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118" r:id="rId4"/>
    <p:sldMasterId id="2147484133" r:id="rId5"/>
  </p:sldMasterIdLst>
  <p:notesMasterIdLst>
    <p:notesMasterId r:id="rId12"/>
  </p:notesMasterIdLst>
  <p:handoutMasterIdLst>
    <p:handoutMasterId r:id="rId13"/>
  </p:handoutMasterIdLst>
  <p:sldIdLst>
    <p:sldId id="630" r:id="rId6"/>
    <p:sldId id="1314" r:id="rId7"/>
    <p:sldId id="1309" r:id="rId8"/>
    <p:sldId id="1315" r:id="rId9"/>
    <p:sldId id="1319" r:id="rId10"/>
    <p:sldId id="1316" r:id="rId11"/>
  </p:sldIdLst>
  <p:sldSz cx="12190413" cy="7200900"/>
  <p:notesSz cx="6797675" cy="9926638"/>
  <p:defaultTextStyle>
    <a:defPPr>
      <a:defRPr lang="x-non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68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iya Alimbekova" initials="AA" lastIdx="1" clrIdx="0"/>
  <p:cmAuthor id="2" name="Karlygas Sattybayeva" initials="KS" lastIdx="15" clrIdx="1"/>
  <p:cmAuthor id="3" name="user" initials="u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84FF"/>
    <a:srgbClr val="FF6F0F"/>
    <a:srgbClr val="EAEAEA"/>
    <a:srgbClr val="004E80"/>
    <a:srgbClr val="EFF5FB"/>
    <a:srgbClr val="EAF2FA"/>
    <a:srgbClr val="F5F9FD"/>
    <a:srgbClr val="CACACA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FABFCF23-3B69-468F-B69F-88F6DE6A72F2}" styleName="Средний стиль 1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69012ECD-51FC-41F1-AA8D-1B2483CD663E}" styleName="Светлый стиль 2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8EC20E35-A176-4012-BC5E-935CFFF8708E}" styleName="Средний стиль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C4B1156A-380E-4F78-BDF5-A606A8083BF9}" styleName="Средний стиль 4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249" autoAdjust="0"/>
    <p:restoredTop sz="49466" autoAdjust="0"/>
  </p:normalViewPr>
  <p:slideViewPr>
    <p:cSldViewPr>
      <p:cViewPr varScale="1">
        <p:scale>
          <a:sx n="55" d="100"/>
          <a:sy n="55" d="100"/>
        </p:scale>
        <p:origin x="1324" y="32"/>
      </p:cViewPr>
      <p:guideLst>
        <p:guide orient="horz" pos="2268"/>
        <p:guide pos="383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79" d="100"/>
          <a:sy n="79" d="100"/>
        </p:scale>
        <p:origin x="-3936" y="-84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2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2.xml"/><Relationship Id="rId15" Type="http://schemas.openxmlformats.org/officeDocument/2006/relationships/presProps" Target="presProps.xml"/><Relationship Id="rId10" Type="http://schemas.openxmlformats.org/officeDocument/2006/relationships/slide" Target="slides/slide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3"/>
            <a:ext cx="2946400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9688" y="3"/>
            <a:ext cx="2946400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DBDBF08-1457-4ECF-B29B-C856790706B0}" type="datetimeFigureOut">
              <a:rPr lang="ru-RU" smtClean="0"/>
              <a:t>05.11.2025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713"/>
            <a:ext cx="2946400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9688" y="9428713"/>
            <a:ext cx="2946400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A165C3-5BCB-4094-B82A-6A37B85EAB2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348978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4"/>
            <a:ext cx="2945659" cy="496332"/>
          </a:xfrm>
          <a:prstGeom prst="rect">
            <a:avLst/>
          </a:prstGeom>
        </p:spPr>
        <p:txBody>
          <a:bodyPr vert="horz" lIns="90973" tIns="45487" rIns="90973" bIns="4548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6" y="4"/>
            <a:ext cx="2945659" cy="496332"/>
          </a:xfrm>
          <a:prstGeom prst="rect">
            <a:avLst/>
          </a:prstGeom>
        </p:spPr>
        <p:txBody>
          <a:bodyPr vert="horz" lIns="90973" tIns="45487" rIns="90973" bIns="45487" rtlCol="0"/>
          <a:lstStyle>
            <a:lvl1pPr algn="r">
              <a:defRPr sz="1200"/>
            </a:lvl1pPr>
          </a:lstStyle>
          <a:p>
            <a:fld id="{89A04EEF-9C8A-443E-B818-6D0881DB495A}" type="datetimeFigureOut">
              <a:rPr lang="ru-RU" smtClean="0"/>
              <a:pPr/>
              <a:t>05.11.2025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49238" y="744538"/>
            <a:ext cx="62992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973" tIns="45487" rIns="90973" bIns="4548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0973" tIns="45487" rIns="90973" bIns="45487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2" y="9428585"/>
            <a:ext cx="2945659" cy="496332"/>
          </a:xfrm>
          <a:prstGeom prst="rect">
            <a:avLst/>
          </a:prstGeom>
        </p:spPr>
        <p:txBody>
          <a:bodyPr vert="horz" lIns="90973" tIns="45487" rIns="90973" bIns="45487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6" y="9428585"/>
            <a:ext cx="2945659" cy="496332"/>
          </a:xfrm>
          <a:prstGeom prst="rect">
            <a:avLst/>
          </a:prstGeom>
        </p:spPr>
        <p:txBody>
          <a:bodyPr vert="horz" lIns="90973" tIns="45487" rIns="90973" bIns="45487" rtlCol="0" anchor="b"/>
          <a:lstStyle>
            <a:lvl1pPr algn="r">
              <a:defRPr sz="1200"/>
            </a:lvl1pPr>
          </a:lstStyle>
          <a:p>
            <a:fld id="{D66AAE68-3CD4-437F-9245-890C1DACEA59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16328859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3802" y="1178481"/>
            <a:ext cx="9142810" cy="250698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3802" y="3782140"/>
            <a:ext cx="9142810" cy="1738550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024" indent="0" algn="ctr">
              <a:buNone/>
              <a:defRPr sz="2000"/>
            </a:lvl2pPr>
            <a:lvl3pPr marL="914050" indent="0" algn="ctr">
              <a:buNone/>
              <a:defRPr sz="1800"/>
            </a:lvl3pPr>
            <a:lvl4pPr marL="1371074" indent="0" algn="ctr">
              <a:buNone/>
              <a:defRPr sz="1600"/>
            </a:lvl4pPr>
            <a:lvl5pPr marL="1828100" indent="0" algn="ctr">
              <a:buNone/>
              <a:defRPr sz="1600"/>
            </a:lvl5pPr>
            <a:lvl6pPr marL="2285124" indent="0" algn="ctr">
              <a:buNone/>
              <a:defRPr sz="1600"/>
            </a:lvl6pPr>
            <a:lvl7pPr marL="2742150" indent="0" algn="ctr">
              <a:buNone/>
              <a:defRPr sz="1600"/>
            </a:lvl7pPr>
            <a:lvl8pPr marL="3199174" indent="0" algn="ctr">
              <a:buNone/>
              <a:defRPr sz="1600"/>
            </a:lvl8pPr>
            <a:lvl9pPr marL="36562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F657-C319-4E51-9980-E87373EB45F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1DC13B-A922-4954-9632-BDB62933A2E1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7917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D00AD9-3AE7-4BB9-B504-79BD8088E1E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2458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3764" y="383381"/>
            <a:ext cx="2628558" cy="6102430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091" y="383381"/>
            <a:ext cx="7733293" cy="610243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67E71-0C58-4700-90A7-8B78331210D6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05741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1527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87E6405-2724-43C5-8B95-C70402BD92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899102" y="6899735"/>
            <a:ext cx="362744" cy="383381"/>
          </a:xfrm>
          <a:prstGeom prst="rect">
            <a:avLst/>
          </a:prstGeom>
        </p:spPr>
        <p:txBody>
          <a:bodyPr/>
          <a:lstStyle/>
          <a:p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7313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786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647139" y="6681535"/>
            <a:ext cx="2303956" cy="369310"/>
          </a:xfrm>
          <a:prstGeom prst="rect">
            <a:avLst/>
          </a:prstGeom>
          <a:noFill/>
        </p:spPr>
        <p:txBody>
          <a:bodyPr wrap="square" lIns="121896" tIns="60949" rIns="121896" bIns="60949" rtlCol="0" anchor="ctr">
            <a:spAutoFit/>
          </a:bodyPr>
          <a:lstStyle/>
          <a:p>
            <a:pPr algn="r" defTabSz="1218957"/>
            <a:fld id="{1EBF0865-8280-4993-A91B-BB5501F3EE2C}" type="slidenum">
              <a:rPr lang="en-US" sz="1600" smtClean="0">
                <a:solidFill>
                  <a:srgbClr val="193B7F"/>
                </a:solidFill>
              </a:rPr>
              <a:pPr algn="r" defTabSz="1218957"/>
              <a:t>‹#›</a:t>
            </a:fld>
            <a:endParaRPr lang="en-US" sz="1600" dirty="0">
              <a:solidFill>
                <a:srgbClr val="193B7F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620316" y="108593"/>
            <a:ext cx="11042784" cy="1140421"/>
          </a:xfrm>
        </p:spPr>
        <p:txBody>
          <a:bodyPr>
            <a:normAutofit/>
          </a:bodyPr>
          <a:lstStyle>
            <a:lvl1pPr algn="l"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9D5DDED-2D8F-45C6-A6F8-0BD61CC207A2}"/>
              </a:ext>
            </a:extLst>
          </p:cNvPr>
          <p:cNvSpPr txBox="1"/>
          <p:nvPr userDrawn="1"/>
        </p:nvSpPr>
        <p:spPr>
          <a:xfrm>
            <a:off x="626916" y="6681535"/>
            <a:ext cx="2303956" cy="369310"/>
          </a:xfrm>
          <a:prstGeom prst="rect">
            <a:avLst/>
          </a:prstGeom>
          <a:noFill/>
          <a:ln>
            <a:noFill/>
          </a:ln>
        </p:spPr>
        <p:txBody>
          <a:bodyPr wrap="square" lIns="121896" tIns="60949" rIns="121896" bIns="60949" rtlCol="0" anchor="ctr">
            <a:spAutoFit/>
          </a:bodyPr>
          <a:lstStyle/>
          <a:p>
            <a:pPr defTabSz="1218957"/>
            <a:r>
              <a:rPr lang="en-US" sz="1600" dirty="0">
                <a:solidFill>
                  <a:srgbClr val="193B7F"/>
                </a:solidFill>
              </a:rPr>
              <a:t>www.bipm.org</a:t>
            </a:r>
          </a:p>
        </p:txBody>
      </p:sp>
    </p:spTree>
    <p:extLst>
      <p:ext uri="{BB962C8B-B14F-4D97-AF65-F5344CB8AC3E}">
        <p14:creationId xmlns:p14="http://schemas.microsoft.com/office/powerpoint/2010/main" val="254486680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135167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3802" y="1178481"/>
            <a:ext cx="9142810" cy="250698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3802" y="3782140"/>
            <a:ext cx="9142810" cy="1738550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67" indent="0" algn="ctr">
              <a:buNone/>
              <a:defRPr sz="2000"/>
            </a:lvl2pPr>
            <a:lvl3pPr marL="914335" indent="0" algn="ctr">
              <a:buNone/>
              <a:defRPr sz="1800"/>
            </a:lvl3pPr>
            <a:lvl4pPr marL="1371502" indent="0" algn="ctr">
              <a:buNone/>
              <a:defRPr sz="1600"/>
            </a:lvl4pPr>
            <a:lvl5pPr marL="1828670" indent="0" algn="ctr">
              <a:buNone/>
              <a:defRPr sz="1600"/>
            </a:lvl5pPr>
            <a:lvl6pPr marL="2285837" indent="0" algn="ctr">
              <a:buNone/>
              <a:defRPr sz="1600"/>
            </a:lvl6pPr>
            <a:lvl7pPr marL="2743005" indent="0" algn="ctr">
              <a:buNone/>
              <a:defRPr sz="1600"/>
            </a:lvl7pPr>
            <a:lvl8pPr marL="3200172" indent="0" algn="ctr">
              <a:buNone/>
              <a:defRPr sz="1600"/>
            </a:lvl8pPr>
            <a:lvl9pPr marL="365734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2FF657-C319-4E51-9980-E87373EB45FD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1DC13B-A922-4954-9632-BDB62933A2E1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8397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43390"/>
            <a:fld id="{8A8A37A4-F388-4DF8-8905-A4D9CC322E38}" type="datetime1">
              <a:rPr lang="en-US" smtClean="0">
                <a:solidFill>
                  <a:prstClr val="black"/>
                </a:solidFill>
              </a:rPr>
              <a:pPr defTabSz="243390"/>
              <a:t>11/5/2025</a:t>
            </a:fld>
            <a:endParaRPr lang="x-none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43390"/>
            <a:endParaRPr lang="x-none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B207A-DD82-7C4B-9B81-6A7BDBB5B8AE}" type="slidenum">
              <a:rPr lang="x-non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x-non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0357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780" y="1795227"/>
            <a:ext cx="10514231" cy="2995374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780" y="4818941"/>
            <a:ext cx="10514231" cy="1575196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67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3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0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67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17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3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424590-72BF-4E00-8BC8-974697293980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4587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43315"/>
            <a:fld id="{8A8A37A4-F388-4DF8-8905-A4D9CC322E38}" type="datetime1">
              <a:rPr lang="en-US" smtClean="0">
                <a:solidFill>
                  <a:prstClr val="black"/>
                </a:solidFill>
              </a:rPr>
              <a:pPr defTabSz="243315"/>
              <a:t>11/5/2025</a:t>
            </a:fld>
            <a:endParaRPr lang="x-none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43315"/>
            <a:endParaRPr lang="x-none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B207A-DD82-7C4B-9B81-6A7BDBB5B8AE}" type="slidenum">
              <a:rPr lang="x-none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x-non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29957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091" y="1916906"/>
            <a:ext cx="5180926" cy="456890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1396" y="1916906"/>
            <a:ext cx="5180926" cy="456890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4F28F0-BCFC-4870-AA8F-BABB43611E9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14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17" y="383416"/>
            <a:ext cx="10514231" cy="1391841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19" y="1765221"/>
            <a:ext cx="5157116" cy="865108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67" indent="0">
              <a:buNone/>
              <a:defRPr sz="2000" b="1"/>
            </a:lvl2pPr>
            <a:lvl3pPr marL="914335" indent="0">
              <a:buNone/>
              <a:defRPr sz="1800" b="1"/>
            </a:lvl3pPr>
            <a:lvl4pPr marL="1371502" indent="0">
              <a:buNone/>
              <a:defRPr sz="1600" b="1"/>
            </a:lvl4pPr>
            <a:lvl5pPr marL="1828670" indent="0">
              <a:buNone/>
              <a:defRPr sz="1600" b="1"/>
            </a:lvl5pPr>
            <a:lvl6pPr marL="2285837" indent="0">
              <a:buNone/>
              <a:defRPr sz="1600" b="1"/>
            </a:lvl6pPr>
            <a:lvl7pPr marL="2743005" indent="0">
              <a:buNone/>
              <a:defRPr sz="1600" b="1"/>
            </a:lvl7pPr>
            <a:lvl8pPr marL="3200172" indent="0">
              <a:buNone/>
              <a:defRPr sz="1600" b="1"/>
            </a:lvl8pPr>
            <a:lvl9pPr marL="365734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19" y="2630330"/>
            <a:ext cx="5157116" cy="3868817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1435" y="1765221"/>
            <a:ext cx="5182513" cy="865108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67" indent="0">
              <a:buNone/>
              <a:defRPr sz="2000" b="1"/>
            </a:lvl2pPr>
            <a:lvl3pPr marL="914335" indent="0">
              <a:buNone/>
              <a:defRPr sz="1800" b="1"/>
            </a:lvl3pPr>
            <a:lvl4pPr marL="1371502" indent="0">
              <a:buNone/>
              <a:defRPr sz="1600" b="1"/>
            </a:lvl4pPr>
            <a:lvl5pPr marL="1828670" indent="0">
              <a:buNone/>
              <a:defRPr sz="1600" b="1"/>
            </a:lvl5pPr>
            <a:lvl6pPr marL="2285837" indent="0">
              <a:buNone/>
              <a:defRPr sz="1600" b="1"/>
            </a:lvl6pPr>
            <a:lvl7pPr marL="2743005" indent="0">
              <a:buNone/>
              <a:defRPr sz="1600" b="1"/>
            </a:lvl7pPr>
            <a:lvl8pPr marL="3200172" indent="0">
              <a:buNone/>
              <a:defRPr sz="1600" b="1"/>
            </a:lvl8pPr>
            <a:lvl9pPr marL="365734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1435" y="2630330"/>
            <a:ext cx="5182513" cy="3868817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4133D-E952-49EF-BB85-B598A599C45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2138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86F245-A2BA-419A-99AD-0F18B643BD3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5145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92B188-7036-4B90-86EC-84D16C46576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E7DEEA-38C3-4C26-ABA0-1D2DEB77C04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5450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17" y="480060"/>
            <a:ext cx="3931725" cy="16802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2513" y="1036799"/>
            <a:ext cx="6171397" cy="511730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17" y="2160270"/>
            <a:ext cx="3931725" cy="4002167"/>
          </a:xfrm>
        </p:spPr>
        <p:txBody>
          <a:bodyPr/>
          <a:lstStyle>
            <a:lvl1pPr marL="0" indent="0">
              <a:buNone/>
              <a:defRPr sz="1600"/>
            </a:lvl1pPr>
            <a:lvl2pPr marL="457167" indent="0">
              <a:buNone/>
              <a:defRPr sz="1400"/>
            </a:lvl2pPr>
            <a:lvl3pPr marL="914335" indent="0">
              <a:buNone/>
              <a:defRPr sz="1200"/>
            </a:lvl3pPr>
            <a:lvl4pPr marL="1371502" indent="0">
              <a:buNone/>
              <a:defRPr sz="1000"/>
            </a:lvl4pPr>
            <a:lvl5pPr marL="1828670" indent="0">
              <a:buNone/>
              <a:defRPr sz="1000"/>
            </a:lvl5pPr>
            <a:lvl6pPr marL="2285837" indent="0">
              <a:buNone/>
              <a:defRPr sz="1000"/>
            </a:lvl6pPr>
            <a:lvl7pPr marL="2743005" indent="0">
              <a:buNone/>
              <a:defRPr sz="1000"/>
            </a:lvl7pPr>
            <a:lvl8pPr marL="3200172" indent="0">
              <a:buNone/>
              <a:defRPr sz="1000"/>
            </a:lvl8pPr>
            <a:lvl9pPr marL="365734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438C6E-0FA4-4D40-BE53-0C06C8C625F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364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17" y="480060"/>
            <a:ext cx="3931725" cy="16802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2513" y="1036799"/>
            <a:ext cx="6171397" cy="5117306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67" indent="0">
              <a:buNone/>
              <a:defRPr sz="2800"/>
            </a:lvl2pPr>
            <a:lvl3pPr marL="914335" indent="0">
              <a:buNone/>
              <a:defRPr sz="2400"/>
            </a:lvl3pPr>
            <a:lvl4pPr marL="1371502" indent="0">
              <a:buNone/>
              <a:defRPr sz="2000"/>
            </a:lvl4pPr>
            <a:lvl5pPr marL="1828670" indent="0">
              <a:buNone/>
              <a:defRPr sz="2000"/>
            </a:lvl5pPr>
            <a:lvl6pPr marL="2285837" indent="0">
              <a:buNone/>
              <a:defRPr sz="2000"/>
            </a:lvl6pPr>
            <a:lvl7pPr marL="2743005" indent="0">
              <a:buNone/>
              <a:defRPr sz="2000"/>
            </a:lvl7pPr>
            <a:lvl8pPr marL="3200172" indent="0">
              <a:buNone/>
              <a:defRPr sz="2000"/>
            </a:lvl8pPr>
            <a:lvl9pPr marL="3657340" indent="0">
              <a:buNone/>
              <a:defRPr sz="2000"/>
            </a:lvl9pPr>
          </a:lstStyle>
          <a:p>
            <a:r>
              <a:rPr lang="ru-RU" dirty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17" y="2160270"/>
            <a:ext cx="3931725" cy="4002167"/>
          </a:xfrm>
        </p:spPr>
        <p:txBody>
          <a:bodyPr/>
          <a:lstStyle>
            <a:lvl1pPr marL="0" indent="0">
              <a:buNone/>
              <a:defRPr sz="1600"/>
            </a:lvl1pPr>
            <a:lvl2pPr marL="457167" indent="0">
              <a:buNone/>
              <a:defRPr sz="1400"/>
            </a:lvl2pPr>
            <a:lvl3pPr marL="914335" indent="0">
              <a:buNone/>
              <a:defRPr sz="1200"/>
            </a:lvl3pPr>
            <a:lvl4pPr marL="1371502" indent="0">
              <a:buNone/>
              <a:defRPr sz="1000"/>
            </a:lvl4pPr>
            <a:lvl5pPr marL="1828670" indent="0">
              <a:buNone/>
              <a:defRPr sz="1000"/>
            </a:lvl5pPr>
            <a:lvl6pPr marL="2285837" indent="0">
              <a:buNone/>
              <a:defRPr sz="1000"/>
            </a:lvl6pPr>
            <a:lvl7pPr marL="2743005" indent="0">
              <a:buNone/>
              <a:defRPr sz="1000"/>
            </a:lvl7pPr>
            <a:lvl8pPr marL="3200172" indent="0">
              <a:buNone/>
              <a:defRPr sz="1000"/>
            </a:lvl8pPr>
            <a:lvl9pPr marL="365734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ABD61F-DE0E-4E0B-9EB2-611C4C7307C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53080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D00AD9-3AE7-4BB9-B504-79BD8088E1E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82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3764" y="383381"/>
            <a:ext cx="2628558" cy="6102430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091" y="383381"/>
            <a:ext cx="7733293" cy="6102430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67E71-0C58-4700-90A7-8B78331210D6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3936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8999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87E6405-2724-43C5-8B95-C70402BD92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899101" y="6899717"/>
            <a:ext cx="362744" cy="383381"/>
          </a:xfrm>
          <a:prstGeom prst="rect">
            <a:avLst/>
          </a:prstGeom>
        </p:spPr>
        <p:txBody>
          <a:bodyPr/>
          <a:lstStyle/>
          <a:p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6172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793" y="1795240"/>
            <a:ext cx="10514231" cy="2995374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793" y="4818944"/>
            <a:ext cx="10514231" cy="1575196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024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05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0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1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12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15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1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424590-72BF-4E00-8BC8-974697293980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9512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лайд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256537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091" y="1916906"/>
            <a:ext cx="5180926" cy="456890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1396" y="1916906"/>
            <a:ext cx="5180926" cy="456890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4F28F0-BCFC-4870-AA8F-BABB43611E9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77701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30" y="383416"/>
            <a:ext cx="10514231" cy="1391841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37" y="1765221"/>
            <a:ext cx="5157116" cy="865108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24" indent="0">
              <a:buNone/>
              <a:defRPr sz="2000" b="1"/>
            </a:lvl2pPr>
            <a:lvl3pPr marL="914050" indent="0">
              <a:buNone/>
              <a:defRPr sz="1800" b="1"/>
            </a:lvl3pPr>
            <a:lvl4pPr marL="1371074" indent="0">
              <a:buNone/>
              <a:defRPr sz="1600" b="1"/>
            </a:lvl4pPr>
            <a:lvl5pPr marL="1828100" indent="0">
              <a:buNone/>
              <a:defRPr sz="1600" b="1"/>
            </a:lvl5pPr>
            <a:lvl6pPr marL="2285124" indent="0">
              <a:buNone/>
              <a:defRPr sz="1600" b="1"/>
            </a:lvl6pPr>
            <a:lvl7pPr marL="2742150" indent="0">
              <a:buNone/>
              <a:defRPr sz="1600" b="1"/>
            </a:lvl7pPr>
            <a:lvl8pPr marL="3199174" indent="0">
              <a:buNone/>
              <a:defRPr sz="1600" b="1"/>
            </a:lvl8pPr>
            <a:lvl9pPr marL="36562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37" y="2630330"/>
            <a:ext cx="5157116" cy="3868817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1448" y="1765221"/>
            <a:ext cx="5182513" cy="865108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24" indent="0">
              <a:buNone/>
              <a:defRPr sz="2000" b="1"/>
            </a:lvl2pPr>
            <a:lvl3pPr marL="914050" indent="0">
              <a:buNone/>
              <a:defRPr sz="1800" b="1"/>
            </a:lvl3pPr>
            <a:lvl4pPr marL="1371074" indent="0">
              <a:buNone/>
              <a:defRPr sz="1600" b="1"/>
            </a:lvl4pPr>
            <a:lvl5pPr marL="1828100" indent="0">
              <a:buNone/>
              <a:defRPr sz="1600" b="1"/>
            </a:lvl5pPr>
            <a:lvl6pPr marL="2285124" indent="0">
              <a:buNone/>
              <a:defRPr sz="1600" b="1"/>
            </a:lvl6pPr>
            <a:lvl7pPr marL="2742150" indent="0">
              <a:buNone/>
              <a:defRPr sz="1600" b="1"/>
            </a:lvl7pPr>
            <a:lvl8pPr marL="3199174" indent="0">
              <a:buNone/>
              <a:defRPr sz="1600" b="1"/>
            </a:lvl8pPr>
            <a:lvl9pPr marL="36562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1448" y="2630330"/>
            <a:ext cx="5182513" cy="3868817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54133D-E952-49EF-BB85-B598A599C45E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277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86F245-A2BA-419A-99AD-0F18B643BD3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550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92B188-7036-4B90-86EC-84D16C46576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5E7DEEA-38C3-4C26-ABA0-1D2DEB77C04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8794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30" y="480060"/>
            <a:ext cx="3931725" cy="16802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2513" y="1036804"/>
            <a:ext cx="6171397" cy="511730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30" y="2160270"/>
            <a:ext cx="3931725" cy="4002167"/>
          </a:xfrm>
        </p:spPr>
        <p:txBody>
          <a:bodyPr/>
          <a:lstStyle>
            <a:lvl1pPr marL="0" indent="0">
              <a:buNone/>
              <a:defRPr sz="1600"/>
            </a:lvl1pPr>
            <a:lvl2pPr marL="457024" indent="0">
              <a:buNone/>
              <a:defRPr sz="1400"/>
            </a:lvl2pPr>
            <a:lvl3pPr marL="914050" indent="0">
              <a:buNone/>
              <a:defRPr sz="1200"/>
            </a:lvl3pPr>
            <a:lvl4pPr marL="1371074" indent="0">
              <a:buNone/>
              <a:defRPr sz="1000"/>
            </a:lvl4pPr>
            <a:lvl5pPr marL="1828100" indent="0">
              <a:buNone/>
              <a:defRPr sz="1000"/>
            </a:lvl5pPr>
            <a:lvl6pPr marL="2285124" indent="0">
              <a:buNone/>
              <a:defRPr sz="1000"/>
            </a:lvl6pPr>
            <a:lvl7pPr marL="2742150" indent="0">
              <a:buNone/>
              <a:defRPr sz="1000"/>
            </a:lvl7pPr>
            <a:lvl8pPr marL="3199174" indent="0">
              <a:buNone/>
              <a:defRPr sz="1000"/>
            </a:lvl8pPr>
            <a:lvl9pPr marL="36562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438C6E-0FA4-4D40-BE53-0C06C8C625FF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6824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30" y="480060"/>
            <a:ext cx="3931725" cy="16802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2513" y="1036804"/>
            <a:ext cx="6171397" cy="5117306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024" indent="0">
              <a:buNone/>
              <a:defRPr sz="2800"/>
            </a:lvl2pPr>
            <a:lvl3pPr marL="914050" indent="0">
              <a:buNone/>
              <a:defRPr sz="2400"/>
            </a:lvl3pPr>
            <a:lvl4pPr marL="1371074" indent="0">
              <a:buNone/>
              <a:defRPr sz="2000"/>
            </a:lvl4pPr>
            <a:lvl5pPr marL="1828100" indent="0">
              <a:buNone/>
              <a:defRPr sz="2000"/>
            </a:lvl5pPr>
            <a:lvl6pPr marL="2285124" indent="0">
              <a:buNone/>
              <a:defRPr sz="2000"/>
            </a:lvl6pPr>
            <a:lvl7pPr marL="2742150" indent="0">
              <a:buNone/>
              <a:defRPr sz="2000"/>
            </a:lvl7pPr>
            <a:lvl8pPr marL="3199174" indent="0">
              <a:buNone/>
              <a:defRPr sz="2000"/>
            </a:lvl8pPr>
            <a:lvl9pPr marL="3656200" indent="0">
              <a:buNone/>
              <a:defRPr sz="2000"/>
            </a:lvl9pPr>
          </a:lstStyle>
          <a:p>
            <a:r>
              <a:rPr lang="ru-RU" dirty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30" y="2160270"/>
            <a:ext cx="3931725" cy="4002167"/>
          </a:xfrm>
        </p:spPr>
        <p:txBody>
          <a:bodyPr/>
          <a:lstStyle>
            <a:lvl1pPr marL="0" indent="0">
              <a:buNone/>
              <a:defRPr sz="1600"/>
            </a:lvl1pPr>
            <a:lvl2pPr marL="457024" indent="0">
              <a:buNone/>
              <a:defRPr sz="1400"/>
            </a:lvl2pPr>
            <a:lvl3pPr marL="914050" indent="0">
              <a:buNone/>
              <a:defRPr sz="1200"/>
            </a:lvl3pPr>
            <a:lvl4pPr marL="1371074" indent="0">
              <a:buNone/>
              <a:defRPr sz="1000"/>
            </a:lvl4pPr>
            <a:lvl5pPr marL="1828100" indent="0">
              <a:buNone/>
              <a:defRPr sz="1000"/>
            </a:lvl5pPr>
            <a:lvl6pPr marL="2285124" indent="0">
              <a:buNone/>
              <a:defRPr sz="1000"/>
            </a:lvl6pPr>
            <a:lvl7pPr marL="2742150" indent="0">
              <a:buNone/>
              <a:defRPr sz="1000"/>
            </a:lvl7pPr>
            <a:lvl8pPr marL="3199174" indent="0">
              <a:buNone/>
              <a:defRPr sz="1000"/>
            </a:lvl8pPr>
            <a:lvl9pPr marL="36562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ABD61F-DE0E-4E0B-9EB2-611C4C7307C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8052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142" y="383416"/>
            <a:ext cx="10514231" cy="1391841"/>
          </a:xfrm>
          <a:prstGeom prst="rect">
            <a:avLst/>
          </a:prstGeom>
        </p:spPr>
        <p:txBody>
          <a:bodyPr vert="horz" lIns="48966" tIns="24484" rIns="48966" bIns="24484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142" y="1916906"/>
            <a:ext cx="10514231" cy="4568905"/>
          </a:xfrm>
          <a:prstGeom prst="rect">
            <a:avLst/>
          </a:prstGeom>
        </p:spPr>
        <p:txBody>
          <a:bodyPr vert="horz" lIns="48966" tIns="24484" rIns="48966" bIns="24484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142" y="6674229"/>
            <a:ext cx="2742843" cy="383381"/>
          </a:xfrm>
          <a:prstGeom prst="rect">
            <a:avLst/>
          </a:prstGeom>
        </p:spPr>
        <p:txBody>
          <a:bodyPr vert="horz" lIns="48966" tIns="24484" rIns="48966" bIns="24484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150"/>
            <a:fld id="{95F7B2F9-DF8E-4257-AAF9-865490BDEF7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243150"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075" y="6674229"/>
            <a:ext cx="4114264" cy="383381"/>
          </a:xfrm>
          <a:prstGeom prst="rect">
            <a:avLst/>
          </a:prstGeom>
        </p:spPr>
        <p:txBody>
          <a:bodyPr vert="horz" lIns="48966" tIns="24484" rIns="48966" bIns="24484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150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09479" y="6674229"/>
            <a:ext cx="2742843" cy="383381"/>
          </a:xfrm>
          <a:prstGeom prst="rect">
            <a:avLst/>
          </a:prstGeom>
        </p:spPr>
        <p:txBody>
          <a:bodyPr vert="horz" lIns="48966" tIns="24484" rIns="48966" bIns="24484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495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49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391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9" r:id="rId1"/>
    <p:sldLayoutId id="2147484120" r:id="rId2"/>
    <p:sldLayoutId id="2147484121" r:id="rId3"/>
    <p:sldLayoutId id="2147484122" r:id="rId4"/>
    <p:sldLayoutId id="2147484123" r:id="rId5"/>
    <p:sldLayoutId id="2147484124" r:id="rId6"/>
    <p:sldLayoutId id="2147484125" r:id="rId7"/>
    <p:sldLayoutId id="2147484126" r:id="rId8"/>
    <p:sldLayoutId id="2147484127" r:id="rId9"/>
    <p:sldLayoutId id="2147484128" r:id="rId10"/>
    <p:sldLayoutId id="2147484129" r:id="rId11"/>
    <p:sldLayoutId id="2147484130" r:id="rId12"/>
    <p:sldLayoutId id="2147484131" r:id="rId13"/>
    <p:sldLayoutId id="2147484132" r:id="rId14"/>
    <p:sldLayoutId id="2147483939" r:id="rId15"/>
    <p:sldLayoutId id="2147483940" r:id="rId16"/>
  </p:sldLayoutIdLst>
  <p:hf hdr="0" dt="0"/>
  <p:txStyles>
    <p:titleStyle>
      <a:lvl1pPr algn="l" defTabSz="91405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12" indent="-228512" algn="l" defTabSz="91405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536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63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86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613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636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663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86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712" indent="-228512" algn="l" defTabSz="91405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24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50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74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00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24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150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174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00" algn="l" defTabSz="91405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129" y="383416"/>
            <a:ext cx="10514231" cy="1391841"/>
          </a:xfrm>
          <a:prstGeom prst="rect">
            <a:avLst/>
          </a:prstGeom>
        </p:spPr>
        <p:txBody>
          <a:bodyPr vert="horz" lIns="48981" tIns="24491" rIns="48981" bIns="24491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129" y="1916906"/>
            <a:ext cx="10514231" cy="4568905"/>
          </a:xfrm>
          <a:prstGeom prst="rect">
            <a:avLst/>
          </a:prstGeom>
        </p:spPr>
        <p:txBody>
          <a:bodyPr vert="horz" lIns="48981" tIns="24491" rIns="48981" bIns="24491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129" y="6674210"/>
            <a:ext cx="2742843" cy="383381"/>
          </a:xfrm>
          <a:prstGeom prst="rect">
            <a:avLst/>
          </a:prstGeom>
        </p:spPr>
        <p:txBody>
          <a:bodyPr vert="horz" lIns="48981" tIns="24491" rIns="48981" bIns="2449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225"/>
            <a:fld id="{95F7B2F9-DF8E-4257-AAF9-865490BDEF7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243225"/>
              <a:t>11/5/2025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075" y="6674210"/>
            <a:ext cx="4114264" cy="383381"/>
          </a:xfrm>
          <a:prstGeom prst="rect">
            <a:avLst/>
          </a:prstGeom>
        </p:spPr>
        <p:txBody>
          <a:bodyPr vert="horz" lIns="48981" tIns="24491" rIns="48981" bIns="2449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225"/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09479" y="6674210"/>
            <a:ext cx="2742843" cy="383381"/>
          </a:xfrm>
          <a:prstGeom prst="rect">
            <a:avLst/>
          </a:prstGeom>
        </p:spPr>
        <p:txBody>
          <a:bodyPr vert="horz" lIns="48981" tIns="24491" rIns="48981" bIns="2449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43570"/>
            <a:fld id="{AB7B4695-A175-4211-B87D-BE490BB0E998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24357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183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4" r:id="rId1"/>
    <p:sldLayoutId id="2147484135" r:id="rId2"/>
    <p:sldLayoutId id="2147484136" r:id="rId3"/>
    <p:sldLayoutId id="2147484137" r:id="rId4"/>
    <p:sldLayoutId id="2147484138" r:id="rId5"/>
    <p:sldLayoutId id="2147484139" r:id="rId6"/>
    <p:sldLayoutId id="2147484140" r:id="rId7"/>
    <p:sldLayoutId id="2147484141" r:id="rId8"/>
    <p:sldLayoutId id="2147484142" r:id="rId9"/>
    <p:sldLayoutId id="2147484143" r:id="rId10"/>
    <p:sldLayoutId id="2147484144" r:id="rId11"/>
    <p:sldLayoutId id="2147484145" r:id="rId12"/>
    <p:sldLayoutId id="2147484146" r:id="rId13"/>
    <p:sldLayoutId id="2147484147" r:id="rId14"/>
  </p:sldLayoutIdLst>
  <p:hf hdr="0" dt="0"/>
  <p:txStyles>
    <p:titleStyle>
      <a:lvl1pPr algn="l" defTabSz="914335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4" indent="-228584" algn="l" defTabSz="914335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51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19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86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54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21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88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56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23" indent="-228584" algn="l" defTabSz="91433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7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5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02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70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37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05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72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40" algn="l" defTabSz="91433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online.zakon.kz/Document/?doc_id=32823721" TargetMode="Externa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jpe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#sub700"/><Relationship Id="rId13" Type="http://schemas.openxmlformats.org/officeDocument/2006/relationships/hyperlink" Target="#sub11"/><Relationship Id="rId3" Type="http://schemas.openxmlformats.org/officeDocument/2006/relationships/hyperlink" Target="#sub200"/><Relationship Id="rId7" Type="http://schemas.openxmlformats.org/officeDocument/2006/relationships/hyperlink" Target="#sub600"/><Relationship Id="rId12" Type="http://schemas.openxmlformats.org/officeDocument/2006/relationships/hyperlink" Target="#sub3"/><Relationship Id="rId17" Type="http://schemas.openxmlformats.org/officeDocument/2006/relationships/image" Target="../media/image3.png"/><Relationship Id="rId2" Type="http://schemas.openxmlformats.org/officeDocument/2006/relationships/hyperlink" Target="#sub100"/><Relationship Id="rId16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hyperlink" Target="#sub500"/><Relationship Id="rId11" Type="http://schemas.openxmlformats.org/officeDocument/2006/relationships/hyperlink" Target="#sub2"/><Relationship Id="rId5" Type="http://schemas.openxmlformats.org/officeDocument/2006/relationships/hyperlink" Target="#sub400"/><Relationship Id="rId15" Type="http://schemas.openxmlformats.org/officeDocument/2006/relationships/image" Target="../media/image5.png"/><Relationship Id="rId10" Type="http://schemas.openxmlformats.org/officeDocument/2006/relationships/hyperlink" Target="#sub1"/><Relationship Id="rId4" Type="http://schemas.openxmlformats.org/officeDocument/2006/relationships/hyperlink" Target="#sub300"/><Relationship Id="rId9" Type="http://schemas.openxmlformats.org/officeDocument/2006/relationships/hyperlink" Target="#sub800"/><Relationship Id="rId14" Type="http://schemas.openxmlformats.org/officeDocument/2006/relationships/hyperlink" Target="#sub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Рисунок 3">
            <a:extLst>
              <a:ext uri="{FF2B5EF4-FFF2-40B4-BE49-F238E27FC236}">
                <a16:creationId xmlns:a16="http://schemas.microsoft.com/office/drawing/2014/main" id="{D644CEFA-C95C-4C73-825D-D105CF09B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grayscl/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33" y="0"/>
            <a:ext cx="12139780" cy="613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E2E61CD1-2237-4CA9-9556-AA4A8987FC4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280" b="23047"/>
          <a:stretch/>
        </p:blipFill>
        <p:spPr>
          <a:xfrm>
            <a:off x="972176" y="1458803"/>
            <a:ext cx="7266389" cy="4805893"/>
          </a:xfrm>
          <a:prstGeom prst="rect">
            <a:avLst/>
          </a:prstGeom>
        </p:spPr>
      </p:pic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5F6DA8E5-E19B-4454-BC1A-CDEC184C6E3A}"/>
              </a:ext>
            </a:extLst>
          </p:cNvPr>
          <p:cNvSpPr/>
          <p:nvPr/>
        </p:nvSpPr>
        <p:spPr>
          <a:xfrm rot="16200000">
            <a:off x="9088104" y="786660"/>
            <a:ext cx="800101" cy="4490984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D9244A84-C305-4A23-A830-47975F32774E}"/>
              </a:ext>
            </a:extLst>
          </p:cNvPr>
          <p:cNvSpPr/>
          <p:nvPr/>
        </p:nvSpPr>
        <p:spPr>
          <a:xfrm rot="16200000">
            <a:off x="932081" y="40093"/>
            <a:ext cx="1458805" cy="1378614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94671ED3-6C52-40DD-BD8A-8C846D920A15}"/>
              </a:ext>
            </a:extLst>
          </p:cNvPr>
          <p:cNvSpPr/>
          <p:nvPr/>
        </p:nvSpPr>
        <p:spPr>
          <a:xfrm rot="16200000">
            <a:off x="383306" y="5521398"/>
            <a:ext cx="360042" cy="1126654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E170F9CC-4AD1-45C3-98D9-118AE03D16EA}"/>
              </a:ext>
            </a:extLst>
          </p:cNvPr>
          <p:cNvSpPr/>
          <p:nvPr/>
        </p:nvSpPr>
        <p:spPr>
          <a:xfrm rot="16200000">
            <a:off x="11165719" y="42105"/>
            <a:ext cx="850726" cy="1198664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AF618402-8DAD-4365-9B32-50E439991E44}"/>
              </a:ext>
            </a:extLst>
          </p:cNvPr>
          <p:cNvSpPr/>
          <p:nvPr/>
        </p:nvSpPr>
        <p:spPr>
          <a:xfrm rot="16200000">
            <a:off x="8201209" y="-91498"/>
            <a:ext cx="1318847" cy="5728549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FB112DB-4B9C-4A04-9337-EE71F41CAD09}"/>
              </a:ext>
            </a:extLst>
          </p:cNvPr>
          <p:cNvSpPr/>
          <p:nvPr/>
        </p:nvSpPr>
        <p:spPr>
          <a:xfrm>
            <a:off x="5899640" y="2277840"/>
            <a:ext cx="5834007" cy="1020005"/>
          </a:xfrm>
          <a:prstGeom prst="rect">
            <a:avLst/>
          </a:prstGeom>
          <a:noFill/>
        </p:spPr>
        <p:txBody>
          <a:bodyPr wrap="square" lIns="95741" tIns="47870" rIns="95741" bIns="47870">
            <a:spAutoFit/>
          </a:bodyPr>
          <a:lstStyle/>
          <a:p>
            <a:pPr marL="180000" defTabSz="958088">
              <a:defRPr/>
            </a:pPr>
            <a:r>
              <a:rPr lang="ru-RU" sz="3000" b="1" kern="0" dirty="0">
                <a:solidFill>
                  <a:schemeClr val="bg1"/>
                </a:solidFill>
                <a:highlight>
                  <a:srgbClr val="004E80"/>
                </a:highlight>
                <a:latin typeface="Arial Black" panose="020B0A04020102020204" pitchFamily="34" charset="0"/>
              </a:rPr>
              <a:t>НАЦИОНАЛЬНЫЙ ЦЕНТР АККРЕДИТАЦИИ</a:t>
            </a: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2A3F7750-BCB2-4875-B707-BB346DA3712D}"/>
              </a:ext>
            </a:extLst>
          </p:cNvPr>
          <p:cNvSpPr/>
          <p:nvPr/>
        </p:nvSpPr>
        <p:spPr>
          <a:xfrm rot="16200000">
            <a:off x="7444847" y="6143413"/>
            <a:ext cx="668218" cy="919222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813096BF-5C2C-4723-A172-692778A2450D}"/>
              </a:ext>
            </a:extLst>
          </p:cNvPr>
          <p:cNvCxnSpPr/>
          <p:nvPr/>
        </p:nvCxnSpPr>
        <p:spPr>
          <a:xfrm>
            <a:off x="7778956" y="6425306"/>
            <a:ext cx="0" cy="359992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 стрелкой 27">
            <a:extLst>
              <a:ext uri="{FF2B5EF4-FFF2-40B4-BE49-F238E27FC236}">
                <a16:creationId xmlns:a16="http://schemas.microsoft.com/office/drawing/2014/main" id="{BB8BBEE3-97B0-4CD7-9D0D-06306BB069F6}"/>
              </a:ext>
            </a:extLst>
          </p:cNvPr>
          <p:cNvCxnSpPr>
            <a:cxnSpLocks/>
          </p:cNvCxnSpPr>
          <p:nvPr/>
        </p:nvCxnSpPr>
        <p:spPr>
          <a:xfrm>
            <a:off x="7905894" y="6605301"/>
            <a:ext cx="230238" cy="0"/>
          </a:xfrm>
          <a:prstGeom prst="straightConnector1">
            <a:avLst/>
          </a:prstGeom>
          <a:ln w="190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>
            <a:extLst>
              <a:ext uri="{FF2B5EF4-FFF2-40B4-BE49-F238E27FC236}">
                <a16:creationId xmlns:a16="http://schemas.microsoft.com/office/drawing/2014/main" id="{A231BE4E-A91F-4081-AA7E-FF2CB4FB7AB8}"/>
              </a:ext>
            </a:extLst>
          </p:cNvPr>
          <p:cNvCxnSpPr>
            <a:cxnSpLocks/>
          </p:cNvCxnSpPr>
          <p:nvPr/>
        </p:nvCxnSpPr>
        <p:spPr>
          <a:xfrm rot="10800000">
            <a:off x="7448667" y="6605301"/>
            <a:ext cx="230238" cy="0"/>
          </a:xfrm>
          <a:prstGeom prst="straightConnector1">
            <a:avLst/>
          </a:prstGeom>
          <a:ln w="190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AA3818B7-9B91-4214-BD46-F195B73F802C}"/>
              </a:ext>
            </a:extLst>
          </p:cNvPr>
          <p:cNvSpPr/>
          <p:nvPr/>
        </p:nvSpPr>
        <p:spPr>
          <a:xfrm>
            <a:off x="8675765" y="5072091"/>
            <a:ext cx="1367869" cy="312119"/>
          </a:xfrm>
          <a:prstGeom prst="rect">
            <a:avLst/>
          </a:prstGeom>
          <a:solidFill>
            <a:srgbClr val="C00000"/>
          </a:solidFill>
        </p:spPr>
        <p:txBody>
          <a:bodyPr wrap="square" lIns="95741" tIns="47870" rIns="95741" bIns="47870">
            <a:spAutoFit/>
          </a:bodyPr>
          <a:lstStyle/>
          <a:p>
            <a:pPr defTabSz="958088">
              <a:defRPr/>
            </a:pPr>
            <a:r>
              <a:rPr lang="ru-RU" sz="1400" b="1" kern="0" dirty="0">
                <a:solidFill>
                  <a:schemeClr val="bg1"/>
                </a:solidFill>
              </a:rPr>
              <a:t>Астана, 2025</a:t>
            </a:r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30290A71-454B-4BFC-B813-60042DCC18C2}"/>
              </a:ext>
            </a:extLst>
          </p:cNvPr>
          <p:cNvSpPr/>
          <p:nvPr/>
        </p:nvSpPr>
        <p:spPr>
          <a:xfrm>
            <a:off x="8675765" y="4502283"/>
            <a:ext cx="126708" cy="126708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>
            <a:extLst>
              <a:ext uri="{FF2B5EF4-FFF2-40B4-BE49-F238E27FC236}">
                <a16:creationId xmlns:a16="http://schemas.microsoft.com/office/drawing/2014/main" id="{393E7707-EF8D-47C2-B105-81C3118AFBAE}"/>
              </a:ext>
            </a:extLst>
          </p:cNvPr>
          <p:cNvSpPr/>
          <p:nvPr/>
        </p:nvSpPr>
        <p:spPr>
          <a:xfrm>
            <a:off x="8983044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>
            <a:extLst>
              <a:ext uri="{FF2B5EF4-FFF2-40B4-BE49-F238E27FC236}">
                <a16:creationId xmlns:a16="http://schemas.microsoft.com/office/drawing/2014/main" id="{CF8B4C18-7FD0-4D84-BA57-930356F8A59F}"/>
              </a:ext>
            </a:extLst>
          </p:cNvPr>
          <p:cNvSpPr/>
          <p:nvPr/>
        </p:nvSpPr>
        <p:spPr>
          <a:xfrm>
            <a:off x="9290323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Овал 23">
            <a:extLst>
              <a:ext uri="{FF2B5EF4-FFF2-40B4-BE49-F238E27FC236}">
                <a16:creationId xmlns:a16="http://schemas.microsoft.com/office/drawing/2014/main" id="{1C78206B-6856-4518-8DDE-DDC9E80C27B3}"/>
              </a:ext>
            </a:extLst>
          </p:cNvPr>
          <p:cNvSpPr/>
          <p:nvPr/>
        </p:nvSpPr>
        <p:spPr>
          <a:xfrm>
            <a:off x="9597602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Овал 35">
            <a:extLst>
              <a:ext uri="{FF2B5EF4-FFF2-40B4-BE49-F238E27FC236}">
                <a16:creationId xmlns:a16="http://schemas.microsoft.com/office/drawing/2014/main" id="{1687F829-4AB6-4257-B206-6895F13C03A4}"/>
              </a:ext>
            </a:extLst>
          </p:cNvPr>
          <p:cNvSpPr/>
          <p:nvPr/>
        </p:nvSpPr>
        <p:spPr>
          <a:xfrm>
            <a:off x="9904882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DF5B8C10-2685-4E89-B647-61C9823EADF6}"/>
              </a:ext>
            </a:extLst>
          </p:cNvPr>
          <p:cNvSpPr>
            <a:spLocks/>
          </p:cNvSpPr>
          <p:nvPr/>
        </p:nvSpPr>
        <p:spPr bwMode="auto">
          <a:xfrm>
            <a:off x="11334743" y="538844"/>
            <a:ext cx="390163" cy="425631"/>
          </a:xfrm>
          <a:custGeom>
            <a:avLst/>
            <a:gdLst>
              <a:gd name="T0" fmla="*/ 1068 w 11146"/>
              <a:gd name="T1" fmla="*/ 2312 h 12166"/>
              <a:gd name="T2" fmla="*/ 1491 w 11146"/>
              <a:gd name="T3" fmla="*/ 3031 h 12166"/>
              <a:gd name="T4" fmla="*/ 1786 w 11146"/>
              <a:gd name="T5" fmla="*/ 3521 h 12166"/>
              <a:gd name="T6" fmla="*/ 2072 w 11146"/>
              <a:gd name="T7" fmla="*/ 4009 h 12166"/>
              <a:gd name="T8" fmla="*/ 2318 w 11146"/>
              <a:gd name="T9" fmla="*/ 4417 h 12166"/>
              <a:gd name="T10" fmla="*/ 2558 w 11146"/>
              <a:gd name="T11" fmla="*/ 4811 h 12166"/>
              <a:gd name="T12" fmla="*/ 2802 w 11146"/>
              <a:gd name="T13" fmla="*/ 5217 h 12166"/>
              <a:gd name="T14" fmla="*/ 3112 w 11146"/>
              <a:gd name="T15" fmla="*/ 5712 h 12166"/>
              <a:gd name="T16" fmla="*/ 3441 w 11146"/>
              <a:gd name="T17" fmla="*/ 6248 h 12166"/>
              <a:gd name="T18" fmla="*/ 3652 w 11146"/>
              <a:gd name="T19" fmla="*/ 6604 h 12166"/>
              <a:gd name="T20" fmla="*/ 3922 w 11146"/>
              <a:gd name="T21" fmla="*/ 7471 h 12166"/>
              <a:gd name="T22" fmla="*/ 3613 w 11146"/>
              <a:gd name="T23" fmla="*/ 7816 h 12166"/>
              <a:gd name="T24" fmla="*/ 3164 w 11146"/>
              <a:gd name="T25" fmla="*/ 7861 h 12166"/>
              <a:gd name="T26" fmla="*/ 2415 w 11146"/>
              <a:gd name="T27" fmla="*/ 7395 h 12166"/>
              <a:gd name="T28" fmla="*/ 1705 w 11146"/>
              <a:gd name="T29" fmla="*/ 6792 h 12166"/>
              <a:gd name="T30" fmla="*/ 1111 w 11146"/>
              <a:gd name="T31" fmla="*/ 6427 h 12166"/>
              <a:gd name="T32" fmla="*/ 671 w 11146"/>
              <a:gd name="T33" fmla="*/ 6395 h 12166"/>
              <a:gd name="T34" fmla="*/ 259 w 11146"/>
              <a:gd name="T35" fmla="*/ 6569 h 12166"/>
              <a:gd name="T36" fmla="*/ 15 w 11146"/>
              <a:gd name="T37" fmla="*/ 6951 h 12166"/>
              <a:gd name="T38" fmla="*/ 228 w 11146"/>
              <a:gd name="T39" fmla="*/ 7531 h 12166"/>
              <a:gd name="T40" fmla="*/ 825 w 11146"/>
              <a:gd name="T41" fmla="*/ 7944 h 12166"/>
              <a:gd name="T42" fmla="*/ 1459 w 11146"/>
              <a:gd name="T43" fmla="*/ 8497 h 12166"/>
              <a:gd name="T44" fmla="*/ 2252 w 11146"/>
              <a:gd name="T45" fmla="*/ 9264 h 12166"/>
              <a:gd name="T46" fmla="*/ 3093 w 11146"/>
              <a:gd name="T47" fmla="*/ 10023 h 12166"/>
              <a:gd name="T48" fmla="*/ 4050 w 11146"/>
              <a:gd name="T49" fmla="*/ 10806 h 12166"/>
              <a:gd name="T50" fmla="*/ 4632 w 11146"/>
              <a:gd name="T51" fmla="*/ 11177 h 12166"/>
              <a:gd name="T52" fmla="*/ 6383 w 11146"/>
              <a:gd name="T53" fmla="*/ 11884 h 12166"/>
              <a:gd name="T54" fmla="*/ 7107 w 11146"/>
              <a:gd name="T55" fmla="*/ 11895 h 12166"/>
              <a:gd name="T56" fmla="*/ 8833 w 11146"/>
              <a:gd name="T57" fmla="*/ 10857 h 12166"/>
              <a:gd name="T58" fmla="*/ 10295 w 11146"/>
              <a:gd name="T59" fmla="*/ 9987 h 12166"/>
              <a:gd name="T60" fmla="*/ 11138 w 11146"/>
              <a:gd name="T61" fmla="*/ 9439 h 12166"/>
              <a:gd name="T62" fmla="*/ 10982 w 11146"/>
              <a:gd name="T63" fmla="*/ 9069 h 12166"/>
              <a:gd name="T64" fmla="*/ 10808 w 11146"/>
              <a:gd name="T65" fmla="*/ 8469 h 12166"/>
              <a:gd name="T66" fmla="*/ 10690 w 11146"/>
              <a:gd name="T67" fmla="*/ 7954 h 12166"/>
              <a:gd name="T68" fmla="*/ 10640 w 11146"/>
              <a:gd name="T69" fmla="*/ 7738 h 12166"/>
              <a:gd name="T70" fmla="*/ 10538 w 11146"/>
              <a:gd name="T71" fmla="*/ 7236 h 12166"/>
              <a:gd name="T72" fmla="*/ 10455 w 11146"/>
              <a:gd name="T73" fmla="*/ 6864 h 12166"/>
              <a:gd name="T74" fmla="*/ 10281 w 11146"/>
              <a:gd name="T75" fmla="*/ 6208 h 12166"/>
              <a:gd name="T76" fmla="*/ 10083 w 11146"/>
              <a:gd name="T77" fmla="*/ 5572 h 12166"/>
              <a:gd name="T78" fmla="*/ 9851 w 11146"/>
              <a:gd name="T79" fmla="*/ 4973 h 12166"/>
              <a:gd name="T80" fmla="*/ 9421 w 11146"/>
              <a:gd name="T81" fmla="*/ 4071 h 12166"/>
              <a:gd name="T82" fmla="*/ 8998 w 11146"/>
              <a:gd name="T83" fmla="*/ 3349 h 12166"/>
              <a:gd name="T84" fmla="*/ 8757 w 11146"/>
              <a:gd name="T85" fmla="*/ 2974 h 12166"/>
              <a:gd name="T86" fmla="*/ 7973 w 11146"/>
              <a:gd name="T87" fmla="*/ 2204 h 12166"/>
              <a:gd name="T88" fmla="*/ 7353 w 11146"/>
              <a:gd name="T89" fmla="*/ 2236 h 12166"/>
              <a:gd name="T90" fmla="*/ 7034 w 11146"/>
              <a:gd name="T91" fmla="*/ 2515 h 12166"/>
              <a:gd name="T92" fmla="*/ 6612 w 11146"/>
              <a:gd name="T93" fmla="*/ 2324 h 12166"/>
              <a:gd name="T94" fmla="*/ 6358 w 11146"/>
              <a:gd name="T95" fmla="*/ 2216 h 12166"/>
              <a:gd name="T96" fmla="*/ 5508 w 11146"/>
              <a:gd name="T97" fmla="*/ 2477 h 12166"/>
              <a:gd name="T98" fmla="*/ 5191 w 11146"/>
              <a:gd name="T99" fmla="*/ 2683 h 12166"/>
              <a:gd name="T100" fmla="*/ 4530 w 11146"/>
              <a:gd name="T101" fmla="*/ 2440 h 12166"/>
              <a:gd name="T102" fmla="*/ 3854 w 11146"/>
              <a:gd name="T103" fmla="*/ 2865 h 12166"/>
              <a:gd name="T104" fmla="*/ 3743 w 11146"/>
              <a:gd name="T105" fmla="*/ 3414 h 12166"/>
              <a:gd name="T106" fmla="*/ 3411 w 11146"/>
              <a:gd name="T107" fmla="*/ 2894 h 12166"/>
              <a:gd name="T108" fmla="*/ 3125 w 11146"/>
              <a:gd name="T109" fmla="*/ 2411 h 12166"/>
              <a:gd name="T110" fmla="*/ 2847 w 11146"/>
              <a:gd name="T111" fmla="*/ 1938 h 12166"/>
              <a:gd name="T112" fmla="*/ 2616 w 11146"/>
              <a:gd name="T113" fmla="*/ 1545 h 12166"/>
              <a:gd name="T114" fmla="*/ 2307 w 11146"/>
              <a:gd name="T115" fmla="*/ 1035 h 12166"/>
              <a:gd name="T116" fmla="*/ 2098 w 11146"/>
              <a:gd name="T117" fmla="*/ 680 h 12166"/>
              <a:gd name="T118" fmla="*/ 1622 w 11146"/>
              <a:gd name="T119" fmla="*/ 108 h 12166"/>
              <a:gd name="T120" fmla="*/ 837 w 11146"/>
              <a:gd name="T121" fmla="*/ 84 h 12166"/>
              <a:gd name="T122" fmla="*/ 383 w 11146"/>
              <a:gd name="T123" fmla="*/ 637 h 1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146" h="12166">
                <a:moveTo>
                  <a:pt x="350" y="811"/>
                </a:moveTo>
                <a:lnTo>
                  <a:pt x="350" y="849"/>
                </a:lnTo>
                <a:lnTo>
                  <a:pt x="351" y="886"/>
                </a:lnTo>
                <a:lnTo>
                  <a:pt x="352" y="919"/>
                </a:lnTo>
                <a:lnTo>
                  <a:pt x="355" y="948"/>
                </a:lnTo>
                <a:lnTo>
                  <a:pt x="357" y="977"/>
                </a:lnTo>
                <a:lnTo>
                  <a:pt x="361" y="1004"/>
                </a:lnTo>
                <a:lnTo>
                  <a:pt x="367" y="1030"/>
                </a:lnTo>
                <a:lnTo>
                  <a:pt x="372" y="1055"/>
                </a:lnTo>
                <a:lnTo>
                  <a:pt x="378" y="1079"/>
                </a:lnTo>
                <a:lnTo>
                  <a:pt x="385" y="1103"/>
                </a:lnTo>
                <a:lnTo>
                  <a:pt x="393" y="1128"/>
                </a:lnTo>
                <a:lnTo>
                  <a:pt x="402" y="1153"/>
                </a:lnTo>
                <a:lnTo>
                  <a:pt x="425" y="1207"/>
                </a:lnTo>
                <a:lnTo>
                  <a:pt x="452" y="1269"/>
                </a:lnTo>
                <a:lnTo>
                  <a:pt x="658" y="1620"/>
                </a:lnTo>
                <a:lnTo>
                  <a:pt x="665" y="1634"/>
                </a:lnTo>
                <a:lnTo>
                  <a:pt x="673" y="1647"/>
                </a:lnTo>
                <a:lnTo>
                  <a:pt x="680" y="1658"/>
                </a:lnTo>
                <a:lnTo>
                  <a:pt x="687" y="1670"/>
                </a:lnTo>
                <a:lnTo>
                  <a:pt x="702" y="1691"/>
                </a:lnTo>
                <a:lnTo>
                  <a:pt x="718" y="1716"/>
                </a:lnTo>
                <a:lnTo>
                  <a:pt x="878" y="1988"/>
                </a:lnTo>
                <a:lnTo>
                  <a:pt x="884" y="1998"/>
                </a:lnTo>
                <a:lnTo>
                  <a:pt x="886" y="2001"/>
                </a:lnTo>
                <a:lnTo>
                  <a:pt x="888" y="2004"/>
                </a:lnTo>
                <a:lnTo>
                  <a:pt x="893" y="2014"/>
                </a:lnTo>
                <a:lnTo>
                  <a:pt x="1068" y="2312"/>
                </a:lnTo>
                <a:lnTo>
                  <a:pt x="1083" y="2337"/>
                </a:lnTo>
                <a:lnTo>
                  <a:pt x="1099" y="2361"/>
                </a:lnTo>
                <a:lnTo>
                  <a:pt x="1106" y="2372"/>
                </a:lnTo>
                <a:lnTo>
                  <a:pt x="1113" y="2385"/>
                </a:lnTo>
                <a:lnTo>
                  <a:pt x="1120" y="2397"/>
                </a:lnTo>
                <a:lnTo>
                  <a:pt x="1128" y="2412"/>
                </a:lnTo>
                <a:lnTo>
                  <a:pt x="1186" y="2510"/>
                </a:lnTo>
                <a:lnTo>
                  <a:pt x="1198" y="2528"/>
                </a:lnTo>
                <a:lnTo>
                  <a:pt x="1211" y="2545"/>
                </a:lnTo>
                <a:lnTo>
                  <a:pt x="1217" y="2552"/>
                </a:lnTo>
                <a:lnTo>
                  <a:pt x="1222" y="2560"/>
                </a:lnTo>
                <a:lnTo>
                  <a:pt x="1227" y="2569"/>
                </a:lnTo>
                <a:lnTo>
                  <a:pt x="1232" y="2578"/>
                </a:lnTo>
                <a:lnTo>
                  <a:pt x="1247" y="2607"/>
                </a:lnTo>
                <a:lnTo>
                  <a:pt x="1254" y="2620"/>
                </a:lnTo>
                <a:lnTo>
                  <a:pt x="1259" y="2633"/>
                </a:lnTo>
                <a:lnTo>
                  <a:pt x="1264" y="2644"/>
                </a:lnTo>
                <a:lnTo>
                  <a:pt x="1272" y="2656"/>
                </a:lnTo>
                <a:lnTo>
                  <a:pt x="1330" y="2756"/>
                </a:lnTo>
                <a:lnTo>
                  <a:pt x="1351" y="2785"/>
                </a:lnTo>
                <a:lnTo>
                  <a:pt x="1369" y="2815"/>
                </a:lnTo>
                <a:lnTo>
                  <a:pt x="1389" y="2847"/>
                </a:lnTo>
                <a:lnTo>
                  <a:pt x="1407" y="2879"/>
                </a:lnTo>
                <a:lnTo>
                  <a:pt x="1424" y="2911"/>
                </a:lnTo>
                <a:lnTo>
                  <a:pt x="1443" y="2944"/>
                </a:lnTo>
                <a:lnTo>
                  <a:pt x="1460" y="2976"/>
                </a:lnTo>
                <a:lnTo>
                  <a:pt x="1477" y="3008"/>
                </a:lnTo>
                <a:lnTo>
                  <a:pt x="1491" y="3031"/>
                </a:lnTo>
                <a:lnTo>
                  <a:pt x="1508" y="3056"/>
                </a:lnTo>
                <a:lnTo>
                  <a:pt x="1516" y="3068"/>
                </a:lnTo>
                <a:lnTo>
                  <a:pt x="1524" y="3081"/>
                </a:lnTo>
                <a:lnTo>
                  <a:pt x="1531" y="3094"/>
                </a:lnTo>
                <a:lnTo>
                  <a:pt x="1537" y="3106"/>
                </a:lnTo>
                <a:lnTo>
                  <a:pt x="1543" y="3119"/>
                </a:lnTo>
                <a:lnTo>
                  <a:pt x="1547" y="3125"/>
                </a:lnTo>
                <a:lnTo>
                  <a:pt x="1549" y="3129"/>
                </a:lnTo>
                <a:lnTo>
                  <a:pt x="1552" y="3131"/>
                </a:lnTo>
                <a:lnTo>
                  <a:pt x="1554" y="3133"/>
                </a:lnTo>
                <a:lnTo>
                  <a:pt x="1557" y="3135"/>
                </a:lnTo>
                <a:lnTo>
                  <a:pt x="1561" y="3140"/>
                </a:lnTo>
                <a:lnTo>
                  <a:pt x="1567" y="3151"/>
                </a:lnTo>
                <a:lnTo>
                  <a:pt x="1598" y="3201"/>
                </a:lnTo>
                <a:lnTo>
                  <a:pt x="1599" y="3203"/>
                </a:lnTo>
                <a:lnTo>
                  <a:pt x="1600" y="3205"/>
                </a:lnTo>
                <a:lnTo>
                  <a:pt x="1656" y="3303"/>
                </a:lnTo>
                <a:lnTo>
                  <a:pt x="1662" y="3315"/>
                </a:lnTo>
                <a:lnTo>
                  <a:pt x="1669" y="3325"/>
                </a:lnTo>
                <a:lnTo>
                  <a:pt x="1676" y="3336"/>
                </a:lnTo>
                <a:lnTo>
                  <a:pt x="1685" y="3348"/>
                </a:lnTo>
                <a:lnTo>
                  <a:pt x="1693" y="3356"/>
                </a:lnTo>
                <a:lnTo>
                  <a:pt x="1698" y="3362"/>
                </a:lnTo>
                <a:lnTo>
                  <a:pt x="1701" y="3367"/>
                </a:lnTo>
                <a:lnTo>
                  <a:pt x="1703" y="3371"/>
                </a:lnTo>
                <a:lnTo>
                  <a:pt x="1707" y="3381"/>
                </a:lnTo>
                <a:lnTo>
                  <a:pt x="1716" y="3399"/>
                </a:lnTo>
                <a:lnTo>
                  <a:pt x="1786" y="3521"/>
                </a:lnTo>
                <a:lnTo>
                  <a:pt x="1794" y="3535"/>
                </a:lnTo>
                <a:lnTo>
                  <a:pt x="1802" y="3548"/>
                </a:lnTo>
                <a:lnTo>
                  <a:pt x="1809" y="3558"/>
                </a:lnTo>
                <a:lnTo>
                  <a:pt x="1815" y="3567"/>
                </a:lnTo>
                <a:lnTo>
                  <a:pt x="1821" y="3575"/>
                </a:lnTo>
                <a:lnTo>
                  <a:pt x="1826" y="3582"/>
                </a:lnTo>
                <a:lnTo>
                  <a:pt x="1830" y="3589"/>
                </a:lnTo>
                <a:lnTo>
                  <a:pt x="1833" y="3596"/>
                </a:lnTo>
                <a:lnTo>
                  <a:pt x="1841" y="3613"/>
                </a:lnTo>
                <a:lnTo>
                  <a:pt x="1850" y="3627"/>
                </a:lnTo>
                <a:lnTo>
                  <a:pt x="1858" y="3640"/>
                </a:lnTo>
                <a:lnTo>
                  <a:pt x="1867" y="3651"/>
                </a:lnTo>
                <a:lnTo>
                  <a:pt x="1874" y="3661"/>
                </a:lnTo>
                <a:lnTo>
                  <a:pt x="1883" y="3671"/>
                </a:lnTo>
                <a:lnTo>
                  <a:pt x="1889" y="3681"/>
                </a:lnTo>
                <a:lnTo>
                  <a:pt x="1894" y="3691"/>
                </a:lnTo>
                <a:lnTo>
                  <a:pt x="1953" y="3791"/>
                </a:lnTo>
                <a:lnTo>
                  <a:pt x="1960" y="3802"/>
                </a:lnTo>
                <a:lnTo>
                  <a:pt x="1965" y="3814"/>
                </a:lnTo>
                <a:lnTo>
                  <a:pt x="1979" y="3841"/>
                </a:lnTo>
                <a:lnTo>
                  <a:pt x="1990" y="3860"/>
                </a:lnTo>
                <a:lnTo>
                  <a:pt x="2003" y="3878"/>
                </a:lnTo>
                <a:lnTo>
                  <a:pt x="2009" y="3887"/>
                </a:lnTo>
                <a:lnTo>
                  <a:pt x="2014" y="3896"/>
                </a:lnTo>
                <a:lnTo>
                  <a:pt x="2019" y="3905"/>
                </a:lnTo>
                <a:lnTo>
                  <a:pt x="2022" y="3914"/>
                </a:lnTo>
                <a:lnTo>
                  <a:pt x="2065" y="3995"/>
                </a:lnTo>
                <a:lnTo>
                  <a:pt x="2072" y="4009"/>
                </a:lnTo>
                <a:lnTo>
                  <a:pt x="2080" y="4022"/>
                </a:lnTo>
                <a:lnTo>
                  <a:pt x="2091" y="4035"/>
                </a:lnTo>
                <a:lnTo>
                  <a:pt x="2100" y="4042"/>
                </a:lnTo>
                <a:lnTo>
                  <a:pt x="2104" y="4048"/>
                </a:lnTo>
                <a:lnTo>
                  <a:pt x="2107" y="4054"/>
                </a:lnTo>
                <a:lnTo>
                  <a:pt x="2111" y="4062"/>
                </a:lnTo>
                <a:lnTo>
                  <a:pt x="2113" y="4069"/>
                </a:lnTo>
                <a:lnTo>
                  <a:pt x="2118" y="4084"/>
                </a:lnTo>
                <a:lnTo>
                  <a:pt x="2125" y="4101"/>
                </a:lnTo>
                <a:lnTo>
                  <a:pt x="2132" y="4114"/>
                </a:lnTo>
                <a:lnTo>
                  <a:pt x="2138" y="4125"/>
                </a:lnTo>
                <a:lnTo>
                  <a:pt x="2145" y="4134"/>
                </a:lnTo>
                <a:lnTo>
                  <a:pt x="2157" y="4145"/>
                </a:lnTo>
                <a:lnTo>
                  <a:pt x="2165" y="4155"/>
                </a:lnTo>
                <a:lnTo>
                  <a:pt x="2170" y="4161"/>
                </a:lnTo>
                <a:lnTo>
                  <a:pt x="2173" y="4166"/>
                </a:lnTo>
                <a:lnTo>
                  <a:pt x="2174" y="4170"/>
                </a:lnTo>
                <a:lnTo>
                  <a:pt x="2175" y="4174"/>
                </a:lnTo>
                <a:lnTo>
                  <a:pt x="2176" y="4179"/>
                </a:lnTo>
                <a:lnTo>
                  <a:pt x="2179" y="4188"/>
                </a:lnTo>
                <a:lnTo>
                  <a:pt x="2185" y="4198"/>
                </a:lnTo>
                <a:lnTo>
                  <a:pt x="2245" y="4296"/>
                </a:lnTo>
                <a:lnTo>
                  <a:pt x="2250" y="4305"/>
                </a:lnTo>
                <a:lnTo>
                  <a:pt x="2258" y="4320"/>
                </a:lnTo>
                <a:lnTo>
                  <a:pt x="2266" y="4333"/>
                </a:lnTo>
                <a:lnTo>
                  <a:pt x="2273" y="4343"/>
                </a:lnTo>
                <a:lnTo>
                  <a:pt x="2305" y="4394"/>
                </a:lnTo>
                <a:lnTo>
                  <a:pt x="2318" y="4417"/>
                </a:lnTo>
                <a:lnTo>
                  <a:pt x="2335" y="4442"/>
                </a:lnTo>
                <a:lnTo>
                  <a:pt x="2344" y="4455"/>
                </a:lnTo>
                <a:lnTo>
                  <a:pt x="2352" y="4467"/>
                </a:lnTo>
                <a:lnTo>
                  <a:pt x="2359" y="4480"/>
                </a:lnTo>
                <a:lnTo>
                  <a:pt x="2364" y="4492"/>
                </a:lnTo>
                <a:lnTo>
                  <a:pt x="2375" y="4515"/>
                </a:lnTo>
                <a:lnTo>
                  <a:pt x="2383" y="4531"/>
                </a:lnTo>
                <a:lnTo>
                  <a:pt x="2390" y="4544"/>
                </a:lnTo>
                <a:lnTo>
                  <a:pt x="2397" y="4553"/>
                </a:lnTo>
                <a:lnTo>
                  <a:pt x="2403" y="4561"/>
                </a:lnTo>
                <a:lnTo>
                  <a:pt x="2410" y="4568"/>
                </a:lnTo>
                <a:lnTo>
                  <a:pt x="2417" y="4578"/>
                </a:lnTo>
                <a:lnTo>
                  <a:pt x="2425" y="4589"/>
                </a:lnTo>
                <a:lnTo>
                  <a:pt x="2431" y="4602"/>
                </a:lnTo>
                <a:lnTo>
                  <a:pt x="2436" y="4615"/>
                </a:lnTo>
                <a:lnTo>
                  <a:pt x="2442" y="4626"/>
                </a:lnTo>
                <a:lnTo>
                  <a:pt x="2450" y="4641"/>
                </a:lnTo>
                <a:lnTo>
                  <a:pt x="2501" y="4718"/>
                </a:lnTo>
                <a:lnTo>
                  <a:pt x="2511" y="4739"/>
                </a:lnTo>
                <a:lnTo>
                  <a:pt x="2518" y="4755"/>
                </a:lnTo>
                <a:lnTo>
                  <a:pt x="2522" y="4762"/>
                </a:lnTo>
                <a:lnTo>
                  <a:pt x="2528" y="4770"/>
                </a:lnTo>
                <a:lnTo>
                  <a:pt x="2534" y="4778"/>
                </a:lnTo>
                <a:lnTo>
                  <a:pt x="2542" y="4787"/>
                </a:lnTo>
                <a:lnTo>
                  <a:pt x="2547" y="4792"/>
                </a:lnTo>
                <a:lnTo>
                  <a:pt x="2551" y="4798"/>
                </a:lnTo>
                <a:lnTo>
                  <a:pt x="2554" y="4805"/>
                </a:lnTo>
                <a:lnTo>
                  <a:pt x="2558" y="4811"/>
                </a:lnTo>
                <a:lnTo>
                  <a:pt x="2565" y="4824"/>
                </a:lnTo>
                <a:lnTo>
                  <a:pt x="2570" y="4838"/>
                </a:lnTo>
                <a:lnTo>
                  <a:pt x="2575" y="4852"/>
                </a:lnTo>
                <a:lnTo>
                  <a:pt x="2581" y="4865"/>
                </a:lnTo>
                <a:lnTo>
                  <a:pt x="2585" y="4873"/>
                </a:lnTo>
                <a:lnTo>
                  <a:pt x="2588" y="4879"/>
                </a:lnTo>
                <a:lnTo>
                  <a:pt x="2593" y="4884"/>
                </a:lnTo>
                <a:lnTo>
                  <a:pt x="2597" y="4890"/>
                </a:lnTo>
                <a:lnTo>
                  <a:pt x="2611" y="4904"/>
                </a:lnTo>
                <a:lnTo>
                  <a:pt x="2616" y="4911"/>
                </a:lnTo>
                <a:lnTo>
                  <a:pt x="2620" y="4919"/>
                </a:lnTo>
                <a:lnTo>
                  <a:pt x="2627" y="4936"/>
                </a:lnTo>
                <a:lnTo>
                  <a:pt x="2633" y="4948"/>
                </a:lnTo>
                <a:lnTo>
                  <a:pt x="2641" y="4960"/>
                </a:lnTo>
                <a:lnTo>
                  <a:pt x="2649" y="4973"/>
                </a:lnTo>
                <a:lnTo>
                  <a:pt x="2656" y="4984"/>
                </a:lnTo>
                <a:lnTo>
                  <a:pt x="2673" y="5007"/>
                </a:lnTo>
                <a:lnTo>
                  <a:pt x="2689" y="5031"/>
                </a:lnTo>
                <a:lnTo>
                  <a:pt x="2697" y="5044"/>
                </a:lnTo>
                <a:lnTo>
                  <a:pt x="2718" y="5078"/>
                </a:lnTo>
                <a:lnTo>
                  <a:pt x="2736" y="5113"/>
                </a:lnTo>
                <a:lnTo>
                  <a:pt x="2746" y="5131"/>
                </a:lnTo>
                <a:lnTo>
                  <a:pt x="2757" y="5148"/>
                </a:lnTo>
                <a:lnTo>
                  <a:pt x="2767" y="5165"/>
                </a:lnTo>
                <a:lnTo>
                  <a:pt x="2779" y="5181"/>
                </a:lnTo>
                <a:lnTo>
                  <a:pt x="2787" y="5193"/>
                </a:lnTo>
                <a:lnTo>
                  <a:pt x="2795" y="5205"/>
                </a:lnTo>
                <a:lnTo>
                  <a:pt x="2802" y="5217"/>
                </a:lnTo>
                <a:lnTo>
                  <a:pt x="2808" y="5231"/>
                </a:lnTo>
                <a:lnTo>
                  <a:pt x="2814" y="5244"/>
                </a:lnTo>
                <a:lnTo>
                  <a:pt x="2821" y="5257"/>
                </a:lnTo>
                <a:lnTo>
                  <a:pt x="2829" y="5269"/>
                </a:lnTo>
                <a:lnTo>
                  <a:pt x="2838" y="5280"/>
                </a:lnTo>
                <a:lnTo>
                  <a:pt x="2928" y="5423"/>
                </a:lnTo>
                <a:lnTo>
                  <a:pt x="2936" y="5434"/>
                </a:lnTo>
                <a:lnTo>
                  <a:pt x="2945" y="5447"/>
                </a:lnTo>
                <a:lnTo>
                  <a:pt x="2953" y="5461"/>
                </a:lnTo>
                <a:lnTo>
                  <a:pt x="2960" y="5473"/>
                </a:lnTo>
                <a:lnTo>
                  <a:pt x="2967" y="5488"/>
                </a:lnTo>
                <a:lnTo>
                  <a:pt x="2973" y="5498"/>
                </a:lnTo>
                <a:lnTo>
                  <a:pt x="2979" y="5508"/>
                </a:lnTo>
                <a:lnTo>
                  <a:pt x="2989" y="5520"/>
                </a:lnTo>
                <a:lnTo>
                  <a:pt x="2997" y="5529"/>
                </a:lnTo>
                <a:lnTo>
                  <a:pt x="3005" y="5538"/>
                </a:lnTo>
                <a:lnTo>
                  <a:pt x="3011" y="5549"/>
                </a:lnTo>
                <a:lnTo>
                  <a:pt x="3017" y="5558"/>
                </a:lnTo>
                <a:lnTo>
                  <a:pt x="3029" y="5580"/>
                </a:lnTo>
                <a:lnTo>
                  <a:pt x="3040" y="5601"/>
                </a:lnTo>
                <a:lnTo>
                  <a:pt x="3050" y="5624"/>
                </a:lnTo>
                <a:lnTo>
                  <a:pt x="3064" y="5648"/>
                </a:lnTo>
                <a:lnTo>
                  <a:pt x="3070" y="5659"/>
                </a:lnTo>
                <a:lnTo>
                  <a:pt x="3078" y="5670"/>
                </a:lnTo>
                <a:lnTo>
                  <a:pt x="3087" y="5682"/>
                </a:lnTo>
                <a:lnTo>
                  <a:pt x="3097" y="5693"/>
                </a:lnTo>
                <a:lnTo>
                  <a:pt x="3105" y="5701"/>
                </a:lnTo>
                <a:lnTo>
                  <a:pt x="3112" y="5712"/>
                </a:lnTo>
                <a:lnTo>
                  <a:pt x="3119" y="5722"/>
                </a:lnTo>
                <a:lnTo>
                  <a:pt x="3125" y="5733"/>
                </a:lnTo>
                <a:lnTo>
                  <a:pt x="3139" y="5757"/>
                </a:lnTo>
                <a:lnTo>
                  <a:pt x="3152" y="5781"/>
                </a:lnTo>
                <a:lnTo>
                  <a:pt x="3164" y="5806"/>
                </a:lnTo>
                <a:lnTo>
                  <a:pt x="3178" y="5828"/>
                </a:lnTo>
                <a:lnTo>
                  <a:pt x="3184" y="5839"/>
                </a:lnTo>
                <a:lnTo>
                  <a:pt x="3190" y="5849"/>
                </a:lnTo>
                <a:lnTo>
                  <a:pt x="3197" y="5858"/>
                </a:lnTo>
                <a:lnTo>
                  <a:pt x="3204" y="5866"/>
                </a:lnTo>
                <a:lnTo>
                  <a:pt x="3213" y="5876"/>
                </a:lnTo>
                <a:lnTo>
                  <a:pt x="3219" y="5884"/>
                </a:lnTo>
                <a:lnTo>
                  <a:pt x="3224" y="5892"/>
                </a:lnTo>
                <a:lnTo>
                  <a:pt x="3229" y="5900"/>
                </a:lnTo>
                <a:lnTo>
                  <a:pt x="3238" y="5917"/>
                </a:lnTo>
                <a:lnTo>
                  <a:pt x="3252" y="5937"/>
                </a:lnTo>
                <a:lnTo>
                  <a:pt x="3385" y="6159"/>
                </a:lnTo>
                <a:lnTo>
                  <a:pt x="3391" y="6172"/>
                </a:lnTo>
                <a:lnTo>
                  <a:pt x="3399" y="6183"/>
                </a:lnTo>
                <a:lnTo>
                  <a:pt x="3406" y="6195"/>
                </a:lnTo>
                <a:lnTo>
                  <a:pt x="3414" y="6205"/>
                </a:lnTo>
                <a:lnTo>
                  <a:pt x="3421" y="6213"/>
                </a:lnTo>
                <a:lnTo>
                  <a:pt x="3426" y="6219"/>
                </a:lnTo>
                <a:lnTo>
                  <a:pt x="3429" y="6225"/>
                </a:lnTo>
                <a:lnTo>
                  <a:pt x="3431" y="6231"/>
                </a:lnTo>
                <a:lnTo>
                  <a:pt x="3433" y="6236"/>
                </a:lnTo>
                <a:lnTo>
                  <a:pt x="3437" y="6242"/>
                </a:lnTo>
                <a:lnTo>
                  <a:pt x="3441" y="6248"/>
                </a:lnTo>
                <a:lnTo>
                  <a:pt x="3446" y="6255"/>
                </a:lnTo>
                <a:lnTo>
                  <a:pt x="3454" y="6265"/>
                </a:lnTo>
                <a:lnTo>
                  <a:pt x="3460" y="6269"/>
                </a:lnTo>
                <a:lnTo>
                  <a:pt x="3464" y="6271"/>
                </a:lnTo>
                <a:lnTo>
                  <a:pt x="3466" y="6272"/>
                </a:lnTo>
                <a:lnTo>
                  <a:pt x="3468" y="6274"/>
                </a:lnTo>
                <a:lnTo>
                  <a:pt x="3471" y="6277"/>
                </a:lnTo>
                <a:lnTo>
                  <a:pt x="3475" y="6284"/>
                </a:lnTo>
                <a:lnTo>
                  <a:pt x="3479" y="6298"/>
                </a:lnTo>
                <a:lnTo>
                  <a:pt x="3487" y="6318"/>
                </a:lnTo>
                <a:lnTo>
                  <a:pt x="3495" y="6335"/>
                </a:lnTo>
                <a:lnTo>
                  <a:pt x="3503" y="6348"/>
                </a:lnTo>
                <a:lnTo>
                  <a:pt x="3512" y="6359"/>
                </a:lnTo>
                <a:lnTo>
                  <a:pt x="3519" y="6368"/>
                </a:lnTo>
                <a:lnTo>
                  <a:pt x="3527" y="6376"/>
                </a:lnTo>
                <a:lnTo>
                  <a:pt x="3533" y="6385"/>
                </a:lnTo>
                <a:lnTo>
                  <a:pt x="3538" y="6395"/>
                </a:lnTo>
                <a:lnTo>
                  <a:pt x="3591" y="6501"/>
                </a:lnTo>
                <a:lnTo>
                  <a:pt x="3595" y="6508"/>
                </a:lnTo>
                <a:lnTo>
                  <a:pt x="3599" y="6514"/>
                </a:lnTo>
                <a:lnTo>
                  <a:pt x="3603" y="6520"/>
                </a:lnTo>
                <a:lnTo>
                  <a:pt x="3608" y="6525"/>
                </a:lnTo>
                <a:lnTo>
                  <a:pt x="3612" y="6529"/>
                </a:lnTo>
                <a:lnTo>
                  <a:pt x="3617" y="6534"/>
                </a:lnTo>
                <a:lnTo>
                  <a:pt x="3621" y="6540"/>
                </a:lnTo>
                <a:lnTo>
                  <a:pt x="3626" y="6547"/>
                </a:lnTo>
                <a:lnTo>
                  <a:pt x="3639" y="6576"/>
                </a:lnTo>
                <a:lnTo>
                  <a:pt x="3652" y="6604"/>
                </a:lnTo>
                <a:lnTo>
                  <a:pt x="3666" y="6630"/>
                </a:lnTo>
                <a:lnTo>
                  <a:pt x="3679" y="6655"/>
                </a:lnTo>
                <a:lnTo>
                  <a:pt x="3692" y="6678"/>
                </a:lnTo>
                <a:lnTo>
                  <a:pt x="3706" y="6703"/>
                </a:lnTo>
                <a:lnTo>
                  <a:pt x="3720" y="6729"/>
                </a:lnTo>
                <a:lnTo>
                  <a:pt x="3735" y="6755"/>
                </a:lnTo>
                <a:lnTo>
                  <a:pt x="3879" y="7083"/>
                </a:lnTo>
                <a:lnTo>
                  <a:pt x="3884" y="7101"/>
                </a:lnTo>
                <a:lnTo>
                  <a:pt x="3887" y="7117"/>
                </a:lnTo>
                <a:lnTo>
                  <a:pt x="3890" y="7134"/>
                </a:lnTo>
                <a:lnTo>
                  <a:pt x="3892" y="7149"/>
                </a:lnTo>
                <a:lnTo>
                  <a:pt x="3894" y="7165"/>
                </a:lnTo>
                <a:lnTo>
                  <a:pt x="3897" y="7180"/>
                </a:lnTo>
                <a:lnTo>
                  <a:pt x="3902" y="7195"/>
                </a:lnTo>
                <a:lnTo>
                  <a:pt x="3909" y="7212"/>
                </a:lnTo>
                <a:lnTo>
                  <a:pt x="3917" y="7232"/>
                </a:lnTo>
                <a:lnTo>
                  <a:pt x="3922" y="7248"/>
                </a:lnTo>
                <a:lnTo>
                  <a:pt x="3926" y="7264"/>
                </a:lnTo>
                <a:lnTo>
                  <a:pt x="3928" y="7280"/>
                </a:lnTo>
                <a:lnTo>
                  <a:pt x="3928" y="7313"/>
                </a:lnTo>
                <a:lnTo>
                  <a:pt x="3926" y="7356"/>
                </a:lnTo>
                <a:lnTo>
                  <a:pt x="3928" y="7386"/>
                </a:lnTo>
                <a:lnTo>
                  <a:pt x="3929" y="7419"/>
                </a:lnTo>
                <a:lnTo>
                  <a:pt x="3929" y="7435"/>
                </a:lnTo>
                <a:lnTo>
                  <a:pt x="3926" y="7450"/>
                </a:lnTo>
                <a:lnTo>
                  <a:pt x="3925" y="7458"/>
                </a:lnTo>
                <a:lnTo>
                  <a:pt x="3924" y="7465"/>
                </a:lnTo>
                <a:lnTo>
                  <a:pt x="3922" y="7471"/>
                </a:lnTo>
                <a:lnTo>
                  <a:pt x="3919" y="7478"/>
                </a:lnTo>
                <a:lnTo>
                  <a:pt x="3912" y="7496"/>
                </a:lnTo>
                <a:lnTo>
                  <a:pt x="3909" y="7509"/>
                </a:lnTo>
                <a:lnTo>
                  <a:pt x="3907" y="7519"/>
                </a:lnTo>
                <a:lnTo>
                  <a:pt x="3906" y="7528"/>
                </a:lnTo>
                <a:lnTo>
                  <a:pt x="3904" y="7536"/>
                </a:lnTo>
                <a:lnTo>
                  <a:pt x="3900" y="7544"/>
                </a:lnTo>
                <a:lnTo>
                  <a:pt x="3891" y="7556"/>
                </a:lnTo>
                <a:lnTo>
                  <a:pt x="3877" y="7570"/>
                </a:lnTo>
                <a:lnTo>
                  <a:pt x="3870" y="7579"/>
                </a:lnTo>
                <a:lnTo>
                  <a:pt x="3864" y="7588"/>
                </a:lnTo>
                <a:lnTo>
                  <a:pt x="3858" y="7598"/>
                </a:lnTo>
                <a:lnTo>
                  <a:pt x="3852" y="7607"/>
                </a:lnTo>
                <a:lnTo>
                  <a:pt x="3845" y="7619"/>
                </a:lnTo>
                <a:lnTo>
                  <a:pt x="3838" y="7629"/>
                </a:lnTo>
                <a:lnTo>
                  <a:pt x="3830" y="7639"/>
                </a:lnTo>
                <a:lnTo>
                  <a:pt x="3820" y="7651"/>
                </a:lnTo>
                <a:lnTo>
                  <a:pt x="3801" y="7667"/>
                </a:lnTo>
                <a:lnTo>
                  <a:pt x="3785" y="7685"/>
                </a:lnTo>
                <a:lnTo>
                  <a:pt x="3767" y="7702"/>
                </a:lnTo>
                <a:lnTo>
                  <a:pt x="3751" y="7720"/>
                </a:lnTo>
                <a:lnTo>
                  <a:pt x="3741" y="7729"/>
                </a:lnTo>
                <a:lnTo>
                  <a:pt x="3724" y="7742"/>
                </a:lnTo>
                <a:lnTo>
                  <a:pt x="3703" y="7757"/>
                </a:lnTo>
                <a:lnTo>
                  <a:pt x="3680" y="7773"/>
                </a:lnTo>
                <a:lnTo>
                  <a:pt x="3656" y="7789"/>
                </a:lnTo>
                <a:lnTo>
                  <a:pt x="3634" y="7803"/>
                </a:lnTo>
                <a:lnTo>
                  <a:pt x="3613" y="7816"/>
                </a:lnTo>
                <a:lnTo>
                  <a:pt x="3597" y="7824"/>
                </a:lnTo>
                <a:lnTo>
                  <a:pt x="3581" y="7831"/>
                </a:lnTo>
                <a:lnTo>
                  <a:pt x="3571" y="7837"/>
                </a:lnTo>
                <a:lnTo>
                  <a:pt x="3565" y="7839"/>
                </a:lnTo>
                <a:lnTo>
                  <a:pt x="3558" y="7842"/>
                </a:lnTo>
                <a:lnTo>
                  <a:pt x="3549" y="7846"/>
                </a:lnTo>
                <a:lnTo>
                  <a:pt x="3537" y="7848"/>
                </a:lnTo>
                <a:lnTo>
                  <a:pt x="3498" y="7858"/>
                </a:lnTo>
                <a:lnTo>
                  <a:pt x="3468" y="7866"/>
                </a:lnTo>
                <a:lnTo>
                  <a:pt x="3446" y="7872"/>
                </a:lnTo>
                <a:lnTo>
                  <a:pt x="3425" y="7876"/>
                </a:lnTo>
                <a:lnTo>
                  <a:pt x="3404" y="7881"/>
                </a:lnTo>
                <a:lnTo>
                  <a:pt x="3377" y="7883"/>
                </a:lnTo>
                <a:lnTo>
                  <a:pt x="3342" y="7884"/>
                </a:lnTo>
                <a:lnTo>
                  <a:pt x="3294" y="7884"/>
                </a:lnTo>
                <a:lnTo>
                  <a:pt x="3275" y="7884"/>
                </a:lnTo>
                <a:lnTo>
                  <a:pt x="3254" y="7884"/>
                </a:lnTo>
                <a:lnTo>
                  <a:pt x="3243" y="7883"/>
                </a:lnTo>
                <a:lnTo>
                  <a:pt x="3233" y="7882"/>
                </a:lnTo>
                <a:lnTo>
                  <a:pt x="3224" y="7881"/>
                </a:lnTo>
                <a:lnTo>
                  <a:pt x="3216" y="7879"/>
                </a:lnTo>
                <a:lnTo>
                  <a:pt x="3209" y="7875"/>
                </a:lnTo>
                <a:lnTo>
                  <a:pt x="3204" y="7873"/>
                </a:lnTo>
                <a:lnTo>
                  <a:pt x="3200" y="7871"/>
                </a:lnTo>
                <a:lnTo>
                  <a:pt x="3189" y="7867"/>
                </a:lnTo>
                <a:lnTo>
                  <a:pt x="3177" y="7864"/>
                </a:lnTo>
                <a:lnTo>
                  <a:pt x="3171" y="7863"/>
                </a:lnTo>
                <a:lnTo>
                  <a:pt x="3164" y="7861"/>
                </a:lnTo>
                <a:lnTo>
                  <a:pt x="3153" y="7856"/>
                </a:lnTo>
                <a:lnTo>
                  <a:pt x="3133" y="7848"/>
                </a:lnTo>
                <a:lnTo>
                  <a:pt x="3111" y="7839"/>
                </a:lnTo>
                <a:lnTo>
                  <a:pt x="3088" y="7832"/>
                </a:lnTo>
                <a:lnTo>
                  <a:pt x="3065" y="7824"/>
                </a:lnTo>
                <a:lnTo>
                  <a:pt x="3040" y="7816"/>
                </a:lnTo>
                <a:lnTo>
                  <a:pt x="3016" y="7806"/>
                </a:lnTo>
                <a:lnTo>
                  <a:pt x="2993" y="7796"/>
                </a:lnTo>
                <a:lnTo>
                  <a:pt x="2970" y="7784"/>
                </a:lnTo>
                <a:lnTo>
                  <a:pt x="2806" y="7690"/>
                </a:lnTo>
                <a:lnTo>
                  <a:pt x="2777" y="7670"/>
                </a:lnTo>
                <a:lnTo>
                  <a:pt x="2752" y="7654"/>
                </a:lnTo>
                <a:lnTo>
                  <a:pt x="2729" y="7638"/>
                </a:lnTo>
                <a:lnTo>
                  <a:pt x="2704" y="7621"/>
                </a:lnTo>
                <a:lnTo>
                  <a:pt x="2690" y="7609"/>
                </a:lnTo>
                <a:lnTo>
                  <a:pt x="2682" y="7600"/>
                </a:lnTo>
                <a:lnTo>
                  <a:pt x="2678" y="7596"/>
                </a:lnTo>
                <a:lnTo>
                  <a:pt x="2672" y="7592"/>
                </a:lnTo>
                <a:lnTo>
                  <a:pt x="2667" y="7588"/>
                </a:lnTo>
                <a:lnTo>
                  <a:pt x="2659" y="7583"/>
                </a:lnTo>
                <a:lnTo>
                  <a:pt x="2651" y="7579"/>
                </a:lnTo>
                <a:lnTo>
                  <a:pt x="2645" y="7577"/>
                </a:lnTo>
                <a:lnTo>
                  <a:pt x="2640" y="7575"/>
                </a:lnTo>
                <a:lnTo>
                  <a:pt x="2630" y="7570"/>
                </a:lnTo>
                <a:lnTo>
                  <a:pt x="2580" y="7531"/>
                </a:lnTo>
                <a:lnTo>
                  <a:pt x="2571" y="7522"/>
                </a:lnTo>
                <a:lnTo>
                  <a:pt x="2559" y="7511"/>
                </a:lnTo>
                <a:lnTo>
                  <a:pt x="2415" y="7395"/>
                </a:lnTo>
                <a:lnTo>
                  <a:pt x="2403" y="7385"/>
                </a:lnTo>
                <a:lnTo>
                  <a:pt x="2392" y="7376"/>
                </a:lnTo>
                <a:lnTo>
                  <a:pt x="2382" y="7365"/>
                </a:lnTo>
                <a:lnTo>
                  <a:pt x="2370" y="7353"/>
                </a:lnTo>
                <a:lnTo>
                  <a:pt x="2360" y="7342"/>
                </a:lnTo>
                <a:lnTo>
                  <a:pt x="2349" y="7332"/>
                </a:lnTo>
                <a:lnTo>
                  <a:pt x="2339" y="7321"/>
                </a:lnTo>
                <a:lnTo>
                  <a:pt x="2327" y="7312"/>
                </a:lnTo>
                <a:lnTo>
                  <a:pt x="2301" y="7293"/>
                </a:lnTo>
                <a:lnTo>
                  <a:pt x="2277" y="7275"/>
                </a:lnTo>
                <a:lnTo>
                  <a:pt x="2254" y="7256"/>
                </a:lnTo>
                <a:lnTo>
                  <a:pt x="2232" y="7236"/>
                </a:lnTo>
                <a:lnTo>
                  <a:pt x="2049" y="7076"/>
                </a:lnTo>
                <a:lnTo>
                  <a:pt x="2026" y="7053"/>
                </a:lnTo>
                <a:lnTo>
                  <a:pt x="2002" y="7032"/>
                </a:lnTo>
                <a:lnTo>
                  <a:pt x="1977" y="7013"/>
                </a:lnTo>
                <a:lnTo>
                  <a:pt x="1953" y="6993"/>
                </a:lnTo>
                <a:lnTo>
                  <a:pt x="1929" y="6975"/>
                </a:lnTo>
                <a:lnTo>
                  <a:pt x="1906" y="6956"/>
                </a:lnTo>
                <a:lnTo>
                  <a:pt x="1885" y="6936"/>
                </a:lnTo>
                <a:lnTo>
                  <a:pt x="1864" y="6918"/>
                </a:lnTo>
                <a:lnTo>
                  <a:pt x="1771" y="6840"/>
                </a:lnTo>
                <a:lnTo>
                  <a:pt x="1757" y="6829"/>
                </a:lnTo>
                <a:lnTo>
                  <a:pt x="1746" y="6820"/>
                </a:lnTo>
                <a:lnTo>
                  <a:pt x="1734" y="6812"/>
                </a:lnTo>
                <a:lnTo>
                  <a:pt x="1719" y="6802"/>
                </a:lnTo>
                <a:lnTo>
                  <a:pt x="1711" y="6797"/>
                </a:lnTo>
                <a:lnTo>
                  <a:pt x="1705" y="6792"/>
                </a:lnTo>
                <a:lnTo>
                  <a:pt x="1699" y="6787"/>
                </a:lnTo>
                <a:lnTo>
                  <a:pt x="1694" y="6782"/>
                </a:lnTo>
                <a:lnTo>
                  <a:pt x="1684" y="6770"/>
                </a:lnTo>
                <a:lnTo>
                  <a:pt x="1673" y="6760"/>
                </a:lnTo>
                <a:lnTo>
                  <a:pt x="1666" y="6755"/>
                </a:lnTo>
                <a:lnTo>
                  <a:pt x="1660" y="6751"/>
                </a:lnTo>
                <a:lnTo>
                  <a:pt x="1653" y="6747"/>
                </a:lnTo>
                <a:lnTo>
                  <a:pt x="1647" y="6743"/>
                </a:lnTo>
                <a:lnTo>
                  <a:pt x="1635" y="6738"/>
                </a:lnTo>
                <a:lnTo>
                  <a:pt x="1621" y="6729"/>
                </a:lnTo>
                <a:lnTo>
                  <a:pt x="1609" y="6720"/>
                </a:lnTo>
                <a:lnTo>
                  <a:pt x="1598" y="6708"/>
                </a:lnTo>
                <a:lnTo>
                  <a:pt x="1587" y="6696"/>
                </a:lnTo>
                <a:lnTo>
                  <a:pt x="1575" y="6687"/>
                </a:lnTo>
                <a:lnTo>
                  <a:pt x="1314" y="6523"/>
                </a:lnTo>
                <a:lnTo>
                  <a:pt x="1301" y="6514"/>
                </a:lnTo>
                <a:lnTo>
                  <a:pt x="1288" y="6507"/>
                </a:lnTo>
                <a:lnTo>
                  <a:pt x="1250" y="6482"/>
                </a:lnTo>
                <a:lnTo>
                  <a:pt x="1221" y="6467"/>
                </a:lnTo>
                <a:lnTo>
                  <a:pt x="1203" y="6458"/>
                </a:lnTo>
                <a:lnTo>
                  <a:pt x="1188" y="6454"/>
                </a:lnTo>
                <a:lnTo>
                  <a:pt x="1178" y="6451"/>
                </a:lnTo>
                <a:lnTo>
                  <a:pt x="1168" y="6449"/>
                </a:lnTo>
                <a:lnTo>
                  <a:pt x="1155" y="6445"/>
                </a:lnTo>
                <a:lnTo>
                  <a:pt x="1139" y="6438"/>
                </a:lnTo>
                <a:lnTo>
                  <a:pt x="1129" y="6433"/>
                </a:lnTo>
                <a:lnTo>
                  <a:pt x="1119" y="6430"/>
                </a:lnTo>
                <a:lnTo>
                  <a:pt x="1111" y="6427"/>
                </a:lnTo>
                <a:lnTo>
                  <a:pt x="1104" y="6426"/>
                </a:lnTo>
                <a:lnTo>
                  <a:pt x="1093" y="6424"/>
                </a:lnTo>
                <a:lnTo>
                  <a:pt x="1082" y="6423"/>
                </a:lnTo>
                <a:lnTo>
                  <a:pt x="1072" y="6422"/>
                </a:lnTo>
                <a:lnTo>
                  <a:pt x="1062" y="6418"/>
                </a:lnTo>
                <a:lnTo>
                  <a:pt x="1056" y="6416"/>
                </a:lnTo>
                <a:lnTo>
                  <a:pt x="1049" y="6412"/>
                </a:lnTo>
                <a:lnTo>
                  <a:pt x="1040" y="6408"/>
                </a:lnTo>
                <a:lnTo>
                  <a:pt x="1032" y="6402"/>
                </a:lnTo>
                <a:lnTo>
                  <a:pt x="1028" y="6399"/>
                </a:lnTo>
                <a:lnTo>
                  <a:pt x="1022" y="6397"/>
                </a:lnTo>
                <a:lnTo>
                  <a:pt x="1016" y="6395"/>
                </a:lnTo>
                <a:lnTo>
                  <a:pt x="1008" y="6393"/>
                </a:lnTo>
                <a:lnTo>
                  <a:pt x="990" y="6389"/>
                </a:lnTo>
                <a:lnTo>
                  <a:pt x="968" y="6385"/>
                </a:lnTo>
                <a:lnTo>
                  <a:pt x="945" y="6382"/>
                </a:lnTo>
                <a:lnTo>
                  <a:pt x="918" y="6380"/>
                </a:lnTo>
                <a:lnTo>
                  <a:pt x="890" y="6379"/>
                </a:lnTo>
                <a:lnTo>
                  <a:pt x="863" y="6378"/>
                </a:lnTo>
                <a:lnTo>
                  <a:pt x="806" y="6377"/>
                </a:lnTo>
                <a:lnTo>
                  <a:pt x="755" y="6378"/>
                </a:lnTo>
                <a:lnTo>
                  <a:pt x="732" y="6380"/>
                </a:lnTo>
                <a:lnTo>
                  <a:pt x="713" y="6381"/>
                </a:lnTo>
                <a:lnTo>
                  <a:pt x="697" y="6383"/>
                </a:lnTo>
                <a:lnTo>
                  <a:pt x="686" y="6386"/>
                </a:lnTo>
                <a:lnTo>
                  <a:pt x="675" y="6391"/>
                </a:lnTo>
                <a:lnTo>
                  <a:pt x="673" y="6393"/>
                </a:lnTo>
                <a:lnTo>
                  <a:pt x="671" y="6395"/>
                </a:lnTo>
                <a:lnTo>
                  <a:pt x="660" y="6397"/>
                </a:lnTo>
                <a:lnTo>
                  <a:pt x="586" y="6405"/>
                </a:lnTo>
                <a:lnTo>
                  <a:pt x="574" y="6408"/>
                </a:lnTo>
                <a:lnTo>
                  <a:pt x="566" y="6410"/>
                </a:lnTo>
                <a:lnTo>
                  <a:pt x="562" y="6412"/>
                </a:lnTo>
                <a:lnTo>
                  <a:pt x="560" y="6413"/>
                </a:lnTo>
                <a:lnTo>
                  <a:pt x="560" y="6414"/>
                </a:lnTo>
                <a:lnTo>
                  <a:pt x="559" y="6416"/>
                </a:lnTo>
                <a:lnTo>
                  <a:pt x="557" y="6418"/>
                </a:lnTo>
                <a:lnTo>
                  <a:pt x="552" y="6421"/>
                </a:lnTo>
                <a:lnTo>
                  <a:pt x="532" y="6427"/>
                </a:lnTo>
                <a:lnTo>
                  <a:pt x="503" y="6434"/>
                </a:lnTo>
                <a:lnTo>
                  <a:pt x="485" y="6439"/>
                </a:lnTo>
                <a:lnTo>
                  <a:pt x="465" y="6445"/>
                </a:lnTo>
                <a:lnTo>
                  <a:pt x="445" y="6454"/>
                </a:lnTo>
                <a:lnTo>
                  <a:pt x="423" y="6463"/>
                </a:lnTo>
                <a:lnTo>
                  <a:pt x="411" y="6469"/>
                </a:lnTo>
                <a:lnTo>
                  <a:pt x="401" y="6475"/>
                </a:lnTo>
                <a:lnTo>
                  <a:pt x="393" y="6481"/>
                </a:lnTo>
                <a:lnTo>
                  <a:pt x="385" y="6488"/>
                </a:lnTo>
                <a:lnTo>
                  <a:pt x="378" y="6494"/>
                </a:lnTo>
                <a:lnTo>
                  <a:pt x="370" y="6500"/>
                </a:lnTo>
                <a:lnTo>
                  <a:pt x="360" y="6506"/>
                </a:lnTo>
                <a:lnTo>
                  <a:pt x="349" y="6512"/>
                </a:lnTo>
                <a:lnTo>
                  <a:pt x="326" y="6524"/>
                </a:lnTo>
                <a:lnTo>
                  <a:pt x="304" y="6537"/>
                </a:lnTo>
                <a:lnTo>
                  <a:pt x="281" y="6553"/>
                </a:lnTo>
                <a:lnTo>
                  <a:pt x="259" y="6569"/>
                </a:lnTo>
                <a:lnTo>
                  <a:pt x="237" y="6586"/>
                </a:lnTo>
                <a:lnTo>
                  <a:pt x="217" y="6604"/>
                </a:lnTo>
                <a:lnTo>
                  <a:pt x="197" y="6624"/>
                </a:lnTo>
                <a:lnTo>
                  <a:pt x="180" y="6644"/>
                </a:lnTo>
                <a:lnTo>
                  <a:pt x="152" y="6680"/>
                </a:lnTo>
                <a:lnTo>
                  <a:pt x="143" y="6686"/>
                </a:lnTo>
                <a:lnTo>
                  <a:pt x="136" y="6691"/>
                </a:lnTo>
                <a:lnTo>
                  <a:pt x="132" y="6698"/>
                </a:lnTo>
                <a:lnTo>
                  <a:pt x="129" y="6704"/>
                </a:lnTo>
                <a:lnTo>
                  <a:pt x="127" y="6709"/>
                </a:lnTo>
                <a:lnTo>
                  <a:pt x="126" y="6715"/>
                </a:lnTo>
                <a:lnTo>
                  <a:pt x="125" y="6721"/>
                </a:lnTo>
                <a:lnTo>
                  <a:pt x="122" y="6727"/>
                </a:lnTo>
                <a:lnTo>
                  <a:pt x="116" y="6735"/>
                </a:lnTo>
                <a:lnTo>
                  <a:pt x="108" y="6745"/>
                </a:lnTo>
                <a:lnTo>
                  <a:pt x="99" y="6752"/>
                </a:lnTo>
                <a:lnTo>
                  <a:pt x="94" y="6758"/>
                </a:lnTo>
                <a:lnTo>
                  <a:pt x="90" y="6763"/>
                </a:lnTo>
                <a:lnTo>
                  <a:pt x="87" y="6768"/>
                </a:lnTo>
                <a:lnTo>
                  <a:pt x="81" y="6780"/>
                </a:lnTo>
                <a:lnTo>
                  <a:pt x="73" y="6797"/>
                </a:lnTo>
                <a:lnTo>
                  <a:pt x="63" y="6819"/>
                </a:lnTo>
                <a:lnTo>
                  <a:pt x="53" y="6839"/>
                </a:lnTo>
                <a:lnTo>
                  <a:pt x="44" y="6861"/>
                </a:lnTo>
                <a:lnTo>
                  <a:pt x="36" y="6884"/>
                </a:lnTo>
                <a:lnTo>
                  <a:pt x="28" y="6906"/>
                </a:lnTo>
                <a:lnTo>
                  <a:pt x="21" y="6928"/>
                </a:lnTo>
                <a:lnTo>
                  <a:pt x="15" y="6951"/>
                </a:lnTo>
                <a:lnTo>
                  <a:pt x="9" y="6974"/>
                </a:lnTo>
                <a:lnTo>
                  <a:pt x="5" y="6997"/>
                </a:lnTo>
                <a:lnTo>
                  <a:pt x="2" y="7020"/>
                </a:lnTo>
                <a:lnTo>
                  <a:pt x="0" y="7043"/>
                </a:lnTo>
                <a:lnTo>
                  <a:pt x="0" y="7066"/>
                </a:lnTo>
                <a:lnTo>
                  <a:pt x="0" y="7090"/>
                </a:lnTo>
                <a:lnTo>
                  <a:pt x="2" y="7113"/>
                </a:lnTo>
                <a:lnTo>
                  <a:pt x="6" y="7137"/>
                </a:lnTo>
                <a:lnTo>
                  <a:pt x="11" y="7159"/>
                </a:lnTo>
                <a:lnTo>
                  <a:pt x="20" y="7195"/>
                </a:lnTo>
                <a:lnTo>
                  <a:pt x="31" y="7230"/>
                </a:lnTo>
                <a:lnTo>
                  <a:pt x="40" y="7260"/>
                </a:lnTo>
                <a:lnTo>
                  <a:pt x="51" y="7290"/>
                </a:lnTo>
                <a:lnTo>
                  <a:pt x="58" y="7306"/>
                </a:lnTo>
                <a:lnTo>
                  <a:pt x="65" y="7320"/>
                </a:lnTo>
                <a:lnTo>
                  <a:pt x="72" y="7335"/>
                </a:lnTo>
                <a:lnTo>
                  <a:pt x="80" y="7350"/>
                </a:lnTo>
                <a:lnTo>
                  <a:pt x="89" y="7365"/>
                </a:lnTo>
                <a:lnTo>
                  <a:pt x="98" y="7380"/>
                </a:lnTo>
                <a:lnTo>
                  <a:pt x="110" y="7396"/>
                </a:lnTo>
                <a:lnTo>
                  <a:pt x="121" y="7412"/>
                </a:lnTo>
                <a:lnTo>
                  <a:pt x="130" y="7426"/>
                </a:lnTo>
                <a:lnTo>
                  <a:pt x="139" y="7437"/>
                </a:lnTo>
                <a:lnTo>
                  <a:pt x="147" y="7448"/>
                </a:lnTo>
                <a:lnTo>
                  <a:pt x="159" y="7463"/>
                </a:lnTo>
                <a:lnTo>
                  <a:pt x="182" y="7485"/>
                </a:lnTo>
                <a:lnTo>
                  <a:pt x="205" y="7508"/>
                </a:lnTo>
                <a:lnTo>
                  <a:pt x="228" y="7531"/>
                </a:lnTo>
                <a:lnTo>
                  <a:pt x="253" y="7552"/>
                </a:lnTo>
                <a:lnTo>
                  <a:pt x="276" y="7574"/>
                </a:lnTo>
                <a:lnTo>
                  <a:pt x="302" y="7595"/>
                </a:lnTo>
                <a:lnTo>
                  <a:pt x="326" y="7614"/>
                </a:lnTo>
                <a:lnTo>
                  <a:pt x="352" y="7633"/>
                </a:lnTo>
                <a:lnTo>
                  <a:pt x="363" y="7639"/>
                </a:lnTo>
                <a:lnTo>
                  <a:pt x="371" y="7643"/>
                </a:lnTo>
                <a:lnTo>
                  <a:pt x="377" y="7644"/>
                </a:lnTo>
                <a:lnTo>
                  <a:pt x="381" y="7645"/>
                </a:lnTo>
                <a:lnTo>
                  <a:pt x="385" y="7647"/>
                </a:lnTo>
                <a:lnTo>
                  <a:pt x="390" y="7651"/>
                </a:lnTo>
                <a:lnTo>
                  <a:pt x="397" y="7656"/>
                </a:lnTo>
                <a:lnTo>
                  <a:pt x="408" y="7666"/>
                </a:lnTo>
                <a:lnTo>
                  <a:pt x="416" y="7675"/>
                </a:lnTo>
                <a:lnTo>
                  <a:pt x="420" y="7678"/>
                </a:lnTo>
                <a:lnTo>
                  <a:pt x="424" y="7680"/>
                </a:lnTo>
                <a:lnTo>
                  <a:pt x="435" y="7686"/>
                </a:lnTo>
                <a:lnTo>
                  <a:pt x="519" y="7740"/>
                </a:lnTo>
                <a:lnTo>
                  <a:pt x="529" y="7748"/>
                </a:lnTo>
                <a:lnTo>
                  <a:pt x="542" y="7755"/>
                </a:lnTo>
                <a:lnTo>
                  <a:pt x="558" y="7764"/>
                </a:lnTo>
                <a:lnTo>
                  <a:pt x="574" y="7772"/>
                </a:lnTo>
                <a:lnTo>
                  <a:pt x="591" y="7782"/>
                </a:lnTo>
                <a:lnTo>
                  <a:pt x="608" y="7791"/>
                </a:lnTo>
                <a:lnTo>
                  <a:pt x="622" y="7800"/>
                </a:lnTo>
                <a:lnTo>
                  <a:pt x="635" y="7809"/>
                </a:lnTo>
                <a:lnTo>
                  <a:pt x="795" y="7923"/>
                </a:lnTo>
                <a:lnTo>
                  <a:pt x="825" y="7944"/>
                </a:lnTo>
                <a:lnTo>
                  <a:pt x="853" y="7965"/>
                </a:lnTo>
                <a:lnTo>
                  <a:pt x="882" y="7988"/>
                </a:lnTo>
                <a:lnTo>
                  <a:pt x="910" y="8011"/>
                </a:lnTo>
                <a:lnTo>
                  <a:pt x="936" y="8032"/>
                </a:lnTo>
                <a:lnTo>
                  <a:pt x="960" y="8053"/>
                </a:lnTo>
                <a:lnTo>
                  <a:pt x="983" y="8070"/>
                </a:lnTo>
                <a:lnTo>
                  <a:pt x="1002" y="8085"/>
                </a:lnTo>
                <a:lnTo>
                  <a:pt x="1019" y="8096"/>
                </a:lnTo>
                <a:lnTo>
                  <a:pt x="1029" y="8102"/>
                </a:lnTo>
                <a:lnTo>
                  <a:pt x="1038" y="8111"/>
                </a:lnTo>
                <a:lnTo>
                  <a:pt x="1054" y="8124"/>
                </a:lnTo>
                <a:lnTo>
                  <a:pt x="1067" y="8134"/>
                </a:lnTo>
                <a:lnTo>
                  <a:pt x="1080" y="8145"/>
                </a:lnTo>
                <a:lnTo>
                  <a:pt x="1148" y="8214"/>
                </a:lnTo>
                <a:lnTo>
                  <a:pt x="1158" y="8223"/>
                </a:lnTo>
                <a:lnTo>
                  <a:pt x="1170" y="8234"/>
                </a:lnTo>
                <a:lnTo>
                  <a:pt x="1219" y="8273"/>
                </a:lnTo>
                <a:lnTo>
                  <a:pt x="1231" y="8285"/>
                </a:lnTo>
                <a:lnTo>
                  <a:pt x="1243" y="8296"/>
                </a:lnTo>
                <a:lnTo>
                  <a:pt x="1279" y="8331"/>
                </a:lnTo>
                <a:lnTo>
                  <a:pt x="1315" y="8366"/>
                </a:lnTo>
                <a:lnTo>
                  <a:pt x="1333" y="8384"/>
                </a:lnTo>
                <a:lnTo>
                  <a:pt x="1352" y="8401"/>
                </a:lnTo>
                <a:lnTo>
                  <a:pt x="1370" y="8417"/>
                </a:lnTo>
                <a:lnTo>
                  <a:pt x="1390" y="8433"/>
                </a:lnTo>
                <a:lnTo>
                  <a:pt x="1411" y="8450"/>
                </a:lnTo>
                <a:lnTo>
                  <a:pt x="1435" y="8473"/>
                </a:lnTo>
                <a:lnTo>
                  <a:pt x="1459" y="8497"/>
                </a:lnTo>
                <a:lnTo>
                  <a:pt x="1485" y="8523"/>
                </a:lnTo>
                <a:lnTo>
                  <a:pt x="1511" y="8550"/>
                </a:lnTo>
                <a:lnTo>
                  <a:pt x="1536" y="8576"/>
                </a:lnTo>
                <a:lnTo>
                  <a:pt x="1560" y="8601"/>
                </a:lnTo>
                <a:lnTo>
                  <a:pt x="1582" y="8623"/>
                </a:lnTo>
                <a:lnTo>
                  <a:pt x="1584" y="8625"/>
                </a:lnTo>
                <a:lnTo>
                  <a:pt x="1585" y="8627"/>
                </a:lnTo>
                <a:lnTo>
                  <a:pt x="1587" y="8628"/>
                </a:lnTo>
                <a:lnTo>
                  <a:pt x="1589" y="8630"/>
                </a:lnTo>
                <a:lnTo>
                  <a:pt x="2013" y="9035"/>
                </a:lnTo>
                <a:lnTo>
                  <a:pt x="2015" y="9036"/>
                </a:lnTo>
                <a:lnTo>
                  <a:pt x="2016" y="9038"/>
                </a:lnTo>
                <a:lnTo>
                  <a:pt x="2035" y="9056"/>
                </a:lnTo>
                <a:lnTo>
                  <a:pt x="2053" y="9070"/>
                </a:lnTo>
                <a:lnTo>
                  <a:pt x="2062" y="9079"/>
                </a:lnTo>
                <a:lnTo>
                  <a:pt x="2071" y="9087"/>
                </a:lnTo>
                <a:lnTo>
                  <a:pt x="2079" y="9096"/>
                </a:lnTo>
                <a:lnTo>
                  <a:pt x="2086" y="9106"/>
                </a:lnTo>
                <a:lnTo>
                  <a:pt x="2090" y="9113"/>
                </a:lnTo>
                <a:lnTo>
                  <a:pt x="2096" y="9120"/>
                </a:lnTo>
                <a:lnTo>
                  <a:pt x="2103" y="9128"/>
                </a:lnTo>
                <a:lnTo>
                  <a:pt x="2113" y="9136"/>
                </a:lnTo>
                <a:lnTo>
                  <a:pt x="2132" y="9155"/>
                </a:lnTo>
                <a:lnTo>
                  <a:pt x="2154" y="9175"/>
                </a:lnTo>
                <a:lnTo>
                  <a:pt x="2197" y="9212"/>
                </a:lnTo>
                <a:lnTo>
                  <a:pt x="2230" y="9243"/>
                </a:lnTo>
                <a:lnTo>
                  <a:pt x="2241" y="9254"/>
                </a:lnTo>
                <a:lnTo>
                  <a:pt x="2252" y="9264"/>
                </a:lnTo>
                <a:lnTo>
                  <a:pt x="2263" y="9276"/>
                </a:lnTo>
                <a:lnTo>
                  <a:pt x="2275" y="9286"/>
                </a:lnTo>
                <a:lnTo>
                  <a:pt x="2280" y="9291"/>
                </a:lnTo>
                <a:lnTo>
                  <a:pt x="2286" y="9295"/>
                </a:lnTo>
                <a:lnTo>
                  <a:pt x="2294" y="9302"/>
                </a:lnTo>
                <a:lnTo>
                  <a:pt x="2296" y="9303"/>
                </a:lnTo>
                <a:lnTo>
                  <a:pt x="2299" y="9305"/>
                </a:lnTo>
                <a:lnTo>
                  <a:pt x="2707" y="9676"/>
                </a:lnTo>
                <a:lnTo>
                  <a:pt x="2731" y="9699"/>
                </a:lnTo>
                <a:lnTo>
                  <a:pt x="2755" y="9719"/>
                </a:lnTo>
                <a:lnTo>
                  <a:pt x="2778" y="9741"/>
                </a:lnTo>
                <a:lnTo>
                  <a:pt x="2803" y="9766"/>
                </a:lnTo>
                <a:lnTo>
                  <a:pt x="2814" y="9777"/>
                </a:lnTo>
                <a:lnTo>
                  <a:pt x="2824" y="9789"/>
                </a:lnTo>
                <a:lnTo>
                  <a:pt x="2836" y="9799"/>
                </a:lnTo>
                <a:lnTo>
                  <a:pt x="2848" y="9809"/>
                </a:lnTo>
                <a:lnTo>
                  <a:pt x="2857" y="9815"/>
                </a:lnTo>
                <a:lnTo>
                  <a:pt x="2861" y="9817"/>
                </a:lnTo>
                <a:lnTo>
                  <a:pt x="2867" y="9821"/>
                </a:lnTo>
                <a:lnTo>
                  <a:pt x="2877" y="9830"/>
                </a:lnTo>
                <a:lnTo>
                  <a:pt x="2901" y="9853"/>
                </a:lnTo>
                <a:lnTo>
                  <a:pt x="2929" y="9876"/>
                </a:lnTo>
                <a:lnTo>
                  <a:pt x="2958" y="9901"/>
                </a:lnTo>
                <a:lnTo>
                  <a:pt x="2987" y="9927"/>
                </a:lnTo>
                <a:lnTo>
                  <a:pt x="3016" y="9952"/>
                </a:lnTo>
                <a:lnTo>
                  <a:pt x="3044" y="9976"/>
                </a:lnTo>
                <a:lnTo>
                  <a:pt x="3071" y="10000"/>
                </a:lnTo>
                <a:lnTo>
                  <a:pt x="3093" y="10023"/>
                </a:lnTo>
                <a:lnTo>
                  <a:pt x="3289" y="10197"/>
                </a:lnTo>
                <a:lnTo>
                  <a:pt x="3300" y="10206"/>
                </a:lnTo>
                <a:lnTo>
                  <a:pt x="3313" y="10217"/>
                </a:lnTo>
                <a:lnTo>
                  <a:pt x="3327" y="10227"/>
                </a:lnTo>
                <a:lnTo>
                  <a:pt x="3339" y="10236"/>
                </a:lnTo>
                <a:lnTo>
                  <a:pt x="3370" y="10263"/>
                </a:lnTo>
                <a:lnTo>
                  <a:pt x="3401" y="10290"/>
                </a:lnTo>
                <a:lnTo>
                  <a:pt x="3430" y="10317"/>
                </a:lnTo>
                <a:lnTo>
                  <a:pt x="3460" y="10345"/>
                </a:lnTo>
                <a:lnTo>
                  <a:pt x="3491" y="10372"/>
                </a:lnTo>
                <a:lnTo>
                  <a:pt x="3522" y="10398"/>
                </a:lnTo>
                <a:lnTo>
                  <a:pt x="3553" y="10424"/>
                </a:lnTo>
                <a:lnTo>
                  <a:pt x="3584" y="10449"/>
                </a:lnTo>
                <a:lnTo>
                  <a:pt x="3816" y="10631"/>
                </a:lnTo>
                <a:lnTo>
                  <a:pt x="3837" y="10648"/>
                </a:lnTo>
                <a:lnTo>
                  <a:pt x="3860" y="10666"/>
                </a:lnTo>
                <a:lnTo>
                  <a:pt x="3882" y="10682"/>
                </a:lnTo>
                <a:lnTo>
                  <a:pt x="3906" y="10699"/>
                </a:lnTo>
                <a:lnTo>
                  <a:pt x="3931" y="10715"/>
                </a:lnTo>
                <a:lnTo>
                  <a:pt x="3954" y="10732"/>
                </a:lnTo>
                <a:lnTo>
                  <a:pt x="3979" y="10748"/>
                </a:lnTo>
                <a:lnTo>
                  <a:pt x="4001" y="10766"/>
                </a:lnTo>
                <a:lnTo>
                  <a:pt x="4016" y="10777"/>
                </a:lnTo>
                <a:lnTo>
                  <a:pt x="4024" y="10785"/>
                </a:lnTo>
                <a:lnTo>
                  <a:pt x="4027" y="10789"/>
                </a:lnTo>
                <a:lnTo>
                  <a:pt x="4032" y="10794"/>
                </a:lnTo>
                <a:lnTo>
                  <a:pt x="4039" y="10800"/>
                </a:lnTo>
                <a:lnTo>
                  <a:pt x="4050" y="10806"/>
                </a:lnTo>
                <a:lnTo>
                  <a:pt x="4080" y="10825"/>
                </a:lnTo>
                <a:lnTo>
                  <a:pt x="4107" y="10842"/>
                </a:lnTo>
                <a:lnTo>
                  <a:pt x="4121" y="10850"/>
                </a:lnTo>
                <a:lnTo>
                  <a:pt x="4134" y="10861"/>
                </a:lnTo>
                <a:lnTo>
                  <a:pt x="4147" y="10870"/>
                </a:lnTo>
                <a:lnTo>
                  <a:pt x="4160" y="10881"/>
                </a:lnTo>
                <a:lnTo>
                  <a:pt x="4170" y="10890"/>
                </a:lnTo>
                <a:lnTo>
                  <a:pt x="4178" y="10896"/>
                </a:lnTo>
                <a:lnTo>
                  <a:pt x="4186" y="10900"/>
                </a:lnTo>
                <a:lnTo>
                  <a:pt x="4192" y="10903"/>
                </a:lnTo>
                <a:lnTo>
                  <a:pt x="4200" y="10905"/>
                </a:lnTo>
                <a:lnTo>
                  <a:pt x="4206" y="10908"/>
                </a:lnTo>
                <a:lnTo>
                  <a:pt x="4212" y="10912"/>
                </a:lnTo>
                <a:lnTo>
                  <a:pt x="4220" y="10918"/>
                </a:lnTo>
                <a:lnTo>
                  <a:pt x="4229" y="10928"/>
                </a:lnTo>
                <a:lnTo>
                  <a:pt x="4240" y="10938"/>
                </a:lnTo>
                <a:lnTo>
                  <a:pt x="4522" y="11113"/>
                </a:lnTo>
                <a:lnTo>
                  <a:pt x="4529" y="11118"/>
                </a:lnTo>
                <a:lnTo>
                  <a:pt x="4536" y="11121"/>
                </a:lnTo>
                <a:lnTo>
                  <a:pt x="4562" y="11137"/>
                </a:lnTo>
                <a:lnTo>
                  <a:pt x="4564" y="11138"/>
                </a:lnTo>
                <a:lnTo>
                  <a:pt x="4566" y="11139"/>
                </a:lnTo>
                <a:lnTo>
                  <a:pt x="4574" y="11142"/>
                </a:lnTo>
                <a:lnTo>
                  <a:pt x="4581" y="11145"/>
                </a:lnTo>
                <a:lnTo>
                  <a:pt x="4610" y="11165"/>
                </a:lnTo>
                <a:lnTo>
                  <a:pt x="4618" y="11170"/>
                </a:lnTo>
                <a:lnTo>
                  <a:pt x="4625" y="11174"/>
                </a:lnTo>
                <a:lnTo>
                  <a:pt x="4632" y="11177"/>
                </a:lnTo>
                <a:lnTo>
                  <a:pt x="4640" y="11182"/>
                </a:lnTo>
                <a:lnTo>
                  <a:pt x="4651" y="11188"/>
                </a:lnTo>
                <a:lnTo>
                  <a:pt x="4656" y="11191"/>
                </a:lnTo>
                <a:lnTo>
                  <a:pt x="4662" y="11194"/>
                </a:lnTo>
                <a:lnTo>
                  <a:pt x="4670" y="11199"/>
                </a:lnTo>
                <a:lnTo>
                  <a:pt x="5566" y="11584"/>
                </a:lnTo>
                <a:lnTo>
                  <a:pt x="5574" y="11587"/>
                </a:lnTo>
                <a:lnTo>
                  <a:pt x="5582" y="11589"/>
                </a:lnTo>
                <a:lnTo>
                  <a:pt x="5591" y="11590"/>
                </a:lnTo>
                <a:lnTo>
                  <a:pt x="5600" y="11592"/>
                </a:lnTo>
                <a:lnTo>
                  <a:pt x="5608" y="11593"/>
                </a:lnTo>
                <a:lnTo>
                  <a:pt x="5617" y="11594"/>
                </a:lnTo>
                <a:lnTo>
                  <a:pt x="5626" y="11597"/>
                </a:lnTo>
                <a:lnTo>
                  <a:pt x="5638" y="11601"/>
                </a:lnTo>
                <a:lnTo>
                  <a:pt x="5778" y="11645"/>
                </a:lnTo>
                <a:lnTo>
                  <a:pt x="5790" y="11648"/>
                </a:lnTo>
                <a:lnTo>
                  <a:pt x="5799" y="11650"/>
                </a:lnTo>
                <a:lnTo>
                  <a:pt x="5809" y="11652"/>
                </a:lnTo>
                <a:lnTo>
                  <a:pt x="5818" y="11653"/>
                </a:lnTo>
                <a:lnTo>
                  <a:pt x="5837" y="11655"/>
                </a:lnTo>
                <a:lnTo>
                  <a:pt x="5855" y="11659"/>
                </a:lnTo>
                <a:lnTo>
                  <a:pt x="6259" y="11808"/>
                </a:lnTo>
                <a:lnTo>
                  <a:pt x="6284" y="11819"/>
                </a:lnTo>
                <a:lnTo>
                  <a:pt x="6306" y="11832"/>
                </a:lnTo>
                <a:lnTo>
                  <a:pt x="6327" y="11844"/>
                </a:lnTo>
                <a:lnTo>
                  <a:pt x="6345" y="11857"/>
                </a:lnTo>
                <a:lnTo>
                  <a:pt x="6365" y="11870"/>
                </a:lnTo>
                <a:lnTo>
                  <a:pt x="6383" y="11884"/>
                </a:lnTo>
                <a:lnTo>
                  <a:pt x="6402" y="11899"/>
                </a:lnTo>
                <a:lnTo>
                  <a:pt x="6422" y="11913"/>
                </a:lnTo>
                <a:lnTo>
                  <a:pt x="6448" y="11934"/>
                </a:lnTo>
                <a:lnTo>
                  <a:pt x="6475" y="11959"/>
                </a:lnTo>
                <a:lnTo>
                  <a:pt x="6503" y="11985"/>
                </a:lnTo>
                <a:lnTo>
                  <a:pt x="6531" y="12014"/>
                </a:lnTo>
                <a:lnTo>
                  <a:pt x="6545" y="12030"/>
                </a:lnTo>
                <a:lnTo>
                  <a:pt x="6558" y="12045"/>
                </a:lnTo>
                <a:lnTo>
                  <a:pt x="6570" y="12061"/>
                </a:lnTo>
                <a:lnTo>
                  <a:pt x="6582" y="12076"/>
                </a:lnTo>
                <a:lnTo>
                  <a:pt x="6593" y="12092"/>
                </a:lnTo>
                <a:lnTo>
                  <a:pt x="6602" y="12106"/>
                </a:lnTo>
                <a:lnTo>
                  <a:pt x="6611" y="12122"/>
                </a:lnTo>
                <a:lnTo>
                  <a:pt x="6619" y="12135"/>
                </a:lnTo>
                <a:lnTo>
                  <a:pt x="6624" y="12151"/>
                </a:lnTo>
                <a:lnTo>
                  <a:pt x="6630" y="12166"/>
                </a:lnTo>
                <a:lnTo>
                  <a:pt x="6642" y="12166"/>
                </a:lnTo>
                <a:lnTo>
                  <a:pt x="6652" y="12164"/>
                </a:lnTo>
                <a:lnTo>
                  <a:pt x="6663" y="12161"/>
                </a:lnTo>
                <a:lnTo>
                  <a:pt x="6672" y="12156"/>
                </a:lnTo>
                <a:lnTo>
                  <a:pt x="6689" y="12144"/>
                </a:lnTo>
                <a:lnTo>
                  <a:pt x="6709" y="12132"/>
                </a:lnTo>
                <a:lnTo>
                  <a:pt x="6722" y="12124"/>
                </a:lnTo>
                <a:lnTo>
                  <a:pt x="6729" y="12120"/>
                </a:lnTo>
                <a:lnTo>
                  <a:pt x="6739" y="12114"/>
                </a:lnTo>
                <a:lnTo>
                  <a:pt x="7090" y="11905"/>
                </a:lnTo>
                <a:lnTo>
                  <a:pt x="7098" y="11900"/>
                </a:lnTo>
                <a:lnTo>
                  <a:pt x="7107" y="11895"/>
                </a:lnTo>
                <a:lnTo>
                  <a:pt x="7112" y="11893"/>
                </a:lnTo>
                <a:lnTo>
                  <a:pt x="7116" y="11889"/>
                </a:lnTo>
                <a:lnTo>
                  <a:pt x="7339" y="11756"/>
                </a:lnTo>
                <a:lnTo>
                  <a:pt x="7369" y="11735"/>
                </a:lnTo>
                <a:lnTo>
                  <a:pt x="7403" y="11713"/>
                </a:lnTo>
                <a:lnTo>
                  <a:pt x="7439" y="11691"/>
                </a:lnTo>
                <a:lnTo>
                  <a:pt x="7476" y="11670"/>
                </a:lnTo>
                <a:lnTo>
                  <a:pt x="7513" y="11648"/>
                </a:lnTo>
                <a:lnTo>
                  <a:pt x="7550" y="11626"/>
                </a:lnTo>
                <a:lnTo>
                  <a:pt x="7586" y="11606"/>
                </a:lnTo>
                <a:lnTo>
                  <a:pt x="7620" y="11585"/>
                </a:lnTo>
                <a:lnTo>
                  <a:pt x="7762" y="11500"/>
                </a:lnTo>
                <a:lnTo>
                  <a:pt x="7770" y="11495"/>
                </a:lnTo>
                <a:lnTo>
                  <a:pt x="7778" y="11490"/>
                </a:lnTo>
                <a:lnTo>
                  <a:pt x="8075" y="11314"/>
                </a:lnTo>
                <a:lnTo>
                  <a:pt x="8085" y="11309"/>
                </a:lnTo>
                <a:lnTo>
                  <a:pt x="8094" y="11304"/>
                </a:lnTo>
                <a:lnTo>
                  <a:pt x="8103" y="11300"/>
                </a:lnTo>
                <a:lnTo>
                  <a:pt x="8111" y="11295"/>
                </a:lnTo>
                <a:lnTo>
                  <a:pt x="8128" y="11284"/>
                </a:lnTo>
                <a:lnTo>
                  <a:pt x="8145" y="11271"/>
                </a:lnTo>
                <a:lnTo>
                  <a:pt x="8162" y="11260"/>
                </a:lnTo>
                <a:lnTo>
                  <a:pt x="8181" y="11249"/>
                </a:lnTo>
                <a:lnTo>
                  <a:pt x="8763" y="10901"/>
                </a:lnTo>
                <a:lnTo>
                  <a:pt x="8765" y="10899"/>
                </a:lnTo>
                <a:lnTo>
                  <a:pt x="8767" y="10898"/>
                </a:lnTo>
                <a:lnTo>
                  <a:pt x="8832" y="10859"/>
                </a:lnTo>
                <a:lnTo>
                  <a:pt x="8833" y="10857"/>
                </a:lnTo>
                <a:lnTo>
                  <a:pt x="8835" y="10856"/>
                </a:lnTo>
                <a:lnTo>
                  <a:pt x="8837" y="10853"/>
                </a:lnTo>
                <a:lnTo>
                  <a:pt x="8838" y="10852"/>
                </a:lnTo>
                <a:lnTo>
                  <a:pt x="8840" y="10850"/>
                </a:lnTo>
                <a:lnTo>
                  <a:pt x="8842" y="10849"/>
                </a:lnTo>
                <a:lnTo>
                  <a:pt x="9093" y="10703"/>
                </a:lnTo>
                <a:lnTo>
                  <a:pt x="9103" y="10697"/>
                </a:lnTo>
                <a:lnTo>
                  <a:pt x="9111" y="10694"/>
                </a:lnTo>
                <a:lnTo>
                  <a:pt x="9120" y="10689"/>
                </a:lnTo>
                <a:lnTo>
                  <a:pt x="9129" y="10684"/>
                </a:lnTo>
                <a:lnTo>
                  <a:pt x="9379" y="10536"/>
                </a:lnTo>
                <a:lnTo>
                  <a:pt x="9389" y="10529"/>
                </a:lnTo>
                <a:lnTo>
                  <a:pt x="9393" y="10526"/>
                </a:lnTo>
                <a:lnTo>
                  <a:pt x="9399" y="10521"/>
                </a:lnTo>
                <a:lnTo>
                  <a:pt x="9411" y="10514"/>
                </a:lnTo>
                <a:lnTo>
                  <a:pt x="9570" y="10420"/>
                </a:lnTo>
                <a:lnTo>
                  <a:pt x="9581" y="10415"/>
                </a:lnTo>
                <a:lnTo>
                  <a:pt x="9593" y="10408"/>
                </a:lnTo>
                <a:lnTo>
                  <a:pt x="9693" y="10345"/>
                </a:lnTo>
                <a:lnTo>
                  <a:pt x="9703" y="10341"/>
                </a:lnTo>
                <a:lnTo>
                  <a:pt x="9711" y="10334"/>
                </a:lnTo>
                <a:lnTo>
                  <a:pt x="9720" y="10328"/>
                </a:lnTo>
                <a:lnTo>
                  <a:pt x="9731" y="10320"/>
                </a:lnTo>
                <a:lnTo>
                  <a:pt x="9749" y="10310"/>
                </a:lnTo>
                <a:lnTo>
                  <a:pt x="9768" y="10301"/>
                </a:lnTo>
                <a:lnTo>
                  <a:pt x="9786" y="10293"/>
                </a:lnTo>
                <a:lnTo>
                  <a:pt x="9804" y="10283"/>
                </a:lnTo>
                <a:lnTo>
                  <a:pt x="10295" y="9987"/>
                </a:lnTo>
                <a:lnTo>
                  <a:pt x="10302" y="9982"/>
                </a:lnTo>
                <a:lnTo>
                  <a:pt x="10312" y="9975"/>
                </a:lnTo>
                <a:lnTo>
                  <a:pt x="10321" y="9970"/>
                </a:lnTo>
                <a:lnTo>
                  <a:pt x="10328" y="9966"/>
                </a:lnTo>
                <a:lnTo>
                  <a:pt x="10398" y="9925"/>
                </a:lnTo>
                <a:lnTo>
                  <a:pt x="10411" y="9917"/>
                </a:lnTo>
                <a:lnTo>
                  <a:pt x="10424" y="9908"/>
                </a:lnTo>
                <a:lnTo>
                  <a:pt x="10438" y="9901"/>
                </a:lnTo>
                <a:lnTo>
                  <a:pt x="10452" y="9894"/>
                </a:lnTo>
                <a:lnTo>
                  <a:pt x="10466" y="9887"/>
                </a:lnTo>
                <a:lnTo>
                  <a:pt x="10480" y="9879"/>
                </a:lnTo>
                <a:lnTo>
                  <a:pt x="10494" y="9872"/>
                </a:lnTo>
                <a:lnTo>
                  <a:pt x="10507" y="9863"/>
                </a:lnTo>
                <a:lnTo>
                  <a:pt x="10525" y="9852"/>
                </a:lnTo>
                <a:lnTo>
                  <a:pt x="10541" y="9841"/>
                </a:lnTo>
                <a:lnTo>
                  <a:pt x="10558" y="9831"/>
                </a:lnTo>
                <a:lnTo>
                  <a:pt x="10578" y="9818"/>
                </a:lnTo>
                <a:lnTo>
                  <a:pt x="10603" y="9802"/>
                </a:lnTo>
                <a:lnTo>
                  <a:pt x="10607" y="9799"/>
                </a:lnTo>
                <a:lnTo>
                  <a:pt x="10611" y="9796"/>
                </a:lnTo>
                <a:lnTo>
                  <a:pt x="11069" y="9521"/>
                </a:lnTo>
                <a:lnTo>
                  <a:pt x="11088" y="9509"/>
                </a:lnTo>
                <a:lnTo>
                  <a:pt x="11107" y="9499"/>
                </a:lnTo>
                <a:lnTo>
                  <a:pt x="11125" y="9490"/>
                </a:lnTo>
                <a:lnTo>
                  <a:pt x="11146" y="9483"/>
                </a:lnTo>
                <a:lnTo>
                  <a:pt x="11145" y="9467"/>
                </a:lnTo>
                <a:lnTo>
                  <a:pt x="11142" y="9452"/>
                </a:lnTo>
                <a:lnTo>
                  <a:pt x="11138" y="9439"/>
                </a:lnTo>
                <a:lnTo>
                  <a:pt x="11133" y="9426"/>
                </a:lnTo>
                <a:lnTo>
                  <a:pt x="11120" y="9402"/>
                </a:lnTo>
                <a:lnTo>
                  <a:pt x="11107" y="9377"/>
                </a:lnTo>
                <a:lnTo>
                  <a:pt x="11074" y="9306"/>
                </a:lnTo>
                <a:lnTo>
                  <a:pt x="11065" y="9284"/>
                </a:lnTo>
                <a:lnTo>
                  <a:pt x="11055" y="9263"/>
                </a:lnTo>
                <a:lnTo>
                  <a:pt x="11049" y="9254"/>
                </a:lnTo>
                <a:lnTo>
                  <a:pt x="11044" y="9244"/>
                </a:lnTo>
                <a:lnTo>
                  <a:pt x="11040" y="9233"/>
                </a:lnTo>
                <a:lnTo>
                  <a:pt x="11037" y="9222"/>
                </a:lnTo>
                <a:lnTo>
                  <a:pt x="11035" y="9214"/>
                </a:lnTo>
                <a:lnTo>
                  <a:pt x="11033" y="9205"/>
                </a:lnTo>
                <a:lnTo>
                  <a:pt x="11030" y="9195"/>
                </a:lnTo>
                <a:lnTo>
                  <a:pt x="11029" y="9194"/>
                </a:lnTo>
                <a:lnTo>
                  <a:pt x="11029" y="9195"/>
                </a:lnTo>
                <a:lnTo>
                  <a:pt x="11026" y="9190"/>
                </a:lnTo>
                <a:lnTo>
                  <a:pt x="11020" y="9179"/>
                </a:lnTo>
                <a:lnTo>
                  <a:pt x="11017" y="9169"/>
                </a:lnTo>
                <a:lnTo>
                  <a:pt x="11015" y="9162"/>
                </a:lnTo>
                <a:lnTo>
                  <a:pt x="11014" y="9156"/>
                </a:lnTo>
                <a:lnTo>
                  <a:pt x="11012" y="9150"/>
                </a:lnTo>
                <a:lnTo>
                  <a:pt x="11011" y="9144"/>
                </a:lnTo>
                <a:lnTo>
                  <a:pt x="11010" y="9136"/>
                </a:lnTo>
                <a:lnTo>
                  <a:pt x="11006" y="9127"/>
                </a:lnTo>
                <a:lnTo>
                  <a:pt x="11002" y="9116"/>
                </a:lnTo>
                <a:lnTo>
                  <a:pt x="10995" y="9100"/>
                </a:lnTo>
                <a:lnTo>
                  <a:pt x="10988" y="9085"/>
                </a:lnTo>
                <a:lnTo>
                  <a:pt x="10982" y="9069"/>
                </a:lnTo>
                <a:lnTo>
                  <a:pt x="10972" y="9044"/>
                </a:lnTo>
                <a:lnTo>
                  <a:pt x="10965" y="9023"/>
                </a:lnTo>
                <a:lnTo>
                  <a:pt x="10961" y="9005"/>
                </a:lnTo>
                <a:lnTo>
                  <a:pt x="10957" y="8991"/>
                </a:lnTo>
                <a:lnTo>
                  <a:pt x="10952" y="8966"/>
                </a:lnTo>
                <a:lnTo>
                  <a:pt x="10946" y="8939"/>
                </a:lnTo>
                <a:lnTo>
                  <a:pt x="10886" y="8750"/>
                </a:lnTo>
                <a:lnTo>
                  <a:pt x="10883" y="8735"/>
                </a:lnTo>
                <a:lnTo>
                  <a:pt x="10881" y="8726"/>
                </a:lnTo>
                <a:lnTo>
                  <a:pt x="10879" y="8719"/>
                </a:lnTo>
                <a:lnTo>
                  <a:pt x="10877" y="8714"/>
                </a:lnTo>
                <a:lnTo>
                  <a:pt x="10875" y="8711"/>
                </a:lnTo>
                <a:lnTo>
                  <a:pt x="10872" y="8707"/>
                </a:lnTo>
                <a:lnTo>
                  <a:pt x="10870" y="8701"/>
                </a:lnTo>
                <a:lnTo>
                  <a:pt x="10867" y="8693"/>
                </a:lnTo>
                <a:lnTo>
                  <a:pt x="10861" y="8676"/>
                </a:lnTo>
                <a:lnTo>
                  <a:pt x="10858" y="8659"/>
                </a:lnTo>
                <a:lnTo>
                  <a:pt x="10854" y="8641"/>
                </a:lnTo>
                <a:lnTo>
                  <a:pt x="10851" y="8624"/>
                </a:lnTo>
                <a:lnTo>
                  <a:pt x="10848" y="8606"/>
                </a:lnTo>
                <a:lnTo>
                  <a:pt x="10845" y="8590"/>
                </a:lnTo>
                <a:lnTo>
                  <a:pt x="10840" y="8573"/>
                </a:lnTo>
                <a:lnTo>
                  <a:pt x="10835" y="8557"/>
                </a:lnTo>
                <a:lnTo>
                  <a:pt x="10818" y="8491"/>
                </a:lnTo>
                <a:lnTo>
                  <a:pt x="10815" y="8483"/>
                </a:lnTo>
                <a:lnTo>
                  <a:pt x="10813" y="8477"/>
                </a:lnTo>
                <a:lnTo>
                  <a:pt x="10810" y="8473"/>
                </a:lnTo>
                <a:lnTo>
                  <a:pt x="10808" y="8469"/>
                </a:lnTo>
                <a:lnTo>
                  <a:pt x="10806" y="8465"/>
                </a:lnTo>
                <a:lnTo>
                  <a:pt x="10803" y="8458"/>
                </a:lnTo>
                <a:lnTo>
                  <a:pt x="10801" y="8450"/>
                </a:lnTo>
                <a:lnTo>
                  <a:pt x="10799" y="8438"/>
                </a:lnTo>
                <a:lnTo>
                  <a:pt x="10769" y="8301"/>
                </a:lnTo>
                <a:lnTo>
                  <a:pt x="10765" y="8288"/>
                </a:lnTo>
                <a:lnTo>
                  <a:pt x="10762" y="8279"/>
                </a:lnTo>
                <a:lnTo>
                  <a:pt x="10760" y="8272"/>
                </a:lnTo>
                <a:lnTo>
                  <a:pt x="10759" y="8266"/>
                </a:lnTo>
                <a:lnTo>
                  <a:pt x="10759" y="8252"/>
                </a:lnTo>
                <a:lnTo>
                  <a:pt x="10756" y="8229"/>
                </a:lnTo>
                <a:lnTo>
                  <a:pt x="10754" y="8218"/>
                </a:lnTo>
                <a:lnTo>
                  <a:pt x="10751" y="8212"/>
                </a:lnTo>
                <a:lnTo>
                  <a:pt x="10749" y="8208"/>
                </a:lnTo>
                <a:lnTo>
                  <a:pt x="10745" y="8205"/>
                </a:lnTo>
                <a:lnTo>
                  <a:pt x="10743" y="8201"/>
                </a:lnTo>
                <a:lnTo>
                  <a:pt x="10740" y="8193"/>
                </a:lnTo>
                <a:lnTo>
                  <a:pt x="10738" y="8183"/>
                </a:lnTo>
                <a:lnTo>
                  <a:pt x="10735" y="8166"/>
                </a:lnTo>
                <a:lnTo>
                  <a:pt x="10732" y="8144"/>
                </a:lnTo>
                <a:lnTo>
                  <a:pt x="10728" y="8122"/>
                </a:lnTo>
                <a:lnTo>
                  <a:pt x="10722" y="8100"/>
                </a:lnTo>
                <a:lnTo>
                  <a:pt x="10716" y="8080"/>
                </a:lnTo>
                <a:lnTo>
                  <a:pt x="10709" y="8056"/>
                </a:lnTo>
                <a:lnTo>
                  <a:pt x="10703" y="8031"/>
                </a:lnTo>
                <a:lnTo>
                  <a:pt x="10697" y="8001"/>
                </a:lnTo>
                <a:lnTo>
                  <a:pt x="10692" y="7967"/>
                </a:lnTo>
                <a:lnTo>
                  <a:pt x="10690" y="7954"/>
                </a:lnTo>
                <a:lnTo>
                  <a:pt x="10687" y="7946"/>
                </a:lnTo>
                <a:lnTo>
                  <a:pt x="10685" y="7940"/>
                </a:lnTo>
                <a:lnTo>
                  <a:pt x="10682" y="7937"/>
                </a:lnTo>
                <a:lnTo>
                  <a:pt x="10679" y="7933"/>
                </a:lnTo>
                <a:lnTo>
                  <a:pt x="10677" y="7928"/>
                </a:lnTo>
                <a:lnTo>
                  <a:pt x="10675" y="7919"/>
                </a:lnTo>
                <a:lnTo>
                  <a:pt x="10673" y="7905"/>
                </a:lnTo>
                <a:lnTo>
                  <a:pt x="10671" y="7894"/>
                </a:lnTo>
                <a:lnTo>
                  <a:pt x="10671" y="7886"/>
                </a:lnTo>
                <a:lnTo>
                  <a:pt x="10670" y="7878"/>
                </a:lnTo>
                <a:lnTo>
                  <a:pt x="10667" y="7867"/>
                </a:lnTo>
                <a:lnTo>
                  <a:pt x="10664" y="7857"/>
                </a:lnTo>
                <a:lnTo>
                  <a:pt x="10662" y="7853"/>
                </a:lnTo>
                <a:lnTo>
                  <a:pt x="10661" y="7852"/>
                </a:lnTo>
                <a:lnTo>
                  <a:pt x="10660" y="7853"/>
                </a:lnTo>
                <a:lnTo>
                  <a:pt x="10660" y="7854"/>
                </a:lnTo>
                <a:lnTo>
                  <a:pt x="10659" y="7853"/>
                </a:lnTo>
                <a:lnTo>
                  <a:pt x="10657" y="7850"/>
                </a:lnTo>
                <a:lnTo>
                  <a:pt x="10655" y="7841"/>
                </a:lnTo>
                <a:lnTo>
                  <a:pt x="10653" y="7833"/>
                </a:lnTo>
                <a:lnTo>
                  <a:pt x="10652" y="7824"/>
                </a:lnTo>
                <a:lnTo>
                  <a:pt x="10651" y="7814"/>
                </a:lnTo>
                <a:lnTo>
                  <a:pt x="10651" y="7802"/>
                </a:lnTo>
                <a:lnTo>
                  <a:pt x="10650" y="7782"/>
                </a:lnTo>
                <a:lnTo>
                  <a:pt x="10648" y="7763"/>
                </a:lnTo>
                <a:lnTo>
                  <a:pt x="10646" y="7752"/>
                </a:lnTo>
                <a:lnTo>
                  <a:pt x="10643" y="7744"/>
                </a:lnTo>
                <a:lnTo>
                  <a:pt x="10640" y="7738"/>
                </a:lnTo>
                <a:lnTo>
                  <a:pt x="10638" y="7733"/>
                </a:lnTo>
                <a:lnTo>
                  <a:pt x="10635" y="7728"/>
                </a:lnTo>
                <a:lnTo>
                  <a:pt x="10632" y="7722"/>
                </a:lnTo>
                <a:lnTo>
                  <a:pt x="10630" y="7712"/>
                </a:lnTo>
                <a:lnTo>
                  <a:pt x="10628" y="7700"/>
                </a:lnTo>
                <a:lnTo>
                  <a:pt x="10625" y="7672"/>
                </a:lnTo>
                <a:lnTo>
                  <a:pt x="10621" y="7644"/>
                </a:lnTo>
                <a:lnTo>
                  <a:pt x="10615" y="7617"/>
                </a:lnTo>
                <a:lnTo>
                  <a:pt x="10609" y="7591"/>
                </a:lnTo>
                <a:lnTo>
                  <a:pt x="10603" y="7565"/>
                </a:lnTo>
                <a:lnTo>
                  <a:pt x="10596" y="7540"/>
                </a:lnTo>
                <a:lnTo>
                  <a:pt x="10591" y="7515"/>
                </a:lnTo>
                <a:lnTo>
                  <a:pt x="10587" y="7494"/>
                </a:lnTo>
                <a:lnTo>
                  <a:pt x="10564" y="7363"/>
                </a:lnTo>
                <a:lnTo>
                  <a:pt x="10562" y="7352"/>
                </a:lnTo>
                <a:lnTo>
                  <a:pt x="10560" y="7345"/>
                </a:lnTo>
                <a:lnTo>
                  <a:pt x="10557" y="7339"/>
                </a:lnTo>
                <a:lnTo>
                  <a:pt x="10554" y="7334"/>
                </a:lnTo>
                <a:lnTo>
                  <a:pt x="10552" y="7328"/>
                </a:lnTo>
                <a:lnTo>
                  <a:pt x="10550" y="7320"/>
                </a:lnTo>
                <a:lnTo>
                  <a:pt x="10548" y="7310"/>
                </a:lnTo>
                <a:lnTo>
                  <a:pt x="10546" y="7297"/>
                </a:lnTo>
                <a:lnTo>
                  <a:pt x="10545" y="7288"/>
                </a:lnTo>
                <a:lnTo>
                  <a:pt x="10544" y="7278"/>
                </a:lnTo>
                <a:lnTo>
                  <a:pt x="10544" y="7268"/>
                </a:lnTo>
                <a:lnTo>
                  <a:pt x="10543" y="7259"/>
                </a:lnTo>
                <a:lnTo>
                  <a:pt x="10539" y="7241"/>
                </a:lnTo>
                <a:lnTo>
                  <a:pt x="10538" y="7236"/>
                </a:lnTo>
                <a:lnTo>
                  <a:pt x="10537" y="7236"/>
                </a:lnTo>
                <a:lnTo>
                  <a:pt x="10536" y="7236"/>
                </a:lnTo>
                <a:lnTo>
                  <a:pt x="10534" y="7234"/>
                </a:lnTo>
                <a:lnTo>
                  <a:pt x="10531" y="7230"/>
                </a:lnTo>
                <a:lnTo>
                  <a:pt x="10502" y="7094"/>
                </a:lnTo>
                <a:lnTo>
                  <a:pt x="10501" y="7084"/>
                </a:lnTo>
                <a:lnTo>
                  <a:pt x="10501" y="7075"/>
                </a:lnTo>
                <a:lnTo>
                  <a:pt x="10500" y="7064"/>
                </a:lnTo>
                <a:lnTo>
                  <a:pt x="10498" y="7055"/>
                </a:lnTo>
                <a:lnTo>
                  <a:pt x="10495" y="7044"/>
                </a:lnTo>
                <a:lnTo>
                  <a:pt x="10492" y="7041"/>
                </a:lnTo>
                <a:lnTo>
                  <a:pt x="10490" y="7038"/>
                </a:lnTo>
                <a:lnTo>
                  <a:pt x="10486" y="7029"/>
                </a:lnTo>
                <a:lnTo>
                  <a:pt x="10481" y="7019"/>
                </a:lnTo>
                <a:lnTo>
                  <a:pt x="10480" y="7010"/>
                </a:lnTo>
                <a:lnTo>
                  <a:pt x="10479" y="6999"/>
                </a:lnTo>
                <a:lnTo>
                  <a:pt x="10478" y="6990"/>
                </a:lnTo>
                <a:lnTo>
                  <a:pt x="10479" y="6971"/>
                </a:lnTo>
                <a:lnTo>
                  <a:pt x="10477" y="6952"/>
                </a:lnTo>
                <a:lnTo>
                  <a:pt x="10475" y="6940"/>
                </a:lnTo>
                <a:lnTo>
                  <a:pt x="10472" y="6932"/>
                </a:lnTo>
                <a:lnTo>
                  <a:pt x="10469" y="6927"/>
                </a:lnTo>
                <a:lnTo>
                  <a:pt x="10467" y="6923"/>
                </a:lnTo>
                <a:lnTo>
                  <a:pt x="10464" y="6919"/>
                </a:lnTo>
                <a:lnTo>
                  <a:pt x="10462" y="6913"/>
                </a:lnTo>
                <a:lnTo>
                  <a:pt x="10459" y="6903"/>
                </a:lnTo>
                <a:lnTo>
                  <a:pt x="10458" y="6889"/>
                </a:lnTo>
                <a:lnTo>
                  <a:pt x="10455" y="6864"/>
                </a:lnTo>
                <a:lnTo>
                  <a:pt x="10452" y="6853"/>
                </a:lnTo>
                <a:lnTo>
                  <a:pt x="10448" y="6843"/>
                </a:lnTo>
                <a:lnTo>
                  <a:pt x="10441" y="6824"/>
                </a:lnTo>
                <a:lnTo>
                  <a:pt x="10414" y="6684"/>
                </a:lnTo>
                <a:lnTo>
                  <a:pt x="10412" y="6675"/>
                </a:lnTo>
                <a:lnTo>
                  <a:pt x="10410" y="6667"/>
                </a:lnTo>
                <a:lnTo>
                  <a:pt x="10408" y="6660"/>
                </a:lnTo>
                <a:lnTo>
                  <a:pt x="10404" y="6653"/>
                </a:lnTo>
                <a:lnTo>
                  <a:pt x="10399" y="6640"/>
                </a:lnTo>
                <a:lnTo>
                  <a:pt x="10394" y="6626"/>
                </a:lnTo>
                <a:lnTo>
                  <a:pt x="10387" y="6592"/>
                </a:lnTo>
                <a:lnTo>
                  <a:pt x="10380" y="6559"/>
                </a:lnTo>
                <a:lnTo>
                  <a:pt x="10376" y="6542"/>
                </a:lnTo>
                <a:lnTo>
                  <a:pt x="10372" y="6526"/>
                </a:lnTo>
                <a:lnTo>
                  <a:pt x="10366" y="6509"/>
                </a:lnTo>
                <a:lnTo>
                  <a:pt x="10360" y="6492"/>
                </a:lnTo>
                <a:lnTo>
                  <a:pt x="10357" y="6481"/>
                </a:lnTo>
                <a:lnTo>
                  <a:pt x="10355" y="6472"/>
                </a:lnTo>
                <a:lnTo>
                  <a:pt x="10354" y="6463"/>
                </a:lnTo>
                <a:lnTo>
                  <a:pt x="10353" y="6454"/>
                </a:lnTo>
                <a:lnTo>
                  <a:pt x="10352" y="6444"/>
                </a:lnTo>
                <a:lnTo>
                  <a:pt x="10351" y="6436"/>
                </a:lnTo>
                <a:lnTo>
                  <a:pt x="10350" y="6429"/>
                </a:lnTo>
                <a:lnTo>
                  <a:pt x="10348" y="6422"/>
                </a:lnTo>
                <a:lnTo>
                  <a:pt x="10298" y="6270"/>
                </a:lnTo>
                <a:lnTo>
                  <a:pt x="10290" y="6249"/>
                </a:lnTo>
                <a:lnTo>
                  <a:pt x="10285" y="6229"/>
                </a:lnTo>
                <a:lnTo>
                  <a:pt x="10281" y="6208"/>
                </a:lnTo>
                <a:lnTo>
                  <a:pt x="10277" y="6186"/>
                </a:lnTo>
                <a:lnTo>
                  <a:pt x="10273" y="6165"/>
                </a:lnTo>
                <a:lnTo>
                  <a:pt x="10269" y="6144"/>
                </a:lnTo>
                <a:lnTo>
                  <a:pt x="10266" y="6134"/>
                </a:lnTo>
                <a:lnTo>
                  <a:pt x="10262" y="6124"/>
                </a:lnTo>
                <a:lnTo>
                  <a:pt x="10259" y="6114"/>
                </a:lnTo>
                <a:lnTo>
                  <a:pt x="10253" y="6105"/>
                </a:lnTo>
                <a:lnTo>
                  <a:pt x="10223" y="6016"/>
                </a:lnTo>
                <a:lnTo>
                  <a:pt x="10220" y="6003"/>
                </a:lnTo>
                <a:lnTo>
                  <a:pt x="10219" y="5997"/>
                </a:lnTo>
                <a:lnTo>
                  <a:pt x="10216" y="5993"/>
                </a:lnTo>
                <a:lnTo>
                  <a:pt x="10211" y="5984"/>
                </a:lnTo>
                <a:lnTo>
                  <a:pt x="10207" y="5973"/>
                </a:lnTo>
                <a:lnTo>
                  <a:pt x="10204" y="5963"/>
                </a:lnTo>
                <a:lnTo>
                  <a:pt x="10203" y="5956"/>
                </a:lnTo>
                <a:lnTo>
                  <a:pt x="10203" y="5949"/>
                </a:lnTo>
                <a:lnTo>
                  <a:pt x="10202" y="5942"/>
                </a:lnTo>
                <a:lnTo>
                  <a:pt x="10202" y="5935"/>
                </a:lnTo>
                <a:lnTo>
                  <a:pt x="10201" y="5925"/>
                </a:lnTo>
                <a:lnTo>
                  <a:pt x="10198" y="5915"/>
                </a:lnTo>
                <a:lnTo>
                  <a:pt x="10195" y="5906"/>
                </a:lnTo>
                <a:lnTo>
                  <a:pt x="10192" y="5900"/>
                </a:lnTo>
                <a:lnTo>
                  <a:pt x="10189" y="5895"/>
                </a:lnTo>
                <a:lnTo>
                  <a:pt x="10185" y="5888"/>
                </a:lnTo>
                <a:lnTo>
                  <a:pt x="10136" y="5730"/>
                </a:lnTo>
                <a:lnTo>
                  <a:pt x="10124" y="5689"/>
                </a:lnTo>
                <a:lnTo>
                  <a:pt x="10106" y="5635"/>
                </a:lnTo>
                <a:lnTo>
                  <a:pt x="10083" y="5572"/>
                </a:lnTo>
                <a:lnTo>
                  <a:pt x="10058" y="5504"/>
                </a:lnTo>
                <a:lnTo>
                  <a:pt x="10034" y="5436"/>
                </a:lnTo>
                <a:lnTo>
                  <a:pt x="10010" y="5373"/>
                </a:lnTo>
                <a:lnTo>
                  <a:pt x="9989" y="5320"/>
                </a:lnTo>
                <a:lnTo>
                  <a:pt x="9974" y="5279"/>
                </a:lnTo>
                <a:lnTo>
                  <a:pt x="9971" y="5271"/>
                </a:lnTo>
                <a:lnTo>
                  <a:pt x="9969" y="5264"/>
                </a:lnTo>
                <a:lnTo>
                  <a:pt x="9968" y="5257"/>
                </a:lnTo>
                <a:lnTo>
                  <a:pt x="9965" y="5247"/>
                </a:lnTo>
                <a:lnTo>
                  <a:pt x="9961" y="5233"/>
                </a:lnTo>
                <a:lnTo>
                  <a:pt x="9960" y="5231"/>
                </a:lnTo>
                <a:lnTo>
                  <a:pt x="9958" y="5231"/>
                </a:lnTo>
                <a:lnTo>
                  <a:pt x="9953" y="5220"/>
                </a:lnTo>
                <a:lnTo>
                  <a:pt x="9918" y="5130"/>
                </a:lnTo>
                <a:lnTo>
                  <a:pt x="9912" y="5119"/>
                </a:lnTo>
                <a:lnTo>
                  <a:pt x="9904" y="5105"/>
                </a:lnTo>
                <a:lnTo>
                  <a:pt x="9895" y="5090"/>
                </a:lnTo>
                <a:lnTo>
                  <a:pt x="9889" y="5079"/>
                </a:lnTo>
                <a:lnTo>
                  <a:pt x="9886" y="5071"/>
                </a:lnTo>
                <a:lnTo>
                  <a:pt x="9884" y="5063"/>
                </a:lnTo>
                <a:lnTo>
                  <a:pt x="9882" y="5055"/>
                </a:lnTo>
                <a:lnTo>
                  <a:pt x="9881" y="5049"/>
                </a:lnTo>
                <a:lnTo>
                  <a:pt x="9880" y="5042"/>
                </a:lnTo>
                <a:lnTo>
                  <a:pt x="9878" y="5034"/>
                </a:lnTo>
                <a:lnTo>
                  <a:pt x="9874" y="5025"/>
                </a:lnTo>
                <a:lnTo>
                  <a:pt x="9870" y="5015"/>
                </a:lnTo>
                <a:lnTo>
                  <a:pt x="9859" y="4992"/>
                </a:lnTo>
                <a:lnTo>
                  <a:pt x="9851" y="4973"/>
                </a:lnTo>
                <a:lnTo>
                  <a:pt x="9844" y="4955"/>
                </a:lnTo>
                <a:lnTo>
                  <a:pt x="9838" y="4940"/>
                </a:lnTo>
                <a:lnTo>
                  <a:pt x="9832" y="4923"/>
                </a:lnTo>
                <a:lnTo>
                  <a:pt x="9826" y="4907"/>
                </a:lnTo>
                <a:lnTo>
                  <a:pt x="9819" y="4889"/>
                </a:lnTo>
                <a:lnTo>
                  <a:pt x="9810" y="4869"/>
                </a:lnTo>
                <a:lnTo>
                  <a:pt x="9795" y="4837"/>
                </a:lnTo>
                <a:lnTo>
                  <a:pt x="9781" y="4805"/>
                </a:lnTo>
                <a:lnTo>
                  <a:pt x="9767" y="4773"/>
                </a:lnTo>
                <a:lnTo>
                  <a:pt x="9753" y="4742"/>
                </a:lnTo>
                <a:lnTo>
                  <a:pt x="9739" y="4710"/>
                </a:lnTo>
                <a:lnTo>
                  <a:pt x="9724" y="4678"/>
                </a:lnTo>
                <a:lnTo>
                  <a:pt x="9709" y="4647"/>
                </a:lnTo>
                <a:lnTo>
                  <a:pt x="9693" y="4615"/>
                </a:lnTo>
                <a:lnTo>
                  <a:pt x="9679" y="4590"/>
                </a:lnTo>
                <a:lnTo>
                  <a:pt x="9668" y="4564"/>
                </a:lnTo>
                <a:lnTo>
                  <a:pt x="9657" y="4539"/>
                </a:lnTo>
                <a:lnTo>
                  <a:pt x="9645" y="4515"/>
                </a:lnTo>
                <a:lnTo>
                  <a:pt x="9634" y="4490"/>
                </a:lnTo>
                <a:lnTo>
                  <a:pt x="9623" y="4465"/>
                </a:lnTo>
                <a:lnTo>
                  <a:pt x="9612" y="4440"/>
                </a:lnTo>
                <a:lnTo>
                  <a:pt x="9598" y="4415"/>
                </a:lnTo>
                <a:lnTo>
                  <a:pt x="9597" y="4412"/>
                </a:lnTo>
                <a:lnTo>
                  <a:pt x="9595" y="4410"/>
                </a:lnTo>
                <a:lnTo>
                  <a:pt x="9491" y="4201"/>
                </a:lnTo>
                <a:lnTo>
                  <a:pt x="9468" y="4158"/>
                </a:lnTo>
                <a:lnTo>
                  <a:pt x="9444" y="4114"/>
                </a:lnTo>
                <a:lnTo>
                  <a:pt x="9421" y="4071"/>
                </a:lnTo>
                <a:lnTo>
                  <a:pt x="9399" y="4027"/>
                </a:lnTo>
                <a:lnTo>
                  <a:pt x="9376" y="3983"/>
                </a:lnTo>
                <a:lnTo>
                  <a:pt x="9353" y="3940"/>
                </a:lnTo>
                <a:lnTo>
                  <a:pt x="9327" y="3898"/>
                </a:lnTo>
                <a:lnTo>
                  <a:pt x="9300" y="3856"/>
                </a:lnTo>
                <a:lnTo>
                  <a:pt x="9298" y="3852"/>
                </a:lnTo>
                <a:lnTo>
                  <a:pt x="9295" y="3848"/>
                </a:lnTo>
                <a:lnTo>
                  <a:pt x="9292" y="3842"/>
                </a:lnTo>
                <a:lnTo>
                  <a:pt x="9288" y="3835"/>
                </a:lnTo>
                <a:lnTo>
                  <a:pt x="9269" y="3801"/>
                </a:lnTo>
                <a:lnTo>
                  <a:pt x="9251" y="3769"/>
                </a:lnTo>
                <a:lnTo>
                  <a:pt x="9242" y="3753"/>
                </a:lnTo>
                <a:lnTo>
                  <a:pt x="9233" y="3737"/>
                </a:lnTo>
                <a:lnTo>
                  <a:pt x="9223" y="3719"/>
                </a:lnTo>
                <a:lnTo>
                  <a:pt x="9216" y="3702"/>
                </a:lnTo>
                <a:lnTo>
                  <a:pt x="9206" y="3681"/>
                </a:lnTo>
                <a:lnTo>
                  <a:pt x="9192" y="3657"/>
                </a:lnTo>
                <a:lnTo>
                  <a:pt x="9176" y="3629"/>
                </a:lnTo>
                <a:lnTo>
                  <a:pt x="9158" y="3600"/>
                </a:lnTo>
                <a:lnTo>
                  <a:pt x="9140" y="3572"/>
                </a:lnTo>
                <a:lnTo>
                  <a:pt x="9123" y="3544"/>
                </a:lnTo>
                <a:lnTo>
                  <a:pt x="9107" y="3520"/>
                </a:lnTo>
                <a:lnTo>
                  <a:pt x="9095" y="3500"/>
                </a:lnTo>
                <a:lnTo>
                  <a:pt x="9088" y="3488"/>
                </a:lnTo>
                <a:lnTo>
                  <a:pt x="9080" y="3475"/>
                </a:lnTo>
                <a:lnTo>
                  <a:pt x="9073" y="3460"/>
                </a:lnTo>
                <a:lnTo>
                  <a:pt x="9065" y="3448"/>
                </a:lnTo>
                <a:lnTo>
                  <a:pt x="8998" y="3349"/>
                </a:lnTo>
                <a:lnTo>
                  <a:pt x="8990" y="3333"/>
                </a:lnTo>
                <a:lnTo>
                  <a:pt x="8985" y="3320"/>
                </a:lnTo>
                <a:lnTo>
                  <a:pt x="8982" y="3314"/>
                </a:lnTo>
                <a:lnTo>
                  <a:pt x="8979" y="3308"/>
                </a:lnTo>
                <a:lnTo>
                  <a:pt x="8975" y="3302"/>
                </a:lnTo>
                <a:lnTo>
                  <a:pt x="8970" y="3296"/>
                </a:lnTo>
                <a:lnTo>
                  <a:pt x="8956" y="3279"/>
                </a:lnTo>
                <a:lnTo>
                  <a:pt x="8944" y="3262"/>
                </a:lnTo>
                <a:lnTo>
                  <a:pt x="8932" y="3243"/>
                </a:lnTo>
                <a:lnTo>
                  <a:pt x="8920" y="3224"/>
                </a:lnTo>
                <a:lnTo>
                  <a:pt x="8896" y="3184"/>
                </a:lnTo>
                <a:lnTo>
                  <a:pt x="8873" y="3145"/>
                </a:lnTo>
                <a:lnTo>
                  <a:pt x="8867" y="3137"/>
                </a:lnTo>
                <a:lnTo>
                  <a:pt x="8862" y="3131"/>
                </a:lnTo>
                <a:lnTo>
                  <a:pt x="8858" y="3127"/>
                </a:lnTo>
                <a:lnTo>
                  <a:pt x="8852" y="3123"/>
                </a:lnTo>
                <a:lnTo>
                  <a:pt x="8848" y="3119"/>
                </a:lnTo>
                <a:lnTo>
                  <a:pt x="8844" y="3114"/>
                </a:lnTo>
                <a:lnTo>
                  <a:pt x="8841" y="3108"/>
                </a:lnTo>
                <a:lnTo>
                  <a:pt x="8837" y="3101"/>
                </a:lnTo>
                <a:lnTo>
                  <a:pt x="8830" y="3087"/>
                </a:lnTo>
                <a:lnTo>
                  <a:pt x="8822" y="3072"/>
                </a:lnTo>
                <a:lnTo>
                  <a:pt x="8814" y="3059"/>
                </a:lnTo>
                <a:lnTo>
                  <a:pt x="8806" y="3045"/>
                </a:lnTo>
                <a:lnTo>
                  <a:pt x="8790" y="3022"/>
                </a:lnTo>
                <a:lnTo>
                  <a:pt x="8773" y="2997"/>
                </a:lnTo>
                <a:lnTo>
                  <a:pt x="8766" y="2985"/>
                </a:lnTo>
                <a:lnTo>
                  <a:pt x="8757" y="2974"/>
                </a:lnTo>
                <a:lnTo>
                  <a:pt x="8749" y="2962"/>
                </a:lnTo>
                <a:lnTo>
                  <a:pt x="8739" y="2950"/>
                </a:lnTo>
                <a:lnTo>
                  <a:pt x="8707" y="2901"/>
                </a:lnTo>
                <a:lnTo>
                  <a:pt x="8687" y="2877"/>
                </a:lnTo>
                <a:lnTo>
                  <a:pt x="8670" y="2853"/>
                </a:lnTo>
                <a:lnTo>
                  <a:pt x="8653" y="2829"/>
                </a:lnTo>
                <a:lnTo>
                  <a:pt x="8638" y="2804"/>
                </a:lnTo>
                <a:lnTo>
                  <a:pt x="8622" y="2779"/>
                </a:lnTo>
                <a:lnTo>
                  <a:pt x="8606" y="2753"/>
                </a:lnTo>
                <a:lnTo>
                  <a:pt x="8591" y="2728"/>
                </a:lnTo>
                <a:lnTo>
                  <a:pt x="8573" y="2704"/>
                </a:lnTo>
                <a:lnTo>
                  <a:pt x="8466" y="2565"/>
                </a:lnTo>
                <a:lnTo>
                  <a:pt x="8441" y="2538"/>
                </a:lnTo>
                <a:lnTo>
                  <a:pt x="8422" y="2516"/>
                </a:lnTo>
                <a:lnTo>
                  <a:pt x="8408" y="2498"/>
                </a:lnTo>
                <a:lnTo>
                  <a:pt x="8395" y="2483"/>
                </a:lnTo>
                <a:lnTo>
                  <a:pt x="8382" y="2468"/>
                </a:lnTo>
                <a:lnTo>
                  <a:pt x="8365" y="2450"/>
                </a:lnTo>
                <a:lnTo>
                  <a:pt x="8340" y="2426"/>
                </a:lnTo>
                <a:lnTo>
                  <a:pt x="8307" y="2395"/>
                </a:lnTo>
                <a:lnTo>
                  <a:pt x="8296" y="2386"/>
                </a:lnTo>
                <a:lnTo>
                  <a:pt x="8286" y="2374"/>
                </a:lnTo>
                <a:lnTo>
                  <a:pt x="8274" y="2363"/>
                </a:lnTo>
                <a:lnTo>
                  <a:pt x="8266" y="2355"/>
                </a:lnTo>
                <a:lnTo>
                  <a:pt x="8002" y="2208"/>
                </a:lnTo>
                <a:lnTo>
                  <a:pt x="7988" y="2205"/>
                </a:lnTo>
                <a:lnTo>
                  <a:pt x="7978" y="2204"/>
                </a:lnTo>
                <a:lnTo>
                  <a:pt x="7973" y="2204"/>
                </a:lnTo>
                <a:lnTo>
                  <a:pt x="7970" y="2204"/>
                </a:lnTo>
                <a:lnTo>
                  <a:pt x="7968" y="2203"/>
                </a:lnTo>
                <a:lnTo>
                  <a:pt x="7965" y="2200"/>
                </a:lnTo>
                <a:lnTo>
                  <a:pt x="7959" y="2193"/>
                </a:lnTo>
                <a:lnTo>
                  <a:pt x="7950" y="2182"/>
                </a:lnTo>
                <a:lnTo>
                  <a:pt x="7930" y="2182"/>
                </a:lnTo>
                <a:lnTo>
                  <a:pt x="7917" y="2181"/>
                </a:lnTo>
                <a:lnTo>
                  <a:pt x="7909" y="2180"/>
                </a:lnTo>
                <a:lnTo>
                  <a:pt x="7902" y="2177"/>
                </a:lnTo>
                <a:lnTo>
                  <a:pt x="7891" y="2172"/>
                </a:lnTo>
                <a:lnTo>
                  <a:pt x="7870" y="2164"/>
                </a:lnTo>
                <a:lnTo>
                  <a:pt x="7657" y="2164"/>
                </a:lnTo>
                <a:lnTo>
                  <a:pt x="7646" y="2166"/>
                </a:lnTo>
                <a:lnTo>
                  <a:pt x="7637" y="2167"/>
                </a:lnTo>
                <a:lnTo>
                  <a:pt x="7628" y="2168"/>
                </a:lnTo>
                <a:lnTo>
                  <a:pt x="7615" y="2168"/>
                </a:lnTo>
                <a:lnTo>
                  <a:pt x="7592" y="2168"/>
                </a:lnTo>
                <a:lnTo>
                  <a:pt x="7570" y="2170"/>
                </a:lnTo>
                <a:lnTo>
                  <a:pt x="7549" y="2173"/>
                </a:lnTo>
                <a:lnTo>
                  <a:pt x="7529" y="2176"/>
                </a:lnTo>
                <a:lnTo>
                  <a:pt x="7509" y="2182"/>
                </a:lnTo>
                <a:lnTo>
                  <a:pt x="7490" y="2187"/>
                </a:lnTo>
                <a:lnTo>
                  <a:pt x="7470" y="2193"/>
                </a:lnTo>
                <a:lnTo>
                  <a:pt x="7452" y="2200"/>
                </a:lnTo>
                <a:lnTo>
                  <a:pt x="7380" y="2224"/>
                </a:lnTo>
                <a:lnTo>
                  <a:pt x="7368" y="2228"/>
                </a:lnTo>
                <a:lnTo>
                  <a:pt x="7360" y="2232"/>
                </a:lnTo>
                <a:lnTo>
                  <a:pt x="7353" y="2236"/>
                </a:lnTo>
                <a:lnTo>
                  <a:pt x="7347" y="2240"/>
                </a:lnTo>
                <a:lnTo>
                  <a:pt x="7341" y="2245"/>
                </a:lnTo>
                <a:lnTo>
                  <a:pt x="7333" y="2250"/>
                </a:lnTo>
                <a:lnTo>
                  <a:pt x="7325" y="2255"/>
                </a:lnTo>
                <a:lnTo>
                  <a:pt x="7314" y="2260"/>
                </a:lnTo>
                <a:lnTo>
                  <a:pt x="7271" y="2286"/>
                </a:lnTo>
                <a:lnTo>
                  <a:pt x="7260" y="2291"/>
                </a:lnTo>
                <a:lnTo>
                  <a:pt x="7251" y="2296"/>
                </a:lnTo>
                <a:lnTo>
                  <a:pt x="7243" y="2301"/>
                </a:lnTo>
                <a:lnTo>
                  <a:pt x="7236" y="2307"/>
                </a:lnTo>
                <a:lnTo>
                  <a:pt x="7225" y="2318"/>
                </a:lnTo>
                <a:lnTo>
                  <a:pt x="7214" y="2328"/>
                </a:lnTo>
                <a:lnTo>
                  <a:pt x="7205" y="2338"/>
                </a:lnTo>
                <a:lnTo>
                  <a:pt x="7194" y="2349"/>
                </a:lnTo>
                <a:lnTo>
                  <a:pt x="7181" y="2359"/>
                </a:lnTo>
                <a:lnTo>
                  <a:pt x="7165" y="2369"/>
                </a:lnTo>
                <a:lnTo>
                  <a:pt x="7157" y="2375"/>
                </a:lnTo>
                <a:lnTo>
                  <a:pt x="7150" y="2381"/>
                </a:lnTo>
                <a:lnTo>
                  <a:pt x="7141" y="2387"/>
                </a:lnTo>
                <a:lnTo>
                  <a:pt x="7135" y="2393"/>
                </a:lnTo>
                <a:lnTo>
                  <a:pt x="7122" y="2409"/>
                </a:lnTo>
                <a:lnTo>
                  <a:pt x="7109" y="2424"/>
                </a:lnTo>
                <a:lnTo>
                  <a:pt x="7097" y="2441"/>
                </a:lnTo>
                <a:lnTo>
                  <a:pt x="7086" y="2456"/>
                </a:lnTo>
                <a:lnTo>
                  <a:pt x="7074" y="2472"/>
                </a:lnTo>
                <a:lnTo>
                  <a:pt x="7060" y="2486"/>
                </a:lnTo>
                <a:lnTo>
                  <a:pt x="7048" y="2499"/>
                </a:lnTo>
                <a:lnTo>
                  <a:pt x="7034" y="2515"/>
                </a:lnTo>
                <a:lnTo>
                  <a:pt x="7021" y="2532"/>
                </a:lnTo>
                <a:lnTo>
                  <a:pt x="7008" y="2551"/>
                </a:lnTo>
                <a:lnTo>
                  <a:pt x="6995" y="2571"/>
                </a:lnTo>
                <a:lnTo>
                  <a:pt x="6983" y="2590"/>
                </a:lnTo>
                <a:lnTo>
                  <a:pt x="6973" y="2610"/>
                </a:lnTo>
                <a:lnTo>
                  <a:pt x="6965" y="2628"/>
                </a:lnTo>
                <a:lnTo>
                  <a:pt x="6945" y="2669"/>
                </a:lnTo>
                <a:lnTo>
                  <a:pt x="6933" y="2663"/>
                </a:lnTo>
                <a:lnTo>
                  <a:pt x="6926" y="2660"/>
                </a:lnTo>
                <a:lnTo>
                  <a:pt x="6922" y="2657"/>
                </a:lnTo>
                <a:lnTo>
                  <a:pt x="6919" y="2654"/>
                </a:lnTo>
                <a:lnTo>
                  <a:pt x="6916" y="2645"/>
                </a:lnTo>
                <a:lnTo>
                  <a:pt x="6908" y="2625"/>
                </a:lnTo>
                <a:lnTo>
                  <a:pt x="6902" y="2613"/>
                </a:lnTo>
                <a:lnTo>
                  <a:pt x="6895" y="2601"/>
                </a:lnTo>
                <a:lnTo>
                  <a:pt x="6887" y="2587"/>
                </a:lnTo>
                <a:lnTo>
                  <a:pt x="6876" y="2573"/>
                </a:lnTo>
                <a:lnTo>
                  <a:pt x="6855" y="2543"/>
                </a:lnTo>
                <a:lnTo>
                  <a:pt x="6830" y="2513"/>
                </a:lnTo>
                <a:lnTo>
                  <a:pt x="6805" y="2483"/>
                </a:lnTo>
                <a:lnTo>
                  <a:pt x="6781" y="2456"/>
                </a:lnTo>
                <a:lnTo>
                  <a:pt x="6757" y="2432"/>
                </a:lnTo>
                <a:lnTo>
                  <a:pt x="6738" y="2414"/>
                </a:lnTo>
                <a:lnTo>
                  <a:pt x="6649" y="2345"/>
                </a:lnTo>
                <a:lnTo>
                  <a:pt x="6639" y="2340"/>
                </a:lnTo>
                <a:lnTo>
                  <a:pt x="6630" y="2335"/>
                </a:lnTo>
                <a:lnTo>
                  <a:pt x="6621" y="2329"/>
                </a:lnTo>
                <a:lnTo>
                  <a:pt x="6612" y="2324"/>
                </a:lnTo>
                <a:lnTo>
                  <a:pt x="6597" y="2313"/>
                </a:lnTo>
                <a:lnTo>
                  <a:pt x="6582" y="2300"/>
                </a:lnTo>
                <a:lnTo>
                  <a:pt x="6566" y="2290"/>
                </a:lnTo>
                <a:lnTo>
                  <a:pt x="6549" y="2279"/>
                </a:lnTo>
                <a:lnTo>
                  <a:pt x="6539" y="2274"/>
                </a:lnTo>
                <a:lnTo>
                  <a:pt x="6528" y="2270"/>
                </a:lnTo>
                <a:lnTo>
                  <a:pt x="6517" y="2266"/>
                </a:lnTo>
                <a:lnTo>
                  <a:pt x="6503" y="2262"/>
                </a:lnTo>
                <a:lnTo>
                  <a:pt x="6496" y="2261"/>
                </a:lnTo>
                <a:lnTo>
                  <a:pt x="6487" y="2259"/>
                </a:lnTo>
                <a:lnTo>
                  <a:pt x="6478" y="2257"/>
                </a:lnTo>
                <a:lnTo>
                  <a:pt x="6469" y="2255"/>
                </a:lnTo>
                <a:lnTo>
                  <a:pt x="6457" y="2251"/>
                </a:lnTo>
                <a:lnTo>
                  <a:pt x="6453" y="2249"/>
                </a:lnTo>
                <a:lnTo>
                  <a:pt x="6450" y="2246"/>
                </a:lnTo>
                <a:lnTo>
                  <a:pt x="6442" y="2241"/>
                </a:lnTo>
                <a:lnTo>
                  <a:pt x="6434" y="2238"/>
                </a:lnTo>
                <a:lnTo>
                  <a:pt x="6426" y="2236"/>
                </a:lnTo>
                <a:lnTo>
                  <a:pt x="6419" y="2235"/>
                </a:lnTo>
                <a:lnTo>
                  <a:pt x="6414" y="2234"/>
                </a:lnTo>
                <a:lnTo>
                  <a:pt x="6408" y="2234"/>
                </a:lnTo>
                <a:lnTo>
                  <a:pt x="6402" y="2232"/>
                </a:lnTo>
                <a:lnTo>
                  <a:pt x="6394" y="2230"/>
                </a:lnTo>
                <a:lnTo>
                  <a:pt x="6384" y="2225"/>
                </a:lnTo>
                <a:lnTo>
                  <a:pt x="6379" y="2222"/>
                </a:lnTo>
                <a:lnTo>
                  <a:pt x="6378" y="2221"/>
                </a:lnTo>
                <a:lnTo>
                  <a:pt x="6373" y="2219"/>
                </a:lnTo>
                <a:lnTo>
                  <a:pt x="6358" y="2216"/>
                </a:lnTo>
                <a:lnTo>
                  <a:pt x="6320" y="2206"/>
                </a:lnTo>
                <a:lnTo>
                  <a:pt x="6283" y="2200"/>
                </a:lnTo>
                <a:lnTo>
                  <a:pt x="6247" y="2195"/>
                </a:lnTo>
                <a:lnTo>
                  <a:pt x="6212" y="2192"/>
                </a:lnTo>
                <a:lnTo>
                  <a:pt x="6177" y="2190"/>
                </a:lnTo>
                <a:lnTo>
                  <a:pt x="6140" y="2189"/>
                </a:lnTo>
                <a:lnTo>
                  <a:pt x="6103" y="2189"/>
                </a:lnTo>
                <a:lnTo>
                  <a:pt x="6063" y="2189"/>
                </a:lnTo>
                <a:lnTo>
                  <a:pt x="5907" y="2216"/>
                </a:lnTo>
                <a:lnTo>
                  <a:pt x="5875" y="2223"/>
                </a:lnTo>
                <a:lnTo>
                  <a:pt x="5866" y="2225"/>
                </a:lnTo>
                <a:lnTo>
                  <a:pt x="5862" y="2230"/>
                </a:lnTo>
                <a:lnTo>
                  <a:pt x="5845" y="2247"/>
                </a:lnTo>
                <a:lnTo>
                  <a:pt x="5830" y="2253"/>
                </a:lnTo>
                <a:lnTo>
                  <a:pt x="5797" y="2265"/>
                </a:lnTo>
                <a:lnTo>
                  <a:pt x="5777" y="2272"/>
                </a:lnTo>
                <a:lnTo>
                  <a:pt x="5757" y="2281"/>
                </a:lnTo>
                <a:lnTo>
                  <a:pt x="5737" y="2291"/>
                </a:lnTo>
                <a:lnTo>
                  <a:pt x="5721" y="2300"/>
                </a:lnTo>
                <a:lnTo>
                  <a:pt x="5705" y="2308"/>
                </a:lnTo>
                <a:lnTo>
                  <a:pt x="5693" y="2315"/>
                </a:lnTo>
                <a:lnTo>
                  <a:pt x="5636" y="2353"/>
                </a:lnTo>
                <a:lnTo>
                  <a:pt x="5624" y="2361"/>
                </a:lnTo>
                <a:lnTo>
                  <a:pt x="5620" y="2364"/>
                </a:lnTo>
                <a:lnTo>
                  <a:pt x="5619" y="2368"/>
                </a:lnTo>
                <a:lnTo>
                  <a:pt x="5612" y="2378"/>
                </a:lnTo>
                <a:lnTo>
                  <a:pt x="5520" y="2462"/>
                </a:lnTo>
                <a:lnTo>
                  <a:pt x="5508" y="2477"/>
                </a:lnTo>
                <a:lnTo>
                  <a:pt x="5501" y="2486"/>
                </a:lnTo>
                <a:lnTo>
                  <a:pt x="5489" y="2496"/>
                </a:lnTo>
                <a:lnTo>
                  <a:pt x="5476" y="2508"/>
                </a:lnTo>
                <a:lnTo>
                  <a:pt x="5439" y="2566"/>
                </a:lnTo>
                <a:lnTo>
                  <a:pt x="5428" y="2582"/>
                </a:lnTo>
                <a:lnTo>
                  <a:pt x="5416" y="2603"/>
                </a:lnTo>
                <a:lnTo>
                  <a:pt x="5402" y="2627"/>
                </a:lnTo>
                <a:lnTo>
                  <a:pt x="5388" y="2653"/>
                </a:lnTo>
                <a:lnTo>
                  <a:pt x="5375" y="2680"/>
                </a:lnTo>
                <a:lnTo>
                  <a:pt x="5363" y="2705"/>
                </a:lnTo>
                <a:lnTo>
                  <a:pt x="5354" y="2726"/>
                </a:lnTo>
                <a:lnTo>
                  <a:pt x="5349" y="2743"/>
                </a:lnTo>
                <a:lnTo>
                  <a:pt x="5345" y="2761"/>
                </a:lnTo>
                <a:lnTo>
                  <a:pt x="5341" y="2784"/>
                </a:lnTo>
                <a:lnTo>
                  <a:pt x="5337" y="2806"/>
                </a:lnTo>
                <a:lnTo>
                  <a:pt x="5332" y="2821"/>
                </a:lnTo>
                <a:lnTo>
                  <a:pt x="5321" y="2819"/>
                </a:lnTo>
                <a:lnTo>
                  <a:pt x="5311" y="2815"/>
                </a:lnTo>
                <a:lnTo>
                  <a:pt x="5302" y="2810"/>
                </a:lnTo>
                <a:lnTo>
                  <a:pt x="5293" y="2803"/>
                </a:lnTo>
                <a:lnTo>
                  <a:pt x="5283" y="2793"/>
                </a:lnTo>
                <a:lnTo>
                  <a:pt x="5274" y="2784"/>
                </a:lnTo>
                <a:lnTo>
                  <a:pt x="5265" y="2773"/>
                </a:lnTo>
                <a:lnTo>
                  <a:pt x="5256" y="2760"/>
                </a:lnTo>
                <a:lnTo>
                  <a:pt x="5235" y="2736"/>
                </a:lnTo>
                <a:lnTo>
                  <a:pt x="5214" y="2709"/>
                </a:lnTo>
                <a:lnTo>
                  <a:pt x="5203" y="2695"/>
                </a:lnTo>
                <a:lnTo>
                  <a:pt x="5191" y="2683"/>
                </a:lnTo>
                <a:lnTo>
                  <a:pt x="5179" y="2671"/>
                </a:lnTo>
                <a:lnTo>
                  <a:pt x="5165" y="2659"/>
                </a:lnTo>
                <a:lnTo>
                  <a:pt x="5152" y="2650"/>
                </a:lnTo>
                <a:lnTo>
                  <a:pt x="5145" y="2646"/>
                </a:lnTo>
                <a:lnTo>
                  <a:pt x="5142" y="2645"/>
                </a:lnTo>
                <a:lnTo>
                  <a:pt x="5138" y="2643"/>
                </a:lnTo>
                <a:lnTo>
                  <a:pt x="5133" y="2638"/>
                </a:lnTo>
                <a:lnTo>
                  <a:pt x="5126" y="2631"/>
                </a:lnTo>
                <a:lnTo>
                  <a:pt x="5113" y="2619"/>
                </a:lnTo>
                <a:lnTo>
                  <a:pt x="5094" y="2605"/>
                </a:lnTo>
                <a:lnTo>
                  <a:pt x="5072" y="2589"/>
                </a:lnTo>
                <a:lnTo>
                  <a:pt x="5047" y="2573"/>
                </a:lnTo>
                <a:lnTo>
                  <a:pt x="5022" y="2556"/>
                </a:lnTo>
                <a:lnTo>
                  <a:pt x="4998" y="2542"/>
                </a:lnTo>
                <a:lnTo>
                  <a:pt x="4976" y="2529"/>
                </a:lnTo>
                <a:lnTo>
                  <a:pt x="4958" y="2520"/>
                </a:lnTo>
                <a:lnTo>
                  <a:pt x="4922" y="2501"/>
                </a:lnTo>
                <a:lnTo>
                  <a:pt x="4919" y="2500"/>
                </a:lnTo>
                <a:lnTo>
                  <a:pt x="4917" y="2499"/>
                </a:lnTo>
                <a:lnTo>
                  <a:pt x="4915" y="2498"/>
                </a:lnTo>
                <a:lnTo>
                  <a:pt x="4911" y="2497"/>
                </a:lnTo>
                <a:lnTo>
                  <a:pt x="4715" y="2442"/>
                </a:lnTo>
                <a:lnTo>
                  <a:pt x="4686" y="2440"/>
                </a:lnTo>
                <a:lnTo>
                  <a:pt x="4655" y="2437"/>
                </a:lnTo>
                <a:lnTo>
                  <a:pt x="4624" y="2437"/>
                </a:lnTo>
                <a:lnTo>
                  <a:pt x="4593" y="2437"/>
                </a:lnTo>
                <a:lnTo>
                  <a:pt x="4562" y="2439"/>
                </a:lnTo>
                <a:lnTo>
                  <a:pt x="4530" y="2440"/>
                </a:lnTo>
                <a:lnTo>
                  <a:pt x="4501" y="2441"/>
                </a:lnTo>
                <a:lnTo>
                  <a:pt x="4470" y="2441"/>
                </a:lnTo>
                <a:lnTo>
                  <a:pt x="4453" y="2443"/>
                </a:lnTo>
                <a:lnTo>
                  <a:pt x="4435" y="2446"/>
                </a:lnTo>
                <a:lnTo>
                  <a:pt x="4415" y="2451"/>
                </a:lnTo>
                <a:lnTo>
                  <a:pt x="4395" y="2457"/>
                </a:lnTo>
                <a:lnTo>
                  <a:pt x="4355" y="2471"/>
                </a:lnTo>
                <a:lnTo>
                  <a:pt x="4318" y="2480"/>
                </a:lnTo>
                <a:lnTo>
                  <a:pt x="4252" y="2502"/>
                </a:lnTo>
                <a:lnTo>
                  <a:pt x="4250" y="2504"/>
                </a:lnTo>
                <a:lnTo>
                  <a:pt x="4247" y="2505"/>
                </a:lnTo>
                <a:lnTo>
                  <a:pt x="4218" y="2519"/>
                </a:lnTo>
                <a:lnTo>
                  <a:pt x="4189" y="2534"/>
                </a:lnTo>
                <a:lnTo>
                  <a:pt x="4161" y="2552"/>
                </a:lnTo>
                <a:lnTo>
                  <a:pt x="4134" y="2570"/>
                </a:lnTo>
                <a:lnTo>
                  <a:pt x="4107" y="2588"/>
                </a:lnTo>
                <a:lnTo>
                  <a:pt x="4081" y="2607"/>
                </a:lnTo>
                <a:lnTo>
                  <a:pt x="4055" y="2627"/>
                </a:lnTo>
                <a:lnTo>
                  <a:pt x="4030" y="2649"/>
                </a:lnTo>
                <a:lnTo>
                  <a:pt x="4007" y="2671"/>
                </a:lnTo>
                <a:lnTo>
                  <a:pt x="3983" y="2694"/>
                </a:lnTo>
                <a:lnTo>
                  <a:pt x="3960" y="2718"/>
                </a:lnTo>
                <a:lnTo>
                  <a:pt x="3939" y="2743"/>
                </a:lnTo>
                <a:lnTo>
                  <a:pt x="3918" y="2769"/>
                </a:lnTo>
                <a:lnTo>
                  <a:pt x="3899" y="2795"/>
                </a:lnTo>
                <a:lnTo>
                  <a:pt x="3879" y="2821"/>
                </a:lnTo>
                <a:lnTo>
                  <a:pt x="3862" y="2850"/>
                </a:lnTo>
                <a:lnTo>
                  <a:pt x="3854" y="2865"/>
                </a:lnTo>
                <a:lnTo>
                  <a:pt x="3843" y="2880"/>
                </a:lnTo>
                <a:lnTo>
                  <a:pt x="3780" y="3020"/>
                </a:lnTo>
                <a:lnTo>
                  <a:pt x="3777" y="3027"/>
                </a:lnTo>
                <a:lnTo>
                  <a:pt x="3777" y="3027"/>
                </a:lnTo>
                <a:lnTo>
                  <a:pt x="3777" y="3026"/>
                </a:lnTo>
                <a:lnTo>
                  <a:pt x="3775" y="3030"/>
                </a:lnTo>
                <a:lnTo>
                  <a:pt x="3760" y="3098"/>
                </a:lnTo>
                <a:lnTo>
                  <a:pt x="3757" y="3110"/>
                </a:lnTo>
                <a:lnTo>
                  <a:pt x="3755" y="3119"/>
                </a:lnTo>
                <a:lnTo>
                  <a:pt x="3755" y="3126"/>
                </a:lnTo>
                <a:lnTo>
                  <a:pt x="3753" y="3138"/>
                </a:lnTo>
                <a:lnTo>
                  <a:pt x="3751" y="3153"/>
                </a:lnTo>
                <a:lnTo>
                  <a:pt x="3748" y="3160"/>
                </a:lnTo>
                <a:lnTo>
                  <a:pt x="3746" y="3166"/>
                </a:lnTo>
                <a:lnTo>
                  <a:pt x="3743" y="3176"/>
                </a:lnTo>
                <a:lnTo>
                  <a:pt x="3741" y="3194"/>
                </a:lnTo>
                <a:lnTo>
                  <a:pt x="3739" y="3216"/>
                </a:lnTo>
                <a:lnTo>
                  <a:pt x="3737" y="3240"/>
                </a:lnTo>
                <a:lnTo>
                  <a:pt x="3736" y="3265"/>
                </a:lnTo>
                <a:lnTo>
                  <a:pt x="3737" y="3291"/>
                </a:lnTo>
                <a:lnTo>
                  <a:pt x="3739" y="3316"/>
                </a:lnTo>
                <a:lnTo>
                  <a:pt x="3740" y="3338"/>
                </a:lnTo>
                <a:lnTo>
                  <a:pt x="3742" y="3358"/>
                </a:lnTo>
                <a:lnTo>
                  <a:pt x="3745" y="3374"/>
                </a:lnTo>
                <a:lnTo>
                  <a:pt x="3747" y="3391"/>
                </a:lnTo>
                <a:lnTo>
                  <a:pt x="3747" y="3398"/>
                </a:lnTo>
                <a:lnTo>
                  <a:pt x="3746" y="3406"/>
                </a:lnTo>
                <a:lnTo>
                  <a:pt x="3743" y="3414"/>
                </a:lnTo>
                <a:lnTo>
                  <a:pt x="3739" y="3422"/>
                </a:lnTo>
                <a:lnTo>
                  <a:pt x="3722" y="3421"/>
                </a:lnTo>
                <a:lnTo>
                  <a:pt x="3717" y="3420"/>
                </a:lnTo>
                <a:lnTo>
                  <a:pt x="3715" y="3415"/>
                </a:lnTo>
                <a:lnTo>
                  <a:pt x="3705" y="3399"/>
                </a:lnTo>
                <a:lnTo>
                  <a:pt x="3602" y="3206"/>
                </a:lnTo>
                <a:lnTo>
                  <a:pt x="3597" y="3197"/>
                </a:lnTo>
                <a:lnTo>
                  <a:pt x="3591" y="3188"/>
                </a:lnTo>
                <a:lnTo>
                  <a:pt x="3583" y="3178"/>
                </a:lnTo>
                <a:lnTo>
                  <a:pt x="3576" y="3169"/>
                </a:lnTo>
                <a:lnTo>
                  <a:pt x="3562" y="3152"/>
                </a:lnTo>
                <a:lnTo>
                  <a:pt x="3551" y="3136"/>
                </a:lnTo>
                <a:lnTo>
                  <a:pt x="3544" y="3126"/>
                </a:lnTo>
                <a:lnTo>
                  <a:pt x="3541" y="3117"/>
                </a:lnTo>
                <a:lnTo>
                  <a:pt x="3538" y="3109"/>
                </a:lnTo>
                <a:lnTo>
                  <a:pt x="3533" y="3099"/>
                </a:lnTo>
                <a:lnTo>
                  <a:pt x="3527" y="3090"/>
                </a:lnTo>
                <a:lnTo>
                  <a:pt x="3520" y="3080"/>
                </a:lnTo>
                <a:lnTo>
                  <a:pt x="3513" y="3072"/>
                </a:lnTo>
                <a:lnTo>
                  <a:pt x="3506" y="3064"/>
                </a:lnTo>
                <a:lnTo>
                  <a:pt x="3484" y="3022"/>
                </a:lnTo>
                <a:lnTo>
                  <a:pt x="3465" y="2984"/>
                </a:lnTo>
                <a:lnTo>
                  <a:pt x="3456" y="2967"/>
                </a:lnTo>
                <a:lnTo>
                  <a:pt x="3447" y="2949"/>
                </a:lnTo>
                <a:lnTo>
                  <a:pt x="3436" y="2932"/>
                </a:lnTo>
                <a:lnTo>
                  <a:pt x="3423" y="2913"/>
                </a:lnTo>
                <a:lnTo>
                  <a:pt x="3416" y="2904"/>
                </a:lnTo>
                <a:lnTo>
                  <a:pt x="3411" y="2894"/>
                </a:lnTo>
                <a:lnTo>
                  <a:pt x="3406" y="2883"/>
                </a:lnTo>
                <a:lnTo>
                  <a:pt x="3402" y="2873"/>
                </a:lnTo>
                <a:lnTo>
                  <a:pt x="3396" y="2862"/>
                </a:lnTo>
                <a:lnTo>
                  <a:pt x="3391" y="2851"/>
                </a:lnTo>
                <a:lnTo>
                  <a:pt x="3386" y="2842"/>
                </a:lnTo>
                <a:lnTo>
                  <a:pt x="3380" y="2833"/>
                </a:lnTo>
                <a:lnTo>
                  <a:pt x="3313" y="2728"/>
                </a:lnTo>
                <a:lnTo>
                  <a:pt x="3307" y="2720"/>
                </a:lnTo>
                <a:lnTo>
                  <a:pt x="3299" y="2711"/>
                </a:lnTo>
                <a:lnTo>
                  <a:pt x="3292" y="2702"/>
                </a:lnTo>
                <a:lnTo>
                  <a:pt x="3287" y="2694"/>
                </a:lnTo>
                <a:lnTo>
                  <a:pt x="3271" y="2660"/>
                </a:lnTo>
                <a:lnTo>
                  <a:pt x="3259" y="2637"/>
                </a:lnTo>
                <a:lnTo>
                  <a:pt x="3250" y="2620"/>
                </a:lnTo>
                <a:lnTo>
                  <a:pt x="3243" y="2610"/>
                </a:lnTo>
                <a:lnTo>
                  <a:pt x="3237" y="2602"/>
                </a:lnTo>
                <a:lnTo>
                  <a:pt x="3233" y="2595"/>
                </a:lnTo>
                <a:lnTo>
                  <a:pt x="3228" y="2588"/>
                </a:lnTo>
                <a:lnTo>
                  <a:pt x="3223" y="2578"/>
                </a:lnTo>
                <a:lnTo>
                  <a:pt x="3210" y="2552"/>
                </a:lnTo>
                <a:lnTo>
                  <a:pt x="3199" y="2531"/>
                </a:lnTo>
                <a:lnTo>
                  <a:pt x="3190" y="2517"/>
                </a:lnTo>
                <a:lnTo>
                  <a:pt x="3182" y="2505"/>
                </a:lnTo>
                <a:lnTo>
                  <a:pt x="3168" y="2486"/>
                </a:lnTo>
                <a:lnTo>
                  <a:pt x="3157" y="2466"/>
                </a:lnTo>
                <a:lnTo>
                  <a:pt x="3146" y="2444"/>
                </a:lnTo>
                <a:lnTo>
                  <a:pt x="3136" y="2427"/>
                </a:lnTo>
                <a:lnTo>
                  <a:pt x="3125" y="2411"/>
                </a:lnTo>
                <a:lnTo>
                  <a:pt x="3111" y="2389"/>
                </a:lnTo>
                <a:lnTo>
                  <a:pt x="3107" y="2382"/>
                </a:lnTo>
                <a:lnTo>
                  <a:pt x="3104" y="2377"/>
                </a:lnTo>
                <a:lnTo>
                  <a:pt x="3103" y="2372"/>
                </a:lnTo>
                <a:lnTo>
                  <a:pt x="3102" y="2369"/>
                </a:lnTo>
                <a:lnTo>
                  <a:pt x="3100" y="2362"/>
                </a:lnTo>
                <a:lnTo>
                  <a:pt x="3093" y="2351"/>
                </a:lnTo>
                <a:lnTo>
                  <a:pt x="3078" y="2325"/>
                </a:lnTo>
                <a:lnTo>
                  <a:pt x="3061" y="2300"/>
                </a:lnTo>
                <a:lnTo>
                  <a:pt x="3051" y="2286"/>
                </a:lnTo>
                <a:lnTo>
                  <a:pt x="3041" y="2271"/>
                </a:lnTo>
                <a:lnTo>
                  <a:pt x="3032" y="2256"/>
                </a:lnTo>
                <a:lnTo>
                  <a:pt x="3022" y="2238"/>
                </a:lnTo>
                <a:lnTo>
                  <a:pt x="3016" y="2229"/>
                </a:lnTo>
                <a:lnTo>
                  <a:pt x="3012" y="2222"/>
                </a:lnTo>
                <a:lnTo>
                  <a:pt x="3007" y="2214"/>
                </a:lnTo>
                <a:lnTo>
                  <a:pt x="3001" y="2203"/>
                </a:lnTo>
                <a:lnTo>
                  <a:pt x="2963" y="2148"/>
                </a:lnTo>
                <a:lnTo>
                  <a:pt x="2962" y="2144"/>
                </a:lnTo>
                <a:lnTo>
                  <a:pt x="2961" y="2142"/>
                </a:lnTo>
                <a:lnTo>
                  <a:pt x="2948" y="2115"/>
                </a:lnTo>
                <a:lnTo>
                  <a:pt x="2931" y="2086"/>
                </a:lnTo>
                <a:lnTo>
                  <a:pt x="2914" y="2056"/>
                </a:lnTo>
                <a:lnTo>
                  <a:pt x="2896" y="2027"/>
                </a:lnTo>
                <a:lnTo>
                  <a:pt x="2880" y="2000"/>
                </a:lnTo>
                <a:lnTo>
                  <a:pt x="2865" y="1975"/>
                </a:lnTo>
                <a:lnTo>
                  <a:pt x="2854" y="1954"/>
                </a:lnTo>
                <a:lnTo>
                  <a:pt x="2847" y="1938"/>
                </a:lnTo>
                <a:lnTo>
                  <a:pt x="2842" y="1924"/>
                </a:lnTo>
                <a:lnTo>
                  <a:pt x="2842" y="1923"/>
                </a:lnTo>
                <a:lnTo>
                  <a:pt x="2841" y="1923"/>
                </a:lnTo>
                <a:lnTo>
                  <a:pt x="2839" y="1922"/>
                </a:lnTo>
                <a:lnTo>
                  <a:pt x="2834" y="1916"/>
                </a:lnTo>
                <a:lnTo>
                  <a:pt x="2826" y="1906"/>
                </a:lnTo>
                <a:lnTo>
                  <a:pt x="2819" y="1897"/>
                </a:lnTo>
                <a:lnTo>
                  <a:pt x="2814" y="1887"/>
                </a:lnTo>
                <a:lnTo>
                  <a:pt x="2808" y="1876"/>
                </a:lnTo>
                <a:lnTo>
                  <a:pt x="2804" y="1866"/>
                </a:lnTo>
                <a:lnTo>
                  <a:pt x="2794" y="1844"/>
                </a:lnTo>
                <a:lnTo>
                  <a:pt x="2783" y="1825"/>
                </a:lnTo>
                <a:lnTo>
                  <a:pt x="2717" y="1713"/>
                </a:lnTo>
                <a:lnTo>
                  <a:pt x="2709" y="1704"/>
                </a:lnTo>
                <a:lnTo>
                  <a:pt x="2704" y="1699"/>
                </a:lnTo>
                <a:lnTo>
                  <a:pt x="2698" y="1691"/>
                </a:lnTo>
                <a:lnTo>
                  <a:pt x="2690" y="1678"/>
                </a:lnTo>
                <a:lnTo>
                  <a:pt x="2685" y="1668"/>
                </a:lnTo>
                <a:lnTo>
                  <a:pt x="2680" y="1657"/>
                </a:lnTo>
                <a:lnTo>
                  <a:pt x="2674" y="1647"/>
                </a:lnTo>
                <a:lnTo>
                  <a:pt x="2669" y="1637"/>
                </a:lnTo>
                <a:lnTo>
                  <a:pt x="2659" y="1618"/>
                </a:lnTo>
                <a:lnTo>
                  <a:pt x="2646" y="1602"/>
                </a:lnTo>
                <a:lnTo>
                  <a:pt x="2640" y="1593"/>
                </a:lnTo>
                <a:lnTo>
                  <a:pt x="2633" y="1584"/>
                </a:lnTo>
                <a:lnTo>
                  <a:pt x="2628" y="1575"/>
                </a:lnTo>
                <a:lnTo>
                  <a:pt x="2624" y="1566"/>
                </a:lnTo>
                <a:lnTo>
                  <a:pt x="2616" y="1545"/>
                </a:lnTo>
                <a:lnTo>
                  <a:pt x="2608" y="1526"/>
                </a:lnTo>
                <a:lnTo>
                  <a:pt x="2603" y="1517"/>
                </a:lnTo>
                <a:lnTo>
                  <a:pt x="2596" y="1509"/>
                </a:lnTo>
                <a:lnTo>
                  <a:pt x="2590" y="1501"/>
                </a:lnTo>
                <a:lnTo>
                  <a:pt x="2583" y="1491"/>
                </a:lnTo>
                <a:lnTo>
                  <a:pt x="2572" y="1477"/>
                </a:lnTo>
                <a:lnTo>
                  <a:pt x="2557" y="1456"/>
                </a:lnTo>
                <a:lnTo>
                  <a:pt x="2542" y="1431"/>
                </a:lnTo>
                <a:lnTo>
                  <a:pt x="2526" y="1404"/>
                </a:lnTo>
                <a:lnTo>
                  <a:pt x="2509" y="1376"/>
                </a:lnTo>
                <a:lnTo>
                  <a:pt x="2494" y="1349"/>
                </a:lnTo>
                <a:lnTo>
                  <a:pt x="2481" y="1325"/>
                </a:lnTo>
                <a:lnTo>
                  <a:pt x="2472" y="1307"/>
                </a:lnTo>
                <a:lnTo>
                  <a:pt x="2432" y="1245"/>
                </a:lnTo>
                <a:lnTo>
                  <a:pt x="2429" y="1237"/>
                </a:lnTo>
                <a:lnTo>
                  <a:pt x="2425" y="1231"/>
                </a:lnTo>
                <a:lnTo>
                  <a:pt x="2414" y="1214"/>
                </a:lnTo>
                <a:lnTo>
                  <a:pt x="2403" y="1195"/>
                </a:lnTo>
                <a:lnTo>
                  <a:pt x="2393" y="1175"/>
                </a:lnTo>
                <a:lnTo>
                  <a:pt x="2382" y="1155"/>
                </a:lnTo>
                <a:lnTo>
                  <a:pt x="2371" y="1135"/>
                </a:lnTo>
                <a:lnTo>
                  <a:pt x="2360" y="1116"/>
                </a:lnTo>
                <a:lnTo>
                  <a:pt x="2349" y="1097"/>
                </a:lnTo>
                <a:lnTo>
                  <a:pt x="2335" y="1080"/>
                </a:lnTo>
                <a:lnTo>
                  <a:pt x="2322" y="1061"/>
                </a:lnTo>
                <a:lnTo>
                  <a:pt x="2314" y="1049"/>
                </a:lnTo>
                <a:lnTo>
                  <a:pt x="2309" y="1041"/>
                </a:lnTo>
                <a:lnTo>
                  <a:pt x="2307" y="1035"/>
                </a:lnTo>
                <a:lnTo>
                  <a:pt x="2306" y="1031"/>
                </a:lnTo>
                <a:lnTo>
                  <a:pt x="2304" y="1026"/>
                </a:lnTo>
                <a:lnTo>
                  <a:pt x="2300" y="1018"/>
                </a:lnTo>
                <a:lnTo>
                  <a:pt x="2293" y="1006"/>
                </a:lnTo>
                <a:lnTo>
                  <a:pt x="2204" y="862"/>
                </a:lnTo>
                <a:lnTo>
                  <a:pt x="2200" y="855"/>
                </a:lnTo>
                <a:lnTo>
                  <a:pt x="2198" y="849"/>
                </a:lnTo>
                <a:lnTo>
                  <a:pt x="2196" y="844"/>
                </a:lnTo>
                <a:lnTo>
                  <a:pt x="2195" y="839"/>
                </a:lnTo>
                <a:lnTo>
                  <a:pt x="2194" y="835"/>
                </a:lnTo>
                <a:lnTo>
                  <a:pt x="2192" y="831"/>
                </a:lnTo>
                <a:lnTo>
                  <a:pt x="2190" y="825"/>
                </a:lnTo>
                <a:lnTo>
                  <a:pt x="2186" y="818"/>
                </a:lnTo>
                <a:lnTo>
                  <a:pt x="2179" y="811"/>
                </a:lnTo>
                <a:lnTo>
                  <a:pt x="2175" y="806"/>
                </a:lnTo>
                <a:lnTo>
                  <a:pt x="2171" y="804"/>
                </a:lnTo>
                <a:lnTo>
                  <a:pt x="2168" y="803"/>
                </a:lnTo>
                <a:lnTo>
                  <a:pt x="2166" y="801"/>
                </a:lnTo>
                <a:lnTo>
                  <a:pt x="2163" y="799"/>
                </a:lnTo>
                <a:lnTo>
                  <a:pt x="2160" y="795"/>
                </a:lnTo>
                <a:lnTo>
                  <a:pt x="2156" y="788"/>
                </a:lnTo>
                <a:lnTo>
                  <a:pt x="2147" y="767"/>
                </a:lnTo>
                <a:lnTo>
                  <a:pt x="2139" y="750"/>
                </a:lnTo>
                <a:lnTo>
                  <a:pt x="2130" y="733"/>
                </a:lnTo>
                <a:lnTo>
                  <a:pt x="2115" y="711"/>
                </a:lnTo>
                <a:lnTo>
                  <a:pt x="2110" y="702"/>
                </a:lnTo>
                <a:lnTo>
                  <a:pt x="2103" y="691"/>
                </a:lnTo>
                <a:lnTo>
                  <a:pt x="2098" y="680"/>
                </a:lnTo>
                <a:lnTo>
                  <a:pt x="2093" y="670"/>
                </a:lnTo>
                <a:lnTo>
                  <a:pt x="2083" y="650"/>
                </a:lnTo>
                <a:lnTo>
                  <a:pt x="2072" y="633"/>
                </a:lnTo>
                <a:lnTo>
                  <a:pt x="2060" y="616"/>
                </a:lnTo>
                <a:lnTo>
                  <a:pt x="2049" y="599"/>
                </a:lnTo>
                <a:lnTo>
                  <a:pt x="2018" y="547"/>
                </a:lnTo>
                <a:lnTo>
                  <a:pt x="2008" y="530"/>
                </a:lnTo>
                <a:lnTo>
                  <a:pt x="1996" y="507"/>
                </a:lnTo>
                <a:lnTo>
                  <a:pt x="1982" y="482"/>
                </a:lnTo>
                <a:lnTo>
                  <a:pt x="1968" y="455"/>
                </a:lnTo>
                <a:lnTo>
                  <a:pt x="1953" y="429"/>
                </a:lnTo>
                <a:lnTo>
                  <a:pt x="1939" y="406"/>
                </a:lnTo>
                <a:lnTo>
                  <a:pt x="1928" y="386"/>
                </a:lnTo>
                <a:lnTo>
                  <a:pt x="1917" y="374"/>
                </a:lnTo>
                <a:lnTo>
                  <a:pt x="1884" y="333"/>
                </a:lnTo>
                <a:lnTo>
                  <a:pt x="1851" y="293"/>
                </a:lnTo>
                <a:lnTo>
                  <a:pt x="1833" y="273"/>
                </a:lnTo>
                <a:lnTo>
                  <a:pt x="1816" y="254"/>
                </a:lnTo>
                <a:lnTo>
                  <a:pt x="1807" y="245"/>
                </a:lnTo>
                <a:lnTo>
                  <a:pt x="1796" y="236"/>
                </a:lnTo>
                <a:lnTo>
                  <a:pt x="1786" y="228"/>
                </a:lnTo>
                <a:lnTo>
                  <a:pt x="1776" y="220"/>
                </a:lnTo>
                <a:lnTo>
                  <a:pt x="1744" y="191"/>
                </a:lnTo>
                <a:lnTo>
                  <a:pt x="1735" y="183"/>
                </a:lnTo>
                <a:lnTo>
                  <a:pt x="1727" y="179"/>
                </a:lnTo>
                <a:lnTo>
                  <a:pt x="1720" y="176"/>
                </a:lnTo>
                <a:lnTo>
                  <a:pt x="1710" y="169"/>
                </a:lnTo>
                <a:lnTo>
                  <a:pt x="1622" y="108"/>
                </a:lnTo>
                <a:lnTo>
                  <a:pt x="1618" y="104"/>
                </a:lnTo>
                <a:lnTo>
                  <a:pt x="1614" y="101"/>
                </a:lnTo>
                <a:lnTo>
                  <a:pt x="1611" y="100"/>
                </a:lnTo>
                <a:lnTo>
                  <a:pt x="1609" y="99"/>
                </a:lnTo>
                <a:lnTo>
                  <a:pt x="1600" y="94"/>
                </a:lnTo>
                <a:lnTo>
                  <a:pt x="1568" y="79"/>
                </a:lnTo>
                <a:lnTo>
                  <a:pt x="1533" y="64"/>
                </a:lnTo>
                <a:lnTo>
                  <a:pt x="1497" y="51"/>
                </a:lnTo>
                <a:lnTo>
                  <a:pt x="1460" y="39"/>
                </a:lnTo>
                <a:lnTo>
                  <a:pt x="1421" y="29"/>
                </a:lnTo>
                <a:lnTo>
                  <a:pt x="1382" y="20"/>
                </a:lnTo>
                <a:lnTo>
                  <a:pt x="1342" y="13"/>
                </a:lnTo>
                <a:lnTo>
                  <a:pt x="1302" y="7"/>
                </a:lnTo>
                <a:lnTo>
                  <a:pt x="1261" y="3"/>
                </a:lnTo>
                <a:lnTo>
                  <a:pt x="1221" y="0"/>
                </a:lnTo>
                <a:lnTo>
                  <a:pt x="1181" y="0"/>
                </a:lnTo>
                <a:lnTo>
                  <a:pt x="1141" y="1"/>
                </a:lnTo>
                <a:lnTo>
                  <a:pt x="1103" y="4"/>
                </a:lnTo>
                <a:lnTo>
                  <a:pt x="1065" y="9"/>
                </a:lnTo>
                <a:lnTo>
                  <a:pt x="1046" y="13"/>
                </a:lnTo>
                <a:lnTo>
                  <a:pt x="1029" y="16"/>
                </a:lnTo>
                <a:lnTo>
                  <a:pt x="1012" y="20"/>
                </a:lnTo>
                <a:lnTo>
                  <a:pt x="994" y="25"/>
                </a:lnTo>
                <a:lnTo>
                  <a:pt x="956" y="36"/>
                </a:lnTo>
                <a:lnTo>
                  <a:pt x="923" y="48"/>
                </a:lnTo>
                <a:lnTo>
                  <a:pt x="892" y="59"/>
                </a:lnTo>
                <a:lnTo>
                  <a:pt x="865" y="71"/>
                </a:lnTo>
                <a:lnTo>
                  <a:pt x="837" y="84"/>
                </a:lnTo>
                <a:lnTo>
                  <a:pt x="808" y="98"/>
                </a:lnTo>
                <a:lnTo>
                  <a:pt x="778" y="114"/>
                </a:lnTo>
                <a:lnTo>
                  <a:pt x="746" y="132"/>
                </a:lnTo>
                <a:lnTo>
                  <a:pt x="728" y="143"/>
                </a:lnTo>
                <a:lnTo>
                  <a:pt x="709" y="157"/>
                </a:lnTo>
                <a:lnTo>
                  <a:pt x="688" y="173"/>
                </a:lnTo>
                <a:lnTo>
                  <a:pt x="665" y="191"/>
                </a:lnTo>
                <a:lnTo>
                  <a:pt x="643" y="212"/>
                </a:lnTo>
                <a:lnTo>
                  <a:pt x="620" y="234"/>
                </a:lnTo>
                <a:lnTo>
                  <a:pt x="598" y="257"/>
                </a:lnTo>
                <a:lnTo>
                  <a:pt x="575" y="282"/>
                </a:lnTo>
                <a:lnTo>
                  <a:pt x="552" y="308"/>
                </a:lnTo>
                <a:lnTo>
                  <a:pt x="532" y="332"/>
                </a:lnTo>
                <a:lnTo>
                  <a:pt x="511" y="358"/>
                </a:lnTo>
                <a:lnTo>
                  <a:pt x="493" y="384"/>
                </a:lnTo>
                <a:lnTo>
                  <a:pt x="476" y="410"/>
                </a:lnTo>
                <a:lnTo>
                  <a:pt x="462" y="435"/>
                </a:lnTo>
                <a:lnTo>
                  <a:pt x="451" y="457"/>
                </a:lnTo>
                <a:lnTo>
                  <a:pt x="442" y="480"/>
                </a:lnTo>
                <a:lnTo>
                  <a:pt x="435" y="495"/>
                </a:lnTo>
                <a:lnTo>
                  <a:pt x="428" y="509"/>
                </a:lnTo>
                <a:lnTo>
                  <a:pt x="420" y="523"/>
                </a:lnTo>
                <a:lnTo>
                  <a:pt x="412" y="539"/>
                </a:lnTo>
                <a:lnTo>
                  <a:pt x="404" y="558"/>
                </a:lnTo>
                <a:lnTo>
                  <a:pt x="395" y="584"/>
                </a:lnTo>
                <a:lnTo>
                  <a:pt x="391" y="600"/>
                </a:lnTo>
                <a:lnTo>
                  <a:pt x="387" y="617"/>
                </a:lnTo>
                <a:lnTo>
                  <a:pt x="383" y="637"/>
                </a:lnTo>
                <a:lnTo>
                  <a:pt x="379" y="660"/>
                </a:lnTo>
                <a:lnTo>
                  <a:pt x="376" y="676"/>
                </a:lnTo>
                <a:lnTo>
                  <a:pt x="372" y="693"/>
                </a:lnTo>
                <a:lnTo>
                  <a:pt x="367" y="709"/>
                </a:lnTo>
                <a:lnTo>
                  <a:pt x="361" y="727"/>
                </a:lnTo>
                <a:lnTo>
                  <a:pt x="357" y="744"/>
                </a:lnTo>
                <a:lnTo>
                  <a:pt x="353" y="764"/>
                </a:lnTo>
                <a:lnTo>
                  <a:pt x="351" y="786"/>
                </a:lnTo>
                <a:lnTo>
                  <a:pt x="350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40" name="Freeform 6">
            <a:extLst>
              <a:ext uri="{FF2B5EF4-FFF2-40B4-BE49-F238E27FC236}">
                <a16:creationId xmlns:a16="http://schemas.microsoft.com/office/drawing/2014/main" id="{03668845-7D1F-40B9-B764-393DC8B7E363}"/>
              </a:ext>
            </a:extLst>
          </p:cNvPr>
          <p:cNvSpPr>
            <a:spLocks/>
          </p:cNvSpPr>
          <p:nvPr/>
        </p:nvSpPr>
        <p:spPr bwMode="auto">
          <a:xfrm>
            <a:off x="11226516" y="616148"/>
            <a:ext cx="138239" cy="172799"/>
          </a:xfrm>
          <a:custGeom>
            <a:avLst/>
            <a:gdLst>
              <a:gd name="T0" fmla="*/ 2189 w 3943"/>
              <a:gd name="T1" fmla="*/ 4437 h 4954"/>
              <a:gd name="T2" fmla="*/ 1776 w 3943"/>
              <a:gd name="T3" fmla="*/ 4439 h 4954"/>
              <a:gd name="T4" fmla="*/ 1183 w 3943"/>
              <a:gd name="T5" fmla="*/ 4439 h 4954"/>
              <a:gd name="T6" fmla="*/ 686 w 3943"/>
              <a:gd name="T7" fmla="*/ 4437 h 4954"/>
              <a:gd name="T8" fmla="*/ 536 w 3943"/>
              <a:gd name="T9" fmla="*/ 4426 h 4954"/>
              <a:gd name="T10" fmla="*/ 529 w 3943"/>
              <a:gd name="T11" fmla="*/ 4262 h 4954"/>
              <a:gd name="T12" fmla="*/ 524 w 3943"/>
              <a:gd name="T13" fmla="*/ 3690 h 4954"/>
              <a:gd name="T14" fmla="*/ 525 w 3943"/>
              <a:gd name="T15" fmla="*/ 3012 h 4954"/>
              <a:gd name="T16" fmla="*/ 527 w 3943"/>
              <a:gd name="T17" fmla="*/ 2539 h 4954"/>
              <a:gd name="T18" fmla="*/ 526 w 3943"/>
              <a:gd name="T19" fmla="*/ 2237 h 4954"/>
              <a:gd name="T20" fmla="*/ 524 w 3943"/>
              <a:gd name="T21" fmla="*/ 1623 h 4954"/>
              <a:gd name="T22" fmla="*/ 525 w 3943"/>
              <a:gd name="T23" fmla="*/ 965 h 4954"/>
              <a:gd name="T24" fmla="*/ 529 w 3943"/>
              <a:gd name="T25" fmla="*/ 586 h 4954"/>
              <a:gd name="T26" fmla="*/ 542 w 3943"/>
              <a:gd name="T27" fmla="*/ 531 h 4954"/>
              <a:gd name="T28" fmla="*/ 694 w 3943"/>
              <a:gd name="T29" fmla="*/ 522 h 4954"/>
              <a:gd name="T30" fmla="*/ 1186 w 3943"/>
              <a:gd name="T31" fmla="*/ 518 h 4954"/>
              <a:gd name="T32" fmla="*/ 1766 w 3943"/>
              <a:gd name="T33" fmla="*/ 519 h 4954"/>
              <a:gd name="T34" fmla="*/ 2183 w 3943"/>
              <a:gd name="T35" fmla="*/ 521 h 4954"/>
              <a:gd name="T36" fmla="*/ 3941 w 3943"/>
              <a:gd name="T37" fmla="*/ 511 h 4954"/>
              <a:gd name="T38" fmla="*/ 3928 w 3943"/>
              <a:gd name="T39" fmla="*/ 493 h 4954"/>
              <a:gd name="T40" fmla="*/ 3911 w 3943"/>
              <a:gd name="T41" fmla="*/ 470 h 4954"/>
              <a:gd name="T42" fmla="*/ 3895 w 3943"/>
              <a:gd name="T43" fmla="*/ 429 h 4954"/>
              <a:gd name="T44" fmla="*/ 3863 w 3943"/>
              <a:gd name="T45" fmla="*/ 373 h 4954"/>
              <a:gd name="T46" fmla="*/ 3828 w 3943"/>
              <a:gd name="T47" fmla="*/ 319 h 4954"/>
              <a:gd name="T48" fmla="*/ 3796 w 3943"/>
              <a:gd name="T49" fmla="*/ 260 h 4954"/>
              <a:gd name="T50" fmla="*/ 3649 w 3943"/>
              <a:gd name="T51" fmla="*/ 17 h 4954"/>
              <a:gd name="T52" fmla="*/ 476 w 3943"/>
              <a:gd name="T53" fmla="*/ 2 h 4954"/>
              <a:gd name="T54" fmla="*/ 300 w 3943"/>
              <a:gd name="T55" fmla="*/ 1 h 4954"/>
              <a:gd name="T56" fmla="*/ 221 w 3943"/>
              <a:gd name="T57" fmla="*/ 11 h 4954"/>
              <a:gd name="T58" fmla="*/ 148 w 3943"/>
              <a:gd name="T59" fmla="*/ 38 h 4954"/>
              <a:gd name="T60" fmla="*/ 108 w 3943"/>
              <a:gd name="T61" fmla="*/ 58 h 4954"/>
              <a:gd name="T62" fmla="*/ 62 w 3943"/>
              <a:gd name="T63" fmla="*/ 116 h 4954"/>
              <a:gd name="T64" fmla="*/ 27 w 3943"/>
              <a:gd name="T65" fmla="*/ 189 h 4954"/>
              <a:gd name="T66" fmla="*/ 13 w 3943"/>
              <a:gd name="T67" fmla="*/ 233 h 4954"/>
              <a:gd name="T68" fmla="*/ 6 w 3943"/>
              <a:gd name="T69" fmla="*/ 579 h 4954"/>
              <a:gd name="T70" fmla="*/ 4 w 3943"/>
              <a:gd name="T71" fmla="*/ 1694 h 4954"/>
              <a:gd name="T72" fmla="*/ 6 w 3943"/>
              <a:gd name="T73" fmla="*/ 3030 h 4954"/>
              <a:gd name="T74" fmla="*/ 7 w 3943"/>
              <a:gd name="T75" fmla="*/ 4005 h 4954"/>
              <a:gd name="T76" fmla="*/ 4 w 3943"/>
              <a:gd name="T77" fmla="*/ 4273 h 4954"/>
              <a:gd name="T78" fmla="*/ 0 w 3943"/>
              <a:gd name="T79" fmla="*/ 4500 h 4954"/>
              <a:gd name="T80" fmla="*/ 8 w 3943"/>
              <a:gd name="T81" fmla="*/ 4640 h 4954"/>
              <a:gd name="T82" fmla="*/ 25 w 3943"/>
              <a:gd name="T83" fmla="*/ 4740 h 4954"/>
              <a:gd name="T84" fmla="*/ 53 w 3943"/>
              <a:gd name="T85" fmla="*/ 4823 h 4954"/>
              <a:gd name="T86" fmla="*/ 98 w 3943"/>
              <a:gd name="T87" fmla="*/ 4883 h 4954"/>
              <a:gd name="T88" fmla="*/ 146 w 3943"/>
              <a:gd name="T89" fmla="*/ 4919 h 4954"/>
              <a:gd name="T90" fmla="*/ 175 w 3943"/>
              <a:gd name="T91" fmla="*/ 4928 h 4954"/>
              <a:gd name="T92" fmla="*/ 211 w 3943"/>
              <a:gd name="T93" fmla="*/ 4940 h 4954"/>
              <a:gd name="T94" fmla="*/ 273 w 3943"/>
              <a:gd name="T95" fmla="*/ 4950 h 4954"/>
              <a:gd name="T96" fmla="*/ 813 w 3943"/>
              <a:gd name="T97" fmla="*/ 4953 h 4954"/>
              <a:gd name="T98" fmla="*/ 1671 w 3943"/>
              <a:gd name="T99" fmla="*/ 4953 h 4954"/>
              <a:gd name="T100" fmla="*/ 2437 w 3943"/>
              <a:gd name="T101" fmla="*/ 4952 h 4954"/>
              <a:gd name="T102" fmla="*/ 2707 w 3943"/>
              <a:gd name="T103" fmla="*/ 4924 h 4954"/>
              <a:gd name="T104" fmla="*/ 2707 w 3943"/>
              <a:gd name="T105" fmla="*/ 4817 h 4954"/>
              <a:gd name="T106" fmla="*/ 2711 w 3943"/>
              <a:gd name="T107" fmla="*/ 4729 h 4954"/>
              <a:gd name="T108" fmla="*/ 2720 w 3943"/>
              <a:gd name="T109" fmla="*/ 4707 h 4954"/>
              <a:gd name="T110" fmla="*/ 2731 w 3943"/>
              <a:gd name="T111" fmla="*/ 4661 h 4954"/>
              <a:gd name="T112" fmla="*/ 2744 w 3943"/>
              <a:gd name="T113" fmla="*/ 4596 h 4954"/>
              <a:gd name="T114" fmla="*/ 2761 w 3943"/>
              <a:gd name="T115" fmla="*/ 4551 h 4954"/>
              <a:gd name="T116" fmla="*/ 2770 w 3943"/>
              <a:gd name="T117" fmla="*/ 4532 h 4954"/>
              <a:gd name="T118" fmla="*/ 2787 w 3943"/>
              <a:gd name="T119" fmla="*/ 4476 h 4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43" h="4954">
                <a:moveTo>
                  <a:pt x="2789" y="4469"/>
                </a:moveTo>
                <a:lnTo>
                  <a:pt x="2794" y="4439"/>
                </a:lnTo>
                <a:lnTo>
                  <a:pt x="2233" y="4437"/>
                </a:lnTo>
                <a:lnTo>
                  <a:pt x="2189" y="4437"/>
                </a:lnTo>
                <a:lnTo>
                  <a:pt x="2117" y="4438"/>
                </a:lnTo>
                <a:lnTo>
                  <a:pt x="2021" y="4438"/>
                </a:lnTo>
                <a:lnTo>
                  <a:pt x="1906" y="4439"/>
                </a:lnTo>
                <a:lnTo>
                  <a:pt x="1776" y="4439"/>
                </a:lnTo>
                <a:lnTo>
                  <a:pt x="1634" y="4439"/>
                </a:lnTo>
                <a:lnTo>
                  <a:pt x="1485" y="4439"/>
                </a:lnTo>
                <a:lnTo>
                  <a:pt x="1333" y="4439"/>
                </a:lnTo>
                <a:lnTo>
                  <a:pt x="1183" y="4439"/>
                </a:lnTo>
                <a:lnTo>
                  <a:pt x="1039" y="4439"/>
                </a:lnTo>
                <a:lnTo>
                  <a:pt x="906" y="4438"/>
                </a:lnTo>
                <a:lnTo>
                  <a:pt x="787" y="4438"/>
                </a:lnTo>
                <a:lnTo>
                  <a:pt x="686" y="4437"/>
                </a:lnTo>
                <a:lnTo>
                  <a:pt x="608" y="4436"/>
                </a:lnTo>
                <a:lnTo>
                  <a:pt x="557" y="4434"/>
                </a:lnTo>
                <a:lnTo>
                  <a:pt x="538" y="4433"/>
                </a:lnTo>
                <a:lnTo>
                  <a:pt x="536" y="4426"/>
                </a:lnTo>
                <a:lnTo>
                  <a:pt x="534" y="4410"/>
                </a:lnTo>
                <a:lnTo>
                  <a:pt x="532" y="4385"/>
                </a:lnTo>
                <a:lnTo>
                  <a:pt x="531" y="4352"/>
                </a:lnTo>
                <a:lnTo>
                  <a:pt x="529" y="4262"/>
                </a:lnTo>
                <a:lnTo>
                  <a:pt x="527" y="4145"/>
                </a:lnTo>
                <a:lnTo>
                  <a:pt x="526" y="4008"/>
                </a:lnTo>
                <a:lnTo>
                  <a:pt x="525" y="3855"/>
                </a:lnTo>
                <a:lnTo>
                  <a:pt x="524" y="3690"/>
                </a:lnTo>
                <a:lnTo>
                  <a:pt x="524" y="3518"/>
                </a:lnTo>
                <a:lnTo>
                  <a:pt x="524" y="3345"/>
                </a:lnTo>
                <a:lnTo>
                  <a:pt x="525" y="3174"/>
                </a:lnTo>
                <a:lnTo>
                  <a:pt x="525" y="3012"/>
                </a:lnTo>
                <a:lnTo>
                  <a:pt x="526" y="2863"/>
                </a:lnTo>
                <a:lnTo>
                  <a:pt x="526" y="2731"/>
                </a:lnTo>
                <a:lnTo>
                  <a:pt x="527" y="2621"/>
                </a:lnTo>
                <a:lnTo>
                  <a:pt x="527" y="2539"/>
                </a:lnTo>
                <a:lnTo>
                  <a:pt x="527" y="2489"/>
                </a:lnTo>
                <a:lnTo>
                  <a:pt x="527" y="2434"/>
                </a:lnTo>
                <a:lnTo>
                  <a:pt x="527" y="2349"/>
                </a:lnTo>
                <a:lnTo>
                  <a:pt x="526" y="2237"/>
                </a:lnTo>
                <a:lnTo>
                  <a:pt x="526" y="2104"/>
                </a:lnTo>
                <a:lnTo>
                  <a:pt x="525" y="1955"/>
                </a:lnTo>
                <a:lnTo>
                  <a:pt x="525" y="1793"/>
                </a:lnTo>
                <a:lnTo>
                  <a:pt x="524" y="1623"/>
                </a:lnTo>
                <a:lnTo>
                  <a:pt x="524" y="1452"/>
                </a:lnTo>
                <a:lnTo>
                  <a:pt x="524" y="1282"/>
                </a:lnTo>
                <a:lnTo>
                  <a:pt x="524" y="1118"/>
                </a:lnTo>
                <a:lnTo>
                  <a:pt x="525" y="965"/>
                </a:lnTo>
                <a:lnTo>
                  <a:pt x="525" y="829"/>
                </a:lnTo>
                <a:lnTo>
                  <a:pt x="527" y="712"/>
                </a:lnTo>
                <a:lnTo>
                  <a:pt x="528" y="621"/>
                </a:lnTo>
                <a:lnTo>
                  <a:pt x="529" y="586"/>
                </a:lnTo>
                <a:lnTo>
                  <a:pt x="530" y="561"/>
                </a:lnTo>
                <a:lnTo>
                  <a:pt x="531" y="542"/>
                </a:lnTo>
                <a:lnTo>
                  <a:pt x="533" y="534"/>
                </a:lnTo>
                <a:lnTo>
                  <a:pt x="542" y="531"/>
                </a:lnTo>
                <a:lnTo>
                  <a:pt x="559" y="529"/>
                </a:lnTo>
                <a:lnTo>
                  <a:pt x="583" y="526"/>
                </a:lnTo>
                <a:lnTo>
                  <a:pt x="614" y="525"/>
                </a:lnTo>
                <a:lnTo>
                  <a:pt x="694" y="522"/>
                </a:lnTo>
                <a:lnTo>
                  <a:pt x="796" y="520"/>
                </a:lnTo>
                <a:lnTo>
                  <a:pt x="914" y="519"/>
                </a:lnTo>
                <a:lnTo>
                  <a:pt x="1046" y="518"/>
                </a:lnTo>
                <a:lnTo>
                  <a:pt x="1186" y="518"/>
                </a:lnTo>
                <a:lnTo>
                  <a:pt x="1333" y="517"/>
                </a:lnTo>
                <a:lnTo>
                  <a:pt x="1481" y="518"/>
                </a:lnTo>
                <a:lnTo>
                  <a:pt x="1627" y="518"/>
                </a:lnTo>
                <a:lnTo>
                  <a:pt x="1766" y="519"/>
                </a:lnTo>
                <a:lnTo>
                  <a:pt x="1895" y="519"/>
                </a:lnTo>
                <a:lnTo>
                  <a:pt x="2010" y="520"/>
                </a:lnTo>
                <a:lnTo>
                  <a:pt x="2108" y="520"/>
                </a:lnTo>
                <a:lnTo>
                  <a:pt x="2183" y="521"/>
                </a:lnTo>
                <a:lnTo>
                  <a:pt x="2233" y="521"/>
                </a:lnTo>
                <a:lnTo>
                  <a:pt x="3943" y="520"/>
                </a:lnTo>
                <a:lnTo>
                  <a:pt x="3942" y="515"/>
                </a:lnTo>
                <a:lnTo>
                  <a:pt x="3941" y="511"/>
                </a:lnTo>
                <a:lnTo>
                  <a:pt x="3939" y="508"/>
                </a:lnTo>
                <a:lnTo>
                  <a:pt x="3937" y="505"/>
                </a:lnTo>
                <a:lnTo>
                  <a:pt x="3933" y="500"/>
                </a:lnTo>
                <a:lnTo>
                  <a:pt x="3928" y="493"/>
                </a:lnTo>
                <a:lnTo>
                  <a:pt x="3923" y="488"/>
                </a:lnTo>
                <a:lnTo>
                  <a:pt x="3916" y="480"/>
                </a:lnTo>
                <a:lnTo>
                  <a:pt x="3914" y="476"/>
                </a:lnTo>
                <a:lnTo>
                  <a:pt x="3911" y="470"/>
                </a:lnTo>
                <a:lnTo>
                  <a:pt x="3909" y="464"/>
                </a:lnTo>
                <a:lnTo>
                  <a:pt x="3907" y="456"/>
                </a:lnTo>
                <a:lnTo>
                  <a:pt x="3902" y="443"/>
                </a:lnTo>
                <a:lnTo>
                  <a:pt x="3895" y="429"/>
                </a:lnTo>
                <a:lnTo>
                  <a:pt x="3887" y="416"/>
                </a:lnTo>
                <a:lnTo>
                  <a:pt x="3879" y="402"/>
                </a:lnTo>
                <a:lnTo>
                  <a:pt x="3871" y="386"/>
                </a:lnTo>
                <a:lnTo>
                  <a:pt x="3863" y="373"/>
                </a:lnTo>
                <a:lnTo>
                  <a:pt x="3855" y="360"/>
                </a:lnTo>
                <a:lnTo>
                  <a:pt x="3845" y="347"/>
                </a:lnTo>
                <a:lnTo>
                  <a:pt x="3835" y="331"/>
                </a:lnTo>
                <a:lnTo>
                  <a:pt x="3828" y="319"/>
                </a:lnTo>
                <a:lnTo>
                  <a:pt x="3822" y="306"/>
                </a:lnTo>
                <a:lnTo>
                  <a:pt x="3814" y="289"/>
                </a:lnTo>
                <a:lnTo>
                  <a:pt x="3805" y="275"/>
                </a:lnTo>
                <a:lnTo>
                  <a:pt x="3796" y="260"/>
                </a:lnTo>
                <a:lnTo>
                  <a:pt x="3786" y="245"/>
                </a:lnTo>
                <a:lnTo>
                  <a:pt x="3776" y="230"/>
                </a:lnTo>
                <a:lnTo>
                  <a:pt x="3656" y="29"/>
                </a:lnTo>
                <a:lnTo>
                  <a:pt x="3649" y="17"/>
                </a:lnTo>
                <a:lnTo>
                  <a:pt x="3647" y="12"/>
                </a:lnTo>
                <a:lnTo>
                  <a:pt x="3644" y="8"/>
                </a:lnTo>
                <a:lnTo>
                  <a:pt x="3634" y="2"/>
                </a:lnTo>
                <a:lnTo>
                  <a:pt x="476" y="2"/>
                </a:lnTo>
                <a:lnTo>
                  <a:pt x="429" y="1"/>
                </a:lnTo>
                <a:lnTo>
                  <a:pt x="384" y="0"/>
                </a:lnTo>
                <a:lnTo>
                  <a:pt x="341" y="0"/>
                </a:lnTo>
                <a:lnTo>
                  <a:pt x="300" y="1"/>
                </a:lnTo>
                <a:lnTo>
                  <a:pt x="279" y="2"/>
                </a:lnTo>
                <a:lnTo>
                  <a:pt x="260" y="4"/>
                </a:lnTo>
                <a:lnTo>
                  <a:pt x="240" y="7"/>
                </a:lnTo>
                <a:lnTo>
                  <a:pt x="221" y="11"/>
                </a:lnTo>
                <a:lnTo>
                  <a:pt x="202" y="16"/>
                </a:lnTo>
                <a:lnTo>
                  <a:pt x="184" y="22"/>
                </a:lnTo>
                <a:lnTo>
                  <a:pt x="165" y="29"/>
                </a:lnTo>
                <a:lnTo>
                  <a:pt x="148" y="38"/>
                </a:lnTo>
                <a:lnTo>
                  <a:pt x="130" y="48"/>
                </a:lnTo>
                <a:lnTo>
                  <a:pt x="119" y="52"/>
                </a:lnTo>
                <a:lnTo>
                  <a:pt x="113" y="55"/>
                </a:lnTo>
                <a:lnTo>
                  <a:pt x="108" y="58"/>
                </a:lnTo>
                <a:lnTo>
                  <a:pt x="103" y="63"/>
                </a:lnTo>
                <a:lnTo>
                  <a:pt x="96" y="73"/>
                </a:lnTo>
                <a:lnTo>
                  <a:pt x="82" y="90"/>
                </a:lnTo>
                <a:lnTo>
                  <a:pt x="62" y="116"/>
                </a:lnTo>
                <a:lnTo>
                  <a:pt x="40" y="155"/>
                </a:lnTo>
                <a:lnTo>
                  <a:pt x="30" y="175"/>
                </a:lnTo>
                <a:lnTo>
                  <a:pt x="27" y="183"/>
                </a:lnTo>
                <a:lnTo>
                  <a:pt x="27" y="189"/>
                </a:lnTo>
                <a:lnTo>
                  <a:pt x="23" y="207"/>
                </a:lnTo>
                <a:lnTo>
                  <a:pt x="20" y="217"/>
                </a:lnTo>
                <a:lnTo>
                  <a:pt x="16" y="225"/>
                </a:lnTo>
                <a:lnTo>
                  <a:pt x="13" y="233"/>
                </a:lnTo>
                <a:lnTo>
                  <a:pt x="11" y="240"/>
                </a:lnTo>
                <a:lnTo>
                  <a:pt x="9" y="287"/>
                </a:lnTo>
                <a:lnTo>
                  <a:pt x="7" y="404"/>
                </a:lnTo>
                <a:lnTo>
                  <a:pt x="6" y="579"/>
                </a:lnTo>
                <a:lnTo>
                  <a:pt x="5" y="805"/>
                </a:lnTo>
                <a:lnTo>
                  <a:pt x="5" y="1071"/>
                </a:lnTo>
                <a:lnTo>
                  <a:pt x="4" y="1372"/>
                </a:lnTo>
                <a:lnTo>
                  <a:pt x="4" y="1694"/>
                </a:lnTo>
                <a:lnTo>
                  <a:pt x="5" y="2030"/>
                </a:lnTo>
                <a:lnTo>
                  <a:pt x="5" y="2370"/>
                </a:lnTo>
                <a:lnTo>
                  <a:pt x="5" y="2707"/>
                </a:lnTo>
                <a:lnTo>
                  <a:pt x="6" y="3030"/>
                </a:lnTo>
                <a:lnTo>
                  <a:pt x="6" y="3331"/>
                </a:lnTo>
                <a:lnTo>
                  <a:pt x="7" y="3599"/>
                </a:lnTo>
                <a:lnTo>
                  <a:pt x="7" y="3827"/>
                </a:lnTo>
                <a:lnTo>
                  <a:pt x="7" y="4005"/>
                </a:lnTo>
                <a:lnTo>
                  <a:pt x="7" y="4124"/>
                </a:lnTo>
                <a:lnTo>
                  <a:pt x="7" y="4170"/>
                </a:lnTo>
                <a:lnTo>
                  <a:pt x="6" y="4221"/>
                </a:lnTo>
                <a:lnTo>
                  <a:pt x="4" y="4273"/>
                </a:lnTo>
                <a:lnTo>
                  <a:pt x="2" y="4329"/>
                </a:lnTo>
                <a:lnTo>
                  <a:pt x="1" y="4386"/>
                </a:lnTo>
                <a:lnTo>
                  <a:pt x="0" y="4442"/>
                </a:lnTo>
                <a:lnTo>
                  <a:pt x="0" y="4500"/>
                </a:lnTo>
                <a:lnTo>
                  <a:pt x="2" y="4557"/>
                </a:lnTo>
                <a:lnTo>
                  <a:pt x="3" y="4585"/>
                </a:lnTo>
                <a:lnTo>
                  <a:pt x="5" y="4613"/>
                </a:lnTo>
                <a:lnTo>
                  <a:pt x="8" y="4640"/>
                </a:lnTo>
                <a:lnTo>
                  <a:pt x="11" y="4665"/>
                </a:lnTo>
                <a:lnTo>
                  <a:pt x="15" y="4691"/>
                </a:lnTo>
                <a:lnTo>
                  <a:pt x="20" y="4716"/>
                </a:lnTo>
                <a:lnTo>
                  <a:pt x="25" y="4740"/>
                </a:lnTo>
                <a:lnTo>
                  <a:pt x="31" y="4762"/>
                </a:lnTo>
                <a:lnTo>
                  <a:pt x="37" y="4784"/>
                </a:lnTo>
                <a:lnTo>
                  <a:pt x="45" y="4804"/>
                </a:lnTo>
                <a:lnTo>
                  <a:pt x="53" y="4823"/>
                </a:lnTo>
                <a:lnTo>
                  <a:pt x="63" y="4841"/>
                </a:lnTo>
                <a:lnTo>
                  <a:pt x="74" y="4856"/>
                </a:lnTo>
                <a:lnTo>
                  <a:pt x="85" y="4871"/>
                </a:lnTo>
                <a:lnTo>
                  <a:pt x="98" y="4883"/>
                </a:lnTo>
                <a:lnTo>
                  <a:pt x="112" y="4894"/>
                </a:lnTo>
                <a:lnTo>
                  <a:pt x="124" y="4904"/>
                </a:lnTo>
                <a:lnTo>
                  <a:pt x="136" y="4912"/>
                </a:lnTo>
                <a:lnTo>
                  <a:pt x="146" y="4919"/>
                </a:lnTo>
                <a:lnTo>
                  <a:pt x="155" y="4924"/>
                </a:lnTo>
                <a:lnTo>
                  <a:pt x="162" y="4926"/>
                </a:lnTo>
                <a:lnTo>
                  <a:pt x="168" y="4927"/>
                </a:lnTo>
                <a:lnTo>
                  <a:pt x="175" y="4928"/>
                </a:lnTo>
                <a:lnTo>
                  <a:pt x="182" y="4929"/>
                </a:lnTo>
                <a:lnTo>
                  <a:pt x="191" y="4932"/>
                </a:lnTo>
                <a:lnTo>
                  <a:pt x="202" y="4936"/>
                </a:lnTo>
                <a:lnTo>
                  <a:pt x="211" y="4940"/>
                </a:lnTo>
                <a:lnTo>
                  <a:pt x="214" y="4943"/>
                </a:lnTo>
                <a:lnTo>
                  <a:pt x="220" y="4946"/>
                </a:lnTo>
                <a:lnTo>
                  <a:pt x="236" y="4949"/>
                </a:lnTo>
                <a:lnTo>
                  <a:pt x="273" y="4950"/>
                </a:lnTo>
                <a:lnTo>
                  <a:pt x="356" y="4951"/>
                </a:lnTo>
                <a:lnTo>
                  <a:pt x="479" y="4952"/>
                </a:lnTo>
                <a:lnTo>
                  <a:pt x="633" y="4953"/>
                </a:lnTo>
                <a:lnTo>
                  <a:pt x="813" y="4953"/>
                </a:lnTo>
                <a:lnTo>
                  <a:pt x="1014" y="4954"/>
                </a:lnTo>
                <a:lnTo>
                  <a:pt x="1228" y="4954"/>
                </a:lnTo>
                <a:lnTo>
                  <a:pt x="1449" y="4953"/>
                </a:lnTo>
                <a:lnTo>
                  <a:pt x="1671" y="4953"/>
                </a:lnTo>
                <a:lnTo>
                  <a:pt x="1888" y="4953"/>
                </a:lnTo>
                <a:lnTo>
                  <a:pt x="2091" y="4952"/>
                </a:lnTo>
                <a:lnTo>
                  <a:pt x="2277" y="4952"/>
                </a:lnTo>
                <a:lnTo>
                  <a:pt x="2437" y="4952"/>
                </a:lnTo>
                <a:lnTo>
                  <a:pt x="2567" y="4951"/>
                </a:lnTo>
                <a:lnTo>
                  <a:pt x="2659" y="4951"/>
                </a:lnTo>
                <a:lnTo>
                  <a:pt x="2706" y="4951"/>
                </a:lnTo>
                <a:lnTo>
                  <a:pt x="2707" y="4924"/>
                </a:lnTo>
                <a:lnTo>
                  <a:pt x="2708" y="4897"/>
                </a:lnTo>
                <a:lnTo>
                  <a:pt x="2708" y="4871"/>
                </a:lnTo>
                <a:lnTo>
                  <a:pt x="2707" y="4844"/>
                </a:lnTo>
                <a:lnTo>
                  <a:pt x="2707" y="4817"/>
                </a:lnTo>
                <a:lnTo>
                  <a:pt x="2707" y="4790"/>
                </a:lnTo>
                <a:lnTo>
                  <a:pt x="2707" y="4765"/>
                </a:lnTo>
                <a:lnTo>
                  <a:pt x="2710" y="4742"/>
                </a:lnTo>
                <a:lnTo>
                  <a:pt x="2711" y="4729"/>
                </a:lnTo>
                <a:lnTo>
                  <a:pt x="2713" y="4721"/>
                </a:lnTo>
                <a:lnTo>
                  <a:pt x="2715" y="4715"/>
                </a:lnTo>
                <a:lnTo>
                  <a:pt x="2717" y="4711"/>
                </a:lnTo>
                <a:lnTo>
                  <a:pt x="2720" y="4707"/>
                </a:lnTo>
                <a:lnTo>
                  <a:pt x="2722" y="4702"/>
                </a:lnTo>
                <a:lnTo>
                  <a:pt x="2725" y="4696"/>
                </a:lnTo>
                <a:lnTo>
                  <a:pt x="2727" y="4687"/>
                </a:lnTo>
                <a:lnTo>
                  <a:pt x="2731" y="4661"/>
                </a:lnTo>
                <a:lnTo>
                  <a:pt x="2733" y="4643"/>
                </a:lnTo>
                <a:lnTo>
                  <a:pt x="2735" y="4632"/>
                </a:lnTo>
                <a:lnTo>
                  <a:pt x="2739" y="4617"/>
                </a:lnTo>
                <a:lnTo>
                  <a:pt x="2744" y="4596"/>
                </a:lnTo>
                <a:lnTo>
                  <a:pt x="2753" y="4568"/>
                </a:lnTo>
                <a:lnTo>
                  <a:pt x="2756" y="4560"/>
                </a:lnTo>
                <a:lnTo>
                  <a:pt x="2759" y="4554"/>
                </a:lnTo>
                <a:lnTo>
                  <a:pt x="2761" y="4551"/>
                </a:lnTo>
                <a:lnTo>
                  <a:pt x="2763" y="4548"/>
                </a:lnTo>
                <a:lnTo>
                  <a:pt x="2765" y="4545"/>
                </a:lnTo>
                <a:lnTo>
                  <a:pt x="2768" y="4539"/>
                </a:lnTo>
                <a:lnTo>
                  <a:pt x="2770" y="4532"/>
                </a:lnTo>
                <a:lnTo>
                  <a:pt x="2773" y="4522"/>
                </a:lnTo>
                <a:lnTo>
                  <a:pt x="2777" y="4506"/>
                </a:lnTo>
                <a:lnTo>
                  <a:pt x="2782" y="4490"/>
                </a:lnTo>
                <a:lnTo>
                  <a:pt x="2787" y="4476"/>
                </a:lnTo>
                <a:lnTo>
                  <a:pt x="2789" y="44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1" name="Freeform 7">
            <a:extLst>
              <a:ext uri="{FF2B5EF4-FFF2-40B4-BE49-F238E27FC236}">
                <a16:creationId xmlns:a16="http://schemas.microsoft.com/office/drawing/2014/main" id="{1D67C70A-E280-4939-A580-FB259959EC60}"/>
              </a:ext>
            </a:extLst>
          </p:cNvPr>
          <p:cNvSpPr>
            <a:spLocks/>
          </p:cNvSpPr>
          <p:nvPr/>
        </p:nvSpPr>
        <p:spPr bwMode="auto">
          <a:xfrm>
            <a:off x="11226516" y="405151"/>
            <a:ext cx="124598" cy="173709"/>
          </a:xfrm>
          <a:custGeom>
            <a:avLst/>
            <a:gdLst>
              <a:gd name="T0" fmla="*/ 3065 w 3545"/>
              <a:gd name="T1" fmla="*/ 4911 h 4958"/>
              <a:gd name="T2" fmla="*/ 3047 w 3545"/>
              <a:gd name="T3" fmla="*/ 4791 h 4958"/>
              <a:gd name="T4" fmla="*/ 3043 w 3545"/>
              <a:gd name="T5" fmla="*/ 4589 h 4958"/>
              <a:gd name="T6" fmla="*/ 3060 w 3545"/>
              <a:gd name="T7" fmla="*/ 4491 h 4958"/>
              <a:gd name="T8" fmla="*/ 2810 w 3545"/>
              <a:gd name="T9" fmla="*/ 4424 h 4958"/>
              <a:gd name="T10" fmla="*/ 2762 w 3545"/>
              <a:gd name="T11" fmla="*/ 4434 h 4958"/>
              <a:gd name="T12" fmla="*/ 2422 w 3545"/>
              <a:gd name="T13" fmla="*/ 4424 h 4958"/>
              <a:gd name="T14" fmla="*/ 2298 w 3545"/>
              <a:gd name="T15" fmla="*/ 4424 h 4958"/>
              <a:gd name="T16" fmla="*/ 2185 w 3545"/>
              <a:gd name="T17" fmla="*/ 4424 h 4958"/>
              <a:gd name="T18" fmla="*/ 2079 w 3545"/>
              <a:gd name="T19" fmla="*/ 4436 h 4958"/>
              <a:gd name="T20" fmla="*/ 1925 w 3545"/>
              <a:gd name="T21" fmla="*/ 4434 h 4958"/>
              <a:gd name="T22" fmla="*/ 1832 w 3545"/>
              <a:gd name="T23" fmla="*/ 4427 h 4958"/>
              <a:gd name="T24" fmla="*/ 1508 w 3545"/>
              <a:gd name="T25" fmla="*/ 4427 h 4958"/>
              <a:gd name="T26" fmla="*/ 1208 w 3545"/>
              <a:gd name="T27" fmla="*/ 4432 h 4958"/>
              <a:gd name="T28" fmla="*/ 1111 w 3545"/>
              <a:gd name="T29" fmla="*/ 4423 h 4958"/>
              <a:gd name="T30" fmla="*/ 883 w 3545"/>
              <a:gd name="T31" fmla="*/ 4424 h 4958"/>
              <a:gd name="T32" fmla="*/ 818 w 3545"/>
              <a:gd name="T33" fmla="*/ 4435 h 4958"/>
              <a:gd name="T34" fmla="*/ 692 w 3545"/>
              <a:gd name="T35" fmla="*/ 4434 h 4958"/>
              <a:gd name="T36" fmla="*/ 572 w 3545"/>
              <a:gd name="T37" fmla="*/ 4436 h 4958"/>
              <a:gd name="T38" fmla="*/ 531 w 3545"/>
              <a:gd name="T39" fmla="*/ 4424 h 4958"/>
              <a:gd name="T40" fmla="*/ 519 w 3545"/>
              <a:gd name="T41" fmla="*/ 4338 h 4958"/>
              <a:gd name="T42" fmla="*/ 520 w 3545"/>
              <a:gd name="T43" fmla="*/ 2392 h 4958"/>
              <a:gd name="T44" fmla="*/ 481 w 3545"/>
              <a:gd name="T45" fmla="*/ 2352 h 4958"/>
              <a:gd name="T46" fmla="*/ 400 w 3545"/>
              <a:gd name="T47" fmla="*/ 2277 h 4958"/>
              <a:gd name="T48" fmla="*/ 356 w 3545"/>
              <a:gd name="T49" fmla="*/ 2194 h 4958"/>
              <a:gd name="T50" fmla="*/ 333 w 3545"/>
              <a:gd name="T51" fmla="*/ 2117 h 4958"/>
              <a:gd name="T52" fmla="*/ 340 w 3545"/>
              <a:gd name="T53" fmla="*/ 2036 h 4958"/>
              <a:gd name="T54" fmla="*/ 358 w 3545"/>
              <a:gd name="T55" fmla="*/ 1986 h 4958"/>
              <a:gd name="T56" fmla="*/ 382 w 3545"/>
              <a:gd name="T57" fmla="*/ 1937 h 4958"/>
              <a:gd name="T58" fmla="*/ 521 w 3545"/>
              <a:gd name="T59" fmla="*/ 1748 h 4958"/>
              <a:gd name="T60" fmla="*/ 522 w 3545"/>
              <a:gd name="T61" fmla="*/ 812 h 4958"/>
              <a:gd name="T62" fmla="*/ 520 w 3545"/>
              <a:gd name="T63" fmla="*/ 591 h 4958"/>
              <a:gd name="T64" fmla="*/ 554 w 3545"/>
              <a:gd name="T65" fmla="*/ 532 h 4958"/>
              <a:gd name="T66" fmla="*/ 1084 w 3545"/>
              <a:gd name="T67" fmla="*/ 526 h 4958"/>
              <a:gd name="T68" fmla="*/ 1985 w 3545"/>
              <a:gd name="T69" fmla="*/ 527 h 4958"/>
              <a:gd name="T70" fmla="*/ 3088 w 3545"/>
              <a:gd name="T71" fmla="*/ 529 h 4958"/>
              <a:gd name="T72" fmla="*/ 3146 w 3545"/>
              <a:gd name="T73" fmla="*/ 508 h 4958"/>
              <a:gd name="T74" fmla="*/ 3298 w 3545"/>
              <a:gd name="T75" fmla="*/ 311 h 4958"/>
              <a:gd name="T76" fmla="*/ 3341 w 3545"/>
              <a:gd name="T77" fmla="*/ 267 h 4958"/>
              <a:gd name="T78" fmla="*/ 3374 w 3545"/>
              <a:gd name="T79" fmla="*/ 216 h 4958"/>
              <a:gd name="T80" fmla="*/ 3544 w 3545"/>
              <a:gd name="T81" fmla="*/ 12 h 4958"/>
              <a:gd name="T82" fmla="*/ 2857 w 3545"/>
              <a:gd name="T83" fmla="*/ 0 h 4958"/>
              <a:gd name="T84" fmla="*/ 1321 w 3545"/>
              <a:gd name="T85" fmla="*/ 3 h 4958"/>
              <a:gd name="T86" fmla="*/ 592 w 3545"/>
              <a:gd name="T87" fmla="*/ 4 h 4958"/>
              <a:gd name="T88" fmla="*/ 320 w 3545"/>
              <a:gd name="T89" fmla="*/ 4 h 4958"/>
              <a:gd name="T90" fmla="*/ 186 w 3545"/>
              <a:gd name="T91" fmla="*/ 18 h 4958"/>
              <a:gd name="T92" fmla="*/ 94 w 3545"/>
              <a:gd name="T93" fmla="*/ 66 h 4958"/>
              <a:gd name="T94" fmla="*/ 54 w 3545"/>
              <a:gd name="T95" fmla="*/ 112 h 4958"/>
              <a:gd name="T96" fmla="*/ 20 w 3545"/>
              <a:gd name="T97" fmla="*/ 182 h 4958"/>
              <a:gd name="T98" fmla="*/ 1 w 3545"/>
              <a:gd name="T99" fmla="*/ 323 h 4958"/>
              <a:gd name="T100" fmla="*/ 0 w 3545"/>
              <a:gd name="T101" fmla="*/ 4618 h 4958"/>
              <a:gd name="T102" fmla="*/ 22 w 3545"/>
              <a:gd name="T103" fmla="*/ 4781 h 4958"/>
              <a:gd name="T104" fmla="*/ 58 w 3545"/>
              <a:gd name="T105" fmla="*/ 4847 h 4958"/>
              <a:gd name="T106" fmla="*/ 119 w 3545"/>
              <a:gd name="T107" fmla="*/ 4909 h 4958"/>
              <a:gd name="T108" fmla="*/ 227 w 3545"/>
              <a:gd name="T109" fmla="*/ 4948 h 4958"/>
              <a:gd name="T110" fmla="*/ 613 w 3545"/>
              <a:gd name="T111" fmla="*/ 4957 h 4958"/>
              <a:gd name="T112" fmla="*/ 1105 w 3545"/>
              <a:gd name="T113" fmla="*/ 4953 h 4958"/>
              <a:gd name="T114" fmla="*/ 1513 w 3545"/>
              <a:gd name="T115" fmla="*/ 4956 h 4958"/>
              <a:gd name="T116" fmla="*/ 2949 w 3545"/>
              <a:gd name="T117" fmla="*/ 4958 h 4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45" h="4958">
                <a:moveTo>
                  <a:pt x="3075" y="4950"/>
                </a:moveTo>
                <a:lnTo>
                  <a:pt x="3072" y="4938"/>
                </a:lnTo>
                <a:lnTo>
                  <a:pt x="3069" y="4931"/>
                </a:lnTo>
                <a:lnTo>
                  <a:pt x="3067" y="4927"/>
                </a:lnTo>
                <a:lnTo>
                  <a:pt x="3066" y="4920"/>
                </a:lnTo>
                <a:lnTo>
                  <a:pt x="3065" y="4911"/>
                </a:lnTo>
                <a:lnTo>
                  <a:pt x="3063" y="4898"/>
                </a:lnTo>
                <a:lnTo>
                  <a:pt x="3061" y="4871"/>
                </a:lnTo>
                <a:lnTo>
                  <a:pt x="3057" y="4849"/>
                </a:lnTo>
                <a:lnTo>
                  <a:pt x="3054" y="4831"/>
                </a:lnTo>
                <a:lnTo>
                  <a:pt x="3050" y="4812"/>
                </a:lnTo>
                <a:lnTo>
                  <a:pt x="3047" y="4791"/>
                </a:lnTo>
                <a:lnTo>
                  <a:pt x="3044" y="4767"/>
                </a:lnTo>
                <a:lnTo>
                  <a:pt x="3043" y="4737"/>
                </a:lnTo>
                <a:lnTo>
                  <a:pt x="3042" y="4699"/>
                </a:lnTo>
                <a:lnTo>
                  <a:pt x="3042" y="4662"/>
                </a:lnTo>
                <a:lnTo>
                  <a:pt x="3042" y="4626"/>
                </a:lnTo>
                <a:lnTo>
                  <a:pt x="3043" y="4589"/>
                </a:lnTo>
                <a:lnTo>
                  <a:pt x="3045" y="4554"/>
                </a:lnTo>
                <a:lnTo>
                  <a:pt x="3047" y="4540"/>
                </a:lnTo>
                <a:lnTo>
                  <a:pt x="3050" y="4528"/>
                </a:lnTo>
                <a:lnTo>
                  <a:pt x="3053" y="4517"/>
                </a:lnTo>
                <a:lnTo>
                  <a:pt x="3057" y="4505"/>
                </a:lnTo>
                <a:lnTo>
                  <a:pt x="3060" y="4491"/>
                </a:lnTo>
                <a:lnTo>
                  <a:pt x="3063" y="4474"/>
                </a:lnTo>
                <a:lnTo>
                  <a:pt x="3064" y="4452"/>
                </a:lnTo>
                <a:lnTo>
                  <a:pt x="3063" y="4425"/>
                </a:lnTo>
                <a:lnTo>
                  <a:pt x="2831" y="4424"/>
                </a:lnTo>
                <a:lnTo>
                  <a:pt x="2820" y="4424"/>
                </a:lnTo>
                <a:lnTo>
                  <a:pt x="2810" y="4424"/>
                </a:lnTo>
                <a:lnTo>
                  <a:pt x="2802" y="4425"/>
                </a:lnTo>
                <a:lnTo>
                  <a:pt x="2793" y="4427"/>
                </a:lnTo>
                <a:lnTo>
                  <a:pt x="2786" y="4429"/>
                </a:lnTo>
                <a:lnTo>
                  <a:pt x="2783" y="4431"/>
                </a:lnTo>
                <a:lnTo>
                  <a:pt x="2777" y="4433"/>
                </a:lnTo>
                <a:lnTo>
                  <a:pt x="2762" y="4434"/>
                </a:lnTo>
                <a:lnTo>
                  <a:pt x="2480" y="4431"/>
                </a:lnTo>
                <a:lnTo>
                  <a:pt x="2469" y="4428"/>
                </a:lnTo>
                <a:lnTo>
                  <a:pt x="2467" y="4426"/>
                </a:lnTo>
                <a:lnTo>
                  <a:pt x="2462" y="4425"/>
                </a:lnTo>
                <a:lnTo>
                  <a:pt x="2443" y="4424"/>
                </a:lnTo>
                <a:lnTo>
                  <a:pt x="2422" y="4424"/>
                </a:lnTo>
                <a:lnTo>
                  <a:pt x="2402" y="4423"/>
                </a:lnTo>
                <a:lnTo>
                  <a:pt x="2381" y="4423"/>
                </a:lnTo>
                <a:lnTo>
                  <a:pt x="2360" y="4424"/>
                </a:lnTo>
                <a:lnTo>
                  <a:pt x="2339" y="4424"/>
                </a:lnTo>
                <a:lnTo>
                  <a:pt x="2318" y="4424"/>
                </a:lnTo>
                <a:lnTo>
                  <a:pt x="2298" y="4424"/>
                </a:lnTo>
                <a:lnTo>
                  <a:pt x="2277" y="4424"/>
                </a:lnTo>
                <a:lnTo>
                  <a:pt x="2257" y="4424"/>
                </a:lnTo>
                <a:lnTo>
                  <a:pt x="2236" y="4424"/>
                </a:lnTo>
                <a:lnTo>
                  <a:pt x="2216" y="4424"/>
                </a:lnTo>
                <a:lnTo>
                  <a:pt x="2195" y="4424"/>
                </a:lnTo>
                <a:lnTo>
                  <a:pt x="2185" y="4424"/>
                </a:lnTo>
                <a:lnTo>
                  <a:pt x="2175" y="4424"/>
                </a:lnTo>
                <a:lnTo>
                  <a:pt x="2164" y="4424"/>
                </a:lnTo>
                <a:lnTo>
                  <a:pt x="2156" y="4425"/>
                </a:lnTo>
                <a:lnTo>
                  <a:pt x="2121" y="4431"/>
                </a:lnTo>
                <a:lnTo>
                  <a:pt x="2097" y="4435"/>
                </a:lnTo>
                <a:lnTo>
                  <a:pt x="2079" y="4436"/>
                </a:lnTo>
                <a:lnTo>
                  <a:pt x="2064" y="4438"/>
                </a:lnTo>
                <a:lnTo>
                  <a:pt x="2048" y="4436"/>
                </a:lnTo>
                <a:lnTo>
                  <a:pt x="2029" y="4435"/>
                </a:lnTo>
                <a:lnTo>
                  <a:pt x="2001" y="4434"/>
                </a:lnTo>
                <a:lnTo>
                  <a:pt x="1963" y="4434"/>
                </a:lnTo>
                <a:lnTo>
                  <a:pt x="1925" y="4434"/>
                </a:lnTo>
                <a:lnTo>
                  <a:pt x="1899" y="4433"/>
                </a:lnTo>
                <a:lnTo>
                  <a:pt x="1883" y="4433"/>
                </a:lnTo>
                <a:lnTo>
                  <a:pt x="1871" y="4432"/>
                </a:lnTo>
                <a:lnTo>
                  <a:pt x="1860" y="4430"/>
                </a:lnTo>
                <a:lnTo>
                  <a:pt x="1849" y="4429"/>
                </a:lnTo>
                <a:lnTo>
                  <a:pt x="1832" y="4427"/>
                </a:lnTo>
                <a:lnTo>
                  <a:pt x="1806" y="4424"/>
                </a:lnTo>
                <a:lnTo>
                  <a:pt x="1559" y="4424"/>
                </a:lnTo>
                <a:lnTo>
                  <a:pt x="1538" y="4424"/>
                </a:lnTo>
                <a:lnTo>
                  <a:pt x="1522" y="4425"/>
                </a:lnTo>
                <a:lnTo>
                  <a:pt x="1513" y="4426"/>
                </a:lnTo>
                <a:lnTo>
                  <a:pt x="1508" y="4427"/>
                </a:lnTo>
                <a:lnTo>
                  <a:pt x="1501" y="4430"/>
                </a:lnTo>
                <a:lnTo>
                  <a:pt x="1489" y="4433"/>
                </a:lnTo>
                <a:lnTo>
                  <a:pt x="1245" y="4434"/>
                </a:lnTo>
                <a:lnTo>
                  <a:pt x="1230" y="4434"/>
                </a:lnTo>
                <a:lnTo>
                  <a:pt x="1217" y="4433"/>
                </a:lnTo>
                <a:lnTo>
                  <a:pt x="1208" y="4432"/>
                </a:lnTo>
                <a:lnTo>
                  <a:pt x="1201" y="4430"/>
                </a:lnTo>
                <a:lnTo>
                  <a:pt x="1188" y="4427"/>
                </a:lnTo>
                <a:lnTo>
                  <a:pt x="1170" y="4424"/>
                </a:lnTo>
                <a:lnTo>
                  <a:pt x="1152" y="4423"/>
                </a:lnTo>
                <a:lnTo>
                  <a:pt x="1131" y="4423"/>
                </a:lnTo>
                <a:lnTo>
                  <a:pt x="1111" y="4423"/>
                </a:lnTo>
                <a:lnTo>
                  <a:pt x="1089" y="4423"/>
                </a:lnTo>
                <a:lnTo>
                  <a:pt x="1067" y="4423"/>
                </a:lnTo>
                <a:lnTo>
                  <a:pt x="1046" y="4424"/>
                </a:lnTo>
                <a:lnTo>
                  <a:pt x="1025" y="4424"/>
                </a:lnTo>
                <a:lnTo>
                  <a:pt x="1006" y="4424"/>
                </a:lnTo>
                <a:lnTo>
                  <a:pt x="883" y="4424"/>
                </a:lnTo>
                <a:lnTo>
                  <a:pt x="868" y="4426"/>
                </a:lnTo>
                <a:lnTo>
                  <a:pt x="863" y="4428"/>
                </a:lnTo>
                <a:lnTo>
                  <a:pt x="860" y="4429"/>
                </a:lnTo>
                <a:lnTo>
                  <a:pt x="852" y="4432"/>
                </a:lnTo>
                <a:lnTo>
                  <a:pt x="836" y="4434"/>
                </a:lnTo>
                <a:lnTo>
                  <a:pt x="818" y="4435"/>
                </a:lnTo>
                <a:lnTo>
                  <a:pt x="796" y="4436"/>
                </a:lnTo>
                <a:lnTo>
                  <a:pt x="774" y="4436"/>
                </a:lnTo>
                <a:lnTo>
                  <a:pt x="751" y="4435"/>
                </a:lnTo>
                <a:lnTo>
                  <a:pt x="728" y="4435"/>
                </a:lnTo>
                <a:lnTo>
                  <a:pt x="709" y="4434"/>
                </a:lnTo>
                <a:lnTo>
                  <a:pt x="692" y="4434"/>
                </a:lnTo>
                <a:lnTo>
                  <a:pt x="671" y="4434"/>
                </a:lnTo>
                <a:lnTo>
                  <a:pt x="650" y="4434"/>
                </a:lnTo>
                <a:lnTo>
                  <a:pt x="630" y="4434"/>
                </a:lnTo>
                <a:lnTo>
                  <a:pt x="609" y="4434"/>
                </a:lnTo>
                <a:lnTo>
                  <a:pt x="590" y="4435"/>
                </a:lnTo>
                <a:lnTo>
                  <a:pt x="572" y="4436"/>
                </a:lnTo>
                <a:lnTo>
                  <a:pt x="558" y="4436"/>
                </a:lnTo>
                <a:lnTo>
                  <a:pt x="547" y="4435"/>
                </a:lnTo>
                <a:lnTo>
                  <a:pt x="543" y="4434"/>
                </a:lnTo>
                <a:lnTo>
                  <a:pt x="538" y="4432"/>
                </a:lnTo>
                <a:lnTo>
                  <a:pt x="534" y="4428"/>
                </a:lnTo>
                <a:lnTo>
                  <a:pt x="531" y="4424"/>
                </a:lnTo>
                <a:lnTo>
                  <a:pt x="528" y="4419"/>
                </a:lnTo>
                <a:lnTo>
                  <a:pt x="526" y="4413"/>
                </a:lnTo>
                <a:lnTo>
                  <a:pt x="524" y="4404"/>
                </a:lnTo>
                <a:lnTo>
                  <a:pt x="522" y="4395"/>
                </a:lnTo>
                <a:lnTo>
                  <a:pt x="520" y="4370"/>
                </a:lnTo>
                <a:lnTo>
                  <a:pt x="519" y="4338"/>
                </a:lnTo>
                <a:lnTo>
                  <a:pt x="519" y="4298"/>
                </a:lnTo>
                <a:lnTo>
                  <a:pt x="519" y="4248"/>
                </a:lnTo>
                <a:lnTo>
                  <a:pt x="521" y="4114"/>
                </a:lnTo>
                <a:lnTo>
                  <a:pt x="522" y="3929"/>
                </a:lnTo>
                <a:lnTo>
                  <a:pt x="522" y="2397"/>
                </a:lnTo>
                <a:lnTo>
                  <a:pt x="520" y="2392"/>
                </a:lnTo>
                <a:lnTo>
                  <a:pt x="517" y="2387"/>
                </a:lnTo>
                <a:lnTo>
                  <a:pt x="513" y="2382"/>
                </a:lnTo>
                <a:lnTo>
                  <a:pt x="509" y="2377"/>
                </a:lnTo>
                <a:lnTo>
                  <a:pt x="498" y="2368"/>
                </a:lnTo>
                <a:lnTo>
                  <a:pt x="489" y="2360"/>
                </a:lnTo>
                <a:lnTo>
                  <a:pt x="481" y="2352"/>
                </a:lnTo>
                <a:lnTo>
                  <a:pt x="472" y="2344"/>
                </a:lnTo>
                <a:lnTo>
                  <a:pt x="451" y="2323"/>
                </a:lnTo>
                <a:lnTo>
                  <a:pt x="427" y="2300"/>
                </a:lnTo>
                <a:lnTo>
                  <a:pt x="411" y="2289"/>
                </a:lnTo>
                <a:lnTo>
                  <a:pt x="406" y="2283"/>
                </a:lnTo>
                <a:lnTo>
                  <a:pt x="400" y="2277"/>
                </a:lnTo>
                <a:lnTo>
                  <a:pt x="393" y="2266"/>
                </a:lnTo>
                <a:lnTo>
                  <a:pt x="384" y="2252"/>
                </a:lnTo>
                <a:lnTo>
                  <a:pt x="381" y="2248"/>
                </a:lnTo>
                <a:lnTo>
                  <a:pt x="379" y="2243"/>
                </a:lnTo>
                <a:lnTo>
                  <a:pt x="367" y="2219"/>
                </a:lnTo>
                <a:lnTo>
                  <a:pt x="356" y="2194"/>
                </a:lnTo>
                <a:lnTo>
                  <a:pt x="351" y="2181"/>
                </a:lnTo>
                <a:lnTo>
                  <a:pt x="345" y="2168"/>
                </a:lnTo>
                <a:lnTo>
                  <a:pt x="341" y="2156"/>
                </a:lnTo>
                <a:lnTo>
                  <a:pt x="338" y="2143"/>
                </a:lnTo>
                <a:lnTo>
                  <a:pt x="335" y="2130"/>
                </a:lnTo>
                <a:lnTo>
                  <a:pt x="333" y="2117"/>
                </a:lnTo>
                <a:lnTo>
                  <a:pt x="332" y="2104"/>
                </a:lnTo>
                <a:lnTo>
                  <a:pt x="332" y="2091"/>
                </a:lnTo>
                <a:lnTo>
                  <a:pt x="332" y="2078"/>
                </a:lnTo>
                <a:lnTo>
                  <a:pt x="334" y="2064"/>
                </a:lnTo>
                <a:lnTo>
                  <a:pt x="336" y="2050"/>
                </a:lnTo>
                <a:lnTo>
                  <a:pt x="340" y="2036"/>
                </a:lnTo>
                <a:lnTo>
                  <a:pt x="345" y="2020"/>
                </a:lnTo>
                <a:lnTo>
                  <a:pt x="347" y="2010"/>
                </a:lnTo>
                <a:lnTo>
                  <a:pt x="348" y="2005"/>
                </a:lnTo>
                <a:lnTo>
                  <a:pt x="349" y="2000"/>
                </a:lnTo>
                <a:lnTo>
                  <a:pt x="353" y="1994"/>
                </a:lnTo>
                <a:lnTo>
                  <a:pt x="358" y="1986"/>
                </a:lnTo>
                <a:lnTo>
                  <a:pt x="366" y="1971"/>
                </a:lnTo>
                <a:lnTo>
                  <a:pt x="370" y="1962"/>
                </a:lnTo>
                <a:lnTo>
                  <a:pt x="372" y="1957"/>
                </a:lnTo>
                <a:lnTo>
                  <a:pt x="373" y="1952"/>
                </a:lnTo>
                <a:lnTo>
                  <a:pt x="376" y="1947"/>
                </a:lnTo>
                <a:lnTo>
                  <a:pt x="382" y="1937"/>
                </a:lnTo>
                <a:lnTo>
                  <a:pt x="393" y="1924"/>
                </a:lnTo>
                <a:lnTo>
                  <a:pt x="410" y="1902"/>
                </a:lnTo>
                <a:lnTo>
                  <a:pt x="500" y="1779"/>
                </a:lnTo>
                <a:lnTo>
                  <a:pt x="510" y="1764"/>
                </a:lnTo>
                <a:lnTo>
                  <a:pt x="517" y="1755"/>
                </a:lnTo>
                <a:lnTo>
                  <a:pt x="521" y="1748"/>
                </a:lnTo>
                <a:lnTo>
                  <a:pt x="522" y="1742"/>
                </a:lnTo>
                <a:lnTo>
                  <a:pt x="523" y="1733"/>
                </a:lnTo>
                <a:lnTo>
                  <a:pt x="523" y="1717"/>
                </a:lnTo>
                <a:lnTo>
                  <a:pt x="522" y="1693"/>
                </a:lnTo>
                <a:lnTo>
                  <a:pt x="522" y="1656"/>
                </a:lnTo>
                <a:lnTo>
                  <a:pt x="522" y="812"/>
                </a:lnTo>
                <a:lnTo>
                  <a:pt x="521" y="783"/>
                </a:lnTo>
                <a:lnTo>
                  <a:pt x="521" y="749"/>
                </a:lnTo>
                <a:lnTo>
                  <a:pt x="520" y="709"/>
                </a:lnTo>
                <a:lnTo>
                  <a:pt x="519" y="668"/>
                </a:lnTo>
                <a:lnTo>
                  <a:pt x="519" y="628"/>
                </a:lnTo>
                <a:lnTo>
                  <a:pt x="520" y="591"/>
                </a:lnTo>
                <a:lnTo>
                  <a:pt x="521" y="574"/>
                </a:lnTo>
                <a:lnTo>
                  <a:pt x="522" y="559"/>
                </a:lnTo>
                <a:lnTo>
                  <a:pt x="523" y="545"/>
                </a:lnTo>
                <a:lnTo>
                  <a:pt x="525" y="534"/>
                </a:lnTo>
                <a:lnTo>
                  <a:pt x="535" y="533"/>
                </a:lnTo>
                <a:lnTo>
                  <a:pt x="554" y="532"/>
                </a:lnTo>
                <a:lnTo>
                  <a:pt x="580" y="530"/>
                </a:lnTo>
                <a:lnTo>
                  <a:pt x="613" y="529"/>
                </a:lnTo>
                <a:lnTo>
                  <a:pt x="702" y="528"/>
                </a:lnTo>
                <a:lnTo>
                  <a:pt x="813" y="527"/>
                </a:lnTo>
                <a:lnTo>
                  <a:pt x="941" y="526"/>
                </a:lnTo>
                <a:lnTo>
                  <a:pt x="1084" y="526"/>
                </a:lnTo>
                <a:lnTo>
                  <a:pt x="1237" y="525"/>
                </a:lnTo>
                <a:lnTo>
                  <a:pt x="1394" y="525"/>
                </a:lnTo>
                <a:lnTo>
                  <a:pt x="1552" y="526"/>
                </a:lnTo>
                <a:lnTo>
                  <a:pt x="1706" y="526"/>
                </a:lnTo>
                <a:lnTo>
                  <a:pt x="1852" y="527"/>
                </a:lnTo>
                <a:lnTo>
                  <a:pt x="1985" y="527"/>
                </a:lnTo>
                <a:lnTo>
                  <a:pt x="2101" y="528"/>
                </a:lnTo>
                <a:lnTo>
                  <a:pt x="2194" y="528"/>
                </a:lnTo>
                <a:lnTo>
                  <a:pt x="2261" y="528"/>
                </a:lnTo>
                <a:lnTo>
                  <a:pt x="2298" y="528"/>
                </a:lnTo>
                <a:lnTo>
                  <a:pt x="3070" y="529"/>
                </a:lnTo>
                <a:lnTo>
                  <a:pt x="3088" y="529"/>
                </a:lnTo>
                <a:lnTo>
                  <a:pt x="3102" y="528"/>
                </a:lnTo>
                <a:lnTo>
                  <a:pt x="3113" y="527"/>
                </a:lnTo>
                <a:lnTo>
                  <a:pt x="3124" y="525"/>
                </a:lnTo>
                <a:lnTo>
                  <a:pt x="3131" y="522"/>
                </a:lnTo>
                <a:lnTo>
                  <a:pt x="3139" y="515"/>
                </a:lnTo>
                <a:lnTo>
                  <a:pt x="3146" y="508"/>
                </a:lnTo>
                <a:lnTo>
                  <a:pt x="3155" y="498"/>
                </a:lnTo>
                <a:lnTo>
                  <a:pt x="3166" y="481"/>
                </a:lnTo>
                <a:lnTo>
                  <a:pt x="3178" y="466"/>
                </a:lnTo>
                <a:lnTo>
                  <a:pt x="3190" y="450"/>
                </a:lnTo>
                <a:lnTo>
                  <a:pt x="3203" y="436"/>
                </a:lnTo>
                <a:lnTo>
                  <a:pt x="3298" y="311"/>
                </a:lnTo>
                <a:lnTo>
                  <a:pt x="3304" y="302"/>
                </a:lnTo>
                <a:lnTo>
                  <a:pt x="3312" y="295"/>
                </a:lnTo>
                <a:lnTo>
                  <a:pt x="3319" y="287"/>
                </a:lnTo>
                <a:lnTo>
                  <a:pt x="3326" y="281"/>
                </a:lnTo>
                <a:lnTo>
                  <a:pt x="3333" y="274"/>
                </a:lnTo>
                <a:lnTo>
                  <a:pt x="3341" y="267"/>
                </a:lnTo>
                <a:lnTo>
                  <a:pt x="3348" y="259"/>
                </a:lnTo>
                <a:lnTo>
                  <a:pt x="3355" y="251"/>
                </a:lnTo>
                <a:lnTo>
                  <a:pt x="3361" y="242"/>
                </a:lnTo>
                <a:lnTo>
                  <a:pt x="3364" y="235"/>
                </a:lnTo>
                <a:lnTo>
                  <a:pt x="3368" y="226"/>
                </a:lnTo>
                <a:lnTo>
                  <a:pt x="3374" y="216"/>
                </a:lnTo>
                <a:lnTo>
                  <a:pt x="3522" y="36"/>
                </a:lnTo>
                <a:lnTo>
                  <a:pt x="3531" y="28"/>
                </a:lnTo>
                <a:lnTo>
                  <a:pt x="3538" y="23"/>
                </a:lnTo>
                <a:lnTo>
                  <a:pt x="3540" y="20"/>
                </a:lnTo>
                <a:lnTo>
                  <a:pt x="3542" y="16"/>
                </a:lnTo>
                <a:lnTo>
                  <a:pt x="3544" y="12"/>
                </a:lnTo>
                <a:lnTo>
                  <a:pt x="3545" y="5"/>
                </a:lnTo>
                <a:lnTo>
                  <a:pt x="3505" y="4"/>
                </a:lnTo>
                <a:lnTo>
                  <a:pt x="3407" y="3"/>
                </a:lnTo>
                <a:lnTo>
                  <a:pt x="3261" y="1"/>
                </a:lnTo>
                <a:lnTo>
                  <a:pt x="3075" y="1"/>
                </a:lnTo>
                <a:lnTo>
                  <a:pt x="2857" y="0"/>
                </a:lnTo>
                <a:lnTo>
                  <a:pt x="2614" y="0"/>
                </a:lnTo>
                <a:lnTo>
                  <a:pt x="2355" y="0"/>
                </a:lnTo>
                <a:lnTo>
                  <a:pt x="2089" y="1"/>
                </a:lnTo>
                <a:lnTo>
                  <a:pt x="1822" y="1"/>
                </a:lnTo>
                <a:lnTo>
                  <a:pt x="1564" y="1"/>
                </a:lnTo>
                <a:lnTo>
                  <a:pt x="1321" y="3"/>
                </a:lnTo>
                <a:lnTo>
                  <a:pt x="1103" y="3"/>
                </a:lnTo>
                <a:lnTo>
                  <a:pt x="919" y="4"/>
                </a:lnTo>
                <a:lnTo>
                  <a:pt x="773" y="4"/>
                </a:lnTo>
                <a:lnTo>
                  <a:pt x="676" y="4"/>
                </a:lnTo>
                <a:lnTo>
                  <a:pt x="637" y="4"/>
                </a:lnTo>
                <a:lnTo>
                  <a:pt x="592" y="4"/>
                </a:lnTo>
                <a:lnTo>
                  <a:pt x="546" y="4"/>
                </a:lnTo>
                <a:lnTo>
                  <a:pt x="500" y="4"/>
                </a:lnTo>
                <a:lnTo>
                  <a:pt x="455" y="4"/>
                </a:lnTo>
                <a:lnTo>
                  <a:pt x="410" y="4"/>
                </a:lnTo>
                <a:lnTo>
                  <a:pt x="365" y="4"/>
                </a:lnTo>
                <a:lnTo>
                  <a:pt x="320" y="4"/>
                </a:lnTo>
                <a:lnTo>
                  <a:pt x="275" y="4"/>
                </a:lnTo>
                <a:lnTo>
                  <a:pt x="255" y="4"/>
                </a:lnTo>
                <a:lnTo>
                  <a:pt x="237" y="6"/>
                </a:lnTo>
                <a:lnTo>
                  <a:pt x="220" y="9"/>
                </a:lnTo>
                <a:lnTo>
                  <a:pt x="203" y="13"/>
                </a:lnTo>
                <a:lnTo>
                  <a:pt x="186" y="18"/>
                </a:lnTo>
                <a:lnTo>
                  <a:pt x="170" y="24"/>
                </a:lnTo>
                <a:lnTo>
                  <a:pt x="153" y="31"/>
                </a:lnTo>
                <a:lnTo>
                  <a:pt x="136" y="41"/>
                </a:lnTo>
                <a:lnTo>
                  <a:pt x="116" y="51"/>
                </a:lnTo>
                <a:lnTo>
                  <a:pt x="103" y="60"/>
                </a:lnTo>
                <a:lnTo>
                  <a:pt x="94" y="66"/>
                </a:lnTo>
                <a:lnTo>
                  <a:pt x="89" y="74"/>
                </a:lnTo>
                <a:lnTo>
                  <a:pt x="84" y="80"/>
                </a:lnTo>
                <a:lnTo>
                  <a:pt x="80" y="86"/>
                </a:lnTo>
                <a:lnTo>
                  <a:pt x="73" y="94"/>
                </a:lnTo>
                <a:lnTo>
                  <a:pt x="64" y="105"/>
                </a:lnTo>
                <a:lnTo>
                  <a:pt x="54" y="112"/>
                </a:lnTo>
                <a:lnTo>
                  <a:pt x="51" y="113"/>
                </a:lnTo>
                <a:lnTo>
                  <a:pt x="48" y="117"/>
                </a:lnTo>
                <a:lnTo>
                  <a:pt x="40" y="129"/>
                </a:lnTo>
                <a:lnTo>
                  <a:pt x="32" y="147"/>
                </a:lnTo>
                <a:lnTo>
                  <a:pt x="26" y="163"/>
                </a:lnTo>
                <a:lnTo>
                  <a:pt x="20" y="182"/>
                </a:lnTo>
                <a:lnTo>
                  <a:pt x="15" y="201"/>
                </a:lnTo>
                <a:lnTo>
                  <a:pt x="12" y="220"/>
                </a:lnTo>
                <a:lnTo>
                  <a:pt x="7" y="240"/>
                </a:lnTo>
                <a:lnTo>
                  <a:pt x="5" y="260"/>
                </a:lnTo>
                <a:lnTo>
                  <a:pt x="3" y="281"/>
                </a:lnTo>
                <a:lnTo>
                  <a:pt x="1" y="323"/>
                </a:lnTo>
                <a:lnTo>
                  <a:pt x="0" y="367"/>
                </a:lnTo>
                <a:lnTo>
                  <a:pt x="0" y="410"/>
                </a:lnTo>
                <a:lnTo>
                  <a:pt x="0" y="453"/>
                </a:lnTo>
                <a:lnTo>
                  <a:pt x="0" y="4479"/>
                </a:lnTo>
                <a:lnTo>
                  <a:pt x="0" y="4552"/>
                </a:lnTo>
                <a:lnTo>
                  <a:pt x="0" y="4618"/>
                </a:lnTo>
                <a:lnTo>
                  <a:pt x="0" y="4649"/>
                </a:lnTo>
                <a:lnTo>
                  <a:pt x="2" y="4678"/>
                </a:lnTo>
                <a:lnTo>
                  <a:pt x="5" y="4706"/>
                </a:lnTo>
                <a:lnTo>
                  <a:pt x="10" y="4732"/>
                </a:lnTo>
                <a:lnTo>
                  <a:pt x="15" y="4756"/>
                </a:lnTo>
                <a:lnTo>
                  <a:pt x="22" y="4781"/>
                </a:lnTo>
                <a:lnTo>
                  <a:pt x="27" y="4792"/>
                </a:lnTo>
                <a:lnTo>
                  <a:pt x="32" y="4804"/>
                </a:lnTo>
                <a:lnTo>
                  <a:pt x="37" y="4815"/>
                </a:lnTo>
                <a:lnTo>
                  <a:pt x="43" y="4825"/>
                </a:lnTo>
                <a:lnTo>
                  <a:pt x="51" y="4837"/>
                </a:lnTo>
                <a:lnTo>
                  <a:pt x="58" y="4847"/>
                </a:lnTo>
                <a:lnTo>
                  <a:pt x="66" y="4857"/>
                </a:lnTo>
                <a:lnTo>
                  <a:pt x="75" y="4868"/>
                </a:lnTo>
                <a:lnTo>
                  <a:pt x="84" y="4878"/>
                </a:lnTo>
                <a:lnTo>
                  <a:pt x="96" y="4888"/>
                </a:lnTo>
                <a:lnTo>
                  <a:pt x="107" y="4899"/>
                </a:lnTo>
                <a:lnTo>
                  <a:pt x="119" y="4909"/>
                </a:lnTo>
                <a:lnTo>
                  <a:pt x="131" y="4915"/>
                </a:lnTo>
                <a:lnTo>
                  <a:pt x="146" y="4924"/>
                </a:lnTo>
                <a:lnTo>
                  <a:pt x="166" y="4931"/>
                </a:lnTo>
                <a:lnTo>
                  <a:pt x="186" y="4937"/>
                </a:lnTo>
                <a:lnTo>
                  <a:pt x="208" y="4943"/>
                </a:lnTo>
                <a:lnTo>
                  <a:pt x="227" y="4948"/>
                </a:lnTo>
                <a:lnTo>
                  <a:pt x="246" y="4951"/>
                </a:lnTo>
                <a:lnTo>
                  <a:pt x="260" y="4953"/>
                </a:lnTo>
                <a:lnTo>
                  <a:pt x="348" y="4956"/>
                </a:lnTo>
                <a:lnTo>
                  <a:pt x="436" y="4957"/>
                </a:lnTo>
                <a:lnTo>
                  <a:pt x="524" y="4958"/>
                </a:lnTo>
                <a:lnTo>
                  <a:pt x="613" y="4957"/>
                </a:lnTo>
                <a:lnTo>
                  <a:pt x="702" y="4956"/>
                </a:lnTo>
                <a:lnTo>
                  <a:pt x="791" y="4954"/>
                </a:lnTo>
                <a:lnTo>
                  <a:pt x="882" y="4954"/>
                </a:lnTo>
                <a:lnTo>
                  <a:pt x="972" y="4953"/>
                </a:lnTo>
                <a:lnTo>
                  <a:pt x="1038" y="4953"/>
                </a:lnTo>
                <a:lnTo>
                  <a:pt x="1105" y="4953"/>
                </a:lnTo>
                <a:lnTo>
                  <a:pt x="1174" y="4952"/>
                </a:lnTo>
                <a:lnTo>
                  <a:pt x="1243" y="4952"/>
                </a:lnTo>
                <a:lnTo>
                  <a:pt x="1312" y="4952"/>
                </a:lnTo>
                <a:lnTo>
                  <a:pt x="1380" y="4952"/>
                </a:lnTo>
                <a:lnTo>
                  <a:pt x="1447" y="4953"/>
                </a:lnTo>
                <a:lnTo>
                  <a:pt x="1513" y="4956"/>
                </a:lnTo>
                <a:lnTo>
                  <a:pt x="2708" y="4952"/>
                </a:lnTo>
                <a:lnTo>
                  <a:pt x="2747" y="4952"/>
                </a:lnTo>
                <a:lnTo>
                  <a:pt x="2793" y="4954"/>
                </a:lnTo>
                <a:lnTo>
                  <a:pt x="2843" y="4956"/>
                </a:lnTo>
                <a:lnTo>
                  <a:pt x="2897" y="4957"/>
                </a:lnTo>
                <a:lnTo>
                  <a:pt x="2949" y="4958"/>
                </a:lnTo>
                <a:lnTo>
                  <a:pt x="2998" y="4957"/>
                </a:lnTo>
                <a:lnTo>
                  <a:pt x="3021" y="4956"/>
                </a:lnTo>
                <a:lnTo>
                  <a:pt x="3042" y="4954"/>
                </a:lnTo>
                <a:lnTo>
                  <a:pt x="3060" y="4952"/>
                </a:lnTo>
                <a:lnTo>
                  <a:pt x="3075" y="49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" name="Freeform 8">
            <a:extLst>
              <a:ext uri="{FF2B5EF4-FFF2-40B4-BE49-F238E27FC236}">
                <a16:creationId xmlns:a16="http://schemas.microsoft.com/office/drawing/2014/main" id="{870BF4D9-A742-4228-A44A-FE1F4DC3004A}"/>
              </a:ext>
            </a:extLst>
          </p:cNvPr>
          <p:cNvSpPr>
            <a:spLocks/>
          </p:cNvSpPr>
          <p:nvPr/>
        </p:nvSpPr>
        <p:spPr bwMode="auto">
          <a:xfrm>
            <a:off x="11432056" y="473362"/>
            <a:ext cx="183713" cy="18189"/>
          </a:xfrm>
          <a:custGeom>
            <a:avLst/>
            <a:gdLst>
              <a:gd name="T0" fmla="*/ 6 w 5245"/>
              <a:gd name="T1" fmla="*/ 71 h 529"/>
              <a:gd name="T2" fmla="*/ 8 w 5245"/>
              <a:gd name="T3" fmla="*/ 203 h 529"/>
              <a:gd name="T4" fmla="*/ 9 w 5245"/>
              <a:gd name="T5" fmla="*/ 339 h 529"/>
              <a:gd name="T6" fmla="*/ 6 w 5245"/>
              <a:gd name="T7" fmla="*/ 437 h 529"/>
              <a:gd name="T8" fmla="*/ 3 w 5245"/>
              <a:gd name="T9" fmla="*/ 500 h 529"/>
              <a:gd name="T10" fmla="*/ 474 w 5245"/>
              <a:gd name="T11" fmla="*/ 528 h 529"/>
              <a:gd name="T12" fmla="*/ 631 w 5245"/>
              <a:gd name="T13" fmla="*/ 527 h 529"/>
              <a:gd name="T14" fmla="*/ 788 w 5245"/>
              <a:gd name="T15" fmla="*/ 528 h 529"/>
              <a:gd name="T16" fmla="*/ 946 w 5245"/>
              <a:gd name="T17" fmla="*/ 529 h 529"/>
              <a:gd name="T18" fmla="*/ 1109 w 5245"/>
              <a:gd name="T19" fmla="*/ 528 h 529"/>
              <a:gd name="T20" fmla="*/ 1266 w 5245"/>
              <a:gd name="T21" fmla="*/ 527 h 529"/>
              <a:gd name="T22" fmla="*/ 1426 w 5245"/>
              <a:gd name="T23" fmla="*/ 528 h 529"/>
              <a:gd name="T24" fmla="*/ 1589 w 5245"/>
              <a:gd name="T25" fmla="*/ 529 h 529"/>
              <a:gd name="T26" fmla="*/ 1752 w 5245"/>
              <a:gd name="T27" fmla="*/ 528 h 529"/>
              <a:gd name="T28" fmla="*/ 2480 w 5245"/>
              <a:gd name="T29" fmla="*/ 527 h 529"/>
              <a:gd name="T30" fmla="*/ 2638 w 5245"/>
              <a:gd name="T31" fmla="*/ 527 h 529"/>
              <a:gd name="T32" fmla="*/ 2797 w 5245"/>
              <a:gd name="T33" fmla="*/ 529 h 529"/>
              <a:gd name="T34" fmla="*/ 2957 w 5245"/>
              <a:gd name="T35" fmla="*/ 529 h 529"/>
              <a:gd name="T36" fmla="*/ 3680 w 5245"/>
              <a:gd name="T37" fmla="*/ 528 h 529"/>
              <a:gd name="T38" fmla="*/ 3837 w 5245"/>
              <a:gd name="T39" fmla="*/ 527 h 529"/>
              <a:gd name="T40" fmla="*/ 3996 w 5245"/>
              <a:gd name="T41" fmla="*/ 528 h 529"/>
              <a:gd name="T42" fmla="*/ 4156 w 5245"/>
              <a:gd name="T43" fmla="*/ 529 h 529"/>
              <a:gd name="T44" fmla="*/ 4316 w 5245"/>
              <a:gd name="T45" fmla="*/ 528 h 529"/>
              <a:gd name="T46" fmla="*/ 4475 w 5245"/>
              <a:gd name="T47" fmla="*/ 527 h 529"/>
              <a:gd name="T48" fmla="*/ 4637 w 5245"/>
              <a:gd name="T49" fmla="*/ 528 h 529"/>
              <a:gd name="T50" fmla="*/ 4800 w 5245"/>
              <a:gd name="T51" fmla="*/ 529 h 529"/>
              <a:gd name="T52" fmla="*/ 4965 w 5245"/>
              <a:gd name="T53" fmla="*/ 528 h 529"/>
              <a:gd name="T54" fmla="*/ 5244 w 5245"/>
              <a:gd name="T55" fmla="*/ 477 h 529"/>
              <a:gd name="T56" fmla="*/ 5245 w 5245"/>
              <a:gd name="T57" fmla="*/ 345 h 529"/>
              <a:gd name="T58" fmla="*/ 5244 w 5245"/>
              <a:gd name="T59" fmla="*/ 197 h 529"/>
              <a:gd name="T60" fmla="*/ 5243 w 5245"/>
              <a:gd name="T61" fmla="*/ 61 h 529"/>
              <a:gd name="T62" fmla="*/ 5185 w 5245"/>
              <a:gd name="T63" fmla="*/ 2 h 529"/>
              <a:gd name="T64" fmla="*/ 5049 w 5245"/>
              <a:gd name="T65" fmla="*/ 1 h 529"/>
              <a:gd name="T66" fmla="*/ 4902 w 5245"/>
              <a:gd name="T67" fmla="*/ 2 h 529"/>
              <a:gd name="T68" fmla="*/ 4767 w 5245"/>
              <a:gd name="T69" fmla="*/ 2 h 529"/>
              <a:gd name="T70" fmla="*/ 4577 w 5245"/>
              <a:gd name="T71" fmla="*/ 3 h 529"/>
              <a:gd name="T72" fmla="*/ 4093 w 5245"/>
              <a:gd name="T73" fmla="*/ 2 h 529"/>
              <a:gd name="T74" fmla="*/ 3402 w 5245"/>
              <a:gd name="T75" fmla="*/ 1 h 529"/>
              <a:gd name="T76" fmla="*/ 2597 w 5245"/>
              <a:gd name="T77" fmla="*/ 0 h 529"/>
              <a:gd name="T78" fmla="*/ 1768 w 5245"/>
              <a:gd name="T79" fmla="*/ 0 h 529"/>
              <a:gd name="T80" fmla="*/ 1008 w 5245"/>
              <a:gd name="T81" fmla="*/ 0 h 529"/>
              <a:gd name="T82" fmla="*/ 407 w 5245"/>
              <a:gd name="T83" fmla="*/ 2 h 529"/>
              <a:gd name="T84" fmla="*/ 116 w 5245"/>
              <a:gd name="T85" fmla="*/ 5 h 529"/>
              <a:gd name="T86" fmla="*/ 20 w 5245"/>
              <a:gd name="T87" fmla="*/ 8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245" h="529">
                <a:moveTo>
                  <a:pt x="5" y="9"/>
                </a:moveTo>
                <a:lnTo>
                  <a:pt x="6" y="71"/>
                </a:lnTo>
                <a:lnTo>
                  <a:pt x="7" y="136"/>
                </a:lnTo>
                <a:lnTo>
                  <a:pt x="8" y="203"/>
                </a:lnTo>
                <a:lnTo>
                  <a:pt x="8" y="271"/>
                </a:lnTo>
                <a:lnTo>
                  <a:pt x="9" y="339"/>
                </a:lnTo>
                <a:lnTo>
                  <a:pt x="7" y="405"/>
                </a:lnTo>
                <a:lnTo>
                  <a:pt x="6" y="437"/>
                </a:lnTo>
                <a:lnTo>
                  <a:pt x="5" y="469"/>
                </a:lnTo>
                <a:lnTo>
                  <a:pt x="3" y="500"/>
                </a:lnTo>
                <a:lnTo>
                  <a:pt x="0" y="529"/>
                </a:lnTo>
                <a:lnTo>
                  <a:pt x="474" y="528"/>
                </a:lnTo>
                <a:lnTo>
                  <a:pt x="553" y="527"/>
                </a:lnTo>
                <a:lnTo>
                  <a:pt x="631" y="527"/>
                </a:lnTo>
                <a:lnTo>
                  <a:pt x="709" y="527"/>
                </a:lnTo>
                <a:lnTo>
                  <a:pt x="788" y="528"/>
                </a:lnTo>
                <a:lnTo>
                  <a:pt x="867" y="529"/>
                </a:lnTo>
                <a:lnTo>
                  <a:pt x="946" y="529"/>
                </a:lnTo>
                <a:lnTo>
                  <a:pt x="1027" y="529"/>
                </a:lnTo>
                <a:lnTo>
                  <a:pt x="1109" y="528"/>
                </a:lnTo>
                <a:lnTo>
                  <a:pt x="1188" y="527"/>
                </a:lnTo>
                <a:lnTo>
                  <a:pt x="1266" y="527"/>
                </a:lnTo>
                <a:lnTo>
                  <a:pt x="1346" y="527"/>
                </a:lnTo>
                <a:lnTo>
                  <a:pt x="1426" y="528"/>
                </a:lnTo>
                <a:lnTo>
                  <a:pt x="1507" y="528"/>
                </a:lnTo>
                <a:lnTo>
                  <a:pt x="1589" y="529"/>
                </a:lnTo>
                <a:lnTo>
                  <a:pt x="1670" y="529"/>
                </a:lnTo>
                <a:lnTo>
                  <a:pt x="1752" y="528"/>
                </a:lnTo>
                <a:lnTo>
                  <a:pt x="2402" y="528"/>
                </a:lnTo>
                <a:lnTo>
                  <a:pt x="2480" y="527"/>
                </a:lnTo>
                <a:lnTo>
                  <a:pt x="2559" y="527"/>
                </a:lnTo>
                <a:lnTo>
                  <a:pt x="2638" y="527"/>
                </a:lnTo>
                <a:lnTo>
                  <a:pt x="2717" y="528"/>
                </a:lnTo>
                <a:lnTo>
                  <a:pt x="2797" y="529"/>
                </a:lnTo>
                <a:lnTo>
                  <a:pt x="2877" y="529"/>
                </a:lnTo>
                <a:lnTo>
                  <a:pt x="2957" y="529"/>
                </a:lnTo>
                <a:lnTo>
                  <a:pt x="3037" y="528"/>
                </a:lnTo>
                <a:lnTo>
                  <a:pt x="3680" y="528"/>
                </a:lnTo>
                <a:lnTo>
                  <a:pt x="3758" y="527"/>
                </a:lnTo>
                <a:lnTo>
                  <a:pt x="3837" y="527"/>
                </a:lnTo>
                <a:lnTo>
                  <a:pt x="3917" y="527"/>
                </a:lnTo>
                <a:lnTo>
                  <a:pt x="3996" y="528"/>
                </a:lnTo>
                <a:lnTo>
                  <a:pt x="4076" y="529"/>
                </a:lnTo>
                <a:lnTo>
                  <a:pt x="4156" y="529"/>
                </a:lnTo>
                <a:lnTo>
                  <a:pt x="4236" y="529"/>
                </a:lnTo>
                <a:lnTo>
                  <a:pt x="4316" y="528"/>
                </a:lnTo>
                <a:lnTo>
                  <a:pt x="4395" y="527"/>
                </a:lnTo>
                <a:lnTo>
                  <a:pt x="4475" y="527"/>
                </a:lnTo>
                <a:lnTo>
                  <a:pt x="4555" y="527"/>
                </a:lnTo>
                <a:lnTo>
                  <a:pt x="4637" y="528"/>
                </a:lnTo>
                <a:lnTo>
                  <a:pt x="4718" y="529"/>
                </a:lnTo>
                <a:lnTo>
                  <a:pt x="4800" y="529"/>
                </a:lnTo>
                <a:lnTo>
                  <a:pt x="4882" y="529"/>
                </a:lnTo>
                <a:lnTo>
                  <a:pt x="4965" y="528"/>
                </a:lnTo>
                <a:lnTo>
                  <a:pt x="5242" y="528"/>
                </a:lnTo>
                <a:lnTo>
                  <a:pt x="5244" y="477"/>
                </a:lnTo>
                <a:lnTo>
                  <a:pt x="5245" y="414"/>
                </a:lnTo>
                <a:lnTo>
                  <a:pt x="5245" y="345"/>
                </a:lnTo>
                <a:lnTo>
                  <a:pt x="5245" y="271"/>
                </a:lnTo>
                <a:lnTo>
                  <a:pt x="5244" y="197"/>
                </a:lnTo>
                <a:lnTo>
                  <a:pt x="5244" y="126"/>
                </a:lnTo>
                <a:lnTo>
                  <a:pt x="5243" y="61"/>
                </a:lnTo>
                <a:lnTo>
                  <a:pt x="5243" y="4"/>
                </a:lnTo>
                <a:lnTo>
                  <a:pt x="5185" y="2"/>
                </a:lnTo>
                <a:lnTo>
                  <a:pt x="5120" y="1"/>
                </a:lnTo>
                <a:lnTo>
                  <a:pt x="5049" y="1"/>
                </a:lnTo>
                <a:lnTo>
                  <a:pt x="4975" y="1"/>
                </a:lnTo>
                <a:lnTo>
                  <a:pt x="4902" y="2"/>
                </a:lnTo>
                <a:lnTo>
                  <a:pt x="4832" y="2"/>
                </a:lnTo>
                <a:lnTo>
                  <a:pt x="4767" y="2"/>
                </a:lnTo>
                <a:lnTo>
                  <a:pt x="4713" y="3"/>
                </a:lnTo>
                <a:lnTo>
                  <a:pt x="4577" y="3"/>
                </a:lnTo>
                <a:lnTo>
                  <a:pt x="4366" y="2"/>
                </a:lnTo>
                <a:lnTo>
                  <a:pt x="4093" y="2"/>
                </a:lnTo>
                <a:lnTo>
                  <a:pt x="3768" y="1"/>
                </a:lnTo>
                <a:lnTo>
                  <a:pt x="3402" y="1"/>
                </a:lnTo>
                <a:lnTo>
                  <a:pt x="3009" y="0"/>
                </a:lnTo>
                <a:lnTo>
                  <a:pt x="2597" y="0"/>
                </a:lnTo>
                <a:lnTo>
                  <a:pt x="2180" y="0"/>
                </a:lnTo>
                <a:lnTo>
                  <a:pt x="1768" y="0"/>
                </a:lnTo>
                <a:lnTo>
                  <a:pt x="1373" y="0"/>
                </a:lnTo>
                <a:lnTo>
                  <a:pt x="1008" y="0"/>
                </a:lnTo>
                <a:lnTo>
                  <a:pt x="682" y="1"/>
                </a:lnTo>
                <a:lnTo>
                  <a:pt x="407" y="2"/>
                </a:lnTo>
                <a:lnTo>
                  <a:pt x="195" y="4"/>
                </a:lnTo>
                <a:lnTo>
                  <a:pt x="116" y="5"/>
                </a:lnTo>
                <a:lnTo>
                  <a:pt x="58" y="6"/>
                </a:lnTo>
                <a:lnTo>
                  <a:pt x="20" y="8"/>
                </a:lnTo>
                <a:lnTo>
                  <a:pt x="5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" name="Freeform 9">
            <a:extLst>
              <a:ext uri="{FF2B5EF4-FFF2-40B4-BE49-F238E27FC236}">
                <a16:creationId xmlns:a16="http://schemas.microsoft.com/office/drawing/2014/main" id="{3089863E-93FE-4AD6-9021-AFAC4692C3B8}"/>
              </a:ext>
            </a:extLst>
          </p:cNvPr>
          <p:cNvSpPr>
            <a:spLocks/>
          </p:cNvSpPr>
          <p:nvPr/>
        </p:nvSpPr>
        <p:spPr bwMode="auto">
          <a:xfrm>
            <a:off x="11432056" y="426979"/>
            <a:ext cx="148244" cy="18189"/>
          </a:xfrm>
          <a:custGeom>
            <a:avLst/>
            <a:gdLst>
              <a:gd name="T0" fmla="*/ 4 w 4224"/>
              <a:gd name="T1" fmla="*/ 28 h 524"/>
              <a:gd name="T2" fmla="*/ 2 w 4224"/>
              <a:gd name="T3" fmla="*/ 73 h 524"/>
              <a:gd name="T4" fmla="*/ 1 w 4224"/>
              <a:gd name="T5" fmla="*/ 161 h 524"/>
              <a:gd name="T6" fmla="*/ 3 w 4224"/>
              <a:gd name="T7" fmla="*/ 302 h 524"/>
              <a:gd name="T8" fmla="*/ 2 w 4224"/>
              <a:gd name="T9" fmla="*/ 437 h 524"/>
              <a:gd name="T10" fmla="*/ 0 w 4224"/>
              <a:gd name="T11" fmla="*/ 500 h 524"/>
              <a:gd name="T12" fmla="*/ 2 w 4224"/>
              <a:gd name="T13" fmla="*/ 510 h 524"/>
              <a:gd name="T14" fmla="*/ 7 w 4224"/>
              <a:gd name="T15" fmla="*/ 516 h 524"/>
              <a:gd name="T16" fmla="*/ 18 w 4224"/>
              <a:gd name="T17" fmla="*/ 520 h 524"/>
              <a:gd name="T18" fmla="*/ 44 w 4224"/>
              <a:gd name="T19" fmla="*/ 522 h 524"/>
              <a:gd name="T20" fmla="*/ 106 w 4224"/>
              <a:gd name="T21" fmla="*/ 520 h 524"/>
              <a:gd name="T22" fmla="*/ 4068 w 4224"/>
              <a:gd name="T23" fmla="*/ 520 h 524"/>
              <a:gd name="T24" fmla="*/ 4177 w 4224"/>
              <a:gd name="T25" fmla="*/ 524 h 524"/>
              <a:gd name="T26" fmla="*/ 4193 w 4224"/>
              <a:gd name="T27" fmla="*/ 521 h 524"/>
              <a:gd name="T28" fmla="*/ 4205 w 4224"/>
              <a:gd name="T29" fmla="*/ 518 h 524"/>
              <a:gd name="T30" fmla="*/ 4213 w 4224"/>
              <a:gd name="T31" fmla="*/ 512 h 524"/>
              <a:gd name="T32" fmla="*/ 4219 w 4224"/>
              <a:gd name="T33" fmla="*/ 503 h 524"/>
              <a:gd name="T34" fmla="*/ 4223 w 4224"/>
              <a:gd name="T35" fmla="*/ 489 h 524"/>
              <a:gd name="T36" fmla="*/ 4224 w 4224"/>
              <a:gd name="T37" fmla="*/ 471 h 524"/>
              <a:gd name="T38" fmla="*/ 4223 w 4224"/>
              <a:gd name="T39" fmla="*/ 418 h 524"/>
              <a:gd name="T40" fmla="*/ 4219 w 4224"/>
              <a:gd name="T41" fmla="*/ 339 h 524"/>
              <a:gd name="T42" fmla="*/ 4217 w 4224"/>
              <a:gd name="T43" fmla="*/ 226 h 524"/>
              <a:gd name="T44" fmla="*/ 4219 w 4224"/>
              <a:gd name="T45" fmla="*/ 144 h 524"/>
              <a:gd name="T46" fmla="*/ 4222 w 4224"/>
              <a:gd name="T47" fmla="*/ 85 h 524"/>
              <a:gd name="T48" fmla="*/ 4223 w 4224"/>
              <a:gd name="T49" fmla="*/ 45 h 524"/>
              <a:gd name="T50" fmla="*/ 4222 w 4224"/>
              <a:gd name="T51" fmla="*/ 31 h 524"/>
              <a:gd name="T52" fmla="*/ 4218 w 4224"/>
              <a:gd name="T53" fmla="*/ 21 h 524"/>
              <a:gd name="T54" fmla="*/ 4211 w 4224"/>
              <a:gd name="T55" fmla="*/ 14 h 524"/>
              <a:gd name="T56" fmla="*/ 4203 w 4224"/>
              <a:gd name="T57" fmla="*/ 10 h 524"/>
              <a:gd name="T58" fmla="*/ 4174 w 4224"/>
              <a:gd name="T59" fmla="*/ 6 h 524"/>
              <a:gd name="T60" fmla="*/ 4061 w 4224"/>
              <a:gd name="T61" fmla="*/ 8 h 524"/>
              <a:gd name="T62" fmla="*/ 3488 w 4224"/>
              <a:gd name="T63" fmla="*/ 8 h 524"/>
              <a:gd name="T64" fmla="*/ 3325 w 4224"/>
              <a:gd name="T65" fmla="*/ 9 h 524"/>
              <a:gd name="T66" fmla="*/ 3145 w 4224"/>
              <a:gd name="T67" fmla="*/ 9 h 524"/>
              <a:gd name="T68" fmla="*/ 3004 w 4224"/>
              <a:gd name="T69" fmla="*/ 8 h 524"/>
              <a:gd name="T70" fmla="*/ 2092 w 4224"/>
              <a:gd name="T71" fmla="*/ 8 h 524"/>
              <a:gd name="T72" fmla="*/ 1984 w 4224"/>
              <a:gd name="T73" fmla="*/ 10 h 524"/>
              <a:gd name="T74" fmla="*/ 1852 w 4224"/>
              <a:gd name="T75" fmla="*/ 8 h 524"/>
              <a:gd name="T76" fmla="*/ 1723 w 4224"/>
              <a:gd name="T77" fmla="*/ 6 h 524"/>
              <a:gd name="T78" fmla="*/ 1621 w 4224"/>
              <a:gd name="T79" fmla="*/ 8 h 524"/>
              <a:gd name="T80" fmla="*/ 1598 w 4224"/>
              <a:gd name="T81" fmla="*/ 6 h 524"/>
              <a:gd name="T82" fmla="*/ 1580 w 4224"/>
              <a:gd name="T83" fmla="*/ 4 h 524"/>
              <a:gd name="T84" fmla="*/ 410 w 4224"/>
              <a:gd name="T85" fmla="*/ 7 h 524"/>
              <a:gd name="T86" fmla="*/ 285 w 4224"/>
              <a:gd name="T87" fmla="*/ 2 h 524"/>
              <a:gd name="T88" fmla="*/ 151 w 4224"/>
              <a:gd name="T89" fmla="*/ 0 h 524"/>
              <a:gd name="T90" fmla="*/ 65 w 4224"/>
              <a:gd name="T91" fmla="*/ 3 h 524"/>
              <a:gd name="T92" fmla="*/ 22 w 4224"/>
              <a:gd name="T93" fmla="*/ 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224" h="524">
                <a:moveTo>
                  <a:pt x="5" y="12"/>
                </a:moveTo>
                <a:lnTo>
                  <a:pt x="4" y="28"/>
                </a:lnTo>
                <a:lnTo>
                  <a:pt x="2" y="49"/>
                </a:lnTo>
                <a:lnTo>
                  <a:pt x="2" y="73"/>
                </a:lnTo>
                <a:lnTo>
                  <a:pt x="1" y="99"/>
                </a:lnTo>
                <a:lnTo>
                  <a:pt x="1" y="161"/>
                </a:lnTo>
                <a:lnTo>
                  <a:pt x="2" y="230"/>
                </a:lnTo>
                <a:lnTo>
                  <a:pt x="3" y="302"/>
                </a:lnTo>
                <a:lnTo>
                  <a:pt x="3" y="372"/>
                </a:lnTo>
                <a:lnTo>
                  <a:pt x="2" y="437"/>
                </a:lnTo>
                <a:lnTo>
                  <a:pt x="0" y="493"/>
                </a:lnTo>
                <a:lnTo>
                  <a:pt x="0" y="500"/>
                </a:lnTo>
                <a:lnTo>
                  <a:pt x="1" y="505"/>
                </a:lnTo>
                <a:lnTo>
                  <a:pt x="2" y="510"/>
                </a:lnTo>
                <a:lnTo>
                  <a:pt x="4" y="514"/>
                </a:lnTo>
                <a:lnTo>
                  <a:pt x="7" y="516"/>
                </a:lnTo>
                <a:lnTo>
                  <a:pt x="13" y="518"/>
                </a:lnTo>
                <a:lnTo>
                  <a:pt x="18" y="520"/>
                </a:lnTo>
                <a:lnTo>
                  <a:pt x="25" y="521"/>
                </a:lnTo>
                <a:lnTo>
                  <a:pt x="44" y="522"/>
                </a:lnTo>
                <a:lnTo>
                  <a:pt x="71" y="521"/>
                </a:lnTo>
                <a:lnTo>
                  <a:pt x="106" y="520"/>
                </a:lnTo>
                <a:lnTo>
                  <a:pt x="151" y="520"/>
                </a:lnTo>
                <a:lnTo>
                  <a:pt x="4068" y="520"/>
                </a:lnTo>
                <a:lnTo>
                  <a:pt x="4133" y="521"/>
                </a:lnTo>
                <a:lnTo>
                  <a:pt x="4177" y="524"/>
                </a:lnTo>
                <a:lnTo>
                  <a:pt x="4186" y="522"/>
                </a:lnTo>
                <a:lnTo>
                  <a:pt x="4193" y="521"/>
                </a:lnTo>
                <a:lnTo>
                  <a:pt x="4199" y="520"/>
                </a:lnTo>
                <a:lnTo>
                  <a:pt x="4205" y="518"/>
                </a:lnTo>
                <a:lnTo>
                  <a:pt x="4209" y="516"/>
                </a:lnTo>
                <a:lnTo>
                  <a:pt x="4213" y="512"/>
                </a:lnTo>
                <a:lnTo>
                  <a:pt x="4217" y="508"/>
                </a:lnTo>
                <a:lnTo>
                  <a:pt x="4219" y="503"/>
                </a:lnTo>
                <a:lnTo>
                  <a:pt x="4221" y="497"/>
                </a:lnTo>
                <a:lnTo>
                  <a:pt x="4223" y="489"/>
                </a:lnTo>
                <a:lnTo>
                  <a:pt x="4223" y="481"/>
                </a:lnTo>
                <a:lnTo>
                  <a:pt x="4224" y="471"/>
                </a:lnTo>
                <a:lnTo>
                  <a:pt x="4224" y="448"/>
                </a:lnTo>
                <a:lnTo>
                  <a:pt x="4223" y="418"/>
                </a:lnTo>
                <a:lnTo>
                  <a:pt x="4221" y="382"/>
                </a:lnTo>
                <a:lnTo>
                  <a:pt x="4219" y="339"/>
                </a:lnTo>
                <a:lnTo>
                  <a:pt x="4218" y="287"/>
                </a:lnTo>
                <a:lnTo>
                  <a:pt x="4217" y="226"/>
                </a:lnTo>
                <a:lnTo>
                  <a:pt x="4218" y="182"/>
                </a:lnTo>
                <a:lnTo>
                  <a:pt x="4219" y="144"/>
                </a:lnTo>
                <a:lnTo>
                  <a:pt x="4221" y="112"/>
                </a:lnTo>
                <a:lnTo>
                  <a:pt x="4222" y="85"/>
                </a:lnTo>
                <a:lnTo>
                  <a:pt x="4223" y="62"/>
                </a:lnTo>
                <a:lnTo>
                  <a:pt x="4223" y="45"/>
                </a:lnTo>
                <a:lnTo>
                  <a:pt x="4223" y="37"/>
                </a:lnTo>
                <a:lnTo>
                  <a:pt x="4222" y="31"/>
                </a:lnTo>
                <a:lnTo>
                  <a:pt x="4220" y="26"/>
                </a:lnTo>
                <a:lnTo>
                  <a:pt x="4218" y="21"/>
                </a:lnTo>
                <a:lnTo>
                  <a:pt x="4215" y="17"/>
                </a:lnTo>
                <a:lnTo>
                  <a:pt x="4211" y="14"/>
                </a:lnTo>
                <a:lnTo>
                  <a:pt x="4207" y="12"/>
                </a:lnTo>
                <a:lnTo>
                  <a:pt x="4203" y="10"/>
                </a:lnTo>
                <a:lnTo>
                  <a:pt x="4191" y="7"/>
                </a:lnTo>
                <a:lnTo>
                  <a:pt x="4174" y="6"/>
                </a:lnTo>
                <a:lnTo>
                  <a:pt x="4128" y="7"/>
                </a:lnTo>
                <a:lnTo>
                  <a:pt x="4061" y="8"/>
                </a:lnTo>
                <a:lnTo>
                  <a:pt x="3549" y="8"/>
                </a:lnTo>
                <a:lnTo>
                  <a:pt x="3488" y="8"/>
                </a:lnTo>
                <a:lnTo>
                  <a:pt x="3412" y="8"/>
                </a:lnTo>
                <a:lnTo>
                  <a:pt x="3325" y="9"/>
                </a:lnTo>
                <a:lnTo>
                  <a:pt x="3234" y="9"/>
                </a:lnTo>
                <a:lnTo>
                  <a:pt x="3145" y="9"/>
                </a:lnTo>
                <a:lnTo>
                  <a:pt x="3066" y="9"/>
                </a:lnTo>
                <a:lnTo>
                  <a:pt x="3004" y="8"/>
                </a:lnTo>
                <a:lnTo>
                  <a:pt x="2962" y="6"/>
                </a:lnTo>
                <a:lnTo>
                  <a:pt x="2092" y="8"/>
                </a:lnTo>
                <a:lnTo>
                  <a:pt x="2042" y="10"/>
                </a:lnTo>
                <a:lnTo>
                  <a:pt x="1984" y="10"/>
                </a:lnTo>
                <a:lnTo>
                  <a:pt x="1919" y="9"/>
                </a:lnTo>
                <a:lnTo>
                  <a:pt x="1852" y="8"/>
                </a:lnTo>
                <a:lnTo>
                  <a:pt x="1785" y="7"/>
                </a:lnTo>
                <a:lnTo>
                  <a:pt x="1723" y="6"/>
                </a:lnTo>
                <a:lnTo>
                  <a:pt x="1667" y="7"/>
                </a:lnTo>
                <a:lnTo>
                  <a:pt x="1621" y="8"/>
                </a:lnTo>
                <a:lnTo>
                  <a:pt x="1608" y="8"/>
                </a:lnTo>
                <a:lnTo>
                  <a:pt x="1598" y="6"/>
                </a:lnTo>
                <a:lnTo>
                  <a:pt x="1590" y="4"/>
                </a:lnTo>
                <a:lnTo>
                  <a:pt x="1580" y="4"/>
                </a:lnTo>
                <a:lnTo>
                  <a:pt x="458" y="9"/>
                </a:lnTo>
                <a:lnTo>
                  <a:pt x="410" y="7"/>
                </a:lnTo>
                <a:lnTo>
                  <a:pt x="351" y="4"/>
                </a:lnTo>
                <a:lnTo>
                  <a:pt x="285" y="2"/>
                </a:lnTo>
                <a:lnTo>
                  <a:pt x="217" y="1"/>
                </a:lnTo>
                <a:lnTo>
                  <a:pt x="151" y="0"/>
                </a:lnTo>
                <a:lnTo>
                  <a:pt x="92" y="1"/>
                </a:lnTo>
                <a:lnTo>
                  <a:pt x="65" y="3"/>
                </a:lnTo>
                <a:lnTo>
                  <a:pt x="41" y="6"/>
                </a:lnTo>
                <a:lnTo>
                  <a:pt x="22" y="8"/>
                </a:ln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" name="Freeform 10">
            <a:extLst>
              <a:ext uri="{FF2B5EF4-FFF2-40B4-BE49-F238E27FC236}">
                <a16:creationId xmlns:a16="http://schemas.microsoft.com/office/drawing/2014/main" id="{F24D35C5-61A6-44B6-A99E-FD9CACACD9F8}"/>
              </a:ext>
            </a:extLst>
          </p:cNvPr>
          <p:cNvSpPr>
            <a:spLocks/>
          </p:cNvSpPr>
          <p:nvPr/>
        </p:nvSpPr>
        <p:spPr bwMode="auto">
          <a:xfrm>
            <a:off x="11432056" y="519744"/>
            <a:ext cx="109136" cy="18189"/>
          </a:xfrm>
          <a:custGeom>
            <a:avLst/>
            <a:gdLst>
              <a:gd name="T0" fmla="*/ 5 w 3107"/>
              <a:gd name="T1" fmla="*/ 133 h 527"/>
              <a:gd name="T2" fmla="*/ 2 w 3107"/>
              <a:gd name="T3" fmla="*/ 511 h 527"/>
              <a:gd name="T4" fmla="*/ 7 w 3107"/>
              <a:gd name="T5" fmla="*/ 513 h 527"/>
              <a:gd name="T6" fmla="*/ 15 w 3107"/>
              <a:gd name="T7" fmla="*/ 515 h 527"/>
              <a:gd name="T8" fmla="*/ 24 w 3107"/>
              <a:gd name="T9" fmla="*/ 517 h 527"/>
              <a:gd name="T10" fmla="*/ 34 w 3107"/>
              <a:gd name="T11" fmla="*/ 518 h 527"/>
              <a:gd name="T12" fmla="*/ 59 w 3107"/>
              <a:gd name="T13" fmla="*/ 521 h 527"/>
              <a:gd name="T14" fmla="*/ 88 w 3107"/>
              <a:gd name="T15" fmla="*/ 523 h 527"/>
              <a:gd name="T16" fmla="*/ 155 w 3107"/>
              <a:gd name="T17" fmla="*/ 525 h 527"/>
              <a:gd name="T18" fmla="*/ 232 w 3107"/>
              <a:gd name="T19" fmla="*/ 526 h 527"/>
              <a:gd name="T20" fmla="*/ 310 w 3107"/>
              <a:gd name="T21" fmla="*/ 525 h 527"/>
              <a:gd name="T22" fmla="*/ 383 w 3107"/>
              <a:gd name="T23" fmla="*/ 524 h 527"/>
              <a:gd name="T24" fmla="*/ 445 w 3107"/>
              <a:gd name="T25" fmla="*/ 523 h 527"/>
              <a:gd name="T26" fmla="*/ 488 w 3107"/>
              <a:gd name="T27" fmla="*/ 522 h 527"/>
              <a:gd name="T28" fmla="*/ 2689 w 3107"/>
              <a:gd name="T29" fmla="*/ 523 h 527"/>
              <a:gd name="T30" fmla="*/ 2739 w 3107"/>
              <a:gd name="T31" fmla="*/ 523 h 527"/>
              <a:gd name="T32" fmla="*/ 2789 w 3107"/>
              <a:gd name="T33" fmla="*/ 523 h 527"/>
              <a:gd name="T34" fmla="*/ 2838 w 3107"/>
              <a:gd name="T35" fmla="*/ 522 h 527"/>
              <a:gd name="T36" fmla="*/ 2886 w 3107"/>
              <a:gd name="T37" fmla="*/ 522 h 527"/>
              <a:gd name="T38" fmla="*/ 2936 w 3107"/>
              <a:gd name="T39" fmla="*/ 523 h 527"/>
              <a:gd name="T40" fmla="*/ 2984 w 3107"/>
              <a:gd name="T41" fmla="*/ 523 h 527"/>
              <a:gd name="T42" fmla="*/ 3033 w 3107"/>
              <a:gd name="T43" fmla="*/ 525 h 527"/>
              <a:gd name="T44" fmla="*/ 3084 w 3107"/>
              <a:gd name="T45" fmla="*/ 527 h 527"/>
              <a:gd name="T46" fmla="*/ 3102 w 3107"/>
              <a:gd name="T47" fmla="*/ 508 h 527"/>
              <a:gd name="T48" fmla="*/ 3104 w 3107"/>
              <a:gd name="T49" fmla="*/ 133 h 527"/>
              <a:gd name="T50" fmla="*/ 3106 w 3107"/>
              <a:gd name="T51" fmla="*/ 82 h 527"/>
              <a:gd name="T52" fmla="*/ 3107 w 3107"/>
              <a:gd name="T53" fmla="*/ 46 h 527"/>
              <a:gd name="T54" fmla="*/ 3106 w 3107"/>
              <a:gd name="T55" fmla="*/ 38 h 527"/>
              <a:gd name="T56" fmla="*/ 3105 w 3107"/>
              <a:gd name="T57" fmla="*/ 32 h 527"/>
              <a:gd name="T58" fmla="*/ 3103 w 3107"/>
              <a:gd name="T59" fmla="*/ 27 h 527"/>
              <a:gd name="T60" fmla="*/ 3101 w 3107"/>
              <a:gd name="T61" fmla="*/ 22 h 527"/>
              <a:gd name="T62" fmla="*/ 3098 w 3107"/>
              <a:gd name="T63" fmla="*/ 18 h 527"/>
              <a:gd name="T64" fmla="*/ 3094 w 3107"/>
              <a:gd name="T65" fmla="*/ 14 h 527"/>
              <a:gd name="T66" fmla="*/ 3089 w 3107"/>
              <a:gd name="T67" fmla="*/ 10 h 527"/>
              <a:gd name="T68" fmla="*/ 3083 w 3107"/>
              <a:gd name="T69" fmla="*/ 8 h 527"/>
              <a:gd name="T70" fmla="*/ 3075 w 3107"/>
              <a:gd name="T71" fmla="*/ 6 h 527"/>
              <a:gd name="T72" fmla="*/ 3067 w 3107"/>
              <a:gd name="T73" fmla="*/ 4 h 527"/>
              <a:gd name="T74" fmla="*/ 3057 w 3107"/>
              <a:gd name="T75" fmla="*/ 3 h 527"/>
              <a:gd name="T76" fmla="*/ 3046 w 3107"/>
              <a:gd name="T77" fmla="*/ 2 h 527"/>
              <a:gd name="T78" fmla="*/ 3018 w 3107"/>
              <a:gd name="T79" fmla="*/ 1 h 527"/>
              <a:gd name="T80" fmla="*/ 2984 w 3107"/>
              <a:gd name="T81" fmla="*/ 0 h 527"/>
              <a:gd name="T82" fmla="*/ 2893 w 3107"/>
              <a:gd name="T83" fmla="*/ 2 h 527"/>
              <a:gd name="T84" fmla="*/ 2764 w 3107"/>
              <a:gd name="T85" fmla="*/ 3 h 527"/>
              <a:gd name="T86" fmla="*/ 29 w 3107"/>
              <a:gd name="T87" fmla="*/ 4 h 527"/>
              <a:gd name="T88" fmla="*/ 22 w 3107"/>
              <a:gd name="T89" fmla="*/ 5 h 527"/>
              <a:gd name="T90" fmla="*/ 15 w 3107"/>
              <a:gd name="T91" fmla="*/ 7 h 527"/>
              <a:gd name="T92" fmla="*/ 10 w 3107"/>
              <a:gd name="T93" fmla="*/ 9 h 527"/>
              <a:gd name="T94" fmla="*/ 6 w 3107"/>
              <a:gd name="T95" fmla="*/ 13 h 527"/>
              <a:gd name="T96" fmla="*/ 3 w 3107"/>
              <a:gd name="T97" fmla="*/ 17 h 527"/>
              <a:gd name="T98" fmla="*/ 1 w 3107"/>
              <a:gd name="T99" fmla="*/ 21 h 527"/>
              <a:gd name="T100" fmla="*/ 0 w 3107"/>
              <a:gd name="T101" fmla="*/ 27 h 527"/>
              <a:gd name="T102" fmla="*/ 0 w 3107"/>
              <a:gd name="T103" fmla="*/ 33 h 527"/>
              <a:gd name="T104" fmla="*/ 3 w 3107"/>
              <a:gd name="T105" fmla="*/ 71 h 527"/>
              <a:gd name="T106" fmla="*/ 5 w 3107"/>
              <a:gd name="T107" fmla="*/ 133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07" h="527">
                <a:moveTo>
                  <a:pt x="5" y="133"/>
                </a:moveTo>
                <a:lnTo>
                  <a:pt x="2" y="511"/>
                </a:lnTo>
                <a:lnTo>
                  <a:pt x="7" y="513"/>
                </a:lnTo>
                <a:lnTo>
                  <a:pt x="15" y="515"/>
                </a:lnTo>
                <a:lnTo>
                  <a:pt x="24" y="517"/>
                </a:lnTo>
                <a:lnTo>
                  <a:pt x="34" y="518"/>
                </a:lnTo>
                <a:lnTo>
                  <a:pt x="59" y="521"/>
                </a:lnTo>
                <a:lnTo>
                  <a:pt x="88" y="523"/>
                </a:lnTo>
                <a:lnTo>
                  <a:pt x="155" y="525"/>
                </a:lnTo>
                <a:lnTo>
                  <a:pt x="232" y="526"/>
                </a:lnTo>
                <a:lnTo>
                  <a:pt x="310" y="525"/>
                </a:lnTo>
                <a:lnTo>
                  <a:pt x="383" y="524"/>
                </a:lnTo>
                <a:lnTo>
                  <a:pt x="445" y="523"/>
                </a:lnTo>
                <a:lnTo>
                  <a:pt x="488" y="522"/>
                </a:lnTo>
                <a:lnTo>
                  <a:pt x="2689" y="523"/>
                </a:lnTo>
                <a:lnTo>
                  <a:pt x="2739" y="523"/>
                </a:lnTo>
                <a:lnTo>
                  <a:pt x="2789" y="523"/>
                </a:lnTo>
                <a:lnTo>
                  <a:pt x="2838" y="522"/>
                </a:lnTo>
                <a:lnTo>
                  <a:pt x="2886" y="522"/>
                </a:lnTo>
                <a:lnTo>
                  <a:pt x="2936" y="523"/>
                </a:lnTo>
                <a:lnTo>
                  <a:pt x="2984" y="523"/>
                </a:lnTo>
                <a:lnTo>
                  <a:pt x="3033" y="525"/>
                </a:lnTo>
                <a:lnTo>
                  <a:pt x="3084" y="527"/>
                </a:lnTo>
                <a:lnTo>
                  <a:pt x="3102" y="508"/>
                </a:lnTo>
                <a:lnTo>
                  <a:pt x="3104" y="133"/>
                </a:lnTo>
                <a:lnTo>
                  <a:pt x="3106" y="82"/>
                </a:lnTo>
                <a:lnTo>
                  <a:pt x="3107" y="46"/>
                </a:lnTo>
                <a:lnTo>
                  <a:pt x="3106" y="38"/>
                </a:lnTo>
                <a:lnTo>
                  <a:pt x="3105" y="32"/>
                </a:lnTo>
                <a:lnTo>
                  <a:pt x="3103" y="27"/>
                </a:lnTo>
                <a:lnTo>
                  <a:pt x="3101" y="22"/>
                </a:lnTo>
                <a:lnTo>
                  <a:pt x="3098" y="18"/>
                </a:lnTo>
                <a:lnTo>
                  <a:pt x="3094" y="14"/>
                </a:lnTo>
                <a:lnTo>
                  <a:pt x="3089" y="10"/>
                </a:lnTo>
                <a:lnTo>
                  <a:pt x="3083" y="8"/>
                </a:lnTo>
                <a:lnTo>
                  <a:pt x="3075" y="6"/>
                </a:lnTo>
                <a:lnTo>
                  <a:pt x="3067" y="4"/>
                </a:lnTo>
                <a:lnTo>
                  <a:pt x="3057" y="3"/>
                </a:lnTo>
                <a:lnTo>
                  <a:pt x="3046" y="2"/>
                </a:lnTo>
                <a:lnTo>
                  <a:pt x="3018" y="1"/>
                </a:lnTo>
                <a:lnTo>
                  <a:pt x="2984" y="0"/>
                </a:lnTo>
                <a:lnTo>
                  <a:pt x="2893" y="2"/>
                </a:lnTo>
                <a:lnTo>
                  <a:pt x="2764" y="3"/>
                </a:lnTo>
                <a:lnTo>
                  <a:pt x="29" y="4"/>
                </a:lnTo>
                <a:lnTo>
                  <a:pt x="22" y="5"/>
                </a:lnTo>
                <a:lnTo>
                  <a:pt x="15" y="7"/>
                </a:lnTo>
                <a:lnTo>
                  <a:pt x="10" y="9"/>
                </a:lnTo>
                <a:lnTo>
                  <a:pt x="6" y="13"/>
                </a:lnTo>
                <a:lnTo>
                  <a:pt x="3" y="17"/>
                </a:lnTo>
                <a:lnTo>
                  <a:pt x="1" y="21"/>
                </a:lnTo>
                <a:lnTo>
                  <a:pt x="0" y="27"/>
                </a:lnTo>
                <a:lnTo>
                  <a:pt x="0" y="33"/>
                </a:lnTo>
                <a:lnTo>
                  <a:pt x="3" y="71"/>
                </a:lnTo>
                <a:lnTo>
                  <a:pt x="5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" name="Freeform 11">
            <a:extLst>
              <a:ext uri="{FF2B5EF4-FFF2-40B4-BE49-F238E27FC236}">
                <a16:creationId xmlns:a16="http://schemas.microsoft.com/office/drawing/2014/main" id="{B2C93563-AB1C-4C8B-81AC-C09929443087}"/>
              </a:ext>
            </a:extLst>
          </p:cNvPr>
          <p:cNvSpPr>
            <a:spLocks/>
          </p:cNvSpPr>
          <p:nvPr/>
        </p:nvSpPr>
        <p:spPr bwMode="auto">
          <a:xfrm>
            <a:off x="11381126" y="662531"/>
            <a:ext cx="18189" cy="99132"/>
          </a:xfrm>
          <a:custGeom>
            <a:avLst/>
            <a:gdLst>
              <a:gd name="T0" fmla="*/ 168 w 515"/>
              <a:gd name="T1" fmla="*/ 2607 h 2829"/>
              <a:gd name="T2" fmla="*/ 208 w 515"/>
              <a:gd name="T3" fmla="*/ 2636 h 2829"/>
              <a:gd name="T4" fmla="*/ 250 w 515"/>
              <a:gd name="T5" fmla="*/ 2660 h 2829"/>
              <a:gd name="T6" fmla="*/ 289 w 515"/>
              <a:gd name="T7" fmla="*/ 2682 h 2829"/>
              <a:gd name="T8" fmla="*/ 323 w 515"/>
              <a:gd name="T9" fmla="*/ 2705 h 2829"/>
              <a:gd name="T10" fmla="*/ 348 w 515"/>
              <a:gd name="T11" fmla="*/ 2728 h 2829"/>
              <a:gd name="T12" fmla="*/ 366 w 515"/>
              <a:gd name="T13" fmla="*/ 2736 h 2829"/>
              <a:gd name="T14" fmla="*/ 386 w 515"/>
              <a:gd name="T15" fmla="*/ 2746 h 2829"/>
              <a:gd name="T16" fmla="*/ 401 w 515"/>
              <a:gd name="T17" fmla="*/ 2759 h 2829"/>
              <a:gd name="T18" fmla="*/ 409 w 515"/>
              <a:gd name="T19" fmla="*/ 2767 h 2829"/>
              <a:gd name="T20" fmla="*/ 419 w 515"/>
              <a:gd name="T21" fmla="*/ 2775 h 2829"/>
              <a:gd name="T22" fmla="*/ 445 w 515"/>
              <a:gd name="T23" fmla="*/ 2789 h 2829"/>
              <a:gd name="T24" fmla="*/ 464 w 515"/>
              <a:gd name="T25" fmla="*/ 2800 h 2829"/>
              <a:gd name="T26" fmla="*/ 477 w 515"/>
              <a:gd name="T27" fmla="*/ 2812 h 2829"/>
              <a:gd name="T28" fmla="*/ 491 w 515"/>
              <a:gd name="T29" fmla="*/ 2823 h 2829"/>
              <a:gd name="T30" fmla="*/ 512 w 515"/>
              <a:gd name="T31" fmla="*/ 2829 h 2829"/>
              <a:gd name="T32" fmla="*/ 514 w 515"/>
              <a:gd name="T33" fmla="*/ 2726 h 2829"/>
              <a:gd name="T34" fmla="*/ 514 w 515"/>
              <a:gd name="T35" fmla="*/ 2622 h 2829"/>
              <a:gd name="T36" fmla="*/ 515 w 515"/>
              <a:gd name="T37" fmla="*/ 2518 h 2829"/>
              <a:gd name="T38" fmla="*/ 514 w 515"/>
              <a:gd name="T39" fmla="*/ 2413 h 2829"/>
              <a:gd name="T40" fmla="*/ 513 w 515"/>
              <a:gd name="T41" fmla="*/ 2308 h 2829"/>
              <a:gd name="T42" fmla="*/ 513 w 515"/>
              <a:gd name="T43" fmla="*/ 2204 h 2829"/>
              <a:gd name="T44" fmla="*/ 512 w 515"/>
              <a:gd name="T45" fmla="*/ 2100 h 2829"/>
              <a:gd name="T46" fmla="*/ 512 w 515"/>
              <a:gd name="T47" fmla="*/ 1995 h 2829"/>
              <a:gd name="T48" fmla="*/ 512 w 515"/>
              <a:gd name="T49" fmla="*/ 912 h 2829"/>
              <a:gd name="T50" fmla="*/ 512 w 515"/>
              <a:gd name="T51" fmla="*/ 855 h 2829"/>
              <a:gd name="T52" fmla="*/ 510 w 515"/>
              <a:gd name="T53" fmla="*/ 834 h 2829"/>
              <a:gd name="T54" fmla="*/ 505 w 515"/>
              <a:gd name="T55" fmla="*/ 822 h 2829"/>
              <a:gd name="T56" fmla="*/ 493 w 515"/>
              <a:gd name="T57" fmla="*/ 803 h 2829"/>
              <a:gd name="T58" fmla="*/ 469 w 515"/>
              <a:gd name="T59" fmla="*/ 770 h 2829"/>
              <a:gd name="T60" fmla="*/ 452 w 515"/>
              <a:gd name="T61" fmla="*/ 734 h 2829"/>
              <a:gd name="T62" fmla="*/ 362 w 515"/>
              <a:gd name="T63" fmla="*/ 592 h 2829"/>
              <a:gd name="T64" fmla="*/ 353 w 515"/>
              <a:gd name="T65" fmla="*/ 575 h 2829"/>
              <a:gd name="T66" fmla="*/ 344 w 515"/>
              <a:gd name="T67" fmla="*/ 556 h 2829"/>
              <a:gd name="T68" fmla="*/ 157 w 515"/>
              <a:gd name="T69" fmla="*/ 245 h 2829"/>
              <a:gd name="T70" fmla="*/ 137 w 515"/>
              <a:gd name="T71" fmla="*/ 212 h 2829"/>
              <a:gd name="T72" fmla="*/ 0 w 515"/>
              <a:gd name="T73" fmla="*/ 0 h 28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5" h="2829">
                <a:moveTo>
                  <a:pt x="0" y="2528"/>
                </a:moveTo>
                <a:lnTo>
                  <a:pt x="168" y="2607"/>
                </a:lnTo>
                <a:lnTo>
                  <a:pt x="188" y="2623"/>
                </a:lnTo>
                <a:lnTo>
                  <a:pt x="208" y="2636"/>
                </a:lnTo>
                <a:lnTo>
                  <a:pt x="230" y="2649"/>
                </a:lnTo>
                <a:lnTo>
                  <a:pt x="250" y="2660"/>
                </a:lnTo>
                <a:lnTo>
                  <a:pt x="270" y="2670"/>
                </a:lnTo>
                <a:lnTo>
                  <a:pt x="289" y="2682"/>
                </a:lnTo>
                <a:lnTo>
                  <a:pt x="307" y="2693"/>
                </a:lnTo>
                <a:lnTo>
                  <a:pt x="323" y="2705"/>
                </a:lnTo>
                <a:lnTo>
                  <a:pt x="336" y="2718"/>
                </a:lnTo>
                <a:lnTo>
                  <a:pt x="348" y="2728"/>
                </a:lnTo>
                <a:lnTo>
                  <a:pt x="358" y="2733"/>
                </a:lnTo>
                <a:lnTo>
                  <a:pt x="366" y="2736"/>
                </a:lnTo>
                <a:lnTo>
                  <a:pt x="375" y="2739"/>
                </a:lnTo>
                <a:lnTo>
                  <a:pt x="386" y="2746"/>
                </a:lnTo>
                <a:lnTo>
                  <a:pt x="395" y="2753"/>
                </a:lnTo>
                <a:lnTo>
                  <a:pt x="401" y="2759"/>
                </a:lnTo>
                <a:lnTo>
                  <a:pt x="405" y="2763"/>
                </a:lnTo>
                <a:lnTo>
                  <a:pt x="409" y="2767"/>
                </a:lnTo>
                <a:lnTo>
                  <a:pt x="413" y="2770"/>
                </a:lnTo>
                <a:lnTo>
                  <a:pt x="419" y="2775"/>
                </a:lnTo>
                <a:lnTo>
                  <a:pt x="430" y="2781"/>
                </a:lnTo>
                <a:lnTo>
                  <a:pt x="445" y="2789"/>
                </a:lnTo>
                <a:lnTo>
                  <a:pt x="456" y="2794"/>
                </a:lnTo>
                <a:lnTo>
                  <a:pt x="464" y="2800"/>
                </a:lnTo>
                <a:lnTo>
                  <a:pt x="471" y="2806"/>
                </a:lnTo>
                <a:lnTo>
                  <a:pt x="477" y="2812"/>
                </a:lnTo>
                <a:lnTo>
                  <a:pt x="483" y="2818"/>
                </a:lnTo>
                <a:lnTo>
                  <a:pt x="491" y="2823"/>
                </a:lnTo>
                <a:lnTo>
                  <a:pt x="500" y="2826"/>
                </a:lnTo>
                <a:lnTo>
                  <a:pt x="512" y="2829"/>
                </a:lnTo>
                <a:lnTo>
                  <a:pt x="513" y="2778"/>
                </a:lnTo>
                <a:lnTo>
                  <a:pt x="514" y="2726"/>
                </a:lnTo>
                <a:lnTo>
                  <a:pt x="514" y="2674"/>
                </a:lnTo>
                <a:lnTo>
                  <a:pt x="514" y="2622"/>
                </a:lnTo>
                <a:lnTo>
                  <a:pt x="515" y="2570"/>
                </a:lnTo>
                <a:lnTo>
                  <a:pt x="515" y="2518"/>
                </a:lnTo>
                <a:lnTo>
                  <a:pt x="514" y="2465"/>
                </a:lnTo>
                <a:lnTo>
                  <a:pt x="514" y="2413"/>
                </a:lnTo>
                <a:lnTo>
                  <a:pt x="514" y="2361"/>
                </a:lnTo>
                <a:lnTo>
                  <a:pt x="513" y="2308"/>
                </a:lnTo>
                <a:lnTo>
                  <a:pt x="513" y="2255"/>
                </a:lnTo>
                <a:lnTo>
                  <a:pt x="513" y="2204"/>
                </a:lnTo>
                <a:lnTo>
                  <a:pt x="512" y="2151"/>
                </a:lnTo>
                <a:lnTo>
                  <a:pt x="512" y="2100"/>
                </a:lnTo>
                <a:lnTo>
                  <a:pt x="512" y="2048"/>
                </a:lnTo>
                <a:lnTo>
                  <a:pt x="512" y="1995"/>
                </a:lnTo>
                <a:lnTo>
                  <a:pt x="512" y="958"/>
                </a:lnTo>
                <a:lnTo>
                  <a:pt x="512" y="912"/>
                </a:lnTo>
                <a:lnTo>
                  <a:pt x="512" y="879"/>
                </a:lnTo>
                <a:lnTo>
                  <a:pt x="512" y="855"/>
                </a:lnTo>
                <a:lnTo>
                  <a:pt x="511" y="840"/>
                </a:lnTo>
                <a:lnTo>
                  <a:pt x="510" y="834"/>
                </a:lnTo>
                <a:lnTo>
                  <a:pt x="508" y="827"/>
                </a:lnTo>
                <a:lnTo>
                  <a:pt x="505" y="822"/>
                </a:lnTo>
                <a:lnTo>
                  <a:pt x="502" y="816"/>
                </a:lnTo>
                <a:lnTo>
                  <a:pt x="493" y="803"/>
                </a:lnTo>
                <a:lnTo>
                  <a:pt x="478" y="784"/>
                </a:lnTo>
                <a:lnTo>
                  <a:pt x="469" y="770"/>
                </a:lnTo>
                <a:lnTo>
                  <a:pt x="461" y="752"/>
                </a:lnTo>
                <a:lnTo>
                  <a:pt x="452" y="734"/>
                </a:lnTo>
                <a:lnTo>
                  <a:pt x="441" y="718"/>
                </a:lnTo>
                <a:lnTo>
                  <a:pt x="362" y="592"/>
                </a:lnTo>
                <a:lnTo>
                  <a:pt x="357" y="584"/>
                </a:lnTo>
                <a:lnTo>
                  <a:pt x="353" y="575"/>
                </a:lnTo>
                <a:lnTo>
                  <a:pt x="348" y="565"/>
                </a:lnTo>
                <a:lnTo>
                  <a:pt x="344" y="556"/>
                </a:lnTo>
                <a:lnTo>
                  <a:pt x="167" y="260"/>
                </a:lnTo>
                <a:lnTo>
                  <a:pt x="157" y="245"/>
                </a:lnTo>
                <a:lnTo>
                  <a:pt x="147" y="230"/>
                </a:lnTo>
                <a:lnTo>
                  <a:pt x="137" y="212"/>
                </a:lnTo>
                <a:lnTo>
                  <a:pt x="129" y="195"/>
                </a:lnTo>
                <a:lnTo>
                  <a:pt x="0" y="0"/>
                </a:lnTo>
                <a:lnTo>
                  <a:pt x="0" y="25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" name="Freeform 12">
            <a:extLst>
              <a:ext uri="{FF2B5EF4-FFF2-40B4-BE49-F238E27FC236}">
                <a16:creationId xmlns:a16="http://schemas.microsoft.com/office/drawing/2014/main" id="{B0952474-1338-4BEF-9887-A45FBAE58850}"/>
              </a:ext>
            </a:extLst>
          </p:cNvPr>
          <p:cNvSpPr>
            <a:spLocks/>
          </p:cNvSpPr>
          <p:nvPr/>
        </p:nvSpPr>
        <p:spPr bwMode="auto">
          <a:xfrm>
            <a:off x="11381126" y="456082"/>
            <a:ext cx="18189" cy="74576"/>
          </a:xfrm>
          <a:custGeom>
            <a:avLst/>
            <a:gdLst>
              <a:gd name="T0" fmla="*/ 1 w 511"/>
              <a:gd name="T1" fmla="*/ 1074 h 2133"/>
              <a:gd name="T2" fmla="*/ 2 w 511"/>
              <a:gd name="T3" fmla="*/ 1192 h 2133"/>
              <a:gd name="T4" fmla="*/ 2 w 511"/>
              <a:gd name="T5" fmla="*/ 1311 h 2133"/>
              <a:gd name="T6" fmla="*/ 3 w 511"/>
              <a:gd name="T7" fmla="*/ 1430 h 2133"/>
              <a:gd name="T8" fmla="*/ 3 w 511"/>
              <a:gd name="T9" fmla="*/ 1550 h 2133"/>
              <a:gd name="T10" fmla="*/ 3 w 511"/>
              <a:gd name="T11" fmla="*/ 1669 h 2133"/>
              <a:gd name="T12" fmla="*/ 2 w 511"/>
              <a:gd name="T13" fmla="*/ 1787 h 2133"/>
              <a:gd name="T14" fmla="*/ 1 w 511"/>
              <a:gd name="T15" fmla="*/ 1904 h 2133"/>
              <a:gd name="T16" fmla="*/ 26 w 511"/>
              <a:gd name="T17" fmla="*/ 1963 h 2133"/>
              <a:gd name="T18" fmla="*/ 59 w 511"/>
              <a:gd name="T19" fmla="*/ 1967 h 2133"/>
              <a:gd name="T20" fmla="*/ 76 w 511"/>
              <a:gd name="T21" fmla="*/ 1974 h 2133"/>
              <a:gd name="T22" fmla="*/ 90 w 511"/>
              <a:gd name="T23" fmla="*/ 1980 h 2133"/>
              <a:gd name="T24" fmla="*/ 113 w 511"/>
              <a:gd name="T25" fmla="*/ 1985 h 2133"/>
              <a:gd name="T26" fmla="*/ 134 w 511"/>
              <a:gd name="T27" fmla="*/ 1986 h 2133"/>
              <a:gd name="T28" fmla="*/ 159 w 511"/>
              <a:gd name="T29" fmla="*/ 1993 h 2133"/>
              <a:gd name="T30" fmla="*/ 176 w 511"/>
              <a:gd name="T31" fmla="*/ 2001 h 2133"/>
              <a:gd name="T32" fmla="*/ 193 w 511"/>
              <a:gd name="T33" fmla="*/ 2006 h 2133"/>
              <a:gd name="T34" fmla="*/ 457 w 511"/>
              <a:gd name="T35" fmla="*/ 2100 h 2133"/>
              <a:gd name="T36" fmla="*/ 484 w 511"/>
              <a:gd name="T37" fmla="*/ 2121 h 2133"/>
              <a:gd name="T38" fmla="*/ 496 w 511"/>
              <a:gd name="T39" fmla="*/ 2129 h 2133"/>
              <a:gd name="T40" fmla="*/ 510 w 511"/>
              <a:gd name="T41" fmla="*/ 2133 h 2133"/>
              <a:gd name="T42" fmla="*/ 501 w 511"/>
              <a:gd name="T43" fmla="*/ 3 h 2133"/>
              <a:gd name="T44" fmla="*/ 497 w 511"/>
              <a:gd name="T45" fmla="*/ 9 h 2133"/>
              <a:gd name="T46" fmla="*/ 498 w 511"/>
              <a:gd name="T47" fmla="*/ 16 h 2133"/>
              <a:gd name="T48" fmla="*/ 498 w 511"/>
              <a:gd name="T49" fmla="*/ 23 h 2133"/>
              <a:gd name="T50" fmla="*/ 494 w 511"/>
              <a:gd name="T51" fmla="*/ 32 h 2133"/>
              <a:gd name="T52" fmla="*/ 484 w 511"/>
              <a:gd name="T53" fmla="*/ 45 h 2133"/>
              <a:gd name="T54" fmla="*/ 469 w 511"/>
              <a:gd name="T55" fmla="*/ 63 h 2133"/>
              <a:gd name="T56" fmla="*/ 459 w 511"/>
              <a:gd name="T57" fmla="*/ 77 h 2133"/>
              <a:gd name="T58" fmla="*/ 449 w 511"/>
              <a:gd name="T59" fmla="*/ 95 h 2133"/>
              <a:gd name="T60" fmla="*/ 171 w 511"/>
              <a:gd name="T61" fmla="*/ 510 h 2133"/>
              <a:gd name="T62" fmla="*/ 143 w 511"/>
              <a:gd name="T63" fmla="*/ 537 h 2133"/>
              <a:gd name="T64" fmla="*/ 132 w 511"/>
              <a:gd name="T65" fmla="*/ 566 h 2133"/>
              <a:gd name="T66" fmla="*/ 124 w 511"/>
              <a:gd name="T67" fmla="*/ 581 h 2133"/>
              <a:gd name="T68" fmla="*/ 113 w 511"/>
              <a:gd name="T69" fmla="*/ 594 h 2133"/>
              <a:gd name="T70" fmla="*/ 51 w 511"/>
              <a:gd name="T71" fmla="*/ 693 h 2133"/>
              <a:gd name="T72" fmla="*/ 48 w 511"/>
              <a:gd name="T73" fmla="*/ 700 h 2133"/>
              <a:gd name="T74" fmla="*/ 23 w 511"/>
              <a:gd name="T75" fmla="*/ 721 h 2133"/>
              <a:gd name="T76" fmla="*/ 8 w 511"/>
              <a:gd name="T77" fmla="*/ 743 h 2133"/>
              <a:gd name="T78" fmla="*/ 2 w 511"/>
              <a:gd name="T79" fmla="*/ 765 h 2133"/>
              <a:gd name="T80" fmla="*/ 1 w 511"/>
              <a:gd name="T81" fmla="*/ 800 h 2133"/>
              <a:gd name="T82" fmla="*/ 2 w 511"/>
              <a:gd name="T83" fmla="*/ 847 h 2133"/>
              <a:gd name="T84" fmla="*/ 2 w 511"/>
              <a:gd name="T85" fmla="*/ 895 h 2133"/>
              <a:gd name="T86" fmla="*/ 1 w 511"/>
              <a:gd name="T87" fmla="*/ 943 h 2133"/>
              <a:gd name="T88" fmla="*/ 1 w 511"/>
              <a:gd name="T89" fmla="*/ 992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1" h="2133">
                <a:moveTo>
                  <a:pt x="1" y="1015"/>
                </a:moveTo>
                <a:lnTo>
                  <a:pt x="1" y="1074"/>
                </a:lnTo>
                <a:lnTo>
                  <a:pt x="2" y="1132"/>
                </a:lnTo>
                <a:lnTo>
                  <a:pt x="2" y="1192"/>
                </a:lnTo>
                <a:lnTo>
                  <a:pt x="2" y="1251"/>
                </a:lnTo>
                <a:lnTo>
                  <a:pt x="2" y="1311"/>
                </a:lnTo>
                <a:lnTo>
                  <a:pt x="2" y="1370"/>
                </a:lnTo>
                <a:lnTo>
                  <a:pt x="3" y="1430"/>
                </a:lnTo>
                <a:lnTo>
                  <a:pt x="3" y="1490"/>
                </a:lnTo>
                <a:lnTo>
                  <a:pt x="3" y="1550"/>
                </a:lnTo>
                <a:lnTo>
                  <a:pt x="3" y="1610"/>
                </a:lnTo>
                <a:lnTo>
                  <a:pt x="3" y="1669"/>
                </a:lnTo>
                <a:lnTo>
                  <a:pt x="3" y="1728"/>
                </a:lnTo>
                <a:lnTo>
                  <a:pt x="2" y="1787"/>
                </a:lnTo>
                <a:lnTo>
                  <a:pt x="2" y="1846"/>
                </a:lnTo>
                <a:lnTo>
                  <a:pt x="1" y="1904"/>
                </a:lnTo>
                <a:lnTo>
                  <a:pt x="0" y="1962"/>
                </a:lnTo>
                <a:lnTo>
                  <a:pt x="26" y="1963"/>
                </a:lnTo>
                <a:lnTo>
                  <a:pt x="46" y="1964"/>
                </a:lnTo>
                <a:lnTo>
                  <a:pt x="59" y="1967"/>
                </a:lnTo>
                <a:lnTo>
                  <a:pt x="69" y="1970"/>
                </a:lnTo>
                <a:lnTo>
                  <a:pt x="76" y="1974"/>
                </a:lnTo>
                <a:lnTo>
                  <a:pt x="82" y="1977"/>
                </a:lnTo>
                <a:lnTo>
                  <a:pt x="90" y="1980"/>
                </a:lnTo>
                <a:lnTo>
                  <a:pt x="101" y="1983"/>
                </a:lnTo>
                <a:lnTo>
                  <a:pt x="113" y="1985"/>
                </a:lnTo>
                <a:lnTo>
                  <a:pt x="123" y="1985"/>
                </a:lnTo>
                <a:lnTo>
                  <a:pt x="134" y="1986"/>
                </a:lnTo>
                <a:lnTo>
                  <a:pt x="147" y="1988"/>
                </a:lnTo>
                <a:lnTo>
                  <a:pt x="159" y="1993"/>
                </a:lnTo>
                <a:lnTo>
                  <a:pt x="170" y="1998"/>
                </a:lnTo>
                <a:lnTo>
                  <a:pt x="176" y="2001"/>
                </a:lnTo>
                <a:lnTo>
                  <a:pt x="184" y="2003"/>
                </a:lnTo>
                <a:lnTo>
                  <a:pt x="193" y="2006"/>
                </a:lnTo>
                <a:lnTo>
                  <a:pt x="203" y="2009"/>
                </a:lnTo>
                <a:lnTo>
                  <a:pt x="457" y="2100"/>
                </a:lnTo>
                <a:lnTo>
                  <a:pt x="472" y="2110"/>
                </a:lnTo>
                <a:lnTo>
                  <a:pt x="484" y="2121"/>
                </a:lnTo>
                <a:lnTo>
                  <a:pt x="491" y="2125"/>
                </a:lnTo>
                <a:lnTo>
                  <a:pt x="496" y="2129"/>
                </a:lnTo>
                <a:lnTo>
                  <a:pt x="503" y="2131"/>
                </a:lnTo>
                <a:lnTo>
                  <a:pt x="510" y="2133"/>
                </a:lnTo>
                <a:lnTo>
                  <a:pt x="511" y="0"/>
                </a:lnTo>
                <a:lnTo>
                  <a:pt x="501" y="3"/>
                </a:lnTo>
                <a:lnTo>
                  <a:pt x="497" y="6"/>
                </a:lnTo>
                <a:lnTo>
                  <a:pt x="497" y="9"/>
                </a:lnTo>
                <a:lnTo>
                  <a:pt x="498" y="13"/>
                </a:lnTo>
                <a:lnTo>
                  <a:pt x="498" y="16"/>
                </a:lnTo>
                <a:lnTo>
                  <a:pt x="498" y="19"/>
                </a:lnTo>
                <a:lnTo>
                  <a:pt x="498" y="23"/>
                </a:lnTo>
                <a:lnTo>
                  <a:pt x="496" y="27"/>
                </a:lnTo>
                <a:lnTo>
                  <a:pt x="494" y="32"/>
                </a:lnTo>
                <a:lnTo>
                  <a:pt x="490" y="38"/>
                </a:lnTo>
                <a:lnTo>
                  <a:pt x="484" y="45"/>
                </a:lnTo>
                <a:lnTo>
                  <a:pt x="476" y="54"/>
                </a:lnTo>
                <a:lnTo>
                  <a:pt x="469" y="63"/>
                </a:lnTo>
                <a:lnTo>
                  <a:pt x="463" y="70"/>
                </a:lnTo>
                <a:lnTo>
                  <a:pt x="459" y="77"/>
                </a:lnTo>
                <a:lnTo>
                  <a:pt x="455" y="84"/>
                </a:lnTo>
                <a:lnTo>
                  <a:pt x="449" y="95"/>
                </a:lnTo>
                <a:lnTo>
                  <a:pt x="437" y="110"/>
                </a:lnTo>
                <a:lnTo>
                  <a:pt x="171" y="510"/>
                </a:lnTo>
                <a:lnTo>
                  <a:pt x="150" y="531"/>
                </a:lnTo>
                <a:lnTo>
                  <a:pt x="143" y="537"/>
                </a:lnTo>
                <a:lnTo>
                  <a:pt x="142" y="542"/>
                </a:lnTo>
                <a:lnTo>
                  <a:pt x="132" y="566"/>
                </a:lnTo>
                <a:lnTo>
                  <a:pt x="128" y="575"/>
                </a:lnTo>
                <a:lnTo>
                  <a:pt x="124" y="581"/>
                </a:lnTo>
                <a:lnTo>
                  <a:pt x="119" y="586"/>
                </a:lnTo>
                <a:lnTo>
                  <a:pt x="113" y="594"/>
                </a:lnTo>
                <a:lnTo>
                  <a:pt x="55" y="679"/>
                </a:lnTo>
                <a:lnTo>
                  <a:pt x="51" y="693"/>
                </a:lnTo>
                <a:lnTo>
                  <a:pt x="51" y="697"/>
                </a:lnTo>
                <a:lnTo>
                  <a:pt x="48" y="700"/>
                </a:lnTo>
                <a:lnTo>
                  <a:pt x="36" y="710"/>
                </a:lnTo>
                <a:lnTo>
                  <a:pt x="23" y="721"/>
                </a:lnTo>
                <a:lnTo>
                  <a:pt x="12" y="733"/>
                </a:lnTo>
                <a:lnTo>
                  <a:pt x="8" y="743"/>
                </a:lnTo>
                <a:lnTo>
                  <a:pt x="4" y="753"/>
                </a:lnTo>
                <a:lnTo>
                  <a:pt x="2" y="765"/>
                </a:lnTo>
                <a:lnTo>
                  <a:pt x="1" y="776"/>
                </a:lnTo>
                <a:lnTo>
                  <a:pt x="1" y="800"/>
                </a:lnTo>
                <a:lnTo>
                  <a:pt x="1" y="823"/>
                </a:lnTo>
                <a:lnTo>
                  <a:pt x="2" y="847"/>
                </a:lnTo>
                <a:lnTo>
                  <a:pt x="2" y="871"/>
                </a:lnTo>
                <a:lnTo>
                  <a:pt x="2" y="895"/>
                </a:lnTo>
                <a:lnTo>
                  <a:pt x="2" y="919"/>
                </a:lnTo>
                <a:lnTo>
                  <a:pt x="1" y="943"/>
                </a:lnTo>
                <a:lnTo>
                  <a:pt x="1" y="967"/>
                </a:lnTo>
                <a:lnTo>
                  <a:pt x="1" y="992"/>
                </a:lnTo>
                <a:lnTo>
                  <a:pt x="1" y="10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" name="Freeform 13">
            <a:extLst>
              <a:ext uri="{FF2B5EF4-FFF2-40B4-BE49-F238E27FC236}">
                <a16:creationId xmlns:a16="http://schemas.microsoft.com/office/drawing/2014/main" id="{576FEFCC-255C-49BA-9590-98FC431ACE5E}"/>
              </a:ext>
            </a:extLst>
          </p:cNvPr>
          <p:cNvSpPr>
            <a:spLocks/>
          </p:cNvSpPr>
          <p:nvPr/>
        </p:nvSpPr>
        <p:spPr bwMode="auto">
          <a:xfrm>
            <a:off x="11244705" y="631609"/>
            <a:ext cx="120050" cy="140968"/>
          </a:xfrm>
          <a:custGeom>
            <a:avLst/>
            <a:gdLst>
              <a:gd name="T0" fmla="*/ 2279 w 3430"/>
              <a:gd name="T1" fmla="*/ 4001 h 4013"/>
              <a:gd name="T2" fmla="*/ 2287 w 3430"/>
              <a:gd name="T3" fmla="*/ 3987 h 4013"/>
              <a:gd name="T4" fmla="*/ 2287 w 3430"/>
              <a:gd name="T5" fmla="*/ 3966 h 4013"/>
              <a:gd name="T6" fmla="*/ 2186 w 3430"/>
              <a:gd name="T7" fmla="*/ 3963 h 4013"/>
              <a:gd name="T8" fmla="*/ 2078 w 3430"/>
              <a:gd name="T9" fmla="*/ 3964 h 4013"/>
              <a:gd name="T10" fmla="*/ 1939 w 3430"/>
              <a:gd name="T11" fmla="*/ 3964 h 4013"/>
              <a:gd name="T12" fmla="*/ 1578 w 3430"/>
              <a:gd name="T13" fmla="*/ 3965 h 4013"/>
              <a:gd name="T14" fmla="*/ 1084 w 3430"/>
              <a:gd name="T15" fmla="*/ 3967 h 4013"/>
              <a:gd name="T16" fmla="*/ 580 w 3430"/>
              <a:gd name="T17" fmla="*/ 3967 h 4013"/>
              <a:gd name="T18" fmla="*/ 185 w 3430"/>
              <a:gd name="T19" fmla="*/ 3965 h 4013"/>
              <a:gd name="T20" fmla="*/ 42 w 3430"/>
              <a:gd name="T21" fmla="*/ 3961 h 4013"/>
              <a:gd name="T22" fmla="*/ 18 w 3430"/>
              <a:gd name="T23" fmla="*/ 3928 h 4013"/>
              <a:gd name="T24" fmla="*/ 14 w 3430"/>
              <a:gd name="T25" fmla="*/ 3552 h 4013"/>
              <a:gd name="T26" fmla="*/ 13 w 3430"/>
              <a:gd name="T27" fmla="*/ 2894 h 4013"/>
              <a:gd name="T28" fmla="*/ 13 w 3430"/>
              <a:gd name="T29" fmla="*/ 2137 h 4013"/>
              <a:gd name="T30" fmla="*/ 13 w 3430"/>
              <a:gd name="T31" fmla="*/ 1467 h 4013"/>
              <a:gd name="T32" fmla="*/ 14 w 3430"/>
              <a:gd name="T33" fmla="*/ 1065 h 4013"/>
              <a:gd name="T34" fmla="*/ 16 w 3430"/>
              <a:gd name="T35" fmla="*/ 91 h 4013"/>
              <a:gd name="T36" fmla="*/ 32 w 3430"/>
              <a:gd name="T37" fmla="*/ 83 h 4013"/>
              <a:gd name="T38" fmla="*/ 67 w 3430"/>
              <a:gd name="T39" fmla="*/ 76 h 4013"/>
              <a:gd name="T40" fmla="*/ 125 w 3430"/>
              <a:gd name="T41" fmla="*/ 74 h 4013"/>
              <a:gd name="T42" fmla="*/ 204 w 3430"/>
              <a:gd name="T43" fmla="*/ 76 h 4013"/>
              <a:gd name="T44" fmla="*/ 3374 w 3430"/>
              <a:gd name="T45" fmla="*/ 78 h 4013"/>
              <a:gd name="T46" fmla="*/ 3418 w 3430"/>
              <a:gd name="T47" fmla="*/ 76 h 4013"/>
              <a:gd name="T48" fmla="*/ 3429 w 3430"/>
              <a:gd name="T49" fmla="*/ 66 h 4013"/>
              <a:gd name="T50" fmla="*/ 3424 w 3430"/>
              <a:gd name="T51" fmla="*/ 46 h 4013"/>
              <a:gd name="T52" fmla="*/ 3405 w 3430"/>
              <a:gd name="T53" fmla="*/ 20 h 4013"/>
              <a:gd name="T54" fmla="*/ 3396 w 3430"/>
              <a:gd name="T55" fmla="*/ 10 h 4013"/>
              <a:gd name="T56" fmla="*/ 3407 w 3430"/>
              <a:gd name="T57" fmla="*/ 20 h 4013"/>
              <a:gd name="T58" fmla="*/ 3393 w 3430"/>
              <a:gd name="T59" fmla="*/ 6 h 4013"/>
              <a:gd name="T60" fmla="*/ 3383 w 3430"/>
              <a:gd name="T61" fmla="*/ 0 h 4013"/>
              <a:gd name="T62" fmla="*/ 3390 w 3430"/>
              <a:gd name="T63" fmla="*/ 20 h 4013"/>
              <a:gd name="T64" fmla="*/ 3404 w 3430"/>
              <a:gd name="T65" fmla="*/ 37 h 4013"/>
              <a:gd name="T66" fmla="*/ 3415 w 3430"/>
              <a:gd name="T67" fmla="*/ 52 h 4013"/>
              <a:gd name="T68" fmla="*/ 3419 w 3430"/>
              <a:gd name="T69" fmla="*/ 64 h 4013"/>
              <a:gd name="T70" fmla="*/ 1584 w 3430"/>
              <a:gd name="T71" fmla="*/ 64 h 4013"/>
              <a:gd name="T72" fmla="*/ 1242 w 3430"/>
              <a:gd name="T73" fmla="*/ 63 h 4013"/>
              <a:gd name="T74" fmla="*/ 809 w 3430"/>
              <a:gd name="T75" fmla="*/ 61 h 4013"/>
              <a:gd name="T76" fmla="*/ 390 w 3430"/>
              <a:gd name="T77" fmla="*/ 63 h 4013"/>
              <a:gd name="T78" fmla="*/ 90 w 3430"/>
              <a:gd name="T79" fmla="*/ 69 h 4013"/>
              <a:gd name="T80" fmla="*/ 18 w 3430"/>
              <a:gd name="T81" fmla="*/ 75 h 4013"/>
              <a:gd name="T82" fmla="*/ 6 w 3430"/>
              <a:gd name="T83" fmla="*/ 105 h 4013"/>
              <a:gd name="T84" fmla="*/ 3 w 3430"/>
              <a:gd name="T85" fmla="*/ 256 h 4013"/>
              <a:gd name="T86" fmla="*/ 0 w 3430"/>
              <a:gd name="T87" fmla="*/ 662 h 4013"/>
              <a:gd name="T88" fmla="*/ 0 w 3430"/>
              <a:gd name="T89" fmla="*/ 1167 h 4013"/>
              <a:gd name="T90" fmla="*/ 2 w 3430"/>
              <a:gd name="T91" fmla="*/ 1648 h 4013"/>
              <a:gd name="T92" fmla="*/ 3 w 3430"/>
              <a:gd name="T93" fmla="*/ 1978 h 4013"/>
              <a:gd name="T94" fmla="*/ 3 w 3430"/>
              <a:gd name="T95" fmla="*/ 2165 h 4013"/>
              <a:gd name="T96" fmla="*/ 1 w 3430"/>
              <a:gd name="T97" fmla="*/ 2556 h 4013"/>
              <a:gd name="T98" fmla="*/ 0 w 3430"/>
              <a:gd name="T99" fmla="*/ 3062 h 4013"/>
              <a:gd name="T100" fmla="*/ 2 w 3430"/>
              <a:gd name="T101" fmla="*/ 3552 h 4013"/>
              <a:gd name="T102" fmla="*/ 7 w 3430"/>
              <a:gd name="T103" fmla="*/ 3896 h 4013"/>
              <a:gd name="T104" fmla="*/ 12 w 3430"/>
              <a:gd name="T105" fmla="*/ 3970 h 4013"/>
              <a:gd name="T106" fmla="*/ 84 w 3430"/>
              <a:gd name="T107" fmla="*/ 3980 h 4013"/>
              <a:gd name="T108" fmla="*/ 382 w 3430"/>
              <a:gd name="T109" fmla="*/ 3982 h 4013"/>
              <a:gd name="T110" fmla="*/ 809 w 3430"/>
              <a:gd name="T111" fmla="*/ 3983 h 4013"/>
              <a:gd name="T112" fmla="*/ 1252 w 3430"/>
              <a:gd name="T113" fmla="*/ 3983 h 4013"/>
              <a:gd name="T114" fmla="*/ 1593 w 3430"/>
              <a:gd name="T115" fmla="*/ 3982 h 4013"/>
              <a:gd name="T116" fmla="*/ 2270 w 3430"/>
              <a:gd name="T117" fmla="*/ 3983 h 4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30" h="4013">
                <a:moveTo>
                  <a:pt x="2265" y="4013"/>
                </a:moveTo>
                <a:lnTo>
                  <a:pt x="2273" y="4006"/>
                </a:lnTo>
                <a:lnTo>
                  <a:pt x="2279" y="4001"/>
                </a:lnTo>
                <a:lnTo>
                  <a:pt x="2283" y="3997"/>
                </a:lnTo>
                <a:lnTo>
                  <a:pt x="2286" y="3993"/>
                </a:lnTo>
                <a:lnTo>
                  <a:pt x="2287" y="3987"/>
                </a:lnTo>
                <a:lnTo>
                  <a:pt x="2288" y="3982"/>
                </a:lnTo>
                <a:lnTo>
                  <a:pt x="2288" y="3975"/>
                </a:lnTo>
                <a:lnTo>
                  <a:pt x="2287" y="3966"/>
                </a:lnTo>
                <a:lnTo>
                  <a:pt x="2254" y="3964"/>
                </a:lnTo>
                <a:lnTo>
                  <a:pt x="2220" y="3963"/>
                </a:lnTo>
                <a:lnTo>
                  <a:pt x="2186" y="3963"/>
                </a:lnTo>
                <a:lnTo>
                  <a:pt x="2150" y="3963"/>
                </a:lnTo>
                <a:lnTo>
                  <a:pt x="2114" y="3963"/>
                </a:lnTo>
                <a:lnTo>
                  <a:pt x="2078" y="3964"/>
                </a:lnTo>
                <a:lnTo>
                  <a:pt x="2043" y="3964"/>
                </a:lnTo>
                <a:lnTo>
                  <a:pt x="2010" y="3964"/>
                </a:lnTo>
                <a:lnTo>
                  <a:pt x="1939" y="3964"/>
                </a:lnTo>
                <a:lnTo>
                  <a:pt x="1841" y="3965"/>
                </a:lnTo>
                <a:lnTo>
                  <a:pt x="1719" y="3965"/>
                </a:lnTo>
                <a:lnTo>
                  <a:pt x="1578" y="3965"/>
                </a:lnTo>
                <a:lnTo>
                  <a:pt x="1422" y="3966"/>
                </a:lnTo>
                <a:lnTo>
                  <a:pt x="1256" y="3966"/>
                </a:lnTo>
                <a:lnTo>
                  <a:pt x="1084" y="3967"/>
                </a:lnTo>
                <a:lnTo>
                  <a:pt x="912" y="3967"/>
                </a:lnTo>
                <a:lnTo>
                  <a:pt x="742" y="3967"/>
                </a:lnTo>
                <a:lnTo>
                  <a:pt x="580" y="3967"/>
                </a:lnTo>
                <a:lnTo>
                  <a:pt x="430" y="3967"/>
                </a:lnTo>
                <a:lnTo>
                  <a:pt x="298" y="3966"/>
                </a:lnTo>
                <a:lnTo>
                  <a:pt x="185" y="3965"/>
                </a:lnTo>
                <a:lnTo>
                  <a:pt x="98" y="3963"/>
                </a:lnTo>
                <a:lnTo>
                  <a:pt x="67" y="3962"/>
                </a:lnTo>
                <a:lnTo>
                  <a:pt x="42" y="3961"/>
                </a:lnTo>
                <a:lnTo>
                  <a:pt x="27" y="3959"/>
                </a:lnTo>
                <a:lnTo>
                  <a:pt x="20" y="3958"/>
                </a:lnTo>
                <a:lnTo>
                  <a:pt x="18" y="3928"/>
                </a:lnTo>
                <a:lnTo>
                  <a:pt x="16" y="3845"/>
                </a:lnTo>
                <a:lnTo>
                  <a:pt x="15" y="3717"/>
                </a:lnTo>
                <a:lnTo>
                  <a:pt x="14" y="3552"/>
                </a:lnTo>
                <a:lnTo>
                  <a:pt x="13" y="3355"/>
                </a:lnTo>
                <a:lnTo>
                  <a:pt x="13" y="3133"/>
                </a:lnTo>
                <a:lnTo>
                  <a:pt x="13" y="2894"/>
                </a:lnTo>
                <a:lnTo>
                  <a:pt x="12" y="2644"/>
                </a:lnTo>
                <a:lnTo>
                  <a:pt x="13" y="2389"/>
                </a:lnTo>
                <a:lnTo>
                  <a:pt x="13" y="2137"/>
                </a:lnTo>
                <a:lnTo>
                  <a:pt x="13" y="1895"/>
                </a:lnTo>
                <a:lnTo>
                  <a:pt x="13" y="1669"/>
                </a:lnTo>
                <a:lnTo>
                  <a:pt x="13" y="1467"/>
                </a:lnTo>
                <a:lnTo>
                  <a:pt x="14" y="1293"/>
                </a:lnTo>
                <a:lnTo>
                  <a:pt x="14" y="1157"/>
                </a:lnTo>
                <a:lnTo>
                  <a:pt x="14" y="1065"/>
                </a:lnTo>
                <a:lnTo>
                  <a:pt x="12" y="96"/>
                </a:lnTo>
                <a:lnTo>
                  <a:pt x="14" y="93"/>
                </a:lnTo>
                <a:lnTo>
                  <a:pt x="16" y="91"/>
                </a:lnTo>
                <a:lnTo>
                  <a:pt x="19" y="89"/>
                </a:lnTo>
                <a:lnTo>
                  <a:pt x="23" y="86"/>
                </a:lnTo>
                <a:lnTo>
                  <a:pt x="32" y="83"/>
                </a:lnTo>
                <a:lnTo>
                  <a:pt x="42" y="80"/>
                </a:lnTo>
                <a:lnTo>
                  <a:pt x="53" y="78"/>
                </a:lnTo>
                <a:lnTo>
                  <a:pt x="67" y="76"/>
                </a:lnTo>
                <a:lnTo>
                  <a:pt x="80" y="75"/>
                </a:lnTo>
                <a:lnTo>
                  <a:pt x="94" y="75"/>
                </a:lnTo>
                <a:lnTo>
                  <a:pt x="125" y="74"/>
                </a:lnTo>
                <a:lnTo>
                  <a:pt x="155" y="75"/>
                </a:lnTo>
                <a:lnTo>
                  <a:pt x="182" y="76"/>
                </a:lnTo>
                <a:lnTo>
                  <a:pt x="204" y="76"/>
                </a:lnTo>
                <a:lnTo>
                  <a:pt x="3329" y="76"/>
                </a:lnTo>
                <a:lnTo>
                  <a:pt x="3351" y="77"/>
                </a:lnTo>
                <a:lnTo>
                  <a:pt x="3374" y="78"/>
                </a:lnTo>
                <a:lnTo>
                  <a:pt x="3393" y="79"/>
                </a:lnTo>
                <a:lnTo>
                  <a:pt x="3411" y="78"/>
                </a:lnTo>
                <a:lnTo>
                  <a:pt x="3418" y="76"/>
                </a:lnTo>
                <a:lnTo>
                  <a:pt x="3423" y="74"/>
                </a:lnTo>
                <a:lnTo>
                  <a:pt x="3427" y="70"/>
                </a:lnTo>
                <a:lnTo>
                  <a:pt x="3429" y="66"/>
                </a:lnTo>
                <a:lnTo>
                  <a:pt x="3430" y="61"/>
                </a:lnTo>
                <a:lnTo>
                  <a:pt x="3428" y="54"/>
                </a:lnTo>
                <a:lnTo>
                  <a:pt x="3424" y="46"/>
                </a:lnTo>
                <a:lnTo>
                  <a:pt x="3418" y="35"/>
                </a:lnTo>
                <a:lnTo>
                  <a:pt x="3411" y="27"/>
                </a:lnTo>
                <a:lnTo>
                  <a:pt x="3405" y="20"/>
                </a:lnTo>
                <a:lnTo>
                  <a:pt x="3396" y="11"/>
                </a:lnTo>
                <a:lnTo>
                  <a:pt x="3394" y="8"/>
                </a:lnTo>
                <a:lnTo>
                  <a:pt x="3396" y="10"/>
                </a:lnTo>
                <a:lnTo>
                  <a:pt x="3400" y="13"/>
                </a:lnTo>
                <a:lnTo>
                  <a:pt x="3404" y="17"/>
                </a:lnTo>
                <a:lnTo>
                  <a:pt x="3407" y="20"/>
                </a:lnTo>
                <a:lnTo>
                  <a:pt x="3405" y="19"/>
                </a:lnTo>
                <a:lnTo>
                  <a:pt x="3397" y="12"/>
                </a:lnTo>
                <a:lnTo>
                  <a:pt x="3393" y="6"/>
                </a:lnTo>
                <a:lnTo>
                  <a:pt x="3394" y="6"/>
                </a:lnTo>
                <a:lnTo>
                  <a:pt x="3393" y="6"/>
                </a:lnTo>
                <a:lnTo>
                  <a:pt x="3383" y="0"/>
                </a:lnTo>
                <a:lnTo>
                  <a:pt x="3385" y="8"/>
                </a:lnTo>
                <a:lnTo>
                  <a:pt x="3387" y="14"/>
                </a:lnTo>
                <a:lnTo>
                  <a:pt x="3390" y="20"/>
                </a:lnTo>
                <a:lnTo>
                  <a:pt x="3392" y="24"/>
                </a:lnTo>
                <a:lnTo>
                  <a:pt x="3399" y="32"/>
                </a:lnTo>
                <a:lnTo>
                  <a:pt x="3404" y="37"/>
                </a:lnTo>
                <a:lnTo>
                  <a:pt x="3409" y="44"/>
                </a:lnTo>
                <a:lnTo>
                  <a:pt x="3413" y="49"/>
                </a:lnTo>
                <a:lnTo>
                  <a:pt x="3415" y="52"/>
                </a:lnTo>
                <a:lnTo>
                  <a:pt x="3417" y="55"/>
                </a:lnTo>
                <a:lnTo>
                  <a:pt x="3418" y="59"/>
                </a:lnTo>
                <a:lnTo>
                  <a:pt x="3419" y="64"/>
                </a:lnTo>
                <a:lnTo>
                  <a:pt x="1709" y="65"/>
                </a:lnTo>
                <a:lnTo>
                  <a:pt x="1659" y="65"/>
                </a:lnTo>
                <a:lnTo>
                  <a:pt x="1584" y="64"/>
                </a:lnTo>
                <a:lnTo>
                  <a:pt x="1486" y="64"/>
                </a:lnTo>
                <a:lnTo>
                  <a:pt x="1371" y="63"/>
                </a:lnTo>
                <a:lnTo>
                  <a:pt x="1242" y="63"/>
                </a:lnTo>
                <a:lnTo>
                  <a:pt x="1103" y="62"/>
                </a:lnTo>
                <a:lnTo>
                  <a:pt x="957" y="62"/>
                </a:lnTo>
                <a:lnTo>
                  <a:pt x="809" y="61"/>
                </a:lnTo>
                <a:lnTo>
                  <a:pt x="662" y="62"/>
                </a:lnTo>
                <a:lnTo>
                  <a:pt x="522" y="62"/>
                </a:lnTo>
                <a:lnTo>
                  <a:pt x="390" y="63"/>
                </a:lnTo>
                <a:lnTo>
                  <a:pt x="272" y="64"/>
                </a:lnTo>
                <a:lnTo>
                  <a:pt x="170" y="66"/>
                </a:lnTo>
                <a:lnTo>
                  <a:pt x="90" y="69"/>
                </a:lnTo>
                <a:lnTo>
                  <a:pt x="59" y="70"/>
                </a:lnTo>
                <a:lnTo>
                  <a:pt x="35" y="73"/>
                </a:lnTo>
                <a:lnTo>
                  <a:pt x="18" y="75"/>
                </a:lnTo>
                <a:lnTo>
                  <a:pt x="9" y="78"/>
                </a:lnTo>
                <a:lnTo>
                  <a:pt x="7" y="86"/>
                </a:lnTo>
                <a:lnTo>
                  <a:pt x="6" y="105"/>
                </a:lnTo>
                <a:lnTo>
                  <a:pt x="5" y="130"/>
                </a:lnTo>
                <a:lnTo>
                  <a:pt x="4" y="165"/>
                </a:lnTo>
                <a:lnTo>
                  <a:pt x="3" y="256"/>
                </a:lnTo>
                <a:lnTo>
                  <a:pt x="1" y="373"/>
                </a:lnTo>
                <a:lnTo>
                  <a:pt x="1" y="509"/>
                </a:lnTo>
                <a:lnTo>
                  <a:pt x="0" y="662"/>
                </a:lnTo>
                <a:lnTo>
                  <a:pt x="0" y="826"/>
                </a:lnTo>
                <a:lnTo>
                  <a:pt x="0" y="996"/>
                </a:lnTo>
                <a:lnTo>
                  <a:pt x="0" y="1167"/>
                </a:lnTo>
                <a:lnTo>
                  <a:pt x="1" y="1337"/>
                </a:lnTo>
                <a:lnTo>
                  <a:pt x="1" y="1499"/>
                </a:lnTo>
                <a:lnTo>
                  <a:pt x="2" y="1648"/>
                </a:lnTo>
                <a:lnTo>
                  <a:pt x="2" y="1781"/>
                </a:lnTo>
                <a:lnTo>
                  <a:pt x="3" y="1893"/>
                </a:lnTo>
                <a:lnTo>
                  <a:pt x="3" y="1978"/>
                </a:lnTo>
                <a:lnTo>
                  <a:pt x="3" y="2033"/>
                </a:lnTo>
                <a:lnTo>
                  <a:pt x="3" y="2083"/>
                </a:lnTo>
                <a:lnTo>
                  <a:pt x="3" y="2165"/>
                </a:lnTo>
                <a:lnTo>
                  <a:pt x="2" y="2275"/>
                </a:lnTo>
                <a:lnTo>
                  <a:pt x="2" y="2407"/>
                </a:lnTo>
                <a:lnTo>
                  <a:pt x="1" y="2556"/>
                </a:lnTo>
                <a:lnTo>
                  <a:pt x="1" y="2718"/>
                </a:lnTo>
                <a:lnTo>
                  <a:pt x="0" y="2889"/>
                </a:lnTo>
                <a:lnTo>
                  <a:pt x="0" y="3062"/>
                </a:lnTo>
                <a:lnTo>
                  <a:pt x="0" y="3234"/>
                </a:lnTo>
                <a:lnTo>
                  <a:pt x="1" y="3399"/>
                </a:lnTo>
                <a:lnTo>
                  <a:pt x="2" y="3552"/>
                </a:lnTo>
                <a:lnTo>
                  <a:pt x="3" y="3689"/>
                </a:lnTo>
                <a:lnTo>
                  <a:pt x="5" y="3806"/>
                </a:lnTo>
                <a:lnTo>
                  <a:pt x="7" y="3896"/>
                </a:lnTo>
                <a:lnTo>
                  <a:pt x="8" y="3929"/>
                </a:lnTo>
                <a:lnTo>
                  <a:pt x="10" y="3954"/>
                </a:lnTo>
                <a:lnTo>
                  <a:pt x="12" y="3970"/>
                </a:lnTo>
                <a:lnTo>
                  <a:pt x="14" y="3977"/>
                </a:lnTo>
                <a:lnTo>
                  <a:pt x="33" y="3978"/>
                </a:lnTo>
                <a:lnTo>
                  <a:pt x="84" y="3980"/>
                </a:lnTo>
                <a:lnTo>
                  <a:pt x="162" y="3981"/>
                </a:lnTo>
                <a:lnTo>
                  <a:pt x="263" y="3982"/>
                </a:lnTo>
                <a:lnTo>
                  <a:pt x="382" y="3982"/>
                </a:lnTo>
                <a:lnTo>
                  <a:pt x="515" y="3983"/>
                </a:lnTo>
                <a:lnTo>
                  <a:pt x="659" y="3983"/>
                </a:lnTo>
                <a:lnTo>
                  <a:pt x="809" y="3983"/>
                </a:lnTo>
                <a:lnTo>
                  <a:pt x="961" y="3983"/>
                </a:lnTo>
                <a:lnTo>
                  <a:pt x="1110" y="3983"/>
                </a:lnTo>
                <a:lnTo>
                  <a:pt x="1252" y="3983"/>
                </a:lnTo>
                <a:lnTo>
                  <a:pt x="1382" y="3983"/>
                </a:lnTo>
                <a:lnTo>
                  <a:pt x="1497" y="3982"/>
                </a:lnTo>
                <a:lnTo>
                  <a:pt x="1593" y="3982"/>
                </a:lnTo>
                <a:lnTo>
                  <a:pt x="1665" y="3981"/>
                </a:lnTo>
                <a:lnTo>
                  <a:pt x="1709" y="3981"/>
                </a:lnTo>
                <a:lnTo>
                  <a:pt x="2270" y="3983"/>
                </a:lnTo>
                <a:lnTo>
                  <a:pt x="2265" y="40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" name="Freeform 14">
            <a:extLst>
              <a:ext uri="{FF2B5EF4-FFF2-40B4-BE49-F238E27FC236}">
                <a16:creationId xmlns:a16="http://schemas.microsoft.com/office/drawing/2014/main" id="{692A01A1-2433-432F-BCE6-5ACB3B9887DD}"/>
              </a:ext>
            </a:extLst>
          </p:cNvPr>
          <p:cNvSpPr>
            <a:spLocks/>
          </p:cNvSpPr>
          <p:nvPr/>
        </p:nvSpPr>
        <p:spPr bwMode="auto">
          <a:xfrm>
            <a:off x="11252891" y="386962"/>
            <a:ext cx="159157" cy="157338"/>
          </a:xfrm>
          <a:custGeom>
            <a:avLst/>
            <a:gdLst>
              <a:gd name="T0" fmla="*/ 407 w 4556"/>
              <a:gd name="T1" fmla="*/ 2094 h 4499"/>
              <a:gd name="T2" fmla="*/ 66 w 4556"/>
              <a:gd name="T3" fmla="*/ 2552 h 4499"/>
              <a:gd name="T4" fmla="*/ 6 w 4556"/>
              <a:gd name="T5" fmla="*/ 2649 h 4499"/>
              <a:gd name="T6" fmla="*/ 165 w 4556"/>
              <a:gd name="T7" fmla="*/ 2796 h 4499"/>
              <a:gd name="T8" fmla="*/ 557 w 4556"/>
              <a:gd name="T9" fmla="*/ 3158 h 4499"/>
              <a:gd name="T10" fmla="*/ 667 w 4556"/>
              <a:gd name="T11" fmla="*/ 3258 h 4499"/>
              <a:gd name="T12" fmla="*/ 1022 w 4556"/>
              <a:gd name="T13" fmla="*/ 3587 h 4499"/>
              <a:gd name="T14" fmla="*/ 1137 w 4556"/>
              <a:gd name="T15" fmla="*/ 3685 h 4499"/>
              <a:gd name="T16" fmla="*/ 1303 w 4556"/>
              <a:gd name="T17" fmla="*/ 3844 h 4499"/>
              <a:gd name="T18" fmla="*/ 1907 w 4556"/>
              <a:gd name="T19" fmla="*/ 4393 h 4499"/>
              <a:gd name="T20" fmla="*/ 1997 w 4556"/>
              <a:gd name="T21" fmla="*/ 4478 h 4499"/>
              <a:gd name="T22" fmla="*/ 2061 w 4556"/>
              <a:gd name="T23" fmla="*/ 4444 h 4499"/>
              <a:gd name="T24" fmla="*/ 2162 w 4556"/>
              <a:gd name="T25" fmla="*/ 4303 h 4499"/>
              <a:gd name="T26" fmla="*/ 2218 w 4556"/>
              <a:gd name="T27" fmla="*/ 4213 h 4499"/>
              <a:gd name="T28" fmla="*/ 2709 w 4556"/>
              <a:gd name="T29" fmla="*/ 3481 h 4499"/>
              <a:gd name="T30" fmla="*/ 2824 w 4556"/>
              <a:gd name="T31" fmla="*/ 3314 h 4499"/>
              <a:gd name="T32" fmla="*/ 2914 w 4556"/>
              <a:gd name="T33" fmla="*/ 3181 h 4499"/>
              <a:gd name="T34" fmla="*/ 3169 w 4556"/>
              <a:gd name="T35" fmla="*/ 2801 h 4499"/>
              <a:gd name="T36" fmla="*/ 3239 w 4556"/>
              <a:gd name="T37" fmla="*/ 2676 h 4499"/>
              <a:gd name="T38" fmla="*/ 3301 w 4556"/>
              <a:gd name="T39" fmla="*/ 2599 h 4499"/>
              <a:gd name="T40" fmla="*/ 3366 w 4556"/>
              <a:gd name="T41" fmla="*/ 2504 h 4499"/>
              <a:gd name="T42" fmla="*/ 3643 w 4556"/>
              <a:gd name="T43" fmla="*/ 2100 h 4499"/>
              <a:gd name="T44" fmla="*/ 3699 w 4556"/>
              <a:gd name="T45" fmla="*/ 2006 h 4499"/>
              <a:gd name="T46" fmla="*/ 3738 w 4556"/>
              <a:gd name="T47" fmla="*/ 1955 h 4499"/>
              <a:gd name="T48" fmla="*/ 3776 w 4556"/>
              <a:gd name="T49" fmla="*/ 1893 h 4499"/>
              <a:gd name="T50" fmla="*/ 3897 w 4556"/>
              <a:gd name="T51" fmla="*/ 1717 h 4499"/>
              <a:gd name="T52" fmla="*/ 3985 w 4556"/>
              <a:gd name="T53" fmla="*/ 1588 h 4499"/>
              <a:gd name="T54" fmla="*/ 4083 w 4556"/>
              <a:gd name="T55" fmla="*/ 1436 h 4499"/>
              <a:gd name="T56" fmla="*/ 4285 w 4556"/>
              <a:gd name="T57" fmla="*/ 1146 h 4499"/>
              <a:gd name="T58" fmla="*/ 4324 w 4556"/>
              <a:gd name="T59" fmla="*/ 1083 h 4499"/>
              <a:gd name="T60" fmla="*/ 4466 w 4556"/>
              <a:gd name="T61" fmla="*/ 878 h 4499"/>
              <a:gd name="T62" fmla="*/ 4519 w 4556"/>
              <a:gd name="T63" fmla="*/ 800 h 4499"/>
              <a:gd name="T64" fmla="*/ 4398 w 4556"/>
              <a:gd name="T65" fmla="*/ 604 h 4499"/>
              <a:gd name="T66" fmla="*/ 4213 w 4556"/>
              <a:gd name="T67" fmla="*/ 456 h 4499"/>
              <a:gd name="T68" fmla="*/ 3667 w 4556"/>
              <a:gd name="T69" fmla="*/ 11 h 4499"/>
              <a:gd name="T70" fmla="*/ 3586 w 4556"/>
              <a:gd name="T71" fmla="*/ 44 h 4499"/>
              <a:gd name="T72" fmla="*/ 3469 w 4556"/>
              <a:gd name="T73" fmla="*/ 190 h 4499"/>
              <a:gd name="T74" fmla="*/ 3380 w 4556"/>
              <a:gd name="T75" fmla="*/ 301 h 4499"/>
              <a:gd name="T76" fmla="*/ 3314 w 4556"/>
              <a:gd name="T77" fmla="*/ 386 h 4499"/>
              <a:gd name="T78" fmla="*/ 3159 w 4556"/>
              <a:gd name="T79" fmla="*/ 577 h 4499"/>
              <a:gd name="T80" fmla="*/ 2835 w 4556"/>
              <a:gd name="T81" fmla="*/ 983 h 4499"/>
              <a:gd name="T82" fmla="*/ 2789 w 4556"/>
              <a:gd name="T83" fmla="*/ 1041 h 4499"/>
              <a:gd name="T84" fmla="*/ 2744 w 4556"/>
              <a:gd name="T85" fmla="*/ 1095 h 4499"/>
              <a:gd name="T86" fmla="*/ 2564 w 4556"/>
              <a:gd name="T87" fmla="*/ 1322 h 4499"/>
              <a:gd name="T88" fmla="*/ 2470 w 4556"/>
              <a:gd name="T89" fmla="*/ 1437 h 4499"/>
              <a:gd name="T90" fmla="*/ 2324 w 4556"/>
              <a:gd name="T91" fmla="*/ 1618 h 4499"/>
              <a:gd name="T92" fmla="*/ 2056 w 4556"/>
              <a:gd name="T93" fmla="*/ 1961 h 4499"/>
              <a:gd name="T94" fmla="*/ 1965 w 4556"/>
              <a:gd name="T95" fmla="*/ 2080 h 4499"/>
              <a:gd name="T96" fmla="*/ 1761 w 4556"/>
              <a:gd name="T97" fmla="*/ 2335 h 4499"/>
              <a:gd name="T98" fmla="*/ 1710 w 4556"/>
              <a:gd name="T99" fmla="*/ 2319 h 4499"/>
              <a:gd name="T100" fmla="*/ 1433 w 4556"/>
              <a:gd name="T101" fmla="*/ 2110 h 4499"/>
              <a:gd name="T102" fmla="*/ 1359 w 4556"/>
              <a:gd name="T103" fmla="*/ 2053 h 4499"/>
              <a:gd name="T104" fmla="*/ 1165 w 4556"/>
              <a:gd name="T105" fmla="*/ 1916 h 4499"/>
              <a:gd name="T106" fmla="*/ 1080 w 4556"/>
              <a:gd name="T107" fmla="*/ 1854 h 4499"/>
              <a:gd name="T108" fmla="*/ 961 w 4556"/>
              <a:gd name="T109" fmla="*/ 1758 h 4499"/>
              <a:gd name="T110" fmla="*/ 884 w 4556"/>
              <a:gd name="T111" fmla="*/ 1702 h 4499"/>
              <a:gd name="T112" fmla="*/ 798 w 4556"/>
              <a:gd name="T113" fmla="*/ 1640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56" h="4499">
                <a:moveTo>
                  <a:pt x="753" y="1615"/>
                </a:moveTo>
                <a:lnTo>
                  <a:pt x="474" y="1997"/>
                </a:lnTo>
                <a:lnTo>
                  <a:pt x="459" y="2018"/>
                </a:lnTo>
                <a:lnTo>
                  <a:pt x="443" y="2044"/>
                </a:lnTo>
                <a:lnTo>
                  <a:pt x="433" y="2058"/>
                </a:lnTo>
                <a:lnTo>
                  <a:pt x="425" y="2070"/>
                </a:lnTo>
                <a:lnTo>
                  <a:pt x="416" y="2082"/>
                </a:lnTo>
                <a:lnTo>
                  <a:pt x="407" y="2094"/>
                </a:lnTo>
                <a:lnTo>
                  <a:pt x="239" y="2318"/>
                </a:lnTo>
                <a:lnTo>
                  <a:pt x="221" y="2340"/>
                </a:lnTo>
                <a:lnTo>
                  <a:pt x="199" y="2369"/>
                </a:lnTo>
                <a:lnTo>
                  <a:pt x="175" y="2403"/>
                </a:lnTo>
                <a:lnTo>
                  <a:pt x="148" y="2440"/>
                </a:lnTo>
                <a:lnTo>
                  <a:pt x="120" y="2479"/>
                </a:lnTo>
                <a:lnTo>
                  <a:pt x="92" y="2517"/>
                </a:lnTo>
                <a:lnTo>
                  <a:pt x="66" y="2552"/>
                </a:lnTo>
                <a:lnTo>
                  <a:pt x="40" y="2584"/>
                </a:lnTo>
                <a:lnTo>
                  <a:pt x="39" y="2586"/>
                </a:lnTo>
                <a:lnTo>
                  <a:pt x="37" y="2588"/>
                </a:lnTo>
                <a:lnTo>
                  <a:pt x="0" y="2641"/>
                </a:lnTo>
                <a:lnTo>
                  <a:pt x="2" y="2643"/>
                </a:lnTo>
                <a:lnTo>
                  <a:pt x="3" y="2645"/>
                </a:lnTo>
                <a:lnTo>
                  <a:pt x="5" y="2648"/>
                </a:lnTo>
                <a:lnTo>
                  <a:pt x="6" y="2649"/>
                </a:lnTo>
                <a:lnTo>
                  <a:pt x="33" y="2679"/>
                </a:lnTo>
                <a:lnTo>
                  <a:pt x="62" y="2709"/>
                </a:lnTo>
                <a:lnTo>
                  <a:pt x="76" y="2722"/>
                </a:lnTo>
                <a:lnTo>
                  <a:pt x="91" y="2736"/>
                </a:lnTo>
                <a:lnTo>
                  <a:pt x="107" y="2749"/>
                </a:lnTo>
                <a:lnTo>
                  <a:pt x="121" y="2760"/>
                </a:lnTo>
                <a:lnTo>
                  <a:pt x="142" y="2776"/>
                </a:lnTo>
                <a:lnTo>
                  <a:pt x="165" y="2796"/>
                </a:lnTo>
                <a:lnTo>
                  <a:pt x="191" y="2819"/>
                </a:lnTo>
                <a:lnTo>
                  <a:pt x="217" y="2843"/>
                </a:lnTo>
                <a:lnTo>
                  <a:pt x="243" y="2868"/>
                </a:lnTo>
                <a:lnTo>
                  <a:pt x="268" y="2891"/>
                </a:lnTo>
                <a:lnTo>
                  <a:pt x="290" y="2912"/>
                </a:lnTo>
                <a:lnTo>
                  <a:pt x="308" y="2931"/>
                </a:lnTo>
                <a:lnTo>
                  <a:pt x="555" y="3155"/>
                </a:lnTo>
                <a:lnTo>
                  <a:pt x="557" y="3158"/>
                </a:lnTo>
                <a:lnTo>
                  <a:pt x="559" y="3159"/>
                </a:lnTo>
                <a:lnTo>
                  <a:pt x="584" y="3182"/>
                </a:lnTo>
                <a:lnTo>
                  <a:pt x="610" y="3204"/>
                </a:lnTo>
                <a:lnTo>
                  <a:pt x="622" y="3214"/>
                </a:lnTo>
                <a:lnTo>
                  <a:pt x="635" y="3226"/>
                </a:lnTo>
                <a:lnTo>
                  <a:pt x="647" y="3237"/>
                </a:lnTo>
                <a:lnTo>
                  <a:pt x="659" y="3250"/>
                </a:lnTo>
                <a:lnTo>
                  <a:pt x="667" y="3258"/>
                </a:lnTo>
                <a:lnTo>
                  <a:pt x="675" y="3266"/>
                </a:lnTo>
                <a:lnTo>
                  <a:pt x="682" y="3273"/>
                </a:lnTo>
                <a:lnTo>
                  <a:pt x="690" y="3281"/>
                </a:lnTo>
                <a:lnTo>
                  <a:pt x="947" y="3511"/>
                </a:lnTo>
                <a:lnTo>
                  <a:pt x="966" y="3529"/>
                </a:lnTo>
                <a:lnTo>
                  <a:pt x="985" y="3548"/>
                </a:lnTo>
                <a:lnTo>
                  <a:pt x="1003" y="3567"/>
                </a:lnTo>
                <a:lnTo>
                  <a:pt x="1022" y="3587"/>
                </a:lnTo>
                <a:lnTo>
                  <a:pt x="1040" y="3605"/>
                </a:lnTo>
                <a:lnTo>
                  <a:pt x="1060" y="3624"/>
                </a:lnTo>
                <a:lnTo>
                  <a:pt x="1079" y="3641"/>
                </a:lnTo>
                <a:lnTo>
                  <a:pt x="1100" y="3658"/>
                </a:lnTo>
                <a:lnTo>
                  <a:pt x="1112" y="3666"/>
                </a:lnTo>
                <a:lnTo>
                  <a:pt x="1119" y="3670"/>
                </a:lnTo>
                <a:lnTo>
                  <a:pt x="1127" y="3676"/>
                </a:lnTo>
                <a:lnTo>
                  <a:pt x="1137" y="3685"/>
                </a:lnTo>
                <a:lnTo>
                  <a:pt x="1150" y="3698"/>
                </a:lnTo>
                <a:lnTo>
                  <a:pt x="1165" y="3712"/>
                </a:lnTo>
                <a:lnTo>
                  <a:pt x="1188" y="3734"/>
                </a:lnTo>
                <a:lnTo>
                  <a:pt x="1212" y="3757"/>
                </a:lnTo>
                <a:lnTo>
                  <a:pt x="1235" y="3780"/>
                </a:lnTo>
                <a:lnTo>
                  <a:pt x="1257" y="3801"/>
                </a:lnTo>
                <a:lnTo>
                  <a:pt x="1280" y="3823"/>
                </a:lnTo>
                <a:lnTo>
                  <a:pt x="1303" y="3844"/>
                </a:lnTo>
                <a:lnTo>
                  <a:pt x="1328" y="3864"/>
                </a:lnTo>
                <a:lnTo>
                  <a:pt x="1355" y="3884"/>
                </a:lnTo>
                <a:lnTo>
                  <a:pt x="1827" y="4323"/>
                </a:lnTo>
                <a:lnTo>
                  <a:pt x="1837" y="4330"/>
                </a:lnTo>
                <a:lnTo>
                  <a:pt x="1846" y="4335"/>
                </a:lnTo>
                <a:lnTo>
                  <a:pt x="1853" y="4340"/>
                </a:lnTo>
                <a:lnTo>
                  <a:pt x="1863" y="4349"/>
                </a:lnTo>
                <a:lnTo>
                  <a:pt x="1907" y="4393"/>
                </a:lnTo>
                <a:lnTo>
                  <a:pt x="1921" y="4405"/>
                </a:lnTo>
                <a:lnTo>
                  <a:pt x="1928" y="4414"/>
                </a:lnTo>
                <a:lnTo>
                  <a:pt x="1937" y="4425"/>
                </a:lnTo>
                <a:lnTo>
                  <a:pt x="1956" y="4440"/>
                </a:lnTo>
                <a:lnTo>
                  <a:pt x="1969" y="4452"/>
                </a:lnTo>
                <a:lnTo>
                  <a:pt x="1980" y="4462"/>
                </a:lnTo>
                <a:lnTo>
                  <a:pt x="1988" y="4470"/>
                </a:lnTo>
                <a:lnTo>
                  <a:pt x="1997" y="4478"/>
                </a:lnTo>
                <a:lnTo>
                  <a:pt x="2007" y="4492"/>
                </a:lnTo>
                <a:lnTo>
                  <a:pt x="2015" y="4498"/>
                </a:lnTo>
                <a:lnTo>
                  <a:pt x="2019" y="4499"/>
                </a:lnTo>
                <a:lnTo>
                  <a:pt x="2022" y="4498"/>
                </a:lnTo>
                <a:lnTo>
                  <a:pt x="2026" y="4495"/>
                </a:lnTo>
                <a:lnTo>
                  <a:pt x="2032" y="4490"/>
                </a:lnTo>
                <a:lnTo>
                  <a:pt x="2044" y="4472"/>
                </a:lnTo>
                <a:lnTo>
                  <a:pt x="2061" y="4444"/>
                </a:lnTo>
                <a:lnTo>
                  <a:pt x="2066" y="4437"/>
                </a:lnTo>
                <a:lnTo>
                  <a:pt x="2071" y="4432"/>
                </a:lnTo>
                <a:lnTo>
                  <a:pt x="2104" y="4390"/>
                </a:lnTo>
                <a:lnTo>
                  <a:pt x="2116" y="4376"/>
                </a:lnTo>
                <a:lnTo>
                  <a:pt x="2126" y="4362"/>
                </a:lnTo>
                <a:lnTo>
                  <a:pt x="2135" y="4347"/>
                </a:lnTo>
                <a:lnTo>
                  <a:pt x="2145" y="4333"/>
                </a:lnTo>
                <a:lnTo>
                  <a:pt x="2162" y="4303"/>
                </a:lnTo>
                <a:lnTo>
                  <a:pt x="2179" y="4274"/>
                </a:lnTo>
                <a:lnTo>
                  <a:pt x="2192" y="4259"/>
                </a:lnTo>
                <a:lnTo>
                  <a:pt x="2198" y="4252"/>
                </a:lnTo>
                <a:lnTo>
                  <a:pt x="2201" y="4249"/>
                </a:lnTo>
                <a:lnTo>
                  <a:pt x="2205" y="4243"/>
                </a:lnTo>
                <a:lnTo>
                  <a:pt x="2209" y="4235"/>
                </a:lnTo>
                <a:lnTo>
                  <a:pt x="2214" y="4221"/>
                </a:lnTo>
                <a:lnTo>
                  <a:pt x="2218" y="4213"/>
                </a:lnTo>
                <a:lnTo>
                  <a:pt x="2224" y="4206"/>
                </a:lnTo>
                <a:lnTo>
                  <a:pt x="2229" y="4200"/>
                </a:lnTo>
                <a:lnTo>
                  <a:pt x="2235" y="4194"/>
                </a:lnTo>
                <a:lnTo>
                  <a:pt x="2240" y="4187"/>
                </a:lnTo>
                <a:lnTo>
                  <a:pt x="2246" y="4181"/>
                </a:lnTo>
                <a:lnTo>
                  <a:pt x="2250" y="4174"/>
                </a:lnTo>
                <a:lnTo>
                  <a:pt x="2254" y="4165"/>
                </a:lnTo>
                <a:lnTo>
                  <a:pt x="2709" y="3481"/>
                </a:lnTo>
                <a:lnTo>
                  <a:pt x="2722" y="3462"/>
                </a:lnTo>
                <a:lnTo>
                  <a:pt x="2735" y="3441"/>
                </a:lnTo>
                <a:lnTo>
                  <a:pt x="2751" y="3420"/>
                </a:lnTo>
                <a:lnTo>
                  <a:pt x="2767" y="3397"/>
                </a:lnTo>
                <a:lnTo>
                  <a:pt x="2783" y="3375"/>
                </a:lnTo>
                <a:lnTo>
                  <a:pt x="2800" y="3354"/>
                </a:lnTo>
                <a:lnTo>
                  <a:pt x="2813" y="3333"/>
                </a:lnTo>
                <a:lnTo>
                  <a:pt x="2824" y="3314"/>
                </a:lnTo>
                <a:lnTo>
                  <a:pt x="2830" y="3305"/>
                </a:lnTo>
                <a:lnTo>
                  <a:pt x="2832" y="3298"/>
                </a:lnTo>
                <a:lnTo>
                  <a:pt x="2835" y="3291"/>
                </a:lnTo>
                <a:lnTo>
                  <a:pt x="2840" y="3281"/>
                </a:lnTo>
                <a:lnTo>
                  <a:pt x="2903" y="3200"/>
                </a:lnTo>
                <a:lnTo>
                  <a:pt x="2908" y="3192"/>
                </a:lnTo>
                <a:lnTo>
                  <a:pt x="2911" y="3186"/>
                </a:lnTo>
                <a:lnTo>
                  <a:pt x="2914" y="3181"/>
                </a:lnTo>
                <a:lnTo>
                  <a:pt x="2920" y="3171"/>
                </a:lnTo>
                <a:lnTo>
                  <a:pt x="2927" y="3159"/>
                </a:lnTo>
                <a:lnTo>
                  <a:pt x="2934" y="3148"/>
                </a:lnTo>
                <a:lnTo>
                  <a:pt x="2942" y="3139"/>
                </a:lnTo>
                <a:lnTo>
                  <a:pt x="2949" y="3130"/>
                </a:lnTo>
                <a:lnTo>
                  <a:pt x="2963" y="3112"/>
                </a:lnTo>
                <a:lnTo>
                  <a:pt x="2977" y="3090"/>
                </a:lnTo>
                <a:lnTo>
                  <a:pt x="3169" y="2801"/>
                </a:lnTo>
                <a:lnTo>
                  <a:pt x="3191" y="2772"/>
                </a:lnTo>
                <a:lnTo>
                  <a:pt x="3213" y="2743"/>
                </a:lnTo>
                <a:lnTo>
                  <a:pt x="3222" y="2728"/>
                </a:lnTo>
                <a:lnTo>
                  <a:pt x="3230" y="2712"/>
                </a:lnTo>
                <a:lnTo>
                  <a:pt x="3233" y="2704"/>
                </a:lnTo>
                <a:lnTo>
                  <a:pt x="3235" y="2694"/>
                </a:lnTo>
                <a:lnTo>
                  <a:pt x="3237" y="2685"/>
                </a:lnTo>
                <a:lnTo>
                  <a:pt x="3239" y="2676"/>
                </a:lnTo>
                <a:lnTo>
                  <a:pt x="3252" y="2670"/>
                </a:lnTo>
                <a:lnTo>
                  <a:pt x="3261" y="2666"/>
                </a:lnTo>
                <a:lnTo>
                  <a:pt x="3266" y="2662"/>
                </a:lnTo>
                <a:lnTo>
                  <a:pt x="3270" y="2659"/>
                </a:lnTo>
                <a:lnTo>
                  <a:pt x="3275" y="2649"/>
                </a:lnTo>
                <a:lnTo>
                  <a:pt x="3284" y="2628"/>
                </a:lnTo>
                <a:lnTo>
                  <a:pt x="3291" y="2614"/>
                </a:lnTo>
                <a:lnTo>
                  <a:pt x="3301" y="2599"/>
                </a:lnTo>
                <a:lnTo>
                  <a:pt x="3312" y="2585"/>
                </a:lnTo>
                <a:lnTo>
                  <a:pt x="3324" y="2570"/>
                </a:lnTo>
                <a:lnTo>
                  <a:pt x="3336" y="2555"/>
                </a:lnTo>
                <a:lnTo>
                  <a:pt x="3347" y="2539"/>
                </a:lnTo>
                <a:lnTo>
                  <a:pt x="3352" y="2531"/>
                </a:lnTo>
                <a:lnTo>
                  <a:pt x="3358" y="2522"/>
                </a:lnTo>
                <a:lnTo>
                  <a:pt x="3362" y="2514"/>
                </a:lnTo>
                <a:lnTo>
                  <a:pt x="3366" y="2504"/>
                </a:lnTo>
                <a:lnTo>
                  <a:pt x="3370" y="2496"/>
                </a:lnTo>
                <a:lnTo>
                  <a:pt x="3374" y="2488"/>
                </a:lnTo>
                <a:lnTo>
                  <a:pt x="3379" y="2481"/>
                </a:lnTo>
                <a:lnTo>
                  <a:pt x="3384" y="2473"/>
                </a:lnTo>
                <a:lnTo>
                  <a:pt x="3397" y="2460"/>
                </a:lnTo>
                <a:lnTo>
                  <a:pt x="3409" y="2446"/>
                </a:lnTo>
                <a:lnTo>
                  <a:pt x="3633" y="2113"/>
                </a:lnTo>
                <a:lnTo>
                  <a:pt x="3643" y="2100"/>
                </a:lnTo>
                <a:lnTo>
                  <a:pt x="3653" y="2085"/>
                </a:lnTo>
                <a:lnTo>
                  <a:pt x="3662" y="2071"/>
                </a:lnTo>
                <a:lnTo>
                  <a:pt x="3670" y="2057"/>
                </a:lnTo>
                <a:lnTo>
                  <a:pt x="3682" y="2032"/>
                </a:lnTo>
                <a:lnTo>
                  <a:pt x="3691" y="2014"/>
                </a:lnTo>
                <a:lnTo>
                  <a:pt x="3693" y="2010"/>
                </a:lnTo>
                <a:lnTo>
                  <a:pt x="3695" y="2007"/>
                </a:lnTo>
                <a:lnTo>
                  <a:pt x="3699" y="2006"/>
                </a:lnTo>
                <a:lnTo>
                  <a:pt x="3701" y="2004"/>
                </a:lnTo>
                <a:lnTo>
                  <a:pt x="3707" y="2000"/>
                </a:lnTo>
                <a:lnTo>
                  <a:pt x="3716" y="1992"/>
                </a:lnTo>
                <a:lnTo>
                  <a:pt x="3721" y="1985"/>
                </a:lnTo>
                <a:lnTo>
                  <a:pt x="3725" y="1978"/>
                </a:lnTo>
                <a:lnTo>
                  <a:pt x="3729" y="1971"/>
                </a:lnTo>
                <a:lnTo>
                  <a:pt x="3733" y="1964"/>
                </a:lnTo>
                <a:lnTo>
                  <a:pt x="3738" y="1955"/>
                </a:lnTo>
                <a:lnTo>
                  <a:pt x="3743" y="1947"/>
                </a:lnTo>
                <a:lnTo>
                  <a:pt x="3748" y="1938"/>
                </a:lnTo>
                <a:lnTo>
                  <a:pt x="3755" y="1928"/>
                </a:lnTo>
                <a:lnTo>
                  <a:pt x="3762" y="1918"/>
                </a:lnTo>
                <a:lnTo>
                  <a:pt x="3767" y="1911"/>
                </a:lnTo>
                <a:lnTo>
                  <a:pt x="3770" y="1905"/>
                </a:lnTo>
                <a:lnTo>
                  <a:pt x="3772" y="1900"/>
                </a:lnTo>
                <a:lnTo>
                  <a:pt x="3776" y="1893"/>
                </a:lnTo>
                <a:lnTo>
                  <a:pt x="3780" y="1887"/>
                </a:lnTo>
                <a:lnTo>
                  <a:pt x="3787" y="1879"/>
                </a:lnTo>
                <a:lnTo>
                  <a:pt x="3798" y="1868"/>
                </a:lnTo>
                <a:lnTo>
                  <a:pt x="3859" y="1771"/>
                </a:lnTo>
                <a:lnTo>
                  <a:pt x="3863" y="1761"/>
                </a:lnTo>
                <a:lnTo>
                  <a:pt x="3872" y="1749"/>
                </a:lnTo>
                <a:lnTo>
                  <a:pt x="3883" y="1734"/>
                </a:lnTo>
                <a:lnTo>
                  <a:pt x="3897" y="1717"/>
                </a:lnTo>
                <a:lnTo>
                  <a:pt x="3923" y="1684"/>
                </a:lnTo>
                <a:lnTo>
                  <a:pt x="3943" y="1657"/>
                </a:lnTo>
                <a:lnTo>
                  <a:pt x="3947" y="1649"/>
                </a:lnTo>
                <a:lnTo>
                  <a:pt x="3950" y="1642"/>
                </a:lnTo>
                <a:lnTo>
                  <a:pt x="3954" y="1634"/>
                </a:lnTo>
                <a:lnTo>
                  <a:pt x="3959" y="1626"/>
                </a:lnTo>
                <a:lnTo>
                  <a:pt x="3972" y="1608"/>
                </a:lnTo>
                <a:lnTo>
                  <a:pt x="3985" y="1588"/>
                </a:lnTo>
                <a:lnTo>
                  <a:pt x="4000" y="1567"/>
                </a:lnTo>
                <a:lnTo>
                  <a:pt x="4016" y="1548"/>
                </a:lnTo>
                <a:lnTo>
                  <a:pt x="4030" y="1527"/>
                </a:lnTo>
                <a:lnTo>
                  <a:pt x="4044" y="1507"/>
                </a:lnTo>
                <a:lnTo>
                  <a:pt x="4056" y="1488"/>
                </a:lnTo>
                <a:lnTo>
                  <a:pt x="4064" y="1469"/>
                </a:lnTo>
                <a:lnTo>
                  <a:pt x="4072" y="1453"/>
                </a:lnTo>
                <a:lnTo>
                  <a:pt x="4083" y="1436"/>
                </a:lnTo>
                <a:lnTo>
                  <a:pt x="4092" y="1422"/>
                </a:lnTo>
                <a:lnTo>
                  <a:pt x="4103" y="1407"/>
                </a:lnTo>
                <a:lnTo>
                  <a:pt x="4125" y="1379"/>
                </a:lnTo>
                <a:lnTo>
                  <a:pt x="4147" y="1348"/>
                </a:lnTo>
                <a:lnTo>
                  <a:pt x="4269" y="1168"/>
                </a:lnTo>
                <a:lnTo>
                  <a:pt x="4276" y="1156"/>
                </a:lnTo>
                <a:lnTo>
                  <a:pt x="4281" y="1151"/>
                </a:lnTo>
                <a:lnTo>
                  <a:pt x="4285" y="1146"/>
                </a:lnTo>
                <a:lnTo>
                  <a:pt x="4290" y="1140"/>
                </a:lnTo>
                <a:lnTo>
                  <a:pt x="4297" y="1130"/>
                </a:lnTo>
                <a:lnTo>
                  <a:pt x="4301" y="1122"/>
                </a:lnTo>
                <a:lnTo>
                  <a:pt x="4303" y="1113"/>
                </a:lnTo>
                <a:lnTo>
                  <a:pt x="4309" y="1104"/>
                </a:lnTo>
                <a:lnTo>
                  <a:pt x="4315" y="1094"/>
                </a:lnTo>
                <a:lnTo>
                  <a:pt x="4320" y="1088"/>
                </a:lnTo>
                <a:lnTo>
                  <a:pt x="4324" y="1083"/>
                </a:lnTo>
                <a:lnTo>
                  <a:pt x="4328" y="1079"/>
                </a:lnTo>
                <a:lnTo>
                  <a:pt x="4332" y="1075"/>
                </a:lnTo>
                <a:lnTo>
                  <a:pt x="4337" y="1068"/>
                </a:lnTo>
                <a:lnTo>
                  <a:pt x="4343" y="1058"/>
                </a:lnTo>
                <a:lnTo>
                  <a:pt x="4351" y="1043"/>
                </a:lnTo>
                <a:lnTo>
                  <a:pt x="4453" y="891"/>
                </a:lnTo>
                <a:lnTo>
                  <a:pt x="4461" y="883"/>
                </a:lnTo>
                <a:lnTo>
                  <a:pt x="4466" y="878"/>
                </a:lnTo>
                <a:lnTo>
                  <a:pt x="4470" y="873"/>
                </a:lnTo>
                <a:lnTo>
                  <a:pt x="4477" y="862"/>
                </a:lnTo>
                <a:lnTo>
                  <a:pt x="4481" y="852"/>
                </a:lnTo>
                <a:lnTo>
                  <a:pt x="4485" y="845"/>
                </a:lnTo>
                <a:lnTo>
                  <a:pt x="4489" y="838"/>
                </a:lnTo>
                <a:lnTo>
                  <a:pt x="4495" y="830"/>
                </a:lnTo>
                <a:lnTo>
                  <a:pt x="4506" y="816"/>
                </a:lnTo>
                <a:lnTo>
                  <a:pt x="4519" y="800"/>
                </a:lnTo>
                <a:lnTo>
                  <a:pt x="4530" y="782"/>
                </a:lnTo>
                <a:lnTo>
                  <a:pt x="4540" y="765"/>
                </a:lnTo>
                <a:lnTo>
                  <a:pt x="4549" y="747"/>
                </a:lnTo>
                <a:lnTo>
                  <a:pt x="4556" y="730"/>
                </a:lnTo>
                <a:lnTo>
                  <a:pt x="4442" y="639"/>
                </a:lnTo>
                <a:lnTo>
                  <a:pt x="4427" y="625"/>
                </a:lnTo>
                <a:lnTo>
                  <a:pt x="4412" y="614"/>
                </a:lnTo>
                <a:lnTo>
                  <a:pt x="4398" y="604"/>
                </a:lnTo>
                <a:lnTo>
                  <a:pt x="4385" y="593"/>
                </a:lnTo>
                <a:lnTo>
                  <a:pt x="4375" y="586"/>
                </a:lnTo>
                <a:lnTo>
                  <a:pt x="4368" y="581"/>
                </a:lnTo>
                <a:lnTo>
                  <a:pt x="4361" y="576"/>
                </a:lnTo>
                <a:lnTo>
                  <a:pt x="4353" y="570"/>
                </a:lnTo>
                <a:lnTo>
                  <a:pt x="4306" y="532"/>
                </a:lnTo>
                <a:lnTo>
                  <a:pt x="4259" y="494"/>
                </a:lnTo>
                <a:lnTo>
                  <a:pt x="4213" y="456"/>
                </a:lnTo>
                <a:lnTo>
                  <a:pt x="4166" y="417"/>
                </a:lnTo>
                <a:lnTo>
                  <a:pt x="4120" y="379"/>
                </a:lnTo>
                <a:lnTo>
                  <a:pt x="4072" y="342"/>
                </a:lnTo>
                <a:lnTo>
                  <a:pt x="4025" y="304"/>
                </a:lnTo>
                <a:lnTo>
                  <a:pt x="3977" y="267"/>
                </a:lnTo>
                <a:lnTo>
                  <a:pt x="3707" y="45"/>
                </a:lnTo>
                <a:lnTo>
                  <a:pt x="3687" y="27"/>
                </a:lnTo>
                <a:lnTo>
                  <a:pt x="3667" y="11"/>
                </a:lnTo>
                <a:lnTo>
                  <a:pt x="3656" y="6"/>
                </a:lnTo>
                <a:lnTo>
                  <a:pt x="3645" y="2"/>
                </a:lnTo>
                <a:lnTo>
                  <a:pt x="3639" y="1"/>
                </a:lnTo>
                <a:lnTo>
                  <a:pt x="3632" y="0"/>
                </a:lnTo>
                <a:lnTo>
                  <a:pt x="3625" y="0"/>
                </a:lnTo>
                <a:lnTo>
                  <a:pt x="3617" y="1"/>
                </a:lnTo>
                <a:lnTo>
                  <a:pt x="3602" y="23"/>
                </a:lnTo>
                <a:lnTo>
                  <a:pt x="3586" y="44"/>
                </a:lnTo>
                <a:lnTo>
                  <a:pt x="3568" y="65"/>
                </a:lnTo>
                <a:lnTo>
                  <a:pt x="3552" y="86"/>
                </a:lnTo>
                <a:lnTo>
                  <a:pt x="3535" y="104"/>
                </a:lnTo>
                <a:lnTo>
                  <a:pt x="3521" y="121"/>
                </a:lnTo>
                <a:lnTo>
                  <a:pt x="3507" y="137"/>
                </a:lnTo>
                <a:lnTo>
                  <a:pt x="3498" y="151"/>
                </a:lnTo>
                <a:lnTo>
                  <a:pt x="3483" y="172"/>
                </a:lnTo>
                <a:lnTo>
                  <a:pt x="3469" y="190"/>
                </a:lnTo>
                <a:lnTo>
                  <a:pt x="3458" y="204"/>
                </a:lnTo>
                <a:lnTo>
                  <a:pt x="3448" y="216"/>
                </a:lnTo>
                <a:lnTo>
                  <a:pt x="3439" y="225"/>
                </a:lnTo>
                <a:lnTo>
                  <a:pt x="3429" y="234"/>
                </a:lnTo>
                <a:lnTo>
                  <a:pt x="3422" y="242"/>
                </a:lnTo>
                <a:lnTo>
                  <a:pt x="3415" y="252"/>
                </a:lnTo>
                <a:lnTo>
                  <a:pt x="3395" y="282"/>
                </a:lnTo>
                <a:lnTo>
                  <a:pt x="3380" y="301"/>
                </a:lnTo>
                <a:lnTo>
                  <a:pt x="3370" y="314"/>
                </a:lnTo>
                <a:lnTo>
                  <a:pt x="3364" y="322"/>
                </a:lnTo>
                <a:lnTo>
                  <a:pt x="3358" y="328"/>
                </a:lnTo>
                <a:lnTo>
                  <a:pt x="3351" y="334"/>
                </a:lnTo>
                <a:lnTo>
                  <a:pt x="3344" y="343"/>
                </a:lnTo>
                <a:lnTo>
                  <a:pt x="3334" y="357"/>
                </a:lnTo>
                <a:lnTo>
                  <a:pt x="3324" y="371"/>
                </a:lnTo>
                <a:lnTo>
                  <a:pt x="3314" y="386"/>
                </a:lnTo>
                <a:lnTo>
                  <a:pt x="3304" y="401"/>
                </a:lnTo>
                <a:lnTo>
                  <a:pt x="3295" y="415"/>
                </a:lnTo>
                <a:lnTo>
                  <a:pt x="3210" y="514"/>
                </a:lnTo>
                <a:lnTo>
                  <a:pt x="3198" y="527"/>
                </a:lnTo>
                <a:lnTo>
                  <a:pt x="3188" y="540"/>
                </a:lnTo>
                <a:lnTo>
                  <a:pt x="3178" y="551"/>
                </a:lnTo>
                <a:lnTo>
                  <a:pt x="3170" y="562"/>
                </a:lnTo>
                <a:lnTo>
                  <a:pt x="3159" y="577"/>
                </a:lnTo>
                <a:lnTo>
                  <a:pt x="3150" y="591"/>
                </a:lnTo>
                <a:lnTo>
                  <a:pt x="3005" y="769"/>
                </a:lnTo>
                <a:lnTo>
                  <a:pt x="2994" y="782"/>
                </a:lnTo>
                <a:lnTo>
                  <a:pt x="2985" y="796"/>
                </a:lnTo>
                <a:lnTo>
                  <a:pt x="2975" y="809"/>
                </a:lnTo>
                <a:lnTo>
                  <a:pt x="2964" y="824"/>
                </a:lnTo>
                <a:lnTo>
                  <a:pt x="2842" y="976"/>
                </a:lnTo>
                <a:lnTo>
                  <a:pt x="2835" y="983"/>
                </a:lnTo>
                <a:lnTo>
                  <a:pt x="2831" y="988"/>
                </a:lnTo>
                <a:lnTo>
                  <a:pt x="2827" y="992"/>
                </a:lnTo>
                <a:lnTo>
                  <a:pt x="2819" y="1001"/>
                </a:lnTo>
                <a:lnTo>
                  <a:pt x="2813" y="1009"/>
                </a:lnTo>
                <a:lnTo>
                  <a:pt x="2809" y="1015"/>
                </a:lnTo>
                <a:lnTo>
                  <a:pt x="2806" y="1021"/>
                </a:lnTo>
                <a:lnTo>
                  <a:pt x="2799" y="1029"/>
                </a:lnTo>
                <a:lnTo>
                  <a:pt x="2789" y="1041"/>
                </a:lnTo>
                <a:lnTo>
                  <a:pt x="2780" y="1050"/>
                </a:lnTo>
                <a:lnTo>
                  <a:pt x="2774" y="1060"/>
                </a:lnTo>
                <a:lnTo>
                  <a:pt x="2771" y="1066"/>
                </a:lnTo>
                <a:lnTo>
                  <a:pt x="2768" y="1072"/>
                </a:lnTo>
                <a:lnTo>
                  <a:pt x="2761" y="1080"/>
                </a:lnTo>
                <a:lnTo>
                  <a:pt x="2754" y="1089"/>
                </a:lnTo>
                <a:lnTo>
                  <a:pt x="2748" y="1092"/>
                </a:lnTo>
                <a:lnTo>
                  <a:pt x="2744" y="1095"/>
                </a:lnTo>
                <a:lnTo>
                  <a:pt x="2737" y="1103"/>
                </a:lnTo>
                <a:lnTo>
                  <a:pt x="2729" y="1115"/>
                </a:lnTo>
                <a:lnTo>
                  <a:pt x="2717" y="1132"/>
                </a:lnTo>
                <a:lnTo>
                  <a:pt x="2595" y="1285"/>
                </a:lnTo>
                <a:lnTo>
                  <a:pt x="2588" y="1296"/>
                </a:lnTo>
                <a:lnTo>
                  <a:pt x="2580" y="1305"/>
                </a:lnTo>
                <a:lnTo>
                  <a:pt x="2572" y="1314"/>
                </a:lnTo>
                <a:lnTo>
                  <a:pt x="2564" y="1322"/>
                </a:lnTo>
                <a:lnTo>
                  <a:pt x="2555" y="1330"/>
                </a:lnTo>
                <a:lnTo>
                  <a:pt x="2547" y="1338"/>
                </a:lnTo>
                <a:lnTo>
                  <a:pt x="2539" y="1348"/>
                </a:lnTo>
                <a:lnTo>
                  <a:pt x="2532" y="1358"/>
                </a:lnTo>
                <a:lnTo>
                  <a:pt x="2522" y="1371"/>
                </a:lnTo>
                <a:lnTo>
                  <a:pt x="2511" y="1386"/>
                </a:lnTo>
                <a:lnTo>
                  <a:pt x="2491" y="1412"/>
                </a:lnTo>
                <a:lnTo>
                  <a:pt x="2470" y="1437"/>
                </a:lnTo>
                <a:lnTo>
                  <a:pt x="2451" y="1464"/>
                </a:lnTo>
                <a:lnTo>
                  <a:pt x="2431" y="1490"/>
                </a:lnTo>
                <a:lnTo>
                  <a:pt x="2412" y="1517"/>
                </a:lnTo>
                <a:lnTo>
                  <a:pt x="2391" y="1543"/>
                </a:lnTo>
                <a:lnTo>
                  <a:pt x="2370" y="1567"/>
                </a:lnTo>
                <a:lnTo>
                  <a:pt x="2348" y="1591"/>
                </a:lnTo>
                <a:lnTo>
                  <a:pt x="2336" y="1605"/>
                </a:lnTo>
                <a:lnTo>
                  <a:pt x="2324" y="1618"/>
                </a:lnTo>
                <a:lnTo>
                  <a:pt x="2314" y="1630"/>
                </a:lnTo>
                <a:lnTo>
                  <a:pt x="2305" y="1644"/>
                </a:lnTo>
                <a:lnTo>
                  <a:pt x="2285" y="1670"/>
                </a:lnTo>
                <a:lnTo>
                  <a:pt x="2266" y="1695"/>
                </a:lnTo>
                <a:lnTo>
                  <a:pt x="2101" y="1901"/>
                </a:lnTo>
                <a:lnTo>
                  <a:pt x="2088" y="1920"/>
                </a:lnTo>
                <a:lnTo>
                  <a:pt x="2073" y="1941"/>
                </a:lnTo>
                <a:lnTo>
                  <a:pt x="2056" y="1961"/>
                </a:lnTo>
                <a:lnTo>
                  <a:pt x="2039" y="1979"/>
                </a:lnTo>
                <a:lnTo>
                  <a:pt x="2022" y="1999"/>
                </a:lnTo>
                <a:lnTo>
                  <a:pt x="2007" y="2018"/>
                </a:lnTo>
                <a:lnTo>
                  <a:pt x="1991" y="2039"/>
                </a:lnTo>
                <a:lnTo>
                  <a:pt x="1979" y="2060"/>
                </a:lnTo>
                <a:lnTo>
                  <a:pt x="1974" y="2068"/>
                </a:lnTo>
                <a:lnTo>
                  <a:pt x="1970" y="2074"/>
                </a:lnTo>
                <a:lnTo>
                  <a:pt x="1965" y="2080"/>
                </a:lnTo>
                <a:lnTo>
                  <a:pt x="1960" y="2085"/>
                </a:lnTo>
                <a:lnTo>
                  <a:pt x="1949" y="2096"/>
                </a:lnTo>
                <a:lnTo>
                  <a:pt x="1938" y="2108"/>
                </a:lnTo>
                <a:lnTo>
                  <a:pt x="1776" y="2316"/>
                </a:lnTo>
                <a:lnTo>
                  <a:pt x="1769" y="2328"/>
                </a:lnTo>
                <a:lnTo>
                  <a:pt x="1767" y="2334"/>
                </a:lnTo>
                <a:lnTo>
                  <a:pt x="1766" y="2335"/>
                </a:lnTo>
                <a:lnTo>
                  <a:pt x="1761" y="2335"/>
                </a:lnTo>
                <a:lnTo>
                  <a:pt x="1755" y="2335"/>
                </a:lnTo>
                <a:lnTo>
                  <a:pt x="1745" y="2335"/>
                </a:lnTo>
                <a:lnTo>
                  <a:pt x="1735" y="2335"/>
                </a:lnTo>
                <a:lnTo>
                  <a:pt x="1729" y="2335"/>
                </a:lnTo>
                <a:lnTo>
                  <a:pt x="1724" y="2335"/>
                </a:lnTo>
                <a:lnTo>
                  <a:pt x="1723" y="2333"/>
                </a:lnTo>
                <a:lnTo>
                  <a:pt x="1719" y="2328"/>
                </a:lnTo>
                <a:lnTo>
                  <a:pt x="1710" y="2319"/>
                </a:lnTo>
                <a:lnTo>
                  <a:pt x="1496" y="2163"/>
                </a:lnTo>
                <a:lnTo>
                  <a:pt x="1489" y="2158"/>
                </a:lnTo>
                <a:lnTo>
                  <a:pt x="1482" y="2152"/>
                </a:lnTo>
                <a:lnTo>
                  <a:pt x="1477" y="2147"/>
                </a:lnTo>
                <a:lnTo>
                  <a:pt x="1472" y="2142"/>
                </a:lnTo>
                <a:lnTo>
                  <a:pt x="1461" y="2131"/>
                </a:lnTo>
                <a:lnTo>
                  <a:pt x="1449" y="2121"/>
                </a:lnTo>
                <a:lnTo>
                  <a:pt x="1433" y="2110"/>
                </a:lnTo>
                <a:lnTo>
                  <a:pt x="1420" y="2103"/>
                </a:lnTo>
                <a:lnTo>
                  <a:pt x="1414" y="2100"/>
                </a:lnTo>
                <a:lnTo>
                  <a:pt x="1408" y="2096"/>
                </a:lnTo>
                <a:lnTo>
                  <a:pt x="1401" y="2091"/>
                </a:lnTo>
                <a:lnTo>
                  <a:pt x="1392" y="2082"/>
                </a:lnTo>
                <a:lnTo>
                  <a:pt x="1382" y="2073"/>
                </a:lnTo>
                <a:lnTo>
                  <a:pt x="1371" y="2064"/>
                </a:lnTo>
                <a:lnTo>
                  <a:pt x="1359" y="2053"/>
                </a:lnTo>
                <a:lnTo>
                  <a:pt x="1345" y="2044"/>
                </a:lnTo>
                <a:lnTo>
                  <a:pt x="1318" y="2024"/>
                </a:lnTo>
                <a:lnTo>
                  <a:pt x="1287" y="2004"/>
                </a:lnTo>
                <a:lnTo>
                  <a:pt x="1257" y="1983"/>
                </a:lnTo>
                <a:lnTo>
                  <a:pt x="1227" y="1964"/>
                </a:lnTo>
                <a:lnTo>
                  <a:pt x="1201" y="1945"/>
                </a:lnTo>
                <a:lnTo>
                  <a:pt x="1177" y="1927"/>
                </a:lnTo>
                <a:lnTo>
                  <a:pt x="1165" y="1916"/>
                </a:lnTo>
                <a:lnTo>
                  <a:pt x="1152" y="1905"/>
                </a:lnTo>
                <a:lnTo>
                  <a:pt x="1141" y="1893"/>
                </a:lnTo>
                <a:lnTo>
                  <a:pt x="1131" y="1884"/>
                </a:lnTo>
                <a:lnTo>
                  <a:pt x="1115" y="1875"/>
                </a:lnTo>
                <a:lnTo>
                  <a:pt x="1101" y="1868"/>
                </a:lnTo>
                <a:lnTo>
                  <a:pt x="1095" y="1864"/>
                </a:lnTo>
                <a:lnTo>
                  <a:pt x="1088" y="1859"/>
                </a:lnTo>
                <a:lnTo>
                  <a:pt x="1080" y="1854"/>
                </a:lnTo>
                <a:lnTo>
                  <a:pt x="1072" y="1847"/>
                </a:lnTo>
                <a:lnTo>
                  <a:pt x="1059" y="1835"/>
                </a:lnTo>
                <a:lnTo>
                  <a:pt x="1047" y="1824"/>
                </a:lnTo>
                <a:lnTo>
                  <a:pt x="1033" y="1814"/>
                </a:lnTo>
                <a:lnTo>
                  <a:pt x="1021" y="1805"/>
                </a:lnTo>
                <a:lnTo>
                  <a:pt x="995" y="1786"/>
                </a:lnTo>
                <a:lnTo>
                  <a:pt x="970" y="1765"/>
                </a:lnTo>
                <a:lnTo>
                  <a:pt x="961" y="1758"/>
                </a:lnTo>
                <a:lnTo>
                  <a:pt x="954" y="1753"/>
                </a:lnTo>
                <a:lnTo>
                  <a:pt x="948" y="1749"/>
                </a:lnTo>
                <a:lnTo>
                  <a:pt x="942" y="1745"/>
                </a:lnTo>
                <a:lnTo>
                  <a:pt x="929" y="1739"/>
                </a:lnTo>
                <a:lnTo>
                  <a:pt x="915" y="1730"/>
                </a:lnTo>
                <a:lnTo>
                  <a:pt x="902" y="1719"/>
                </a:lnTo>
                <a:lnTo>
                  <a:pt x="889" y="1707"/>
                </a:lnTo>
                <a:lnTo>
                  <a:pt x="884" y="1702"/>
                </a:lnTo>
                <a:lnTo>
                  <a:pt x="878" y="1695"/>
                </a:lnTo>
                <a:lnTo>
                  <a:pt x="872" y="1690"/>
                </a:lnTo>
                <a:lnTo>
                  <a:pt x="865" y="1686"/>
                </a:lnTo>
                <a:lnTo>
                  <a:pt x="847" y="1676"/>
                </a:lnTo>
                <a:lnTo>
                  <a:pt x="836" y="1669"/>
                </a:lnTo>
                <a:lnTo>
                  <a:pt x="826" y="1661"/>
                </a:lnTo>
                <a:lnTo>
                  <a:pt x="810" y="1649"/>
                </a:lnTo>
                <a:lnTo>
                  <a:pt x="798" y="1640"/>
                </a:lnTo>
                <a:lnTo>
                  <a:pt x="784" y="1630"/>
                </a:lnTo>
                <a:lnTo>
                  <a:pt x="769" y="1623"/>
                </a:lnTo>
                <a:lnTo>
                  <a:pt x="753" y="16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" name="object 341">
            <a:extLst>
              <a:ext uri="{FF2B5EF4-FFF2-40B4-BE49-F238E27FC236}">
                <a16:creationId xmlns:a16="http://schemas.microsoft.com/office/drawing/2014/main" id="{59748E8B-202A-44B7-87CE-BC0BA904EFBA}"/>
              </a:ext>
            </a:extLst>
          </p:cNvPr>
          <p:cNvSpPr/>
          <p:nvPr/>
        </p:nvSpPr>
        <p:spPr>
          <a:xfrm>
            <a:off x="1086476" y="273500"/>
            <a:ext cx="1185281" cy="1051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59963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FA6C11-D925-0AAB-56CC-4CA679150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Рисунок 3">
            <a:extLst>
              <a:ext uri="{FF2B5EF4-FFF2-40B4-BE49-F238E27FC236}">
                <a16:creationId xmlns:a16="http://schemas.microsoft.com/office/drawing/2014/main" id="{66A9B1E4-E323-2808-3D56-E22BDBD30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grayscl/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33" y="0"/>
            <a:ext cx="12139780" cy="613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EF63A80A-AC28-8F7E-A442-FA49FCAFE40D}"/>
              </a:ext>
            </a:extLst>
          </p:cNvPr>
          <p:cNvSpPr/>
          <p:nvPr/>
        </p:nvSpPr>
        <p:spPr>
          <a:xfrm rot="16200000">
            <a:off x="932081" y="40093"/>
            <a:ext cx="1458805" cy="1378614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C62AA6C7-F611-78A5-33E0-7DB7A8C3295E}"/>
              </a:ext>
            </a:extLst>
          </p:cNvPr>
          <p:cNvSpPr/>
          <p:nvPr/>
        </p:nvSpPr>
        <p:spPr>
          <a:xfrm rot="16200000">
            <a:off x="383306" y="5521398"/>
            <a:ext cx="360042" cy="1126654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CC3C727B-1CEF-7CDD-FCA0-49A751FB2638}"/>
              </a:ext>
            </a:extLst>
          </p:cNvPr>
          <p:cNvSpPr/>
          <p:nvPr/>
        </p:nvSpPr>
        <p:spPr>
          <a:xfrm rot="16200000">
            <a:off x="11165719" y="42105"/>
            <a:ext cx="850726" cy="1198664"/>
          </a:xfrm>
          <a:prstGeom prst="rect">
            <a:avLst/>
          </a:prstGeom>
          <a:solidFill>
            <a:srgbClr val="C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F6F41D39-A7E8-B884-4A8F-7448D65CE257}"/>
              </a:ext>
            </a:extLst>
          </p:cNvPr>
          <p:cNvSpPr/>
          <p:nvPr/>
        </p:nvSpPr>
        <p:spPr>
          <a:xfrm rot="16200000">
            <a:off x="7444847" y="6143413"/>
            <a:ext cx="668218" cy="919222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pPr algn="ctr" defTabSz="958088">
              <a:defRPr/>
            </a:pPr>
            <a:endParaRPr lang="ru-RU" sz="1890" kern="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DEBB395B-488F-87D1-D6B2-6BD4F2C83FF1}"/>
              </a:ext>
            </a:extLst>
          </p:cNvPr>
          <p:cNvCxnSpPr/>
          <p:nvPr/>
        </p:nvCxnSpPr>
        <p:spPr>
          <a:xfrm>
            <a:off x="7778956" y="6425306"/>
            <a:ext cx="0" cy="359992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 стрелкой 27">
            <a:extLst>
              <a:ext uri="{FF2B5EF4-FFF2-40B4-BE49-F238E27FC236}">
                <a16:creationId xmlns:a16="http://schemas.microsoft.com/office/drawing/2014/main" id="{2C686837-4447-35E7-423E-DBC30E5C0E7A}"/>
              </a:ext>
            </a:extLst>
          </p:cNvPr>
          <p:cNvCxnSpPr>
            <a:cxnSpLocks/>
          </p:cNvCxnSpPr>
          <p:nvPr/>
        </p:nvCxnSpPr>
        <p:spPr>
          <a:xfrm>
            <a:off x="7905894" y="6605301"/>
            <a:ext cx="230238" cy="0"/>
          </a:xfrm>
          <a:prstGeom prst="straightConnector1">
            <a:avLst/>
          </a:prstGeom>
          <a:ln w="190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>
            <a:extLst>
              <a:ext uri="{FF2B5EF4-FFF2-40B4-BE49-F238E27FC236}">
                <a16:creationId xmlns:a16="http://schemas.microsoft.com/office/drawing/2014/main" id="{83942397-488F-A1B0-073C-3A3A829635B1}"/>
              </a:ext>
            </a:extLst>
          </p:cNvPr>
          <p:cNvCxnSpPr>
            <a:cxnSpLocks/>
          </p:cNvCxnSpPr>
          <p:nvPr/>
        </p:nvCxnSpPr>
        <p:spPr>
          <a:xfrm rot="10800000">
            <a:off x="7448667" y="6605301"/>
            <a:ext cx="230238" cy="0"/>
          </a:xfrm>
          <a:prstGeom prst="straightConnector1">
            <a:avLst/>
          </a:prstGeom>
          <a:ln w="190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C8EAB081-66C5-C96C-2986-5C22D26FD1FF}"/>
              </a:ext>
            </a:extLst>
          </p:cNvPr>
          <p:cNvSpPr/>
          <p:nvPr/>
        </p:nvSpPr>
        <p:spPr>
          <a:xfrm>
            <a:off x="8675765" y="5072091"/>
            <a:ext cx="1367869" cy="312119"/>
          </a:xfrm>
          <a:prstGeom prst="rect">
            <a:avLst/>
          </a:prstGeom>
          <a:solidFill>
            <a:srgbClr val="C00000"/>
          </a:solidFill>
        </p:spPr>
        <p:txBody>
          <a:bodyPr wrap="square" lIns="95741" tIns="47870" rIns="95741" bIns="47870">
            <a:spAutoFit/>
          </a:bodyPr>
          <a:lstStyle/>
          <a:p>
            <a:pPr defTabSz="958088">
              <a:defRPr/>
            </a:pPr>
            <a:r>
              <a:rPr lang="ru-RU" sz="1400" b="1" kern="0" dirty="0">
                <a:solidFill>
                  <a:schemeClr val="bg1"/>
                </a:solidFill>
              </a:rPr>
              <a:t>Астана, 2025</a:t>
            </a:r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D8F7ECBB-1B91-BAAB-6D7B-F4686AF52C95}"/>
              </a:ext>
            </a:extLst>
          </p:cNvPr>
          <p:cNvSpPr/>
          <p:nvPr/>
        </p:nvSpPr>
        <p:spPr>
          <a:xfrm>
            <a:off x="8675765" y="4502283"/>
            <a:ext cx="126708" cy="126708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>
            <a:extLst>
              <a:ext uri="{FF2B5EF4-FFF2-40B4-BE49-F238E27FC236}">
                <a16:creationId xmlns:a16="http://schemas.microsoft.com/office/drawing/2014/main" id="{86BFE82E-2A7F-7627-B623-BE5A11E5780F}"/>
              </a:ext>
            </a:extLst>
          </p:cNvPr>
          <p:cNvSpPr/>
          <p:nvPr/>
        </p:nvSpPr>
        <p:spPr>
          <a:xfrm>
            <a:off x="8983044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>
            <a:extLst>
              <a:ext uri="{FF2B5EF4-FFF2-40B4-BE49-F238E27FC236}">
                <a16:creationId xmlns:a16="http://schemas.microsoft.com/office/drawing/2014/main" id="{8FA76662-4684-9721-F8EC-FBD8A12E385A}"/>
              </a:ext>
            </a:extLst>
          </p:cNvPr>
          <p:cNvSpPr/>
          <p:nvPr/>
        </p:nvSpPr>
        <p:spPr>
          <a:xfrm>
            <a:off x="9290323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Овал 23">
            <a:extLst>
              <a:ext uri="{FF2B5EF4-FFF2-40B4-BE49-F238E27FC236}">
                <a16:creationId xmlns:a16="http://schemas.microsoft.com/office/drawing/2014/main" id="{4E6502FD-95A6-5925-FBD4-4B8AE31CB4D4}"/>
              </a:ext>
            </a:extLst>
          </p:cNvPr>
          <p:cNvSpPr/>
          <p:nvPr/>
        </p:nvSpPr>
        <p:spPr>
          <a:xfrm>
            <a:off x="9597602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Овал 35">
            <a:extLst>
              <a:ext uri="{FF2B5EF4-FFF2-40B4-BE49-F238E27FC236}">
                <a16:creationId xmlns:a16="http://schemas.microsoft.com/office/drawing/2014/main" id="{39D1E895-F2B6-F57F-FE18-0A1B6A3AD152}"/>
              </a:ext>
            </a:extLst>
          </p:cNvPr>
          <p:cNvSpPr/>
          <p:nvPr/>
        </p:nvSpPr>
        <p:spPr>
          <a:xfrm>
            <a:off x="9904882" y="4502283"/>
            <a:ext cx="126708" cy="126708"/>
          </a:xfrm>
          <a:prstGeom prst="ellipse">
            <a:avLst/>
          </a:prstGeom>
          <a:solidFill>
            <a:srgbClr val="CA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BF71BFA4-ADBA-11B0-6F2E-12C8A9DA55DA}"/>
              </a:ext>
            </a:extLst>
          </p:cNvPr>
          <p:cNvSpPr>
            <a:spLocks/>
          </p:cNvSpPr>
          <p:nvPr/>
        </p:nvSpPr>
        <p:spPr bwMode="auto">
          <a:xfrm>
            <a:off x="11334743" y="538844"/>
            <a:ext cx="390163" cy="425631"/>
          </a:xfrm>
          <a:custGeom>
            <a:avLst/>
            <a:gdLst>
              <a:gd name="T0" fmla="*/ 1068 w 11146"/>
              <a:gd name="T1" fmla="*/ 2312 h 12166"/>
              <a:gd name="T2" fmla="*/ 1491 w 11146"/>
              <a:gd name="T3" fmla="*/ 3031 h 12166"/>
              <a:gd name="T4" fmla="*/ 1786 w 11146"/>
              <a:gd name="T5" fmla="*/ 3521 h 12166"/>
              <a:gd name="T6" fmla="*/ 2072 w 11146"/>
              <a:gd name="T7" fmla="*/ 4009 h 12166"/>
              <a:gd name="T8" fmla="*/ 2318 w 11146"/>
              <a:gd name="T9" fmla="*/ 4417 h 12166"/>
              <a:gd name="T10" fmla="*/ 2558 w 11146"/>
              <a:gd name="T11" fmla="*/ 4811 h 12166"/>
              <a:gd name="T12" fmla="*/ 2802 w 11146"/>
              <a:gd name="T13" fmla="*/ 5217 h 12166"/>
              <a:gd name="T14" fmla="*/ 3112 w 11146"/>
              <a:gd name="T15" fmla="*/ 5712 h 12166"/>
              <a:gd name="T16" fmla="*/ 3441 w 11146"/>
              <a:gd name="T17" fmla="*/ 6248 h 12166"/>
              <a:gd name="T18" fmla="*/ 3652 w 11146"/>
              <a:gd name="T19" fmla="*/ 6604 h 12166"/>
              <a:gd name="T20" fmla="*/ 3922 w 11146"/>
              <a:gd name="T21" fmla="*/ 7471 h 12166"/>
              <a:gd name="T22" fmla="*/ 3613 w 11146"/>
              <a:gd name="T23" fmla="*/ 7816 h 12166"/>
              <a:gd name="T24" fmla="*/ 3164 w 11146"/>
              <a:gd name="T25" fmla="*/ 7861 h 12166"/>
              <a:gd name="T26" fmla="*/ 2415 w 11146"/>
              <a:gd name="T27" fmla="*/ 7395 h 12166"/>
              <a:gd name="T28" fmla="*/ 1705 w 11146"/>
              <a:gd name="T29" fmla="*/ 6792 h 12166"/>
              <a:gd name="T30" fmla="*/ 1111 w 11146"/>
              <a:gd name="T31" fmla="*/ 6427 h 12166"/>
              <a:gd name="T32" fmla="*/ 671 w 11146"/>
              <a:gd name="T33" fmla="*/ 6395 h 12166"/>
              <a:gd name="T34" fmla="*/ 259 w 11146"/>
              <a:gd name="T35" fmla="*/ 6569 h 12166"/>
              <a:gd name="T36" fmla="*/ 15 w 11146"/>
              <a:gd name="T37" fmla="*/ 6951 h 12166"/>
              <a:gd name="T38" fmla="*/ 228 w 11146"/>
              <a:gd name="T39" fmla="*/ 7531 h 12166"/>
              <a:gd name="T40" fmla="*/ 825 w 11146"/>
              <a:gd name="T41" fmla="*/ 7944 h 12166"/>
              <a:gd name="T42" fmla="*/ 1459 w 11146"/>
              <a:gd name="T43" fmla="*/ 8497 h 12166"/>
              <a:gd name="T44" fmla="*/ 2252 w 11146"/>
              <a:gd name="T45" fmla="*/ 9264 h 12166"/>
              <a:gd name="T46" fmla="*/ 3093 w 11146"/>
              <a:gd name="T47" fmla="*/ 10023 h 12166"/>
              <a:gd name="T48" fmla="*/ 4050 w 11146"/>
              <a:gd name="T49" fmla="*/ 10806 h 12166"/>
              <a:gd name="T50" fmla="*/ 4632 w 11146"/>
              <a:gd name="T51" fmla="*/ 11177 h 12166"/>
              <a:gd name="T52" fmla="*/ 6383 w 11146"/>
              <a:gd name="T53" fmla="*/ 11884 h 12166"/>
              <a:gd name="T54" fmla="*/ 7107 w 11146"/>
              <a:gd name="T55" fmla="*/ 11895 h 12166"/>
              <a:gd name="T56" fmla="*/ 8833 w 11146"/>
              <a:gd name="T57" fmla="*/ 10857 h 12166"/>
              <a:gd name="T58" fmla="*/ 10295 w 11146"/>
              <a:gd name="T59" fmla="*/ 9987 h 12166"/>
              <a:gd name="T60" fmla="*/ 11138 w 11146"/>
              <a:gd name="T61" fmla="*/ 9439 h 12166"/>
              <a:gd name="T62" fmla="*/ 10982 w 11146"/>
              <a:gd name="T63" fmla="*/ 9069 h 12166"/>
              <a:gd name="T64" fmla="*/ 10808 w 11146"/>
              <a:gd name="T65" fmla="*/ 8469 h 12166"/>
              <a:gd name="T66" fmla="*/ 10690 w 11146"/>
              <a:gd name="T67" fmla="*/ 7954 h 12166"/>
              <a:gd name="T68" fmla="*/ 10640 w 11146"/>
              <a:gd name="T69" fmla="*/ 7738 h 12166"/>
              <a:gd name="T70" fmla="*/ 10538 w 11146"/>
              <a:gd name="T71" fmla="*/ 7236 h 12166"/>
              <a:gd name="T72" fmla="*/ 10455 w 11146"/>
              <a:gd name="T73" fmla="*/ 6864 h 12166"/>
              <a:gd name="T74" fmla="*/ 10281 w 11146"/>
              <a:gd name="T75" fmla="*/ 6208 h 12166"/>
              <a:gd name="T76" fmla="*/ 10083 w 11146"/>
              <a:gd name="T77" fmla="*/ 5572 h 12166"/>
              <a:gd name="T78" fmla="*/ 9851 w 11146"/>
              <a:gd name="T79" fmla="*/ 4973 h 12166"/>
              <a:gd name="T80" fmla="*/ 9421 w 11146"/>
              <a:gd name="T81" fmla="*/ 4071 h 12166"/>
              <a:gd name="T82" fmla="*/ 8998 w 11146"/>
              <a:gd name="T83" fmla="*/ 3349 h 12166"/>
              <a:gd name="T84" fmla="*/ 8757 w 11146"/>
              <a:gd name="T85" fmla="*/ 2974 h 12166"/>
              <a:gd name="T86" fmla="*/ 7973 w 11146"/>
              <a:gd name="T87" fmla="*/ 2204 h 12166"/>
              <a:gd name="T88" fmla="*/ 7353 w 11146"/>
              <a:gd name="T89" fmla="*/ 2236 h 12166"/>
              <a:gd name="T90" fmla="*/ 7034 w 11146"/>
              <a:gd name="T91" fmla="*/ 2515 h 12166"/>
              <a:gd name="T92" fmla="*/ 6612 w 11146"/>
              <a:gd name="T93" fmla="*/ 2324 h 12166"/>
              <a:gd name="T94" fmla="*/ 6358 w 11146"/>
              <a:gd name="T95" fmla="*/ 2216 h 12166"/>
              <a:gd name="T96" fmla="*/ 5508 w 11146"/>
              <a:gd name="T97" fmla="*/ 2477 h 12166"/>
              <a:gd name="T98" fmla="*/ 5191 w 11146"/>
              <a:gd name="T99" fmla="*/ 2683 h 12166"/>
              <a:gd name="T100" fmla="*/ 4530 w 11146"/>
              <a:gd name="T101" fmla="*/ 2440 h 12166"/>
              <a:gd name="T102" fmla="*/ 3854 w 11146"/>
              <a:gd name="T103" fmla="*/ 2865 h 12166"/>
              <a:gd name="T104" fmla="*/ 3743 w 11146"/>
              <a:gd name="T105" fmla="*/ 3414 h 12166"/>
              <a:gd name="T106" fmla="*/ 3411 w 11146"/>
              <a:gd name="T107" fmla="*/ 2894 h 12166"/>
              <a:gd name="T108" fmla="*/ 3125 w 11146"/>
              <a:gd name="T109" fmla="*/ 2411 h 12166"/>
              <a:gd name="T110" fmla="*/ 2847 w 11146"/>
              <a:gd name="T111" fmla="*/ 1938 h 12166"/>
              <a:gd name="T112" fmla="*/ 2616 w 11146"/>
              <a:gd name="T113" fmla="*/ 1545 h 12166"/>
              <a:gd name="T114" fmla="*/ 2307 w 11146"/>
              <a:gd name="T115" fmla="*/ 1035 h 12166"/>
              <a:gd name="T116" fmla="*/ 2098 w 11146"/>
              <a:gd name="T117" fmla="*/ 680 h 12166"/>
              <a:gd name="T118" fmla="*/ 1622 w 11146"/>
              <a:gd name="T119" fmla="*/ 108 h 12166"/>
              <a:gd name="T120" fmla="*/ 837 w 11146"/>
              <a:gd name="T121" fmla="*/ 84 h 12166"/>
              <a:gd name="T122" fmla="*/ 383 w 11146"/>
              <a:gd name="T123" fmla="*/ 637 h 12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146" h="12166">
                <a:moveTo>
                  <a:pt x="350" y="811"/>
                </a:moveTo>
                <a:lnTo>
                  <a:pt x="350" y="849"/>
                </a:lnTo>
                <a:lnTo>
                  <a:pt x="351" y="886"/>
                </a:lnTo>
                <a:lnTo>
                  <a:pt x="352" y="919"/>
                </a:lnTo>
                <a:lnTo>
                  <a:pt x="355" y="948"/>
                </a:lnTo>
                <a:lnTo>
                  <a:pt x="357" y="977"/>
                </a:lnTo>
                <a:lnTo>
                  <a:pt x="361" y="1004"/>
                </a:lnTo>
                <a:lnTo>
                  <a:pt x="367" y="1030"/>
                </a:lnTo>
                <a:lnTo>
                  <a:pt x="372" y="1055"/>
                </a:lnTo>
                <a:lnTo>
                  <a:pt x="378" y="1079"/>
                </a:lnTo>
                <a:lnTo>
                  <a:pt x="385" y="1103"/>
                </a:lnTo>
                <a:lnTo>
                  <a:pt x="393" y="1128"/>
                </a:lnTo>
                <a:lnTo>
                  <a:pt x="402" y="1153"/>
                </a:lnTo>
                <a:lnTo>
                  <a:pt x="425" y="1207"/>
                </a:lnTo>
                <a:lnTo>
                  <a:pt x="452" y="1269"/>
                </a:lnTo>
                <a:lnTo>
                  <a:pt x="658" y="1620"/>
                </a:lnTo>
                <a:lnTo>
                  <a:pt x="665" y="1634"/>
                </a:lnTo>
                <a:lnTo>
                  <a:pt x="673" y="1647"/>
                </a:lnTo>
                <a:lnTo>
                  <a:pt x="680" y="1658"/>
                </a:lnTo>
                <a:lnTo>
                  <a:pt x="687" y="1670"/>
                </a:lnTo>
                <a:lnTo>
                  <a:pt x="702" y="1691"/>
                </a:lnTo>
                <a:lnTo>
                  <a:pt x="718" y="1716"/>
                </a:lnTo>
                <a:lnTo>
                  <a:pt x="878" y="1988"/>
                </a:lnTo>
                <a:lnTo>
                  <a:pt x="884" y="1998"/>
                </a:lnTo>
                <a:lnTo>
                  <a:pt x="886" y="2001"/>
                </a:lnTo>
                <a:lnTo>
                  <a:pt x="888" y="2004"/>
                </a:lnTo>
                <a:lnTo>
                  <a:pt x="893" y="2014"/>
                </a:lnTo>
                <a:lnTo>
                  <a:pt x="1068" y="2312"/>
                </a:lnTo>
                <a:lnTo>
                  <a:pt x="1083" y="2337"/>
                </a:lnTo>
                <a:lnTo>
                  <a:pt x="1099" y="2361"/>
                </a:lnTo>
                <a:lnTo>
                  <a:pt x="1106" y="2372"/>
                </a:lnTo>
                <a:lnTo>
                  <a:pt x="1113" y="2385"/>
                </a:lnTo>
                <a:lnTo>
                  <a:pt x="1120" y="2397"/>
                </a:lnTo>
                <a:lnTo>
                  <a:pt x="1128" y="2412"/>
                </a:lnTo>
                <a:lnTo>
                  <a:pt x="1186" y="2510"/>
                </a:lnTo>
                <a:lnTo>
                  <a:pt x="1198" y="2528"/>
                </a:lnTo>
                <a:lnTo>
                  <a:pt x="1211" y="2545"/>
                </a:lnTo>
                <a:lnTo>
                  <a:pt x="1217" y="2552"/>
                </a:lnTo>
                <a:lnTo>
                  <a:pt x="1222" y="2560"/>
                </a:lnTo>
                <a:lnTo>
                  <a:pt x="1227" y="2569"/>
                </a:lnTo>
                <a:lnTo>
                  <a:pt x="1232" y="2578"/>
                </a:lnTo>
                <a:lnTo>
                  <a:pt x="1247" y="2607"/>
                </a:lnTo>
                <a:lnTo>
                  <a:pt x="1254" y="2620"/>
                </a:lnTo>
                <a:lnTo>
                  <a:pt x="1259" y="2633"/>
                </a:lnTo>
                <a:lnTo>
                  <a:pt x="1264" y="2644"/>
                </a:lnTo>
                <a:lnTo>
                  <a:pt x="1272" y="2656"/>
                </a:lnTo>
                <a:lnTo>
                  <a:pt x="1330" y="2756"/>
                </a:lnTo>
                <a:lnTo>
                  <a:pt x="1351" y="2785"/>
                </a:lnTo>
                <a:lnTo>
                  <a:pt x="1369" y="2815"/>
                </a:lnTo>
                <a:lnTo>
                  <a:pt x="1389" y="2847"/>
                </a:lnTo>
                <a:lnTo>
                  <a:pt x="1407" y="2879"/>
                </a:lnTo>
                <a:lnTo>
                  <a:pt x="1424" y="2911"/>
                </a:lnTo>
                <a:lnTo>
                  <a:pt x="1443" y="2944"/>
                </a:lnTo>
                <a:lnTo>
                  <a:pt x="1460" y="2976"/>
                </a:lnTo>
                <a:lnTo>
                  <a:pt x="1477" y="3008"/>
                </a:lnTo>
                <a:lnTo>
                  <a:pt x="1491" y="3031"/>
                </a:lnTo>
                <a:lnTo>
                  <a:pt x="1508" y="3056"/>
                </a:lnTo>
                <a:lnTo>
                  <a:pt x="1516" y="3068"/>
                </a:lnTo>
                <a:lnTo>
                  <a:pt x="1524" y="3081"/>
                </a:lnTo>
                <a:lnTo>
                  <a:pt x="1531" y="3094"/>
                </a:lnTo>
                <a:lnTo>
                  <a:pt x="1537" y="3106"/>
                </a:lnTo>
                <a:lnTo>
                  <a:pt x="1543" y="3119"/>
                </a:lnTo>
                <a:lnTo>
                  <a:pt x="1547" y="3125"/>
                </a:lnTo>
                <a:lnTo>
                  <a:pt x="1549" y="3129"/>
                </a:lnTo>
                <a:lnTo>
                  <a:pt x="1552" y="3131"/>
                </a:lnTo>
                <a:lnTo>
                  <a:pt x="1554" y="3133"/>
                </a:lnTo>
                <a:lnTo>
                  <a:pt x="1557" y="3135"/>
                </a:lnTo>
                <a:lnTo>
                  <a:pt x="1561" y="3140"/>
                </a:lnTo>
                <a:lnTo>
                  <a:pt x="1567" y="3151"/>
                </a:lnTo>
                <a:lnTo>
                  <a:pt x="1598" y="3201"/>
                </a:lnTo>
                <a:lnTo>
                  <a:pt x="1599" y="3203"/>
                </a:lnTo>
                <a:lnTo>
                  <a:pt x="1600" y="3205"/>
                </a:lnTo>
                <a:lnTo>
                  <a:pt x="1656" y="3303"/>
                </a:lnTo>
                <a:lnTo>
                  <a:pt x="1662" y="3315"/>
                </a:lnTo>
                <a:lnTo>
                  <a:pt x="1669" y="3325"/>
                </a:lnTo>
                <a:lnTo>
                  <a:pt x="1676" y="3336"/>
                </a:lnTo>
                <a:lnTo>
                  <a:pt x="1685" y="3348"/>
                </a:lnTo>
                <a:lnTo>
                  <a:pt x="1693" y="3356"/>
                </a:lnTo>
                <a:lnTo>
                  <a:pt x="1698" y="3362"/>
                </a:lnTo>
                <a:lnTo>
                  <a:pt x="1701" y="3367"/>
                </a:lnTo>
                <a:lnTo>
                  <a:pt x="1703" y="3371"/>
                </a:lnTo>
                <a:lnTo>
                  <a:pt x="1707" y="3381"/>
                </a:lnTo>
                <a:lnTo>
                  <a:pt x="1716" y="3399"/>
                </a:lnTo>
                <a:lnTo>
                  <a:pt x="1786" y="3521"/>
                </a:lnTo>
                <a:lnTo>
                  <a:pt x="1794" y="3535"/>
                </a:lnTo>
                <a:lnTo>
                  <a:pt x="1802" y="3548"/>
                </a:lnTo>
                <a:lnTo>
                  <a:pt x="1809" y="3558"/>
                </a:lnTo>
                <a:lnTo>
                  <a:pt x="1815" y="3567"/>
                </a:lnTo>
                <a:lnTo>
                  <a:pt x="1821" y="3575"/>
                </a:lnTo>
                <a:lnTo>
                  <a:pt x="1826" y="3582"/>
                </a:lnTo>
                <a:lnTo>
                  <a:pt x="1830" y="3589"/>
                </a:lnTo>
                <a:lnTo>
                  <a:pt x="1833" y="3596"/>
                </a:lnTo>
                <a:lnTo>
                  <a:pt x="1841" y="3613"/>
                </a:lnTo>
                <a:lnTo>
                  <a:pt x="1850" y="3627"/>
                </a:lnTo>
                <a:lnTo>
                  <a:pt x="1858" y="3640"/>
                </a:lnTo>
                <a:lnTo>
                  <a:pt x="1867" y="3651"/>
                </a:lnTo>
                <a:lnTo>
                  <a:pt x="1874" y="3661"/>
                </a:lnTo>
                <a:lnTo>
                  <a:pt x="1883" y="3671"/>
                </a:lnTo>
                <a:lnTo>
                  <a:pt x="1889" y="3681"/>
                </a:lnTo>
                <a:lnTo>
                  <a:pt x="1894" y="3691"/>
                </a:lnTo>
                <a:lnTo>
                  <a:pt x="1953" y="3791"/>
                </a:lnTo>
                <a:lnTo>
                  <a:pt x="1960" y="3802"/>
                </a:lnTo>
                <a:lnTo>
                  <a:pt x="1965" y="3814"/>
                </a:lnTo>
                <a:lnTo>
                  <a:pt x="1979" y="3841"/>
                </a:lnTo>
                <a:lnTo>
                  <a:pt x="1990" y="3860"/>
                </a:lnTo>
                <a:lnTo>
                  <a:pt x="2003" y="3878"/>
                </a:lnTo>
                <a:lnTo>
                  <a:pt x="2009" y="3887"/>
                </a:lnTo>
                <a:lnTo>
                  <a:pt x="2014" y="3896"/>
                </a:lnTo>
                <a:lnTo>
                  <a:pt x="2019" y="3905"/>
                </a:lnTo>
                <a:lnTo>
                  <a:pt x="2022" y="3914"/>
                </a:lnTo>
                <a:lnTo>
                  <a:pt x="2065" y="3995"/>
                </a:lnTo>
                <a:lnTo>
                  <a:pt x="2072" y="4009"/>
                </a:lnTo>
                <a:lnTo>
                  <a:pt x="2080" y="4022"/>
                </a:lnTo>
                <a:lnTo>
                  <a:pt x="2091" y="4035"/>
                </a:lnTo>
                <a:lnTo>
                  <a:pt x="2100" y="4042"/>
                </a:lnTo>
                <a:lnTo>
                  <a:pt x="2104" y="4048"/>
                </a:lnTo>
                <a:lnTo>
                  <a:pt x="2107" y="4054"/>
                </a:lnTo>
                <a:lnTo>
                  <a:pt x="2111" y="4062"/>
                </a:lnTo>
                <a:lnTo>
                  <a:pt x="2113" y="4069"/>
                </a:lnTo>
                <a:lnTo>
                  <a:pt x="2118" y="4084"/>
                </a:lnTo>
                <a:lnTo>
                  <a:pt x="2125" y="4101"/>
                </a:lnTo>
                <a:lnTo>
                  <a:pt x="2132" y="4114"/>
                </a:lnTo>
                <a:lnTo>
                  <a:pt x="2138" y="4125"/>
                </a:lnTo>
                <a:lnTo>
                  <a:pt x="2145" y="4134"/>
                </a:lnTo>
                <a:lnTo>
                  <a:pt x="2157" y="4145"/>
                </a:lnTo>
                <a:lnTo>
                  <a:pt x="2165" y="4155"/>
                </a:lnTo>
                <a:lnTo>
                  <a:pt x="2170" y="4161"/>
                </a:lnTo>
                <a:lnTo>
                  <a:pt x="2173" y="4166"/>
                </a:lnTo>
                <a:lnTo>
                  <a:pt x="2174" y="4170"/>
                </a:lnTo>
                <a:lnTo>
                  <a:pt x="2175" y="4174"/>
                </a:lnTo>
                <a:lnTo>
                  <a:pt x="2176" y="4179"/>
                </a:lnTo>
                <a:lnTo>
                  <a:pt x="2179" y="4188"/>
                </a:lnTo>
                <a:lnTo>
                  <a:pt x="2185" y="4198"/>
                </a:lnTo>
                <a:lnTo>
                  <a:pt x="2245" y="4296"/>
                </a:lnTo>
                <a:lnTo>
                  <a:pt x="2250" y="4305"/>
                </a:lnTo>
                <a:lnTo>
                  <a:pt x="2258" y="4320"/>
                </a:lnTo>
                <a:lnTo>
                  <a:pt x="2266" y="4333"/>
                </a:lnTo>
                <a:lnTo>
                  <a:pt x="2273" y="4343"/>
                </a:lnTo>
                <a:lnTo>
                  <a:pt x="2305" y="4394"/>
                </a:lnTo>
                <a:lnTo>
                  <a:pt x="2318" y="4417"/>
                </a:lnTo>
                <a:lnTo>
                  <a:pt x="2335" y="4442"/>
                </a:lnTo>
                <a:lnTo>
                  <a:pt x="2344" y="4455"/>
                </a:lnTo>
                <a:lnTo>
                  <a:pt x="2352" y="4467"/>
                </a:lnTo>
                <a:lnTo>
                  <a:pt x="2359" y="4480"/>
                </a:lnTo>
                <a:lnTo>
                  <a:pt x="2364" y="4492"/>
                </a:lnTo>
                <a:lnTo>
                  <a:pt x="2375" y="4515"/>
                </a:lnTo>
                <a:lnTo>
                  <a:pt x="2383" y="4531"/>
                </a:lnTo>
                <a:lnTo>
                  <a:pt x="2390" y="4544"/>
                </a:lnTo>
                <a:lnTo>
                  <a:pt x="2397" y="4553"/>
                </a:lnTo>
                <a:lnTo>
                  <a:pt x="2403" y="4561"/>
                </a:lnTo>
                <a:lnTo>
                  <a:pt x="2410" y="4568"/>
                </a:lnTo>
                <a:lnTo>
                  <a:pt x="2417" y="4578"/>
                </a:lnTo>
                <a:lnTo>
                  <a:pt x="2425" y="4589"/>
                </a:lnTo>
                <a:lnTo>
                  <a:pt x="2431" y="4602"/>
                </a:lnTo>
                <a:lnTo>
                  <a:pt x="2436" y="4615"/>
                </a:lnTo>
                <a:lnTo>
                  <a:pt x="2442" y="4626"/>
                </a:lnTo>
                <a:lnTo>
                  <a:pt x="2450" y="4641"/>
                </a:lnTo>
                <a:lnTo>
                  <a:pt x="2501" y="4718"/>
                </a:lnTo>
                <a:lnTo>
                  <a:pt x="2511" y="4739"/>
                </a:lnTo>
                <a:lnTo>
                  <a:pt x="2518" y="4755"/>
                </a:lnTo>
                <a:lnTo>
                  <a:pt x="2522" y="4762"/>
                </a:lnTo>
                <a:lnTo>
                  <a:pt x="2528" y="4770"/>
                </a:lnTo>
                <a:lnTo>
                  <a:pt x="2534" y="4778"/>
                </a:lnTo>
                <a:lnTo>
                  <a:pt x="2542" y="4787"/>
                </a:lnTo>
                <a:lnTo>
                  <a:pt x="2547" y="4792"/>
                </a:lnTo>
                <a:lnTo>
                  <a:pt x="2551" y="4798"/>
                </a:lnTo>
                <a:lnTo>
                  <a:pt x="2554" y="4805"/>
                </a:lnTo>
                <a:lnTo>
                  <a:pt x="2558" y="4811"/>
                </a:lnTo>
                <a:lnTo>
                  <a:pt x="2565" y="4824"/>
                </a:lnTo>
                <a:lnTo>
                  <a:pt x="2570" y="4838"/>
                </a:lnTo>
                <a:lnTo>
                  <a:pt x="2575" y="4852"/>
                </a:lnTo>
                <a:lnTo>
                  <a:pt x="2581" y="4865"/>
                </a:lnTo>
                <a:lnTo>
                  <a:pt x="2585" y="4873"/>
                </a:lnTo>
                <a:lnTo>
                  <a:pt x="2588" y="4879"/>
                </a:lnTo>
                <a:lnTo>
                  <a:pt x="2593" y="4884"/>
                </a:lnTo>
                <a:lnTo>
                  <a:pt x="2597" y="4890"/>
                </a:lnTo>
                <a:lnTo>
                  <a:pt x="2611" y="4904"/>
                </a:lnTo>
                <a:lnTo>
                  <a:pt x="2616" y="4911"/>
                </a:lnTo>
                <a:lnTo>
                  <a:pt x="2620" y="4919"/>
                </a:lnTo>
                <a:lnTo>
                  <a:pt x="2627" y="4936"/>
                </a:lnTo>
                <a:lnTo>
                  <a:pt x="2633" y="4948"/>
                </a:lnTo>
                <a:lnTo>
                  <a:pt x="2641" y="4960"/>
                </a:lnTo>
                <a:lnTo>
                  <a:pt x="2649" y="4973"/>
                </a:lnTo>
                <a:lnTo>
                  <a:pt x="2656" y="4984"/>
                </a:lnTo>
                <a:lnTo>
                  <a:pt x="2673" y="5007"/>
                </a:lnTo>
                <a:lnTo>
                  <a:pt x="2689" y="5031"/>
                </a:lnTo>
                <a:lnTo>
                  <a:pt x="2697" y="5044"/>
                </a:lnTo>
                <a:lnTo>
                  <a:pt x="2718" y="5078"/>
                </a:lnTo>
                <a:lnTo>
                  <a:pt x="2736" y="5113"/>
                </a:lnTo>
                <a:lnTo>
                  <a:pt x="2746" y="5131"/>
                </a:lnTo>
                <a:lnTo>
                  <a:pt x="2757" y="5148"/>
                </a:lnTo>
                <a:lnTo>
                  <a:pt x="2767" y="5165"/>
                </a:lnTo>
                <a:lnTo>
                  <a:pt x="2779" y="5181"/>
                </a:lnTo>
                <a:lnTo>
                  <a:pt x="2787" y="5193"/>
                </a:lnTo>
                <a:lnTo>
                  <a:pt x="2795" y="5205"/>
                </a:lnTo>
                <a:lnTo>
                  <a:pt x="2802" y="5217"/>
                </a:lnTo>
                <a:lnTo>
                  <a:pt x="2808" y="5231"/>
                </a:lnTo>
                <a:lnTo>
                  <a:pt x="2814" y="5244"/>
                </a:lnTo>
                <a:lnTo>
                  <a:pt x="2821" y="5257"/>
                </a:lnTo>
                <a:lnTo>
                  <a:pt x="2829" y="5269"/>
                </a:lnTo>
                <a:lnTo>
                  <a:pt x="2838" y="5280"/>
                </a:lnTo>
                <a:lnTo>
                  <a:pt x="2928" y="5423"/>
                </a:lnTo>
                <a:lnTo>
                  <a:pt x="2936" y="5434"/>
                </a:lnTo>
                <a:lnTo>
                  <a:pt x="2945" y="5447"/>
                </a:lnTo>
                <a:lnTo>
                  <a:pt x="2953" y="5461"/>
                </a:lnTo>
                <a:lnTo>
                  <a:pt x="2960" y="5473"/>
                </a:lnTo>
                <a:lnTo>
                  <a:pt x="2967" y="5488"/>
                </a:lnTo>
                <a:lnTo>
                  <a:pt x="2973" y="5498"/>
                </a:lnTo>
                <a:lnTo>
                  <a:pt x="2979" y="5508"/>
                </a:lnTo>
                <a:lnTo>
                  <a:pt x="2989" y="5520"/>
                </a:lnTo>
                <a:lnTo>
                  <a:pt x="2997" y="5529"/>
                </a:lnTo>
                <a:lnTo>
                  <a:pt x="3005" y="5538"/>
                </a:lnTo>
                <a:lnTo>
                  <a:pt x="3011" y="5549"/>
                </a:lnTo>
                <a:lnTo>
                  <a:pt x="3017" y="5558"/>
                </a:lnTo>
                <a:lnTo>
                  <a:pt x="3029" y="5580"/>
                </a:lnTo>
                <a:lnTo>
                  <a:pt x="3040" y="5601"/>
                </a:lnTo>
                <a:lnTo>
                  <a:pt x="3050" y="5624"/>
                </a:lnTo>
                <a:lnTo>
                  <a:pt x="3064" y="5648"/>
                </a:lnTo>
                <a:lnTo>
                  <a:pt x="3070" y="5659"/>
                </a:lnTo>
                <a:lnTo>
                  <a:pt x="3078" y="5670"/>
                </a:lnTo>
                <a:lnTo>
                  <a:pt x="3087" y="5682"/>
                </a:lnTo>
                <a:lnTo>
                  <a:pt x="3097" y="5693"/>
                </a:lnTo>
                <a:lnTo>
                  <a:pt x="3105" y="5701"/>
                </a:lnTo>
                <a:lnTo>
                  <a:pt x="3112" y="5712"/>
                </a:lnTo>
                <a:lnTo>
                  <a:pt x="3119" y="5722"/>
                </a:lnTo>
                <a:lnTo>
                  <a:pt x="3125" y="5733"/>
                </a:lnTo>
                <a:lnTo>
                  <a:pt x="3139" y="5757"/>
                </a:lnTo>
                <a:lnTo>
                  <a:pt x="3152" y="5781"/>
                </a:lnTo>
                <a:lnTo>
                  <a:pt x="3164" y="5806"/>
                </a:lnTo>
                <a:lnTo>
                  <a:pt x="3178" y="5828"/>
                </a:lnTo>
                <a:lnTo>
                  <a:pt x="3184" y="5839"/>
                </a:lnTo>
                <a:lnTo>
                  <a:pt x="3190" y="5849"/>
                </a:lnTo>
                <a:lnTo>
                  <a:pt x="3197" y="5858"/>
                </a:lnTo>
                <a:lnTo>
                  <a:pt x="3204" y="5866"/>
                </a:lnTo>
                <a:lnTo>
                  <a:pt x="3213" y="5876"/>
                </a:lnTo>
                <a:lnTo>
                  <a:pt x="3219" y="5884"/>
                </a:lnTo>
                <a:lnTo>
                  <a:pt x="3224" y="5892"/>
                </a:lnTo>
                <a:lnTo>
                  <a:pt x="3229" y="5900"/>
                </a:lnTo>
                <a:lnTo>
                  <a:pt x="3238" y="5917"/>
                </a:lnTo>
                <a:lnTo>
                  <a:pt x="3252" y="5937"/>
                </a:lnTo>
                <a:lnTo>
                  <a:pt x="3385" y="6159"/>
                </a:lnTo>
                <a:lnTo>
                  <a:pt x="3391" y="6172"/>
                </a:lnTo>
                <a:lnTo>
                  <a:pt x="3399" y="6183"/>
                </a:lnTo>
                <a:lnTo>
                  <a:pt x="3406" y="6195"/>
                </a:lnTo>
                <a:lnTo>
                  <a:pt x="3414" y="6205"/>
                </a:lnTo>
                <a:lnTo>
                  <a:pt x="3421" y="6213"/>
                </a:lnTo>
                <a:lnTo>
                  <a:pt x="3426" y="6219"/>
                </a:lnTo>
                <a:lnTo>
                  <a:pt x="3429" y="6225"/>
                </a:lnTo>
                <a:lnTo>
                  <a:pt x="3431" y="6231"/>
                </a:lnTo>
                <a:lnTo>
                  <a:pt x="3433" y="6236"/>
                </a:lnTo>
                <a:lnTo>
                  <a:pt x="3437" y="6242"/>
                </a:lnTo>
                <a:lnTo>
                  <a:pt x="3441" y="6248"/>
                </a:lnTo>
                <a:lnTo>
                  <a:pt x="3446" y="6255"/>
                </a:lnTo>
                <a:lnTo>
                  <a:pt x="3454" y="6265"/>
                </a:lnTo>
                <a:lnTo>
                  <a:pt x="3460" y="6269"/>
                </a:lnTo>
                <a:lnTo>
                  <a:pt x="3464" y="6271"/>
                </a:lnTo>
                <a:lnTo>
                  <a:pt x="3466" y="6272"/>
                </a:lnTo>
                <a:lnTo>
                  <a:pt x="3468" y="6274"/>
                </a:lnTo>
                <a:lnTo>
                  <a:pt x="3471" y="6277"/>
                </a:lnTo>
                <a:lnTo>
                  <a:pt x="3475" y="6284"/>
                </a:lnTo>
                <a:lnTo>
                  <a:pt x="3479" y="6298"/>
                </a:lnTo>
                <a:lnTo>
                  <a:pt x="3487" y="6318"/>
                </a:lnTo>
                <a:lnTo>
                  <a:pt x="3495" y="6335"/>
                </a:lnTo>
                <a:lnTo>
                  <a:pt x="3503" y="6348"/>
                </a:lnTo>
                <a:lnTo>
                  <a:pt x="3512" y="6359"/>
                </a:lnTo>
                <a:lnTo>
                  <a:pt x="3519" y="6368"/>
                </a:lnTo>
                <a:lnTo>
                  <a:pt x="3527" y="6376"/>
                </a:lnTo>
                <a:lnTo>
                  <a:pt x="3533" y="6385"/>
                </a:lnTo>
                <a:lnTo>
                  <a:pt x="3538" y="6395"/>
                </a:lnTo>
                <a:lnTo>
                  <a:pt x="3591" y="6501"/>
                </a:lnTo>
                <a:lnTo>
                  <a:pt x="3595" y="6508"/>
                </a:lnTo>
                <a:lnTo>
                  <a:pt x="3599" y="6514"/>
                </a:lnTo>
                <a:lnTo>
                  <a:pt x="3603" y="6520"/>
                </a:lnTo>
                <a:lnTo>
                  <a:pt x="3608" y="6525"/>
                </a:lnTo>
                <a:lnTo>
                  <a:pt x="3612" y="6529"/>
                </a:lnTo>
                <a:lnTo>
                  <a:pt x="3617" y="6534"/>
                </a:lnTo>
                <a:lnTo>
                  <a:pt x="3621" y="6540"/>
                </a:lnTo>
                <a:lnTo>
                  <a:pt x="3626" y="6547"/>
                </a:lnTo>
                <a:lnTo>
                  <a:pt x="3639" y="6576"/>
                </a:lnTo>
                <a:lnTo>
                  <a:pt x="3652" y="6604"/>
                </a:lnTo>
                <a:lnTo>
                  <a:pt x="3666" y="6630"/>
                </a:lnTo>
                <a:lnTo>
                  <a:pt x="3679" y="6655"/>
                </a:lnTo>
                <a:lnTo>
                  <a:pt x="3692" y="6678"/>
                </a:lnTo>
                <a:lnTo>
                  <a:pt x="3706" y="6703"/>
                </a:lnTo>
                <a:lnTo>
                  <a:pt x="3720" y="6729"/>
                </a:lnTo>
                <a:lnTo>
                  <a:pt x="3735" y="6755"/>
                </a:lnTo>
                <a:lnTo>
                  <a:pt x="3879" y="7083"/>
                </a:lnTo>
                <a:lnTo>
                  <a:pt x="3884" y="7101"/>
                </a:lnTo>
                <a:lnTo>
                  <a:pt x="3887" y="7117"/>
                </a:lnTo>
                <a:lnTo>
                  <a:pt x="3890" y="7134"/>
                </a:lnTo>
                <a:lnTo>
                  <a:pt x="3892" y="7149"/>
                </a:lnTo>
                <a:lnTo>
                  <a:pt x="3894" y="7165"/>
                </a:lnTo>
                <a:lnTo>
                  <a:pt x="3897" y="7180"/>
                </a:lnTo>
                <a:lnTo>
                  <a:pt x="3902" y="7195"/>
                </a:lnTo>
                <a:lnTo>
                  <a:pt x="3909" y="7212"/>
                </a:lnTo>
                <a:lnTo>
                  <a:pt x="3917" y="7232"/>
                </a:lnTo>
                <a:lnTo>
                  <a:pt x="3922" y="7248"/>
                </a:lnTo>
                <a:lnTo>
                  <a:pt x="3926" y="7264"/>
                </a:lnTo>
                <a:lnTo>
                  <a:pt x="3928" y="7280"/>
                </a:lnTo>
                <a:lnTo>
                  <a:pt x="3928" y="7313"/>
                </a:lnTo>
                <a:lnTo>
                  <a:pt x="3926" y="7356"/>
                </a:lnTo>
                <a:lnTo>
                  <a:pt x="3928" y="7386"/>
                </a:lnTo>
                <a:lnTo>
                  <a:pt x="3929" y="7419"/>
                </a:lnTo>
                <a:lnTo>
                  <a:pt x="3929" y="7435"/>
                </a:lnTo>
                <a:lnTo>
                  <a:pt x="3926" y="7450"/>
                </a:lnTo>
                <a:lnTo>
                  <a:pt x="3925" y="7458"/>
                </a:lnTo>
                <a:lnTo>
                  <a:pt x="3924" y="7465"/>
                </a:lnTo>
                <a:lnTo>
                  <a:pt x="3922" y="7471"/>
                </a:lnTo>
                <a:lnTo>
                  <a:pt x="3919" y="7478"/>
                </a:lnTo>
                <a:lnTo>
                  <a:pt x="3912" y="7496"/>
                </a:lnTo>
                <a:lnTo>
                  <a:pt x="3909" y="7509"/>
                </a:lnTo>
                <a:lnTo>
                  <a:pt x="3907" y="7519"/>
                </a:lnTo>
                <a:lnTo>
                  <a:pt x="3906" y="7528"/>
                </a:lnTo>
                <a:lnTo>
                  <a:pt x="3904" y="7536"/>
                </a:lnTo>
                <a:lnTo>
                  <a:pt x="3900" y="7544"/>
                </a:lnTo>
                <a:lnTo>
                  <a:pt x="3891" y="7556"/>
                </a:lnTo>
                <a:lnTo>
                  <a:pt x="3877" y="7570"/>
                </a:lnTo>
                <a:lnTo>
                  <a:pt x="3870" y="7579"/>
                </a:lnTo>
                <a:lnTo>
                  <a:pt x="3864" y="7588"/>
                </a:lnTo>
                <a:lnTo>
                  <a:pt x="3858" y="7598"/>
                </a:lnTo>
                <a:lnTo>
                  <a:pt x="3852" y="7607"/>
                </a:lnTo>
                <a:lnTo>
                  <a:pt x="3845" y="7619"/>
                </a:lnTo>
                <a:lnTo>
                  <a:pt x="3838" y="7629"/>
                </a:lnTo>
                <a:lnTo>
                  <a:pt x="3830" y="7639"/>
                </a:lnTo>
                <a:lnTo>
                  <a:pt x="3820" y="7651"/>
                </a:lnTo>
                <a:lnTo>
                  <a:pt x="3801" y="7667"/>
                </a:lnTo>
                <a:lnTo>
                  <a:pt x="3785" y="7685"/>
                </a:lnTo>
                <a:lnTo>
                  <a:pt x="3767" y="7702"/>
                </a:lnTo>
                <a:lnTo>
                  <a:pt x="3751" y="7720"/>
                </a:lnTo>
                <a:lnTo>
                  <a:pt x="3741" y="7729"/>
                </a:lnTo>
                <a:lnTo>
                  <a:pt x="3724" y="7742"/>
                </a:lnTo>
                <a:lnTo>
                  <a:pt x="3703" y="7757"/>
                </a:lnTo>
                <a:lnTo>
                  <a:pt x="3680" y="7773"/>
                </a:lnTo>
                <a:lnTo>
                  <a:pt x="3656" y="7789"/>
                </a:lnTo>
                <a:lnTo>
                  <a:pt x="3634" y="7803"/>
                </a:lnTo>
                <a:lnTo>
                  <a:pt x="3613" y="7816"/>
                </a:lnTo>
                <a:lnTo>
                  <a:pt x="3597" y="7824"/>
                </a:lnTo>
                <a:lnTo>
                  <a:pt x="3581" y="7831"/>
                </a:lnTo>
                <a:lnTo>
                  <a:pt x="3571" y="7837"/>
                </a:lnTo>
                <a:lnTo>
                  <a:pt x="3565" y="7839"/>
                </a:lnTo>
                <a:lnTo>
                  <a:pt x="3558" y="7842"/>
                </a:lnTo>
                <a:lnTo>
                  <a:pt x="3549" y="7846"/>
                </a:lnTo>
                <a:lnTo>
                  <a:pt x="3537" y="7848"/>
                </a:lnTo>
                <a:lnTo>
                  <a:pt x="3498" y="7858"/>
                </a:lnTo>
                <a:lnTo>
                  <a:pt x="3468" y="7866"/>
                </a:lnTo>
                <a:lnTo>
                  <a:pt x="3446" y="7872"/>
                </a:lnTo>
                <a:lnTo>
                  <a:pt x="3425" y="7876"/>
                </a:lnTo>
                <a:lnTo>
                  <a:pt x="3404" y="7881"/>
                </a:lnTo>
                <a:lnTo>
                  <a:pt x="3377" y="7883"/>
                </a:lnTo>
                <a:lnTo>
                  <a:pt x="3342" y="7884"/>
                </a:lnTo>
                <a:lnTo>
                  <a:pt x="3294" y="7884"/>
                </a:lnTo>
                <a:lnTo>
                  <a:pt x="3275" y="7884"/>
                </a:lnTo>
                <a:lnTo>
                  <a:pt x="3254" y="7884"/>
                </a:lnTo>
                <a:lnTo>
                  <a:pt x="3243" y="7883"/>
                </a:lnTo>
                <a:lnTo>
                  <a:pt x="3233" y="7882"/>
                </a:lnTo>
                <a:lnTo>
                  <a:pt x="3224" y="7881"/>
                </a:lnTo>
                <a:lnTo>
                  <a:pt x="3216" y="7879"/>
                </a:lnTo>
                <a:lnTo>
                  <a:pt x="3209" y="7875"/>
                </a:lnTo>
                <a:lnTo>
                  <a:pt x="3204" y="7873"/>
                </a:lnTo>
                <a:lnTo>
                  <a:pt x="3200" y="7871"/>
                </a:lnTo>
                <a:lnTo>
                  <a:pt x="3189" y="7867"/>
                </a:lnTo>
                <a:lnTo>
                  <a:pt x="3177" y="7864"/>
                </a:lnTo>
                <a:lnTo>
                  <a:pt x="3171" y="7863"/>
                </a:lnTo>
                <a:lnTo>
                  <a:pt x="3164" y="7861"/>
                </a:lnTo>
                <a:lnTo>
                  <a:pt x="3153" y="7856"/>
                </a:lnTo>
                <a:lnTo>
                  <a:pt x="3133" y="7848"/>
                </a:lnTo>
                <a:lnTo>
                  <a:pt x="3111" y="7839"/>
                </a:lnTo>
                <a:lnTo>
                  <a:pt x="3088" y="7832"/>
                </a:lnTo>
                <a:lnTo>
                  <a:pt x="3065" y="7824"/>
                </a:lnTo>
                <a:lnTo>
                  <a:pt x="3040" y="7816"/>
                </a:lnTo>
                <a:lnTo>
                  <a:pt x="3016" y="7806"/>
                </a:lnTo>
                <a:lnTo>
                  <a:pt x="2993" y="7796"/>
                </a:lnTo>
                <a:lnTo>
                  <a:pt x="2970" y="7784"/>
                </a:lnTo>
                <a:lnTo>
                  <a:pt x="2806" y="7690"/>
                </a:lnTo>
                <a:lnTo>
                  <a:pt x="2777" y="7670"/>
                </a:lnTo>
                <a:lnTo>
                  <a:pt x="2752" y="7654"/>
                </a:lnTo>
                <a:lnTo>
                  <a:pt x="2729" y="7638"/>
                </a:lnTo>
                <a:lnTo>
                  <a:pt x="2704" y="7621"/>
                </a:lnTo>
                <a:lnTo>
                  <a:pt x="2690" y="7609"/>
                </a:lnTo>
                <a:lnTo>
                  <a:pt x="2682" y="7600"/>
                </a:lnTo>
                <a:lnTo>
                  <a:pt x="2678" y="7596"/>
                </a:lnTo>
                <a:lnTo>
                  <a:pt x="2672" y="7592"/>
                </a:lnTo>
                <a:lnTo>
                  <a:pt x="2667" y="7588"/>
                </a:lnTo>
                <a:lnTo>
                  <a:pt x="2659" y="7583"/>
                </a:lnTo>
                <a:lnTo>
                  <a:pt x="2651" y="7579"/>
                </a:lnTo>
                <a:lnTo>
                  <a:pt x="2645" y="7577"/>
                </a:lnTo>
                <a:lnTo>
                  <a:pt x="2640" y="7575"/>
                </a:lnTo>
                <a:lnTo>
                  <a:pt x="2630" y="7570"/>
                </a:lnTo>
                <a:lnTo>
                  <a:pt x="2580" y="7531"/>
                </a:lnTo>
                <a:lnTo>
                  <a:pt x="2571" y="7522"/>
                </a:lnTo>
                <a:lnTo>
                  <a:pt x="2559" y="7511"/>
                </a:lnTo>
                <a:lnTo>
                  <a:pt x="2415" y="7395"/>
                </a:lnTo>
                <a:lnTo>
                  <a:pt x="2403" y="7385"/>
                </a:lnTo>
                <a:lnTo>
                  <a:pt x="2392" y="7376"/>
                </a:lnTo>
                <a:lnTo>
                  <a:pt x="2382" y="7365"/>
                </a:lnTo>
                <a:lnTo>
                  <a:pt x="2370" y="7353"/>
                </a:lnTo>
                <a:lnTo>
                  <a:pt x="2360" y="7342"/>
                </a:lnTo>
                <a:lnTo>
                  <a:pt x="2349" y="7332"/>
                </a:lnTo>
                <a:lnTo>
                  <a:pt x="2339" y="7321"/>
                </a:lnTo>
                <a:lnTo>
                  <a:pt x="2327" y="7312"/>
                </a:lnTo>
                <a:lnTo>
                  <a:pt x="2301" y="7293"/>
                </a:lnTo>
                <a:lnTo>
                  <a:pt x="2277" y="7275"/>
                </a:lnTo>
                <a:lnTo>
                  <a:pt x="2254" y="7256"/>
                </a:lnTo>
                <a:lnTo>
                  <a:pt x="2232" y="7236"/>
                </a:lnTo>
                <a:lnTo>
                  <a:pt x="2049" y="7076"/>
                </a:lnTo>
                <a:lnTo>
                  <a:pt x="2026" y="7053"/>
                </a:lnTo>
                <a:lnTo>
                  <a:pt x="2002" y="7032"/>
                </a:lnTo>
                <a:lnTo>
                  <a:pt x="1977" y="7013"/>
                </a:lnTo>
                <a:lnTo>
                  <a:pt x="1953" y="6993"/>
                </a:lnTo>
                <a:lnTo>
                  <a:pt x="1929" y="6975"/>
                </a:lnTo>
                <a:lnTo>
                  <a:pt x="1906" y="6956"/>
                </a:lnTo>
                <a:lnTo>
                  <a:pt x="1885" y="6936"/>
                </a:lnTo>
                <a:lnTo>
                  <a:pt x="1864" y="6918"/>
                </a:lnTo>
                <a:lnTo>
                  <a:pt x="1771" y="6840"/>
                </a:lnTo>
                <a:lnTo>
                  <a:pt x="1757" y="6829"/>
                </a:lnTo>
                <a:lnTo>
                  <a:pt x="1746" y="6820"/>
                </a:lnTo>
                <a:lnTo>
                  <a:pt x="1734" y="6812"/>
                </a:lnTo>
                <a:lnTo>
                  <a:pt x="1719" y="6802"/>
                </a:lnTo>
                <a:lnTo>
                  <a:pt x="1711" y="6797"/>
                </a:lnTo>
                <a:lnTo>
                  <a:pt x="1705" y="6792"/>
                </a:lnTo>
                <a:lnTo>
                  <a:pt x="1699" y="6787"/>
                </a:lnTo>
                <a:lnTo>
                  <a:pt x="1694" y="6782"/>
                </a:lnTo>
                <a:lnTo>
                  <a:pt x="1684" y="6770"/>
                </a:lnTo>
                <a:lnTo>
                  <a:pt x="1673" y="6760"/>
                </a:lnTo>
                <a:lnTo>
                  <a:pt x="1666" y="6755"/>
                </a:lnTo>
                <a:lnTo>
                  <a:pt x="1660" y="6751"/>
                </a:lnTo>
                <a:lnTo>
                  <a:pt x="1653" y="6747"/>
                </a:lnTo>
                <a:lnTo>
                  <a:pt x="1647" y="6743"/>
                </a:lnTo>
                <a:lnTo>
                  <a:pt x="1635" y="6738"/>
                </a:lnTo>
                <a:lnTo>
                  <a:pt x="1621" y="6729"/>
                </a:lnTo>
                <a:lnTo>
                  <a:pt x="1609" y="6720"/>
                </a:lnTo>
                <a:lnTo>
                  <a:pt x="1598" y="6708"/>
                </a:lnTo>
                <a:lnTo>
                  <a:pt x="1587" y="6696"/>
                </a:lnTo>
                <a:lnTo>
                  <a:pt x="1575" y="6687"/>
                </a:lnTo>
                <a:lnTo>
                  <a:pt x="1314" y="6523"/>
                </a:lnTo>
                <a:lnTo>
                  <a:pt x="1301" y="6514"/>
                </a:lnTo>
                <a:lnTo>
                  <a:pt x="1288" y="6507"/>
                </a:lnTo>
                <a:lnTo>
                  <a:pt x="1250" y="6482"/>
                </a:lnTo>
                <a:lnTo>
                  <a:pt x="1221" y="6467"/>
                </a:lnTo>
                <a:lnTo>
                  <a:pt x="1203" y="6458"/>
                </a:lnTo>
                <a:lnTo>
                  <a:pt x="1188" y="6454"/>
                </a:lnTo>
                <a:lnTo>
                  <a:pt x="1178" y="6451"/>
                </a:lnTo>
                <a:lnTo>
                  <a:pt x="1168" y="6449"/>
                </a:lnTo>
                <a:lnTo>
                  <a:pt x="1155" y="6445"/>
                </a:lnTo>
                <a:lnTo>
                  <a:pt x="1139" y="6438"/>
                </a:lnTo>
                <a:lnTo>
                  <a:pt x="1129" y="6433"/>
                </a:lnTo>
                <a:lnTo>
                  <a:pt x="1119" y="6430"/>
                </a:lnTo>
                <a:lnTo>
                  <a:pt x="1111" y="6427"/>
                </a:lnTo>
                <a:lnTo>
                  <a:pt x="1104" y="6426"/>
                </a:lnTo>
                <a:lnTo>
                  <a:pt x="1093" y="6424"/>
                </a:lnTo>
                <a:lnTo>
                  <a:pt x="1082" y="6423"/>
                </a:lnTo>
                <a:lnTo>
                  <a:pt x="1072" y="6422"/>
                </a:lnTo>
                <a:lnTo>
                  <a:pt x="1062" y="6418"/>
                </a:lnTo>
                <a:lnTo>
                  <a:pt x="1056" y="6416"/>
                </a:lnTo>
                <a:lnTo>
                  <a:pt x="1049" y="6412"/>
                </a:lnTo>
                <a:lnTo>
                  <a:pt x="1040" y="6408"/>
                </a:lnTo>
                <a:lnTo>
                  <a:pt x="1032" y="6402"/>
                </a:lnTo>
                <a:lnTo>
                  <a:pt x="1028" y="6399"/>
                </a:lnTo>
                <a:lnTo>
                  <a:pt x="1022" y="6397"/>
                </a:lnTo>
                <a:lnTo>
                  <a:pt x="1016" y="6395"/>
                </a:lnTo>
                <a:lnTo>
                  <a:pt x="1008" y="6393"/>
                </a:lnTo>
                <a:lnTo>
                  <a:pt x="990" y="6389"/>
                </a:lnTo>
                <a:lnTo>
                  <a:pt x="968" y="6385"/>
                </a:lnTo>
                <a:lnTo>
                  <a:pt x="945" y="6382"/>
                </a:lnTo>
                <a:lnTo>
                  <a:pt x="918" y="6380"/>
                </a:lnTo>
                <a:lnTo>
                  <a:pt x="890" y="6379"/>
                </a:lnTo>
                <a:lnTo>
                  <a:pt x="863" y="6378"/>
                </a:lnTo>
                <a:lnTo>
                  <a:pt x="806" y="6377"/>
                </a:lnTo>
                <a:lnTo>
                  <a:pt x="755" y="6378"/>
                </a:lnTo>
                <a:lnTo>
                  <a:pt x="732" y="6380"/>
                </a:lnTo>
                <a:lnTo>
                  <a:pt x="713" y="6381"/>
                </a:lnTo>
                <a:lnTo>
                  <a:pt x="697" y="6383"/>
                </a:lnTo>
                <a:lnTo>
                  <a:pt x="686" y="6386"/>
                </a:lnTo>
                <a:lnTo>
                  <a:pt x="675" y="6391"/>
                </a:lnTo>
                <a:lnTo>
                  <a:pt x="673" y="6393"/>
                </a:lnTo>
                <a:lnTo>
                  <a:pt x="671" y="6395"/>
                </a:lnTo>
                <a:lnTo>
                  <a:pt x="660" y="6397"/>
                </a:lnTo>
                <a:lnTo>
                  <a:pt x="586" y="6405"/>
                </a:lnTo>
                <a:lnTo>
                  <a:pt x="574" y="6408"/>
                </a:lnTo>
                <a:lnTo>
                  <a:pt x="566" y="6410"/>
                </a:lnTo>
                <a:lnTo>
                  <a:pt x="562" y="6412"/>
                </a:lnTo>
                <a:lnTo>
                  <a:pt x="560" y="6413"/>
                </a:lnTo>
                <a:lnTo>
                  <a:pt x="560" y="6414"/>
                </a:lnTo>
                <a:lnTo>
                  <a:pt x="559" y="6416"/>
                </a:lnTo>
                <a:lnTo>
                  <a:pt x="557" y="6418"/>
                </a:lnTo>
                <a:lnTo>
                  <a:pt x="552" y="6421"/>
                </a:lnTo>
                <a:lnTo>
                  <a:pt x="532" y="6427"/>
                </a:lnTo>
                <a:lnTo>
                  <a:pt x="503" y="6434"/>
                </a:lnTo>
                <a:lnTo>
                  <a:pt x="485" y="6439"/>
                </a:lnTo>
                <a:lnTo>
                  <a:pt x="465" y="6445"/>
                </a:lnTo>
                <a:lnTo>
                  <a:pt x="445" y="6454"/>
                </a:lnTo>
                <a:lnTo>
                  <a:pt x="423" y="6463"/>
                </a:lnTo>
                <a:lnTo>
                  <a:pt x="411" y="6469"/>
                </a:lnTo>
                <a:lnTo>
                  <a:pt x="401" y="6475"/>
                </a:lnTo>
                <a:lnTo>
                  <a:pt x="393" y="6481"/>
                </a:lnTo>
                <a:lnTo>
                  <a:pt x="385" y="6488"/>
                </a:lnTo>
                <a:lnTo>
                  <a:pt x="378" y="6494"/>
                </a:lnTo>
                <a:lnTo>
                  <a:pt x="370" y="6500"/>
                </a:lnTo>
                <a:lnTo>
                  <a:pt x="360" y="6506"/>
                </a:lnTo>
                <a:lnTo>
                  <a:pt x="349" y="6512"/>
                </a:lnTo>
                <a:lnTo>
                  <a:pt x="326" y="6524"/>
                </a:lnTo>
                <a:lnTo>
                  <a:pt x="304" y="6537"/>
                </a:lnTo>
                <a:lnTo>
                  <a:pt x="281" y="6553"/>
                </a:lnTo>
                <a:lnTo>
                  <a:pt x="259" y="6569"/>
                </a:lnTo>
                <a:lnTo>
                  <a:pt x="237" y="6586"/>
                </a:lnTo>
                <a:lnTo>
                  <a:pt x="217" y="6604"/>
                </a:lnTo>
                <a:lnTo>
                  <a:pt x="197" y="6624"/>
                </a:lnTo>
                <a:lnTo>
                  <a:pt x="180" y="6644"/>
                </a:lnTo>
                <a:lnTo>
                  <a:pt x="152" y="6680"/>
                </a:lnTo>
                <a:lnTo>
                  <a:pt x="143" y="6686"/>
                </a:lnTo>
                <a:lnTo>
                  <a:pt x="136" y="6691"/>
                </a:lnTo>
                <a:lnTo>
                  <a:pt x="132" y="6698"/>
                </a:lnTo>
                <a:lnTo>
                  <a:pt x="129" y="6704"/>
                </a:lnTo>
                <a:lnTo>
                  <a:pt x="127" y="6709"/>
                </a:lnTo>
                <a:lnTo>
                  <a:pt x="126" y="6715"/>
                </a:lnTo>
                <a:lnTo>
                  <a:pt x="125" y="6721"/>
                </a:lnTo>
                <a:lnTo>
                  <a:pt x="122" y="6727"/>
                </a:lnTo>
                <a:lnTo>
                  <a:pt x="116" y="6735"/>
                </a:lnTo>
                <a:lnTo>
                  <a:pt x="108" y="6745"/>
                </a:lnTo>
                <a:lnTo>
                  <a:pt x="99" y="6752"/>
                </a:lnTo>
                <a:lnTo>
                  <a:pt x="94" y="6758"/>
                </a:lnTo>
                <a:lnTo>
                  <a:pt x="90" y="6763"/>
                </a:lnTo>
                <a:lnTo>
                  <a:pt x="87" y="6768"/>
                </a:lnTo>
                <a:lnTo>
                  <a:pt x="81" y="6780"/>
                </a:lnTo>
                <a:lnTo>
                  <a:pt x="73" y="6797"/>
                </a:lnTo>
                <a:lnTo>
                  <a:pt x="63" y="6819"/>
                </a:lnTo>
                <a:lnTo>
                  <a:pt x="53" y="6839"/>
                </a:lnTo>
                <a:lnTo>
                  <a:pt x="44" y="6861"/>
                </a:lnTo>
                <a:lnTo>
                  <a:pt x="36" y="6884"/>
                </a:lnTo>
                <a:lnTo>
                  <a:pt x="28" y="6906"/>
                </a:lnTo>
                <a:lnTo>
                  <a:pt x="21" y="6928"/>
                </a:lnTo>
                <a:lnTo>
                  <a:pt x="15" y="6951"/>
                </a:lnTo>
                <a:lnTo>
                  <a:pt x="9" y="6974"/>
                </a:lnTo>
                <a:lnTo>
                  <a:pt x="5" y="6997"/>
                </a:lnTo>
                <a:lnTo>
                  <a:pt x="2" y="7020"/>
                </a:lnTo>
                <a:lnTo>
                  <a:pt x="0" y="7043"/>
                </a:lnTo>
                <a:lnTo>
                  <a:pt x="0" y="7066"/>
                </a:lnTo>
                <a:lnTo>
                  <a:pt x="0" y="7090"/>
                </a:lnTo>
                <a:lnTo>
                  <a:pt x="2" y="7113"/>
                </a:lnTo>
                <a:lnTo>
                  <a:pt x="6" y="7137"/>
                </a:lnTo>
                <a:lnTo>
                  <a:pt x="11" y="7159"/>
                </a:lnTo>
                <a:lnTo>
                  <a:pt x="20" y="7195"/>
                </a:lnTo>
                <a:lnTo>
                  <a:pt x="31" y="7230"/>
                </a:lnTo>
                <a:lnTo>
                  <a:pt x="40" y="7260"/>
                </a:lnTo>
                <a:lnTo>
                  <a:pt x="51" y="7290"/>
                </a:lnTo>
                <a:lnTo>
                  <a:pt x="58" y="7306"/>
                </a:lnTo>
                <a:lnTo>
                  <a:pt x="65" y="7320"/>
                </a:lnTo>
                <a:lnTo>
                  <a:pt x="72" y="7335"/>
                </a:lnTo>
                <a:lnTo>
                  <a:pt x="80" y="7350"/>
                </a:lnTo>
                <a:lnTo>
                  <a:pt x="89" y="7365"/>
                </a:lnTo>
                <a:lnTo>
                  <a:pt x="98" y="7380"/>
                </a:lnTo>
                <a:lnTo>
                  <a:pt x="110" y="7396"/>
                </a:lnTo>
                <a:lnTo>
                  <a:pt x="121" y="7412"/>
                </a:lnTo>
                <a:lnTo>
                  <a:pt x="130" y="7426"/>
                </a:lnTo>
                <a:lnTo>
                  <a:pt x="139" y="7437"/>
                </a:lnTo>
                <a:lnTo>
                  <a:pt x="147" y="7448"/>
                </a:lnTo>
                <a:lnTo>
                  <a:pt x="159" y="7463"/>
                </a:lnTo>
                <a:lnTo>
                  <a:pt x="182" y="7485"/>
                </a:lnTo>
                <a:lnTo>
                  <a:pt x="205" y="7508"/>
                </a:lnTo>
                <a:lnTo>
                  <a:pt x="228" y="7531"/>
                </a:lnTo>
                <a:lnTo>
                  <a:pt x="253" y="7552"/>
                </a:lnTo>
                <a:lnTo>
                  <a:pt x="276" y="7574"/>
                </a:lnTo>
                <a:lnTo>
                  <a:pt x="302" y="7595"/>
                </a:lnTo>
                <a:lnTo>
                  <a:pt x="326" y="7614"/>
                </a:lnTo>
                <a:lnTo>
                  <a:pt x="352" y="7633"/>
                </a:lnTo>
                <a:lnTo>
                  <a:pt x="363" y="7639"/>
                </a:lnTo>
                <a:lnTo>
                  <a:pt x="371" y="7643"/>
                </a:lnTo>
                <a:lnTo>
                  <a:pt x="377" y="7644"/>
                </a:lnTo>
                <a:lnTo>
                  <a:pt x="381" y="7645"/>
                </a:lnTo>
                <a:lnTo>
                  <a:pt x="385" y="7647"/>
                </a:lnTo>
                <a:lnTo>
                  <a:pt x="390" y="7651"/>
                </a:lnTo>
                <a:lnTo>
                  <a:pt x="397" y="7656"/>
                </a:lnTo>
                <a:lnTo>
                  <a:pt x="408" y="7666"/>
                </a:lnTo>
                <a:lnTo>
                  <a:pt x="416" y="7675"/>
                </a:lnTo>
                <a:lnTo>
                  <a:pt x="420" y="7678"/>
                </a:lnTo>
                <a:lnTo>
                  <a:pt x="424" y="7680"/>
                </a:lnTo>
                <a:lnTo>
                  <a:pt x="435" y="7686"/>
                </a:lnTo>
                <a:lnTo>
                  <a:pt x="519" y="7740"/>
                </a:lnTo>
                <a:lnTo>
                  <a:pt x="529" y="7748"/>
                </a:lnTo>
                <a:lnTo>
                  <a:pt x="542" y="7755"/>
                </a:lnTo>
                <a:lnTo>
                  <a:pt x="558" y="7764"/>
                </a:lnTo>
                <a:lnTo>
                  <a:pt x="574" y="7772"/>
                </a:lnTo>
                <a:lnTo>
                  <a:pt x="591" y="7782"/>
                </a:lnTo>
                <a:lnTo>
                  <a:pt x="608" y="7791"/>
                </a:lnTo>
                <a:lnTo>
                  <a:pt x="622" y="7800"/>
                </a:lnTo>
                <a:lnTo>
                  <a:pt x="635" y="7809"/>
                </a:lnTo>
                <a:lnTo>
                  <a:pt x="795" y="7923"/>
                </a:lnTo>
                <a:lnTo>
                  <a:pt x="825" y="7944"/>
                </a:lnTo>
                <a:lnTo>
                  <a:pt x="853" y="7965"/>
                </a:lnTo>
                <a:lnTo>
                  <a:pt x="882" y="7988"/>
                </a:lnTo>
                <a:lnTo>
                  <a:pt x="910" y="8011"/>
                </a:lnTo>
                <a:lnTo>
                  <a:pt x="936" y="8032"/>
                </a:lnTo>
                <a:lnTo>
                  <a:pt x="960" y="8053"/>
                </a:lnTo>
                <a:lnTo>
                  <a:pt x="983" y="8070"/>
                </a:lnTo>
                <a:lnTo>
                  <a:pt x="1002" y="8085"/>
                </a:lnTo>
                <a:lnTo>
                  <a:pt x="1019" y="8096"/>
                </a:lnTo>
                <a:lnTo>
                  <a:pt x="1029" y="8102"/>
                </a:lnTo>
                <a:lnTo>
                  <a:pt x="1038" y="8111"/>
                </a:lnTo>
                <a:lnTo>
                  <a:pt x="1054" y="8124"/>
                </a:lnTo>
                <a:lnTo>
                  <a:pt x="1067" y="8134"/>
                </a:lnTo>
                <a:lnTo>
                  <a:pt x="1080" y="8145"/>
                </a:lnTo>
                <a:lnTo>
                  <a:pt x="1148" y="8214"/>
                </a:lnTo>
                <a:lnTo>
                  <a:pt x="1158" y="8223"/>
                </a:lnTo>
                <a:lnTo>
                  <a:pt x="1170" y="8234"/>
                </a:lnTo>
                <a:lnTo>
                  <a:pt x="1219" y="8273"/>
                </a:lnTo>
                <a:lnTo>
                  <a:pt x="1231" y="8285"/>
                </a:lnTo>
                <a:lnTo>
                  <a:pt x="1243" y="8296"/>
                </a:lnTo>
                <a:lnTo>
                  <a:pt x="1279" y="8331"/>
                </a:lnTo>
                <a:lnTo>
                  <a:pt x="1315" y="8366"/>
                </a:lnTo>
                <a:lnTo>
                  <a:pt x="1333" y="8384"/>
                </a:lnTo>
                <a:lnTo>
                  <a:pt x="1352" y="8401"/>
                </a:lnTo>
                <a:lnTo>
                  <a:pt x="1370" y="8417"/>
                </a:lnTo>
                <a:lnTo>
                  <a:pt x="1390" y="8433"/>
                </a:lnTo>
                <a:lnTo>
                  <a:pt x="1411" y="8450"/>
                </a:lnTo>
                <a:lnTo>
                  <a:pt x="1435" y="8473"/>
                </a:lnTo>
                <a:lnTo>
                  <a:pt x="1459" y="8497"/>
                </a:lnTo>
                <a:lnTo>
                  <a:pt x="1485" y="8523"/>
                </a:lnTo>
                <a:lnTo>
                  <a:pt x="1511" y="8550"/>
                </a:lnTo>
                <a:lnTo>
                  <a:pt x="1536" y="8576"/>
                </a:lnTo>
                <a:lnTo>
                  <a:pt x="1560" y="8601"/>
                </a:lnTo>
                <a:lnTo>
                  <a:pt x="1582" y="8623"/>
                </a:lnTo>
                <a:lnTo>
                  <a:pt x="1584" y="8625"/>
                </a:lnTo>
                <a:lnTo>
                  <a:pt x="1585" y="8627"/>
                </a:lnTo>
                <a:lnTo>
                  <a:pt x="1587" y="8628"/>
                </a:lnTo>
                <a:lnTo>
                  <a:pt x="1589" y="8630"/>
                </a:lnTo>
                <a:lnTo>
                  <a:pt x="2013" y="9035"/>
                </a:lnTo>
                <a:lnTo>
                  <a:pt x="2015" y="9036"/>
                </a:lnTo>
                <a:lnTo>
                  <a:pt x="2016" y="9038"/>
                </a:lnTo>
                <a:lnTo>
                  <a:pt x="2035" y="9056"/>
                </a:lnTo>
                <a:lnTo>
                  <a:pt x="2053" y="9070"/>
                </a:lnTo>
                <a:lnTo>
                  <a:pt x="2062" y="9079"/>
                </a:lnTo>
                <a:lnTo>
                  <a:pt x="2071" y="9087"/>
                </a:lnTo>
                <a:lnTo>
                  <a:pt x="2079" y="9096"/>
                </a:lnTo>
                <a:lnTo>
                  <a:pt x="2086" y="9106"/>
                </a:lnTo>
                <a:lnTo>
                  <a:pt x="2090" y="9113"/>
                </a:lnTo>
                <a:lnTo>
                  <a:pt x="2096" y="9120"/>
                </a:lnTo>
                <a:lnTo>
                  <a:pt x="2103" y="9128"/>
                </a:lnTo>
                <a:lnTo>
                  <a:pt x="2113" y="9136"/>
                </a:lnTo>
                <a:lnTo>
                  <a:pt x="2132" y="9155"/>
                </a:lnTo>
                <a:lnTo>
                  <a:pt x="2154" y="9175"/>
                </a:lnTo>
                <a:lnTo>
                  <a:pt x="2197" y="9212"/>
                </a:lnTo>
                <a:lnTo>
                  <a:pt x="2230" y="9243"/>
                </a:lnTo>
                <a:lnTo>
                  <a:pt x="2241" y="9254"/>
                </a:lnTo>
                <a:lnTo>
                  <a:pt x="2252" y="9264"/>
                </a:lnTo>
                <a:lnTo>
                  <a:pt x="2263" y="9276"/>
                </a:lnTo>
                <a:lnTo>
                  <a:pt x="2275" y="9286"/>
                </a:lnTo>
                <a:lnTo>
                  <a:pt x="2280" y="9291"/>
                </a:lnTo>
                <a:lnTo>
                  <a:pt x="2286" y="9295"/>
                </a:lnTo>
                <a:lnTo>
                  <a:pt x="2294" y="9302"/>
                </a:lnTo>
                <a:lnTo>
                  <a:pt x="2296" y="9303"/>
                </a:lnTo>
                <a:lnTo>
                  <a:pt x="2299" y="9305"/>
                </a:lnTo>
                <a:lnTo>
                  <a:pt x="2707" y="9676"/>
                </a:lnTo>
                <a:lnTo>
                  <a:pt x="2731" y="9699"/>
                </a:lnTo>
                <a:lnTo>
                  <a:pt x="2755" y="9719"/>
                </a:lnTo>
                <a:lnTo>
                  <a:pt x="2778" y="9741"/>
                </a:lnTo>
                <a:lnTo>
                  <a:pt x="2803" y="9766"/>
                </a:lnTo>
                <a:lnTo>
                  <a:pt x="2814" y="9777"/>
                </a:lnTo>
                <a:lnTo>
                  <a:pt x="2824" y="9789"/>
                </a:lnTo>
                <a:lnTo>
                  <a:pt x="2836" y="9799"/>
                </a:lnTo>
                <a:lnTo>
                  <a:pt x="2848" y="9809"/>
                </a:lnTo>
                <a:lnTo>
                  <a:pt x="2857" y="9815"/>
                </a:lnTo>
                <a:lnTo>
                  <a:pt x="2861" y="9817"/>
                </a:lnTo>
                <a:lnTo>
                  <a:pt x="2867" y="9821"/>
                </a:lnTo>
                <a:lnTo>
                  <a:pt x="2877" y="9830"/>
                </a:lnTo>
                <a:lnTo>
                  <a:pt x="2901" y="9853"/>
                </a:lnTo>
                <a:lnTo>
                  <a:pt x="2929" y="9876"/>
                </a:lnTo>
                <a:lnTo>
                  <a:pt x="2958" y="9901"/>
                </a:lnTo>
                <a:lnTo>
                  <a:pt x="2987" y="9927"/>
                </a:lnTo>
                <a:lnTo>
                  <a:pt x="3016" y="9952"/>
                </a:lnTo>
                <a:lnTo>
                  <a:pt x="3044" y="9976"/>
                </a:lnTo>
                <a:lnTo>
                  <a:pt x="3071" y="10000"/>
                </a:lnTo>
                <a:lnTo>
                  <a:pt x="3093" y="10023"/>
                </a:lnTo>
                <a:lnTo>
                  <a:pt x="3289" y="10197"/>
                </a:lnTo>
                <a:lnTo>
                  <a:pt x="3300" y="10206"/>
                </a:lnTo>
                <a:lnTo>
                  <a:pt x="3313" y="10217"/>
                </a:lnTo>
                <a:lnTo>
                  <a:pt x="3327" y="10227"/>
                </a:lnTo>
                <a:lnTo>
                  <a:pt x="3339" y="10236"/>
                </a:lnTo>
                <a:lnTo>
                  <a:pt x="3370" y="10263"/>
                </a:lnTo>
                <a:lnTo>
                  <a:pt x="3401" y="10290"/>
                </a:lnTo>
                <a:lnTo>
                  <a:pt x="3430" y="10317"/>
                </a:lnTo>
                <a:lnTo>
                  <a:pt x="3460" y="10345"/>
                </a:lnTo>
                <a:lnTo>
                  <a:pt x="3491" y="10372"/>
                </a:lnTo>
                <a:lnTo>
                  <a:pt x="3522" y="10398"/>
                </a:lnTo>
                <a:lnTo>
                  <a:pt x="3553" y="10424"/>
                </a:lnTo>
                <a:lnTo>
                  <a:pt x="3584" y="10449"/>
                </a:lnTo>
                <a:lnTo>
                  <a:pt x="3816" y="10631"/>
                </a:lnTo>
                <a:lnTo>
                  <a:pt x="3837" y="10648"/>
                </a:lnTo>
                <a:lnTo>
                  <a:pt x="3860" y="10666"/>
                </a:lnTo>
                <a:lnTo>
                  <a:pt x="3882" y="10682"/>
                </a:lnTo>
                <a:lnTo>
                  <a:pt x="3906" y="10699"/>
                </a:lnTo>
                <a:lnTo>
                  <a:pt x="3931" y="10715"/>
                </a:lnTo>
                <a:lnTo>
                  <a:pt x="3954" y="10732"/>
                </a:lnTo>
                <a:lnTo>
                  <a:pt x="3979" y="10748"/>
                </a:lnTo>
                <a:lnTo>
                  <a:pt x="4001" y="10766"/>
                </a:lnTo>
                <a:lnTo>
                  <a:pt x="4016" y="10777"/>
                </a:lnTo>
                <a:lnTo>
                  <a:pt x="4024" y="10785"/>
                </a:lnTo>
                <a:lnTo>
                  <a:pt x="4027" y="10789"/>
                </a:lnTo>
                <a:lnTo>
                  <a:pt x="4032" y="10794"/>
                </a:lnTo>
                <a:lnTo>
                  <a:pt x="4039" y="10800"/>
                </a:lnTo>
                <a:lnTo>
                  <a:pt x="4050" y="10806"/>
                </a:lnTo>
                <a:lnTo>
                  <a:pt x="4080" y="10825"/>
                </a:lnTo>
                <a:lnTo>
                  <a:pt x="4107" y="10842"/>
                </a:lnTo>
                <a:lnTo>
                  <a:pt x="4121" y="10850"/>
                </a:lnTo>
                <a:lnTo>
                  <a:pt x="4134" y="10861"/>
                </a:lnTo>
                <a:lnTo>
                  <a:pt x="4147" y="10870"/>
                </a:lnTo>
                <a:lnTo>
                  <a:pt x="4160" y="10881"/>
                </a:lnTo>
                <a:lnTo>
                  <a:pt x="4170" y="10890"/>
                </a:lnTo>
                <a:lnTo>
                  <a:pt x="4178" y="10896"/>
                </a:lnTo>
                <a:lnTo>
                  <a:pt x="4186" y="10900"/>
                </a:lnTo>
                <a:lnTo>
                  <a:pt x="4192" y="10903"/>
                </a:lnTo>
                <a:lnTo>
                  <a:pt x="4200" y="10905"/>
                </a:lnTo>
                <a:lnTo>
                  <a:pt x="4206" y="10908"/>
                </a:lnTo>
                <a:lnTo>
                  <a:pt x="4212" y="10912"/>
                </a:lnTo>
                <a:lnTo>
                  <a:pt x="4220" y="10918"/>
                </a:lnTo>
                <a:lnTo>
                  <a:pt x="4229" y="10928"/>
                </a:lnTo>
                <a:lnTo>
                  <a:pt x="4240" y="10938"/>
                </a:lnTo>
                <a:lnTo>
                  <a:pt x="4522" y="11113"/>
                </a:lnTo>
                <a:lnTo>
                  <a:pt x="4529" y="11118"/>
                </a:lnTo>
                <a:lnTo>
                  <a:pt x="4536" y="11121"/>
                </a:lnTo>
                <a:lnTo>
                  <a:pt x="4562" y="11137"/>
                </a:lnTo>
                <a:lnTo>
                  <a:pt x="4564" y="11138"/>
                </a:lnTo>
                <a:lnTo>
                  <a:pt x="4566" y="11139"/>
                </a:lnTo>
                <a:lnTo>
                  <a:pt x="4574" y="11142"/>
                </a:lnTo>
                <a:lnTo>
                  <a:pt x="4581" y="11145"/>
                </a:lnTo>
                <a:lnTo>
                  <a:pt x="4610" y="11165"/>
                </a:lnTo>
                <a:lnTo>
                  <a:pt x="4618" y="11170"/>
                </a:lnTo>
                <a:lnTo>
                  <a:pt x="4625" y="11174"/>
                </a:lnTo>
                <a:lnTo>
                  <a:pt x="4632" y="11177"/>
                </a:lnTo>
                <a:lnTo>
                  <a:pt x="4640" y="11182"/>
                </a:lnTo>
                <a:lnTo>
                  <a:pt x="4651" y="11188"/>
                </a:lnTo>
                <a:lnTo>
                  <a:pt x="4656" y="11191"/>
                </a:lnTo>
                <a:lnTo>
                  <a:pt x="4662" y="11194"/>
                </a:lnTo>
                <a:lnTo>
                  <a:pt x="4670" y="11199"/>
                </a:lnTo>
                <a:lnTo>
                  <a:pt x="5566" y="11584"/>
                </a:lnTo>
                <a:lnTo>
                  <a:pt x="5574" y="11587"/>
                </a:lnTo>
                <a:lnTo>
                  <a:pt x="5582" y="11589"/>
                </a:lnTo>
                <a:lnTo>
                  <a:pt x="5591" y="11590"/>
                </a:lnTo>
                <a:lnTo>
                  <a:pt x="5600" y="11592"/>
                </a:lnTo>
                <a:lnTo>
                  <a:pt x="5608" y="11593"/>
                </a:lnTo>
                <a:lnTo>
                  <a:pt x="5617" y="11594"/>
                </a:lnTo>
                <a:lnTo>
                  <a:pt x="5626" y="11597"/>
                </a:lnTo>
                <a:lnTo>
                  <a:pt x="5638" y="11601"/>
                </a:lnTo>
                <a:lnTo>
                  <a:pt x="5778" y="11645"/>
                </a:lnTo>
                <a:lnTo>
                  <a:pt x="5790" y="11648"/>
                </a:lnTo>
                <a:lnTo>
                  <a:pt x="5799" y="11650"/>
                </a:lnTo>
                <a:lnTo>
                  <a:pt x="5809" y="11652"/>
                </a:lnTo>
                <a:lnTo>
                  <a:pt x="5818" y="11653"/>
                </a:lnTo>
                <a:lnTo>
                  <a:pt x="5837" y="11655"/>
                </a:lnTo>
                <a:lnTo>
                  <a:pt x="5855" y="11659"/>
                </a:lnTo>
                <a:lnTo>
                  <a:pt x="6259" y="11808"/>
                </a:lnTo>
                <a:lnTo>
                  <a:pt x="6284" y="11819"/>
                </a:lnTo>
                <a:lnTo>
                  <a:pt x="6306" y="11832"/>
                </a:lnTo>
                <a:lnTo>
                  <a:pt x="6327" y="11844"/>
                </a:lnTo>
                <a:lnTo>
                  <a:pt x="6345" y="11857"/>
                </a:lnTo>
                <a:lnTo>
                  <a:pt x="6365" y="11870"/>
                </a:lnTo>
                <a:lnTo>
                  <a:pt x="6383" y="11884"/>
                </a:lnTo>
                <a:lnTo>
                  <a:pt x="6402" y="11899"/>
                </a:lnTo>
                <a:lnTo>
                  <a:pt x="6422" y="11913"/>
                </a:lnTo>
                <a:lnTo>
                  <a:pt x="6448" y="11934"/>
                </a:lnTo>
                <a:lnTo>
                  <a:pt x="6475" y="11959"/>
                </a:lnTo>
                <a:lnTo>
                  <a:pt x="6503" y="11985"/>
                </a:lnTo>
                <a:lnTo>
                  <a:pt x="6531" y="12014"/>
                </a:lnTo>
                <a:lnTo>
                  <a:pt x="6545" y="12030"/>
                </a:lnTo>
                <a:lnTo>
                  <a:pt x="6558" y="12045"/>
                </a:lnTo>
                <a:lnTo>
                  <a:pt x="6570" y="12061"/>
                </a:lnTo>
                <a:lnTo>
                  <a:pt x="6582" y="12076"/>
                </a:lnTo>
                <a:lnTo>
                  <a:pt x="6593" y="12092"/>
                </a:lnTo>
                <a:lnTo>
                  <a:pt x="6602" y="12106"/>
                </a:lnTo>
                <a:lnTo>
                  <a:pt x="6611" y="12122"/>
                </a:lnTo>
                <a:lnTo>
                  <a:pt x="6619" y="12135"/>
                </a:lnTo>
                <a:lnTo>
                  <a:pt x="6624" y="12151"/>
                </a:lnTo>
                <a:lnTo>
                  <a:pt x="6630" y="12166"/>
                </a:lnTo>
                <a:lnTo>
                  <a:pt x="6642" y="12166"/>
                </a:lnTo>
                <a:lnTo>
                  <a:pt x="6652" y="12164"/>
                </a:lnTo>
                <a:lnTo>
                  <a:pt x="6663" y="12161"/>
                </a:lnTo>
                <a:lnTo>
                  <a:pt x="6672" y="12156"/>
                </a:lnTo>
                <a:lnTo>
                  <a:pt x="6689" y="12144"/>
                </a:lnTo>
                <a:lnTo>
                  <a:pt x="6709" y="12132"/>
                </a:lnTo>
                <a:lnTo>
                  <a:pt x="6722" y="12124"/>
                </a:lnTo>
                <a:lnTo>
                  <a:pt x="6729" y="12120"/>
                </a:lnTo>
                <a:lnTo>
                  <a:pt x="6739" y="12114"/>
                </a:lnTo>
                <a:lnTo>
                  <a:pt x="7090" y="11905"/>
                </a:lnTo>
                <a:lnTo>
                  <a:pt x="7098" y="11900"/>
                </a:lnTo>
                <a:lnTo>
                  <a:pt x="7107" y="11895"/>
                </a:lnTo>
                <a:lnTo>
                  <a:pt x="7112" y="11893"/>
                </a:lnTo>
                <a:lnTo>
                  <a:pt x="7116" y="11889"/>
                </a:lnTo>
                <a:lnTo>
                  <a:pt x="7339" y="11756"/>
                </a:lnTo>
                <a:lnTo>
                  <a:pt x="7369" y="11735"/>
                </a:lnTo>
                <a:lnTo>
                  <a:pt x="7403" y="11713"/>
                </a:lnTo>
                <a:lnTo>
                  <a:pt x="7439" y="11691"/>
                </a:lnTo>
                <a:lnTo>
                  <a:pt x="7476" y="11670"/>
                </a:lnTo>
                <a:lnTo>
                  <a:pt x="7513" y="11648"/>
                </a:lnTo>
                <a:lnTo>
                  <a:pt x="7550" y="11626"/>
                </a:lnTo>
                <a:lnTo>
                  <a:pt x="7586" y="11606"/>
                </a:lnTo>
                <a:lnTo>
                  <a:pt x="7620" y="11585"/>
                </a:lnTo>
                <a:lnTo>
                  <a:pt x="7762" y="11500"/>
                </a:lnTo>
                <a:lnTo>
                  <a:pt x="7770" y="11495"/>
                </a:lnTo>
                <a:lnTo>
                  <a:pt x="7778" y="11490"/>
                </a:lnTo>
                <a:lnTo>
                  <a:pt x="8075" y="11314"/>
                </a:lnTo>
                <a:lnTo>
                  <a:pt x="8085" y="11309"/>
                </a:lnTo>
                <a:lnTo>
                  <a:pt x="8094" y="11304"/>
                </a:lnTo>
                <a:lnTo>
                  <a:pt x="8103" y="11300"/>
                </a:lnTo>
                <a:lnTo>
                  <a:pt x="8111" y="11295"/>
                </a:lnTo>
                <a:lnTo>
                  <a:pt x="8128" y="11284"/>
                </a:lnTo>
                <a:lnTo>
                  <a:pt x="8145" y="11271"/>
                </a:lnTo>
                <a:lnTo>
                  <a:pt x="8162" y="11260"/>
                </a:lnTo>
                <a:lnTo>
                  <a:pt x="8181" y="11249"/>
                </a:lnTo>
                <a:lnTo>
                  <a:pt x="8763" y="10901"/>
                </a:lnTo>
                <a:lnTo>
                  <a:pt x="8765" y="10899"/>
                </a:lnTo>
                <a:lnTo>
                  <a:pt x="8767" y="10898"/>
                </a:lnTo>
                <a:lnTo>
                  <a:pt x="8832" y="10859"/>
                </a:lnTo>
                <a:lnTo>
                  <a:pt x="8833" y="10857"/>
                </a:lnTo>
                <a:lnTo>
                  <a:pt x="8835" y="10856"/>
                </a:lnTo>
                <a:lnTo>
                  <a:pt x="8837" y="10853"/>
                </a:lnTo>
                <a:lnTo>
                  <a:pt x="8838" y="10852"/>
                </a:lnTo>
                <a:lnTo>
                  <a:pt x="8840" y="10850"/>
                </a:lnTo>
                <a:lnTo>
                  <a:pt x="8842" y="10849"/>
                </a:lnTo>
                <a:lnTo>
                  <a:pt x="9093" y="10703"/>
                </a:lnTo>
                <a:lnTo>
                  <a:pt x="9103" y="10697"/>
                </a:lnTo>
                <a:lnTo>
                  <a:pt x="9111" y="10694"/>
                </a:lnTo>
                <a:lnTo>
                  <a:pt x="9120" y="10689"/>
                </a:lnTo>
                <a:lnTo>
                  <a:pt x="9129" y="10684"/>
                </a:lnTo>
                <a:lnTo>
                  <a:pt x="9379" y="10536"/>
                </a:lnTo>
                <a:lnTo>
                  <a:pt x="9389" y="10529"/>
                </a:lnTo>
                <a:lnTo>
                  <a:pt x="9393" y="10526"/>
                </a:lnTo>
                <a:lnTo>
                  <a:pt x="9399" y="10521"/>
                </a:lnTo>
                <a:lnTo>
                  <a:pt x="9411" y="10514"/>
                </a:lnTo>
                <a:lnTo>
                  <a:pt x="9570" y="10420"/>
                </a:lnTo>
                <a:lnTo>
                  <a:pt x="9581" y="10415"/>
                </a:lnTo>
                <a:lnTo>
                  <a:pt x="9593" y="10408"/>
                </a:lnTo>
                <a:lnTo>
                  <a:pt x="9693" y="10345"/>
                </a:lnTo>
                <a:lnTo>
                  <a:pt x="9703" y="10341"/>
                </a:lnTo>
                <a:lnTo>
                  <a:pt x="9711" y="10334"/>
                </a:lnTo>
                <a:lnTo>
                  <a:pt x="9720" y="10328"/>
                </a:lnTo>
                <a:lnTo>
                  <a:pt x="9731" y="10320"/>
                </a:lnTo>
                <a:lnTo>
                  <a:pt x="9749" y="10310"/>
                </a:lnTo>
                <a:lnTo>
                  <a:pt x="9768" y="10301"/>
                </a:lnTo>
                <a:lnTo>
                  <a:pt x="9786" y="10293"/>
                </a:lnTo>
                <a:lnTo>
                  <a:pt x="9804" y="10283"/>
                </a:lnTo>
                <a:lnTo>
                  <a:pt x="10295" y="9987"/>
                </a:lnTo>
                <a:lnTo>
                  <a:pt x="10302" y="9982"/>
                </a:lnTo>
                <a:lnTo>
                  <a:pt x="10312" y="9975"/>
                </a:lnTo>
                <a:lnTo>
                  <a:pt x="10321" y="9970"/>
                </a:lnTo>
                <a:lnTo>
                  <a:pt x="10328" y="9966"/>
                </a:lnTo>
                <a:lnTo>
                  <a:pt x="10398" y="9925"/>
                </a:lnTo>
                <a:lnTo>
                  <a:pt x="10411" y="9917"/>
                </a:lnTo>
                <a:lnTo>
                  <a:pt x="10424" y="9908"/>
                </a:lnTo>
                <a:lnTo>
                  <a:pt x="10438" y="9901"/>
                </a:lnTo>
                <a:lnTo>
                  <a:pt x="10452" y="9894"/>
                </a:lnTo>
                <a:lnTo>
                  <a:pt x="10466" y="9887"/>
                </a:lnTo>
                <a:lnTo>
                  <a:pt x="10480" y="9879"/>
                </a:lnTo>
                <a:lnTo>
                  <a:pt x="10494" y="9872"/>
                </a:lnTo>
                <a:lnTo>
                  <a:pt x="10507" y="9863"/>
                </a:lnTo>
                <a:lnTo>
                  <a:pt x="10525" y="9852"/>
                </a:lnTo>
                <a:lnTo>
                  <a:pt x="10541" y="9841"/>
                </a:lnTo>
                <a:lnTo>
                  <a:pt x="10558" y="9831"/>
                </a:lnTo>
                <a:lnTo>
                  <a:pt x="10578" y="9818"/>
                </a:lnTo>
                <a:lnTo>
                  <a:pt x="10603" y="9802"/>
                </a:lnTo>
                <a:lnTo>
                  <a:pt x="10607" y="9799"/>
                </a:lnTo>
                <a:lnTo>
                  <a:pt x="10611" y="9796"/>
                </a:lnTo>
                <a:lnTo>
                  <a:pt x="11069" y="9521"/>
                </a:lnTo>
                <a:lnTo>
                  <a:pt x="11088" y="9509"/>
                </a:lnTo>
                <a:lnTo>
                  <a:pt x="11107" y="9499"/>
                </a:lnTo>
                <a:lnTo>
                  <a:pt x="11125" y="9490"/>
                </a:lnTo>
                <a:lnTo>
                  <a:pt x="11146" y="9483"/>
                </a:lnTo>
                <a:lnTo>
                  <a:pt x="11145" y="9467"/>
                </a:lnTo>
                <a:lnTo>
                  <a:pt x="11142" y="9452"/>
                </a:lnTo>
                <a:lnTo>
                  <a:pt x="11138" y="9439"/>
                </a:lnTo>
                <a:lnTo>
                  <a:pt x="11133" y="9426"/>
                </a:lnTo>
                <a:lnTo>
                  <a:pt x="11120" y="9402"/>
                </a:lnTo>
                <a:lnTo>
                  <a:pt x="11107" y="9377"/>
                </a:lnTo>
                <a:lnTo>
                  <a:pt x="11074" y="9306"/>
                </a:lnTo>
                <a:lnTo>
                  <a:pt x="11065" y="9284"/>
                </a:lnTo>
                <a:lnTo>
                  <a:pt x="11055" y="9263"/>
                </a:lnTo>
                <a:lnTo>
                  <a:pt x="11049" y="9254"/>
                </a:lnTo>
                <a:lnTo>
                  <a:pt x="11044" y="9244"/>
                </a:lnTo>
                <a:lnTo>
                  <a:pt x="11040" y="9233"/>
                </a:lnTo>
                <a:lnTo>
                  <a:pt x="11037" y="9222"/>
                </a:lnTo>
                <a:lnTo>
                  <a:pt x="11035" y="9214"/>
                </a:lnTo>
                <a:lnTo>
                  <a:pt x="11033" y="9205"/>
                </a:lnTo>
                <a:lnTo>
                  <a:pt x="11030" y="9195"/>
                </a:lnTo>
                <a:lnTo>
                  <a:pt x="11029" y="9194"/>
                </a:lnTo>
                <a:lnTo>
                  <a:pt x="11029" y="9195"/>
                </a:lnTo>
                <a:lnTo>
                  <a:pt x="11026" y="9190"/>
                </a:lnTo>
                <a:lnTo>
                  <a:pt x="11020" y="9179"/>
                </a:lnTo>
                <a:lnTo>
                  <a:pt x="11017" y="9169"/>
                </a:lnTo>
                <a:lnTo>
                  <a:pt x="11015" y="9162"/>
                </a:lnTo>
                <a:lnTo>
                  <a:pt x="11014" y="9156"/>
                </a:lnTo>
                <a:lnTo>
                  <a:pt x="11012" y="9150"/>
                </a:lnTo>
                <a:lnTo>
                  <a:pt x="11011" y="9144"/>
                </a:lnTo>
                <a:lnTo>
                  <a:pt x="11010" y="9136"/>
                </a:lnTo>
                <a:lnTo>
                  <a:pt x="11006" y="9127"/>
                </a:lnTo>
                <a:lnTo>
                  <a:pt x="11002" y="9116"/>
                </a:lnTo>
                <a:lnTo>
                  <a:pt x="10995" y="9100"/>
                </a:lnTo>
                <a:lnTo>
                  <a:pt x="10988" y="9085"/>
                </a:lnTo>
                <a:lnTo>
                  <a:pt x="10982" y="9069"/>
                </a:lnTo>
                <a:lnTo>
                  <a:pt x="10972" y="9044"/>
                </a:lnTo>
                <a:lnTo>
                  <a:pt x="10965" y="9023"/>
                </a:lnTo>
                <a:lnTo>
                  <a:pt x="10961" y="9005"/>
                </a:lnTo>
                <a:lnTo>
                  <a:pt x="10957" y="8991"/>
                </a:lnTo>
                <a:lnTo>
                  <a:pt x="10952" y="8966"/>
                </a:lnTo>
                <a:lnTo>
                  <a:pt x="10946" y="8939"/>
                </a:lnTo>
                <a:lnTo>
                  <a:pt x="10886" y="8750"/>
                </a:lnTo>
                <a:lnTo>
                  <a:pt x="10883" y="8735"/>
                </a:lnTo>
                <a:lnTo>
                  <a:pt x="10881" y="8726"/>
                </a:lnTo>
                <a:lnTo>
                  <a:pt x="10879" y="8719"/>
                </a:lnTo>
                <a:lnTo>
                  <a:pt x="10877" y="8714"/>
                </a:lnTo>
                <a:lnTo>
                  <a:pt x="10875" y="8711"/>
                </a:lnTo>
                <a:lnTo>
                  <a:pt x="10872" y="8707"/>
                </a:lnTo>
                <a:lnTo>
                  <a:pt x="10870" y="8701"/>
                </a:lnTo>
                <a:lnTo>
                  <a:pt x="10867" y="8693"/>
                </a:lnTo>
                <a:lnTo>
                  <a:pt x="10861" y="8676"/>
                </a:lnTo>
                <a:lnTo>
                  <a:pt x="10858" y="8659"/>
                </a:lnTo>
                <a:lnTo>
                  <a:pt x="10854" y="8641"/>
                </a:lnTo>
                <a:lnTo>
                  <a:pt x="10851" y="8624"/>
                </a:lnTo>
                <a:lnTo>
                  <a:pt x="10848" y="8606"/>
                </a:lnTo>
                <a:lnTo>
                  <a:pt x="10845" y="8590"/>
                </a:lnTo>
                <a:lnTo>
                  <a:pt x="10840" y="8573"/>
                </a:lnTo>
                <a:lnTo>
                  <a:pt x="10835" y="8557"/>
                </a:lnTo>
                <a:lnTo>
                  <a:pt x="10818" y="8491"/>
                </a:lnTo>
                <a:lnTo>
                  <a:pt x="10815" y="8483"/>
                </a:lnTo>
                <a:lnTo>
                  <a:pt x="10813" y="8477"/>
                </a:lnTo>
                <a:lnTo>
                  <a:pt x="10810" y="8473"/>
                </a:lnTo>
                <a:lnTo>
                  <a:pt x="10808" y="8469"/>
                </a:lnTo>
                <a:lnTo>
                  <a:pt x="10806" y="8465"/>
                </a:lnTo>
                <a:lnTo>
                  <a:pt x="10803" y="8458"/>
                </a:lnTo>
                <a:lnTo>
                  <a:pt x="10801" y="8450"/>
                </a:lnTo>
                <a:lnTo>
                  <a:pt x="10799" y="8438"/>
                </a:lnTo>
                <a:lnTo>
                  <a:pt x="10769" y="8301"/>
                </a:lnTo>
                <a:lnTo>
                  <a:pt x="10765" y="8288"/>
                </a:lnTo>
                <a:lnTo>
                  <a:pt x="10762" y="8279"/>
                </a:lnTo>
                <a:lnTo>
                  <a:pt x="10760" y="8272"/>
                </a:lnTo>
                <a:lnTo>
                  <a:pt x="10759" y="8266"/>
                </a:lnTo>
                <a:lnTo>
                  <a:pt x="10759" y="8252"/>
                </a:lnTo>
                <a:lnTo>
                  <a:pt x="10756" y="8229"/>
                </a:lnTo>
                <a:lnTo>
                  <a:pt x="10754" y="8218"/>
                </a:lnTo>
                <a:lnTo>
                  <a:pt x="10751" y="8212"/>
                </a:lnTo>
                <a:lnTo>
                  <a:pt x="10749" y="8208"/>
                </a:lnTo>
                <a:lnTo>
                  <a:pt x="10745" y="8205"/>
                </a:lnTo>
                <a:lnTo>
                  <a:pt x="10743" y="8201"/>
                </a:lnTo>
                <a:lnTo>
                  <a:pt x="10740" y="8193"/>
                </a:lnTo>
                <a:lnTo>
                  <a:pt x="10738" y="8183"/>
                </a:lnTo>
                <a:lnTo>
                  <a:pt x="10735" y="8166"/>
                </a:lnTo>
                <a:lnTo>
                  <a:pt x="10732" y="8144"/>
                </a:lnTo>
                <a:lnTo>
                  <a:pt x="10728" y="8122"/>
                </a:lnTo>
                <a:lnTo>
                  <a:pt x="10722" y="8100"/>
                </a:lnTo>
                <a:lnTo>
                  <a:pt x="10716" y="8080"/>
                </a:lnTo>
                <a:lnTo>
                  <a:pt x="10709" y="8056"/>
                </a:lnTo>
                <a:lnTo>
                  <a:pt x="10703" y="8031"/>
                </a:lnTo>
                <a:lnTo>
                  <a:pt x="10697" y="8001"/>
                </a:lnTo>
                <a:lnTo>
                  <a:pt x="10692" y="7967"/>
                </a:lnTo>
                <a:lnTo>
                  <a:pt x="10690" y="7954"/>
                </a:lnTo>
                <a:lnTo>
                  <a:pt x="10687" y="7946"/>
                </a:lnTo>
                <a:lnTo>
                  <a:pt x="10685" y="7940"/>
                </a:lnTo>
                <a:lnTo>
                  <a:pt x="10682" y="7937"/>
                </a:lnTo>
                <a:lnTo>
                  <a:pt x="10679" y="7933"/>
                </a:lnTo>
                <a:lnTo>
                  <a:pt x="10677" y="7928"/>
                </a:lnTo>
                <a:lnTo>
                  <a:pt x="10675" y="7919"/>
                </a:lnTo>
                <a:lnTo>
                  <a:pt x="10673" y="7905"/>
                </a:lnTo>
                <a:lnTo>
                  <a:pt x="10671" y="7894"/>
                </a:lnTo>
                <a:lnTo>
                  <a:pt x="10671" y="7886"/>
                </a:lnTo>
                <a:lnTo>
                  <a:pt x="10670" y="7878"/>
                </a:lnTo>
                <a:lnTo>
                  <a:pt x="10667" y="7867"/>
                </a:lnTo>
                <a:lnTo>
                  <a:pt x="10664" y="7857"/>
                </a:lnTo>
                <a:lnTo>
                  <a:pt x="10662" y="7853"/>
                </a:lnTo>
                <a:lnTo>
                  <a:pt x="10661" y="7852"/>
                </a:lnTo>
                <a:lnTo>
                  <a:pt x="10660" y="7853"/>
                </a:lnTo>
                <a:lnTo>
                  <a:pt x="10660" y="7854"/>
                </a:lnTo>
                <a:lnTo>
                  <a:pt x="10659" y="7853"/>
                </a:lnTo>
                <a:lnTo>
                  <a:pt x="10657" y="7850"/>
                </a:lnTo>
                <a:lnTo>
                  <a:pt x="10655" y="7841"/>
                </a:lnTo>
                <a:lnTo>
                  <a:pt x="10653" y="7833"/>
                </a:lnTo>
                <a:lnTo>
                  <a:pt x="10652" y="7824"/>
                </a:lnTo>
                <a:lnTo>
                  <a:pt x="10651" y="7814"/>
                </a:lnTo>
                <a:lnTo>
                  <a:pt x="10651" y="7802"/>
                </a:lnTo>
                <a:lnTo>
                  <a:pt x="10650" y="7782"/>
                </a:lnTo>
                <a:lnTo>
                  <a:pt x="10648" y="7763"/>
                </a:lnTo>
                <a:lnTo>
                  <a:pt x="10646" y="7752"/>
                </a:lnTo>
                <a:lnTo>
                  <a:pt x="10643" y="7744"/>
                </a:lnTo>
                <a:lnTo>
                  <a:pt x="10640" y="7738"/>
                </a:lnTo>
                <a:lnTo>
                  <a:pt x="10638" y="7733"/>
                </a:lnTo>
                <a:lnTo>
                  <a:pt x="10635" y="7728"/>
                </a:lnTo>
                <a:lnTo>
                  <a:pt x="10632" y="7722"/>
                </a:lnTo>
                <a:lnTo>
                  <a:pt x="10630" y="7712"/>
                </a:lnTo>
                <a:lnTo>
                  <a:pt x="10628" y="7700"/>
                </a:lnTo>
                <a:lnTo>
                  <a:pt x="10625" y="7672"/>
                </a:lnTo>
                <a:lnTo>
                  <a:pt x="10621" y="7644"/>
                </a:lnTo>
                <a:lnTo>
                  <a:pt x="10615" y="7617"/>
                </a:lnTo>
                <a:lnTo>
                  <a:pt x="10609" y="7591"/>
                </a:lnTo>
                <a:lnTo>
                  <a:pt x="10603" y="7565"/>
                </a:lnTo>
                <a:lnTo>
                  <a:pt x="10596" y="7540"/>
                </a:lnTo>
                <a:lnTo>
                  <a:pt x="10591" y="7515"/>
                </a:lnTo>
                <a:lnTo>
                  <a:pt x="10587" y="7494"/>
                </a:lnTo>
                <a:lnTo>
                  <a:pt x="10564" y="7363"/>
                </a:lnTo>
                <a:lnTo>
                  <a:pt x="10562" y="7352"/>
                </a:lnTo>
                <a:lnTo>
                  <a:pt x="10560" y="7345"/>
                </a:lnTo>
                <a:lnTo>
                  <a:pt x="10557" y="7339"/>
                </a:lnTo>
                <a:lnTo>
                  <a:pt x="10554" y="7334"/>
                </a:lnTo>
                <a:lnTo>
                  <a:pt x="10552" y="7328"/>
                </a:lnTo>
                <a:lnTo>
                  <a:pt x="10550" y="7320"/>
                </a:lnTo>
                <a:lnTo>
                  <a:pt x="10548" y="7310"/>
                </a:lnTo>
                <a:lnTo>
                  <a:pt x="10546" y="7297"/>
                </a:lnTo>
                <a:lnTo>
                  <a:pt x="10545" y="7288"/>
                </a:lnTo>
                <a:lnTo>
                  <a:pt x="10544" y="7278"/>
                </a:lnTo>
                <a:lnTo>
                  <a:pt x="10544" y="7268"/>
                </a:lnTo>
                <a:lnTo>
                  <a:pt x="10543" y="7259"/>
                </a:lnTo>
                <a:lnTo>
                  <a:pt x="10539" y="7241"/>
                </a:lnTo>
                <a:lnTo>
                  <a:pt x="10538" y="7236"/>
                </a:lnTo>
                <a:lnTo>
                  <a:pt x="10537" y="7236"/>
                </a:lnTo>
                <a:lnTo>
                  <a:pt x="10536" y="7236"/>
                </a:lnTo>
                <a:lnTo>
                  <a:pt x="10534" y="7234"/>
                </a:lnTo>
                <a:lnTo>
                  <a:pt x="10531" y="7230"/>
                </a:lnTo>
                <a:lnTo>
                  <a:pt x="10502" y="7094"/>
                </a:lnTo>
                <a:lnTo>
                  <a:pt x="10501" y="7084"/>
                </a:lnTo>
                <a:lnTo>
                  <a:pt x="10501" y="7075"/>
                </a:lnTo>
                <a:lnTo>
                  <a:pt x="10500" y="7064"/>
                </a:lnTo>
                <a:lnTo>
                  <a:pt x="10498" y="7055"/>
                </a:lnTo>
                <a:lnTo>
                  <a:pt x="10495" y="7044"/>
                </a:lnTo>
                <a:lnTo>
                  <a:pt x="10492" y="7041"/>
                </a:lnTo>
                <a:lnTo>
                  <a:pt x="10490" y="7038"/>
                </a:lnTo>
                <a:lnTo>
                  <a:pt x="10486" y="7029"/>
                </a:lnTo>
                <a:lnTo>
                  <a:pt x="10481" y="7019"/>
                </a:lnTo>
                <a:lnTo>
                  <a:pt x="10480" y="7010"/>
                </a:lnTo>
                <a:lnTo>
                  <a:pt x="10479" y="6999"/>
                </a:lnTo>
                <a:lnTo>
                  <a:pt x="10478" y="6990"/>
                </a:lnTo>
                <a:lnTo>
                  <a:pt x="10479" y="6971"/>
                </a:lnTo>
                <a:lnTo>
                  <a:pt x="10477" y="6952"/>
                </a:lnTo>
                <a:lnTo>
                  <a:pt x="10475" y="6940"/>
                </a:lnTo>
                <a:lnTo>
                  <a:pt x="10472" y="6932"/>
                </a:lnTo>
                <a:lnTo>
                  <a:pt x="10469" y="6927"/>
                </a:lnTo>
                <a:lnTo>
                  <a:pt x="10467" y="6923"/>
                </a:lnTo>
                <a:lnTo>
                  <a:pt x="10464" y="6919"/>
                </a:lnTo>
                <a:lnTo>
                  <a:pt x="10462" y="6913"/>
                </a:lnTo>
                <a:lnTo>
                  <a:pt x="10459" y="6903"/>
                </a:lnTo>
                <a:lnTo>
                  <a:pt x="10458" y="6889"/>
                </a:lnTo>
                <a:lnTo>
                  <a:pt x="10455" y="6864"/>
                </a:lnTo>
                <a:lnTo>
                  <a:pt x="10452" y="6853"/>
                </a:lnTo>
                <a:lnTo>
                  <a:pt x="10448" y="6843"/>
                </a:lnTo>
                <a:lnTo>
                  <a:pt x="10441" y="6824"/>
                </a:lnTo>
                <a:lnTo>
                  <a:pt x="10414" y="6684"/>
                </a:lnTo>
                <a:lnTo>
                  <a:pt x="10412" y="6675"/>
                </a:lnTo>
                <a:lnTo>
                  <a:pt x="10410" y="6667"/>
                </a:lnTo>
                <a:lnTo>
                  <a:pt x="10408" y="6660"/>
                </a:lnTo>
                <a:lnTo>
                  <a:pt x="10404" y="6653"/>
                </a:lnTo>
                <a:lnTo>
                  <a:pt x="10399" y="6640"/>
                </a:lnTo>
                <a:lnTo>
                  <a:pt x="10394" y="6626"/>
                </a:lnTo>
                <a:lnTo>
                  <a:pt x="10387" y="6592"/>
                </a:lnTo>
                <a:lnTo>
                  <a:pt x="10380" y="6559"/>
                </a:lnTo>
                <a:lnTo>
                  <a:pt x="10376" y="6542"/>
                </a:lnTo>
                <a:lnTo>
                  <a:pt x="10372" y="6526"/>
                </a:lnTo>
                <a:lnTo>
                  <a:pt x="10366" y="6509"/>
                </a:lnTo>
                <a:lnTo>
                  <a:pt x="10360" y="6492"/>
                </a:lnTo>
                <a:lnTo>
                  <a:pt x="10357" y="6481"/>
                </a:lnTo>
                <a:lnTo>
                  <a:pt x="10355" y="6472"/>
                </a:lnTo>
                <a:lnTo>
                  <a:pt x="10354" y="6463"/>
                </a:lnTo>
                <a:lnTo>
                  <a:pt x="10353" y="6454"/>
                </a:lnTo>
                <a:lnTo>
                  <a:pt x="10352" y="6444"/>
                </a:lnTo>
                <a:lnTo>
                  <a:pt x="10351" y="6436"/>
                </a:lnTo>
                <a:lnTo>
                  <a:pt x="10350" y="6429"/>
                </a:lnTo>
                <a:lnTo>
                  <a:pt x="10348" y="6422"/>
                </a:lnTo>
                <a:lnTo>
                  <a:pt x="10298" y="6270"/>
                </a:lnTo>
                <a:lnTo>
                  <a:pt x="10290" y="6249"/>
                </a:lnTo>
                <a:lnTo>
                  <a:pt x="10285" y="6229"/>
                </a:lnTo>
                <a:lnTo>
                  <a:pt x="10281" y="6208"/>
                </a:lnTo>
                <a:lnTo>
                  <a:pt x="10277" y="6186"/>
                </a:lnTo>
                <a:lnTo>
                  <a:pt x="10273" y="6165"/>
                </a:lnTo>
                <a:lnTo>
                  <a:pt x="10269" y="6144"/>
                </a:lnTo>
                <a:lnTo>
                  <a:pt x="10266" y="6134"/>
                </a:lnTo>
                <a:lnTo>
                  <a:pt x="10262" y="6124"/>
                </a:lnTo>
                <a:lnTo>
                  <a:pt x="10259" y="6114"/>
                </a:lnTo>
                <a:lnTo>
                  <a:pt x="10253" y="6105"/>
                </a:lnTo>
                <a:lnTo>
                  <a:pt x="10223" y="6016"/>
                </a:lnTo>
                <a:lnTo>
                  <a:pt x="10220" y="6003"/>
                </a:lnTo>
                <a:lnTo>
                  <a:pt x="10219" y="5997"/>
                </a:lnTo>
                <a:lnTo>
                  <a:pt x="10216" y="5993"/>
                </a:lnTo>
                <a:lnTo>
                  <a:pt x="10211" y="5984"/>
                </a:lnTo>
                <a:lnTo>
                  <a:pt x="10207" y="5973"/>
                </a:lnTo>
                <a:lnTo>
                  <a:pt x="10204" y="5963"/>
                </a:lnTo>
                <a:lnTo>
                  <a:pt x="10203" y="5956"/>
                </a:lnTo>
                <a:lnTo>
                  <a:pt x="10203" y="5949"/>
                </a:lnTo>
                <a:lnTo>
                  <a:pt x="10202" y="5942"/>
                </a:lnTo>
                <a:lnTo>
                  <a:pt x="10202" y="5935"/>
                </a:lnTo>
                <a:lnTo>
                  <a:pt x="10201" y="5925"/>
                </a:lnTo>
                <a:lnTo>
                  <a:pt x="10198" y="5915"/>
                </a:lnTo>
                <a:lnTo>
                  <a:pt x="10195" y="5906"/>
                </a:lnTo>
                <a:lnTo>
                  <a:pt x="10192" y="5900"/>
                </a:lnTo>
                <a:lnTo>
                  <a:pt x="10189" y="5895"/>
                </a:lnTo>
                <a:lnTo>
                  <a:pt x="10185" y="5888"/>
                </a:lnTo>
                <a:lnTo>
                  <a:pt x="10136" y="5730"/>
                </a:lnTo>
                <a:lnTo>
                  <a:pt x="10124" y="5689"/>
                </a:lnTo>
                <a:lnTo>
                  <a:pt x="10106" y="5635"/>
                </a:lnTo>
                <a:lnTo>
                  <a:pt x="10083" y="5572"/>
                </a:lnTo>
                <a:lnTo>
                  <a:pt x="10058" y="5504"/>
                </a:lnTo>
                <a:lnTo>
                  <a:pt x="10034" y="5436"/>
                </a:lnTo>
                <a:lnTo>
                  <a:pt x="10010" y="5373"/>
                </a:lnTo>
                <a:lnTo>
                  <a:pt x="9989" y="5320"/>
                </a:lnTo>
                <a:lnTo>
                  <a:pt x="9974" y="5279"/>
                </a:lnTo>
                <a:lnTo>
                  <a:pt x="9971" y="5271"/>
                </a:lnTo>
                <a:lnTo>
                  <a:pt x="9969" y="5264"/>
                </a:lnTo>
                <a:lnTo>
                  <a:pt x="9968" y="5257"/>
                </a:lnTo>
                <a:lnTo>
                  <a:pt x="9965" y="5247"/>
                </a:lnTo>
                <a:lnTo>
                  <a:pt x="9961" y="5233"/>
                </a:lnTo>
                <a:lnTo>
                  <a:pt x="9960" y="5231"/>
                </a:lnTo>
                <a:lnTo>
                  <a:pt x="9958" y="5231"/>
                </a:lnTo>
                <a:lnTo>
                  <a:pt x="9953" y="5220"/>
                </a:lnTo>
                <a:lnTo>
                  <a:pt x="9918" y="5130"/>
                </a:lnTo>
                <a:lnTo>
                  <a:pt x="9912" y="5119"/>
                </a:lnTo>
                <a:lnTo>
                  <a:pt x="9904" y="5105"/>
                </a:lnTo>
                <a:lnTo>
                  <a:pt x="9895" y="5090"/>
                </a:lnTo>
                <a:lnTo>
                  <a:pt x="9889" y="5079"/>
                </a:lnTo>
                <a:lnTo>
                  <a:pt x="9886" y="5071"/>
                </a:lnTo>
                <a:lnTo>
                  <a:pt x="9884" y="5063"/>
                </a:lnTo>
                <a:lnTo>
                  <a:pt x="9882" y="5055"/>
                </a:lnTo>
                <a:lnTo>
                  <a:pt x="9881" y="5049"/>
                </a:lnTo>
                <a:lnTo>
                  <a:pt x="9880" y="5042"/>
                </a:lnTo>
                <a:lnTo>
                  <a:pt x="9878" y="5034"/>
                </a:lnTo>
                <a:lnTo>
                  <a:pt x="9874" y="5025"/>
                </a:lnTo>
                <a:lnTo>
                  <a:pt x="9870" y="5015"/>
                </a:lnTo>
                <a:lnTo>
                  <a:pt x="9859" y="4992"/>
                </a:lnTo>
                <a:lnTo>
                  <a:pt x="9851" y="4973"/>
                </a:lnTo>
                <a:lnTo>
                  <a:pt x="9844" y="4955"/>
                </a:lnTo>
                <a:lnTo>
                  <a:pt x="9838" y="4940"/>
                </a:lnTo>
                <a:lnTo>
                  <a:pt x="9832" y="4923"/>
                </a:lnTo>
                <a:lnTo>
                  <a:pt x="9826" y="4907"/>
                </a:lnTo>
                <a:lnTo>
                  <a:pt x="9819" y="4889"/>
                </a:lnTo>
                <a:lnTo>
                  <a:pt x="9810" y="4869"/>
                </a:lnTo>
                <a:lnTo>
                  <a:pt x="9795" y="4837"/>
                </a:lnTo>
                <a:lnTo>
                  <a:pt x="9781" y="4805"/>
                </a:lnTo>
                <a:lnTo>
                  <a:pt x="9767" y="4773"/>
                </a:lnTo>
                <a:lnTo>
                  <a:pt x="9753" y="4742"/>
                </a:lnTo>
                <a:lnTo>
                  <a:pt x="9739" y="4710"/>
                </a:lnTo>
                <a:lnTo>
                  <a:pt x="9724" y="4678"/>
                </a:lnTo>
                <a:lnTo>
                  <a:pt x="9709" y="4647"/>
                </a:lnTo>
                <a:lnTo>
                  <a:pt x="9693" y="4615"/>
                </a:lnTo>
                <a:lnTo>
                  <a:pt x="9679" y="4590"/>
                </a:lnTo>
                <a:lnTo>
                  <a:pt x="9668" y="4564"/>
                </a:lnTo>
                <a:lnTo>
                  <a:pt x="9657" y="4539"/>
                </a:lnTo>
                <a:lnTo>
                  <a:pt x="9645" y="4515"/>
                </a:lnTo>
                <a:lnTo>
                  <a:pt x="9634" y="4490"/>
                </a:lnTo>
                <a:lnTo>
                  <a:pt x="9623" y="4465"/>
                </a:lnTo>
                <a:lnTo>
                  <a:pt x="9612" y="4440"/>
                </a:lnTo>
                <a:lnTo>
                  <a:pt x="9598" y="4415"/>
                </a:lnTo>
                <a:lnTo>
                  <a:pt x="9597" y="4412"/>
                </a:lnTo>
                <a:lnTo>
                  <a:pt x="9595" y="4410"/>
                </a:lnTo>
                <a:lnTo>
                  <a:pt x="9491" y="4201"/>
                </a:lnTo>
                <a:lnTo>
                  <a:pt x="9468" y="4158"/>
                </a:lnTo>
                <a:lnTo>
                  <a:pt x="9444" y="4114"/>
                </a:lnTo>
                <a:lnTo>
                  <a:pt x="9421" y="4071"/>
                </a:lnTo>
                <a:lnTo>
                  <a:pt x="9399" y="4027"/>
                </a:lnTo>
                <a:lnTo>
                  <a:pt x="9376" y="3983"/>
                </a:lnTo>
                <a:lnTo>
                  <a:pt x="9353" y="3940"/>
                </a:lnTo>
                <a:lnTo>
                  <a:pt x="9327" y="3898"/>
                </a:lnTo>
                <a:lnTo>
                  <a:pt x="9300" y="3856"/>
                </a:lnTo>
                <a:lnTo>
                  <a:pt x="9298" y="3852"/>
                </a:lnTo>
                <a:lnTo>
                  <a:pt x="9295" y="3848"/>
                </a:lnTo>
                <a:lnTo>
                  <a:pt x="9292" y="3842"/>
                </a:lnTo>
                <a:lnTo>
                  <a:pt x="9288" y="3835"/>
                </a:lnTo>
                <a:lnTo>
                  <a:pt x="9269" y="3801"/>
                </a:lnTo>
                <a:lnTo>
                  <a:pt x="9251" y="3769"/>
                </a:lnTo>
                <a:lnTo>
                  <a:pt x="9242" y="3753"/>
                </a:lnTo>
                <a:lnTo>
                  <a:pt x="9233" y="3737"/>
                </a:lnTo>
                <a:lnTo>
                  <a:pt x="9223" y="3719"/>
                </a:lnTo>
                <a:lnTo>
                  <a:pt x="9216" y="3702"/>
                </a:lnTo>
                <a:lnTo>
                  <a:pt x="9206" y="3681"/>
                </a:lnTo>
                <a:lnTo>
                  <a:pt x="9192" y="3657"/>
                </a:lnTo>
                <a:lnTo>
                  <a:pt x="9176" y="3629"/>
                </a:lnTo>
                <a:lnTo>
                  <a:pt x="9158" y="3600"/>
                </a:lnTo>
                <a:lnTo>
                  <a:pt x="9140" y="3572"/>
                </a:lnTo>
                <a:lnTo>
                  <a:pt x="9123" y="3544"/>
                </a:lnTo>
                <a:lnTo>
                  <a:pt x="9107" y="3520"/>
                </a:lnTo>
                <a:lnTo>
                  <a:pt x="9095" y="3500"/>
                </a:lnTo>
                <a:lnTo>
                  <a:pt x="9088" y="3488"/>
                </a:lnTo>
                <a:lnTo>
                  <a:pt x="9080" y="3475"/>
                </a:lnTo>
                <a:lnTo>
                  <a:pt x="9073" y="3460"/>
                </a:lnTo>
                <a:lnTo>
                  <a:pt x="9065" y="3448"/>
                </a:lnTo>
                <a:lnTo>
                  <a:pt x="8998" y="3349"/>
                </a:lnTo>
                <a:lnTo>
                  <a:pt x="8990" y="3333"/>
                </a:lnTo>
                <a:lnTo>
                  <a:pt x="8985" y="3320"/>
                </a:lnTo>
                <a:lnTo>
                  <a:pt x="8982" y="3314"/>
                </a:lnTo>
                <a:lnTo>
                  <a:pt x="8979" y="3308"/>
                </a:lnTo>
                <a:lnTo>
                  <a:pt x="8975" y="3302"/>
                </a:lnTo>
                <a:lnTo>
                  <a:pt x="8970" y="3296"/>
                </a:lnTo>
                <a:lnTo>
                  <a:pt x="8956" y="3279"/>
                </a:lnTo>
                <a:lnTo>
                  <a:pt x="8944" y="3262"/>
                </a:lnTo>
                <a:lnTo>
                  <a:pt x="8932" y="3243"/>
                </a:lnTo>
                <a:lnTo>
                  <a:pt x="8920" y="3224"/>
                </a:lnTo>
                <a:lnTo>
                  <a:pt x="8896" y="3184"/>
                </a:lnTo>
                <a:lnTo>
                  <a:pt x="8873" y="3145"/>
                </a:lnTo>
                <a:lnTo>
                  <a:pt x="8867" y="3137"/>
                </a:lnTo>
                <a:lnTo>
                  <a:pt x="8862" y="3131"/>
                </a:lnTo>
                <a:lnTo>
                  <a:pt x="8858" y="3127"/>
                </a:lnTo>
                <a:lnTo>
                  <a:pt x="8852" y="3123"/>
                </a:lnTo>
                <a:lnTo>
                  <a:pt x="8848" y="3119"/>
                </a:lnTo>
                <a:lnTo>
                  <a:pt x="8844" y="3114"/>
                </a:lnTo>
                <a:lnTo>
                  <a:pt x="8841" y="3108"/>
                </a:lnTo>
                <a:lnTo>
                  <a:pt x="8837" y="3101"/>
                </a:lnTo>
                <a:lnTo>
                  <a:pt x="8830" y="3087"/>
                </a:lnTo>
                <a:lnTo>
                  <a:pt x="8822" y="3072"/>
                </a:lnTo>
                <a:lnTo>
                  <a:pt x="8814" y="3059"/>
                </a:lnTo>
                <a:lnTo>
                  <a:pt x="8806" y="3045"/>
                </a:lnTo>
                <a:lnTo>
                  <a:pt x="8790" y="3022"/>
                </a:lnTo>
                <a:lnTo>
                  <a:pt x="8773" y="2997"/>
                </a:lnTo>
                <a:lnTo>
                  <a:pt x="8766" y="2985"/>
                </a:lnTo>
                <a:lnTo>
                  <a:pt x="8757" y="2974"/>
                </a:lnTo>
                <a:lnTo>
                  <a:pt x="8749" y="2962"/>
                </a:lnTo>
                <a:lnTo>
                  <a:pt x="8739" y="2950"/>
                </a:lnTo>
                <a:lnTo>
                  <a:pt x="8707" y="2901"/>
                </a:lnTo>
                <a:lnTo>
                  <a:pt x="8687" y="2877"/>
                </a:lnTo>
                <a:lnTo>
                  <a:pt x="8670" y="2853"/>
                </a:lnTo>
                <a:lnTo>
                  <a:pt x="8653" y="2829"/>
                </a:lnTo>
                <a:lnTo>
                  <a:pt x="8638" y="2804"/>
                </a:lnTo>
                <a:lnTo>
                  <a:pt x="8622" y="2779"/>
                </a:lnTo>
                <a:lnTo>
                  <a:pt x="8606" y="2753"/>
                </a:lnTo>
                <a:lnTo>
                  <a:pt x="8591" y="2728"/>
                </a:lnTo>
                <a:lnTo>
                  <a:pt x="8573" y="2704"/>
                </a:lnTo>
                <a:lnTo>
                  <a:pt x="8466" y="2565"/>
                </a:lnTo>
                <a:lnTo>
                  <a:pt x="8441" y="2538"/>
                </a:lnTo>
                <a:lnTo>
                  <a:pt x="8422" y="2516"/>
                </a:lnTo>
                <a:lnTo>
                  <a:pt x="8408" y="2498"/>
                </a:lnTo>
                <a:lnTo>
                  <a:pt x="8395" y="2483"/>
                </a:lnTo>
                <a:lnTo>
                  <a:pt x="8382" y="2468"/>
                </a:lnTo>
                <a:lnTo>
                  <a:pt x="8365" y="2450"/>
                </a:lnTo>
                <a:lnTo>
                  <a:pt x="8340" y="2426"/>
                </a:lnTo>
                <a:lnTo>
                  <a:pt x="8307" y="2395"/>
                </a:lnTo>
                <a:lnTo>
                  <a:pt x="8296" y="2386"/>
                </a:lnTo>
                <a:lnTo>
                  <a:pt x="8286" y="2374"/>
                </a:lnTo>
                <a:lnTo>
                  <a:pt x="8274" y="2363"/>
                </a:lnTo>
                <a:lnTo>
                  <a:pt x="8266" y="2355"/>
                </a:lnTo>
                <a:lnTo>
                  <a:pt x="8002" y="2208"/>
                </a:lnTo>
                <a:lnTo>
                  <a:pt x="7988" y="2205"/>
                </a:lnTo>
                <a:lnTo>
                  <a:pt x="7978" y="2204"/>
                </a:lnTo>
                <a:lnTo>
                  <a:pt x="7973" y="2204"/>
                </a:lnTo>
                <a:lnTo>
                  <a:pt x="7970" y="2204"/>
                </a:lnTo>
                <a:lnTo>
                  <a:pt x="7968" y="2203"/>
                </a:lnTo>
                <a:lnTo>
                  <a:pt x="7965" y="2200"/>
                </a:lnTo>
                <a:lnTo>
                  <a:pt x="7959" y="2193"/>
                </a:lnTo>
                <a:lnTo>
                  <a:pt x="7950" y="2182"/>
                </a:lnTo>
                <a:lnTo>
                  <a:pt x="7930" y="2182"/>
                </a:lnTo>
                <a:lnTo>
                  <a:pt x="7917" y="2181"/>
                </a:lnTo>
                <a:lnTo>
                  <a:pt x="7909" y="2180"/>
                </a:lnTo>
                <a:lnTo>
                  <a:pt x="7902" y="2177"/>
                </a:lnTo>
                <a:lnTo>
                  <a:pt x="7891" y="2172"/>
                </a:lnTo>
                <a:lnTo>
                  <a:pt x="7870" y="2164"/>
                </a:lnTo>
                <a:lnTo>
                  <a:pt x="7657" y="2164"/>
                </a:lnTo>
                <a:lnTo>
                  <a:pt x="7646" y="2166"/>
                </a:lnTo>
                <a:lnTo>
                  <a:pt x="7637" y="2167"/>
                </a:lnTo>
                <a:lnTo>
                  <a:pt x="7628" y="2168"/>
                </a:lnTo>
                <a:lnTo>
                  <a:pt x="7615" y="2168"/>
                </a:lnTo>
                <a:lnTo>
                  <a:pt x="7592" y="2168"/>
                </a:lnTo>
                <a:lnTo>
                  <a:pt x="7570" y="2170"/>
                </a:lnTo>
                <a:lnTo>
                  <a:pt x="7549" y="2173"/>
                </a:lnTo>
                <a:lnTo>
                  <a:pt x="7529" y="2176"/>
                </a:lnTo>
                <a:lnTo>
                  <a:pt x="7509" y="2182"/>
                </a:lnTo>
                <a:lnTo>
                  <a:pt x="7490" y="2187"/>
                </a:lnTo>
                <a:lnTo>
                  <a:pt x="7470" y="2193"/>
                </a:lnTo>
                <a:lnTo>
                  <a:pt x="7452" y="2200"/>
                </a:lnTo>
                <a:lnTo>
                  <a:pt x="7380" y="2224"/>
                </a:lnTo>
                <a:lnTo>
                  <a:pt x="7368" y="2228"/>
                </a:lnTo>
                <a:lnTo>
                  <a:pt x="7360" y="2232"/>
                </a:lnTo>
                <a:lnTo>
                  <a:pt x="7353" y="2236"/>
                </a:lnTo>
                <a:lnTo>
                  <a:pt x="7347" y="2240"/>
                </a:lnTo>
                <a:lnTo>
                  <a:pt x="7341" y="2245"/>
                </a:lnTo>
                <a:lnTo>
                  <a:pt x="7333" y="2250"/>
                </a:lnTo>
                <a:lnTo>
                  <a:pt x="7325" y="2255"/>
                </a:lnTo>
                <a:lnTo>
                  <a:pt x="7314" y="2260"/>
                </a:lnTo>
                <a:lnTo>
                  <a:pt x="7271" y="2286"/>
                </a:lnTo>
                <a:lnTo>
                  <a:pt x="7260" y="2291"/>
                </a:lnTo>
                <a:lnTo>
                  <a:pt x="7251" y="2296"/>
                </a:lnTo>
                <a:lnTo>
                  <a:pt x="7243" y="2301"/>
                </a:lnTo>
                <a:lnTo>
                  <a:pt x="7236" y="2307"/>
                </a:lnTo>
                <a:lnTo>
                  <a:pt x="7225" y="2318"/>
                </a:lnTo>
                <a:lnTo>
                  <a:pt x="7214" y="2328"/>
                </a:lnTo>
                <a:lnTo>
                  <a:pt x="7205" y="2338"/>
                </a:lnTo>
                <a:lnTo>
                  <a:pt x="7194" y="2349"/>
                </a:lnTo>
                <a:lnTo>
                  <a:pt x="7181" y="2359"/>
                </a:lnTo>
                <a:lnTo>
                  <a:pt x="7165" y="2369"/>
                </a:lnTo>
                <a:lnTo>
                  <a:pt x="7157" y="2375"/>
                </a:lnTo>
                <a:lnTo>
                  <a:pt x="7150" y="2381"/>
                </a:lnTo>
                <a:lnTo>
                  <a:pt x="7141" y="2387"/>
                </a:lnTo>
                <a:lnTo>
                  <a:pt x="7135" y="2393"/>
                </a:lnTo>
                <a:lnTo>
                  <a:pt x="7122" y="2409"/>
                </a:lnTo>
                <a:lnTo>
                  <a:pt x="7109" y="2424"/>
                </a:lnTo>
                <a:lnTo>
                  <a:pt x="7097" y="2441"/>
                </a:lnTo>
                <a:lnTo>
                  <a:pt x="7086" y="2456"/>
                </a:lnTo>
                <a:lnTo>
                  <a:pt x="7074" y="2472"/>
                </a:lnTo>
                <a:lnTo>
                  <a:pt x="7060" y="2486"/>
                </a:lnTo>
                <a:lnTo>
                  <a:pt x="7048" y="2499"/>
                </a:lnTo>
                <a:lnTo>
                  <a:pt x="7034" y="2515"/>
                </a:lnTo>
                <a:lnTo>
                  <a:pt x="7021" y="2532"/>
                </a:lnTo>
                <a:lnTo>
                  <a:pt x="7008" y="2551"/>
                </a:lnTo>
                <a:lnTo>
                  <a:pt x="6995" y="2571"/>
                </a:lnTo>
                <a:lnTo>
                  <a:pt x="6983" y="2590"/>
                </a:lnTo>
                <a:lnTo>
                  <a:pt x="6973" y="2610"/>
                </a:lnTo>
                <a:lnTo>
                  <a:pt x="6965" y="2628"/>
                </a:lnTo>
                <a:lnTo>
                  <a:pt x="6945" y="2669"/>
                </a:lnTo>
                <a:lnTo>
                  <a:pt x="6933" y="2663"/>
                </a:lnTo>
                <a:lnTo>
                  <a:pt x="6926" y="2660"/>
                </a:lnTo>
                <a:lnTo>
                  <a:pt x="6922" y="2657"/>
                </a:lnTo>
                <a:lnTo>
                  <a:pt x="6919" y="2654"/>
                </a:lnTo>
                <a:lnTo>
                  <a:pt x="6916" y="2645"/>
                </a:lnTo>
                <a:lnTo>
                  <a:pt x="6908" y="2625"/>
                </a:lnTo>
                <a:lnTo>
                  <a:pt x="6902" y="2613"/>
                </a:lnTo>
                <a:lnTo>
                  <a:pt x="6895" y="2601"/>
                </a:lnTo>
                <a:lnTo>
                  <a:pt x="6887" y="2587"/>
                </a:lnTo>
                <a:lnTo>
                  <a:pt x="6876" y="2573"/>
                </a:lnTo>
                <a:lnTo>
                  <a:pt x="6855" y="2543"/>
                </a:lnTo>
                <a:lnTo>
                  <a:pt x="6830" y="2513"/>
                </a:lnTo>
                <a:lnTo>
                  <a:pt x="6805" y="2483"/>
                </a:lnTo>
                <a:lnTo>
                  <a:pt x="6781" y="2456"/>
                </a:lnTo>
                <a:lnTo>
                  <a:pt x="6757" y="2432"/>
                </a:lnTo>
                <a:lnTo>
                  <a:pt x="6738" y="2414"/>
                </a:lnTo>
                <a:lnTo>
                  <a:pt x="6649" y="2345"/>
                </a:lnTo>
                <a:lnTo>
                  <a:pt x="6639" y="2340"/>
                </a:lnTo>
                <a:lnTo>
                  <a:pt x="6630" y="2335"/>
                </a:lnTo>
                <a:lnTo>
                  <a:pt x="6621" y="2329"/>
                </a:lnTo>
                <a:lnTo>
                  <a:pt x="6612" y="2324"/>
                </a:lnTo>
                <a:lnTo>
                  <a:pt x="6597" y="2313"/>
                </a:lnTo>
                <a:lnTo>
                  <a:pt x="6582" y="2300"/>
                </a:lnTo>
                <a:lnTo>
                  <a:pt x="6566" y="2290"/>
                </a:lnTo>
                <a:lnTo>
                  <a:pt x="6549" y="2279"/>
                </a:lnTo>
                <a:lnTo>
                  <a:pt x="6539" y="2274"/>
                </a:lnTo>
                <a:lnTo>
                  <a:pt x="6528" y="2270"/>
                </a:lnTo>
                <a:lnTo>
                  <a:pt x="6517" y="2266"/>
                </a:lnTo>
                <a:lnTo>
                  <a:pt x="6503" y="2262"/>
                </a:lnTo>
                <a:lnTo>
                  <a:pt x="6496" y="2261"/>
                </a:lnTo>
                <a:lnTo>
                  <a:pt x="6487" y="2259"/>
                </a:lnTo>
                <a:lnTo>
                  <a:pt x="6478" y="2257"/>
                </a:lnTo>
                <a:lnTo>
                  <a:pt x="6469" y="2255"/>
                </a:lnTo>
                <a:lnTo>
                  <a:pt x="6457" y="2251"/>
                </a:lnTo>
                <a:lnTo>
                  <a:pt x="6453" y="2249"/>
                </a:lnTo>
                <a:lnTo>
                  <a:pt x="6450" y="2246"/>
                </a:lnTo>
                <a:lnTo>
                  <a:pt x="6442" y="2241"/>
                </a:lnTo>
                <a:lnTo>
                  <a:pt x="6434" y="2238"/>
                </a:lnTo>
                <a:lnTo>
                  <a:pt x="6426" y="2236"/>
                </a:lnTo>
                <a:lnTo>
                  <a:pt x="6419" y="2235"/>
                </a:lnTo>
                <a:lnTo>
                  <a:pt x="6414" y="2234"/>
                </a:lnTo>
                <a:lnTo>
                  <a:pt x="6408" y="2234"/>
                </a:lnTo>
                <a:lnTo>
                  <a:pt x="6402" y="2232"/>
                </a:lnTo>
                <a:lnTo>
                  <a:pt x="6394" y="2230"/>
                </a:lnTo>
                <a:lnTo>
                  <a:pt x="6384" y="2225"/>
                </a:lnTo>
                <a:lnTo>
                  <a:pt x="6379" y="2222"/>
                </a:lnTo>
                <a:lnTo>
                  <a:pt x="6378" y="2221"/>
                </a:lnTo>
                <a:lnTo>
                  <a:pt x="6373" y="2219"/>
                </a:lnTo>
                <a:lnTo>
                  <a:pt x="6358" y="2216"/>
                </a:lnTo>
                <a:lnTo>
                  <a:pt x="6320" y="2206"/>
                </a:lnTo>
                <a:lnTo>
                  <a:pt x="6283" y="2200"/>
                </a:lnTo>
                <a:lnTo>
                  <a:pt x="6247" y="2195"/>
                </a:lnTo>
                <a:lnTo>
                  <a:pt x="6212" y="2192"/>
                </a:lnTo>
                <a:lnTo>
                  <a:pt x="6177" y="2190"/>
                </a:lnTo>
                <a:lnTo>
                  <a:pt x="6140" y="2189"/>
                </a:lnTo>
                <a:lnTo>
                  <a:pt x="6103" y="2189"/>
                </a:lnTo>
                <a:lnTo>
                  <a:pt x="6063" y="2189"/>
                </a:lnTo>
                <a:lnTo>
                  <a:pt x="5907" y="2216"/>
                </a:lnTo>
                <a:lnTo>
                  <a:pt x="5875" y="2223"/>
                </a:lnTo>
                <a:lnTo>
                  <a:pt x="5866" y="2225"/>
                </a:lnTo>
                <a:lnTo>
                  <a:pt x="5862" y="2230"/>
                </a:lnTo>
                <a:lnTo>
                  <a:pt x="5845" y="2247"/>
                </a:lnTo>
                <a:lnTo>
                  <a:pt x="5830" y="2253"/>
                </a:lnTo>
                <a:lnTo>
                  <a:pt x="5797" y="2265"/>
                </a:lnTo>
                <a:lnTo>
                  <a:pt x="5777" y="2272"/>
                </a:lnTo>
                <a:lnTo>
                  <a:pt x="5757" y="2281"/>
                </a:lnTo>
                <a:lnTo>
                  <a:pt x="5737" y="2291"/>
                </a:lnTo>
                <a:lnTo>
                  <a:pt x="5721" y="2300"/>
                </a:lnTo>
                <a:lnTo>
                  <a:pt x="5705" y="2308"/>
                </a:lnTo>
                <a:lnTo>
                  <a:pt x="5693" y="2315"/>
                </a:lnTo>
                <a:lnTo>
                  <a:pt x="5636" y="2353"/>
                </a:lnTo>
                <a:lnTo>
                  <a:pt x="5624" y="2361"/>
                </a:lnTo>
                <a:lnTo>
                  <a:pt x="5620" y="2364"/>
                </a:lnTo>
                <a:lnTo>
                  <a:pt x="5619" y="2368"/>
                </a:lnTo>
                <a:lnTo>
                  <a:pt x="5612" y="2378"/>
                </a:lnTo>
                <a:lnTo>
                  <a:pt x="5520" y="2462"/>
                </a:lnTo>
                <a:lnTo>
                  <a:pt x="5508" y="2477"/>
                </a:lnTo>
                <a:lnTo>
                  <a:pt x="5501" y="2486"/>
                </a:lnTo>
                <a:lnTo>
                  <a:pt x="5489" y="2496"/>
                </a:lnTo>
                <a:lnTo>
                  <a:pt x="5476" y="2508"/>
                </a:lnTo>
                <a:lnTo>
                  <a:pt x="5439" y="2566"/>
                </a:lnTo>
                <a:lnTo>
                  <a:pt x="5428" y="2582"/>
                </a:lnTo>
                <a:lnTo>
                  <a:pt x="5416" y="2603"/>
                </a:lnTo>
                <a:lnTo>
                  <a:pt x="5402" y="2627"/>
                </a:lnTo>
                <a:lnTo>
                  <a:pt x="5388" y="2653"/>
                </a:lnTo>
                <a:lnTo>
                  <a:pt x="5375" y="2680"/>
                </a:lnTo>
                <a:lnTo>
                  <a:pt x="5363" y="2705"/>
                </a:lnTo>
                <a:lnTo>
                  <a:pt x="5354" y="2726"/>
                </a:lnTo>
                <a:lnTo>
                  <a:pt x="5349" y="2743"/>
                </a:lnTo>
                <a:lnTo>
                  <a:pt x="5345" y="2761"/>
                </a:lnTo>
                <a:lnTo>
                  <a:pt x="5341" y="2784"/>
                </a:lnTo>
                <a:lnTo>
                  <a:pt x="5337" y="2806"/>
                </a:lnTo>
                <a:lnTo>
                  <a:pt x="5332" y="2821"/>
                </a:lnTo>
                <a:lnTo>
                  <a:pt x="5321" y="2819"/>
                </a:lnTo>
                <a:lnTo>
                  <a:pt x="5311" y="2815"/>
                </a:lnTo>
                <a:lnTo>
                  <a:pt x="5302" y="2810"/>
                </a:lnTo>
                <a:lnTo>
                  <a:pt x="5293" y="2803"/>
                </a:lnTo>
                <a:lnTo>
                  <a:pt x="5283" y="2793"/>
                </a:lnTo>
                <a:lnTo>
                  <a:pt x="5274" y="2784"/>
                </a:lnTo>
                <a:lnTo>
                  <a:pt x="5265" y="2773"/>
                </a:lnTo>
                <a:lnTo>
                  <a:pt x="5256" y="2760"/>
                </a:lnTo>
                <a:lnTo>
                  <a:pt x="5235" y="2736"/>
                </a:lnTo>
                <a:lnTo>
                  <a:pt x="5214" y="2709"/>
                </a:lnTo>
                <a:lnTo>
                  <a:pt x="5203" y="2695"/>
                </a:lnTo>
                <a:lnTo>
                  <a:pt x="5191" y="2683"/>
                </a:lnTo>
                <a:lnTo>
                  <a:pt x="5179" y="2671"/>
                </a:lnTo>
                <a:lnTo>
                  <a:pt x="5165" y="2659"/>
                </a:lnTo>
                <a:lnTo>
                  <a:pt x="5152" y="2650"/>
                </a:lnTo>
                <a:lnTo>
                  <a:pt x="5145" y="2646"/>
                </a:lnTo>
                <a:lnTo>
                  <a:pt x="5142" y="2645"/>
                </a:lnTo>
                <a:lnTo>
                  <a:pt x="5138" y="2643"/>
                </a:lnTo>
                <a:lnTo>
                  <a:pt x="5133" y="2638"/>
                </a:lnTo>
                <a:lnTo>
                  <a:pt x="5126" y="2631"/>
                </a:lnTo>
                <a:lnTo>
                  <a:pt x="5113" y="2619"/>
                </a:lnTo>
                <a:lnTo>
                  <a:pt x="5094" y="2605"/>
                </a:lnTo>
                <a:lnTo>
                  <a:pt x="5072" y="2589"/>
                </a:lnTo>
                <a:lnTo>
                  <a:pt x="5047" y="2573"/>
                </a:lnTo>
                <a:lnTo>
                  <a:pt x="5022" y="2556"/>
                </a:lnTo>
                <a:lnTo>
                  <a:pt x="4998" y="2542"/>
                </a:lnTo>
                <a:lnTo>
                  <a:pt x="4976" y="2529"/>
                </a:lnTo>
                <a:lnTo>
                  <a:pt x="4958" y="2520"/>
                </a:lnTo>
                <a:lnTo>
                  <a:pt x="4922" y="2501"/>
                </a:lnTo>
                <a:lnTo>
                  <a:pt x="4919" y="2500"/>
                </a:lnTo>
                <a:lnTo>
                  <a:pt x="4917" y="2499"/>
                </a:lnTo>
                <a:lnTo>
                  <a:pt x="4915" y="2498"/>
                </a:lnTo>
                <a:lnTo>
                  <a:pt x="4911" y="2497"/>
                </a:lnTo>
                <a:lnTo>
                  <a:pt x="4715" y="2442"/>
                </a:lnTo>
                <a:lnTo>
                  <a:pt x="4686" y="2440"/>
                </a:lnTo>
                <a:lnTo>
                  <a:pt x="4655" y="2437"/>
                </a:lnTo>
                <a:lnTo>
                  <a:pt x="4624" y="2437"/>
                </a:lnTo>
                <a:lnTo>
                  <a:pt x="4593" y="2437"/>
                </a:lnTo>
                <a:lnTo>
                  <a:pt x="4562" y="2439"/>
                </a:lnTo>
                <a:lnTo>
                  <a:pt x="4530" y="2440"/>
                </a:lnTo>
                <a:lnTo>
                  <a:pt x="4501" y="2441"/>
                </a:lnTo>
                <a:lnTo>
                  <a:pt x="4470" y="2441"/>
                </a:lnTo>
                <a:lnTo>
                  <a:pt x="4453" y="2443"/>
                </a:lnTo>
                <a:lnTo>
                  <a:pt x="4435" y="2446"/>
                </a:lnTo>
                <a:lnTo>
                  <a:pt x="4415" y="2451"/>
                </a:lnTo>
                <a:lnTo>
                  <a:pt x="4395" y="2457"/>
                </a:lnTo>
                <a:lnTo>
                  <a:pt x="4355" y="2471"/>
                </a:lnTo>
                <a:lnTo>
                  <a:pt x="4318" y="2480"/>
                </a:lnTo>
                <a:lnTo>
                  <a:pt x="4252" y="2502"/>
                </a:lnTo>
                <a:lnTo>
                  <a:pt x="4250" y="2504"/>
                </a:lnTo>
                <a:lnTo>
                  <a:pt x="4247" y="2505"/>
                </a:lnTo>
                <a:lnTo>
                  <a:pt x="4218" y="2519"/>
                </a:lnTo>
                <a:lnTo>
                  <a:pt x="4189" y="2534"/>
                </a:lnTo>
                <a:lnTo>
                  <a:pt x="4161" y="2552"/>
                </a:lnTo>
                <a:lnTo>
                  <a:pt x="4134" y="2570"/>
                </a:lnTo>
                <a:lnTo>
                  <a:pt x="4107" y="2588"/>
                </a:lnTo>
                <a:lnTo>
                  <a:pt x="4081" y="2607"/>
                </a:lnTo>
                <a:lnTo>
                  <a:pt x="4055" y="2627"/>
                </a:lnTo>
                <a:lnTo>
                  <a:pt x="4030" y="2649"/>
                </a:lnTo>
                <a:lnTo>
                  <a:pt x="4007" y="2671"/>
                </a:lnTo>
                <a:lnTo>
                  <a:pt x="3983" y="2694"/>
                </a:lnTo>
                <a:lnTo>
                  <a:pt x="3960" y="2718"/>
                </a:lnTo>
                <a:lnTo>
                  <a:pt x="3939" y="2743"/>
                </a:lnTo>
                <a:lnTo>
                  <a:pt x="3918" y="2769"/>
                </a:lnTo>
                <a:lnTo>
                  <a:pt x="3899" y="2795"/>
                </a:lnTo>
                <a:lnTo>
                  <a:pt x="3879" y="2821"/>
                </a:lnTo>
                <a:lnTo>
                  <a:pt x="3862" y="2850"/>
                </a:lnTo>
                <a:lnTo>
                  <a:pt x="3854" y="2865"/>
                </a:lnTo>
                <a:lnTo>
                  <a:pt x="3843" y="2880"/>
                </a:lnTo>
                <a:lnTo>
                  <a:pt x="3780" y="3020"/>
                </a:lnTo>
                <a:lnTo>
                  <a:pt x="3777" y="3027"/>
                </a:lnTo>
                <a:lnTo>
                  <a:pt x="3777" y="3027"/>
                </a:lnTo>
                <a:lnTo>
                  <a:pt x="3777" y="3026"/>
                </a:lnTo>
                <a:lnTo>
                  <a:pt x="3775" y="3030"/>
                </a:lnTo>
                <a:lnTo>
                  <a:pt x="3760" y="3098"/>
                </a:lnTo>
                <a:lnTo>
                  <a:pt x="3757" y="3110"/>
                </a:lnTo>
                <a:lnTo>
                  <a:pt x="3755" y="3119"/>
                </a:lnTo>
                <a:lnTo>
                  <a:pt x="3755" y="3126"/>
                </a:lnTo>
                <a:lnTo>
                  <a:pt x="3753" y="3138"/>
                </a:lnTo>
                <a:lnTo>
                  <a:pt x="3751" y="3153"/>
                </a:lnTo>
                <a:lnTo>
                  <a:pt x="3748" y="3160"/>
                </a:lnTo>
                <a:lnTo>
                  <a:pt x="3746" y="3166"/>
                </a:lnTo>
                <a:lnTo>
                  <a:pt x="3743" y="3176"/>
                </a:lnTo>
                <a:lnTo>
                  <a:pt x="3741" y="3194"/>
                </a:lnTo>
                <a:lnTo>
                  <a:pt x="3739" y="3216"/>
                </a:lnTo>
                <a:lnTo>
                  <a:pt x="3737" y="3240"/>
                </a:lnTo>
                <a:lnTo>
                  <a:pt x="3736" y="3265"/>
                </a:lnTo>
                <a:lnTo>
                  <a:pt x="3737" y="3291"/>
                </a:lnTo>
                <a:lnTo>
                  <a:pt x="3739" y="3316"/>
                </a:lnTo>
                <a:lnTo>
                  <a:pt x="3740" y="3338"/>
                </a:lnTo>
                <a:lnTo>
                  <a:pt x="3742" y="3358"/>
                </a:lnTo>
                <a:lnTo>
                  <a:pt x="3745" y="3374"/>
                </a:lnTo>
                <a:lnTo>
                  <a:pt x="3747" y="3391"/>
                </a:lnTo>
                <a:lnTo>
                  <a:pt x="3747" y="3398"/>
                </a:lnTo>
                <a:lnTo>
                  <a:pt x="3746" y="3406"/>
                </a:lnTo>
                <a:lnTo>
                  <a:pt x="3743" y="3414"/>
                </a:lnTo>
                <a:lnTo>
                  <a:pt x="3739" y="3422"/>
                </a:lnTo>
                <a:lnTo>
                  <a:pt x="3722" y="3421"/>
                </a:lnTo>
                <a:lnTo>
                  <a:pt x="3717" y="3420"/>
                </a:lnTo>
                <a:lnTo>
                  <a:pt x="3715" y="3415"/>
                </a:lnTo>
                <a:lnTo>
                  <a:pt x="3705" y="3399"/>
                </a:lnTo>
                <a:lnTo>
                  <a:pt x="3602" y="3206"/>
                </a:lnTo>
                <a:lnTo>
                  <a:pt x="3597" y="3197"/>
                </a:lnTo>
                <a:lnTo>
                  <a:pt x="3591" y="3188"/>
                </a:lnTo>
                <a:lnTo>
                  <a:pt x="3583" y="3178"/>
                </a:lnTo>
                <a:lnTo>
                  <a:pt x="3576" y="3169"/>
                </a:lnTo>
                <a:lnTo>
                  <a:pt x="3562" y="3152"/>
                </a:lnTo>
                <a:lnTo>
                  <a:pt x="3551" y="3136"/>
                </a:lnTo>
                <a:lnTo>
                  <a:pt x="3544" y="3126"/>
                </a:lnTo>
                <a:lnTo>
                  <a:pt x="3541" y="3117"/>
                </a:lnTo>
                <a:lnTo>
                  <a:pt x="3538" y="3109"/>
                </a:lnTo>
                <a:lnTo>
                  <a:pt x="3533" y="3099"/>
                </a:lnTo>
                <a:lnTo>
                  <a:pt x="3527" y="3090"/>
                </a:lnTo>
                <a:lnTo>
                  <a:pt x="3520" y="3080"/>
                </a:lnTo>
                <a:lnTo>
                  <a:pt x="3513" y="3072"/>
                </a:lnTo>
                <a:lnTo>
                  <a:pt x="3506" y="3064"/>
                </a:lnTo>
                <a:lnTo>
                  <a:pt x="3484" y="3022"/>
                </a:lnTo>
                <a:lnTo>
                  <a:pt x="3465" y="2984"/>
                </a:lnTo>
                <a:lnTo>
                  <a:pt x="3456" y="2967"/>
                </a:lnTo>
                <a:lnTo>
                  <a:pt x="3447" y="2949"/>
                </a:lnTo>
                <a:lnTo>
                  <a:pt x="3436" y="2932"/>
                </a:lnTo>
                <a:lnTo>
                  <a:pt x="3423" y="2913"/>
                </a:lnTo>
                <a:lnTo>
                  <a:pt x="3416" y="2904"/>
                </a:lnTo>
                <a:lnTo>
                  <a:pt x="3411" y="2894"/>
                </a:lnTo>
                <a:lnTo>
                  <a:pt x="3406" y="2883"/>
                </a:lnTo>
                <a:lnTo>
                  <a:pt x="3402" y="2873"/>
                </a:lnTo>
                <a:lnTo>
                  <a:pt x="3396" y="2862"/>
                </a:lnTo>
                <a:lnTo>
                  <a:pt x="3391" y="2851"/>
                </a:lnTo>
                <a:lnTo>
                  <a:pt x="3386" y="2842"/>
                </a:lnTo>
                <a:lnTo>
                  <a:pt x="3380" y="2833"/>
                </a:lnTo>
                <a:lnTo>
                  <a:pt x="3313" y="2728"/>
                </a:lnTo>
                <a:lnTo>
                  <a:pt x="3307" y="2720"/>
                </a:lnTo>
                <a:lnTo>
                  <a:pt x="3299" y="2711"/>
                </a:lnTo>
                <a:lnTo>
                  <a:pt x="3292" y="2702"/>
                </a:lnTo>
                <a:lnTo>
                  <a:pt x="3287" y="2694"/>
                </a:lnTo>
                <a:lnTo>
                  <a:pt x="3271" y="2660"/>
                </a:lnTo>
                <a:lnTo>
                  <a:pt x="3259" y="2637"/>
                </a:lnTo>
                <a:lnTo>
                  <a:pt x="3250" y="2620"/>
                </a:lnTo>
                <a:lnTo>
                  <a:pt x="3243" y="2610"/>
                </a:lnTo>
                <a:lnTo>
                  <a:pt x="3237" y="2602"/>
                </a:lnTo>
                <a:lnTo>
                  <a:pt x="3233" y="2595"/>
                </a:lnTo>
                <a:lnTo>
                  <a:pt x="3228" y="2588"/>
                </a:lnTo>
                <a:lnTo>
                  <a:pt x="3223" y="2578"/>
                </a:lnTo>
                <a:lnTo>
                  <a:pt x="3210" y="2552"/>
                </a:lnTo>
                <a:lnTo>
                  <a:pt x="3199" y="2531"/>
                </a:lnTo>
                <a:lnTo>
                  <a:pt x="3190" y="2517"/>
                </a:lnTo>
                <a:lnTo>
                  <a:pt x="3182" y="2505"/>
                </a:lnTo>
                <a:lnTo>
                  <a:pt x="3168" y="2486"/>
                </a:lnTo>
                <a:lnTo>
                  <a:pt x="3157" y="2466"/>
                </a:lnTo>
                <a:lnTo>
                  <a:pt x="3146" y="2444"/>
                </a:lnTo>
                <a:lnTo>
                  <a:pt x="3136" y="2427"/>
                </a:lnTo>
                <a:lnTo>
                  <a:pt x="3125" y="2411"/>
                </a:lnTo>
                <a:lnTo>
                  <a:pt x="3111" y="2389"/>
                </a:lnTo>
                <a:lnTo>
                  <a:pt x="3107" y="2382"/>
                </a:lnTo>
                <a:lnTo>
                  <a:pt x="3104" y="2377"/>
                </a:lnTo>
                <a:lnTo>
                  <a:pt x="3103" y="2372"/>
                </a:lnTo>
                <a:lnTo>
                  <a:pt x="3102" y="2369"/>
                </a:lnTo>
                <a:lnTo>
                  <a:pt x="3100" y="2362"/>
                </a:lnTo>
                <a:lnTo>
                  <a:pt x="3093" y="2351"/>
                </a:lnTo>
                <a:lnTo>
                  <a:pt x="3078" y="2325"/>
                </a:lnTo>
                <a:lnTo>
                  <a:pt x="3061" y="2300"/>
                </a:lnTo>
                <a:lnTo>
                  <a:pt x="3051" y="2286"/>
                </a:lnTo>
                <a:lnTo>
                  <a:pt x="3041" y="2271"/>
                </a:lnTo>
                <a:lnTo>
                  <a:pt x="3032" y="2256"/>
                </a:lnTo>
                <a:lnTo>
                  <a:pt x="3022" y="2238"/>
                </a:lnTo>
                <a:lnTo>
                  <a:pt x="3016" y="2229"/>
                </a:lnTo>
                <a:lnTo>
                  <a:pt x="3012" y="2222"/>
                </a:lnTo>
                <a:lnTo>
                  <a:pt x="3007" y="2214"/>
                </a:lnTo>
                <a:lnTo>
                  <a:pt x="3001" y="2203"/>
                </a:lnTo>
                <a:lnTo>
                  <a:pt x="2963" y="2148"/>
                </a:lnTo>
                <a:lnTo>
                  <a:pt x="2962" y="2144"/>
                </a:lnTo>
                <a:lnTo>
                  <a:pt x="2961" y="2142"/>
                </a:lnTo>
                <a:lnTo>
                  <a:pt x="2948" y="2115"/>
                </a:lnTo>
                <a:lnTo>
                  <a:pt x="2931" y="2086"/>
                </a:lnTo>
                <a:lnTo>
                  <a:pt x="2914" y="2056"/>
                </a:lnTo>
                <a:lnTo>
                  <a:pt x="2896" y="2027"/>
                </a:lnTo>
                <a:lnTo>
                  <a:pt x="2880" y="2000"/>
                </a:lnTo>
                <a:lnTo>
                  <a:pt x="2865" y="1975"/>
                </a:lnTo>
                <a:lnTo>
                  <a:pt x="2854" y="1954"/>
                </a:lnTo>
                <a:lnTo>
                  <a:pt x="2847" y="1938"/>
                </a:lnTo>
                <a:lnTo>
                  <a:pt x="2842" y="1924"/>
                </a:lnTo>
                <a:lnTo>
                  <a:pt x="2842" y="1923"/>
                </a:lnTo>
                <a:lnTo>
                  <a:pt x="2841" y="1923"/>
                </a:lnTo>
                <a:lnTo>
                  <a:pt x="2839" y="1922"/>
                </a:lnTo>
                <a:lnTo>
                  <a:pt x="2834" y="1916"/>
                </a:lnTo>
                <a:lnTo>
                  <a:pt x="2826" y="1906"/>
                </a:lnTo>
                <a:lnTo>
                  <a:pt x="2819" y="1897"/>
                </a:lnTo>
                <a:lnTo>
                  <a:pt x="2814" y="1887"/>
                </a:lnTo>
                <a:lnTo>
                  <a:pt x="2808" y="1876"/>
                </a:lnTo>
                <a:lnTo>
                  <a:pt x="2804" y="1866"/>
                </a:lnTo>
                <a:lnTo>
                  <a:pt x="2794" y="1844"/>
                </a:lnTo>
                <a:lnTo>
                  <a:pt x="2783" y="1825"/>
                </a:lnTo>
                <a:lnTo>
                  <a:pt x="2717" y="1713"/>
                </a:lnTo>
                <a:lnTo>
                  <a:pt x="2709" y="1704"/>
                </a:lnTo>
                <a:lnTo>
                  <a:pt x="2704" y="1699"/>
                </a:lnTo>
                <a:lnTo>
                  <a:pt x="2698" y="1691"/>
                </a:lnTo>
                <a:lnTo>
                  <a:pt x="2690" y="1678"/>
                </a:lnTo>
                <a:lnTo>
                  <a:pt x="2685" y="1668"/>
                </a:lnTo>
                <a:lnTo>
                  <a:pt x="2680" y="1657"/>
                </a:lnTo>
                <a:lnTo>
                  <a:pt x="2674" y="1647"/>
                </a:lnTo>
                <a:lnTo>
                  <a:pt x="2669" y="1637"/>
                </a:lnTo>
                <a:lnTo>
                  <a:pt x="2659" y="1618"/>
                </a:lnTo>
                <a:lnTo>
                  <a:pt x="2646" y="1602"/>
                </a:lnTo>
                <a:lnTo>
                  <a:pt x="2640" y="1593"/>
                </a:lnTo>
                <a:lnTo>
                  <a:pt x="2633" y="1584"/>
                </a:lnTo>
                <a:lnTo>
                  <a:pt x="2628" y="1575"/>
                </a:lnTo>
                <a:lnTo>
                  <a:pt x="2624" y="1566"/>
                </a:lnTo>
                <a:lnTo>
                  <a:pt x="2616" y="1545"/>
                </a:lnTo>
                <a:lnTo>
                  <a:pt x="2608" y="1526"/>
                </a:lnTo>
                <a:lnTo>
                  <a:pt x="2603" y="1517"/>
                </a:lnTo>
                <a:lnTo>
                  <a:pt x="2596" y="1509"/>
                </a:lnTo>
                <a:lnTo>
                  <a:pt x="2590" y="1501"/>
                </a:lnTo>
                <a:lnTo>
                  <a:pt x="2583" y="1491"/>
                </a:lnTo>
                <a:lnTo>
                  <a:pt x="2572" y="1477"/>
                </a:lnTo>
                <a:lnTo>
                  <a:pt x="2557" y="1456"/>
                </a:lnTo>
                <a:lnTo>
                  <a:pt x="2542" y="1431"/>
                </a:lnTo>
                <a:lnTo>
                  <a:pt x="2526" y="1404"/>
                </a:lnTo>
                <a:lnTo>
                  <a:pt x="2509" y="1376"/>
                </a:lnTo>
                <a:lnTo>
                  <a:pt x="2494" y="1349"/>
                </a:lnTo>
                <a:lnTo>
                  <a:pt x="2481" y="1325"/>
                </a:lnTo>
                <a:lnTo>
                  <a:pt x="2472" y="1307"/>
                </a:lnTo>
                <a:lnTo>
                  <a:pt x="2432" y="1245"/>
                </a:lnTo>
                <a:lnTo>
                  <a:pt x="2429" y="1237"/>
                </a:lnTo>
                <a:lnTo>
                  <a:pt x="2425" y="1231"/>
                </a:lnTo>
                <a:lnTo>
                  <a:pt x="2414" y="1214"/>
                </a:lnTo>
                <a:lnTo>
                  <a:pt x="2403" y="1195"/>
                </a:lnTo>
                <a:lnTo>
                  <a:pt x="2393" y="1175"/>
                </a:lnTo>
                <a:lnTo>
                  <a:pt x="2382" y="1155"/>
                </a:lnTo>
                <a:lnTo>
                  <a:pt x="2371" y="1135"/>
                </a:lnTo>
                <a:lnTo>
                  <a:pt x="2360" y="1116"/>
                </a:lnTo>
                <a:lnTo>
                  <a:pt x="2349" y="1097"/>
                </a:lnTo>
                <a:lnTo>
                  <a:pt x="2335" y="1080"/>
                </a:lnTo>
                <a:lnTo>
                  <a:pt x="2322" y="1061"/>
                </a:lnTo>
                <a:lnTo>
                  <a:pt x="2314" y="1049"/>
                </a:lnTo>
                <a:lnTo>
                  <a:pt x="2309" y="1041"/>
                </a:lnTo>
                <a:lnTo>
                  <a:pt x="2307" y="1035"/>
                </a:lnTo>
                <a:lnTo>
                  <a:pt x="2306" y="1031"/>
                </a:lnTo>
                <a:lnTo>
                  <a:pt x="2304" y="1026"/>
                </a:lnTo>
                <a:lnTo>
                  <a:pt x="2300" y="1018"/>
                </a:lnTo>
                <a:lnTo>
                  <a:pt x="2293" y="1006"/>
                </a:lnTo>
                <a:lnTo>
                  <a:pt x="2204" y="862"/>
                </a:lnTo>
                <a:lnTo>
                  <a:pt x="2200" y="855"/>
                </a:lnTo>
                <a:lnTo>
                  <a:pt x="2198" y="849"/>
                </a:lnTo>
                <a:lnTo>
                  <a:pt x="2196" y="844"/>
                </a:lnTo>
                <a:lnTo>
                  <a:pt x="2195" y="839"/>
                </a:lnTo>
                <a:lnTo>
                  <a:pt x="2194" y="835"/>
                </a:lnTo>
                <a:lnTo>
                  <a:pt x="2192" y="831"/>
                </a:lnTo>
                <a:lnTo>
                  <a:pt x="2190" y="825"/>
                </a:lnTo>
                <a:lnTo>
                  <a:pt x="2186" y="818"/>
                </a:lnTo>
                <a:lnTo>
                  <a:pt x="2179" y="811"/>
                </a:lnTo>
                <a:lnTo>
                  <a:pt x="2175" y="806"/>
                </a:lnTo>
                <a:lnTo>
                  <a:pt x="2171" y="804"/>
                </a:lnTo>
                <a:lnTo>
                  <a:pt x="2168" y="803"/>
                </a:lnTo>
                <a:lnTo>
                  <a:pt x="2166" y="801"/>
                </a:lnTo>
                <a:lnTo>
                  <a:pt x="2163" y="799"/>
                </a:lnTo>
                <a:lnTo>
                  <a:pt x="2160" y="795"/>
                </a:lnTo>
                <a:lnTo>
                  <a:pt x="2156" y="788"/>
                </a:lnTo>
                <a:lnTo>
                  <a:pt x="2147" y="767"/>
                </a:lnTo>
                <a:lnTo>
                  <a:pt x="2139" y="750"/>
                </a:lnTo>
                <a:lnTo>
                  <a:pt x="2130" y="733"/>
                </a:lnTo>
                <a:lnTo>
                  <a:pt x="2115" y="711"/>
                </a:lnTo>
                <a:lnTo>
                  <a:pt x="2110" y="702"/>
                </a:lnTo>
                <a:lnTo>
                  <a:pt x="2103" y="691"/>
                </a:lnTo>
                <a:lnTo>
                  <a:pt x="2098" y="680"/>
                </a:lnTo>
                <a:lnTo>
                  <a:pt x="2093" y="670"/>
                </a:lnTo>
                <a:lnTo>
                  <a:pt x="2083" y="650"/>
                </a:lnTo>
                <a:lnTo>
                  <a:pt x="2072" y="633"/>
                </a:lnTo>
                <a:lnTo>
                  <a:pt x="2060" y="616"/>
                </a:lnTo>
                <a:lnTo>
                  <a:pt x="2049" y="599"/>
                </a:lnTo>
                <a:lnTo>
                  <a:pt x="2018" y="547"/>
                </a:lnTo>
                <a:lnTo>
                  <a:pt x="2008" y="530"/>
                </a:lnTo>
                <a:lnTo>
                  <a:pt x="1996" y="507"/>
                </a:lnTo>
                <a:lnTo>
                  <a:pt x="1982" y="482"/>
                </a:lnTo>
                <a:lnTo>
                  <a:pt x="1968" y="455"/>
                </a:lnTo>
                <a:lnTo>
                  <a:pt x="1953" y="429"/>
                </a:lnTo>
                <a:lnTo>
                  <a:pt x="1939" y="406"/>
                </a:lnTo>
                <a:lnTo>
                  <a:pt x="1928" y="386"/>
                </a:lnTo>
                <a:lnTo>
                  <a:pt x="1917" y="374"/>
                </a:lnTo>
                <a:lnTo>
                  <a:pt x="1884" y="333"/>
                </a:lnTo>
                <a:lnTo>
                  <a:pt x="1851" y="293"/>
                </a:lnTo>
                <a:lnTo>
                  <a:pt x="1833" y="273"/>
                </a:lnTo>
                <a:lnTo>
                  <a:pt x="1816" y="254"/>
                </a:lnTo>
                <a:lnTo>
                  <a:pt x="1807" y="245"/>
                </a:lnTo>
                <a:lnTo>
                  <a:pt x="1796" y="236"/>
                </a:lnTo>
                <a:lnTo>
                  <a:pt x="1786" y="228"/>
                </a:lnTo>
                <a:lnTo>
                  <a:pt x="1776" y="220"/>
                </a:lnTo>
                <a:lnTo>
                  <a:pt x="1744" y="191"/>
                </a:lnTo>
                <a:lnTo>
                  <a:pt x="1735" y="183"/>
                </a:lnTo>
                <a:lnTo>
                  <a:pt x="1727" y="179"/>
                </a:lnTo>
                <a:lnTo>
                  <a:pt x="1720" y="176"/>
                </a:lnTo>
                <a:lnTo>
                  <a:pt x="1710" y="169"/>
                </a:lnTo>
                <a:lnTo>
                  <a:pt x="1622" y="108"/>
                </a:lnTo>
                <a:lnTo>
                  <a:pt x="1618" y="104"/>
                </a:lnTo>
                <a:lnTo>
                  <a:pt x="1614" y="101"/>
                </a:lnTo>
                <a:lnTo>
                  <a:pt x="1611" y="100"/>
                </a:lnTo>
                <a:lnTo>
                  <a:pt x="1609" y="99"/>
                </a:lnTo>
                <a:lnTo>
                  <a:pt x="1600" y="94"/>
                </a:lnTo>
                <a:lnTo>
                  <a:pt x="1568" y="79"/>
                </a:lnTo>
                <a:lnTo>
                  <a:pt x="1533" y="64"/>
                </a:lnTo>
                <a:lnTo>
                  <a:pt x="1497" y="51"/>
                </a:lnTo>
                <a:lnTo>
                  <a:pt x="1460" y="39"/>
                </a:lnTo>
                <a:lnTo>
                  <a:pt x="1421" y="29"/>
                </a:lnTo>
                <a:lnTo>
                  <a:pt x="1382" y="20"/>
                </a:lnTo>
                <a:lnTo>
                  <a:pt x="1342" y="13"/>
                </a:lnTo>
                <a:lnTo>
                  <a:pt x="1302" y="7"/>
                </a:lnTo>
                <a:lnTo>
                  <a:pt x="1261" y="3"/>
                </a:lnTo>
                <a:lnTo>
                  <a:pt x="1221" y="0"/>
                </a:lnTo>
                <a:lnTo>
                  <a:pt x="1181" y="0"/>
                </a:lnTo>
                <a:lnTo>
                  <a:pt x="1141" y="1"/>
                </a:lnTo>
                <a:lnTo>
                  <a:pt x="1103" y="4"/>
                </a:lnTo>
                <a:lnTo>
                  <a:pt x="1065" y="9"/>
                </a:lnTo>
                <a:lnTo>
                  <a:pt x="1046" y="13"/>
                </a:lnTo>
                <a:lnTo>
                  <a:pt x="1029" y="16"/>
                </a:lnTo>
                <a:lnTo>
                  <a:pt x="1012" y="20"/>
                </a:lnTo>
                <a:lnTo>
                  <a:pt x="994" y="25"/>
                </a:lnTo>
                <a:lnTo>
                  <a:pt x="956" y="36"/>
                </a:lnTo>
                <a:lnTo>
                  <a:pt x="923" y="48"/>
                </a:lnTo>
                <a:lnTo>
                  <a:pt x="892" y="59"/>
                </a:lnTo>
                <a:lnTo>
                  <a:pt x="865" y="71"/>
                </a:lnTo>
                <a:lnTo>
                  <a:pt x="837" y="84"/>
                </a:lnTo>
                <a:lnTo>
                  <a:pt x="808" y="98"/>
                </a:lnTo>
                <a:lnTo>
                  <a:pt x="778" y="114"/>
                </a:lnTo>
                <a:lnTo>
                  <a:pt x="746" y="132"/>
                </a:lnTo>
                <a:lnTo>
                  <a:pt x="728" y="143"/>
                </a:lnTo>
                <a:lnTo>
                  <a:pt x="709" y="157"/>
                </a:lnTo>
                <a:lnTo>
                  <a:pt x="688" y="173"/>
                </a:lnTo>
                <a:lnTo>
                  <a:pt x="665" y="191"/>
                </a:lnTo>
                <a:lnTo>
                  <a:pt x="643" y="212"/>
                </a:lnTo>
                <a:lnTo>
                  <a:pt x="620" y="234"/>
                </a:lnTo>
                <a:lnTo>
                  <a:pt x="598" y="257"/>
                </a:lnTo>
                <a:lnTo>
                  <a:pt x="575" y="282"/>
                </a:lnTo>
                <a:lnTo>
                  <a:pt x="552" y="308"/>
                </a:lnTo>
                <a:lnTo>
                  <a:pt x="532" y="332"/>
                </a:lnTo>
                <a:lnTo>
                  <a:pt x="511" y="358"/>
                </a:lnTo>
                <a:lnTo>
                  <a:pt x="493" y="384"/>
                </a:lnTo>
                <a:lnTo>
                  <a:pt x="476" y="410"/>
                </a:lnTo>
                <a:lnTo>
                  <a:pt x="462" y="435"/>
                </a:lnTo>
                <a:lnTo>
                  <a:pt x="451" y="457"/>
                </a:lnTo>
                <a:lnTo>
                  <a:pt x="442" y="480"/>
                </a:lnTo>
                <a:lnTo>
                  <a:pt x="435" y="495"/>
                </a:lnTo>
                <a:lnTo>
                  <a:pt x="428" y="509"/>
                </a:lnTo>
                <a:lnTo>
                  <a:pt x="420" y="523"/>
                </a:lnTo>
                <a:lnTo>
                  <a:pt x="412" y="539"/>
                </a:lnTo>
                <a:lnTo>
                  <a:pt x="404" y="558"/>
                </a:lnTo>
                <a:lnTo>
                  <a:pt x="395" y="584"/>
                </a:lnTo>
                <a:lnTo>
                  <a:pt x="391" y="600"/>
                </a:lnTo>
                <a:lnTo>
                  <a:pt x="387" y="617"/>
                </a:lnTo>
                <a:lnTo>
                  <a:pt x="383" y="637"/>
                </a:lnTo>
                <a:lnTo>
                  <a:pt x="379" y="660"/>
                </a:lnTo>
                <a:lnTo>
                  <a:pt x="376" y="676"/>
                </a:lnTo>
                <a:lnTo>
                  <a:pt x="372" y="693"/>
                </a:lnTo>
                <a:lnTo>
                  <a:pt x="367" y="709"/>
                </a:lnTo>
                <a:lnTo>
                  <a:pt x="361" y="727"/>
                </a:lnTo>
                <a:lnTo>
                  <a:pt x="357" y="744"/>
                </a:lnTo>
                <a:lnTo>
                  <a:pt x="353" y="764"/>
                </a:lnTo>
                <a:lnTo>
                  <a:pt x="351" y="786"/>
                </a:lnTo>
                <a:lnTo>
                  <a:pt x="350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40" name="Freeform 6">
            <a:extLst>
              <a:ext uri="{FF2B5EF4-FFF2-40B4-BE49-F238E27FC236}">
                <a16:creationId xmlns:a16="http://schemas.microsoft.com/office/drawing/2014/main" id="{88314C3D-DFE3-55AD-2ECC-FA5D19D7D545}"/>
              </a:ext>
            </a:extLst>
          </p:cNvPr>
          <p:cNvSpPr>
            <a:spLocks/>
          </p:cNvSpPr>
          <p:nvPr/>
        </p:nvSpPr>
        <p:spPr bwMode="auto">
          <a:xfrm>
            <a:off x="11226516" y="616148"/>
            <a:ext cx="138239" cy="172799"/>
          </a:xfrm>
          <a:custGeom>
            <a:avLst/>
            <a:gdLst>
              <a:gd name="T0" fmla="*/ 2189 w 3943"/>
              <a:gd name="T1" fmla="*/ 4437 h 4954"/>
              <a:gd name="T2" fmla="*/ 1776 w 3943"/>
              <a:gd name="T3" fmla="*/ 4439 h 4954"/>
              <a:gd name="T4" fmla="*/ 1183 w 3943"/>
              <a:gd name="T5" fmla="*/ 4439 h 4954"/>
              <a:gd name="T6" fmla="*/ 686 w 3943"/>
              <a:gd name="T7" fmla="*/ 4437 h 4954"/>
              <a:gd name="T8" fmla="*/ 536 w 3943"/>
              <a:gd name="T9" fmla="*/ 4426 h 4954"/>
              <a:gd name="T10" fmla="*/ 529 w 3943"/>
              <a:gd name="T11" fmla="*/ 4262 h 4954"/>
              <a:gd name="T12" fmla="*/ 524 w 3943"/>
              <a:gd name="T13" fmla="*/ 3690 h 4954"/>
              <a:gd name="T14" fmla="*/ 525 w 3943"/>
              <a:gd name="T15" fmla="*/ 3012 h 4954"/>
              <a:gd name="T16" fmla="*/ 527 w 3943"/>
              <a:gd name="T17" fmla="*/ 2539 h 4954"/>
              <a:gd name="T18" fmla="*/ 526 w 3943"/>
              <a:gd name="T19" fmla="*/ 2237 h 4954"/>
              <a:gd name="T20" fmla="*/ 524 w 3943"/>
              <a:gd name="T21" fmla="*/ 1623 h 4954"/>
              <a:gd name="T22" fmla="*/ 525 w 3943"/>
              <a:gd name="T23" fmla="*/ 965 h 4954"/>
              <a:gd name="T24" fmla="*/ 529 w 3943"/>
              <a:gd name="T25" fmla="*/ 586 h 4954"/>
              <a:gd name="T26" fmla="*/ 542 w 3943"/>
              <a:gd name="T27" fmla="*/ 531 h 4954"/>
              <a:gd name="T28" fmla="*/ 694 w 3943"/>
              <a:gd name="T29" fmla="*/ 522 h 4954"/>
              <a:gd name="T30" fmla="*/ 1186 w 3943"/>
              <a:gd name="T31" fmla="*/ 518 h 4954"/>
              <a:gd name="T32" fmla="*/ 1766 w 3943"/>
              <a:gd name="T33" fmla="*/ 519 h 4954"/>
              <a:gd name="T34" fmla="*/ 2183 w 3943"/>
              <a:gd name="T35" fmla="*/ 521 h 4954"/>
              <a:gd name="T36" fmla="*/ 3941 w 3943"/>
              <a:gd name="T37" fmla="*/ 511 h 4954"/>
              <a:gd name="T38" fmla="*/ 3928 w 3943"/>
              <a:gd name="T39" fmla="*/ 493 h 4954"/>
              <a:gd name="T40" fmla="*/ 3911 w 3943"/>
              <a:gd name="T41" fmla="*/ 470 h 4954"/>
              <a:gd name="T42" fmla="*/ 3895 w 3943"/>
              <a:gd name="T43" fmla="*/ 429 h 4954"/>
              <a:gd name="T44" fmla="*/ 3863 w 3943"/>
              <a:gd name="T45" fmla="*/ 373 h 4954"/>
              <a:gd name="T46" fmla="*/ 3828 w 3943"/>
              <a:gd name="T47" fmla="*/ 319 h 4954"/>
              <a:gd name="T48" fmla="*/ 3796 w 3943"/>
              <a:gd name="T49" fmla="*/ 260 h 4954"/>
              <a:gd name="T50" fmla="*/ 3649 w 3943"/>
              <a:gd name="T51" fmla="*/ 17 h 4954"/>
              <a:gd name="T52" fmla="*/ 476 w 3943"/>
              <a:gd name="T53" fmla="*/ 2 h 4954"/>
              <a:gd name="T54" fmla="*/ 300 w 3943"/>
              <a:gd name="T55" fmla="*/ 1 h 4954"/>
              <a:gd name="T56" fmla="*/ 221 w 3943"/>
              <a:gd name="T57" fmla="*/ 11 h 4954"/>
              <a:gd name="T58" fmla="*/ 148 w 3943"/>
              <a:gd name="T59" fmla="*/ 38 h 4954"/>
              <a:gd name="T60" fmla="*/ 108 w 3943"/>
              <a:gd name="T61" fmla="*/ 58 h 4954"/>
              <a:gd name="T62" fmla="*/ 62 w 3943"/>
              <a:gd name="T63" fmla="*/ 116 h 4954"/>
              <a:gd name="T64" fmla="*/ 27 w 3943"/>
              <a:gd name="T65" fmla="*/ 189 h 4954"/>
              <a:gd name="T66" fmla="*/ 13 w 3943"/>
              <a:gd name="T67" fmla="*/ 233 h 4954"/>
              <a:gd name="T68" fmla="*/ 6 w 3943"/>
              <a:gd name="T69" fmla="*/ 579 h 4954"/>
              <a:gd name="T70" fmla="*/ 4 w 3943"/>
              <a:gd name="T71" fmla="*/ 1694 h 4954"/>
              <a:gd name="T72" fmla="*/ 6 w 3943"/>
              <a:gd name="T73" fmla="*/ 3030 h 4954"/>
              <a:gd name="T74" fmla="*/ 7 w 3943"/>
              <a:gd name="T75" fmla="*/ 4005 h 4954"/>
              <a:gd name="T76" fmla="*/ 4 w 3943"/>
              <a:gd name="T77" fmla="*/ 4273 h 4954"/>
              <a:gd name="T78" fmla="*/ 0 w 3943"/>
              <a:gd name="T79" fmla="*/ 4500 h 4954"/>
              <a:gd name="T80" fmla="*/ 8 w 3943"/>
              <a:gd name="T81" fmla="*/ 4640 h 4954"/>
              <a:gd name="T82" fmla="*/ 25 w 3943"/>
              <a:gd name="T83" fmla="*/ 4740 h 4954"/>
              <a:gd name="T84" fmla="*/ 53 w 3943"/>
              <a:gd name="T85" fmla="*/ 4823 h 4954"/>
              <a:gd name="T86" fmla="*/ 98 w 3943"/>
              <a:gd name="T87" fmla="*/ 4883 h 4954"/>
              <a:gd name="T88" fmla="*/ 146 w 3943"/>
              <a:gd name="T89" fmla="*/ 4919 h 4954"/>
              <a:gd name="T90" fmla="*/ 175 w 3943"/>
              <a:gd name="T91" fmla="*/ 4928 h 4954"/>
              <a:gd name="T92" fmla="*/ 211 w 3943"/>
              <a:gd name="T93" fmla="*/ 4940 h 4954"/>
              <a:gd name="T94" fmla="*/ 273 w 3943"/>
              <a:gd name="T95" fmla="*/ 4950 h 4954"/>
              <a:gd name="T96" fmla="*/ 813 w 3943"/>
              <a:gd name="T97" fmla="*/ 4953 h 4954"/>
              <a:gd name="T98" fmla="*/ 1671 w 3943"/>
              <a:gd name="T99" fmla="*/ 4953 h 4954"/>
              <a:gd name="T100" fmla="*/ 2437 w 3943"/>
              <a:gd name="T101" fmla="*/ 4952 h 4954"/>
              <a:gd name="T102" fmla="*/ 2707 w 3943"/>
              <a:gd name="T103" fmla="*/ 4924 h 4954"/>
              <a:gd name="T104" fmla="*/ 2707 w 3943"/>
              <a:gd name="T105" fmla="*/ 4817 h 4954"/>
              <a:gd name="T106" fmla="*/ 2711 w 3943"/>
              <a:gd name="T107" fmla="*/ 4729 h 4954"/>
              <a:gd name="T108" fmla="*/ 2720 w 3943"/>
              <a:gd name="T109" fmla="*/ 4707 h 4954"/>
              <a:gd name="T110" fmla="*/ 2731 w 3943"/>
              <a:gd name="T111" fmla="*/ 4661 h 4954"/>
              <a:gd name="T112" fmla="*/ 2744 w 3943"/>
              <a:gd name="T113" fmla="*/ 4596 h 4954"/>
              <a:gd name="T114" fmla="*/ 2761 w 3943"/>
              <a:gd name="T115" fmla="*/ 4551 h 4954"/>
              <a:gd name="T116" fmla="*/ 2770 w 3943"/>
              <a:gd name="T117" fmla="*/ 4532 h 4954"/>
              <a:gd name="T118" fmla="*/ 2787 w 3943"/>
              <a:gd name="T119" fmla="*/ 4476 h 4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43" h="4954">
                <a:moveTo>
                  <a:pt x="2789" y="4469"/>
                </a:moveTo>
                <a:lnTo>
                  <a:pt x="2794" y="4439"/>
                </a:lnTo>
                <a:lnTo>
                  <a:pt x="2233" y="4437"/>
                </a:lnTo>
                <a:lnTo>
                  <a:pt x="2189" y="4437"/>
                </a:lnTo>
                <a:lnTo>
                  <a:pt x="2117" y="4438"/>
                </a:lnTo>
                <a:lnTo>
                  <a:pt x="2021" y="4438"/>
                </a:lnTo>
                <a:lnTo>
                  <a:pt x="1906" y="4439"/>
                </a:lnTo>
                <a:lnTo>
                  <a:pt x="1776" y="4439"/>
                </a:lnTo>
                <a:lnTo>
                  <a:pt x="1634" y="4439"/>
                </a:lnTo>
                <a:lnTo>
                  <a:pt x="1485" y="4439"/>
                </a:lnTo>
                <a:lnTo>
                  <a:pt x="1333" y="4439"/>
                </a:lnTo>
                <a:lnTo>
                  <a:pt x="1183" y="4439"/>
                </a:lnTo>
                <a:lnTo>
                  <a:pt x="1039" y="4439"/>
                </a:lnTo>
                <a:lnTo>
                  <a:pt x="906" y="4438"/>
                </a:lnTo>
                <a:lnTo>
                  <a:pt x="787" y="4438"/>
                </a:lnTo>
                <a:lnTo>
                  <a:pt x="686" y="4437"/>
                </a:lnTo>
                <a:lnTo>
                  <a:pt x="608" y="4436"/>
                </a:lnTo>
                <a:lnTo>
                  <a:pt x="557" y="4434"/>
                </a:lnTo>
                <a:lnTo>
                  <a:pt x="538" y="4433"/>
                </a:lnTo>
                <a:lnTo>
                  <a:pt x="536" y="4426"/>
                </a:lnTo>
                <a:lnTo>
                  <a:pt x="534" y="4410"/>
                </a:lnTo>
                <a:lnTo>
                  <a:pt x="532" y="4385"/>
                </a:lnTo>
                <a:lnTo>
                  <a:pt x="531" y="4352"/>
                </a:lnTo>
                <a:lnTo>
                  <a:pt x="529" y="4262"/>
                </a:lnTo>
                <a:lnTo>
                  <a:pt x="527" y="4145"/>
                </a:lnTo>
                <a:lnTo>
                  <a:pt x="526" y="4008"/>
                </a:lnTo>
                <a:lnTo>
                  <a:pt x="525" y="3855"/>
                </a:lnTo>
                <a:lnTo>
                  <a:pt x="524" y="3690"/>
                </a:lnTo>
                <a:lnTo>
                  <a:pt x="524" y="3518"/>
                </a:lnTo>
                <a:lnTo>
                  <a:pt x="524" y="3345"/>
                </a:lnTo>
                <a:lnTo>
                  <a:pt x="525" y="3174"/>
                </a:lnTo>
                <a:lnTo>
                  <a:pt x="525" y="3012"/>
                </a:lnTo>
                <a:lnTo>
                  <a:pt x="526" y="2863"/>
                </a:lnTo>
                <a:lnTo>
                  <a:pt x="526" y="2731"/>
                </a:lnTo>
                <a:lnTo>
                  <a:pt x="527" y="2621"/>
                </a:lnTo>
                <a:lnTo>
                  <a:pt x="527" y="2539"/>
                </a:lnTo>
                <a:lnTo>
                  <a:pt x="527" y="2489"/>
                </a:lnTo>
                <a:lnTo>
                  <a:pt x="527" y="2434"/>
                </a:lnTo>
                <a:lnTo>
                  <a:pt x="527" y="2349"/>
                </a:lnTo>
                <a:lnTo>
                  <a:pt x="526" y="2237"/>
                </a:lnTo>
                <a:lnTo>
                  <a:pt x="526" y="2104"/>
                </a:lnTo>
                <a:lnTo>
                  <a:pt x="525" y="1955"/>
                </a:lnTo>
                <a:lnTo>
                  <a:pt x="525" y="1793"/>
                </a:lnTo>
                <a:lnTo>
                  <a:pt x="524" y="1623"/>
                </a:lnTo>
                <a:lnTo>
                  <a:pt x="524" y="1452"/>
                </a:lnTo>
                <a:lnTo>
                  <a:pt x="524" y="1282"/>
                </a:lnTo>
                <a:lnTo>
                  <a:pt x="524" y="1118"/>
                </a:lnTo>
                <a:lnTo>
                  <a:pt x="525" y="965"/>
                </a:lnTo>
                <a:lnTo>
                  <a:pt x="525" y="829"/>
                </a:lnTo>
                <a:lnTo>
                  <a:pt x="527" y="712"/>
                </a:lnTo>
                <a:lnTo>
                  <a:pt x="528" y="621"/>
                </a:lnTo>
                <a:lnTo>
                  <a:pt x="529" y="586"/>
                </a:lnTo>
                <a:lnTo>
                  <a:pt x="530" y="561"/>
                </a:lnTo>
                <a:lnTo>
                  <a:pt x="531" y="542"/>
                </a:lnTo>
                <a:lnTo>
                  <a:pt x="533" y="534"/>
                </a:lnTo>
                <a:lnTo>
                  <a:pt x="542" y="531"/>
                </a:lnTo>
                <a:lnTo>
                  <a:pt x="559" y="529"/>
                </a:lnTo>
                <a:lnTo>
                  <a:pt x="583" y="526"/>
                </a:lnTo>
                <a:lnTo>
                  <a:pt x="614" y="525"/>
                </a:lnTo>
                <a:lnTo>
                  <a:pt x="694" y="522"/>
                </a:lnTo>
                <a:lnTo>
                  <a:pt x="796" y="520"/>
                </a:lnTo>
                <a:lnTo>
                  <a:pt x="914" y="519"/>
                </a:lnTo>
                <a:lnTo>
                  <a:pt x="1046" y="518"/>
                </a:lnTo>
                <a:lnTo>
                  <a:pt x="1186" y="518"/>
                </a:lnTo>
                <a:lnTo>
                  <a:pt x="1333" y="517"/>
                </a:lnTo>
                <a:lnTo>
                  <a:pt x="1481" y="518"/>
                </a:lnTo>
                <a:lnTo>
                  <a:pt x="1627" y="518"/>
                </a:lnTo>
                <a:lnTo>
                  <a:pt x="1766" y="519"/>
                </a:lnTo>
                <a:lnTo>
                  <a:pt x="1895" y="519"/>
                </a:lnTo>
                <a:lnTo>
                  <a:pt x="2010" y="520"/>
                </a:lnTo>
                <a:lnTo>
                  <a:pt x="2108" y="520"/>
                </a:lnTo>
                <a:lnTo>
                  <a:pt x="2183" y="521"/>
                </a:lnTo>
                <a:lnTo>
                  <a:pt x="2233" y="521"/>
                </a:lnTo>
                <a:lnTo>
                  <a:pt x="3943" y="520"/>
                </a:lnTo>
                <a:lnTo>
                  <a:pt x="3942" y="515"/>
                </a:lnTo>
                <a:lnTo>
                  <a:pt x="3941" y="511"/>
                </a:lnTo>
                <a:lnTo>
                  <a:pt x="3939" y="508"/>
                </a:lnTo>
                <a:lnTo>
                  <a:pt x="3937" y="505"/>
                </a:lnTo>
                <a:lnTo>
                  <a:pt x="3933" y="500"/>
                </a:lnTo>
                <a:lnTo>
                  <a:pt x="3928" y="493"/>
                </a:lnTo>
                <a:lnTo>
                  <a:pt x="3923" y="488"/>
                </a:lnTo>
                <a:lnTo>
                  <a:pt x="3916" y="480"/>
                </a:lnTo>
                <a:lnTo>
                  <a:pt x="3914" y="476"/>
                </a:lnTo>
                <a:lnTo>
                  <a:pt x="3911" y="470"/>
                </a:lnTo>
                <a:lnTo>
                  <a:pt x="3909" y="464"/>
                </a:lnTo>
                <a:lnTo>
                  <a:pt x="3907" y="456"/>
                </a:lnTo>
                <a:lnTo>
                  <a:pt x="3902" y="443"/>
                </a:lnTo>
                <a:lnTo>
                  <a:pt x="3895" y="429"/>
                </a:lnTo>
                <a:lnTo>
                  <a:pt x="3887" y="416"/>
                </a:lnTo>
                <a:lnTo>
                  <a:pt x="3879" y="402"/>
                </a:lnTo>
                <a:lnTo>
                  <a:pt x="3871" y="386"/>
                </a:lnTo>
                <a:lnTo>
                  <a:pt x="3863" y="373"/>
                </a:lnTo>
                <a:lnTo>
                  <a:pt x="3855" y="360"/>
                </a:lnTo>
                <a:lnTo>
                  <a:pt x="3845" y="347"/>
                </a:lnTo>
                <a:lnTo>
                  <a:pt x="3835" y="331"/>
                </a:lnTo>
                <a:lnTo>
                  <a:pt x="3828" y="319"/>
                </a:lnTo>
                <a:lnTo>
                  <a:pt x="3822" y="306"/>
                </a:lnTo>
                <a:lnTo>
                  <a:pt x="3814" y="289"/>
                </a:lnTo>
                <a:lnTo>
                  <a:pt x="3805" y="275"/>
                </a:lnTo>
                <a:lnTo>
                  <a:pt x="3796" y="260"/>
                </a:lnTo>
                <a:lnTo>
                  <a:pt x="3786" y="245"/>
                </a:lnTo>
                <a:lnTo>
                  <a:pt x="3776" y="230"/>
                </a:lnTo>
                <a:lnTo>
                  <a:pt x="3656" y="29"/>
                </a:lnTo>
                <a:lnTo>
                  <a:pt x="3649" y="17"/>
                </a:lnTo>
                <a:lnTo>
                  <a:pt x="3647" y="12"/>
                </a:lnTo>
                <a:lnTo>
                  <a:pt x="3644" y="8"/>
                </a:lnTo>
                <a:lnTo>
                  <a:pt x="3634" y="2"/>
                </a:lnTo>
                <a:lnTo>
                  <a:pt x="476" y="2"/>
                </a:lnTo>
                <a:lnTo>
                  <a:pt x="429" y="1"/>
                </a:lnTo>
                <a:lnTo>
                  <a:pt x="384" y="0"/>
                </a:lnTo>
                <a:lnTo>
                  <a:pt x="341" y="0"/>
                </a:lnTo>
                <a:lnTo>
                  <a:pt x="300" y="1"/>
                </a:lnTo>
                <a:lnTo>
                  <a:pt x="279" y="2"/>
                </a:lnTo>
                <a:lnTo>
                  <a:pt x="260" y="4"/>
                </a:lnTo>
                <a:lnTo>
                  <a:pt x="240" y="7"/>
                </a:lnTo>
                <a:lnTo>
                  <a:pt x="221" y="11"/>
                </a:lnTo>
                <a:lnTo>
                  <a:pt x="202" y="16"/>
                </a:lnTo>
                <a:lnTo>
                  <a:pt x="184" y="22"/>
                </a:lnTo>
                <a:lnTo>
                  <a:pt x="165" y="29"/>
                </a:lnTo>
                <a:lnTo>
                  <a:pt x="148" y="38"/>
                </a:lnTo>
                <a:lnTo>
                  <a:pt x="130" y="48"/>
                </a:lnTo>
                <a:lnTo>
                  <a:pt x="119" y="52"/>
                </a:lnTo>
                <a:lnTo>
                  <a:pt x="113" y="55"/>
                </a:lnTo>
                <a:lnTo>
                  <a:pt x="108" y="58"/>
                </a:lnTo>
                <a:lnTo>
                  <a:pt x="103" y="63"/>
                </a:lnTo>
                <a:lnTo>
                  <a:pt x="96" y="73"/>
                </a:lnTo>
                <a:lnTo>
                  <a:pt x="82" y="90"/>
                </a:lnTo>
                <a:lnTo>
                  <a:pt x="62" y="116"/>
                </a:lnTo>
                <a:lnTo>
                  <a:pt x="40" y="155"/>
                </a:lnTo>
                <a:lnTo>
                  <a:pt x="30" y="175"/>
                </a:lnTo>
                <a:lnTo>
                  <a:pt x="27" y="183"/>
                </a:lnTo>
                <a:lnTo>
                  <a:pt x="27" y="189"/>
                </a:lnTo>
                <a:lnTo>
                  <a:pt x="23" y="207"/>
                </a:lnTo>
                <a:lnTo>
                  <a:pt x="20" y="217"/>
                </a:lnTo>
                <a:lnTo>
                  <a:pt x="16" y="225"/>
                </a:lnTo>
                <a:lnTo>
                  <a:pt x="13" y="233"/>
                </a:lnTo>
                <a:lnTo>
                  <a:pt x="11" y="240"/>
                </a:lnTo>
                <a:lnTo>
                  <a:pt x="9" y="287"/>
                </a:lnTo>
                <a:lnTo>
                  <a:pt x="7" y="404"/>
                </a:lnTo>
                <a:lnTo>
                  <a:pt x="6" y="579"/>
                </a:lnTo>
                <a:lnTo>
                  <a:pt x="5" y="805"/>
                </a:lnTo>
                <a:lnTo>
                  <a:pt x="5" y="1071"/>
                </a:lnTo>
                <a:lnTo>
                  <a:pt x="4" y="1372"/>
                </a:lnTo>
                <a:lnTo>
                  <a:pt x="4" y="1694"/>
                </a:lnTo>
                <a:lnTo>
                  <a:pt x="5" y="2030"/>
                </a:lnTo>
                <a:lnTo>
                  <a:pt x="5" y="2370"/>
                </a:lnTo>
                <a:lnTo>
                  <a:pt x="5" y="2707"/>
                </a:lnTo>
                <a:lnTo>
                  <a:pt x="6" y="3030"/>
                </a:lnTo>
                <a:lnTo>
                  <a:pt x="6" y="3331"/>
                </a:lnTo>
                <a:lnTo>
                  <a:pt x="7" y="3599"/>
                </a:lnTo>
                <a:lnTo>
                  <a:pt x="7" y="3827"/>
                </a:lnTo>
                <a:lnTo>
                  <a:pt x="7" y="4005"/>
                </a:lnTo>
                <a:lnTo>
                  <a:pt x="7" y="4124"/>
                </a:lnTo>
                <a:lnTo>
                  <a:pt x="7" y="4170"/>
                </a:lnTo>
                <a:lnTo>
                  <a:pt x="6" y="4221"/>
                </a:lnTo>
                <a:lnTo>
                  <a:pt x="4" y="4273"/>
                </a:lnTo>
                <a:lnTo>
                  <a:pt x="2" y="4329"/>
                </a:lnTo>
                <a:lnTo>
                  <a:pt x="1" y="4386"/>
                </a:lnTo>
                <a:lnTo>
                  <a:pt x="0" y="4442"/>
                </a:lnTo>
                <a:lnTo>
                  <a:pt x="0" y="4500"/>
                </a:lnTo>
                <a:lnTo>
                  <a:pt x="2" y="4557"/>
                </a:lnTo>
                <a:lnTo>
                  <a:pt x="3" y="4585"/>
                </a:lnTo>
                <a:lnTo>
                  <a:pt x="5" y="4613"/>
                </a:lnTo>
                <a:lnTo>
                  <a:pt x="8" y="4640"/>
                </a:lnTo>
                <a:lnTo>
                  <a:pt x="11" y="4665"/>
                </a:lnTo>
                <a:lnTo>
                  <a:pt x="15" y="4691"/>
                </a:lnTo>
                <a:lnTo>
                  <a:pt x="20" y="4716"/>
                </a:lnTo>
                <a:lnTo>
                  <a:pt x="25" y="4740"/>
                </a:lnTo>
                <a:lnTo>
                  <a:pt x="31" y="4762"/>
                </a:lnTo>
                <a:lnTo>
                  <a:pt x="37" y="4784"/>
                </a:lnTo>
                <a:lnTo>
                  <a:pt x="45" y="4804"/>
                </a:lnTo>
                <a:lnTo>
                  <a:pt x="53" y="4823"/>
                </a:lnTo>
                <a:lnTo>
                  <a:pt x="63" y="4841"/>
                </a:lnTo>
                <a:lnTo>
                  <a:pt x="74" y="4856"/>
                </a:lnTo>
                <a:lnTo>
                  <a:pt x="85" y="4871"/>
                </a:lnTo>
                <a:lnTo>
                  <a:pt x="98" y="4883"/>
                </a:lnTo>
                <a:lnTo>
                  <a:pt x="112" y="4894"/>
                </a:lnTo>
                <a:lnTo>
                  <a:pt x="124" y="4904"/>
                </a:lnTo>
                <a:lnTo>
                  <a:pt x="136" y="4912"/>
                </a:lnTo>
                <a:lnTo>
                  <a:pt x="146" y="4919"/>
                </a:lnTo>
                <a:lnTo>
                  <a:pt x="155" y="4924"/>
                </a:lnTo>
                <a:lnTo>
                  <a:pt x="162" y="4926"/>
                </a:lnTo>
                <a:lnTo>
                  <a:pt x="168" y="4927"/>
                </a:lnTo>
                <a:lnTo>
                  <a:pt x="175" y="4928"/>
                </a:lnTo>
                <a:lnTo>
                  <a:pt x="182" y="4929"/>
                </a:lnTo>
                <a:lnTo>
                  <a:pt x="191" y="4932"/>
                </a:lnTo>
                <a:lnTo>
                  <a:pt x="202" y="4936"/>
                </a:lnTo>
                <a:lnTo>
                  <a:pt x="211" y="4940"/>
                </a:lnTo>
                <a:lnTo>
                  <a:pt x="214" y="4943"/>
                </a:lnTo>
                <a:lnTo>
                  <a:pt x="220" y="4946"/>
                </a:lnTo>
                <a:lnTo>
                  <a:pt x="236" y="4949"/>
                </a:lnTo>
                <a:lnTo>
                  <a:pt x="273" y="4950"/>
                </a:lnTo>
                <a:lnTo>
                  <a:pt x="356" y="4951"/>
                </a:lnTo>
                <a:lnTo>
                  <a:pt x="479" y="4952"/>
                </a:lnTo>
                <a:lnTo>
                  <a:pt x="633" y="4953"/>
                </a:lnTo>
                <a:lnTo>
                  <a:pt x="813" y="4953"/>
                </a:lnTo>
                <a:lnTo>
                  <a:pt x="1014" y="4954"/>
                </a:lnTo>
                <a:lnTo>
                  <a:pt x="1228" y="4954"/>
                </a:lnTo>
                <a:lnTo>
                  <a:pt x="1449" y="4953"/>
                </a:lnTo>
                <a:lnTo>
                  <a:pt x="1671" y="4953"/>
                </a:lnTo>
                <a:lnTo>
                  <a:pt x="1888" y="4953"/>
                </a:lnTo>
                <a:lnTo>
                  <a:pt x="2091" y="4952"/>
                </a:lnTo>
                <a:lnTo>
                  <a:pt x="2277" y="4952"/>
                </a:lnTo>
                <a:lnTo>
                  <a:pt x="2437" y="4952"/>
                </a:lnTo>
                <a:lnTo>
                  <a:pt x="2567" y="4951"/>
                </a:lnTo>
                <a:lnTo>
                  <a:pt x="2659" y="4951"/>
                </a:lnTo>
                <a:lnTo>
                  <a:pt x="2706" y="4951"/>
                </a:lnTo>
                <a:lnTo>
                  <a:pt x="2707" y="4924"/>
                </a:lnTo>
                <a:lnTo>
                  <a:pt x="2708" y="4897"/>
                </a:lnTo>
                <a:lnTo>
                  <a:pt x="2708" y="4871"/>
                </a:lnTo>
                <a:lnTo>
                  <a:pt x="2707" y="4844"/>
                </a:lnTo>
                <a:lnTo>
                  <a:pt x="2707" y="4817"/>
                </a:lnTo>
                <a:lnTo>
                  <a:pt x="2707" y="4790"/>
                </a:lnTo>
                <a:lnTo>
                  <a:pt x="2707" y="4765"/>
                </a:lnTo>
                <a:lnTo>
                  <a:pt x="2710" y="4742"/>
                </a:lnTo>
                <a:lnTo>
                  <a:pt x="2711" y="4729"/>
                </a:lnTo>
                <a:lnTo>
                  <a:pt x="2713" y="4721"/>
                </a:lnTo>
                <a:lnTo>
                  <a:pt x="2715" y="4715"/>
                </a:lnTo>
                <a:lnTo>
                  <a:pt x="2717" y="4711"/>
                </a:lnTo>
                <a:lnTo>
                  <a:pt x="2720" y="4707"/>
                </a:lnTo>
                <a:lnTo>
                  <a:pt x="2722" y="4702"/>
                </a:lnTo>
                <a:lnTo>
                  <a:pt x="2725" y="4696"/>
                </a:lnTo>
                <a:lnTo>
                  <a:pt x="2727" y="4687"/>
                </a:lnTo>
                <a:lnTo>
                  <a:pt x="2731" y="4661"/>
                </a:lnTo>
                <a:lnTo>
                  <a:pt x="2733" y="4643"/>
                </a:lnTo>
                <a:lnTo>
                  <a:pt x="2735" y="4632"/>
                </a:lnTo>
                <a:lnTo>
                  <a:pt x="2739" y="4617"/>
                </a:lnTo>
                <a:lnTo>
                  <a:pt x="2744" y="4596"/>
                </a:lnTo>
                <a:lnTo>
                  <a:pt x="2753" y="4568"/>
                </a:lnTo>
                <a:lnTo>
                  <a:pt x="2756" y="4560"/>
                </a:lnTo>
                <a:lnTo>
                  <a:pt x="2759" y="4554"/>
                </a:lnTo>
                <a:lnTo>
                  <a:pt x="2761" y="4551"/>
                </a:lnTo>
                <a:lnTo>
                  <a:pt x="2763" y="4548"/>
                </a:lnTo>
                <a:lnTo>
                  <a:pt x="2765" y="4545"/>
                </a:lnTo>
                <a:lnTo>
                  <a:pt x="2768" y="4539"/>
                </a:lnTo>
                <a:lnTo>
                  <a:pt x="2770" y="4532"/>
                </a:lnTo>
                <a:lnTo>
                  <a:pt x="2773" y="4522"/>
                </a:lnTo>
                <a:lnTo>
                  <a:pt x="2777" y="4506"/>
                </a:lnTo>
                <a:lnTo>
                  <a:pt x="2782" y="4490"/>
                </a:lnTo>
                <a:lnTo>
                  <a:pt x="2787" y="4476"/>
                </a:lnTo>
                <a:lnTo>
                  <a:pt x="2789" y="44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1" name="Freeform 7">
            <a:extLst>
              <a:ext uri="{FF2B5EF4-FFF2-40B4-BE49-F238E27FC236}">
                <a16:creationId xmlns:a16="http://schemas.microsoft.com/office/drawing/2014/main" id="{69900FD4-DD2E-F68E-C407-FB3E0DEBB8EC}"/>
              </a:ext>
            </a:extLst>
          </p:cNvPr>
          <p:cNvSpPr>
            <a:spLocks/>
          </p:cNvSpPr>
          <p:nvPr/>
        </p:nvSpPr>
        <p:spPr bwMode="auto">
          <a:xfrm>
            <a:off x="11226516" y="405151"/>
            <a:ext cx="124598" cy="173709"/>
          </a:xfrm>
          <a:custGeom>
            <a:avLst/>
            <a:gdLst>
              <a:gd name="T0" fmla="*/ 3065 w 3545"/>
              <a:gd name="T1" fmla="*/ 4911 h 4958"/>
              <a:gd name="T2" fmla="*/ 3047 w 3545"/>
              <a:gd name="T3" fmla="*/ 4791 h 4958"/>
              <a:gd name="T4" fmla="*/ 3043 w 3545"/>
              <a:gd name="T5" fmla="*/ 4589 h 4958"/>
              <a:gd name="T6" fmla="*/ 3060 w 3545"/>
              <a:gd name="T7" fmla="*/ 4491 h 4958"/>
              <a:gd name="T8" fmla="*/ 2810 w 3545"/>
              <a:gd name="T9" fmla="*/ 4424 h 4958"/>
              <a:gd name="T10" fmla="*/ 2762 w 3545"/>
              <a:gd name="T11" fmla="*/ 4434 h 4958"/>
              <a:gd name="T12" fmla="*/ 2422 w 3545"/>
              <a:gd name="T13" fmla="*/ 4424 h 4958"/>
              <a:gd name="T14" fmla="*/ 2298 w 3545"/>
              <a:gd name="T15" fmla="*/ 4424 h 4958"/>
              <a:gd name="T16" fmla="*/ 2185 w 3545"/>
              <a:gd name="T17" fmla="*/ 4424 h 4958"/>
              <a:gd name="T18" fmla="*/ 2079 w 3545"/>
              <a:gd name="T19" fmla="*/ 4436 h 4958"/>
              <a:gd name="T20" fmla="*/ 1925 w 3545"/>
              <a:gd name="T21" fmla="*/ 4434 h 4958"/>
              <a:gd name="T22" fmla="*/ 1832 w 3545"/>
              <a:gd name="T23" fmla="*/ 4427 h 4958"/>
              <a:gd name="T24" fmla="*/ 1508 w 3545"/>
              <a:gd name="T25" fmla="*/ 4427 h 4958"/>
              <a:gd name="T26" fmla="*/ 1208 w 3545"/>
              <a:gd name="T27" fmla="*/ 4432 h 4958"/>
              <a:gd name="T28" fmla="*/ 1111 w 3545"/>
              <a:gd name="T29" fmla="*/ 4423 h 4958"/>
              <a:gd name="T30" fmla="*/ 883 w 3545"/>
              <a:gd name="T31" fmla="*/ 4424 h 4958"/>
              <a:gd name="T32" fmla="*/ 818 w 3545"/>
              <a:gd name="T33" fmla="*/ 4435 h 4958"/>
              <a:gd name="T34" fmla="*/ 692 w 3545"/>
              <a:gd name="T35" fmla="*/ 4434 h 4958"/>
              <a:gd name="T36" fmla="*/ 572 w 3545"/>
              <a:gd name="T37" fmla="*/ 4436 h 4958"/>
              <a:gd name="T38" fmla="*/ 531 w 3545"/>
              <a:gd name="T39" fmla="*/ 4424 h 4958"/>
              <a:gd name="T40" fmla="*/ 519 w 3545"/>
              <a:gd name="T41" fmla="*/ 4338 h 4958"/>
              <a:gd name="T42" fmla="*/ 520 w 3545"/>
              <a:gd name="T43" fmla="*/ 2392 h 4958"/>
              <a:gd name="T44" fmla="*/ 481 w 3545"/>
              <a:gd name="T45" fmla="*/ 2352 h 4958"/>
              <a:gd name="T46" fmla="*/ 400 w 3545"/>
              <a:gd name="T47" fmla="*/ 2277 h 4958"/>
              <a:gd name="T48" fmla="*/ 356 w 3545"/>
              <a:gd name="T49" fmla="*/ 2194 h 4958"/>
              <a:gd name="T50" fmla="*/ 333 w 3545"/>
              <a:gd name="T51" fmla="*/ 2117 h 4958"/>
              <a:gd name="T52" fmla="*/ 340 w 3545"/>
              <a:gd name="T53" fmla="*/ 2036 h 4958"/>
              <a:gd name="T54" fmla="*/ 358 w 3545"/>
              <a:gd name="T55" fmla="*/ 1986 h 4958"/>
              <a:gd name="T56" fmla="*/ 382 w 3545"/>
              <a:gd name="T57" fmla="*/ 1937 h 4958"/>
              <a:gd name="T58" fmla="*/ 521 w 3545"/>
              <a:gd name="T59" fmla="*/ 1748 h 4958"/>
              <a:gd name="T60" fmla="*/ 522 w 3545"/>
              <a:gd name="T61" fmla="*/ 812 h 4958"/>
              <a:gd name="T62" fmla="*/ 520 w 3545"/>
              <a:gd name="T63" fmla="*/ 591 h 4958"/>
              <a:gd name="T64" fmla="*/ 554 w 3545"/>
              <a:gd name="T65" fmla="*/ 532 h 4958"/>
              <a:gd name="T66" fmla="*/ 1084 w 3545"/>
              <a:gd name="T67" fmla="*/ 526 h 4958"/>
              <a:gd name="T68" fmla="*/ 1985 w 3545"/>
              <a:gd name="T69" fmla="*/ 527 h 4958"/>
              <a:gd name="T70" fmla="*/ 3088 w 3545"/>
              <a:gd name="T71" fmla="*/ 529 h 4958"/>
              <a:gd name="T72" fmla="*/ 3146 w 3545"/>
              <a:gd name="T73" fmla="*/ 508 h 4958"/>
              <a:gd name="T74" fmla="*/ 3298 w 3545"/>
              <a:gd name="T75" fmla="*/ 311 h 4958"/>
              <a:gd name="T76" fmla="*/ 3341 w 3545"/>
              <a:gd name="T77" fmla="*/ 267 h 4958"/>
              <a:gd name="T78" fmla="*/ 3374 w 3545"/>
              <a:gd name="T79" fmla="*/ 216 h 4958"/>
              <a:gd name="T80" fmla="*/ 3544 w 3545"/>
              <a:gd name="T81" fmla="*/ 12 h 4958"/>
              <a:gd name="T82" fmla="*/ 2857 w 3545"/>
              <a:gd name="T83" fmla="*/ 0 h 4958"/>
              <a:gd name="T84" fmla="*/ 1321 w 3545"/>
              <a:gd name="T85" fmla="*/ 3 h 4958"/>
              <a:gd name="T86" fmla="*/ 592 w 3545"/>
              <a:gd name="T87" fmla="*/ 4 h 4958"/>
              <a:gd name="T88" fmla="*/ 320 w 3545"/>
              <a:gd name="T89" fmla="*/ 4 h 4958"/>
              <a:gd name="T90" fmla="*/ 186 w 3545"/>
              <a:gd name="T91" fmla="*/ 18 h 4958"/>
              <a:gd name="T92" fmla="*/ 94 w 3545"/>
              <a:gd name="T93" fmla="*/ 66 h 4958"/>
              <a:gd name="T94" fmla="*/ 54 w 3545"/>
              <a:gd name="T95" fmla="*/ 112 h 4958"/>
              <a:gd name="T96" fmla="*/ 20 w 3545"/>
              <a:gd name="T97" fmla="*/ 182 h 4958"/>
              <a:gd name="T98" fmla="*/ 1 w 3545"/>
              <a:gd name="T99" fmla="*/ 323 h 4958"/>
              <a:gd name="T100" fmla="*/ 0 w 3545"/>
              <a:gd name="T101" fmla="*/ 4618 h 4958"/>
              <a:gd name="T102" fmla="*/ 22 w 3545"/>
              <a:gd name="T103" fmla="*/ 4781 h 4958"/>
              <a:gd name="T104" fmla="*/ 58 w 3545"/>
              <a:gd name="T105" fmla="*/ 4847 h 4958"/>
              <a:gd name="T106" fmla="*/ 119 w 3545"/>
              <a:gd name="T107" fmla="*/ 4909 h 4958"/>
              <a:gd name="T108" fmla="*/ 227 w 3545"/>
              <a:gd name="T109" fmla="*/ 4948 h 4958"/>
              <a:gd name="T110" fmla="*/ 613 w 3545"/>
              <a:gd name="T111" fmla="*/ 4957 h 4958"/>
              <a:gd name="T112" fmla="*/ 1105 w 3545"/>
              <a:gd name="T113" fmla="*/ 4953 h 4958"/>
              <a:gd name="T114" fmla="*/ 1513 w 3545"/>
              <a:gd name="T115" fmla="*/ 4956 h 4958"/>
              <a:gd name="T116" fmla="*/ 2949 w 3545"/>
              <a:gd name="T117" fmla="*/ 4958 h 49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45" h="4958">
                <a:moveTo>
                  <a:pt x="3075" y="4950"/>
                </a:moveTo>
                <a:lnTo>
                  <a:pt x="3072" y="4938"/>
                </a:lnTo>
                <a:lnTo>
                  <a:pt x="3069" y="4931"/>
                </a:lnTo>
                <a:lnTo>
                  <a:pt x="3067" y="4927"/>
                </a:lnTo>
                <a:lnTo>
                  <a:pt x="3066" y="4920"/>
                </a:lnTo>
                <a:lnTo>
                  <a:pt x="3065" y="4911"/>
                </a:lnTo>
                <a:lnTo>
                  <a:pt x="3063" y="4898"/>
                </a:lnTo>
                <a:lnTo>
                  <a:pt x="3061" y="4871"/>
                </a:lnTo>
                <a:lnTo>
                  <a:pt x="3057" y="4849"/>
                </a:lnTo>
                <a:lnTo>
                  <a:pt x="3054" y="4831"/>
                </a:lnTo>
                <a:lnTo>
                  <a:pt x="3050" y="4812"/>
                </a:lnTo>
                <a:lnTo>
                  <a:pt x="3047" y="4791"/>
                </a:lnTo>
                <a:lnTo>
                  <a:pt x="3044" y="4767"/>
                </a:lnTo>
                <a:lnTo>
                  <a:pt x="3043" y="4737"/>
                </a:lnTo>
                <a:lnTo>
                  <a:pt x="3042" y="4699"/>
                </a:lnTo>
                <a:lnTo>
                  <a:pt x="3042" y="4662"/>
                </a:lnTo>
                <a:lnTo>
                  <a:pt x="3042" y="4626"/>
                </a:lnTo>
                <a:lnTo>
                  <a:pt x="3043" y="4589"/>
                </a:lnTo>
                <a:lnTo>
                  <a:pt x="3045" y="4554"/>
                </a:lnTo>
                <a:lnTo>
                  <a:pt x="3047" y="4540"/>
                </a:lnTo>
                <a:lnTo>
                  <a:pt x="3050" y="4528"/>
                </a:lnTo>
                <a:lnTo>
                  <a:pt x="3053" y="4517"/>
                </a:lnTo>
                <a:lnTo>
                  <a:pt x="3057" y="4505"/>
                </a:lnTo>
                <a:lnTo>
                  <a:pt x="3060" y="4491"/>
                </a:lnTo>
                <a:lnTo>
                  <a:pt x="3063" y="4474"/>
                </a:lnTo>
                <a:lnTo>
                  <a:pt x="3064" y="4452"/>
                </a:lnTo>
                <a:lnTo>
                  <a:pt x="3063" y="4425"/>
                </a:lnTo>
                <a:lnTo>
                  <a:pt x="2831" y="4424"/>
                </a:lnTo>
                <a:lnTo>
                  <a:pt x="2820" y="4424"/>
                </a:lnTo>
                <a:lnTo>
                  <a:pt x="2810" y="4424"/>
                </a:lnTo>
                <a:lnTo>
                  <a:pt x="2802" y="4425"/>
                </a:lnTo>
                <a:lnTo>
                  <a:pt x="2793" y="4427"/>
                </a:lnTo>
                <a:lnTo>
                  <a:pt x="2786" y="4429"/>
                </a:lnTo>
                <a:lnTo>
                  <a:pt x="2783" y="4431"/>
                </a:lnTo>
                <a:lnTo>
                  <a:pt x="2777" y="4433"/>
                </a:lnTo>
                <a:lnTo>
                  <a:pt x="2762" y="4434"/>
                </a:lnTo>
                <a:lnTo>
                  <a:pt x="2480" y="4431"/>
                </a:lnTo>
                <a:lnTo>
                  <a:pt x="2469" y="4428"/>
                </a:lnTo>
                <a:lnTo>
                  <a:pt x="2467" y="4426"/>
                </a:lnTo>
                <a:lnTo>
                  <a:pt x="2462" y="4425"/>
                </a:lnTo>
                <a:lnTo>
                  <a:pt x="2443" y="4424"/>
                </a:lnTo>
                <a:lnTo>
                  <a:pt x="2422" y="4424"/>
                </a:lnTo>
                <a:lnTo>
                  <a:pt x="2402" y="4423"/>
                </a:lnTo>
                <a:lnTo>
                  <a:pt x="2381" y="4423"/>
                </a:lnTo>
                <a:lnTo>
                  <a:pt x="2360" y="4424"/>
                </a:lnTo>
                <a:lnTo>
                  <a:pt x="2339" y="4424"/>
                </a:lnTo>
                <a:lnTo>
                  <a:pt x="2318" y="4424"/>
                </a:lnTo>
                <a:lnTo>
                  <a:pt x="2298" y="4424"/>
                </a:lnTo>
                <a:lnTo>
                  <a:pt x="2277" y="4424"/>
                </a:lnTo>
                <a:lnTo>
                  <a:pt x="2257" y="4424"/>
                </a:lnTo>
                <a:lnTo>
                  <a:pt x="2236" y="4424"/>
                </a:lnTo>
                <a:lnTo>
                  <a:pt x="2216" y="4424"/>
                </a:lnTo>
                <a:lnTo>
                  <a:pt x="2195" y="4424"/>
                </a:lnTo>
                <a:lnTo>
                  <a:pt x="2185" y="4424"/>
                </a:lnTo>
                <a:lnTo>
                  <a:pt x="2175" y="4424"/>
                </a:lnTo>
                <a:lnTo>
                  <a:pt x="2164" y="4424"/>
                </a:lnTo>
                <a:lnTo>
                  <a:pt x="2156" y="4425"/>
                </a:lnTo>
                <a:lnTo>
                  <a:pt x="2121" y="4431"/>
                </a:lnTo>
                <a:lnTo>
                  <a:pt x="2097" y="4435"/>
                </a:lnTo>
                <a:lnTo>
                  <a:pt x="2079" y="4436"/>
                </a:lnTo>
                <a:lnTo>
                  <a:pt x="2064" y="4438"/>
                </a:lnTo>
                <a:lnTo>
                  <a:pt x="2048" y="4436"/>
                </a:lnTo>
                <a:lnTo>
                  <a:pt x="2029" y="4435"/>
                </a:lnTo>
                <a:lnTo>
                  <a:pt x="2001" y="4434"/>
                </a:lnTo>
                <a:lnTo>
                  <a:pt x="1963" y="4434"/>
                </a:lnTo>
                <a:lnTo>
                  <a:pt x="1925" y="4434"/>
                </a:lnTo>
                <a:lnTo>
                  <a:pt x="1899" y="4433"/>
                </a:lnTo>
                <a:lnTo>
                  <a:pt x="1883" y="4433"/>
                </a:lnTo>
                <a:lnTo>
                  <a:pt x="1871" y="4432"/>
                </a:lnTo>
                <a:lnTo>
                  <a:pt x="1860" y="4430"/>
                </a:lnTo>
                <a:lnTo>
                  <a:pt x="1849" y="4429"/>
                </a:lnTo>
                <a:lnTo>
                  <a:pt x="1832" y="4427"/>
                </a:lnTo>
                <a:lnTo>
                  <a:pt x="1806" y="4424"/>
                </a:lnTo>
                <a:lnTo>
                  <a:pt x="1559" y="4424"/>
                </a:lnTo>
                <a:lnTo>
                  <a:pt x="1538" y="4424"/>
                </a:lnTo>
                <a:lnTo>
                  <a:pt x="1522" y="4425"/>
                </a:lnTo>
                <a:lnTo>
                  <a:pt x="1513" y="4426"/>
                </a:lnTo>
                <a:lnTo>
                  <a:pt x="1508" y="4427"/>
                </a:lnTo>
                <a:lnTo>
                  <a:pt x="1501" y="4430"/>
                </a:lnTo>
                <a:lnTo>
                  <a:pt x="1489" y="4433"/>
                </a:lnTo>
                <a:lnTo>
                  <a:pt x="1245" y="4434"/>
                </a:lnTo>
                <a:lnTo>
                  <a:pt x="1230" y="4434"/>
                </a:lnTo>
                <a:lnTo>
                  <a:pt x="1217" y="4433"/>
                </a:lnTo>
                <a:lnTo>
                  <a:pt x="1208" y="4432"/>
                </a:lnTo>
                <a:lnTo>
                  <a:pt x="1201" y="4430"/>
                </a:lnTo>
                <a:lnTo>
                  <a:pt x="1188" y="4427"/>
                </a:lnTo>
                <a:lnTo>
                  <a:pt x="1170" y="4424"/>
                </a:lnTo>
                <a:lnTo>
                  <a:pt x="1152" y="4423"/>
                </a:lnTo>
                <a:lnTo>
                  <a:pt x="1131" y="4423"/>
                </a:lnTo>
                <a:lnTo>
                  <a:pt x="1111" y="4423"/>
                </a:lnTo>
                <a:lnTo>
                  <a:pt x="1089" y="4423"/>
                </a:lnTo>
                <a:lnTo>
                  <a:pt x="1067" y="4423"/>
                </a:lnTo>
                <a:lnTo>
                  <a:pt x="1046" y="4424"/>
                </a:lnTo>
                <a:lnTo>
                  <a:pt x="1025" y="4424"/>
                </a:lnTo>
                <a:lnTo>
                  <a:pt x="1006" y="4424"/>
                </a:lnTo>
                <a:lnTo>
                  <a:pt x="883" y="4424"/>
                </a:lnTo>
                <a:lnTo>
                  <a:pt x="868" y="4426"/>
                </a:lnTo>
                <a:lnTo>
                  <a:pt x="863" y="4428"/>
                </a:lnTo>
                <a:lnTo>
                  <a:pt x="860" y="4429"/>
                </a:lnTo>
                <a:lnTo>
                  <a:pt x="852" y="4432"/>
                </a:lnTo>
                <a:lnTo>
                  <a:pt x="836" y="4434"/>
                </a:lnTo>
                <a:lnTo>
                  <a:pt x="818" y="4435"/>
                </a:lnTo>
                <a:lnTo>
                  <a:pt x="796" y="4436"/>
                </a:lnTo>
                <a:lnTo>
                  <a:pt x="774" y="4436"/>
                </a:lnTo>
                <a:lnTo>
                  <a:pt x="751" y="4435"/>
                </a:lnTo>
                <a:lnTo>
                  <a:pt x="728" y="4435"/>
                </a:lnTo>
                <a:lnTo>
                  <a:pt x="709" y="4434"/>
                </a:lnTo>
                <a:lnTo>
                  <a:pt x="692" y="4434"/>
                </a:lnTo>
                <a:lnTo>
                  <a:pt x="671" y="4434"/>
                </a:lnTo>
                <a:lnTo>
                  <a:pt x="650" y="4434"/>
                </a:lnTo>
                <a:lnTo>
                  <a:pt x="630" y="4434"/>
                </a:lnTo>
                <a:lnTo>
                  <a:pt x="609" y="4434"/>
                </a:lnTo>
                <a:lnTo>
                  <a:pt x="590" y="4435"/>
                </a:lnTo>
                <a:lnTo>
                  <a:pt x="572" y="4436"/>
                </a:lnTo>
                <a:lnTo>
                  <a:pt x="558" y="4436"/>
                </a:lnTo>
                <a:lnTo>
                  <a:pt x="547" y="4435"/>
                </a:lnTo>
                <a:lnTo>
                  <a:pt x="543" y="4434"/>
                </a:lnTo>
                <a:lnTo>
                  <a:pt x="538" y="4432"/>
                </a:lnTo>
                <a:lnTo>
                  <a:pt x="534" y="4428"/>
                </a:lnTo>
                <a:lnTo>
                  <a:pt x="531" y="4424"/>
                </a:lnTo>
                <a:lnTo>
                  <a:pt x="528" y="4419"/>
                </a:lnTo>
                <a:lnTo>
                  <a:pt x="526" y="4413"/>
                </a:lnTo>
                <a:lnTo>
                  <a:pt x="524" y="4404"/>
                </a:lnTo>
                <a:lnTo>
                  <a:pt x="522" y="4395"/>
                </a:lnTo>
                <a:lnTo>
                  <a:pt x="520" y="4370"/>
                </a:lnTo>
                <a:lnTo>
                  <a:pt x="519" y="4338"/>
                </a:lnTo>
                <a:lnTo>
                  <a:pt x="519" y="4298"/>
                </a:lnTo>
                <a:lnTo>
                  <a:pt x="519" y="4248"/>
                </a:lnTo>
                <a:lnTo>
                  <a:pt x="521" y="4114"/>
                </a:lnTo>
                <a:lnTo>
                  <a:pt x="522" y="3929"/>
                </a:lnTo>
                <a:lnTo>
                  <a:pt x="522" y="2397"/>
                </a:lnTo>
                <a:lnTo>
                  <a:pt x="520" y="2392"/>
                </a:lnTo>
                <a:lnTo>
                  <a:pt x="517" y="2387"/>
                </a:lnTo>
                <a:lnTo>
                  <a:pt x="513" y="2382"/>
                </a:lnTo>
                <a:lnTo>
                  <a:pt x="509" y="2377"/>
                </a:lnTo>
                <a:lnTo>
                  <a:pt x="498" y="2368"/>
                </a:lnTo>
                <a:lnTo>
                  <a:pt x="489" y="2360"/>
                </a:lnTo>
                <a:lnTo>
                  <a:pt x="481" y="2352"/>
                </a:lnTo>
                <a:lnTo>
                  <a:pt x="472" y="2344"/>
                </a:lnTo>
                <a:lnTo>
                  <a:pt x="451" y="2323"/>
                </a:lnTo>
                <a:lnTo>
                  <a:pt x="427" y="2300"/>
                </a:lnTo>
                <a:lnTo>
                  <a:pt x="411" y="2289"/>
                </a:lnTo>
                <a:lnTo>
                  <a:pt x="406" y="2283"/>
                </a:lnTo>
                <a:lnTo>
                  <a:pt x="400" y="2277"/>
                </a:lnTo>
                <a:lnTo>
                  <a:pt x="393" y="2266"/>
                </a:lnTo>
                <a:lnTo>
                  <a:pt x="384" y="2252"/>
                </a:lnTo>
                <a:lnTo>
                  <a:pt x="381" y="2248"/>
                </a:lnTo>
                <a:lnTo>
                  <a:pt x="379" y="2243"/>
                </a:lnTo>
                <a:lnTo>
                  <a:pt x="367" y="2219"/>
                </a:lnTo>
                <a:lnTo>
                  <a:pt x="356" y="2194"/>
                </a:lnTo>
                <a:lnTo>
                  <a:pt x="351" y="2181"/>
                </a:lnTo>
                <a:lnTo>
                  <a:pt x="345" y="2168"/>
                </a:lnTo>
                <a:lnTo>
                  <a:pt x="341" y="2156"/>
                </a:lnTo>
                <a:lnTo>
                  <a:pt x="338" y="2143"/>
                </a:lnTo>
                <a:lnTo>
                  <a:pt x="335" y="2130"/>
                </a:lnTo>
                <a:lnTo>
                  <a:pt x="333" y="2117"/>
                </a:lnTo>
                <a:lnTo>
                  <a:pt x="332" y="2104"/>
                </a:lnTo>
                <a:lnTo>
                  <a:pt x="332" y="2091"/>
                </a:lnTo>
                <a:lnTo>
                  <a:pt x="332" y="2078"/>
                </a:lnTo>
                <a:lnTo>
                  <a:pt x="334" y="2064"/>
                </a:lnTo>
                <a:lnTo>
                  <a:pt x="336" y="2050"/>
                </a:lnTo>
                <a:lnTo>
                  <a:pt x="340" y="2036"/>
                </a:lnTo>
                <a:lnTo>
                  <a:pt x="345" y="2020"/>
                </a:lnTo>
                <a:lnTo>
                  <a:pt x="347" y="2010"/>
                </a:lnTo>
                <a:lnTo>
                  <a:pt x="348" y="2005"/>
                </a:lnTo>
                <a:lnTo>
                  <a:pt x="349" y="2000"/>
                </a:lnTo>
                <a:lnTo>
                  <a:pt x="353" y="1994"/>
                </a:lnTo>
                <a:lnTo>
                  <a:pt x="358" y="1986"/>
                </a:lnTo>
                <a:lnTo>
                  <a:pt x="366" y="1971"/>
                </a:lnTo>
                <a:lnTo>
                  <a:pt x="370" y="1962"/>
                </a:lnTo>
                <a:lnTo>
                  <a:pt x="372" y="1957"/>
                </a:lnTo>
                <a:lnTo>
                  <a:pt x="373" y="1952"/>
                </a:lnTo>
                <a:lnTo>
                  <a:pt x="376" y="1947"/>
                </a:lnTo>
                <a:lnTo>
                  <a:pt x="382" y="1937"/>
                </a:lnTo>
                <a:lnTo>
                  <a:pt x="393" y="1924"/>
                </a:lnTo>
                <a:lnTo>
                  <a:pt x="410" y="1902"/>
                </a:lnTo>
                <a:lnTo>
                  <a:pt x="500" y="1779"/>
                </a:lnTo>
                <a:lnTo>
                  <a:pt x="510" y="1764"/>
                </a:lnTo>
                <a:lnTo>
                  <a:pt x="517" y="1755"/>
                </a:lnTo>
                <a:lnTo>
                  <a:pt x="521" y="1748"/>
                </a:lnTo>
                <a:lnTo>
                  <a:pt x="522" y="1742"/>
                </a:lnTo>
                <a:lnTo>
                  <a:pt x="523" y="1733"/>
                </a:lnTo>
                <a:lnTo>
                  <a:pt x="523" y="1717"/>
                </a:lnTo>
                <a:lnTo>
                  <a:pt x="522" y="1693"/>
                </a:lnTo>
                <a:lnTo>
                  <a:pt x="522" y="1656"/>
                </a:lnTo>
                <a:lnTo>
                  <a:pt x="522" y="812"/>
                </a:lnTo>
                <a:lnTo>
                  <a:pt x="521" y="783"/>
                </a:lnTo>
                <a:lnTo>
                  <a:pt x="521" y="749"/>
                </a:lnTo>
                <a:lnTo>
                  <a:pt x="520" y="709"/>
                </a:lnTo>
                <a:lnTo>
                  <a:pt x="519" y="668"/>
                </a:lnTo>
                <a:lnTo>
                  <a:pt x="519" y="628"/>
                </a:lnTo>
                <a:lnTo>
                  <a:pt x="520" y="591"/>
                </a:lnTo>
                <a:lnTo>
                  <a:pt x="521" y="574"/>
                </a:lnTo>
                <a:lnTo>
                  <a:pt x="522" y="559"/>
                </a:lnTo>
                <a:lnTo>
                  <a:pt x="523" y="545"/>
                </a:lnTo>
                <a:lnTo>
                  <a:pt x="525" y="534"/>
                </a:lnTo>
                <a:lnTo>
                  <a:pt x="535" y="533"/>
                </a:lnTo>
                <a:lnTo>
                  <a:pt x="554" y="532"/>
                </a:lnTo>
                <a:lnTo>
                  <a:pt x="580" y="530"/>
                </a:lnTo>
                <a:lnTo>
                  <a:pt x="613" y="529"/>
                </a:lnTo>
                <a:lnTo>
                  <a:pt x="702" y="528"/>
                </a:lnTo>
                <a:lnTo>
                  <a:pt x="813" y="527"/>
                </a:lnTo>
                <a:lnTo>
                  <a:pt x="941" y="526"/>
                </a:lnTo>
                <a:lnTo>
                  <a:pt x="1084" y="526"/>
                </a:lnTo>
                <a:lnTo>
                  <a:pt x="1237" y="525"/>
                </a:lnTo>
                <a:lnTo>
                  <a:pt x="1394" y="525"/>
                </a:lnTo>
                <a:lnTo>
                  <a:pt x="1552" y="526"/>
                </a:lnTo>
                <a:lnTo>
                  <a:pt x="1706" y="526"/>
                </a:lnTo>
                <a:lnTo>
                  <a:pt x="1852" y="527"/>
                </a:lnTo>
                <a:lnTo>
                  <a:pt x="1985" y="527"/>
                </a:lnTo>
                <a:lnTo>
                  <a:pt x="2101" y="528"/>
                </a:lnTo>
                <a:lnTo>
                  <a:pt x="2194" y="528"/>
                </a:lnTo>
                <a:lnTo>
                  <a:pt x="2261" y="528"/>
                </a:lnTo>
                <a:lnTo>
                  <a:pt x="2298" y="528"/>
                </a:lnTo>
                <a:lnTo>
                  <a:pt x="3070" y="529"/>
                </a:lnTo>
                <a:lnTo>
                  <a:pt x="3088" y="529"/>
                </a:lnTo>
                <a:lnTo>
                  <a:pt x="3102" y="528"/>
                </a:lnTo>
                <a:lnTo>
                  <a:pt x="3113" y="527"/>
                </a:lnTo>
                <a:lnTo>
                  <a:pt x="3124" y="525"/>
                </a:lnTo>
                <a:lnTo>
                  <a:pt x="3131" y="522"/>
                </a:lnTo>
                <a:lnTo>
                  <a:pt x="3139" y="515"/>
                </a:lnTo>
                <a:lnTo>
                  <a:pt x="3146" y="508"/>
                </a:lnTo>
                <a:lnTo>
                  <a:pt x="3155" y="498"/>
                </a:lnTo>
                <a:lnTo>
                  <a:pt x="3166" y="481"/>
                </a:lnTo>
                <a:lnTo>
                  <a:pt x="3178" y="466"/>
                </a:lnTo>
                <a:lnTo>
                  <a:pt x="3190" y="450"/>
                </a:lnTo>
                <a:lnTo>
                  <a:pt x="3203" y="436"/>
                </a:lnTo>
                <a:lnTo>
                  <a:pt x="3298" y="311"/>
                </a:lnTo>
                <a:lnTo>
                  <a:pt x="3304" y="302"/>
                </a:lnTo>
                <a:lnTo>
                  <a:pt x="3312" y="295"/>
                </a:lnTo>
                <a:lnTo>
                  <a:pt x="3319" y="287"/>
                </a:lnTo>
                <a:lnTo>
                  <a:pt x="3326" y="281"/>
                </a:lnTo>
                <a:lnTo>
                  <a:pt x="3333" y="274"/>
                </a:lnTo>
                <a:lnTo>
                  <a:pt x="3341" y="267"/>
                </a:lnTo>
                <a:lnTo>
                  <a:pt x="3348" y="259"/>
                </a:lnTo>
                <a:lnTo>
                  <a:pt x="3355" y="251"/>
                </a:lnTo>
                <a:lnTo>
                  <a:pt x="3361" y="242"/>
                </a:lnTo>
                <a:lnTo>
                  <a:pt x="3364" y="235"/>
                </a:lnTo>
                <a:lnTo>
                  <a:pt x="3368" y="226"/>
                </a:lnTo>
                <a:lnTo>
                  <a:pt x="3374" y="216"/>
                </a:lnTo>
                <a:lnTo>
                  <a:pt x="3522" y="36"/>
                </a:lnTo>
                <a:lnTo>
                  <a:pt x="3531" y="28"/>
                </a:lnTo>
                <a:lnTo>
                  <a:pt x="3538" y="23"/>
                </a:lnTo>
                <a:lnTo>
                  <a:pt x="3540" y="20"/>
                </a:lnTo>
                <a:lnTo>
                  <a:pt x="3542" y="16"/>
                </a:lnTo>
                <a:lnTo>
                  <a:pt x="3544" y="12"/>
                </a:lnTo>
                <a:lnTo>
                  <a:pt x="3545" y="5"/>
                </a:lnTo>
                <a:lnTo>
                  <a:pt x="3505" y="4"/>
                </a:lnTo>
                <a:lnTo>
                  <a:pt x="3407" y="3"/>
                </a:lnTo>
                <a:lnTo>
                  <a:pt x="3261" y="1"/>
                </a:lnTo>
                <a:lnTo>
                  <a:pt x="3075" y="1"/>
                </a:lnTo>
                <a:lnTo>
                  <a:pt x="2857" y="0"/>
                </a:lnTo>
                <a:lnTo>
                  <a:pt x="2614" y="0"/>
                </a:lnTo>
                <a:lnTo>
                  <a:pt x="2355" y="0"/>
                </a:lnTo>
                <a:lnTo>
                  <a:pt x="2089" y="1"/>
                </a:lnTo>
                <a:lnTo>
                  <a:pt x="1822" y="1"/>
                </a:lnTo>
                <a:lnTo>
                  <a:pt x="1564" y="1"/>
                </a:lnTo>
                <a:lnTo>
                  <a:pt x="1321" y="3"/>
                </a:lnTo>
                <a:lnTo>
                  <a:pt x="1103" y="3"/>
                </a:lnTo>
                <a:lnTo>
                  <a:pt x="919" y="4"/>
                </a:lnTo>
                <a:lnTo>
                  <a:pt x="773" y="4"/>
                </a:lnTo>
                <a:lnTo>
                  <a:pt x="676" y="4"/>
                </a:lnTo>
                <a:lnTo>
                  <a:pt x="637" y="4"/>
                </a:lnTo>
                <a:lnTo>
                  <a:pt x="592" y="4"/>
                </a:lnTo>
                <a:lnTo>
                  <a:pt x="546" y="4"/>
                </a:lnTo>
                <a:lnTo>
                  <a:pt x="500" y="4"/>
                </a:lnTo>
                <a:lnTo>
                  <a:pt x="455" y="4"/>
                </a:lnTo>
                <a:lnTo>
                  <a:pt x="410" y="4"/>
                </a:lnTo>
                <a:lnTo>
                  <a:pt x="365" y="4"/>
                </a:lnTo>
                <a:lnTo>
                  <a:pt x="320" y="4"/>
                </a:lnTo>
                <a:lnTo>
                  <a:pt x="275" y="4"/>
                </a:lnTo>
                <a:lnTo>
                  <a:pt x="255" y="4"/>
                </a:lnTo>
                <a:lnTo>
                  <a:pt x="237" y="6"/>
                </a:lnTo>
                <a:lnTo>
                  <a:pt x="220" y="9"/>
                </a:lnTo>
                <a:lnTo>
                  <a:pt x="203" y="13"/>
                </a:lnTo>
                <a:lnTo>
                  <a:pt x="186" y="18"/>
                </a:lnTo>
                <a:lnTo>
                  <a:pt x="170" y="24"/>
                </a:lnTo>
                <a:lnTo>
                  <a:pt x="153" y="31"/>
                </a:lnTo>
                <a:lnTo>
                  <a:pt x="136" y="41"/>
                </a:lnTo>
                <a:lnTo>
                  <a:pt x="116" y="51"/>
                </a:lnTo>
                <a:lnTo>
                  <a:pt x="103" y="60"/>
                </a:lnTo>
                <a:lnTo>
                  <a:pt x="94" y="66"/>
                </a:lnTo>
                <a:lnTo>
                  <a:pt x="89" y="74"/>
                </a:lnTo>
                <a:lnTo>
                  <a:pt x="84" y="80"/>
                </a:lnTo>
                <a:lnTo>
                  <a:pt x="80" y="86"/>
                </a:lnTo>
                <a:lnTo>
                  <a:pt x="73" y="94"/>
                </a:lnTo>
                <a:lnTo>
                  <a:pt x="64" y="105"/>
                </a:lnTo>
                <a:lnTo>
                  <a:pt x="54" y="112"/>
                </a:lnTo>
                <a:lnTo>
                  <a:pt x="51" y="113"/>
                </a:lnTo>
                <a:lnTo>
                  <a:pt x="48" y="117"/>
                </a:lnTo>
                <a:lnTo>
                  <a:pt x="40" y="129"/>
                </a:lnTo>
                <a:lnTo>
                  <a:pt x="32" y="147"/>
                </a:lnTo>
                <a:lnTo>
                  <a:pt x="26" y="163"/>
                </a:lnTo>
                <a:lnTo>
                  <a:pt x="20" y="182"/>
                </a:lnTo>
                <a:lnTo>
                  <a:pt x="15" y="201"/>
                </a:lnTo>
                <a:lnTo>
                  <a:pt x="12" y="220"/>
                </a:lnTo>
                <a:lnTo>
                  <a:pt x="7" y="240"/>
                </a:lnTo>
                <a:lnTo>
                  <a:pt x="5" y="260"/>
                </a:lnTo>
                <a:lnTo>
                  <a:pt x="3" y="281"/>
                </a:lnTo>
                <a:lnTo>
                  <a:pt x="1" y="323"/>
                </a:lnTo>
                <a:lnTo>
                  <a:pt x="0" y="367"/>
                </a:lnTo>
                <a:lnTo>
                  <a:pt x="0" y="410"/>
                </a:lnTo>
                <a:lnTo>
                  <a:pt x="0" y="453"/>
                </a:lnTo>
                <a:lnTo>
                  <a:pt x="0" y="4479"/>
                </a:lnTo>
                <a:lnTo>
                  <a:pt x="0" y="4552"/>
                </a:lnTo>
                <a:lnTo>
                  <a:pt x="0" y="4618"/>
                </a:lnTo>
                <a:lnTo>
                  <a:pt x="0" y="4649"/>
                </a:lnTo>
                <a:lnTo>
                  <a:pt x="2" y="4678"/>
                </a:lnTo>
                <a:lnTo>
                  <a:pt x="5" y="4706"/>
                </a:lnTo>
                <a:lnTo>
                  <a:pt x="10" y="4732"/>
                </a:lnTo>
                <a:lnTo>
                  <a:pt x="15" y="4756"/>
                </a:lnTo>
                <a:lnTo>
                  <a:pt x="22" y="4781"/>
                </a:lnTo>
                <a:lnTo>
                  <a:pt x="27" y="4792"/>
                </a:lnTo>
                <a:lnTo>
                  <a:pt x="32" y="4804"/>
                </a:lnTo>
                <a:lnTo>
                  <a:pt x="37" y="4815"/>
                </a:lnTo>
                <a:lnTo>
                  <a:pt x="43" y="4825"/>
                </a:lnTo>
                <a:lnTo>
                  <a:pt x="51" y="4837"/>
                </a:lnTo>
                <a:lnTo>
                  <a:pt x="58" y="4847"/>
                </a:lnTo>
                <a:lnTo>
                  <a:pt x="66" y="4857"/>
                </a:lnTo>
                <a:lnTo>
                  <a:pt x="75" y="4868"/>
                </a:lnTo>
                <a:lnTo>
                  <a:pt x="84" y="4878"/>
                </a:lnTo>
                <a:lnTo>
                  <a:pt x="96" y="4888"/>
                </a:lnTo>
                <a:lnTo>
                  <a:pt x="107" y="4899"/>
                </a:lnTo>
                <a:lnTo>
                  <a:pt x="119" y="4909"/>
                </a:lnTo>
                <a:lnTo>
                  <a:pt x="131" y="4915"/>
                </a:lnTo>
                <a:lnTo>
                  <a:pt x="146" y="4924"/>
                </a:lnTo>
                <a:lnTo>
                  <a:pt x="166" y="4931"/>
                </a:lnTo>
                <a:lnTo>
                  <a:pt x="186" y="4937"/>
                </a:lnTo>
                <a:lnTo>
                  <a:pt x="208" y="4943"/>
                </a:lnTo>
                <a:lnTo>
                  <a:pt x="227" y="4948"/>
                </a:lnTo>
                <a:lnTo>
                  <a:pt x="246" y="4951"/>
                </a:lnTo>
                <a:lnTo>
                  <a:pt x="260" y="4953"/>
                </a:lnTo>
                <a:lnTo>
                  <a:pt x="348" y="4956"/>
                </a:lnTo>
                <a:lnTo>
                  <a:pt x="436" y="4957"/>
                </a:lnTo>
                <a:lnTo>
                  <a:pt x="524" y="4958"/>
                </a:lnTo>
                <a:lnTo>
                  <a:pt x="613" y="4957"/>
                </a:lnTo>
                <a:lnTo>
                  <a:pt x="702" y="4956"/>
                </a:lnTo>
                <a:lnTo>
                  <a:pt x="791" y="4954"/>
                </a:lnTo>
                <a:lnTo>
                  <a:pt x="882" y="4954"/>
                </a:lnTo>
                <a:lnTo>
                  <a:pt x="972" y="4953"/>
                </a:lnTo>
                <a:lnTo>
                  <a:pt x="1038" y="4953"/>
                </a:lnTo>
                <a:lnTo>
                  <a:pt x="1105" y="4953"/>
                </a:lnTo>
                <a:lnTo>
                  <a:pt x="1174" y="4952"/>
                </a:lnTo>
                <a:lnTo>
                  <a:pt x="1243" y="4952"/>
                </a:lnTo>
                <a:lnTo>
                  <a:pt x="1312" y="4952"/>
                </a:lnTo>
                <a:lnTo>
                  <a:pt x="1380" y="4952"/>
                </a:lnTo>
                <a:lnTo>
                  <a:pt x="1447" y="4953"/>
                </a:lnTo>
                <a:lnTo>
                  <a:pt x="1513" y="4956"/>
                </a:lnTo>
                <a:lnTo>
                  <a:pt x="2708" y="4952"/>
                </a:lnTo>
                <a:lnTo>
                  <a:pt x="2747" y="4952"/>
                </a:lnTo>
                <a:lnTo>
                  <a:pt x="2793" y="4954"/>
                </a:lnTo>
                <a:lnTo>
                  <a:pt x="2843" y="4956"/>
                </a:lnTo>
                <a:lnTo>
                  <a:pt x="2897" y="4957"/>
                </a:lnTo>
                <a:lnTo>
                  <a:pt x="2949" y="4958"/>
                </a:lnTo>
                <a:lnTo>
                  <a:pt x="2998" y="4957"/>
                </a:lnTo>
                <a:lnTo>
                  <a:pt x="3021" y="4956"/>
                </a:lnTo>
                <a:lnTo>
                  <a:pt x="3042" y="4954"/>
                </a:lnTo>
                <a:lnTo>
                  <a:pt x="3060" y="4952"/>
                </a:lnTo>
                <a:lnTo>
                  <a:pt x="3075" y="49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" name="Freeform 8">
            <a:extLst>
              <a:ext uri="{FF2B5EF4-FFF2-40B4-BE49-F238E27FC236}">
                <a16:creationId xmlns:a16="http://schemas.microsoft.com/office/drawing/2014/main" id="{56775C7B-93BE-95FA-E9A7-836AF42CF758}"/>
              </a:ext>
            </a:extLst>
          </p:cNvPr>
          <p:cNvSpPr>
            <a:spLocks/>
          </p:cNvSpPr>
          <p:nvPr/>
        </p:nvSpPr>
        <p:spPr bwMode="auto">
          <a:xfrm>
            <a:off x="11432056" y="473362"/>
            <a:ext cx="183713" cy="18189"/>
          </a:xfrm>
          <a:custGeom>
            <a:avLst/>
            <a:gdLst>
              <a:gd name="T0" fmla="*/ 6 w 5245"/>
              <a:gd name="T1" fmla="*/ 71 h 529"/>
              <a:gd name="T2" fmla="*/ 8 w 5245"/>
              <a:gd name="T3" fmla="*/ 203 h 529"/>
              <a:gd name="T4" fmla="*/ 9 w 5245"/>
              <a:gd name="T5" fmla="*/ 339 h 529"/>
              <a:gd name="T6" fmla="*/ 6 w 5245"/>
              <a:gd name="T7" fmla="*/ 437 h 529"/>
              <a:gd name="T8" fmla="*/ 3 w 5245"/>
              <a:gd name="T9" fmla="*/ 500 h 529"/>
              <a:gd name="T10" fmla="*/ 474 w 5245"/>
              <a:gd name="T11" fmla="*/ 528 h 529"/>
              <a:gd name="T12" fmla="*/ 631 w 5245"/>
              <a:gd name="T13" fmla="*/ 527 h 529"/>
              <a:gd name="T14" fmla="*/ 788 w 5245"/>
              <a:gd name="T15" fmla="*/ 528 h 529"/>
              <a:gd name="T16" fmla="*/ 946 w 5245"/>
              <a:gd name="T17" fmla="*/ 529 h 529"/>
              <a:gd name="T18" fmla="*/ 1109 w 5245"/>
              <a:gd name="T19" fmla="*/ 528 h 529"/>
              <a:gd name="T20" fmla="*/ 1266 w 5245"/>
              <a:gd name="T21" fmla="*/ 527 h 529"/>
              <a:gd name="T22" fmla="*/ 1426 w 5245"/>
              <a:gd name="T23" fmla="*/ 528 h 529"/>
              <a:gd name="T24" fmla="*/ 1589 w 5245"/>
              <a:gd name="T25" fmla="*/ 529 h 529"/>
              <a:gd name="T26" fmla="*/ 1752 w 5245"/>
              <a:gd name="T27" fmla="*/ 528 h 529"/>
              <a:gd name="T28" fmla="*/ 2480 w 5245"/>
              <a:gd name="T29" fmla="*/ 527 h 529"/>
              <a:gd name="T30" fmla="*/ 2638 w 5245"/>
              <a:gd name="T31" fmla="*/ 527 h 529"/>
              <a:gd name="T32" fmla="*/ 2797 w 5245"/>
              <a:gd name="T33" fmla="*/ 529 h 529"/>
              <a:gd name="T34" fmla="*/ 2957 w 5245"/>
              <a:gd name="T35" fmla="*/ 529 h 529"/>
              <a:gd name="T36" fmla="*/ 3680 w 5245"/>
              <a:gd name="T37" fmla="*/ 528 h 529"/>
              <a:gd name="T38" fmla="*/ 3837 w 5245"/>
              <a:gd name="T39" fmla="*/ 527 h 529"/>
              <a:gd name="T40" fmla="*/ 3996 w 5245"/>
              <a:gd name="T41" fmla="*/ 528 h 529"/>
              <a:gd name="T42" fmla="*/ 4156 w 5245"/>
              <a:gd name="T43" fmla="*/ 529 h 529"/>
              <a:gd name="T44" fmla="*/ 4316 w 5245"/>
              <a:gd name="T45" fmla="*/ 528 h 529"/>
              <a:gd name="T46" fmla="*/ 4475 w 5245"/>
              <a:gd name="T47" fmla="*/ 527 h 529"/>
              <a:gd name="T48" fmla="*/ 4637 w 5245"/>
              <a:gd name="T49" fmla="*/ 528 h 529"/>
              <a:gd name="T50" fmla="*/ 4800 w 5245"/>
              <a:gd name="T51" fmla="*/ 529 h 529"/>
              <a:gd name="T52" fmla="*/ 4965 w 5245"/>
              <a:gd name="T53" fmla="*/ 528 h 529"/>
              <a:gd name="T54" fmla="*/ 5244 w 5245"/>
              <a:gd name="T55" fmla="*/ 477 h 529"/>
              <a:gd name="T56" fmla="*/ 5245 w 5245"/>
              <a:gd name="T57" fmla="*/ 345 h 529"/>
              <a:gd name="T58" fmla="*/ 5244 w 5245"/>
              <a:gd name="T59" fmla="*/ 197 h 529"/>
              <a:gd name="T60" fmla="*/ 5243 w 5245"/>
              <a:gd name="T61" fmla="*/ 61 h 529"/>
              <a:gd name="T62" fmla="*/ 5185 w 5245"/>
              <a:gd name="T63" fmla="*/ 2 h 529"/>
              <a:gd name="T64" fmla="*/ 5049 w 5245"/>
              <a:gd name="T65" fmla="*/ 1 h 529"/>
              <a:gd name="T66" fmla="*/ 4902 w 5245"/>
              <a:gd name="T67" fmla="*/ 2 h 529"/>
              <a:gd name="T68" fmla="*/ 4767 w 5245"/>
              <a:gd name="T69" fmla="*/ 2 h 529"/>
              <a:gd name="T70" fmla="*/ 4577 w 5245"/>
              <a:gd name="T71" fmla="*/ 3 h 529"/>
              <a:gd name="T72" fmla="*/ 4093 w 5245"/>
              <a:gd name="T73" fmla="*/ 2 h 529"/>
              <a:gd name="T74" fmla="*/ 3402 w 5245"/>
              <a:gd name="T75" fmla="*/ 1 h 529"/>
              <a:gd name="T76" fmla="*/ 2597 w 5245"/>
              <a:gd name="T77" fmla="*/ 0 h 529"/>
              <a:gd name="T78" fmla="*/ 1768 w 5245"/>
              <a:gd name="T79" fmla="*/ 0 h 529"/>
              <a:gd name="T80" fmla="*/ 1008 w 5245"/>
              <a:gd name="T81" fmla="*/ 0 h 529"/>
              <a:gd name="T82" fmla="*/ 407 w 5245"/>
              <a:gd name="T83" fmla="*/ 2 h 529"/>
              <a:gd name="T84" fmla="*/ 116 w 5245"/>
              <a:gd name="T85" fmla="*/ 5 h 529"/>
              <a:gd name="T86" fmla="*/ 20 w 5245"/>
              <a:gd name="T87" fmla="*/ 8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245" h="529">
                <a:moveTo>
                  <a:pt x="5" y="9"/>
                </a:moveTo>
                <a:lnTo>
                  <a:pt x="6" y="71"/>
                </a:lnTo>
                <a:lnTo>
                  <a:pt x="7" y="136"/>
                </a:lnTo>
                <a:lnTo>
                  <a:pt x="8" y="203"/>
                </a:lnTo>
                <a:lnTo>
                  <a:pt x="8" y="271"/>
                </a:lnTo>
                <a:lnTo>
                  <a:pt x="9" y="339"/>
                </a:lnTo>
                <a:lnTo>
                  <a:pt x="7" y="405"/>
                </a:lnTo>
                <a:lnTo>
                  <a:pt x="6" y="437"/>
                </a:lnTo>
                <a:lnTo>
                  <a:pt x="5" y="469"/>
                </a:lnTo>
                <a:lnTo>
                  <a:pt x="3" y="500"/>
                </a:lnTo>
                <a:lnTo>
                  <a:pt x="0" y="529"/>
                </a:lnTo>
                <a:lnTo>
                  <a:pt x="474" y="528"/>
                </a:lnTo>
                <a:lnTo>
                  <a:pt x="553" y="527"/>
                </a:lnTo>
                <a:lnTo>
                  <a:pt x="631" y="527"/>
                </a:lnTo>
                <a:lnTo>
                  <a:pt x="709" y="527"/>
                </a:lnTo>
                <a:lnTo>
                  <a:pt x="788" y="528"/>
                </a:lnTo>
                <a:lnTo>
                  <a:pt x="867" y="529"/>
                </a:lnTo>
                <a:lnTo>
                  <a:pt x="946" y="529"/>
                </a:lnTo>
                <a:lnTo>
                  <a:pt x="1027" y="529"/>
                </a:lnTo>
                <a:lnTo>
                  <a:pt x="1109" y="528"/>
                </a:lnTo>
                <a:lnTo>
                  <a:pt x="1188" y="527"/>
                </a:lnTo>
                <a:lnTo>
                  <a:pt x="1266" y="527"/>
                </a:lnTo>
                <a:lnTo>
                  <a:pt x="1346" y="527"/>
                </a:lnTo>
                <a:lnTo>
                  <a:pt x="1426" y="528"/>
                </a:lnTo>
                <a:lnTo>
                  <a:pt x="1507" y="528"/>
                </a:lnTo>
                <a:lnTo>
                  <a:pt x="1589" y="529"/>
                </a:lnTo>
                <a:lnTo>
                  <a:pt x="1670" y="529"/>
                </a:lnTo>
                <a:lnTo>
                  <a:pt x="1752" y="528"/>
                </a:lnTo>
                <a:lnTo>
                  <a:pt x="2402" y="528"/>
                </a:lnTo>
                <a:lnTo>
                  <a:pt x="2480" y="527"/>
                </a:lnTo>
                <a:lnTo>
                  <a:pt x="2559" y="527"/>
                </a:lnTo>
                <a:lnTo>
                  <a:pt x="2638" y="527"/>
                </a:lnTo>
                <a:lnTo>
                  <a:pt x="2717" y="528"/>
                </a:lnTo>
                <a:lnTo>
                  <a:pt x="2797" y="529"/>
                </a:lnTo>
                <a:lnTo>
                  <a:pt x="2877" y="529"/>
                </a:lnTo>
                <a:lnTo>
                  <a:pt x="2957" y="529"/>
                </a:lnTo>
                <a:lnTo>
                  <a:pt x="3037" y="528"/>
                </a:lnTo>
                <a:lnTo>
                  <a:pt x="3680" y="528"/>
                </a:lnTo>
                <a:lnTo>
                  <a:pt x="3758" y="527"/>
                </a:lnTo>
                <a:lnTo>
                  <a:pt x="3837" y="527"/>
                </a:lnTo>
                <a:lnTo>
                  <a:pt x="3917" y="527"/>
                </a:lnTo>
                <a:lnTo>
                  <a:pt x="3996" y="528"/>
                </a:lnTo>
                <a:lnTo>
                  <a:pt x="4076" y="529"/>
                </a:lnTo>
                <a:lnTo>
                  <a:pt x="4156" y="529"/>
                </a:lnTo>
                <a:lnTo>
                  <a:pt x="4236" y="529"/>
                </a:lnTo>
                <a:lnTo>
                  <a:pt x="4316" y="528"/>
                </a:lnTo>
                <a:lnTo>
                  <a:pt x="4395" y="527"/>
                </a:lnTo>
                <a:lnTo>
                  <a:pt x="4475" y="527"/>
                </a:lnTo>
                <a:lnTo>
                  <a:pt x="4555" y="527"/>
                </a:lnTo>
                <a:lnTo>
                  <a:pt x="4637" y="528"/>
                </a:lnTo>
                <a:lnTo>
                  <a:pt x="4718" y="529"/>
                </a:lnTo>
                <a:lnTo>
                  <a:pt x="4800" y="529"/>
                </a:lnTo>
                <a:lnTo>
                  <a:pt x="4882" y="529"/>
                </a:lnTo>
                <a:lnTo>
                  <a:pt x="4965" y="528"/>
                </a:lnTo>
                <a:lnTo>
                  <a:pt x="5242" y="528"/>
                </a:lnTo>
                <a:lnTo>
                  <a:pt x="5244" y="477"/>
                </a:lnTo>
                <a:lnTo>
                  <a:pt x="5245" y="414"/>
                </a:lnTo>
                <a:lnTo>
                  <a:pt x="5245" y="345"/>
                </a:lnTo>
                <a:lnTo>
                  <a:pt x="5245" y="271"/>
                </a:lnTo>
                <a:lnTo>
                  <a:pt x="5244" y="197"/>
                </a:lnTo>
                <a:lnTo>
                  <a:pt x="5244" y="126"/>
                </a:lnTo>
                <a:lnTo>
                  <a:pt x="5243" y="61"/>
                </a:lnTo>
                <a:lnTo>
                  <a:pt x="5243" y="4"/>
                </a:lnTo>
                <a:lnTo>
                  <a:pt x="5185" y="2"/>
                </a:lnTo>
                <a:lnTo>
                  <a:pt x="5120" y="1"/>
                </a:lnTo>
                <a:lnTo>
                  <a:pt x="5049" y="1"/>
                </a:lnTo>
                <a:lnTo>
                  <a:pt x="4975" y="1"/>
                </a:lnTo>
                <a:lnTo>
                  <a:pt x="4902" y="2"/>
                </a:lnTo>
                <a:lnTo>
                  <a:pt x="4832" y="2"/>
                </a:lnTo>
                <a:lnTo>
                  <a:pt x="4767" y="2"/>
                </a:lnTo>
                <a:lnTo>
                  <a:pt x="4713" y="3"/>
                </a:lnTo>
                <a:lnTo>
                  <a:pt x="4577" y="3"/>
                </a:lnTo>
                <a:lnTo>
                  <a:pt x="4366" y="2"/>
                </a:lnTo>
                <a:lnTo>
                  <a:pt x="4093" y="2"/>
                </a:lnTo>
                <a:lnTo>
                  <a:pt x="3768" y="1"/>
                </a:lnTo>
                <a:lnTo>
                  <a:pt x="3402" y="1"/>
                </a:lnTo>
                <a:lnTo>
                  <a:pt x="3009" y="0"/>
                </a:lnTo>
                <a:lnTo>
                  <a:pt x="2597" y="0"/>
                </a:lnTo>
                <a:lnTo>
                  <a:pt x="2180" y="0"/>
                </a:lnTo>
                <a:lnTo>
                  <a:pt x="1768" y="0"/>
                </a:lnTo>
                <a:lnTo>
                  <a:pt x="1373" y="0"/>
                </a:lnTo>
                <a:lnTo>
                  <a:pt x="1008" y="0"/>
                </a:lnTo>
                <a:lnTo>
                  <a:pt x="682" y="1"/>
                </a:lnTo>
                <a:lnTo>
                  <a:pt x="407" y="2"/>
                </a:lnTo>
                <a:lnTo>
                  <a:pt x="195" y="4"/>
                </a:lnTo>
                <a:lnTo>
                  <a:pt x="116" y="5"/>
                </a:lnTo>
                <a:lnTo>
                  <a:pt x="58" y="6"/>
                </a:lnTo>
                <a:lnTo>
                  <a:pt x="20" y="8"/>
                </a:lnTo>
                <a:lnTo>
                  <a:pt x="5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" name="Freeform 9">
            <a:extLst>
              <a:ext uri="{FF2B5EF4-FFF2-40B4-BE49-F238E27FC236}">
                <a16:creationId xmlns:a16="http://schemas.microsoft.com/office/drawing/2014/main" id="{93CACBE5-5C24-751A-CD01-0E63553E6367}"/>
              </a:ext>
            </a:extLst>
          </p:cNvPr>
          <p:cNvSpPr>
            <a:spLocks/>
          </p:cNvSpPr>
          <p:nvPr/>
        </p:nvSpPr>
        <p:spPr bwMode="auto">
          <a:xfrm>
            <a:off x="11432056" y="426979"/>
            <a:ext cx="148244" cy="18189"/>
          </a:xfrm>
          <a:custGeom>
            <a:avLst/>
            <a:gdLst>
              <a:gd name="T0" fmla="*/ 4 w 4224"/>
              <a:gd name="T1" fmla="*/ 28 h 524"/>
              <a:gd name="T2" fmla="*/ 2 w 4224"/>
              <a:gd name="T3" fmla="*/ 73 h 524"/>
              <a:gd name="T4" fmla="*/ 1 w 4224"/>
              <a:gd name="T5" fmla="*/ 161 h 524"/>
              <a:gd name="T6" fmla="*/ 3 w 4224"/>
              <a:gd name="T7" fmla="*/ 302 h 524"/>
              <a:gd name="T8" fmla="*/ 2 w 4224"/>
              <a:gd name="T9" fmla="*/ 437 h 524"/>
              <a:gd name="T10" fmla="*/ 0 w 4224"/>
              <a:gd name="T11" fmla="*/ 500 h 524"/>
              <a:gd name="T12" fmla="*/ 2 w 4224"/>
              <a:gd name="T13" fmla="*/ 510 h 524"/>
              <a:gd name="T14" fmla="*/ 7 w 4224"/>
              <a:gd name="T15" fmla="*/ 516 h 524"/>
              <a:gd name="T16" fmla="*/ 18 w 4224"/>
              <a:gd name="T17" fmla="*/ 520 h 524"/>
              <a:gd name="T18" fmla="*/ 44 w 4224"/>
              <a:gd name="T19" fmla="*/ 522 h 524"/>
              <a:gd name="T20" fmla="*/ 106 w 4224"/>
              <a:gd name="T21" fmla="*/ 520 h 524"/>
              <a:gd name="T22" fmla="*/ 4068 w 4224"/>
              <a:gd name="T23" fmla="*/ 520 h 524"/>
              <a:gd name="T24" fmla="*/ 4177 w 4224"/>
              <a:gd name="T25" fmla="*/ 524 h 524"/>
              <a:gd name="T26" fmla="*/ 4193 w 4224"/>
              <a:gd name="T27" fmla="*/ 521 h 524"/>
              <a:gd name="T28" fmla="*/ 4205 w 4224"/>
              <a:gd name="T29" fmla="*/ 518 h 524"/>
              <a:gd name="T30" fmla="*/ 4213 w 4224"/>
              <a:gd name="T31" fmla="*/ 512 h 524"/>
              <a:gd name="T32" fmla="*/ 4219 w 4224"/>
              <a:gd name="T33" fmla="*/ 503 h 524"/>
              <a:gd name="T34" fmla="*/ 4223 w 4224"/>
              <a:gd name="T35" fmla="*/ 489 h 524"/>
              <a:gd name="T36" fmla="*/ 4224 w 4224"/>
              <a:gd name="T37" fmla="*/ 471 h 524"/>
              <a:gd name="T38" fmla="*/ 4223 w 4224"/>
              <a:gd name="T39" fmla="*/ 418 h 524"/>
              <a:gd name="T40" fmla="*/ 4219 w 4224"/>
              <a:gd name="T41" fmla="*/ 339 h 524"/>
              <a:gd name="T42" fmla="*/ 4217 w 4224"/>
              <a:gd name="T43" fmla="*/ 226 h 524"/>
              <a:gd name="T44" fmla="*/ 4219 w 4224"/>
              <a:gd name="T45" fmla="*/ 144 h 524"/>
              <a:gd name="T46" fmla="*/ 4222 w 4224"/>
              <a:gd name="T47" fmla="*/ 85 h 524"/>
              <a:gd name="T48" fmla="*/ 4223 w 4224"/>
              <a:gd name="T49" fmla="*/ 45 h 524"/>
              <a:gd name="T50" fmla="*/ 4222 w 4224"/>
              <a:gd name="T51" fmla="*/ 31 h 524"/>
              <a:gd name="T52" fmla="*/ 4218 w 4224"/>
              <a:gd name="T53" fmla="*/ 21 h 524"/>
              <a:gd name="T54" fmla="*/ 4211 w 4224"/>
              <a:gd name="T55" fmla="*/ 14 h 524"/>
              <a:gd name="T56" fmla="*/ 4203 w 4224"/>
              <a:gd name="T57" fmla="*/ 10 h 524"/>
              <a:gd name="T58" fmla="*/ 4174 w 4224"/>
              <a:gd name="T59" fmla="*/ 6 h 524"/>
              <a:gd name="T60" fmla="*/ 4061 w 4224"/>
              <a:gd name="T61" fmla="*/ 8 h 524"/>
              <a:gd name="T62" fmla="*/ 3488 w 4224"/>
              <a:gd name="T63" fmla="*/ 8 h 524"/>
              <a:gd name="T64" fmla="*/ 3325 w 4224"/>
              <a:gd name="T65" fmla="*/ 9 h 524"/>
              <a:gd name="T66" fmla="*/ 3145 w 4224"/>
              <a:gd name="T67" fmla="*/ 9 h 524"/>
              <a:gd name="T68" fmla="*/ 3004 w 4224"/>
              <a:gd name="T69" fmla="*/ 8 h 524"/>
              <a:gd name="T70" fmla="*/ 2092 w 4224"/>
              <a:gd name="T71" fmla="*/ 8 h 524"/>
              <a:gd name="T72" fmla="*/ 1984 w 4224"/>
              <a:gd name="T73" fmla="*/ 10 h 524"/>
              <a:gd name="T74" fmla="*/ 1852 w 4224"/>
              <a:gd name="T75" fmla="*/ 8 h 524"/>
              <a:gd name="T76" fmla="*/ 1723 w 4224"/>
              <a:gd name="T77" fmla="*/ 6 h 524"/>
              <a:gd name="T78" fmla="*/ 1621 w 4224"/>
              <a:gd name="T79" fmla="*/ 8 h 524"/>
              <a:gd name="T80" fmla="*/ 1598 w 4224"/>
              <a:gd name="T81" fmla="*/ 6 h 524"/>
              <a:gd name="T82" fmla="*/ 1580 w 4224"/>
              <a:gd name="T83" fmla="*/ 4 h 524"/>
              <a:gd name="T84" fmla="*/ 410 w 4224"/>
              <a:gd name="T85" fmla="*/ 7 h 524"/>
              <a:gd name="T86" fmla="*/ 285 w 4224"/>
              <a:gd name="T87" fmla="*/ 2 h 524"/>
              <a:gd name="T88" fmla="*/ 151 w 4224"/>
              <a:gd name="T89" fmla="*/ 0 h 524"/>
              <a:gd name="T90" fmla="*/ 65 w 4224"/>
              <a:gd name="T91" fmla="*/ 3 h 524"/>
              <a:gd name="T92" fmla="*/ 22 w 4224"/>
              <a:gd name="T93" fmla="*/ 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224" h="524">
                <a:moveTo>
                  <a:pt x="5" y="12"/>
                </a:moveTo>
                <a:lnTo>
                  <a:pt x="4" y="28"/>
                </a:lnTo>
                <a:lnTo>
                  <a:pt x="2" y="49"/>
                </a:lnTo>
                <a:lnTo>
                  <a:pt x="2" y="73"/>
                </a:lnTo>
                <a:lnTo>
                  <a:pt x="1" y="99"/>
                </a:lnTo>
                <a:lnTo>
                  <a:pt x="1" y="161"/>
                </a:lnTo>
                <a:lnTo>
                  <a:pt x="2" y="230"/>
                </a:lnTo>
                <a:lnTo>
                  <a:pt x="3" y="302"/>
                </a:lnTo>
                <a:lnTo>
                  <a:pt x="3" y="372"/>
                </a:lnTo>
                <a:lnTo>
                  <a:pt x="2" y="437"/>
                </a:lnTo>
                <a:lnTo>
                  <a:pt x="0" y="493"/>
                </a:lnTo>
                <a:lnTo>
                  <a:pt x="0" y="500"/>
                </a:lnTo>
                <a:lnTo>
                  <a:pt x="1" y="505"/>
                </a:lnTo>
                <a:lnTo>
                  <a:pt x="2" y="510"/>
                </a:lnTo>
                <a:lnTo>
                  <a:pt x="4" y="514"/>
                </a:lnTo>
                <a:lnTo>
                  <a:pt x="7" y="516"/>
                </a:lnTo>
                <a:lnTo>
                  <a:pt x="13" y="518"/>
                </a:lnTo>
                <a:lnTo>
                  <a:pt x="18" y="520"/>
                </a:lnTo>
                <a:lnTo>
                  <a:pt x="25" y="521"/>
                </a:lnTo>
                <a:lnTo>
                  <a:pt x="44" y="522"/>
                </a:lnTo>
                <a:lnTo>
                  <a:pt x="71" y="521"/>
                </a:lnTo>
                <a:lnTo>
                  <a:pt x="106" y="520"/>
                </a:lnTo>
                <a:lnTo>
                  <a:pt x="151" y="520"/>
                </a:lnTo>
                <a:lnTo>
                  <a:pt x="4068" y="520"/>
                </a:lnTo>
                <a:lnTo>
                  <a:pt x="4133" y="521"/>
                </a:lnTo>
                <a:lnTo>
                  <a:pt x="4177" y="524"/>
                </a:lnTo>
                <a:lnTo>
                  <a:pt x="4186" y="522"/>
                </a:lnTo>
                <a:lnTo>
                  <a:pt x="4193" y="521"/>
                </a:lnTo>
                <a:lnTo>
                  <a:pt x="4199" y="520"/>
                </a:lnTo>
                <a:lnTo>
                  <a:pt x="4205" y="518"/>
                </a:lnTo>
                <a:lnTo>
                  <a:pt x="4209" y="516"/>
                </a:lnTo>
                <a:lnTo>
                  <a:pt x="4213" y="512"/>
                </a:lnTo>
                <a:lnTo>
                  <a:pt x="4217" y="508"/>
                </a:lnTo>
                <a:lnTo>
                  <a:pt x="4219" y="503"/>
                </a:lnTo>
                <a:lnTo>
                  <a:pt x="4221" y="497"/>
                </a:lnTo>
                <a:lnTo>
                  <a:pt x="4223" y="489"/>
                </a:lnTo>
                <a:lnTo>
                  <a:pt x="4223" y="481"/>
                </a:lnTo>
                <a:lnTo>
                  <a:pt x="4224" y="471"/>
                </a:lnTo>
                <a:lnTo>
                  <a:pt x="4224" y="448"/>
                </a:lnTo>
                <a:lnTo>
                  <a:pt x="4223" y="418"/>
                </a:lnTo>
                <a:lnTo>
                  <a:pt x="4221" y="382"/>
                </a:lnTo>
                <a:lnTo>
                  <a:pt x="4219" y="339"/>
                </a:lnTo>
                <a:lnTo>
                  <a:pt x="4218" y="287"/>
                </a:lnTo>
                <a:lnTo>
                  <a:pt x="4217" y="226"/>
                </a:lnTo>
                <a:lnTo>
                  <a:pt x="4218" y="182"/>
                </a:lnTo>
                <a:lnTo>
                  <a:pt x="4219" y="144"/>
                </a:lnTo>
                <a:lnTo>
                  <a:pt x="4221" y="112"/>
                </a:lnTo>
                <a:lnTo>
                  <a:pt x="4222" y="85"/>
                </a:lnTo>
                <a:lnTo>
                  <a:pt x="4223" y="62"/>
                </a:lnTo>
                <a:lnTo>
                  <a:pt x="4223" y="45"/>
                </a:lnTo>
                <a:lnTo>
                  <a:pt x="4223" y="37"/>
                </a:lnTo>
                <a:lnTo>
                  <a:pt x="4222" y="31"/>
                </a:lnTo>
                <a:lnTo>
                  <a:pt x="4220" y="26"/>
                </a:lnTo>
                <a:lnTo>
                  <a:pt x="4218" y="21"/>
                </a:lnTo>
                <a:lnTo>
                  <a:pt x="4215" y="17"/>
                </a:lnTo>
                <a:lnTo>
                  <a:pt x="4211" y="14"/>
                </a:lnTo>
                <a:lnTo>
                  <a:pt x="4207" y="12"/>
                </a:lnTo>
                <a:lnTo>
                  <a:pt x="4203" y="10"/>
                </a:lnTo>
                <a:lnTo>
                  <a:pt x="4191" y="7"/>
                </a:lnTo>
                <a:lnTo>
                  <a:pt x="4174" y="6"/>
                </a:lnTo>
                <a:lnTo>
                  <a:pt x="4128" y="7"/>
                </a:lnTo>
                <a:lnTo>
                  <a:pt x="4061" y="8"/>
                </a:lnTo>
                <a:lnTo>
                  <a:pt x="3549" y="8"/>
                </a:lnTo>
                <a:lnTo>
                  <a:pt x="3488" y="8"/>
                </a:lnTo>
                <a:lnTo>
                  <a:pt x="3412" y="8"/>
                </a:lnTo>
                <a:lnTo>
                  <a:pt x="3325" y="9"/>
                </a:lnTo>
                <a:lnTo>
                  <a:pt x="3234" y="9"/>
                </a:lnTo>
                <a:lnTo>
                  <a:pt x="3145" y="9"/>
                </a:lnTo>
                <a:lnTo>
                  <a:pt x="3066" y="9"/>
                </a:lnTo>
                <a:lnTo>
                  <a:pt x="3004" y="8"/>
                </a:lnTo>
                <a:lnTo>
                  <a:pt x="2962" y="6"/>
                </a:lnTo>
                <a:lnTo>
                  <a:pt x="2092" y="8"/>
                </a:lnTo>
                <a:lnTo>
                  <a:pt x="2042" y="10"/>
                </a:lnTo>
                <a:lnTo>
                  <a:pt x="1984" y="10"/>
                </a:lnTo>
                <a:lnTo>
                  <a:pt x="1919" y="9"/>
                </a:lnTo>
                <a:lnTo>
                  <a:pt x="1852" y="8"/>
                </a:lnTo>
                <a:lnTo>
                  <a:pt x="1785" y="7"/>
                </a:lnTo>
                <a:lnTo>
                  <a:pt x="1723" y="6"/>
                </a:lnTo>
                <a:lnTo>
                  <a:pt x="1667" y="7"/>
                </a:lnTo>
                <a:lnTo>
                  <a:pt x="1621" y="8"/>
                </a:lnTo>
                <a:lnTo>
                  <a:pt x="1608" y="8"/>
                </a:lnTo>
                <a:lnTo>
                  <a:pt x="1598" y="6"/>
                </a:lnTo>
                <a:lnTo>
                  <a:pt x="1590" y="4"/>
                </a:lnTo>
                <a:lnTo>
                  <a:pt x="1580" y="4"/>
                </a:lnTo>
                <a:lnTo>
                  <a:pt x="458" y="9"/>
                </a:lnTo>
                <a:lnTo>
                  <a:pt x="410" y="7"/>
                </a:lnTo>
                <a:lnTo>
                  <a:pt x="351" y="4"/>
                </a:lnTo>
                <a:lnTo>
                  <a:pt x="285" y="2"/>
                </a:lnTo>
                <a:lnTo>
                  <a:pt x="217" y="1"/>
                </a:lnTo>
                <a:lnTo>
                  <a:pt x="151" y="0"/>
                </a:lnTo>
                <a:lnTo>
                  <a:pt x="92" y="1"/>
                </a:lnTo>
                <a:lnTo>
                  <a:pt x="65" y="3"/>
                </a:lnTo>
                <a:lnTo>
                  <a:pt x="41" y="6"/>
                </a:lnTo>
                <a:lnTo>
                  <a:pt x="22" y="8"/>
                </a:ln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" name="Freeform 10">
            <a:extLst>
              <a:ext uri="{FF2B5EF4-FFF2-40B4-BE49-F238E27FC236}">
                <a16:creationId xmlns:a16="http://schemas.microsoft.com/office/drawing/2014/main" id="{4D39198C-1030-EE66-58BC-10D6E7C6AF2B}"/>
              </a:ext>
            </a:extLst>
          </p:cNvPr>
          <p:cNvSpPr>
            <a:spLocks/>
          </p:cNvSpPr>
          <p:nvPr/>
        </p:nvSpPr>
        <p:spPr bwMode="auto">
          <a:xfrm>
            <a:off x="11432056" y="519744"/>
            <a:ext cx="109136" cy="18189"/>
          </a:xfrm>
          <a:custGeom>
            <a:avLst/>
            <a:gdLst>
              <a:gd name="T0" fmla="*/ 5 w 3107"/>
              <a:gd name="T1" fmla="*/ 133 h 527"/>
              <a:gd name="T2" fmla="*/ 2 w 3107"/>
              <a:gd name="T3" fmla="*/ 511 h 527"/>
              <a:gd name="T4" fmla="*/ 7 w 3107"/>
              <a:gd name="T5" fmla="*/ 513 h 527"/>
              <a:gd name="T6" fmla="*/ 15 w 3107"/>
              <a:gd name="T7" fmla="*/ 515 h 527"/>
              <a:gd name="T8" fmla="*/ 24 w 3107"/>
              <a:gd name="T9" fmla="*/ 517 h 527"/>
              <a:gd name="T10" fmla="*/ 34 w 3107"/>
              <a:gd name="T11" fmla="*/ 518 h 527"/>
              <a:gd name="T12" fmla="*/ 59 w 3107"/>
              <a:gd name="T13" fmla="*/ 521 h 527"/>
              <a:gd name="T14" fmla="*/ 88 w 3107"/>
              <a:gd name="T15" fmla="*/ 523 h 527"/>
              <a:gd name="T16" fmla="*/ 155 w 3107"/>
              <a:gd name="T17" fmla="*/ 525 h 527"/>
              <a:gd name="T18" fmla="*/ 232 w 3107"/>
              <a:gd name="T19" fmla="*/ 526 h 527"/>
              <a:gd name="T20" fmla="*/ 310 w 3107"/>
              <a:gd name="T21" fmla="*/ 525 h 527"/>
              <a:gd name="T22" fmla="*/ 383 w 3107"/>
              <a:gd name="T23" fmla="*/ 524 h 527"/>
              <a:gd name="T24" fmla="*/ 445 w 3107"/>
              <a:gd name="T25" fmla="*/ 523 h 527"/>
              <a:gd name="T26" fmla="*/ 488 w 3107"/>
              <a:gd name="T27" fmla="*/ 522 h 527"/>
              <a:gd name="T28" fmla="*/ 2689 w 3107"/>
              <a:gd name="T29" fmla="*/ 523 h 527"/>
              <a:gd name="T30" fmla="*/ 2739 w 3107"/>
              <a:gd name="T31" fmla="*/ 523 h 527"/>
              <a:gd name="T32" fmla="*/ 2789 w 3107"/>
              <a:gd name="T33" fmla="*/ 523 h 527"/>
              <a:gd name="T34" fmla="*/ 2838 w 3107"/>
              <a:gd name="T35" fmla="*/ 522 h 527"/>
              <a:gd name="T36" fmla="*/ 2886 w 3107"/>
              <a:gd name="T37" fmla="*/ 522 h 527"/>
              <a:gd name="T38" fmla="*/ 2936 w 3107"/>
              <a:gd name="T39" fmla="*/ 523 h 527"/>
              <a:gd name="T40" fmla="*/ 2984 w 3107"/>
              <a:gd name="T41" fmla="*/ 523 h 527"/>
              <a:gd name="T42" fmla="*/ 3033 w 3107"/>
              <a:gd name="T43" fmla="*/ 525 h 527"/>
              <a:gd name="T44" fmla="*/ 3084 w 3107"/>
              <a:gd name="T45" fmla="*/ 527 h 527"/>
              <a:gd name="T46" fmla="*/ 3102 w 3107"/>
              <a:gd name="T47" fmla="*/ 508 h 527"/>
              <a:gd name="T48" fmla="*/ 3104 w 3107"/>
              <a:gd name="T49" fmla="*/ 133 h 527"/>
              <a:gd name="T50" fmla="*/ 3106 w 3107"/>
              <a:gd name="T51" fmla="*/ 82 h 527"/>
              <a:gd name="T52" fmla="*/ 3107 w 3107"/>
              <a:gd name="T53" fmla="*/ 46 h 527"/>
              <a:gd name="T54" fmla="*/ 3106 w 3107"/>
              <a:gd name="T55" fmla="*/ 38 h 527"/>
              <a:gd name="T56" fmla="*/ 3105 w 3107"/>
              <a:gd name="T57" fmla="*/ 32 h 527"/>
              <a:gd name="T58" fmla="*/ 3103 w 3107"/>
              <a:gd name="T59" fmla="*/ 27 h 527"/>
              <a:gd name="T60" fmla="*/ 3101 w 3107"/>
              <a:gd name="T61" fmla="*/ 22 h 527"/>
              <a:gd name="T62" fmla="*/ 3098 w 3107"/>
              <a:gd name="T63" fmla="*/ 18 h 527"/>
              <a:gd name="T64" fmla="*/ 3094 w 3107"/>
              <a:gd name="T65" fmla="*/ 14 h 527"/>
              <a:gd name="T66" fmla="*/ 3089 w 3107"/>
              <a:gd name="T67" fmla="*/ 10 h 527"/>
              <a:gd name="T68" fmla="*/ 3083 w 3107"/>
              <a:gd name="T69" fmla="*/ 8 h 527"/>
              <a:gd name="T70" fmla="*/ 3075 w 3107"/>
              <a:gd name="T71" fmla="*/ 6 h 527"/>
              <a:gd name="T72" fmla="*/ 3067 w 3107"/>
              <a:gd name="T73" fmla="*/ 4 h 527"/>
              <a:gd name="T74" fmla="*/ 3057 w 3107"/>
              <a:gd name="T75" fmla="*/ 3 h 527"/>
              <a:gd name="T76" fmla="*/ 3046 w 3107"/>
              <a:gd name="T77" fmla="*/ 2 h 527"/>
              <a:gd name="T78" fmla="*/ 3018 w 3107"/>
              <a:gd name="T79" fmla="*/ 1 h 527"/>
              <a:gd name="T80" fmla="*/ 2984 w 3107"/>
              <a:gd name="T81" fmla="*/ 0 h 527"/>
              <a:gd name="T82" fmla="*/ 2893 w 3107"/>
              <a:gd name="T83" fmla="*/ 2 h 527"/>
              <a:gd name="T84" fmla="*/ 2764 w 3107"/>
              <a:gd name="T85" fmla="*/ 3 h 527"/>
              <a:gd name="T86" fmla="*/ 29 w 3107"/>
              <a:gd name="T87" fmla="*/ 4 h 527"/>
              <a:gd name="T88" fmla="*/ 22 w 3107"/>
              <a:gd name="T89" fmla="*/ 5 h 527"/>
              <a:gd name="T90" fmla="*/ 15 w 3107"/>
              <a:gd name="T91" fmla="*/ 7 h 527"/>
              <a:gd name="T92" fmla="*/ 10 w 3107"/>
              <a:gd name="T93" fmla="*/ 9 h 527"/>
              <a:gd name="T94" fmla="*/ 6 w 3107"/>
              <a:gd name="T95" fmla="*/ 13 h 527"/>
              <a:gd name="T96" fmla="*/ 3 w 3107"/>
              <a:gd name="T97" fmla="*/ 17 h 527"/>
              <a:gd name="T98" fmla="*/ 1 w 3107"/>
              <a:gd name="T99" fmla="*/ 21 h 527"/>
              <a:gd name="T100" fmla="*/ 0 w 3107"/>
              <a:gd name="T101" fmla="*/ 27 h 527"/>
              <a:gd name="T102" fmla="*/ 0 w 3107"/>
              <a:gd name="T103" fmla="*/ 33 h 527"/>
              <a:gd name="T104" fmla="*/ 3 w 3107"/>
              <a:gd name="T105" fmla="*/ 71 h 527"/>
              <a:gd name="T106" fmla="*/ 5 w 3107"/>
              <a:gd name="T107" fmla="*/ 133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07" h="527">
                <a:moveTo>
                  <a:pt x="5" y="133"/>
                </a:moveTo>
                <a:lnTo>
                  <a:pt x="2" y="511"/>
                </a:lnTo>
                <a:lnTo>
                  <a:pt x="7" y="513"/>
                </a:lnTo>
                <a:lnTo>
                  <a:pt x="15" y="515"/>
                </a:lnTo>
                <a:lnTo>
                  <a:pt x="24" y="517"/>
                </a:lnTo>
                <a:lnTo>
                  <a:pt x="34" y="518"/>
                </a:lnTo>
                <a:lnTo>
                  <a:pt x="59" y="521"/>
                </a:lnTo>
                <a:lnTo>
                  <a:pt x="88" y="523"/>
                </a:lnTo>
                <a:lnTo>
                  <a:pt x="155" y="525"/>
                </a:lnTo>
                <a:lnTo>
                  <a:pt x="232" y="526"/>
                </a:lnTo>
                <a:lnTo>
                  <a:pt x="310" y="525"/>
                </a:lnTo>
                <a:lnTo>
                  <a:pt x="383" y="524"/>
                </a:lnTo>
                <a:lnTo>
                  <a:pt x="445" y="523"/>
                </a:lnTo>
                <a:lnTo>
                  <a:pt x="488" y="522"/>
                </a:lnTo>
                <a:lnTo>
                  <a:pt x="2689" y="523"/>
                </a:lnTo>
                <a:lnTo>
                  <a:pt x="2739" y="523"/>
                </a:lnTo>
                <a:lnTo>
                  <a:pt x="2789" y="523"/>
                </a:lnTo>
                <a:lnTo>
                  <a:pt x="2838" y="522"/>
                </a:lnTo>
                <a:lnTo>
                  <a:pt x="2886" y="522"/>
                </a:lnTo>
                <a:lnTo>
                  <a:pt x="2936" y="523"/>
                </a:lnTo>
                <a:lnTo>
                  <a:pt x="2984" y="523"/>
                </a:lnTo>
                <a:lnTo>
                  <a:pt x="3033" y="525"/>
                </a:lnTo>
                <a:lnTo>
                  <a:pt x="3084" y="527"/>
                </a:lnTo>
                <a:lnTo>
                  <a:pt x="3102" y="508"/>
                </a:lnTo>
                <a:lnTo>
                  <a:pt x="3104" y="133"/>
                </a:lnTo>
                <a:lnTo>
                  <a:pt x="3106" y="82"/>
                </a:lnTo>
                <a:lnTo>
                  <a:pt x="3107" y="46"/>
                </a:lnTo>
                <a:lnTo>
                  <a:pt x="3106" y="38"/>
                </a:lnTo>
                <a:lnTo>
                  <a:pt x="3105" y="32"/>
                </a:lnTo>
                <a:lnTo>
                  <a:pt x="3103" y="27"/>
                </a:lnTo>
                <a:lnTo>
                  <a:pt x="3101" y="22"/>
                </a:lnTo>
                <a:lnTo>
                  <a:pt x="3098" y="18"/>
                </a:lnTo>
                <a:lnTo>
                  <a:pt x="3094" y="14"/>
                </a:lnTo>
                <a:lnTo>
                  <a:pt x="3089" y="10"/>
                </a:lnTo>
                <a:lnTo>
                  <a:pt x="3083" y="8"/>
                </a:lnTo>
                <a:lnTo>
                  <a:pt x="3075" y="6"/>
                </a:lnTo>
                <a:lnTo>
                  <a:pt x="3067" y="4"/>
                </a:lnTo>
                <a:lnTo>
                  <a:pt x="3057" y="3"/>
                </a:lnTo>
                <a:lnTo>
                  <a:pt x="3046" y="2"/>
                </a:lnTo>
                <a:lnTo>
                  <a:pt x="3018" y="1"/>
                </a:lnTo>
                <a:lnTo>
                  <a:pt x="2984" y="0"/>
                </a:lnTo>
                <a:lnTo>
                  <a:pt x="2893" y="2"/>
                </a:lnTo>
                <a:lnTo>
                  <a:pt x="2764" y="3"/>
                </a:lnTo>
                <a:lnTo>
                  <a:pt x="29" y="4"/>
                </a:lnTo>
                <a:lnTo>
                  <a:pt x="22" y="5"/>
                </a:lnTo>
                <a:lnTo>
                  <a:pt x="15" y="7"/>
                </a:lnTo>
                <a:lnTo>
                  <a:pt x="10" y="9"/>
                </a:lnTo>
                <a:lnTo>
                  <a:pt x="6" y="13"/>
                </a:lnTo>
                <a:lnTo>
                  <a:pt x="3" y="17"/>
                </a:lnTo>
                <a:lnTo>
                  <a:pt x="1" y="21"/>
                </a:lnTo>
                <a:lnTo>
                  <a:pt x="0" y="27"/>
                </a:lnTo>
                <a:lnTo>
                  <a:pt x="0" y="33"/>
                </a:lnTo>
                <a:lnTo>
                  <a:pt x="3" y="71"/>
                </a:lnTo>
                <a:lnTo>
                  <a:pt x="5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" name="Freeform 11">
            <a:extLst>
              <a:ext uri="{FF2B5EF4-FFF2-40B4-BE49-F238E27FC236}">
                <a16:creationId xmlns:a16="http://schemas.microsoft.com/office/drawing/2014/main" id="{292474BD-2510-51F5-0584-37558FAB8191}"/>
              </a:ext>
            </a:extLst>
          </p:cNvPr>
          <p:cNvSpPr>
            <a:spLocks/>
          </p:cNvSpPr>
          <p:nvPr/>
        </p:nvSpPr>
        <p:spPr bwMode="auto">
          <a:xfrm>
            <a:off x="11381126" y="662531"/>
            <a:ext cx="18189" cy="99132"/>
          </a:xfrm>
          <a:custGeom>
            <a:avLst/>
            <a:gdLst>
              <a:gd name="T0" fmla="*/ 168 w 515"/>
              <a:gd name="T1" fmla="*/ 2607 h 2829"/>
              <a:gd name="T2" fmla="*/ 208 w 515"/>
              <a:gd name="T3" fmla="*/ 2636 h 2829"/>
              <a:gd name="T4" fmla="*/ 250 w 515"/>
              <a:gd name="T5" fmla="*/ 2660 h 2829"/>
              <a:gd name="T6" fmla="*/ 289 w 515"/>
              <a:gd name="T7" fmla="*/ 2682 h 2829"/>
              <a:gd name="T8" fmla="*/ 323 w 515"/>
              <a:gd name="T9" fmla="*/ 2705 h 2829"/>
              <a:gd name="T10" fmla="*/ 348 w 515"/>
              <a:gd name="T11" fmla="*/ 2728 h 2829"/>
              <a:gd name="T12" fmla="*/ 366 w 515"/>
              <a:gd name="T13" fmla="*/ 2736 h 2829"/>
              <a:gd name="T14" fmla="*/ 386 w 515"/>
              <a:gd name="T15" fmla="*/ 2746 h 2829"/>
              <a:gd name="T16" fmla="*/ 401 w 515"/>
              <a:gd name="T17" fmla="*/ 2759 h 2829"/>
              <a:gd name="T18" fmla="*/ 409 w 515"/>
              <a:gd name="T19" fmla="*/ 2767 h 2829"/>
              <a:gd name="T20" fmla="*/ 419 w 515"/>
              <a:gd name="T21" fmla="*/ 2775 h 2829"/>
              <a:gd name="T22" fmla="*/ 445 w 515"/>
              <a:gd name="T23" fmla="*/ 2789 h 2829"/>
              <a:gd name="T24" fmla="*/ 464 w 515"/>
              <a:gd name="T25" fmla="*/ 2800 h 2829"/>
              <a:gd name="T26" fmla="*/ 477 w 515"/>
              <a:gd name="T27" fmla="*/ 2812 h 2829"/>
              <a:gd name="T28" fmla="*/ 491 w 515"/>
              <a:gd name="T29" fmla="*/ 2823 h 2829"/>
              <a:gd name="T30" fmla="*/ 512 w 515"/>
              <a:gd name="T31" fmla="*/ 2829 h 2829"/>
              <a:gd name="T32" fmla="*/ 514 w 515"/>
              <a:gd name="T33" fmla="*/ 2726 h 2829"/>
              <a:gd name="T34" fmla="*/ 514 w 515"/>
              <a:gd name="T35" fmla="*/ 2622 h 2829"/>
              <a:gd name="T36" fmla="*/ 515 w 515"/>
              <a:gd name="T37" fmla="*/ 2518 h 2829"/>
              <a:gd name="T38" fmla="*/ 514 w 515"/>
              <a:gd name="T39" fmla="*/ 2413 h 2829"/>
              <a:gd name="T40" fmla="*/ 513 w 515"/>
              <a:gd name="T41" fmla="*/ 2308 h 2829"/>
              <a:gd name="T42" fmla="*/ 513 w 515"/>
              <a:gd name="T43" fmla="*/ 2204 h 2829"/>
              <a:gd name="T44" fmla="*/ 512 w 515"/>
              <a:gd name="T45" fmla="*/ 2100 h 2829"/>
              <a:gd name="T46" fmla="*/ 512 w 515"/>
              <a:gd name="T47" fmla="*/ 1995 h 2829"/>
              <a:gd name="T48" fmla="*/ 512 w 515"/>
              <a:gd name="T49" fmla="*/ 912 h 2829"/>
              <a:gd name="T50" fmla="*/ 512 w 515"/>
              <a:gd name="T51" fmla="*/ 855 h 2829"/>
              <a:gd name="T52" fmla="*/ 510 w 515"/>
              <a:gd name="T53" fmla="*/ 834 h 2829"/>
              <a:gd name="T54" fmla="*/ 505 w 515"/>
              <a:gd name="T55" fmla="*/ 822 h 2829"/>
              <a:gd name="T56" fmla="*/ 493 w 515"/>
              <a:gd name="T57" fmla="*/ 803 h 2829"/>
              <a:gd name="T58" fmla="*/ 469 w 515"/>
              <a:gd name="T59" fmla="*/ 770 h 2829"/>
              <a:gd name="T60" fmla="*/ 452 w 515"/>
              <a:gd name="T61" fmla="*/ 734 h 2829"/>
              <a:gd name="T62" fmla="*/ 362 w 515"/>
              <a:gd name="T63" fmla="*/ 592 h 2829"/>
              <a:gd name="T64" fmla="*/ 353 w 515"/>
              <a:gd name="T65" fmla="*/ 575 h 2829"/>
              <a:gd name="T66" fmla="*/ 344 w 515"/>
              <a:gd name="T67" fmla="*/ 556 h 2829"/>
              <a:gd name="T68" fmla="*/ 157 w 515"/>
              <a:gd name="T69" fmla="*/ 245 h 2829"/>
              <a:gd name="T70" fmla="*/ 137 w 515"/>
              <a:gd name="T71" fmla="*/ 212 h 2829"/>
              <a:gd name="T72" fmla="*/ 0 w 515"/>
              <a:gd name="T73" fmla="*/ 0 h 28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5" h="2829">
                <a:moveTo>
                  <a:pt x="0" y="2528"/>
                </a:moveTo>
                <a:lnTo>
                  <a:pt x="168" y="2607"/>
                </a:lnTo>
                <a:lnTo>
                  <a:pt x="188" y="2623"/>
                </a:lnTo>
                <a:lnTo>
                  <a:pt x="208" y="2636"/>
                </a:lnTo>
                <a:lnTo>
                  <a:pt x="230" y="2649"/>
                </a:lnTo>
                <a:lnTo>
                  <a:pt x="250" y="2660"/>
                </a:lnTo>
                <a:lnTo>
                  <a:pt x="270" y="2670"/>
                </a:lnTo>
                <a:lnTo>
                  <a:pt x="289" y="2682"/>
                </a:lnTo>
                <a:lnTo>
                  <a:pt x="307" y="2693"/>
                </a:lnTo>
                <a:lnTo>
                  <a:pt x="323" y="2705"/>
                </a:lnTo>
                <a:lnTo>
                  <a:pt x="336" y="2718"/>
                </a:lnTo>
                <a:lnTo>
                  <a:pt x="348" y="2728"/>
                </a:lnTo>
                <a:lnTo>
                  <a:pt x="358" y="2733"/>
                </a:lnTo>
                <a:lnTo>
                  <a:pt x="366" y="2736"/>
                </a:lnTo>
                <a:lnTo>
                  <a:pt x="375" y="2739"/>
                </a:lnTo>
                <a:lnTo>
                  <a:pt x="386" y="2746"/>
                </a:lnTo>
                <a:lnTo>
                  <a:pt x="395" y="2753"/>
                </a:lnTo>
                <a:lnTo>
                  <a:pt x="401" y="2759"/>
                </a:lnTo>
                <a:lnTo>
                  <a:pt x="405" y="2763"/>
                </a:lnTo>
                <a:lnTo>
                  <a:pt x="409" y="2767"/>
                </a:lnTo>
                <a:lnTo>
                  <a:pt x="413" y="2770"/>
                </a:lnTo>
                <a:lnTo>
                  <a:pt x="419" y="2775"/>
                </a:lnTo>
                <a:lnTo>
                  <a:pt x="430" y="2781"/>
                </a:lnTo>
                <a:lnTo>
                  <a:pt x="445" y="2789"/>
                </a:lnTo>
                <a:lnTo>
                  <a:pt x="456" y="2794"/>
                </a:lnTo>
                <a:lnTo>
                  <a:pt x="464" y="2800"/>
                </a:lnTo>
                <a:lnTo>
                  <a:pt x="471" y="2806"/>
                </a:lnTo>
                <a:lnTo>
                  <a:pt x="477" y="2812"/>
                </a:lnTo>
                <a:lnTo>
                  <a:pt x="483" y="2818"/>
                </a:lnTo>
                <a:lnTo>
                  <a:pt x="491" y="2823"/>
                </a:lnTo>
                <a:lnTo>
                  <a:pt x="500" y="2826"/>
                </a:lnTo>
                <a:lnTo>
                  <a:pt x="512" y="2829"/>
                </a:lnTo>
                <a:lnTo>
                  <a:pt x="513" y="2778"/>
                </a:lnTo>
                <a:lnTo>
                  <a:pt x="514" y="2726"/>
                </a:lnTo>
                <a:lnTo>
                  <a:pt x="514" y="2674"/>
                </a:lnTo>
                <a:lnTo>
                  <a:pt x="514" y="2622"/>
                </a:lnTo>
                <a:lnTo>
                  <a:pt x="515" y="2570"/>
                </a:lnTo>
                <a:lnTo>
                  <a:pt x="515" y="2518"/>
                </a:lnTo>
                <a:lnTo>
                  <a:pt x="514" y="2465"/>
                </a:lnTo>
                <a:lnTo>
                  <a:pt x="514" y="2413"/>
                </a:lnTo>
                <a:lnTo>
                  <a:pt x="514" y="2361"/>
                </a:lnTo>
                <a:lnTo>
                  <a:pt x="513" y="2308"/>
                </a:lnTo>
                <a:lnTo>
                  <a:pt x="513" y="2255"/>
                </a:lnTo>
                <a:lnTo>
                  <a:pt x="513" y="2204"/>
                </a:lnTo>
                <a:lnTo>
                  <a:pt x="512" y="2151"/>
                </a:lnTo>
                <a:lnTo>
                  <a:pt x="512" y="2100"/>
                </a:lnTo>
                <a:lnTo>
                  <a:pt x="512" y="2048"/>
                </a:lnTo>
                <a:lnTo>
                  <a:pt x="512" y="1995"/>
                </a:lnTo>
                <a:lnTo>
                  <a:pt x="512" y="958"/>
                </a:lnTo>
                <a:lnTo>
                  <a:pt x="512" y="912"/>
                </a:lnTo>
                <a:lnTo>
                  <a:pt x="512" y="879"/>
                </a:lnTo>
                <a:lnTo>
                  <a:pt x="512" y="855"/>
                </a:lnTo>
                <a:lnTo>
                  <a:pt x="511" y="840"/>
                </a:lnTo>
                <a:lnTo>
                  <a:pt x="510" y="834"/>
                </a:lnTo>
                <a:lnTo>
                  <a:pt x="508" y="827"/>
                </a:lnTo>
                <a:lnTo>
                  <a:pt x="505" y="822"/>
                </a:lnTo>
                <a:lnTo>
                  <a:pt x="502" y="816"/>
                </a:lnTo>
                <a:lnTo>
                  <a:pt x="493" y="803"/>
                </a:lnTo>
                <a:lnTo>
                  <a:pt x="478" y="784"/>
                </a:lnTo>
                <a:lnTo>
                  <a:pt x="469" y="770"/>
                </a:lnTo>
                <a:lnTo>
                  <a:pt x="461" y="752"/>
                </a:lnTo>
                <a:lnTo>
                  <a:pt x="452" y="734"/>
                </a:lnTo>
                <a:lnTo>
                  <a:pt x="441" y="718"/>
                </a:lnTo>
                <a:lnTo>
                  <a:pt x="362" y="592"/>
                </a:lnTo>
                <a:lnTo>
                  <a:pt x="357" y="584"/>
                </a:lnTo>
                <a:lnTo>
                  <a:pt x="353" y="575"/>
                </a:lnTo>
                <a:lnTo>
                  <a:pt x="348" y="565"/>
                </a:lnTo>
                <a:lnTo>
                  <a:pt x="344" y="556"/>
                </a:lnTo>
                <a:lnTo>
                  <a:pt x="167" y="260"/>
                </a:lnTo>
                <a:lnTo>
                  <a:pt x="157" y="245"/>
                </a:lnTo>
                <a:lnTo>
                  <a:pt x="147" y="230"/>
                </a:lnTo>
                <a:lnTo>
                  <a:pt x="137" y="212"/>
                </a:lnTo>
                <a:lnTo>
                  <a:pt x="129" y="195"/>
                </a:lnTo>
                <a:lnTo>
                  <a:pt x="0" y="0"/>
                </a:lnTo>
                <a:lnTo>
                  <a:pt x="0" y="25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" name="Freeform 12">
            <a:extLst>
              <a:ext uri="{FF2B5EF4-FFF2-40B4-BE49-F238E27FC236}">
                <a16:creationId xmlns:a16="http://schemas.microsoft.com/office/drawing/2014/main" id="{E8C52E38-4C36-1733-E2B7-13E5279E1B92}"/>
              </a:ext>
            </a:extLst>
          </p:cNvPr>
          <p:cNvSpPr>
            <a:spLocks/>
          </p:cNvSpPr>
          <p:nvPr/>
        </p:nvSpPr>
        <p:spPr bwMode="auto">
          <a:xfrm>
            <a:off x="11381126" y="456082"/>
            <a:ext cx="18189" cy="74576"/>
          </a:xfrm>
          <a:custGeom>
            <a:avLst/>
            <a:gdLst>
              <a:gd name="T0" fmla="*/ 1 w 511"/>
              <a:gd name="T1" fmla="*/ 1074 h 2133"/>
              <a:gd name="T2" fmla="*/ 2 w 511"/>
              <a:gd name="T3" fmla="*/ 1192 h 2133"/>
              <a:gd name="T4" fmla="*/ 2 w 511"/>
              <a:gd name="T5" fmla="*/ 1311 h 2133"/>
              <a:gd name="T6" fmla="*/ 3 w 511"/>
              <a:gd name="T7" fmla="*/ 1430 h 2133"/>
              <a:gd name="T8" fmla="*/ 3 w 511"/>
              <a:gd name="T9" fmla="*/ 1550 h 2133"/>
              <a:gd name="T10" fmla="*/ 3 w 511"/>
              <a:gd name="T11" fmla="*/ 1669 h 2133"/>
              <a:gd name="T12" fmla="*/ 2 w 511"/>
              <a:gd name="T13" fmla="*/ 1787 h 2133"/>
              <a:gd name="T14" fmla="*/ 1 w 511"/>
              <a:gd name="T15" fmla="*/ 1904 h 2133"/>
              <a:gd name="T16" fmla="*/ 26 w 511"/>
              <a:gd name="T17" fmla="*/ 1963 h 2133"/>
              <a:gd name="T18" fmla="*/ 59 w 511"/>
              <a:gd name="T19" fmla="*/ 1967 h 2133"/>
              <a:gd name="T20" fmla="*/ 76 w 511"/>
              <a:gd name="T21" fmla="*/ 1974 h 2133"/>
              <a:gd name="T22" fmla="*/ 90 w 511"/>
              <a:gd name="T23" fmla="*/ 1980 h 2133"/>
              <a:gd name="T24" fmla="*/ 113 w 511"/>
              <a:gd name="T25" fmla="*/ 1985 h 2133"/>
              <a:gd name="T26" fmla="*/ 134 w 511"/>
              <a:gd name="T27" fmla="*/ 1986 h 2133"/>
              <a:gd name="T28" fmla="*/ 159 w 511"/>
              <a:gd name="T29" fmla="*/ 1993 h 2133"/>
              <a:gd name="T30" fmla="*/ 176 w 511"/>
              <a:gd name="T31" fmla="*/ 2001 h 2133"/>
              <a:gd name="T32" fmla="*/ 193 w 511"/>
              <a:gd name="T33" fmla="*/ 2006 h 2133"/>
              <a:gd name="T34" fmla="*/ 457 w 511"/>
              <a:gd name="T35" fmla="*/ 2100 h 2133"/>
              <a:gd name="T36" fmla="*/ 484 w 511"/>
              <a:gd name="T37" fmla="*/ 2121 h 2133"/>
              <a:gd name="T38" fmla="*/ 496 w 511"/>
              <a:gd name="T39" fmla="*/ 2129 h 2133"/>
              <a:gd name="T40" fmla="*/ 510 w 511"/>
              <a:gd name="T41" fmla="*/ 2133 h 2133"/>
              <a:gd name="T42" fmla="*/ 501 w 511"/>
              <a:gd name="T43" fmla="*/ 3 h 2133"/>
              <a:gd name="T44" fmla="*/ 497 w 511"/>
              <a:gd name="T45" fmla="*/ 9 h 2133"/>
              <a:gd name="T46" fmla="*/ 498 w 511"/>
              <a:gd name="T47" fmla="*/ 16 h 2133"/>
              <a:gd name="T48" fmla="*/ 498 w 511"/>
              <a:gd name="T49" fmla="*/ 23 h 2133"/>
              <a:gd name="T50" fmla="*/ 494 w 511"/>
              <a:gd name="T51" fmla="*/ 32 h 2133"/>
              <a:gd name="T52" fmla="*/ 484 w 511"/>
              <a:gd name="T53" fmla="*/ 45 h 2133"/>
              <a:gd name="T54" fmla="*/ 469 w 511"/>
              <a:gd name="T55" fmla="*/ 63 h 2133"/>
              <a:gd name="T56" fmla="*/ 459 w 511"/>
              <a:gd name="T57" fmla="*/ 77 h 2133"/>
              <a:gd name="T58" fmla="*/ 449 w 511"/>
              <a:gd name="T59" fmla="*/ 95 h 2133"/>
              <a:gd name="T60" fmla="*/ 171 w 511"/>
              <a:gd name="T61" fmla="*/ 510 h 2133"/>
              <a:gd name="T62" fmla="*/ 143 w 511"/>
              <a:gd name="T63" fmla="*/ 537 h 2133"/>
              <a:gd name="T64" fmla="*/ 132 w 511"/>
              <a:gd name="T65" fmla="*/ 566 h 2133"/>
              <a:gd name="T66" fmla="*/ 124 w 511"/>
              <a:gd name="T67" fmla="*/ 581 h 2133"/>
              <a:gd name="T68" fmla="*/ 113 w 511"/>
              <a:gd name="T69" fmla="*/ 594 h 2133"/>
              <a:gd name="T70" fmla="*/ 51 w 511"/>
              <a:gd name="T71" fmla="*/ 693 h 2133"/>
              <a:gd name="T72" fmla="*/ 48 w 511"/>
              <a:gd name="T73" fmla="*/ 700 h 2133"/>
              <a:gd name="T74" fmla="*/ 23 w 511"/>
              <a:gd name="T75" fmla="*/ 721 h 2133"/>
              <a:gd name="T76" fmla="*/ 8 w 511"/>
              <a:gd name="T77" fmla="*/ 743 h 2133"/>
              <a:gd name="T78" fmla="*/ 2 w 511"/>
              <a:gd name="T79" fmla="*/ 765 h 2133"/>
              <a:gd name="T80" fmla="*/ 1 w 511"/>
              <a:gd name="T81" fmla="*/ 800 h 2133"/>
              <a:gd name="T82" fmla="*/ 2 w 511"/>
              <a:gd name="T83" fmla="*/ 847 h 2133"/>
              <a:gd name="T84" fmla="*/ 2 w 511"/>
              <a:gd name="T85" fmla="*/ 895 h 2133"/>
              <a:gd name="T86" fmla="*/ 1 w 511"/>
              <a:gd name="T87" fmla="*/ 943 h 2133"/>
              <a:gd name="T88" fmla="*/ 1 w 511"/>
              <a:gd name="T89" fmla="*/ 992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1" h="2133">
                <a:moveTo>
                  <a:pt x="1" y="1015"/>
                </a:moveTo>
                <a:lnTo>
                  <a:pt x="1" y="1074"/>
                </a:lnTo>
                <a:lnTo>
                  <a:pt x="2" y="1132"/>
                </a:lnTo>
                <a:lnTo>
                  <a:pt x="2" y="1192"/>
                </a:lnTo>
                <a:lnTo>
                  <a:pt x="2" y="1251"/>
                </a:lnTo>
                <a:lnTo>
                  <a:pt x="2" y="1311"/>
                </a:lnTo>
                <a:lnTo>
                  <a:pt x="2" y="1370"/>
                </a:lnTo>
                <a:lnTo>
                  <a:pt x="3" y="1430"/>
                </a:lnTo>
                <a:lnTo>
                  <a:pt x="3" y="1490"/>
                </a:lnTo>
                <a:lnTo>
                  <a:pt x="3" y="1550"/>
                </a:lnTo>
                <a:lnTo>
                  <a:pt x="3" y="1610"/>
                </a:lnTo>
                <a:lnTo>
                  <a:pt x="3" y="1669"/>
                </a:lnTo>
                <a:lnTo>
                  <a:pt x="3" y="1728"/>
                </a:lnTo>
                <a:lnTo>
                  <a:pt x="2" y="1787"/>
                </a:lnTo>
                <a:lnTo>
                  <a:pt x="2" y="1846"/>
                </a:lnTo>
                <a:lnTo>
                  <a:pt x="1" y="1904"/>
                </a:lnTo>
                <a:lnTo>
                  <a:pt x="0" y="1962"/>
                </a:lnTo>
                <a:lnTo>
                  <a:pt x="26" y="1963"/>
                </a:lnTo>
                <a:lnTo>
                  <a:pt x="46" y="1964"/>
                </a:lnTo>
                <a:lnTo>
                  <a:pt x="59" y="1967"/>
                </a:lnTo>
                <a:lnTo>
                  <a:pt x="69" y="1970"/>
                </a:lnTo>
                <a:lnTo>
                  <a:pt x="76" y="1974"/>
                </a:lnTo>
                <a:lnTo>
                  <a:pt x="82" y="1977"/>
                </a:lnTo>
                <a:lnTo>
                  <a:pt x="90" y="1980"/>
                </a:lnTo>
                <a:lnTo>
                  <a:pt x="101" y="1983"/>
                </a:lnTo>
                <a:lnTo>
                  <a:pt x="113" y="1985"/>
                </a:lnTo>
                <a:lnTo>
                  <a:pt x="123" y="1985"/>
                </a:lnTo>
                <a:lnTo>
                  <a:pt x="134" y="1986"/>
                </a:lnTo>
                <a:lnTo>
                  <a:pt x="147" y="1988"/>
                </a:lnTo>
                <a:lnTo>
                  <a:pt x="159" y="1993"/>
                </a:lnTo>
                <a:lnTo>
                  <a:pt x="170" y="1998"/>
                </a:lnTo>
                <a:lnTo>
                  <a:pt x="176" y="2001"/>
                </a:lnTo>
                <a:lnTo>
                  <a:pt x="184" y="2003"/>
                </a:lnTo>
                <a:lnTo>
                  <a:pt x="193" y="2006"/>
                </a:lnTo>
                <a:lnTo>
                  <a:pt x="203" y="2009"/>
                </a:lnTo>
                <a:lnTo>
                  <a:pt x="457" y="2100"/>
                </a:lnTo>
                <a:lnTo>
                  <a:pt x="472" y="2110"/>
                </a:lnTo>
                <a:lnTo>
                  <a:pt x="484" y="2121"/>
                </a:lnTo>
                <a:lnTo>
                  <a:pt x="491" y="2125"/>
                </a:lnTo>
                <a:lnTo>
                  <a:pt x="496" y="2129"/>
                </a:lnTo>
                <a:lnTo>
                  <a:pt x="503" y="2131"/>
                </a:lnTo>
                <a:lnTo>
                  <a:pt x="510" y="2133"/>
                </a:lnTo>
                <a:lnTo>
                  <a:pt x="511" y="0"/>
                </a:lnTo>
                <a:lnTo>
                  <a:pt x="501" y="3"/>
                </a:lnTo>
                <a:lnTo>
                  <a:pt x="497" y="6"/>
                </a:lnTo>
                <a:lnTo>
                  <a:pt x="497" y="9"/>
                </a:lnTo>
                <a:lnTo>
                  <a:pt x="498" y="13"/>
                </a:lnTo>
                <a:lnTo>
                  <a:pt x="498" y="16"/>
                </a:lnTo>
                <a:lnTo>
                  <a:pt x="498" y="19"/>
                </a:lnTo>
                <a:lnTo>
                  <a:pt x="498" y="23"/>
                </a:lnTo>
                <a:lnTo>
                  <a:pt x="496" y="27"/>
                </a:lnTo>
                <a:lnTo>
                  <a:pt x="494" y="32"/>
                </a:lnTo>
                <a:lnTo>
                  <a:pt x="490" y="38"/>
                </a:lnTo>
                <a:lnTo>
                  <a:pt x="484" y="45"/>
                </a:lnTo>
                <a:lnTo>
                  <a:pt x="476" y="54"/>
                </a:lnTo>
                <a:lnTo>
                  <a:pt x="469" y="63"/>
                </a:lnTo>
                <a:lnTo>
                  <a:pt x="463" y="70"/>
                </a:lnTo>
                <a:lnTo>
                  <a:pt x="459" y="77"/>
                </a:lnTo>
                <a:lnTo>
                  <a:pt x="455" y="84"/>
                </a:lnTo>
                <a:lnTo>
                  <a:pt x="449" y="95"/>
                </a:lnTo>
                <a:lnTo>
                  <a:pt x="437" y="110"/>
                </a:lnTo>
                <a:lnTo>
                  <a:pt x="171" y="510"/>
                </a:lnTo>
                <a:lnTo>
                  <a:pt x="150" y="531"/>
                </a:lnTo>
                <a:lnTo>
                  <a:pt x="143" y="537"/>
                </a:lnTo>
                <a:lnTo>
                  <a:pt x="142" y="542"/>
                </a:lnTo>
                <a:lnTo>
                  <a:pt x="132" y="566"/>
                </a:lnTo>
                <a:lnTo>
                  <a:pt x="128" y="575"/>
                </a:lnTo>
                <a:lnTo>
                  <a:pt x="124" y="581"/>
                </a:lnTo>
                <a:lnTo>
                  <a:pt x="119" y="586"/>
                </a:lnTo>
                <a:lnTo>
                  <a:pt x="113" y="594"/>
                </a:lnTo>
                <a:lnTo>
                  <a:pt x="55" y="679"/>
                </a:lnTo>
                <a:lnTo>
                  <a:pt x="51" y="693"/>
                </a:lnTo>
                <a:lnTo>
                  <a:pt x="51" y="697"/>
                </a:lnTo>
                <a:lnTo>
                  <a:pt x="48" y="700"/>
                </a:lnTo>
                <a:lnTo>
                  <a:pt x="36" y="710"/>
                </a:lnTo>
                <a:lnTo>
                  <a:pt x="23" y="721"/>
                </a:lnTo>
                <a:lnTo>
                  <a:pt x="12" y="733"/>
                </a:lnTo>
                <a:lnTo>
                  <a:pt x="8" y="743"/>
                </a:lnTo>
                <a:lnTo>
                  <a:pt x="4" y="753"/>
                </a:lnTo>
                <a:lnTo>
                  <a:pt x="2" y="765"/>
                </a:lnTo>
                <a:lnTo>
                  <a:pt x="1" y="776"/>
                </a:lnTo>
                <a:lnTo>
                  <a:pt x="1" y="800"/>
                </a:lnTo>
                <a:lnTo>
                  <a:pt x="1" y="823"/>
                </a:lnTo>
                <a:lnTo>
                  <a:pt x="2" y="847"/>
                </a:lnTo>
                <a:lnTo>
                  <a:pt x="2" y="871"/>
                </a:lnTo>
                <a:lnTo>
                  <a:pt x="2" y="895"/>
                </a:lnTo>
                <a:lnTo>
                  <a:pt x="2" y="919"/>
                </a:lnTo>
                <a:lnTo>
                  <a:pt x="1" y="943"/>
                </a:lnTo>
                <a:lnTo>
                  <a:pt x="1" y="967"/>
                </a:lnTo>
                <a:lnTo>
                  <a:pt x="1" y="992"/>
                </a:lnTo>
                <a:lnTo>
                  <a:pt x="1" y="10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" name="Freeform 13">
            <a:extLst>
              <a:ext uri="{FF2B5EF4-FFF2-40B4-BE49-F238E27FC236}">
                <a16:creationId xmlns:a16="http://schemas.microsoft.com/office/drawing/2014/main" id="{32842C3F-B3FD-6850-F5A3-19DF32F6B975}"/>
              </a:ext>
            </a:extLst>
          </p:cNvPr>
          <p:cNvSpPr>
            <a:spLocks/>
          </p:cNvSpPr>
          <p:nvPr/>
        </p:nvSpPr>
        <p:spPr bwMode="auto">
          <a:xfrm>
            <a:off x="11244705" y="631609"/>
            <a:ext cx="120050" cy="140968"/>
          </a:xfrm>
          <a:custGeom>
            <a:avLst/>
            <a:gdLst>
              <a:gd name="T0" fmla="*/ 2279 w 3430"/>
              <a:gd name="T1" fmla="*/ 4001 h 4013"/>
              <a:gd name="T2" fmla="*/ 2287 w 3430"/>
              <a:gd name="T3" fmla="*/ 3987 h 4013"/>
              <a:gd name="T4" fmla="*/ 2287 w 3430"/>
              <a:gd name="T5" fmla="*/ 3966 h 4013"/>
              <a:gd name="T6" fmla="*/ 2186 w 3430"/>
              <a:gd name="T7" fmla="*/ 3963 h 4013"/>
              <a:gd name="T8" fmla="*/ 2078 w 3430"/>
              <a:gd name="T9" fmla="*/ 3964 h 4013"/>
              <a:gd name="T10" fmla="*/ 1939 w 3430"/>
              <a:gd name="T11" fmla="*/ 3964 h 4013"/>
              <a:gd name="T12" fmla="*/ 1578 w 3430"/>
              <a:gd name="T13" fmla="*/ 3965 h 4013"/>
              <a:gd name="T14" fmla="*/ 1084 w 3430"/>
              <a:gd name="T15" fmla="*/ 3967 h 4013"/>
              <a:gd name="T16" fmla="*/ 580 w 3430"/>
              <a:gd name="T17" fmla="*/ 3967 h 4013"/>
              <a:gd name="T18" fmla="*/ 185 w 3430"/>
              <a:gd name="T19" fmla="*/ 3965 h 4013"/>
              <a:gd name="T20" fmla="*/ 42 w 3430"/>
              <a:gd name="T21" fmla="*/ 3961 h 4013"/>
              <a:gd name="T22" fmla="*/ 18 w 3430"/>
              <a:gd name="T23" fmla="*/ 3928 h 4013"/>
              <a:gd name="T24" fmla="*/ 14 w 3430"/>
              <a:gd name="T25" fmla="*/ 3552 h 4013"/>
              <a:gd name="T26" fmla="*/ 13 w 3430"/>
              <a:gd name="T27" fmla="*/ 2894 h 4013"/>
              <a:gd name="T28" fmla="*/ 13 w 3430"/>
              <a:gd name="T29" fmla="*/ 2137 h 4013"/>
              <a:gd name="T30" fmla="*/ 13 w 3430"/>
              <a:gd name="T31" fmla="*/ 1467 h 4013"/>
              <a:gd name="T32" fmla="*/ 14 w 3430"/>
              <a:gd name="T33" fmla="*/ 1065 h 4013"/>
              <a:gd name="T34" fmla="*/ 16 w 3430"/>
              <a:gd name="T35" fmla="*/ 91 h 4013"/>
              <a:gd name="T36" fmla="*/ 32 w 3430"/>
              <a:gd name="T37" fmla="*/ 83 h 4013"/>
              <a:gd name="T38" fmla="*/ 67 w 3430"/>
              <a:gd name="T39" fmla="*/ 76 h 4013"/>
              <a:gd name="T40" fmla="*/ 125 w 3430"/>
              <a:gd name="T41" fmla="*/ 74 h 4013"/>
              <a:gd name="T42" fmla="*/ 204 w 3430"/>
              <a:gd name="T43" fmla="*/ 76 h 4013"/>
              <a:gd name="T44" fmla="*/ 3374 w 3430"/>
              <a:gd name="T45" fmla="*/ 78 h 4013"/>
              <a:gd name="T46" fmla="*/ 3418 w 3430"/>
              <a:gd name="T47" fmla="*/ 76 h 4013"/>
              <a:gd name="T48" fmla="*/ 3429 w 3430"/>
              <a:gd name="T49" fmla="*/ 66 h 4013"/>
              <a:gd name="T50" fmla="*/ 3424 w 3430"/>
              <a:gd name="T51" fmla="*/ 46 h 4013"/>
              <a:gd name="T52" fmla="*/ 3405 w 3430"/>
              <a:gd name="T53" fmla="*/ 20 h 4013"/>
              <a:gd name="T54" fmla="*/ 3396 w 3430"/>
              <a:gd name="T55" fmla="*/ 10 h 4013"/>
              <a:gd name="T56" fmla="*/ 3407 w 3430"/>
              <a:gd name="T57" fmla="*/ 20 h 4013"/>
              <a:gd name="T58" fmla="*/ 3393 w 3430"/>
              <a:gd name="T59" fmla="*/ 6 h 4013"/>
              <a:gd name="T60" fmla="*/ 3383 w 3430"/>
              <a:gd name="T61" fmla="*/ 0 h 4013"/>
              <a:gd name="T62" fmla="*/ 3390 w 3430"/>
              <a:gd name="T63" fmla="*/ 20 h 4013"/>
              <a:gd name="T64" fmla="*/ 3404 w 3430"/>
              <a:gd name="T65" fmla="*/ 37 h 4013"/>
              <a:gd name="T66" fmla="*/ 3415 w 3430"/>
              <a:gd name="T67" fmla="*/ 52 h 4013"/>
              <a:gd name="T68" fmla="*/ 3419 w 3430"/>
              <a:gd name="T69" fmla="*/ 64 h 4013"/>
              <a:gd name="T70" fmla="*/ 1584 w 3430"/>
              <a:gd name="T71" fmla="*/ 64 h 4013"/>
              <a:gd name="T72" fmla="*/ 1242 w 3430"/>
              <a:gd name="T73" fmla="*/ 63 h 4013"/>
              <a:gd name="T74" fmla="*/ 809 w 3430"/>
              <a:gd name="T75" fmla="*/ 61 h 4013"/>
              <a:gd name="T76" fmla="*/ 390 w 3430"/>
              <a:gd name="T77" fmla="*/ 63 h 4013"/>
              <a:gd name="T78" fmla="*/ 90 w 3430"/>
              <a:gd name="T79" fmla="*/ 69 h 4013"/>
              <a:gd name="T80" fmla="*/ 18 w 3430"/>
              <a:gd name="T81" fmla="*/ 75 h 4013"/>
              <a:gd name="T82" fmla="*/ 6 w 3430"/>
              <a:gd name="T83" fmla="*/ 105 h 4013"/>
              <a:gd name="T84" fmla="*/ 3 w 3430"/>
              <a:gd name="T85" fmla="*/ 256 h 4013"/>
              <a:gd name="T86" fmla="*/ 0 w 3430"/>
              <a:gd name="T87" fmla="*/ 662 h 4013"/>
              <a:gd name="T88" fmla="*/ 0 w 3430"/>
              <a:gd name="T89" fmla="*/ 1167 h 4013"/>
              <a:gd name="T90" fmla="*/ 2 w 3430"/>
              <a:gd name="T91" fmla="*/ 1648 h 4013"/>
              <a:gd name="T92" fmla="*/ 3 w 3430"/>
              <a:gd name="T93" fmla="*/ 1978 h 4013"/>
              <a:gd name="T94" fmla="*/ 3 w 3430"/>
              <a:gd name="T95" fmla="*/ 2165 h 4013"/>
              <a:gd name="T96" fmla="*/ 1 w 3430"/>
              <a:gd name="T97" fmla="*/ 2556 h 4013"/>
              <a:gd name="T98" fmla="*/ 0 w 3430"/>
              <a:gd name="T99" fmla="*/ 3062 h 4013"/>
              <a:gd name="T100" fmla="*/ 2 w 3430"/>
              <a:gd name="T101" fmla="*/ 3552 h 4013"/>
              <a:gd name="T102" fmla="*/ 7 w 3430"/>
              <a:gd name="T103" fmla="*/ 3896 h 4013"/>
              <a:gd name="T104" fmla="*/ 12 w 3430"/>
              <a:gd name="T105" fmla="*/ 3970 h 4013"/>
              <a:gd name="T106" fmla="*/ 84 w 3430"/>
              <a:gd name="T107" fmla="*/ 3980 h 4013"/>
              <a:gd name="T108" fmla="*/ 382 w 3430"/>
              <a:gd name="T109" fmla="*/ 3982 h 4013"/>
              <a:gd name="T110" fmla="*/ 809 w 3430"/>
              <a:gd name="T111" fmla="*/ 3983 h 4013"/>
              <a:gd name="T112" fmla="*/ 1252 w 3430"/>
              <a:gd name="T113" fmla="*/ 3983 h 4013"/>
              <a:gd name="T114" fmla="*/ 1593 w 3430"/>
              <a:gd name="T115" fmla="*/ 3982 h 4013"/>
              <a:gd name="T116" fmla="*/ 2270 w 3430"/>
              <a:gd name="T117" fmla="*/ 3983 h 4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30" h="4013">
                <a:moveTo>
                  <a:pt x="2265" y="4013"/>
                </a:moveTo>
                <a:lnTo>
                  <a:pt x="2273" y="4006"/>
                </a:lnTo>
                <a:lnTo>
                  <a:pt x="2279" y="4001"/>
                </a:lnTo>
                <a:lnTo>
                  <a:pt x="2283" y="3997"/>
                </a:lnTo>
                <a:lnTo>
                  <a:pt x="2286" y="3993"/>
                </a:lnTo>
                <a:lnTo>
                  <a:pt x="2287" y="3987"/>
                </a:lnTo>
                <a:lnTo>
                  <a:pt x="2288" y="3982"/>
                </a:lnTo>
                <a:lnTo>
                  <a:pt x="2288" y="3975"/>
                </a:lnTo>
                <a:lnTo>
                  <a:pt x="2287" y="3966"/>
                </a:lnTo>
                <a:lnTo>
                  <a:pt x="2254" y="3964"/>
                </a:lnTo>
                <a:lnTo>
                  <a:pt x="2220" y="3963"/>
                </a:lnTo>
                <a:lnTo>
                  <a:pt x="2186" y="3963"/>
                </a:lnTo>
                <a:lnTo>
                  <a:pt x="2150" y="3963"/>
                </a:lnTo>
                <a:lnTo>
                  <a:pt x="2114" y="3963"/>
                </a:lnTo>
                <a:lnTo>
                  <a:pt x="2078" y="3964"/>
                </a:lnTo>
                <a:lnTo>
                  <a:pt x="2043" y="3964"/>
                </a:lnTo>
                <a:lnTo>
                  <a:pt x="2010" y="3964"/>
                </a:lnTo>
                <a:lnTo>
                  <a:pt x="1939" y="3964"/>
                </a:lnTo>
                <a:lnTo>
                  <a:pt x="1841" y="3965"/>
                </a:lnTo>
                <a:lnTo>
                  <a:pt x="1719" y="3965"/>
                </a:lnTo>
                <a:lnTo>
                  <a:pt x="1578" y="3965"/>
                </a:lnTo>
                <a:lnTo>
                  <a:pt x="1422" y="3966"/>
                </a:lnTo>
                <a:lnTo>
                  <a:pt x="1256" y="3966"/>
                </a:lnTo>
                <a:lnTo>
                  <a:pt x="1084" y="3967"/>
                </a:lnTo>
                <a:lnTo>
                  <a:pt x="912" y="3967"/>
                </a:lnTo>
                <a:lnTo>
                  <a:pt x="742" y="3967"/>
                </a:lnTo>
                <a:lnTo>
                  <a:pt x="580" y="3967"/>
                </a:lnTo>
                <a:lnTo>
                  <a:pt x="430" y="3967"/>
                </a:lnTo>
                <a:lnTo>
                  <a:pt x="298" y="3966"/>
                </a:lnTo>
                <a:lnTo>
                  <a:pt x="185" y="3965"/>
                </a:lnTo>
                <a:lnTo>
                  <a:pt x="98" y="3963"/>
                </a:lnTo>
                <a:lnTo>
                  <a:pt x="67" y="3962"/>
                </a:lnTo>
                <a:lnTo>
                  <a:pt x="42" y="3961"/>
                </a:lnTo>
                <a:lnTo>
                  <a:pt x="27" y="3959"/>
                </a:lnTo>
                <a:lnTo>
                  <a:pt x="20" y="3958"/>
                </a:lnTo>
                <a:lnTo>
                  <a:pt x="18" y="3928"/>
                </a:lnTo>
                <a:lnTo>
                  <a:pt x="16" y="3845"/>
                </a:lnTo>
                <a:lnTo>
                  <a:pt x="15" y="3717"/>
                </a:lnTo>
                <a:lnTo>
                  <a:pt x="14" y="3552"/>
                </a:lnTo>
                <a:lnTo>
                  <a:pt x="13" y="3355"/>
                </a:lnTo>
                <a:lnTo>
                  <a:pt x="13" y="3133"/>
                </a:lnTo>
                <a:lnTo>
                  <a:pt x="13" y="2894"/>
                </a:lnTo>
                <a:lnTo>
                  <a:pt x="12" y="2644"/>
                </a:lnTo>
                <a:lnTo>
                  <a:pt x="13" y="2389"/>
                </a:lnTo>
                <a:lnTo>
                  <a:pt x="13" y="2137"/>
                </a:lnTo>
                <a:lnTo>
                  <a:pt x="13" y="1895"/>
                </a:lnTo>
                <a:lnTo>
                  <a:pt x="13" y="1669"/>
                </a:lnTo>
                <a:lnTo>
                  <a:pt x="13" y="1467"/>
                </a:lnTo>
                <a:lnTo>
                  <a:pt x="14" y="1293"/>
                </a:lnTo>
                <a:lnTo>
                  <a:pt x="14" y="1157"/>
                </a:lnTo>
                <a:lnTo>
                  <a:pt x="14" y="1065"/>
                </a:lnTo>
                <a:lnTo>
                  <a:pt x="12" y="96"/>
                </a:lnTo>
                <a:lnTo>
                  <a:pt x="14" y="93"/>
                </a:lnTo>
                <a:lnTo>
                  <a:pt x="16" y="91"/>
                </a:lnTo>
                <a:lnTo>
                  <a:pt x="19" y="89"/>
                </a:lnTo>
                <a:lnTo>
                  <a:pt x="23" y="86"/>
                </a:lnTo>
                <a:lnTo>
                  <a:pt x="32" y="83"/>
                </a:lnTo>
                <a:lnTo>
                  <a:pt x="42" y="80"/>
                </a:lnTo>
                <a:lnTo>
                  <a:pt x="53" y="78"/>
                </a:lnTo>
                <a:lnTo>
                  <a:pt x="67" y="76"/>
                </a:lnTo>
                <a:lnTo>
                  <a:pt x="80" y="75"/>
                </a:lnTo>
                <a:lnTo>
                  <a:pt x="94" y="75"/>
                </a:lnTo>
                <a:lnTo>
                  <a:pt x="125" y="74"/>
                </a:lnTo>
                <a:lnTo>
                  <a:pt x="155" y="75"/>
                </a:lnTo>
                <a:lnTo>
                  <a:pt x="182" y="76"/>
                </a:lnTo>
                <a:lnTo>
                  <a:pt x="204" y="76"/>
                </a:lnTo>
                <a:lnTo>
                  <a:pt x="3329" y="76"/>
                </a:lnTo>
                <a:lnTo>
                  <a:pt x="3351" y="77"/>
                </a:lnTo>
                <a:lnTo>
                  <a:pt x="3374" y="78"/>
                </a:lnTo>
                <a:lnTo>
                  <a:pt x="3393" y="79"/>
                </a:lnTo>
                <a:lnTo>
                  <a:pt x="3411" y="78"/>
                </a:lnTo>
                <a:lnTo>
                  <a:pt x="3418" y="76"/>
                </a:lnTo>
                <a:lnTo>
                  <a:pt x="3423" y="74"/>
                </a:lnTo>
                <a:lnTo>
                  <a:pt x="3427" y="70"/>
                </a:lnTo>
                <a:lnTo>
                  <a:pt x="3429" y="66"/>
                </a:lnTo>
                <a:lnTo>
                  <a:pt x="3430" y="61"/>
                </a:lnTo>
                <a:lnTo>
                  <a:pt x="3428" y="54"/>
                </a:lnTo>
                <a:lnTo>
                  <a:pt x="3424" y="46"/>
                </a:lnTo>
                <a:lnTo>
                  <a:pt x="3418" y="35"/>
                </a:lnTo>
                <a:lnTo>
                  <a:pt x="3411" y="27"/>
                </a:lnTo>
                <a:lnTo>
                  <a:pt x="3405" y="20"/>
                </a:lnTo>
                <a:lnTo>
                  <a:pt x="3396" y="11"/>
                </a:lnTo>
                <a:lnTo>
                  <a:pt x="3394" y="8"/>
                </a:lnTo>
                <a:lnTo>
                  <a:pt x="3396" y="10"/>
                </a:lnTo>
                <a:lnTo>
                  <a:pt x="3400" y="13"/>
                </a:lnTo>
                <a:lnTo>
                  <a:pt x="3404" y="17"/>
                </a:lnTo>
                <a:lnTo>
                  <a:pt x="3407" y="20"/>
                </a:lnTo>
                <a:lnTo>
                  <a:pt x="3405" y="19"/>
                </a:lnTo>
                <a:lnTo>
                  <a:pt x="3397" y="12"/>
                </a:lnTo>
                <a:lnTo>
                  <a:pt x="3393" y="6"/>
                </a:lnTo>
                <a:lnTo>
                  <a:pt x="3394" y="6"/>
                </a:lnTo>
                <a:lnTo>
                  <a:pt x="3393" y="6"/>
                </a:lnTo>
                <a:lnTo>
                  <a:pt x="3383" y="0"/>
                </a:lnTo>
                <a:lnTo>
                  <a:pt x="3385" y="8"/>
                </a:lnTo>
                <a:lnTo>
                  <a:pt x="3387" y="14"/>
                </a:lnTo>
                <a:lnTo>
                  <a:pt x="3390" y="20"/>
                </a:lnTo>
                <a:lnTo>
                  <a:pt x="3392" y="24"/>
                </a:lnTo>
                <a:lnTo>
                  <a:pt x="3399" y="32"/>
                </a:lnTo>
                <a:lnTo>
                  <a:pt x="3404" y="37"/>
                </a:lnTo>
                <a:lnTo>
                  <a:pt x="3409" y="44"/>
                </a:lnTo>
                <a:lnTo>
                  <a:pt x="3413" y="49"/>
                </a:lnTo>
                <a:lnTo>
                  <a:pt x="3415" y="52"/>
                </a:lnTo>
                <a:lnTo>
                  <a:pt x="3417" y="55"/>
                </a:lnTo>
                <a:lnTo>
                  <a:pt x="3418" y="59"/>
                </a:lnTo>
                <a:lnTo>
                  <a:pt x="3419" y="64"/>
                </a:lnTo>
                <a:lnTo>
                  <a:pt x="1709" y="65"/>
                </a:lnTo>
                <a:lnTo>
                  <a:pt x="1659" y="65"/>
                </a:lnTo>
                <a:lnTo>
                  <a:pt x="1584" y="64"/>
                </a:lnTo>
                <a:lnTo>
                  <a:pt x="1486" y="64"/>
                </a:lnTo>
                <a:lnTo>
                  <a:pt x="1371" y="63"/>
                </a:lnTo>
                <a:lnTo>
                  <a:pt x="1242" y="63"/>
                </a:lnTo>
                <a:lnTo>
                  <a:pt x="1103" y="62"/>
                </a:lnTo>
                <a:lnTo>
                  <a:pt x="957" y="62"/>
                </a:lnTo>
                <a:lnTo>
                  <a:pt x="809" y="61"/>
                </a:lnTo>
                <a:lnTo>
                  <a:pt x="662" y="62"/>
                </a:lnTo>
                <a:lnTo>
                  <a:pt x="522" y="62"/>
                </a:lnTo>
                <a:lnTo>
                  <a:pt x="390" y="63"/>
                </a:lnTo>
                <a:lnTo>
                  <a:pt x="272" y="64"/>
                </a:lnTo>
                <a:lnTo>
                  <a:pt x="170" y="66"/>
                </a:lnTo>
                <a:lnTo>
                  <a:pt x="90" y="69"/>
                </a:lnTo>
                <a:lnTo>
                  <a:pt x="59" y="70"/>
                </a:lnTo>
                <a:lnTo>
                  <a:pt x="35" y="73"/>
                </a:lnTo>
                <a:lnTo>
                  <a:pt x="18" y="75"/>
                </a:lnTo>
                <a:lnTo>
                  <a:pt x="9" y="78"/>
                </a:lnTo>
                <a:lnTo>
                  <a:pt x="7" y="86"/>
                </a:lnTo>
                <a:lnTo>
                  <a:pt x="6" y="105"/>
                </a:lnTo>
                <a:lnTo>
                  <a:pt x="5" y="130"/>
                </a:lnTo>
                <a:lnTo>
                  <a:pt x="4" y="165"/>
                </a:lnTo>
                <a:lnTo>
                  <a:pt x="3" y="256"/>
                </a:lnTo>
                <a:lnTo>
                  <a:pt x="1" y="373"/>
                </a:lnTo>
                <a:lnTo>
                  <a:pt x="1" y="509"/>
                </a:lnTo>
                <a:lnTo>
                  <a:pt x="0" y="662"/>
                </a:lnTo>
                <a:lnTo>
                  <a:pt x="0" y="826"/>
                </a:lnTo>
                <a:lnTo>
                  <a:pt x="0" y="996"/>
                </a:lnTo>
                <a:lnTo>
                  <a:pt x="0" y="1167"/>
                </a:lnTo>
                <a:lnTo>
                  <a:pt x="1" y="1337"/>
                </a:lnTo>
                <a:lnTo>
                  <a:pt x="1" y="1499"/>
                </a:lnTo>
                <a:lnTo>
                  <a:pt x="2" y="1648"/>
                </a:lnTo>
                <a:lnTo>
                  <a:pt x="2" y="1781"/>
                </a:lnTo>
                <a:lnTo>
                  <a:pt x="3" y="1893"/>
                </a:lnTo>
                <a:lnTo>
                  <a:pt x="3" y="1978"/>
                </a:lnTo>
                <a:lnTo>
                  <a:pt x="3" y="2033"/>
                </a:lnTo>
                <a:lnTo>
                  <a:pt x="3" y="2083"/>
                </a:lnTo>
                <a:lnTo>
                  <a:pt x="3" y="2165"/>
                </a:lnTo>
                <a:lnTo>
                  <a:pt x="2" y="2275"/>
                </a:lnTo>
                <a:lnTo>
                  <a:pt x="2" y="2407"/>
                </a:lnTo>
                <a:lnTo>
                  <a:pt x="1" y="2556"/>
                </a:lnTo>
                <a:lnTo>
                  <a:pt x="1" y="2718"/>
                </a:lnTo>
                <a:lnTo>
                  <a:pt x="0" y="2889"/>
                </a:lnTo>
                <a:lnTo>
                  <a:pt x="0" y="3062"/>
                </a:lnTo>
                <a:lnTo>
                  <a:pt x="0" y="3234"/>
                </a:lnTo>
                <a:lnTo>
                  <a:pt x="1" y="3399"/>
                </a:lnTo>
                <a:lnTo>
                  <a:pt x="2" y="3552"/>
                </a:lnTo>
                <a:lnTo>
                  <a:pt x="3" y="3689"/>
                </a:lnTo>
                <a:lnTo>
                  <a:pt x="5" y="3806"/>
                </a:lnTo>
                <a:lnTo>
                  <a:pt x="7" y="3896"/>
                </a:lnTo>
                <a:lnTo>
                  <a:pt x="8" y="3929"/>
                </a:lnTo>
                <a:lnTo>
                  <a:pt x="10" y="3954"/>
                </a:lnTo>
                <a:lnTo>
                  <a:pt x="12" y="3970"/>
                </a:lnTo>
                <a:lnTo>
                  <a:pt x="14" y="3977"/>
                </a:lnTo>
                <a:lnTo>
                  <a:pt x="33" y="3978"/>
                </a:lnTo>
                <a:lnTo>
                  <a:pt x="84" y="3980"/>
                </a:lnTo>
                <a:lnTo>
                  <a:pt x="162" y="3981"/>
                </a:lnTo>
                <a:lnTo>
                  <a:pt x="263" y="3982"/>
                </a:lnTo>
                <a:lnTo>
                  <a:pt x="382" y="3982"/>
                </a:lnTo>
                <a:lnTo>
                  <a:pt x="515" y="3983"/>
                </a:lnTo>
                <a:lnTo>
                  <a:pt x="659" y="3983"/>
                </a:lnTo>
                <a:lnTo>
                  <a:pt x="809" y="3983"/>
                </a:lnTo>
                <a:lnTo>
                  <a:pt x="961" y="3983"/>
                </a:lnTo>
                <a:lnTo>
                  <a:pt x="1110" y="3983"/>
                </a:lnTo>
                <a:lnTo>
                  <a:pt x="1252" y="3983"/>
                </a:lnTo>
                <a:lnTo>
                  <a:pt x="1382" y="3983"/>
                </a:lnTo>
                <a:lnTo>
                  <a:pt x="1497" y="3982"/>
                </a:lnTo>
                <a:lnTo>
                  <a:pt x="1593" y="3982"/>
                </a:lnTo>
                <a:lnTo>
                  <a:pt x="1665" y="3981"/>
                </a:lnTo>
                <a:lnTo>
                  <a:pt x="1709" y="3981"/>
                </a:lnTo>
                <a:lnTo>
                  <a:pt x="2270" y="3983"/>
                </a:lnTo>
                <a:lnTo>
                  <a:pt x="2265" y="40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" name="Freeform 14">
            <a:extLst>
              <a:ext uri="{FF2B5EF4-FFF2-40B4-BE49-F238E27FC236}">
                <a16:creationId xmlns:a16="http://schemas.microsoft.com/office/drawing/2014/main" id="{B926F684-53BB-AC32-7727-3C81AF5AE258}"/>
              </a:ext>
            </a:extLst>
          </p:cNvPr>
          <p:cNvSpPr>
            <a:spLocks/>
          </p:cNvSpPr>
          <p:nvPr/>
        </p:nvSpPr>
        <p:spPr bwMode="auto">
          <a:xfrm>
            <a:off x="11252891" y="386962"/>
            <a:ext cx="159157" cy="157338"/>
          </a:xfrm>
          <a:custGeom>
            <a:avLst/>
            <a:gdLst>
              <a:gd name="T0" fmla="*/ 407 w 4556"/>
              <a:gd name="T1" fmla="*/ 2094 h 4499"/>
              <a:gd name="T2" fmla="*/ 66 w 4556"/>
              <a:gd name="T3" fmla="*/ 2552 h 4499"/>
              <a:gd name="T4" fmla="*/ 6 w 4556"/>
              <a:gd name="T5" fmla="*/ 2649 h 4499"/>
              <a:gd name="T6" fmla="*/ 165 w 4556"/>
              <a:gd name="T7" fmla="*/ 2796 h 4499"/>
              <a:gd name="T8" fmla="*/ 557 w 4556"/>
              <a:gd name="T9" fmla="*/ 3158 h 4499"/>
              <a:gd name="T10" fmla="*/ 667 w 4556"/>
              <a:gd name="T11" fmla="*/ 3258 h 4499"/>
              <a:gd name="T12" fmla="*/ 1022 w 4556"/>
              <a:gd name="T13" fmla="*/ 3587 h 4499"/>
              <a:gd name="T14" fmla="*/ 1137 w 4556"/>
              <a:gd name="T15" fmla="*/ 3685 h 4499"/>
              <a:gd name="T16" fmla="*/ 1303 w 4556"/>
              <a:gd name="T17" fmla="*/ 3844 h 4499"/>
              <a:gd name="T18" fmla="*/ 1907 w 4556"/>
              <a:gd name="T19" fmla="*/ 4393 h 4499"/>
              <a:gd name="T20" fmla="*/ 1997 w 4556"/>
              <a:gd name="T21" fmla="*/ 4478 h 4499"/>
              <a:gd name="T22" fmla="*/ 2061 w 4556"/>
              <a:gd name="T23" fmla="*/ 4444 h 4499"/>
              <a:gd name="T24" fmla="*/ 2162 w 4556"/>
              <a:gd name="T25" fmla="*/ 4303 h 4499"/>
              <a:gd name="T26" fmla="*/ 2218 w 4556"/>
              <a:gd name="T27" fmla="*/ 4213 h 4499"/>
              <a:gd name="T28" fmla="*/ 2709 w 4556"/>
              <a:gd name="T29" fmla="*/ 3481 h 4499"/>
              <a:gd name="T30" fmla="*/ 2824 w 4556"/>
              <a:gd name="T31" fmla="*/ 3314 h 4499"/>
              <a:gd name="T32" fmla="*/ 2914 w 4556"/>
              <a:gd name="T33" fmla="*/ 3181 h 4499"/>
              <a:gd name="T34" fmla="*/ 3169 w 4556"/>
              <a:gd name="T35" fmla="*/ 2801 h 4499"/>
              <a:gd name="T36" fmla="*/ 3239 w 4556"/>
              <a:gd name="T37" fmla="*/ 2676 h 4499"/>
              <a:gd name="T38" fmla="*/ 3301 w 4556"/>
              <a:gd name="T39" fmla="*/ 2599 h 4499"/>
              <a:gd name="T40" fmla="*/ 3366 w 4556"/>
              <a:gd name="T41" fmla="*/ 2504 h 4499"/>
              <a:gd name="T42" fmla="*/ 3643 w 4556"/>
              <a:gd name="T43" fmla="*/ 2100 h 4499"/>
              <a:gd name="T44" fmla="*/ 3699 w 4556"/>
              <a:gd name="T45" fmla="*/ 2006 h 4499"/>
              <a:gd name="T46" fmla="*/ 3738 w 4556"/>
              <a:gd name="T47" fmla="*/ 1955 h 4499"/>
              <a:gd name="T48" fmla="*/ 3776 w 4556"/>
              <a:gd name="T49" fmla="*/ 1893 h 4499"/>
              <a:gd name="T50" fmla="*/ 3897 w 4556"/>
              <a:gd name="T51" fmla="*/ 1717 h 4499"/>
              <a:gd name="T52" fmla="*/ 3985 w 4556"/>
              <a:gd name="T53" fmla="*/ 1588 h 4499"/>
              <a:gd name="T54" fmla="*/ 4083 w 4556"/>
              <a:gd name="T55" fmla="*/ 1436 h 4499"/>
              <a:gd name="T56" fmla="*/ 4285 w 4556"/>
              <a:gd name="T57" fmla="*/ 1146 h 4499"/>
              <a:gd name="T58" fmla="*/ 4324 w 4556"/>
              <a:gd name="T59" fmla="*/ 1083 h 4499"/>
              <a:gd name="T60" fmla="*/ 4466 w 4556"/>
              <a:gd name="T61" fmla="*/ 878 h 4499"/>
              <a:gd name="T62" fmla="*/ 4519 w 4556"/>
              <a:gd name="T63" fmla="*/ 800 h 4499"/>
              <a:gd name="T64" fmla="*/ 4398 w 4556"/>
              <a:gd name="T65" fmla="*/ 604 h 4499"/>
              <a:gd name="T66" fmla="*/ 4213 w 4556"/>
              <a:gd name="T67" fmla="*/ 456 h 4499"/>
              <a:gd name="T68" fmla="*/ 3667 w 4556"/>
              <a:gd name="T69" fmla="*/ 11 h 4499"/>
              <a:gd name="T70" fmla="*/ 3586 w 4556"/>
              <a:gd name="T71" fmla="*/ 44 h 4499"/>
              <a:gd name="T72" fmla="*/ 3469 w 4556"/>
              <a:gd name="T73" fmla="*/ 190 h 4499"/>
              <a:gd name="T74" fmla="*/ 3380 w 4556"/>
              <a:gd name="T75" fmla="*/ 301 h 4499"/>
              <a:gd name="T76" fmla="*/ 3314 w 4556"/>
              <a:gd name="T77" fmla="*/ 386 h 4499"/>
              <a:gd name="T78" fmla="*/ 3159 w 4556"/>
              <a:gd name="T79" fmla="*/ 577 h 4499"/>
              <a:gd name="T80" fmla="*/ 2835 w 4556"/>
              <a:gd name="T81" fmla="*/ 983 h 4499"/>
              <a:gd name="T82" fmla="*/ 2789 w 4556"/>
              <a:gd name="T83" fmla="*/ 1041 h 4499"/>
              <a:gd name="T84" fmla="*/ 2744 w 4556"/>
              <a:gd name="T85" fmla="*/ 1095 h 4499"/>
              <a:gd name="T86" fmla="*/ 2564 w 4556"/>
              <a:gd name="T87" fmla="*/ 1322 h 4499"/>
              <a:gd name="T88" fmla="*/ 2470 w 4556"/>
              <a:gd name="T89" fmla="*/ 1437 h 4499"/>
              <a:gd name="T90" fmla="*/ 2324 w 4556"/>
              <a:gd name="T91" fmla="*/ 1618 h 4499"/>
              <a:gd name="T92" fmla="*/ 2056 w 4556"/>
              <a:gd name="T93" fmla="*/ 1961 h 4499"/>
              <a:gd name="T94" fmla="*/ 1965 w 4556"/>
              <a:gd name="T95" fmla="*/ 2080 h 4499"/>
              <a:gd name="T96" fmla="*/ 1761 w 4556"/>
              <a:gd name="T97" fmla="*/ 2335 h 4499"/>
              <a:gd name="T98" fmla="*/ 1710 w 4556"/>
              <a:gd name="T99" fmla="*/ 2319 h 4499"/>
              <a:gd name="T100" fmla="*/ 1433 w 4556"/>
              <a:gd name="T101" fmla="*/ 2110 h 4499"/>
              <a:gd name="T102" fmla="*/ 1359 w 4556"/>
              <a:gd name="T103" fmla="*/ 2053 h 4499"/>
              <a:gd name="T104" fmla="*/ 1165 w 4556"/>
              <a:gd name="T105" fmla="*/ 1916 h 4499"/>
              <a:gd name="T106" fmla="*/ 1080 w 4556"/>
              <a:gd name="T107" fmla="*/ 1854 h 4499"/>
              <a:gd name="T108" fmla="*/ 961 w 4556"/>
              <a:gd name="T109" fmla="*/ 1758 h 4499"/>
              <a:gd name="T110" fmla="*/ 884 w 4556"/>
              <a:gd name="T111" fmla="*/ 1702 h 4499"/>
              <a:gd name="T112" fmla="*/ 798 w 4556"/>
              <a:gd name="T113" fmla="*/ 1640 h 4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56" h="4499">
                <a:moveTo>
                  <a:pt x="753" y="1615"/>
                </a:moveTo>
                <a:lnTo>
                  <a:pt x="474" y="1997"/>
                </a:lnTo>
                <a:lnTo>
                  <a:pt x="459" y="2018"/>
                </a:lnTo>
                <a:lnTo>
                  <a:pt x="443" y="2044"/>
                </a:lnTo>
                <a:lnTo>
                  <a:pt x="433" y="2058"/>
                </a:lnTo>
                <a:lnTo>
                  <a:pt x="425" y="2070"/>
                </a:lnTo>
                <a:lnTo>
                  <a:pt x="416" y="2082"/>
                </a:lnTo>
                <a:lnTo>
                  <a:pt x="407" y="2094"/>
                </a:lnTo>
                <a:lnTo>
                  <a:pt x="239" y="2318"/>
                </a:lnTo>
                <a:lnTo>
                  <a:pt x="221" y="2340"/>
                </a:lnTo>
                <a:lnTo>
                  <a:pt x="199" y="2369"/>
                </a:lnTo>
                <a:lnTo>
                  <a:pt x="175" y="2403"/>
                </a:lnTo>
                <a:lnTo>
                  <a:pt x="148" y="2440"/>
                </a:lnTo>
                <a:lnTo>
                  <a:pt x="120" y="2479"/>
                </a:lnTo>
                <a:lnTo>
                  <a:pt x="92" y="2517"/>
                </a:lnTo>
                <a:lnTo>
                  <a:pt x="66" y="2552"/>
                </a:lnTo>
                <a:lnTo>
                  <a:pt x="40" y="2584"/>
                </a:lnTo>
                <a:lnTo>
                  <a:pt x="39" y="2586"/>
                </a:lnTo>
                <a:lnTo>
                  <a:pt x="37" y="2588"/>
                </a:lnTo>
                <a:lnTo>
                  <a:pt x="0" y="2641"/>
                </a:lnTo>
                <a:lnTo>
                  <a:pt x="2" y="2643"/>
                </a:lnTo>
                <a:lnTo>
                  <a:pt x="3" y="2645"/>
                </a:lnTo>
                <a:lnTo>
                  <a:pt x="5" y="2648"/>
                </a:lnTo>
                <a:lnTo>
                  <a:pt x="6" y="2649"/>
                </a:lnTo>
                <a:lnTo>
                  <a:pt x="33" y="2679"/>
                </a:lnTo>
                <a:lnTo>
                  <a:pt x="62" y="2709"/>
                </a:lnTo>
                <a:lnTo>
                  <a:pt x="76" y="2722"/>
                </a:lnTo>
                <a:lnTo>
                  <a:pt x="91" y="2736"/>
                </a:lnTo>
                <a:lnTo>
                  <a:pt x="107" y="2749"/>
                </a:lnTo>
                <a:lnTo>
                  <a:pt x="121" y="2760"/>
                </a:lnTo>
                <a:lnTo>
                  <a:pt x="142" y="2776"/>
                </a:lnTo>
                <a:lnTo>
                  <a:pt x="165" y="2796"/>
                </a:lnTo>
                <a:lnTo>
                  <a:pt x="191" y="2819"/>
                </a:lnTo>
                <a:lnTo>
                  <a:pt x="217" y="2843"/>
                </a:lnTo>
                <a:lnTo>
                  <a:pt x="243" y="2868"/>
                </a:lnTo>
                <a:lnTo>
                  <a:pt x="268" y="2891"/>
                </a:lnTo>
                <a:lnTo>
                  <a:pt x="290" y="2912"/>
                </a:lnTo>
                <a:lnTo>
                  <a:pt x="308" y="2931"/>
                </a:lnTo>
                <a:lnTo>
                  <a:pt x="555" y="3155"/>
                </a:lnTo>
                <a:lnTo>
                  <a:pt x="557" y="3158"/>
                </a:lnTo>
                <a:lnTo>
                  <a:pt x="559" y="3159"/>
                </a:lnTo>
                <a:lnTo>
                  <a:pt x="584" y="3182"/>
                </a:lnTo>
                <a:lnTo>
                  <a:pt x="610" y="3204"/>
                </a:lnTo>
                <a:lnTo>
                  <a:pt x="622" y="3214"/>
                </a:lnTo>
                <a:lnTo>
                  <a:pt x="635" y="3226"/>
                </a:lnTo>
                <a:lnTo>
                  <a:pt x="647" y="3237"/>
                </a:lnTo>
                <a:lnTo>
                  <a:pt x="659" y="3250"/>
                </a:lnTo>
                <a:lnTo>
                  <a:pt x="667" y="3258"/>
                </a:lnTo>
                <a:lnTo>
                  <a:pt x="675" y="3266"/>
                </a:lnTo>
                <a:lnTo>
                  <a:pt x="682" y="3273"/>
                </a:lnTo>
                <a:lnTo>
                  <a:pt x="690" y="3281"/>
                </a:lnTo>
                <a:lnTo>
                  <a:pt x="947" y="3511"/>
                </a:lnTo>
                <a:lnTo>
                  <a:pt x="966" y="3529"/>
                </a:lnTo>
                <a:lnTo>
                  <a:pt x="985" y="3548"/>
                </a:lnTo>
                <a:lnTo>
                  <a:pt x="1003" y="3567"/>
                </a:lnTo>
                <a:lnTo>
                  <a:pt x="1022" y="3587"/>
                </a:lnTo>
                <a:lnTo>
                  <a:pt x="1040" y="3605"/>
                </a:lnTo>
                <a:lnTo>
                  <a:pt x="1060" y="3624"/>
                </a:lnTo>
                <a:lnTo>
                  <a:pt x="1079" y="3641"/>
                </a:lnTo>
                <a:lnTo>
                  <a:pt x="1100" y="3658"/>
                </a:lnTo>
                <a:lnTo>
                  <a:pt x="1112" y="3666"/>
                </a:lnTo>
                <a:lnTo>
                  <a:pt x="1119" y="3670"/>
                </a:lnTo>
                <a:lnTo>
                  <a:pt x="1127" y="3676"/>
                </a:lnTo>
                <a:lnTo>
                  <a:pt x="1137" y="3685"/>
                </a:lnTo>
                <a:lnTo>
                  <a:pt x="1150" y="3698"/>
                </a:lnTo>
                <a:lnTo>
                  <a:pt x="1165" y="3712"/>
                </a:lnTo>
                <a:lnTo>
                  <a:pt x="1188" y="3734"/>
                </a:lnTo>
                <a:lnTo>
                  <a:pt x="1212" y="3757"/>
                </a:lnTo>
                <a:lnTo>
                  <a:pt x="1235" y="3780"/>
                </a:lnTo>
                <a:lnTo>
                  <a:pt x="1257" y="3801"/>
                </a:lnTo>
                <a:lnTo>
                  <a:pt x="1280" y="3823"/>
                </a:lnTo>
                <a:lnTo>
                  <a:pt x="1303" y="3844"/>
                </a:lnTo>
                <a:lnTo>
                  <a:pt x="1328" y="3864"/>
                </a:lnTo>
                <a:lnTo>
                  <a:pt x="1355" y="3884"/>
                </a:lnTo>
                <a:lnTo>
                  <a:pt x="1827" y="4323"/>
                </a:lnTo>
                <a:lnTo>
                  <a:pt x="1837" y="4330"/>
                </a:lnTo>
                <a:lnTo>
                  <a:pt x="1846" y="4335"/>
                </a:lnTo>
                <a:lnTo>
                  <a:pt x="1853" y="4340"/>
                </a:lnTo>
                <a:lnTo>
                  <a:pt x="1863" y="4349"/>
                </a:lnTo>
                <a:lnTo>
                  <a:pt x="1907" y="4393"/>
                </a:lnTo>
                <a:lnTo>
                  <a:pt x="1921" y="4405"/>
                </a:lnTo>
                <a:lnTo>
                  <a:pt x="1928" y="4414"/>
                </a:lnTo>
                <a:lnTo>
                  <a:pt x="1937" y="4425"/>
                </a:lnTo>
                <a:lnTo>
                  <a:pt x="1956" y="4440"/>
                </a:lnTo>
                <a:lnTo>
                  <a:pt x="1969" y="4452"/>
                </a:lnTo>
                <a:lnTo>
                  <a:pt x="1980" y="4462"/>
                </a:lnTo>
                <a:lnTo>
                  <a:pt x="1988" y="4470"/>
                </a:lnTo>
                <a:lnTo>
                  <a:pt x="1997" y="4478"/>
                </a:lnTo>
                <a:lnTo>
                  <a:pt x="2007" y="4492"/>
                </a:lnTo>
                <a:lnTo>
                  <a:pt x="2015" y="4498"/>
                </a:lnTo>
                <a:lnTo>
                  <a:pt x="2019" y="4499"/>
                </a:lnTo>
                <a:lnTo>
                  <a:pt x="2022" y="4498"/>
                </a:lnTo>
                <a:lnTo>
                  <a:pt x="2026" y="4495"/>
                </a:lnTo>
                <a:lnTo>
                  <a:pt x="2032" y="4490"/>
                </a:lnTo>
                <a:lnTo>
                  <a:pt x="2044" y="4472"/>
                </a:lnTo>
                <a:lnTo>
                  <a:pt x="2061" y="4444"/>
                </a:lnTo>
                <a:lnTo>
                  <a:pt x="2066" y="4437"/>
                </a:lnTo>
                <a:lnTo>
                  <a:pt x="2071" y="4432"/>
                </a:lnTo>
                <a:lnTo>
                  <a:pt x="2104" y="4390"/>
                </a:lnTo>
                <a:lnTo>
                  <a:pt x="2116" y="4376"/>
                </a:lnTo>
                <a:lnTo>
                  <a:pt x="2126" y="4362"/>
                </a:lnTo>
                <a:lnTo>
                  <a:pt x="2135" y="4347"/>
                </a:lnTo>
                <a:lnTo>
                  <a:pt x="2145" y="4333"/>
                </a:lnTo>
                <a:lnTo>
                  <a:pt x="2162" y="4303"/>
                </a:lnTo>
                <a:lnTo>
                  <a:pt x="2179" y="4274"/>
                </a:lnTo>
                <a:lnTo>
                  <a:pt x="2192" y="4259"/>
                </a:lnTo>
                <a:lnTo>
                  <a:pt x="2198" y="4252"/>
                </a:lnTo>
                <a:lnTo>
                  <a:pt x="2201" y="4249"/>
                </a:lnTo>
                <a:lnTo>
                  <a:pt x="2205" y="4243"/>
                </a:lnTo>
                <a:lnTo>
                  <a:pt x="2209" y="4235"/>
                </a:lnTo>
                <a:lnTo>
                  <a:pt x="2214" y="4221"/>
                </a:lnTo>
                <a:lnTo>
                  <a:pt x="2218" y="4213"/>
                </a:lnTo>
                <a:lnTo>
                  <a:pt x="2224" y="4206"/>
                </a:lnTo>
                <a:lnTo>
                  <a:pt x="2229" y="4200"/>
                </a:lnTo>
                <a:lnTo>
                  <a:pt x="2235" y="4194"/>
                </a:lnTo>
                <a:lnTo>
                  <a:pt x="2240" y="4187"/>
                </a:lnTo>
                <a:lnTo>
                  <a:pt x="2246" y="4181"/>
                </a:lnTo>
                <a:lnTo>
                  <a:pt x="2250" y="4174"/>
                </a:lnTo>
                <a:lnTo>
                  <a:pt x="2254" y="4165"/>
                </a:lnTo>
                <a:lnTo>
                  <a:pt x="2709" y="3481"/>
                </a:lnTo>
                <a:lnTo>
                  <a:pt x="2722" y="3462"/>
                </a:lnTo>
                <a:lnTo>
                  <a:pt x="2735" y="3441"/>
                </a:lnTo>
                <a:lnTo>
                  <a:pt x="2751" y="3420"/>
                </a:lnTo>
                <a:lnTo>
                  <a:pt x="2767" y="3397"/>
                </a:lnTo>
                <a:lnTo>
                  <a:pt x="2783" y="3375"/>
                </a:lnTo>
                <a:lnTo>
                  <a:pt x="2800" y="3354"/>
                </a:lnTo>
                <a:lnTo>
                  <a:pt x="2813" y="3333"/>
                </a:lnTo>
                <a:lnTo>
                  <a:pt x="2824" y="3314"/>
                </a:lnTo>
                <a:lnTo>
                  <a:pt x="2830" y="3305"/>
                </a:lnTo>
                <a:lnTo>
                  <a:pt x="2832" y="3298"/>
                </a:lnTo>
                <a:lnTo>
                  <a:pt x="2835" y="3291"/>
                </a:lnTo>
                <a:lnTo>
                  <a:pt x="2840" y="3281"/>
                </a:lnTo>
                <a:lnTo>
                  <a:pt x="2903" y="3200"/>
                </a:lnTo>
                <a:lnTo>
                  <a:pt x="2908" y="3192"/>
                </a:lnTo>
                <a:lnTo>
                  <a:pt x="2911" y="3186"/>
                </a:lnTo>
                <a:lnTo>
                  <a:pt x="2914" y="3181"/>
                </a:lnTo>
                <a:lnTo>
                  <a:pt x="2920" y="3171"/>
                </a:lnTo>
                <a:lnTo>
                  <a:pt x="2927" y="3159"/>
                </a:lnTo>
                <a:lnTo>
                  <a:pt x="2934" y="3148"/>
                </a:lnTo>
                <a:lnTo>
                  <a:pt x="2942" y="3139"/>
                </a:lnTo>
                <a:lnTo>
                  <a:pt x="2949" y="3130"/>
                </a:lnTo>
                <a:lnTo>
                  <a:pt x="2963" y="3112"/>
                </a:lnTo>
                <a:lnTo>
                  <a:pt x="2977" y="3090"/>
                </a:lnTo>
                <a:lnTo>
                  <a:pt x="3169" y="2801"/>
                </a:lnTo>
                <a:lnTo>
                  <a:pt x="3191" y="2772"/>
                </a:lnTo>
                <a:lnTo>
                  <a:pt x="3213" y="2743"/>
                </a:lnTo>
                <a:lnTo>
                  <a:pt x="3222" y="2728"/>
                </a:lnTo>
                <a:lnTo>
                  <a:pt x="3230" y="2712"/>
                </a:lnTo>
                <a:lnTo>
                  <a:pt x="3233" y="2704"/>
                </a:lnTo>
                <a:lnTo>
                  <a:pt x="3235" y="2694"/>
                </a:lnTo>
                <a:lnTo>
                  <a:pt x="3237" y="2685"/>
                </a:lnTo>
                <a:lnTo>
                  <a:pt x="3239" y="2676"/>
                </a:lnTo>
                <a:lnTo>
                  <a:pt x="3252" y="2670"/>
                </a:lnTo>
                <a:lnTo>
                  <a:pt x="3261" y="2666"/>
                </a:lnTo>
                <a:lnTo>
                  <a:pt x="3266" y="2662"/>
                </a:lnTo>
                <a:lnTo>
                  <a:pt x="3270" y="2659"/>
                </a:lnTo>
                <a:lnTo>
                  <a:pt x="3275" y="2649"/>
                </a:lnTo>
                <a:lnTo>
                  <a:pt x="3284" y="2628"/>
                </a:lnTo>
                <a:lnTo>
                  <a:pt x="3291" y="2614"/>
                </a:lnTo>
                <a:lnTo>
                  <a:pt x="3301" y="2599"/>
                </a:lnTo>
                <a:lnTo>
                  <a:pt x="3312" y="2585"/>
                </a:lnTo>
                <a:lnTo>
                  <a:pt x="3324" y="2570"/>
                </a:lnTo>
                <a:lnTo>
                  <a:pt x="3336" y="2555"/>
                </a:lnTo>
                <a:lnTo>
                  <a:pt x="3347" y="2539"/>
                </a:lnTo>
                <a:lnTo>
                  <a:pt x="3352" y="2531"/>
                </a:lnTo>
                <a:lnTo>
                  <a:pt x="3358" y="2522"/>
                </a:lnTo>
                <a:lnTo>
                  <a:pt x="3362" y="2514"/>
                </a:lnTo>
                <a:lnTo>
                  <a:pt x="3366" y="2504"/>
                </a:lnTo>
                <a:lnTo>
                  <a:pt x="3370" y="2496"/>
                </a:lnTo>
                <a:lnTo>
                  <a:pt x="3374" y="2488"/>
                </a:lnTo>
                <a:lnTo>
                  <a:pt x="3379" y="2481"/>
                </a:lnTo>
                <a:lnTo>
                  <a:pt x="3384" y="2473"/>
                </a:lnTo>
                <a:lnTo>
                  <a:pt x="3397" y="2460"/>
                </a:lnTo>
                <a:lnTo>
                  <a:pt x="3409" y="2446"/>
                </a:lnTo>
                <a:lnTo>
                  <a:pt x="3633" y="2113"/>
                </a:lnTo>
                <a:lnTo>
                  <a:pt x="3643" y="2100"/>
                </a:lnTo>
                <a:lnTo>
                  <a:pt x="3653" y="2085"/>
                </a:lnTo>
                <a:lnTo>
                  <a:pt x="3662" y="2071"/>
                </a:lnTo>
                <a:lnTo>
                  <a:pt x="3670" y="2057"/>
                </a:lnTo>
                <a:lnTo>
                  <a:pt x="3682" y="2032"/>
                </a:lnTo>
                <a:lnTo>
                  <a:pt x="3691" y="2014"/>
                </a:lnTo>
                <a:lnTo>
                  <a:pt x="3693" y="2010"/>
                </a:lnTo>
                <a:lnTo>
                  <a:pt x="3695" y="2007"/>
                </a:lnTo>
                <a:lnTo>
                  <a:pt x="3699" y="2006"/>
                </a:lnTo>
                <a:lnTo>
                  <a:pt x="3701" y="2004"/>
                </a:lnTo>
                <a:lnTo>
                  <a:pt x="3707" y="2000"/>
                </a:lnTo>
                <a:lnTo>
                  <a:pt x="3716" y="1992"/>
                </a:lnTo>
                <a:lnTo>
                  <a:pt x="3721" y="1985"/>
                </a:lnTo>
                <a:lnTo>
                  <a:pt x="3725" y="1978"/>
                </a:lnTo>
                <a:lnTo>
                  <a:pt x="3729" y="1971"/>
                </a:lnTo>
                <a:lnTo>
                  <a:pt x="3733" y="1964"/>
                </a:lnTo>
                <a:lnTo>
                  <a:pt x="3738" y="1955"/>
                </a:lnTo>
                <a:lnTo>
                  <a:pt x="3743" y="1947"/>
                </a:lnTo>
                <a:lnTo>
                  <a:pt x="3748" y="1938"/>
                </a:lnTo>
                <a:lnTo>
                  <a:pt x="3755" y="1928"/>
                </a:lnTo>
                <a:lnTo>
                  <a:pt x="3762" y="1918"/>
                </a:lnTo>
                <a:lnTo>
                  <a:pt x="3767" y="1911"/>
                </a:lnTo>
                <a:lnTo>
                  <a:pt x="3770" y="1905"/>
                </a:lnTo>
                <a:lnTo>
                  <a:pt x="3772" y="1900"/>
                </a:lnTo>
                <a:lnTo>
                  <a:pt x="3776" y="1893"/>
                </a:lnTo>
                <a:lnTo>
                  <a:pt x="3780" y="1887"/>
                </a:lnTo>
                <a:lnTo>
                  <a:pt x="3787" y="1879"/>
                </a:lnTo>
                <a:lnTo>
                  <a:pt x="3798" y="1868"/>
                </a:lnTo>
                <a:lnTo>
                  <a:pt x="3859" y="1771"/>
                </a:lnTo>
                <a:lnTo>
                  <a:pt x="3863" y="1761"/>
                </a:lnTo>
                <a:lnTo>
                  <a:pt x="3872" y="1749"/>
                </a:lnTo>
                <a:lnTo>
                  <a:pt x="3883" y="1734"/>
                </a:lnTo>
                <a:lnTo>
                  <a:pt x="3897" y="1717"/>
                </a:lnTo>
                <a:lnTo>
                  <a:pt x="3923" y="1684"/>
                </a:lnTo>
                <a:lnTo>
                  <a:pt x="3943" y="1657"/>
                </a:lnTo>
                <a:lnTo>
                  <a:pt x="3947" y="1649"/>
                </a:lnTo>
                <a:lnTo>
                  <a:pt x="3950" y="1642"/>
                </a:lnTo>
                <a:lnTo>
                  <a:pt x="3954" y="1634"/>
                </a:lnTo>
                <a:lnTo>
                  <a:pt x="3959" y="1626"/>
                </a:lnTo>
                <a:lnTo>
                  <a:pt x="3972" y="1608"/>
                </a:lnTo>
                <a:lnTo>
                  <a:pt x="3985" y="1588"/>
                </a:lnTo>
                <a:lnTo>
                  <a:pt x="4000" y="1567"/>
                </a:lnTo>
                <a:lnTo>
                  <a:pt x="4016" y="1548"/>
                </a:lnTo>
                <a:lnTo>
                  <a:pt x="4030" y="1527"/>
                </a:lnTo>
                <a:lnTo>
                  <a:pt x="4044" y="1507"/>
                </a:lnTo>
                <a:lnTo>
                  <a:pt x="4056" y="1488"/>
                </a:lnTo>
                <a:lnTo>
                  <a:pt x="4064" y="1469"/>
                </a:lnTo>
                <a:lnTo>
                  <a:pt x="4072" y="1453"/>
                </a:lnTo>
                <a:lnTo>
                  <a:pt x="4083" y="1436"/>
                </a:lnTo>
                <a:lnTo>
                  <a:pt x="4092" y="1422"/>
                </a:lnTo>
                <a:lnTo>
                  <a:pt x="4103" y="1407"/>
                </a:lnTo>
                <a:lnTo>
                  <a:pt x="4125" y="1379"/>
                </a:lnTo>
                <a:lnTo>
                  <a:pt x="4147" y="1348"/>
                </a:lnTo>
                <a:lnTo>
                  <a:pt x="4269" y="1168"/>
                </a:lnTo>
                <a:lnTo>
                  <a:pt x="4276" y="1156"/>
                </a:lnTo>
                <a:lnTo>
                  <a:pt x="4281" y="1151"/>
                </a:lnTo>
                <a:lnTo>
                  <a:pt x="4285" y="1146"/>
                </a:lnTo>
                <a:lnTo>
                  <a:pt x="4290" y="1140"/>
                </a:lnTo>
                <a:lnTo>
                  <a:pt x="4297" y="1130"/>
                </a:lnTo>
                <a:lnTo>
                  <a:pt x="4301" y="1122"/>
                </a:lnTo>
                <a:lnTo>
                  <a:pt x="4303" y="1113"/>
                </a:lnTo>
                <a:lnTo>
                  <a:pt x="4309" y="1104"/>
                </a:lnTo>
                <a:lnTo>
                  <a:pt x="4315" y="1094"/>
                </a:lnTo>
                <a:lnTo>
                  <a:pt x="4320" y="1088"/>
                </a:lnTo>
                <a:lnTo>
                  <a:pt x="4324" y="1083"/>
                </a:lnTo>
                <a:lnTo>
                  <a:pt x="4328" y="1079"/>
                </a:lnTo>
                <a:lnTo>
                  <a:pt x="4332" y="1075"/>
                </a:lnTo>
                <a:lnTo>
                  <a:pt x="4337" y="1068"/>
                </a:lnTo>
                <a:lnTo>
                  <a:pt x="4343" y="1058"/>
                </a:lnTo>
                <a:lnTo>
                  <a:pt x="4351" y="1043"/>
                </a:lnTo>
                <a:lnTo>
                  <a:pt x="4453" y="891"/>
                </a:lnTo>
                <a:lnTo>
                  <a:pt x="4461" y="883"/>
                </a:lnTo>
                <a:lnTo>
                  <a:pt x="4466" y="878"/>
                </a:lnTo>
                <a:lnTo>
                  <a:pt x="4470" y="873"/>
                </a:lnTo>
                <a:lnTo>
                  <a:pt x="4477" y="862"/>
                </a:lnTo>
                <a:lnTo>
                  <a:pt x="4481" y="852"/>
                </a:lnTo>
                <a:lnTo>
                  <a:pt x="4485" y="845"/>
                </a:lnTo>
                <a:lnTo>
                  <a:pt x="4489" y="838"/>
                </a:lnTo>
                <a:lnTo>
                  <a:pt x="4495" y="830"/>
                </a:lnTo>
                <a:lnTo>
                  <a:pt x="4506" y="816"/>
                </a:lnTo>
                <a:lnTo>
                  <a:pt x="4519" y="800"/>
                </a:lnTo>
                <a:lnTo>
                  <a:pt x="4530" y="782"/>
                </a:lnTo>
                <a:lnTo>
                  <a:pt x="4540" y="765"/>
                </a:lnTo>
                <a:lnTo>
                  <a:pt x="4549" y="747"/>
                </a:lnTo>
                <a:lnTo>
                  <a:pt x="4556" y="730"/>
                </a:lnTo>
                <a:lnTo>
                  <a:pt x="4442" y="639"/>
                </a:lnTo>
                <a:lnTo>
                  <a:pt x="4427" y="625"/>
                </a:lnTo>
                <a:lnTo>
                  <a:pt x="4412" y="614"/>
                </a:lnTo>
                <a:lnTo>
                  <a:pt x="4398" y="604"/>
                </a:lnTo>
                <a:lnTo>
                  <a:pt x="4385" y="593"/>
                </a:lnTo>
                <a:lnTo>
                  <a:pt x="4375" y="586"/>
                </a:lnTo>
                <a:lnTo>
                  <a:pt x="4368" y="581"/>
                </a:lnTo>
                <a:lnTo>
                  <a:pt x="4361" y="576"/>
                </a:lnTo>
                <a:lnTo>
                  <a:pt x="4353" y="570"/>
                </a:lnTo>
                <a:lnTo>
                  <a:pt x="4306" y="532"/>
                </a:lnTo>
                <a:lnTo>
                  <a:pt x="4259" y="494"/>
                </a:lnTo>
                <a:lnTo>
                  <a:pt x="4213" y="456"/>
                </a:lnTo>
                <a:lnTo>
                  <a:pt x="4166" y="417"/>
                </a:lnTo>
                <a:lnTo>
                  <a:pt x="4120" y="379"/>
                </a:lnTo>
                <a:lnTo>
                  <a:pt x="4072" y="342"/>
                </a:lnTo>
                <a:lnTo>
                  <a:pt x="4025" y="304"/>
                </a:lnTo>
                <a:lnTo>
                  <a:pt x="3977" y="267"/>
                </a:lnTo>
                <a:lnTo>
                  <a:pt x="3707" y="45"/>
                </a:lnTo>
                <a:lnTo>
                  <a:pt x="3687" y="27"/>
                </a:lnTo>
                <a:lnTo>
                  <a:pt x="3667" y="11"/>
                </a:lnTo>
                <a:lnTo>
                  <a:pt x="3656" y="6"/>
                </a:lnTo>
                <a:lnTo>
                  <a:pt x="3645" y="2"/>
                </a:lnTo>
                <a:lnTo>
                  <a:pt x="3639" y="1"/>
                </a:lnTo>
                <a:lnTo>
                  <a:pt x="3632" y="0"/>
                </a:lnTo>
                <a:lnTo>
                  <a:pt x="3625" y="0"/>
                </a:lnTo>
                <a:lnTo>
                  <a:pt x="3617" y="1"/>
                </a:lnTo>
                <a:lnTo>
                  <a:pt x="3602" y="23"/>
                </a:lnTo>
                <a:lnTo>
                  <a:pt x="3586" y="44"/>
                </a:lnTo>
                <a:lnTo>
                  <a:pt x="3568" y="65"/>
                </a:lnTo>
                <a:lnTo>
                  <a:pt x="3552" y="86"/>
                </a:lnTo>
                <a:lnTo>
                  <a:pt x="3535" y="104"/>
                </a:lnTo>
                <a:lnTo>
                  <a:pt x="3521" y="121"/>
                </a:lnTo>
                <a:lnTo>
                  <a:pt x="3507" y="137"/>
                </a:lnTo>
                <a:lnTo>
                  <a:pt x="3498" y="151"/>
                </a:lnTo>
                <a:lnTo>
                  <a:pt x="3483" y="172"/>
                </a:lnTo>
                <a:lnTo>
                  <a:pt x="3469" y="190"/>
                </a:lnTo>
                <a:lnTo>
                  <a:pt x="3458" y="204"/>
                </a:lnTo>
                <a:lnTo>
                  <a:pt x="3448" y="216"/>
                </a:lnTo>
                <a:lnTo>
                  <a:pt x="3439" y="225"/>
                </a:lnTo>
                <a:lnTo>
                  <a:pt x="3429" y="234"/>
                </a:lnTo>
                <a:lnTo>
                  <a:pt x="3422" y="242"/>
                </a:lnTo>
                <a:lnTo>
                  <a:pt x="3415" y="252"/>
                </a:lnTo>
                <a:lnTo>
                  <a:pt x="3395" y="282"/>
                </a:lnTo>
                <a:lnTo>
                  <a:pt x="3380" y="301"/>
                </a:lnTo>
                <a:lnTo>
                  <a:pt x="3370" y="314"/>
                </a:lnTo>
                <a:lnTo>
                  <a:pt x="3364" y="322"/>
                </a:lnTo>
                <a:lnTo>
                  <a:pt x="3358" y="328"/>
                </a:lnTo>
                <a:lnTo>
                  <a:pt x="3351" y="334"/>
                </a:lnTo>
                <a:lnTo>
                  <a:pt x="3344" y="343"/>
                </a:lnTo>
                <a:lnTo>
                  <a:pt x="3334" y="357"/>
                </a:lnTo>
                <a:lnTo>
                  <a:pt x="3324" y="371"/>
                </a:lnTo>
                <a:lnTo>
                  <a:pt x="3314" y="386"/>
                </a:lnTo>
                <a:lnTo>
                  <a:pt x="3304" y="401"/>
                </a:lnTo>
                <a:lnTo>
                  <a:pt x="3295" y="415"/>
                </a:lnTo>
                <a:lnTo>
                  <a:pt x="3210" y="514"/>
                </a:lnTo>
                <a:lnTo>
                  <a:pt x="3198" y="527"/>
                </a:lnTo>
                <a:lnTo>
                  <a:pt x="3188" y="540"/>
                </a:lnTo>
                <a:lnTo>
                  <a:pt x="3178" y="551"/>
                </a:lnTo>
                <a:lnTo>
                  <a:pt x="3170" y="562"/>
                </a:lnTo>
                <a:lnTo>
                  <a:pt x="3159" y="577"/>
                </a:lnTo>
                <a:lnTo>
                  <a:pt x="3150" y="591"/>
                </a:lnTo>
                <a:lnTo>
                  <a:pt x="3005" y="769"/>
                </a:lnTo>
                <a:lnTo>
                  <a:pt x="2994" y="782"/>
                </a:lnTo>
                <a:lnTo>
                  <a:pt x="2985" y="796"/>
                </a:lnTo>
                <a:lnTo>
                  <a:pt x="2975" y="809"/>
                </a:lnTo>
                <a:lnTo>
                  <a:pt x="2964" y="824"/>
                </a:lnTo>
                <a:lnTo>
                  <a:pt x="2842" y="976"/>
                </a:lnTo>
                <a:lnTo>
                  <a:pt x="2835" y="983"/>
                </a:lnTo>
                <a:lnTo>
                  <a:pt x="2831" y="988"/>
                </a:lnTo>
                <a:lnTo>
                  <a:pt x="2827" y="992"/>
                </a:lnTo>
                <a:lnTo>
                  <a:pt x="2819" y="1001"/>
                </a:lnTo>
                <a:lnTo>
                  <a:pt x="2813" y="1009"/>
                </a:lnTo>
                <a:lnTo>
                  <a:pt x="2809" y="1015"/>
                </a:lnTo>
                <a:lnTo>
                  <a:pt x="2806" y="1021"/>
                </a:lnTo>
                <a:lnTo>
                  <a:pt x="2799" y="1029"/>
                </a:lnTo>
                <a:lnTo>
                  <a:pt x="2789" y="1041"/>
                </a:lnTo>
                <a:lnTo>
                  <a:pt x="2780" y="1050"/>
                </a:lnTo>
                <a:lnTo>
                  <a:pt x="2774" y="1060"/>
                </a:lnTo>
                <a:lnTo>
                  <a:pt x="2771" y="1066"/>
                </a:lnTo>
                <a:lnTo>
                  <a:pt x="2768" y="1072"/>
                </a:lnTo>
                <a:lnTo>
                  <a:pt x="2761" y="1080"/>
                </a:lnTo>
                <a:lnTo>
                  <a:pt x="2754" y="1089"/>
                </a:lnTo>
                <a:lnTo>
                  <a:pt x="2748" y="1092"/>
                </a:lnTo>
                <a:lnTo>
                  <a:pt x="2744" y="1095"/>
                </a:lnTo>
                <a:lnTo>
                  <a:pt x="2737" y="1103"/>
                </a:lnTo>
                <a:lnTo>
                  <a:pt x="2729" y="1115"/>
                </a:lnTo>
                <a:lnTo>
                  <a:pt x="2717" y="1132"/>
                </a:lnTo>
                <a:lnTo>
                  <a:pt x="2595" y="1285"/>
                </a:lnTo>
                <a:lnTo>
                  <a:pt x="2588" y="1296"/>
                </a:lnTo>
                <a:lnTo>
                  <a:pt x="2580" y="1305"/>
                </a:lnTo>
                <a:lnTo>
                  <a:pt x="2572" y="1314"/>
                </a:lnTo>
                <a:lnTo>
                  <a:pt x="2564" y="1322"/>
                </a:lnTo>
                <a:lnTo>
                  <a:pt x="2555" y="1330"/>
                </a:lnTo>
                <a:lnTo>
                  <a:pt x="2547" y="1338"/>
                </a:lnTo>
                <a:lnTo>
                  <a:pt x="2539" y="1348"/>
                </a:lnTo>
                <a:lnTo>
                  <a:pt x="2532" y="1358"/>
                </a:lnTo>
                <a:lnTo>
                  <a:pt x="2522" y="1371"/>
                </a:lnTo>
                <a:lnTo>
                  <a:pt x="2511" y="1386"/>
                </a:lnTo>
                <a:lnTo>
                  <a:pt x="2491" y="1412"/>
                </a:lnTo>
                <a:lnTo>
                  <a:pt x="2470" y="1437"/>
                </a:lnTo>
                <a:lnTo>
                  <a:pt x="2451" y="1464"/>
                </a:lnTo>
                <a:lnTo>
                  <a:pt x="2431" y="1490"/>
                </a:lnTo>
                <a:lnTo>
                  <a:pt x="2412" y="1517"/>
                </a:lnTo>
                <a:lnTo>
                  <a:pt x="2391" y="1543"/>
                </a:lnTo>
                <a:lnTo>
                  <a:pt x="2370" y="1567"/>
                </a:lnTo>
                <a:lnTo>
                  <a:pt x="2348" y="1591"/>
                </a:lnTo>
                <a:lnTo>
                  <a:pt x="2336" y="1605"/>
                </a:lnTo>
                <a:lnTo>
                  <a:pt x="2324" y="1618"/>
                </a:lnTo>
                <a:lnTo>
                  <a:pt x="2314" y="1630"/>
                </a:lnTo>
                <a:lnTo>
                  <a:pt x="2305" y="1644"/>
                </a:lnTo>
                <a:lnTo>
                  <a:pt x="2285" y="1670"/>
                </a:lnTo>
                <a:lnTo>
                  <a:pt x="2266" y="1695"/>
                </a:lnTo>
                <a:lnTo>
                  <a:pt x="2101" y="1901"/>
                </a:lnTo>
                <a:lnTo>
                  <a:pt x="2088" y="1920"/>
                </a:lnTo>
                <a:lnTo>
                  <a:pt x="2073" y="1941"/>
                </a:lnTo>
                <a:lnTo>
                  <a:pt x="2056" y="1961"/>
                </a:lnTo>
                <a:lnTo>
                  <a:pt x="2039" y="1979"/>
                </a:lnTo>
                <a:lnTo>
                  <a:pt x="2022" y="1999"/>
                </a:lnTo>
                <a:lnTo>
                  <a:pt x="2007" y="2018"/>
                </a:lnTo>
                <a:lnTo>
                  <a:pt x="1991" y="2039"/>
                </a:lnTo>
                <a:lnTo>
                  <a:pt x="1979" y="2060"/>
                </a:lnTo>
                <a:lnTo>
                  <a:pt x="1974" y="2068"/>
                </a:lnTo>
                <a:lnTo>
                  <a:pt x="1970" y="2074"/>
                </a:lnTo>
                <a:lnTo>
                  <a:pt x="1965" y="2080"/>
                </a:lnTo>
                <a:lnTo>
                  <a:pt x="1960" y="2085"/>
                </a:lnTo>
                <a:lnTo>
                  <a:pt x="1949" y="2096"/>
                </a:lnTo>
                <a:lnTo>
                  <a:pt x="1938" y="2108"/>
                </a:lnTo>
                <a:lnTo>
                  <a:pt x="1776" y="2316"/>
                </a:lnTo>
                <a:lnTo>
                  <a:pt x="1769" y="2328"/>
                </a:lnTo>
                <a:lnTo>
                  <a:pt x="1767" y="2334"/>
                </a:lnTo>
                <a:lnTo>
                  <a:pt x="1766" y="2335"/>
                </a:lnTo>
                <a:lnTo>
                  <a:pt x="1761" y="2335"/>
                </a:lnTo>
                <a:lnTo>
                  <a:pt x="1755" y="2335"/>
                </a:lnTo>
                <a:lnTo>
                  <a:pt x="1745" y="2335"/>
                </a:lnTo>
                <a:lnTo>
                  <a:pt x="1735" y="2335"/>
                </a:lnTo>
                <a:lnTo>
                  <a:pt x="1729" y="2335"/>
                </a:lnTo>
                <a:lnTo>
                  <a:pt x="1724" y="2335"/>
                </a:lnTo>
                <a:lnTo>
                  <a:pt x="1723" y="2333"/>
                </a:lnTo>
                <a:lnTo>
                  <a:pt x="1719" y="2328"/>
                </a:lnTo>
                <a:lnTo>
                  <a:pt x="1710" y="2319"/>
                </a:lnTo>
                <a:lnTo>
                  <a:pt x="1496" y="2163"/>
                </a:lnTo>
                <a:lnTo>
                  <a:pt x="1489" y="2158"/>
                </a:lnTo>
                <a:lnTo>
                  <a:pt x="1482" y="2152"/>
                </a:lnTo>
                <a:lnTo>
                  <a:pt x="1477" y="2147"/>
                </a:lnTo>
                <a:lnTo>
                  <a:pt x="1472" y="2142"/>
                </a:lnTo>
                <a:lnTo>
                  <a:pt x="1461" y="2131"/>
                </a:lnTo>
                <a:lnTo>
                  <a:pt x="1449" y="2121"/>
                </a:lnTo>
                <a:lnTo>
                  <a:pt x="1433" y="2110"/>
                </a:lnTo>
                <a:lnTo>
                  <a:pt x="1420" y="2103"/>
                </a:lnTo>
                <a:lnTo>
                  <a:pt x="1414" y="2100"/>
                </a:lnTo>
                <a:lnTo>
                  <a:pt x="1408" y="2096"/>
                </a:lnTo>
                <a:lnTo>
                  <a:pt x="1401" y="2091"/>
                </a:lnTo>
                <a:lnTo>
                  <a:pt x="1392" y="2082"/>
                </a:lnTo>
                <a:lnTo>
                  <a:pt x="1382" y="2073"/>
                </a:lnTo>
                <a:lnTo>
                  <a:pt x="1371" y="2064"/>
                </a:lnTo>
                <a:lnTo>
                  <a:pt x="1359" y="2053"/>
                </a:lnTo>
                <a:lnTo>
                  <a:pt x="1345" y="2044"/>
                </a:lnTo>
                <a:lnTo>
                  <a:pt x="1318" y="2024"/>
                </a:lnTo>
                <a:lnTo>
                  <a:pt x="1287" y="2004"/>
                </a:lnTo>
                <a:lnTo>
                  <a:pt x="1257" y="1983"/>
                </a:lnTo>
                <a:lnTo>
                  <a:pt x="1227" y="1964"/>
                </a:lnTo>
                <a:lnTo>
                  <a:pt x="1201" y="1945"/>
                </a:lnTo>
                <a:lnTo>
                  <a:pt x="1177" y="1927"/>
                </a:lnTo>
                <a:lnTo>
                  <a:pt x="1165" y="1916"/>
                </a:lnTo>
                <a:lnTo>
                  <a:pt x="1152" y="1905"/>
                </a:lnTo>
                <a:lnTo>
                  <a:pt x="1141" y="1893"/>
                </a:lnTo>
                <a:lnTo>
                  <a:pt x="1131" y="1884"/>
                </a:lnTo>
                <a:lnTo>
                  <a:pt x="1115" y="1875"/>
                </a:lnTo>
                <a:lnTo>
                  <a:pt x="1101" y="1868"/>
                </a:lnTo>
                <a:lnTo>
                  <a:pt x="1095" y="1864"/>
                </a:lnTo>
                <a:lnTo>
                  <a:pt x="1088" y="1859"/>
                </a:lnTo>
                <a:lnTo>
                  <a:pt x="1080" y="1854"/>
                </a:lnTo>
                <a:lnTo>
                  <a:pt x="1072" y="1847"/>
                </a:lnTo>
                <a:lnTo>
                  <a:pt x="1059" y="1835"/>
                </a:lnTo>
                <a:lnTo>
                  <a:pt x="1047" y="1824"/>
                </a:lnTo>
                <a:lnTo>
                  <a:pt x="1033" y="1814"/>
                </a:lnTo>
                <a:lnTo>
                  <a:pt x="1021" y="1805"/>
                </a:lnTo>
                <a:lnTo>
                  <a:pt x="995" y="1786"/>
                </a:lnTo>
                <a:lnTo>
                  <a:pt x="970" y="1765"/>
                </a:lnTo>
                <a:lnTo>
                  <a:pt x="961" y="1758"/>
                </a:lnTo>
                <a:lnTo>
                  <a:pt x="954" y="1753"/>
                </a:lnTo>
                <a:lnTo>
                  <a:pt x="948" y="1749"/>
                </a:lnTo>
                <a:lnTo>
                  <a:pt x="942" y="1745"/>
                </a:lnTo>
                <a:lnTo>
                  <a:pt x="929" y="1739"/>
                </a:lnTo>
                <a:lnTo>
                  <a:pt x="915" y="1730"/>
                </a:lnTo>
                <a:lnTo>
                  <a:pt x="902" y="1719"/>
                </a:lnTo>
                <a:lnTo>
                  <a:pt x="889" y="1707"/>
                </a:lnTo>
                <a:lnTo>
                  <a:pt x="884" y="1702"/>
                </a:lnTo>
                <a:lnTo>
                  <a:pt x="878" y="1695"/>
                </a:lnTo>
                <a:lnTo>
                  <a:pt x="872" y="1690"/>
                </a:lnTo>
                <a:lnTo>
                  <a:pt x="865" y="1686"/>
                </a:lnTo>
                <a:lnTo>
                  <a:pt x="847" y="1676"/>
                </a:lnTo>
                <a:lnTo>
                  <a:pt x="836" y="1669"/>
                </a:lnTo>
                <a:lnTo>
                  <a:pt x="826" y="1661"/>
                </a:lnTo>
                <a:lnTo>
                  <a:pt x="810" y="1649"/>
                </a:lnTo>
                <a:lnTo>
                  <a:pt x="798" y="1640"/>
                </a:lnTo>
                <a:lnTo>
                  <a:pt x="784" y="1630"/>
                </a:lnTo>
                <a:lnTo>
                  <a:pt x="769" y="1623"/>
                </a:lnTo>
                <a:lnTo>
                  <a:pt x="753" y="16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" name="object 341">
            <a:extLst>
              <a:ext uri="{FF2B5EF4-FFF2-40B4-BE49-F238E27FC236}">
                <a16:creationId xmlns:a16="http://schemas.microsoft.com/office/drawing/2014/main" id="{06DFB613-680E-A491-8EC9-B557633F49AD}"/>
              </a:ext>
            </a:extLst>
          </p:cNvPr>
          <p:cNvSpPr/>
          <p:nvPr/>
        </p:nvSpPr>
        <p:spPr>
          <a:xfrm>
            <a:off x="1086476" y="273500"/>
            <a:ext cx="1185281" cy="1051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3D4CD875-A5CB-882E-3453-991B9CA19D6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740" y="1871024"/>
            <a:ext cx="7228399" cy="5068388"/>
          </a:xfrm>
          <a:prstGeom prst="rect">
            <a:avLst/>
          </a:prstGeom>
        </p:spPr>
      </p:pic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523D929E-2690-056D-8000-46CE99A9D75B}"/>
              </a:ext>
            </a:extLst>
          </p:cNvPr>
          <p:cNvSpPr/>
          <p:nvPr/>
        </p:nvSpPr>
        <p:spPr>
          <a:xfrm>
            <a:off x="6599262" y="1994451"/>
            <a:ext cx="5366668" cy="1682095"/>
          </a:xfrm>
          <a:prstGeom prst="rect">
            <a:avLst/>
          </a:prstGeom>
          <a:solidFill>
            <a:srgbClr val="004E8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5812" tIns="47906" rIns="95812" bIns="47906" rtlCol="0" anchor="ctr"/>
          <a:lstStyle/>
          <a:p>
            <a:r>
              <a:rPr lang="ru-RU" sz="2400" dirty="0">
                <a:solidFill>
                  <a:schemeClr val="bg1"/>
                </a:solidFill>
                <a:latin typeface="Arial Black" panose="020B0A04020102020204" pitchFamily="34" charset="0"/>
              </a:rPr>
              <a:t>СТ РК ISO 15189-2023 «Лаборатории медицинские. Требования к качеству и компетентности»</a:t>
            </a:r>
          </a:p>
        </p:txBody>
      </p:sp>
    </p:spTree>
    <p:extLst>
      <p:ext uri="{BB962C8B-B14F-4D97-AF65-F5344CB8AC3E}">
        <p14:creationId xmlns:p14="http://schemas.microsoft.com/office/powerpoint/2010/main" val="28190604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79CC5A0B-FC1A-4453-A6CC-028D4F6A1A17}"/>
              </a:ext>
            </a:extLst>
          </p:cNvPr>
          <p:cNvSpPr/>
          <p:nvPr/>
        </p:nvSpPr>
        <p:spPr>
          <a:xfrm>
            <a:off x="435777" y="703385"/>
            <a:ext cx="11442769" cy="6309995"/>
          </a:xfrm>
          <a:prstGeom prst="roundRect">
            <a:avLst>
              <a:gd name="adj" fmla="val 2194"/>
            </a:avLst>
          </a:prstGeom>
          <a:solidFill>
            <a:srgbClr val="F5F9FD"/>
          </a:solidFill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7416DD59-F94C-4CC3-BDE7-24D8DC622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08" y="4483"/>
            <a:ext cx="50404" cy="5505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9BA2BAA5-1A03-45CC-B0FF-E22901C97AA0}"/>
              </a:ext>
            </a:extLst>
          </p:cNvPr>
          <p:cNvGrpSpPr/>
          <p:nvPr/>
        </p:nvGrpSpPr>
        <p:grpSpPr>
          <a:xfrm>
            <a:off x="0" y="3805"/>
            <a:ext cx="416482" cy="538732"/>
            <a:chOff x="92617" y="94459"/>
            <a:chExt cx="416482" cy="513011"/>
          </a:xfrm>
        </p:grpSpPr>
        <p:sp>
          <p:nvSpPr>
            <p:cNvPr id="28" name="Rectangle 8">
              <a:extLst>
                <a:ext uri="{FF2B5EF4-FFF2-40B4-BE49-F238E27FC236}">
                  <a16:creationId xmlns:a16="http://schemas.microsoft.com/office/drawing/2014/main" id="{2EBBB1C2-D7C9-4CD6-A43B-D2FB2390C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94459"/>
              <a:ext cx="260301" cy="247286"/>
            </a:xfrm>
            <a:prstGeom prst="rect">
              <a:avLst/>
            </a:prstGeom>
            <a:solidFill>
              <a:srgbClr val="328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29" name="Picture 9">
              <a:extLst>
                <a:ext uri="{FF2B5EF4-FFF2-40B4-BE49-F238E27FC236}">
                  <a16:creationId xmlns:a16="http://schemas.microsoft.com/office/drawing/2014/main" id="{C0160CC1-8149-4B96-9204-BB4A1CEC0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98" y="94459"/>
              <a:ext cx="260301" cy="247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Rectangle 10">
              <a:extLst>
                <a:ext uri="{FF2B5EF4-FFF2-40B4-BE49-F238E27FC236}">
                  <a16:creationId xmlns:a16="http://schemas.microsoft.com/office/drawing/2014/main" id="{A0F3C73A-9071-47DD-A589-09EC91111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94459"/>
              <a:ext cx="158350" cy="247286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31" name="Picture 11">
              <a:extLst>
                <a:ext uri="{FF2B5EF4-FFF2-40B4-BE49-F238E27FC236}">
                  <a16:creationId xmlns:a16="http://schemas.microsoft.com/office/drawing/2014/main" id="{106CE154-A0F9-498D-8AE4-312C98ACA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17" y="190988"/>
              <a:ext cx="158350" cy="15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A484F45A-C371-42E4-895C-B3BA74D17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341745"/>
              <a:ext cx="260301" cy="265725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5C466109-555C-4259-9C60-55777ED8E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98" y="341745"/>
              <a:ext cx="260301" cy="265725"/>
            </a:xfrm>
            <a:custGeom>
              <a:avLst/>
              <a:gdLst>
                <a:gd name="T0" fmla="*/ 0 w 2161"/>
                <a:gd name="T1" fmla="*/ 2199 h 2199"/>
                <a:gd name="T2" fmla="*/ 2161 w 2161"/>
                <a:gd name="T3" fmla="*/ 2199 h 2199"/>
                <a:gd name="T4" fmla="*/ 2161 w 2161"/>
                <a:gd name="T5" fmla="*/ 0 h 2199"/>
                <a:gd name="T6" fmla="*/ 0 w 2161"/>
                <a:gd name="T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1" h="2199">
                  <a:moveTo>
                    <a:pt x="0" y="2199"/>
                  </a:moveTo>
                  <a:lnTo>
                    <a:pt x="2161" y="2199"/>
                  </a:lnTo>
                  <a:lnTo>
                    <a:pt x="2161" y="0"/>
                  </a:lnTo>
                  <a:lnTo>
                    <a:pt x="0" y="2199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Rectangle 14">
              <a:extLst>
                <a:ext uri="{FF2B5EF4-FFF2-40B4-BE49-F238E27FC236}">
                  <a16:creationId xmlns:a16="http://schemas.microsoft.com/office/drawing/2014/main" id="{6349EEFF-5DA3-457E-96C1-68CB455C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341745"/>
              <a:ext cx="158350" cy="265725"/>
            </a:xfrm>
            <a:prstGeom prst="rect">
              <a:avLst/>
            </a:prstGeom>
            <a:solidFill>
              <a:srgbClr val="75B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D0E42112-57D5-4EEC-BCF2-78C5DB98F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7" y="445866"/>
              <a:ext cx="158350" cy="161604"/>
            </a:xfrm>
            <a:custGeom>
              <a:avLst/>
              <a:gdLst>
                <a:gd name="T0" fmla="*/ 0 w 1318"/>
                <a:gd name="T1" fmla="*/ 1341 h 1341"/>
                <a:gd name="T2" fmla="*/ 1318 w 1318"/>
                <a:gd name="T3" fmla="*/ 1341 h 1341"/>
                <a:gd name="T4" fmla="*/ 0 w 1318"/>
                <a:gd name="T5" fmla="*/ 0 h 1341"/>
                <a:gd name="T6" fmla="*/ 0 w 1318"/>
                <a:gd name="T7" fmla="*/ 1341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1341">
                  <a:moveTo>
                    <a:pt x="0" y="1341"/>
                  </a:moveTo>
                  <a:lnTo>
                    <a:pt x="1318" y="1341"/>
                  </a:lnTo>
                  <a:lnTo>
                    <a:pt x="0" y="0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9E3F6BD4-3769-48B4-A173-EF9F8EE7E97C}"/>
              </a:ext>
            </a:extLst>
          </p:cNvPr>
          <p:cNvSpPr/>
          <p:nvPr/>
        </p:nvSpPr>
        <p:spPr bwMode="auto">
          <a:xfrm>
            <a:off x="-1" y="7100287"/>
            <a:ext cx="12190413" cy="100563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8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70" name="Freeform 987">
            <a:extLst>
              <a:ext uri="{FF2B5EF4-FFF2-40B4-BE49-F238E27FC236}">
                <a16:creationId xmlns:a16="http://schemas.microsoft.com/office/drawing/2014/main" id="{035C92E4-BF88-4F75-A458-864BA4E875D0}"/>
              </a:ext>
            </a:extLst>
          </p:cNvPr>
          <p:cNvSpPr>
            <a:spLocks noEditPoints="1"/>
          </p:cNvSpPr>
          <p:nvPr/>
        </p:nvSpPr>
        <p:spPr bwMode="auto">
          <a:xfrm>
            <a:off x="640903" y="1360077"/>
            <a:ext cx="310890" cy="499904"/>
          </a:xfrm>
          <a:custGeom>
            <a:avLst/>
            <a:gdLst>
              <a:gd name="T0" fmla="*/ 133 w 205"/>
              <a:gd name="T1" fmla="*/ 170 h 331"/>
              <a:gd name="T2" fmla="*/ 148 w 205"/>
              <a:gd name="T3" fmla="*/ 126 h 331"/>
              <a:gd name="T4" fmla="*/ 148 w 205"/>
              <a:gd name="T5" fmla="*/ 110 h 331"/>
              <a:gd name="T6" fmla="*/ 48 w 205"/>
              <a:gd name="T7" fmla="*/ 118 h 331"/>
              <a:gd name="T8" fmla="*/ 71 w 205"/>
              <a:gd name="T9" fmla="*/ 126 h 331"/>
              <a:gd name="T10" fmla="*/ 39 w 205"/>
              <a:gd name="T11" fmla="*/ 224 h 331"/>
              <a:gd name="T12" fmla="*/ 44 w 205"/>
              <a:gd name="T13" fmla="*/ 331 h 331"/>
              <a:gd name="T14" fmla="*/ 205 w 205"/>
              <a:gd name="T15" fmla="*/ 298 h 331"/>
              <a:gd name="T16" fmla="*/ 161 w 205"/>
              <a:gd name="T17" fmla="*/ 315 h 331"/>
              <a:gd name="T18" fmla="*/ 16 w 205"/>
              <a:gd name="T19" fmla="*/ 298 h 331"/>
              <a:gd name="T20" fmla="*/ 87 w 205"/>
              <a:gd name="T21" fmla="*/ 170 h 331"/>
              <a:gd name="T22" fmla="*/ 117 w 205"/>
              <a:gd name="T23" fmla="*/ 126 h 331"/>
              <a:gd name="T24" fmla="*/ 153 w 205"/>
              <a:gd name="T25" fmla="*/ 234 h 331"/>
              <a:gd name="T26" fmla="*/ 161 w 205"/>
              <a:gd name="T27" fmla="*/ 315 h 331"/>
              <a:gd name="T28" fmla="*/ 121 w 205"/>
              <a:gd name="T29" fmla="*/ 262 h 331"/>
              <a:gd name="T30" fmla="*/ 101 w 205"/>
              <a:gd name="T31" fmla="*/ 258 h 331"/>
              <a:gd name="T32" fmla="*/ 63 w 205"/>
              <a:gd name="T33" fmla="*/ 263 h 331"/>
              <a:gd name="T34" fmla="*/ 48 w 205"/>
              <a:gd name="T35" fmla="*/ 259 h 331"/>
              <a:gd name="T36" fmla="*/ 24 w 205"/>
              <a:gd name="T37" fmla="*/ 298 h 331"/>
              <a:gd name="T38" fmla="*/ 161 w 205"/>
              <a:gd name="T39" fmla="*/ 307 h 331"/>
              <a:gd name="T40" fmla="*/ 167 w 205"/>
              <a:gd name="T41" fmla="*/ 266 h 331"/>
              <a:gd name="T42" fmla="*/ 165 w 205"/>
              <a:gd name="T43" fmla="*/ 264 h 331"/>
              <a:gd name="T44" fmla="*/ 144 w 205"/>
              <a:gd name="T45" fmla="*/ 248 h 331"/>
              <a:gd name="T46" fmla="*/ 124 w 205"/>
              <a:gd name="T47" fmla="*/ 23 h 331"/>
              <a:gd name="T48" fmla="*/ 124 w 205"/>
              <a:gd name="T49" fmla="*/ 0 h 331"/>
              <a:gd name="T50" fmla="*/ 124 w 205"/>
              <a:gd name="T51" fmla="*/ 23 h 331"/>
              <a:gd name="T52" fmla="*/ 91 w 205"/>
              <a:gd name="T53" fmla="*/ 49 h 331"/>
              <a:gd name="T54" fmla="*/ 74 w 205"/>
              <a:gd name="T55" fmla="*/ 32 h 331"/>
              <a:gd name="T56" fmla="*/ 58 w 205"/>
              <a:gd name="T57" fmla="*/ 49 h 331"/>
              <a:gd name="T58" fmla="*/ 68 w 205"/>
              <a:gd name="T59" fmla="*/ 43 h 331"/>
              <a:gd name="T60" fmla="*/ 80 w 205"/>
              <a:gd name="T61" fmla="*/ 43 h 331"/>
              <a:gd name="T62" fmla="*/ 74 w 205"/>
              <a:gd name="T63" fmla="*/ 57 h 331"/>
              <a:gd name="T64" fmla="*/ 68 w 205"/>
              <a:gd name="T65" fmla="*/ 43 h 331"/>
              <a:gd name="T66" fmla="*/ 92 w 205"/>
              <a:gd name="T67" fmla="*/ 102 h 331"/>
              <a:gd name="T68" fmla="*/ 98 w 205"/>
              <a:gd name="T69" fmla="*/ 82 h 331"/>
              <a:gd name="T70" fmla="*/ 129 w 205"/>
              <a:gd name="T71" fmla="*/ 82 h 331"/>
              <a:gd name="T72" fmla="*/ 134 w 205"/>
              <a:gd name="T73" fmla="*/ 102 h 331"/>
              <a:gd name="T74" fmla="*/ 143 w 205"/>
              <a:gd name="T75" fmla="*/ 97 h 331"/>
              <a:gd name="T76" fmla="*/ 113 w 205"/>
              <a:gd name="T77" fmla="*/ 68 h 331"/>
              <a:gd name="T78" fmla="*/ 84 w 205"/>
              <a:gd name="T79" fmla="*/ 97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5" h="331">
                <a:moveTo>
                  <a:pt x="165" y="224"/>
                </a:moveTo>
                <a:cubicBezTo>
                  <a:pt x="150" y="204"/>
                  <a:pt x="133" y="184"/>
                  <a:pt x="133" y="170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53" y="126"/>
                  <a:pt x="156" y="122"/>
                  <a:pt x="156" y="118"/>
                </a:cubicBezTo>
                <a:cubicBezTo>
                  <a:pt x="156" y="113"/>
                  <a:pt x="153" y="110"/>
                  <a:pt x="148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2" y="110"/>
                  <a:pt x="48" y="113"/>
                  <a:pt x="48" y="118"/>
                </a:cubicBezTo>
                <a:cubicBezTo>
                  <a:pt x="48" y="122"/>
                  <a:pt x="52" y="126"/>
                  <a:pt x="56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1" y="170"/>
                  <a:pt x="71" y="170"/>
                  <a:pt x="71" y="170"/>
                </a:cubicBezTo>
                <a:cubicBezTo>
                  <a:pt x="71" y="184"/>
                  <a:pt x="55" y="204"/>
                  <a:pt x="39" y="224"/>
                </a:cubicBezTo>
                <a:cubicBezTo>
                  <a:pt x="20" y="249"/>
                  <a:pt x="0" y="274"/>
                  <a:pt x="0" y="298"/>
                </a:cubicBezTo>
                <a:cubicBezTo>
                  <a:pt x="0" y="318"/>
                  <a:pt x="16" y="331"/>
                  <a:pt x="44" y="331"/>
                </a:cubicBezTo>
                <a:cubicBezTo>
                  <a:pt x="161" y="331"/>
                  <a:pt x="161" y="331"/>
                  <a:pt x="161" y="331"/>
                </a:cubicBezTo>
                <a:cubicBezTo>
                  <a:pt x="188" y="331"/>
                  <a:pt x="205" y="318"/>
                  <a:pt x="205" y="298"/>
                </a:cubicBezTo>
                <a:cubicBezTo>
                  <a:pt x="205" y="274"/>
                  <a:pt x="185" y="249"/>
                  <a:pt x="165" y="224"/>
                </a:cubicBezTo>
                <a:close/>
                <a:moveTo>
                  <a:pt x="161" y="315"/>
                </a:moveTo>
                <a:cubicBezTo>
                  <a:pt x="44" y="315"/>
                  <a:pt x="44" y="315"/>
                  <a:pt x="44" y="315"/>
                </a:cubicBezTo>
                <a:cubicBezTo>
                  <a:pt x="33" y="315"/>
                  <a:pt x="16" y="313"/>
                  <a:pt x="16" y="298"/>
                </a:cubicBezTo>
                <a:cubicBezTo>
                  <a:pt x="16" y="280"/>
                  <a:pt x="34" y="257"/>
                  <a:pt x="52" y="234"/>
                </a:cubicBezTo>
                <a:cubicBezTo>
                  <a:pt x="70" y="211"/>
                  <a:pt x="87" y="189"/>
                  <a:pt x="87" y="170"/>
                </a:cubicBezTo>
                <a:cubicBezTo>
                  <a:pt x="87" y="126"/>
                  <a:pt x="87" y="126"/>
                  <a:pt x="87" y="126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7" y="189"/>
                  <a:pt x="135" y="211"/>
                  <a:pt x="153" y="234"/>
                </a:cubicBezTo>
                <a:cubicBezTo>
                  <a:pt x="171" y="257"/>
                  <a:pt x="189" y="280"/>
                  <a:pt x="189" y="298"/>
                </a:cubicBezTo>
                <a:cubicBezTo>
                  <a:pt x="189" y="313"/>
                  <a:pt x="171" y="315"/>
                  <a:pt x="161" y="315"/>
                </a:cubicBezTo>
                <a:close/>
                <a:moveTo>
                  <a:pt x="122" y="263"/>
                </a:moveTo>
                <a:cubicBezTo>
                  <a:pt x="122" y="263"/>
                  <a:pt x="121" y="263"/>
                  <a:pt x="121" y="262"/>
                </a:cubicBezTo>
                <a:cubicBezTo>
                  <a:pt x="118" y="258"/>
                  <a:pt x="114" y="256"/>
                  <a:pt x="109" y="256"/>
                </a:cubicBezTo>
                <a:cubicBezTo>
                  <a:pt x="106" y="256"/>
                  <a:pt x="103" y="257"/>
                  <a:pt x="101" y="258"/>
                </a:cubicBezTo>
                <a:cubicBezTo>
                  <a:pt x="99" y="250"/>
                  <a:pt x="91" y="244"/>
                  <a:pt x="82" y="244"/>
                </a:cubicBezTo>
                <a:cubicBezTo>
                  <a:pt x="72" y="244"/>
                  <a:pt x="63" y="252"/>
                  <a:pt x="63" y="263"/>
                </a:cubicBezTo>
                <a:cubicBezTo>
                  <a:pt x="63" y="264"/>
                  <a:pt x="63" y="264"/>
                  <a:pt x="63" y="265"/>
                </a:cubicBezTo>
                <a:cubicBezTo>
                  <a:pt x="59" y="261"/>
                  <a:pt x="54" y="259"/>
                  <a:pt x="48" y="259"/>
                </a:cubicBezTo>
                <a:cubicBezTo>
                  <a:pt x="46" y="259"/>
                  <a:pt x="44" y="260"/>
                  <a:pt x="42" y="260"/>
                </a:cubicBezTo>
                <a:cubicBezTo>
                  <a:pt x="32" y="274"/>
                  <a:pt x="24" y="288"/>
                  <a:pt x="24" y="298"/>
                </a:cubicBezTo>
                <a:cubicBezTo>
                  <a:pt x="24" y="306"/>
                  <a:pt x="34" y="307"/>
                  <a:pt x="44" y="307"/>
                </a:cubicBezTo>
                <a:cubicBezTo>
                  <a:pt x="161" y="307"/>
                  <a:pt x="161" y="307"/>
                  <a:pt x="161" y="307"/>
                </a:cubicBezTo>
                <a:cubicBezTo>
                  <a:pt x="170" y="307"/>
                  <a:pt x="181" y="306"/>
                  <a:pt x="181" y="298"/>
                </a:cubicBezTo>
                <a:cubicBezTo>
                  <a:pt x="181" y="289"/>
                  <a:pt x="175" y="278"/>
                  <a:pt x="167" y="266"/>
                </a:cubicBezTo>
                <a:cubicBezTo>
                  <a:pt x="167" y="266"/>
                  <a:pt x="166" y="266"/>
                  <a:pt x="166" y="266"/>
                </a:cubicBezTo>
                <a:cubicBezTo>
                  <a:pt x="166" y="265"/>
                  <a:pt x="166" y="265"/>
                  <a:pt x="165" y="264"/>
                </a:cubicBezTo>
                <a:cubicBezTo>
                  <a:pt x="163" y="260"/>
                  <a:pt x="160" y="256"/>
                  <a:pt x="156" y="252"/>
                </a:cubicBezTo>
                <a:cubicBezTo>
                  <a:pt x="153" y="249"/>
                  <a:pt x="148" y="248"/>
                  <a:pt x="144" y="248"/>
                </a:cubicBezTo>
                <a:cubicBezTo>
                  <a:pt x="134" y="248"/>
                  <a:pt x="125" y="254"/>
                  <a:pt x="122" y="263"/>
                </a:cubicBezTo>
                <a:close/>
                <a:moveTo>
                  <a:pt x="124" y="23"/>
                </a:moveTo>
                <a:cubicBezTo>
                  <a:pt x="130" y="23"/>
                  <a:pt x="135" y="18"/>
                  <a:pt x="135" y="11"/>
                </a:cubicBezTo>
                <a:cubicBezTo>
                  <a:pt x="135" y="5"/>
                  <a:pt x="130" y="0"/>
                  <a:pt x="124" y="0"/>
                </a:cubicBezTo>
                <a:cubicBezTo>
                  <a:pt x="118" y="0"/>
                  <a:pt x="112" y="5"/>
                  <a:pt x="112" y="11"/>
                </a:cubicBezTo>
                <a:cubicBezTo>
                  <a:pt x="112" y="18"/>
                  <a:pt x="118" y="23"/>
                  <a:pt x="124" y="23"/>
                </a:cubicBezTo>
                <a:close/>
                <a:moveTo>
                  <a:pt x="74" y="65"/>
                </a:moveTo>
                <a:cubicBezTo>
                  <a:pt x="83" y="65"/>
                  <a:pt x="91" y="58"/>
                  <a:pt x="91" y="49"/>
                </a:cubicBezTo>
                <a:cubicBezTo>
                  <a:pt x="91" y="45"/>
                  <a:pt x="89" y="40"/>
                  <a:pt x="86" y="37"/>
                </a:cubicBezTo>
                <a:cubicBezTo>
                  <a:pt x="83" y="34"/>
                  <a:pt x="79" y="32"/>
                  <a:pt x="74" y="32"/>
                </a:cubicBezTo>
                <a:cubicBezTo>
                  <a:pt x="70" y="32"/>
                  <a:pt x="66" y="34"/>
                  <a:pt x="62" y="37"/>
                </a:cubicBezTo>
                <a:cubicBezTo>
                  <a:pt x="59" y="40"/>
                  <a:pt x="58" y="45"/>
                  <a:pt x="58" y="49"/>
                </a:cubicBezTo>
                <a:cubicBezTo>
                  <a:pt x="58" y="58"/>
                  <a:pt x="65" y="65"/>
                  <a:pt x="74" y="65"/>
                </a:cubicBezTo>
                <a:close/>
                <a:moveTo>
                  <a:pt x="68" y="43"/>
                </a:moveTo>
                <a:cubicBezTo>
                  <a:pt x="70" y="41"/>
                  <a:pt x="72" y="40"/>
                  <a:pt x="74" y="40"/>
                </a:cubicBezTo>
                <a:cubicBezTo>
                  <a:pt x="76" y="40"/>
                  <a:pt x="79" y="41"/>
                  <a:pt x="80" y="43"/>
                </a:cubicBezTo>
                <a:cubicBezTo>
                  <a:pt x="82" y="45"/>
                  <a:pt x="83" y="47"/>
                  <a:pt x="83" y="49"/>
                </a:cubicBezTo>
                <a:cubicBezTo>
                  <a:pt x="83" y="54"/>
                  <a:pt x="79" y="57"/>
                  <a:pt x="74" y="57"/>
                </a:cubicBezTo>
                <a:cubicBezTo>
                  <a:pt x="69" y="57"/>
                  <a:pt x="66" y="54"/>
                  <a:pt x="66" y="49"/>
                </a:cubicBezTo>
                <a:cubicBezTo>
                  <a:pt x="66" y="47"/>
                  <a:pt x="66" y="45"/>
                  <a:pt x="68" y="43"/>
                </a:cubicBezTo>
                <a:close/>
                <a:moveTo>
                  <a:pt x="84" y="102"/>
                </a:moveTo>
                <a:cubicBezTo>
                  <a:pt x="92" y="102"/>
                  <a:pt x="92" y="102"/>
                  <a:pt x="92" y="102"/>
                </a:cubicBezTo>
                <a:cubicBezTo>
                  <a:pt x="92" y="100"/>
                  <a:pt x="92" y="99"/>
                  <a:pt x="92" y="97"/>
                </a:cubicBezTo>
                <a:cubicBezTo>
                  <a:pt x="92" y="92"/>
                  <a:pt x="94" y="86"/>
                  <a:pt x="98" y="82"/>
                </a:cubicBezTo>
                <a:cubicBezTo>
                  <a:pt x="102" y="78"/>
                  <a:pt x="108" y="76"/>
                  <a:pt x="113" y="76"/>
                </a:cubicBezTo>
                <a:cubicBezTo>
                  <a:pt x="119" y="76"/>
                  <a:pt x="124" y="78"/>
                  <a:pt x="129" y="82"/>
                </a:cubicBezTo>
                <a:cubicBezTo>
                  <a:pt x="133" y="86"/>
                  <a:pt x="135" y="92"/>
                  <a:pt x="135" y="97"/>
                </a:cubicBezTo>
                <a:cubicBezTo>
                  <a:pt x="135" y="99"/>
                  <a:pt x="135" y="100"/>
                  <a:pt x="134" y="102"/>
                </a:cubicBezTo>
                <a:cubicBezTo>
                  <a:pt x="142" y="102"/>
                  <a:pt x="142" y="102"/>
                  <a:pt x="142" y="102"/>
                </a:cubicBezTo>
                <a:cubicBezTo>
                  <a:pt x="143" y="100"/>
                  <a:pt x="143" y="99"/>
                  <a:pt x="143" y="97"/>
                </a:cubicBezTo>
                <a:cubicBezTo>
                  <a:pt x="143" y="89"/>
                  <a:pt x="140" y="82"/>
                  <a:pt x="134" y="76"/>
                </a:cubicBezTo>
                <a:cubicBezTo>
                  <a:pt x="129" y="71"/>
                  <a:pt x="121" y="68"/>
                  <a:pt x="113" y="68"/>
                </a:cubicBezTo>
                <a:cubicBezTo>
                  <a:pt x="105" y="68"/>
                  <a:pt x="98" y="71"/>
                  <a:pt x="92" y="76"/>
                </a:cubicBezTo>
                <a:cubicBezTo>
                  <a:pt x="87" y="82"/>
                  <a:pt x="84" y="89"/>
                  <a:pt x="84" y="97"/>
                </a:cubicBezTo>
                <a:cubicBezTo>
                  <a:pt x="84" y="99"/>
                  <a:pt x="84" y="100"/>
                  <a:pt x="84" y="102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171" name="Oval 50">
            <a:extLst>
              <a:ext uri="{FF2B5EF4-FFF2-40B4-BE49-F238E27FC236}">
                <a16:creationId xmlns:a16="http://schemas.microsoft.com/office/drawing/2014/main" id="{3EC717AD-86E0-4A78-9B41-C0CAB76BE46C}"/>
              </a:ext>
            </a:extLst>
          </p:cNvPr>
          <p:cNvSpPr>
            <a:spLocks noChangeAspect="1"/>
          </p:cNvSpPr>
          <p:nvPr/>
        </p:nvSpPr>
        <p:spPr>
          <a:xfrm>
            <a:off x="588312" y="2170482"/>
            <a:ext cx="405948" cy="458659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rgbClr val="0070C0"/>
          </a:solidFill>
          <a:ln w="25400" cap="flat" cmpd="sng" algn="ctr">
            <a:noFill/>
            <a:prstDash val="solid"/>
          </a:ln>
          <a:effectLst/>
        </p:spPr>
        <p:txBody>
          <a:bodyPr lIns="121829" tIns="60912" rIns="121829" bIns="60912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grpSp>
        <p:nvGrpSpPr>
          <p:cNvPr id="172" name="Группа 171">
            <a:extLst>
              <a:ext uri="{FF2B5EF4-FFF2-40B4-BE49-F238E27FC236}">
                <a16:creationId xmlns:a16="http://schemas.microsoft.com/office/drawing/2014/main" id="{5551CC4C-BDA9-4DB7-BC24-253DC6609E2C}"/>
              </a:ext>
            </a:extLst>
          </p:cNvPr>
          <p:cNvGrpSpPr/>
          <p:nvPr/>
        </p:nvGrpSpPr>
        <p:grpSpPr>
          <a:xfrm>
            <a:off x="581861" y="3100776"/>
            <a:ext cx="417612" cy="417894"/>
            <a:chOff x="10120502" y="1943721"/>
            <a:chExt cx="548270" cy="548640"/>
          </a:xfrm>
          <a:solidFill>
            <a:srgbClr val="0070C0"/>
          </a:solidFill>
        </p:grpSpPr>
        <p:sp>
          <p:nvSpPr>
            <p:cNvPr id="173" name="object 131">
              <a:extLst>
                <a:ext uri="{FF2B5EF4-FFF2-40B4-BE49-F238E27FC236}">
                  <a16:creationId xmlns:a16="http://schemas.microsoft.com/office/drawing/2014/main" id="{B9F42879-90BA-41BB-A83C-5376A7CD3DC3}"/>
                </a:ext>
              </a:extLst>
            </p:cNvPr>
            <p:cNvSpPr/>
            <p:nvPr/>
          </p:nvSpPr>
          <p:spPr>
            <a:xfrm>
              <a:off x="10120502" y="1943721"/>
              <a:ext cx="490855" cy="548640"/>
            </a:xfrm>
            <a:custGeom>
              <a:avLst/>
              <a:gdLst/>
              <a:ahLst/>
              <a:cxnLst/>
              <a:rect l="l" t="t" r="r" b="b"/>
              <a:pathLst>
                <a:path w="490855" h="548639">
                  <a:moveTo>
                    <a:pt x="463797" y="0"/>
                  </a:moveTo>
                  <a:lnTo>
                    <a:pt x="22322" y="1558"/>
                  </a:lnTo>
                  <a:lnTo>
                    <a:pt x="1078" y="23988"/>
                  </a:lnTo>
                  <a:lnTo>
                    <a:pt x="0" y="26774"/>
                  </a:lnTo>
                  <a:lnTo>
                    <a:pt x="0" y="521638"/>
                  </a:lnTo>
                  <a:lnTo>
                    <a:pt x="1005" y="524277"/>
                  </a:lnTo>
                  <a:lnTo>
                    <a:pt x="1811" y="527020"/>
                  </a:lnTo>
                  <a:lnTo>
                    <a:pt x="10982" y="540299"/>
                  </a:lnTo>
                  <a:lnTo>
                    <a:pt x="22018" y="546532"/>
                  </a:lnTo>
                  <a:lnTo>
                    <a:pt x="35663" y="548464"/>
                  </a:lnTo>
                  <a:lnTo>
                    <a:pt x="457116" y="548433"/>
                  </a:lnTo>
                  <a:lnTo>
                    <a:pt x="468572" y="546588"/>
                  </a:lnTo>
                  <a:lnTo>
                    <a:pt x="479952" y="539830"/>
                  </a:lnTo>
                  <a:lnTo>
                    <a:pt x="487577" y="528638"/>
                  </a:lnTo>
                  <a:lnTo>
                    <a:pt x="487904" y="526989"/>
                  </a:lnTo>
                  <a:lnTo>
                    <a:pt x="25130" y="526989"/>
                  </a:lnTo>
                  <a:lnTo>
                    <a:pt x="21444" y="523303"/>
                  </a:lnTo>
                  <a:lnTo>
                    <a:pt x="21454" y="25109"/>
                  </a:lnTo>
                  <a:lnTo>
                    <a:pt x="25119" y="21433"/>
                  </a:lnTo>
                  <a:lnTo>
                    <a:pt x="488007" y="21433"/>
                  </a:lnTo>
                  <a:lnTo>
                    <a:pt x="485681" y="15083"/>
                  </a:lnTo>
                  <a:lnTo>
                    <a:pt x="476331" y="5696"/>
                  </a:lnTo>
                  <a:lnTo>
                    <a:pt x="472561" y="3183"/>
                  </a:lnTo>
                  <a:lnTo>
                    <a:pt x="467996" y="1863"/>
                  </a:lnTo>
                  <a:lnTo>
                    <a:pt x="463797" y="0"/>
                  </a:lnTo>
                  <a:close/>
                </a:path>
                <a:path w="490855" h="548639">
                  <a:moveTo>
                    <a:pt x="473765" y="475482"/>
                  </a:moveTo>
                  <a:lnTo>
                    <a:pt x="469263" y="480529"/>
                  </a:lnTo>
                  <a:lnTo>
                    <a:pt x="469116" y="523303"/>
                  </a:lnTo>
                  <a:lnTo>
                    <a:pt x="465441" y="526989"/>
                  </a:lnTo>
                  <a:lnTo>
                    <a:pt x="487904" y="526989"/>
                  </a:lnTo>
                  <a:lnTo>
                    <a:pt x="490569" y="513582"/>
                  </a:lnTo>
                  <a:lnTo>
                    <a:pt x="490645" y="500882"/>
                  </a:lnTo>
                  <a:lnTo>
                    <a:pt x="490487" y="480728"/>
                  </a:lnTo>
                  <a:lnTo>
                    <a:pt x="486320" y="475849"/>
                  </a:lnTo>
                  <a:lnTo>
                    <a:pt x="473765" y="475482"/>
                  </a:lnTo>
                  <a:close/>
                </a:path>
                <a:path w="490855" h="548639">
                  <a:moveTo>
                    <a:pt x="488007" y="21433"/>
                  </a:moveTo>
                  <a:lnTo>
                    <a:pt x="465430" y="21433"/>
                  </a:lnTo>
                  <a:lnTo>
                    <a:pt x="469137" y="25109"/>
                  </a:lnTo>
                  <a:lnTo>
                    <a:pt x="469189" y="94541"/>
                  </a:lnTo>
                  <a:lnTo>
                    <a:pt x="473556" y="99682"/>
                  </a:lnTo>
                  <a:lnTo>
                    <a:pt x="486435" y="99379"/>
                  </a:lnTo>
                  <a:lnTo>
                    <a:pt x="490540" y="94384"/>
                  </a:lnTo>
                  <a:lnTo>
                    <a:pt x="490522" y="54793"/>
                  </a:lnTo>
                  <a:lnTo>
                    <a:pt x="490374" y="41603"/>
                  </a:lnTo>
                  <a:lnTo>
                    <a:pt x="490105" y="27162"/>
                  </a:lnTo>
                  <a:lnTo>
                    <a:pt x="488007" y="21433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32">
              <a:extLst>
                <a:ext uri="{FF2B5EF4-FFF2-40B4-BE49-F238E27FC236}">
                  <a16:creationId xmlns:a16="http://schemas.microsoft.com/office/drawing/2014/main" id="{B7C6F9E8-9D39-4A3C-AD66-D3BDB881A5B4}"/>
                </a:ext>
              </a:extLst>
            </p:cNvPr>
            <p:cNvSpPr/>
            <p:nvPr/>
          </p:nvSpPr>
          <p:spPr>
            <a:xfrm>
              <a:off x="10244592" y="2060598"/>
              <a:ext cx="424180" cy="328295"/>
            </a:xfrm>
            <a:custGeom>
              <a:avLst/>
              <a:gdLst/>
              <a:ahLst/>
              <a:cxnLst/>
              <a:rect l="l" t="t" r="r" b="b"/>
              <a:pathLst>
                <a:path w="424180" h="328295">
                  <a:moveTo>
                    <a:pt x="355857" y="296679"/>
                  </a:moveTo>
                  <a:lnTo>
                    <a:pt x="311121" y="296679"/>
                  </a:lnTo>
                  <a:lnTo>
                    <a:pt x="313037" y="299140"/>
                  </a:lnTo>
                  <a:lnTo>
                    <a:pt x="314105" y="300836"/>
                  </a:lnTo>
                  <a:lnTo>
                    <a:pt x="318710" y="305471"/>
                  </a:lnTo>
                  <a:lnTo>
                    <a:pt x="340356" y="326961"/>
                  </a:lnTo>
                  <a:lnTo>
                    <a:pt x="344712" y="328280"/>
                  </a:lnTo>
                  <a:lnTo>
                    <a:pt x="353989" y="324228"/>
                  </a:lnTo>
                  <a:lnTo>
                    <a:pt x="355863" y="320270"/>
                  </a:lnTo>
                  <a:lnTo>
                    <a:pt x="355857" y="296679"/>
                  </a:lnTo>
                  <a:close/>
                </a:path>
                <a:path w="424180" h="328295">
                  <a:moveTo>
                    <a:pt x="292119" y="0"/>
                  </a:moveTo>
                  <a:lnTo>
                    <a:pt x="280681" y="599"/>
                  </a:lnTo>
                  <a:lnTo>
                    <a:pt x="270510" y="5665"/>
                  </a:lnTo>
                  <a:lnTo>
                    <a:pt x="261939" y="15117"/>
                  </a:lnTo>
                  <a:lnTo>
                    <a:pt x="259269" y="19169"/>
                  </a:lnTo>
                  <a:lnTo>
                    <a:pt x="256086" y="21284"/>
                  </a:lnTo>
                  <a:lnTo>
                    <a:pt x="219323" y="53116"/>
                  </a:lnTo>
                  <a:lnTo>
                    <a:pt x="218956" y="56477"/>
                  </a:lnTo>
                  <a:lnTo>
                    <a:pt x="217239" y="60969"/>
                  </a:lnTo>
                  <a:lnTo>
                    <a:pt x="204921" y="70879"/>
                  </a:lnTo>
                  <a:lnTo>
                    <a:pt x="198908" y="81723"/>
                  </a:lnTo>
                  <a:lnTo>
                    <a:pt x="197313" y="95209"/>
                  </a:lnTo>
                  <a:lnTo>
                    <a:pt x="10460" y="95230"/>
                  </a:lnTo>
                  <a:lnTo>
                    <a:pt x="3308" y="96853"/>
                  </a:lnTo>
                  <a:lnTo>
                    <a:pt x="198" y="100863"/>
                  </a:lnTo>
                  <a:lnTo>
                    <a:pt x="20" y="110779"/>
                  </a:lnTo>
                  <a:lnTo>
                    <a:pt x="3193" y="114999"/>
                  </a:lnTo>
                  <a:lnTo>
                    <a:pt x="10575" y="116632"/>
                  </a:lnTo>
                  <a:lnTo>
                    <a:pt x="196234" y="116632"/>
                  </a:lnTo>
                  <a:lnTo>
                    <a:pt x="200033" y="122718"/>
                  </a:lnTo>
                  <a:lnTo>
                    <a:pt x="197404" y="134468"/>
                  </a:lnTo>
                  <a:lnTo>
                    <a:pt x="199397" y="146621"/>
                  </a:lnTo>
                  <a:lnTo>
                    <a:pt x="5088" y="146621"/>
                  </a:lnTo>
                  <a:lnTo>
                    <a:pt x="0" y="150275"/>
                  </a:lnTo>
                  <a:lnTo>
                    <a:pt x="219" y="164516"/>
                  </a:lnTo>
                  <a:lnTo>
                    <a:pt x="5214" y="168044"/>
                  </a:lnTo>
                  <a:lnTo>
                    <a:pt x="218642" y="168044"/>
                  </a:lnTo>
                  <a:lnTo>
                    <a:pt x="219009" y="170599"/>
                  </a:lnTo>
                  <a:lnTo>
                    <a:pt x="219427" y="172704"/>
                  </a:lnTo>
                  <a:lnTo>
                    <a:pt x="220224" y="179593"/>
                  </a:lnTo>
                  <a:lnTo>
                    <a:pt x="225805" y="192223"/>
                  </a:lnTo>
                  <a:lnTo>
                    <a:pt x="235970" y="200847"/>
                  </a:lnTo>
                  <a:lnTo>
                    <a:pt x="249667" y="204420"/>
                  </a:lnTo>
                  <a:lnTo>
                    <a:pt x="258829" y="204849"/>
                  </a:lnTo>
                  <a:lnTo>
                    <a:pt x="265792" y="212127"/>
                  </a:lnTo>
                  <a:lnTo>
                    <a:pt x="265730" y="318584"/>
                  </a:lnTo>
                  <a:lnTo>
                    <a:pt x="266473" y="323778"/>
                  </a:lnTo>
                  <a:lnTo>
                    <a:pt x="273094" y="326624"/>
                  </a:lnTo>
                  <a:lnTo>
                    <a:pt x="281546" y="325409"/>
                  </a:lnTo>
                  <a:lnTo>
                    <a:pt x="293054" y="315061"/>
                  </a:lnTo>
                  <a:lnTo>
                    <a:pt x="311121" y="296679"/>
                  </a:lnTo>
                  <a:lnTo>
                    <a:pt x="355857" y="296679"/>
                  </a:lnTo>
                  <a:lnTo>
                    <a:pt x="355855" y="291035"/>
                  </a:lnTo>
                  <a:lnTo>
                    <a:pt x="287718" y="291035"/>
                  </a:lnTo>
                  <a:lnTo>
                    <a:pt x="287718" y="228084"/>
                  </a:lnTo>
                  <a:lnTo>
                    <a:pt x="294231" y="225718"/>
                  </a:lnTo>
                  <a:lnTo>
                    <a:pt x="300409" y="223132"/>
                  </a:lnTo>
                  <a:lnTo>
                    <a:pt x="309477" y="220535"/>
                  </a:lnTo>
                  <a:lnTo>
                    <a:pt x="355957" y="220535"/>
                  </a:lnTo>
                  <a:lnTo>
                    <a:pt x="355968" y="218405"/>
                  </a:lnTo>
                  <a:lnTo>
                    <a:pt x="362351" y="208646"/>
                  </a:lnTo>
                  <a:lnTo>
                    <a:pt x="375352" y="204525"/>
                  </a:lnTo>
                  <a:lnTo>
                    <a:pt x="333607" y="204525"/>
                  </a:lnTo>
                  <a:lnTo>
                    <a:pt x="332309" y="204120"/>
                  </a:lnTo>
                  <a:lnTo>
                    <a:pt x="285479" y="204120"/>
                  </a:lnTo>
                  <a:lnTo>
                    <a:pt x="275902" y="193968"/>
                  </a:lnTo>
                  <a:lnTo>
                    <a:pt x="265734" y="186147"/>
                  </a:lnTo>
                  <a:lnTo>
                    <a:pt x="252861" y="183112"/>
                  </a:lnTo>
                  <a:lnTo>
                    <a:pt x="244275" y="182693"/>
                  </a:lnTo>
                  <a:lnTo>
                    <a:pt x="241385" y="180243"/>
                  </a:lnTo>
                  <a:lnTo>
                    <a:pt x="239789" y="164737"/>
                  </a:lnTo>
                  <a:lnTo>
                    <a:pt x="234539" y="153137"/>
                  </a:lnTo>
                  <a:lnTo>
                    <a:pt x="224663" y="144202"/>
                  </a:lnTo>
                  <a:lnTo>
                    <a:pt x="218276" y="140244"/>
                  </a:lnTo>
                  <a:lnTo>
                    <a:pt x="217605" y="136077"/>
                  </a:lnTo>
                  <a:lnTo>
                    <a:pt x="222778" y="123983"/>
                  </a:lnTo>
                  <a:lnTo>
                    <a:pt x="224296" y="118527"/>
                  </a:lnTo>
                  <a:lnTo>
                    <a:pt x="226160" y="113083"/>
                  </a:lnTo>
                  <a:lnTo>
                    <a:pt x="224370" y="107721"/>
                  </a:lnTo>
                  <a:lnTo>
                    <a:pt x="223165" y="102695"/>
                  </a:lnTo>
                  <a:lnTo>
                    <a:pt x="217375" y="89952"/>
                  </a:lnTo>
                  <a:lnTo>
                    <a:pt x="218087" y="86099"/>
                  </a:lnTo>
                  <a:lnTo>
                    <a:pt x="229360" y="78624"/>
                  </a:lnTo>
                  <a:lnTo>
                    <a:pt x="237373" y="68633"/>
                  </a:lnTo>
                  <a:lnTo>
                    <a:pt x="240746" y="55849"/>
                  </a:lnTo>
                  <a:lnTo>
                    <a:pt x="241531" y="45692"/>
                  </a:lnTo>
                  <a:lnTo>
                    <a:pt x="243898" y="43388"/>
                  </a:lnTo>
                  <a:lnTo>
                    <a:pt x="259337" y="42160"/>
                  </a:lnTo>
                  <a:lnTo>
                    <a:pt x="270504" y="37012"/>
                  </a:lnTo>
                  <a:lnTo>
                    <a:pt x="280034" y="26512"/>
                  </a:lnTo>
                  <a:lnTo>
                    <a:pt x="287749" y="21602"/>
                  </a:lnTo>
                  <a:lnTo>
                    <a:pt x="369385" y="21602"/>
                  </a:lnTo>
                  <a:lnTo>
                    <a:pt x="365532" y="21284"/>
                  </a:lnTo>
                  <a:lnTo>
                    <a:pt x="362344" y="19232"/>
                  </a:lnTo>
                  <a:lnTo>
                    <a:pt x="359333" y="14673"/>
                  </a:lnTo>
                  <a:lnTo>
                    <a:pt x="350793" y="5494"/>
                  </a:lnTo>
                  <a:lnTo>
                    <a:pt x="349859" y="5044"/>
                  </a:lnTo>
                  <a:lnTo>
                    <a:pt x="308770" y="5044"/>
                  </a:lnTo>
                  <a:lnTo>
                    <a:pt x="292119" y="0"/>
                  </a:lnTo>
                  <a:close/>
                </a:path>
                <a:path w="424180" h="328295">
                  <a:moveTo>
                    <a:pt x="310519" y="271801"/>
                  </a:moveTo>
                  <a:lnTo>
                    <a:pt x="300472" y="277664"/>
                  </a:lnTo>
                  <a:lnTo>
                    <a:pt x="296451" y="281706"/>
                  </a:lnTo>
                  <a:lnTo>
                    <a:pt x="292598" y="285904"/>
                  </a:lnTo>
                  <a:lnTo>
                    <a:pt x="287718" y="291035"/>
                  </a:lnTo>
                  <a:lnTo>
                    <a:pt x="355855" y="291035"/>
                  </a:lnTo>
                  <a:lnTo>
                    <a:pt x="355855" y="290637"/>
                  </a:lnTo>
                  <a:lnTo>
                    <a:pt x="334199" y="290637"/>
                  </a:lnTo>
                  <a:lnTo>
                    <a:pt x="320552" y="277105"/>
                  </a:lnTo>
                  <a:lnTo>
                    <a:pt x="310519" y="271801"/>
                  </a:lnTo>
                  <a:close/>
                </a:path>
                <a:path w="424180" h="328295">
                  <a:moveTo>
                    <a:pt x="355957" y="220535"/>
                  </a:moveTo>
                  <a:lnTo>
                    <a:pt x="309477" y="220535"/>
                  </a:lnTo>
                  <a:lnTo>
                    <a:pt x="312765" y="220817"/>
                  </a:lnTo>
                  <a:lnTo>
                    <a:pt x="321571" y="223383"/>
                  </a:lnTo>
                  <a:lnTo>
                    <a:pt x="327466" y="225760"/>
                  </a:lnTo>
                  <a:lnTo>
                    <a:pt x="334199" y="228168"/>
                  </a:lnTo>
                  <a:lnTo>
                    <a:pt x="334199" y="290637"/>
                  </a:lnTo>
                  <a:lnTo>
                    <a:pt x="355855" y="290637"/>
                  </a:lnTo>
                  <a:lnTo>
                    <a:pt x="355957" y="220535"/>
                  </a:lnTo>
                  <a:close/>
                </a:path>
                <a:path w="424180" h="328295">
                  <a:moveTo>
                    <a:pt x="371241" y="21865"/>
                  </a:moveTo>
                  <a:lnTo>
                    <a:pt x="335807" y="21865"/>
                  </a:lnTo>
                  <a:lnTo>
                    <a:pt x="345152" y="31533"/>
                  </a:lnTo>
                  <a:lnTo>
                    <a:pt x="355107" y="39678"/>
                  </a:lnTo>
                  <a:lnTo>
                    <a:pt x="367925" y="42896"/>
                  </a:lnTo>
                  <a:lnTo>
                    <a:pt x="377569" y="43357"/>
                  </a:lnTo>
                  <a:lnTo>
                    <a:pt x="380135" y="45807"/>
                  </a:lnTo>
                  <a:lnTo>
                    <a:pt x="381869" y="62216"/>
                  </a:lnTo>
                  <a:lnTo>
                    <a:pt x="387306" y="73332"/>
                  </a:lnTo>
                  <a:lnTo>
                    <a:pt x="397903" y="82653"/>
                  </a:lnTo>
                  <a:lnTo>
                    <a:pt x="402244" y="90267"/>
                  </a:lnTo>
                  <a:lnTo>
                    <a:pt x="397699" y="104765"/>
                  </a:lnTo>
                  <a:lnTo>
                    <a:pt x="396756" y="116632"/>
                  </a:lnTo>
                  <a:lnTo>
                    <a:pt x="400740" y="128773"/>
                  </a:lnTo>
                  <a:lnTo>
                    <a:pt x="401927" y="138225"/>
                  </a:lnTo>
                  <a:lnTo>
                    <a:pt x="391644" y="148014"/>
                  </a:lnTo>
                  <a:lnTo>
                    <a:pt x="383910" y="158178"/>
                  </a:lnTo>
                  <a:lnTo>
                    <a:pt x="380784" y="171070"/>
                  </a:lnTo>
                  <a:lnTo>
                    <a:pt x="380197" y="180138"/>
                  </a:lnTo>
                  <a:lnTo>
                    <a:pt x="377475" y="182662"/>
                  </a:lnTo>
                  <a:lnTo>
                    <a:pt x="362000" y="184056"/>
                  </a:lnTo>
                  <a:lnTo>
                    <a:pt x="350891" y="189328"/>
                  </a:lnTo>
                  <a:lnTo>
                    <a:pt x="341310" y="199978"/>
                  </a:lnTo>
                  <a:lnTo>
                    <a:pt x="333607" y="204525"/>
                  </a:lnTo>
                  <a:lnTo>
                    <a:pt x="375352" y="204525"/>
                  </a:lnTo>
                  <a:lnTo>
                    <a:pt x="378072" y="203664"/>
                  </a:lnTo>
                  <a:lnTo>
                    <a:pt x="390497" y="197532"/>
                  </a:lnTo>
                  <a:lnTo>
                    <a:pt x="399027" y="186949"/>
                  </a:lnTo>
                  <a:lnTo>
                    <a:pt x="402061" y="173562"/>
                  </a:lnTo>
                  <a:lnTo>
                    <a:pt x="401977" y="168526"/>
                  </a:lnTo>
                  <a:lnTo>
                    <a:pt x="404197" y="164913"/>
                  </a:lnTo>
                  <a:lnTo>
                    <a:pt x="408926" y="161777"/>
                  </a:lnTo>
                  <a:lnTo>
                    <a:pt x="418402" y="153100"/>
                  </a:lnTo>
                  <a:lnTo>
                    <a:pt x="423424" y="143014"/>
                  </a:lnTo>
                  <a:lnTo>
                    <a:pt x="423939" y="131722"/>
                  </a:lnTo>
                  <a:lnTo>
                    <a:pt x="419892" y="119428"/>
                  </a:lnTo>
                  <a:lnTo>
                    <a:pt x="417694" y="115009"/>
                  </a:lnTo>
                  <a:lnTo>
                    <a:pt x="417683" y="111187"/>
                  </a:lnTo>
                  <a:lnTo>
                    <a:pt x="420062" y="106358"/>
                  </a:lnTo>
                  <a:lnTo>
                    <a:pt x="423953" y="94040"/>
                  </a:lnTo>
                  <a:lnTo>
                    <a:pt x="423292" y="82748"/>
                  </a:lnTo>
                  <a:lnTo>
                    <a:pt x="418137" y="72701"/>
                  </a:lnTo>
                  <a:lnTo>
                    <a:pt x="408542" y="64121"/>
                  </a:lnTo>
                  <a:lnTo>
                    <a:pt x="404427" y="61398"/>
                  </a:lnTo>
                  <a:lnTo>
                    <a:pt x="402448" y="58027"/>
                  </a:lnTo>
                  <a:lnTo>
                    <a:pt x="400780" y="45166"/>
                  </a:lnTo>
                  <a:lnTo>
                    <a:pt x="395146" y="32915"/>
                  </a:lnTo>
                  <a:lnTo>
                    <a:pt x="385133" y="25155"/>
                  </a:lnTo>
                  <a:lnTo>
                    <a:pt x="371241" y="21865"/>
                  </a:lnTo>
                  <a:close/>
                </a:path>
                <a:path w="424180" h="328295">
                  <a:moveTo>
                    <a:pt x="307517" y="199079"/>
                  </a:moveTo>
                  <a:lnTo>
                    <a:pt x="295114" y="202977"/>
                  </a:lnTo>
                  <a:lnTo>
                    <a:pt x="285479" y="204120"/>
                  </a:lnTo>
                  <a:lnTo>
                    <a:pt x="332309" y="204120"/>
                  </a:lnTo>
                  <a:lnTo>
                    <a:pt x="319361" y="200075"/>
                  </a:lnTo>
                  <a:lnTo>
                    <a:pt x="307517" y="199079"/>
                  </a:lnTo>
                  <a:close/>
                </a:path>
                <a:path w="424180" h="328295">
                  <a:moveTo>
                    <a:pt x="369385" y="21602"/>
                  </a:moveTo>
                  <a:lnTo>
                    <a:pt x="287749" y="21602"/>
                  </a:lnTo>
                  <a:lnTo>
                    <a:pt x="301632" y="25941"/>
                  </a:lnTo>
                  <a:lnTo>
                    <a:pt x="313549" y="27226"/>
                  </a:lnTo>
                  <a:lnTo>
                    <a:pt x="325789" y="23501"/>
                  </a:lnTo>
                  <a:lnTo>
                    <a:pt x="335807" y="21865"/>
                  </a:lnTo>
                  <a:lnTo>
                    <a:pt x="371241" y="21865"/>
                  </a:lnTo>
                  <a:lnTo>
                    <a:pt x="370512" y="21693"/>
                  </a:lnTo>
                  <a:lnTo>
                    <a:pt x="369385" y="21602"/>
                  </a:lnTo>
                  <a:close/>
                </a:path>
                <a:path w="424180" h="328295">
                  <a:moveTo>
                    <a:pt x="329185" y="121"/>
                  </a:moveTo>
                  <a:lnTo>
                    <a:pt x="316749" y="4194"/>
                  </a:lnTo>
                  <a:lnTo>
                    <a:pt x="308770" y="5044"/>
                  </a:lnTo>
                  <a:lnTo>
                    <a:pt x="349859" y="5044"/>
                  </a:lnTo>
                  <a:lnTo>
                    <a:pt x="340638" y="599"/>
                  </a:lnTo>
                  <a:lnTo>
                    <a:pt x="329185" y="121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33">
              <a:extLst>
                <a:ext uri="{FF2B5EF4-FFF2-40B4-BE49-F238E27FC236}">
                  <a16:creationId xmlns:a16="http://schemas.microsoft.com/office/drawing/2014/main" id="{ED58CBAD-9B3F-4C83-87D4-F6186970559D}"/>
                </a:ext>
              </a:extLst>
            </p:cNvPr>
            <p:cNvSpPr/>
            <p:nvPr/>
          </p:nvSpPr>
          <p:spPr>
            <a:xfrm>
              <a:off x="10171957" y="1995148"/>
              <a:ext cx="387985" cy="245745"/>
            </a:xfrm>
            <a:custGeom>
              <a:avLst/>
              <a:gdLst/>
              <a:ahLst/>
              <a:cxnLst/>
              <a:rect l="l" t="t" r="r" b="b"/>
              <a:pathLst>
                <a:path w="387985" h="245745">
                  <a:moveTo>
                    <a:pt x="383682" y="0"/>
                  </a:moveTo>
                  <a:lnTo>
                    <a:pt x="3861" y="0"/>
                  </a:lnTo>
                  <a:lnTo>
                    <a:pt x="7" y="3884"/>
                  </a:lnTo>
                  <a:lnTo>
                    <a:pt x="0" y="240107"/>
                  </a:lnTo>
                  <a:lnTo>
                    <a:pt x="4112" y="245175"/>
                  </a:lnTo>
                  <a:lnTo>
                    <a:pt x="17159" y="245207"/>
                  </a:lnTo>
                  <a:lnTo>
                    <a:pt x="21284" y="240107"/>
                  </a:lnTo>
                  <a:lnTo>
                    <a:pt x="21378" y="21789"/>
                  </a:lnTo>
                  <a:lnTo>
                    <a:pt x="387750" y="21789"/>
                  </a:lnTo>
                  <a:lnTo>
                    <a:pt x="387629" y="3884"/>
                  </a:lnTo>
                  <a:lnTo>
                    <a:pt x="383682" y="0"/>
                  </a:lnTo>
                  <a:close/>
                </a:path>
                <a:path w="387985" h="245745">
                  <a:moveTo>
                    <a:pt x="387750" y="21789"/>
                  </a:moveTo>
                  <a:lnTo>
                    <a:pt x="365871" y="21789"/>
                  </a:lnTo>
                  <a:lnTo>
                    <a:pt x="366153" y="22648"/>
                  </a:lnTo>
                  <a:lnTo>
                    <a:pt x="366289" y="36564"/>
                  </a:lnTo>
                  <a:lnTo>
                    <a:pt x="366436" y="44270"/>
                  </a:lnTo>
                  <a:lnTo>
                    <a:pt x="370781" y="49286"/>
                  </a:lnTo>
                  <a:lnTo>
                    <a:pt x="383378" y="49066"/>
                  </a:lnTo>
                  <a:lnTo>
                    <a:pt x="387587" y="44208"/>
                  </a:lnTo>
                  <a:lnTo>
                    <a:pt x="387750" y="21789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34">
              <a:extLst>
                <a:ext uri="{FF2B5EF4-FFF2-40B4-BE49-F238E27FC236}">
                  <a16:creationId xmlns:a16="http://schemas.microsoft.com/office/drawing/2014/main" id="{869897F3-7E69-45C8-9BD5-D26825A71786}"/>
                </a:ext>
              </a:extLst>
            </p:cNvPr>
            <p:cNvSpPr/>
            <p:nvPr/>
          </p:nvSpPr>
          <p:spPr>
            <a:xfrm>
              <a:off x="10171839" y="2300082"/>
              <a:ext cx="387985" cy="140970"/>
            </a:xfrm>
            <a:custGeom>
              <a:avLst/>
              <a:gdLst/>
              <a:ahLst/>
              <a:cxnLst/>
              <a:rect l="l" t="t" r="r" b="b"/>
              <a:pathLst>
                <a:path w="387985" h="140970">
                  <a:moveTo>
                    <a:pt x="16596" y="0"/>
                  </a:moveTo>
                  <a:lnTo>
                    <a:pt x="4900" y="41"/>
                  </a:lnTo>
                  <a:lnTo>
                    <a:pt x="680" y="4198"/>
                  </a:lnTo>
                  <a:lnTo>
                    <a:pt x="0" y="12167"/>
                  </a:lnTo>
                  <a:lnTo>
                    <a:pt x="73" y="137681"/>
                  </a:lnTo>
                  <a:lnTo>
                    <a:pt x="3036" y="140644"/>
                  </a:lnTo>
                  <a:lnTo>
                    <a:pt x="375894" y="140634"/>
                  </a:lnTo>
                  <a:lnTo>
                    <a:pt x="383579" y="140320"/>
                  </a:lnTo>
                  <a:lnTo>
                    <a:pt x="387642" y="136278"/>
                  </a:lnTo>
                  <a:lnTo>
                    <a:pt x="387925" y="121525"/>
                  </a:lnTo>
                  <a:lnTo>
                    <a:pt x="387929" y="119033"/>
                  </a:lnTo>
                  <a:lnTo>
                    <a:pt x="21496" y="119033"/>
                  </a:lnTo>
                  <a:lnTo>
                    <a:pt x="21496" y="17968"/>
                  </a:lnTo>
                  <a:lnTo>
                    <a:pt x="21674" y="14208"/>
                  </a:lnTo>
                  <a:lnTo>
                    <a:pt x="20941" y="4115"/>
                  </a:lnTo>
                  <a:lnTo>
                    <a:pt x="16596" y="0"/>
                  </a:lnTo>
                  <a:close/>
                </a:path>
                <a:path w="387985" h="140970">
                  <a:moveTo>
                    <a:pt x="371067" y="95641"/>
                  </a:moveTo>
                  <a:lnTo>
                    <a:pt x="366617" y="100530"/>
                  </a:lnTo>
                  <a:lnTo>
                    <a:pt x="366418" y="107818"/>
                  </a:lnTo>
                  <a:lnTo>
                    <a:pt x="366407" y="119033"/>
                  </a:lnTo>
                  <a:lnTo>
                    <a:pt x="387929" y="119033"/>
                  </a:lnTo>
                  <a:lnTo>
                    <a:pt x="387935" y="114561"/>
                  </a:lnTo>
                  <a:lnTo>
                    <a:pt x="387642" y="100572"/>
                  </a:lnTo>
                  <a:lnTo>
                    <a:pt x="383318" y="95850"/>
                  </a:lnTo>
                  <a:lnTo>
                    <a:pt x="371067" y="95641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35">
              <a:extLst>
                <a:ext uri="{FF2B5EF4-FFF2-40B4-BE49-F238E27FC236}">
                  <a16:creationId xmlns:a16="http://schemas.microsoft.com/office/drawing/2014/main" id="{25378F7B-42F7-412E-B61C-85C93066C220}"/>
                </a:ext>
              </a:extLst>
            </p:cNvPr>
            <p:cNvSpPr/>
            <p:nvPr/>
          </p:nvSpPr>
          <p:spPr>
            <a:xfrm>
              <a:off x="10311974" y="2258637"/>
              <a:ext cx="144145" cy="21590"/>
            </a:xfrm>
            <a:custGeom>
              <a:avLst/>
              <a:gdLst/>
              <a:ahLst/>
              <a:cxnLst/>
              <a:rect l="l" t="t" r="r" b="b"/>
              <a:pathLst>
                <a:path w="144144" h="21589">
                  <a:moveTo>
                    <a:pt x="52368" y="0"/>
                  </a:moveTo>
                  <a:lnTo>
                    <a:pt x="9591" y="110"/>
                  </a:lnTo>
                  <a:lnTo>
                    <a:pt x="2575" y="2131"/>
                  </a:lnTo>
                  <a:lnTo>
                    <a:pt x="52" y="5618"/>
                  </a:lnTo>
                  <a:lnTo>
                    <a:pt x="0" y="15649"/>
                  </a:lnTo>
                  <a:lnTo>
                    <a:pt x="2450" y="19188"/>
                  </a:lnTo>
                  <a:lnTo>
                    <a:pt x="9444" y="21282"/>
                  </a:lnTo>
                  <a:lnTo>
                    <a:pt x="71348" y="21418"/>
                  </a:lnTo>
                  <a:lnTo>
                    <a:pt x="138372" y="21387"/>
                  </a:lnTo>
                  <a:lnTo>
                    <a:pt x="143503" y="17261"/>
                  </a:lnTo>
                  <a:lnTo>
                    <a:pt x="143618" y="4298"/>
                  </a:lnTo>
                  <a:lnTo>
                    <a:pt x="138446" y="89"/>
                  </a:lnTo>
                  <a:lnTo>
                    <a:pt x="52368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36">
              <a:extLst>
                <a:ext uri="{FF2B5EF4-FFF2-40B4-BE49-F238E27FC236}">
                  <a16:creationId xmlns:a16="http://schemas.microsoft.com/office/drawing/2014/main" id="{27945607-2149-41A2-9C62-0A9CFA5D6815}"/>
                </a:ext>
              </a:extLst>
            </p:cNvPr>
            <p:cNvSpPr/>
            <p:nvPr/>
          </p:nvSpPr>
          <p:spPr>
            <a:xfrm>
              <a:off x="10360152" y="2318379"/>
              <a:ext cx="97155" cy="45720"/>
            </a:xfrm>
            <a:custGeom>
              <a:avLst/>
              <a:gdLst/>
              <a:ahLst/>
              <a:cxnLst/>
              <a:rect l="l" t="t" r="r" b="b"/>
              <a:pathLst>
                <a:path w="97155" h="45720">
                  <a:moveTo>
                    <a:pt x="85108" y="25946"/>
                  </a:moveTo>
                  <a:lnTo>
                    <a:pt x="27810" y="25946"/>
                  </a:lnTo>
                  <a:lnTo>
                    <a:pt x="32993" y="31538"/>
                  </a:lnTo>
                  <a:lnTo>
                    <a:pt x="36972" y="36396"/>
                  </a:lnTo>
                  <a:lnTo>
                    <a:pt x="42660" y="41569"/>
                  </a:lnTo>
                  <a:lnTo>
                    <a:pt x="51257" y="45573"/>
                  </a:lnTo>
                  <a:lnTo>
                    <a:pt x="62082" y="44209"/>
                  </a:lnTo>
                  <a:lnTo>
                    <a:pt x="75277" y="35766"/>
                  </a:lnTo>
                  <a:lnTo>
                    <a:pt x="84295" y="26802"/>
                  </a:lnTo>
                  <a:lnTo>
                    <a:pt x="85108" y="25946"/>
                  </a:lnTo>
                  <a:close/>
                </a:path>
                <a:path w="97155" h="45720">
                  <a:moveTo>
                    <a:pt x="24088" y="5905"/>
                  </a:moveTo>
                  <a:lnTo>
                    <a:pt x="0" y="30972"/>
                  </a:lnTo>
                  <a:lnTo>
                    <a:pt x="8334" y="39768"/>
                  </a:lnTo>
                  <a:lnTo>
                    <a:pt x="14565" y="39757"/>
                  </a:lnTo>
                  <a:lnTo>
                    <a:pt x="22418" y="32407"/>
                  </a:lnTo>
                  <a:lnTo>
                    <a:pt x="24669" y="29475"/>
                  </a:lnTo>
                  <a:lnTo>
                    <a:pt x="27810" y="25946"/>
                  </a:lnTo>
                  <a:lnTo>
                    <a:pt x="85108" y="25946"/>
                  </a:lnTo>
                  <a:lnTo>
                    <a:pt x="85317" y="25726"/>
                  </a:lnTo>
                  <a:lnTo>
                    <a:pt x="55610" y="25726"/>
                  </a:lnTo>
                  <a:lnTo>
                    <a:pt x="54625" y="24660"/>
                  </a:lnTo>
                  <a:lnTo>
                    <a:pt x="47336" y="17038"/>
                  </a:lnTo>
                  <a:lnTo>
                    <a:pt x="35651" y="7175"/>
                  </a:lnTo>
                  <a:lnTo>
                    <a:pt x="24088" y="5905"/>
                  </a:lnTo>
                  <a:close/>
                </a:path>
                <a:path w="97155" h="45720">
                  <a:moveTo>
                    <a:pt x="85777" y="0"/>
                  </a:moveTo>
                  <a:lnTo>
                    <a:pt x="55610" y="25726"/>
                  </a:lnTo>
                  <a:lnTo>
                    <a:pt x="85317" y="25726"/>
                  </a:lnTo>
                  <a:lnTo>
                    <a:pt x="93643" y="16952"/>
                  </a:lnTo>
                  <a:lnTo>
                    <a:pt x="96614" y="13779"/>
                  </a:lnTo>
                  <a:lnTo>
                    <a:pt x="96091" y="8963"/>
                  </a:lnTo>
                  <a:lnTo>
                    <a:pt x="89944" y="984"/>
                  </a:lnTo>
                  <a:lnTo>
                    <a:pt x="85777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37">
              <a:extLst>
                <a:ext uri="{FF2B5EF4-FFF2-40B4-BE49-F238E27FC236}">
                  <a16:creationId xmlns:a16="http://schemas.microsoft.com/office/drawing/2014/main" id="{60810EAB-72E7-4695-B630-8E2AC532D169}"/>
                </a:ext>
              </a:extLst>
            </p:cNvPr>
            <p:cNvSpPr/>
            <p:nvPr/>
          </p:nvSpPr>
          <p:spPr>
            <a:xfrm>
              <a:off x="10273046" y="2070155"/>
              <a:ext cx="73660" cy="21590"/>
            </a:xfrm>
            <a:custGeom>
              <a:avLst/>
              <a:gdLst/>
              <a:ahLst/>
              <a:cxnLst/>
              <a:rect l="l" t="t" r="r" b="b"/>
              <a:pathLst>
                <a:path w="73660" h="21589">
                  <a:moveTo>
                    <a:pt x="68249" y="0"/>
                  </a:moveTo>
                  <a:lnTo>
                    <a:pt x="4963" y="10"/>
                  </a:lnTo>
                  <a:lnTo>
                    <a:pt x="104" y="4135"/>
                  </a:lnTo>
                  <a:lnTo>
                    <a:pt x="0" y="17057"/>
                  </a:lnTo>
                  <a:lnTo>
                    <a:pt x="4879" y="21287"/>
                  </a:lnTo>
                  <a:lnTo>
                    <a:pt x="52427" y="21423"/>
                  </a:lnTo>
                  <a:lnTo>
                    <a:pt x="68385" y="21308"/>
                  </a:lnTo>
                  <a:lnTo>
                    <a:pt x="73516" y="17004"/>
                  </a:lnTo>
                  <a:lnTo>
                    <a:pt x="73243" y="4135"/>
                  </a:lnTo>
                  <a:lnTo>
                    <a:pt x="68249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38">
              <a:extLst>
                <a:ext uri="{FF2B5EF4-FFF2-40B4-BE49-F238E27FC236}">
                  <a16:creationId xmlns:a16="http://schemas.microsoft.com/office/drawing/2014/main" id="{B7A682C7-A207-40C9-90EC-B6609FAD5DE5}"/>
                </a:ext>
              </a:extLst>
            </p:cNvPr>
            <p:cNvSpPr/>
            <p:nvPr/>
          </p:nvSpPr>
          <p:spPr>
            <a:xfrm>
              <a:off x="10233093" y="2070171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6104" y="0"/>
                  </a:moveTo>
                  <a:lnTo>
                    <a:pt x="4994" y="62"/>
                  </a:lnTo>
                  <a:lnTo>
                    <a:pt x="51" y="5036"/>
                  </a:lnTo>
                  <a:lnTo>
                    <a:pt x="0" y="16250"/>
                  </a:lnTo>
                  <a:lnTo>
                    <a:pt x="5099" y="21308"/>
                  </a:lnTo>
                  <a:lnTo>
                    <a:pt x="16208" y="21245"/>
                  </a:lnTo>
                  <a:lnTo>
                    <a:pt x="21162" y="16250"/>
                  </a:lnTo>
                  <a:lnTo>
                    <a:pt x="21182" y="5036"/>
                  </a:lnTo>
                  <a:lnTo>
                    <a:pt x="16104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39">
              <a:extLst>
                <a:ext uri="{FF2B5EF4-FFF2-40B4-BE49-F238E27FC236}">
                  <a16:creationId xmlns:a16="http://schemas.microsoft.com/office/drawing/2014/main" id="{8CFD426B-03B2-4894-BBB8-B78BFB639140}"/>
                </a:ext>
              </a:extLst>
            </p:cNvPr>
            <p:cNvSpPr/>
            <p:nvPr/>
          </p:nvSpPr>
          <p:spPr>
            <a:xfrm>
              <a:off x="10171865" y="2258588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89">
                  <a:moveTo>
                    <a:pt x="16093" y="0"/>
                  </a:moveTo>
                  <a:lnTo>
                    <a:pt x="4921" y="272"/>
                  </a:lnTo>
                  <a:lnTo>
                    <a:pt x="0" y="5392"/>
                  </a:lnTo>
                  <a:lnTo>
                    <a:pt x="261" y="16575"/>
                  </a:lnTo>
                  <a:lnTo>
                    <a:pt x="5402" y="21517"/>
                  </a:lnTo>
                  <a:lnTo>
                    <a:pt x="16564" y="21245"/>
                  </a:lnTo>
                  <a:lnTo>
                    <a:pt x="21517" y="16093"/>
                  </a:lnTo>
                  <a:lnTo>
                    <a:pt x="21245" y="4942"/>
                  </a:lnTo>
                  <a:lnTo>
                    <a:pt x="16093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40">
              <a:extLst>
                <a:ext uri="{FF2B5EF4-FFF2-40B4-BE49-F238E27FC236}">
                  <a16:creationId xmlns:a16="http://schemas.microsoft.com/office/drawing/2014/main" id="{B1E038FD-0D3E-439B-9FF1-FF447285AF77}"/>
                </a:ext>
              </a:extLst>
            </p:cNvPr>
            <p:cNvSpPr/>
            <p:nvPr/>
          </p:nvSpPr>
          <p:spPr>
            <a:xfrm>
              <a:off x="10521811" y="2140817"/>
              <a:ext cx="86995" cy="64769"/>
            </a:xfrm>
            <a:custGeom>
              <a:avLst/>
              <a:gdLst/>
              <a:ahLst/>
              <a:cxnLst/>
              <a:rect l="l" t="t" r="r" b="b"/>
              <a:pathLst>
                <a:path w="86994" h="64770">
                  <a:moveTo>
                    <a:pt x="9182" y="20711"/>
                  </a:moveTo>
                  <a:lnTo>
                    <a:pt x="0" y="29737"/>
                  </a:lnTo>
                  <a:lnTo>
                    <a:pt x="439" y="36009"/>
                  </a:lnTo>
                  <a:lnTo>
                    <a:pt x="8201" y="43939"/>
                  </a:lnTo>
                  <a:lnTo>
                    <a:pt x="16665" y="52424"/>
                  </a:lnTo>
                  <a:lnTo>
                    <a:pt x="26500" y="62012"/>
                  </a:lnTo>
                  <a:lnTo>
                    <a:pt x="35401" y="64380"/>
                  </a:lnTo>
                  <a:lnTo>
                    <a:pt x="47126" y="56277"/>
                  </a:lnTo>
                  <a:lnTo>
                    <a:pt x="63752" y="39684"/>
                  </a:lnTo>
                  <a:lnTo>
                    <a:pt x="33444" y="39684"/>
                  </a:lnTo>
                  <a:lnTo>
                    <a:pt x="28993" y="34972"/>
                  </a:lnTo>
                  <a:lnTo>
                    <a:pt x="25203" y="30732"/>
                  </a:lnTo>
                  <a:lnTo>
                    <a:pt x="15633" y="21224"/>
                  </a:lnTo>
                  <a:lnTo>
                    <a:pt x="9182" y="20711"/>
                  </a:lnTo>
                  <a:close/>
                </a:path>
                <a:path w="86994" h="64770">
                  <a:moveTo>
                    <a:pt x="80269" y="0"/>
                  </a:moveTo>
                  <a:lnTo>
                    <a:pt x="33444" y="39684"/>
                  </a:lnTo>
                  <a:lnTo>
                    <a:pt x="63752" y="39684"/>
                  </a:lnTo>
                  <a:lnTo>
                    <a:pt x="84039" y="19339"/>
                  </a:lnTo>
                  <a:lnTo>
                    <a:pt x="85484" y="18219"/>
                  </a:lnTo>
                  <a:lnTo>
                    <a:pt x="86018" y="13360"/>
                  </a:lnTo>
                  <a:lnTo>
                    <a:pt x="86814" y="9340"/>
                  </a:lnTo>
                  <a:lnTo>
                    <a:pt x="84447" y="2062"/>
                  </a:lnTo>
                  <a:lnTo>
                    <a:pt x="80269" y="0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Google Shape;649;p33">
            <a:extLst>
              <a:ext uri="{FF2B5EF4-FFF2-40B4-BE49-F238E27FC236}">
                <a16:creationId xmlns:a16="http://schemas.microsoft.com/office/drawing/2014/main" id="{F5BDC333-4521-400D-AA96-6467AFC25642}"/>
              </a:ext>
            </a:extLst>
          </p:cNvPr>
          <p:cNvGrpSpPr/>
          <p:nvPr/>
        </p:nvGrpSpPr>
        <p:grpSpPr>
          <a:xfrm>
            <a:off x="562462" y="4278879"/>
            <a:ext cx="486342" cy="466519"/>
            <a:chOff x="5241175" y="4959100"/>
            <a:chExt cx="539775" cy="517775"/>
          </a:xfrm>
          <a:solidFill>
            <a:srgbClr val="0070C0"/>
          </a:solidFill>
        </p:grpSpPr>
        <p:sp>
          <p:nvSpPr>
            <p:cNvPr id="196" name="Google Shape;650;p33">
              <a:extLst>
                <a:ext uri="{FF2B5EF4-FFF2-40B4-BE49-F238E27FC236}">
                  <a16:creationId xmlns:a16="http://schemas.microsoft.com/office/drawing/2014/main" id="{04279E44-2DB3-4064-BC4A-5C2658038BF8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86357" y="0"/>
                  </a:moveTo>
                  <a:lnTo>
                    <a:pt x="83175" y="420"/>
                  </a:lnTo>
                  <a:lnTo>
                    <a:pt x="79993" y="824"/>
                  </a:lnTo>
                  <a:lnTo>
                    <a:pt x="76811" y="1648"/>
                  </a:lnTo>
                  <a:lnTo>
                    <a:pt x="73630" y="2473"/>
                  </a:lnTo>
                  <a:lnTo>
                    <a:pt x="70448" y="3701"/>
                  </a:lnTo>
                  <a:lnTo>
                    <a:pt x="67731" y="5350"/>
                  </a:lnTo>
                  <a:lnTo>
                    <a:pt x="65442" y="6982"/>
                  </a:lnTo>
                  <a:lnTo>
                    <a:pt x="63172" y="9052"/>
                  </a:lnTo>
                  <a:lnTo>
                    <a:pt x="60902" y="11104"/>
                  </a:lnTo>
                  <a:lnTo>
                    <a:pt x="59078" y="13561"/>
                  </a:lnTo>
                  <a:lnTo>
                    <a:pt x="57273" y="16034"/>
                  </a:lnTo>
                  <a:lnTo>
                    <a:pt x="55915" y="18491"/>
                  </a:lnTo>
                  <a:lnTo>
                    <a:pt x="54538" y="21368"/>
                  </a:lnTo>
                  <a:lnTo>
                    <a:pt x="54092" y="24245"/>
                  </a:lnTo>
                  <a:lnTo>
                    <a:pt x="53626" y="27122"/>
                  </a:lnTo>
                  <a:lnTo>
                    <a:pt x="53180" y="30420"/>
                  </a:lnTo>
                  <a:lnTo>
                    <a:pt x="53626" y="34929"/>
                  </a:lnTo>
                  <a:lnTo>
                    <a:pt x="55003" y="39455"/>
                  </a:lnTo>
                  <a:lnTo>
                    <a:pt x="56808" y="43561"/>
                  </a:lnTo>
                  <a:lnTo>
                    <a:pt x="59078" y="47263"/>
                  </a:lnTo>
                  <a:lnTo>
                    <a:pt x="0" y="110140"/>
                  </a:lnTo>
                  <a:lnTo>
                    <a:pt x="6828" y="114649"/>
                  </a:lnTo>
                  <a:lnTo>
                    <a:pt x="13192" y="120000"/>
                  </a:lnTo>
                  <a:lnTo>
                    <a:pt x="72271" y="57526"/>
                  </a:lnTo>
                  <a:lnTo>
                    <a:pt x="75453" y="58771"/>
                  </a:lnTo>
                  <a:lnTo>
                    <a:pt x="79082" y="59596"/>
                  </a:lnTo>
                  <a:lnTo>
                    <a:pt x="82710" y="60000"/>
                  </a:lnTo>
                  <a:lnTo>
                    <a:pt x="86357" y="60403"/>
                  </a:lnTo>
                  <a:lnTo>
                    <a:pt x="89986" y="60000"/>
                  </a:lnTo>
                  <a:lnTo>
                    <a:pt x="93167" y="59596"/>
                  </a:lnTo>
                  <a:lnTo>
                    <a:pt x="96349" y="59175"/>
                  </a:lnTo>
                  <a:lnTo>
                    <a:pt x="99531" y="57947"/>
                  </a:lnTo>
                  <a:lnTo>
                    <a:pt x="102267" y="56719"/>
                  </a:lnTo>
                  <a:lnTo>
                    <a:pt x="104983" y="55070"/>
                  </a:lnTo>
                  <a:lnTo>
                    <a:pt x="107719" y="53421"/>
                  </a:lnTo>
                  <a:lnTo>
                    <a:pt x="109989" y="51368"/>
                  </a:lnTo>
                  <a:lnTo>
                    <a:pt x="112259" y="49315"/>
                  </a:lnTo>
                  <a:lnTo>
                    <a:pt x="114082" y="47263"/>
                  </a:lnTo>
                  <a:lnTo>
                    <a:pt x="115887" y="44385"/>
                  </a:lnTo>
                  <a:lnTo>
                    <a:pt x="117264" y="41912"/>
                  </a:lnTo>
                  <a:lnTo>
                    <a:pt x="118157" y="39035"/>
                  </a:lnTo>
                  <a:lnTo>
                    <a:pt x="119069" y="36158"/>
                  </a:lnTo>
                  <a:lnTo>
                    <a:pt x="119534" y="33297"/>
                  </a:lnTo>
                  <a:lnTo>
                    <a:pt x="119981" y="30420"/>
                  </a:lnTo>
                  <a:lnTo>
                    <a:pt x="119534" y="27122"/>
                  </a:lnTo>
                  <a:lnTo>
                    <a:pt x="119069" y="24245"/>
                  </a:lnTo>
                  <a:lnTo>
                    <a:pt x="118157" y="21368"/>
                  </a:lnTo>
                  <a:lnTo>
                    <a:pt x="117264" y="18491"/>
                  </a:lnTo>
                  <a:lnTo>
                    <a:pt x="115887" y="16034"/>
                  </a:lnTo>
                  <a:lnTo>
                    <a:pt x="114082" y="13561"/>
                  </a:lnTo>
                  <a:lnTo>
                    <a:pt x="112259" y="11104"/>
                  </a:lnTo>
                  <a:lnTo>
                    <a:pt x="109989" y="9052"/>
                  </a:lnTo>
                  <a:lnTo>
                    <a:pt x="107719" y="6982"/>
                  </a:lnTo>
                  <a:lnTo>
                    <a:pt x="104983" y="5350"/>
                  </a:lnTo>
                  <a:lnTo>
                    <a:pt x="102267" y="3701"/>
                  </a:lnTo>
                  <a:lnTo>
                    <a:pt x="99531" y="2473"/>
                  </a:lnTo>
                  <a:lnTo>
                    <a:pt x="96349" y="1648"/>
                  </a:lnTo>
                  <a:lnTo>
                    <a:pt x="93167" y="824"/>
                  </a:lnTo>
                  <a:lnTo>
                    <a:pt x="89986" y="420"/>
                  </a:lnTo>
                  <a:lnTo>
                    <a:pt x="863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7" name="Google Shape;651;p33">
              <a:extLst>
                <a:ext uri="{FF2B5EF4-FFF2-40B4-BE49-F238E27FC236}">
                  <a16:creationId xmlns:a16="http://schemas.microsoft.com/office/drawing/2014/main" id="{5DF64252-FF10-467D-BC46-78AA307F0D0A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36561" y="0"/>
                  </a:moveTo>
                  <a:lnTo>
                    <a:pt x="32561" y="505"/>
                  </a:lnTo>
                  <a:lnTo>
                    <a:pt x="28561" y="1495"/>
                  </a:lnTo>
                  <a:lnTo>
                    <a:pt x="25146" y="2971"/>
                  </a:lnTo>
                  <a:lnTo>
                    <a:pt x="21146" y="4447"/>
                  </a:lnTo>
                  <a:lnTo>
                    <a:pt x="17707" y="6428"/>
                  </a:lnTo>
                  <a:lnTo>
                    <a:pt x="14853" y="8409"/>
                  </a:lnTo>
                  <a:lnTo>
                    <a:pt x="12000" y="10876"/>
                  </a:lnTo>
                  <a:lnTo>
                    <a:pt x="9146" y="13342"/>
                  </a:lnTo>
                  <a:lnTo>
                    <a:pt x="6853" y="16293"/>
                  </a:lnTo>
                  <a:lnTo>
                    <a:pt x="4584" y="19265"/>
                  </a:lnTo>
                  <a:lnTo>
                    <a:pt x="2853" y="22216"/>
                  </a:lnTo>
                  <a:lnTo>
                    <a:pt x="1730" y="25673"/>
                  </a:lnTo>
                  <a:lnTo>
                    <a:pt x="584" y="29636"/>
                  </a:lnTo>
                  <a:lnTo>
                    <a:pt x="0" y="33092"/>
                  </a:lnTo>
                  <a:lnTo>
                    <a:pt x="0" y="36549"/>
                  </a:lnTo>
                  <a:lnTo>
                    <a:pt x="0" y="40491"/>
                  </a:lnTo>
                  <a:lnTo>
                    <a:pt x="584" y="43948"/>
                  </a:lnTo>
                  <a:lnTo>
                    <a:pt x="1730" y="47405"/>
                  </a:lnTo>
                  <a:lnTo>
                    <a:pt x="3438" y="50377"/>
                  </a:lnTo>
                  <a:lnTo>
                    <a:pt x="5146" y="53834"/>
                  </a:lnTo>
                  <a:lnTo>
                    <a:pt x="7438" y="56300"/>
                  </a:lnTo>
                  <a:lnTo>
                    <a:pt x="9707" y="59252"/>
                  </a:lnTo>
                  <a:lnTo>
                    <a:pt x="12584" y="61718"/>
                  </a:lnTo>
                  <a:lnTo>
                    <a:pt x="15438" y="64184"/>
                  </a:lnTo>
                  <a:lnTo>
                    <a:pt x="18853" y="66165"/>
                  </a:lnTo>
                  <a:lnTo>
                    <a:pt x="22292" y="68146"/>
                  </a:lnTo>
                  <a:lnTo>
                    <a:pt x="25707" y="69622"/>
                  </a:lnTo>
                  <a:lnTo>
                    <a:pt x="29707" y="70613"/>
                  </a:lnTo>
                  <a:lnTo>
                    <a:pt x="34292" y="71603"/>
                  </a:lnTo>
                  <a:lnTo>
                    <a:pt x="40000" y="72088"/>
                  </a:lnTo>
                  <a:lnTo>
                    <a:pt x="46292" y="72088"/>
                  </a:lnTo>
                  <a:lnTo>
                    <a:pt x="52000" y="71098"/>
                  </a:lnTo>
                  <a:lnTo>
                    <a:pt x="57707" y="69622"/>
                  </a:lnTo>
                  <a:lnTo>
                    <a:pt x="102830" y="119979"/>
                  </a:lnTo>
                  <a:lnTo>
                    <a:pt x="110830" y="114056"/>
                  </a:lnTo>
                  <a:lnTo>
                    <a:pt x="119976" y="108638"/>
                  </a:lnTo>
                  <a:lnTo>
                    <a:pt x="74853" y="57776"/>
                  </a:lnTo>
                  <a:lnTo>
                    <a:pt x="77707" y="54319"/>
                  </a:lnTo>
                  <a:lnTo>
                    <a:pt x="79976" y="50862"/>
                  </a:lnTo>
                  <a:lnTo>
                    <a:pt x="81707" y="46920"/>
                  </a:lnTo>
                  <a:lnTo>
                    <a:pt x="82853" y="42473"/>
                  </a:lnTo>
                  <a:lnTo>
                    <a:pt x="83415" y="39016"/>
                  </a:lnTo>
                  <a:lnTo>
                    <a:pt x="83415" y="35053"/>
                  </a:lnTo>
                  <a:lnTo>
                    <a:pt x="83415" y="31617"/>
                  </a:lnTo>
                  <a:lnTo>
                    <a:pt x="82269" y="28160"/>
                  </a:lnTo>
                  <a:lnTo>
                    <a:pt x="81122" y="24703"/>
                  </a:lnTo>
                  <a:lnTo>
                    <a:pt x="79976" y="21731"/>
                  </a:lnTo>
                  <a:lnTo>
                    <a:pt x="78269" y="18274"/>
                  </a:lnTo>
                  <a:lnTo>
                    <a:pt x="76000" y="15323"/>
                  </a:lnTo>
                  <a:lnTo>
                    <a:pt x="73707" y="12836"/>
                  </a:lnTo>
                  <a:lnTo>
                    <a:pt x="70853" y="10370"/>
                  </a:lnTo>
                  <a:lnTo>
                    <a:pt x="68000" y="7904"/>
                  </a:lnTo>
                  <a:lnTo>
                    <a:pt x="64561" y="5943"/>
                  </a:lnTo>
                  <a:lnTo>
                    <a:pt x="61146" y="3962"/>
                  </a:lnTo>
                  <a:lnTo>
                    <a:pt x="57146" y="2486"/>
                  </a:lnTo>
                  <a:lnTo>
                    <a:pt x="53146" y="1495"/>
                  </a:lnTo>
                  <a:lnTo>
                    <a:pt x="49146" y="505"/>
                  </a:lnTo>
                  <a:lnTo>
                    <a:pt x="451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8" name="Google Shape;652;p33">
              <a:extLst>
                <a:ext uri="{FF2B5EF4-FFF2-40B4-BE49-F238E27FC236}">
                  <a16:creationId xmlns:a16="http://schemas.microsoft.com/office/drawing/2014/main" id="{A6B01437-FBD0-4B8F-BD84-40E918DE1008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113904" y="27"/>
                  </a:moveTo>
                  <a:lnTo>
                    <a:pt x="53696" y="40914"/>
                  </a:lnTo>
                  <a:lnTo>
                    <a:pt x="51664" y="37539"/>
                  </a:lnTo>
                  <a:lnTo>
                    <a:pt x="49632" y="34191"/>
                  </a:lnTo>
                  <a:lnTo>
                    <a:pt x="47600" y="30843"/>
                  </a:lnTo>
                  <a:lnTo>
                    <a:pt x="44752" y="28154"/>
                  </a:lnTo>
                  <a:lnTo>
                    <a:pt x="42303" y="26151"/>
                  </a:lnTo>
                  <a:lnTo>
                    <a:pt x="39455" y="24148"/>
                  </a:lnTo>
                  <a:lnTo>
                    <a:pt x="36607" y="22803"/>
                  </a:lnTo>
                  <a:lnTo>
                    <a:pt x="33759" y="22144"/>
                  </a:lnTo>
                  <a:lnTo>
                    <a:pt x="30911" y="21458"/>
                  </a:lnTo>
                  <a:lnTo>
                    <a:pt x="28063" y="22144"/>
                  </a:lnTo>
                  <a:lnTo>
                    <a:pt x="25215" y="22144"/>
                  </a:lnTo>
                  <a:lnTo>
                    <a:pt x="22367" y="23489"/>
                  </a:lnTo>
                  <a:lnTo>
                    <a:pt x="19519" y="24806"/>
                  </a:lnTo>
                  <a:lnTo>
                    <a:pt x="17088" y="26837"/>
                  </a:lnTo>
                  <a:lnTo>
                    <a:pt x="14639" y="28840"/>
                  </a:lnTo>
                  <a:lnTo>
                    <a:pt x="12208" y="31529"/>
                  </a:lnTo>
                  <a:lnTo>
                    <a:pt x="9759" y="34877"/>
                  </a:lnTo>
                  <a:lnTo>
                    <a:pt x="7727" y="38225"/>
                  </a:lnTo>
                  <a:lnTo>
                    <a:pt x="5696" y="41573"/>
                  </a:lnTo>
                  <a:lnTo>
                    <a:pt x="4063" y="46265"/>
                  </a:lnTo>
                  <a:lnTo>
                    <a:pt x="2848" y="50272"/>
                  </a:lnTo>
                  <a:lnTo>
                    <a:pt x="1632" y="54964"/>
                  </a:lnTo>
                  <a:lnTo>
                    <a:pt x="816" y="59656"/>
                  </a:lnTo>
                  <a:lnTo>
                    <a:pt x="416" y="64349"/>
                  </a:lnTo>
                  <a:lnTo>
                    <a:pt x="0" y="69041"/>
                  </a:lnTo>
                  <a:lnTo>
                    <a:pt x="0" y="73734"/>
                  </a:lnTo>
                  <a:lnTo>
                    <a:pt x="416" y="78426"/>
                  </a:lnTo>
                  <a:lnTo>
                    <a:pt x="1215" y="83119"/>
                  </a:lnTo>
                  <a:lnTo>
                    <a:pt x="2031" y="87811"/>
                  </a:lnTo>
                  <a:lnTo>
                    <a:pt x="3247" y="91845"/>
                  </a:lnTo>
                  <a:lnTo>
                    <a:pt x="4480" y="96537"/>
                  </a:lnTo>
                  <a:lnTo>
                    <a:pt x="6095" y="99885"/>
                  </a:lnTo>
                  <a:lnTo>
                    <a:pt x="7727" y="103892"/>
                  </a:lnTo>
                  <a:lnTo>
                    <a:pt x="10176" y="107239"/>
                  </a:lnTo>
                  <a:lnTo>
                    <a:pt x="12208" y="110615"/>
                  </a:lnTo>
                  <a:lnTo>
                    <a:pt x="15056" y="113276"/>
                  </a:lnTo>
                  <a:lnTo>
                    <a:pt x="17487" y="115280"/>
                  </a:lnTo>
                  <a:lnTo>
                    <a:pt x="20335" y="117310"/>
                  </a:lnTo>
                  <a:lnTo>
                    <a:pt x="23183" y="118655"/>
                  </a:lnTo>
                  <a:lnTo>
                    <a:pt x="26031" y="119313"/>
                  </a:lnTo>
                  <a:lnTo>
                    <a:pt x="28879" y="119972"/>
                  </a:lnTo>
                  <a:lnTo>
                    <a:pt x="31727" y="119972"/>
                  </a:lnTo>
                  <a:lnTo>
                    <a:pt x="34575" y="119313"/>
                  </a:lnTo>
                  <a:lnTo>
                    <a:pt x="37424" y="117969"/>
                  </a:lnTo>
                  <a:lnTo>
                    <a:pt x="40272" y="116624"/>
                  </a:lnTo>
                  <a:lnTo>
                    <a:pt x="42720" y="115280"/>
                  </a:lnTo>
                  <a:lnTo>
                    <a:pt x="45151" y="112618"/>
                  </a:lnTo>
                  <a:lnTo>
                    <a:pt x="47600" y="109929"/>
                  </a:lnTo>
                  <a:lnTo>
                    <a:pt x="50031" y="107239"/>
                  </a:lnTo>
                  <a:lnTo>
                    <a:pt x="52063" y="103892"/>
                  </a:lnTo>
                  <a:lnTo>
                    <a:pt x="54095" y="99885"/>
                  </a:lnTo>
                  <a:lnTo>
                    <a:pt x="55727" y="95851"/>
                  </a:lnTo>
                  <a:lnTo>
                    <a:pt x="57759" y="87811"/>
                  </a:lnTo>
                  <a:lnTo>
                    <a:pt x="58975" y="80429"/>
                  </a:lnTo>
                  <a:lnTo>
                    <a:pt x="59791" y="72389"/>
                  </a:lnTo>
                  <a:lnTo>
                    <a:pt x="59392" y="64349"/>
                  </a:lnTo>
                  <a:lnTo>
                    <a:pt x="120000" y="23489"/>
                  </a:lnTo>
                  <a:lnTo>
                    <a:pt x="116335" y="12074"/>
                  </a:lnTo>
                  <a:lnTo>
                    <a:pt x="113904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9" name="Google Shape;653;p33">
              <a:extLst>
                <a:ext uri="{FF2B5EF4-FFF2-40B4-BE49-F238E27FC236}">
                  <a16:creationId xmlns:a16="http://schemas.microsoft.com/office/drawing/2014/main" id="{82C6BBAD-B514-47FC-B641-F3E751370A7F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50159" y="0"/>
                  </a:moveTo>
                  <a:lnTo>
                    <a:pt x="46862" y="53595"/>
                  </a:lnTo>
                  <a:lnTo>
                    <a:pt x="40302" y="54514"/>
                  </a:lnTo>
                  <a:lnTo>
                    <a:pt x="33708" y="56333"/>
                  </a:lnTo>
                  <a:lnTo>
                    <a:pt x="27148" y="58171"/>
                  </a:lnTo>
                  <a:lnTo>
                    <a:pt x="21396" y="60459"/>
                  </a:lnTo>
                  <a:lnTo>
                    <a:pt x="16450" y="62747"/>
                  </a:lnTo>
                  <a:lnTo>
                    <a:pt x="13187" y="65503"/>
                  </a:lnTo>
                  <a:lnTo>
                    <a:pt x="9049" y="68241"/>
                  </a:lnTo>
                  <a:lnTo>
                    <a:pt x="6593" y="70998"/>
                  </a:lnTo>
                  <a:lnTo>
                    <a:pt x="4137" y="73736"/>
                  </a:lnTo>
                  <a:lnTo>
                    <a:pt x="2489" y="76943"/>
                  </a:lnTo>
                  <a:lnTo>
                    <a:pt x="841" y="80150"/>
                  </a:lnTo>
                  <a:lnTo>
                    <a:pt x="33" y="83356"/>
                  </a:lnTo>
                  <a:lnTo>
                    <a:pt x="33" y="86563"/>
                  </a:lnTo>
                  <a:lnTo>
                    <a:pt x="33" y="89770"/>
                  </a:lnTo>
                  <a:lnTo>
                    <a:pt x="841" y="92977"/>
                  </a:lnTo>
                  <a:lnTo>
                    <a:pt x="2489" y="96183"/>
                  </a:lnTo>
                  <a:lnTo>
                    <a:pt x="4137" y="98940"/>
                  </a:lnTo>
                  <a:lnTo>
                    <a:pt x="6593" y="102147"/>
                  </a:lnTo>
                  <a:lnTo>
                    <a:pt x="9890" y="104885"/>
                  </a:lnTo>
                  <a:lnTo>
                    <a:pt x="13994" y="107641"/>
                  </a:lnTo>
                  <a:lnTo>
                    <a:pt x="18099" y="110379"/>
                  </a:lnTo>
                  <a:lnTo>
                    <a:pt x="22203" y="112667"/>
                  </a:lnTo>
                  <a:lnTo>
                    <a:pt x="27148" y="114505"/>
                  </a:lnTo>
                  <a:lnTo>
                    <a:pt x="32060" y="115874"/>
                  </a:lnTo>
                  <a:lnTo>
                    <a:pt x="37813" y="117243"/>
                  </a:lnTo>
                  <a:lnTo>
                    <a:pt x="42758" y="118631"/>
                  </a:lnTo>
                  <a:lnTo>
                    <a:pt x="48511" y="119081"/>
                  </a:lnTo>
                  <a:lnTo>
                    <a:pt x="54264" y="119549"/>
                  </a:lnTo>
                  <a:lnTo>
                    <a:pt x="60016" y="120000"/>
                  </a:lnTo>
                  <a:lnTo>
                    <a:pt x="65769" y="119549"/>
                  </a:lnTo>
                  <a:lnTo>
                    <a:pt x="71522" y="119081"/>
                  </a:lnTo>
                  <a:lnTo>
                    <a:pt x="77275" y="118162"/>
                  </a:lnTo>
                  <a:lnTo>
                    <a:pt x="83027" y="117243"/>
                  </a:lnTo>
                  <a:lnTo>
                    <a:pt x="87939" y="115874"/>
                  </a:lnTo>
                  <a:lnTo>
                    <a:pt x="93692" y="114055"/>
                  </a:lnTo>
                  <a:lnTo>
                    <a:pt x="98637" y="112217"/>
                  </a:lnTo>
                  <a:lnTo>
                    <a:pt x="102741" y="109929"/>
                  </a:lnTo>
                  <a:lnTo>
                    <a:pt x="106846" y="107172"/>
                  </a:lnTo>
                  <a:lnTo>
                    <a:pt x="110109" y="104435"/>
                  </a:lnTo>
                  <a:lnTo>
                    <a:pt x="113406" y="101678"/>
                  </a:lnTo>
                  <a:lnTo>
                    <a:pt x="115862" y="98940"/>
                  </a:lnTo>
                  <a:lnTo>
                    <a:pt x="117510" y="95733"/>
                  </a:lnTo>
                  <a:lnTo>
                    <a:pt x="119158" y="92526"/>
                  </a:lnTo>
                  <a:lnTo>
                    <a:pt x="120000" y="89320"/>
                  </a:lnTo>
                  <a:lnTo>
                    <a:pt x="120000" y="86113"/>
                  </a:lnTo>
                  <a:lnTo>
                    <a:pt x="120000" y="82906"/>
                  </a:lnTo>
                  <a:lnTo>
                    <a:pt x="119158" y="79699"/>
                  </a:lnTo>
                  <a:lnTo>
                    <a:pt x="117510" y="76493"/>
                  </a:lnTo>
                  <a:lnTo>
                    <a:pt x="115054" y="73286"/>
                  </a:lnTo>
                  <a:lnTo>
                    <a:pt x="112598" y="70529"/>
                  </a:lnTo>
                  <a:lnTo>
                    <a:pt x="110109" y="67791"/>
                  </a:lnTo>
                  <a:lnTo>
                    <a:pt x="106005" y="65035"/>
                  </a:lnTo>
                  <a:lnTo>
                    <a:pt x="100252" y="61378"/>
                  </a:lnTo>
                  <a:lnTo>
                    <a:pt x="92884" y="58171"/>
                  </a:lnTo>
                  <a:lnTo>
                    <a:pt x="85483" y="55883"/>
                  </a:lnTo>
                  <a:lnTo>
                    <a:pt x="78082" y="54514"/>
                  </a:lnTo>
                  <a:lnTo>
                    <a:pt x="81379" y="468"/>
                  </a:lnTo>
                  <a:lnTo>
                    <a:pt x="81379" y="468"/>
                  </a:lnTo>
                  <a:lnTo>
                    <a:pt x="71522" y="918"/>
                  </a:lnTo>
                  <a:lnTo>
                    <a:pt x="60824" y="468"/>
                  </a:lnTo>
                  <a:lnTo>
                    <a:pt x="501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0" name="Google Shape;654;p33">
              <a:extLst>
                <a:ext uri="{FF2B5EF4-FFF2-40B4-BE49-F238E27FC236}">
                  <a16:creationId xmlns:a16="http://schemas.microsoft.com/office/drawing/2014/main" id="{6A1EC8F6-6584-4E3E-BF61-DF22B1D651A5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85115" y="0"/>
                  </a:moveTo>
                  <a:lnTo>
                    <a:pt x="81964" y="835"/>
                  </a:lnTo>
                  <a:lnTo>
                    <a:pt x="78795" y="2439"/>
                  </a:lnTo>
                  <a:lnTo>
                    <a:pt x="75625" y="4076"/>
                  </a:lnTo>
                  <a:lnTo>
                    <a:pt x="71992" y="6549"/>
                  </a:lnTo>
                  <a:lnTo>
                    <a:pt x="68822" y="9791"/>
                  </a:lnTo>
                  <a:lnTo>
                    <a:pt x="66116" y="13065"/>
                  </a:lnTo>
                  <a:lnTo>
                    <a:pt x="63392" y="17142"/>
                  </a:lnTo>
                  <a:lnTo>
                    <a:pt x="61130" y="22055"/>
                  </a:lnTo>
                  <a:lnTo>
                    <a:pt x="59314" y="26934"/>
                  </a:lnTo>
                  <a:lnTo>
                    <a:pt x="57516" y="31846"/>
                  </a:lnTo>
                  <a:lnTo>
                    <a:pt x="56144" y="37560"/>
                  </a:lnTo>
                  <a:lnTo>
                    <a:pt x="1835" y="25296"/>
                  </a:lnTo>
                  <a:lnTo>
                    <a:pt x="1371" y="40802"/>
                  </a:lnTo>
                  <a:lnTo>
                    <a:pt x="18" y="55505"/>
                  </a:lnTo>
                  <a:lnTo>
                    <a:pt x="53883" y="67736"/>
                  </a:lnTo>
                  <a:lnTo>
                    <a:pt x="54346" y="74285"/>
                  </a:lnTo>
                  <a:lnTo>
                    <a:pt x="55699" y="80802"/>
                  </a:lnTo>
                  <a:lnTo>
                    <a:pt x="57052" y="85714"/>
                  </a:lnTo>
                  <a:lnTo>
                    <a:pt x="58424" y="91428"/>
                  </a:lnTo>
                  <a:lnTo>
                    <a:pt x="60222" y="96307"/>
                  </a:lnTo>
                  <a:lnTo>
                    <a:pt x="62483" y="100384"/>
                  </a:lnTo>
                  <a:lnTo>
                    <a:pt x="64745" y="104461"/>
                  </a:lnTo>
                  <a:lnTo>
                    <a:pt x="67025" y="108538"/>
                  </a:lnTo>
                  <a:lnTo>
                    <a:pt x="69731" y="111812"/>
                  </a:lnTo>
                  <a:lnTo>
                    <a:pt x="72455" y="114252"/>
                  </a:lnTo>
                  <a:lnTo>
                    <a:pt x="75625" y="116725"/>
                  </a:lnTo>
                  <a:lnTo>
                    <a:pt x="78795" y="118329"/>
                  </a:lnTo>
                  <a:lnTo>
                    <a:pt x="81964" y="119164"/>
                  </a:lnTo>
                  <a:lnTo>
                    <a:pt x="85115" y="119966"/>
                  </a:lnTo>
                  <a:lnTo>
                    <a:pt x="88285" y="119966"/>
                  </a:lnTo>
                  <a:lnTo>
                    <a:pt x="91455" y="119164"/>
                  </a:lnTo>
                  <a:lnTo>
                    <a:pt x="94624" y="118329"/>
                  </a:lnTo>
                  <a:lnTo>
                    <a:pt x="97794" y="115889"/>
                  </a:lnTo>
                  <a:lnTo>
                    <a:pt x="100963" y="114252"/>
                  </a:lnTo>
                  <a:lnTo>
                    <a:pt x="104133" y="111010"/>
                  </a:lnTo>
                  <a:lnTo>
                    <a:pt x="106858" y="107736"/>
                  </a:lnTo>
                  <a:lnTo>
                    <a:pt x="109119" y="103659"/>
                  </a:lnTo>
                  <a:lnTo>
                    <a:pt x="111380" y="99582"/>
                  </a:lnTo>
                  <a:lnTo>
                    <a:pt x="113642" y="95505"/>
                  </a:lnTo>
                  <a:lnTo>
                    <a:pt x="114995" y="90593"/>
                  </a:lnTo>
                  <a:lnTo>
                    <a:pt x="116811" y="85714"/>
                  </a:lnTo>
                  <a:lnTo>
                    <a:pt x="117720" y="80000"/>
                  </a:lnTo>
                  <a:lnTo>
                    <a:pt x="118628" y="74285"/>
                  </a:lnTo>
                  <a:lnTo>
                    <a:pt x="119536" y="69373"/>
                  </a:lnTo>
                  <a:lnTo>
                    <a:pt x="119981" y="62857"/>
                  </a:lnTo>
                  <a:lnTo>
                    <a:pt x="119981" y="57142"/>
                  </a:lnTo>
                  <a:lnTo>
                    <a:pt x="119536" y="51428"/>
                  </a:lnTo>
                  <a:lnTo>
                    <a:pt x="119073" y="45714"/>
                  </a:lnTo>
                  <a:lnTo>
                    <a:pt x="117720" y="40000"/>
                  </a:lnTo>
                  <a:lnTo>
                    <a:pt x="116367" y="34285"/>
                  </a:lnTo>
                  <a:lnTo>
                    <a:pt x="114995" y="28571"/>
                  </a:lnTo>
                  <a:lnTo>
                    <a:pt x="113197" y="23659"/>
                  </a:lnTo>
                  <a:lnTo>
                    <a:pt x="110936" y="19582"/>
                  </a:lnTo>
                  <a:lnTo>
                    <a:pt x="108656" y="15505"/>
                  </a:lnTo>
                  <a:lnTo>
                    <a:pt x="106394" y="11428"/>
                  </a:lnTo>
                  <a:lnTo>
                    <a:pt x="103688" y="8989"/>
                  </a:lnTo>
                  <a:lnTo>
                    <a:pt x="100963" y="5714"/>
                  </a:lnTo>
                  <a:lnTo>
                    <a:pt x="97794" y="4076"/>
                  </a:lnTo>
                  <a:lnTo>
                    <a:pt x="94624" y="2439"/>
                  </a:lnTo>
                  <a:lnTo>
                    <a:pt x="91455" y="835"/>
                  </a:lnTo>
                  <a:lnTo>
                    <a:pt x="88285" y="835"/>
                  </a:lnTo>
                  <a:lnTo>
                    <a:pt x="851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01" name="Google Shape;655;p33">
              <a:extLst>
                <a:ext uri="{FF2B5EF4-FFF2-40B4-BE49-F238E27FC236}">
                  <a16:creationId xmlns:a16="http://schemas.microsoft.com/office/drawing/2014/main" id="{7F82C308-B837-4841-8746-851F1B2AA2CE}"/>
                </a:ext>
              </a:extLst>
            </p:cNvPr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60000" y="15"/>
                  </a:moveTo>
                  <a:lnTo>
                    <a:pt x="53803" y="394"/>
                  </a:lnTo>
                  <a:lnTo>
                    <a:pt x="47987" y="1168"/>
                  </a:lnTo>
                  <a:lnTo>
                    <a:pt x="42187" y="2716"/>
                  </a:lnTo>
                  <a:lnTo>
                    <a:pt x="36767" y="4643"/>
                  </a:lnTo>
                  <a:lnTo>
                    <a:pt x="31347" y="7345"/>
                  </a:lnTo>
                  <a:lnTo>
                    <a:pt x="26323" y="10425"/>
                  </a:lnTo>
                  <a:lnTo>
                    <a:pt x="22060" y="13900"/>
                  </a:lnTo>
                  <a:lnTo>
                    <a:pt x="17797" y="17754"/>
                  </a:lnTo>
                  <a:lnTo>
                    <a:pt x="13930" y="22003"/>
                  </a:lnTo>
                  <a:lnTo>
                    <a:pt x="10443" y="26631"/>
                  </a:lnTo>
                  <a:lnTo>
                    <a:pt x="7353" y="31259"/>
                  </a:lnTo>
                  <a:lnTo>
                    <a:pt x="4643" y="36661"/>
                  </a:lnTo>
                  <a:lnTo>
                    <a:pt x="2709" y="42063"/>
                  </a:lnTo>
                  <a:lnTo>
                    <a:pt x="1156" y="47845"/>
                  </a:lnTo>
                  <a:lnTo>
                    <a:pt x="380" y="54021"/>
                  </a:lnTo>
                  <a:lnTo>
                    <a:pt x="0" y="59818"/>
                  </a:lnTo>
                  <a:lnTo>
                    <a:pt x="380" y="65978"/>
                  </a:lnTo>
                  <a:lnTo>
                    <a:pt x="1156" y="72154"/>
                  </a:lnTo>
                  <a:lnTo>
                    <a:pt x="2709" y="77936"/>
                  </a:lnTo>
                  <a:lnTo>
                    <a:pt x="4643" y="83338"/>
                  </a:lnTo>
                  <a:lnTo>
                    <a:pt x="7353" y="88361"/>
                  </a:lnTo>
                  <a:lnTo>
                    <a:pt x="10443" y="93368"/>
                  </a:lnTo>
                  <a:lnTo>
                    <a:pt x="13930" y="97996"/>
                  </a:lnTo>
                  <a:lnTo>
                    <a:pt x="17797" y="102245"/>
                  </a:lnTo>
                  <a:lnTo>
                    <a:pt x="22060" y="106099"/>
                  </a:lnTo>
                  <a:lnTo>
                    <a:pt x="26323" y="109574"/>
                  </a:lnTo>
                  <a:lnTo>
                    <a:pt x="31347" y="112670"/>
                  </a:lnTo>
                  <a:lnTo>
                    <a:pt x="36767" y="114976"/>
                  </a:lnTo>
                  <a:lnTo>
                    <a:pt x="42187" y="117298"/>
                  </a:lnTo>
                  <a:lnTo>
                    <a:pt x="47987" y="118452"/>
                  </a:lnTo>
                  <a:lnTo>
                    <a:pt x="53803" y="119605"/>
                  </a:lnTo>
                  <a:lnTo>
                    <a:pt x="60000" y="120000"/>
                  </a:lnTo>
                  <a:lnTo>
                    <a:pt x="66180" y="119605"/>
                  </a:lnTo>
                  <a:lnTo>
                    <a:pt x="72377" y="118452"/>
                  </a:lnTo>
                  <a:lnTo>
                    <a:pt x="77797" y="117298"/>
                  </a:lnTo>
                  <a:lnTo>
                    <a:pt x="83597" y="114976"/>
                  </a:lnTo>
                  <a:lnTo>
                    <a:pt x="88637" y="112670"/>
                  </a:lnTo>
                  <a:lnTo>
                    <a:pt x="93660" y="109574"/>
                  </a:lnTo>
                  <a:lnTo>
                    <a:pt x="98304" y="106099"/>
                  </a:lnTo>
                  <a:lnTo>
                    <a:pt x="102567" y="102245"/>
                  </a:lnTo>
                  <a:lnTo>
                    <a:pt x="106434" y="97996"/>
                  </a:lnTo>
                  <a:lnTo>
                    <a:pt x="109920" y="93368"/>
                  </a:lnTo>
                  <a:lnTo>
                    <a:pt x="113026" y="88361"/>
                  </a:lnTo>
                  <a:lnTo>
                    <a:pt x="115340" y="83338"/>
                  </a:lnTo>
                  <a:lnTo>
                    <a:pt x="117670" y="77936"/>
                  </a:lnTo>
                  <a:lnTo>
                    <a:pt x="118827" y="72154"/>
                  </a:lnTo>
                  <a:lnTo>
                    <a:pt x="119984" y="65978"/>
                  </a:lnTo>
                  <a:lnTo>
                    <a:pt x="119984" y="59818"/>
                  </a:lnTo>
                  <a:lnTo>
                    <a:pt x="119984" y="54021"/>
                  </a:lnTo>
                  <a:lnTo>
                    <a:pt x="118827" y="47845"/>
                  </a:lnTo>
                  <a:lnTo>
                    <a:pt x="117670" y="42063"/>
                  </a:lnTo>
                  <a:lnTo>
                    <a:pt x="115340" y="36661"/>
                  </a:lnTo>
                  <a:lnTo>
                    <a:pt x="113026" y="31259"/>
                  </a:lnTo>
                  <a:lnTo>
                    <a:pt x="109920" y="26631"/>
                  </a:lnTo>
                  <a:lnTo>
                    <a:pt x="106434" y="22003"/>
                  </a:lnTo>
                  <a:lnTo>
                    <a:pt x="102567" y="17754"/>
                  </a:lnTo>
                  <a:lnTo>
                    <a:pt x="98304" y="13900"/>
                  </a:lnTo>
                  <a:lnTo>
                    <a:pt x="93660" y="10425"/>
                  </a:lnTo>
                  <a:lnTo>
                    <a:pt x="88637" y="7345"/>
                  </a:lnTo>
                  <a:lnTo>
                    <a:pt x="83597" y="4643"/>
                  </a:lnTo>
                  <a:lnTo>
                    <a:pt x="77797" y="2716"/>
                  </a:lnTo>
                  <a:lnTo>
                    <a:pt x="72377" y="1168"/>
                  </a:lnTo>
                  <a:lnTo>
                    <a:pt x="66180" y="394"/>
                  </a:lnTo>
                  <a:lnTo>
                    <a:pt x="6000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Roboto"/>
                <a:buNone/>
              </a:pPr>
              <a:endParaRPr sz="18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943C9F6B-5DE0-4549-832C-82D8038CEC01}"/>
              </a:ext>
            </a:extLst>
          </p:cNvPr>
          <p:cNvGrpSpPr/>
          <p:nvPr/>
        </p:nvGrpSpPr>
        <p:grpSpPr>
          <a:xfrm>
            <a:off x="8975526" y="5412200"/>
            <a:ext cx="2117778" cy="1262017"/>
            <a:chOff x="4728176" y="3498098"/>
            <a:chExt cx="1967035" cy="1172187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175" name="Freeform 14">
              <a:extLst>
                <a:ext uri="{FF2B5EF4-FFF2-40B4-BE49-F238E27FC236}">
                  <a16:creationId xmlns:a16="http://schemas.microsoft.com/office/drawing/2014/main" id="{339B6251-E33D-4BAC-96FC-286CE5D30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006799"/>
              <a:ext cx="3696" cy="7393"/>
            </a:xfrm>
            <a:custGeom>
              <a:avLst/>
              <a:gdLst>
                <a:gd name="T0" fmla="*/ 7 w 27"/>
                <a:gd name="T1" fmla="*/ 57 h 59"/>
                <a:gd name="T2" fmla="*/ 4 w 27"/>
                <a:gd name="T3" fmla="*/ 47 h 59"/>
                <a:gd name="T4" fmla="*/ 0 w 27"/>
                <a:gd name="T5" fmla="*/ 37 h 59"/>
                <a:gd name="T6" fmla="*/ 4 w 27"/>
                <a:gd name="T7" fmla="*/ 27 h 59"/>
                <a:gd name="T8" fmla="*/ 8 w 27"/>
                <a:gd name="T9" fmla="*/ 19 h 59"/>
                <a:gd name="T10" fmla="*/ 11 w 27"/>
                <a:gd name="T11" fmla="*/ 8 h 59"/>
                <a:gd name="T12" fmla="*/ 15 w 27"/>
                <a:gd name="T13" fmla="*/ 0 h 59"/>
                <a:gd name="T14" fmla="*/ 19 w 27"/>
                <a:gd name="T15" fmla="*/ 9 h 59"/>
                <a:gd name="T16" fmla="*/ 21 w 27"/>
                <a:gd name="T17" fmla="*/ 20 h 59"/>
                <a:gd name="T18" fmla="*/ 24 w 27"/>
                <a:gd name="T19" fmla="*/ 31 h 59"/>
                <a:gd name="T20" fmla="*/ 27 w 27"/>
                <a:gd name="T21" fmla="*/ 40 h 59"/>
                <a:gd name="T22" fmla="*/ 26 w 27"/>
                <a:gd name="T23" fmla="*/ 44 h 59"/>
                <a:gd name="T24" fmla="*/ 24 w 27"/>
                <a:gd name="T25" fmla="*/ 50 h 59"/>
                <a:gd name="T26" fmla="*/ 22 w 27"/>
                <a:gd name="T27" fmla="*/ 56 h 59"/>
                <a:gd name="T28" fmla="*/ 20 w 27"/>
                <a:gd name="T29" fmla="*/ 59 h 59"/>
                <a:gd name="T30" fmla="*/ 19 w 27"/>
                <a:gd name="T31" fmla="*/ 56 h 59"/>
                <a:gd name="T32" fmla="*/ 17 w 27"/>
                <a:gd name="T33" fmla="*/ 50 h 59"/>
                <a:gd name="T34" fmla="*/ 15 w 27"/>
                <a:gd name="T35" fmla="*/ 42 h 59"/>
                <a:gd name="T36" fmla="*/ 14 w 27"/>
                <a:gd name="T37" fmla="*/ 39 h 59"/>
                <a:gd name="T38" fmla="*/ 12 w 27"/>
                <a:gd name="T39" fmla="*/ 41 h 59"/>
                <a:gd name="T40" fmla="*/ 10 w 27"/>
                <a:gd name="T41" fmla="*/ 48 h 59"/>
                <a:gd name="T42" fmla="*/ 9 w 27"/>
                <a:gd name="T43" fmla="*/ 54 h 59"/>
                <a:gd name="T44" fmla="*/ 7 w 27"/>
                <a:gd name="T45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59">
                  <a:moveTo>
                    <a:pt x="7" y="57"/>
                  </a:moveTo>
                  <a:lnTo>
                    <a:pt x="4" y="47"/>
                  </a:lnTo>
                  <a:lnTo>
                    <a:pt x="0" y="37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19" y="9"/>
                  </a:lnTo>
                  <a:lnTo>
                    <a:pt x="21" y="20"/>
                  </a:lnTo>
                  <a:lnTo>
                    <a:pt x="24" y="31"/>
                  </a:lnTo>
                  <a:lnTo>
                    <a:pt x="27" y="40"/>
                  </a:lnTo>
                  <a:lnTo>
                    <a:pt x="26" y="44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20" y="59"/>
                  </a:lnTo>
                  <a:lnTo>
                    <a:pt x="19" y="56"/>
                  </a:lnTo>
                  <a:lnTo>
                    <a:pt x="17" y="50"/>
                  </a:lnTo>
                  <a:lnTo>
                    <a:pt x="15" y="42"/>
                  </a:lnTo>
                  <a:lnTo>
                    <a:pt x="14" y="39"/>
                  </a:lnTo>
                  <a:lnTo>
                    <a:pt x="12" y="41"/>
                  </a:lnTo>
                  <a:lnTo>
                    <a:pt x="10" y="48"/>
                  </a:lnTo>
                  <a:lnTo>
                    <a:pt x="9" y="54"/>
                  </a:lnTo>
                  <a:lnTo>
                    <a:pt x="7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6" name="Freeform 15">
              <a:extLst>
                <a:ext uri="{FF2B5EF4-FFF2-40B4-BE49-F238E27FC236}">
                  <a16:creationId xmlns:a16="http://schemas.microsoft.com/office/drawing/2014/main" id="{CB500D28-6AD7-4733-A63E-5FFDB5BEB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648" y="4047458"/>
              <a:ext cx="3696" cy="9241"/>
            </a:xfrm>
            <a:custGeom>
              <a:avLst/>
              <a:gdLst>
                <a:gd name="T0" fmla="*/ 7 w 22"/>
                <a:gd name="T1" fmla="*/ 17 h 77"/>
                <a:gd name="T2" fmla="*/ 12 w 22"/>
                <a:gd name="T3" fmla="*/ 9 h 77"/>
                <a:gd name="T4" fmla="*/ 18 w 22"/>
                <a:gd name="T5" fmla="*/ 0 h 77"/>
                <a:gd name="T6" fmla="*/ 19 w 22"/>
                <a:gd name="T7" fmla="*/ 10 h 77"/>
                <a:gd name="T8" fmla="*/ 20 w 22"/>
                <a:gd name="T9" fmla="*/ 21 h 77"/>
                <a:gd name="T10" fmla="*/ 22 w 22"/>
                <a:gd name="T11" fmla="*/ 32 h 77"/>
                <a:gd name="T12" fmla="*/ 22 w 22"/>
                <a:gd name="T13" fmla="*/ 43 h 77"/>
                <a:gd name="T14" fmla="*/ 18 w 22"/>
                <a:gd name="T15" fmla="*/ 51 h 77"/>
                <a:gd name="T16" fmla="*/ 12 w 22"/>
                <a:gd name="T17" fmla="*/ 60 h 77"/>
                <a:gd name="T18" fmla="*/ 6 w 22"/>
                <a:gd name="T19" fmla="*/ 69 h 77"/>
                <a:gd name="T20" fmla="*/ 1 w 22"/>
                <a:gd name="T21" fmla="*/ 77 h 77"/>
                <a:gd name="T22" fmla="*/ 0 w 22"/>
                <a:gd name="T23" fmla="*/ 67 h 77"/>
                <a:gd name="T24" fmla="*/ 0 w 22"/>
                <a:gd name="T25" fmla="*/ 56 h 77"/>
                <a:gd name="T26" fmla="*/ 5 w 22"/>
                <a:gd name="T27" fmla="*/ 47 h 77"/>
                <a:gd name="T28" fmla="*/ 10 w 22"/>
                <a:gd name="T29" fmla="*/ 39 h 77"/>
                <a:gd name="T30" fmla="*/ 9 w 22"/>
                <a:gd name="T31" fmla="*/ 28 h 77"/>
                <a:gd name="T32" fmla="*/ 7 w 22"/>
                <a:gd name="T33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77">
                  <a:moveTo>
                    <a:pt x="7" y="17"/>
                  </a:moveTo>
                  <a:lnTo>
                    <a:pt x="12" y="9"/>
                  </a:lnTo>
                  <a:lnTo>
                    <a:pt x="18" y="0"/>
                  </a:lnTo>
                  <a:lnTo>
                    <a:pt x="19" y="10"/>
                  </a:lnTo>
                  <a:lnTo>
                    <a:pt x="20" y="21"/>
                  </a:lnTo>
                  <a:lnTo>
                    <a:pt x="22" y="32"/>
                  </a:lnTo>
                  <a:lnTo>
                    <a:pt x="22" y="43"/>
                  </a:lnTo>
                  <a:lnTo>
                    <a:pt x="18" y="51"/>
                  </a:lnTo>
                  <a:lnTo>
                    <a:pt x="12" y="60"/>
                  </a:lnTo>
                  <a:lnTo>
                    <a:pt x="6" y="69"/>
                  </a:lnTo>
                  <a:lnTo>
                    <a:pt x="1" y="77"/>
                  </a:lnTo>
                  <a:lnTo>
                    <a:pt x="0" y="67"/>
                  </a:lnTo>
                  <a:lnTo>
                    <a:pt x="0" y="56"/>
                  </a:lnTo>
                  <a:lnTo>
                    <a:pt x="5" y="47"/>
                  </a:lnTo>
                  <a:lnTo>
                    <a:pt x="10" y="39"/>
                  </a:lnTo>
                  <a:lnTo>
                    <a:pt x="9" y="28"/>
                  </a:ln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7" name="Freeform 16">
              <a:extLst>
                <a:ext uri="{FF2B5EF4-FFF2-40B4-BE49-F238E27FC236}">
                  <a16:creationId xmlns:a16="http://schemas.microsoft.com/office/drawing/2014/main" id="{C92AF8F6-743D-4665-A5A6-E106E9E4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5" y="4117688"/>
              <a:ext cx="5545" cy="7393"/>
            </a:xfrm>
            <a:custGeom>
              <a:avLst/>
              <a:gdLst>
                <a:gd name="T0" fmla="*/ 6 w 41"/>
                <a:gd name="T1" fmla="*/ 46 h 67"/>
                <a:gd name="T2" fmla="*/ 8 w 41"/>
                <a:gd name="T3" fmla="*/ 35 h 67"/>
                <a:gd name="T4" fmla="*/ 11 w 41"/>
                <a:gd name="T5" fmla="*/ 26 h 67"/>
                <a:gd name="T6" fmla="*/ 13 w 41"/>
                <a:gd name="T7" fmla="*/ 23 h 67"/>
                <a:gd name="T8" fmla="*/ 18 w 41"/>
                <a:gd name="T9" fmla="*/ 19 h 67"/>
                <a:gd name="T10" fmla="*/ 23 w 41"/>
                <a:gd name="T11" fmla="*/ 15 h 67"/>
                <a:gd name="T12" fmla="*/ 26 w 41"/>
                <a:gd name="T13" fmla="*/ 13 h 67"/>
                <a:gd name="T14" fmla="*/ 33 w 41"/>
                <a:gd name="T15" fmla="*/ 6 h 67"/>
                <a:gd name="T16" fmla="*/ 41 w 41"/>
                <a:gd name="T17" fmla="*/ 0 h 67"/>
                <a:gd name="T18" fmla="*/ 39 w 41"/>
                <a:gd name="T19" fmla="*/ 10 h 67"/>
                <a:gd name="T20" fmla="*/ 36 w 41"/>
                <a:gd name="T21" fmla="*/ 22 h 67"/>
                <a:gd name="T22" fmla="*/ 28 w 41"/>
                <a:gd name="T23" fmla="*/ 28 h 67"/>
                <a:gd name="T24" fmla="*/ 20 w 41"/>
                <a:gd name="T25" fmla="*/ 34 h 67"/>
                <a:gd name="T26" fmla="*/ 18 w 41"/>
                <a:gd name="T27" fmla="*/ 45 h 67"/>
                <a:gd name="T28" fmla="*/ 16 w 41"/>
                <a:gd name="T29" fmla="*/ 54 h 67"/>
                <a:gd name="T30" fmla="*/ 8 w 41"/>
                <a:gd name="T31" fmla="*/ 62 h 67"/>
                <a:gd name="T32" fmla="*/ 0 w 41"/>
                <a:gd name="T33" fmla="*/ 67 h 67"/>
                <a:gd name="T34" fmla="*/ 2 w 41"/>
                <a:gd name="T35" fmla="*/ 57 h 67"/>
                <a:gd name="T36" fmla="*/ 6 w 41"/>
                <a:gd name="T37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67">
                  <a:moveTo>
                    <a:pt x="6" y="46"/>
                  </a:moveTo>
                  <a:lnTo>
                    <a:pt x="8" y="35"/>
                  </a:lnTo>
                  <a:lnTo>
                    <a:pt x="11" y="26"/>
                  </a:lnTo>
                  <a:lnTo>
                    <a:pt x="13" y="23"/>
                  </a:lnTo>
                  <a:lnTo>
                    <a:pt x="18" y="19"/>
                  </a:lnTo>
                  <a:lnTo>
                    <a:pt x="23" y="15"/>
                  </a:lnTo>
                  <a:lnTo>
                    <a:pt x="26" y="13"/>
                  </a:lnTo>
                  <a:lnTo>
                    <a:pt x="33" y="6"/>
                  </a:lnTo>
                  <a:lnTo>
                    <a:pt x="41" y="0"/>
                  </a:lnTo>
                  <a:lnTo>
                    <a:pt x="39" y="10"/>
                  </a:lnTo>
                  <a:lnTo>
                    <a:pt x="36" y="22"/>
                  </a:lnTo>
                  <a:lnTo>
                    <a:pt x="28" y="28"/>
                  </a:lnTo>
                  <a:lnTo>
                    <a:pt x="20" y="34"/>
                  </a:lnTo>
                  <a:lnTo>
                    <a:pt x="18" y="45"/>
                  </a:lnTo>
                  <a:lnTo>
                    <a:pt x="16" y="54"/>
                  </a:lnTo>
                  <a:lnTo>
                    <a:pt x="8" y="62"/>
                  </a:lnTo>
                  <a:lnTo>
                    <a:pt x="0" y="67"/>
                  </a:lnTo>
                  <a:lnTo>
                    <a:pt x="2" y="57"/>
                  </a:ln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8" name="Freeform 17">
              <a:extLst>
                <a:ext uri="{FF2B5EF4-FFF2-40B4-BE49-F238E27FC236}">
                  <a16:creationId xmlns:a16="http://schemas.microsoft.com/office/drawing/2014/main" id="{DEA48C97-0C1D-45DC-B015-5C134C6CF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112" y="4158347"/>
              <a:ext cx="7393" cy="7393"/>
            </a:xfrm>
            <a:custGeom>
              <a:avLst/>
              <a:gdLst>
                <a:gd name="T0" fmla="*/ 72 w 72"/>
                <a:gd name="T1" fmla="*/ 0 h 61"/>
                <a:gd name="T2" fmla="*/ 68 w 72"/>
                <a:gd name="T3" fmla="*/ 9 h 61"/>
                <a:gd name="T4" fmla="*/ 62 w 72"/>
                <a:gd name="T5" fmla="*/ 19 h 61"/>
                <a:gd name="T6" fmla="*/ 58 w 72"/>
                <a:gd name="T7" fmla="*/ 28 h 61"/>
                <a:gd name="T8" fmla="*/ 53 w 72"/>
                <a:gd name="T9" fmla="*/ 38 h 61"/>
                <a:gd name="T10" fmla="*/ 44 w 72"/>
                <a:gd name="T11" fmla="*/ 41 h 61"/>
                <a:gd name="T12" fmla="*/ 36 w 72"/>
                <a:gd name="T13" fmla="*/ 46 h 61"/>
                <a:gd name="T14" fmla="*/ 26 w 72"/>
                <a:gd name="T15" fmla="*/ 50 h 61"/>
                <a:gd name="T16" fmla="*/ 18 w 72"/>
                <a:gd name="T17" fmla="*/ 54 h 61"/>
                <a:gd name="T18" fmla="*/ 9 w 72"/>
                <a:gd name="T19" fmla="*/ 57 h 61"/>
                <a:gd name="T20" fmla="*/ 0 w 72"/>
                <a:gd name="T21" fmla="*/ 61 h 61"/>
                <a:gd name="T22" fmla="*/ 5 w 72"/>
                <a:gd name="T23" fmla="*/ 52 h 61"/>
                <a:gd name="T24" fmla="*/ 9 w 72"/>
                <a:gd name="T25" fmla="*/ 43 h 61"/>
                <a:gd name="T26" fmla="*/ 19 w 72"/>
                <a:gd name="T27" fmla="*/ 39 h 61"/>
                <a:gd name="T28" fmla="*/ 27 w 72"/>
                <a:gd name="T29" fmla="*/ 35 h 61"/>
                <a:gd name="T30" fmla="*/ 36 w 72"/>
                <a:gd name="T31" fmla="*/ 32 h 61"/>
                <a:gd name="T32" fmla="*/ 45 w 72"/>
                <a:gd name="T33" fmla="*/ 27 h 61"/>
                <a:gd name="T34" fmla="*/ 50 w 72"/>
                <a:gd name="T35" fmla="*/ 18 h 61"/>
                <a:gd name="T36" fmla="*/ 54 w 72"/>
                <a:gd name="T37" fmla="*/ 8 h 61"/>
                <a:gd name="T38" fmla="*/ 63 w 72"/>
                <a:gd name="T39" fmla="*/ 4 h 61"/>
                <a:gd name="T40" fmla="*/ 72 w 72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1">
                  <a:moveTo>
                    <a:pt x="72" y="0"/>
                  </a:moveTo>
                  <a:lnTo>
                    <a:pt x="68" y="9"/>
                  </a:lnTo>
                  <a:lnTo>
                    <a:pt x="62" y="19"/>
                  </a:lnTo>
                  <a:lnTo>
                    <a:pt x="58" y="28"/>
                  </a:lnTo>
                  <a:lnTo>
                    <a:pt x="53" y="38"/>
                  </a:lnTo>
                  <a:lnTo>
                    <a:pt x="44" y="41"/>
                  </a:lnTo>
                  <a:lnTo>
                    <a:pt x="36" y="46"/>
                  </a:lnTo>
                  <a:lnTo>
                    <a:pt x="26" y="50"/>
                  </a:lnTo>
                  <a:lnTo>
                    <a:pt x="18" y="54"/>
                  </a:lnTo>
                  <a:lnTo>
                    <a:pt x="9" y="57"/>
                  </a:lnTo>
                  <a:lnTo>
                    <a:pt x="0" y="61"/>
                  </a:lnTo>
                  <a:lnTo>
                    <a:pt x="5" y="52"/>
                  </a:lnTo>
                  <a:lnTo>
                    <a:pt x="9" y="43"/>
                  </a:lnTo>
                  <a:lnTo>
                    <a:pt x="19" y="39"/>
                  </a:lnTo>
                  <a:lnTo>
                    <a:pt x="27" y="35"/>
                  </a:lnTo>
                  <a:lnTo>
                    <a:pt x="36" y="32"/>
                  </a:lnTo>
                  <a:lnTo>
                    <a:pt x="45" y="27"/>
                  </a:lnTo>
                  <a:lnTo>
                    <a:pt x="50" y="18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9" name="Freeform 18">
              <a:extLst>
                <a:ext uri="{FF2B5EF4-FFF2-40B4-BE49-F238E27FC236}">
                  <a16:creationId xmlns:a16="http://schemas.microsoft.com/office/drawing/2014/main" id="{A8B5E430-EDAD-447E-A55E-6EA16672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98" y="4154651"/>
              <a:ext cx="5545" cy="7393"/>
            </a:xfrm>
            <a:custGeom>
              <a:avLst/>
              <a:gdLst>
                <a:gd name="T0" fmla="*/ 10 w 53"/>
                <a:gd name="T1" fmla="*/ 39 h 58"/>
                <a:gd name="T2" fmla="*/ 14 w 53"/>
                <a:gd name="T3" fmla="*/ 29 h 58"/>
                <a:gd name="T4" fmla="*/ 18 w 53"/>
                <a:gd name="T5" fmla="*/ 18 h 58"/>
                <a:gd name="T6" fmla="*/ 27 w 53"/>
                <a:gd name="T7" fmla="*/ 14 h 58"/>
                <a:gd name="T8" fmla="*/ 35 w 53"/>
                <a:gd name="T9" fmla="*/ 10 h 58"/>
                <a:gd name="T10" fmla="*/ 45 w 53"/>
                <a:gd name="T11" fmla="*/ 3 h 58"/>
                <a:gd name="T12" fmla="*/ 53 w 53"/>
                <a:gd name="T13" fmla="*/ 0 h 58"/>
                <a:gd name="T14" fmla="*/ 52 w 53"/>
                <a:gd name="T15" fmla="*/ 3 h 58"/>
                <a:gd name="T16" fmla="*/ 49 w 53"/>
                <a:gd name="T17" fmla="*/ 10 h 58"/>
                <a:gd name="T18" fmla="*/ 46 w 53"/>
                <a:gd name="T19" fmla="*/ 15 h 58"/>
                <a:gd name="T20" fmla="*/ 45 w 53"/>
                <a:gd name="T21" fmla="*/ 19 h 58"/>
                <a:gd name="T22" fmla="*/ 35 w 53"/>
                <a:gd name="T23" fmla="*/ 24 h 58"/>
                <a:gd name="T24" fmla="*/ 27 w 53"/>
                <a:gd name="T25" fmla="*/ 29 h 58"/>
                <a:gd name="T26" fmla="*/ 22 w 53"/>
                <a:gd name="T27" fmla="*/ 40 h 58"/>
                <a:gd name="T28" fmla="*/ 18 w 53"/>
                <a:gd name="T29" fmla="*/ 48 h 58"/>
                <a:gd name="T30" fmla="*/ 8 w 53"/>
                <a:gd name="T31" fmla="*/ 53 h 58"/>
                <a:gd name="T32" fmla="*/ 0 w 53"/>
                <a:gd name="T33" fmla="*/ 58 h 58"/>
                <a:gd name="T34" fmla="*/ 4 w 53"/>
                <a:gd name="T35" fmla="*/ 48 h 58"/>
                <a:gd name="T36" fmla="*/ 10 w 53"/>
                <a:gd name="T37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58">
                  <a:moveTo>
                    <a:pt x="10" y="39"/>
                  </a:moveTo>
                  <a:lnTo>
                    <a:pt x="14" y="29"/>
                  </a:lnTo>
                  <a:lnTo>
                    <a:pt x="18" y="18"/>
                  </a:lnTo>
                  <a:lnTo>
                    <a:pt x="27" y="14"/>
                  </a:lnTo>
                  <a:lnTo>
                    <a:pt x="35" y="10"/>
                  </a:lnTo>
                  <a:lnTo>
                    <a:pt x="45" y="3"/>
                  </a:lnTo>
                  <a:lnTo>
                    <a:pt x="53" y="0"/>
                  </a:lnTo>
                  <a:lnTo>
                    <a:pt x="52" y="3"/>
                  </a:lnTo>
                  <a:lnTo>
                    <a:pt x="49" y="10"/>
                  </a:lnTo>
                  <a:lnTo>
                    <a:pt x="46" y="15"/>
                  </a:lnTo>
                  <a:lnTo>
                    <a:pt x="45" y="19"/>
                  </a:lnTo>
                  <a:lnTo>
                    <a:pt x="35" y="24"/>
                  </a:lnTo>
                  <a:lnTo>
                    <a:pt x="27" y="29"/>
                  </a:lnTo>
                  <a:lnTo>
                    <a:pt x="22" y="40"/>
                  </a:lnTo>
                  <a:lnTo>
                    <a:pt x="18" y="48"/>
                  </a:lnTo>
                  <a:lnTo>
                    <a:pt x="8" y="53"/>
                  </a:lnTo>
                  <a:lnTo>
                    <a:pt x="0" y="58"/>
                  </a:lnTo>
                  <a:lnTo>
                    <a:pt x="4" y="48"/>
                  </a:lnTo>
                  <a:lnTo>
                    <a:pt x="1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0" name="Freeform 19">
              <a:extLst>
                <a:ext uri="{FF2B5EF4-FFF2-40B4-BE49-F238E27FC236}">
                  <a16:creationId xmlns:a16="http://schemas.microsoft.com/office/drawing/2014/main" id="{0C5435D1-4A5F-4027-A628-4FBBFC08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549" y="4217488"/>
              <a:ext cx="7393" cy="3696"/>
            </a:xfrm>
            <a:custGeom>
              <a:avLst/>
              <a:gdLst>
                <a:gd name="T0" fmla="*/ 0 w 55"/>
                <a:gd name="T1" fmla="*/ 11 h 26"/>
                <a:gd name="T2" fmla="*/ 8 w 55"/>
                <a:gd name="T3" fmla="*/ 5 h 26"/>
                <a:gd name="T4" fmla="*/ 17 w 55"/>
                <a:gd name="T5" fmla="*/ 0 h 26"/>
                <a:gd name="T6" fmla="*/ 21 w 55"/>
                <a:gd name="T7" fmla="*/ 0 h 26"/>
                <a:gd name="T8" fmla="*/ 26 w 55"/>
                <a:gd name="T9" fmla="*/ 0 h 26"/>
                <a:gd name="T10" fmla="*/ 33 w 55"/>
                <a:gd name="T11" fmla="*/ 1 h 26"/>
                <a:gd name="T12" fmla="*/ 36 w 55"/>
                <a:gd name="T13" fmla="*/ 1 h 26"/>
                <a:gd name="T14" fmla="*/ 47 w 55"/>
                <a:gd name="T15" fmla="*/ 1 h 26"/>
                <a:gd name="T16" fmla="*/ 55 w 55"/>
                <a:gd name="T17" fmla="*/ 2 h 26"/>
                <a:gd name="T18" fmla="*/ 48 w 55"/>
                <a:gd name="T19" fmla="*/ 8 h 26"/>
                <a:gd name="T20" fmla="*/ 38 w 55"/>
                <a:gd name="T21" fmla="*/ 15 h 26"/>
                <a:gd name="T22" fmla="*/ 30 w 55"/>
                <a:gd name="T23" fmla="*/ 20 h 26"/>
                <a:gd name="T24" fmla="*/ 21 w 55"/>
                <a:gd name="T25" fmla="*/ 26 h 26"/>
                <a:gd name="T26" fmla="*/ 10 w 55"/>
                <a:gd name="T27" fmla="*/ 26 h 26"/>
                <a:gd name="T28" fmla="*/ 1 w 55"/>
                <a:gd name="T29" fmla="*/ 24 h 26"/>
                <a:gd name="T30" fmla="*/ 9 w 55"/>
                <a:gd name="T31" fmla="*/ 19 h 26"/>
                <a:gd name="T32" fmla="*/ 19 w 55"/>
                <a:gd name="T33" fmla="*/ 12 h 26"/>
                <a:gd name="T34" fmla="*/ 9 w 55"/>
                <a:gd name="T35" fmla="*/ 12 h 26"/>
                <a:gd name="T36" fmla="*/ 0 w 55"/>
                <a:gd name="T37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26">
                  <a:moveTo>
                    <a:pt x="0" y="11"/>
                  </a:moveTo>
                  <a:lnTo>
                    <a:pt x="8" y="5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47" y="1"/>
                  </a:lnTo>
                  <a:lnTo>
                    <a:pt x="55" y="2"/>
                  </a:lnTo>
                  <a:lnTo>
                    <a:pt x="48" y="8"/>
                  </a:lnTo>
                  <a:lnTo>
                    <a:pt x="38" y="15"/>
                  </a:lnTo>
                  <a:lnTo>
                    <a:pt x="30" y="20"/>
                  </a:lnTo>
                  <a:lnTo>
                    <a:pt x="21" y="26"/>
                  </a:lnTo>
                  <a:lnTo>
                    <a:pt x="10" y="26"/>
                  </a:lnTo>
                  <a:lnTo>
                    <a:pt x="1" y="24"/>
                  </a:lnTo>
                  <a:lnTo>
                    <a:pt x="9" y="19"/>
                  </a:lnTo>
                  <a:lnTo>
                    <a:pt x="19" y="12"/>
                  </a:lnTo>
                  <a:lnTo>
                    <a:pt x="9" y="12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1" name="Freeform 20">
              <a:extLst>
                <a:ext uri="{FF2B5EF4-FFF2-40B4-BE49-F238E27FC236}">
                  <a16:creationId xmlns:a16="http://schemas.microsoft.com/office/drawing/2014/main" id="{73A4D97F-6154-40E1-9F3C-900281DA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834" y="4224881"/>
              <a:ext cx="9241" cy="5544"/>
            </a:xfrm>
            <a:custGeom>
              <a:avLst/>
              <a:gdLst>
                <a:gd name="T0" fmla="*/ 72 w 91"/>
                <a:gd name="T1" fmla="*/ 25 h 38"/>
                <a:gd name="T2" fmla="*/ 82 w 91"/>
                <a:gd name="T3" fmla="*/ 29 h 38"/>
                <a:gd name="T4" fmla="*/ 91 w 91"/>
                <a:gd name="T5" fmla="*/ 34 h 38"/>
                <a:gd name="T6" fmla="*/ 81 w 91"/>
                <a:gd name="T7" fmla="*/ 37 h 38"/>
                <a:gd name="T8" fmla="*/ 70 w 91"/>
                <a:gd name="T9" fmla="*/ 38 h 38"/>
                <a:gd name="T10" fmla="*/ 61 w 91"/>
                <a:gd name="T11" fmla="*/ 35 h 38"/>
                <a:gd name="T12" fmla="*/ 52 w 91"/>
                <a:gd name="T13" fmla="*/ 29 h 38"/>
                <a:gd name="T14" fmla="*/ 43 w 91"/>
                <a:gd name="T15" fmla="*/ 26 h 38"/>
                <a:gd name="T16" fmla="*/ 35 w 91"/>
                <a:gd name="T17" fmla="*/ 21 h 38"/>
                <a:gd name="T18" fmla="*/ 27 w 91"/>
                <a:gd name="T19" fmla="*/ 17 h 38"/>
                <a:gd name="T20" fmla="*/ 17 w 91"/>
                <a:gd name="T21" fmla="*/ 12 h 38"/>
                <a:gd name="T22" fmla="*/ 9 w 91"/>
                <a:gd name="T23" fmla="*/ 8 h 38"/>
                <a:gd name="T24" fmla="*/ 0 w 91"/>
                <a:gd name="T25" fmla="*/ 4 h 38"/>
                <a:gd name="T26" fmla="*/ 1 w 91"/>
                <a:gd name="T27" fmla="*/ 3 h 38"/>
                <a:gd name="T28" fmla="*/ 3 w 91"/>
                <a:gd name="T29" fmla="*/ 3 h 38"/>
                <a:gd name="T30" fmla="*/ 7 w 91"/>
                <a:gd name="T31" fmla="*/ 2 h 38"/>
                <a:gd name="T32" fmla="*/ 11 w 91"/>
                <a:gd name="T33" fmla="*/ 2 h 38"/>
                <a:gd name="T34" fmla="*/ 17 w 91"/>
                <a:gd name="T35" fmla="*/ 0 h 38"/>
                <a:gd name="T36" fmla="*/ 21 w 91"/>
                <a:gd name="T37" fmla="*/ 0 h 38"/>
                <a:gd name="T38" fmla="*/ 30 w 91"/>
                <a:gd name="T39" fmla="*/ 4 h 38"/>
                <a:gd name="T40" fmla="*/ 38 w 91"/>
                <a:gd name="T41" fmla="*/ 8 h 38"/>
                <a:gd name="T42" fmla="*/ 47 w 91"/>
                <a:gd name="T43" fmla="*/ 12 h 38"/>
                <a:gd name="T44" fmla="*/ 55 w 91"/>
                <a:gd name="T45" fmla="*/ 17 h 38"/>
                <a:gd name="T46" fmla="*/ 64 w 91"/>
                <a:gd name="T47" fmla="*/ 21 h 38"/>
                <a:gd name="T48" fmla="*/ 72 w 91"/>
                <a:gd name="T49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1" h="38">
                  <a:moveTo>
                    <a:pt x="72" y="25"/>
                  </a:moveTo>
                  <a:lnTo>
                    <a:pt x="82" y="29"/>
                  </a:lnTo>
                  <a:lnTo>
                    <a:pt x="91" y="34"/>
                  </a:lnTo>
                  <a:lnTo>
                    <a:pt x="81" y="37"/>
                  </a:lnTo>
                  <a:lnTo>
                    <a:pt x="70" y="38"/>
                  </a:lnTo>
                  <a:lnTo>
                    <a:pt x="61" y="35"/>
                  </a:lnTo>
                  <a:lnTo>
                    <a:pt x="52" y="29"/>
                  </a:lnTo>
                  <a:lnTo>
                    <a:pt x="43" y="26"/>
                  </a:lnTo>
                  <a:lnTo>
                    <a:pt x="35" y="21"/>
                  </a:lnTo>
                  <a:lnTo>
                    <a:pt x="27" y="17"/>
                  </a:lnTo>
                  <a:lnTo>
                    <a:pt x="17" y="12"/>
                  </a:lnTo>
                  <a:lnTo>
                    <a:pt x="9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7" y="12"/>
                  </a:lnTo>
                  <a:lnTo>
                    <a:pt x="55" y="17"/>
                  </a:lnTo>
                  <a:lnTo>
                    <a:pt x="64" y="21"/>
                  </a:lnTo>
                  <a:lnTo>
                    <a:pt x="7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2" name="Freeform 21">
              <a:extLst>
                <a:ext uri="{FF2B5EF4-FFF2-40B4-BE49-F238E27FC236}">
                  <a16:creationId xmlns:a16="http://schemas.microsoft.com/office/drawing/2014/main" id="{15F5276E-AF69-4873-B469-E2986F7F8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226729"/>
              <a:ext cx="11089" cy="3696"/>
            </a:xfrm>
            <a:custGeom>
              <a:avLst/>
              <a:gdLst>
                <a:gd name="T0" fmla="*/ 98 w 98"/>
                <a:gd name="T1" fmla="*/ 19 h 23"/>
                <a:gd name="T2" fmla="*/ 87 w 98"/>
                <a:gd name="T3" fmla="*/ 20 h 23"/>
                <a:gd name="T4" fmla="*/ 77 w 98"/>
                <a:gd name="T5" fmla="*/ 21 h 23"/>
                <a:gd name="T6" fmla="*/ 66 w 98"/>
                <a:gd name="T7" fmla="*/ 22 h 23"/>
                <a:gd name="T8" fmla="*/ 56 w 98"/>
                <a:gd name="T9" fmla="*/ 23 h 23"/>
                <a:gd name="T10" fmla="*/ 47 w 98"/>
                <a:gd name="T11" fmla="*/ 18 h 23"/>
                <a:gd name="T12" fmla="*/ 39 w 98"/>
                <a:gd name="T13" fmla="*/ 12 h 23"/>
                <a:gd name="T14" fmla="*/ 27 w 98"/>
                <a:gd name="T15" fmla="*/ 12 h 23"/>
                <a:gd name="T16" fmla="*/ 17 w 98"/>
                <a:gd name="T17" fmla="*/ 13 h 23"/>
                <a:gd name="T18" fmla="*/ 9 w 98"/>
                <a:gd name="T19" fmla="*/ 8 h 23"/>
                <a:gd name="T20" fmla="*/ 0 w 98"/>
                <a:gd name="T21" fmla="*/ 2 h 23"/>
                <a:gd name="T22" fmla="*/ 11 w 98"/>
                <a:gd name="T23" fmla="*/ 2 h 23"/>
                <a:gd name="T24" fmla="*/ 22 w 98"/>
                <a:gd name="T25" fmla="*/ 1 h 23"/>
                <a:gd name="T26" fmla="*/ 32 w 98"/>
                <a:gd name="T27" fmla="*/ 0 h 23"/>
                <a:gd name="T28" fmla="*/ 43 w 98"/>
                <a:gd name="T29" fmla="*/ 0 h 23"/>
                <a:gd name="T30" fmla="*/ 51 w 98"/>
                <a:gd name="T31" fmla="*/ 5 h 23"/>
                <a:gd name="T32" fmla="*/ 60 w 98"/>
                <a:gd name="T33" fmla="*/ 10 h 23"/>
                <a:gd name="T34" fmla="*/ 70 w 98"/>
                <a:gd name="T35" fmla="*/ 9 h 23"/>
                <a:gd name="T36" fmla="*/ 81 w 98"/>
                <a:gd name="T37" fmla="*/ 8 h 23"/>
                <a:gd name="T38" fmla="*/ 90 w 98"/>
                <a:gd name="T39" fmla="*/ 13 h 23"/>
                <a:gd name="T40" fmla="*/ 98 w 98"/>
                <a:gd name="T4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23">
                  <a:moveTo>
                    <a:pt x="98" y="19"/>
                  </a:moveTo>
                  <a:lnTo>
                    <a:pt x="87" y="20"/>
                  </a:lnTo>
                  <a:lnTo>
                    <a:pt x="77" y="21"/>
                  </a:lnTo>
                  <a:lnTo>
                    <a:pt x="66" y="22"/>
                  </a:lnTo>
                  <a:lnTo>
                    <a:pt x="56" y="23"/>
                  </a:lnTo>
                  <a:lnTo>
                    <a:pt x="47" y="18"/>
                  </a:lnTo>
                  <a:lnTo>
                    <a:pt x="39" y="12"/>
                  </a:lnTo>
                  <a:lnTo>
                    <a:pt x="27" y="12"/>
                  </a:lnTo>
                  <a:lnTo>
                    <a:pt x="17" y="13"/>
                  </a:lnTo>
                  <a:lnTo>
                    <a:pt x="9" y="8"/>
                  </a:lnTo>
                  <a:lnTo>
                    <a:pt x="0" y="2"/>
                  </a:lnTo>
                  <a:lnTo>
                    <a:pt x="11" y="2"/>
                  </a:lnTo>
                  <a:lnTo>
                    <a:pt x="22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1" y="5"/>
                  </a:lnTo>
                  <a:lnTo>
                    <a:pt x="60" y="10"/>
                  </a:lnTo>
                  <a:lnTo>
                    <a:pt x="70" y="9"/>
                  </a:lnTo>
                  <a:lnTo>
                    <a:pt x="81" y="8"/>
                  </a:lnTo>
                  <a:lnTo>
                    <a:pt x="90" y="13"/>
                  </a:lnTo>
                  <a:lnTo>
                    <a:pt x="9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3" name="Freeform 22">
              <a:extLst>
                <a:ext uri="{FF2B5EF4-FFF2-40B4-BE49-F238E27FC236}">
                  <a16:creationId xmlns:a16="http://schemas.microsoft.com/office/drawing/2014/main" id="{924D99A7-AD99-4571-95AD-B4875771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637" y="4191614"/>
              <a:ext cx="9241" cy="5544"/>
            </a:xfrm>
            <a:custGeom>
              <a:avLst/>
              <a:gdLst>
                <a:gd name="T0" fmla="*/ 60 w 72"/>
                <a:gd name="T1" fmla="*/ 20 h 46"/>
                <a:gd name="T2" fmla="*/ 67 w 72"/>
                <a:gd name="T3" fmla="*/ 29 h 46"/>
                <a:gd name="T4" fmla="*/ 72 w 72"/>
                <a:gd name="T5" fmla="*/ 36 h 46"/>
                <a:gd name="T6" fmla="*/ 69 w 72"/>
                <a:gd name="T7" fmla="*/ 35 h 46"/>
                <a:gd name="T8" fmla="*/ 61 w 72"/>
                <a:gd name="T9" fmla="*/ 33 h 46"/>
                <a:gd name="T10" fmla="*/ 55 w 72"/>
                <a:gd name="T11" fmla="*/ 30 h 46"/>
                <a:gd name="T12" fmla="*/ 52 w 72"/>
                <a:gd name="T13" fmla="*/ 30 h 46"/>
                <a:gd name="T14" fmla="*/ 54 w 72"/>
                <a:gd name="T15" fmla="*/ 33 h 46"/>
                <a:gd name="T16" fmla="*/ 58 w 72"/>
                <a:gd name="T17" fmla="*/ 38 h 46"/>
                <a:gd name="T18" fmla="*/ 62 w 72"/>
                <a:gd name="T19" fmla="*/ 44 h 46"/>
                <a:gd name="T20" fmla="*/ 64 w 72"/>
                <a:gd name="T21" fmla="*/ 46 h 46"/>
                <a:gd name="T22" fmla="*/ 59 w 72"/>
                <a:gd name="T23" fmla="*/ 45 h 46"/>
                <a:gd name="T24" fmla="*/ 53 w 72"/>
                <a:gd name="T25" fmla="*/ 44 h 46"/>
                <a:gd name="T26" fmla="*/ 47 w 72"/>
                <a:gd name="T27" fmla="*/ 41 h 46"/>
                <a:gd name="T28" fmla="*/ 42 w 72"/>
                <a:gd name="T29" fmla="*/ 39 h 46"/>
                <a:gd name="T30" fmla="*/ 37 w 72"/>
                <a:gd name="T31" fmla="*/ 31 h 46"/>
                <a:gd name="T32" fmla="*/ 32 w 72"/>
                <a:gd name="T33" fmla="*/ 23 h 46"/>
                <a:gd name="T34" fmla="*/ 27 w 72"/>
                <a:gd name="T35" fmla="*/ 22 h 46"/>
                <a:gd name="T36" fmla="*/ 21 w 72"/>
                <a:gd name="T37" fmla="*/ 20 h 46"/>
                <a:gd name="T38" fmla="*/ 17 w 72"/>
                <a:gd name="T39" fmla="*/ 18 h 46"/>
                <a:gd name="T40" fmla="*/ 14 w 72"/>
                <a:gd name="T41" fmla="*/ 18 h 46"/>
                <a:gd name="T42" fmla="*/ 11 w 72"/>
                <a:gd name="T43" fmla="*/ 17 h 46"/>
                <a:gd name="T44" fmla="*/ 10 w 72"/>
                <a:gd name="T45" fmla="*/ 17 h 46"/>
                <a:gd name="T46" fmla="*/ 4 w 72"/>
                <a:gd name="T47" fmla="*/ 7 h 46"/>
                <a:gd name="T48" fmla="*/ 0 w 72"/>
                <a:gd name="T49" fmla="*/ 0 h 46"/>
                <a:gd name="T50" fmla="*/ 9 w 72"/>
                <a:gd name="T51" fmla="*/ 3 h 46"/>
                <a:gd name="T52" fmla="*/ 20 w 72"/>
                <a:gd name="T53" fmla="*/ 7 h 46"/>
                <a:gd name="T54" fmla="*/ 30 w 72"/>
                <a:gd name="T55" fmla="*/ 10 h 46"/>
                <a:gd name="T56" fmla="*/ 40 w 72"/>
                <a:gd name="T57" fmla="*/ 14 h 46"/>
                <a:gd name="T58" fmla="*/ 51 w 72"/>
                <a:gd name="T59" fmla="*/ 17 h 46"/>
                <a:gd name="T60" fmla="*/ 60 w 72"/>
                <a:gd name="T61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46">
                  <a:moveTo>
                    <a:pt x="60" y="20"/>
                  </a:moveTo>
                  <a:lnTo>
                    <a:pt x="67" y="29"/>
                  </a:lnTo>
                  <a:lnTo>
                    <a:pt x="72" y="36"/>
                  </a:lnTo>
                  <a:lnTo>
                    <a:pt x="69" y="35"/>
                  </a:lnTo>
                  <a:lnTo>
                    <a:pt x="61" y="33"/>
                  </a:lnTo>
                  <a:lnTo>
                    <a:pt x="55" y="30"/>
                  </a:lnTo>
                  <a:lnTo>
                    <a:pt x="52" y="30"/>
                  </a:lnTo>
                  <a:lnTo>
                    <a:pt x="54" y="33"/>
                  </a:lnTo>
                  <a:lnTo>
                    <a:pt x="58" y="38"/>
                  </a:lnTo>
                  <a:lnTo>
                    <a:pt x="62" y="44"/>
                  </a:lnTo>
                  <a:lnTo>
                    <a:pt x="64" y="46"/>
                  </a:lnTo>
                  <a:lnTo>
                    <a:pt x="59" y="45"/>
                  </a:lnTo>
                  <a:lnTo>
                    <a:pt x="53" y="44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37" y="31"/>
                  </a:lnTo>
                  <a:lnTo>
                    <a:pt x="32" y="23"/>
                  </a:lnTo>
                  <a:lnTo>
                    <a:pt x="27" y="22"/>
                  </a:lnTo>
                  <a:lnTo>
                    <a:pt x="21" y="20"/>
                  </a:lnTo>
                  <a:lnTo>
                    <a:pt x="17" y="18"/>
                  </a:lnTo>
                  <a:lnTo>
                    <a:pt x="14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4" y="7"/>
                  </a:lnTo>
                  <a:lnTo>
                    <a:pt x="0" y="0"/>
                  </a:lnTo>
                  <a:lnTo>
                    <a:pt x="9" y="3"/>
                  </a:lnTo>
                  <a:lnTo>
                    <a:pt x="20" y="7"/>
                  </a:lnTo>
                  <a:lnTo>
                    <a:pt x="30" y="10"/>
                  </a:lnTo>
                  <a:lnTo>
                    <a:pt x="40" y="14"/>
                  </a:lnTo>
                  <a:lnTo>
                    <a:pt x="51" y="17"/>
                  </a:lnTo>
                  <a:lnTo>
                    <a:pt x="6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4" name="Freeform 23">
              <a:extLst>
                <a:ext uri="{FF2B5EF4-FFF2-40B4-BE49-F238E27FC236}">
                  <a16:creationId xmlns:a16="http://schemas.microsoft.com/office/drawing/2014/main" id="{200A9CDD-8BCC-4764-AB56-C0EF0E774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466" y="4056699"/>
              <a:ext cx="1848" cy="9241"/>
            </a:xfrm>
            <a:custGeom>
              <a:avLst/>
              <a:gdLst>
                <a:gd name="T0" fmla="*/ 13 w 24"/>
                <a:gd name="T1" fmla="*/ 18 h 75"/>
                <a:gd name="T2" fmla="*/ 19 w 24"/>
                <a:gd name="T3" fmla="*/ 27 h 75"/>
                <a:gd name="T4" fmla="*/ 24 w 24"/>
                <a:gd name="T5" fmla="*/ 36 h 75"/>
                <a:gd name="T6" fmla="*/ 23 w 24"/>
                <a:gd name="T7" fmla="*/ 46 h 75"/>
                <a:gd name="T8" fmla="*/ 21 w 24"/>
                <a:gd name="T9" fmla="*/ 56 h 75"/>
                <a:gd name="T10" fmla="*/ 21 w 24"/>
                <a:gd name="T11" fmla="*/ 67 h 75"/>
                <a:gd name="T12" fmla="*/ 20 w 24"/>
                <a:gd name="T13" fmla="*/ 75 h 75"/>
                <a:gd name="T14" fmla="*/ 14 w 24"/>
                <a:gd name="T15" fmla="*/ 67 h 75"/>
                <a:gd name="T16" fmla="*/ 8 w 24"/>
                <a:gd name="T17" fmla="*/ 57 h 75"/>
                <a:gd name="T18" fmla="*/ 9 w 24"/>
                <a:gd name="T19" fmla="*/ 47 h 75"/>
                <a:gd name="T20" fmla="*/ 10 w 24"/>
                <a:gd name="T21" fmla="*/ 38 h 75"/>
                <a:gd name="T22" fmla="*/ 5 w 24"/>
                <a:gd name="T23" fmla="*/ 28 h 75"/>
                <a:gd name="T24" fmla="*/ 0 w 24"/>
                <a:gd name="T25" fmla="*/ 20 h 75"/>
                <a:gd name="T26" fmla="*/ 1 w 24"/>
                <a:gd name="T27" fmla="*/ 9 h 75"/>
                <a:gd name="T28" fmla="*/ 2 w 24"/>
                <a:gd name="T29" fmla="*/ 0 h 75"/>
                <a:gd name="T30" fmla="*/ 7 w 24"/>
                <a:gd name="T31" fmla="*/ 8 h 75"/>
                <a:gd name="T32" fmla="*/ 13 w 24"/>
                <a:gd name="T33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75">
                  <a:moveTo>
                    <a:pt x="13" y="18"/>
                  </a:moveTo>
                  <a:lnTo>
                    <a:pt x="19" y="27"/>
                  </a:lnTo>
                  <a:lnTo>
                    <a:pt x="24" y="36"/>
                  </a:lnTo>
                  <a:lnTo>
                    <a:pt x="23" y="46"/>
                  </a:lnTo>
                  <a:lnTo>
                    <a:pt x="21" y="56"/>
                  </a:lnTo>
                  <a:lnTo>
                    <a:pt x="21" y="67"/>
                  </a:lnTo>
                  <a:lnTo>
                    <a:pt x="20" y="75"/>
                  </a:lnTo>
                  <a:lnTo>
                    <a:pt x="14" y="67"/>
                  </a:lnTo>
                  <a:lnTo>
                    <a:pt x="8" y="57"/>
                  </a:lnTo>
                  <a:lnTo>
                    <a:pt x="9" y="47"/>
                  </a:lnTo>
                  <a:lnTo>
                    <a:pt x="10" y="38"/>
                  </a:lnTo>
                  <a:lnTo>
                    <a:pt x="5" y="28"/>
                  </a:lnTo>
                  <a:lnTo>
                    <a:pt x="0" y="20"/>
                  </a:lnTo>
                  <a:lnTo>
                    <a:pt x="1" y="9"/>
                  </a:lnTo>
                  <a:lnTo>
                    <a:pt x="2" y="0"/>
                  </a:lnTo>
                  <a:lnTo>
                    <a:pt x="7" y="8"/>
                  </a:ln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5" name="Freeform 24">
              <a:extLst>
                <a:ext uri="{FF2B5EF4-FFF2-40B4-BE49-F238E27FC236}">
                  <a16:creationId xmlns:a16="http://schemas.microsoft.com/office/drawing/2014/main" id="{2861F844-BE74-4337-8DF4-757484F2E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618" y="4028977"/>
              <a:ext cx="3696" cy="9241"/>
            </a:xfrm>
            <a:custGeom>
              <a:avLst/>
              <a:gdLst>
                <a:gd name="T0" fmla="*/ 0 w 31"/>
                <a:gd name="T1" fmla="*/ 37 h 74"/>
                <a:gd name="T2" fmla="*/ 2 w 31"/>
                <a:gd name="T3" fmla="*/ 27 h 74"/>
                <a:gd name="T4" fmla="*/ 4 w 31"/>
                <a:gd name="T5" fmla="*/ 18 h 74"/>
                <a:gd name="T6" fmla="*/ 6 w 31"/>
                <a:gd name="T7" fmla="*/ 14 h 74"/>
                <a:gd name="T8" fmla="*/ 7 w 31"/>
                <a:gd name="T9" fmla="*/ 8 h 74"/>
                <a:gd name="T10" fmla="*/ 9 w 31"/>
                <a:gd name="T11" fmla="*/ 3 h 74"/>
                <a:gd name="T12" fmla="*/ 10 w 31"/>
                <a:gd name="T13" fmla="*/ 0 h 74"/>
                <a:gd name="T14" fmla="*/ 11 w 31"/>
                <a:gd name="T15" fmla="*/ 2 h 74"/>
                <a:gd name="T16" fmla="*/ 14 w 31"/>
                <a:gd name="T17" fmla="*/ 8 h 74"/>
                <a:gd name="T18" fmla="*/ 16 w 31"/>
                <a:gd name="T19" fmla="*/ 16 h 74"/>
                <a:gd name="T20" fmla="*/ 18 w 31"/>
                <a:gd name="T21" fmla="*/ 19 h 74"/>
                <a:gd name="T22" fmla="*/ 20 w 31"/>
                <a:gd name="T23" fmla="*/ 9 h 74"/>
                <a:gd name="T24" fmla="*/ 23 w 31"/>
                <a:gd name="T25" fmla="*/ 0 h 74"/>
                <a:gd name="T26" fmla="*/ 27 w 31"/>
                <a:gd name="T27" fmla="*/ 9 h 74"/>
                <a:gd name="T28" fmla="*/ 31 w 31"/>
                <a:gd name="T29" fmla="*/ 19 h 74"/>
                <a:gd name="T30" fmla="*/ 29 w 31"/>
                <a:gd name="T31" fmla="*/ 29 h 74"/>
                <a:gd name="T32" fmla="*/ 27 w 31"/>
                <a:gd name="T33" fmla="*/ 37 h 74"/>
                <a:gd name="T34" fmla="*/ 22 w 31"/>
                <a:gd name="T35" fmla="*/ 56 h 74"/>
                <a:gd name="T36" fmla="*/ 17 w 31"/>
                <a:gd name="T37" fmla="*/ 74 h 74"/>
                <a:gd name="T38" fmla="*/ 9 w 31"/>
                <a:gd name="T39" fmla="*/ 56 h 74"/>
                <a:gd name="T40" fmla="*/ 0 w 31"/>
                <a:gd name="T41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74">
                  <a:moveTo>
                    <a:pt x="0" y="37"/>
                  </a:moveTo>
                  <a:lnTo>
                    <a:pt x="2" y="27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8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4" y="8"/>
                  </a:lnTo>
                  <a:lnTo>
                    <a:pt x="16" y="16"/>
                  </a:lnTo>
                  <a:lnTo>
                    <a:pt x="18" y="19"/>
                  </a:lnTo>
                  <a:lnTo>
                    <a:pt x="20" y="9"/>
                  </a:lnTo>
                  <a:lnTo>
                    <a:pt x="23" y="0"/>
                  </a:lnTo>
                  <a:lnTo>
                    <a:pt x="27" y="9"/>
                  </a:lnTo>
                  <a:lnTo>
                    <a:pt x="31" y="19"/>
                  </a:lnTo>
                  <a:lnTo>
                    <a:pt x="29" y="29"/>
                  </a:lnTo>
                  <a:lnTo>
                    <a:pt x="27" y="37"/>
                  </a:lnTo>
                  <a:lnTo>
                    <a:pt x="22" y="56"/>
                  </a:lnTo>
                  <a:lnTo>
                    <a:pt x="17" y="74"/>
                  </a:lnTo>
                  <a:lnTo>
                    <a:pt x="9" y="56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6" name="Freeform 25">
              <a:extLst>
                <a:ext uri="{FF2B5EF4-FFF2-40B4-BE49-F238E27FC236}">
                  <a16:creationId xmlns:a16="http://schemas.microsoft.com/office/drawing/2014/main" id="{D66AE886-5C80-42DC-8777-BD3D637C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770" y="3980925"/>
              <a:ext cx="3696" cy="7393"/>
            </a:xfrm>
            <a:custGeom>
              <a:avLst/>
              <a:gdLst>
                <a:gd name="T0" fmla="*/ 22 w 25"/>
                <a:gd name="T1" fmla="*/ 20 h 58"/>
                <a:gd name="T2" fmla="*/ 24 w 25"/>
                <a:gd name="T3" fmla="*/ 31 h 58"/>
                <a:gd name="T4" fmla="*/ 25 w 25"/>
                <a:gd name="T5" fmla="*/ 40 h 58"/>
                <a:gd name="T6" fmla="*/ 22 w 25"/>
                <a:gd name="T7" fmla="*/ 50 h 58"/>
                <a:gd name="T8" fmla="*/ 17 w 25"/>
                <a:gd name="T9" fmla="*/ 58 h 58"/>
                <a:gd name="T10" fmla="*/ 15 w 25"/>
                <a:gd name="T11" fmla="*/ 48 h 58"/>
                <a:gd name="T12" fmla="*/ 12 w 25"/>
                <a:gd name="T13" fmla="*/ 37 h 58"/>
                <a:gd name="T14" fmla="*/ 8 w 25"/>
                <a:gd name="T15" fmla="*/ 46 h 58"/>
                <a:gd name="T16" fmla="*/ 4 w 25"/>
                <a:gd name="T17" fmla="*/ 55 h 58"/>
                <a:gd name="T18" fmla="*/ 2 w 25"/>
                <a:gd name="T19" fmla="*/ 44 h 58"/>
                <a:gd name="T20" fmla="*/ 0 w 25"/>
                <a:gd name="T21" fmla="*/ 34 h 58"/>
                <a:gd name="T22" fmla="*/ 4 w 25"/>
                <a:gd name="T23" fmla="*/ 25 h 58"/>
                <a:gd name="T24" fmla="*/ 9 w 25"/>
                <a:gd name="T25" fmla="*/ 17 h 58"/>
                <a:gd name="T26" fmla="*/ 13 w 25"/>
                <a:gd name="T27" fmla="*/ 7 h 58"/>
                <a:gd name="T28" fmla="*/ 18 w 25"/>
                <a:gd name="T29" fmla="*/ 0 h 58"/>
                <a:gd name="T30" fmla="*/ 20 w 25"/>
                <a:gd name="T31" fmla="*/ 9 h 58"/>
                <a:gd name="T32" fmla="*/ 22 w 25"/>
                <a:gd name="T33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58">
                  <a:moveTo>
                    <a:pt x="22" y="20"/>
                  </a:moveTo>
                  <a:lnTo>
                    <a:pt x="24" y="31"/>
                  </a:lnTo>
                  <a:lnTo>
                    <a:pt x="25" y="40"/>
                  </a:lnTo>
                  <a:lnTo>
                    <a:pt x="22" y="50"/>
                  </a:lnTo>
                  <a:lnTo>
                    <a:pt x="17" y="58"/>
                  </a:lnTo>
                  <a:lnTo>
                    <a:pt x="15" y="48"/>
                  </a:lnTo>
                  <a:lnTo>
                    <a:pt x="12" y="37"/>
                  </a:lnTo>
                  <a:lnTo>
                    <a:pt x="8" y="46"/>
                  </a:lnTo>
                  <a:lnTo>
                    <a:pt x="4" y="55"/>
                  </a:lnTo>
                  <a:lnTo>
                    <a:pt x="2" y="44"/>
                  </a:lnTo>
                  <a:lnTo>
                    <a:pt x="0" y="34"/>
                  </a:lnTo>
                  <a:lnTo>
                    <a:pt x="4" y="25"/>
                  </a:lnTo>
                  <a:lnTo>
                    <a:pt x="9" y="17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0" y="9"/>
                  </a:lnTo>
                  <a:lnTo>
                    <a:pt x="2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7" name="Freeform 26">
              <a:extLst>
                <a:ext uri="{FF2B5EF4-FFF2-40B4-BE49-F238E27FC236}">
                  <a16:creationId xmlns:a16="http://schemas.microsoft.com/office/drawing/2014/main" id="{B29B410E-1240-4F60-B541-C439E5A6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64" y="3849706"/>
              <a:ext cx="5545" cy="7393"/>
            </a:xfrm>
            <a:custGeom>
              <a:avLst/>
              <a:gdLst>
                <a:gd name="T0" fmla="*/ 41 w 41"/>
                <a:gd name="T1" fmla="*/ 62 h 62"/>
                <a:gd name="T2" fmla="*/ 32 w 41"/>
                <a:gd name="T3" fmla="*/ 57 h 62"/>
                <a:gd name="T4" fmla="*/ 23 w 41"/>
                <a:gd name="T5" fmla="*/ 52 h 62"/>
                <a:gd name="T6" fmla="*/ 21 w 41"/>
                <a:gd name="T7" fmla="*/ 49 h 62"/>
                <a:gd name="T8" fmla="*/ 19 w 41"/>
                <a:gd name="T9" fmla="*/ 43 h 62"/>
                <a:gd name="T10" fmla="*/ 17 w 41"/>
                <a:gd name="T11" fmla="*/ 38 h 62"/>
                <a:gd name="T12" fmla="*/ 16 w 41"/>
                <a:gd name="T13" fmla="*/ 35 h 62"/>
                <a:gd name="T14" fmla="*/ 10 w 41"/>
                <a:gd name="T15" fmla="*/ 25 h 62"/>
                <a:gd name="T16" fmla="*/ 7 w 41"/>
                <a:gd name="T17" fmla="*/ 17 h 62"/>
                <a:gd name="T18" fmla="*/ 3 w 41"/>
                <a:gd name="T19" fmla="*/ 7 h 62"/>
                <a:gd name="T20" fmla="*/ 0 w 41"/>
                <a:gd name="T21" fmla="*/ 0 h 62"/>
                <a:gd name="T22" fmla="*/ 8 w 41"/>
                <a:gd name="T23" fmla="*/ 4 h 62"/>
                <a:gd name="T24" fmla="*/ 18 w 41"/>
                <a:gd name="T25" fmla="*/ 9 h 62"/>
                <a:gd name="T26" fmla="*/ 22 w 41"/>
                <a:gd name="T27" fmla="*/ 18 h 62"/>
                <a:gd name="T28" fmla="*/ 26 w 41"/>
                <a:gd name="T29" fmla="*/ 26 h 62"/>
                <a:gd name="T30" fmla="*/ 30 w 41"/>
                <a:gd name="T31" fmla="*/ 35 h 62"/>
                <a:gd name="T32" fmla="*/ 34 w 41"/>
                <a:gd name="T33" fmla="*/ 45 h 62"/>
                <a:gd name="T34" fmla="*/ 37 w 41"/>
                <a:gd name="T35" fmla="*/ 53 h 62"/>
                <a:gd name="T36" fmla="*/ 41 w 41"/>
                <a:gd name="T3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62">
                  <a:moveTo>
                    <a:pt x="41" y="62"/>
                  </a:moveTo>
                  <a:lnTo>
                    <a:pt x="32" y="57"/>
                  </a:lnTo>
                  <a:lnTo>
                    <a:pt x="23" y="52"/>
                  </a:lnTo>
                  <a:lnTo>
                    <a:pt x="21" y="49"/>
                  </a:lnTo>
                  <a:lnTo>
                    <a:pt x="19" y="43"/>
                  </a:lnTo>
                  <a:lnTo>
                    <a:pt x="17" y="38"/>
                  </a:lnTo>
                  <a:lnTo>
                    <a:pt x="16" y="35"/>
                  </a:lnTo>
                  <a:lnTo>
                    <a:pt x="10" y="25"/>
                  </a:lnTo>
                  <a:lnTo>
                    <a:pt x="7" y="17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9"/>
                  </a:lnTo>
                  <a:lnTo>
                    <a:pt x="22" y="18"/>
                  </a:lnTo>
                  <a:lnTo>
                    <a:pt x="26" y="26"/>
                  </a:lnTo>
                  <a:lnTo>
                    <a:pt x="30" y="35"/>
                  </a:lnTo>
                  <a:lnTo>
                    <a:pt x="34" y="45"/>
                  </a:lnTo>
                  <a:lnTo>
                    <a:pt x="37" y="53"/>
                  </a:ln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8" name="Freeform 27">
              <a:extLst>
                <a:ext uri="{FF2B5EF4-FFF2-40B4-BE49-F238E27FC236}">
                  <a16:creationId xmlns:a16="http://schemas.microsoft.com/office/drawing/2014/main" id="{4517D525-F8EB-45D9-964D-CE491151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567" y="3842314"/>
              <a:ext cx="5545" cy="5544"/>
            </a:xfrm>
            <a:custGeom>
              <a:avLst/>
              <a:gdLst>
                <a:gd name="T0" fmla="*/ 8 w 55"/>
                <a:gd name="T1" fmla="*/ 17 h 52"/>
                <a:gd name="T2" fmla="*/ 4 w 55"/>
                <a:gd name="T3" fmla="*/ 8 h 52"/>
                <a:gd name="T4" fmla="*/ 0 w 55"/>
                <a:gd name="T5" fmla="*/ 0 h 52"/>
                <a:gd name="T6" fmla="*/ 8 w 55"/>
                <a:gd name="T7" fmla="*/ 3 h 52"/>
                <a:gd name="T8" fmla="*/ 19 w 55"/>
                <a:gd name="T9" fmla="*/ 8 h 52"/>
                <a:gd name="T10" fmla="*/ 28 w 55"/>
                <a:gd name="T11" fmla="*/ 12 h 52"/>
                <a:gd name="T12" fmla="*/ 38 w 55"/>
                <a:gd name="T13" fmla="*/ 17 h 52"/>
                <a:gd name="T14" fmla="*/ 42 w 55"/>
                <a:gd name="T15" fmla="*/ 26 h 52"/>
                <a:gd name="T16" fmla="*/ 46 w 55"/>
                <a:gd name="T17" fmla="*/ 35 h 52"/>
                <a:gd name="T18" fmla="*/ 52 w 55"/>
                <a:gd name="T19" fmla="*/ 44 h 52"/>
                <a:gd name="T20" fmla="*/ 55 w 55"/>
                <a:gd name="T21" fmla="*/ 52 h 52"/>
                <a:gd name="T22" fmla="*/ 46 w 55"/>
                <a:gd name="T23" fmla="*/ 49 h 52"/>
                <a:gd name="T24" fmla="*/ 36 w 55"/>
                <a:gd name="T25" fmla="*/ 43 h 52"/>
                <a:gd name="T26" fmla="*/ 33 w 55"/>
                <a:gd name="T27" fmla="*/ 35 h 52"/>
                <a:gd name="T28" fmla="*/ 27 w 55"/>
                <a:gd name="T29" fmla="*/ 25 h 52"/>
                <a:gd name="T30" fmla="*/ 19 w 55"/>
                <a:gd name="T31" fmla="*/ 21 h 52"/>
                <a:gd name="T32" fmla="*/ 8 w 55"/>
                <a:gd name="T33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52">
                  <a:moveTo>
                    <a:pt x="8" y="17"/>
                  </a:moveTo>
                  <a:lnTo>
                    <a:pt x="4" y="8"/>
                  </a:lnTo>
                  <a:lnTo>
                    <a:pt x="0" y="0"/>
                  </a:lnTo>
                  <a:lnTo>
                    <a:pt x="8" y="3"/>
                  </a:lnTo>
                  <a:lnTo>
                    <a:pt x="19" y="8"/>
                  </a:lnTo>
                  <a:lnTo>
                    <a:pt x="28" y="12"/>
                  </a:lnTo>
                  <a:lnTo>
                    <a:pt x="38" y="17"/>
                  </a:lnTo>
                  <a:lnTo>
                    <a:pt x="42" y="26"/>
                  </a:lnTo>
                  <a:lnTo>
                    <a:pt x="46" y="35"/>
                  </a:lnTo>
                  <a:lnTo>
                    <a:pt x="52" y="44"/>
                  </a:lnTo>
                  <a:lnTo>
                    <a:pt x="55" y="52"/>
                  </a:lnTo>
                  <a:lnTo>
                    <a:pt x="46" y="49"/>
                  </a:lnTo>
                  <a:lnTo>
                    <a:pt x="36" y="43"/>
                  </a:lnTo>
                  <a:lnTo>
                    <a:pt x="33" y="35"/>
                  </a:lnTo>
                  <a:lnTo>
                    <a:pt x="27" y="25"/>
                  </a:lnTo>
                  <a:lnTo>
                    <a:pt x="19" y="21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9" name="Freeform 28">
              <a:extLst>
                <a:ext uri="{FF2B5EF4-FFF2-40B4-BE49-F238E27FC236}">
                  <a16:creationId xmlns:a16="http://schemas.microsoft.com/office/drawing/2014/main" id="{B48E9C44-F840-4484-9F3D-569339CB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57" y="3862643"/>
              <a:ext cx="9241" cy="7393"/>
            </a:xfrm>
            <a:custGeom>
              <a:avLst/>
              <a:gdLst>
                <a:gd name="T0" fmla="*/ 0 w 76"/>
                <a:gd name="T1" fmla="*/ 0 h 59"/>
                <a:gd name="T2" fmla="*/ 9 w 76"/>
                <a:gd name="T3" fmla="*/ 5 h 59"/>
                <a:gd name="T4" fmla="*/ 18 w 76"/>
                <a:gd name="T5" fmla="*/ 9 h 59"/>
                <a:gd name="T6" fmla="*/ 26 w 76"/>
                <a:gd name="T7" fmla="*/ 15 h 59"/>
                <a:gd name="T8" fmla="*/ 35 w 76"/>
                <a:gd name="T9" fmla="*/ 20 h 59"/>
                <a:gd name="T10" fmla="*/ 44 w 76"/>
                <a:gd name="T11" fmla="*/ 25 h 59"/>
                <a:gd name="T12" fmla="*/ 53 w 76"/>
                <a:gd name="T13" fmla="*/ 31 h 59"/>
                <a:gd name="T14" fmla="*/ 61 w 76"/>
                <a:gd name="T15" fmla="*/ 36 h 59"/>
                <a:gd name="T16" fmla="*/ 70 w 76"/>
                <a:gd name="T17" fmla="*/ 42 h 59"/>
                <a:gd name="T18" fmla="*/ 74 w 76"/>
                <a:gd name="T19" fmla="*/ 51 h 59"/>
                <a:gd name="T20" fmla="*/ 76 w 76"/>
                <a:gd name="T21" fmla="*/ 59 h 59"/>
                <a:gd name="T22" fmla="*/ 68 w 76"/>
                <a:gd name="T23" fmla="*/ 55 h 59"/>
                <a:gd name="T24" fmla="*/ 59 w 76"/>
                <a:gd name="T25" fmla="*/ 49 h 59"/>
                <a:gd name="T26" fmla="*/ 51 w 76"/>
                <a:gd name="T27" fmla="*/ 43 h 59"/>
                <a:gd name="T28" fmla="*/ 41 w 76"/>
                <a:gd name="T29" fmla="*/ 38 h 59"/>
                <a:gd name="T30" fmla="*/ 33 w 76"/>
                <a:gd name="T31" fmla="*/ 33 h 59"/>
                <a:gd name="T32" fmla="*/ 24 w 76"/>
                <a:gd name="T33" fmla="*/ 27 h 59"/>
                <a:gd name="T34" fmla="*/ 15 w 76"/>
                <a:gd name="T35" fmla="*/ 23 h 59"/>
                <a:gd name="T36" fmla="*/ 7 w 76"/>
                <a:gd name="T37" fmla="*/ 17 h 59"/>
                <a:gd name="T38" fmla="*/ 3 w 76"/>
                <a:gd name="T39" fmla="*/ 8 h 59"/>
                <a:gd name="T40" fmla="*/ 0 w 76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9">
                  <a:moveTo>
                    <a:pt x="0" y="0"/>
                  </a:moveTo>
                  <a:lnTo>
                    <a:pt x="9" y="5"/>
                  </a:lnTo>
                  <a:lnTo>
                    <a:pt x="18" y="9"/>
                  </a:lnTo>
                  <a:lnTo>
                    <a:pt x="26" y="15"/>
                  </a:lnTo>
                  <a:lnTo>
                    <a:pt x="35" y="20"/>
                  </a:lnTo>
                  <a:lnTo>
                    <a:pt x="44" y="25"/>
                  </a:lnTo>
                  <a:lnTo>
                    <a:pt x="53" y="31"/>
                  </a:lnTo>
                  <a:lnTo>
                    <a:pt x="61" y="36"/>
                  </a:lnTo>
                  <a:lnTo>
                    <a:pt x="70" y="42"/>
                  </a:lnTo>
                  <a:lnTo>
                    <a:pt x="74" y="51"/>
                  </a:lnTo>
                  <a:lnTo>
                    <a:pt x="76" y="59"/>
                  </a:lnTo>
                  <a:lnTo>
                    <a:pt x="68" y="55"/>
                  </a:lnTo>
                  <a:lnTo>
                    <a:pt x="59" y="49"/>
                  </a:lnTo>
                  <a:lnTo>
                    <a:pt x="51" y="43"/>
                  </a:lnTo>
                  <a:lnTo>
                    <a:pt x="41" y="38"/>
                  </a:lnTo>
                  <a:lnTo>
                    <a:pt x="33" y="33"/>
                  </a:lnTo>
                  <a:lnTo>
                    <a:pt x="24" y="27"/>
                  </a:lnTo>
                  <a:lnTo>
                    <a:pt x="15" y="23"/>
                  </a:lnTo>
                  <a:lnTo>
                    <a:pt x="7" y="17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0" name="Freeform 29">
              <a:extLst>
                <a:ext uri="{FF2B5EF4-FFF2-40B4-BE49-F238E27FC236}">
                  <a16:creationId xmlns:a16="http://schemas.microsoft.com/office/drawing/2014/main" id="{29EA9CAE-5127-4CDF-A20C-A82A1E03C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98" y="3864492"/>
              <a:ext cx="7393" cy="9241"/>
            </a:xfrm>
            <a:custGeom>
              <a:avLst/>
              <a:gdLst>
                <a:gd name="T0" fmla="*/ 23 w 64"/>
                <a:gd name="T1" fmla="*/ 28 h 71"/>
                <a:gd name="T2" fmla="*/ 42 w 64"/>
                <a:gd name="T3" fmla="*/ 40 h 71"/>
                <a:gd name="T4" fmla="*/ 50 w 64"/>
                <a:gd name="T5" fmla="*/ 47 h 71"/>
                <a:gd name="T6" fmla="*/ 59 w 64"/>
                <a:gd name="T7" fmla="*/ 52 h 71"/>
                <a:gd name="T8" fmla="*/ 62 w 64"/>
                <a:gd name="T9" fmla="*/ 61 h 71"/>
                <a:gd name="T10" fmla="*/ 64 w 64"/>
                <a:gd name="T11" fmla="*/ 71 h 71"/>
                <a:gd name="T12" fmla="*/ 56 w 64"/>
                <a:gd name="T13" fmla="*/ 66 h 71"/>
                <a:gd name="T14" fmla="*/ 47 w 64"/>
                <a:gd name="T15" fmla="*/ 58 h 71"/>
                <a:gd name="T16" fmla="*/ 38 w 64"/>
                <a:gd name="T17" fmla="*/ 54 h 71"/>
                <a:gd name="T18" fmla="*/ 30 w 64"/>
                <a:gd name="T19" fmla="*/ 48 h 71"/>
                <a:gd name="T20" fmla="*/ 21 w 64"/>
                <a:gd name="T21" fmla="*/ 42 h 71"/>
                <a:gd name="T22" fmla="*/ 13 w 64"/>
                <a:gd name="T23" fmla="*/ 36 h 71"/>
                <a:gd name="T24" fmla="*/ 9 w 64"/>
                <a:gd name="T25" fmla="*/ 26 h 71"/>
                <a:gd name="T26" fmla="*/ 6 w 64"/>
                <a:gd name="T27" fmla="*/ 18 h 71"/>
                <a:gd name="T28" fmla="*/ 2 w 64"/>
                <a:gd name="T29" fmla="*/ 8 h 71"/>
                <a:gd name="T30" fmla="*/ 0 w 64"/>
                <a:gd name="T31" fmla="*/ 0 h 71"/>
                <a:gd name="T32" fmla="*/ 9 w 64"/>
                <a:gd name="T33" fmla="*/ 4 h 71"/>
                <a:gd name="T34" fmla="*/ 17 w 64"/>
                <a:gd name="T35" fmla="*/ 10 h 71"/>
                <a:gd name="T36" fmla="*/ 21 w 64"/>
                <a:gd name="T37" fmla="*/ 20 h 71"/>
                <a:gd name="T38" fmla="*/ 23 w 64"/>
                <a:gd name="T3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1">
                  <a:moveTo>
                    <a:pt x="23" y="28"/>
                  </a:moveTo>
                  <a:lnTo>
                    <a:pt x="42" y="40"/>
                  </a:lnTo>
                  <a:lnTo>
                    <a:pt x="50" y="47"/>
                  </a:lnTo>
                  <a:lnTo>
                    <a:pt x="59" y="52"/>
                  </a:lnTo>
                  <a:lnTo>
                    <a:pt x="62" y="61"/>
                  </a:lnTo>
                  <a:lnTo>
                    <a:pt x="64" y="71"/>
                  </a:lnTo>
                  <a:lnTo>
                    <a:pt x="56" y="66"/>
                  </a:lnTo>
                  <a:lnTo>
                    <a:pt x="47" y="58"/>
                  </a:lnTo>
                  <a:lnTo>
                    <a:pt x="38" y="54"/>
                  </a:lnTo>
                  <a:lnTo>
                    <a:pt x="30" y="48"/>
                  </a:lnTo>
                  <a:lnTo>
                    <a:pt x="21" y="42"/>
                  </a:lnTo>
                  <a:lnTo>
                    <a:pt x="13" y="36"/>
                  </a:lnTo>
                  <a:lnTo>
                    <a:pt x="9" y="26"/>
                  </a:lnTo>
                  <a:lnTo>
                    <a:pt x="6" y="18"/>
                  </a:lnTo>
                  <a:lnTo>
                    <a:pt x="2" y="8"/>
                  </a:lnTo>
                  <a:lnTo>
                    <a:pt x="0" y="0"/>
                  </a:lnTo>
                  <a:lnTo>
                    <a:pt x="9" y="4"/>
                  </a:lnTo>
                  <a:lnTo>
                    <a:pt x="17" y="10"/>
                  </a:lnTo>
                  <a:lnTo>
                    <a:pt x="21" y="20"/>
                  </a:lnTo>
                  <a:lnTo>
                    <a:pt x="2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1" name="Freeform 30">
              <a:extLst>
                <a:ext uri="{FF2B5EF4-FFF2-40B4-BE49-F238E27FC236}">
                  <a16:creationId xmlns:a16="http://schemas.microsoft.com/office/drawing/2014/main" id="{AF1D5815-3A62-45A3-B8AB-A5BA68604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291" y="3871884"/>
              <a:ext cx="18482" cy="24026"/>
            </a:xfrm>
            <a:custGeom>
              <a:avLst/>
              <a:gdLst>
                <a:gd name="T0" fmla="*/ 17 w 154"/>
                <a:gd name="T1" fmla="*/ 12 h 201"/>
                <a:gd name="T2" fmla="*/ 26 w 154"/>
                <a:gd name="T3" fmla="*/ 19 h 201"/>
                <a:gd name="T4" fmla="*/ 35 w 154"/>
                <a:gd name="T5" fmla="*/ 24 h 201"/>
                <a:gd name="T6" fmla="*/ 42 w 154"/>
                <a:gd name="T7" fmla="*/ 30 h 201"/>
                <a:gd name="T8" fmla="*/ 51 w 154"/>
                <a:gd name="T9" fmla="*/ 37 h 201"/>
                <a:gd name="T10" fmla="*/ 60 w 154"/>
                <a:gd name="T11" fmla="*/ 43 h 201"/>
                <a:gd name="T12" fmla="*/ 68 w 154"/>
                <a:gd name="T13" fmla="*/ 50 h 201"/>
                <a:gd name="T14" fmla="*/ 71 w 154"/>
                <a:gd name="T15" fmla="*/ 59 h 201"/>
                <a:gd name="T16" fmla="*/ 73 w 154"/>
                <a:gd name="T17" fmla="*/ 69 h 201"/>
                <a:gd name="T18" fmla="*/ 75 w 154"/>
                <a:gd name="T19" fmla="*/ 78 h 201"/>
                <a:gd name="T20" fmla="*/ 77 w 154"/>
                <a:gd name="T21" fmla="*/ 88 h 201"/>
                <a:gd name="T22" fmla="*/ 79 w 154"/>
                <a:gd name="T23" fmla="*/ 97 h 201"/>
                <a:gd name="T24" fmla="*/ 83 w 154"/>
                <a:gd name="T25" fmla="*/ 107 h 201"/>
                <a:gd name="T26" fmla="*/ 90 w 154"/>
                <a:gd name="T27" fmla="*/ 113 h 201"/>
                <a:gd name="T28" fmla="*/ 99 w 154"/>
                <a:gd name="T29" fmla="*/ 121 h 201"/>
                <a:gd name="T30" fmla="*/ 101 w 154"/>
                <a:gd name="T31" fmla="*/ 130 h 201"/>
                <a:gd name="T32" fmla="*/ 103 w 154"/>
                <a:gd name="T33" fmla="*/ 140 h 201"/>
                <a:gd name="T34" fmla="*/ 135 w 154"/>
                <a:gd name="T35" fmla="*/ 168 h 201"/>
                <a:gd name="T36" fmla="*/ 143 w 154"/>
                <a:gd name="T37" fmla="*/ 174 h 201"/>
                <a:gd name="T38" fmla="*/ 151 w 154"/>
                <a:gd name="T39" fmla="*/ 181 h 201"/>
                <a:gd name="T40" fmla="*/ 153 w 154"/>
                <a:gd name="T41" fmla="*/ 191 h 201"/>
                <a:gd name="T42" fmla="*/ 154 w 154"/>
                <a:gd name="T43" fmla="*/ 201 h 201"/>
                <a:gd name="T44" fmla="*/ 146 w 154"/>
                <a:gd name="T45" fmla="*/ 194 h 201"/>
                <a:gd name="T46" fmla="*/ 138 w 154"/>
                <a:gd name="T47" fmla="*/ 187 h 201"/>
                <a:gd name="T48" fmla="*/ 130 w 154"/>
                <a:gd name="T49" fmla="*/ 179 h 201"/>
                <a:gd name="T50" fmla="*/ 123 w 154"/>
                <a:gd name="T51" fmla="*/ 173 h 201"/>
                <a:gd name="T52" fmla="*/ 107 w 154"/>
                <a:gd name="T53" fmla="*/ 159 h 201"/>
                <a:gd name="T54" fmla="*/ 99 w 154"/>
                <a:gd name="T55" fmla="*/ 152 h 201"/>
                <a:gd name="T56" fmla="*/ 91 w 154"/>
                <a:gd name="T57" fmla="*/ 145 h 201"/>
                <a:gd name="T58" fmla="*/ 83 w 154"/>
                <a:gd name="T59" fmla="*/ 139 h 201"/>
                <a:gd name="T60" fmla="*/ 74 w 154"/>
                <a:gd name="T61" fmla="*/ 131 h 201"/>
                <a:gd name="T62" fmla="*/ 72 w 154"/>
                <a:gd name="T63" fmla="*/ 122 h 201"/>
                <a:gd name="T64" fmla="*/ 70 w 154"/>
                <a:gd name="T65" fmla="*/ 113 h 201"/>
                <a:gd name="T66" fmla="*/ 68 w 154"/>
                <a:gd name="T67" fmla="*/ 104 h 201"/>
                <a:gd name="T68" fmla="*/ 66 w 154"/>
                <a:gd name="T69" fmla="*/ 94 h 201"/>
                <a:gd name="T70" fmla="*/ 63 w 154"/>
                <a:gd name="T71" fmla="*/ 85 h 201"/>
                <a:gd name="T72" fmla="*/ 61 w 154"/>
                <a:gd name="T73" fmla="*/ 75 h 201"/>
                <a:gd name="T74" fmla="*/ 53 w 154"/>
                <a:gd name="T75" fmla="*/ 68 h 201"/>
                <a:gd name="T76" fmla="*/ 44 w 154"/>
                <a:gd name="T77" fmla="*/ 62 h 201"/>
                <a:gd name="T78" fmla="*/ 27 w 154"/>
                <a:gd name="T79" fmla="*/ 50 h 201"/>
                <a:gd name="T80" fmla="*/ 25 w 154"/>
                <a:gd name="T81" fmla="*/ 40 h 201"/>
                <a:gd name="T82" fmla="*/ 23 w 154"/>
                <a:gd name="T83" fmla="*/ 30 h 201"/>
                <a:gd name="T84" fmla="*/ 15 w 154"/>
                <a:gd name="T85" fmla="*/ 25 h 201"/>
                <a:gd name="T86" fmla="*/ 6 w 154"/>
                <a:gd name="T87" fmla="*/ 19 h 201"/>
                <a:gd name="T88" fmla="*/ 3 w 154"/>
                <a:gd name="T89" fmla="*/ 9 h 201"/>
                <a:gd name="T90" fmla="*/ 0 w 154"/>
                <a:gd name="T91" fmla="*/ 0 h 201"/>
                <a:gd name="T92" fmla="*/ 8 w 154"/>
                <a:gd name="T93" fmla="*/ 6 h 201"/>
                <a:gd name="T94" fmla="*/ 17 w 154"/>
                <a:gd name="T95" fmla="*/ 1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201">
                  <a:moveTo>
                    <a:pt x="17" y="12"/>
                  </a:moveTo>
                  <a:lnTo>
                    <a:pt x="26" y="19"/>
                  </a:lnTo>
                  <a:lnTo>
                    <a:pt x="35" y="24"/>
                  </a:lnTo>
                  <a:lnTo>
                    <a:pt x="42" y="30"/>
                  </a:lnTo>
                  <a:lnTo>
                    <a:pt x="51" y="37"/>
                  </a:lnTo>
                  <a:lnTo>
                    <a:pt x="60" y="43"/>
                  </a:lnTo>
                  <a:lnTo>
                    <a:pt x="68" y="50"/>
                  </a:lnTo>
                  <a:lnTo>
                    <a:pt x="71" y="59"/>
                  </a:lnTo>
                  <a:lnTo>
                    <a:pt x="73" y="69"/>
                  </a:lnTo>
                  <a:lnTo>
                    <a:pt x="75" y="78"/>
                  </a:lnTo>
                  <a:lnTo>
                    <a:pt x="77" y="88"/>
                  </a:lnTo>
                  <a:lnTo>
                    <a:pt x="79" y="97"/>
                  </a:lnTo>
                  <a:lnTo>
                    <a:pt x="83" y="107"/>
                  </a:lnTo>
                  <a:lnTo>
                    <a:pt x="90" y="113"/>
                  </a:lnTo>
                  <a:lnTo>
                    <a:pt x="99" y="121"/>
                  </a:lnTo>
                  <a:lnTo>
                    <a:pt x="101" y="130"/>
                  </a:lnTo>
                  <a:lnTo>
                    <a:pt x="103" y="140"/>
                  </a:lnTo>
                  <a:lnTo>
                    <a:pt x="135" y="168"/>
                  </a:lnTo>
                  <a:lnTo>
                    <a:pt x="143" y="174"/>
                  </a:lnTo>
                  <a:lnTo>
                    <a:pt x="151" y="181"/>
                  </a:lnTo>
                  <a:lnTo>
                    <a:pt x="153" y="191"/>
                  </a:lnTo>
                  <a:lnTo>
                    <a:pt x="154" y="201"/>
                  </a:lnTo>
                  <a:lnTo>
                    <a:pt x="146" y="194"/>
                  </a:lnTo>
                  <a:lnTo>
                    <a:pt x="138" y="187"/>
                  </a:lnTo>
                  <a:lnTo>
                    <a:pt x="130" y="179"/>
                  </a:lnTo>
                  <a:lnTo>
                    <a:pt x="123" y="173"/>
                  </a:lnTo>
                  <a:lnTo>
                    <a:pt x="107" y="159"/>
                  </a:lnTo>
                  <a:lnTo>
                    <a:pt x="99" y="152"/>
                  </a:lnTo>
                  <a:lnTo>
                    <a:pt x="91" y="145"/>
                  </a:lnTo>
                  <a:lnTo>
                    <a:pt x="83" y="139"/>
                  </a:lnTo>
                  <a:lnTo>
                    <a:pt x="74" y="131"/>
                  </a:lnTo>
                  <a:lnTo>
                    <a:pt x="72" y="122"/>
                  </a:lnTo>
                  <a:lnTo>
                    <a:pt x="70" y="113"/>
                  </a:lnTo>
                  <a:lnTo>
                    <a:pt x="68" y="104"/>
                  </a:lnTo>
                  <a:lnTo>
                    <a:pt x="66" y="94"/>
                  </a:lnTo>
                  <a:lnTo>
                    <a:pt x="63" y="85"/>
                  </a:lnTo>
                  <a:lnTo>
                    <a:pt x="61" y="75"/>
                  </a:lnTo>
                  <a:lnTo>
                    <a:pt x="53" y="68"/>
                  </a:lnTo>
                  <a:lnTo>
                    <a:pt x="44" y="62"/>
                  </a:lnTo>
                  <a:lnTo>
                    <a:pt x="27" y="50"/>
                  </a:lnTo>
                  <a:lnTo>
                    <a:pt x="25" y="40"/>
                  </a:lnTo>
                  <a:lnTo>
                    <a:pt x="23" y="30"/>
                  </a:lnTo>
                  <a:lnTo>
                    <a:pt x="15" y="25"/>
                  </a:lnTo>
                  <a:lnTo>
                    <a:pt x="6" y="19"/>
                  </a:lnTo>
                  <a:lnTo>
                    <a:pt x="3" y="9"/>
                  </a:lnTo>
                  <a:lnTo>
                    <a:pt x="0" y="0"/>
                  </a:lnTo>
                  <a:lnTo>
                    <a:pt x="8" y="6"/>
                  </a:lnTo>
                  <a:lnTo>
                    <a:pt x="1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2" name="Freeform 31">
              <a:extLst>
                <a:ext uri="{FF2B5EF4-FFF2-40B4-BE49-F238E27FC236}">
                  <a16:creationId xmlns:a16="http://schemas.microsoft.com/office/drawing/2014/main" id="{BDC4ED31-E82E-411D-B886-848A3F6ED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559" y="3921784"/>
              <a:ext cx="5545" cy="7393"/>
            </a:xfrm>
            <a:custGeom>
              <a:avLst/>
              <a:gdLst>
                <a:gd name="T0" fmla="*/ 2 w 41"/>
                <a:gd name="T1" fmla="*/ 39 h 73"/>
                <a:gd name="T2" fmla="*/ 1 w 41"/>
                <a:gd name="T3" fmla="*/ 20 h 73"/>
                <a:gd name="T4" fmla="*/ 0 w 41"/>
                <a:gd name="T5" fmla="*/ 8 h 73"/>
                <a:gd name="T6" fmla="*/ 1 w 41"/>
                <a:gd name="T7" fmla="*/ 0 h 73"/>
                <a:gd name="T8" fmla="*/ 7 w 41"/>
                <a:gd name="T9" fmla="*/ 7 h 73"/>
                <a:gd name="T10" fmla="*/ 13 w 41"/>
                <a:gd name="T11" fmla="*/ 17 h 73"/>
                <a:gd name="T12" fmla="*/ 21 w 41"/>
                <a:gd name="T13" fmla="*/ 24 h 73"/>
                <a:gd name="T14" fmla="*/ 27 w 41"/>
                <a:gd name="T15" fmla="*/ 33 h 73"/>
                <a:gd name="T16" fmla="*/ 34 w 41"/>
                <a:gd name="T17" fmla="*/ 41 h 73"/>
                <a:gd name="T18" fmla="*/ 40 w 41"/>
                <a:gd name="T19" fmla="*/ 50 h 73"/>
                <a:gd name="T20" fmla="*/ 41 w 41"/>
                <a:gd name="T21" fmla="*/ 60 h 73"/>
                <a:gd name="T22" fmla="*/ 41 w 41"/>
                <a:gd name="T23" fmla="*/ 70 h 73"/>
                <a:gd name="T24" fmla="*/ 34 w 41"/>
                <a:gd name="T25" fmla="*/ 60 h 73"/>
                <a:gd name="T26" fmla="*/ 27 w 41"/>
                <a:gd name="T27" fmla="*/ 53 h 73"/>
                <a:gd name="T28" fmla="*/ 27 w 41"/>
                <a:gd name="T29" fmla="*/ 64 h 73"/>
                <a:gd name="T30" fmla="*/ 27 w 41"/>
                <a:gd name="T31" fmla="*/ 73 h 73"/>
                <a:gd name="T32" fmla="*/ 21 w 41"/>
                <a:gd name="T33" fmla="*/ 65 h 73"/>
                <a:gd name="T34" fmla="*/ 14 w 41"/>
                <a:gd name="T35" fmla="*/ 56 h 73"/>
                <a:gd name="T36" fmla="*/ 8 w 41"/>
                <a:gd name="T37" fmla="*/ 48 h 73"/>
                <a:gd name="T38" fmla="*/ 2 w 41"/>
                <a:gd name="T39" fmla="*/ 3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73">
                  <a:moveTo>
                    <a:pt x="2" y="39"/>
                  </a:moveTo>
                  <a:lnTo>
                    <a:pt x="1" y="20"/>
                  </a:lnTo>
                  <a:lnTo>
                    <a:pt x="0" y="8"/>
                  </a:lnTo>
                  <a:lnTo>
                    <a:pt x="1" y="0"/>
                  </a:lnTo>
                  <a:lnTo>
                    <a:pt x="7" y="7"/>
                  </a:lnTo>
                  <a:lnTo>
                    <a:pt x="13" y="17"/>
                  </a:lnTo>
                  <a:lnTo>
                    <a:pt x="21" y="24"/>
                  </a:lnTo>
                  <a:lnTo>
                    <a:pt x="27" y="33"/>
                  </a:lnTo>
                  <a:lnTo>
                    <a:pt x="34" y="41"/>
                  </a:lnTo>
                  <a:lnTo>
                    <a:pt x="40" y="50"/>
                  </a:lnTo>
                  <a:lnTo>
                    <a:pt x="41" y="60"/>
                  </a:lnTo>
                  <a:lnTo>
                    <a:pt x="41" y="70"/>
                  </a:lnTo>
                  <a:lnTo>
                    <a:pt x="34" y="60"/>
                  </a:lnTo>
                  <a:lnTo>
                    <a:pt x="27" y="53"/>
                  </a:lnTo>
                  <a:lnTo>
                    <a:pt x="27" y="64"/>
                  </a:lnTo>
                  <a:lnTo>
                    <a:pt x="27" y="73"/>
                  </a:lnTo>
                  <a:lnTo>
                    <a:pt x="21" y="65"/>
                  </a:lnTo>
                  <a:lnTo>
                    <a:pt x="14" y="56"/>
                  </a:lnTo>
                  <a:lnTo>
                    <a:pt x="8" y="48"/>
                  </a:lnTo>
                  <a:lnTo>
                    <a:pt x="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3" name="Freeform 32">
              <a:extLst>
                <a:ext uri="{FF2B5EF4-FFF2-40B4-BE49-F238E27FC236}">
                  <a16:creationId xmlns:a16="http://schemas.microsoft.com/office/drawing/2014/main" id="{B9907F32-E614-496E-83C7-A168862A2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103" y="3943962"/>
              <a:ext cx="5545" cy="16633"/>
            </a:xfrm>
            <a:custGeom>
              <a:avLst/>
              <a:gdLst>
                <a:gd name="T0" fmla="*/ 1 w 56"/>
                <a:gd name="T1" fmla="*/ 0 h 130"/>
                <a:gd name="T2" fmla="*/ 7 w 56"/>
                <a:gd name="T3" fmla="*/ 10 h 130"/>
                <a:gd name="T4" fmla="*/ 13 w 56"/>
                <a:gd name="T5" fmla="*/ 18 h 130"/>
                <a:gd name="T6" fmla="*/ 18 w 56"/>
                <a:gd name="T7" fmla="*/ 27 h 130"/>
                <a:gd name="T8" fmla="*/ 25 w 56"/>
                <a:gd name="T9" fmla="*/ 36 h 130"/>
                <a:gd name="T10" fmla="*/ 30 w 56"/>
                <a:gd name="T11" fmla="*/ 45 h 130"/>
                <a:gd name="T12" fmla="*/ 35 w 56"/>
                <a:gd name="T13" fmla="*/ 54 h 130"/>
                <a:gd name="T14" fmla="*/ 42 w 56"/>
                <a:gd name="T15" fmla="*/ 63 h 130"/>
                <a:gd name="T16" fmla="*/ 47 w 56"/>
                <a:gd name="T17" fmla="*/ 72 h 130"/>
                <a:gd name="T18" fmla="*/ 46 w 56"/>
                <a:gd name="T19" fmla="*/ 82 h 130"/>
                <a:gd name="T20" fmla="*/ 44 w 56"/>
                <a:gd name="T21" fmla="*/ 92 h 130"/>
                <a:gd name="T22" fmla="*/ 50 w 56"/>
                <a:gd name="T23" fmla="*/ 101 h 130"/>
                <a:gd name="T24" fmla="*/ 56 w 56"/>
                <a:gd name="T25" fmla="*/ 111 h 130"/>
                <a:gd name="T26" fmla="*/ 54 w 56"/>
                <a:gd name="T27" fmla="*/ 120 h 130"/>
                <a:gd name="T28" fmla="*/ 53 w 56"/>
                <a:gd name="T29" fmla="*/ 130 h 130"/>
                <a:gd name="T30" fmla="*/ 47 w 56"/>
                <a:gd name="T31" fmla="*/ 120 h 130"/>
                <a:gd name="T32" fmla="*/ 42 w 56"/>
                <a:gd name="T33" fmla="*/ 112 h 130"/>
                <a:gd name="T34" fmla="*/ 37 w 56"/>
                <a:gd name="T35" fmla="*/ 102 h 130"/>
                <a:gd name="T36" fmla="*/ 31 w 56"/>
                <a:gd name="T37" fmla="*/ 93 h 130"/>
                <a:gd name="T38" fmla="*/ 26 w 56"/>
                <a:gd name="T39" fmla="*/ 84 h 130"/>
                <a:gd name="T40" fmla="*/ 21 w 56"/>
                <a:gd name="T41" fmla="*/ 75 h 130"/>
                <a:gd name="T42" fmla="*/ 14 w 56"/>
                <a:gd name="T43" fmla="*/ 66 h 130"/>
                <a:gd name="T44" fmla="*/ 9 w 56"/>
                <a:gd name="T45" fmla="*/ 58 h 130"/>
                <a:gd name="T46" fmla="*/ 10 w 56"/>
                <a:gd name="T47" fmla="*/ 48 h 130"/>
                <a:gd name="T48" fmla="*/ 11 w 56"/>
                <a:gd name="T49" fmla="*/ 37 h 130"/>
                <a:gd name="T50" fmla="*/ 6 w 56"/>
                <a:gd name="T51" fmla="*/ 29 h 130"/>
                <a:gd name="T52" fmla="*/ 0 w 56"/>
                <a:gd name="T53" fmla="*/ 20 h 130"/>
                <a:gd name="T54" fmla="*/ 0 w 56"/>
                <a:gd name="T55" fmla="*/ 10 h 130"/>
                <a:gd name="T56" fmla="*/ 1 w 56"/>
                <a:gd name="T5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130">
                  <a:moveTo>
                    <a:pt x="1" y="0"/>
                  </a:moveTo>
                  <a:lnTo>
                    <a:pt x="7" y="10"/>
                  </a:lnTo>
                  <a:lnTo>
                    <a:pt x="13" y="18"/>
                  </a:lnTo>
                  <a:lnTo>
                    <a:pt x="18" y="27"/>
                  </a:lnTo>
                  <a:lnTo>
                    <a:pt x="25" y="36"/>
                  </a:lnTo>
                  <a:lnTo>
                    <a:pt x="30" y="45"/>
                  </a:lnTo>
                  <a:lnTo>
                    <a:pt x="35" y="54"/>
                  </a:lnTo>
                  <a:lnTo>
                    <a:pt x="42" y="63"/>
                  </a:lnTo>
                  <a:lnTo>
                    <a:pt x="47" y="72"/>
                  </a:lnTo>
                  <a:lnTo>
                    <a:pt x="46" y="82"/>
                  </a:lnTo>
                  <a:lnTo>
                    <a:pt x="44" y="92"/>
                  </a:lnTo>
                  <a:lnTo>
                    <a:pt x="50" y="101"/>
                  </a:lnTo>
                  <a:lnTo>
                    <a:pt x="56" y="111"/>
                  </a:lnTo>
                  <a:lnTo>
                    <a:pt x="54" y="120"/>
                  </a:lnTo>
                  <a:lnTo>
                    <a:pt x="53" y="130"/>
                  </a:lnTo>
                  <a:lnTo>
                    <a:pt x="47" y="120"/>
                  </a:lnTo>
                  <a:lnTo>
                    <a:pt x="42" y="112"/>
                  </a:lnTo>
                  <a:lnTo>
                    <a:pt x="37" y="102"/>
                  </a:lnTo>
                  <a:lnTo>
                    <a:pt x="31" y="93"/>
                  </a:lnTo>
                  <a:lnTo>
                    <a:pt x="26" y="84"/>
                  </a:lnTo>
                  <a:lnTo>
                    <a:pt x="21" y="75"/>
                  </a:lnTo>
                  <a:lnTo>
                    <a:pt x="14" y="66"/>
                  </a:lnTo>
                  <a:lnTo>
                    <a:pt x="9" y="58"/>
                  </a:lnTo>
                  <a:lnTo>
                    <a:pt x="10" y="48"/>
                  </a:lnTo>
                  <a:lnTo>
                    <a:pt x="11" y="37"/>
                  </a:lnTo>
                  <a:lnTo>
                    <a:pt x="6" y="29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4" name="Freeform 33">
              <a:extLst>
                <a:ext uri="{FF2B5EF4-FFF2-40B4-BE49-F238E27FC236}">
                  <a16:creationId xmlns:a16="http://schemas.microsoft.com/office/drawing/2014/main" id="{DBF17536-86C5-4BBC-A38A-5D406038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103" y="3958747"/>
              <a:ext cx="5545" cy="9241"/>
            </a:xfrm>
            <a:custGeom>
              <a:avLst/>
              <a:gdLst>
                <a:gd name="T0" fmla="*/ 0 w 47"/>
                <a:gd name="T1" fmla="*/ 19 h 93"/>
                <a:gd name="T2" fmla="*/ 1 w 47"/>
                <a:gd name="T3" fmla="*/ 9 h 93"/>
                <a:gd name="T4" fmla="*/ 4 w 47"/>
                <a:gd name="T5" fmla="*/ 0 h 93"/>
                <a:gd name="T6" fmla="*/ 9 w 47"/>
                <a:gd name="T7" fmla="*/ 9 h 93"/>
                <a:gd name="T8" fmla="*/ 14 w 47"/>
                <a:gd name="T9" fmla="*/ 18 h 93"/>
                <a:gd name="T10" fmla="*/ 19 w 47"/>
                <a:gd name="T11" fmla="*/ 28 h 93"/>
                <a:gd name="T12" fmla="*/ 24 w 47"/>
                <a:gd name="T13" fmla="*/ 36 h 93"/>
                <a:gd name="T14" fmla="*/ 26 w 47"/>
                <a:gd name="T15" fmla="*/ 26 h 93"/>
                <a:gd name="T16" fmla="*/ 27 w 47"/>
                <a:gd name="T17" fmla="*/ 17 h 93"/>
                <a:gd name="T18" fmla="*/ 32 w 47"/>
                <a:gd name="T19" fmla="*/ 26 h 93"/>
                <a:gd name="T20" fmla="*/ 38 w 47"/>
                <a:gd name="T21" fmla="*/ 35 h 93"/>
                <a:gd name="T22" fmla="*/ 43 w 47"/>
                <a:gd name="T23" fmla="*/ 45 h 93"/>
                <a:gd name="T24" fmla="*/ 47 w 47"/>
                <a:gd name="T25" fmla="*/ 53 h 93"/>
                <a:gd name="T26" fmla="*/ 46 w 47"/>
                <a:gd name="T27" fmla="*/ 64 h 93"/>
                <a:gd name="T28" fmla="*/ 44 w 47"/>
                <a:gd name="T29" fmla="*/ 73 h 93"/>
                <a:gd name="T30" fmla="*/ 39 w 47"/>
                <a:gd name="T31" fmla="*/ 63 h 93"/>
                <a:gd name="T32" fmla="*/ 34 w 47"/>
                <a:gd name="T33" fmla="*/ 54 h 93"/>
                <a:gd name="T34" fmla="*/ 32 w 47"/>
                <a:gd name="T35" fmla="*/ 63 h 93"/>
                <a:gd name="T36" fmla="*/ 31 w 47"/>
                <a:gd name="T37" fmla="*/ 73 h 93"/>
                <a:gd name="T38" fmla="*/ 29 w 47"/>
                <a:gd name="T39" fmla="*/ 84 h 93"/>
                <a:gd name="T40" fmla="*/ 27 w 47"/>
                <a:gd name="T41" fmla="*/ 93 h 93"/>
                <a:gd name="T42" fmla="*/ 23 w 47"/>
                <a:gd name="T43" fmla="*/ 84 h 93"/>
                <a:gd name="T44" fmla="*/ 17 w 47"/>
                <a:gd name="T45" fmla="*/ 74 h 93"/>
                <a:gd name="T46" fmla="*/ 19 w 47"/>
                <a:gd name="T47" fmla="*/ 65 h 93"/>
                <a:gd name="T48" fmla="*/ 21 w 47"/>
                <a:gd name="T49" fmla="*/ 55 h 93"/>
                <a:gd name="T50" fmla="*/ 18 w 47"/>
                <a:gd name="T51" fmla="*/ 50 h 93"/>
                <a:gd name="T52" fmla="*/ 16 w 47"/>
                <a:gd name="T53" fmla="*/ 46 h 93"/>
                <a:gd name="T54" fmla="*/ 13 w 47"/>
                <a:gd name="T55" fmla="*/ 40 h 93"/>
                <a:gd name="T56" fmla="*/ 11 w 47"/>
                <a:gd name="T57" fmla="*/ 37 h 93"/>
                <a:gd name="T58" fmla="*/ 0 w 47"/>
                <a:gd name="T59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93">
                  <a:moveTo>
                    <a:pt x="0" y="19"/>
                  </a:moveTo>
                  <a:lnTo>
                    <a:pt x="1" y="9"/>
                  </a:lnTo>
                  <a:lnTo>
                    <a:pt x="4" y="0"/>
                  </a:lnTo>
                  <a:lnTo>
                    <a:pt x="9" y="9"/>
                  </a:lnTo>
                  <a:lnTo>
                    <a:pt x="14" y="18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6" y="26"/>
                  </a:lnTo>
                  <a:lnTo>
                    <a:pt x="27" y="17"/>
                  </a:lnTo>
                  <a:lnTo>
                    <a:pt x="32" y="26"/>
                  </a:lnTo>
                  <a:lnTo>
                    <a:pt x="38" y="35"/>
                  </a:lnTo>
                  <a:lnTo>
                    <a:pt x="43" y="45"/>
                  </a:lnTo>
                  <a:lnTo>
                    <a:pt x="47" y="53"/>
                  </a:lnTo>
                  <a:lnTo>
                    <a:pt x="46" y="64"/>
                  </a:lnTo>
                  <a:lnTo>
                    <a:pt x="44" y="73"/>
                  </a:lnTo>
                  <a:lnTo>
                    <a:pt x="39" y="63"/>
                  </a:lnTo>
                  <a:lnTo>
                    <a:pt x="34" y="54"/>
                  </a:lnTo>
                  <a:lnTo>
                    <a:pt x="32" y="63"/>
                  </a:lnTo>
                  <a:lnTo>
                    <a:pt x="31" y="73"/>
                  </a:lnTo>
                  <a:lnTo>
                    <a:pt x="29" y="84"/>
                  </a:lnTo>
                  <a:lnTo>
                    <a:pt x="27" y="93"/>
                  </a:lnTo>
                  <a:lnTo>
                    <a:pt x="23" y="84"/>
                  </a:lnTo>
                  <a:lnTo>
                    <a:pt x="17" y="74"/>
                  </a:lnTo>
                  <a:lnTo>
                    <a:pt x="19" y="65"/>
                  </a:lnTo>
                  <a:lnTo>
                    <a:pt x="21" y="55"/>
                  </a:lnTo>
                  <a:lnTo>
                    <a:pt x="18" y="50"/>
                  </a:lnTo>
                  <a:lnTo>
                    <a:pt x="16" y="46"/>
                  </a:lnTo>
                  <a:lnTo>
                    <a:pt x="13" y="40"/>
                  </a:lnTo>
                  <a:lnTo>
                    <a:pt x="11" y="37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5" name="Freeform 34">
              <a:extLst>
                <a:ext uri="{FF2B5EF4-FFF2-40B4-BE49-F238E27FC236}">
                  <a16:creationId xmlns:a16="http://schemas.microsoft.com/office/drawing/2014/main" id="{787AE1AB-35AB-4686-B701-2CB61C1F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52" y="4001255"/>
              <a:ext cx="1848" cy="5544"/>
            </a:xfrm>
            <a:custGeom>
              <a:avLst/>
              <a:gdLst>
                <a:gd name="T0" fmla="*/ 6 w 27"/>
                <a:gd name="T1" fmla="*/ 38 h 58"/>
                <a:gd name="T2" fmla="*/ 3 w 27"/>
                <a:gd name="T3" fmla="*/ 28 h 58"/>
                <a:gd name="T4" fmla="*/ 0 w 27"/>
                <a:gd name="T5" fmla="*/ 18 h 58"/>
                <a:gd name="T6" fmla="*/ 1 w 27"/>
                <a:gd name="T7" fmla="*/ 15 h 58"/>
                <a:gd name="T8" fmla="*/ 3 w 27"/>
                <a:gd name="T9" fmla="*/ 9 h 58"/>
                <a:gd name="T10" fmla="*/ 5 w 27"/>
                <a:gd name="T11" fmla="*/ 3 h 58"/>
                <a:gd name="T12" fmla="*/ 6 w 27"/>
                <a:gd name="T13" fmla="*/ 0 h 58"/>
                <a:gd name="T14" fmla="*/ 7 w 27"/>
                <a:gd name="T15" fmla="*/ 3 h 58"/>
                <a:gd name="T16" fmla="*/ 10 w 27"/>
                <a:gd name="T17" fmla="*/ 10 h 58"/>
                <a:gd name="T18" fmla="*/ 12 w 27"/>
                <a:gd name="T19" fmla="*/ 16 h 58"/>
                <a:gd name="T20" fmla="*/ 13 w 27"/>
                <a:gd name="T21" fmla="*/ 19 h 58"/>
                <a:gd name="T22" fmla="*/ 17 w 27"/>
                <a:gd name="T23" fmla="*/ 11 h 58"/>
                <a:gd name="T24" fmla="*/ 20 w 27"/>
                <a:gd name="T25" fmla="*/ 2 h 58"/>
                <a:gd name="T26" fmla="*/ 23 w 27"/>
                <a:gd name="T27" fmla="*/ 12 h 58"/>
                <a:gd name="T28" fmla="*/ 27 w 27"/>
                <a:gd name="T29" fmla="*/ 22 h 58"/>
                <a:gd name="T30" fmla="*/ 23 w 27"/>
                <a:gd name="T31" fmla="*/ 31 h 58"/>
                <a:gd name="T32" fmla="*/ 20 w 27"/>
                <a:gd name="T33" fmla="*/ 40 h 58"/>
                <a:gd name="T34" fmla="*/ 17 w 27"/>
                <a:gd name="T35" fmla="*/ 49 h 58"/>
                <a:gd name="T36" fmla="*/ 13 w 27"/>
                <a:gd name="T37" fmla="*/ 58 h 58"/>
                <a:gd name="T38" fmla="*/ 10 w 27"/>
                <a:gd name="T39" fmla="*/ 48 h 58"/>
                <a:gd name="T40" fmla="*/ 6 w 27"/>
                <a:gd name="T41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58">
                  <a:moveTo>
                    <a:pt x="6" y="38"/>
                  </a:moveTo>
                  <a:lnTo>
                    <a:pt x="3" y="28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9"/>
                  </a:lnTo>
                  <a:lnTo>
                    <a:pt x="5" y="3"/>
                  </a:lnTo>
                  <a:lnTo>
                    <a:pt x="6" y="0"/>
                  </a:lnTo>
                  <a:lnTo>
                    <a:pt x="7" y="3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19"/>
                  </a:lnTo>
                  <a:lnTo>
                    <a:pt x="17" y="11"/>
                  </a:lnTo>
                  <a:lnTo>
                    <a:pt x="20" y="2"/>
                  </a:lnTo>
                  <a:lnTo>
                    <a:pt x="23" y="12"/>
                  </a:lnTo>
                  <a:lnTo>
                    <a:pt x="27" y="22"/>
                  </a:lnTo>
                  <a:lnTo>
                    <a:pt x="23" y="31"/>
                  </a:lnTo>
                  <a:lnTo>
                    <a:pt x="20" y="40"/>
                  </a:lnTo>
                  <a:lnTo>
                    <a:pt x="17" y="49"/>
                  </a:lnTo>
                  <a:lnTo>
                    <a:pt x="13" y="58"/>
                  </a:lnTo>
                  <a:lnTo>
                    <a:pt x="10" y="48"/>
                  </a:lnTo>
                  <a:lnTo>
                    <a:pt x="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6" name="Freeform 35">
              <a:extLst>
                <a:ext uri="{FF2B5EF4-FFF2-40B4-BE49-F238E27FC236}">
                  <a16:creationId xmlns:a16="http://schemas.microsoft.com/office/drawing/2014/main" id="{96811DE2-FCA4-4AEC-98AB-F3AD471FF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4681" y="3777629"/>
              <a:ext cx="460208" cy="463886"/>
            </a:xfrm>
            <a:custGeom>
              <a:avLst/>
              <a:gdLst>
                <a:gd name="T0" fmla="*/ 3446 w 3982"/>
                <a:gd name="T1" fmla="*/ 784 h 4005"/>
                <a:gd name="T2" fmla="*/ 3206 w 3982"/>
                <a:gd name="T3" fmla="*/ 546 h 4005"/>
                <a:gd name="T4" fmla="*/ 3049 w 3982"/>
                <a:gd name="T5" fmla="*/ 440 h 4005"/>
                <a:gd name="T6" fmla="*/ 2315 w 3982"/>
                <a:gd name="T7" fmla="*/ 125 h 4005"/>
                <a:gd name="T8" fmla="*/ 979 w 3982"/>
                <a:gd name="T9" fmla="*/ 332 h 4005"/>
                <a:gd name="T10" fmla="*/ 737 w 3982"/>
                <a:gd name="T11" fmla="*/ 494 h 4005"/>
                <a:gd name="T12" fmla="*/ 446 w 3982"/>
                <a:gd name="T13" fmla="*/ 851 h 4005"/>
                <a:gd name="T14" fmla="*/ 119 w 3982"/>
                <a:gd name="T15" fmla="*/ 1762 h 4005"/>
                <a:gd name="T16" fmla="*/ 161 w 3982"/>
                <a:gd name="T17" fmla="*/ 2655 h 4005"/>
                <a:gd name="T18" fmla="*/ 507 w 3982"/>
                <a:gd name="T19" fmla="*/ 3212 h 4005"/>
                <a:gd name="T20" fmla="*/ 1728 w 3982"/>
                <a:gd name="T21" fmla="*/ 3881 h 4005"/>
                <a:gd name="T22" fmla="*/ 3153 w 3982"/>
                <a:gd name="T23" fmla="*/ 3589 h 4005"/>
                <a:gd name="T24" fmla="*/ 3900 w 3982"/>
                <a:gd name="T25" fmla="*/ 2469 h 4005"/>
                <a:gd name="T26" fmla="*/ 3886 w 3982"/>
                <a:gd name="T27" fmla="*/ 2238 h 4005"/>
                <a:gd name="T28" fmla="*/ 125 w 3982"/>
                <a:gd name="T29" fmla="*/ 2245 h 4005"/>
                <a:gd name="T30" fmla="*/ 3939 w 3982"/>
                <a:gd name="T31" fmla="*/ 2556 h 4005"/>
                <a:gd name="T32" fmla="*/ 3742 w 3982"/>
                <a:gd name="T33" fmla="*/ 2969 h 4005"/>
                <a:gd name="T34" fmla="*/ 3506 w 3982"/>
                <a:gd name="T35" fmla="*/ 3334 h 4005"/>
                <a:gd name="T36" fmla="*/ 3081 w 3982"/>
                <a:gd name="T37" fmla="*/ 3688 h 4005"/>
                <a:gd name="T38" fmla="*/ 2702 w 3982"/>
                <a:gd name="T39" fmla="*/ 3875 h 4005"/>
                <a:gd name="T40" fmla="*/ 2232 w 3982"/>
                <a:gd name="T41" fmla="*/ 3972 h 4005"/>
                <a:gd name="T42" fmla="*/ 1711 w 3982"/>
                <a:gd name="T43" fmla="*/ 3976 h 4005"/>
                <a:gd name="T44" fmla="*/ 1191 w 3982"/>
                <a:gd name="T45" fmla="*/ 3824 h 4005"/>
                <a:gd name="T46" fmla="*/ 691 w 3982"/>
                <a:gd name="T47" fmla="*/ 3495 h 4005"/>
                <a:gd name="T48" fmla="*/ 317 w 3982"/>
                <a:gd name="T49" fmla="*/ 3062 h 4005"/>
                <a:gd name="T50" fmla="*/ 105 w 3982"/>
                <a:gd name="T51" fmla="*/ 2605 h 4005"/>
                <a:gd name="T52" fmla="*/ 11 w 3982"/>
                <a:gd name="T53" fmla="*/ 2115 h 4005"/>
                <a:gd name="T54" fmla="*/ 48 w 3982"/>
                <a:gd name="T55" fmla="*/ 1662 h 4005"/>
                <a:gd name="T56" fmla="*/ 259 w 3982"/>
                <a:gd name="T57" fmla="*/ 1023 h 4005"/>
                <a:gd name="T58" fmla="*/ 490 w 3982"/>
                <a:gd name="T59" fmla="*/ 731 h 4005"/>
                <a:gd name="T60" fmla="*/ 929 w 3982"/>
                <a:gd name="T61" fmla="*/ 316 h 4005"/>
                <a:gd name="T62" fmla="*/ 1294 w 3982"/>
                <a:gd name="T63" fmla="*/ 141 h 4005"/>
                <a:gd name="T64" fmla="*/ 1840 w 3982"/>
                <a:gd name="T65" fmla="*/ 30 h 4005"/>
                <a:gd name="T66" fmla="*/ 2297 w 3982"/>
                <a:gd name="T67" fmla="*/ 33 h 4005"/>
                <a:gd name="T68" fmla="*/ 2844 w 3982"/>
                <a:gd name="T69" fmla="*/ 210 h 4005"/>
                <a:gd name="T70" fmla="*/ 3226 w 3982"/>
                <a:gd name="T71" fmla="*/ 463 h 4005"/>
                <a:gd name="T72" fmla="*/ 3580 w 3982"/>
                <a:gd name="T73" fmla="*/ 826 h 4005"/>
                <a:gd name="T74" fmla="*/ 3838 w 3982"/>
                <a:gd name="T75" fmla="*/ 1357 h 4005"/>
                <a:gd name="T76" fmla="*/ 3766 w 3982"/>
                <a:gd name="T77" fmla="*/ 1465 h 4005"/>
                <a:gd name="T78" fmla="*/ 3793 w 3982"/>
                <a:gd name="T79" fmla="*/ 1278 h 4005"/>
                <a:gd name="T80" fmla="*/ 3628 w 3982"/>
                <a:gd name="T81" fmla="*/ 1134 h 4005"/>
                <a:gd name="T82" fmla="*/ 3646 w 3982"/>
                <a:gd name="T83" fmla="*/ 1068 h 4005"/>
                <a:gd name="T84" fmla="*/ 3517 w 3982"/>
                <a:gd name="T85" fmla="*/ 943 h 4005"/>
                <a:gd name="T86" fmla="*/ 3204 w 3982"/>
                <a:gd name="T87" fmla="*/ 584 h 4005"/>
                <a:gd name="T88" fmla="*/ 2653 w 3982"/>
                <a:gd name="T89" fmla="*/ 253 h 4005"/>
                <a:gd name="T90" fmla="*/ 2225 w 3982"/>
                <a:gd name="T91" fmla="*/ 141 h 4005"/>
                <a:gd name="T92" fmla="*/ 1826 w 3982"/>
                <a:gd name="T93" fmla="*/ 139 h 4005"/>
                <a:gd name="T94" fmla="*/ 1201 w 3982"/>
                <a:gd name="T95" fmla="*/ 307 h 4005"/>
                <a:gd name="T96" fmla="*/ 786 w 3982"/>
                <a:gd name="T97" fmla="*/ 573 h 4005"/>
                <a:gd name="T98" fmla="*/ 510 w 3982"/>
                <a:gd name="T99" fmla="*/ 863 h 4005"/>
                <a:gd name="T100" fmla="*/ 264 w 3982"/>
                <a:gd name="T101" fmla="*/ 1301 h 4005"/>
                <a:gd name="T102" fmla="*/ 141 w 3982"/>
                <a:gd name="T103" fmla="*/ 1863 h 4005"/>
                <a:gd name="T104" fmla="*/ 177 w 3982"/>
                <a:gd name="T105" fmla="*/ 2384 h 4005"/>
                <a:gd name="T106" fmla="*/ 322 w 3982"/>
                <a:gd name="T107" fmla="*/ 2907 h 4005"/>
                <a:gd name="T108" fmla="*/ 538 w 3982"/>
                <a:gd name="T109" fmla="*/ 3199 h 4005"/>
                <a:gd name="T110" fmla="*/ 938 w 3982"/>
                <a:gd name="T111" fmla="*/ 3549 h 4005"/>
                <a:gd name="T112" fmla="*/ 1544 w 3982"/>
                <a:gd name="T113" fmla="*/ 3812 h 4005"/>
                <a:gd name="T114" fmla="*/ 2014 w 3982"/>
                <a:gd name="T115" fmla="*/ 3874 h 4005"/>
                <a:gd name="T116" fmla="*/ 2482 w 3982"/>
                <a:gd name="T117" fmla="*/ 3814 h 4005"/>
                <a:gd name="T118" fmla="*/ 3070 w 3982"/>
                <a:gd name="T119" fmla="*/ 3559 h 4005"/>
                <a:gd name="T120" fmla="*/ 3532 w 3982"/>
                <a:gd name="T121" fmla="*/ 3093 h 4005"/>
                <a:gd name="T122" fmla="*/ 3812 w 3982"/>
                <a:gd name="T123" fmla="*/ 2540 h 4005"/>
                <a:gd name="T124" fmla="*/ 3929 w 3982"/>
                <a:gd name="T125" fmla="*/ 2140 h 4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82" h="4005">
                  <a:moveTo>
                    <a:pt x="3523" y="814"/>
                  </a:moveTo>
                  <a:lnTo>
                    <a:pt x="3526" y="823"/>
                  </a:lnTo>
                  <a:lnTo>
                    <a:pt x="3529" y="833"/>
                  </a:lnTo>
                  <a:lnTo>
                    <a:pt x="3538" y="839"/>
                  </a:lnTo>
                  <a:lnTo>
                    <a:pt x="3546" y="844"/>
                  </a:lnTo>
                  <a:lnTo>
                    <a:pt x="3548" y="854"/>
                  </a:lnTo>
                  <a:lnTo>
                    <a:pt x="3550" y="864"/>
                  </a:lnTo>
                  <a:lnTo>
                    <a:pt x="3567" y="876"/>
                  </a:lnTo>
                  <a:lnTo>
                    <a:pt x="3576" y="882"/>
                  </a:lnTo>
                  <a:lnTo>
                    <a:pt x="3584" y="889"/>
                  </a:lnTo>
                  <a:lnTo>
                    <a:pt x="3586" y="899"/>
                  </a:lnTo>
                  <a:lnTo>
                    <a:pt x="3589" y="908"/>
                  </a:lnTo>
                  <a:lnTo>
                    <a:pt x="3591" y="918"/>
                  </a:lnTo>
                  <a:lnTo>
                    <a:pt x="3593" y="927"/>
                  </a:lnTo>
                  <a:lnTo>
                    <a:pt x="3595" y="936"/>
                  </a:lnTo>
                  <a:lnTo>
                    <a:pt x="3597" y="945"/>
                  </a:lnTo>
                  <a:lnTo>
                    <a:pt x="3606" y="953"/>
                  </a:lnTo>
                  <a:lnTo>
                    <a:pt x="3614" y="959"/>
                  </a:lnTo>
                  <a:lnTo>
                    <a:pt x="3622" y="966"/>
                  </a:lnTo>
                  <a:lnTo>
                    <a:pt x="3630" y="973"/>
                  </a:lnTo>
                  <a:lnTo>
                    <a:pt x="3646" y="987"/>
                  </a:lnTo>
                  <a:lnTo>
                    <a:pt x="3653" y="993"/>
                  </a:lnTo>
                  <a:lnTo>
                    <a:pt x="3661" y="1001"/>
                  </a:lnTo>
                  <a:lnTo>
                    <a:pt x="3669" y="1008"/>
                  </a:lnTo>
                  <a:lnTo>
                    <a:pt x="3677" y="1015"/>
                  </a:lnTo>
                  <a:lnTo>
                    <a:pt x="3676" y="1005"/>
                  </a:lnTo>
                  <a:lnTo>
                    <a:pt x="3674" y="995"/>
                  </a:lnTo>
                  <a:lnTo>
                    <a:pt x="3666" y="988"/>
                  </a:lnTo>
                  <a:lnTo>
                    <a:pt x="3658" y="982"/>
                  </a:lnTo>
                  <a:lnTo>
                    <a:pt x="3626" y="954"/>
                  </a:lnTo>
                  <a:lnTo>
                    <a:pt x="3624" y="944"/>
                  </a:lnTo>
                  <a:lnTo>
                    <a:pt x="3622" y="935"/>
                  </a:lnTo>
                  <a:lnTo>
                    <a:pt x="3613" y="927"/>
                  </a:lnTo>
                  <a:lnTo>
                    <a:pt x="3606" y="921"/>
                  </a:lnTo>
                  <a:lnTo>
                    <a:pt x="3602" y="911"/>
                  </a:lnTo>
                  <a:lnTo>
                    <a:pt x="3600" y="902"/>
                  </a:lnTo>
                  <a:lnTo>
                    <a:pt x="3598" y="892"/>
                  </a:lnTo>
                  <a:lnTo>
                    <a:pt x="3596" y="883"/>
                  </a:lnTo>
                  <a:lnTo>
                    <a:pt x="3594" y="873"/>
                  </a:lnTo>
                  <a:lnTo>
                    <a:pt x="3591" y="864"/>
                  </a:lnTo>
                  <a:lnTo>
                    <a:pt x="3583" y="857"/>
                  </a:lnTo>
                  <a:lnTo>
                    <a:pt x="3574" y="851"/>
                  </a:lnTo>
                  <a:lnTo>
                    <a:pt x="3565" y="844"/>
                  </a:lnTo>
                  <a:lnTo>
                    <a:pt x="3558" y="838"/>
                  </a:lnTo>
                  <a:lnTo>
                    <a:pt x="3549" y="833"/>
                  </a:lnTo>
                  <a:lnTo>
                    <a:pt x="3540" y="826"/>
                  </a:lnTo>
                  <a:lnTo>
                    <a:pt x="3531" y="820"/>
                  </a:lnTo>
                  <a:lnTo>
                    <a:pt x="3523" y="814"/>
                  </a:lnTo>
                  <a:close/>
                  <a:moveTo>
                    <a:pt x="3464" y="760"/>
                  </a:moveTo>
                  <a:lnTo>
                    <a:pt x="3456" y="754"/>
                  </a:lnTo>
                  <a:lnTo>
                    <a:pt x="3447" y="750"/>
                  </a:lnTo>
                  <a:lnTo>
                    <a:pt x="3449" y="758"/>
                  </a:lnTo>
                  <a:lnTo>
                    <a:pt x="3453" y="768"/>
                  </a:lnTo>
                  <a:lnTo>
                    <a:pt x="3456" y="776"/>
                  </a:lnTo>
                  <a:lnTo>
                    <a:pt x="3460" y="786"/>
                  </a:lnTo>
                  <a:lnTo>
                    <a:pt x="3468" y="792"/>
                  </a:lnTo>
                  <a:lnTo>
                    <a:pt x="3477" y="798"/>
                  </a:lnTo>
                  <a:lnTo>
                    <a:pt x="3485" y="804"/>
                  </a:lnTo>
                  <a:lnTo>
                    <a:pt x="3494" y="808"/>
                  </a:lnTo>
                  <a:lnTo>
                    <a:pt x="3503" y="816"/>
                  </a:lnTo>
                  <a:lnTo>
                    <a:pt x="3511" y="821"/>
                  </a:lnTo>
                  <a:lnTo>
                    <a:pt x="3509" y="811"/>
                  </a:lnTo>
                  <a:lnTo>
                    <a:pt x="3506" y="802"/>
                  </a:lnTo>
                  <a:lnTo>
                    <a:pt x="3497" y="797"/>
                  </a:lnTo>
                  <a:lnTo>
                    <a:pt x="3489" y="790"/>
                  </a:lnTo>
                  <a:lnTo>
                    <a:pt x="3470" y="778"/>
                  </a:lnTo>
                  <a:lnTo>
                    <a:pt x="3468" y="770"/>
                  </a:lnTo>
                  <a:lnTo>
                    <a:pt x="3464" y="760"/>
                  </a:lnTo>
                  <a:close/>
                  <a:moveTo>
                    <a:pt x="3379" y="750"/>
                  </a:moveTo>
                  <a:lnTo>
                    <a:pt x="3387" y="756"/>
                  </a:lnTo>
                  <a:lnTo>
                    <a:pt x="3396" y="760"/>
                  </a:lnTo>
                  <a:lnTo>
                    <a:pt x="3405" y="766"/>
                  </a:lnTo>
                  <a:lnTo>
                    <a:pt x="3413" y="771"/>
                  </a:lnTo>
                  <a:lnTo>
                    <a:pt x="3423" y="776"/>
                  </a:lnTo>
                  <a:lnTo>
                    <a:pt x="3431" y="782"/>
                  </a:lnTo>
                  <a:lnTo>
                    <a:pt x="3440" y="788"/>
                  </a:lnTo>
                  <a:lnTo>
                    <a:pt x="3448" y="792"/>
                  </a:lnTo>
                  <a:lnTo>
                    <a:pt x="3446" y="784"/>
                  </a:lnTo>
                  <a:lnTo>
                    <a:pt x="3442" y="775"/>
                  </a:lnTo>
                  <a:lnTo>
                    <a:pt x="3433" y="769"/>
                  </a:lnTo>
                  <a:lnTo>
                    <a:pt x="3425" y="764"/>
                  </a:lnTo>
                  <a:lnTo>
                    <a:pt x="3416" y="758"/>
                  </a:lnTo>
                  <a:lnTo>
                    <a:pt x="3407" y="753"/>
                  </a:lnTo>
                  <a:lnTo>
                    <a:pt x="3398" y="748"/>
                  </a:lnTo>
                  <a:lnTo>
                    <a:pt x="3390" y="742"/>
                  </a:lnTo>
                  <a:lnTo>
                    <a:pt x="3381" y="738"/>
                  </a:lnTo>
                  <a:lnTo>
                    <a:pt x="3372" y="733"/>
                  </a:lnTo>
                  <a:lnTo>
                    <a:pt x="3375" y="741"/>
                  </a:lnTo>
                  <a:lnTo>
                    <a:pt x="3379" y="750"/>
                  </a:lnTo>
                  <a:close/>
                  <a:moveTo>
                    <a:pt x="3301" y="574"/>
                  </a:moveTo>
                  <a:lnTo>
                    <a:pt x="3307" y="584"/>
                  </a:lnTo>
                  <a:lnTo>
                    <a:pt x="3310" y="592"/>
                  </a:lnTo>
                  <a:lnTo>
                    <a:pt x="3320" y="598"/>
                  </a:lnTo>
                  <a:lnTo>
                    <a:pt x="3329" y="601"/>
                  </a:lnTo>
                  <a:lnTo>
                    <a:pt x="3326" y="593"/>
                  </a:lnTo>
                  <a:lnTo>
                    <a:pt x="3320" y="584"/>
                  </a:lnTo>
                  <a:lnTo>
                    <a:pt x="3316" y="575"/>
                  </a:lnTo>
                  <a:lnTo>
                    <a:pt x="3312" y="566"/>
                  </a:lnTo>
                  <a:lnTo>
                    <a:pt x="3302" y="561"/>
                  </a:lnTo>
                  <a:lnTo>
                    <a:pt x="3293" y="557"/>
                  </a:lnTo>
                  <a:lnTo>
                    <a:pt x="3282" y="552"/>
                  </a:lnTo>
                  <a:lnTo>
                    <a:pt x="3274" y="549"/>
                  </a:lnTo>
                  <a:lnTo>
                    <a:pt x="3278" y="557"/>
                  </a:lnTo>
                  <a:lnTo>
                    <a:pt x="3282" y="566"/>
                  </a:lnTo>
                  <a:lnTo>
                    <a:pt x="3293" y="570"/>
                  </a:lnTo>
                  <a:lnTo>
                    <a:pt x="3301" y="574"/>
                  </a:lnTo>
                  <a:close/>
                  <a:moveTo>
                    <a:pt x="3343" y="663"/>
                  </a:moveTo>
                  <a:lnTo>
                    <a:pt x="3339" y="653"/>
                  </a:lnTo>
                  <a:lnTo>
                    <a:pt x="3335" y="644"/>
                  </a:lnTo>
                  <a:lnTo>
                    <a:pt x="3331" y="636"/>
                  </a:lnTo>
                  <a:lnTo>
                    <a:pt x="3327" y="627"/>
                  </a:lnTo>
                  <a:lnTo>
                    <a:pt x="3317" y="622"/>
                  </a:lnTo>
                  <a:lnTo>
                    <a:pt x="3309" y="618"/>
                  </a:lnTo>
                  <a:lnTo>
                    <a:pt x="3312" y="625"/>
                  </a:lnTo>
                  <a:lnTo>
                    <a:pt x="3316" y="635"/>
                  </a:lnTo>
                  <a:lnTo>
                    <a:pt x="3319" y="643"/>
                  </a:lnTo>
                  <a:lnTo>
                    <a:pt x="3325" y="653"/>
                  </a:lnTo>
                  <a:lnTo>
                    <a:pt x="3326" y="656"/>
                  </a:lnTo>
                  <a:lnTo>
                    <a:pt x="3328" y="661"/>
                  </a:lnTo>
                  <a:lnTo>
                    <a:pt x="3330" y="667"/>
                  </a:lnTo>
                  <a:lnTo>
                    <a:pt x="3332" y="670"/>
                  </a:lnTo>
                  <a:lnTo>
                    <a:pt x="3341" y="675"/>
                  </a:lnTo>
                  <a:lnTo>
                    <a:pt x="3350" y="680"/>
                  </a:lnTo>
                  <a:lnTo>
                    <a:pt x="3346" y="671"/>
                  </a:lnTo>
                  <a:lnTo>
                    <a:pt x="3343" y="663"/>
                  </a:lnTo>
                  <a:close/>
                  <a:moveTo>
                    <a:pt x="3158" y="475"/>
                  </a:moveTo>
                  <a:lnTo>
                    <a:pt x="3167" y="480"/>
                  </a:lnTo>
                  <a:lnTo>
                    <a:pt x="3177" y="483"/>
                  </a:lnTo>
                  <a:lnTo>
                    <a:pt x="3173" y="474"/>
                  </a:lnTo>
                  <a:lnTo>
                    <a:pt x="3167" y="466"/>
                  </a:lnTo>
                  <a:lnTo>
                    <a:pt x="3158" y="463"/>
                  </a:lnTo>
                  <a:lnTo>
                    <a:pt x="3147" y="459"/>
                  </a:lnTo>
                  <a:lnTo>
                    <a:pt x="3142" y="451"/>
                  </a:lnTo>
                  <a:lnTo>
                    <a:pt x="3136" y="442"/>
                  </a:lnTo>
                  <a:lnTo>
                    <a:pt x="3131" y="435"/>
                  </a:lnTo>
                  <a:lnTo>
                    <a:pt x="3126" y="426"/>
                  </a:lnTo>
                  <a:lnTo>
                    <a:pt x="3116" y="422"/>
                  </a:lnTo>
                  <a:lnTo>
                    <a:pt x="3107" y="420"/>
                  </a:lnTo>
                  <a:lnTo>
                    <a:pt x="3108" y="422"/>
                  </a:lnTo>
                  <a:lnTo>
                    <a:pt x="3111" y="427"/>
                  </a:lnTo>
                  <a:lnTo>
                    <a:pt x="3114" y="433"/>
                  </a:lnTo>
                  <a:lnTo>
                    <a:pt x="3117" y="436"/>
                  </a:lnTo>
                  <a:lnTo>
                    <a:pt x="3121" y="444"/>
                  </a:lnTo>
                  <a:lnTo>
                    <a:pt x="3128" y="452"/>
                  </a:lnTo>
                  <a:lnTo>
                    <a:pt x="3137" y="455"/>
                  </a:lnTo>
                  <a:lnTo>
                    <a:pt x="3147" y="459"/>
                  </a:lnTo>
                  <a:lnTo>
                    <a:pt x="3152" y="468"/>
                  </a:lnTo>
                  <a:lnTo>
                    <a:pt x="3158" y="475"/>
                  </a:lnTo>
                  <a:close/>
                  <a:moveTo>
                    <a:pt x="3186" y="551"/>
                  </a:moveTo>
                  <a:lnTo>
                    <a:pt x="3196" y="555"/>
                  </a:lnTo>
                  <a:lnTo>
                    <a:pt x="3206" y="558"/>
                  </a:lnTo>
                  <a:lnTo>
                    <a:pt x="3216" y="564"/>
                  </a:lnTo>
                  <a:lnTo>
                    <a:pt x="3225" y="567"/>
                  </a:lnTo>
                  <a:lnTo>
                    <a:pt x="3220" y="558"/>
                  </a:lnTo>
                  <a:lnTo>
                    <a:pt x="3215" y="550"/>
                  </a:lnTo>
                  <a:lnTo>
                    <a:pt x="3206" y="546"/>
                  </a:lnTo>
                  <a:lnTo>
                    <a:pt x="3196" y="541"/>
                  </a:lnTo>
                  <a:lnTo>
                    <a:pt x="3187" y="538"/>
                  </a:lnTo>
                  <a:lnTo>
                    <a:pt x="3177" y="534"/>
                  </a:lnTo>
                  <a:lnTo>
                    <a:pt x="3173" y="526"/>
                  </a:lnTo>
                  <a:lnTo>
                    <a:pt x="3167" y="518"/>
                  </a:lnTo>
                  <a:lnTo>
                    <a:pt x="3164" y="516"/>
                  </a:lnTo>
                  <a:lnTo>
                    <a:pt x="3158" y="514"/>
                  </a:lnTo>
                  <a:lnTo>
                    <a:pt x="3151" y="512"/>
                  </a:lnTo>
                  <a:lnTo>
                    <a:pt x="3148" y="510"/>
                  </a:lnTo>
                  <a:lnTo>
                    <a:pt x="3150" y="514"/>
                  </a:lnTo>
                  <a:lnTo>
                    <a:pt x="3153" y="519"/>
                  </a:lnTo>
                  <a:lnTo>
                    <a:pt x="3157" y="524"/>
                  </a:lnTo>
                  <a:lnTo>
                    <a:pt x="3158" y="526"/>
                  </a:lnTo>
                  <a:lnTo>
                    <a:pt x="3167" y="531"/>
                  </a:lnTo>
                  <a:lnTo>
                    <a:pt x="3177" y="534"/>
                  </a:lnTo>
                  <a:lnTo>
                    <a:pt x="3182" y="542"/>
                  </a:lnTo>
                  <a:lnTo>
                    <a:pt x="3186" y="551"/>
                  </a:lnTo>
                  <a:close/>
                  <a:moveTo>
                    <a:pt x="2979" y="335"/>
                  </a:moveTo>
                  <a:lnTo>
                    <a:pt x="2969" y="333"/>
                  </a:lnTo>
                  <a:lnTo>
                    <a:pt x="2959" y="330"/>
                  </a:lnTo>
                  <a:lnTo>
                    <a:pt x="2960" y="333"/>
                  </a:lnTo>
                  <a:lnTo>
                    <a:pt x="2964" y="337"/>
                  </a:lnTo>
                  <a:lnTo>
                    <a:pt x="2968" y="342"/>
                  </a:lnTo>
                  <a:lnTo>
                    <a:pt x="2970" y="346"/>
                  </a:lnTo>
                  <a:lnTo>
                    <a:pt x="2981" y="348"/>
                  </a:lnTo>
                  <a:lnTo>
                    <a:pt x="2991" y="350"/>
                  </a:lnTo>
                  <a:lnTo>
                    <a:pt x="2984" y="342"/>
                  </a:lnTo>
                  <a:lnTo>
                    <a:pt x="2979" y="335"/>
                  </a:lnTo>
                  <a:lnTo>
                    <a:pt x="2988" y="337"/>
                  </a:lnTo>
                  <a:lnTo>
                    <a:pt x="2999" y="339"/>
                  </a:lnTo>
                  <a:lnTo>
                    <a:pt x="3006" y="347"/>
                  </a:lnTo>
                  <a:lnTo>
                    <a:pt x="3012" y="355"/>
                  </a:lnTo>
                  <a:lnTo>
                    <a:pt x="3021" y="357"/>
                  </a:lnTo>
                  <a:lnTo>
                    <a:pt x="3032" y="360"/>
                  </a:lnTo>
                  <a:lnTo>
                    <a:pt x="3037" y="368"/>
                  </a:lnTo>
                  <a:lnTo>
                    <a:pt x="3044" y="376"/>
                  </a:lnTo>
                  <a:lnTo>
                    <a:pt x="3047" y="377"/>
                  </a:lnTo>
                  <a:lnTo>
                    <a:pt x="3053" y="380"/>
                  </a:lnTo>
                  <a:lnTo>
                    <a:pt x="3061" y="381"/>
                  </a:lnTo>
                  <a:lnTo>
                    <a:pt x="3064" y="382"/>
                  </a:lnTo>
                  <a:lnTo>
                    <a:pt x="3062" y="380"/>
                  </a:lnTo>
                  <a:lnTo>
                    <a:pt x="3058" y="374"/>
                  </a:lnTo>
                  <a:lnTo>
                    <a:pt x="3053" y="368"/>
                  </a:lnTo>
                  <a:lnTo>
                    <a:pt x="3052" y="366"/>
                  </a:lnTo>
                  <a:lnTo>
                    <a:pt x="3042" y="363"/>
                  </a:lnTo>
                  <a:lnTo>
                    <a:pt x="3032" y="360"/>
                  </a:lnTo>
                  <a:lnTo>
                    <a:pt x="3026" y="353"/>
                  </a:lnTo>
                  <a:lnTo>
                    <a:pt x="3019" y="345"/>
                  </a:lnTo>
                  <a:lnTo>
                    <a:pt x="3014" y="337"/>
                  </a:lnTo>
                  <a:lnTo>
                    <a:pt x="3008" y="330"/>
                  </a:lnTo>
                  <a:lnTo>
                    <a:pt x="2998" y="326"/>
                  </a:lnTo>
                  <a:lnTo>
                    <a:pt x="2987" y="324"/>
                  </a:lnTo>
                  <a:lnTo>
                    <a:pt x="2981" y="317"/>
                  </a:lnTo>
                  <a:lnTo>
                    <a:pt x="2975" y="309"/>
                  </a:lnTo>
                  <a:lnTo>
                    <a:pt x="2964" y="306"/>
                  </a:lnTo>
                  <a:lnTo>
                    <a:pt x="2954" y="304"/>
                  </a:lnTo>
                  <a:lnTo>
                    <a:pt x="2943" y="302"/>
                  </a:lnTo>
                  <a:lnTo>
                    <a:pt x="2933" y="300"/>
                  </a:lnTo>
                  <a:lnTo>
                    <a:pt x="2940" y="307"/>
                  </a:lnTo>
                  <a:lnTo>
                    <a:pt x="2946" y="315"/>
                  </a:lnTo>
                  <a:lnTo>
                    <a:pt x="2955" y="317"/>
                  </a:lnTo>
                  <a:lnTo>
                    <a:pt x="2967" y="319"/>
                  </a:lnTo>
                  <a:lnTo>
                    <a:pt x="2974" y="327"/>
                  </a:lnTo>
                  <a:lnTo>
                    <a:pt x="2979" y="335"/>
                  </a:lnTo>
                  <a:close/>
                  <a:moveTo>
                    <a:pt x="3029" y="422"/>
                  </a:moveTo>
                  <a:lnTo>
                    <a:pt x="3023" y="414"/>
                  </a:lnTo>
                  <a:lnTo>
                    <a:pt x="3017" y="406"/>
                  </a:lnTo>
                  <a:lnTo>
                    <a:pt x="3014" y="405"/>
                  </a:lnTo>
                  <a:lnTo>
                    <a:pt x="3008" y="403"/>
                  </a:lnTo>
                  <a:lnTo>
                    <a:pt x="3000" y="402"/>
                  </a:lnTo>
                  <a:lnTo>
                    <a:pt x="2997" y="401"/>
                  </a:lnTo>
                  <a:lnTo>
                    <a:pt x="3002" y="408"/>
                  </a:lnTo>
                  <a:lnTo>
                    <a:pt x="3009" y="417"/>
                  </a:lnTo>
                  <a:lnTo>
                    <a:pt x="3018" y="419"/>
                  </a:lnTo>
                  <a:lnTo>
                    <a:pt x="3029" y="422"/>
                  </a:lnTo>
                  <a:lnTo>
                    <a:pt x="3034" y="430"/>
                  </a:lnTo>
                  <a:lnTo>
                    <a:pt x="3040" y="437"/>
                  </a:lnTo>
                  <a:lnTo>
                    <a:pt x="3049" y="440"/>
                  </a:lnTo>
                  <a:lnTo>
                    <a:pt x="3059" y="443"/>
                  </a:lnTo>
                  <a:lnTo>
                    <a:pt x="3069" y="447"/>
                  </a:lnTo>
                  <a:lnTo>
                    <a:pt x="3079" y="449"/>
                  </a:lnTo>
                  <a:lnTo>
                    <a:pt x="3074" y="441"/>
                  </a:lnTo>
                  <a:lnTo>
                    <a:pt x="3068" y="433"/>
                  </a:lnTo>
                  <a:lnTo>
                    <a:pt x="3063" y="425"/>
                  </a:lnTo>
                  <a:lnTo>
                    <a:pt x="3058" y="418"/>
                  </a:lnTo>
                  <a:lnTo>
                    <a:pt x="3053" y="416"/>
                  </a:lnTo>
                  <a:lnTo>
                    <a:pt x="3047" y="415"/>
                  </a:lnTo>
                  <a:lnTo>
                    <a:pt x="3044" y="414"/>
                  </a:lnTo>
                  <a:lnTo>
                    <a:pt x="3041" y="413"/>
                  </a:lnTo>
                  <a:lnTo>
                    <a:pt x="3038" y="412"/>
                  </a:lnTo>
                  <a:lnTo>
                    <a:pt x="3037" y="412"/>
                  </a:lnTo>
                  <a:lnTo>
                    <a:pt x="3043" y="419"/>
                  </a:lnTo>
                  <a:lnTo>
                    <a:pt x="3048" y="427"/>
                  </a:lnTo>
                  <a:lnTo>
                    <a:pt x="3038" y="424"/>
                  </a:lnTo>
                  <a:lnTo>
                    <a:pt x="3029" y="422"/>
                  </a:lnTo>
                  <a:close/>
                  <a:moveTo>
                    <a:pt x="2276" y="96"/>
                  </a:moveTo>
                  <a:lnTo>
                    <a:pt x="2284" y="100"/>
                  </a:lnTo>
                  <a:lnTo>
                    <a:pt x="2293" y="104"/>
                  </a:lnTo>
                  <a:lnTo>
                    <a:pt x="2303" y="103"/>
                  </a:lnTo>
                  <a:lnTo>
                    <a:pt x="2313" y="102"/>
                  </a:lnTo>
                  <a:lnTo>
                    <a:pt x="2305" y="97"/>
                  </a:lnTo>
                  <a:lnTo>
                    <a:pt x="2297" y="91"/>
                  </a:lnTo>
                  <a:lnTo>
                    <a:pt x="2288" y="87"/>
                  </a:lnTo>
                  <a:lnTo>
                    <a:pt x="2280" y="83"/>
                  </a:lnTo>
                  <a:lnTo>
                    <a:pt x="2269" y="84"/>
                  </a:lnTo>
                  <a:lnTo>
                    <a:pt x="2259" y="86"/>
                  </a:lnTo>
                  <a:lnTo>
                    <a:pt x="2250" y="81"/>
                  </a:lnTo>
                  <a:lnTo>
                    <a:pt x="2242" y="76"/>
                  </a:lnTo>
                  <a:lnTo>
                    <a:pt x="2230" y="79"/>
                  </a:lnTo>
                  <a:lnTo>
                    <a:pt x="2220" y="81"/>
                  </a:lnTo>
                  <a:lnTo>
                    <a:pt x="2229" y="85"/>
                  </a:lnTo>
                  <a:lnTo>
                    <a:pt x="2238" y="89"/>
                  </a:lnTo>
                  <a:lnTo>
                    <a:pt x="2248" y="87"/>
                  </a:lnTo>
                  <a:lnTo>
                    <a:pt x="2259" y="86"/>
                  </a:lnTo>
                  <a:lnTo>
                    <a:pt x="2267" y="90"/>
                  </a:lnTo>
                  <a:lnTo>
                    <a:pt x="2276" y="96"/>
                  </a:lnTo>
                  <a:close/>
                  <a:moveTo>
                    <a:pt x="2318" y="149"/>
                  </a:moveTo>
                  <a:lnTo>
                    <a:pt x="2328" y="148"/>
                  </a:lnTo>
                  <a:lnTo>
                    <a:pt x="2338" y="147"/>
                  </a:lnTo>
                  <a:lnTo>
                    <a:pt x="2349" y="146"/>
                  </a:lnTo>
                  <a:lnTo>
                    <a:pt x="2359" y="143"/>
                  </a:lnTo>
                  <a:lnTo>
                    <a:pt x="2369" y="142"/>
                  </a:lnTo>
                  <a:lnTo>
                    <a:pt x="2379" y="141"/>
                  </a:lnTo>
                  <a:lnTo>
                    <a:pt x="2391" y="140"/>
                  </a:lnTo>
                  <a:lnTo>
                    <a:pt x="2400" y="139"/>
                  </a:lnTo>
                  <a:lnTo>
                    <a:pt x="2393" y="134"/>
                  </a:lnTo>
                  <a:lnTo>
                    <a:pt x="2384" y="129"/>
                  </a:lnTo>
                  <a:lnTo>
                    <a:pt x="2393" y="128"/>
                  </a:lnTo>
                  <a:lnTo>
                    <a:pt x="2404" y="126"/>
                  </a:lnTo>
                  <a:lnTo>
                    <a:pt x="2415" y="126"/>
                  </a:lnTo>
                  <a:lnTo>
                    <a:pt x="2425" y="125"/>
                  </a:lnTo>
                  <a:lnTo>
                    <a:pt x="2417" y="120"/>
                  </a:lnTo>
                  <a:lnTo>
                    <a:pt x="2409" y="115"/>
                  </a:lnTo>
                  <a:lnTo>
                    <a:pt x="2419" y="114"/>
                  </a:lnTo>
                  <a:lnTo>
                    <a:pt x="2430" y="113"/>
                  </a:lnTo>
                  <a:lnTo>
                    <a:pt x="2421" y="107"/>
                  </a:lnTo>
                  <a:lnTo>
                    <a:pt x="2414" y="102"/>
                  </a:lnTo>
                  <a:lnTo>
                    <a:pt x="2410" y="102"/>
                  </a:lnTo>
                  <a:lnTo>
                    <a:pt x="2402" y="103"/>
                  </a:lnTo>
                  <a:lnTo>
                    <a:pt x="2396" y="103"/>
                  </a:lnTo>
                  <a:lnTo>
                    <a:pt x="2393" y="104"/>
                  </a:lnTo>
                  <a:lnTo>
                    <a:pt x="2401" y="109"/>
                  </a:lnTo>
                  <a:lnTo>
                    <a:pt x="2409" y="115"/>
                  </a:lnTo>
                  <a:lnTo>
                    <a:pt x="2399" y="116"/>
                  </a:lnTo>
                  <a:lnTo>
                    <a:pt x="2388" y="117"/>
                  </a:lnTo>
                  <a:lnTo>
                    <a:pt x="2377" y="117"/>
                  </a:lnTo>
                  <a:lnTo>
                    <a:pt x="2367" y="119"/>
                  </a:lnTo>
                  <a:lnTo>
                    <a:pt x="2375" y="123"/>
                  </a:lnTo>
                  <a:lnTo>
                    <a:pt x="2384" y="129"/>
                  </a:lnTo>
                  <a:lnTo>
                    <a:pt x="2375" y="131"/>
                  </a:lnTo>
                  <a:lnTo>
                    <a:pt x="2363" y="132"/>
                  </a:lnTo>
                  <a:lnTo>
                    <a:pt x="2353" y="133"/>
                  </a:lnTo>
                  <a:lnTo>
                    <a:pt x="2343" y="134"/>
                  </a:lnTo>
                  <a:lnTo>
                    <a:pt x="2334" y="129"/>
                  </a:lnTo>
                  <a:lnTo>
                    <a:pt x="2326" y="124"/>
                  </a:lnTo>
                  <a:lnTo>
                    <a:pt x="2315" y="125"/>
                  </a:lnTo>
                  <a:lnTo>
                    <a:pt x="2305" y="126"/>
                  </a:lnTo>
                  <a:lnTo>
                    <a:pt x="2296" y="129"/>
                  </a:lnTo>
                  <a:lnTo>
                    <a:pt x="2285" y="130"/>
                  </a:lnTo>
                  <a:lnTo>
                    <a:pt x="2294" y="135"/>
                  </a:lnTo>
                  <a:lnTo>
                    <a:pt x="2301" y="139"/>
                  </a:lnTo>
                  <a:lnTo>
                    <a:pt x="2310" y="145"/>
                  </a:lnTo>
                  <a:lnTo>
                    <a:pt x="2318" y="149"/>
                  </a:lnTo>
                  <a:close/>
                  <a:moveTo>
                    <a:pt x="2030" y="66"/>
                  </a:moveTo>
                  <a:lnTo>
                    <a:pt x="2021" y="62"/>
                  </a:lnTo>
                  <a:lnTo>
                    <a:pt x="2012" y="58"/>
                  </a:lnTo>
                  <a:lnTo>
                    <a:pt x="2021" y="55"/>
                  </a:lnTo>
                  <a:lnTo>
                    <a:pt x="2032" y="52"/>
                  </a:lnTo>
                  <a:lnTo>
                    <a:pt x="2040" y="56"/>
                  </a:lnTo>
                  <a:lnTo>
                    <a:pt x="2050" y="59"/>
                  </a:lnTo>
                  <a:lnTo>
                    <a:pt x="2060" y="56"/>
                  </a:lnTo>
                  <a:lnTo>
                    <a:pt x="2070" y="54"/>
                  </a:lnTo>
                  <a:lnTo>
                    <a:pt x="2062" y="50"/>
                  </a:lnTo>
                  <a:lnTo>
                    <a:pt x="2052" y="47"/>
                  </a:lnTo>
                  <a:lnTo>
                    <a:pt x="2042" y="49"/>
                  </a:lnTo>
                  <a:lnTo>
                    <a:pt x="2032" y="52"/>
                  </a:lnTo>
                  <a:lnTo>
                    <a:pt x="2022" y="49"/>
                  </a:lnTo>
                  <a:lnTo>
                    <a:pt x="2014" y="46"/>
                  </a:lnTo>
                  <a:lnTo>
                    <a:pt x="2009" y="46"/>
                  </a:lnTo>
                  <a:lnTo>
                    <a:pt x="2003" y="48"/>
                  </a:lnTo>
                  <a:lnTo>
                    <a:pt x="1998" y="50"/>
                  </a:lnTo>
                  <a:lnTo>
                    <a:pt x="1994" y="51"/>
                  </a:lnTo>
                  <a:lnTo>
                    <a:pt x="1984" y="48"/>
                  </a:lnTo>
                  <a:lnTo>
                    <a:pt x="1974" y="45"/>
                  </a:lnTo>
                  <a:lnTo>
                    <a:pt x="1965" y="48"/>
                  </a:lnTo>
                  <a:lnTo>
                    <a:pt x="1954" y="51"/>
                  </a:lnTo>
                  <a:lnTo>
                    <a:pt x="1964" y="55"/>
                  </a:lnTo>
                  <a:lnTo>
                    <a:pt x="1973" y="58"/>
                  </a:lnTo>
                  <a:lnTo>
                    <a:pt x="1983" y="55"/>
                  </a:lnTo>
                  <a:lnTo>
                    <a:pt x="1994" y="51"/>
                  </a:lnTo>
                  <a:lnTo>
                    <a:pt x="2002" y="54"/>
                  </a:lnTo>
                  <a:lnTo>
                    <a:pt x="2012" y="58"/>
                  </a:lnTo>
                  <a:lnTo>
                    <a:pt x="2007" y="59"/>
                  </a:lnTo>
                  <a:lnTo>
                    <a:pt x="2001" y="62"/>
                  </a:lnTo>
                  <a:lnTo>
                    <a:pt x="1995" y="63"/>
                  </a:lnTo>
                  <a:lnTo>
                    <a:pt x="1992" y="65"/>
                  </a:lnTo>
                  <a:lnTo>
                    <a:pt x="1994" y="66"/>
                  </a:lnTo>
                  <a:lnTo>
                    <a:pt x="2000" y="68"/>
                  </a:lnTo>
                  <a:lnTo>
                    <a:pt x="2006" y="70"/>
                  </a:lnTo>
                  <a:lnTo>
                    <a:pt x="2010" y="71"/>
                  </a:lnTo>
                  <a:lnTo>
                    <a:pt x="2020" y="68"/>
                  </a:lnTo>
                  <a:lnTo>
                    <a:pt x="2030" y="66"/>
                  </a:lnTo>
                  <a:close/>
                  <a:moveTo>
                    <a:pt x="1648" y="105"/>
                  </a:moveTo>
                  <a:lnTo>
                    <a:pt x="1638" y="103"/>
                  </a:lnTo>
                  <a:lnTo>
                    <a:pt x="1629" y="102"/>
                  </a:lnTo>
                  <a:lnTo>
                    <a:pt x="1638" y="97"/>
                  </a:lnTo>
                  <a:lnTo>
                    <a:pt x="1647" y="91"/>
                  </a:lnTo>
                  <a:lnTo>
                    <a:pt x="1638" y="90"/>
                  </a:lnTo>
                  <a:lnTo>
                    <a:pt x="1628" y="88"/>
                  </a:lnTo>
                  <a:lnTo>
                    <a:pt x="1637" y="84"/>
                  </a:lnTo>
                  <a:lnTo>
                    <a:pt x="1647" y="79"/>
                  </a:lnTo>
                  <a:lnTo>
                    <a:pt x="1637" y="76"/>
                  </a:lnTo>
                  <a:lnTo>
                    <a:pt x="1628" y="75"/>
                  </a:lnTo>
                  <a:lnTo>
                    <a:pt x="1617" y="80"/>
                  </a:lnTo>
                  <a:lnTo>
                    <a:pt x="1608" y="85"/>
                  </a:lnTo>
                  <a:lnTo>
                    <a:pt x="1618" y="87"/>
                  </a:lnTo>
                  <a:lnTo>
                    <a:pt x="1628" y="88"/>
                  </a:lnTo>
                  <a:lnTo>
                    <a:pt x="1618" y="93"/>
                  </a:lnTo>
                  <a:lnTo>
                    <a:pt x="1610" y="99"/>
                  </a:lnTo>
                  <a:lnTo>
                    <a:pt x="1618" y="100"/>
                  </a:lnTo>
                  <a:lnTo>
                    <a:pt x="1629" y="102"/>
                  </a:lnTo>
                  <a:lnTo>
                    <a:pt x="1620" y="106"/>
                  </a:lnTo>
                  <a:lnTo>
                    <a:pt x="1611" y="112"/>
                  </a:lnTo>
                  <a:lnTo>
                    <a:pt x="1613" y="113"/>
                  </a:lnTo>
                  <a:lnTo>
                    <a:pt x="1619" y="114"/>
                  </a:lnTo>
                  <a:lnTo>
                    <a:pt x="1625" y="114"/>
                  </a:lnTo>
                  <a:lnTo>
                    <a:pt x="1630" y="115"/>
                  </a:lnTo>
                  <a:lnTo>
                    <a:pt x="1639" y="109"/>
                  </a:lnTo>
                  <a:lnTo>
                    <a:pt x="1648" y="105"/>
                  </a:lnTo>
                  <a:close/>
                  <a:moveTo>
                    <a:pt x="984" y="345"/>
                  </a:moveTo>
                  <a:lnTo>
                    <a:pt x="991" y="336"/>
                  </a:lnTo>
                  <a:lnTo>
                    <a:pt x="998" y="329"/>
                  </a:lnTo>
                  <a:lnTo>
                    <a:pt x="989" y="330"/>
                  </a:lnTo>
                  <a:lnTo>
                    <a:pt x="979" y="332"/>
                  </a:lnTo>
                  <a:lnTo>
                    <a:pt x="972" y="340"/>
                  </a:lnTo>
                  <a:lnTo>
                    <a:pt x="965" y="348"/>
                  </a:lnTo>
                  <a:lnTo>
                    <a:pt x="955" y="350"/>
                  </a:lnTo>
                  <a:lnTo>
                    <a:pt x="946" y="352"/>
                  </a:lnTo>
                  <a:lnTo>
                    <a:pt x="938" y="360"/>
                  </a:lnTo>
                  <a:lnTo>
                    <a:pt x="932" y="369"/>
                  </a:lnTo>
                  <a:lnTo>
                    <a:pt x="924" y="377"/>
                  </a:lnTo>
                  <a:lnTo>
                    <a:pt x="919" y="385"/>
                  </a:lnTo>
                  <a:lnTo>
                    <a:pt x="912" y="393"/>
                  </a:lnTo>
                  <a:lnTo>
                    <a:pt x="905" y="402"/>
                  </a:lnTo>
                  <a:lnTo>
                    <a:pt x="915" y="400"/>
                  </a:lnTo>
                  <a:lnTo>
                    <a:pt x="924" y="397"/>
                  </a:lnTo>
                  <a:lnTo>
                    <a:pt x="931" y="389"/>
                  </a:lnTo>
                  <a:lnTo>
                    <a:pt x="938" y="381"/>
                  </a:lnTo>
                  <a:lnTo>
                    <a:pt x="945" y="372"/>
                  </a:lnTo>
                  <a:lnTo>
                    <a:pt x="951" y="365"/>
                  </a:lnTo>
                  <a:lnTo>
                    <a:pt x="957" y="356"/>
                  </a:lnTo>
                  <a:lnTo>
                    <a:pt x="965" y="348"/>
                  </a:lnTo>
                  <a:lnTo>
                    <a:pt x="974" y="347"/>
                  </a:lnTo>
                  <a:lnTo>
                    <a:pt x="984" y="345"/>
                  </a:lnTo>
                  <a:close/>
                  <a:moveTo>
                    <a:pt x="987" y="397"/>
                  </a:moveTo>
                  <a:lnTo>
                    <a:pt x="997" y="395"/>
                  </a:lnTo>
                  <a:lnTo>
                    <a:pt x="1006" y="392"/>
                  </a:lnTo>
                  <a:lnTo>
                    <a:pt x="1013" y="385"/>
                  </a:lnTo>
                  <a:lnTo>
                    <a:pt x="1019" y="376"/>
                  </a:lnTo>
                  <a:lnTo>
                    <a:pt x="1029" y="375"/>
                  </a:lnTo>
                  <a:lnTo>
                    <a:pt x="1038" y="373"/>
                  </a:lnTo>
                  <a:lnTo>
                    <a:pt x="1046" y="366"/>
                  </a:lnTo>
                  <a:lnTo>
                    <a:pt x="1052" y="358"/>
                  </a:lnTo>
                  <a:lnTo>
                    <a:pt x="1058" y="351"/>
                  </a:lnTo>
                  <a:lnTo>
                    <a:pt x="1066" y="342"/>
                  </a:lnTo>
                  <a:lnTo>
                    <a:pt x="1056" y="345"/>
                  </a:lnTo>
                  <a:lnTo>
                    <a:pt x="1047" y="346"/>
                  </a:lnTo>
                  <a:lnTo>
                    <a:pt x="1037" y="348"/>
                  </a:lnTo>
                  <a:lnTo>
                    <a:pt x="1028" y="349"/>
                  </a:lnTo>
                  <a:lnTo>
                    <a:pt x="1021" y="357"/>
                  </a:lnTo>
                  <a:lnTo>
                    <a:pt x="1014" y="365"/>
                  </a:lnTo>
                  <a:lnTo>
                    <a:pt x="1007" y="372"/>
                  </a:lnTo>
                  <a:lnTo>
                    <a:pt x="1000" y="381"/>
                  </a:lnTo>
                  <a:lnTo>
                    <a:pt x="995" y="388"/>
                  </a:lnTo>
                  <a:lnTo>
                    <a:pt x="987" y="397"/>
                  </a:lnTo>
                  <a:lnTo>
                    <a:pt x="978" y="399"/>
                  </a:lnTo>
                  <a:lnTo>
                    <a:pt x="968" y="400"/>
                  </a:lnTo>
                  <a:lnTo>
                    <a:pt x="962" y="408"/>
                  </a:lnTo>
                  <a:lnTo>
                    <a:pt x="955" y="417"/>
                  </a:lnTo>
                  <a:lnTo>
                    <a:pt x="964" y="415"/>
                  </a:lnTo>
                  <a:lnTo>
                    <a:pt x="974" y="413"/>
                  </a:lnTo>
                  <a:lnTo>
                    <a:pt x="981" y="404"/>
                  </a:lnTo>
                  <a:lnTo>
                    <a:pt x="987" y="397"/>
                  </a:lnTo>
                  <a:close/>
                  <a:moveTo>
                    <a:pt x="715" y="531"/>
                  </a:moveTo>
                  <a:lnTo>
                    <a:pt x="723" y="526"/>
                  </a:lnTo>
                  <a:lnTo>
                    <a:pt x="733" y="523"/>
                  </a:lnTo>
                  <a:lnTo>
                    <a:pt x="727" y="532"/>
                  </a:lnTo>
                  <a:lnTo>
                    <a:pt x="722" y="541"/>
                  </a:lnTo>
                  <a:lnTo>
                    <a:pt x="731" y="538"/>
                  </a:lnTo>
                  <a:lnTo>
                    <a:pt x="740" y="535"/>
                  </a:lnTo>
                  <a:lnTo>
                    <a:pt x="735" y="543"/>
                  </a:lnTo>
                  <a:lnTo>
                    <a:pt x="730" y="553"/>
                  </a:lnTo>
                  <a:lnTo>
                    <a:pt x="738" y="549"/>
                  </a:lnTo>
                  <a:lnTo>
                    <a:pt x="748" y="546"/>
                  </a:lnTo>
                  <a:lnTo>
                    <a:pt x="750" y="542"/>
                  </a:lnTo>
                  <a:lnTo>
                    <a:pt x="753" y="537"/>
                  </a:lnTo>
                  <a:lnTo>
                    <a:pt x="755" y="534"/>
                  </a:lnTo>
                  <a:lnTo>
                    <a:pt x="757" y="531"/>
                  </a:lnTo>
                  <a:lnTo>
                    <a:pt x="758" y="529"/>
                  </a:lnTo>
                  <a:lnTo>
                    <a:pt x="758" y="527"/>
                  </a:lnTo>
                  <a:lnTo>
                    <a:pt x="749" y="532"/>
                  </a:lnTo>
                  <a:lnTo>
                    <a:pt x="740" y="535"/>
                  </a:lnTo>
                  <a:lnTo>
                    <a:pt x="746" y="525"/>
                  </a:lnTo>
                  <a:lnTo>
                    <a:pt x="751" y="517"/>
                  </a:lnTo>
                  <a:lnTo>
                    <a:pt x="742" y="520"/>
                  </a:lnTo>
                  <a:lnTo>
                    <a:pt x="733" y="523"/>
                  </a:lnTo>
                  <a:lnTo>
                    <a:pt x="738" y="515"/>
                  </a:lnTo>
                  <a:lnTo>
                    <a:pt x="745" y="505"/>
                  </a:lnTo>
                  <a:lnTo>
                    <a:pt x="750" y="497"/>
                  </a:lnTo>
                  <a:lnTo>
                    <a:pt x="755" y="487"/>
                  </a:lnTo>
                  <a:lnTo>
                    <a:pt x="747" y="490"/>
                  </a:lnTo>
                  <a:lnTo>
                    <a:pt x="737" y="494"/>
                  </a:lnTo>
                  <a:lnTo>
                    <a:pt x="732" y="503"/>
                  </a:lnTo>
                  <a:lnTo>
                    <a:pt x="725" y="513"/>
                  </a:lnTo>
                  <a:lnTo>
                    <a:pt x="720" y="521"/>
                  </a:lnTo>
                  <a:lnTo>
                    <a:pt x="715" y="531"/>
                  </a:lnTo>
                  <a:lnTo>
                    <a:pt x="705" y="534"/>
                  </a:lnTo>
                  <a:lnTo>
                    <a:pt x="696" y="537"/>
                  </a:lnTo>
                  <a:lnTo>
                    <a:pt x="693" y="540"/>
                  </a:lnTo>
                  <a:lnTo>
                    <a:pt x="690" y="547"/>
                  </a:lnTo>
                  <a:lnTo>
                    <a:pt x="688" y="550"/>
                  </a:lnTo>
                  <a:lnTo>
                    <a:pt x="687" y="553"/>
                  </a:lnTo>
                  <a:lnTo>
                    <a:pt x="686" y="555"/>
                  </a:lnTo>
                  <a:lnTo>
                    <a:pt x="685" y="556"/>
                  </a:lnTo>
                  <a:lnTo>
                    <a:pt x="694" y="553"/>
                  </a:lnTo>
                  <a:lnTo>
                    <a:pt x="703" y="549"/>
                  </a:lnTo>
                  <a:lnTo>
                    <a:pt x="709" y="539"/>
                  </a:lnTo>
                  <a:lnTo>
                    <a:pt x="715" y="531"/>
                  </a:lnTo>
                  <a:close/>
                  <a:moveTo>
                    <a:pt x="617" y="657"/>
                  </a:moveTo>
                  <a:lnTo>
                    <a:pt x="622" y="648"/>
                  </a:lnTo>
                  <a:lnTo>
                    <a:pt x="626" y="638"/>
                  </a:lnTo>
                  <a:lnTo>
                    <a:pt x="624" y="639"/>
                  </a:lnTo>
                  <a:lnTo>
                    <a:pt x="618" y="642"/>
                  </a:lnTo>
                  <a:lnTo>
                    <a:pt x="613" y="644"/>
                  </a:lnTo>
                  <a:lnTo>
                    <a:pt x="608" y="647"/>
                  </a:lnTo>
                  <a:lnTo>
                    <a:pt x="604" y="656"/>
                  </a:lnTo>
                  <a:lnTo>
                    <a:pt x="600" y="666"/>
                  </a:lnTo>
                  <a:lnTo>
                    <a:pt x="591" y="670"/>
                  </a:lnTo>
                  <a:lnTo>
                    <a:pt x="582" y="674"/>
                  </a:lnTo>
                  <a:lnTo>
                    <a:pt x="573" y="678"/>
                  </a:lnTo>
                  <a:lnTo>
                    <a:pt x="565" y="683"/>
                  </a:lnTo>
                  <a:lnTo>
                    <a:pt x="559" y="693"/>
                  </a:lnTo>
                  <a:lnTo>
                    <a:pt x="555" y="703"/>
                  </a:lnTo>
                  <a:lnTo>
                    <a:pt x="564" y="699"/>
                  </a:lnTo>
                  <a:lnTo>
                    <a:pt x="573" y="693"/>
                  </a:lnTo>
                  <a:lnTo>
                    <a:pt x="582" y="689"/>
                  </a:lnTo>
                  <a:lnTo>
                    <a:pt x="590" y="685"/>
                  </a:lnTo>
                  <a:lnTo>
                    <a:pt x="594" y="675"/>
                  </a:lnTo>
                  <a:lnTo>
                    <a:pt x="600" y="666"/>
                  </a:lnTo>
                  <a:lnTo>
                    <a:pt x="608" y="661"/>
                  </a:lnTo>
                  <a:lnTo>
                    <a:pt x="617" y="657"/>
                  </a:lnTo>
                  <a:close/>
                  <a:moveTo>
                    <a:pt x="458" y="850"/>
                  </a:moveTo>
                  <a:lnTo>
                    <a:pt x="463" y="839"/>
                  </a:lnTo>
                  <a:lnTo>
                    <a:pt x="465" y="830"/>
                  </a:lnTo>
                  <a:lnTo>
                    <a:pt x="469" y="820"/>
                  </a:lnTo>
                  <a:lnTo>
                    <a:pt x="472" y="810"/>
                  </a:lnTo>
                  <a:lnTo>
                    <a:pt x="480" y="790"/>
                  </a:lnTo>
                  <a:lnTo>
                    <a:pt x="488" y="770"/>
                  </a:lnTo>
                  <a:lnTo>
                    <a:pt x="497" y="765"/>
                  </a:lnTo>
                  <a:lnTo>
                    <a:pt x="504" y="760"/>
                  </a:lnTo>
                  <a:lnTo>
                    <a:pt x="501" y="770"/>
                  </a:lnTo>
                  <a:lnTo>
                    <a:pt x="497" y="780"/>
                  </a:lnTo>
                  <a:lnTo>
                    <a:pt x="492" y="790"/>
                  </a:lnTo>
                  <a:lnTo>
                    <a:pt x="489" y="800"/>
                  </a:lnTo>
                  <a:lnTo>
                    <a:pt x="497" y="796"/>
                  </a:lnTo>
                  <a:lnTo>
                    <a:pt x="506" y="790"/>
                  </a:lnTo>
                  <a:lnTo>
                    <a:pt x="509" y="780"/>
                  </a:lnTo>
                  <a:lnTo>
                    <a:pt x="514" y="770"/>
                  </a:lnTo>
                  <a:lnTo>
                    <a:pt x="518" y="759"/>
                  </a:lnTo>
                  <a:lnTo>
                    <a:pt x="521" y="751"/>
                  </a:lnTo>
                  <a:lnTo>
                    <a:pt x="519" y="752"/>
                  </a:lnTo>
                  <a:lnTo>
                    <a:pt x="514" y="755"/>
                  </a:lnTo>
                  <a:lnTo>
                    <a:pt x="507" y="758"/>
                  </a:lnTo>
                  <a:lnTo>
                    <a:pt x="504" y="760"/>
                  </a:lnTo>
                  <a:lnTo>
                    <a:pt x="505" y="757"/>
                  </a:lnTo>
                  <a:lnTo>
                    <a:pt x="508" y="751"/>
                  </a:lnTo>
                  <a:lnTo>
                    <a:pt x="511" y="744"/>
                  </a:lnTo>
                  <a:lnTo>
                    <a:pt x="513" y="741"/>
                  </a:lnTo>
                  <a:lnTo>
                    <a:pt x="504" y="744"/>
                  </a:lnTo>
                  <a:lnTo>
                    <a:pt x="496" y="751"/>
                  </a:lnTo>
                  <a:lnTo>
                    <a:pt x="491" y="760"/>
                  </a:lnTo>
                  <a:lnTo>
                    <a:pt x="488" y="770"/>
                  </a:lnTo>
                  <a:lnTo>
                    <a:pt x="479" y="775"/>
                  </a:lnTo>
                  <a:lnTo>
                    <a:pt x="471" y="781"/>
                  </a:lnTo>
                  <a:lnTo>
                    <a:pt x="466" y="790"/>
                  </a:lnTo>
                  <a:lnTo>
                    <a:pt x="464" y="801"/>
                  </a:lnTo>
                  <a:lnTo>
                    <a:pt x="456" y="820"/>
                  </a:lnTo>
                  <a:lnTo>
                    <a:pt x="452" y="831"/>
                  </a:lnTo>
                  <a:lnTo>
                    <a:pt x="449" y="840"/>
                  </a:lnTo>
                  <a:lnTo>
                    <a:pt x="446" y="851"/>
                  </a:lnTo>
                  <a:lnTo>
                    <a:pt x="442" y="860"/>
                  </a:lnTo>
                  <a:lnTo>
                    <a:pt x="450" y="855"/>
                  </a:lnTo>
                  <a:lnTo>
                    <a:pt x="458" y="850"/>
                  </a:lnTo>
                  <a:close/>
                  <a:moveTo>
                    <a:pt x="350" y="958"/>
                  </a:moveTo>
                  <a:lnTo>
                    <a:pt x="357" y="953"/>
                  </a:lnTo>
                  <a:lnTo>
                    <a:pt x="366" y="947"/>
                  </a:lnTo>
                  <a:lnTo>
                    <a:pt x="368" y="936"/>
                  </a:lnTo>
                  <a:lnTo>
                    <a:pt x="371" y="925"/>
                  </a:lnTo>
                  <a:lnTo>
                    <a:pt x="380" y="920"/>
                  </a:lnTo>
                  <a:lnTo>
                    <a:pt x="387" y="914"/>
                  </a:lnTo>
                  <a:lnTo>
                    <a:pt x="390" y="904"/>
                  </a:lnTo>
                  <a:lnTo>
                    <a:pt x="393" y="893"/>
                  </a:lnTo>
                  <a:lnTo>
                    <a:pt x="401" y="888"/>
                  </a:lnTo>
                  <a:lnTo>
                    <a:pt x="409" y="883"/>
                  </a:lnTo>
                  <a:lnTo>
                    <a:pt x="413" y="872"/>
                  </a:lnTo>
                  <a:lnTo>
                    <a:pt x="416" y="863"/>
                  </a:lnTo>
                  <a:lnTo>
                    <a:pt x="424" y="856"/>
                  </a:lnTo>
                  <a:lnTo>
                    <a:pt x="433" y="851"/>
                  </a:lnTo>
                  <a:lnTo>
                    <a:pt x="436" y="841"/>
                  </a:lnTo>
                  <a:lnTo>
                    <a:pt x="439" y="831"/>
                  </a:lnTo>
                  <a:lnTo>
                    <a:pt x="431" y="836"/>
                  </a:lnTo>
                  <a:lnTo>
                    <a:pt x="423" y="842"/>
                  </a:lnTo>
                  <a:lnTo>
                    <a:pt x="419" y="852"/>
                  </a:lnTo>
                  <a:lnTo>
                    <a:pt x="416" y="863"/>
                  </a:lnTo>
                  <a:lnTo>
                    <a:pt x="408" y="868"/>
                  </a:lnTo>
                  <a:lnTo>
                    <a:pt x="400" y="873"/>
                  </a:lnTo>
                  <a:lnTo>
                    <a:pt x="397" y="884"/>
                  </a:lnTo>
                  <a:lnTo>
                    <a:pt x="393" y="893"/>
                  </a:lnTo>
                  <a:lnTo>
                    <a:pt x="385" y="900"/>
                  </a:lnTo>
                  <a:lnTo>
                    <a:pt x="377" y="905"/>
                  </a:lnTo>
                  <a:lnTo>
                    <a:pt x="369" y="910"/>
                  </a:lnTo>
                  <a:lnTo>
                    <a:pt x="361" y="917"/>
                  </a:lnTo>
                  <a:lnTo>
                    <a:pt x="358" y="927"/>
                  </a:lnTo>
                  <a:lnTo>
                    <a:pt x="355" y="937"/>
                  </a:lnTo>
                  <a:lnTo>
                    <a:pt x="352" y="949"/>
                  </a:lnTo>
                  <a:lnTo>
                    <a:pt x="350" y="958"/>
                  </a:lnTo>
                  <a:close/>
                  <a:moveTo>
                    <a:pt x="255" y="1196"/>
                  </a:moveTo>
                  <a:lnTo>
                    <a:pt x="257" y="1185"/>
                  </a:lnTo>
                  <a:lnTo>
                    <a:pt x="257" y="1175"/>
                  </a:lnTo>
                  <a:lnTo>
                    <a:pt x="251" y="1182"/>
                  </a:lnTo>
                  <a:lnTo>
                    <a:pt x="243" y="1189"/>
                  </a:lnTo>
                  <a:lnTo>
                    <a:pt x="237" y="1198"/>
                  </a:lnTo>
                  <a:lnTo>
                    <a:pt x="230" y="1204"/>
                  </a:lnTo>
                  <a:lnTo>
                    <a:pt x="231" y="1193"/>
                  </a:lnTo>
                  <a:lnTo>
                    <a:pt x="233" y="1183"/>
                  </a:lnTo>
                  <a:lnTo>
                    <a:pt x="225" y="1189"/>
                  </a:lnTo>
                  <a:lnTo>
                    <a:pt x="219" y="1196"/>
                  </a:lnTo>
                  <a:lnTo>
                    <a:pt x="218" y="1207"/>
                  </a:lnTo>
                  <a:lnTo>
                    <a:pt x="216" y="1218"/>
                  </a:lnTo>
                  <a:lnTo>
                    <a:pt x="223" y="1211"/>
                  </a:lnTo>
                  <a:lnTo>
                    <a:pt x="230" y="1204"/>
                  </a:lnTo>
                  <a:lnTo>
                    <a:pt x="228" y="1214"/>
                  </a:lnTo>
                  <a:lnTo>
                    <a:pt x="227" y="1224"/>
                  </a:lnTo>
                  <a:lnTo>
                    <a:pt x="227" y="1228"/>
                  </a:lnTo>
                  <a:lnTo>
                    <a:pt x="226" y="1235"/>
                  </a:lnTo>
                  <a:lnTo>
                    <a:pt x="225" y="1241"/>
                  </a:lnTo>
                  <a:lnTo>
                    <a:pt x="225" y="1245"/>
                  </a:lnTo>
                  <a:lnTo>
                    <a:pt x="232" y="1239"/>
                  </a:lnTo>
                  <a:lnTo>
                    <a:pt x="239" y="1232"/>
                  </a:lnTo>
                  <a:lnTo>
                    <a:pt x="253" y="1218"/>
                  </a:lnTo>
                  <a:lnTo>
                    <a:pt x="254" y="1207"/>
                  </a:lnTo>
                  <a:lnTo>
                    <a:pt x="255" y="1196"/>
                  </a:lnTo>
                  <a:close/>
                  <a:moveTo>
                    <a:pt x="117" y="1753"/>
                  </a:moveTo>
                  <a:lnTo>
                    <a:pt x="112" y="1760"/>
                  </a:lnTo>
                  <a:lnTo>
                    <a:pt x="108" y="1770"/>
                  </a:lnTo>
                  <a:lnTo>
                    <a:pt x="103" y="1778"/>
                  </a:lnTo>
                  <a:lnTo>
                    <a:pt x="99" y="1787"/>
                  </a:lnTo>
                  <a:lnTo>
                    <a:pt x="101" y="1797"/>
                  </a:lnTo>
                  <a:lnTo>
                    <a:pt x="103" y="1808"/>
                  </a:lnTo>
                  <a:lnTo>
                    <a:pt x="107" y="1799"/>
                  </a:lnTo>
                  <a:lnTo>
                    <a:pt x="111" y="1790"/>
                  </a:lnTo>
                  <a:lnTo>
                    <a:pt x="114" y="1801"/>
                  </a:lnTo>
                  <a:lnTo>
                    <a:pt x="116" y="1811"/>
                  </a:lnTo>
                  <a:lnTo>
                    <a:pt x="121" y="1803"/>
                  </a:lnTo>
                  <a:lnTo>
                    <a:pt x="124" y="1793"/>
                  </a:lnTo>
                  <a:lnTo>
                    <a:pt x="123" y="1784"/>
                  </a:lnTo>
                  <a:lnTo>
                    <a:pt x="121" y="1773"/>
                  </a:lnTo>
                  <a:lnTo>
                    <a:pt x="119" y="1762"/>
                  </a:lnTo>
                  <a:lnTo>
                    <a:pt x="117" y="1753"/>
                  </a:lnTo>
                  <a:close/>
                  <a:moveTo>
                    <a:pt x="120" y="2417"/>
                  </a:moveTo>
                  <a:lnTo>
                    <a:pt x="119" y="2426"/>
                  </a:lnTo>
                  <a:lnTo>
                    <a:pt x="118" y="2437"/>
                  </a:lnTo>
                  <a:lnTo>
                    <a:pt x="123" y="2445"/>
                  </a:lnTo>
                  <a:lnTo>
                    <a:pt x="128" y="2455"/>
                  </a:lnTo>
                  <a:lnTo>
                    <a:pt x="127" y="2464"/>
                  </a:lnTo>
                  <a:lnTo>
                    <a:pt x="126" y="2474"/>
                  </a:lnTo>
                  <a:lnTo>
                    <a:pt x="132" y="2484"/>
                  </a:lnTo>
                  <a:lnTo>
                    <a:pt x="138" y="2492"/>
                  </a:lnTo>
                  <a:lnTo>
                    <a:pt x="139" y="2484"/>
                  </a:lnTo>
                  <a:lnTo>
                    <a:pt x="139" y="2473"/>
                  </a:lnTo>
                  <a:lnTo>
                    <a:pt x="141" y="2463"/>
                  </a:lnTo>
                  <a:lnTo>
                    <a:pt x="142" y="2453"/>
                  </a:lnTo>
                  <a:lnTo>
                    <a:pt x="137" y="2444"/>
                  </a:lnTo>
                  <a:lnTo>
                    <a:pt x="131" y="2435"/>
                  </a:lnTo>
                  <a:lnTo>
                    <a:pt x="125" y="2425"/>
                  </a:lnTo>
                  <a:lnTo>
                    <a:pt x="120" y="2417"/>
                  </a:lnTo>
                  <a:close/>
                  <a:moveTo>
                    <a:pt x="182" y="2659"/>
                  </a:moveTo>
                  <a:lnTo>
                    <a:pt x="188" y="2669"/>
                  </a:lnTo>
                  <a:lnTo>
                    <a:pt x="194" y="2676"/>
                  </a:lnTo>
                  <a:lnTo>
                    <a:pt x="201" y="2686"/>
                  </a:lnTo>
                  <a:lnTo>
                    <a:pt x="207" y="2693"/>
                  </a:lnTo>
                  <a:lnTo>
                    <a:pt x="207" y="2692"/>
                  </a:lnTo>
                  <a:lnTo>
                    <a:pt x="208" y="2690"/>
                  </a:lnTo>
                  <a:lnTo>
                    <a:pt x="208" y="2687"/>
                  </a:lnTo>
                  <a:lnTo>
                    <a:pt x="208" y="2683"/>
                  </a:lnTo>
                  <a:lnTo>
                    <a:pt x="207" y="2677"/>
                  </a:lnTo>
                  <a:lnTo>
                    <a:pt x="207" y="2673"/>
                  </a:lnTo>
                  <a:lnTo>
                    <a:pt x="201" y="2665"/>
                  </a:lnTo>
                  <a:lnTo>
                    <a:pt x="194" y="2657"/>
                  </a:lnTo>
                  <a:lnTo>
                    <a:pt x="188" y="2648"/>
                  </a:lnTo>
                  <a:lnTo>
                    <a:pt x="182" y="2640"/>
                  </a:lnTo>
                  <a:lnTo>
                    <a:pt x="182" y="2630"/>
                  </a:lnTo>
                  <a:lnTo>
                    <a:pt x="182" y="2621"/>
                  </a:lnTo>
                  <a:lnTo>
                    <a:pt x="175" y="2611"/>
                  </a:lnTo>
                  <a:lnTo>
                    <a:pt x="170" y="2604"/>
                  </a:lnTo>
                  <a:lnTo>
                    <a:pt x="169" y="2612"/>
                  </a:lnTo>
                  <a:lnTo>
                    <a:pt x="169" y="2623"/>
                  </a:lnTo>
                  <a:lnTo>
                    <a:pt x="162" y="2615"/>
                  </a:lnTo>
                  <a:lnTo>
                    <a:pt x="156" y="2606"/>
                  </a:lnTo>
                  <a:lnTo>
                    <a:pt x="150" y="2597"/>
                  </a:lnTo>
                  <a:lnTo>
                    <a:pt x="144" y="2588"/>
                  </a:lnTo>
                  <a:lnTo>
                    <a:pt x="144" y="2578"/>
                  </a:lnTo>
                  <a:lnTo>
                    <a:pt x="145" y="2569"/>
                  </a:lnTo>
                  <a:lnTo>
                    <a:pt x="139" y="2560"/>
                  </a:lnTo>
                  <a:lnTo>
                    <a:pt x="133" y="2551"/>
                  </a:lnTo>
                  <a:lnTo>
                    <a:pt x="134" y="2540"/>
                  </a:lnTo>
                  <a:lnTo>
                    <a:pt x="135" y="2531"/>
                  </a:lnTo>
                  <a:lnTo>
                    <a:pt x="140" y="2540"/>
                  </a:lnTo>
                  <a:lnTo>
                    <a:pt x="147" y="2548"/>
                  </a:lnTo>
                  <a:lnTo>
                    <a:pt x="147" y="2540"/>
                  </a:lnTo>
                  <a:lnTo>
                    <a:pt x="148" y="2529"/>
                  </a:lnTo>
                  <a:lnTo>
                    <a:pt x="141" y="2521"/>
                  </a:lnTo>
                  <a:lnTo>
                    <a:pt x="136" y="2511"/>
                  </a:lnTo>
                  <a:lnTo>
                    <a:pt x="131" y="2503"/>
                  </a:lnTo>
                  <a:lnTo>
                    <a:pt x="124" y="2493"/>
                  </a:lnTo>
                  <a:lnTo>
                    <a:pt x="119" y="2484"/>
                  </a:lnTo>
                  <a:lnTo>
                    <a:pt x="114" y="2475"/>
                  </a:lnTo>
                  <a:lnTo>
                    <a:pt x="111" y="2485"/>
                  </a:lnTo>
                  <a:lnTo>
                    <a:pt x="111" y="2495"/>
                  </a:lnTo>
                  <a:lnTo>
                    <a:pt x="117" y="2504"/>
                  </a:lnTo>
                  <a:lnTo>
                    <a:pt x="123" y="2513"/>
                  </a:lnTo>
                  <a:lnTo>
                    <a:pt x="122" y="2523"/>
                  </a:lnTo>
                  <a:lnTo>
                    <a:pt x="121" y="2534"/>
                  </a:lnTo>
                  <a:lnTo>
                    <a:pt x="127" y="2542"/>
                  </a:lnTo>
                  <a:lnTo>
                    <a:pt x="133" y="2551"/>
                  </a:lnTo>
                  <a:lnTo>
                    <a:pt x="133" y="2561"/>
                  </a:lnTo>
                  <a:lnTo>
                    <a:pt x="132" y="2571"/>
                  </a:lnTo>
                  <a:lnTo>
                    <a:pt x="138" y="2579"/>
                  </a:lnTo>
                  <a:lnTo>
                    <a:pt x="144" y="2588"/>
                  </a:lnTo>
                  <a:lnTo>
                    <a:pt x="143" y="2598"/>
                  </a:lnTo>
                  <a:lnTo>
                    <a:pt x="143" y="2608"/>
                  </a:lnTo>
                  <a:lnTo>
                    <a:pt x="150" y="2616"/>
                  </a:lnTo>
                  <a:lnTo>
                    <a:pt x="156" y="2625"/>
                  </a:lnTo>
                  <a:lnTo>
                    <a:pt x="156" y="2636"/>
                  </a:lnTo>
                  <a:lnTo>
                    <a:pt x="156" y="2645"/>
                  </a:lnTo>
                  <a:lnTo>
                    <a:pt x="161" y="2655"/>
                  </a:lnTo>
                  <a:lnTo>
                    <a:pt x="169" y="2662"/>
                  </a:lnTo>
                  <a:lnTo>
                    <a:pt x="169" y="2653"/>
                  </a:lnTo>
                  <a:lnTo>
                    <a:pt x="169" y="2643"/>
                  </a:lnTo>
                  <a:lnTo>
                    <a:pt x="169" y="2631"/>
                  </a:lnTo>
                  <a:lnTo>
                    <a:pt x="169" y="2623"/>
                  </a:lnTo>
                  <a:lnTo>
                    <a:pt x="175" y="2631"/>
                  </a:lnTo>
                  <a:lnTo>
                    <a:pt x="182" y="2640"/>
                  </a:lnTo>
                  <a:lnTo>
                    <a:pt x="182" y="2649"/>
                  </a:lnTo>
                  <a:lnTo>
                    <a:pt x="182" y="2659"/>
                  </a:lnTo>
                  <a:close/>
                  <a:moveTo>
                    <a:pt x="338" y="3036"/>
                  </a:moveTo>
                  <a:lnTo>
                    <a:pt x="331" y="3029"/>
                  </a:lnTo>
                  <a:lnTo>
                    <a:pt x="322" y="3021"/>
                  </a:lnTo>
                  <a:lnTo>
                    <a:pt x="314" y="3014"/>
                  </a:lnTo>
                  <a:lnTo>
                    <a:pt x="306" y="3007"/>
                  </a:lnTo>
                  <a:lnTo>
                    <a:pt x="307" y="3016"/>
                  </a:lnTo>
                  <a:lnTo>
                    <a:pt x="309" y="3026"/>
                  </a:lnTo>
                  <a:lnTo>
                    <a:pt x="318" y="3034"/>
                  </a:lnTo>
                  <a:lnTo>
                    <a:pt x="326" y="3041"/>
                  </a:lnTo>
                  <a:lnTo>
                    <a:pt x="335" y="3047"/>
                  </a:lnTo>
                  <a:lnTo>
                    <a:pt x="342" y="3055"/>
                  </a:lnTo>
                  <a:lnTo>
                    <a:pt x="344" y="3064"/>
                  </a:lnTo>
                  <a:lnTo>
                    <a:pt x="347" y="3074"/>
                  </a:lnTo>
                  <a:lnTo>
                    <a:pt x="355" y="3081"/>
                  </a:lnTo>
                  <a:lnTo>
                    <a:pt x="364" y="3088"/>
                  </a:lnTo>
                  <a:lnTo>
                    <a:pt x="361" y="3079"/>
                  </a:lnTo>
                  <a:lnTo>
                    <a:pt x="359" y="3069"/>
                  </a:lnTo>
                  <a:lnTo>
                    <a:pt x="358" y="3069"/>
                  </a:lnTo>
                  <a:lnTo>
                    <a:pt x="356" y="3066"/>
                  </a:lnTo>
                  <a:lnTo>
                    <a:pt x="354" y="3064"/>
                  </a:lnTo>
                  <a:lnTo>
                    <a:pt x="351" y="3062"/>
                  </a:lnTo>
                  <a:lnTo>
                    <a:pt x="346" y="3058"/>
                  </a:lnTo>
                  <a:lnTo>
                    <a:pt x="342" y="3055"/>
                  </a:lnTo>
                  <a:lnTo>
                    <a:pt x="340" y="3045"/>
                  </a:lnTo>
                  <a:lnTo>
                    <a:pt x="338" y="3036"/>
                  </a:lnTo>
                  <a:lnTo>
                    <a:pt x="340" y="3038"/>
                  </a:lnTo>
                  <a:lnTo>
                    <a:pt x="346" y="3042"/>
                  </a:lnTo>
                  <a:lnTo>
                    <a:pt x="352" y="3047"/>
                  </a:lnTo>
                  <a:lnTo>
                    <a:pt x="354" y="3049"/>
                  </a:lnTo>
                  <a:lnTo>
                    <a:pt x="354" y="3046"/>
                  </a:lnTo>
                  <a:lnTo>
                    <a:pt x="353" y="3040"/>
                  </a:lnTo>
                  <a:lnTo>
                    <a:pt x="351" y="3033"/>
                  </a:lnTo>
                  <a:lnTo>
                    <a:pt x="350" y="3030"/>
                  </a:lnTo>
                  <a:lnTo>
                    <a:pt x="342" y="3023"/>
                  </a:lnTo>
                  <a:lnTo>
                    <a:pt x="334" y="3015"/>
                  </a:lnTo>
                  <a:lnTo>
                    <a:pt x="336" y="3026"/>
                  </a:lnTo>
                  <a:lnTo>
                    <a:pt x="338" y="3036"/>
                  </a:lnTo>
                  <a:close/>
                  <a:moveTo>
                    <a:pt x="489" y="3196"/>
                  </a:moveTo>
                  <a:lnTo>
                    <a:pt x="492" y="3206"/>
                  </a:lnTo>
                  <a:lnTo>
                    <a:pt x="496" y="3215"/>
                  </a:lnTo>
                  <a:lnTo>
                    <a:pt x="487" y="3209"/>
                  </a:lnTo>
                  <a:lnTo>
                    <a:pt x="477" y="3204"/>
                  </a:lnTo>
                  <a:lnTo>
                    <a:pt x="481" y="3212"/>
                  </a:lnTo>
                  <a:lnTo>
                    <a:pt x="484" y="3222"/>
                  </a:lnTo>
                  <a:lnTo>
                    <a:pt x="475" y="3216"/>
                  </a:lnTo>
                  <a:lnTo>
                    <a:pt x="467" y="3210"/>
                  </a:lnTo>
                  <a:lnTo>
                    <a:pt x="469" y="3220"/>
                  </a:lnTo>
                  <a:lnTo>
                    <a:pt x="473" y="3229"/>
                  </a:lnTo>
                  <a:lnTo>
                    <a:pt x="482" y="3236"/>
                  </a:lnTo>
                  <a:lnTo>
                    <a:pt x="490" y="3241"/>
                  </a:lnTo>
                  <a:lnTo>
                    <a:pt x="490" y="3238"/>
                  </a:lnTo>
                  <a:lnTo>
                    <a:pt x="488" y="3232"/>
                  </a:lnTo>
                  <a:lnTo>
                    <a:pt x="485" y="3225"/>
                  </a:lnTo>
                  <a:lnTo>
                    <a:pt x="484" y="3222"/>
                  </a:lnTo>
                  <a:lnTo>
                    <a:pt x="487" y="3224"/>
                  </a:lnTo>
                  <a:lnTo>
                    <a:pt x="493" y="3228"/>
                  </a:lnTo>
                  <a:lnTo>
                    <a:pt x="499" y="3232"/>
                  </a:lnTo>
                  <a:lnTo>
                    <a:pt x="502" y="3233"/>
                  </a:lnTo>
                  <a:lnTo>
                    <a:pt x="502" y="3231"/>
                  </a:lnTo>
                  <a:lnTo>
                    <a:pt x="499" y="3225"/>
                  </a:lnTo>
                  <a:lnTo>
                    <a:pt x="497" y="3218"/>
                  </a:lnTo>
                  <a:lnTo>
                    <a:pt x="496" y="3215"/>
                  </a:lnTo>
                  <a:lnTo>
                    <a:pt x="499" y="3216"/>
                  </a:lnTo>
                  <a:lnTo>
                    <a:pt x="504" y="3221"/>
                  </a:lnTo>
                  <a:lnTo>
                    <a:pt x="510" y="3225"/>
                  </a:lnTo>
                  <a:lnTo>
                    <a:pt x="514" y="3227"/>
                  </a:lnTo>
                  <a:lnTo>
                    <a:pt x="513" y="3224"/>
                  </a:lnTo>
                  <a:lnTo>
                    <a:pt x="510" y="3218"/>
                  </a:lnTo>
                  <a:lnTo>
                    <a:pt x="507" y="3212"/>
                  </a:lnTo>
                  <a:lnTo>
                    <a:pt x="507" y="3208"/>
                  </a:lnTo>
                  <a:lnTo>
                    <a:pt x="498" y="3203"/>
                  </a:lnTo>
                  <a:lnTo>
                    <a:pt x="489" y="3196"/>
                  </a:lnTo>
                  <a:close/>
                  <a:moveTo>
                    <a:pt x="1032" y="3692"/>
                  </a:moveTo>
                  <a:lnTo>
                    <a:pt x="1037" y="3699"/>
                  </a:lnTo>
                  <a:lnTo>
                    <a:pt x="1045" y="3707"/>
                  </a:lnTo>
                  <a:lnTo>
                    <a:pt x="1054" y="3710"/>
                  </a:lnTo>
                  <a:lnTo>
                    <a:pt x="1065" y="3712"/>
                  </a:lnTo>
                  <a:lnTo>
                    <a:pt x="1058" y="3704"/>
                  </a:lnTo>
                  <a:lnTo>
                    <a:pt x="1052" y="3696"/>
                  </a:lnTo>
                  <a:lnTo>
                    <a:pt x="1063" y="3698"/>
                  </a:lnTo>
                  <a:lnTo>
                    <a:pt x="1073" y="3701"/>
                  </a:lnTo>
                  <a:lnTo>
                    <a:pt x="1084" y="3704"/>
                  </a:lnTo>
                  <a:lnTo>
                    <a:pt x="1095" y="3705"/>
                  </a:lnTo>
                  <a:lnTo>
                    <a:pt x="1088" y="3698"/>
                  </a:lnTo>
                  <a:lnTo>
                    <a:pt x="1081" y="3691"/>
                  </a:lnTo>
                  <a:lnTo>
                    <a:pt x="1071" y="3688"/>
                  </a:lnTo>
                  <a:lnTo>
                    <a:pt x="1061" y="3685"/>
                  </a:lnTo>
                  <a:lnTo>
                    <a:pt x="1050" y="3684"/>
                  </a:lnTo>
                  <a:lnTo>
                    <a:pt x="1039" y="3681"/>
                  </a:lnTo>
                  <a:lnTo>
                    <a:pt x="1033" y="3674"/>
                  </a:lnTo>
                  <a:lnTo>
                    <a:pt x="1026" y="3666"/>
                  </a:lnTo>
                  <a:lnTo>
                    <a:pt x="1016" y="3663"/>
                  </a:lnTo>
                  <a:lnTo>
                    <a:pt x="1006" y="3661"/>
                  </a:lnTo>
                  <a:lnTo>
                    <a:pt x="1012" y="3668"/>
                  </a:lnTo>
                  <a:lnTo>
                    <a:pt x="1019" y="3677"/>
                  </a:lnTo>
                  <a:lnTo>
                    <a:pt x="1029" y="3679"/>
                  </a:lnTo>
                  <a:lnTo>
                    <a:pt x="1039" y="3681"/>
                  </a:lnTo>
                  <a:lnTo>
                    <a:pt x="1046" y="3689"/>
                  </a:lnTo>
                  <a:lnTo>
                    <a:pt x="1052" y="3696"/>
                  </a:lnTo>
                  <a:lnTo>
                    <a:pt x="1041" y="3694"/>
                  </a:lnTo>
                  <a:lnTo>
                    <a:pt x="1032" y="3692"/>
                  </a:lnTo>
                  <a:close/>
                  <a:moveTo>
                    <a:pt x="1846" y="3969"/>
                  </a:moveTo>
                  <a:lnTo>
                    <a:pt x="1836" y="3965"/>
                  </a:lnTo>
                  <a:lnTo>
                    <a:pt x="1828" y="3961"/>
                  </a:lnTo>
                  <a:lnTo>
                    <a:pt x="1816" y="3963"/>
                  </a:lnTo>
                  <a:lnTo>
                    <a:pt x="1806" y="3965"/>
                  </a:lnTo>
                  <a:lnTo>
                    <a:pt x="1814" y="3969"/>
                  </a:lnTo>
                  <a:lnTo>
                    <a:pt x="1824" y="3974"/>
                  </a:lnTo>
                  <a:lnTo>
                    <a:pt x="1833" y="3979"/>
                  </a:lnTo>
                  <a:lnTo>
                    <a:pt x="1843" y="3982"/>
                  </a:lnTo>
                  <a:lnTo>
                    <a:pt x="1853" y="3980"/>
                  </a:lnTo>
                  <a:lnTo>
                    <a:pt x="1864" y="3978"/>
                  </a:lnTo>
                  <a:lnTo>
                    <a:pt x="1873" y="3982"/>
                  </a:lnTo>
                  <a:lnTo>
                    <a:pt x="1882" y="3986"/>
                  </a:lnTo>
                  <a:lnTo>
                    <a:pt x="1894" y="3983"/>
                  </a:lnTo>
                  <a:lnTo>
                    <a:pt x="1903" y="3981"/>
                  </a:lnTo>
                  <a:lnTo>
                    <a:pt x="1903" y="3980"/>
                  </a:lnTo>
                  <a:lnTo>
                    <a:pt x="1901" y="3980"/>
                  </a:lnTo>
                  <a:lnTo>
                    <a:pt x="1898" y="3978"/>
                  </a:lnTo>
                  <a:lnTo>
                    <a:pt x="1895" y="3977"/>
                  </a:lnTo>
                  <a:lnTo>
                    <a:pt x="1888" y="3974"/>
                  </a:lnTo>
                  <a:lnTo>
                    <a:pt x="1885" y="3973"/>
                  </a:lnTo>
                  <a:lnTo>
                    <a:pt x="1874" y="3976"/>
                  </a:lnTo>
                  <a:lnTo>
                    <a:pt x="1864" y="3978"/>
                  </a:lnTo>
                  <a:lnTo>
                    <a:pt x="1854" y="3974"/>
                  </a:lnTo>
                  <a:lnTo>
                    <a:pt x="1846" y="3969"/>
                  </a:lnTo>
                  <a:close/>
                  <a:moveTo>
                    <a:pt x="1732" y="3868"/>
                  </a:moveTo>
                  <a:lnTo>
                    <a:pt x="1724" y="3864"/>
                  </a:lnTo>
                  <a:lnTo>
                    <a:pt x="1715" y="3860"/>
                  </a:lnTo>
                  <a:lnTo>
                    <a:pt x="1705" y="3861"/>
                  </a:lnTo>
                  <a:lnTo>
                    <a:pt x="1695" y="3862"/>
                  </a:lnTo>
                  <a:lnTo>
                    <a:pt x="1686" y="3858"/>
                  </a:lnTo>
                  <a:lnTo>
                    <a:pt x="1678" y="3852"/>
                  </a:lnTo>
                  <a:lnTo>
                    <a:pt x="1673" y="3853"/>
                  </a:lnTo>
                  <a:lnTo>
                    <a:pt x="1667" y="3853"/>
                  </a:lnTo>
                  <a:lnTo>
                    <a:pt x="1661" y="3855"/>
                  </a:lnTo>
                  <a:lnTo>
                    <a:pt x="1657" y="3856"/>
                  </a:lnTo>
                  <a:lnTo>
                    <a:pt x="1660" y="3857"/>
                  </a:lnTo>
                  <a:lnTo>
                    <a:pt x="1665" y="3860"/>
                  </a:lnTo>
                  <a:lnTo>
                    <a:pt x="1670" y="3863"/>
                  </a:lnTo>
                  <a:lnTo>
                    <a:pt x="1673" y="3865"/>
                  </a:lnTo>
                  <a:lnTo>
                    <a:pt x="1684" y="3864"/>
                  </a:lnTo>
                  <a:lnTo>
                    <a:pt x="1695" y="3862"/>
                  </a:lnTo>
                  <a:lnTo>
                    <a:pt x="1703" y="3867"/>
                  </a:lnTo>
                  <a:lnTo>
                    <a:pt x="1711" y="3873"/>
                  </a:lnTo>
                  <a:lnTo>
                    <a:pt x="1720" y="3877"/>
                  </a:lnTo>
                  <a:lnTo>
                    <a:pt x="1728" y="3881"/>
                  </a:lnTo>
                  <a:lnTo>
                    <a:pt x="1718" y="3883"/>
                  </a:lnTo>
                  <a:lnTo>
                    <a:pt x="1707" y="3884"/>
                  </a:lnTo>
                  <a:lnTo>
                    <a:pt x="1696" y="3886"/>
                  </a:lnTo>
                  <a:lnTo>
                    <a:pt x="1686" y="3888"/>
                  </a:lnTo>
                  <a:lnTo>
                    <a:pt x="1695" y="3893"/>
                  </a:lnTo>
                  <a:lnTo>
                    <a:pt x="1703" y="3897"/>
                  </a:lnTo>
                  <a:lnTo>
                    <a:pt x="1714" y="3896"/>
                  </a:lnTo>
                  <a:lnTo>
                    <a:pt x="1724" y="3894"/>
                  </a:lnTo>
                  <a:lnTo>
                    <a:pt x="1736" y="3893"/>
                  </a:lnTo>
                  <a:lnTo>
                    <a:pt x="1746" y="3891"/>
                  </a:lnTo>
                  <a:lnTo>
                    <a:pt x="1737" y="3886"/>
                  </a:lnTo>
                  <a:lnTo>
                    <a:pt x="1728" y="3881"/>
                  </a:lnTo>
                  <a:lnTo>
                    <a:pt x="1738" y="3880"/>
                  </a:lnTo>
                  <a:lnTo>
                    <a:pt x="1749" y="3878"/>
                  </a:lnTo>
                  <a:lnTo>
                    <a:pt x="1740" y="3874"/>
                  </a:lnTo>
                  <a:lnTo>
                    <a:pt x="1732" y="3868"/>
                  </a:lnTo>
                  <a:close/>
                  <a:moveTo>
                    <a:pt x="2957" y="3672"/>
                  </a:moveTo>
                  <a:lnTo>
                    <a:pt x="2949" y="3679"/>
                  </a:lnTo>
                  <a:lnTo>
                    <a:pt x="2943" y="3687"/>
                  </a:lnTo>
                  <a:lnTo>
                    <a:pt x="2952" y="3685"/>
                  </a:lnTo>
                  <a:lnTo>
                    <a:pt x="2962" y="3683"/>
                  </a:lnTo>
                  <a:lnTo>
                    <a:pt x="2954" y="3691"/>
                  </a:lnTo>
                  <a:lnTo>
                    <a:pt x="2947" y="3699"/>
                  </a:lnTo>
                  <a:lnTo>
                    <a:pt x="2957" y="3697"/>
                  </a:lnTo>
                  <a:lnTo>
                    <a:pt x="2967" y="3696"/>
                  </a:lnTo>
                  <a:lnTo>
                    <a:pt x="2960" y="3704"/>
                  </a:lnTo>
                  <a:lnTo>
                    <a:pt x="2952" y="3711"/>
                  </a:lnTo>
                  <a:lnTo>
                    <a:pt x="2949" y="3712"/>
                  </a:lnTo>
                  <a:lnTo>
                    <a:pt x="2943" y="3713"/>
                  </a:lnTo>
                  <a:lnTo>
                    <a:pt x="2935" y="3714"/>
                  </a:lnTo>
                  <a:lnTo>
                    <a:pt x="2932" y="3714"/>
                  </a:lnTo>
                  <a:lnTo>
                    <a:pt x="2929" y="3717"/>
                  </a:lnTo>
                  <a:lnTo>
                    <a:pt x="2925" y="3722"/>
                  </a:lnTo>
                  <a:lnTo>
                    <a:pt x="2921" y="3725"/>
                  </a:lnTo>
                  <a:lnTo>
                    <a:pt x="2919" y="3727"/>
                  </a:lnTo>
                  <a:lnTo>
                    <a:pt x="2917" y="3729"/>
                  </a:lnTo>
                  <a:lnTo>
                    <a:pt x="2917" y="3729"/>
                  </a:lnTo>
                  <a:lnTo>
                    <a:pt x="2927" y="3728"/>
                  </a:lnTo>
                  <a:lnTo>
                    <a:pt x="2936" y="3727"/>
                  </a:lnTo>
                  <a:lnTo>
                    <a:pt x="2944" y="3719"/>
                  </a:lnTo>
                  <a:lnTo>
                    <a:pt x="2952" y="3711"/>
                  </a:lnTo>
                  <a:lnTo>
                    <a:pt x="2962" y="3710"/>
                  </a:lnTo>
                  <a:lnTo>
                    <a:pt x="2971" y="3709"/>
                  </a:lnTo>
                  <a:lnTo>
                    <a:pt x="2980" y="3700"/>
                  </a:lnTo>
                  <a:lnTo>
                    <a:pt x="2986" y="3693"/>
                  </a:lnTo>
                  <a:lnTo>
                    <a:pt x="2977" y="3694"/>
                  </a:lnTo>
                  <a:lnTo>
                    <a:pt x="2967" y="3696"/>
                  </a:lnTo>
                  <a:lnTo>
                    <a:pt x="2974" y="3689"/>
                  </a:lnTo>
                  <a:lnTo>
                    <a:pt x="2981" y="3680"/>
                  </a:lnTo>
                  <a:lnTo>
                    <a:pt x="2990" y="3672"/>
                  </a:lnTo>
                  <a:lnTo>
                    <a:pt x="2996" y="3664"/>
                  </a:lnTo>
                  <a:lnTo>
                    <a:pt x="2986" y="3666"/>
                  </a:lnTo>
                  <a:lnTo>
                    <a:pt x="2977" y="3668"/>
                  </a:lnTo>
                  <a:lnTo>
                    <a:pt x="2983" y="3660"/>
                  </a:lnTo>
                  <a:lnTo>
                    <a:pt x="2991" y="3652"/>
                  </a:lnTo>
                  <a:lnTo>
                    <a:pt x="2981" y="3654"/>
                  </a:lnTo>
                  <a:lnTo>
                    <a:pt x="2971" y="3656"/>
                  </a:lnTo>
                  <a:lnTo>
                    <a:pt x="2964" y="3663"/>
                  </a:lnTo>
                  <a:lnTo>
                    <a:pt x="2957" y="3672"/>
                  </a:lnTo>
                  <a:close/>
                  <a:moveTo>
                    <a:pt x="3153" y="3548"/>
                  </a:moveTo>
                  <a:lnTo>
                    <a:pt x="3147" y="3557"/>
                  </a:lnTo>
                  <a:lnTo>
                    <a:pt x="3141" y="3565"/>
                  </a:lnTo>
                  <a:lnTo>
                    <a:pt x="3150" y="3563"/>
                  </a:lnTo>
                  <a:lnTo>
                    <a:pt x="3160" y="3560"/>
                  </a:lnTo>
                  <a:lnTo>
                    <a:pt x="3169" y="3557"/>
                  </a:lnTo>
                  <a:lnTo>
                    <a:pt x="3179" y="3555"/>
                  </a:lnTo>
                  <a:lnTo>
                    <a:pt x="3173" y="3563"/>
                  </a:lnTo>
                  <a:lnTo>
                    <a:pt x="3166" y="3572"/>
                  </a:lnTo>
                  <a:lnTo>
                    <a:pt x="3157" y="3574"/>
                  </a:lnTo>
                  <a:lnTo>
                    <a:pt x="3147" y="3577"/>
                  </a:lnTo>
                  <a:lnTo>
                    <a:pt x="3145" y="3580"/>
                  </a:lnTo>
                  <a:lnTo>
                    <a:pt x="3141" y="3585"/>
                  </a:lnTo>
                  <a:lnTo>
                    <a:pt x="3136" y="3591"/>
                  </a:lnTo>
                  <a:lnTo>
                    <a:pt x="3134" y="3594"/>
                  </a:lnTo>
                  <a:lnTo>
                    <a:pt x="3137" y="3594"/>
                  </a:lnTo>
                  <a:lnTo>
                    <a:pt x="3144" y="3592"/>
                  </a:lnTo>
                  <a:lnTo>
                    <a:pt x="3150" y="3590"/>
                  </a:lnTo>
                  <a:lnTo>
                    <a:pt x="3153" y="3589"/>
                  </a:lnTo>
                  <a:lnTo>
                    <a:pt x="3160" y="3580"/>
                  </a:lnTo>
                  <a:lnTo>
                    <a:pt x="3166" y="3572"/>
                  </a:lnTo>
                  <a:lnTo>
                    <a:pt x="3176" y="3568"/>
                  </a:lnTo>
                  <a:lnTo>
                    <a:pt x="3185" y="3566"/>
                  </a:lnTo>
                  <a:lnTo>
                    <a:pt x="3192" y="3558"/>
                  </a:lnTo>
                  <a:lnTo>
                    <a:pt x="3198" y="3548"/>
                  </a:lnTo>
                  <a:lnTo>
                    <a:pt x="3189" y="3551"/>
                  </a:lnTo>
                  <a:lnTo>
                    <a:pt x="3179" y="3555"/>
                  </a:lnTo>
                  <a:lnTo>
                    <a:pt x="3185" y="3546"/>
                  </a:lnTo>
                  <a:lnTo>
                    <a:pt x="3192" y="3537"/>
                  </a:lnTo>
                  <a:lnTo>
                    <a:pt x="3198" y="3528"/>
                  </a:lnTo>
                  <a:lnTo>
                    <a:pt x="3204" y="3520"/>
                  </a:lnTo>
                  <a:lnTo>
                    <a:pt x="3203" y="3520"/>
                  </a:lnTo>
                  <a:lnTo>
                    <a:pt x="3201" y="3521"/>
                  </a:lnTo>
                  <a:lnTo>
                    <a:pt x="3198" y="3521"/>
                  </a:lnTo>
                  <a:lnTo>
                    <a:pt x="3195" y="3522"/>
                  </a:lnTo>
                  <a:lnTo>
                    <a:pt x="3189" y="3524"/>
                  </a:lnTo>
                  <a:lnTo>
                    <a:pt x="3185" y="3525"/>
                  </a:lnTo>
                  <a:lnTo>
                    <a:pt x="3179" y="3533"/>
                  </a:lnTo>
                  <a:lnTo>
                    <a:pt x="3173" y="3543"/>
                  </a:lnTo>
                  <a:lnTo>
                    <a:pt x="3163" y="3545"/>
                  </a:lnTo>
                  <a:lnTo>
                    <a:pt x="3153" y="3548"/>
                  </a:lnTo>
                  <a:close/>
                  <a:moveTo>
                    <a:pt x="3532" y="3215"/>
                  </a:moveTo>
                  <a:lnTo>
                    <a:pt x="3535" y="3206"/>
                  </a:lnTo>
                  <a:lnTo>
                    <a:pt x="3540" y="3195"/>
                  </a:lnTo>
                  <a:lnTo>
                    <a:pt x="3531" y="3200"/>
                  </a:lnTo>
                  <a:lnTo>
                    <a:pt x="3523" y="3206"/>
                  </a:lnTo>
                  <a:lnTo>
                    <a:pt x="3518" y="3216"/>
                  </a:lnTo>
                  <a:lnTo>
                    <a:pt x="3515" y="3226"/>
                  </a:lnTo>
                  <a:lnTo>
                    <a:pt x="3524" y="3221"/>
                  </a:lnTo>
                  <a:lnTo>
                    <a:pt x="3532" y="3215"/>
                  </a:lnTo>
                  <a:lnTo>
                    <a:pt x="3528" y="3225"/>
                  </a:lnTo>
                  <a:lnTo>
                    <a:pt x="3524" y="3236"/>
                  </a:lnTo>
                  <a:lnTo>
                    <a:pt x="3532" y="3230"/>
                  </a:lnTo>
                  <a:lnTo>
                    <a:pt x="3541" y="3225"/>
                  </a:lnTo>
                  <a:lnTo>
                    <a:pt x="3545" y="3215"/>
                  </a:lnTo>
                  <a:lnTo>
                    <a:pt x="3549" y="3205"/>
                  </a:lnTo>
                  <a:lnTo>
                    <a:pt x="3558" y="3199"/>
                  </a:lnTo>
                  <a:lnTo>
                    <a:pt x="3566" y="3194"/>
                  </a:lnTo>
                  <a:lnTo>
                    <a:pt x="3569" y="3184"/>
                  </a:lnTo>
                  <a:lnTo>
                    <a:pt x="3574" y="3175"/>
                  </a:lnTo>
                  <a:lnTo>
                    <a:pt x="3565" y="3179"/>
                  </a:lnTo>
                  <a:lnTo>
                    <a:pt x="3557" y="3186"/>
                  </a:lnTo>
                  <a:lnTo>
                    <a:pt x="3552" y="3195"/>
                  </a:lnTo>
                  <a:lnTo>
                    <a:pt x="3549" y="3205"/>
                  </a:lnTo>
                  <a:lnTo>
                    <a:pt x="3540" y="3211"/>
                  </a:lnTo>
                  <a:lnTo>
                    <a:pt x="3532" y="3215"/>
                  </a:lnTo>
                  <a:close/>
                  <a:moveTo>
                    <a:pt x="3502" y="3157"/>
                  </a:moveTo>
                  <a:lnTo>
                    <a:pt x="3499" y="3167"/>
                  </a:lnTo>
                  <a:lnTo>
                    <a:pt x="3495" y="3177"/>
                  </a:lnTo>
                  <a:lnTo>
                    <a:pt x="3491" y="3187"/>
                  </a:lnTo>
                  <a:lnTo>
                    <a:pt x="3487" y="3196"/>
                  </a:lnTo>
                  <a:lnTo>
                    <a:pt x="3496" y="3192"/>
                  </a:lnTo>
                  <a:lnTo>
                    <a:pt x="3505" y="3187"/>
                  </a:lnTo>
                  <a:lnTo>
                    <a:pt x="3513" y="3181"/>
                  </a:lnTo>
                  <a:lnTo>
                    <a:pt x="3522" y="3176"/>
                  </a:lnTo>
                  <a:lnTo>
                    <a:pt x="3526" y="3166"/>
                  </a:lnTo>
                  <a:lnTo>
                    <a:pt x="3529" y="3157"/>
                  </a:lnTo>
                  <a:lnTo>
                    <a:pt x="3532" y="3146"/>
                  </a:lnTo>
                  <a:lnTo>
                    <a:pt x="3535" y="3137"/>
                  </a:lnTo>
                  <a:lnTo>
                    <a:pt x="3540" y="3127"/>
                  </a:lnTo>
                  <a:lnTo>
                    <a:pt x="3543" y="3117"/>
                  </a:lnTo>
                  <a:lnTo>
                    <a:pt x="3535" y="3122"/>
                  </a:lnTo>
                  <a:lnTo>
                    <a:pt x="3527" y="3127"/>
                  </a:lnTo>
                  <a:lnTo>
                    <a:pt x="3518" y="3132"/>
                  </a:lnTo>
                  <a:lnTo>
                    <a:pt x="3510" y="3138"/>
                  </a:lnTo>
                  <a:lnTo>
                    <a:pt x="3507" y="3147"/>
                  </a:lnTo>
                  <a:lnTo>
                    <a:pt x="3502" y="3157"/>
                  </a:lnTo>
                  <a:close/>
                  <a:moveTo>
                    <a:pt x="3876" y="2454"/>
                  </a:moveTo>
                  <a:lnTo>
                    <a:pt x="3876" y="2464"/>
                  </a:lnTo>
                  <a:lnTo>
                    <a:pt x="3877" y="2475"/>
                  </a:lnTo>
                  <a:lnTo>
                    <a:pt x="3877" y="2486"/>
                  </a:lnTo>
                  <a:lnTo>
                    <a:pt x="3877" y="2496"/>
                  </a:lnTo>
                  <a:lnTo>
                    <a:pt x="3883" y="2488"/>
                  </a:lnTo>
                  <a:lnTo>
                    <a:pt x="3889" y="2480"/>
                  </a:lnTo>
                  <a:lnTo>
                    <a:pt x="3895" y="2472"/>
                  </a:lnTo>
                  <a:lnTo>
                    <a:pt x="3900" y="2463"/>
                  </a:lnTo>
                  <a:lnTo>
                    <a:pt x="3900" y="2469"/>
                  </a:lnTo>
                  <a:lnTo>
                    <a:pt x="3900" y="2475"/>
                  </a:lnTo>
                  <a:lnTo>
                    <a:pt x="3901" y="2480"/>
                  </a:lnTo>
                  <a:lnTo>
                    <a:pt x="3901" y="2486"/>
                  </a:lnTo>
                  <a:lnTo>
                    <a:pt x="3901" y="2497"/>
                  </a:lnTo>
                  <a:lnTo>
                    <a:pt x="3901" y="2507"/>
                  </a:lnTo>
                  <a:lnTo>
                    <a:pt x="3908" y="2499"/>
                  </a:lnTo>
                  <a:lnTo>
                    <a:pt x="3913" y="2490"/>
                  </a:lnTo>
                  <a:lnTo>
                    <a:pt x="3913" y="2479"/>
                  </a:lnTo>
                  <a:lnTo>
                    <a:pt x="3912" y="2469"/>
                  </a:lnTo>
                  <a:lnTo>
                    <a:pt x="3912" y="2457"/>
                  </a:lnTo>
                  <a:lnTo>
                    <a:pt x="3911" y="2447"/>
                  </a:lnTo>
                  <a:lnTo>
                    <a:pt x="3906" y="2455"/>
                  </a:lnTo>
                  <a:lnTo>
                    <a:pt x="3900" y="2463"/>
                  </a:lnTo>
                  <a:lnTo>
                    <a:pt x="3899" y="2453"/>
                  </a:lnTo>
                  <a:lnTo>
                    <a:pt x="3899" y="2442"/>
                  </a:lnTo>
                  <a:lnTo>
                    <a:pt x="3894" y="2451"/>
                  </a:lnTo>
                  <a:lnTo>
                    <a:pt x="3888" y="2459"/>
                  </a:lnTo>
                  <a:lnTo>
                    <a:pt x="3888" y="2448"/>
                  </a:lnTo>
                  <a:lnTo>
                    <a:pt x="3886" y="2438"/>
                  </a:lnTo>
                  <a:lnTo>
                    <a:pt x="3881" y="2445"/>
                  </a:lnTo>
                  <a:lnTo>
                    <a:pt x="3876" y="2454"/>
                  </a:lnTo>
                  <a:close/>
                  <a:moveTo>
                    <a:pt x="3878" y="2255"/>
                  </a:moveTo>
                  <a:lnTo>
                    <a:pt x="3879" y="2264"/>
                  </a:lnTo>
                  <a:lnTo>
                    <a:pt x="3881" y="2275"/>
                  </a:lnTo>
                  <a:lnTo>
                    <a:pt x="3876" y="2284"/>
                  </a:lnTo>
                  <a:lnTo>
                    <a:pt x="3872" y="2292"/>
                  </a:lnTo>
                  <a:lnTo>
                    <a:pt x="3873" y="2302"/>
                  </a:lnTo>
                  <a:lnTo>
                    <a:pt x="3874" y="2312"/>
                  </a:lnTo>
                  <a:lnTo>
                    <a:pt x="3879" y="2304"/>
                  </a:lnTo>
                  <a:lnTo>
                    <a:pt x="3884" y="2295"/>
                  </a:lnTo>
                  <a:lnTo>
                    <a:pt x="3885" y="2305"/>
                  </a:lnTo>
                  <a:lnTo>
                    <a:pt x="3886" y="2317"/>
                  </a:lnTo>
                  <a:lnTo>
                    <a:pt x="3889" y="2326"/>
                  </a:lnTo>
                  <a:lnTo>
                    <a:pt x="3890" y="2337"/>
                  </a:lnTo>
                  <a:lnTo>
                    <a:pt x="3891" y="2347"/>
                  </a:lnTo>
                  <a:lnTo>
                    <a:pt x="3892" y="2358"/>
                  </a:lnTo>
                  <a:lnTo>
                    <a:pt x="3886" y="2365"/>
                  </a:lnTo>
                  <a:lnTo>
                    <a:pt x="3881" y="2375"/>
                  </a:lnTo>
                  <a:lnTo>
                    <a:pt x="3881" y="2378"/>
                  </a:lnTo>
                  <a:lnTo>
                    <a:pt x="3882" y="2386"/>
                  </a:lnTo>
                  <a:lnTo>
                    <a:pt x="3882" y="2389"/>
                  </a:lnTo>
                  <a:lnTo>
                    <a:pt x="3883" y="2392"/>
                  </a:lnTo>
                  <a:lnTo>
                    <a:pt x="3883" y="2394"/>
                  </a:lnTo>
                  <a:lnTo>
                    <a:pt x="3883" y="2395"/>
                  </a:lnTo>
                  <a:lnTo>
                    <a:pt x="3889" y="2387"/>
                  </a:lnTo>
                  <a:lnTo>
                    <a:pt x="3894" y="2379"/>
                  </a:lnTo>
                  <a:lnTo>
                    <a:pt x="3893" y="2369"/>
                  </a:lnTo>
                  <a:lnTo>
                    <a:pt x="3892" y="2358"/>
                  </a:lnTo>
                  <a:lnTo>
                    <a:pt x="3897" y="2349"/>
                  </a:lnTo>
                  <a:lnTo>
                    <a:pt x="3902" y="2341"/>
                  </a:lnTo>
                  <a:lnTo>
                    <a:pt x="3908" y="2334"/>
                  </a:lnTo>
                  <a:lnTo>
                    <a:pt x="3912" y="2324"/>
                  </a:lnTo>
                  <a:lnTo>
                    <a:pt x="3911" y="2313"/>
                  </a:lnTo>
                  <a:lnTo>
                    <a:pt x="3909" y="2304"/>
                  </a:lnTo>
                  <a:lnTo>
                    <a:pt x="3905" y="2311"/>
                  </a:lnTo>
                  <a:lnTo>
                    <a:pt x="3899" y="2321"/>
                  </a:lnTo>
                  <a:lnTo>
                    <a:pt x="3898" y="2310"/>
                  </a:lnTo>
                  <a:lnTo>
                    <a:pt x="3896" y="2300"/>
                  </a:lnTo>
                  <a:lnTo>
                    <a:pt x="3895" y="2289"/>
                  </a:lnTo>
                  <a:lnTo>
                    <a:pt x="3894" y="2278"/>
                  </a:lnTo>
                  <a:lnTo>
                    <a:pt x="3889" y="2287"/>
                  </a:lnTo>
                  <a:lnTo>
                    <a:pt x="3884" y="2295"/>
                  </a:lnTo>
                  <a:lnTo>
                    <a:pt x="3882" y="2286"/>
                  </a:lnTo>
                  <a:lnTo>
                    <a:pt x="3881" y="2275"/>
                  </a:lnTo>
                  <a:lnTo>
                    <a:pt x="3885" y="2267"/>
                  </a:lnTo>
                  <a:lnTo>
                    <a:pt x="3891" y="2258"/>
                  </a:lnTo>
                  <a:lnTo>
                    <a:pt x="3889" y="2247"/>
                  </a:lnTo>
                  <a:lnTo>
                    <a:pt x="3886" y="2238"/>
                  </a:lnTo>
                  <a:lnTo>
                    <a:pt x="3892" y="2229"/>
                  </a:lnTo>
                  <a:lnTo>
                    <a:pt x="3896" y="2221"/>
                  </a:lnTo>
                  <a:lnTo>
                    <a:pt x="3894" y="2210"/>
                  </a:lnTo>
                  <a:lnTo>
                    <a:pt x="3892" y="2200"/>
                  </a:lnTo>
                  <a:lnTo>
                    <a:pt x="3888" y="2208"/>
                  </a:lnTo>
                  <a:lnTo>
                    <a:pt x="3883" y="2217"/>
                  </a:lnTo>
                  <a:lnTo>
                    <a:pt x="3883" y="2222"/>
                  </a:lnTo>
                  <a:lnTo>
                    <a:pt x="3884" y="2227"/>
                  </a:lnTo>
                  <a:lnTo>
                    <a:pt x="3886" y="2232"/>
                  </a:lnTo>
                  <a:lnTo>
                    <a:pt x="3886" y="2238"/>
                  </a:lnTo>
                  <a:lnTo>
                    <a:pt x="3878" y="2255"/>
                  </a:lnTo>
                  <a:close/>
                  <a:moveTo>
                    <a:pt x="3588" y="3056"/>
                  </a:moveTo>
                  <a:lnTo>
                    <a:pt x="3580" y="3061"/>
                  </a:lnTo>
                  <a:lnTo>
                    <a:pt x="3572" y="3066"/>
                  </a:lnTo>
                  <a:lnTo>
                    <a:pt x="3575" y="3057"/>
                  </a:lnTo>
                  <a:lnTo>
                    <a:pt x="3578" y="3046"/>
                  </a:lnTo>
                  <a:lnTo>
                    <a:pt x="3585" y="3041"/>
                  </a:lnTo>
                  <a:lnTo>
                    <a:pt x="3594" y="3036"/>
                  </a:lnTo>
                  <a:lnTo>
                    <a:pt x="3597" y="3025"/>
                  </a:lnTo>
                  <a:lnTo>
                    <a:pt x="3599" y="3015"/>
                  </a:lnTo>
                  <a:lnTo>
                    <a:pt x="3592" y="3021"/>
                  </a:lnTo>
                  <a:lnTo>
                    <a:pt x="3583" y="3026"/>
                  </a:lnTo>
                  <a:lnTo>
                    <a:pt x="3581" y="3037"/>
                  </a:lnTo>
                  <a:lnTo>
                    <a:pt x="3578" y="3046"/>
                  </a:lnTo>
                  <a:lnTo>
                    <a:pt x="3570" y="3053"/>
                  </a:lnTo>
                  <a:lnTo>
                    <a:pt x="3562" y="3058"/>
                  </a:lnTo>
                  <a:lnTo>
                    <a:pt x="3559" y="3067"/>
                  </a:lnTo>
                  <a:lnTo>
                    <a:pt x="3556" y="3077"/>
                  </a:lnTo>
                  <a:lnTo>
                    <a:pt x="3564" y="3072"/>
                  </a:lnTo>
                  <a:lnTo>
                    <a:pt x="3572" y="3066"/>
                  </a:lnTo>
                  <a:lnTo>
                    <a:pt x="3569" y="3076"/>
                  </a:lnTo>
                  <a:lnTo>
                    <a:pt x="3565" y="3087"/>
                  </a:lnTo>
                  <a:lnTo>
                    <a:pt x="3574" y="3081"/>
                  </a:lnTo>
                  <a:lnTo>
                    <a:pt x="3582" y="3075"/>
                  </a:lnTo>
                  <a:lnTo>
                    <a:pt x="3585" y="3065"/>
                  </a:lnTo>
                  <a:lnTo>
                    <a:pt x="3588" y="3056"/>
                  </a:lnTo>
                  <a:close/>
                  <a:moveTo>
                    <a:pt x="288" y="2769"/>
                  </a:moveTo>
                  <a:lnTo>
                    <a:pt x="288" y="2764"/>
                  </a:lnTo>
                  <a:lnTo>
                    <a:pt x="288" y="2759"/>
                  </a:lnTo>
                  <a:lnTo>
                    <a:pt x="288" y="2754"/>
                  </a:lnTo>
                  <a:lnTo>
                    <a:pt x="287" y="2749"/>
                  </a:lnTo>
                  <a:lnTo>
                    <a:pt x="281" y="2741"/>
                  </a:lnTo>
                  <a:lnTo>
                    <a:pt x="273" y="2735"/>
                  </a:lnTo>
                  <a:lnTo>
                    <a:pt x="267" y="2726"/>
                  </a:lnTo>
                  <a:lnTo>
                    <a:pt x="260" y="2719"/>
                  </a:lnTo>
                  <a:lnTo>
                    <a:pt x="260" y="2727"/>
                  </a:lnTo>
                  <a:lnTo>
                    <a:pt x="260" y="2738"/>
                  </a:lnTo>
                  <a:lnTo>
                    <a:pt x="261" y="2748"/>
                  </a:lnTo>
                  <a:lnTo>
                    <a:pt x="261" y="2757"/>
                  </a:lnTo>
                  <a:lnTo>
                    <a:pt x="255" y="2749"/>
                  </a:lnTo>
                  <a:lnTo>
                    <a:pt x="248" y="2741"/>
                  </a:lnTo>
                  <a:lnTo>
                    <a:pt x="249" y="2750"/>
                  </a:lnTo>
                  <a:lnTo>
                    <a:pt x="249" y="2761"/>
                  </a:lnTo>
                  <a:lnTo>
                    <a:pt x="256" y="2769"/>
                  </a:lnTo>
                  <a:lnTo>
                    <a:pt x="263" y="2776"/>
                  </a:lnTo>
                  <a:lnTo>
                    <a:pt x="263" y="2766"/>
                  </a:lnTo>
                  <a:lnTo>
                    <a:pt x="261" y="2757"/>
                  </a:lnTo>
                  <a:lnTo>
                    <a:pt x="268" y="2764"/>
                  </a:lnTo>
                  <a:lnTo>
                    <a:pt x="275" y="2773"/>
                  </a:lnTo>
                  <a:lnTo>
                    <a:pt x="283" y="2779"/>
                  </a:lnTo>
                  <a:lnTo>
                    <a:pt x="290" y="2788"/>
                  </a:lnTo>
                  <a:lnTo>
                    <a:pt x="297" y="2796"/>
                  </a:lnTo>
                  <a:lnTo>
                    <a:pt x="304" y="2804"/>
                  </a:lnTo>
                  <a:lnTo>
                    <a:pt x="303" y="2794"/>
                  </a:lnTo>
                  <a:lnTo>
                    <a:pt x="302" y="2785"/>
                  </a:lnTo>
                  <a:lnTo>
                    <a:pt x="295" y="2776"/>
                  </a:lnTo>
                  <a:lnTo>
                    <a:pt x="288" y="2769"/>
                  </a:lnTo>
                  <a:close/>
                  <a:moveTo>
                    <a:pt x="125" y="2245"/>
                  </a:moveTo>
                  <a:lnTo>
                    <a:pt x="130" y="2227"/>
                  </a:lnTo>
                  <a:lnTo>
                    <a:pt x="135" y="2208"/>
                  </a:lnTo>
                  <a:lnTo>
                    <a:pt x="137" y="2200"/>
                  </a:lnTo>
                  <a:lnTo>
                    <a:pt x="139" y="2190"/>
                  </a:lnTo>
                  <a:lnTo>
                    <a:pt x="135" y="2180"/>
                  </a:lnTo>
                  <a:lnTo>
                    <a:pt x="131" y="2171"/>
                  </a:lnTo>
                  <a:lnTo>
                    <a:pt x="128" y="2180"/>
                  </a:lnTo>
                  <a:lnTo>
                    <a:pt x="126" y="2190"/>
                  </a:lnTo>
                  <a:lnTo>
                    <a:pt x="124" y="2187"/>
                  </a:lnTo>
                  <a:lnTo>
                    <a:pt x="122" y="2179"/>
                  </a:lnTo>
                  <a:lnTo>
                    <a:pt x="119" y="2173"/>
                  </a:lnTo>
                  <a:lnTo>
                    <a:pt x="118" y="2171"/>
                  </a:lnTo>
                  <a:lnTo>
                    <a:pt x="117" y="2174"/>
                  </a:lnTo>
                  <a:lnTo>
                    <a:pt x="115" y="2179"/>
                  </a:lnTo>
                  <a:lnTo>
                    <a:pt x="114" y="2185"/>
                  </a:lnTo>
                  <a:lnTo>
                    <a:pt x="112" y="2189"/>
                  </a:lnTo>
                  <a:lnTo>
                    <a:pt x="110" y="2198"/>
                  </a:lnTo>
                  <a:lnTo>
                    <a:pt x="108" y="2208"/>
                  </a:lnTo>
                  <a:lnTo>
                    <a:pt x="117" y="2227"/>
                  </a:lnTo>
                  <a:lnTo>
                    <a:pt x="125" y="2245"/>
                  </a:lnTo>
                  <a:close/>
                  <a:moveTo>
                    <a:pt x="3917" y="2207"/>
                  </a:moveTo>
                  <a:lnTo>
                    <a:pt x="3919" y="2218"/>
                  </a:lnTo>
                  <a:lnTo>
                    <a:pt x="3922" y="2227"/>
                  </a:lnTo>
                  <a:lnTo>
                    <a:pt x="3926" y="2219"/>
                  </a:lnTo>
                  <a:lnTo>
                    <a:pt x="3930" y="2210"/>
                  </a:lnTo>
                  <a:lnTo>
                    <a:pt x="3932" y="2221"/>
                  </a:lnTo>
                  <a:lnTo>
                    <a:pt x="3934" y="2230"/>
                  </a:lnTo>
                  <a:lnTo>
                    <a:pt x="3939" y="2223"/>
                  </a:lnTo>
                  <a:lnTo>
                    <a:pt x="3944" y="2213"/>
                  </a:lnTo>
                  <a:lnTo>
                    <a:pt x="3948" y="2204"/>
                  </a:lnTo>
                  <a:lnTo>
                    <a:pt x="3952" y="2195"/>
                  </a:lnTo>
                  <a:lnTo>
                    <a:pt x="3955" y="2206"/>
                  </a:lnTo>
                  <a:lnTo>
                    <a:pt x="3957" y="2217"/>
                  </a:lnTo>
                  <a:lnTo>
                    <a:pt x="3951" y="2225"/>
                  </a:lnTo>
                  <a:lnTo>
                    <a:pt x="3947" y="2235"/>
                  </a:lnTo>
                  <a:lnTo>
                    <a:pt x="3949" y="2245"/>
                  </a:lnTo>
                  <a:lnTo>
                    <a:pt x="3950" y="2255"/>
                  </a:lnTo>
                  <a:lnTo>
                    <a:pt x="3946" y="2264"/>
                  </a:lnTo>
                  <a:lnTo>
                    <a:pt x="3942" y="2273"/>
                  </a:lnTo>
                  <a:lnTo>
                    <a:pt x="3942" y="2277"/>
                  </a:lnTo>
                  <a:lnTo>
                    <a:pt x="3943" y="2285"/>
                  </a:lnTo>
                  <a:lnTo>
                    <a:pt x="3944" y="2291"/>
                  </a:lnTo>
                  <a:lnTo>
                    <a:pt x="3944" y="2294"/>
                  </a:lnTo>
                  <a:lnTo>
                    <a:pt x="3946" y="2292"/>
                  </a:lnTo>
                  <a:lnTo>
                    <a:pt x="3949" y="2286"/>
                  </a:lnTo>
                  <a:lnTo>
                    <a:pt x="3952" y="2279"/>
                  </a:lnTo>
                  <a:lnTo>
                    <a:pt x="3955" y="2276"/>
                  </a:lnTo>
                  <a:lnTo>
                    <a:pt x="3959" y="2268"/>
                  </a:lnTo>
                  <a:lnTo>
                    <a:pt x="3963" y="2259"/>
                  </a:lnTo>
                  <a:lnTo>
                    <a:pt x="3965" y="2270"/>
                  </a:lnTo>
                  <a:lnTo>
                    <a:pt x="3967" y="2280"/>
                  </a:lnTo>
                  <a:lnTo>
                    <a:pt x="3972" y="2272"/>
                  </a:lnTo>
                  <a:lnTo>
                    <a:pt x="3976" y="2262"/>
                  </a:lnTo>
                  <a:lnTo>
                    <a:pt x="3978" y="2273"/>
                  </a:lnTo>
                  <a:lnTo>
                    <a:pt x="3980" y="2285"/>
                  </a:lnTo>
                  <a:lnTo>
                    <a:pt x="3981" y="2295"/>
                  </a:lnTo>
                  <a:lnTo>
                    <a:pt x="3982" y="2306"/>
                  </a:lnTo>
                  <a:lnTo>
                    <a:pt x="3977" y="2314"/>
                  </a:lnTo>
                  <a:lnTo>
                    <a:pt x="3973" y="2324"/>
                  </a:lnTo>
                  <a:lnTo>
                    <a:pt x="3974" y="2335"/>
                  </a:lnTo>
                  <a:lnTo>
                    <a:pt x="3975" y="2345"/>
                  </a:lnTo>
                  <a:lnTo>
                    <a:pt x="3969" y="2355"/>
                  </a:lnTo>
                  <a:lnTo>
                    <a:pt x="3965" y="2362"/>
                  </a:lnTo>
                  <a:lnTo>
                    <a:pt x="3964" y="2359"/>
                  </a:lnTo>
                  <a:lnTo>
                    <a:pt x="3964" y="2352"/>
                  </a:lnTo>
                  <a:lnTo>
                    <a:pt x="3963" y="2347"/>
                  </a:lnTo>
                  <a:lnTo>
                    <a:pt x="3963" y="2344"/>
                  </a:lnTo>
                  <a:lnTo>
                    <a:pt x="3963" y="2342"/>
                  </a:lnTo>
                  <a:lnTo>
                    <a:pt x="3963" y="2341"/>
                  </a:lnTo>
                  <a:lnTo>
                    <a:pt x="3957" y="2349"/>
                  </a:lnTo>
                  <a:lnTo>
                    <a:pt x="3952" y="2358"/>
                  </a:lnTo>
                  <a:lnTo>
                    <a:pt x="3954" y="2370"/>
                  </a:lnTo>
                  <a:lnTo>
                    <a:pt x="3955" y="2380"/>
                  </a:lnTo>
                  <a:lnTo>
                    <a:pt x="3949" y="2389"/>
                  </a:lnTo>
                  <a:lnTo>
                    <a:pt x="3944" y="2397"/>
                  </a:lnTo>
                  <a:lnTo>
                    <a:pt x="3945" y="2408"/>
                  </a:lnTo>
                  <a:lnTo>
                    <a:pt x="3946" y="2419"/>
                  </a:lnTo>
                  <a:lnTo>
                    <a:pt x="3946" y="2430"/>
                  </a:lnTo>
                  <a:lnTo>
                    <a:pt x="3947" y="2440"/>
                  </a:lnTo>
                  <a:lnTo>
                    <a:pt x="3947" y="2453"/>
                  </a:lnTo>
                  <a:lnTo>
                    <a:pt x="3948" y="2462"/>
                  </a:lnTo>
                  <a:lnTo>
                    <a:pt x="3955" y="2454"/>
                  </a:lnTo>
                  <a:lnTo>
                    <a:pt x="3960" y="2445"/>
                  </a:lnTo>
                  <a:lnTo>
                    <a:pt x="3961" y="2456"/>
                  </a:lnTo>
                  <a:lnTo>
                    <a:pt x="3961" y="2468"/>
                  </a:lnTo>
                  <a:lnTo>
                    <a:pt x="3955" y="2476"/>
                  </a:lnTo>
                  <a:lnTo>
                    <a:pt x="3949" y="2484"/>
                  </a:lnTo>
                  <a:lnTo>
                    <a:pt x="3950" y="2495"/>
                  </a:lnTo>
                  <a:lnTo>
                    <a:pt x="3950" y="2506"/>
                  </a:lnTo>
                  <a:lnTo>
                    <a:pt x="3944" y="2515"/>
                  </a:lnTo>
                  <a:lnTo>
                    <a:pt x="3939" y="2523"/>
                  </a:lnTo>
                  <a:lnTo>
                    <a:pt x="3932" y="2530"/>
                  </a:lnTo>
                  <a:lnTo>
                    <a:pt x="3927" y="2539"/>
                  </a:lnTo>
                  <a:lnTo>
                    <a:pt x="3926" y="2551"/>
                  </a:lnTo>
                  <a:lnTo>
                    <a:pt x="3927" y="2561"/>
                  </a:lnTo>
                  <a:lnTo>
                    <a:pt x="3932" y="2554"/>
                  </a:lnTo>
                  <a:lnTo>
                    <a:pt x="3939" y="2544"/>
                  </a:lnTo>
                  <a:lnTo>
                    <a:pt x="3939" y="2556"/>
                  </a:lnTo>
                  <a:lnTo>
                    <a:pt x="3939" y="2566"/>
                  </a:lnTo>
                  <a:lnTo>
                    <a:pt x="3932" y="2575"/>
                  </a:lnTo>
                  <a:lnTo>
                    <a:pt x="3927" y="2582"/>
                  </a:lnTo>
                  <a:lnTo>
                    <a:pt x="3927" y="2594"/>
                  </a:lnTo>
                  <a:lnTo>
                    <a:pt x="3926" y="2605"/>
                  </a:lnTo>
                  <a:lnTo>
                    <a:pt x="3921" y="2613"/>
                  </a:lnTo>
                  <a:lnTo>
                    <a:pt x="3914" y="2621"/>
                  </a:lnTo>
                  <a:lnTo>
                    <a:pt x="3908" y="2629"/>
                  </a:lnTo>
                  <a:lnTo>
                    <a:pt x="3901" y="2637"/>
                  </a:lnTo>
                  <a:lnTo>
                    <a:pt x="3900" y="2648"/>
                  </a:lnTo>
                  <a:lnTo>
                    <a:pt x="3900" y="2659"/>
                  </a:lnTo>
                  <a:lnTo>
                    <a:pt x="3894" y="2668"/>
                  </a:lnTo>
                  <a:lnTo>
                    <a:pt x="3888" y="2674"/>
                  </a:lnTo>
                  <a:lnTo>
                    <a:pt x="3880" y="2681"/>
                  </a:lnTo>
                  <a:lnTo>
                    <a:pt x="3874" y="2690"/>
                  </a:lnTo>
                  <a:lnTo>
                    <a:pt x="3873" y="2702"/>
                  </a:lnTo>
                  <a:lnTo>
                    <a:pt x="3873" y="2711"/>
                  </a:lnTo>
                  <a:lnTo>
                    <a:pt x="3879" y="2704"/>
                  </a:lnTo>
                  <a:lnTo>
                    <a:pt x="3885" y="2696"/>
                  </a:lnTo>
                  <a:lnTo>
                    <a:pt x="3885" y="2707"/>
                  </a:lnTo>
                  <a:lnTo>
                    <a:pt x="3884" y="2719"/>
                  </a:lnTo>
                  <a:lnTo>
                    <a:pt x="3878" y="2726"/>
                  </a:lnTo>
                  <a:lnTo>
                    <a:pt x="3871" y="2733"/>
                  </a:lnTo>
                  <a:lnTo>
                    <a:pt x="3863" y="2741"/>
                  </a:lnTo>
                  <a:lnTo>
                    <a:pt x="3857" y="2748"/>
                  </a:lnTo>
                  <a:lnTo>
                    <a:pt x="3856" y="2760"/>
                  </a:lnTo>
                  <a:lnTo>
                    <a:pt x="3855" y="2771"/>
                  </a:lnTo>
                  <a:lnTo>
                    <a:pt x="3861" y="2763"/>
                  </a:lnTo>
                  <a:lnTo>
                    <a:pt x="3868" y="2756"/>
                  </a:lnTo>
                  <a:lnTo>
                    <a:pt x="3867" y="2766"/>
                  </a:lnTo>
                  <a:lnTo>
                    <a:pt x="3866" y="2777"/>
                  </a:lnTo>
                  <a:lnTo>
                    <a:pt x="3864" y="2780"/>
                  </a:lnTo>
                  <a:lnTo>
                    <a:pt x="3859" y="2786"/>
                  </a:lnTo>
                  <a:lnTo>
                    <a:pt x="3855" y="2790"/>
                  </a:lnTo>
                  <a:lnTo>
                    <a:pt x="3852" y="2792"/>
                  </a:lnTo>
                  <a:lnTo>
                    <a:pt x="3852" y="2789"/>
                  </a:lnTo>
                  <a:lnTo>
                    <a:pt x="3854" y="2781"/>
                  </a:lnTo>
                  <a:lnTo>
                    <a:pt x="3854" y="2777"/>
                  </a:lnTo>
                  <a:lnTo>
                    <a:pt x="3855" y="2774"/>
                  </a:lnTo>
                  <a:lnTo>
                    <a:pt x="3855" y="2772"/>
                  </a:lnTo>
                  <a:lnTo>
                    <a:pt x="3855" y="2771"/>
                  </a:lnTo>
                  <a:lnTo>
                    <a:pt x="3847" y="2777"/>
                  </a:lnTo>
                  <a:lnTo>
                    <a:pt x="3841" y="2786"/>
                  </a:lnTo>
                  <a:lnTo>
                    <a:pt x="3839" y="2796"/>
                  </a:lnTo>
                  <a:lnTo>
                    <a:pt x="3838" y="2807"/>
                  </a:lnTo>
                  <a:lnTo>
                    <a:pt x="3836" y="2818"/>
                  </a:lnTo>
                  <a:lnTo>
                    <a:pt x="3835" y="2828"/>
                  </a:lnTo>
                  <a:lnTo>
                    <a:pt x="3828" y="2836"/>
                  </a:lnTo>
                  <a:lnTo>
                    <a:pt x="3821" y="2843"/>
                  </a:lnTo>
                  <a:lnTo>
                    <a:pt x="3813" y="2850"/>
                  </a:lnTo>
                  <a:lnTo>
                    <a:pt x="3807" y="2857"/>
                  </a:lnTo>
                  <a:lnTo>
                    <a:pt x="3804" y="2869"/>
                  </a:lnTo>
                  <a:lnTo>
                    <a:pt x="3802" y="2879"/>
                  </a:lnTo>
                  <a:lnTo>
                    <a:pt x="3801" y="2890"/>
                  </a:lnTo>
                  <a:lnTo>
                    <a:pt x="3798" y="2900"/>
                  </a:lnTo>
                  <a:lnTo>
                    <a:pt x="3792" y="2907"/>
                  </a:lnTo>
                  <a:lnTo>
                    <a:pt x="3783" y="2914"/>
                  </a:lnTo>
                  <a:lnTo>
                    <a:pt x="3781" y="2925"/>
                  </a:lnTo>
                  <a:lnTo>
                    <a:pt x="3779" y="2936"/>
                  </a:lnTo>
                  <a:lnTo>
                    <a:pt x="3777" y="2939"/>
                  </a:lnTo>
                  <a:lnTo>
                    <a:pt x="3772" y="2943"/>
                  </a:lnTo>
                  <a:lnTo>
                    <a:pt x="3766" y="2947"/>
                  </a:lnTo>
                  <a:lnTo>
                    <a:pt x="3764" y="2949"/>
                  </a:lnTo>
                  <a:lnTo>
                    <a:pt x="3764" y="2945"/>
                  </a:lnTo>
                  <a:lnTo>
                    <a:pt x="3766" y="2938"/>
                  </a:lnTo>
                  <a:lnTo>
                    <a:pt x="3768" y="2931"/>
                  </a:lnTo>
                  <a:lnTo>
                    <a:pt x="3768" y="2928"/>
                  </a:lnTo>
                  <a:lnTo>
                    <a:pt x="3762" y="2933"/>
                  </a:lnTo>
                  <a:lnTo>
                    <a:pt x="3753" y="2941"/>
                  </a:lnTo>
                  <a:lnTo>
                    <a:pt x="3746" y="2947"/>
                  </a:lnTo>
                  <a:lnTo>
                    <a:pt x="3739" y="2955"/>
                  </a:lnTo>
                  <a:lnTo>
                    <a:pt x="3731" y="2961"/>
                  </a:lnTo>
                  <a:lnTo>
                    <a:pt x="3724" y="2967"/>
                  </a:lnTo>
                  <a:lnTo>
                    <a:pt x="3721" y="2978"/>
                  </a:lnTo>
                  <a:lnTo>
                    <a:pt x="3718" y="2989"/>
                  </a:lnTo>
                  <a:lnTo>
                    <a:pt x="3726" y="2983"/>
                  </a:lnTo>
                  <a:lnTo>
                    <a:pt x="3733" y="2976"/>
                  </a:lnTo>
                  <a:lnTo>
                    <a:pt x="3742" y="2969"/>
                  </a:lnTo>
                  <a:lnTo>
                    <a:pt x="3749" y="2962"/>
                  </a:lnTo>
                  <a:lnTo>
                    <a:pt x="3747" y="2973"/>
                  </a:lnTo>
                  <a:lnTo>
                    <a:pt x="3744" y="2983"/>
                  </a:lnTo>
                  <a:lnTo>
                    <a:pt x="3739" y="3005"/>
                  </a:lnTo>
                  <a:lnTo>
                    <a:pt x="3736" y="3015"/>
                  </a:lnTo>
                  <a:lnTo>
                    <a:pt x="3733" y="3027"/>
                  </a:lnTo>
                  <a:lnTo>
                    <a:pt x="3726" y="3033"/>
                  </a:lnTo>
                  <a:lnTo>
                    <a:pt x="3717" y="3040"/>
                  </a:lnTo>
                  <a:lnTo>
                    <a:pt x="3721" y="3029"/>
                  </a:lnTo>
                  <a:lnTo>
                    <a:pt x="3724" y="3019"/>
                  </a:lnTo>
                  <a:lnTo>
                    <a:pt x="3708" y="3030"/>
                  </a:lnTo>
                  <a:lnTo>
                    <a:pt x="3692" y="3043"/>
                  </a:lnTo>
                  <a:lnTo>
                    <a:pt x="3683" y="3050"/>
                  </a:lnTo>
                  <a:lnTo>
                    <a:pt x="3676" y="3056"/>
                  </a:lnTo>
                  <a:lnTo>
                    <a:pt x="3678" y="3045"/>
                  </a:lnTo>
                  <a:lnTo>
                    <a:pt x="3681" y="3034"/>
                  </a:lnTo>
                  <a:lnTo>
                    <a:pt x="3674" y="3041"/>
                  </a:lnTo>
                  <a:lnTo>
                    <a:pt x="3665" y="3047"/>
                  </a:lnTo>
                  <a:lnTo>
                    <a:pt x="3668" y="3037"/>
                  </a:lnTo>
                  <a:lnTo>
                    <a:pt x="3672" y="3026"/>
                  </a:lnTo>
                  <a:lnTo>
                    <a:pt x="3664" y="3031"/>
                  </a:lnTo>
                  <a:lnTo>
                    <a:pt x="3656" y="3038"/>
                  </a:lnTo>
                  <a:lnTo>
                    <a:pt x="3652" y="3048"/>
                  </a:lnTo>
                  <a:lnTo>
                    <a:pt x="3649" y="3059"/>
                  </a:lnTo>
                  <a:lnTo>
                    <a:pt x="3646" y="3070"/>
                  </a:lnTo>
                  <a:lnTo>
                    <a:pt x="3644" y="3079"/>
                  </a:lnTo>
                  <a:lnTo>
                    <a:pt x="3651" y="3075"/>
                  </a:lnTo>
                  <a:lnTo>
                    <a:pt x="3660" y="3067"/>
                  </a:lnTo>
                  <a:lnTo>
                    <a:pt x="3668" y="3061"/>
                  </a:lnTo>
                  <a:lnTo>
                    <a:pt x="3676" y="3056"/>
                  </a:lnTo>
                  <a:lnTo>
                    <a:pt x="3674" y="3065"/>
                  </a:lnTo>
                  <a:lnTo>
                    <a:pt x="3669" y="3076"/>
                  </a:lnTo>
                  <a:lnTo>
                    <a:pt x="3666" y="3088"/>
                  </a:lnTo>
                  <a:lnTo>
                    <a:pt x="3663" y="3097"/>
                  </a:lnTo>
                  <a:lnTo>
                    <a:pt x="3672" y="3091"/>
                  </a:lnTo>
                  <a:lnTo>
                    <a:pt x="3679" y="3086"/>
                  </a:lnTo>
                  <a:lnTo>
                    <a:pt x="3677" y="3095"/>
                  </a:lnTo>
                  <a:lnTo>
                    <a:pt x="3673" y="3106"/>
                  </a:lnTo>
                  <a:lnTo>
                    <a:pt x="3665" y="3112"/>
                  </a:lnTo>
                  <a:lnTo>
                    <a:pt x="3657" y="3119"/>
                  </a:lnTo>
                  <a:lnTo>
                    <a:pt x="3652" y="3129"/>
                  </a:lnTo>
                  <a:lnTo>
                    <a:pt x="3650" y="3139"/>
                  </a:lnTo>
                  <a:lnTo>
                    <a:pt x="3647" y="3149"/>
                  </a:lnTo>
                  <a:lnTo>
                    <a:pt x="3643" y="3160"/>
                  </a:lnTo>
                  <a:lnTo>
                    <a:pt x="3634" y="3165"/>
                  </a:lnTo>
                  <a:lnTo>
                    <a:pt x="3626" y="3171"/>
                  </a:lnTo>
                  <a:lnTo>
                    <a:pt x="3623" y="3181"/>
                  </a:lnTo>
                  <a:lnTo>
                    <a:pt x="3618" y="3192"/>
                  </a:lnTo>
                  <a:lnTo>
                    <a:pt x="3610" y="3198"/>
                  </a:lnTo>
                  <a:lnTo>
                    <a:pt x="3601" y="3203"/>
                  </a:lnTo>
                  <a:lnTo>
                    <a:pt x="3601" y="3201"/>
                  </a:lnTo>
                  <a:lnTo>
                    <a:pt x="3602" y="3199"/>
                  </a:lnTo>
                  <a:lnTo>
                    <a:pt x="3603" y="3196"/>
                  </a:lnTo>
                  <a:lnTo>
                    <a:pt x="3606" y="3193"/>
                  </a:lnTo>
                  <a:lnTo>
                    <a:pt x="3608" y="3186"/>
                  </a:lnTo>
                  <a:lnTo>
                    <a:pt x="3609" y="3182"/>
                  </a:lnTo>
                  <a:lnTo>
                    <a:pt x="3600" y="3188"/>
                  </a:lnTo>
                  <a:lnTo>
                    <a:pt x="3592" y="3193"/>
                  </a:lnTo>
                  <a:lnTo>
                    <a:pt x="3589" y="3204"/>
                  </a:lnTo>
                  <a:lnTo>
                    <a:pt x="3584" y="3213"/>
                  </a:lnTo>
                  <a:lnTo>
                    <a:pt x="3576" y="3220"/>
                  </a:lnTo>
                  <a:lnTo>
                    <a:pt x="3567" y="3225"/>
                  </a:lnTo>
                  <a:lnTo>
                    <a:pt x="3563" y="3234"/>
                  </a:lnTo>
                  <a:lnTo>
                    <a:pt x="3559" y="3245"/>
                  </a:lnTo>
                  <a:lnTo>
                    <a:pt x="3550" y="3249"/>
                  </a:lnTo>
                  <a:lnTo>
                    <a:pt x="3542" y="3255"/>
                  </a:lnTo>
                  <a:lnTo>
                    <a:pt x="3536" y="3265"/>
                  </a:lnTo>
                  <a:lnTo>
                    <a:pt x="3533" y="3275"/>
                  </a:lnTo>
                  <a:lnTo>
                    <a:pt x="3542" y="3270"/>
                  </a:lnTo>
                  <a:lnTo>
                    <a:pt x="3550" y="3265"/>
                  </a:lnTo>
                  <a:lnTo>
                    <a:pt x="3547" y="3275"/>
                  </a:lnTo>
                  <a:lnTo>
                    <a:pt x="3542" y="3284"/>
                  </a:lnTo>
                  <a:lnTo>
                    <a:pt x="3533" y="3290"/>
                  </a:lnTo>
                  <a:lnTo>
                    <a:pt x="3525" y="3295"/>
                  </a:lnTo>
                  <a:lnTo>
                    <a:pt x="3519" y="3305"/>
                  </a:lnTo>
                  <a:lnTo>
                    <a:pt x="3515" y="3315"/>
                  </a:lnTo>
                  <a:lnTo>
                    <a:pt x="3511" y="3325"/>
                  </a:lnTo>
                  <a:lnTo>
                    <a:pt x="3506" y="3334"/>
                  </a:lnTo>
                  <a:lnTo>
                    <a:pt x="3497" y="3340"/>
                  </a:lnTo>
                  <a:lnTo>
                    <a:pt x="3487" y="3344"/>
                  </a:lnTo>
                  <a:lnTo>
                    <a:pt x="3483" y="3355"/>
                  </a:lnTo>
                  <a:lnTo>
                    <a:pt x="3478" y="3364"/>
                  </a:lnTo>
                  <a:lnTo>
                    <a:pt x="3469" y="3368"/>
                  </a:lnTo>
                  <a:lnTo>
                    <a:pt x="3460" y="3374"/>
                  </a:lnTo>
                  <a:lnTo>
                    <a:pt x="3455" y="3383"/>
                  </a:lnTo>
                  <a:lnTo>
                    <a:pt x="3450" y="3393"/>
                  </a:lnTo>
                  <a:lnTo>
                    <a:pt x="3441" y="3397"/>
                  </a:lnTo>
                  <a:lnTo>
                    <a:pt x="3431" y="3401"/>
                  </a:lnTo>
                  <a:lnTo>
                    <a:pt x="3426" y="3411"/>
                  </a:lnTo>
                  <a:lnTo>
                    <a:pt x="3422" y="3421"/>
                  </a:lnTo>
                  <a:lnTo>
                    <a:pt x="3412" y="3425"/>
                  </a:lnTo>
                  <a:lnTo>
                    <a:pt x="3402" y="3429"/>
                  </a:lnTo>
                  <a:lnTo>
                    <a:pt x="3393" y="3433"/>
                  </a:lnTo>
                  <a:lnTo>
                    <a:pt x="3384" y="3438"/>
                  </a:lnTo>
                  <a:lnTo>
                    <a:pt x="3378" y="3447"/>
                  </a:lnTo>
                  <a:lnTo>
                    <a:pt x="3373" y="3457"/>
                  </a:lnTo>
                  <a:lnTo>
                    <a:pt x="3368" y="3466"/>
                  </a:lnTo>
                  <a:lnTo>
                    <a:pt x="3362" y="3476"/>
                  </a:lnTo>
                  <a:lnTo>
                    <a:pt x="3352" y="3479"/>
                  </a:lnTo>
                  <a:lnTo>
                    <a:pt x="3343" y="3483"/>
                  </a:lnTo>
                  <a:lnTo>
                    <a:pt x="3337" y="3493"/>
                  </a:lnTo>
                  <a:lnTo>
                    <a:pt x="3331" y="3501"/>
                  </a:lnTo>
                  <a:lnTo>
                    <a:pt x="3322" y="3506"/>
                  </a:lnTo>
                  <a:lnTo>
                    <a:pt x="3312" y="3509"/>
                  </a:lnTo>
                  <a:lnTo>
                    <a:pt x="3307" y="3518"/>
                  </a:lnTo>
                  <a:lnTo>
                    <a:pt x="3300" y="3528"/>
                  </a:lnTo>
                  <a:lnTo>
                    <a:pt x="3291" y="3531"/>
                  </a:lnTo>
                  <a:lnTo>
                    <a:pt x="3281" y="3534"/>
                  </a:lnTo>
                  <a:lnTo>
                    <a:pt x="3275" y="3544"/>
                  </a:lnTo>
                  <a:lnTo>
                    <a:pt x="3269" y="3552"/>
                  </a:lnTo>
                  <a:lnTo>
                    <a:pt x="3259" y="3557"/>
                  </a:lnTo>
                  <a:lnTo>
                    <a:pt x="3250" y="3559"/>
                  </a:lnTo>
                  <a:lnTo>
                    <a:pt x="3256" y="3550"/>
                  </a:lnTo>
                  <a:lnTo>
                    <a:pt x="3262" y="3541"/>
                  </a:lnTo>
                  <a:lnTo>
                    <a:pt x="3264" y="3538"/>
                  </a:lnTo>
                  <a:lnTo>
                    <a:pt x="3268" y="3532"/>
                  </a:lnTo>
                  <a:lnTo>
                    <a:pt x="3270" y="3529"/>
                  </a:lnTo>
                  <a:lnTo>
                    <a:pt x="3273" y="3526"/>
                  </a:lnTo>
                  <a:lnTo>
                    <a:pt x="3274" y="3524"/>
                  </a:lnTo>
                  <a:lnTo>
                    <a:pt x="3275" y="3523"/>
                  </a:lnTo>
                  <a:lnTo>
                    <a:pt x="3265" y="3526"/>
                  </a:lnTo>
                  <a:lnTo>
                    <a:pt x="3256" y="3530"/>
                  </a:lnTo>
                  <a:lnTo>
                    <a:pt x="3249" y="3539"/>
                  </a:lnTo>
                  <a:lnTo>
                    <a:pt x="3243" y="3548"/>
                  </a:lnTo>
                  <a:lnTo>
                    <a:pt x="3233" y="3551"/>
                  </a:lnTo>
                  <a:lnTo>
                    <a:pt x="3224" y="3554"/>
                  </a:lnTo>
                  <a:lnTo>
                    <a:pt x="3217" y="3563"/>
                  </a:lnTo>
                  <a:lnTo>
                    <a:pt x="3211" y="3572"/>
                  </a:lnTo>
                  <a:lnTo>
                    <a:pt x="3204" y="3581"/>
                  </a:lnTo>
                  <a:lnTo>
                    <a:pt x="3198" y="3590"/>
                  </a:lnTo>
                  <a:lnTo>
                    <a:pt x="3201" y="3589"/>
                  </a:lnTo>
                  <a:lnTo>
                    <a:pt x="3208" y="3587"/>
                  </a:lnTo>
                  <a:lnTo>
                    <a:pt x="3212" y="3585"/>
                  </a:lnTo>
                  <a:lnTo>
                    <a:pt x="3214" y="3584"/>
                  </a:lnTo>
                  <a:lnTo>
                    <a:pt x="3217" y="3583"/>
                  </a:lnTo>
                  <a:lnTo>
                    <a:pt x="3217" y="3583"/>
                  </a:lnTo>
                  <a:lnTo>
                    <a:pt x="3212" y="3592"/>
                  </a:lnTo>
                  <a:lnTo>
                    <a:pt x="3204" y="3601"/>
                  </a:lnTo>
                  <a:lnTo>
                    <a:pt x="3195" y="3604"/>
                  </a:lnTo>
                  <a:lnTo>
                    <a:pt x="3185" y="3607"/>
                  </a:lnTo>
                  <a:lnTo>
                    <a:pt x="3178" y="3616"/>
                  </a:lnTo>
                  <a:lnTo>
                    <a:pt x="3171" y="3624"/>
                  </a:lnTo>
                  <a:lnTo>
                    <a:pt x="3161" y="3628"/>
                  </a:lnTo>
                  <a:lnTo>
                    <a:pt x="3152" y="3629"/>
                  </a:lnTo>
                  <a:lnTo>
                    <a:pt x="3160" y="3621"/>
                  </a:lnTo>
                  <a:lnTo>
                    <a:pt x="3166" y="3612"/>
                  </a:lnTo>
                  <a:lnTo>
                    <a:pt x="3157" y="3614"/>
                  </a:lnTo>
                  <a:lnTo>
                    <a:pt x="3146" y="3617"/>
                  </a:lnTo>
                  <a:lnTo>
                    <a:pt x="3139" y="3626"/>
                  </a:lnTo>
                  <a:lnTo>
                    <a:pt x="3132" y="3634"/>
                  </a:lnTo>
                  <a:lnTo>
                    <a:pt x="3126" y="3643"/>
                  </a:lnTo>
                  <a:lnTo>
                    <a:pt x="3119" y="3651"/>
                  </a:lnTo>
                  <a:lnTo>
                    <a:pt x="3104" y="3668"/>
                  </a:lnTo>
                  <a:lnTo>
                    <a:pt x="3098" y="3677"/>
                  </a:lnTo>
                  <a:lnTo>
                    <a:pt x="3091" y="3685"/>
                  </a:lnTo>
                  <a:lnTo>
                    <a:pt x="3081" y="3688"/>
                  </a:lnTo>
                  <a:lnTo>
                    <a:pt x="3070" y="3690"/>
                  </a:lnTo>
                  <a:lnTo>
                    <a:pt x="3063" y="3698"/>
                  </a:lnTo>
                  <a:lnTo>
                    <a:pt x="3057" y="3706"/>
                  </a:lnTo>
                  <a:lnTo>
                    <a:pt x="3046" y="3708"/>
                  </a:lnTo>
                  <a:lnTo>
                    <a:pt x="3036" y="3710"/>
                  </a:lnTo>
                  <a:lnTo>
                    <a:pt x="3029" y="3718"/>
                  </a:lnTo>
                  <a:lnTo>
                    <a:pt x="3021" y="3726"/>
                  </a:lnTo>
                  <a:lnTo>
                    <a:pt x="3011" y="3728"/>
                  </a:lnTo>
                  <a:lnTo>
                    <a:pt x="3001" y="3730"/>
                  </a:lnTo>
                  <a:lnTo>
                    <a:pt x="2994" y="3738"/>
                  </a:lnTo>
                  <a:lnTo>
                    <a:pt x="2986" y="3746"/>
                  </a:lnTo>
                  <a:lnTo>
                    <a:pt x="2976" y="3748"/>
                  </a:lnTo>
                  <a:lnTo>
                    <a:pt x="2966" y="3749"/>
                  </a:lnTo>
                  <a:lnTo>
                    <a:pt x="2974" y="3741"/>
                  </a:lnTo>
                  <a:lnTo>
                    <a:pt x="2981" y="3733"/>
                  </a:lnTo>
                  <a:lnTo>
                    <a:pt x="2971" y="3734"/>
                  </a:lnTo>
                  <a:lnTo>
                    <a:pt x="2961" y="3736"/>
                  </a:lnTo>
                  <a:lnTo>
                    <a:pt x="2953" y="3744"/>
                  </a:lnTo>
                  <a:lnTo>
                    <a:pt x="2946" y="3751"/>
                  </a:lnTo>
                  <a:lnTo>
                    <a:pt x="2935" y="3754"/>
                  </a:lnTo>
                  <a:lnTo>
                    <a:pt x="2926" y="3755"/>
                  </a:lnTo>
                  <a:lnTo>
                    <a:pt x="2926" y="3756"/>
                  </a:lnTo>
                  <a:lnTo>
                    <a:pt x="2924" y="3757"/>
                  </a:lnTo>
                  <a:lnTo>
                    <a:pt x="2921" y="3759"/>
                  </a:lnTo>
                  <a:lnTo>
                    <a:pt x="2918" y="3762"/>
                  </a:lnTo>
                  <a:lnTo>
                    <a:pt x="2913" y="3767"/>
                  </a:lnTo>
                  <a:lnTo>
                    <a:pt x="2910" y="3769"/>
                  </a:lnTo>
                  <a:lnTo>
                    <a:pt x="2920" y="3768"/>
                  </a:lnTo>
                  <a:lnTo>
                    <a:pt x="2930" y="3767"/>
                  </a:lnTo>
                  <a:lnTo>
                    <a:pt x="2938" y="3760"/>
                  </a:lnTo>
                  <a:lnTo>
                    <a:pt x="2946" y="3751"/>
                  </a:lnTo>
                  <a:lnTo>
                    <a:pt x="2949" y="3751"/>
                  </a:lnTo>
                  <a:lnTo>
                    <a:pt x="2957" y="3750"/>
                  </a:lnTo>
                  <a:lnTo>
                    <a:pt x="2963" y="3749"/>
                  </a:lnTo>
                  <a:lnTo>
                    <a:pt x="2966" y="3749"/>
                  </a:lnTo>
                  <a:lnTo>
                    <a:pt x="2959" y="3757"/>
                  </a:lnTo>
                  <a:lnTo>
                    <a:pt x="2950" y="3764"/>
                  </a:lnTo>
                  <a:lnTo>
                    <a:pt x="2943" y="3773"/>
                  </a:lnTo>
                  <a:lnTo>
                    <a:pt x="2934" y="3780"/>
                  </a:lnTo>
                  <a:lnTo>
                    <a:pt x="2925" y="3781"/>
                  </a:lnTo>
                  <a:lnTo>
                    <a:pt x="2914" y="3782"/>
                  </a:lnTo>
                  <a:lnTo>
                    <a:pt x="2904" y="3783"/>
                  </a:lnTo>
                  <a:lnTo>
                    <a:pt x="2894" y="3784"/>
                  </a:lnTo>
                  <a:lnTo>
                    <a:pt x="2885" y="3792"/>
                  </a:lnTo>
                  <a:lnTo>
                    <a:pt x="2878" y="3799"/>
                  </a:lnTo>
                  <a:lnTo>
                    <a:pt x="2870" y="3807"/>
                  </a:lnTo>
                  <a:lnTo>
                    <a:pt x="2862" y="3814"/>
                  </a:lnTo>
                  <a:lnTo>
                    <a:pt x="2851" y="3815"/>
                  </a:lnTo>
                  <a:lnTo>
                    <a:pt x="2842" y="3816"/>
                  </a:lnTo>
                  <a:lnTo>
                    <a:pt x="2837" y="3819"/>
                  </a:lnTo>
                  <a:lnTo>
                    <a:pt x="2833" y="3824"/>
                  </a:lnTo>
                  <a:lnTo>
                    <a:pt x="2829" y="3828"/>
                  </a:lnTo>
                  <a:lnTo>
                    <a:pt x="2825" y="3830"/>
                  </a:lnTo>
                  <a:lnTo>
                    <a:pt x="2814" y="3832"/>
                  </a:lnTo>
                  <a:lnTo>
                    <a:pt x="2804" y="3832"/>
                  </a:lnTo>
                  <a:lnTo>
                    <a:pt x="2795" y="3832"/>
                  </a:lnTo>
                  <a:lnTo>
                    <a:pt x="2784" y="3833"/>
                  </a:lnTo>
                  <a:lnTo>
                    <a:pt x="2774" y="3833"/>
                  </a:lnTo>
                  <a:lnTo>
                    <a:pt x="2764" y="3834"/>
                  </a:lnTo>
                  <a:lnTo>
                    <a:pt x="2761" y="3836"/>
                  </a:lnTo>
                  <a:lnTo>
                    <a:pt x="2754" y="3841"/>
                  </a:lnTo>
                  <a:lnTo>
                    <a:pt x="2752" y="3844"/>
                  </a:lnTo>
                  <a:lnTo>
                    <a:pt x="2749" y="3846"/>
                  </a:lnTo>
                  <a:lnTo>
                    <a:pt x="2747" y="3847"/>
                  </a:lnTo>
                  <a:lnTo>
                    <a:pt x="2747" y="3848"/>
                  </a:lnTo>
                  <a:lnTo>
                    <a:pt x="2750" y="3848"/>
                  </a:lnTo>
                  <a:lnTo>
                    <a:pt x="2757" y="3847"/>
                  </a:lnTo>
                  <a:lnTo>
                    <a:pt x="2761" y="3847"/>
                  </a:lnTo>
                  <a:lnTo>
                    <a:pt x="2764" y="3847"/>
                  </a:lnTo>
                  <a:lnTo>
                    <a:pt x="2766" y="3847"/>
                  </a:lnTo>
                  <a:lnTo>
                    <a:pt x="2767" y="3847"/>
                  </a:lnTo>
                  <a:lnTo>
                    <a:pt x="2759" y="3855"/>
                  </a:lnTo>
                  <a:lnTo>
                    <a:pt x="2750" y="3861"/>
                  </a:lnTo>
                  <a:lnTo>
                    <a:pt x="2740" y="3861"/>
                  </a:lnTo>
                  <a:lnTo>
                    <a:pt x="2730" y="3861"/>
                  </a:lnTo>
                  <a:lnTo>
                    <a:pt x="2721" y="3868"/>
                  </a:lnTo>
                  <a:lnTo>
                    <a:pt x="2712" y="3875"/>
                  </a:lnTo>
                  <a:lnTo>
                    <a:pt x="2702" y="3875"/>
                  </a:lnTo>
                  <a:lnTo>
                    <a:pt x="2692" y="3875"/>
                  </a:lnTo>
                  <a:lnTo>
                    <a:pt x="2683" y="3881"/>
                  </a:lnTo>
                  <a:lnTo>
                    <a:pt x="2674" y="3888"/>
                  </a:lnTo>
                  <a:lnTo>
                    <a:pt x="2664" y="3888"/>
                  </a:lnTo>
                  <a:lnTo>
                    <a:pt x="2653" y="3888"/>
                  </a:lnTo>
                  <a:lnTo>
                    <a:pt x="2645" y="3894"/>
                  </a:lnTo>
                  <a:lnTo>
                    <a:pt x="2635" y="3900"/>
                  </a:lnTo>
                  <a:lnTo>
                    <a:pt x="2626" y="3900"/>
                  </a:lnTo>
                  <a:lnTo>
                    <a:pt x="2615" y="3899"/>
                  </a:lnTo>
                  <a:lnTo>
                    <a:pt x="2605" y="3906"/>
                  </a:lnTo>
                  <a:lnTo>
                    <a:pt x="2597" y="3912"/>
                  </a:lnTo>
                  <a:lnTo>
                    <a:pt x="2588" y="3918"/>
                  </a:lnTo>
                  <a:lnTo>
                    <a:pt x="2579" y="3924"/>
                  </a:lnTo>
                  <a:lnTo>
                    <a:pt x="2568" y="3924"/>
                  </a:lnTo>
                  <a:lnTo>
                    <a:pt x="2559" y="3923"/>
                  </a:lnTo>
                  <a:lnTo>
                    <a:pt x="2548" y="3923"/>
                  </a:lnTo>
                  <a:lnTo>
                    <a:pt x="2538" y="3922"/>
                  </a:lnTo>
                  <a:lnTo>
                    <a:pt x="2547" y="3915"/>
                  </a:lnTo>
                  <a:lnTo>
                    <a:pt x="2556" y="3910"/>
                  </a:lnTo>
                  <a:lnTo>
                    <a:pt x="2567" y="3903"/>
                  </a:lnTo>
                  <a:lnTo>
                    <a:pt x="2575" y="3898"/>
                  </a:lnTo>
                  <a:lnTo>
                    <a:pt x="2565" y="3897"/>
                  </a:lnTo>
                  <a:lnTo>
                    <a:pt x="2554" y="3896"/>
                  </a:lnTo>
                  <a:lnTo>
                    <a:pt x="2546" y="3902"/>
                  </a:lnTo>
                  <a:lnTo>
                    <a:pt x="2536" y="3908"/>
                  </a:lnTo>
                  <a:lnTo>
                    <a:pt x="2526" y="3908"/>
                  </a:lnTo>
                  <a:lnTo>
                    <a:pt x="2516" y="3907"/>
                  </a:lnTo>
                  <a:lnTo>
                    <a:pt x="2506" y="3906"/>
                  </a:lnTo>
                  <a:lnTo>
                    <a:pt x="2496" y="3905"/>
                  </a:lnTo>
                  <a:lnTo>
                    <a:pt x="2486" y="3910"/>
                  </a:lnTo>
                  <a:lnTo>
                    <a:pt x="2478" y="3915"/>
                  </a:lnTo>
                  <a:lnTo>
                    <a:pt x="2487" y="3917"/>
                  </a:lnTo>
                  <a:lnTo>
                    <a:pt x="2498" y="3917"/>
                  </a:lnTo>
                  <a:lnTo>
                    <a:pt x="2488" y="3924"/>
                  </a:lnTo>
                  <a:lnTo>
                    <a:pt x="2479" y="3929"/>
                  </a:lnTo>
                  <a:lnTo>
                    <a:pt x="2488" y="3930"/>
                  </a:lnTo>
                  <a:lnTo>
                    <a:pt x="2499" y="3931"/>
                  </a:lnTo>
                  <a:lnTo>
                    <a:pt x="2489" y="3936"/>
                  </a:lnTo>
                  <a:lnTo>
                    <a:pt x="2480" y="3942"/>
                  </a:lnTo>
                  <a:lnTo>
                    <a:pt x="2470" y="3941"/>
                  </a:lnTo>
                  <a:lnTo>
                    <a:pt x="2460" y="3940"/>
                  </a:lnTo>
                  <a:lnTo>
                    <a:pt x="2450" y="3946"/>
                  </a:lnTo>
                  <a:lnTo>
                    <a:pt x="2441" y="3950"/>
                  </a:lnTo>
                  <a:lnTo>
                    <a:pt x="2430" y="3949"/>
                  </a:lnTo>
                  <a:lnTo>
                    <a:pt x="2420" y="3948"/>
                  </a:lnTo>
                  <a:lnTo>
                    <a:pt x="2431" y="3943"/>
                  </a:lnTo>
                  <a:lnTo>
                    <a:pt x="2439" y="3938"/>
                  </a:lnTo>
                  <a:lnTo>
                    <a:pt x="2430" y="3935"/>
                  </a:lnTo>
                  <a:lnTo>
                    <a:pt x="2420" y="3934"/>
                  </a:lnTo>
                  <a:lnTo>
                    <a:pt x="2410" y="3940"/>
                  </a:lnTo>
                  <a:lnTo>
                    <a:pt x="2401" y="3945"/>
                  </a:lnTo>
                  <a:lnTo>
                    <a:pt x="2392" y="3950"/>
                  </a:lnTo>
                  <a:lnTo>
                    <a:pt x="2381" y="3956"/>
                  </a:lnTo>
                  <a:lnTo>
                    <a:pt x="2371" y="3960"/>
                  </a:lnTo>
                  <a:lnTo>
                    <a:pt x="2362" y="3965"/>
                  </a:lnTo>
                  <a:lnTo>
                    <a:pt x="2352" y="3971"/>
                  </a:lnTo>
                  <a:lnTo>
                    <a:pt x="2343" y="3975"/>
                  </a:lnTo>
                  <a:lnTo>
                    <a:pt x="2332" y="3974"/>
                  </a:lnTo>
                  <a:lnTo>
                    <a:pt x="2322" y="3972"/>
                  </a:lnTo>
                  <a:lnTo>
                    <a:pt x="2318" y="3973"/>
                  </a:lnTo>
                  <a:lnTo>
                    <a:pt x="2312" y="3976"/>
                  </a:lnTo>
                  <a:lnTo>
                    <a:pt x="2305" y="3979"/>
                  </a:lnTo>
                  <a:lnTo>
                    <a:pt x="2302" y="3981"/>
                  </a:lnTo>
                  <a:lnTo>
                    <a:pt x="2292" y="3979"/>
                  </a:lnTo>
                  <a:lnTo>
                    <a:pt x="2282" y="3977"/>
                  </a:lnTo>
                  <a:lnTo>
                    <a:pt x="2285" y="3975"/>
                  </a:lnTo>
                  <a:lnTo>
                    <a:pt x="2293" y="3972"/>
                  </a:lnTo>
                  <a:lnTo>
                    <a:pt x="2296" y="3971"/>
                  </a:lnTo>
                  <a:lnTo>
                    <a:pt x="2299" y="3968"/>
                  </a:lnTo>
                  <a:lnTo>
                    <a:pt x="2301" y="3967"/>
                  </a:lnTo>
                  <a:lnTo>
                    <a:pt x="2302" y="3967"/>
                  </a:lnTo>
                  <a:lnTo>
                    <a:pt x="2293" y="3965"/>
                  </a:lnTo>
                  <a:lnTo>
                    <a:pt x="2282" y="3963"/>
                  </a:lnTo>
                  <a:lnTo>
                    <a:pt x="2272" y="3968"/>
                  </a:lnTo>
                  <a:lnTo>
                    <a:pt x="2263" y="3973"/>
                  </a:lnTo>
                  <a:lnTo>
                    <a:pt x="2252" y="3969"/>
                  </a:lnTo>
                  <a:lnTo>
                    <a:pt x="2243" y="3967"/>
                  </a:lnTo>
                  <a:lnTo>
                    <a:pt x="2232" y="3972"/>
                  </a:lnTo>
                  <a:lnTo>
                    <a:pt x="2222" y="3977"/>
                  </a:lnTo>
                  <a:lnTo>
                    <a:pt x="2233" y="3979"/>
                  </a:lnTo>
                  <a:lnTo>
                    <a:pt x="2243" y="3981"/>
                  </a:lnTo>
                  <a:lnTo>
                    <a:pt x="2233" y="3985"/>
                  </a:lnTo>
                  <a:lnTo>
                    <a:pt x="2222" y="3990"/>
                  </a:lnTo>
                  <a:lnTo>
                    <a:pt x="2212" y="3988"/>
                  </a:lnTo>
                  <a:lnTo>
                    <a:pt x="2202" y="3984"/>
                  </a:lnTo>
                  <a:lnTo>
                    <a:pt x="2192" y="3989"/>
                  </a:lnTo>
                  <a:lnTo>
                    <a:pt x="2182" y="3993"/>
                  </a:lnTo>
                  <a:lnTo>
                    <a:pt x="2172" y="3997"/>
                  </a:lnTo>
                  <a:lnTo>
                    <a:pt x="2162" y="4001"/>
                  </a:lnTo>
                  <a:lnTo>
                    <a:pt x="2152" y="3998"/>
                  </a:lnTo>
                  <a:lnTo>
                    <a:pt x="2142" y="3995"/>
                  </a:lnTo>
                  <a:lnTo>
                    <a:pt x="2132" y="3992"/>
                  </a:lnTo>
                  <a:lnTo>
                    <a:pt x="2122" y="3990"/>
                  </a:lnTo>
                  <a:lnTo>
                    <a:pt x="2112" y="3993"/>
                  </a:lnTo>
                  <a:lnTo>
                    <a:pt x="2102" y="3997"/>
                  </a:lnTo>
                  <a:lnTo>
                    <a:pt x="2092" y="4001"/>
                  </a:lnTo>
                  <a:lnTo>
                    <a:pt x="2081" y="4005"/>
                  </a:lnTo>
                  <a:lnTo>
                    <a:pt x="2071" y="4001"/>
                  </a:lnTo>
                  <a:lnTo>
                    <a:pt x="2062" y="3998"/>
                  </a:lnTo>
                  <a:lnTo>
                    <a:pt x="2051" y="4001"/>
                  </a:lnTo>
                  <a:lnTo>
                    <a:pt x="2040" y="4005"/>
                  </a:lnTo>
                  <a:lnTo>
                    <a:pt x="2031" y="4001"/>
                  </a:lnTo>
                  <a:lnTo>
                    <a:pt x="2021" y="3998"/>
                  </a:lnTo>
                  <a:lnTo>
                    <a:pt x="2016" y="3999"/>
                  </a:lnTo>
                  <a:lnTo>
                    <a:pt x="2011" y="4001"/>
                  </a:lnTo>
                  <a:lnTo>
                    <a:pt x="2009" y="4002"/>
                  </a:lnTo>
                  <a:lnTo>
                    <a:pt x="2005" y="4003"/>
                  </a:lnTo>
                  <a:lnTo>
                    <a:pt x="2004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2" y="4005"/>
                  </a:lnTo>
                  <a:lnTo>
                    <a:pt x="2002" y="4005"/>
                  </a:lnTo>
                  <a:lnTo>
                    <a:pt x="2000" y="4005"/>
                  </a:lnTo>
                  <a:lnTo>
                    <a:pt x="1999" y="4005"/>
                  </a:lnTo>
                  <a:lnTo>
                    <a:pt x="1990" y="4001"/>
                  </a:lnTo>
                  <a:lnTo>
                    <a:pt x="1981" y="3997"/>
                  </a:lnTo>
                  <a:lnTo>
                    <a:pt x="1971" y="4000"/>
                  </a:lnTo>
                  <a:lnTo>
                    <a:pt x="1961" y="4003"/>
                  </a:lnTo>
                  <a:lnTo>
                    <a:pt x="1956" y="4002"/>
                  </a:lnTo>
                  <a:lnTo>
                    <a:pt x="1952" y="4000"/>
                  </a:lnTo>
                  <a:lnTo>
                    <a:pt x="1947" y="3997"/>
                  </a:lnTo>
                  <a:lnTo>
                    <a:pt x="1942" y="3996"/>
                  </a:lnTo>
                  <a:lnTo>
                    <a:pt x="1931" y="3999"/>
                  </a:lnTo>
                  <a:lnTo>
                    <a:pt x="1920" y="4001"/>
                  </a:lnTo>
                  <a:lnTo>
                    <a:pt x="1911" y="3998"/>
                  </a:lnTo>
                  <a:lnTo>
                    <a:pt x="1901" y="3994"/>
                  </a:lnTo>
                  <a:lnTo>
                    <a:pt x="1890" y="3996"/>
                  </a:lnTo>
                  <a:lnTo>
                    <a:pt x="1880" y="3999"/>
                  </a:lnTo>
                  <a:lnTo>
                    <a:pt x="1870" y="3995"/>
                  </a:lnTo>
                  <a:lnTo>
                    <a:pt x="1861" y="3991"/>
                  </a:lnTo>
                  <a:lnTo>
                    <a:pt x="1850" y="3993"/>
                  </a:lnTo>
                  <a:lnTo>
                    <a:pt x="1839" y="3996"/>
                  </a:lnTo>
                  <a:lnTo>
                    <a:pt x="1830" y="3992"/>
                  </a:lnTo>
                  <a:lnTo>
                    <a:pt x="1821" y="3986"/>
                  </a:lnTo>
                  <a:lnTo>
                    <a:pt x="1811" y="3990"/>
                  </a:lnTo>
                  <a:lnTo>
                    <a:pt x="1800" y="3992"/>
                  </a:lnTo>
                  <a:lnTo>
                    <a:pt x="1790" y="3986"/>
                  </a:lnTo>
                  <a:lnTo>
                    <a:pt x="1781" y="3982"/>
                  </a:lnTo>
                  <a:lnTo>
                    <a:pt x="1770" y="3984"/>
                  </a:lnTo>
                  <a:lnTo>
                    <a:pt x="1760" y="3986"/>
                  </a:lnTo>
                  <a:lnTo>
                    <a:pt x="1750" y="3982"/>
                  </a:lnTo>
                  <a:lnTo>
                    <a:pt x="1741" y="3977"/>
                  </a:lnTo>
                  <a:lnTo>
                    <a:pt x="1752" y="3976"/>
                  </a:lnTo>
                  <a:lnTo>
                    <a:pt x="1763" y="3974"/>
                  </a:lnTo>
                  <a:lnTo>
                    <a:pt x="1754" y="3968"/>
                  </a:lnTo>
                  <a:lnTo>
                    <a:pt x="1745" y="3964"/>
                  </a:lnTo>
                  <a:lnTo>
                    <a:pt x="1734" y="3965"/>
                  </a:lnTo>
                  <a:lnTo>
                    <a:pt x="1723" y="3967"/>
                  </a:lnTo>
                  <a:lnTo>
                    <a:pt x="1712" y="3969"/>
                  </a:lnTo>
                  <a:lnTo>
                    <a:pt x="1702" y="3971"/>
                  </a:lnTo>
                  <a:lnTo>
                    <a:pt x="1711" y="3976"/>
                  </a:lnTo>
                  <a:lnTo>
                    <a:pt x="1720" y="3980"/>
                  </a:lnTo>
                  <a:lnTo>
                    <a:pt x="1708" y="3982"/>
                  </a:lnTo>
                  <a:lnTo>
                    <a:pt x="1698" y="3983"/>
                  </a:lnTo>
                  <a:lnTo>
                    <a:pt x="1688" y="3979"/>
                  </a:lnTo>
                  <a:lnTo>
                    <a:pt x="1680" y="3974"/>
                  </a:lnTo>
                  <a:lnTo>
                    <a:pt x="1670" y="3968"/>
                  </a:lnTo>
                  <a:lnTo>
                    <a:pt x="1663" y="3964"/>
                  </a:lnTo>
                  <a:lnTo>
                    <a:pt x="1673" y="3962"/>
                  </a:lnTo>
                  <a:lnTo>
                    <a:pt x="1684" y="3961"/>
                  </a:lnTo>
                  <a:lnTo>
                    <a:pt x="1676" y="3956"/>
                  </a:lnTo>
                  <a:lnTo>
                    <a:pt x="1666" y="3951"/>
                  </a:lnTo>
                  <a:lnTo>
                    <a:pt x="1655" y="3952"/>
                  </a:lnTo>
                  <a:lnTo>
                    <a:pt x="1645" y="3953"/>
                  </a:lnTo>
                  <a:lnTo>
                    <a:pt x="1636" y="3948"/>
                  </a:lnTo>
                  <a:lnTo>
                    <a:pt x="1628" y="3944"/>
                  </a:lnTo>
                  <a:lnTo>
                    <a:pt x="1616" y="3944"/>
                  </a:lnTo>
                  <a:lnTo>
                    <a:pt x="1605" y="3946"/>
                  </a:lnTo>
                  <a:lnTo>
                    <a:pt x="1595" y="3947"/>
                  </a:lnTo>
                  <a:lnTo>
                    <a:pt x="1584" y="3947"/>
                  </a:lnTo>
                  <a:lnTo>
                    <a:pt x="1573" y="3948"/>
                  </a:lnTo>
                  <a:lnTo>
                    <a:pt x="1562" y="3949"/>
                  </a:lnTo>
                  <a:lnTo>
                    <a:pt x="1551" y="3950"/>
                  </a:lnTo>
                  <a:lnTo>
                    <a:pt x="1540" y="3950"/>
                  </a:lnTo>
                  <a:lnTo>
                    <a:pt x="1531" y="3945"/>
                  </a:lnTo>
                  <a:lnTo>
                    <a:pt x="1523" y="3940"/>
                  </a:lnTo>
                  <a:lnTo>
                    <a:pt x="1515" y="3933"/>
                  </a:lnTo>
                  <a:lnTo>
                    <a:pt x="1506" y="3928"/>
                  </a:lnTo>
                  <a:lnTo>
                    <a:pt x="1496" y="3928"/>
                  </a:lnTo>
                  <a:lnTo>
                    <a:pt x="1484" y="3929"/>
                  </a:lnTo>
                  <a:lnTo>
                    <a:pt x="1475" y="3923"/>
                  </a:lnTo>
                  <a:lnTo>
                    <a:pt x="1468" y="3917"/>
                  </a:lnTo>
                  <a:lnTo>
                    <a:pt x="1460" y="3911"/>
                  </a:lnTo>
                  <a:lnTo>
                    <a:pt x="1451" y="3906"/>
                  </a:lnTo>
                  <a:lnTo>
                    <a:pt x="1440" y="3905"/>
                  </a:lnTo>
                  <a:lnTo>
                    <a:pt x="1430" y="3906"/>
                  </a:lnTo>
                  <a:lnTo>
                    <a:pt x="1418" y="3906"/>
                  </a:lnTo>
                  <a:lnTo>
                    <a:pt x="1407" y="3906"/>
                  </a:lnTo>
                  <a:lnTo>
                    <a:pt x="1399" y="3899"/>
                  </a:lnTo>
                  <a:lnTo>
                    <a:pt x="1391" y="3893"/>
                  </a:lnTo>
                  <a:lnTo>
                    <a:pt x="1380" y="3893"/>
                  </a:lnTo>
                  <a:lnTo>
                    <a:pt x="1369" y="3893"/>
                  </a:lnTo>
                  <a:lnTo>
                    <a:pt x="1362" y="3886"/>
                  </a:lnTo>
                  <a:lnTo>
                    <a:pt x="1353" y="3880"/>
                  </a:lnTo>
                  <a:lnTo>
                    <a:pt x="1342" y="3879"/>
                  </a:lnTo>
                  <a:lnTo>
                    <a:pt x="1332" y="3879"/>
                  </a:lnTo>
                  <a:lnTo>
                    <a:pt x="1323" y="3873"/>
                  </a:lnTo>
                  <a:lnTo>
                    <a:pt x="1316" y="3866"/>
                  </a:lnTo>
                  <a:lnTo>
                    <a:pt x="1305" y="3865"/>
                  </a:lnTo>
                  <a:lnTo>
                    <a:pt x="1295" y="3864"/>
                  </a:lnTo>
                  <a:lnTo>
                    <a:pt x="1286" y="3858"/>
                  </a:lnTo>
                  <a:lnTo>
                    <a:pt x="1279" y="3851"/>
                  </a:lnTo>
                  <a:lnTo>
                    <a:pt x="1273" y="3850"/>
                  </a:lnTo>
                  <a:lnTo>
                    <a:pt x="1268" y="3850"/>
                  </a:lnTo>
                  <a:lnTo>
                    <a:pt x="1262" y="3850"/>
                  </a:lnTo>
                  <a:lnTo>
                    <a:pt x="1257" y="3849"/>
                  </a:lnTo>
                  <a:lnTo>
                    <a:pt x="1249" y="3843"/>
                  </a:lnTo>
                  <a:lnTo>
                    <a:pt x="1241" y="3835"/>
                  </a:lnTo>
                  <a:lnTo>
                    <a:pt x="1253" y="3836"/>
                  </a:lnTo>
                  <a:lnTo>
                    <a:pt x="1264" y="3838"/>
                  </a:lnTo>
                  <a:lnTo>
                    <a:pt x="1256" y="3831"/>
                  </a:lnTo>
                  <a:lnTo>
                    <a:pt x="1249" y="3825"/>
                  </a:lnTo>
                  <a:lnTo>
                    <a:pt x="1259" y="3826"/>
                  </a:lnTo>
                  <a:lnTo>
                    <a:pt x="1270" y="3827"/>
                  </a:lnTo>
                  <a:lnTo>
                    <a:pt x="1264" y="3819"/>
                  </a:lnTo>
                  <a:lnTo>
                    <a:pt x="1255" y="3813"/>
                  </a:lnTo>
                  <a:lnTo>
                    <a:pt x="1245" y="3812"/>
                  </a:lnTo>
                  <a:lnTo>
                    <a:pt x="1234" y="3811"/>
                  </a:lnTo>
                  <a:lnTo>
                    <a:pt x="1241" y="3817"/>
                  </a:lnTo>
                  <a:lnTo>
                    <a:pt x="1249" y="3825"/>
                  </a:lnTo>
                  <a:lnTo>
                    <a:pt x="1238" y="3824"/>
                  </a:lnTo>
                  <a:lnTo>
                    <a:pt x="1226" y="3823"/>
                  </a:lnTo>
                  <a:lnTo>
                    <a:pt x="1216" y="3821"/>
                  </a:lnTo>
                  <a:lnTo>
                    <a:pt x="1205" y="3819"/>
                  </a:lnTo>
                  <a:lnTo>
                    <a:pt x="1213" y="3827"/>
                  </a:lnTo>
                  <a:lnTo>
                    <a:pt x="1220" y="3833"/>
                  </a:lnTo>
                  <a:lnTo>
                    <a:pt x="1209" y="3832"/>
                  </a:lnTo>
                  <a:lnTo>
                    <a:pt x="1199" y="3831"/>
                  </a:lnTo>
                  <a:lnTo>
                    <a:pt x="1191" y="3824"/>
                  </a:lnTo>
                  <a:lnTo>
                    <a:pt x="1184" y="3817"/>
                  </a:lnTo>
                  <a:lnTo>
                    <a:pt x="1172" y="3815"/>
                  </a:lnTo>
                  <a:lnTo>
                    <a:pt x="1162" y="3814"/>
                  </a:lnTo>
                  <a:lnTo>
                    <a:pt x="1154" y="3807"/>
                  </a:lnTo>
                  <a:lnTo>
                    <a:pt x="1148" y="3799"/>
                  </a:lnTo>
                  <a:lnTo>
                    <a:pt x="1151" y="3800"/>
                  </a:lnTo>
                  <a:lnTo>
                    <a:pt x="1158" y="3801"/>
                  </a:lnTo>
                  <a:lnTo>
                    <a:pt x="1163" y="3801"/>
                  </a:lnTo>
                  <a:lnTo>
                    <a:pt x="1166" y="3802"/>
                  </a:lnTo>
                  <a:lnTo>
                    <a:pt x="1167" y="3802"/>
                  </a:lnTo>
                  <a:lnTo>
                    <a:pt x="1168" y="3802"/>
                  </a:lnTo>
                  <a:lnTo>
                    <a:pt x="1169" y="3802"/>
                  </a:lnTo>
                  <a:lnTo>
                    <a:pt x="1169" y="3802"/>
                  </a:lnTo>
                  <a:lnTo>
                    <a:pt x="1163" y="3796"/>
                  </a:lnTo>
                  <a:lnTo>
                    <a:pt x="1155" y="3789"/>
                  </a:lnTo>
                  <a:lnTo>
                    <a:pt x="1145" y="3786"/>
                  </a:lnTo>
                  <a:lnTo>
                    <a:pt x="1133" y="3785"/>
                  </a:lnTo>
                  <a:lnTo>
                    <a:pt x="1126" y="3778"/>
                  </a:lnTo>
                  <a:lnTo>
                    <a:pt x="1119" y="3771"/>
                  </a:lnTo>
                  <a:lnTo>
                    <a:pt x="1108" y="3768"/>
                  </a:lnTo>
                  <a:lnTo>
                    <a:pt x="1098" y="3767"/>
                  </a:lnTo>
                  <a:lnTo>
                    <a:pt x="1087" y="3765"/>
                  </a:lnTo>
                  <a:lnTo>
                    <a:pt x="1076" y="3763"/>
                  </a:lnTo>
                  <a:lnTo>
                    <a:pt x="1066" y="3761"/>
                  </a:lnTo>
                  <a:lnTo>
                    <a:pt x="1055" y="3759"/>
                  </a:lnTo>
                  <a:lnTo>
                    <a:pt x="1048" y="3751"/>
                  </a:lnTo>
                  <a:lnTo>
                    <a:pt x="1041" y="3744"/>
                  </a:lnTo>
                  <a:lnTo>
                    <a:pt x="1031" y="3741"/>
                  </a:lnTo>
                  <a:lnTo>
                    <a:pt x="1020" y="3739"/>
                  </a:lnTo>
                  <a:lnTo>
                    <a:pt x="1014" y="3731"/>
                  </a:lnTo>
                  <a:lnTo>
                    <a:pt x="1006" y="3724"/>
                  </a:lnTo>
                  <a:lnTo>
                    <a:pt x="997" y="3721"/>
                  </a:lnTo>
                  <a:lnTo>
                    <a:pt x="986" y="3718"/>
                  </a:lnTo>
                  <a:lnTo>
                    <a:pt x="979" y="3711"/>
                  </a:lnTo>
                  <a:lnTo>
                    <a:pt x="972" y="3702"/>
                  </a:lnTo>
                  <a:lnTo>
                    <a:pt x="970" y="3699"/>
                  </a:lnTo>
                  <a:lnTo>
                    <a:pt x="967" y="3695"/>
                  </a:lnTo>
                  <a:lnTo>
                    <a:pt x="963" y="3690"/>
                  </a:lnTo>
                  <a:lnTo>
                    <a:pt x="959" y="3687"/>
                  </a:lnTo>
                  <a:lnTo>
                    <a:pt x="950" y="3683"/>
                  </a:lnTo>
                  <a:lnTo>
                    <a:pt x="939" y="3681"/>
                  </a:lnTo>
                  <a:lnTo>
                    <a:pt x="929" y="3679"/>
                  </a:lnTo>
                  <a:lnTo>
                    <a:pt x="918" y="3675"/>
                  </a:lnTo>
                  <a:lnTo>
                    <a:pt x="912" y="3667"/>
                  </a:lnTo>
                  <a:lnTo>
                    <a:pt x="905" y="3659"/>
                  </a:lnTo>
                  <a:lnTo>
                    <a:pt x="895" y="3656"/>
                  </a:lnTo>
                  <a:lnTo>
                    <a:pt x="885" y="3652"/>
                  </a:lnTo>
                  <a:lnTo>
                    <a:pt x="878" y="3644"/>
                  </a:lnTo>
                  <a:lnTo>
                    <a:pt x="873" y="3637"/>
                  </a:lnTo>
                  <a:lnTo>
                    <a:pt x="868" y="3628"/>
                  </a:lnTo>
                  <a:lnTo>
                    <a:pt x="862" y="3619"/>
                  </a:lnTo>
                  <a:lnTo>
                    <a:pt x="857" y="3618"/>
                  </a:lnTo>
                  <a:lnTo>
                    <a:pt x="851" y="3616"/>
                  </a:lnTo>
                  <a:lnTo>
                    <a:pt x="843" y="3614"/>
                  </a:lnTo>
                  <a:lnTo>
                    <a:pt x="840" y="3613"/>
                  </a:lnTo>
                  <a:lnTo>
                    <a:pt x="846" y="3621"/>
                  </a:lnTo>
                  <a:lnTo>
                    <a:pt x="852" y="3629"/>
                  </a:lnTo>
                  <a:lnTo>
                    <a:pt x="841" y="3626"/>
                  </a:lnTo>
                  <a:lnTo>
                    <a:pt x="831" y="3623"/>
                  </a:lnTo>
                  <a:lnTo>
                    <a:pt x="825" y="3614"/>
                  </a:lnTo>
                  <a:lnTo>
                    <a:pt x="820" y="3606"/>
                  </a:lnTo>
                  <a:lnTo>
                    <a:pt x="814" y="3597"/>
                  </a:lnTo>
                  <a:lnTo>
                    <a:pt x="808" y="3589"/>
                  </a:lnTo>
                  <a:lnTo>
                    <a:pt x="804" y="3580"/>
                  </a:lnTo>
                  <a:lnTo>
                    <a:pt x="798" y="3572"/>
                  </a:lnTo>
                  <a:lnTo>
                    <a:pt x="792" y="3563"/>
                  </a:lnTo>
                  <a:lnTo>
                    <a:pt x="787" y="3555"/>
                  </a:lnTo>
                  <a:lnTo>
                    <a:pt x="776" y="3550"/>
                  </a:lnTo>
                  <a:lnTo>
                    <a:pt x="767" y="3547"/>
                  </a:lnTo>
                  <a:lnTo>
                    <a:pt x="756" y="3543"/>
                  </a:lnTo>
                  <a:lnTo>
                    <a:pt x="747" y="3539"/>
                  </a:lnTo>
                  <a:lnTo>
                    <a:pt x="736" y="3535"/>
                  </a:lnTo>
                  <a:lnTo>
                    <a:pt x="726" y="3530"/>
                  </a:lnTo>
                  <a:lnTo>
                    <a:pt x="721" y="3522"/>
                  </a:lnTo>
                  <a:lnTo>
                    <a:pt x="716" y="3513"/>
                  </a:lnTo>
                  <a:lnTo>
                    <a:pt x="706" y="3509"/>
                  </a:lnTo>
                  <a:lnTo>
                    <a:pt x="696" y="3504"/>
                  </a:lnTo>
                  <a:lnTo>
                    <a:pt x="691" y="3495"/>
                  </a:lnTo>
                  <a:lnTo>
                    <a:pt x="686" y="3487"/>
                  </a:lnTo>
                  <a:lnTo>
                    <a:pt x="676" y="3481"/>
                  </a:lnTo>
                  <a:lnTo>
                    <a:pt x="667" y="3477"/>
                  </a:lnTo>
                  <a:lnTo>
                    <a:pt x="662" y="3468"/>
                  </a:lnTo>
                  <a:lnTo>
                    <a:pt x="657" y="3459"/>
                  </a:lnTo>
                  <a:lnTo>
                    <a:pt x="648" y="3455"/>
                  </a:lnTo>
                  <a:lnTo>
                    <a:pt x="637" y="3449"/>
                  </a:lnTo>
                  <a:lnTo>
                    <a:pt x="627" y="3445"/>
                  </a:lnTo>
                  <a:lnTo>
                    <a:pt x="618" y="3440"/>
                  </a:lnTo>
                  <a:lnTo>
                    <a:pt x="613" y="3430"/>
                  </a:lnTo>
                  <a:lnTo>
                    <a:pt x="608" y="3422"/>
                  </a:lnTo>
                  <a:lnTo>
                    <a:pt x="618" y="3426"/>
                  </a:lnTo>
                  <a:lnTo>
                    <a:pt x="629" y="3432"/>
                  </a:lnTo>
                  <a:lnTo>
                    <a:pt x="623" y="3423"/>
                  </a:lnTo>
                  <a:lnTo>
                    <a:pt x="619" y="3413"/>
                  </a:lnTo>
                  <a:lnTo>
                    <a:pt x="609" y="3408"/>
                  </a:lnTo>
                  <a:lnTo>
                    <a:pt x="600" y="3404"/>
                  </a:lnTo>
                  <a:lnTo>
                    <a:pt x="596" y="3400"/>
                  </a:lnTo>
                  <a:lnTo>
                    <a:pt x="590" y="3398"/>
                  </a:lnTo>
                  <a:lnTo>
                    <a:pt x="585" y="3395"/>
                  </a:lnTo>
                  <a:lnTo>
                    <a:pt x="581" y="3393"/>
                  </a:lnTo>
                  <a:lnTo>
                    <a:pt x="571" y="3389"/>
                  </a:lnTo>
                  <a:lnTo>
                    <a:pt x="561" y="3382"/>
                  </a:lnTo>
                  <a:lnTo>
                    <a:pt x="557" y="3374"/>
                  </a:lnTo>
                  <a:lnTo>
                    <a:pt x="553" y="3364"/>
                  </a:lnTo>
                  <a:lnTo>
                    <a:pt x="544" y="3358"/>
                  </a:lnTo>
                  <a:lnTo>
                    <a:pt x="535" y="3354"/>
                  </a:lnTo>
                  <a:lnTo>
                    <a:pt x="525" y="3348"/>
                  </a:lnTo>
                  <a:lnTo>
                    <a:pt x="516" y="3342"/>
                  </a:lnTo>
                  <a:lnTo>
                    <a:pt x="511" y="3332"/>
                  </a:lnTo>
                  <a:lnTo>
                    <a:pt x="508" y="3323"/>
                  </a:lnTo>
                  <a:lnTo>
                    <a:pt x="505" y="3314"/>
                  </a:lnTo>
                  <a:lnTo>
                    <a:pt x="501" y="3305"/>
                  </a:lnTo>
                  <a:lnTo>
                    <a:pt x="491" y="3298"/>
                  </a:lnTo>
                  <a:lnTo>
                    <a:pt x="482" y="3293"/>
                  </a:lnTo>
                  <a:lnTo>
                    <a:pt x="479" y="3283"/>
                  </a:lnTo>
                  <a:lnTo>
                    <a:pt x="475" y="3274"/>
                  </a:lnTo>
                  <a:lnTo>
                    <a:pt x="471" y="3264"/>
                  </a:lnTo>
                  <a:lnTo>
                    <a:pt x="468" y="3255"/>
                  </a:lnTo>
                  <a:lnTo>
                    <a:pt x="459" y="3248"/>
                  </a:lnTo>
                  <a:lnTo>
                    <a:pt x="450" y="3243"/>
                  </a:lnTo>
                  <a:lnTo>
                    <a:pt x="441" y="3237"/>
                  </a:lnTo>
                  <a:lnTo>
                    <a:pt x="432" y="3230"/>
                  </a:lnTo>
                  <a:lnTo>
                    <a:pt x="430" y="3226"/>
                  </a:lnTo>
                  <a:lnTo>
                    <a:pt x="428" y="3221"/>
                  </a:lnTo>
                  <a:lnTo>
                    <a:pt x="427" y="3215"/>
                  </a:lnTo>
                  <a:lnTo>
                    <a:pt x="425" y="3211"/>
                  </a:lnTo>
                  <a:lnTo>
                    <a:pt x="417" y="3205"/>
                  </a:lnTo>
                  <a:lnTo>
                    <a:pt x="408" y="3198"/>
                  </a:lnTo>
                  <a:lnTo>
                    <a:pt x="404" y="3188"/>
                  </a:lnTo>
                  <a:lnTo>
                    <a:pt x="402" y="3179"/>
                  </a:lnTo>
                  <a:lnTo>
                    <a:pt x="403" y="3179"/>
                  </a:lnTo>
                  <a:lnTo>
                    <a:pt x="405" y="3180"/>
                  </a:lnTo>
                  <a:lnTo>
                    <a:pt x="407" y="3182"/>
                  </a:lnTo>
                  <a:lnTo>
                    <a:pt x="410" y="3184"/>
                  </a:lnTo>
                  <a:lnTo>
                    <a:pt x="417" y="3190"/>
                  </a:lnTo>
                  <a:lnTo>
                    <a:pt x="420" y="3192"/>
                  </a:lnTo>
                  <a:lnTo>
                    <a:pt x="417" y="3182"/>
                  </a:lnTo>
                  <a:lnTo>
                    <a:pt x="414" y="3173"/>
                  </a:lnTo>
                  <a:lnTo>
                    <a:pt x="405" y="3165"/>
                  </a:lnTo>
                  <a:lnTo>
                    <a:pt x="397" y="3160"/>
                  </a:lnTo>
                  <a:lnTo>
                    <a:pt x="387" y="3153"/>
                  </a:lnTo>
                  <a:lnTo>
                    <a:pt x="378" y="3146"/>
                  </a:lnTo>
                  <a:lnTo>
                    <a:pt x="370" y="3140"/>
                  </a:lnTo>
                  <a:lnTo>
                    <a:pt x="361" y="3133"/>
                  </a:lnTo>
                  <a:lnTo>
                    <a:pt x="359" y="3123"/>
                  </a:lnTo>
                  <a:lnTo>
                    <a:pt x="356" y="3113"/>
                  </a:lnTo>
                  <a:lnTo>
                    <a:pt x="348" y="3107"/>
                  </a:lnTo>
                  <a:lnTo>
                    <a:pt x="339" y="3099"/>
                  </a:lnTo>
                  <a:lnTo>
                    <a:pt x="337" y="3090"/>
                  </a:lnTo>
                  <a:lnTo>
                    <a:pt x="335" y="3080"/>
                  </a:lnTo>
                  <a:lnTo>
                    <a:pt x="333" y="3071"/>
                  </a:lnTo>
                  <a:lnTo>
                    <a:pt x="331" y="3060"/>
                  </a:lnTo>
                  <a:lnTo>
                    <a:pt x="322" y="3053"/>
                  </a:lnTo>
                  <a:lnTo>
                    <a:pt x="314" y="3046"/>
                  </a:lnTo>
                  <a:lnTo>
                    <a:pt x="315" y="3049"/>
                  </a:lnTo>
                  <a:lnTo>
                    <a:pt x="316" y="3056"/>
                  </a:lnTo>
                  <a:lnTo>
                    <a:pt x="317" y="3062"/>
                  </a:lnTo>
                  <a:lnTo>
                    <a:pt x="318" y="3066"/>
                  </a:lnTo>
                  <a:lnTo>
                    <a:pt x="309" y="3059"/>
                  </a:lnTo>
                  <a:lnTo>
                    <a:pt x="302" y="3052"/>
                  </a:lnTo>
                  <a:lnTo>
                    <a:pt x="300" y="3042"/>
                  </a:lnTo>
                  <a:lnTo>
                    <a:pt x="298" y="3031"/>
                  </a:lnTo>
                  <a:lnTo>
                    <a:pt x="294" y="3029"/>
                  </a:lnTo>
                  <a:lnTo>
                    <a:pt x="289" y="3024"/>
                  </a:lnTo>
                  <a:lnTo>
                    <a:pt x="284" y="3020"/>
                  </a:lnTo>
                  <a:lnTo>
                    <a:pt x="282" y="3017"/>
                  </a:lnTo>
                  <a:lnTo>
                    <a:pt x="278" y="3006"/>
                  </a:lnTo>
                  <a:lnTo>
                    <a:pt x="277" y="2997"/>
                  </a:lnTo>
                  <a:lnTo>
                    <a:pt x="285" y="3004"/>
                  </a:lnTo>
                  <a:lnTo>
                    <a:pt x="293" y="3012"/>
                  </a:lnTo>
                  <a:lnTo>
                    <a:pt x="291" y="3002"/>
                  </a:lnTo>
                  <a:lnTo>
                    <a:pt x="290" y="2992"/>
                  </a:lnTo>
                  <a:lnTo>
                    <a:pt x="282" y="2984"/>
                  </a:lnTo>
                  <a:lnTo>
                    <a:pt x="274" y="2977"/>
                  </a:lnTo>
                  <a:lnTo>
                    <a:pt x="266" y="2970"/>
                  </a:lnTo>
                  <a:lnTo>
                    <a:pt x="258" y="2962"/>
                  </a:lnTo>
                  <a:lnTo>
                    <a:pt x="250" y="2955"/>
                  </a:lnTo>
                  <a:lnTo>
                    <a:pt x="242" y="2947"/>
                  </a:lnTo>
                  <a:lnTo>
                    <a:pt x="241" y="2938"/>
                  </a:lnTo>
                  <a:lnTo>
                    <a:pt x="239" y="2927"/>
                  </a:lnTo>
                  <a:lnTo>
                    <a:pt x="232" y="2920"/>
                  </a:lnTo>
                  <a:lnTo>
                    <a:pt x="224" y="2911"/>
                  </a:lnTo>
                  <a:lnTo>
                    <a:pt x="223" y="2902"/>
                  </a:lnTo>
                  <a:lnTo>
                    <a:pt x="221" y="2891"/>
                  </a:lnTo>
                  <a:lnTo>
                    <a:pt x="214" y="2883"/>
                  </a:lnTo>
                  <a:lnTo>
                    <a:pt x="206" y="2875"/>
                  </a:lnTo>
                  <a:lnTo>
                    <a:pt x="205" y="2865"/>
                  </a:lnTo>
                  <a:lnTo>
                    <a:pt x="204" y="2856"/>
                  </a:lnTo>
                  <a:lnTo>
                    <a:pt x="197" y="2847"/>
                  </a:lnTo>
                  <a:lnTo>
                    <a:pt x="190" y="2839"/>
                  </a:lnTo>
                  <a:lnTo>
                    <a:pt x="188" y="2828"/>
                  </a:lnTo>
                  <a:lnTo>
                    <a:pt x="188" y="2819"/>
                  </a:lnTo>
                  <a:lnTo>
                    <a:pt x="187" y="2809"/>
                  </a:lnTo>
                  <a:lnTo>
                    <a:pt x="186" y="2799"/>
                  </a:lnTo>
                  <a:lnTo>
                    <a:pt x="186" y="2789"/>
                  </a:lnTo>
                  <a:lnTo>
                    <a:pt x="185" y="2779"/>
                  </a:lnTo>
                  <a:lnTo>
                    <a:pt x="177" y="2771"/>
                  </a:lnTo>
                  <a:lnTo>
                    <a:pt x="171" y="2762"/>
                  </a:lnTo>
                  <a:lnTo>
                    <a:pt x="171" y="2752"/>
                  </a:lnTo>
                  <a:lnTo>
                    <a:pt x="170" y="2742"/>
                  </a:lnTo>
                  <a:lnTo>
                    <a:pt x="164" y="2732"/>
                  </a:lnTo>
                  <a:lnTo>
                    <a:pt x="156" y="2725"/>
                  </a:lnTo>
                  <a:lnTo>
                    <a:pt x="156" y="2735"/>
                  </a:lnTo>
                  <a:lnTo>
                    <a:pt x="157" y="2745"/>
                  </a:lnTo>
                  <a:lnTo>
                    <a:pt x="159" y="2748"/>
                  </a:lnTo>
                  <a:lnTo>
                    <a:pt x="165" y="2755"/>
                  </a:lnTo>
                  <a:lnTo>
                    <a:pt x="167" y="2757"/>
                  </a:lnTo>
                  <a:lnTo>
                    <a:pt x="169" y="2760"/>
                  </a:lnTo>
                  <a:lnTo>
                    <a:pt x="170" y="2761"/>
                  </a:lnTo>
                  <a:lnTo>
                    <a:pt x="171" y="2762"/>
                  </a:lnTo>
                  <a:lnTo>
                    <a:pt x="172" y="2773"/>
                  </a:lnTo>
                  <a:lnTo>
                    <a:pt x="172" y="2782"/>
                  </a:lnTo>
                  <a:lnTo>
                    <a:pt x="171" y="2781"/>
                  </a:lnTo>
                  <a:lnTo>
                    <a:pt x="170" y="2780"/>
                  </a:lnTo>
                  <a:lnTo>
                    <a:pt x="168" y="2777"/>
                  </a:lnTo>
                  <a:lnTo>
                    <a:pt x="165" y="2774"/>
                  </a:lnTo>
                  <a:lnTo>
                    <a:pt x="160" y="2769"/>
                  </a:lnTo>
                  <a:lnTo>
                    <a:pt x="158" y="2765"/>
                  </a:lnTo>
                  <a:lnTo>
                    <a:pt x="157" y="2756"/>
                  </a:lnTo>
                  <a:lnTo>
                    <a:pt x="157" y="2745"/>
                  </a:lnTo>
                  <a:lnTo>
                    <a:pt x="150" y="2737"/>
                  </a:lnTo>
                  <a:lnTo>
                    <a:pt x="143" y="2728"/>
                  </a:lnTo>
                  <a:lnTo>
                    <a:pt x="143" y="2719"/>
                  </a:lnTo>
                  <a:lnTo>
                    <a:pt x="143" y="2708"/>
                  </a:lnTo>
                  <a:lnTo>
                    <a:pt x="142" y="2698"/>
                  </a:lnTo>
                  <a:lnTo>
                    <a:pt x="142" y="2688"/>
                  </a:lnTo>
                  <a:lnTo>
                    <a:pt x="136" y="2679"/>
                  </a:lnTo>
                  <a:lnTo>
                    <a:pt x="130" y="2671"/>
                  </a:lnTo>
                  <a:lnTo>
                    <a:pt x="123" y="2662"/>
                  </a:lnTo>
                  <a:lnTo>
                    <a:pt x="117" y="2653"/>
                  </a:lnTo>
                  <a:lnTo>
                    <a:pt x="117" y="2643"/>
                  </a:lnTo>
                  <a:lnTo>
                    <a:pt x="117" y="2633"/>
                  </a:lnTo>
                  <a:lnTo>
                    <a:pt x="110" y="2624"/>
                  </a:lnTo>
                  <a:lnTo>
                    <a:pt x="104" y="2615"/>
                  </a:lnTo>
                  <a:lnTo>
                    <a:pt x="105" y="2605"/>
                  </a:lnTo>
                  <a:lnTo>
                    <a:pt x="105" y="2595"/>
                  </a:lnTo>
                  <a:lnTo>
                    <a:pt x="105" y="2585"/>
                  </a:lnTo>
                  <a:lnTo>
                    <a:pt x="105" y="2575"/>
                  </a:lnTo>
                  <a:lnTo>
                    <a:pt x="100" y="2565"/>
                  </a:lnTo>
                  <a:lnTo>
                    <a:pt x="93" y="2557"/>
                  </a:lnTo>
                  <a:lnTo>
                    <a:pt x="87" y="2547"/>
                  </a:lnTo>
                  <a:lnTo>
                    <a:pt x="82" y="2539"/>
                  </a:lnTo>
                  <a:lnTo>
                    <a:pt x="83" y="2528"/>
                  </a:lnTo>
                  <a:lnTo>
                    <a:pt x="83" y="2519"/>
                  </a:lnTo>
                  <a:lnTo>
                    <a:pt x="77" y="2509"/>
                  </a:lnTo>
                  <a:lnTo>
                    <a:pt x="72" y="2499"/>
                  </a:lnTo>
                  <a:lnTo>
                    <a:pt x="73" y="2490"/>
                  </a:lnTo>
                  <a:lnTo>
                    <a:pt x="73" y="2480"/>
                  </a:lnTo>
                  <a:lnTo>
                    <a:pt x="68" y="2471"/>
                  </a:lnTo>
                  <a:lnTo>
                    <a:pt x="62" y="2461"/>
                  </a:lnTo>
                  <a:lnTo>
                    <a:pt x="64" y="2451"/>
                  </a:lnTo>
                  <a:lnTo>
                    <a:pt x="65" y="2441"/>
                  </a:lnTo>
                  <a:lnTo>
                    <a:pt x="66" y="2430"/>
                  </a:lnTo>
                  <a:lnTo>
                    <a:pt x="67" y="2421"/>
                  </a:lnTo>
                  <a:lnTo>
                    <a:pt x="69" y="2423"/>
                  </a:lnTo>
                  <a:lnTo>
                    <a:pt x="72" y="2430"/>
                  </a:lnTo>
                  <a:lnTo>
                    <a:pt x="75" y="2437"/>
                  </a:lnTo>
                  <a:lnTo>
                    <a:pt x="78" y="2440"/>
                  </a:lnTo>
                  <a:lnTo>
                    <a:pt x="78" y="2437"/>
                  </a:lnTo>
                  <a:lnTo>
                    <a:pt x="80" y="2431"/>
                  </a:lnTo>
                  <a:lnTo>
                    <a:pt x="81" y="2424"/>
                  </a:lnTo>
                  <a:lnTo>
                    <a:pt x="81" y="2420"/>
                  </a:lnTo>
                  <a:lnTo>
                    <a:pt x="83" y="2410"/>
                  </a:lnTo>
                  <a:lnTo>
                    <a:pt x="83" y="2401"/>
                  </a:lnTo>
                  <a:lnTo>
                    <a:pt x="78" y="2391"/>
                  </a:lnTo>
                  <a:lnTo>
                    <a:pt x="73" y="2381"/>
                  </a:lnTo>
                  <a:lnTo>
                    <a:pt x="74" y="2372"/>
                  </a:lnTo>
                  <a:lnTo>
                    <a:pt x="76" y="2362"/>
                  </a:lnTo>
                  <a:lnTo>
                    <a:pt x="71" y="2353"/>
                  </a:lnTo>
                  <a:lnTo>
                    <a:pt x="66" y="2343"/>
                  </a:lnTo>
                  <a:lnTo>
                    <a:pt x="64" y="2352"/>
                  </a:lnTo>
                  <a:lnTo>
                    <a:pt x="62" y="2362"/>
                  </a:lnTo>
                  <a:lnTo>
                    <a:pt x="68" y="2372"/>
                  </a:lnTo>
                  <a:lnTo>
                    <a:pt x="73" y="2381"/>
                  </a:lnTo>
                  <a:lnTo>
                    <a:pt x="72" y="2392"/>
                  </a:lnTo>
                  <a:lnTo>
                    <a:pt x="70" y="2402"/>
                  </a:lnTo>
                  <a:lnTo>
                    <a:pt x="69" y="2412"/>
                  </a:lnTo>
                  <a:lnTo>
                    <a:pt x="67" y="2421"/>
                  </a:lnTo>
                  <a:lnTo>
                    <a:pt x="61" y="2411"/>
                  </a:lnTo>
                  <a:lnTo>
                    <a:pt x="57" y="2402"/>
                  </a:lnTo>
                  <a:lnTo>
                    <a:pt x="55" y="2411"/>
                  </a:lnTo>
                  <a:lnTo>
                    <a:pt x="54" y="2422"/>
                  </a:lnTo>
                  <a:lnTo>
                    <a:pt x="49" y="2413"/>
                  </a:lnTo>
                  <a:lnTo>
                    <a:pt x="43" y="2403"/>
                  </a:lnTo>
                  <a:lnTo>
                    <a:pt x="44" y="2393"/>
                  </a:lnTo>
                  <a:lnTo>
                    <a:pt x="47" y="2382"/>
                  </a:lnTo>
                  <a:lnTo>
                    <a:pt x="49" y="2373"/>
                  </a:lnTo>
                  <a:lnTo>
                    <a:pt x="50" y="2363"/>
                  </a:lnTo>
                  <a:lnTo>
                    <a:pt x="44" y="2353"/>
                  </a:lnTo>
                  <a:lnTo>
                    <a:pt x="39" y="2344"/>
                  </a:lnTo>
                  <a:lnTo>
                    <a:pt x="34" y="2335"/>
                  </a:lnTo>
                  <a:lnTo>
                    <a:pt x="29" y="2324"/>
                  </a:lnTo>
                  <a:lnTo>
                    <a:pt x="32" y="2314"/>
                  </a:lnTo>
                  <a:lnTo>
                    <a:pt x="34" y="2305"/>
                  </a:lnTo>
                  <a:lnTo>
                    <a:pt x="35" y="2294"/>
                  </a:lnTo>
                  <a:lnTo>
                    <a:pt x="37" y="2285"/>
                  </a:lnTo>
                  <a:lnTo>
                    <a:pt x="33" y="2274"/>
                  </a:lnTo>
                  <a:lnTo>
                    <a:pt x="28" y="2264"/>
                  </a:lnTo>
                  <a:lnTo>
                    <a:pt x="23" y="2256"/>
                  </a:lnTo>
                  <a:lnTo>
                    <a:pt x="19" y="2245"/>
                  </a:lnTo>
                  <a:lnTo>
                    <a:pt x="21" y="2236"/>
                  </a:lnTo>
                  <a:lnTo>
                    <a:pt x="23" y="2225"/>
                  </a:lnTo>
                  <a:lnTo>
                    <a:pt x="19" y="2215"/>
                  </a:lnTo>
                  <a:lnTo>
                    <a:pt x="15" y="2205"/>
                  </a:lnTo>
                  <a:lnTo>
                    <a:pt x="17" y="2195"/>
                  </a:lnTo>
                  <a:lnTo>
                    <a:pt x="20" y="2186"/>
                  </a:lnTo>
                  <a:lnTo>
                    <a:pt x="23" y="2176"/>
                  </a:lnTo>
                  <a:lnTo>
                    <a:pt x="25" y="2167"/>
                  </a:lnTo>
                  <a:lnTo>
                    <a:pt x="21" y="2156"/>
                  </a:lnTo>
                  <a:lnTo>
                    <a:pt x="17" y="2146"/>
                  </a:lnTo>
                  <a:lnTo>
                    <a:pt x="12" y="2136"/>
                  </a:lnTo>
                  <a:lnTo>
                    <a:pt x="9" y="2126"/>
                  </a:lnTo>
                  <a:lnTo>
                    <a:pt x="11" y="2115"/>
                  </a:lnTo>
                  <a:lnTo>
                    <a:pt x="15" y="2106"/>
                  </a:lnTo>
                  <a:lnTo>
                    <a:pt x="19" y="2115"/>
                  </a:lnTo>
                  <a:lnTo>
                    <a:pt x="22" y="2127"/>
                  </a:lnTo>
                  <a:lnTo>
                    <a:pt x="25" y="2117"/>
                  </a:lnTo>
                  <a:lnTo>
                    <a:pt x="28" y="2107"/>
                  </a:lnTo>
                  <a:lnTo>
                    <a:pt x="26" y="2104"/>
                  </a:lnTo>
                  <a:lnTo>
                    <a:pt x="24" y="2096"/>
                  </a:lnTo>
                  <a:lnTo>
                    <a:pt x="23" y="2093"/>
                  </a:lnTo>
                  <a:lnTo>
                    <a:pt x="22" y="2090"/>
                  </a:lnTo>
                  <a:lnTo>
                    <a:pt x="21" y="2088"/>
                  </a:lnTo>
                  <a:lnTo>
                    <a:pt x="20" y="2087"/>
                  </a:lnTo>
                  <a:lnTo>
                    <a:pt x="19" y="2090"/>
                  </a:lnTo>
                  <a:lnTo>
                    <a:pt x="18" y="2096"/>
                  </a:lnTo>
                  <a:lnTo>
                    <a:pt x="17" y="2101"/>
                  </a:lnTo>
                  <a:lnTo>
                    <a:pt x="16" y="2104"/>
                  </a:lnTo>
                  <a:lnTo>
                    <a:pt x="15" y="2106"/>
                  </a:lnTo>
                  <a:lnTo>
                    <a:pt x="15" y="2106"/>
                  </a:lnTo>
                  <a:lnTo>
                    <a:pt x="10" y="2096"/>
                  </a:lnTo>
                  <a:lnTo>
                    <a:pt x="7" y="2086"/>
                  </a:lnTo>
                  <a:lnTo>
                    <a:pt x="10" y="2076"/>
                  </a:lnTo>
                  <a:lnTo>
                    <a:pt x="14" y="2067"/>
                  </a:lnTo>
                  <a:lnTo>
                    <a:pt x="10" y="2056"/>
                  </a:lnTo>
                  <a:lnTo>
                    <a:pt x="6" y="2046"/>
                  </a:lnTo>
                  <a:lnTo>
                    <a:pt x="5" y="2042"/>
                  </a:lnTo>
                  <a:lnTo>
                    <a:pt x="3" y="2036"/>
                  </a:lnTo>
                  <a:lnTo>
                    <a:pt x="1" y="2029"/>
                  </a:lnTo>
                  <a:lnTo>
                    <a:pt x="0" y="2025"/>
                  </a:lnTo>
                  <a:lnTo>
                    <a:pt x="3" y="2016"/>
                  </a:lnTo>
                  <a:lnTo>
                    <a:pt x="6" y="2006"/>
                  </a:lnTo>
                  <a:lnTo>
                    <a:pt x="9" y="1996"/>
                  </a:lnTo>
                  <a:lnTo>
                    <a:pt x="12" y="1987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5"/>
                  </a:lnTo>
                  <a:lnTo>
                    <a:pt x="14" y="1985"/>
                  </a:lnTo>
                  <a:lnTo>
                    <a:pt x="14" y="1985"/>
                  </a:lnTo>
                  <a:lnTo>
                    <a:pt x="14" y="1984"/>
                  </a:lnTo>
                  <a:lnTo>
                    <a:pt x="15" y="1981"/>
                  </a:lnTo>
                  <a:lnTo>
                    <a:pt x="17" y="1977"/>
                  </a:lnTo>
                  <a:lnTo>
                    <a:pt x="18" y="1973"/>
                  </a:lnTo>
                  <a:lnTo>
                    <a:pt x="20" y="1968"/>
                  </a:lnTo>
                  <a:lnTo>
                    <a:pt x="24" y="1959"/>
                  </a:lnTo>
                  <a:lnTo>
                    <a:pt x="27" y="1950"/>
                  </a:lnTo>
                  <a:lnTo>
                    <a:pt x="24" y="1940"/>
                  </a:lnTo>
                  <a:lnTo>
                    <a:pt x="21" y="1929"/>
                  </a:lnTo>
                  <a:lnTo>
                    <a:pt x="16" y="1908"/>
                  </a:lnTo>
                  <a:lnTo>
                    <a:pt x="12" y="1897"/>
                  </a:lnTo>
                  <a:lnTo>
                    <a:pt x="10" y="1887"/>
                  </a:lnTo>
                  <a:lnTo>
                    <a:pt x="7" y="1876"/>
                  </a:lnTo>
                  <a:lnTo>
                    <a:pt x="5" y="1866"/>
                  </a:lnTo>
                  <a:lnTo>
                    <a:pt x="9" y="1856"/>
                  </a:lnTo>
                  <a:lnTo>
                    <a:pt x="14" y="1847"/>
                  </a:lnTo>
                  <a:lnTo>
                    <a:pt x="18" y="1838"/>
                  </a:lnTo>
                  <a:lnTo>
                    <a:pt x="21" y="1828"/>
                  </a:lnTo>
                  <a:lnTo>
                    <a:pt x="20" y="1818"/>
                  </a:lnTo>
                  <a:lnTo>
                    <a:pt x="17" y="1807"/>
                  </a:lnTo>
                  <a:lnTo>
                    <a:pt x="15" y="1796"/>
                  </a:lnTo>
                  <a:lnTo>
                    <a:pt x="12" y="1786"/>
                  </a:lnTo>
                  <a:lnTo>
                    <a:pt x="17" y="1776"/>
                  </a:lnTo>
                  <a:lnTo>
                    <a:pt x="21" y="1768"/>
                  </a:lnTo>
                  <a:lnTo>
                    <a:pt x="26" y="1759"/>
                  </a:lnTo>
                  <a:lnTo>
                    <a:pt x="31" y="1750"/>
                  </a:lnTo>
                  <a:lnTo>
                    <a:pt x="35" y="1741"/>
                  </a:lnTo>
                  <a:lnTo>
                    <a:pt x="39" y="1732"/>
                  </a:lnTo>
                  <a:lnTo>
                    <a:pt x="38" y="1721"/>
                  </a:lnTo>
                  <a:lnTo>
                    <a:pt x="36" y="1710"/>
                  </a:lnTo>
                  <a:lnTo>
                    <a:pt x="41" y="1702"/>
                  </a:lnTo>
                  <a:lnTo>
                    <a:pt x="45" y="1693"/>
                  </a:lnTo>
                  <a:lnTo>
                    <a:pt x="48" y="1690"/>
                  </a:lnTo>
                  <a:lnTo>
                    <a:pt x="51" y="1685"/>
                  </a:lnTo>
                  <a:lnTo>
                    <a:pt x="54" y="1679"/>
                  </a:lnTo>
                  <a:lnTo>
                    <a:pt x="55" y="1675"/>
                  </a:lnTo>
                  <a:lnTo>
                    <a:pt x="54" y="1665"/>
                  </a:lnTo>
                  <a:lnTo>
                    <a:pt x="53" y="1654"/>
                  </a:lnTo>
                  <a:lnTo>
                    <a:pt x="48" y="1662"/>
                  </a:lnTo>
                  <a:lnTo>
                    <a:pt x="42" y="1672"/>
                  </a:lnTo>
                  <a:lnTo>
                    <a:pt x="41" y="1660"/>
                  </a:lnTo>
                  <a:lnTo>
                    <a:pt x="40" y="1650"/>
                  </a:lnTo>
                  <a:lnTo>
                    <a:pt x="44" y="1641"/>
                  </a:lnTo>
                  <a:lnTo>
                    <a:pt x="50" y="1633"/>
                  </a:lnTo>
                  <a:lnTo>
                    <a:pt x="55" y="1624"/>
                  </a:lnTo>
                  <a:lnTo>
                    <a:pt x="60" y="1616"/>
                  </a:lnTo>
                  <a:lnTo>
                    <a:pt x="59" y="1605"/>
                  </a:lnTo>
                  <a:lnTo>
                    <a:pt x="58" y="1594"/>
                  </a:lnTo>
                  <a:lnTo>
                    <a:pt x="64" y="1585"/>
                  </a:lnTo>
                  <a:lnTo>
                    <a:pt x="69" y="1576"/>
                  </a:lnTo>
                  <a:lnTo>
                    <a:pt x="68" y="1566"/>
                  </a:lnTo>
                  <a:lnTo>
                    <a:pt x="67" y="1555"/>
                  </a:lnTo>
                  <a:lnTo>
                    <a:pt x="72" y="1546"/>
                  </a:lnTo>
                  <a:lnTo>
                    <a:pt x="77" y="1538"/>
                  </a:lnTo>
                  <a:lnTo>
                    <a:pt x="77" y="1527"/>
                  </a:lnTo>
                  <a:lnTo>
                    <a:pt x="76" y="1517"/>
                  </a:lnTo>
                  <a:lnTo>
                    <a:pt x="75" y="1506"/>
                  </a:lnTo>
                  <a:lnTo>
                    <a:pt x="75" y="1495"/>
                  </a:lnTo>
                  <a:lnTo>
                    <a:pt x="74" y="1485"/>
                  </a:lnTo>
                  <a:lnTo>
                    <a:pt x="74" y="1473"/>
                  </a:lnTo>
                  <a:lnTo>
                    <a:pt x="80" y="1466"/>
                  </a:lnTo>
                  <a:lnTo>
                    <a:pt x="86" y="1457"/>
                  </a:lnTo>
                  <a:lnTo>
                    <a:pt x="86" y="1445"/>
                  </a:lnTo>
                  <a:lnTo>
                    <a:pt x="85" y="1435"/>
                  </a:lnTo>
                  <a:lnTo>
                    <a:pt x="91" y="1426"/>
                  </a:lnTo>
                  <a:lnTo>
                    <a:pt x="98" y="1419"/>
                  </a:lnTo>
                  <a:lnTo>
                    <a:pt x="104" y="1411"/>
                  </a:lnTo>
                  <a:lnTo>
                    <a:pt x="109" y="1403"/>
                  </a:lnTo>
                  <a:lnTo>
                    <a:pt x="109" y="1392"/>
                  </a:lnTo>
                  <a:lnTo>
                    <a:pt x="109" y="1382"/>
                  </a:lnTo>
                  <a:lnTo>
                    <a:pt x="109" y="1371"/>
                  </a:lnTo>
                  <a:lnTo>
                    <a:pt x="110" y="1359"/>
                  </a:lnTo>
                  <a:lnTo>
                    <a:pt x="116" y="1352"/>
                  </a:lnTo>
                  <a:lnTo>
                    <a:pt x="123" y="1343"/>
                  </a:lnTo>
                  <a:lnTo>
                    <a:pt x="123" y="1333"/>
                  </a:lnTo>
                  <a:lnTo>
                    <a:pt x="123" y="1322"/>
                  </a:lnTo>
                  <a:lnTo>
                    <a:pt x="130" y="1315"/>
                  </a:lnTo>
                  <a:lnTo>
                    <a:pt x="136" y="1306"/>
                  </a:lnTo>
                  <a:lnTo>
                    <a:pt x="137" y="1295"/>
                  </a:lnTo>
                  <a:lnTo>
                    <a:pt x="138" y="1285"/>
                  </a:lnTo>
                  <a:lnTo>
                    <a:pt x="144" y="1277"/>
                  </a:lnTo>
                  <a:lnTo>
                    <a:pt x="151" y="1270"/>
                  </a:lnTo>
                  <a:lnTo>
                    <a:pt x="152" y="1258"/>
                  </a:lnTo>
                  <a:lnTo>
                    <a:pt x="153" y="1248"/>
                  </a:lnTo>
                  <a:lnTo>
                    <a:pt x="153" y="1237"/>
                  </a:lnTo>
                  <a:lnTo>
                    <a:pt x="155" y="1226"/>
                  </a:lnTo>
                  <a:lnTo>
                    <a:pt x="161" y="1218"/>
                  </a:lnTo>
                  <a:lnTo>
                    <a:pt x="168" y="1211"/>
                  </a:lnTo>
                  <a:lnTo>
                    <a:pt x="168" y="1222"/>
                  </a:lnTo>
                  <a:lnTo>
                    <a:pt x="167" y="1233"/>
                  </a:lnTo>
                  <a:lnTo>
                    <a:pt x="173" y="1226"/>
                  </a:lnTo>
                  <a:lnTo>
                    <a:pt x="180" y="1218"/>
                  </a:lnTo>
                  <a:lnTo>
                    <a:pt x="181" y="1207"/>
                  </a:lnTo>
                  <a:lnTo>
                    <a:pt x="183" y="1196"/>
                  </a:lnTo>
                  <a:lnTo>
                    <a:pt x="189" y="1190"/>
                  </a:lnTo>
                  <a:lnTo>
                    <a:pt x="197" y="1183"/>
                  </a:lnTo>
                  <a:lnTo>
                    <a:pt x="198" y="1172"/>
                  </a:lnTo>
                  <a:lnTo>
                    <a:pt x="199" y="1160"/>
                  </a:lnTo>
                  <a:lnTo>
                    <a:pt x="206" y="1154"/>
                  </a:lnTo>
                  <a:lnTo>
                    <a:pt x="214" y="1147"/>
                  </a:lnTo>
                  <a:lnTo>
                    <a:pt x="215" y="1136"/>
                  </a:lnTo>
                  <a:lnTo>
                    <a:pt x="216" y="1125"/>
                  </a:lnTo>
                  <a:lnTo>
                    <a:pt x="224" y="1118"/>
                  </a:lnTo>
                  <a:lnTo>
                    <a:pt x="231" y="1111"/>
                  </a:lnTo>
                  <a:lnTo>
                    <a:pt x="233" y="1100"/>
                  </a:lnTo>
                  <a:lnTo>
                    <a:pt x="235" y="1090"/>
                  </a:lnTo>
                  <a:lnTo>
                    <a:pt x="227" y="1097"/>
                  </a:lnTo>
                  <a:lnTo>
                    <a:pt x="220" y="1104"/>
                  </a:lnTo>
                  <a:lnTo>
                    <a:pt x="221" y="1093"/>
                  </a:lnTo>
                  <a:lnTo>
                    <a:pt x="223" y="1083"/>
                  </a:lnTo>
                  <a:lnTo>
                    <a:pt x="231" y="1075"/>
                  </a:lnTo>
                  <a:lnTo>
                    <a:pt x="238" y="1069"/>
                  </a:lnTo>
                  <a:lnTo>
                    <a:pt x="245" y="1062"/>
                  </a:lnTo>
                  <a:lnTo>
                    <a:pt x="253" y="1055"/>
                  </a:lnTo>
                  <a:lnTo>
                    <a:pt x="256" y="1044"/>
                  </a:lnTo>
                  <a:lnTo>
                    <a:pt x="257" y="1034"/>
                  </a:lnTo>
                  <a:lnTo>
                    <a:pt x="259" y="1023"/>
                  </a:lnTo>
                  <a:lnTo>
                    <a:pt x="263" y="1012"/>
                  </a:lnTo>
                  <a:lnTo>
                    <a:pt x="270" y="1005"/>
                  </a:lnTo>
                  <a:lnTo>
                    <a:pt x="277" y="1000"/>
                  </a:lnTo>
                  <a:lnTo>
                    <a:pt x="275" y="1010"/>
                  </a:lnTo>
                  <a:lnTo>
                    <a:pt x="273" y="1021"/>
                  </a:lnTo>
                  <a:lnTo>
                    <a:pt x="281" y="1015"/>
                  </a:lnTo>
                  <a:lnTo>
                    <a:pt x="288" y="1008"/>
                  </a:lnTo>
                  <a:lnTo>
                    <a:pt x="289" y="1004"/>
                  </a:lnTo>
                  <a:lnTo>
                    <a:pt x="290" y="997"/>
                  </a:lnTo>
                  <a:lnTo>
                    <a:pt x="291" y="993"/>
                  </a:lnTo>
                  <a:lnTo>
                    <a:pt x="292" y="990"/>
                  </a:lnTo>
                  <a:lnTo>
                    <a:pt x="292" y="988"/>
                  </a:lnTo>
                  <a:lnTo>
                    <a:pt x="293" y="987"/>
                  </a:lnTo>
                  <a:lnTo>
                    <a:pt x="290" y="989"/>
                  </a:lnTo>
                  <a:lnTo>
                    <a:pt x="285" y="993"/>
                  </a:lnTo>
                  <a:lnTo>
                    <a:pt x="280" y="998"/>
                  </a:lnTo>
                  <a:lnTo>
                    <a:pt x="277" y="1000"/>
                  </a:lnTo>
                  <a:lnTo>
                    <a:pt x="280" y="989"/>
                  </a:lnTo>
                  <a:lnTo>
                    <a:pt x="283" y="978"/>
                  </a:lnTo>
                  <a:lnTo>
                    <a:pt x="290" y="972"/>
                  </a:lnTo>
                  <a:lnTo>
                    <a:pt x="298" y="966"/>
                  </a:lnTo>
                  <a:lnTo>
                    <a:pt x="301" y="955"/>
                  </a:lnTo>
                  <a:lnTo>
                    <a:pt x="303" y="944"/>
                  </a:lnTo>
                  <a:lnTo>
                    <a:pt x="311" y="938"/>
                  </a:lnTo>
                  <a:lnTo>
                    <a:pt x="319" y="933"/>
                  </a:lnTo>
                  <a:lnTo>
                    <a:pt x="327" y="926"/>
                  </a:lnTo>
                  <a:lnTo>
                    <a:pt x="335" y="920"/>
                  </a:lnTo>
                  <a:lnTo>
                    <a:pt x="338" y="909"/>
                  </a:lnTo>
                  <a:lnTo>
                    <a:pt x="341" y="900"/>
                  </a:lnTo>
                  <a:lnTo>
                    <a:pt x="333" y="905"/>
                  </a:lnTo>
                  <a:lnTo>
                    <a:pt x="325" y="911"/>
                  </a:lnTo>
                  <a:lnTo>
                    <a:pt x="328" y="901"/>
                  </a:lnTo>
                  <a:lnTo>
                    <a:pt x="332" y="890"/>
                  </a:lnTo>
                  <a:lnTo>
                    <a:pt x="339" y="884"/>
                  </a:lnTo>
                  <a:lnTo>
                    <a:pt x="348" y="878"/>
                  </a:lnTo>
                  <a:lnTo>
                    <a:pt x="355" y="873"/>
                  </a:lnTo>
                  <a:lnTo>
                    <a:pt x="364" y="867"/>
                  </a:lnTo>
                  <a:lnTo>
                    <a:pt x="367" y="857"/>
                  </a:lnTo>
                  <a:lnTo>
                    <a:pt x="370" y="847"/>
                  </a:lnTo>
                  <a:lnTo>
                    <a:pt x="378" y="840"/>
                  </a:lnTo>
                  <a:lnTo>
                    <a:pt x="387" y="835"/>
                  </a:lnTo>
                  <a:lnTo>
                    <a:pt x="390" y="824"/>
                  </a:lnTo>
                  <a:lnTo>
                    <a:pt x="394" y="815"/>
                  </a:lnTo>
                  <a:lnTo>
                    <a:pt x="403" y="808"/>
                  </a:lnTo>
                  <a:lnTo>
                    <a:pt x="410" y="803"/>
                  </a:lnTo>
                  <a:lnTo>
                    <a:pt x="415" y="792"/>
                  </a:lnTo>
                  <a:lnTo>
                    <a:pt x="418" y="783"/>
                  </a:lnTo>
                  <a:lnTo>
                    <a:pt x="422" y="772"/>
                  </a:lnTo>
                  <a:lnTo>
                    <a:pt x="426" y="763"/>
                  </a:lnTo>
                  <a:lnTo>
                    <a:pt x="430" y="760"/>
                  </a:lnTo>
                  <a:lnTo>
                    <a:pt x="435" y="756"/>
                  </a:lnTo>
                  <a:lnTo>
                    <a:pt x="440" y="753"/>
                  </a:lnTo>
                  <a:lnTo>
                    <a:pt x="443" y="752"/>
                  </a:lnTo>
                  <a:lnTo>
                    <a:pt x="439" y="763"/>
                  </a:lnTo>
                  <a:lnTo>
                    <a:pt x="435" y="772"/>
                  </a:lnTo>
                  <a:lnTo>
                    <a:pt x="443" y="767"/>
                  </a:lnTo>
                  <a:lnTo>
                    <a:pt x="452" y="761"/>
                  </a:lnTo>
                  <a:lnTo>
                    <a:pt x="456" y="751"/>
                  </a:lnTo>
                  <a:lnTo>
                    <a:pt x="460" y="741"/>
                  </a:lnTo>
                  <a:lnTo>
                    <a:pt x="464" y="731"/>
                  </a:lnTo>
                  <a:lnTo>
                    <a:pt x="469" y="721"/>
                  </a:lnTo>
                  <a:lnTo>
                    <a:pt x="477" y="716"/>
                  </a:lnTo>
                  <a:lnTo>
                    <a:pt x="486" y="711"/>
                  </a:lnTo>
                  <a:lnTo>
                    <a:pt x="494" y="706"/>
                  </a:lnTo>
                  <a:lnTo>
                    <a:pt x="503" y="701"/>
                  </a:lnTo>
                  <a:lnTo>
                    <a:pt x="499" y="711"/>
                  </a:lnTo>
                  <a:lnTo>
                    <a:pt x="494" y="721"/>
                  </a:lnTo>
                  <a:lnTo>
                    <a:pt x="486" y="726"/>
                  </a:lnTo>
                  <a:lnTo>
                    <a:pt x="477" y="731"/>
                  </a:lnTo>
                  <a:lnTo>
                    <a:pt x="473" y="741"/>
                  </a:lnTo>
                  <a:lnTo>
                    <a:pt x="469" y="751"/>
                  </a:lnTo>
                  <a:lnTo>
                    <a:pt x="470" y="751"/>
                  </a:lnTo>
                  <a:lnTo>
                    <a:pt x="472" y="750"/>
                  </a:lnTo>
                  <a:lnTo>
                    <a:pt x="474" y="748"/>
                  </a:lnTo>
                  <a:lnTo>
                    <a:pt x="477" y="747"/>
                  </a:lnTo>
                  <a:lnTo>
                    <a:pt x="484" y="742"/>
                  </a:lnTo>
                  <a:lnTo>
                    <a:pt x="486" y="741"/>
                  </a:lnTo>
                  <a:lnTo>
                    <a:pt x="490" y="731"/>
                  </a:lnTo>
                  <a:lnTo>
                    <a:pt x="494" y="721"/>
                  </a:lnTo>
                  <a:lnTo>
                    <a:pt x="503" y="716"/>
                  </a:lnTo>
                  <a:lnTo>
                    <a:pt x="513" y="711"/>
                  </a:lnTo>
                  <a:lnTo>
                    <a:pt x="517" y="702"/>
                  </a:lnTo>
                  <a:lnTo>
                    <a:pt x="521" y="691"/>
                  </a:lnTo>
                  <a:lnTo>
                    <a:pt x="517" y="693"/>
                  </a:lnTo>
                  <a:lnTo>
                    <a:pt x="511" y="697"/>
                  </a:lnTo>
                  <a:lnTo>
                    <a:pt x="506" y="701"/>
                  </a:lnTo>
                  <a:lnTo>
                    <a:pt x="503" y="701"/>
                  </a:lnTo>
                  <a:lnTo>
                    <a:pt x="504" y="698"/>
                  </a:lnTo>
                  <a:lnTo>
                    <a:pt x="507" y="692"/>
                  </a:lnTo>
                  <a:lnTo>
                    <a:pt x="510" y="686"/>
                  </a:lnTo>
                  <a:lnTo>
                    <a:pt x="513" y="682"/>
                  </a:lnTo>
                  <a:lnTo>
                    <a:pt x="516" y="672"/>
                  </a:lnTo>
                  <a:lnTo>
                    <a:pt x="521" y="661"/>
                  </a:lnTo>
                  <a:lnTo>
                    <a:pt x="530" y="657"/>
                  </a:lnTo>
                  <a:lnTo>
                    <a:pt x="539" y="652"/>
                  </a:lnTo>
                  <a:lnTo>
                    <a:pt x="544" y="642"/>
                  </a:lnTo>
                  <a:lnTo>
                    <a:pt x="549" y="633"/>
                  </a:lnTo>
                  <a:lnTo>
                    <a:pt x="553" y="623"/>
                  </a:lnTo>
                  <a:lnTo>
                    <a:pt x="558" y="614"/>
                  </a:lnTo>
                  <a:lnTo>
                    <a:pt x="567" y="608"/>
                  </a:lnTo>
                  <a:lnTo>
                    <a:pt x="576" y="605"/>
                  </a:lnTo>
                  <a:lnTo>
                    <a:pt x="585" y="601"/>
                  </a:lnTo>
                  <a:lnTo>
                    <a:pt x="594" y="596"/>
                  </a:lnTo>
                  <a:lnTo>
                    <a:pt x="600" y="586"/>
                  </a:lnTo>
                  <a:lnTo>
                    <a:pt x="604" y="576"/>
                  </a:lnTo>
                  <a:lnTo>
                    <a:pt x="609" y="568"/>
                  </a:lnTo>
                  <a:lnTo>
                    <a:pt x="615" y="558"/>
                  </a:lnTo>
                  <a:lnTo>
                    <a:pt x="624" y="554"/>
                  </a:lnTo>
                  <a:lnTo>
                    <a:pt x="633" y="550"/>
                  </a:lnTo>
                  <a:lnTo>
                    <a:pt x="639" y="540"/>
                  </a:lnTo>
                  <a:lnTo>
                    <a:pt x="644" y="531"/>
                  </a:lnTo>
                  <a:lnTo>
                    <a:pt x="653" y="527"/>
                  </a:lnTo>
                  <a:lnTo>
                    <a:pt x="663" y="523"/>
                  </a:lnTo>
                  <a:lnTo>
                    <a:pt x="668" y="514"/>
                  </a:lnTo>
                  <a:lnTo>
                    <a:pt x="674" y="504"/>
                  </a:lnTo>
                  <a:lnTo>
                    <a:pt x="683" y="501"/>
                  </a:lnTo>
                  <a:lnTo>
                    <a:pt x="692" y="497"/>
                  </a:lnTo>
                  <a:lnTo>
                    <a:pt x="699" y="488"/>
                  </a:lnTo>
                  <a:lnTo>
                    <a:pt x="704" y="479"/>
                  </a:lnTo>
                  <a:lnTo>
                    <a:pt x="714" y="474"/>
                  </a:lnTo>
                  <a:lnTo>
                    <a:pt x="723" y="472"/>
                  </a:lnTo>
                  <a:lnTo>
                    <a:pt x="717" y="481"/>
                  </a:lnTo>
                  <a:lnTo>
                    <a:pt x="712" y="490"/>
                  </a:lnTo>
                  <a:lnTo>
                    <a:pt x="720" y="487"/>
                  </a:lnTo>
                  <a:lnTo>
                    <a:pt x="730" y="483"/>
                  </a:lnTo>
                  <a:lnTo>
                    <a:pt x="736" y="474"/>
                  </a:lnTo>
                  <a:lnTo>
                    <a:pt x="741" y="465"/>
                  </a:lnTo>
                  <a:lnTo>
                    <a:pt x="732" y="469"/>
                  </a:lnTo>
                  <a:lnTo>
                    <a:pt x="723" y="472"/>
                  </a:lnTo>
                  <a:lnTo>
                    <a:pt x="727" y="464"/>
                  </a:lnTo>
                  <a:lnTo>
                    <a:pt x="735" y="453"/>
                  </a:lnTo>
                  <a:lnTo>
                    <a:pt x="743" y="450"/>
                  </a:lnTo>
                  <a:lnTo>
                    <a:pt x="754" y="447"/>
                  </a:lnTo>
                  <a:lnTo>
                    <a:pt x="760" y="438"/>
                  </a:lnTo>
                  <a:lnTo>
                    <a:pt x="766" y="429"/>
                  </a:lnTo>
                  <a:lnTo>
                    <a:pt x="772" y="420"/>
                  </a:lnTo>
                  <a:lnTo>
                    <a:pt x="779" y="412"/>
                  </a:lnTo>
                  <a:lnTo>
                    <a:pt x="788" y="407"/>
                  </a:lnTo>
                  <a:lnTo>
                    <a:pt x="798" y="405"/>
                  </a:lnTo>
                  <a:lnTo>
                    <a:pt x="817" y="399"/>
                  </a:lnTo>
                  <a:lnTo>
                    <a:pt x="826" y="397"/>
                  </a:lnTo>
                  <a:lnTo>
                    <a:pt x="836" y="393"/>
                  </a:lnTo>
                  <a:lnTo>
                    <a:pt x="846" y="391"/>
                  </a:lnTo>
                  <a:lnTo>
                    <a:pt x="855" y="388"/>
                  </a:lnTo>
                  <a:lnTo>
                    <a:pt x="858" y="385"/>
                  </a:lnTo>
                  <a:lnTo>
                    <a:pt x="863" y="380"/>
                  </a:lnTo>
                  <a:lnTo>
                    <a:pt x="866" y="374"/>
                  </a:lnTo>
                  <a:lnTo>
                    <a:pt x="868" y="371"/>
                  </a:lnTo>
                  <a:lnTo>
                    <a:pt x="875" y="363"/>
                  </a:lnTo>
                  <a:lnTo>
                    <a:pt x="882" y="354"/>
                  </a:lnTo>
                  <a:lnTo>
                    <a:pt x="888" y="346"/>
                  </a:lnTo>
                  <a:lnTo>
                    <a:pt x="896" y="337"/>
                  </a:lnTo>
                  <a:lnTo>
                    <a:pt x="902" y="329"/>
                  </a:lnTo>
                  <a:lnTo>
                    <a:pt x="909" y="321"/>
                  </a:lnTo>
                  <a:lnTo>
                    <a:pt x="919" y="318"/>
                  </a:lnTo>
                  <a:lnTo>
                    <a:pt x="929" y="316"/>
                  </a:lnTo>
                  <a:lnTo>
                    <a:pt x="938" y="315"/>
                  </a:lnTo>
                  <a:lnTo>
                    <a:pt x="949" y="312"/>
                  </a:lnTo>
                  <a:lnTo>
                    <a:pt x="956" y="304"/>
                  </a:lnTo>
                  <a:lnTo>
                    <a:pt x="963" y="296"/>
                  </a:lnTo>
                  <a:lnTo>
                    <a:pt x="970" y="287"/>
                  </a:lnTo>
                  <a:lnTo>
                    <a:pt x="978" y="280"/>
                  </a:lnTo>
                  <a:lnTo>
                    <a:pt x="987" y="276"/>
                  </a:lnTo>
                  <a:lnTo>
                    <a:pt x="997" y="275"/>
                  </a:lnTo>
                  <a:lnTo>
                    <a:pt x="1006" y="274"/>
                  </a:lnTo>
                  <a:lnTo>
                    <a:pt x="1017" y="272"/>
                  </a:lnTo>
                  <a:lnTo>
                    <a:pt x="1026" y="271"/>
                  </a:lnTo>
                  <a:lnTo>
                    <a:pt x="1036" y="269"/>
                  </a:lnTo>
                  <a:lnTo>
                    <a:pt x="1043" y="260"/>
                  </a:lnTo>
                  <a:lnTo>
                    <a:pt x="1051" y="253"/>
                  </a:lnTo>
                  <a:lnTo>
                    <a:pt x="1062" y="251"/>
                  </a:lnTo>
                  <a:lnTo>
                    <a:pt x="1071" y="250"/>
                  </a:lnTo>
                  <a:lnTo>
                    <a:pt x="1081" y="249"/>
                  </a:lnTo>
                  <a:lnTo>
                    <a:pt x="1091" y="248"/>
                  </a:lnTo>
                  <a:lnTo>
                    <a:pt x="1099" y="240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097" y="234"/>
                  </a:lnTo>
                  <a:lnTo>
                    <a:pt x="1092" y="234"/>
                  </a:lnTo>
                  <a:lnTo>
                    <a:pt x="1089" y="235"/>
                  </a:lnTo>
                  <a:lnTo>
                    <a:pt x="1087" y="235"/>
                  </a:lnTo>
                  <a:lnTo>
                    <a:pt x="1086" y="235"/>
                  </a:lnTo>
                  <a:lnTo>
                    <a:pt x="1093" y="228"/>
                  </a:lnTo>
                  <a:lnTo>
                    <a:pt x="1102" y="220"/>
                  </a:lnTo>
                  <a:lnTo>
                    <a:pt x="1112" y="218"/>
                  </a:lnTo>
                  <a:lnTo>
                    <a:pt x="1122" y="218"/>
                  </a:lnTo>
                  <a:lnTo>
                    <a:pt x="1132" y="217"/>
                  </a:lnTo>
                  <a:lnTo>
                    <a:pt x="1141" y="216"/>
                  </a:lnTo>
                  <a:lnTo>
                    <a:pt x="1145" y="213"/>
                  </a:lnTo>
                  <a:lnTo>
                    <a:pt x="1150" y="208"/>
                  </a:lnTo>
                  <a:lnTo>
                    <a:pt x="1155" y="203"/>
                  </a:lnTo>
                  <a:lnTo>
                    <a:pt x="1157" y="201"/>
                  </a:lnTo>
                  <a:lnTo>
                    <a:pt x="1154" y="201"/>
                  </a:lnTo>
                  <a:lnTo>
                    <a:pt x="1147" y="202"/>
                  </a:lnTo>
                  <a:lnTo>
                    <a:pt x="1140" y="203"/>
                  </a:lnTo>
                  <a:lnTo>
                    <a:pt x="1137" y="203"/>
                  </a:lnTo>
                  <a:lnTo>
                    <a:pt x="1145" y="196"/>
                  </a:lnTo>
                  <a:lnTo>
                    <a:pt x="1154" y="188"/>
                  </a:lnTo>
                  <a:lnTo>
                    <a:pt x="1164" y="187"/>
                  </a:lnTo>
                  <a:lnTo>
                    <a:pt x="1173" y="186"/>
                  </a:lnTo>
                  <a:lnTo>
                    <a:pt x="1182" y="179"/>
                  </a:lnTo>
                  <a:lnTo>
                    <a:pt x="1190" y="172"/>
                  </a:lnTo>
                  <a:lnTo>
                    <a:pt x="1201" y="171"/>
                  </a:lnTo>
                  <a:lnTo>
                    <a:pt x="1209" y="171"/>
                  </a:lnTo>
                  <a:lnTo>
                    <a:pt x="1201" y="179"/>
                  </a:lnTo>
                  <a:lnTo>
                    <a:pt x="1194" y="185"/>
                  </a:lnTo>
                  <a:lnTo>
                    <a:pt x="1203" y="185"/>
                  </a:lnTo>
                  <a:lnTo>
                    <a:pt x="1214" y="184"/>
                  </a:lnTo>
                  <a:lnTo>
                    <a:pt x="1223" y="184"/>
                  </a:lnTo>
                  <a:lnTo>
                    <a:pt x="1233" y="183"/>
                  </a:lnTo>
                  <a:lnTo>
                    <a:pt x="1244" y="182"/>
                  </a:lnTo>
                  <a:lnTo>
                    <a:pt x="1253" y="182"/>
                  </a:lnTo>
                  <a:lnTo>
                    <a:pt x="1262" y="174"/>
                  </a:lnTo>
                  <a:lnTo>
                    <a:pt x="1270" y="168"/>
                  </a:lnTo>
                  <a:lnTo>
                    <a:pt x="1261" y="168"/>
                  </a:lnTo>
                  <a:lnTo>
                    <a:pt x="1250" y="169"/>
                  </a:lnTo>
                  <a:lnTo>
                    <a:pt x="1239" y="170"/>
                  </a:lnTo>
                  <a:lnTo>
                    <a:pt x="1230" y="170"/>
                  </a:lnTo>
                  <a:lnTo>
                    <a:pt x="1237" y="163"/>
                  </a:lnTo>
                  <a:lnTo>
                    <a:pt x="1247" y="156"/>
                  </a:lnTo>
                  <a:lnTo>
                    <a:pt x="1264" y="142"/>
                  </a:lnTo>
                  <a:lnTo>
                    <a:pt x="1274" y="141"/>
                  </a:lnTo>
                  <a:lnTo>
                    <a:pt x="1284" y="141"/>
                  </a:lnTo>
                  <a:lnTo>
                    <a:pt x="1275" y="148"/>
                  </a:lnTo>
                  <a:lnTo>
                    <a:pt x="1267" y="155"/>
                  </a:lnTo>
                  <a:lnTo>
                    <a:pt x="1277" y="155"/>
                  </a:lnTo>
                  <a:lnTo>
                    <a:pt x="1286" y="154"/>
                  </a:lnTo>
                  <a:lnTo>
                    <a:pt x="1289" y="152"/>
                  </a:lnTo>
                  <a:lnTo>
                    <a:pt x="1296" y="148"/>
                  </a:lnTo>
                  <a:lnTo>
                    <a:pt x="1299" y="146"/>
                  </a:lnTo>
                  <a:lnTo>
                    <a:pt x="1301" y="143"/>
                  </a:lnTo>
                  <a:lnTo>
                    <a:pt x="1303" y="142"/>
                  </a:lnTo>
                  <a:lnTo>
                    <a:pt x="1303" y="141"/>
                  </a:lnTo>
                  <a:lnTo>
                    <a:pt x="1294" y="141"/>
                  </a:lnTo>
                  <a:lnTo>
                    <a:pt x="1284" y="141"/>
                  </a:lnTo>
                  <a:lnTo>
                    <a:pt x="1291" y="135"/>
                  </a:lnTo>
                  <a:lnTo>
                    <a:pt x="1301" y="129"/>
                  </a:lnTo>
                  <a:lnTo>
                    <a:pt x="1311" y="128"/>
                  </a:lnTo>
                  <a:lnTo>
                    <a:pt x="1320" y="129"/>
                  </a:lnTo>
                  <a:lnTo>
                    <a:pt x="1331" y="129"/>
                  </a:lnTo>
                  <a:lnTo>
                    <a:pt x="1340" y="129"/>
                  </a:lnTo>
                  <a:lnTo>
                    <a:pt x="1350" y="122"/>
                  </a:lnTo>
                  <a:lnTo>
                    <a:pt x="1358" y="116"/>
                  </a:lnTo>
                  <a:lnTo>
                    <a:pt x="1366" y="109"/>
                  </a:lnTo>
                  <a:lnTo>
                    <a:pt x="1375" y="103"/>
                  </a:lnTo>
                  <a:lnTo>
                    <a:pt x="1386" y="103"/>
                  </a:lnTo>
                  <a:lnTo>
                    <a:pt x="1396" y="104"/>
                  </a:lnTo>
                  <a:lnTo>
                    <a:pt x="1404" y="98"/>
                  </a:lnTo>
                  <a:lnTo>
                    <a:pt x="1414" y="91"/>
                  </a:lnTo>
                  <a:lnTo>
                    <a:pt x="1423" y="92"/>
                  </a:lnTo>
                  <a:lnTo>
                    <a:pt x="1434" y="92"/>
                  </a:lnTo>
                  <a:lnTo>
                    <a:pt x="1442" y="87"/>
                  </a:lnTo>
                  <a:lnTo>
                    <a:pt x="1452" y="81"/>
                  </a:lnTo>
                  <a:lnTo>
                    <a:pt x="1456" y="81"/>
                  </a:lnTo>
                  <a:lnTo>
                    <a:pt x="1462" y="82"/>
                  </a:lnTo>
                  <a:lnTo>
                    <a:pt x="1467" y="83"/>
                  </a:lnTo>
                  <a:lnTo>
                    <a:pt x="1471" y="82"/>
                  </a:lnTo>
                  <a:lnTo>
                    <a:pt x="1481" y="76"/>
                  </a:lnTo>
                  <a:lnTo>
                    <a:pt x="1490" y="71"/>
                  </a:lnTo>
                  <a:lnTo>
                    <a:pt x="1499" y="65"/>
                  </a:lnTo>
                  <a:lnTo>
                    <a:pt x="1508" y="59"/>
                  </a:lnTo>
                  <a:lnTo>
                    <a:pt x="1519" y="61"/>
                  </a:lnTo>
                  <a:lnTo>
                    <a:pt x="1529" y="62"/>
                  </a:lnTo>
                  <a:lnTo>
                    <a:pt x="1520" y="67"/>
                  </a:lnTo>
                  <a:lnTo>
                    <a:pt x="1510" y="72"/>
                  </a:lnTo>
                  <a:lnTo>
                    <a:pt x="1520" y="73"/>
                  </a:lnTo>
                  <a:lnTo>
                    <a:pt x="1530" y="74"/>
                  </a:lnTo>
                  <a:lnTo>
                    <a:pt x="1539" y="70"/>
                  </a:lnTo>
                  <a:lnTo>
                    <a:pt x="1549" y="64"/>
                  </a:lnTo>
                  <a:lnTo>
                    <a:pt x="1558" y="58"/>
                  </a:lnTo>
                  <a:lnTo>
                    <a:pt x="1567" y="53"/>
                  </a:lnTo>
                  <a:lnTo>
                    <a:pt x="1577" y="48"/>
                  </a:lnTo>
                  <a:lnTo>
                    <a:pt x="1586" y="42"/>
                  </a:lnTo>
                  <a:lnTo>
                    <a:pt x="1596" y="43"/>
                  </a:lnTo>
                  <a:lnTo>
                    <a:pt x="1606" y="46"/>
                  </a:lnTo>
                  <a:lnTo>
                    <a:pt x="1616" y="47"/>
                  </a:lnTo>
                  <a:lnTo>
                    <a:pt x="1625" y="49"/>
                  </a:lnTo>
                  <a:lnTo>
                    <a:pt x="1635" y="51"/>
                  </a:lnTo>
                  <a:lnTo>
                    <a:pt x="1646" y="52"/>
                  </a:lnTo>
                  <a:lnTo>
                    <a:pt x="1650" y="50"/>
                  </a:lnTo>
                  <a:lnTo>
                    <a:pt x="1655" y="47"/>
                  </a:lnTo>
                  <a:lnTo>
                    <a:pt x="1661" y="45"/>
                  </a:lnTo>
                  <a:lnTo>
                    <a:pt x="1665" y="42"/>
                  </a:lnTo>
                  <a:lnTo>
                    <a:pt x="1684" y="33"/>
                  </a:lnTo>
                  <a:lnTo>
                    <a:pt x="1694" y="28"/>
                  </a:lnTo>
                  <a:lnTo>
                    <a:pt x="1703" y="23"/>
                  </a:lnTo>
                  <a:lnTo>
                    <a:pt x="1714" y="24"/>
                  </a:lnTo>
                  <a:lnTo>
                    <a:pt x="1723" y="28"/>
                  </a:lnTo>
                  <a:lnTo>
                    <a:pt x="1733" y="30"/>
                  </a:lnTo>
                  <a:lnTo>
                    <a:pt x="1743" y="32"/>
                  </a:lnTo>
                  <a:lnTo>
                    <a:pt x="1752" y="34"/>
                  </a:lnTo>
                  <a:lnTo>
                    <a:pt x="1762" y="36"/>
                  </a:lnTo>
                  <a:lnTo>
                    <a:pt x="1771" y="32"/>
                  </a:lnTo>
                  <a:lnTo>
                    <a:pt x="1782" y="28"/>
                  </a:lnTo>
                  <a:lnTo>
                    <a:pt x="1791" y="30"/>
                  </a:lnTo>
                  <a:lnTo>
                    <a:pt x="1801" y="32"/>
                  </a:lnTo>
                  <a:lnTo>
                    <a:pt x="1811" y="29"/>
                  </a:lnTo>
                  <a:lnTo>
                    <a:pt x="1821" y="24"/>
                  </a:lnTo>
                  <a:lnTo>
                    <a:pt x="1812" y="21"/>
                  </a:lnTo>
                  <a:lnTo>
                    <a:pt x="1802" y="19"/>
                  </a:lnTo>
                  <a:lnTo>
                    <a:pt x="1812" y="15"/>
                  </a:lnTo>
                  <a:lnTo>
                    <a:pt x="1821" y="11"/>
                  </a:lnTo>
                  <a:lnTo>
                    <a:pt x="1826" y="12"/>
                  </a:lnTo>
                  <a:lnTo>
                    <a:pt x="1832" y="13"/>
                  </a:lnTo>
                  <a:lnTo>
                    <a:pt x="1835" y="14"/>
                  </a:lnTo>
                  <a:lnTo>
                    <a:pt x="1838" y="15"/>
                  </a:lnTo>
                  <a:lnTo>
                    <a:pt x="1840" y="16"/>
                  </a:lnTo>
                  <a:lnTo>
                    <a:pt x="1841" y="16"/>
                  </a:lnTo>
                  <a:lnTo>
                    <a:pt x="1832" y="20"/>
                  </a:lnTo>
                  <a:lnTo>
                    <a:pt x="1821" y="24"/>
                  </a:lnTo>
                  <a:lnTo>
                    <a:pt x="1831" y="26"/>
                  </a:lnTo>
                  <a:lnTo>
                    <a:pt x="1840" y="30"/>
                  </a:lnTo>
                  <a:lnTo>
                    <a:pt x="1845" y="28"/>
                  </a:lnTo>
                  <a:lnTo>
                    <a:pt x="1850" y="25"/>
                  </a:lnTo>
                  <a:lnTo>
                    <a:pt x="1856" y="23"/>
                  </a:lnTo>
                  <a:lnTo>
                    <a:pt x="1861" y="21"/>
                  </a:lnTo>
                  <a:lnTo>
                    <a:pt x="1871" y="18"/>
                  </a:lnTo>
                  <a:lnTo>
                    <a:pt x="1881" y="14"/>
                  </a:lnTo>
                  <a:lnTo>
                    <a:pt x="1878" y="13"/>
                  </a:lnTo>
                  <a:lnTo>
                    <a:pt x="1871" y="11"/>
                  </a:lnTo>
                  <a:lnTo>
                    <a:pt x="1865" y="8"/>
                  </a:lnTo>
                  <a:lnTo>
                    <a:pt x="1861" y="8"/>
                  </a:lnTo>
                  <a:lnTo>
                    <a:pt x="1871" y="4"/>
                  </a:lnTo>
                  <a:lnTo>
                    <a:pt x="1882" y="1"/>
                  </a:lnTo>
                  <a:lnTo>
                    <a:pt x="1891" y="3"/>
                  </a:lnTo>
                  <a:lnTo>
                    <a:pt x="1901" y="6"/>
                  </a:lnTo>
                  <a:lnTo>
                    <a:pt x="1910" y="9"/>
                  </a:lnTo>
                  <a:lnTo>
                    <a:pt x="1920" y="13"/>
                  </a:lnTo>
                  <a:lnTo>
                    <a:pt x="1930" y="9"/>
                  </a:lnTo>
                  <a:lnTo>
                    <a:pt x="1940" y="5"/>
                  </a:lnTo>
                  <a:lnTo>
                    <a:pt x="1950" y="8"/>
                  </a:lnTo>
                  <a:lnTo>
                    <a:pt x="1960" y="12"/>
                  </a:lnTo>
                  <a:lnTo>
                    <a:pt x="1968" y="16"/>
                  </a:lnTo>
                  <a:lnTo>
                    <a:pt x="1978" y="18"/>
                  </a:lnTo>
                  <a:lnTo>
                    <a:pt x="1988" y="16"/>
                  </a:lnTo>
                  <a:lnTo>
                    <a:pt x="1999" y="12"/>
                  </a:lnTo>
                  <a:lnTo>
                    <a:pt x="2001" y="11"/>
                  </a:lnTo>
                  <a:lnTo>
                    <a:pt x="2002" y="11"/>
                  </a:lnTo>
                  <a:lnTo>
                    <a:pt x="2003" y="11"/>
                  </a:lnTo>
                  <a:lnTo>
                    <a:pt x="2003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10" y="8"/>
                  </a:lnTo>
                  <a:lnTo>
                    <a:pt x="2019" y="5"/>
                  </a:lnTo>
                  <a:lnTo>
                    <a:pt x="2030" y="2"/>
                  </a:lnTo>
                  <a:lnTo>
                    <a:pt x="2039" y="0"/>
                  </a:lnTo>
                  <a:lnTo>
                    <a:pt x="2049" y="3"/>
                  </a:lnTo>
                  <a:lnTo>
                    <a:pt x="2059" y="7"/>
                  </a:lnTo>
                  <a:lnTo>
                    <a:pt x="2057" y="7"/>
                  </a:lnTo>
                  <a:lnTo>
                    <a:pt x="2055" y="8"/>
                  </a:lnTo>
                  <a:lnTo>
                    <a:pt x="2052" y="8"/>
                  </a:lnTo>
                  <a:lnTo>
                    <a:pt x="2048" y="9"/>
                  </a:lnTo>
                  <a:lnTo>
                    <a:pt x="2042" y="12"/>
                  </a:lnTo>
                  <a:lnTo>
                    <a:pt x="2037" y="13"/>
                  </a:lnTo>
                  <a:lnTo>
                    <a:pt x="2047" y="17"/>
                  </a:lnTo>
                  <a:lnTo>
                    <a:pt x="2056" y="20"/>
                  </a:lnTo>
                  <a:lnTo>
                    <a:pt x="2067" y="18"/>
                  </a:lnTo>
                  <a:lnTo>
                    <a:pt x="2077" y="15"/>
                  </a:lnTo>
                  <a:lnTo>
                    <a:pt x="2087" y="12"/>
                  </a:lnTo>
                  <a:lnTo>
                    <a:pt x="2098" y="9"/>
                  </a:lnTo>
                  <a:lnTo>
                    <a:pt x="2109" y="6"/>
                  </a:lnTo>
                  <a:lnTo>
                    <a:pt x="2119" y="4"/>
                  </a:lnTo>
                  <a:lnTo>
                    <a:pt x="2129" y="8"/>
                  </a:lnTo>
                  <a:lnTo>
                    <a:pt x="2137" y="12"/>
                  </a:lnTo>
                  <a:lnTo>
                    <a:pt x="2148" y="9"/>
                  </a:lnTo>
                  <a:lnTo>
                    <a:pt x="2159" y="7"/>
                  </a:lnTo>
                  <a:lnTo>
                    <a:pt x="2168" y="12"/>
                  </a:lnTo>
                  <a:lnTo>
                    <a:pt x="2177" y="16"/>
                  </a:lnTo>
                  <a:lnTo>
                    <a:pt x="2185" y="20"/>
                  </a:lnTo>
                  <a:lnTo>
                    <a:pt x="2195" y="24"/>
                  </a:lnTo>
                  <a:lnTo>
                    <a:pt x="2203" y="29"/>
                  </a:lnTo>
                  <a:lnTo>
                    <a:pt x="2213" y="33"/>
                  </a:lnTo>
                  <a:lnTo>
                    <a:pt x="2223" y="31"/>
                  </a:lnTo>
                  <a:lnTo>
                    <a:pt x="2234" y="29"/>
                  </a:lnTo>
                  <a:lnTo>
                    <a:pt x="2243" y="34"/>
                  </a:lnTo>
                  <a:lnTo>
                    <a:pt x="2252" y="38"/>
                  </a:lnTo>
                  <a:lnTo>
                    <a:pt x="2263" y="36"/>
                  </a:lnTo>
                  <a:lnTo>
                    <a:pt x="2273" y="35"/>
                  </a:lnTo>
                  <a:lnTo>
                    <a:pt x="2282" y="39"/>
                  </a:lnTo>
                  <a:lnTo>
                    <a:pt x="2290" y="43"/>
                  </a:lnTo>
                  <a:lnTo>
                    <a:pt x="2295" y="43"/>
                  </a:lnTo>
                  <a:lnTo>
                    <a:pt x="2302" y="42"/>
                  </a:lnTo>
                  <a:lnTo>
                    <a:pt x="2309" y="41"/>
                  </a:lnTo>
                  <a:lnTo>
                    <a:pt x="2312" y="41"/>
                  </a:lnTo>
                  <a:lnTo>
                    <a:pt x="2309" y="39"/>
                  </a:lnTo>
                  <a:lnTo>
                    <a:pt x="2302" y="36"/>
                  </a:lnTo>
                  <a:lnTo>
                    <a:pt x="2297" y="33"/>
                  </a:lnTo>
                  <a:lnTo>
                    <a:pt x="2295" y="31"/>
                  </a:lnTo>
                  <a:lnTo>
                    <a:pt x="2298" y="31"/>
                  </a:lnTo>
                  <a:lnTo>
                    <a:pt x="2304" y="30"/>
                  </a:lnTo>
                  <a:lnTo>
                    <a:pt x="2311" y="29"/>
                  </a:lnTo>
                  <a:lnTo>
                    <a:pt x="2316" y="29"/>
                  </a:lnTo>
                  <a:lnTo>
                    <a:pt x="2325" y="33"/>
                  </a:lnTo>
                  <a:lnTo>
                    <a:pt x="2333" y="38"/>
                  </a:lnTo>
                  <a:lnTo>
                    <a:pt x="2344" y="37"/>
                  </a:lnTo>
                  <a:lnTo>
                    <a:pt x="2354" y="35"/>
                  </a:lnTo>
                  <a:lnTo>
                    <a:pt x="2364" y="40"/>
                  </a:lnTo>
                  <a:lnTo>
                    <a:pt x="2371" y="46"/>
                  </a:lnTo>
                  <a:lnTo>
                    <a:pt x="2362" y="47"/>
                  </a:lnTo>
                  <a:lnTo>
                    <a:pt x="2350" y="48"/>
                  </a:lnTo>
                  <a:lnTo>
                    <a:pt x="2359" y="53"/>
                  </a:lnTo>
                  <a:lnTo>
                    <a:pt x="2367" y="58"/>
                  </a:lnTo>
                  <a:lnTo>
                    <a:pt x="2379" y="57"/>
                  </a:lnTo>
                  <a:lnTo>
                    <a:pt x="2389" y="56"/>
                  </a:lnTo>
                  <a:lnTo>
                    <a:pt x="2400" y="55"/>
                  </a:lnTo>
                  <a:lnTo>
                    <a:pt x="2411" y="54"/>
                  </a:lnTo>
                  <a:lnTo>
                    <a:pt x="2420" y="53"/>
                  </a:lnTo>
                  <a:lnTo>
                    <a:pt x="2432" y="52"/>
                  </a:lnTo>
                  <a:lnTo>
                    <a:pt x="2441" y="57"/>
                  </a:lnTo>
                  <a:lnTo>
                    <a:pt x="2449" y="63"/>
                  </a:lnTo>
                  <a:lnTo>
                    <a:pt x="2460" y="63"/>
                  </a:lnTo>
                  <a:lnTo>
                    <a:pt x="2470" y="62"/>
                  </a:lnTo>
                  <a:lnTo>
                    <a:pt x="2479" y="67"/>
                  </a:lnTo>
                  <a:lnTo>
                    <a:pt x="2487" y="73"/>
                  </a:lnTo>
                  <a:lnTo>
                    <a:pt x="2498" y="72"/>
                  </a:lnTo>
                  <a:lnTo>
                    <a:pt x="2509" y="72"/>
                  </a:lnTo>
                  <a:lnTo>
                    <a:pt x="2517" y="78"/>
                  </a:lnTo>
                  <a:lnTo>
                    <a:pt x="2525" y="84"/>
                  </a:lnTo>
                  <a:lnTo>
                    <a:pt x="2536" y="83"/>
                  </a:lnTo>
                  <a:lnTo>
                    <a:pt x="2547" y="83"/>
                  </a:lnTo>
                  <a:lnTo>
                    <a:pt x="2555" y="89"/>
                  </a:lnTo>
                  <a:lnTo>
                    <a:pt x="2563" y="95"/>
                  </a:lnTo>
                  <a:lnTo>
                    <a:pt x="2551" y="95"/>
                  </a:lnTo>
                  <a:lnTo>
                    <a:pt x="2541" y="95"/>
                  </a:lnTo>
                  <a:lnTo>
                    <a:pt x="2548" y="101"/>
                  </a:lnTo>
                  <a:lnTo>
                    <a:pt x="2558" y="107"/>
                  </a:lnTo>
                  <a:lnTo>
                    <a:pt x="2568" y="107"/>
                  </a:lnTo>
                  <a:lnTo>
                    <a:pt x="2579" y="107"/>
                  </a:lnTo>
                  <a:lnTo>
                    <a:pt x="2589" y="106"/>
                  </a:lnTo>
                  <a:lnTo>
                    <a:pt x="2600" y="107"/>
                  </a:lnTo>
                  <a:lnTo>
                    <a:pt x="2611" y="106"/>
                  </a:lnTo>
                  <a:lnTo>
                    <a:pt x="2621" y="107"/>
                  </a:lnTo>
                  <a:lnTo>
                    <a:pt x="2629" y="114"/>
                  </a:lnTo>
                  <a:lnTo>
                    <a:pt x="2637" y="120"/>
                  </a:lnTo>
                  <a:lnTo>
                    <a:pt x="2648" y="120"/>
                  </a:lnTo>
                  <a:lnTo>
                    <a:pt x="2659" y="121"/>
                  </a:lnTo>
                  <a:lnTo>
                    <a:pt x="2667" y="126"/>
                  </a:lnTo>
                  <a:lnTo>
                    <a:pt x="2674" y="134"/>
                  </a:lnTo>
                  <a:lnTo>
                    <a:pt x="2664" y="133"/>
                  </a:lnTo>
                  <a:lnTo>
                    <a:pt x="2652" y="133"/>
                  </a:lnTo>
                  <a:lnTo>
                    <a:pt x="2660" y="139"/>
                  </a:lnTo>
                  <a:lnTo>
                    <a:pt x="2668" y="146"/>
                  </a:lnTo>
                  <a:lnTo>
                    <a:pt x="2679" y="146"/>
                  </a:lnTo>
                  <a:lnTo>
                    <a:pt x="2689" y="147"/>
                  </a:lnTo>
                  <a:lnTo>
                    <a:pt x="2700" y="147"/>
                  </a:lnTo>
                  <a:lnTo>
                    <a:pt x="2711" y="148"/>
                  </a:lnTo>
                  <a:lnTo>
                    <a:pt x="2721" y="148"/>
                  </a:lnTo>
                  <a:lnTo>
                    <a:pt x="2732" y="150"/>
                  </a:lnTo>
                  <a:lnTo>
                    <a:pt x="2740" y="156"/>
                  </a:lnTo>
                  <a:lnTo>
                    <a:pt x="2747" y="163"/>
                  </a:lnTo>
                  <a:lnTo>
                    <a:pt x="2758" y="164"/>
                  </a:lnTo>
                  <a:lnTo>
                    <a:pt x="2768" y="165"/>
                  </a:lnTo>
                  <a:lnTo>
                    <a:pt x="2776" y="172"/>
                  </a:lnTo>
                  <a:lnTo>
                    <a:pt x="2783" y="179"/>
                  </a:lnTo>
                  <a:lnTo>
                    <a:pt x="2794" y="180"/>
                  </a:lnTo>
                  <a:lnTo>
                    <a:pt x="2804" y="181"/>
                  </a:lnTo>
                  <a:lnTo>
                    <a:pt x="2813" y="188"/>
                  </a:lnTo>
                  <a:lnTo>
                    <a:pt x="2818" y="196"/>
                  </a:lnTo>
                  <a:lnTo>
                    <a:pt x="2808" y="193"/>
                  </a:lnTo>
                  <a:lnTo>
                    <a:pt x="2797" y="192"/>
                  </a:lnTo>
                  <a:lnTo>
                    <a:pt x="2803" y="199"/>
                  </a:lnTo>
                  <a:lnTo>
                    <a:pt x="2812" y="206"/>
                  </a:lnTo>
                  <a:lnTo>
                    <a:pt x="2822" y="208"/>
                  </a:lnTo>
                  <a:lnTo>
                    <a:pt x="2833" y="209"/>
                  </a:lnTo>
                  <a:lnTo>
                    <a:pt x="2844" y="210"/>
                  </a:lnTo>
                  <a:lnTo>
                    <a:pt x="2854" y="213"/>
                  </a:lnTo>
                  <a:lnTo>
                    <a:pt x="2861" y="220"/>
                  </a:lnTo>
                  <a:lnTo>
                    <a:pt x="2867" y="226"/>
                  </a:lnTo>
                  <a:lnTo>
                    <a:pt x="2879" y="229"/>
                  </a:lnTo>
                  <a:lnTo>
                    <a:pt x="2888" y="231"/>
                  </a:lnTo>
                  <a:lnTo>
                    <a:pt x="2882" y="223"/>
                  </a:lnTo>
                  <a:lnTo>
                    <a:pt x="2876" y="216"/>
                  </a:lnTo>
                  <a:lnTo>
                    <a:pt x="2886" y="218"/>
                  </a:lnTo>
                  <a:lnTo>
                    <a:pt x="2897" y="219"/>
                  </a:lnTo>
                  <a:lnTo>
                    <a:pt x="2903" y="226"/>
                  </a:lnTo>
                  <a:lnTo>
                    <a:pt x="2910" y="234"/>
                  </a:lnTo>
                  <a:lnTo>
                    <a:pt x="2916" y="241"/>
                  </a:lnTo>
                  <a:lnTo>
                    <a:pt x="2924" y="249"/>
                  </a:lnTo>
                  <a:lnTo>
                    <a:pt x="2934" y="251"/>
                  </a:lnTo>
                  <a:lnTo>
                    <a:pt x="2945" y="253"/>
                  </a:lnTo>
                  <a:lnTo>
                    <a:pt x="2952" y="262"/>
                  </a:lnTo>
                  <a:lnTo>
                    <a:pt x="2958" y="268"/>
                  </a:lnTo>
                  <a:lnTo>
                    <a:pt x="2947" y="266"/>
                  </a:lnTo>
                  <a:lnTo>
                    <a:pt x="2936" y="264"/>
                  </a:lnTo>
                  <a:lnTo>
                    <a:pt x="2943" y="271"/>
                  </a:lnTo>
                  <a:lnTo>
                    <a:pt x="2949" y="279"/>
                  </a:lnTo>
                  <a:lnTo>
                    <a:pt x="2960" y="282"/>
                  </a:lnTo>
                  <a:lnTo>
                    <a:pt x="2970" y="283"/>
                  </a:lnTo>
                  <a:lnTo>
                    <a:pt x="2981" y="286"/>
                  </a:lnTo>
                  <a:lnTo>
                    <a:pt x="2992" y="288"/>
                  </a:lnTo>
                  <a:lnTo>
                    <a:pt x="3012" y="293"/>
                  </a:lnTo>
                  <a:lnTo>
                    <a:pt x="3023" y="296"/>
                  </a:lnTo>
                  <a:lnTo>
                    <a:pt x="3033" y="299"/>
                  </a:lnTo>
                  <a:lnTo>
                    <a:pt x="3040" y="306"/>
                  </a:lnTo>
                  <a:lnTo>
                    <a:pt x="3046" y="315"/>
                  </a:lnTo>
                  <a:lnTo>
                    <a:pt x="3051" y="322"/>
                  </a:lnTo>
                  <a:lnTo>
                    <a:pt x="3058" y="330"/>
                  </a:lnTo>
                  <a:lnTo>
                    <a:pt x="3067" y="333"/>
                  </a:lnTo>
                  <a:lnTo>
                    <a:pt x="3078" y="336"/>
                  </a:lnTo>
                  <a:lnTo>
                    <a:pt x="3084" y="343"/>
                  </a:lnTo>
                  <a:lnTo>
                    <a:pt x="3090" y="352"/>
                  </a:lnTo>
                  <a:lnTo>
                    <a:pt x="3100" y="355"/>
                  </a:lnTo>
                  <a:lnTo>
                    <a:pt x="3111" y="358"/>
                  </a:lnTo>
                  <a:lnTo>
                    <a:pt x="3116" y="367"/>
                  </a:lnTo>
                  <a:lnTo>
                    <a:pt x="3123" y="374"/>
                  </a:lnTo>
                  <a:lnTo>
                    <a:pt x="3132" y="377"/>
                  </a:lnTo>
                  <a:lnTo>
                    <a:pt x="3143" y="381"/>
                  </a:lnTo>
                  <a:lnTo>
                    <a:pt x="3148" y="389"/>
                  </a:lnTo>
                  <a:lnTo>
                    <a:pt x="3153" y="398"/>
                  </a:lnTo>
                  <a:lnTo>
                    <a:pt x="3164" y="402"/>
                  </a:lnTo>
                  <a:lnTo>
                    <a:pt x="3174" y="405"/>
                  </a:lnTo>
                  <a:lnTo>
                    <a:pt x="3184" y="408"/>
                  </a:lnTo>
                  <a:lnTo>
                    <a:pt x="3194" y="413"/>
                  </a:lnTo>
                  <a:lnTo>
                    <a:pt x="3199" y="420"/>
                  </a:lnTo>
                  <a:lnTo>
                    <a:pt x="3204" y="429"/>
                  </a:lnTo>
                  <a:lnTo>
                    <a:pt x="3215" y="433"/>
                  </a:lnTo>
                  <a:lnTo>
                    <a:pt x="3225" y="437"/>
                  </a:lnTo>
                  <a:lnTo>
                    <a:pt x="3230" y="446"/>
                  </a:lnTo>
                  <a:lnTo>
                    <a:pt x="3235" y="454"/>
                  </a:lnTo>
                  <a:lnTo>
                    <a:pt x="3245" y="457"/>
                  </a:lnTo>
                  <a:lnTo>
                    <a:pt x="3256" y="462"/>
                  </a:lnTo>
                  <a:lnTo>
                    <a:pt x="3260" y="470"/>
                  </a:lnTo>
                  <a:lnTo>
                    <a:pt x="3265" y="480"/>
                  </a:lnTo>
                  <a:lnTo>
                    <a:pt x="3275" y="484"/>
                  </a:lnTo>
                  <a:lnTo>
                    <a:pt x="3285" y="488"/>
                  </a:lnTo>
                  <a:lnTo>
                    <a:pt x="3287" y="491"/>
                  </a:lnTo>
                  <a:lnTo>
                    <a:pt x="3291" y="497"/>
                  </a:lnTo>
                  <a:lnTo>
                    <a:pt x="3294" y="502"/>
                  </a:lnTo>
                  <a:lnTo>
                    <a:pt x="3295" y="505"/>
                  </a:lnTo>
                  <a:lnTo>
                    <a:pt x="3292" y="504"/>
                  </a:lnTo>
                  <a:lnTo>
                    <a:pt x="3285" y="501"/>
                  </a:lnTo>
                  <a:lnTo>
                    <a:pt x="3278" y="498"/>
                  </a:lnTo>
                  <a:lnTo>
                    <a:pt x="3275" y="497"/>
                  </a:lnTo>
                  <a:lnTo>
                    <a:pt x="3270" y="487"/>
                  </a:lnTo>
                  <a:lnTo>
                    <a:pt x="3265" y="480"/>
                  </a:lnTo>
                  <a:lnTo>
                    <a:pt x="3256" y="475"/>
                  </a:lnTo>
                  <a:lnTo>
                    <a:pt x="3245" y="471"/>
                  </a:lnTo>
                  <a:lnTo>
                    <a:pt x="3241" y="463"/>
                  </a:lnTo>
                  <a:lnTo>
                    <a:pt x="3235" y="454"/>
                  </a:lnTo>
                  <a:lnTo>
                    <a:pt x="3226" y="450"/>
                  </a:lnTo>
                  <a:lnTo>
                    <a:pt x="3215" y="446"/>
                  </a:lnTo>
                  <a:lnTo>
                    <a:pt x="3220" y="454"/>
                  </a:lnTo>
                  <a:lnTo>
                    <a:pt x="3226" y="463"/>
                  </a:lnTo>
                  <a:lnTo>
                    <a:pt x="3235" y="467"/>
                  </a:lnTo>
                  <a:lnTo>
                    <a:pt x="3245" y="471"/>
                  </a:lnTo>
                  <a:lnTo>
                    <a:pt x="3250" y="480"/>
                  </a:lnTo>
                  <a:lnTo>
                    <a:pt x="3256" y="488"/>
                  </a:lnTo>
                  <a:lnTo>
                    <a:pt x="3265" y="492"/>
                  </a:lnTo>
                  <a:lnTo>
                    <a:pt x="3275" y="497"/>
                  </a:lnTo>
                  <a:lnTo>
                    <a:pt x="3280" y="505"/>
                  </a:lnTo>
                  <a:lnTo>
                    <a:pt x="3284" y="514"/>
                  </a:lnTo>
                  <a:lnTo>
                    <a:pt x="3295" y="519"/>
                  </a:lnTo>
                  <a:lnTo>
                    <a:pt x="3303" y="522"/>
                  </a:lnTo>
                  <a:lnTo>
                    <a:pt x="3314" y="527"/>
                  </a:lnTo>
                  <a:lnTo>
                    <a:pt x="3324" y="532"/>
                  </a:lnTo>
                  <a:lnTo>
                    <a:pt x="3333" y="536"/>
                  </a:lnTo>
                  <a:lnTo>
                    <a:pt x="3343" y="541"/>
                  </a:lnTo>
                  <a:lnTo>
                    <a:pt x="3347" y="550"/>
                  </a:lnTo>
                  <a:lnTo>
                    <a:pt x="3351" y="558"/>
                  </a:lnTo>
                  <a:lnTo>
                    <a:pt x="3362" y="564"/>
                  </a:lnTo>
                  <a:lnTo>
                    <a:pt x="3370" y="569"/>
                  </a:lnTo>
                  <a:lnTo>
                    <a:pt x="3375" y="577"/>
                  </a:lnTo>
                  <a:lnTo>
                    <a:pt x="3380" y="586"/>
                  </a:lnTo>
                  <a:lnTo>
                    <a:pt x="3383" y="596"/>
                  </a:lnTo>
                  <a:lnTo>
                    <a:pt x="3387" y="604"/>
                  </a:lnTo>
                  <a:lnTo>
                    <a:pt x="3397" y="609"/>
                  </a:lnTo>
                  <a:lnTo>
                    <a:pt x="3407" y="615"/>
                  </a:lnTo>
                  <a:lnTo>
                    <a:pt x="3416" y="620"/>
                  </a:lnTo>
                  <a:lnTo>
                    <a:pt x="3426" y="625"/>
                  </a:lnTo>
                  <a:lnTo>
                    <a:pt x="3430" y="635"/>
                  </a:lnTo>
                  <a:lnTo>
                    <a:pt x="3433" y="643"/>
                  </a:lnTo>
                  <a:lnTo>
                    <a:pt x="3424" y="638"/>
                  </a:lnTo>
                  <a:lnTo>
                    <a:pt x="3415" y="633"/>
                  </a:lnTo>
                  <a:lnTo>
                    <a:pt x="3418" y="641"/>
                  </a:lnTo>
                  <a:lnTo>
                    <a:pt x="3423" y="651"/>
                  </a:lnTo>
                  <a:lnTo>
                    <a:pt x="3432" y="656"/>
                  </a:lnTo>
                  <a:lnTo>
                    <a:pt x="3441" y="661"/>
                  </a:lnTo>
                  <a:lnTo>
                    <a:pt x="3445" y="671"/>
                  </a:lnTo>
                  <a:lnTo>
                    <a:pt x="3448" y="680"/>
                  </a:lnTo>
                  <a:lnTo>
                    <a:pt x="3452" y="689"/>
                  </a:lnTo>
                  <a:lnTo>
                    <a:pt x="3456" y="699"/>
                  </a:lnTo>
                  <a:lnTo>
                    <a:pt x="3459" y="707"/>
                  </a:lnTo>
                  <a:lnTo>
                    <a:pt x="3463" y="717"/>
                  </a:lnTo>
                  <a:lnTo>
                    <a:pt x="3472" y="722"/>
                  </a:lnTo>
                  <a:lnTo>
                    <a:pt x="3480" y="728"/>
                  </a:lnTo>
                  <a:lnTo>
                    <a:pt x="3490" y="735"/>
                  </a:lnTo>
                  <a:lnTo>
                    <a:pt x="3498" y="739"/>
                  </a:lnTo>
                  <a:lnTo>
                    <a:pt x="3496" y="731"/>
                  </a:lnTo>
                  <a:lnTo>
                    <a:pt x="3492" y="721"/>
                  </a:lnTo>
                  <a:lnTo>
                    <a:pt x="3482" y="715"/>
                  </a:lnTo>
                  <a:lnTo>
                    <a:pt x="3474" y="709"/>
                  </a:lnTo>
                  <a:lnTo>
                    <a:pt x="3469" y="700"/>
                  </a:lnTo>
                  <a:lnTo>
                    <a:pt x="3466" y="691"/>
                  </a:lnTo>
                  <a:lnTo>
                    <a:pt x="3463" y="682"/>
                  </a:lnTo>
                  <a:lnTo>
                    <a:pt x="3460" y="672"/>
                  </a:lnTo>
                  <a:lnTo>
                    <a:pt x="3460" y="672"/>
                  </a:lnTo>
                  <a:lnTo>
                    <a:pt x="3460" y="673"/>
                  </a:lnTo>
                  <a:lnTo>
                    <a:pt x="3461" y="673"/>
                  </a:lnTo>
                  <a:lnTo>
                    <a:pt x="3462" y="674"/>
                  </a:lnTo>
                  <a:lnTo>
                    <a:pt x="3465" y="675"/>
                  </a:lnTo>
                  <a:lnTo>
                    <a:pt x="3468" y="677"/>
                  </a:lnTo>
                  <a:lnTo>
                    <a:pt x="3475" y="682"/>
                  </a:lnTo>
                  <a:lnTo>
                    <a:pt x="3478" y="684"/>
                  </a:lnTo>
                  <a:lnTo>
                    <a:pt x="3481" y="692"/>
                  </a:lnTo>
                  <a:lnTo>
                    <a:pt x="3485" y="702"/>
                  </a:lnTo>
                  <a:lnTo>
                    <a:pt x="3494" y="708"/>
                  </a:lnTo>
                  <a:lnTo>
                    <a:pt x="3503" y="714"/>
                  </a:lnTo>
                  <a:lnTo>
                    <a:pt x="3507" y="723"/>
                  </a:lnTo>
                  <a:lnTo>
                    <a:pt x="3510" y="733"/>
                  </a:lnTo>
                  <a:lnTo>
                    <a:pt x="3518" y="738"/>
                  </a:lnTo>
                  <a:lnTo>
                    <a:pt x="3528" y="744"/>
                  </a:lnTo>
                  <a:lnTo>
                    <a:pt x="3531" y="754"/>
                  </a:lnTo>
                  <a:lnTo>
                    <a:pt x="3534" y="764"/>
                  </a:lnTo>
                  <a:lnTo>
                    <a:pt x="3543" y="769"/>
                  </a:lnTo>
                  <a:lnTo>
                    <a:pt x="3551" y="775"/>
                  </a:lnTo>
                  <a:lnTo>
                    <a:pt x="3556" y="785"/>
                  </a:lnTo>
                  <a:lnTo>
                    <a:pt x="3558" y="794"/>
                  </a:lnTo>
                  <a:lnTo>
                    <a:pt x="3560" y="804"/>
                  </a:lnTo>
                  <a:lnTo>
                    <a:pt x="3563" y="814"/>
                  </a:lnTo>
                  <a:lnTo>
                    <a:pt x="3572" y="820"/>
                  </a:lnTo>
                  <a:lnTo>
                    <a:pt x="3580" y="826"/>
                  </a:lnTo>
                  <a:lnTo>
                    <a:pt x="3583" y="836"/>
                  </a:lnTo>
                  <a:lnTo>
                    <a:pt x="3586" y="844"/>
                  </a:lnTo>
                  <a:lnTo>
                    <a:pt x="3595" y="852"/>
                  </a:lnTo>
                  <a:lnTo>
                    <a:pt x="3603" y="858"/>
                  </a:lnTo>
                  <a:lnTo>
                    <a:pt x="3612" y="864"/>
                  </a:lnTo>
                  <a:lnTo>
                    <a:pt x="3619" y="871"/>
                  </a:lnTo>
                  <a:lnTo>
                    <a:pt x="3623" y="881"/>
                  </a:lnTo>
                  <a:lnTo>
                    <a:pt x="3625" y="890"/>
                  </a:lnTo>
                  <a:lnTo>
                    <a:pt x="3633" y="898"/>
                  </a:lnTo>
                  <a:lnTo>
                    <a:pt x="3641" y="904"/>
                  </a:lnTo>
                  <a:lnTo>
                    <a:pt x="3644" y="914"/>
                  </a:lnTo>
                  <a:lnTo>
                    <a:pt x="3646" y="923"/>
                  </a:lnTo>
                  <a:lnTo>
                    <a:pt x="3646" y="927"/>
                  </a:lnTo>
                  <a:lnTo>
                    <a:pt x="3647" y="933"/>
                  </a:lnTo>
                  <a:lnTo>
                    <a:pt x="3649" y="939"/>
                  </a:lnTo>
                  <a:lnTo>
                    <a:pt x="3650" y="942"/>
                  </a:lnTo>
                  <a:lnTo>
                    <a:pt x="3658" y="950"/>
                  </a:lnTo>
                  <a:lnTo>
                    <a:pt x="3666" y="956"/>
                  </a:lnTo>
                  <a:lnTo>
                    <a:pt x="3674" y="964"/>
                  </a:lnTo>
                  <a:lnTo>
                    <a:pt x="3682" y="971"/>
                  </a:lnTo>
                  <a:lnTo>
                    <a:pt x="3691" y="977"/>
                  </a:lnTo>
                  <a:lnTo>
                    <a:pt x="3698" y="985"/>
                  </a:lnTo>
                  <a:lnTo>
                    <a:pt x="3700" y="995"/>
                  </a:lnTo>
                  <a:lnTo>
                    <a:pt x="3701" y="1005"/>
                  </a:lnTo>
                  <a:lnTo>
                    <a:pt x="3693" y="998"/>
                  </a:lnTo>
                  <a:lnTo>
                    <a:pt x="3685" y="990"/>
                  </a:lnTo>
                  <a:lnTo>
                    <a:pt x="3686" y="1000"/>
                  </a:lnTo>
                  <a:lnTo>
                    <a:pt x="3690" y="1009"/>
                  </a:lnTo>
                  <a:lnTo>
                    <a:pt x="3691" y="1020"/>
                  </a:lnTo>
                  <a:lnTo>
                    <a:pt x="3693" y="1030"/>
                  </a:lnTo>
                  <a:lnTo>
                    <a:pt x="3694" y="1039"/>
                  </a:lnTo>
                  <a:lnTo>
                    <a:pt x="3695" y="1049"/>
                  </a:lnTo>
                  <a:lnTo>
                    <a:pt x="3703" y="1056"/>
                  </a:lnTo>
                  <a:lnTo>
                    <a:pt x="3711" y="1064"/>
                  </a:lnTo>
                  <a:lnTo>
                    <a:pt x="3726" y="1078"/>
                  </a:lnTo>
                  <a:lnTo>
                    <a:pt x="3733" y="1086"/>
                  </a:lnTo>
                  <a:lnTo>
                    <a:pt x="3741" y="1093"/>
                  </a:lnTo>
                  <a:lnTo>
                    <a:pt x="3742" y="1103"/>
                  </a:lnTo>
                  <a:lnTo>
                    <a:pt x="3743" y="1114"/>
                  </a:lnTo>
                  <a:lnTo>
                    <a:pt x="3750" y="1121"/>
                  </a:lnTo>
                  <a:lnTo>
                    <a:pt x="3758" y="1128"/>
                  </a:lnTo>
                  <a:lnTo>
                    <a:pt x="3759" y="1133"/>
                  </a:lnTo>
                  <a:lnTo>
                    <a:pt x="3759" y="1139"/>
                  </a:lnTo>
                  <a:lnTo>
                    <a:pt x="3760" y="1145"/>
                  </a:lnTo>
                  <a:lnTo>
                    <a:pt x="3760" y="1149"/>
                  </a:lnTo>
                  <a:lnTo>
                    <a:pt x="3752" y="1140"/>
                  </a:lnTo>
                  <a:lnTo>
                    <a:pt x="3745" y="1133"/>
                  </a:lnTo>
                  <a:lnTo>
                    <a:pt x="3745" y="1142"/>
                  </a:lnTo>
                  <a:lnTo>
                    <a:pt x="3747" y="1152"/>
                  </a:lnTo>
                  <a:lnTo>
                    <a:pt x="3753" y="1159"/>
                  </a:lnTo>
                  <a:lnTo>
                    <a:pt x="3761" y="1168"/>
                  </a:lnTo>
                  <a:lnTo>
                    <a:pt x="3761" y="1158"/>
                  </a:lnTo>
                  <a:lnTo>
                    <a:pt x="3760" y="1149"/>
                  </a:lnTo>
                  <a:lnTo>
                    <a:pt x="3767" y="1156"/>
                  </a:lnTo>
                  <a:lnTo>
                    <a:pt x="3774" y="1165"/>
                  </a:lnTo>
                  <a:lnTo>
                    <a:pt x="3775" y="1174"/>
                  </a:lnTo>
                  <a:lnTo>
                    <a:pt x="3776" y="1184"/>
                  </a:lnTo>
                  <a:lnTo>
                    <a:pt x="3782" y="1192"/>
                  </a:lnTo>
                  <a:lnTo>
                    <a:pt x="3790" y="1200"/>
                  </a:lnTo>
                  <a:lnTo>
                    <a:pt x="3791" y="1210"/>
                  </a:lnTo>
                  <a:lnTo>
                    <a:pt x="3791" y="1220"/>
                  </a:lnTo>
                  <a:lnTo>
                    <a:pt x="3791" y="1229"/>
                  </a:lnTo>
                  <a:lnTo>
                    <a:pt x="3792" y="1239"/>
                  </a:lnTo>
                  <a:lnTo>
                    <a:pt x="3792" y="1249"/>
                  </a:lnTo>
                  <a:lnTo>
                    <a:pt x="3792" y="1259"/>
                  </a:lnTo>
                  <a:lnTo>
                    <a:pt x="3798" y="1267"/>
                  </a:lnTo>
                  <a:lnTo>
                    <a:pt x="3806" y="1275"/>
                  </a:lnTo>
                  <a:lnTo>
                    <a:pt x="3806" y="1285"/>
                  </a:lnTo>
                  <a:lnTo>
                    <a:pt x="3806" y="1295"/>
                  </a:lnTo>
                  <a:lnTo>
                    <a:pt x="3812" y="1303"/>
                  </a:lnTo>
                  <a:lnTo>
                    <a:pt x="3818" y="1311"/>
                  </a:lnTo>
                  <a:lnTo>
                    <a:pt x="3818" y="1316"/>
                  </a:lnTo>
                  <a:lnTo>
                    <a:pt x="3818" y="1322"/>
                  </a:lnTo>
                  <a:lnTo>
                    <a:pt x="3817" y="1327"/>
                  </a:lnTo>
                  <a:lnTo>
                    <a:pt x="3818" y="1332"/>
                  </a:lnTo>
                  <a:lnTo>
                    <a:pt x="3825" y="1340"/>
                  </a:lnTo>
                  <a:lnTo>
                    <a:pt x="3831" y="1349"/>
                  </a:lnTo>
                  <a:lnTo>
                    <a:pt x="3838" y="1357"/>
                  </a:lnTo>
                  <a:lnTo>
                    <a:pt x="3844" y="1366"/>
                  </a:lnTo>
                  <a:lnTo>
                    <a:pt x="3849" y="1374"/>
                  </a:lnTo>
                  <a:lnTo>
                    <a:pt x="3856" y="1383"/>
                  </a:lnTo>
                  <a:lnTo>
                    <a:pt x="3862" y="1391"/>
                  </a:lnTo>
                  <a:lnTo>
                    <a:pt x="3868" y="1400"/>
                  </a:lnTo>
                  <a:lnTo>
                    <a:pt x="3867" y="1410"/>
                  </a:lnTo>
                  <a:lnTo>
                    <a:pt x="3867" y="1420"/>
                  </a:lnTo>
                  <a:lnTo>
                    <a:pt x="3866" y="1429"/>
                  </a:lnTo>
                  <a:lnTo>
                    <a:pt x="3865" y="1440"/>
                  </a:lnTo>
                  <a:lnTo>
                    <a:pt x="3860" y="1431"/>
                  </a:lnTo>
                  <a:lnTo>
                    <a:pt x="3854" y="1422"/>
                  </a:lnTo>
                  <a:lnTo>
                    <a:pt x="3854" y="1419"/>
                  </a:lnTo>
                  <a:lnTo>
                    <a:pt x="3855" y="1411"/>
                  </a:lnTo>
                  <a:lnTo>
                    <a:pt x="3855" y="1405"/>
                  </a:lnTo>
                  <a:lnTo>
                    <a:pt x="3855" y="1402"/>
                  </a:lnTo>
                  <a:lnTo>
                    <a:pt x="3849" y="1393"/>
                  </a:lnTo>
                  <a:lnTo>
                    <a:pt x="3843" y="1385"/>
                  </a:lnTo>
                  <a:lnTo>
                    <a:pt x="3842" y="1394"/>
                  </a:lnTo>
                  <a:lnTo>
                    <a:pt x="3842" y="1405"/>
                  </a:lnTo>
                  <a:lnTo>
                    <a:pt x="3835" y="1395"/>
                  </a:lnTo>
                  <a:lnTo>
                    <a:pt x="3830" y="1387"/>
                  </a:lnTo>
                  <a:lnTo>
                    <a:pt x="3829" y="1396"/>
                  </a:lnTo>
                  <a:lnTo>
                    <a:pt x="3829" y="1407"/>
                  </a:lnTo>
                  <a:lnTo>
                    <a:pt x="3828" y="1417"/>
                  </a:lnTo>
                  <a:lnTo>
                    <a:pt x="3828" y="1426"/>
                  </a:lnTo>
                  <a:lnTo>
                    <a:pt x="3827" y="1437"/>
                  </a:lnTo>
                  <a:lnTo>
                    <a:pt x="3826" y="1445"/>
                  </a:lnTo>
                  <a:lnTo>
                    <a:pt x="3821" y="1437"/>
                  </a:lnTo>
                  <a:lnTo>
                    <a:pt x="3814" y="1428"/>
                  </a:lnTo>
                  <a:lnTo>
                    <a:pt x="3813" y="1437"/>
                  </a:lnTo>
                  <a:lnTo>
                    <a:pt x="3813" y="1448"/>
                  </a:lnTo>
                  <a:lnTo>
                    <a:pt x="3812" y="1458"/>
                  </a:lnTo>
                  <a:lnTo>
                    <a:pt x="3811" y="1467"/>
                  </a:lnTo>
                  <a:lnTo>
                    <a:pt x="3806" y="1458"/>
                  </a:lnTo>
                  <a:lnTo>
                    <a:pt x="3799" y="1450"/>
                  </a:lnTo>
                  <a:lnTo>
                    <a:pt x="3799" y="1459"/>
                  </a:lnTo>
                  <a:lnTo>
                    <a:pt x="3798" y="1469"/>
                  </a:lnTo>
                  <a:lnTo>
                    <a:pt x="3792" y="1459"/>
                  </a:lnTo>
                  <a:lnTo>
                    <a:pt x="3786" y="1452"/>
                  </a:lnTo>
                  <a:lnTo>
                    <a:pt x="3785" y="1460"/>
                  </a:lnTo>
                  <a:lnTo>
                    <a:pt x="3785" y="1471"/>
                  </a:lnTo>
                  <a:lnTo>
                    <a:pt x="3791" y="1478"/>
                  </a:lnTo>
                  <a:lnTo>
                    <a:pt x="3796" y="1487"/>
                  </a:lnTo>
                  <a:lnTo>
                    <a:pt x="3795" y="1496"/>
                  </a:lnTo>
                  <a:lnTo>
                    <a:pt x="3794" y="1506"/>
                  </a:lnTo>
                  <a:lnTo>
                    <a:pt x="3800" y="1515"/>
                  </a:lnTo>
                  <a:lnTo>
                    <a:pt x="3806" y="1523"/>
                  </a:lnTo>
                  <a:lnTo>
                    <a:pt x="3811" y="1533"/>
                  </a:lnTo>
                  <a:lnTo>
                    <a:pt x="3816" y="1541"/>
                  </a:lnTo>
                  <a:lnTo>
                    <a:pt x="3817" y="1532"/>
                  </a:lnTo>
                  <a:lnTo>
                    <a:pt x="3818" y="1522"/>
                  </a:lnTo>
                  <a:lnTo>
                    <a:pt x="3824" y="1529"/>
                  </a:lnTo>
                  <a:lnTo>
                    <a:pt x="3829" y="1539"/>
                  </a:lnTo>
                  <a:lnTo>
                    <a:pt x="3830" y="1530"/>
                  </a:lnTo>
                  <a:lnTo>
                    <a:pt x="3832" y="1520"/>
                  </a:lnTo>
                  <a:lnTo>
                    <a:pt x="3838" y="1528"/>
                  </a:lnTo>
                  <a:lnTo>
                    <a:pt x="3843" y="1538"/>
                  </a:lnTo>
                  <a:lnTo>
                    <a:pt x="3842" y="1549"/>
                  </a:lnTo>
                  <a:lnTo>
                    <a:pt x="3840" y="1557"/>
                  </a:lnTo>
                  <a:lnTo>
                    <a:pt x="3834" y="1549"/>
                  </a:lnTo>
                  <a:lnTo>
                    <a:pt x="3829" y="1539"/>
                  </a:lnTo>
                  <a:lnTo>
                    <a:pt x="3828" y="1549"/>
                  </a:lnTo>
                  <a:lnTo>
                    <a:pt x="3827" y="1558"/>
                  </a:lnTo>
                  <a:lnTo>
                    <a:pt x="3822" y="1550"/>
                  </a:lnTo>
                  <a:lnTo>
                    <a:pt x="3816" y="1541"/>
                  </a:lnTo>
                  <a:lnTo>
                    <a:pt x="3815" y="1551"/>
                  </a:lnTo>
                  <a:lnTo>
                    <a:pt x="3813" y="1559"/>
                  </a:lnTo>
                  <a:lnTo>
                    <a:pt x="3808" y="1552"/>
                  </a:lnTo>
                  <a:lnTo>
                    <a:pt x="3802" y="1542"/>
                  </a:lnTo>
                  <a:lnTo>
                    <a:pt x="3797" y="1534"/>
                  </a:lnTo>
                  <a:lnTo>
                    <a:pt x="3792" y="1525"/>
                  </a:lnTo>
                  <a:lnTo>
                    <a:pt x="3793" y="1516"/>
                  </a:lnTo>
                  <a:lnTo>
                    <a:pt x="3794" y="1506"/>
                  </a:lnTo>
                  <a:lnTo>
                    <a:pt x="3789" y="1498"/>
                  </a:lnTo>
                  <a:lnTo>
                    <a:pt x="3783" y="1489"/>
                  </a:lnTo>
                  <a:lnTo>
                    <a:pt x="3778" y="1480"/>
                  </a:lnTo>
                  <a:lnTo>
                    <a:pt x="3772" y="1472"/>
                  </a:lnTo>
                  <a:lnTo>
                    <a:pt x="3766" y="1465"/>
                  </a:lnTo>
                  <a:lnTo>
                    <a:pt x="3761" y="1456"/>
                  </a:lnTo>
                  <a:lnTo>
                    <a:pt x="3761" y="1446"/>
                  </a:lnTo>
                  <a:lnTo>
                    <a:pt x="3762" y="1437"/>
                  </a:lnTo>
                  <a:lnTo>
                    <a:pt x="3760" y="1434"/>
                  </a:lnTo>
                  <a:lnTo>
                    <a:pt x="3756" y="1428"/>
                  </a:lnTo>
                  <a:lnTo>
                    <a:pt x="3753" y="1425"/>
                  </a:lnTo>
                  <a:lnTo>
                    <a:pt x="3751" y="1423"/>
                  </a:lnTo>
                  <a:lnTo>
                    <a:pt x="3750" y="1421"/>
                  </a:lnTo>
                  <a:lnTo>
                    <a:pt x="3750" y="1421"/>
                  </a:lnTo>
                  <a:lnTo>
                    <a:pt x="3750" y="1410"/>
                  </a:lnTo>
                  <a:lnTo>
                    <a:pt x="3751" y="1402"/>
                  </a:lnTo>
                  <a:lnTo>
                    <a:pt x="3757" y="1410"/>
                  </a:lnTo>
                  <a:lnTo>
                    <a:pt x="3763" y="1418"/>
                  </a:lnTo>
                  <a:lnTo>
                    <a:pt x="3764" y="1409"/>
                  </a:lnTo>
                  <a:lnTo>
                    <a:pt x="3764" y="1400"/>
                  </a:lnTo>
                  <a:lnTo>
                    <a:pt x="3771" y="1407"/>
                  </a:lnTo>
                  <a:lnTo>
                    <a:pt x="3776" y="1416"/>
                  </a:lnTo>
                  <a:lnTo>
                    <a:pt x="3776" y="1419"/>
                  </a:lnTo>
                  <a:lnTo>
                    <a:pt x="3776" y="1425"/>
                  </a:lnTo>
                  <a:lnTo>
                    <a:pt x="3775" y="1432"/>
                  </a:lnTo>
                  <a:lnTo>
                    <a:pt x="3775" y="1435"/>
                  </a:lnTo>
                  <a:lnTo>
                    <a:pt x="3781" y="1443"/>
                  </a:lnTo>
                  <a:lnTo>
                    <a:pt x="3786" y="1452"/>
                  </a:lnTo>
                  <a:lnTo>
                    <a:pt x="3788" y="1442"/>
                  </a:lnTo>
                  <a:lnTo>
                    <a:pt x="3789" y="1433"/>
                  </a:lnTo>
                  <a:lnTo>
                    <a:pt x="3794" y="1440"/>
                  </a:lnTo>
                  <a:lnTo>
                    <a:pt x="3799" y="1450"/>
                  </a:lnTo>
                  <a:lnTo>
                    <a:pt x="3800" y="1440"/>
                  </a:lnTo>
                  <a:lnTo>
                    <a:pt x="3801" y="1431"/>
                  </a:lnTo>
                  <a:lnTo>
                    <a:pt x="3795" y="1422"/>
                  </a:lnTo>
                  <a:lnTo>
                    <a:pt x="3790" y="1413"/>
                  </a:lnTo>
                  <a:lnTo>
                    <a:pt x="3783" y="1405"/>
                  </a:lnTo>
                  <a:lnTo>
                    <a:pt x="3777" y="1396"/>
                  </a:lnTo>
                  <a:lnTo>
                    <a:pt x="3778" y="1387"/>
                  </a:lnTo>
                  <a:lnTo>
                    <a:pt x="3778" y="1378"/>
                  </a:lnTo>
                  <a:lnTo>
                    <a:pt x="3772" y="1369"/>
                  </a:lnTo>
                  <a:lnTo>
                    <a:pt x="3766" y="1361"/>
                  </a:lnTo>
                  <a:lnTo>
                    <a:pt x="3753" y="1345"/>
                  </a:lnTo>
                  <a:lnTo>
                    <a:pt x="3753" y="1335"/>
                  </a:lnTo>
                  <a:lnTo>
                    <a:pt x="3753" y="1326"/>
                  </a:lnTo>
                  <a:lnTo>
                    <a:pt x="3760" y="1334"/>
                  </a:lnTo>
                  <a:lnTo>
                    <a:pt x="3766" y="1342"/>
                  </a:lnTo>
                  <a:lnTo>
                    <a:pt x="3773" y="1350"/>
                  </a:lnTo>
                  <a:lnTo>
                    <a:pt x="3779" y="1359"/>
                  </a:lnTo>
                  <a:lnTo>
                    <a:pt x="3785" y="1367"/>
                  </a:lnTo>
                  <a:lnTo>
                    <a:pt x="3792" y="1375"/>
                  </a:lnTo>
                  <a:lnTo>
                    <a:pt x="3791" y="1385"/>
                  </a:lnTo>
                  <a:lnTo>
                    <a:pt x="3791" y="1394"/>
                  </a:lnTo>
                  <a:lnTo>
                    <a:pt x="3796" y="1404"/>
                  </a:lnTo>
                  <a:lnTo>
                    <a:pt x="3802" y="1411"/>
                  </a:lnTo>
                  <a:lnTo>
                    <a:pt x="3802" y="1410"/>
                  </a:lnTo>
                  <a:lnTo>
                    <a:pt x="3802" y="1408"/>
                  </a:lnTo>
                  <a:lnTo>
                    <a:pt x="3804" y="1406"/>
                  </a:lnTo>
                  <a:lnTo>
                    <a:pt x="3804" y="1402"/>
                  </a:lnTo>
                  <a:lnTo>
                    <a:pt x="3804" y="1395"/>
                  </a:lnTo>
                  <a:lnTo>
                    <a:pt x="3804" y="1392"/>
                  </a:lnTo>
                  <a:lnTo>
                    <a:pt x="3797" y="1384"/>
                  </a:lnTo>
                  <a:lnTo>
                    <a:pt x="3792" y="1375"/>
                  </a:lnTo>
                  <a:lnTo>
                    <a:pt x="3791" y="1366"/>
                  </a:lnTo>
                  <a:lnTo>
                    <a:pt x="3792" y="1356"/>
                  </a:lnTo>
                  <a:lnTo>
                    <a:pt x="3792" y="1345"/>
                  </a:lnTo>
                  <a:lnTo>
                    <a:pt x="3792" y="1337"/>
                  </a:lnTo>
                  <a:lnTo>
                    <a:pt x="3798" y="1344"/>
                  </a:lnTo>
                  <a:lnTo>
                    <a:pt x="3805" y="1353"/>
                  </a:lnTo>
                  <a:lnTo>
                    <a:pt x="3811" y="1361"/>
                  </a:lnTo>
                  <a:lnTo>
                    <a:pt x="3817" y="1370"/>
                  </a:lnTo>
                  <a:lnTo>
                    <a:pt x="3817" y="1360"/>
                  </a:lnTo>
                  <a:lnTo>
                    <a:pt x="3818" y="1351"/>
                  </a:lnTo>
                  <a:lnTo>
                    <a:pt x="3818" y="1341"/>
                  </a:lnTo>
                  <a:lnTo>
                    <a:pt x="3818" y="1332"/>
                  </a:lnTo>
                  <a:lnTo>
                    <a:pt x="3816" y="1327"/>
                  </a:lnTo>
                  <a:lnTo>
                    <a:pt x="3812" y="1323"/>
                  </a:lnTo>
                  <a:lnTo>
                    <a:pt x="3808" y="1319"/>
                  </a:lnTo>
                  <a:lnTo>
                    <a:pt x="3806" y="1315"/>
                  </a:lnTo>
                  <a:lnTo>
                    <a:pt x="3806" y="1304"/>
                  </a:lnTo>
                  <a:lnTo>
                    <a:pt x="3806" y="1295"/>
                  </a:lnTo>
                  <a:lnTo>
                    <a:pt x="3798" y="1286"/>
                  </a:lnTo>
                  <a:lnTo>
                    <a:pt x="3793" y="1278"/>
                  </a:lnTo>
                  <a:lnTo>
                    <a:pt x="3792" y="1287"/>
                  </a:lnTo>
                  <a:lnTo>
                    <a:pt x="3793" y="1298"/>
                  </a:lnTo>
                  <a:lnTo>
                    <a:pt x="3793" y="1308"/>
                  </a:lnTo>
                  <a:lnTo>
                    <a:pt x="3793" y="1318"/>
                  </a:lnTo>
                  <a:lnTo>
                    <a:pt x="3785" y="1309"/>
                  </a:lnTo>
                  <a:lnTo>
                    <a:pt x="3779" y="1301"/>
                  </a:lnTo>
                  <a:lnTo>
                    <a:pt x="3780" y="1291"/>
                  </a:lnTo>
                  <a:lnTo>
                    <a:pt x="3779" y="1282"/>
                  </a:lnTo>
                  <a:lnTo>
                    <a:pt x="3773" y="1273"/>
                  </a:lnTo>
                  <a:lnTo>
                    <a:pt x="3766" y="1266"/>
                  </a:lnTo>
                  <a:lnTo>
                    <a:pt x="3765" y="1255"/>
                  </a:lnTo>
                  <a:lnTo>
                    <a:pt x="3765" y="1246"/>
                  </a:lnTo>
                  <a:lnTo>
                    <a:pt x="3773" y="1254"/>
                  </a:lnTo>
                  <a:lnTo>
                    <a:pt x="3779" y="1262"/>
                  </a:lnTo>
                  <a:lnTo>
                    <a:pt x="3779" y="1253"/>
                  </a:lnTo>
                  <a:lnTo>
                    <a:pt x="3778" y="1242"/>
                  </a:lnTo>
                  <a:lnTo>
                    <a:pt x="3778" y="1234"/>
                  </a:lnTo>
                  <a:lnTo>
                    <a:pt x="3778" y="1223"/>
                  </a:lnTo>
                  <a:lnTo>
                    <a:pt x="3778" y="1214"/>
                  </a:lnTo>
                  <a:lnTo>
                    <a:pt x="3777" y="1204"/>
                  </a:lnTo>
                  <a:lnTo>
                    <a:pt x="3769" y="1195"/>
                  </a:lnTo>
                  <a:lnTo>
                    <a:pt x="3763" y="1188"/>
                  </a:lnTo>
                  <a:lnTo>
                    <a:pt x="3763" y="1196"/>
                  </a:lnTo>
                  <a:lnTo>
                    <a:pt x="3764" y="1207"/>
                  </a:lnTo>
                  <a:lnTo>
                    <a:pt x="3757" y="1199"/>
                  </a:lnTo>
                  <a:lnTo>
                    <a:pt x="3750" y="1191"/>
                  </a:lnTo>
                  <a:lnTo>
                    <a:pt x="3750" y="1201"/>
                  </a:lnTo>
                  <a:lnTo>
                    <a:pt x="3751" y="1210"/>
                  </a:lnTo>
                  <a:lnTo>
                    <a:pt x="3748" y="1208"/>
                  </a:lnTo>
                  <a:lnTo>
                    <a:pt x="3744" y="1203"/>
                  </a:lnTo>
                  <a:lnTo>
                    <a:pt x="3740" y="1196"/>
                  </a:lnTo>
                  <a:lnTo>
                    <a:pt x="3738" y="1195"/>
                  </a:lnTo>
                  <a:lnTo>
                    <a:pt x="3738" y="1204"/>
                  </a:lnTo>
                  <a:lnTo>
                    <a:pt x="3739" y="1215"/>
                  </a:lnTo>
                  <a:lnTo>
                    <a:pt x="3739" y="1224"/>
                  </a:lnTo>
                  <a:lnTo>
                    <a:pt x="3740" y="1234"/>
                  </a:lnTo>
                  <a:lnTo>
                    <a:pt x="3740" y="1243"/>
                  </a:lnTo>
                  <a:lnTo>
                    <a:pt x="3740" y="1253"/>
                  </a:lnTo>
                  <a:lnTo>
                    <a:pt x="3742" y="1256"/>
                  </a:lnTo>
                  <a:lnTo>
                    <a:pt x="3747" y="1261"/>
                  </a:lnTo>
                  <a:lnTo>
                    <a:pt x="3749" y="1265"/>
                  </a:lnTo>
                  <a:lnTo>
                    <a:pt x="3751" y="1267"/>
                  </a:lnTo>
                  <a:lnTo>
                    <a:pt x="3752" y="1268"/>
                  </a:lnTo>
                  <a:lnTo>
                    <a:pt x="3753" y="1269"/>
                  </a:lnTo>
                  <a:lnTo>
                    <a:pt x="3753" y="1279"/>
                  </a:lnTo>
                  <a:lnTo>
                    <a:pt x="3753" y="1288"/>
                  </a:lnTo>
                  <a:lnTo>
                    <a:pt x="3747" y="1279"/>
                  </a:lnTo>
                  <a:lnTo>
                    <a:pt x="3741" y="1272"/>
                  </a:lnTo>
                  <a:lnTo>
                    <a:pt x="3741" y="1282"/>
                  </a:lnTo>
                  <a:lnTo>
                    <a:pt x="3741" y="1291"/>
                  </a:lnTo>
                  <a:lnTo>
                    <a:pt x="3734" y="1284"/>
                  </a:lnTo>
                  <a:lnTo>
                    <a:pt x="3728" y="1275"/>
                  </a:lnTo>
                  <a:lnTo>
                    <a:pt x="3728" y="1285"/>
                  </a:lnTo>
                  <a:lnTo>
                    <a:pt x="3728" y="1294"/>
                  </a:lnTo>
                  <a:lnTo>
                    <a:pt x="3722" y="1287"/>
                  </a:lnTo>
                  <a:lnTo>
                    <a:pt x="3715" y="1278"/>
                  </a:lnTo>
                  <a:lnTo>
                    <a:pt x="3708" y="1271"/>
                  </a:lnTo>
                  <a:lnTo>
                    <a:pt x="3701" y="1264"/>
                  </a:lnTo>
                  <a:lnTo>
                    <a:pt x="3701" y="1273"/>
                  </a:lnTo>
                  <a:lnTo>
                    <a:pt x="3701" y="1283"/>
                  </a:lnTo>
                  <a:lnTo>
                    <a:pt x="3695" y="1275"/>
                  </a:lnTo>
                  <a:lnTo>
                    <a:pt x="3689" y="1267"/>
                  </a:lnTo>
                  <a:lnTo>
                    <a:pt x="3689" y="1257"/>
                  </a:lnTo>
                  <a:lnTo>
                    <a:pt x="3688" y="1249"/>
                  </a:lnTo>
                  <a:lnTo>
                    <a:pt x="3681" y="1241"/>
                  </a:lnTo>
                  <a:lnTo>
                    <a:pt x="3675" y="1234"/>
                  </a:lnTo>
                  <a:lnTo>
                    <a:pt x="3674" y="1224"/>
                  </a:lnTo>
                  <a:lnTo>
                    <a:pt x="3674" y="1215"/>
                  </a:lnTo>
                  <a:lnTo>
                    <a:pt x="3666" y="1207"/>
                  </a:lnTo>
                  <a:lnTo>
                    <a:pt x="3660" y="1200"/>
                  </a:lnTo>
                  <a:lnTo>
                    <a:pt x="3659" y="1190"/>
                  </a:lnTo>
                  <a:lnTo>
                    <a:pt x="3659" y="1181"/>
                  </a:lnTo>
                  <a:lnTo>
                    <a:pt x="3658" y="1172"/>
                  </a:lnTo>
                  <a:lnTo>
                    <a:pt x="3657" y="1162"/>
                  </a:lnTo>
                  <a:lnTo>
                    <a:pt x="3650" y="1155"/>
                  </a:lnTo>
                  <a:lnTo>
                    <a:pt x="3643" y="1148"/>
                  </a:lnTo>
                  <a:lnTo>
                    <a:pt x="3635" y="1141"/>
                  </a:lnTo>
                  <a:lnTo>
                    <a:pt x="3628" y="1134"/>
                  </a:lnTo>
                  <a:lnTo>
                    <a:pt x="3627" y="1124"/>
                  </a:lnTo>
                  <a:lnTo>
                    <a:pt x="3626" y="1116"/>
                  </a:lnTo>
                  <a:lnTo>
                    <a:pt x="3633" y="1121"/>
                  </a:lnTo>
                  <a:lnTo>
                    <a:pt x="3641" y="1129"/>
                  </a:lnTo>
                  <a:lnTo>
                    <a:pt x="3648" y="1137"/>
                  </a:lnTo>
                  <a:lnTo>
                    <a:pt x="3656" y="1143"/>
                  </a:lnTo>
                  <a:lnTo>
                    <a:pt x="3655" y="1135"/>
                  </a:lnTo>
                  <a:lnTo>
                    <a:pt x="3653" y="1125"/>
                  </a:lnTo>
                  <a:lnTo>
                    <a:pt x="3646" y="1118"/>
                  </a:lnTo>
                  <a:lnTo>
                    <a:pt x="3639" y="1110"/>
                  </a:lnTo>
                  <a:lnTo>
                    <a:pt x="3638" y="1101"/>
                  </a:lnTo>
                  <a:lnTo>
                    <a:pt x="3636" y="1091"/>
                  </a:lnTo>
                  <a:lnTo>
                    <a:pt x="3633" y="1089"/>
                  </a:lnTo>
                  <a:lnTo>
                    <a:pt x="3628" y="1085"/>
                  </a:lnTo>
                  <a:lnTo>
                    <a:pt x="3626" y="1082"/>
                  </a:lnTo>
                  <a:lnTo>
                    <a:pt x="3624" y="1079"/>
                  </a:lnTo>
                  <a:lnTo>
                    <a:pt x="3622" y="1078"/>
                  </a:lnTo>
                  <a:lnTo>
                    <a:pt x="3622" y="1077"/>
                  </a:lnTo>
                  <a:lnTo>
                    <a:pt x="3619" y="1068"/>
                  </a:lnTo>
                  <a:lnTo>
                    <a:pt x="3618" y="1059"/>
                  </a:lnTo>
                  <a:lnTo>
                    <a:pt x="3626" y="1066"/>
                  </a:lnTo>
                  <a:lnTo>
                    <a:pt x="3633" y="1073"/>
                  </a:lnTo>
                  <a:lnTo>
                    <a:pt x="3635" y="1083"/>
                  </a:lnTo>
                  <a:lnTo>
                    <a:pt x="3636" y="1091"/>
                  </a:lnTo>
                  <a:lnTo>
                    <a:pt x="3644" y="1099"/>
                  </a:lnTo>
                  <a:lnTo>
                    <a:pt x="3651" y="1106"/>
                  </a:lnTo>
                  <a:lnTo>
                    <a:pt x="3649" y="1095"/>
                  </a:lnTo>
                  <a:lnTo>
                    <a:pt x="3648" y="1087"/>
                  </a:lnTo>
                  <a:lnTo>
                    <a:pt x="3656" y="1093"/>
                  </a:lnTo>
                  <a:lnTo>
                    <a:pt x="3663" y="1101"/>
                  </a:lnTo>
                  <a:lnTo>
                    <a:pt x="3671" y="1108"/>
                  </a:lnTo>
                  <a:lnTo>
                    <a:pt x="3678" y="1116"/>
                  </a:lnTo>
                  <a:lnTo>
                    <a:pt x="3679" y="1125"/>
                  </a:lnTo>
                  <a:lnTo>
                    <a:pt x="3680" y="1135"/>
                  </a:lnTo>
                  <a:lnTo>
                    <a:pt x="3680" y="1144"/>
                  </a:lnTo>
                  <a:lnTo>
                    <a:pt x="3682" y="1154"/>
                  </a:lnTo>
                  <a:lnTo>
                    <a:pt x="3689" y="1161"/>
                  </a:lnTo>
                  <a:lnTo>
                    <a:pt x="3696" y="1169"/>
                  </a:lnTo>
                  <a:lnTo>
                    <a:pt x="3695" y="1159"/>
                  </a:lnTo>
                  <a:lnTo>
                    <a:pt x="3695" y="1150"/>
                  </a:lnTo>
                  <a:lnTo>
                    <a:pt x="3701" y="1156"/>
                  </a:lnTo>
                  <a:lnTo>
                    <a:pt x="3709" y="1165"/>
                  </a:lnTo>
                  <a:lnTo>
                    <a:pt x="3716" y="1172"/>
                  </a:lnTo>
                  <a:lnTo>
                    <a:pt x="3723" y="1179"/>
                  </a:lnTo>
                  <a:lnTo>
                    <a:pt x="3730" y="1187"/>
                  </a:lnTo>
                  <a:lnTo>
                    <a:pt x="3738" y="1195"/>
                  </a:lnTo>
                  <a:lnTo>
                    <a:pt x="3736" y="1185"/>
                  </a:lnTo>
                  <a:lnTo>
                    <a:pt x="3735" y="1176"/>
                  </a:lnTo>
                  <a:lnTo>
                    <a:pt x="3743" y="1184"/>
                  </a:lnTo>
                  <a:lnTo>
                    <a:pt x="3750" y="1191"/>
                  </a:lnTo>
                  <a:lnTo>
                    <a:pt x="3749" y="1182"/>
                  </a:lnTo>
                  <a:lnTo>
                    <a:pt x="3748" y="1172"/>
                  </a:lnTo>
                  <a:lnTo>
                    <a:pt x="3741" y="1164"/>
                  </a:lnTo>
                  <a:lnTo>
                    <a:pt x="3734" y="1156"/>
                  </a:lnTo>
                  <a:lnTo>
                    <a:pt x="3735" y="1167"/>
                  </a:lnTo>
                  <a:lnTo>
                    <a:pt x="3735" y="1176"/>
                  </a:lnTo>
                  <a:lnTo>
                    <a:pt x="3729" y="1169"/>
                  </a:lnTo>
                  <a:lnTo>
                    <a:pt x="3722" y="1160"/>
                  </a:lnTo>
                  <a:lnTo>
                    <a:pt x="3714" y="1153"/>
                  </a:lnTo>
                  <a:lnTo>
                    <a:pt x="3707" y="1145"/>
                  </a:lnTo>
                  <a:lnTo>
                    <a:pt x="3706" y="1136"/>
                  </a:lnTo>
                  <a:lnTo>
                    <a:pt x="3706" y="1126"/>
                  </a:lnTo>
                  <a:lnTo>
                    <a:pt x="3705" y="1122"/>
                  </a:lnTo>
                  <a:lnTo>
                    <a:pt x="3705" y="1116"/>
                  </a:lnTo>
                  <a:lnTo>
                    <a:pt x="3703" y="1112"/>
                  </a:lnTo>
                  <a:lnTo>
                    <a:pt x="3703" y="1109"/>
                  </a:lnTo>
                  <a:lnTo>
                    <a:pt x="3703" y="1107"/>
                  </a:lnTo>
                  <a:lnTo>
                    <a:pt x="3703" y="1107"/>
                  </a:lnTo>
                  <a:lnTo>
                    <a:pt x="3696" y="1099"/>
                  </a:lnTo>
                  <a:lnTo>
                    <a:pt x="3689" y="1092"/>
                  </a:lnTo>
                  <a:lnTo>
                    <a:pt x="3681" y="1084"/>
                  </a:lnTo>
                  <a:lnTo>
                    <a:pt x="3674" y="1077"/>
                  </a:lnTo>
                  <a:lnTo>
                    <a:pt x="3675" y="1087"/>
                  </a:lnTo>
                  <a:lnTo>
                    <a:pt x="3676" y="1097"/>
                  </a:lnTo>
                  <a:lnTo>
                    <a:pt x="3668" y="1090"/>
                  </a:lnTo>
                  <a:lnTo>
                    <a:pt x="3661" y="1082"/>
                  </a:lnTo>
                  <a:lnTo>
                    <a:pt x="3653" y="1075"/>
                  </a:lnTo>
                  <a:lnTo>
                    <a:pt x="3646" y="1068"/>
                  </a:lnTo>
                  <a:lnTo>
                    <a:pt x="3639" y="1061"/>
                  </a:lnTo>
                  <a:lnTo>
                    <a:pt x="3631" y="1054"/>
                  </a:lnTo>
                  <a:lnTo>
                    <a:pt x="3623" y="1048"/>
                  </a:lnTo>
                  <a:lnTo>
                    <a:pt x="3615" y="1040"/>
                  </a:lnTo>
                  <a:lnTo>
                    <a:pt x="3614" y="1031"/>
                  </a:lnTo>
                  <a:lnTo>
                    <a:pt x="3612" y="1021"/>
                  </a:lnTo>
                  <a:lnTo>
                    <a:pt x="3610" y="1019"/>
                  </a:lnTo>
                  <a:lnTo>
                    <a:pt x="3605" y="1015"/>
                  </a:lnTo>
                  <a:lnTo>
                    <a:pt x="3599" y="1010"/>
                  </a:lnTo>
                  <a:lnTo>
                    <a:pt x="3597" y="1008"/>
                  </a:lnTo>
                  <a:lnTo>
                    <a:pt x="3589" y="1001"/>
                  </a:lnTo>
                  <a:lnTo>
                    <a:pt x="3581" y="994"/>
                  </a:lnTo>
                  <a:lnTo>
                    <a:pt x="3582" y="1004"/>
                  </a:lnTo>
                  <a:lnTo>
                    <a:pt x="3584" y="1014"/>
                  </a:lnTo>
                  <a:lnTo>
                    <a:pt x="3588" y="1016"/>
                  </a:lnTo>
                  <a:lnTo>
                    <a:pt x="3593" y="1020"/>
                  </a:lnTo>
                  <a:lnTo>
                    <a:pt x="3596" y="1022"/>
                  </a:lnTo>
                  <a:lnTo>
                    <a:pt x="3598" y="1024"/>
                  </a:lnTo>
                  <a:lnTo>
                    <a:pt x="3599" y="1026"/>
                  </a:lnTo>
                  <a:lnTo>
                    <a:pt x="3600" y="1026"/>
                  </a:lnTo>
                  <a:lnTo>
                    <a:pt x="3602" y="1037"/>
                  </a:lnTo>
                  <a:lnTo>
                    <a:pt x="3603" y="1045"/>
                  </a:lnTo>
                  <a:lnTo>
                    <a:pt x="3595" y="1038"/>
                  </a:lnTo>
                  <a:lnTo>
                    <a:pt x="3588" y="1032"/>
                  </a:lnTo>
                  <a:lnTo>
                    <a:pt x="3590" y="1041"/>
                  </a:lnTo>
                  <a:lnTo>
                    <a:pt x="3591" y="1051"/>
                  </a:lnTo>
                  <a:lnTo>
                    <a:pt x="3591" y="1050"/>
                  </a:lnTo>
                  <a:lnTo>
                    <a:pt x="3589" y="1049"/>
                  </a:lnTo>
                  <a:lnTo>
                    <a:pt x="3586" y="1047"/>
                  </a:lnTo>
                  <a:lnTo>
                    <a:pt x="3583" y="1044"/>
                  </a:lnTo>
                  <a:lnTo>
                    <a:pt x="3578" y="1040"/>
                  </a:lnTo>
                  <a:lnTo>
                    <a:pt x="3576" y="1037"/>
                  </a:lnTo>
                  <a:lnTo>
                    <a:pt x="3574" y="1028"/>
                  </a:lnTo>
                  <a:lnTo>
                    <a:pt x="3573" y="1019"/>
                  </a:lnTo>
                  <a:lnTo>
                    <a:pt x="3557" y="1006"/>
                  </a:lnTo>
                  <a:lnTo>
                    <a:pt x="3542" y="993"/>
                  </a:lnTo>
                  <a:lnTo>
                    <a:pt x="3540" y="984"/>
                  </a:lnTo>
                  <a:lnTo>
                    <a:pt x="3538" y="974"/>
                  </a:lnTo>
                  <a:lnTo>
                    <a:pt x="3535" y="965"/>
                  </a:lnTo>
                  <a:lnTo>
                    <a:pt x="3533" y="956"/>
                  </a:lnTo>
                  <a:lnTo>
                    <a:pt x="3542" y="962"/>
                  </a:lnTo>
                  <a:lnTo>
                    <a:pt x="3549" y="969"/>
                  </a:lnTo>
                  <a:lnTo>
                    <a:pt x="3547" y="959"/>
                  </a:lnTo>
                  <a:lnTo>
                    <a:pt x="3546" y="950"/>
                  </a:lnTo>
                  <a:lnTo>
                    <a:pt x="3553" y="956"/>
                  </a:lnTo>
                  <a:lnTo>
                    <a:pt x="3562" y="964"/>
                  </a:lnTo>
                  <a:lnTo>
                    <a:pt x="3570" y="970"/>
                  </a:lnTo>
                  <a:lnTo>
                    <a:pt x="3578" y="976"/>
                  </a:lnTo>
                  <a:lnTo>
                    <a:pt x="3576" y="967"/>
                  </a:lnTo>
                  <a:lnTo>
                    <a:pt x="3574" y="957"/>
                  </a:lnTo>
                  <a:lnTo>
                    <a:pt x="3572" y="949"/>
                  </a:lnTo>
                  <a:lnTo>
                    <a:pt x="3569" y="939"/>
                  </a:lnTo>
                  <a:lnTo>
                    <a:pt x="3561" y="932"/>
                  </a:lnTo>
                  <a:lnTo>
                    <a:pt x="3553" y="926"/>
                  </a:lnTo>
                  <a:lnTo>
                    <a:pt x="3545" y="919"/>
                  </a:lnTo>
                  <a:lnTo>
                    <a:pt x="3536" y="914"/>
                  </a:lnTo>
                  <a:lnTo>
                    <a:pt x="3528" y="906"/>
                  </a:lnTo>
                  <a:lnTo>
                    <a:pt x="3520" y="901"/>
                  </a:lnTo>
                  <a:lnTo>
                    <a:pt x="3520" y="904"/>
                  </a:lnTo>
                  <a:lnTo>
                    <a:pt x="3523" y="910"/>
                  </a:lnTo>
                  <a:lnTo>
                    <a:pt x="3524" y="916"/>
                  </a:lnTo>
                  <a:lnTo>
                    <a:pt x="3525" y="919"/>
                  </a:lnTo>
                  <a:lnTo>
                    <a:pt x="3528" y="922"/>
                  </a:lnTo>
                  <a:lnTo>
                    <a:pt x="3533" y="926"/>
                  </a:lnTo>
                  <a:lnTo>
                    <a:pt x="3536" y="928"/>
                  </a:lnTo>
                  <a:lnTo>
                    <a:pt x="3539" y="930"/>
                  </a:lnTo>
                  <a:lnTo>
                    <a:pt x="3540" y="931"/>
                  </a:lnTo>
                  <a:lnTo>
                    <a:pt x="3541" y="932"/>
                  </a:lnTo>
                  <a:lnTo>
                    <a:pt x="3541" y="932"/>
                  </a:lnTo>
                  <a:lnTo>
                    <a:pt x="3542" y="932"/>
                  </a:lnTo>
                  <a:lnTo>
                    <a:pt x="3544" y="942"/>
                  </a:lnTo>
                  <a:lnTo>
                    <a:pt x="3546" y="950"/>
                  </a:lnTo>
                  <a:lnTo>
                    <a:pt x="3538" y="943"/>
                  </a:lnTo>
                  <a:lnTo>
                    <a:pt x="3529" y="938"/>
                  </a:lnTo>
                  <a:lnTo>
                    <a:pt x="3531" y="947"/>
                  </a:lnTo>
                  <a:lnTo>
                    <a:pt x="3533" y="956"/>
                  </a:lnTo>
                  <a:lnTo>
                    <a:pt x="3526" y="950"/>
                  </a:lnTo>
                  <a:lnTo>
                    <a:pt x="3517" y="943"/>
                  </a:lnTo>
                  <a:lnTo>
                    <a:pt x="3510" y="938"/>
                  </a:lnTo>
                  <a:lnTo>
                    <a:pt x="3501" y="932"/>
                  </a:lnTo>
                  <a:lnTo>
                    <a:pt x="3499" y="923"/>
                  </a:lnTo>
                  <a:lnTo>
                    <a:pt x="3497" y="914"/>
                  </a:lnTo>
                  <a:lnTo>
                    <a:pt x="3489" y="907"/>
                  </a:lnTo>
                  <a:lnTo>
                    <a:pt x="3481" y="902"/>
                  </a:lnTo>
                  <a:lnTo>
                    <a:pt x="3478" y="892"/>
                  </a:lnTo>
                  <a:lnTo>
                    <a:pt x="3476" y="884"/>
                  </a:lnTo>
                  <a:lnTo>
                    <a:pt x="3474" y="874"/>
                  </a:lnTo>
                  <a:lnTo>
                    <a:pt x="3470" y="866"/>
                  </a:lnTo>
                  <a:lnTo>
                    <a:pt x="3479" y="871"/>
                  </a:lnTo>
                  <a:lnTo>
                    <a:pt x="3487" y="877"/>
                  </a:lnTo>
                  <a:lnTo>
                    <a:pt x="3496" y="884"/>
                  </a:lnTo>
                  <a:lnTo>
                    <a:pt x="3503" y="889"/>
                  </a:lnTo>
                  <a:lnTo>
                    <a:pt x="3501" y="880"/>
                  </a:lnTo>
                  <a:lnTo>
                    <a:pt x="3499" y="871"/>
                  </a:lnTo>
                  <a:lnTo>
                    <a:pt x="3507" y="876"/>
                  </a:lnTo>
                  <a:lnTo>
                    <a:pt x="3515" y="883"/>
                  </a:lnTo>
                  <a:lnTo>
                    <a:pt x="3525" y="889"/>
                  </a:lnTo>
                  <a:lnTo>
                    <a:pt x="3532" y="894"/>
                  </a:lnTo>
                  <a:lnTo>
                    <a:pt x="3530" y="886"/>
                  </a:lnTo>
                  <a:lnTo>
                    <a:pt x="3527" y="876"/>
                  </a:lnTo>
                  <a:lnTo>
                    <a:pt x="3519" y="870"/>
                  </a:lnTo>
                  <a:lnTo>
                    <a:pt x="3511" y="864"/>
                  </a:lnTo>
                  <a:lnTo>
                    <a:pt x="3502" y="857"/>
                  </a:lnTo>
                  <a:lnTo>
                    <a:pt x="3494" y="852"/>
                  </a:lnTo>
                  <a:lnTo>
                    <a:pt x="3484" y="845"/>
                  </a:lnTo>
                  <a:lnTo>
                    <a:pt x="3477" y="840"/>
                  </a:lnTo>
                  <a:lnTo>
                    <a:pt x="3480" y="850"/>
                  </a:lnTo>
                  <a:lnTo>
                    <a:pt x="3482" y="859"/>
                  </a:lnTo>
                  <a:lnTo>
                    <a:pt x="3474" y="852"/>
                  </a:lnTo>
                  <a:lnTo>
                    <a:pt x="3465" y="848"/>
                  </a:lnTo>
                  <a:lnTo>
                    <a:pt x="3468" y="857"/>
                  </a:lnTo>
                  <a:lnTo>
                    <a:pt x="3470" y="866"/>
                  </a:lnTo>
                  <a:lnTo>
                    <a:pt x="3463" y="860"/>
                  </a:lnTo>
                  <a:lnTo>
                    <a:pt x="3455" y="854"/>
                  </a:lnTo>
                  <a:lnTo>
                    <a:pt x="3446" y="849"/>
                  </a:lnTo>
                  <a:lnTo>
                    <a:pt x="3437" y="842"/>
                  </a:lnTo>
                  <a:lnTo>
                    <a:pt x="3434" y="834"/>
                  </a:lnTo>
                  <a:lnTo>
                    <a:pt x="3431" y="825"/>
                  </a:lnTo>
                  <a:lnTo>
                    <a:pt x="3423" y="819"/>
                  </a:lnTo>
                  <a:lnTo>
                    <a:pt x="3414" y="814"/>
                  </a:lnTo>
                  <a:lnTo>
                    <a:pt x="3411" y="805"/>
                  </a:lnTo>
                  <a:lnTo>
                    <a:pt x="3409" y="797"/>
                  </a:lnTo>
                  <a:lnTo>
                    <a:pt x="3406" y="787"/>
                  </a:lnTo>
                  <a:lnTo>
                    <a:pt x="3402" y="778"/>
                  </a:lnTo>
                  <a:lnTo>
                    <a:pt x="3394" y="773"/>
                  </a:lnTo>
                  <a:lnTo>
                    <a:pt x="3385" y="768"/>
                  </a:lnTo>
                  <a:lnTo>
                    <a:pt x="3377" y="764"/>
                  </a:lnTo>
                  <a:lnTo>
                    <a:pt x="3367" y="757"/>
                  </a:lnTo>
                  <a:lnTo>
                    <a:pt x="3366" y="754"/>
                  </a:lnTo>
                  <a:lnTo>
                    <a:pt x="3364" y="749"/>
                  </a:lnTo>
                  <a:lnTo>
                    <a:pt x="3363" y="743"/>
                  </a:lnTo>
                  <a:lnTo>
                    <a:pt x="3361" y="740"/>
                  </a:lnTo>
                  <a:lnTo>
                    <a:pt x="3352" y="735"/>
                  </a:lnTo>
                  <a:lnTo>
                    <a:pt x="3343" y="731"/>
                  </a:lnTo>
                  <a:lnTo>
                    <a:pt x="3340" y="722"/>
                  </a:lnTo>
                  <a:lnTo>
                    <a:pt x="3336" y="713"/>
                  </a:lnTo>
                  <a:lnTo>
                    <a:pt x="3327" y="708"/>
                  </a:lnTo>
                  <a:lnTo>
                    <a:pt x="3318" y="703"/>
                  </a:lnTo>
                  <a:lnTo>
                    <a:pt x="3314" y="694"/>
                  </a:lnTo>
                  <a:lnTo>
                    <a:pt x="3311" y="686"/>
                  </a:lnTo>
                  <a:lnTo>
                    <a:pt x="3308" y="677"/>
                  </a:lnTo>
                  <a:lnTo>
                    <a:pt x="3303" y="669"/>
                  </a:lnTo>
                  <a:lnTo>
                    <a:pt x="3294" y="664"/>
                  </a:lnTo>
                  <a:lnTo>
                    <a:pt x="3285" y="659"/>
                  </a:lnTo>
                  <a:lnTo>
                    <a:pt x="3276" y="656"/>
                  </a:lnTo>
                  <a:lnTo>
                    <a:pt x="3267" y="651"/>
                  </a:lnTo>
                  <a:lnTo>
                    <a:pt x="3263" y="642"/>
                  </a:lnTo>
                  <a:lnTo>
                    <a:pt x="3259" y="634"/>
                  </a:lnTo>
                  <a:lnTo>
                    <a:pt x="3249" y="630"/>
                  </a:lnTo>
                  <a:lnTo>
                    <a:pt x="3241" y="625"/>
                  </a:lnTo>
                  <a:lnTo>
                    <a:pt x="3236" y="617"/>
                  </a:lnTo>
                  <a:lnTo>
                    <a:pt x="3232" y="608"/>
                  </a:lnTo>
                  <a:lnTo>
                    <a:pt x="3223" y="605"/>
                  </a:lnTo>
                  <a:lnTo>
                    <a:pt x="3213" y="601"/>
                  </a:lnTo>
                  <a:lnTo>
                    <a:pt x="3209" y="592"/>
                  </a:lnTo>
                  <a:lnTo>
                    <a:pt x="3204" y="584"/>
                  </a:lnTo>
                  <a:lnTo>
                    <a:pt x="3195" y="581"/>
                  </a:lnTo>
                  <a:lnTo>
                    <a:pt x="3186" y="576"/>
                  </a:lnTo>
                  <a:lnTo>
                    <a:pt x="3181" y="568"/>
                  </a:lnTo>
                  <a:lnTo>
                    <a:pt x="3177" y="559"/>
                  </a:lnTo>
                  <a:lnTo>
                    <a:pt x="3167" y="556"/>
                  </a:lnTo>
                  <a:lnTo>
                    <a:pt x="3158" y="553"/>
                  </a:lnTo>
                  <a:lnTo>
                    <a:pt x="3153" y="544"/>
                  </a:lnTo>
                  <a:lnTo>
                    <a:pt x="3148" y="536"/>
                  </a:lnTo>
                  <a:lnTo>
                    <a:pt x="3139" y="533"/>
                  </a:lnTo>
                  <a:lnTo>
                    <a:pt x="3130" y="530"/>
                  </a:lnTo>
                  <a:lnTo>
                    <a:pt x="3124" y="521"/>
                  </a:lnTo>
                  <a:lnTo>
                    <a:pt x="3119" y="513"/>
                  </a:lnTo>
                  <a:lnTo>
                    <a:pt x="3130" y="517"/>
                  </a:lnTo>
                  <a:lnTo>
                    <a:pt x="3139" y="520"/>
                  </a:lnTo>
                  <a:lnTo>
                    <a:pt x="3134" y="512"/>
                  </a:lnTo>
                  <a:lnTo>
                    <a:pt x="3129" y="504"/>
                  </a:lnTo>
                  <a:lnTo>
                    <a:pt x="3119" y="500"/>
                  </a:lnTo>
                  <a:lnTo>
                    <a:pt x="3110" y="497"/>
                  </a:lnTo>
                  <a:lnTo>
                    <a:pt x="3115" y="505"/>
                  </a:lnTo>
                  <a:lnTo>
                    <a:pt x="3119" y="513"/>
                  </a:lnTo>
                  <a:lnTo>
                    <a:pt x="3110" y="510"/>
                  </a:lnTo>
                  <a:lnTo>
                    <a:pt x="3100" y="506"/>
                  </a:lnTo>
                  <a:lnTo>
                    <a:pt x="3096" y="499"/>
                  </a:lnTo>
                  <a:lnTo>
                    <a:pt x="3091" y="490"/>
                  </a:lnTo>
                  <a:lnTo>
                    <a:pt x="3081" y="487"/>
                  </a:lnTo>
                  <a:lnTo>
                    <a:pt x="3071" y="484"/>
                  </a:lnTo>
                  <a:lnTo>
                    <a:pt x="3062" y="482"/>
                  </a:lnTo>
                  <a:lnTo>
                    <a:pt x="3052" y="479"/>
                  </a:lnTo>
                  <a:lnTo>
                    <a:pt x="3046" y="471"/>
                  </a:lnTo>
                  <a:lnTo>
                    <a:pt x="3042" y="463"/>
                  </a:lnTo>
                  <a:lnTo>
                    <a:pt x="3036" y="455"/>
                  </a:lnTo>
                  <a:lnTo>
                    <a:pt x="3031" y="448"/>
                  </a:lnTo>
                  <a:lnTo>
                    <a:pt x="3021" y="444"/>
                  </a:lnTo>
                  <a:lnTo>
                    <a:pt x="3011" y="442"/>
                  </a:lnTo>
                  <a:lnTo>
                    <a:pt x="3001" y="439"/>
                  </a:lnTo>
                  <a:lnTo>
                    <a:pt x="2992" y="437"/>
                  </a:lnTo>
                  <a:lnTo>
                    <a:pt x="2985" y="430"/>
                  </a:lnTo>
                  <a:lnTo>
                    <a:pt x="2981" y="421"/>
                  </a:lnTo>
                  <a:lnTo>
                    <a:pt x="2976" y="414"/>
                  </a:lnTo>
                  <a:lnTo>
                    <a:pt x="2969" y="406"/>
                  </a:lnTo>
                  <a:lnTo>
                    <a:pt x="2960" y="403"/>
                  </a:lnTo>
                  <a:lnTo>
                    <a:pt x="2949" y="402"/>
                  </a:lnTo>
                  <a:lnTo>
                    <a:pt x="2940" y="400"/>
                  </a:lnTo>
                  <a:lnTo>
                    <a:pt x="2930" y="398"/>
                  </a:lnTo>
                  <a:lnTo>
                    <a:pt x="2924" y="390"/>
                  </a:lnTo>
                  <a:lnTo>
                    <a:pt x="2918" y="383"/>
                  </a:lnTo>
                  <a:lnTo>
                    <a:pt x="2908" y="381"/>
                  </a:lnTo>
                  <a:lnTo>
                    <a:pt x="2898" y="379"/>
                  </a:lnTo>
                  <a:lnTo>
                    <a:pt x="2893" y="371"/>
                  </a:lnTo>
                  <a:lnTo>
                    <a:pt x="2886" y="364"/>
                  </a:lnTo>
                  <a:lnTo>
                    <a:pt x="2876" y="363"/>
                  </a:lnTo>
                  <a:lnTo>
                    <a:pt x="2866" y="360"/>
                  </a:lnTo>
                  <a:lnTo>
                    <a:pt x="2860" y="353"/>
                  </a:lnTo>
                  <a:lnTo>
                    <a:pt x="2853" y="347"/>
                  </a:lnTo>
                  <a:lnTo>
                    <a:pt x="2844" y="345"/>
                  </a:lnTo>
                  <a:lnTo>
                    <a:pt x="2834" y="342"/>
                  </a:lnTo>
                  <a:lnTo>
                    <a:pt x="2828" y="336"/>
                  </a:lnTo>
                  <a:lnTo>
                    <a:pt x="2821" y="329"/>
                  </a:lnTo>
                  <a:lnTo>
                    <a:pt x="2811" y="327"/>
                  </a:lnTo>
                  <a:lnTo>
                    <a:pt x="2801" y="326"/>
                  </a:lnTo>
                  <a:lnTo>
                    <a:pt x="2795" y="319"/>
                  </a:lnTo>
                  <a:lnTo>
                    <a:pt x="2788" y="313"/>
                  </a:lnTo>
                  <a:lnTo>
                    <a:pt x="2778" y="312"/>
                  </a:lnTo>
                  <a:lnTo>
                    <a:pt x="2768" y="309"/>
                  </a:lnTo>
                  <a:lnTo>
                    <a:pt x="2762" y="303"/>
                  </a:lnTo>
                  <a:lnTo>
                    <a:pt x="2755" y="297"/>
                  </a:lnTo>
                  <a:lnTo>
                    <a:pt x="2745" y="296"/>
                  </a:lnTo>
                  <a:lnTo>
                    <a:pt x="2735" y="295"/>
                  </a:lnTo>
                  <a:lnTo>
                    <a:pt x="2728" y="288"/>
                  </a:lnTo>
                  <a:lnTo>
                    <a:pt x="2721" y="281"/>
                  </a:lnTo>
                  <a:lnTo>
                    <a:pt x="2712" y="281"/>
                  </a:lnTo>
                  <a:lnTo>
                    <a:pt x="2701" y="280"/>
                  </a:lnTo>
                  <a:lnTo>
                    <a:pt x="2695" y="273"/>
                  </a:lnTo>
                  <a:lnTo>
                    <a:pt x="2687" y="267"/>
                  </a:lnTo>
                  <a:lnTo>
                    <a:pt x="2678" y="266"/>
                  </a:lnTo>
                  <a:lnTo>
                    <a:pt x="2667" y="266"/>
                  </a:lnTo>
                  <a:lnTo>
                    <a:pt x="2661" y="259"/>
                  </a:lnTo>
                  <a:lnTo>
                    <a:pt x="2653" y="253"/>
                  </a:lnTo>
                  <a:lnTo>
                    <a:pt x="2643" y="252"/>
                  </a:lnTo>
                  <a:lnTo>
                    <a:pt x="2633" y="252"/>
                  </a:lnTo>
                  <a:lnTo>
                    <a:pt x="2626" y="246"/>
                  </a:lnTo>
                  <a:lnTo>
                    <a:pt x="2619" y="239"/>
                  </a:lnTo>
                  <a:lnTo>
                    <a:pt x="2611" y="233"/>
                  </a:lnTo>
                  <a:lnTo>
                    <a:pt x="2604" y="228"/>
                  </a:lnTo>
                  <a:lnTo>
                    <a:pt x="2596" y="221"/>
                  </a:lnTo>
                  <a:lnTo>
                    <a:pt x="2589" y="215"/>
                  </a:lnTo>
                  <a:lnTo>
                    <a:pt x="2594" y="215"/>
                  </a:lnTo>
                  <a:lnTo>
                    <a:pt x="2600" y="215"/>
                  </a:lnTo>
                  <a:lnTo>
                    <a:pt x="2607" y="216"/>
                  </a:lnTo>
                  <a:lnTo>
                    <a:pt x="2611" y="215"/>
                  </a:lnTo>
                  <a:lnTo>
                    <a:pt x="2609" y="213"/>
                  </a:lnTo>
                  <a:lnTo>
                    <a:pt x="2603" y="209"/>
                  </a:lnTo>
                  <a:lnTo>
                    <a:pt x="2598" y="205"/>
                  </a:lnTo>
                  <a:lnTo>
                    <a:pt x="2596" y="203"/>
                  </a:lnTo>
                  <a:lnTo>
                    <a:pt x="2599" y="203"/>
                  </a:lnTo>
                  <a:lnTo>
                    <a:pt x="2607" y="203"/>
                  </a:lnTo>
                  <a:lnTo>
                    <a:pt x="2614" y="204"/>
                  </a:lnTo>
                  <a:lnTo>
                    <a:pt x="2616" y="203"/>
                  </a:lnTo>
                  <a:lnTo>
                    <a:pt x="2614" y="201"/>
                  </a:lnTo>
                  <a:lnTo>
                    <a:pt x="2610" y="198"/>
                  </a:lnTo>
                  <a:lnTo>
                    <a:pt x="2604" y="193"/>
                  </a:lnTo>
                  <a:lnTo>
                    <a:pt x="2601" y="191"/>
                  </a:lnTo>
                  <a:lnTo>
                    <a:pt x="2591" y="191"/>
                  </a:lnTo>
                  <a:lnTo>
                    <a:pt x="2581" y="191"/>
                  </a:lnTo>
                  <a:lnTo>
                    <a:pt x="2588" y="197"/>
                  </a:lnTo>
                  <a:lnTo>
                    <a:pt x="2596" y="203"/>
                  </a:lnTo>
                  <a:lnTo>
                    <a:pt x="2585" y="203"/>
                  </a:lnTo>
                  <a:lnTo>
                    <a:pt x="2575" y="203"/>
                  </a:lnTo>
                  <a:lnTo>
                    <a:pt x="2583" y="209"/>
                  </a:lnTo>
                  <a:lnTo>
                    <a:pt x="2589" y="215"/>
                  </a:lnTo>
                  <a:lnTo>
                    <a:pt x="2580" y="216"/>
                  </a:lnTo>
                  <a:lnTo>
                    <a:pt x="2569" y="215"/>
                  </a:lnTo>
                  <a:lnTo>
                    <a:pt x="2562" y="208"/>
                  </a:lnTo>
                  <a:lnTo>
                    <a:pt x="2554" y="203"/>
                  </a:lnTo>
                  <a:lnTo>
                    <a:pt x="2544" y="203"/>
                  </a:lnTo>
                  <a:lnTo>
                    <a:pt x="2534" y="203"/>
                  </a:lnTo>
                  <a:lnTo>
                    <a:pt x="2536" y="205"/>
                  </a:lnTo>
                  <a:lnTo>
                    <a:pt x="2542" y="209"/>
                  </a:lnTo>
                  <a:lnTo>
                    <a:pt x="2547" y="214"/>
                  </a:lnTo>
                  <a:lnTo>
                    <a:pt x="2549" y="215"/>
                  </a:lnTo>
                  <a:lnTo>
                    <a:pt x="2538" y="216"/>
                  </a:lnTo>
                  <a:lnTo>
                    <a:pt x="2529" y="216"/>
                  </a:lnTo>
                  <a:lnTo>
                    <a:pt x="2521" y="209"/>
                  </a:lnTo>
                  <a:lnTo>
                    <a:pt x="2514" y="204"/>
                  </a:lnTo>
                  <a:lnTo>
                    <a:pt x="2503" y="204"/>
                  </a:lnTo>
                  <a:lnTo>
                    <a:pt x="2494" y="205"/>
                  </a:lnTo>
                  <a:lnTo>
                    <a:pt x="2485" y="200"/>
                  </a:lnTo>
                  <a:lnTo>
                    <a:pt x="2478" y="193"/>
                  </a:lnTo>
                  <a:lnTo>
                    <a:pt x="2471" y="188"/>
                  </a:lnTo>
                  <a:lnTo>
                    <a:pt x="2463" y="183"/>
                  </a:lnTo>
                  <a:lnTo>
                    <a:pt x="2452" y="183"/>
                  </a:lnTo>
                  <a:lnTo>
                    <a:pt x="2443" y="184"/>
                  </a:lnTo>
                  <a:lnTo>
                    <a:pt x="2433" y="185"/>
                  </a:lnTo>
                  <a:lnTo>
                    <a:pt x="2422" y="185"/>
                  </a:lnTo>
                  <a:lnTo>
                    <a:pt x="2415" y="181"/>
                  </a:lnTo>
                  <a:lnTo>
                    <a:pt x="2406" y="175"/>
                  </a:lnTo>
                  <a:lnTo>
                    <a:pt x="2396" y="176"/>
                  </a:lnTo>
                  <a:lnTo>
                    <a:pt x="2386" y="176"/>
                  </a:lnTo>
                  <a:lnTo>
                    <a:pt x="2379" y="171"/>
                  </a:lnTo>
                  <a:lnTo>
                    <a:pt x="2370" y="167"/>
                  </a:lnTo>
                  <a:lnTo>
                    <a:pt x="2361" y="168"/>
                  </a:lnTo>
                  <a:lnTo>
                    <a:pt x="2350" y="169"/>
                  </a:lnTo>
                  <a:lnTo>
                    <a:pt x="2343" y="164"/>
                  </a:lnTo>
                  <a:lnTo>
                    <a:pt x="2334" y="159"/>
                  </a:lnTo>
                  <a:lnTo>
                    <a:pt x="2325" y="161"/>
                  </a:lnTo>
                  <a:lnTo>
                    <a:pt x="2314" y="162"/>
                  </a:lnTo>
                  <a:lnTo>
                    <a:pt x="2305" y="157"/>
                  </a:lnTo>
                  <a:lnTo>
                    <a:pt x="2298" y="152"/>
                  </a:lnTo>
                  <a:lnTo>
                    <a:pt x="2287" y="154"/>
                  </a:lnTo>
                  <a:lnTo>
                    <a:pt x="2278" y="155"/>
                  </a:lnTo>
                  <a:lnTo>
                    <a:pt x="2269" y="151"/>
                  </a:lnTo>
                  <a:lnTo>
                    <a:pt x="2262" y="147"/>
                  </a:lnTo>
                  <a:lnTo>
                    <a:pt x="2251" y="148"/>
                  </a:lnTo>
                  <a:lnTo>
                    <a:pt x="2242" y="150"/>
                  </a:lnTo>
                  <a:lnTo>
                    <a:pt x="2232" y="146"/>
                  </a:lnTo>
                  <a:lnTo>
                    <a:pt x="2225" y="141"/>
                  </a:lnTo>
                  <a:lnTo>
                    <a:pt x="2235" y="139"/>
                  </a:lnTo>
                  <a:lnTo>
                    <a:pt x="2245" y="137"/>
                  </a:lnTo>
                  <a:lnTo>
                    <a:pt x="2236" y="132"/>
                  </a:lnTo>
                  <a:lnTo>
                    <a:pt x="2228" y="128"/>
                  </a:lnTo>
                  <a:lnTo>
                    <a:pt x="2217" y="130"/>
                  </a:lnTo>
                  <a:lnTo>
                    <a:pt x="2208" y="132"/>
                  </a:lnTo>
                  <a:lnTo>
                    <a:pt x="2217" y="137"/>
                  </a:lnTo>
                  <a:lnTo>
                    <a:pt x="2225" y="141"/>
                  </a:lnTo>
                  <a:lnTo>
                    <a:pt x="2215" y="143"/>
                  </a:lnTo>
                  <a:lnTo>
                    <a:pt x="2204" y="145"/>
                  </a:lnTo>
                  <a:lnTo>
                    <a:pt x="2196" y="140"/>
                  </a:lnTo>
                  <a:lnTo>
                    <a:pt x="2187" y="136"/>
                  </a:lnTo>
                  <a:lnTo>
                    <a:pt x="2178" y="138"/>
                  </a:lnTo>
                  <a:lnTo>
                    <a:pt x="2168" y="140"/>
                  </a:lnTo>
                  <a:lnTo>
                    <a:pt x="2159" y="143"/>
                  </a:lnTo>
                  <a:lnTo>
                    <a:pt x="2148" y="146"/>
                  </a:lnTo>
                  <a:lnTo>
                    <a:pt x="2139" y="141"/>
                  </a:lnTo>
                  <a:lnTo>
                    <a:pt x="2131" y="137"/>
                  </a:lnTo>
                  <a:lnTo>
                    <a:pt x="2122" y="133"/>
                  </a:lnTo>
                  <a:lnTo>
                    <a:pt x="2114" y="130"/>
                  </a:lnTo>
                  <a:lnTo>
                    <a:pt x="2104" y="132"/>
                  </a:lnTo>
                  <a:lnTo>
                    <a:pt x="2094" y="134"/>
                  </a:lnTo>
                  <a:lnTo>
                    <a:pt x="2085" y="137"/>
                  </a:lnTo>
                  <a:lnTo>
                    <a:pt x="2075" y="140"/>
                  </a:lnTo>
                  <a:lnTo>
                    <a:pt x="2067" y="136"/>
                  </a:lnTo>
                  <a:lnTo>
                    <a:pt x="2057" y="133"/>
                  </a:lnTo>
                  <a:lnTo>
                    <a:pt x="2048" y="135"/>
                  </a:lnTo>
                  <a:lnTo>
                    <a:pt x="2038" y="138"/>
                  </a:lnTo>
                  <a:lnTo>
                    <a:pt x="2029" y="135"/>
                  </a:lnTo>
                  <a:lnTo>
                    <a:pt x="2020" y="131"/>
                  </a:lnTo>
                  <a:lnTo>
                    <a:pt x="2016" y="130"/>
                  </a:lnTo>
                  <a:lnTo>
                    <a:pt x="2011" y="128"/>
                  </a:lnTo>
                  <a:lnTo>
                    <a:pt x="2007" y="126"/>
                  </a:lnTo>
                  <a:lnTo>
                    <a:pt x="2005" y="125"/>
                  </a:lnTo>
                  <a:lnTo>
                    <a:pt x="2004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1993" y="128"/>
                  </a:lnTo>
                  <a:lnTo>
                    <a:pt x="1983" y="131"/>
                  </a:lnTo>
                  <a:lnTo>
                    <a:pt x="1973" y="128"/>
                  </a:lnTo>
                  <a:lnTo>
                    <a:pt x="1965" y="124"/>
                  </a:lnTo>
                  <a:lnTo>
                    <a:pt x="1956" y="120"/>
                  </a:lnTo>
                  <a:lnTo>
                    <a:pt x="1947" y="117"/>
                  </a:lnTo>
                  <a:lnTo>
                    <a:pt x="1937" y="121"/>
                  </a:lnTo>
                  <a:lnTo>
                    <a:pt x="1928" y="124"/>
                  </a:lnTo>
                  <a:lnTo>
                    <a:pt x="1931" y="125"/>
                  </a:lnTo>
                  <a:lnTo>
                    <a:pt x="1937" y="128"/>
                  </a:lnTo>
                  <a:lnTo>
                    <a:pt x="1940" y="129"/>
                  </a:lnTo>
                  <a:lnTo>
                    <a:pt x="1943" y="130"/>
                  </a:lnTo>
                  <a:lnTo>
                    <a:pt x="1944" y="130"/>
                  </a:lnTo>
                  <a:lnTo>
                    <a:pt x="1945" y="131"/>
                  </a:lnTo>
                  <a:lnTo>
                    <a:pt x="1946" y="131"/>
                  </a:lnTo>
                  <a:lnTo>
                    <a:pt x="1946" y="131"/>
                  </a:lnTo>
                  <a:lnTo>
                    <a:pt x="1936" y="134"/>
                  </a:lnTo>
                  <a:lnTo>
                    <a:pt x="1927" y="137"/>
                  </a:lnTo>
                  <a:lnTo>
                    <a:pt x="1918" y="134"/>
                  </a:lnTo>
                  <a:lnTo>
                    <a:pt x="1909" y="132"/>
                  </a:lnTo>
                  <a:lnTo>
                    <a:pt x="1899" y="135"/>
                  </a:lnTo>
                  <a:lnTo>
                    <a:pt x="1889" y="139"/>
                  </a:lnTo>
                  <a:lnTo>
                    <a:pt x="1880" y="136"/>
                  </a:lnTo>
                  <a:lnTo>
                    <a:pt x="1871" y="133"/>
                  </a:lnTo>
                  <a:lnTo>
                    <a:pt x="1863" y="130"/>
                  </a:lnTo>
                  <a:lnTo>
                    <a:pt x="1853" y="128"/>
                  </a:lnTo>
                  <a:lnTo>
                    <a:pt x="1844" y="131"/>
                  </a:lnTo>
                  <a:lnTo>
                    <a:pt x="1835" y="135"/>
                  </a:lnTo>
                  <a:lnTo>
                    <a:pt x="1826" y="139"/>
                  </a:lnTo>
                  <a:lnTo>
                    <a:pt x="1816" y="143"/>
                  </a:lnTo>
                  <a:lnTo>
                    <a:pt x="1806" y="140"/>
                  </a:lnTo>
                  <a:lnTo>
                    <a:pt x="1798" y="138"/>
                  </a:lnTo>
                  <a:lnTo>
                    <a:pt x="1788" y="142"/>
                  </a:lnTo>
                  <a:lnTo>
                    <a:pt x="1779" y="147"/>
                  </a:lnTo>
                  <a:lnTo>
                    <a:pt x="1770" y="145"/>
                  </a:lnTo>
                  <a:lnTo>
                    <a:pt x="1761" y="142"/>
                  </a:lnTo>
                  <a:lnTo>
                    <a:pt x="1751" y="147"/>
                  </a:lnTo>
                  <a:lnTo>
                    <a:pt x="1743" y="151"/>
                  </a:lnTo>
                  <a:lnTo>
                    <a:pt x="1733" y="149"/>
                  </a:lnTo>
                  <a:lnTo>
                    <a:pt x="1724" y="147"/>
                  </a:lnTo>
                  <a:lnTo>
                    <a:pt x="1734" y="142"/>
                  </a:lnTo>
                  <a:lnTo>
                    <a:pt x="1743" y="138"/>
                  </a:lnTo>
                  <a:lnTo>
                    <a:pt x="1733" y="135"/>
                  </a:lnTo>
                  <a:lnTo>
                    <a:pt x="1723" y="134"/>
                  </a:lnTo>
                  <a:lnTo>
                    <a:pt x="1714" y="138"/>
                  </a:lnTo>
                  <a:lnTo>
                    <a:pt x="1705" y="142"/>
                  </a:lnTo>
                  <a:lnTo>
                    <a:pt x="1715" y="145"/>
                  </a:lnTo>
                  <a:lnTo>
                    <a:pt x="1724" y="147"/>
                  </a:lnTo>
                  <a:lnTo>
                    <a:pt x="1715" y="152"/>
                  </a:lnTo>
                  <a:lnTo>
                    <a:pt x="1705" y="156"/>
                  </a:lnTo>
                  <a:lnTo>
                    <a:pt x="1697" y="154"/>
                  </a:lnTo>
                  <a:lnTo>
                    <a:pt x="1687" y="152"/>
                  </a:lnTo>
                  <a:lnTo>
                    <a:pt x="1678" y="156"/>
                  </a:lnTo>
                  <a:lnTo>
                    <a:pt x="1669" y="162"/>
                  </a:lnTo>
                  <a:lnTo>
                    <a:pt x="1660" y="159"/>
                  </a:lnTo>
                  <a:lnTo>
                    <a:pt x="1651" y="158"/>
                  </a:lnTo>
                  <a:lnTo>
                    <a:pt x="1641" y="163"/>
                  </a:lnTo>
                  <a:lnTo>
                    <a:pt x="1633" y="168"/>
                  </a:lnTo>
                  <a:lnTo>
                    <a:pt x="1623" y="166"/>
                  </a:lnTo>
                  <a:lnTo>
                    <a:pt x="1614" y="165"/>
                  </a:lnTo>
                  <a:lnTo>
                    <a:pt x="1604" y="170"/>
                  </a:lnTo>
                  <a:lnTo>
                    <a:pt x="1597" y="175"/>
                  </a:lnTo>
                  <a:lnTo>
                    <a:pt x="1588" y="181"/>
                  </a:lnTo>
                  <a:lnTo>
                    <a:pt x="1579" y="185"/>
                  </a:lnTo>
                  <a:lnTo>
                    <a:pt x="1569" y="184"/>
                  </a:lnTo>
                  <a:lnTo>
                    <a:pt x="1561" y="183"/>
                  </a:lnTo>
                  <a:lnTo>
                    <a:pt x="1551" y="188"/>
                  </a:lnTo>
                  <a:lnTo>
                    <a:pt x="1543" y="193"/>
                  </a:lnTo>
                  <a:lnTo>
                    <a:pt x="1533" y="192"/>
                  </a:lnTo>
                  <a:lnTo>
                    <a:pt x="1524" y="191"/>
                  </a:lnTo>
                  <a:lnTo>
                    <a:pt x="1515" y="190"/>
                  </a:lnTo>
                  <a:lnTo>
                    <a:pt x="1505" y="189"/>
                  </a:lnTo>
                  <a:lnTo>
                    <a:pt x="1497" y="195"/>
                  </a:lnTo>
                  <a:lnTo>
                    <a:pt x="1488" y="201"/>
                  </a:lnTo>
                  <a:lnTo>
                    <a:pt x="1480" y="206"/>
                  </a:lnTo>
                  <a:lnTo>
                    <a:pt x="1471" y="213"/>
                  </a:lnTo>
                  <a:lnTo>
                    <a:pt x="1462" y="212"/>
                  </a:lnTo>
                  <a:lnTo>
                    <a:pt x="1452" y="210"/>
                  </a:lnTo>
                  <a:lnTo>
                    <a:pt x="1445" y="217"/>
                  </a:lnTo>
                  <a:lnTo>
                    <a:pt x="1436" y="222"/>
                  </a:lnTo>
                  <a:lnTo>
                    <a:pt x="1427" y="222"/>
                  </a:lnTo>
                  <a:lnTo>
                    <a:pt x="1417" y="221"/>
                  </a:lnTo>
                  <a:lnTo>
                    <a:pt x="1408" y="228"/>
                  </a:lnTo>
                  <a:lnTo>
                    <a:pt x="1401" y="234"/>
                  </a:lnTo>
                  <a:lnTo>
                    <a:pt x="1391" y="233"/>
                  </a:lnTo>
                  <a:lnTo>
                    <a:pt x="1382" y="233"/>
                  </a:lnTo>
                  <a:lnTo>
                    <a:pt x="1373" y="239"/>
                  </a:lnTo>
                  <a:lnTo>
                    <a:pt x="1366" y="246"/>
                  </a:lnTo>
                  <a:lnTo>
                    <a:pt x="1356" y="246"/>
                  </a:lnTo>
                  <a:lnTo>
                    <a:pt x="1347" y="246"/>
                  </a:lnTo>
                  <a:lnTo>
                    <a:pt x="1338" y="252"/>
                  </a:lnTo>
                  <a:lnTo>
                    <a:pt x="1331" y="258"/>
                  </a:lnTo>
                  <a:lnTo>
                    <a:pt x="1321" y="258"/>
                  </a:lnTo>
                  <a:lnTo>
                    <a:pt x="1312" y="258"/>
                  </a:lnTo>
                  <a:lnTo>
                    <a:pt x="1304" y="265"/>
                  </a:lnTo>
                  <a:lnTo>
                    <a:pt x="1296" y="271"/>
                  </a:lnTo>
                  <a:lnTo>
                    <a:pt x="1286" y="271"/>
                  </a:lnTo>
                  <a:lnTo>
                    <a:pt x="1278" y="271"/>
                  </a:lnTo>
                  <a:lnTo>
                    <a:pt x="1269" y="279"/>
                  </a:lnTo>
                  <a:lnTo>
                    <a:pt x="1262" y="285"/>
                  </a:lnTo>
                  <a:lnTo>
                    <a:pt x="1252" y="285"/>
                  </a:lnTo>
                  <a:lnTo>
                    <a:pt x="1242" y="286"/>
                  </a:lnTo>
                  <a:lnTo>
                    <a:pt x="1235" y="292"/>
                  </a:lnTo>
                  <a:lnTo>
                    <a:pt x="1228" y="300"/>
                  </a:lnTo>
                  <a:lnTo>
                    <a:pt x="1218" y="300"/>
                  </a:lnTo>
                  <a:lnTo>
                    <a:pt x="1208" y="301"/>
                  </a:lnTo>
                  <a:lnTo>
                    <a:pt x="1201" y="307"/>
                  </a:lnTo>
                  <a:lnTo>
                    <a:pt x="1194" y="315"/>
                  </a:lnTo>
                  <a:lnTo>
                    <a:pt x="1185" y="316"/>
                  </a:lnTo>
                  <a:lnTo>
                    <a:pt x="1175" y="317"/>
                  </a:lnTo>
                  <a:lnTo>
                    <a:pt x="1168" y="324"/>
                  </a:lnTo>
                  <a:lnTo>
                    <a:pt x="1161" y="331"/>
                  </a:lnTo>
                  <a:lnTo>
                    <a:pt x="1151" y="332"/>
                  </a:lnTo>
                  <a:lnTo>
                    <a:pt x="1141" y="333"/>
                  </a:lnTo>
                  <a:lnTo>
                    <a:pt x="1149" y="325"/>
                  </a:lnTo>
                  <a:lnTo>
                    <a:pt x="1156" y="318"/>
                  </a:lnTo>
                  <a:lnTo>
                    <a:pt x="1147" y="319"/>
                  </a:lnTo>
                  <a:lnTo>
                    <a:pt x="1137" y="320"/>
                  </a:lnTo>
                  <a:lnTo>
                    <a:pt x="1130" y="327"/>
                  </a:lnTo>
                  <a:lnTo>
                    <a:pt x="1123" y="335"/>
                  </a:lnTo>
                  <a:lnTo>
                    <a:pt x="1133" y="334"/>
                  </a:lnTo>
                  <a:lnTo>
                    <a:pt x="1141" y="333"/>
                  </a:lnTo>
                  <a:lnTo>
                    <a:pt x="1135" y="340"/>
                  </a:lnTo>
                  <a:lnTo>
                    <a:pt x="1128" y="348"/>
                  </a:lnTo>
                  <a:lnTo>
                    <a:pt x="1118" y="349"/>
                  </a:lnTo>
                  <a:lnTo>
                    <a:pt x="1108" y="350"/>
                  </a:lnTo>
                  <a:lnTo>
                    <a:pt x="1101" y="357"/>
                  </a:lnTo>
                  <a:lnTo>
                    <a:pt x="1095" y="365"/>
                  </a:lnTo>
                  <a:lnTo>
                    <a:pt x="1088" y="372"/>
                  </a:lnTo>
                  <a:lnTo>
                    <a:pt x="1081" y="380"/>
                  </a:lnTo>
                  <a:lnTo>
                    <a:pt x="1071" y="382"/>
                  </a:lnTo>
                  <a:lnTo>
                    <a:pt x="1063" y="383"/>
                  </a:lnTo>
                  <a:lnTo>
                    <a:pt x="1053" y="384"/>
                  </a:lnTo>
                  <a:lnTo>
                    <a:pt x="1043" y="386"/>
                  </a:lnTo>
                  <a:lnTo>
                    <a:pt x="1040" y="388"/>
                  </a:lnTo>
                  <a:lnTo>
                    <a:pt x="1036" y="393"/>
                  </a:lnTo>
                  <a:lnTo>
                    <a:pt x="1033" y="398"/>
                  </a:lnTo>
                  <a:lnTo>
                    <a:pt x="1030" y="401"/>
                  </a:lnTo>
                  <a:lnTo>
                    <a:pt x="1024" y="409"/>
                  </a:lnTo>
                  <a:lnTo>
                    <a:pt x="1017" y="417"/>
                  </a:lnTo>
                  <a:lnTo>
                    <a:pt x="1007" y="419"/>
                  </a:lnTo>
                  <a:lnTo>
                    <a:pt x="998" y="420"/>
                  </a:lnTo>
                  <a:lnTo>
                    <a:pt x="991" y="429"/>
                  </a:lnTo>
                  <a:lnTo>
                    <a:pt x="985" y="436"/>
                  </a:lnTo>
                  <a:lnTo>
                    <a:pt x="976" y="438"/>
                  </a:lnTo>
                  <a:lnTo>
                    <a:pt x="967" y="440"/>
                  </a:lnTo>
                  <a:lnTo>
                    <a:pt x="960" y="449"/>
                  </a:lnTo>
                  <a:lnTo>
                    <a:pt x="954" y="456"/>
                  </a:lnTo>
                  <a:lnTo>
                    <a:pt x="946" y="458"/>
                  </a:lnTo>
                  <a:lnTo>
                    <a:pt x="936" y="460"/>
                  </a:lnTo>
                  <a:lnTo>
                    <a:pt x="930" y="469"/>
                  </a:lnTo>
                  <a:lnTo>
                    <a:pt x="923" y="477"/>
                  </a:lnTo>
                  <a:lnTo>
                    <a:pt x="915" y="480"/>
                  </a:lnTo>
                  <a:lnTo>
                    <a:pt x="905" y="482"/>
                  </a:lnTo>
                  <a:lnTo>
                    <a:pt x="900" y="490"/>
                  </a:lnTo>
                  <a:lnTo>
                    <a:pt x="893" y="499"/>
                  </a:lnTo>
                  <a:lnTo>
                    <a:pt x="884" y="501"/>
                  </a:lnTo>
                  <a:lnTo>
                    <a:pt x="875" y="504"/>
                  </a:lnTo>
                  <a:lnTo>
                    <a:pt x="869" y="513"/>
                  </a:lnTo>
                  <a:lnTo>
                    <a:pt x="864" y="520"/>
                  </a:lnTo>
                  <a:lnTo>
                    <a:pt x="854" y="523"/>
                  </a:lnTo>
                  <a:lnTo>
                    <a:pt x="846" y="526"/>
                  </a:lnTo>
                  <a:lnTo>
                    <a:pt x="836" y="529"/>
                  </a:lnTo>
                  <a:lnTo>
                    <a:pt x="827" y="532"/>
                  </a:lnTo>
                  <a:lnTo>
                    <a:pt x="821" y="540"/>
                  </a:lnTo>
                  <a:lnTo>
                    <a:pt x="816" y="549"/>
                  </a:lnTo>
                  <a:lnTo>
                    <a:pt x="810" y="558"/>
                  </a:lnTo>
                  <a:lnTo>
                    <a:pt x="805" y="567"/>
                  </a:lnTo>
                  <a:lnTo>
                    <a:pt x="796" y="570"/>
                  </a:lnTo>
                  <a:lnTo>
                    <a:pt x="787" y="572"/>
                  </a:lnTo>
                  <a:lnTo>
                    <a:pt x="792" y="564"/>
                  </a:lnTo>
                  <a:lnTo>
                    <a:pt x="798" y="555"/>
                  </a:lnTo>
                  <a:lnTo>
                    <a:pt x="789" y="558"/>
                  </a:lnTo>
                  <a:lnTo>
                    <a:pt x="780" y="561"/>
                  </a:lnTo>
                  <a:lnTo>
                    <a:pt x="777" y="565"/>
                  </a:lnTo>
                  <a:lnTo>
                    <a:pt x="774" y="570"/>
                  </a:lnTo>
                  <a:lnTo>
                    <a:pt x="772" y="573"/>
                  </a:lnTo>
                  <a:lnTo>
                    <a:pt x="771" y="576"/>
                  </a:lnTo>
                  <a:lnTo>
                    <a:pt x="770" y="579"/>
                  </a:lnTo>
                  <a:lnTo>
                    <a:pt x="769" y="579"/>
                  </a:lnTo>
                  <a:lnTo>
                    <a:pt x="772" y="579"/>
                  </a:lnTo>
                  <a:lnTo>
                    <a:pt x="779" y="575"/>
                  </a:lnTo>
                  <a:lnTo>
                    <a:pt x="782" y="574"/>
                  </a:lnTo>
                  <a:lnTo>
                    <a:pt x="785" y="573"/>
                  </a:lnTo>
                  <a:lnTo>
                    <a:pt x="786" y="573"/>
                  </a:lnTo>
                  <a:lnTo>
                    <a:pt x="787" y="572"/>
                  </a:lnTo>
                  <a:lnTo>
                    <a:pt x="782" y="582"/>
                  </a:lnTo>
                  <a:lnTo>
                    <a:pt x="776" y="590"/>
                  </a:lnTo>
                  <a:lnTo>
                    <a:pt x="768" y="593"/>
                  </a:lnTo>
                  <a:lnTo>
                    <a:pt x="759" y="597"/>
                  </a:lnTo>
                  <a:lnTo>
                    <a:pt x="754" y="605"/>
                  </a:lnTo>
                  <a:lnTo>
                    <a:pt x="749" y="615"/>
                  </a:lnTo>
                  <a:lnTo>
                    <a:pt x="740" y="618"/>
                  </a:lnTo>
                  <a:lnTo>
                    <a:pt x="731" y="621"/>
                  </a:lnTo>
                  <a:lnTo>
                    <a:pt x="726" y="631"/>
                  </a:lnTo>
                  <a:lnTo>
                    <a:pt x="721" y="639"/>
                  </a:lnTo>
                  <a:lnTo>
                    <a:pt x="713" y="643"/>
                  </a:lnTo>
                  <a:lnTo>
                    <a:pt x="704" y="647"/>
                  </a:lnTo>
                  <a:lnTo>
                    <a:pt x="699" y="655"/>
                  </a:lnTo>
                  <a:lnTo>
                    <a:pt x="694" y="665"/>
                  </a:lnTo>
                  <a:lnTo>
                    <a:pt x="691" y="666"/>
                  </a:lnTo>
                  <a:lnTo>
                    <a:pt x="685" y="669"/>
                  </a:lnTo>
                  <a:lnTo>
                    <a:pt x="680" y="671"/>
                  </a:lnTo>
                  <a:lnTo>
                    <a:pt x="676" y="672"/>
                  </a:lnTo>
                  <a:lnTo>
                    <a:pt x="677" y="669"/>
                  </a:lnTo>
                  <a:lnTo>
                    <a:pt x="681" y="664"/>
                  </a:lnTo>
                  <a:lnTo>
                    <a:pt x="684" y="657"/>
                  </a:lnTo>
                  <a:lnTo>
                    <a:pt x="686" y="654"/>
                  </a:lnTo>
                  <a:lnTo>
                    <a:pt x="694" y="651"/>
                  </a:lnTo>
                  <a:lnTo>
                    <a:pt x="704" y="647"/>
                  </a:lnTo>
                  <a:lnTo>
                    <a:pt x="708" y="637"/>
                  </a:lnTo>
                  <a:lnTo>
                    <a:pt x="714" y="629"/>
                  </a:lnTo>
                  <a:lnTo>
                    <a:pt x="719" y="619"/>
                  </a:lnTo>
                  <a:lnTo>
                    <a:pt x="723" y="610"/>
                  </a:lnTo>
                  <a:lnTo>
                    <a:pt x="714" y="615"/>
                  </a:lnTo>
                  <a:lnTo>
                    <a:pt x="705" y="618"/>
                  </a:lnTo>
                  <a:lnTo>
                    <a:pt x="710" y="608"/>
                  </a:lnTo>
                  <a:lnTo>
                    <a:pt x="716" y="600"/>
                  </a:lnTo>
                  <a:lnTo>
                    <a:pt x="707" y="603"/>
                  </a:lnTo>
                  <a:lnTo>
                    <a:pt x="698" y="607"/>
                  </a:lnTo>
                  <a:lnTo>
                    <a:pt x="692" y="616"/>
                  </a:lnTo>
                  <a:lnTo>
                    <a:pt x="688" y="625"/>
                  </a:lnTo>
                  <a:lnTo>
                    <a:pt x="684" y="634"/>
                  </a:lnTo>
                  <a:lnTo>
                    <a:pt x="679" y="643"/>
                  </a:lnTo>
                  <a:lnTo>
                    <a:pt x="669" y="648"/>
                  </a:lnTo>
                  <a:lnTo>
                    <a:pt x="660" y="651"/>
                  </a:lnTo>
                  <a:lnTo>
                    <a:pt x="655" y="660"/>
                  </a:lnTo>
                  <a:lnTo>
                    <a:pt x="651" y="670"/>
                  </a:lnTo>
                  <a:lnTo>
                    <a:pt x="646" y="680"/>
                  </a:lnTo>
                  <a:lnTo>
                    <a:pt x="641" y="688"/>
                  </a:lnTo>
                  <a:lnTo>
                    <a:pt x="637" y="698"/>
                  </a:lnTo>
                  <a:lnTo>
                    <a:pt x="633" y="707"/>
                  </a:lnTo>
                  <a:lnTo>
                    <a:pt x="636" y="706"/>
                  </a:lnTo>
                  <a:lnTo>
                    <a:pt x="641" y="703"/>
                  </a:lnTo>
                  <a:lnTo>
                    <a:pt x="644" y="701"/>
                  </a:lnTo>
                  <a:lnTo>
                    <a:pt x="648" y="700"/>
                  </a:lnTo>
                  <a:lnTo>
                    <a:pt x="650" y="699"/>
                  </a:lnTo>
                  <a:lnTo>
                    <a:pt x="650" y="699"/>
                  </a:lnTo>
                  <a:lnTo>
                    <a:pt x="646" y="708"/>
                  </a:lnTo>
                  <a:lnTo>
                    <a:pt x="641" y="717"/>
                  </a:lnTo>
                  <a:lnTo>
                    <a:pt x="633" y="721"/>
                  </a:lnTo>
                  <a:lnTo>
                    <a:pt x="624" y="725"/>
                  </a:lnTo>
                  <a:lnTo>
                    <a:pt x="620" y="735"/>
                  </a:lnTo>
                  <a:lnTo>
                    <a:pt x="616" y="744"/>
                  </a:lnTo>
                  <a:lnTo>
                    <a:pt x="607" y="749"/>
                  </a:lnTo>
                  <a:lnTo>
                    <a:pt x="599" y="753"/>
                  </a:lnTo>
                  <a:lnTo>
                    <a:pt x="594" y="763"/>
                  </a:lnTo>
                  <a:lnTo>
                    <a:pt x="591" y="771"/>
                  </a:lnTo>
                  <a:lnTo>
                    <a:pt x="583" y="776"/>
                  </a:lnTo>
                  <a:lnTo>
                    <a:pt x="574" y="781"/>
                  </a:lnTo>
                  <a:lnTo>
                    <a:pt x="570" y="790"/>
                  </a:lnTo>
                  <a:lnTo>
                    <a:pt x="567" y="800"/>
                  </a:lnTo>
                  <a:lnTo>
                    <a:pt x="563" y="809"/>
                  </a:lnTo>
                  <a:lnTo>
                    <a:pt x="559" y="819"/>
                  </a:lnTo>
                  <a:lnTo>
                    <a:pt x="551" y="824"/>
                  </a:lnTo>
                  <a:lnTo>
                    <a:pt x="542" y="828"/>
                  </a:lnTo>
                  <a:lnTo>
                    <a:pt x="539" y="830"/>
                  </a:lnTo>
                  <a:lnTo>
                    <a:pt x="534" y="833"/>
                  </a:lnTo>
                  <a:lnTo>
                    <a:pt x="530" y="836"/>
                  </a:lnTo>
                  <a:lnTo>
                    <a:pt x="526" y="838"/>
                  </a:lnTo>
                  <a:lnTo>
                    <a:pt x="523" y="848"/>
                  </a:lnTo>
                  <a:lnTo>
                    <a:pt x="519" y="857"/>
                  </a:lnTo>
                  <a:lnTo>
                    <a:pt x="510" y="863"/>
                  </a:lnTo>
                  <a:lnTo>
                    <a:pt x="503" y="867"/>
                  </a:lnTo>
                  <a:lnTo>
                    <a:pt x="500" y="876"/>
                  </a:lnTo>
                  <a:lnTo>
                    <a:pt x="497" y="887"/>
                  </a:lnTo>
                  <a:lnTo>
                    <a:pt x="493" y="897"/>
                  </a:lnTo>
                  <a:lnTo>
                    <a:pt x="490" y="906"/>
                  </a:lnTo>
                  <a:lnTo>
                    <a:pt x="482" y="911"/>
                  </a:lnTo>
                  <a:lnTo>
                    <a:pt x="474" y="917"/>
                  </a:lnTo>
                  <a:lnTo>
                    <a:pt x="471" y="926"/>
                  </a:lnTo>
                  <a:lnTo>
                    <a:pt x="468" y="936"/>
                  </a:lnTo>
                  <a:lnTo>
                    <a:pt x="460" y="941"/>
                  </a:lnTo>
                  <a:lnTo>
                    <a:pt x="453" y="947"/>
                  </a:lnTo>
                  <a:lnTo>
                    <a:pt x="450" y="957"/>
                  </a:lnTo>
                  <a:lnTo>
                    <a:pt x="447" y="967"/>
                  </a:lnTo>
                  <a:lnTo>
                    <a:pt x="439" y="972"/>
                  </a:lnTo>
                  <a:lnTo>
                    <a:pt x="432" y="977"/>
                  </a:lnTo>
                  <a:lnTo>
                    <a:pt x="424" y="983"/>
                  </a:lnTo>
                  <a:lnTo>
                    <a:pt x="417" y="989"/>
                  </a:lnTo>
                  <a:lnTo>
                    <a:pt x="414" y="999"/>
                  </a:lnTo>
                  <a:lnTo>
                    <a:pt x="411" y="1009"/>
                  </a:lnTo>
                  <a:lnTo>
                    <a:pt x="409" y="1014"/>
                  </a:lnTo>
                  <a:lnTo>
                    <a:pt x="409" y="1019"/>
                  </a:lnTo>
                  <a:lnTo>
                    <a:pt x="408" y="1024"/>
                  </a:lnTo>
                  <a:lnTo>
                    <a:pt x="406" y="1028"/>
                  </a:lnTo>
                  <a:lnTo>
                    <a:pt x="399" y="1035"/>
                  </a:lnTo>
                  <a:lnTo>
                    <a:pt x="391" y="1040"/>
                  </a:lnTo>
                  <a:lnTo>
                    <a:pt x="389" y="1051"/>
                  </a:lnTo>
                  <a:lnTo>
                    <a:pt x="387" y="1060"/>
                  </a:lnTo>
                  <a:lnTo>
                    <a:pt x="380" y="1067"/>
                  </a:lnTo>
                  <a:lnTo>
                    <a:pt x="372" y="1072"/>
                  </a:lnTo>
                  <a:lnTo>
                    <a:pt x="371" y="1083"/>
                  </a:lnTo>
                  <a:lnTo>
                    <a:pt x="369" y="1092"/>
                  </a:lnTo>
                  <a:lnTo>
                    <a:pt x="361" y="1100"/>
                  </a:lnTo>
                  <a:lnTo>
                    <a:pt x="354" y="1105"/>
                  </a:lnTo>
                  <a:lnTo>
                    <a:pt x="355" y="1095"/>
                  </a:lnTo>
                  <a:lnTo>
                    <a:pt x="357" y="1085"/>
                  </a:lnTo>
                  <a:lnTo>
                    <a:pt x="351" y="1091"/>
                  </a:lnTo>
                  <a:lnTo>
                    <a:pt x="343" y="1098"/>
                  </a:lnTo>
                  <a:lnTo>
                    <a:pt x="342" y="1101"/>
                  </a:lnTo>
                  <a:lnTo>
                    <a:pt x="341" y="1107"/>
                  </a:lnTo>
                  <a:lnTo>
                    <a:pt x="340" y="1111"/>
                  </a:lnTo>
                  <a:lnTo>
                    <a:pt x="340" y="1115"/>
                  </a:lnTo>
                  <a:lnTo>
                    <a:pt x="339" y="1117"/>
                  </a:lnTo>
                  <a:lnTo>
                    <a:pt x="339" y="1118"/>
                  </a:lnTo>
                  <a:lnTo>
                    <a:pt x="342" y="1116"/>
                  </a:lnTo>
                  <a:lnTo>
                    <a:pt x="347" y="1111"/>
                  </a:lnTo>
                  <a:lnTo>
                    <a:pt x="352" y="1107"/>
                  </a:lnTo>
                  <a:lnTo>
                    <a:pt x="354" y="1105"/>
                  </a:lnTo>
                  <a:lnTo>
                    <a:pt x="353" y="1115"/>
                  </a:lnTo>
                  <a:lnTo>
                    <a:pt x="351" y="1125"/>
                  </a:lnTo>
                  <a:lnTo>
                    <a:pt x="343" y="1132"/>
                  </a:lnTo>
                  <a:lnTo>
                    <a:pt x="336" y="1138"/>
                  </a:lnTo>
                  <a:lnTo>
                    <a:pt x="335" y="1148"/>
                  </a:lnTo>
                  <a:lnTo>
                    <a:pt x="333" y="1158"/>
                  </a:lnTo>
                  <a:lnTo>
                    <a:pt x="326" y="1165"/>
                  </a:lnTo>
                  <a:lnTo>
                    <a:pt x="319" y="1171"/>
                  </a:lnTo>
                  <a:lnTo>
                    <a:pt x="318" y="1182"/>
                  </a:lnTo>
                  <a:lnTo>
                    <a:pt x="316" y="1191"/>
                  </a:lnTo>
                  <a:lnTo>
                    <a:pt x="309" y="1199"/>
                  </a:lnTo>
                  <a:lnTo>
                    <a:pt x="302" y="1204"/>
                  </a:lnTo>
                  <a:lnTo>
                    <a:pt x="304" y="1193"/>
                  </a:lnTo>
                  <a:lnTo>
                    <a:pt x="305" y="1184"/>
                  </a:lnTo>
                  <a:lnTo>
                    <a:pt x="298" y="1190"/>
                  </a:lnTo>
                  <a:lnTo>
                    <a:pt x="291" y="1198"/>
                  </a:lnTo>
                  <a:lnTo>
                    <a:pt x="289" y="1208"/>
                  </a:lnTo>
                  <a:lnTo>
                    <a:pt x="289" y="1218"/>
                  </a:lnTo>
                  <a:lnTo>
                    <a:pt x="295" y="1210"/>
                  </a:lnTo>
                  <a:lnTo>
                    <a:pt x="302" y="1204"/>
                  </a:lnTo>
                  <a:lnTo>
                    <a:pt x="302" y="1214"/>
                  </a:lnTo>
                  <a:lnTo>
                    <a:pt x="300" y="1224"/>
                  </a:lnTo>
                  <a:lnTo>
                    <a:pt x="300" y="1235"/>
                  </a:lnTo>
                  <a:lnTo>
                    <a:pt x="298" y="1245"/>
                  </a:lnTo>
                  <a:lnTo>
                    <a:pt x="291" y="1252"/>
                  </a:lnTo>
                  <a:lnTo>
                    <a:pt x="285" y="1258"/>
                  </a:lnTo>
                  <a:lnTo>
                    <a:pt x="277" y="1265"/>
                  </a:lnTo>
                  <a:lnTo>
                    <a:pt x="271" y="1272"/>
                  </a:lnTo>
                  <a:lnTo>
                    <a:pt x="271" y="1283"/>
                  </a:lnTo>
                  <a:lnTo>
                    <a:pt x="270" y="1292"/>
                  </a:lnTo>
                  <a:lnTo>
                    <a:pt x="264" y="1301"/>
                  </a:lnTo>
                  <a:lnTo>
                    <a:pt x="257" y="1307"/>
                  </a:lnTo>
                  <a:lnTo>
                    <a:pt x="251" y="1313"/>
                  </a:lnTo>
                  <a:lnTo>
                    <a:pt x="244" y="1321"/>
                  </a:lnTo>
                  <a:lnTo>
                    <a:pt x="243" y="1332"/>
                  </a:lnTo>
                  <a:lnTo>
                    <a:pt x="243" y="1341"/>
                  </a:lnTo>
                  <a:lnTo>
                    <a:pt x="243" y="1341"/>
                  </a:lnTo>
                  <a:lnTo>
                    <a:pt x="245" y="1339"/>
                  </a:lnTo>
                  <a:lnTo>
                    <a:pt x="248" y="1337"/>
                  </a:lnTo>
                  <a:lnTo>
                    <a:pt x="250" y="1335"/>
                  </a:lnTo>
                  <a:lnTo>
                    <a:pt x="254" y="1329"/>
                  </a:lnTo>
                  <a:lnTo>
                    <a:pt x="256" y="1327"/>
                  </a:lnTo>
                  <a:lnTo>
                    <a:pt x="255" y="1338"/>
                  </a:lnTo>
                  <a:lnTo>
                    <a:pt x="255" y="1348"/>
                  </a:lnTo>
                  <a:lnTo>
                    <a:pt x="249" y="1355"/>
                  </a:lnTo>
                  <a:lnTo>
                    <a:pt x="242" y="1362"/>
                  </a:lnTo>
                  <a:lnTo>
                    <a:pt x="242" y="1372"/>
                  </a:lnTo>
                  <a:lnTo>
                    <a:pt x="242" y="1383"/>
                  </a:lnTo>
                  <a:lnTo>
                    <a:pt x="236" y="1390"/>
                  </a:lnTo>
                  <a:lnTo>
                    <a:pt x="230" y="1398"/>
                  </a:lnTo>
                  <a:lnTo>
                    <a:pt x="230" y="1407"/>
                  </a:lnTo>
                  <a:lnTo>
                    <a:pt x="230" y="1418"/>
                  </a:lnTo>
                  <a:lnTo>
                    <a:pt x="224" y="1425"/>
                  </a:lnTo>
                  <a:lnTo>
                    <a:pt x="218" y="1433"/>
                  </a:lnTo>
                  <a:lnTo>
                    <a:pt x="211" y="1439"/>
                  </a:lnTo>
                  <a:lnTo>
                    <a:pt x="206" y="1448"/>
                  </a:lnTo>
                  <a:lnTo>
                    <a:pt x="206" y="1458"/>
                  </a:lnTo>
                  <a:lnTo>
                    <a:pt x="206" y="1468"/>
                  </a:lnTo>
                  <a:lnTo>
                    <a:pt x="207" y="1478"/>
                  </a:lnTo>
                  <a:lnTo>
                    <a:pt x="207" y="1488"/>
                  </a:lnTo>
                  <a:lnTo>
                    <a:pt x="202" y="1496"/>
                  </a:lnTo>
                  <a:lnTo>
                    <a:pt x="195" y="1504"/>
                  </a:lnTo>
                  <a:lnTo>
                    <a:pt x="197" y="1515"/>
                  </a:lnTo>
                  <a:lnTo>
                    <a:pt x="197" y="1524"/>
                  </a:lnTo>
                  <a:lnTo>
                    <a:pt x="191" y="1532"/>
                  </a:lnTo>
                  <a:lnTo>
                    <a:pt x="186" y="1540"/>
                  </a:lnTo>
                  <a:lnTo>
                    <a:pt x="187" y="1550"/>
                  </a:lnTo>
                  <a:lnTo>
                    <a:pt x="188" y="1560"/>
                  </a:lnTo>
                  <a:lnTo>
                    <a:pt x="183" y="1568"/>
                  </a:lnTo>
                  <a:lnTo>
                    <a:pt x="177" y="1576"/>
                  </a:lnTo>
                  <a:lnTo>
                    <a:pt x="178" y="1586"/>
                  </a:lnTo>
                  <a:lnTo>
                    <a:pt x="178" y="1596"/>
                  </a:lnTo>
                  <a:lnTo>
                    <a:pt x="173" y="1604"/>
                  </a:lnTo>
                  <a:lnTo>
                    <a:pt x="169" y="1612"/>
                  </a:lnTo>
                  <a:lnTo>
                    <a:pt x="170" y="1623"/>
                  </a:lnTo>
                  <a:lnTo>
                    <a:pt x="171" y="1633"/>
                  </a:lnTo>
                  <a:lnTo>
                    <a:pt x="166" y="1641"/>
                  </a:lnTo>
                  <a:lnTo>
                    <a:pt x="160" y="1649"/>
                  </a:lnTo>
                  <a:lnTo>
                    <a:pt x="162" y="1659"/>
                  </a:lnTo>
                  <a:lnTo>
                    <a:pt x="164" y="1669"/>
                  </a:lnTo>
                  <a:lnTo>
                    <a:pt x="159" y="1678"/>
                  </a:lnTo>
                  <a:lnTo>
                    <a:pt x="154" y="1686"/>
                  </a:lnTo>
                  <a:lnTo>
                    <a:pt x="153" y="1675"/>
                  </a:lnTo>
                  <a:lnTo>
                    <a:pt x="151" y="1666"/>
                  </a:lnTo>
                  <a:lnTo>
                    <a:pt x="147" y="1673"/>
                  </a:lnTo>
                  <a:lnTo>
                    <a:pt x="141" y="1682"/>
                  </a:lnTo>
                  <a:lnTo>
                    <a:pt x="142" y="1692"/>
                  </a:lnTo>
                  <a:lnTo>
                    <a:pt x="144" y="1702"/>
                  </a:lnTo>
                  <a:lnTo>
                    <a:pt x="150" y="1693"/>
                  </a:lnTo>
                  <a:lnTo>
                    <a:pt x="154" y="1686"/>
                  </a:lnTo>
                  <a:lnTo>
                    <a:pt x="156" y="1695"/>
                  </a:lnTo>
                  <a:lnTo>
                    <a:pt x="157" y="1706"/>
                  </a:lnTo>
                  <a:lnTo>
                    <a:pt x="152" y="1714"/>
                  </a:lnTo>
                  <a:lnTo>
                    <a:pt x="148" y="1723"/>
                  </a:lnTo>
                  <a:lnTo>
                    <a:pt x="150" y="1733"/>
                  </a:lnTo>
                  <a:lnTo>
                    <a:pt x="152" y="1743"/>
                  </a:lnTo>
                  <a:lnTo>
                    <a:pt x="154" y="1753"/>
                  </a:lnTo>
                  <a:lnTo>
                    <a:pt x="155" y="1762"/>
                  </a:lnTo>
                  <a:lnTo>
                    <a:pt x="151" y="1772"/>
                  </a:lnTo>
                  <a:lnTo>
                    <a:pt x="147" y="1779"/>
                  </a:lnTo>
                  <a:lnTo>
                    <a:pt x="141" y="1788"/>
                  </a:lnTo>
                  <a:lnTo>
                    <a:pt x="138" y="1796"/>
                  </a:lnTo>
                  <a:lnTo>
                    <a:pt x="139" y="1807"/>
                  </a:lnTo>
                  <a:lnTo>
                    <a:pt x="142" y="1817"/>
                  </a:lnTo>
                  <a:lnTo>
                    <a:pt x="144" y="1826"/>
                  </a:lnTo>
                  <a:lnTo>
                    <a:pt x="147" y="1837"/>
                  </a:lnTo>
                  <a:lnTo>
                    <a:pt x="142" y="1845"/>
                  </a:lnTo>
                  <a:lnTo>
                    <a:pt x="138" y="1854"/>
                  </a:lnTo>
                  <a:lnTo>
                    <a:pt x="141" y="1863"/>
                  </a:lnTo>
                  <a:lnTo>
                    <a:pt x="143" y="1874"/>
                  </a:lnTo>
                  <a:lnTo>
                    <a:pt x="139" y="1883"/>
                  </a:lnTo>
                  <a:lnTo>
                    <a:pt x="136" y="1891"/>
                  </a:lnTo>
                  <a:lnTo>
                    <a:pt x="138" y="1901"/>
                  </a:lnTo>
                  <a:lnTo>
                    <a:pt x="141" y="1910"/>
                  </a:lnTo>
                  <a:lnTo>
                    <a:pt x="138" y="1920"/>
                  </a:lnTo>
                  <a:lnTo>
                    <a:pt x="134" y="1928"/>
                  </a:lnTo>
                  <a:lnTo>
                    <a:pt x="132" y="1931"/>
                  </a:lnTo>
                  <a:lnTo>
                    <a:pt x="130" y="1936"/>
                  </a:lnTo>
                  <a:lnTo>
                    <a:pt x="127" y="1942"/>
                  </a:lnTo>
                  <a:lnTo>
                    <a:pt x="126" y="1945"/>
                  </a:lnTo>
                  <a:lnTo>
                    <a:pt x="128" y="1956"/>
                  </a:lnTo>
                  <a:lnTo>
                    <a:pt x="132" y="1966"/>
                  </a:lnTo>
                  <a:lnTo>
                    <a:pt x="134" y="1970"/>
                  </a:lnTo>
                  <a:lnTo>
                    <a:pt x="136" y="1976"/>
                  </a:lnTo>
                  <a:lnTo>
                    <a:pt x="137" y="1978"/>
                  </a:lnTo>
                  <a:lnTo>
                    <a:pt x="137" y="1981"/>
                  </a:lnTo>
                  <a:lnTo>
                    <a:pt x="138" y="1983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5" y="1994"/>
                  </a:lnTo>
                  <a:lnTo>
                    <a:pt x="132" y="2003"/>
                  </a:lnTo>
                  <a:lnTo>
                    <a:pt x="135" y="2012"/>
                  </a:lnTo>
                  <a:lnTo>
                    <a:pt x="138" y="2023"/>
                  </a:lnTo>
                  <a:lnTo>
                    <a:pt x="135" y="2031"/>
                  </a:lnTo>
                  <a:lnTo>
                    <a:pt x="132" y="2040"/>
                  </a:lnTo>
                  <a:lnTo>
                    <a:pt x="135" y="2051"/>
                  </a:lnTo>
                  <a:lnTo>
                    <a:pt x="138" y="2060"/>
                  </a:lnTo>
                  <a:lnTo>
                    <a:pt x="136" y="2069"/>
                  </a:lnTo>
                  <a:lnTo>
                    <a:pt x="133" y="2078"/>
                  </a:lnTo>
                  <a:lnTo>
                    <a:pt x="136" y="2088"/>
                  </a:lnTo>
                  <a:lnTo>
                    <a:pt x="140" y="2097"/>
                  </a:lnTo>
                  <a:lnTo>
                    <a:pt x="137" y="2106"/>
                  </a:lnTo>
                  <a:lnTo>
                    <a:pt x="134" y="2115"/>
                  </a:lnTo>
                  <a:lnTo>
                    <a:pt x="138" y="2125"/>
                  </a:lnTo>
                  <a:lnTo>
                    <a:pt x="141" y="2135"/>
                  </a:lnTo>
                  <a:lnTo>
                    <a:pt x="139" y="2143"/>
                  </a:lnTo>
                  <a:lnTo>
                    <a:pt x="136" y="2153"/>
                  </a:lnTo>
                  <a:lnTo>
                    <a:pt x="140" y="2162"/>
                  </a:lnTo>
                  <a:lnTo>
                    <a:pt x="144" y="2172"/>
                  </a:lnTo>
                  <a:lnTo>
                    <a:pt x="141" y="2180"/>
                  </a:lnTo>
                  <a:lnTo>
                    <a:pt x="139" y="2190"/>
                  </a:lnTo>
                  <a:lnTo>
                    <a:pt x="143" y="2200"/>
                  </a:lnTo>
                  <a:lnTo>
                    <a:pt x="148" y="2209"/>
                  </a:lnTo>
                  <a:lnTo>
                    <a:pt x="145" y="2218"/>
                  </a:lnTo>
                  <a:lnTo>
                    <a:pt x="143" y="2227"/>
                  </a:lnTo>
                  <a:lnTo>
                    <a:pt x="148" y="2237"/>
                  </a:lnTo>
                  <a:lnTo>
                    <a:pt x="152" y="2245"/>
                  </a:lnTo>
                  <a:lnTo>
                    <a:pt x="150" y="2255"/>
                  </a:lnTo>
                  <a:lnTo>
                    <a:pt x="148" y="2264"/>
                  </a:lnTo>
                  <a:lnTo>
                    <a:pt x="152" y="2274"/>
                  </a:lnTo>
                  <a:lnTo>
                    <a:pt x="157" y="2282"/>
                  </a:lnTo>
                  <a:lnTo>
                    <a:pt x="155" y="2293"/>
                  </a:lnTo>
                  <a:lnTo>
                    <a:pt x="153" y="2302"/>
                  </a:lnTo>
                  <a:lnTo>
                    <a:pt x="148" y="2292"/>
                  </a:lnTo>
                  <a:lnTo>
                    <a:pt x="143" y="2284"/>
                  </a:lnTo>
                  <a:lnTo>
                    <a:pt x="141" y="2292"/>
                  </a:lnTo>
                  <a:lnTo>
                    <a:pt x="140" y="2302"/>
                  </a:lnTo>
                  <a:lnTo>
                    <a:pt x="144" y="2311"/>
                  </a:lnTo>
                  <a:lnTo>
                    <a:pt x="149" y="2320"/>
                  </a:lnTo>
                  <a:lnTo>
                    <a:pt x="151" y="2310"/>
                  </a:lnTo>
                  <a:lnTo>
                    <a:pt x="153" y="2302"/>
                  </a:lnTo>
                  <a:lnTo>
                    <a:pt x="158" y="2310"/>
                  </a:lnTo>
                  <a:lnTo>
                    <a:pt x="162" y="2320"/>
                  </a:lnTo>
                  <a:lnTo>
                    <a:pt x="160" y="2329"/>
                  </a:lnTo>
                  <a:lnTo>
                    <a:pt x="159" y="2339"/>
                  </a:lnTo>
                  <a:lnTo>
                    <a:pt x="164" y="2348"/>
                  </a:lnTo>
                  <a:lnTo>
                    <a:pt x="169" y="2357"/>
                  </a:lnTo>
                  <a:lnTo>
                    <a:pt x="174" y="2365"/>
                  </a:lnTo>
                  <a:lnTo>
                    <a:pt x="178" y="2374"/>
                  </a:lnTo>
                  <a:lnTo>
                    <a:pt x="177" y="2384"/>
                  </a:lnTo>
                  <a:lnTo>
                    <a:pt x="176" y="2393"/>
                  </a:lnTo>
                  <a:lnTo>
                    <a:pt x="174" y="2403"/>
                  </a:lnTo>
                  <a:lnTo>
                    <a:pt x="173" y="2412"/>
                  </a:lnTo>
                  <a:lnTo>
                    <a:pt x="172" y="2422"/>
                  </a:lnTo>
                  <a:lnTo>
                    <a:pt x="171" y="2431"/>
                  </a:lnTo>
                  <a:lnTo>
                    <a:pt x="172" y="2435"/>
                  </a:lnTo>
                  <a:lnTo>
                    <a:pt x="176" y="2440"/>
                  </a:lnTo>
                  <a:lnTo>
                    <a:pt x="178" y="2443"/>
                  </a:lnTo>
                  <a:lnTo>
                    <a:pt x="180" y="2446"/>
                  </a:lnTo>
                  <a:lnTo>
                    <a:pt x="181" y="2448"/>
                  </a:lnTo>
                  <a:lnTo>
                    <a:pt x="182" y="2448"/>
                  </a:lnTo>
                  <a:lnTo>
                    <a:pt x="183" y="2439"/>
                  </a:lnTo>
                  <a:lnTo>
                    <a:pt x="184" y="2429"/>
                  </a:lnTo>
                  <a:lnTo>
                    <a:pt x="189" y="2438"/>
                  </a:lnTo>
                  <a:lnTo>
                    <a:pt x="194" y="2447"/>
                  </a:lnTo>
                  <a:lnTo>
                    <a:pt x="193" y="2457"/>
                  </a:lnTo>
                  <a:lnTo>
                    <a:pt x="192" y="2466"/>
                  </a:lnTo>
                  <a:lnTo>
                    <a:pt x="198" y="2475"/>
                  </a:lnTo>
                  <a:lnTo>
                    <a:pt x="204" y="2484"/>
                  </a:lnTo>
                  <a:lnTo>
                    <a:pt x="203" y="2493"/>
                  </a:lnTo>
                  <a:lnTo>
                    <a:pt x="202" y="2503"/>
                  </a:lnTo>
                  <a:lnTo>
                    <a:pt x="207" y="2511"/>
                  </a:lnTo>
                  <a:lnTo>
                    <a:pt x="214" y="2519"/>
                  </a:lnTo>
                  <a:lnTo>
                    <a:pt x="213" y="2529"/>
                  </a:lnTo>
                  <a:lnTo>
                    <a:pt x="211" y="2538"/>
                  </a:lnTo>
                  <a:lnTo>
                    <a:pt x="218" y="2546"/>
                  </a:lnTo>
                  <a:lnTo>
                    <a:pt x="223" y="2555"/>
                  </a:lnTo>
                  <a:lnTo>
                    <a:pt x="223" y="2564"/>
                  </a:lnTo>
                  <a:lnTo>
                    <a:pt x="222" y="2574"/>
                  </a:lnTo>
                  <a:lnTo>
                    <a:pt x="228" y="2582"/>
                  </a:lnTo>
                  <a:lnTo>
                    <a:pt x="235" y="2591"/>
                  </a:lnTo>
                  <a:lnTo>
                    <a:pt x="234" y="2601"/>
                  </a:lnTo>
                  <a:lnTo>
                    <a:pt x="234" y="2610"/>
                  </a:lnTo>
                  <a:lnTo>
                    <a:pt x="240" y="2618"/>
                  </a:lnTo>
                  <a:lnTo>
                    <a:pt x="247" y="2626"/>
                  </a:lnTo>
                  <a:lnTo>
                    <a:pt x="247" y="2636"/>
                  </a:lnTo>
                  <a:lnTo>
                    <a:pt x="247" y="2645"/>
                  </a:lnTo>
                  <a:lnTo>
                    <a:pt x="253" y="2653"/>
                  </a:lnTo>
                  <a:lnTo>
                    <a:pt x="259" y="2661"/>
                  </a:lnTo>
                  <a:lnTo>
                    <a:pt x="259" y="2671"/>
                  </a:lnTo>
                  <a:lnTo>
                    <a:pt x="259" y="2680"/>
                  </a:lnTo>
                  <a:lnTo>
                    <a:pt x="266" y="2688"/>
                  </a:lnTo>
                  <a:lnTo>
                    <a:pt x="272" y="2696"/>
                  </a:lnTo>
                  <a:lnTo>
                    <a:pt x="272" y="2706"/>
                  </a:lnTo>
                  <a:lnTo>
                    <a:pt x="273" y="2715"/>
                  </a:lnTo>
                  <a:lnTo>
                    <a:pt x="280" y="2723"/>
                  </a:lnTo>
                  <a:lnTo>
                    <a:pt x="286" y="2730"/>
                  </a:lnTo>
                  <a:lnTo>
                    <a:pt x="287" y="2740"/>
                  </a:lnTo>
                  <a:lnTo>
                    <a:pt x="287" y="2749"/>
                  </a:lnTo>
                  <a:lnTo>
                    <a:pt x="294" y="2757"/>
                  </a:lnTo>
                  <a:lnTo>
                    <a:pt x="301" y="2765"/>
                  </a:lnTo>
                  <a:lnTo>
                    <a:pt x="302" y="2775"/>
                  </a:lnTo>
                  <a:lnTo>
                    <a:pt x="302" y="2785"/>
                  </a:lnTo>
                  <a:lnTo>
                    <a:pt x="309" y="2792"/>
                  </a:lnTo>
                  <a:lnTo>
                    <a:pt x="317" y="2799"/>
                  </a:lnTo>
                  <a:lnTo>
                    <a:pt x="317" y="2809"/>
                  </a:lnTo>
                  <a:lnTo>
                    <a:pt x="318" y="2818"/>
                  </a:lnTo>
                  <a:lnTo>
                    <a:pt x="325" y="2825"/>
                  </a:lnTo>
                  <a:lnTo>
                    <a:pt x="333" y="2832"/>
                  </a:lnTo>
                  <a:lnTo>
                    <a:pt x="334" y="2842"/>
                  </a:lnTo>
                  <a:lnTo>
                    <a:pt x="335" y="2852"/>
                  </a:lnTo>
                  <a:lnTo>
                    <a:pt x="342" y="2859"/>
                  </a:lnTo>
                  <a:lnTo>
                    <a:pt x="349" y="2866"/>
                  </a:lnTo>
                  <a:lnTo>
                    <a:pt x="351" y="2876"/>
                  </a:lnTo>
                  <a:lnTo>
                    <a:pt x="352" y="2886"/>
                  </a:lnTo>
                  <a:lnTo>
                    <a:pt x="343" y="2878"/>
                  </a:lnTo>
                  <a:lnTo>
                    <a:pt x="337" y="2871"/>
                  </a:lnTo>
                  <a:lnTo>
                    <a:pt x="338" y="2880"/>
                  </a:lnTo>
                  <a:lnTo>
                    <a:pt x="339" y="2890"/>
                  </a:lnTo>
                  <a:lnTo>
                    <a:pt x="332" y="2882"/>
                  </a:lnTo>
                  <a:lnTo>
                    <a:pt x="324" y="2875"/>
                  </a:lnTo>
                  <a:lnTo>
                    <a:pt x="325" y="2885"/>
                  </a:lnTo>
                  <a:lnTo>
                    <a:pt x="326" y="2895"/>
                  </a:lnTo>
                  <a:lnTo>
                    <a:pt x="319" y="2887"/>
                  </a:lnTo>
                  <a:lnTo>
                    <a:pt x="311" y="2880"/>
                  </a:lnTo>
                  <a:lnTo>
                    <a:pt x="313" y="2890"/>
                  </a:lnTo>
                  <a:lnTo>
                    <a:pt x="315" y="2899"/>
                  </a:lnTo>
                  <a:lnTo>
                    <a:pt x="322" y="2907"/>
                  </a:lnTo>
                  <a:lnTo>
                    <a:pt x="330" y="2914"/>
                  </a:lnTo>
                  <a:lnTo>
                    <a:pt x="328" y="2905"/>
                  </a:lnTo>
                  <a:lnTo>
                    <a:pt x="326" y="2895"/>
                  </a:lnTo>
                  <a:lnTo>
                    <a:pt x="334" y="2902"/>
                  </a:lnTo>
                  <a:lnTo>
                    <a:pt x="342" y="2909"/>
                  </a:lnTo>
                  <a:lnTo>
                    <a:pt x="340" y="2899"/>
                  </a:lnTo>
                  <a:lnTo>
                    <a:pt x="339" y="2890"/>
                  </a:lnTo>
                  <a:lnTo>
                    <a:pt x="347" y="2897"/>
                  </a:lnTo>
                  <a:lnTo>
                    <a:pt x="354" y="2904"/>
                  </a:lnTo>
                  <a:lnTo>
                    <a:pt x="353" y="2895"/>
                  </a:lnTo>
                  <a:lnTo>
                    <a:pt x="352" y="2886"/>
                  </a:lnTo>
                  <a:lnTo>
                    <a:pt x="359" y="2892"/>
                  </a:lnTo>
                  <a:lnTo>
                    <a:pt x="367" y="2899"/>
                  </a:lnTo>
                  <a:lnTo>
                    <a:pt x="368" y="2909"/>
                  </a:lnTo>
                  <a:lnTo>
                    <a:pt x="369" y="2919"/>
                  </a:lnTo>
                  <a:lnTo>
                    <a:pt x="377" y="2925"/>
                  </a:lnTo>
                  <a:lnTo>
                    <a:pt x="385" y="2932"/>
                  </a:lnTo>
                  <a:lnTo>
                    <a:pt x="386" y="2942"/>
                  </a:lnTo>
                  <a:lnTo>
                    <a:pt x="388" y="2952"/>
                  </a:lnTo>
                  <a:lnTo>
                    <a:pt x="396" y="2958"/>
                  </a:lnTo>
                  <a:lnTo>
                    <a:pt x="403" y="2964"/>
                  </a:lnTo>
                  <a:lnTo>
                    <a:pt x="405" y="2974"/>
                  </a:lnTo>
                  <a:lnTo>
                    <a:pt x="407" y="2983"/>
                  </a:lnTo>
                  <a:lnTo>
                    <a:pt x="408" y="2993"/>
                  </a:lnTo>
                  <a:lnTo>
                    <a:pt x="410" y="3003"/>
                  </a:lnTo>
                  <a:lnTo>
                    <a:pt x="419" y="3009"/>
                  </a:lnTo>
                  <a:lnTo>
                    <a:pt x="426" y="3015"/>
                  </a:lnTo>
                  <a:lnTo>
                    <a:pt x="435" y="3022"/>
                  </a:lnTo>
                  <a:lnTo>
                    <a:pt x="442" y="3028"/>
                  </a:lnTo>
                  <a:lnTo>
                    <a:pt x="444" y="3038"/>
                  </a:lnTo>
                  <a:lnTo>
                    <a:pt x="447" y="3047"/>
                  </a:lnTo>
                  <a:lnTo>
                    <a:pt x="455" y="3054"/>
                  </a:lnTo>
                  <a:lnTo>
                    <a:pt x="464" y="3060"/>
                  </a:lnTo>
                  <a:lnTo>
                    <a:pt x="466" y="3069"/>
                  </a:lnTo>
                  <a:lnTo>
                    <a:pt x="468" y="3078"/>
                  </a:lnTo>
                  <a:lnTo>
                    <a:pt x="476" y="3084"/>
                  </a:lnTo>
                  <a:lnTo>
                    <a:pt x="485" y="3091"/>
                  </a:lnTo>
                  <a:lnTo>
                    <a:pt x="488" y="3100"/>
                  </a:lnTo>
                  <a:lnTo>
                    <a:pt x="490" y="3109"/>
                  </a:lnTo>
                  <a:lnTo>
                    <a:pt x="481" y="3103"/>
                  </a:lnTo>
                  <a:lnTo>
                    <a:pt x="473" y="3096"/>
                  </a:lnTo>
                  <a:lnTo>
                    <a:pt x="475" y="3106"/>
                  </a:lnTo>
                  <a:lnTo>
                    <a:pt x="479" y="3115"/>
                  </a:lnTo>
                  <a:lnTo>
                    <a:pt x="487" y="3122"/>
                  </a:lnTo>
                  <a:lnTo>
                    <a:pt x="496" y="3127"/>
                  </a:lnTo>
                  <a:lnTo>
                    <a:pt x="492" y="3117"/>
                  </a:lnTo>
                  <a:lnTo>
                    <a:pt x="490" y="3109"/>
                  </a:lnTo>
                  <a:lnTo>
                    <a:pt x="498" y="3114"/>
                  </a:lnTo>
                  <a:lnTo>
                    <a:pt x="506" y="3121"/>
                  </a:lnTo>
                  <a:lnTo>
                    <a:pt x="515" y="3126"/>
                  </a:lnTo>
                  <a:lnTo>
                    <a:pt x="523" y="3132"/>
                  </a:lnTo>
                  <a:lnTo>
                    <a:pt x="526" y="3142"/>
                  </a:lnTo>
                  <a:lnTo>
                    <a:pt x="530" y="3150"/>
                  </a:lnTo>
                  <a:lnTo>
                    <a:pt x="538" y="3157"/>
                  </a:lnTo>
                  <a:lnTo>
                    <a:pt x="547" y="3162"/>
                  </a:lnTo>
                  <a:lnTo>
                    <a:pt x="549" y="3172"/>
                  </a:lnTo>
                  <a:lnTo>
                    <a:pt x="552" y="3180"/>
                  </a:lnTo>
                  <a:lnTo>
                    <a:pt x="556" y="3190"/>
                  </a:lnTo>
                  <a:lnTo>
                    <a:pt x="558" y="3198"/>
                  </a:lnTo>
                  <a:lnTo>
                    <a:pt x="550" y="3193"/>
                  </a:lnTo>
                  <a:lnTo>
                    <a:pt x="541" y="3188"/>
                  </a:lnTo>
                  <a:lnTo>
                    <a:pt x="538" y="3178"/>
                  </a:lnTo>
                  <a:lnTo>
                    <a:pt x="535" y="3170"/>
                  </a:lnTo>
                  <a:lnTo>
                    <a:pt x="526" y="3163"/>
                  </a:lnTo>
                  <a:lnTo>
                    <a:pt x="518" y="3158"/>
                  </a:lnTo>
                  <a:lnTo>
                    <a:pt x="520" y="3166"/>
                  </a:lnTo>
                  <a:lnTo>
                    <a:pt x="523" y="3176"/>
                  </a:lnTo>
                  <a:lnTo>
                    <a:pt x="526" y="3186"/>
                  </a:lnTo>
                  <a:lnTo>
                    <a:pt x="530" y="3194"/>
                  </a:lnTo>
                  <a:lnTo>
                    <a:pt x="521" y="3189"/>
                  </a:lnTo>
                  <a:lnTo>
                    <a:pt x="513" y="3182"/>
                  </a:lnTo>
                  <a:lnTo>
                    <a:pt x="515" y="3192"/>
                  </a:lnTo>
                  <a:lnTo>
                    <a:pt x="518" y="3201"/>
                  </a:lnTo>
                  <a:lnTo>
                    <a:pt x="527" y="3208"/>
                  </a:lnTo>
                  <a:lnTo>
                    <a:pt x="536" y="3213"/>
                  </a:lnTo>
                  <a:lnTo>
                    <a:pt x="533" y="3204"/>
                  </a:lnTo>
                  <a:lnTo>
                    <a:pt x="530" y="3194"/>
                  </a:lnTo>
                  <a:lnTo>
                    <a:pt x="538" y="3199"/>
                  </a:lnTo>
                  <a:lnTo>
                    <a:pt x="547" y="3206"/>
                  </a:lnTo>
                  <a:lnTo>
                    <a:pt x="556" y="3212"/>
                  </a:lnTo>
                  <a:lnTo>
                    <a:pt x="565" y="3216"/>
                  </a:lnTo>
                  <a:lnTo>
                    <a:pt x="561" y="3207"/>
                  </a:lnTo>
                  <a:lnTo>
                    <a:pt x="558" y="3198"/>
                  </a:lnTo>
                  <a:lnTo>
                    <a:pt x="567" y="3204"/>
                  </a:lnTo>
                  <a:lnTo>
                    <a:pt x="576" y="3210"/>
                  </a:lnTo>
                  <a:lnTo>
                    <a:pt x="585" y="3214"/>
                  </a:lnTo>
                  <a:lnTo>
                    <a:pt x="593" y="3221"/>
                  </a:lnTo>
                  <a:lnTo>
                    <a:pt x="597" y="3229"/>
                  </a:lnTo>
                  <a:lnTo>
                    <a:pt x="600" y="3239"/>
                  </a:lnTo>
                  <a:lnTo>
                    <a:pt x="609" y="3243"/>
                  </a:lnTo>
                  <a:lnTo>
                    <a:pt x="618" y="3248"/>
                  </a:lnTo>
                  <a:lnTo>
                    <a:pt x="621" y="3258"/>
                  </a:lnTo>
                  <a:lnTo>
                    <a:pt x="625" y="3266"/>
                  </a:lnTo>
                  <a:lnTo>
                    <a:pt x="634" y="3272"/>
                  </a:lnTo>
                  <a:lnTo>
                    <a:pt x="643" y="3276"/>
                  </a:lnTo>
                  <a:lnTo>
                    <a:pt x="647" y="3286"/>
                  </a:lnTo>
                  <a:lnTo>
                    <a:pt x="651" y="3294"/>
                  </a:lnTo>
                  <a:lnTo>
                    <a:pt x="641" y="3289"/>
                  </a:lnTo>
                  <a:lnTo>
                    <a:pt x="632" y="3284"/>
                  </a:lnTo>
                  <a:lnTo>
                    <a:pt x="636" y="3293"/>
                  </a:lnTo>
                  <a:lnTo>
                    <a:pt x="640" y="3301"/>
                  </a:lnTo>
                  <a:lnTo>
                    <a:pt x="649" y="3308"/>
                  </a:lnTo>
                  <a:lnTo>
                    <a:pt x="658" y="3312"/>
                  </a:lnTo>
                  <a:lnTo>
                    <a:pt x="654" y="3303"/>
                  </a:lnTo>
                  <a:lnTo>
                    <a:pt x="651" y="3294"/>
                  </a:lnTo>
                  <a:lnTo>
                    <a:pt x="659" y="3298"/>
                  </a:lnTo>
                  <a:lnTo>
                    <a:pt x="669" y="3304"/>
                  </a:lnTo>
                  <a:lnTo>
                    <a:pt x="672" y="3312"/>
                  </a:lnTo>
                  <a:lnTo>
                    <a:pt x="676" y="3322"/>
                  </a:lnTo>
                  <a:lnTo>
                    <a:pt x="686" y="3326"/>
                  </a:lnTo>
                  <a:lnTo>
                    <a:pt x="694" y="3330"/>
                  </a:lnTo>
                  <a:lnTo>
                    <a:pt x="699" y="3339"/>
                  </a:lnTo>
                  <a:lnTo>
                    <a:pt x="703" y="3348"/>
                  </a:lnTo>
                  <a:lnTo>
                    <a:pt x="707" y="3357"/>
                  </a:lnTo>
                  <a:lnTo>
                    <a:pt x="712" y="3365"/>
                  </a:lnTo>
                  <a:lnTo>
                    <a:pt x="721" y="3370"/>
                  </a:lnTo>
                  <a:lnTo>
                    <a:pt x="730" y="3374"/>
                  </a:lnTo>
                  <a:lnTo>
                    <a:pt x="734" y="3383"/>
                  </a:lnTo>
                  <a:lnTo>
                    <a:pt x="738" y="3391"/>
                  </a:lnTo>
                  <a:lnTo>
                    <a:pt x="749" y="3396"/>
                  </a:lnTo>
                  <a:lnTo>
                    <a:pt x="757" y="3399"/>
                  </a:lnTo>
                  <a:lnTo>
                    <a:pt x="753" y="3391"/>
                  </a:lnTo>
                  <a:lnTo>
                    <a:pt x="749" y="3382"/>
                  </a:lnTo>
                  <a:lnTo>
                    <a:pt x="758" y="3387"/>
                  </a:lnTo>
                  <a:lnTo>
                    <a:pt x="768" y="3391"/>
                  </a:lnTo>
                  <a:lnTo>
                    <a:pt x="772" y="3399"/>
                  </a:lnTo>
                  <a:lnTo>
                    <a:pt x="776" y="3408"/>
                  </a:lnTo>
                  <a:lnTo>
                    <a:pt x="781" y="3416"/>
                  </a:lnTo>
                  <a:lnTo>
                    <a:pt x="786" y="3425"/>
                  </a:lnTo>
                  <a:lnTo>
                    <a:pt x="796" y="3429"/>
                  </a:lnTo>
                  <a:lnTo>
                    <a:pt x="805" y="3432"/>
                  </a:lnTo>
                  <a:lnTo>
                    <a:pt x="814" y="3435"/>
                  </a:lnTo>
                  <a:lnTo>
                    <a:pt x="824" y="3440"/>
                  </a:lnTo>
                  <a:lnTo>
                    <a:pt x="829" y="3448"/>
                  </a:lnTo>
                  <a:lnTo>
                    <a:pt x="834" y="3457"/>
                  </a:lnTo>
                  <a:lnTo>
                    <a:pt x="838" y="3465"/>
                  </a:lnTo>
                  <a:lnTo>
                    <a:pt x="843" y="3474"/>
                  </a:lnTo>
                  <a:lnTo>
                    <a:pt x="853" y="3477"/>
                  </a:lnTo>
                  <a:lnTo>
                    <a:pt x="863" y="3480"/>
                  </a:lnTo>
                  <a:lnTo>
                    <a:pt x="872" y="3483"/>
                  </a:lnTo>
                  <a:lnTo>
                    <a:pt x="882" y="3488"/>
                  </a:lnTo>
                  <a:lnTo>
                    <a:pt x="887" y="3495"/>
                  </a:lnTo>
                  <a:lnTo>
                    <a:pt x="892" y="3504"/>
                  </a:lnTo>
                  <a:lnTo>
                    <a:pt x="902" y="3507"/>
                  </a:lnTo>
                  <a:lnTo>
                    <a:pt x="912" y="3510"/>
                  </a:lnTo>
                  <a:lnTo>
                    <a:pt x="918" y="3517"/>
                  </a:lnTo>
                  <a:lnTo>
                    <a:pt x="922" y="3526"/>
                  </a:lnTo>
                  <a:lnTo>
                    <a:pt x="929" y="3534"/>
                  </a:lnTo>
                  <a:lnTo>
                    <a:pt x="933" y="3542"/>
                  </a:lnTo>
                  <a:lnTo>
                    <a:pt x="924" y="3539"/>
                  </a:lnTo>
                  <a:lnTo>
                    <a:pt x="914" y="3535"/>
                  </a:lnTo>
                  <a:lnTo>
                    <a:pt x="918" y="3543"/>
                  </a:lnTo>
                  <a:lnTo>
                    <a:pt x="924" y="3551"/>
                  </a:lnTo>
                  <a:lnTo>
                    <a:pt x="935" y="3555"/>
                  </a:lnTo>
                  <a:lnTo>
                    <a:pt x="945" y="3558"/>
                  </a:lnTo>
                  <a:lnTo>
                    <a:pt x="938" y="3549"/>
                  </a:lnTo>
                  <a:lnTo>
                    <a:pt x="933" y="3542"/>
                  </a:lnTo>
                  <a:lnTo>
                    <a:pt x="942" y="3544"/>
                  </a:lnTo>
                  <a:lnTo>
                    <a:pt x="953" y="3547"/>
                  </a:lnTo>
                  <a:lnTo>
                    <a:pt x="963" y="3550"/>
                  </a:lnTo>
                  <a:lnTo>
                    <a:pt x="973" y="3554"/>
                  </a:lnTo>
                  <a:lnTo>
                    <a:pt x="979" y="3561"/>
                  </a:lnTo>
                  <a:lnTo>
                    <a:pt x="984" y="3568"/>
                  </a:lnTo>
                  <a:lnTo>
                    <a:pt x="995" y="3572"/>
                  </a:lnTo>
                  <a:lnTo>
                    <a:pt x="1004" y="3574"/>
                  </a:lnTo>
                  <a:lnTo>
                    <a:pt x="1009" y="3581"/>
                  </a:lnTo>
                  <a:lnTo>
                    <a:pt x="1016" y="3590"/>
                  </a:lnTo>
                  <a:lnTo>
                    <a:pt x="1025" y="3592"/>
                  </a:lnTo>
                  <a:lnTo>
                    <a:pt x="1036" y="3594"/>
                  </a:lnTo>
                  <a:lnTo>
                    <a:pt x="1041" y="3601"/>
                  </a:lnTo>
                  <a:lnTo>
                    <a:pt x="1048" y="3609"/>
                  </a:lnTo>
                  <a:lnTo>
                    <a:pt x="1057" y="3611"/>
                  </a:lnTo>
                  <a:lnTo>
                    <a:pt x="1068" y="3614"/>
                  </a:lnTo>
                  <a:lnTo>
                    <a:pt x="1073" y="3622"/>
                  </a:lnTo>
                  <a:lnTo>
                    <a:pt x="1080" y="3629"/>
                  </a:lnTo>
                  <a:lnTo>
                    <a:pt x="1090" y="3630"/>
                  </a:lnTo>
                  <a:lnTo>
                    <a:pt x="1100" y="3632"/>
                  </a:lnTo>
                  <a:lnTo>
                    <a:pt x="1106" y="3640"/>
                  </a:lnTo>
                  <a:lnTo>
                    <a:pt x="1113" y="3647"/>
                  </a:lnTo>
                  <a:lnTo>
                    <a:pt x="1122" y="3649"/>
                  </a:lnTo>
                  <a:lnTo>
                    <a:pt x="1133" y="3651"/>
                  </a:lnTo>
                  <a:lnTo>
                    <a:pt x="1139" y="3658"/>
                  </a:lnTo>
                  <a:lnTo>
                    <a:pt x="1146" y="3665"/>
                  </a:lnTo>
                  <a:lnTo>
                    <a:pt x="1156" y="3667"/>
                  </a:lnTo>
                  <a:lnTo>
                    <a:pt x="1166" y="3668"/>
                  </a:lnTo>
                  <a:lnTo>
                    <a:pt x="1172" y="3676"/>
                  </a:lnTo>
                  <a:lnTo>
                    <a:pt x="1179" y="3682"/>
                  </a:lnTo>
                  <a:lnTo>
                    <a:pt x="1189" y="3684"/>
                  </a:lnTo>
                  <a:lnTo>
                    <a:pt x="1200" y="3685"/>
                  </a:lnTo>
                  <a:lnTo>
                    <a:pt x="1206" y="3693"/>
                  </a:lnTo>
                  <a:lnTo>
                    <a:pt x="1213" y="3699"/>
                  </a:lnTo>
                  <a:lnTo>
                    <a:pt x="1223" y="3700"/>
                  </a:lnTo>
                  <a:lnTo>
                    <a:pt x="1233" y="3701"/>
                  </a:lnTo>
                  <a:lnTo>
                    <a:pt x="1240" y="3709"/>
                  </a:lnTo>
                  <a:lnTo>
                    <a:pt x="1247" y="3715"/>
                  </a:lnTo>
                  <a:lnTo>
                    <a:pt x="1253" y="3723"/>
                  </a:lnTo>
                  <a:lnTo>
                    <a:pt x="1261" y="3729"/>
                  </a:lnTo>
                  <a:lnTo>
                    <a:pt x="1271" y="3730"/>
                  </a:lnTo>
                  <a:lnTo>
                    <a:pt x="1281" y="3731"/>
                  </a:lnTo>
                  <a:lnTo>
                    <a:pt x="1274" y="3724"/>
                  </a:lnTo>
                  <a:lnTo>
                    <a:pt x="1267" y="3717"/>
                  </a:lnTo>
                  <a:lnTo>
                    <a:pt x="1278" y="3718"/>
                  </a:lnTo>
                  <a:lnTo>
                    <a:pt x="1288" y="3719"/>
                  </a:lnTo>
                  <a:lnTo>
                    <a:pt x="1295" y="3726"/>
                  </a:lnTo>
                  <a:lnTo>
                    <a:pt x="1302" y="3732"/>
                  </a:lnTo>
                  <a:lnTo>
                    <a:pt x="1313" y="3733"/>
                  </a:lnTo>
                  <a:lnTo>
                    <a:pt x="1322" y="3733"/>
                  </a:lnTo>
                  <a:lnTo>
                    <a:pt x="1330" y="3740"/>
                  </a:lnTo>
                  <a:lnTo>
                    <a:pt x="1337" y="3746"/>
                  </a:lnTo>
                  <a:lnTo>
                    <a:pt x="1347" y="3747"/>
                  </a:lnTo>
                  <a:lnTo>
                    <a:pt x="1357" y="3748"/>
                  </a:lnTo>
                  <a:lnTo>
                    <a:pt x="1365" y="3754"/>
                  </a:lnTo>
                  <a:lnTo>
                    <a:pt x="1372" y="3760"/>
                  </a:lnTo>
                  <a:lnTo>
                    <a:pt x="1379" y="3766"/>
                  </a:lnTo>
                  <a:lnTo>
                    <a:pt x="1386" y="3773"/>
                  </a:lnTo>
                  <a:lnTo>
                    <a:pt x="1390" y="3773"/>
                  </a:lnTo>
                  <a:lnTo>
                    <a:pt x="1397" y="3774"/>
                  </a:lnTo>
                  <a:lnTo>
                    <a:pt x="1403" y="3773"/>
                  </a:lnTo>
                  <a:lnTo>
                    <a:pt x="1407" y="3773"/>
                  </a:lnTo>
                  <a:lnTo>
                    <a:pt x="1417" y="3773"/>
                  </a:lnTo>
                  <a:lnTo>
                    <a:pt x="1428" y="3773"/>
                  </a:lnTo>
                  <a:lnTo>
                    <a:pt x="1435" y="3779"/>
                  </a:lnTo>
                  <a:lnTo>
                    <a:pt x="1442" y="3785"/>
                  </a:lnTo>
                  <a:lnTo>
                    <a:pt x="1453" y="3785"/>
                  </a:lnTo>
                  <a:lnTo>
                    <a:pt x="1464" y="3784"/>
                  </a:lnTo>
                  <a:lnTo>
                    <a:pt x="1471" y="3791"/>
                  </a:lnTo>
                  <a:lnTo>
                    <a:pt x="1479" y="3796"/>
                  </a:lnTo>
                  <a:lnTo>
                    <a:pt x="1486" y="3802"/>
                  </a:lnTo>
                  <a:lnTo>
                    <a:pt x="1494" y="3808"/>
                  </a:lnTo>
                  <a:lnTo>
                    <a:pt x="1504" y="3808"/>
                  </a:lnTo>
                  <a:lnTo>
                    <a:pt x="1515" y="3807"/>
                  </a:lnTo>
                  <a:lnTo>
                    <a:pt x="1525" y="3807"/>
                  </a:lnTo>
                  <a:lnTo>
                    <a:pt x="1535" y="3807"/>
                  </a:lnTo>
                  <a:lnTo>
                    <a:pt x="1544" y="3812"/>
                  </a:lnTo>
                  <a:lnTo>
                    <a:pt x="1551" y="3817"/>
                  </a:lnTo>
                  <a:lnTo>
                    <a:pt x="1562" y="3816"/>
                  </a:lnTo>
                  <a:lnTo>
                    <a:pt x="1571" y="3815"/>
                  </a:lnTo>
                  <a:lnTo>
                    <a:pt x="1580" y="3821"/>
                  </a:lnTo>
                  <a:lnTo>
                    <a:pt x="1587" y="3827"/>
                  </a:lnTo>
                  <a:lnTo>
                    <a:pt x="1596" y="3832"/>
                  </a:lnTo>
                  <a:lnTo>
                    <a:pt x="1603" y="3836"/>
                  </a:lnTo>
                  <a:lnTo>
                    <a:pt x="1614" y="3836"/>
                  </a:lnTo>
                  <a:lnTo>
                    <a:pt x="1624" y="3835"/>
                  </a:lnTo>
                  <a:lnTo>
                    <a:pt x="1634" y="3833"/>
                  </a:lnTo>
                  <a:lnTo>
                    <a:pt x="1645" y="3832"/>
                  </a:lnTo>
                  <a:lnTo>
                    <a:pt x="1653" y="3838"/>
                  </a:lnTo>
                  <a:lnTo>
                    <a:pt x="1662" y="3843"/>
                  </a:lnTo>
                  <a:lnTo>
                    <a:pt x="1671" y="3842"/>
                  </a:lnTo>
                  <a:lnTo>
                    <a:pt x="1682" y="3840"/>
                  </a:lnTo>
                  <a:lnTo>
                    <a:pt x="1690" y="3845"/>
                  </a:lnTo>
                  <a:lnTo>
                    <a:pt x="1698" y="3849"/>
                  </a:lnTo>
                  <a:lnTo>
                    <a:pt x="1708" y="3848"/>
                  </a:lnTo>
                  <a:lnTo>
                    <a:pt x="1719" y="3847"/>
                  </a:lnTo>
                  <a:lnTo>
                    <a:pt x="1727" y="3851"/>
                  </a:lnTo>
                  <a:lnTo>
                    <a:pt x="1735" y="3856"/>
                  </a:lnTo>
                  <a:lnTo>
                    <a:pt x="1744" y="3861"/>
                  </a:lnTo>
                  <a:lnTo>
                    <a:pt x="1752" y="3865"/>
                  </a:lnTo>
                  <a:lnTo>
                    <a:pt x="1756" y="3865"/>
                  </a:lnTo>
                  <a:lnTo>
                    <a:pt x="1763" y="3864"/>
                  </a:lnTo>
                  <a:lnTo>
                    <a:pt x="1769" y="3862"/>
                  </a:lnTo>
                  <a:lnTo>
                    <a:pt x="1772" y="3862"/>
                  </a:lnTo>
                  <a:lnTo>
                    <a:pt x="1783" y="3859"/>
                  </a:lnTo>
                  <a:lnTo>
                    <a:pt x="1794" y="3858"/>
                  </a:lnTo>
                  <a:lnTo>
                    <a:pt x="1801" y="3862"/>
                  </a:lnTo>
                  <a:lnTo>
                    <a:pt x="1811" y="3866"/>
                  </a:lnTo>
                  <a:lnTo>
                    <a:pt x="1820" y="3864"/>
                  </a:lnTo>
                  <a:lnTo>
                    <a:pt x="1831" y="3862"/>
                  </a:lnTo>
                  <a:lnTo>
                    <a:pt x="1839" y="3866"/>
                  </a:lnTo>
                  <a:lnTo>
                    <a:pt x="1848" y="3871"/>
                  </a:lnTo>
                  <a:lnTo>
                    <a:pt x="1853" y="3869"/>
                  </a:lnTo>
                  <a:lnTo>
                    <a:pt x="1857" y="3868"/>
                  </a:lnTo>
                  <a:lnTo>
                    <a:pt x="1863" y="3866"/>
                  </a:lnTo>
                  <a:lnTo>
                    <a:pt x="1868" y="3865"/>
                  </a:lnTo>
                  <a:lnTo>
                    <a:pt x="1877" y="3869"/>
                  </a:lnTo>
                  <a:lnTo>
                    <a:pt x="1885" y="3874"/>
                  </a:lnTo>
                  <a:lnTo>
                    <a:pt x="1896" y="3871"/>
                  </a:lnTo>
                  <a:lnTo>
                    <a:pt x="1905" y="3868"/>
                  </a:lnTo>
                  <a:lnTo>
                    <a:pt x="1915" y="3873"/>
                  </a:lnTo>
                  <a:lnTo>
                    <a:pt x="1923" y="3876"/>
                  </a:lnTo>
                  <a:lnTo>
                    <a:pt x="1913" y="3879"/>
                  </a:lnTo>
                  <a:lnTo>
                    <a:pt x="1903" y="3882"/>
                  </a:lnTo>
                  <a:lnTo>
                    <a:pt x="1912" y="3885"/>
                  </a:lnTo>
                  <a:lnTo>
                    <a:pt x="1920" y="3890"/>
                  </a:lnTo>
                  <a:lnTo>
                    <a:pt x="1931" y="3886"/>
                  </a:lnTo>
                  <a:lnTo>
                    <a:pt x="1940" y="3884"/>
                  </a:lnTo>
                  <a:lnTo>
                    <a:pt x="1932" y="3880"/>
                  </a:lnTo>
                  <a:lnTo>
                    <a:pt x="1923" y="3876"/>
                  </a:lnTo>
                  <a:lnTo>
                    <a:pt x="1933" y="3874"/>
                  </a:lnTo>
                  <a:lnTo>
                    <a:pt x="1943" y="3871"/>
                  </a:lnTo>
                  <a:lnTo>
                    <a:pt x="1952" y="3875"/>
                  </a:lnTo>
                  <a:lnTo>
                    <a:pt x="1961" y="3878"/>
                  </a:lnTo>
                  <a:lnTo>
                    <a:pt x="1970" y="3875"/>
                  </a:lnTo>
                  <a:lnTo>
                    <a:pt x="1981" y="3873"/>
                  </a:lnTo>
                  <a:lnTo>
                    <a:pt x="1990" y="3876"/>
                  </a:lnTo>
                  <a:lnTo>
                    <a:pt x="1999" y="3879"/>
                  </a:lnTo>
                  <a:lnTo>
                    <a:pt x="2000" y="3879"/>
                  </a:lnTo>
                  <a:lnTo>
                    <a:pt x="2001" y="3879"/>
                  </a:lnTo>
                  <a:lnTo>
                    <a:pt x="2002" y="3879"/>
                  </a:lnTo>
                  <a:lnTo>
                    <a:pt x="2002" y="3879"/>
                  </a:lnTo>
                  <a:lnTo>
                    <a:pt x="2003" y="3879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6" y="3877"/>
                  </a:lnTo>
                  <a:lnTo>
                    <a:pt x="2009" y="3876"/>
                  </a:lnTo>
                  <a:lnTo>
                    <a:pt x="2014" y="3874"/>
                  </a:lnTo>
                  <a:lnTo>
                    <a:pt x="2018" y="3873"/>
                  </a:lnTo>
                  <a:lnTo>
                    <a:pt x="2028" y="3876"/>
                  </a:lnTo>
                  <a:lnTo>
                    <a:pt x="2036" y="3879"/>
                  </a:lnTo>
                  <a:lnTo>
                    <a:pt x="2047" y="3876"/>
                  </a:lnTo>
                  <a:lnTo>
                    <a:pt x="2056" y="3873"/>
                  </a:lnTo>
                  <a:lnTo>
                    <a:pt x="2065" y="3876"/>
                  </a:lnTo>
                  <a:lnTo>
                    <a:pt x="2075" y="3879"/>
                  </a:lnTo>
                  <a:lnTo>
                    <a:pt x="2084" y="3876"/>
                  </a:lnTo>
                  <a:lnTo>
                    <a:pt x="2094" y="3872"/>
                  </a:lnTo>
                  <a:lnTo>
                    <a:pt x="2103" y="3875"/>
                  </a:lnTo>
                  <a:lnTo>
                    <a:pt x="2113" y="3878"/>
                  </a:lnTo>
                  <a:lnTo>
                    <a:pt x="2122" y="3874"/>
                  </a:lnTo>
                  <a:lnTo>
                    <a:pt x="2132" y="3871"/>
                  </a:lnTo>
                  <a:lnTo>
                    <a:pt x="2140" y="3874"/>
                  </a:lnTo>
                  <a:lnTo>
                    <a:pt x="2150" y="3876"/>
                  </a:lnTo>
                  <a:lnTo>
                    <a:pt x="2160" y="3873"/>
                  </a:lnTo>
                  <a:lnTo>
                    <a:pt x="2169" y="3868"/>
                  </a:lnTo>
                  <a:lnTo>
                    <a:pt x="2179" y="3864"/>
                  </a:lnTo>
                  <a:lnTo>
                    <a:pt x="2188" y="3860"/>
                  </a:lnTo>
                  <a:lnTo>
                    <a:pt x="2198" y="3863"/>
                  </a:lnTo>
                  <a:lnTo>
                    <a:pt x="2206" y="3865"/>
                  </a:lnTo>
                  <a:lnTo>
                    <a:pt x="2216" y="3861"/>
                  </a:lnTo>
                  <a:lnTo>
                    <a:pt x="2226" y="3857"/>
                  </a:lnTo>
                  <a:lnTo>
                    <a:pt x="2235" y="3859"/>
                  </a:lnTo>
                  <a:lnTo>
                    <a:pt x="2245" y="3862"/>
                  </a:lnTo>
                  <a:lnTo>
                    <a:pt x="2254" y="3857"/>
                  </a:lnTo>
                  <a:lnTo>
                    <a:pt x="2263" y="3852"/>
                  </a:lnTo>
                  <a:lnTo>
                    <a:pt x="2272" y="3855"/>
                  </a:lnTo>
                  <a:lnTo>
                    <a:pt x="2282" y="3857"/>
                  </a:lnTo>
                  <a:lnTo>
                    <a:pt x="2292" y="3852"/>
                  </a:lnTo>
                  <a:lnTo>
                    <a:pt x="2301" y="3848"/>
                  </a:lnTo>
                  <a:lnTo>
                    <a:pt x="2310" y="3849"/>
                  </a:lnTo>
                  <a:lnTo>
                    <a:pt x="2319" y="3851"/>
                  </a:lnTo>
                  <a:lnTo>
                    <a:pt x="2329" y="3847"/>
                  </a:lnTo>
                  <a:lnTo>
                    <a:pt x="2338" y="3842"/>
                  </a:lnTo>
                  <a:lnTo>
                    <a:pt x="2347" y="3844"/>
                  </a:lnTo>
                  <a:lnTo>
                    <a:pt x="2356" y="3846"/>
                  </a:lnTo>
                  <a:lnTo>
                    <a:pt x="2347" y="3850"/>
                  </a:lnTo>
                  <a:lnTo>
                    <a:pt x="2338" y="3856"/>
                  </a:lnTo>
                  <a:lnTo>
                    <a:pt x="2348" y="3858"/>
                  </a:lnTo>
                  <a:lnTo>
                    <a:pt x="2358" y="3859"/>
                  </a:lnTo>
                  <a:lnTo>
                    <a:pt x="2348" y="3864"/>
                  </a:lnTo>
                  <a:lnTo>
                    <a:pt x="2339" y="3868"/>
                  </a:lnTo>
                  <a:lnTo>
                    <a:pt x="2348" y="3871"/>
                  </a:lnTo>
                  <a:lnTo>
                    <a:pt x="2359" y="3873"/>
                  </a:lnTo>
                  <a:lnTo>
                    <a:pt x="2348" y="3877"/>
                  </a:lnTo>
                  <a:lnTo>
                    <a:pt x="2339" y="3882"/>
                  </a:lnTo>
                  <a:lnTo>
                    <a:pt x="2349" y="3884"/>
                  </a:lnTo>
                  <a:lnTo>
                    <a:pt x="2359" y="3885"/>
                  </a:lnTo>
                  <a:lnTo>
                    <a:pt x="2368" y="3880"/>
                  </a:lnTo>
                  <a:lnTo>
                    <a:pt x="2378" y="3876"/>
                  </a:lnTo>
                  <a:lnTo>
                    <a:pt x="2368" y="3874"/>
                  </a:lnTo>
                  <a:lnTo>
                    <a:pt x="2359" y="3873"/>
                  </a:lnTo>
                  <a:lnTo>
                    <a:pt x="2368" y="3867"/>
                  </a:lnTo>
                  <a:lnTo>
                    <a:pt x="2377" y="3862"/>
                  </a:lnTo>
                  <a:lnTo>
                    <a:pt x="2367" y="3861"/>
                  </a:lnTo>
                  <a:lnTo>
                    <a:pt x="2358" y="3859"/>
                  </a:lnTo>
                  <a:lnTo>
                    <a:pt x="2367" y="3853"/>
                  </a:lnTo>
                  <a:lnTo>
                    <a:pt x="2376" y="3849"/>
                  </a:lnTo>
                  <a:lnTo>
                    <a:pt x="2367" y="3847"/>
                  </a:lnTo>
                  <a:lnTo>
                    <a:pt x="2356" y="3846"/>
                  </a:lnTo>
                  <a:lnTo>
                    <a:pt x="2366" y="3841"/>
                  </a:lnTo>
                  <a:lnTo>
                    <a:pt x="2375" y="3835"/>
                  </a:lnTo>
                  <a:lnTo>
                    <a:pt x="2379" y="3836"/>
                  </a:lnTo>
                  <a:lnTo>
                    <a:pt x="2385" y="3838"/>
                  </a:lnTo>
                  <a:lnTo>
                    <a:pt x="2391" y="3839"/>
                  </a:lnTo>
                  <a:lnTo>
                    <a:pt x="2394" y="3839"/>
                  </a:lnTo>
                  <a:lnTo>
                    <a:pt x="2403" y="3834"/>
                  </a:lnTo>
                  <a:lnTo>
                    <a:pt x="2412" y="3829"/>
                  </a:lnTo>
                  <a:lnTo>
                    <a:pt x="2420" y="3823"/>
                  </a:lnTo>
                  <a:lnTo>
                    <a:pt x="2430" y="3818"/>
                  </a:lnTo>
                  <a:lnTo>
                    <a:pt x="2439" y="3819"/>
                  </a:lnTo>
                  <a:lnTo>
                    <a:pt x="2449" y="3821"/>
                  </a:lnTo>
                  <a:lnTo>
                    <a:pt x="2459" y="3823"/>
                  </a:lnTo>
                  <a:lnTo>
                    <a:pt x="2468" y="3823"/>
                  </a:lnTo>
                  <a:lnTo>
                    <a:pt x="2471" y="3822"/>
                  </a:lnTo>
                  <a:lnTo>
                    <a:pt x="2477" y="3818"/>
                  </a:lnTo>
                  <a:lnTo>
                    <a:pt x="2482" y="3814"/>
                  </a:lnTo>
                  <a:lnTo>
                    <a:pt x="2485" y="3812"/>
                  </a:lnTo>
                  <a:lnTo>
                    <a:pt x="2494" y="3807"/>
                  </a:lnTo>
                  <a:lnTo>
                    <a:pt x="2503" y="3801"/>
                  </a:lnTo>
                  <a:lnTo>
                    <a:pt x="2513" y="3801"/>
                  </a:lnTo>
                  <a:lnTo>
                    <a:pt x="2522" y="3802"/>
                  </a:lnTo>
                  <a:lnTo>
                    <a:pt x="2531" y="3797"/>
                  </a:lnTo>
                  <a:lnTo>
                    <a:pt x="2539" y="3791"/>
                  </a:lnTo>
                  <a:lnTo>
                    <a:pt x="2549" y="3792"/>
                  </a:lnTo>
                  <a:lnTo>
                    <a:pt x="2559" y="3793"/>
                  </a:lnTo>
                  <a:lnTo>
                    <a:pt x="2567" y="3786"/>
                  </a:lnTo>
                  <a:lnTo>
                    <a:pt x="2576" y="3781"/>
                  </a:lnTo>
                  <a:lnTo>
                    <a:pt x="2585" y="3781"/>
                  </a:lnTo>
                  <a:lnTo>
                    <a:pt x="2595" y="3782"/>
                  </a:lnTo>
                  <a:lnTo>
                    <a:pt x="2603" y="3776"/>
                  </a:lnTo>
                  <a:lnTo>
                    <a:pt x="2612" y="3769"/>
                  </a:lnTo>
                  <a:lnTo>
                    <a:pt x="2621" y="3771"/>
                  </a:lnTo>
                  <a:lnTo>
                    <a:pt x="2631" y="3771"/>
                  </a:lnTo>
                  <a:lnTo>
                    <a:pt x="2638" y="3764"/>
                  </a:lnTo>
                  <a:lnTo>
                    <a:pt x="2647" y="3758"/>
                  </a:lnTo>
                  <a:lnTo>
                    <a:pt x="2657" y="3758"/>
                  </a:lnTo>
                  <a:lnTo>
                    <a:pt x="2666" y="3758"/>
                  </a:lnTo>
                  <a:lnTo>
                    <a:pt x="2675" y="3751"/>
                  </a:lnTo>
                  <a:lnTo>
                    <a:pt x="2683" y="3745"/>
                  </a:lnTo>
                  <a:lnTo>
                    <a:pt x="2693" y="3745"/>
                  </a:lnTo>
                  <a:lnTo>
                    <a:pt x="2702" y="3745"/>
                  </a:lnTo>
                  <a:lnTo>
                    <a:pt x="2710" y="3739"/>
                  </a:lnTo>
                  <a:lnTo>
                    <a:pt x="2718" y="3731"/>
                  </a:lnTo>
                  <a:lnTo>
                    <a:pt x="2728" y="3731"/>
                  </a:lnTo>
                  <a:lnTo>
                    <a:pt x="2737" y="3731"/>
                  </a:lnTo>
                  <a:lnTo>
                    <a:pt x="2746" y="3725"/>
                  </a:lnTo>
                  <a:lnTo>
                    <a:pt x="2752" y="3717"/>
                  </a:lnTo>
                  <a:lnTo>
                    <a:pt x="2760" y="3711"/>
                  </a:lnTo>
                  <a:lnTo>
                    <a:pt x="2768" y="3704"/>
                  </a:lnTo>
                  <a:lnTo>
                    <a:pt x="2772" y="3704"/>
                  </a:lnTo>
                  <a:lnTo>
                    <a:pt x="2778" y="3704"/>
                  </a:lnTo>
                  <a:lnTo>
                    <a:pt x="2784" y="3704"/>
                  </a:lnTo>
                  <a:lnTo>
                    <a:pt x="2787" y="3702"/>
                  </a:lnTo>
                  <a:lnTo>
                    <a:pt x="2797" y="3702"/>
                  </a:lnTo>
                  <a:lnTo>
                    <a:pt x="2807" y="3701"/>
                  </a:lnTo>
                  <a:lnTo>
                    <a:pt x="2814" y="3695"/>
                  </a:lnTo>
                  <a:lnTo>
                    <a:pt x="2821" y="3688"/>
                  </a:lnTo>
                  <a:lnTo>
                    <a:pt x="2832" y="3687"/>
                  </a:lnTo>
                  <a:lnTo>
                    <a:pt x="2841" y="3685"/>
                  </a:lnTo>
                  <a:lnTo>
                    <a:pt x="2849" y="3679"/>
                  </a:lnTo>
                  <a:lnTo>
                    <a:pt x="2855" y="3672"/>
                  </a:lnTo>
                  <a:lnTo>
                    <a:pt x="2859" y="3668"/>
                  </a:lnTo>
                  <a:lnTo>
                    <a:pt x="2863" y="3664"/>
                  </a:lnTo>
                  <a:lnTo>
                    <a:pt x="2867" y="3659"/>
                  </a:lnTo>
                  <a:lnTo>
                    <a:pt x="2870" y="3657"/>
                  </a:lnTo>
                  <a:lnTo>
                    <a:pt x="2880" y="3656"/>
                  </a:lnTo>
                  <a:lnTo>
                    <a:pt x="2890" y="3655"/>
                  </a:lnTo>
                  <a:lnTo>
                    <a:pt x="2899" y="3654"/>
                  </a:lnTo>
                  <a:lnTo>
                    <a:pt x="2909" y="3652"/>
                  </a:lnTo>
                  <a:lnTo>
                    <a:pt x="2916" y="3645"/>
                  </a:lnTo>
                  <a:lnTo>
                    <a:pt x="2924" y="3637"/>
                  </a:lnTo>
                  <a:lnTo>
                    <a:pt x="2930" y="3629"/>
                  </a:lnTo>
                  <a:lnTo>
                    <a:pt x="2937" y="3622"/>
                  </a:lnTo>
                  <a:lnTo>
                    <a:pt x="2947" y="3621"/>
                  </a:lnTo>
                  <a:lnTo>
                    <a:pt x="2957" y="3618"/>
                  </a:lnTo>
                  <a:lnTo>
                    <a:pt x="2963" y="3611"/>
                  </a:lnTo>
                  <a:lnTo>
                    <a:pt x="2970" y="3604"/>
                  </a:lnTo>
                  <a:lnTo>
                    <a:pt x="2980" y="3601"/>
                  </a:lnTo>
                  <a:lnTo>
                    <a:pt x="2988" y="3600"/>
                  </a:lnTo>
                  <a:lnTo>
                    <a:pt x="2996" y="3592"/>
                  </a:lnTo>
                  <a:lnTo>
                    <a:pt x="3002" y="3584"/>
                  </a:lnTo>
                  <a:lnTo>
                    <a:pt x="3012" y="3582"/>
                  </a:lnTo>
                  <a:lnTo>
                    <a:pt x="3021" y="3580"/>
                  </a:lnTo>
                  <a:lnTo>
                    <a:pt x="3028" y="3573"/>
                  </a:lnTo>
                  <a:lnTo>
                    <a:pt x="3034" y="3564"/>
                  </a:lnTo>
                  <a:lnTo>
                    <a:pt x="3045" y="3562"/>
                  </a:lnTo>
                  <a:lnTo>
                    <a:pt x="3053" y="3560"/>
                  </a:lnTo>
                  <a:lnTo>
                    <a:pt x="3047" y="3568"/>
                  </a:lnTo>
                  <a:lnTo>
                    <a:pt x="3041" y="3577"/>
                  </a:lnTo>
                  <a:lnTo>
                    <a:pt x="3049" y="3575"/>
                  </a:lnTo>
                  <a:lnTo>
                    <a:pt x="3059" y="3573"/>
                  </a:lnTo>
                  <a:lnTo>
                    <a:pt x="3062" y="3570"/>
                  </a:lnTo>
                  <a:lnTo>
                    <a:pt x="3066" y="3564"/>
                  </a:lnTo>
                  <a:lnTo>
                    <a:pt x="3070" y="3559"/>
                  </a:lnTo>
                  <a:lnTo>
                    <a:pt x="3073" y="3556"/>
                  </a:lnTo>
                  <a:lnTo>
                    <a:pt x="3069" y="3557"/>
                  </a:lnTo>
                  <a:lnTo>
                    <a:pt x="3062" y="3559"/>
                  </a:lnTo>
                  <a:lnTo>
                    <a:pt x="3056" y="3560"/>
                  </a:lnTo>
                  <a:lnTo>
                    <a:pt x="3053" y="3560"/>
                  </a:lnTo>
                  <a:lnTo>
                    <a:pt x="3056" y="3557"/>
                  </a:lnTo>
                  <a:lnTo>
                    <a:pt x="3059" y="3552"/>
                  </a:lnTo>
                  <a:lnTo>
                    <a:pt x="3063" y="3548"/>
                  </a:lnTo>
                  <a:lnTo>
                    <a:pt x="3066" y="3544"/>
                  </a:lnTo>
                  <a:lnTo>
                    <a:pt x="3071" y="3535"/>
                  </a:lnTo>
                  <a:lnTo>
                    <a:pt x="3079" y="3528"/>
                  </a:lnTo>
                  <a:lnTo>
                    <a:pt x="3088" y="3526"/>
                  </a:lnTo>
                  <a:lnTo>
                    <a:pt x="3098" y="3523"/>
                  </a:lnTo>
                  <a:lnTo>
                    <a:pt x="3103" y="3514"/>
                  </a:lnTo>
                  <a:lnTo>
                    <a:pt x="3110" y="3507"/>
                  </a:lnTo>
                  <a:lnTo>
                    <a:pt x="3119" y="3504"/>
                  </a:lnTo>
                  <a:lnTo>
                    <a:pt x="3128" y="3501"/>
                  </a:lnTo>
                  <a:lnTo>
                    <a:pt x="3137" y="3499"/>
                  </a:lnTo>
                  <a:lnTo>
                    <a:pt x="3147" y="3496"/>
                  </a:lnTo>
                  <a:lnTo>
                    <a:pt x="3153" y="3488"/>
                  </a:lnTo>
                  <a:lnTo>
                    <a:pt x="3159" y="3479"/>
                  </a:lnTo>
                  <a:lnTo>
                    <a:pt x="3164" y="3471"/>
                  </a:lnTo>
                  <a:lnTo>
                    <a:pt x="3170" y="3462"/>
                  </a:lnTo>
                  <a:lnTo>
                    <a:pt x="3180" y="3459"/>
                  </a:lnTo>
                  <a:lnTo>
                    <a:pt x="3189" y="3457"/>
                  </a:lnTo>
                  <a:lnTo>
                    <a:pt x="3195" y="3447"/>
                  </a:lnTo>
                  <a:lnTo>
                    <a:pt x="3200" y="3439"/>
                  </a:lnTo>
                  <a:lnTo>
                    <a:pt x="3209" y="3435"/>
                  </a:lnTo>
                  <a:lnTo>
                    <a:pt x="3218" y="3432"/>
                  </a:lnTo>
                  <a:lnTo>
                    <a:pt x="3224" y="3424"/>
                  </a:lnTo>
                  <a:lnTo>
                    <a:pt x="3229" y="3415"/>
                  </a:lnTo>
                  <a:lnTo>
                    <a:pt x="3239" y="3412"/>
                  </a:lnTo>
                  <a:lnTo>
                    <a:pt x="3247" y="3409"/>
                  </a:lnTo>
                  <a:lnTo>
                    <a:pt x="3252" y="3399"/>
                  </a:lnTo>
                  <a:lnTo>
                    <a:pt x="3258" y="3391"/>
                  </a:lnTo>
                  <a:lnTo>
                    <a:pt x="3267" y="3388"/>
                  </a:lnTo>
                  <a:lnTo>
                    <a:pt x="3276" y="3384"/>
                  </a:lnTo>
                  <a:lnTo>
                    <a:pt x="3281" y="3375"/>
                  </a:lnTo>
                  <a:lnTo>
                    <a:pt x="3286" y="3366"/>
                  </a:lnTo>
                  <a:lnTo>
                    <a:pt x="3295" y="3362"/>
                  </a:lnTo>
                  <a:lnTo>
                    <a:pt x="3304" y="3359"/>
                  </a:lnTo>
                  <a:lnTo>
                    <a:pt x="3309" y="3349"/>
                  </a:lnTo>
                  <a:lnTo>
                    <a:pt x="3314" y="3341"/>
                  </a:lnTo>
                  <a:lnTo>
                    <a:pt x="3323" y="3337"/>
                  </a:lnTo>
                  <a:lnTo>
                    <a:pt x="3331" y="3333"/>
                  </a:lnTo>
                  <a:lnTo>
                    <a:pt x="3336" y="3324"/>
                  </a:lnTo>
                  <a:lnTo>
                    <a:pt x="3342" y="3314"/>
                  </a:lnTo>
                  <a:lnTo>
                    <a:pt x="3350" y="3311"/>
                  </a:lnTo>
                  <a:lnTo>
                    <a:pt x="3359" y="3307"/>
                  </a:lnTo>
                  <a:lnTo>
                    <a:pt x="3364" y="3297"/>
                  </a:lnTo>
                  <a:lnTo>
                    <a:pt x="3368" y="3288"/>
                  </a:lnTo>
                  <a:lnTo>
                    <a:pt x="3373" y="3279"/>
                  </a:lnTo>
                  <a:lnTo>
                    <a:pt x="3377" y="3270"/>
                  </a:lnTo>
                  <a:lnTo>
                    <a:pt x="3385" y="3265"/>
                  </a:lnTo>
                  <a:lnTo>
                    <a:pt x="3394" y="3261"/>
                  </a:lnTo>
                  <a:lnTo>
                    <a:pt x="3402" y="3258"/>
                  </a:lnTo>
                  <a:lnTo>
                    <a:pt x="3411" y="3253"/>
                  </a:lnTo>
                  <a:lnTo>
                    <a:pt x="3415" y="3243"/>
                  </a:lnTo>
                  <a:lnTo>
                    <a:pt x="3419" y="3233"/>
                  </a:lnTo>
                  <a:lnTo>
                    <a:pt x="3428" y="3229"/>
                  </a:lnTo>
                  <a:lnTo>
                    <a:pt x="3436" y="3225"/>
                  </a:lnTo>
                  <a:lnTo>
                    <a:pt x="3442" y="3215"/>
                  </a:lnTo>
                  <a:lnTo>
                    <a:pt x="3445" y="3206"/>
                  </a:lnTo>
                  <a:lnTo>
                    <a:pt x="3448" y="3196"/>
                  </a:lnTo>
                  <a:lnTo>
                    <a:pt x="3452" y="3187"/>
                  </a:lnTo>
                  <a:lnTo>
                    <a:pt x="3461" y="3181"/>
                  </a:lnTo>
                  <a:lnTo>
                    <a:pt x="3469" y="3177"/>
                  </a:lnTo>
                  <a:lnTo>
                    <a:pt x="3474" y="3166"/>
                  </a:lnTo>
                  <a:lnTo>
                    <a:pt x="3477" y="3158"/>
                  </a:lnTo>
                  <a:lnTo>
                    <a:pt x="3485" y="3153"/>
                  </a:lnTo>
                  <a:lnTo>
                    <a:pt x="3494" y="3147"/>
                  </a:lnTo>
                  <a:lnTo>
                    <a:pt x="3497" y="3138"/>
                  </a:lnTo>
                  <a:lnTo>
                    <a:pt x="3500" y="3128"/>
                  </a:lnTo>
                  <a:lnTo>
                    <a:pt x="3509" y="3123"/>
                  </a:lnTo>
                  <a:lnTo>
                    <a:pt x="3517" y="3119"/>
                  </a:lnTo>
                  <a:lnTo>
                    <a:pt x="3520" y="3108"/>
                  </a:lnTo>
                  <a:lnTo>
                    <a:pt x="3524" y="3098"/>
                  </a:lnTo>
                  <a:lnTo>
                    <a:pt x="3532" y="3093"/>
                  </a:lnTo>
                  <a:lnTo>
                    <a:pt x="3540" y="3088"/>
                  </a:lnTo>
                  <a:lnTo>
                    <a:pt x="3542" y="3083"/>
                  </a:lnTo>
                  <a:lnTo>
                    <a:pt x="3543" y="3078"/>
                  </a:lnTo>
                  <a:lnTo>
                    <a:pt x="3544" y="3073"/>
                  </a:lnTo>
                  <a:lnTo>
                    <a:pt x="3546" y="3069"/>
                  </a:lnTo>
                  <a:lnTo>
                    <a:pt x="3555" y="3063"/>
                  </a:lnTo>
                  <a:lnTo>
                    <a:pt x="3562" y="3058"/>
                  </a:lnTo>
                  <a:lnTo>
                    <a:pt x="3565" y="3047"/>
                  </a:lnTo>
                  <a:lnTo>
                    <a:pt x="3568" y="3038"/>
                  </a:lnTo>
                  <a:lnTo>
                    <a:pt x="3576" y="3032"/>
                  </a:lnTo>
                  <a:lnTo>
                    <a:pt x="3583" y="3026"/>
                  </a:lnTo>
                  <a:lnTo>
                    <a:pt x="3588" y="3016"/>
                  </a:lnTo>
                  <a:lnTo>
                    <a:pt x="3590" y="3007"/>
                  </a:lnTo>
                  <a:lnTo>
                    <a:pt x="3592" y="2996"/>
                  </a:lnTo>
                  <a:lnTo>
                    <a:pt x="3595" y="2987"/>
                  </a:lnTo>
                  <a:lnTo>
                    <a:pt x="3602" y="2981"/>
                  </a:lnTo>
                  <a:lnTo>
                    <a:pt x="3610" y="2975"/>
                  </a:lnTo>
                  <a:lnTo>
                    <a:pt x="3612" y="2965"/>
                  </a:lnTo>
                  <a:lnTo>
                    <a:pt x="3615" y="2955"/>
                  </a:lnTo>
                  <a:lnTo>
                    <a:pt x="3623" y="2949"/>
                  </a:lnTo>
                  <a:lnTo>
                    <a:pt x="3630" y="2943"/>
                  </a:lnTo>
                  <a:lnTo>
                    <a:pt x="3638" y="2938"/>
                  </a:lnTo>
                  <a:lnTo>
                    <a:pt x="3645" y="2931"/>
                  </a:lnTo>
                  <a:lnTo>
                    <a:pt x="3647" y="2921"/>
                  </a:lnTo>
                  <a:lnTo>
                    <a:pt x="3649" y="2911"/>
                  </a:lnTo>
                  <a:lnTo>
                    <a:pt x="3657" y="2905"/>
                  </a:lnTo>
                  <a:lnTo>
                    <a:pt x="3664" y="2898"/>
                  </a:lnTo>
                  <a:lnTo>
                    <a:pt x="3666" y="2888"/>
                  </a:lnTo>
                  <a:lnTo>
                    <a:pt x="3668" y="2878"/>
                  </a:lnTo>
                  <a:lnTo>
                    <a:pt x="3669" y="2867"/>
                  </a:lnTo>
                  <a:lnTo>
                    <a:pt x="3672" y="2858"/>
                  </a:lnTo>
                  <a:lnTo>
                    <a:pt x="3679" y="2850"/>
                  </a:lnTo>
                  <a:lnTo>
                    <a:pt x="3686" y="2845"/>
                  </a:lnTo>
                  <a:lnTo>
                    <a:pt x="3694" y="2839"/>
                  </a:lnTo>
                  <a:lnTo>
                    <a:pt x="3700" y="2832"/>
                  </a:lnTo>
                  <a:lnTo>
                    <a:pt x="3708" y="2826"/>
                  </a:lnTo>
                  <a:lnTo>
                    <a:pt x="3714" y="2819"/>
                  </a:lnTo>
                  <a:lnTo>
                    <a:pt x="3715" y="2815"/>
                  </a:lnTo>
                  <a:lnTo>
                    <a:pt x="3716" y="2808"/>
                  </a:lnTo>
                  <a:lnTo>
                    <a:pt x="3717" y="2805"/>
                  </a:lnTo>
                  <a:lnTo>
                    <a:pt x="3717" y="2802"/>
                  </a:lnTo>
                  <a:lnTo>
                    <a:pt x="3717" y="2799"/>
                  </a:lnTo>
                  <a:lnTo>
                    <a:pt x="3717" y="2798"/>
                  </a:lnTo>
                  <a:lnTo>
                    <a:pt x="3715" y="2800"/>
                  </a:lnTo>
                  <a:lnTo>
                    <a:pt x="3711" y="2805"/>
                  </a:lnTo>
                  <a:lnTo>
                    <a:pt x="3706" y="2809"/>
                  </a:lnTo>
                  <a:lnTo>
                    <a:pt x="3703" y="2811"/>
                  </a:lnTo>
                  <a:lnTo>
                    <a:pt x="3705" y="2802"/>
                  </a:lnTo>
                  <a:lnTo>
                    <a:pt x="3707" y="2791"/>
                  </a:lnTo>
                  <a:lnTo>
                    <a:pt x="3713" y="2785"/>
                  </a:lnTo>
                  <a:lnTo>
                    <a:pt x="3721" y="2778"/>
                  </a:lnTo>
                  <a:lnTo>
                    <a:pt x="3722" y="2768"/>
                  </a:lnTo>
                  <a:lnTo>
                    <a:pt x="3723" y="2757"/>
                  </a:lnTo>
                  <a:lnTo>
                    <a:pt x="3729" y="2750"/>
                  </a:lnTo>
                  <a:lnTo>
                    <a:pt x="3736" y="2743"/>
                  </a:lnTo>
                  <a:lnTo>
                    <a:pt x="3738" y="2733"/>
                  </a:lnTo>
                  <a:lnTo>
                    <a:pt x="3739" y="2723"/>
                  </a:lnTo>
                  <a:lnTo>
                    <a:pt x="3745" y="2716"/>
                  </a:lnTo>
                  <a:lnTo>
                    <a:pt x="3751" y="2709"/>
                  </a:lnTo>
                  <a:lnTo>
                    <a:pt x="3752" y="2698"/>
                  </a:lnTo>
                  <a:lnTo>
                    <a:pt x="3753" y="2689"/>
                  </a:lnTo>
                  <a:lnTo>
                    <a:pt x="3760" y="2681"/>
                  </a:lnTo>
                  <a:lnTo>
                    <a:pt x="3766" y="2674"/>
                  </a:lnTo>
                  <a:lnTo>
                    <a:pt x="3767" y="2664"/>
                  </a:lnTo>
                  <a:lnTo>
                    <a:pt x="3767" y="2654"/>
                  </a:lnTo>
                  <a:lnTo>
                    <a:pt x="3774" y="2646"/>
                  </a:lnTo>
                  <a:lnTo>
                    <a:pt x="3780" y="2639"/>
                  </a:lnTo>
                  <a:lnTo>
                    <a:pt x="3781" y="2629"/>
                  </a:lnTo>
                  <a:lnTo>
                    <a:pt x="3781" y="2619"/>
                  </a:lnTo>
                  <a:lnTo>
                    <a:pt x="3788" y="2611"/>
                  </a:lnTo>
                  <a:lnTo>
                    <a:pt x="3794" y="2604"/>
                  </a:lnTo>
                  <a:lnTo>
                    <a:pt x="3794" y="2593"/>
                  </a:lnTo>
                  <a:lnTo>
                    <a:pt x="3794" y="2583"/>
                  </a:lnTo>
                  <a:lnTo>
                    <a:pt x="3800" y="2576"/>
                  </a:lnTo>
                  <a:lnTo>
                    <a:pt x="3807" y="2569"/>
                  </a:lnTo>
                  <a:lnTo>
                    <a:pt x="3807" y="2558"/>
                  </a:lnTo>
                  <a:lnTo>
                    <a:pt x="3807" y="2547"/>
                  </a:lnTo>
                  <a:lnTo>
                    <a:pt x="3812" y="2540"/>
                  </a:lnTo>
                  <a:lnTo>
                    <a:pt x="3818" y="2532"/>
                  </a:lnTo>
                  <a:lnTo>
                    <a:pt x="3818" y="2522"/>
                  </a:lnTo>
                  <a:lnTo>
                    <a:pt x="3817" y="2511"/>
                  </a:lnTo>
                  <a:lnTo>
                    <a:pt x="3824" y="2504"/>
                  </a:lnTo>
                  <a:lnTo>
                    <a:pt x="3829" y="2496"/>
                  </a:lnTo>
                  <a:lnTo>
                    <a:pt x="3829" y="2486"/>
                  </a:lnTo>
                  <a:lnTo>
                    <a:pt x="3828" y="2475"/>
                  </a:lnTo>
                  <a:lnTo>
                    <a:pt x="3834" y="2466"/>
                  </a:lnTo>
                  <a:lnTo>
                    <a:pt x="3840" y="2460"/>
                  </a:lnTo>
                  <a:lnTo>
                    <a:pt x="3841" y="2471"/>
                  </a:lnTo>
                  <a:lnTo>
                    <a:pt x="3841" y="2480"/>
                  </a:lnTo>
                  <a:lnTo>
                    <a:pt x="3846" y="2473"/>
                  </a:lnTo>
                  <a:lnTo>
                    <a:pt x="3852" y="2464"/>
                  </a:lnTo>
                  <a:lnTo>
                    <a:pt x="3851" y="2454"/>
                  </a:lnTo>
                  <a:lnTo>
                    <a:pt x="3850" y="2444"/>
                  </a:lnTo>
                  <a:lnTo>
                    <a:pt x="3845" y="2453"/>
                  </a:lnTo>
                  <a:lnTo>
                    <a:pt x="3840" y="2460"/>
                  </a:lnTo>
                  <a:lnTo>
                    <a:pt x="3839" y="2451"/>
                  </a:lnTo>
                  <a:lnTo>
                    <a:pt x="3839" y="2439"/>
                  </a:lnTo>
                  <a:lnTo>
                    <a:pt x="3838" y="2429"/>
                  </a:lnTo>
                  <a:lnTo>
                    <a:pt x="3838" y="2419"/>
                  </a:lnTo>
                  <a:lnTo>
                    <a:pt x="3842" y="2410"/>
                  </a:lnTo>
                  <a:lnTo>
                    <a:pt x="3848" y="2403"/>
                  </a:lnTo>
                  <a:lnTo>
                    <a:pt x="3847" y="2392"/>
                  </a:lnTo>
                  <a:lnTo>
                    <a:pt x="3846" y="2381"/>
                  </a:lnTo>
                  <a:lnTo>
                    <a:pt x="3851" y="2373"/>
                  </a:lnTo>
                  <a:lnTo>
                    <a:pt x="3857" y="2365"/>
                  </a:lnTo>
                  <a:lnTo>
                    <a:pt x="3862" y="2358"/>
                  </a:lnTo>
                  <a:lnTo>
                    <a:pt x="3866" y="2349"/>
                  </a:lnTo>
                  <a:lnTo>
                    <a:pt x="3865" y="2339"/>
                  </a:lnTo>
                  <a:lnTo>
                    <a:pt x="3864" y="2328"/>
                  </a:lnTo>
                  <a:lnTo>
                    <a:pt x="3863" y="2325"/>
                  </a:lnTo>
                  <a:lnTo>
                    <a:pt x="3862" y="2319"/>
                  </a:lnTo>
                  <a:lnTo>
                    <a:pt x="3862" y="2312"/>
                  </a:lnTo>
                  <a:lnTo>
                    <a:pt x="3861" y="2308"/>
                  </a:lnTo>
                  <a:lnTo>
                    <a:pt x="3866" y="2300"/>
                  </a:lnTo>
                  <a:lnTo>
                    <a:pt x="3872" y="2292"/>
                  </a:lnTo>
                  <a:lnTo>
                    <a:pt x="3869" y="2281"/>
                  </a:lnTo>
                  <a:lnTo>
                    <a:pt x="3868" y="2271"/>
                  </a:lnTo>
                  <a:lnTo>
                    <a:pt x="3873" y="2262"/>
                  </a:lnTo>
                  <a:lnTo>
                    <a:pt x="3878" y="2255"/>
                  </a:lnTo>
                  <a:lnTo>
                    <a:pt x="3876" y="2244"/>
                  </a:lnTo>
                  <a:lnTo>
                    <a:pt x="3874" y="2234"/>
                  </a:lnTo>
                  <a:lnTo>
                    <a:pt x="3878" y="2225"/>
                  </a:lnTo>
                  <a:lnTo>
                    <a:pt x="3883" y="2217"/>
                  </a:lnTo>
                  <a:lnTo>
                    <a:pt x="3881" y="2207"/>
                  </a:lnTo>
                  <a:lnTo>
                    <a:pt x="3879" y="2196"/>
                  </a:lnTo>
                  <a:lnTo>
                    <a:pt x="3877" y="2187"/>
                  </a:lnTo>
                  <a:lnTo>
                    <a:pt x="3875" y="2176"/>
                  </a:lnTo>
                  <a:lnTo>
                    <a:pt x="3879" y="2168"/>
                  </a:lnTo>
                  <a:lnTo>
                    <a:pt x="3883" y="2159"/>
                  </a:lnTo>
                  <a:lnTo>
                    <a:pt x="3881" y="2150"/>
                  </a:lnTo>
                  <a:lnTo>
                    <a:pt x="3879" y="2139"/>
                  </a:lnTo>
                  <a:lnTo>
                    <a:pt x="3881" y="2136"/>
                  </a:lnTo>
                  <a:lnTo>
                    <a:pt x="3883" y="2130"/>
                  </a:lnTo>
                  <a:lnTo>
                    <a:pt x="3885" y="2124"/>
                  </a:lnTo>
                  <a:lnTo>
                    <a:pt x="3888" y="2122"/>
                  </a:lnTo>
                  <a:lnTo>
                    <a:pt x="3889" y="2125"/>
                  </a:lnTo>
                  <a:lnTo>
                    <a:pt x="3890" y="2131"/>
                  </a:lnTo>
                  <a:lnTo>
                    <a:pt x="3891" y="2139"/>
                  </a:lnTo>
                  <a:lnTo>
                    <a:pt x="3892" y="2142"/>
                  </a:lnTo>
                  <a:lnTo>
                    <a:pt x="3894" y="2139"/>
                  </a:lnTo>
                  <a:lnTo>
                    <a:pt x="3896" y="2134"/>
                  </a:lnTo>
                  <a:lnTo>
                    <a:pt x="3898" y="2127"/>
                  </a:lnTo>
                  <a:lnTo>
                    <a:pt x="3900" y="2124"/>
                  </a:lnTo>
                  <a:lnTo>
                    <a:pt x="3901" y="2127"/>
                  </a:lnTo>
                  <a:lnTo>
                    <a:pt x="3902" y="2134"/>
                  </a:lnTo>
                  <a:lnTo>
                    <a:pt x="3904" y="2141"/>
                  </a:lnTo>
                  <a:lnTo>
                    <a:pt x="3905" y="2144"/>
                  </a:lnTo>
                  <a:lnTo>
                    <a:pt x="3909" y="2137"/>
                  </a:lnTo>
                  <a:lnTo>
                    <a:pt x="3913" y="2127"/>
                  </a:lnTo>
                  <a:lnTo>
                    <a:pt x="3916" y="2137"/>
                  </a:lnTo>
                  <a:lnTo>
                    <a:pt x="3918" y="2147"/>
                  </a:lnTo>
                  <a:lnTo>
                    <a:pt x="3921" y="2158"/>
                  </a:lnTo>
                  <a:lnTo>
                    <a:pt x="3923" y="2169"/>
                  </a:lnTo>
                  <a:lnTo>
                    <a:pt x="3927" y="2159"/>
                  </a:lnTo>
                  <a:lnTo>
                    <a:pt x="3931" y="2151"/>
                  </a:lnTo>
                  <a:lnTo>
                    <a:pt x="3929" y="2140"/>
                  </a:lnTo>
                  <a:lnTo>
                    <a:pt x="3926" y="2130"/>
                  </a:lnTo>
                  <a:lnTo>
                    <a:pt x="3930" y="2121"/>
                  </a:lnTo>
                  <a:lnTo>
                    <a:pt x="3934" y="2112"/>
                  </a:lnTo>
                  <a:lnTo>
                    <a:pt x="3932" y="2102"/>
                  </a:lnTo>
                  <a:lnTo>
                    <a:pt x="3929" y="2092"/>
                  </a:lnTo>
                  <a:lnTo>
                    <a:pt x="3927" y="2081"/>
                  </a:lnTo>
                  <a:lnTo>
                    <a:pt x="3924" y="2071"/>
                  </a:lnTo>
                  <a:lnTo>
                    <a:pt x="3922" y="2060"/>
                  </a:lnTo>
                  <a:lnTo>
                    <a:pt x="3918" y="2051"/>
                  </a:lnTo>
                  <a:lnTo>
                    <a:pt x="3915" y="2059"/>
                  </a:lnTo>
                  <a:lnTo>
                    <a:pt x="3911" y="2069"/>
                  </a:lnTo>
                  <a:lnTo>
                    <a:pt x="3908" y="2059"/>
                  </a:lnTo>
                  <a:lnTo>
                    <a:pt x="3906" y="2048"/>
                  </a:lnTo>
                  <a:lnTo>
                    <a:pt x="3902" y="2039"/>
                  </a:lnTo>
                  <a:lnTo>
                    <a:pt x="3900" y="2029"/>
                  </a:lnTo>
                  <a:lnTo>
                    <a:pt x="3904" y="2020"/>
                  </a:lnTo>
                  <a:lnTo>
                    <a:pt x="3907" y="2010"/>
                  </a:lnTo>
                  <a:lnTo>
                    <a:pt x="3911" y="2001"/>
                  </a:lnTo>
                  <a:lnTo>
                    <a:pt x="3914" y="1992"/>
                  </a:lnTo>
                  <a:lnTo>
                    <a:pt x="3917" y="2002"/>
                  </a:lnTo>
                  <a:lnTo>
                    <a:pt x="3921" y="2012"/>
                  </a:lnTo>
                  <a:lnTo>
                    <a:pt x="3926" y="2033"/>
                  </a:lnTo>
                  <a:lnTo>
                    <a:pt x="3929" y="2043"/>
                  </a:lnTo>
                  <a:lnTo>
                    <a:pt x="3931" y="2053"/>
                  </a:lnTo>
                  <a:lnTo>
                    <a:pt x="3934" y="2064"/>
                  </a:lnTo>
                  <a:lnTo>
                    <a:pt x="3938" y="2074"/>
                  </a:lnTo>
                  <a:lnTo>
                    <a:pt x="3941" y="2064"/>
                  </a:lnTo>
                  <a:lnTo>
                    <a:pt x="3945" y="2055"/>
                  </a:lnTo>
                  <a:lnTo>
                    <a:pt x="3948" y="2066"/>
                  </a:lnTo>
                  <a:lnTo>
                    <a:pt x="3950" y="2076"/>
                  </a:lnTo>
                  <a:lnTo>
                    <a:pt x="3949" y="2080"/>
                  </a:lnTo>
                  <a:lnTo>
                    <a:pt x="3946" y="2085"/>
                  </a:lnTo>
                  <a:lnTo>
                    <a:pt x="3944" y="2090"/>
                  </a:lnTo>
                  <a:lnTo>
                    <a:pt x="3943" y="2094"/>
                  </a:lnTo>
                  <a:lnTo>
                    <a:pt x="3945" y="2105"/>
                  </a:lnTo>
                  <a:lnTo>
                    <a:pt x="3947" y="2114"/>
                  </a:lnTo>
                  <a:lnTo>
                    <a:pt x="3944" y="2124"/>
                  </a:lnTo>
                  <a:lnTo>
                    <a:pt x="3940" y="2133"/>
                  </a:lnTo>
                  <a:lnTo>
                    <a:pt x="3942" y="2143"/>
                  </a:lnTo>
                  <a:lnTo>
                    <a:pt x="3944" y="2154"/>
                  </a:lnTo>
                  <a:lnTo>
                    <a:pt x="3940" y="2163"/>
                  </a:lnTo>
                  <a:lnTo>
                    <a:pt x="3935" y="2171"/>
                  </a:lnTo>
                  <a:lnTo>
                    <a:pt x="3931" y="2180"/>
                  </a:lnTo>
                  <a:lnTo>
                    <a:pt x="3927" y="2189"/>
                  </a:lnTo>
                  <a:lnTo>
                    <a:pt x="3923" y="2197"/>
                  </a:lnTo>
                  <a:lnTo>
                    <a:pt x="3917" y="2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7" name="Freeform 36">
              <a:extLst>
                <a:ext uri="{FF2B5EF4-FFF2-40B4-BE49-F238E27FC236}">
                  <a16:creationId xmlns:a16="http://schemas.microsoft.com/office/drawing/2014/main" id="{BEA9AF6C-7659-448F-B3BF-C33D60C3E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193" y="4012344"/>
              <a:ext cx="5545" cy="25874"/>
            </a:xfrm>
            <a:custGeom>
              <a:avLst/>
              <a:gdLst>
                <a:gd name="T0" fmla="*/ 37 w 49"/>
                <a:gd name="T1" fmla="*/ 41 h 224"/>
                <a:gd name="T2" fmla="*/ 43 w 49"/>
                <a:gd name="T3" fmla="*/ 63 h 224"/>
                <a:gd name="T4" fmla="*/ 34 w 49"/>
                <a:gd name="T5" fmla="*/ 81 h 224"/>
                <a:gd name="T6" fmla="*/ 40 w 49"/>
                <a:gd name="T7" fmla="*/ 102 h 224"/>
                <a:gd name="T8" fmla="*/ 31 w 49"/>
                <a:gd name="T9" fmla="*/ 120 h 224"/>
                <a:gd name="T10" fmla="*/ 35 w 49"/>
                <a:gd name="T11" fmla="*/ 141 h 224"/>
                <a:gd name="T12" fmla="*/ 44 w 49"/>
                <a:gd name="T13" fmla="*/ 123 h 224"/>
                <a:gd name="T14" fmla="*/ 49 w 49"/>
                <a:gd name="T15" fmla="*/ 144 h 224"/>
                <a:gd name="T16" fmla="*/ 41 w 49"/>
                <a:gd name="T17" fmla="*/ 163 h 224"/>
                <a:gd name="T18" fmla="*/ 44 w 49"/>
                <a:gd name="T19" fmla="*/ 184 h 224"/>
                <a:gd name="T20" fmla="*/ 48 w 49"/>
                <a:gd name="T21" fmla="*/ 206 h 224"/>
                <a:gd name="T22" fmla="*/ 38 w 49"/>
                <a:gd name="T23" fmla="*/ 224 h 224"/>
                <a:gd name="T24" fmla="*/ 35 w 49"/>
                <a:gd name="T25" fmla="*/ 202 h 224"/>
                <a:gd name="T26" fmla="*/ 26 w 49"/>
                <a:gd name="T27" fmla="*/ 220 h 224"/>
                <a:gd name="T28" fmla="*/ 22 w 49"/>
                <a:gd name="T29" fmla="*/ 199 h 224"/>
                <a:gd name="T30" fmla="*/ 18 w 49"/>
                <a:gd name="T31" fmla="*/ 177 h 224"/>
                <a:gd name="T32" fmla="*/ 14 w 49"/>
                <a:gd name="T33" fmla="*/ 156 h 224"/>
                <a:gd name="T34" fmla="*/ 10 w 49"/>
                <a:gd name="T35" fmla="*/ 136 h 224"/>
                <a:gd name="T36" fmla="*/ 14 w 49"/>
                <a:gd name="T37" fmla="*/ 126 h 224"/>
                <a:gd name="T38" fmla="*/ 18 w 49"/>
                <a:gd name="T39" fmla="*/ 118 h 224"/>
                <a:gd name="T40" fmla="*/ 22 w 49"/>
                <a:gd name="T41" fmla="*/ 138 h 224"/>
                <a:gd name="T42" fmla="*/ 31 w 49"/>
                <a:gd name="T43" fmla="*/ 120 h 224"/>
                <a:gd name="T44" fmla="*/ 27 w 49"/>
                <a:gd name="T45" fmla="*/ 100 h 224"/>
                <a:gd name="T46" fmla="*/ 34 w 49"/>
                <a:gd name="T47" fmla="*/ 81 h 224"/>
                <a:gd name="T48" fmla="*/ 29 w 49"/>
                <a:gd name="T49" fmla="*/ 59 h 224"/>
                <a:gd name="T50" fmla="*/ 21 w 49"/>
                <a:gd name="T51" fmla="*/ 79 h 224"/>
                <a:gd name="T52" fmla="*/ 13 w 49"/>
                <a:gd name="T53" fmla="*/ 97 h 224"/>
                <a:gd name="T54" fmla="*/ 5 w 49"/>
                <a:gd name="T55" fmla="*/ 115 h 224"/>
                <a:gd name="T56" fmla="*/ 0 w 49"/>
                <a:gd name="T57" fmla="*/ 93 h 224"/>
                <a:gd name="T58" fmla="*/ 9 w 49"/>
                <a:gd name="T59" fmla="*/ 75 h 224"/>
                <a:gd name="T60" fmla="*/ 3 w 49"/>
                <a:gd name="T61" fmla="*/ 55 h 224"/>
                <a:gd name="T62" fmla="*/ 11 w 49"/>
                <a:gd name="T63" fmla="*/ 37 h 224"/>
                <a:gd name="T64" fmla="*/ 16 w 49"/>
                <a:gd name="T65" fmla="*/ 57 h 224"/>
                <a:gd name="T66" fmla="*/ 24 w 49"/>
                <a:gd name="T67" fmla="*/ 39 h 224"/>
                <a:gd name="T68" fmla="*/ 18 w 49"/>
                <a:gd name="T69" fmla="*/ 18 h 224"/>
                <a:gd name="T70" fmla="*/ 26 w 49"/>
                <a:gd name="T71" fmla="*/ 0 h 224"/>
                <a:gd name="T72" fmla="*/ 31 w 49"/>
                <a:gd name="T73" fmla="*/ 2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224">
                  <a:moveTo>
                    <a:pt x="31" y="20"/>
                  </a:moveTo>
                  <a:lnTo>
                    <a:pt x="37" y="41"/>
                  </a:lnTo>
                  <a:lnTo>
                    <a:pt x="41" y="52"/>
                  </a:lnTo>
                  <a:lnTo>
                    <a:pt x="43" y="63"/>
                  </a:lnTo>
                  <a:lnTo>
                    <a:pt x="38" y="72"/>
                  </a:lnTo>
                  <a:lnTo>
                    <a:pt x="34" y="81"/>
                  </a:lnTo>
                  <a:lnTo>
                    <a:pt x="37" y="91"/>
                  </a:lnTo>
                  <a:lnTo>
                    <a:pt x="40" y="102"/>
                  </a:lnTo>
                  <a:lnTo>
                    <a:pt x="35" y="112"/>
                  </a:lnTo>
                  <a:lnTo>
                    <a:pt x="31" y="120"/>
                  </a:lnTo>
                  <a:lnTo>
                    <a:pt x="33" y="132"/>
                  </a:lnTo>
                  <a:lnTo>
                    <a:pt x="35" y="141"/>
                  </a:lnTo>
                  <a:lnTo>
                    <a:pt x="41" y="132"/>
                  </a:lnTo>
                  <a:lnTo>
                    <a:pt x="44" y="123"/>
                  </a:lnTo>
                  <a:lnTo>
                    <a:pt x="47" y="134"/>
                  </a:lnTo>
                  <a:lnTo>
                    <a:pt x="49" y="144"/>
                  </a:lnTo>
                  <a:lnTo>
                    <a:pt x="44" y="154"/>
                  </a:lnTo>
                  <a:lnTo>
                    <a:pt x="41" y="163"/>
                  </a:lnTo>
                  <a:lnTo>
                    <a:pt x="42" y="174"/>
                  </a:lnTo>
                  <a:lnTo>
                    <a:pt x="44" y="184"/>
                  </a:lnTo>
                  <a:lnTo>
                    <a:pt x="46" y="194"/>
                  </a:lnTo>
                  <a:lnTo>
                    <a:pt x="48" y="206"/>
                  </a:lnTo>
                  <a:lnTo>
                    <a:pt x="44" y="216"/>
                  </a:lnTo>
                  <a:lnTo>
                    <a:pt x="38" y="224"/>
                  </a:lnTo>
                  <a:lnTo>
                    <a:pt x="37" y="213"/>
                  </a:lnTo>
                  <a:lnTo>
                    <a:pt x="35" y="202"/>
                  </a:lnTo>
                  <a:lnTo>
                    <a:pt x="31" y="210"/>
                  </a:lnTo>
                  <a:lnTo>
                    <a:pt x="26" y="220"/>
                  </a:lnTo>
                  <a:lnTo>
                    <a:pt x="25" y="209"/>
                  </a:lnTo>
                  <a:lnTo>
                    <a:pt x="22" y="199"/>
                  </a:lnTo>
                  <a:lnTo>
                    <a:pt x="20" y="188"/>
                  </a:lnTo>
                  <a:lnTo>
                    <a:pt x="18" y="177"/>
                  </a:lnTo>
                  <a:lnTo>
                    <a:pt x="16" y="167"/>
                  </a:lnTo>
                  <a:lnTo>
                    <a:pt x="14" y="156"/>
                  </a:lnTo>
                  <a:lnTo>
                    <a:pt x="12" y="147"/>
                  </a:lnTo>
                  <a:lnTo>
                    <a:pt x="10" y="136"/>
                  </a:lnTo>
                  <a:lnTo>
                    <a:pt x="11" y="133"/>
                  </a:lnTo>
                  <a:lnTo>
                    <a:pt x="14" y="126"/>
                  </a:lnTo>
                  <a:lnTo>
                    <a:pt x="17" y="120"/>
                  </a:lnTo>
                  <a:lnTo>
                    <a:pt x="18" y="118"/>
                  </a:lnTo>
                  <a:lnTo>
                    <a:pt x="20" y="129"/>
                  </a:lnTo>
                  <a:lnTo>
                    <a:pt x="22" y="138"/>
                  </a:lnTo>
                  <a:lnTo>
                    <a:pt x="27" y="130"/>
                  </a:lnTo>
                  <a:lnTo>
                    <a:pt x="31" y="120"/>
                  </a:lnTo>
                  <a:lnTo>
                    <a:pt x="29" y="110"/>
                  </a:lnTo>
                  <a:lnTo>
                    <a:pt x="27" y="100"/>
                  </a:lnTo>
                  <a:lnTo>
                    <a:pt x="31" y="90"/>
                  </a:lnTo>
                  <a:lnTo>
                    <a:pt x="34" y="81"/>
                  </a:lnTo>
                  <a:lnTo>
                    <a:pt x="32" y="70"/>
                  </a:lnTo>
                  <a:lnTo>
                    <a:pt x="29" y="59"/>
                  </a:lnTo>
                  <a:lnTo>
                    <a:pt x="26" y="69"/>
                  </a:lnTo>
                  <a:lnTo>
                    <a:pt x="21" y="79"/>
                  </a:lnTo>
                  <a:lnTo>
                    <a:pt x="17" y="87"/>
                  </a:lnTo>
                  <a:lnTo>
                    <a:pt x="13" y="97"/>
                  </a:lnTo>
                  <a:lnTo>
                    <a:pt x="10" y="106"/>
                  </a:lnTo>
                  <a:lnTo>
                    <a:pt x="5" y="115"/>
                  </a:lnTo>
                  <a:lnTo>
                    <a:pt x="2" y="105"/>
                  </a:lnTo>
                  <a:lnTo>
                    <a:pt x="0" y="93"/>
                  </a:lnTo>
                  <a:lnTo>
                    <a:pt x="4" y="85"/>
                  </a:lnTo>
                  <a:lnTo>
                    <a:pt x="9" y="75"/>
                  </a:lnTo>
                  <a:lnTo>
                    <a:pt x="5" y="66"/>
                  </a:lnTo>
                  <a:lnTo>
                    <a:pt x="3" y="55"/>
                  </a:lnTo>
                  <a:lnTo>
                    <a:pt x="7" y="46"/>
                  </a:lnTo>
                  <a:lnTo>
                    <a:pt x="11" y="37"/>
                  </a:lnTo>
                  <a:lnTo>
                    <a:pt x="14" y="48"/>
                  </a:lnTo>
                  <a:lnTo>
                    <a:pt x="16" y="57"/>
                  </a:lnTo>
                  <a:lnTo>
                    <a:pt x="20" y="49"/>
                  </a:lnTo>
                  <a:lnTo>
                    <a:pt x="24" y="39"/>
                  </a:lnTo>
                  <a:lnTo>
                    <a:pt x="21" y="27"/>
                  </a:lnTo>
                  <a:lnTo>
                    <a:pt x="18" y="18"/>
                  </a:lnTo>
                  <a:lnTo>
                    <a:pt x="22" y="7"/>
                  </a:lnTo>
                  <a:lnTo>
                    <a:pt x="26" y="0"/>
                  </a:lnTo>
                  <a:lnTo>
                    <a:pt x="29" y="9"/>
                  </a:lnTo>
                  <a:lnTo>
                    <a:pt x="3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8" name="Freeform 37">
              <a:extLst>
                <a:ext uri="{FF2B5EF4-FFF2-40B4-BE49-F238E27FC236}">
                  <a16:creationId xmlns:a16="http://schemas.microsoft.com/office/drawing/2014/main" id="{2EC21569-DF23-4465-81E2-6A71ECAD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252" y="4091814"/>
              <a:ext cx="5545" cy="11089"/>
            </a:xfrm>
            <a:custGeom>
              <a:avLst/>
              <a:gdLst>
                <a:gd name="T0" fmla="*/ 54 w 56"/>
                <a:gd name="T1" fmla="*/ 66 h 85"/>
                <a:gd name="T2" fmla="*/ 55 w 56"/>
                <a:gd name="T3" fmla="*/ 75 h 85"/>
                <a:gd name="T4" fmla="*/ 56 w 56"/>
                <a:gd name="T5" fmla="*/ 85 h 85"/>
                <a:gd name="T6" fmla="*/ 49 w 56"/>
                <a:gd name="T7" fmla="*/ 77 h 85"/>
                <a:gd name="T8" fmla="*/ 42 w 56"/>
                <a:gd name="T9" fmla="*/ 69 h 85"/>
                <a:gd name="T10" fmla="*/ 35 w 56"/>
                <a:gd name="T11" fmla="*/ 60 h 85"/>
                <a:gd name="T12" fmla="*/ 27 w 56"/>
                <a:gd name="T13" fmla="*/ 54 h 85"/>
                <a:gd name="T14" fmla="*/ 20 w 56"/>
                <a:gd name="T15" fmla="*/ 45 h 85"/>
                <a:gd name="T16" fmla="*/ 13 w 56"/>
                <a:gd name="T17" fmla="*/ 38 h 85"/>
                <a:gd name="T18" fmla="*/ 15 w 56"/>
                <a:gd name="T19" fmla="*/ 47 h 85"/>
                <a:gd name="T20" fmla="*/ 15 w 56"/>
                <a:gd name="T21" fmla="*/ 57 h 85"/>
                <a:gd name="T22" fmla="*/ 8 w 56"/>
                <a:gd name="T23" fmla="*/ 50 h 85"/>
                <a:gd name="T24" fmla="*/ 1 w 56"/>
                <a:gd name="T25" fmla="*/ 42 h 85"/>
                <a:gd name="T26" fmla="*/ 1 w 56"/>
                <a:gd name="T27" fmla="*/ 31 h 85"/>
                <a:gd name="T28" fmla="*/ 0 w 56"/>
                <a:gd name="T29" fmla="*/ 22 h 85"/>
                <a:gd name="T30" fmla="*/ 7 w 56"/>
                <a:gd name="T31" fmla="*/ 30 h 85"/>
                <a:gd name="T32" fmla="*/ 13 w 56"/>
                <a:gd name="T33" fmla="*/ 38 h 85"/>
                <a:gd name="T34" fmla="*/ 13 w 56"/>
                <a:gd name="T35" fmla="*/ 29 h 85"/>
                <a:gd name="T36" fmla="*/ 12 w 56"/>
                <a:gd name="T37" fmla="*/ 19 h 85"/>
                <a:gd name="T38" fmla="*/ 12 w 56"/>
                <a:gd name="T39" fmla="*/ 8 h 85"/>
                <a:gd name="T40" fmla="*/ 12 w 56"/>
                <a:gd name="T41" fmla="*/ 0 h 85"/>
                <a:gd name="T42" fmla="*/ 19 w 56"/>
                <a:gd name="T43" fmla="*/ 7 h 85"/>
                <a:gd name="T44" fmla="*/ 25 w 56"/>
                <a:gd name="T45" fmla="*/ 16 h 85"/>
                <a:gd name="T46" fmla="*/ 33 w 56"/>
                <a:gd name="T47" fmla="*/ 22 h 85"/>
                <a:gd name="T48" fmla="*/ 39 w 56"/>
                <a:gd name="T49" fmla="*/ 30 h 85"/>
                <a:gd name="T50" fmla="*/ 40 w 56"/>
                <a:gd name="T51" fmla="*/ 35 h 85"/>
                <a:gd name="T52" fmla="*/ 40 w 56"/>
                <a:gd name="T53" fmla="*/ 40 h 85"/>
                <a:gd name="T54" fmla="*/ 40 w 56"/>
                <a:gd name="T55" fmla="*/ 45 h 85"/>
                <a:gd name="T56" fmla="*/ 40 w 56"/>
                <a:gd name="T57" fmla="*/ 50 h 85"/>
                <a:gd name="T58" fmla="*/ 47 w 56"/>
                <a:gd name="T59" fmla="*/ 57 h 85"/>
                <a:gd name="T60" fmla="*/ 54 w 56"/>
                <a:gd name="T61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85">
                  <a:moveTo>
                    <a:pt x="54" y="66"/>
                  </a:moveTo>
                  <a:lnTo>
                    <a:pt x="55" y="75"/>
                  </a:lnTo>
                  <a:lnTo>
                    <a:pt x="56" y="85"/>
                  </a:lnTo>
                  <a:lnTo>
                    <a:pt x="49" y="77"/>
                  </a:lnTo>
                  <a:lnTo>
                    <a:pt x="42" y="69"/>
                  </a:lnTo>
                  <a:lnTo>
                    <a:pt x="35" y="60"/>
                  </a:lnTo>
                  <a:lnTo>
                    <a:pt x="27" y="54"/>
                  </a:lnTo>
                  <a:lnTo>
                    <a:pt x="20" y="45"/>
                  </a:lnTo>
                  <a:lnTo>
                    <a:pt x="13" y="38"/>
                  </a:lnTo>
                  <a:lnTo>
                    <a:pt x="15" y="47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1" y="42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7"/>
                  </a:lnTo>
                  <a:lnTo>
                    <a:pt x="25" y="16"/>
                  </a:lnTo>
                  <a:lnTo>
                    <a:pt x="33" y="22"/>
                  </a:lnTo>
                  <a:lnTo>
                    <a:pt x="39" y="30"/>
                  </a:lnTo>
                  <a:lnTo>
                    <a:pt x="40" y="35"/>
                  </a:lnTo>
                  <a:lnTo>
                    <a:pt x="40" y="40"/>
                  </a:lnTo>
                  <a:lnTo>
                    <a:pt x="40" y="45"/>
                  </a:lnTo>
                  <a:lnTo>
                    <a:pt x="40" y="50"/>
                  </a:lnTo>
                  <a:lnTo>
                    <a:pt x="47" y="57"/>
                  </a:lnTo>
                  <a:lnTo>
                    <a:pt x="54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9" name="Freeform 38">
              <a:extLst>
                <a:ext uri="{FF2B5EF4-FFF2-40B4-BE49-F238E27FC236}">
                  <a16:creationId xmlns:a16="http://schemas.microsoft.com/office/drawing/2014/main" id="{E37D8E28-D5DD-4D71-9B0A-4444968E6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906" y="4200855"/>
              <a:ext cx="7393" cy="7393"/>
            </a:xfrm>
            <a:custGeom>
              <a:avLst/>
              <a:gdLst>
                <a:gd name="T0" fmla="*/ 54 w 79"/>
                <a:gd name="T1" fmla="*/ 4 h 77"/>
                <a:gd name="T2" fmla="*/ 64 w 79"/>
                <a:gd name="T3" fmla="*/ 2 h 77"/>
                <a:gd name="T4" fmla="*/ 74 w 79"/>
                <a:gd name="T5" fmla="*/ 0 h 77"/>
                <a:gd name="T6" fmla="*/ 66 w 79"/>
                <a:gd name="T7" fmla="*/ 8 h 77"/>
                <a:gd name="T8" fmla="*/ 60 w 79"/>
                <a:gd name="T9" fmla="*/ 16 h 77"/>
                <a:gd name="T10" fmla="*/ 69 w 79"/>
                <a:gd name="T11" fmla="*/ 14 h 77"/>
                <a:gd name="T12" fmla="*/ 79 w 79"/>
                <a:gd name="T13" fmla="*/ 12 h 77"/>
                <a:gd name="T14" fmla="*/ 73 w 79"/>
                <a:gd name="T15" fmla="*/ 20 h 77"/>
                <a:gd name="T16" fmla="*/ 64 w 79"/>
                <a:gd name="T17" fmla="*/ 28 h 77"/>
                <a:gd name="T18" fmla="*/ 57 w 79"/>
                <a:gd name="T19" fmla="*/ 37 h 77"/>
                <a:gd name="T20" fmla="*/ 50 w 79"/>
                <a:gd name="T21" fmla="*/ 44 h 77"/>
                <a:gd name="T22" fmla="*/ 60 w 79"/>
                <a:gd name="T23" fmla="*/ 42 h 77"/>
                <a:gd name="T24" fmla="*/ 69 w 79"/>
                <a:gd name="T25" fmla="*/ 41 h 77"/>
                <a:gd name="T26" fmla="*/ 63 w 79"/>
                <a:gd name="T27" fmla="*/ 48 h 77"/>
                <a:gd name="T28" fmla="*/ 54 w 79"/>
                <a:gd name="T29" fmla="*/ 57 h 77"/>
                <a:gd name="T30" fmla="*/ 45 w 79"/>
                <a:gd name="T31" fmla="*/ 58 h 77"/>
                <a:gd name="T32" fmla="*/ 35 w 79"/>
                <a:gd name="T33" fmla="*/ 59 h 77"/>
                <a:gd name="T34" fmla="*/ 27 w 79"/>
                <a:gd name="T35" fmla="*/ 67 h 77"/>
                <a:gd name="T36" fmla="*/ 19 w 79"/>
                <a:gd name="T37" fmla="*/ 75 h 77"/>
                <a:gd name="T38" fmla="*/ 10 w 79"/>
                <a:gd name="T39" fmla="*/ 76 h 77"/>
                <a:gd name="T40" fmla="*/ 0 w 79"/>
                <a:gd name="T41" fmla="*/ 77 h 77"/>
                <a:gd name="T42" fmla="*/ 0 w 79"/>
                <a:gd name="T43" fmla="*/ 77 h 77"/>
                <a:gd name="T44" fmla="*/ 2 w 79"/>
                <a:gd name="T45" fmla="*/ 75 h 77"/>
                <a:gd name="T46" fmla="*/ 4 w 79"/>
                <a:gd name="T47" fmla="*/ 73 h 77"/>
                <a:gd name="T48" fmla="*/ 8 w 79"/>
                <a:gd name="T49" fmla="*/ 70 h 77"/>
                <a:gd name="T50" fmla="*/ 12 w 79"/>
                <a:gd name="T51" fmla="*/ 65 h 77"/>
                <a:gd name="T52" fmla="*/ 15 w 79"/>
                <a:gd name="T53" fmla="*/ 62 h 77"/>
                <a:gd name="T54" fmla="*/ 18 w 79"/>
                <a:gd name="T55" fmla="*/ 62 h 77"/>
                <a:gd name="T56" fmla="*/ 26 w 79"/>
                <a:gd name="T57" fmla="*/ 61 h 77"/>
                <a:gd name="T58" fmla="*/ 32 w 79"/>
                <a:gd name="T59" fmla="*/ 60 h 77"/>
                <a:gd name="T60" fmla="*/ 35 w 79"/>
                <a:gd name="T61" fmla="*/ 59 h 77"/>
                <a:gd name="T62" fmla="*/ 43 w 79"/>
                <a:gd name="T63" fmla="*/ 52 h 77"/>
                <a:gd name="T64" fmla="*/ 50 w 79"/>
                <a:gd name="T65" fmla="*/ 44 h 77"/>
                <a:gd name="T66" fmla="*/ 40 w 79"/>
                <a:gd name="T67" fmla="*/ 45 h 77"/>
                <a:gd name="T68" fmla="*/ 30 w 79"/>
                <a:gd name="T69" fmla="*/ 47 h 77"/>
                <a:gd name="T70" fmla="*/ 37 w 79"/>
                <a:gd name="T71" fmla="*/ 39 h 77"/>
                <a:gd name="T72" fmla="*/ 45 w 79"/>
                <a:gd name="T73" fmla="*/ 31 h 77"/>
                <a:gd name="T74" fmla="*/ 35 w 79"/>
                <a:gd name="T75" fmla="*/ 33 h 77"/>
                <a:gd name="T76" fmla="*/ 26 w 79"/>
                <a:gd name="T77" fmla="*/ 35 h 77"/>
                <a:gd name="T78" fmla="*/ 32 w 79"/>
                <a:gd name="T79" fmla="*/ 27 h 77"/>
                <a:gd name="T80" fmla="*/ 40 w 79"/>
                <a:gd name="T81" fmla="*/ 20 h 77"/>
                <a:gd name="T82" fmla="*/ 47 w 79"/>
                <a:gd name="T83" fmla="*/ 11 h 77"/>
                <a:gd name="T84" fmla="*/ 54 w 79"/>
                <a:gd name="T85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7">
                  <a:moveTo>
                    <a:pt x="54" y="4"/>
                  </a:moveTo>
                  <a:lnTo>
                    <a:pt x="64" y="2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60" y="16"/>
                  </a:lnTo>
                  <a:lnTo>
                    <a:pt x="69" y="14"/>
                  </a:lnTo>
                  <a:lnTo>
                    <a:pt x="79" y="12"/>
                  </a:lnTo>
                  <a:lnTo>
                    <a:pt x="73" y="20"/>
                  </a:lnTo>
                  <a:lnTo>
                    <a:pt x="64" y="28"/>
                  </a:lnTo>
                  <a:lnTo>
                    <a:pt x="57" y="37"/>
                  </a:lnTo>
                  <a:lnTo>
                    <a:pt x="50" y="44"/>
                  </a:lnTo>
                  <a:lnTo>
                    <a:pt x="60" y="42"/>
                  </a:lnTo>
                  <a:lnTo>
                    <a:pt x="69" y="41"/>
                  </a:lnTo>
                  <a:lnTo>
                    <a:pt x="63" y="48"/>
                  </a:lnTo>
                  <a:lnTo>
                    <a:pt x="54" y="57"/>
                  </a:lnTo>
                  <a:lnTo>
                    <a:pt x="45" y="58"/>
                  </a:lnTo>
                  <a:lnTo>
                    <a:pt x="35" y="59"/>
                  </a:lnTo>
                  <a:lnTo>
                    <a:pt x="27" y="67"/>
                  </a:lnTo>
                  <a:lnTo>
                    <a:pt x="19" y="75"/>
                  </a:lnTo>
                  <a:lnTo>
                    <a:pt x="10" y="7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4" y="73"/>
                  </a:lnTo>
                  <a:lnTo>
                    <a:pt x="8" y="70"/>
                  </a:lnTo>
                  <a:lnTo>
                    <a:pt x="12" y="65"/>
                  </a:lnTo>
                  <a:lnTo>
                    <a:pt x="15" y="62"/>
                  </a:lnTo>
                  <a:lnTo>
                    <a:pt x="18" y="62"/>
                  </a:lnTo>
                  <a:lnTo>
                    <a:pt x="26" y="61"/>
                  </a:lnTo>
                  <a:lnTo>
                    <a:pt x="32" y="60"/>
                  </a:lnTo>
                  <a:lnTo>
                    <a:pt x="35" y="59"/>
                  </a:lnTo>
                  <a:lnTo>
                    <a:pt x="43" y="52"/>
                  </a:lnTo>
                  <a:lnTo>
                    <a:pt x="50" y="44"/>
                  </a:lnTo>
                  <a:lnTo>
                    <a:pt x="40" y="45"/>
                  </a:lnTo>
                  <a:lnTo>
                    <a:pt x="30" y="47"/>
                  </a:lnTo>
                  <a:lnTo>
                    <a:pt x="37" y="39"/>
                  </a:lnTo>
                  <a:lnTo>
                    <a:pt x="45" y="31"/>
                  </a:lnTo>
                  <a:lnTo>
                    <a:pt x="35" y="33"/>
                  </a:lnTo>
                  <a:lnTo>
                    <a:pt x="26" y="35"/>
                  </a:lnTo>
                  <a:lnTo>
                    <a:pt x="32" y="27"/>
                  </a:lnTo>
                  <a:lnTo>
                    <a:pt x="40" y="20"/>
                  </a:lnTo>
                  <a:lnTo>
                    <a:pt x="47" y="11"/>
                  </a:lnTo>
                  <a:lnTo>
                    <a:pt x="5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0" name="Freeform 39">
              <a:extLst>
                <a:ext uri="{FF2B5EF4-FFF2-40B4-BE49-F238E27FC236}">
                  <a16:creationId xmlns:a16="http://schemas.microsoft.com/office/drawing/2014/main" id="{EEB28878-34CF-4647-9FB4-8A5509EF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896" y="4223033"/>
              <a:ext cx="11089" cy="5544"/>
            </a:xfrm>
            <a:custGeom>
              <a:avLst/>
              <a:gdLst>
                <a:gd name="T0" fmla="*/ 92 w 92"/>
                <a:gd name="T1" fmla="*/ 26 h 45"/>
                <a:gd name="T2" fmla="*/ 81 w 92"/>
                <a:gd name="T3" fmla="*/ 28 h 45"/>
                <a:gd name="T4" fmla="*/ 71 w 92"/>
                <a:gd name="T5" fmla="*/ 29 h 45"/>
                <a:gd name="T6" fmla="*/ 80 w 92"/>
                <a:gd name="T7" fmla="*/ 34 h 45"/>
                <a:gd name="T8" fmla="*/ 89 w 92"/>
                <a:gd name="T9" fmla="*/ 39 h 45"/>
                <a:gd name="T10" fmla="*/ 79 w 92"/>
                <a:gd name="T11" fmla="*/ 41 h 45"/>
                <a:gd name="T12" fmla="*/ 67 w 92"/>
                <a:gd name="T13" fmla="*/ 42 h 45"/>
                <a:gd name="T14" fmla="*/ 57 w 92"/>
                <a:gd name="T15" fmla="*/ 44 h 45"/>
                <a:gd name="T16" fmla="*/ 46 w 92"/>
                <a:gd name="T17" fmla="*/ 45 h 45"/>
                <a:gd name="T18" fmla="*/ 38 w 92"/>
                <a:gd name="T19" fmla="*/ 41 h 45"/>
                <a:gd name="T20" fmla="*/ 29 w 92"/>
                <a:gd name="T21" fmla="*/ 36 h 45"/>
                <a:gd name="T22" fmla="*/ 39 w 92"/>
                <a:gd name="T23" fmla="*/ 34 h 45"/>
                <a:gd name="T24" fmla="*/ 50 w 92"/>
                <a:gd name="T25" fmla="*/ 32 h 45"/>
                <a:gd name="T26" fmla="*/ 61 w 92"/>
                <a:gd name="T27" fmla="*/ 31 h 45"/>
                <a:gd name="T28" fmla="*/ 71 w 92"/>
                <a:gd name="T29" fmla="*/ 29 h 45"/>
                <a:gd name="T30" fmla="*/ 63 w 92"/>
                <a:gd name="T31" fmla="*/ 25 h 45"/>
                <a:gd name="T32" fmla="*/ 54 w 92"/>
                <a:gd name="T33" fmla="*/ 21 h 45"/>
                <a:gd name="T34" fmla="*/ 46 w 92"/>
                <a:gd name="T35" fmla="*/ 15 h 45"/>
                <a:gd name="T36" fmla="*/ 38 w 92"/>
                <a:gd name="T37" fmla="*/ 10 h 45"/>
                <a:gd name="T38" fmla="*/ 27 w 92"/>
                <a:gd name="T39" fmla="*/ 12 h 45"/>
                <a:gd name="T40" fmla="*/ 16 w 92"/>
                <a:gd name="T41" fmla="*/ 13 h 45"/>
                <a:gd name="T42" fmla="*/ 13 w 92"/>
                <a:gd name="T43" fmla="*/ 11 h 45"/>
                <a:gd name="T44" fmla="*/ 8 w 92"/>
                <a:gd name="T45" fmla="*/ 8 h 45"/>
                <a:gd name="T46" fmla="*/ 3 w 92"/>
                <a:gd name="T47" fmla="*/ 5 h 45"/>
                <a:gd name="T48" fmla="*/ 0 w 92"/>
                <a:gd name="T49" fmla="*/ 4 h 45"/>
                <a:gd name="T50" fmla="*/ 4 w 92"/>
                <a:gd name="T51" fmla="*/ 3 h 45"/>
                <a:gd name="T52" fmla="*/ 10 w 92"/>
                <a:gd name="T53" fmla="*/ 1 h 45"/>
                <a:gd name="T54" fmla="*/ 16 w 92"/>
                <a:gd name="T55" fmla="*/ 1 h 45"/>
                <a:gd name="T56" fmla="*/ 21 w 92"/>
                <a:gd name="T57" fmla="*/ 0 h 45"/>
                <a:gd name="T58" fmla="*/ 29 w 92"/>
                <a:gd name="T59" fmla="*/ 6 h 45"/>
                <a:gd name="T60" fmla="*/ 38 w 92"/>
                <a:gd name="T61" fmla="*/ 10 h 45"/>
                <a:gd name="T62" fmla="*/ 48 w 92"/>
                <a:gd name="T63" fmla="*/ 9 h 45"/>
                <a:gd name="T64" fmla="*/ 58 w 92"/>
                <a:gd name="T65" fmla="*/ 8 h 45"/>
                <a:gd name="T66" fmla="*/ 67 w 92"/>
                <a:gd name="T67" fmla="*/ 12 h 45"/>
                <a:gd name="T68" fmla="*/ 75 w 92"/>
                <a:gd name="T69" fmla="*/ 16 h 45"/>
                <a:gd name="T70" fmla="*/ 83 w 92"/>
                <a:gd name="T71" fmla="*/ 22 h 45"/>
                <a:gd name="T72" fmla="*/ 92 w 92"/>
                <a:gd name="T73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45">
                  <a:moveTo>
                    <a:pt x="92" y="26"/>
                  </a:moveTo>
                  <a:lnTo>
                    <a:pt x="81" y="28"/>
                  </a:lnTo>
                  <a:lnTo>
                    <a:pt x="71" y="29"/>
                  </a:lnTo>
                  <a:lnTo>
                    <a:pt x="80" y="34"/>
                  </a:lnTo>
                  <a:lnTo>
                    <a:pt x="89" y="39"/>
                  </a:lnTo>
                  <a:lnTo>
                    <a:pt x="79" y="41"/>
                  </a:lnTo>
                  <a:lnTo>
                    <a:pt x="67" y="42"/>
                  </a:lnTo>
                  <a:lnTo>
                    <a:pt x="57" y="44"/>
                  </a:lnTo>
                  <a:lnTo>
                    <a:pt x="46" y="45"/>
                  </a:lnTo>
                  <a:lnTo>
                    <a:pt x="38" y="41"/>
                  </a:lnTo>
                  <a:lnTo>
                    <a:pt x="29" y="36"/>
                  </a:lnTo>
                  <a:lnTo>
                    <a:pt x="39" y="34"/>
                  </a:lnTo>
                  <a:lnTo>
                    <a:pt x="50" y="32"/>
                  </a:lnTo>
                  <a:lnTo>
                    <a:pt x="61" y="31"/>
                  </a:lnTo>
                  <a:lnTo>
                    <a:pt x="71" y="29"/>
                  </a:lnTo>
                  <a:lnTo>
                    <a:pt x="63" y="25"/>
                  </a:lnTo>
                  <a:lnTo>
                    <a:pt x="54" y="21"/>
                  </a:lnTo>
                  <a:lnTo>
                    <a:pt x="46" y="15"/>
                  </a:lnTo>
                  <a:lnTo>
                    <a:pt x="38" y="10"/>
                  </a:lnTo>
                  <a:lnTo>
                    <a:pt x="27" y="12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4"/>
                  </a:lnTo>
                  <a:lnTo>
                    <a:pt x="4" y="3"/>
                  </a:lnTo>
                  <a:lnTo>
                    <a:pt x="10" y="1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6"/>
                  </a:lnTo>
                  <a:lnTo>
                    <a:pt x="38" y="10"/>
                  </a:lnTo>
                  <a:lnTo>
                    <a:pt x="48" y="9"/>
                  </a:lnTo>
                  <a:lnTo>
                    <a:pt x="58" y="8"/>
                  </a:lnTo>
                  <a:lnTo>
                    <a:pt x="67" y="12"/>
                  </a:lnTo>
                  <a:lnTo>
                    <a:pt x="75" y="16"/>
                  </a:lnTo>
                  <a:lnTo>
                    <a:pt x="83" y="22"/>
                  </a:lnTo>
                  <a:lnTo>
                    <a:pt x="92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1" name="Freeform 40">
              <a:extLst>
                <a:ext uri="{FF2B5EF4-FFF2-40B4-BE49-F238E27FC236}">
                  <a16:creationId xmlns:a16="http://schemas.microsoft.com/office/drawing/2014/main" id="{71715719-E72F-4DB6-9DFF-D84AF11C1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530" y="4235970"/>
              <a:ext cx="11089" cy="3696"/>
            </a:xfrm>
            <a:custGeom>
              <a:avLst/>
              <a:gdLst>
                <a:gd name="T0" fmla="*/ 58 w 97"/>
                <a:gd name="T1" fmla="*/ 17 h 25"/>
                <a:gd name="T2" fmla="*/ 68 w 97"/>
                <a:gd name="T3" fmla="*/ 15 h 25"/>
                <a:gd name="T4" fmla="*/ 79 w 97"/>
                <a:gd name="T5" fmla="*/ 12 h 25"/>
                <a:gd name="T6" fmla="*/ 82 w 97"/>
                <a:gd name="T7" fmla="*/ 13 h 25"/>
                <a:gd name="T8" fmla="*/ 89 w 97"/>
                <a:gd name="T9" fmla="*/ 16 h 25"/>
                <a:gd name="T10" fmla="*/ 92 w 97"/>
                <a:gd name="T11" fmla="*/ 17 h 25"/>
                <a:gd name="T12" fmla="*/ 95 w 97"/>
                <a:gd name="T13" fmla="*/ 19 h 25"/>
                <a:gd name="T14" fmla="*/ 97 w 97"/>
                <a:gd name="T15" fmla="*/ 19 h 25"/>
                <a:gd name="T16" fmla="*/ 97 w 97"/>
                <a:gd name="T17" fmla="*/ 20 h 25"/>
                <a:gd name="T18" fmla="*/ 88 w 97"/>
                <a:gd name="T19" fmla="*/ 22 h 25"/>
                <a:gd name="T20" fmla="*/ 76 w 97"/>
                <a:gd name="T21" fmla="*/ 25 h 25"/>
                <a:gd name="T22" fmla="*/ 67 w 97"/>
                <a:gd name="T23" fmla="*/ 21 h 25"/>
                <a:gd name="T24" fmla="*/ 58 w 97"/>
                <a:gd name="T25" fmla="*/ 17 h 25"/>
                <a:gd name="T26" fmla="*/ 47 w 97"/>
                <a:gd name="T27" fmla="*/ 19 h 25"/>
                <a:gd name="T28" fmla="*/ 37 w 97"/>
                <a:gd name="T29" fmla="*/ 21 h 25"/>
                <a:gd name="T30" fmla="*/ 27 w 97"/>
                <a:gd name="T31" fmla="*/ 18 h 25"/>
                <a:gd name="T32" fmla="*/ 18 w 97"/>
                <a:gd name="T33" fmla="*/ 13 h 25"/>
                <a:gd name="T34" fmla="*/ 8 w 97"/>
                <a:gd name="T35" fmla="*/ 8 h 25"/>
                <a:gd name="T36" fmla="*/ 0 w 97"/>
                <a:gd name="T37" fmla="*/ 4 h 25"/>
                <a:gd name="T38" fmla="*/ 10 w 97"/>
                <a:gd name="T39" fmla="*/ 2 h 25"/>
                <a:gd name="T40" fmla="*/ 22 w 97"/>
                <a:gd name="T41" fmla="*/ 0 h 25"/>
                <a:gd name="T42" fmla="*/ 30 w 97"/>
                <a:gd name="T43" fmla="*/ 4 h 25"/>
                <a:gd name="T44" fmla="*/ 40 w 97"/>
                <a:gd name="T45" fmla="*/ 8 h 25"/>
                <a:gd name="T46" fmla="*/ 48 w 97"/>
                <a:gd name="T47" fmla="*/ 13 h 25"/>
                <a:gd name="T48" fmla="*/ 58 w 97"/>
                <a:gd name="T4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5">
                  <a:moveTo>
                    <a:pt x="58" y="17"/>
                  </a:moveTo>
                  <a:lnTo>
                    <a:pt x="68" y="15"/>
                  </a:lnTo>
                  <a:lnTo>
                    <a:pt x="79" y="12"/>
                  </a:lnTo>
                  <a:lnTo>
                    <a:pt x="82" y="13"/>
                  </a:lnTo>
                  <a:lnTo>
                    <a:pt x="89" y="16"/>
                  </a:lnTo>
                  <a:lnTo>
                    <a:pt x="92" y="17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76" y="25"/>
                  </a:lnTo>
                  <a:lnTo>
                    <a:pt x="67" y="21"/>
                  </a:lnTo>
                  <a:lnTo>
                    <a:pt x="58" y="17"/>
                  </a:lnTo>
                  <a:lnTo>
                    <a:pt x="47" y="19"/>
                  </a:lnTo>
                  <a:lnTo>
                    <a:pt x="37" y="21"/>
                  </a:lnTo>
                  <a:lnTo>
                    <a:pt x="27" y="18"/>
                  </a:lnTo>
                  <a:lnTo>
                    <a:pt x="18" y="13"/>
                  </a:lnTo>
                  <a:lnTo>
                    <a:pt x="8" y="8"/>
                  </a:lnTo>
                  <a:lnTo>
                    <a:pt x="0" y="4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40" y="8"/>
                  </a:lnTo>
                  <a:lnTo>
                    <a:pt x="48" y="13"/>
                  </a:lnTo>
                  <a:lnTo>
                    <a:pt x="5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2" name="Freeform 41">
              <a:extLst>
                <a:ext uri="{FF2B5EF4-FFF2-40B4-BE49-F238E27FC236}">
                  <a16:creationId xmlns:a16="http://schemas.microsoft.com/office/drawing/2014/main" id="{B9D6F61E-8BD3-4427-8DE7-57B7D860E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119" y="4200855"/>
              <a:ext cx="11089" cy="5544"/>
            </a:xfrm>
            <a:custGeom>
              <a:avLst/>
              <a:gdLst>
                <a:gd name="T0" fmla="*/ 46 w 89"/>
                <a:gd name="T1" fmla="*/ 35 h 51"/>
                <a:gd name="T2" fmla="*/ 40 w 89"/>
                <a:gd name="T3" fmla="*/ 28 h 51"/>
                <a:gd name="T4" fmla="*/ 33 w 89"/>
                <a:gd name="T5" fmla="*/ 20 h 51"/>
                <a:gd name="T6" fmla="*/ 23 w 89"/>
                <a:gd name="T7" fmla="*/ 18 h 51"/>
                <a:gd name="T8" fmla="*/ 13 w 89"/>
                <a:gd name="T9" fmla="*/ 16 h 51"/>
                <a:gd name="T10" fmla="*/ 6 w 89"/>
                <a:gd name="T11" fmla="*/ 7 h 51"/>
                <a:gd name="T12" fmla="*/ 0 w 89"/>
                <a:gd name="T13" fmla="*/ 0 h 51"/>
                <a:gd name="T14" fmla="*/ 10 w 89"/>
                <a:gd name="T15" fmla="*/ 2 h 51"/>
                <a:gd name="T16" fmla="*/ 20 w 89"/>
                <a:gd name="T17" fmla="*/ 5 h 51"/>
                <a:gd name="T18" fmla="*/ 27 w 89"/>
                <a:gd name="T19" fmla="*/ 13 h 51"/>
                <a:gd name="T20" fmla="*/ 33 w 89"/>
                <a:gd name="T21" fmla="*/ 20 h 51"/>
                <a:gd name="T22" fmla="*/ 44 w 89"/>
                <a:gd name="T23" fmla="*/ 23 h 51"/>
                <a:gd name="T24" fmla="*/ 55 w 89"/>
                <a:gd name="T25" fmla="*/ 24 h 51"/>
                <a:gd name="T26" fmla="*/ 65 w 89"/>
                <a:gd name="T27" fmla="*/ 27 h 51"/>
                <a:gd name="T28" fmla="*/ 75 w 89"/>
                <a:gd name="T29" fmla="*/ 30 h 51"/>
                <a:gd name="T30" fmla="*/ 82 w 89"/>
                <a:gd name="T31" fmla="*/ 37 h 51"/>
                <a:gd name="T32" fmla="*/ 89 w 89"/>
                <a:gd name="T33" fmla="*/ 44 h 51"/>
                <a:gd name="T34" fmla="*/ 78 w 89"/>
                <a:gd name="T35" fmla="*/ 43 h 51"/>
                <a:gd name="T36" fmla="*/ 67 w 89"/>
                <a:gd name="T37" fmla="*/ 40 h 51"/>
                <a:gd name="T38" fmla="*/ 57 w 89"/>
                <a:gd name="T39" fmla="*/ 37 h 51"/>
                <a:gd name="T40" fmla="*/ 46 w 89"/>
                <a:gd name="T41" fmla="*/ 35 h 51"/>
                <a:gd name="T42" fmla="*/ 52 w 89"/>
                <a:gd name="T43" fmla="*/ 43 h 51"/>
                <a:gd name="T44" fmla="*/ 59 w 89"/>
                <a:gd name="T45" fmla="*/ 51 h 51"/>
                <a:gd name="T46" fmla="*/ 48 w 89"/>
                <a:gd name="T47" fmla="*/ 49 h 51"/>
                <a:gd name="T48" fmla="*/ 39 w 89"/>
                <a:gd name="T49" fmla="*/ 46 h 51"/>
                <a:gd name="T50" fmla="*/ 31 w 89"/>
                <a:gd name="T51" fmla="*/ 38 h 51"/>
                <a:gd name="T52" fmla="*/ 26 w 89"/>
                <a:gd name="T53" fmla="*/ 31 h 51"/>
                <a:gd name="T54" fmla="*/ 35 w 89"/>
                <a:gd name="T55" fmla="*/ 33 h 51"/>
                <a:gd name="T56" fmla="*/ 46 w 89"/>
                <a:gd name="T57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1">
                  <a:moveTo>
                    <a:pt x="46" y="35"/>
                  </a:moveTo>
                  <a:lnTo>
                    <a:pt x="40" y="28"/>
                  </a:lnTo>
                  <a:lnTo>
                    <a:pt x="33" y="20"/>
                  </a:lnTo>
                  <a:lnTo>
                    <a:pt x="23" y="18"/>
                  </a:lnTo>
                  <a:lnTo>
                    <a:pt x="13" y="16"/>
                  </a:lnTo>
                  <a:lnTo>
                    <a:pt x="6" y="7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0" y="5"/>
                  </a:lnTo>
                  <a:lnTo>
                    <a:pt x="27" y="13"/>
                  </a:lnTo>
                  <a:lnTo>
                    <a:pt x="33" y="20"/>
                  </a:lnTo>
                  <a:lnTo>
                    <a:pt x="44" y="23"/>
                  </a:lnTo>
                  <a:lnTo>
                    <a:pt x="55" y="24"/>
                  </a:lnTo>
                  <a:lnTo>
                    <a:pt x="65" y="27"/>
                  </a:lnTo>
                  <a:lnTo>
                    <a:pt x="75" y="30"/>
                  </a:lnTo>
                  <a:lnTo>
                    <a:pt x="82" y="37"/>
                  </a:lnTo>
                  <a:lnTo>
                    <a:pt x="89" y="44"/>
                  </a:lnTo>
                  <a:lnTo>
                    <a:pt x="78" y="43"/>
                  </a:lnTo>
                  <a:lnTo>
                    <a:pt x="67" y="40"/>
                  </a:lnTo>
                  <a:lnTo>
                    <a:pt x="57" y="37"/>
                  </a:lnTo>
                  <a:lnTo>
                    <a:pt x="46" y="35"/>
                  </a:lnTo>
                  <a:lnTo>
                    <a:pt x="52" y="43"/>
                  </a:lnTo>
                  <a:lnTo>
                    <a:pt x="59" y="51"/>
                  </a:lnTo>
                  <a:lnTo>
                    <a:pt x="48" y="49"/>
                  </a:lnTo>
                  <a:lnTo>
                    <a:pt x="39" y="46"/>
                  </a:lnTo>
                  <a:lnTo>
                    <a:pt x="31" y="38"/>
                  </a:lnTo>
                  <a:lnTo>
                    <a:pt x="26" y="31"/>
                  </a:lnTo>
                  <a:lnTo>
                    <a:pt x="35" y="33"/>
                  </a:lnTo>
                  <a:lnTo>
                    <a:pt x="4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3" name="Freeform 42">
              <a:extLst>
                <a:ext uri="{FF2B5EF4-FFF2-40B4-BE49-F238E27FC236}">
                  <a16:creationId xmlns:a16="http://schemas.microsoft.com/office/drawing/2014/main" id="{E3CC565A-B560-40B1-87E3-F77966BED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79" y="4147259"/>
              <a:ext cx="5545" cy="5544"/>
            </a:xfrm>
            <a:custGeom>
              <a:avLst/>
              <a:gdLst>
                <a:gd name="T0" fmla="*/ 40 w 47"/>
                <a:gd name="T1" fmla="*/ 12 h 45"/>
                <a:gd name="T2" fmla="*/ 40 w 47"/>
                <a:gd name="T3" fmla="*/ 16 h 45"/>
                <a:gd name="T4" fmla="*/ 43 w 47"/>
                <a:gd name="T5" fmla="*/ 22 h 45"/>
                <a:gd name="T6" fmla="*/ 46 w 47"/>
                <a:gd name="T7" fmla="*/ 28 h 45"/>
                <a:gd name="T8" fmla="*/ 47 w 47"/>
                <a:gd name="T9" fmla="*/ 31 h 45"/>
                <a:gd name="T10" fmla="*/ 43 w 47"/>
                <a:gd name="T11" fmla="*/ 29 h 45"/>
                <a:gd name="T12" fmla="*/ 37 w 47"/>
                <a:gd name="T13" fmla="*/ 25 h 45"/>
                <a:gd name="T14" fmla="*/ 32 w 47"/>
                <a:gd name="T15" fmla="*/ 20 h 45"/>
                <a:gd name="T16" fmla="*/ 29 w 47"/>
                <a:gd name="T17" fmla="*/ 19 h 45"/>
                <a:gd name="T18" fmla="*/ 30 w 47"/>
                <a:gd name="T19" fmla="*/ 22 h 45"/>
                <a:gd name="T20" fmla="*/ 32 w 47"/>
                <a:gd name="T21" fmla="*/ 29 h 45"/>
                <a:gd name="T22" fmla="*/ 35 w 47"/>
                <a:gd name="T23" fmla="*/ 35 h 45"/>
                <a:gd name="T24" fmla="*/ 35 w 47"/>
                <a:gd name="T25" fmla="*/ 37 h 45"/>
                <a:gd name="T26" fmla="*/ 32 w 47"/>
                <a:gd name="T27" fmla="*/ 36 h 45"/>
                <a:gd name="T28" fmla="*/ 26 w 47"/>
                <a:gd name="T29" fmla="*/ 32 h 45"/>
                <a:gd name="T30" fmla="*/ 20 w 47"/>
                <a:gd name="T31" fmla="*/ 28 h 45"/>
                <a:gd name="T32" fmla="*/ 17 w 47"/>
                <a:gd name="T33" fmla="*/ 26 h 45"/>
                <a:gd name="T34" fmla="*/ 18 w 47"/>
                <a:gd name="T35" fmla="*/ 29 h 45"/>
                <a:gd name="T36" fmla="*/ 21 w 47"/>
                <a:gd name="T37" fmla="*/ 36 h 45"/>
                <a:gd name="T38" fmla="*/ 23 w 47"/>
                <a:gd name="T39" fmla="*/ 42 h 45"/>
                <a:gd name="T40" fmla="*/ 23 w 47"/>
                <a:gd name="T41" fmla="*/ 45 h 45"/>
                <a:gd name="T42" fmla="*/ 15 w 47"/>
                <a:gd name="T43" fmla="*/ 40 h 45"/>
                <a:gd name="T44" fmla="*/ 6 w 47"/>
                <a:gd name="T45" fmla="*/ 33 h 45"/>
                <a:gd name="T46" fmla="*/ 2 w 47"/>
                <a:gd name="T47" fmla="*/ 24 h 45"/>
                <a:gd name="T48" fmla="*/ 0 w 47"/>
                <a:gd name="T49" fmla="*/ 14 h 45"/>
                <a:gd name="T50" fmla="*/ 8 w 47"/>
                <a:gd name="T51" fmla="*/ 20 h 45"/>
                <a:gd name="T52" fmla="*/ 17 w 47"/>
                <a:gd name="T53" fmla="*/ 26 h 45"/>
                <a:gd name="T54" fmla="*/ 14 w 47"/>
                <a:gd name="T55" fmla="*/ 16 h 45"/>
                <a:gd name="T56" fmla="*/ 10 w 47"/>
                <a:gd name="T57" fmla="*/ 8 h 45"/>
                <a:gd name="T58" fmla="*/ 20 w 47"/>
                <a:gd name="T59" fmla="*/ 13 h 45"/>
                <a:gd name="T60" fmla="*/ 29 w 47"/>
                <a:gd name="T61" fmla="*/ 19 h 45"/>
                <a:gd name="T62" fmla="*/ 25 w 47"/>
                <a:gd name="T63" fmla="*/ 10 h 45"/>
                <a:gd name="T64" fmla="*/ 22 w 47"/>
                <a:gd name="T65" fmla="*/ 0 h 45"/>
                <a:gd name="T66" fmla="*/ 31 w 47"/>
                <a:gd name="T67" fmla="*/ 7 h 45"/>
                <a:gd name="T68" fmla="*/ 40 w 47"/>
                <a:gd name="T6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45">
                  <a:moveTo>
                    <a:pt x="40" y="12"/>
                  </a:moveTo>
                  <a:lnTo>
                    <a:pt x="40" y="16"/>
                  </a:lnTo>
                  <a:lnTo>
                    <a:pt x="43" y="22"/>
                  </a:lnTo>
                  <a:lnTo>
                    <a:pt x="46" y="28"/>
                  </a:lnTo>
                  <a:lnTo>
                    <a:pt x="47" y="31"/>
                  </a:lnTo>
                  <a:lnTo>
                    <a:pt x="43" y="29"/>
                  </a:lnTo>
                  <a:lnTo>
                    <a:pt x="37" y="25"/>
                  </a:lnTo>
                  <a:lnTo>
                    <a:pt x="32" y="20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5" y="35"/>
                  </a:lnTo>
                  <a:lnTo>
                    <a:pt x="35" y="37"/>
                  </a:lnTo>
                  <a:lnTo>
                    <a:pt x="32" y="36"/>
                  </a:lnTo>
                  <a:lnTo>
                    <a:pt x="26" y="32"/>
                  </a:lnTo>
                  <a:lnTo>
                    <a:pt x="20" y="28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21" y="36"/>
                  </a:lnTo>
                  <a:lnTo>
                    <a:pt x="23" y="42"/>
                  </a:lnTo>
                  <a:lnTo>
                    <a:pt x="23" y="45"/>
                  </a:lnTo>
                  <a:lnTo>
                    <a:pt x="15" y="40"/>
                  </a:lnTo>
                  <a:lnTo>
                    <a:pt x="6" y="33"/>
                  </a:lnTo>
                  <a:lnTo>
                    <a:pt x="2" y="2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6"/>
                  </a:lnTo>
                  <a:lnTo>
                    <a:pt x="14" y="16"/>
                  </a:lnTo>
                  <a:lnTo>
                    <a:pt x="10" y="8"/>
                  </a:lnTo>
                  <a:lnTo>
                    <a:pt x="20" y="13"/>
                  </a:lnTo>
                  <a:lnTo>
                    <a:pt x="29" y="19"/>
                  </a:lnTo>
                  <a:lnTo>
                    <a:pt x="25" y="10"/>
                  </a:lnTo>
                  <a:lnTo>
                    <a:pt x="22" y="0"/>
                  </a:lnTo>
                  <a:lnTo>
                    <a:pt x="31" y="7"/>
                  </a:lnTo>
                  <a:lnTo>
                    <a:pt x="4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4" name="Freeform 43">
              <a:extLst>
                <a:ext uri="{FF2B5EF4-FFF2-40B4-BE49-F238E27FC236}">
                  <a16:creationId xmlns:a16="http://schemas.microsoft.com/office/drawing/2014/main" id="{C3EFC1C2-8E5A-4A30-A784-8333D11A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797" y="4125081"/>
              <a:ext cx="7393" cy="9241"/>
            </a:xfrm>
            <a:custGeom>
              <a:avLst/>
              <a:gdLst>
                <a:gd name="T0" fmla="*/ 28 w 58"/>
                <a:gd name="T1" fmla="*/ 8 h 81"/>
                <a:gd name="T2" fmla="*/ 36 w 58"/>
                <a:gd name="T3" fmla="*/ 16 h 81"/>
                <a:gd name="T4" fmla="*/ 44 w 58"/>
                <a:gd name="T5" fmla="*/ 23 h 81"/>
                <a:gd name="T6" fmla="*/ 45 w 58"/>
                <a:gd name="T7" fmla="*/ 26 h 81"/>
                <a:gd name="T8" fmla="*/ 47 w 58"/>
                <a:gd name="T9" fmla="*/ 33 h 81"/>
                <a:gd name="T10" fmla="*/ 48 w 58"/>
                <a:gd name="T11" fmla="*/ 39 h 81"/>
                <a:gd name="T12" fmla="*/ 48 w 58"/>
                <a:gd name="T13" fmla="*/ 42 h 81"/>
                <a:gd name="T14" fmla="*/ 46 w 58"/>
                <a:gd name="T15" fmla="*/ 40 h 81"/>
                <a:gd name="T16" fmla="*/ 40 w 58"/>
                <a:gd name="T17" fmla="*/ 35 h 81"/>
                <a:gd name="T18" fmla="*/ 34 w 58"/>
                <a:gd name="T19" fmla="*/ 31 h 81"/>
                <a:gd name="T20" fmla="*/ 32 w 58"/>
                <a:gd name="T21" fmla="*/ 29 h 81"/>
                <a:gd name="T22" fmla="*/ 34 w 58"/>
                <a:gd name="T23" fmla="*/ 38 h 81"/>
                <a:gd name="T24" fmla="*/ 36 w 58"/>
                <a:gd name="T25" fmla="*/ 48 h 81"/>
                <a:gd name="T26" fmla="*/ 40 w 58"/>
                <a:gd name="T27" fmla="*/ 51 h 81"/>
                <a:gd name="T28" fmla="*/ 45 w 58"/>
                <a:gd name="T29" fmla="*/ 55 h 81"/>
                <a:gd name="T30" fmla="*/ 48 w 58"/>
                <a:gd name="T31" fmla="*/ 57 h 81"/>
                <a:gd name="T32" fmla="*/ 50 w 58"/>
                <a:gd name="T33" fmla="*/ 59 h 81"/>
                <a:gd name="T34" fmla="*/ 52 w 58"/>
                <a:gd name="T35" fmla="*/ 62 h 81"/>
                <a:gd name="T36" fmla="*/ 53 w 58"/>
                <a:gd name="T37" fmla="*/ 62 h 81"/>
                <a:gd name="T38" fmla="*/ 55 w 58"/>
                <a:gd name="T39" fmla="*/ 72 h 81"/>
                <a:gd name="T40" fmla="*/ 58 w 58"/>
                <a:gd name="T41" fmla="*/ 81 h 81"/>
                <a:gd name="T42" fmla="*/ 49 w 58"/>
                <a:gd name="T43" fmla="*/ 74 h 81"/>
                <a:gd name="T44" fmla="*/ 41 w 58"/>
                <a:gd name="T45" fmla="*/ 67 h 81"/>
                <a:gd name="T46" fmla="*/ 38 w 58"/>
                <a:gd name="T47" fmla="*/ 57 h 81"/>
                <a:gd name="T48" fmla="*/ 36 w 58"/>
                <a:gd name="T49" fmla="*/ 48 h 81"/>
                <a:gd name="T50" fmla="*/ 29 w 58"/>
                <a:gd name="T51" fmla="*/ 40 h 81"/>
                <a:gd name="T52" fmla="*/ 20 w 58"/>
                <a:gd name="T53" fmla="*/ 34 h 81"/>
                <a:gd name="T54" fmla="*/ 12 w 58"/>
                <a:gd name="T55" fmla="*/ 27 h 81"/>
                <a:gd name="T56" fmla="*/ 3 w 58"/>
                <a:gd name="T57" fmla="*/ 19 h 81"/>
                <a:gd name="T58" fmla="*/ 1 w 58"/>
                <a:gd name="T59" fmla="*/ 9 h 81"/>
                <a:gd name="T60" fmla="*/ 0 w 58"/>
                <a:gd name="T61" fmla="*/ 0 h 81"/>
                <a:gd name="T62" fmla="*/ 8 w 58"/>
                <a:gd name="T63" fmla="*/ 7 h 81"/>
                <a:gd name="T64" fmla="*/ 16 w 58"/>
                <a:gd name="T65" fmla="*/ 14 h 81"/>
                <a:gd name="T66" fmla="*/ 25 w 58"/>
                <a:gd name="T67" fmla="*/ 22 h 81"/>
                <a:gd name="T68" fmla="*/ 32 w 58"/>
                <a:gd name="T69" fmla="*/ 29 h 81"/>
                <a:gd name="T70" fmla="*/ 30 w 58"/>
                <a:gd name="T71" fmla="*/ 19 h 81"/>
                <a:gd name="T72" fmla="*/ 28 w 58"/>
                <a:gd name="T7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" h="81">
                  <a:moveTo>
                    <a:pt x="28" y="8"/>
                  </a:moveTo>
                  <a:lnTo>
                    <a:pt x="36" y="16"/>
                  </a:lnTo>
                  <a:lnTo>
                    <a:pt x="44" y="23"/>
                  </a:lnTo>
                  <a:lnTo>
                    <a:pt x="45" y="26"/>
                  </a:lnTo>
                  <a:lnTo>
                    <a:pt x="47" y="33"/>
                  </a:lnTo>
                  <a:lnTo>
                    <a:pt x="48" y="39"/>
                  </a:lnTo>
                  <a:lnTo>
                    <a:pt x="48" y="42"/>
                  </a:lnTo>
                  <a:lnTo>
                    <a:pt x="46" y="40"/>
                  </a:lnTo>
                  <a:lnTo>
                    <a:pt x="40" y="35"/>
                  </a:lnTo>
                  <a:lnTo>
                    <a:pt x="34" y="31"/>
                  </a:lnTo>
                  <a:lnTo>
                    <a:pt x="32" y="29"/>
                  </a:lnTo>
                  <a:lnTo>
                    <a:pt x="34" y="38"/>
                  </a:lnTo>
                  <a:lnTo>
                    <a:pt x="36" y="48"/>
                  </a:lnTo>
                  <a:lnTo>
                    <a:pt x="40" y="51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5" y="72"/>
                  </a:lnTo>
                  <a:lnTo>
                    <a:pt x="58" y="81"/>
                  </a:lnTo>
                  <a:lnTo>
                    <a:pt x="49" y="74"/>
                  </a:lnTo>
                  <a:lnTo>
                    <a:pt x="41" y="67"/>
                  </a:lnTo>
                  <a:lnTo>
                    <a:pt x="38" y="57"/>
                  </a:lnTo>
                  <a:lnTo>
                    <a:pt x="36" y="48"/>
                  </a:lnTo>
                  <a:lnTo>
                    <a:pt x="29" y="40"/>
                  </a:lnTo>
                  <a:lnTo>
                    <a:pt x="20" y="34"/>
                  </a:lnTo>
                  <a:lnTo>
                    <a:pt x="12" y="27"/>
                  </a:lnTo>
                  <a:lnTo>
                    <a:pt x="3" y="19"/>
                  </a:lnTo>
                  <a:lnTo>
                    <a:pt x="1" y="9"/>
                  </a:lnTo>
                  <a:lnTo>
                    <a:pt x="0" y="0"/>
                  </a:lnTo>
                  <a:lnTo>
                    <a:pt x="8" y="7"/>
                  </a:lnTo>
                  <a:lnTo>
                    <a:pt x="16" y="14"/>
                  </a:lnTo>
                  <a:lnTo>
                    <a:pt x="25" y="22"/>
                  </a:lnTo>
                  <a:lnTo>
                    <a:pt x="32" y="29"/>
                  </a:lnTo>
                  <a:lnTo>
                    <a:pt x="30" y="19"/>
                  </a:lnTo>
                  <a:lnTo>
                    <a:pt x="2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5" name="Freeform 44">
              <a:extLst>
                <a:ext uri="{FF2B5EF4-FFF2-40B4-BE49-F238E27FC236}">
                  <a16:creationId xmlns:a16="http://schemas.microsoft.com/office/drawing/2014/main" id="{1E8BDD4F-C982-4A62-8A2E-C4D8F5651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618" y="4064092"/>
              <a:ext cx="11089" cy="25874"/>
            </a:xfrm>
            <a:custGeom>
              <a:avLst/>
              <a:gdLst>
                <a:gd name="T0" fmla="*/ 64 w 97"/>
                <a:gd name="T1" fmla="*/ 156 h 218"/>
                <a:gd name="T2" fmla="*/ 58 w 97"/>
                <a:gd name="T3" fmla="*/ 156 h 218"/>
                <a:gd name="T4" fmla="*/ 58 w 97"/>
                <a:gd name="T5" fmla="*/ 178 h 218"/>
                <a:gd name="T6" fmla="*/ 50 w 97"/>
                <a:gd name="T7" fmla="*/ 180 h 218"/>
                <a:gd name="T8" fmla="*/ 45 w 97"/>
                <a:gd name="T9" fmla="*/ 161 h 218"/>
                <a:gd name="T10" fmla="*/ 39 w 97"/>
                <a:gd name="T11" fmla="*/ 141 h 218"/>
                <a:gd name="T12" fmla="*/ 32 w 97"/>
                <a:gd name="T13" fmla="*/ 123 h 218"/>
                <a:gd name="T14" fmla="*/ 27 w 97"/>
                <a:gd name="T15" fmla="*/ 104 h 218"/>
                <a:gd name="T16" fmla="*/ 22 w 97"/>
                <a:gd name="T17" fmla="*/ 86 h 218"/>
                <a:gd name="T18" fmla="*/ 16 w 97"/>
                <a:gd name="T19" fmla="*/ 67 h 218"/>
                <a:gd name="T20" fmla="*/ 11 w 97"/>
                <a:gd name="T21" fmla="*/ 48 h 218"/>
                <a:gd name="T22" fmla="*/ 6 w 97"/>
                <a:gd name="T23" fmla="*/ 29 h 218"/>
                <a:gd name="T24" fmla="*/ 0 w 97"/>
                <a:gd name="T25" fmla="*/ 10 h 218"/>
                <a:gd name="T26" fmla="*/ 8 w 97"/>
                <a:gd name="T27" fmla="*/ 9 h 218"/>
                <a:gd name="T28" fmla="*/ 20 w 97"/>
                <a:gd name="T29" fmla="*/ 28 h 218"/>
                <a:gd name="T30" fmla="*/ 30 w 97"/>
                <a:gd name="T31" fmla="*/ 46 h 218"/>
                <a:gd name="T32" fmla="*/ 36 w 97"/>
                <a:gd name="T33" fmla="*/ 65 h 218"/>
                <a:gd name="T34" fmla="*/ 29 w 97"/>
                <a:gd name="T35" fmla="*/ 65 h 218"/>
                <a:gd name="T36" fmla="*/ 23 w 97"/>
                <a:gd name="T37" fmla="*/ 65 h 218"/>
                <a:gd name="T38" fmla="*/ 28 w 97"/>
                <a:gd name="T39" fmla="*/ 85 h 218"/>
                <a:gd name="T40" fmla="*/ 33 w 97"/>
                <a:gd name="T41" fmla="*/ 103 h 218"/>
                <a:gd name="T42" fmla="*/ 39 w 97"/>
                <a:gd name="T43" fmla="*/ 122 h 218"/>
                <a:gd name="T44" fmla="*/ 51 w 97"/>
                <a:gd name="T45" fmla="*/ 140 h 218"/>
                <a:gd name="T46" fmla="*/ 58 w 97"/>
                <a:gd name="T47" fmla="*/ 137 h 218"/>
                <a:gd name="T48" fmla="*/ 64 w 97"/>
                <a:gd name="T49" fmla="*/ 136 h 218"/>
                <a:gd name="T50" fmla="*/ 71 w 97"/>
                <a:gd name="T51" fmla="*/ 155 h 218"/>
                <a:gd name="T52" fmla="*/ 77 w 97"/>
                <a:gd name="T53" fmla="*/ 173 h 218"/>
                <a:gd name="T54" fmla="*/ 90 w 97"/>
                <a:gd name="T55" fmla="*/ 190 h 218"/>
                <a:gd name="T56" fmla="*/ 96 w 97"/>
                <a:gd name="T57" fmla="*/ 202 h 218"/>
                <a:gd name="T58" fmla="*/ 97 w 97"/>
                <a:gd name="T59" fmla="*/ 212 h 218"/>
                <a:gd name="T60" fmla="*/ 96 w 97"/>
                <a:gd name="T61" fmla="*/ 217 h 218"/>
                <a:gd name="T62" fmla="*/ 90 w 97"/>
                <a:gd name="T63" fmla="*/ 211 h 218"/>
                <a:gd name="T64" fmla="*/ 77 w 97"/>
                <a:gd name="T65" fmla="*/ 194 h 218"/>
                <a:gd name="T66" fmla="*/ 71 w 97"/>
                <a:gd name="T67" fmla="*/ 17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218">
                  <a:moveTo>
                    <a:pt x="71" y="165"/>
                  </a:moveTo>
                  <a:lnTo>
                    <a:pt x="64" y="156"/>
                  </a:lnTo>
                  <a:lnTo>
                    <a:pt x="58" y="148"/>
                  </a:lnTo>
                  <a:lnTo>
                    <a:pt x="58" y="156"/>
                  </a:lnTo>
                  <a:lnTo>
                    <a:pt x="58" y="168"/>
                  </a:lnTo>
                  <a:lnTo>
                    <a:pt x="58" y="178"/>
                  </a:lnTo>
                  <a:lnTo>
                    <a:pt x="58" y="187"/>
                  </a:lnTo>
                  <a:lnTo>
                    <a:pt x="50" y="180"/>
                  </a:lnTo>
                  <a:lnTo>
                    <a:pt x="45" y="170"/>
                  </a:lnTo>
                  <a:lnTo>
                    <a:pt x="45" y="161"/>
                  </a:lnTo>
                  <a:lnTo>
                    <a:pt x="45" y="150"/>
                  </a:lnTo>
                  <a:lnTo>
                    <a:pt x="39" y="141"/>
                  </a:lnTo>
                  <a:lnTo>
                    <a:pt x="32" y="133"/>
                  </a:lnTo>
                  <a:lnTo>
                    <a:pt x="32" y="123"/>
                  </a:lnTo>
                  <a:lnTo>
                    <a:pt x="33" y="113"/>
                  </a:lnTo>
                  <a:lnTo>
                    <a:pt x="27" y="104"/>
                  </a:lnTo>
                  <a:lnTo>
                    <a:pt x="21" y="96"/>
                  </a:lnTo>
                  <a:lnTo>
                    <a:pt x="22" y="86"/>
                  </a:lnTo>
                  <a:lnTo>
                    <a:pt x="22" y="76"/>
                  </a:lnTo>
                  <a:lnTo>
                    <a:pt x="16" y="67"/>
                  </a:lnTo>
                  <a:lnTo>
                    <a:pt x="10" y="59"/>
                  </a:lnTo>
                  <a:lnTo>
                    <a:pt x="11" y="48"/>
                  </a:lnTo>
                  <a:lnTo>
                    <a:pt x="12" y="38"/>
                  </a:lnTo>
                  <a:lnTo>
                    <a:pt x="6" y="29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3" y="0"/>
                  </a:lnTo>
                  <a:lnTo>
                    <a:pt x="8" y="9"/>
                  </a:lnTo>
                  <a:lnTo>
                    <a:pt x="13" y="18"/>
                  </a:lnTo>
                  <a:lnTo>
                    <a:pt x="20" y="28"/>
                  </a:lnTo>
                  <a:lnTo>
                    <a:pt x="25" y="36"/>
                  </a:lnTo>
                  <a:lnTo>
                    <a:pt x="30" y="46"/>
                  </a:lnTo>
                  <a:lnTo>
                    <a:pt x="37" y="54"/>
                  </a:lnTo>
                  <a:lnTo>
                    <a:pt x="36" y="65"/>
                  </a:lnTo>
                  <a:lnTo>
                    <a:pt x="36" y="73"/>
                  </a:lnTo>
                  <a:lnTo>
                    <a:pt x="29" y="65"/>
                  </a:lnTo>
                  <a:lnTo>
                    <a:pt x="24" y="56"/>
                  </a:lnTo>
                  <a:lnTo>
                    <a:pt x="23" y="65"/>
                  </a:lnTo>
                  <a:lnTo>
                    <a:pt x="22" y="76"/>
                  </a:lnTo>
                  <a:lnTo>
                    <a:pt x="28" y="85"/>
                  </a:lnTo>
                  <a:lnTo>
                    <a:pt x="34" y="94"/>
                  </a:lnTo>
                  <a:lnTo>
                    <a:pt x="33" y="103"/>
                  </a:lnTo>
                  <a:lnTo>
                    <a:pt x="33" y="113"/>
                  </a:lnTo>
                  <a:lnTo>
                    <a:pt x="39" y="122"/>
                  </a:lnTo>
                  <a:lnTo>
                    <a:pt x="45" y="131"/>
                  </a:lnTo>
                  <a:lnTo>
                    <a:pt x="51" y="140"/>
                  </a:lnTo>
                  <a:lnTo>
                    <a:pt x="58" y="148"/>
                  </a:lnTo>
                  <a:lnTo>
                    <a:pt x="58" y="137"/>
                  </a:lnTo>
                  <a:lnTo>
                    <a:pt x="59" y="129"/>
                  </a:lnTo>
                  <a:lnTo>
                    <a:pt x="64" y="136"/>
                  </a:lnTo>
                  <a:lnTo>
                    <a:pt x="71" y="146"/>
                  </a:lnTo>
                  <a:lnTo>
                    <a:pt x="71" y="155"/>
                  </a:lnTo>
                  <a:lnTo>
                    <a:pt x="71" y="165"/>
                  </a:lnTo>
                  <a:lnTo>
                    <a:pt x="77" y="173"/>
                  </a:lnTo>
                  <a:lnTo>
                    <a:pt x="83" y="182"/>
                  </a:lnTo>
                  <a:lnTo>
                    <a:pt x="90" y="190"/>
                  </a:lnTo>
                  <a:lnTo>
                    <a:pt x="96" y="198"/>
                  </a:lnTo>
                  <a:lnTo>
                    <a:pt x="96" y="202"/>
                  </a:lnTo>
                  <a:lnTo>
                    <a:pt x="97" y="208"/>
                  </a:lnTo>
                  <a:lnTo>
                    <a:pt x="97" y="212"/>
                  </a:lnTo>
                  <a:lnTo>
                    <a:pt x="97" y="215"/>
                  </a:lnTo>
                  <a:lnTo>
                    <a:pt x="96" y="217"/>
                  </a:lnTo>
                  <a:lnTo>
                    <a:pt x="96" y="218"/>
                  </a:lnTo>
                  <a:lnTo>
                    <a:pt x="90" y="211"/>
                  </a:lnTo>
                  <a:lnTo>
                    <a:pt x="83" y="201"/>
                  </a:lnTo>
                  <a:lnTo>
                    <a:pt x="77" y="194"/>
                  </a:lnTo>
                  <a:lnTo>
                    <a:pt x="71" y="184"/>
                  </a:lnTo>
                  <a:lnTo>
                    <a:pt x="71" y="174"/>
                  </a:lnTo>
                  <a:lnTo>
                    <a:pt x="71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6" name="Freeform 45">
              <a:extLst>
                <a:ext uri="{FF2B5EF4-FFF2-40B4-BE49-F238E27FC236}">
                  <a16:creationId xmlns:a16="http://schemas.microsoft.com/office/drawing/2014/main" id="{FDF75DB4-6A4A-4420-8A01-861D1E0C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56" y="3914392"/>
              <a:ext cx="3696" cy="7393"/>
            </a:xfrm>
            <a:custGeom>
              <a:avLst/>
              <a:gdLst>
                <a:gd name="T0" fmla="*/ 37 w 41"/>
                <a:gd name="T1" fmla="*/ 43 h 70"/>
                <a:gd name="T2" fmla="*/ 23 w 41"/>
                <a:gd name="T3" fmla="*/ 57 h 70"/>
                <a:gd name="T4" fmla="*/ 16 w 41"/>
                <a:gd name="T5" fmla="*/ 64 h 70"/>
                <a:gd name="T6" fmla="*/ 9 w 41"/>
                <a:gd name="T7" fmla="*/ 70 h 70"/>
                <a:gd name="T8" fmla="*/ 9 w 41"/>
                <a:gd name="T9" fmla="*/ 66 h 70"/>
                <a:gd name="T10" fmla="*/ 10 w 41"/>
                <a:gd name="T11" fmla="*/ 60 h 70"/>
                <a:gd name="T12" fmla="*/ 11 w 41"/>
                <a:gd name="T13" fmla="*/ 53 h 70"/>
                <a:gd name="T14" fmla="*/ 11 w 41"/>
                <a:gd name="T15" fmla="*/ 49 h 70"/>
                <a:gd name="T16" fmla="*/ 12 w 41"/>
                <a:gd name="T17" fmla="*/ 39 h 70"/>
                <a:gd name="T18" fmla="*/ 14 w 41"/>
                <a:gd name="T19" fmla="*/ 29 h 70"/>
                <a:gd name="T20" fmla="*/ 7 w 41"/>
                <a:gd name="T21" fmla="*/ 36 h 70"/>
                <a:gd name="T22" fmla="*/ 0 w 41"/>
                <a:gd name="T23" fmla="*/ 43 h 70"/>
                <a:gd name="T24" fmla="*/ 2 w 41"/>
                <a:gd name="T25" fmla="*/ 32 h 70"/>
                <a:gd name="T26" fmla="*/ 3 w 41"/>
                <a:gd name="T27" fmla="*/ 21 h 70"/>
                <a:gd name="T28" fmla="*/ 9 w 41"/>
                <a:gd name="T29" fmla="*/ 14 h 70"/>
                <a:gd name="T30" fmla="*/ 17 w 41"/>
                <a:gd name="T31" fmla="*/ 8 h 70"/>
                <a:gd name="T32" fmla="*/ 15 w 41"/>
                <a:gd name="T33" fmla="*/ 18 h 70"/>
                <a:gd name="T34" fmla="*/ 14 w 41"/>
                <a:gd name="T35" fmla="*/ 29 h 70"/>
                <a:gd name="T36" fmla="*/ 21 w 41"/>
                <a:gd name="T37" fmla="*/ 23 h 70"/>
                <a:gd name="T38" fmla="*/ 27 w 41"/>
                <a:gd name="T39" fmla="*/ 14 h 70"/>
                <a:gd name="T40" fmla="*/ 35 w 41"/>
                <a:gd name="T41" fmla="*/ 7 h 70"/>
                <a:gd name="T42" fmla="*/ 41 w 41"/>
                <a:gd name="T43" fmla="*/ 0 h 70"/>
                <a:gd name="T44" fmla="*/ 41 w 41"/>
                <a:gd name="T45" fmla="*/ 10 h 70"/>
                <a:gd name="T46" fmla="*/ 39 w 41"/>
                <a:gd name="T47" fmla="*/ 21 h 70"/>
                <a:gd name="T48" fmla="*/ 38 w 41"/>
                <a:gd name="T49" fmla="*/ 32 h 70"/>
                <a:gd name="T50" fmla="*/ 37 w 41"/>
                <a:gd name="T51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70">
                  <a:moveTo>
                    <a:pt x="37" y="43"/>
                  </a:moveTo>
                  <a:lnTo>
                    <a:pt x="23" y="57"/>
                  </a:lnTo>
                  <a:lnTo>
                    <a:pt x="16" y="64"/>
                  </a:lnTo>
                  <a:lnTo>
                    <a:pt x="9" y="70"/>
                  </a:lnTo>
                  <a:lnTo>
                    <a:pt x="9" y="66"/>
                  </a:lnTo>
                  <a:lnTo>
                    <a:pt x="10" y="60"/>
                  </a:lnTo>
                  <a:lnTo>
                    <a:pt x="11" y="53"/>
                  </a:lnTo>
                  <a:lnTo>
                    <a:pt x="11" y="49"/>
                  </a:lnTo>
                  <a:lnTo>
                    <a:pt x="12" y="39"/>
                  </a:lnTo>
                  <a:lnTo>
                    <a:pt x="14" y="29"/>
                  </a:lnTo>
                  <a:lnTo>
                    <a:pt x="7" y="36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3" y="21"/>
                  </a:lnTo>
                  <a:lnTo>
                    <a:pt x="9" y="14"/>
                  </a:lnTo>
                  <a:lnTo>
                    <a:pt x="17" y="8"/>
                  </a:lnTo>
                  <a:lnTo>
                    <a:pt x="15" y="18"/>
                  </a:lnTo>
                  <a:lnTo>
                    <a:pt x="14" y="29"/>
                  </a:lnTo>
                  <a:lnTo>
                    <a:pt x="21" y="23"/>
                  </a:lnTo>
                  <a:lnTo>
                    <a:pt x="27" y="14"/>
                  </a:lnTo>
                  <a:lnTo>
                    <a:pt x="35" y="7"/>
                  </a:lnTo>
                  <a:lnTo>
                    <a:pt x="41" y="0"/>
                  </a:lnTo>
                  <a:lnTo>
                    <a:pt x="41" y="10"/>
                  </a:lnTo>
                  <a:lnTo>
                    <a:pt x="39" y="21"/>
                  </a:lnTo>
                  <a:lnTo>
                    <a:pt x="38" y="32"/>
                  </a:lnTo>
                  <a:lnTo>
                    <a:pt x="37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7" name="Freeform 46">
              <a:extLst>
                <a:ext uri="{FF2B5EF4-FFF2-40B4-BE49-F238E27FC236}">
                  <a16:creationId xmlns:a16="http://schemas.microsoft.com/office/drawing/2014/main" id="{E6D57641-8600-4F59-BD58-AB236826E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42" y="3873732"/>
              <a:ext cx="11089" cy="14785"/>
            </a:xfrm>
            <a:custGeom>
              <a:avLst/>
              <a:gdLst>
                <a:gd name="T0" fmla="*/ 5 w 89"/>
                <a:gd name="T1" fmla="*/ 106 h 127"/>
                <a:gd name="T2" fmla="*/ 8 w 89"/>
                <a:gd name="T3" fmla="*/ 96 h 127"/>
                <a:gd name="T4" fmla="*/ 11 w 89"/>
                <a:gd name="T5" fmla="*/ 86 h 127"/>
                <a:gd name="T6" fmla="*/ 19 w 89"/>
                <a:gd name="T7" fmla="*/ 79 h 127"/>
                <a:gd name="T8" fmla="*/ 27 w 89"/>
                <a:gd name="T9" fmla="*/ 74 h 127"/>
                <a:gd name="T10" fmla="*/ 35 w 89"/>
                <a:gd name="T11" fmla="*/ 69 h 127"/>
                <a:gd name="T12" fmla="*/ 43 w 89"/>
                <a:gd name="T13" fmla="*/ 62 h 127"/>
                <a:gd name="T14" fmla="*/ 47 w 89"/>
                <a:gd name="T15" fmla="*/ 53 h 127"/>
                <a:gd name="T16" fmla="*/ 50 w 89"/>
                <a:gd name="T17" fmla="*/ 42 h 127"/>
                <a:gd name="T18" fmla="*/ 58 w 89"/>
                <a:gd name="T19" fmla="*/ 37 h 127"/>
                <a:gd name="T20" fmla="*/ 66 w 89"/>
                <a:gd name="T21" fmla="*/ 32 h 127"/>
                <a:gd name="T22" fmla="*/ 69 w 89"/>
                <a:gd name="T23" fmla="*/ 21 h 127"/>
                <a:gd name="T24" fmla="*/ 73 w 89"/>
                <a:gd name="T25" fmla="*/ 11 h 127"/>
                <a:gd name="T26" fmla="*/ 81 w 89"/>
                <a:gd name="T27" fmla="*/ 5 h 127"/>
                <a:gd name="T28" fmla="*/ 89 w 89"/>
                <a:gd name="T29" fmla="*/ 0 h 127"/>
                <a:gd name="T30" fmla="*/ 86 w 89"/>
                <a:gd name="T31" fmla="*/ 10 h 127"/>
                <a:gd name="T32" fmla="*/ 83 w 89"/>
                <a:gd name="T33" fmla="*/ 20 h 127"/>
                <a:gd name="T34" fmla="*/ 74 w 89"/>
                <a:gd name="T35" fmla="*/ 25 h 127"/>
                <a:gd name="T36" fmla="*/ 66 w 89"/>
                <a:gd name="T37" fmla="*/ 32 h 127"/>
                <a:gd name="T38" fmla="*/ 63 w 89"/>
                <a:gd name="T39" fmla="*/ 41 h 127"/>
                <a:gd name="T40" fmla="*/ 59 w 89"/>
                <a:gd name="T41" fmla="*/ 52 h 127"/>
                <a:gd name="T42" fmla="*/ 51 w 89"/>
                <a:gd name="T43" fmla="*/ 57 h 127"/>
                <a:gd name="T44" fmla="*/ 43 w 89"/>
                <a:gd name="T45" fmla="*/ 62 h 127"/>
                <a:gd name="T46" fmla="*/ 40 w 89"/>
                <a:gd name="T47" fmla="*/ 73 h 127"/>
                <a:gd name="T48" fmla="*/ 37 w 89"/>
                <a:gd name="T49" fmla="*/ 83 h 127"/>
                <a:gd name="T50" fmla="*/ 30 w 89"/>
                <a:gd name="T51" fmla="*/ 89 h 127"/>
                <a:gd name="T52" fmla="*/ 21 w 89"/>
                <a:gd name="T53" fmla="*/ 94 h 127"/>
                <a:gd name="T54" fmla="*/ 18 w 89"/>
                <a:gd name="T55" fmla="*/ 105 h 127"/>
                <a:gd name="T56" fmla="*/ 16 w 89"/>
                <a:gd name="T57" fmla="*/ 116 h 127"/>
                <a:gd name="T58" fmla="*/ 7 w 89"/>
                <a:gd name="T59" fmla="*/ 122 h 127"/>
                <a:gd name="T60" fmla="*/ 0 w 89"/>
                <a:gd name="T61" fmla="*/ 127 h 127"/>
                <a:gd name="T62" fmla="*/ 2 w 89"/>
                <a:gd name="T63" fmla="*/ 118 h 127"/>
                <a:gd name="T64" fmla="*/ 5 w 89"/>
                <a:gd name="T65" fmla="*/ 10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127">
                  <a:moveTo>
                    <a:pt x="5" y="106"/>
                  </a:moveTo>
                  <a:lnTo>
                    <a:pt x="8" y="96"/>
                  </a:lnTo>
                  <a:lnTo>
                    <a:pt x="11" y="86"/>
                  </a:lnTo>
                  <a:lnTo>
                    <a:pt x="19" y="79"/>
                  </a:lnTo>
                  <a:lnTo>
                    <a:pt x="27" y="74"/>
                  </a:lnTo>
                  <a:lnTo>
                    <a:pt x="35" y="69"/>
                  </a:lnTo>
                  <a:lnTo>
                    <a:pt x="43" y="62"/>
                  </a:lnTo>
                  <a:lnTo>
                    <a:pt x="47" y="53"/>
                  </a:lnTo>
                  <a:lnTo>
                    <a:pt x="50" y="42"/>
                  </a:lnTo>
                  <a:lnTo>
                    <a:pt x="58" y="37"/>
                  </a:lnTo>
                  <a:lnTo>
                    <a:pt x="66" y="32"/>
                  </a:lnTo>
                  <a:lnTo>
                    <a:pt x="69" y="21"/>
                  </a:lnTo>
                  <a:lnTo>
                    <a:pt x="73" y="11"/>
                  </a:lnTo>
                  <a:lnTo>
                    <a:pt x="81" y="5"/>
                  </a:lnTo>
                  <a:lnTo>
                    <a:pt x="89" y="0"/>
                  </a:lnTo>
                  <a:lnTo>
                    <a:pt x="86" y="10"/>
                  </a:lnTo>
                  <a:lnTo>
                    <a:pt x="83" y="20"/>
                  </a:lnTo>
                  <a:lnTo>
                    <a:pt x="74" y="25"/>
                  </a:lnTo>
                  <a:lnTo>
                    <a:pt x="66" y="32"/>
                  </a:lnTo>
                  <a:lnTo>
                    <a:pt x="63" y="41"/>
                  </a:lnTo>
                  <a:lnTo>
                    <a:pt x="59" y="52"/>
                  </a:lnTo>
                  <a:lnTo>
                    <a:pt x="51" y="57"/>
                  </a:lnTo>
                  <a:lnTo>
                    <a:pt x="43" y="62"/>
                  </a:lnTo>
                  <a:lnTo>
                    <a:pt x="40" y="73"/>
                  </a:lnTo>
                  <a:lnTo>
                    <a:pt x="37" y="83"/>
                  </a:lnTo>
                  <a:lnTo>
                    <a:pt x="30" y="89"/>
                  </a:lnTo>
                  <a:lnTo>
                    <a:pt x="21" y="94"/>
                  </a:lnTo>
                  <a:lnTo>
                    <a:pt x="18" y="105"/>
                  </a:lnTo>
                  <a:lnTo>
                    <a:pt x="16" y="116"/>
                  </a:lnTo>
                  <a:lnTo>
                    <a:pt x="7" y="122"/>
                  </a:lnTo>
                  <a:lnTo>
                    <a:pt x="0" y="127"/>
                  </a:lnTo>
                  <a:lnTo>
                    <a:pt x="2" y="118"/>
                  </a:lnTo>
                  <a:lnTo>
                    <a:pt x="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8" name="Freeform 47">
              <a:extLst>
                <a:ext uri="{FF2B5EF4-FFF2-40B4-BE49-F238E27FC236}">
                  <a16:creationId xmlns:a16="http://schemas.microsoft.com/office/drawing/2014/main" id="{BA85BBF3-6CE0-4BDA-A512-F393887D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431" y="3864492"/>
              <a:ext cx="9241" cy="12937"/>
            </a:xfrm>
            <a:custGeom>
              <a:avLst/>
              <a:gdLst>
                <a:gd name="T0" fmla="*/ 0 w 79"/>
                <a:gd name="T1" fmla="*/ 119 h 119"/>
                <a:gd name="T2" fmla="*/ 4 w 79"/>
                <a:gd name="T3" fmla="*/ 110 h 119"/>
                <a:gd name="T4" fmla="*/ 7 w 79"/>
                <a:gd name="T5" fmla="*/ 99 h 119"/>
                <a:gd name="T6" fmla="*/ 10 w 79"/>
                <a:gd name="T7" fmla="*/ 90 h 119"/>
                <a:gd name="T8" fmla="*/ 14 w 79"/>
                <a:gd name="T9" fmla="*/ 79 h 119"/>
                <a:gd name="T10" fmla="*/ 22 w 79"/>
                <a:gd name="T11" fmla="*/ 60 h 119"/>
                <a:gd name="T12" fmla="*/ 24 w 79"/>
                <a:gd name="T13" fmla="*/ 49 h 119"/>
                <a:gd name="T14" fmla="*/ 29 w 79"/>
                <a:gd name="T15" fmla="*/ 40 h 119"/>
                <a:gd name="T16" fmla="*/ 37 w 79"/>
                <a:gd name="T17" fmla="*/ 34 h 119"/>
                <a:gd name="T18" fmla="*/ 46 w 79"/>
                <a:gd name="T19" fmla="*/ 29 h 119"/>
                <a:gd name="T20" fmla="*/ 49 w 79"/>
                <a:gd name="T21" fmla="*/ 19 h 119"/>
                <a:gd name="T22" fmla="*/ 54 w 79"/>
                <a:gd name="T23" fmla="*/ 10 h 119"/>
                <a:gd name="T24" fmla="*/ 62 w 79"/>
                <a:gd name="T25" fmla="*/ 3 h 119"/>
                <a:gd name="T26" fmla="*/ 71 w 79"/>
                <a:gd name="T27" fmla="*/ 0 h 119"/>
                <a:gd name="T28" fmla="*/ 69 w 79"/>
                <a:gd name="T29" fmla="*/ 3 h 119"/>
                <a:gd name="T30" fmla="*/ 66 w 79"/>
                <a:gd name="T31" fmla="*/ 10 h 119"/>
                <a:gd name="T32" fmla="*/ 63 w 79"/>
                <a:gd name="T33" fmla="*/ 16 h 119"/>
                <a:gd name="T34" fmla="*/ 62 w 79"/>
                <a:gd name="T35" fmla="*/ 19 h 119"/>
                <a:gd name="T36" fmla="*/ 65 w 79"/>
                <a:gd name="T37" fmla="*/ 17 h 119"/>
                <a:gd name="T38" fmla="*/ 72 w 79"/>
                <a:gd name="T39" fmla="*/ 14 h 119"/>
                <a:gd name="T40" fmla="*/ 77 w 79"/>
                <a:gd name="T41" fmla="*/ 11 h 119"/>
                <a:gd name="T42" fmla="*/ 79 w 79"/>
                <a:gd name="T43" fmla="*/ 10 h 119"/>
                <a:gd name="T44" fmla="*/ 76 w 79"/>
                <a:gd name="T45" fmla="*/ 18 h 119"/>
                <a:gd name="T46" fmla="*/ 72 w 79"/>
                <a:gd name="T47" fmla="*/ 29 h 119"/>
                <a:gd name="T48" fmla="*/ 67 w 79"/>
                <a:gd name="T49" fmla="*/ 39 h 119"/>
                <a:gd name="T50" fmla="*/ 64 w 79"/>
                <a:gd name="T51" fmla="*/ 49 h 119"/>
                <a:gd name="T52" fmla="*/ 55 w 79"/>
                <a:gd name="T53" fmla="*/ 55 h 119"/>
                <a:gd name="T54" fmla="*/ 47 w 79"/>
                <a:gd name="T55" fmla="*/ 59 h 119"/>
                <a:gd name="T56" fmla="*/ 50 w 79"/>
                <a:gd name="T57" fmla="*/ 49 h 119"/>
                <a:gd name="T58" fmla="*/ 55 w 79"/>
                <a:gd name="T59" fmla="*/ 39 h 119"/>
                <a:gd name="T60" fmla="*/ 59 w 79"/>
                <a:gd name="T61" fmla="*/ 29 h 119"/>
                <a:gd name="T62" fmla="*/ 62 w 79"/>
                <a:gd name="T63" fmla="*/ 19 h 119"/>
                <a:gd name="T64" fmla="*/ 55 w 79"/>
                <a:gd name="T65" fmla="*/ 24 h 119"/>
                <a:gd name="T66" fmla="*/ 46 w 79"/>
                <a:gd name="T67" fmla="*/ 29 h 119"/>
                <a:gd name="T68" fmla="*/ 38 w 79"/>
                <a:gd name="T69" fmla="*/ 49 h 119"/>
                <a:gd name="T70" fmla="*/ 30 w 79"/>
                <a:gd name="T71" fmla="*/ 69 h 119"/>
                <a:gd name="T72" fmla="*/ 27 w 79"/>
                <a:gd name="T73" fmla="*/ 79 h 119"/>
                <a:gd name="T74" fmla="*/ 23 w 79"/>
                <a:gd name="T75" fmla="*/ 89 h 119"/>
                <a:gd name="T76" fmla="*/ 21 w 79"/>
                <a:gd name="T77" fmla="*/ 98 h 119"/>
                <a:gd name="T78" fmla="*/ 16 w 79"/>
                <a:gd name="T79" fmla="*/ 109 h 119"/>
                <a:gd name="T80" fmla="*/ 8 w 79"/>
                <a:gd name="T81" fmla="*/ 114 h 119"/>
                <a:gd name="T82" fmla="*/ 0 w 79"/>
                <a:gd name="T8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119">
                  <a:moveTo>
                    <a:pt x="0" y="119"/>
                  </a:moveTo>
                  <a:lnTo>
                    <a:pt x="4" y="110"/>
                  </a:lnTo>
                  <a:lnTo>
                    <a:pt x="7" y="99"/>
                  </a:lnTo>
                  <a:lnTo>
                    <a:pt x="10" y="90"/>
                  </a:lnTo>
                  <a:lnTo>
                    <a:pt x="14" y="79"/>
                  </a:lnTo>
                  <a:lnTo>
                    <a:pt x="22" y="60"/>
                  </a:lnTo>
                  <a:lnTo>
                    <a:pt x="24" y="49"/>
                  </a:lnTo>
                  <a:lnTo>
                    <a:pt x="29" y="40"/>
                  </a:lnTo>
                  <a:lnTo>
                    <a:pt x="37" y="34"/>
                  </a:lnTo>
                  <a:lnTo>
                    <a:pt x="46" y="29"/>
                  </a:lnTo>
                  <a:lnTo>
                    <a:pt x="49" y="19"/>
                  </a:lnTo>
                  <a:lnTo>
                    <a:pt x="54" y="10"/>
                  </a:lnTo>
                  <a:lnTo>
                    <a:pt x="62" y="3"/>
                  </a:lnTo>
                  <a:lnTo>
                    <a:pt x="71" y="0"/>
                  </a:lnTo>
                  <a:lnTo>
                    <a:pt x="69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72" y="14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76" y="18"/>
                  </a:lnTo>
                  <a:lnTo>
                    <a:pt x="72" y="29"/>
                  </a:lnTo>
                  <a:lnTo>
                    <a:pt x="67" y="39"/>
                  </a:lnTo>
                  <a:lnTo>
                    <a:pt x="64" y="49"/>
                  </a:lnTo>
                  <a:lnTo>
                    <a:pt x="55" y="55"/>
                  </a:lnTo>
                  <a:lnTo>
                    <a:pt x="47" y="59"/>
                  </a:lnTo>
                  <a:lnTo>
                    <a:pt x="50" y="49"/>
                  </a:lnTo>
                  <a:lnTo>
                    <a:pt x="55" y="39"/>
                  </a:lnTo>
                  <a:lnTo>
                    <a:pt x="59" y="29"/>
                  </a:lnTo>
                  <a:lnTo>
                    <a:pt x="62" y="19"/>
                  </a:lnTo>
                  <a:lnTo>
                    <a:pt x="55" y="24"/>
                  </a:lnTo>
                  <a:lnTo>
                    <a:pt x="46" y="29"/>
                  </a:lnTo>
                  <a:lnTo>
                    <a:pt x="38" y="49"/>
                  </a:lnTo>
                  <a:lnTo>
                    <a:pt x="30" y="69"/>
                  </a:lnTo>
                  <a:lnTo>
                    <a:pt x="27" y="79"/>
                  </a:lnTo>
                  <a:lnTo>
                    <a:pt x="23" y="89"/>
                  </a:lnTo>
                  <a:lnTo>
                    <a:pt x="21" y="98"/>
                  </a:lnTo>
                  <a:lnTo>
                    <a:pt x="16" y="109"/>
                  </a:lnTo>
                  <a:lnTo>
                    <a:pt x="8" y="114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9" name="Freeform 48">
              <a:extLst>
                <a:ext uri="{FF2B5EF4-FFF2-40B4-BE49-F238E27FC236}">
                  <a16:creationId xmlns:a16="http://schemas.microsoft.com/office/drawing/2014/main" id="{B32B1710-544A-47C2-BC75-F1A30267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69" y="3851555"/>
              <a:ext cx="7393" cy="7393"/>
            </a:xfrm>
            <a:custGeom>
              <a:avLst/>
              <a:gdLst>
                <a:gd name="T0" fmla="*/ 45 w 71"/>
                <a:gd name="T1" fmla="*/ 28 h 65"/>
                <a:gd name="T2" fmla="*/ 39 w 71"/>
                <a:gd name="T3" fmla="*/ 37 h 65"/>
                <a:gd name="T4" fmla="*/ 35 w 71"/>
                <a:gd name="T5" fmla="*/ 47 h 65"/>
                <a:gd name="T6" fmla="*/ 27 w 71"/>
                <a:gd name="T7" fmla="*/ 51 h 65"/>
                <a:gd name="T8" fmla="*/ 18 w 71"/>
                <a:gd name="T9" fmla="*/ 55 h 65"/>
                <a:gd name="T10" fmla="*/ 9 w 71"/>
                <a:gd name="T11" fmla="*/ 61 h 65"/>
                <a:gd name="T12" fmla="*/ 0 w 71"/>
                <a:gd name="T13" fmla="*/ 65 h 65"/>
                <a:gd name="T14" fmla="*/ 4 w 71"/>
                <a:gd name="T15" fmla="*/ 55 h 65"/>
                <a:gd name="T16" fmla="*/ 10 w 71"/>
                <a:gd name="T17" fmla="*/ 45 h 65"/>
                <a:gd name="T18" fmla="*/ 18 w 71"/>
                <a:gd name="T19" fmla="*/ 40 h 65"/>
                <a:gd name="T20" fmla="*/ 27 w 71"/>
                <a:gd name="T21" fmla="*/ 36 h 65"/>
                <a:gd name="T22" fmla="*/ 36 w 71"/>
                <a:gd name="T23" fmla="*/ 32 h 65"/>
                <a:gd name="T24" fmla="*/ 45 w 71"/>
                <a:gd name="T25" fmla="*/ 28 h 65"/>
                <a:gd name="T26" fmla="*/ 49 w 71"/>
                <a:gd name="T27" fmla="*/ 18 h 65"/>
                <a:gd name="T28" fmla="*/ 53 w 71"/>
                <a:gd name="T29" fmla="*/ 9 h 65"/>
                <a:gd name="T30" fmla="*/ 58 w 71"/>
                <a:gd name="T31" fmla="*/ 6 h 65"/>
                <a:gd name="T32" fmla="*/ 63 w 71"/>
                <a:gd name="T33" fmla="*/ 4 h 65"/>
                <a:gd name="T34" fmla="*/ 69 w 71"/>
                <a:gd name="T35" fmla="*/ 1 h 65"/>
                <a:gd name="T36" fmla="*/ 71 w 71"/>
                <a:gd name="T37" fmla="*/ 0 h 65"/>
                <a:gd name="T38" fmla="*/ 67 w 71"/>
                <a:gd name="T39" fmla="*/ 10 h 65"/>
                <a:gd name="T40" fmla="*/ 62 w 71"/>
                <a:gd name="T41" fmla="*/ 19 h 65"/>
                <a:gd name="T42" fmla="*/ 53 w 71"/>
                <a:gd name="T43" fmla="*/ 23 h 65"/>
                <a:gd name="T44" fmla="*/ 45 w 71"/>
                <a:gd name="T45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65">
                  <a:moveTo>
                    <a:pt x="45" y="28"/>
                  </a:moveTo>
                  <a:lnTo>
                    <a:pt x="39" y="37"/>
                  </a:lnTo>
                  <a:lnTo>
                    <a:pt x="35" y="47"/>
                  </a:lnTo>
                  <a:lnTo>
                    <a:pt x="27" y="51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5"/>
                  </a:lnTo>
                  <a:lnTo>
                    <a:pt x="4" y="55"/>
                  </a:lnTo>
                  <a:lnTo>
                    <a:pt x="10" y="45"/>
                  </a:lnTo>
                  <a:lnTo>
                    <a:pt x="18" y="40"/>
                  </a:lnTo>
                  <a:lnTo>
                    <a:pt x="27" y="36"/>
                  </a:lnTo>
                  <a:lnTo>
                    <a:pt x="36" y="32"/>
                  </a:lnTo>
                  <a:lnTo>
                    <a:pt x="45" y="28"/>
                  </a:lnTo>
                  <a:lnTo>
                    <a:pt x="49" y="18"/>
                  </a:lnTo>
                  <a:lnTo>
                    <a:pt x="53" y="9"/>
                  </a:lnTo>
                  <a:lnTo>
                    <a:pt x="58" y="6"/>
                  </a:lnTo>
                  <a:lnTo>
                    <a:pt x="63" y="4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3" y="23"/>
                  </a:lnTo>
                  <a:lnTo>
                    <a:pt x="4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0" name="Freeform 49">
              <a:extLst>
                <a:ext uri="{FF2B5EF4-FFF2-40B4-BE49-F238E27FC236}">
                  <a16:creationId xmlns:a16="http://schemas.microsoft.com/office/drawing/2014/main" id="{3EB3C2D7-1988-4010-8CD1-75724CDD6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154" y="3834921"/>
              <a:ext cx="9241" cy="7393"/>
            </a:xfrm>
            <a:custGeom>
              <a:avLst/>
              <a:gdLst>
                <a:gd name="T0" fmla="*/ 18 w 73"/>
                <a:gd name="T1" fmla="*/ 62 h 69"/>
                <a:gd name="T2" fmla="*/ 9 w 73"/>
                <a:gd name="T3" fmla="*/ 66 h 69"/>
                <a:gd name="T4" fmla="*/ 0 w 73"/>
                <a:gd name="T5" fmla="*/ 69 h 69"/>
                <a:gd name="T6" fmla="*/ 1 w 73"/>
                <a:gd name="T7" fmla="*/ 68 h 69"/>
                <a:gd name="T8" fmla="*/ 2 w 73"/>
                <a:gd name="T9" fmla="*/ 66 h 69"/>
                <a:gd name="T10" fmla="*/ 3 w 73"/>
                <a:gd name="T11" fmla="*/ 63 h 69"/>
                <a:gd name="T12" fmla="*/ 5 w 73"/>
                <a:gd name="T13" fmla="*/ 60 h 69"/>
                <a:gd name="T14" fmla="*/ 8 w 73"/>
                <a:gd name="T15" fmla="*/ 53 h 69"/>
                <a:gd name="T16" fmla="*/ 11 w 73"/>
                <a:gd name="T17" fmla="*/ 50 h 69"/>
                <a:gd name="T18" fmla="*/ 20 w 73"/>
                <a:gd name="T19" fmla="*/ 47 h 69"/>
                <a:gd name="T20" fmla="*/ 30 w 73"/>
                <a:gd name="T21" fmla="*/ 44 h 69"/>
                <a:gd name="T22" fmla="*/ 35 w 73"/>
                <a:gd name="T23" fmla="*/ 34 h 69"/>
                <a:gd name="T24" fmla="*/ 40 w 73"/>
                <a:gd name="T25" fmla="*/ 26 h 69"/>
                <a:gd name="T26" fmla="*/ 47 w 73"/>
                <a:gd name="T27" fmla="*/ 16 h 69"/>
                <a:gd name="T28" fmla="*/ 52 w 73"/>
                <a:gd name="T29" fmla="*/ 7 h 69"/>
                <a:gd name="T30" fmla="*/ 62 w 73"/>
                <a:gd name="T31" fmla="*/ 3 h 69"/>
                <a:gd name="T32" fmla="*/ 70 w 73"/>
                <a:gd name="T33" fmla="*/ 0 h 69"/>
                <a:gd name="T34" fmla="*/ 65 w 73"/>
                <a:gd name="T35" fmla="*/ 10 h 69"/>
                <a:gd name="T36" fmla="*/ 60 w 73"/>
                <a:gd name="T37" fmla="*/ 18 h 69"/>
                <a:gd name="T38" fmla="*/ 53 w 73"/>
                <a:gd name="T39" fmla="*/ 28 h 69"/>
                <a:gd name="T40" fmla="*/ 48 w 73"/>
                <a:gd name="T41" fmla="*/ 36 h 69"/>
                <a:gd name="T42" fmla="*/ 57 w 73"/>
                <a:gd name="T43" fmla="*/ 33 h 69"/>
                <a:gd name="T44" fmla="*/ 66 w 73"/>
                <a:gd name="T45" fmla="*/ 30 h 69"/>
                <a:gd name="T46" fmla="*/ 61 w 73"/>
                <a:gd name="T47" fmla="*/ 38 h 69"/>
                <a:gd name="T48" fmla="*/ 55 w 73"/>
                <a:gd name="T49" fmla="*/ 48 h 69"/>
                <a:gd name="T50" fmla="*/ 64 w 73"/>
                <a:gd name="T51" fmla="*/ 45 h 69"/>
                <a:gd name="T52" fmla="*/ 73 w 73"/>
                <a:gd name="T53" fmla="*/ 40 h 69"/>
                <a:gd name="T54" fmla="*/ 73 w 73"/>
                <a:gd name="T55" fmla="*/ 42 h 69"/>
                <a:gd name="T56" fmla="*/ 72 w 73"/>
                <a:gd name="T57" fmla="*/ 44 h 69"/>
                <a:gd name="T58" fmla="*/ 70 w 73"/>
                <a:gd name="T59" fmla="*/ 47 h 69"/>
                <a:gd name="T60" fmla="*/ 68 w 73"/>
                <a:gd name="T61" fmla="*/ 50 h 69"/>
                <a:gd name="T62" fmla="*/ 65 w 73"/>
                <a:gd name="T63" fmla="*/ 55 h 69"/>
                <a:gd name="T64" fmla="*/ 63 w 73"/>
                <a:gd name="T65" fmla="*/ 59 h 69"/>
                <a:gd name="T66" fmla="*/ 53 w 73"/>
                <a:gd name="T67" fmla="*/ 62 h 69"/>
                <a:gd name="T68" fmla="*/ 45 w 73"/>
                <a:gd name="T69" fmla="*/ 66 h 69"/>
                <a:gd name="T70" fmla="*/ 50 w 73"/>
                <a:gd name="T71" fmla="*/ 56 h 69"/>
                <a:gd name="T72" fmla="*/ 55 w 73"/>
                <a:gd name="T73" fmla="*/ 48 h 69"/>
                <a:gd name="T74" fmla="*/ 46 w 73"/>
                <a:gd name="T75" fmla="*/ 51 h 69"/>
                <a:gd name="T76" fmla="*/ 37 w 73"/>
                <a:gd name="T77" fmla="*/ 54 h 69"/>
                <a:gd name="T78" fmla="*/ 42 w 73"/>
                <a:gd name="T79" fmla="*/ 45 h 69"/>
                <a:gd name="T80" fmla="*/ 48 w 73"/>
                <a:gd name="T81" fmla="*/ 36 h 69"/>
                <a:gd name="T82" fmla="*/ 38 w 73"/>
                <a:gd name="T83" fmla="*/ 39 h 69"/>
                <a:gd name="T84" fmla="*/ 30 w 73"/>
                <a:gd name="T85" fmla="*/ 44 h 69"/>
                <a:gd name="T86" fmla="*/ 24 w 73"/>
                <a:gd name="T87" fmla="*/ 52 h 69"/>
                <a:gd name="T88" fmla="*/ 18 w 73"/>
                <a:gd name="T89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9">
                  <a:moveTo>
                    <a:pt x="18" y="62"/>
                  </a:moveTo>
                  <a:lnTo>
                    <a:pt x="9" y="66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5" y="60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20" y="47"/>
                  </a:lnTo>
                  <a:lnTo>
                    <a:pt x="30" y="44"/>
                  </a:lnTo>
                  <a:lnTo>
                    <a:pt x="35" y="34"/>
                  </a:lnTo>
                  <a:lnTo>
                    <a:pt x="40" y="26"/>
                  </a:lnTo>
                  <a:lnTo>
                    <a:pt x="47" y="16"/>
                  </a:lnTo>
                  <a:lnTo>
                    <a:pt x="52" y="7"/>
                  </a:lnTo>
                  <a:lnTo>
                    <a:pt x="62" y="3"/>
                  </a:lnTo>
                  <a:lnTo>
                    <a:pt x="70" y="0"/>
                  </a:lnTo>
                  <a:lnTo>
                    <a:pt x="65" y="10"/>
                  </a:lnTo>
                  <a:lnTo>
                    <a:pt x="60" y="18"/>
                  </a:lnTo>
                  <a:lnTo>
                    <a:pt x="53" y="28"/>
                  </a:lnTo>
                  <a:lnTo>
                    <a:pt x="48" y="36"/>
                  </a:lnTo>
                  <a:lnTo>
                    <a:pt x="57" y="33"/>
                  </a:lnTo>
                  <a:lnTo>
                    <a:pt x="66" y="30"/>
                  </a:lnTo>
                  <a:lnTo>
                    <a:pt x="61" y="38"/>
                  </a:lnTo>
                  <a:lnTo>
                    <a:pt x="55" y="48"/>
                  </a:lnTo>
                  <a:lnTo>
                    <a:pt x="64" y="45"/>
                  </a:lnTo>
                  <a:lnTo>
                    <a:pt x="73" y="40"/>
                  </a:lnTo>
                  <a:lnTo>
                    <a:pt x="73" y="42"/>
                  </a:lnTo>
                  <a:lnTo>
                    <a:pt x="72" y="44"/>
                  </a:lnTo>
                  <a:lnTo>
                    <a:pt x="70" y="47"/>
                  </a:lnTo>
                  <a:lnTo>
                    <a:pt x="68" y="50"/>
                  </a:lnTo>
                  <a:lnTo>
                    <a:pt x="65" y="55"/>
                  </a:lnTo>
                  <a:lnTo>
                    <a:pt x="63" y="59"/>
                  </a:lnTo>
                  <a:lnTo>
                    <a:pt x="53" y="62"/>
                  </a:lnTo>
                  <a:lnTo>
                    <a:pt x="45" y="66"/>
                  </a:lnTo>
                  <a:lnTo>
                    <a:pt x="50" y="56"/>
                  </a:lnTo>
                  <a:lnTo>
                    <a:pt x="55" y="48"/>
                  </a:lnTo>
                  <a:lnTo>
                    <a:pt x="46" y="51"/>
                  </a:lnTo>
                  <a:lnTo>
                    <a:pt x="37" y="54"/>
                  </a:lnTo>
                  <a:lnTo>
                    <a:pt x="42" y="45"/>
                  </a:lnTo>
                  <a:lnTo>
                    <a:pt x="48" y="36"/>
                  </a:lnTo>
                  <a:lnTo>
                    <a:pt x="38" y="39"/>
                  </a:lnTo>
                  <a:lnTo>
                    <a:pt x="30" y="44"/>
                  </a:lnTo>
                  <a:lnTo>
                    <a:pt x="24" y="52"/>
                  </a:lnTo>
                  <a:lnTo>
                    <a:pt x="1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1" name="Freeform 50">
              <a:extLst>
                <a:ext uri="{FF2B5EF4-FFF2-40B4-BE49-F238E27FC236}">
                  <a16:creationId xmlns:a16="http://schemas.microsoft.com/office/drawing/2014/main" id="{19701F61-6BF0-4CB0-B795-BC4E2B1F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574" y="3818288"/>
              <a:ext cx="12938" cy="7393"/>
            </a:xfrm>
            <a:custGeom>
              <a:avLst/>
              <a:gdLst>
                <a:gd name="T0" fmla="*/ 19 w 111"/>
                <a:gd name="T1" fmla="*/ 71 h 75"/>
                <a:gd name="T2" fmla="*/ 9 w 111"/>
                <a:gd name="T3" fmla="*/ 73 h 75"/>
                <a:gd name="T4" fmla="*/ 0 w 111"/>
                <a:gd name="T5" fmla="*/ 75 h 75"/>
                <a:gd name="T6" fmla="*/ 7 w 111"/>
                <a:gd name="T7" fmla="*/ 66 h 75"/>
                <a:gd name="T8" fmla="*/ 13 w 111"/>
                <a:gd name="T9" fmla="*/ 58 h 75"/>
                <a:gd name="T10" fmla="*/ 23 w 111"/>
                <a:gd name="T11" fmla="*/ 57 h 75"/>
                <a:gd name="T12" fmla="*/ 32 w 111"/>
                <a:gd name="T13" fmla="*/ 55 h 75"/>
                <a:gd name="T14" fmla="*/ 40 w 111"/>
                <a:gd name="T15" fmla="*/ 46 h 75"/>
                <a:gd name="T16" fmla="*/ 45 w 111"/>
                <a:gd name="T17" fmla="*/ 39 h 75"/>
                <a:gd name="T18" fmla="*/ 52 w 111"/>
                <a:gd name="T19" fmla="*/ 30 h 75"/>
                <a:gd name="T20" fmla="*/ 59 w 111"/>
                <a:gd name="T21" fmla="*/ 23 h 75"/>
                <a:gd name="T22" fmla="*/ 66 w 111"/>
                <a:gd name="T23" fmla="*/ 15 h 75"/>
                <a:gd name="T24" fmla="*/ 73 w 111"/>
                <a:gd name="T25" fmla="*/ 7 h 75"/>
                <a:gd name="T26" fmla="*/ 82 w 111"/>
                <a:gd name="T27" fmla="*/ 6 h 75"/>
                <a:gd name="T28" fmla="*/ 92 w 111"/>
                <a:gd name="T29" fmla="*/ 4 h 75"/>
                <a:gd name="T30" fmla="*/ 101 w 111"/>
                <a:gd name="T31" fmla="*/ 3 h 75"/>
                <a:gd name="T32" fmla="*/ 111 w 111"/>
                <a:gd name="T33" fmla="*/ 0 h 75"/>
                <a:gd name="T34" fmla="*/ 103 w 111"/>
                <a:gd name="T35" fmla="*/ 9 h 75"/>
                <a:gd name="T36" fmla="*/ 97 w 111"/>
                <a:gd name="T37" fmla="*/ 16 h 75"/>
                <a:gd name="T38" fmla="*/ 91 w 111"/>
                <a:gd name="T39" fmla="*/ 24 h 75"/>
                <a:gd name="T40" fmla="*/ 83 w 111"/>
                <a:gd name="T41" fmla="*/ 31 h 75"/>
                <a:gd name="T42" fmla="*/ 74 w 111"/>
                <a:gd name="T43" fmla="*/ 33 h 75"/>
                <a:gd name="T44" fmla="*/ 64 w 111"/>
                <a:gd name="T45" fmla="*/ 34 h 75"/>
                <a:gd name="T46" fmla="*/ 58 w 111"/>
                <a:gd name="T47" fmla="*/ 43 h 75"/>
                <a:gd name="T48" fmla="*/ 51 w 111"/>
                <a:gd name="T49" fmla="*/ 50 h 75"/>
                <a:gd name="T50" fmla="*/ 42 w 111"/>
                <a:gd name="T51" fmla="*/ 53 h 75"/>
                <a:gd name="T52" fmla="*/ 32 w 111"/>
                <a:gd name="T53" fmla="*/ 55 h 75"/>
                <a:gd name="T54" fmla="*/ 26 w 111"/>
                <a:gd name="T55" fmla="*/ 62 h 75"/>
                <a:gd name="T56" fmla="*/ 19 w 111"/>
                <a:gd name="T57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" h="75">
                  <a:moveTo>
                    <a:pt x="19" y="71"/>
                  </a:moveTo>
                  <a:lnTo>
                    <a:pt x="9" y="73"/>
                  </a:lnTo>
                  <a:lnTo>
                    <a:pt x="0" y="75"/>
                  </a:lnTo>
                  <a:lnTo>
                    <a:pt x="7" y="66"/>
                  </a:lnTo>
                  <a:lnTo>
                    <a:pt x="13" y="58"/>
                  </a:lnTo>
                  <a:lnTo>
                    <a:pt x="23" y="57"/>
                  </a:lnTo>
                  <a:lnTo>
                    <a:pt x="32" y="55"/>
                  </a:lnTo>
                  <a:lnTo>
                    <a:pt x="40" y="46"/>
                  </a:lnTo>
                  <a:lnTo>
                    <a:pt x="45" y="39"/>
                  </a:lnTo>
                  <a:lnTo>
                    <a:pt x="52" y="30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3" y="7"/>
                  </a:lnTo>
                  <a:lnTo>
                    <a:pt x="82" y="6"/>
                  </a:lnTo>
                  <a:lnTo>
                    <a:pt x="92" y="4"/>
                  </a:lnTo>
                  <a:lnTo>
                    <a:pt x="101" y="3"/>
                  </a:lnTo>
                  <a:lnTo>
                    <a:pt x="111" y="0"/>
                  </a:lnTo>
                  <a:lnTo>
                    <a:pt x="103" y="9"/>
                  </a:lnTo>
                  <a:lnTo>
                    <a:pt x="97" y="16"/>
                  </a:lnTo>
                  <a:lnTo>
                    <a:pt x="91" y="24"/>
                  </a:lnTo>
                  <a:lnTo>
                    <a:pt x="83" y="31"/>
                  </a:lnTo>
                  <a:lnTo>
                    <a:pt x="74" y="33"/>
                  </a:lnTo>
                  <a:lnTo>
                    <a:pt x="64" y="34"/>
                  </a:lnTo>
                  <a:lnTo>
                    <a:pt x="58" y="43"/>
                  </a:lnTo>
                  <a:lnTo>
                    <a:pt x="51" y="50"/>
                  </a:lnTo>
                  <a:lnTo>
                    <a:pt x="42" y="53"/>
                  </a:lnTo>
                  <a:lnTo>
                    <a:pt x="32" y="55"/>
                  </a:lnTo>
                  <a:lnTo>
                    <a:pt x="26" y="62"/>
                  </a:lnTo>
                  <a:lnTo>
                    <a:pt x="19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2" name="Freeform 51">
              <a:extLst>
                <a:ext uri="{FF2B5EF4-FFF2-40B4-BE49-F238E27FC236}">
                  <a16:creationId xmlns:a16="http://schemas.microsoft.com/office/drawing/2014/main" id="{95B8C72E-B17F-4777-97CD-43A4518A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030" y="3816440"/>
              <a:ext cx="11089" cy="7393"/>
            </a:xfrm>
            <a:custGeom>
              <a:avLst/>
              <a:gdLst>
                <a:gd name="T0" fmla="*/ 60 w 93"/>
                <a:gd name="T1" fmla="*/ 19 h 73"/>
                <a:gd name="T2" fmla="*/ 52 w 93"/>
                <a:gd name="T3" fmla="*/ 27 h 73"/>
                <a:gd name="T4" fmla="*/ 46 w 93"/>
                <a:gd name="T5" fmla="*/ 36 h 73"/>
                <a:gd name="T6" fmla="*/ 40 w 93"/>
                <a:gd name="T7" fmla="*/ 43 h 73"/>
                <a:gd name="T8" fmla="*/ 33 w 93"/>
                <a:gd name="T9" fmla="*/ 52 h 73"/>
                <a:gd name="T10" fmla="*/ 26 w 93"/>
                <a:gd name="T11" fmla="*/ 60 h 73"/>
                <a:gd name="T12" fmla="*/ 19 w 93"/>
                <a:gd name="T13" fmla="*/ 68 h 73"/>
                <a:gd name="T14" fmla="*/ 10 w 93"/>
                <a:gd name="T15" fmla="*/ 71 h 73"/>
                <a:gd name="T16" fmla="*/ 0 w 93"/>
                <a:gd name="T17" fmla="*/ 73 h 73"/>
                <a:gd name="T18" fmla="*/ 7 w 93"/>
                <a:gd name="T19" fmla="*/ 64 h 73"/>
                <a:gd name="T20" fmla="*/ 14 w 93"/>
                <a:gd name="T21" fmla="*/ 56 h 73"/>
                <a:gd name="T22" fmla="*/ 19 w 93"/>
                <a:gd name="T23" fmla="*/ 48 h 73"/>
                <a:gd name="T24" fmla="*/ 27 w 93"/>
                <a:gd name="T25" fmla="*/ 40 h 73"/>
                <a:gd name="T26" fmla="*/ 33 w 93"/>
                <a:gd name="T27" fmla="*/ 31 h 73"/>
                <a:gd name="T28" fmla="*/ 41 w 93"/>
                <a:gd name="T29" fmla="*/ 23 h 73"/>
                <a:gd name="T30" fmla="*/ 50 w 93"/>
                <a:gd name="T31" fmla="*/ 21 h 73"/>
                <a:gd name="T32" fmla="*/ 60 w 93"/>
                <a:gd name="T33" fmla="*/ 19 h 73"/>
                <a:gd name="T34" fmla="*/ 67 w 93"/>
                <a:gd name="T35" fmla="*/ 11 h 73"/>
                <a:gd name="T36" fmla="*/ 74 w 93"/>
                <a:gd name="T37" fmla="*/ 3 h 73"/>
                <a:gd name="T38" fmla="*/ 84 w 93"/>
                <a:gd name="T39" fmla="*/ 1 h 73"/>
                <a:gd name="T40" fmla="*/ 93 w 93"/>
                <a:gd name="T41" fmla="*/ 0 h 73"/>
                <a:gd name="T42" fmla="*/ 86 w 93"/>
                <a:gd name="T43" fmla="*/ 7 h 73"/>
                <a:gd name="T44" fmla="*/ 79 w 93"/>
                <a:gd name="T45" fmla="*/ 16 h 73"/>
                <a:gd name="T46" fmla="*/ 69 w 93"/>
                <a:gd name="T47" fmla="*/ 18 h 73"/>
                <a:gd name="T48" fmla="*/ 60 w 93"/>
                <a:gd name="T49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73">
                  <a:moveTo>
                    <a:pt x="60" y="19"/>
                  </a:moveTo>
                  <a:lnTo>
                    <a:pt x="52" y="27"/>
                  </a:lnTo>
                  <a:lnTo>
                    <a:pt x="46" y="36"/>
                  </a:lnTo>
                  <a:lnTo>
                    <a:pt x="40" y="43"/>
                  </a:lnTo>
                  <a:lnTo>
                    <a:pt x="33" y="52"/>
                  </a:lnTo>
                  <a:lnTo>
                    <a:pt x="26" y="60"/>
                  </a:lnTo>
                  <a:lnTo>
                    <a:pt x="19" y="68"/>
                  </a:lnTo>
                  <a:lnTo>
                    <a:pt x="10" y="71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7" y="40"/>
                  </a:lnTo>
                  <a:lnTo>
                    <a:pt x="33" y="31"/>
                  </a:lnTo>
                  <a:lnTo>
                    <a:pt x="41" y="23"/>
                  </a:lnTo>
                  <a:lnTo>
                    <a:pt x="50" y="21"/>
                  </a:lnTo>
                  <a:lnTo>
                    <a:pt x="60" y="19"/>
                  </a:lnTo>
                  <a:lnTo>
                    <a:pt x="67" y="11"/>
                  </a:lnTo>
                  <a:lnTo>
                    <a:pt x="74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86" y="7"/>
                  </a:lnTo>
                  <a:lnTo>
                    <a:pt x="79" y="16"/>
                  </a:lnTo>
                  <a:lnTo>
                    <a:pt x="69" y="18"/>
                  </a:lnTo>
                  <a:lnTo>
                    <a:pt x="6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3" name="Freeform 52">
              <a:extLst>
                <a:ext uri="{FF2B5EF4-FFF2-40B4-BE49-F238E27FC236}">
                  <a16:creationId xmlns:a16="http://schemas.microsoft.com/office/drawing/2014/main" id="{2ACBA05E-B3A5-49BB-8716-7D76CA56E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352" y="3786869"/>
              <a:ext cx="3696" cy="5544"/>
            </a:xfrm>
            <a:custGeom>
              <a:avLst/>
              <a:gdLst>
                <a:gd name="T0" fmla="*/ 22 w 40"/>
                <a:gd name="T1" fmla="*/ 40 h 40"/>
                <a:gd name="T2" fmla="*/ 17 w 40"/>
                <a:gd name="T3" fmla="*/ 39 h 40"/>
                <a:gd name="T4" fmla="*/ 11 w 40"/>
                <a:gd name="T5" fmla="*/ 39 h 40"/>
                <a:gd name="T6" fmla="*/ 5 w 40"/>
                <a:gd name="T7" fmla="*/ 38 h 40"/>
                <a:gd name="T8" fmla="*/ 3 w 40"/>
                <a:gd name="T9" fmla="*/ 37 h 40"/>
                <a:gd name="T10" fmla="*/ 12 w 40"/>
                <a:gd name="T11" fmla="*/ 31 h 40"/>
                <a:gd name="T12" fmla="*/ 21 w 40"/>
                <a:gd name="T13" fmla="*/ 27 h 40"/>
                <a:gd name="T14" fmla="*/ 10 w 40"/>
                <a:gd name="T15" fmla="*/ 25 h 40"/>
                <a:gd name="T16" fmla="*/ 2 w 40"/>
                <a:gd name="T17" fmla="*/ 24 h 40"/>
                <a:gd name="T18" fmla="*/ 10 w 40"/>
                <a:gd name="T19" fmla="*/ 18 h 40"/>
                <a:gd name="T20" fmla="*/ 20 w 40"/>
                <a:gd name="T21" fmla="*/ 13 h 40"/>
                <a:gd name="T22" fmla="*/ 10 w 40"/>
                <a:gd name="T23" fmla="*/ 12 h 40"/>
                <a:gd name="T24" fmla="*/ 0 w 40"/>
                <a:gd name="T25" fmla="*/ 10 h 40"/>
                <a:gd name="T26" fmla="*/ 9 w 40"/>
                <a:gd name="T27" fmla="*/ 5 h 40"/>
                <a:gd name="T28" fmla="*/ 20 w 40"/>
                <a:gd name="T29" fmla="*/ 0 h 40"/>
                <a:gd name="T30" fmla="*/ 29 w 40"/>
                <a:gd name="T31" fmla="*/ 1 h 40"/>
                <a:gd name="T32" fmla="*/ 39 w 40"/>
                <a:gd name="T33" fmla="*/ 4 h 40"/>
                <a:gd name="T34" fmla="*/ 29 w 40"/>
                <a:gd name="T35" fmla="*/ 9 h 40"/>
                <a:gd name="T36" fmla="*/ 20 w 40"/>
                <a:gd name="T37" fmla="*/ 13 h 40"/>
                <a:gd name="T38" fmla="*/ 30 w 40"/>
                <a:gd name="T39" fmla="*/ 15 h 40"/>
                <a:gd name="T40" fmla="*/ 39 w 40"/>
                <a:gd name="T41" fmla="*/ 16 h 40"/>
                <a:gd name="T42" fmla="*/ 30 w 40"/>
                <a:gd name="T43" fmla="*/ 22 h 40"/>
                <a:gd name="T44" fmla="*/ 21 w 40"/>
                <a:gd name="T45" fmla="*/ 27 h 40"/>
                <a:gd name="T46" fmla="*/ 30 w 40"/>
                <a:gd name="T47" fmla="*/ 28 h 40"/>
                <a:gd name="T48" fmla="*/ 40 w 40"/>
                <a:gd name="T49" fmla="*/ 30 h 40"/>
                <a:gd name="T50" fmla="*/ 31 w 40"/>
                <a:gd name="T51" fmla="*/ 34 h 40"/>
                <a:gd name="T52" fmla="*/ 22 w 40"/>
                <a:gd name="T5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0">
                  <a:moveTo>
                    <a:pt x="22" y="40"/>
                  </a:moveTo>
                  <a:lnTo>
                    <a:pt x="17" y="39"/>
                  </a:lnTo>
                  <a:lnTo>
                    <a:pt x="11" y="39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12" y="31"/>
                  </a:lnTo>
                  <a:lnTo>
                    <a:pt x="21" y="27"/>
                  </a:lnTo>
                  <a:lnTo>
                    <a:pt x="10" y="25"/>
                  </a:lnTo>
                  <a:lnTo>
                    <a:pt x="2" y="24"/>
                  </a:lnTo>
                  <a:lnTo>
                    <a:pt x="10" y="18"/>
                  </a:lnTo>
                  <a:lnTo>
                    <a:pt x="20" y="13"/>
                  </a:lnTo>
                  <a:lnTo>
                    <a:pt x="10" y="12"/>
                  </a:lnTo>
                  <a:lnTo>
                    <a:pt x="0" y="10"/>
                  </a:lnTo>
                  <a:lnTo>
                    <a:pt x="9" y="5"/>
                  </a:lnTo>
                  <a:lnTo>
                    <a:pt x="20" y="0"/>
                  </a:lnTo>
                  <a:lnTo>
                    <a:pt x="29" y="1"/>
                  </a:lnTo>
                  <a:lnTo>
                    <a:pt x="39" y="4"/>
                  </a:lnTo>
                  <a:lnTo>
                    <a:pt x="29" y="9"/>
                  </a:lnTo>
                  <a:lnTo>
                    <a:pt x="20" y="13"/>
                  </a:lnTo>
                  <a:lnTo>
                    <a:pt x="30" y="15"/>
                  </a:lnTo>
                  <a:lnTo>
                    <a:pt x="39" y="16"/>
                  </a:lnTo>
                  <a:lnTo>
                    <a:pt x="30" y="22"/>
                  </a:lnTo>
                  <a:lnTo>
                    <a:pt x="21" y="27"/>
                  </a:lnTo>
                  <a:lnTo>
                    <a:pt x="30" y="28"/>
                  </a:lnTo>
                  <a:lnTo>
                    <a:pt x="40" y="30"/>
                  </a:lnTo>
                  <a:lnTo>
                    <a:pt x="31" y="34"/>
                  </a:lnTo>
                  <a:lnTo>
                    <a:pt x="22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4" name="Freeform 53">
              <a:extLst>
                <a:ext uri="{FF2B5EF4-FFF2-40B4-BE49-F238E27FC236}">
                  <a16:creationId xmlns:a16="http://schemas.microsoft.com/office/drawing/2014/main" id="{4284E210-E559-4E22-9434-71B3B5F9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164" y="3783173"/>
              <a:ext cx="14786" cy="3696"/>
            </a:xfrm>
            <a:custGeom>
              <a:avLst/>
              <a:gdLst>
                <a:gd name="T0" fmla="*/ 56 w 116"/>
                <a:gd name="T1" fmla="*/ 26 h 26"/>
                <a:gd name="T2" fmla="*/ 52 w 116"/>
                <a:gd name="T3" fmla="*/ 25 h 26"/>
                <a:gd name="T4" fmla="*/ 46 w 116"/>
                <a:gd name="T5" fmla="*/ 23 h 26"/>
                <a:gd name="T6" fmla="*/ 40 w 116"/>
                <a:gd name="T7" fmla="*/ 21 h 26"/>
                <a:gd name="T8" fmla="*/ 38 w 116"/>
                <a:gd name="T9" fmla="*/ 20 h 26"/>
                <a:gd name="T10" fmla="*/ 41 w 116"/>
                <a:gd name="T11" fmla="*/ 18 h 26"/>
                <a:gd name="T12" fmla="*/ 47 w 116"/>
                <a:gd name="T13" fmla="*/ 17 h 26"/>
                <a:gd name="T14" fmla="*/ 53 w 116"/>
                <a:gd name="T15" fmla="*/ 14 h 26"/>
                <a:gd name="T16" fmla="*/ 58 w 116"/>
                <a:gd name="T17" fmla="*/ 13 h 26"/>
                <a:gd name="T18" fmla="*/ 48 w 116"/>
                <a:gd name="T19" fmla="*/ 9 h 26"/>
                <a:gd name="T20" fmla="*/ 40 w 116"/>
                <a:gd name="T21" fmla="*/ 6 h 26"/>
                <a:gd name="T22" fmla="*/ 29 w 116"/>
                <a:gd name="T23" fmla="*/ 10 h 26"/>
                <a:gd name="T24" fmla="*/ 19 w 116"/>
                <a:gd name="T25" fmla="*/ 13 h 26"/>
                <a:gd name="T26" fmla="*/ 10 w 116"/>
                <a:gd name="T27" fmla="*/ 10 h 26"/>
                <a:gd name="T28" fmla="*/ 0 w 116"/>
                <a:gd name="T29" fmla="*/ 6 h 26"/>
                <a:gd name="T30" fmla="*/ 11 w 116"/>
                <a:gd name="T31" fmla="*/ 3 h 26"/>
                <a:gd name="T32" fmla="*/ 20 w 116"/>
                <a:gd name="T33" fmla="*/ 0 h 26"/>
                <a:gd name="T34" fmla="*/ 30 w 116"/>
                <a:gd name="T35" fmla="*/ 3 h 26"/>
                <a:gd name="T36" fmla="*/ 40 w 116"/>
                <a:gd name="T37" fmla="*/ 6 h 26"/>
                <a:gd name="T38" fmla="*/ 44 w 116"/>
                <a:gd name="T39" fmla="*/ 5 h 26"/>
                <a:gd name="T40" fmla="*/ 49 w 116"/>
                <a:gd name="T41" fmla="*/ 3 h 26"/>
                <a:gd name="T42" fmla="*/ 55 w 116"/>
                <a:gd name="T43" fmla="*/ 1 h 26"/>
                <a:gd name="T44" fmla="*/ 60 w 116"/>
                <a:gd name="T45" fmla="*/ 1 h 26"/>
                <a:gd name="T46" fmla="*/ 68 w 116"/>
                <a:gd name="T47" fmla="*/ 4 h 26"/>
                <a:gd name="T48" fmla="*/ 78 w 116"/>
                <a:gd name="T49" fmla="*/ 7 h 26"/>
                <a:gd name="T50" fmla="*/ 88 w 116"/>
                <a:gd name="T51" fmla="*/ 4 h 26"/>
                <a:gd name="T52" fmla="*/ 98 w 116"/>
                <a:gd name="T53" fmla="*/ 2 h 26"/>
                <a:gd name="T54" fmla="*/ 108 w 116"/>
                <a:gd name="T55" fmla="*/ 5 h 26"/>
                <a:gd name="T56" fmla="*/ 116 w 116"/>
                <a:gd name="T57" fmla="*/ 9 h 26"/>
                <a:gd name="T58" fmla="*/ 106 w 116"/>
                <a:gd name="T59" fmla="*/ 11 h 26"/>
                <a:gd name="T60" fmla="*/ 96 w 116"/>
                <a:gd name="T61" fmla="*/ 14 h 26"/>
                <a:gd name="T62" fmla="*/ 86 w 116"/>
                <a:gd name="T63" fmla="*/ 11 h 26"/>
                <a:gd name="T64" fmla="*/ 78 w 116"/>
                <a:gd name="T65" fmla="*/ 7 h 26"/>
                <a:gd name="T66" fmla="*/ 67 w 116"/>
                <a:gd name="T67" fmla="*/ 10 h 26"/>
                <a:gd name="T68" fmla="*/ 58 w 116"/>
                <a:gd name="T69" fmla="*/ 13 h 26"/>
                <a:gd name="T70" fmla="*/ 67 w 116"/>
                <a:gd name="T71" fmla="*/ 17 h 26"/>
                <a:gd name="T72" fmla="*/ 76 w 116"/>
                <a:gd name="T73" fmla="*/ 21 h 26"/>
                <a:gd name="T74" fmla="*/ 66 w 116"/>
                <a:gd name="T75" fmla="*/ 23 h 26"/>
                <a:gd name="T76" fmla="*/ 56 w 116"/>
                <a:gd name="T7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26">
                  <a:moveTo>
                    <a:pt x="56" y="26"/>
                  </a:moveTo>
                  <a:lnTo>
                    <a:pt x="52" y="25"/>
                  </a:lnTo>
                  <a:lnTo>
                    <a:pt x="46" y="23"/>
                  </a:lnTo>
                  <a:lnTo>
                    <a:pt x="40" y="21"/>
                  </a:lnTo>
                  <a:lnTo>
                    <a:pt x="38" y="20"/>
                  </a:lnTo>
                  <a:lnTo>
                    <a:pt x="41" y="18"/>
                  </a:lnTo>
                  <a:lnTo>
                    <a:pt x="47" y="17"/>
                  </a:lnTo>
                  <a:lnTo>
                    <a:pt x="53" y="14"/>
                  </a:lnTo>
                  <a:lnTo>
                    <a:pt x="58" y="13"/>
                  </a:lnTo>
                  <a:lnTo>
                    <a:pt x="48" y="9"/>
                  </a:lnTo>
                  <a:lnTo>
                    <a:pt x="40" y="6"/>
                  </a:lnTo>
                  <a:lnTo>
                    <a:pt x="29" y="10"/>
                  </a:lnTo>
                  <a:lnTo>
                    <a:pt x="19" y="13"/>
                  </a:lnTo>
                  <a:lnTo>
                    <a:pt x="10" y="10"/>
                  </a:lnTo>
                  <a:lnTo>
                    <a:pt x="0" y="6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40" y="6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8" y="4"/>
                  </a:lnTo>
                  <a:lnTo>
                    <a:pt x="78" y="7"/>
                  </a:lnTo>
                  <a:lnTo>
                    <a:pt x="88" y="4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6" y="9"/>
                  </a:lnTo>
                  <a:lnTo>
                    <a:pt x="106" y="11"/>
                  </a:lnTo>
                  <a:lnTo>
                    <a:pt x="96" y="14"/>
                  </a:lnTo>
                  <a:lnTo>
                    <a:pt x="86" y="11"/>
                  </a:lnTo>
                  <a:lnTo>
                    <a:pt x="78" y="7"/>
                  </a:lnTo>
                  <a:lnTo>
                    <a:pt x="67" y="10"/>
                  </a:lnTo>
                  <a:lnTo>
                    <a:pt x="58" y="13"/>
                  </a:lnTo>
                  <a:lnTo>
                    <a:pt x="67" y="17"/>
                  </a:lnTo>
                  <a:lnTo>
                    <a:pt x="76" y="21"/>
                  </a:lnTo>
                  <a:lnTo>
                    <a:pt x="66" y="23"/>
                  </a:lnTo>
                  <a:lnTo>
                    <a:pt x="5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5" name="Freeform 54">
              <a:extLst>
                <a:ext uri="{FF2B5EF4-FFF2-40B4-BE49-F238E27FC236}">
                  <a16:creationId xmlns:a16="http://schemas.microsoft.com/office/drawing/2014/main" id="{4A438BE4-5CC8-4A59-900D-0532C281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977" y="3790566"/>
              <a:ext cx="16634" cy="5544"/>
            </a:xfrm>
            <a:custGeom>
              <a:avLst/>
              <a:gdLst>
                <a:gd name="T0" fmla="*/ 0 w 145"/>
                <a:gd name="T1" fmla="*/ 28 h 47"/>
                <a:gd name="T2" fmla="*/ 11 w 145"/>
                <a:gd name="T3" fmla="*/ 27 h 47"/>
                <a:gd name="T4" fmla="*/ 20 w 145"/>
                <a:gd name="T5" fmla="*/ 24 h 47"/>
                <a:gd name="T6" fmla="*/ 30 w 145"/>
                <a:gd name="T7" fmla="*/ 23 h 47"/>
                <a:gd name="T8" fmla="*/ 41 w 145"/>
                <a:gd name="T9" fmla="*/ 22 h 47"/>
                <a:gd name="T10" fmla="*/ 49 w 145"/>
                <a:gd name="T11" fmla="*/ 27 h 47"/>
                <a:gd name="T12" fmla="*/ 58 w 145"/>
                <a:gd name="T13" fmla="*/ 32 h 47"/>
                <a:gd name="T14" fmla="*/ 68 w 145"/>
                <a:gd name="T15" fmla="*/ 31 h 47"/>
                <a:gd name="T16" fmla="*/ 78 w 145"/>
                <a:gd name="T17" fmla="*/ 30 h 47"/>
                <a:gd name="T18" fmla="*/ 90 w 145"/>
                <a:gd name="T19" fmla="*/ 29 h 47"/>
                <a:gd name="T20" fmla="*/ 99 w 145"/>
                <a:gd name="T21" fmla="*/ 27 h 47"/>
                <a:gd name="T22" fmla="*/ 90 w 145"/>
                <a:gd name="T23" fmla="*/ 21 h 47"/>
                <a:gd name="T24" fmla="*/ 82 w 145"/>
                <a:gd name="T25" fmla="*/ 17 h 47"/>
                <a:gd name="T26" fmla="*/ 92 w 145"/>
                <a:gd name="T27" fmla="*/ 15 h 47"/>
                <a:gd name="T28" fmla="*/ 103 w 145"/>
                <a:gd name="T29" fmla="*/ 15 h 47"/>
                <a:gd name="T30" fmla="*/ 114 w 145"/>
                <a:gd name="T31" fmla="*/ 14 h 47"/>
                <a:gd name="T32" fmla="*/ 124 w 145"/>
                <a:gd name="T33" fmla="*/ 13 h 47"/>
                <a:gd name="T34" fmla="*/ 116 w 145"/>
                <a:gd name="T35" fmla="*/ 7 h 47"/>
                <a:gd name="T36" fmla="*/ 108 w 145"/>
                <a:gd name="T37" fmla="*/ 2 h 47"/>
                <a:gd name="T38" fmla="*/ 111 w 145"/>
                <a:gd name="T39" fmla="*/ 1 h 47"/>
                <a:gd name="T40" fmla="*/ 117 w 145"/>
                <a:gd name="T41" fmla="*/ 1 h 47"/>
                <a:gd name="T42" fmla="*/ 125 w 145"/>
                <a:gd name="T43" fmla="*/ 0 h 47"/>
                <a:gd name="T44" fmla="*/ 129 w 145"/>
                <a:gd name="T45" fmla="*/ 0 h 47"/>
                <a:gd name="T46" fmla="*/ 136 w 145"/>
                <a:gd name="T47" fmla="*/ 5 h 47"/>
                <a:gd name="T48" fmla="*/ 145 w 145"/>
                <a:gd name="T49" fmla="*/ 11 h 47"/>
                <a:gd name="T50" fmla="*/ 134 w 145"/>
                <a:gd name="T51" fmla="*/ 12 h 47"/>
                <a:gd name="T52" fmla="*/ 124 w 145"/>
                <a:gd name="T53" fmla="*/ 13 h 47"/>
                <a:gd name="T54" fmla="*/ 132 w 145"/>
                <a:gd name="T55" fmla="*/ 18 h 47"/>
                <a:gd name="T56" fmla="*/ 140 w 145"/>
                <a:gd name="T57" fmla="*/ 23 h 47"/>
                <a:gd name="T58" fmla="*/ 130 w 145"/>
                <a:gd name="T59" fmla="*/ 24 h 47"/>
                <a:gd name="T60" fmla="*/ 119 w 145"/>
                <a:gd name="T61" fmla="*/ 24 h 47"/>
                <a:gd name="T62" fmla="*/ 108 w 145"/>
                <a:gd name="T63" fmla="*/ 26 h 47"/>
                <a:gd name="T64" fmla="*/ 99 w 145"/>
                <a:gd name="T65" fmla="*/ 27 h 47"/>
                <a:gd name="T66" fmla="*/ 108 w 145"/>
                <a:gd name="T67" fmla="*/ 32 h 47"/>
                <a:gd name="T68" fmla="*/ 115 w 145"/>
                <a:gd name="T69" fmla="*/ 37 h 47"/>
                <a:gd name="T70" fmla="*/ 106 w 145"/>
                <a:gd name="T71" fmla="*/ 38 h 47"/>
                <a:gd name="T72" fmla="*/ 94 w 145"/>
                <a:gd name="T73" fmla="*/ 39 h 47"/>
                <a:gd name="T74" fmla="*/ 84 w 145"/>
                <a:gd name="T75" fmla="*/ 40 h 47"/>
                <a:gd name="T76" fmla="*/ 74 w 145"/>
                <a:gd name="T77" fmla="*/ 41 h 47"/>
                <a:gd name="T78" fmla="*/ 64 w 145"/>
                <a:gd name="T79" fmla="*/ 44 h 47"/>
                <a:gd name="T80" fmla="*/ 53 w 145"/>
                <a:gd name="T81" fmla="*/ 45 h 47"/>
                <a:gd name="T82" fmla="*/ 43 w 145"/>
                <a:gd name="T83" fmla="*/ 46 h 47"/>
                <a:gd name="T84" fmla="*/ 33 w 145"/>
                <a:gd name="T85" fmla="*/ 47 h 47"/>
                <a:gd name="T86" fmla="*/ 25 w 145"/>
                <a:gd name="T87" fmla="*/ 43 h 47"/>
                <a:gd name="T88" fmla="*/ 16 w 145"/>
                <a:gd name="T89" fmla="*/ 37 h 47"/>
                <a:gd name="T90" fmla="*/ 9 w 145"/>
                <a:gd name="T91" fmla="*/ 33 h 47"/>
                <a:gd name="T92" fmla="*/ 0 w 145"/>
                <a:gd name="T93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" h="47">
                  <a:moveTo>
                    <a:pt x="0" y="28"/>
                  </a:moveTo>
                  <a:lnTo>
                    <a:pt x="11" y="27"/>
                  </a:lnTo>
                  <a:lnTo>
                    <a:pt x="20" y="24"/>
                  </a:lnTo>
                  <a:lnTo>
                    <a:pt x="30" y="23"/>
                  </a:lnTo>
                  <a:lnTo>
                    <a:pt x="41" y="22"/>
                  </a:lnTo>
                  <a:lnTo>
                    <a:pt x="49" y="27"/>
                  </a:lnTo>
                  <a:lnTo>
                    <a:pt x="58" y="32"/>
                  </a:lnTo>
                  <a:lnTo>
                    <a:pt x="68" y="31"/>
                  </a:lnTo>
                  <a:lnTo>
                    <a:pt x="78" y="30"/>
                  </a:lnTo>
                  <a:lnTo>
                    <a:pt x="90" y="29"/>
                  </a:lnTo>
                  <a:lnTo>
                    <a:pt x="99" y="27"/>
                  </a:lnTo>
                  <a:lnTo>
                    <a:pt x="90" y="21"/>
                  </a:lnTo>
                  <a:lnTo>
                    <a:pt x="82" y="17"/>
                  </a:lnTo>
                  <a:lnTo>
                    <a:pt x="92" y="15"/>
                  </a:lnTo>
                  <a:lnTo>
                    <a:pt x="103" y="15"/>
                  </a:lnTo>
                  <a:lnTo>
                    <a:pt x="114" y="14"/>
                  </a:lnTo>
                  <a:lnTo>
                    <a:pt x="124" y="13"/>
                  </a:lnTo>
                  <a:lnTo>
                    <a:pt x="116" y="7"/>
                  </a:lnTo>
                  <a:lnTo>
                    <a:pt x="108" y="2"/>
                  </a:lnTo>
                  <a:lnTo>
                    <a:pt x="111" y="1"/>
                  </a:lnTo>
                  <a:lnTo>
                    <a:pt x="117" y="1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6" y="5"/>
                  </a:lnTo>
                  <a:lnTo>
                    <a:pt x="145" y="11"/>
                  </a:lnTo>
                  <a:lnTo>
                    <a:pt x="134" y="12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40" y="23"/>
                  </a:lnTo>
                  <a:lnTo>
                    <a:pt x="130" y="24"/>
                  </a:lnTo>
                  <a:lnTo>
                    <a:pt x="119" y="24"/>
                  </a:lnTo>
                  <a:lnTo>
                    <a:pt x="108" y="26"/>
                  </a:lnTo>
                  <a:lnTo>
                    <a:pt x="99" y="27"/>
                  </a:lnTo>
                  <a:lnTo>
                    <a:pt x="108" y="32"/>
                  </a:lnTo>
                  <a:lnTo>
                    <a:pt x="115" y="37"/>
                  </a:lnTo>
                  <a:lnTo>
                    <a:pt x="106" y="38"/>
                  </a:lnTo>
                  <a:lnTo>
                    <a:pt x="94" y="39"/>
                  </a:lnTo>
                  <a:lnTo>
                    <a:pt x="84" y="40"/>
                  </a:lnTo>
                  <a:lnTo>
                    <a:pt x="74" y="41"/>
                  </a:lnTo>
                  <a:lnTo>
                    <a:pt x="64" y="44"/>
                  </a:lnTo>
                  <a:lnTo>
                    <a:pt x="53" y="45"/>
                  </a:lnTo>
                  <a:lnTo>
                    <a:pt x="43" y="46"/>
                  </a:lnTo>
                  <a:lnTo>
                    <a:pt x="33" y="47"/>
                  </a:lnTo>
                  <a:lnTo>
                    <a:pt x="25" y="43"/>
                  </a:lnTo>
                  <a:lnTo>
                    <a:pt x="16" y="37"/>
                  </a:lnTo>
                  <a:lnTo>
                    <a:pt x="9" y="33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6" name="Freeform 55">
              <a:extLst>
                <a:ext uri="{FF2B5EF4-FFF2-40B4-BE49-F238E27FC236}">
                  <a16:creationId xmlns:a16="http://schemas.microsoft.com/office/drawing/2014/main" id="{8B5AD8BB-38E1-431E-9C70-8B505A225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584" y="3786869"/>
              <a:ext cx="11089" cy="3696"/>
            </a:xfrm>
            <a:custGeom>
              <a:avLst/>
              <a:gdLst>
                <a:gd name="T0" fmla="*/ 39 w 93"/>
                <a:gd name="T1" fmla="*/ 10 h 28"/>
                <a:gd name="T2" fmla="*/ 28 w 93"/>
                <a:gd name="T3" fmla="*/ 11 h 28"/>
                <a:gd name="T4" fmla="*/ 18 w 93"/>
                <a:gd name="T5" fmla="*/ 13 h 28"/>
                <a:gd name="T6" fmla="*/ 9 w 93"/>
                <a:gd name="T7" fmla="*/ 9 h 28"/>
                <a:gd name="T8" fmla="*/ 0 w 93"/>
                <a:gd name="T9" fmla="*/ 5 h 28"/>
                <a:gd name="T10" fmla="*/ 10 w 93"/>
                <a:gd name="T11" fmla="*/ 3 h 28"/>
                <a:gd name="T12" fmla="*/ 22 w 93"/>
                <a:gd name="T13" fmla="*/ 0 h 28"/>
                <a:gd name="T14" fmla="*/ 30 w 93"/>
                <a:gd name="T15" fmla="*/ 5 h 28"/>
                <a:gd name="T16" fmla="*/ 39 w 93"/>
                <a:gd name="T17" fmla="*/ 10 h 28"/>
                <a:gd name="T18" fmla="*/ 49 w 93"/>
                <a:gd name="T19" fmla="*/ 8 h 28"/>
                <a:gd name="T20" fmla="*/ 60 w 93"/>
                <a:gd name="T21" fmla="*/ 7 h 28"/>
                <a:gd name="T22" fmla="*/ 68 w 93"/>
                <a:gd name="T23" fmla="*/ 11 h 28"/>
                <a:gd name="T24" fmla="*/ 77 w 93"/>
                <a:gd name="T25" fmla="*/ 15 h 28"/>
                <a:gd name="T26" fmla="*/ 85 w 93"/>
                <a:gd name="T27" fmla="*/ 21 h 28"/>
                <a:gd name="T28" fmla="*/ 93 w 93"/>
                <a:gd name="T29" fmla="*/ 26 h 28"/>
                <a:gd name="T30" fmla="*/ 83 w 93"/>
                <a:gd name="T31" fmla="*/ 27 h 28"/>
                <a:gd name="T32" fmla="*/ 73 w 93"/>
                <a:gd name="T33" fmla="*/ 28 h 28"/>
                <a:gd name="T34" fmla="*/ 64 w 93"/>
                <a:gd name="T35" fmla="*/ 24 h 28"/>
                <a:gd name="T36" fmla="*/ 56 w 93"/>
                <a:gd name="T37" fmla="*/ 20 h 28"/>
                <a:gd name="T38" fmla="*/ 47 w 93"/>
                <a:gd name="T39" fmla="*/ 14 h 28"/>
                <a:gd name="T40" fmla="*/ 39 w 93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28">
                  <a:moveTo>
                    <a:pt x="39" y="10"/>
                  </a:moveTo>
                  <a:lnTo>
                    <a:pt x="28" y="11"/>
                  </a:lnTo>
                  <a:lnTo>
                    <a:pt x="18" y="13"/>
                  </a:lnTo>
                  <a:lnTo>
                    <a:pt x="9" y="9"/>
                  </a:lnTo>
                  <a:lnTo>
                    <a:pt x="0" y="5"/>
                  </a:lnTo>
                  <a:lnTo>
                    <a:pt x="10" y="3"/>
                  </a:lnTo>
                  <a:lnTo>
                    <a:pt x="22" y="0"/>
                  </a:lnTo>
                  <a:lnTo>
                    <a:pt x="30" y="5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60" y="7"/>
                  </a:lnTo>
                  <a:lnTo>
                    <a:pt x="68" y="11"/>
                  </a:lnTo>
                  <a:lnTo>
                    <a:pt x="77" y="15"/>
                  </a:lnTo>
                  <a:lnTo>
                    <a:pt x="85" y="21"/>
                  </a:lnTo>
                  <a:lnTo>
                    <a:pt x="93" y="26"/>
                  </a:lnTo>
                  <a:lnTo>
                    <a:pt x="83" y="27"/>
                  </a:lnTo>
                  <a:lnTo>
                    <a:pt x="73" y="28"/>
                  </a:lnTo>
                  <a:lnTo>
                    <a:pt x="64" y="24"/>
                  </a:lnTo>
                  <a:lnTo>
                    <a:pt x="56" y="20"/>
                  </a:lnTo>
                  <a:lnTo>
                    <a:pt x="47" y="14"/>
                  </a:lnTo>
                  <a:lnTo>
                    <a:pt x="3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7" name="Freeform 56">
              <a:extLst>
                <a:ext uri="{FF2B5EF4-FFF2-40B4-BE49-F238E27FC236}">
                  <a16:creationId xmlns:a16="http://schemas.microsoft.com/office/drawing/2014/main" id="{471C092B-002C-42C1-8151-C171295E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47" y="3823832"/>
              <a:ext cx="9241" cy="5544"/>
            </a:xfrm>
            <a:custGeom>
              <a:avLst/>
              <a:gdLst>
                <a:gd name="T0" fmla="*/ 51 w 82"/>
                <a:gd name="T1" fmla="*/ 26 h 48"/>
                <a:gd name="T2" fmla="*/ 46 w 82"/>
                <a:gd name="T3" fmla="*/ 18 h 48"/>
                <a:gd name="T4" fmla="*/ 40 w 82"/>
                <a:gd name="T5" fmla="*/ 11 h 48"/>
                <a:gd name="T6" fmla="*/ 41 w 82"/>
                <a:gd name="T7" fmla="*/ 11 h 48"/>
                <a:gd name="T8" fmla="*/ 44 w 82"/>
                <a:gd name="T9" fmla="*/ 12 h 48"/>
                <a:gd name="T10" fmla="*/ 47 w 82"/>
                <a:gd name="T11" fmla="*/ 13 h 48"/>
                <a:gd name="T12" fmla="*/ 50 w 82"/>
                <a:gd name="T13" fmla="*/ 14 h 48"/>
                <a:gd name="T14" fmla="*/ 56 w 82"/>
                <a:gd name="T15" fmla="*/ 15 h 48"/>
                <a:gd name="T16" fmla="*/ 61 w 82"/>
                <a:gd name="T17" fmla="*/ 17 h 48"/>
                <a:gd name="T18" fmla="*/ 66 w 82"/>
                <a:gd name="T19" fmla="*/ 24 h 48"/>
                <a:gd name="T20" fmla="*/ 71 w 82"/>
                <a:gd name="T21" fmla="*/ 32 h 48"/>
                <a:gd name="T22" fmla="*/ 77 w 82"/>
                <a:gd name="T23" fmla="*/ 40 h 48"/>
                <a:gd name="T24" fmla="*/ 82 w 82"/>
                <a:gd name="T25" fmla="*/ 48 h 48"/>
                <a:gd name="T26" fmla="*/ 72 w 82"/>
                <a:gd name="T27" fmla="*/ 46 h 48"/>
                <a:gd name="T28" fmla="*/ 62 w 82"/>
                <a:gd name="T29" fmla="*/ 42 h 48"/>
                <a:gd name="T30" fmla="*/ 52 w 82"/>
                <a:gd name="T31" fmla="*/ 39 h 48"/>
                <a:gd name="T32" fmla="*/ 43 w 82"/>
                <a:gd name="T33" fmla="*/ 36 h 48"/>
                <a:gd name="T34" fmla="*/ 37 w 82"/>
                <a:gd name="T35" fmla="*/ 29 h 48"/>
                <a:gd name="T36" fmla="*/ 32 w 82"/>
                <a:gd name="T37" fmla="*/ 21 h 48"/>
                <a:gd name="T38" fmla="*/ 21 w 82"/>
                <a:gd name="T39" fmla="*/ 18 h 48"/>
                <a:gd name="T40" fmla="*/ 12 w 82"/>
                <a:gd name="T41" fmla="*/ 16 h 48"/>
                <a:gd name="T42" fmla="*/ 5 w 82"/>
                <a:gd name="T43" fmla="*/ 7 h 48"/>
                <a:gd name="T44" fmla="*/ 0 w 82"/>
                <a:gd name="T45" fmla="*/ 0 h 48"/>
                <a:gd name="T46" fmla="*/ 3 w 82"/>
                <a:gd name="T47" fmla="*/ 1 h 48"/>
                <a:gd name="T48" fmla="*/ 11 w 82"/>
                <a:gd name="T49" fmla="*/ 2 h 48"/>
                <a:gd name="T50" fmla="*/ 17 w 82"/>
                <a:gd name="T51" fmla="*/ 4 h 48"/>
                <a:gd name="T52" fmla="*/ 20 w 82"/>
                <a:gd name="T53" fmla="*/ 5 h 48"/>
                <a:gd name="T54" fmla="*/ 26 w 82"/>
                <a:gd name="T55" fmla="*/ 13 h 48"/>
                <a:gd name="T56" fmla="*/ 32 w 82"/>
                <a:gd name="T57" fmla="*/ 21 h 48"/>
                <a:gd name="T58" fmla="*/ 41 w 82"/>
                <a:gd name="T59" fmla="*/ 23 h 48"/>
                <a:gd name="T60" fmla="*/ 51 w 82"/>
                <a:gd name="T61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48">
                  <a:moveTo>
                    <a:pt x="51" y="26"/>
                  </a:moveTo>
                  <a:lnTo>
                    <a:pt x="46" y="18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7" y="13"/>
                  </a:lnTo>
                  <a:lnTo>
                    <a:pt x="50" y="14"/>
                  </a:lnTo>
                  <a:lnTo>
                    <a:pt x="56" y="15"/>
                  </a:lnTo>
                  <a:lnTo>
                    <a:pt x="61" y="17"/>
                  </a:lnTo>
                  <a:lnTo>
                    <a:pt x="66" y="24"/>
                  </a:lnTo>
                  <a:lnTo>
                    <a:pt x="71" y="32"/>
                  </a:lnTo>
                  <a:lnTo>
                    <a:pt x="77" y="40"/>
                  </a:lnTo>
                  <a:lnTo>
                    <a:pt x="82" y="48"/>
                  </a:lnTo>
                  <a:lnTo>
                    <a:pt x="72" y="46"/>
                  </a:lnTo>
                  <a:lnTo>
                    <a:pt x="62" y="42"/>
                  </a:lnTo>
                  <a:lnTo>
                    <a:pt x="52" y="39"/>
                  </a:lnTo>
                  <a:lnTo>
                    <a:pt x="43" y="36"/>
                  </a:lnTo>
                  <a:lnTo>
                    <a:pt x="37" y="29"/>
                  </a:lnTo>
                  <a:lnTo>
                    <a:pt x="32" y="21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5" y="7"/>
                  </a:lnTo>
                  <a:lnTo>
                    <a:pt x="0" y="0"/>
                  </a:lnTo>
                  <a:lnTo>
                    <a:pt x="3" y="1"/>
                  </a:lnTo>
                  <a:lnTo>
                    <a:pt x="11" y="2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6" y="13"/>
                  </a:lnTo>
                  <a:lnTo>
                    <a:pt x="32" y="21"/>
                  </a:lnTo>
                  <a:lnTo>
                    <a:pt x="41" y="23"/>
                  </a:lnTo>
                  <a:lnTo>
                    <a:pt x="5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8" name="Freeform 57">
              <a:extLst>
                <a:ext uri="{FF2B5EF4-FFF2-40B4-BE49-F238E27FC236}">
                  <a16:creationId xmlns:a16="http://schemas.microsoft.com/office/drawing/2014/main" id="{03C380B7-07AE-4F5C-A566-7171DAD8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754" y="3812743"/>
              <a:ext cx="14786" cy="9241"/>
            </a:xfrm>
            <a:custGeom>
              <a:avLst/>
              <a:gdLst>
                <a:gd name="T0" fmla="*/ 34 w 131"/>
                <a:gd name="T1" fmla="*/ 19 h 82"/>
                <a:gd name="T2" fmla="*/ 22 w 131"/>
                <a:gd name="T3" fmla="*/ 17 h 82"/>
                <a:gd name="T4" fmla="*/ 13 w 131"/>
                <a:gd name="T5" fmla="*/ 15 h 82"/>
                <a:gd name="T6" fmla="*/ 7 w 131"/>
                <a:gd name="T7" fmla="*/ 7 h 82"/>
                <a:gd name="T8" fmla="*/ 0 w 131"/>
                <a:gd name="T9" fmla="*/ 0 h 82"/>
                <a:gd name="T10" fmla="*/ 10 w 131"/>
                <a:gd name="T11" fmla="*/ 2 h 82"/>
                <a:gd name="T12" fmla="*/ 21 w 131"/>
                <a:gd name="T13" fmla="*/ 4 h 82"/>
                <a:gd name="T14" fmla="*/ 31 w 131"/>
                <a:gd name="T15" fmla="*/ 6 h 82"/>
                <a:gd name="T16" fmla="*/ 42 w 131"/>
                <a:gd name="T17" fmla="*/ 9 h 82"/>
                <a:gd name="T18" fmla="*/ 48 w 131"/>
                <a:gd name="T19" fmla="*/ 17 h 82"/>
                <a:gd name="T20" fmla="*/ 54 w 131"/>
                <a:gd name="T21" fmla="*/ 24 h 82"/>
                <a:gd name="T22" fmla="*/ 65 w 131"/>
                <a:gd name="T23" fmla="*/ 26 h 82"/>
                <a:gd name="T24" fmla="*/ 75 w 131"/>
                <a:gd name="T25" fmla="*/ 30 h 82"/>
                <a:gd name="T26" fmla="*/ 81 w 131"/>
                <a:gd name="T27" fmla="*/ 37 h 82"/>
                <a:gd name="T28" fmla="*/ 86 w 131"/>
                <a:gd name="T29" fmla="*/ 45 h 82"/>
                <a:gd name="T30" fmla="*/ 93 w 131"/>
                <a:gd name="T31" fmla="*/ 53 h 82"/>
                <a:gd name="T32" fmla="*/ 99 w 131"/>
                <a:gd name="T33" fmla="*/ 60 h 82"/>
                <a:gd name="T34" fmla="*/ 109 w 131"/>
                <a:gd name="T35" fmla="*/ 63 h 82"/>
                <a:gd name="T36" fmla="*/ 119 w 131"/>
                <a:gd name="T37" fmla="*/ 66 h 82"/>
                <a:gd name="T38" fmla="*/ 120 w 131"/>
                <a:gd name="T39" fmla="*/ 68 h 82"/>
                <a:gd name="T40" fmla="*/ 125 w 131"/>
                <a:gd name="T41" fmla="*/ 74 h 82"/>
                <a:gd name="T42" fmla="*/ 129 w 131"/>
                <a:gd name="T43" fmla="*/ 80 h 82"/>
                <a:gd name="T44" fmla="*/ 131 w 131"/>
                <a:gd name="T45" fmla="*/ 82 h 82"/>
                <a:gd name="T46" fmla="*/ 128 w 131"/>
                <a:gd name="T47" fmla="*/ 81 h 82"/>
                <a:gd name="T48" fmla="*/ 120 w 131"/>
                <a:gd name="T49" fmla="*/ 80 h 82"/>
                <a:gd name="T50" fmla="*/ 114 w 131"/>
                <a:gd name="T51" fmla="*/ 77 h 82"/>
                <a:gd name="T52" fmla="*/ 111 w 131"/>
                <a:gd name="T53" fmla="*/ 76 h 82"/>
                <a:gd name="T54" fmla="*/ 104 w 131"/>
                <a:gd name="T55" fmla="*/ 68 h 82"/>
                <a:gd name="T56" fmla="*/ 99 w 131"/>
                <a:gd name="T57" fmla="*/ 60 h 82"/>
                <a:gd name="T58" fmla="*/ 88 w 131"/>
                <a:gd name="T59" fmla="*/ 57 h 82"/>
                <a:gd name="T60" fmla="*/ 79 w 131"/>
                <a:gd name="T61" fmla="*/ 55 h 82"/>
                <a:gd name="T62" fmla="*/ 73 w 131"/>
                <a:gd name="T63" fmla="*/ 47 h 82"/>
                <a:gd name="T64" fmla="*/ 66 w 131"/>
                <a:gd name="T65" fmla="*/ 39 h 82"/>
                <a:gd name="T66" fmla="*/ 55 w 131"/>
                <a:gd name="T67" fmla="*/ 37 h 82"/>
                <a:gd name="T68" fmla="*/ 46 w 131"/>
                <a:gd name="T69" fmla="*/ 35 h 82"/>
                <a:gd name="T70" fmla="*/ 51 w 131"/>
                <a:gd name="T71" fmla="*/ 42 h 82"/>
                <a:gd name="T72" fmla="*/ 58 w 131"/>
                <a:gd name="T73" fmla="*/ 50 h 82"/>
                <a:gd name="T74" fmla="*/ 48 w 131"/>
                <a:gd name="T75" fmla="*/ 48 h 82"/>
                <a:gd name="T76" fmla="*/ 37 w 131"/>
                <a:gd name="T77" fmla="*/ 46 h 82"/>
                <a:gd name="T78" fmla="*/ 35 w 131"/>
                <a:gd name="T79" fmla="*/ 42 h 82"/>
                <a:gd name="T80" fmla="*/ 31 w 131"/>
                <a:gd name="T81" fmla="*/ 37 h 82"/>
                <a:gd name="T82" fmla="*/ 27 w 131"/>
                <a:gd name="T83" fmla="*/ 33 h 82"/>
                <a:gd name="T84" fmla="*/ 26 w 131"/>
                <a:gd name="T85" fmla="*/ 30 h 82"/>
                <a:gd name="T86" fmla="*/ 36 w 131"/>
                <a:gd name="T87" fmla="*/ 33 h 82"/>
                <a:gd name="T88" fmla="*/ 46 w 131"/>
                <a:gd name="T89" fmla="*/ 35 h 82"/>
                <a:gd name="T90" fmla="*/ 41 w 131"/>
                <a:gd name="T91" fmla="*/ 27 h 82"/>
                <a:gd name="T92" fmla="*/ 34 w 131"/>
                <a:gd name="T9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82">
                  <a:moveTo>
                    <a:pt x="34" y="19"/>
                  </a:moveTo>
                  <a:lnTo>
                    <a:pt x="22" y="17"/>
                  </a:lnTo>
                  <a:lnTo>
                    <a:pt x="13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4" y="24"/>
                  </a:lnTo>
                  <a:lnTo>
                    <a:pt x="65" y="26"/>
                  </a:lnTo>
                  <a:lnTo>
                    <a:pt x="75" y="30"/>
                  </a:lnTo>
                  <a:lnTo>
                    <a:pt x="81" y="37"/>
                  </a:lnTo>
                  <a:lnTo>
                    <a:pt x="86" y="45"/>
                  </a:lnTo>
                  <a:lnTo>
                    <a:pt x="93" y="53"/>
                  </a:lnTo>
                  <a:lnTo>
                    <a:pt x="99" y="60"/>
                  </a:lnTo>
                  <a:lnTo>
                    <a:pt x="109" y="63"/>
                  </a:lnTo>
                  <a:lnTo>
                    <a:pt x="119" y="66"/>
                  </a:lnTo>
                  <a:lnTo>
                    <a:pt x="120" y="68"/>
                  </a:lnTo>
                  <a:lnTo>
                    <a:pt x="125" y="74"/>
                  </a:lnTo>
                  <a:lnTo>
                    <a:pt x="129" y="80"/>
                  </a:lnTo>
                  <a:lnTo>
                    <a:pt x="131" y="82"/>
                  </a:lnTo>
                  <a:lnTo>
                    <a:pt x="128" y="81"/>
                  </a:lnTo>
                  <a:lnTo>
                    <a:pt x="120" y="80"/>
                  </a:lnTo>
                  <a:lnTo>
                    <a:pt x="114" y="77"/>
                  </a:lnTo>
                  <a:lnTo>
                    <a:pt x="111" y="76"/>
                  </a:lnTo>
                  <a:lnTo>
                    <a:pt x="104" y="68"/>
                  </a:lnTo>
                  <a:lnTo>
                    <a:pt x="99" y="60"/>
                  </a:lnTo>
                  <a:lnTo>
                    <a:pt x="88" y="57"/>
                  </a:lnTo>
                  <a:lnTo>
                    <a:pt x="79" y="55"/>
                  </a:lnTo>
                  <a:lnTo>
                    <a:pt x="73" y="47"/>
                  </a:lnTo>
                  <a:lnTo>
                    <a:pt x="66" y="39"/>
                  </a:lnTo>
                  <a:lnTo>
                    <a:pt x="55" y="37"/>
                  </a:lnTo>
                  <a:lnTo>
                    <a:pt x="46" y="35"/>
                  </a:lnTo>
                  <a:lnTo>
                    <a:pt x="51" y="42"/>
                  </a:lnTo>
                  <a:lnTo>
                    <a:pt x="58" y="50"/>
                  </a:lnTo>
                  <a:lnTo>
                    <a:pt x="48" y="48"/>
                  </a:lnTo>
                  <a:lnTo>
                    <a:pt x="37" y="46"/>
                  </a:lnTo>
                  <a:lnTo>
                    <a:pt x="35" y="42"/>
                  </a:lnTo>
                  <a:lnTo>
                    <a:pt x="31" y="37"/>
                  </a:lnTo>
                  <a:lnTo>
                    <a:pt x="27" y="33"/>
                  </a:lnTo>
                  <a:lnTo>
                    <a:pt x="26" y="30"/>
                  </a:lnTo>
                  <a:lnTo>
                    <a:pt x="36" y="33"/>
                  </a:lnTo>
                  <a:lnTo>
                    <a:pt x="46" y="35"/>
                  </a:lnTo>
                  <a:lnTo>
                    <a:pt x="41" y="27"/>
                  </a:lnTo>
                  <a:lnTo>
                    <a:pt x="3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9" name="Freeform 58">
              <a:extLst>
                <a:ext uri="{FF2B5EF4-FFF2-40B4-BE49-F238E27FC236}">
                  <a16:creationId xmlns:a16="http://schemas.microsoft.com/office/drawing/2014/main" id="{5BC74204-1742-445A-A572-4A920A49E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781" y="3836769"/>
              <a:ext cx="9241" cy="7393"/>
            </a:xfrm>
            <a:custGeom>
              <a:avLst/>
              <a:gdLst>
                <a:gd name="T0" fmla="*/ 29 w 77"/>
                <a:gd name="T1" fmla="*/ 24 h 57"/>
                <a:gd name="T2" fmla="*/ 19 w 77"/>
                <a:gd name="T3" fmla="*/ 21 h 57"/>
                <a:gd name="T4" fmla="*/ 10 w 77"/>
                <a:gd name="T5" fmla="*/ 16 h 57"/>
                <a:gd name="T6" fmla="*/ 9 w 77"/>
                <a:gd name="T7" fmla="*/ 14 h 57"/>
                <a:gd name="T8" fmla="*/ 5 w 77"/>
                <a:gd name="T9" fmla="*/ 9 h 57"/>
                <a:gd name="T10" fmla="*/ 2 w 77"/>
                <a:gd name="T11" fmla="*/ 4 h 57"/>
                <a:gd name="T12" fmla="*/ 0 w 77"/>
                <a:gd name="T13" fmla="*/ 0 h 57"/>
                <a:gd name="T14" fmla="*/ 3 w 77"/>
                <a:gd name="T15" fmla="*/ 2 h 57"/>
                <a:gd name="T16" fmla="*/ 10 w 77"/>
                <a:gd name="T17" fmla="*/ 4 h 57"/>
                <a:gd name="T18" fmla="*/ 16 w 77"/>
                <a:gd name="T19" fmla="*/ 6 h 57"/>
                <a:gd name="T20" fmla="*/ 19 w 77"/>
                <a:gd name="T21" fmla="*/ 8 h 57"/>
                <a:gd name="T22" fmla="*/ 25 w 77"/>
                <a:gd name="T23" fmla="*/ 16 h 57"/>
                <a:gd name="T24" fmla="*/ 29 w 77"/>
                <a:gd name="T25" fmla="*/ 24 h 57"/>
                <a:gd name="T26" fmla="*/ 39 w 77"/>
                <a:gd name="T27" fmla="*/ 28 h 57"/>
                <a:gd name="T28" fmla="*/ 48 w 77"/>
                <a:gd name="T29" fmla="*/ 31 h 57"/>
                <a:gd name="T30" fmla="*/ 58 w 77"/>
                <a:gd name="T31" fmla="*/ 36 h 57"/>
                <a:gd name="T32" fmla="*/ 67 w 77"/>
                <a:gd name="T33" fmla="*/ 40 h 57"/>
                <a:gd name="T34" fmla="*/ 72 w 77"/>
                <a:gd name="T35" fmla="*/ 48 h 57"/>
                <a:gd name="T36" fmla="*/ 77 w 77"/>
                <a:gd name="T37" fmla="*/ 57 h 57"/>
                <a:gd name="T38" fmla="*/ 68 w 77"/>
                <a:gd name="T39" fmla="*/ 54 h 57"/>
                <a:gd name="T40" fmla="*/ 58 w 77"/>
                <a:gd name="T41" fmla="*/ 48 h 57"/>
                <a:gd name="T42" fmla="*/ 48 w 77"/>
                <a:gd name="T43" fmla="*/ 45 h 57"/>
                <a:gd name="T44" fmla="*/ 38 w 77"/>
                <a:gd name="T45" fmla="*/ 41 h 57"/>
                <a:gd name="T46" fmla="*/ 34 w 77"/>
                <a:gd name="T47" fmla="*/ 32 h 57"/>
                <a:gd name="T48" fmla="*/ 29 w 77"/>
                <a:gd name="T4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57">
                  <a:moveTo>
                    <a:pt x="29" y="24"/>
                  </a:moveTo>
                  <a:lnTo>
                    <a:pt x="19" y="21"/>
                  </a:lnTo>
                  <a:lnTo>
                    <a:pt x="10" y="16"/>
                  </a:lnTo>
                  <a:lnTo>
                    <a:pt x="9" y="14"/>
                  </a:lnTo>
                  <a:lnTo>
                    <a:pt x="5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3" y="2"/>
                  </a:lnTo>
                  <a:lnTo>
                    <a:pt x="10" y="4"/>
                  </a:lnTo>
                  <a:lnTo>
                    <a:pt x="16" y="6"/>
                  </a:lnTo>
                  <a:lnTo>
                    <a:pt x="19" y="8"/>
                  </a:lnTo>
                  <a:lnTo>
                    <a:pt x="25" y="16"/>
                  </a:lnTo>
                  <a:lnTo>
                    <a:pt x="29" y="24"/>
                  </a:lnTo>
                  <a:lnTo>
                    <a:pt x="39" y="28"/>
                  </a:lnTo>
                  <a:lnTo>
                    <a:pt x="48" y="31"/>
                  </a:lnTo>
                  <a:lnTo>
                    <a:pt x="58" y="36"/>
                  </a:lnTo>
                  <a:lnTo>
                    <a:pt x="67" y="40"/>
                  </a:lnTo>
                  <a:lnTo>
                    <a:pt x="72" y="48"/>
                  </a:lnTo>
                  <a:lnTo>
                    <a:pt x="77" y="57"/>
                  </a:lnTo>
                  <a:lnTo>
                    <a:pt x="68" y="54"/>
                  </a:lnTo>
                  <a:lnTo>
                    <a:pt x="58" y="48"/>
                  </a:lnTo>
                  <a:lnTo>
                    <a:pt x="48" y="45"/>
                  </a:lnTo>
                  <a:lnTo>
                    <a:pt x="38" y="41"/>
                  </a:lnTo>
                  <a:lnTo>
                    <a:pt x="34" y="32"/>
                  </a:lnTo>
                  <a:lnTo>
                    <a:pt x="29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0" name="Freeform 59">
              <a:extLst>
                <a:ext uri="{FF2B5EF4-FFF2-40B4-BE49-F238E27FC236}">
                  <a16:creationId xmlns:a16="http://schemas.microsoft.com/office/drawing/2014/main" id="{75B6C980-77FB-40F8-955C-18307539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237" y="3827529"/>
              <a:ext cx="9241" cy="7393"/>
            </a:xfrm>
            <a:custGeom>
              <a:avLst/>
              <a:gdLst>
                <a:gd name="T0" fmla="*/ 40 w 70"/>
                <a:gd name="T1" fmla="*/ 39 h 63"/>
                <a:gd name="T2" fmla="*/ 30 w 70"/>
                <a:gd name="T3" fmla="*/ 35 h 63"/>
                <a:gd name="T4" fmla="*/ 21 w 70"/>
                <a:gd name="T5" fmla="*/ 32 h 63"/>
                <a:gd name="T6" fmla="*/ 14 w 70"/>
                <a:gd name="T7" fmla="*/ 24 h 63"/>
                <a:gd name="T8" fmla="*/ 10 w 70"/>
                <a:gd name="T9" fmla="*/ 16 h 63"/>
                <a:gd name="T10" fmla="*/ 7 w 70"/>
                <a:gd name="T11" fmla="*/ 13 h 63"/>
                <a:gd name="T12" fmla="*/ 4 w 70"/>
                <a:gd name="T13" fmla="*/ 7 h 63"/>
                <a:gd name="T14" fmla="*/ 1 w 70"/>
                <a:gd name="T15" fmla="*/ 2 h 63"/>
                <a:gd name="T16" fmla="*/ 0 w 70"/>
                <a:gd name="T17" fmla="*/ 0 h 63"/>
                <a:gd name="T18" fmla="*/ 9 w 70"/>
                <a:gd name="T19" fmla="*/ 2 h 63"/>
                <a:gd name="T20" fmla="*/ 19 w 70"/>
                <a:gd name="T21" fmla="*/ 6 h 63"/>
                <a:gd name="T22" fmla="*/ 24 w 70"/>
                <a:gd name="T23" fmla="*/ 15 h 63"/>
                <a:gd name="T24" fmla="*/ 29 w 70"/>
                <a:gd name="T25" fmla="*/ 22 h 63"/>
                <a:gd name="T26" fmla="*/ 35 w 70"/>
                <a:gd name="T27" fmla="*/ 31 h 63"/>
                <a:gd name="T28" fmla="*/ 40 w 70"/>
                <a:gd name="T29" fmla="*/ 39 h 63"/>
                <a:gd name="T30" fmla="*/ 51 w 70"/>
                <a:gd name="T31" fmla="*/ 43 h 63"/>
                <a:gd name="T32" fmla="*/ 60 w 70"/>
                <a:gd name="T33" fmla="*/ 46 h 63"/>
                <a:gd name="T34" fmla="*/ 66 w 70"/>
                <a:gd name="T35" fmla="*/ 54 h 63"/>
                <a:gd name="T36" fmla="*/ 70 w 70"/>
                <a:gd name="T37" fmla="*/ 63 h 63"/>
                <a:gd name="T38" fmla="*/ 60 w 70"/>
                <a:gd name="T39" fmla="*/ 60 h 63"/>
                <a:gd name="T40" fmla="*/ 51 w 70"/>
                <a:gd name="T41" fmla="*/ 55 h 63"/>
                <a:gd name="T42" fmla="*/ 45 w 70"/>
                <a:gd name="T43" fmla="*/ 48 h 63"/>
                <a:gd name="T44" fmla="*/ 40 w 70"/>
                <a:gd name="T45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63">
                  <a:moveTo>
                    <a:pt x="40" y="39"/>
                  </a:moveTo>
                  <a:lnTo>
                    <a:pt x="30" y="35"/>
                  </a:lnTo>
                  <a:lnTo>
                    <a:pt x="21" y="32"/>
                  </a:lnTo>
                  <a:lnTo>
                    <a:pt x="14" y="24"/>
                  </a:lnTo>
                  <a:lnTo>
                    <a:pt x="10" y="16"/>
                  </a:lnTo>
                  <a:lnTo>
                    <a:pt x="7" y="13"/>
                  </a:lnTo>
                  <a:lnTo>
                    <a:pt x="4" y="7"/>
                  </a:lnTo>
                  <a:lnTo>
                    <a:pt x="1" y="2"/>
                  </a:lnTo>
                  <a:lnTo>
                    <a:pt x="0" y="0"/>
                  </a:lnTo>
                  <a:lnTo>
                    <a:pt x="9" y="2"/>
                  </a:lnTo>
                  <a:lnTo>
                    <a:pt x="19" y="6"/>
                  </a:lnTo>
                  <a:lnTo>
                    <a:pt x="24" y="15"/>
                  </a:lnTo>
                  <a:lnTo>
                    <a:pt x="29" y="22"/>
                  </a:lnTo>
                  <a:lnTo>
                    <a:pt x="35" y="31"/>
                  </a:lnTo>
                  <a:lnTo>
                    <a:pt x="40" y="39"/>
                  </a:lnTo>
                  <a:lnTo>
                    <a:pt x="51" y="43"/>
                  </a:lnTo>
                  <a:lnTo>
                    <a:pt x="60" y="46"/>
                  </a:lnTo>
                  <a:lnTo>
                    <a:pt x="66" y="54"/>
                  </a:lnTo>
                  <a:lnTo>
                    <a:pt x="70" y="63"/>
                  </a:lnTo>
                  <a:lnTo>
                    <a:pt x="60" y="60"/>
                  </a:lnTo>
                  <a:lnTo>
                    <a:pt x="51" y="55"/>
                  </a:lnTo>
                  <a:lnTo>
                    <a:pt x="45" y="48"/>
                  </a:lnTo>
                  <a:lnTo>
                    <a:pt x="4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1" name="Freeform 60">
              <a:extLst>
                <a:ext uri="{FF2B5EF4-FFF2-40B4-BE49-F238E27FC236}">
                  <a16:creationId xmlns:a16="http://schemas.microsoft.com/office/drawing/2014/main" id="{FCCFC148-6F6A-4E0B-94C1-4478C89CC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407" y="3969836"/>
              <a:ext cx="5545" cy="11089"/>
            </a:xfrm>
            <a:custGeom>
              <a:avLst/>
              <a:gdLst>
                <a:gd name="T0" fmla="*/ 0 w 50"/>
                <a:gd name="T1" fmla="*/ 19 h 110"/>
                <a:gd name="T2" fmla="*/ 1 w 50"/>
                <a:gd name="T3" fmla="*/ 15 h 110"/>
                <a:gd name="T4" fmla="*/ 2 w 50"/>
                <a:gd name="T5" fmla="*/ 9 h 110"/>
                <a:gd name="T6" fmla="*/ 2 w 50"/>
                <a:gd name="T7" fmla="*/ 3 h 110"/>
                <a:gd name="T8" fmla="*/ 4 w 50"/>
                <a:gd name="T9" fmla="*/ 0 h 110"/>
                <a:gd name="T10" fmla="*/ 8 w 50"/>
                <a:gd name="T11" fmla="*/ 8 h 110"/>
                <a:gd name="T12" fmla="*/ 12 w 50"/>
                <a:gd name="T13" fmla="*/ 18 h 110"/>
                <a:gd name="T14" fmla="*/ 18 w 50"/>
                <a:gd name="T15" fmla="*/ 27 h 110"/>
                <a:gd name="T16" fmla="*/ 22 w 50"/>
                <a:gd name="T17" fmla="*/ 36 h 110"/>
                <a:gd name="T18" fmla="*/ 24 w 50"/>
                <a:gd name="T19" fmla="*/ 27 h 110"/>
                <a:gd name="T20" fmla="*/ 26 w 50"/>
                <a:gd name="T21" fmla="*/ 18 h 110"/>
                <a:gd name="T22" fmla="*/ 30 w 50"/>
                <a:gd name="T23" fmla="*/ 26 h 110"/>
                <a:gd name="T24" fmla="*/ 36 w 50"/>
                <a:gd name="T25" fmla="*/ 36 h 110"/>
                <a:gd name="T26" fmla="*/ 40 w 50"/>
                <a:gd name="T27" fmla="*/ 44 h 110"/>
                <a:gd name="T28" fmla="*/ 44 w 50"/>
                <a:gd name="T29" fmla="*/ 54 h 110"/>
                <a:gd name="T30" fmla="*/ 43 w 50"/>
                <a:gd name="T31" fmla="*/ 63 h 110"/>
                <a:gd name="T32" fmla="*/ 40 w 50"/>
                <a:gd name="T33" fmla="*/ 73 h 110"/>
                <a:gd name="T34" fmla="*/ 45 w 50"/>
                <a:gd name="T35" fmla="*/ 83 h 110"/>
                <a:gd name="T36" fmla="*/ 50 w 50"/>
                <a:gd name="T37" fmla="*/ 91 h 110"/>
                <a:gd name="T38" fmla="*/ 47 w 50"/>
                <a:gd name="T39" fmla="*/ 101 h 110"/>
                <a:gd name="T40" fmla="*/ 44 w 50"/>
                <a:gd name="T41" fmla="*/ 110 h 110"/>
                <a:gd name="T42" fmla="*/ 40 w 50"/>
                <a:gd name="T43" fmla="*/ 101 h 110"/>
                <a:gd name="T44" fmla="*/ 36 w 50"/>
                <a:gd name="T45" fmla="*/ 91 h 110"/>
                <a:gd name="T46" fmla="*/ 31 w 50"/>
                <a:gd name="T47" fmla="*/ 83 h 110"/>
                <a:gd name="T48" fmla="*/ 27 w 50"/>
                <a:gd name="T49" fmla="*/ 73 h 110"/>
                <a:gd name="T50" fmla="*/ 29 w 50"/>
                <a:gd name="T51" fmla="*/ 63 h 110"/>
                <a:gd name="T52" fmla="*/ 31 w 50"/>
                <a:gd name="T53" fmla="*/ 55 h 110"/>
                <a:gd name="T54" fmla="*/ 27 w 50"/>
                <a:gd name="T55" fmla="*/ 45 h 110"/>
                <a:gd name="T56" fmla="*/ 22 w 50"/>
                <a:gd name="T57" fmla="*/ 36 h 110"/>
                <a:gd name="T58" fmla="*/ 20 w 50"/>
                <a:gd name="T59" fmla="*/ 45 h 110"/>
                <a:gd name="T60" fmla="*/ 18 w 50"/>
                <a:gd name="T61" fmla="*/ 55 h 110"/>
                <a:gd name="T62" fmla="*/ 13 w 50"/>
                <a:gd name="T63" fmla="*/ 46 h 110"/>
                <a:gd name="T64" fmla="*/ 9 w 50"/>
                <a:gd name="T65" fmla="*/ 37 h 110"/>
                <a:gd name="T66" fmla="*/ 4 w 50"/>
                <a:gd name="T67" fmla="*/ 27 h 110"/>
                <a:gd name="T68" fmla="*/ 0 w 50"/>
                <a:gd name="T69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110">
                  <a:moveTo>
                    <a:pt x="0" y="19"/>
                  </a:moveTo>
                  <a:lnTo>
                    <a:pt x="1" y="15"/>
                  </a:lnTo>
                  <a:lnTo>
                    <a:pt x="2" y="9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8"/>
                  </a:lnTo>
                  <a:lnTo>
                    <a:pt x="12" y="18"/>
                  </a:lnTo>
                  <a:lnTo>
                    <a:pt x="18" y="27"/>
                  </a:lnTo>
                  <a:lnTo>
                    <a:pt x="22" y="36"/>
                  </a:lnTo>
                  <a:lnTo>
                    <a:pt x="24" y="27"/>
                  </a:lnTo>
                  <a:lnTo>
                    <a:pt x="26" y="18"/>
                  </a:lnTo>
                  <a:lnTo>
                    <a:pt x="30" y="26"/>
                  </a:lnTo>
                  <a:lnTo>
                    <a:pt x="36" y="36"/>
                  </a:lnTo>
                  <a:lnTo>
                    <a:pt x="40" y="44"/>
                  </a:lnTo>
                  <a:lnTo>
                    <a:pt x="44" y="54"/>
                  </a:lnTo>
                  <a:lnTo>
                    <a:pt x="43" y="63"/>
                  </a:lnTo>
                  <a:lnTo>
                    <a:pt x="40" y="73"/>
                  </a:lnTo>
                  <a:lnTo>
                    <a:pt x="45" y="83"/>
                  </a:lnTo>
                  <a:lnTo>
                    <a:pt x="50" y="91"/>
                  </a:lnTo>
                  <a:lnTo>
                    <a:pt x="47" y="101"/>
                  </a:lnTo>
                  <a:lnTo>
                    <a:pt x="44" y="110"/>
                  </a:lnTo>
                  <a:lnTo>
                    <a:pt x="40" y="101"/>
                  </a:lnTo>
                  <a:lnTo>
                    <a:pt x="36" y="91"/>
                  </a:lnTo>
                  <a:lnTo>
                    <a:pt x="31" y="83"/>
                  </a:lnTo>
                  <a:lnTo>
                    <a:pt x="27" y="73"/>
                  </a:lnTo>
                  <a:lnTo>
                    <a:pt x="29" y="63"/>
                  </a:lnTo>
                  <a:lnTo>
                    <a:pt x="31" y="55"/>
                  </a:lnTo>
                  <a:lnTo>
                    <a:pt x="27" y="45"/>
                  </a:lnTo>
                  <a:lnTo>
                    <a:pt x="22" y="36"/>
                  </a:lnTo>
                  <a:lnTo>
                    <a:pt x="20" y="45"/>
                  </a:lnTo>
                  <a:lnTo>
                    <a:pt x="18" y="55"/>
                  </a:lnTo>
                  <a:lnTo>
                    <a:pt x="13" y="46"/>
                  </a:lnTo>
                  <a:lnTo>
                    <a:pt x="9" y="37"/>
                  </a:lnTo>
                  <a:lnTo>
                    <a:pt x="4" y="27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2" name="Freeform 61">
              <a:extLst>
                <a:ext uri="{FF2B5EF4-FFF2-40B4-BE49-F238E27FC236}">
                  <a16:creationId xmlns:a16="http://schemas.microsoft.com/office/drawing/2014/main" id="{68CE90FF-F6FD-4CDC-8E4D-1C9821408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648" y="3967988"/>
              <a:ext cx="3696" cy="11089"/>
            </a:xfrm>
            <a:custGeom>
              <a:avLst/>
              <a:gdLst>
                <a:gd name="T0" fmla="*/ 13 w 31"/>
                <a:gd name="T1" fmla="*/ 77 h 96"/>
                <a:gd name="T2" fmla="*/ 11 w 31"/>
                <a:gd name="T3" fmla="*/ 88 h 96"/>
                <a:gd name="T4" fmla="*/ 9 w 31"/>
                <a:gd name="T5" fmla="*/ 96 h 96"/>
                <a:gd name="T6" fmla="*/ 5 w 31"/>
                <a:gd name="T7" fmla="*/ 87 h 96"/>
                <a:gd name="T8" fmla="*/ 0 w 31"/>
                <a:gd name="T9" fmla="*/ 77 h 96"/>
                <a:gd name="T10" fmla="*/ 3 w 31"/>
                <a:gd name="T11" fmla="*/ 67 h 96"/>
                <a:gd name="T12" fmla="*/ 5 w 31"/>
                <a:gd name="T13" fmla="*/ 58 h 96"/>
                <a:gd name="T14" fmla="*/ 9 w 31"/>
                <a:gd name="T15" fmla="*/ 67 h 96"/>
                <a:gd name="T16" fmla="*/ 13 w 31"/>
                <a:gd name="T17" fmla="*/ 77 h 96"/>
                <a:gd name="T18" fmla="*/ 16 w 31"/>
                <a:gd name="T19" fmla="*/ 69 h 96"/>
                <a:gd name="T20" fmla="*/ 17 w 31"/>
                <a:gd name="T21" fmla="*/ 58 h 96"/>
                <a:gd name="T22" fmla="*/ 21 w 31"/>
                <a:gd name="T23" fmla="*/ 48 h 96"/>
                <a:gd name="T24" fmla="*/ 22 w 31"/>
                <a:gd name="T25" fmla="*/ 39 h 96"/>
                <a:gd name="T26" fmla="*/ 17 w 31"/>
                <a:gd name="T27" fmla="*/ 29 h 96"/>
                <a:gd name="T28" fmla="*/ 12 w 31"/>
                <a:gd name="T29" fmla="*/ 20 h 96"/>
                <a:gd name="T30" fmla="*/ 13 w 31"/>
                <a:gd name="T31" fmla="*/ 16 h 96"/>
                <a:gd name="T32" fmla="*/ 14 w 31"/>
                <a:gd name="T33" fmla="*/ 9 h 96"/>
                <a:gd name="T34" fmla="*/ 15 w 31"/>
                <a:gd name="T35" fmla="*/ 3 h 96"/>
                <a:gd name="T36" fmla="*/ 16 w 31"/>
                <a:gd name="T37" fmla="*/ 0 h 96"/>
                <a:gd name="T38" fmla="*/ 22 w 31"/>
                <a:gd name="T39" fmla="*/ 9 h 96"/>
                <a:gd name="T40" fmla="*/ 26 w 31"/>
                <a:gd name="T41" fmla="*/ 20 h 96"/>
                <a:gd name="T42" fmla="*/ 24 w 31"/>
                <a:gd name="T43" fmla="*/ 29 h 96"/>
                <a:gd name="T44" fmla="*/ 22 w 31"/>
                <a:gd name="T45" fmla="*/ 39 h 96"/>
                <a:gd name="T46" fmla="*/ 26 w 31"/>
                <a:gd name="T47" fmla="*/ 48 h 96"/>
                <a:gd name="T48" fmla="*/ 31 w 31"/>
                <a:gd name="T49" fmla="*/ 58 h 96"/>
                <a:gd name="T50" fmla="*/ 29 w 31"/>
                <a:gd name="T51" fmla="*/ 67 h 96"/>
                <a:gd name="T52" fmla="*/ 27 w 31"/>
                <a:gd name="T53" fmla="*/ 77 h 96"/>
                <a:gd name="T54" fmla="*/ 25 w 31"/>
                <a:gd name="T55" fmla="*/ 88 h 96"/>
                <a:gd name="T56" fmla="*/ 23 w 31"/>
                <a:gd name="T57" fmla="*/ 96 h 96"/>
                <a:gd name="T58" fmla="*/ 17 w 31"/>
                <a:gd name="T59" fmla="*/ 87 h 96"/>
                <a:gd name="T60" fmla="*/ 13 w 31"/>
                <a:gd name="T61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6">
                  <a:moveTo>
                    <a:pt x="13" y="77"/>
                  </a:moveTo>
                  <a:lnTo>
                    <a:pt x="11" y="88"/>
                  </a:lnTo>
                  <a:lnTo>
                    <a:pt x="9" y="96"/>
                  </a:lnTo>
                  <a:lnTo>
                    <a:pt x="5" y="87"/>
                  </a:lnTo>
                  <a:lnTo>
                    <a:pt x="0" y="77"/>
                  </a:lnTo>
                  <a:lnTo>
                    <a:pt x="3" y="67"/>
                  </a:lnTo>
                  <a:lnTo>
                    <a:pt x="5" y="58"/>
                  </a:lnTo>
                  <a:lnTo>
                    <a:pt x="9" y="67"/>
                  </a:lnTo>
                  <a:lnTo>
                    <a:pt x="13" y="77"/>
                  </a:lnTo>
                  <a:lnTo>
                    <a:pt x="16" y="69"/>
                  </a:lnTo>
                  <a:lnTo>
                    <a:pt x="17" y="58"/>
                  </a:lnTo>
                  <a:lnTo>
                    <a:pt x="21" y="48"/>
                  </a:lnTo>
                  <a:lnTo>
                    <a:pt x="22" y="39"/>
                  </a:lnTo>
                  <a:lnTo>
                    <a:pt x="17" y="29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4" y="9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2" y="9"/>
                  </a:lnTo>
                  <a:lnTo>
                    <a:pt x="26" y="20"/>
                  </a:lnTo>
                  <a:lnTo>
                    <a:pt x="24" y="29"/>
                  </a:lnTo>
                  <a:lnTo>
                    <a:pt x="22" y="39"/>
                  </a:lnTo>
                  <a:lnTo>
                    <a:pt x="26" y="48"/>
                  </a:lnTo>
                  <a:lnTo>
                    <a:pt x="31" y="58"/>
                  </a:lnTo>
                  <a:lnTo>
                    <a:pt x="29" y="67"/>
                  </a:lnTo>
                  <a:lnTo>
                    <a:pt x="27" y="77"/>
                  </a:lnTo>
                  <a:lnTo>
                    <a:pt x="25" y="88"/>
                  </a:lnTo>
                  <a:lnTo>
                    <a:pt x="23" y="96"/>
                  </a:lnTo>
                  <a:lnTo>
                    <a:pt x="17" y="87"/>
                  </a:lnTo>
                  <a:lnTo>
                    <a:pt x="1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3" name="Freeform 62">
              <a:extLst>
                <a:ext uri="{FF2B5EF4-FFF2-40B4-BE49-F238E27FC236}">
                  <a16:creationId xmlns:a16="http://schemas.microsoft.com/office/drawing/2014/main" id="{4455F16E-FA33-4BE5-A59C-593A4DDD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919" y="4019736"/>
              <a:ext cx="3696" cy="9241"/>
            </a:xfrm>
            <a:custGeom>
              <a:avLst/>
              <a:gdLst>
                <a:gd name="T0" fmla="*/ 0 w 37"/>
                <a:gd name="T1" fmla="*/ 30 h 79"/>
                <a:gd name="T2" fmla="*/ 2 w 37"/>
                <a:gd name="T3" fmla="*/ 15 h 79"/>
                <a:gd name="T4" fmla="*/ 5 w 37"/>
                <a:gd name="T5" fmla="*/ 0 h 79"/>
                <a:gd name="T6" fmla="*/ 10 w 37"/>
                <a:gd name="T7" fmla="*/ 7 h 79"/>
                <a:gd name="T8" fmla="*/ 14 w 37"/>
                <a:gd name="T9" fmla="*/ 16 h 79"/>
                <a:gd name="T10" fmla="*/ 20 w 37"/>
                <a:gd name="T11" fmla="*/ 25 h 79"/>
                <a:gd name="T12" fmla="*/ 24 w 37"/>
                <a:gd name="T13" fmla="*/ 33 h 79"/>
                <a:gd name="T14" fmla="*/ 25 w 37"/>
                <a:gd name="T15" fmla="*/ 27 h 79"/>
                <a:gd name="T16" fmla="*/ 26 w 37"/>
                <a:gd name="T17" fmla="*/ 17 h 79"/>
                <a:gd name="T18" fmla="*/ 27 w 37"/>
                <a:gd name="T19" fmla="*/ 6 h 79"/>
                <a:gd name="T20" fmla="*/ 28 w 37"/>
                <a:gd name="T21" fmla="*/ 2 h 79"/>
                <a:gd name="T22" fmla="*/ 32 w 37"/>
                <a:gd name="T23" fmla="*/ 10 h 79"/>
                <a:gd name="T24" fmla="*/ 37 w 37"/>
                <a:gd name="T25" fmla="*/ 19 h 79"/>
                <a:gd name="T26" fmla="*/ 34 w 37"/>
                <a:gd name="T27" fmla="*/ 34 h 79"/>
                <a:gd name="T28" fmla="*/ 32 w 37"/>
                <a:gd name="T29" fmla="*/ 49 h 79"/>
                <a:gd name="T30" fmla="*/ 30 w 37"/>
                <a:gd name="T31" fmla="*/ 64 h 79"/>
                <a:gd name="T32" fmla="*/ 28 w 37"/>
                <a:gd name="T33" fmla="*/ 79 h 79"/>
                <a:gd name="T34" fmla="*/ 24 w 37"/>
                <a:gd name="T35" fmla="*/ 71 h 79"/>
                <a:gd name="T36" fmla="*/ 18 w 37"/>
                <a:gd name="T37" fmla="*/ 63 h 79"/>
                <a:gd name="T38" fmla="*/ 0 w 37"/>
                <a:gd name="T39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79">
                  <a:moveTo>
                    <a:pt x="0" y="30"/>
                  </a:moveTo>
                  <a:lnTo>
                    <a:pt x="2" y="15"/>
                  </a:lnTo>
                  <a:lnTo>
                    <a:pt x="5" y="0"/>
                  </a:lnTo>
                  <a:lnTo>
                    <a:pt x="10" y="7"/>
                  </a:lnTo>
                  <a:lnTo>
                    <a:pt x="14" y="16"/>
                  </a:lnTo>
                  <a:lnTo>
                    <a:pt x="20" y="25"/>
                  </a:lnTo>
                  <a:lnTo>
                    <a:pt x="24" y="33"/>
                  </a:lnTo>
                  <a:lnTo>
                    <a:pt x="25" y="27"/>
                  </a:lnTo>
                  <a:lnTo>
                    <a:pt x="26" y="17"/>
                  </a:lnTo>
                  <a:lnTo>
                    <a:pt x="27" y="6"/>
                  </a:lnTo>
                  <a:lnTo>
                    <a:pt x="28" y="2"/>
                  </a:lnTo>
                  <a:lnTo>
                    <a:pt x="32" y="10"/>
                  </a:lnTo>
                  <a:lnTo>
                    <a:pt x="37" y="19"/>
                  </a:lnTo>
                  <a:lnTo>
                    <a:pt x="34" y="34"/>
                  </a:lnTo>
                  <a:lnTo>
                    <a:pt x="32" y="49"/>
                  </a:lnTo>
                  <a:lnTo>
                    <a:pt x="30" y="64"/>
                  </a:lnTo>
                  <a:lnTo>
                    <a:pt x="28" y="79"/>
                  </a:lnTo>
                  <a:lnTo>
                    <a:pt x="24" y="71"/>
                  </a:lnTo>
                  <a:lnTo>
                    <a:pt x="18" y="63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4" name="Freeform 63">
              <a:extLst>
                <a:ext uri="{FF2B5EF4-FFF2-40B4-BE49-F238E27FC236}">
                  <a16:creationId xmlns:a16="http://schemas.microsoft.com/office/drawing/2014/main" id="{60FF8BD0-1EA5-472C-A4FC-B8E851BA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844" y="3748058"/>
              <a:ext cx="558164" cy="559989"/>
            </a:xfrm>
            <a:custGeom>
              <a:avLst/>
              <a:gdLst>
                <a:gd name="T0" fmla="*/ 4670 w 4835"/>
                <a:gd name="T1" fmla="*/ 2825 h 4855"/>
                <a:gd name="T2" fmla="*/ 4757 w 4835"/>
                <a:gd name="T3" fmla="*/ 2507 h 4855"/>
                <a:gd name="T4" fmla="*/ 4797 w 4835"/>
                <a:gd name="T5" fmla="*/ 2592 h 4855"/>
                <a:gd name="T6" fmla="*/ 4777 w 4835"/>
                <a:gd name="T7" fmla="*/ 3026 h 4855"/>
                <a:gd name="T8" fmla="*/ 4592 w 4835"/>
                <a:gd name="T9" fmla="*/ 3501 h 4855"/>
                <a:gd name="T10" fmla="*/ 4292 w 4835"/>
                <a:gd name="T11" fmla="*/ 3950 h 4855"/>
                <a:gd name="T12" fmla="*/ 3906 w 4835"/>
                <a:gd name="T13" fmla="*/ 4333 h 4855"/>
                <a:gd name="T14" fmla="*/ 3473 w 4835"/>
                <a:gd name="T15" fmla="*/ 4582 h 4855"/>
                <a:gd name="T16" fmla="*/ 3080 w 4835"/>
                <a:gd name="T17" fmla="*/ 4773 h 4855"/>
                <a:gd name="T18" fmla="*/ 2666 w 4835"/>
                <a:gd name="T19" fmla="*/ 4822 h 4855"/>
                <a:gd name="T20" fmla="*/ 2231 w 4835"/>
                <a:gd name="T21" fmla="*/ 4816 h 4855"/>
                <a:gd name="T22" fmla="*/ 1721 w 4835"/>
                <a:gd name="T23" fmla="*/ 4734 h 4855"/>
                <a:gd name="T24" fmla="*/ 1193 w 4835"/>
                <a:gd name="T25" fmla="*/ 4512 h 4855"/>
                <a:gd name="T26" fmla="*/ 1027 w 4835"/>
                <a:gd name="T27" fmla="*/ 4387 h 4855"/>
                <a:gd name="T28" fmla="*/ 600 w 4835"/>
                <a:gd name="T29" fmla="*/ 4010 h 4855"/>
                <a:gd name="T30" fmla="*/ 277 w 4835"/>
                <a:gd name="T31" fmla="*/ 3524 h 4855"/>
                <a:gd name="T32" fmla="*/ 64 w 4835"/>
                <a:gd name="T33" fmla="*/ 2939 h 4855"/>
                <a:gd name="T34" fmla="*/ 10 w 4835"/>
                <a:gd name="T35" fmla="*/ 2436 h 4855"/>
                <a:gd name="T36" fmla="*/ 42 w 4835"/>
                <a:gd name="T37" fmla="*/ 2060 h 4855"/>
                <a:gd name="T38" fmla="*/ 176 w 4835"/>
                <a:gd name="T39" fmla="*/ 1522 h 4855"/>
                <a:gd name="T40" fmla="*/ 434 w 4835"/>
                <a:gd name="T41" fmla="*/ 1057 h 4855"/>
                <a:gd name="T42" fmla="*/ 761 w 4835"/>
                <a:gd name="T43" fmla="*/ 678 h 4855"/>
                <a:gd name="T44" fmla="*/ 1268 w 4835"/>
                <a:gd name="T45" fmla="*/ 310 h 4855"/>
                <a:gd name="T46" fmla="*/ 1639 w 4835"/>
                <a:gd name="T47" fmla="*/ 132 h 4855"/>
                <a:gd name="T48" fmla="*/ 2163 w 4835"/>
                <a:gd name="T49" fmla="*/ 23 h 4855"/>
                <a:gd name="T50" fmla="*/ 2575 w 4835"/>
                <a:gd name="T51" fmla="*/ 43 h 4855"/>
                <a:gd name="T52" fmla="*/ 3016 w 4835"/>
                <a:gd name="T53" fmla="*/ 112 h 4855"/>
                <a:gd name="T54" fmla="*/ 3446 w 4835"/>
                <a:gd name="T55" fmla="*/ 260 h 4855"/>
                <a:gd name="T56" fmla="*/ 3771 w 4835"/>
                <a:gd name="T57" fmla="*/ 461 h 4855"/>
                <a:gd name="T58" fmla="*/ 4150 w 4835"/>
                <a:gd name="T59" fmla="*/ 795 h 4855"/>
                <a:gd name="T60" fmla="*/ 4405 w 4835"/>
                <a:gd name="T61" fmla="*/ 1069 h 4855"/>
                <a:gd name="T62" fmla="*/ 4608 w 4835"/>
                <a:gd name="T63" fmla="*/ 1432 h 4855"/>
                <a:gd name="T64" fmla="*/ 4715 w 4835"/>
                <a:gd name="T65" fmla="*/ 1821 h 4855"/>
                <a:gd name="T66" fmla="*/ 4725 w 4835"/>
                <a:gd name="T67" fmla="*/ 2125 h 4855"/>
                <a:gd name="T68" fmla="*/ 4570 w 4835"/>
                <a:gd name="T69" fmla="*/ 1652 h 4855"/>
                <a:gd name="T70" fmla="*/ 4396 w 4835"/>
                <a:gd name="T71" fmla="*/ 1297 h 4855"/>
                <a:gd name="T72" fmla="*/ 4100 w 4835"/>
                <a:gd name="T73" fmla="*/ 904 h 4855"/>
                <a:gd name="T74" fmla="*/ 3766 w 4835"/>
                <a:gd name="T75" fmla="*/ 608 h 4855"/>
                <a:gd name="T76" fmla="*/ 3277 w 4835"/>
                <a:gd name="T77" fmla="*/ 347 h 4855"/>
                <a:gd name="T78" fmla="*/ 2840 w 4835"/>
                <a:gd name="T79" fmla="*/ 237 h 4855"/>
                <a:gd name="T80" fmla="*/ 2415 w 4835"/>
                <a:gd name="T81" fmla="*/ 191 h 4855"/>
                <a:gd name="T82" fmla="*/ 2027 w 4835"/>
                <a:gd name="T83" fmla="*/ 214 h 4855"/>
                <a:gd name="T84" fmla="*/ 1578 w 4835"/>
                <a:gd name="T85" fmla="*/ 352 h 4855"/>
                <a:gd name="T86" fmla="*/ 1106 w 4835"/>
                <a:gd name="T87" fmla="*/ 611 h 4855"/>
                <a:gd name="T88" fmla="*/ 813 w 4835"/>
                <a:gd name="T89" fmla="*/ 850 h 4855"/>
                <a:gd name="T90" fmla="*/ 539 w 4835"/>
                <a:gd name="T91" fmla="*/ 1212 h 4855"/>
                <a:gd name="T92" fmla="*/ 349 w 4835"/>
                <a:gd name="T93" fmla="*/ 1588 h 4855"/>
                <a:gd name="T94" fmla="*/ 231 w 4835"/>
                <a:gd name="T95" fmla="*/ 2006 h 4855"/>
                <a:gd name="T96" fmla="*/ 173 w 4835"/>
                <a:gd name="T97" fmla="*/ 2433 h 4855"/>
                <a:gd name="T98" fmla="*/ 221 w 4835"/>
                <a:gd name="T99" fmla="*/ 2768 h 4855"/>
                <a:gd name="T100" fmla="*/ 364 w 4835"/>
                <a:gd name="T101" fmla="*/ 3280 h 4855"/>
                <a:gd name="T102" fmla="*/ 509 w 4835"/>
                <a:gd name="T103" fmla="*/ 3624 h 4855"/>
                <a:gd name="T104" fmla="*/ 858 w 4835"/>
                <a:gd name="T105" fmla="*/ 4016 h 4855"/>
                <a:gd name="T106" fmla="*/ 1171 w 4835"/>
                <a:gd name="T107" fmla="*/ 4272 h 4855"/>
                <a:gd name="T108" fmla="*/ 1658 w 4835"/>
                <a:gd name="T109" fmla="*/ 4540 h 4855"/>
                <a:gd name="T110" fmla="*/ 2050 w 4835"/>
                <a:gd name="T111" fmla="*/ 4623 h 4855"/>
                <a:gd name="T112" fmla="*/ 2407 w 4835"/>
                <a:gd name="T113" fmla="*/ 4655 h 4855"/>
                <a:gd name="T114" fmla="*/ 2836 w 4835"/>
                <a:gd name="T115" fmla="*/ 4624 h 4855"/>
                <a:gd name="T116" fmla="*/ 3328 w 4835"/>
                <a:gd name="T117" fmla="*/ 4470 h 4855"/>
                <a:gd name="T118" fmla="*/ 3680 w 4835"/>
                <a:gd name="T119" fmla="*/ 4295 h 4855"/>
                <a:gd name="T120" fmla="*/ 4046 w 4835"/>
                <a:gd name="T121" fmla="*/ 3955 h 4855"/>
                <a:gd name="T122" fmla="*/ 4391 w 4835"/>
                <a:gd name="T123" fmla="*/ 3531 h 4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35" h="4855">
                  <a:moveTo>
                    <a:pt x="4542" y="3170"/>
                  </a:moveTo>
                  <a:lnTo>
                    <a:pt x="4544" y="3179"/>
                  </a:lnTo>
                  <a:lnTo>
                    <a:pt x="4545" y="3188"/>
                  </a:lnTo>
                  <a:lnTo>
                    <a:pt x="4538" y="3201"/>
                  </a:lnTo>
                  <a:lnTo>
                    <a:pt x="4531" y="3213"/>
                  </a:lnTo>
                  <a:lnTo>
                    <a:pt x="4532" y="3223"/>
                  </a:lnTo>
                  <a:lnTo>
                    <a:pt x="4533" y="3231"/>
                  </a:lnTo>
                  <a:lnTo>
                    <a:pt x="4541" y="3220"/>
                  </a:lnTo>
                  <a:lnTo>
                    <a:pt x="4548" y="3206"/>
                  </a:lnTo>
                  <a:lnTo>
                    <a:pt x="4549" y="3209"/>
                  </a:lnTo>
                  <a:lnTo>
                    <a:pt x="4549" y="3215"/>
                  </a:lnTo>
                  <a:lnTo>
                    <a:pt x="4550" y="3222"/>
                  </a:lnTo>
                  <a:lnTo>
                    <a:pt x="4551" y="3224"/>
                  </a:lnTo>
                  <a:lnTo>
                    <a:pt x="4559" y="3211"/>
                  </a:lnTo>
                  <a:lnTo>
                    <a:pt x="4565" y="3198"/>
                  </a:lnTo>
                  <a:lnTo>
                    <a:pt x="4563" y="3180"/>
                  </a:lnTo>
                  <a:lnTo>
                    <a:pt x="4561" y="3172"/>
                  </a:lnTo>
                  <a:lnTo>
                    <a:pt x="4560" y="3162"/>
                  </a:lnTo>
                  <a:lnTo>
                    <a:pt x="4566" y="3150"/>
                  </a:lnTo>
                  <a:lnTo>
                    <a:pt x="4572" y="3137"/>
                  </a:lnTo>
                  <a:lnTo>
                    <a:pt x="4580" y="3124"/>
                  </a:lnTo>
                  <a:lnTo>
                    <a:pt x="4586" y="3110"/>
                  </a:lnTo>
                  <a:lnTo>
                    <a:pt x="4594" y="3096"/>
                  </a:lnTo>
                  <a:lnTo>
                    <a:pt x="4599" y="3084"/>
                  </a:lnTo>
                  <a:lnTo>
                    <a:pt x="4598" y="3074"/>
                  </a:lnTo>
                  <a:lnTo>
                    <a:pt x="4596" y="3065"/>
                  </a:lnTo>
                  <a:lnTo>
                    <a:pt x="4594" y="3057"/>
                  </a:lnTo>
                  <a:lnTo>
                    <a:pt x="4592" y="3048"/>
                  </a:lnTo>
                  <a:lnTo>
                    <a:pt x="4597" y="3035"/>
                  </a:lnTo>
                  <a:lnTo>
                    <a:pt x="4603" y="3021"/>
                  </a:lnTo>
                  <a:lnTo>
                    <a:pt x="4610" y="3007"/>
                  </a:lnTo>
                  <a:lnTo>
                    <a:pt x="4616" y="2994"/>
                  </a:lnTo>
                  <a:lnTo>
                    <a:pt x="4617" y="2997"/>
                  </a:lnTo>
                  <a:lnTo>
                    <a:pt x="4618" y="3004"/>
                  </a:lnTo>
                  <a:lnTo>
                    <a:pt x="4620" y="3010"/>
                  </a:lnTo>
                  <a:lnTo>
                    <a:pt x="4620" y="3012"/>
                  </a:lnTo>
                  <a:lnTo>
                    <a:pt x="4627" y="2998"/>
                  </a:lnTo>
                  <a:lnTo>
                    <a:pt x="4632" y="2985"/>
                  </a:lnTo>
                  <a:lnTo>
                    <a:pt x="4631" y="2976"/>
                  </a:lnTo>
                  <a:lnTo>
                    <a:pt x="4628" y="2968"/>
                  </a:lnTo>
                  <a:lnTo>
                    <a:pt x="4625" y="2959"/>
                  </a:lnTo>
                  <a:lnTo>
                    <a:pt x="4623" y="2950"/>
                  </a:lnTo>
                  <a:lnTo>
                    <a:pt x="4628" y="2936"/>
                  </a:lnTo>
                  <a:lnTo>
                    <a:pt x="4634" y="2923"/>
                  </a:lnTo>
                  <a:lnTo>
                    <a:pt x="4640" y="2909"/>
                  </a:lnTo>
                  <a:lnTo>
                    <a:pt x="4645" y="2895"/>
                  </a:lnTo>
                  <a:lnTo>
                    <a:pt x="4650" y="2881"/>
                  </a:lnTo>
                  <a:lnTo>
                    <a:pt x="4655" y="2868"/>
                  </a:lnTo>
                  <a:lnTo>
                    <a:pt x="4661" y="2854"/>
                  </a:lnTo>
                  <a:lnTo>
                    <a:pt x="4665" y="2840"/>
                  </a:lnTo>
                  <a:lnTo>
                    <a:pt x="4670" y="2825"/>
                  </a:lnTo>
                  <a:lnTo>
                    <a:pt x="4676" y="2811"/>
                  </a:lnTo>
                  <a:lnTo>
                    <a:pt x="4673" y="2803"/>
                  </a:lnTo>
                  <a:lnTo>
                    <a:pt x="4669" y="2794"/>
                  </a:lnTo>
                  <a:lnTo>
                    <a:pt x="4666" y="2786"/>
                  </a:lnTo>
                  <a:lnTo>
                    <a:pt x="4663" y="2777"/>
                  </a:lnTo>
                  <a:lnTo>
                    <a:pt x="4667" y="2762"/>
                  </a:lnTo>
                  <a:lnTo>
                    <a:pt x="4671" y="2749"/>
                  </a:lnTo>
                  <a:lnTo>
                    <a:pt x="4676" y="2734"/>
                  </a:lnTo>
                  <a:lnTo>
                    <a:pt x="4681" y="2721"/>
                  </a:lnTo>
                  <a:lnTo>
                    <a:pt x="4684" y="2705"/>
                  </a:lnTo>
                  <a:lnTo>
                    <a:pt x="4688" y="2692"/>
                  </a:lnTo>
                  <a:lnTo>
                    <a:pt x="4693" y="2701"/>
                  </a:lnTo>
                  <a:lnTo>
                    <a:pt x="4696" y="2709"/>
                  </a:lnTo>
                  <a:lnTo>
                    <a:pt x="4700" y="2695"/>
                  </a:lnTo>
                  <a:lnTo>
                    <a:pt x="4704" y="2680"/>
                  </a:lnTo>
                  <a:lnTo>
                    <a:pt x="4705" y="2675"/>
                  </a:lnTo>
                  <a:lnTo>
                    <a:pt x="4708" y="2664"/>
                  </a:lnTo>
                  <a:lnTo>
                    <a:pt x="4710" y="2656"/>
                  </a:lnTo>
                  <a:lnTo>
                    <a:pt x="4712" y="2652"/>
                  </a:lnTo>
                  <a:lnTo>
                    <a:pt x="4715" y="2659"/>
                  </a:lnTo>
                  <a:lnTo>
                    <a:pt x="4719" y="2669"/>
                  </a:lnTo>
                  <a:lnTo>
                    <a:pt x="4723" y="2654"/>
                  </a:lnTo>
                  <a:lnTo>
                    <a:pt x="4727" y="2640"/>
                  </a:lnTo>
                  <a:lnTo>
                    <a:pt x="4724" y="2630"/>
                  </a:lnTo>
                  <a:lnTo>
                    <a:pt x="4719" y="2623"/>
                  </a:lnTo>
                  <a:lnTo>
                    <a:pt x="4715" y="2638"/>
                  </a:lnTo>
                  <a:lnTo>
                    <a:pt x="4712" y="2652"/>
                  </a:lnTo>
                  <a:lnTo>
                    <a:pt x="4708" y="2644"/>
                  </a:lnTo>
                  <a:lnTo>
                    <a:pt x="4704" y="2635"/>
                  </a:lnTo>
                  <a:lnTo>
                    <a:pt x="4697" y="2618"/>
                  </a:lnTo>
                  <a:lnTo>
                    <a:pt x="4700" y="2603"/>
                  </a:lnTo>
                  <a:lnTo>
                    <a:pt x="4704" y="2589"/>
                  </a:lnTo>
                  <a:lnTo>
                    <a:pt x="4708" y="2574"/>
                  </a:lnTo>
                  <a:lnTo>
                    <a:pt x="4711" y="2560"/>
                  </a:lnTo>
                  <a:lnTo>
                    <a:pt x="4714" y="2568"/>
                  </a:lnTo>
                  <a:lnTo>
                    <a:pt x="4718" y="2576"/>
                  </a:lnTo>
                  <a:lnTo>
                    <a:pt x="4723" y="2586"/>
                  </a:lnTo>
                  <a:lnTo>
                    <a:pt x="4727" y="2593"/>
                  </a:lnTo>
                  <a:lnTo>
                    <a:pt x="4730" y="2579"/>
                  </a:lnTo>
                  <a:lnTo>
                    <a:pt x="4733" y="2565"/>
                  </a:lnTo>
                  <a:lnTo>
                    <a:pt x="4737" y="2573"/>
                  </a:lnTo>
                  <a:lnTo>
                    <a:pt x="4741" y="2582"/>
                  </a:lnTo>
                  <a:lnTo>
                    <a:pt x="4745" y="2567"/>
                  </a:lnTo>
                  <a:lnTo>
                    <a:pt x="4748" y="2552"/>
                  </a:lnTo>
                  <a:lnTo>
                    <a:pt x="4744" y="2543"/>
                  </a:lnTo>
                  <a:lnTo>
                    <a:pt x="4740" y="2535"/>
                  </a:lnTo>
                  <a:lnTo>
                    <a:pt x="4742" y="2520"/>
                  </a:lnTo>
                  <a:lnTo>
                    <a:pt x="4746" y="2505"/>
                  </a:lnTo>
                  <a:lnTo>
                    <a:pt x="4749" y="2512"/>
                  </a:lnTo>
                  <a:lnTo>
                    <a:pt x="4753" y="2522"/>
                  </a:lnTo>
                  <a:lnTo>
                    <a:pt x="4757" y="2507"/>
                  </a:lnTo>
                  <a:lnTo>
                    <a:pt x="4760" y="2492"/>
                  </a:lnTo>
                  <a:lnTo>
                    <a:pt x="4756" y="2484"/>
                  </a:lnTo>
                  <a:lnTo>
                    <a:pt x="4751" y="2475"/>
                  </a:lnTo>
                  <a:lnTo>
                    <a:pt x="4753" y="2460"/>
                  </a:lnTo>
                  <a:lnTo>
                    <a:pt x="4757" y="2445"/>
                  </a:lnTo>
                  <a:lnTo>
                    <a:pt x="4761" y="2454"/>
                  </a:lnTo>
                  <a:lnTo>
                    <a:pt x="4765" y="2462"/>
                  </a:lnTo>
                  <a:lnTo>
                    <a:pt x="4767" y="2448"/>
                  </a:lnTo>
                  <a:lnTo>
                    <a:pt x="4770" y="2433"/>
                  </a:lnTo>
                  <a:lnTo>
                    <a:pt x="4775" y="2441"/>
                  </a:lnTo>
                  <a:lnTo>
                    <a:pt x="4779" y="2449"/>
                  </a:lnTo>
                  <a:lnTo>
                    <a:pt x="4783" y="2457"/>
                  </a:lnTo>
                  <a:lnTo>
                    <a:pt x="4787" y="2466"/>
                  </a:lnTo>
                  <a:lnTo>
                    <a:pt x="4785" y="2480"/>
                  </a:lnTo>
                  <a:lnTo>
                    <a:pt x="4782" y="2495"/>
                  </a:lnTo>
                  <a:lnTo>
                    <a:pt x="4779" y="2510"/>
                  </a:lnTo>
                  <a:lnTo>
                    <a:pt x="4776" y="2525"/>
                  </a:lnTo>
                  <a:lnTo>
                    <a:pt x="4774" y="2541"/>
                  </a:lnTo>
                  <a:lnTo>
                    <a:pt x="4770" y="2556"/>
                  </a:lnTo>
                  <a:lnTo>
                    <a:pt x="4774" y="2565"/>
                  </a:lnTo>
                  <a:lnTo>
                    <a:pt x="4778" y="2573"/>
                  </a:lnTo>
                  <a:lnTo>
                    <a:pt x="4780" y="2568"/>
                  </a:lnTo>
                  <a:lnTo>
                    <a:pt x="4781" y="2558"/>
                  </a:lnTo>
                  <a:lnTo>
                    <a:pt x="4783" y="2549"/>
                  </a:lnTo>
                  <a:lnTo>
                    <a:pt x="4784" y="2543"/>
                  </a:lnTo>
                  <a:lnTo>
                    <a:pt x="4788" y="2552"/>
                  </a:lnTo>
                  <a:lnTo>
                    <a:pt x="4793" y="2560"/>
                  </a:lnTo>
                  <a:lnTo>
                    <a:pt x="4796" y="2545"/>
                  </a:lnTo>
                  <a:lnTo>
                    <a:pt x="4799" y="2529"/>
                  </a:lnTo>
                  <a:lnTo>
                    <a:pt x="4801" y="2513"/>
                  </a:lnTo>
                  <a:lnTo>
                    <a:pt x="4804" y="2499"/>
                  </a:lnTo>
                  <a:lnTo>
                    <a:pt x="4809" y="2508"/>
                  </a:lnTo>
                  <a:lnTo>
                    <a:pt x="4813" y="2516"/>
                  </a:lnTo>
                  <a:lnTo>
                    <a:pt x="4816" y="2501"/>
                  </a:lnTo>
                  <a:lnTo>
                    <a:pt x="4818" y="2486"/>
                  </a:lnTo>
                  <a:lnTo>
                    <a:pt x="4824" y="2493"/>
                  </a:lnTo>
                  <a:lnTo>
                    <a:pt x="4827" y="2503"/>
                  </a:lnTo>
                  <a:lnTo>
                    <a:pt x="4835" y="2520"/>
                  </a:lnTo>
                  <a:lnTo>
                    <a:pt x="4832" y="2536"/>
                  </a:lnTo>
                  <a:lnTo>
                    <a:pt x="4829" y="2552"/>
                  </a:lnTo>
                  <a:lnTo>
                    <a:pt x="4826" y="2567"/>
                  </a:lnTo>
                  <a:lnTo>
                    <a:pt x="4823" y="2582"/>
                  </a:lnTo>
                  <a:lnTo>
                    <a:pt x="4818" y="2573"/>
                  </a:lnTo>
                  <a:lnTo>
                    <a:pt x="4815" y="2565"/>
                  </a:lnTo>
                  <a:lnTo>
                    <a:pt x="4813" y="2560"/>
                  </a:lnTo>
                  <a:lnTo>
                    <a:pt x="4811" y="2555"/>
                  </a:lnTo>
                  <a:lnTo>
                    <a:pt x="4809" y="2549"/>
                  </a:lnTo>
                  <a:lnTo>
                    <a:pt x="4807" y="2547"/>
                  </a:lnTo>
                  <a:lnTo>
                    <a:pt x="4803" y="2562"/>
                  </a:lnTo>
                  <a:lnTo>
                    <a:pt x="4800" y="2577"/>
                  </a:lnTo>
                  <a:lnTo>
                    <a:pt x="4797" y="2592"/>
                  </a:lnTo>
                  <a:lnTo>
                    <a:pt x="4794" y="2608"/>
                  </a:lnTo>
                  <a:lnTo>
                    <a:pt x="4795" y="2611"/>
                  </a:lnTo>
                  <a:lnTo>
                    <a:pt x="4797" y="2617"/>
                  </a:lnTo>
                  <a:lnTo>
                    <a:pt x="4799" y="2622"/>
                  </a:lnTo>
                  <a:lnTo>
                    <a:pt x="4801" y="2625"/>
                  </a:lnTo>
                  <a:lnTo>
                    <a:pt x="4802" y="2621"/>
                  </a:lnTo>
                  <a:lnTo>
                    <a:pt x="4804" y="2610"/>
                  </a:lnTo>
                  <a:lnTo>
                    <a:pt x="4807" y="2600"/>
                  </a:lnTo>
                  <a:lnTo>
                    <a:pt x="4808" y="2595"/>
                  </a:lnTo>
                  <a:lnTo>
                    <a:pt x="4812" y="2603"/>
                  </a:lnTo>
                  <a:lnTo>
                    <a:pt x="4816" y="2612"/>
                  </a:lnTo>
                  <a:lnTo>
                    <a:pt x="4812" y="2627"/>
                  </a:lnTo>
                  <a:lnTo>
                    <a:pt x="4809" y="2643"/>
                  </a:lnTo>
                  <a:lnTo>
                    <a:pt x="4812" y="2652"/>
                  </a:lnTo>
                  <a:lnTo>
                    <a:pt x="4816" y="2660"/>
                  </a:lnTo>
                  <a:lnTo>
                    <a:pt x="4819" y="2670"/>
                  </a:lnTo>
                  <a:lnTo>
                    <a:pt x="4823" y="2678"/>
                  </a:lnTo>
                  <a:lnTo>
                    <a:pt x="4827" y="2686"/>
                  </a:lnTo>
                  <a:lnTo>
                    <a:pt x="4830" y="2696"/>
                  </a:lnTo>
                  <a:lnTo>
                    <a:pt x="4826" y="2711"/>
                  </a:lnTo>
                  <a:lnTo>
                    <a:pt x="4821" y="2726"/>
                  </a:lnTo>
                  <a:lnTo>
                    <a:pt x="4819" y="2733"/>
                  </a:lnTo>
                  <a:lnTo>
                    <a:pt x="4817" y="2741"/>
                  </a:lnTo>
                  <a:lnTo>
                    <a:pt x="4814" y="2751"/>
                  </a:lnTo>
                  <a:lnTo>
                    <a:pt x="4813" y="2757"/>
                  </a:lnTo>
                  <a:lnTo>
                    <a:pt x="4815" y="2767"/>
                  </a:lnTo>
                  <a:lnTo>
                    <a:pt x="4819" y="2775"/>
                  </a:lnTo>
                  <a:lnTo>
                    <a:pt x="4823" y="2784"/>
                  </a:lnTo>
                  <a:lnTo>
                    <a:pt x="4826" y="2793"/>
                  </a:lnTo>
                  <a:lnTo>
                    <a:pt x="4829" y="2802"/>
                  </a:lnTo>
                  <a:lnTo>
                    <a:pt x="4832" y="2811"/>
                  </a:lnTo>
                  <a:lnTo>
                    <a:pt x="4827" y="2827"/>
                  </a:lnTo>
                  <a:lnTo>
                    <a:pt x="4821" y="2841"/>
                  </a:lnTo>
                  <a:lnTo>
                    <a:pt x="4819" y="2831"/>
                  </a:lnTo>
                  <a:lnTo>
                    <a:pt x="4816" y="2823"/>
                  </a:lnTo>
                  <a:lnTo>
                    <a:pt x="4811" y="2837"/>
                  </a:lnTo>
                  <a:lnTo>
                    <a:pt x="4807" y="2853"/>
                  </a:lnTo>
                  <a:lnTo>
                    <a:pt x="4800" y="2868"/>
                  </a:lnTo>
                  <a:lnTo>
                    <a:pt x="4796" y="2883"/>
                  </a:lnTo>
                  <a:lnTo>
                    <a:pt x="4798" y="2892"/>
                  </a:lnTo>
                  <a:lnTo>
                    <a:pt x="4801" y="2901"/>
                  </a:lnTo>
                  <a:lnTo>
                    <a:pt x="4796" y="2916"/>
                  </a:lnTo>
                  <a:lnTo>
                    <a:pt x="4791" y="2930"/>
                  </a:lnTo>
                  <a:lnTo>
                    <a:pt x="4793" y="2940"/>
                  </a:lnTo>
                  <a:lnTo>
                    <a:pt x="4795" y="2950"/>
                  </a:lnTo>
                  <a:lnTo>
                    <a:pt x="4790" y="2964"/>
                  </a:lnTo>
                  <a:lnTo>
                    <a:pt x="4784" y="2978"/>
                  </a:lnTo>
                  <a:lnTo>
                    <a:pt x="4778" y="2993"/>
                  </a:lnTo>
                  <a:lnTo>
                    <a:pt x="4771" y="3008"/>
                  </a:lnTo>
                  <a:lnTo>
                    <a:pt x="4774" y="3018"/>
                  </a:lnTo>
                  <a:lnTo>
                    <a:pt x="4777" y="3026"/>
                  </a:lnTo>
                  <a:lnTo>
                    <a:pt x="4779" y="3036"/>
                  </a:lnTo>
                  <a:lnTo>
                    <a:pt x="4781" y="3045"/>
                  </a:lnTo>
                  <a:lnTo>
                    <a:pt x="4775" y="3060"/>
                  </a:lnTo>
                  <a:lnTo>
                    <a:pt x="4768" y="3074"/>
                  </a:lnTo>
                  <a:lnTo>
                    <a:pt x="4761" y="3089"/>
                  </a:lnTo>
                  <a:lnTo>
                    <a:pt x="4756" y="3103"/>
                  </a:lnTo>
                  <a:lnTo>
                    <a:pt x="4757" y="3112"/>
                  </a:lnTo>
                  <a:lnTo>
                    <a:pt x="4759" y="3122"/>
                  </a:lnTo>
                  <a:lnTo>
                    <a:pt x="4752" y="3137"/>
                  </a:lnTo>
                  <a:lnTo>
                    <a:pt x="4745" y="3151"/>
                  </a:lnTo>
                  <a:lnTo>
                    <a:pt x="4737" y="3164"/>
                  </a:lnTo>
                  <a:lnTo>
                    <a:pt x="4731" y="3179"/>
                  </a:lnTo>
                  <a:lnTo>
                    <a:pt x="4724" y="3193"/>
                  </a:lnTo>
                  <a:lnTo>
                    <a:pt x="4717" y="3207"/>
                  </a:lnTo>
                  <a:lnTo>
                    <a:pt x="4717" y="3217"/>
                  </a:lnTo>
                  <a:lnTo>
                    <a:pt x="4719" y="3226"/>
                  </a:lnTo>
                  <a:lnTo>
                    <a:pt x="4721" y="3235"/>
                  </a:lnTo>
                  <a:lnTo>
                    <a:pt x="4723" y="3245"/>
                  </a:lnTo>
                  <a:lnTo>
                    <a:pt x="4715" y="3259"/>
                  </a:lnTo>
                  <a:lnTo>
                    <a:pt x="4708" y="3273"/>
                  </a:lnTo>
                  <a:lnTo>
                    <a:pt x="4699" y="3287"/>
                  </a:lnTo>
                  <a:lnTo>
                    <a:pt x="4692" y="3301"/>
                  </a:lnTo>
                  <a:lnTo>
                    <a:pt x="4683" y="3314"/>
                  </a:lnTo>
                  <a:lnTo>
                    <a:pt x="4676" y="3328"/>
                  </a:lnTo>
                  <a:lnTo>
                    <a:pt x="4676" y="3338"/>
                  </a:lnTo>
                  <a:lnTo>
                    <a:pt x="4678" y="3347"/>
                  </a:lnTo>
                  <a:lnTo>
                    <a:pt x="4679" y="3357"/>
                  </a:lnTo>
                  <a:lnTo>
                    <a:pt x="4679" y="3366"/>
                  </a:lnTo>
                  <a:lnTo>
                    <a:pt x="4671" y="3380"/>
                  </a:lnTo>
                  <a:lnTo>
                    <a:pt x="4663" y="3393"/>
                  </a:lnTo>
                  <a:lnTo>
                    <a:pt x="4662" y="3390"/>
                  </a:lnTo>
                  <a:lnTo>
                    <a:pt x="4662" y="3384"/>
                  </a:lnTo>
                  <a:lnTo>
                    <a:pt x="4662" y="3376"/>
                  </a:lnTo>
                  <a:lnTo>
                    <a:pt x="4661" y="3374"/>
                  </a:lnTo>
                  <a:lnTo>
                    <a:pt x="4653" y="3387"/>
                  </a:lnTo>
                  <a:lnTo>
                    <a:pt x="4645" y="3401"/>
                  </a:lnTo>
                  <a:lnTo>
                    <a:pt x="4636" y="3413"/>
                  </a:lnTo>
                  <a:lnTo>
                    <a:pt x="4628" y="3427"/>
                  </a:lnTo>
                  <a:lnTo>
                    <a:pt x="4619" y="3440"/>
                  </a:lnTo>
                  <a:lnTo>
                    <a:pt x="4610" y="3454"/>
                  </a:lnTo>
                  <a:lnTo>
                    <a:pt x="4601" y="3465"/>
                  </a:lnTo>
                  <a:lnTo>
                    <a:pt x="4593" y="3479"/>
                  </a:lnTo>
                  <a:lnTo>
                    <a:pt x="4583" y="3492"/>
                  </a:lnTo>
                  <a:lnTo>
                    <a:pt x="4575" y="3505"/>
                  </a:lnTo>
                  <a:lnTo>
                    <a:pt x="4575" y="3515"/>
                  </a:lnTo>
                  <a:lnTo>
                    <a:pt x="4575" y="3524"/>
                  </a:lnTo>
                  <a:lnTo>
                    <a:pt x="4578" y="3520"/>
                  </a:lnTo>
                  <a:lnTo>
                    <a:pt x="4584" y="3511"/>
                  </a:lnTo>
                  <a:lnTo>
                    <a:pt x="4587" y="3506"/>
                  </a:lnTo>
                  <a:lnTo>
                    <a:pt x="4591" y="3503"/>
                  </a:lnTo>
                  <a:lnTo>
                    <a:pt x="4592" y="3501"/>
                  </a:lnTo>
                  <a:lnTo>
                    <a:pt x="4593" y="3499"/>
                  </a:lnTo>
                  <a:lnTo>
                    <a:pt x="4593" y="3498"/>
                  </a:lnTo>
                  <a:lnTo>
                    <a:pt x="4593" y="3498"/>
                  </a:lnTo>
                  <a:lnTo>
                    <a:pt x="4594" y="3508"/>
                  </a:lnTo>
                  <a:lnTo>
                    <a:pt x="4594" y="3518"/>
                  </a:lnTo>
                  <a:lnTo>
                    <a:pt x="4584" y="3530"/>
                  </a:lnTo>
                  <a:lnTo>
                    <a:pt x="4576" y="3543"/>
                  </a:lnTo>
                  <a:lnTo>
                    <a:pt x="4576" y="3553"/>
                  </a:lnTo>
                  <a:lnTo>
                    <a:pt x="4575" y="3562"/>
                  </a:lnTo>
                  <a:lnTo>
                    <a:pt x="4566" y="3576"/>
                  </a:lnTo>
                  <a:lnTo>
                    <a:pt x="4557" y="3588"/>
                  </a:lnTo>
                  <a:lnTo>
                    <a:pt x="4547" y="3599"/>
                  </a:lnTo>
                  <a:lnTo>
                    <a:pt x="4536" y="3612"/>
                  </a:lnTo>
                  <a:lnTo>
                    <a:pt x="4527" y="3625"/>
                  </a:lnTo>
                  <a:lnTo>
                    <a:pt x="4517" y="3638"/>
                  </a:lnTo>
                  <a:lnTo>
                    <a:pt x="4517" y="3647"/>
                  </a:lnTo>
                  <a:lnTo>
                    <a:pt x="4516" y="3657"/>
                  </a:lnTo>
                  <a:lnTo>
                    <a:pt x="4507" y="3670"/>
                  </a:lnTo>
                  <a:lnTo>
                    <a:pt x="4497" y="3681"/>
                  </a:lnTo>
                  <a:lnTo>
                    <a:pt x="4492" y="3687"/>
                  </a:lnTo>
                  <a:lnTo>
                    <a:pt x="4486" y="3693"/>
                  </a:lnTo>
                  <a:lnTo>
                    <a:pt x="4481" y="3698"/>
                  </a:lnTo>
                  <a:lnTo>
                    <a:pt x="4476" y="3705"/>
                  </a:lnTo>
                  <a:lnTo>
                    <a:pt x="4466" y="3716"/>
                  </a:lnTo>
                  <a:lnTo>
                    <a:pt x="4455" y="3728"/>
                  </a:lnTo>
                  <a:lnTo>
                    <a:pt x="4445" y="3740"/>
                  </a:lnTo>
                  <a:lnTo>
                    <a:pt x="4435" y="3752"/>
                  </a:lnTo>
                  <a:lnTo>
                    <a:pt x="4433" y="3761"/>
                  </a:lnTo>
                  <a:lnTo>
                    <a:pt x="4433" y="3771"/>
                  </a:lnTo>
                  <a:lnTo>
                    <a:pt x="4431" y="3781"/>
                  </a:lnTo>
                  <a:lnTo>
                    <a:pt x="4431" y="3790"/>
                  </a:lnTo>
                  <a:lnTo>
                    <a:pt x="4430" y="3799"/>
                  </a:lnTo>
                  <a:lnTo>
                    <a:pt x="4429" y="3809"/>
                  </a:lnTo>
                  <a:lnTo>
                    <a:pt x="4418" y="3821"/>
                  </a:lnTo>
                  <a:lnTo>
                    <a:pt x="4407" y="3832"/>
                  </a:lnTo>
                  <a:lnTo>
                    <a:pt x="4401" y="3838"/>
                  </a:lnTo>
                  <a:lnTo>
                    <a:pt x="4396" y="3843"/>
                  </a:lnTo>
                  <a:lnTo>
                    <a:pt x="4389" y="3848"/>
                  </a:lnTo>
                  <a:lnTo>
                    <a:pt x="4385" y="3855"/>
                  </a:lnTo>
                  <a:lnTo>
                    <a:pt x="4374" y="3865"/>
                  </a:lnTo>
                  <a:lnTo>
                    <a:pt x="4363" y="3877"/>
                  </a:lnTo>
                  <a:lnTo>
                    <a:pt x="4361" y="3887"/>
                  </a:lnTo>
                  <a:lnTo>
                    <a:pt x="4360" y="3896"/>
                  </a:lnTo>
                  <a:lnTo>
                    <a:pt x="4348" y="3907"/>
                  </a:lnTo>
                  <a:lnTo>
                    <a:pt x="4336" y="3917"/>
                  </a:lnTo>
                  <a:lnTo>
                    <a:pt x="4325" y="3929"/>
                  </a:lnTo>
                  <a:lnTo>
                    <a:pt x="4314" y="3939"/>
                  </a:lnTo>
                  <a:lnTo>
                    <a:pt x="4301" y="3950"/>
                  </a:lnTo>
                  <a:lnTo>
                    <a:pt x="4291" y="3960"/>
                  </a:lnTo>
                  <a:lnTo>
                    <a:pt x="4291" y="3957"/>
                  </a:lnTo>
                  <a:lnTo>
                    <a:pt x="4292" y="3950"/>
                  </a:lnTo>
                  <a:lnTo>
                    <a:pt x="4293" y="3947"/>
                  </a:lnTo>
                  <a:lnTo>
                    <a:pt x="4294" y="3944"/>
                  </a:lnTo>
                  <a:lnTo>
                    <a:pt x="4294" y="3943"/>
                  </a:lnTo>
                  <a:lnTo>
                    <a:pt x="4294" y="3942"/>
                  </a:lnTo>
                  <a:lnTo>
                    <a:pt x="4294" y="3942"/>
                  </a:lnTo>
                  <a:lnTo>
                    <a:pt x="4294" y="3941"/>
                  </a:lnTo>
                  <a:lnTo>
                    <a:pt x="4282" y="3952"/>
                  </a:lnTo>
                  <a:lnTo>
                    <a:pt x="4271" y="3962"/>
                  </a:lnTo>
                  <a:lnTo>
                    <a:pt x="4269" y="3972"/>
                  </a:lnTo>
                  <a:lnTo>
                    <a:pt x="4267" y="3981"/>
                  </a:lnTo>
                  <a:lnTo>
                    <a:pt x="4255" y="3991"/>
                  </a:lnTo>
                  <a:lnTo>
                    <a:pt x="4244" y="4001"/>
                  </a:lnTo>
                  <a:lnTo>
                    <a:pt x="4242" y="4011"/>
                  </a:lnTo>
                  <a:lnTo>
                    <a:pt x="4239" y="4020"/>
                  </a:lnTo>
                  <a:lnTo>
                    <a:pt x="4227" y="4030"/>
                  </a:lnTo>
                  <a:lnTo>
                    <a:pt x="4215" y="4040"/>
                  </a:lnTo>
                  <a:lnTo>
                    <a:pt x="4213" y="4049"/>
                  </a:lnTo>
                  <a:lnTo>
                    <a:pt x="4210" y="4059"/>
                  </a:lnTo>
                  <a:lnTo>
                    <a:pt x="4198" y="4069"/>
                  </a:lnTo>
                  <a:lnTo>
                    <a:pt x="4185" y="4078"/>
                  </a:lnTo>
                  <a:lnTo>
                    <a:pt x="4183" y="4088"/>
                  </a:lnTo>
                  <a:lnTo>
                    <a:pt x="4181" y="4096"/>
                  </a:lnTo>
                  <a:lnTo>
                    <a:pt x="4176" y="4101"/>
                  </a:lnTo>
                  <a:lnTo>
                    <a:pt x="4168" y="4107"/>
                  </a:lnTo>
                  <a:lnTo>
                    <a:pt x="4161" y="4112"/>
                  </a:lnTo>
                  <a:lnTo>
                    <a:pt x="4155" y="4115"/>
                  </a:lnTo>
                  <a:lnTo>
                    <a:pt x="4143" y="4125"/>
                  </a:lnTo>
                  <a:lnTo>
                    <a:pt x="4131" y="4134"/>
                  </a:lnTo>
                  <a:lnTo>
                    <a:pt x="4128" y="4144"/>
                  </a:lnTo>
                  <a:lnTo>
                    <a:pt x="4125" y="4153"/>
                  </a:lnTo>
                  <a:lnTo>
                    <a:pt x="4112" y="4162"/>
                  </a:lnTo>
                  <a:lnTo>
                    <a:pt x="4099" y="4171"/>
                  </a:lnTo>
                  <a:lnTo>
                    <a:pt x="4086" y="4179"/>
                  </a:lnTo>
                  <a:lnTo>
                    <a:pt x="4073" y="4189"/>
                  </a:lnTo>
                  <a:lnTo>
                    <a:pt x="4061" y="4197"/>
                  </a:lnTo>
                  <a:lnTo>
                    <a:pt x="4048" y="4207"/>
                  </a:lnTo>
                  <a:lnTo>
                    <a:pt x="4045" y="4215"/>
                  </a:lnTo>
                  <a:lnTo>
                    <a:pt x="4042" y="4225"/>
                  </a:lnTo>
                  <a:lnTo>
                    <a:pt x="4028" y="4233"/>
                  </a:lnTo>
                  <a:lnTo>
                    <a:pt x="4015" y="4242"/>
                  </a:lnTo>
                  <a:lnTo>
                    <a:pt x="4002" y="4249"/>
                  </a:lnTo>
                  <a:lnTo>
                    <a:pt x="3988" y="4258"/>
                  </a:lnTo>
                  <a:lnTo>
                    <a:pt x="3976" y="4266"/>
                  </a:lnTo>
                  <a:lnTo>
                    <a:pt x="3962" y="4275"/>
                  </a:lnTo>
                  <a:lnTo>
                    <a:pt x="3948" y="4282"/>
                  </a:lnTo>
                  <a:lnTo>
                    <a:pt x="3935" y="4291"/>
                  </a:lnTo>
                  <a:lnTo>
                    <a:pt x="3931" y="4299"/>
                  </a:lnTo>
                  <a:lnTo>
                    <a:pt x="3928" y="4308"/>
                  </a:lnTo>
                  <a:lnTo>
                    <a:pt x="3925" y="4316"/>
                  </a:lnTo>
                  <a:lnTo>
                    <a:pt x="3920" y="4326"/>
                  </a:lnTo>
                  <a:lnTo>
                    <a:pt x="3906" y="4333"/>
                  </a:lnTo>
                  <a:lnTo>
                    <a:pt x="3893" y="4341"/>
                  </a:lnTo>
                  <a:lnTo>
                    <a:pt x="3888" y="4349"/>
                  </a:lnTo>
                  <a:lnTo>
                    <a:pt x="3885" y="4358"/>
                  </a:lnTo>
                  <a:lnTo>
                    <a:pt x="3871" y="4366"/>
                  </a:lnTo>
                  <a:lnTo>
                    <a:pt x="3857" y="4373"/>
                  </a:lnTo>
                  <a:lnTo>
                    <a:pt x="3843" y="4380"/>
                  </a:lnTo>
                  <a:lnTo>
                    <a:pt x="3829" y="4388"/>
                  </a:lnTo>
                  <a:lnTo>
                    <a:pt x="3825" y="4396"/>
                  </a:lnTo>
                  <a:lnTo>
                    <a:pt x="3821" y="4405"/>
                  </a:lnTo>
                  <a:lnTo>
                    <a:pt x="3806" y="4412"/>
                  </a:lnTo>
                  <a:lnTo>
                    <a:pt x="3793" y="4418"/>
                  </a:lnTo>
                  <a:lnTo>
                    <a:pt x="3798" y="4410"/>
                  </a:lnTo>
                  <a:lnTo>
                    <a:pt x="3801" y="4401"/>
                  </a:lnTo>
                  <a:lnTo>
                    <a:pt x="3788" y="4408"/>
                  </a:lnTo>
                  <a:lnTo>
                    <a:pt x="3773" y="4415"/>
                  </a:lnTo>
                  <a:lnTo>
                    <a:pt x="3760" y="4422"/>
                  </a:lnTo>
                  <a:lnTo>
                    <a:pt x="3746" y="4428"/>
                  </a:lnTo>
                  <a:lnTo>
                    <a:pt x="3740" y="4437"/>
                  </a:lnTo>
                  <a:lnTo>
                    <a:pt x="3736" y="4445"/>
                  </a:lnTo>
                  <a:lnTo>
                    <a:pt x="3722" y="4451"/>
                  </a:lnTo>
                  <a:lnTo>
                    <a:pt x="3707" y="4458"/>
                  </a:lnTo>
                  <a:lnTo>
                    <a:pt x="3703" y="4466"/>
                  </a:lnTo>
                  <a:lnTo>
                    <a:pt x="3698" y="4475"/>
                  </a:lnTo>
                  <a:lnTo>
                    <a:pt x="3684" y="4480"/>
                  </a:lnTo>
                  <a:lnTo>
                    <a:pt x="3669" y="4487"/>
                  </a:lnTo>
                  <a:lnTo>
                    <a:pt x="3665" y="4495"/>
                  </a:lnTo>
                  <a:lnTo>
                    <a:pt x="3660" y="4504"/>
                  </a:lnTo>
                  <a:lnTo>
                    <a:pt x="3645" y="4509"/>
                  </a:lnTo>
                  <a:lnTo>
                    <a:pt x="3631" y="4514"/>
                  </a:lnTo>
                  <a:lnTo>
                    <a:pt x="3626" y="4523"/>
                  </a:lnTo>
                  <a:lnTo>
                    <a:pt x="3620" y="4531"/>
                  </a:lnTo>
                  <a:lnTo>
                    <a:pt x="3605" y="4537"/>
                  </a:lnTo>
                  <a:lnTo>
                    <a:pt x="3591" y="4542"/>
                  </a:lnTo>
                  <a:lnTo>
                    <a:pt x="3597" y="4533"/>
                  </a:lnTo>
                  <a:lnTo>
                    <a:pt x="3602" y="4526"/>
                  </a:lnTo>
                  <a:lnTo>
                    <a:pt x="3587" y="4531"/>
                  </a:lnTo>
                  <a:lnTo>
                    <a:pt x="3572" y="4537"/>
                  </a:lnTo>
                  <a:lnTo>
                    <a:pt x="3566" y="4545"/>
                  </a:lnTo>
                  <a:lnTo>
                    <a:pt x="3562" y="4552"/>
                  </a:lnTo>
                  <a:lnTo>
                    <a:pt x="3556" y="4561"/>
                  </a:lnTo>
                  <a:lnTo>
                    <a:pt x="3551" y="4568"/>
                  </a:lnTo>
                  <a:lnTo>
                    <a:pt x="3536" y="4574"/>
                  </a:lnTo>
                  <a:lnTo>
                    <a:pt x="3521" y="4578"/>
                  </a:lnTo>
                  <a:lnTo>
                    <a:pt x="3515" y="4581"/>
                  </a:lnTo>
                  <a:lnTo>
                    <a:pt x="3506" y="4584"/>
                  </a:lnTo>
                  <a:lnTo>
                    <a:pt x="3498" y="4587"/>
                  </a:lnTo>
                  <a:lnTo>
                    <a:pt x="3491" y="4589"/>
                  </a:lnTo>
                  <a:lnTo>
                    <a:pt x="3497" y="4581"/>
                  </a:lnTo>
                  <a:lnTo>
                    <a:pt x="3503" y="4573"/>
                  </a:lnTo>
                  <a:lnTo>
                    <a:pt x="3488" y="4577"/>
                  </a:lnTo>
                  <a:lnTo>
                    <a:pt x="3473" y="4582"/>
                  </a:lnTo>
                  <a:lnTo>
                    <a:pt x="3458" y="4587"/>
                  </a:lnTo>
                  <a:lnTo>
                    <a:pt x="3444" y="4591"/>
                  </a:lnTo>
                  <a:lnTo>
                    <a:pt x="3437" y="4598"/>
                  </a:lnTo>
                  <a:lnTo>
                    <a:pt x="3432" y="4607"/>
                  </a:lnTo>
                  <a:lnTo>
                    <a:pt x="3426" y="4614"/>
                  </a:lnTo>
                  <a:lnTo>
                    <a:pt x="3420" y="4622"/>
                  </a:lnTo>
                  <a:lnTo>
                    <a:pt x="3416" y="4629"/>
                  </a:lnTo>
                  <a:lnTo>
                    <a:pt x="3408" y="4636"/>
                  </a:lnTo>
                  <a:lnTo>
                    <a:pt x="3394" y="4641"/>
                  </a:lnTo>
                  <a:lnTo>
                    <a:pt x="3379" y="4645"/>
                  </a:lnTo>
                  <a:lnTo>
                    <a:pt x="3364" y="4648"/>
                  </a:lnTo>
                  <a:lnTo>
                    <a:pt x="3349" y="4652"/>
                  </a:lnTo>
                  <a:lnTo>
                    <a:pt x="3343" y="4660"/>
                  </a:lnTo>
                  <a:lnTo>
                    <a:pt x="3336" y="4667"/>
                  </a:lnTo>
                  <a:lnTo>
                    <a:pt x="3321" y="4671"/>
                  </a:lnTo>
                  <a:lnTo>
                    <a:pt x="3306" y="4675"/>
                  </a:lnTo>
                  <a:lnTo>
                    <a:pt x="3299" y="4677"/>
                  </a:lnTo>
                  <a:lnTo>
                    <a:pt x="3290" y="4678"/>
                  </a:lnTo>
                  <a:lnTo>
                    <a:pt x="3282" y="4679"/>
                  </a:lnTo>
                  <a:lnTo>
                    <a:pt x="3275" y="4681"/>
                  </a:lnTo>
                  <a:lnTo>
                    <a:pt x="3269" y="4689"/>
                  </a:lnTo>
                  <a:lnTo>
                    <a:pt x="3263" y="4696"/>
                  </a:lnTo>
                  <a:lnTo>
                    <a:pt x="3248" y="4699"/>
                  </a:lnTo>
                  <a:lnTo>
                    <a:pt x="3232" y="4701"/>
                  </a:lnTo>
                  <a:lnTo>
                    <a:pt x="3225" y="4709"/>
                  </a:lnTo>
                  <a:lnTo>
                    <a:pt x="3219" y="4716"/>
                  </a:lnTo>
                  <a:lnTo>
                    <a:pt x="3203" y="4718"/>
                  </a:lnTo>
                  <a:lnTo>
                    <a:pt x="3188" y="4722"/>
                  </a:lnTo>
                  <a:lnTo>
                    <a:pt x="3172" y="4725"/>
                  </a:lnTo>
                  <a:lnTo>
                    <a:pt x="3157" y="4727"/>
                  </a:lnTo>
                  <a:lnTo>
                    <a:pt x="3165" y="4719"/>
                  </a:lnTo>
                  <a:lnTo>
                    <a:pt x="3171" y="4713"/>
                  </a:lnTo>
                  <a:lnTo>
                    <a:pt x="3156" y="4715"/>
                  </a:lnTo>
                  <a:lnTo>
                    <a:pt x="3140" y="4717"/>
                  </a:lnTo>
                  <a:lnTo>
                    <a:pt x="3124" y="4721"/>
                  </a:lnTo>
                  <a:lnTo>
                    <a:pt x="3109" y="4723"/>
                  </a:lnTo>
                  <a:lnTo>
                    <a:pt x="3095" y="4724"/>
                  </a:lnTo>
                  <a:lnTo>
                    <a:pt x="3079" y="4726"/>
                  </a:lnTo>
                  <a:lnTo>
                    <a:pt x="3071" y="4733"/>
                  </a:lnTo>
                  <a:lnTo>
                    <a:pt x="3065" y="4740"/>
                  </a:lnTo>
                  <a:lnTo>
                    <a:pt x="3081" y="4738"/>
                  </a:lnTo>
                  <a:lnTo>
                    <a:pt x="3096" y="4735"/>
                  </a:lnTo>
                  <a:lnTo>
                    <a:pt x="3089" y="4742"/>
                  </a:lnTo>
                  <a:lnTo>
                    <a:pt x="3082" y="4749"/>
                  </a:lnTo>
                  <a:lnTo>
                    <a:pt x="3097" y="4747"/>
                  </a:lnTo>
                  <a:lnTo>
                    <a:pt x="3113" y="4745"/>
                  </a:lnTo>
                  <a:lnTo>
                    <a:pt x="3107" y="4751"/>
                  </a:lnTo>
                  <a:lnTo>
                    <a:pt x="3099" y="4758"/>
                  </a:lnTo>
                  <a:lnTo>
                    <a:pt x="3094" y="4765"/>
                  </a:lnTo>
                  <a:lnTo>
                    <a:pt x="3085" y="4772"/>
                  </a:lnTo>
                  <a:lnTo>
                    <a:pt x="3080" y="4773"/>
                  </a:lnTo>
                  <a:lnTo>
                    <a:pt x="3070" y="4774"/>
                  </a:lnTo>
                  <a:lnTo>
                    <a:pt x="3061" y="4775"/>
                  </a:lnTo>
                  <a:lnTo>
                    <a:pt x="3054" y="4775"/>
                  </a:lnTo>
                  <a:lnTo>
                    <a:pt x="3062" y="4768"/>
                  </a:lnTo>
                  <a:lnTo>
                    <a:pt x="3068" y="4762"/>
                  </a:lnTo>
                  <a:lnTo>
                    <a:pt x="3053" y="4764"/>
                  </a:lnTo>
                  <a:lnTo>
                    <a:pt x="3037" y="4765"/>
                  </a:lnTo>
                  <a:lnTo>
                    <a:pt x="3021" y="4767"/>
                  </a:lnTo>
                  <a:lnTo>
                    <a:pt x="3006" y="4768"/>
                  </a:lnTo>
                  <a:lnTo>
                    <a:pt x="3008" y="4766"/>
                  </a:lnTo>
                  <a:lnTo>
                    <a:pt x="3013" y="4762"/>
                  </a:lnTo>
                  <a:lnTo>
                    <a:pt x="3016" y="4760"/>
                  </a:lnTo>
                  <a:lnTo>
                    <a:pt x="3018" y="4758"/>
                  </a:lnTo>
                  <a:lnTo>
                    <a:pt x="3020" y="4757"/>
                  </a:lnTo>
                  <a:lnTo>
                    <a:pt x="3020" y="4756"/>
                  </a:lnTo>
                  <a:lnTo>
                    <a:pt x="3014" y="4757"/>
                  </a:lnTo>
                  <a:lnTo>
                    <a:pt x="3005" y="4757"/>
                  </a:lnTo>
                  <a:lnTo>
                    <a:pt x="2996" y="4758"/>
                  </a:lnTo>
                  <a:lnTo>
                    <a:pt x="2989" y="4759"/>
                  </a:lnTo>
                  <a:lnTo>
                    <a:pt x="2982" y="4765"/>
                  </a:lnTo>
                  <a:lnTo>
                    <a:pt x="2975" y="4772"/>
                  </a:lnTo>
                  <a:lnTo>
                    <a:pt x="2969" y="4778"/>
                  </a:lnTo>
                  <a:lnTo>
                    <a:pt x="2961" y="4784"/>
                  </a:lnTo>
                  <a:lnTo>
                    <a:pt x="2946" y="4785"/>
                  </a:lnTo>
                  <a:lnTo>
                    <a:pt x="2930" y="4785"/>
                  </a:lnTo>
                  <a:lnTo>
                    <a:pt x="2915" y="4786"/>
                  </a:lnTo>
                  <a:lnTo>
                    <a:pt x="2899" y="4788"/>
                  </a:lnTo>
                  <a:lnTo>
                    <a:pt x="2891" y="4794"/>
                  </a:lnTo>
                  <a:lnTo>
                    <a:pt x="2884" y="4799"/>
                  </a:lnTo>
                  <a:lnTo>
                    <a:pt x="2868" y="4800"/>
                  </a:lnTo>
                  <a:lnTo>
                    <a:pt x="2853" y="4800"/>
                  </a:lnTo>
                  <a:lnTo>
                    <a:pt x="2837" y="4801"/>
                  </a:lnTo>
                  <a:lnTo>
                    <a:pt x="2821" y="4801"/>
                  </a:lnTo>
                  <a:lnTo>
                    <a:pt x="2813" y="4807"/>
                  </a:lnTo>
                  <a:lnTo>
                    <a:pt x="2806" y="4813"/>
                  </a:lnTo>
                  <a:lnTo>
                    <a:pt x="2799" y="4819"/>
                  </a:lnTo>
                  <a:lnTo>
                    <a:pt x="2791" y="4825"/>
                  </a:lnTo>
                  <a:lnTo>
                    <a:pt x="2785" y="4825"/>
                  </a:lnTo>
                  <a:lnTo>
                    <a:pt x="2774" y="4825"/>
                  </a:lnTo>
                  <a:lnTo>
                    <a:pt x="2765" y="4825"/>
                  </a:lnTo>
                  <a:lnTo>
                    <a:pt x="2759" y="4825"/>
                  </a:lnTo>
                  <a:lnTo>
                    <a:pt x="2768" y="4818"/>
                  </a:lnTo>
                  <a:lnTo>
                    <a:pt x="2775" y="4813"/>
                  </a:lnTo>
                  <a:lnTo>
                    <a:pt x="2761" y="4812"/>
                  </a:lnTo>
                  <a:lnTo>
                    <a:pt x="2745" y="4812"/>
                  </a:lnTo>
                  <a:lnTo>
                    <a:pt x="2729" y="4812"/>
                  </a:lnTo>
                  <a:lnTo>
                    <a:pt x="2713" y="4812"/>
                  </a:lnTo>
                  <a:lnTo>
                    <a:pt x="2705" y="4817"/>
                  </a:lnTo>
                  <a:lnTo>
                    <a:pt x="2698" y="4823"/>
                  </a:lnTo>
                  <a:lnTo>
                    <a:pt x="2681" y="4822"/>
                  </a:lnTo>
                  <a:lnTo>
                    <a:pt x="2666" y="4822"/>
                  </a:lnTo>
                  <a:lnTo>
                    <a:pt x="2657" y="4827"/>
                  </a:lnTo>
                  <a:lnTo>
                    <a:pt x="2650" y="4832"/>
                  </a:lnTo>
                  <a:lnTo>
                    <a:pt x="2642" y="4838"/>
                  </a:lnTo>
                  <a:lnTo>
                    <a:pt x="2634" y="4842"/>
                  </a:lnTo>
                  <a:lnTo>
                    <a:pt x="2618" y="4842"/>
                  </a:lnTo>
                  <a:lnTo>
                    <a:pt x="2603" y="4840"/>
                  </a:lnTo>
                  <a:lnTo>
                    <a:pt x="2587" y="4839"/>
                  </a:lnTo>
                  <a:lnTo>
                    <a:pt x="2572" y="4838"/>
                  </a:lnTo>
                  <a:lnTo>
                    <a:pt x="2556" y="4836"/>
                  </a:lnTo>
                  <a:lnTo>
                    <a:pt x="2541" y="4834"/>
                  </a:lnTo>
                  <a:lnTo>
                    <a:pt x="2524" y="4833"/>
                  </a:lnTo>
                  <a:lnTo>
                    <a:pt x="2510" y="4831"/>
                  </a:lnTo>
                  <a:lnTo>
                    <a:pt x="2519" y="4826"/>
                  </a:lnTo>
                  <a:lnTo>
                    <a:pt x="2526" y="4822"/>
                  </a:lnTo>
                  <a:lnTo>
                    <a:pt x="2512" y="4819"/>
                  </a:lnTo>
                  <a:lnTo>
                    <a:pt x="2496" y="4818"/>
                  </a:lnTo>
                  <a:lnTo>
                    <a:pt x="2488" y="4823"/>
                  </a:lnTo>
                  <a:lnTo>
                    <a:pt x="2480" y="4827"/>
                  </a:lnTo>
                  <a:lnTo>
                    <a:pt x="2471" y="4832"/>
                  </a:lnTo>
                  <a:lnTo>
                    <a:pt x="2463" y="4836"/>
                  </a:lnTo>
                  <a:lnTo>
                    <a:pt x="2454" y="4842"/>
                  </a:lnTo>
                  <a:lnTo>
                    <a:pt x="2446" y="4846"/>
                  </a:lnTo>
                  <a:lnTo>
                    <a:pt x="2438" y="4850"/>
                  </a:lnTo>
                  <a:lnTo>
                    <a:pt x="2430" y="4855"/>
                  </a:lnTo>
                  <a:lnTo>
                    <a:pt x="2414" y="4852"/>
                  </a:lnTo>
                  <a:lnTo>
                    <a:pt x="2409" y="4852"/>
                  </a:lnTo>
                  <a:lnTo>
                    <a:pt x="2408" y="4851"/>
                  </a:lnTo>
                  <a:lnTo>
                    <a:pt x="2407" y="4851"/>
                  </a:lnTo>
                  <a:lnTo>
                    <a:pt x="2406" y="4851"/>
                  </a:lnTo>
                  <a:lnTo>
                    <a:pt x="2406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398" y="4850"/>
                  </a:lnTo>
                  <a:lnTo>
                    <a:pt x="2382" y="4848"/>
                  </a:lnTo>
                  <a:lnTo>
                    <a:pt x="2368" y="4845"/>
                  </a:lnTo>
                  <a:lnTo>
                    <a:pt x="2376" y="4841"/>
                  </a:lnTo>
                  <a:lnTo>
                    <a:pt x="2384" y="4836"/>
                  </a:lnTo>
                  <a:lnTo>
                    <a:pt x="2370" y="4833"/>
                  </a:lnTo>
                  <a:lnTo>
                    <a:pt x="2355" y="4831"/>
                  </a:lnTo>
                  <a:lnTo>
                    <a:pt x="2340" y="4828"/>
                  </a:lnTo>
                  <a:lnTo>
                    <a:pt x="2324" y="4825"/>
                  </a:lnTo>
                  <a:lnTo>
                    <a:pt x="2308" y="4822"/>
                  </a:lnTo>
                  <a:lnTo>
                    <a:pt x="2293" y="4819"/>
                  </a:lnTo>
                  <a:lnTo>
                    <a:pt x="2285" y="4824"/>
                  </a:lnTo>
                  <a:lnTo>
                    <a:pt x="2276" y="4827"/>
                  </a:lnTo>
                  <a:lnTo>
                    <a:pt x="2261" y="4824"/>
                  </a:lnTo>
                  <a:lnTo>
                    <a:pt x="2246" y="4821"/>
                  </a:lnTo>
                  <a:lnTo>
                    <a:pt x="2231" y="4816"/>
                  </a:lnTo>
                  <a:lnTo>
                    <a:pt x="2216" y="4813"/>
                  </a:lnTo>
                  <a:lnTo>
                    <a:pt x="2207" y="4817"/>
                  </a:lnTo>
                  <a:lnTo>
                    <a:pt x="2199" y="4821"/>
                  </a:lnTo>
                  <a:lnTo>
                    <a:pt x="2184" y="4817"/>
                  </a:lnTo>
                  <a:lnTo>
                    <a:pt x="2168" y="4813"/>
                  </a:lnTo>
                  <a:lnTo>
                    <a:pt x="2159" y="4816"/>
                  </a:lnTo>
                  <a:lnTo>
                    <a:pt x="2151" y="4821"/>
                  </a:lnTo>
                  <a:lnTo>
                    <a:pt x="2136" y="4816"/>
                  </a:lnTo>
                  <a:lnTo>
                    <a:pt x="2121" y="4812"/>
                  </a:lnTo>
                  <a:lnTo>
                    <a:pt x="2111" y="4815"/>
                  </a:lnTo>
                  <a:lnTo>
                    <a:pt x="2103" y="4818"/>
                  </a:lnTo>
                  <a:lnTo>
                    <a:pt x="2094" y="4823"/>
                  </a:lnTo>
                  <a:lnTo>
                    <a:pt x="2085" y="4825"/>
                  </a:lnTo>
                  <a:lnTo>
                    <a:pt x="2070" y="4821"/>
                  </a:lnTo>
                  <a:lnTo>
                    <a:pt x="2055" y="4816"/>
                  </a:lnTo>
                  <a:lnTo>
                    <a:pt x="2048" y="4814"/>
                  </a:lnTo>
                  <a:lnTo>
                    <a:pt x="2040" y="4812"/>
                  </a:lnTo>
                  <a:lnTo>
                    <a:pt x="2032" y="4809"/>
                  </a:lnTo>
                  <a:lnTo>
                    <a:pt x="2025" y="4807"/>
                  </a:lnTo>
                  <a:lnTo>
                    <a:pt x="2009" y="4801"/>
                  </a:lnTo>
                  <a:lnTo>
                    <a:pt x="1997" y="4797"/>
                  </a:lnTo>
                  <a:lnTo>
                    <a:pt x="2005" y="4794"/>
                  </a:lnTo>
                  <a:lnTo>
                    <a:pt x="2015" y="4791"/>
                  </a:lnTo>
                  <a:lnTo>
                    <a:pt x="2000" y="4785"/>
                  </a:lnTo>
                  <a:lnTo>
                    <a:pt x="1985" y="4781"/>
                  </a:lnTo>
                  <a:lnTo>
                    <a:pt x="1975" y="4783"/>
                  </a:lnTo>
                  <a:lnTo>
                    <a:pt x="1967" y="4786"/>
                  </a:lnTo>
                  <a:lnTo>
                    <a:pt x="1958" y="4790"/>
                  </a:lnTo>
                  <a:lnTo>
                    <a:pt x="1949" y="4792"/>
                  </a:lnTo>
                  <a:lnTo>
                    <a:pt x="1934" y="4788"/>
                  </a:lnTo>
                  <a:lnTo>
                    <a:pt x="1920" y="4781"/>
                  </a:lnTo>
                  <a:lnTo>
                    <a:pt x="1905" y="4776"/>
                  </a:lnTo>
                  <a:lnTo>
                    <a:pt x="1891" y="4771"/>
                  </a:lnTo>
                  <a:lnTo>
                    <a:pt x="1876" y="4764"/>
                  </a:lnTo>
                  <a:lnTo>
                    <a:pt x="1862" y="4759"/>
                  </a:lnTo>
                  <a:lnTo>
                    <a:pt x="1853" y="4761"/>
                  </a:lnTo>
                  <a:lnTo>
                    <a:pt x="1843" y="4763"/>
                  </a:lnTo>
                  <a:lnTo>
                    <a:pt x="1830" y="4758"/>
                  </a:lnTo>
                  <a:lnTo>
                    <a:pt x="1815" y="4751"/>
                  </a:lnTo>
                  <a:lnTo>
                    <a:pt x="1806" y="4753"/>
                  </a:lnTo>
                  <a:lnTo>
                    <a:pt x="1797" y="4756"/>
                  </a:lnTo>
                  <a:lnTo>
                    <a:pt x="1787" y="4758"/>
                  </a:lnTo>
                  <a:lnTo>
                    <a:pt x="1777" y="4760"/>
                  </a:lnTo>
                  <a:lnTo>
                    <a:pt x="1764" y="4753"/>
                  </a:lnTo>
                  <a:lnTo>
                    <a:pt x="1750" y="4747"/>
                  </a:lnTo>
                  <a:lnTo>
                    <a:pt x="1740" y="4749"/>
                  </a:lnTo>
                  <a:lnTo>
                    <a:pt x="1731" y="4751"/>
                  </a:lnTo>
                  <a:lnTo>
                    <a:pt x="1716" y="4744"/>
                  </a:lnTo>
                  <a:lnTo>
                    <a:pt x="1703" y="4738"/>
                  </a:lnTo>
                  <a:lnTo>
                    <a:pt x="1712" y="4735"/>
                  </a:lnTo>
                  <a:lnTo>
                    <a:pt x="1721" y="4734"/>
                  </a:lnTo>
                  <a:lnTo>
                    <a:pt x="1708" y="4727"/>
                  </a:lnTo>
                  <a:lnTo>
                    <a:pt x="1693" y="4721"/>
                  </a:lnTo>
                  <a:lnTo>
                    <a:pt x="1679" y="4713"/>
                  </a:lnTo>
                  <a:lnTo>
                    <a:pt x="1666" y="4707"/>
                  </a:lnTo>
                  <a:lnTo>
                    <a:pt x="1656" y="4708"/>
                  </a:lnTo>
                  <a:lnTo>
                    <a:pt x="1648" y="4710"/>
                  </a:lnTo>
                  <a:lnTo>
                    <a:pt x="1634" y="4702"/>
                  </a:lnTo>
                  <a:lnTo>
                    <a:pt x="1620" y="4695"/>
                  </a:lnTo>
                  <a:lnTo>
                    <a:pt x="1610" y="4697"/>
                  </a:lnTo>
                  <a:lnTo>
                    <a:pt x="1601" y="4698"/>
                  </a:lnTo>
                  <a:lnTo>
                    <a:pt x="1587" y="4691"/>
                  </a:lnTo>
                  <a:lnTo>
                    <a:pt x="1574" y="4683"/>
                  </a:lnTo>
                  <a:lnTo>
                    <a:pt x="1560" y="4675"/>
                  </a:lnTo>
                  <a:lnTo>
                    <a:pt x="1546" y="4667"/>
                  </a:lnTo>
                  <a:lnTo>
                    <a:pt x="1534" y="4660"/>
                  </a:lnTo>
                  <a:lnTo>
                    <a:pt x="1520" y="4651"/>
                  </a:lnTo>
                  <a:lnTo>
                    <a:pt x="1510" y="4652"/>
                  </a:lnTo>
                  <a:lnTo>
                    <a:pt x="1502" y="4654"/>
                  </a:lnTo>
                  <a:lnTo>
                    <a:pt x="1491" y="4655"/>
                  </a:lnTo>
                  <a:lnTo>
                    <a:pt x="1483" y="4656"/>
                  </a:lnTo>
                  <a:lnTo>
                    <a:pt x="1473" y="4657"/>
                  </a:lnTo>
                  <a:lnTo>
                    <a:pt x="1463" y="4657"/>
                  </a:lnTo>
                  <a:lnTo>
                    <a:pt x="1450" y="4648"/>
                  </a:lnTo>
                  <a:lnTo>
                    <a:pt x="1437" y="4641"/>
                  </a:lnTo>
                  <a:lnTo>
                    <a:pt x="1446" y="4640"/>
                  </a:lnTo>
                  <a:lnTo>
                    <a:pt x="1456" y="4639"/>
                  </a:lnTo>
                  <a:lnTo>
                    <a:pt x="1444" y="4631"/>
                  </a:lnTo>
                  <a:lnTo>
                    <a:pt x="1429" y="4623"/>
                  </a:lnTo>
                  <a:lnTo>
                    <a:pt x="1417" y="4613"/>
                  </a:lnTo>
                  <a:lnTo>
                    <a:pt x="1404" y="4605"/>
                  </a:lnTo>
                  <a:lnTo>
                    <a:pt x="1394" y="4605"/>
                  </a:lnTo>
                  <a:lnTo>
                    <a:pt x="1385" y="4606"/>
                  </a:lnTo>
                  <a:lnTo>
                    <a:pt x="1376" y="4607"/>
                  </a:lnTo>
                  <a:lnTo>
                    <a:pt x="1366" y="4607"/>
                  </a:lnTo>
                  <a:lnTo>
                    <a:pt x="1353" y="4598"/>
                  </a:lnTo>
                  <a:lnTo>
                    <a:pt x="1340" y="4589"/>
                  </a:lnTo>
                  <a:lnTo>
                    <a:pt x="1328" y="4580"/>
                  </a:lnTo>
                  <a:lnTo>
                    <a:pt x="1316" y="4571"/>
                  </a:lnTo>
                  <a:lnTo>
                    <a:pt x="1303" y="4562"/>
                  </a:lnTo>
                  <a:lnTo>
                    <a:pt x="1290" y="4552"/>
                  </a:lnTo>
                  <a:lnTo>
                    <a:pt x="1278" y="4543"/>
                  </a:lnTo>
                  <a:lnTo>
                    <a:pt x="1266" y="4533"/>
                  </a:lnTo>
                  <a:lnTo>
                    <a:pt x="1256" y="4533"/>
                  </a:lnTo>
                  <a:lnTo>
                    <a:pt x="1246" y="4533"/>
                  </a:lnTo>
                  <a:lnTo>
                    <a:pt x="1237" y="4533"/>
                  </a:lnTo>
                  <a:lnTo>
                    <a:pt x="1227" y="4532"/>
                  </a:lnTo>
                  <a:lnTo>
                    <a:pt x="1218" y="4533"/>
                  </a:lnTo>
                  <a:lnTo>
                    <a:pt x="1208" y="4532"/>
                  </a:lnTo>
                  <a:lnTo>
                    <a:pt x="1195" y="4522"/>
                  </a:lnTo>
                  <a:lnTo>
                    <a:pt x="1185" y="4512"/>
                  </a:lnTo>
                  <a:lnTo>
                    <a:pt x="1193" y="4512"/>
                  </a:lnTo>
                  <a:lnTo>
                    <a:pt x="1204" y="4513"/>
                  </a:lnTo>
                  <a:lnTo>
                    <a:pt x="1212" y="4513"/>
                  </a:lnTo>
                  <a:lnTo>
                    <a:pt x="1223" y="4514"/>
                  </a:lnTo>
                  <a:lnTo>
                    <a:pt x="1233" y="4515"/>
                  </a:lnTo>
                  <a:lnTo>
                    <a:pt x="1241" y="4514"/>
                  </a:lnTo>
                  <a:lnTo>
                    <a:pt x="1229" y="4505"/>
                  </a:lnTo>
                  <a:lnTo>
                    <a:pt x="1218" y="4495"/>
                  </a:lnTo>
                  <a:lnTo>
                    <a:pt x="1208" y="4494"/>
                  </a:lnTo>
                  <a:lnTo>
                    <a:pt x="1199" y="4495"/>
                  </a:lnTo>
                  <a:lnTo>
                    <a:pt x="1189" y="4495"/>
                  </a:lnTo>
                  <a:lnTo>
                    <a:pt x="1179" y="4494"/>
                  </a:lnTo>
                  <a:lnTo>
                    <a:pt x="1168" y="4484"/>
                  </a:lnTo>
                  <a:lnTo>
                    <a:pt x="1156" y="4474"/>
                  </a:lnTo>
                  <a:lnTo>
                    <a:pt x="1144" y="4463"/>
                  </a:lnTo>
                  <a:lnTo>
                    <a:pt x="1133" y="4454"/>
                  </a:lnTo>
                  <a:lnTo>
                    <a:pt x="1128" y="4449"/>
                  </a:lnTo>
                  <a:lnTo>
                    <a:pt x="1121" y="4443"/>
                  </a:lnTo>
                  <a:lnTo>
                    <a:pt x="1114" y="4437"/>
                  </a:lnTo>
                  <a:lnTo>
                    <a:pt x="1109" y="4432"/>
                  </a:lnTo>
                  <a:lnTo>
                    <a:pt x="1100" y="4431"/>
                  </a:lnTo>
                  <a:lnTo>
                    <a:pt x="1091" y="4431"/>
                  </a:lnTo>
                  <a:lnTo>
                    <a:pt x="1082" y="4430"/>
                  </a:lnTo>
                  <a:lnTo>
                    <a:pt x="1072" y="4429"/>
                  </a:lnTo>
                  <a:lnTo>
                    <a:pt x="1084" y="4440"/>
                  </a:lnTo>
                  <a:lnTo>
                    <a:pt x="1094" y="4450"/>
                  </a:lnTo>
                  <a:lnTo>
                    <a:pt x="1094" y="4450"/>
                  </a:lnTo>
                  <a:lnTo>
                    <a:pt x="1092" y="4450"/>
                  </a:lnTo>
                  <a:lnTo>
                    <a:pt x="1089" y="4449"/>
                  </a:lnTo>
                  <a:lnTo>
                    <a:pt x="1086" y="4449"/>
                  </a:lnTo>
                  <a:lnTo>
                    <a:pt x="1079" y="4448"/>
                  </a:lnTo>
                  <a:lnTo>
                    <a:pt x="1075" y="4448"/>
                  </a:lnTo>
                  <a:lnTo>
                    <a:pt x="1072" y="4445"/>
                  </a:lnTo>
                  <a:lnTo>
                    <a:pt x="1063" y="4438"/>
                  </a:lnTo>
                  <a:lnTo>
                    <a:pt x="1059" y="4433"/>
                  </a:lnTo>
                  <a:lnTo>
                    <a:pt x="1056" y="4430"/>
                  </a:lnTo>
                  <a:lnTo>
                    <a:pt x="1054" y="4428"/>
                  </a:lnTo>
                  <a:lnTo>
                    <a:pt x="1053" y="4427"/>
                  </a:lnTo>
                  <a:lnTo>
                    <a:pt x="1062" y="4428"/>
                  </a:lnTo>
                  <a:lnTo>
                    <a:pt x="1072" y="4429"/>
                  </a:lnTo>
                  <a:lnTo>
                    <a:pt x="1060" y="4418"/>
                  </a:lnTo>
                  <a:lnTo>
                    <a:pt x="1050" y="4408"/>
                  </a:lnTo>
                  <a:lnTo>
                    <a:pt x="1039" y="4407"/>
                  </a:lnTo>
                  <a:lnTo>
                    <a:pt x="1030" y="4406"/>
                  </a:lnTo>
                  <a:lnTo>
                    <a:pt x="1025" y="4401"/>
                  </a:lnTo>
                  <a:lnTo>
                    <a:pt x="1018" y="4394"/>
                  </a:lnTo>
                  <a:lnTo>
                    <a:pt x="1011" y="4388"/>
                  </a:lnTo>
                  <a:lnTo>
                    <a:pt x="1008" y="4383"/>
                  </a:lnTo>
                  <a:lnTo>
                    <a:pt x="1011" y="4383"/>
                  </a:lnTo>
                  <a:lnTo>
                    <a:pt x="1018" y="4385"/>
                  </a:lnTo>
                  <a:lnTo>
                    <a:pt x="1024" y="4387"/>
                  </a:lnTo>
                  <a:lnTo>
                    <a:pt x="1027" y="4387"/>
                  </a:lnTo>
                  <a:lnTo>
                    <a:pt x="1017" y="4376"/>
                  </a:lnTo>
                  <a:lnTo>
                    <a:pt x="1005" y="4364"/>
                  </a:lnTo>
                  <a:lnTo>
                    <a:pt x="994" y="4354"/>
                  </a:lnTo>
                  <a:lnTo>
                    <a:pt x="984" y="4343"/>
                  </a:lnTo>
                  <a:lnTo>
                    <a:pt x="974" y="4341"/>
                  </a:lnTo>
                  <a:lnTo>
                    <a:pt x="964" y="4340"/>
                  </a:lnTo>
                  <a:lnTo>
                    <a:pt x="956" y="4339"/>
                  </a:lnTo>
                  <a:lnTo>
                    <a:pt x="946" y="4337"/>
                  </a:lnTo>
                  <a:lnTo>
                    <a:pt x="936" y="4326"/>
                  </a:lnTo>
                  <a:lnTo>
                    <a:pt x="925" y="4314"/>
                  </a:lnTo>
                  <a:lnTo>
                    <a:pt x="916" y="4312"/>
                  </a:lnTo>
                  <a:lnTo>
                    <a:pt x="906" y="4310"/>
                  </a:lnTo>
                  <a:lnTo>
                    <a:pt x="895" y="4299"/>
                  </a:lnTo>
                  <a:lnTo>
                    <a:pt x="886" y="4288"/>
                  </a:lnTo>
                  <a:lnTo>
                    <a:pt x="875" y="4276"/>
                  </a:lnTo>
                  <a:lnTo>
                    <a:pt x="864" y="4264"/>
                  </a:lnTo>
                  <a:lnTo>
                    <a:pt x="855" y="4261"/>
                  </a:lnTo>
                  <a:lnTo>
                    <a:pt x="846" y="4260"/>
                  </a:lnTo>
                  <a:lnTo>
                    <a:pt x="837" y="4258"/>
                  </a:lnTo>
                  <a:lnTo>
                    <a:pt x="827" y="4256"/>
                  </a:lnTo>
                  <a:lnTo>
                    <a:pt x="818" y="4244"/>
                  </a:lnTo>
                  <a:lnTo>
                    <a:pt x="808" y="4231"/>
                  </a:lnTo>
                  <a:lnTo>
                    <a:pt x="798" y="4220"/>
                  </a:lnTo>
                  <a:lnTo>
                    <a:pt x="788" y="4208"/>
                  </a:lnTo>
                  <a:lnTo>
                    <a:pt x="778" y="4195"/>
                  </a:lnTo>
                  <a:lnTo>
                    <a:pt x="769" y="4183"/>
                  </a:lnTo>
                  <a:lnTo>
                    <a:pt x="760" y="4171"/>
                  </a:lnTo>
                  <a:lnTo>
                    <a:pt x="751" y="4159"/>
                  </a:lnTo>
                  <a:lnTo>
                    <a:pt x="741" y="4146"/>
                  </a:lnTo>
                  <a:lnTo>
                    <a:pt x="731" y="4133"/>
                  </a:lnTo>
                  <a:lnTo>
                    <a:pt x="723" y="4130"/>
                  </a:lnTo>
                  <a:lnTo>
                    <a:pt x="713" y="4128"/>
                  </a:lnTo>
                  <a:lnTo>
                    <a:pt x="704" y="4125"/>
                  </a:lnTo>
                  <a:lnTo>
                    <a:pt x="695" y="4123"/>
                  </a:lnTo>
                  <a:lnTo>
                    <a:pt x="687" y="4120"/>
                  </a:lnTo>
                  <a:lnTo>
                    <a:pt x="677" y="4116"/>
                  </a:lnTo>
                  <a:lnTo>
                    <a:pt x="668" y="4104"/>
                  </a:lnTo>
                  <a:lnTo>
                    <a:pt x="659" y="4091"/>
                  </a:lnTo>
                  <a:lnTo>
                    <a:pt x="669" y="4094"/>
                  </a:lnTo>
                  <a:lnTo>
                    <a:pt x="677" y="4097"/>
                  </a:lnTo>
                  <a:lnTo>
                    <a:pt x="675" y="4093"/>
                  </a:lnTo>
                  <a:lnTo>
                    <a:pt x="670" y="4086"/>
                  </a:lnTo>
                  <a:lnTo>
                    <a:pt x="663" y="4077"/>
                  </a:lnTo>
                  <a:lnTo>
                    <a:pt x="660" y="4072"/>
                  </a:lnTo>
                  <a:lnTo>
                    <a:pt x="652" y="4059"/>
                  </a:lnTo>
                  <a:lnTo>
                    <a:pt x="643" y="4046"/>
                  </a:lnTo>
                  <a:lnTo>
                    <a:pt x="634" y="4043"/>
                  </a:lnTo>
                  <a:lnTo>
                    <a:pt x="625" y="4040"/>
                  </a:lnTo>
                  <a:lnTo>
                    <a:pt x="617" y="4026"/>
                  </a:lnTo>
                  <a:lnTo>
                    <a:pt x="608" y="4013"/>
                  </a:lnTo>
                  <a:lnTo>
                    <a:pt x="600" y="4010"/>
                  </a:lnTo>
                  <a:lnTo>
                    <a:pt x="590" y="4007"/>
                  </a:lnTo>
                  <a:lnTo>
                    <a:pt x="581" y="3993"/>
                  </a:lnTo>
                  <a:lnTo>
                    <a:pt x="574" y="3980"/>
                  </a:lnTo>
                  <a:lnTo>
                    <a:pt x="567" y="3966"/>
                  </a:lnTo>
                  <a:lnTo>
                    <a:pt x="558" y="3954"/>
                  </a:lnTo>
                  <a:lnTo>
                    <a:pt x="551" y="3940"/>
                  </a:lnTo>
                  <a:lnTo>
                    <a:pt x="543" y="3927"/>
                  </a:lnTo>
                  <a:lnTo>
                    <a:pt x="535" y="3923"/>
                  </a:lnTo>
                  <a:lnTo>
                    <a:pt x="526" y="3920"/>
                  </a:lnTo>
                  <a:lnTo>
                    <a:pt x="518" y="3906"/>
                  </a:lnTo>
                  <a:lnTo>
                    <a:pt x="510" y="3892"/>
                  </a:lnTo>
                  <a:lnTo>
                    <a:pt x="502" y="3888"/>
                  </a:lnTo>
                  <a:lnTo>
                    <a:pt x="493" y="3884"/>
                  </a:lnTo>
                  <a:lnTo>
                    <a:pt x="486" y="3871"/>
                  </a:lnTo>
                  <a:lnTo>
                    <a:pt x="479" y="3857"/>
                  </a:lnTo>
                  <a:lnTo>
                    <a:pt x="472" y="3843"/>
                  </a:lnTo>
                  <a:lnTo>
                    <a:pt x="464" y="3829"/>
                  </a:lnTo>
                  <a:lnTo>
                    <a:pt x="462" y="3823"/>
                  </a:lnTo>
                  <a:lnTo>
                    <a:pt x="458" y="3815"/>
                  </a:lnTo>
                  <a:lnTo>
                    <a:pt x="455" y="3808"/>
                  </a:lnTo>
                  <a:lnTo>
                    <a:pt x="452" y="3802"/>
                  </a:lnTo>
                  <a:lnTo>
                    <a:pt x="444" y="3788"/>
                  </a:lnTo>
                  <a:lnTo>
                    <a:pt x="438" y="3774"/>
                  </a:lnTo>
                  <a:lnTo>
                    <a:pt x="429" y="3769"/>
                  </a:lnTo>
                  <a:lnTo>
                    <a:pt x="421" y="3765"/>
                  </a:lnTo>
                  <a:lnTo>
                    <a:pt x="412" y="3761"/>
                  </a:lnTo>
                  <a:lnTo>
                    <a:pt x="405" y="3756"/>
                  </a:lnTo>
                  <a:lnTo>
                    <a:pt x="397" y="3742"/>
                  </a:lnTo>
                  <a:lnTo>
                    <a:pt x="392" y="3727"/>
                  </a:lnTo>
                  <a:lnTo>
                    <a:pt x="386" y="3713"/>
                  </a:lnTo>
                  <a:lnTo>
                    <a:pt x="379" y="3699"/>
                  </a:lnTo>
                  <a:lnTo>
                    <a:pt x="374" y="3685"/>
                  </a:lnTo>
                  <a:lnTo>
                    <a:pt x="368" y="3671"/>
                  </a:lnTo>
                  <a:lnTo>
                    <a:pt x="359" y="3665"/>
                  </a:lnTo>
                  <a:lnTo>
                    <a:pt x="352" y="3661"/>
                  </a:lnTo>
                  <a:lnTo>
                    <a:pt x="343" y="3657"/>
                  </a:lnTo>
                  <a:lnTo>
                    <a:pt x="336" y="3650"/>
                  </a:lnTo>
                  <a:lnTo>
                    <a:pt x="329" y="3637"/>
                  </a:lnTo>
                  <a:lnTo>
                    <a:pt x="324" y="3622"/>
                  </a:lnTo>
                  <a:lnTo>
                    <a:pt x="315" y="3616"/>
                  </a:lnTo>
                  <a:lnTo>
                    <a:pt x="308" y="3611"/>
                  </a:lnTo>
                  <a:lnTo>
                    <a:pt x="302" y="3596"/>
                  </a:lnTo>
                  <a:lnTo>
                    <a:pt x="297" y="3582"/>
                  </a:lnTo>
                  <a:lnTo>
                    <a:pt x="306" y="3588"/>
                  </a:lnTo>
                  <a:lnTo>
                    <a:pt x="313" y="3593"/>
                  </a:lnTo>
                  <a:lnTo>
                    <a:pt x="309" y="3579"/>
                  </a:lnTo>
                  <a:lnTo>
                    <a:pt x="303" y="3564"/>
                  </a:lnTo>
                  <a:lnTo>
                    <a:pt x="298" y="3549"/>
                  </a:lnTo>
                  <a:lnTo>
                    <a:pt x="293" y="3535"/>
                  </a:lnTo>
                  <a:lnTo>
                    <a:pt x="286" y="3529"/>
                  </a:lnTo>
                  <a:lnTo>
                    <a:pt x="277" y="3524"/>
                  </a:lnTo>
                  <a:lnTo>
                    <a:pt x="273" y="3509"/>
                  </a:lnTo>
                  <a:lnTo>
                    <a:pt x="268" y="3494"/>
                  </a:lnTo>
                  <a:lnTo>
                    <a:pt x="263" y="3479"/>
                  </a:lnTo>
                  <a:lnTo>
                    <a:pt x="259" y="3465"/>
                  </a:lnTo>
                  <a:lnTo>
                    <a:pt x="252" y="3459"/>
                  </a:lnTo>
                  <a:lnTo>
                    <a:pt x="244" y="3454"/>
                  </a:lnTo>
                  <a:lnTo>
                    <a:pt x="240" y="3439"/>
                  </a:lnTo>
                  <a:lnTo>
                    <a:pt x="236" y="3424"/>
                  </a:lnTo>
                  <a:lnTo>
                    <a:pt x="228" y="3418"/>
                  </a:lnTo>
                  <a:lnTo>
                    <a:pt x="221" y="3412"/>
                  </a:lnTo>
                  <a:lnTo>
                    <a:pt x="216" y="3397"/>
                  </a:lnTo>
                  <a:lnTo>
                    <a:pt x="212" y="3382"/>
                  </a:lnTo>
                  <a:lnTo>
                    <a:pt x="205" y="3376"/>
                  </a:lnTo>
                  <a:lnTo>
                    <a:pt x="197" y="3371"/>
                  </a:lnTo>
                  <a:lnTo>
                    <a:pt x="190" y="3364"/>
                  </a:lnTo>
                  <a:lnTo>
                    <a:pt x="182" y="3358"/>
                  </a:lnTo>
                  <a:lnTo>
                    <a:pt x="179" y="3343"/>
                  </a:lnTo>
                  <a:lnTo>
                    <a:pt x="176" y="3328"/>
                  </a:lnTo>
                  <a:lnTo>
                    <a:pt x="174" y="3321"/>
                  </a:lnTo>
                  <a:lnTo>
                    <a:pt x="172" y="3313"/>
                  </a:lnTo>
                  <a:lnTo>
                    <a:pt x="171" y="3306"/>
                  </a:lnTo>
                  <a:lnTo>
                    <a:pt x="169" y="3297"/>
                  </a:lnTo>
                  <a:lnTo>
                    <a:pt x="166" y="3282"/>
                  </a:lnTo>
                  <a:lnTo>
                    <a:pt x="163" y="3268"/>
                  </a:lnTo>
                  <a:lnTo>
                    <a:pt x="156" y="3261"/>
                  </a:lnTo>
                  <a:lnTo>
                    <a:pt x="148" y="3255"/>
                  </a:lnTo>
                  <a:lnTo>
                    <a:pt x="145" y="3240"/>
                  </a:lnTo>
                  <a:lnTo>
                    <a:pt x="143" y="3224"/>
                  </a:lnTo>
                  <a:lnTo>
                    <a:pt x="141" y="3209"/>
                  </a:lnTo>
                  <a:lnTo>
                    <a:pt x="138" y="3194"/>
                  </a:lnTo>
                  <a:lnTo>
                    <a:pt x="136" y="3178"/>
                  </a:lnTo>
                  <a:lnTo>
                    <a:pt x="132" y="3163"/>
                  </a:lnTo>
                  <a:lnTo>
                    <a:pt x="126" y="3157"/>
                  </a:lnTo>
                  <a:lnTo>
                    <a:pt x="120" y="3150"/>
                  </a:lnTo>
                  <a:lnTo>
                    <a:pt x="116" y="3135"/>
                  </a:lnTo>
                  <a:lnTo>
                    <a:pt x="115" y="3120"/>
                  </a:lnTo>
                  <a:lnTo>
                    <a:pt x="113" y="3104"/>
                  </a:lnTo>
                  <a:lnTo>
                    <a:pt x="111" y="3089"/>
                  </a:lnTo>
                  <a:lnTo>
                    <a:pt x="105" y="3081"/>
                  </a:lnTo>
                  <a:lnTo>
                    <a:pt x="98" y="3075"/>
                  </a:lnTo>
                  <a:lnTo>
                    <a:pt x="91" y="3069"/>
                  </a:lnTo>
                  <a:lnTo>
                    <a:pt x="86" y="3061"/>
                  </a:lnTo>
                  <a:lnTo>
                    <a:pt x="83" y="3045"/>
                  </a:lnTo>
                  <a:lnTo>
                    <a:pt x="81" y="3030"/>
                  </a:lnTo>
                  <a:lnTo>
                    <a:pt x="81" y="3014"/>
                  </a:lnTo>
                  <a:lnTo>
                    <a:pt x="79" y="3000"/>
                  </a:lnTo>
                  <a:lnTo>
                    <a:pt x="73" y="2992"/>
                  </a:lnTo>
                  <a:lnTo>
                    <a:pt x="66" y="2985"/>
                  </a:lnTo>
                  <a:lnTo>
                    <a:pt x="65" y="2969"/>
                  </a:lnTo>
                  <a:lnTo>
                    <a:pt x="64" y="2954"/>
                  </a:lnTo>
                  <a:lnTo>
                    <a:pt x="64" y="2939"/>
                  </a:lnTo>
                  <a:lnTo>
                    <a:pt x="63" y="2923"/>
                  </a:lnTo>
                  <a:lnTo>
                    <a:pt x="62" y="2907"/>
                  </a:lnTo>
                  <a:lnTo>
                    <a:pt x="62" y="2892"/>
                  </a:lnTo>
                  <a:lnTo>
                    <a:pt x="56" y="2885"/>
                  </a:lnTo>
                  <a:lnTo>
                    <a:pt x="50" y="2877"/>
                  </a:lnTo>
                  <a:lnTo>
                    <a:pt x="49" y="2861"/>
                  </a:lnTo>
                  <a:lnTo>
                    <a:pt x="49" y="2846"/>
                  </a:lnTo>
                  <a:lnTo>
                    <a:pt x="43" y="2839"/>
                  </a:lnTo>
                  <a:lnTo>
                    <a:pt x="38" y="2831"/>
                  </a:lnTo>
                  <a:lnTo>
                    <a:pt x="38" y="2816"/>
                  </a:lnTo>
                  <a:lnTo>
                    <a:pt x="38" y="2801"/>
                  </a:lnTo>
                  <a:lnTo>
                    <a:pt x="31" y="2792"/>
                  </a:lnTo>
                  <a:lnTo>
                    <a:pt x="26" y="2785"/>
                  </a:lnTo>
                  <a:lnTo>
                    <a:pt x="26" y="2769"/>
                  </a:lnTo>
                  <a:lnTo>
                    <a:pt x="27" y="2754"/>
                  </a:lnTo>
                  <a:lnTo>
                    <a:pt x="32" y="2762"/>
                  </a:lnTo>
                  <a:lnTo>
                    <a:pt x="38" y="2770"/>
                  </a:lnTo>
                  <a:lnTo>
                    <a:pt x="39" y="2755"/>
                  </a:lnTo>
                  <a:lnTo>
                    <a:pt x="39" y="2739"/>
                  </a:lnTo>
                  <a:lnTo>
                    <a:pt x="40" y="2723"/>
                  </a:lnTo>
                  <a:lnTo>
                    <a:pt x="40" y="2708"/>
                  </a:lnTo>
                  <a:lnTo>
                    <a:pt x="35" y="2700"/>
                  </a:lnTo>
                  <a:lnTo>
                    <a:pt x="29" y="2692"/>
                  </a:lnTo>
                  <a:lnTo>
                    <a:pt x="24" y="2685"/>
                  </a:lnTo>
                  <a:lnTo>
                    <a:pt x="19" y="2676"/>
                  </a:lnTo>
                  <a:lnTo>
                    <a:pt x="20" y="2661"/>
                  </a:lnTo>
                  <a:lnTo>
                    <a:pt x="21" y="2645"/>
                  </a:lnTo>
                  <a:lnTo>
                    <a:pt x="16" y="2637"/>
                  </a:lnTo>
                  <a:lnTo>
                    <a:pt x="10" y="2629"/>
                  </a:lnTo>
                  <a:lnTo>
                    <a:pt x="5" y="2622"/>
                  </a:lnTo>
                  <a:lnTo>
                    <a:pt x="0" y="2613"/>
                  </a:lnTo>
                  <a:lnTo>
                    <a:pt x="2" y="2597"/>
                  </a:lnTo>
                  <a:lnTo>
                    <a:pt x="4" y="2583"/>
                  </a:lnTo>
                  <a:lnTo>
                    <a:pt x="5" y="2566"/>
                  </a:lnTo>
                  <a:lnTo>
                    <a:pt x="6" y="2552"/>
                  </a:lnTo>
                  <a:lnTo>
                    <a:pt x="11" y="2559"/>
                  </a:lnTo>
                  <a:lnTo>
                    <a:pt x="16" y="2568"/>
                  </a:lnTo>
                  <a:lnTo>
                    <a:pt x="16" y="2563"/>
                  </a:lnTo>
                  <a:lnTo>
                    <a:pt x="18" y="2553"/>
                  </a:lnTo>
                  <a:lnTo>
                    <a:pt x="19" y="2543"/>
                  </a:lnTo>
                  <a:lnTo>
                    <a:pt x="20" y="2537"/>
                  </a:lnTo>
                  <a:lnTo>
                    <a:pt x="22" y="2522"/>
                  </a:lnTo>
                  <a:lnTo>
                    <a:pt x="23" y="2506"/>
                  </a:lnTo>
                  <a:lnTo>
                    <a:pt x="19" y="2499"/>
                  </a:lnTo>
                  <a:lnTo>
                    <a:pt x="14" y="2490"/>
                  </a:lnTo>
                  <a:lnTo>
                    <a:pt x="16" y="2474"/>
                  </a:lnTo>
                  <a:lnTo>
                    <a:pt x="19" y="2459"/>
                  </a:lnTo>
                  <a:lnTo>
                    <a:pt x="14" y="2451"/>
                  </a:lnTo>
                  <a:lnTo>
                    <a:pt x="9" y="2442"/>
                  </a:lnTo>
                  <a:lnTo>
                    <a:pt x="9" y="2440"/>
                  </a:lnTo>
                  <a:lnTo>
                    <a:pt x="10" y="2436"/>
                  </a:lnTo>
                  <a:lnTo>
                    <a:pt x="10" y="2435"/>
                  </a:lnTo>
                  <a:lnTo>
                    <a:pt x="10" y="2434"/>
                  </a:lnTo>
                  <a:lnTo>
                    <a:pt x="10" y="2433"/>
                  </a:lnTo>
                  <a:lnTo>
                    <a:pt x="10" y="2433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1" y="2430"/>
                  </a:lnTo>
                  <a:lnTo>
                    <a:pt x="11" y="2430"/>
                  </a:lnTo>
                  <a:lnTo>
                    <a:pt x="11" y="2428"/>
                  </a:lnTo>
                  <a:lnTo>
                    <a:pt x="12" y="2426"/>
                  </a:lnTo>
                  <a:lnTo>
                    <a:pt x="13" y="2418"/>
                  </a:lnTo>
                  <a:lnTo>
                    <a:pt x="14" y="2411"/>
                  </a:lnTo>
                  <a:lnTo>
                    <a:pt x="10" y="2404"/>
                  </a:lnTo>
                  <a:lnTo>
                    <a:pt x="6" y="2395"/>
                  </a:lnTo>
                  <a:lnTo>
                    <a:pt x="6" y="2389"/>
                  </a:lnTo>
                  <a:lnTo>
                    <a:pt x="8" y="2380"/>
                  </a:lnTo>
                  <a:lnTo>
                    <a:pt x="10" y="2372"/>
                  </a:lnTo>
                  <a:lnTo>
                    <a:pt x="11" y="2366"/>
                  </a:lnTo>
                  <a:lnTo>
                    <a:pt x="14" y="2350"/>
                  </a:lnTo>
                  <a:lnTo>
                    <a:pt x="18" y="2335"/>
                  </a:lnTo>
                  <a:lnTo>
                    <a:pt x="13" y="2326"/>
                  </a:lnTo>
                  <a:lnTo>
                    <a:pt x="9" y="2318"/>
                  </a:lnTo>
                  <a:lnTo>
                    <a:pt x="12" y="2302"/>
                  </a:lnTo>
                  <a:lnTo>
                    <a:pt x="15" y="2287"/>
                  </a:lnTo>
                  <a:lnTo>
                    <a:pt x="20" y="2272"/>
                  </a:lnTo>
                  <a:lnTo>
                    <a:pt x="23" y="2257"/>
                  </a:lnTo>
                  <a:lnTo>
                    <a:pt x="19" y="2248"/>
                  </a:lnTo>
                  <a:lnTo>
                    <a:pt x="14" y="2239"/>
                  </a:lnTo>
                  <a:lnTo>
                    <a:pt x="7" y="2222"/>
                  </a:lnTo>
                  <a:lnTo>
                    <a:pt x="4" y="2213"/>
                  </a:lnTo>
                  <a:lnTo>
                    <a:pt x="0" y="2204"/>
                  </a:lnTo>
                  <a:lnTo>
                    <a:pt x="2" y="2199"/>
                  </a:lnTo>
                  <a:lnTo>
                    <a:pt x="4" y="2188"/>
                  </a:lnTo>
                  <a:lnTo>
                    <a:pt x="7" y="2178"/>
                  </a:lnTo>
                  <a:lnTo>
                    <a:pt x="8" y="2174"/>
                  </a:lnTo>
                  <a:lnTo>
                    <a:pt x="11" y="2184"/>
                  </a:lnTo>
                  <a:lnTo>
                    <a:pt x="15" y="2191"/>
                  </a:lnTo>
                  <a:lnTo>
                    <a:pt x="20" y="2177"/>
                  </a:lnTo>
                  <a:lnTo>
                    <a:pt x="23" y="2161"/>
                  </a:lnTo>
                  <a:lnTo>
                    <a:pt x="28" y="2148"/>
                  </a:lnTo>
                  <a:lnTo>
                    <a:pt x="31" y="2132"/>
                  </a:lnTo>
                  <a:lnTo>
                    <a:pt x="37" y="2117"/>
                  </a:lnTo>
                  <a:lnTo>
                    <a:pt x="41" y="2103"/>
                  </a:lnTo>
                  <a:lnTo>
                    <a:pt x="37" y="2093"/>
                  </a:lnTo>
                  <a:lnTo>
                    <a:pt x="35" y="2085"/>
                  </a:lnTo>
                  <a:lnTo>
                    <a:pt x="36" y="2078"/>
                  </a:lnTo>
                  <a:lnTo>
                    <a:pt x="39" y="2069"/>
                  </a:lnTo>
                  <a:lnTo>
                    <a:pt x="42" y="2060"/>
                  </a:lnTo>
                  <a:lnTo>
                    <a:pt x="43" y="2055"/>
                  </a:lnTo>
                  <a:lnTo>
                    <a:pt x="41" y="2045"/>
                  </a:lnTo>
                  <a:lnTo>
                    <a:pt x="38" y="2037"/>
                  </a:lnTo>
                  <a:lnTo>
                    <a:pt x="35" y="2028"/>
                  </a:lnTo>
                  <a:lnTo>
                    <a:pt x="31" y="2019"/>
                  </a:lnTo>
                  <a:lnTo>
                    <a:pt x="33" y="2012"/>
                  </a:lnTo>
                  <a:lnTo>
                    <a:pt x="36" y="2004"/>
                  </a:lnTo>
                  <a:lnTo>
                    <a:pt x="40" y="1995"/>
                  </a:lnTo>
                  <a:lnTo>
                    <a:pt x="42" y="1989"/>
                  </a:lnTo>
                  <a:lnTo>
                    <a:pt x="47" y="1975"/>
                  </a:lnTo>
                  <a:lnTo>
                    <a:pt x="53" y="1960"/>
                  </a:lnTo>
                  <a:lnTo>
                    <a:pt x="58" y="1947"/>
                  </a:lnTo>
                  <a:lnTo>
                    <a:pt x="63" y="1932"/>
                  </a:lnTo>
                  <a:lnTo>
                    <a:pt x="70" y="1917"/>
                  </a:lnTo>
                  <a:lnTo>
                    <a:pt x="75" y="1903"/>
                  </a:lnTo>
                  <a:lnTo>
                    <a:pt x="72" y="1893"/>
                  </a:lnTo>
                  <a:lnTo>
                    <a:pt x="70" y="1884"/>
                  </a:lnTo>
                  <a:lnTo>
                    <a:pt x="76" y="1870"/>
                  </a:lnTo>
                  <a:lnTo>
                    <a:pt x="81" y="1855"/>
                  </a:lnTo>
                  <a:lnTo>
                    <a:pt x="79" y="1847"/>
                  </a:lnTo>
                  <a:lnTo>
                    <a:pt x="77" y="1837"/>
                  </a:lnTo>
                  <a:lnTo>
                    <a:pt x="83" y="1822"/>
                  </a:lnTo>
                  <a:lnTo>
                    <a:pt x="90" y="1808"/>
                  </a:lnTo>
                  <a:lnTo>
                    <a:pt x="88" y="1800"/>
                  </a:lnTo>
                  <a:lnTo>
                    <a:pt x="86" y="1790"/>
                  </a:lnTo>
                  <a:lnTo>
                    <a:pt x="88" y="1784"/>
                  </a:lnTo>
                  <a:lnTo>
                    <a:pt x="92" y="1775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106" y="1748"/>
                  </a:lnTo>
                  <a:lnTo>
                    <a:pt x="112" y="1734"/>
                  </a:lnTo>
                  <a:lnTo>
                    <a:pt x="115" y="1728"/>
                  </a:lnTo>
                  <a:lnTo>
                    <a:pt x="119" y="1720"/>
                  </a:lnTo>
                  <a:lnTo>
                    <a:pt x="123" y="1713"/>
                  </a:lnTo>
                  <a:lnTo>
                    <a:pt x="126" y="1706"/>
                  </a:lnTo>
                  <a:lnTo>
                    <a:pt x="133" y="1692"/>
                  </a:lnTo>
                  <a:lnTo>
                    <a:pt x="140" y="1678"/>
                  </a:lnTo>
                  <a:lnTo>
                    <a:pt x="139" y="1669"/>
                  </a:lnTo>
                  <a:lnTo>
                    <a:pt x="137" y="1660"/>
                  </a:lnTo>
                  <a:lnTo>
                    <a:pt x="135" y="1651"/>
                  </a:lnTo>
                  <a:lnTo>
                    <a:pt x="133" y="1641"/>
                  </a:lnTo>
                  <a:lnTo>
                    <a:pt x="141" y="1627"/>
                  </a:lnTo>
                  <a:lnTo>
                    <a:pt x="148" y="1614"/>
                  </a:lnTo>
                  <a:lnTo>
                    <a:pt x="157" y="1600"/>
                  </a:lnTo>
                  <a:lnTo>
                    <a:pt x="164" y="1587"/>
                  </a:lnTo>
                  <a:lnTo>
                    <a:pt x="163" y="1577"/>
                  </a:lnTo>
                  <a:lnTo>
                    <a:pt x="162" y="1568"/>
                  </a:lnTo>
                  <a:lnTo>
                    <a:pt x="170" y="1554"/>
                  </a:lnTo>
                  <a:lnTo>
                    <a:pt x="177" y="1541"/>
                  </a:lnTo>
                  <a:lnTo>
                    <a:pt x="176" y="1532"/>
                  </a:lnTo>
                  <a:lnTo>
                    <a:pt x="176" y="1522"/>
                  </a:lnTo>
                  <a:lnTo>
                    <a:pt x="183" y="1508"/>
                  </a:lnTo>
                  <a:lnTo>
                    <a:pt x="192" y="1496"/>
                  </a:lnTo>
                  <a:lnTo>
                    <a:pt x="201" y="1483"/>
                  </a:lnTo>
                  <a:lnTo>
                    <a:pt x="209" y="1470"/>
                  </a:lnTo>
                  <a:lnTo>
                    <a:pt x="218" y="1456"/>
                  </a:lnTo>
                  <a:lnTo>
                    <a:pt x="225" y="1443"/>
                  </a:lnTo>
                  <a:lnTo>
                    <a:pt x="226" y="1434"/>
                  </a:lnTo>
                  <a:lnTo>
                    <a:pt x="225" y="1424"/>
                  </a:lnTo>
                  <a:lnTo>
                    <a:pt x="224" y="1415"/>
                  </a:lnTo>
                  <a:lnTo>
                    <a:pt x="224" y="1405"/>
                  </a:lnTo>
                  <a:lnTo>
                    <a:pt x="227" y="1401"/>
                  </a:lnTo>
                  <a:lnTo>
                    <a:pt x="232" y="1391"/>
                  </a:lnTo>
                  <a:lnTo>
                    <a:pt x="238" y="1384"/>
                  </a:lnTo>
                  <a:lnTo>
                    <a:pt x="241" y="1380"/>
                  </a:lnTo>
                  <a:lnTo>
                    <a:pt x="242" y="1389"/>
                  </a:lnTo>
                  <a:lnTo>
                    <a:pt x="242" y="1399"/>
                  </a:lnTo>
                  <a:lnTo>
                    <a:pt x="251" y="1386"/>
                  </a:lnTo>
                  <a:lnTo>
                    <a:pt x="260" y="1373"/>
                  </a:lnTo>
                  <a:lnTo>
                    <a:pt x="260" y="1364"/>
                  </a:lnTo>
                  <a:lnTo>
                    <a:pt x="259" y="1354"/>
                  </a:lnTo>
                  <a:lnTo>
                    <a:pt x="260" y="1344"/>
                  </a:lnTo>
                  <a:lnTo>
                    <a:pt x="259" y="1335"/>
                  </a:lnTo>
                  <a:lnTo>
                    <a:pt x="258" y="1326"/>
                  </a:lnTo>
                  <a:lnTo>
                    <a:pt x="259" y="1317"/>
                  </a:lnTo>
                  <a:lnTo>
                    <a:pt x="269" y="1303"/>
                  </a:lnTo>
                  <a:lnTo>
                    <a:pt x="278" y="1291"/>
                  </a:lnTo>
                  <a:lnTo>
                    <a:pt x="288" y="1279"/>
                  </a:lnTo>
                  <a:lnTo>
                    <a:pt x="296" y="1267"/>
                  </a:lnTo>
                  <a:lnTo>
                    <a:pt x="296" y="1275"/>
                  </a:lnTo>
                  <a:lnTo>
                    <a:pt x="296" y="1286"/>
                  </a:lnTo>
                  <a:lnTo>
                    <a:pt x="306" y="1274"/>
                  </a:lnTo>
                  <a:lnTo>
                    <a:pt x="315" y="1262"/>
                  </a:lnTo>
                  <a:lnTo>
                    <a:pt x="325" y="1250"/>
                  </a:lnTo>
                  <a:lnTo>
                    <a:pt x="335" y="1237"/>
                  </a:lnTo>
                  <a:lnTo>
                    <a:pt x="335" y="1227"/>
                  </a:lnTo>
                  <a:lnTo>
                    <a:pt x="336" y="1218"/>
                  </a:lnTo>
                  <a:lnTo>
                    <a:pt x="346" y="1206"/>
                  </a:lnTo>
                  <a:lnTo>
                    <a:pt x="356" y="1195"/>
                  </a:lnTo>
                  <a:lnTo>
                    <a:pt x="357" y="1184"/>
                  </a:lnTo>
                  <a:lnTo>
                    <a:pt x="357" y="1175"/>
                  </a:lnTo>
                  <a:lnTo>
                    <a:pt x="357" y="1166"/>
                  </a:lnTo>
                  <a:lnTo>
                    <a:pt x="358" y="1156"/>
                  </a:lnTo>
                  <a:lnTo>
                    <a:pt x="368" y="1145"/>
                  </a:lnTo>
                  <a:lnTo>
                    <a:pt x="378" y="1133"/>
                  </a:lnTo>
                  <a:lnTo>
                    <a:pt x="390" y="1122"/>
                  </a:lnTo>
                  <a:lnTo>
                    <a:pt x="399" y="1110"/>
                  </a:lnTo>
                  <a:lnTo>
                    <a:pt x="401" y="1100"/>
                  </a:lnTo>
                  <a:lnTo>
                    <a:pt x="402" y="1091"/>
                  </a:lnTo>
                  <a:lnTo>
                    <a:pt x="412" y="1080"/>
                  </a:lnTo>
                  <a:lnTo>
                    <a:pt x="423" y="1068"/>
                  </a:lnTo>
                  <a:lnTo>
                    <a:pt x="434" y="1057"/>
                  </a:lnTo>
                  <a:lnTo>
                    <a:pt x="444" y="1046"/>
                  </a:lnTo>
                  <a:lnTo>
                    <a:pt x="456" y="1035"/>
                  </a:lnTo>
                  <a:lnTo>
                    <a:pt x="467" y="1024"/>
                  </a:lnTo>
                  <a:lnTo>
                    <a:pt x="468" y="1015"/>
                  </a:lnTo>
                  <a:lnTo>
                    <a:pt x="469" y="1005"/>
                  </a:lnTo>
                  <a:lnTo>
                    <a:pt x="474" y="1000"/>
                  </a:lnTo>
                  <a:lnTo>
                    <a:pt x="480" y="995"/>
                  </a:lnTo>
                  <a:lnTo>
                    <a:pt x="487" y="989"/>
                  </a:lnTo>
                  <a:lnTo>
                    <a:pt x="491" y="984"/>
                  </a:lnTo>
                  <a:lnTo>
                    <a:pt x="493" y="974"/>
                  </a:lnTo>
                  <a:lnTo>
                    <a:pt x="494" y="965"/>
                  </a:lnTo>
                  <a:lnTo>
                    <a:pt x="506" y="954"/>
                  </a:lnTo>
                  <a:lnTo>
                    <a:pt x="518" y="943"/>
                  </a:lnTo>
                  <a:lnTo>
                    <a:pt x="520" y="934"/>
                  </a:lnTo>
                  <a:lnTo>
                    <a:pt x="521" y="924"/>
                  </a:lnTo>
                  <a:lnTo>
                    <a:pt x="522" y="916"/>
                  </a:lnTo>
                  <a:lnTo>
                    <a:pt x="525" y="906"/>
                  </a:lnTo>
                  <a:lnTo>
                    <a:pt x="529" y="902"/>
                  </a:lnTo>
                  <a:lnTo>
                    <a:pt x="537" y="895"/>
                  </a:lnTo>
                  <a:lnTo>
                    <a:pt x="544" y="888"/>
                  </a:lnTo>
                  <a:lnTo>
                    <a:pt x="548" y="885"/>
                  </a:lnTo>
                  <a:lnTo>
                    <a:pt x="546" y="894"/>
                  </a:lnTo>
                  <a:lnTo>
                    <a:pt x="544" y="904"/>
                  </a:lnTo>
                  <a:lnTo>
                    <a:pt x="542" y="914"/>
                  </a:lnTo>
                  <a:lnTo>
                    <a:pt x="540" y="922"/>
                  </a:lnTo>
                  <a:lnTo>
                    <a:pt x="552" y="913"/>
                  </a:lnTo>
                  <a:lnTo>
                    <a:pt x="563" y="902"/>
                  </a:lnTo>
                  <a:lnTo>
                    <a:pt x="565" y="892"/>
                  </a:lnTo>
                  <a:lnTo>
                    <a:pt x="568" y="884"/>
                  </a:lnTo>
                  <a:lnTo>
                    <a:pt x="579" y="873"/>
                  </a:lnTo>
                  <a:lnTo>
                    <a:pt x="591" y="864"/>
                  </a:lnTo>
                  <a:lnTo>
                    <a:pt x="603" y="853"/>
                  </a:lnTo>
                  <a:lnTo>
                    <a:pt x="614" y="844"/>
                  </a:lnTo>
                  <a:lnTo>
                    <a:pt x="618" y="834"/>
                  </a:lnTo>
                  <a:lnTo>
                    <a:pt x="620" y="825"/>
                  </a:lnTo>
                  <a:lnTo>
                    <a:pt x="621" y="816"/>
                  </a:lnTo>
                  <a:lnTo>
                    <a:pt x="624" y="806"/>
                  </a:lnTo>
                  <a:lnTo>
                    <a:pt x="637" y="797"/>
                  </a:lnTo>
                  <a:lnTo>
                    <a:pt x="648" y="787"/>
                  </a:lnTo>
                  <a:lnTo>
                    <a:pt x="661" y="779"/>
                  </a:lnTo>
                  <a:lnTo>
                    <a:pt x="673" y="769"/>
                  </a:lnTo>
                  <a:lnTo>
                    <a:pt x="686" y="759"/>
                  </a:lnTo>
                  <a:lnTo>
                    <a:pt x="698" y="750"/>
                  </a:lnTo>
                  <a:lnTo>
                    <a:pt x="702" y="740"/>
                  </a:lnTo>
                  <a:lnTo>
                    <a:pt x="704" y="732"/>
                  </a:lnTo>
                  <a:lnTo>
                    <a:pt x="706" y="722"/>
                  </a:lnTo>
                  <a:lnTo>
                    <a:pt x="710" y="714"/>
                  </a:lnTo>
                  <a:lnTo>
                    <a:pt x="722" y="704"/>
                  </a:lnTo>
                  <a:lnTo>
                    <a:pt x="735" y="696"/>
                  </a:lnTo>
                  <a:lnTo>
                    <a:pt x="747" y="687"/>
                  </a:lnTo>
                  <a:lnTo>
                    <a:pt x="761" y="678"/>
                  </a:lnTo>
                  <a:lnTo>
                    <a:pt x="774" y="670"/>
                  </a:lnTo>
                  <a:lnTo>
                    <a:pt x="787" y="661"/>
                  </a:lnTo>
                  <a:lnTo>
                    <a:pt x="790" y="652"/>
                  </a:lnTo>
                  <a:lnTo>
                    <a:pt x="793" y="642"/>
                  </a:lnTo>
                  <a:lnTo>
                    <a:pt x="807" y="634"/>
                  </a:lnTo>
                  <a:lnTo>
                    <a:pt x="820" y="627"/>
                  </a:lnTo>
                  <a:lnTo>
                    <a:pt x="824" y="617"/>
                  </a:lnTo>
                  <a:lnTo>
                    <a:pt x="826" y="608"/>
                  </a:lnTo>
                  <a:lnTo>
                    <a:pt x="829" y="599"/>
                  </a:lnTo>
                  <a:lnTo>
                    <a:pt x="834" y="590"/>
                  </a:lnTo>
                  <a:lnTo>
                    <a:pt x="846" y="582"/>
                  </a:lnTo>
                  <a:lnTo>
                    <a:pt x="860" y="574"/>
                  </a:lnTo>
                  <a:lnTo>
                    <a:pt x="873" y="566"/>
                  </a:lnTo>
                  <a:lnTo>
                    <a:pt x="887" y="558"/>
                  </a:lnTo>
                  <a:lnTo>
                    <a:pt x="901" y="551"/>
                  </a:lnTo>
                  <a:lnTo>
                    <a:pt x="913" y="544"/>
                  </a:lnTo>
                  <a:lnTo>
                    <a:pt x="927" y="536"/>
                  </a:lnTo>
                  <a:lnTo>
                    <a:pt x="941" y="529"/>
                  </a:lnTo>
                  <a:lnTo>
                    <a:pt x="955" y="521"/>
                  </a:lnTo>
                  <a:lnTo>
                    <a:pt x="969" y="514"/>
                  </a:lnTo>
                  <a:lnTo>
                    <a:pt x="973" y="505"/>
                  </a:lnTo>
                  <a:lnTo>
                    <a:pt x="977" y="497"/>
                  </a:lnTo>
                  <a:lnTo>
                    <a:pt x="980" y="488"/>
                  </a:lnTo>
                  <a:lnTo>
                    <a:pt x="985" y="479"/>
                  </a:lnTo>
                  <a:lnTo>
                    <a:pt x="999" y="471"/>
                  </a:lnTo>
                  <a:lnTo>
                    <a:pt x="1013" y="465"/>
                  </a:lnTo>
                  <a:lnTo>
                    <a:pt x="1027" y="458"/>
                  </a:lnTo>
                  <a:lnTo>
                    <a:pt x="1041" y="452"/>
                  </a:lnTo>
                  <a:lnTo>
                    <a:pt x="1055" y="445"/>
                  </a:lnTo>
                  <a:lnTo>
                    <a:pt x="1069" y="438"/>
                  </a:lnTo>
                  <a:lnTo>
                    <a:pt x="1074" y="430"/>
                  </a:lnTo>
                  <a:lnTo>
                    <a:pt x="1078" y="421"/>
                  </a:lnTo>
                  <a:lnTo>
                    <a:pt x="1083" y="414"/>
                  </a:lnTo>
                  <a:lnTo>
                    <a:pt x="1088" y="405"/>
                  </a:lnTo>
                  <a:lnTo>
                    <a:pt x="1093" y="402"/>
                  </a:lnTo>
                  <a:lnTo>
                    <a:pt x="1102" y="398"/>
                  </a:lnTo>
                  <a:lnTo>
                    <a:pt x="1110" y="395"/>
                  </a:lnTo>
                  <a:lnTo>
                    <a:pt x="1117" y="393"/>
                  </a:lnTo>
                  <a:lnTo>
                    <a:pt x="1130" y="386"/>
                  </a:lnTo>
                  <a:lnTo>
                    <a:pt x="1144" y="380"/>
                  </a:lnTo>
                  <a:lnTo>
                    <a:pt x="1150" y="372"/>
                  </a:lnTo>
                  <a:lnTo>
                    <a:pt x="1155" y="364"/>
                  </a:lnTo>
                  <a:lnTo>
                    <a:pt x="1169" y="358"/>
                  </a:lnTo>
                  <a:lnTo>
                    <a:pt x="1184" y="352"/>
                  </a:lnTo>
                  <a:lnTo>
                    <a:pt x="1189" y="344"/>
                  </a:lnTo>
                  <a:lnTo>
                    <a:pt x="1194" y="336"/>
                  </a:lnTo>
                  <a:lnTo>
                    <a:pt x="1208" y="330"/>
                  </a:lnTo>
                  <a:lnTo>
                    <a:pt x="1223" y="324"/>
                  </a:lnTo>
                  <a:lnTo>
                    <a:pt x="1238" y="320"/>
                  </a:lnTo>
                  <a:lnTo>
                    <a:pt x="1253" y="314"/>
                  </a:lnTo>
                  <a:lnTo>
                    <a:pt x="1268" y="310"/>
                  </a:lnTo>
                  <a:lnTo>
                    <a:pt x="1282" y="304"/>
                  </a:lnTo>
                  <a:lnTo>
                    <a:pt x="1287" y="296"/>
                  </a:lnTo>
                  <a:lnTo>
                    <a:pt x="1292" y="288"/>
                  </a:lnTo>
                  <a:lnTo>
                    <a:pt x="1300" y="285"/>
                  </a:lnTo>
                  <a:lnTo>
                    <a:pt x="1307" y="283"/>
                  </a:lnTo>
                  <a:lnTo>
                    <a:pt x="1316" y="281"/>
                  </a:lnTo>
                  <a:lnTo>
                    <a:pt x="1322" y="279"/>
                  </a:lnTo>
                  <a:lnTo>
                    <a:pt x="1328" y="270"/>
                  </a:lnTo>
                  <a:lnTo>
                    <a:pt x="1334" y="263"/>
                  </a:lnTo>
                  <a:lnTo>
                    <a:pt x="1349" y="257"/>
                  </a:lnTo>
                  <a:lnTo>
                    <a:pt x="1363" y="254"/>
                  </a:lnTo>
                  <a:lnTo>
                    <a:pt x="1361" y="256"/>
                  </a:lnTo>
                  <a:lnTo>
                    <a:pt x="1358" y="262"/>
                  </a:lnTo>
                  <a:lnTo>
                    <a:pt x="1356" y="265"/>
                  </a:lnTo>
                  <a:lnTo>
                    <a:pt x="1354" y="267"/>
                  </a:lnTo>
                  <a:lnTo>
                    <a:pt x="1353" y="269"/>
                  </a:lnTo>
                  <a:lnTo>
                    <a:pt x="1352" y="269"/>
                  </a:lnTo>
                  <a:lnTo>
                    <a:pt x="1358" y="267"/>
                  </a:lnTo>
                  <a:lnTo>
                    <a:pt x="1367" y="265"/>
                  </a:lnTo>
                  <a:lnTo>
                    <a:pt x="1375" y="263"/>
                  </a:lnTo>
                  <a:lnTo>
                    <a:pt x="1382" y="261"/>
                  </a:lnTo>
                  <a:lnTo>
                    <a:pt x="1388" y="253"/>
                  </a:lnTo>
                  <a:lnTo>
                    <a:pt x="1393" y="246"/>
                  </a:lnTo>
                  <a:lnTo>
                    <a:pt x="1400" y="237"/>
                  </a:lnTo>
                  <a:lnTo>
                    <a:pt x="1405" y="230"/>
                  </a:lnTo>
                  <a:lnTo>
                    <a:pt x="1420" y="226"/>
                  </a:lnTo>
                  <a:lnTo>
                    <a:pt x="1435" y="222"/>
                  </a:lnTo>
                  <a:lnTo>
                    <a:pt x="1451" y="217"/>
                  </a:lnTo>
                  <a:lnTo>
                    <a:pt x="1466" y="214"/>
                  </a:lnTo>
                  <a:lnTo>
                    <a:pt x="1460" y="221"/>
                  </a:lnTo>
                  <a:lnTo>
                    <a:pt x="1453" y="229"/>
                  </a:lnTo>
                  <a:lnTo>
                    <a:pt x="1446" y="237"/>
                  </a:lnTo>
                  <a:lnTo>
                    <a:pt x="1441" y="244"/>
                  </a:lnTo>
                  <a:lnTo>
                    <a:pt x="1456" y="240"/>
                  </a:lnTo>
                  <a:lnTo>
                    <a:pt x="1471" y="236"/>
                  </a:lnTo>
                  <a:lnTo>
                    <a:pt x="1484" y="221"/>
                  </a:lnTo>
                  <a:lnTo>
                    <a:pt x="1495" y="207"/>
                  </a:lnTo>
                  <a:lnTo>
                    <a:pt x="1502" y="200"/>
                  </a:lnTo>
                  <a:lnTo>
                    <a:pt x="1508" y="193"/>
                  </a:lnTo>
                  <a:lnTo>
                    <a:pt x="1513" y="185"/>
                  </a:lnTo>
                  <a:lnTo>
                    <a:pt x="1521" y="178"/>
                  </a:lnTo>
                  <a:lnTo>
                    <a:pt x="1536" y="174"/>
                  </a:lnTo>
                  <a:lnTo>
                    <a:pt x="1551" y="171"/>
                  </a:lnTo>
                  <a:lnTo>
                    <a:pt x="1557" y="164"/>
                  </a:lnTo>
                  <a:lnTo>
                    <a:pt x="1564" y="157"/>
                  </a:lnTo>
                  <a:lnTo>
                    <a:pt x="1579" y="154"/>
                  </a:lnTo>
                  <a:lnTo>
                    <a:pt x="1594" y="151"/>
                  </a:lnTo>
                  <a:lnTo>
                    <a:pt x="1610" y="149"/>
                  </a:lnTo>
                  <a:lnTo>
                    <a:pt x="1625" y="146"/>
                  </a:lnTo>
                  <a:lnTo>
                    <a:pt x="1632" y="138"/>
                  </a:lnTo>
                  <a:lnTo>
                    <a:pt x="1639" y="132"/>
                  </a:lnTo>
                  <a:lnTo>
                    <a:pt x="1654" y="129"/>
                  </a:lnTo>
                  <a:lnTo>
                    <a:pt x="1670" y="127"/>
                  </a:lnTo>
                  <a:lnTo>
                    <a:pt x="1675" y="126"/>
                  </a:lnTo>
                  <a:lnTo>
                    <a:pt x="1685" y="124"/>
                  </a:lnTo>
                  <a:lnTo>
                    <a:pt x="1694" y="123"/>
                  </a:lnTo>
                  <a:lnTo>
                    <a:pt x="1701" y="122"/>
                  </a:lnTo>
                  <a:lnTo>
                    <a:pt x="1707" y="115"/>
                  </a:lnTo>
                  <a:lnTo>
                    <a:pt x="1715" y="109"/>
                  </a:lnTo>
                  <a:lnTo>
                    <a:pt x="1731" y="106"/>
                  </a:lnTo>
                  <a:lnTo>
                    <a:pt x="1745" y="105"/>
                  </a:lnTo>
                  <a:lnTo>
                    <a:pt x="1738" y="112"/>
                  </a:lnTo>
                  <a:lnTo>
                    <a:pt x="1732" y="118"/>
                  </a:lnTo>
                  <a:lnTo>
                    <a:pt x="1737" y="118"/>
                  </a:lnTo>
                  <a:lnTo>
                    <a:pt x="1747" y="117"/>
                  </a:lnTo>
                  <a:lnTo>
                    <a:pt x="1756" y="116"/>
                  </a:lnTo>
                  <a:lnTo>
                    <a:pt x="1762" y="115"/>
                  </a:lnTo>
                  <a:lnTo>
                    <a:pt x="1777" y="113"/>
                  </a:lnTo>
                  <a:lnTo>
                    <a:pt x="1793" y="112"/>
                  </a:lnTo>
                  <a:lnTo>
                    <a:pt x="1800" y="104"/>
                  </a:lnTo>
                  <a:lnTo>
                    <a:pt x="1807" y="98"/>
                  </a:lnTo>
                  <a:lnTo>
                    <a:pt x="1823" y="97"/>
                  </a:lnTo>
                  <a:lnTo>
                    <a:pt x="1838" y="96"/>
                  </a:lnTo>
                  <a:lnTo>
                    <a:pt x="1847" y="89"/>
                  </a:lnTo>
                  <a:lnTo>
                    <a:pt x="1853" y="83"/>
                  </a:lnTo>
                  <a:lnTo>
                    <a:pt x="1855" y="81"/>
                  </a:lnTo>
                  <a:lnTo>
                    <a:pt x="1859" y="77"/>
                  </a:lnTo>
                  <a:lnTo>
                    <a:pt x="1864" y="72"/>
                  </a:lnTo>
                  <a:lnTo>
                    <a:pt x="1867" y="70"/>
                  </a:lnTo>
                  <a:lnTo>
                    <a:pt x="1883" y="69"/>
                  </a:lnTo>
                  <a:lnTo>
                    <a:pt x="1899" y="69"/>
                  </a:lnTo>
                  <a:lnTo>
                    <a:pt x="1914" y="68"/>
                  </a:lnTo>
                  <a:lnTo>
                    <a:pt x="1930" y="67"/>
                  </a:lnTo>
                  <a:lnTo>
                    <a:pt x="1945" y="67"/>
                  </a:lnTo>
                  <a:lnTo>
                    <a:pt x="1960" y="66"/>
                  </a:lnTo>
                  <a:lnTo>
                    <a:pt x="1976" y="66"/>
                  </a:lnTo>
                  <a:lnTo>
                    <a:pt x="1991" y="66"/>
                  </a:lnTo>
                  <a:lnTo>
                    <a:pt x="2000" y="61"/>
                  </a:lnTo>
                  <a:lnTo>
                    <a:pt x="2007" y="54"/>
                  </a:lnTo>
                  <a:lnTo>
                    <a:pt x="2016" y="49"/>
                  </a:lnTo>
                  <a:lnTo>
                    <a:pt x="2022" y="43"/>
                  </a:lnTo>
                  <a:lnTo>
                    <a:pt x="2030" y="36"/>
                  </a:lnTo>
                  <a:lnTo>
                    <a:pt x="2038" y="31"/>
                  </a:lnTo>
                  <a:lnTo>
                    <a:pt x="2054" y="31"/>
                  </a:lnTo>
                  <a:lnTo>
                    <a:pt x="2069" y="32"/>
                  </a:lnTo>
                  <a:lnTo>
                    <a:pt x="2085" y="32"/>
                  </a:lnTo>
                  <a:lnTo>
                    <a:pt x="2101" y="32"/>
                  </a:lnTo>
                  <a:lnTo>
                    <a:pt x="2116" y="33"/>
                  </a:lnTo>
                  <a:lnTo>
                    <a:pt x="2132" y="34"/>
                  </a:lnTo>
                  <a:lnTo>
                    <a:pt x="2139" y="29"/>
                  </a:lnTo>
                  <a:lnTo>
                    <a:pt x="2148" y="23"/>
                  </a:lnTo>
                  <a:lnTo>
                    <a:pt x="2163" y="23"/>
                  </a:lnTo>
                  <a:lnTo>
                    <a:pt x="2178" y="25"/>
                  </a:lnTo>
                  <a:lnTo>
                    <a:pt x="2194" y="27"/>
                  </a:lnTo>
                  <a:lnTo>
                    <a:pt x="2209" y="27"/>
                  </a:lnTo>
                  <a:lnTo>
                    <a:pt x="2225" y="29"/>
                  </a:lnTo>
                  <a:lnTo>
                    <a:pt x="2241" y="30"/>
                  </a:lnTo>
                  <a:lnTo>
                    <a:pt x="2250" y="25"/>
                  </a:lnTo>
                  <a:lnTo>
                    <a:pt x="2257" y="20"/>
                  </a:lnTo>
                  <a:lnTo>
                    <a:pt x="2265" y="15"/>
                  </a:lnTo>
                  <a:lnTo>
                    <a:pt x="2274" y="10"/>
                  </a:lnTo>
                  <a:lnTo>
                    <a:pt x="2289" y="12"/>
                  </a:lnTo>
                  <a:lnTo>
                    <a:pt x="2305" y="14"/>
                  </a:lnTo>
                  <a:lnTo>
                    <a:pt x="2314" y="9"/>
                  </a:lnTo>
                  <a:lnTo>
                    <a:pt x="2321" y="4"/>
                  </a:lnTo>
                  <a:lnTo>
                    <a:pt x="2337" y="5"/>
                  </a:lnTo>
                  <a:lnTo>
                    <a:pt x="2353" y="7"/>
                  </a:lnTo>
                  <a:lnTo>
                    <a:pt x="2368" y="11"/>
                  </a:lnTo>
                  <a:lnTo>
                    <a:pt x="2384" y="13"/>
                  </a:lnTo>
                  <a:lnTo>
                    <a:pt x="2390" y="13"/>
                  </a:lnTo>
                  <a:lnTo>
                    <a:pt x="2399" y="15"/>
                  </a:lnTo>
                  <a:lnTo>
                    <a:pt x="2402" y="15"/>
                  </a:lnTo>
                  <a:lnTo>
                    <a:pt x="2404" y="16"/>
                  </a:lnTo>
                  <a:lnTo>
                    <a:pt x="2405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7" y="16"/>
                  </a:lnTo>
                  <a:lnTo>
                    <a:pt x="2407" y="16"/>
                  </a:lnTo>
                  <a:lnTo>
                    <a:pt x="2408" y="16"/>
                  </a:lnTo>
                  <a:lnTo>
                    <a:pt x="2409" y="16"/>
                  </a:lnTo>
                  <a:lnTo>
                    <a:pt x="2413" y="17"/>
                  </a:lnTo>
                  <a:lnTo>
                    <a:pt x="2415" y="17"/>
                  </a:lnTo>
                  <a:lnTo>
                    <a:pt x="2424" y="13"/>
                  </a:lnTo>
                  <a:lnTo>
                    <a:pt x="2432" y="9"/>
                  </a:lnTo>
                  <a:lnTo>
                    <a:pt x="2440" y="3"/>
                  </a:lnTo>
                  <a:lnTo>
                    <a:pt x="2448" y="0"/>
                  </a:lnTo>
                  <a:lnTo>
                    <a:pt x="2464" y="2"/>
                  </a:lnTo>
                  <a:lnTo>
                    <a:pt x="2479" y="5"/>
                  </a:lnTo>
                  <a:lnTo>
                    <a:pt x="2496" y="9"/>
                  </a:lnTo>
                  <a:lnTo>
                    <a:pt x="2509" y="12"/>
                  </a:lnTo>
                  <a:lnTo>
                    <a:pt x="2500" y="16"/>
                  </a:lnTo>
                  <a:lnTo>
                    <a:pt x="2492" y="19"/>
                  </a:lnTo>
                  <a:lnTo>
                    <a:pt x="2507" y="22"/>
                  </a:lnTo>
                  <a:lnTo>
                    <a:pt x="2523" y="26"/>
                  </a:lnTo>
                  <a:lnTo>
                    <a:pt x="2540" y="29"/>
                  </a:lnTo>
                  <a:lnTo>
                    <a:pt x="2554" y="32"/>
                  </a:lnTo>
                  <a:lnTo>
                    <a:pt x="2545" y="36"/>
                  </a:lnTo>
                  <a:lnTo>
                    <a:pt x="2536" y="40"/>
                  </a:lnTo>
                  <a:lnTo>
                    <a:pt x="2551" y="44"/>
                  </a:lnTo>
                  <a:lnTo>
                    <a:pt x="2567" y="47"/>
                  </a:lnTo>
                  <a:lnTo>
                    <a:pt x="2575" y="43"/>
                  </a:lnTo>
                  <a:lnTo>
                    <a:pt x="2584" y="39"/>
                  </a:lnTo>
                  <a:lnTo>
                    <a:pt x="2592" y="35"/>
                  </a:lnTo>
                  <a:lnTo>
                    <a:pt x="2602" y="32"/>
                  </a:lnTo>
                  <a:lnTo>
                    <a:pt x="2609" y="28"/>
                  </a:lnTo>
                  <a:lnTo>
                    <a:pt x="2619" y="25"/>
                  </a:lnTo>
                  <a:lnTo>
                    <a:pt x="2634" y="28"/>
                  </a:lnTo>
                  <a:lnTo>
                    <a:pt x="2650" y="32"/>
                  </a:lnTo>
                  <a:lnTo>
                    <a:pt x="2658" y="29"/>
                  </a:lnTo>
                  <a:lnTo>
                    <a:pt x="2667" y="25"/>
                  </a:lnTo>
                  <a:lnTo>
                    <a:pt x="2683" y="29"/>
                  </a:lnTo>
                  <a:lnTo>
                    <a:pt x="2698" y="33"/>
                  </a:lnTo>
                  <a:lnTo>
                    <a:pt x="2703" y="35"/>
                  </a:lnTo>
                  <a:lnTo>
                    <a:pt x="2713" y="37"/>
                  </a:lnTo>
                  <a:lnTo>
                    <a:pt x="2721" y="40"/>
                  </a:lnTo>
                  <a:lnTo>
                    <a:pt x="2728" y="42"/>
                  </a:lnTo>
                  <a:lnTo>
                    <a:pt x="2737" y="38"/>
                  </a:lnTo>
                  <a:lnTo>
                    <a:pt x="2746" y="35"/>
                  </a:lnTo>
                  <a:lnTo>
                    <a:pt x="2761" y="39"/>
                  </a:lnTo>
                  <a:lnTo>
                    <a:pt x="2775" y="45"/>
                  </a:lnTo>
                  <a:lnTo>
                    <a:pt x="2791" y="50"/>
                  </a:lnTo>
                  <a:lnTo>
                    <a:pt x="2805" y="54"/>
                  </a:lnTo>
                  <a:lnTo>
                    <a:pt x="2797" y="57"/>
                  </a:lnTo>
                  <a:lnTo>
                    <a:pt x="2787" y="61"/>
                  </a:lnTo>
                  <a:lnTo>
                    <a:pt x="2801" y="66"/>
                  </a:lnTo>
                  <a:lnTo>
                    <a:pt x="2816" y="70"/>
                  </a:lnTo>
                  <a:lnTo>
                    <a:pt x="2825" y="67"/>
                  </a:lnTo>
                  <a:lnTo>
                    <a:pt x="2834" y="64"/>
                  </a:lnTo>
                  <a:lnTo>
                    <a:pt x="2843" y="62"/>
                  </a:lnTo>
                  <a:lnTo>
                    <a:pt x="2852" y="59"/>
                  </a:lnTo>
                  <a:lnTo>
                    <a:pt x="2868" y="64"/>
                  </a:lnTo>
                  <a:lnTo>
                    <a:pt x="2882" y="69"/>
                  </a:lnTo>
                  <a:lnTo>
                    <a:pt x="2891" y="67"/>
                  </a:lnTo>
                  <a:lnTo>
                    <a:pt x="2900" y="64"/>
                  </a:lnTo>
                  <a:lnTo>
                    <a:pt x="2908" y="61"/>
                  </a:lnTo>
                  <a:lnTo>
                    <a:pt x="2919" y="59"/>
                  </a:lnTo>
                  <a:lnTo>
                    <a:pt x="2933" y="65"/>
                  </a:lnTo>
                  <a:lnTo>
                    <a:pt x="2948" y="70"/>
                  </a:lnTo>
                  <a:lnTo>
                    <a:pt x="2957" y="68"/>
                  </a:lnTo>
                  <a:lnTo>
                    <a:pt x="2967" y="66"/>
                  </a:lnTo>
                  <a:lnTo>
                    <a:pt x="2981" y="71"/>
                  </a:lnTo>
                  <a:lnTo>
                    <a:pt x="2996" y="78"/>
                  </a:lnTo>
                  <a:lnTo>
                    <a:pt x="3001" y="80"/>
                  </a:lnTo>
                  <a:lnTo>
                    <a:pt x="3012" y="84"/>
                  </a:lnTo>
                  <a:lnTo>
                    <a:pt x="3020" y="88"/>
                  </a:lnTo>
                  <a:lnTo>
                    <a:pt x="3024" y="90"/>
                  </a:lnTo>
                  <a:lnTo>
                    <a:pt x="3015" y="93"/>
                  </a:lnTo>
                  <a:lnTo>
                    <a:pt x="3005" y="95"/>
                  </a:lnTo>
                  <a:lnTo>
                    <a:pt x="3020" y="101"/>
                  </a:lnTo>
                  <a:lnTo>
                    <a:pt x="3034" y="107"/>
                  </a:lnTo>
                  <a:lnTo>
                    <a:pt x="3024" y="110"/>
                  </a:lnTo>
                  <a:lnTo>
                    <a:pt x="3016" y="112"/>
                  </a:lnTo>
                  <a:lnTo>
                    <a:pt x="3030" y="118"/>
                  </a:lnTo>
                  <a:lnTo>
                    <a:pt x="3044" y="123"/>
                  </a:lnTo>
                  <a:lnTo>
                    <a:pt x="3053" y="121"/>
                  </a:lnTo>
                  <a:lnTo>
                    <a:pt x="3063" y="120"/>
                  </a:lnTo>
                  <a:lnTo>
                    <a:pt x="3077" y="127"/>
                  </a:lnTo>
                  <a:lnTo>
                    <a:pt x="3090" y="133"/>
                  </a:lnTo>
                  <a:lnTo>
                    <a:pt x="3100" y="131"/>
                  </a:lnTo>
                  <a:lnTo>
                    <a:pt x="3109" y="130"/>
                  </a:lnTo>
                  <a:lnTo>
                    <a:pt x="3119" y="128"/>
                  </a:lnTo>
                  <a:lnTo>
                    <a:pt x="3128" y="126"/>
                  </a:lnTo>
                  <a:lnTo>
                    <a:pt x="3137" y="123"/>
                  </a:lnTo>
                  <a:lnTo>
                    <a:pt x="3147" y="122"/>
                  </a:lnTo>
                  <a:lnTo>
                    <a:pt x="3161" y="130"/>
                  </a:lnTo>
                  <a:lnTo>
                    <a:pt x="3174" y="137"/>
                  </a:lnTo>
                  <a:lnTo>
                    <a:pt x="3188" y="145"/>
                  </a:lnTo>
                  <a:lnTo>
                    <a:pt x="3202" y="152"/>
                  </a:lnTo>
                  <a:lnTo>
                    <a:pt x="3216" y="160"/>
                  </a:lnTo>
                  <a:lnTo>
                    <a:pt x="3230" y="166"/>
                  </a:lnTo>
                  <a:lnTo>
                    <a:pt x="3239" y="166"/>
                  </a:lnTo>
                  <a:lnTo>
                    <a:pt x="3249" y="164"/>
                  </a:lnTo>
                  <a:lnTo>
                    <a:pt x="3258" y="164"/>
                  </a:lnTo>
                  <a:lnTo>
                    <a:pt x="3268" y="162"/>
                  </a:lnTo>
                  <a:lnTo>
                    <a:pt x="3287" y="160"/>
                  </a:lnTo>
                  <a:lnTo>
                    <a:pt x="3293" y="163"/>
                  </a:lnTo>
                  <a:lnTo>
                    <a:pt x="3301" y="168"/>
                  </a:lnTo>
                  <a:lnTo>
                    <a:pt x="3310" y="172"/>
                  </a:lnTo>
                  <a:lnTo>
                    <a:pt x="3314" y="176"/>
                  </a:lnTo>
                  <a:lnTo>
                    <a:pt x="3304" y="177"/>
                  </a:lnTo>
                  <a:lnTo>
                    <a:pt x="3295" y="178"/>
                  </a:lnTo>
                  <a:lnTo>
                    <a:pt x="3308" y="185"/>
                  </a:lnTo>
                  <a:lnTo>
                    <a:pt x="3321" y="194"/>
                  </a:lnTo>
                  <a:lnTo>
                    <a:pt x="3336" y="202"/>
                  </a:lnTo>
                  <a:lnTo>
                    <a:pt x="3348" y="210"/>
                  </a:lnTo>
                  <a:lnTo>
                    <a:pt x="3346" y="211"/>
                  </a:lnTo>
                  <a:lnTo>
                    <a:pt x="3338" y="211"/>
                  </a:lnTo>
                  <a:lnTo>
                    <a:pt x="3335" y="211"/>
                  </a:lnTo>
                  <a:lnTo>
                    <a:pt x="3332" y="212"/>
                  </a:lnTo>
                  <a:lnTo>
                    <a:pt x="3330" y="212"/>
                  </a:lnTo>
                  <a:lnTo>
                    <a:pt x="3329" y="212"/>
                  </a:lnTo>
                  <a:lnTo>
                    <a:pt x="3335" y="215"/>
                  </a:lnTo>
                  <a:lnTo>
                    <a:pt x="3343" y="220"/>
                  </a:lnTo>
                  <a:lnTo>
                    <a:pt x="3350" y="226"/>
                  </a:lnTo>
                  <a:lnTo>
                    <a:pt x="3355" y="228"/>
                  </a:lnTo>
                  <a:lnTo>
                    <a:pt x="3366" y="228"/>
                  </a:lnTo>
                  <a:lnTo>
                    <a:pt x="3374" y="227"/>
                  </a:lnTo>
                  <a:lnTo>
                    <a:pt x="3384" y="226"/>
                  </a:lnTo>
                  <a:lnTo>
                    <a:pt x="3394" y="226"/>
                  </a:lnTo>
                  <a:lnTo>
                    <a:pt x="3406" y="234"/>
                  </a:lnTo>
                  <a:lnTo>
                    <a:pt x="3419" y="243"/>
                  </a:lnTo>
                  <a:lnTo>
                    <a:pt x="3433" y="252"/>
                  </a:lnTo>
                  <a:lnTo>
                    <a:pt x="3446" y="260"/>
                  </a:lnTo>
                  <a:lnTo>
                    <a:pt x="3455" y="260"/>
                  </a:lnTo>
                  <a:lnTo>
                    <a:pt x="3465" y="260"/>
                  </a:lnTo>
                  <a:lnTo>
                    <a:pt x="3478" y="268"/>
                  </a:lnTo>
                  <a:lnTo>
                    <a:pt x="3490" y="278"/>
                  </a:lnTo>
                  <a:lnTo>
                    <a:pt x="3500" y="278"/>
                  </a:lnTo>
                  <a:lnTo>
                    <a:pt x="3510" y="278"/>
                  </a:lnTo>
                  <a:lnTo>
                    <a:pt x="3522" y="286"/>
                  </a:lnTo>
                  <a:lnTo>
                    <a:pt x="3534" y="296"/>
                  </a:lnTo>
                  <a:lnTo>
                    <a:pt x="3546" y="305"/>
                  </a:lnTo>
                  <a:lnTo>
                    <a:pt x="3559" y="315"/>
                  </a:lnTo>
                  <a:lnTo>
                    <a:pt x="3571" y="324"/>
                  </a:lnTo>
                  <a:lnTo>
                    <a:pt x="3583" y="334"/>
                  </a:lnTo>
                  <a:lnTo>
                    <a:pt x="3594" y="335"/>
                  </a:lnTo>
                  <a:lnTo>
                    <a:pt x="3603" y="335"/>
                  </a:lnTo>
                  <a:lnTo>
                    <a:pt x="3613" y="335"/>
                  </a:lnTo>
                  <a:lnTo>
                    <a:pt x="3621" y="335"/>
                  </a:lnTo>
                  <a:lnTo>
                    <a:pt x="3635" y="346"/>
                  </a:lnTo>
                  <a:lnTo>
                    <a:pt x="3646" y="355"/>
                  </a:lnTo>
                  <a:lnTo>
                    <a:pt x="3636" y="354"/>
                  </a:lnTo>
                  <a:lnTo>
                    <a:pt x="3627" y="354"/>
                  </a:lnTo>
                  <a:lnTo>
                    <a:pt x="3638" y="364"/>
                  </a:lnTo>
                  <a:lnTo>
                    <a:pt x="3651" y="374"/>
                  </a:lnTo>
                  <a:lnTo>
                    <a:pt x="3663" y="384"/>
                  </a:lnTo>
                  <a:lnTo>
                    <a:pt x="3674" y="395"/>
                  </a:lnTo>
                  <a:lnTo>
                    <a:pt x="3684" y="396"/>
                  </a:lnTo>
                  <a:lnTo>
                    <a:pt x="3694" y="396"/>
                  </a:lnTo>
                  <a:lnTo>
                    <a:pt x="3689" y="393"/>
                  </a:lnTo>
                  <a:lnTo>
                    <a:pt x="3681" y="385"/>
                  </a:lnTo>
                  <a:lnTo>
                    <a:pt x="3677" y="382"/>
                  </a:lnTo>
                  <a:lnTo>
                    <a:pt x="3673" y="379"/>
                  </a:lnTo>
                  <a:lnTo>
                    <a:pt x="3671" y="378"/>
                  </a:lnTo>
                  <a:lnTo>
                    <a:pt x="3670" y="377"/>
                  </a:lnTo>
                  <a:lnTo>
                    <a:pt x="3670" y="376"/>
                  </a:lnTo>
                  <a:lnTo>
                    <a:pt x="3669" y="376"/>
                  </a:lnTo>
                  <a:lnTo>
                    <a:pt x="3679" y="376"/>
                  </a:lnTo>
                  <a:lnTo>
                    <a:pt x="3688" y="377"/>
                  </a:lnTo>
                  <a:lnTo>
                    <a:pt x="3701" y="387"/>
                  </a:lnTo>
                  <a:lnTo>
                    <a:pt x="3713" y="398"/>
                  </a:lnTo>
                  <a:lnTo>
                    <a:pt x="3722" y="398"/>
                  </a:lnTo>
                  <a:lnTo>
                    <a:pt x="3732" y="399"/>
                  </a:lnTo>
                  <a:lnTo>
                    <a:pt x="3744" y="411"/>
                  </a:lnTo>
                  <a:lnTo>
                    <a:pt x="3754" y="420"/>
                  </a:lnTo>
                  <a:lnTo>
                    <a:pt x="3745" y="419"/>
                  </a:lnTo>
                  <a:lnTo>
                    <a:pt x="3735" y="418"/>
                  </a:lnTo>
                  <a:lnTo>
                    <a:pt x="3747" y="429"/>
                  </a:lnTo>
                  <a:lnTo>
                    <a:pt x="3759" y="439"/>
                  </a:lnTo>
                  <a:lnTo>
                    <a:pt x="3749" y="438"/>
                  </a:lnTo>
                  <a:lnTo>
                    <a:pt x="3739" y="437"/>
                  </a:lnTo>
                  <a:lnTo>
                    <a:pt x="3750" y="449"/>
                  </a:lnTo>
                  <a:lnTo>
                    <a:pt x="3762" y="458"/>
                  </a:lnTo>
                  <a:lnTo>
                    <a:pt x="3771" y="461"/>
                  </a:lnTo>
                  <a:lnTo>
                    <a:pt x="3781" y="462"/>
                  </a:lnTo>
                  <a:lnTo>
                    <a:pt x="3790" y="462"/>
                  </a:lnTo>
                  <a:lnTo>
                    <a:pt x="3800" y="464"/>
                  </a:lnTo>
                  <a:lnTo>
                    <a:pt x="3811" y="474"/>
                  </a:lnTo>
                  <a:lnTo>
                    <a:pt x="3821" y="485"/>
                  </a:lnTo>
                  <a:lnTo>
                    <a:pt x="3831" y="487"/>
                  </a:lnTo>
                  <a:lnTo>
                    <a:pt x="3840" y="488"/>
                  </a:lnTo>
                  <a:lnTo>
                    <a:pt x="3846" y="493"/>
                  </a:lnTo>
                  <a:lnTo>
                    <a:pt x="3852" y="500"/>
                  </a:lnTo>
                  <a:lnTo>
                    <a:pt x="3857" y="506"/>
                  </a:lnTo>
                  <a:lnTo>
                    <a:pt x="3863" y="511"/>
                  </a:lnTo>
                  <a:lnTo>
                    <a:pt x="3872" y="513"/>
                  </a:lnTo>
                  <a:lnTo>
                    <a:pt x="3881" y="514"/>
                  </a:lnTo>
                  <a:lnTo>
                    <a:pt x="3893" y="525"/>
                  </a:lnTo>
                  <a:lnTo>
                    <a:pt x="3902" y="537"/>
                  </a:lnTo>
                  <a:lnTo>
                    <a:pt x="3913" y="548"/>
                  </a:lnTo>
                  <a:lnTo>
                    <a:pt x="3923" y="560"/>
                  </a:lnTo>
                  <a:lnTo>
                    <a:pt x="3934" y="571"/>
                  </a:lnTo>
                  <a:lnTo>
                    <a:pt x="3944" y="583"/>
                  </a:lnTo>
                  <a:lnTo>
                    <a:pt x="3953" y="586"/>
                  </a:lnTo>
                  <a:lnTo>
                    <a:pt x="3963" y="587"/>
                  </a:lnTo>
                  <a:lnTo>
                    <a:pt x="3972" y="589"/>
                  </a:lnTo>
                  <a:lnTo>
                    <a:pt x="3982" y="591"/>
                  </a:lnTo>
                  <a:lnTo>
                    <a:pt x="3990" y="594"/>
                  </a:lnTo>
                  <a:lnTo>
                    <a:pt x="4000" y="596"/>
                  </a:lnTo>
                  <a:lnTo>
                    <a:pt x="4011" y="608"/>
                  </a:lnTo>
                  <a:lnTo>
                    <a:pt x="4020" y="620"/>
                  </a:lnTo>
                  <a:lnTo>
                    <a:pt x="4011" y="618"/>
                  </a:lnTo>
                  <a:lnTo>
                    <a:pt x="4001" y="616"/>
                  </a:lnTo>
                  <a:lnTo>
                    <a:pt x="4011" y="628"/>
                  </a:lnTo>
                  <a:lnTo>
                    <a:pt x="4021" y="639"/>
                  </a:lnTo>
                  <a:lnTo>
                    <a:pt x="4031" y="652"/>
                  </a:lnTo>
                  <a:lnTo>
                    <a:pt x="4040" y="664"/>
                  </a:lnTo>
                  <a:lnTo>
                    <a:pt x="4050" y="667"/>
                  </a:lnTo>
                  <a:lnTo>
                    <a:pt x="4060" y="669"/>
                  </a:lnTo>
                  <a:lnTo>
                    <a:pt x="4069" y="671"/>
                  </a:lnTo>
                  <a:lnTo>
                    <a:pt x="4078" y="674"/>
                  </a:lnTo>
                  <a:lnTo>
                    <a:pt x="4087" y="687"/>
                  </a:lnTo>
                  <a:lnTo>
                    <a:pt x="4097" y="699"/>
                  </a:lnTo>
                  <a:lnTo>
                    <a:pt x="4105" y="712"/>
                  </a:lnTo>
                  <a:lnTo>
                    <a:pt x="4115" y="724"/>
                  </a:lnTo>
                  <a:lnTo>
                    <a:pt x="4125" y="737"/>
                  </a:lnTo>
                  <a:lnTo>
                    <a:pt x="4133" y="750"/>
                  </a:lnTo>
                  <a:lnTo>
                    <a:pt x="4143" y="763"/>
                  </a:lnTo>
                  <a:lnTo>
                    <a:pt x="4151" y="775"/>
                  </a:lnTo>
                  <a:lnTo>
                    <a:pt x="4142" y="772"/>
                  </a:lnTo>
                  <a:lnTo>
                    <a:pt x="4133" y="769"/>
                  </a:lnTo>
                  <a:lnTo>
                    <a:pt x="4135" y="774"/>
                  </a:lnTo>
                  <a:lnTo>
                    <a:pt x="4141" y="781"/>
                  </a:lnTo>
                  <a:lnTo>
                    <a:pt x="4147" y="789"/>
                  </a:lnTo>
                  <a:lnTo>
                    <a:pt x="4150" y="795"/>
                  </a:lnTo>
                  <a:lnTo>
                    <a:pt x="4159" y="807"/>
                  </a:lnTo>
                  <a:lnTo>
                    <a:pt x="4167" y="820"/>
                  </a:lnTo>
                  <a:lnTo>
                    <a:pt x="4177" y="823"/>
                  </a:lnTo>
                  <a:lnTo>
                    <a:pt x="4185" y="826"/>
                  </a:lnTo>
                  <a:lnTo>
                    <a:pt x="4195" y="831"/>
                  </a:lnTo>
                  <a:lnTo>
                    <a:pt x="4203" y="833"/>
                  </a:lnTo>
                  <a:lnTo>
                    <a:pt x="4195" y="820"/>
                  </a:lnTo>
                  <a:lnTo>
                    <a:pt x="4186" y="807"/>
                  </a:lnTo>
                  <a:lnTo>
                    <a:pt x="4195" y="809"/>
                  </a:lnTo>
                  <a:lnTo>
                    <a:pt x="4204" y="814"/>
                  </a:lnTo>
                  <a:lnTo>
                    <a:pt x="4213" y="828"/>
                  </a:lnTo>
                  <a:lnTo>
                    <a:pt x="4221" y="840"/>
                  </a:lnTo>
                  <a:lnTo>
                    <a:pt x="4230" y="844"/>
                  </a:lnTo>
                  <a:lnTo>
                    <a:pt x="4239" y="847"/>
                  </a:lnTo>
                  <a:lnTo>
                    <a:pt x="4248" y="861"/>
                  </a:lnTo>
                  <a:lnTo>
                    <a:pt x="4255" y="874"/>
                  </a:lnTo>
                  <a:lnTo>
                    <a:pt x="4246" y="870"/>
                  </a:lnTo>
                  <a:lnTo>
                    <a:pt x="4237" y="867"/>
                  </a:lnTo>
                  <a:lnTo>
                    <a:pt x="4246" y="880"/>
                  </a:lnTo>
                  <a:lnTo>
                    <a:pt x="4253" y="894"/>
                  </a:lnTo>
                  <a:lnTo>
                    <a:pt x="4263" y="897"/>
                  </a:lnTo>
                  <a:lnTo>
                    <a:pt x="4271" y="901"/>
                  </a:lnTo>
                  <a:lnTo>
                    <a:pt x="4279" y="914"/>
                  </a:lnTo>
                  <a:lnTo>
                    <a:pt x="4287" y="928"/>
                  </a:lnTo>
                  <a:lnTo>
                    <a:pt x="4296" y="941"/>
                  </a:lnTo>
                  <a:lnTo>
                    <a:pt x="4302" y="954"/>
                  </a:lnTo>
                  <a:lnTo>
                    <a:pt x="4299" y="953"/>
                  </a:lnTo>
                  <a:lnTo>
                    <a:pt x="4293" y="950"/>
                  </a:lnTo>
                  <a:lnTo>
                    <a:pt x="4287" y="948"/>
                  </a:lnTo>
                  <a:lnTo>
                    <a:pt x="4285" y="947"/>
                  </a:lnTo>
                  <a:lnTo>
                    <a:pt x="4292" y="961"/>
                  </a:lnTo>
                  <a:lnTo>
                    <a:pt x="4300" y="974"/>
                  </a:lnTo>
                  <a:lnTo>
                    <a:pt x="4309" y="978"/>
                  </a:lnTo>
                  <a:lnTo>
                    <a:pt x="4317" y="982"/>
                  </a:lnTo>
                  <a:lnTo>
                    <a:pt x="4326" y="986"/>
                  </a:lnTo>
                  <a:lnTo>
                    <a:pt x="4334" y="990"/>
                  </a:lnTo>
                  <a:lnTo>
                    <a:pt x="4343" y="993"/>
                  </a:lnTo>
                  <a:lnTo>
                    <a:pt x="4351" y="999"/>
                  </a:lnTo>
                  <a:lnTo>
                    <a:pt x="4359" y="1012"/>
                  </a:lnTo>
                  <a:lnTo>
                    <a:pt x="4366" y="1026"/>
                  </a:lnTo>
                  <a:lnTo>
                    <a:pt x="4375" y="1031"/>
                  </a:lnTo>
                  <a:lnTo>
                    <a:pt x="4383" y="1035"/>
                  </a:lnTo>
                  <a:lnTo>
                    <a:pt x="4392" y="1039"/>
                  </a:lnTo>
                  <a:lnTo>
                    <a:pt x="4400" y="1043"/>
                  </a:lnTo>
                  <a:lnTo>
                    <a:pt x="4402" y="1049"/>
                  </a:lnTo>
                  <a:lnTo>
                    <a:pt x="4407" y="1058"/>
                  </a:lnTo>
                  <a:lnTo>
                    <a:pt x="4410" y="1063"/>
                  </a:lnTo>
                  <a:lnTo>
                    <a:pt x="4412" y="1068"/>
                  </a:lnTo>
                  <a:lnTo>
                    <a:pt x="4413" y="1070"/>
                  </a:lnTo>
                  <a:lnTo>
                    <a:pt x="4413" y="1072"/>
                  </a:lnTo>
                  <a:lnTo>
                    <a:pt x="4405" y="1069"/>
                  </a:lnTo>
                  <a:lnTo>
                    <a:pt x="4396" y="1063"/>
                  </a:lnTo>
                  <a:lnTo>
                    <a:pt x="4388" y="1059"/>
                  </a:lnTo>
                  <a:lnTo>
                    <a:pt x="4379" y="1054"/>
                  </a:lnTo>
                  <a:lnTo>
                    <a:pt x="4376" y="1048"/>
                  </a:lnTo>
                  <a:lnTo>
                    <a:pt x="4372" y="1039"/>
                  </a:lnTo>
                  <a:lnTo>
                    <a:pt x="4369" y="1032"/>
                  </a:lnTo>
                  <a:lnTo>
                    <a:pt x="4366" y="1026"/>
                  </a:lnTo>
                  <a:lnTo>
                    <a:pt x="4357" y="1021"/>
                  </a:lnTo>
                  <a:lnTo>
                    <a:pt x="4348" y="1018"/>
                  </a:lnTo>
                  <a:lnTo>
                    <a:pt x="4363" y="1046"/>
                  </a:lnTo>
                  <a:lnTo>
                    <a:pt x="4376" y="1073"/>
                  </a:lnTo>
                  <a:lnTo>
                    <a:pt x="4382" y="1087"/>
                  </a:lnTo>
                  <a:lnTo>
                    <a:pt x="4389" y="1101"/>
                  </a:lnTo>
                  <a:lnTo>
                    <a:pt x="4397" y="1105"/>
                  </a:lnTo>
                  <a:lnTo>
                    <a:pt x="4405" y="1110"/>
                  </a:lnTo>
                  <a:lnTo>
                    <a:pt x="4414" y="1114"/>
                  </a:lnTo>
                  <a:lnTo>
                    <a:pt x="4422" y="1119"/>
                  </a:lnTo>
                  <a:lnTo>
                    <a:pt x="4429" y="1133"/>
                  </a:lnTo>
                  <a:lnTo>
                    <a:pt x="4435" y="1148"/>
                  </a:lnTo>
                  <a:lnTo>
                    <a:pt x="4447" y="1176"/>
                  </a:lnTo>
                  <a:lnTo>
                    <a:pt x="4450" y="1184"/>
                  </a:lnTo>
                  <a:lnTo>
                    <a:pt x="4453" y="1190"/>
                  </a:lnTo>
                  <a:lnTo>
                    <a:pt x="4455" y="1198"/>
                  </a:lnTo>
                  <a:lnTo>
                    <a:pt x="4459" y="1205"/>
                  </a:lnTo>
                  <a:lnTo>
                    <a:pt x="4464" y="1219"/>
                  </a:lnTo>
                  <a:lnTo>
                    <a:pt x="4470" y="1234"/>
                  </a:lnTo>
                  <a:lnTo>
                    <a:pt x="4478" y="1239"/>
                  </a:lnTo>
                  <a:lnTo>
                    <a:pt x="4486" y="1243"/>
                  </a:lnTo>
                  <a:lnTo>
                    <a:pt x="4495" y="1250"/>
                  </a:lnTo>
                  <a:lnTo>
                    <a:pt x="4502" y="1254"/>
                  </a:lnTo>
                  <a:lnTo>
                    <a:pt x="4497" y="1240"/>
                  </a:lnTo>
                  <a:lnTo>
                    <a:pt x="4491" y="1225"/>
                  </a:lnTo>
                  <a:lnTo>
                    <a:pt x="4499" y="1230"/>
                  </a:lnTo>
                  <a:lnTo>
                    <a:pt x="4508" y="1235"/>
                  </a:lnTo>
                  <a:lnTo>
                    <a:pt x="4513" y="1250"/>
                  </a:lnTo>
                  <a:lnTo>
                    <a:pt x="4518" y="1265"/>
                  </a:lnTo>
                  <a:lnTo>
                    <a:pt x="4522" y="1279"/>
                  </a:lnTo>
                  <a:lnTo>
                    <a:pt x="4529" y="1293"/>
                  </a:lnTo>
                  <a:lnTo>
                    <a:pt x="4533" y="1308"/>
                  </a:lnTo>
                  <a:lnTo>
                    <a:pt x="4538" y="1323"/>
                  </a:lnTo>
                  <a:lnTo>
                    <a:pt x="4547" y="1329"/>
                  </a:lnTo>
                  <a:lnTo>
                    <a:pt x="4554" y="1334"/>
                  </a:lnTo>
                  <a:lnTo>
                    <a:pt x="4559" y="1349"/>
                  </a:lnTo>
                  <a:lnTo>
                    <a:pt x="4564" y="1364"/>
                  </a:lnTo>
                  <a:lnTo>
                    <a:pt x="4568" y="1379"/>
                  </a:lnTo>
                  <a:lnTo>
                    <a:pt x="4572" y="1393"/>
                  </a:lnTo>
                  <a:lnTo>
                    <a:pt x="4580" y="1400"/>
                  </a:lnTo>
                  <a:lnTo>
                    <a:pt x="4588" y="1405"/>
                  </a:lnTo>
                  <a:lnTo>
                    <a:pt x="4596" y="1410"/>
                  </a:lnTo>
                  <a:lnTo>
                    <a:pt x="4603" y="1417"/>
                  </a:lnTo>
                  <a:lnTo>
                    <a:pt x="4608" y="1432"/>
                  </a:lnTo>
                  <a:lnTo>
                    <a:pt x="4612" y="1447"/>
                  </a:lnTo>
                  <a:lnTo>
                    <a:pt x="4616" y="1463"/>
                  </a:lnTo>
                  <a:lnTo>
                    <a:pt x="4619" y="1476"/>
                  </a:lnTo>
                  <a:lnTo>
                    <a:pt x="4613" y="1472"/>
                  </a:lnTo>
                  <a:lnTo>
                    <a:pt x="4604" y="1465"/>
                  </a:lnTo>
                  <a:lnTo>
                    <a:pt x="4597" y="1459"/>
                  </a:lnTo>
                  <a:lnTo>
                    <a:pt x="4590" y="1453"/>
                  </a:lnTo>
                  <a:lnTo>
                    <a:pt x="4594" y="1468"/>
                  </a:lnTo>
                  <a:lnTo>
                    <a:pt x="4597" y="1483"/>
                  </a:lnTo>
                  <a:lnTo>
                    <a:pt x="4601" y="1498"/>
                  </a:lnTo>
                  <a:lnTo>
                    <a:pt x="4604" y="1513"/>
                  </a:lnTo>
                  <a:lnTo>
                    <a:pt x="4612" y="1519"/>
                  </a:lnTo>
                  <a:lnTo>
                    <a:pt x="4619" y="1525"/>
                  </a:lnTo>
                  <a:lnTo>
                    <a:pt x="4623" y="1540"/>
                  </a:lnTo>
                  <a:lnTo>
                    <a:pt x="4627" y="1555"/>
                  </a:lnTo>
                  <a:lnTo>
                    <a:pt x="4633" y="1561"/>
                  </a:lnTo>
                  <a:lnTo>
                    <a:pt x="4641" y="1568"/>
                  </a:lnTo>
                  <a:lnTo>
                    <a:pt x="4648" y="1574"/>
                  </a:lnTo>
                  <a:lnTo>
                    <a:pt x="4654" y="1580"/>
                  </a:lnTo>
                  <a:lnTo>
                    <a:pt x="4662" y="1586"/>
                  </a:lnTo>
                  <a:lnTo>
                    <a:pt x="4669" y="1592"/>
                  </a:lnTo>
                  <a:lnTo>
                    <a:pt x="4677" y="1599"/>
                  </a:lnTo>
                  <a:lnTo>
                    <a:pt x="4683" y="1606"/>
                  </a:lnTo>
                  <a:lnTo>
                    <a:pt x="4684" y="1610"/>
                  </a:lnTo>
                  <a:lnTo>
                    <a:pt x="4686" y="1621"/>
                  </a:lnTo>
                  <a:lnTo>
                    <a:pt x="4687" y="1626"/>
                  </a:lnTo>
                  <a:lnTo>
                    <a:pt x="4688" y="1632"/>
                  </a:lnTo>
                  <a:lnTo>
                    <a:pt x="4690" y="1635"/>
                  </a:lnTo>
                  <a:lnTo>
                    <a:pt x="4690" y="1636"/>
                  </a:lnTo>
                  <a:lnTo>
                    <a:pt x="4682" y="1631"/>
                  </a:lnTo>
                  <a:lnTo>
                    <a:pt x="4676" y="1623"/>
                  </a:lnTo>
                  <a:lnTo>
                    <a:pt x="4678" y="1639"/>
                  </a:lnTo>
                  <a:lnTo>
                    <a:pt x="4681" y="1654"/>
                  </a:lnTo>
                  <a:lnTo>
                    <a:pt x="4683" y="1670"/>
                  </a:lnTo>
                  <a:lnTo>
                    <a:pt x="4685" y="1685"/>
                  </a:lnTo>
                  <a:lnTo>
                    <a:pt x="4693" y="1691"/>
                  </a:lnTo>
                  <a:lnTo>
                    <a:pt x="4699" y="1698"/>
                  </a:lnTo>
                  <a:lnTo>
                    <a:pt x="4702" y="1714"/>
                  </a:lnTo>
                  <a:lnTo>
                    <a:pt x="4704" y="1728"/>
                  </a:lnTo>
                  <a:lnTo>
                    <a:pt x="4707" y="1744"/>
                  </a:lnTo>
                  <a:lnTo>
                    <a:pt x="4708" y="1759"/>
                  </a:lnTo>
                  <a:lnTo>
                    <a:pt x="4709" y="1766"/>
                  </a:lnTo>
                  <a:lnTo>
                    <a:pt x="4710" y="1775"/>
                  </a:lnTo>
                  <a:lnTo>
                    <a:pt x="4711" y="1785"/>
                  </a:lnTo>
                  <a:lnTo>
                    <a:pt x="4712" y="1790"/>
                  </a:lnTo>
                  <a:lnTo>
                    <a:pt x="4718" y="1798"/>
                  </a:lnTo>
                  <a:lnTo>
                    <a:pt x="4725" y="1804"/>
                  </a:lnTo>
                  <a:lnTo>
                    <a:pt x="4727" y="1820"/>
                  </a:lnTo>
                  <a:lnTo>
                    <a:pt x="4728" y="1835"/>
                  </a:lnTo>
                  <a:lnTo>
                    <a:pt x="4721" y="1827"/>
                  </a:lnTo>
                  <a:lnTo>
                    <a:pt x="4715" y="1821"/>
                  </a:lnTo>
                  <a:lnTo>
                    <a:pt x="4715" y="1825"/>
                  </a:lnTo>
                  <a:lnTo>
                    <a:pt x="4716" y="1836"/>
                  </a:lnTo>
                  <a:lnTo>
                    <a:pt x="4717" y="1845"/>
                  </a:lnTo>
                  <a:lnTo>
                    <a:pt x="4717" y="1852"/>
                  </a:lnTo>
                  <a:lnTo>
                    <a:pt x="4718" y="1867"/>
                  </a:lnTo>
                  <a:lnTo>
                    <a:pt x="4720" y="1882"/>
                  </a:lnTo>
                  <a:lnTo>
                    <a:pt x="4727" y="1890"/>
                  </a:lnTo>
                  <a:lnTo>
                    <a:pt x="4733" y="1897"/>
                  </a:lnTo>
                  <a:lnTo>
                    <a:pt x="4738" y="1903"/>
                  </a:lnTo>
                  <a:lnTo>
                    <a:pt x="4745" y="1910"/>
                  </a:lnTo>
                  <a:lnTo>
                    <a:pt x="4746" y="1926"/>
                  </a:lnTo>
                  <a:lnTo>
                    <a:pt x="4747" y="1941"/>
                  </a:lnTo>
                  <a:lnTo>
                    <a:pt x="4749" y="1944"/>
                  </a:lnTo>
                  <a:lnTo>
                    <a:pt x="4753" y="1949"/>
                  </a:lnTo>
                  <a:lnTo>
                    <a:pt x="4757" y="1953"/>
                  </a:lnTo>
                  <a:lnTo>
                    <a:pt x="4759" y="1956"/>
                  </a:lnTo>
                  <a:lnTo>
                    <a:pt x="4760" y="1972"/>
                  </a:lnTo>
                  <a:lnTo>
                    <a:pt x="4760" y="1987"/>
                  </a:lnTo>
                  <a:lnTo>
                    <a:pt x="4760" y="2003"/>
                  </a:lnTo>
                  <a:lnTo>
                    <a:pt x="4761" y="2018"/>
                  </a:lnTo>
                  <a:lnTo>
                    <a:pt x="4761" y="2035"/>
                  </a:lnTo>
                  <a:lnTo>
                    <a:pt x="4761" y="2049"/>
                  </a:lnTo>
                  <a:lnTo>
                    <a:pt x="4756" y="2042"/>
                  </a:lnTo>
                  <a:lnTo>
                    <a:pt x="4749" y="2034"/>
                  </a:lnTo>
                  <a:lnTo>
                    <a:pt x="4749" y="2050"/>
                  </a:lnTo>
                  <a:lnTo>
                    <a:pt x="4749" y="2065"/>
                  </a:lnTo>
                  <a:lnTo>
                    <a:pt x="4743" y="2056"/>
                  </a:lnTo>
                  <a:lnTo>
                    <a:pt x="4737" y="2050"/>
                  </a:lnTo>
                  <a:lnTo>
                    <a:pt x="4737" y="2065"/>
                  </a:lnTo>
                  <a:lnTo>
                    <a:pt x="4737" y="2079"/>
                  </a:lnTo>
                  <a:lnTo>
                    <a:pt x="4743" y="2088"/>
                  </a:lnTo>
                  <a:lnTo>
                    <a:pt x="4749" y="2095"/>
                  </a:lnTo>
                  <a:lnTo>
                    <a:pt x="4754" y="2102"/>
                  </a:lnTo>
                  <a:lnTo>
                    <a:pt x="4760" y="2110"/>
                  </a:lnTo>
                  <a:lnTo>
                    <a:pt x="4760" y="2125"/>
                  </a:lnTo>
                  <a:lnTo>
                    <a:pt x="4759" y="2141"/>
                  </a:lnTo>
                  <a:lnTo>
                    <a:pt x="4764" y="2149"/>
                  </a:lnTo>
                  <a:lnTo>
                    <a:pt x="4769" y="2157"/>
                  </a:lnTo>
                  <a:lnTo>
                    <a:pt x="4769" y="2173"/>
                  </a:lnTo>
                  <a:lnTo>
                    <a:pt x="4768" y="2187"/>
                  </a:lnTo>
                  <a:lnTo>
                    <a:pt x="4763" y="2181"/>
                  </a:lnTo>
                  <a:lnTo>
                    <a:pt x="4758" y="2172"/>
                  </a:lnTo>
                  <a:lnTo>
                    <a:pt x="4747" y="2156"/>
                  </a:lnTo>
                  <a:lnTo>
                    <a:pt x="4741" y="2149"/>
                  </a:lnTo>
                  <a:lnTo>
                    <a:pt x="4736" y="2141"/>
                  </a:lnTo>
                  <a:lnTo>
                    <a:pt x="4736" y="2125"/>
                  </a:lnTo>
                  <a:lnTo>
                    <a:pt x="4736" y="2110"/>
                  </a:lnTo>
                  <a:lnTo>
                    <a:pt x="4731" y="2102"/>
                  </a:lnTo>
                  <a:lnTo>
                    <a:pt x="4726" y="2095"/>
                  </a:lnTo>
                  <a:lnTo>
                    <a:pt x="4726" y="2111"/>
                  </a:lnTo>
                  <a:lnTo>
                    <a:pt x="4725" y="2125"/>
                  </a:lnTo>
                  <a:lnTo>
                    <a:pt x="4719" y="2119"/>
                  </a:lnTo>
                  <a:lnTo>
                    <a:pt x="4714" y="2110"/>
                  </a:lnTo>
                  <a:lnTo>
                    <a:pt x="4709" y="2104"/>
                  </a:lnTo>
                  <a:lnTo>
                    <a:pt x="4703" y="2095"/>
                  </a:lnTo>
                  <a:lnTo>
                    <a:pt x="4702" y="2090"/>
                  </a:lnTo>
                  <a:lnTo>
                    <a:pt x="4703" y="2081"/>
                  </a:lnTo>
                  <a:lnTo>
                    <a:pt x="4703" y="2072"/>
                  </a:lnTo>
                  <a:lnTo>
                    <a:pt x="4703" y="2066"/>
                  </a:lnTo>
                  <a:lnTo>
                    <a:pt x="4697" y="2058"/>
                  </a:lnTo>
                  <a:lnTo>
                    <a:pt x="4692" y="2051"/>
                  </a:lnTo>
                  <a:lnTo>
                    <a:pt x="4692" y="2036"/>
                  </a:lnTo>
                  <a:lnTo>
                    <a:pt x="4692" y="2021"/>
                  </a:lnTo>
                  <a:lnTo>
                    <a:pt x="4692" y="2006"/>
                  </a:lnTo>
                  <a:lnTo>
                    <a:pt x="4692" y="1991"/>
                  </a:lnTo>
                  <a:lnTo>
                    <a:pt x="4685" y="1983"/>
                  </a:lnTo>
                  <a:lnTo>
                    <a:pt x="4679" y="1976"/>
                  </a:lnTo>
                  <a:lnTo>
                    <a:pt x="4674" y="1969"/>
                  </a:lnTo>
                  <a:lnTo>
                    <a:pt x="4667" y="1962"/>
                  </a:lnTo>
                  <a:lnTo>
                    <a:pt x="4661" y="1956"/>
                  </a:lnTo>
                  <a:lnTo>
                    <a:pt x="4655" y="1949"/>
                  </a:lnTo>
                  <a:lnTo>
                    <a:pt x="4654" y="1934"/>
                  </a:lnTo>
                  <a:lnTo>
                    <a:pt x="4654" y="1919"/>
                  </a:lnTo>
                  <a:lnTo>
                    <a:pt x="4653" y="1903"/>
                  </a:lnTo>
                  <a:lnTo>
                    <a:pt x="4652" y="1889"/>
                  </a:lnTo>
                  <a:lnTo>
                    <a:pt x="4646" y="1881"/>
                  </a:lnTo>
                  <a:lnTo>
                    <a:pt x="4640" y="1875"/>
                  </a:lnTo>
                  <a:lnTo>
                    <a:pt x="4627" y="1861"/>
                  </a:lnTo>
                  <a:lnTo>
                    <a:pt x="4620" y="1855"/>
                  </a:lnTo>
                  <a:lnTo>
                    <a:pt x="4614" y="1849"/>
                  </a:lnTo>
                  <a:lnTo>
                    <a:pt x="4611" y="1819"/>
                  </a:lnTo>
                  <a:lnTo>
                    <a:pt x="4610" y="1804"/>
                  </a:lnTo>
                  <a:lnTo>
                    <a:pt x="4608" y="1789"/>
                  </a:lnTo>
                  <a:lnTo>
                    <a:pt x="4615" y="1797"/>
                  </a:lnTo>
                  <a:lnTo>
                    <a:pt x="4621" y="1803"/>
                  </a:lnTo>
                  <a:lnTo>
                    <a:pt x="4619" y="1788"/>
                  </a:lnTo>
                  <a:lnTo>
                    <a:pt x="4617" y="1773"/>
                  </a:lnTo>
                  <a:lnTo>
                    <a:pt x="4624" y="1780"/>
                  </a:lnTo>
                  <a:lnTo>
                    <a:pt x="4631" y="1786"/>
                  </a:lnTo>
                  <a:lnTo>
                    <a:pt x="4629" y="1772"/>
                  </a:lnTo>
                  <a:lnTo>
                    <a:pt x="4627" y="1756"/>
                  </a:lnTo>
                  <a:lnTo>
                    <a:pt x="4626" y="1749"/>
                  </a:lnTo>
                  <a:lnTo>
                    <a:pt x="4625" y="1741"/>
                  </a:lnTo>
                  <a:lnTo>
                    <a:pt x="4624" y="1734"/>
                  </a:lnTo>
                  <a:lnTo>
                    <a:pt x="4623" y="1726"/>
                  </a:lnTo>
                  <a:lnTo>
                    <a:pt x="4610" y="1714"/>
                  </a:lnTo>
                  <a:lnTo>
                    <a:pt x="4596" y="1701"/>
                  </a:lnTo>
                  <a:lnTo>
                    <a:pt x="4590" y="1696"/>
                  </a:lnTo>
                  <a:lnTo>
                    <a:pt x="4582" y="1688"/>
                  </a:lnTo>
                  <a:lnTo>
                    <a:pt x="4580" y="1674"/>
                  </a:lnTo>
                  <a:lnTo>
                    <a:pt x="4577" y="1659"/>
                  </a:lnTo>
                  <a:lnTo>
                    <a:pt x="4570" y="1652"/>
                  </a:lnTo>
                  <a:lnTo>
                    <a:pt x="4563" y="1647"/>
                  </a:lnTo>
                  <a:lnTo>
                    <a:pt x="4564" y="1652"/>
                  </a:lnTo>
                  <a:lnTo>
                    <a:pt x="4566" y="1661"/>
                  </a:lnTo>
                  <a:lnTo>
                    <a:pt x="4567" y="1667"/>
                  </a:lnTo>
                  <a:lnTo>
                    <a:pt x="4567" y="1671"/>
                  </a:lnTo>
                  <a:lnTo>
                    <a:pt x="4568" y="1675"/>
                  </a:lnTo>
                  <a:lnTo>
                    <a:pt x="4568" y="1676"/>
                  </a:lnTo>
                  <a:lnTo>
                    <a:pt x="4562" y="1670"/>
                  </a:lnTo>
                  <a:lnTo>
                    <a:pt x="4554" y="1664"/>
                  </a:lnTo>
                  <a:lnTo>
                    <a:pt x="4553" y="1658"/>
                  </a:lnTo>
                  <a:lnTo>
                    <a:pt x="4552" y="1650"/>
                  </a:lnTo>
                  <a:lnTo>
                    <a:pt x="4550" y="1640"/>
                  </a:lnTo>
                  <a:lnTo>
                    <a:pt x="4549" y="1635"/>
                  </a:lnTo>
                  <a:lnTo>
                    <a:pt x="4557" y="1640"/>
                  </a:lnTo>
                  <a:lnTo>
                    <a:pt x="4563" y="1647"/>
                  </a:lnTo>
                  <a:lnTo>
                    <a:pt x="4561" y="1633"/>
                  </a:lnTo>
                  <a:lnTo>
                    <a:pt x="4558" y="1618"/>
                  </a:lnTo>
                  <a:lnTo>
                    <a:pt x="4555" y="1603"/>
                  </a:lnTo>
                  <a:lnTo>
                    <a:pt x="4552" y="1589"/>
                  </a:lnTo>
                  <a:lnTo>
                    <a:pt x="4545" y="1582"/>
                  </a:lnTo>
                  <a:lnTo>
                    <a:pt x="4537" y="1577"/>
                  </a:lnTo>
                  <a:lnTo>
                    <a:pt x="4530" y="1572"/>
                  </a:lnTo>
                  <a:lnTo>
                    <a:pt x="4524" y="1566"/>
                  </a:lnTo>
                  <a:lnTo>
                    <a:pt x="4516" y="1560"/>
                  </a:lnTo>
                  <a:lnTo>
                    <a:pt x="4509" y="1554"/>
                  </a:lnTo>
                  <a:lnTo>
                    <a:pt x="4505" y="1539"/>
                  </a:lnTo>
                  <a:lnTo>
                    <a:pt x="4502" y="1525"/>
                  </a:lnTo>
                  <a:lnTo>
                    <a:pt x="4495" y="1520"/>
                  </a:lnTo>
                  <a:lnTo>
                    <a:pt x="4487" y="1514"/>
                  </a:lnTo>
                  <a:lnTo>
                    <a:pt x="4483" y="1500"/>
                  </a:lnTo>
                  <a:lnTo>
                    <a:pt x="4480" y="1486"/>
                  </a:lnTo>
                  <a:lnTo>
                    <a:pt x="4476" y="1471"/>
                  </a:lnTo>
                  <a:lnTo>
                    <a:pt x="4472" y="1457"/>
                  </a:lnTo>
                  <a:lnTo>
                    <a:pt x="4480" y="1463"/>
                  </a:lnTo>
                  <a:lnTo>
                    <a:pt x="4487" y="1468"/>
                  </a:lnTo>
                  <a:lnTo>
                    <a:pt x="4483" y="1454"/>
                  </a:lnTo>
                  <a:lnTo>
                    <a:pt x="4479" y="1439"/>
                  </a:lnTo>
                  <a:lnTo>
                    <a:pt x="4475" y="1425"/>
                  </a:lnTo>
                  <a:lnTo>
                    <a:pt x="4470" y="1412"/>
                  </a:lnTo>
                  <a:lnTo>
                    <a:pt x="4466" y="1397"/>
                  </a:lnTo>
                  <a:lnTo>
                    <a:pt x="4462" y="1383"/>
                  </a:lnTo>
                  <a:lnTo>
                    <a:pt x="4458" y="1368"/>
                  </a:lnTo>
                  <a:lnTo>
                    <a:pt x="4452" y="1354"/>
                  </a:lnTo>
                  <a:lnTo>
                    <a:pt x="4445" y="1350"/>
                  </a:lnTo>
                  <a:lnTo>
                    <a:pt x="4437" y="1344"/>
                  </a:lnTo>
                  <a:lnTo>
                    <a:pt x="4432" y="1330"/>
                  </a:lnTo>
                  <a:lnTo>
                    <a:pt x="4427" y="1316"/>
                  </a:lnTo>
                  <a:lnTo>
                    <a:pt x="4419" y="1310"/>
                  </a:lnTo>
                  <a:lnTo>
                    <a:pt x="4412" y="1306"/>
                  </a:lnTo>
                  <a:lnTo>
                    <a:pt x="4403" y="1301"/>
                  </a:lnTo>
                  <a:lnTo>
                    <a:pt x="4396" y="1297"/>
                  </a:lnTo>
                  <a:lnTo>
                    <a:pt x="4388" y="1292"/>
                  </a:lnTo>
                  <a:lnTo>
                    <a:pt x="4380" y="1287"/>
                  </a:lnTo>
                  <a:lnTo>
                    <a:pt x="4375" y="1273"/>
                  </a:lnTo>
                  <a:lnTo>
                    <a:pt x="4369" y="1259"/>
                  </a:lnTo>
                  <a:lnTo>
                    <a:pt x="4367" y="1254"/>
                  </a:lnTo>
                  <a:lnTo>
                    <a:pt x="4364" y="1246"/>
                  </a:lnTo>
                  <a:lnTo>
                    <a:pt x="4361" y="1237"/>
                  </a:lnTo>
                  <a:lnTo>
                    <a:pt x="4359" y="1232"/>
                  </a:lnTo>
                  <a:lnTo>
                    <a:pt x="4350" y="1227"/>
                  </a:lnTo>
                  <a:lnTo>
                    <a:pt x="4343" y="1223"/>
                  </a:lnTo>
                  <a:lnTo>
                    <a:pt x="4337" y="1209"/>
                  </a:lnTo>
                  <a:lnTo>
                    <a:pt x="4331" y="1196"/>
                  </a:lnTo>
                  <a:lnTo>
                    <a:pt x="4322" y="1191"/>
                  </a:lnTo>
                  <a:lnTo>
                    <a:pt x="4315" y="1187"/>
                  </a:lnTo>
                  <a:lnTo>
                    <a:pt x="4309" y="1173"/>
                  </a:lnTo>
                  <a:lnTo>
                    <a:pt x="4303" y="1160"/>
                  </a:lnTo>
                  <a:lnTo>
                    <a:pt x="4297" y="1147"/>
                  </a:lnTo>
                  <a:lnTo>
                    <a:pt x="4291" y="1133"/>
                  </a:lnTo>
                  <a:lnTo>
                    <a:pt x="4282" y="1130"/>
                  </a:lnTo>
                  <a:lnTo>
                    <a:pt x="4275" y="1125"/>
                  </a:lnTo>
                  <a:lnTo>
                    <a:pt x="4270" y="1119"/>
                  </a:lnTo>
                  <a:lnTo>
                    <a:pt x="4268" y="1112"/>
                  </a:lnTo>
                  <a:lnTo>
                    <a:pt x="4265" y="1104"/>
                  </a:lnTo>
                  <a:lnTo>
                    <a:pt x="4261" y="1099"/>
                  </a:lnTo>
                  <a:lnTo>
                    <a:pt x="4252" y="1095"/>
                  </a:lnTo>
                  <a:lnTo>
                    <a:pt x="4245" y="1090"/>
                  </a:lnTo>
                  <a:lnTo>
                    <a:pt x="4237" y="1076"/>
                  </a:lnTo>
                  <a:lnTo>
                    <a:pt x="4231" y="1065"/>
                  </a:lnTo>
                  <a:lnTo>
                    <a:pt x="4241" y="1069"/>
                  </a:lnTo>
                  <a:lnTo>
                    <a:pt x="4248" y="1072"/>
                  </a:lnTo>
                  <a:lnTo>
                    <a:pt x="4246" y="1067"/>
                  </a:lnTo>
                  <a:lnTo>
                    <a:pt x="4242" y="1059"/>
                  </a:lnTo>
                  <a:lnTo>
                    <a:pt x="4237" y="1052"/>
                  </a:lnTo>
                  <a:lnTo>
                    <a:pt x="4234" y="1046"/>
                  </a:lnTo>
                  <a:lnTo>
                    <a:pt x="4228" y="1033"/>
                  </a:lnTo>
                  <a:lnTo>
                    <a:pt x="4220" y="1019"/>
                  </a:lnTo>
                  <a:lnTo>
                    <a:pt x="4213" y="1006"/>
                  </a:lnTo>
                  <a:lnTo>
                    <a:pt x="4206" y="993"/>
                  </a:lnTo>
                  <a:lnTo>
                    <a:pt x="4197" y="989"/>
                  </a:lnTo>
                  <a:lnTo>
                    <a:pt x="4189" y="986"/>
                  </a:lnTo>
                  <a:lnTo>
                    <a:pt x="4181" y="984"/>
                  </a:lnTo>
                  <a:lnTo>
                    <a:pt x="4172" y="980"/>
                  </a:lnTo>
                  <a:lnTo>
                    <a:pt x="4165" y="967"/>
                  </a:lnTo>
                  <a:lnTo>
                    <a:pt x="4156" y="954"/>
                  </a:lnTo>
                  <a:lnTo>
                    <a:pt x="4148" y="950"/>
                  </a:lnTo>
                  <a:lnTo>
                    <a:pt x="4139" y="948"/>
                  </a:lnTo>
                  <a:lnTo>
                    <a:pt x="4131" y="945"/>
                  </a:lnTo>
                  <a:lnTo>
                    <a:pt x="4122" y="941"/>
                  </a:lnTo>
                  <a:lnTo>
                    <a:pt x="4115" y="929"/>
                  </a:lnTo>
                  <a:lnTo>
                    <a:pt x="4106" y="916"/>
                  </a:lnTo>
                  <a:lnTo>
                    <a:pt x="4100" y="904"/>
                  </a:lnTo>
                  <a:lnTo>
                    <a:pt x="4092" y="891"/>
                  </a:lnTo>
                  <a:lnTo>
                    <a:pt x="4083" y="879"/>
                  </a:lnTo>
                  <a:lnTo>
                    <a:pt x="4075" y="867"/>
                  </a:lnTo>
                  <a:lnTo>
                    <a:pt x="4066" y="864"/>
                  </a:lnTo>
                  <a:lnTo>
                    <a:pt x="4058" y="861"/>
                  </a:lnTo>
                  <a:lnTo>
                    <a:pt x="4049" y="849"/>
                  </a:lnTo>
                  <a:lnTo>
                    <a:pt x="4040" y="837"/>
                  </a:lnTo>
                  <a:lnTo>
                    <a:pt x="4032" y="834"/>
                  </a:lnTo>
                  <a:lnTo>
                    <a:pt x="4023" y="832"/>
                  </a:lnTo>
                  <a:lnTo>
                    <a:pt x="4015" y="819"/>
                  </a:lnTo>
                  <a:lnTo>
                    <a:pt x="4006" y="807"/>
                  </a:lnTo>
                  <a:lnTo>
                    <a:pt x="3997" y="805"/>
                  </a:lnTo>
                  <a:lnTo>
                    <a:pt x="3988" y="803"/>
                  </a:lnTo>
                  <a:lnTo>
                    <a:pt x="3980" y="790"/>
                  </a:lnTo>
                  <a:lnTo>
                    <a:pt x="3971" y="779"/>
                  </a:lnTo>
                  <a:lnTo>
                    <a:pt x="3962" y="777"/>
                  </a:lnTo>
                  <a:lnTo>
                    <a:pt x="3953" y="774"/>
                  </a:lnTo>
                  <a:lnTo>
                    <a:pt x="3944" y="763"/>
                  </a:lnTo>
                  <a:lnTo>
                    <a:pt x="3935" y="751"/>
                  </a:lnTo>
                  <a:lnTo>
                    <a:pt x="3927" y="750"/>
                  </a:lnTo>
                  <a:lnTo>
                    <a:pt x="3917" y="747"/>
                  </a:lnTo>
                  <a:lnTo>
                    <a:pt x="3909" y="736"/>
                  </a:lnTo>
                  <a:lnTo>
                    <a:pt x="3899" y="724"/>
                  </a:lnTo>
                  <a:lnTo>
                    <a:pt x="3890" y="722"/>
                  </a:lnTo>
                  <a:lnTo>
                    <a:pt x="3881" y="720"/>
                  </a:lnTo>
                  <a:lnTo>
                    <a:pt x="3871" y="709"/>
                  </a:lnTo>
                  <a:lnTo>
                    <a:pt x="3863" y="698"/>
                  </a:lnTo>
                  <a:lnTo>
                    <a:pt x="3853" y="697"/>
                  </a:lnTo>
                  <a:lnTo>
                    <a:pt x="3845" y="695"/>
                  </a:lnTo>
                  <a:lnTo>
                    <a:pt x="3835" y="684"/>
                  </a:lnTo>
                  <a:lnTo>
                    <a:pt x="3826" y="673"/>
                  </a:lnTo>
                  <a:lnTo>
                    <a:pt x="3833" y="673"/>
                  </a:lnTo>
                  <a:lnTo>
                    <a:pt x="3844" y="675"/>
                  </a:lnTo>
                  <a:lnTo>
                    <a:pt x="3848" y="677"/>
                  </a:lnTo>
                  <a:lnTo>
                    <a:pt x="3853" y="679"/>
                  </a:lnTo>
                  <a:lnTo>
                    <a:pt x="3859" y="680"/>
                  </a:lnTo>
                  <a:lnTo>
                    <a:pt x="3862" y="680"/>
                  </a:lnTo>
                  <a:lnTo>
                    <a:pt x="3871" y="682"/>
                  </a:lnTo>
                  <a:lnTo>
                    <a:pt x="3879" y="683"/>
                  </a:lnTo>
                  <a:lnTo>
                    <a:pt x="3870" y="672"/>
                  </a:lnTo>
                  <a:lnTo>
                    <a:pt x="3860" y="661"/>
                  </a:lnTo>
                  <a:lnTo>
                    <a:pt x="3850" y="650"/>
                  </a:lnTo>
                  <a:lnTo>
                    <a:pt x="3840" y="638"/>
                  </a:lnTo>
                  <a:lnTo>
                    <a:pt x="3831" y="637"/>
                  </a:lnTo>
                  <a:lnTo>
                    <a:pt x="3822" y="635"/>
                  </a:lnTo>
                  <a:lnTo>
                    <a:pt x="3813" y="634"/>
                  </a:lnTo>
                  <a:lnTo>
                    <a:pt x="3804" y="632"/>
                  </a:lnTo>
                  <a:lnTo>
                    <a:pt x="3796" y="632"/>
                  </a:lnTo>
                  <a:lnTo>
                    <a:pt x="3786" y="630"/>
                  </a:lnTo>
                  <a:lnTo>
                    <a:pt x="3776" y="619"/>
                  </a:lnTo>
                  <a:lnTo>
                    <a:pt x="3766" y="608"/>
                  </a:lnTo>
                  <a:lnTo>
                    <a:pt x="3756" y="606"/>
                  </a:lnTo>
                  <a:lnTo>
                    <a:pt x="3748" y="605"/>
                  </a:lnTo>
                  <a:lnTo>
                    <a:pt x="3737" y="596"/>
                  </a:lnTo>
                  <a:lnTo>
                    <a:pt x="3727" y="585"/>
                  </a:lnTo>
                  <a:lnTo>
                    <a:pt x="3718" y="584"/>
                  </a:lnTo>
                  <a:lnTo>
                    <a:pt x="3709" y="583"/>
                  </a:lnTo>
                  <a:lnTo>
                    <a:pt x="3699" y="572"/>
                  </a:lnTo>
                  <a:lnTo>
                    <a:pt x="3688" y="563"/>
                  </a:lnTo>
                  <a:lnTo>
                    <a:pt x="3679" y="562"/>
                  </a:lnTo>
                  <a:lnTo>
                    <a:pt x="3670" y="561"/>
                  </a:lnTo>
                  <a:lnTo>
                    <a:pt x="3659" y="551"/>
                  </a:lnTo>
                  <a:lnTo>
                    <a:pt x="3649" y="540"/>
                  </a:lnTo>
                  <a:lnTo>
                    <a:pt x="3638" y="531"/>
                  </a:lnTo>
                  <a:lnTo>
                    <a:pt x="3627" y="520"/>
                  </a:lnTo>
                  <a:lnTo>
                    <a:pt x="3618" y="520"/>
                  </a:lnTo>
                  <a:lnTo>
                    <a:pt x="3609" y="520"/>
                  </a:lnTo>
                  <a:lnTo>
                    <a:pt x="3598" y="511"/>
                  </a:lnTo>
                  <a:lnTo>
                    <a:pt x="3587" y="500"/>
                  </a:lnTo>
                  <a:lnTo>
                    <a:pt x="3578" y="500"/>
                  </a:lnTo>
                  <a:lnTo>
                    <a:pt x="3569" y="500"/>
                  </a:lnTo>
                  <a:lnTo>
                    <a:pt x="3557" y="490"/>
                  </a:lnTo>
                  <a:lnTo>
                    <a:pt x="3547" y="481"/>
                  </a:lnTo>
                  <a:lnTo>
                    <a:pt x="3535" y="471"/>
                  </a:lnTo>
                  <a:lnTo>
                    <a:pt x="3524" y="462"/>
                  </a:lnTo>
                  <a:lnTo>
                    <a:pt x="3515" y="462"/>
                  </a:lnTo>
                  <a:lnTo>
                    <a:pt x="3505" y="462"/>
                  </a:lnTo>
                  <a:lnTo>
                    <a:pt x="3495" y="453"/>
                  </a:lnTo>
                  <a:lnTo>
                    <a:pt x="3483" y="444"/>
                  </a:lnTo>
                  <a:lnTo>
                    <a:pt x="3471" y="434"/>
                  </a:lnTo>
                  <a:lnTo>
                    <a:pt x="3460" y="426"/>
                  </a:lnTo>
                  <a:lnTo>
                    <a:pt x="3451" y="426"/>
                  </a:lnTo>
                  <a:lnTo>
                    <a:pt x="3441" y="427"/>
                  </a:lnTo>
                  <a:lnTo>
                    <a:pt x="3430" y="417"/>
                  </a:lnTo>
                  <a:lnTo>
                    <a:pt x="3418" y="408"/>
                  </a:lnTo>
                  <a:lnTo>
                    <a:pt x="3408" y="410"/>
                  </a:lnTo>
                  <a:lnTo>
                    <a:pt x="3400" y="410"/>
                  </a:lnTo>
                  <a:lnTo>
                    <a:pt x="3387" y="401"/>
                  </a:lnTo>
                  <a:lnTo>
                    <a:pt x="3377" y="393"/>
                  </a:lnTo>
                  <a:lnTo>
                    <a:pt x="3365" y="384"/>
                  </a:lnTo>
                  <a:lnTo>
                    <a:pt x="3352" y="377"/>
                  </a:lnTo>
                  <a:lnTo>
                    <a:pt x="3347" y="372"/>
                  </a:lnTo>
                  <a:lnTo>
                    <a:pt x="3340" y="368"/>
                  </a:lnTo>
                  <a:lnTo>
                    <a:pt x="3334" y="363"/>
                  </a:lnTo>
                  <a:lnTo>
                    <a:pt x="3328" y="360"/>
                  </a:lnTo>
                  <a:lnTo>
                    <a:pt x="3318" y="361"/>
                  </a:lnTo>
                  <a:lnTo>
                    <a:pt x="3310" y="362"/>
                  </a:lnTo>
                  <a:lnTo>
                    <a:pt x="3301" y="363"/>
                  </a:lnTo>
                  <a:lnTo>
                    <a:pt x="3291" y="364"/>
                  </a:lnTo>
                  <a:lnTo>
                    <a:pt x="3279" y="355"/>
                  </a:lnTo>
                  <a:lnTo>
                    <a:pt x="3267" y="348"/>
                  </a:lnTo>
                  <a:lnTo>
                    <a:pt x="3277" y="347"/>
                  </a:lnTo>
                  <a:lnTo>
                    <a:pt x="3285" y="346"/>
                  </a:lnTo>
                  <a:lnTo>
                    <a:pt x="3273" y="337"/>
                  </a:lnTo>
                  <a:lnTo>
                    <a:pt x="3261" y="330"/>
                  </a:lnTo>
                  <a:lnTo>
                    <a:pt x="3251" y="331"/>
                  </a:lnTo>
                  <a:lnTo>
                    <a:pt x="3242" y="332"/>
                  </a:lnTo>
                  <a:lnTo>
                    <a:pt x="3230" y="324"/>
                  </a:lnTo>
                  <a:lnTo>
                    <a:pt x="3217" y="317"/>
                  </a:lnTo>
                  <a:lnTo>
                    <a:pt x="3204" y="310"/>
                  </a:lnTo>
                  <a:lnTo>
                    <a:pt x="3191" y="302"/>
                  </a:lnTo>
                  <a:lnTo>
                    <a:pt x="3183" y="303"/>
                  </a:lnTo>
                  <a:lnTo>
                    <a:pt x="3173" y="305"/>
                  </a:lnTo>
                  <a:lnTo>
                    <a:pt x="3164" y="306"/>
                  </a:lnTo>
                  <a:lnTo>
                    <a:pt x="3156" y="308"/>
                  </a:lnTo>
                  <a:lnTo>
                    <a:pt x="3147" y="311"/>
                  </a:lnTo>
                  <a:lnTo>
                    <a:pt x="3138" y="312"/>
                  </a:lnTo>
                  <a:lnTo>
                    <a:pt x="3132" y="308"/>
                  </a:lnTo>
                  <a:lnTo>
                    <a:pt x="3124" y="305"/>
                  </a:lnTo>
                  <a:lnTo>
                    <a:pt x="3118" y="301"/>
                  </a:lnTo>
                  <a:lnTo>
                    <a:pt x="3113" y="298"/>
                  </a:lnTo>
                  <a:lnTo>
                    <a:pt x="3099" y="291"/>
                  </a:lnTo>
                  <a:lnTo>
                    <a:pt x="3087" y="284"/>
                  </a:lnTo>
                  <a:lnTo>
                    <a:pt x="3095" y="283"/>
                  </a:lnTo>
                  <a:lnTo>
                    <a:pt x="3104" y="281"/>
                  </a:lnTo>
                  <a:lnTo>
                    <a:pt x="3092" y="274"/>
                  </a:lnTo>
                  <a:lnTo>
                    <a:pt x="3079" y="267"/>
                  </a:lnTo>
                  <a:lnTo>
                    <a:pt x="3066" y="261"/>
                  </a:lnTo>
                  <a:lnTo>
                    <a:pt x="3052" y="254"/>
                  </a:lnTo>
                  <a:lnTo>
                    <a:pt x="3042" y="256"/>
                  </a:lnTo>
                  <a:lnTo>
                    <a:pt x="3034" y="259"/>
                  </a:lnTo>
                  <a:lnTo>
                    <a:pt x="3048" y="265"/>
                  </a:lnTo>
                  <a:lnTo>
                    <a:pt x="3061" y="271"/>
                  </a:lnTo>
                  <a:lnTo>
                    <a:pt x="3053" y="273"/>
                  </a:lnTo>
                  <a:lnTo>
                    <a:pt x="3042" y="276"/>
                  </a:lnTo>
                  <a:lnTo>
                    <a:pt x="3031" y="269"/>
                  </a:lnTo>
                  <a:lnTo>
                    <a:pt x="3017" y="263"/>
                  </a:lnTo>
                  <a:lnTo>
                    <a:pt x="3007" y="265"/>
                  </a:lnTo>
                  <a:lnTo>
                    <a:pt x="2999" y="267"/>
                  </a:lnTo>
                  <a:lnTo>
                    <a:pt x="2986" y="261"/>
                  </a:lnTo>
                  <a:lnTo>
                    <a:pt x="2972" y="254"/>
                  </a:lnTo>
                  <a:lnTo>
                    <a:pt x="2959" y="249"/>
                  </a:lnTo>
                  <a:lnTo>
                    <a:pt x="2946" y="243"/>
                  </a:lnTo>
                  <a:lnTo>
                    <a:pt x="2933" y="237"/>
                  </a:lnTo>
                  <a:lnTo>
                    <a:pt x="2919" y="232"/>
                  </a:lnTo>
                  <a:lnTo>
                    <a:pt x="2909" y="234"/>
                  </a:lnTo>
                  <a:lnTo>
                    <a:pt x="2902" y="236"/>
                  </a:lnTo>
                  <a:lnTo>
                    <a:pt x="2892" y="239"/>
                  </a:lnTo>
                  <a:lnTo>
                    <a:pt x="2884" y="241"/>
                  </a:lnTo>
                  <a:lnTo>
                    <a:pt x="2876" y="245"/>
                  </a:lnTo>
                  <a:lnTo>
                    <a:pt x="2867" y="247"/>
                  </a:lnTo>
                  <a:lnTo>
                    <a:pt x="2853" y="243"/>
                  </a:lnTo>
                  <a:lnTo>
                    <a:pt x="2840" y="237"/>
                  </a:lnTo>
                  <a:lnTo>
                    <a:pt x="2825" y="232"/>
                  </a:lnTo>
                  <a:lnTo>
                    <a:pt x="2813" y="227"/>
                  </a:lnTo>
                  <a:lnTo>
                    <a:pt x="2821" y="223"/>
                  </a:lnTo>
                  <a:lnTo>
                    <a:pt x="2830" y="221"/>
                  </a:lnTo>
                  <a:lnTo>
                    <a:pt x="2817" y="216"/>
                  </a:lnTo>
                  <a:lnTo>
                    <a:pt x="2803" y="211"/>
                  </a:lnTo>
                  <a:lnTo>
                    <a:pt x="2789" y="205"/>
                  </a:lnTo>
                  <a:lnTo>
                    <a:pt x="2775" y="201"/>
                  </a:lnTo>
                  <a:lnTo>
                    <a:pt x="2767" y="204"/>
                  </a:lnTo>
                  <a:lnTo>
                    <a:pt x="2758" y="207"/>
                  </a:lnTo>
                  <a:lnTo>
                    <a:pt x="2750" y="211"/>
                  </a:lnTo>
                  <a:lnTo>
                    <a:pt x="2741" y="214"/>
                  </a:lnTo>
                  <a:lnTo>
                    <a:pt x="2728" y="210"/>
                  </a:lnTo>
                  <a:lnTo>
                    <a:pt x="2714" y="205"/>
                  </a:lnTo>
                  <a:lnTo>
                    <a:pt x="2700" y="201"/>
                  </a:lnTo>
                  <a:lnTo>
                    <a:pt x="2686" y="196"/>
                  </a:lnTo>
                  <a:lnTo>
                    <a:pt x="2676" y="199"/>
                  </a:lnTo>
                  <a:lnTo>
                    <a:pt x="2669" y="203"/>
                  </a:lnTo>
                  <a:lnTo>
                    <a:pt x="2662" y="207"/>
                  </a:lnTo>
                  <a:lnTo>
                    <a:pt x="2652" y="211"/>
                  </a:lnTo>
                  <a:lnTo>
                    <a:pt x="2647" y="210"/>
                  </a:lnTo>
                  <a:lnTo>
                    <a:pt x="2638" y="206"/>
                  </a:lnTo>
                  <a:lnTo>
                    <a:pt x="2631" y="203"/>
                  </a:lnTo>
                  <a:lnTo>
                    <a:pt x="2624" y="202"/>
                  </a:lnTo>
                  <a:lnTo>
                    <a:pt x="2616" y="206"/>
                  </a:lnTo>
                  <a:lnTo>
                    <a:pt x="2607" y="210"/>
                  </a:lnTo>
                  <a:lnTo>
                    <a:pt x="2593" y="206"/>
                  </a:lnTo>
                  <a:lnTo>
                    <a:pt x="2580" y="202"/>
                  </a:lnTo>
                  <a:lnTo>
                    <a:pt x="2588" y="199"/>
                  </a:lnTo>
                  <a:lnTo>
                    <a:pt x="2597" y="195"/>
                  </a:lnTo>
                  <a:lnTo>
                    <a:pt x="2591" y="194"/>
                  </a:lnTo>
                  <a:lnTo>
                    <a:pt x="2583" y="191"/>
                  </a:lnTo>
                  <a:lnTo>
                    <a:pt x="2573" y="189"/>
                  </a:lnTo>
                  <a:lnTo>
                    <a:pt x="2568" y="188"/>
                  </a:lnTo>
                  <a:lnTo>
                    <a:pt x="2554" y="184"/>
                  </a:lnTo>
                  <a:lnTo>
                    <a:pt x="2539" y="181"/>
                  </a:lnTo>
                  <a:lnTo>
                    <a:pt x="2531" y="185"/>
                  </a:lnTo>
                  <a:lnTo>
                    <a:pt x="2523" y="189"/>
                  </a:lnTo>
                  <a:lnTo>
                    <a:pt x="2516" y="194"/>
                  </a:lnTo>
                  <a:lnTo>
                    <a:pt x="2507" y="197"/>
                  </a:lnTo>
                  <a:lnTo>
                    <a:pt x="2493" y="195"/>
                  </a:lnTo>
                  <a:lnTo>
                    <a:pt x="2480" y="191"/>
                  </a:lnTo>
                  <a:lnTo>
                    <a:pt x="2474" y="190"/>
                  </a:lnTo>
                  <a:lnTo>
                    <a:pt x="2466" y="188"/>
                  </a:lnTo>
                  <a:lnTo>
                    <a:pt x="2456" y="186"/>
                  </a:lnTo>
                  <a:lnTo>
                    <a:pt x="2451" y="186"/>
                  </a:lnTo>
                  <a:lnTo>
                    <a:pt x="2442" y="190"/>
                  </a:lnTo>
                  <a:lnTo>
                    <a:pt x="2434" y="195"/>
                  </a:lnTo>
                  <a:lnTo>
                    <a:pt x="2427" y="194"/>
                  </a:lnTo>
                  <a:lnTo>
                    <a:pt x="2419" y="193"/>
                  </a:lnTo>
                  <a:lnTo>
                    <a:pt x="2415" y="191"/>
                  </a:lnTo>
                  <a:lnTo>
                    <a:pt x="2412" y="190"/>
                  </a:lnTo>
                  <a:lnTo>
                    <a:pt x="2409" y="190"/>
                  </a:lnTo>
                  <a:lnTo>
                    <a:pt x="2408" y="189"/>
                  </a:lnTo>
                  <a:lnTo>
                    <a:pt x="2407" y="189"/>
                  </a:lnTo>
                  <a:lnTo>
                    <a:pt x="2406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391" y="186"/>
                  </a:lnTo>
                  <a:lnTo>
                    <a:pt x="2377" y="185"/>
                  </a:lnTo>
                  <a:lnTo>
                    <a:pt x="2363" y="182"/>
                  </a:lnTo>
                  <a:lnTo>
                    <a:pt x="2349" y="180"/>
                  </a:lnTo>
                  <a:lnTo>
                    <a:pt x="2340" y="184"/>
                  </a:lnTo>
                  <a:lnTo>
                    <a:pt x="2333" y="189"/>
                  </a:lnTo>
                  <a:lnTo>
                    <a:pt x="2325" y="195"/>
                  </a:lnTo>
                  <a:lnTo>
                    <a:pt x="2317" y="199"/>
                  </a:lnTo>
                  <a:lnTo>
                    <a:pt x="2303" y="198"/>
                  </a:lnTo>
                  <a:lnTo>
                    <a:pt x="2288" y="196"/>
                  </a:lnTo>
                  <a:lnTo>
                    <a:pt x="2274" y="194"/>
                  </a:lnTo>
                  <a:lnTo>
                    <a:pt x="2259" y="193"/>
                  </a:lnTo>
                  <a:lnTo>
                    <a:pt x="2252" y="198"/>
                  </a:lnTo>
                  <a:lnTo>
                    <a:pt x="2244" y="202"/>
                  </a:lnTo>
                  <a:lnTo>
                    <a:pt x="2230" y="201"/>
                  </a:lnTo>
                  <a:lnTo>
                    <a:pt x="2216" y="199"/>
                  </a:lnTo>
                  <a:lnTo>
                    <a:pt x="2201" y="198"/>
                  </a:lnTo>
                  <a:lnTo>
                    <a:pt x="2187" y="197"/>
                  </a:lnTo>
                  <a:lnTo>
                    <a:pt x="2178" y="202"/>
                  </a:lnTo>
                  <a:lnTo>
                    <a:pt x="2172" y="207"/>
                  </a:lnTo>
                  <a:lnTo>
                    <a:pt x="2165" y="213"/>
                  </a:lnTo>
                  <a:lnTo>
                    <a:pt x="2157" y="218"/>
                  </a:lnTo>
                  <a:lnTo>
                    <a:pt x="2142" y="229"/>
                  </a:lnTo>
                  <a:lnTo>
                    <a:pt x="2128" y="228"/>
                  </a:lnTo>
                  <a:lnTo>
                    <a:pt x="2114" y="228"/>
                  </a:lnTo>
                  <a:lnTo>
                    <a:pt x="2100" y="227"/>
                  </a:lnTo>
                  <a:lnTo>
                    <a:pt x="2085" y="227"/>
                  </a:lnTo>
                  <a:lnTo>
                    <a:pt x="2100" y="215"/>
                  </a:lnTo>
                  <a:lnTo>
                    <a:pt x="2107" y="210"/>
                  </a:lnTo>
                  <a:lnTo>
                    <a:pt x="2114" y="204"/>
                  </a:lnTo>
                  <a:lnTo>
                    <a:pt x="2100" y="204"/>
                  </a:lnTo>
                  <a:lnTo>
                    <a:pt x="2085" y="203"/>
                  </a:lnTo>
                  <a:lnTo>
                    <a:pt x="2070" y="203"/>
                  </a:lnTo>
                  <a:lnTo>
                    <a:pt x="2056" y="203"/>
                  </a:lnTo>
                  <a:lnTo>
                    <a:pt x="2049" y="209"/>
                  </a:lnTo>
                  <a:lnTo>
                    <a:pt x="2041" y="214"/>
                  </a:lnTo>
                  <a:lnTo>
                    <a:pt x="2027" y="214"/>
                  </a:lnTo>
                  <a:lnTo>
                    <a:pt x="2013" y="214"/>
                  </a:lnTo>
                  <a:lnTo>
                    <a:pt x="2005" y="219"/>
                  </a:lnTo>
                  <a:lnTo>
                    <a:pt x="1999" y="226"/>
                  </a:lnTo>
                  <a:lnTo>
                    <a:pt x="1991" y="232"/>
                  </a:lnTo>
                  <a:lnTo>
                    <a:pt x="1985" y="237"/>
                  </a:lnTo>
                  <a:lnTo>
                    <a:pt x="1970" y="238"/>
                  </a:lnTo>
                  <a:lnTo>
                    <a:pt x="1955" y="238"/>
                  </a:lnTo>
                  <a:lnTo>
                    <a:pt x="1941" y="238"/>
                  </a:lnTo>
                  <a:lnTo>
                    <a:pt x="1926" y="239"/>
                  </a:lnTo>
                  <a:lnTo>
                    <a:pt x="1912" y="239"/>
                  </a:lnTo>
                  <a:lnTo>
                    <a:pt x="1898" y="240"/>
                  </a:lnTo>
                  <a:lnTo>
                    <a:pt x="1883" y="241"/>
                  </a:lnTo>
                  <a:lnTo>
                    <a:pt x="1869" y="243"/>
                  </a:lnTo>
                  <a:lnTo>
                    <a:pt x="1861" y="249"/>
                  </a:lnTo>
                  <a:lnTo>
                    <a:pt x="1855" y="255"/>
                  </a:lnTo>
                  <a:lnTo>
                    <a:pt x="1849" y="261"/>
                  </a:lnTo>
                  <a:lnTo>
                    <a:pt x="1842" y="267"/>
                  </a:lnTo>
                  <a:lnTo>
                    <a:pt x="1830" y="280"/>
                  </a:lnTo>
                  <a:lnTo>
                    <a:pt x="1804" y="305"/>
                  </a:lnTo>
                  <a:lnTo>
                    <a:pt x="1789" y="307"/>
                  </a:lnTo>
                  <a:lnTo>
                    <a:pt x="1775" y="308"/>
                  </a:lnTo>
                  <a:lnTo>
                    <a:pt x="1781" y="302"/>
                  </a:lnTo>
                  <a:lnTo>
                    <a:pt x="1788" y="296"/>
                  </a:lnTo>
                  <a:lnTo>
                    <a:pt x="1791" y="293"/>
                  </a:lnTo>
                  <a:lnTo>
                    <a:pt x="1795" y="288"/>
                  </a:lnTo>
                  <a:lnTo>
                    <a:pt x="1800" y="285"/>
                  </a:lnTo>
                  <a:lnTo>
                    <a:pt x="1801" y="283"/>
                  </a:lnTo>
                  <a:lnTo>
                    <a:pt x="1787" y="284"/>
                  </a:lnTo>
                  <a:lnTo>
                    <a:pt x="1772" y="286"/>
                  </a:lnTo>
                  <a:lnTo>
                    <a:pt x="1778" y="280"/>
                  </a:lnTo>
                  <a:lnTo>
                    <a:pt x="1785" y="273"/>
                  </a:lnTo>
                  <a:lnTo>
                    <a:pt x="1771" y="274"/>
                  </a:lnTo>
                  <a:lnTo>
                    <a:pt x="1756" y="277"/>
                  </a:lnTo>
                  <a:lnTo>
                    <a:pt x="1741" y="278"/>
                  </a:lnTo>
                  <a:lnTo>
                    <a:pt x="1726" y="280"/>
                  </a:lnTo>
                  <a:lnTo>
                    <a:pt x="1715" y="294"/>
                  </a:lnTo>
                  <a:lnTo>
                    <a:pt x="1709" y="300"/>
                  </a:lnTo>
                  <a:lnTo>
                    <a:pt x="1702" y="306"/>
                  </a:lnTo>
                  <a:lnTo>
                    <a:pt x="1695" y="308"/>
                  </a:lnTo>
                  <a:lnTo>
                    <a:pt x="1687" y="308"/>
                  </a:lnTo>
                  <a:lnTo>
                    <a:pt x="1679" y="310"/>
                  </a:lnTo>
                  <a:lnTo>
                    <a:pt x="1673" y="312"/>
                  </a:lnTo>
                  <a:lnTo>
                    <a:pt x="1659" y="314"/>
                  </a:lnTo>
                  <a:lnTo>
                    <a:pt x="1644" y="316"/>
                  </a:lnTo>
                  <a:lnTo>
                    <a:pt x="1638" y="323"/>
                  </a:lnTo>
                  <a:lnTo>
                    <a:pt x="1633" y="330"/>
                  </a:lnTo>
                  <a:lnTo>
                    <a:pt x="1627" y="337"/>
                  </a:lnTo>
                  <a:lnTo>
                    <a:pt x="1621" y="344"/>
                  </a:lnTo>
                  <a:lnTo>
                    <a:pt x="1607" y="347"/>
                  </a:lnTo>
                  <a:lnTo>
                    <a:pt x="1593" y="349"/>
                  </a:lnTo>
                  <a:lnTo>
                    <a:pt x="1578" y="352"/>
                  </a:lnTo>
                  <a:lnTo>
                    <a:pt x="1565" y="355"/>
                  </a:lnTo>
                  <a:lnTo>
                    <a:pt x="1559" y="363"/>
                  </a:lnTo>
                  <a:lnTo>
                    <a:pt x="1554" y="369"/>
                  </a:lnTo>
                  <a:lnTo>
                    <a:pt x="1539" y="372"/>
                  </a:lnTo>
                  <a:lnTo>
                    <a:pt x="1525" y="376"/>
                  </a:lnTo>
                  <a:lnTo>
                    <a:pt x="1520" y="384"/>
                  </a:lnTo>
                  <a:lnTo>
                    <a:pt x="1515" y="390"/>
                  </a:lnTo>
                  <a:lnTo>
                    <a:pt x="1500" y="395"/>
                  </a:lnTo>
                  <a:lnTo>
                    <a:pt x="1487" y="398"/>
                  </a:lnTo>
                  <a:lnTo>
                    <a:pt x="1491" y="390"/>
                  </a:lnTo>
                  <a:lnTo>
                    <a:pt x="1498" y="383"/>
                  </a:lnTo>
                  <a:lnTo>
                    <a:pt x="1491" y="385"/>
                  </a:lnTo>
                  <a:lnTo>
                    <a:pt x="1483" y="386"/>
                  </a:lnTo>
                  <a:lnTo>
                    <a:pt x="1475" y="388"/>
                  </a:lnTo>
                  <a:lnTo>
                    <a:pt x="1469" y="390"/>
                  </a:lnTo>
                  <a:lnTo>
                    <a:pt x="1463" y="398"/>
                  </a:lnTo>
                  <a:lnTo>
                    <a:pt x="1458" y="405"/>
                  </a:lnTo>
                  <a:lnTo>
                    <a:pt x="1444" y="408"/>
                  </a:lnTo>
                  <a:lnTo>
                    <a:pt x="1431" y="413"/>
                  </a:lnTo>
                  <a:lnTo>
                    <a:pt x="1424" y="420"/>
                  </a:lnTo>
                  <a:lnTo>
                    <a:pt x="1420" y="428"/>
                  </a:lnTo>
                  <a:lnTo>
                    <a:pt x="1416" y="435"/>
                  </a:lnTo>
                  <a:lnTo>
                    <a:pt x="1410" y="443"/>
                  </a:lnTo>
                  <a:lnTo>
                    <a:pt x="1396" y="447"/>
                  </a:lnTo>
                  <a:lnTo>
                    <a:pt x="1383" y="451"/>
                  </a:lnTo>
                  <a:lnTo>
                    <a:pt x="1369" y="455"/>
                  </a:lnTo>
                  <a:lnTo>
                    <a:pt x="1355" y="461"/>
                  </a:lnTo>
                  <a:lnTo>
                    <a:pt x="1342" y="464"/>
                  </a:lnTo>
                  <a:lnTo>
                    <a:pt x="1328" y="469"/>
                  </a:lnTo>
                  <a:lnTo>
                    <a:pt x="1323" y="477"/>
                  </a:lnTo>
                  <a:lnTo>
                    <a:pt x="1319" y="485"/>
                  </a:lnTo>
                  <a:lnTo>
                    <a:pt x="1305" y="490"/>
                  </a:lnTo>
                  <a:lnTo>
                    <a:pt x="1291" y="495"/>
                  </a:lnTo>
                  <a:lnTo>
                    <a:pt x="1277" y="499"/>
                  </a:lnTo>
                  <a:lnTo>
                    <a:pt x="1265" y="505"/>
                  </a:lnTo>
                  <a:lnTo>
                    <a:pt x="1251" y="510"/>
                  </a:lnTo>
                  <a:lnTo>
                    <a:pt x="1237" y="515"/>
                  </a:lnTo>
                  <a:lnTo>
                    <a:pt x="1233" y="523"/>
                  </a:lnTo>
                  <a:lnTo>
                    <a:pt x="1228" y="531"/>
                  </a:lnTo>
                  <a:lnTo>
                    <a:pt x="1215" y="536"/>
                  </a:lnTo>
                  <a:lnTo>
                    <a:pt x="1202" y="543"/>
                  </a:lnTo>
                  <a:lnTo>
                    <a:pt x="1197" y="550"/>
                  </a:lnTo>
                  <a:lnTo>
                    <a:pt x="1193" y="558"/>
                  </a:lnTo>
                  <a:lnTo>
                    <a:pt x="1179" y="564"/>
                  </a:lnTo>
                  <a:lnTo>
                    <a:pt x="1167" y="570"/>
                  </a:lnTo>
                  <a:lnTo>
                    <a:pt x="1162" y="578"/>
                  </a:lnTo>
                  <a:lnTo>
                    <a:pt x="1158" y="586"/>
                  </a:lnTo>
                  <a:lnTo>
                    <a:pt x="1145" y="592"/>
                  </a:lnTo>
                  <a:lnTo>
                    <a:pt x="1133" y="598"/>
                  </a:lnTo>
                  <a:lnTo>
                    <a:pt x="1119" y="604"/>
                  </a:lnTo>
                  <a:lnTo>
                    <a:pt x="1106" y="611"/>
                  </a:lnTo>
                  <a:lnTo>
                    <a:pt x="1103" y="619"/>
                  </a:lnTo>
                  <a:lnTo>
                    <a:pt x="1099" y="627"/>
                  </a:lnTo>
                  <a:lnTo>
                    <a:pt x="1086" y="634"/>
                  </a:lnTo>
                  <a:lnTo>
                    <a:pt x="1073" y="639"/>
                  </a:lnTo>
                  <a:lnTo>
                    <a:pt x="1059" y="646"/>
                  </a:lnTo>
                  <a:lnTo>
                    <a:pt x="1047" y="653"/>
                  </a:lnTo>
                  <a:lnTo>
                    <a:pt x="1043" y="662"/>
                  </a:lnTo>
                  <a:lnTo>
                    <a:pt x="1040" y="669"/>
                  </a:lnTo>
                  <a:lnTo>
                    <a:pt x="1034" y="673"/>
                  </a:lnTo>
                  <a:lnTo>
                    <a:pt x="1027" y="677"/>
                  </a:lnTo>
                  <a:lnTo>
                    <a:pt x="1021" y="680"/>
                  </a:lnTo>
                  <a:lnTo>
                    <a:pt x="1014" y="683"/>
                  </a:lnTo>
                  <a:lnTo>
                    <a:pt x="1002" y="690"/>
                  </a:lnTo>
                  <a:lnTo>
                    <a:pt x="989" y="698"/>
                  </a:lnTo>
                  <a:lnTo>
                    <a:pt x="976" y="704"/>
                  </a:lnTo>
                  <a:lnTo>
                    <a:pt x="964" y="712"/>
                  </a:lnTo>
                  <a:lnTo>
                    <a:pt x="952" y="719"/>
                  </a:lnTo>
                  <a:lnTo>
                    <a:pt x="939" y="727"/>
                  </a:lnTo>
                  <a:lnTo>
                    <a:pt x="936" y="735"/>
                  </a:lnTo>
                  <a:lnTo>
                    <a:pt x="933" y="744"/>
                  </a:lnTo>
                  <a:lnTo>
                    <a:pt x="929" y="753"/>
                  </a:lnTo>
                  <a:lnTo>
                    <a:pt x="927" y="761"/>
                  </a:lnTo>
                  <a:lnTo>
                    <a:pt x="925" y="769"/>
                  </a:lnTo>
                  <a:lnTo>
                    <a:pt x="921" y="778"/>
                  </a:lnTo>
                  <a:lnTo>
                    <a:pt x="917" y="782"/>
                  </a:lnTo>
                  <a:lnTo>
                    <a:pt x="909" y="785"/>
                  </a:lnTo>
                  <a:lnTo>
                    <a:pt x="902" y="789"/>
                  </a:lnTo>
                  <a:lnTo>
                    <a:pt x="897" y="794"/>
                  </a:lnTo>
                  <a:lnTo>
                    <a:pt x="894" y="802"/>
                  </a:lnTo>
                  <a:lnTo>
                    <a:pt x="891" y="811"/>
                  </a:lnTo>
                  <a:lnTo>
                    <a:pt x="879" y="818"/>
                  </a:lnTo>
                  <a:lnTo>
                    <a:pt x="868" y="826"/>
                  </a:lnTo>
                  <a:lnTo>
                    <a:pt x="864" y="835"/>
                  </a:lnTo>
                  <a:lnTo>
                    <a:pt x="862" y="844"/>
                  </a:lnTo>
                  <a:lnTo>
                    <a:pt x="851" y="852"/>
                  </a:lnTo>
                  <a:lnTo>
                    <a:pt x="839" y="859"/>
                  </a:lnTo>
                  <a:lnTo>
                    <a:pt x="840" y="852"/>
                  </a:lnTo>
                  <a:lnTo>
                    <a:pt x="844" y="842"/>
                  </a:lnTo>
                  <a:lnTo>
                    <a:pt x="845" y="835"/>
                  </a:lnTo>
                  <a:lnTo>
                    <a:pt x="848" y="825"/>
                  </a:lnTo>
                  <a:lnTo>
                    <a:pt x="860" y="817"/>
                  </a:lnTo>
                  <a:lnTo>
                    <a:pt x="873" y="809"/>
                  </a:lnTo>
                  <a:lnTo>
                    <a:pt x="876" y="800"/>
                  </a:lnTo>
                  <a:lnTo>
                    <a:pt x="878" y="792"/>
                  </a:lnTo>
                  <a:lnTo>
                    <a:pt x="867" y="800"/>
                  </a:lnTo>
                  <a:lnTo>
                    <a:pt x="854" y="808"/>
                  </a:lnTo>
                  <a:lnTo>
                    <a:pt x="852" y="817"/>
                  </a:lnTo>
                  <a:lnTo>
                    <a:pt x="848" y="825"/>
                  </a:lnTo>
                  <a:lnTo>
                    <a:pt x="837" y="834"/>
                  </a:lnTo>
                  <a:lnTo>
                    <a:pt x="825" y="841"/>
                  </a:lnTo>
                  <a:lnTo>
                    <a:pt x="813" y="850"/>
                  </a:lnTo>
                  <a:lnTo>
                    <a:pt x="802" y="858"/>
                  </a:lnTo>
                  <a:lnTo>
                    <a:pt x="800" y="868"/>
                  </a:lnTo>
                  <a:lnTo>
                    <a:pt x="796" y="876"/>
                  </a:lnTo>
                  <a:lnTo>
                    <a:pt x="792" y="880"/>
                  </a:lnTo>
                  <a:lnTo>
                    <a:pt x="785" y="885"/>
                  </a:lnTo>
                  <a:lnTo>
                    <a:pt x="777" y="890"/>
                  </a:lnTo>
                  <a:lnTo>
                    <a:pt x="773" y="894"/>
                  </a:lnTo>
                  <a:lnTo>
                    <a:pt x="771" y="903"/>
                  </a:lnTo>
                  <a:lnTo>
                    <a:pt x="769" y="912"/>
                  </a:lnTo>
                  <a:lnTo>
                    <a:pt x="768" y="920"/>
                  </a:lnTo>
                  <a:lnTo>
                    <a:pt x="764" y="929"/>
                  </a:lnTo>
                  <a:lnTo>
                    <a:pt x="754" y="938"/>
                  </a:lnTo>
                  <a:lnTo>
                    <a:pt x="742" y="947"/>
                  </a:lnTo>
                  <a:lnTo>
                    <a:pt x="730" y="955"/>
                  </a:lnTo>
                  <a:lnTo>
                    <a:pt x="720" y="965"/>
                  </a:lnTo>
                  <a:lnTo>
                    <a:pt x="718" y="973"/>
                  </a:lnTo>
                  <a:lnTo>
                    <a:pt x="717" y="982"/>
                  </a:lnTo>
                  <a:lnTo>
                    <a:pt x="705" y="991"/>
                  </a:lnTo>
                  <a:lnTo>
                    <a:pt x="694" y="1001"/>
                  </a:lnTo>
                  <a:lnTo>
                    <a:pt x="689" y="1005"/>
                  </a:lnTo>
                  <a:lnTo>
                    <a:pt x="683" y="1011"/>
                  </a:lnTo>
                  <a:lnTo>
                    <a:pt x="676" y="1015"/>
                  </a:lnTo>
                  <a:lnTo>
                    <a:pt x="672" y="1020"/>
                  </a:lnTo>
                  <a:lnTo>
                    <a:pt x="670" y="1029"/>
                  </a:lnTo>
                  <a:lnTo>
                    <a:pt x="669" y="1037"/>
                  </a:lnTo>
                  <a:lnTo>
                    <a:pt x="668" y="1047"/>
                  </a:lnTo>
                  <a:lnTo>
                    <a:pt x="667" y="1055"/>
                  </a:lnTo>
                  <a:lnTo>
                    <a:pt x="656" y="1065"/>
                  </a:lnTo>
                  <a:lnTo>
                    <a:pt x="645" y="1074"/>
                  </a:lnTo>
                  <a:lnTo>
                    <a:pt x="635" y="1085"/>
                  </a:lnTo>
                  <a:lnTo>
                    <a:pt x="624" y="1095"/>
                  </a:lnTo>
                  <a:lnTo>
                    <a:pt x="625" y="1086"/>
                  </a:lnTo>
                  <a:lnTo>
                    <a:pt x="626" y="1076"/>
                  </a:lnTo>
                  <a:lnTo>
                    <a:pt x="617" y="1085"/>
                  </a:lnTo>
                  <a:lnTo>
                    <a:pt x="605" y="1096"/>
                  </a:lnTo>
                  <a:lnTo>
                    <a:pt x="594" y="1106"/>
                  </a:lnTo>
                  <a:lnTo>
                    <a:pt x="585" y="1116"/>
                  </a:lnTo>
                  <a:lnTo>
                    <a:pt x="584" y="1125"/>
                  </a:lnTo>
                  <a:lnTo>
                    <a:pt x="582" y="1134"/>
                  </a:lnTo>
                  <a:lnTo>
                    <a:pt x="581" y="1143"/>
                  </a:lnTo>
                  <a:lnTo>
                    <a:pt x="580" y="1152"/>
                  </a:lnTo>
                  <a:lnTo>
                    <a:pt x="580" y="1160"/>
                  </a:lnTo>
                  <a:lnTo>
                    <a:pt x="578" y="1170"/>
                  </a:lnTo>
                  <a:lnTo>
                    <a:pt x="569" y="1180"/>
                  </a:lnTo>
                  <a:lnTo>
                    <a:pt x="559" y="1190"/>
                  </a:lnTo>
                  <a:lnTo>
                    <a:pt x="558" y="1200"/>
                  </a:lnTo>
                  <a:lnTo>
                    <a:pt x="557" y="1208"/>
                  </a:lnTo>
                  <a:lnTo>
                    <a:pt x="547" y="1220"/>
                  </a:lnTo>
                  <a:lnTo>
                    <a:pt x="538" y="1230"/>
                  </a:lnTo>
                  <a:lnTo>
                    <a:pt x="538" y="1222"/>
                  </a:lnTo>
                  <a:lnTo>
                    <a:pt x="539" y="1212"/>
                  </a:lnTo>
                  <a:lnTo>
                    <a:pt x="540" y="1202"/>
                  </a:lnTo>
                  <a:lnTo>
                    <a:pt x="540" y="1193"/>
                  </a:lnTo>
                  <a:lnTo>
                    <a:pt x="530" y="1204"/>
                  </a:lnTo>
                  <a:lnTo>
                    <a:pt x="521" y="1215"/>
                  </a:lnTo>
                  <a:lnTo>
                    <a:pt x="520" y="1224"/>
                  </a:lnTo>
                  <a:lnTo>
                    <a:pt x="520" y="1233"/>
                  </a:lnTo>
                  <a:lnTo>
                    <a:pt x="509" y="1243"/>
                  </a:lnTo>
                  <a:lnTo>
                    <a:pt x="500" y="1254"/>
                  </a:lnTo>
                  <a:lnTo>
                    <a:pt x="498" y="1264"/>
                  </a:lnTo>
                  <a:lnTo>
                    <a:pt x="500" y="1272"/>
                  </a:lnTo>
                  <a:lnTo>
                    <a:pt x="500" y="1282"/>
                  </a:lnTo>
                  <a:lnTo>
                    <a:pt x="498" y="1290"/>
                  </a:lnTo>
                  <a:lnTo>
                    <a:pt x="490" y="1302"/>
                  </a:lnTo>
                  <a:lnTo>
                    <a:pt x="480" y="1313"/>
                  </a:lnTo>
                  <a:lnTo>
                    <a:pt x="471" y="1323"/>
                  </a:lnTo>
                  <a:lnTo>
                    <a:pt x="467" y="1330"/>
                  </a:lnTo>
                  <a:lnTo>
                    <a:pt x="462" y="1335"/>
                  </a:lnTo>
                  <a:lnTo>
                    <a:pt x="453" y="1346"/>
                  </a:lnTo>
                  <a:lnTo>
                    <a:pt x="443" y="1357"/>
                  </a:lnTo>
                  <a:lnTo>
                    <a:pt x="435" y="1368"/>
                  </a:lnTo>
                  <a:lnTo>
                    <a:pt x="426" y="1380"/>
                  </a:lnTo>
                  <a:lnTo>
                    <a:pt x="425" y="1389"/>
                  </a:lnTo>
                  <a:lnTo>
                    <a:pt x="426" y="1398"/>
                  </a:lnTo>
                  <a:lnTo>
                    <a:pt x="426" y="1408"/>
                  </a:lnTo>
                  <a:lnTo>
                    <a:pt x="427" y="1416"/>
                  </a:lnTo>
                  <a:lnTo>
                    <a:pt x="436" y="1405"/>
                  </a:lnTo>
                  <a:lnTo>
                    <a:pt x="444" y="1393"/>
                  </a:lnTo>
                  <a:lnTo>
                    <a:pt x="444" y="1402"/>
                  </a:lnTo>
                  <a:lnTo>
                    <a:pt x="445" y="1412"/>
                  </a:lnTo>
                  <a:lnTo>
                    <a:pt x="442" y="1416"/>
                  </a:lnTo>
                  <a:lnTo>
                    <a:pt x="437" y="1422"/>
                  </a:lnTo>
                  <a:lnTo>
                    <a:pt x="431" y="1430"/>
                  </a:lnTo>
                  <a:lnTo>
                    <a:pt x="427" y="1434"/>
                  </a:lnTo>
                  <a:lnTo>
                    <a:pt x="419" y="1447"/>
                  </a:lnTo>
                  <a:lnTo>
                    <a:pt x="410" y="1457"/>
                  </a:lnTo>
                  <a:lnTo>
                    <a:pt x="410" y="1449"/>
                  </a:lnTo>
                  <a:lnTo>
                    <a:pt x="410" y="1439"/>
                  </a:lnTo>
                  <a:lnTo>
                    <a:pt x="402" y="1450"/>
                  </a:lnTo>
                  <a:lnTo>
                    <a:pt x="393" y="1463"/>
                  </a:lnTo>
                  <a:lnTo>
                    <a:pt x="384" y="1474"/>
                  </a:lnTo>
                  <a:lnTo>
                    <a:pt x="376" y="1486"/>
                  </a:lnTo>
                  <a:lnTo>
                    <a:pt x="377" y="1496"/>
                  </a:lnTo>
                  <a:lnTo>
                    <a:pt x="377" y="1504"/>
                  </a:lnTo>
                  <a:lnTo>
                    <a:pt x="370" y="1516"/>
                  </a:lnTo>
                  <a:lnTo>
                    <a:pt x="361" y="1529"/>
                  </a:lnTo>
                  <a:lnTo>
                    <a:pt x="354" y="1540"/>
                  </a:lnTo>
                  <a:lnTo>
                    <a:pt x="345" y="1552"/>
                  </a:lnTo>
                  <a:lnTo>
                    <a:pt x="346" y="1561"/>
                  </a:lnTo>
                  <a:lnTo>
                    <a:pt x="347" y="1570"/>
                  </a:lnTo>
                  <a:lnTo>
                    <a:pt x="348" y="1580"/>
                  </a:lnTo>
                  <a:lnTo>
                    <a:pt x="349" y="1588"/>
                  </a:lnTo>
                  <a:lnTo>
                    <a:pt x="352" y="1597"/>
                  </a:lnTo>
                  <a:lnTo>
                    <a:pt x="352" y="1606"/>
                  </a:lnTo>
                  <a:lnTo>
                    <a:pt x="349" y="1610"/>
                  </a:lnTo>
                  <a:lnTo>
                    <a:pt x="344" y="1619"/>
                  </a:lnTo>
                  <a:lnTo>
                    <a:pt x="340" y="1626"/>
                  </a:lnTo>
                  <a:lnTo>
                    <a:pt x="337" y="1631"/>
                  </a:lnTo>
                  <a:lnTo>
                    <a:pt x="336" y="1621"/>
                  </a:lnTo>
                  <a:lnTo>
                    <a:pt x="335" y="1613"/>
                  </a:lnTo>
                  <a:lnTo>
                    <a:pt x="327" y="1624"/>
                  </a:lnTo>
                  <a:lnTo>
                    <a:pt x="320" y="1637"/>
                  </a:lnTo>
                  <a:lnTo>
                    <a:pt x="321" y="1647"/>
                  </a:lnTo>
                  <a:lnTo>
                    <a:pt x="323" y="1655"/>
                  </a:lnTo>
                  <a:lnTo>
                    <a:pt x="320" y="1661"/>
                  </a:lnTo>
                  <a:lnTo>
                    <a:pt x="315" y="1668"/>
                  </a:lnTo>
                  <a:lnTo>
                    <a:pt x="311" y="1674"/>
                  </a:lnTo>
                  <a:lnTo>
                    <a:pt x="308" y="1680"/>
                  </a:lnTo>
                  <a:lnTo>
                    <a:pt x="301" y="1692"/>
                  </a:lnTo>
                  <a:lnTo>
                    <a:pt x="294" y="1705"/>
                  </a:lnTo>
                  <a:lnTo>
                    <a:pt x="295" y="1715"/>
                  </a:lnTo>
                  <a:lnTo>
                    <a:pt x="297" y="1723"/>
                  </a:lnTo>
                  <a:lnTo>
                    <a:pt x="299" y="1732"/>
                  </a:lnTo>
                  <a:lnTo>
                    <a:pt x="301" y="1740"/>
                  </a:lnTo>
                  <a:lnTo>
                    <a:pt x="294" y="1753"/>
                  </a:lnTo>
                  <a:lnTo>
                    <a:pt x="288" y="1766"/>
                  </a:lnTo>
                  <a:lnTo>
                    <a:pt x="280" y="1778"/>
                  </a:lnTo>
                  <a:lnTo>
                    <a:pt x="275" y="1791"/>
                  </a:lnTo>
                  <a:lnTo>
                    <a:pt x="277" y="1801"/>
                  </a:lnTo>
                  <a:lnTo>
                    <a:pt x="278" y="1809"/>
                  </a:lnTo>
                  <a:lnTo>
                    <a:pt x="273" y="1822"/>
                  </a:lnTo>
                  <a:lnTo>
                    <a:pt x="266" y="1835"/>
                  </a:lnTo>
                  <a:lnTo>
                    <a:pt x="260" y="1849"/>
                  </a:lnTo>
                  <a:lnTo>
                    <a:pt x="254" y="1861"/>
                  </a:lnTo>
                  <a:lnTo>
                    <a:pt x="252" y="1852"/>
                  </a:lnTo>
                  <a:lnTo>
                    <a:pt x="249" y="1843"/>
                  </a:lnTo>
                  <a:lnTo>
                    <a:pt x="243" y="1856"/>
                  </a:lnTo>
                  <a:lnTo>
                    <a:pt x="238" y="1870"/>
                  </a:lnTo>
                  <a:lnTo>
                    <a:pt x="240" y="1878"/>
                  </a:lnTo>
                  <a:lnTo>
                    <a:pt x="242" y="1887"/>
                  </a:lnTo>
                  <a:lnTo>
                    <a:pt x="237" y="1901"/>
                  </a:lnTo>
                  <a:lnTo>
                    <a:pt x="230" y="1914"/>
                  </a:lnTo>
                  <a:lnTo>
                    <a:pt x="228" y="1920"/>
                  </a:lnTo>
                  <a:lnTo>
                    <a:pt x="225" y="1927"/>
                  </a:lnTo>
                  <a:lnTo>
                    <a:pt x="222" y="1935"/>
                  </a:lnTo>
                  <a:lnTo>
                    <a:pt x="220" y="1940"/>
                  </a:lnTo>
                  <a:lnTo>
                    <a:pt x="222" y="1950"/>
                  </a:lnTo>
                  <a:lnTo>
                    <a:pt x="225" y="1958"/>
                  </a:lnTo>
                  <a:lnTo>
                    <a:pt x="227" y="1967"/>
                  </a:lnTo>
                  <a:lnTo>
                    <a:pt x="230" y="1975"/>
                  </a:lnTo>
                  <a:lnTo>
                    <a:pt x="234" y="1984"/>
                  </a:lnTo>
                  <a:lnTo>
                    <a:pt x="236" y="1992"/>
                  </a:lnTo>
                  <a:lnTo>
                    <a:pt x="231" y="2006"/>
                  </a:lnTo>
                  <a:lnTo>
                    <a:pt x="226" y="2019"/>
                  </a:lnTo>
                  <a:lnTo>
                    <a:pt x="221" y="2032"/>
                  </a:lnTo>
                  <a:lnTo>
                    <a:pt x="215" y="2045"/>
                  </a:lnTo>
                  <a:lnTo>
                    <a:pt x="210" y="2059"/>
                  </a:lnTo>
                  <a:lnTo>
                    <a:pt x="206" y="2073"/>
                  </a:lnTo>
                  <a:lnTo>
                    <a:pt x="209" y="2082"/>
                  </a:lnTo>
                  <a:lnTo>
                    <a:pt x="212" y="2090"/>
                  </a:lnTo>
                  <a:lnTo>
                    <a:pt x="208" y="2104"/>
                  </a:lnTo>
                  <a:lnTo>
                    <a:pt x="204" y="2117"/>
                  </a:lnTo>
                  <a:lnTo>
                    <a:pt x="194" y="2144"/>
                  </a:lnTo>
                  <a:lnTo>
                    <a:pt x="190" y="2158"/>
                  </a:lnTo>
                  <a:lnTo>
                    <a:pt x="187" y="2172"/>
                  </a:lnTo>
                  <a:lnTo>
                    <a:pt x="182" y="2186"/>
                  </a:lnTo>
                  <a:lnTo>
                    <a:pt x="178" y="2200"/>
                  </a:lnTo>
                  <a:lnTo>
                    <a:pt x="182" y="2208"/>
                  </a:lnTo>
                  <a:lnTo>
                    <a:pt x="186" y="2217"/>
                  </a:lnTo>
                  <a:lnTo>
                    <a:pt x="181" y="2231"/>
                  </a:lnTo>
                  <a:lnTo>
                    <a:pt x="178" y="2244"/>
                  </a:lnTo>
                  <a:lnTo>
                    <a:pt x="181" y="2254"/>
                  </a:lnTo>
                  <a:lnTo>
                    <a:pt x="186" y="2261"/>
                  </a:lnTo>
                  <a:lnTo>
                    <a:pt x="190" y="2269"/>
                  </a:lnTo>
                  <a:lnTo>
                    <a:pt x="194" y="2277"/>
                  </a:lnTo>
                  <a:lnTo>
                    <a:pt x="191" y="2291"/>
                  </a:lnTo>
                  <a:lnTo>
                    <a:pt x="187" y="2305"/>
                  </a:lnTo>
                  <a:lnTo>
                    <a:pt x="186" y="2310"/>
                  </a:lnTo>
                  <a:lnTo>
                    <a:pt x="183" y="2320"/>
                  </a:lnTo>
                  <a:lnTo>
                    <a:pt x="182" y="2328"/>
                  </a:lnTo>
                  <a:lnTo>
                    <a:pt x="180" y="2333"/>
                  </a:lnTo>
                  <a:lnTo>
                    <a:pt x="176" y="2325"/>
                  </a:lnTo>
                  <a:lnTo>
                    <a:pt x="173" y="2317"/>
                  </a:lnTo>
                  <a:lnTo>
                    <a:pt x="170" y="2332"/>
                  </a:lnTo>
                  <a:lnTo>
                    <a:pt x="166" y="2344"/>
                  </a:lnTo>
                  <a:lnTo>
                    <a:pt x="171" y="2353"/>
                  </a:lnTo>
                  <a:lnTo>
                    <a:pt x="175" y="2360"/>
                  </a:lnTo>
                  <a:lnTo>
                    <a:pt x="178" y="2369"/>
                  </a:lnTo>
                  <a:lnTo>
                    <a:pt x="183" y="2376"/>
                  </a:lnTo>
                  <a:lnTo>
                    <a:pt x="188" y="2384"/>
                  </a:lnTo>
                  <a:lnTo>
                    <a:pt x="192" y="2392"/>
                  </a:lnTo>
                  <a:lnTo>
                    <a:pt x="189" y="2408"/>
                  </a:lnTo>
                  <a:lnTo>
                    <a:pt x="187" y="2422"/>
                  </a:lnTo>
                  <a:lnTo>
                    <a:pt x="182" y="2413"/>
                  </a:lnTo>
                  <a:lnTo>
                    <a:pt x="178" y="2406"/>
                  </a:lnTo>
                  <a:lnTo>
                    <a:pt x="177" y="2410"/>
                  </a:lnTo>
                  <a:lnTo>
                    <a:pt x="175" y="2420"/>
                  </a:lnTo>
                  <a:lnTo>
                    <a:pt x="174" y="2425"/>
                  </a:lnTo>
                  <a:lnTo>
                    <a:pt x="173" y="2429"/>
                  </a:lnTo>
                  <a:lnTo>
                    <a:pt x="173" y="2432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3"/>
                  </a:lnTo>
                  <a:lnTo>
                    <a:pt x="173" y="2432"/>
                  </a:lnTo>
                  <a:lnTo>
                    <a:pt x="173" y="2432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0" y="2449"/>
                  </a:lnTo>
                  <a:lnTo>
                    <a:pt x="168" y="2462"/>
                  </a:lnTo>
                  <a:lnTo>
                    <a:pt x="172" y="2471"/>
                  </a:lnTo>
                  <a:lnTo>
                    <a:pt x="177" y="2478"/>
                  </a:lnTo>
                  <a:lnTo>
                    <a:pt x="182" y="2486"/>
                  </a:lnTo>
                  <a:lnTo>
                    <a:pt x="187" y="2493"/>
                  </a:lnTo>
                  <a:lnTo>
                    <a:pt x="185" y="2508"/>
                  </a:lnTo>
                  <a:lnTo>
                    <a:pt x="182" y="2522"/>
                  </a:lnTo>
                  <a:lnTo>
                    <a:pt x="180" y="2537"/>
                  </a:lnTo>
                  <a:lnTo>
                    <a:pt x="179" y="2551"/>
                  </a:lnTo>
                  <a:lnTo>
                    <a:pt x="183" y="2558"/>
                  </a:lnTo>
                  <a:lnTo>
                    <a:pt x="189" y="2566"/>
                  </a:lnTo>
                  <a:lnTo>
                    <a:pt x="187" y="2580"/>
                  </a:lnTo>
                  <a:lnTo>
                    <a:pt x="186" y="2594"/>
                  </a:lnTo>
                  <a:lnTo>
                    <a:pt x="191" y="2602"/>
                  </a:lnTo>
                  <a:lnTo>
                    <a:pt x="195" y="2609"/>
                  </a:lnTo>
                  <a:lnTo>
                    <a:pt x="195" y="2624"/>
                  </a:lnTo>
                  <a:lnTo>
                    <a:pt x="193" y="2638"/>
                  </a:lnTo>
                  <a:lnTo>
                    <a:pt x="192" y="2653"/>
                  </a:lnTo>
                  <a:lnTo>
                    <a:pt x="191" y="2667"/>
                  </a:lnTo>
                  <a:lnTo>
                    <a:pt x="190" y="2682"/>
                  </a:lnTo>
                  <a:lnTo>
                    <a:pt x="189" y="2695"/>
                  </a:lnTo>
                  <a:lnTo>
                    <a:pt x="194" y="2703"/>
                  </a:lnTo>
                  <a:lnTo>
                    <a:pt x="199" y="2710"/>
                  </a:lnTo>
                  <a:lnTo>
                    <a:pt x="199" y="2724"/>
                  </a:lnTo>
                  <a:lnTo>
                    <a:pt x="198" y="2739"/>
                  </a:lnTo>
                  <a:lnTo>
                    <a:pt x="204" y="2746"/>
                  </a:lnTo>
                  <a:lnTo>
                    <a:pt x="210" y="2753"/>
                  </a:lnTo>
                  <a:lnTo>
                    <a:pt x="215" y="2760"/>
                  </a:lnTo>
                  <a:lnTo>
                    <a:pt x="221" y="2768"/>
                  </a:lnTo>
                  <a:lnTo>
                    <a:pt x="221" y="2753"/>
                  </a:lnTo>
                  <a:lnTo>
                    <a:pt x="222" y="2739"/>
                  </a:lnTo>
                  <a:lnTo>
                    <a:pt x="227" y="2745"/>
                  </a:lnTo>
                  <a:lnTo>
                    <a:pt x="232" y="2753"/>
                  </a:lnTo>
                  <a:lnTo>
                    <a:pt x="232" y="2758"/>
                  </a:lnTo>
                  <a:lnTo>
                    <a:pt x="232" y="2768"/>
                  </a:lnTo>
                  <a:lnTo>
                    <a:pt x="232" y="2773"/>
                  </a:lnTo>
                  <a:lnTo>
                    <a:pt x="232" y="2777"/>
                  </a:lnTo>
                  <a:lnTo>
                    <a:pt x="232" y="2780"/>
                  </a:lnTo>
                  <a:lnTo>
                    <a:pt x="232" y="2781"/>
                  </a:lnTo>
                  <a:lnTo>
                    <a:pt x="226" y="2774"/>
                  </a:lnTo>
                  <a:lnTo>
                    <a:pt x="221" y="2768"/>
                  </a:lnTo>
                  <a:lnTo>
                    <a:pt x="221" y="2781"/>
                  </a:lnTo>
                  <a:lnTo>
                    <a:pt x="221" y="2796"/>
                  </a:lnTo>
                  <a:lnTo>
                    <a:pt x="214" y="2789"/>
                  </a:lnTo>
                  <a:lnTo>
                    <a:pt x="209" y="2781"/>
                  </a:lnTo>
                  <a:lnTo>
                    <a:pt x="209" y="2796"/>
                  </a:lnTo>
                  <a:lnTo>
                    <a:pt x="209" y="2811"/>
                  </a:lnTo>
                  <a:lnTo>
                    <a:pt x="214" y="2818"/>
                  </a:lnTo>
                  <a:lnTo>
                    <a:pt x="221" y="2825"/>
                  </a:lnTo>
                  <a:lnTo>
                    <a:pt x="221" y="2839"/>
                  </a:lnTo>
                  <a:lnTo>
                    <a:pt x="221" y="2854"/>
                  </a:lnTo>
                  <a:lnTo>
                    <a:pt x="221" y="2868"/>
                  </a:lnTo>
                  <a:lnTo>
                    <a:pt x="222" y="2883"/>
                  </a:lnTo>
                  <a:lnTo>
                    <a:pt x="227" y="2889"/>
                  </a:lnTo>
                  <a:lnTo>
                    <a:pt x="234" y="2895"/>
                  </a:lnTo>
                  <a:lnTo>
                    <a:pt x="234" y="2910"/>
                  </a:lnTo>
                  <a:lnTo>
                    <a:pt x="235" y="2924"/>
                  </a:lnTo>
                  <a:lnTo>
                    <a:pt x="241" y="2931"/>
                  </a:lnTo>
                  <a:lnTo>
                    <a:pt x="246" y="2938"/>
                  </a:lnTo>
                  <a:lnTo>
                    <a:pt x="247" y="2952"/>
                  </a:lnTo>
                  <a:lnTo>
                    <a:pt x="248" y="2967"/>
                  </a:lnTo>
                  <a:lnTo>
                    <a:pt x="255" y="2973"/>
                  </a:lnTo>
                  <a:lnTo>
                    <a:pt x="261" y="2979"/>
                  </a:lnTo>
                  <a:lnTo>
                    <a:pt x="262" y="2994"/>
                  </a:lnTo>
                  <a:lnTo>
                    <a:pt x="263" y="3008"/>
                  </a:lnTo>
                  <a:lnTo>
                    <a:pt x="264" y="3022"/>
                  </a:lnTo>
                  <a:lnTo>
                    <a:pt x="266" y="3037"/>
                  </a:lnTo>
                  <a:lnTo>
                    <a:pt x="273" y="3043"/>
                  </a:lnTo>
                  <a:lnTo>
                    <a:pt x="279" y="3050"/>
                  </a:lnTo>
                  <a:lnTo>
                    <a:pt x="281" y="3063"/>
                  </a:lnTo>
                  <a:lnTo>
                    <a:pt x="282" y="3077"/>
                  </a:lnTo>
                  <a:lnTo>
                    <a:pt x="282" y="3084"/>
                  </a:lnTo>
                  <a:lnTo>
                    <a:pt x="284" y="3092"/>
                  </a:lnTo>
                  <a:lnTo>
                    <a:pt x="285" y="3100"/>
                  </a:lnTo>
                  <a:lnTo>
                    <a:pt x="286" y="3106"/>
                  </a:lnTo>
                  <a:lnTo>
                    <a:pt x="288" y="3121"/>
                  </a:lnTo>
                  <a:lnTo>
                    <a:pt x="290" y="3135"/>
                  </a:lnTo>
                  <a:lnTo>
                    <a:pt x="296" y="3141"/>
                  </a:lnTo>
                  <a:lnTo>
                    <a:pt x="304" y="3146"/>
                  </a:lnTo>
                  <a:lnTo>
                    <a:pt x="306" y="3161"/>
                  </a:lnTo>
                  <a:lnTo>
                    <a:pt x="308" y="3175"/>
                  </a:lnTo>
                  <a:lnTo>
                    <a:pt x="315" y="3181"/>
                  </a:lnTo>
                  <a:lnTo>
                    <a:pt x="322" y="3187"/>
                  </a:lnTo>
                  <a:lnTo>
                    <a:pt x="324" y="3201"/>
                  </a:lnTo>
                  <a:lnTo>
                    <a:pt x="327" y="3214"/>
                  </a:lnTo>
                  <a:lnTo>
                    <a:pt x="334" y="3221"/>
                  </a:lnTo>
                  <a:lnTo>
                    <a:pt x="341" y="3226"/>
                  </a:lnTo>
                  <a:lnTo>
                    <a:pt x="348" y="3231"/>
                  </a:lnTo>
                  <a:lnTo>
                    <a:pt x="355" y="3238"/>
                  </a:lnTo>
                  <a:lnTo>
                    <a:pt x="358" y="3252"/>
                  </a:lnTo>
                  <a:lnTo>
                    <a:pt x="361" y="3265"/>
                  </a:lnTo>
                  <a:lnTo>
                    <a:pt x="364" y="3280"/>
                  </a:lnTo>
                  <a:lnTo>
                    <a:pt x="367" y="3293"/>
                  </a:lnTo>
                  <a:lnTo>
                    <a:pt x="360" y="3288"/>
                  </a:lnTo>
                  <a:lnTo>
                    <a:pt x="353" y="3282"/>
                  </a:lnTo>
                  <a:lnTo>
                    <a:pt x="354" y="3287"/>
                  </a:lnTo>
                  <a:lnTo>
                    <a:pt x="355" y="3295"/>
                  </a:lnTo>
                  <a:lnTo>
                    <a:pt x="358" y="3305"/>
                  </a:lnTo>
                  <a:lnTo>
                    <a:pt x="359" y="3310"/>
                  </a:lnTo>
                  <a:lnTo>
                    <a:pt x="362" y="3325"/>
                  </a:lnTo>
                  <a:lnTo>
                    <a:pt x="367" y="3338"/>
                  </a:lnTo>
                  <a:lnTo>
                    <a:pt x="373" y="3344"/>
                  </a:lnTo>
                  <a:lnTo>
                    <a:pt x="380" y="3349"/>
                  </a:lnTo>
                  <a:lnTo>
                    <a:pt x="388" y="3354"/>
                  </a:lnTo>
                  <a:lnTo>
                    <a:pt x="395" y="3359"/>
                  </a:lnTo>
                  <a:lnTo>
                    <a:pt x="399" y="3373"/>
                  </a:lnTo>
                  <a:lnTo>
                    <a:pt x="403" y="3387"/>
                  </a:lnTo>
                  <a:lnTo>
                    <a:pt x="407" y="3402"/>
                  </a:lnTo>
                  <a:lnTo>
                    <a:pt x="411" y="3414"/>
                  </a:lnTo>
                  <a:lnTo>
                    <a:pt x="404" y="3410"/>
                  </a:lnTo>
                  <a:lnTo>
                    <a:pt x="396" y="3405"/>
                  </a:lnTo>
                  <a:lnTo>
                    <a:pt x="399" y="3419"/>
                  </a:lnTo>
                  <a:lnTo>
                    <a:pt x="404" y="3432"/>
                  </a:lnTo>
                  <a:lnTo>
                    <a:pt x="411" y="3438"/>
                  </a:lnTo>
                  <a:lnTo>
                    <a:pt x="419" y="3442"/>
                  </a:lnTo>
                  <a:lnTo>
                    <a:pt x="426" y="3446"/>
                  </a:lnTo>
                  <a:lnTo>
                    <a:pt x="435" y="3453"/>
                  </a:lnTo>
                  <a:lnTo>
                    <a:pt x="439" y="3465"/>
                  </a:lnTo>
                  <a:lnTo>
                    <a:pt x="443" y="3479"/>
                  </a:lnTo>
                  <a:lnTo>
                    <a:pt x="451" y="3485"/>
                  </a:lnTo>
                  <a:lnTo>
                    <a:pt x="458" y="3489"/>
                  </a:lnTo>
                  <a:lnTo>
                    <a:pt x="463" y="3503"/>
                  </a:lnTo>
                  <a:lnTo>
                    <a:pt x="468" y="3516"/>
                  </a:lnTo>
                  <a:lnTo>
                    <a:pt x="475" y="3521"/>
                  </a:lnTo>
                  <a:lnTo>
                    <a:pt x="484" y="3525"/>
                  </a:lnTo>
                  <a:lnTo>
                    <a:pt x="488" y="3539"/>
                  </a:lnTo>
                  <a:lnTo>
                    <a:pt x="493" y="3553"/>
                  </a:lnTo>
                  <a:lnTo>
                    <a:pt x="501" y="3557"/>
                  </a:lnTo>
                  <a:lnTo>
                    <a:pt x="509" y="3561"/>
                  </a:lnTo>
                  <a:lnTo>
                    <a:pt x="511" y="3566"/>
                  </a:lnTo>
                  <a:lnTo>
                    <a:pt x="514" y="3575"/>
                  </a:lnTo>
                  <a:lnTo>
                    <a:pt x="518" y="3583"/>
                  </a:lnTo>
                  <a:lnTo>
                    <a:pt x="519" y="3588"/>
                  </a:lnTo>
                  <a:lnTo>
                    <a:pt x="517" y="3587"/>
                  </a:lnTo>
                  <a:lnTo>
                    <a:pt x="511" y="3583"/>
                  </a:lnTo>
                  <a:lnTo>
                    <a:pt x="506" y="3579"/>
                  </a:lnTo>
                  <a:lnTo>
                    <a:pt x="504" y="3579"/>
                  </a:lnTo>
                  <a:lnTo>
                    <a:pt x="508" y="3592"/>
                  </a:lnTo>
                  <a:lnTo>
                    <a:pt x="514" y="3606"/>
                  </a:lnTo>
                  <a:lnTo>
                    <a:pt x="520" y="3620"/>
                  </a:lnTo>
                  <a:lnTo>
                    <a:pt x="525" y="3632"/>
                  </a:lnTo>
                  <a:lnTo>
                    <a:pt x="517" y="3628"/>
                  </a:lnTo>
                  <a:lnTo>
                    <a:pt x="509" y="3624"/>
                  </a:lnTo>
                  <a:lnTo>
                    <a:pt x="514" y="3638"/>
                  </a:lnTo>
                  <a:lnTo>
                    <a:pt x="521" y="3650"/>
                  </a:lnTo>
                  <a:lnTo>
                    <a:pt x="553" y="3668"/>
                  </a:lnTo>
                  <a:lnTo>
                    <a:pt x="560" y="3671"/>
                  </a:lnTo>
                  <a:lnTo>
                    <a:pt x="569" y="3675"/>
                  </a:lnTo>
                  <a:lnTo>
                    <a:pt x="574" y="3688"/>
                  </a:lnTo>
                  <a:lnTo>
                    <a:pt x="580" y="3702"/>
                  </a:lnTo>
                  <a:lnTo>
                    <a:pt x="589" y="3705"/>
                  </a:lnTo>
                  <a:lnTo>
                    <a:pt x="596" y="3709"/>
                  </a:lnTo>
                  <a:lnTo>
                    <a:pt x="603" y="3723"/>
                  </a:lnTo>
                  <a:lnTo>
                    <a:pt x="609" y="3735"/>
                  </a:lnTo>
                  <a:lnTo>
                    <a:pt x="618" y="3740"/>
                  </a:lnTo>
                  <a:lnTo>
                    <a:pt x="626" y="3742"/>
                  </a:lnTo>
                  <a:lnTo>
                    <a:pt x="634" y="3745"/>
                  </a:lnTo>
                  <a:lnTo>
                    <a:pt x="642" y="3749"/>
                  </a:lnTo>
                  <a:lnTo>
                    <a:pt x="648" y="3762"/>
                  </a:lnTo>
                  <a:lnTo>
                    <a:pt x="655" y="3775"/>
                  </a:lnTo>
                  <a:lnTo>
                    <a:pt x="662" y="3788"/>
                  </a:lnTo>
                  <a:lnTo>
                    <a:pt x="669" y="3800"/>
                  </a:lnTo>
                  <a:lnTo>
                    <a:pt x="676" y="3813"/>
                  </a:lnTo>
                  <a:lnTo>
                    <a:pt x="683" y="3825"/>
                  </a:lnTo>
                  <a:lnTo>
                    <a:pt x="674" y="3822"/>
                  </a:lnTo>
                  <a:lnTo>
                    <a:pt x="665" y="3819"/>
                  </a:lnTo>
                  <a:lnTo>
                    <a:pt x="673" y="3831"/>
                  </a:lnTo>
                  <a:lnTo>
                    <a:pt x="679" y="3844"/>
                  </a:lnTo>
                  <a:lnTo>
                    <a:pt x="688" y="3847"/>
                  </a:lnTo>
                  <a:lnTo>
                    <a:pt x="696" y="3850"/>
                  </a:lnTo>
                  <a:lnTo>
                    <a:pt x="704" y="3863"/>
                  </a:lnTo>
                  <a:lnTo>
                    <a:pt x="711" y="3875"/>
                  </a:lnTo>
                  <a:lnTo>
                    <a:pt x="720" y="3879"/>
                  </a:lnTo>
                  <a:lnTo>
                    <a:pt x="728" y="3881"/>
                  </a:lnTo>
                  <a:lnTo>
                    <a:pt x="737" y="3883"/>
                  </a:lnTo>
                  <a:lnTo>
                    <a:pt x="745" y="3887"/>
                  </a:lnTo>
                  <a:lnTo>
                    <a:pt x="753" y="3899"/>
                  </a:lnTo>
                  <a:lnTo>
                    <a:pt x="760" y="3911"/>
                  </a:lnTo>
                  <a:lnTo>
                    <a:pt x="768" y="3924"/>
                  </a:lnTo>
                  <a:lnTo>
                    <a:pt x="775" y="3936"/>
                  </a:lnTo>
                  <a:lnTo>
                    <a:pt x="784" y="3948"/>
                  </a:lnTo>
                  <a:lnTo>
                    <a:pt x="791" y="3960"/>
                  </a:lnTo>
                  <a:lnTo>
                    <a:pt x="783" y="3957"/>
                  </a:lnTo>
                  <a:lnTo>
                    <a:pt x="774" y="3954"/>
                  </a:lnTo>
                  <a:lnTo>
                    <a:pt x="781" y="3966"/>
                  </a:lnTo>
                  <a:lnTo>
                    <a:pt x="790" y="3978"/>
                  </a:lnTo>
                  <a:lnTo>
                    <a:pt x="798" y="3981"/>
                  </a:lnTo>
                  <a:lnTo>
                    <a:pt x="807" y="3983"/>
                  </a:lnTo>
                  <a:lnTo>
                    <a:pt x="816" y="3986"/>
                  </a:lnTo>
                  <a:lnTo>
                    <a:pt x="824" y="3989"/>
                  </a:lnTo>
                  <a:lnTo>
                    <a:pt x="833" y="3999"/>
                  </a:lnTo>
                  <a:lnTo>
                    <a:pt x="841" y="4012"/>
                  </a:lnTo>
                  <a:lnTo>
                    <a:pt x="850" y="4014"/>
                  </a:lnTo>
                  <a:lnTo>
                    <a:pt x="858" y="4016"/>
                  </a:lnTo>
                  <a:lnTo>
                    <a:pt x="868" y="4028"/>
                  </a:lnTo>
                  <a:lnTo>
                    <a:pt x="875" y="4040"/>
                  </a:lnTo>
                  <a:lnTo>
                    <a:pt x="867" y="4038"/>
                  </a:lnTo>
                  <a:lnTo>
                    <a:pt x="858" y="4036"/>
                  </a:lnTo>
                  <a:lnTo>
                    <a:pt x="862" y="4041"/>
                  </a:lnTo>
                  <a:lnTo>
                    <a:pt x="867" y="4047"/>
                  </a:lnTo>
                  <a:lnTo>
                    <a:pt x="871" y="4054"/>
                  </a:lnTo>
                  <a:lnTo>
                    <a:pt x="875" y="4059"/>
                  </a:lnTo>
                  <a:lnTo>
                    <a:pt x="884" y="4060"/>
                  </a:lnTo>
                  <a:lnTo>
                    <a:pt x="893" y="4063"/>
                  </a:lnTo>
                  <a:lnTo>
                    <a:pt x="902" y="4075"/>
                  </a:lnTo>
                  <a:lnTo>
                    <a:pt x="910" y="4086"/>
                  </a:lnTo>
                  <a:lnTo>
                    <a:pt x="920" y="4089"/>
                  </a:lnTo>
                  <a:lnTo>
                    <a:pt x="928" y="4090"/>
                  </a:lnTo>
                  <a:lnTo>
                    <a:pt x="937" y="4091"/>
                  </a:lnTo>
                  <a:lnTo>
                    <a:pt x="945" y="4093"/>
                  </a:lnTo>
                  <a:lnTo>
                    <a:pt x="955" y="4105"/>
                  </a:lnTo>
                  <a:lnTo>
                    <a:pt x="963" y="4115"/>
                  </a:lnTo>
                  <a:lnTo>
                    <a:pt x="974" y="4127"/>
                  </a:lnTo>
                  <a:lnTo>
                    <a:pt x="981" y="4138"/>
                  </a:lnTo>
                  <a:lnTo>
                    <a:pt x="974" y="4137"/>
                  </a:lnTo>
                  <a:lnTo>
                    <a:pt x="964" y="4134"/>
                  </a:lnTo>
                  <a:lnTo>
                    <a:pt x="955" y="4123"/>
                  </a:lnTo>
                  <a:lnTo>
                    <a:pt x="946" y="4112"/>
                  </a:lnTo>
                  <a:lnTo>
                    <a:pt x="937" y="4110"/>
                  </a:lnTo>
                  <a:lnTo>
                    <a:pt x="928" y="4108"/>
                  </a:lnTo>
                  <a:lnTo>
                    <a:pt x="937" y="4120"/>
                  </a:lnTo>
                  <a:lnTo>
                    <a:pt x="946" y="4130"/>
                  </a:lnTo>
                  <a:lnTo>
                    <a:pt x="956" y="4142"/>
                  </a:lnTo>
                  <a:lnTo>
                    <a:pt x="966" y="4153"/>
                  </a:lnTo>
                  <a:lnTo>
                    <a:pt x="983" y="4156"/>
                  </a:lnTo>
                  <a:lnTo>
                    <a:pt x="992" y="4157"/>
                  </a:lnTo>
                  <a:lnTo>
                    <a:pt x="1001" y="4159"/>
                  </a:lnTo>
                  <a:lnTo>
                    <a:pt x="1010" y="4171"/>
                  </a:lnTo>
                  <a:lnTo>
                    <a:pt x="1020" y="4181"/>
                  </a:lnTo>
                  <a:lnTo>
                    <a:pt x="1029" y="4183"/>
                  </a:lnTo>
                  <a:lnTo>
                    <a:pt x="1038" y="4183"/>
                  </a:lnTo>
                  <a:lnTo>
                    <a:pt x="1046" y="4184"/>
                  </a:lnTo>
                  <a:lnTo>
                    <a:pt x="1056" y="4187"/>
                  </a:lnTo>
                  <a:lnTo>
                    <a:pt x="1066" y="4196"/>
                  </a:lnTo>
                  <a:lnTo>
                    <a:pt x="1075" y="4207"/>
                  </a:lnTo>
                  <a:lnTo>
                    <a:pt x="1085" y="4217"/>
                  </a:lnTo>
                  <a:lnTo>
                    <a:pt x="1095" y="4228"/>
                  </a:lnTo>
                  <a:lnTo>
                    <a:pt x="1105" y="4239"/>
                  </a:lnTo>
                  <a:lnTo>
                    <a:pt x="1114" y="4248"/>
                  </a:lnTo>
                  <a:lnTo>
                    <a:pt x="1124" y="4249"/>
                  </a:lnTo>
                  <a:lnTo>
                    <a:pt x="1133" y="4250"/>
                  </a:lnTo>
                  <a:lnTo>
                    <a:pt x="1143" y="4261"/>
                  </a:lnTo>
                  <a:lnTo>
                    <a:pt x="1154" y="4271"/>
                  </a:lnTo>
                  <a:lnTo>
                    <a:pt x="1162" y="4272"/>
                  </a:lnTo>
                  <a:lnTo>
                    <a:pt x="1171" y="4272"/>
                  </a:lnTo>
                  <a:lnTo>
                    <a:pt x="1182" y="4282"/>
                  </a:lnTo>
                  <a:lnTo>
                    <a:pt x="1192" y="4292"/>
                  </a:lnTo>
                  <a:lnTo>
                    <a:pt x="1202" y="4292"/>
                  </a:lnTo>
                  <a:lnTo>
                    <a:pt x="1210" y="4293"/>
                  </a:lnTo>
                  <a:lnTo>
                    <a:pt x="1222" y="4303"/>
                  </a:lnTo>
                  <a:lnTo>
                    <a:pt x="1232" y="4312"/>
                  </a:lnTo>
                  <a:lnTo>
                    <a:pt x="1222" y="4311"/>
                  </a:lnTo>
                  <a:lnTo>
                    <a:pt x="1213" y="4311"/>
                  </a:lnTo>
                  <a:lnTo>
                    <a:pt x="1223" y="4321"/>
                  </a:lnTo>
                  <a:lnTo>
                    <a:pt x="1235" y="4330"/>
                  </a:lnTo>
                  <a:lnTo>
                    <a:pt x="1245" y="4340"/>
                  </a:lnTo>
                  <a:lnTo>
                    <a:pt x="1257" y="4349"/>
                  </a:lnTo>
                  <a:lnTo>
                    <a:pt x="1266" y="4349"/>
                  </a:lnTo>
                  <a:lnTo>
                    <a:pt x="1275" y="4349"/>
                  </a:lnTo>
                  <a:lnTo>
                    <a:pt x="1286" y="4359"/>
                  </a:lnTo>
                  <a:lnTo>
                    <a:pt x="1296" y="4368"/>
                  </a:lnTo>
                  <a:lnTo>
                    <a:pt x="1306" y="4368"/>
                  </a:lnTo>
                  <a:lnTo>
                    <a:pt x="1315" y="4368"/>
                  </a:lnTo>
                  <a:lnTo>
                    <a:pt x="1326" y="4377"/>
                  </a:lnTo>
                  <a:lnTo>
                    <a:pt x="1337" y="4387"/>
                  </a:lnTo>
                  <a:lnTo>
                    <a:pt x="1346" y="4387"/>
                  </a:lnTo>
                  <a:lnTo>
                    <a:pt x="1355" y="4387"/>
                  </a:lnTo>
                  <a:lnTo>
                    <a:pt x="1367" y="4395"/>
                  </a:lnTo>
                  <a:lnTo>
                    <a:pt x="1378" y="4404"/>
                  </a:lnTo>
                  <a:lnTo>
                    <a:pt x="1387" y="4404"/>
                  </a:lnTo>
                  <a:lnTo>
                    <a:pt x="1395" y="4404"/>
                  </a:lnTo>
                  <a:lnTo>
                    <a:pt x="1407" y="4411"/>
                  </a:lnTo>
                  <a:lnTo>
                    <a:pt x="1419" y="4420"/>
                  </a:lnTo>
                  <a:lnTo>
                    <a:pt x="1431" y="4429"/>
                  </a:lnTo>
                  <a:lnTo>
                    <a:pt x="1442" y="4437"/>
                  </a:lnTo>
                  <a:lnTo>
                    <a:pt x="1452" y="4437"/>
                  </a:lnTo>
                  <a:lnTo>
                    <a:pt x="1460" y="4435"/>
                  </a:lnTo>
                  <a:lnTo>
                    <a:pt x="1472" y="4444"/>
                  </a:lnTo>
                  <a:lnTo>
                    <a:pt x="1484" y="4452"/>
                  </a:lnTo>
                  <a:lnTo>
                    <a:pt x="1495" y="4460"/>
                  </a:lnTo>
                  <a:lnTo>
                    <a:pt x="1507" y="4468"/>
                  </a:lnTo>
                  <a:lnTo>
                    <a:pt x="1520" y="4476"/>
                  </a:lnTo>
                  <a:lnTo>
                    <a:pt x="1532" y="4484"/>
                  </a:lnTo>
                  <a:lnTo>
                    <a:pt x="1540" y="4483"/>
                  </a:lnTo>
                  <a:lnTo>
                    <a:pt x="1550" y="4482"/>
                  </a:lnTo>
                  <a:lnTo>
                    <a:pt x="1561" y="4490"/>
                  </a:lnTo>
                  <a:lnTo>
                    <a:pt x="1574" y="4497"/>
                  </a:lnTo>
                  <a:lnTo>
                    <a:pt x="1583" y="4496"/>
                  </a:lnTo>
                  <a:lnTo>
                    <a:pt x="1591" y="4495"/>
                  </a:lnTo>
                  <a:lnTo>
                    <a:pt x="1604" y="4502"/>
                  </a:lnTo>
                  <a:lnTo>
                    <a:pt x="1617" y="4510"/>
                  </a:lnTo>
                  <a:lnTo>
                    <a:pt x="1628" y="4516"/>
                  </a:lnTo>
                  <a:lnTo>
                    <a:pt x="1641" y="4524"/>
                  </a:lnTo>
                  <a:lnTo>
                    <a:pt x="1654" y="4531"/>
                  </a:lnTo>
                  <a:lnTo>
                    <a:pt x="1667" y="4539"/>
                  </a:lnTo>
                  <a:lnTo>
                    <a:pt x="1658" y="4540"/>
                  </a:lnTo>
                  <a:lnTo>
                    <a:pt x="1649" y="4542"/>
                  </a:lnTo>
                  <a:lnTo>
                    <a:pt x="1660" y="4548"/>
                  </a:lnTo>
                  <a:lnTo>
                    <a:pt x="1674" y="4556"/>
                  </a:lnTo>
                  <a:lnTo>
                    <a:pt x="1683" y="4555"/>
                  </a:lnTo>
                  <a:lnTo>
                    <a:pt x="1691" y="4552"/>
                  </a:lnTo>
                  <a:lnTo>
                    <a:pt x="1690" y="4551"/>
                  </a:lnTo>
                  <a:lnTo>
                    <a:pt x="1688" y="4550"/>
                  </a:lnTo>
                  <a:lnTo>
                    <a:pt x="1684" y="4547"/>
                  </a:lnTo>
                  <a:lnTo>
                    <a:pt x="1679" y="4545"/>
                  </a:lnTo>
                  <a:lnTo>
                    <a:pt x="1671" y="4541"/>
                  </a:lnTo>
                  <a:lnTo>
                    <a:pt x="1667" y="4539"/>
                  </a:lnTo>
                  <a:lnTo>
                    <a:pt x="1675" y="4537"/>
                  </a:lnTo>
                  <a:lnTo>
                    <a:pt x="1684" y="4535"/>
                  </a:lnTo>
                  <a:lnTo>
                    <a:pt x="1697" y="4542"/>
                  </a:lnTo>
                  <a:lnTo>
                    <a:pt x="1709" y="4548"/>
                  </a:lnTo>
                  <a:lnTo>
                    <a:pt x="1722" y="4556"/>
                  </a:lnTo>
                  <a:lnTo>
                    <a:pt x="1735" y="4562"/>
                  </a:lnTo>
                  <a:lnTo>
                    <a:pt x="1748" y="4569"/>
                  </a:lnTo>
                  <a:lnTo>
                    <a:pt x="1760" y="4575"/>
                  </a:lnTo>
                  <a:lnTo>
                    <a:pt x="1770" y="4573"/>
                  </a:lnTo>
                  <a:lnTo>
                    <a:pt x="1778" y="4571"/>
                  </a:lnTo>
                  <a:lnTo>
                    <a:pt x="1791" y="4578"/>
                  </a:lnTo>
                  <a:lnTo>
                    <a:pt x="1804" y="4583"/>
                  </a:lnTo>
                  <a:lnTo>
                    <a:pt x="1812" y="4581"/>
                  </a:lnTo>
                  <a:lnTo>
                    <a:pt x="1822" y="4579"/>
                  </a:lnTo>
                  <a:lnTo>
                    <a:pt x="1835" y="4585"/>
                  </a:lnTo>
                  <a:lnTo>
                    <a:pt x="1848" y="4592"/>
                  </a:lnTo>
                  <a:lnTo>
                    <a:pt x="1861" y="4597"/>
                  </a:lnTo>
                  <a:lnTo>
                    <a:pt x="1874" y="4602"/>
                  </a:lnTo>
                  <a:lnTo>
                    <a:pt x="1884" y="4600"/>
                  </a:lnTo>
                  <a:lnTo>
                    <a:pt x="1891" y="4598"/>
                  </a:lnTo>
                  <a:lnTo>
                    <a:pt x="1900" y="4595"/>
                  </a:lnTo>
                  <a:lnTo>
                    <a:pt x="1909" y="4593"/>
                  </a:lnTo>
                  <a:lnTo>
                    <a:pt x="1922" y="4598"/>
                  </a:lnTo>
                  <a:lnTo>
                    <a:pt x="1936" y="4604"/>
                  </a:lnTo>
                  <a:lnTo>
                    <a:pt x="1949" y="4609"/>
                  </a:lnTo>
                  <a:lnTo>
                    <a:pt x="1963" y="4614"/>
                  </a:lnTo>
                  <a:lnTo>
                    <a:pt x="1975" y="4619"/>
                  </a:lnTo>
                  <a:lnTo>
                    <a:pt x="1989" y="4625"/>
                  </a:lnTo>
                  <a:lnTo>
                    <a:pt x="2003" y="4630"/>
                  </a:lnTo>
                  <a:lnTo>
                    <a:pt x="2017" y="4634"/>
                  </a:lnTo>
                  <a:lnTo>
                    <a:pt x="2030" y="4640"/>
                  </a:lnTo>
                  <a:lnTo>
                    <a:pt x="2043" y="4644"/>
                  </a:lnTo>
                  <a:lnTo>
                    <a:pt x="2052" y="4642"/>
                  </a:lnTo>
                  <a:lnTo>
                    <a:pt x="2060" y="4638"/>
                  </a:lnTo>
                  <a:lnTo>
                    <a:pt x="2070" y="4634"/>
                  </a:lnTo>
                  <a:lnTo>
                    <a:pt x="2077" y="4631"/>
                  </a:lnTo>
                  <a:lnTo>
                    <a:pt x="2073" y="4630"/>
                  </a:lnTo>
                  <a:lnTo>
                    <a:pt x="2065" y="4627"/>
                  </a:lnTo>
                  <a:lnTo>
                    <a:pt x="2055" y="4624"/>
                  </a:lnTo>
                  <a:lnTo>
                    <a:pt x="2050" y="4623"/>
                  </a:lnTo>
                  <a:lnTo>
                    <a:pt x="2058" y="4619"/>
                  </a:lnTo>
                  <a:lnTo>
                    <a:pt x="2067" y="4616"/>
                  </a:lnTo>
                  <a:lnTo>
                    <a:pt x="2081" y="4621"/>
                  </a:lnTo>
                  <a:lnTo>
                    <a:pt x="2094" y="4625"/>
                  </a:lnTo>
                  <a:lnTo>
                    <a:pt x="2086" y="4628"/>
                  </a:lnTo>
                  <a:lnTo>
                    <a:pt x="2077" y="4631"/>
                  </a:lnTo>
                  <a:lnTo>
                    <a:pt x="2090" y="4635"/>
                  </a:lnTo>
                  <a:lnTo>
                    <a:pt x="2105" y="4641"/>
                  </a:lnTo>
                  <a:lnTo>
                    <a:pt x="2110" y="4642"/>
                  </a:lnTo>
                  <a:lnTo>
                    <a:pt x="2119" y="4645"/>
                  </a:lnTo>
                  <a:lnTo>
                    <a:pt x="2126" y="4647"/>
                  </a:lnTo>
                  <a:lnTo>
                    <a:pt x="2133" y="4649"/>
                  </a:lnTo>
                  <a:lnTo>
                    <a:pt x="2141" y="4645"/>
                  </a:lnTo>
                  <a:lnTo>
                    <a:pt x="2149" y="4642"/>
                  </a:lnTo>
                  <a:lnTo>
                    <a:pt x="2163" y="4646"/>
                  </a:lnTo>
                  <a:lnTo>
                    <a:pt x="2176" y="4650"/>
                  </a:lnTo>
                  <a:lnTo>
                    <a:pt x="2185" y="4646"/>
                  </a:lnTo>
                  <a:lnTo>
                    <a:pt x="2193" y="4643"/>
                  </a:lnTo>
                  <a:lnTo>
                    <a:pt x="2208" y="4646"/>
                  </a:lnTo>
                  <a:lnTo>
                    <a:pt x="2221" y="4649"/>
                  </a:lnTo>
                  <a:lnTo>
                    <a:pt x="2213" y="4654"/>
                  </a:lnTo>
                  <a:lnTo>
                    <a:pt x="2205" y="4658"/>
                  </a:lnTo>
                  <a:lnTo>
                    <a:pt x="2218" y="4661"/>
                  </a:lnTo>
                  <a:lnTo>
                    <a:pt x="2233" y="4664"/>
                  </a:lnTo>
                  <a:lnTo>
                    <a:pt x="2241" y="4661"/>
                  </a:lnTo>
                  <a:lnTo>
                    <a:pt x="2249" y="4657"/>
                  </a:lnTo>
                  <a:lnTo>
                    <a:pt x="2263" y="4660"/>
                  </a:lnTo>
                  <a:lnTo>
                    <a:pt x="2277" y="4663"/>
                  </a:lnTo>
                  <a:lnTo>
                    <a:pt x="2284" y="4664"/>
                  </a:lnTo>
                  <a:lnTo>
                    <a:pt x="2291" y="4667"/>
                  </a:lnTo>
                  <a:lnTo>
                    <a:pt x="2299" y="4669"/>
                  </a:lnTo>
                  <a:lnTo>
                    <a:pt x="2305" y="4669"/>
                  </a:lnTo>
                  <a:lnTo>
                    <a:pt x="2314" y="4666"/>
                  </a:lnTo>
                  <a:lnTo>
                    <a:pt x="2321" y="4662"/>
                  </a:lnTo>
                  <a:lnTo>
                    <a:pt x="2327" y="4657"/>
                  </a:lnTo>
                  <a:lnTo>
                    <a:pt x="2336" y="4654"/>
                  </a:lnTo>
                  <a:lnTo>
                    <a:pt x="2342" y="4654"/>
                  </a:lnTo>
                  <a:lnTo>
                    <a:pt x="2350" y="4656"/>
                  </a:lnTo>
                  <a:lnTo>
                    <a:pt x="2359" y="4658"/>
                  </a:lnTo>
                  <a:lnTo>
                    <a:pt x="2366" y="4659"/>
                  </a:lnTo>
                  <a:lnTo>
                    <a:pt x="2373" y="4655"/>
                  </a:lnTo>
                  <a:lnTo>
                    <a:pt x="2382" y="4650"/>
                  </a:lnTo>
                  <a:lnTo>
                    <a:pt x="2389" y="4651"/>
                  </a:lnTo>
                  <a:lnTo>
                    <a:pt x="2397" y="4652"/>
                  </a:lnTo>
                  <a:lnTo>
                    <a:pt x="2401" y="4654"/>
                  </a:lnTo>
                  <a:lnTo>
                    <a:pt x="2405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7" y="4655"/>
                  </a:lnTo>
                  <a:lnTo>
                    <a:pt x="2408" y="4656"/>
                  </a:lnTo>
                  <a:lnTo>
                    <a:pt x="2409" y="4656"/>
                  </a:lnTo>
                  <a:lnTo>
                    <a:pt x="2438" y="4660"/>
                  </a:lnTo>
                  <a:lnTo>
                    <a:pt x="2453" y="4662"/>
                  </a:lnTo>
                  <a:lnTo>
                    <a:pt x="2467" y="4664"/>
                  </a:lnTo>
                  <a:lnTo>
                    <a:pt x="2481" y="4666"/>
                  </a:lnTo>
                  <a:lnTo>
                    <a:pt x="2496" y="4668"/>
                  </a:lnTo>
                  <a:lnTo>
                    <a:pt x="2510" y="4671"/>
                  </a:lnTo>
                  <a:lnTo>
                    <a:pt x="2524" y="4672"/>
                  </a:lnTo>
                  <a:lnTo>
                    <a:pt x="2533" y="4667"/>
                  </a:lnTo>
                  <a:lnTo>
                    <a:pt x="2539" y="4662"/>
                  </a:lnTo>
                  <a:lnTo>
                    <a:pt x="2547" y="4657"/>
                  </a:lnTo>
                  <a:lnTo>
                    <a:pt x="2555" y="4652"/>
                  </a:lnTo>
                  <a:lnTo>
                    <a:pt x="2569" y="4654"/>
                  </a:lnTo>
                  <a:lnTo>
                    <a:pt x="2584" y="4656"/>
                  </a:lnTo>
                  <a:lnTo>
                    <a:pt x="2598" y="4657"/>
                  </a:lnTo>
                  <a:lnTo>
                    <a:pt x="2613" y="4658"/>
                  </a:lnTo>
                  <a:lnTo>
                    <a:pt x="2620" y="4652"/>
                  </a:lnTo>
                  <a:lnTo>
                    <a:pt x="2628" y="4647"/>
                  </a:lnTo>
                  <a:lnTo>
                    <a:pt x="2641" y="4648"/>
                  </a:lnTo>
                  <a:lnTo>
                    <a:pt x="2656" y="4649"/>
                  </a:lnTo>
                  <a:lnTo>
                    <a:pt x="2670" y="4650"/>
                  </a:lnTo>
                  <a:lnTo>
                    <a:pt x="2685" y="4650"/>
                  </a:lnTo>
                  <a:lnTo>
                    <a:pt x="2700" y="4651"/>
                  </a:lnTo>
                  <a:lnTo>
                    <a:pt x="2714" y="4651"/>
                  </a:lnTo>
                  <a:lnTo>
                    <a:pt x="2729" y="4652"/>
                  </a:lnTo>
                  <a:lnTo>
                    <a:pt x="2742" y="4652"/>
                  </a:lnTo>
                  <a:lnTo>
                    <a:pt x="2736" y="4658"/>
                  </a:lnTo>
                  <a:lnTo>
                    <a:pt x="2729" y="4664"/>
                  </a:lnTo>
                  <a:lnTo>
                    <a:pt x="2743" y="4664"/>
                  </a:lnTo>
                  <a:lnTo>
                    <a:pt x="2757" y="4664"/>
                  </a:lnTo>
                  <a:lnTo>
                    <a:pt x="2765" y="4659"/>
                  </a:lnTo>
                  <a:lnTo>
                    <a:pt x="2772" y="4654"/>
                  </a:lnTo>
                  <a:lnTo>
                    <a:pt x="2756" y="4654"/>
                  </a:lnTo>
                  <a:lnTo>
                    <a:pt x="2742" y="4652"/>
                  </a:lnTo>
                  <a:lnTo>
                    <a:pt x="2749" y="4647"/>
                  </a:lnTo>
                  <a:lnTo>
                    <a:pt x="2757" y="4642"/>
                  </a:lnTo>
                  <a:lnTo>
                    <a:pt x="2764" y="4635"/>
                  </a:lnTo>
                  <a:lnTo>
                    <a:pt x="2771" y="4630"/>
                  </a:lnTo>
                  <a:lnTo>
                    <a:pt x="2785" y="4630"/>
                  </a:lnTo>
                  <a:lnTo>
                    <a:pt x="2800" y="4630"/>
                  </a:lnTo>
                  <a:lnTo>
                    <a:pt x="2815" y="4630"/>
                  </a:lnTo>
                  <a:lnTo>
                    <a:pt x="2829" y="4630"/>
                  </a:lnTo>
                  <a:lnTo>
                    <a:pt x="2836" y="4624"/>
                  </a:lnTo>
                  <a:lnTo>
                    <a:pt x="2842" y="4618"/>
                  </a:lnTo>
                  <a:lnTo>
                    <a:pt x="2850" y="4617"/>
                  </a:lnTo>
                  <a:lnTo>
                    <a:pt x="2857" y="4617"/>
                  </a:lnTo>
                  <a:lnTo>
                    <a:pt x="2865" y="4617"/>
                  </a:lnTo>
                  <a:lnTo>
                    <a:pt x="2871" y="4617"/>
                  </a:lnTo>
                  <a:lnTo>
                    <a:pt x="2886" y="4616"/>
                  </a:lnTo>
                  <a:lnTo>
                    <a:pt x="2900" y="4616"/>
                  </a:lnTo>
                  <a:lnTo>
                    <a:pt x="2906" y="4616"/>
                  </a:lnTo>
                  <a:lnTo>
                    <a:pt x="2915" y="4615"/>
                  </a:lnTo>
                  <a:lnTo>
                    <a:pt x="2922" y="4615"/>
                  </a:lnTo>
                  <a:lnTo>
                    <a:pt x="2930" y="4614"/>
                  </a:lnTo>
                  <a:lnTo>
                    <a:pt x="2944" y="4613"/>
                  </a:lnTo>
                  <a:lnTo>
                    <a:pt x="2958" y="4612"/>
                  </a:lnTo>
                  <a:lnTo>
                    <a:pt x="2966" y="4607"/>
                  </a:lnTo>
                  <a:lnTo>
                    <a:pt x="2971" y="4600"/>
                  </a:lnTo>
                  <a:lnTo>
                    <a:pt x="2978" y="4593"/>
                  </a:lnTo>
                  <a:lnTo>
                    <a:pt x="2984" y="4588"/>
                  </a:lnTo>
                  <a:lnTo>
                    <a:pt x="2999" y="4585"/>
                  </a:lnTo>
                  <a:lnTo>
                    <a:pt x="3013" y="4584"/>
                  </a:lnTo>
                  <a:lnTo>
                    <a:pt x="3028" y="4583"/>
                  </a:lnTo>
                  <a:lnTo>
                    <a:pt x="3041" y="4581"/>
                  </a:lnTo>
                  <a:lnTo>
                    <a:pt x="3056" y="4580"/>
                  </a:lnTo>
                  <a:lnTo>
                    <a:pt x="3070" y="4578"/>
                  </a:lnTo>
                  <a:lnTo>
                    <a:pt x="3077" y="4571"/>
                  </a:lnTo>
                  <a:lnTo>
                    <a:pt x="3083" y="4564"/>
                  </a:lnTo>
                  <a:lnTo>
                    <a:pt x="3098" y="4562"/>
                  </a:lnTo>
                  <a:lnTo>
                    <a:pt x="3112" y="4560"/>
                  </a:lnTo>
                  <a:lnTo>
                    <a:pt x="3118" y="4554"/>
                  </a:lnTo>
                  <a:lnTo>
                    <a:pt x="3123" y="4547"/>
                  </a:lnTo>
                  <a:lnTo>
                    <a:pt x="3138" y="4545"/>
                  </a:lnTo>
                  <a:lnTo>
                    <a:pt x="3152" y="4542"/>
                  </a:lnTo>
                  <a:lnTo>
                    <a:pt x="3158" y="4535"/>
                  </a:lnTo>
                  <a:lnTo>
                    <a:pt x="3164" y="4529"/>
                  </a:lnTo>
                  <a:lnTo>
                    <a:pt x="3179" y="4526"/>
                  </a:lnTo>
                  <a:lnTo>
                    <a:pt x="3192" y="4524"/>
                  </a:lnTo>
                  <a:lnTo>
                    <a:pt x="3206" y="4521"/>
                  </a:lnTo>
                  <a:lnTo>
                    <a:pt x="3221" y="4517"/>
                  </a:lnTo>
                  <a:lnTo>
                    <a:pt x="3235" y="4515"/>
                  </a:lnTo>
                  <a:lnTo>
                    <a:pt x="3249" y="4512"/>
                  </a:lnTo>
                  <a:lnTo>
                    <a:pt x="3255" y="4505"/>
                  </a:lnTo>
                  <a:lnTo>
                    <a:pt x="3261" y="4497"/>
                  </a:lnTo>
                  <a:lnTo>
                    <a:pt x="3267" y="4491"/>
                  </a:lnTo>
                  <a:lnTo>
                    <a:pt x="3271" y="4483"/>
                  </a:lnTo>
                  <a:lnTo>
                    <a:pt x="3277" y="4476"/>
                  </a:lnTo>
                  <a:lnTo>
                    <a:pt x="3282" y="4468"/>
                  </a:lnTo>
                  <a:lnTo>
                    <a:pt x="3297" y="4465"/>
                  </a:lnTo>
                  <a:lnTo>
                    <a:pt x="3311" y="4462"/>
                  </a:lnTo>
                  <a:lnTo>
                    <a:pt x="3305" y="4470"/>
                  </a:lnTo>
                  <a:lnTo>
                    <a:pt x="3300" y="4477"/>
                  </a:lnTo>
                  <a:lnTo>
                    <a:pt x="3314" y="4473"/>
                  </a:lnTo>
                  <a:lnTo>
                    <a:pt x="3328" y="4470"/>
                  </a:lnTo>
                  <a:lnTo>
                    <a:pt x="3322" y="4477"/>
                  </a:lnTo>
                  <a:lnTo>
                    <a:pt x="3317" y="4484"/>
                  </a:lnTo>
                  <a:lnTo>
                    <a:pt x="3322" y="4483"/>
                  </a:lnTo>
                  <a:lnTo>
                    <a:pt x="3331" y="4481"/>
                  </a:lnTo>
                  <a:lnTo>
                    <a:pt x="3339" y="4478"/>
                  </a:lnTo>
                  <a:lnTo>
                    <a:pt x="3345" y="4477"/>
                  </a:lnTo>
                  <a:lnTo>
                    <a:pt x="3350" y="4470"/>
                  </a:lnTo>
                  <a:lnTo>
                    <a:pt x="3355" y="4462"/>
                  </a:lnTo>
                  <a:lnTo>
                    <a:pt x="3369" y="4458"/>
                  </a:lnTo>
                  <a:lnTo>
                    <a:pt x="3383" y="4455"/>
                  </a:lnTo>
                  <a:lnTo>
                    <a:pt x="3398" y="4450"/>
                  </a:lnTo>
                  <a:lnTo>
                    <a:pt x="3412" y="4446"/>
                  </a:lnTo>
                  <a:lnTo>
                    <a:pt x="3416" y="4439"/>
                  </a:lnTo>
                  <a:lnTo>
                    <a:pt x="3421" y="4431"/>
                  </a:lnTo>
                  <a:lnTo>
                    <a:pt x="3435" y="4427"/>
                  </a:lnTo>
                  <a:lnTo>
                    <a:pt x="3449" y="4422"/>
                  </a:lnTo>
                  <a:lnTo>
                    <a:pt x="3454" y="4414"/>
                  </a:lnTo>
                  <a:lnTo>
                    <a:pt x="3458" y="4407"/>
                  </a:lnTo>
                  <a:lnTo>
                    <a:pt x="3464" y="4399"/>
                  </a:lnTo>
                  <a:lnTo>
                    <a:pt x="3469" y="4392"/>
                  </a:lnTo>
                  <a:lnTo>
                    <a:pt x="3483" y="4387"/>
                  </a:lnTo>
                  <a:lnTo>
                    <a:pt x="3496" y="4382"/>
                  </a:lnTo>
                  <a:lnTo>
                    <a:pt x="3500" y="4374"/>
                  </a:lnTo>
                  <a:lnTo>
                    <a:pt x="3505" y="4366"/>
                  </a:lnTo>
                  <a:lnTo>
                    <a:pt x="3519" y="4361"/>
                  </a:lnTo>
                  <a:lnTo>
                    <a:pt x="3532" y="4357"/>
                  </a:lnTo>
                  <a:lnTo>
                    <a:pt x="3528" y="4365"/>
                  </a:lnTo>
                  <a:lnTo>
                    <a:pt x="3523" y="4373"/>
                  </a:lnTo>
                  <a:lnTo>
                    <a:pt x="3536" y="4367"/>
                  </a:lnTo>
                  <a:lnTo>
                    <a:pt x="3550" y="4362"/>
                  </a:lnTo>
                  <a:lnTo>
                    <a:pt x="3554" y="4355"/>
                  </a:lnTo>
                  <a:lnTo>
                    <a:pt x="3560" y="4346"/>
                  </a:lnTo>
                  <a:lnTo>
                    <a:pt x="3572" y="4341"/>
                  </a:lnTo>
                  <a:lnTo>
                    <a:pt x="3586" y="4335"/>
                  </a:lnTo>
                  <a:lnTo>
                    <a:pt x="3590" y="4327"/>
                  </a:lnTo>
                  <a:lnTo>
                    <a:pt x="3595" y="4320"/>
                  </a:lnTo>
                  <a:lnTo>
                    <a:pt x="3600" y="4317"/>
                  </a:lnTo>
                  <a:lnTo>
                    <a:pt x="3609" y="4313"/>
                  </a:lnTo>
                  <a:lnTo>
                    <a:pt x="3617" y="4310"/>
                  </a:lnTo>
                  <a:lnTo>
                    <a:pt x="3621" y="4309"/>
                  </a:lnTo>
                  <a:lnTo>
                    <a:pt x="3618" y="4316"/>
                  </a:lnTo>
                  <a:lnTo>
                    <a:pt x="3613" y="4325"/>
                  </a:lnTo>
                  <a:lnTo>
                    <a:pt x="3607" y="4333"/>
                  </a:lnTo>
                  <a:lnTo>
                    <a:pt x="3604" y="4341"/>
                  </a:lnTo>
                  <a:lnTo>
                    <a:pt x="3617" y="4335"/>
                  </a:lnTo>
                  <a:lnTo>
                    <a:pt x="3631" y="4329"/>
                  </a:lnTo>
                  <a:lnTo>
                    <a:pt x="3635" y="4321"/>
                  </a:lnTo>
                  <a:lnTo>
                    <a:pt x="3639" y="4313"/>
                  </a:lnTo>
                  <a:lnTo>
                    <a:pt x="3652" y="4307"/>
                  </a:lnTo>
                  <a:lnTo>
                    <a:pt x="3666" y="4301"/>
                  </a:lnTo>
                  <a:lnTo>
                    <a:pt x="3680" y="4295"/>
                  </a:lnTo>
                  <a:lnTo>
                    <a:pt x="3693" y="4289"/>
                  </a:lnTo>
                  <a:lnTo>
                    <a:pt x="3697" y="4281"/>
                  </a:lnTo>
                  <a:lnTo>
                    <a:pt x="3701" y="4273"/>
                  </a:lnTo>
                  <a:lnTo>
                    <a:pt x="3714" y="4266"/>
                  </a:lnTo>
                  <a:lnTo>
                    <a:pt x="3727" y="4260"/>
                  </a:lnTo>
                  <a:lnTo>
                    <a:pt x="3731" y="4251"/>
                  </a:lnTo>
                  <a:lnTo>
                    <a:pt x="3734" y="4243"/>
                  </a:lnTo>
                  <a:lnTo>
                    <a:pt x="3748" y="4237"/>
                  </a:lnTo>
                  <a:lnTo>
                    <a:pt x="3761" y="4230"/>
                  </a:lnTo>
                  <a:lnTo>
                    <a:pt x="3765" y="4222"/>
                  </a:lnTo>
                  <a:lnTo>
                    <a:pt x="3767" y="4213"/>
                  </a:lnTo>
                  <a:lnTo>
                    <a:pt x="3770" y="4206"/>
                  </a:lnTo>
                  <a:lnTo>
                    <a:pt x="3774" y="4197"/>
                  </a:lnTo>
                  <a:lnTo>
                    <a:pt x="3780" y="4194"/>
                  </a:lnTo>
                  <a:lnTo>
                    <a:pt x="3787" y="4190"/>
                  </a:lnTo>
                  <a:lnTo>
                    <a:pt x="3795" y="4187"/>
                  </a:lnTo>
                  <a:lnTo>
                    <a:pt x="3800" y="4183"/>
                  </a:lnTo>
                  <a:lnTo>
                    <a:pt x="3813" y="4176"/>
                  </a:lnTo>
                  <a:lnTo>
                    <a:pt x="3826" y="4170"/>
                  </a:lnTo>
                  <a:lnTo>
                    <a:pt x="3822" y="4177"/>
                  </a:lnTo>
                  <a:lnTo>
                    <a:pt x="3818" y="4186"/>
                  </a:lnTo>
                  <a:lnTo>
                    <a:pt x="3831" y="4179"/>
                  </a:lnTo>
                  <a:lnTo>
                    <a:pt x="3844" y="4172"/>
                  </a:lnTo>
                  <a:lnTo>
                    <a:pt x="3856" y="4164"/>
                  </a:lnTo>
                  <a:lnTo>
                    <a:pt x="3869" y="4157"/>
                  </a:lnTo>
                  <a:lnTo>
                    <a:pt x="3872" y="4148"/>
                  </a:lnTo>
                  <a:lnTo>
                    <a:pt x="3876" y="4140"/>
                  </a:lnTo>
                  <a:lnTo>
                    <a:pt x="3888" y="4132"/>
                  </a:lnTo>
                  <a:lnTo>
                    <a:pt x="3900" y="4125"/>
                  </a:lnTo>
                  <a:lnTo>
                    <a:pt x="3903" y="4116"/>
                  </a:lnTo>
                  <a:lnTo>
                    <a:pt x="3906" y="4108"/>
                  </a:lnTo>
                  <a:lnTo>
                    <a:pt x="3912" y="4104"/>
                  </a:lnTo>
                  <a:lnTo>
                    <a:pt x="3919" y="4099"/>
                  </a:lnTo>
                  <a:lnTo>
                    <a:pt x="3927" y="4095"/>
                  </a:lnTo>
                  <a:lnTo>
                    <a:pt x="3931" y="4092"/>
                  </a:lnTo>
                  <a:lnTo>
                    <a:pt x="3934" y="4082"/>
                  </a:lnTo>
                  <a:lnTo>
                    <a:pt x="3936" y="4075"/>
                  </a:lnTo>
                  <a:lnTo>
                    <a:pt x="3949" y="4066"/>
                  </a:lnTo>
                  <a:lnTo>
                    <a:pt x="3961" y="4059"/>
                  </a:lnTo>
                  <a:lnTo>
                    <a:pt x="3972" y="4050"/>
                  </a:lnTo>
                  <a:lnTo>
                    <a:pt x="3985" y="4042"/>
                  </a:lnTo>
                  <a:lnTo>
                    <a:pt x="3997" y="4033"/>
                  </a:lnTo>
                  <a:lnTo>
                    <a:pt x="4009" y="4025"/>
                  </a:lnTo>
                  <a:lnTo>
                    <a:pt x="4020" y="4016"/>
                  </a:lnTo>
                  <a:lnTo>
                    <a:pt x="4032" y="4008"/>
                  </a:lnTo>
                  <a:lnTo>
                    <a:pt x="4035" y="3999"/>
                  </a:lnTo>
                  <a:lnTo>
                    <a:pt x="4037" y="3991"/>
                  </a:lnTo>
                  <a:lnTo>
                    <a:pt x="4040" y="3981"/>
                  </a:lnTo>
                  <a:lnTo>
                    <a:pt x="4042" y="3973"/>
                  </a:lnTo>
                  <a:lnTo>
                    <a:pt x="4044" y="3964"/>
                  </a:lnTo>
                  <a:lnTo>
                    <a:pt x="4046" y="3955"/>
                  </a:lnTo>
                  <a:lnTo>
                    <a:pt x="4058" y="3946"/>
                  </a:lnTo>
                  <a:lnTo>
                    <a:pt x="4069" y="3938"/>
                  </a:lnTo>
                  <a:lnTo>
                    <a:pt x="4080" y="3928"/>
                  </a:lnTo>
                  <a:lnTo>
                    <a:pt x="4092" y="3920"/>
                  </a:lnTo>
                  <a:lnTo>
                    <a:pt x="4103" y="3910"/>
                  </a:lnTo>
                  <a:lnTo>
                    <a:pt x="4114" y="3900"/>
                  </a:lnTo>
                  <a:lnTo>
                    <a:pt x="4126" y="3892"/>
                  </a:lnTo>
                  <a:lnTo>
                    <a:pt x="4136" y="3882"/>
                  </a:lnTo>
                  <a:lnTo>
                    <a:pt x="4148" y="3873"/>
                  </a:lnTo>
                  <a:lnTo>
                    <a:pt x="4159" y="3863"/>
                  </a:lnTo>
                  <a:lnTo>
                    <a:pt x="4170" y="3854"/>
                  </a:lnTo>
                  <a:lnTo>
                    <a:pt x="4181" y="3844"/>
                  </a:lnTo>
                  <a:lnTo>
                    <a:pt x="4183" y="3835"/>
                  </a:lnTo>
                  <a:lnTo>
                    <a:pt x="4183" y="3826"/>
                  </a:lnTo>
                  <a:lnTo>
                    <a:pt x="4184" y="3817"/>
                  </a:lnTo>
                  <a:lnTo>
                    <a:pt x="4186" y="3808"/>
                  </a:lnTo>
                  <a:lnTo>
                    <a:pt x="4197" y="3797"/>
                  </a:lnTo>
                  <a:lnTo>
                    <a:pt x="4208" y="3788"/>
                  </a:lnTo>
                  <a:lnTo>
                    <a:pt x="4218" y="3778"/>
                  </a:lnTo>
                  <a:lnTo>
                    <a:pt x="4229" y="3767"/>
                  </a:lnTo>
                  <a:lnTo>
                    <a:pt x="4239" y="3758"/>
                  </a:lnTo>
                  <a:lnTo>
                    <a:pt x="4250" y="3747"/>
                  </a:lnTo>
                  <a:lnTo>
                    <a:pt x="4251" y="3738"/>
                  </a:lnTo>
                  <a:lnTo>
                    <a:pt x="4251" y="3729"/>
                  </a:lnTo>
                  <a:lnTo>
                    <a:pt x="4262" y="3718"/>
                  </a:lnTo>
                  <a:lnTo>
                    <a:pt x="4272" y="3708"/>
                  </a:lnTo>
                  <a:lnTo>
                    <a:pt x="4271" y="3718"/>
                  </a:lnTo>
                  <a:lnTo>
                    <a:pt x="4270" y="3726"/>
                  </a:lnTo>
                  <a:lnTo>
                    <a:pt x="4280" y="3716"/>
                  </a:lnTo>
                  <a:lnTo>
                    <a:pt x="4291" y="3706"/>
                  </a:lnTo>
                  <a:lnTo>
                    <a:pt x="4301" y="3695"/>
                  </a:lnTo>
                  <a:lnTo>
                    <a:pt x="4311" y="3683"/>
                  </a:lnTo>
                  <a:lnTo>
                    <a:pt x="4312" y="3675"/>
                  </a:lnTo>
                  <a:lnTo>
                    <a:pt x="4312" y="3665"/>
                  </a:lnTo>
                  <a:lnTo>
                    <a:pt x="4313" y="3657"/>
                  </a:lnTo>
                  <a:lnTo>
                    <a:pt x="4314" y="3647"/>
                  </a:lnTo>
                  <a:lnTo>
                    <a:pt x="4324" y="3637"/>
                  </a:lnTo>
                  <a:lnTo>
                    <a:pt x="4333" y="3626"/>
                  </a:lnTo>
                  <a:lnTo>
                    <a:pt x="4333" y="3616"/>
                  </a:lnTo>
                  <a:lnTo>
                    <a:pt x="4334" y="3608"/>
                  </a:lnTo>
                  <a:lnTo>
                    <a:pt x="4344" y="3596"/>
                  </a:lnTo>
                  <a:lnTo>
                    <a:pt x="4353" y="3586"/>
                  </a:lnTo>
                  <a:lnTo>
                    <a:pt x="4353" y="3576"/>
                  </a:lnTo>
                  <a:lnTo>
                    <a:pt x="4353" y="3568"/>
                  </a:lnTo>
                  <a:lnTo>
                    <a:pt x="4357" y="3562"/>
                  </a:lnTo>
                  <a:lnTo>
                    <a:pt x="4363" y="3556"/>
                  </a:lnTo>
                  <a:lnTo>
                    <a:pt x="4368" y="3549"/>
                  </a:lnTo>
                  <a:lnTo>
                    <a:pt x="4371" y="3545"/>
                  </a:lnTo>
                  <a:lnTo>
                    <a:pt x="4381" y="3532"/>
                  </a:lnTo>
                  <a:lnTo>
                    <a:pt x="4391" y="3522"/>
                  </a:lnTo>
                  <a:lnTo>
                    <a:pt x="4391" y="3531"/>
                  </a:lnTo>
                  <a:lnTo>
                    <a:pt x="4391" y="3540"/>
                  </a:lnTo>
                  <a:lnTo>
                    <a:pt x="4400" y="3529"/>
                  </a:lnTo>
                  <a:lnTo>
                    <a:pt x="4409" y="3518"/>
                  </a:lnTo>
                  <a:lnTo>
                    <a:pt x="4409" y="3508"/>
                  </a:lnTo>
                  <a:lnTo>
                    <a:pt x="4409" y="3498"/>
                  </a:lnTo>
                  <a:lnTo>
                    <a:pt x="4417" y="3487"/>
                  </a:lnTo>
                  <a:lnTo>
                    <a:pt x="4426" y="3476"/>
                  </a:lnTo>
                  <a:lnTo>
                    <a:pt x="4426" y="3466"/>
                  </a:lnTo>
                  <a:lnTo>
                    <a:pt x="4426" y="3457"/>
                  </a:lnTo>
                  <a:lnTo>
                    <a:pt x="4434" y="3445"/>
                  </a:lnTo>
                  <a:lnTo>
                    <a:pt x="4443" y="3434"/>
                  </a:lnTo>
                  <a:lnTo>
                    <a:pt x="4443" y="3424"/>
                  </a:lnTo>
                  <a:lnTo>
                    <a:pt x="4442" y="3415"/>
                  </a:lnTo>
                  <a:lnTo>
                    <a:pt x="4441" y="3407"/>
                  </a:lnTo>
                  <a:lnTo>
                    <a:pt x="4441" y="3397"/>
                  </a:lnTo>
                  <a:lnTo>
                    <a:pt x="4449" y="3386"/>
                  </a:lnTo>
                  <a:lnTo>
                    <a:pt x="4458" y="3373"/>
                  </a:lnTo>
                  <a:lnTo>
                    <a:pt x="4457" y="3364"/>
                  </a:lnTo>
                  <a:lnTo>
                    <a:pt x="4455" y="3355"/>
                  </a:lnTo>
                  <a:lnTo>
                    <a:pt x="4464" y="3342"/>
                  </a:lnTo>
                  <a:lnTo>
                    <a:pt x="4471" y="3331"/>
                  </a:lnTo>
                  <a:lnTo>
                    <a:pt x="4474" y="3339"/>
                  </a:lnTo>
                  <a:lnTo>
                    <a:pt x="4474" y="3349"/>
                  </a:lnTo>
                  <a:lnTo>
                    <a:pt x="4475" y="3359"/>
                  </a:lnTo>
                  <a:lnTo>
                    <a:pt x="4476" y="3368"/>
                  </a:lnTo>
                  <a:lnTo>
                    <a:pt x="4483" y="3356"/>
                  </a:lnTo>
                  <a:lnTo>
                    <a:pt x="4492" y="3343"/>
                  </a:lnTo>
                  <a:lnTo>
                    <a:pt x="4491" y="3334"/>
                  </a:lnTo>
                  <a:lnTo>
                    <a:pt x="4490" y="3325"/>
                  </a:lnTo>
                  <a:lnTo>
                    <a:pt x="4493" y="3320"/>
                  </a:lnTo>
                  <a:lnTo>
                    <a:pt x="4498" y="3312"/>
                  </a:lnTo>
                  <a:lnTo>
                    <a:pt x="4503" y="3305"/>
                  </a:lnTo>
                  <a:lnTo>
                    <a:pt x="4505" y="3299"/>
                  </a:lnTo>
                  <a:lnTo>
                    <a:pt x="4504" y="3290"/>
                  </a:lnTo>
                  <a:lnTo>
                    <a:pt x="4503" y="3281"/>
                  </a:lnTo>
                  <a:lnTo>
                    <a:pt x="4501" y="3273"/>
                  </a:lnTo>
                  <a:lnTo>
                    <a:pt x="4501" y="3263"/>
                  </a:lnTo>
                  <a:lnTo>
                    <a:pt x="4509" y="3252"/>
                  </a:lnTo>
                  <a:lnTo>
                    <a:pt x="4516" y="3239"/>
                  </a:lnTo>
                  <a:lnTo>
                    <a:pt x="4524" y="3226"/>
                  </a:lnTo>
                  <a:lnTo>
                    <a:pt x="4531" y="3213"/>
                  </a:lnTo>
                  <a:lnTo>
                    <a:pt x="4529" y="3205"/>
                  </a:lnTo>
                  <a:lnTo>
                    <a:pt x="4528" y="3195"/>
                  </a:lnTo>
                  <a:lnTo>
                    <a:pt x="4534" y="3182"/>
                  </a:lnTo>
                  <a:lnTo>
                    <a:pt x="4542" y="3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5" name="Freeform 64">
              <a:extLst>
                <a:ext uri="{FF2B5EF4-FFF2-40B4-BE49-F238E27FC236}">
                  <a16:creationId xmlns:a16="http://schemas.microsoft.com/office/drawing/2014/main" id="{28858618-6609-4702-A529-BCD66561C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647" y="4080725"/>
              <a:ext cx="5545" cy="5544"/>
            </a:xfrm>
            <a:custGeom>
              <a:avLst/>
              <a:gdLst>
                <a:gd name="T0" fmla="*/ 54 w 54"/>
                <a:gd name="T1" fmla="*/ 15 h 49"/>
                <a:gd name="T2" fmla="*/ 48 w 54"/>
                <a:gd name="T3" fmla="*/ 26 h 49"/>
                <a:gd name="T4" fmla="*/ 43 w 54"/>
                <a:gd name="T5" fmla="*/ 36 h 49"/>
                <a:gd name="T6" fmla="*/ 32 w 54"/>
                <a:gd name="T7" fmla="*/ 41 h 49"/>
                <a:gd name="T8" fmla="*/ 22 w 54"/>
                <a:gd name="T9" fmla="*/ 43 h 49"/>
                <a:gd name="T10" fmla="*/ 10 w 54"/>
                <a:gd name="T11" fmla="*/ 47 h 49"/>
                <a:gd name="T12" fmla="*/ 0 w 54"/>
                <a:gd name="T13" fmla="*/ 49 h 49"/>
                <a:gd name="T14" fmla="*/ 6 w 54"/>
                <a:gd name="T15" fmla="*/ 39 h 49"/>
                <a:gd name="T16" fmla="*/ 11 w 54"/>
                <a:gd name="T17" fmla="*/ 29 h 49"/>
                <a:gd name="T18" fmla="*/ 16 w 54"/>
                <a:gd name="T19" fmla="*/ 18 h 49"/>
                <a:gd name="T20" fmla="*/ 23 w 54"/>
                <a:gd name="T21" fmla="*/ 8 h 49"/>
                <a:gd name="T22" fmla="*/ 26 w 54"/>
                <a:gd name="T23" fmla="*/ 5 h 49"/>
                <a:gd name="T24" fmla="*/ 33 w 54"/>
                <a:gd name="T25" fmla="*/ 3 h 49"/>
                <a:gd name="T26" fmla="*/ 40 w 54"/>
                <a:gd name="T27" fmla="*/ 1 h 49"/>
                <a:gd name="T28" fmla="*/ 44 w 54"/>
                <a:gd name="T29" fmla="*/ 0 h 49"/>
                <a:gd name="T30" fmla="*/ 43 w 54"/>
                <a:gd name="T31" fmla="*/ 3 h 49"/>
                <a:gd name="T32" fmla="*/ 39 w 54"/>
                <a:gd name="T33" fmla="*/ 11 h 49"/>
                <a:gd name="T34" fmla="*/ 34 w 54"/>
                <a:gd name="T35" fmla="*/ 18 h 49"/>
                <a:gd name="T36" fmla="*/ 32 w 54"/>
                <a:gd name="T37" fmla="*/ 21 h 49"/>
                <a:gd name="T38" fmla="*/ 36 w 54"/>
                <a:gd name="T39" fmla="*/ 21 h 49"/>
                <a:gd name="T40" fmla="*/ 43 w 54"/>
                <a:gd name="T41" fmla="*/ 19 h 49"/>
                <a:gd name="T42" fmla="*/ 49 w 54"/>
                <a:gd name="T43" fmla="*/ 16 h 49"/>
                <a:gd name="T44" fmla="*/ 54 w 54"/>
                <a:gd name="T45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15"/>
                  </a:moveTo>
                  <a:lnTo>
                    <a:pt x="48" y="26"/>
                  </a:lnTo>
                  <a:lnTo>
                    <a:pt x="43" y="36"/>
                  </a:lnTo>
                  <a:lnTo>
                    <a:pt x="32" y="41"/>
                  </a:lnTo>
                  <a:lnTo>
                    <a:pt x="22" y="43"/>
                  </a:lnTo>
                  <a:lnTo>
                    <a:pt x="10" y="47"/>
                  </a:lnTo>
                  <a:lnTo>
                    <a:pt x="0" y="49"/>
                  </a:lnTo>
                  <a:lnTo>
                    <a:pt x="6" y="39"/>
                  </a:lnTo>
                  <a:lnTo>
                    <a:pt x="11" y="29"/>
                  </a:lnTo>
                  <a:lnTo>
                    <a:pt x="16" y="18"/>
                  </a:lnTo>
                  <a:lnTo>
                    <a:pt x="23" y="8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3" y="3"/>
                  </a:lnTo>
                  <a:lnTo>
                    <a:pt x="39" y="11"/>
                  </a:lnTo>
                  <a:lnTo>
                    <a:pt x="34" y="18"/>
                  </a:lnTo>
                  <a:lnTo>
                    <a:pt x="32" y="21"/>
                  </a:lnTo>
                  <a:lnTo>
                    <a:pt x="36" y="21"/>
                  </a:lnTo>
                  <a:lnTo>
                    <a:pt x="43" y="19"/>
                  </a:lnTo>
                  <a:lnTo>
                    <a:pt x="49" y="16"/>
                  </a:lnTo>
                  <a:lnTo>
                    <a:pt x="5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6" name="Freeform 65">
              <a:extLst>
                <a:ext uri="{FF2B5EF4-FFF2-40B4-BE49-F238E27FC236}">
                  <a16:creationId xmlns:a16="http://schemas.microsoft.com/office/drawing/2014/main" id="{59294CC1-EDD3-4147-BA76-32547802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459" y="4058547"/>
              <a:ext cx="9241" cy="5544"/>
            </a:xfrm>
            <a:custGeom>
              <a:avLst/>
              <a:gdLst>
                <a:gd name="T0" fmla="*/ 21 w 73"/>
                <a:gd name="T1" fmla="*/ 41 h 43"/>
                <a:gd name="T2" fmla="*/ 10 w 73"/>
                <a:gd name="T3" fmla="*/ 42 h 43"/>
                <a:gd name="T4" fmla="*/ 0 w 73"/>
                <a:gd name="T5" fmla="*/ 43 h 43"/>
                <a:gd name="T6" fmla="*/ 5 w 73"/>
                <a:gd name="T7" fmla="*/ 34 h 43"/>
                <a:gd name="T8" fmla="*/ 14 w 73"/>
                <a:gd name="T9" fmla="*/ 25 h 43"/>
                <a:gd name="T10" fmla="*/ 21 w 73"/>
                <a:gd name="T11" fmla="*/ 14 h 43"/>
                <a:gd name="T12" fmla="*/ 29 w 73"/>
                <a:gd name="T13" fmla="*/ 6 h 43"/>
                <a:gd name="T14" fmla="*/ 34 w 73"/>
                <a:gd name="T15" fmla="*/ 3 h 43"/>
                <a:gd name="T16" fmla="*/ 40 w 73"/>
                <a:gd name="T17" fmla="*/ 3 h 43"/>
                <a:gd name="T18" fmla="*/ 47 w 73"/>
                <a:gd name="T19" fmla="*/ 3 h 43"/>
                <a:gd name="T20" fmla="*/ 51 w 73"/>
                <a:gd name="T21" fmla="*/ 2 h 43"/>
                <a:gd name="T22" fmla="*/ 64 w 73"/>
                <a:gd name="T23" fmla="*/ 0 h 43"/>
                <a:gd name="T24" fmla="*/ 73 w 73"/>
                <a:gd name="T25" fmla="*/ 0 h 43"/>
                <a:gd name="T26" fmla="*/ 67 w 73"/>
                <a:gd name="T27" fmla="*/ 9 h 43"/>
                <a:gd name="T28" fmla="*/ 58 w 73"/>
                <a:gd name="T29" fmla="*/ 18 h 43"/>
                <a:gd name="T30" fmla="*/ 48 w 73"/>
                <a:gd name="T31" fmla="*/ 19 h 43"/>
                <a:gd name="T32" fmla="*/ 36 w 73"/>
                <a:gd name="T33" fmla="*/ 22 h 43"/>
                <a:gd name="T34" fmla="*/ 29 w 73"/>
                <a:gd name="T35" fmla="*/ 30 h 43"/>
                <a:gd name="T36" fmla="*/ 21 w 73"/>
                <a:gd name="T3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3">
                  <a:moveTo>
                    <a:pt x="21" y="41"/>
                  </a:moveTo>
                  <a:lnTo>
                    <a:pt x="10" y="42"/>
                  </a:lnTo>
                  <a:lnTo>
                    <a:pt x="0" y="43"/>
                  </a:lnTo>
                  <a:lnTo>
                    <a:pt x="5" y="34"/>
                  </a:lnTo>
                  <a:lnTo>
                    <a:pt x="14" y="25"/>
                  </a:lnTo>
                  <a:lnTo>
                    <a:pt x="21" y="14"/>
                  </a:lnTo>
                  <a:lnTo>
                    <a:pt x="29" y="6"/>
                  </a:lnTo>
                  <a:lnTo>
                    <a:pt x="34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1" y="2"/>
                  </a:lnTo>
                  <a:lnTo>
                    <a:pt x="64" y="0"/>
                  </a:lnTo>
                  <a:lnTo>
                    <a:pt x="73" y="0"/>
                  </a:lnTo>
                  <a:lnTo>
                    <a:pt x="67" y="9"/>
                  </a:lnTo>
                  <a:lnTo>
                    <a:pt x="58" y="18"/>
                  </a:lnTo>
                  <a:lnTo>
                    <a:pt x="48" y="19"/>
                  </a:lnTo>
                  <a:lnTo>
                    <a:pt x="36" y="22"/>
                  </a:lnTo>
                  <a:lnTo>
                    <a:pt x="29" y="30"/>
                  </a:ln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7" name="Freeform 66">
              <a:extLst>
                <a:ext uri="{FF2B5EF4-FFF2-40B4-BE49-F238E27FC236}">
                  <a16:creationId xmlns:a16="http://schemas.microsoft.com/office/drawing/2014/main" id="{D16A96B9-EC56-4347-8DFB-C5593DFC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237" y="4030825"/>
              <a:ext cx="9241" cy="1848"/>
            </a:xfrm>
            <a:custGeom>
              <a:avLst/>
              <a:gdLst>
                <a:gd name="T0" fmla="*/ 64 w 84"/>
                <a:gd name="T1" fmla="*/ 17 h 30"/>
                <a:gd name="T2" fmla="*/ 54 w 84"/>
                <a:gd name="T3" fmla="*/ 25 h 30"/>
                <a:gd name="T4" fmla="*/ 44 w 84"/>
                <a:gd name="T5" fmla="*/ 30 h 30"/>
                <a:gd name="T6" fmla="*/ 39 w 84"/>
                <a:gd name="T7" fmla="*/ 30 h 30"/>
                <a:gd name="T8" fmla="*/ 33 w 84"/>
                <a:gd name="T9" fmla="*/ 29 h 30"/>
                <a:gd name="T10" fmla="*/ 27 w 84"/>
                <a:gd name="T11" fmla="*/ 27 h 30"/>
                <a:gd name="T12" fmla="*/ 22 w 84"/>
                <a:gd name="T13" fmla="*/ 26 h 30"/>
                <a:gd name="T14" fmla="*/ 10 w 84"/>
                <a:gd name="T15" fmla="*/ 25 h 30"/>
                <a:gd name="T16" fmla="*/ 0 w 84"/>
                <a:gd name="T17" fmla="*/ 22 h 30"/>
                <a:gd name="T18" fmla="*/ 10 w 84"/>
                <a:gd name="T19" fmla="*/ 15 h 30"/>
                <a:gd name="T20" fmla="*/ 20 w 84"/>
                <a:gd name="T21" fmla="*/ 9 h 30"/>
                <a:gd name="T22" fmla="*/ 31 w 84"/>
                <a:gd name="T23" fmla="*/ 11 h 30"/>
                <a:gd name="T24" fmla="*/ 43 w 84"/>
                <a:gd name="T25" fmla="*/ 13 h 30"/>
                <a:gd name="T26" fmla="*/ 52 w 84"/>
                <a:gd name="T27" fmla="*/ 7 h 30"/>
                <a:gd name="T28" fmla="*/ 63 w 84"/>
                <a:gd name="T29" fmla="*/ 0 h 30"/>
                <a:gd name="T30" fmla="*/ 74 w 84"/>
                <a:gd name="T31" fmla="*/ 2 h 30"/>
                <a:gd name="T32" fmla="*/ 84 w 84"/>
                <a:gd name="T33" fmla="*/ 5 h 30"/>
                <a:gd name="T34" fmla="*/ 74 w 84"/>
                <a:gd name="T35" fmla="*/ 11 h 30"/>
                <a:gd name="T36" fmla="*/ 64 w 84"/>
                <a:gd name="T3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30">
                  <a:moveTo>
                    <a:pt x="64" y="17"/>
                  </a:moveTo>
                  <a:lnTo>
                    <a:pt x="54" y="25"/>
                  </a:lnTo>
                  <a:lnTo>
                    <a:pt x="44" y="30"/>
                  </a:lnTo>
                  <a:lnTo>
                    <a:pt x="39" y="30"/>
                  </a:lnTo>
                  <a:lnTo>
                    <a:pt x="33" y="29"/>
                  </a:lnTo>
                  <a:lnTo>
                    <a:pt x="27" y="27"/>
                  </a:lnTo>
                  <a:lnTo>
                    <a:pt x="22" y="26"/>
                  </a:lnTo>
                  <a:lnTo>
                    <a:pt x="10" y="25"/>
                  </a:lnTo>
                  <a:lnTo>
                    <a:pt x="0" y="22"/>
                  </a:lnTo>
                  <a:lnTo>
                    <a:pt x="10" y="15"/>
                  </a:lnTo>
                  <a:lnTo>
                    <a:pt x="20" y="9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2" y="7"/>
                  </a:lnTo>
                  <a:lnTo>
                    <a:pt x="63" y="0"/>
                  </a:lnTo>
                  <a:lnTo>
                    <a:pt x="74" y="2"/>
                  </a:lnTo>
                  <a:lnTo>
                    <a:pt x="84" y="5"/>
                  </a:lnTo>
                  <a:lnTo>
                    <a:pt x="74" y="11"/>
                  </a:lnTo>
                  <a:lnTo>
                    <a:pt x="6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8" name="Freeform 67">
              <a:extLst>
                <a:ext uri="{FF2B5EF4-FFF2-40B4-BE49-F238E27FC236}">
                  <a16:creationId xmlns:a16="http://schemas.microsoft.com/office/drawing/2014/main" id="{510D6E63-79A2-4B44-AEF5-DE525913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28" y="4030825"/>
              <a:ext cx="11089" cy="3696"/>
            </a:xfrm>
            <a:custGeom>
              <a:avLst/>
              <a:gdLst>
                <a:gd name="T0" fmla="*/ 0 w 103"/>
                <a:gd name="T1" fmla="*/ 16 h 37"/>
                <a:gd name="T2" fmla="*/ 11 w 103"/>
                <a:gd name="T3" fmla="*/ 12 h 37"/>
                <a:gd name="T4" fmla="*/ 22 w 103"/>
                <a:gd name="T5" fmla="*/ 8 h 37"/>
                <a:gd name="T6" fmla="*/ 33 w 103"/>
                <a:gd name="T7" fmla="*/ 5 h 37"/>
                <a:gd name="T8" fmla="*/ 44 w 103"/>
                <a:gd name="T9" fmla="*/ 0 h 37"/>
                <a:gd name="T10" fmla="*/ 54 w 103"/>
                <a:gd name="T11" fmla="*/ 5 h 37"/>
                <a:gd name="T12" fmla="*/ 63 w 103"/>
                <a:gd name="T13" fmla="*/ 10 h 37"/>
                <a:gd name="T14" fmla="*/ 74 w 103"/>
                <a:gd name="T15" fmla="*/ 15 h 37"/>
                <a:gd name="T16" fmla="*/ 84 w 103"/>
                <a:gd name="T17" fmla="*/ 20 h 37"/>
                <a:gd name="T18" fmla="*/ 93 w 103"/>
                <a:gd name="T19" fmla="*/ 25 h 37"/>
                <a:gd name="T20" fmla="*/ 103 w 103"/>
                <a:gd name="T21" fmla="*/ 30 h 37"/>
                <a:gd name="T22" fmla="*/ 91 w 103"/>
                <a:gd name="T23" fmla="*/ 34 h 37"/>
                <a:gd name="T24" fmla="*/ 80 w 103"/>
                <a:gd name="T25" fmla="*/ 37 h 37"/>
                <a:gd name="T26" fmla="*/ 71 w 103"/>
                <a:gd name="T27" fmla="*/ 32 h 37"/>
                <a:gd name="T28" fmla="*/ 61 w 103"/>
                <a:gd name="T29" fmla="*/ 27 h 37"/>
                <a:gd name="T30" fmla="*/ 52 w 103"/>
                <a:gd name="T31" fmla="*/ 23 h 37"/>
                <a:gd name="T32" fmla="*/ 42 w 103"/>
                <a:gd name="T33" fmla="*/ 17 h 37"/>
                <a:gd name="T34" fmla="*/ 30 w 103"/>
                <a:gd name="T35" fmla="*/ 22 h 37"/>
                <a:gd name="T36" fmla="*/ 20 w 103"/>
                <a:gd name="T37" fmla="*/ 26 h 37"/>
                <a:gd name="T38" fmla="*/ 10 w 103"/>
                <a:gd name="T39" fmla="*/ 20 h 37"/>
                <a:gd name="T40" fmla="*/ 0 w 103"/>
                <a:gd name="T41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37">
                  <a:moveTo>
                    <a:pt x="0" y="16"/>
                  </a:moveTo>
                  <a:lnTo>
                    <a:pt x="11" y="12"/>
                  </a:lnTo>
                  <a:lnTo>
                    <a:pt x="22" y="8"/>
                  </a:lnTo>
                  <a:lnTo>
                    <a:pt x="33" y="5"/>
                  </a:lnTo>
                  <a:lnTo>
                    <a:pt x="44" y="0"/>
                  </a:lnTo>
                  <a:lnTo>
                    <a:pt x="54" y="5"/>
                  </a:lnTo>
                  <a:lnTo>
                    <a:pt x="63" y="10"/>
                  </a:lnTo>
                  <a:lnTo>
                    <a:pt x="74" y="15"/>
                  </a:lnTo>
                  <a:lnTo>
                    <a:pt x="84" y="20"/>
                  </a:lnTo>
                  <a:lnTo>
                    <a:pt x="93" y="25"/>
                  </a:lnTo>
                  <a:lnTo>
                    <a:pt x="103" y="30"/>
                  </a:lnTo>
                  <a:lnTo>
                    <a:pt x="91" y="34"/>
                  </a:lnTo>
                  <a:lnTo>
                    <a:pt x="80" y="37"/>
                  </a:lnTo>
                  <a:lnTo>
                    <a:pt x="71" y="32"/>
                  </a:lnTo>
                  <a:lnTo>
                    <a:pt x="61" y="27"/>
                  </a:lnTo>
                  <a:lnTo>
                    <a:pt x="52" y="23"/>
                  </a:lnTo>
                  <a:lnTo>
                    <a:pt x="42" y="17"/>
                  </a:lnTo>
                  <a:lnTo>
                    <a:pt x="30" y="22"/>
                  </a:lnTo>
                  <a:lnTo>
                    <a:pt x="20" y="26"/>
                  </a:lnTo>
                  <a:lnTo>
                    <a:pt x="10" y="2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9" name="Freeform 68">
              <a:extLst>
                <a:ext uri="{FF2B5EF4-FFF2-40B4-BE49-F238E27FC236}">
                  <a16:creationId xmlns:a16="http://schemas.microsoft.com/office/drawing/2014/main" id="{0EC0BA81-5705-475E-8D01-0263D81E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291" y="4021584"/>
              <a:ext cx="11089" cy="3696"/>
            </a:xfrm>
            <a:custGeom>
              <a:avLst/>
              <a:gdLst>
                <a:gd name="T0" fmla="*/ 64 w 86"/>
                <a:gd name="T1" fmla="*/ 18 h 26"/>
                <a:gd name="T2" fmla="*/ 52 w 86"/>
                <a:gd name="T3" fmla="*/ 22 h 26"/>
                <a:gd name="T4" fmla="*/ 41 w 86"/>
                <a:gd name="T5" fmla="*/ 26 h 26"/>
                <a:gd name="T6" fmla="*/ 31 w 86"/>
                <a:gd name="T7" fmla="*/ 22 h 26"/>
                <a:gd name="T8" fmla="*/ 20 w 86"/>
                <a:gd name="T9" fmla="*/ 18 h 26"/>
                <a:gd name="T10" fmla="*/ 9 w 86"/>
                <a:gd name="T11" fmla="*/ 14 h 26"/>
                <a:gd name="T12" fmla="*/ 0 w 86"/>
                <a:gd name="T13" fmla="*/ 9 h 26"/>
                <a:gd name="T14" fmla="*/ 3 w 86"/>
                <a:gd name="T15" fmla="*/ 7 h 26"/>
                <a:gd name="T16" fmla="*/ 10 w 86"/>
                <a:gd name="T17" fmla="*/ 4 h 26"/>
                <a:gd name="T18" fmla="*/ 18 w 86"/>
                <a:gd name="T19" fmla="*/ 2 h 26"/>
                <a:gd name="T20" fmla="*/ 22 w 86"/>
                <a:gd name="T21" fmla="*/ 0 h 26"/>
                <a:gd name="T22" fmla="*/ 33 w 86"/>
                <a:gd name="T23" fmla="*/ 5 h 26"/>
                <a:gd name="T24" fmla="*/ 43 w 86"/>
                <a:gd name="T25" fmla="*/ 9 h 26"/>
                <a:gd name="T26" fmla="*/ 55 w 86"/>
                <a:gd name="T27" fmla="*/ 4 h 26"/>
                <a:gd name="T28" fmla="*/ 66 w 86"/>
                <a:gd name="T29" fmla="*/ 0 h 26"/>
                <a:gd name="T30" fmla="*/ 77 w 86"/>
                <a:gd name="T31" fmla="*/ 5 h 26"/>
                <a:gd name="T32" fmla="*/ 86 w 86"/>
                <a:gd name="T33" fmla="*/ 9 h 26"/>
                <a:gd name="T34" fmla="*/ 75 w 86"/>
                <a:gd name="T35" fmla="*/ 14 h 26"/>
                <a:gd name="T36" fmla="*/ 64 w 86"/>
                <a:gd name="T3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26">
                  <a:moveTo>
                    <a:pt x="64" y="18"/>
                  </a:moveTo>
                  <a:lnTo>
                    <a:pt x="52" y="22"/>
                  </a:lnTo>
                  <a:lnTo>
                    <a:pt x="41" y="26"/>
                  </a:lnTo>
                  <a:lnTo>
                    <a:pt x="31" y="22"/>
                  </a:lnTo>
                  <a:lnTo>
                    <a:pt x="20" y="18"/>
                  </a:lnTo>
                  <a:lnTo>
                    <a:pt x="9" y="14"/>
                  </a:lnTo>
                  <a:lnTo>
                    <a:pt x="0" y="9"/>
                  </a:lnTo>
                  <a:lnTo>
                    <a:pt x="3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3" y="5"/>
                  </a:lnTo>
                  <a:lnTo>
                    <a:pt x="43" y="9"/>
                  </a:lnTo>
                  <a:lnTo>
                    <a:pt x="55" y="4"/>
                  </a:lnTo>
                  <a:lnTo>
                    <a:pt x="66" y="0"/>
                  </a:lnTo>
                  <a:lnTo>
                    <a:pt x="77" y="5"/>
                  </a:lnTo>
                  <a:lnTo>
                    <a:pt x="86" y="9"/>
                  </a:lnTo>
                  <a:lnTo>
                    <a:pt x="75" y="14"/>
                  </a:lnTo>
                  <a:lnTo>
                    <a:pt x="6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0" name="Freeform 69">
              <a:extLst>
                <a:ext uri="{FF2B5EF4-FFF2-40B4-BE49-F238E27FC236}">
                  <a16:creationId xmlns:a16="http://schemas.microsoft.com/office/drawing/2014/main" id="{5E74C0F9-0EB0-423E-9EBA-671C4F3F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666" y="4060395"/>
              <a:ext cx="5545" cy="5544"/>
            </a:xfrm>
            <a:custGeom>
              <a:avLst/>
              <a:gdLst>
                <a:gd name="T0" fmla="*/ 49 w 60"/>
                <a:gd name="T1" fmla="*/ 40 h 40"/>
                <a:gd name="T2" fmla="*/ 38 w 60"/>
                <a:gd name="T3" fmla="*/ 39 h 40"/>
                <a:gd name="T4" fmla="*/ 26 w 60"/>
                <a:gd name="T5" fmla="*/ 37 h 40"/>
                <a:gd name="T6" fmla="*/ 23 w 60"/>
                <a:gd name="T7" fmla="*/ 32 h 40"/>
                <a:gd name="T8" fmla="*/ 20 w 60"/>
                <a:gd name="T9" fmla="*/ 27 h 40"/>
                <a:gd name="T10" fmla="*/ 15 w 60"/>
                <a:gd name="T11" fmla="*/ 22 h 40"/>
                <a:gd name="T12" fmla="*/ 13 w 60"/>
                <a:gd name="T13" fmla="*/ 18 h 40"/>
                <a:gd name="T14" fmla="*/ 6 w 60"/>
                <a:gd name="T15" fmla="*/ 9 h 40"/>
                <a:gd name="T16" fmla="*/ 0 w 60"/>
                <a:gd name="T17" fmla="*/ 0 h 40"/>
                <a:gd name="T18" fmla="*/ 12 w 60"/>
                <a:gd name="T19" fmla="*/ 1 h 40"/>
                <a:gd name="T20" fmla="*/ 24 w 60"/>
                <a:gd name="T21" fmla="*/ 4 h 40"/>
                <a:gd name="T22" fmla="*/ 35 w 60"/>
                <a:gd name="T23" fmla="*/ 6 h 40"/>
                <a:gd name="T24" fmla="*/ 47 w 60"/>
                <a:gd name="T25" fmla="*/ 8 h 40"/>
                <a:gd name="T26" fmla="*/ 55 w 60"/>
                <a:gd name="T27" fmla="*/ 16 h 40"/>
                <a:gd name="T28" fmla="*/ 60 w 60"/>
                <a:gd name="T29" fmla="*/ 26 h 40"/>
                <a:gd name="T30" fmla="*/ 49 w 60"/>
                <a:gd name="T31" fmla="*/ 24 h 40"/>
                <a:gd name="T32" fmla="*/ 37 w 60"/>
                <a:gd name="T33" fmla="*/ 22 h 40"/>
                <a:gd name="T34" fmla="*/ 43 w 60"/>
                <a:gd name="T35" fmla="*/ 31 h 40"/>
                <a:gd name="T36" fmla="*/ 49 w 60"/>
                <a:gd name="T3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40">
                  <a:moveTo>
                    <a:pt x="49" y="40"/>
                  </a:moveTo>
                  <a:lnTo>
                    <a:pt x="38" y="39"/>
                  </a:lnTo>
                  <a:lnTo>
                    <a:pt x="26" y="37"/>
                  </a:lnTo>
                  <a:lnTo>
                    <a:pt x="23" y="32"/>
                  </a:lnTo>
                  <a:lnTo>
                    <a:pt x="20" y="27"/>
                  </a:lnTo>
                  <a:lnTo>
                    <a:pt x="15" y="22"/>
                  </a:lnTo>
                  <a:lnTo>
                    <a:pt x="13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4" y="4"/>
                  </a:lnTo>
                  <a:lnTo>
                    <a:pt x="35" y="6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60" y="26"/>
                  </a:lnTo>
                  <a:lnTo>
                    <a:pt x="49" y="24"/>
                  </a:lnTo>
                  <a:lnTo>
                    <a:pt x="37" y="22"/>
                  </a:lnTo>
                  <a:lnTo>
                    <a:pt x="43" y="31"/>
                  </a:lnTo>
                  <a:lnTo>
                    <a:pt x="4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1" name="Freeform 70">
              <a:extLst>
                <a:ext uri="{FF2B5EF4-FFF2-40B4-BE49-F238E27FC236}">
                  <a16:creationId xmlns:a16="http://schemas.microsoft.com/office/drawing/2014/main" id="{549043C4-3199-4D6A-AFEE-ACF0BF7F0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747" y="4121384"/>
              <a:ext cx="5545" cy="11089"/>
            </a:xfrm>
            <a:custGeom>
              <a:avLst/>
              <a:gdLst>
                <a:gd name="T0" fmla="*/ 6 w 40"/>
                <a:gd name="T1" fmla="*/ 21 h 99"/>
                <a:gd name="T2" fmla="*/ 2 w 40"/>
                <a:gd name="T3" fmla="*/ 10 h 99"/>
                <a:gd name="T4" fmla="*/ 0 w 40"/>
                <a:gd name="T5" fmla="*/ 0 h 99"/>
                <a:gd name="T6" fmla="*/ 11 w 40"/>
                <a:gd name="T7" fmla="*/ 5 h 99"/>
                <a:gd name="T8" fmla="*/ 21 w 40"/>
                <a:gd name="T9" fmla="*/ 12 h 99"/>
                <a:gd name="T10" fmla="*/ 24 w 40"/>
                <a:gd name="T11" fmla="*/ 23 h 99"/>
                <a:gd name="T12" fmla="*/ 26 w 40"/>
                <a:gd name="T13" fmla="*/ 34 h 99"/>
                <a:gd name="T14" fmla="*/ 29 w 40"/>
                <a:gd name="T15" fmla="*/ 44 h 99"/>
                <a:gd name="T16" fmla="*/ 30 w 40"/>
                <a:gd name="T17" fmla="*/ 55 h 99"/>
                <a:gd name="T18" fmla="*/ 33 w 40"/>
                <a:gd name="T19" fmla="*/ 66 h 99"/>
                <a:gd name="T20" fmla="*/ 35 w 40"/>
                <a:gd name="T21" fmla="*/ 77 h 99"/>
                <a:gd name="T22" fmla="*/ 38 w 40"/>
                <a:gd name="T23" fmla="*/ 88 h 99"/>
                <a:gd name="T24" fmla="*/ 40 w 40"/>
                <a:gd name="T25" fmla="*/ 99 h 99"/>
                <a:gd name="T26" fmla="*/ 29 w 40"/>
                <a:gd name="T27" fmla="*/ 92 h 99"/>
                <a:gd name="T28" fmla="*/ 19 w 40"/>
                <a:gd name="T29" fmla="*/ 86 h 99"/>
                <a:gd name="T30" fmla="*/ 17 w 40"/>
                <a:gd name="T31" fmla="*/ 75 h 99"/>
                <a:gd name="T32" fmla="*/ 15 w 40"/>
                <a:gd name="T33" fmla="*/ 65 h 99"/>
                <a:gd name="T34" fmla="*/ 13 w 40"/>
                <a:gd name="T35" fmla="*/ 53 h 99"/>
                <a:gd name="T36" fmla="*/ 11 w 40"/>
                <a:gd name="T37" fmla="*/ 43 h 99"/>
                <a:gd name="T38" fmla="*/ 8 w 40"/>
                <a:gd name="T39" fmla="*/ 33 h 99"/>
                <a:gd name="T40" fmla="*/ 6 w 40"/>
                <a:gd name="T41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99">
                  <a:moveTo>
                    <a:pt x="6" y="21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1" y="12"/>
                  </a:lnTo>
                  <a:lnTo>
                    <a:pt x="24" y="23"/>
                  </a:lnTo>
                  <a:lnTo>
                    <a:pt x="26" y="34"/>
                  </a:lnTo>
                  <a:lnTo>
                    <a:pt x="29" y="44"/>
                  </a:lnTo>
                  <a:lnTo>
                    <a:pt x="30" y="55"/>
                  </a:lnTo>
                  <a:lnTo>
                    <a:pt x="33" y="66"/>
                  </a:lnTo>
                  <a:lnTo>
                    <a:pt x="35" y="77"/>
                  </a:lnTo>
                  <a:lnTo>
                    <a:pt x="38" y="88"/>
                  </a:lnTo>
                  <a:lnTo>
                    <a:pt x="40" y="99"/>
                  </a:lnTo>
                  <a:lnTo>
                    <a:pt x="29" y="92"/>
                  </a:lnTo>
                  <a:lnTo>
                    <a:pt x="19" y="86"/>
                  </a:lnTo>
                  <a:lnTo>
                    <a:pt x="17" y="75"/>
                  </a:lnTo>
                  <a:lnTo>
                    <a:pt x="15" y="65"/>
                  </a:lnTo>
                  <a:lnTo>
                    <a:pt x="13" y="53"/>
                  </a:lnTo>
                  <a:lnTo>
                    <a:pt x="11" y="43"/>
                  </a:lnTo>
                  <a:lnTo>
                    <a:pt x="8" y="33"/>
                  </a:ln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2" name="Freeform 71">
              <a:extLst>
                <a:ext uri="{FF2B5EF4-FFF2-40B4-BE49-F238E27FC236}">
                  <a16:creationId xmlns:a16="http://schemas.microsoft.com/office/drawing/2014/main" id="{7AE15B3E-4B32-4C21-B566-F2ACB8AE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926" y="4143562"/>
              <a:ext cx="7393" cy="11089"/>
            </a:xfrm>
            <a:custGeom>
              <a:avLst/>
              <a:gdLst>
                <a:gd name="T0" fmla="*/ 0 w 60"/>
                <a:gd name="T1" fmla="*/ 0 h 91"/>
                <a:gd name="T2" fmla="*/ 9 w 60"/>
                <a:gd name="T3" fmla="*/ 7 h 91"/>
                <a:gd name="T4" fmla="*/ 19 w 60"/>
                <a:gd name="T5" fmla="*/ 15 h 91"/>
                <a:gd name="T6" fmla="*/ 28 w 60"/>
                <a:gd name="T7" fmla="*/ 22 h 91"/>
                <a:gd name="T8" fmla="*/ 38 w 60"/>
                <a:gd name="T9" fmla="*/ 31 h 91"/>
                <a:gd name="T10" fmla="*/ 39 w 60"/>
                <a:gd name="T11" fmla="*/ 41 h 91"/>
                <a:gd name="T12" fmla="*/ 40 w 60"/>
                <a:gd name="T13" fmla="*/ 53 h 91"/>
                <a:gd name="T14" fmla="*/ 50 w 60"/>
                <a:gd name="T15" fmla="*/ 61 h 91"/>
                <a:gd name="T16" fmla="*/ 58 w 60"/>
                <a:gd name="T17" fmla="*/ 69 h 91"/>
                <a:gd name="T18" fmla="*/ 59 w 60"/>
                <a:gd name="T19" fmla="*/ 80 h 91"/>
                <a:gd name="T20" fmla="*/ 60 w 60"/>
                <a:gd name="T21" fmla="*/ 91 h 91"/>
                <a:gd name="T22" fmla="*/ 51 w 60"/>
                <a:gd name="T23" fmla="*/ 83 h 91"/>
                <a:gd name="T24" fmla="*/ 42 w 60"/>
                <a:gd name="T25" fmla="*/ 76 h 91"/>
                <a:gd name="T26" fmla="*/ 33 w 60"/>
                <a:gd name="T27" fmla="*/ 68 h 91"/>
                <a:gd name="T28" fmla="*/ 24 w 60"/>
                <a:gd name="T29" fmla="*/ 60 h 91"/>
                <a:gd name="T30" fmla="*/ 22 w 60"/>
                <a:gd name="T31" fmla="*/ 49 h 91"/>
                <a:gd name="T32" fmla="*/ 21 w 60"/>
                <a:gd name="T33" fmla="*/ 37 h 91"/>
                <a:gd name="T34" fmla="*/ 11 w 60"/>
                <a:gd name="T35" fmla="*/ 30 h 91"/>
                <a:gd name="T36" fmla="*/ 3 w 60"/>
                <a:gd name="T37" fmla="*/ 22 h 91"/>
                <a:gd name="T38" fmla="*/ 1 w 60"/>
                <a:gd name="T39" fmla="*/ 11 h 91"/>
                <a:gd name="T40" fmla="*/ 0 w 6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91">
                  <a:moveTo>
                    <a:pt x="0" y="0"/>
                  </a:moveTo>
                  <a:lnTo>
                    <a:pt x="9" y="7"/>
                  </a:lnTo>
                  <a:lnTo>
                    <a:pt x="19" y="15"/>
                  </a:lnTo>
                  <a:lnTo>
                    <a:pt x="28" y="22"/>
                  </a:lnTo>
                  <a:lnTo>
                    <a:pt x="38" y="31"/>
                  </a:lnTo>
                  <a:lnTo>
                    <a:pt x="39" y="41"/>
                  </a:lnTo>
                  <a:lnTo>
                    <a:pt x="40" y="53"/>
                  </a:lnTo>
                  <a:lnTo>
                    <a:pt x="50" y="61"/>
                  </a:lnTo>
                  <a:lnTo>
                    <a:pt x="58" y="69"/>
                  </a:lnTo>
                  <a:lnTo>
                    <a:pt x="59" y="80"/>
                  </a:lnTo>
                  <a:lnTo>
                    <a:pt x="60" y="91"/>
                  </a:lnTo>
                  <a:lnTo>
                    <a:pt x="51" y="83"/>
                  </a:lnTo>
                  <a:lnTo>
                    <a:pt x="42" y="76"/>
                  </a:lnTo>
                  <a:lnTo>
                    <a:pt x="33" y="68"/>
                  </a:lnTo>
                  <a:lnTo>
                    <a:pt x="24" y="60"/>
                  </a:lnTo>
                  <a:lnTo>
                    <a:pt x="22" y="49"/>
                  </a:lnTo>
                  <a:lnTo>
                    <a:pt x="21" y="37"/>
                  </a:lnTo>
                  <a:lnTo>
                    <a:pt x="11" y="30"/>
                  </a:lnTo>
                  <a:lnTo>
                    <a:pt x="3" y="22"/>
                  </a:lnTo>
                  <a:lnTo>
                    <a:pt x="1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3" name="Freeform 72">
              <a:extLst>
                <a:ext uri="{FF2B5EF4-FFF2-40B4-BE49-F238E27FC236}">
                  <a16:creationId xmlns:a16="http://schemas.microsoft.com/office/drawing/2014/main" id="{24190C96-3ED9-4B06-9E36-598F23039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346" y="4234122"/>
              <a:ext cx="5545" cy="11089"/>
            </a:xfrm>
            <a:custGeom>
              <a:avLst/>
              <a:gdLst>
                <a:gd name="T0" fmla="*/ 0 w 41"/>
                <a:gd name="T1" fmla="*/ 22 h 87"/>
                <a:gd name="T2" fmla="*/ 4 w 41"/>
                <a:gd name="T3" fmla="*/ 12 h 87"/>
                <a:gd name="T4" fmla="*/ 6 w 41"/>
                <a:gd name="T5" fmla="*/ 1 h 87"/>
                <a:gd name="T6" fmla="*/ 9 w 41"/>
                <a:gd name="T7" fmla="*/ 4 h 87"/>
                <a:gd name="T8" fmla="*/ 12 w 41"/>
                <a:gd name="T9" fmla="*/ 12 h 87"/>
                <a:gd name="T10" fmla="*/ 15 w 41"/>
                <a:gd name="T11" fmla="*/ 19 h 87"/>
                <a:gd name="T12" fmla="*/ 17 w 41"/>
                <a:gd name="T13" fmla="*/ 22 h 87"/>
                <a:gd name="T14" fmla="*/ 19 w 41"/>
                <a:gd name="T15" fmla="*/ 18 h 87"/>
                <a:gd name="T16" fmla="*/ 21 w 41"/>
                <a:gd name="T17" fmla="*/ 11 h 87"/>
                <a:gd name="T18" fmla="*/ 23 w 41"/>
                <a:gd name="T19" fmla="*/ 3 h 87"/>
                <a:gd name="T20" fmla="*/ 24 w 41"/>
                <a:gd name="T21" fmla="*/ 0 h 87"/>
                <a:gd name="T22" fmla="*/ 26 w 41"/>
                <a:gd name="T23" fmla="*/ 4 h 87"/>
                <a:gd name="T24" fmla="*/ 30 w 41"/>
                <a:gd name="T25" fmla="*/ 11 h 87"/>
                <a:gd name="T26" fmla="*/ 33 w 41"/>
                <a:gd name="T27" fmla="*/ 17 h 87"/>
                <a:gd name="T28" fmla="*/ 35 w 41"/>
                <a:gd name="T29" fmla="*/ 21 h 87"/>
                <a:gd name="T30" fmla="*/ 32 w 41"/>
                <a:gd name="T31" fmla="*/ 33 h 87"/>
                <a:gd name="T32" fmla="*/ 29 w 41"/>
                <a:gd name="T33" fmla="*/ 44 h 87"/>
                <a:gd name="T34" fmla="*/ 31 w 41"/>
                <a:gd name="T35" fmla="*/ 48 h 87"/>
                <a:gd name="T36" fmla="*/ 35 w 41"/>
                <a:gd name="T37" fmla="*/ 55 h 87"/>
                <a:gd name="T38" fmla="*/ 38 w 41"/>
                <a:gd name="T39" fmla="*/ 59 h 87"/>
                <a:gd name="T40" fmla="*/ 39 w 41"/>
                <a:gd name="T41" fmla="*/ 62 h 87"/>
                <a:gd name="T42" fmla="*/ 40 w 41"/>
                <a:gd name="T43" fmla="*/ 64 h 87"/>
                <a:gd name="T44" fmla="*/ 41 w 41"/>
                <a:gd name="T45" fmla="*/ 65 h 87"/>
                <a:gd name="T46" fmla="*/ 38 w 41"/>
                <a:gd name="T47" fmla="*/ 77 h 87"/>
                <a:gd name="T48" fmla="*/ 34 w 41"/>
                <a:gd name="T49" fmla="*/ 87 h 87"/>
                <a:gd name="T50" fmla="*/ 28 w 41"/>
                <a:gd name="T51" fmla="*/ 77 h 87"/>
                <a:gd name="T52" fmla="*/ 23 w 41"/>
                <a:gd name="T53" fmla="*/ 65 h 87"/>
                <a:gd name="T54" fmla="*/ 17 w 41"/>
                <a:gd name="T55" fmla="*/ 55 h 87"/>
                <a:gd name="T56" fmla="*/ 12 w 41"/>
                <a:gd name="T57" fmla="*/ 44 h 87"/>
                <a:gd name="T58" fmla="*/ 6 w 41"/>
                <a:gd name="T59" fmla="*/ 33 h 87"/>
                <a:gd name="T60" fmla="*/ 0 w 41"/>
                <a:gd name="T61" fmla="*/ 2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87">
                  <a:moveTo>
                    <a:pt x="0" y="22"/>
                  </a:moveTo>
                  <a:lnTo>
                    <a:pt x="4" y="12"/>
                  </a:lnTo>
                  <a:lnTo>
                    <a:pt x="6" y="1"/>
                  </a:lnTo>
                  <a:lnTo>
                    <a:pt x="9" y="4"/>
                  </a:lnTo>
                  <a:lnTo>
                    <a:pt x="12" y="12"/>
                  </a:lnTo>
                  <a:lnTo>
                    <a:pt x="15" y="19"/>
                  </a:lnTo>
                  <a:lnTo>
                    <a:pt x="17" y="22"/>
                  </a:lnTo>
                  <a:lnTo>
                    <a:pt x="19" y="18"/>
                  </a:lnTo>
                  <a:lnTo>
                    <a:pt x="21" y="11"/>
                  </a:lnTo>
                  <a:lnTo>
                    <a:pt x="23" y="3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30" y="11"/>
                  </a:lnTo>
                  <a:lnTo>
                    <a:pt x="33" y="17"/>
                  </a:lnTo>
                  <a:lnTo>
                    <a:pt x="35" y="21"/>
                  </a:lnTo>
                  <a:lnTo>
                    <a:pt x="32" y="33"/>
                  </a:lnTo>
                  <a:lnTo>
                    <a:pt x="29" y="44"/>
                  </a:lnTo>
                  <a:lnTo>
                    <a:pt x="31" y="48"/>
                  </a:lnTo>
                  <a:lnTo>
                    <a:pt x="35" y="55"/>
                  </a:lnTo>
                  <a:lnTo>
                    <a:pt x="38" y="59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41" y="65"/>
                  </a:lnTo>
                  <a:lnTo>
                    <a:pt x="38" y="77"/>
                  </a:lnTo>
                  <a:lnTo>
                    <a:pt x="34" y="87"/>
                  </a:lnTo>
                  <a:lnTo>
                    <a:pt x="28" y="77"/>
                  </a:lnTo>
                  <a:lnTo>
                    <a:pt x="23" y="65"/>
                  </a:lnTo>
                  <a:lnTo>
                    <a:pt x="17" y="55"/>
                  </a:lnTo>
                  <a:lnTo>
                    <a:pt x="12" y="44"/>
                  </a:lnTo>
                  <a:lnTo>
                    <a:pt x="6" y="33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4" name="Freeform 73">
              <a:extLst>
                <a:ext uri="{FF2B5EF4-FFF2-40B4-BE49-F238E27FC236}">
                  <a16:creationId xmlns:a16="http://schemas.microsoft.com/office/drawing/2014/main" id="{6A1C079E-17B2-4C10-A31E-3D16D157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837" y="4404151"/>
              <a:ext cx="5545" cy="7393"/>
            </a:xfrm>
            <a:custGeom>
              <a:avLst/>
              <a:gdLst>
                <a:gd name="T0" fmla="*/ 5 w 48"/>
                <a:gd name="T1" fmla="*/ 47 h 70"/>
                <a:gd name="T2" fmla="*/ 9 w 48"/>
                <a:gd name="T3" fmla="*/ 35 h 70"/>
                <a:gd name="T4" fmla="*/ 11 w 48"/>
                <a:gd name="T5" fmla="*/ 25 h 70"/>
                <a:gd name="T6" fmla="*/ 20 w 48"/>
                <a:gd name="T7" fmla="*/ 18 h 70"/>
                <a:gd name="T8" fmla="*/ 30 w 48"/>
                <a:gd name="T9" fmla="*/ 13 h 70"/>
                <a:gd name="T10" fmla="*/ 39 w 48"/>
                <a:gd name="T11" fmla="*/ 6 h 70"/>
                <a:gd name="T12" fmla="*/ 48 w 48"/>
                <a:gd name="T13" fmla="*/ 0 h 70"/>
                <a:gd name="T14" fmla="*/ 46 w 48"/>
                <a:gd name="T15" fmla="*/ 12 h 70"/>
                <a:gd name="T16" fmla="*/ 44 w 48"/>
                <a:gd name="T17" fmla="*/ 24 h 70"/>
                <a:gd name="T18" fmla="*/ 34 w 48"/>
                <a:gd name="T19" fmla="*/ 30 h 70"/>
                <a:gd name="T20" fmla="*/ 24 w 48"/>
                <a:gd name="T21" fmla="*/ 35 h 70"/>
                <a:gd name="T22" fmla="*/ 21 w 48"/>
                <a:gd name="T23" fmla="*/ 48 h 70"/>
                <a:gd name="T24" fmla="*/ 19 w 48"/>
                <a:gd name="T25" fmla="*/ 59 h 70"/>
                <a:gd name="T26" fmla="*/ 10 w 48"/>
                <a:gd name="T27" fmla="*/ 66 h 70"/>
                <a:gd name="T28" fmla="*/ 0 w 48"/>
                <a:gd name="T29" fmla="*/ 70 h 70"/>
                <a:gd name="T30" fmla="*/ 2 w 48"/>
                <a:gd name="T31" fmla="*/ 60 h 70"/>
                <a:gd name="T32" fmla="*/ 5 w 48"/>
                <a:gd name="T33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5" y="47"/>
                  </a:moveTo>
                  <a:lnTo>
                    <a:pt x="9" y="35"/>
                  </a:lnTo>
                  <a:lnTo>
                    <a:pt x="11" y="25"/>
                  </a:lnTo>
                  <a:lnTo>
                    <a:pt x="20" y="18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48" y="0"/>
                  </a:lnTo>
                  <a:lnTo>
                    <a:pt x="46" y="12"/>
                  </a:lnTo>
                  <a:lnTo>
                    <a:pt x="44" y="24"/>
                  </a:lnTo>
                  <a:lnTo>
                    <a:pt x="34" y="30"/>
                  </a:lnTo>
                  <a:lnTo>
                    <a:pt x="24" y="35"/>
                  </a:lnTo>
                  <a:lnTo>
                    <a:pt x="21" y="48"/>
                  </a:lnTo>
                  <a:lnTo>
                    <a:pt x="19" y="59"/>
                  </a:lnTo>
                  <a:lnTo>
                    <a:pt x="10" y="66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5" name="Freeform 74">
              <a:extLst>
                <a:ext uri="{FF2B5EF4-FFF2-40B4-BE49-F238E27FC236}">
                  <a16:creationId xmlns:a16="http://schemas.microsoft.com/office/drawing/2014/main" id="{B27478E7-CED0-40B6-B4F5-6594B65E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810" y="4426329"/>
              <a:ext cx="7393" cy="7393"/>
            </a:xfrm>
            <a:custGeom>
              <a:avLst/>
              <a:gdLst>
                <a:gd name="T0" fmla="*/ 52 w 67"/>
                <a:gd name="T1" fmla="*/ 45 h 62"/>
                <a:gd name="T2" fmla="*/ 42 w 67"/>
                <a:gd name="T3" fmla="*/ 49 h 62"/>
                <a:gd name="T4" fmla="*/ 32 w 67"/>
                <a:gd name="T5" fmla="*/ 54 h 62"/>
                <a:gd name="T6" fmla="*/ 28 w 67"/>
                <a:gd name="T7" fmla="*/ 56 h 62"/>
                <a:gd name="T8" fmla="*/ 21 w 67"/>
                <a:gd name="T9" fmla="*/ 59 h 62"/>
                <a:gd name="T10" fmla="*/ 16 w 67"/>
                <a:gd name="T11" fmla="*/ 61 h 62"/>
                <a:gd name="T12" fmla="*/ 12 w 67"/>
                <a:gd name="T13" fmla="*/ 62 h 62"/>
                <a:gd name="T14" fmla="*/ 13 w 67"/>
                <a:gd name="T15" fmla="*/ 59 h 62"/>
                <a:gd name="T16" fmla="*/ 16 w 67"/>
                <a:gd name="T17" fmla="*/ 53 h 62"/>
                <a:gd name="T18" fmla="*/ 19 w 67"/>
                <a:gd name="T19" fmla="*/ 45 h 62"/>
                <a:gd name="T20" fmla="*/ 20 w 67"/>
                <a:gd name="T21" fmla="*/ 41 h 62"/>
                <a:gd name="T22" fmla="*/ 11 w 67"/>
                <a:gd name="T23" fmla="*/ 45 h 62"/>
                <a:gd name="T24" fmla="*/ 0 w 67"/>
                <a:gd name="T25" fmla="*/ 49 h 62"/>
                <a:gd name="T26" fmla="*/ 4 w 67"/>
                <a:gd name="T27" fmla="*/ 39 h 62"/>
                <a:gd name="T28" fmla="*/ 9 w 67"/>
                <a:gd name="T29" fmla="*/ 28 h 62"/>
                <a:gd name="T30" fmla="*/ 18 w 67"/>
                <a:gd name="T31" fmla="*/ 24 h 62"/>
                <a:gd name="T32" fmla="*/ 28 w 67"/>
                <a:gd name="T33" fmla="*/ 19 h 62"/>
                <a:gd name="T34" fmla="*/ 48 w 67"/>
                <a:gd name="T35" fmla="*/ 10 h 62"/>
                <a:gd name="T36" fmla="*/ 67 w 67"/>
                <a:gd name="T37" fmla="*/ 0 h 62"/>
                <a:gd name="T38" fmla="*/ 60 w 67"/>
                <a:gd name="T39" fmla="*/ 23 h 62"/>
                <a:gd name="T40" fmla="*/ 52 w 67"/>
                <a:gd name="T4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2">
                  <a:moveTo>
                    <a:pt x="52" y="45"/>
                  </a:moveTo>
                  <a:lnTo>
                    <a:pt x="42" y="49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1" y="59"/>
                  </a:lnTo>
                  <a:lnTo>
                    <a:pt x="16" y="61"/>
                  </a:lnTo>
                  <a:lnTo>
                    <a:pt x="12" y="62"/>
                  </a:lnTo>
                  <a:lnTo>
                    <a:pt x="13" y="59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0" y="41"/>
                  </a:lnTo>
                  <a:lnTo>
                    <a:pt x="11" y="45"/>
                  </a:lnTo>
                  <a:lnTo>
                    <a:pt x="0" y="49"/>
                  </a:lnTo>
                  <a:lnTo>
                    <a:pt x="4" y="39"/>
                  </a:lnTo>
                  <a:lnTo>
                    <a:pt x="9" y="28"/>
                  </a:lnTo>
                  <a:lnTo>
                    <a:pt x="18" y="24"/>
                  </a:lnTo>
                  <a:lnTo>
                    <a:pt x="28" y="19"/>
                  </a:lnTo>
                  <a:lnTo>
                    <a:pt x="48" y="10"/>
                  </a:lnTo>
                  <a:lnTo>
                    <a:pt x="67" y="0"/>
                  </a:lnTo>
                  <a:lnTo>
                    <a:pt x="60" y="23"/>
                  </a:lnTo>
                  <a:lnTo>
                    <a:pt x="5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6" name="Freeform 75">
              <a:extLst>
                <a:ext uri="{FF2B5EF4-FFF2-40B4-BE49-F238E27FC236}">
                  <a16:creationId xmlns:a16="http://schemas.microsoft.com/office/drawing/2014/main" id="{869911ED-C8C7-4C6C-95C9-A615BACC9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7" y="4465140"/>
              <a:ext cx="7393" cy="3696"/>
            </a:xfrm>
            <a:custGeom>
              <a:avLst/>
              <a:gdLst>
                <a:gd name="T0" fmla="*/ 12 w 55"/>
                <a:gd name="T1" fmla="*/ 25 h 44"/>
                <a:gd name="T2" fmla="*/ 19 w 55"/>
                <a:gd name="T3" fmla="*/ 15 h 44"/>
                <a:gd name="T4" fmla="*/ 25 w 55"/>
                <a:gd name="T5" fmla="*/ 6 h 44"/>
                <a:gd name="T6" fmla="*/ 36 w 55"/>
                <a:gd name="T7" fmla="*/ 2 h 44"/>
                <a:gd name="T8" fmla="*/ 46 w 55"/>
                <a:gd name="T9" fmla="*/ 0 h 44"/>
                <a:gd name="T10" fmla="*/ 40 w 55"/>
                <a:gd name="T11" fmla="*/ 10 h 44"/>
                <a:gd name="T12" fmla="*/ 34 w 55"/>
                <a:gd name="T13" fmla="*/ 20 h 44"/>
                <a:gd name="T14" fmla="*/ 44 w 55"/>
                <a:gd name="T15" fmla="*/ 18 h 44"/>
                <a:gd name="T16" fmla="*/ 55 w 55"/>
                <a:gd name="T17" fmla="*/ 15 h 44"/>
                <a:gd name="T18" fmla="*/ 50 w 55"/>
                <a:gd name="T19" fmla="*/ 26 h 44"/>
                <a:gd name="T20" fmla="*/ 43 w 55"/>
                <a:gd name="T21" fmla="*/ 35 h 44"/>
                <a:gd name="T22" fmla="*/ 33 w 55"/>
                <a:gd name="T23" fmla="*/ 39 h 44"/>
                <a:gd name="T24" fmla="*/ 21 w 55"/>
                <a:gd name="T25" fmla="*/ 40 h 44"/>
                <a:gd name="T26" fmla="*/ 10 w 55"/>
                <a:gd name="T27" fmla="*/ 43 h 44"/>
                <a:gd name="T28" fmla="*/ 0 w 55"/>
                <a:gd name="T29" fmla="*/ 44 h 44"/>
                <a:gd name="T30" fmla="*/ 6 w 55"/>
                <a:gd name="T31" fmla="*/ 34 h 44"/>
                <a:gd name="T32" fmla="*/ 12 w 55"/>
                <a:gd name="T33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4">
                  <a:moveTo>
                    <a:pt x="12" y="25"/>
                  </a:moveTo>
                  <a:lnTo>
                    <a:pt x="19" y="15"/>
                  </a:lnTo>
                  <a:lnTo>
                    <a:pt x="25" y="6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40" y="10"/>
                  </a:lnTo>
                  <a:lnTo>
                    <a:pt x="34" y="20"/>
                  </a:lnTo>
                  <a:lnTo>
                    <a:pt x="44" y="18"/>
                  </a:lnTo>
                  <a:lnTo>
                    <a:pt x="55" y="15"/>
                  </a:lnTo>
                  <a:lnTo>
                    <a:pt x="50" y="26"/>
                  </a:lnTo>
                  <a:lnTo>
                    <a:pt x="43" y="35"/>
                  </a:lnTo>
                  <a:lnTo>
                    <a:pt x="33" y="39"/>
                  </a:lnTo>
                  <a:lnTo>
                    <a:pt x="21" y="40"/>
                  </a:lnTo>
                  <a:lnTo>
                    <a:pt x="10" y="43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7" name="Freeform 76">
              <a:extLst>
                <a:ext uri="{FF2B5EF4-FFF2-40B4-BE49-F238E27FC236}">
                  <a16:creationId xmlns:a16="http://schemas.microsoft.com/office/drawing/2014/main" id="{E2BB0B89-08DF-464D-9C87-708BACA6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259996"/>
              <a:ext cx="5545" cy="9241"/>
            </a:xfrm>
            <a:custGeom>
              <a:avLst/>
              <a:gdLst>
                <a:gd name="T0" fmla="*/ 30 w 38"/>
                <a:gd name="T1" fmla="*/ 0 h 79"/>
                <a:gd name="T2" fmla="*/ 34 w 38"/>
                <a:gd name="T3" fmla="*/ 10 h 79"/>
                <a:gd name="T4" fmla="*/ 38 w 38"/>
                <a:gd name="T5" fmla="*/ 21 h 79"/>
                <a:gd name="T6" fmla="*/ 35 w 38"/>
                <a:gd name="T7" fmla="*/ 25 h 79"/>
                <a:gd name="T8" fmla="*/ 32 w 38"/>
                <a:gd name="T9" fmla="*/ 32 h 79"/>
                <a:gd name="T10" fmla="*/ 29 w 38"/>
                <a:gd name="T11" fmla="*/ 37 h 79"/>
                <a:gd name="T12" fmla="*/ 27 w 38"/>
                <a:gd name="T13" fmla="*/ 40 h 79"/>
                <a:gd name="T14" fmla="*/ 23 w 38"/>
                <a:gd name="T15" fmla="*/ 51 h 79"/>
                <a:gd name="T16" fmla="*/ 17 w 38"/>
                <a:gd name="T17" fmla="*/ 60 h 79"/>
                <a:gd name="T18" fmla="*/ 13 w 38"/>
                <a:gd name="T19" fmla="*/ 71 h 79"/>
                <a:gd name="T20" fmla="*/ 8 w 38"/>
                <a:gd name="T21" fmla="*/ 79 h 79"/>
                <a:gd name="T22" fmla="*/ 4 w 38"/>
                <a:gd name="T23" fmla="*/ 69 h 79"/>
                <a:gd name="T24" fmla="*/ 0 w 38"/>
                <a:gd name="T25" fmla="*/ 57 h 79"/>
                <a:gd name="T26" fmla="*/ 5 w 38"/>
                <a:gd name="T27" fmla="*/ 47 h 79"/>
                <a:gd name="T28" fmla="*/ 10 w 38"/>
                <a:gd name="T29" fmla="*/ 38 h 79"/>
                <a:gd name="T30" fmla="*/ 15 w 38"/>
                <a:gd name="T31" fmla="*/ 28 h 79"/>
                <a:gd name="T32" fmla="*/ 20 w 38"/>
                <a:gd name="T33" fmla="*/ 19 h 79"/>
                <a:gd name="T34" fmla="*/ 25 w 38"/>
                <a:gd name="T35" fmla="*/ 9 h 79"/>
                <a:gd name="T36" fmla="*/ 30 w 38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79">
                  <a:moveTo>
                    <a:pt x="30" y="0"/>
                  </a:moveTo>
                  <a:lnTo>
                    <a:pt x="34" y="10"/>
                  </a:lnTo>
                  <a:lnTo>
                    <a:pt x="38" y="21"/>
                  </a:lnTo>
                  <a:lnTo>
                    <a:pt x="35" y="25"/>
                  </a:lnTo>
                  <a:lnTo>
                    <a:pt x="32" y="32"/>
                  </a:lnTo>
                  <a:lnTo>
                    <a:pt x="29" y="37"/>
                  </a:lnTo>
                  <a:lnTo>
                    <a:pt x="27" y="40"/>
                  </a:lnTo>
                  <a:lnTo>
                    <a:pt x="23" y="51"/>
                  </a:lnTo>
                  <a:lnTo>
                    <a:pt x="17" y="60"/>
                  </a:lnTo>
                  <a:lnTo>
                    <a:pt x="13" y="71"/>
                  </a:lnTo>
                  <a:lnTo>
                    <a:pt x="8" y="79"/>
                  </a:lnTo>
                  <a:lnTo>
                    <a:pt x="4" y="69"/>
                  </a:lnTo>
                  <a:lnTo>
                    <a:pt x="0" y="57"/>
                  </a:lnTo>
                  <a:lnTo>
                    <a:pt x="5" y="47"/>
                  </a:lnTo>
                  <a:lnTo>
                    <a:pt x="10" y="38"/>
                  </a:lnTo>
                  <a:lnTo>
                    <a:pt x="15" y="28"/>
                  </a:lnTo>
                  <a:lnTo>
                    <a:pt x="20" y="19"/>
                  </a:lnTo>
                  <a:lnTo>
                    <a:pt x="25" y="9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8" name="Freeform 77">
              <a:extLst>
                <a:ext uri="{FF2B5EF4-FFF2-40B4-BE49-F238E27FC236}">
                  <a16:creationId xmlns:a16="http://schemas.microsoft.com/office/drawing/2014/main" id="{4B834711-E3B6-41C6-8E8C-B24335EE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566" y="4269236"/>
              <a:ext cx="1848" cy="9241"/>
            </a:xfrm>
            <a:custGeom>
              <a:avLst/>
              <a:gdLst>
                <a:gd name="T0" fmla="*/ 25 w 26"/>
                <a:gd name="T1" fmla="*/ 65 h 85"/>
                <a:gd name="T2" fmla="*/ 21 w 26"/>
                <a:gd name="T3" fmla="*/ 76 h 85"/>
                <a:gd name="T4" fmla="*/ 17 w 26"/>
                <a:gd name="T5" fmla="*/ 85 h 85"/>
                <a:gd name="T6" fmla="*/ 12 w 26"/>
                <a:gd name="T7" fmla="*/ 75 h 85"/>
                <a:gd name="T8" fmla="*/ 8 w 26"/>
                <a:gd name="T9" fmla="*/ 63 h 85"/>
                <a:gd name="T10" fmla="*/ 3 w 26"/>
                <a:gd name="T11" fmla="*/ 52 h 85"/>
                <a:gd name="T12" fmla="*/ 0 w 26"/>
                <a:gd name="T13" fmla="*/ 40 h 85"/>
                <a:gd name="T14" fmla="*/ 4 w 26"/>
                <a:gd name="T15" fmla="*/ 31 h 85"/>
                <a:gd name="T16" fmla="*/ 8 w 26"/>
                <a:gd name="T17" fmla="*/ 20 h 85"/>
                <a:gd name="T18" fmla="*/ 13 w 26"/>
                <a:gd name="T19" fmla="*/ 10 h 85"/>
                <a:gd name="T20" fmla="*/ 18 w 26"/>
                <a:gd name="T21" fmla="*/ 0 h 85"/>
                <a:gd name="T22" fmla="*/ 22 w 26"/>
                <a:gd name="T23" fmla="*/ 11 h 85"/>
                <a:gd name="T24" fmla="*/ 26 w 26"/>
                <a:gd name="T25" fmla="*/ 22 h 85"/>
                <a:gd name="T26" fmla="*/ 22 w 26"/>
                <a:gd name="T27" fmla="*/ 32 h 85"/>
                <a:gd name="T28" fmla="*/ 17 w 26"/>
                <a:gd name="T29" fmla="*/ 43 h 85"/>
                <a:gd name="T30" fmla="*/ 21 w 26"/>
                <a:gd name="T31" fmla="*/ 53 h 85"/>
                <a:gd name="T32" fmla="*/ 25 w 26"/>
                <a:gd name="T33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5">
                  <a:moveTo>
                    <a:pt x="25" y="65"/>
                  </a:moveTo>
                  <a:lnTo>
                    <a:pt x="21" y="76"/>
                  </a:lnTo>
                  <a:lnTo>
                    <a:pt x="17" y="85"/>
                  </a:lnTo>
                  <a:lnTo>
                    <a:pt x="12" y="75"/>
                  </a:lnTo>
                  <a:lnTo>
                    <a:pt x="8" y="63"/>
                  </a:lnTo>
                  <a:lnTo>
                    <a:pt x="3" y="52"/>
                  </a:lnTo>
                  <a:lnTo>
                    <a:pt x="0" y="40"/>
                  </a:lnTo>
                  <a:lnTo>
                    <a:pt x="4" y="31"/>
                  </a:lnTo>
                  <a:lnTo>
                    <a:pt x="8" y="20"/>
                  </a:lnTo>
                  <a:lnTo>
                    <a:pt x="13" y="10"/>
                  </a:lnTo>
                  <a:lnTo>
                    <a:pt x="18" y="0"/>
                  </a:lnTo>
                  <a:lnTo>
                    <a:pt x="22" y="11"/>
                  </a:lnTo>
                  <a:lnTo>
                    <a:pt x="26" y="22"/>
                  </a:lnTo>
                  <a:lnTo>
                    <a:pt x="22" y="32"/>
                  </a:lnTo>
                  <a:lnTo>
                    <a:pt x="17" y="43"/>
                  </a:lnTo>
                  <a:lnTo>
                    <a:pt x="21" y="53"/>
                  </a:lnTo>
                  <a:lnTo>
                    <a:pt x="2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9" name="Freeform 78">
              <a:extLst>
                <a:ext uri="{FF2B5EF4-FFF2-40B4-BE49-F238E27FC236}">
                  <a16:creationId xmlns:a16="http://schemas.microsoft.com/office/drawing/2014/main" id="{8E72B043-EAE4-4BD0-A305-0FC541B9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807" y="4241514"/>
              <a:ext cx="3696" cy="12937"/>
            </a:xfrm>
            <a:custGeom>
              <a:avLst/>
              <a:gdLst>
                <a:gd name="T0" fmla="*/ 24 w 35"/>
                <a:gd name="T1" fmla="*/ 106 h 106"/>
                <a:gd name="T2" fmla="*/ 21 w 35"/>
                <a:gd name="T3" fmla="*/ 96 h 106"/>
                <a:gd name="T4" fmla="*/ 18 w 35"/>
                <a:gd name="T5" fmla="*/ 85 h 106"/>
                <a:gd name="T6" fmla="*/ 14 w 35"/>
                <a:gd name="T7" fmla="*/ 73 h 106"/>
                <a:gd name="T8" fmla="*/ 11 w 35"/>
                <a:gd name="T9" fmla="*/ 63 h 106"/>
                <a:gd name="T10" fmla="*/ 8 w 35"/>
                <a:gd name="T11" fmla="*/ 52 h 106"/>
                <a:gd name="T12" fmla="*/ 5 w 35"/>
                <a:gd name="T13" fmla="*/ 40 h 106"/>
                <a:gd name="T14" fmla="*/ 3 w 35"/>
                <a:gd name="T15" fmla="*/ 30 h 106"/>
                <a:gd name="T16" fmla="*/ 0 w 35"/>
                <a:gd name="T17" fmla="*/ 18 h 106"/>
                <a:gd name="T18" fmla="*/ 5 w 35"/>
                <a:gd name="T19" fmla="*/ 8 h 106"/>
                <a:gd name="T20" fmla="*/ 11 w 35"/>
                <a:gd name="T21" fmla="*/ 0 h 106"/>
                <a:gd name="T22" fmla="*/ 14 w 35"/>
                <a:gd name="T23" fmla="*/ 10 h 106"/>
                <a:gd name="T24" fmla="*/ 17 w 35"/>
                <a:gd name="T25" fmla="*/ 22 h 106"/>
                <a:gd name="T26" fmla="*/ 20 w 35"/>
                <a:gd name="T27" fmla="*/ 33 h 106"/>
                <a:gd name="T28" fmla="*/ 22 w 35"/>
                <a:gd name="T29" fmla="*/ 45 h 106"/>
                <a:gd name="T30" fmla="*/ 25 w 35"/>
                <a:gd name="T31" fmla="*/ 55 h 106"/>
                <a:gd name="T32" fmla="*/ 28 w 35"/>
                <a:gd name="T33" fmla="*/ 66 h 106"/>
                <a:gd name="T34" fmla="*/ 32 w 35"/>
                <a:gd name="T35" fmla="*/ 78 h 106"/>
                <a:gd name="T36" fmla="*/ 35 w 35"/>
                <a:gd name="T37" fmla="*/ 88 h 106"/>
                <a:gd name="T38" fmla="*/ 29 w 35"/>
                <a:gd name="T39" fmla="*/ 98 h 106"/>
                <a:gd name="T40" fmla="*/ 24 w 35"/>
                <a:gd name="T4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06">
                  <a:moveTo>
                    <a:pt x="24" y="106"/>
                  </a:moveTo>
                  <a:lnTo>
                    <a:pt x="21" y="96"/>
                  </a:lnTo>
                  <a:lnTo>
                    <a:pt x="18" y="85"/>
                  </a:lnTo>
                  <a:lnTo>
                    <a:pt x="14" y="73"/>
                  </a:lnTo>
                  <a:lnTo>
                    <a:pt x="11" y="63"/>
                  </a:lnTo>
                  <a:lnTo>
                    <a:pt x="8" y="52"/>
                  </a:lnTo>
                  <a:lnTo>
                    <a:pt x="5" y="40"/>
                  </a:lnTo>
                  <a:lnTo>
                    <a:pt x="3" y="30"/>
                  </a:lnTo>
                  <a:lnTo>
                    <a:pt x="0" y="18"/>
                  </a:lnTo>
                  <a:lnTo>
                    <a:pt x="5" y="8"/>
                  </a:lnTo>
                  <a:lnTo>
                    <a:pt x="11" y="0"/>
                  </a:lnTo>
                  <a:lnTo>
                    <a:pt x="14" y="10"/>
                  </a:lnTo>
                  <a:lnTo>
                    <a:pt x="17" y="22"/>
                  </a:lnTo>
                  <a:lnTo>
                    <a:pt x="20" y="33"/>
                  </a:lnTo>
                  <a:lnTo>
                    <a:pt x="22" y="45"/>
                  </a:lnTo>
                  <a:lnTo>
                    <a:pt x="25" y="55"/>
                  </a:lnTo>
                  <a:lnTo>
                    <a:pt x="28" y="66"/>
                  </a:lnTo>
                  <a:lnTo>
                    <a:pt x="32" y="78"/>
                  </a:lnTo>
                  <a:lnTo>
                    <a:pt x="35" y="88"/>
                  </a:lnTo>
                  <a:lnTo>
                    <a:pt x="29" y="98"/>
                  </a:lnTo>
                  <a:lnTo>
                    <a:pt x="24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0" name="Freeform 79">
              <a:extLst>
                <a:ext uri="{FF2B5EF4-FFF2-40B4-BE49-F238E27FC236}">
                  <a16:creationId xmlns:a16="http://schemas.microsoft.com/office/drawing/2014/main" id="{DA388162-DDC5-4162-8DA7-182E9464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110" y="4232273"/>
              <a:ext cx="1848" cy="12937"/>
            </a:xfrm>
            <a:custGeom>
              <a:avLst/>
              <a:gdLst>
                <a:gd name="T0" fmla="*/ 11 w 28"/>
                <a:gd name="T1" fmla="*/ 63 h 105"/>
                <a:gd name="T2" fmla="*/ 6 w 28"/>
                <a:gd name="T3" fmla="*/ 40 h 105"/>
                <a:gd name="T4" fmla="*/ 3 w 28"/>
                <a:gd name="T5" fmla="*/ 28 h 105"/>
                <a:gd name="T6" fmla="*/ 1 w 28"/>
                <a:gd name="T7" fmla="*/ 18 h 105"/>
                <a:gd name="T8" fmla="*/ 7 w 28"/>
                <a:gd name="T9" fmla="*/ 7 h 105"/>
                <a:gd name="T10" fmla="*/ 13 w 28"/>
                <a:gd name="T11" fmla="*/ 0 h 105"/>
                <a:gd name="T12" fmla="*/ 16 w 28"/>
                <a:gd name="T13" fmla="*/ 10 h 105"/>
                <a:gd name="T14" fmla="*/ 18 w 28"/>
                <a:gd name="T15" fmla="*/ 22 h 105"/>
                <a:gd name="T16" fmla="*/ 21 w 28"/>
                <a:gd name="T17" fmla="*/ 33 h 105"/>
                <a:gd name="T18" fmla="*/ 23 w 28"/>
                <a:gd name="T19" fmla="*/ 45 h 105"/>
                <a:gd name="T20" fmla="*/ 26 w 28"/>
                <a:gd name="T21" fmla="*/ 56 h 105"/>
                <a:gd name="T22" fmla="*/ 28 w 28"/>
                <a:gd name="T23" fmla="*/ 68 h 105"/>
                <a:gd name="T24" fmla="*/ 23 w 28"/>
                <a:gd name="T25" fmla="*/ 77 h 105"/>
                <a:gd name="T26" fmla="*/ 17 w 28"/>
                <a:gd name="T27" fmla="*/ 86 h 105"/>
                <a:gd name="T28" fmla="*/ 10 w 28"/>
                <a:gd name="T29" fmla="*/ 96 h 105"/>
                <a:gd name="T30" fmla="*/ 5 w 28"/>
                <a:gd name="T31" fmla="*/ 105 h 105"/>
                <a:gd name="T32" fmla="*/ 2 w 28"/>
                <a:gd name="T33" fmla="*/ 93 h 105"/>
                <a:gd name="T34" fmla="*/ 0 w 28"/>
                <a:gd name="T35" fmla="*/ 81 h 105"/>
                <a:gd name="T36" fmla="*/ 5 w 28"/>
                <a:gd name="T37" fmla="*/ 72 h 105"/>
                <a:gd name="T38" fmla="*/ 11 w 28"/>
                <a:gd name="T39" fmla="*/ 6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105">
                  <a:moveTo>
                    <a:pt x="11" y="63"/>
                  </a:moveTo>
                  <a:lnTo>
                    <a:pt x="6" y="40"/>
                  </a:lnTo>
                  <a:lnTo>
                    <a:pt x="3" y="28"/>
                  </a:lnTo>
                  <a:lnTo>
                    <a:pt x="1" y="18"/>
                  </a:lnTo>
                  <a:lnTo>
                    <a:pt x="7" y="7"/>
                  </a:lnTo>
                  <a:lnTo>
                    <a:pt x="13" y="0"/>
                  </a:lnTo>
                  <a:lnTo>
                    <a:pt x="16" y="10"/>
                  </a:lnTo>
                  <a:lnTo>
                    <a:pt x="18" y="22"/>
                  </a:lnTo>
                  <a:lnTo>
                    <a:pt x="21" y="33"/>
                  </a:lnTo>
                  <a:lnTo>
                    <a:pt x="23" y="45"/>
                  </a:lnTo>
                  <a:lnTo>
                    <a:pt x="26" y="56"/>
                  </a:lnTo>
                  <a:lnTo>
                    <a:pt x="28" y="68"/>
                  </a:lnTo>
                  <a:lnTo>
                    <a:pt x="23" y="77"/>
                  </a:lnTo>
                  <a:lnTo>
                    <a:pt x="17" y="86"/>
                  </a:lnTo>
                  <a:lnTo>
                    <a:pt x="10" y="96"/>
                  </a:lnTo>
                  <a:lnTo>
                    <a:pt x="5" y="105"/>
                  </a:lnTo>
                  <a:lnTo>
                    <a:pt x="2" y="93"/>
                  </a:lnTo>
                  <a:lnTo>
                    <a:pt x="0" y="81"/>
                  </a:lnTo>
                  <a:lnTo>
                    <a:pt x="5" y="72"/>
                  </a:lnTo>
                  <a:lnTo>
                    <a:pt x="11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1" name="Freeform 80">
              <a:extLst>
                <a:ext uri="{FF2B5EF4-FFF2-40B4-BE49-F238E27FC236}">
                  <a16:creationId xmlns:a16="http://schemas.microsoft.com/office/drawing/2014/main" id="{3500EADF-00A0-491A-9BB8-434E6402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414" y="4200855"/>
              <a:ext cx="9241" cy="31419"/>
            </a:xfrm>
            <a:custGeom>
              <a:avLst/>
              <a:gdLst>
                <a:gd name="T0" fmla="*/ 12 w 71"/>
                <a:gd name="T1" fmla="*/ 252 h 275"/>
                <a:gd name="T2" fmla="*/ 10 w 71"/>
                <a:gd name="T3" fmla="*/ 240 h 275"/>
                <a:gd name="T4" fmla="*/ 8 w 71"/>
                <a:gd name="T5" fmla="*/ 228 h 275"/>
                <a:gd name="T6" fmla="*/ 6 w 71"/>
                <a:gd name="T7" fmla="*/ 217 h 275"/>
                <a:gd name="T8" fmla="*/ 4 w 71"/>
                <a:gd name="T9" fmla="*/ 205 h 275"/>
                <a:gd name="T10" fmla="*/ 1 w 71"/>
                <a:gd name="T11" fmla="*/ 193 h 275"/>
                <a:gd name="T12" fmla="*/ 0 w 71"/>
                <a:gd name="T13" fmla="*/ 182 h 275"/>
                <a:gd name="T14" fmla="*/ 7 w 71"/>
                <a:gd name="T15" fmla="*/ 173 h 275"/>
                <a:gd name="T16" fmla="*/ 13 w 71"/>
                <a:gd name="T17" fmla="*/ 164 h 275"/>
                <a:gd name="T18" fmla="*/ 21 w 71"/>
                <a:gd name="T19" fmla="*/ 155 h 275"/>
                <a:gd name="T20" fmla="*/ 27 w 71"/>
                <a:gd name="T21" fmla="*/ 147 h 275"/>
                <a:gd name="T22" fmla="*/ 33 w 71"/>
                <a:gd name="T23" fmla="*/ 138 h 275"/>
                <a:gd name="T24" fmla="*/ 41 w 71"/>
                <a:gd name="T25" fmla="*/ 128 h 275"/>
                <a:gd name="T26" fmla="*/ 39 w 71"/>
                <a:gd name="T27" fmla="*/ 117 h 275"/>
                <a:gd name="T28" fmla="*/ 38 w 71"/>
                <a:gd name="T29" fmla="*/ 105 h 275"/>
                <a:gd name="T30" fmla="*/ 44 w 71"/>
                <a:gd name="T31" fmla="*/ 97 h 275"/>
                <a:gd name="T32" fmla="*/ 51 w 71"/>
                <a:gd name="T33" fmla="*/ 88 h 275"/>
                <a:gd name="T34" fmla="*/ 47 w 71"/>
                <a:gd name="T35" fmla="*/ 41 h 275"/>
                <a:gd name="T36" fmla="*/ 46 w 71"/>
                <a:gd name="T37" fmla="*/ 28 h 275"/>
                <a:gd name="T38" fmla="*/ 46 w 71"/>
                <a:gd name="T39" fmla="*/ 17 h 275"/>
                <a:gd name="T40" fmla="*/ 53 w 71"/>
                <a:gd name="T41" fmla="*/ 8 h 275"/>
                <a:gd name="T42" fmla="*/ 60 w 71"/>
                <a:gd name="T43" fmla="*/ 0 h 275"/>
                <a:gd name="T44" fmla="*/ 61 w 71"/>
                <a:gd name="T45" fmla="*/ 11 h 275"/>
                <a:gd name="T46" fmla="*/ 62 w 71"/>
                <a:gd name="T47" fmla="*/ 24 h 275"/>
                <a:gd name="T48" fmla="*/ 63 w 71"/>
                <a:gd name="T49" fmla="*/ 36 h 275"/>
                <a:gd name="T50" fmla="*/ 63 w 71"/>
                <a:gd name="T51" fmla="*/ 48 h 275"/>
                <a:gd name="T52" fmla="*/ 65 w 71"/>
                <a:gd name="T53" fmla="*/ 71 h 275"/>
                <a:gd name="T54" fmla="*/ 67 w 71"/>
                <a:gd name="T55" fmla="*/ 83 h 275"/>
                <a:gd name="T56" fmla="*/ 68 w 71"/>
                <a:gd name="T57" fmla="*/ 94 h 275"/>
                <a:gd name="T58" fmla="*/ 70 w 71"/>
                <a:gd name="T59" fmla="*/ 106 h 275"/>
                <a:gd name="T60" fmla="*/ 71 w 71"/>
                <a:gd name="T61" fmla="*/ 118 h 275"/>
                <a:gd name="T62" fmla="*/ 64 w 71"/>
                <a:gd name="T63" fmla="*/ 126 h 275"/>
                <a:gd name="T64" fmla="*/ 57 w 71"/>
                <a:gd name="T65" fmla="*/ 135 h 275"/>
                <a:gd name="T66" fmla="*/ 50 w 71"/>
                <a:gd name="T67" fmla="*/ 143 h 275"/>
                <a:gd name="T68" fmla="*/ 43 w 71"/>
                <a:gd name="T69" fmla="*/ 152 h 275"/>
                <a:gd name="T70" fmla="*/ 37 w 71"/>
                <a:gd name="T71" fmla="*/ 160 h 275"/>
                <a:gd name="T72" fmla="*/ 30 w 71"/>
                <a:gd name="T73" fmla="*/ 170 h 275"/>
                <a:gd name="T74" fmla="*/ 31 w 71"/>
                <a:gd name="T75" fmla="*/ 182 h 275"/>
                <a:gd name="T76" fmla="*/ 33 w 71"/>
                <a:gd name="T77" fmla="*/ 193 h 275"/>
                <a:gd name="T78" fmla="*/ 38 w 71"/>
                <a:gd name="T79" fmla="*/ 217 h 275"/>
                <a:gd name="T80" fmla="*/ 31 w 71"/>
                <a:gd name="T81" fmla="*/ 225 h 275"/>
                <a:gd name="T82" fmla="*/ 25 w 71"/>
                <a:gd name="T83" fmla="*/ 234 h 275"/>
                <a:gd name="T84" fmla="*/ 27 w 71"/>
                <a:gd name="T85" fmla="*/ 245 h 275"/>
                <a:gd name="T86" fmla="*/ 29 w 71"/>
                <a:gd name="T87" fmla="*/ 257 h 275"/>
                <a:gd name="T88" fmla="*/ 23 w 71"/>
                <a:gd name="T89" fmla="*/ 267 h 275"/>
                <a:gd name="T90" fmla="*/ 16 w 71"/>
                <a:gd name="T91" fmla="*/ 275 h 275"/>
                <a:gd name="T92" fmla="*/ 14 w 71"/>
                <a:gd name="T93" fmla="*/ 265 h 275"/>
                <a:gd name="T94" fmla="*/ 12 w 71"/>
                <a:gd name="T95" fmla="*/ 25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" h="275">
                  <a:moveTo>
                    <a:pt x="12" y="252"/>
                  </a:moveTo>
                  <a:lnTo>
                    <a:pt x="10" y="240"/>
                  </a:lnTo>
                  <a:lnTo>
                    <a:pt x="8" y="228"/>
                  </a:lnTo>
                  <a:lnTo>
                    <a:pt x="6" y="217"/>
                  </a:lnTo>
                  <a:lnTo>
                    <a:pt x="4" y="205"/>
                  </a:lnTo>
                  <a:lnTo>
                    <a:pt x="1" y="193"/>
                  </a:lnTo>
                  <a:lnTo>
                    <a:pt x="0" y="182"/>
                  </a:lnTo>
                  <a:lnTo>
                    <a:pt x="7" y="173"/>
                  </a:lnTo>
                  <a:lnTo>
                    <a:pt x="13" y="164"/>
                  </a:lnTo>
                  <a:lnTo>
                    <a:pt x="21" y="155"/>
                  </a:lnTo>
                  <a:lnTo>
                    <a:pt x="27" y="147"/>
                  </a:lnTo>
                  <a:lnTo>
                    <a:pt x="33" y="138"/>
                  </a:lnTo>
                  <a:lnTo>
                    <a:pt x="41" y="128"/>
                  </a:lnTo>
                  <a:lnTo>
                    <a:pt x="39" y="117"/>
                  </a:lnTo>
                  <a:lnTo>
                    <a:pt x="38" y="105"/>
                  </a:lnTo>
                  <a:lnTo>
                    <a:pt x="44" y="97"/>
                  </a:lnTo>
                  <a:lnTo>
                    <a:pt x="51" y="88"/>
                  </a:lnTo>
                  <a:lnTo>
                    <a:pt x="47" y="41"/>
                  </a:lnTo>
                  <a:lnTo>
                    <a:pt x="46" y="28"/>
                  </a:lnTo>
                  <a:lnTo>
                    <a:pt x="46" y="17"/>
                  </a:lnTo>
                  <a:lnTo>
                    <a:pt x="53" y="8"/>
                  </a:lnTo>
                  <a:lnTo>
                    <a:pt x="60" y="0"/>
                  </a:lnTo>
                  <a:lnTo>
                    <a:pt x="61" y="11"/>
                  </a:lnTo>
                  <a:lnTo>
                    <a:pt x="62" y="24"/>
                  </a:lnTo>
                  <a:lnTo>
                    <a:pt x="63" y="36"/>
                  </a:lnTo>
                  <a:lnTo>
                    <a:pt x="63" y="48"/>
                  </a:lnTo>
                  <a:lnTo>
                    <a:pt x="65" y="71"/>
                  </a:lnTo>
                  <a:lnTo>
                    <a:pt x="67" y="83"/>
                  </a:lnTo>
                  <a:lnTo>
                    <a:pt x="68" y="94"/>
                  </a:lnTo>
                  <a:lnTo>
                    <a:pt x="70" y="106"/>
                  </a:lnTo>
                  <a:lnTo>
                    <a:pt x="71" y="118"/>
                  </a:lnTo>
                  <a:lnTo>
                    <a:pt x="64" y="126"/>
                  </a:lnTo>
                  <a:lnTo>
                    <a:pt x="57" y="135"/>
                  </a:lnTo>
                  <a:lnTo>
                    <a:pt x="50" y="143"/>
                  </a:lnTo>
                  <a:lnTo>
                    <a:pt x="43" y="152"/>
                  </a:lnTo>
                  <a:lnTo>
                    <a:pt x="37" y="160"/>
                  </a:lnTo>
                  <a:lnTo>
                    <a:pt x="30" y="170"/>
                  </a:lnTo>
                  <a:lnTo>
                    <a:pt x="31" y="182"/>
                  </a:lnTo>
                  <a:lnTo>
                    <a:pt x="33" y="193"/>
                  </a:lnTo>
                  <a:lnTo>
                    <a:pt x="38" y="217"/>
                  </a:lnTo>
                  <a:lnTo>
                    <a:pt x="31" y="225"/>
                  </a:lnTo>
                  <a:lnTo>
                    <a:pt x="25" y="234"/>
                  </a:lnTo>
                  <a:lnTo>
                    <a:pt x="27" y="245"/>
                  </a:lnTo>
                  <a:lnTo>
                    <a:pt x="29" y="257"/>
                  </a:lnTo>
                  <a:lnTo>
                    <a:pt x="23" y="267"/>
                  </a:lnTo>
                  <a:lnTo>
                    <a:pt x="16" y="275"/>
                  </a:lnTo>
                  <a:lnTo>
                    <a:pt x="14" y="265"/>
                  </a:lnTo>
                  <a:lnTo>
                    <a:pt x="12" y="2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2" name="Freeform 81">
              <a:extLst>
                <a:ext uri="{FF2B5EF4-FFF2-40B4-BE49-F238E27FC236}">
                  <a16:creationId xmlns:a16="http://schemas.microsoft.com/office/drawing/2014/main" id="{E938E0BC-7D23-45A9-BD30-534FDD1AE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048" y="4160196"/>
              <a:ext cx="5545" cy="9241"/>
            </a:xfrm>
            <a:custGeom>
              <a:avLst/>
              <a:gdLst>
                <a:gd name="T0" fmla="*/ 34 w 39"/>
                <a:gd name="T1" fmla="*/ 58 h 87"/>
                <a:gd name="T2" fmla="*/ 17 w 39"/>
                <a:gd name="T3" fmla="*/ 72 h 87"/>
                <a:gd name="T4" fmla="*/ 8 w 39"/>
                <a:gd name="T5" fmla="*/ 80 h 87"/>
                <a:gd name="T6" fmla="*/ 0 w 39"/>
                <a:gd name="T7" fmla="*/ 87 h 87"/>
                <a:gd name="T8" fmla="*/ 1 w 39"/>
                <a:gd name="T9" fmla="*/ 75 h 87"/>
                <a:gd name="T10" fmla="*/ 2 w 39"/>
                <a:gd name="T11" fmla="*/ 62 h 87"/>
                <a:gd name="T12" fmla="*/ 3 w 39"/>
                <a:gd name="T13" fmla="*/ 50 h 87"/>
                <a:gd name="T14" fmla="*/ 4 w 39"/>
                <a:gd name="T15" fmla="*/ 39 h 87"/>
                <a:gd name="T16" fmla="*/ 5 w 39"/>
                <a:gd name="T17" fmla="*/ 26 h 87"/>
                <a:gd name="T18" fmla="*/ 7 w 39"/>
                <a:gd name="T19" fmla="*/ 14 h 87"/>
                <a:gd name="T20" fmla="*/ 16 w 39"/>
                <a:gd name="T21" fmla="*/ 7 h 87"/>
                <a:gd name="T22" fmla="*/ 24 w 39"/>
                <a:gd name="T23" fmla="*/ 0 h 87"/>
                <a:gd name="T24" fmla="*/ 22 w 39"/>
                <a:gd name="T25" fmla="*/ 13 h 87"/>
                <a:gd name="T26" fmla="*/ 21 w 39"/>
                <a:gd name="T27" fmla="*/ 24 h 87"/>
                <a:gd name="T28" fmla="*/ 31 w 39"/>
                <a:gd name="T29" fmla="*/ 16 h 87"/>
                <a:gd name="T30" fmla="*/ 39 w 39"/>
                <a:gd name="T31" fmla="*/ 10 h 87"/>
                <a:gd name="T32" fmla="*/ 38 w 39"/>
                <a:gd name="T33" fmla="*/ 22 h 87"/>
                <a:gd name="T34" fmla="*/ 36 w 39"/>
                <a:gd name="T35" fmla="*/ 33 h 87"/>
                <a:gd name="T36" fmla="*/ 35 w 39"/>
                <a:gd name="T37" fmla="*/ 46 h 87"/>
                <a:gd name="T38" fmla="*/ 34 w 39"/>
                <a:gd name="T39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7">
                  <a:moveTo>
                    <a:pt x="34" y="58"/>
                  </a:moveTo>
                  <a:lnTo>
                    <a:pt x="17" y="72"/>
                  </a:lnTo>
                  <a:lnTo>
                    <a:pt x="8" y="80"/>
                  </a:lnTo>
                  <a:lnTo>
                    <a:pt x="0" y="87"/>
                  </a:lnTo>
                  <a:lnTo>
                    <a:pt x="1" y="75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4" y="39"/>
                  </a:lnTo>
                  <a:lnTo>
                    <a:pt x="5" y="26"/>
                  </a:lnTo>
                  <a:lnTo>
                    <a:pt x="7" y="14"/>
                  </a:lnTo>
                  <a:lnTo>
                    <a:pt x="16" y="7"/>
                  </a:lnTo>
                  <a:lnTo>
                    <a:pt x="24" y="0"/>
                  </a:lnTo>
                  <a:lnTo>
                    <a:pt x="22" y="13"/>
                  </a:lnTo>
                  <a:lnTo>
                    <a:pt x="21" y="24"/>
                  </a:lnTo>
                  <a:lnTo>
                    <a:pt x="31" y="16"/>
                  </a:lnTo>
                  <a:lnTo>
                    <a:pt x="39" y="10"/>
                  </a:lnTo>
                  <a:lnTo>
                    <a:pt x="38" y="22"/>
                  </a:lnTo>
                  <a:lnTo>
                    <a:pt x="36" y="33"/>
                  </a:lnTo>
                  <a:lnTo>
                    <a:pt x="35" y="46"/>
                  </a:lnTo>
                  <a:lnTo>
                    <a:pt x="34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3" name="Freeform 82">
              <a:extLst>
                <a:ext uri="{FF2B5EF4-FFF2-40B4-BE49-F238E27FC236}">
                  <a16:creationId xmlns:a16="http://schemas.microsoft.com/office/drawing/2014/main" id="{4548338C-F93D-4016-9917-D794B670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682" y="4130625"/>
              <a:ext cx="7393" cy="16633"/>
            </a:xfrm>
            <a:custGeom>
              <a:avLst/>
              <a:gdLst>
                <a:gd name="T0" fmla="*/ 0 w 64"/>
                <a:gd name="T1" fmla="*/ 140 h 140"/>
                <a:gd name="T2" fmla="*/ 2 w 64"/>
                <a:gd name="T3" fmla="*/ 129 h 140"/>
                <a:gd name="T4" fmla="*/ 4 w 64"/>
                <a:gd name="T5" fmla="*/ 117 h 140"/>
                <a:gd name="T6" fmla="*/ 7 w 64"/>
                <a:gd name="T7" fmla="*/ 105 h 140"/>
                <a:gd name="T8" fmla="*/ 10 w 64"/>
                <a:gd name="T9" fmla="*/ 93 h 140"/>
                <a:gd name="T10" fmla="*/ 12 w 64"/>
                <a:gd name="T11" fmla="*/ 82 h 140"/>
                <a:gd name="T12" fmla="*/ 15 w 64"/>
                <a:gd name="T13" fmla="*/ 70 h 140"/>
                <a:gd name="T14" fmla="*/ 16 w 64"/>
                <a:gd name="T15" fmla="*/ 58 h 140"/>
                <a:gd name="T16" fmla="*/ 20 w 64"/>
                <a:gd name="T17" fmla="*/ 47 h 140"/>
                <a:gd name="T18" fmla="*/ 29 w 64"/>
                <a:gd name="T19" fmla="*/ 41 h 140"/>
                <a:gd name="T20" fmla="*/ 38 w 64"/>
                <a:gd name="T21" fmla="*/ 35 h 140"/>
                <a:gd name="T22" fmla="*/ 41 w 64"/>
                <a:gd name="T23" fmla="*/ 23 h 140"/>
                <a:gd name="T24" fmla="*/ 45 w 64"/>
                <a:gd name="T25" fmla="*/ 12 h 140"/>
                <a:gd name="T26" fmla="*/ 54 w 64"/>
                <a:gd name="T27" fmla="*/ 6 h 140"/>
                <a:gd name="T28" fmla="*/ 64 w 64"/>
                <a:gd name="T29" fmla="*/ 0 h 140"/>
                <a:gd name="T30" fmla="*/ 61 w 64"/>
                <a:gd name="T31" fmla="*/ 12 h 140"/>
                <a:gd name="T32" fmla="*/ 57 w 64"/>
                <a:gd name="T33" fmla="*/ 23 h 140"/>
                <a:gd name="T34" fmla="*/ 55 w 64"/>
                <a:gd name="T35" fmla="*/ 35 h 140"/>
                <a:gd name="T36" fmla="*/ 52 w 64"/>
                <a:gd name="T37" fmla="*/ 47 h 140"/>
                <a:gd name="T38" fmla="*/ 49 w 64"/>
                <a:gd name="T39" fmla="*/ 58 h 140"/>
                <a:gd name="T40" fmla="*/ 47 w 64"/>
                <a:gd name="T41" fmla="*/ 70 h 140"/>
                <a:gd name="T42" fmla="*/ 45 w 64"/>
                <a:gd name="T43" fmla="*/ 81 h 140"/>
                <a:gd name="T44" fmla="*/ 41 w 64"/>
                <a:gd name="T45" fmla="*/ 92 h 140"/>
                <a:gd name="T46" fmla="*/ 33 w 64"/>
                <a:gd name="T47" fmla="*/ 99 h 140"/>
                <a:gd name="T48" fmla="*/ 23 w 64"/>
                <a:gd name="T49" fmla="*/ 105 h 140"/>
                <a:gd name="T50" fmla="*/ 21 w 64"/>
                <a:gd name="T51" fmla="*/ 117 h 140"/>
                <a:gd name="T52" fmla="*/ 19 w 64"/>
                <a:gd name="T53" fmla="*/ 127 h 140"/>
                <a:gd name="T54" fmla="*/ 10 w 64"/>
                <a:gd name="T55" fmla="*/ 134 h 140"/>
                <a:gd name="T56" fmla="*/ 0 w 64"/>
                <a:gd name="T5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140">
                  <a:moveTo>
                    <a:pt x="0" y="140"/>
                  </a:moveTo>
                  <a:lnTo>
                    <a:pt x="2" y="129"/>
                  </a:lnTo>
                  <a:lnTo>
                    <a:pt x="4" y="117"/>
                  </a:lnTo>
                  <a:lnTo>
                    <a:pt x="7" y="105"/>
                  </a:lnTo>
                  <a:lnTo>
                    <a:pt x="10" y="93"/>
                  </a:lnTo>
                  <a:lnTo>
                    <a:pt x="12" y="82"/>
                  </a:lnTo>
                  <a:lnTo>
                    <a:pt x="15" y="70"/>
                  </a:lnTo>
                  <a:lnTo>
                    <a:pt x="16" y="58"/>
                  </a:lnTo>
                  <a:lnTo>
                    <a:pt x="20" y="47"/>
                  </a:lnTo>
                  <a:lnTo>
                    <a:pt x="29" y="41"/>
                  </a:lnTo>
                  <a:lnTo>
                    <a:pt x="38" y="35"/>
                  </a:lnTo>
                  <a:lnTo>
                    <a:pt x="41" y="23"/>
                  </a:lnTo>
                  <a:lnTo>
                    <a:pt x="45" y="12"/>
                  </a:lnTo>
                  <a:lnTo>
                    <a:pt x="54" y="6"/>
                  </a:lnTo>
                  <a:lnTo>
                    <a:pt x="64" y="0"/>
                  </a:lnTo>
                  <a:lnTo>
                    <a:pt x="61" y="12"/>
                  </a:lnTo>
                  <a:lnTo>
                    <a:pt x="57" y="23"/>
                  </a:lnTo>
                  <a:lnTo>
                    <a:pt x="55" y="35"/>
                  </a:lnTo>
                  <a:lnTo>
                    <a:pt x="52" y="47"/>
                  </a:lnTo>
                  <a:lnTo>
                    <a:pt x="49" y="58"/>
                  </a:lnTo>
                  <a:lnTo>
                    <a:pt x="47" y="70"/>
                  </a:lnTo>
                  <a:lnTo>
                    <a:pt x="45" y="81"/>
                  </a:lnTo>
                  <a:lnTo>
                    <a:pt x="41" y="92"/>
                  </a:lnTo>
                  <a:lnTo>
                    <a:pt x="33" y="99"/>
                  </a:lnTo>
                  <a:lnTo>
                    <a:pt x="23" y="105"/>
                  </a:lnTo>
                  <a:lnTo>
                    <a:pt x="21" y="117"/>
                  </a:lnTo>
                  <a:lnTo>
                    <a:pt x="19" y="127"/>
                  </a:lnTo>
                  <a:lnTo>
                    <a:pt x="10" y="134"/>
                  </a:lnTo>
                  <a:lnTo>
                    <a:pt x="0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4" name="Freeform 83">
              <a:extLst>
                <a:ext uri="{FF2B5EF4-FFF2-40B4-BE49-F238E27FC236}">
                  <a16:creationId xmlns:a16="http://schemas.microsoft.com/office/drawing/2014/main" id="{FB2E42A2-C7B9-4375-995B-C18A2B01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923" y="4126929"/>
              <a:ext cx="7393" cy="11089"/>
            </a:xfrm>
            <a:custGeom>
              <a:avLst/>
              <a:gdLst>
                <a:gd name="T0" fmla="*/ 27 w 63"/>
                <a:gd name="T1" fmla="*/ 80 h 91"/>
                <a:gd name="T2" fmla="*/ 16 w 63"/>
                <a:gd name="T3" fmla="*/ 86 h 91"/>
                <a:gd name="T4" fmla="*/ 8 w 63"/>
                <a:gd name="T5" fmla="*/ 91 h 91"/>
                <a:gd name="T6" fmla="*/ 10 w 63"/>
                <a:gd name="T7" fmla="*/ 80 h 91"/>
                <a:gd name="T8" fmla="*/ 13 w 63"/>
                <a:gd name="T9" fmla="*/ 68 h 91"/>
                <a:gd name="T10" fmla="*/ 16 w 63"/>
                <a:gd name="T11" fmla="*/ 56 h 91"/>
                <a:gd name="T12" fmla="*/ 20 w 63"/>
                <a:gd name="T13" fmla="*/ 46 h 91"/>
                <a:gd name="T14" fmla="*/ 9 w 63"/>
                <a:gd name="T15" fmla="*/ 52 h 91"/>
                <a:gd name="T16" fmla="*/ 0 w 63"/>
                <a:gd name="T17" fmla="*/ 56 h 91"/>
                <a:gd name="T18" fmla="*/ 3 w 63"/>
                <a:gd name="T19" fmla="*/ 46 h 91"/>
                <a:gd name="T20" fmla="*/ 6 w 63"/>
                <a:gd name="T21" fmla="*/ 34 h 91"/>
                <a:gd name="T22" fmla="*/ 9 w 63"/>
                <a:gd name="T23" fmla="*/ 22 h 91"/>
                <a:gd name="T24" fmla="*/ 12 w 63"/>
                <a:gd name="T25" fmla="*/ 10 h 91"/>
                <a:gd name="T26" fmla="*/ 23 w 63"/>
                <a:gd name="T27" fmla="*/ 5 h 91"/>
                <a:gd name="T28" fmla="*/ 31 w 63"/>
                <a:gd name="T29" fmla="*/ 0 h 91"/>
                <a:gd name="T30" fmla="*/ 28 w 63"/>
                <a:gd name="T31" fmla="*/ 12 h 91"/>
                <a:gd name="T32" fmla="*/ 25 w 63"/>
                <a:gd name="T33" fmla="*/ 23 h 91"/>
                <a:gd name="T34" fmla="*/ 34 w 63"/>
                <a:gd name="T35" fmla="*/ 18 h 91"/>
                <a:gd name="T36" fmla="*/ 44 w 63"/>
                <a:gd name="T37" fmla="*/ 13 h 91"/>
                <a:gd name="T38" fmla="*/ 55 w 63"/>
                <a:gd name="T39" fmla="*/ 6 h 91"/>
                <a:gd name="T40" fmla="*/ 63 w 63"/>
                <a:gd name="T41" fmla="*/ 2 h 91"/>
                <a:gd name="T42" fmla="*/ 61 w 63"/>
                <a:gd name="T43" fmla="*/ 13 h 91"/>
                <a:gd name="T44" fmla="*/ 58 w 63"/>
                <a:gd name="T45" fmla="*/ 24 h 91"/>
                <a:gd name="T46" fmla="*/ 47 w 63"/>
                <a:gd name="T47" fmla="*/ 30 h 91"/>
                <a:gd name="T48" fmla="*/ 39 w 63"/>
                <a:gd name="T49" fmla="*/ 35 h 91"/>
                <a:gd name="T50" fmla="*/ 37 w 63"/>
                <a:gd name="T51" fmla="*/ 40 h 91"/>
                <a:gd name="T52" fmla="*/ 34 w 63"/>
                <a:gd name="T53" fmla="*/ 47 h 91"/>
                <a:gd name="T54" fmla="*/ 33 w 63"/>
                <a:gd name="T55" fmla="*/ 52 h 91"/>
                <a:gd name="T56" fmla="*/ 32 w 63"/>
                <a:gd name="T57" fmla="*/ 57 h 91"/>
                <a:gd name="T58" fmla="*/ 27 w 63"/>
                <a:gd name="T59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91">
                  <a:moveTo>
                    <a:pt x="27" y="80"/>
                  </a:moveTo>
                  <a:lnTo>
                    <a:pt x="16" y="86"/>
                  </a:lnTo>
                  <a:lnTo>
                    <a:pt x="8" y="91"/>
                  </a:lnTo>
                  <a:lnTo>
                    <a:pt x="10" y="80"/>
                  </a:lnTo>
                  <a:lnTo>
                    <a:pt x="13" y="68"/>
                  </a:lnTo>
                  <a:lnTo>
                    <a:pt x="16" y="56"/>
                  </a:lnTo>
                  <a:lnTo>
                    <a:pt x="20" y="46"/>
                  </a:lnTo>
                  <a:lnTo>
                    <a:pt x="9" y="52"/>
                  </a:lnTo>
                  <a:lnTo>
                    <a:pt x="0" y="56"/>
                  </a:lnTo>
                  <a:lnTo>
                    <a:pt x="3" y="46"/>
                  </a:lnTo>
                  <a:lnTo>
                    <a:pt x="6" y="34"/>
                  </a:lnTo>
                  <a:lnTo>
                    <a:pt x="9" y="22"/>
                  </a:lnTo>
                  <a:lnTo>
                    <a:pt x="12" y="10"/>
                  </a:lnTo>
                  <a:lnTo>
                    <a:pt x="23" y="5"/>
                  </a:lnTo>
                  <a:lnTo>
                    <a:pt x="31" y="0"/>
                  </a:lnTo>
                  <a:lnTo>
                    <a:pt x="28" y="12"/>
                  </a:lnTo>
                  <a:lnTo>
                    <a:pt x="25" y="23"/>
                  </a:lnTo>
                  <a:lnTo>
                    <a:pt x="34" y="18"/>
                  </a:lnTo>
                  <a:lnTo>
                    <a:pt x="44" y="13"/>
                  </a:lnTo>
                  <a:lnTo>
                    <a:pt x="55" y="6"/>
                  </a:lnTo>
                  <a:lnTo>
                    <a:pt x="63" y="2"/>
                  </a:lnTo>
                  <a:lnTo>
                    <a:pt x="61" y="13"/>
                  </a:lnTo>
                  <a:lnTo>
                    <a:pt x="58" y="24"/>
                  </a:lnTo>
                  <a:lnTo>
                    <a:pt x="47" y="30"/>
                  </a:lnTo>
                  <a:lnTo>
                    <a:pt x="39" y="35"/>
                  </a:lnTo>
                  <a:lnTo>
                    <a:pt x="37" y="40"/>
                  </a:lnTo>
                  <a:lnTo>
                    <a:pt x="34" y="47"/>
                  </a:lnTo>
                  <a:lnTo>
                    <a:pt x="33" y="52"/>
                  </a:lnTo>
                  <a:lnTo>
                    <a:pt x="32" y="57"/>
                  </a:lnTo>
                  <a:lnTo>
                    <a:pt x="2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5" name="Freeform 84">
              <a:extLst>
                <a:ext uri="{FF2B5EF4-FFF2-40B4-BE49-F238E27FC236}">
                  <a16:creationId xmlns:a16="http://schemas.microsoft.com/office/drawing/2014/main" id="{C02B75FC-F712-41E8-A78D-9AADF394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040" y="4099207"/>
              <a:ext cx="5545" cy="5544"/>
            </a:xfrm>
            <a:custGeom>
              <a:avLst/>
              <a:gdLst>
                <a:gd name="T0" fmla="*/ 40 w 50"/>
                <a:gd name="T1" fmla="*/ 22 h 49"/>
                <a:gd name="T2" fmla="*/ 36 w 50"/>
                <a:gd name="T3" fmla="*/ 32 h 49"/>
                <a:gd name="T4" fmla="*/ 31 w 50"/>
                <a:gd name="T5" fmla="*/ 42 h 49"/>
                <a:gd name="T6" fmla="*/ 27 w 50"/>
                <a:gd name="T7" fmla="*/ 44 h 49"/>
                <a:gd name="T8" fmla="*/ 20 w 50"/>
                <a:gd name="T9" fmla="*/ 46 h 49"/>
                <a:gd name="T10" fmla="*/ 14 w 50"/>
                <a:gd name="T11" fmla="*/ 48 h 49"/>
                <a:gd name="T12" fmla="*/ 11 w 50"/>
                <a:gd name="T13" fmla="*/ 49 h 49"/>
                <a:gd name="T14" fmla="*/ 12 w 50"/>
                <a:gd name="T15" fmla="*/ 46 h 49"/>
                <a:gd name="T16" fmla="*/ 15 w 50"/>
                <a:gd name="T17" fmla="*/ 39 h 49"/>
                <a:gd name="T18" fmla="*/ 19 w 50"/>
                <a:gd name="T19" fmla="*/ 32 h 49"/>
                <a:gd name="T20" fmla="*/ 20 w 50"/>
                <a:gd name="T21" fmla="*/ 28 h 49"/>
                <a:gd name="T22" fmla="*/ 11 w 50"/>
                <a:gd name="T23" fmla="*/ 31 h 49"/>
                <a:gd name="T24" fmla="*/ 0 w 50"/>
                <a:gd name="T25" fmla="*/ 36 h 49"/>
                <a:gd name="T26" fmla="*/ 4 w 50"/>
                <a:gd name="T27" fmla="*/ 25 h 49"/>
                <a:gd name="T28" fmla="*/ 10 w 50"/>
                <a:gd name="T29" fmla="*/ 14 h 49"/>
                <a:gd name="T30" fmla="*/ 19 w 50"/>
                <a:gd name="T31" fmla="*/ 10 h 49"/>
                <a:gd name="T32" fmla="*/ 30 w 50"/>
                <a:gd name="T33" fmla="*/ 8 h 49"/>
                <a:gd name="T34" fmla="*/ 40 w 50"/>
                <a:gd name="T35" fmla="*/ 4 h 49"/>
                <a:gd name="T36" fmla="*/ 50 w 50"/>
                <a:gd name="T37" fmla="*/ 0 h 49"/>
                <a:gd name="T38" fmla="*/ 46 w 50"/>
                <a:gd name="T39" fmla="*/ 11 h 49"/>
                <a:gd name="T40" fmla="*/ 40 w 50"/>
                <a:gd name="T41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40" y="22"/>
                  </a:moveTo>
                  <a:lnTo>
                    <a:pt x="36" y="32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0" y="46"/>
                  </a:lnTo>
                  <a:lnTo>
                    <a:pt x="14" y="48"/>
                  </a:lnTo>
                  <a:lnTo>
                    <a:pt x="11" y="49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9" y="32"/>
                  </a:lnTo>
                  <a:lnTo>
                    <a:pt x="20" y="28"/>
                  </a:lnTo>
                  <a:lnTo>
                    <a:pt x="11" y="3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10" y="14"/>
                  </a:lnTo>
                  <a:lnTo>
                    <a:pt x="19" y="10"/>
                  </a:lnTo>
                  <a:lnTo>
                    <a:pt x="30" y="8"/>
                  </a:lnTo>
                  <a:lnTo>
                    <a:pt x="40" y="4"/>
                  </a:lnTo>
                  <a:lnTo>
                    <a:pt x="50" y="0"/>
                  </a:lnTo>
                  <a:lnTo>
                    <a:pt x="46" y="11"/>
                  </a:lnTo>
                  <a:lnTo>
                    <a:pt x="4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6" name="Freeform 85">
              <a:extLst>
                <a:ext uri="{FF2B5EF4-FFF2-40B4-BE49-F238E27FC236}">
                  <a16:creationId xmlns:a16="http://schemas.microsoft.com/office/drawing/2014/main" id="{C8D21856-F9B4-47CB-BCBD-EB3F24AC1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9173" y="4014192"/>
              <a:ext cx="510111" cy="513786"/>
            </a:xfrm>
            <a:custGeom>
              <a:avLst/>
              <a:gdLst>
                <a:gd name="T0" fmla="*/ 142 w 4410"/>
                <a:gd name="T1" fmla="*/ 1975 h 4453"/>
                <a:gd name="T2" fmla="*/ 128 w 4410"/>
                <a:gd name="T3" fmla="*/ 2324 h 4453"/>
                <a:gd name="T4" fmla="*/ 142 w 4410"/>
                <a:gd name="T5" fmla="*/ 2528 h 4453"/>
                <a:gd name="T6" fmla="*/ 607 w 4410"/>
                <a:gd name="T7" fmla="*/ 3655 h 4453"/>
                <a:gd name="T8" fmla="*/ 1669 w 4410"/>
                <a:gd name="T9" fmla="*/ 4320 h 4453"/>
                <a:gd name="T10" fmla="*/ 1986 w 4410"/>
                <a:gd name="T11" fmla="*/ 4371 h 4453"/>
                <a:gd name="T12" fmla="*/ 2475 w 4410"/>
                <a:gd name="T13" fmla="*/ 4359 h 4453"/>
                <a:gd name="T14" fmla="*/ 3964 w 4410"/>
                <a:gd name="T15" fmla="*/ 3389 h 4453"/>
                <a:gd name="T16" fmla="*/ 4299 w 4410"/>
                <a:gd name="T17" fmla="*/ 2841 h 4453"/>
                <a:gd name="T18" fmla="*/ 4250 w 4410"/>
                <a:gd name="T19" fmla="*/ 1718 h 4453"/>
                <a:gd name="T20" fmla="*/ 3902 w 4410"/>
                <a:gd name="T21" fmla="*/ 1062 h 4453"/>
                <a:gd name="T22" fmla="*/ 2023 w 4410"/>
                <a:gd name="T23" fmla="*/ 87 h 4453"/>
                <a:gd name="T24" fmla="*/ 1017 w 4410"/>
                <a:gd name="T25" fmla="*/ 515 h 4453"/>
                <a:gd name="T26" fmla="*/ 4081 w 4410"/>
                <a:gd name="T27" fmla="*/ 3046 h 4453"/>
                <a:gd name="T28" fmla="*/ 942 w 4410"/>
                <a:gd name="T29" fmla="*/ 443 h 4453"/>
                <a:gd name="T30" fmla="*/ 1416 w 4410"/>
                <a:gd name="T31" fmla="*/ 142 h 4453"/>
                <a:gd name="T32" fmla="*/ 1839 w 4410"/>
                <a:gd name="T33" fmla="*/ 92 h 4453"/>
                <a:gd name="T34" fmla="*/ 2462 w 4410"/>
                <a:gd name="T35" fmla="*/ 25 h 4453"/>
                <a:gd name="T36" fmla="*/ 2946 w 4410"/>
                <a:gd name="T37" fmla="*/ 155 h 4453"/>
                <a:gd name="T38" fmla="*/ 3366 w 4410"/>
                <a:gd name="T39" fmla="*/ 394 h 4453"/>
                <a:gd name="T40" fmla="*/ 3823 w 4410"/>
                <a:gd name="T41" fmla="*/ 721 h 4453"/>
                <a:gd name="T42" fmla="*/ 4138 w 4410"/>
                <a:gd name="T43" fmla="*/ 1188 h 4453"/>
                <a:gd name="T44" fmla="*/ 4337 w 4410"/>
                <a:gd name="T45" fmla="*/ 1706 h 4453"/>
                <a:gd name="T46" fmla="*/ 4401 w 4410"/>
                <a:gd name="T47" fmla="*/ 2414 h 4453"/>
                <a:gd name="T48" fmla="*/ 4239 w 4410"/>
                <a:gd name="T49" fmla="*/ 3082 h 4453"/>
                <a:gd name="T50" fmla="*/ 3968 w 4410"/>
                <a:gd name="T51" fmla="*/ 3505 h 4453"/>
                <a:gd name="T52" fmla="*/ 3672 w 4410"/>
                <a:gd name="T53" fmla="*/ 3865 h 4453"/>
                <a:gd name="T54" fmla="*/ 3027 w 4410"/>
                <a:gd name="T55" fmla="*/ 4274 h 4453"/>
                <a:gd name="T56" fmla="*/ 2499 w 4410"/>
                <a:gd name="T57" fmla="*/ 4419 h 4453"/>
                <a:gd name="T58" fmla="*/ 1971 w 4410"/>
                <a:gd name="T59" fmla="*/ 4440 h 4453"/>
                <a:gd name="T60" fmla="*/ 1363 w 4410"/>
                <a:gd name="T61" fmla="*/ 4274 h 4453"/>
                <a:gd name="T62" fmla="*/ 957 w 4410"/>
                <a:gd name="T63" fmla="*/ 4055 h 4453"/>
                <a:gd name="T64" fmla="*/ 530 w 4410"/>
                <a:gd name="T65" fmla="*/ 3695 h 4453"/>
                <a:gd name="T66" fmla="*/ 230 w 4410"/>
                <a:gd name="T67" fmla="*/ 3192 h 4453"/>
                <a:gd name="T68" fmla="*/ 39 w 4410"/>
                <a:gd name="T69" fmla="*/ 2585 h 4453"/>
                <a:gd name="T70" fmla="*/ 40 w 4410"/>
                <a:gd name="T71" fmla="*/ 2049 h 4453"/>
                <a:gd name="T72" fmla="*/ 156 w 4410"/>
                <a:gd name="T73" fmla="*/ 1527 h 4453"/>
                <a:gd name="T74" fmla="*/ 415 w 4410"/>
                <a:gd name="T75" fmla="*/ 1197 h 4453"/>
                <a:gd name="T76" fmla="*/ 393 w 4410"/>
                <a:gd name="T77" fmla="*/ 1244 h 4453"/>
                <a:gd name="T78" fmla="*/ 267 w 4410"/>
                <a:gd name="T79" fmla="*/ 1419 h 4453"/>
                <a:gd name="T80" fmla="*/ 243 w 4410"/>
                <a:gd name="T81" fmla="*/ 1581 h 4453"/>
                <a:gd name="T82" fmla="*/ 257 w 4410"/>
                <a:gd name="T83" fmla="*/ 1663 h 4453"/>
                <a:gd name="T84" fmla="*/ 154 w 4410"/>
                <a:gd name="T85" fmla="*/ 1841 h 4453"/>
                <a:gd name="T86" fmla="*/ 183 w 4410"/>
                <a:gd name="T87" fmla="*/ 2458 h 4453"/>
                <a:gd name="T88" fmla="*/ 289 w 4410"/>
                <a:gd name="T89" fmla="*/ 3074 h 4453"/>
                <a:gd name="T90" fmla="*/ 602 w 4410"/>
                <a:gd name="T91" fmla="*/ 3509 h 4453"/>
                <a:gd name="T92" fmla="*/ 914 w 4410"/>
                <a:gd name="T93" fmla="*/ 3840 h 4453"/>
                <a:gd name="T94" fmla="*/ 1501 w 4410"/>
                <a:gd name="T95" fmla="*/ 4159 h 4453"/>
                <a:gd name="T96" fmla="*/ 2104 w 4410"/>
                <a:gd name="T97" fmla="*/ 4285 h 4453"/>
                <a:gd name="T98" fmla="*/ 2578 w 4410"/>
                <a:gd name="T99" fmla="*/ 4245 h 4453"/>
                <a:gd name="T100" fmla="*/ 3029 w 4410"/>
                <a:gd name="T101" fmla="*/ 4097 h 4453"/>
                <a:gd name="T102" fmla="*/ 3561 w 4410"/>
                <a:gd name="T103" fmla="*/ 3743 h 4453"/>
                <a:gd name="T104" fmla="*/ 3913 w 4410"/>
                <a:gd name="T105" fmla="*/ 3322 h 4453"/>
                <a:gd name="T106" fmla="*/ 4156 w 4410"/>
                <a:gd name="T107" fmla="*/ 2828 h 4453"/>
                <a:gd name="T108" fmla="*/ 4237 w 4410"/>
                <a:gd name="T109" fmla="*/ 2361 h 4453"/>
                <a:gd name="T110" fmla="*/ 4188 w 4410"/>
                <a:gd name="T111" fmla="*/ 1768 h 4453"/>
                <a:gd name="T112" fmla="*/ 3889 w 4410"/>
                <a:gd name="T113" fmla="*/ 1091 h 4453"/>
                <a:gd name="T114" fmla="*/ 3552 w 4410"/>
                <a:gd name="T115" fmla="*/ 703 h 4453"/>
                <a:gd name="T116" fmla="*/ 3152 w 4410"/>
                <a:gd name="T117" fmla="*/ 413 h 4453"/>
                <a:gd name="T118" fmla="*/ 2566 w 4410"/>
                <a:gd name="T119" fmla="*/ 212 h 4453"/>
                <a:gd name="T120" fmla="*/ 1784 w 4410"/>
                <a:gd name="T121" fmla="*/ 215 h 4453"/>
                <a:gd name="T122" fmla="*/ 1181 w 4410"/>
                <a:gd name="T123" fmla="*/ 429 h 4453"/>
                <a:gd name="T124" fmla="*/ 766 w 4410"/>
                <a:gd name="T125" fmla="*/ 686 h 4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0" h="4453">
                  <a:moveTo>
                    <a:pt x="99" y="1889"/>
                  </a:moveTo>
                  <a:lnTo>
                    <a:pt x="106" y="1881"/>
                  </a:lnTo>
                  <a:lnTo>
                    <a:pt x="112" y="1871"/>
                  </a:lnTo>
                  <a:lnTo>
                    <a:pt x="110" y="1859"/>
                  </a:lnTo>
                  <a:lnTo>
                    <a:pt x="108" y="1848"/>
                  </a:lnTo>
                  <a:lnTo>
                    <a:pt x="114" y="1839"/>
                  </a:lnTo>
                  <a:lnTo>
                    <a:pt x="121" y="1831"/>
                  </a:lnTo>
                  <a:lnTo>
                    <a:pt x="116" y="1807"/>
                  </a:lnTo>
                  <a:lnTo>
                    <a:pt x="114" y="1796"/>
                  </a:lnTo>
                  <a:lnTo>
                    <a:pt x="113" y="1784"/>
                  </a:lnTo>
                  <a:lnTo>
                    <a:pt x="120" y="1774"/>
                  </a:lnTo>
                  <a:lnTo>
                    <a:pt x="126" y="1766"/>
                  </a:lnTo>
                  <a:lnTo>
                    <a:pt x="133" y="1757"/>
                  </a:lnTo>
                  <a:lnTo>
                    <a:pt x="140" y="1749"/>
                  </a:lnTo>
                  <a:lnTo>
                    <a:pt x="147" y="1740"/>
                  </a:lnTo>
                  <a:lnTo>
                    <a:pt x="154" y="1732"/>
                  </a:lnTo>
                  <a:lnTo>
                    <a:pt x="153" y="1720"/>
                  </a:lnTo>
                  <a:lnTo>
                    <a:pt x="151" y="1708"/>
                  </a:lnTo>
                  <a:lnTo>
                    <a:pt x="150" y="1697"/>
                  </a:lnTo>
                  <a:lnTo>
                    <a:pt x="148" y="1685"/>
                  </a:lnTo>
                  <a:lnTo>
                    <a:pt x="146" y="1662"/>
                  </a:lnTo>
                  <a:lnTo>
                    <a:pt x="146" y="1650"/>
                  </a:lnTo>
                  <a:lnTo>
                    <a:pt x="145" y="1638"/>
                  </a:lnTo>
                  <a:lnTo>
                    <a:pt x="144" y="1625"/>
                  </a:lnTo>
                  <a:lnTo>
                    <a:pt x="143" y="1614"/>
                  </a:lnTo>
                  <a:lnTo>
                    <a:pt x="136" y="1622"/>
                  </a:lnTo>
                  <a:lnTo>
                    <a:pt x="129" y="1631"/>
                  </a:lnTo>
                  <a:lnTo>
                    <a:pt x="129" y="1642"/>
                  </a:lnTo>
                  <a:lnTo>
                    <a:pt x="130" y="1655"/>
                  </a:lnTo>
                  <a:lnTo>
                    <a:pt x="134" y="1702"/>
                  </a:lnTo>
                  <a:lnTo>
                    <a:pt x="127" y="1711"/>
                  </a:lnTo>
                  <a:lnTo>
                    <a:pt x="121" y="1719"/>
                  </a:lnTo>
                  <a:lnTo>
                    <a:pt x="122" y="1731"/>
                  </a:lnTo>
                  <a:lnTo>
                    <a:pt x="124" y="1742"/>
                  </a:lnTo>
                  <a:lnTo>
                    <a:pt x="116" y="1752"/>
                  </a:lnTo>
                  <a:lnTo>
                    <a:pt x="110" y="1761"/>
                  </a:lnTo>
                  <a:lnTo>
                    <a:pt x="104" y="1769"/>
                  </a:lnTo>
                  <a:lnTo>
                    <a:pt x="96" y="1778"/>
                  </a:lnTo>
                  <a:lnTo>
                    <a:pt x="90" y="1787"/>
                  </a:lnTo>
                  <a:lnTo>
                    <a:pt x="83" y="1796"/>
                  </a:lnTo>
                  <a:lnTo>
                    <a:pt x="84" y="1807"/>
                  </a:lnTo>
                  <a:lnTo>
                    <a:pt x="87" y="1819"/>
                  </a:lnTo>
                  <a:lnTo>
                    <a:pt x="89" y="1831"/>
                  </a:lnTo>
                  <a:lnTo>
                    <a:pt x="91" y="1842"/>
                  </a:lnTo>
                  <a:lnTo>
                    <a:pt x="93" y="1854"/>
                  </a:lnTo>
                  <a:lnTo>
                    <a:pt x="95" y="1866"/>
                  </a:lnTo>
                  <a:lnTo>
                    <a:pt x="97" y="1879"/>
                  </a:lnTo>
                  <a:lnTo>
                    <a:pt x="99" y="1889"/>
                  </a:lnTo>
                  <a:close/>
                  <a:moveTo>
                    <a:pt x="103" y="1976"/>
                  </a:moveTo>
                  <a:lnTo>
                    <a:pt x="105" y="1988"/>
                  </a:lnTo>
                  <a:lnTo>
                    <a:pt x="108" y="2000"/>
                  </a:lnTo>
                  <a:lnTo>
                    <a:pt x="113" y="1991"/>
                  </a:lnTo>
                  <a:lnTo>
                    <a:pt x="120" y="1981"/>
                  </a:lnTo>
                  <a:lnTo>
                    <a:pt x="126" y="1972"/>
                  </a:lnTo>
                  <a:lnTo>
                    <a:pt x="131" y="1963"/>
                  </a:lnTo>
                  <a:lnTo>
                    <a:pt x="129" y="1951"/>
                  </a:lnTo>
                  <a:lnTo>
                    <a:pt x="126" y="1940"/>
                  </a:lnTo>
                  <a:lnTo>
                    <a:pt x="124" y="1928"/>
                  </a:lnTo>
                  <a:lnTo>
                    <a:pt x="121" y="1917"/>
                  </a:lnTo>
                  <a:lnTo>
                    <a:pt x="119" y="1905"/>
                  </a:lnTo>
                  <a:lnTo>
                    <a:pt x="116" y="1895"/>
                  </a:lnTo>
                  <a:lnTo>
                    <a:pt x="110" y="1902"/>
                  </a:lnTo>
                  <a:lnTo>
                    <a:pt x="104" y="1913"/>
                  </a:lnTo>
                  <a:lnTo>
                    <a:pt x="106" y="1923"/>
                  </a:lnTo>
                  <a:lnTo>
                    <a:pt x="109" y="1935"/>
                  </a:lnTo>
                  <a:lnTo>
                    <a:pt x="114" y="1958"/>
                  </a:lnTo>
                  <a:lnTo>
                    <a:pt x="108" y="1967"/>
                  </a:lnTo>
                  <a:lnTo>
                    <a:pt x="103" y="1976"/>
                  </a:lnTo>
                  <a:close/>
                  <a:moveTo>
                    <a:pt x="172" y="2055"/>
                  </a:moveTo>
                  <a:lnTo>
                    <a:pt x="169" y="2045"/>
                  </a:lnTo>
                  <a:lnTo>
                    <a:pt x="165" y="2033"/>
                  </a:lnTo>
                  <a:lnTo>
                    <a:pt x="162" y="2022"/>
                  </a:lnTo>
                  <a:lnTo>
                    <a:pt x="159" y="2012"/>
                  </a:lnTo>
                  <a:lnTo>
                    <a:pt x="157" y="2000"/>
                  </a:lnTo>
                  <a:lnTo>
                    <a:pt x="154" y="1989"/>
                  </a:lnTo>
                  <a:lnTo>
                    <a:pt x="151" y="1977"/>
                  </a:lnTo>
                  <a:lnTo>
                    <a:pt x="148" y="1967"/>
                  </a:lnTo>
                  <a:lnTo>
                    <a:pt x="142" y="1975"/>
                  </a:lnTo>
                  <a:lnTo>
                    <a:pt x="137" y="1985"/>
                  </a:lnTo>
                  <a:lnTo>
                    <a:pt x="140" y="1997"/>
                  </a:lnTo>
                  <a:lnTo>
                    <a:pt x="142" y="2007"/>
                  </a:lnTo>
                  <a:lnTo>
                    <a:pt x="145" y="2019"/>
                  </a:lnTo>
                  <a:lnTo>
                    <a:pt x="148" y="2030"/>
                  </a:lnTo>
                  <a:lnTo>
                    <a:pt x="151" y="2040"/>
                  </a:lnTo>
                  <a:lnTo>
                    <a:pt x="155" y="2052"/>
                  </a:lnTo>
                  <a:lnTo>
                    <a:pt x="158" y="2063"/>
                  </a:lnTo>
                  <a:lnTo>
                    <a:pt x="161" y="2073"/>
                  </a:lnTo>
                  <a:lnTo>
                    <a:pt x="166" y="2065"/>
                  </a:lnTo>
                  <a:lnTo>
                    <a:pt x="172" y="2055"/>
                  </a:lnTo>
                  <a:close/>
                  <a:moveTo>
                    <a:pt x="71" y="2247"/>
                  </a:moveTo>
                  <a:lnTo>
                    <a:pt x="76" y="2236"/>
                  </a:lnTo>
                  <a:lnTo>
                    <a:pt x="80" y="2226"/>
                  </a:lnTo>
                  <a:lnTo>
                    <a:pt x="76" y="2215"/>
                  </a:lnTo>
                  <a:lnTo>
                    <a:pt x="72" y="2204"/>
                  </a:lnTo>
                  <a:lnTo>
                    <a:pt x="67" y="2214"/>
                  </a:lnTo>
                  <a:lnTo>
                    <a:pt x="62" y="2224"/>
                  </a:lnTo>
                  <a:lnTo>
                    <a:pt x="58" y="2235"/>
                  </a:lnTo>
                  <a:lnTo>
                    <a:pt x="54" y="2244"/>
                  </a:lnTo>
                  <a:lnTo>
                    <a:pt x="57" y="2256"/>
                  </a:lnTo>
                  <a:lnTo>
                    <a:pt x="62" y="2267"/>
                  </a:lnTo>
                  <a:lnTo>
                    <a:pt x="66" y="2279"/>
                  </a:lnTo>
                  <a:lnTo>
                    <a:pt x="71" y="2289"/>
                  </a:lnTo>
                  <a:lnTo>
                    <a:pt x="75" y="2280"/>
                  </a:lnTo>
                  <a:lnTo>
                    <a:pt x="79" y="2269"/>
                  </a:lnTo>
                  <a:lnTo>
                    <a:pt x="75" y="2257"/>
                  </a:lnTo>
                  <a:lnTo>
                    <a:pt x="71" y="2247"/>
                  </a:lnTo>
                  <a:close/>
                  <a:moveTo>
                    <a:pt x="119" y="2149"/>
                  </a:moveTo>
                  <a:lnTo>
                    <a:pt x="114" y="2158"/>
                  </a:lnTo>
                  <a:lnTo>
                    <a:pt x="109" y="2168"/>
                  </a:lnTo>
                  <a:lnTo>
                    <a:pt x="104" y="2177"/>
                  </a:lnTo>
                  <a:lnTo>
                    <a:pt x="99" y="2187"/>
                  </a:lnTo>
                  <a:lnTo>
                    <a:pt x="103" y="2199"/>
                  </a:lnTo>
                  <a:lnTo>
                    <a:pt x="107" y="2209"/>
                  </a:lnTo>
                  <a:lnTo>
                    <a:pt x="112" y="2201"/>
                  </a:lnTo>
                  <a:lnTo>
                    <a:pt x="116" y="2190"/>
                  </a:lnTo>
                  <a:lnTo>
                    <a:pt x="122" y="2181"/>
                  </a:lnTo>
                  <a:lnTo>
                    <a:pt x="126" y="2170"/>
                  </a:lnTo>
                  <a:lnTo>
                    <a:pt x="128" y="2167"/>
                  </a:lnTo>
                  <a:lnTo>
                    <a:pt x="131" y="2162"/>
                  </a:lnTo>
                  <a:lnTo>
                    <a:pt x="134" y="2155"/>
                  </a:lnTo>
                  <a:lnTo>
                    <a:pt x="137" y="2151"/>
                  </a:lnTo>
                  <a:lnTo>
                    <a:pt x="133" y="2140"/>
                  </a:lnTo>
                  <a:lnTo>
                    <a:pt x="129" y="2130"/>
                  </a:lnTo>
                  <a:lnTo>
                    <a:pt x="124" y="2139"/>
                  </a:lnTo>
                  <a:lnTo>
                    <a:pt x="119" y="2149"/>
                  </a:lnTo>
                  <a:close/>
                  <a:moveTo>
                    <a:pt x="103" y="2437"/>
                  </a:moveTo>
                  <a:lnTo>
                    <a:pt x="97" y="2425"/>
                  </a:lnTo>
                  <a:lnTo>
                    <a:pt x="92" y="2416"/>
                  </a:lnTo>
                  <a:lnTo>
                    <a:pt x="88" y="2425"/>
                  </a:lnTo>
                  <a:lnTo>
                    <a:pt x="84" y="2436"/>
                  </a:lnTo>
                  <a:lnTo>
                    <a:pt x="90" y="2447"/>
                  </a:lnTo>
                  <a:lnTo>
                    <a:pt x="95" y="2457"/>
                  </a:lnTo>
                  <a:lnTo>
                    <a:pt x="91" y="2468"/>
                  </a:lnTo>
                  <a:lnTo>
                    <a:pt x="88" y="2478"/>
                  </a:lnTo>
                  <a:lnTo>
                    <a:pt x="84" y="2489"/>
                  </a:lnTo>
                  <a:lnTo>
                    <a:pt x="81" y="2499"/>
                  </a:lnTo>
                  <a:lnTo>
                    <a:pt x="82" y="2503"/>
                  </a:lnTo>
                  <a:lnTo>
                    <a:pt x="87" y="2510"/>
                  </a:lnTo>
                  <a:lnTo>
                    <a:pt x="90" y="2517"/>
                  </a:lnTo>
                  <a:lnTo>
                    <a:pt x="92" y="2520"/>
                  </a:lnTo>
                  <a:lnTo>
                    <a:pt x="94" y="2517"/>
                  </a:lnTo>
                  <a:lnTo>
                    <a:pt x="95" y="2510"/>
                  </a:lnTo>
                  <a:lnTo>
                    <a:pt x="97" y="2504"/>
                  </a:lnTo>
                  <a:lnTo>
                    <a:pt x="98" y="2499"/>
                  </a:lnTo>
                  <a:lnTo>
                    <a:pt x="103" y="2489"/>
                  </a:lnTo>
                  <a:lnTo>
                    <a:pt x="106" y="2478"/>
                  </a:lnTo>
                  <a:lnTo>
                    <a:pt x="100" y="2468"/>
                  </a:lnTo>
                  <a:lnTo>
                    <a:pt x="95" y="2457"/>
                  </a:lnTo>
                  <a:lnTo>
                    <a:pt x="98" y="2447"/>
                  </a:lnTo>
                  <a:lnTo>
                    <a:pt x="103" y="2437"/>
                  </a:lnTo>
                  <a:close/>
                  <a:moveTo>
                    <a:pt x="150" y="2356"/>
                  </a:moveTo>
                  <a:lnTo>
                    <a:pt x="146" y="2346"/>
                  </a:lnTo>
                  <a:lnTo>
                    <a:pt x="141" y="2336"/>
                  </a:lnTo>
                  <a:lnTo>
                    <a:pt x="137" y="2324"/>
                  </a:lnTo>
                  <a:lnTo>
                    <a:pt x="132" y="2315"/>
                  </a:lnTo>
                  <a:lnTo>
                    <a:pt x="128" y="2324"/>
                  </a:lnTo>
                  <a:lnTo>
                    <a:pt x="124" y="2335"/>
                  </a:lnTo>
                  <a:lnTo>
                    <a:pt x="128" y="2346"/>
                  </a:lnTo>
                  <a:lnTo>
                    <a:pt x="133" y="2355"/>
                  </a:lnTo>
                  <a:lnTo>
                    <a:pt x="139" y="2366"/>
                  </a:lnTo>
                  <a:lnTo>
                    <a:pt x="143" y="2376"/>
                  </a:lnTo>
                  <a:lnTo>
                    <a:pt x="139" y="2386"/>
                  </a:lnTo>
                  <a:lnTo>
                    <a:pt x="134" y="2397"/>
                  </a:lnTo>
                  <a:lnTo>
                    <a:pt x="137" y="2401"/>
                  </a:lnTo>
                  <a:lnTo>
                    <a:pt x="140" y="2407"/>
                  </a:lnTo>
                  <a:lnTo>
                    <a:pt x="143" y="2415"/>
                  </a:lnTo>
                  <a:lnTo>
                    <a:pt x="145" y="2417"/>
                  </a:lnTo>
                  <a:lnTo>
                    <a:pt x="146" y="2415"/>
                  </a:lnTo>
                  <a:lnTo>
                    <a:pt x="149" y="2407"/>
                  </a:lnTo>
                  <a:lnTo>
                    <a:pt x="151" y="2401"/>
                  </a:lnTo>
                  <a:lnTo>
                    <a:pt x="153" y="2398"/>
                  </a:lnTo>
                  <a:lnTo>
                    <a:pt x="148" y="2387"/>
                  </a:lnTo>
                  <a:lnTo>
                    <a:pt x="143" y="2376"/>
                  </a:lnTo>
                  <a:lnTo>
                    <a:pt x="147" y="2367"/>
                  </a:lnTo>
                  <a:lnTo>
                    <a:pt x="150" y="2356"/>
                  </a:lnTo>
                  <a:close/>
                  <a:moveTo>
                    <a:pt x="117" y="2686"/>
                  </a:moveTo>
                  <a:lnTo>
                    <a:pt x="124" y="2695"/>
                  </a:lnTo>
                  <a:lnTo>
                    <a:pt x="130" y="2706"/>
                  </a:lnTo>
                  <a:lnTo>
                    <a:pt x="132" y="2695"/>
                  </a:lnTo>
                  <a:lnTo>
                    <a:pt x="134" y="2685"/>
                  </a:lnTo>
                  <a:lnTo>
                    <a:pt x="128" y="2674"/>
                  </a:lnTo>
                  <a:lnTo>
                    <a:pt x="122" y="2665"/>
                  </a:lnTo>
                  <a:lnTo>
                    <a:pt x="120" y="2676"/>
                  </a:lnTo>
                  <a:lnTo>
                    <a:pt x="117" y="2686"/>
                  </a:lnTo>
                  <a:lnTo>
                    <a:pt x="111" y="2677"/>
                  </a:lnTo>
                  <a:lnTo>
                    <a:pt x="105" y="2667"/>
                  </a:lnTo>
                  <a:lnTo>
                    <a:pt x="107" y="2656"/>
                  </a:lnTo>
                  <a:lnTo>
                    <a:pt x="110" y="2644"/>
                  </a:lnTo>
                  <a:lnTo>
                    <a:pt x="104" y="2635"/>
                  </a:lnTo>
                  <a:lnTo>
                    <a:pt x="97" y="2624"/>
                  </a:lnTo>
                  <a:lnTo>
                    <a:pt x="100" y="2614"/>
                  </a:lnTo>
                  <a:lnTo>
                    <a:pt x="103" y="2603"/>
                  </a:lnTo>
                  <a:lnTo>
                    <a:pt x="97" y="2592"/>
                  </a:lnTo>
                  <a:lnTo>
                    <a:pt x="91" y="2583"/>
                  </a:lnTo>
                  <a:lnTo>
                    <a:pt x="90" y="2586"/>
                  </a:lnTo>
                  <a:lnTo>
                    <a:pt x="88" y="2593"/>
                  </a:lnTo>
                  <a:lnTo>
                    <a:pt x="87" y="2601"/>
                  </a:lnTo>
                  <a:lnTo>
                    <a:pt x="86" y="2604"/>
                  </a:lnTo>
                  <a:lnTo>
                    <a:pt x="91" y="2615"/>
                  </a:lnTo>
                  <a:lnTo>
                    <a:pt x="97" y="2624"/>
                  </a:lnTo>
                  <a:lnTo>
                    <a:pt x="95" y="2635"/>
                  </a:lnTo>
                  <a:lnTo>
                    <a:pt x="92" y="2647"/>
                  </a:lnTo>
                  <a:lnTo>
                    <a:pt x="89" y="2657"/>
                  </a:lnTo>
                  <a:lnTo>
                    <a:pt x="87" y="2668"/>
                  </a:lnTo>
                  <a:lnTo>
                    <a:pt x="93" y="2677"/>
                  </a:lnTo>
                  <a:lnTo>
                    <a:pt x="99" y="2688"/>
                  </a:lnTo>
                  <a:lnTo>
                    <a:pt x="97" y="2699"/>
                  </a:lnTo>
                  <a:lnTo>
                    <a:pt x="95" y="2709"/>
                  </a:lnTo>
                  <a:lnTo>
                    <a:pt x="101" y="2720"/>
                  </a:lnTo>
                  <a:lnTo>
                    <a:pt x="108" y="2729"/>
                  </a:lnTo>
                  <a:lnTo>
                    <a:pt x="115" y="2740"/>
                  </a:lnTo>
                  <a:lnTo>
                    <a:pt x="122" y="2749"/>
                  </a:lnTo>
                  <a:lnTo>
                    <a:pt x="124" y="2739"/>
                  </a:lnTo>
                  <a:lnTo>
                    <a:pt x="126" y="2727"/>
                  </a:lnTo>
                  <a:lnTo>
                    <a:pt x="120" y="2718"/>
                  </a:lnTo>
                  <a:lnTo>
                    <a:pt x="112" y="2708"/>
                  </a:lnTo>
                  <a:lnTo>
                    <a:pt x="115" y="2697"/>
                  </a:lnTo>
                  <a:lnTo>
                    <a:pt x="117" y="2686"/>
                  </a:lnTo>
                  <a:close/>
                  <a:moveTo>
                    <a:pt x="162" y="2580"/>
                  </a:moveTo>
                  <a:lnTo>
                    <a:pt x="159" y="2590"/>
                  </a:lnTo>
                  <a:lnTo>
                    <a:pt x="156" y="2600"/>
                  </a:lnTo>
                  <a:lnTo>
                    <a:pt x="162" y="2610"/>
                  </a:lnTo>
                  <a:lnTo>
                    <a:pt x="167" y="2620"/>
                  </a:lnTo>
                  <a:lnTo>
                    <a:pt x="171" y="2610"/>
                  </a:lnTo>
                  <a:lnTo>
                    <a:pt x="174" y="2599"/>
                  </a:lnTo>
                  <a:lnTo>
                    <a:pt x="167" y="2589"/>
                  </a:lnTo>
                  <a:lnTo>
                    <a:pt x="162" y="2580"/>
                  </a:lnTo>
                  <a:lnTo>
                    <a:pt x="165" y="2569"/>
                  </a:lnTo>
                  <a:lnTo>
                    <a:pt x="167" y="2559"/>
                  </a:lnTo>
                  <a:lnTo>
                    <a:pt x="162" y="2549"/>
                  </a:lnTo>
                  <a:lnTo>
                    <a:pt x="157" y="2539"/>
                  </a:lnTo>
                  <a:lnTo>
                    <a:pt x="150" y="2527"/>
                  </a:lnTo>
                  <a:lnTo>
                    <a:pt x="145" y="2519"/>
                  </a:lnTo>
                  <a:lnTo>
                    <a:pt x="142" y="2528"/>
                  </a:lnTo>
                  <a:lnTo>
                    <a:pt x="139" y="2539"/>
                  </a:lnTo>
                  <a:lnTo>
                    <a:pt x="136" y="2550"/>
                  </a:lnTo>
                  <a:lnTo>
                    <a:pt x="132" y="2560"/>
                  </a:lnTo>
                  <a:lnTo>
                    <a:pt x="138" y="2571"/>
                  </a:lnTo>
                  <a:lnTo>
                    <a:pt x="144" y="2581"/>
                  </a:lnTo>
                  <a:lnTo>
                    <a:pt x="147" y="2570"/>
                  </a:lnTo>
                  <a:lnTo>
                    <a:pt x="150" y="2559"/>
                  </a:lnTo>
                  <a:lnTo>
                    <a:pt x="156" y="2570"/>
                  </a:lnTo>
                  <a:lnTo>
                    <a:pt x="162" y="2580"/>
                  </a:lnTo>
                  <a:close/>
                  <a:moveTo>
                    <a:pt x="449" y="3433"/>
                  </a:moveTo>
                  <a:lnTo>
                    <a:pt x="447" y="3421"/>
                  </a:lnTo>
                  <a:lnTo>
                    <a:pt x="445" y="3410"/>
                  </a:lnTo>
                  <a:lnTo>
                    <a:pt x="436" y="3403"/>
                  </a:lnTo>
                  <a:lnTo>
                    <a:pt x="426" y="3396"/>
                  </a:lnTo>
                  <a:lnTo>
                    <a:pt x="427" y="3407"/>
                  </a:lnTo>
                  <a:lnTo>
                    <a:pt x="430" y="3419"/>
                  </a:lnTo>
                  <a:lnTo>
                    <a:pt x="431" y="3429"/>
                  </a:lnTo>
                  <a:lnTo>
                    <a:pt x="433" y="3440"/>
                  </a:lnTo>
                  <a:lnTo>
                    <a:pt x="443" y="3447"/>
                  </a:lnTo>
                  <a:lnTo>
                    <a:pt x="453" y="3454"/>
                  </a:lnTo>
                  <a:lnTo>
                    <a:pt x="455" y="3466"/>
                  </a:lnTo>
                  <a:lnTo>
                    <a:pt x="457" y="3475"/>
                  </a:lnTo>
                  <a:lnTo>
                    <a:pt x="467" y="3483"/>
                  </a:lnTo>
                  <a:lnTo>
                    <a:pt x="477" y="3488"/>
                  </a:lnTo>
                  <a:lnTo>
                    <a:pt x="475" y="3478"/>
                  </a:lnTo>
                  <a:lnTo>
                    <a:pt x="473" y="3467"/>
                  </a:lnTo>
                  <a:lnTo>
                    <a:pt x="469" y="3463"/>
                  </a:lnTo>
                  <a:lnTo>
                    <a:pt x="462" y="3460"/>
                  </a:lnTo>
                  <a:lnTo>
                    <a:pt x="457" y="3457"/>
                  </a:lnTo>
                  <a:lnTo>
                    <a:pt x="453" y="3454"/>
                  </a:lnTo>
                  <a:lnTo>
                    <a:pt x="450" y="3443"/>
                  </a:lnTo>
                  <a:lnTo>
                    <a:pt x="449" y="3433"/>
                  </a:lnTo>
                  <a:close/>
                  <a:moveTo>
                    <a:pt x="471" y="3352"/>
                  </a:moveTo>
                  <a:lnTo>
                    <a:pt x="461" y="3345"/>
                  </a:lnTo>
                  <a:lnTo>
                    <a:pt x="452" y="3338"/>
                  </a:lnTo>
                  <a:lnTo>
                    <a:pt x="443" y="3332"/>
                  </a:lnTo>
                  <a:lnTo>
                    <a:pt x="433" y="3324"/>
                  </a:lnTo>
                  <a:lnTo>
                    <a:pt x="425" y="3318"/>
                  </a:lnTo>
                  <a:lnTo>
                    <a:pt x="415" y="3310"/>
                  </a:lnTo>
                  <a:lnTo>
                    <a:pt x="406" y="3303"/>
                  </a:lnTo>
                  <a:lnTo>
                    <a:pt x="397" y="3296"/>
                  </a:lnTo>
                  <a:lnTo>
                    <a:pt x="398" y="3307"/>
                  </a:lnTo>
                  <a:lnTo>
                    <a:pt x="399" y="3318"/>
                  </a:lnTo>
                  <a:lnTo>
                    <a:pt x="391" y="3311"/>
                  </a:lnTo>
                  <a:lnTo>
                    <a:pt x="381" y="3304"/>
                  </a:lnTo>
                  <a:lnTo>
                    <a:pt x="372" y="3295"/>
                  </a:lnTo>
                  <a:lnTo>
                    <a:pt x="362" y="3289"/>
                  </a:lnTo>
                  <a:lnTo>
                    <a:pt x="363" y="3300"/>
                  </a:lnTo>
                  <a:lnTo>
                    <a:pt x="364" y="3310"/>
                  </a:lnTo>
                  <a:lnTo>
                    <a:pt x="356" y="3304"/>
                  </a:lnTo>
                  <a:lnTo>
                    <a:pt x="346" y="3295"/>
                  </a:lnTo>
                  <a:lnTo>
                    <a:pt x="347" y="3307"/>
                  </a:lnTo>
                  <a:lnTo>
                    <a:pt x="348" y="3318"/>
                  </a:lnTo>
                  <a:lnTo>
                    <a:pt x="358" y="3326"/>
                  </a:lnTo>
                  <a:lnTo>
                    <a:pt x="367" y="3333"/>
                  </a:lnTo>
                  <a:lnTo>
                    <a:pt x="365" y="3321"/>
                  </a:lnTo>
                  <a:lnTo>
                    <a:pt x="364" y="3310"/>
                  </a:lnTo>
                  <a:lnTo>
                    <a:pt x="374" y="3317"/>
                  </a:lnTo>
                  <a:lnTo>
                    <a:pt x="383" y="3325"/>
                  </a:lnTo>
                  <a:lnTo>
                    <a:pt x="393" y="3334"/>
                  </a:lnTo>
                  <a:lnTo>
                    <a:pt x="402" y="3340"/>
                  </a:lnTo>
                  <a:lnTo>
                    <a:pt x="400" y="3329"/>
                  </a:lnTo>
                  <a:lnTo>
                    <a:pt x="399" y="3318"/>
                  </a:lnTo>
                  <a:lnTo>
                    <a:pt x="408" y="3324"/>
                  </a:lnTo>
                  <a:lnTo>
                    <a:pt x="417" y="3332"/>
                  </a:lnTo>
                  <a:lnTo>
                    <a:pt x="427" y="3339"/>
                  </a:lnTo>
                  <a:lnTo>
                    <a:pt x="437" y="3346"/>
                  </a:lnTo>
                  <a:lnTo>
                    <a:pt x="438" y="3357"/>
                  </a:lnTo>
                  <a:lnTo>
                    <a:pt x="439" y="3368"/>
                  </a:lnTo>
                  <a:lnTo>
                    <a:pt x="448" y="3375"/>
                  </a:lnTo>
                  <a:lnTo>
                    <a:pt x="458" y="3380"/>
                  </a:lnTo>
                  <a:lnTo>
                    <a:pt x="467" y="3388"/>
                  </a:lnTo>
                  <a:lnTo>
                    <a:pt x="477" y="3394"/>
                  </a:lnTo>
                  <a:lnTo>
                    <a:pt x="475" y="3384"/>
                  </a:lnTo>
                  <a:lnTo>
                    <a:pt x="474" y="3373"/>
                  </a:lnTo>
                  <a:lnTo>
                    <a:pt x="472" y="3362"/>
                  </a:lnTo>
                  <a:lnTo>
                    <a:pt x="471" y="3352"/>
                  </a:lnTo>
                  <a:close/>
                  <a:moveTo>
                    <a:pt x="607" y="3655"/>
                  </a:moveTo>
                  <a:lnTo>
                    <a:pt x="609" y="3664"/>
                  </a:lnTo>
                  <a:lnTo>
                    <a:pt x="613" y="3675"/>
                  </a:lnTo>
                  <a:lnTo>
                    <a:pt x="603" y="3670"/>
                  </a:lnTo>
                  <a:lnTo>
                    <a:pt x="592" y="3664"/>
                  </a:lnTo>
                  <a:lnTo>
                    <a:pt x="589" y="3654"/>
                  </a:lnTo>
                  <a:lnTo>
                    <a:pt x="586" y="3643"/>
                  </a:lnTo>
                  <a:lnTo>
                    <a:pt x="575" y="3638"/>
                  </a:lnTo>
                  <a:lnTo>
                    <a:pt x="564" y="3633"/>
                  </a:lnTo>
                  <a:lnTo>
                    <a:pt x="568" y="3643"/>
                  </a:lnTo>
                  <a:lnTo>
                    <a:pt x="571" y="3654"/>
                  </a:lnTo>
                  <a:lnTo>
                    <a:pt x="581" y="3659"/>
                  </a:lnTo>
                  <a:lnTo>
                    <a:pt x="592" y="3664"/>
                  </a:lnTo>
                  <a:lnTo>
                    <a:pt x="595" y="3675"/>
                  </a:lnTo>
                  <a:lnTo>
                    <a:pt x="598" y="3686"/>
                  </a:lnTo>
                  <a:lnTo>
                    <a:pt x="604" y="3689"/>
                  </a:lnTo>
                  <a:lnTo>
                    <a:pt x="609" y="3691"/>
                  </a:lnTo>
                  <a:lnTo>
                    <a:pt x="615" y="3693"/>
                  </a:lnTo>
                  <a:lnTo>
                    <a:pt x="620" y="3696"/>
                  </a:lnTo>
                  <a:lnTo>
                    <a:pt x="624" y="3707"/>
                  </a:lnTo>
                  <a:lnTo>
                    <a:pt x="627" y="3718"/>
                  </a:lnTo>
                  <a:lnTo>
                    <a:pt x="638" y="3723"/>
                  </a:lnTo>
                  <a:lnTo>
                    <a:pt x="648" y="3728"/>
                  </a:lnTo>
                  <a:lnTo>
                    <a:pt x="645" y="3718"/>
                  </a:lnTo>
                  <a:lnTo>
                    <a:pt x="641" y="3707"/>
                  </a:lnTo>
                  <a:lnTo>
                    <a:pt x="631" y="3702"/>
                  </a:lnTo>
                  <a:lnTo>
                    <a:pt x="620" y="3696"/>
                  </a:lnTo>
                  <a:lnTo>
                    <a:pt x="616" y="3687"/>
                  </a:lnTo>
                  <a:lnTo>
                    <a:pt x="613" y="3675"/>
                  </a:lnTo>
                  <a:lnTo>
                    <a:pt x="618" y="3677"/>
                  </a:lnTo>
                  <a:lnTo>
                    <a:pt x="624" y="3681"/>
                  </a:lnTo>
                  <a:lnTo>
                    <a:pt x="630" y="3686"/>
                  </a:lnTo>
                  <a:lnTo>
                    <a:pt x="635" y="3686"/>
                  </a:lnTo>
                  <a:lnTo>
                    <a:pt x="633" y="3683"/>
                  </a:lnTo>
                  <a:lnTo>
                    <a:pt x="631" y="3676"/>
                  </a:lnTo>
                  <a:lnTo>
                    <a:pt x="628" y="3670"/>
                  </a:lnTo>
                  <a:lnTo>
                    <a:pt x="627" y="3666"/>
                  </a:lnTo>
                  <a:lnTo>
                    <a:pt x="616" y="3659"/>
                  </a:lnTo>
                  <a:lnTo>
                    <a:pt x="607" y="3655"/>
                  </a:lnTo>
                  <a:close/>
                  <a:moveTo>
                    <a:pt x="924" y="3932"/>
                  </a:moveTo>
                  <a:lnTo>
                    <a:pt x="929" y="3942"/>
                  </a:lnTo>
                  <a:lnTo>
                    <a:pt x="935" y="3952"/>
                  </a:lnTo>
                  <a:lnTo>
                    <a:pt x="924" y="3948"/>
                  </a:lnTo>
                  <a:lnTo>
                    <a:pt x="912" y="3945"/>
                  </a:lnTo>
                  <a:lnTo>
                    <a:pt x="918" y="3955"/>
                  </a:lnTo>
                  <a:lnTo>
                    <a:pt x="923" y="3964"/>
                  </a:lnTo>
                  <a:lnTo>
                    <a:pt x="912" y="3961"/>
                  </a:lnTo>
                  <a:lnTo>
                    <a:pt x="899" y="3958"/>
                  </a:lnTo>
                  <a:lnTo>
                    <a:pt x="905" y="3968"/>
                  </a:lnTo>
                  <a:lnTo>
                    <a:pt x="911" y="3977"/>
                  </a:lnTo>
                  <a:lnTo>
                    <a:pt x="923" y="3981"/>
                  </a:lnTo>
                  <a:lnTo>
                    <a:pt x="934" y="3985"/>
                  </a:lnTo>
                  <a:lnTo>
                    <a:pt x="928" y="3975"/>
                  </a:lnTo>
                  <a:lnTo>
                    <a:pt x="923" y="3964"/>
                  </a:lnTo>
                  <a:lnTo>
                    <a:pt x="935" y="3968"/>
                  </a:lnTo>
                  <a:lnTo>
                    <a:pt x="945" y="3971"/>
                  </a:lnTo>
                  <a:lnTo>
                    <a:pt x="941" y="3961"/>
                  </a:lnTo>
                  <a:lnTo>
                    <a:pt x="935" y="3952"/>
                  </a:lnTo>
                  <a:lnTo>
                    <a:pt x="939" y="3952"/>
                  </a:lnTo>
                  <a:lnTo>
                    <a:pt x="946" y="3955"/>
                  </a:lnTo>
                  <a:lnTo>
                    <a:pt x="954" y="3957"/>
                  </a:lnTo>
                  <a:lnTo>
                    <a:pt x="958" y="3958"/>
                  </a:lnTo>
                  <a:lnTo>
                    <a:pt x="957" y="3955"/>
                  </a:lnTo>
                  <a:lnTo>
                    <a:pt x="953" y="3948"/>
                  </a:lnTo>
                  <a:lnTo>
                    <a:pt x="948" y="3943"/>
                  </a:lnTo>
                  <a:lnTo>
                    <a:pt x="946" y="3939"/>
                  </a:lnTo>
                  <a:lnTo>
                    <a:pt x="936" y="3936"/>
                  </a:lnTo>
                  <a:lnTo>
                    <a:pt x="924" y="3932"/>
                  </a:lnTo>
                  <a:close/>
                  <a:moveTo>
                    <a:pt x="1610" y="4294"/>
                  </a:moveTo>
                  <a:lnTo>
                    <a:pt x="1599" y="4295"/>
                  </a:lnTo>
                  <a:lnTo>
                    <a:pt x="1587" y="4296"/>
                  </a:lnTo>
                  <a:lnTo>
                    <a:pt x="1595" y="4304"/>
                  </a:lnTo>
                  <a:lnTo>
                    <a:pt x="1604" y="4311"/>
                  </a:lnTo>
                  <a:lnTo>
                    <a:pt x="1616" y="4310"/>
                  </a:lnTo>
                  <a:lnTo>
                    <a:pt x="1628" y="4309"/>
                  </a:lnTo>
                  <a:lnTo>
                    <a:pt x="1637" y="4315"/>
                  </a:lnTo>
                  <a:lnTo>
                    <a:pt x="1645" y="4323"/>
                  </a:lnTo>
                  <a:lnTo>
                    <a:pt x="1658" y="4322"/>
                  </a:lnTo>
                  <a:lnTo>
                    <a:pt x="1669" y="4320"/>
                  </a:lnTo>
                  <a:lnTo>
                    <a:pt x="1682" y="4319"/>
                  </a:lnTo>
                  <a:lnTo>
                    <a:pt x="1692" y="4318"/>
                  </a:lnTo>
                  <a:lnTo>
                    <a:pt x="1705" y="4315"/>
                  </a:lnTo>
                  <a:lnTo>
                    <a:pt x="1717" y="4314"/>
                  </a:lnTo>
                  <a:lnTo>
                    <a:pt x="1708" y="4307"/>
                  </a:lnTo>
                  <a:lnTo>
                    <a:pt x="1699" y="4301"/>
                  </a:lnTo>
                  <a:lnTo>
                    <a:pt x="1687" y="4302"/>
                  </a:lnTo>
                  <a:lnTo>
                    <a:pt x="1675" y="4304"/>
                  </a:lnTo>
                  <a:lnTo>
                    <a:pt x="1663" y="4305"/>
                  </a:lnTo>
                  <a:lnTo>
                    <a:pt x="1652" y="4306"/>
                  </a:lnTo>
                  <a:lnTo>
                    <a:pt x="1640" y="4308"/>
                  </a:lnTo>
                  <a:lnTo>
                    <a:pt x="1628" y="4309"/>
                  </a:lnTo>
                  <a:lnTo>
                    <a:pt x="1620" y="4302"/>
                  </a:lnTo>
                  <a:lnTo>
                    <a:pt x="1610" y="4294"/>
                  </a:lnTo>
                  <a:close/>
                  <a:moveTo>
                    <a:pt x="1654" y="4243"/>
                  </a:moveTo>
                  <a:lnTo>
                    <a:pt x="1645" y="4236"/>
                  </a:lnTo>
                  <a:lnTo>
                    <a:pt x="1637" y="4229"/>
                  </a:lnTo>
                  <a:lnTo>
                    <a:pt x="1625" y="4230"/>
                  </a:lnTo>
                  <a:lnTo>
                    <a:pt x="1614" y="4231"/>
                  </a:lnTo>
                  <a:lnTo>
                    <a:pt x="1606" y="4224"/>
                  </a:lnTo>
                  <a:lnTo>
                    <a:pt x="1597" y="4216"/>
                  </a:lnTo>
                  <a:lnTo>
                    <a:pt x="1586" y="4218"/>
                  </a:lnTo>
                  <a:lnTo>
                    <a:pt x="1575" y="4219"/>
                  </a:lnTo>
                  <a:lnTo>
                    <a:pt x="1563" y="4220"/>
                  </a:lnTo>
                  <a:lnTo>
                    <a:pt x="1552" y="4221"/>
                  </a:lnTo>
                  <a:lnTo>
                    <a:pt x="1559" y="4228"/>
                  </a:lnTo>
                  <a:lnTo>
                    <a:pt x="1568" y="4235"/>
                  </a:lnTo>
                  <a:lnTo>
                    <a:pt x="1576" y="4242"/>
                  </a:lnTo>
                  <a:lnTo>
                    <a:pt x="1584" y="4249"/>
                  </a:lnTo>
                  <a:lnTo>
                    <a:pt x="1595" y="4248"/>
                  </a:lnTo>
                  <a:lnTo>
                    <a:pt x="1607" y="4247"/>
                  </a:lnTo>
                  <a:lnTo>
                    <a:pt x="1619" y="4246"/>
                  </a:lnTo>
                  <a:lnTo>
                    <a:pt x="1630" y="4245"/>
                  </a:lnTo>
                  <a:lnTo>
                    <a:pt x="1642" y="4244"/>
                  </a:lnTo>
                  <a:lnTo>
                    <a:pt x="1654" y="4243"/>
                  </a:lnTo>
                  <a:lnTo>
                    <a:pt x="1661" y="4249"/>
                  </a:lnTo>
                  <a:lnTo>
                    <a:pt x="1670" y="4257"/>
                  </a:lnTo>
                  <a:lnTo>
                    <a:pt x="1683" y="4256"/>
                  </a:lnTo>
                  <a:lnTo>
                    <a:pt x="1693" y="4254"/>
                  </a:lnTo>
                  <a:lnTo>
                    <a:pt x="1686" y="4247"/>
                  </a:lnTo>
                  <a:lnTo>
                    <a:pt x="1676" y="4240"/>
                  </a:lnTo>
                  <a:lnTo>
                    <a:pt x="1664" y="4242"/>
                  </a:lnTo>
                  <a:lnTo>
                    <a:pt x="1654" y="4243"/>
                  </a:lnTo>
                  <a:close/>
                  <a:moveTo>
                    <a:pt x="1962" y="4376"/>
                  </a:moveTo>
                  <a:lnTo>
                    <a:pt x="1953" y="4371"/>
                  </a:lnTo>
                  <a:lnTo>
                    <a:pt x="1943" y="4365"/>
                  </a:lnTo>
                  <a:lnTo>
                    <a:pt x="1954" y="4362"/>
                  </a:lnTo>
                  <a:lnTo>
                    <a:pt x="1967" y="4359"/>
                  </a:lnTo>
                  <a:lnTo>
                    <a:pt x="1957" y="4354"/>
                  </a:lnTo>
                  <a:lnTo>
                    <a:pt x="1948" y="4348"/>
                  </a:lnTo>
                  <a:lnTo>
                    <a:pt x="1958" y="4345"/>
                  </a:lnTo>
                  <a:lnTo>
                    <a:pt x="1970" y="4342"/>
                  </a:lnTo>
                  <a:lnTo>
                    <a:pt x="1960" y="4336"/>
                  </a:lnTo>
                  <a:lnTo>
                    <a:pt x="1951" y="4330"/>
                  </a:lnTo>
                  <a:lnTo>
                    <a:pt x="1939" y="4333"/>
                  </a:lnTo>
                  <a:lnTo>
                    <a:pt x="1928" y="4337"/>
                  </a:lnTo>
                  <a:lnTo>
                    <a:pt x="1938" y="4342"/>
                  </a:lnTo>
                  <a:lnTo>
                    <a:pt x="1948" y="4348"/>
                  </a:lnTo>
                  <a:lnTo>
                    <a:pt x="1936" y="4350"/>
                  </a:lnTo>
                  <a:lnTo>
                    <a:pt x="1924" y="4354"/>
                  </a:lnTo>
                  <a:lnTo>
                    <a:pt x="1934" y="4359"/>
                  </a:lnTo>
                  <a:lnTo>
                    <a:pt x="1943" y="4365"/>
                  </a:lnTo>
                  <a:lnTo>
                    <a:pt x="1933" y="4369"/>
                  </a:lnTo>
                  <a:lnTo>
                    <a:pt x="1920" y="4371"/>
                  </a:lnTo>
                  <a:lnTo>
                    <a:pt x="1908" y="4374"/>
                  </a:lnTo>
                  <a:lnTo>
                    <a:pt x="1896" y="4376"/>
                  </a:lnTo>
                  <a:lnTo>
                    <a:pt x="1906" y="4382"/>
                  </a:lnTo>
                  <a:lnTo>
                    <a:pt x="1916" y="4388"/>
                  </a:lnTo>
                  <a:lnTo>
                    <a:pt x="1927" y="4386"/>
                  </a:lnTo>
                  <a:lnTo>
                    <a:pt x="1939" y="4382"/>
                  </a:lnTo>
                  <a:lnTo>
                    <a:pt x="1951" y="4379"/>
                  </a:lnTo>
                  <a:lnTo>
                    <a:pt x="1962" y="4376"/>
                  </a:lnTo>
                  <a:lnTo>
                    <a:pt x="1972" y="4381"/>
                  </a:lnTo>
                  <a:lnTo>
                    <a:pt x="1982" y="4388"/>
                  </a:lnTo>
                  <a:lnTo>
                    <a:pt x="1994" y="4385"/>
                  </a:lnTo>
                  <a:lnTo>
                    <a:pt x="2005" y="4381"/>
                  </a:lnTo>
                  <a:lnTo>
                    <a:pt x="1995" y="4376"/>
                  </a:lnTo>
                  <a:lnTo>
                    <a:pt x="1986" y="4371"/>
                  </a:lnTo>
                  <a:lnTo>
                    <a:pt x="1974" y="4374"/>
                  </a:lnTo>
                  <a:lnTo>
                    <a:pt x="1962" y="4376"/>
                  </a:lnTo>
                  <a:close/>
                  <a:moveTo>
                    <a:pt x="2138" y="4355"/>
                  </a:moveTo>
                  <a:lnTo>
                    <a:pt x="2126" y="4359"/>
                  </a:lnTo>
                  <a:lnTo>
                    <a:pt x="2116" y="4363"/>
                  </a:lnTo>
                  <a:lnTo>
                    <a:pt x="2125" y="4368"/>
                  </a:lnTo>
                  <a:lnTo>
                    <a:pt x="2136" y="4373"/>
                  </a:lnTo>
                  <a:lnTo>
                    <a:pt x="2146" y="4369"/>
                  </a:lnTo>
                  <a:lnTo>
                    <a:pt x="2158" y="4364"/>
                  </a:lnTo>
                  <a:lnTo>
                    <a:pt x="2168" y="4370"/>
                  </a:lnTo>
                  <a:lnTo>
                    <a:pt x="2178" y="4374"/>
                  </a:lnTo>
                  <a:lnTo>
                    <a:pt x="2188" y="4379"/>
                  </a:lnTo>
                  <a:lnTo>
                    <a:pt x="2199" y="4383"/>
                  </a:lnTo>
                  <a:lnTo>
                    <a:pt x="2210" y="4379"/>
                  </a:lnTo>
                  <a:lnTo>
                    <a:pt x="2221" y="4374"/>
                  </a:lnTo>
                  <a:lnTo>
                    <a:pt x="2211" y="4370"/>
                  </a:lnTo>
                  <a:lnTo>
                    <a:pt x="2201" y="4365"/>
                  </a:lnTo>
                  <a:lnTo>
                    <a:pt x="2191" y="4361"/>
                  </a:lnTo>
                  <a:lnTo>
                    <a:pt x="2181" y="4357"/>
                  </a:lnTo>
                  <a:lnTo>
                    <a:pt x="2169" y="4360"/>
                  </a:lnTo>
                  <a:lnTo>
                    <a:pt x="2158" y="4364"/>
                  </a:lnTo>
                  <a:lnTo>
                    <a:pt x="2149" y="4360"/>
                  </a:lnTo>
                  <a:lnTo>
                    <a:pt x="2138" y="4355"/>
                  </a:lnTo>
                  <a:close/>
                  <a:moveTo>
                    <a:pt x="2412" y="4340"/>
                  </a:moveTo>
                  <a:lnTo>
                    <a:pt x="2402" y="4344"/>
                  </a:lnTo>
                  <a:lnTo>
                    <a:pt x="2391" y="4350"/>
                  </a:lnTo>
                  <a:lnTo>
                    <a:pt x="2381" y="4356"/>
                  </a:lnTo>
                  <a:lnTo>
                    <a:pt x="2370" y="4360"/>
                  </a:lnTo>
                  <a:lnTo>
                    <a:pt x="2349" y="4371"/>
                  </a:lnTo>
                  <a:lnTo>
                    <a:pt x="2326" y="4380"/>
                  </a:lnTo>
                  <a:lnTo>
                    <a:pt x="2316" y="4377"/>
                  </a:lnTo>
                  <a:lnTo>
                    <a:pt x="2306" y="4373"/>
                  </a:lnTo>
                  <a:lnTo>
                    <a:pt x="2316" y="4368"/>
                  </a:lnTo>
                  <a:lnTo>
                    <a:pt x="2327" y="4363"/>
                  </a:lnTo>
                  <a:lnTo>
                    <a:pt x="2339" y="4358"/>
                  </a:lnTo>
                  <a:lnTo>
                    <a:pt x="2349" y="4353"/>
                  </a:lnTo>
                  <a:lnTo>
                    <a:pt x="2339" y="4349"/>
                  </a:lnTo>
                  <a:lnTo>
                    <a:pt x="2328" y="4345"/>
                  </a:lnTo>
                  <a:lnTo>
                    <a:pt x="2318" y="4350"/>
                  </a:lnTo>
                  <a:lnTo>
                    <a:pt x="2307" y="4355"/>
                  </a:lnTo>
                  <a:lnTo>
                    <a:pt x="2302" y="4357"/>
                  </a:lnTo>
                  <a:lnTo>
                    <a:pt x="2295" y="4360"/>
                  </a:lnTo>
                  <a:lnTo>
                    <a:pt x="2289" y="4362"/>
                  </a:lnTo>
                  <a:lnTo>
                    <a:pt x="2285" y="4364"/>
                  </a:lnTo>
                  <a:lnTo>
                    <a:pt x="2288" y="4366"/>
                  </a:lnTo>
                  <a:lnTo>
                    <a:pt x="2294" y="4369"/>
                  </a:lnTo>
                  <a:lnTo>
                    <a:pt x="2302" y="4371"/>
                  </a:lnTo>
                  <a:lnTo>
                    <a:pt x="2306" y="4373"/>
                  </a:lnTo>
                  <a:lnTo>
                    <a:pt x="2303" y="4375"/>
                  </a:lnTo>
                  <a:lnTo>
                    <a:pt x="2295" y="4377"/>
                  </a:lnTo>
                  <a:lnTo>
                    <a:pt x="2288" y="4380"/>
                  </a:lnTo>
                  <a:lnTo>
                    <a:pt x="2284" y="4382"/>
                  </a:lnTo>
                  <a:lnTo>
                    <a:pt x="2293" y="4387"/>
                  </a:lnTo>
                  <a:lnTo>
                    <a:pt x="2305" y="4391"/>
                  </a:lnTo>
                  <a:lnTo>
                    <a:pt x="2316" y="4386"/>
                  </a:lnTo>
                  <a:lnTo>
                    <a:pt x="2326" y="4380"/>
                  </a:lnTo>
                  <a:lnTo>
                    <a:pt x="2338" y="4385"/>
                  </a:lnTo>
                  <a:lnTo>
                    <a:pt x="2348" y="4389"/>
                  </a:lnTo>
                  <a:lnTo>
                    <a:pt x="2359" y="4383"/>
                  </a:lnTo>
                  <a:lnTo>
                    <a:pt x="2370" y="4378"/>
                  </a:lnTo>
                  <a:lnTo>
                    <a:pt x="2391" y="4368"/>
                  </a:lnTo>
                  <a:lnTo>
                    <a:pt x="2402" y="4362"/>
                  </a:lnTo>
                  <a:lnTo>
                    <a:pt x="2412" y="4357"/>
                  </a:lnTo>
                  <a:lnTo>
                    <a:pt x="2423" y="4352"/>
                  </a:lnTo>
                  <a:lnTo>
                    <a:pt x="2434" y="4346"/>
                  </a:lnTo>
                  <a:lnTo>
                    <a:pt x="2423" y="4343"/>
                  </a:lnTo>
                  <a:lnTo>
                    <a:pt x="2412" y="4340"/>
                  </a:lnTo>
                  <a:close/>
                  <a:moveTo>
                    <a:pt x="2582" y="4353"/>
                  </a:moveTo>
                  <a:lnTo>
                    <a:pt x="2572" y="4349"/>
                  </a:lnTo>
                  <a:lnTo>
                    <a:pt x="2560" y="4347"/>
                  </a:lnTo>
                  <a:lnTo>
                    <a:pt x="2551" y="4354"/>
                  </a:lnTo>
                  <a:lnTo>
                    <a:pt x="2540" y="4360"/>
                  </a:lnTo>
                  <a:lnTo>
                    <a:pt x="2528" y="4357"/>
                  </a:lnTo>
                  <a:lnTo>
                    <a:pt x="2518" y="4354"/>
                  </a:lnTo>
                  <a:lnTo>
                    <a:pt x="2507" y="4360"/>
                  </a:lnTo>
                  <a:lnTo>
                    <a:pt x="2498" y="4365"/>
                  </a:lnTo>
                  <a:lnTo>
                    <a:pt x="2487" y="4362"/>
                  </a:lnTo>
                  <a:lnTo>
                    <a:pt x="2475" y="4359"/>
                  </a:lnTo>
                  <a:lnTo>
                    <a:pt x="2466" y="4365"/>
                  </a:lnTo>
                  <a:lnTo>
                    <a:pt x="2455" y="4371"/>
                  </a:lnTo>
                  <a:lnTo>
                    <a:pt x="2444" y="4368"/>
                  </a:lnTo>
                  <a:lnTo>
                    <a:pt x="2434" y="4364"/>
                  </a:lnTo>
                  <a:lnTo>
                    <a:pt x="2423" y="4370"/>
                  </a:lnTo>
                  <a:lnTo>
                    <a:pt x="2412" y="4375"/>
                  </a:lnTo>
                  <a:lnTo>
                    <a:pt x="2423" y="4378"/>
                  </a:lnTo>
                  <a:lnTo>
                    <a:pt x="2434" y="4381"/>
                  </a:lnTo>
                  <a:lnTo>
                    <a:pt x="2444" y="4376"/>
                  </a:lnTo>
                  <a:lnTo>
                    <a:pt x="2455" y="4371"/>
                  </a:lnTo>
                  <a:lnTo>
                    <a:pt x="2466" y="4374"/>
                  </a:lnTo>
                  <a:lnTo>
                    <a:pt x="2476" y="4377"/>
                  </a:lnTo>
                  <a:lnTo>
                    <a:pt x="2487" y="4372"/>
                  </a:lnTo>
                  <a:lnTo>
                    <a:pt x="2498" y="4365"/>
                  </a:lnTo>
                  <a:lnTo>
                    <a:pt x="2508" y="4369"/>
                  </a:lnTo>
                  <a:lnTo>
                    <a:pt x="2519" y="4372"/>
                  </a:lnTo>
                  <a:lnTo>
                    <a:pt x="2530" y="4375"/>
                  </a:lnTo>
                  <a:lnTo>
                    <a:pt x="2540" y="4377"/>
                  </a:lnTo>
                  <a:lnTo>
                    <a:pt x="2551" y="4372"/>
                  </a:lnTo>
                  <a:lnTo>
                    <a:pt x="2561" y="4365"/>
                  </a:lnTo>
                  <a:lnTo>
                    <a:pt x="2572" y="4359"/>
                  </a:lnTo>
                  <a:lnTo>
                    <a:pt x="2582" y="4353"/>
                  </a:lnTo>
                  <a:close/>
                  <a:moveTo>
                    <a:pt x="2844" y="4245"/>
                  </a:moveTo>
                  <a:lnTo>
                    <a:pt x="2834" y="4253"/>
                  </a:lnTo>
                  <a:lnTo>
                    <a:pt x="2826" y="4260"/>
                  </a:lnTo>
                  <a:lnTo>
                    <a:pt x="2836" y="4262"/>
                  </a:lnTo>
                  <a:lnTo>
                    <a:pt x="2848" y="4262"/>
                  </a:lnTo>
                  <a:lnTo>
                    <a:pt x="2860" y="4263"/>
                  </a:lnTo>
                  <a:lnTo>
                    <a:pt x="2870" y="4264"/>
                  </a:lnTo>
                  <a:lnTo>
                    <a:pt x="2861" y="4272"/>
                  </a:lnTo>
                  <a:lnTo>
                    <a:pt x="2852" y="4280"/>
                  </a:lnTo>
                  <a:lnTo>
                    <a:pt x="2863" y="4281"/>
                  </a:lnTo>
                  <a:lnTo>
                    <a:pt x="2874" y="4282"/>
                  </a:lnTo>
                  <a:lnTo>
                    <a:pt x="2883" y="4274"/>
                  </a:lnTo>
                  <a:lnTo>
                    <a:pt x="2892" y="4266"/>
                  </a:lnTo>
                  <a:lnTo>
                    <a:pt x="2882" y="4265"/>
                  </a:lnTo>
                  <a:lnTo>
                    <a:pt x="2870" y="4264"/>
                  </a:lnTo>
                  <a:lnTo>
                    <a:pt x="2879" y="4257"/>
                  </a:lnTo>
                  <a:lnTo>
                    <a:pt x="2888" y="4249"/>
                  </a:lnTo>
                  <a:lnTo>
                    <a:pt x="2891" y="4246"/>
                  </a:lnTo>
                  <a:lnTo>
                    <a:pt x="2898" y="4242"/>
                  </a:lnTo>
                  <a:lnTo>
                    <a:pt x="2904" y="4238"/>
                  </a:lnTo>
                  <a:lnTo>
                    <a:pt x="2906" y="4235"/>
                  </a:lnTo>
                  <a:lnTo>
                    <a:pt x="2903" y="4233"/>
                  </a:lnTo>
                  <a:lnTo>
                    <a:pt x="2897" y="4232"/>
                  </a:lnTo>
                  <a:lnTo>
                    <a:pt x="2889" y="4232"/>
                  </a:lnTo>
                  <a:lnTo>
                    <a:pt x="2885" y="4232"/>
                  </a:lnTo>
                  <a:lnTo>
                    <a:pt x="2863" y="4230"/>
                  </a:lnTo>
                  <a:lnTo>
                    <a:pt x="2853" y="4238"/>
                  </a:lnTo>
                  <a:lnTo>
                    <a:pt x="2844" y="4245"/>
                  </a:lnTo>
                  <a:close/>
                  <a:moveTo>
                    <a:pt x="3395" y="3939"/>
                  </a:moveTo>
                  <a:lnTo>
                    <a:pt x="3405" y="3938"/>
                  </a:lnTo>
                  <a:lnTo>
                    <a:pt x="3416" y="3935"/>
                  </a:lnTo>
                  <a:lnTo>
                    <a:pt x="3428" y="3934"/>
                  </a:lnTo>
                  <a:lnTo>
                    <a:pt x="3438" y="3930"/>
                  </a:lnTo>
                  <a:lnTo>
                    <a:pt x="3445" y="3921"/>
                  </a:lnTo>
                  <a:lnTo>
                    <a:pt x="3450" y="3910"/>
                  </a:lnTo>
                  <a:lnTo>
                    <a:pt x="3439" y="3913"/>
                  </a:lnTo>
                  <a:lnTo>
                    <a:pt x="3429" y="3915"/>
                  </a:lnTo>
                  <a:lnTo>
                    <a:pt x="3435" y="3905"/>
                  </a:lnTo>
                  <a:lnTo>
                    <a:pt x="3441" y="3895"/>
                  </a:lnTo>
                  <a:lnTo>
                    <a:pt x="3431" y="3897"/>
                  </a:lnTo>
                  <a:lnTo>
                    <a:pt x="3420" y="3901"/>
                  </a:lnTo>
                  <a:lnTo>
                    <a:pt x="3414" y="3910"/>
                  </a:lnTo>
                  <a:lnTo>
                    <a:pt x="3407" y="3920"/>
                  </a:lnTo>
                  <a:lnTo>
                    <a:pt x="3401" y="3929"/>
                  </a:lnTo>
                  <a:lnTo>
                    <a:pt x="3395" y="3939"/>
                  </a:lnTo>
                  <a:close/>
                  <a:moveTo>
                    <a:pt x="3934" y="3446"/>
                  </a:moveTo>
                  <a:lnTo>
                    <a:pt x="3944" y="3442"/>
                  </a:lnTo>
                  <a:lnTo>
                    <a:pt x="3953" y="3435"/>
                  </a:lnTo>
                  <a:lnTo>
                    <a:pt x="3955" y="3424"/>
                  </a:lnTo>
                  <a:lnTo>
                    <a:pt x="3958" y="3411"/>
                  </a:lnTo>
                  <a:lnTo>
                    <a:pt x="3968" y="3406"/>
                  </a:lnTo>
                  <a:lnTo>
                    <a:pt x="3978" y="3400"/>
                  </a:lnTo>
                  <a:lnTo>
                    <a:pt x="3980" y="3388"/>
                  </a:lnTo>
                  <a:lnTo>
                    <a:pt x="3982" y="3376"/>
                  </a:lnTo>
                  <a:lnTo>
                    <a:pt x="3973" y="3382"/>
                  </a:lnTo>
                  <a:lnTo>
                    <a:pt x="3964" y="3389"/>
                  </a:lnTo>
                  <a:lnTo>
                    <a:pt x="3954" y="3394"/>
                  </a:lnTo>
                  <a:lnTo>
                    <a:pt x="3945" y="3401"/>
                  </a:lnTo>
                  <a:lnTo>
                    <a:pt x="3943" y="3411"/>
                  </a:lnTo>
                  <a:lnTo>
                    <a:pt x="3939" y="3423"/>
                  </a:lnTo>
                  <a:lnTo>
                    <a:pt x="3936" y="3436"/>
                  </a:lnTo>
                  <a:lnTo>
                    <a:pt x="3934" y="3446"/>
                  </a:lnTo>
                  <a:close/>
                  <a:moveTo>
                    <a:pt x="4087" y="3217"/>
                  </a:moveTo>
                  <a:lnTo>
                    <a:pt x="4089" y="3205"/>
                  </a:lnTo>
                  <a:lnTo>
                    <a:pt x="4089" y="3193"/>
                  </a:lnTo>
                  <a:lnTo>
                    <a:pt x="4091" y="3180"/>
                  </a:lnTo>
                  <a:lnTo>
                    <a:pt x="4093" y="3170"/>
                  </a:lnTo>
                  <a:lnTo>
                    <a:pt x="4084" y="3176"/>
                  </a:lnTo>
                  <a:lnTo>
                    <a:pt x="4074" y="3184"/>
                  </a:lnTo>
                  <a:lnTo>
                    <a:pt x="4073" y="3195"/>
                  </a:lnTo>
                  <a:lnTo>
                    <a:pt x="4072" y="3207"/>
                  </a:lnTo>
                  <a:lnTo>
                    <a:pt x="4071" y="3219"/>
                  </a:lnTo>
                  <a:lnTo>
                    <a:pt x="4069" y="3230"/>
                  </a:lnTo>
                  <a:lnTo>
                    <a:pt x="4061" y="3238"/>
                  </a:lnTo>
                  <a:lnTo>
                    <a:pt x="4052" y="3244"/>
                  </a:lnTo>
                  <a:lnTo>
                    <a:pt x="4050" y="3256"/>
                  </a:lnTo>
                  <a:lnTo>
                    <a:pt x="4049" y="3268"/>
                  </a:lnTo>
                  <a:lnTo>
                    <a:pt x="4057" y="3261"/>
                  </a:lnTo>
                  <a:lnTo>
                    <a:pt x="4067" y="3254"/>
                  </a:lnTo>
                  <a:lnTo>
                    <a:pt x="4066" y="3266"/>
                  </a:lnTo>
                  <a:lnTo>
                    <a:pt x="4064" y="3278"/>
                  </a:lnTo>
                  <a:lnTo>
                    <a:pt x="4062" y="3290"/>
                  </a:lnTo>
                  <a:lnTo>
                    <a:pt x="4060" y="3302"/>
                  </a:lnTo>
                  <a:lnTo>
                    <a:pt x="4051" y="3308"/>
                  </a:lnTo>
                  <a:lnTo>
                    <a:pt x="4041" y="3315"/>
                  </a:lnTo>
                  <a:lnTo>
                    <a:pt x="4039" y="3327"/>
                  </a:lnTo>
                  <a:lnTo>
                    <a:pt x="4037" y="3339"/>
                  </a:lnTo>
                  <a:lnTo>
                    <a:pt x="4029" y="3345"/>
                  </a:lnTo>
                  <a:lnTo>
                    <a:pt x="4019" y="3352"/>
                  </a:lnTo>
                  <a:lnTo>
                    <a:pt x="4021" y="3340"/>
                  </a:lnTo>
                  <a:lnTo>
                    <a:pt x="4023" y="3328"/>
                  </a:lnTo>
                  <a:lnTo>
                    <a:pt x="4015" y="3334"/>
                  </a:lnTo>
                  <a:lnTo>
                    <a:pt x="4005" y="3341"/>
                  </a:lnTo>
                  <a:lnTo>
                    <a:pt x="4003" y="3353"/>
                  </a:lnTo>
                  <a:lnTo>
                    <a:pt x="4001" y="3364"/>
                  </a:lnTo>
                  <a:lnTo>
                    <a:pt x="3998" y="3376"/>
                  </a:lnTo>
                  <a:lnTo>
                    <a:pt x="3996" y="3388"/>
                  </a:lnTo>
                  <a:lnTo>
                    <a:pt x="3994" y="3400"/>
                  </a:lnTo>
                  <a:lnTo>
                    <a:pt x="3990" y="3411"/>
                  </a:lnTo>
                  <a:lnTo>
                    <a:pt x="4000" y="3406"/>
                  </a:lnTo>
                  <a:lnTo>
                    <a:pt x="4010" y="3399"/>
                  </a:lnTo>
                  <a:lnTo>
                    <a:pt x="4012" y="3387"/>
                  </a:lnTo>
                  <a:lnTo>
                    <a:pt x="4015" y="3375"/>
                  </a:lnTo>
                  <a:lnTo>
                    <a:pt x="4023" y="3369"/>
                  </a:lnTo>
                  <a:lnTo>
                    <a:pt x="4033" y="3362"/>
                  </a:lnTo>
                  <a:lnTo>
                    <a:pt x="4035" y="3351"/>
                  </a:lnTo>
                  <a:lnTo>
                    <a:pt x="4037" y="3339"/>
                  </a:lnTo>
                  <a:lnTo>
                    <a:pt x="4047" y="3333"/>
                  </a:lnTo>
                  <a:lnTo>
                    <a:pt x="4055" y="3325"/>
                  </a:lnTo>
                  <a:lnTo>
                    <a:pt x="4057" y="3313"/>
                  </a:lnTo>
                  <a:lnTo>
                    <a:pt x="4060" y="3302"/>
                  </a:lnTo>
                  <a:lnTo>
                    <a:pt x="4069" y="3295"/>
                  </a:lnTo>
                  <a:lnTo>
                    <a:pt x="4078" y="3288"/>
                  </a:lnTo>
                  <a:lnTo>
                    <a:pt x="4080" y="3276"/>
                  </a:lnTo>
                  <a:lnTo>
                    <a:pt x="4081" y="3265"/>
                  </a:lnTo>
                  <a:lnTo>
                    <a:pt x="4089" y="3257"/>
                  </a:lnTo>
                  <a:lnTo>
                    <a:pt x="4099" y="3251"/>
                  </a:lnTo>
                  <a:lnTo>
                    <a:pt x="4101" y="3239"/>
                  </a:lnTo>
                  <a:lnTo>
                    <a:pt x="4102" y="3226"/>
                  </a:lnTo>
                  <a:lnTo>
                    <a:pt x="4094" y="3233"/>
                  </a:lnTo>
                  <a:lnTo>
                    <a:pt x="4084" y="3240"/>
                  </a:lnTo>
                  <a:lnTo>
                    <a:pt x="4074" y="3249"/>
                  </a:lnTo>
                  <a:lnTo>
                    <a:pt x="4067" y="3254"/>
                  </a:lnTo>
                  <a:lnTo>
                    <a:pt x="4068" y="3243"/>
                  </a:lnTo>
                  <a:lnTo>
                    <a:pt x="4069" y="3230"/>
                  </a:lnTo>
                  <a:lnTo>
                    <a:pt x="4079" y="3224"/>
                  </a:lnTo>
                  <a:lnTo>
                    <a:pt x="4087" y="3217"/>
                  </a:lnTo>
                  <a:close/>
                  <a:moveTo>
                    <a:pt x="4281" y="2810"/>
                  </a:moveTo>
                  <a:lnTo>
                    <a:pt x="4282" y="2822"/>
                  </a:lnTo>
                  <a:lnTo>
                    <a:pt x="4283" y="2835"/>
                  </a:lnTo>
                  <a:lnTo>
                    <a:pt x="4284" y="2846"/>
                  </a:lnTo>
                  <a:lnTo>
                    <a:pt x="4284" y="2859"/>
                  </a:lnTo>
                  <a:lnTo>
                    <a:pt x="4292" y="2851"/>
                  </a:lnTo>
                  <a:lnTo>
                    <a:pt x="4299" y="2841"/>
                  </a:lnTo>
                  <a:lnTo>
                    <a:pt x="4299" y="2829"/>
                  </a:lnTo>
                  <a:lnTo>
                    <a:pt x="4297" y="2817"/>
                  </a:lnTo>
                  <a:lnTo>
                    <a:pt x="4296" y="2805"/>
                  </a:lnTo>
                  <a:lnTo>
                    <a:pt x="4295" y="2793"/>
                  </a:lnTo>
                  <a:lnTo>
                    <a:pt x="4301" y="2784"/>
                  </a:lnTo>
                  <a:lnTo>
                    <a:pt x="4309" y="2775"/>
                  </a:lnTo>
                  <a:lnTo>
                    <a:pt x="4307" y="2762"/>
                  </a:lnTo>
                  <a:lnTo>
                    <a:pt x="4306" y="2751"/>
                  </a:lnTo>
                  <a:lnTo>
                    <a:pt x="4299" y="2758"/>
                  </a:lnTo>
                  <a:lnTo>
                    <a:pt x="4293" y="2769"/>
                  </a:lnTo>
                  <a:lnTo>
                    <a:pt x="4293" y="2770"/>
                  </a:lnTo>
                  <a:lnTo>
                    <a:pt x="4293" y="2772"/>
                  </a:lnTo>
                  <a:lnTo>
                    <a:pt x="4293" y="2776"/>
                  </a:lnTo>
                  <a:lnTo>
                    <a:pt x="4294" y="2781"/>
                  </a:lnTo>
                  <a:lnTo>
                    <a:pt x="4295" y="2789"/>
                  </a:lnTo>
                  <a:lnTo>
                    <a:pt x="4295" y="2793"/>
                  </a:lnTo>
                  <a:lnTo>
                    <a:pt x="4288" y="2802"/>
                  </a:lnTo>
                  <a:lnTo>
                    <a:pt x="4281" y="2810"/>
                  </a:lnTo>
                  <a:lnTo>
                    <a:pt x="4280" y="2807"/>
                  </a:lnTo>
                  <a:lnTo>
                    <a:pt x="4280" y="2799"/>
                  </a:lnTo>
                  <a:lnTo>
                    <a:pt x="4279" y="2790"/>
                  </a:lnTo>
                  <a:lnTo>
                    <a:pt x="4279" y="2787"/>
                  </a:lnTo>
                  <a:lnTo>
                    <a:pt x="4276" y="2789"/>
                  </a:lnTo>
                  <a:lnTo>
                    <a:pt x="4271" y="2794"/>
                  </a:lnTo>
                  <a:lnTo>
                    <a:pt x="4266" y="2801"/>
                  </a:lnTo>
                  <a:lnTo>
                    <a:pt x="4264" y="2804"/>
                  </a:lnTo>
                  <a:lnTo>
                    <a:pt x="4265" y="2816"/>
                  </a:lnTo>
                  <a:lnTo>
                    <a:pt x="4266" y="2828"/>
                  </a:lnTo>
                  <a:lnTo>
                    <a:pt x="4273" y="2819"/>
                  </a:lnTo>
                  <a:lnTo>
                    <a:pt x="4281" y="2810"/>
                  </a:lnTo>
                  <a:close/>
                  <a:moveTo>
                    <a:pt x="4292" y="2566"/>
                  </a:moveTo>
                  <a:lnTo>
                    <a:pt x="4298" y="2557"/>
                  </a:lnTo>
                  <a:lnTo>
                    <a:pt x="4304" y="2548"/>
                  </a:lnTo>
                  <a:lnTo>
                    <a:pt x="4306" y="2559"/>
                  </a:lnTo>
                  <a:lnTo>
                    <a:pt x="4309" y="2571"/>
                  </a:lnTo>
                  <a:lnTo>
                    <a:pt x="4315" y="2561"/>
                  </a:lnTo>
                  <a:lnTo>
                    <a:pt x="4321" y="2552"/>
                  </a:lnTo>
                  <a:lnTo>
                    <a:pt x="4323" y="2564"/>
                  </a:lnTo>
                  <a:lnTo>
                    <a:pt x="4326" y="2575"/>
                  </a:lnTo>
                  <a:lnTo>
                    <a:pt x="4332" y="2567"/>
                  </a:lnTo>
                  <a:lnTo>
                    <a:pt x="4338" y="2556"/>
                  </a:lnTo>
                  <a:lnTo>
                    <a:pt x="4335" y="2544"/>
                  </a:lnTo>
                  <a:lnTo>
                    <a:pt x="4333" y="2533"/>
                  </a:lnTo>
                  <a:lnTo>
                    <a:pt x="4331" y="2535"/>
                  </a:lnTo>
                  <a:lnTo>
                    <a:pt x="4327" y="2542"/>
                  </a:lnTo>
                  <a:lnTo>
                    <a:pt x="4323" y="2549"/>
                  </a:lnTo>
                  <a:lnTo>
                    <a:pt x="4321" y="2552"/>
                  </a:lnTo>
                  <a:lnTo>
                    <a:pt x="4319" y="2548"/>
                  </a:lnTo>
                  <a:lnTo>
                    <a:pt x="4318" y="2540"/>
                  </a:lnTo>
                  <a:lnTo>
                    <a:pt x="4317" y="2532"/>
                  </a:lnTo>
                  <a:lnTo>
                    <a:pt x="4316" y="2528"/>
                  </a:lnTo>
                  <a:lnTo>
                    <a:pt x="4313" y="2531"/>
                  </a:lnTo>
                  <a:lnTo>
                    <a:pt x="4310" y="2537"/>
                  </a:lnTo>
                  <a:lnTo>
                    <a:pt x="4306" y="2544"/>
                  </a:lnTo>
                  <a:lnTo>
                    <a:pt x="4304" y="2548"/>
                  </a:lnTo>
                  <a:lnTo>
                    <a:pt x="4302" y="2544"/>
                  </a:lnTo>
                  <a:lnTo>
                    <a:pt x="4301" y="2536"/>
                  </a:lnTo>
                  <a:lnTo>
                    <a:pt x="4300" y="2527"/>
                  </a:lnTo>
                  <a:lnTo>
                    <a:pt x="4299" y="2524"/>
                  </a:lnTo>
                  <a:lnTo>
                    <a:pt x="4296" y="2526"/>
                  </a:lnTo>
                  <a:lnTo>
                    <a:pt x="4293" y="2533"/>
                  </a:lnTo>
                  <a:lnTo>
                    <a:pt x="4289" y="2539"/>
                  </a:lnTo>
                  <a:lnTo>
                    <a:pt x="4286" y="2542"/>
                  </a:lnTo>
                  <a:lnTo>
                    <a:pt x="4289" y="2555"/>
                  </a:lnTo>
                  <a:lnTo>
                    <a:pt x="4292" y="2566"/>
                  </a:lnTo>
                  <a:close/>
                  <a:moveTo>
                    <a:pt x="4294" y="1755"/>
                  </a:moveTo>
                  <a:lnTo>
                    <a:pt x="4297" y="1745"/>
                  </a:lnTo>
                  <a:lnTo>
                    <a:pt x="4298" y="1733"/>
                  </a:lnTo>
                  <a:lnTo>
                    <a:pt x="4292" y="1723"/>
                  </a:lnTo>
                  <a:lnTo>
                    <a:pt x="4285" y="1714"/>
                  </a:lnTo>
                  <a:lnTo>
                    <a:pt x="4283" y="1725"/>
                  </a:lnTo>
                  <a:lnTo>
                    <a:pt x="4281" y="1735"/>
                  </a:lnTo>
                  <a:lnTo>
                    <a:pt x="4274" y="1726"/>
                  </a:lnTo>
                  <a:lnTo>
                    <a:pt x="4267" y="1716"/>
                  </a:lnTo>
                  <a:lnTo>
                    <a:pt x="4261" y="1705"/>
                  </a:lnTo>
                  <a:lnTo>
                    <a:pt x="4253" y="1696"/>
                  </a:lnTo>
                  <a:lnTo>
                    <a:pt x="4251" y="1706"/>
                  </a:lnTo>
                  <a:lnTo>
                    <a:pt x="4250" y="1718"/>
                  </a:lnTo>
                  <a:lnTo>
                    <a:pt x="4256" y="1728"/>
                  </a:lnTo>
                  <a:lnTo>
                    <a:pt x="4263" y="1738"/>
                  </a:lnTo>
                  <a:lnTo>
                    <a:pt x="4270" y="1748"/>
                  </a:lnTo>
                  <a:lnTo>
                    <a:pt x="4277" y="1757"/>
                  </a:lnTo>
                  <a:lnTo>
                    <a:pt x="4274" y="1769"/>
                  </a:lnTo>
                  <a:lnTo>
                    <a:pt x="4272" y="1780"/>
                  </a:lnTo>
                  <a:lnTo>
                    <a:pt x="4279" y="1790"/>
                  </a:lnTo>
                  <a:lnTo>
                    <a:pt x="4285" y="1800"/>
                  </a:lnTo>
                  <a:lnTo>
                    <a:pt x="4287" y="1789"/>
                  </a:lnTo>
                  <a:lnTo>
                    <a:pt x="4289" y="1778"/>
                  </a:lnTo>
                  <a:lnTo>
                    <a:pt x="4283" y="1768"/>
                  </a:lnTo>
                  <a:lnTo>
                    <a:pt x="4277" y="1757"/>
                  </a:lnTo>
                  <a:lnTo>
                    <a:pt x="4279" y="1747"/>
                  </a:lnTo>
                  <a:lnTo>
                    <a:pt x="4281" y="1735"/>
                  </a:lnTo>
                  <a:lnTo>
                    <a:pt x="4287" y="1746"/>
                  </a:lnTo>
                  <a:lnTo>
                    <a:pt x="4294" y="1755"/>
                  </a:lnTo>
                  <a:close/>
                  <a:moveTo>
                    <a:pt x="3915" y="883"/>
                  </a:moveTo>
                  <a:lnTo>
                    <a:pt x="3917" y="894"/>
                  </a:lnTo>
                  <a:lnTo>
                    <a:pt x="3920" y="904"/>
                  </a:lnTo>
                  <a:lnTo>
                    <a:pt x="3931" y="912"/>
                  </a:lnTo>
                  <a:lnTo>
                    <a:pt x="3941" y="918"/>
                  </a:lnTo>
                  <a:lnTo>
                    <a:pt x="3939" y="907"/>
                  </a:lnTo>
                  <a:lnTo>
                    <a:pt x="3935" y="896"/>
                  </a:lnTo>
                  <a:lnTo>
                    <a:pt x="3933" y="885"/>
                  </a:lnTo>
                  <a:lnTo>
                    <a:pt x="3930" y="873"/>
                  </a:lnTo>
                  <a:lnTo>
                    <a:pt x="3920" y="867"/>
                  </a:lnTo>
                  <a:lnTo>
                    <a:pt x="3908" y="861"/>
                  </a:lnTo>
                  <a:lnTo>
                    <a:pt x="3905" y="849"/>
                  </a:lnTo>
                  <a:lnTo>
                    <a:pt x="3903" y="838"/>
                  </a:lnTo>
                  <a:lnTo>
                    <a:pt x="3891" y="831"/>
                  </a:lnTo>
                  <a:lnTo>
                    <a:pt x="3882" y="826"/>
                  </a:lnTo>
                  <a:lnTo>
                    <a:pt x="3882" y="827"/>
                  </a:lnTo>
                  <a:lnTo>
                    <a:pt x="3882" y="829"/>
                  </a:lnTo>
                  <a:lnTo>
                    <a:pt x="3883" y="832"/>
                  </a:lnTo>
                  <a:lnTo>
                    <a:pt x="3884" y="836"/>
                  </a:lnTo>
                  <a:lnTo>
                    <a:pt x="3886" y="844"/>
                  </a:lnTo>
                  <a:lnTo>
                    <a:pt x="3888" y="848"/>
                  </a:lnTo>
                  <a:lnTo>
                    <a:pt x="3899" y="854"/>
                  </a:lnTo>
                  <a:lnTo>
                    <a:pt x="3908" y="861"/>
                  </a:lnTo>
                  <a:lnTo>
                    <a:pt x="3913" y="871"/>
                  </a:lnTo>
                  <a:lnTo>
                    <a:pt x="3915" y="883"/>
                  </a:lnTo>
                  <a:close/>
                  <a:moveTo>
                    <a:pt x="3902" y="1062"/>
                  </a:moveTo>
                  <a:lnTo>
                    <a:pt x="3903" y="1072"/>
                  </a:lnTo>
                  <a:lnTo>
                    <a:pt x="3905" y="1084"/>
                  </a:lnTo>
                  <a:lnTo>
                    <a:pt x="3915" y="1090"/>
                  </a:lnTo>
                  <a:lnTo>
                    <a:pt x="3924" y="1097"/>
                  </a:lnTo>
                  <a:lnTo>
                    <a:pt x="3925" y="1107"/>
                  </a:lnTo>
                  <a:lnTo>
                    <a:pt x="3928" y="1119"/>
                  </a:lnTo>
                  <a:lnTo>
                    <a:pt x="3932" y="1121"/>
                  </a:lnTo>
                  <a:lnTo>
                    <a:pt x="3937" y="1126"/>
                  </a:lnTo>
                  <a:lnTo>
                    <a:pt x="3943" y="1131"/>
                  </a:lnTo>
                  <a:lnTo>
                    <a:pt x="3946" y="1133"/>
                  </a:lnTo>
                  <a:lnTo>
                    <a:pt x="3947" y="1130"/>
                  </a:lnTo>
                  <a:lnTo>
                    <a:pt x="3946" y="1122"/>
                  </a:lnTo>
                  <a:lnTo>
                    <a:pt x="3945" y="1115"/>
                  </a:lnTo>
                  <a:lnTo>
                    <a:pt x="3944" y="1111"/>
                  </a:lnTo>
                  <a:lnTo>
                    <a:pt x="3934" y="1104"/>
                  </a:lnTo>
                  <a:lnTo>
                    <a:pt x="3924" y="1097"/>
                  </a:lnTo>
                  <a:lnTo>
                    <a:pt x="3922" y="1086"/>
                  </a:lnTo>
                  <a:lnTo>
                    <a:pt x="3921" y="1076"/>
                  </a:lnTo>
                  <a:lnTo>
                    <a:pt x="3919" y="1065"/>
                  </a:lnTo>
                  <a:lnTo>
                    <a:pt x="3917" y="1054"/>
                  </a:lnTo>
                  <a:lnTo>
                    <a:pt x="3927" y="1061"/>
                  </a:lnTo>
                  <a:lnTo>
                    <a:pt x="3936" y="1067"/>
                  </a:lnTo>
                  <a:lnTo>
                    <a:pt x="3947" y="1076"/>
                  </a:lnTo>
                  <a:lnTo>
                    <a:pt x="3955" y="1081"/>
                  </a:lnTo>
                  <a:lnTo>
                    <a:pt x="3954" y="1071"/>
                  </a:lnTo>
                  <a:lnTo>
                    <a:pt x="3952" y="1060"/>
                  </a:lnTo>
                  <a:lnTo>
                    <a:pt x="3943" y="1052"/>
                  </a:lnTo>
                  <a:lnTo>
                    <a:pt x="3933" y="1046"/>
                  </a:lnTo>
                  <a:lnTo>
                    <a:pt x="3922" y="1038"/>
                  </a:lnTo>
                  <a:lnTo>
                    <a:pt x="3914" y="1032"/>
                  </a:lnTo>
                  <a:lnTo>
                    <a:pt x="3915" y="1043"/>
                  </a:lnTo>
                  <a:lnTo>
                    <a:pt x="3917" y="1054"/>
                  </a:lnTo>
                  <a:lnTo>
                    <a:pt x="3907" y="1048"/>
                  </a:lnTo>
                  <a:lnTo>
                    <a:pt x="3898" y="1040"/>
                  </a:lnTo>
                  <a:lnTo>
                    <a:pt x="3900" y="1051"/>
                  </a:lnTo>
                  <a:lnTo>
                    <a:pt x="3902" y="1062"/>
                  </a:lnTo>
                  <a:close/>
                  <a:moveTo>
                    <a:pt x="2833" y="213"/>
                  </a:moveTo>
                  <a:lnTo>
                    <a:pt x="2846" y="213"/>
                  </a:lnTo>
                  <a:lnTo>
                    <a:pt x="2857" y="212"/>
                  </a:lnTo>
                  <a:lnTo>
                    <a:pt x="2849" y="204"/>
                  </a:lnTo>
                  <a:lnTo>
                    <a:pt x="2840" y="197"/>
                  </a:lnTo>
                  <a:lnTo>
                    <a:pt x="2852" y="196"/>
                  </a:lnTo>
                  <a:lnTo>
                    <a:pt x="2865" y="196"/>
                  </a:lnTo>
                  <a:lnTo>
                    <a:pt x="2856" y="188"/>
                  </a:lnTo>
                  <a:lnTo>
                    <a:pt x="2848" y="181"/>
                  </a:lnTo>
                  <a:lnTo>
                    <a:pt x="2858" y="180"/>
                  </a:lnTo>
                  <a:lnTo>
                    <a:pt x="2872" y="180"/>
                  </a:lnTo>
                  <a:lnTo>
                    <a:pt x="2874" y="182"/>
                  </a:lnTo>
                  <a:lnTo>
                    <a:pt x="2880" y="187"/>
                  </a:lnTo>
                  <a:lnTo>
                    <a:pt x="2885" y="193"/>
                  </a:lnTo>
                  <a:lnTo>
                    <a:pt x="2888" y="195"/>
                  </a:lnTo>
                  <a:lnTo>
                    <a:pt x="2901" y="196"/>
                  </a:lnTo>
                  <a:lnTo>
                    <a:pt x="2913" y="195"/>
                  </a:lnTo>
                  <a:lnTo>
                    <a:pt x="2905" y="187"/>
                  </a:lnTo>
                  <a:lnTo>
                    <a:pt x="2897" y="179"/>
                  </a:lnTo>
                  <a:lnTo>
                    <a:pt x="2884" y="180"/>
                  </a:lnTo>
                  <a:lnTo>
                    <a:pt x="2872" y="180"/>
                  </a:lnTo>
                  <a:lnTo>
                    <a:pt x="2864" y="172"/>
                  </a:lnTo>
                  <a:lnTo>
                    <a:pt x="2855" y="165"/>
                  </a:lnTo>
                  <a:lnTo>
                    <a:pt x="2842" y="165"/>
                  </a:lnTo>
                  <a:lnTo>
                    <a:pt x="2831" y="166"/>
                  </a:lnTo>
                  <a:lnTo>
                    <a:pt x="2839" y="172"/>
                  </a:lnTo>
                  <a:lnTo>
                    <a:pt x="2848" y="181"/>
                  </a:lnTo>
                  <a:lnTo>
                    <a:pt x="2837" y="182"/>
                  </a:lnTo>
                  <a:lnTo>
                    <a:pt x="2823" y="182"/>
                  </a:lnTo>
                  <a:lnTo>
                    <a:pt x="2810" y="182"/>
                  </a:lnTo>
                  <a:lnTo>
                    <a:pt x="2800" y="183"/>
                  </a:lnTo>
                  <a:lnTo>
                    <a:pt x="2807" y="191"/>
                  </a:lnTo>
                  <a:lnTo>
                    <a:pt x="2817" y="198"/>
                  </a:lnTo>
                  <a:lnTo>
                    <a:pt x="2805" y="199"/>
                  </a:lnTo>
                  <a:lnTo>
                    <a:pt x="2792" y="199"/>
                  </a:lnTo>
                  <a:lnTo>
                    <a:pt x="2800" y="207"/>
                  </a:lnTo>
                  <a:lnTo>
                    <a:pt x="2809" y="214"/>
                  </a:lnTo>
                  <a:lnTo>
                    <a:pt x="2821" y="214"/>
                  </a:lnTo>
                  <a:lnTo>
                    <a:pt x="2833" y="213"/>
                  </a:lnTo>
                  <a:close/>
                  <a:moveTo>
                    <a:pt x="2586" y="145"/>
                  </a:moveTo>
                  <a:lnTo>
                    <a:pt x="2599" y="143"/>
                  </a:lnTo>
                  <a:lnTo>
                    <a:pt x="2610" y="141"/>
                  </a:lnTo>
                  <a:lnTo>
                    <a:pt x="2602" y="134"/>
                  </a:lnTo>
                  <a:lnTo>
                    <a:pt x="2591" y="128"/>
                  </a:lnTo>
                  <a:lnTo>
                    <a:pt x="2583" y="121"/>
                  </a:lnTo>
                  <a:lnTo>
                    <a:pt x="2573" y="115"/>
                  </a:lnTo>
                  <a:lnTo>
                    <a:pt x="2585" y="113"/>
                  </a:lnTo>
                  <a:lnTo>
                    <a:pt x="2597" y="111"/>
                  </a:lnTo>
                  <a:lnTo>
                    <a:pt x="2606" y="118"/>
                  </a:lnTo>
                  <a:lnTo>
                    <a:pt x="2616" y="124"/>
                  </a:lnTo>
                  <a:lnTo>
                    <a:pt x="2620" y="124"/>
                  </a:lnTo>
                  <a:lnTo>
                    <a:pt x="2627" y="122"/>
                  </a:lnTo>
                  <a:lnTo>
                    <a:pt x="2636" y="121"/>
                  </a:lnTo>
                  <a:lnTo>
                    <a:pt x="2639" y="120"/>
                  </a:lnTo>
                  <a:lnTo>
                    <a:pt x="2637" y="117"/>
                  </a:lnTo>
                  <a:lnTo>
                    <a:pt x="2631" y="114"/>
                  </a:lnTo>
                  <a:lnTo>
                    <a:pt x="2624" y="110"/>
                  </a:lnTo>
                  <a:lnTo>
                    <a:pt x="2621" y="108"/>
                  </a:lnTo>
                  <a:lnTo>
                    <a:pt x="2609" y="110"/>
                  </a:lnTo>
                  <a:lnTo>
                    <a:pt x="2597" y="111"/>
                  </a:lnTo>
                  <a:lnTo>
                    <a:pt x="2588" y="104"/>
                  </a:lnTo>
                  <a:lnTo>
                    <a:pt x="2578" y="98"/>
                  </a:lnTo>
                  <a:lnTo>
                    <a:pt x="2567" y="100"/>
                  </a:lnTo>
                  <a:lnTo>
                    <a:pt x="2554" y="102"/>
                  </a:lnTo>
                  <a:lnTo>
                    <a:pt x="2565" y="109"/>
                  </a:lnTo>
                  <a:lnTo>
                    <a:pt x="2573" y="115"/>
                  </a:lnTo>
                  <a:lnTo>
                    <a:pt x="2561" y="117"/>
                  </a:lnTo>
                  <a:lnTo>
                    <a:pt x="2550" y="119"/>
                  </a:lnTo>
                  <a:lnTo>
                    <a:pt x="2538" y="121"/>
                  </a:lnTo>
                  <a:lnTo>
                    <a:pt x="2526" y="124"/>
                  </a:lnTo>
                  <a:lnTo>
                    <a:pt x="2535" y="130"/>
                  </a:lnTo>
                  <a:lnTo>
                    <a:pt x="2544" y="136"/>
                  </a:lnTo>
                  <a:lnTo>
                    <a:pt x="2556" y="134"/>
                  </a:lnTo>
                  <a:lnTo>
                    <a:pt x="2568" y="132"/>
                  </a:lnTo>
                  <a:lnTo>
                    <a:pt x="2577" y="138"/>
                  </a:lnTo>
                  <a:lnTo>
                    <a:pt x="2586" y="145"/>
                  </a:lnTo>
                  <a:close/>
                  <a:moveTo>
                    <a:pt x="2034" y="82"/>
                  </a:moveTo>
                  <a:lnTo>
                    <a:pt x="2023" y="87"/>
                  </a:lnTo>
                  <a:lnTo>
                    <a:pt x="2011" y="92"/>
                  </a:lnTo>
                  <a:lnTo>
                    <a:pt x="2022" y="96"/>
                  </a:lnTo>
                  <a:lnTo>
                    <a:pt x="2033" y="100"/>
                  </a:lnTo>
                  <a:lnTo>
                    <a:pt x="2044" y="95"/>
                  </a:lnTo>
                  <a:lnTo>
                    <a:pt x="2055" y="90"/>
                  </a:lnTo>
                  <a:lnTo>
                    <a:pt x="2044" y="86"/>
                  </a:lnTo>
                  <a:lnTo>
                    <a:pt x="2034" y="82"/>
                  </a:lnTo>
                  <a:lnTo>
                    <a:pt x="2044" y="77"/>
                  </a:lnTo>
                  <a:lnTo>
                    <a:pt x="2056" y="72"/>
                  </a:lnTo>
                  <a:lnTo>
                    <a:pt x="2045" y="68"/>
                  </a:lnTo>
                  <a:lnTo>
                    <a:pt x="2035" y="64"/>
                  </a:lnTo>
                  <a:lnTo>
                    <a:pt x="2024" y="69"/>
                  </a:lnTo>
                  <a:lnTo>
                    <a:pt x="2012" y="75"/>
                  </a:lnTo>
                  <a:lnTo>
                    <a:pt x="2002" y="70"/>
                  </a:lnTo>
                  <a:lnTo>
                    <a:pt x="1991" y="67"/>
                  </a:lnTo>
                  <a:lnTo>
                    <a:pt x="1981" y="71"/>
                  </a:lnTo>
                  <a:lnTo>
                    <a:pt x="1969" y="78"/>
                  </a:lnTo>
                  <a:lnTo>
                    <a:pt x="1979" y="81"/>
                  </a:lnTo>
                  <a:lnTo>
                    <a:pt x="1990" y="84"/>
                  </a:lnTo>
                  <a:lnTo>
                    <a:pt x="2002" y="80"/>
                  </a:lnTo>
                  <a:lnTo>
                    <a:pt x="2012" y="75"/>
                  </a:lnTo>
                  <a:lnTo>
                    <a:pt x="2024" y="78"/>
                  </a:lnTo>
                  <a:lnTo>
                    <a:pt x="2034" y="82"/>
                  </a:lnTo>
                  <a:close/>
                  <a:moveTo>
                    <a:pt x="2009" y="163"/>
                  </a:moveTo>
                  <a:lnTo>
                    <a:pt x="2020" y="158"/>
                  </a:lnTo>
                  <a:lnTo>
                    <a:pt x="2031" y="152"/>
                  </a:lnTo>
                  <a:lnTo>
                    <a:pt x="2042" y="148"/>
                  </a:lnTo>
                  <a:lnTo>
                    <a:pt x="2052" y="143"/>
                  </a:lnTo>
                  <a:lnTo>
                    <a:pt x="2042" y="138"/>
                  </a:lnTo>
                  <a:lnTo>
                    <a:pt x="2032" y="135"/>
                  </a:lnTo>
                  <a:lnTo>
                    <a:pt x="2021" y="131"/>
                  </a:lnTo>
                  <a:lnTo>
                    <a:pt x="2010" y="127"/>
                  </a:lnTo>
                  <a:lnTo>
                    <a:pt x="2000" y="132"/>
                  </a:lnTo>
                  <a:lnTo>
                    <a:pt x="1989" y="137"/>
                  </a:lnTo>
                  <a:lnTo>
                    <a:pt x="1978" y="143"/>
                  </a:lnTo>
                  <a:lnTo>
                    <a:pt x="1968" y="148"/>
                  </a:lnTo>
                  <a:lnTo>
                    <a:pt x="1957" y="153"/>
                  </a:lnTo>
                  <a:lnTo>
                    <a:pt x="1946" y="159"/>
                  </a:lnTo>
                  <a:lnTo>
                    <a:pt x="1956" y="162"/>
                  </a:lnTo>
                  <a:lnTo>
                    <a:pt x="1968" y="165"/>
                  </a:lnTo>
                  <a:lnTo>
                    <a:pt x="1978" y="169"/>
                  </a:lnTo>
                  <a:lnTo>
                    <a:pt x="1988" y="172"/>
                  </a:lnTo>
                  <a:lnTo>
                    <a:pt x="1999" y="168"/>
                  </a:lnTo>
                  <a:lnTo>
                    <a:pt x="2009" y="163"/>
                  </a:lnTo>
                  <a:close/>
                  <a:moveTo>
                    <a:pt x="1161" y="380"/>
                  </a:moveTo>
                  <a:lnTo>
                    <a:pt x="1170" y="371"/>
                  </a:lnTo>
                  <a:lnTo>
                    <a:pt x="1177" y="362"/>
                  </a:lnTo>
                  <a:lnTo>
                    <a:pt x="1185" y="353"/>
                  </a:lnTo>
                  <a:lnTo>
                    <a:pt x="1193" y="344"/>
                  </a:lnTo>
                  <a:lnTo>
                    <a:pt x="1181" y="345"/>
                  </a:lnTo>
                  <a:lnTo>
                    <a:pt x="1171" y="346"/>
                  </a:lnTo>
                  <a:lnTo>
                    <a:pt x="1159" y="346"/>
                  </a:lnTo>
                  <a:lnTo>
                    <a:pt x="1148" y="347"/>
                  </a:lnTo>
                  <a:lnTo>
                    <a:pt x="1152" y="343"/>
                  </a:lnTo>
                  <a:lnTo>
                    <a:pt x="1156" y="338"/>
                  </a:lnTo>
                  <a:lnTo>
                    <a:pt x="1160" y="333"/>
                  </a:lnTo>
                  <a:lnTo>
                    <a:pt x="1164" y="329"/>
                  </a:lnTo>
                  <a:lnTo>
                    <a:pt x="1173" y="319"/>
                  </a:lnTo>
                  <a:lnTo>
                    <a:pt x="1180" y="311"/>
                  </a:lnTo>
                  <a:lnTo>
                    <a:pt x="1170" y="312"/>
                  </a:lnTo>
                  <a:lnTo>
                    <a:pt x="1158" y="313"/>
                  </a:lnTo>
                  <a:lnTo>
                    <a:pt x="1150" y="321"/>
                  </a:lnTo>
                  <a:lnTo>
                    <a:pt x="1141" y="331"/>
                  </a:lnTo>
                  <a:lnTo>
                    <a:pt x="1132" y="341"/>
                  </a:lnTo>
                  <a:lnTo>
                    <a:pt x="1125" y="349"/>
                  </a:lnTo>
                  <a:lnTo>
                    <a:pt x="1137" y="348"/>
                  </a:lnTo>
                  <a:lnTo>
                    <a:pt x="1148" y="347"/>
                  </a:lnTo>
                  <a:lnTo>
                    <a:pt x="1140" y="356"/>
                  </a:lnTo>
                  <a:lnTo>
                    <a:pt x="1132" y="365"/>
                  </a:lnTo>
                  <a:lnTo>
                    <a:pt x="1143" y="365"/>
                  </a:lnTo>
                  <a:lnTo>
                    <a:pt x="1155" y="364"/>
                  </a:lnTo>
                  <a:lnTo>
                    <a:pt x="1147" y="372"/>
                  </a:lnTo>
                  <a:lnTo>
                    <a:pt x="1139" y="382"/>
                  </a:lnTo>
                  <a:lnTo>
                    <a:pt x="1151" y="381"/>
                  </a:lnTo>
                  <a:lnTo>
                    <a:pt x="1161" y="380"/>
                  </a:lnTo>
                  <a:close/>
                  <a:moveTo>
                    <a:pt x="1003" y="534"/>
                  </a:moveTo>
                  <a:lnTo>
                    <a:pt x="1009" y="525"/>
                  </a:lnTo>
                  <a:lnTo>
                    <a:pt x="1017" y="515"/>
                  </a:lnTo>
                  <a:lnTo>
                    <a:pt x="1027" y="513"/>
                  </a:lnTo>
                  <a:lnTo>
                    <a:pt x="1038" y="512"/>
                  </a:lnTo>
                  <a:lnTo>
                    <a:pt x="1045" y="502"/>
                  </a:lnTo>
                  <a:lnTo>
                    <a:pt x="1052" y="493"/>
                  </a:lnTo>
                  <a:lnTo>
                    <a:pt x="1041" y="495"/>
                  </a:lnTo>
                  <a:lnTo>
                    <a:pt x="1030" y="496"/>
                  </a:lnTo>
                  <a:lnTo>
                    <a:pt x="1036" y="487"/>
                  </a:lnTo>
                  <a:lnTo>
                    <a:pt x="1044" y="477"/>
                  </a:lnTo>
                  <a:lnTo>
                    <a:pt x="1050" y="467"/>
                  </a:lnTo>
                  <a:lnTo>
                    <a:pt x="1058" y="458"/>
                  </a:lnTo>
                  <a:lnTo>
                    <a:pt x="1064" y="449"/>
                  </a:lnTo>
                  <a:lnTo>
                    <a:pt x="1072" y="439"/>
                  </a:lnTo>
                  <a:lnTo>
                    <a:pt x="1082" y="438"/>
                  </a:lnTo>
                  <a:lnTo>
                    <a:pt x="1094" y="436"/>
                  </a:lnTo>
                  <a:lnTo>
                    <a:pt x="1102" y="428"/>
                  </a:lnTo>
                  <a:lnTo>
                    <a:pt x="1109" y="418"/>
                  </a:lnTo>
                  <a:lnTo>
                    <a:pt x="1097" y="419"/>
                  </a:lnTo>
                  <a:lnTo>
                    <a:pt x="1087" y="420"/>
                  </a:lnTo>
                  <a:lnTo>
                    <a:pt x="1079" y="430"/>
                  </a:lnTo>
                  <a:lnTo>
                    <a:pt x="1072" y="439"/>
                  </a:lnTo>
                  <a:lnTo>
                    <a:pt x="1061" y="441"/>
                  </a:lnTo>
                  <a:lnTo>
                    <a:pt x="1051" y="442"/>
                  </a:lnTo>
                  <a:lnTo>
                    <a:pt x="1039" y="443"/>
                  </a:lnTo>
                  <a:lnTo>
                    <a:pt x="1028" y="445"/>
                  </a:lnTo>
                  <a:lnTo>
                    <a:pt x="1021" y="454"/>
                  </a:lnTo>
                  <a:lnTo>
                    <a:pt x="1014" y="464"/>
                  </a:lnTo>
                  <a:lnTo>
                    <a:pt x="1025" y="463"/>
                  </a:lnTo>
                  <a:lnTo>
                    <a:pt x="1036" y="461"/>
                  </a:lnTo>
                  <a:lnTo>
                    <a:pt x="1029" y="470"/>
                  </a:lnTo>
                  <a:lnTo>
                    <a:pt x="1022" y="480"/>
                  </a:lnTo>
                  <a:lnTo>
                    <a:pt x="1015" y="489"/>
                  </a:lnTo>
                  <a:lnTo>
                    <a:pt x="1008" y="499"/>
                  </a:lnTo>
                  <a:lnTo>
                    <a:pt x="1019" y="498"/>
                  </a:lnTo>
                  <a:lnTo>
                    <a:pt x="1030" y="496"/>
                  </a:lnTo>
                  <a:lnTo>
                    <a:pt x="1024" y="505"/>
                  </a:lnTo>
                  <a:lnTo>
                    <a:pt x="1017" y="515"/>
                  </a:lnTo>
                  <a:lnTo>
                    <a:pt x="1006" y="516"/>
                  </a:lnTo>
                  <a:lnTo>
                    <a:pt x="995" y="518"/>
                  </a:lnTo>
                  <a:lnTo>
                    <a:pt x="988" y="528"/>
                  </a:lnTo>
                  <a:lnTo>
                    <a:pt x="981" y="537"/>
                  </a:lnTo>
                  <a:lnTo>
                    <a:pt x="971" y="539"/>
                  </a:lnTo>
                  <a:lnTo>
                    <a:pt x="960" y="542"/>
                  </a:lnTo>
                  <a:lnTo>
                    <a:pt x="953" y="552"/>
                  </a:lnTo>
                  <a:lnTo>
                    <a:pt x="947" y="562"/>
                  </a:lnTo>
                  <a:lnTo>
                    <a:pt x="958" y="560"/>
                  </a:lnTo>
                  <a:lnTo>
                    <a:pt x="969" y="558"/>
                  </a:lnTo>
                  <a:lnTo>
                    <a:pt x="972" y="553"/>
                  </a:lnTo>
                  <a:lnTo>
                    <a:pt x="975" y="548"/>
                  </a:lnTo>
                  <a:lnTo>
                    <a:pt x="978" y="543"/>
                  </a:lnTo>
                  <a:lnTo>
                    <a:pt x="981" y="537"/>
                  </a:lnTo>
                  <a:lnTo>
                    <a:pt x="1003" y="534"/>
                  </a:lnTo>
                  <a:close/>
                  <a:moveTo>
                    <a:pt x="1863" y="168"/>
                  </a:moveTo>
                  <a:lnTo>
                    <a:pt x="1874" y="170"/>
                  </a:lnTo>
                  <a:lnTo>
                    <a:pt x="1885" y="174"/>
                  </a:lnTo>
                  <a:lnTo>
                    <a:pt x="1875" y="180"/>
                  </a:lnTo>
                  <a:lnTo>
                    <a:pt x="1865" y="185"/>
                  </a:lnTo>
                  <a:lnTo>
                    <a:pt x="1854" y="183"/>
                  </a:lnTo>
                  <a:lnTo>
                    <a:pt x="1843" y="180"/>
                  </a:lnTo>
                  <a:lnTo>
                    <a:pt x="1833" y="185"/>
                  </a:lnTo>
                  <a:lnTo>
                    <a:pt x="1823" y="192"/>
                  </a:lnTo>
                  <a:lnTo>
                    <a:pt x="1833" y="194"/>
                  </a:lnTo>
                  <a:lnTo>
                    <a:pt x="1844" y="197"/>
                  </a:lnTo>
                  <a:lnTo>
                    <a:pt x="1854" y="191"/>
                  </a:lnTo>
                  <a:lnTo>
                    <a:pt x="1865" y="185"/>
                  </a:lnTo>
                  <a:lnTo>
                    <a:pt x="1875" y="188"/>
                  </a:lnTo>
                  <a:lnTo>
                    <a:pt x="1885" y="192"/>
                  </a:lnTo>
                  <a:lnTo>
                    <a:pt x="1895" y="186"/>
                  </a:lnTo>
                  <a:lnTo>
                    <a:pt x="1906" y="180"/>
                  </a:lnTo>
                  <a:lnTo>
                    <a:pt x="1894" y="178"/>
                  </a:lnTo>
                  <a:lnTo>
                    <a:pt x="1885" y="174"/>
                  </a:lnTo>
                  <a:lnTo>
                    <a:pt x="1894" y="168"/>
                  </a:lnTo>
                  <a:lnTo>
                    <a:pt x="1905" y="163"/>
                  </a:lnTo>
                  <a:lnTo>
                    <a:pt x="1895" y="160"/>
                  </a:lnTo>
                  <a:lnTo>
                    <a:pt x="1884" y="157"/>
                  </a:lnTo>
                  <a:lnTo>
                    <a:pt x="1873" y="162"/>
                  </a:lnTo>
                  <a:lnTo>
                    <a:pt x="1863" y="168"/>
                  </a:lnTo>
                  <a:close/>
                  <a:moveTo>
                    <a:pt x="4084" y="3043"/>
                  </a:moveTo>
                  <a:lnTo>
                    <a:pt x="4081" y="3046"/>
                  </a:lnTo>
                  <a:lnTo>
                    <a:pt x="4076" y="3051"/>
                  </a:lnTo>
                  <a:lnTo>
                    <a:pt x="4070" y="3055"/>
                  </a:lnTo>
                  <a:lnTo>
                    <a:pt x="4068" y="3058"/>
                  </a:lnTo>
                  <a:lnTo>
                    <a:pt x="4067" y="3070"/>
                  </a:lnTo>
                  <a:lnTo>
                    <a:pt x="4067" y="3080"/>
                  </a:lnTo>
                  <a:lnTo>
                    <a:pt x="4066" y="3093"/>
                  </a:lnTo>
                  <a:lnTo>
                    <a:pt x="4066" y="3104"/>
                  </a:lnTo>
                  <a:lnTo>
                    <a:pt x="4073" y="3098"/>
                  </a:lnTo>
                  <a:lnTo>
                    <a:pt x="4082" y="3090"/>
                  </a:lnTo>
                  <a:lnTo>
                    <a:pt x="4090" y="3082"/>
                  </a:lnTo>
                  <a:lnTo>
                    <a:pt x="4098" y="3075"/>
                  </a:lnTo>
                  <a:lnTo>
                    <a:pt x="4098" y="3087"/>
                  </a:lnTo>
                  <a:lnTo>
                    <a:pt x="4097" y="3099"/>
                  </a:lnTo>
                  <a:lnTo>
                    <a:pt x="4105" y="3092"/>
                  </a:lnTo>
                  <a:lnTo>
                    <a:pt x="4114" y="3084"/>
                  </a:lnTo>
                  <a:lnTo>
                    <a:pt x="4115" y="3073"/>
                  </a:lnTo>
                  <a:lnTo>
                    <a:pt x="4115" y="3060"/>
                  </a:lnTo>
                  <a:lnTo>
                    <a:pt x="4106" y="3069"/>
                  </a:lnTo>
                  <a:lnTo>
                    <a:pt x="4098" y="3075"/>
                  </a:lnTo>
                  <a:lnTo>
                    <a:pt x="4098" y="3065"/>
                  </a:lnTo>
                  <a:lnTo>
                    <a:pt x="4099" y="3052"/>
                  </a:lnTo>
                  <a:lnTo>
                    <a:pt x="4099" y="3041"/>
                  </a:lnTo>
                  <a:lnTo>
                    <a:pt x="4100" y="3028"/>
                  </a:lnTo>
                  <a:lnTo>
                    <a:pt x="4100" y="3017"/>
                  </a:lnTo>
                  <a:lnTo>
                    <a:pt x="4100" y="3006"/>
                  </a:lnTo>
                  <a:lnTo>
                    <a:pt x="4093" y="3012"/>
                  </a:lnTo>
                  <a:lnTo>
                    <a:pt x="4084" y="3020"/>
                  </a:lnTo>
                  <a:lnTo>
                    <a:pt x="4084" y="3032"/>
                  </a:lnTo>
                  <a:lnTo>
                    <a:pt x="4084" y="3043"/>
                  </a:lnTo>
                  <a:close/>
                  <a:moveTo>
                    <a:pt x="3785" y="3564"/>
                  </a:moveTo>
                  <a:lnTo>
                    <a:pt x="3766" y="3574"/>
                  </a:lnTo>
                  <a:lnTo>
                    <a:pt x="3746" y="3583"/>
                  </a:lnTo>
                  <a:lnTo>
                    <a:pt x="3736" y="3588"/>
                  </a:lnTo>
                  <a:lnTo>
                    <a:pt x="3727" y="3592"/>
                  </a:lnTo>
                  <a:lnTo>
                    <a:pt x="3722" y="3603"/>
                  </a:lnTo>
                  <a:lnTo>
                    <a:pt x="3718" y="3613"/>
                  </a:lnTo>
                  <a:lnTo>
                    <a:pt x="3729" y="3609"/>
                  </a:lnTo>
                  <a:lnTo>
                    <a:pt x="3738" y="3605"/>
                  </a:lnTo>
                  <a:lnTo>
                    <a:pt x="3737" y="3609"/>
                  </a:lnTo>
                  <a:lnTo>
                    <a:pt x="3734" y="3617"/>
                  </a:lnTo>
                  <a:lnTo>
                    <a:pt x="3731" y="3623"/>
                  </a:lnTo>
                  <a:lnTo>
                    <a:pt x="3730" y="3626"/>
                  </a:lnTo>
                  <a:lnTo>
                    <a:pt x="3734" y="3625"/>
                  </a:lnTo>
                  <a:lnTo>
                    <a:pt x="3739" y="3623"/>
                  </a:lnTo>
                  <a:lnTo>
                    <a:pt x="3746" y="3620"/>
                  </a:lnTo>
                  <a:lnTo>
                    <a:pt x="3750" y="3618"/>
                  </a:lnTo>
                  <a:lnTo>
                    <a:pt x="3760" y="3613"/>
                  </a:lnTo>
                  <a:lnTo>
                    <a:pt x="3770" y="3609"/>
                  </a:lnTo>
                  <a:lnTo>
                    <a:pt x="3778" y="3587"/>
                  </a:lnTo>
                  <a:lnTo>
                    <a:pt x="3785" y="3564"/>
                  </a:lnTo>
                  <a:close/>
                  <a:moveTo>
                    <a:pt x="930" y="531"/>
                  </a:moveTo>
                  <a:lnTo>
                    <a:pt x="937" y="520"/>
                  </a:lnTo>
                  <a:lnTo>
                    <a:pt x="943" y="511"/>
                  </a:lnTo>
                  <a:lnTo>
                    <a:pt x="931" y="513"/>
                  </a:lnTo>
                  <a:lnTo>
                    <a:pt x="921" y="515"/>
                  </a:lnTo>
                  <a:lnTo>
                    <a:pt x="928" y="505"/>
                  </a:lnTo>
                  <a:lnTo>
                    <a:pt x="935" y="496"/>
                  </a:lnTo>
                  <a:lnTo>
                    <a:pt x="924" y="497"/>
                  </a:lnTo>
                  <a:lnTo>
                    <a:pt x="912" y="500"/>
                  </a:lnTo>
                  <a:lnTo>
                    <a:pt x="901" y="503"/>
                  </a:lnTo>
                  <a:lnTo>
                    <a:pt x="890" y="504"/>
                  </a:lnTo>
                  <a:lnTo>
                    <a:pt x="896" y="495"/>
                  </a:lnTo>
                  <a:lnTo>
                    <a:pt x="904" y="484"/>
                  </a:lnTo>
                  <a:lnTo>
                    <a:pt x="914" y="482"/>
                  </a:lnTo>
                  <a:lnTo>
                    <a:pt x="926" y="480"/>
                  </a:lnTo>
                  <a:lnTo>
                    <a:pt x="932" y="470"/>
                  </a:lnTo>
                  <a:lnTo>
                    <a:pt x="940" y="460"/>
                  </a:lnTo>
                  <a:lnTo>
                    <a:pt x="952" y="458"/>
                  </a:lnTo>
                  <a:lnTo>
                    <a:pt x="962" y="456"/>
                  </a:lnTo>
                  <a:lnTo>
                    <a:pt x="964" y="452"/>
                  </a:lnTo>
                  <a:lnTo>
                    <a:pt x="970" y="446"/>
                  </a:lnTo>
                  <a:lnTo>
                    <a:pt x="974" y="439"/>
                  </a:lnTo>
                  <a:lnTo>
                    <a:pt x="976" y="436"/>
                  </a:lnTo>
                  <a:lnTo>
                    <a:pt x="972" y="436"/>
                  </a:lnTo>
                  <a:lnTo>
                    <a:pt x="965" y="438"/>
                  </a:lnTo>
                  <a:lnTo>
                    <a:pt x="958" y="441"/>
                  </a:lnTo>
                  <a:lnTo>
                    <a:pt x="954" y="441"/>
                  </a:lnTo>
                  <a:lnTo>
                    <a:pt x="942" y="443"/>
                  </a:lnTo>
                  <a:lnTo>
                    <a:pt x="931" y="445"/>
                  </a:lnTo>
                  <a:lnTo>
                    <a:pt x="938" y="435"/>
                  </a:lnTo>
                  <a:lnTo>
                    <a:pt x="945" y="425"/>
                  </a:lnTo>
                  <a:lnTo>
                    <a:pt x="935" y="427"/>
                  </a:lnTo>
                  <a:lnTo>
                    <a:pt x="923" y="429"/>
                  </a:lnTo>
                  <a:lnTo>
                    <a:pt x="929" y="419"/>
                  </a:lnTo>
                  <a:lnTo>
                    <a:pt x="938" y="409"/>
                  </a:lnTo>
                  <a:lnTo>
                    <a:pt x="944" y="399"/>
                  </a:lnTo>
                  <a:lnTo>
                    <a:pt x="952" y="389"/>
                  </a:lnTo>
                  <a:lnTo>
                    <a:pt x="963" y="387"/>
                  </a:lnTo>
                  <a:lnTo>
                    <a:pt x="975" y="385"/>
                  </a:lnTo>
                  <a:lnTo>
                    <a:pt x="982" y="375"/>
                  </a:lnTo>
                  <a:lnTo>
                    <a:pt x="990" y="366"/>
                  </a:lnTo>
                  <a:lnTo>
                    <a:pt x="1002" y="363"/>
                  </a:lnTo>
                  <a:lnTo>
                    <a:pt x="1012" y="362"/>
                  </a:lnTo>
                  <a:lnTo>
                    <a:pt x="1010" y="365"/>
                  </a:lnTo>
                  <a:lnTo>
                    <a:pt x="1005" y="372"/>
                  </a:lnTo>
                  <a:lnTo>
                    <a:pt x="1002" y="376"/>
                  </a:lnTo>
                  <a:lnTo>
                    <a:pt x="999" y="379"/>
                  </a:lnTo>
                  <a:lnTo>
                    <a:pt x="997" y="381"/>
                  </a:lnTo>
                  <a:lnTo>
                    <a:pt x="997" y="382"/>
                  </a:lnTo>
                  <a:lnTo>
                    <a:pt x="1009" y="380"/>
                  </a:lnTo>
                  <a:lnTo>
                    <a:pt x="1020" y="378"/>
                  </a:lnTo>
                  <a:lnTo>
                    <a:pt x="1027" y="368"/>
                  </a:lnTo>
                  <a:lnTo>
                    <a:pt x="1035" y="359"/>
                  </a:lnTo>
                  <a:lnTo>
                    <a:pt x="1046" y="358"/>
                  </a:lnTo>
                  <a:lnTo>
                    <a:pt x="1058" y="356"/>
                  </a:lnTo>
                  <a:lnTo>
                    <a:pt x="1065" y="347"/>
                  </a:lnTo>
                  <a:lnTo>
                    <a:pt x="1073" y="337"/>
                  </a:lnTo>
                  <a:lnTo>
                    <a:pt x="1081" y="328"/>
                  </a:lnTo>
                  <a:lnTo>
                    <a:pt x="1089" y="318"/>
                  </a:lnTo>
                  <a:lnTo>
                    <a:pt x="1098" y="309"/>
                  </a:lnTo>
                  <a:lnTo>
                    <a:pt x="1106" y="300"/>
                  </a:lnTo>
                  <a:lnTo>
                    <a:pt x="1094" y="301"/>
                  </a:lnTo>
                  <a:lnTo>
                    <a:pt x="1082" y="302"/>
                  </a:lnTo>
                  <a:lnTo>
                    <a:pt x="1090" y="293"/>
                  </a:lnTo>
                  <a:lnTo>
                    <a:pt x="1098" y="283"/>
                  </a:lnTo>
                  <a:lnTo>
                    <a:pt x="1110" y="282"/>
                  </a:lnTo>
                  <a:lnTo>
                    <a:pt x="1122" y="281"/>
                  </a:lnTo>
                  <a:lnTo>
                    <a:pt x="1130" y="271"/>
                  </a:lnTo>
                  <a:lnTo>
                    <a:pt x="1139" y="263"/>
                  </a:lnTo>
                  <a:lnTo>
                    <a:pt x="1151" y="262"/>
                  </a:lnTo>
                  <a:lnTo>
                    <a:pt x="1161" y="262"/>
                  </a:lnTo>
                  <a:lnTo>
                    <a:pt x="1173" y="261"/>
                  </a:lnTo>
                  <a:lnTo>
                    <a:pt x="1185" y="260"/>
                  </a:lnTo>
                  <a:lnTo>
                    <a:pt x="1194" y="251"/>
                  </a:lnTo>
                  <a:lnTo>
                    <a:pt x="1202" y="243"/>
                  </a:lnTo>
                  <a:lnTo>
                    <a:pt x="1191" y="243"/>
                  </a:lnTo>
                  <a:lnTo>
                    <a:pt x="1178" y="244"/>
                  </a:lnTo>
                  <a:lnTo>
                    <a:pt x="1188" y="234"/>
                  </a:lnTo>
                  <a:lnTo>
                    <a:pt x="1196" y="226"/>
                  </a:lnTo>
                  <a:lnTo>
                    <a:pt x="1208" y="225"/>
                  </a:lnTo>
                  <a:lnTo>
                    <a:pt x="1219" y="225"/>
                  </a:lnTo>
                  <a:lnTo>
                    <a:pt x="1228" y="216"/>
                  </a:lnTo>
                  <a:lnTo>
                    <a:pt x="1237" y="208"/>
                  </a:lnTo>
                  <a:lnTo>
                    <a:pt x="1248" y="207"/>
                  </a:lnTo>
                  <a:lnTo>
                    <a:pt x="1260" y="207"/>
                  </a:lnTo>
                  <a:lnTo>
                    <a:pt x="1272" y="207"/>
                  </a:lnTo>
                  <a:lnTo>
                    <a:pt x="1284" y="207"/>
                  </a:lnTo>
                  <a:lnTo>
                    <a:pt x="1292" y="198"/>
                  </a:lnTo>
                  <a:lnTo>
                    <a:pt x="1302" y="189"/>
                  </a:lnTo>
                  <a:lnTo>
                    <a:pt x="1313" y="188"/>
                  </a:lnTo>
                  <a:lnTo>
                    <a:pt x="1324" y="189"/>
                  </a:lnTo>
                  <a:lnTo>
                    <a:pt x="1336" y="191"/>
                  </a:lnTo>
                  <a:lnTo>
                    <a:pt x="1347" y="191"/>
                  </a:lnTo>
                  <a:lnTo>
                    <a:pt x="1357" y="182"/>
                  </a:lnTo>
                  <a:lnTo>
                    <a:pt x="1366" y="174"/>
                  </a:lnTo>
                  <a:lnTo>
                    <a:pt x="1354" y="174"/>
                  </a:lnTo>
                  <a:lnTo>
                    <a:pt x="1343" y="174"/>
                  </a:lnTo>
                  <a:lnTo>
                    <a:pt x="1352" y="164"/>
                  </a:lnTo>
                  <a:lnTo>
                    <a:pt x="1361" y="157"/>
                  </a:lnTo>
                  <a:lnTo>
                    <a:pt x="1373" y="157"/>
                  </a:lnTo>
                  <a:lnTo>
                    <a:pt x="1385" y="158"/>
                  </a:lnTo>
                  <a:lnTo>
                    <a:pt x="1396" y="159"/>
                  </a:lnTo>
                  <a:lnTo>
                    <a:pt x="1408" y="159"/>
                  </a:lnTo>
                  <a:lnTo>
                    <a:pt x="1418" y="151"/>
                  </a:lnTo>
                  <a:lnTo>
                    <a:pt x="1427" y="143"/>
                  </a:lnTo>
                  <a:lnTo>
                    <a:pt x="1416" y="142"/>
                  </a:lnTo>
                  <a:lnTo>
                    <a:pt x="1404" y="142"/>
                  </a:lnTo>
                  <a:lnTo>
                    <a:pt x="1413" y="133"/>
                  </a:lnTo>
                  <a:lnTo>
                    <a:pt x="1423" y="126"/>
                  </a:lnTo>
                  <a:lnTo>
                    <a:pt x="1435" y="126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37" y="135"/>
                  </a:lnTo>
                  <a:lnTo>
                    <a:pt x="1433" y="138"/>
                  </a:lnTo>
                  <a:lnTo>
                    <a:pt x="1430" y="141"/>
                  </a:lnTo>
                  <a:lnTo>
                    <a:pt x="1427" y="143"/>
                  </a:lnTo>
                  <a:lnTo>
                    <a:pt x="1427" y="143"/>
                  </a:lnTo>
                  <a:lnTo>
                    <a:pt x="1438" y="144"/>
                  </a:lnTo>
                  <a:lnTo>
                    <a:pt x="1450" y="145"/>
                  </a:lnTo>
                  <a:lnTo>
                    <a:pt x="1460" y="137"/>
                  </a:lnTo>
                  <a:lnTo>
                    <a:pt x="1469" y="129"/>
                  </a:lnTo>
                  <a:lnTo>
                    <a:pt x="1478" y="121"/>
                  </a:lnTo>
                  <a:lnTo>
                    <a:pt x="1489" y="114"/>
                  </a:lnTo>
                  <a:lnTo>
                    <a:pt x="1501" y="115"/>
                  </a:lnTo>
                  <a:lnTo>
                    <a:pt x="1512" y="116"/>
                  </a:lnTo>
                  <a:lnTo>
                    <a:pt x="1523" y="117"/>
                  </a:lnTo>
                  <a:lnTo>
                    <a:pt x="1535" y="118"/>
                  </a:lnTo>
                  <a:lnTo>
                    <a:pt x="1545" y="112"/>
                  </a:lnTo>
                  <a:lnTo>
                    <a:pt x="1555" y="104"/>
                  </a:lnTo>
                  <a:lnTo>
                    <a:pt x="1564" y="97"/>
                  </a:lnTo>
                  <a:lnTo>
                    <a:pt x="1575" y="90"/>
                  </a:lnTo>
                  <a:lnTo>
                    <a:pt x="1586" y="91"/>
                  </a:lnTo>
                  <a:lnTo>
                    <a:pt x="1597" y="93"/>
                  </a:lnTo>
                  <a:lnTo>
                    <a:pt x="1608" y="85"/>
                  </a:lnTo>
                  <a:lnTo>
                    <a:pt x="1619" y="79"/>
                  </a:lnTo>
                  <a:lnTo>
                    <a:pt x="1623" y="79"/>
                  </a:lnTo>
                  <a:lnTo>
                    <a:pt x="1630" y="80"/>
                  </a:lnTo>
                  <a:lnTo>
                    <a:pt x="1638" y="82"/>
                  </a:lnTo>
                  <a:lnTo>
                    <a:pt x="1641" y="83"/>
                  </a:lnTo>
                  <a:lnTo>
                    <a:pt x="1638" y="85"/>
                  </a:lnTo>
                  <a:lnTo>
                    <a:pt x="1630" y="90"/>
                  </a:lnTo>
                  <a:lnTo>
                    <a:pt x="1623" y="94"/>
                  </a:lnTo>
                  <a:lnTo>
                    <a:pt x="1621" y="97"/>
                  </a:lnTo>
                  <a:lnTo>
                    <a:pt x="1630" y="99"/>
                  </a:lnTo>
                  <a:lnTo>
                    <a:pt x="1643" y="100"/>
                  </a:lnTo>
                  <a:lnTo>
                    <a:pt x="1654" y="102"/>
                  </a:lnTo>
                  <a:lnTo>
                    <a:pt x="1666" y="104"/>
                  </a:lnTo>
                  <a:lnTo>
                    <a:pt x="1677" y="107"/>
                  </a:lnTo>
                  <a:lnTo>
                    <a:pt x="1688" y="109"/>
                  </a:lnTo>
                  <a:lnTo>
                    <a:pt x="1699" y="101"/>
                  </a:lnTo>
                  <a:lnTo>
                    <a:pt x="1709" y="95"/>
                  </a:lnTo>
                  <a:lnTo>
                    <a:pt x="1699" y="93"/>
                  </a:lnTo>
                  <a:lnTo>
                    <a:pt x="1687" y="91"/>
                  </a:lnTo>
                  <a:lnTo>
                    <a:pt x="1674" y="88"/>
                  </a:lnTo>
                  <a:lnTo>
                    <a:pt x="1663" y="86"/>
                  </a:lnTo>
                  <a:lnTo>
                    <a:pt x="1673" y="80"/>
                  </a:lnTo>
                  <a:lnTo>
                    <a:pt x="1685" y="74"/>
                  </a:lnTo>
                  <a:lnTo>
                    <a:pt x="1706" y="60"/>
                  </a:lnTo>
                  <a:lnTo>
                    <a:pt x="1716" y="53"/>
                  </a:lnTo>
                  <a:lnTo>
                    <a:pt x="1726" y="47"/>
                  </a:lnTo>
                  <a:lnTo>
                    <a:pt x="1739" y="49"/>
                  </a:lnTo>
                  <a:lnTo>
                    <a:pt x="1750" y="52"/>
                  </a:lnTo>
                  <a:lnTo>
                    <a:pt x="1746" y="54"/>
                  </a:lnTo>
                  <a:lnTo>
                    <a:pt x="1739" y="58"/>
                  </a:lnTo>
                  <a:lnTo>
                    <a:pt x="1732" y="62"/>
                  </a:lnTo>
                  <a:lnTo>
                    <a:pt x="1728" y="65"/>
                  </a:lnTo>
                  <a:lnTo>
                    <a:pt x="1739" y="67"/>
                  </a:lnTo>
                  <a:lnTo>
                    <a:pt x="1751" y="69"/>
                  </a:lnTo>
                  <a:lnTo>
                    <a:pt x="1762" y="72"/>
                  </a:lnTo>
                  <a:lnTo>
                    <a:pt x="1773" y="75"/>
                  </a:lnTo>
                  <a:lnTo>
                    <a:pt x="1785" y="77"/>
                  </a:lnTo>
                  <a:lnTo>
                    <a:pt x="1795" y="80"/>
                  </a:lnTo>
                  <a:lnTo>
                    <a:pt x="1786" y="85"/>
                  </a:lnTo>
                  <a:lnTo>
                    <a:pt x="1774" y="93"/>
                  </a:lnTo>
                  <a:lnTo>
                    <a:pt x="1786" y="95"/>
                  </a:lnTo>
                  <a:lnTo>
                    <a:pt x="1796" y="97"/>
                  </a:lnTo>
                  <a:lnTo>
                    <a:pt x="1786" y="103"/>
                  </a:lnTo>
                  <a:lnTo>
                    <a:pt x="1775" y="110"/>
                  </a:lnTo>
                  <a:lnTo>
                    <a:pt x="1786" y="113"/>
                  </a:lnTo>
                  <a:lnTo>
                    <a:pt x="1797" y="115"/>
                  </a:lnTo>
                  <a:lnTo>
                    <a:pt x="1808" y="109"/>
                  </a:lnTo>
                  <a:lnTo>
                    <a:pt x="1819" y="103"/>
                  </a:lnTo>
                  <a:lnTo>
                    <a:pt x="1830" y="97"/>
                  </a:lnTo>
                  <a:lnTo>
                    <a:pt x="1839" y="92"/>
                  </a:lnTo>
                  <a:lnTo>
                    <a:pt x="1829" y="88"/>
                  </a:lnTo>
                  <a:lnTo>
                    <a:pt x="1818" y="85"/>
                  </a:lnTo>
                  <a:lnTo>
                    <a:pt x="1805" y="83"/>
                  </a:lnTo>
                  <a:lnTo>
                    <a:pt x="1795" y="80"/>
                  </a:lnTo>
                  <a:lnTo>
                    <a:pt x="1805" y="74"/>
                  </a:lnTo>
                  <a:lnTo>
                    <a:pt x="1817" y="68"/>
                  </a:lnTo>
                  <a:lnTo>
                    <a:pt x="1828" y="62"/>
                  </a:lnTo>
                  <a:lnTo>
                    <a:pt x="1838" y="55"/>
                  </a:lnTo>
                  <a:lnTo>
                    <a:pt x="1826" y="53"/>
                  </a:lnTo>
                  <a:lnTo>
                    <a:pt x="1816" y="50"/>
                  </a:lnTo>
                  <a:lnTo>
                    <a:pt x="1826" y="44"/>
                  </a:lnTo>
                  <a:lnTo>
                    <a:pt x="1838" y="38"/>
                  </a:lnTo>
                  <a:lnTo>
                    <a:pt x="1849" y="42"/>
                  </a:lnTo>
                  <a:lnTo>
                    <a:pt x="1860" y="44"/>
                  </a:lnTo>
                  <a:lnTo>
                    <a:pt x="1871" y="38"/>
                  </a:lnTo>
                  <a:lnTo>
                    <a:pt x="1882" y="33"/>
                  </a:lnTo>
                  <a:lnTo>
                    <a:pt x="1892" y="27"/>
                  </a:lnTo>
                  <a:lnTo>
                    <a:pt x="1904" y="21"/>
                  </a:lnTo>
                  <a:lnTo>
                    <a:pt x="1915" y="25"/>
                  </a:lnTo>
                  <a:lnTo>
                    <a:pt x="1926" y="28"/>
                  </a:lnTo>
                  <a:lnTo>
                    <a:pt x="1938" y="23"/>
                  </a:lnTo>
                  <a:lnTo>
                    <a:pt x="1949" y="17"/>
                  </a:lnTo>
                  <a:lnTo>
                    <a:pt x="1960" y="20"/>
                  </a:lnTo>
                  <a:lnTo>
                    <a:pt x="1971" y="25"/>
                  </a:lnTo>
                  <a:lnTo>
                    <a:pt x="1967" y="26"/>
                  </a:lnTo>
                  <a:lnTo>
                    <a:pt x="1959" y="30"/>
                  </a:lnTo>
                  <a:lnTo>
                    <a:pt x="1952" y="33"/>
                  </a:lnTo>
                  <a:lnTo>
                    <a:pt x="1949" y="35"/>
                  </a:lnTo>
                  <a:lnTo>
                    <a:pt x="1959" y="38"/>
                  </a:lnTo>
                  <a:lnTo>
                    <a:pt x="1970" y="42"/>
                  </a:lnTo>
                  <a:lnTo>
                    <a:pt x="1982" y="36"/>
                  </a:lnTo>
                  <a:lnTo>
                    <a:pt x="1992" y="32"/>
                  </a:lnTo>
                  <a:lnTo>
                    <a:pt x="2003" y="35"/>
                  </a:lnTo>
                  <a:lnTo>
                    <a:pt x="2015" y="40"/>
                  </a:lnTo>
                  <a:lnTo>
                    <a:pt x="2025" y="34"/>
                  </a:lnTo>
                  <a:lnTo>
                    <a:pt x="2037" y="29"/>
                  </a:lnTo>
                  <a:lnTo>
                    <a:pt x="2048" y="33"/>
                  </a:lnTo>
                  <a:lnTo>
                    <a:pt x="2058" y="37"/>
                  </a:lnTo>
                  <a:lnTo>
                    <a:pt x="2070" y="32"/>
                  </a:lnTo>
                  <a:lnTo>
                    <a:pt x="2081" y="28"/>
                  </a:lnTo>
                  <a:lnTo>
                    <a:pt x="2070" y="24"/>
                  </a:lnTo>
                  <a:lnTo>
                    <a:pt x="2059" y="19"/>
                  </a:lnTo>
                  <a:lnTo>
                    <a:pt x="2071" y="14"/>
                  </a:lnTo>
                  <a:lnTo>
                    <a:pt x="2083" y="10"/>
                  </a:lnTo>
                  <a:lnTo>
                    <a:pt x="2093" y="14"/>
                  </a:lnTo>
                  <a:lnTo>
                    <a:pt x="2104" y="18"/>
                  </a:lnTo>
                  <a:lnTo>
                    <a:pt x="2116" y="14"/>
                  </a:lnTo>
                  <a:lnTo>
                    <a:pt x="2127" y="10"/>
                  </a:lnTo>
                  <a:lnTo>
                    <a:pt x="2138" y="4"/>
                  </a:lnTo>
                  <a:lnTo>
                    <a:pt x="2151" y="0"/>
                  </a:lnTo>
                  <a:lnTo>
                    <a:pt x="2160" y="4"/>
                  </a:lnTo>
                  <a:lnTo>
                    <a:pt x="2172" y="10"/>
                  </a:lnTo>
                  <a:lnTo>
                    <a:pt x="2184" y="5"/>
                  </a:lnTo>
                  <a:lnTo>
                    <a:pt x="2195" y="1"/>
                  </a:lnTo>
                  <a:lnTo>
                    <a:pt x="2206" y="5"/>
                  </a:lnTo>
                  <a:lnTo>
                    <a:pt x="2217" y="11"/>
                  </a:lnTo>
                  <a:lnTo>
                    <a:pt x="2228" y="7"/>
                  </a:lnTo>
                  <a:lnTo>
                    <a:pt x="2240" y="3"/>
                  </a:lnTo>
                  <a:lnTo>
                    <a:pt x="2251" y="8"/>
                  </a:lnTo>
                  <a:lnTo>
                    <a:pt x="2260" y="13"/>
                  </a:lnTo>
                  <a:lnTo>
                    <a:pt x="2273" y="9"/>
                  </a:lnTo>
                  <a:lnTo>
                    <a:pt x="2285" y="5"/>
                  </a:lnTo>
                  <a:lnTo>
                    <a:pt x="2294" y="11"/>
                  </a:lnTo>
                  <a:lnTo>
                    <a:pt x="2305" y="16"/>
                  </a:lnTo>
                  <a:lnTo>
                    <a:pt x="2316" y="20"/>
                  </a:lnTo>
                  <a:lnTo>
                    <a:pt x="2326" y="26"/>
                  </a:lnTo>
                  <a:lnTo>
                    <a:pt x="2338" y="24"/>
                  </a:lnTo>
                  <a:lnTo>
                    <a:pt x="2350" y="19"/>
                  </a:lnTo>
                  <a:lnTo>
                    <a:pt x="2361" y="16"/>
                  </a:lnTo>
                  <a:lnTo>
                    <a:pt x="2373" y="13"/>
                  </a:lnTo>
                  <a:lnTo>
                    <a:pt x="2384" y="18"/>
                  </a:lnTo>
                  <a:lnTo>
                    <a:pt x="2394" y="25"/>
                  </a:lnTo>
                  <a:lnTo>
                    <a:pt x="2406" y="21"/>
                  </a:lnTo>
                  <a:lnTo>
                    <a:pt x="2418" y="18"/>
                  </a:lnTo>
                  <a:lnTo>
                    <a:pt x="2428" y="24"/>
                  </a:lnTo>
                  <a:lnTo>
                    <a:pt x="2438" y="30"/>
                  </a:lnTo>
                  <a:lnTo>
                    <a:pt x="2450" y="27"/>
                  </a:lnTo>
                  <a:lnTo>
                    <a:pt x="2462" y="25"/>
                  </a:lnTo>
                  <a:lnTo>
                    <a:pt x="2472" y="30"/>
                  </a:lnTo>
                  <a:lnTo>
                    <a:pt x="2482" y="36"/>
                  </a:lnTo>
                  <a:lnTo>
                    <a:pt x="2494" y="33"/>
                  </a:lnTo>
                  <a:lnTo>
                    <a:pt x="2506" y="31"/>
                  </a:lnTo>
                  <a:lnTo>
                    <a:pt x="2517" y="37"/>
                  </a:lnTo>
                  <a:lnTo>
                    <a:pt x="2526" y="44"/>
                  </a:lnTo>
                  <a:lnTo>
                    <a:pt x="2515" y="46"/>
                  </a:lnTo>
                  <a:lnTo>
                    <a:pt x="2502" y="48"/>
                  </a:lnTo>
                  <a:lnTo>
                    <a:pt x="2498" y="49"/>
                  </a:lnTo>
                  <a:lnTo>
                    <a:pt x="2489" y="51"/>
                  </a:lnTo>
                  <a:lnTo>
                    <a:pt x="2485" y="51"/>
                  </a:lnTo>
                  <a:lnTo>
                    <a:pt x="2482" y="52"/>
                  </a:lnTo>
                  <a:lnTo>
                    <a:pt x="2478" y="53"/>
                  </a:lnTo>
                  <a:lnTo>
                    <a:pt x="2477" y="53"/>
                  </a:lnTo>
                  <a:lnTo>
                    <a:pt x="2487" y="60"/>
                  </a:lnTo>
                  <a:lnTo>
                    <a:pt x="2498" y="65"/>
                  </a:lnTo>
                  <a:lnTo>
                    <a:pt x="2509" y="63"/>
                  </a:lnTo>
                  <a:lnTo>
                    <a:pt x="2521" y="61"/>
                  </a:lnTo>
                  <a:lnTo>
                    <a:pt x="2531" y="66"/>
                  </a:lnTo>
                  <a:lnTo>
                    <a:pt x="2540" y="72"/>
                  </a:lnTo>
                  <a:lnTo>
                    <a:pt x="2553" y="70"/>
                  </a:lnTo>
                  <a:lnTo>
                    <a:pt x="2565" y="68"/>
                  </a:lnTo>
                  <a:lnTo>
                    <a:pt x="2577" y="66"/>
                  </a:lnTo>
                  <a:lnTo>
                    <a:pt x="2589" y="64"/>
                  </a:lnTo>
                  <a:lnTo>
                    <a:pt x="2586" y="62"/>
                  </a:lnTo>
                  <a:lnTo>
                    <a:pt x="2580" y="58"/>
                  </a:lnTo>
                  <a:lnTo>
                    <a:pt x="2576" y="55"/>
                  </a:lnTo>
                  <a:lnTo>
                    <a:pt x="2573" y="53"/>
                  </a:lnTo>
                  <a:lnTo>
                    <a:pt x="2571" y="52"/>
                  </a:lnTo>
                  <a:lnTo>
                    <a:pt x="2570" y="51"/>
                  </a:lnTo>
                  <a:lnTo>
                    <a:pt x="2582" y="49"/>
                  </a:lnTo>
                  <a:lnTo>
                    <a:pt x="2594" y="47"/>
                  </a:lnTo>
                  <a:lnTo>
                    <a:pt x="2604" y="54"/>
                  </a:lnTo>
                  <a:lnTo>
                    <a:pt x="2614" y="61"/>
                  </a:lnTo>
                  <a:lnTo>
                    <a:pt x="2626" y="59"/>
                  </a:lnTo>
                  <a:lnTo>
                    <a:pt x="2638" y="57"/>
                  </a:lnTo>
                  <a:lnTo>
                    <a:pt x="2649" y="64"/>
                  </a:lnTo>
                  <a:lnTo>
                    <a:pt x="2657" y="70"/>
                  </a:lnTo>
                  <a:lnTo>
                    <a:pt x="2644" y="71"/>
                  </a:lnTo>
                  <a:lnTo>
                    <a:pt x="2633" y="74"/>
                  </a:lnTo>
                  <a:lnTo>
                    <a:pt x="2641" y="81"/>
                  </a:lnTo>
                  <a:lnTo>
                    <a:pt x="2651" y="87"/>
                  </a:lnTo>
                  <a:lnTo>
                    <a:pt x="2664" y="86"/>
                  </a:lnTo>
                  <a:lnTo>
                    <a:pt x="2675" y="84"/>
                  </a:lnTo>
                  <a:lnTo>
                    <a:pt x="2688" y="82"/>
                  </a:lnTo>
                  <a:lnTo>
                    <a:pt x="2700" y="81"/>
                  </a:lnTo>
                  <a:lnTo>
                    <a:pt x="2724" y="79"/>
                  </a:lnTo>
                  <a:lnTo>
                    <a:pt x="2736" y="77"/>
                  </a:lnTo>
                  <a:lnTo>
                    <a:pt x="2749" y="77"/>
                  </a:lnTo>
                  <a:lnTo>
                    <a:pt x="2758" y="83"/>
                  </a:lnTo>
                  <a:lnTo>
                    <a:pt x="2768" y="91"/>
                  </a:lnTo>
                  <a:lnTo>
                    <a:pt x="2780" y="90"/>
                  </a:lnTo>
                  <a:lnTo>
                    <a:pt x="2792" y="88"/>
                  </a:lnTo>
                  <a:lnTo>
                    <a:pt x="2801" y="96"/>
                  </a:lnTo>
                  <a:lnTo>
                    <a:pt x="2810" y="103"/>
                  </a:lnTo>
                  <a:lnTo>
                    <a:pt x="2822" y="103"/>
                  </a:lnTo>
                  <a:lnTo>
                    <a:pt x="2835" y="102"/>
                  </a:lnTo>
                  <a:lnTo>
                    <a:pt x="2843" y="110"/>
                  </a:lnTo>
                  <a:lnTo>
                    <a:pt x="2853" y="117"/>
                  </a:lnTo>
                  <a:lnTo>
                    <a:pt x="2865" y="117"/>
                  </a:lnTo>
                  <a:lnTo>
                    <a:pt x="2877" y="116"/>
                  </a:lnTo>
                  <a:lnTo>
                    <a:pt x="2887" y="125"/>
                  </a:lnTo>
                  <a:lnTo>
                    <a:pt x="2894" y="132"/>
                  </a:lnTo>
                  <a:lnTo>
                    <a:pt x="2882" y="132"/>
                  </a:lnTo>
                  <a:lnTo>
                    <a:pt x="2870" y="133"/>
                  </a:lnTo>
                  <a:lnTo>
                    <a:pt x="2877" y="141"/>
                  </a:lnTo>
                  <a:lnTo>
                    <a:pt x="2887" y="148"/>
                  </a:lnTo>
                  <a:lnTo>
                    <a:pt x="2899" y="148"/>
                  </a:lnTo>
                  <a:lnTo>
                    <a:pt x="2912" y="148"/>
                  </a:lnTo>
                  <a:lnTo>
                    <a:pt x="2920" y="155"/>
                  </a:lnTo>
                  <a:lnTo>
                    <a:pt x="2929" y="163"/>
                  </a:lnTo>
                  <a:lnTo>
                    <a:pt x="2930" y="163"/>
                  </a:lnTo>
                  <a:lnTo>
                    <a:pt x="2932" y="163"/>
                  </a:lnTo>
                  <a:lnTo>
                    <a:pt x="2936" y="163"/>
                  </a:lnTo>
                  <a:lnTo>
                    <a:pt x="2940" y="163"/>
                  </a:lnTo>
                  <a:lnTo>
                    <a:pt x="2949" y="164"/>
                  </a:lnTo>
                  <a:lnTo>
                    <a:pt x="2953" y="163"/>
                  </a:lnTo>
                  <a:lnTo>
                    <a:pt x="2946" y="155"/>
                  </a:lnTo>
                  <a:lnTo>
                    <a:pt x="2936" y="147"/>
                  </a:lnTo>
                  <a:lnTo>
                    <a:pt x="2924" y="148"/>
                  </a:lnTo>
                  <a:lnTo>
                    <a:pt x="2912" y="148"/>
                  </a:lnTo>
                  <a:lnTo>
                    <a:pt x="2908" y="145"/>
                  </a:lnTo>
                  <a:lnTo>
                    <a:pt x="2903" y="140"/>
                  </a:lnTo>
                  <a:lnTo>
                    <a:pt x="2897" y="134"/>
                  </a:lnTo>
                  <a:lnTo>
                    <a:pt x="2894" y="132"/>
                  </a:lnTo>
                  <a:lnTo>
                    <a:pt x="2906" y="131"/>
                  </a:lnTo>
                  <a:lnTo>
                    <a:pt x="2919" y="132"/>
                  </a:lnTo>
                  <a:lnTo>
                    <a:pt x="2932" y="131"/>
                  </a:lnTo>
                  <a:lnTo>
                    <a:pt x="2944" y="132"/>
                  </a:lnTo>
                  <a:lnTo>
                    <a:pt x="2953" y="140"/>
                  </a:lnTo>
                  <a:lnTo>
                    <a:pt x="2962" y="148"/>
                  </a:lnTo>
                  <a:lnTo>
                    <a:pt x="2969" y="155"/>
                  </a:lnTo>
                  <a:lnTo>
                    <a:pt x="2977" y="164"/>
                  </a:lnTo>
                  <a:lnTo>
                    <a:pt x="2990" y="165"/>
                  </a:lnTo>
                  <a:lnTo>
                    <a:pt x="3003" y="164"/>
                  </a:lnTo>
                  <a:lnTo>
                    <a:pt x="3015" y="164"/>
                  </a:lnTo>
                  <a:lnTo>
                    <a:pt x="3027" y="165"/>
                  </a:lnTo>
                  <a:lnTo>
                    <a:pt x="3036" y="174"/>
                  </a:lnTo>
                  <a:lnTo>
                    <a:pt x="3043" y="182"/>
                  </a:lnTo>
                  <a:lnTo>
                    <a:pt x="3049" y="183"/>
                  </a:lnTo>
                  <a:lnTo>
                    <a:pt x="3056" y="182"/>
                  </a:lnTo>
                  <a:lnTo>
                    <a:pt x="3064" y="182"/>
                  </a:lnTo>
                  <a:lnTo>
                    <a:pt x="3068" y="183"/>
                  </a:lnTo>
                  <a:lnTo>
                    <a:pt x="3077" y="192"/>
                  </a:lnTo>
                  <a:lnTo>
                    <a:pt x="3084" y="200"/>
                  </a:lnTo>
                  <a:lnTo>
                    <a:pt x="3091" y="210"/>
                  </a:lnTo>
                  <a:lnTo>
                    <a:pt x="3100" y="217"/>
                  </a:lnTo>
                  <a:lnTo>
                    <a:pt x="3107" y="226"/>
                  </a:lnTo>
                  <a:lnTo>
                    <a:pt x="3115" y="234"/>
                  </a:lnTo>
                  <a:lnTo>
                    <a:pt x="3120" y="235"/>
                  </a:lnTo>
                  <a:lnTo>
                    <a:pt x="3127" y="236"/>
                  </a:lnTo>
                  <a:lnTo>
                    <a:pt x="3133" y="236"/>
                  </a:lnTo>
                  <a:lnTo>
                    <a:pt x="3136" y="237"/>
                  </a:lnTo>
                  <a:lnTo>
                    <a:pt x="3139" y="237"/>
                  </a:lnTo>
                  <a:lnTo>
                    <a:pt x="3140" y="237"/>
                  </a:lnTo>
                  <a:lnTo>
                    <a:pt x="3137" y="234"/>
                  </a:lnTo>
                  <a:lnTo>
                    <a:pt x="3133" y="228"/>
                  </a:lnTo>
                  <a:lnTo>
                    <a:pt x="3130" y="225"/>
                  </a:lnTo>
                  <a:lnTo>
                    <a:pt x="3127" y="222"/>
                  </a:lnTo>
                  <a:lnTo>
                    <a:pt x="3125" y="220"/>
                  </a:lnTo>
                  <a:lnTo>
                    <a:pt x="3124" y="219"/>
                  </a:lnTo>
                  <a:lnTo>
                    <a:pt x="3137" y="220"/>
                  </a:lnTo>
                  <a:lnTo>
                    <a:pt x="3150" y="222"/>
                  </a:lnTo>
                  <a:lnTo>
                    <a:pt x="3157" y="231"/>
                  </a:lnTo>
                  <a:lnTo>
                    <a:pt x="3165" y="239"/>
                  </a:lnTo>
                  <a:lnTo>
                    <a:pt x="3176" y="241"/>
                  </a:lnTo>
                  <a:lnTo>
                    <a:pt x="3189" y="243"/>
                  </a:lnTo>
                  <a:lnTo>
                    <a:pt x="3197" y="251"/>
                  </a:lnTo>
                  <a:lnTo>
                    <a:pt x="3204" y="261"/>
                  </a:lnTo>
                  <a:lnTo>
                    <a:pt x="3216" y="262"/>
                  </a:lnTo>
                  <a:lnTo>
                    <a:pt x="3229" y="264"/>
                  </a:lnTo>
                  <a:lnTo>
                    <a:pt x="3236" y="272"/>
                  </a:lnTo>
                  <a:lnTo>
                    <a:pt x="3243" y="282"/>
                  </a:lnTo>
                  <a:lnTo>
                    <a:pt x="3255" y="284"/>
                  </a:lnTo>
                  <a:lnTo>
                    <a:pt x="3268" y="286"/>
                  </a:lnTo>
                  <a:lnTo>
                    <a:pt x="3274" y="296"/>
                  </a:lnTo>
                  <a:lnTo>
                    <a:pt x="3282" y="304"/>
                  </a:lnTo>
                  <a:lnTo>
                    <a:pt x="3295" y="308"/>
                  </a:lnTo>
                  <a:lnTo>
                    <a:pt x="3306" y="309"/>
                  </a:lnTo>
                  <a:lnTo>
                    <a:pt x="3318" y="311"/>
                  </a:lnTo>
                  <a:lnTo>
                    <a:pt x="3331" y="314"/>
                  </a:lnTo>
                  <a:lnTo>
                    <a:pt x="3337" y="322"/>
                  </a:lnTo>
                  <a:lnTo>
                    <a:pt x="3343" y="332"/>
                  </a:lnTo>
                  <a:lnTo>
                    <a:pt x="3351" y="342"/>
                  </a:lnTo>
                  <a:lnTo>
                    <a:pt x="3357" y="351"/>
                  </a:lnTo>
                  <a:lnTo>
                    <a:pt x="3346" y="349"/>
                  </a:lnTo>
                  <a:lnTo>
                    <a:pt x="3333" y="346"/>
                  </a:lnTo>
                  <a:lnTo>
                    <a:pt x="3320" y="343"/>
                  </a:lnTo>
                  <a:lnTo>
                    <a:pt x="3308" y="342"/>
                  </a:lnTo>
                  <a:lnTo>
                    <a:pt x="3315" y="351"/>
                  </a:lnTo>
                  <a:lnTo>
                    <a:pt x="3322" y="360"/>
                  </a:lnTo>
                  <a:lnTo>
                    <a:pt x="3334" y="363"/>
                  </a:lnTo>
                  <a:lnTo>
                    <a:pt x="3346" y="365"/>
                  </a:lnTo>
                  <a:lnTo>
                    <a:pt x="3353" y="375"/>
                  </a:lnTo>
                  <a:lnTo>
                    <a:pt x="3359" y="384"/>
                  </a:lnTo>
                  <a:lnTo>
                    <a:pt x="3366" y="394"/>
                  </a:lnTo>
                  <a:lnTo>
                    <a:pt x="3372" y="403"/>
                  </a:lnTo>
                  <a:lnTo>
                    <a:pt x="3384" y="406"/>
                  </a:lnTo>
                  <a:lnTo>
                    <a:pt x="3396" y="409"/>
                  </a:lnTo>
                  <a:lnTo>
                    <a:pt x="3389" y="399"/>
                  </a:lnTo>
                  <a:lnTo>
                    <a:pt x="3383" y="389"/>
                  </a:lnTo>
                  <a:lnTo>
                    <a:pt x="3396" y="393"/>
                  </a:lnTo>
                  <a:lnTo>
                    <a:pt x="3407" y="396"/>
                  </a:lnTo>
                  <a:lnTo>
                    <a:pt x="3401" y="385"/>
                  </a:lnTo>
                  <a:lnTo>
                    <a:pt x="3395" y="376"/>
                  </a:lnTo>
                  <a:lnTo>
                    <a:pt x="3406" y="379"/>
                  </a:lnTo>
                  <a:lnTo>
                    <a:pt x="3418" y="382"/>
                  </a:lnTo>
                  <a:lnTo>
                    <a:pt x="3424" y="392"/>
                  </a:lnTo>
                  <a:lnTo>
                    <a:pt x="3431" y="401"/>
                  </a:lnTo>
                  <a:lnTo>
                    <a:pt x="3444" y="404"/>
                  </a:lnTo>
                  <a:lnTo>
                    <a:pt x="3455" y="408"/>
                  </a:lnTo>
                  <a:lnTo>
                    <a:pt x="3462" y="418"/>
                  </a:lnTo>
                  <a:lnTo>
                    <a:pt x="3467" y="428"/>
                  </a:lnTo>
                  <a:lnTo>
                    <a:pt x="3454" y="423"/>
                  </a:lnTo>
                  <a:lnTo>
                    <a:pt x="3444" y="421"/>
                  </a:lnTo>
                  <a:lnTo>
                    <a:pt x="3449" y="431"/>
                  </a:lnTo>
                  <a:lnTo>
                    <a:pt x="3455" y="441"/>
                  </a:lnTo>
                  <a:lnTo>
                    <a:pt x="3467" y="445"/>
                  </a:lnTo>
                  <a:lnTo>
                    <a:pt x="3479" y="447"/>
                  </a:lnTo>
                  <a:lnTo>
                    <a:pt x="3490" y="451"/>
                  </a:lnTo>
                  <a:lnTo>
                    <a:pt x="3502" y="454"/>
                  </a:lnTo>
                  <a:lnTo>
                    <a:pt x="3515" y="458"/>
                  </a:lnTo>
                  <a:lnTo>
                    <a:pt x="3526" y="462"/>
                  </a:lnTo>
                  <a:lnTo>
                    <a:pt x="3538" y="465"/>
                  </a:lnTo>
                  <a:lnTo>
                    <a:pt x="3550" y="469"/>
                  </a:lnTo>
                  <a:lnTo>
                    <a:pt x="3555" y="479"/>
                  </a:lnTo>
                  <a:lnTo>
                    <a:pt x="3561" y="489"/>
                  </a:lnTo>
                  <a:lnTo>
                    <a:pt x="3566" y="492"/>
                  </a:lnTo>
                  <a:lnTo>
                    <a:pt x="3573" y="494"/>
                  </a:lnTo>
                  <a:lnTo>
                    <a:pt x="3581" y="496"/>
                  </a:lnTo>
                  <a:lnTo>
                    <a:pt x="3584" y="498"/>
                  </a:lnTo>
                  <a:lnTo>
                    <a:pt x="3590" y="509"/>
                  </a:lnTo>
                  <a:lnTo>
                    <a:pt x="3595" y="518"/>
                  </a:lnTo>
                  <a:lnTo>
                    <a:pt x="3591" y="517"/>
                  </a:lnTo>
                  <a:lnTo>
                    <a:pt x="3583" y="514"/>
                  </a:lnTo>
                  <a:lnTo>
                    <a:pt x="3579" y="513"/>
                  </a:lnTo>
                  <a:lnTo>
                    <a:pt x="3575" y="511"/>
                  </a:lnTo>
                  <a:lnTo>
                    <a:pt x="3572" y="510"/>
                  </a:lnTo>
                  <a:lnTo>
                    <a:pt x="3572" y="510"/>
                  </a:lnTo>
                  <a:lnTo>
                    <a:pt x="3577" y="520"/>
                  </a:lnTo>
                  <a:lnTo>
                    <a:pt x="3582" y="530"/>
                  </a:lnTo>
                  <a:lnTo>
                    <a:pt x="3595" y="534"/>
                  </a:lnTo>
                  <a:lnTo>
                    <a:pt x="3605" y="538"/>
                  </a:lnTo>
                  <a:lnTo>
                    <a:pt x="3611" y="549"/>
                  </a:lnTo>
                  <a:lnTo>
                    <a:pt x="3616" y="560"/>
                  </a:lnTo>
                  <a:lnTo>
                    <a:pt x="3628" y="564"/>
                  </a:lnTo>
                  <a:lnTo>
                    <a:pt x="3639" y="568"/>
                  </a:lnTo>
                  <a:lnTo>
                    <a:pt x="3634" y="558"/>
                  </a:lnTo>
                  <a:lnTo>
                    <a:pt x="3629" y="547"/>
                  </a:lnTo>
                  <a:lnTo>
                    <a:pt x="3640" y="551"/>
                  </a:lnTo>
                  <a:lnTo>
                    <a:pt x="3652" y="556"/>
                  </a:lnTo>
                  <a:lnTo>
                    <a:pt x="3657" y="567"/>
                  </a:lnTo>
                  <a:lnTo>
                    <a:pt x="3662" y="578"/>
                  </a:lnTo>
                  <a:lnTo>
                    <a:pt x="3673" y="583"/>
                  </a:lnTo>
                  <a:lnTo>
                    <a:pt x="3685" y="586"/>
                  </a:lnTo>
                  <a:lnTo>
                    <a:pt x="3696" y="590"/>
                  </a:lnTo>
                  <a:lnTo>
                    <a:pt x="3707" y="596"/>
                  </a:lnTo>
                  <a:lnTo>
                    <a:pt x="3713" y="606"/>
                  </a:lnTo>
                  <a:lnTo>
                    <a:pt x="3717" y="618"/>
                  </a:lnTo>
                  <a:lnTo>
                    <a:pt x="3721" y="629"/>
                  </a:lnTo>
                  <a:lnTo>
                    <a:pt x="3725" y="639"/>
                  </a:lnTo>
                  <a:lnTo>
                    <a:pt x="3737" y="645"/>
                  </a:lnTo>
                  <a:lnTo>
                    <a:pt x="3749" y="649"/>
                  </a:lnTo>
                  <a:lnTo>
                    <a:pt x="3760" y="654"/>
                  </a:lnTo>
                  <a:lnTo>
                    <a:pt x="3771" y="660"/>
                  </a:lnTo>
                  <a:lnTo>
                    <a:pt x="3775" y="670"/>
                  </a:lnTo>
                  <a:lnTo>
                    <a:pt x="3780" y="682"/>
                  </a:lnTo>
                  <a:lnTo>
                    <a:pt x="3790" y="687"/>
                  </a:lnTo>
                  <a:lnTo>
                    <a:pt x="3802" y="693"/>
                  </a:lnTo>
                  <a:lnTo>
                    <a:pt x="3805" y="703"/>
                  </a:lnTo>
                  <a:lnTo>
                    <a:pt x="3810" y="714"/>
                  </a:lnTo>
                  <a:lnTo>
                    <a:pt x="3815" y="718"/>
                  </a:lnTo>
                  <a:lnTo>
                    <a:pt x="3820" y="720"/>
                  </a:lnTo>
                  <a:lnTo>
                    <a:pt x="3823" y="721"/>
                  </a:lnTo>
                  <a:lnTo>
                    <a:pt x="3827" y="722"/>
                  </a:lnTo>
                  <a:lnTo>
                    <a:pt x="3828" y="722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1" y="725"/>
                  </a:lnTo>
                  <a:lnTo>
                    <a:pt x="3831" y="725"/>
                  </a:lnTo>
                  <a:lnTo>
                    <a:pt x="3832" y="726"/>
                  </a:lnTo>
                  <a:lnTo>
                    <a:pt x="3833" y="727"/>
                  </a:lnTo>
                  <a:lnTo>
                    <a:pt x="3836" y="737"/>
                  </a:lnTo>
                  <a:lnTo>
                    <a:pt x="3839" y="748"/>
                  </a:lnTo>
                  <a:lnTo>
                    <a:pt x="3850" y="753"/>
                  </a:lnTo>
                  <a:lnTo>
                    <a:pt x="3861" y="759"/>
                  </a:lnTo>
                  <a:lnTo>
                    <a:pt x="3863" y="764"/>
                  </a:lnTo>
                  <a:lnTo>
                    <a:pt x="3864" y="769"/>
                  </a:lnTo>
                  <a:lnTo>
                    <a:pt x="3865" y="776"/>
                  </a:lnTo>
                  <a:lnTo>
                    <a:pt x="3867" y="781"/>
                  </a:lnTo>
                  <a:lnTo>
                    <a:pt x="3879" y="787"/>
                  </a:lnTo>
                  <a:lnTo>
                    <a:pt x="3889" y="794"/>
                  </a:lnTo>
                  <a:lnTo>
                    <a:pt x="3893" y="804"/>
                  </a:lnTo>
                  <a:lnTo>
                    <a:pt x="3897" y="816"/>
                  </a:lnTo>
                  <a:lnTo>
                    <a:pt x="3907" y="822"/>
                  </a:lnTo>
                  <a:lnTo>
                    <a:pt x="3918" y="829"/>
                  </a:lnTo>
                  <a:lnTo>
                    <a:pt x="3921" y="840"/>
                  </a:lnTo>
                  <a:lnTo>
                    <a:pt x="3923" y="851"/>
                  </a:lnTo>
                  <a:lnTo>
                    <a:pt x="3934" y="857"/>
                  </a:lnTo>
                  <a:lnTo>
                    <a:pt x="3945" y="864"/>
                  </a:lnTo>
                  <a:lnTo>
                    <a:pt x="3948" y="876"/>
                  </a:lnTo>
                  <a:lnTo>
                    <a:pt x="3951" y="887"/>
                  </a:lnTo>
                  <a:lnTo>
                    <a:pt x="3961" y="894"/>
                  </a:lnTo>
                  <a:lnTo>
                    <a:pt x="3971" y="900"/>
                  </a:lnTo>
                  <a:lnTo>
                    <a:pt x="3974" y="912"/>
                  </a:lnTo>
                  <a:lnTo>
                    <a:pt x="3977" y="922"/>
                  </a:lnTo>
                  <a:lnTo>
                    <a:pt x="3987" y="930"/>
                  </a:lnTo>
                  <a:lnTo>
                    <a:pt x="3998" y="937"/>
                  </a:lnTo>
                  <a:lnTo>
                    <a:pt x="4001" y="949"/>
                  </a:lnTo>
                  <a:lnTo>
                    <a:pt x="4002" y="960"/>
                  </a:lnTo>
                  <a:lnTo>
                    <a:pt x="3991" y="952"/>
                  </a:lnTo>
                  <a:lnTo>
                    <a:pt x="3982" y="946"/>
                  </a:lnTo>
                  <a:lnTo>
                    <a:pt x="3984" y="956"/>
                  </a:lnTo>
                  <a:lnTo>
                    <a:pt x="3987" y="968"/>
                  </a:lnTo>
                  <a:lnTo>
                    <a:pt x="3997" y="976"/>
                  </a:lnTo>
                  <a:lnTo>
                    <a:pt x="4006" y="982"/>
                  </a:lnTo>
                  <a:lnTo>
                    <a:pt x="4017" y="990"/>
                  </a:lnTo>
                  <a:lnTo>
                    <a:pt x="4027" y="997"/>
                  </a:lnTo>
                  <a:lnTo>
                    <a:pt x="4026" y="985"/>
                  </a:lnTo>
                  <a:lnTo>
                    <a:pt x="4022" y="973"/>
                  </a:lnTo>
                  <a:lnTo>
                    <a:pt x="4033" y="981"/>
                  </a:lnTo>
                  <a:lnTo>
                    <a:pt x="4043" y="988"/>
                  </a:lnTo>
                  <a:lnTo>
                    <a:pt x="4046" y="1000"/>
                  </a:lnTo>
                  <a:lnTo>
                    <a:pt x="4047" y="1012"/>
                  </a:lnTo>
                  <a:lnTo>
                    <a:pt x="4050" y="1023"/>
                  </a:lnTo>
                  <a:lnTo>
                    <a:pt x="4051" y="1034"/>
                  </a:lnTo>
                  <a:lnTo>
                    <a:pt x="4040" y="1027"/>
                  </a:lnTo>
                  <a:lnTo>
                    <a:pt x="4031" y="1019"/>
                  </a:lnTo>
                  <a:lnTo>
                    <a:pt x="4033" y="1031"/>
                  </a:lnTo>
                  <a:lnTo>
                    <a:pt x="4035" y="1041"/>
                  </a:lnTo>
                  <a:lnTo>
                    <a:pt x="4045" y="1049"/>
                  </a:lnTo>
                  <a:lnTo>
                    <a:pt x="4054" y="1056"/>
                  </a:lnTo>
                  <a:lnTo>
                    <a:pt x="4056" y="1068"/>
                  </a:lnTo>
                  <a:lnTo>
                    <a:pt x="4057" y="1080"/>
                  </a:lnTo>
                  <a:lnTo>
                    <a:pt x="4067" y="1088"/>
                  </a:lnTo>
                  <a:lnTo>
                    <a:pt x="4078" y="1095"/>
                  </a:lnTo>
                  <a:lnTo>
                    <a:pt x="4087" y="1102"/>
                  </a:lnTo>
                  <a:lnTo>
                    <a:pt x="4096" y="1111"/>
                  </a:lnTo>
                  <a:lnTo>
                    <a:pt x="4105" y="1118"/>
                  </a:lnTo>
                  <a:lnTo>
                    <a:pt x="4115" y="1127"/>
                  </a:lnTo>
                  <a:lnTo>
                    <a:pt x="4126" y="1134"/>
                  </a:lnTo>
                  <a:lnTo>
                    <a:pt x="4134" y="1143"/>
                  </a:lnTo>
                  <a:lnTo>
                    <a:pt x="4136" y="1154"/>
                  </a:lnTo>
                  <a:lnTo>
                    <a:pt x="4136" y="1166"/>
                  </a:lnTo>
                  <a:lnTo>
                    <a:pt x="4137" y="1177"/>
                  </a:lnTo>
                  <a:lnTo>
                    <a:pt x="4138" y="1188"/>
                  </a:lnTo>
                  <a:lnTo>
                    <a:pt x="4148" y="1197"/>
                  </a:lnTo>
                  <a:lnTo>
                    <a:pt x="4157" y="1205"/>
                  </a:lnTo>
                  <a:lnTo>
                    <a:pt x="4157" y="1217"/>
                  </a:lnTo>
                  <a:lnTo>
                    <a:pt x="4159" y="1229"/>
                  </a:lnTo>
                  <a:lnTo>
                    <a:pt x="4160" y="1240"/>
                  </a:lnTo>
                  <a:lnTo>
                    <a:pt x="4160" y="1251"/>
                  </a:lnTo>
                  <a:lnTo>
                    <a:pt x="4168" y="1261"/>
                  </a:lnTo>
                  <a:lnTo>
                    <a:pt x="4178" y="1268"/>
                  </a:lnTo>
                  <a:lnTo>
                    <a:pt x="4187" y="1277"/>
                  </a:lnTo>
                  <a:lnTo>
                    <a:pt x="4196" y="1286"/>
                  </a:lnTo>
                  <a:lnTo>
                    <a:pt x="4196" y="1297"/>
                  </a:lnTo>
                  <a:lnTo>
                    <a:pt x="4196" y="1308"/>
                  </a:lnTo>
                  <a:lnTo>
                    <a:pt x="4205" y="1318"/>
                  </a:lnTo>
                  <a:lnTo>
                    <a:pt x="4214" y="1327"/>
                  </a:lnTo>
                  <a:lnTo>
                    <a:pt x="4214" y="1338"/>
                  </a:lnTo>
                  <a:lnTo>
                    <a:pt x="4214" y="1350"/>
                  </a:lnTo>
                  <a:lnTo>
                    <a:pt x="4222" y="1358"/>
                  </a:lnTo>
                  <a:lnTo>
                    <a:pt x="4231" y="1368"/>
                  </a:lnTo>
                  <a:lnTo>
                    <a:pt x="4231" y="1380"/>
                  </a:lnTo>
                  <a:lnTo>
                    <a:pt x="4231" y="1390"/>
                  </a:lnTo>
                  <a:lnTo>
                    <a:pt x="4238" y="1400"/>
                  </a:lnTo>
                  <a:lnTo>
                    <a:pt x="4247" y="1410"/>
                  </a:lnTo>
                  <a:lnTo>
                    <a:pt x="4247" y="1420"/>
                  </a:lnTo>
                  <a:lnTo>
                    <a:pt x="4246" y="1432"/>
                  </a:lnTo>
                  <a:lnTo>
                    <a:pt x="4249" y="1437"/>
                  </a:lnTo>
                  <a:lnTo>
                    <a:pt x="4254" y="1441"/>
                  </a:lnTo>
                  <a:lnTo>
                    <a:pt x="4260" y="1446"/>
                  </a:lnTo>
                  <a:lnTo>
                    <a:pt x="4263" y="1451"/>
                  </a:lnTo>
                  <a:lnTo>
                    <a:pt x="4262" y="1463"/>
                  </a:lnTo>
                  <a:lnTo>
                    <a:pt x="4261" y="1474"/>
                  </a:lnTo>
                  <a:lnTo>
                    <a:pt x="4253" y="1464"/>
                  </a:lnTo>
                  <a:lnTo>
                    <a:pt x="4245" y="1455"/>
                  </a:lnTo>
                  <a:lnTo>
                    <a:pt x="4245" y="1466"/>
                  </a:lnTo>
                  <a:lnTo>
                    <a:pt x="4244" y="1478"/>
                  </a:lnTo>
                  <a:lnTo>
                    <a:pt x="4236" y="1468"/>
                  </a:lnTo>
                  <a:lnTo>
                    <a:pt x="4228" y="1459"/>
                  </a:lnTo>
                  <a:lnTo>
                    <a:pt x="4227" y="1470"/>
                  </a:lnTo>
                  <a:lnTo>
                    <a:pt x="4227" y="1482"/>
                  </a:lnTo>
                  <a:lnTo>
                    <a:pt x="4234" y="1491"/>
                  </a:lnTo>
                  <a:lnTo>
                    <a:pt x="4243" y="1501"/>
                  </a:lnTo>
                  <a:lnTo>
                    <a:pt x="4244" y="1489"/>
                  </a:lnTo>
                  <a:lnTo>
                    <a:pt x="4244" y="1478"/>
                  </a:lnTo>
                  <a:lnTo>
                    <a:pt x="4252" y="1486"/>
                  </a:lnTo>
                  <a:lnTo>
                    <a:pt x="4260" y="1497"/>
                  </a:lnTo>
                  <a:lnTo>
                    <a:pt x="4268" y="1506"/>
                  </a:lnTo>
                  <a:lnTo>
                    <a:pt x="4276" y="1516"/>
                  </a:lnTo>
                  <a:lnTo>
                    <a:pt x="4277" y="1504"/>
                  </a:lnTo>
                  <a:lnTo>
                    <a:pt x="4277" y="1492"/>
                  </a:lnTo>
                  <a:lnTo>
                    <a:pt x="4284" y="1502"/>
                  </a:lnTo>
                  <a:lnTo>
                    <a:pt x="4293" y="1512"/>
                  </a:lnTo>
                  <a:lnTo>
                    <a:pt x="4292" y="1523"/>
                  </a:lnTo>
                  <a:lnTo>
                    <a:pt x="4290" y="1535"/>
                  </a:lnTo>
                  <a:lnTo>
                    <a:pt x="4299" y="1546"/>
                  </a:lnTo>
                  <a:lnTo>
                    <a:pt x="4306" y="1554"/>
                  </a:lnTo>
                  <a:lnTo>
                    <a:pt x="4305" y="1567"/>
                  </a:lnTo>
                  <a:lnTo>
                    <a:pt x="4303" y="1578"/>
                  </a:lnTo>
                  <a:lnTo>
                    <a:pt x="4301" y="1574"/>
                  </a:lnTo>
                  <a:lnTo>
                    <a:pt x="4296" y="1568"/>
                  </a:lnTo>
                  <a:lnTo>
                    <a:pt x="4294" y="1564"/>
                  </a:lnTo>
                  <a:lnTo>
                    <a:pt x="4290" y="1561"/>
                  </a:lnTo>
                  <a:lnTo>
                    <a:pt x="4290" y="1559"/>
                  </a:lnTo>
                  <a:lnTo>
                    <a:pt x="4289" y="1558"/>
                  </a:lnTo>
                  <a:lnTo>
                    <a:pt x="4288" y="1558"/>
                  </a:lnTo>
                  <a:lnTo>
                    <a:pt x="4288" y="1558"/>
                  </a:lnTo>
                  <a:lnTo>
                    <a:pt x="4287" y="1569"/>
                  </a:lnTo>
                  <a:lnTo>
                    <a:pt x="4286" y="1581"/>
                  </a:lnTo>
                  <a:lnTo>
                    <a:pt x="4294" y="1590"/>
                  </a:lnTo>
                  <a:lnTo>
                    <a:pt x="4301" y="1601"/>
                  </a:lnTo>
                  <a:lnTo>
                    <a:pt x="4300" y="1612"/>
                  </a:lnTo>
                  <a:lnTo>
                    <a:pt x="4298" y="1623"/>
                  </a:lnTo>
                  <a:lnTo>
                    <a:pt x="4305" y="1634"/>
                  </a:lnTo>
                  <a:lnTo>
                    <a:pt x="4313" y="1644"/>
                  </a:lnTo>
                  <a:lnTo>
                    <a:pt x="4320" y="1653"/>
                  </a:lnTo>
                  <a:lnTo>
                    <a:pt x="4327" y="1664"/>
                  </a:lnTo>
                  <a:lnTo>
                    <a:pt x="4334" y="1673"/>
                  </a:lnTo>
                  <a:lnTo>
                    <a:pt x="4340" y="1684"/>
                  </a:lnTo>
                  <a:lnTo>
                    <a:pt x="4339" y="1696"/>
                  </a:lnTo>
                  <a:lnTo>
                    <a:pt x="4337" y="1706"/>
                  </a:lnTo>
                  <a:lnTo>
                    <a:pt x="4345" y="1717"/>
                  </a:lnTo>
                  <a:lnTo>
                    <a:pt x="4351" y="1728"/>
                  </a:lnTo>
                  <a:lnTo>
                    <a:pt x="4349" y="1738"/>
                  </a:lnTo>
                  <a:lnTo>
                    <a:pt x="4347" y="1750"/>
                  </a:lnTo>
                  <a:lnTo>
                    <a:pt x="4353" y="1761"/>
                  </a:lnTo>
                  <a:lnTo>
                    <a:pt x="4360" y="1771"/>
                  </a:lnTo>
                  <a:lnTo>
                    <a:pt x="4359" y="1783"/>
                  </a:lnTo>
                  <a:lnTo>
                    <a:pt x="4355" y="1793"/>
                  </a:lnTo>
                  <a:lnTo>
                    <a:pt x="4354" y="1798"/>
                  </a:lnTo>
                  <a:lnTo>
                    <a:pt x="4352" y="1804"/>
                  </a:lnTo>
                  <a:lnTo>
                    <a:pt x="4351" y="1810"/>
                  </a:lnTo>
                  <a:lnTo>
                    <a:pt x="4350" y="1816"/>
                  </a:lnTo>
                  <a:lnTo>
                    <a:pt x="4356" y="1826"/>
                  </a:lnTo>
                  <a:lnTo>
                    <a:pt x="4363" y="1837"/>
                  </a:lnTo>
                  <a:lnTo>
                    <a:pt x="4369" y="1848"/>
                  </a:lnTo>
                  <a:lnTo>
                    <a:pt x="4376" y="1858"/>
                  </a:lnTo>
                  <a:lnTo>
                    <a:pt x="4372" y="1870"/>
                  </a:lnTo>
                  <a:lnTo>
                    <a:pt x="4370" y="1881"/>
                  </a:lnTo>
                  <a:lnTo>
                    <a:pt x="4377" y="1892"/>
                  </a:lnTo>
                  <a:lnTo>
                    <a:pt x="4382" y="1903"/>
                  </a:lnTo>
                  <a:lnTo>
                    <a:pt x="4380" y="1915"/>
                  </a:lnTo>
                  <a:lnTo>
                    <a:pt x="4376" y="1925"/>
                  </a:lnTo>
                  <a:lnTo>
                    <a:pt x="4372" y="1936"/>
                  </a:lnTo>
                  <a:lnTo>
                    <a:pt x="4369" y="1947"/>
                  </a:lnTo>
                  <a:lnTo>
                    <a:pt x="4371" y="1951"/>
                  </a:lnTo>
                  <a:lnTo>
                    <a:pt x="4376" y="1958"/>
                  </a:lnTo>
                  <a:lnTo>
                    <a:pt x="4379" y="1966"/>
                  </a:lnTo>
                  <a:lnTo>
                    <a:pt x="4381" y="1969"/>
                  </a:lnTo>
                  <a:lnTo>
                    <a:pt x="4384" y="1958"/>
                  </a:lnTo>
                  <a:lnTo>
                    <a:pt x="4387" y="1947"/>
                  </a:lnTo>
                  <a:lnTo>
                    <a:pt x="4393" y="1957"/>
                  </a:lnTo>
                  <a:lnTo>
                    <a:pt x="4399" y="1969"/>
                  </a:lnTo>
                  <a:lnTo>
                    <a:pt x="4396" y="1980"/>
                  </a:lnTo>
                  <a:lnTo>
                    <a:pt x="4392" y="1991"/>
                  </a:lnTo>
                  <a:lnTo>
                    <a:pt x="4389" y="2003"/>
                  </a:lnTo>
                  <a:lnTo>
                    <a:pt x="4385" y="2013"/>
                  </a:lnTo>
                  <a:lnTo>
                    <a:pt x="4381" y="2023"/>
                  </a:lnTo>
                  <a:lnTo>
                    <a:pt x="4378" y="2035"/>
                  </a:lnTo>
                  <a:lnTo>
                    <a:pt x="4375" y="2046"/>
                  </a:lnTo>
                  <a:lnTo>
                    <a:pt x="4370" y="2056"/>
                  </a:lnTo>
                  <a:lnTo>
                    <a:pt x="4376" y="2068"/>
                  </a:lnTo>
                  <a:lnTo>
                    <a:pt x="4381" y="2079"/>
                  </a:lnTo>
                  <a:lnTo>
                    <a:pt x="4385" y="2090"/>
                  </a:lnTo>
                  <a:lnTo>
                    <a:pt x="4390" y="2101"/>
                  </a:lnTo>
                  <a:lnTo>
                    <a:pt x="4396" y="2113"/>
                  </a:lnTo>
                  <a:lnTo>
                    <a:pt x="4401" y="2124"/>
                  </a:lnTo>
                  <a:lnTo>
                    <a:pt x="4397" y="2135"/>
                  </a:lnTo>
                  <a:lnTo>
                    <a:pt x="4393" y="2146"/>
                  </a:lnTo>
                  <a:lnTo>
                    <a:pt x="4397" y="2157"/>
                  </a:lnTo>
                  <a:lnTo>
                    <a:pt x="4402" y="2168"/>
                  </a:lnTo>
                  <a:lnTo>
                    <a:pt x="4398" y="2179"/>
                  </a:lnTo>
                  <a:lnTo>
                    <a:pt x="4393" y="2190"/>
                  </a:lnTo>
                  <a:lnTo>
                    <a:pt x="4397" y="2201"/>
                  </a:lnTo>
                  <a:lnTo>
                    <a:pt x="4402" y="2213"/>
                  </a:lnTo>
                  <a:lnTo>
                    <a:pt x="4398" y="2223"/>
                  </a:lnTo>
                  <a:lnTo>
                    <a:pt x="4393" y="2234"/>
                  </a:lnTo>
                  <a:lnTo>
                    <a:pt x="4397" y="2246"/>
                  </a:lnTo>
                  <a:lnTo>
                    <a:pt x="4401" y="2257"/>
                  </a:lnTo>
                  <a:lnTo>
                    <a:pt x="4405" y="2269"/>
                  </a:lnTo>
                  <a:lnTo>
                    <a:pt x="4410" y="2281"/>
                  </a:lnTo>
                  <a:lnTo>
                    <a:pt x="4404" y="2291"/>
                  </a:lnTo>
                  <a:lnTo>
                    <a:pt x="4400" y="2302"/>
                  </a:lnTo>
                  <a:lnTo>
                    <a:pt x="4396" y="2290"/>
                  </a:lnTo>
                  <a:lnTo>
                    <a:pt x="4392" y="2279"/>
                  </a:lnTo>
                  <a:lnTo>
                    <a:pt x="4387" y="2288"/>
                  </a:lnTo>
                  <a:lnTo>
                    <a:pt x="4382" y="2299"/>
                  </a:lnTo>
                  <a:lnTo>
                    <a:pt x="4385" y="2310"/>
                  </a:lnTo>
                  <a:lnTo>
                    <a:pt x="4389" y="2322"/>
                  </a:lnTo>
                  <a:lnTo>
                    <a:pt x="4392" y="2328"/>
                  </a:lnTo>
                  <a:lnTo>
                    <a:pt x="4394" y="2335"/>
                  </a:lnTo>
                  <a:lnTo>
                    <a:pt x="4396" y="2340"/>
                  </a:lnTo>
                  <a:lnTo>
                    <a:pt x="4397" y="2346"/>
                  </a:lnTo>
                  <a:lnTo>
                    <a:pt x="4401" y="2357"/>
                  </a:lnTo>
                  <a:lnTo>
                    <a:pt x="4404" y="2369"/>
                  </a:lnTo>
                  <a:lnTo>
                    <a:pt x="4400" y="2380"/>
                  </a:lnTo>
                  <a:lnTo>
                    <a:pt x="4394" y="2390"/>
                  </a:lnTo>
                  <a:lnTo>
                    <a:pt x="4397" y="2402"/>
                  </a:lnTo>
                  <a:lnTo>
                    <a:pt x="4401" y="2414"/>
                  </a:lnTo>
                  <a:lnTo>
                    <a:pt x="4404" y="2425"/>
                  </a:lnTo>
                  <a:lnTo>
                    <a:pt x="4407" y="2437"/>
                  </a:lnTo>
                  <a:lnTo>
                    <a:pt x="4402" y="2448"/>
                  </a:lnTo>
                  <a:lnTo>
                    <a:pt x="4396" y="2458"/>
                  </a:lnTo>
                  <a:lnTo>
                    <a:pt x="4390" y="2467"/>
                  </a:lnTo>
                  <a:lnTo>
                    <a:pt x="4385" y="2477"/>
                  </a:lnTo>
                  <a:lnTo>
                    <a:pt x="4387" y="2489"/>
                  </a:lnTo>
                  <a:lnTo>
                    <a:pt x="4390" y="2502"/>
                  </a:lnTo>
                  <a:lnTo>
                    <a:pt x="4385" y="2511"/>
                  </a:lnTo>
                  <a:lnTo>
                    <a:pt x="4379" y="2522"/>
                  </a:lnTo>
                  <a:lnTo>
                    <a:pt x="4372" y="2532"/>
                  </a:lnTo>
                  <a:lnTo>
                    <a:pt x="4367" y="2541"/>
                  </a:lnTo>
                  <a:lnTo>
                    <a:pt x="4369" y="2554"/>
                  </a:lnTo>
                  <a:lnTo>
                    <a:pt x="4372" y="2566"/>
                  </a:lnTo>
                  <a:lnTo>
                    <a:pt x="4375" y="2577"/>
                  </a:lnTo>
                  <a:lnTo>
                    <a:pt x="4377" y="2590"/>
                  </a:lnTo>
                  <a:lnTo>
                    <a:pt x="4375" y="2594"/>
                  </a:lnTo>
                  <a:lnTo>
                    <a:pt x="4371" y="2600"/>
                  </a:lnTo>
                  <a:lnTo>
                    <a:pt x="4367" y="2604"/>
                  </a:lnTo>
                  <a:lnTo>
                    <a:pt x="4365" y="2609"/>
                  </a:lnTo>
                  <a:lnTo>
                    <a:pt x="4367" y="2621"/>
                  </a:lnTo>
                  <a:lnTo>
                    <a:pt x="4369" y="2634"/>
                  </a:lnTo>
                  <a:lnTo>
                    <a:pt x="4363" y="2643"/>
                  </a:lnTo>
                  <a:lnTo>
                    <a:pt x="4356" y="2653"/>
                  </a:lnTo>
                  <a:lnTo>
                    <a:pt x="4353" y="2641"/>
                  </a:lnTo>
                  <a:lnTo>
                    <a:pt x="4352" y="2628"/>
                  </a:lnTo>
                  <a:lnTo>
                    <a:pt x="4346" y="2638"/>
                  </a:lnTo>
                  <a:lnTo>
                    <a:pt x="4339" y="2648"/>
                  </a:lnTo>
                  <a:lnTo>
                    <a:pt x="4340" y="2659"/>
                  </a:lnTo>
                  <a:lnTo>
                    <a:pt x="4343" y="2671"/>
                  </a:lnTo>
                  <a:lnTo>
                    <a:pt x="4345" y="2684"/>
                  </a:lnTo>
                  <a:lnTo>
                    <a:pt x="4347" y="2695"/>
                  </a:lnTo>
                  <a:lnTo>
                    <a:pt x="4349" y="2707"/>
                  </a:lnTo>
                  <a:lnTo>
                    <a:pt x="4350" y="2720"/>
                  </a:lnTo>
                  <a:lnTo>
                    <a:pt x="4344" y="2729"/>
                  </a:lnTo>
                  <a:lnTo>
                    <a:pt x="4336" y="2738"/>
                  </a:lnTo>
                  <a:lnTo>
                    <a:pt x="4338" y="2751"/>
                  </a:lnTo>
                  <a:lnTo>
                    <a:pt x="4339" y="2764"/>
                  </a:lnTo>
                  <a:lnTo>
                    <a:pt x="4333" y="2773"/>
                  </a:lnTo>
                  <a:lnTo>
                    <a:pt x="4326" y="2782"/>
                  </a:lnTo>
                  <a:lnTo>
                    <a:pt x="4318" y="2790"/>
                  </a:lnTo>
                  <a:lnTo>
                    <a:pt x="4312" y="2800"/>
                  </a:lnTo>
                  <a:lnTo>
                    <a:pt x="4312" y="2812"/>
                  </a:lnTo>
                  <a:lnTo>
                    <a:pt x="4314" y="2824"/>
                  </a:lnTo>
                  <a:lnTo>
                    <a:pt x="4320" y="2816"/>
                  </a:lnTo>
                  <a:lnTo>
                    <a:pt x="4328" y="2806"/>
                  </a:lnTo>
                  <a:lnTo>
                    <a:pt x="4329" y="2818"/>
                  </a:lnTo>
                  <a:lnTo>
                    <a:pt x="4330" y="2831"/>
                  </a:lnTo>
                  <a:lnTo>
                    <a:pt x="4322" y="2839"/>
                  </a:lnTo>
                  <a:lnTo>
                    <a:pt x="4315" y="2849"/>
                  </a:lnTo>
                  <a:lnTo>
                    <a:pt x="4315" y="2853"/>
                  </a:lnTo>
                  <a:lnTo>
                    <a:pt x="4316" y="2861"/>
                  </a:lnTo>
                  <a:lnTo>
                    <a:pt x="4317" y="2869"/>
                  </a:lnTo>
                  <a:lnTo>
                    <a:pt x="4317" y="2873"/>
                  </a:lnTo>
                  <a:lnTo>
                    <a:pt x="4310" y="2883"/>
                  </a:lnTo>
                  <a:lnTo>
                    <a:pt x="4302" y="2891"/>
                  </a:lnTo>
                  <a:lnTo>
                    <a:pt x="4301" y="2878"/>
                  </a:lnTo>
                  <a:lnTo>
                    <a:pt x="4301" y="2866"/>
                  </a:lnTo>
                  <a:lnTo>
                    <a:pt x="4294" y="2875"/>
                  </a:lnTo>
                  <a:lnTo>
                    <a:pt x="4286" y="2884"/>
                  </a:lnTo>
                  <a:lnTo>
                    <a:pt x="4286" y="2895"/>
                  </a:lnTo>
                  <a:lnTo>
                    <a:pt x="4287" y="2908"/>
                  </a:lnTo>
                  <a:lnTo>
                    <a:pt x="4287" y="2921"/>
                  </a:lnTo>
                  <a:lnTo>
                    <a:pt x="4288" y="2933"/>
                  </a:lnTo>
                  <a:lnTo>
                    <a:pt x="4288" y="2944"/>
                  </a:lnTo>
                  <a:lnTo>
                    <a:pt x="4288" y="2957"/>
                  </a:lnTo>
                  <a:lnTo>
                    <a:pt x="4281" y="2966"/>
                  </a:lnTo>
                  <a:lnTo>
                    <a:pt x="4273" y="2974"/>
                  </a:lnTo>
                  <a:lnTo>
                    <a:pt x="4273" y="2987"/>
                  </a:lnTo>
                  <a:lnTo>
                    <a:pt x="4273" y="2999"/>
                  </a:lnTo>
                  <a:lnTo>
                    <a:pt x="4265" y="3007"/>
                  </a:lnTo>
                  <a:lnTo>
                    <a:pt x="4257" y="3016"/>
                  </a:lnTo>
                  <a:lnTo>
                    <a:pt x="4257" y="3028"/>
                  </a:lnTo>
                  <a:lnTo>
                    <a:pt x="4256" y="3040"/>
                  </a:lnTo>
                  <a:lnTo>
                    <a:pt x="4249" y="3049"/>
                  </a:lnTo>
                  <a:lnTo>
                    <a:pt x="4240" y="3057"/>
                  </a:lnTo>
                  <a:lnTo>
                    <a:pt x="4240" y="3070"/>
                  </a:lnTo>
                  <a:lnTo>
                    <a:pt x="4239" y="3082"/>
                  </a:lnTo>
                  <a:lnTo>
                    <a:pt x="4232" y="3090"/>
                  </a:lnTo>
                  <a:lnTo>
                    <a:pt x="4223" y="3098"/>
                  </a:lnTo>
                  <a:lnTo>
                    <a:pt x="4215" y="3105"/>
                  </a:lnTo>
                  <a:lnTo>
                    <a:pt x="4206" y="3113"/>
                  </a:lnTo>
                  <a:lnTo>
                    <a:pt x="4198" y="3121"/>
                  </a:lnTo>
                  <a:lnTo>
                    <a:pt x="4189" y="3128"/>
                  </a:lnTo>
                  <a:lnTo>
                    <a:pt x="4189" y="3141"/>
                  </a:lnTo>
                  <a:lnTo>
                    <a:pt x="4188" y="3153"/>
                  </a:lnTo>
                  <a:lnTo>
                    <a:pt x="4180" y="3161"/>
                  </a:lnTo>
                  <a:lnTo>
                    <a:pt x="4171" y="3169"/>
                  </a:lnTo>
                  <a:lnTo>
                    <a:pt x="4169" y="3182"/>
                  </a:lnTo>
                  <a:lnTo>
                    <a:pt x="4169" y="3192"/>
                  </a:lnTo>
                  <a:lnTo>
                    <a:pt x="4178" y="3186"/>
                  </a:lnTo>
                  <a:lnTo>
                    <a:pt x="4186" y="3177"/>
                  </a:lnTo>
                  <a:lnTo>
                    <a:pt x="4187" y="3165"/>
                  </a:lnTo>
                  <a:lnTo>
                    <a:pt x="4188" y="3153"/>
                  </a:lnTo>
                  <a:lnTo>
                    <a:pt x="4197" y="3144"/>
                  </a:lnTo>
                  <a:lnTo>
                    <a:pt x="4205" y="3138"/>
                  </a:lnTo>
                  <a:lnTo>
                    <a:pt x="4204" y="3150"/>
                  </a:lnTo>
                  <a:lnTo>
                    <a:pt x="4203" y="3162"/>
                  </a:lnTo>
                  <a:lnTo>
                    <a:pt x="4195" y="3170"/>
                  </a:lnTo>
                  <a:lnTo>
                    <a:pt x="4186" y="3177"/>
                  </a:lnTo>
                  <a:lnTo>
                    <a:pt x="4185" y="3190"/>
                  </a:lnTo>
                  <a:lnTo>
                    <a:pt x="4184" y="3202"/>
                  </a:lnTo>
                  <a:lnTo>
                    <a:pt x="4176" y="3209"/>
                  </a:lnTo>
                  <a:lnTo>
                    <a:pt x="4166" y="3217"/>
                  </a:lnTo>
                  <a:lnTo>
                    <a:pt x="4157" y="3224"/>
                  </a:lnTo>
                  <a:lnTo>
                    <a:pt x="4149" y="3232"/>
                  </a:lnTo>
                  <a:lnTo>
                    <a:pt x="4147" y="3244"/>
                  </a:lnTo>
                  <a:lnTo>
                    <a:pt x="4146" y="3256"/>
                  </a:lnTo>
                  <a:lnTo>
                    <a:pt x="4145" y="3268"/>
                  </a:lnTo>
                  <a:lnTo>
                    <a:pt x="4143" y="3280"/>
                  </a:lnTo>
                  <a:lnTo>
                    <a:pt x="4134" y="3288"/>
                  </a:lnTo>
                  <a:lnTo>
                    <a:pt x="4124" y="3295"/>
                  </a:lnTo>
                  <a:lnTo>
                    <a:pt x="4122" y="3307"/>
                  </a:lnTo>
                  <a:lnTo>
                    <a:pt x="4120" y="3319"/>
                  </a:lnTo>
                  <a:lnTo>
                    <a:pt x="4112" y="3326"/>
                  </a:lnTo>
                  <a:lnTo>
                    <a:pt x="4102" y="3333"/>
                  </a:lnTo>
                  <a:lnTo>
                    <a:pt x="4094" y="3340"/>
                  </a:lnTo>
                  <a:lnTo>
                    <a:pt x="4084" y="3346"/>
                  </a:lnTo>
                  <a:lnTo>
                    <a:pt x="4082" y="3358"/>
                  </a:lnTo>
                  <a:lnTo>
                    <a:pt x="4080" y="3371"/>
                  </a:lnTo>
                  <a:lnTo>
                    <a:pt x="4078" y="3383"/>
                  </a:lnTo>
                  <a:lnTo>
                    <a:pt x="4074" y="3395"/>
                  </a:lnTo>
                  <a:lnTo>
                    <a:pt x="4065" y="3402"/>
                  </a:lnTo>
                  <a:lnTo>
                    <a:pt x="4056" y="3408"/>
                  </a:lnTo>
                  <a:lnTo>
                    <a:pt x="4053" y="3420"/>
                  </a:lnTo>
                  <a:lnTo>
                    <a:pt x="4051" y="3433"/>
                  </a:lnTo>
                  <a:lnTo>
                    <a:pt x="4041" y="3439"/>
                  </a:lnTo>
                  <a:lnTo>
                    <a:pt x="4032" y="3445"/>
                  </a:lnTo>
                  <a:lnTo>
                    <a:pt x="4029" y="3457"/>
                  </a:lnTo>
                  <a:lnTo>
                    <a:pt x="4026" y="3469"/>
                  </a:lnTo>
                  <a:lnTo>
                    <a:pt x="4016" y="3476"/>
                  </a:lnTo>
                  <a:lnTo>
                    <a:pt x="4006" y="3481"/>
                  </a:lnTo>
                  <a:lnTo>
                    <a:pt x="3997" y="3488"/>
                  </a:lnTo>
                  <a:lnTo>
                    <a:pt x="3987" y="3493"/>
                  </a:lnTo>
                  <a:lnTo>
                    <a:pt x="3987" y="3490"/>
                  </a:lnTo>
                  <a:lnTo>
                    <a:pt x="3990" y="3481"/>
                  </a:lnTo>
                  <a:lnTo>
                    <a:pt x="3993" y="3474"/>
                  </a:lnTo>
                  <a:lnTo>
                    <a:pt x="3994" y="3470"/>
                  </a:lnTo>
                  <a:lnTo>
                    <a:pt x="3990" y="3471"/>
                  </a:lnTo>
                  <a:lnTo>
                    <a:pt x="3984" y="3474"/>
                  </a:lnTo>
                  <a:lnTo>
                    <a:pt x="3978" y="3478"/>
                  </a:lnTo>
                  <a:lnTo>
                    <a:pt x="3974" y="3481"/>
                  </a:lnTo>
                  <a:lnTo>
                    <a:pt x="3964" y="3487"/>
                  </a:lnTo>
                  <a:lnTo>
                    <a:pt x="3954" y="3493"/>
                  </a:lnTo>
                  <a:lnTo>
                    <a:pt x="3951" y="3505"/>
                  </a:lnTo>
                  <a:lnTo>
                    <a:pt x="3948" y="3517"/>
                  </a:lnTo>
                  <a:lnTo>
                    <a:pt x="3938" y="3522"/>
                  </a:lnTo>
                  <a:lnTo>
                    <a:pt x="3929" y="3527"/>
                  </a:lnTo>
                  <a:lnTo>
                    <a:pt x="3925" y="3539"/>
                  </a:lnTo>
                  <a:lnTo>
                    <a:pt x="3921" y="3551"/>
                  </a:lnTo>
                  <a:lnTo>
                    <a:pt x="3931" y="3546"/>
                  </a:lnTo>
                  <a:lnTo>
                    <a:pt x="3941" y="3540"/>
                  </a:lnTo>
                  <a:lnTo>
                    <a:pt x="3945" y="3528"/>
                  </a:lnTo>
                  <a:lnTo>
                    <a:pt x="3948" y="3517"/>
                  </a:lnTo>
                  <a:lnTo>
                    <a:pt x="3957" y="3510"/>
                  </a:lnTo>
                  <a:lnTo>
                    <a:pt x="3968" y="3505"/>
                  </a:lnTo>
                  <a:lnTo>
                    <a:pt x="3978" y="3499"/>
                  </a:lnTo>
                  <a:lnTo>
                    <a:pt x="3987" y="3493"/>
                  </a:lnTo>
                  <a:lnTo>
                    <a:pt x="3984" y="3505"/>
                  </a:lnTo>
                  <a:lnTo>
                    <a:pt x="3981" y="3517"/>
                  </a:lnTo>
                  <a:lnTo>
                    <a:pt x="3990" y="3511"/>
                  </a:lnTo>
                  <a:lnTo>
                    <a:pt x="4000" y="3505"/>
                  </a:lnTo>
                  <a:lnTo>
                    <a:pt x="3998" y="3517"/>
                  </a:lnTo>
                  <a:lnTo>
                    <a:pt x="3994" y="3528"/>
                  </a:lnTo>
                  <a:lnTo>
                    <a:pt x="3984" y="3535"/>
                  </a:lnTo>
                  <a:lnTo>
                    <a:pt x="3974" y="3540"/>
                  </a:lnTo>
                  <a:lnTo>
                    <a:pt x="3964" y="3545"/>
                  </a:lnTo>
                  <a:lnTo>
                    <a:pt x="3954" y="3552"/>
                  </a:lnTo>
                  <a:lnTo>
                    <a:pt x="3950" y="3563"/>
                  </a:lnTo>
                  <a:lnTo>
                    <a:pt x="3947" y="3575"/>
                  </a:lnTo>
                  <a:lnTo>
                    <a:pt x="3945" y="3587"/>
                  </a:lnTo>
                  <a:lnTo>
                    <a:pt x="3939" y="3598"/>
                  </a:lnTo>
                  <a:lnTo>
                    <a:pt x="3930" y="3605"/>
                  </a:lnTo>
                  <a:lnTo>
                    <a:pt x="3919" y="3610"/>
                  </a:lnTo>
                  <a:lnTo>
                    <a:pt x="3910" y="3616"/>
                  </a:lnTo>
                  <a:lnTo>
                    <a:pt x="3899" y="3621"/>
                  </a:lnTo>
                  <a:lnTo>
                    <a:pt x="3895" y="3633"/>
                  </a:lnTo>
                  <a:lnTo>
                    <a:pt x="3891" y="3644"/>
                  </a:lnTo>
                  <a:lnTo>
                    <a:pt x="3888" y="3655"/>
                  </a:lnTo>
                  <a:lnTo>
                    <a:pt x="3883" y="3667"/>
                  </a:lnTo>
                  <a:lnTo>
                    <a:pt x="3873" y="3672"/>
                  </a:lnTo>
                  <a:lnTo>
                    <a:pt x="3863" y="3677"/>
                  </a:lnTo>
                  <a:lnTo>
                    <a:pt x="3857" y="3689"/>
                  </a:lnTo>
                  <a:lnTo>
                    <a:pt x="3853" y="3701"/>
                  </a:lnTo>
                  <a:lnTo>
                    <a:pt x="3844" y="3706"/>
                  </a:lnTo>
                  <a:lnTo>
                    <a:pt x="3833" y="3710"/>
                  </a:lnTo>
                  <a:lnTo>
                    <a:pt x="3822" y="3714"/>
                  </a:lnTo>
                  <a:lnTo>
                    <a:pt x="3812" y="3720"/>
                  </a:lnTo>
                  <a:lnTo>
                    <a:pt x="3806" y="3730"/>
                  </a:lnTo>
                  <a:lnTo>
                    <a:pt x="3802" y="3742"/>
                  </a:lnTo>
                  <a:lnTo>
                    <a:pt x="3798" y="3754"/>
                  </a:lnTo>
                  <a:lnTo>
                    <a:pt x="3792" y="3764"/>
                  </a:lnTo>
                  <a:lnTo>
                    <a:pt x="3782" y="3770"/>
                  </a:lnTo>
                  <a:lnTo>
                    <a:pt x="3771" y="3773"/>
                  </a:lnTo>
                  <a:lnTo>
                    <a:pt x="3777" y="3762"/>
                  </a:lnTo>
                  <a:lnTo>
                    <a:pt x="3782" y="3751"/>
                  </a:lnTo>
                  <a:lnTo>
                    <a:pt x="3771" y="3755"/>
                  </a:lnTo>
                  <a:lnTo>
                    <a:pt x="3761" y="3760"/>
                  </a:lnTo>
                  <a:lnTo>
                    <a:pt x="3758" y="3763"/>
                  </a:lnTo>
                  <a:lnTo>
                    <a:pt x="3755" y="3771"/>
                  </a:lnTo>
                  <a:lnTo>
                    <a:pt x="3753" y="3775"/>
                  </a:lnTo>
                  <a:lnTo>
                    <a:pt x="3752" y="3778"/>
                  </a:lnTo>
                  <a:lnTo>
                    <a:pt x="3751" y="3781"/>
                  </a:lnTo>
                  <a:lnTo>
                    <a:pt x="3751" y="3783"/>
                  </a:lnTo>
                  <a:lnTo>
                    <a:pt x="3754" y="3780"/>
                  </a:lnTo>
                  <a:lnTo>
                    <a:pt x="3762" y="3778"/>
                  </a:lnTo>
                  <a:lnTo>
                    <a:pt x="3765" y="3776"/>
                  </a:lnTo>
                  <a:lnTo>
                    <a:pt x="3768" y="3775"/>
                  </a:lnTo>
                  <a:lnTo>
                    <a:pt x="3771" y="3774"/>
                  </a:lnTo>
                  <a:lnTo>
                    <a:pt x="3771" y="3773"/>
                  </a:lnTo>
                  <a:lnTo>
                    <a:pt x="3767" y="3785"/>
                  </a:lnTo>
                  <a:lnTo>
                    <a:pt x="3762" y="3796"/>
                  </a:lnTo>
                  <a:lnTo>
                    <a:pt x="3751" y="3801"/>
                  </a:lnTo>
                  <a:lnTo>
                    <a:pt x="3740" y="3804"/>
                  </a:lnTo>
                  <a:lnTo>
                    <a:pt x="3734" y="3815"/>
                  </a:lnTo>
                  <a:lnTo>
                    <a:pt x="3730" y="3826"/>
                  </a:lnTo>
                  <a:lnTo>
                    <a:pt x="3728" y="3830"/>
                  </a:lnTo>
                  <a:lnTo>
                    <a:pt x="3724" y="3838"/>
                  </a:lnTo>
                  <a:lnTo>
                    <a:pt x="3721" y="3845"/>
                  </a:lnTo>
                  <a:lnTo>
                    <a:pt x="3719" y="3848"/>
                  </a:lnTo>
                  <a:lnTo>
                    <a:pt x="3707" y="3853"/>
                  </a:lnTo>
                  <a:lnTo>
                    <a:pt x="3697" y="3856"/>
                  </a:lnTo>
                  <a:lnTo>
                    <a:pt x="3686" y="3860"/>
                  </a:lnTo>
                  <a:lnTo>
                    <a:pt x="3675" y="3864"/>
                  </a:lnTo>
                  <a:lnTo>
                    <a:pt x="3674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69" y="3867"/>
                  </a:lnTo>
                  <a:lnTo>
                    <a:pt x="3664" y="3869"/>
                  </a:lnTo>
                  <a:lnTo>
                    <a:pt x="3658" y="3870"/>
                  </a:lnTo>
                  <a:lnTo>
                    <a:pt x="3654" y="3872"/>
                  </a:lnTo>
                  <a:lnTo>
                    <a:pt x="3644" y="3874"/>
                  </a:lnTo>
                  <a:lnTo>
                    <a:pt x="3633" y="3878"/>
                  </a:lnTo>
                  <a:lnTo>
                    <a:pt x="3627" y="3889"/>
                  </a:lnTo>
                  <a:lnTo>
                    <a:pt x="3621" y="3900"/>
                  </a:lnTo>
                  <a:lnTo>
                    <a:pt x="3609" y="3921"/>
                  </a:lnTo>
                  <a:lnTo>
                    <a:pt x="3603" y="3931"/>
                  </a:lnTo>
                  <a:lnTo>
                    <a:pt x="3597" y="3942"/>
                  </a:lnTo>
                  <a:lnTo>
                    <a:pt x="3591" y="3953"/>
                  </a:lnTo>
                  <a:lnTo>
                    <a:pt x="3584" y="3963"/>
                  </a:lnTo>
                  <a:lnTo>
                    <a:pt x="3573" y="3967"/>
                  </a:lnTo>
                  <a:lnTo>
                    <a:pt x="3562" y="3970"/>
                  </a:lnTo>
                  <a:lnTo>
                    <a:pt x="3551" y="3972"/>
                  </a:lnTo>
                  <a:lnTo>
                    <a:pt x="3539" y="3976"/>
                  </a:lnTo>
                  <a:lnTo>
                    <a:pt x="3533" y="3986"/>
                  </a:lnTo>
                  <a:lnTo>
                    <a:pt x="3526" y="3996"/>
                  </a:lnTo>
                  <a:lnTo>
                    <a:pt x="3520" y="4007"/>
                  </a:lnTo>
                  <a:lnTo>
                    <a:pt x="3514" y="4018"/>
                  </a:lnTo>
                  <a:lnTo>
                    <a:pt x="3502" y="4021"/>
                  </a:lnTo>
                  <a:lnTo>
                    <a:pt x="3490" y="4022"/>
                  </a:lnTo>
                  <a:lnTo>
                    <a:pt x="3480" y="4024"/>
                  </a:lnTo>
                  <a:lnTo>
                    <a:pt x="3469" y="4027"/>
                  </a:lnTo>
                  <a:lnTo>
                    <a:pt x="3457" y="4029"/>
                  </a:lnTo>
                  <a:lnTo>
                    <a:pt x="3447" y="4032"/>
                  </a:lnTo>
                  <a:lnTo>
                    <a:pt x="3439" y="4042"/>
                  </a:lnTo>
                  <a:lnTo>
                    <a:pt x="3432" y="4052"/>
                  </a:lnTo>
                  <a:lnTo>
                    <a:pt x="3421" y="4055"/>
                  </a:lnTo>
                  <a:lnTo>
                    <a:pt x="3409" y="4056"/>
                  </a:lnTo>
                  <a:lnTo>
                    <a:pt x="3405" y="4057"/>
                  </a:lnTo>
                  <a:lnTo>
                    <a:pt x="3399" y="4058"/>
                  </a:lnTo>
                  <a:lnTo>
                    <a:pt x="3391" y="4059"/>
                  </a:lnTo>
                  <a:lnTo>
                    <a:pt x="3387" y="4060"/>
                  </a:lnTo>
                  <a:lnTo>
                    <a:pt x="3380" y="4070"/>
                  </a:lnTo>
                  <a:lnTo>
                    <a:pt x="3373" y="4079"/>
                  </a:lnTo>
                  <a:lnTo>
                    <a:pt x="3384" y="4078"/>
                  </a:lnTo>
                  <a:lnTo>
                    <a:pt x="3396" y="4076"/>
                  </a:lnTo>
                  <a:lnTo>
                    <a:pt x="3388" y="4086"/>
                  </a:lnTo>
                  <a:lnTo>
                    <a:pt x="3381" y="4095"/>
                  </a:lnTo>
                  <a:lnTo>
                    <a:pt x="3370" y="4097"/>
                  </a:lnTo>
                  <a:lnTo>
                    <a:pt x="3358" y="4099"/>
                  </a:lnTo>
                  <a:lnTo>
                    <a:pt x="3347" y="4101"/>
                  </a:lnTo>
                  <a:lnTo>
                    <a:pt x="3336" y="4103"/>
                  </a:lnTo>
                  <a:lnTo>
                    <a:pt x="3329" y="4112"/>
                  </a:lnTo>
                  <a:lnTo>
                    <a:pt x="3320" y="4122"/>
                  </a:lnTo>
                  <a:lnTo>
                    <a:pt x="3309" y="4123"/>
                  </a:lnTo>
                  <a:lnTo>
                    <a:pt x="3298" y="4125"/>
                  </a:lnTo>
                  <a:lnTo>
                    <a:pt x="3290" y="4135"/>
                  </a:lnTo>
                  <a:lnTo>
                    <a:pt x="3283" y="4143"/>
                  </a:lnTo>
                  <a:lnTo>
                    <a:pt x="3271" y="4144"/>
                  </a:lnTo>
                  <a:lnTo>
                    <a:pt x="3259" y="4146"/>
                  </a:lnTo>
                  <a:lnTo>
                    <a:pt x="3251" y="4155"/>
                  </a:lnTo>
                  <a:lnTo>
                    <a:pt x="3243" y="4164"/>
                  </a:lnTo>
                  <a:lnTo>
                    <a:pt x="3236" y="4174"/>
                  </a:lnTo>
                  <a:lnTo>
                    <a:pt x="3228" y="4182"/>
                  </a:lnTo>
                  <a:lnTo>
                    <a:pt x="3220" y="4192"/>
                  </a:lnTo>
                  <a:lnTo>
                    <a:pt x="3212" y="4201"/>
                  </a:lnTo>
                  <a:lnTo>
                    <a:pt x="3200" y="4202"/>
                  </a:lnTo>
                  <a:lnTo>
                    <a:pt x="3188" y="4203"/>
                  </a:lnTo>
                  <a:lnTo>
                    <a:pt x="3180" y="4212"/>
                  </a:lnTo>
                  <a:lnTo>
                    <a:pt x="3172" y="4221"/>
                  </a:lnTo>
                  <a:lnTo>
                    <a:pt x="3159" y="4222"/>
                  </a:lnTo>
                  <a:lnTo>
                    <a:pt x="3149" y="4222"/>
                  </a:lnTo>
                  <a:lnTo>
                    <a:pt x="3137" y="4222"/>
                  </a:lnTo>
                  <a:lnTo>
                    <a:pt x="3126" y="4223"/>
                  </a:lnTo>
                  <a:lnTo>
                    <a:pt x="3117" y="4231"/>
                  </a:lnTo>
                  <a:lnTo>
                    <a:pt x="3108" y="4240"/>
                  </a:lnTo>
                  <a:lnTo>
                    <a:pt x="3101" y="4248"/>
                  </a:lnTo>
                  <a:lnTo>
                    <a:pt x="3091" y="4257"/>
                  </a:lnTo>
                  <a:lnTo>
                    <a:pt x="3080" y="4257"/>
                  </a:lnTo>
                  <a:lnTo>
                    <a:pt x="3068" y="4257"/>
                  </a:lnTo>
                  <a:lnTo>
                    <a:pt x="3059" y="4265"/>
                  </a:lnTo>
                  <a:lnTo>
                    <a:pt x="3051" y="4274"/>
                  </a:lnTo>
                  <a:lnTo>
                    <a:pt x="3039" y="4274"/>
                  </a:lnTo>
                  <a:lnTo>
                    <a:pt x="3027" y="4274"/>
                  </a:lnTo>
                  <a:lnTo>
                    <a:pt x="3019" y="4282"/>
                  </a:lnTo>
                  <a:lnTo>
                    <a:pt x="3009" y="4290"/>
                  </a:lnTo>
                  <a:lnTo>
                    <a:pt x="2999" y="4290"/>
                  </a:lnTo>
                  <a:lnTo>
                    <a:pt x="2987" y="4290"/>
                  </a:lnTo>
                  <a:lnTo>
                    <a:pt x="2977" y="4297"/>
                  </a:lnTo>
                  <a:lnTo>
                    <a:pt x="2968" y="4306"/>
                  </a:lnTo>
                  <a:lnTo>
                    <a:pt x="2959" y="4314"/>
                  </a:lnTo>
                  <a:lnTo>
                    <a:pt x="2950" y="4322"/>
                  </a:lnTo>
                  <a:lnTo>
                    <a:pt x="2938" y="4322"/>
                  </a:lnTo>
                  <a:lnTo>
                    <a:pt x="2926" y="4321"/>
                  </a:lnTo>
                  <a:lnTo>
                    <a:pt x="2936" y="4312"/>
                  </a:lnTo>
                  <a:lnTo>
                    <a:pt x="2946" y="4305"/>
                  </a:lnTo>
                  <a:lnTo>
                    <a:pt x="2934" y="4304"/>
                  </a:lnTo>
                  <a:lnTo>
                    <a:pt x="2923" y="4303"/>
                  </a:lnTo>
                  <a:lnTo>
                    <a:pt x="2914" y="4311"/>
                  </a:lnTo>
                  <a:lnTo>
                    <a:pt x="2904" y="4319"/>
                  </a:lnTo>
                  <a:lnTo>
                    <a:pt x="2892" y="4318"/>
                  </a:lnTo>
                  <a:lnTo>
                    <a:pt x="2881" y="4316"/>
                  </a:lnTo>
                  <a:lnTo>
                    <a:pt x="2872" y="4324"/>
                  </a:lnTo>
                  <a:lnTo>
                    <a:pt x="2863" y="4331"/>
                  </a:lnTo>
                  <a:lnTo>
                    <a:pt x="2851" y="4330"/>
                  </a:lnTo>
                  <a:lnTo>
                    <a:pt x="2839" y="4329"/>
                  </a:lnTo>
                  <a:lnTo>
                    <a:pt x="2830" y="4337"/>
                  </a:lnTo>
                  <a:lnTo>
                    <a:pt x="2820" y="4344"/>
                  </a:lnTo>
                  <a:lnTo>
                    <a:pt x="2808" y="4343"/>
                  </a:lnTo>
                  <a:lnTo>
                    <a:pt x="2798" y="4341"/>
                  </a:lnTo>
                  <a:lnTo>
                    <a:pt x="2787" y="4348"/>
                  </a:lnTo>
                  <a:lnTo>
                    <a:pt x="2777" y="4356"/>
                  </a:lnTo>
                  <a:lnTo>
                    <a:pt x="2789" y="4358"/>
                  </a:lnTo>
                  <a:lnTo>
                    <a:pt x="2800" y="4359"/>
                  </a:lnTo>
                  <a:lnTo>
                    <a:pt x="2790" y="4366"/>
                  </a:lnTo>
                  <a:lnTo>
                    <a:pt x="2781" y="4373"/>
                  </a:lnTo>
                  <a:lnTo>
                    <a:pt x="2769" y="4372"/>
                  </a:lnTo>
                  <a:lnTo>
                    <a:pt x="2757" y="4370"/>
                  </a:lnTo>
                  <a:lnTo>
                    <a:pt x="2747" y="4368"/>
                  </a:lnTo>
                  <a:lnTo>
                    <a:pt x="2735" y="4366"/>
                  </a:lnTo>
                  <a:lnTo>
                    <a:pt x="2724" y="4373"/>
                  </a:lnTo>
                  <a:lnTo>
                    <a:pt x="2715" y="4380"/>
                  </a:lnTo>
                  <a:lnTo>
                    <a:pt x="2705" y="4388"/>
                  </a:lnTo>
                  <a:lnTo>
                    <a:pt x="2694" y="4394"/>
                  </a:lnTo>
                  <a:lnTo>
                    <a:pt x="2683" y="4392"/>
                  </a:lnTo>
                  <a:lnTo>
                    <a:pt x="2672" y="4390"/>
                  </a:lnTo>
                  <a:lnTo>
                    <a:pt x="2682" y="4382"/>
                  </a:lnTo>
                  <a:lnTo>
                    <a:pt x="2692" y="4376"/>
                  </a:lnTo>
                  <a:lnTo>
                    <a:pt x="2682" y="4374"/>
                  </a:lnTo>
                  <a:lnTo>
                    <a:pt x="2670" y="4372"/>
                  </a:lnTo>
                  <a:lnTo>
                    <a:pt x="2667" y="4374"/>
                  </a:lnTo>
                  <a:lnTo>
                    <a:pt x="2659" y="4378"/>
                  </a:lnTo>
                  <a:lnTo>
                    <a:pt x="2656" y="4381"/>
                  </a:lnTo>
                  <a:lnTo>
                    <a:pt x="2653" y="4383"/>
                  </a:lnTo>
                  <a:lnTo>
                    <a:pt x="2651" y="4385"/>
                  </a:lnTo>
                  <a:lnTo>
                    <a:pt x="2650" y="4386"/>
                  </a:lnTo>
                  <a:lnTo>
                    <a:pt x="2653" y="4386"/>
                  </a:lnTo>
                  <a:lnTo>
                    <a:pt x="2661" y="4388"/>
                  </a:lnTo>
                  <a:lnTo>
                    <a:pt x="2669" y="4389"/>
                  </a:lnTo>
                  <a:lnTo>
                    <a:pt x="2672" y="4390"/>
                  </a:lnTo>
                  <a:lnTo>
                    <a:pt x="2661" y="4396"/>
                  </a:lnTo>
                  <a:lnTo>
                    <a:pt x="2651" y="4403"/>
                  </a:lnTo>
                  <a:lnTo>
                    <a:pt x="2640" y="4400"/>
                  </a:lnTo>
                  <a:lnTo>
                    <a:pt x="2628" y="4398"/>
                  </a:lnTo>
                  <a:lnTo>
                    <a:pt x="2624" y="4400"/>
                  </a:lnTo>
                  <a:lnTo>
                    <a:pt x="2618" y="4405"/>
                  </a:lnTo>
                  <a:lnTo>
                    <a:pt x="2613" y="4409"/>
                  </a:lnTo>
                  <a:lnTo>
                    <a:pt x="2608" y="4411"/>
                  </a:lnTo>
                  <a:lnTo>
                    <a:pt x="2597" y="4409"/>
                  </a:lnTo>
                  <a:lnTo>
                    <a:pt x="2586" y="4406"/>
                  </a:lnTo>
                  <a:lnTo>
                    <a:pt x="2575" y="4403"/>
                  </a:lnTo>
                  <a:lnTo>
                    <a:pt x="2564" y="4400"/>
                  </a:lnTo>
                  <a:lnTo>
                    <a:pt x="2553" y="4407"/>
                  </a:lnTo>
                  <a:lnTo>
                    <a:pt x="2542" y="4412"/>
                  </a:lnTo>
                  <a:lnTo>
                    <a:pt x="2553" y="4415"/>
                  </a:lnTo>
                  <a:lnTo>
                    <a:pt x="2565" y="4419"/>
                  </a:lnTo>
                  <a:lnTo>
                    <a:pt x="2554" y="4424"/>
                  </a:lnTo>
                  <a:lnTo>
                    <a:pt x="2543" y="4430"/>
                  </a:lnTo>
                  <a:lnTo>
                    <a:pt x="2532" y="4428"/>
                  </a:lnTo>
                  <a:lnTo>
                    <a:pt x="2521" y="4425"/>
                  </a:lnTo>
                  <a:lnTo>
                    <a:pt x="2510" y="4421"/>
                  </a:lnTo>
                  <a:lnTo>
                    <a:pt x="2499" y="4419"/>
                  </a:lnTo>
                  <a:lnTo>
                    <a:pt x="2488" y="4424"/>
                  </a:lnTo>
                  <a:lnTo>
                    <a:pt x="2477" y="4430"/>
                  </a:lnTo>
                  <a:lnTo>
                    <a:pt x="2466" y="4427"/>
                  </a:lnTo>
                  <a:lnTo>
                    <a:pt x="2455" y="4424"/>
                  </a:lnTo>
                  <a:lnTo>
                    <a:pt x="2444" y="4429"/>
                  </a:lnTo>
                  <a:lnTo>
                    <a:pt x="2434" y="4435"/>
                  </a:lnTo>
                  <a:lnTo>
                    <a:pt x="2422" y="4431"/>
                  </a:lnTo>
                  <a:lnTo>
                    <a:pt x="2411" y="4428"/>
                  </a:lnTo>
                  <a:lnTo>
                    <a:pt x="2400" y="4432"/>
                  </a:lnTo>
                  <a:lnTo>
                    <a:pt x="2389" y="4439"/>
                  </a:lnTo>
                  <a:lnTo>
                    <a:pt x="2378" y="4444"/>
                  </a:lnTo>
                  <a:lnTo>
                    <a:pt x="2368" y="4448"/>
                  </a:lnTo>
                  <a:lnTo>
                    <a:pt x="2364" y="4447"/>
                  </a:lnTo>
                  <a:lnTo>
                    <a:pt x="2356" y="4445"/>
                  </a:lnTo>
                  <a:lnTo>
                    <a:pt x="2349" y="4443"/>
                  </a:lnTo>
                  <a:lnTo>
                    <a:pt x="2345" y="4441"/>
                  </a:lnTo>
                  <a:lnTo>
                    <a:pt x="2357" y="4437"/>
                  </a:lnTo>
                  <a:lnTo>
                    <a:pt x="2368" y="4431"/>
                  </a:lnTo>
                  <a:lnTo>
                    <a:pt x="2357" y="4427"/>
                  </a:lnTo>
                  <a:lnTo>
                    <a:pt x="2347" y="4424"/>
                  </a:lnTo>
                  <a:lnTo>
                    <a:pt x="2335" y="4428"/>
                  </a:lnTo>
                  <a:lnTo>
                    <a:pt x="2324" y="4433"/>
                  </a:lnTo>
                  <a:lnTo>
                    <a:pt x="2312" y="4439"/>
                  </a:lnTo>
                  <a:lnTo>
                    <a:pt x="2302" y="4443"/>
                  </a:lnTo>
                  <a:lnTo>
                    <a:pt x="2290" y="4440"/>
                  </a:lnTo>
                  <a:lnTo>
                    <a:pt x="2281" y="4436"/>
                  </a:lnTo>
                  <a:lnTo>
                    <a:pt x="2270" y="4431"/>
                  </a:lnTo>
                  <a:lnTo>
                    <a:pt x="2259" y="4427"/>
                  </a:lnTo>
                  <a:lnTo>
                    <a:pt x="2270" y="4422"/>
                  </a:lnTo>
                  <a:lnTo>
                    <a:pt x="2282" y="4418"/>
                  </a:lnTo>
                  <a:lnTo>
                    <a:pt x="2292" y="4422"/>
                  </a:lnTo>
                  <a:lnTo>
                    <a:pt x="2303" y="4426"/>
                  </a:lnTo>
                  <a:lnTo>
                    <a:pt x="2315" y="4421"/>
                  </a:lnTo>
                  <a:lnTo>
                    <a:pt x="2325" y="4416"/>
                  </a:lnTo>
                  <a:lnTo>
                    <a:pt x="2324" y="4415"/>
                  </a:lnTo>
                  <a:lnTo>
                    <a:pt x="2322" y="4414"/>
                  </a:lnTo>
                  <a:lnTo>
                    <a:pt x="2319" y="4413"/>
                  </a:lnTo>
                  <a:lnTo>
                    <a:pt x="2315" y="4412"/>
                  </a:lnTo>
                  <a:lnTo>
                    <a:pt x="2308" y="4409"/>
                  </a:lnTo>
                  <a:lnTo>
                    <a:pt x="2304" y="4408"/>
                  </a:lnTo>
                  <a:lnTo>
                    <a:pt x="2292" y="4413"/>
                  </a:lnTo>
                  <a:lnTo>
                    <a:pt x="2282" y="4418"/>
                  </a:lnTo>
                  <a:lnTo>
                    <a:pt x="2271" y="4413"/>
                  </a:lnTo>
                  <a:lnTo>
                    <a:pt x="2260" y="4409"/>
                  </a:lnTo>
                  <a:lnTo>
                    <a:pt x="2250" y="4413"/>
                  </a:lnTo>
                  <a:lnTo>
                    <a:pt x="2238" y="4419"/>
                  </a:lnTo>
                  <a:lnTo>
                    <a:pt x="2242" y="4421"/>
                  </a:lnTo>
                  <a:lnTo>
                    <a:pt x="2250" y="4423"/>
                  </a:lnTo>
                  <a:lnTo>
                    <a:pt x="2256" y="4425"/>
                  </a:lnTo>
                  <a:lnTo>
                    <a:pt x="2259" y="4427"/>
                  </a:lnTo>
                  <a:lnTo>
                    <a:pt x="2256" y="4429"/>
                  </a:lnTo>
                  <a:lnTo>
                    <a:pt x="2249" y="4431"/>
                  </a:lnTo>
                  <a:lnTo>
                    <a:pt x="2241" y="4435"/>
                  </a:lnTo>
                  <a:lnTo>
                    <a:pt x="2237" y="4436"/>
                  </a:lnTo>
                  <a:lnTo>
                    <a:pt x="2226" y="4441"/>
                  </a:lnTo>
                  <a:lnTo>
                    <a:pt x="2214" y="4445"/>
                  </a:lnTo>
                  <a:lnTo>
                    <a:pt x="2204" y="4441"/>
                  </a:lnTo>
                  <a:lnTo>
                    <a:pt x="2193" y="4436"/>
                  </a:lnTo>
                  <a:lnTo>
                    <a:pt x="2182" y="4440"/>
                  </a:lnTo>
                  <a:lnTo>
                    <a:pt x="2170" y="4444"/>
                  </a:lnTo>
                  <a:lnTo>
                    <a:pt x="2158" y="4448"/>
                  </a:lnTo>
                  <a:lnTo>
                    <a:pt x="2146" y="4453"/>
                  </a:lnTo>
                  <a:lnTo>
                    <a:pt x="2136" y="4448"/>
                  </a:lnTo>
                  <a:lnTo>
                    <a:pt x="2126" y="4443"/>
                  </a:lnTo>
                  <a:lnTo>
                    <a:pt x="2116" y="4438"/>
                  </a:lnTo>
                  <a:lnTo>
                    <a:pt x="2105" y="4433"/>
                  </a:lnTo>
                  <a:lnTo>
                    <a:pt x="2093" y="4437"/>
                  </a:lnTo>
                  <a:lnTo>
                    <a:pt x="2082" y="4441"/>
                  </a:lnTo>
                  <a:lnTo>
                    <a:pt x="2071" y="4444"/>
                  </a:lnTo>
                  <a:lnTo>
                    <a:pt x="2058" y="4447"/>
                  </a:lnTo>
                  <a:lnTo>
                    <a:pt x="2049" y="4443"/>
                  </a:lnTo>
                  <a:lnTo>
                    <a:pt x="2038" y="4438"/>
                  </a:lnTo>
                  <a:lnTo>
                    <a:pt x="2026" y="4441"/>
                  </a:lnTo>
                  <a:lnTo>
                    <a:pt x="2015" y="4444"/>
                  </a:lnTo>
                  <a:lnTo>
                    <a:pt x="2005" y="4439"/>
                  </a:lnTo>
                  <a:lnTo>
                    <a:pt x="1994" y="4433"/>
                  </a:lnTo>
                  <a:lnTo>
                    <a:pt x="1983" y="4437"/>
                  </a:lnTo>
                  <a:lnTo>
                    <a:pt x="1971" y="4440"/>
                  </a:lnTo>
                  <a:lnTo>
                    <a:pt x="1961" y="4433"/>
                  </a:lnTo>
                  <a:lnTo>
                    <a:pt x="1951" y="4428"/>
                  </a:lnTo>
                  <a:lnTo>
                    <a:pt x="1939" y="4431"/>
                  </a:lnTo>
                  <a:lnTo>
                    <a:pt x="1927" y="4435"/>
                  </a:lnTo>
                  <a:lnTo>
                    <a:pt x="1917" y="4428"/>
                  </a:lnTo>
                  <a:lnTo>
                    <a:pt x="1908" y="4423"/>
                  </a:lnTo>
                  <a:lnTo>
                    <a:pt x="1920" y="4420"/>
                  </a:lnTo>
                  <a:lnTo>
                    <a:pt x="1932" y="4416"/>
                  </a:lnTo>
                  <a:lnTo>
                    <a:pt x="1922" y="4411"/>
                  </a:lnTo>
                  <a:lnTo>
                    <a:pt x="1911" y="4405"/>
                  </a:lnTo>
                  <a:lnTo>
                    <a:pt x="1900" y="4408"/>
                  </a:lnTo>
                  <a:lnTo>
                    <a:pt x="1888" y="4411"/>
                  </a:lnTo>
                  <a:lnTo>
                    <a:pt x="1899" y="4416"/>
                  </a:lnTo>
                  <a:lnTo>
                    <a:pt x="1908" y="4423"/>
                  </a:lnTo>
                  <a:lnTo>
                    <a:pt x="1896" y="4425"/>
                  </a:lnTo>
                  <a:lnTo>
                    <a:pt x="1884" y="4428"/>
                  </a:lnTo>
                  <a:lnTo>
                    <a:pt x="1874" y="4422"/>
                  </a:lnTo>
                  <a:lnTo>
                    <a:pt x="1865" y="4415"/>
                  </a:lnTo>
                  <a:lnTo>
                    <a:pt x="1852" y="4418"/>
                  </a:lnTo>
                  <a:lnTo>
                    <a:pt x="1840" y="4421"/>
                  </a:lnTo>
                  <a:lnTo>
                    <a:pt x="1828" y="4424"/>
                  </a:lnTo>
                  <a:lnTo>
                    <a:pt x="1817" y="4425"/>
                  </a:lnTo>
                  <a:lnTo>
                    <a:pt x="1806" y="4420"/>
                  </a:lnTo>
                  <a:lnTo>
                    <a:pt x="1797" y="4412"/>
                  </a:lnTo>
                  <a:lnTo>
                    <a:pt x="1778" y="4400"/>
                  </a:lnTo>
                  <a:lnTo>
                    <a:pt x="1769" y="4393"/>
                  </a:lnTo>
                  <a:lnTo>
                    <a:pt x="1759" y="4387"/>
                  </a:lnTo>
                  <a:lnTo>
                    <a:pt x="1751" y="4380"/>
                  </a:lnTo>
                  <a:lnTo>
                    <a:pt x="1741" y="4374"/>
                  </a:lnTo>
                  <a:lnTo>
                    <a:pt x="1736" y="4374"/>
                  </a:lnTo>
                  <a:lnTo>
                    <a:pt x="1728" y="4375"/>
                  </a:lnTo>
                  <a:lnTo>
                    <a:pt x="1722" y="4376"/>
                  </a:lnTo>
                  <a:lnTo>
                    <a:pt x="1717" y="4377"/>
                  </a:lnTo>
                  <a:lnTo>
                    <a:pt x="1705" y="4379"/>
                  </a:lnTo>
                  <a:lnTo>
                    <a:pt x="1693" y="4380"/>
                  </a:lnTo>
                  <a:lnTo>
                    <a:pt x="1680" y="4382"/>
                  </a:lnTo>
                  <a:lnTo>
                    <a:pt x="1669" y="4383"/>
                  </a:lnTo>
                  <a:lnTo>
                    <a:pt x="1657" y="4386"/>
                  </a:lnTo>
                  <a:lnTo>
                    <a:pt x="1644" y="4387"/>
                  </a:lnTo>
                  <a:lnTo>
                    <a:pt x="1635" y="4379"/>
                  </a:lnTo>
                  <a:lnTo>
                    <a:pt x="1626" y="4372"/>
                  </a:lnTo>
                  <a:lnTo>
                    <a:pt x="1618" y="4364"/>
                  </a:lnTo>
                  <a:lnTo>
                    <a:pt x="1608" y="4358"/>
                  </a:lnTo>
                  <a:lnTo>
                    <a:pt x="1596" y="4358"/>
                  </a:lnTo>
                  <a:lnTo>
                    <a:pt x="1584" y="4360"/>
                  </a:lnTo>
                  <a:lnTo>
                    <a:pt x="1572" y="4361"/>
                  </a:lnTo>
                  <a:lnTo>
                    <a:pt x="1559" y="4361"/>
                  </a:lnTo>
                  <a:lnTo>
                    <a:pt x="1550" y="4355"/>
                  </a:lnTo>
                  <a:lnTo>
                    <a:pt x="1542" y="4347"/>
                  </a:lnTo>
                  <a:lnTo>
                    <a:pt x="1534" y="4340"/>
                  </a:lnTo>
                  <a:lnTo>
                    <a:pt x="1525" y="4332"/>
                  </a:lnTo>
                  <a:lnTo>
                    <a:pt x="1517" y="4324"/>
                  </a:lnTo>
                  <a:lnTo>
                    <a:pt x="1508" y="4316"/>
                  </a:lnTo>
                  <a:lnTo>
                    <a:pt x="1495" y="4318"/>
                  </a:lnTo>
                  <a:lnTo>
                    <a:pt x="1484" y="4318"/>
                  </a:lnTo>
                  <a:lnTo>
                    <a:pt x="1474" y="4310"/>
                  </a:lnTo>
                  <a:lnTo>
                    <a:pt x="1467" y="4303"/>
                  </a:lnTo>
                  <a:lnTo>
                    <a:pt x="1459" y="4294"/>
                  </a:lnTo>
                  <a:lnTo>
                    <a:pt x="1451" y="4287"/>
                  </a:lnTo>
                  <a:lnTo>
                    <a:pt x="1438" y="4287"/>
                  </a:lnTo>
                  <a:lnTo>
                    <a:pt x="1426" y="4287"/>
                  </a:lnTo>
                  <a:lnTo>
                    <a:pt x="1428" y="4290"/>
                  </a:lnTo>
                  <a:lnTo>
                    <a:pt x="1435" y="4295"/>
                  </a:lnTo>
                  <a:lnTo>
                    <a:pt x="1438" y="4298"/>
                  </a:lnTo>
                  <a:lnTo>
                    <a:pt x="1440" y="4301"/>
                  </a:lnTo>
                  <a:lnTo>
                    <a:pt x="1442" y="4302"/>
                  </a:lnTo>
                  <a:lnTo>
                    <a:pt x="1442" y="4303"/>
                  </a:lnTo>
                  <a:lnTo>
                    <a:pt x="1430" y="4304"/>
                  </a:lnTo>
                  <a:lnTo>
                    <a:pt x="1419" y="4303"/>
                  </a:lnTo>
                  <a:lnTo>
                    <a:pt x="1409" y="4295"/>
                  </a:lnTo>
                  <a:lnTo>
                    <a:pt x="1402" y="4287"/>
                  </a:lnTo>
                  <a:lnTo>
                    <a:pt x="1394" y="4278"/>
                  </a:lnTo>
                  <a:lnTo>
                    <a:pt x="1386" y="4271"/>
                  </a:lnTo>
                  <a:lnTo>
                    <a:pt x="1381" y="4271"/>
                  </a:lnTo>
                  <a:lnTo>
                    <a:pt x="1373" y="4270"/>
                  </a:lnTo>
                  <a:lnTo>
                    <a:pt x="1366" y="4270"/>
                  </a:lnTo>
                  <a:lnTo>
                    <a:pt x="1361" y="4270"/>
                  </a:lnTo>
                  <a:lnTo>
                    <a:pt x="1363" y="4274"/>
                  </a:lnTo>
                  <a:lnTo>
                    <a:pt x="1370" y="4278"/>
                  </a:lnTo>
                  <a:lnTo>
                    <a:pt x="1376" y="4283"/>
                  </a:lnTo>
                  <a:lnTo>
                    <a:pt x="1377" y="4287"/>
                  </a:lnTo>
                  <a:lnTo>
                    <a:pt x="1374" y="4287"/>
                  </a:lnTo>
                  <a:lnTo>
                    <a:pt x="1367" y="4287"/>
                  </a:lnTo>
                  <a:lnTo>
                    <a:pt x="1358" y="4287"/>
                  </a:lnTo>
                  <a:lnTo>
                    <a:pt x="1353" y="4286"/>
                  </a:lnTo>
                  <a:lnTo>
                    <a:pt x="1345" y="4278"/>
                  </a:lnTo>
                  <a:lnTo>
                    <a:pt x="1337" y="4270"/>
                  </a:lnTo>
                  <a:lnTo>
                    <a:pt x="1325" y="4269"/>
                  </a:lnTo>
                  <a:lnTo>
                    <a:pt x="1312" y="4269"/>
                  </a:lnTo>
                  <a:lnTo>
                    <a:pt x="1304" y="4259"/>
                  </a:lnTo>
                  <a:lnTo>
                    <a:pt x="1297" y="4252"/>
                  </a:lnTo>
                  <a:lnTo>
                    <a:pt x="1310" y="4253"/>
                  </a:lnTo>
                  <a:lnTo>
                    <a:pt x="1322" y="4253"/>
                  </a:lnTo>
                  <a:lnTo>
                    <a:pt x="1314" y="4245"/>
                  </a:lnTo>
                  <a:lnTo>
                    <a:pt x="1306" y="4236"/>
                  </a:lnTo>
                  <a:lnTo>
                    <a:pt x="1300" y="4228"/>
                  </a:lnTo>
                  <a:lnTo>
                    <a:pt x="1291" y="4220"/>
                  </a:lnTo>
                  <a:lnTo>
                    <a:pt x="1284" y="4211"/>
                  </a:lnTo>
                  <a:lnTo>
                    <a:pt x="1276" y="4203"/>
                  </a:lnTo>
                  <a:lnTo>
                    <a:pt x="1263" y="4202"/>
                  </a:lnTo>
                  <a:lnTo>
                    <a:pt x="1253" y="4201"/>
                  </a:lnTo>
                  <a:lnTo>
                    <a:pt x="1258" y="4209"/>
                  </a:lnTo>
                  <a:lnTo>
                    <a:pt x="1267" y="4218"/>
                  </a:lnTo>
                  <a:lnTo>
                    <a:pt x="1275" y="4226"/>
                  </a:lnTo>
                  <a:lnTo>
                    <a:pt x="1281" y="4235"/>
                  </a:lnTo>
                  <a:lnTo>
                    <a:pt x="1271" y="4235"/>
                  </a:lnTo>
                  <a:lnTo>
                    <a:pt x="1258" y="4232"/>
                  </a:lnTo>
                  <a:lnTo>
                    <a:pt x="1234" y="4230"/>
                  </a:lnTo>
                  <a:lnTo>
                    <a:pt x="1225" y="4222"/>
                  </a:lnTo>
                  <a:lnTo>
                    <a:pt x="1219" y="4213"/>
                  </a:lnTo>
                  <a:lnTo>
                    <a:pt x="1230" y="4214"/>
                  </a:lnTo>
                  <a:lnTo>
                    <a:pt x="1243" y="4215"/>
                  </a:lnTo>
                  <a:lnTo>
                    <a:pt x="1236" y="4207"/>
                  </a:lnTo>
                  <a:lnTo>
                    <a:pt x="1228" y="4198"/>
                  </a:lnTo>
                  <a:lnTo>
                    <a:pt x="1224" y="4197"/>
                  </a:lnTo>
                  <a:lnTo>
                    <a:pt x="1215" y="4196"/>
                  </a:lnTo>
                  <a:lnTo>
                    <a:pt x="1211" y="4196"/>
                  </a:lnTo>
                  <a:lnTo>
                    <a:pt x="1208" y="4195"/>
                  </a:lnTo>
                  <a:lnTo>
                    <a:pt x="1205" y="4195"/>
                  </a:lnTo>
                  <a:lnTo>
                    <a:pt x="1204" y="4195"/>
                  </a:lnTo>
                  <a:lnTo>
                    <a:pt x="1211" y="4205"/>
                  </a:lnTo>
                  <a:lnTo>
                    <a:pt x="1219" y="4213"/>
                  </a:lnTo>
                  <a:lnTo>
                    <a:pt x="1206" y="4212"/>
                  </a:lnTo>
                  <a:lnTo>
                    <a:pt x="1194" y="4210"/>
                  </a:lnTo>
                  <a:lnTo>
                    <a:pt x="1187" y="4202"/>
                  </a:lnTo>
                  <a:lnTo>
                    <a:pt x="1180" y="4193"/>
                  </a:lnTo>
                  <a:lnTo>
                    <a:pt x="1173" y="4184"/>
                  </a:lnTo>
                  <a:lnTo>
                    <a:pt x="1165" y="4175"/>
                  </a:lnTo>
                  <a:lnTo>
                    <a:pt x="1154" y="4173"/>
                  </a:lnTo>
                  <a:lnTo>
                    <a:pt x="1142" y="4172"/>
                  </a:lnTo>
                  <a:lnTo>
                    <a:pt x="1129" y="4171"/>
                  </a:lnTo>
                  <a:lnTo>
                    <a:pt x="1118" y="4168"/>
                  </a:lnTo>
                  <a:lnTo>
                    <a:pt x="1110" y="4159"/>
                  </a:lnTo>
                  <a:lnTo>
                    <a:pt x="1104" y="4149"/>
                  </a:lnTo>
                  <a:lnTo>
                    <a:pt x="1092" y="4147"/>
                  </a:lnTo>
                  <a:lnTo>
                    <a:pt x="1079" y="4146"/>
                  </a:lnTo>
                  <a:lnTo>
                    <a:pt x="1073" y="4137"/>
                  </a:lnTo>
                  <a:lnTo>
                    <a:pt x="1067" y="4127"/>
                  </a:lnTo>
                  <a:lnTo>
                    <a:pt x="1055" y="4125"/>
                  </a:lnTo>
                  <a:lnTo>
                    <a:pt x="1042" y="4123"/>
                  </a:lnTo>
                  <a:lnTo>
                    <a:pt x="1039" y="4119"/>
                  </a:lnTo>
                  <a:lnTo>
                    <a:pt x="1036" y="4113"/>
                  </a:lnTo>
                  <a:lnTo>
                    <a:pt x="1032" y="4108"/>
                  </a:lnTo>
                  <a:lnTo>
                    <a:pt x="1029" y="4104"/>
                  </a:lnTo>
                  <a:lnTo>
                    <a:pt x="1018" y="4101"/>
                  </a:lnTo>
                  <a:lnTo>
                    <a:pt x="1006" y="4098"/>
                  </a:lnTo>
                  <a:lnTo>
                    <a:pt x="993" y="4096"/>
                  </a:lnTo>
                  <a:lnTo>
                    <a:pt x="981" y="4093"/>
                  </a:lnTo>
                  <a:lnTo>
                    <a:pt x="975" y="4084"/>
                  </a:lnTo>
                  <a:lnTo>
                    <a:pt x="970" y="4074"/>
                  </a:lnTo>
                  <a:lnTo>
                    <a:pt x="980" y="4077"/>
                  </a:lnTo>
                  <a:lnTo>
                    <a:pt x="993" y="4080"/>
                  </a:lnTo>
                  <a:lnTo>
                    <a:pt x="987" y="4071"/>
                  </a:lnTo>
                  <a:lnTo>
                    <a:pt x="980" y="4061"/>
                  </a:lnTo>
                  <a:lnTo>
                    <a:pt x="969" y="4058"/>
                  </a:lnTo>
                  <a:lnTo>
                    <a:pt x="957" y="4055"/>
                  </a:lnTo>
                  <a:lnTo>
                    <a:pt x="945" y="4052"/>
                  </a:lnTo>
                  <a:lnTo>
                    <a:pt x="934" y="4049"/>
                  </a:lnTo>
                  <a:lnTo>
                    <a:pt x="922" y="4046"/>
                  </a:lnTo>
                  <a:lnTo>
                    <a:pt x="910" y="4043"/>
                  </a:lnTo>
                  <a:lnTo>
                    <a:pt x="904" y="4034"/>
                  </a:lnTo>
                  <a:lnTo>
                    <a:pt x="898" y="4023"/>
                  </a:lnTo>
                  <a:lnTo>
                    <a:pt x="892" y="4013"/>
                  </a:lnTo>
                  <a:lnTo>
                    <a:pt x="887" y="4004"/>
                  </a:lnTo>
                  <a:lnTo>
                    <a:pt x="881" y="3993"/>
                  </a:lnTo>
                  <a:lnTo>
                    <a:pt x="876" y="3984"/>
                  </a:lnTo>
                  <a:lnTo>
                    <a:pt x="871" y="3981"/>
                  </a:lnTo>
                  <a:lnTo>
                    <a:pt x="864" y="3980"/>
                  </a:lnTo>
                  <a:lnTo>
                    <a:pt x="857" y="3978"/>
                  </a:lnTo>
                  <a:lnTo>
                    <a:pt x="853" y="3977"/>
                  </a:lnTo>
                  <a:lnTo>
                    <a:pt x="829" y="3970"/>
                  </a:lnTo>
                  <a:lnTo>
                    <a:pt x="818" y="3965"/>
                  </a:lnTo>
                  <a:lnTo>
                    <a:pt x="806" y="3961"/>
                  </a:lnTo>
                  <a:lnTo>
                    <a:pt x="801" y="3952"/>
                  </a:lnTo>
                  <a:lnTo>
                    <a:pt x="795" y="3941"/>
                  </a:lnTo>
                  <a:lnTo>
                    <a:pt x="791" y="3931"/>
                  </a:lnTo>
                  <a:lnTo>
                    <a:pt x="786" y="3921"/>
                  </a:lnTo>
                  <a:lnTo>
                    <a:pt x="781" y="3911"/>
                  </a:lnTo>
                  <a:lnTo>
                    <a:pt x="776" y="3901"/>
                  </a:lnTo>
                  <a:lnTo>
                    <a:pt x="764" y="3896"/>
                  </a:lnTo>
                  <a:lnTo>
                    <a:pt x="753" y="3892"/>
                  </a:lnTo>
                  <a:lnTo>
                    <a:pt x="748" y="3881"/>
                  </a:lnTo>
                  <a:lnTo>
                    <a:pt x="743" y="3872"/>
                  </a:lnTo>
                  <a:lnTo>
                    <a:pt x="732" y="3868"/>
                  </a:lnTo>
                  <a:lnTo>
                    <a:pt x="721" y="3862"/>
                  </a:lnTo>
                  <a:lnTo>
                    <a:pt x="725" y="3873"/>
                  </a:lnTo>
                  <a:lnTo>
                    <a:pt x="730" y="3884"/>
                  </a:lnTo>
                  <a:lnTo>
                    <a:pt x="719" y="3879"/>
                  </a:lnTo>
                  <a:lnTo>
                    <a:pt x="708" y="3874"/>
                  </a:lnTo>
                  <a:lnTo>
                    <a:pt x="703" y="3863"/>
                  </a:lnTo>
                  <a:lnTo>
                    <a:pt x="698" y="3854"/>
                  </a:lnTo>
                  <a:lnTo>
                    <a:pt x="709" y="3857"/>
                  </a:lnTo>
                  <a:lnTo>
                    <a:pt x="721" y="3862"/>
                  </a:lnTo>
                  <a:lnTo>
                    <a:pt x="716" y="3853"/>
                  </a:lnTo>
                  <a:lnTo>
                    <a:pt x="712" y="3842"/>
                  </a:lnTo>
                  <a:lnTo>
                    <a:pt x="708" y="3840"/>
                  </a:lnTo>
                  <a:lnTo>
                    <a:pt x="701" y="3837"/>
                  </a:lnTo>
                  <a:lnTo>
                    <a:pt x="694" y="3835"/>
                  </a:lnTo>
                  <a:lnTo>
                    <a:pt x="690" y="3833"/>
                  </a:lnTo>
                  <a:lnTo>
                    <a:pt x="677" y="3827"/>
                  </a:lnTo>
                  <a:lnTo>
                    <a:pt x="668" y="3823"/>
                  </a:lnTo>
                  <a:lnTo>
                    <a:pt x="671" y="3834"/>
                  </a:lnTo>
                  <a:lnTo>
                    <a:pt x="676" y="3844"/>
                  </a:lnTo>
                  <a:lnTo>
                    <a:pt x="664" y="3839"/>
                  </a:lnTo>
                  <a:lnTo>
                    <a:pt x="654" y="3835"/>
                  </a:lnTo>
                  <a:lnTo>
                    <a:pt x="648" y="3824"/>
                  </a:lnTo>
                  <a:lnTo>
                    <a:pt x="645" y="3813"/>
                  </a:lnTo>
                  <a:lnTo>
                    <a:pt x="641" y="3803"/>
                  </a:lnTo>
                  <a:lnTo>
                    <a:pt x="637" y="3792"/>
                  </a:lnTo>
                  <a:lnTo>
                    <a:pt x="626" y="3787"/>
                  </a:lnTo>
                  <a:lnTo>
                    <a:pt x="614" y="3781"/>
                  </a:lnTo>
                  <a:lnTo>
                    <a:pt x="610" y="3771"/>
                  </a:lnTo>
                  <a:lnTo>
                    <a:pt x="607" y="3760"/>
                  </a:lnTo>
                  <a:lnTo>
                    <a:pt x="603" y="3750"/>
                  </a:lnTo>
                  <a:lnTo>
                    <a:pt x="599" y="3739"/>
                  </a:lnTo>
                  <a:lnTo>
                    <a:pt x="588" y="3733"/>
                  </a:lnTo>
                  <a:lnTo>
                    <a:pt x="577" y="3728"/>
                  </a:lnTo>
                  <a:lnTo>
                    <a:pt x="575" y="3727"/>
                  </a:lnTo>
                  <a:lnTo>
                    <a:pt x="573" y="3726"/>
                  </a:lnTo>
                  <a:lnTo>
                    <a:pt x="573" y="3726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1" y="3725"/>
                  </a:lnTo>
                  <a:lnTo>
                    <a:pt x="566" y="3722"/>
                  </a:lnTo>
                  <a:lnTo>
                    <a:pt x="556" y="3717"/>
                  </a:lnTo>
                  <a:lnTo>
                    <a:pt x="545" y="3711"/>
                  </a:lnTo>
                  <a:lnTo>
                    <a:pt x="535" y="3706"/>
                  </a:lnTo>
                  <a:lnTo>
                    <a:pt x="530" y="3695"/>
                  </a:lnTo>
                  <a:lnTo>
                    <a:pt x="528" y="3685"/>
                  </a:lnTo>
                  <a:lnTo>
                    <a:pt x="538" y="3690"/>
                  </a:lnTo>
                  <a:lnTo>
                    <a:pt x="548" y="3695"/>
                  </a:lnTo>
                  <a:lnTo>
                    <a:pt x="545" y="3685"/>
                  </a:lnTo>
                  <a:lnTo>
                    <a:pt x="542" y="3674"/>
                  </a:lnTo>
                  <a:lnTo>
                    <a:pt x="531" y="3668"/>
                  </a:lnTo>
                  <a:lnTo>
                    <a:pt x="521" y="3662"/>
                  </a:lnTo>
                  <a:lnTo>
                    <a:pt x="510" y="3657"/>
                  </a:lnTo>
                  <a:lnTo>
                    <a:pt x="499" y="3650"/>
                  </a:lnTo>
                  <a:lnTo>
                    <a:pt x="489" y="3644"/>
                  </a:lnTo>
                  <a:lnTo>
                    <a:pt x="478" y="3638"/>
                  </a:lnTo>
                  <a:lnTo>
                    <a:pt x="475" y="3626"/>
                  </a:lnTo>
                  <a:lnTo>
                    <a:pt x="473" y="3616"/>
                  </a:lnTo>
                  <a:lnTo>
                    <a:pt x="462" y="3609"/>
                  </a:lnTo>
                  <a:lnTo>
                    <a:pt x="452" y="3603"/>
                  </a:lnTo>
                  <a:lnTo>
                    <a:pt x="448" y="3592"/>
                  </a:lnTo>
                  <a:lnTo>
                    <a:pt x="446" y="3580"/>
                  </a:lnTo>
                  <a:lnTo>
                    <a:pt x="444" y="3570"/>
                  </a:lnTo>
                  <a:lnTo>
                    <a:pt x="441" y="3559"/>
                  </a:lnTo>
                  <a:lnTo>
                    <a:pt x="439" y="3547"/>
                  </a:lnTo>
                  <a:lnTo>
                    <a:pt x="436" y="3537"/>
                  </a:lnTo>
                  <a:lnTo>
                    <a:pt x="426" y="3530"/>
                  </a:lnTo>
                  <a:lnTo>
                    <a:pt x="415" y="3523"/>
                  </a:lnTo>
                  <a:lnTo>
                    <a:pt x="413" y="3512"/>
                  </a:lnTo>
                  <a:lnTo>
                    <a:pt x="411" y="3501"/>
                  </a:lnTo>
                  <a:lnTo>
                    <a:pt x="400" y="3494"/>
                  </a:lnTo>
                  <a:lnTo>
                    <a:pt x="391" y="3487"/>
                  </a:lnTo>
                  <a:lnTo>
                    <a:pt x="389" y="3476"/>
                  </a:lnTo>
                  <a:lnTo>
                    <a:pt x="387" y="3466"/>
                  </a:lnTo>
                  <a:lnTo>
                    <a:pt x="383" y="3462"/>
                  </a:lnTo>
                  <a:lnTo>
                    <a:pt x="376" y="3457"/>
                  </a:lnTo>
                  <a:lnTo>
                    <a:pt x="370" y="3453"/>
                  </a:lnTo>
                  <a:lnTo>
                    <a:pt x="367" y="3451"/>
                  </a:lnTo>
                  <a:lnTo>
                    <a:pt x="367" y="3455"/>
                  </a:lnTo>
                  <a:lnTo>
                    <a:pt x="369" y="3462"/>
                  </a:lnTo>
                  <a:lnTo>
                    <a:pt x="371" y="3470"/>
                  </a:lnTo>
                  <a:lnTo>
                    <a:pt x="371" y="3473"/>
                  </a:lnTo>
                  <a:lnTo>
                    <a:pt x="367" y="3472"/>
                  </a:lnTo>
                  <a:lnTo>
                    <a:pt x="361" y="3468"/>
                  </a:lnTo>
                  <a:lnTo>
                    <a:pt x="355" y="3462"/>
                  </a:lnTo>
                  <a:lnTo>
                    <a:pt x="352" y="3459"/>
                  </a:lnTo>
                  <a:lnTo>
                    <a:pt x="349" y="3449"/>
                  </a:lnTo>
                  <a:lnTo>
                    <a:pt x="347" y="3437"/>
                  </a:lnTo>
                  <a:lnTo>
                    <a:pt x="338" y="3429"/>
                  </a:lnTo>
                  <a:lnTo>
                    <a:pt x="328" y="3422"/>
                  </a:lnTo>
                  <a:lnTo>
                    <a:pt x="326" y="3410"/>
                  </a:lnTo>
                  <a:lnTo>
                    <a:pt x="325" y="3400"/>
                  </a:lnTo>
                  <a:lnTo>
                    <a:pt x="334" y="3406"/>
                  </a:lnTo>
                  <a:lnTo>
                    <a:pt x="344" y="3414"/>
                  </a:lnTo>
                  <a:lnTo>
                    <a:pt x="342" y="3403"/>
                  </a:lnTo>
                  <a:lnTo>
                    <a:pt x="341" y="3392"/>
                  </a:lnTo>
                  <a:lnTo>
                    <a:pt x="331" y="3384"/>
                  </a:lnTo>
                  <a:lnTo>
                    <a:pt x="322" y="3377"/>
                  </a:lnTo>
                  <a:lnTo>
                    <a:pt x="317" y="3373"/>
                  </a:lnTo>
                  <a:lnTo>
                    <a:pt x="312" y="3369"/>
                  </a:lnTo>
                  <a:lnTo>
                    <a:pt x="307" y="3366"/>
                  </a:lnTo>
                  <a:lnTo>
                    <a:pt x="303" y="3361"/>
                  </a:lnTo>
                  <a:lnTo>
                    <a:pt x="293" y="3355"/>
                  </a:lnTo>
                  <a:lnTo>
                    <a:pt x="283" y="3346"/>
                  </a:lnTo>
                  <a:lnTo>
                    <a:pt x="282" y="3335"/>
                  </a:lnTo>
                  <a:lnTo>
                    <a:pt x="281" y="3324"/>
                  </a:lnTo>
                  <a:lnTo>
                    <a:pt x="272" y="3316"/>
                  </a:lnTo>
                  <a:lnTo>
                    <a:pt x="263" y="3308"/>
                  </a:lnTo>
                  <a:lnTo>
                    <a:pt x="262" y="3296"/>
                  </a:lnTo>
                  <a:lnTo>
                    <a:pt x="261" y="3285"/>
                  </a:lnTo>
                  <a:lnTo>
                    <a:pt x="252" y="3277"/>
                  </a:lnTo>
                  <a:lnTo>
                    <a:pt x="243" y="3269"/>
                  </a:lnTo>
                  <a:lnTo>
                    <a:pt x="242" y="3257"/>
                  </a:lnTo>
                  <a:lnTo>
                    <a:pt x="241" y="3246"/>
                  </a:lnTo>
                  <a:lnTo>
                    <a:pt x="232" y="3238"/>
                  </a:lnTo>
                  <a:lnTo>
                    <a:pt x="224" y="3229"/>
                  </a:lnTo>
                  <a:lnTo>
                    <a:pt x="223" y="3218"/>
                  </a:lnTo>
                  <a:lnTo>
                    <a:pt x="223" y="3207"/>
                  </a:lnTo>
                  <a:lnTo>
                    <a:pt x="231" y="3216"/>
                  </a:lnTo>
                  <a:lnTo>
                    <a:pt x="240" y="3224"/>
                  </a:lnTo>
                  <a:lnTo>
                    <a:pt x="240" y="3212"/>
                  </a:lnTo>
                  <a:lnTo>
                    <a:pt x="239" y="3201"/>
                  </a:lnTo>
                  <a:lnTo>
                    <a:pt x="230" y="3192"/>
                  </a:lnTo>
                  <a:lnTo>
                    <a:pt x="222" y="3185"/>
                  </a:lnTo>
                  <a:lnTo>
                    <a:pt x="213" y="3176"/>
                  </a:lnTo>
                  <a:lnTo>
                    <a:pt x="205" y="3168"/>
                  </a:lnTo>
                  <a:lnTo>
                    <a:pt x="195" y="3159"/>
                  </a:lnTo>
                  <a:lnTo>
                    <a:pt x="188" y="3151"/>
                  </a:lnTo>
                  <a:lnTo>
                    <a:pt x="187" y="3139"/>
                  </a:lnTo>
                  <a:lnTo>
                    <a:pt x="187" y="3127"/>
                  </a:lnTo>
                  <a:lnTo>
                    <a:pt x="178" y="3119"/>
                  </a:lnTo>
                  <a:lnTo>
                    <a:pt x="171" y="3110"/>
                  </a:lnTo>
                  <a:lnTo>
                    <a:pt x="170" y="3099"/>
                  </a:lnTo>
                  <a:lnTo>
                    <a:pt x="171" y="3087"/>
                  </a:lnTo>
                  <a:lnTo>
                    <a:pt x="178" y="3095"/>
                  </a:lnTo>
                  <a:lnTo>
                    <a:pt x="188" y="3105"/>
                  </a:lnTo>
                  <a:lnTo>
                    <a:pt x="188" y="3094"/>
                  </a:lnTo>
                  <a:lnTo>
                    <a:pt x="188" y="3083"/>
                  </a:lnTo>
                  <a:lnTo>
                    <a:pt x="184" y="3078"/>
                  </a:lnTo>
                  <a:lnTo>
                    <a:pt x="179" y="3073"/>
                  </a:lnTo>
                  <a:lnTo>
                    <a:pt x="175" y="3068"/>
                  </a:lnTo>
                  <a:lnTo>
                    <a:pt x="171" y="3065"/>
                  </a:lnTo>
                  <a:lnTo>
                    <a:pt x="163" y="3056"/>
                  </a:lnTo>
                  <a:lnTo>
                    <a:pt x="155" y="3046"/>
                  </a:lnTo>
                  <a:lnTo>
                    <a:pt x="146" y="3038"/>
                  </a:lnTo>
                  <a:lnTo>
                    <a:pt x="139" y="3028"/>
                  </a:lnTo>
                  <a:lnTo>
                    <a:pt x="140" y="3017"/>
                  </a:lnTo>
                  <a:lnTo>
                    <a:pt x="140" y="3006"/>
                  </a:lnTo>
                  <a:lnTo>
                    <a:pt x="132" y="2996"/>
                  </a:lnTo>
                  <a:lnTo>
                    <a:pt x="124" y="2987"/>
                  </a:lnTo>
                  <a:lnTo>
                    <a:pt x="125" y="2976"/>
                  </a:lnTo>
                  <a:lnTo>
                    <a:pt x="126" y="2965"/>
                  </a:lnTo>
                  <a:lnTo>
                    <a:pt x="119" y="2955"/>
                  </a:lnTo>
                  <a:lnTo>
                    <a:pt x="111" y="2945"/>
                  </a:lnTo>
                  <a:lnTo>
                    <a:pt x="111" y="2941"/>
                  </a:lnTo>
                  <a:lnTo>
                    <a:pt x="111" y="2934"/>
                  </a:lnTo>
                  <a:lnTo>
                    <a:pt x="112" y="2926"/>
                  </a:lnTo>
                  <a:lnTo>
                    <a:pt x="113" y="2923"/>
                  </a:lnTo>
                  <a:lnTo>
                    <a:pt x="121" y="2934"/>
                  </a:lnTo>
                  <a:lnTo>
                    <a:pt x="128" y="2942"/>
                  </a:lnTo>
                  <a:lnTo>
                    <a:pt x="129" y="2932"/>
                  </a:lnTo>
                  <a:lnTo>
                    <a:pt x="130" y="2920"/>
                  </a:lnTo>
                  <a:lnTo>
                    <a:pt x="123" y="2910"/>
                  </a:lnTo>
                  <a:lnTo>
                    <a:pt x="115" y="2901"/>
                  </a:lnTo>
                  <a:lnTo>
                    <a:pt x="108" y="2892"/>
                  </a:lnTo>
                  <a:lnTo>
                    <a:pt x="100" y="2882"/>
                  </a:lnTo>
                  <a:lnTo>
                    <a:pt x="103" y="2870"/>
                  </a:lnTo>
                  <a:lnTo>
                    <a:pt x="104" y="2859"/>
                  </a:lnTo>
                  <a:lnTo>
                    <a:pt x="96" y="2849"/>
                  </a:lnTo>
                  <a:lnTo>
                    <a:pt x="89" y="2840"/>
                  </a:lnTo>
                  <a:lnTo>
                    <a:pt x="88" y="2851"/>
                  </a:lnTo>
                  <a:lnTo>
                    <a:pt x="87" y="2862"/>
                  </a:lnTo>
                  <a:lnTo>
                    <a:pt x="79" y="2853"/>
                  </a:lnTo>
                  <a:lnTo>
                    <a:pt x="72" y="2842"/>
                  </a:lnTo>
                  <a:lnTo>
                    <a:pt x="73" y="2832"/>
                  </a:lnTo>
                  <a:lnTo>
                    <a:pt x="75" y="2820"/>
                  </a:lnTo>
                  <a:lnTo>
                    <a:pt x="77" y="2809"/>
                  </a:lnTo>
                  <a:lnTo>
                    <a:pt x="78" y="2798"/>
                  </a:lnTo>
                  <a:lnTo>
                    <a:pt x="72" y="2788"/>
                  </a:lnTo>
                  <a:lnTo>
                    <a:pt x="64" y="2778"/>
                  </a:lnTo>
                  <a:lnTo>
                    <a:pt x="66" y="2766"/>
                  </a:lnTo>
                  <a:lnTo>
                    <a:pt x="68" y="2756"/>
                  </a:lnTo>
                  <a:lnTo>
                    <a:pt x="76" y="2766"/>
                  </a:lnTo>
                  <a:lnTo>
                    <a:pt x="82" y="2775"/>
                  </a:lnTo>
                  <a:lnTo>
                    <a:pt x="84" y="2765"/>
                  </a:lnTo>
                  <a:lnTo>
                    <a:pt x="87" y="2754"/>
                  </a:lnTo>
                  <a:lnTo>
                    <a:pt x="80" y="2743"/>
                  </a:lnTo>
                  <a:lnTo>
                    <a:pt x="73" y="2734"/>
                  </a:lnTo>
                  <a:lnTo>
                    <a:pt x="66" y="2723"/>
                  </a:lnTo>
                  <a:lnTo>
                    <a:pt x="60" y="2714"/>
                  </a:lnTo>
                  <a:lnTo>
                    <a:pt x="47" y="2693"/>
                  </a:lnTo>
                  <a:lnTo>
                    <a:pt x="40" y="2683"/>
                  </a:lnTo>
                  <a:lnTo>
                    <a:pt x="34" y="2672"/>
                  </a:lnTo>
                  <a:lnTo>
                    <a:pt x="37" y="2660"/>
                  </a:lnTo>
                  <a:lnTo>
                    <a:pt x="40" y="2650"/>
                  </a:lnTo>
                  <a:lnTo>
                    <a:pt x="42" y="2639"/>
                  </a:lnTo>
                  <a:lnTo>
                    <a:pt x="44" y="2628"/>
                  </a:lnTo>
                  <a:lnTo>
                    <a:pt x="39" y="2618"/>
                  </a:lnTo>
                  <a:lnTo>
                    <a:pt x="32" y="2607"/>
                  </a:lnTo>
                  <a:lnTo>
                    <a:pt x="36" y="2597"/>
                  </a:lnTo>
                  <a:lnTo>
                    <a:pt x="39" y="2585"/>
                  </a:lnTo>
                  <a:lnTo>
                    <a:pt x="32" y="2574"/>
                  </a:lnTo>
                  <a:lnTo>
                    <a:pt x="26" y="2564"/>
                  </a:lnTo>
                  <a:lnTo>
                    <a:pt x="29" y="2553"/>
                  </a:lnTo>
                  <a:lnTo>
                    <a:pt x="32" y="2542"/>
                  </a:lnTo>
                  <a:lnTo>
                    <a:pt x="27" y="2532"/>
                  </a:lnTo>
                  <a:lnTo>
                    <a:pt x="22" y="2521"/>
                  </a:lnTo>
                  <a:lnTo>
                    <a:pt x="25" y="2510"/>
                  </a:lnTo>
                  <a:lnTo>
                    <a:pt x="28" y="2500"/>
                  </a:lnTo>
                  <a:lnTo>
                    <a:pt x="23" y="2488"/>
                  </a:lnTo>
                  <a:lnTo>
                    <a:pt x="17" y="2477"/>
                  </a:lnTo>
                  <a:lnTo>
                    <a:pt x="11" y="2468"/>
                  </a:lnTo>
                  <a:lnTo>
                    <a:pt x="7" y="2456"/>
                  </a:lnTo>
                  <a:lnTo>
                    <a:pt x="10" y="2445"/>
                  </a:lnTo>
                  <a:lnTo>
                    <a:pt x="14" y="2435"/>
                  </a:lnTo>
                  <a:lnTo>
                    <a:pt x="9" y="2423"/>
                  </a:lnTo>
                  <a:lnTo>
                    <a:pt x="4" y="2413"/>
                  </a:lnTo>
                  <a:lnTo>
                    <a:pt x="7" y="2402"/>
                  </a:lnTo>
                  <a:lnTo>
                    <a:pt x="11" y="2391"/>
                  </a:lnTo>
                  <a:lnTo>
                    <a:pt x="7" y="2380"/>
                  </a:lnTo>
                  <a:lnTo>
                    <a:pt x="1" y="2369"/>
                  </a:lnTo>
                  <a:lnTo>
                    <a:pt x="6" y="2358"/>
                  </a:lnTo>
                  <a:lnTo>
                    <a:pt x="10" y="2348"/>
                  </a:lnTo>
                  <a:lnTo>
                    <a:pt x="5" y="2337"/>
                  </a:lnTo>
                  <a:lnTo>
                    <a:pt x="0" y="2325"/>
                  </a:lnTo>
                  <a:lnTo>
                    <a:pt x="1" y="2321"/>
                  </a:lnTo>
                  <a:lnTo>
                    <a:pt x="5" y="2315"/>
                  </a:lnTo>
                  <a:lnTo>
                    <a:pt x="7" y="2307"/>
                  </a:lnTo>
                  <a:lnTo>
                    <a:pt x="9" y="2304"/>
                  </a:lnTo>
                  <a:lnTo>
                    <a:pt x="10" y="2308"/>
                  </a:lnTo>
                  <a:lnTo>
                    <a:pt x="13" y="2316"/>
                  </a:lnTo>
                  <a:lnTo>
                    <a:pt x="16" y="2323"/>
                  </a:lnTo>
                  <a:lnTo>
                    <a:pt x="18" y="2326"/>
                  </a:lnTo>
                  <a:lnTo>
                    <a:pt x="13" y="2337"/>
                  </a:lnTo>
                  <a:lnTo>
                    <a:pt x="10" y="2348"/>
                  </a:lnTo>
                  <a:lnTo>
                    <a:pt x="14" y="2359"/>
                  </a:lnTo>
                  <a:lnTo>
                    <a:pt x="20" y="2370"/>
                  </a:lnTo>
                  <a:lnTo>
                    <a:pt x="15" y="2381"/>
                  </a:lnTo>
                  <a:lnTo>
                    <a:pt x="11" y="2391"/>
                  </a:lnTo>
                  <a:lnTo>
                    <a:pt x="16" y="2402"/>
                  </a:lnTo>
                  <a:lnTo>
                    <a:pt x="22" y="2414"/>
                  </a:lnTo>
                  <a:lnTo>
                    <a:pt x="25" y="2403"/>
                  </a:lnTo>
                  <a:lnTo>
                    <a:pt x="29" y="2392"/>
                  </a:lnTo>
                  <a:lnTo>
                    <a:pt x="24" y="2381"/>
                  </a:lnTo>
                  <a:lnTo>
                    <a:pt x="20" y="2370"/>
                  </a:lnTo>
                  <a:lnTo>
                    <a:pt x="24" y="2359"/>
                  </a:lnTo>
                  <a:lnTo>
                    <a:pt x="27" y="2349"/>
                  </a:lnTo>
                  <a:lnTo>
                    <a:pt x="23" y="2338"/>
                  </a:lnTo>
                  <a:lnTo>
                    <a:pt x="18" y="2326"/>
                  </a:lnTo>
                  <a:lnTo>
                    <a:pt x="23" y="2316"/>
                  </a:lnTo>
                  <a:lnTo>
                    <a:pt x="26" y="2306"/>
                  </a:lnTo>
                  <a:lnTo>
                    <a:pt x="23" y="2294"/>
                  </a:lnTo>
                  <a:lnTo>
                    <a:pt x="17" y="2284"/>
                  </a:lnTo>
                  <a:lnTo>
                    <a:pt x="13" y="2272"/>
                  </a:lnTo>
                  <a:lnTo>
                    <a:pt x="9" y="2261"/>
                  </a:lnTo>
                  <a:lnTo>
                    <a:pt x="5" y="2250"/>
                  </a:lnTo>
                  <a:lnTo>
                    <a:pt x="0" y="2238"/>
                  </a:lnTo>
                  <a:lnTo>
                    <a:pt x="5" y="2229"/>
                  </a:lnTo>
                  <a:lnTo>
                    <a:pt x="10" y="2218"/>
                  </a:lnTo>
                  <a:lnTo>
                    <a:pt x="6" y="2206"/>
                  </a:lnTo>
                  <a:lnTo>
                    <a:pt x="1" y="2194"/>
                  </a:lnTo>
                  <a:lnTo>
                    <a:pt x="7" y="2185"/>
                  </a:lnTo>
                  <a:lnTo>
                    <a:pt x="12" y="2174"/>
                  </a:lnTo>
                  <a:lnTo>
                    <a:pt x="16" y="2165"/>
                  </a:lnTo>
                  <a:lnTo>
                    <a:pt x="22" y="2154"/>
                  </a:lnTo>
                  <a:lnTo>
                    <a:pt x="18" y="2142"/>
                  </a:lnTo>
                  <a:lnTo>
                    <a:pt x="14" y="2132"/>
                  </a:lnTo>
                  <a:lnTo>
                    <a:pt x="10" y="2120"/>
                  </a:lnTo>
                  <a:lnTo>
                    <a:pt x="7" y="2108"/>
                  </a:lnTo>
                  <a:lnTo>
                    <a:pt x="12" y="2098"/>
                  </a:lnTo>
                  <a:lnTo>
                    <a:pt x="17" y="2088"/>
                  </a:lnTo>
                  <a:lnTo>
                    <a:pt x="22" y="2101"/>
                  </a:lnTo>
                  <a:lnTo>
                    <a:pt x="25" y="2112"/>
                  </a:lnTo>
                  <a:lnTo>
                    <a:pt x="30" y="2102"/>
                  </a:lnTo>
                  <a:lnTo>
                    <a:pt x="36" y="2091"/>
                  </a:lnTo>
                  <a:lnTo>
                    <a:pt x="32" y="2080"/>
                  </a:lnTo>
                  <a:lnTo>
                    <a:pt x="29" y="2069"/>
                  </a:lnTo>
                  <a:lnTo>
                    <a:pt x="33" y="2058"/>
                  </a:lnTo>
                  <a:lnTo>
                    <a:pt x="40" y="2049"/>
                  </a:lnTo>
                  <a:lnTo>
                    <a:pt x="45" y="2039"/>
                  </a:lnTo>
                  <a:lnTo>
                    <a:pt x="50" y="2030"/>
                  </a:lnTo>
                  <a:lnTo>
                    <a:pt x="57" y="2020"/>
                  </a:lnTo>
                  <a:lnTo>
                    <a:pt x="62" y="2010"/>
                  </a:lnTo>
                  <a:lnTo>
                    <a:pt x="59" y="1999"/>
                  </a:lnTo>
                  <a:lnTo>
                    <a:pt x="56" y="1987"/>
                  </a:lnTo>
                  <a:lnTo>
                    <a:pt x="54" y="1974"/>
                  </a:lnTo>
                  <a:lnTo>
                    <a:pt x="50" y="1964"/>
                  </a:lnTo>
                  <a:lnTo>
                    <a:pt x="45" y="1973"/>
                  </a:lnTo>
                  <a:lnTo>
                    <a:pt x="39" y="1983"/>
                  </a:lnTo>
                  <a:lnTo>
                    <a:pt x="42" y="1996"/>
                  </a:lnTo>
                  <a:lnTo>
                    <a:pt x="45" y="2006"/>
                  </a:lnTo>
                  <a:lnTo>
                    <a:pt x="40" y="2017"/>
                  </a:lnTo>
                  <a:lnTo>
                    <a:pt x="33" y="2025"/>
                  </a:lnTo>
                  <a:lnTo>
                    <a:pt x="28" y="2036"/>
                  </a:lnTo>
                  <a:lnTo>
                    <a:pt x="23" y="2046"/>
                  </a:lnTo>
                  <a:lnTo>
                    <a:pt x="22" y="2045"/>
                  </a:lnTo>
                  <a:lnTo>
                    <a:pt x="22" y="2045"/>
                  </a:lnTo>
                  <a:lnTo>
                    <a:pt x="22" y="2043"/>
                  </a:lnTo>
                  <a:lnTo>
                    <a:pt x="22" y="2041"/>
                  </a:lnTo>
                  <a:lnTo>
                    <a:pt x="21" y="2038"/>
                  </a:lnTo>
                  <a:lnTo>
                    <a:pt x="20" y="2034"/>
                  </a:lnTo>
                  <a:lnTo>
                    <a:pt x="17" y="2026"/>
                  </a:lnTo>
                  <a:lnTo>
                    <a:pt x="16" y="2022"/>
                  </a:lnTo>
                  <a:lnTo>
                    <a:pt x="22" y="2012"/>
                  </a:lnTo>
                  <a:lnTo>
                    <a:pt x="27" y="2002"/>
                  </a:lnTo>
                  <a:lnTo>
                    <a:pt x="25" y="1990"/>
                  </a:lnTo>
                  <a:lnTo>
                    <a:pt x="22" y="1979"/>
                  </a:lnTo>
                  <a:lnTo>
                    <a:pt x="28" y="1969"/>
                  </a:lnTo>
                  <a:lnTo>
                    <a:pt x="33" y="1959"/>
                  </a:lnTo>
                  <a:lnTo>
                    <a:pt x="31" y="1948"/>
                  </a:lnTo>
                  <a:lnTo>
                    <a:pt x="28" y="1936"/>
                  </a:lnTo>
                  <a:lnTo>
                    <a:pt x="34" y="1926"/>
                  </a:lnTo>
                  <a:lnTo>
                    <a:pt x="41" y="1917"/>
                  </a:lnTo>
                  <a:lnTo>
                    <a:pt x="39" y="1905"/>
                  </a:lnTo>
                  <a:lnTo>
                    <a:pt x="36" y="1893"/>
                  </a:lnTo>
                  <a:lnTo>
                    <a:pt x="42" y="1883"/>
                  </a:lnTo>
                  <a:lnTo>
                    <a:pt x="48" y="1874"/>
                  </a:lnTo>
                  <a:lnTo>
                    <a:pt x="55" y="1866"/>
                  </a:lnTo>
                  <a:lnTo>
                    <a:pt x="61" y="1856"/>
                  </a:lnTo>
                  <a:lnTo>
                    <a:pt x="59" y="1843"/>
                  </a:lnTo>
                  <a:lnTo>
                    <a:pt x="57" y="1832"/>
                  </a:lnTo>
                  <a:lnTo>
                    <a:pt x="63" y="1823"/>
                  </a:lnTo>
                  <a:lnTo>
                    <a:pt x="70" y="1814"/>
                  </a:lnTo>
                  <a:lnTo>
                    <a:pt x="68" y="1802"/>
                  </a:lnTo>
                  <a:lnTo>
                    <a:pt x="66" y="1790"/>
                  </a:lnTo>
                  <a:lnTo>
                    <a:pt x="64" y="1779"/>
                  </a:lnTo>
                  <a:lnTo>
                    <a:pt x="63" y="1766"/>
                  </a:lnTo>
                  <a:lnTo>
                    <a:pt x="70" y="1757"/>
                  </a:lnTo>
                  <a:lnTo>
                    <a:pt x="77" y="1748"/>
                  </a:lnTo>
                  <a:lnTo>
                    <a:pt x="75" y="1736"/>
                  </a:lnTo>
                  <a:lnTo>
                    <a:pt x="74" y="1724"/>
                  </a:lnTo>
                  <a:lnTo>
                    <a:pt x="80" y="1715"/>
                  </a:lnTo>
                  <a:lnTo>
                    <a:pt x="88" y="1706"/>
                  </a:lnTo>
                  <a:lnTo>
                    <a:pt x="91" y="1703"/>
                  </a:lnTo>
                  <a:lnTo>
                    <a:pt x="95" y="1698"/>
                  </a:lnTo>
                  <a:lnTo>
                    <a:pt x="99" y="1692"/>
                  </a:lnTo>
                  <a:lnTo>
                    <a:pt x="101" y="1689"/>
                  </a:lnTo>
                  <a:lnTo>
                    <a:pt x="101" y="1676"/>
                  </a:lnTo>
                  <a:lnTo>
                    <a:pt x="99" y="1665"/>
                  </a:lnTo>
                  <a:lnTo>
                    <a:pt x="98" y="1653"/>
                  </a:lnTo>
                  <a:lnTo>
                    <a:pt x="97" y="1641"/>
                  </a:lnTo>
                  <a:lnTo>
                    <a:pt x="96" y="1629"/>
                  </a:lnTo>
                  <a:lnTo>
                    <a:pt x="96" y="1617"/>
                  </a:lnTo>
                  <a:lnTo>
                    <a:pt x="104" y="1607"/>
                  </a:lnTo>
                  <a:lnTo>
                    <a:pt x="111" y="1600"/>
                  </a:lnTo>
                  <a:lnTo>
                    <a:pt x="111" y="1613"/>
                  </a:lnTo>
                  <a:lnTo>
                    <a:pt x="112" y="1624"/>
                  </a:lnTo>
                  <a:lnTo>
                    <a:pt x="120" y="1617"/>
                  </a:lnTo>
                  <a:lnTo>
                    <a:pt x="127" y="1607"/>
                  </a:lnTo>
                  <a:lnTo>
                    <a:pt x="134" y="1599"/>
                  </a:lnTo>
                  <a:lnTo>
                    <a:pt x="142" y="1590"/>
                  </a:lnTo>
                  <a:lnTo>
                    <a:pt x="149" y="1582"/>
                  </a:lnTo>
                  <a:lnTo>
                    <a:pt x="157" y="1574"/>
                  </a:lnTo>
                  <a:lnTo>
                    <a:pt x="157" y="1562"/>
                  </a:lnTo>
                  <a:lnTo>
                    <a:pt x="156" y="1550"/>
                  </a:lnTo>
                  <a:lnTo>
                    <a:pt x="156" y="1538"/>
                  </a:lnTo>
                  <a:lnTo>
                    <a:pt x="156" y="1527"/>
                  </a:lnTo>
                  <a:lnTo>
                    <a:pt x="155" y="1515"/>
                  </a:lnTo>
                  <a:lnTo>
                    <a:pt x="156" y="1502"/>
                  </a:lnTo>
                  <a:lnTo>
                    <a:pt x="163" y="1495"/>
                  </a:lnTo>
                  <a:lnTo>
                    <a:pt x="172" y="1486"/>
                  </a:lnTo>
                  <a:lnTo>
                    <a:pt x="172" y="1474"/>
                  </a:lnTo>
                  <a:lnTo>
                    <a:pt x="172" y="1463"/>
                  </a:lnTo>
                  <a:lnTo>
                    <a:pt x="175" y="1458"/>
                  </a:lnTo>
                  <a:lnTo>
                    <a:pt x="179" y="1453"/>
                  </a:lnTo>
                  <a:lnTo>
                    <a:pt x="184" y="1449"/>
                  </a:lnTo>
                  <a:lnTo>
                    <a:pt x="188" y="1447"/>
                  </a:lnTo>
                  <a:lnTo>
                    <a:pt x="187" y="1459"/>
                  </a:lnTo>
                  <a:lnTo>
                    <a:pt x="187" y="1470"/>
                  </a:lnTo>
                  <a:lnTo>
                    <a:pt x="195" y="1464"/>
                  </a:lnTo>
                  <a:lnTo>
                    <a:pt x="203" y="1455"/>
                  </a:lnTo>
                  <a:lnTo>
                    <a:pt x="204" y="1444"/>
                  </a:lnTo>
                  <a:lnTo>
                    <a:pt x="204" y="1431"/>
                  </a:lnTo>
                  <a:lnTo>
                    <a:pt x="196" y="1438"/>
                  </a:lnTo>
                  <a:lnTo>
                    <a:pt x="188" y="1447"/>
                  </a:lnTo>
                  <a:lnTo>
                    <a:pt x="188" y="1435"/>
                  </a:lnTo>
                  <a:lnTo>
                    <a:pt x="189" y="1422"/>
                  </a:lnTo>
                  <a:lnTo>
                    <a:pt x="196" y="1415"/>
                  </a:lnTo>
                  <a:lnTo>
                    <a:pt x="205" y="1407"/>
                  </a:lnTo>
                  <a:lnTo>
                    <a:pt x="205" y="1395"/>
                  </a:lnTo>
                  <a:lnTo>
                    <a:pt x="206" y="1383"/>
                  </a:lnTo>
                  <a:lnTo>
                    <a:pt x="214" y="1375"/>
                  </a:lnTo>
                  <a:lnTo>
                    <a:pt x="223" y="1368"/>
                  </a:lnTo>
                  <a:lnTo>
                    <a:pt x="231" y="1362"/>
                  </a:lnTo>
                  <a:lnTo>
                    <a:pt x="239" y="1354"/>
                  </a:lnTo>
                  <a:lnTo>
                    <a:pt x="248" y="1347"/>
                  </a:lnTo>
                  <a:lnTo>
                    <a:pt x="256" y="1339"/>
                  </a:lnTo>
                  <a:lnTo>
                    <a:pt x="257" y="1328"/>
                  </a:lnTo>
                  <a:lnTo>
                    <a:pt x="258" y="1316"/>
                  </a:lnTo>
                  <a:lnTo>
                    <a:pt x="266" y="1308"/>
                  </a:lnTo>
                  <a:lnTo>
                    <a:pt x="275" y="1301"/>
                  </a:lnTo>
                  <a:lnTo>
                    <a:pt x="276" y="1289"/>
                  </a:lnTo>
                  <a:lnTo>
                    <a:pt x="278" y="1278"/>
                  </a:lnTo>
                  <a:lnTo>
                    <a:pt x="281" y="1274"/>
                  </a:lnTo>
                  <a:lnTo>
                    <a:pt x="287" y="1271"/>
                  </a:lnTo>
                  <a:lnTo>
                    <a:pt x="292" y="1267"/>
                  </a:lnTo>
                  <a:lnTo>
                    <a:pt x="295" y="1264"/>
                  </a:lnTo>
                  <a:lnTo>
                    <a:pt x="297" y="1252"/>
                  </a:lnTo>
                  <a:lnTo>
                    <a:pt x="298" y="1240"/>
                  </a:lnTo>
                  <a:lnTo>
                    <a:pt x="299" y="1229"/>
                  </a:lnTo>
                  <a:lnTo>
                    <a:pt x="302" y="1217"/>
                  </a:lnTo>
                  <a:lnTo>
                    <a:pt x="304" y="1205"/>
                  </a:lnTo>
                  <a:lnTo>
                    <a:pt x="305" y="1194"/>
                  </a:lnTo>
                  <a:lnTo>
                    <a:pt x="307" y="1181"/>
                  </a:lnTo>
                  <a:lnTo>
                    <a:pt x="309" y="1169"/>
                  </a:lnTo>
                  <a:lnTo>
                    <a:pt x="317" y="1163"/>
                  </a:lnTo>
                  <a:lnTo>
                    <a:pt x="327" y="1156"/>
                  </a:lnTo>
                  <a:lnTo>
                    <a:pt x="337" y="1150"/>
                  </a:lnTo>
                  <a:lnTo>
                    <a:pt x="345" y="1144"/>
                  </a:lnTo>
                  <a:lnTo>
                    <a:pt x="343" y="1155"/>
                  </a:lnTo>
                  <a:lnTo>
                    <a:pt x="341" y="1167"/>
                  </a:lnTo>
                  <a:lnTo>
                    <a:pt x="338" y="1169"/>
                  </a:lnTo>
                  <a:lnTo>
                    <a:pt x="332" y="1174"/>
                  </a:lnTo>
                  <a:lnTo>
                    <a:pt x="326" y="1179"/>
                  </a:lnTo>
                  <a:lnTo>
                    <a:pt x="323" y="1180"/>
                  </a:lnTo>
                  <a:lnTo>
                    <a:pt x="322" y="1191"/>
                  </a:lnTo>
                  <a:lnTo>
                    <a:pt x="320" y="1203"/>
                  </a:lnTo>
                  <a:lnTo>
                    <a:pt x="328" y="1198"/>
                  </a:lnTo>
                  <a:lnTo>
                    <a:pt x="338" y="1190"/>
                  </a:lnTo>
                  <a:lnTo>
                    <a:pt x="336" y="1203"/>
                  </a:lnTo>
                  <a:lnTo>
                    <a:pt x="333" y="1214"/>
                  </a:lnTo>
                  <a:lnTo>
                    <a:pt x="342" y="1208"/>
                  </a:lnTo>
                  <a:lnTo>
                    <a:pt x="352" y="1201"/>
                  </a:lnTo>
                  <a:lnTo>
                    <a:pt x="360" y="1195"/>
                  </a:lnTo>
                  <a:lnTo>
                    <a:pt x="370" y="1188"/>
                  </a:lnTo>
                  <a:lnTo>
                    <a:pt x="379" y="1181"/>
                  </a:lnTo>
                  <a:lnTo>
                    <a:pt x="388" y="1175"/>
                  </a:lnTo>
                  <a:lnTo>
                    <a:pt x="386" y="1187"/>
                  </a:lnTo>
                  <a:lnTo>
                    <a:pt x="383" y="1199"/>
                  </a:lnTo>
                  <a:lnTo>
                    <a:pt x="392" y="1194"/>
                  </a:lnTo>
                  <a:lnTo>
                    <a:pt x="402" y="1186"/>
                  </a:lnTo>
                  <a:lnTo>
                    <a:pt x="411" y="1180"/>
                  </a:lnTo>
                  <a:lnTo>
                    <a:pt x="420" y="1174"/>
                  </a:lnTo>
                  <a:lnTo>
                    <a:pt x="417" y="1185"/>
                  </a:lnTo>
                  <a:lnTo>
                    <a:pt x="415" y="1197"/>
                  </a:lnTo>
                  <a:lnTo>
                    <a:pt x="425" y="1190"/>
                  </a:lnTo>
                  <a:lnTo>
                    <a:pt x="433" y="1185"/>
                  </a:lnTo>
                  <a:lnTo>
                    <a:pt x="431" y="1197"/>
                  </a:lnTo>
                  <a:lnTo>
                    <a:pt x="430" y="1207"/>
                  </a:lnTo>
                  <a:lnTo>
                    <a:pt x="439" y="1203"/>
                  </a:lnTo>
                  <a:lnTo>
                    <a:pt x="447" y="1196"/>
                  </a:lnTo>
                  <a:lnTo>
                    <a:pt x="449" y="1185"/>
                  </a:lnTo>
                  <a:lnTo>
                    <a:pt x="452" y="1173"/>
                  </a:lnTo>
                  <a:lnTo>
                    <a:pt x="460" y="1168"/>
                  </a:lnTo>
                  <a:lnTo>
                    <a:pt x="470" y="1162"/>
                  </a:lnTo>
                  <a:lnTo>
                    <a:pt x="472" y="1151"/>
                  </a:lnTo>
                  <a:lnTo>
                    <a:pt x="474" y="1139"/>
                  </a:lnTo>
                  <a:lnTo>
                    <a:pt x="477" y="1128"/>
                  </a:lnTo>
                  <a:lnTo>
                    <a:pt x="479" y="1117"/>
                  </a:lnTo>
                  <a:lnTo>
                    <a:pt x="470" y="1122"/>
                  </a:lnTo>
                  <a:lnTo>
                    <a:pt x="460" y="1129"/>
                  </a:lnTo>
                  <a:lnTo>
                    <a:pt x="462" y="1118"/>
                  </a:lnTo>
                  <a:lnTo>
                    <a:pt x="465" y="1106"/>
                  </a:lnTo>
                  <a:lnTo>
                    <a:pt x="456" y="1112"/>
                  </a:lnTo>
                  <a:lnTo>
                    <a:pt x="446" y="1117"/>
                  </a:lnTo>
                  <a:lnTo>
                    <a:pt x="448" y="1106"/>
                  </a:lnTo>
                  <a:lnTo>
                    <a:pt x="452" y="1095"/>
                  </a:lnTo>
                  <a:lnTo>
                    <a:pt x="461" y="1088"/>
                  </a:lnTo>
                  <a:lnTo>
                    <a:pt x="471" y="1083"/>
                  </a:lnTo>
                  <a:lnTo>
                    <a:pt x="467" y="1095"/>
                  </a:lnTo>
                  <a:lnTo>
                    <a:pt x="465" y="1106"/>
                  </a:lnTo>
                  <a:lnTo>
                    <a:pt x="474" y="1101"/>
                  </a:lnTo>
                  <a:lnTo>
                    <a:pt x="483" y="1095"/>
                  </a:lnTo>
                  <a:lnTo>
                    <a:pt x="481" y="1106"/>
                  </a:lnTo>
                  <a:lnTo>
                    <a:pt x="479" y="1117"/>
                  </a:lnTo>
                  <a:lnTo>
                    <a:pt x="489" y="1112"/>
                  </a:lnTo>
                  <a:lnTo>
                    <a:pt x="497" y="1106"/>
                  </a:lnTo>
                  <a:lnTo>
                    <a:pt x="495" y="1117"/>
                  </a:lnTo>
                  <a:lnTo>
                    <a:pt x="492" y="1129"/>
                  </a:lnTo>
                  <a:lnTo>
                    <a:pt x="490" y="1140"/>
                  </a:lnTo>
                  <a:lnTo>
                    <a:pt x="488" y="1151"/>
                  </a:lnTo>
                  <a:lnTo>
                    <a:pt x="478" y="1156"/>
                  </a:lnTo>
                  <a:lnTo>
                    <a:pt x="470" y="1162"/>
                  </a:lnTo>
                  <a:lnTo>
                    <a:pt x="467" y="1173"/>
                  </a:lnTo>
                  <a:lnTo>
                    <a:pt x="465" y="1184"/>
                  </a:lnTo>
                  <a:lnTo>
                    <a:pt x="464" y="1190"/>
                  </a:lnTo>
                  <a:lnTo>
                    <a:pt x="463" y="1196"/>
                  </a:lnTo>
                  <a:lnTo>
                    <a:pt x="461" y="1206"/>
                  </a:lnTo>
                  <a:lnTo>
                    <a:pt x="460" y="1218"/>
                  </a:lnTo>
                  <a:lnTo>
                    <a:pt x="458" y="1229"/>
                  </a:lnTo>
                  <a:lnTo>
                    <a:pt x="449" y="1235"/>
                  </a:lnTo>
                  <a:lnTo>
                    <a:pt x="441" y="1240"/>
                  </a:lnTo>
                  <a:lnTo>
                    <a:pt x="440" y="1245"/>
                  </a:lnTo>
                  <a:lnTo>
                    <a:pt x="439" y="1252"/>
                  </a:lnTo>
                  <a:lnTo>
                    <a:pt x="438" y="1256"/>
                  </a:lnTo>
                  <a:lnTo>
                    <a:pt x="438" y="1260"/>
                  </a:lnTo>
                  <a:lnTo>
                    <a:pt x="438" y="1262"/>
                  </a:lnTo>
                  <a:lnTo>
                    <a:pt x="438" y="1263"/>
                  </a:lnTo>
                  <a:lnTo>
                    <a:pt x="438" y="1263"/>
                  </a:lnTo>
                  <a:lnTo>
                    <a:pt x="438" y="1263"/>
                  </a:lnTo>
                  <a:lnTo>
                    <a:pt x="428" y="1270"/>
                  </a:lnTo>
                  <a:lnTo>
                    <a:pt x="420" y="1275"/>
                  </a:lnTo>
                  <a:lnTo>
                    <a:pt x="422" y="1264"/>
                  </a:lnTo>
                  <a:lnTo>
                    <a:pt x="423" y="1253"/>
                  </a:lnTo>
                  <a:lnTo>
                    <a:pt x="414" y="1258"/>
                  </a:lnTo>
                  <a:lnTo>
                    <a:pt x="406" y="1265"/>
                  </a:lnTo>
                  <a:lnTo>
                    <a:pt x="407" y="1254"/>
                  </a:lnTo>
                  <a:lnTo>
                    <a:pt x="409" y="1243"/>
                  </a:lnTo>
                  <a:lnTo>
                    <a:pt x="411" y="1240"/>
                  </a:lnTo>
                  <a:lnTo>
                    <a:pt x="417" y="1237"/>
                  </a:lnTo>
                  <a:lnTo>
                    <a:pt x="423" y="1233"/>
                  </a:lnTo>
                  <a:lnTo>
                    <a:pt x="426" y="1230"/>
                  </a:lnTo>
                  <a:lnTo>
                    <a:pt x="428" y="1219"/>
                  </a:lnTo>
                  <a:lnTo>
                    <a:pt x="430" y="1207"/>
                  </a:lnTo>
                  <a:lnTo>
                    <a:pt x="422" y="1214"/>
                  </a:lnTo>
                  <a:lnTo>
                    <a:pt x="412" y="1220"/>
                  </a:lnTo>
                  <a:lnTo>
                    <a:pt x="413" y="1210"/>
                  </a:lnTo>
                  <a:lnTo>
                    <a:pt x="415" y="1197"/>
                  </a:lnTo>
                  <a:lnTo>
                    <a:pt x="407" y="1203"/>
                  </a:lnTo>
                  <a:lnTo>
                    <a:pt x="397" y="1210"/>
                  </a:lnTo>
                  <a:lnTo>
                    <a:pt x="396" y="1221"/>
                  </a:lnTo>
                  <a:lnTo>
                    <a:pt x="394" y="1232"/>
                  </a:lnTo>
                  <a:lnTo>
                    <a:pt x="393" y="1244"/>
                  </a:lnTo>
                  <a:lnTo>
                    <a:pt x="391" y="1255"/>
                  </a:lnTo>
                  <a:lnTo>
                    <a:pt x="382" y="1262"/>
                  </a:lnTo>
                  <a:lnTo>
                    <a:pt x="374" y="1267"/>
                  </a:lnTo>
                  <a:lnTo>
                    <a:pt x="372" y="1280"/>
                  </a:lnTo>
                  <a:lnTo>
                    <a:pt x="371" y="1290"/>
                  </a:lnTo>
                  <a:lnTo>
                    <a:pt x="369" y="1313"/>
                  </a:lnTo>
                  <a:lnTo>
                    <a:pt x="360" y="1320"/>
                  </a:lnTo>
                  <a:lnTo>
                    <a:pt x="352" y="1327"/>
                  </a:lnTo>
                  <a:lnTo>
                    <a:pt x="353" y="1316"/>
                  </a:lnTo>
                  <a:lnTo>
                    <a:pt x="354" y="1303"/>
                  </a:lnTo>
                  <a:lnTo>
                    <a:pt x="355" y="1293"/>
                  </a:lnTo>
                  <a:lnTo>
                    <a:pt x="357" y="1281"/>
                  </a:lnTo>
                  <a:lnTo>
                    <a:pt x="357" y="1269"/>
                  </a:lnTo>
                  <a:lnTo>
                    <a:pt x="359" y="1257"/>
                  </a:lnTo>
                  <a:lnTo>
                    <a:pt x="369" y="1251"/>
                  </a:lnTo>
                  <a:lnTo>
                    <a:pt x="377" y="1245"/>
                  </a:lnTo>
                  <a:lnTo>
                    <a:pt x="379" y="1233"/>
                  </a:lnTo>
                  <a:lnTo>
                    <a:pt x="380" y="1222"/>
                  </a:lnTo>
                  <a:lnTo>
                    <a:pt x="372" y="1228"/>
                  </a:lnTo>
                  <a:lnTo>
                    <a:pt x="362" y="1234"/>
                  </a:lnTo>
                  <a:lnTo>
                    <a:pt x="361" y="1247"/>
                  </a:lnTo>
                  <a:lnTo>
                    <a:pt x="359" y="1257"/>
                  </a:lnTo>
                  <a:lnTo>
                    <a:pt x="350" y="1265"/>
                  </a:lnTo>
                  <a:lnTo>
                    <a:pt x="342" y="1270"/>
                  </a:lnTo>
                  <a:lnTo>
                    <a:pt x="332" y="1278"/>
                  </a:lnTo>
                  <a:lnTo>
                    <a:pt x="325" y="1284"/>
                  </a:lnTo>
                  <a:lnTo>
                    <a:pt x="325" y="1273"/>
                  </a:lnTo>
                  <a:lnTo>
                    <a:pt x="327" y="1261"/>
                  </a:lnTo>
                  <a:lnTo>
                    <a:pt x="329" y="1249"/>
                  </a:lnTo>
                  <a:lnTo>
                    <a:pt x="330" y="1237"/>
                  </a:lnTo>
                  <a:lnTo>
                    <a:pt x="322" y="1244"/>
                  </a:lnTo>
                  <a:lnTo>
                    <a:pt x="313" y="1251"/>
                  </a:lnTo>
                  <a:lnTo>
                    <a:pt x="304" y="1257"/>
                  </a:lnTo>
                  <a:lnTo>
                    <a:pt x="295" y="1264"/>
                  </a:lnTo>
                  <a:lnTo>
                    <a:pt x="294" y="1269"/>
                  </a:lnTo>
                  <a:lnTo>
                    <a:pt x="294" y="1275"/>
                  </a:lnTo>
                  <a:lnTo>
                    <a:pt x="294" y="1282"/>
                  </a:lnTo>
                  <a:lnTo>
                    <a:pt x="293" y="1287"/>
                  </a:lnTo>
                  <a:lnTo>
                    <a:pt x="283" y="1295"/>
                  </a:lnTo>
                  <a:lnTo>
                    <a:pt x="275" y="1301"/>
                  </a:lnTo>
                  <a:lnTo>
                    <a:pt x="274" y="1314"/>
                  </a:lnTo>
                  <a:lnTo>
                    <a:pt x="273" y="1325"/>
                  </a:lnTo>
                  <a:lnTo>
                    <a:pt x="281" y="1319"/>
                  </a:lnTo>
                  <a:lnTo>
                    <a:pt x="290" y="1311"/>
                  </a:lnTo>
                  <a:lnTo>
                    <a:pt x="299" y="1303"/>
                  </a:lnTo>
                  <a:lnTo>
                    <a:pt x="307" y="1298"/>
                  </a:lnTo>
                  <a:lnTo>
                    <a:pt x="307" y="1308"/>
                  </a:lnTo>
                  <a:lnTo>
                    <a:pt x="305" y="1320"/>
                  </a:lnTo>
                  <a:lnTo>
                    <a:pt x="296" y="1328"/>
                  </a:lnTo>
                  <a:lnTo>
                    <a:pt x="288" y="1334"/>
                  </a:lnTo>
                  <a:lnTo>
                    <a:pt x="287" y="1346"/>
                  </a:lnTo>
                  <a:lnTo>
                    <a:pt x="287" y="1357"/>
                  </a:lnTo>
                  <a:lnTo>
                    <a:pt x="277" y="1365"/>
                  </a:lnTo>
                  <a:lnTo>
                    <a:pt x="270" y="1372"/>
                  </a:lnTo>
                  <a:lnTo>
                    <a:pt x="271" y="1360"/>
                  </a:lnTo>
                  <a:lnTo>
                    <a:pt x="271" y="1349"/>
                  </a:lnTo>
                  <a:lnTo>
                    <a:pt x="263" y="1355"/>
                  </a:lnTo>
                  <a:lnTo>
                    <a:pt x="255" y="1363"/>
                  </a:lnTo>
                  <a:lnTo>
                    <a:pt x="246" y="1369"/>
                  </a:lnTo>
                  <a:lnTo>
                    <a:pt x="238" y="1378"/>
                  </a:lnTo>
                  <a:lnTo>
                    <a:pt x="229" y="1384"/>
                  </a:lnTo>
                  <a:lnTo>
                    <a:pt x="221" y="1392"/>
                  </a:lnTo>
                  <a:lnTo>
                    <a:pt x="220" y="1404"/>
                  </a:lnTo>
                  <a:lnTo>
                    <a:pt x="220" y="1416"/>
                  </a:lnTo>
                  <a:lnTo>
                    <a:pt x="228" y="1410"/>
                  </a:lnTo>
                  <a:lnTo>
                    <a:pt x="237" y="1401"/>
                  </a:lnTo>
                  <a:lnTo>
                    <a:pt x="236" y="1414"/>
                  </a:lnTo>
                  <a:lnTo>
                    <a:pt x="236" y="1424"/>
                  </a:lnTo>
                  <a:lnTo>
                    <a:pt x="243" y="1418"/>
                  </a:lnTo>
                  <a:lnTo>
                    <a:pt x="252" y="1410"/>
                  </a:lnTo>
                  <a:lnTo>
                    <a:pt x="252" y="1414"/>
                  </a:lnTo>
                  <a:lnTo>
                    <a:pt x="250" y="1422"/>
                  </a:lnTo>
                  <a:lnTo>
                    <a:pt x="250" y="1430"/>
                  </a:lnTo>
                  <a:lnTo>
                    <a:pt x="250" y="1433"/>
                  </a:lnTo>
                  <a:lnTo>
                    <a:pt x="254" y="1431"/>
                  </a:lnTo>
                  <a:lnTo>
                    <a:pt x="259" y="1427"/>
                  </a:lnTo>
                  <a:lnTo>
                    <a:pt x="263" y="1422"/>
                  </a:lnTo>
                  <a:lnTo>
                    <a:pt x="267" y="1419"/>
                  </a:lnTo>
                  <a:lnTo>
                    <a:pt x="275" y="1412"/>
                  </a:lnTo>
                  <a:lnTo>
                    <a:pt x="283" y="1404"/>
                  </a:lnTo>
                  <a:lnTo>
                    <a:pt x="292" y="1398"/>
                  </a:lnTo>
                  <a:lnTo>
                    <a:pt x="299" y="1390"/>
                  </a:lnTo>
                  <a:lnTo>
                    <a:pt x="300" y="1386"/>
                  </a:lnTo>
                  <a:lnTo>
                    <a:pt x="300" y="1379"/>
                  </a:lnTo>
                  <a:lnTo>
                    <a:pt x="300" y="1374"/>
                  </a:lnTo>
                  <a:lnTo>
                    <a:pt x="302" y="1370"/>
                  </a:lnTo>
                  <a:lnTo>
                    <a:pt x="302" y="1369"/>
                  </a:lnTo>
                  <a:lnTo>
                    <a:pt x="302" y="1368"/>
                  </a:lnTo>
                  <a:lnTo>
                    <a:pt x="302" y="1367"/>
                  </a:lnTo>
                  <a:lnTo>
                    <a:pt x="302" y="1367"/>
                  </a:lnTo>
                  <a:lnTo>
                    <a:pt x="310" y="1360"/>
                  </a:lnTo>
                  <a:lnTo>
                    <a:pt x="317" y="1353"/>
                  </a:lnTo>
                  <a:lnTo>
                    <a:pt x="317" y="1365"/>
                  </a:lnTo>
                  <a:lnTo>
                    <a:pt x="316" y="1377"/>
                  </a:lnTo>
                  <a:lnTo>
                    <a:pt x="325" y="1369"/>
                  </a:lnTo>
                  <a:lnTo>
                    <a:pt x="332" y="1363"/>
                  </a:lnTo>
                  <a:lnTo>
                    <a:pt x="332" y="1374"/>
                  </a:lnTo>
                  <a:lnTo>
                    <a:pt x="331" y="1385"/>
                  </a:lnTo>
                  <a:lnTo>
                    <a:pt x="340" y="1379"/>
                  </a:lnTo>
                  <a:lnTo>
                    <a:pt x="348" y="1372"/>
                  </a:lnTo>
                  <a:lnTo>
                    <a:pt x="347" y="1383"/>
                  </a:lnTo>
                  <a:lnTo>
                    <a:pt x="346" y="1395"/>
                  </a:lnTo>
                  <a:lnTo>
                    <a:pt x="345" y="1406"/>
                  </a:lnTo>
                  <a:lnTo>
                    <a:pt x="345" y="1417"/>
                  </a:lnTo>
                  <a:lnTo>
                    <a:pt x="354" y="1411"/>
                  </a:lnTo>
                  <a:lnTo>
                    <a:pt x="362" y="1403"/>
                  </a:lnTo>
                  <a:lnTo>
                    <a:pt x="361" y="1415"/>
                  </a:lnTo>
                  <a:lnTo>
                    <a:pt x="360" y="1427"/>
                  </a:lnTo>
                  <a:lnTo>
                    <a:pt x="353" y="1433"/>
                  </a:lnTo>
                  <a:lnTo>
                    <a:pt x="344" y="1439"/>
                  </a:lnTo>
                  <a:lnTo>
                    <a:pt x="344" y="1451"/>
                  </a:lnTo>
                  <a:lnTo>
                    <a:pt x="344" y="1463"/>
                  </a:lnTo>
                  <a:lnTo>
                    <a:pt x="336" y="1469"/>
                  </a:lnTo>
                  <a:lnTo>
                    <a:pt x="328" y="1477"/>
                  </a:lnTo>
                  <a:lnTo>
                    <a:pt x="328" y="1487"/>
                  </a:lnTo>
                  <a:lnTo>
                    <a:pt x="328" y="1499"/>
                  </a:lnTo>
                  <a:lnTo>
                    <a:pt x="320" y="1505"/>
                  </a:lnTo>
                  <a:lnTo>
                    <a:pt x="312" y="1513"/>
                  </a:lnTo>
                  <a:lnTo>
                    <a:pt x="305" y="1520"/>
                  </a:lnTo>
                  <a:lnTo>
                    <a:pt x="297" y="1528"/>
                  </a:lnTo>
                  <a:lnTo>
                    <a:pt x="296" y="1539"/>
                  </a:lnTo>
                  <a:lnTo>
                    <a:pt x="297" y="1550"/>
                  </a:lnTo>
                  <a:lnTo>
                    <a:pt x="298" y="1562"/>
                  </a:lnTo>
                  <a:lnTo>
                    <a:pt x="298" y="1572"/>
                  </a:lnTo>
                  <a:lnTo>
                    <a:pt x="291" y="1581"/>
                  </a:lnTo>
                  <a:lnTo>
                    <a:pt x="283" y="1587"/>
                  </a:lnTo>
                  <a:lnTo>
                    <a:pt x="282" y="1578"/>
                  </a:lnTo>
                  <a:lnTo>
                    <a:pt x="282" y="1565"/>
                  </a:lnTo>
                  <a:lnTo>
                    <a:pt x="282" y="1553"/>
                  </a:lnTo>
                  <a:lnTo>
                    <a:pt x="281" y="1542"/>
                  </a:lnTo>
                  <a:lnTo>
                    <a:pt x="274" y="1549"/>
                  </a:lnTo>
                  <a:lnTo>
                    <a:pt x="266" y="1557"/>
                  </a:lnTo>
                  <a:lnTo>
                    <a:pt x="266" y="1569"/>
                  </a:lnTo>
                  <a:lnTo>
                    <a:pt x="267" y="1580"/>
                  </a:lnTo>
                  <a:lnTo>
                    <a:pt x="260" y="1587"/>
                  </a:lnTo>
                  <a:lnTo>
                    <a:pt x="253" y="1596"/>
                  </a:lnTo>
                  <a:lnTo>
                    <a:pt x="253" y="1599"/>
                  </a:lnTo>
                  <a:lnTo>
                    <a:pt x="253" y="1607"/>
                  </a:lnTo>
                  <a:lnTo>
                    <a:pt x="253" y="1612"/>
                  </a:lnTo>
                  <a:lnTo>
                    <a:pt x="254" y="1615"/>
                  </a:lnTo>
                  <a:lnTo>
                    <a:pt x="254" y="1616"/>
                  </a:lnTo>
                  <a:lnTo>
                    <a:pt x="254" y="1617"/>
                  </a:lnTo>
                  <a:lnTo>
                    <a:pt x="254" y="1618"/>
                  </a:lnTo>
                  <a:lnTo>
                    <a:pt x="254" y="1618"/>
                  </a:lnTo>
                  <a:lnTo>
                    <a:pt x="246" y="1626"/>
                  </a:lnTo>
                  <a:lnTo>
                    <a:pt x="239" y="1634"/>
                  </a:lnTo>
                  <a:lnTo>
                    <a:pt x="238" y="1622"/>
                  </a:lnTo>
                  <a:lnTo>
                    <a:pt x="238" y="1611"/>
                  </a:lnTo>
                  <a:lnTo>
                    <a:pt x="245" y="1603"/>
                  </a:lnTo>
                  <a:lnTo>
                    <a:pt x="253" y="1596"/>
                  </a:lnTo>
                  <a:lnTo>
                    <a:pt x="252" y="1590"/>
                  </a:lnTo>
                  <a:lnTo>
                    <a:pt x="252" y="1583"/>
                  </a:lnTo>
                  <a:lnTo>
                    <a:pt x="253" y="1576"/>
                  </a:lnTo>
                  <a:lnTo>
                    <a:pt x="252" y="1572"/>
                  </a:lnTo>
                  <a:lnTo>
                    <a:pt x="248" y="1574"/>
                  </a:lnTo>
                  <a:lnTo>
                    <a:pt x="243" y="1581"/>
                  </a:lnTo>
                  <a:lnTo>
                    <a:pt x="239" y="1586"/>
                  </a:lnTo>
                  <a:lnTo>
                    <a:pt x="237" y="1588"/>
                  </a:lnTo>
                  <a:lnTo>
                    <a:pt x="236" y="1576"/>
                  </a:lnTo>
                  <a:lnTo>
                    <a:pt x="236" y="1565"/>
                  </a:lnTo>
                  <a:lnTo>
                    <a:pt x="234" y="1553"/>
                  </a:lnTo>
                  <a:lnTo>
                    <a:pt x="234" y="1541"/>
                  </a:lnTo>
                  <a:lnTo>
                    <a:pt x="242" y="1534"/>
                  </a:lnTo>
                  <a:lnTo>
                    <a:pt x="249" y="1527"/>
                  </a:lnTo>
                  <a:lnTo>
                    <a:pt x="258" y="1519"/>
                  </a:lnTo>
                  <a:lnTo>
                    <a:pt x="265" y="1512"/>
                  </a:lnTo>
                  <a:lnTo>
                    <a:pt x="265" y="1500"/>
                  </a:lnTo>
                  <a:lnTo>
                    <a:pt x="265" y="1488"/>
                  </a:lnTo>
                  <a:lnTo>
                    <a:pt x="258" y="1496"/>
                  </a:lnTo>
                  <a:lnTo>
                    <a:pt x="249" y="1503"/>
                  </a:lnTo>
                  <a:lnTo>
                    <a:pt x="249" y="1492"/>
                  </a:lnTo>
                  <a:lnTo>
                    <a:pt x="249" y="1480"/>
                  </a:lnTo>
                  <a:lnTo>
                    <a:pt x="249" y="1469"/>
                  </a:lnTo>
                  <a:lnTo>
                    <a:pt x="250" y="1456"/>
                  </a:lnTo>
                  <a:lnTo>
                    <a:pt x="250" y="1445"/>
                  </a:lnTo>
                  <a:lnTo>
                    <a:pt x="250" y="1433"/>
                  </a:lnTo>
                  <a:lnTo>
                    <a:pt x="243" y="1441"/>
                  </a:lnTo>
                  <a:lnTo>
                    <a:pt x="234" y="1448"/>
                  </a:lnTo>
                  <a:lnTo>
                    <a:pt x="236" y="1436"/>
                  </a:lnTo>
                  <a:lnTo>
                    <a:pt x="236" y="1424"/>
                  </a:lnTo>
                  <a:lnTo>
                    <a:pt x="227" y="1432"/>
                  </a:lnTo>
                  <a:lnTo>
                    <a:pt x="220" y="1439"/>
                  </a:lnTo>
                  <a:lnTo>
                    <a:pt x="219" y="1452"/>
                  </a:lnTo>
                  <a:lnTo>
                    <a:pt x="219" y="1464"/>
                  </a:lnTo>
                  <a:lnTo>
                    <a:pt x="227" y="1455"/>
                  </a:lnTo>
                  <a:lnTo>
                    <a:pt x="234" y="1448"/>
                  </a:lnTo>
                  <a:lnTo>
                    <a:pt x="234" y="1459"/>
                  </a:lnTo>
                  <a:lnTo>
                    <a:pt x="234" y="1471"/>
                  </a:lnTo>
                  <a:lnTo>
                    <a:pt x="234" y="1483"/>
                  </a:lnTo>
                  <a:lnTo>
                    <a:pt x="234" y="1495"/>
                  </a:lnTo>
                  <a:lnTo>
                    <a:pt x="226" y="1503"/>
                  </a:lnTo>
                  <a:lnTo>
                    <a:pt x="219" y="1511"/>
                  </a:lnTo>
                  <a:lnTo>
                    <a:pt x="215" y="1513"/>
                  </a:lnTo>
                  <a:lnTo>
                    <a:pt x="210" y="1518"/>
                  </a:lnTo>
                  <a:lnTo>
                    <a:pt x="208" y="1521"/>
                  </a:lnTo>
                  <a:lnTo>
                    <a:pt x="205" y="1523"/>
                  </a:lnTo>
                  <a:lnTo>
                    <a:pt x="204" y="1525"/>
                  </a:lnTo>
                  <a:lnTo>
                    <a:pt x="203" y="1525"/>
                  </a:lnTo>
                  <a:lnTo>
                    <a:pt x="203" y="1538"/>
                  </a:lnTo>
                  <a:lnTo>
                    <a:pt x="204" y="1550"/>
                  </a:lnTo>
                  <a:lnTo>
                    <a:pt x="204" y="1562"/>
                  </a:lnTo>
                  <a:lnTo>
                    <a:pt x="204" y="1573"/>
                  </a:lnTo>
                  <a:lnTo>
                    <a:pt x="211" y="1566"/>
                  </a:lnTo>
                  <a:lnTo>
                    <a:pt x="220" y="1557"/>
                  </a:lnTo>
                  <a:lnTo>
                    <a:pt x="220" y="1568"/>
                  </a:lnTo>
                  <a:lnTo>
                    <a:pt x="220" y="1581"/>
                  </a:lnTo>
                  <a:lnTo>
                    <a:pt x="221" y="1591"/>
                  </a:lnTo>
                  <a:lnTo>
                    <a:pt x="222" y="1603"/>
                  </a:lnTo>
                  <a:lnTo>
                    <a:pt x="222" y="1615"/>
                  </a:lnTo>
                  <a:lnTo>
                    <a:pt x="223" y="1626"/>
                  </a:lnTo>
                  <a:lnTo>
                    <a:pt x="224" y="1637"/>
                  </a:lnTo>
                  <a:lnTo>
                    <a:pt x="224" y="1649"/>
                  </a:lnTo>
                  <a:lnTo>
                    <a:pt x="217" y="1657"/>
                  </a:lnTo>
                  <a:lnTo>
                    <a:pt x="210" y="1666"/>
                  </a:lnTo>
                  <a:lnTo>
                    <a:pt x="210" y="1670"/>
                  </a:lnTo>
                  <a:lnTo>
                    <a:pt x="210" y="1676"/>
                  </a:lnTo>
                  <a:lnTo>
                    <a:pt x="211" y="1684"/>
                  </a:lnTo>
                  <a:lnTo>
                    <a:pt x="212" y="1688"/>
                  </a:lnTo>
                  <a:lnTo>
                    <a:pt x="213" y="1701"/>
                  </a:lnTo>
                  <a:lnTo>
                    <a:pt x="214" y="1712"/>
                  </a:lnTo>
                  <a:lnTo>
                    <a:pt x="222" y="1703"/>
                  </a:lnTo>
                  <a:lnTo>
                    <a:pt x="228" y="1695"/>
                  </a:lnTo>
                  <a:lnTo>
                    <a:pt x="228" y="1690"/>
                  </a:lnTo>
                  <a:lnTo>
                    <a:pt x="227" y="1683"/>
                  </a:lnTo>
                  <a:lnTo>
                    <a:pt x="227" y="1679"/>
                  </a:lnTo>
                  <a:lnTo>
                    <a:pt x="226" y="1675"/>
                  </a:lnTo>
                  <a:lnTo>
                    <a:pt x="226" y="1673"/>
                  </a:lnTo>
                  <a:lnTo>
                    <a:pt x="226" y="1672"/>
                  </a:lnTo>
                  <a:lnTo>
                    <a:pt x="233" y="1663"/>
                  </a:lnTo>
                  <a:lnTo>
                    <a:pt x="241" y="1656"/>
                  </a:lnTo>
                  <a:lnTo>
                    <a:pt x="242" y="1668"/>
                  </a:lnTo>
                  <a:lnTo>
                    <a:pt x="243" y="1679"/>
                  </a:lnTo>
                  <a:lnTo>
                    <a:pt x="249" y="1671"/>
                  </a:lnTo>
                  <a:lnTo>
                    <a:pt x="257" y="1663"/>
                  </a:lnTo>
                  <a:lnTo>
                    <a:pt x="257" y="1664"/>
                  </a:lnTo>
                  <a:lnTo>
                    <a:pt x="257" y="1667"/>
                  </a:lnTo>
                  <a:lnTo>
                    <a:pt x="258" y="1670"/>
                  </a:lnTo>
                  <a:lnTo>
                    <a:pt x="258" y="1674"/>
                  </a:lnTo>
                  <a:lnTo>
                    <a:pt x="259" y="1682"/>
                  </a:lnTo>
                  <a:lnTo>
                    <a:pt x="259" y="1686"/>
                  </a:lnTo>
                  <a:lnTo>
                    <a:pt x="252" y="1693"/>
                  </a:lnTo>
                  <a:lnTo>
                    <a:pt x="245" y="1701"/>
                  </a:lnTo>
                  <a:lnTo>
                    <a:pt x="246" y="1713"/>
                  </a:lnTo>
                  <a:lnTo>
                    <a:pt x="247" y="1724"/>
                  </a:lnTo>
                  <a:lnTo>
                    <a:pt x="248" y="1735"/>
                  </a:lnTo>
                  <a:lnTo>
                    <a:pt x="250" y="1747"/>
                  </a:lnTo>
                  <a:lnTo>
                    <a:pt x="243" y="1754"/>
                  </a:lnTo>
                  <a:lnTo>
                    <a:pt x="237" y="1763"/>
                  </a:lnTo>
                  <a:lnTo>
                    <a:pt x="230" y="1771"/>
                  </a:lnTo>
                  <a:lnTo>
                    <a:pt x="223" y="1779"/>
                  </a:lnTo>
                  <a:lnTo>
                    <a:pt x="222" y="1768"/>
                  </a:lnTo>
                  <a:lnTo>
                    <a:pt x="220" y="1756"/>
                  </a:lnTo>
                  <a:lnTo>
                    <a:pt x="213" y="1765"/>
                  </a:lnTo>
                  <a:lnTo>
                    <a:pt x="207" y="1773"/>
                  </a:lnTo>
                  <a:lnTo>
                    <a:pt x="205" y="1763"/>
                  </a:lnTo>
                  <a:lnTo>
                    <a:pt x="204" y="1750"/>
                  </a:lnTo>
                  <a:lnTo>
                    <a:pt x="203" y="1738"/>
                  </a:lnTo>
                  <a:lnTo>
                    <a:pt x="200" y="1728"/>
                  </a:lnTo>
                  <a:lnTo>
                    <a:pt x="194" y="1736"/>
                  </a:lnTo>
                  <a:lnTo>
                    <a:pt x="187" y="1743"/>
                  </a:lnTo>
                  <a:lnTo>
                    <a:pt x="180" y="1752"/>
                  </a:lnTo>
                  <a:lnTo>
                    <a:pt x="173" y="1761"/>
                  </a:lnTo>
                  <a:lnTo>
                    <a:pt x="175" y="1772"/>
                  </a:lnTo>
                  <a:lnTo>
                    <a:pt x="176" y="1784"/>
                  </a:lnTo>
                  <a:lnTo>
                    <a:pt x="178" y="1796"/>
                  </a:lnTo>
                  <a:lnTo>
                    <a:pt x="180" y="1806"/>
                  </a:lnTo>
                  <a:lnTo>
                    <a:pt x="181" y="1819"/>
                  </a:lnTo>
                  <a:lnTo>
                    <a:pt x="183" y="1829"/>
                  </a:lnTo>
                  <a:lnTo>
                    <a:pt x="186" y="1826"/>
                  </a:lnTo>
                  <a:lnTo>
                    <a:pt x="190" y="1821"/>
                  </a:lnTo>
                  <a:lnTo>
                    <a:pt x="195" y="1815"/>
                  </a:lnTo>
                  <a:lnTo>
                    <a:pt x="196" y="1812"/>
                  </a:lnTo>
                  <a:lnTo>
                    <a:pt x="196" y="1808"/>
                  </a:lnTo>
                  <a:lnTo>
                    <a:pt x="195" y="1800"/>
                  </a:lnTo>
                  <a:lnTo>
                    <a:pt x="194" y="1797"/>
                  </a:lnTo>
                  <a:lnTo>
                    <a:pt x="194" y="1792"/>
                  </a:lnTo>
                  <a:lnTo>
                    <a:pt x="193" y="1791"/>
                  </a:lnTo>
                  <a:lnTo>
                    <a:pt x="193" y="1790"/>
                  </a:lnTo>
                  <a:lnTo>
                    <a:pt x="193" y="1790"/>
                  </a:lnTo>
                  <a:lnTo>
                    <a:pt x="193" y="1789"/>
                  </a:lnTo>
                  <a:lnTo>
                    <a:pt x="200" y="1780"/>
                  </a:lnTo>
                  <a:lnTo>
                    <a:pt x="207" y="1773"/>
                  </a:lnTo>
                  <a:lnTo>
                    <a:pt x="208" y="1785"/>
                  </a:lnTo>
                  <a:lnTo>
                    <a:pt x="210" y="1796"/>
                  </a:lnTo>
                  <a:lnTo>
                    <a:pt x="216" y="1787"/>
                  </a:lnTo>
                  <a:lnTo>
                    <a:pt x="223" y="1779"/>
                  </a:lnTo>
                  <a:lnTo>
                    <a:pt x="225" y="1790"/>
                  </a:lnTo>
                  <a:lnTo>
                    <a:pt x="227" y="1801"/>
                  </a:lnTo>
                  <a:lnTo>
                    <a:pt x="229" y="1812"/>
                  </a:lnTo>
                  <a:lnTo>
                    <a:pt x="230" y="1823"/>
                  </a:lnTo>
                  <a:lnTo>
                    <a:pt x="228" y="1826"/>
                  </a:lnTo>
                  <a:lnTo>
                    <a:pt x="224" y="1832"/>
                  </a:lnTo>
                  <a:lnTo>
                    <a:pt x="220" y="1836"/>
                  </a:lnTo>
                  <a:lnTo>
                    <a:pt x="217" y="1840"/>
                  </a:lnTo>
                  <a:lnTo>
                    <a:pt x="220" y="1851"/>
                  </a:lnTo>
                  <a:lnTo>
                    <a:pt x="222" y="1862"/>
                  </a:lnTo>
                  <a:lnTo>
                    <a:pt x="215" y="1870"/>
                  </a:lnTo>
                  <a:lnTo>
                    <a:pt x="209" y="1879"/>
                  </a:lnTo>
                  <a:lnTo>
                    <a:pt x="203" y="1887"/>
                  </a:lnTo>
                  <a:lnTo>
                    <a:pt x="196" y="1897"/>
                  </a:lnTo>
                  <a:lnTo>
                    <a:pt x="194" y="1885"/>
                  </a:lnTo>
                  <a:lnTo>
                    <a:pt x="192" y="1874"/>
                  </a:lnTo>
                  <a:lnTo>
                    <a:pt x="190" y="1862"/>
                  </a:lnTo>
                  <a:lnTo>
                    <a:pt x="188" y="1852"/>
                  </a:lnTo>
                  <a:lnTo>
                    <a:pt x="181" y="1860"/>
                  </a:lnTo>
                  <a:lnTo>
                    <a:pt x="175" y="1869"/>
                  </a:lnTo>
                  <a:lnTo>
                    <a:pt x="173" y="1858"/>
                  </a:lnTo>
                  <a:lnTo>
                    <a:pt x="171" y="1847"/>
                  </a:lnTo>
                  <a:lnTo>
                    <a:pt x="170" y="1834"/>
                  </a:lnTo>
                  <a:lnTo>
                    <a:pt x="166" y="1823"/>
                  </a:lnTo>
                  <a:lnTo>
                    <a:pt x="161" y="1832"/>
                  </a:lnTo>
                  <a:lnTo>
                    <a:pt x="154" y="1841"/>
                  </a:lnTo>
                  <a:lnTo>
                    <a:pt x="156" y="1852"/>
                  </a:lnTo>
                  <a:lnTo>
                    <a:pt x="158" y="1864"/>
                  </a:lnTo>
                  <a:lnTo>
                    <a:pt x="160" y="1875"/>
                  </a:lnTo>
                  <a:lnTo>
                    <a:pt x="162" y="1886"/>
                  </a:lnTo>
                  <a:lnTo>
                    <a:pt x="164" y="1899"/>
                  </a:lnTo>
                  <a:lnTo>
                    <a:pt x="167" y="1908"/>
                  </a:lnTo>
                  <a:lnTo>
                    <a:pt x="174" y="1900"/>
                  </a:lnTo>
                  <a:lnTo>
                    <a:pt x="179" y="1891"/>
                  </a:lnTo>
                  <a:lnTo>
                    <a:pt x="181" y="1903"/>
                  </a:lnTo>
                  <a:lnTo>
                    <a:pt x="184" y="1914"/>
                  </a:lnTo>
                  <a:lnTo>
                    <a:pt x="191" y="1904"/>
                  </a:lnTo>
                  <a:lnTo>
                    <a:pt x="196" y="1897"/>
                  </a:lnTo>
                  <a:lnTo>
                    <a:pt x="199" y="1906"/>
                  </a:lnTo>
                  <a:lnTo>
                    <a:pt x="201" y="1918"/>
                  </a:lnTo>
                  <a:lnTo>
                    <a:pt x="204" y="1929"/>
                  </a:lnTo>
                  <a:lnTo>
                    <a:pt x="206" y="1940"/>
                  </a:lnTo>
                  <a:lnTo>
                    <a:pt x="200" y="1949"/>
                  </a:lnTo>
                  <a:lnTo>
                    <a:pt x="194" y="1957"/>
                  </a:lnTo>
                  <a:lnTo>
                    <a:pt x="197" y="1969"/>
                  </a:lnTo>
                  <a:lnTo>
                    <a:pt x="199" y="1980"/>
                  </a:lnTo>
                  <a:lnTo>
                    <a:pt x="194" y="1989"/>
                  </a:lnTo>
                  <a:lnTo>
                    <a:pt x="188" y="1998"/>
                  </a:lnTo>
                  <a:lnTo>
                    <a:pt x="182" y="2006"/>
                  </a:lnTo>
                  <a:lnTo>
                    <a:pt x="177" y="2015"/>
                  </a:lnTo>
                  <a:lnTo>
                    <a:pt x="179" y="2026"/>
                  </a:lnTo>
                  <a:lnTo>
                    <a:pt x="182" y="2037"/>
                  </a:lnTo>
                  <a:lnTo>
                    <a:pt x="187" y="2048"/>
                  </a:lnTo>
                  <a:lnTo>
                    <a:pt x="189" y="2058"/>
                  </a:lnTo>
                  <a:lnTo>
                    <a:pt x="188" y="2063"/>
                  </a:lnTo>
                  <a:lnTo>
                    <a:pt x="183" y="2068"/>
                  </a:lnTo>
                  <a:lnTo>
                    <a:pt x="180" y="2073"/>
                  </a:lnTo>
                  <a:lnTo>
                    <a:pt x="178" y="2076"/>
                  </a:lnTo>
                  <a:lnTo>
                    <a:pt x="181" y="2088"/>
                  </a:lnTo>
                  <a:lnTo>
                    <a:pt x="184" y="2099"/>
                  </a:lnTo>
                  <a:lnTo>
                    <a:pt x="179" y="2107"/>
                  </a:lnTo>
                  <a:lnTo>
                    <a:pt x="174" y="2117"/>
                  </a:lnTo>
                  <a:lnTo>
                    <a:pt x="178" y="2127"/>
                  </a:lnTo>
                  <a:lnTo>
                    <a:pt x="181" y="2138"/>
                  </a:lnTo>
                  <a:lnTo>
                    <a:pt x="177" y="2148"/>
                  </a:lnTo>
                  <a:lnTo>
                    <a:pt x="172" y="2157"/>
                  </a:lnTo>
                  <a:lnTo>
                    <a:pt x="166" y="2166"/>
                  </a:lnTo>
                  <a:lnTo>
                    <a:pt x="161" y="2175"/>
                  </a:lnTo>
                  <a:lnTo>
                    <a:pt x="165" y="2186"/>
                  </a:lnTo>
                  <a:lnTo>
                    <a:pt x="170" y="2197"/>
                  </a:lnTo>
                  <a:lnTo>
                    <a:pt x="174" y="2207"/>
                  </a:lnTo>
                  <a:lnTo>
                    <a:pt x="177" y="2218"/>
                  </a:lnTo>
                  <a:lnTo>
                    <a:pt x="173" y="2227"/>
                  </a:lnTo>
                  <a:lnTo>
                    <a:pt x="167" y="2237"/>
                  </a:lnTo>
                  <a:lnTo>
                    <a:pt x="172" y="2248"/>
                  </a:lnTo>
                  <a:lnTo>
                    <a:pt x="176" y="2258"/>
                  </a:lnTo>
                  <a:lnTo>
                    <a:pt x="172" y="2268"/>
                  </a:lnTo>
                  <a:lnTo>
                    <a:pt x="167" y="2277"/>
                  </a:lnTo>
                  <a:lnTo>
                    <a:pt x="172" y="2287"/>
                  </a:lnTo>
                  <a:lnTo>
                    <a:pt x="176" y="2298"/>
                  </a:lnTo>
                  <a:lnTo>
                    <a:pt x="172" y="2307"/>
                  </a:lnTo>
                  <a:lnTo>
                    <a:pt x="167" y="2318"/>
                  </a:lnTo>
                  <a:lnTo>
                    <a:pt x="172" y="2327"/>
                  </a:lnTo>
                  <a:lnTo>
                    <a:pt x="177" y="2338"/>
                  </a:lnTo>
                  <a:lnTo>
                    <a:pt x="173" y="2348"/>
                  </a:lnTo>
                  <a:lnTo>
                    <a:pt x="169" y="2357"/>
                  </a:lnTo>
                  <a:lnTo>
                    <a:pt x="173" y="2368"/>
                  </a:lnTo>
                  <a:lnTo>
                    <a:pt x="178" y="2378"/>
                  </a:lnTo>
                  <a:lnTo>
                    <a:pt x="174" y="2388"/>
                  </a:lnTo>
                  <a:lnTo>
                    <a:pt x="171" y="2398"/>
                  </a:lnTo>
                  <a:lnTo>
                    <a:pt x="175" y="2408"/>
                  </a:lnTo>
                  <a:lnTo>
                    <a:pt x="180" y="2418"/>
                  </a:lnTo>
                  <a:lnTo>
                    <a:pt x="177" y="2428"/>
                  </a:lnTo>
                  <a:lnTo>
                    <a:pt x="173" y="2438"/>
                  </a:lnTo>
                  <a:lnTo>
                    <a:pt x="167" y="2427"/>
                  </a:lnTo>
                  <a:lnTo>
                    <a:pt x="162" y="2418"/>
                  </a:lnTo>
                  <a:lnTo>
                    <a:pt x="159" y="2427"/>
                  </a:lnTo>
                  <a:lnTo>
                    <a:pt x="155" y="2438"/>
                  </a:lnTo>
                  <a:lnTo>
                    <a:pt x="160" y="2449"/>
                  </a:lnTo>
                  <a:lnTo>
                    <a:pt x="165" y="2458"/>
                  </a:lnTo>
                  <a:lnTo>
                    <a:pt x="170" y="2448"/>
                  </a:lnTo>
                  <a:lnTo>
                    <a:pt x="173" y="2438"/>
                  </a:lnTo>
                  <a:lnTo>
                    <a:pt x="178" y="2448"/>
                  </a:lnTo>
                  <a:lnTo>
                    <a:pt x="183" y="2458"/>
                  </a:lnTo>
                  <a:lnTo>
                    <a:pt x="179" y="2468"/>
                  </a:lnTo>
                  <a:lnTo>
                    <a:pt x="176" y="2478"/>
                  </a:lnTo>
                  <a:lnTo>
                    <a:pt x="181" y="2488"/>
                  </a:lnTo>
                  <a:lnTo>
                    <a:pt x="187" y="2498"/>
                  </a:lnTo>
                  <a:lnTo>
                    <a:pt x="193" y="2507"/>
                  </a:lnTo>
                  <a:lnTo>
                    <a:pt x="198" y="2518"/>
                  </a:lnTo>
                  <a:lnTo>
                    <a:pt x="195" y="2527"/>
                  </a:lnTo>
                  <a:lnTo>
                    <a:pt x="192" y="2538"/>
                  </a:lnTo>
                  <a:lnTo>
                    <a:pt x="190" y="2541"/>
                  </a:lnTo>
                  <a:lnTo>
                    <a:pt x="188" y="2548"/>
                  </a:lnTo>
                  <a:lnTo>
                    <a:pt x="186" y="2554"/>
                  </a:lnTo>
                  <a:lnTo>
                    <a:pt x="186" y="2558"/>
                  </a:lnTo>
                  <a:lnTo>
                    <a:pt x="191" y="2568"/>
                  </a:lnTo>
                  <a:lnTo>
                    <a:pt x="197" y="2577"/>
                  </a:lnTo>
                  <a:lnTo>
                    <a:pt x="204" y="2587"/>
                  </a:lnTo>
                  <a:lnTo>
                    <a:pt x="209" y="2597"/>
                  </a:lnTo>
                  <a:lnTo>
                    <a:pt x="207" y="2607"/>
                  </a:lnTo>
                  <a:lnTo>
                    <a:pt x="204" y="2617"/>
                  </a:lnTo>
                  <a:lnTo>
                    <a:pt x="200" y="2627"/>
                  </a:lnTo>
                  <a:lnTo>
                    <a:pt x="197" y="2638"/>
                  </a:lnTo>
                  <a:lnTo>
                    <a:pt x="204" y="2648"/>
                  </a:lnTo>
                  <a:lnTo>
                    <a:pt x="210" y="2656"/>
                  </a:lnTo>
                  <a:lnTo>
                    <a:pt x="216" y="2666"/>
                  </a:lnTo>
                  <a:lnTo>
                    <a:pt x="223" y="2675"/>
                  </a:lnTo>
                  <a:lnTo>
                    <a:pt x="221" y="2686"/>
                  </a:lnTo>
                  <a:lnTo>
                    <a:pt x="217" y="2697"/>
                  </a:lnTo>
                  <a:lnTo>
                    <a:pt x="225" y="2705"/>
                  </a:lnTo>
                  <a:lnTo>
                    <a:pt x="231" y="2715"/>
                  </a:lnTo>
                  <a:lnTo>
                    <a:pt x="228" y="2725"/>
                  </a:lnTo>
                  <a:lnTo>
                    <a:pt x="226" y="2735"/>
                  </a:lnTo>
                  <a:lnTo>
                    <a:pt x="233" y="2744"/>
                  </a:lnTo>
                  <a:lnTo>
                    <a:pt x="240" y="2754"/>
                  </a:lnTo>
                  <a:lnTo>
                    <a:pt x="238" y="2764"/>
                  </a:lnTo>
                  <a:lnTo>
                    <a:pt x="236" y="2774"/>
                  </a:lnTo>
                  <a:lnTo>
                    <a:pt x="243" y="2784"/>
                  </a:lnTo>
                  <a:lnTo>
                    <a:pt x="249" y="2792"/>
                  </a:lnTo>
                  <a:lnTo>
                    <a:pt x="247" y="2803"/>
                  </a:lnTo>
                  <a:lnTo>
                    <a:pt x="246" y="2814"/>
                  </a:lnTo>
                  <a:lnTo>
                    <a:pt x="253" y="2822"/>
                  </a:lnTo>
                  <a:lnTo>
                    <a:pt x="260" y="2832"/>
                  </a:lnTo>
                  <a:lnTo>
                    <a:pt x="259" y="2841"/>
                  </a:lnTo>
                  <a:lnTo>
                    <a:pt x="257" y="2852"/>
                  </a:lnTo>
                  <a:lnTo>
                    <a:pt x="264" y="2860"/>
                  </a:lnTo>
                  <a:lnTo>
                    <a:pt x="272" y="2870"/>
                  </a:lnTo>
                  <a:lnTo>
                    <a:pt x="270" y="2881"/>
                  </a:lnTo>
                  <a:lnTo>
                    <a:pt x="269" y="2890"/>
                  </a:lnTo>
                  <a:lnTo>
                    <a:pt x="276" y="2900"/>
                  </a:lnTo>
                  <a:lnTo>
                    <a:pt x="283" y="2908"/>
                  </a:lnTo>
                  <a:lnTo>
                    <a:pt x="282" y="2918"/>
                  </a:lnTo>
                  <a:lnTo>
                    <a:pt x="281" y="2928"/>
                  </a:lnTo>
                  <a:lnTo>
                    <a:pt x="289" y="2937"/>
                  </a:lnTo>
                  <a:lnTo>
                    <a:pt x="296" y="2945"/>
                  </a:lnTo>
                  <a:lnTo>
                    <a:pt x="295" y="2956"/>
                  </a:lnTo>
                  <a:lnTo>
                    <a:pt x="294" y="2967"/>
                  </a:lnTo>
                  <a:lnTo>
                    <a:pt x="302" y="2975"/>
                  </a:lnTo>
                  <a:lnTo>
                    <a:pt x="310" y="2984"/>
                  </a:lnTo>
                  <a:lnTo>
                    <a:pt x="309" y="2994"/>
                  </a:lnTo>
                  <a:lnTo>
                    <a:pt x="308" y="3005"/>
                  </a:lnTo>
                  <a:lnTo>
                    <a:pt x="316" y="3012"/>
                  </a:lnTo>
                  <a:lnTo>
                    <a:pt x="324" y="3021"/>
                  </a:lnTo>
                  <a:lnTo>
                    <a:pt x="324" y="3032"/>
                  </a:lnTo>
                  <a:lnTo>
                    <a:pt x="323" y="3042"/>
                  </a:lnTo>
                  <a:lnTo>
                    <a:pt x="323" y="3053"/>
                  </a:lnTo>
                  <a:lnTo>
                    <a:pt x="322" y="3063"/>
                  </a:lnTo>
                  <a:lnTo>
                    <a:pt x="323" y="3075"/>
                  </a:lnTo>
                  <a:lnTo>
                    <a:pt x="322" y="3085"/>
                  </a:lnTo>
                  <a:lnTo>
                    <a:pt x="319" y="3083"/>
                  </a:lnTo>
                  <a:lnTo>
                    <a:pt x="313" y="3076"/>
                  </a:lnTo>
                  <a:lnTo>
                    <a:pt x="309" y="3071"/>
                  </a:lnTo>
                  <a:lnTo>
                    <a:pt x="306" y="3069"/>
                  </a:lnTo>
                  <a:lnTo>
                    <a:pt x="305" y="3072"/>
                  </a:lnTo>
                  <a:lnTo>
                    <a:pt x="305" y="3079"/>
                  </a:lnTo>
                  <a:lnTo>
                    <a:pt x="306" y="3087"/>
                  </a:lnTo>
                  <a:lnTo>
                    <a:pt x="305" y="3090"/>
                  </a:lnTo>
                  <a:lnTo>
                    <a:pt x="302" y="3088"/>
                  </a:lnTo>
                  <a:lnTo>
                    <a:pt x="296" y="3082"/>
                  </a:lnTo>
                  <a:lnTo>
                    <a:pt x="291" y="3076"/>
                  </a:lnTo>
                  <a:lnTo>
                    <a:pt x="289" y="3074"/>
                  </a:lnTo>
                  <a:lnTo>
                    <a:pt x="288" y="3078"/>
                  </a:lnTo>
                  <a:lnTo>
                    <a:pt x="288" y="3085"/>
                  </a:lnTo>
                  <a:lnTo>
                    <a:pt x="289" y="3091"/>
                  </a:lnTo>
                  <a:lnTo>
                    <a:pt x="288" y="3095"/>
                  </a:lnTo>
                  <a:lnTo>
                    <a:pt x="296" y="3104"/>
                  </a:lnTo>
                  <a:lnTo>
                    <a:pt x="305" y="3111"/>
                  </a:lnTo>
                  <a:lnTo>
                    <a:pt x="305" y="3101"/>
                  </a:lnTo>
                  <a:lnTo>
                    <a:pt x="305" y="3090"/>
                  </a:lnTo>
                  <a:lnTo>
                    <a:pt x="313" y="3099"/>
                  </a:lnTo>
                  <a:lnTo>
                    <a:pt x="322" y="3106"/>
                  </a:lnTo>
                  <a:lnTo>
                    <a:pt x="322" y="3095"/>
                  </a:lnTo>
                  <a:lnTo>
                    <a:pt x="322" y="3085"/>
                  </a:lnTo>
                  <a:lnTo>
                    <a:pt x="330" y="3092"/>
                  </a:lnTo>
                  <a:lnTo>
                    <a:pt x="339" y="3101"/>
                  </a:lnTo>
                  <a:lnTo>
                    <a:pt x="338" y="3111"/>
                  </a:lnTo>
                  <a:lnTo>
                    <a:pt x="338" y="3122"/>
                  </a:lnTo>
                  <a:lnTo>
                    <a:pt x="347" y="3130"/>
                  </a:lnTo>
                  <a:lnTo>
                    <a:pt x="355" y="3138"/>
                  </a:lnTo>
                  <a:lnTo>
                    <a:pt x="355" y="3134"/>
                  </a:lnTo>
                  <a:lnTo>
                    <a:pt x="355" y="3126"/>
                  </a:lnTo>
                  <a:lnTo>
                    <a:pt x="355" y="3123"/>
                  </a:lnTo>
                  <a:lnTo>
                    <a:pt x="355" y="3120"/>
                  </a:lnTo>
                  <a:lnTo>
                    <a:pt x="355" y="3117"/>
                  </a:lnTo>
                  <a:lnTo>
                    <a:pt x="355" y="3117"/>
                  </a:lnTo>
                  <a:lnTo>
                    <a:pt x="363" y="3123"/>
                  </a:lnTo>
                  <a:lnTo>
                    <a:pt x="372" y="3132"/>
                  </a:lnTo>
                  <a:lnTo>
                    <a:pt x="372" y="3142"/>
                  </a:lnTo>
                  <a:lnTo>
                    <a:pt x="372" y="3153"/>
                  </a:lnTo>
                  <a:lnTo>
                    <a:pt x="380" y="3160"/>
                  </a:lnTo>
                  <a:lnTo>
                    <a:pt x="389" y="3168"/>
                  </a:lnTo>
                  <a:lnTo>
                    <a:pt x="390" y="3178"/>
                  </a:lnTo>
                  <a:lnTo>
                    <a:pt x="390" y="3189"/>
                  </a:lnTo>
                  <a:lnTo>
                    <a:pt x="390" y="3200"/>
                  </a:lnTo>
                  <a:lnTo>
                    <a:pt x="391" y="3210"/>
                  </a:lnTo>
                  <a:lnTo>
                    <a:pt x="399" y="3218"/>
                  </a:lnTo>
                  <a:lnTo>
                    <a:pt x="408" y="3225"/>
                  </a:lnTo>
                  <a:lnTo>
                    <a:pt x="417" y="3232"/>
                  </a:lnTo>
                  <a:lnTo>
                    <a:pt x="426" y="3239"/>
                  </a:lnTo>
                  <a:lnTo>
                    <a:pt x="427" y="3250"/>
                  </a:lnTo>
                  <a:lnTo>
                    <a:pt x="427" y="3260"/>
                  </a:lnTo>
                  <a:lnTo>
                    <a:pt x="437" y="3268"/>
                  </a:lnTo>
                  <a:lnTo>
                    <a:pt x="445" y="3274"/>
                  </a:lnTo>
                  <a:lnTo>
                    <a:pt x="446" y="3285"/>
                  </a:lnTo>
                  <a:lnTo>
                    <a:pt x="447" y="3295"/>
                  </a:lnTo>
                  <a:lnTo>
                    <a:pt x="456" y="3303"/>
                  </a:lnTo>
                  <a:lnTo>
                    <a:pt x="465" y="3309"/>
                  </a:lnTo>
                  <a:lnTo>
                    <a:pt x="466" y="3320"/>
                  </a:lnTo>
                  <a:lnTo>
                    <a:pt x="467" y="3330"/>
                  </a:lnTo>
                  <a:lnTo>
                    <a:pt x="477" y="3337"/>
                  </a:lnTo>
                  <a:lnTo>
                    <a:pt x="487" y="3343"/>
                  </a:lnTo>
                  <a:lnTo>
                    <a:pt x="488" y="3354"/>
                  </a:lnTo>
                  <a:lnTo>
                    <a:pt x="490" y="3364"/>
                  </a:lnTo>
                  <a:lnTo>
                    <a:pt x="498" y="3371"/>
                  </a:lnTo>
                  <a:lnTo>
                    <a:pt x="508" y="3377"/>
                  </a:lnTo>
                  <a:lnTo>
                    <a:pt x="510" y="3388"/>
                  </a:lnTo>
                  <a:lnTo>
                    <a:pt x="511" y="3399"/>
                  </a:lnTo>
                  <a:lnTo>
                    <a:pt x="521" y="3405"/>
                  </a:lnTo>
                  <a:lnTo>
                    <a:pt x="530" y="3411"/>
                  </a:lnTo>
                  <a:lnTo>
                    <a:pt x="532" y="3422"/>
                  </a:lnTo>
                  <a:lnTo>
                    <a:pt x="535" y="3433"/>
                  </a:lnTo>
                  <a:lnTo>
                    <a:pt x="524" y="3426"/>
                  </a:lnTo>
                  <a:lnTo>
                    <a:pt x="515" y="3420"/>
                  </a:lnTo>
                  <a:lnTo>
                    <a:pt x="516" y="3430"/>
                  </a:lnTo>
                  <a:lnTo>
                    <a:pt x="519" y="3441"/>
                  </a:lnTo>
                  <a:lnTo>
                    <a:pt x="528" y="3447"/>
                  </a:lnTo>
                  <a:lnTo>
                    <a:pt x="538" y="3453"/>
                  </a:lnTo>
                  <a:lnTo>
                    <a:pt x="536" y="3442"/>
                  </a:lnTo>
                  <a:lnTo>
                    <a:pt x="535" y="3433"/>
                  </a:lnTo>
                  <a:lnTo>
                    <a:pt x="544" y="3438"/>
                  </a:lnTo>
                  <a:lnTo>
                    <a:pt x="554" y="3444"/>
                  </a:lnTo>
                  <a:lnTo>
                    <a:pt x="556" y="3455"/>
                  </a:lnTo>
                  <a:lnTo>
                    <a:pt x="558" y="3466"/>
                  </a:lnTo>
                  <a:lnTo>
                    <a:pt x="568" y="3472"/>
                  </a:lnTo>
                  <a:lnTo>
                    <a:pt x="577" y="3477"/>
                  </a:lnTo>
                  <a:lnTo>
                    <a:pt x="587" y="3483"/>
                  </a:lnTo>
                  <a:lnTo>
                    <a:pt x="596" y="3489"/>
                  </a:lnTo>
                  <a:lnTo>
                    <a:pt x="599" y="3499"/>
                  </a:lnTo>
                  <a:lnTo>
                    <a:pt x="602" y="3509"/>
                  </a:lnTo>
                  <a:lnTo>
                    <a:pt x="604" y="3520"/>
                  </a:lnTo>
                  <a:lnTo>
                    <a:pt x="607" y="3530"/>
                  </a:lnTo>
                  <a:lnTo>
                    <a:pt x="616" y="3536"/>
                  </a:lnTo>
                  <a:lnTo>
                    <a:pt x="626" y="3541"/>
                  </a:lnTo>
                  <a:lnTo>
                    <a:pt x="636" y="3545"/>
                  </a:lnTo>
                  <a:lnTo>
                    <a:pt x="646" y="3551"/>
                  </a:lnTo>
                  <a:lnTo>
                    <a:pt x="648" y="3561"/>
                  </a:lnTo>
                  <a:lnTo>
                    <a:pt x="652" y="3572"/>
                  </a:lnTo>
                  <a:lnTo>
                    <a:pt x="661" y="3576"/>
                  </a:lnTo>
                  <a:lnTo>
                    <a:pt x="672" y="3583"/>
                  </a:lnTo>
                  <a:lnTo>
                    <a:pt x="676" y="3593"/>
                  </a:lnTo>
                  <a:lnTo>
                    <a:pt x="678" y="3604"/>
                  </a:lnTo>
                  <a:lnTo>
                    <a:pt x="679" y="3607"/>
                  </a:lnTo>
                  <a:lnTo>
                    <a:pt x="681" y="3614"/>
                  </a:lnTo>
                  <a:lnTo>
                    <a:pt x="682" y="3618"/>
                  </a:lnTo>
                  <a:lnTo>
                    <a:pt x="683" y="3621"/>
                  </a:lnTo>
                  <a:lnTo>
                    <a:pt x="683" y="3622"/>
                  </a:lnTo>
                  <a:lnTo>
                    <a:pt x="685" y="3623"/>
                  </a:lnTo>
                  <a:lnTo>
                    <a:pt x="685" y="3623"/>
                  </a:lnTo>
                  <a:lnTo>
                    <a:pt x="685" y="3623"/>
                  </a:lnTo>
                  <a:lnTo>
                    <a:pt x="685" y="3624"/>
                  </a:lnTo>
                  <a:lnTo>
                    <a:pt x="685" y="3624"/>
                  </a:lnTo>
                  <a:lnTo>
                    <a:pt x="685" y="3624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5" y="3623"/>
                  </a:lnTo>
                  <a:lnTo>
                    <a:pt x="685" y="3624"/>
                  </a:lnTo>
                  <a:lnTo>
                    <a:pt x="695" y="3628"/>
                  </a:lnTo>
                  <a:lnTo>
                    <a:pt x="705" y="3634"/>
                  </a:lnTo>
                  <a:lnTo>
                    <a:pt x="709" y="3643"/>
                  </a:lnTo>
                  <a:lnTo>
                    <a:pt x="711" y="3654"/>
                  </a:lnTo>
                  <a:lnTo>
                    <a:pt x="714" y="3664"/>
                  </a:lnTo>
                  <a:lnTo>
                    <a:pt x="719" y="3674"/>
                  </a:lnTo>
                  <a:lnTo>
                    <a:pt x="729" y="3679"/>
                  </a:lnTo>
                  <a:lnTo>
                    <a:pt x="740" y="3684"/>
                  </a:lnTo>
                  <a:lnTo>
                    <a:pt x="739" y="3680"/>
                  </a:lnTo>
                  <a:lnTo>
                    <a:pt x="737" y="3673"/>
                  </a:lnTo>
                  <a:lnTo>
                    <a:pt x="735" y="3670"/>
                  </a:lnTo>
                  <a:lnTo>
                    <a:pt x="733" y="3667"/>
                  </a:lnTo>
                  <a:lnTo>
                    <a:pt x="733" y="3666"/>
                  </a:lnTo>
                  <a:lnTo>
                    <a:pt x="732" y="3664"/>
                  </a:lnTo>
                  <a:lnTo>
                    <a:pt x="732" y="3663"/>
                  </a:lnTo>
                  <a:lnTo>
                    <a:pt x="732" y="3663"/>
                  </a:lnTo>
                  <a:lnTo>
                    <a:pt x="743" y="3668"/>
                  </a:lnTo>
                  <a:lnTo>
                    <a:pt x="754" y="3672"/>
                  </a:lnTo>
                  <a:lnTo>
                    <a:pt x="757" y="3683"/>
                  </a:lnTo>
                  <a:lnTo>
                    <a:pt x="760" y="3692"/>
                  </a:lnTo>
                  <a:lnTo>
                    <a:pt x="772" y="3696"/>
                  </a:lnTo>
                  <a:lnTo>
                    <a:pt x="781" y="3701"/>
                  </a:lnTo>
                  <a:lnTo>
                    <a:pt x="786" y="3711"/>
                  </a:lnTo>
                  <a:lnTo>
                    <a:pt x="789" y="3721"/>
                  </a:lnTo>
                  <a:lnTo>
                    <a:pt x="792" y="3731"/>
                  </a:lnTo>
                  <a:lnTo>
                    <a:pt x="797" y="3741"/>
                  </a:lnTo>
                  <a:lnTo>
                    <a:pt x="808" y="3745"/>
                  </a:lnTo>
                  <a:lnTo>
                    <a:pt x="819" y="3750"/>
                  </a:lnTo>
                  <a:lnTo>
                    <a:pt x="829" y="3753"/>
                  </a:lnTo>
                  <a:lnTo>
                    <a:pt x="840" y="3757"/>
                  </a:lnTo>
                  <a:lnTo>
                    <a:pt x="844" y="3768"/>
                  </a:lnTo>
                  <a:lnTo>
                    <a:pt x="848" y="3776"/>
                  </a:lnTo>
                  <a:lnTo>
                    <a:pt x="859" y="3780"/>
                  </a:lnTo>
                  <a:lnTo>
                    <a:pt x="870" y="3785"/>
                  </a:lnTo>
                  <a:lnTo>
                    <a:pt x="874" y="3794"/>
                  </a:lnTo>
                  <a:lnTo>
                    <a:pt x="878" y="3804"/>
                  </a:lnTo>
                  <a:lnTo>
                    <a:pt x="890" y="3807"/>
                  </a:lnTo>
                  <a:lnTo>
                    <a:pt x="899" y="3810"/>
                  </a:lnTo>
                  <a:lnTo>
                    <a:pt x="905" y="3821"/>
                  </a:lnTo>
                  <a:lnTo>
                    <a:pt x="909" y="3830"/>
                  </a:lnTo>
                  <a:lnTo>
                    <a:pt x="897" y="3826"/>
                  </a:lnTo>
                  <a:lnTo>
                    <a:pt x="888" y="3823"/>
                  </a:lnTo>
                  <a:lnTo>
                    <a:pt x="891" y="3833"/>
                  </a:lnTo>
                  <a:lnTo>
                    <a:pt x="896" y="3842"/>
                  </a:lnTo>
                  <a:lnTo>
                    <a:pt x="908" y="3846"/>
                  </a:lnTo>
                  <a:lnTo>
                    <a:pt x="919" y="3850"/>
                  </a:lnTo>
                  <a:lnTo>
                    <a:pt x="914" y="3840"/>
                  </a:lnTo>
                  <a:lnTo>
                    <a:pt x="909" y="3830"/>
                  </a:lnTo>
                  <a:lnTo>
                    <a:pt x="920" y="3833"/>
                  </a:lnTo>
                  <a:lnTo>
                    <a:pt x="931" y="3837"/>
                  </a:lnTo>
                  <a:lnTo>
                    <a:pt x="936" y="3846"/>
                  </a:lnTo>
                  <a:lnTo>
                    <a:pt x="941" y="3856"/>
                  </a:lnTo>
                  <a:lnTo>
                    <a:pt x="952" y="3859"/>
                  </a:lnTo>
                  <a:lnTo>
                    <a:pt x="962" y="3862"/>
                  </a:lnTo>
                  <a:lnTo>
                    <a:pt x="968" y="3872"/>
                  </a:lnTo>
                  <a:lnTo>
                    <a:pt x="973" y="3880"/>
                  </a:lnTo>
                  <a:lnTo>
                    <a:pt x="984" y="3884"/>
                  </a:lnTo>
                  <a:lnTo>
                    <a:pt x="994" y="3887"/>
                  </a:lnTo>
                  <a:lnTo>
                    <a:pt x="999" y="3896"/>
                  </a:lnTo>
                  <a:lnTo>
                    <a:pt x="1005" y="3905"/>
                  </a:lnTo>
                  <a:lnTo>
                    <a:pt x="1017" y="3908"/>
                  </a:lnTo>
                  <a:lnTo>
                    <a:pt x="1027" y="3910"/>
                  </a:lnTo>
                  <a:lnTo>
                    <a:pt x="1038" y="3912"/>
                  </a:lnTo>
                  <a:lnTo>
                    <a:pt x="1050" y="3915"/>
                  </a:lnTo>
                  <a:lnTo>
                    <a:pt x="1055" y="3925"/>
                  </a:lnTo>
                  <a:lnTo>
                    <a:pt x="1060" y="3934"/>
                  </a:lnTo>
                  <a:lnTo>
                    <a:pt x="1072" y="3937"/>
                  </a:lnTo>
                  <a:lnTo>
                    <a:pt x="1082" y="3939"/>
                  </a:lnTo>
                  <a:lnTo>
                    <a:pt x="1089" y="3947"/>
                  </a:lnTo>
                  <a:lnTo>
                    <a:pt x="1093" y="3957"/>
                  </a:lnTo>
                  <a:lnTo>
                    <a:pt x="1098" y="3965"/>
                  </a:lnTo>
                  <a:lnTo>
                    <a:pt x="1105" y="3975"/>
                  </a:lnTo>
                  <a:lnTo>
                    <a:pt x="1117" y="3977"/>
                  </a:lnTo>
                  <a:lnTo>
                    <a:pt x="1127" y="3978"/>
                  </a:lnTo>
                  <a:lnTo>
                    <a:pt x="1139" y="3980"/>
                  </a:lnTo>
                  <a:lnTo>
                    <a:pt x="1150" y="3982"/>
                  </a:lnTo>
                  <a:lnTo>
                    <a:pt x="1156" y="3991"/>
                  </a:lnTo>
                  <a:lnTo>
                    <a:pt x="1161" y="4001"/>
                  </a:lnTo>
                  <a:lnTo>
                    <a:pt x="1173" y="4002"/>
                  </a:lnTo>
                  <a:lnTo>
                    <a:pt x="1185" y="4004"/>
                  </a:lnTo>
                  <a:lnTo>
                    <a:pt x="1190" y="4012"/>
                  </a:lnTo>
                  <a:lnTo>
                    <a:pt x="1196" y="4021"/>
                  </a:lnTo>
                  <a:lnTo>
                    <a:pt x="1202" y="4022"/>
                  </a:lnTo>
                  <a:lnTo>
                    <a:pt x="1208" y="4022"/>
                  </a:lnTo>
                  <a:lnTo>
                    <a:pt x="1214" y="4022"/>
                  </a:lnTo>
                  <a:lnTo>
                    <a:pt x="1219" y="4024"/>
                  </a:lnTo>
                  <a:lnTo>
                    <a:pt x="1225" y="4032"/>
                  </a:lnTo>
                  <a:lnTo>
                    <a:pt x="1231" y="4041"/>
                  </a:lnTo>
                  <a:lnTo>
                    <a:pt x="1243" y="4042"/>
                  </a:lnTo>
                  <a:lnTo>
                    <a:pt x="1255" y="4043"/>
                  </a:lnTo>
                  <a:lnTo>
                    <a:pt x="1261" y="4052"/>
                  </a:lnTo>
                  <a:lnTo>
                    <a:pt x="1268" y="4060"/>
                  </a:lnTo>
                  <a:lnTo>
                    <a:pt x="1279" y="4061"/>
                  </a:lnTo>
                  <a:lnTo>
                    <a:pt x="1290" y="4062"/>
                  </a:lnTo>
                  <a:lnTo>
                    <a:pt x="1296" y="4071"/>
                  </a:lnTo>
                  <a:lnTo>
                    <a:pt x="1304" y="4078"/>
                  </a:lnTo>
                  <a:lnTo>
                    <a:pt x="1314" y="4079"/>
                  </a:lnTo>
                  <a:lnTo>
                    <a:pt x="1326" y="4080"/>
                  </a:lnTo>
                  <a:lnTo>
                    <a:pt x="1334" y="4089"/>
                  </a:lnTo>
                  <a:lnTo>
                    <a:pt x="1340" y="4096"/>
                  </a:lnTo>
                  <a:lnTo>
                    <a:pt x="1352" y="4097"/>
                  </a:lnTo>
                  <a:lnTo>
                    <a:pt x="1362" y="4097"/>
                  </a:lnTo>
                  <a:lnTo>
                    <a:pt x="1370" y="4106"/>
                  </a:lnTo>
                  <a:lnTo>
                    <a:pt x="1377" y="4113"/>
                  </a:lnTo>
                  <a:lnTo>
                    <a:pt x="1388" y="4114"/>
                  </a:lnTo>
                  <a:lnTo>
                    <a:pt x="1400" y="4114"/>
                  </a:lnTo>
                  <a:lnTo>
                    <a:pt x="1407" y="4122"/>
                  </a:lnTo>
                  <a:lnTo>
                    <a:pt x="1414" y="4130"/>
                  </a:lnTo>
                  <a:lnTo>
                    <a:pt x="1425" y="4130"/>
                  </a:lnTo>
                  <a:lnTo>
                    <a:pt x="1437" y="4130"/>
                  </a:lnTo>
                  <a:lnTo>
                    <a:pt x="1444" y="4138"/>
                  </a:lnTo>
                  <a:lnTo>
                    <a:pt x="1452" y="4145"/>
                  </a:lnTo>
                  <a:lnTo>
                    <a:pt x="1463" y="4145"/>
                  </a:lnTo>
                  <a:lnTo>
                    <a:pt x="1474" y="4145"/>
                  </a:lnTo>
                  <a:lnTo>
                    <a:pt x="1483" y="4153"/>
                  </a:lnTo>
                  <a:lnTo>
                    <a:pt x="1489" y="4160"/>
                  </a:lnTo>
                  <a:lnTo>
                    <a:pt x="1477" y="4161"/>
                  </a:lnTo>
                  <a:lnTo>
                    <a:pt x="1467" y="4161"/>
                  </a:lnTo>
                  <a:lnTo>
                    <a:pt x="1473" y="4169"/>
                  </a:lnTo>
                  <a:lnTo>
                    <a:pt x="1481" y="4176"/>
                  </a:lnTo>
                  <a:lnTo>
                    <a:pt x="1493" y="4176"/>
                  </a:lnTo>
                  <a:lnTo>
                    <a:pt x="1505" y="4176"/>
                  </a:lnTo>
                  <a:lnTo>
                    <a:pt x="1496" y="4168"/>
                  </a:lnTo>
                  <a:lnTo>
                    <a:pt x="1489" y="4160"/>
                  </a:lnTo>
                  <a:lnTo>
                    <a:pt x="1501" y="4159"/>
                  </a:lnTo>
                  <a:lnTo>
                    <a:pt x="1512" y="4160"/>
                  </a:lnTo>
                  <a:lnTo>
                    <a:pt x="1520" y="4168"/>
                  </a:lnTo>
                  <a:lnTo>
                    <a:pt x="1527" y="4175"/>
                  </a:lnTo>
                  <a:lnTo>
                    <a:pt x="1539" y="4175"/>
                  </a:lnTo>
                  <a:lnTo>
                    <a:pt x="1551" y="4173"/>
                  </a:lnTo>
                  <a:lnTo>
                    <a:pt x="1561" y="4172"/>
                  </a:lnTo>
                  <a:lnTo>
                    <a:pt x="1573" y="4172"/>
                  </a:lnTo>
                  <a:lnTo>
                    <a:pt x="1580" y="4179"/>
                  </a:lnTo>
                  <a:lnTo>
                    <a:pt x="1589" y="4187"/>
                  </a:lnTo>
                  <a:lnTo>
                    <a:pt x="1596" y="4194"/>
                  </a:lnTo>
                  <a:lnTo>
                    <a:pt x="1605" y="4201"/>
                  </a:lnTo>
                  <a:lnTo>
                    <a:pt x="1609" y="4201"/>
                  </a:lnTo>
                  <a:lnTo>
                    <a:pt x="1616" y="4201"/>
                  </a:lnTo>
                  <a:lnTo>
                    <a:pt x="1623" y="4199"/>
                  </a:lnTo>
                  <a:lnTo>
                    <a:pt x="1627" y="4198"/>
                  </a:lnTo>
                  <a:lnTo>
                    <a:pt x="1638" y="4196"/>
                  </a:lnTo>
                  <a:lnTo>
                    <a:pt x="1650" y="4196"/>
                  </a:lnTo>
                  <a:lnTo>
                    <a:pt x="1658" y="4203"/>
                  </a:lnTo>
                  <a:lnTo>
                    <a:pt x="1667" y="4210"/>
                  </a:lnTo>
                  <a:lnTo>
                    <a:pt x="1677" y="4208"/>
                  </a:lnTo>
                  <a:lnTo>
                    <a:pt x="1689" y="4207"/>
                  </a:lnTo>
                  <a:lnTo>
                    <a:pt x="1697" y="4214"/>
                  </a:lnTo>
                  <a:lnTo>
                    <a:pt x="1705" y="4221"/>
                  </a:lnTo>
                  <a:lnTo>
                    <a:pt x="1717" y="4219"/>
                  </a:lnTo>
                  <a:lnTo>
                    <a:pt x="1728" y="4218"/>
                  </a:lnTo>
                  <a:lnTo>
                    <a:pt x="1736" y="4224"/>
                  </a:lnTo>
                  <a:lnTo>
                    <a:pt x="1744" y="4230"/>
                  </a:lnTo>
                  <a:lnTo>
                    <a:pt x="1756" y="4228"/>
                  </a:lnTo>
                  <a:lnTo>
                    <a:pt x="1768" y="4226"/>
                  </a:lnTo>
                  <a:lnTo>
                    <a:pt x="1776" y="4233"/>
                  </a:lnTo>
                  <a:lnTo>
                    <a:pt x="1785" y="4239"/>
                  </a:lnTo>
                  <a:lnTo>
                    <a:pt x="1795" y="4237"/>
                  </a:lnTo>
                  <a:lnTo>
                    <a:pt x="1807" y="4236"/>
                  </a:lnTo>
                  <a:lnTo>
                    <a:pt x="1816" y="4241"/>
                  </a:lnTo>
                  <a:lnTo>
                    <a:pt x="1824" y="4247"/>
                  </a:lnTo>
                  <a:lnTo>
                    <a:pt x="1836" y="4245"/>
                  </a:lnTo>
                  <a:lnTo>
                    <a:pt x="1846" y="4243"/>
                  </a:lnTo>
                  <a:lnTo>
                    <a:pt x="1856" y="4248"/>
                  </a:lnTo>
                  <a:lnTo>
                    <a:pt x="1865" y="4255"/>
                  </a:lnTo>
                  <a:lnTo>
                    <a:pt x="1873" y="4261"/>
                  </a:lnTo>
                  <a:lnTo>
                    <a:pt x="1882" y="4268"/>
                  </a:lnTo>
                  <a:lnTo>
                    <a:pt x="1893" y="4265"/>
                  </a:lnTo>
                  <a:lnTo>
                    <a:pt x="1904" y="4262"/>
                  </a:lnTo>
                  <a:lnTo>
                    <a:pt x="1916" y="4259"/>
                  </a:lnTo>
                  <a:lnTo>
                    <a:pt x="1926" y="4256"/>
                  </a:lnTo>
                  <a:lnTo>
                    <a:pt x="1936" y="4262"/>
                  </a:lnTo>
                  <a:lnTo>
                    <a:pt x="1944" y="4268"/>
                  </a:lnTo>
                  <a:lnTo>
                    <a:pt x="1934" y="4271"/>
                  </a:lnTo>
                  <a:lnTo>
                    <a:pt x="1922" y="4274"/>
                  </a:lnTo>
                  <a:lnTo>
                    <a:pt x="1932" y="4279"/>
                  </a:lnTo>
                  <a:lnTo>
                    <a:pt x="1940" y="4285"/>
                  </a:lnTo>
                  <a:lnTo>
                    <a:pt x="1952" y="4282"/>
                  </a:lnTo>
                  <a:lnTo>
                    <a:pt x="1962" y="4279"/>
                  </a:lnTo>
                  <a:lnTo>
                    <a:pt x="1960" y="4277"/>
                  </a:lnTo>
                  <a:lnTo>
                    <a:pt x="1954" y="4273"/>
                  </a:lnTo>
                  <a:lnTo>
                    <a:pt x="1950" y="4271"/>
                  </a:lnTo>
                  <a:lnTo>
                    <a:pt x="1948" y="4270"/>
                  </a:lnTo>
                  <a:lnTo>
                    <a:pt x="1945" y="4269"/>
                  </a:lnTo>
                  <a:lnTo>
                    <a:pt x="1944" y="4268"/>
                  </a:lnTo>
                  <a:lnTo>
                    <a:pt x="1955" y="4264"/>
                  </a:lnTo>
                  <a:lnTo>
                    <a:pt x="1967" y="4262"/>
                  </a:lnTo>
                  <a:lnTo>
                    <a:pt x="1975" y="4268"/>
                  </a:lnTo>
                  <a:lnTo>
                    <a:pt x="1985" y="4273"/>
                  </a:lnTo>
                  <a:lnTo>
                    <a:pt x="1995" y="4270"/>
                  </a:lnTo>
                  <a:lnTo>
                    <a:pt x="2007" y="4266"/>
                  </a:lnTo>
                  <a:lnTo>
                    <a:pt x="2016" y="4272"/>
                  </a:lnTo>
                  <a:lnTo>
                    <a:pt x="2025" y="4277"/>
                  </a:lnTo>
                  <a:lnTo>
                    <a:pt x="2036" y="4274"/>
                  </a:lnTo>
                  <a:lnTo>
                    <a:pt x="2048" y="4271"/>
                  </a:lnTo>
                  <a:lnTo>
                    <a:pt x="2056" y="4275"/>
                  </a:lnTo>
                  <a:lnTo>
                    <a:pt x="2066" y="4280"/>
                  </a:lnTo>
                  <a:lnTo>
                    <a:pt x="2076" y="4277"/>
                  </a:lnTo>
                  <a:lnTo>
                    <a:pt x="2088" y="4273"/>
                  </a:lnTo>
                  <a:lnTo>
                    <a:pt x="2091" y="4275"/>
                  </a:lnTo>
                  <a:lnTo>
                    <a:pt x="2098" y="4278"/>
                  </a:lnTo>
                  <a:lnTo>
                    <a:pt x="2104" y="4281"/>
                  </a:lnTo>
                  <a:lnTo>
                    <a:pt x="2106" y="4283"/>
                  </a:lnTo>
                  <a:lnTo>
                    <a:pt x="2104" y="4285"/>
                  </a:lnTo>
                  <a:lnTo>
                    <a:pt x="2096" y="4288"/>
                  </a:lnTo>
                  <a:lnTo>
                    <a:pt x="2089" y="4290"/>
                  </a:lnTo>
                  <a:lnTo>
                    <a:pt x="2085" y="4291"/>
                  </a:lnTo>
                  <a:lnTo>
                    <a:pt x="2075" y="4286"/>
                  </a:lnTo>
                  <a:lnTo>
                    <a:pt x="2066" y="4280"/>
                  </a:lnTo>
                  <a:lnTo>
                    <a:pt x="2055" y="4283"/>
                  </a:lnTo>
                  <a:lnTo>
                    <a:pt x="2044" y="4288"/>
                  </a:lnTo>
                  <a:lnTo>
                    <a:pt x="2032" y="4291"/>
                  </a:lnTo>
                  <a:lnTo>
                    <a:pt x="2022" y="4294"/>
                  </a:lnTo>
                  <a:lnTo>
                    <a:pt x="2032" y="4299"/>
                  </a:lnTo>
                  <a:lnTo>
                    <a:pt x="2041" y="4305"/>
                  </a:lnTo>
                  <a:lnTo>
                    <a:pt x="2029" y="4308"/>
                  </a:lnTo>
                  <a:lnTo>
                    <a:pt x="2019" y="4312"/>
                  </a:lnTo>
                  <a:lnTo>
                    <a:pt x="2027" y="4318"/>
                  </a:lnTo>
                  <a:lnTo>
                    <a:pt x="2038" y="4323"/>
                  </a:lnTo>
                  <a:lnTo>
                    <a:pt x="2049" y="4319"/>
                  </a:lnTo>
                  <a:lnTo>
                    <a:pt x="2060" y="4315"/>
                  </a:lnTo>
                  <a:lnTo>
                    <a:pt x="2071" y="4311"/>
                  </a:lnTo>
                  <a:lnTo>
                    <a:pt x="2082" y="4308"/>
                  </a:lnTo>
                  <a:lnTo>
                    <a:pt x="2092" y="4313"/>
                  </a:lnTo>
                  <a:lnTo>
                    <a:pt x="2102" y="4319"/>
                  </a:lnTo>
                  <a:lnTo>
                    <a:pt x="2112" y="4314"/>
                  </a:lnTo>
                  <a:lnTo>
                    <a:pt x="2123" y="4310"/>
                  </a:lnTo>
                  <a:lnTo>
                    <a:pt x="2135" y="4307"/>
                  </a:lnTo>
                  <a:lnTo>
                    <a:pt x="2145" y="4303"/>
                  </a:lnTo>
                  <a:lnTo>
                    <a:pt x="2157" y="4298"/>
                  </a:lnTo>
                  <a:lnTo>
                    <a:pt x="2167" y="4294"/>
                  </a:lnTo>
                  <a:lnTo>
                    <a:pt x="2164" y="4293"/>
                  </a:lnTo>
                  <a:lnTo>
                    <a:pt x="2157" y="4290"/>
                  </a:lnTo>
                  <a:lnTo>
                    <a:pt x="2154" y="4288"/>
                  </a:lnTo>
                  <a:lnTo>
                    <a:pt x="2151" y="4287"/>
                  </a:lnTo>
                  <a:lnTo>
                    <a:pt x="2149" y="4286"/>
                  </a:lnTo>
                  <a:lnTo>
                    <a:pt x="2148" y="4286"/>
                  </a:lnTo>
                  <a:lnTo>
                    <a:pt x="2158" y="4280"/>
                  </a:lnTo>
                  <a:lnTo>
                    <a:pt x="2169" y="4277"/>
                  </a:lnTo>
                  <a:lnTo>
                    <a:pt x="2178" y="4281"/>
                  </a:lnTo>
                  <a:lnTo>
                    <a:pt x="2188" y="4287"/>
                  </a:lnTo>
                  <a:lnTo>
                    <a:pt x="2199" y="4282"/>
                  </a:lnTo>
                  <a:lnTo>
                    <a:pt x="2209" y="4278"/>
                  </a:lnTo>
                  <a:lnTo>
                    <a:pt x="2219" y="4282"/>
                  </a:lnTo>
                  <a:lnTo>
                    <a:pt x="2228" y="4287"/>
                  </a:lnTo>
                  <a:lnTo>
                    <a:pt x="2239" y="4282"/>
                  </a:lnTo>
                  <a:lnTo>
                    <a:pt x="2250" y="4277"/>
                  </a:lnTo>
                  <a:lnTo>
                    <a:pt x="2260" y="4282"/>
                  </a:lnTo>
                  <a:lnTo>
                    <a:pt x="2270" y="4286"/>
                  </a:lnTo>
                  <a:lnTo>
                    <a:pt x="2281" y="4281"/>
                  </a:lnTo>
                  <a:lnTo>
                    <a:pt x="2290" y="4277"/>
                  </a:lnTo>
                  <a:lnTo>
                    <a:pt x="2301" y="4272"/>
                  </a:lnTo>
                  <a:lnTo>
                    <a:pt x="2311" y="4266"/>
                  </a:lnTo>
                  <a:lnTo>
                    <a:pt x="2322" y="4271"/>
                  </a:lnTo>
                  <a:lnTo>
                    <a:pt x="2332" y="4275"/>
                  </a:lnTo>
                  <a:lnTo>
                    <a:pt x="2335" y="4276"/>
                  </a:lnTo>
                  <a:lnTo>
                    <a:pt x="2341" y="4279"/>
                  </a:lnTo>
                  <a:lnTo>
                    <a:pt x="2348" y="4281"/>
                  </a:lnTo>
                  <a:lnTo>
                    <a:pt x="2351" y="4282"/>
                  </a:lnTo>
                  <a:lnTo>
                    <a:pt x="2361" y="4277"/>
                  </a:lnTo>
                  <a:lnTo>
                    <a:pt x="2372" y="4272"/>
                  </a:lnTo>
                  <a:lnTo>
                    <a:pt x="2382" y="4276"/>
                  </a:lnTo>
                  <a:lnTo>
                    <a:pt x="2392" y="4279"/>
                  </a:lnTo>
                  <a:lnTo>
                    <a:pt x="2402" y="4274"/>
                  </a:lnTo>
                  <a:lnTo>
                    <a:pt x="2412" y="4269"/>
                  </a:lnTo>
                  <a:lnTo>
                    <a:pt x="2422" y="4263"/>
                  </a:lnTo>
                  <a:lnTo>
                    <a:pt x="2433" y="4258"/>
                  </a:lnTo>
                  <a:lnTo>
                    <a:pt x="2442" y="4261"/>
                  </a:lnTo>
                  <a:lnTo>
                    <a:pt x="2453" y="4264"/>
                  </a:lnTo>
                  <a:lnTo>
                    <a:pt x="2462" y="4259"/>
                  </a:lnTo>
                  <a:lnTo>
                    <a:pt x="2473" y="4254"/>
                  </a:lnTo>
                  <a:lnTo>
                    <a:pt x="2483" y="4257"/>
                  </a:lnTo>
                  <a:lnTo>
                    <a:pt x="2493" y="4260"/>
                  </a:lnTo>
                  <a:lnTo>
                    <a:pt x="2503" y="4254"/>
                  </a:lnTo>
                  <a:lnTo>
                    <a:pt x="2513" y="4248"/>
                  </a:lnTo>
                  <a:lnTo>
                    <a:pt x="2523" y="4252"/>
                  </a:lnTo>
                  <a:lnTo>
                    <a:pt x="2534" y="4254"/>
                  </a:lnTo>
                  <a:lnTo>
                    <a:pt x="2544" y="4257"/>
                  </a:lnTo>
                  <a:lnTo>
                    <a:pt x="2554" y="4259"/>
                  </a:lnTo>
                  <a:lnTo>
                    <a:pt x="2564" y="4254"/>
                  </a:lnTo>
                  <a:lnTo>
                    <a:pt x="2574" y="4247"/>
                  </a:lnTo>
                  <a:lnTo>
                    <a:pt x="2578" y="4245"/>
                  </a:lnTo>
                  <a:lnTo>
                    <a:pt x="2584" y="4241"/>
                  </a:lnTo>
                  <a:lnTo>
                    <a:pt x="2588" y="4237"/>
                  </a:lnTo>
                  <a:lnTo>
                    <a:pt x="2593" y="4235"/>
                  </a:lnTo>
                  <a:lnTo>
                    <a:pt x="2604" y="4238"/>
                  </a:lnTo>
                  <a:lnTo>
                    <a:pt x="2614" y="4240"/>
                  </a:lnTo>
                  <a:lnTo>
                    <a:pt x="2623" y="4233"/>
                  </a:lnTo>
                  <a:lnTo>
                    <a:pt x="2633" y="4227"/>
                  </a:lnTo>
                  <a:lnTo>
                    <a:pt x="2643" y="4229"/>
                  </a:lnTo>
                  <a:lnTo>
                    <a:pt x="2654" y="4231"/>
                  </a:lnTo>
                  <a:lnTo>
                    <a:pt x="2664" y="4225"/>
                  </a:lnTo>
                  <a:lnTo>
                    <a:pt x="2672" y="4219"/>
                  </a:lnTo>
                  <a:lnTo>
                    <a:pt x="2684" y="4221"/>
                  </a:lnTo>
                  <a:lnTo>
                    <a:pt x="2693" y="4223"/>
                  </a:lnTo>
                  <a:lnTo>
                    <a:pt x="2691" y="4225"/>
                  </a:lnTo>
                  <a:lnTo>
                    <a:pt x="2685" y="4229"/>
                  </a:lnTo>
                  <a:lnTo>
                    <a:pt x="2678" y="4233"/>
                  </a:lnTo>
                  <a:lnTo>
                    <a:pt x="2675" y="4236"/>
                  </a:lnTo>
                  <a:lnTo>
                    <a:pt x="2686" y="4238"/>
                  </a:lnTo>
                  <a:lnTo>
                    <a:pt x="2697" y="4240"/>
                  </a:lnTo>
                  <a:lnTo>
                    <a:pt x="2700" y="4238"/>
                  </a:lnTo>
                  <a:lnTo>
                    <a:pt x="2706" y="4233"/>
                  </a:lnTo>
                  <a:lnTo>
                    <a:pt x="2713" y="4229"/>
                  </a:lnTo>
                  <a:lnTo>
                    <a:pt x="2715" y="4226"/>
                  </a:lnTo>
                  <a:lnTo>
                    <a:pt x="2711" y="4226"/>
                  </a:lnTo>
                  <a:lnTo>
                    <a:pt x="2704" y="4224"/>
                  </a:lnTo>
                  <a:lnTo>
                    <a:pt x="2700" y="4224"/>
                  </a:lnTo>
                  <a:lnTo>
                    <a:pt x="2697" y="4223"/>
                  </a:lnTo>
                  <a:lnTo>
                    <a:pt x="2694" y="4223"/>
                  </a:lnTo>
                  <a:lnTo>
                    <a:pt x="2693" y="4223"/>
                  </a:lnTo>
                  <a:lnTo>
                    <a:pt x="2703" y="4215"/>
                  </a:lnTo>
                  <a:lnTo>
                    <a:pt x="2713" y="4209"/>
                  </a:lnTo>
                  <a:lnTo>
                    <a:pt x="2723" y="4211"/>
                  </a:lnTo>
                  <a:lnTo>
                    <a:pt x="2733" y="4213"/>
                  </a:lnTo>
                  <a:lnTo>
                    <a:pt x="2742" y="4206"/>
                  </a:lnTo>
                  <a:lnTo>
                    <a:pt x="2752" y="4198"/>
                  </a:lnTo>
                  <a:lnTo>
                    <a:pt x="2761" y="4201"/>
                  </a:lnTo>
                  <a:lnTo>
                    <a:pt x="2773" y="4203"/>
                  </a:lnTo>
                  <a:lnTo>
                    <a:pt x="2782" y="4195"/>
                  </a:lnTo>
                  <a:lnTo>
                    <a:pt x="2790" y="4188"/>
                  </a:lnTo>
                  <a:lnTo>
                    <a:pt x="2802" y="4189"/>
                  </a:lnTo>
                  <a:lnTo>
                    <a:pt x="2811" y="4191"/>
                  </a:lnTo>
                  <a:lnTo>
                    <a:pt x="2803" y="4198"/>
                  </a:lnTo>
                  <a:lnTo>
                    <a:pt x="2794" y="4205"/>
                  </a:lnTo>
                  <a:lnTo>
                    <a:pt x="2804" y="4207"/>
                  </a:lnTo>
                  <a:lnTo>
                    <a:pt x="2816" y="4208"/>
                  </a:lnTo>
                  <a:lnTo>
                    <a:pt x="2825" y="4201"/>
                  </a:lnTo>
                  <a:lnTo>
                    <a:pt x="2834" y="4193"/>
                  </a:lnTo>
                  <a:lnTo>
                    <a:pt x="2822" y="4192"/>
                  </a:lnTo>
                  <a:lnTo>
                    <a:pt x="2811" y="4191"/>
                  </a:lnTo>
                  <a:lnTo>
                    <a:pt x="2820" y="4184"/>
                  </a:lnTo>
                  <a:lnTo>
                    <a:pt x="2830" y="4176"/>
                  </a:lnTo>
                  <a:lnTo>
                    <a:pt x="2838" y="4169"/>
                  </a:lnTo>
                  <a:lnTo>
                    <a:pt x="2847" y="4161"/>
                  </a:lnTo>
                  <a:lnTo>
                    <a:pt x="2857" y="4162"/>
                  </a:lnTo>
                  <a:lnTo>
                    <a:pt x="2868" y="4163"/>
                  </a:lnTo>
                  <a:lnTo>
                    <a:pt x="2879" y="4165"/>
                  </a:lnTo>
                  <a:lnTo>
                    <a:pt x="2889" y="4165"/>
                  </a:lnTo>
                  <a:lnTo>
                    <a:pt x="2899" y="4158"/>
                  </a:lnTo>
                  <a:lnTo>
                    <a:pt x="2907" y="4151"/>
                  </a:lnTo>
                  <a:lnTo>
                    <a:pt x="2913" y="4151"/>
                  </a:lnTo>
                  <a:lnTo>
                    <a:pt x="2918" y="4151"/>
                  </a:lnTo>
                  <a:lnTo>
                    <a:pt x="2923" y="4152"/>
                  </a:lnTo>
                  <a:lnTo>
                    <a:pt x="2929" y="4152"/>
                  </a:lnTo>
                  <a:lnTo>
                    <a:pt x="2939" y="4153"/>
                  </a:lnTo>
                  <a:lnTo>
                    <a:pt x="2950" y="4153"/>
                  </a:lnTo>
                  <a:lnTo>
                    <a:pt x="2958" y="4145"/>
                  </a:lnTo>
                  <a:lnTo>
                    <a:pt x="2967" y="4138"/>
                  </a:lnTo>
                  <a:lnTo>
                    <a:pt x="2956" y="4137"/>
                  </a:lnTo>
                  <a:lnTo>
                    <a:pt x="2944" y="4136"/>
                  </a:lnTo>
                  <a:lnTo>
                    <a:pt x="2953" y="4128"/>
                  </a:lnTo>
                  <a:lnTo>
                    <a:pt x="2962" y="4121"/>
                  </a:lnTo>
                  <a:lnTo>
                    <a:pt x="2972" y="4121"/>
                  </a:lnTo>
                  <a:lnTo>
                    <a:pt x="2983" y="4121"/>
                  </a:lnTo>
                  <a:lnTo>
                    <a:pt x="2991" y="4113"/>
                  </a:lnTo>
                  <a:lnTo>
                    <a:pt x="2999" y="4105"/>
                  </a:lnTo>
                  <a:lnTo>
                    <a:pt x="3009" y="4105"/>
                  </a:lnTo>
                  <a:lnTo>
                    <a:pt x="3020" y="4106"/>
                  </a:lnTo>
                  <a:lnTo>
                    <a:pt x="3029" y="4097"/>
                  </a:lnTo>
                  <a:lnTo>
                    <a:pt x="3036" y="4089"/>
                  </a:lnTo>
                  <a:lnTo>
                    <a:pt x="3048" y="4089"/>
                  </a:lnTo>
                  <a:lnTo>
                    <a:pt x="3058" y="4089"/>
                  </a:lnTo>
                  <a:lnTo>
                    <a:pt x="3069" y="4090"/>
                  </a:lnTo>
                  <a:lnTo>
                    <a:pt x="3080" y="4089"/>
                  </a:lnTo>
                  <a:lnTo>
                    <a:pt x="3087" y="4080"/>
                  </a:lnTo>
                  <a:lnTo>
                    <a:pt x="3095" y="4072"/>
                  </a:lnTo>
                  <a:lnTo>
                    <a:pt x="3102" y="4063"/>
                  </a:lnTo>
                  <a:lnTo>
                    <a:pt x="3110" y="4055"/>
                  </a:lnTo>
                  <a:lnTo>
                    <a:pt x="3121" y="4055"/>
                  </a:lnTo>
                  <a:lnTo>
                    <a:pt x="3132" y="4054"/>
                  </a:lnTo>
                  <a:lnTo>
                    <a:pt x="3139" y="4045"/>
                  </a:lnTo>
                  <a:lnTo>
                    <a:pt x="3147" y="4037"/>
                  </a:lnTo>
                  <a:lnTo>
                    <a:pt x="3157" y="4037"/>
                  </a:lnTo>
                  <a:lnTo>
                    <a:pt x="3168" y="4036"/>
                  </a:lnTo>
                  <a:lnTo>
                    <a:pt x="3175" y="4027"/>
                  </a:lnTo>
                  <a:lnTo>
                    <a:pt x="3183" y="4018"/>
                  </a:lnTo>
                  <a:lnTo>
                    <a:pt x="3193" y="4017"/>
                  </a:lnTo>
                  <a:lnTo>
                    <a:pt x="3204" y="4017"/>
                  </a:lnTo>
                  <a:lnTo>
                    <a:pt x="3210" y="4007"/>
                  </a:lnTo>
                  <a:lnTo>
                    <a:pt x="3218" y="3998"/>
                  </a:lnTo>
                  <a:lnTo>
                    <a:pt x="3229" y="3997"/>
                  </a:lnTo>
                  <a:lnTo>
                    <a:pt x="3239" y="3996"/>
                  </a:lnTo>
                  <a:lnTo>
                    <a:pt x="3247" y="3987"/>
                  </a:lnTo>
                  <a:lnTo>
                    <a:pt x="3253" y="3977"/>
                  </a:lnTo>
                  <a:lnTo>
                    <a:pt x="3264" y="3976"/>
                  </a:lnTo>
                  <a:lnTo>
                    <a:pt x="3274" y="3975"/>
                  </a:lnTo>
                  <a:lnTo>
                    <a:pt x="3282" y="3965"/>
                  </a:lnTo>
                  <a:lnTo>
                    <a:pt x="3288" y="3957"/>
                  </a:lnTo>
                  <a:lnTo>
                    <a:pt x="3299" y="3955"/>
                  </a:lnTo>
                  <a:lnTo>
                    <a:pt x="3309" y="3954"/>
                  </a:lnTo>
                  <a:lnTo>
                    <a:pt x="3302" y="3963"/>
                  </a:lnTo>
                  <a:lnTo>
                    <a:pt x="3296" y="3972"/>
                  </a:lnTo>
                  <a:lnTo>
                    <a:pt x="3306" y="3971"/>
                  </a:lnTo>
                  <a:lnTo>
                    <a:pt x="3317" y="3970"/>
                  </a:lnTo>
                  <a:lnTo>
                    <a:pt x="3324" y="3960"/>
                  </a:lnTo>
                  <a:lnTo>
                    <a:pt x="3331" y="3951"/>
                  </a:lnTo>
                  <a:lnTo>
                    <a:pt x="3319" y="3953"/>
                  </a:lnTo>
                  <a:lnTo>
                    <a:pt x="3309" y="3954"/>
                  </a:lnTo>
                  <a:lnTo>
                    <a:pt x="3316" y="3944"/>
                  </a:lnTo>
                  <a:lnTo>
                    <a:pt x="3322" y="3935"/>
                  </a:lnTo>
                  <a:lnTo>
                    <a:pt x="3333" y="3934"/>
                  </a:lnTo>
                  <a:lnTo>
                    <a:pt x="3343" y="3931"/>
                  </a:lnTo>
                  <a:lnTo>
                    <a:pt x="3351" y="3922"/>
                  </a:lnTo>
                  <a:lnTo>
                    <a:pt x="3356" y="3912"/>
                  </a:lnTo>
                  <a:lnTo>
                    <a:pt x="3362" y="3903"/>
                  </a:lnTo>
                  <a:lnTo>
                    <a:pt x="3369" y="3893"/>
                  </a:lnTo>
                  <a:lnTo>
                    <a:pt x="3380" y="3891"/>
                  </a:lnTo>
                  <a:lnTo>
                    <a:pt x="3390" y="3889"/>
                  </a:lnTo>
                  <a:lnTo>
                    <a:pt x="3400" y="3888"/>
                  </a:lnTo>
                  <a:lnTo>
                    <a:pt x="3412" y="3885"/>
                  </a:lnTo>
                  <a:lnTo>
                    <a:pt x="3417" y="3875"/>
                  </a:lnTo>
                  <a:lnTo>
                    <a:pt x="3423" y="3865"/>
                  </a:lnTo>
                  <a:lnTo>
                    <a:pt x="3429" y="3855"/>
                  </a:lnTo>
                  <a:lnTo>
                    <a:pt x="3435" y="3845"/>
                  </a:lnTo>
                  <a:lnTo>
                    <a:pt x="3445" y="3843"/>
                  </a:lnTo>
                  <a:lnTo>
                    <a:pt x="3455" y="3841"/>
                  </a:lnTo>
                  <a:lnTo>
                    <a:pt x="3462" y="3830"/>
                  </a:lnTo>
                  <a:lnTo>
                    <a:pt x="3467" y="3821"/>
                  </a:lnTo>
                  <a:lnTo>
                    <a:pt x="3478" y="3819"/>
                  </a:lnTo>
                  <a:lnTo>
                    <a:pt x="3488" y="3815"/>
                  </a:lnTo>
                  <a:lnTo>
                    <a:pt x="3494" y="3805"/>
                  </a:lnTo>
                  <a:lnTo>
                    <a:pt x="3498" y="3795"/>
                  </a:lnTo>
                  <a:lnTo>
                    <a:pt x="3508" y="3792"/>
                  </a:lnTo>
                  <a:lnTo>
                    <a:pt x="3519" y="3790"/>
                  </a:lnTo>
                  <a:lnTo>
                    <a:pt x="3523" y="3789"/>
                  </a:lnTo>
                  <a:lnTo>
                    <a:pt x="3530" y="3788"/>
                  </a:lnTo>
                  <a:lnTo>
                    <a:pt x="3536" y="3786"/>
                  </a:lnTo>
                  <a:lnTo>
                    <a:pt x="3539" y="3784"/>
                  </a:lnTo>
                  <a:lnTo>
                    <a:pt x="3546" y="3774"/>
                  </a:lnTo>
                  <a:lnTo>
                    <a:pt x="3551" y="3763"/>
                  </a:lnTo>
                  <a:lnTo>
                    <a:pt x="3553" y="3759"/>
                  </a:lnTo>
                  <a:lnTo>
                    <a:pt x="3555" y="3753"/>
                  </a:lnTo>
                  <a:lnTo>
                    <a:pt x="3557" y="3750"/>
                  </a:lnTo>
                  <a:lnTo>
                    <a:pt x="3558" y="3746"/>
                  </a:lnTo>
                  <a:lnTo>
                    <a:pt x="3559" y="3745"/>
                  </a:lnTo>
                  <a:lnTo>
                    <a:pt x="3561" y="3743"/>
                  </a:lnTo>
                  <a:lnTo>
                    <a:pt x="3561" y="3743"/>
                  </a:lnTo>
                  <a:lnTo>
                    <a:pt x="3561" y="3743"/>
                  </a:lnTo>
                  <a:lnTo>
                    <a:pt x="3561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1" y="3743"/>
                  </a:lnTo>
                  <a:lnTo>
                    <a:pt x="3571" y="3739"/>
                  </a:lnTo>
                  <a:lnTo>
                    <a:pt x="3581" y="3736"/>
                  </a:lnTo>
                  <a:lnTo>
                    <a:pt x="3586" y="3726"/>
                  </a:lnTo>
                  <a:lnTo>
                    <a:pt x="3591" y="3715"/>
                  </a:lnTo>
                  <a:lnTo>
                    <a:pt x="3601" y="3712"/>
                  </a:lnTo>
                  <a:lnTo>
                    <a:pt x="3612" y="3708"/>
                  </a:lnTo>
                  <a:lnTo>
                    <a:pt x="3616" y="3697"/>
                  </a:lnTo>
                  <a:lnTo>
                    <a:pt x="3620" y="3688"/>
                  </a:lnTo>
                  <a:lnTo>
                    <a:pt x="3631" y="3684"/>
                  </a:lnTo>
                  <a:lnTo>
                    <a:pt x="3641" y="3680"/>
                  </a:lnTo>
                  <a:lnTo>
                    <a:pt x="3646" y="3670"/>
                  </a:lnTo>
                  <a:lnTo>
                    <a:pt x="3650" y="3659"/>
                  </a:lnTo>
                  <a:lnTo>
                    <a:pt x="3659" y="3655"/>
                  </a:lnTo>
                  <a:lnTo>
                    <a:pt x="3670" y="3652"/>
                  </a:lnTo>
                  <a:lnTo>
                    <a:pt x="3674" y="3641"/>
                  </a:lnTo>
                  <a:lnTo>
                    <a:pt x="3679" y="3630"/>
                  </a:lnTo>
                  <a:lnTo>
                    <a:pt x="3688" y="3626"/>
                  </a:lnTo>
                  <a:lnTo>
                    <a:pt x="3698" y="3622"/>
                  </a:lnTo>
                  <a:lnTo>
                    <a:pt x="3702" y="3611"/>
                  </a:lnTo>
                  <a:lnTo>
                    <a:pt x="3706" y="3601"/>
                  </a:lnTo>
                  <a:lnTo>
                    <a:pt x="3716" y="3596"/>
                  </a:lnTo>
                  <a:lnTo>
                    <a:pt x="3727" y="3592"/>
                  </a:lnTo>
                  <a:lnTo>
                    <a:pt x="3730" y="3580"/>
                  </a:lnTo>
                  <a:lnTo>
                    <a:pt x="3734" y="3570"/>
                  </a:lnTo>
                  <a:lnTo>
                    <a:pt x="3744" y="3566"/>
                  </a:lnTo>
                  <a:lnTo>
                    <a:pt x="3753" y="3561"/>
                  </a:lnTo>
                  <a:lnTo>
                    <a:pt x="3757" y="3551"/>
                  </a:lnTo>
                  <a:lnTo>
                    <a:pt x="3761" y="3539"/>
                  </a:lnTo>
                  <a:lnTo>
                    <a:pt x="3770" y="3535"/>
                  </a:lnTo>
                  <a:lnTo>
                    <a:pt x="3780" y="3530"/>
                  </a:lnTo>
                  <a:lnTo>
                    <a:pt x="3784" y="3519"/>
                  </a:lnTo>
                  <a:lnTo>
                    <a:pt x="3787" y="3508"/>
                  </a:lnTo>
                  <a:lnTo>
                    <a:pt x="3797" y="3503"/>
                  </a:lnTo>
                  <a:lnTo>
                    <a:pt x="3806" y="3499"/>
                  </a:lnTo>
                  <a:lnTo>
                    <a:pt x="3803" y="3510"/>
                  </a:lnTo>
                  <a:lnTo>
                    <a:pt x="3800" y="3521"/>
                  </a:lnTo>
                  <a:lnTo>
                    <a:pt x="3810" y="3517"/>
                  </a:lnTo>
                  <a:lnTo>
                    <a:pt x="3819" y="3510"/>
                  </a:lnTo>
                  <a:lnTo>
                    <a:pt x="3822" y="3500"/>
                  </a:lnTo>
                  <a:lnTo>
                    <a:pt x="3825" y="3489"/>
                  </a:lnTo>
                  <a:lnTo>
                    <a:pt x="3816" y="3494"/>
                  </a:lnTo>
                  <a:lnTo>
                    <a:pt x="3806" y="3499"/>
                  </a:lnTo>
                  <a:lnTo>
                    <a:pt x="3808" y="3488"/>
                  </a:lnTo>
                  <a:lnTo>
                    <a:pt x="3813" y="3476"/>
                  </a:lnTo>
                  <a:lnTo>
                    <a:pt x="3822" y="3471"/>
                  </a:lnTo>
                  <a:lnTo>
                    <a:pt x="3832" y="3467"/>
                  </a:lnTo>
                  <a:lnTo>
                    <a:pt x="3835" y="3455"/>
                  </a:lnTo>
                  <a:lnTo>
                    <a:pt x="3837" y="3444"/>
                  </a:lnTo>
                  <a:lnTo>
                    <a:pt x="3840" y="3433"/>
                  </a:lnTo>
                  <a:lnTo>
                    <a:pt x="3844" y="3422"/>
                  </a:lnTo>
                  <a:lnTo>
                    <a:pt x="3852" y="3416"/>
                  </a:lnTo>
                  <a:lnTo>
                    <a:pt x="3862" y="3411"/>
                  </a:lnTo>
                  <a:lnTo>
                    <a:pt x="3871" y="3406"/>
                  </a:lnTo>
                  <a:lnTo>
                    <a:pt x="3881" y="3401"/>
                  </a:lnTo>
                  <a:lnTo>
                    <a:pt x="3889" y="3394"/>
                  </a:lnTo>
                  <a:lnTo>
                    <a:pt x="3899" y="3389"/>
                  </a:lnTo>
                  <a:lnTo>
                    <a:pt x="3902" y="3377"/>
                  </a:lnTo>
                  <a:lnTo>
                    <a:pt x="3904" y="3367"/>
                  </a:lnTo>
                  <a:lnTo>
                    <a:pt x="3895" y="3372"/>
                  </a:lnTo>
                  <a:lnTo>
                    <a:pt x="3885" y="3378"/>
                  </a:lnTo>
                  <a:lnTo>
                    <a:pt x="3887" y="3367"/>
                  </a:lnTo>
                  <a:lnTo>
                    <a:pt x="3890" y="3355"/>
                  </a:lnTo>
                  <a:lnTo>
                    <a:pt x="3900" y="3350"/>
                  </a:lnTo>
                  <a:lnTo>
                    <a:pt x="3908" y="3344"/>
                  </a:lnTo>
                  <a:lnTo>
                    <a:pt x="3911" y="3333"/>
                  </a:lnTo>
                  <a:lnTo>
                    <a:pt x="3913" y="3322"/>
                  </a:lnTo>
                  <a:lnTo>
                    <a:pt x="3922" y="3316"/>
                  </a:lnTo>
                  <a:lnTo>
                    <a:pt x="3931" y="3310"/>
                  </a:lnTo>
                  <a:lnTo>
                    <a:pt x="3933" y="3299"/>
                  </a:lnTo>
                  <a:lnTo>
                    <a:pt x="3935" y="3287"/>
                  </a:lnTo>
                  <a:lnTo>
                    <a:pt x="3944" y="3282"/>
                  </a:lnTo>
                  <a:lnTo>
                    <a:pt x="3953" y="3275"/>
                  </a:lnTo>
                  <a:lnTo>
                    <a:pt x="3954" y="3263"/>
                  </a:lnTo>
                  <a:lnTo>
                    <a:pt x="3956" y="3253"/>
                  </a:lnTo>
                  <a:lnTo>
                    <a:pt x="3965" y="3246"/>
                  </a:lnTo>
                  <a:lnTo>
                    <a:pt x="3973" y="3240"/>
                  </a:lnTo>
                  <a:lnTo>
                    <a:pt x="3976" y="3228"/>
                  </a:lnTo>
                  <a:lnTo>
                    <a:pt x="3977" y="3217"/>
                  </a:lnTo>
                  <a:lnTo>
                    <a:pt x="3985" y="3211"/>
                  </a:lnTo>
                  <a:lnTo>
                    <a:pt x="3994" y="3204"/>
                  </a:lnTo>
                  <a:lnTo>
                    <a:pt x="3995" y="3193"/>
                  </a:lnTo>
                  <a:lnTo>
                    <a:pt x="3997" y="3182"/>
                  </a:lnTo>
                  <a:lnTo>
                    <a:pt x="4005" y="3175"/>
                  </a:lnTo>
                  <a:lnTo>
                    <a:pt x="4014" y="3169"/>
                  </a:lnTo>
                  <a:lnTo>
                    <a:pt x="4014" y="3157"/>
                  </a:lnTo>
                  <a:lnTo>
                    <a:pt x="4015" y="3145"/>
                  </a:lnTo>
                  <a:lnTo>
                    <a:pt x="4023" y="3139"/>
                  </a:lnTo>
                  <a:lnTo>
                    <a:pt x="4032" y="3132"/>
                  </a:lnTo>
                  <a:lnTo>
                    <a:pt x="4033" y="3120"/>
                  </a:lnTo>
                  <a:lnTo>
                    <a:pt x="4034" y="3109"/>
                  </a:lnTo>
                  <a:lnTo>
                    <a:pt x="4043" y="3102"/>
                  </a:lnTo>
                  <a:lnTo>
                    <a:pt x="4050" y="3095"/>
                  </a:lnTo>
                  <a:lnTo>
                    <a:pt x="4051" y="3084"/>
                  </a:lnTo>
                  <a:lnTo>
                    <a:pt x="4051" y="3072"/>
                  </a:lnTo>
                  <a:lnTo>
                    <a:pt x="4060" y="3065"/>
                  </a:lnTo>
                  <a:lnTo>
                    <a:pt x="4068" y="3058"/>
                  </a:lnTo>
                  <a:lnTo>
                    <a:pt x="4068" y="3046"/>
                  </a:lnTo>
                  <a:lnTo>
                    <a:pt x="4068" y="3035"/>
                  </a:lnTo>
                  <a:lnTo>
                    <a:pt x="4077" y="3027"/>
                  </a:lnTo>
                  <a:lnTo>
                    <a:pt x="4084" y="3020"/>
                  </a:lnTo>
                  <a:lnTo>
                    <a:pt x="4084" y="3008"/>
                  </a:lnTo>
                  <a:lnTo>
                    <a:pt x="4084" y="2998"/>
                  </a:lnTo>
                  <a:lnTo>
                    <a:pt x="4093" y="2990"/>
                  </a:lnTo>
                  <a:lnTo>
                    <a:pt x="4100" y="2983"/>
                  </a:lnTo>
                  <a:lnTo>
                    <a:pt x="4100" y="2971"/>
                  </a:lnTo>
                  <a:lnTo>
                    <a:pt x="4100" y="2959"/>
                  </a:lnTo>
                  <a:lnTo>
                    <a:pt x="4107" y="2952"/>
                  </a:lnTo>
                  <a:lnTo>
                    <a:pt x="4115" y="2944"/>
                  </a:lnTo>
                  <a:lnTo>
                    <a:pt x="4115" y="2933"/>
                  </a:lnTo>
                  <a:lnTo>
                    <a:pt x="4115" y="2921"/>
                  </a:lnTo>
                  <a:lnTo>
                    <a:pt x="4122" y="2914"/>
                  </a:lnTo>
                  <a:lnTo>
                    <a:pt x="4130" y="2906"/>
                  </a:lnTo>
                  <a:lnTo>
                    <a:pt x="4130" y="2918"/>
                  </a:lnTo>
                  <a:lnTo>
                    <a:pt x="4131" y="2928"/>
                  </a:lnTo>
                  <a:lnTo>
                    <a:pt x="4138" y="2921"/>
                  </a:lnTo>
                  <a:lnTo>
                    <a:pt x="4146" y="2914"/>
                  </a:lnTo>
                  <a:lnTo>
                    <a:pt x="4146" y="2925"/>
                  </a:lnTo>
                  <a:lnTo>
                    <a:pt x="4147" y="2937"/>
                  </a:lnTo>
                  <a:lnTo>
                    <a:pt x="4154" y="2928"/>
                  </a:lnTo>
                  <a:lnTo>
                    <a:pt x="4162" y="2921"/>
                  </a:lnTo>
                  <a:lnTo>
                    <a:pt x="4162" y="2933"/>
                  </a:lnTo>
                  <a:lnTo>
                    <a:pt x="4162" y="2944"/>
                  </a:lnTo>
                  <a:lnTo>
                    <a:pt x="4170" y="2937"/>
                  </a:lnTo>
                  <a:lnTo>
                    <a:pt x="4178" y="2928"/>
                  </a:lnTo>
                  <a:lnTo>
                    <a:pt x="4178" y="2917"/>
                  </a:lnTo>
                  <a:lnTo>
                    <a:pt x="4177" y="2905"/>
                  </a:lnTo>
                  <a:lnTo>
                    <a:pt x="4169" y="2912"/>
                  </a:lnTo>
                  <a:lnTo>
                    <a:pt x="4162" y="2921"/>
                  </a:lnTo>
                  <a:lnTo>
                    <a:pt x="4161" y="2909"/>
                  </a:lnTo>
                  <a:lnTo>
                    <a:pt x="4161" y="2898"/>
                  </a:lnTo>
                  <a:lnTo>
                    <a:pt x="4153" y="2905"/>
                  </a:lnTo>
                  <a:lnTo>
                    <a:pt x="4146" y="2914"/>
                  </a:lnTo>
                  <a:lnTo>
                    <a:pt x="4145" y="2902"/>
                  </a:lnTo>
                  <a:lnTo>
                    <a:pt x="4145" y="2890"/>
                  </a:lnTo>
                  <a:lnTo>
                    <a:pt x="4137" y="2898"/>
                  </a:lnTo>
                  <a:lnTo>
                    <a:pt x="4130" y="2906"/>
                  </a:lnTo>
                  <a:lnTo>
                    <a:pt x="4129" y="2894"/>
                  </a:lnTo>
                  <a:lnTo>
                    <a:pt x="4129" y="2883"/>
                  </a:lnTo>
                  <a:lnTo>
                    <a:pt x="4136" y="2875"/>
                  </a:lnTo>
                  <a:lnTo>
                    <a:pt x="4144" y="2867"/>
                  </a:lnTo>
                  <a:lnTo>
                    <a:pt x="4143" y="2855"/>
                  </a:lnTo>
                  <a:lnTo>
                    <a:pt x="4141" y="2844"/>
                  </a:lnTo>
                  <a:lnTo>
                    <a:pt x="4149" y="2836"/>
                  </a:lnTo>
                  <a:lnTo>
                    <a:pt x="4156" y="2828"/>
                  </a:lnTo>
                  <a:lnTo>
                    <a:pt x="4155" y="2817"/>
                  </a:lnTo>
                  <a:lnTo>
                    <a:pt x="4154" y="2805"/>
                  </a:lnTo>
                  <a:lnTo>
                    <a:pt x="4161" y="2797"/>
                  </a:lnTo>
                  <a:lnTo>
                    <a:pt x="4168" y="2788"/>
                  </a:lnTo>
                  <a:lnTo>
                    <a:pt x="4176" y="2781"/>
                  </a:lnTo>
                  <a:lnTo>
                    <a:pt x="4182" y="2772"/>
                  </a:lnTo>
                  <a:lnTo>
                    <a:pt x="4181" y="2760"/>
                  </a:lnTo>
                  <a:lnTo>
                    <a:pt x="4179" y="2749"/>
                  </a:lnTo>
                  <a:lnTo>
                    <a:pt x="4178" y="2738"/>
                  </a:lnTo>
                  <a:lnTo>
                    <a:pt x="4177" y="2726"/>
                  </a:lnTo>
                  <a:lnTo>
                    <a:pt x="4183" y="2718"/>
                  </a:lnTo>
                  <a:lnTo>
                    <a:pt x="4189" y="2709"/>
                  </a:lnTo>
                  <a:lnTo>
                    <a:pt x="4187" y="2698"/>
                  </a:lnTo>
                  <a:lnTo>
                    <a:pt x="4186" y="2686"/>
                  </a:lnTo>
                  <a:lnTo>
                    <a:pt x="4193" y="2677"/>
                  </a:lnTo>
                  <a:lnTo>
                    <a:pt x="4199" y="2669"/>
                  </a:lnTo>
                  <a:lnTo>
                    <a:pt x="4197" y="2657"/>
                  </a:lnTo>
                  <a:lnTo>
                    <a:pt x="4196" y="2647"/>
                  </a:lnTo>
                  <a:lnTo>
                    <a:pt x="4202" y="2637"/>
                  </a:lnTo>
                  <a:lnTo>
                    <a:pt x="4209" y="2628"/>
                  </a:lnTo>
                  <a:lnTo>
                    <a:pt x="4211" y="2640"/>
                  </a:lnTo>
                  <a:lnTo>
                    <a:pt x="4212" y="2652"/>
                  </a:lnTo>
                  <a:lnTo>
                    <a:pt x="4219" y="2643"/>
                  </a:lnTo>
                  <a:lnTo>
                    <a:pt x="4226" y="2634"/>
                  </a:lnTo>
                  <a:lnTo>
                    <a:pt x="4223" y="2622"/>
                  </a:lnTo>
                  <a:lnTo>
                    <a:pt x="4220" y="2611"/>
                  </a:lnTo>
                  <a:lnTo>
                    <a:pt x="4215" y="2620"/>
                  </a:lnTo>
                  <a:lnTo>
                    <a:pt x="4209" y="2628"/>
                  </a:lnTo>
                  <a:lnTo>
                    <a:pt x="4205" y="2619"/>
                  </a:lnTo>
                  <a:lnTo>
                    <a:pt x="4204" y="2606"/>
                  </a:lnTo>
                  <a:lnTo>
                    <a:pt x="4201" y="2595"/>
                  </a:lnTo>
                  <a:lnTo>
                    <a:pt x="4199" y="2584"/>
                  </a:lnTo>
                  <a:lnTo>
                    <a:pt x="4205" y="2574"/>
                  </a:lnTo>
                  <a:lnTo>
                    <a:pt x="4212" y="2566"/>
                  </a:lnTo>
                  <a:lnTo>
                    <a:pt x="4210" y="2554"/>
                  </a:lnTo>
                  <a:lnTo>
                    <a:pt x="4206" y="2543"/>
                  </a:lnTo>
                  <a:lnTo>
                    <a:pt x="4213" y="2534"/>
                  </a:lnTo>
                  <a:lnTo>
                    <a:pt x="4218" y="2525"/>
                  </a:lnTo>
                  <a:lnTo>
                    <a:pt x="4224" y="2515"/>
                  </a:lnTo>
                  <a:lnTo>
                    <a:pt x="4230" y="2507"/>
                  </a:lnTo>
                  <a:lnTo>
                    <a:pt x="4233" y="2518"/>
                  </a:lnTo>
                  <a:lnTo>
                    <a:pt x="4235" y="2530"/>
                  </a:lnTo>
                  <a:lnTo>
                    <a:pt x="4229" y="2539"/>
                  </a:lnTo>
                  <a:lnTo>
                    <a:pt x="4223" y="2548"/>
                  </a:lnTo>
                  <a:lnTo>
                    <a:pt x="4226" y="2560"/>
                  </a:lnTo>
                  <a:lnTo>
                    <a:pt x="4229" y="2570"/>
                  </a:lnTo>
                  <a:lnTo>
                    <a:pt x="4234" y="2561"/>
                  </a:lnTo>
                  <a:lnTo>
                    <a:pt x="4240" y="2552"/>
                  </a:lnTo>
                  <a:lnTo>
                    <a:pt x="4247" y="2542"/>
                  </a:lnTo>
                  <a:lnTo>
                    <a:pt x="4252" y="2534"/>
                  </a:lnTo>
                  <a:lnTo>
                    <a:pt x="4255" y="2544"/>
                  </a:lnTo>
                  <a:lnTo>
                    <a:pt x="4257" y="2557"/>
                  </a:lnTo>
                  <a:lnTo>
                    <a:pt x="4264" y="2548"/>
                  </a:lnTo>
                  <a:lnTo>
                    <a:pt x="4269" y="2538"/>
                  </a:lnTo>
                  <a:lnTo>
                    <a:pt x="4267" y="2526"/>
                  </a:lnTo>
                  <a:lnTo>
                    <a:pt x="4264" y="2516"/>
                  </a:lnTo>
                  <a:lnTo>
                    <a:pt x="4259" y="2524"/>
                  </a:lnTo>
                  <a:lnTo>
                    <a:pt x="4252" y="2534"/>
                  </a:lnTo>
                  <a:lnTo>
                    <a:pt x="4250" y="2523"/>
                  </a:lnTo>
                  <a:lnTo>
                    <a:pt x="4247" y="2511"/>
                  </a:lnTo>
                  <a:lnTo>
                    <a:pt x="4245" y="2499"/>
                  </a:lnTo>
                  <a:lnTo>
                    <a:pt x="4242" y="2489"/>
                  </a:lnTo>
                  <a:lnTo>
                    <a:pt x="4235" y="2499"/>
                  </a:lnTo>
                  <a:lnTo>
                    <a:pt x="4230" y="2507"/>
                  </a:lnTo>
                  <a:lnTo>
                    <a:pt x="4227" y="2497"/>
                  </a:lnTo>
                  <a:lnTo>
                    <a:pt x="4224" y="2485"/>
                  </a:lnTo>
                  <a:lnTo>
                    <a:pt x="4221" y="2474"/>
                  </a:lnTo>
                  <a:lnTo>
                    <a:pt x="4218" y="2463"/>
                  </a:lnTo>
                  <a:lnTo>
                    <a:pt x="4223" y="2453"/>
                  </a:lnTo>
                  <a:lnTo>
                    <a:pt x="4230" y="2443"/>
                  </a:lnTo>
                  <a:lnTo>
                    <a:pt x="4227" y="2433"/>
                  </a:lnTo>
                  <a:lnTo>
                    <a:pt x="4223" y="2422"/>
                  </a:lnTo>
                  <a:lnTo>
                    <a:pt x="4229" y="2413"/>
                  </a:lnTo>
                  <a:lnTo>
                    <a:pt x="4234" y="2403"/>
                  </a:lnTo>
                  <a:lnTo>
                    <a:pt x="4231" y="2392"/>
                  </a:lnTo>
                  <a:lnTo>
                    <a:pt x="4227" y="2381"/>
                  </a:lnTo>
                  <a:lnTo>
                    <a:pt x="4232" y="2371"/>
                  </a:lnTo>
                  <a:lnTo>
                    <a:pt x="4237" y="2361"/>
                  </a:lnTo>
                  <a:lnTo>
                    <a:pt x="4240" y="2373"/>
                  </a:lnTo>
                  <a:lnTo>
                    <a:pt x="4245" y="2384"/>
                  </a:lnTo>
                  <a:lnTo>
                    <a:pt x="4250" y="2375"/>
                  </a:lnTo>
                  <a:lnTo>
                    <a:pt x="4255" y="2365"/>
                  </a:lnTo>
                  <a:lnTo>
                    <a:pt x="4251" y="2353"/>
                  </a:lnTo>
                  <a:lnTo>
                    <a:pt x="4248" y="2342"/>
                  </a:lnTo>
                  <a:lnTo>
                    <a:pt x="4243" y="2352"/>
                  </a:lnTo>
                  <a:lnTo>
                    <a:pt x="4237" y="2361"/>
                  </a:lnTo>
                  <a:lnTo>
                    <a:pt x="4233" y="2351"/>
                  </a:lnTo>
                  <a:lnTo>
                    <a:pt x="4230" y="2340"/>
                  </a:lnTo>
                  <a:lnTo>
                    <a:pt x="4235" y="2331"/>
                  </a:lnTo>
                  <a:lnTo>
                    <a:pt x="4240" y="2321"/>
                  </a:lnTo>
                  <a:lnTo>
                    <a:pt x="4236" y="2310"/>
                  </a:lnTo>
                  <a:lnTo>
                    <a:pt x="4233" y="2299"/>
                  </a:lnTo>
                  <a:lnTo>
                    <a:pt x="4237" y="2289"/>
                  </a:lnTo>
                  <a:lnTo>
                    <a:pt x="4243" y="2280"/>
                  </a:lnTo>
                  <a:lnTo>
                    <a:pt x="4247" y="2270"/>
                  </a:lnTo>
                  <a:lnTo>
                    <a:pt x="4251" y="2260"/>
                  </a:lnTo>
                  <a:lnTo>
                    <a:pt x="4247" y="2249"/>
                  </a:lnTo>
                  <a:lnTo>
                    <a:pt x="4244" y="2238"/>
                  </a:lnTo>
                  <a:lnTo>
                    <a:pt x="4248" y="2229"/>
                  </a:lnTo>
                  <a:lnTo>
                    <a:pt x="4252" y="2219"/>
                  </a:lnTo>
                  <a:lnTo>
                    <a:pt x="4248" y="2207"/>
                  </a:lnTo>
                  <a:lnTo>
                    <a:pt x="4244" y="2198"/>
                  </a:lnTo>
                  <a:lnTo>
                    <a:pt x="4239" y="2207"/>
                  </a:lnTo>
                  <a:lnTo>
                    <a:pt x="4235" y="2217"/>
                  </a:lnTo>
                  <a:lnTo>
                    <a:pt x="4230" y="2206"/>
                  </a:lnTo>
                  <a:lnTo>
                    <a:pt x="4226" y="2196"/>
                  </a:lnTo>
                  <a:lnTo>
                    <a:pt x="4230" y="2186"/>
                  </a:lnTo>
                  <a:lnTo>
                    <a:pt x="4235" y="2176"/>
                  </a:lnTo>
                  <a:lnTo>
                    <a:pt x="4239" y="2166"/>
                  </a:lnTo>
                  <a:lnTo>
                    <a:pt x="4243" y="2156"/>
                  </a:lnTo>
                  <a:lnTo>
                    <a:pt x="4238" y="2144"/>
                  </a:lnTo>
                  <a:lnTo>
                    <a:pt x="4234" y="2135"/>
                  </a:lnTo>
                  <a:lnTo>
                    <a:pt x="4229" y="2125"/>
                  </a:lnTo>
                  <a:lnTo>
                    <a:pt x="4224" y="2114"/>
                  </a:lnTo>
                  <a:lnTo>
                    <a:pt x="4228" y="2104"/>
                  </a:lnTo>
                  <a:lnTo>
                    <a:pt x="4232" y="2093"/>
                  </a:lnTo>
                  <a:lnTo>
                    <a:pt x="4236" y="2084"/>
                  </a:lnTo>
                  <a:lnTo>
                    <a:pt x="4239" y="2073"/>
                  </a:lnTo>
                  <a:lnTo>
                    <a:pt x="4235" y="2063"/>
                  </a:lnTo>
                  <a:lnTo>
                    <a:pt x="4230" y="2053"/>
                  </a:lnTo>
                  <a:lnTo>
                    <a:pt x="4223" y="2043"/>
                  </a:lnTo>
                  <a:lnTo>
                    <a:pt x="4219" y="2032"/>
                  </a:lnTo>
                  <a:lnTo>
                    <a:pt x="4222" y="2022"/>
                  </a:lnTo>
                  <a:lnTo>
                    <a:pt x="4226" y="2012"/>
                  </a:lnTo>
                  <a:lnTo>
                    <a:pt x="4220" y="2002"/>
                  </a:lnTo>
                  <a:lnTo>
                    <a:pt x="4215" y="1991"/>
                  </a:lnTo>
                  <a:lnTo>
                    <a:pt x="4218" y="1981"/>
                  </a:lnTo>
                  <a:lnTo>
                    <a:pt x="4222" y="1971"/>
                  </a:lnTo>
                  <a:lnTo>
                    <a:pt x="4224" y="1959"/>
                  </a:lnTo>
                  <a:lnTo>
                    <a:pt x="4229" y="1950"/>
                  </a:lnTo>
                  <a:lnTo>
                    <a:pt x="4234" y="1959"/>
                  </a:lnTo>
                  <a:lnTo>
                    <a:pt x="4239" y="1970"/>
                  </a:lnTo>
                  <a:lnTo>
                    <a:pt x="4243" y="1960"/>
                  </a:lnTo>
                  <a:lnTo>
                    <a:pt x="4246" y="1950"/>
                  </a:lnTo>
                  <a:lnTo>
                    <a:pt x="4240" y="1939"/>
                  </a:lnTo>
                  <a:lnTo>
                    <a:pt x="4234" y="1930"/>
                  </a:lnTo>
                  <a:lnTo>
                    <a:pt x="4231" y="1940"/>
                  </a:lnTo>
                  <a:lnTo>
                    <a:pt x="4229" y="1950"/>
                  </a:lnTo>
                  <a:lnTo>
                    <a:pt x="4222" y="1941"/>
                  </a:lnTo>
                  <a:lnTo>
                    <a:pt x="4217" y="1930"/>
                  </a:lnTo>
                  <a:lnTo>
                    <a:pt x="4211" y="1921"/>
                  </a:lnTo>
                  <a:lnTo>
                    <a:pt x="4205" y="1910"/>
                  </a:lnTo>
                  <a:lnTo>
                    <a:pt x="4207" y="1900"/>
                  </a:lnTo>
                  <a:lnTo>
                    <a:pt x="4211" y="1889"/>
                  </a:lnTo>
                  <a:lnTo>
                    <a:pt x="4205" y="1880"/>
                  </a:lnTo>
                  <a:lnTo>
                    <a:pt x="4199" y="1870"/>
                  </a:lnTo>
                  <a:lnTo>
                    <a:pt x="4202" y="1859"/>
                  </a:lnTo>
                  <a:lnTo>
                    <a:pt x="4204" y="1849"/>
                  </a:lnTo>
                  <a:lnTo>
                    <a:pt x="4198" y="1839"/>
                  </a:lnTo>
                  <a:lnTo>
                    <a:pt x="4191" y="1830"/>
                  </a:lnTo>
                  <a:lnTo>
                    <a:pt x="4195" y="1819"/>
                  </a:lnTo>
                  <a:lnTo>
                    <a:pt x="4197" y="1808"/>
                  </a:lnTo>
                  <a:lnTo>
                    <a:pt x="4190" y="1799"/>
                  </a:lnTo>
                  <a:lnTo>
                    <a:pt x="4184" y="1789"/>
                  </a:lnTo>
                  <a:lnTo>
                    <a:pt x="4186" y="1779"/>
                  </a:lnTo>
                  <a:lnTo>
                    <a:pt x="4188" y="1768"/>
                  </a:lnTo>
                  <a:lnTo>
                    <a:pt x="4182" y="1758"/>
                  </a:lnTo>
                  <a:lnTo>
                    <a:pt x="4176" y="1749"/>
                  </a:lnTo>
                  <a:lnTo>
                    <a:pt x="4178" y="1738"/>
                  </a:lnTo>
                  <a:lnTo>
                    <a:pt x="4180" y="1728"/>
                  </a:lnTo>
                  <a:lnTo>
                    <a:pt x="4172" y="1718"/>
                  </a:lnTo>
                  <a:lnTo>
                    <a:pt x="4166" y="1708"/>
                  </a:lnTo>
                  <a:lnTo>
                    <a:pt x="4168" y="1698"/>
                  </a:lnTo>
                  <a:lnTo>
                    <a:pt x="4170" y="1687"/>
                  </a:lnTo>
                  <a:lnTo>
                    <a:pt x="4163" y="1679"/>
                  </a:lnTo>
                  <a:lnTo>
                    <a:pt x="4155" y="1669"/>
                  </a:lnTo>
                  <a:lnTo>
                    <a:pt x="4157" y="1658"/>
                  </a:lnTo>
                  <a:lnTo>
                    <a:pt x="4160" y="1648"/>
                  </a:lnTo>
                  <a:lnTo>
                    <a:pt x="4152" y="1638"/>
                  </a:lnTo>
                  <a:lnTo>
                    <a:pt x="4145" y="1630"/>
                  </a:lnTo>
                  <a:lnTo>
                    <a:pt x="4146" y="1619"/>
                  </a:lnTo>
                  <a:lnTo>
                    <a:pt x="4148" y="1608"/>
                  </a:lnTo>
                  <a:lnTo>
                    <a:pt x="4140" y="1599"/>
                  </a:lnTo>
                  <a:lnTo>
                    <a:pt x="4133" y="1590"/>
                  </a:lnTo>
                  <a:lnTo>
                    <a:pt x="4134" y="1579"/>
                  </a:lnTo>
                  <a:lnTo>
                    <a:pt x="4135" y="1569"/>
                  </a:lnTo>
                  <a:lnTo>
                    <a:pt x="4137" y="1558"/>
                  </a:lnTo>
                  <a:lnTo>
                    <a:pt x="4137" y="1547"/>
                  </a:lnTo>
                  <a:lnTo>
                    <a:pt x="4130" y="1537"/>
                  </a:lnTo>
                  <a:lnTo>
                    <a:pt x="4122" y="1530"/>
                  </a:lnTo>
                  <a:lnTo>
                    <a:pt x="4121" y="1540"/>
                  </a:lnTo>
                  <a:lnTo>
                    <a:pt x="4120" y="1551"/>
                  </a:lnTo>
                  <a:lnTo>
                    <a:pt x="4113" y="1542"/>
                  </a:lnTo>
                  <a:lnTo>
                    <a:pt x="4105" y="1534"/>
                  </a:lnTo>
                  <a:lnTo>
                    <a:pt x="4106" y="1523"/>
                  </a:lnTo>
                  <a:lnTo>
                    <a:pt x="4106" y="1512"/>
                  </a:lnTo>
                  <a:lnTo>
                    <a:pt x="4099" y="1503"/>
                  </a:lnTo>
                  <a:lnTo>
                    <a:pt x="4091" y="1495"/>
                  </a:lnTo>
                  <a:lnTo>
                    <a:pt x="4091" y="1484"/>
                  </a:lnTo>
                  <a:lnTo>
                    <a:pt x="4093" y="1473"/>
                  </a:lnTo>
                  <a:lnTo>
                    <a:pt x="4085" y="1465"/>
                  </a:lnTo>
                  <a:lnTo>
                    <a:pt x="4077" y="1456"/>
                  </a:lnTo>
                  <a:lnTo>
                    <a:pt x="4077" y="1446"/>
                  </a:lnTo>
                  <a:lnTo>
                    <a:pt x="4078" y="1435"/>
                  </a:lnTo>
                  <a:lnTo>
                    <a:pt x="4079" y="1424"/>
                  </a:lnTo>
                  <a:lnTo>
                    <a:pt x="4079" y="1414"/>
                  </a:lnTo>
                  <a:lnTo>
                    <a:pt x="4076" y="1410"/>
                  </a:lnTo>
                  <a:lnTo>
                    <a:pt x="4070" y="1405"/>
                  </a:lnTo>
                  <a:lnTo>
                    <a:pt x="4065" y="1400"/>
                  </a:lnTo>
                  <a:lnTo>
                    <a:pt x="4062" y="1397"/>
                  </a:lnTo>
                  <a:lnTo>
                    <a:pt x="4053" y="1389"/>
                  </a:lnTo>
                  <a:lnTo>
                    <a:pt x="4046" y="1381"/>
                  </a:lnTo>
                  <a:lnTo>
                    <a:pt x="4045" y="1370"/>
                  </a:lnTo>
                  <a:lnTo>
                    <a:pt x="4046" y="1360"/>
                  </a:lnTo>
                  <a:lnTo>
                    <a:pt x="4036" y="1351"/>
                  </a:lnTo>
                  <a:lnTo>
                    <a:pt x="4029" y="1344"/>
                  </a:lnTo>
                  <a:lnTo>
                    <a:pt x="4029" y="1333"/>
                  </a:lnTo>
                  <a:lnTo>
                    <a:pt x="4028" y="1322"/>
                  </a:lnTo>
                  <a:lnTo>
                    <a:pt x="4028" y="1311"/>
                  </a:lnTo>
                  <a:lnTo>
                    <a:pt x="4028" y="1300"/>
                  </a:lnTo>
                  <a:lnTo>
                    <a:pt x="4019" y="1293"/>
                  </a:lnTo>
                  <a:lnTo>
                    <a:pt x="4010" y="1285"/>
                  </a:lnTo>
                  <a:lnTo>
                    <a:pt x="4001" y="1278"/>
                  </a:lnTo>
                  <a:lnTo>
                    <a:pt x="3993" y="1270"/>
                  </a:lnTo>
                  <a:lnTo>
                    <a:pt x="3991" y="1258"/>
                  </a:lnTo>
                  <a:lnTo>
                    <a:pt x="3991" y="1248"/>
                  </a:lnTo>
                  <a:lnTo>
                    <a:pt x="3982" y="1240"/>
                  </a:lnTo>
                  <a:lnTo>
                    <a:pt x="3973" y="1233"/>
                  </a:lnTo>
                  <a:lnTo>
                    <a:pt x="3972" y="1222"/>
                  </a:lnTo>
                  <a:lnTo>
                    <a:pt x="3971" y="1212"/>
                  </a:lnTo>
                  <a:lnTo>
                    <a:pt x="3971" y="1201"/>
                  </a:lnTo>
                  <a:lnTo>
                    <a:pt x="3969" y="1190"/>
                  </a:lnTo>
                  <a:lnTo>
                    <a:pt x="3961" y="1183"/>
                  </a:lnTo>
                  <a:lnTo>
                    <a:pt x="3951" y="1175"/>
                  </a:lnTo>
                  <a:lnTo>
                    <a:pt x="3941" y="1169"/>
                  </a:lnTo>
                  <a:lnTo>
                    <a:pt x="3933" y="1162"/>
                  </a:lnTo>
                  <a:lnTo>
                    <a:pt x="3932" y="1151"/>
                  </a:lnTo>
                  <a:lnTo>
                    <a:pt x="3930" y="1140"/>
                  </a:lnTo>
                  <a:lnTo>
                    <a:pt x="3921" y="1133"/>
                  </a:lnTo>
                  <a:lnTo>
                    <a:pt x="3912" y="1127"/>
                  </a:lnTo>
                  <a:lnTo>
                    <a:pt x="3910" y="1116"/>
                  </a:lnTo>
                  <a:lnTo>
                    <a:pt x="3908" y="1105"/>
                  </a:lnTo>
                  <a:lnTo>
                    <a:pt x="3899" y="1098"/>
                  </a:lnTo>
                  <a:lnTo>
                    <a:pt x="3889" y="1091"/>
                  </a:lnTo>
                  <a:lnTo>
                    <a:pt x="3888" y="1081"/>
                  </a:lnTo>
                  <a:lnTo>
                    <a:pt x="3886" y="1070"/>
                  </a:lnTo>
                  <a:lnTo>
                    <a:pt x="3884" y="1060"/>
                  </a:lnTo>
                  <a:lnTo>
                    <a:pt x="3882" y="1049"/>
                  </a:lnTo>
                  <a:lnTo>
                    <a:pt x="3879" y="1046"/>
                  </a:lnTo>
                  <a:lnTo>
                    <a:pt x="3873" y="1041"/>
                  </a:lnTo>
                  <a:lnTo>
                    <a:pt x="3867" y="1038"/>
                  </a:lnTo>
                  <a:lnTo>
                    <a:pt x="3863" y="1036"/>
                  </a:lnTo>
                  <a:lnTo>
                    <a:pt x="3853" y="1031"/>
                  </a:lnTo>
                  <a:lnTo>
                    <a:pt x="3844" y="1023"/>
                  </a:lnTo>
                  <a:lnTo>
                    <a:pt x="3841" y="1013"/>
                  </a:lnTo>
                  <a:lnTo>
                    <a:pt x="3839" y="1002"/>
                  </a:lnTo>
                  <a:lnTo>
                    <a:pt x="3830" y="996"/>
                  </a:lnTo>
                  <a:lnTo>
                    <a:pt x="3819" y="990"/>
                  </a:lnTo>
                  <a:lnTo>
                    <a:pt x="3817" y="980"/>
                  </a:lnTo>
                  <a:lnTo>
                    <a:pt x="3815" y="969"/>
                  </a:lnTo>
                  <a:lnTo>
                    <a:pt x="3811" y="966"/>
                  </a:lnTo>
                  <a:lnTo>
                    <a:pt x="3804" y="963"/>
                  </a:lnTo>
                  <a:lnTo>
                    <a:pt x="3799" y="961"/>
                  </a:lnTo>
                  <a:lnTo>
                    <a:pt x="3795" y="957"/>
                  </a:lnTo>
                  <a:lnTo>
                    <a:pt x="3791" y="947"/>
                  </a:lnTo>
                  <a:lnTo>
                    <a:pt x="3789" y="936"/>
                  </a:lnTo>
                  <a:lnTo>
                    <a:pt x="3779" y="930"/>
                  </a:lnTo>
                  <a:lnTo>
                    <a:pt x="3769" y="924"/>
                  </a:lnTo>
                  <a:lnTo>
                    <a:pt x="3766" y="914"/>
                  </a:lnTo>
                  <a:lnTo>
                    <a:pt x="3764" y="904"/>
                  </a:lnTo>
                  <a:lnTo>
                    <a:pt x="3774" y="910"/>
                  </a:lnTo>
                  <a:lnTo>
                    <a:pt x="3784" y="915"/>
                  </a:lnTo>
                  <a:lnTo>
                    <a:pt x="3782" y="904"/>
                  </a:lnTo>
                  <a:lnTo>
                    <a:pt x="3779" y="894"/>
                  </a:lnTo>
                  <a:lnTo>
                    <a:pt x="3768" y="888"/>
                  </a:lnTo>
                  <a:lnTo>
                    <a:pt x="3757" y="883"/>
                  </a:lnTo>
                  <a:lnTo>
                    <a:pt x="3761" y="894"/>
                  </a:lnTo>
                  <a:lnTo>
                    <a:pt x="3764" y="904"/>
                  </a:lnTo>
                  <a:lnTo>
                    <a:pt x="3753" y="899"/>
                  </a:lnTo>
                  <a:lnTo>
                    <a:pt x="3744" y="893"/>
                  </a:lnTo>
                  <a:lnTo>
                    <a:pt x="3740" y="882"/>
                  </a:lnTo>
                  <a:lnTo>
                    <a:pt x="3737" y="872"/>
                  </a:lnTo>
                  <a:lnTo>
                    <a:pt x="3727" y="867"/>
                  </a:lnTo>
                  <a:lnTo>
                    <a:pt x="3716" y="861"/>
                  </a:lnTo>
                  <a:lnTo>
                    <a:pt x="3713" y="850"/>
                  </a:lnTo>
                  <a:lnTo>
                    <a:pt x="3710" y="840"/>
                  </a:lnTo>
                  <a:lnTo>
                    <a:pt x="3708" y="839"/>
                  </a:lnTo>
                  <a:lnTo>
                    <a:pt x="3707" y="838"/>
                  </a:lnTo>
                  <a:lnTo>
                    <a:pt x="3707" y="838"/>
                  </a:lnTo>
                  <a:lnTo>
                    <a:pt x="3706" y="837"/>
                  </a:lnTo>
                  <a:lnTo>
                    <a:pt x="3706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2" y="836"/>
                  </a:lnTo>
                  <a:lnTo>
                    <a:pt x="3699" y="835"/>
                  </a:lnTo>
                  <a:lnTo>
                    <a:pt x="3694" y="833"/>
                  </a:lnTo>
                  <a:lnTo>
                    <a:pt x="3689" y="830"/>
                  </a:lnTo>
                  <a:lnTo>
                    <a:pt x="3686" y="819"/>
                  </a:lnTo>
                  <a:lnTo>
                    <a:pt x="3682" y="810"/>
                  </a:lnTo>
                  <a:lnTo>
                    <a:pt x="3671" y="804"/>
                  </a:lnTo>
                  <a:lnTo>
                    <a:pt x="3662" y="800"/>
                  </a:lnTo>
                  <a:lnTo>
                    <a:pt x="3657" y="789"/>
                  </a:lnTo>
                  <a:lnTo>
                    <a:pt x="3654" y="779"/>
                  </a:lnTo>
                  <a:lnTo>
                    <a:pt x="3642" y="775"/>
                  </a:lnTo>
                  <a:lnTo>
                    <a:pt x="3633" y="769"/>
                  </a:lnTo>
                  <a:lnTo>
                    <a:pt x="3629" y="760"/>
                  </a:lnTo>
                  <a:lnTo>
                    <a:pt x="3624" y="749"/>
                  </a:lnTo>
                  <a:lnTo>
                    <a:pt x="3614" y="745"/>
                  </a:lnTo>
                  <a:lnTo>
                    <a:pt x="3603" y="740"/>
                  </a:lnTo>
                  <a:lnTo>
                    <a:pt x="3600" y="730"/>
                  </a:lnTo>
                  <a:lnTo>
                    <a:pt x="3596" y="720"/>
                  </a:lnTo>
                  <a:lnTo>
                    <a:pt x="3585" y="715"/>
                  </a:lnTo>
                  <a:lnTo>
                    <a:pt x="3573" y="712"/>
                  </a:lnTo>
                  <a:lnTo>
                    <a:pt x="3563" y="707"/>
                  </a:lnTo>
                  <a:lnTo>
                    <a:pt x="3552" y="703"/>
                  </a:lnTo>
                  <a:lnTo>
                    <a:pt x="3548" y="694"/>
                  </a:lnTo>
                  <a:lnTo>
                    <a:pt x="3544" y="683"/>
                  </a:lnTo>
                  <a:lnTo>
                    <a:pt x="3533" y="680"/>
                  </a:lnTo>
                  <a:lnTo>
                    <a:pt x="3521" y="676"/>
                  </a:lnTo>
                  <a:lnTo>
                    <a:pt x="3517" y="666"/>
                  </a:lnTo>
                  <a:lnTo>
                    <a:pt x="3513" y="655"/>
                  </a:lnTo>
                  <a:lnTo>
                    <a:pt x="3501" y="652"/>
                  </a:lnTo>
                  <a:lnTo>
                    <a:pt x="3490" y="648"/>
                  </a:lnTo>
                  <a:lnTo>
                    <a:pt x="3486" y="638"/>
                  </a:lnTo>
                  <a:lnTo>
                    <a:pt x="3481" y="629"/>
                  </a:lnTo>
                  <a:lnTo>
                    <a:pt x="3475" y="627"/>
                  </a:lnTo>
                  <a:lnTo>
                    <a:pt x="3470" y="626"/>
                  </a:lnTo>
                  <a:lnTo>
                    <a:pt x="3464" y="625"/>
                  </a:lnTo>
                  <a:lnTo>
                    <a:pt x="3458" y="621"/>
                  </a:lnTo>
                  <a:lnTo>
                    <a:pt x="3454" y="612"/>
                  </a:lnTo>
                  <a:lnTo>
                    <a:pt x="3449" y="602"/>
                  </a:lnTo>
                  <a:lnTo>
                    <a:pt x="3438" y="599"/>
                  </a:lnTo>
                  <a:lnTo>
                    <a:pt x="3426" y="596"/>
                  </a:lnTo>
                  <a:lnTo>
                    <a:pt x="3421" y="586"/>
                  </a:lnTo>
                  <a:lnTo>
                    <a:pt x="3417" y="577"/>
                  </a:lnTo>
                  <a:lnTo>
                    <a:pt x="3429" y="580"/>
                  </a:lnTo>
                  <a:lnTo>
                    <a:pt x="3439" y="583"/>
                  </a:lnTo>
                  <a:lnTo>
                    <a:pt x="3434" y="573"/>
                  </a:lnTo>
                  <a:lnTo>
                    <a:pt x="3429" y="564"/>
                  </a:lnTo>
                  <a:lnTo>
                    <a:pt x="3440" y="567"/>
                  </a:lnTo>
                  <a:lnTo>
                    <a:pt x="3451" y="570"/>
                  </a:lnTo>
                  <a:lnTo>
                    <a:pt x="3447" y="561"/>
                  </a:lnTo>
                  <a:lnTo>
                    <a:pt x="3440" y="551"/>
                  </a:lnTo>
                  <a:lnTo>
                    <a:pt x="3452" y="554"/>
                  </a:lnTo>
                  <a:lnTo>
                    <a:pt x="3464" y="558"/>
                  </a:lnTo>
                  <a:lnTo>
                    <a:pt x="3458" y="548"/>
                  </a:lnTo>
                  <a:lnTo>
                    <a:pt x="3453" y="538"/>
                  </a:lnTo>
                  <a:lnTo>
                    <a:pt x="3441" y="534"/>
                  </a:lnTo>
                  <a:lnTo>
                    <a:pt x="3430" y="532"/>
                  </a:lnTo>
                  <a:lnTo>
                    <a:pt x="3435" y="540"/>
                  </a:lnTo>
                  <a:lnTo>
                    <a:pt x="3440" y="551"/>
                  </a:lnTo>
                  <a:lnTo>
                    <a:pt x="3429" y="548"/>
                  </a:lnTo>
                  <a:lnTo>
                    <a:pt x="3418" y="545"/>
                  </a:lnTo>
                  <a:lnTo>
                    <a:pt x="3423" y="554"/>
                  </a:lnTo>
                  <a:lnTo>
                    <a:pt x="3429" y="564"/>
                  </a:lnTo>
                  <a:lnTo>
                    <a:pt x="3417" y="561"/>
                  </a:lnTo>
                  <a:lnTo>
                    <a:pt x="3406" y="558"/>
                  </a:lnTo>
                  <a:lnTo>
                    <a:pt x="3411" y="567"/>
                  </a:lnTo>
                  <a:lnTo>
                    <a:pt x="3417" y="577"/>
                  </a:lnTo>
                  <a:lnTo>
                    <a:pt x="3405" y="573"/>
                  </a:lnTo>
                  <a:lnTo>
                    <a:pt x="3395" y="570"/>
                  </a:lnTo>
                  <a:lnTo>
                    <a:pt x="3391" y="567"/>
                  </a:lnTo>
                  <a:lnTo>
                    <a:pt x="3389" y="561"/>
                  </a:lnTo>
                  <a:lnTo>
                    <a:pt x="3386" y="555"/>
                  </a:lnTo>
                  <a:lnTo>
                    <a:pt x="3384" y="551"/>
                  </a:lnTo>
                  <a:lnTo>
                    <a:pt x="3372" y="548"/>
                  </a:lnTo>
                  <a:lnTo>
                    <a:pt x="3361" y="546"/>
                  </a:lnTo>
                  <a:lnTo>
                    <a:pt x="3350" y="544"/>
                  </a:lnTo>
                  <a:lnTo>
                    <a:pt x="3338" y="540"/>
                  </a:lnTo>
                  <a:lnTo>
                    <a:pt x="3333" y="532"/>
                  </a:lnTo>
                  <a:lnTo>
                    <a:pt x="3328" y="522"/>
                  </a:lnTo>
                  <a:lnTo>
                    <a:pt x="3322" y="513"/>
                  </a:lnTo>
                  <a:lnTo>
                    <a:pt x="3316" y="503"/>
                  </a:lnTo>
                  <a:lnTo>
                    <a:pt x="3312" y="502"/>
                  </a:lnTo>
                  <a:lnTo>
                    <a:pt x="3304" y="500"/>
                  </a:lnTo>
                  <a:lnTo>
                    <a:pt x="3298" y="499"/>
                  </a:lnTo>
                  <a:lnTo>
                    <a:pt x="3293" y="499"/>
                  </a:lnTo>
                  <a:lnTo>
                    <a:pt x="3282" y="497"/>
                  </a:lnTo>
                  <a:lnTo>
                    <a:pt x="3270" y="495"/>
                  </a:lnTo>
                  <a:lnTo>
                    <a:pt x="3265" y="485"/>
                  </a:lnTo>
                  <a:lnTo>
                    <a:pt x="3258" y="476"/>
                  </a:lnTo>
                  <a:lnTo>
                    <a:pt x="3247" y="475"/>
                  </a:lnTo>
                  <a:lnTo>
                    <a:pt x="3236" y="472"/>
                  </a:lnTo>
                  <a:lnTo>
                    <a:pt x="3230" y="463"/>
                  </a:lnTo>
                  <a:lnTo>
                    <a:pt x="3223" y="454"/>
                  </a:lnTo>
                  <a:lnTo>
                    <a:pt x="3212" y="452"/>
                  </a:lnTo>
                  <a:lnTo>
                    <a:pt x="3201" y="451"/>
                  </a:lnTo>
                  <a:lnTo>
                    <a:pt x="3195" y="442"/>
                  </a:lnTo>
                  <a:lnTo>
                    <a:pt x="3188" y="433"/>
                  </a:lnTo>
                  <a:lnTo>
                    <a:pt x="3176" y="431"/>
                  </a:lnTo>
                  <a:lnTo>
                    <a:pt x="3165" y="430"/>
                  </a:lnTo>
                  <a:lnTo>
                    <a:pt x="3158" y="421"/>
                  </a:lnTo>
                  <a:lnTo>
                    <a:pt x="3152" y="413"/>
                  </a:lnTo>
                  <a:lnTo>
                    <a:pt x="3140" y="411"/>
                  </a:lnTo>
                  <a:lnTo>
                    <a:pt x="3129" y="410"/>
                  </a:lnTo>
                  <a:lnTo>
                    <a:pt x="3122" y="401"/>
                  </a:lnTo>
                  <a:lnTo>
                    <a:pt x="3116" y="393"/>
                  </a:lnTo>
                  <a:lnTo>
                    <a:pt x="3104" y="392"/>
                  </a:lnTo>
                  <a:lnTo>
                    <a:pt x="3092" y="391"/>
                  </a:lnTo>
                  <a:lnTo>
                    <a:pt x="3086" y="382"/>
                  </a:lnTo>
                  <a:lnTo>
                    <a:pt x="3079" y="374"/>
                  </a:lnTo>
                  <a:lnTo>
                    <a:pt x="3067" y="372"/>
                  </a:lnTo>
                  <a:lnTo>
                    <a:pt x="3055" y="372"/>
                  </a:lnTo>
                  <a:lnTo>
                    <a:pt x="3049" y="363"/>
                  </a:lnTo>
                  <a:lnTo>
                    <a:pt x="3041" y="355"/>
                  </a:lnTo>
                  <a:lnTo>
                    <a:pt x="3030" y="354"/>
                  </a:lnTo>
                  <a:lnTo>
                    <a:pt x="3019" y="354"/>
                  </a:lnTo>
                  <a:lnTo>
                    <a:pt x="3007" y="354"/>
                  </a:lnTo>
                  <a:lnTo>
                    <a:pt x="2996" y="353"/>
                  </a:lnTo>
                  <a:lnTo>
                    <a:pt x="2992" y="350"/>
                  </a:lnTo>
                  <a:lnTo>
                    <a:pt x="2988" y="345"/>
                  </a:lnTo>
                  <a:lnTo>
                    <a:pt x="2984" y="341"/>
                  </a:lnTo>
                  <a:lnTo>
                    <a:pt x="2981" y="337"/>
                  </a:lnTo>
                  <a:lnTo>
                    <a:pt x="2974" y="329"/>
                  </a:lnTo>
                  <a:lnTo>
                    <a:pt x="2966" y="321"/>
                  </a:lnTo>
                  <a:lnTo>
                    <a:pt x="2955" y="320"/>
                  </a:lnTo>
                  <a:lnTo>
                    <a:pt x="2943" y="320"/>
                  </a:lnTo>
                  <a:lnTo>
                    <a:pt x="2935" y="313"/>
                  </a:lnTo>
                  <a:lnTo>
                    <a:pt x="2927" y="304"/>
                  </a:lnTo>
                  <a:lnTo>
                    <a:pt x="2916" y="304"/>
                  </a:lnTo>
                  <a:lnTo>
                    <a:pt x="2905" y="305"/>
                  </a:lnTo>
                  <a:lnTo>
                    <a:pt x="2900" y="305"/>
                  </a:lnTo>
                  <a:lnTo>
                    <a:pt x="2893" y="305"/>
                  </a:lnTo>
                  <a:lnTo>
                    <a:pt x="2886" y="305"/>
                  </a:lnTo>
                  <a:lnTo>
                    <a:pt x="2882" y="305"/>
                  </a:lnTo>
                  <a:lnTo>
                    <a:pt x="2873" y="298"/>
                  </a:lnTo>
                  <a:lnTo>
                    <a:pt x="2866" y="291"/>
                  </a:lnTo>
                  <a:lnTo>
                    <a:pt x="2858" y="282"/>
                  </a:lnTo>
                  <a:lnTo>
                    <a:pt x="2851" y="275"/>
                  </a:lnTo>
                  <a:lnTo>
                    <a:pt x="2838" y="275"/>
                  </a:lnTo>
                  <a:lnTo>
                    <a:pt x="2827" y="276"/>
                  </a:lnTo>
                  <a:lnTo>
                    <a:pt x="2816" y="278"/>
                  </a:lnTo>
                  <a:lnTo>
                    <a:pt x="2804" y="278"/>
                  </a:lnTo>
                  <a:lnTo>
                    <a:pt x="2797" y="270"/>
                  </a:lnTo>
                  <a:lnTo>
                    <a:pt x="2788" y="263"/>
                  </a:lnTo>
                  <a:lnTo>
                    <a:pt x="2776" y="264"/>
                  </a:lnTo>
                  <a:lnTo>
                    <a:pt x="2765" y="265"/>
                  </a:lnTo>
                  <a:lnTo>
                    <a:pt x="2757" y="258"/>
                  </a:lnTo>
                  <a:lnTo>
                    <a:pt x="2749" y="250"/>
                  </a:lnTo>
                  <a:lnTo>
                    <a:pt x="2737" y="251"/>
                  </a:lnTo>
                  <a:lnTo>
                    <a:pt x="2725" y="252"/>
                  </a:lnTo>
                  <a:lnTo>
                    <a:pt x="2717" y="246"/>
                  </a:lnTo>
                  <a:lnTo>
                    <a:pt x="2708" y="238"/>
                  </a:lnTo>
                  <a:lnTo>
                    <a:pt x="2697" y="239"/>
                  </a:lnTo>
                  <a:lnTo>
                    <a:pt x="2686" y="242"/>
                  </a:lnTo>
                  <a:lnTo>
                    <a:pt x="2676" y="234"/>
                  </a:lnTo>
                  <a:lnTo>
                    <a:pt x="2669" y="228"/>
                  </a:lnTo>
                  <a:lnTo>
                    <a:pt x="2681" y="227"/>
                  </a:lnTo>
                  <a:lnTo>
                    <a:pt x="2692" y="225"/>
                  </a:lnTo>
                  <a:lnTo>
                    <a:pt x="2684" y="217"/>
                  </a:lnTo>
                  <a:lnTo>
                    <a:pt x="2675" y="211"/>
                  </a:lnTo>
                  <a:lnTo>
                    <a:pt x="2671" y="211"/>
                  </a:lnTo>
                  <a:lnTo>
                    <a:pt x="2663" y="212"/>
                  </a:lnTo>
                  <a:lnTo>
                    <a:pt x="2655" y="213"/>
                  </a:lnTo>
                  <a:lnTo>
                    <a:pt x="2652" y="214"/>
                  </a:lnTo>
                  <a:lnTo>
                    <a:pt x="2654" y="217"/>
                  </a:lnTo>
                  <a:lnTo>
                    <a:pt x="2660" y="221"/>
                  </a:lnTo>
                  <a:lnTo>
                    <a:pt x="2667" y="226"/>
                  </a:lnTo>
                  <a:lnTo>
                    <a:pt x="2669" y="228"/>
                  </a:lnTo>
                  <a:lnTo>
                    <a:pt x="2665" y="229"/>
                  </a:lnTo>
                  <a:lnTo>
                    <a:pt x="2658" y="230"/>
                  </a:lnTo>
                  <a:lnTo>
                    <a:pt x="2651" y="230"/>
                  </a:lnTo>
                  <a:lnTo>
                    <a:pt x="2646" y="231"/>
                  </a:lnTo>
                  <a:lnTo>
                    <a:pt x="2635" y="233"/>
                  </a:lnTo>
                  <a:lnTo>
                    <a:pt x="2623" y="234"/>
                  </a:lnTo>
                  <a:lnTo>
                    <a:pt x="2615" y="228"/>
                  </a:lnTo>
                  <a:lnTo>
                    <a:pt x="2606" y="221"/>
                  </a:lnTo>
                  <a:lnTo>
                    <a:pt x="2594" y="224"/>
                  </a:lnTo>
                  <a:lnTo>
                    <a:pt x="2583" y="225"/>
                  </a:lnTo>
                  <a:lnTo>
                    <a:pt x="2573" y="219"/>
                  </a:lnTo>
                  <a:lnTo>
                    <a:pt x="2566" y="212"/>
                  </a:lnTo>
                  <a:lnTo>
                    <a:pt x="2557" y="205"/>
                  </a:lnTo>
                  <a:lnTo>
                    <a:pt x="2548" y="199"/>
                  </a:lnTo>
                  <a:lnTo>
                    <a:pt x="2536" y="201"/>
                  </a:lnTo>
                  <a:lnTo>
                    <a:pt x="2525" y="204"/>
                  </a:lnTo>
                  <a:lnTo>
                    <a:pt x="2514" y="207"/>
                  </a:lnTo>
                  <a:lnTo>
                    <a:pt x="2502" y="209"/>
                  </a:lnTo>
                  <a:lnTo>
                    <a:pt x="2493" y="203"/>
                  </a:lnTo>
                  <a:lnTo>
                    <a:pt x="2484" y="197"/>
                  </a:lnTo>
                  <a:lnTo>
                    <a:pt x="2473" y="199"/>
                  </a:lnTo>
                  <a:lnTo>
                    <a:pt x="2461" y="202"/>
                  </a:lnTo>
                  <a:lnTo>
                    <a:pt x="2452" y="196"/>
                  </a:lnTo>
                  <a:lnTo>
                    <a:pt x="2443" y="191"/>
                  </a:lnTo>
                  <a:lnTo>
                    <a:pt x="2432" y="193"/>
                  </a:lnTo>
                  <a:lnTo>
                    <a:pt x="2421" y="196"/>
                  </a:lnTo>
                  <a:lnTo>
                    <a:pt x="2411" y="191"/>
                  </a:lnTo>
                  <a:lnTo>
                    <a:pt x="2402" y="184"/>
                  </a:lnTo>
                  <a:lnTo>
                    <a:pt x="2391" y="187"/>
                  </a:lnTo>
                  <a:lnTo>
                    <a:pt x="2380" y="191"/>
                  </a:lnTo>
                  <a:lnTo>
                    <a:pt x="2371" y="185"/>
                  </a:lnTo>
                  <a:lnTo>
                    <a:pt x="2361" y="180"/>
                  </a:lnTo>
                  <a:lnTo>
                    <a:pt x="2350" y="183"/>
                  </a:lnTo>
                  <a:lnTo>
                    <a:pt x="2339" y="186"/>
                  </a:lnTo>
                  <a:lnTo>
                    <a:pt x="2329" y="181"/>
                  </a:lnTo>
                  <a:lnTo>
                    <a:pt x="2320" y="176"/>
                  </a:lnTo>
                  <a:lnTo>
                    <a:pt x="2309" y="179"/>
                  </a:lnTo>
                  <a:lnTo>
                    <a:pt x="2298" y="183"/>
                  </a:lnTo>
                  <a:lnTo>
                    <a:pt x="2288" y="178"/>
                  </a:lnTo>
                  <a:lnTo>
                    <a:pt x="2278" y="172"/>
                  </a:lnTo>
                  <a:lnTo>
                    <a:pt x="2268" y="177"/>
                  </a:lnTo>
                  <a:lnTo>
                    <a:pt x="2256" y="180"/>
                  </a:lnTo>
                  <a:lnTo>
                    <a:pt x="2247" y="175"/>
                  </a:lnTo>
                  <a:lnTo>
                    <a:pt x="2237" y="170"/>
                  </a:lnTo>
                  <a:lnTo>
                    <a:pt x="2226" y="174"/>
                  </a:lnTo>
                  <a:lnTo>
                    <a:pt x="2216" y="178"/>
                  </a:lnTo>
                  <a:lnTo>
                    <a:pt x="2205" y="182"/>
                  </a:lnTo>
                  <a:lnTo>
                    <a:pt x="2193" y="186"/>
                  </a:lnTo>
                  <a:lnTo>
                    <a:pt x="2184" y="182"/>
                  </a:lnTo>
                  <a:lnTo>
                    <a:pt x="2174" y="177"/>
                  </a:lnTo>
                  <a:lnTo>
                    <a:pt x="2165" y="171"/>
                  </a:lnTo>
                  <a:lnTo>
                    <a:pt x="2154" y="167"/>
                  </a:lnTo>
                  <a:lnTo>
                    <a:pt x="2143" y="171"/>
                  </a:lnTo>
                  <a:lnTo>
                    <a:pt x="2133" y="177"/>
                  </a:lnTo>
                  <a:lnTo>
                    <a:pt x="2123" y="172"/>
                  </a:lnTo>
                  <a:lnTo>
                    <a:pt x="2112" y="167"/>
                  </a:lnTo>
                  <a:lnTo>
                    <a:pt x="2102" y="171"/>
                  </a:lnTo>
                  <a:lnTo>
                    <a:pt x="2091" y="177"/>
                  </a:lnTo>
                  <a:lnTo>
                    <a:pt x="2082" y="182"/>
                  </a:lnTo>
                  <a:lnTo>
                    <a:pt x="2070" y="186"/>
                  </a:lnTo>
                  <a:lnTo>
                    <a:pt x="2060" y="182"/>
                  </a:lnTo>
                  <a:lnTo>
                    <a:pt x="2050" y="178"/>
                  </a:lnTo>
                  <a:lnTo>
                    <a:pt x="2039" y="183"/>
                  </a:lnTo>
                  <a:lnTo>
                    <a:pt x="2029" y="188"/>
                  </a:lnTo>
                  <a:lnTo>
                    <a:pt x="2019" y="184"/>
                  </a:lnTo>
                  <a:lnTo>
                    <a:pt x="2009" y="180"/>
                  </a:lnTo>
                  <a:lnTo>
                    <a:pt x="1999" y="185"/>
                  </a:lnTo>
                  <a:lnTo>
                    <a:pt x="1988" y="191"/>
                  </a:lnTo>
                  <a:lnTo>
                    <a:pt x="1977" y="186"/>
                  </a:lnTo>
                  <a:lnTo>
                    <a:pt x="1968" y="183"/>
                  </a:lnTo>
                  <a:lnTo>
                    <a:pt x="1957" y="188"/>
                  </a:lnTo>
                  <a:lnTo>
                    <a:pt x="1946" y="194"/>
                  </a:lnTo>
                  <a:lnTo>
                    <a:pt x="1937" y="191"/>
                  </a:lnTo>
                  <a:lnTo>
                    <a:pt x="1926" y="187"/>
                  </a:lnTo>
                  <a:lnTo>
                    <a:pt x="1921" y="188"/>
                  </a:lnTo>
                  <a:lnTo>
                    <a:pt x="1916" y="193"/>
                  </a:lnTo>
                  <a:lnTo>
                    <a:pt x="1910" y="196"/>
                  </a:lnTo>
                  <a:lnTo>
                    <a:pt x="1906" y="198"/>
                  </a:lnTo>
                  <a:lnTo>
                    <a:pt x="1895" y="195"/>
                  </a:lnTo>
                  <a:lnTo>
                    <a:pt x="1885" y="192"/>
                  </a:lnTo>
                  <a:lnTo>
                    <a:pt x="1875" y="197"/>
                  </a:lnTo>
                  <a:lnTo>
                    <a:pt x="1865" y="203"/>
                  </a:lnTo>
                  <a:lnTo>
                    <a:pt x="1854" y="200"/>
                  </a:lnTo>
                  <a:lnTo>
                    <a:pt x="1844" y="197"/>
                  </a:lnTo>
                  <a:lnTo>
                    <a:pt x="1834" y="202"/>
                  </a:lnTo>
                  <a:lnTo>
                    <a:pt x="1824" y="209"/>
                  </a:lnTo>
                  <a:lnTo>
                    <a:pt x="1815" y="215"/>
                  </a:lnTo>
                  <a:lnTo>
                    <a:pt x="1804" y="221"/>
                  </a:lnTo>
                  <a:lnTo>
                    <a:pt x="1794" y="218"/>
                  </a:lnTo>
                  <a:lnTo>
                    <a:pt x="1784" y="215"/>
                  </a:lnTo>
                  <a:lnTo>
                    <a:pt x="1773" y="221"/>
                  </a:lnTo>
                  <a:lnTo>
                    <a:pt x="1763" y="228"/>
                  </a:lnTo>
                  <a:lnTo>
                    <a:pt x="1753" y="226"/>
                  </a:lnTo>
                  <a:lnTo>
                    <a:pt x="1743" y="224"/>
                  </a:lnTo>
                  <a:lnTo>
                    <a:pt x="1733" y="220"/>
                  </a:lnTo>
                  <a:lnTo>
                    <a:pt x="1722" y="218"/>
                  </a:lnTo>
                  <a:lnTo>
                    <a:pt x="1711" y="225"/>
                  </a:lnTo>
                  <a:lnTo>
                    <a:pt x="1702" y="231"/>
                  </a:lnTo>
                  <a:lnTo>
                    <a:pt x="1691" y="229"/>
                  </a:lnTo>
                  <a:lnTo>
                    <a:pt x="1680" y="227"/>
                  </a:lnTo>
                  <a:lnTo>
                    <a:pt x="1671" y="233"/>
                  </a:lnTo>
                  <a:lnTo>
                    <a:pt x="1662" y="241"/>
                  </a:lnTo>
                  <a:lnTo>
                    <a:pt x="1653" y="248"/>
                  </a:lnTo>
                  <a:lnTo>
                    <a:pt x="1643" y="254"/>
                  </a:lnTo>
                  <a:lnTo>
                    <a:pt x="1633" y="252"/>
                  </a:lnTo>
                  <a:lnTo>
                    <a:pt x="1622" y="250"/>
                  </a:lnTo>
                  <a:lnTo>
                    <a:pt x="1611" y="248"/>
                  </a:lnTo>
                  <a:lnTo>
                    <a:pt x="1601" y="247"/>
                  </a:lnTo>
                  <a:lnTo>
                    <a:pt x="1590" y="245"/>
                  </a:lnTo>
                  <a:lnTo>
                    <a:pt x="1578" y="244"/>
                  </a:lnTo>
                  <a:lnTo>
                    <a:pt x="1575" y="246"/>
                  </a:lnTo>
                  <a:lnTo>
                    <a:pt x="1569" y="250"/>
                  </a:lnTo>
                  <a:lnTo>
                    <a:pt x="1562" y="255"/>
                  </a:lnTo>
                  <a:lnTo>
                    <a:pt x="1560" y="258"/>
                  </a:lnTo>
                  <a:lnTo>
                    <a:pt x="1563" y="259"/>
                  </a:lnTo>
                  <a:lnTo>
                    <a:pt x="1571" y="260"/>
                  </a:lnTo>
                  <a:lnTo>
                    <a:pt x="1578" y="261"/>
                  </a:lnTo>
                  <a:lnTo>
                    <a:pt x="1582" y="261"/>
                  </a:lnTo>
                  <a:lnTo>
                    <a:pt x="1573" y="268"/>
                  </a:lnTo>
                  <a:lnTo>
                    <a:pt x="1563" y="276"/>
                  </a:lnTo>
                  <a:lnTo>
                    <a:pt x="1553" y="274"/>
                  </a:lnTo>
                  <a:lnTo>
                    <a:pt x="1542" y="272"/>
                  </a:lnTo>
                  <a:lnTo>
                    <a:pt x="1534" y="280"/>
                  </a:lnTo>
                  <a:lnTo>
                    <a:pt x="1524" y="287"/>
                  </a:lnTo>
                  <a:lnTo>
                    <a:pt x="1513" y="286"/>
                  </a:lnTo>
                  <a:lnTo>
                    <a:pt x="1503" y="284"/>
                  </a:lnTo>
                  <a:lnTo>
                    <a:pt x="1494" y="293"/>
                  </a:lnTo>
                  <a:lnTo>
                    <a:pt x="1485" y="300"/>
                  </a:lnTo>
                  <a:lnTo>
                    <a:pt x="1474" y="299"/>
                  </a:lnTo>
                  <a:lnTo>
                    <a:pt x="1463" y="298"/>
                  </a:lnTo>
                  <a:lnTo>
                    <a:pt x="1455" y="305"/>
                  </a:lnTo>
                  <a:lnTo>
                    <a:pt x="1446" y="313"/>
                  </a:lnTo>
                  <a:lnTo>
                    <a:pt x="1435" y="312"/>
                  </a:lnTo>
                  <a:lnTo>
                    <a:pt x="1424" y="312"/>
                  </a:lnTo>
                  <a:lnTo>
                    <a:pt x="1416" y="319"/>
                  </a:lnTo>
                  <a:lnTo>
                    <a:pt x="1407" y="328"/>
                  </a:lnTo>
                  <a:lnTo>
                    <a:pt x="1396" y="327"/>
                  </a:lnTo>
                  <a:lnTo>
                    <a:pt x="1386" y="327"/>
                  </a:lnTo>
                  <a:lnTo>
                    <a:pt x="1377" y="334"/>
                  </a:lnTo>
                  <a:lnTo>
                    <a:pt x="1369" y="343"/>
                  </a:lnTo>
                  <a:lnTo>
                    <a:pt x="1358" y="342"/>
                  </a:lnTo>
                  <a:lnTo>
                    <a:pt x="1347" y="342"/>
                  </a:lnTo>
                  <a:lnTo>
                    <a:pt x="1339" y="350"/>
                  </a:lnTo>
                  <a:lnTo>
                    <a:pt x="1330" y="359"/>
                  </a:lnTo>
                  <a:lnTo>
                    <a:pt x="1320" y="359"/>
                  </a:lnTo>
                  <a:lnTo>
                    <a:pt x="1309" y="358"/>
                  </a:lnTo>
                  <a:lnTo>
                    <a:pt x="1301" y="366"/>
                  </a:lnTo>
                  <a:lnTo>
                    <a:pt x="1293" y="375"/>
                  </a:lnTo>
                  <a:lnTo>
                    <a:pt x="1281" y="375"/>
                  </a:lnTo>
                  <a:lnTo>
                    <a:pt x="1271" y="375"/>
                  </a:lnTo>
                  <a:lnTo>
                    <a:pt x="1263" y="383"/>
                  </a:lnTo>
                  <a:lnTo>
                    <a:pt x="1255" y="392"/>
                  </a:lnTo>
                  <a:lnTo>
                    <a:pt x="1244" y="393"/>
                  </a:lnTo>
                  <a:lnTo>
                    <a:pt x="1234" y="393"/>
                  </a:lnTo>
                  <a:lnTo>
                    <a:pt x="1226" y="401"/>
                  </a:lnTo>
                  <a:lnTo>
                    <a:pt x="1218" y="410"/>
                  </a:lnTo>
                  <a:lnTo>
                    <a:pt x="1207" y="411"/>
                  </a:lnTo>
                  <a:lnTo>
                    <a:pt x="1196" y="411"/>
                  </a:lnTo>
                  <a:lnTo>
                    <a:pt x="1205" y="402"/>
                  </a:lnTo>
                  <a:lnTo>
                    <a:pt x="1211" y="394"/>
                  </a:lnTo>
                  <a:lnTo>
                    <a:pt x="1201" y="394"/>
                  </a:lnTo>
                  <a:lnTo>
                    <a:pt x="1190" y="395"/>
                  </a:lnTo>
                  <a:lnTo>
                    <a:pt x="1181" y="403"/>
                  </a:lnTo>
                  <a:lnTo>
                    <a:pt x="1175" y="413"/>
                  </a:lnTo>
                  <a:lnTo>
                    <a:pt x="1186" y="412"/>
                  </a:lnTo>
                  <a:lnTo>
                    <a:pt x="1196" y="411"/>
                  </a:lnTo>
                  <a:lnTo>
                    <a:pt x="1190" y="420"/>
                  </a:lnTo>
                  <a:lnTo>
                    <a:pt x="1181" y="429"/>
                  </a:lnTo>
                  <a:lnTo>
                    <a:pt x="1174" y="438"/>
                  </a:lnTo>
                  <a:lnTo>
                    <a:pt x="1167" y="447"/>
                  </a:lnTo>
                  <a:lnTo>
                    <a:pt x="1156" y="448"/>
                  </a:lnTo>
                  <a:lnTo>
                    <a:pt x="1145" y="448"/>
                  </a:lnTo>
                  <a:lnTo>
                    <a:pt x="1138" y="458"/>
                  </a:lnTo>
                  <a:lnTo>
                    <a:pt x="1130" y="467"/>
                  </a:lnTo>
                  <a:lnTo>
                    <a:pt x="1120" y="468"/>
                  </a:lnTo>
                  <a:lnTo>
                    <a:pt x="1109" y="468"/>
                  </a:lnTo>
                  <a:lnTo>
                    <a:pt x="1098" y="469"/>
                  </a:lnTo>
                  <a:lnTo>
                    <a:pt x="1087" y="471"/>
                  </a:lnTo>
                  <a:lnTo>
                    <a:pt x="1079" y="480"/>
                  </a:lnTo>
                  <a:lnTo>
                    <a:pt x="1073" y="489"/>
                  </a:lnTo>
                  <a:lnTo>
                    <a:pt x="1071" y="494"/>
                  </a:lnTo>
                  <a:lnTo>
                    <a:pt x="1067" y="499"/>
                  </a:lnTo>
                  <a:lnTo>
                    <a:pt x="1062" y="505"/>
                  </a:lnTo>
                  <a:lnTo>
                    <a:pt x="1059" y="509"/>
                  </a:lnTo>
                  <a:lnTo>
                    <a:pt x="1048" y="510"/>
                  </a:lnTo>
                  <a:lnTo>
                    <a:pt x="1038" y="512"/>
                  </a:lnTo>
                  <a:lnTo>
                    <a:pt x="1031" y="521"/>
                  </a:lnTo>
                  <a:lnTo>
                    <a:pt x="1024" y="531"/>
                  </a:lnTo>
                  <a:lnTo>
                    <a:pt x="1013" y="532"/>
                  </a:lnTo>
                  <a:lnTo>
                    <a:pt x="1003" y="534"/>
                  </a:lnTo>
                  <a:lnTo>
                    <a:pt x="996" y="544"/>
                  </a:lnTo>
                  <a:lnTo>
                    <a:pt x="990" y="553"/>
                  </a:lnTo>
                  <a:lnTo>
                    <a:pt x="979" y="555"/>
                  </a:lnTo>
                  <a:lnTo>
                    <a:pt x="969" y="558"/>
                  </a:lnTo>
                  <a:lnTo>
                    <a:pt x="962" y="567"/>
                  </a:lnTo>
                  <a:lnTo>
                    <a:pt x="956" y="577"/>
                  </a:lnTo>
                  <a:lnTo>
                    <a:pt x="951" y="586"/>
                  </a:lnTo>
                  <a:lnTo>
                    <a:pt x="944" y="596"/>
                  </a:lnTo>
                  <a:lnTo>
                    <a:pt x="934" y="599"/>
                  </a:lnTo>
                  <a:lnTo>
                    <a:pt x="923" y="601"/>
                  </a:lnTo>
                  <a:lnTo>
                    <a:pt x="917" y="611"/>
                  </a:lnTo>
                  <a:lnTo>
                    <a:pt x="910" y="620"/>
                  </a:lnTo>
                  <a:lnTo>
                    <a:pt x="906" y="621"/>
                  </a:lnTo>
                  <a:lnTo>
                    <a:pt x="899" y="623"/>
                  </a:lnTo>
                  <a:lnTo>
                    <a:pt x="893" y="626"/>
                  </a:lnTo>
                  <a:lnTo>
                    <a:pt x="890" y="626"/>
                  </a:lnTo>
                  <a:lnTo>
                    <a:pt x="891" y="621"/>
                  </a:lnTo>
                  <a:lnTo>
                    <a:pt x="895" y="616"/>
                  </a:lnTo>
                  <a:lnTo>
                    <a:pt x="899" y="610"/>
                  </a:lnTo>
                  <a:lnTo>
                    <a:pt x="902" y="605"/>
                  </a:lnTo>
                  <a:lnTo>
                    <a:pt x="897" y="605"/>
                  </a:lnTo>
                  <a:lnTo>
                    <a:pt x="891" y="609"/>
                  </a:lnTo>
                  <a:lnTo>
                    <a:pt x="884" y="611"/>
                  </a:lnTo>
                  <a:lnTo>
                    <a:pt x="880" y="611"/>
                  </a:lnTo>
                  <a:lnTo>
                    <a:pt x="881" y="606"/>
                  </a:lnTo>
                  <a:lnTo>
                    <a:pt x="886" y="601"/>
                  </a:lnTo>
                  <a:lnTo>
                    <a:pt x="890" y="595"/>
                  </a:lnTo>
                  <a:lnTo>
                    <a:pt x="892" y="590"/>
                  </a:lnTo>
                  <a:lnTo>
                    <a:pt x="881" y="593"/>
                  </a:lnTo>
                  <a:lnTo>
                    <a:pt x="871" y="596"/>
                  </a:lnTo>
                  <a:lnTo>
                    <a:pt x="876" y="586"/>
                  </a:lnTo>
                  <a:lnTo>
                    <a:pt x="882" y="576"/>
                  </a:lnTo>
                  <a:lnTo>
                    <a:pt x="889" y="565"/>
                  </a:lnTo>
                  <a:lnTo>
                    <a:pt x="895" y="555"/>
                  </a:lnTo>
                  <a:lnTo>
                    <a:pt x="885" y="558"/>
                  </a:lnTo>
                  <a:lnTo>
                    <a:pt x="874" y="561"/>
                  </a:lnTo>
                  <a:lnTo>
                    <a:pt x="868" y="570"/>
                  </a:lnTo>
                  <a:lnTo>
                    <a:pt x="861" y="581"/>
                  </a:lnTo>
                  <a:lnTo>
                    <a:pt x="851" y="583"/>
                  </a:lnTo>
                  <a:lnTo>
                    <a:pt x="840" y="586"/>
                  </a:lnTo>
                  <a:lnTo>
                    <a:pt x="834" y="596"/>
                  </a:lnTo>
                  <a:lnTo>
                    <a:pt x="828" y="606"/>
                  </a:lnTo>
                  <a:lnTo>
                    <a:pt x="822" y="617"/>
                  </a:lnTo>
                  <a:lnTo>
                    <a:pt x="816" y="628"/>
                  </a:lnTo>
                  <a:lnTo>
                    <a:pt x="810" y="638"/>
                  </a:lnTo>
                  <a:lnTo>
                    <a:pt x="805" y="648"/>
                  </a:lnTo>
                  <a:lnTo>
                    <a:pt x="815" y="646"/>
                  </a:lnTo>
                  <a:lnTo>
                    <a:pt x="826" y="642"/>
                  </a:lnTo>
                  <a:lnTo>
                    <a:pt x="815" y="663"/>
                  </a:lnTo>
                  <a:lnTo>
                    <a:pt x="810" y="672"/>
                  </a:lnTo>
                  <a:lnTo>
                    <a:pt x="804" y="683"/>
                  </a:lnTo>
                  <a:lnTo>
                    <a:pt x="793" y="686"/>
                  </a:lnTo>
                  <a:lnTo>
                    <a:pt x="784" y="689"/>
                  </a:lnTo>
                  <a:lnTo>
                    <a:pt x="772" y="694"/>
                  </a:lnTo>
                  <a:lnTo>
                    <a:pt x="762" y="696"/>
                  </a:lnTo>
                  <a:lnTo>
                    <a:pt x="766" y="686"/>
                  </a:lnTo>
                  <a:lnTo>
                    <a:pt x="773" y="676"/>
                  </a:lnTo>
                  <a:lnTo>
                    <a:pt x="784" y="654"/>
                  </a:lnTo>
                  <a:lnTo>
                    <a:pt x="790" y="644"/>
                  </a:lnTo>
                  <a:lnTo>
                    <a:pt x="795" y="633"/>
                  </a:lnTo>
                  <a:lnTo>
                    <a:pt x="802" y="622"/>
                  </a:lnTo>
                  <a:lnTo>
                    <a:pt x="807" y="613"/>
                  </a:lnTo>
                  <a:lnTo>
                    <a:pt x="795" y="616"/>
                  </a:lnTo>
                  <a:lnTo>
                    <a:pt x="785" y="619"/>
                  </a:lnTo>
                  <a:lnTo>
                    <a:pt x="790" y="609"/>
                  </a:lnTo>
                  <a:lnTo>
                    <a:pt x="796" y="598"/>
                  </a:lnTo>
                  <a:lnTo>
                    <a:pt x="802" y="596"/>
                  </a:lnTo>
                  <a:lnTo>
                    <a:pt x="808" y="595"/>
                  </a:lnTo>
                  <a:lnTo>
                    <a:pt x="813" y="594"/>
                  </a:lnTo>
                  <a:lnTo>
                    <a:pt x="819" y="592"/>
                  </a:lnTo>
                  <a:lnTo>
                    <a:pt x="824" y="582"/>
                  </a:lnTo>
                  <a:lnTo>
                    <a:pt x="830" y="571"/>
                  </a:lnTo>
                  <a:lnTo>
                    <a:pt x="841" y="568"/>
                  </a:lnTo>
                  <a:lnTo>
                    <a:pt x="852" y="566"/>
                  </a:lnTo>
                  <a:lnTo>
                    <a:pt x="858" y="555"/>
                  </a:lnTo>
                  <a:lnTo>
                    <a:pt x="864" y="546"/>
                  </a:lnTo>
                  <a:lnTo>
                    <a:pt x="876" y="542"/>
                  </a:lnTo>
                  <a:lnTo>
                    <a:pt x="887" y="540"/>
                  </a:lnTo>
                  <a:lnTo>
                    <a:pt x="897" y="537"/>
                  </a:lnTo>
                  <a:lnTo>
                    <a:pt x="908" y="535"/>
                  </a:lnTo>
                  <a:lnTo>
                    <a:pt x="919" y="533"/>
                  </a:lnTo>
                  <a:lnTo>
                    <a:pt x="930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7" name="Freeform 86">
              <a:extLst>
                <a:ext uri="{FF2B5EF4-FFF2-40B4-BE49-F238E27FC236}">
                  <a16:creationId xmlns:a16="http://schemas.microsoft.com/office/drawing/2014/main" id="{16B0636E-7DFA-4FC6-84DD-D9958FBF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191" y="4064092"/>
              <a:ext cx="20330" cy="22178"/>
            </a:xfrm>
            <a:custGeom>
              <a:avLst/>
              <a:gdLst>
                <a:gd name="T0" fmla="*/ 24 w 178"/>
                <a:gd name="T1" fmla="*/ 143 h 184"/>
                <a:gd name="T2" fmla="*/ 37 w 178"/>
                <a:gd name="T3" fmla="*/ 120 h 184"/>
                <a:gd name="T4" fmla="*/ 59 w 178"/>
                <a:gd name="T5" fmla="*/ 114 h 184"/>
                <a:gd name="T6" fmla="*/ 72 w 178"/>
                <a:gd name="T7" fmla="*/ 94 h 184"/>
                <a:gd name="T8" fmla="*/ 93 w 178"/>
                <a:gd name="T9" fmla="*/ 87 h 184"/>
                <a:gd name="T10" fmla="*/ 107 w 178"/>
                <a:gd name="T11" fmla="*/ 67 h 184"/>
                <a:gd name="T12" fmla="*/ 84 w 178"/>
                <a:gd name="T13" fmla="*/ 72 h 184"/>
                <a:gd name="T14" fmla="*/ 97 w 178"/>
                <a:gd name="T15" fmla="*/ 52 h 184"/>
                <a:gd name="T16" fmla="*/ 120 w 178"/>
                <a:gd name="T17" fmla="*/ 46 h 184"/>
                <a:gd name="T18" fmla="*/ 133 w 178"/>
                <a:gd name="T19" fmla="*/ 26 h 184"/>
                <a:gd name="T20" fmla="*/ 147 w 178"/>
                <a:gd name="T21" fmla="*/ 5 h 184"/>
                <a:gd name="T22" fmla="*/ 170 w 178"/>
                <a:gd name="T23" fmla="*/ 0 h 184"/>
                <a:gd name="T24" fmla="*/ 156 w 178"/>
                <a:gd name="T25" fmla="*/ 20 h 184"/>
                <a:gd name="T26" fmla="*/ 178 w 178"/>
                <a:gd name="T27" fmla="*/ 16 h 184"/>
                <a:gd name="T28" fmla="*/ 164 w 178"/>
                <a:gd name="T29" fmla="*/ 36 h 184"/>
                <a:gd name="T30" fmla="*/ 144 w 178"/>
                <a:gd name="T31" fmla="*/ 66 h 184"/>
                <a:gd name="T32" fmla="*/ 131 w 178"/>
                <a:gd name="T33" fmla="*/ 87 h 184"/>
                <a:gd name="T34" fmla="*/ 113 w 178"/>
                <a:gd name="T35" fmla="*/ 100 h 184"/>
                <a:gd name="T36" fmla="*/ 109 w 178"/>
                <a:gd name="T37" fmla="*/ 92 h 184"/>
                <a:gd name="T38" fmla="*/ 105 w 178"/>
                <a:gd name="T39" fmla="*/ 84 h 184"/>
                <a:gd name="T40" fmla="*/ 87 w 178"/>
                <a:gd name="T41" fmla="*/ 98 h 184"/>
                <a:gd name="T42" fmla="*/ 70 w 178"/>
                <a:gd name="T43" fmla="*/ 112 h 184"/>
                <a:gd name="T44" fmla="*/ 53 w 178"/>
                <a:gd name="T45" fmla="*/ 125 h 184"/>
                <a:gd name="T46" fmla="*/ 57 w 178"/>
                <a:gd name="T47" fmla="*/ 132 h 184"/>
                <a:gd name="T48" fmla="*/ 79 w 178"/>
                <a:gd name="T49" fmla="*/ 127 h 184"/>
                <a:gd name="T50" fmla="*/ 101 w 178"/>
                <a:gd name="T51" fmla="*/ 120 h 184"/>
                <a:gd name="T52" fmla="*/ 106 w 178"/>
                <a:gd name="T53" fmla="*/ 128 h 184"/>
                <a:gd name="T54" fmla="*/ 89 w 178"/>
                <a:gd name="T55" fmla="*/ 142 h 184"/>
                <a:gd name="T56" fmla="*/ 72 w 178"/>
                <a:gd name="T57" fmla="*/ 154 h 184"/>
                <a:gd name="T58" fmla="*/ 55 w 178"/>
                <a:gd name="T59" fmla="*/ 168 h 184"/>
                <a:gd name="T60" fmla="*/ 50 w 178"/>
                <a:gd name="T61" fmla="*/ 161 h 184"/>
                <a:gd name="T62" fmla="*/ 45 w 178"/>
                <a:gd name="T63" fmla="*/ 153 h 184"/>
                <a:gd name="T64" fmla="*/ 28 w 178"/>
                <a:gd name="T65" fmla="*/ 168 h 184"/>
                <a:gd name="T66" fmla="*/ 11 w 178"/>
                <a:gd name="T67" fmla="*/ 182 h 184"/>
                <a:gd name="T68" fmla="*/ 6 w 178"/>
                <a:gd name="T69" fmla="*/ 17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84">
                  <a:moveTo>
                    <a:pt x="12" y="164"/>
                  </a:moveTo>
                  <a:lnTo>
                    <a:pt x="24" y="143"/>
                  </a:lnTo>
                  <a:lnTo>
                    <a:pt x="30" y="131"/>
                  </a:lnTo>
                  <a:lnTo>
                    <a:pt x="37" y="120"/>
                  </a:lnTo>
                  <a:lnTo>
                    <a:pt x="47" y="117"/>
                  </a:lnTo>
                  <a:lnTo>
                    <a:pt x="59" y="114"/>
                  </a:lnTo>
                  <a:lnTo>
                    <a:pt x="65" y="104"/>
                  </a:lnTo>
                  <a:lnTo>
                    <a:pt x="72" y="94"/>
                  </a:lnTo>
                  <a:lnTo>
                    <a:pt x="82" y="90"/>
                  </a:lnTo>
                  <a:lnTo>
                    <a:pt x="93" y="87"/>
                  </a:lnTo>
                  <a:lnTo>
                    <a:pt x="100" y="77"/>
                  </a:lnTo>
                  <a:lnTo>
                    <a:pt x="107" y="67"/>
                  </a:lnTo>
                  <a:lnTo>
                    <a:pt x="95" y="70"/>
                  </a:lnTo>
                  <a:lnTo>
                    <a:pt x="84" y="72"/>
                  </a:lnTo>
                  <a:lnTo>
                    <a:pt x="90" y="62"/>
                  </a:lnTo>
                  <a:lnTo>
                    <a:pt x="97" y="52"/>
                  </a:lnTo>
                  <a:lnTo>
                    <a:pt x="109" y="49"/>
                  </a:lnTo>
                  <a:lnTo>
                    <a:pt x="120" y="46"/>
                  </a:lnTo>
                  <a:lnTo>
                    <a:pt x="127" y="36"/>
                  </a:lnTo>
                  <a:lnTo>
                    <a:pt x="133" y="26"/>
                  </a:lnTo>
                  <a:lnTo>
                    <a:pt x="140" y="15"/>
                  </a:lnTo>
                  <a:lnTo>
                    <a:pt x="147" y="5"/>
                  </a:lnTo>
                  <a:lnTo>
                    <a:pt x="159" y="2"/>
                  </a:lnTo>
                  <a:lnTo>
                    <a:pt x="170" y="0"/>
                  </a:lnTo>
                  <a:lnTo>
                    <a:pt x="162" y="11"/>
                  </a:lnTo>
                  <a:lnTo>
                    <a:pt x="156" y="20"/>
                  </a:lnTo>
                  <a:lnTo>
                    <a:pt x="166" y="18"/>
                  </a:lnTo>
                  <a:lnTo>
                    <a:pt x="178" y="16"/>
                  </a:lnTo>
                  <a:lnTo>
                    <a:pt x="171" y="26"/>
                  </a:lnTo>
                  <a:lnTo>
                    <a:pt x="164" y="3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38" y="77"/>
                  </a:lnTo>
                  <a:lnTo>
                    <a:pt x="131" y="87"/>
                  </a:lnTo>
                  <a:lnTo>
                    <a:pt x="125" y="97"/>
                  </a:lnTo>
                  <a:lnTo>
                    <a:pt x="113" y="100"/>
                  </a:lnTo>
                  <a:lnTo>
                    <a:pt x="103" y="102"/>
                  </a:lnTo>
                  <a:lnTo>
                    <a:pt x="109" y="92"/>
                  </a:lnTo>
                  <a:lnTo>
                    <a:pt x="115" y="82"/>
                  </a:lnTo>
                  <a:lnTo>
                    <a:pt x="105" y="84"/>
                  </a:lnTo>
                  <a:lnTo>
                    <a:pt x="93" y="87"/>
                  </a:lnTo>
                  <a:lnTo>
                    <a:pt x="87" y="98"/>
                  </a:lnTo>
                  <a:lnTo>
                    <a:pt x="80" y="109"/>
                  </a:lnTo>
                  <a:lnTo>
                    <a:pt x="70" y="112"/>
                  </a:lnTo>
                  <a:lnTo>
                    <a:pt x="59" y="114"/>
                  </a:lnTo>
                  <a:lnTo>
                    <a:pt x="53" y="125"/>
                  </a:lnTo>
                  <a:lnTo>
                    <a:pt x="46" y="135"/>
                  </a:lnTo>
                  <a:lnTo>
                    <a:pt x="57" y="132"/>
                  </a:lnTo>
                  <a:lnTo>
                    <a:pt x="68" y="129"/>
                  </a:lnTo>
                  <a:lnTo>
                    <a:pt x="79" y="127"/>
                  </a:lnTo>
                  <a:lnTo>
                    <a:pt x="90" y="123"/>
                  </a:lnTo>
                  <a:lnTo>
                    <a:pt x="101" y="120"/>
                  </a:lnTo>
                  <a:lnTo>
                    <a:pt x="112" y="118"/>
                  </a:lnTo>
                  <a:lnTo>
                    <a:pt x="106" y="128"/>
                  </a:lnTo>
                  <a:lnTo>
                    <a:pt x="99" y="138"/>
                  </a:lnTo>
                  <a:lnTo>
                    <a:pt x="89" y="142"/>
                  </a:lnTo>
                  <a:lnTo>
                    <a:pt x="78" y="144"/>
                  </a:lnTo>
                  <a:lnTo>
                    <a:pt x="72" y="154"/>
                  </a:lnTo>
                  <a:lnTo>
                    <a:pt x="65" y="165"/>
                  </a:lnTo>
                  <a:lnTo>
                    <a:pt x="55" y="168"/>
                  </a:lnTo>
                  <a:lnTo>
                    <a:pt x="44" y="171"/>
                  </a:lnTo>
                  <a:lnTo>
                    <a:pt x="50" y="161"/>
                  </a:lnTo>
                  <a:lnTo>
                    <a:pt x="56" y="150"/>
                  </a:lnTo>
                  <a:lnTo>
                    <a:pt x="45" y="153"/>
                  </a:lnTo>
                  <a:lnTo>
                    <a:pt x="34" y="156"/>
                  </a:lnTo>
                  <a:lnTo>
                    <a:pt x="28" y="168"/>
                  </a:lnTo>
                  <a:lnTo>
                    <a:pt x="22" y="178"/>
                  </a:lnTo>
                  <a:lnTo>
                    <a:pt x="11" y="182"/>
                  </a:lnTo>
                  <a:lnTo>
                    <a:pt x="0" y="184"/>
                  </a:lnTo>
                  <a:lnTo>
                    <a:pt x="6" y="175"/>
                  </a:lnTo>
                  <a:lnTo>
                    <a:pt x="12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8" name="Freeform 87">
              <a:extLst>
                <a:ext uri="{FF2B5EF4-FFF2-40B4-BE49-F238E27FC236}">
                  <a16:creationId xmlns:a16="http://schemas.microsoft.com/office/drawing/2014/main" id="{7FE3231C-2A08-42AE-97AA-7B0E4FC35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622" y="4361644"/>
              <a:ext cx="5545" cy="11089"/>
            </a:xfrm>
            <a:custGeom>
              <a:avLst/>
              <a:gdLst>
                <a:gd name="T0" fmla="*/ 18 w 49"/>
                <a:gd name="T1" fmla="*/ 14 h 98"/>
                <a:gd name="T2" fmla="*/ 27 w 49"/>
                <a:gd name="T3" fmla="*/ 6 h 98"/>
                <a:gd name="T4" fmla="*/ 34 w 49"/>
                <a:gd name="T5" fmla="*/ 0 h 98"/>
                <a:gd name="T6" fmla="*/ 34 w 49"/>
                <a:gd name="T7" fmla="*/ 11 h 98"/>
                <a:gd name="T8" fmla="*/ 34 w 49"/>
                <a:gd name="T9" fmla="*/ 22 h 98"/>
                <a:gd name="T10" fmla="*/ 33 w 49"/>
                <a:gd name="T11" fmla="*/ 35 h 98"/>
                <a:gd name="T12" fmla="*/ 33 w 49"/>
                <a:gd name="T13" fmla="*/ 46 h 98"/>
                <a:gd name="T14" fmla="*/ 32 w 49"/>
                <a:gd name="T15" fmla="*/ 59 h 98"/>
                <a:gd name="T16" fmla="*/ 32 w 49"/>
                <a:gd name="T17" fmla="*/ 69 h 98"/>
                <a:gd name="T18" fmla="*/ 40 w 49"/>
                <a:gd name="T19" fmla="*/ 63 h 98"/>
                <a:gd name="T20" fmla="*/ 49 w 49"/>
                <a:gd name="T21" fmla="*/ 54 h 98"/>
                <a:gd name="T22" fmla="*/ 49 w 49"/>
                <a:gd name="T23" fmla="*/ 67 h 98"/>
                <a:gd name="T24" fmla="*/ 48 w 49"/>
                <a:gd name="T25" fmla="*/ 78 h 98"/>
                <a:gd name="T26" fmla="*/ 39 w 49"/>
                <a:gd name="T27" fmla="*/ 86 h 98"/>
                <a:gd name="T28" fmla="*/ 31 w 49"/>
                <a:gd name="T29" fmla="*/ 93 h 98"/>
                <a:gd name="T30" fmla="*/ 32 w 49"/>
                <a:gd name="T31" fmla="*/ 81 h 98"/>
                <a:gd name="T32" fmla="*/ 32 w 49"/>
                <a:gd name="T33" fmla="*/ 69 h 98"/>
                <a:gd name="T34" fmla="*/ 24 w 49"/>
                <a:gd name="T35" fmla="*/ 76 h 98"/>
                <a:gd name="T36" fmla="*/ 16 w 49"/>
                <a:gd name="T37" fmla="*/ 84 h 98"/>
                <a:gd name="T38" fmla="*/ 7 w 49"/>
                <a:gd name="T39" fmla="*/ 92 h 98"/>
                <a:gd name="T40" fmla="*/ 0 w 49"/>
                <a:gd name="T41" fmla="*/ 98 h 98"/>
                <a:gd name="T42" fmla="*/ 0 w 49"/>
                <a:gd name="T43" fmla="*/ 87 h 98"/>
                <a:gd name="T44" fmla="*/ 1 w 49"/>
                <a:gd name="T45" fmla="*/ 74 h 98"/>
                <a:gd name="T46" fmla="*/ 1 w 49"/>
                <a:gd name="T47" fmla="*/ 64 h 98"/>
                <a:gd name="T48" fmla="*/ 2 w 49"/>
                <a:gd name="T49" fmla="*/ 52 h 98"/>
                <a:gd name="T50" fmla="*/ 4 w 49"/>
                <a:gd name="T51" fmla="*/ 49 h 98"/>
                <a:gd name="T52" fmla="*/ 10 w 49"/>
                <a:gd name="T53" fmla="*/ 45 h 98"/>
                <a:gd name="T54" fmla="*/ 15 w 49"/>
                <a:gd name="T55" fmla="*/ 40 h 98"/>
                <a:gd name="T56" fmla="*/ 18 w 49"/>
                <a:gd name="T57" fmla="*/ 37 h 98"/>
                <a:gd name="T58" fmla="*/ 18 w 49"/>
                <a:gd name="T59" fmla="*/ 26 h 98"/>
                <a:gd name="T60" fmla="*/ 18 w 49"/>
                <a:gd name="T61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98">
                  <a:moveTo>
                    <a:pt x="18" y="14"/>
                  </a:moveTo>
                  <a:lnTo>
                    <a:pt x="27" y="6"/>
                  </a:lnTo>
                  <a:lnTo>
                    <a:pt x="34" y="0"/>
                  </a:lnTo>
                  <a:lnTo>
                    <a:pt x="34" y="11"/>
                  </a:lnTo>
                  <a:lnTo>
                    <a:pt x="34" y="22"/>
                  </a:lnTo>
                  <a:lnTo>
                    <a:pt x="33" y="35"/>
                  </a:lnTo>
                  <a:lnTo>
                    <a:pt x="33" y="46"/>
                  </a:lnTo>
                  <a:lnTo>
                    <a:pt x="32" y="59"/>
                  </a:lnTo>
                  <a:lnTo>
                    <a:pt x="32" y="69"/>
                  </a:lnTo>
                  <a:lnTo>
                    <a:pt x="40" y="63"/>
                  </a:lnTo>
                  <a:lnTo>
                    <a:pt x="49" y="54"/>
                  </a:lnTo>
                  <a:lnTo>
                    <a:pt x="49" y="67"/>
                  </a:lnTo>
                  <a:lnTo>
                    <a:pt x="48" y="78"/>
                  </a:lnTo>
                  <a:lnTo>
                    <a:pt x="39" y="86"/>
                  </a:lnTo>
                  <a:lnTo>
                    <a:pt x="31" y="93"/>
                  </a:lnTo>
                  <a:lnTo>
                    <a:pt x="32" y="81"/>
                  </a:lnTo>
                  <a:lnTo>
                    <a:pt x="32" y="69"/>
                  </a:lnTo>
                  <a:lnTo>
                    <a:pt x="24" y="76"/>
                  </a:lnTo>
                  <a:lnTo>
                    <a:pt x="16" y="84"/>
                  </a:lnTo>
                  <a:lnTo>
                    <a:pt x="7" y="92"/>
                  </a:lnTo>
                  <a:lnTo>
                    <a:pt x="0" y="98"/>
                  </a:lnTo>
                  <a:lnTo>
                    <a:pt x="0" y="87"/>
                  </a:lnTo>
                  <a:lnTo>
                    <a:pt x="1" y="74"/>
                  </a:lnTo>
                  <a:lnTo>
                    <a:pt x="1" y="64"/>
                  </a:lnTo>
                  <a:lnTo>
                    <a:pt x="2" y="52"/>
                  </a:lnTo>
                  <a:lnTo>
                    <a:pt x="4" y="49"/>
                  </a:lnTo>
                  <a:lnTo>
                    <a:pt x="10" y="45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18" y="26"/>
                  </a:ln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9" name="Freeform 88">
              <a:extLst>
                <a:ext uri="{FF2B5EF4-FFF2-40B4-BE49-F238E27FC236}">
                  <a16:creationId xmlns:a16="http://schemas.microsoft.com/office/drawing/2014/main" id="{CB926D4F-DFBA-412D-A06A-BAE185E40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613" y="4032673"/>
              <a:ext cx="12938" cy="5544"/>
            </a:xfrm>
            <a:custGeom>
              <a:avLst/>
              <a:gdLst>
                <a:gd name="T0" fmla="*/ 17 w 121"/>
                <a:gd name="T1" fmla="*/ 49 h 49"/>
                <a:gd name="T2" fmla="*/ 8 w 121"/>
                <a:gd name="T3" fmla="*/ 42 h 49"/>
                <a:gd name="T4" fmla="*/ 0 w 121"/>
                <a:gd name="T5" fmla="*/ 34 h 49"/>
                <a:gd name="T6" fmla="*/ 13 w 121"/>
                <a:gd name="T7" fmla="*/ 34 h 49"/>
                <a:gd name="T8" fmla="*/ 25 w 121"/>
                <a:gd name="T9" fmla="*/ 33 h 49"/>
                <a:gd name="T10" fmla="*/ 15 w 121"/>
                <a:gd name="T11" fmla="*/ 26 h 49"/>
                <a:gd name="T12" fmla="*/ 8 w 121"/>
                <a:gd name="T13" fmla="*/ 18 h 49"/>
                <a:gd name="T14" fmla="*/ 18 w 121"/>
                <a:gd name="T15" fmla="*/ 17 h 49"/>
                <a:gd name="T16" fmla="*/ 31 w 121"/>
                <a:gd name="T17" fmla="*/ 17 h 49"/>
                <a:gd name="T18" fmla="*/ 45 w 121"/>
                <a:gd name="T19" fmla="*/ 17 h 49"/>
                <a:gd name="T20" fmla="*/ 56 w 121"/>
                <a:gd name="T21" fmla="*/ 16 h 49"/>
                <a:gd name="T22" fmla="*/ 47 w 121"/>
                <a:gd name="T23" fmla="*/ 7 h 49"/>
                <a:gd name="T24" fmla="*/ 39 w 121"/>
                <a:gd name="T25" fmla="*/ 1 h 49"/>
                <a:gd name="T26" fmla="*/ 50 w 121"/>
                <a:gd name="T27" fmla="*/ 0 h 49"/>
                <a:gd name="T28" fmla="*/ 63 w 121"/>
                <a:gd name="T29" fmla="*/ 0 h 49"/>
                <a:gd name="T30" fmla="*/ 72 w 121"/>
                <a:gd name="T31" fmla="*/ 7 h 49"/>
                <a:gd name="T32" fmla="*/ 80 w 121"/>
                <a:gd name="T33" fmla="*/ 15 h 49"/>
                <a:gd name="T34" fmla="*/ 92 w 121"/>
                <a:gd name="T35" fmla="*/ 15 h 49"/>
                <a:gd name="T36" fmla="*/ 105 w 121"/>
                <a:gd name="T37" fmla="*/ 14 h 49"/>
                <a:gd name="T38" fmla="*/ 113 w 121"/>
                <a:gd name="T39" fmla="*/ 22 h 49"/>
                <a:gd name="T40" fmla="*/ 121 w 121"/>
                <a:gd name="T41" fmla="*/ 30 h 49"/>
                <a:gd name="T42" fmla="*/ 109 w 121"/>
                <a:gd name="T43" fmla="*/ 31 h 49"/>
                <a:gd name="T44" fmla="*/ 96 w 121"/>
                <a:gd name="T45" fmla="*/ 30 h 49"/>
                <a:gd name="T46" fmla="*/ 93 w 121"/>
                <a:gd name="T47" fmla="*/ 28 h 49"/>
                <a:gd name="T48" fmla="*/ 88 w 121"/>
                <a:gd name="T49" fmla="*/ 22 h 49"/>
                <a:gd name="T50" fmla="*/ 82 w 121"/>
                <a:gd name="T51" fmla="*/ 17 h 49"/>
                <a:gd name="T52" fmla="*/ 80 w 121"/>
                <a:gd name="T53" fmla="*/ 15 h 49"/>
                <a:gd name="T54" fmla="*/ 66 w 121"/>
                <a:gd name="T55" fmla="*/ 15 h 49"/>
                <a:gd name="T56" fmla="*/ 56 w 121"/>
                <a:gd name="T57" fmla="*/ 16 h 49"/>
                <a:gd name="T58" fmla="*/ 64 w 121"/>
                <a:gd name="T59" fmla="*/ 23 h 49"/>
                <a:gd name="T60" fmla="*/ 73 w 121"/>
                <a:gd name="T61" fmla="*/ 31 h 49"/>
                <a:gd name="T62" fmla="*/ 60 w 121"/>
                <a:gd name="T63" fmla="*/ 31 h 49"/>
                <a:gd name="T64" fmla="*/ 48 w 121"/>
                <a:gd name="T65" fmla="*/ 32 h 49"/>
                <a:gd name="T66" fmla="*/ 57 w 121"/>
                <a:gd name="T67" fmla="*/ 39 h 49"/>
                <a:gd name="T68" fmla="*/ 65 w 121"/>
                <a:gd name="T69" fmla="*/ 47 h 49"/>
                <a:gd name="T70" fmla="*/ 54 w 121"/>
                <a:gd name="T71" fmla="*/ 48 h 49"/>
                <a:gd name="T72" fmla="*/ 41 w 121"/>
                <a:gd name="T73" fmla="*/ 48 h 49"/>
                <a:gd name="T74" fmla="*/ 29 w 121"/>
                <a:gd name="T75" fmla="*/ 49 h 49"/>
                <a:gd name="T76" fmla="*/ 17 w 121"/>
                <a:gd name="T7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49">
                  <a:moveTo>
                    <a:pt x="17" y="49"/>
                  </a:moveTo>
                  <a:lnTo>
                    <a:pt x="8" y="42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25" y="33"/>
                  </a:lnTo>
                  <a:lnTo>
                    <a:pt x="15" y="26"/>
                  </a:lnTo>
                  <a:lnTo>
                    <a:pt x="8" y="18"/>
                  </a:lnTo>
                  <a:lnTo>
                    <a:pt x="18" y="17"/>
                  </a:lnTo>
                  <a:lnTo>
                    <a:pt x="31" y="17"/>
                  </a:lnTo>
                  <a:lnTo>
                    <a:pt x="45" y="17"/>
                  </a:lnTo>
                  <a:lnTo>
                    <a:pt x="56" y="16"/>
                  </a:lnTo>
                  <a:lnTo>
                    <a:pt x="47" y="7"/>
                  </a:lnTo>
                  <a:lnTo>
                    <a:pt x="39" y="1"/>
                  </a:lnTo>
                  <a:lnTo>
                    <a:pt x="50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0" y="15"/>
                  </a:lnTo>
                  <a:lnTo>
                    <a:pt x="92" y="15"/>
                  </a:lnTo>
                  <a:lnTo>
                    <a:pt x="105" y="14"/>
                  </a:lnTo>
                  <a:lnTo>
                    <a:pt x="113" y="22"/>
                  </a:lnTo>
                  <a:lnTo>
                    <a:pt x="121" y="30"/>
                  </a:lnTo>
                  <a:lnTo>
                    <a:pt x="109" y="31"/>
                  </a:lnTo>
                  <a:lnTo>
                    <a:pt x="96" y="30"/>
                  </a:lnTo>
                  <a:lnTo>
                    <a:pt x="93" y="28"/>
                  </a:lnTo>
                  <a:lnTo>
                    <a:pt x="88" y="22"/>
                  </a:lnTo>
                  <a:lnTo>
                    <a:pt x="82" y="17"/>
                  </a:lnTo>
                  <a:lnTo>
                    <a:pt x="80" y="15"/>
                  </a:lnTo>
                  <a:lnTo>
                    <a:pt x="66" y="15"/>
                  </a:lnTo>
                  <a:lnTo>
                    <a:pt x="56" y="16"/>
                  </a:lnTo>
                  <a:lnTo>
                    <a:pt x="64" y="23"/>
                  </a:lnTo>
                  <a:lnTo>
                    <a:pt x="73" y="31"/>
                  </a:lnTo>
                  <a:lnTo>
                    <a:pt x="60" y="31"/>
                  </a:lnTo>
                  <a:lnTo>
                    <a:pt x="48" y="32"/>
                  </a:lnTo>
                  <a:lnTo>
                    <a:pt x="57" y="39"/>
                  </a:lnTo>
                  <a:lnTo>
                    <a:pt x="65" y="47"/>
                  </a:lnTo>
                  <a:lnTo>
                    <a:pt x="54" y="48"/>
                  </a:lnTo>
                  <a:lnTo>
                    <a:pt x="41" y="48"/>
                  </a:lnTo>
                  <a:lnTo>
                    <a:pt x="29" y="49"/>
                  </a:lnTo>
                  <a:lnTo>
                    <a:pt x="17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0" name="Freeform 89">
              <a:extLst>
                <a:ext uri="{FF2B5EF4-FFF2-40B4-BE49-F238E27FC236}">
                  <a16:creationId xmlns:a16="http://schemas.microsoft.com/office/drawing/2014/main" id="{46BE5E05-0FDE-4269-82BC-5F9E705B4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140" y="4134321"/>
              <a:ext cx="5545" cy="11089"/>
            </a:xfrm>
            <a:custGeom>
              <a:avLst/>
              <a:gdLst>
                <a:gd name="T0" fmla="*/ 0 w 57"/>
                <a:gd name="T1" fmla="*/ 8 h 101"/>
                <a:gd name="T2" fmla="*/ 9 w 57"/>
                <a:gd name="T3" fmla="*/ 16 h 101"/>
                <a:gd name="T4" fmla="*/ 19 w 57"/>
                <a:gd name="T5" fmla="*/ 22 h 101"/>
                <a:gd name="T6" fmla="*/ 17 w 57"/>
                <a:gd name="T7" fmla="*/ 11 h 101"/>
                <a:gd name="T8" fmla="*/ 16 w 57"/>
                <a:gd name="T9" fmla="*/ 0 h 101"/>
                <a:gd name="T10" fmla="*/ 24 w 57"/>
                <a:gd name="T11" fmla="*/ 6 h 101"/>
                <a:gd name="T12" fmla="*/ 35 w 57"/>
                <a:gd name="T13" fmla="*/ 14 h 101"/>
                <a:gd name="T14" fmla="*/ 45 w 57"/>
                <a:gd name="T15" fmla="*/ 20 h 101"/>
                <a:gd name="T16" fmla="*/ 54 w 57"/>
                <a:gd name="T17" fmla="*/ 28 h 101"/>
                <a:gd name="T18" fmla="*/ 56 w 57"/>
                <a:gd name="T19" fmla="*/ 39 h 101"/>
                <a:gd name="T20" fmla="*/ 57 w 57"/>
                <a:gd name="T21" fmla="*/ 49 h 101"/>
                <a:gd name="T22" fmla="*/ 49 w 57"/>
                <a:gd name="T23" fmla="*/ 44 h 101"/>
                <a:gd name="T24" fmla="*/ 38 w 57"/>
                <a:gd name="T25" fmla="*/ 35 h 101"/>
                <a:gd name="T26" fmla="*/ 29 w 57"/>
                <a:gd name="T27" fmla="*/ 29 h 101"/>
                <a:gd name="T28" fmla="*/ 19 w 57"/>
                <a:gd name="T29" fmla="*/ 22 h 101"/>
                <a:gd name="T30" fmla="*/ 21 w 57"/>
                <a:gd name="T31" fmla="*/ 33 h 101"/>
                <a:gd name="T32" fmla="*/ 23 w 57"/>
                <a:gd name="T33" fmla="*/ 44 h 101"/>
                <a:gd name="T34" fmla="*/ 24 w 57"/>
                <a:gd name="T35" fmla="*/ 54 h 101"/>
                <a:gd name="T36" fmla="*/ 26 w 57"/>
                <a:gd name="T37" fmla="*/ 65 h 101"/>
                <a:gd name="T38" fmla="*/ 36 w 57"/>
                <a:gd name="T39" fmla="*/ 72 h 101"/>
                <a:gd name="T40" fmla="*/ 46 w 57"/>
                <a:gd name="T41" fmla="*/ 79 h 101"/>
                <a:gd name="T42" fmla="*/ 47 w 57"/>
                <a:gd name="T43" fmla="*/ 83 h 101"/>
                <a:gd name="T44" fmla="*/ 48 w 57"/>
                <a:gd name="T45" fmla="*/ 90 h 101"/>
                <a:gd name="T46" fmla="*/ 49 w 57"/>
                <a:gd name="T47" fmla="*/ 98 h 101"/>
                <a:gd name="T48" fmla="*/ 48 w 57"/>
                <a:gd name="T49" fmla="*/ 101 h 101"/>
                <a:gd name="T50" fmla="*/ 45 w 57"/>
                <a:gd name="T51" fmla="*/ 99 h 101"/>
                <a:gd name="T52" fmla="*/ 39 w 57"/>
                <a:gd name="T53" fmla="*/ 94 h 101"/>
                <a:gd name="T54" fmla="*/ 34 w 57"/>
                <a:gd name="T55" fmla="*/ 89 h 101"/>
                <a:gd name="T56" fmla="*/ 30 w 57"/>
                <a:gd name="T57" fmla="*/ 87 h 101"/>
                <a:gd name="T58" fmla="*/ 27 w 57"/>
                <a:gd name="T59" fmla="*/ 75 h 101"/>
                <a:gd name="T60" fmla="*/ 26 w 57"/>
                <a:gd name="T61" fmla="*/ 65 h 101"/>
                <a:gd name="T62" fmla="*/ 17 w 57"/>
                <a:gd name="T63" fmla="*/ 58 h 101"/>
                <a:gd name="T64" fmla="*/ 7 w 57"/>
                <a:gd name="T65" fmla="*/ 52 h 101"/>
                <a:gd name="T66" fmla="*/ 5 w 57"/>
                <a:gd name="T67" fmla="*/ 40 h 101"/>
                <a:gd name="T68" fmla="*/ 4 w 57"/>
                <a:gd name="T69" fmla="*/ 30 h 101"/>
                <a:gd name="T70" fmla="*/ 2 w 57"/>
                <a:gd name="T71" fmla="*/ 19 h 101"/>
                <a:gd name="T72" fmla="*/ 0 w 57"/>
                <a:gd name="T73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101">
                  <a:moveTo>
                    <a:pt x="0" y="8"/>
                  </a:moveTo>
                  <a:lnTo>
                    <a:pt x="9" y="16"/>
                  </a:lnTo>
                  <a:lnTo>
                    <a:pt x="19" y="22"/>
                  </a:lnTo>
                  <a:lnTo>
                    <a:pt x="17" y="11"/>
                  </a:lnTo>
                  <a:lnTo>
                    <a:pt x="16" y="0"/>
                  </a:lnTo>
                  <a:lnTo>
                    <a:pt x="24" y="6"/>
                  </a:lnTo>
                  <a:lnTo>
                    <a:pt x="35" y="14"/>
                  </a:lnTo>
                  <a:lnTo>
                    <a:pt x="45" y="20"/>
                  </a:lnTo>
                  <a:lnTo>
                    <a:pt x="54" y="28"/>
                  </a:lnTo>
                  <a:lnTo>
                    <a:pt x="56" y="39"/>
                  </a:lnTo>
                  <a:lnTo>
                    <a:pt x="57" y="49"/>
                  </a:lnTo>
                  <a:lnTo>
                    <a:pt x="49" y="44"/>
                  </a:lnTo>
                  <a:lnTo>
                    <a:pt x="38" y="35"/>
                  </a:lnTo>
                  <a:lnTo>
                    <a:pt x="29" y="29"/>
                  </a:lnTo>
                  <a:lnTo>
                    <a:pt x="19" y="22"/>
                  </a:lnTo>
                  <a:lnTo>
                    <a:pt x="21" y="33"/>
                  </a:lnTo>
                  <a:lnTo>
                    <a:pt x="23" y="44"/>
                  </a:lnTo>
                  <a:lnTo>
                    <a:pt x="24" y="54"/>
                  </a:lnTo>
                  <a:lnTo>
                    <a:pt x="26" y="65"/>
                  </a:lnTo>
                  <a:lnTo>
                    <a:pt x="36" y="72"/>
                  </a:lnTo>
                  <a:lnTo>
                    <a:pt x="46" y="79"/>
                  </a:lnTo>
                  <a:lnTo>
                    <a:pt x="47" y="83"/>
                  </a:lnTo>
                  <a:lnTo>
                    <a:pt x="48" y="90"/>
                  </a:lnTo>
                  <a:lnTo>
                    <a:pt x="49" y="98"/>
                  </a:lnTo>
                  <a:lnTo>
                    <a:pt x="48" y="101"/>
                  </a:lnTo>
                  <a:lnTo>
                    <a:pt x="45" y="99"/>
                  </a:lnTo>
                  <a:lnTo>
                    <a:pt x="39" y="94"/>
                  </a:lnTo>
                  <a:lnTo>
                    <a:pt x="34" y="89"/>
                  </a:lnTo>
                  <a:lnTo>
                    <a:pt x="30" y="87"/>
                  </a:lnTo>
                  <a:lnTo>
                    <a:pt x="27" y="75"/>
                  </a:lnTo>
                  <a:lnTo>
                    <a:pt x="26" y="65"/>
                  </a:lnTo>
                  <a:lnTo>
                    <a:pt x="17" y="58"/>
                  </a:lnTo>
                  <a:lnTo>
                    <a:pt x="7" y="52"/>
                  </a:lnTo>
                  <a:lnTo>
                    <a:pt x="5" y="40"/>
                  </a:lnTo>
                  <a:lnTo>
                    <a:pt x="4" y="30"/>
                  </a:lnTo>
                  <a:lnTo>
                    <a:pt x="2" y="19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1" name="Freeform 90">
              <a:extLst>
                <a:ext uri="{FF2B5EF4-FFF2-40B4-BE49-F238E27FC236}">
                  <a16:creationId xmlns:a16="http://schemas.microsoft.com/office/drawing/2014/main" id="{3DD9F062-1645-493F-8748-1CD52D7E3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292" y="4110296"/>
              <a:ext cx="7393" cy="9241"/>
            </a:xfrm>
            <a:custGeom>
              <a:avLst/>
              <a:gdLst>
                <a:gd name="T0" fmla="*/ 26 w 59"/>
                <a:gd name="T1" fmla="*/ 35 h 92"/>
                <a:gd name="T2" fmla="*/ 17 w 59"/>
                <a:gd name="T3" fmla="*/ 28 h 92"/>
                <a:gd name="T4" fmla="*/ 6 w 59"/>
                <a:gd name="T5" fmla="*/ 22 h 92"/>
                <a:gd name="T6" fmla="*/ 4 w 59"/>
                <a:gd name="T7" fmla="*/ 18 h 92"/>
                <a:gd name="T8" fmla="*/ 2 w 59"/>
                <a:gd name="T9" fmla="*/ 10 h 92"/>
                <a:gd name="T10" fmla="*/ 1 w 59"/>
                <a:gd name="T11" fmla="*/ 6 h 92"/>
                <a:gd name="T12" fmla="*/ 0 w 59"/>
                <a:gd name="T13" fmla="*/ 3 h 92"/>
                <a:gd name="T14" fmla="*/ 0 w 59"/>
                <a:gd name="T15" fmla="*/ 1 h 92"/>
                <a:gd name="T16" fmla="*/ 0 w 59"/>
                <a:gd name="T17" fmla="*/ 0 h 92"/>
                <a:gd name="T18" fmla="*/ 9 w 59"/>
                <a:gd name="T19" fmla="*/ 5 h 92"/>
                <a:gd name="T20" fmla="*/ 21 w 59"/>
                <a:gd name="T21" fmla="*/ 12 h 92"/>
                <a:gd name="T22" fmla="*/ 23 w 59"/>
                <a:gd name="T23" fmla="*/ 23 h 92"/>
                <a:gd name="T24" fmla="*/ 26 w 59"/>
                <a:gd name="T25" fmla="*/ 35 h 92"/>
                <a:gd name="T26" fmla="*/ 38 w 59"/>
                <a:gd name="T27" fmla="*/ 41 h 92"/>
                <a:gd name="T28" fmla="*/ 48 w 59"/>
                <a:gd name="T29" fmla="*/ 47 h 92"/>
                <a:gd name="T30" fmla="*/ 51 w 59"/>
                <a:gd name="T31" fmla="*/ 59 h 92"/>
                <a:gd name="T32" fmla="*/ 53 w 59"/>
                <a:gd name="T33" fmla="*/ 70 h 92"/>
                <a:gd name="T34" fmla="*/ 57 w 59"/>
                <a:gd name="T35" fmla="*/ 81 h 92"/>
                <a:gd name="T36" fmla="*/ 59 w 59"/>
                <a:gd name="T37" fmla="*/ 92 h 92"/>
                <a:gd name="T38" fmla="*/ 49 w 59"/>
                <a:gd name="T39" fmla="*/ 86 h 92"/>
                <a:gd name="T40" fmla="*/ 38 w 59"/>
                <a:gd name="T41" fmla="*/ 78 h 92"/>
                <a:gd name="T42" fmla="*/ 35 w 59"/>
                <a:gd name="T43" fmla="*/ 68 h 92"/>
                <a:gd name="T44" fmla="*/ 33 w 59"/>
                <a:gd name="T45" fmla="*/ 57 h 92"/>
                <a:gd name="T46" fmla="*/ 31 w 59"/>
                <a:gd name="T47" fmla="*/ 45 h 92"/>
                <a:gd name="T48" fmla="*/ 26 w 59"/>
                <a:gd name="T49" fmla="*/ 3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92">
                  <a:moveTo>
                    <a:pt x="26" y="35"/>
                  </a:moveTo>
                  <a:lnTo>
                    <a:pt x="17" y="28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2"/>
                  </a:lnTo>
                  <a:lnTo>
                    <a:pt x="23" y="23"/>
                  </a:lnTo>
                  <a:lnTo>
                    <a:pt x="26" y="35"/>
                  </a:lnTo>
                  <a:lnTo>
                    <a:pt x="38" y="41"/>
                  </a:lnTo>
                  <a:lnTo>
                    <a:pt x="48" y="47"/>
                  </a:lnTo>
                  <a:lnTo>
                    <a:pt x="51" y="59"/>
                  </a:lnTo>
                  <a:lnTo>
                    <a:pt x="53" y="70"/>
                  </a:lnTo>
                  <a:lnTo>
                    <a:pt x="57" y="81"/>
                  </a:lnTo>
                  <a:lnTo>
                    <a:pt x="59" y="92"/>
                  </a:lnTo>
                  <a:lnTo>
                    <a:pt x="49" y="86"/>
                  </a:lnTo>
                  <a:lnTo>
                    <a:pt x="38" y="78"/>
                  </a:lnTo>
                  <a:lnTo>
                    <a:pt x="35" y="68"/>
                  </a:lnTo>
                  <a:lnTo>
                    <a:pt x="33" y="57"/>
                  </a:lnTo>
                  <a:lnTo>
                    <a:pt x="31" y="45"/>
                  </a:lnTo>
                  <a:lnTo>
                    <a:pt x="2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2" name="Freeform 91">
              <a:extLst>
                <a:ext uri="{FF2B5EF4-FFF2-40B4-BE49-F238E27FC236}">
                  <a16:creationId xmlns:a16="http://schemas.microsoft.com/office/drawing/2014/main" id="{E6EDB563-0BBE-4A6C-8324-D6B1697A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0801" y="4210096"/>
              <a:ext cx="5545" cy="12937"/>
            </a:xfrm>
            <a:custGeom>
              <a:avLst/>
              <a:gdLst>
                <a:gd name="T0" fmla="*/ 31 w 48"/>
                <a:gd name="T1" fmla="*/ 39 h 104"/>
                <a:gd name="T2" fmla="*/ 29 w 48"/>
                <a:gd name="T3" fmla="*/ 51 h 104"/>
                <a:gd name="T4" fmla="*/ 27 w 48"/>
                <a:gd name="T5" fmla="*/ 61 h 104"/>
                <a:gd name="T6" fmla="*/ 33 w 48"/>
                <a:gd name="T7" fmla="*/ 72 h 104"/>
                <a:gd name="T8" fmla="*/ 39 w 48"/>
                <a:gd name="T9" fmla="*/ 82 h 104"/>
                <a:gd name="T10" fmla="*/ 37 w 48"/>
                <a:gd name="T11" fmla="*/ 93 h 104"/>
                <a:gd name="T12" fmla="*/ 35 w 48"/>
                <a:gd name="T13" fmla="*/ 104 h 104"/>
                <a:gd name="T14" fmla="*/ 29 w 48"/>
                <a:gd name="T15" fmla="*/ 94 h 104"/>
                <a:gd name="T16" fmla="*/ 22 w 48"/>
                <a:gd name="T17" fmla="*/ 84 h 104"/>
                <a:gd name="T18" fmla="*/ 24 w 48"/>
                <a:gd name="T19" fmla="*/ 73 h 104"/>
                <a:gd name="T20" fmla="*/ 27 w 48"/>
                <a:gd name="T21" fmla="*/ 61 h 104"/>
                <a:gd name="T22" fmla="*/ 20 w 48"/>
                <a:gd name="T23" fmla="*/ 52 h 104"/>
                <a:gd name="T24" fmla="*/ 13 w 48"/>
                <a:gd name="T25" fmla="*/ 42 h 104"/>
                <a:gd name="T26" fmla="*/ 6 w 48"/>
                <a:gd name="T27" fmla="*/ 32 h 104"/>
                <a:gd name="T28" fmla="*/ 0 w 48"/>
                <a:gd name="T29" fmla="*/ 22 h 104"/>
                <a:gd name="T30" fmla="*/ 1 w 48"/>
                <a:gd name="T31" fmla="*/ 10 h 104"/>
                <a:gd name="T32" fmla="*/ 3 w 48"/>
                <a:gd name="T33" fmla="*/ 0 h 104"/>
                <a:gd name="T34" fmla="*/ 11 w 48"/>
                <a:gd name="T35" fmla="*/ 9 h 104"/>
                <a:gd name="T36" fmla="*/ 17 w 48"/>
                <a:gd name="T37" fmla="*/ 20 h 104"/>
                <a:gd name="T38" fmla="*/ 24 w 48"/>
                <a:gd name="T39" fmla="*/ 30 h 104"/>
                <a:gd name="T40" fmla="*/ 31 w 48"/>
                <a:gd name="T41" fmla="*/ 39 h 104"/>
                <a:gd name="T42" fmla="*/ 33 w 48"/>
                <a:gd name="T43" fmla="*/ 29 h 104"/>
                <a:gd name="T44" fmla="*/ 35 w 48"/>
                <a:gd name="T45" fmla="*/ 18 h 104"/>
                <a:gd name="T46" fmla="*/ 42 w 48"/>
                <a:gd name="T47" fmla="*/ 27 h 104"/>
                <a:gd name="T48" fmla="*/ 48 w 48"/>
                <a:gd name="T49" fmla="*/ 37 h 104"/>
                <a:gd name="T50" fmla="*/ 47 w 48"/>
                <a:gd name="T51" fmla="*/ 49 h 104"/>
                <a:gd name="T52" fmla="*/ 44 w 48"/>
                <a:gd name="T53" fmla="*/ 59 h 104"/>
                <a:gd name="T54" fmla="*/ 37 w 48"/>
                <a:gd name="T55" fmla="*/ 50 h 104"/>
                <a:gd name="T56" fmla="*/ 31 w 48"/>
                <a:gd name="T57" fmla="*/ 3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104">
                  <a:moveTo>
                    <a:pt x="31" y="39"/>
                  </a:moveTo>
                  <a:lnTo>
                    <a:pt x="29" y="51"/>
                  </a:lnTo>
                  <a:lnTo>
                    <a:pt x="27" y="61"/>
                  </a:lnTo>
                  <a:lnTo>
                    <a:pt x="33" y="72"/>
                  </a:lnTo>
                  <a:lnTo>
                    <a:pt x="39" y="82"/>
                  </a:lnTo>
                  <a:lnTo>
                    <a:pt x="37" y="93"/>
                  </a:lnTo>
                  <a:lnTo>
                    <a:pt x="35" y="104"/>
                  </a:lnTo>
                  <a:lnTo>
                    <a:pt x="29" y="94"/>
                  </a:lnTo>
                  <a:lnTo>
                    <a:pt x="22" y="84"/>
                  </a:lnTo>
                  <a:lnTo>
                    <a:pt x="24" y="73"/>
                  </a:lnTo>
                  <a:lnTo>
                    <a:pt x="27" y="61"/>
                  </a:lnTo>
                  <a:lnTo>
                    <a:pt x="20" y="52"/>
                  </a:lnTo>
                  <a:lnTo>
                    <a:pt x="13" y="42"/>
                  </a:lnTo>
                  <a:lnTo>
                    <a:pt x="6" y="32"/>
                  </a:lnTo>
                  <a:lnTo>
                    <a:pt x="0" y="22"/>
                  </a:lnTo>
                  <a:lnTo>
                    <a:pt x="1" y="10"/>
                  </a:lnTo>
                  <a:lnTo>
                    <a:pt x="3" y="0"/>
                  </a:lnTo>
                  <a:lnTo>
                    <a:pt x="11" y="9"/>
                  </a:lnTo>
                  <a:lnTo>
                    <a:pt x="17" y="20"/>
                  </a:lnTo>
                  <a:lnTo>
                    <a:pt x="24" y="30"/>
                  </a:lnTo>
                  <a:lnTo>
                    <a:pt x="31" y="39"/>
                  </a:lnTo>
                  <a:lnTo>
                    <a:pt x="33" y="29"/>
                  </a:lnTo>
                  <a:lnTo>
                    <a:pt x="35" y="18"/>
                  </a:lnTo>
                  <a:lnTo>
                    <a:pt x="42" y="27"/>
                  </a:lnTo>
                  <a:lnTo>
                    <a:pt x="48" y="37"/>
                  </a:lnTo>
                  <a:lnTo>
                    <a:pt x="47" y="49"/>
                  </a:lnTo>
                  <a:lnTo>
                    <a:pt x="44" y="59"/>
                  </a:lnTo>
                  <a:lnTo>
                    <a:pt x="37" y="50"/>
                  </a:lnTo>
                  <a:lnTo>
                    <a:pt x="3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3" name="Freeform 92">
              <a:extLst>
                <a:ext uri="{FF2B5EF4-FFF2-40B4-BE49-F238E27FC236}">
                  <a16:creationId xmlns:a16="http://schemas.microsoft.com/office/drawing/2014/main" id="{0E451421-072C-47F8-BC02-DABFB1A4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498" y="4306199"/>
              <a:ext cx="5545" cy="5544"/>
            </a:xfrm>
            <a:custGeom>
              <a:avLst/>
              <a:gdLst>
                <a:gd name="T0" fmla="*/ 0 w 52"/>
                <a:gd name="T1" fmla="*/ 18 h 51"/>
                <a:gd name="T2" fmla="*/ 3 w 52"/>
                <a:gd name="T3" fmla="*/ 15 h 51"/>
                <a:gd name="T4" fmla="*/ 7 w 52"/>
                <a:gd name="T5" fmla="*/ 9 h 51"/>
                <a:gd name="T6" fmla="*/ 10 w 52"/>
                <a:gd name="T7" fmla="*/ 2 h 51"/>
                <a:gd name="T8" fmla="*/ 13 w 52"/>
                <a:gd name="T9" fmla="*/ 0 h 51"/>
                <a:gd name="T10" fmla="*/ 14 w 52"/>
                <a:gd name="T11" fmla="*/ 3 h 51"/>
                <a:gd name="T12" fmla="*/ 15 w 52"/>
                <a:gd name="T13" fmla="*/ 12 h 51"/>
                <a:gd name="T14" fmla="*/ 16 w 52"/>
                <a:gd name="T15" fmla="*/ 20 h 51"/>
                <a:gd name="T16" fmla="*/ 18 w 52"/>
                <a:gd name="T17" fmla="*/ 24 h 51"/>
                <a:gd name="T18" fmla="*/ 20 w 52"/>
                <a:gd name="T19" fmla="*/ 20 h 51"/>
                <a:gd name="T20" fmla="*/ 24 w 52"/>
                <a:gd name="T21" fmla="*/ 13 h 51"/>
                <a:gd name="T22" fmla="*/ 27 w 52"/>
                <a:gd name="T23" fmla="*/ 7 h 51"/>
                <a:gd name="T24" fmla="*/ 30 w 52"/>
                <a:gd name="T25" fmla="*/ 4 h 51"/>
                <a:gd name="T26" fmla="*/ 31 w 52"/>
                <a:gd name="T27" fmla="*/ 8 h 51"/>
                <a:gd name="T28" fmla="*/ 32 w 52"/>
                <a:gd name="T29" fmla="*/ 16 h 51"/>
                <a:gd name="T30" fmla="*/ 33 w 52"/>
                <a:gd name="T31" fmla="*/ 24 h 51"/>
                <a:gd name="T32" fmla="*/ 35 w 52"/>
                <a:gd name="T33" fmla="*/ 28 h 51"/>
                <a:gd name="T34" fmla="*/ 37 w 52"/>
                <a:gd name="T35" fmla="*/ 25 h 51"/>
                <a:gd name="T36" fmla="*/ 41 w 52"/>
                <a:gd name="T37" fmla="*/ 18 h 51"/>
                <a:gd name="T38" fmla="*/ 45 w 52"/>
                <a:gd name="T39" fmla="*/ 11 h 51"/>
                <a:gd name="T40" fmla="*/ 47 w 52"/>
                <a:gd name="T41" fmla="*/ 9 h 51"/>
                <a:gd name="T42" fmla="*/ 49 w 52"/>
                <a:gd name="T43" fmla="*/ 20 h 51"/>
                <a:gd name="T44" fmla="*/ 52 w 52"/>
                <a:gd name="T45" fmla="*/ 32 h 51"/>
                <a:gd name="T46" fmla="*/ 46 w 52"/>
                <a:gd name="T47" fmla="*/ 43 h 51"/>
                <a:gd name="T48" fmla="*/ 40 w 52"/>
                <a:gd name="T49" fmla="*/ 51 h 51"/>
                <a:gd name="T50" fmla="*/ 37 w 52"/>
                <a:gd name="T51" fmla="*/ 40 h 51"/>
                <a:gd name="T52" fmla="*/ 35 w 52"/>
                <a:gd name="T53" fmla="*/ 28 h 51"/>
                <a:gd name="T54" fmla="*/ 29 w 52"/>
                <a:gd name="T55" fmla="*/ 37 h 51"/>
                <a:gd name="T56" fmla="*/ 23 w 52"/>
                <a:gd name="T57" fmla="*/ 47 h 51"/>
                <a:gd name="T58" fmla="*/ 20 w 52"/>
                <a:gd name="T59" fmla="*/ 35 h 51"/>
                <a:gd name="T60" fmla="*/ 18 w 52"/>
                <a:gd name="T61" fmla="*/ 24 h 51"/>
                <a:gd name="T62" fmla="*/ 12 w 52"/>
                <a:gd name="T63" fmla="*/ 33 h 51"/>
                <a:gd name="T64" fmla="*/ 6 w 52"/>
                <a:gd name="T65" fmla="*/ 42 h 51"/>
                <a:gd name="T66" fmla="*/ 3 w 52"/>
                <a:gd name="T67" fmla="*/ 31 h 51"/>
                <a:gd name="T68" fmla="*/ 0 w 52"/>
                <a:gd name="T6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51">
                  <a:moveTo>
                    <a:pt x="0" y="18"/>
                  </a:moveTo>
                  <a:lnTo>
                    <a:pt x="3" y="15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4" y="3"/>
                  </a:lnTo>
                  <a:lnTo>
                    <a:pt x="15" y="12"/>
                  </a:lnTo>
                  <a:lnTo>
                    <a:pt x="16" y="20"/>
                  </a:lnTo>
                  <a:lnTo>
                    <a:pt x="18" y="24"/>
                  </a:lnTo>
                  <a:lnTo>
                    <a:pt x="20" y="20"/>
                  </a:lnTo>
                  <a:lnTo>
                    <a:pt x="24" y="13"/>
                  </a:lnTo>
                  <a:lnTo>
                    <a:pt x="27" y="7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16"/>
                  </a:lnTo>
                  <a:lnTo>
                    <a:pt x="33" y="24"/>
                  </a:lnTo>
                  <a:lnTo>
                    <a:pt x="35" y="28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5" y="11"/>
                  </a:lnTo>
                  <a:lnTo>
                    <a:pt x="47" y="9"/>
                  </a:lnTo>
                  <a:lnTo>
                    <a:pt x="49" y="20"/>
                  </a:lnTo>
                  <a:lnTo>
                    <a:pt x="52" y="32"/>
                  </a:lnTo>
                  <a:lnTo>
                    <a:pt x="46" y="43"/>
                  </a:lnTo>
                  <a:lnTo>
                    <a:pt x="40" y="51"/>
                  </a:lnTo>
                  <a:lnTo>
                    <a:pt x="37" y="40"/>
                  </a:lnTo>
                  <a:lnTo>
                    <a:pt x="35" y="28"/>
                  </a:lnTo>
                  <a:lnTo>
                    <a:pt x="29" y="37"/>
                  </a:lnTo>
                  <a:lnTo>
                    <a:pt x="23" y="47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2" y="33"/>
                  </a:lnTo>
                  <a:lnTo>
                    <a:pt x="6" y="42"/>
                  </a:lnTo>
                  <a:lnTo>
                    <a:pt x="3" y="31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4" name="Freeform 93">
              <a:extLst>
                <a:ext uri="{FF2B5EF4-FFF2-40B4-BE49-F238E27FC236}">
                  <a16:creationId xmlns:a16="http://schemas.microsoft.com/office/drawing/2014/main" id="{145C92B8-879B-47D1-8C46-51D7899F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649" y="4332074"/>
              <a:ext cx="5545" cy="12937"/>
            </a:xfrm>
            <a:custGeom>
              <a:avLst/>
              <a:gdLst>
                <a:gd name="T0" fmla="*/ 2 w 45"/>
                <a:gd name="T1" fmla="*/ 77 h 108"/>
                <a:gd name="T2" fmla="*/ 1 w 45"/>
                <a:gd name="T3" fmla="*/ 65 h 108"/>
                <a:gd name="T4" fmla="*/ 0 w 45"/>
                <a:gd name="T5" fmla="*/ 53 h 108"/>
                <a:gd name="T6" fmla="*/ 2 w 45"/>
                <a:gd name="T7" fmla="*/ 50 h 108"/>
                <a:gd name="T8" fmla="*/ 7 w 45"/>
                <a:gd name="T9" fmla="*/ 43 h 108"/>
                <a:gd name="T10" fmla="*/ 12 w 45"/>
                <a:gd name="T11" fmla="*/ 38 h 108"/>
                <a:gd name="T12" fmla="*/ 15 w 45"/>
                <a:gd name="T13" fmla="*/ 36 h 108"/>
                <a:gd name="T14" fmla="*/ 15 w 45"/>
                <a:gd name="T15" fmla="*/ 39 h 108"/>
                <a:gd name="T16" fmla="*/ 16 w 45"/>
                <a:gd name="T17" fmla="*/ 48 h 108"/>
                <a:gd name="T18" fmla="*/ 16 w 45"/>
                <a:gd name="T19" fmla="*/ 56 h 108"/>
                <a:gd name="T20" fmla="*/ 17 w 45"/>
                <a:gd name="T21" fmla="*/ 59 h 108"/>
                <a:gd name="T22" fmla="*/ 24 w 45"/>
                <a:gd name="T23" fmla="*/ 51 h 108"/>
                <a:gd name="T24" fmla="*/ 31 w 45"/>
                <a:gd name="T25" fmla="*/ 42 h 108"/>
                <a:gd name="T26" fmla="*/ 31 w 45"/>
                <a:gd name="T27" fmla="*/ 38 h 108"/>
                <a:gd name="T28" fmla="*/ 30 w 45"/>
                <a:gd name="T29" fmla="*/ 30 h 108"/>
                <a:gd name="T30" fmla="*/ 29 w 45"/>
                <a:gd name="T31" fmla="*/ 25 h 108"/>
                <a:gd name="T32" fmla="*/ 29 w 45"/>
                <a:gd name="T33" fmla="*/ 21 h 108"/>
                <a:gd name="T34" fmla="*/ 29 w 45"/>
                <a:gd name="T35" fmla="*/ 19 h 108"/>
                <a:gd name="T36" fmla="*/ 29 w 45"/>
                <a:gd name="T37" fmla="*/ 18 h 108"/>
                <a:gd name="T38" fmla="*/ 35 w 45"/>
                <a:gd name="T39" fmla="*/ 7 h 108"/>
                <a:gd name="T40" fmla="*/ 42 w 45"/>
                <a:gd name="T41" fmla="*/ 0 h 108"/>
                <a:gd name="T42" fmla="*/ 43 w 45"/>
                <a:gd name="T43" fmla="*/ 11 h 108"/>
                <a:gd name="T44" fmla="*/ 45 w 45"/>
                <a:gd name="T45" fmla="*/ 24 h 108"/>
                <a:gd name="T46" fmla="*/ 37 w 45"/>
                <a:gd name="T47" fmla="*/ 33 h 108"/>
                <a:gd name="T48" fmla="*/ 31 w 45"/>
                <a:gd name="T49" fmla="*/ 42 h 108"/>
                <a:gd name="T50" fmla="*/ 32 w 45"/>
                <a:gd name="T51" fmla="*/ 54 h 108"/>
                <a:gd name="T52" fmla="*/ 33 w 45"/>
                <a:gd name="T53" fmla="*/ 66 h 108"/>
                <a:gd name="T54" fmla="*/ 35 w 45"/>
                <a:gd name="T55" fmla="*/ 78 h 108"/>
                <a:gd name="T56" fmla="*/ 35 w 45"/>
                <a:gd name="T57" fmla="*/ 90 h 108"/>
                <a:gd name="T58" fmla="*/ 28 w 45"/>
                <a:gd name="T59" fmla="*/ 100 h 108"/>
                <a:gd name="T60" fmla="*/ 20 w 45"/>
                <a:gd name="T61" fmla="*/ 108 h 108"/>
                <a:gd name="T62" fmla="*/ 20 w 45"/>
                <a:gd name="T63" fmla="*/ 95 h 108"/>
                <a:gd name="T64" fmla="*/ 19 w 45"/>
                <a:gd name="T65" fmla="*/ 84 h 108"/>
                <a:gd name="T66" fmla="*/ 18 w 45"/>
                <a:gd name="T67" fmla="*/ 71 h 108"/>
                <a:gd name="T68" fmla="*/ 17 w 45"/>
                <a:gd name="T69" fmla="*/ 59 h 108"/>
                <a:gd name="T70" fmla="*/ 9 w 45"/>
                <a:gd name="T71" fmla="*/ 68 h 108"/>
                <a:gd name="T72" fmla="*/ 2 w 45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108">
                  <a:moveTo>
                    <a:pt x="2" y="77"/>
                  </a:moveTo>
                  <a:lnTo>
                    <a:pt x="1" y="65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7" y="43"/>
                  </a:lnTo>
                  <a:lnTo>
                    <a:pt x="12" y="38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6" y="48"/>
                  </a:lnTo>
                  <a:lnTo>
                    <a:pt x="16" y="56"/>
                  </a:lnTo>
                  <a:lnTo>
                    <a:pt x="17" y="59"/>
                  </a:lnTo>
                  <a:lnTo>
                    <a:pt x="24" y="51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30" y="30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5" y="7"/>
                  </a:lnTo>
                  <a:lnTo>
                    <a:pt x="42" y="0"/>
                  </a:lnTo>
                  <a:lnTo>
                    <a:pt x="43" y="11"/>
                  </a:lnTo>
                  <a:lnTo>
                    <a:pt x="45" y="24"/>
                  </a:lnTo>
                  <a:lnTo>
                    <a:pt x="37" y="33"/>
                  </a:lnTo>
                  <a:lnTo>
                    <a:pt x="31" y="42"/>
                  </a:lnTo>
                  <a:lnTo>
                    <a:pt x="32" y="54"/>
                  </a:lnTo>
                  <a:lnTo>
                    <a:pt x="33" y="66"/>
                  </a:lnTo>
                  <a:lnTo>
                    <a:pt x="35" y="78"/>
                  </a:lnTo>
                  <a:lnTo>
                    <a:pt x="35" y="90"/>
                  </a:lnTo>
                  <a:lnTo>
                    <a:pt x="28" y="100"/>
                  </a:lnTo>
                  <a:lnTo>
                    <a:pt x="20" y="108"/>
                  </a:lnTo>
                  <a:lnTo>
                    <a:pt x="20" y="95"/>
                  </a:lnTo>
                  <a:lnTo>
                    <a:pt x="19" y="84"/>
                  </a:lnTo>
                  <a:lnTo>
                    <a:pt x="18" y="71"/>
                  </a:lnTo>
                  <a:lnTo>
                    <a:pt x="17" y="59"/>
                  </a:lnTo>
                  <a:lnTo>
                    <a:pt x="9" y="68"/>
                  </a:lnTo>
                  <a:lnTo>
                    <a:pt x="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5" name="Freeform 94">
              <a:extLst>
                <a:ext uri="{FF2B5EF4-FFF2-40B4-BE49-F238E27FC236}">
                  <a16:creationId xmlns:a16="http://schemas.microsoft.com/office/drawing/2014/main" id="{B4D92E6D-37F0-4C26-A482-737A6EA4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230" y="4380125"/>
              <a:ext cx="12938" cy="27722"/>
            </a:xfrm>
            <a:custGeom>
              <a:avLst/>
              <a:gdLst>
                <a:gd name="T0" fmla="*/ 78 w 112"/>
                <a:gd name="T1" fmla="*/ 73 h 241"/>
                <a:gd name="T2" fmla="*/ 84 w 112"/>
                <a:gd name="T3" fmla="*/ 79 h 241"/>
                <a:gd name="T4" fmla="*/ 104 w 112"/>
                <a:gd name="T5" fmla="*/ 63 h 241"/>
                <a:gd name="T6" fmla="*/ 111 w 112"/>
                <a:gd name="T7" fmla="*/ 69 h 241"/>
                <a:gd name="T8" fmla="*/ 99 w 112"/>
                <a:gd name="T9" fmla="*/ 87 h 241"/>
                <a:gd name="T10" fmla="*/ 90 w 112"/>
                <a:gd name="T11" fmla="*/ 106 h 241"/>
                <a:gd name="T12" fmla="*/ 79 w 112"/>
                <a:gd name="T13" fmla="*/ 125 h 241"/>
                <a:gd name="T14" fmla="*/ 67 w 112"/>
                <a:gd name="T15" fmla="*/ 143 h 241"/>
                <a:gd name="T16" fmla="*/ 57 w 112"/>
                <a:gd name="T17" fmla="*/ 163 h 241"/>
                <a:gd name="T18" fmla="*/ 45 w 112"/>
                <a:gd name="T19" fmla="*/ 181 h 241"/>
                <a:gd name="T20" fmla="*/ 33 w 112"/>
                <a:gd name="T21" fmla="*/ 199 h 241"/>
                <a:gd name="T22" fmla="*/ 22 w 112"/>
                <a:gd name="T23" fmla="*/ 217 h 241"/>
                <a:gd name="T24" fmla="*/ 10 w 112"/>
                <a:gd name="T25" fmla="*/ 236 h 241"/>
                <a:gd name="T26" fmla="*/ 4 w 112"/>
                <a:gd name="T27" fmla="*/ 230 h 241"/>
                <a:gd name="T28" fmla="*/ 8 w 112"/>
                <a:gd name="T29" fmla="*/ 206 h 241"/>
                <a:gd name="T30" fmla="*/ 13 w 112"/>
                <a:gd name="T31" fmla="*/ 183 h 241"/>
                <a:gd name="T32" fmla="*/ 25 w 112"/>
                <a:gd name="T33" fmla="*/ 164 h 241"/>
                <a:gd name="T34" fmla="*/ 31 w 112"/>
                <a:gd name="T35" fmla="*/ 170 h 241"/>
                <a:gd name="T36" fmla="*/ 39 w 112"/>
                <a:gd name="T37" fmla="*/ 175 h 241"/>
                <a:gd name="T38" fmla="*/ 49 w 112"/>
                <a:gd name="T39" fmla="*/ 157 h 241"/>
                <a:gd name="T40" fmla="*/ 61 w 112"/>
                <a:gd name="T41" fmla="*/ 138 h 241"/>
                <a:gd name="T42" fmla="*/ 72 w 112"/>
                <a:gd name="T43" fmla="*/ 120 h 241"/>
                <a:gd name="T44" fmla="*/ 76 w 112"/>
                <a:gd name="T45" fmla="*/ 96 h 241"/>
                <a:gd name="T46" fmla="*/ 67 w 112"/>
                <a:gd name="T47" fmla="*/ 91 h 241"/>
                <a:gd name="T48" fmla="*/ 60 w 112"/>
                <a:gd name="T49" fmla="*/ 86 h 241"/>
                <a:gd name="T50" fmla="*/ 71 w 112"/>
                <a:gd name="T51" fmla="*/ 68 h 241"/>
                <a:gd name="T52" fmla="*/ 81 w 112"/>
                <a:gd name="T53" fmla="*/ 49 h 241"/>
                <a:gd name="T54" fmla="*/ 83 w 112"/>
                <a:gd name="T55" fmla="*/ 25 h 241"/>
                <a:gd name="T56" fmla="*/ 94 w 112"/>
                <a:gd name="T57" fmla="*/ 6 h 241"/>
                <a:gd name="T58" fmla="*/ 101 w 112"/>
                <a:gd name="T59" fmla="*/ 10 h 241"/>
                <a:gd name="T60" fmla="*/ 99 w 112"/>
                <a:gd name="T61" fmla="*/ 35 h 241"/>
                <a:gd name="T62" fmla="*/ 89 w 112"/>
                <a:gd name="T6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241">
                  <a:moveTo>
                    <a:pt x="79" y="60"/>
                  </a:moveTo>
                  <a:lnTo>
                    <a:pt x="78" y="73"/>
                  </a:lnTo>
                  <a:lnTo>
                    <a:pt x="77" y="84"/>
                  </a:lnTo>
                  <a:lnTo>
                    <a:pt x="84" y="79"/>
                  </a:lnTo>
                  <a:lnTo>
                    <a:pt x="94" y="70"/>
                  </a:lnTo>
                  <a:lnTo>
                    <a:pt x="104" y="63"/>
                  </a:lnTo>
                  <a:lnTo>
                    <a:pt x="112" y="56"/>
                  </a:lnTo>
                  <a:lnTo>
                    <a:pt x="111" y="69"/>
                  </a:lnTo>
                  <a:lnTo>
                    <a:pt x="109" y="81"/>
                  </a:lnTo>
                  <a:lnTo>
                    <a:pt x="99" y="87"/>
                  </a:lnTo>
                  <a:lnTo>
                    <a:pt x="91" y="95"/>
                  </a:lnTo>
                  <a:lnTo>
                    <a:pt x="90" y="106"/>
                  </a:lnTo>
                  <a:lnTo>
                    <a:pt x="88" y="118"/>
                  </a:lnTo>
                  <a:lnTo>
                    <a:pt x="79" y="125"/>
                  </a:lnTo>
                  <a:lnTo>
                    <a:pt x="70" y="132"/>
                  </a:lnTo>
                  <a:lnTo>
                    <a:pt x="67" y="143"/>
                  </a:lnTo>
                  <a:lnTo>
                    <a:pt x="65" y="155"/>
                  </a:lnTo>
                  <a:lnTo>
                    <a:pt x="57" y="163"/>
                  </a:lnTo>
                  <a:lnTo>
                    <a:pt x="47" y="169"/>
                  </a:lnTo>
                  <a:lnTo>
                    <a:pt x="45" y="181"/>
                  </a:lnTo>
                  <a:lnTo>
                    <a:pt x="43" y="192"/>
                  </a:lnTo>
                  <a:lnTo>
                    <a:pt x="33" y="199"/>
                  </a:lnTo>
                  <a:lnTo>
                    <a:pt x="25" y="205"/>
                  </a:lnTo>
                  <a:lnTo>
                    <a:pt x="22" y="217"/>
                  </a:lnTo>
                  <a:lnTo>
                    <a:pt x="20" y="229"/>
                  </a:lnTo>
                  <a:lnTo>
                    <a:pt x="10" y="236"/>
                  </a:lnTo>
                  <a:lnTo>
                    <a:pt x="0" y="241"/>
                  </a:lnTo>
                  <a:lnTo>
                    <a:pt x="4" y="230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1" y="194"/>
                  </a:lnTo>
                  <a:lnTo>
                    <a:pt x="13" y="183"/>
                  </a:lnTo>
                  <a:lnTo>
                    <a:pt x="15" y="171"/>
                  </a:lnTo>
                  <a:lnTo>
                    <a:pt x="25" y="164"/>
                  </a:lnTo>
                  <a:lnTo>
                    <a:pt x="33" y="158"/>
                  </a:lnTo>
                  <a:lnTo>
                    <a:pt x="31" y="170"/>
                  </a:lnTo>
                  <a:lnTo>
                    <a:pt x="29" y="182"/>
                  </a:lnTo>
                  <a:lnTo>
                    <a:pt x="39" y="175"/>
                  </a:lnTo>
                  <a:lnTo>
                    <a:pt x="47" y="169"/>
                  </a:lnTo>
                  <a:lnTo>
                    <a:pt x="49" y="157"/>
                  </a:lnTo>
                  <a:lnTo>
                    <a:pt x="51" y="145"/>
                  </a:lnTo>
                  <a:lnTo>
                    <a:pt x="61" y="138"/>
                  </a:lnTo>
                  <a:lnTo>
                    <a:pt x="70" y="132"/>
                  </a:lnTo>
                  <a:lnTo>
                    <a:pt x="72" y="120"/>
                  </a:lnTo>
                  <a:lnTo>
                    <a:pt x="74" y="108"/>
                  </a:lnTo>
                  <a:lnTo>
                    <a:pt x="76" y="96"/>
                  </a:lnTo>
                  <a:lnTo>
                    <a:pt x="77" y="84"/>
                  </a:lnTo>
                  <a:lnTo>
                    <a:pt x="67" y="91"/>
                  </a:lnTo>
                  <a:lnTo>
                    <a:pt x="59" y="98"/>
                  </a:lnTo>
                  <a:lnTo>
                    <a:pt x="60" y="86"/>
                  </a:lnTo>
                  <a:lnTo>
                    <a:pt x="62" y="74"/>
                  </a:lnTo>
                  <a:lnTo>
                    <a:pt x="71" y="68"/>
                  </a:lnTo>
                  <a:lnTo>
                    <a:pt x="79" y="60"/>
                  </a:lnTo>
                  <a:lnTo>
                    <a:pt x="81" y="49"/>
                  </a:lnTo>
                  <a:lnTo>
                    <a:pt x="82" y="37"/>
                  </a:lnTo>
                  <a:lnTo>
                    <a:pt x="83" y="25"/>
                  </a:lnTo>
                  <a:lnTo>
                    <a:pt x="84" y="14"/>
                  </a:lnTo>
                  <a:lnTo>
                    <a:pt x="94" y="6"/>
                  </a:lnTo>
                  <a:lnTo>
                    <a:pt x="103" y="0"/>
                  </a:lnTo>
                  <a:lnTo>
                    <a:pt x="101" y="10"/>
                  </a:lnTo>
                  <a:lnTo>
                    <a:pt x="99" y="23"/>
                  </a:lnTo>
                  <a:lnTo>
                    <a:pt x="99" y="35"/>
                  </a:lnTo>
                  <a:lnTo>
                    <a:pt x="97" y="47"/>
                  </a:lnTo>
                  <a:lnTo>
                    <a:pt x="89" y="54"/>
                  </a:lnTo>
                  <a:lnTo>
                    <a:pt x="79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6" name="Freeform 95">
              <a:extLst>
                <a:ext uri="{FF2B5EF4-FFF2-40B4-BE49-F238E27FC236}">
                  <a16:creationId xmlns:a16="http://schemas.microsoft.com/office/drawing/2014/main" id="{D7AB17B0-2B9A-40FF-8B81-5753CA56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309" y="4502103"/>
              <a:ext cx="9241" cy="7393"/>
            </a:xfrm>
            <a:custGeom>
              <a:avLst/>
              <a:gdLst>
                <a:gd name="T0" fmla="*/ 37 w 80"/>
                <a:gd name="T1" fmla="*/ 0 h 52"/>
                <a:gd name="T2" fmla="*/ 59 w 80"/>
                <a:gd name="T3" fmla="*/ 2 h 52"/>
                <a:gd name="T4" fmla="*/ 63 w 80"/>
                <a:gd name="T5" fmla="*/ 2 h 52"/>
                <a:gd name="T6" fmla="*/ 71 w 80"/>
                <a:gd name="T7" fmla="*/ 2 h 52"/>
                <a:gd name="T8" fmla="*/ 77 w 80"/>
                <a:gd name="T9" fmla="*/ 3 h 52"/>
                <a:gd name="T10" fmla="*/ 80 w 80"/>
                <a:gd name="T11" fmla="*/ 5 h 52"/>
                <a:gd name="T12" fmla="*/ 78 w 80"/>
                <a:gd name="T13" fmla="*/ 8 h 52"/>
                <a:gd name="T14" fmla="*/ 72 w 80"/>
                <a:gd name="T15" fmla="*/ 12 h 52"/>
                <a:gd name="T16" fmla="*/ 65 w 80"/>
                <a:gd name="T17" fmla="*/ 16 h 52"/>
                <a:gd name="T18" fmla="*/ 62 w 80"/>
                <a:gd name="T19" fmla="*/ 19 h 52"/>
                <a:gd name="T20" fmla="*/ 53 w 80"/>
                <a:gd name="T21" fmla="*/ 27 h 52"/>
                <a:gd name="T22" fmla="*/ 44 w 80"/>
                <a:gd name="T23" fmla="*/ 34 h 52"/>
                <a:gd name="T24" fmla="*/ 56 w 80"/>
                <a:gd name="T25" fmla="*/ 35 h 52"/>
                <a:gd name="T26" fmla="*/ 66 w 80"/>
                <a:gd name="T27" fmla="*/ 36 h 52"/>
                <a:gd name="T28" fmla="*/ 57 w 80"/>
                <a:gd name="T29" fmla="*/ 44 h 52"/>
                <a:gd name="T30" fmla="*/ 48 w 80"/>
                <a:gd name="T31" fmla="*/ 52 h 52"/>
                <a:gd name="T32" fmla="*/ 37 w 80"/>
                <a:gd name="T33" fmla="*/ 51 h 52"/>
                <a:gd name="T34" fmla="*/ 26 w 80"/>
                <a:gd name="T35" fmla="*/ 50 h 52"/>
                <a:gd name="T36" fmla="*/ 35 w 80"/>
                <a:gd name="T37" fmla="*/ 42 h 52"/>
                <a:gd name="T38" fmla="*/ 44 w 80"/>
                <a:gd name="T39" fmla="*/ 34 h 52"/>
                <a:gd name="T40" fmla="*/ 34 w 80"/>
                <a:gd name="T41" fmla="*/ 33 h 52"/>
                <a:gd name="T42" fmla="*/ 22 w 80"/>
                <a:gd name="T43" fmla="*/ 32 h 52"/>
                <a:gd name="T44" fmla="*/ 10 w 80"/>
                <a:gd name="T45" fmla="*/ 32 h 52"/>
                <a:gd name="T46" fmla="*/ 0 w 80"/>
                <a:gd name="T47" fmla="*/ 30 h 52"/>
                <a:gd name="T48" fmla="*/ 8 w 80"/>
                <a:gd name="T49" fmla="*/ 23 h 52"/>
                <a:gd name="T50" fmla="*/ 18 w 80"/>
                <a:gd name="T51" fmla="*/ 15 h 52"/>
                <a:gd name="T52" fmla="*/ 27 w 80"/>
                <a:gd name="T53" fmla="*/ 8 h 52"/>
                <a:gd name="T54" fmla="*/ 37 w 80"/>
                <a:gd name="T5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52">
                  <a:moveTo>
                    <a:pt x="37" y="0"/>
                  </a:moveTo>
                  <a:lnTo>
                    <a:pt x="59" y="2"/>
                  </a:lnTo>
                  <a:lnTo>
                    <a:pt x="63" y="2"/>
                  </a:lnTo>
                  <a:lnTo>
                    <a:pt x="71" y="2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78" y="8"/>
                  </a:lnTo>
                  <a:lnTo>
                    <a:pt x="72" y="12"/>
                  </a:lnTo>
                  <a:lnTo>
                    <a:pt x="65" y="16"/>
                  </a:lnTo>
                  <a:lnTo>
                    <a:pt x="62" y="19"/>
                  </a:lnTo>
                  <a:lnTo>
                    <a:pt x="53" y="27"/>
                  </a:lnTo>
                  <a:lnTo>
                    <a:pt x="44" y="34"/>
                  </a:lnTo>
                  <a:lnTo>
                    <a:pt x="56" y="35"/>
                  </a:lnTo>
                  <a:lnTo>
                    <a:pt x="66" y="36"/>
                  </a:lnTo>
                  <a:lnTo>
                    <a:pt x="57" y="44"/>
                  </a:lnTo>
                  <a:lnTo>
                    <a:pt x="48" y="52"/>
                  </a:lnTo>
                  <a:lnTo>
                    <a:pt x="37" y="51"/>
                  </a:lnTo>
                  <a:lnTo>
                    <a:pt x="26" y="50"/>
                  </a:lnTo>
                  <a:lnTo>
                    <a:pt x="35" y="42"/>
                  </a:lnTo>
                  <a:lnTo>
                    <a:pt x="44" y="34"/>
                  </a:lnTo>
                  <a:lnTo>
                    <a:pt x="34" y="33"/>
                  </a:lnTo>
                  <a:lnTo>
                    <a:pt x="22" y="32"/>
                  </a:lnTo>
                  <a:lnTo>
                    <a:pt x="10" y="32"/>
                  </a:lnTo>
                  <a:lnTo>
                    <a:pt x="0" y="30"/>
                  </a:lnTo>
                  <a:lnTo>
                    <a:pt x="8" y="23"/>
                  </a:lnTo>
                  <a:lnTo>
                    <a:pt x="18" y="15"/>
                  </a:lnTo>
                  <a:lnTo>
                    <a:pt x="27" y="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7" name="Freeform 96">
              <a:extLst>
                <a:ext uri="{FF2B5EF4-FFF2-40B4-BE49-F238E27FC236}">
                  <a16:creationId xmlns:a16="http://schemas.microsoft.com/office/drawing/2014/main" id="{3705E972-BE01-4D1D-87FB-C4EEDE82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255" y="4516889"/>
              <a:ext cx="20330" cy="3696"/>
            </a:xfrm>
            <a:custGeom>
              <a:avLst/>
              <a:gdLst>
                <a:gd name="T0" fmla="*/ 149 w 170"/>
                <a:gd name="T1" fmla="*/ 18 h 34"/>
                <a:gd name="T2" fmla="*/ 139 w 170"/>
                <a:gd name="T3" fmla="*/ 25 h 34"/>
                <a:gd name="T4" fmla="*/ 128 w 170"/>
                <a:gd name="T5" fmla="*/ 30 h 34"/>
                <a:gd name="T6" fmla="*/ 118 w 170"/>
                <a:gd name="T7" fmla="*/ 28 h 34"/>
                <a:gd name="T8" fmla="*/ 107 w 170"/>
                <a:gd name="T9" fmla="*/ 25 h 34"/>
                <a:gd name="T10" fmla="*/ 96 w 170"/>
                <a:gd name="T11" fmla="*/ 22 h 34"/>
                <a:gd name="T12" fmla="*/ 86 w 170"/>
                <a:gd name="T13" fmla="*/ 18 h 34"/>
                <a:gd name="T14" fmla="*/ 75 w 170"/>
                <a:gd name="T15" fmla="*/ 25 h 34"/>
                <a:gd name="T16" fmla="*/ 64 w 170"/>
                <a:gd name="T17" fmla="*/ 30 h 34"/>
                <a:gd name="T18" fmla="*/ 54 w 170"/>
                <a:gd name="T19" fmla="*/ 27 h 34"/>
                <a:gd name="T20" fmla="*/ 43 w 170"/>
                <a:gd name="T21" fmla="*/ 24 h 34"/>
                <a:gd name="T22" fmla="*/ 32 w 170"/>
                <a:gd name="T23" fmla="*/ 29 h 34"/>
                <a:gd name="T24" fmla="*/ 22 w 170"/>
                <a:gd name="T25" fmla="*/ 34 h 34"/>
                <a:gd name="T26" fmla="*/ 11 w 170"/>
                <a:gd name="T27" fmla="*/ 31 h 34"/>
                <a:gd name="T28" fmla="*/ 0 w 170"/>
                <a:gd name="T29" fmla="*/ 28 h 34"/>
                <a:gd name="T30" fmla="*/ 11 w 170"/>
                <a:gd name="T31" fmla="*/ 23 h 34"/>
                <a:gd name="T32" fmla="*/ 22 w 170"/>
                <a:gd name="T33" fmla="*/ 17 h 34"/>
                <a:gd name="T34" fmla="*/ 32 w 170"/>
                <a:gd name="T35" fmla="*/ 21 h 34"/>
                <a:gd name="T36" fmla="*/ 43 w 170"/>
                <a:gd name="T37" fmla="*/ 24 h 34"/>
                <a:gd name="T38" fmla="*/ 54 w 170"/>
                <a:gd name="T39" fmla="*/ 18 h 34"/>
                <a:gd name="T40" fmla="*/ 63 w 170"/>
                <a:gd name="T41" fmla="*/ 12 h 34"/>
                <a:gd name="T42" fmla="*/ 75 w 170"/>
                <a:gd name="T43" fmla="*/ 15 h 34"/>
                <a:gd name="T44" fmla="*/ 86 w 170"/>
                <a:gd name="T45" fmla="*/ 18 h 34"/>
                <a:gd name="T46" fmla="*/ 95 w 170"/>
                <a:gd name="T47" fmla="*/ 13 h 34"/>
                <a:gd name="T48" fmla="*/ 106 w 170"/>
                <a:gd name="T49" fmla="*/ 7 h 34"/>
                <a:gd name="T50" fmla="*/ 116 w 170"/>
                <a:gd name="T51" fmla="*/ 10 h 34"/>
                <a:gd name="T52" fmla="*/ 128 w 170"/>
                <a:gd name="T53" fmla="*/ 13 h 34"/>
                <a:gd name="T54" fmla="*/ 139 w 170"/>
                <a:gd name="T55" fmla="*/ 7 h 34"/>
                <a:gd name="T56" fmla="*/ 148 w 170"/>
                <a:gd name="T57" fmla="*/ 0 h 34"/>
                <a:gd name="T58" fmla="*/ 160 w 170"/>
                <a:gd name="T59" fmla="*/ 2 h 34"/>
                <a:gd name="T60" fmla="*/ 170 w 170"/>
                <a:gd name="T61" fmla="*/ 6 h 34"/>
                <a:gd name="T62" fmla="*/ 160 w 170"/>
                <a:gd name="T63" fmla="*/ 12 h 34"/>
                <a:gd name="T64" fmla="*/ 149 w 170"/>
                <a:gd name="T6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34">
                  <a:moveTo>
                    <a:pt x="149" y="18"/>
                  </a:moveTo>
                  <a:lnTo>
                    <a:pt x="139" y="25"/>
                  </a:lnTo>
                  <a:lnTo>
                    <a:pt x="128" y="30"/>
                  </a:lnTo>
                  <a:lnTo>
                    <a:pt x="118" y="28"/>
                  </a:lnTo>
                  <a:lnTo>
                    <a:pt x="107" y="25"/>
                  </a:lnTo>
                  <a:lnTo>
                    <a:pt x="96" y="22"/>
                  </a:lnTo>
                  <a:lnTo>
                    <a:pt x="86" y="18"/>
                  </a:lnTo>
                  <a:lnTo>
                    <a:pt x="75" y="25"/>
                  </a:lnTo>
                  <a:lnTo>
                    <a:pt x="64" y="30"/>
                  </a:lnTo>
                  <a:lnTo>
                    <a:pt x="54" y="27"/>
                  </a:lnTo>
                  <a:lnTo>
                    <a:pt x="43" y="24"/>
                  </a:lnTo>
                  <a:lnTo>
                    <a:pt x="32" y="29"/>
                  </a:lnTo>
                  <a:lnTo>
                    <a:pt x="22" y="34"/>
                  </a:lnTo>
                  <a:lnTo>
                    <a:pt x="11" y="31"/>
                  </a:lnTo>
                  <a:lnTo>
                    <a:pt x="0" y="28"/>
                  </a:lnTo>
                  <a:lnTo>
                    <a:pt x="11" y="23"/>
                  </a:lnTo>
                  <a:lnTo>
                    <a:pt x="22" y="17"/>
                  </a:lnTo>
                  <a:lnTo>
                    <a:pt x="32" y="21"/>
                  </a:lnTo>
                  <a:lnTo>
                    <a:pt x="43" y="24"/>
                  </a:lnTo>
                  <a:lnTo>
                    <a:pt x="54" y="18"/>
                  </a:lnTo>
                  <a:lnTo>
                    <a:pt x="63" y="12"/>
                  </a:lnTo>
                  <a:lnTo>
                    <a:pt x="75" y="15"/>
                  </a:lnTo>
                  <a:lnTo>
                    <a:pt x="86" y="18"/>
                  </a:lnTo>
                  <a:lnTo>
                    <a:pt x="95" y="13"/>
                  </a:lnTo>
                  <a:lnTo>
                    <a:pt x="106" y="7"/>
                  </a:lnTo>
                  <a:lnTo>
                    <a:pt x="116" y="10"/>
                  </a:lnTo>
                  <a:lnTo>
                    <a:pt x="128" y="13"/>
                  </a:lnTo>
                  <a:lnTo>
                    <a:pt x="139" y="7"/>
                  </a:lnTo>
                  <a:lnTo>
                    <a:pt x="148" y="0"/>
                  </a:lnTo>
                  <a:lnTo>
                    <a:pt x="160" y="2"/>
                  </a:lnTo>
                  <a:lnTo>
                    <a:pt x="170" y="6"/>
                  </a:lnTo>
                  <a:lnTo>
                    <a:pt x="160" y="12"/>
                  </a:ln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8" name="Freeform 97">
              <a:extLst>
                <a:ext uri="{FF2B5EF4-FFF2-40B4-BE49-F238E27FC236}">
                  <a16:creationId xmlns:a16="http://schemas.microsoft.com/office/drawing/2014/main" id="{E3931CFE-C5F7-4957-AA56-B7D20831B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469" y="4515040"/>
              <a:ext cx="16634" cy="5544"/>
            </a:xfrm>
            <a:custGeom>
              <a:avLst/>
              <a:gdLst>
                <a:gd name="T0" fmla="*/ 150 w 150"/>
                <a:gd name="T1" fmla="*/ 6 h 51"/>
                <a:gd name="T2" fmla="*/ 139 w 150"/>
                <a:gd name="T3" fmla="*/ 12 h 51"/>
                <a:gd name="T4" fmla="*/ 128 w 150"/>
                <a:gd name="T5" fmla="*/ 17 h 51"/>
                <a:gd name="T6" fmla="*/ 118 w 150"/>
                <a:gd name="T7" fmla="*/ 22 h 51"/>
                <a:gd name="T8" fmla="*/ 107 w 150"/>
                <a:gd name="T9" fmla="*/ 28 h 51"/>
                <a:gd name="T10" fmla="*/ 86 w 150"/>
                <a:gd name="T11" fmla="*/ 38 h 51"/>
                <a:gd name="T12" fmla="*/ 75 w 150"/>
                <a:gd name="T13" fmla="*/ 43 h 51"/>
                <a:gd name="T14" fmla="*/ 64 w 150"/>
                <a:gd name="T15" fmla="*/ 49 h 51"/>
                <a:gd name="T16" fmla="*/ 54 w 150"/>
                <a:gd name="T17" fmla="*/ 45 h 51"/>
                <a:gd name="T18" fmla="*/ 42 w 150"/>
                <a:gd name="T19" fmla="*/ 40 h 51"/>
                <a:gd name="T20" fmla="*/ 32 w 150"/>
                <a:gd name="T21" fmla="*/ 46 h 51"/>
                <a:gd name="T22" fmla="*/ 21 w 150"/>
                <a:gd name="T23" fmla="*/ 51 h 51"/>
                <a:gd name="T24" fmla="*/ 9 w 150"/>
                <a:gd name="T25" fmla="*/ 47 h 51"/>
                <a:gd name="T26" fmla="*/ 0 w 150"/>
                <a:gd name="T27" fmla="*/ 42 h 51"/>
                <a:gd name="T28" fmla="*/ 4 w 150"/>
                <a:gd name="T29" fmla="*/ 40 h 51"/>
                <a:gd name="T30" fmla="*/ 11 w 150"/>
                <a:gd name="T31" fmla="*/ 37 h 51"/>
                <a:gd name="T32" fmla="*/ 19 w 150"/>
                <a:gd name="T33" fmla="*/ 35 h 51"/>
                <a:gd name="T34" fmla="*/ 22 w 150"/>
                <a:gd name="T35" fmla="*/ 33 h 51"/>
                <a:gd name="T36" fmla="*/ 18 w 150"/>
                <a:gd name="T37" fmla="*/ 31 h 51"/>
                <a:gd name="T38" fmla="*/ 10 w 150"/>
                <a:gd name="T39" fmla="*/ 29 h 51"/>
                <a:gd name="T40" fmla="*/ 4 w 150"/>
                <a:gd name="T41" fmla="*/ 26 h 51"/>
                <a:gd name="T42" fmla="*/ 1 w 150"/>
                <a:gd name="T43" fmla="*/ 24 h 51"/>
                <a:gd name="T44" fmla="*/ 5 w 150"/>
                <a:gd name="T45" fmla="*/ 22 h 51"/>
                <a:gd name="T46" fmla="*/ 11 w 150"/>
                <a:gd name="T47" fmla="*/ 20 h 51"/>
                <a:gd name="T48" fmla="*/ 18 w 150"/>
                <a:gd name="T49" fmla="*/ 17 h 51"/>
                <a:gd name="T50" fmla="*/ 23 w 150"/>
                <a:gd name="T51" fmla="*/ 15 h 51"/>
                <a:gd name="T52" fmla="*/ 34 w 150"/>
                <a:gd name="T53" fmla="*/ 10 h 51"/>
                <a:gd name="T54" fmla="*/ 44 w 150"/>
                <a:gd name="T55" fmla="*/ 5 h 51"/>
                <a:gd name="T56" fmla="*/ 55 w 150"/>
                <a:gd name="T57" fmla="*/ 9 h 51"/>
                <a:gd name="T58" fmla="*/ 65 w 150"/>
                <a:gd name="T59" fmla="*/ 13 h 51"/>
                <a:gd name="T60" fmla="*/ 55 w 150"/>
                <a:gd name="T61" fmla="*/ 18 h 51"/>
                <a:gd name="T62" fmla="*/ 43 w 150"/>
                <a:gd name="T63" fmla="*/ 23 h 51"/>
                <a:gd name="T64" fmla="*/ 32 w 150"/>
                <a:gd name="T65" fmla="*/ 28 h 51"/>
                <a:gd name="T66" fmla="*/ 22 w 150"/>
                <a:gd name="T67" fmla="*/ 33 h 51"/>
                <a:gd name="T68" fmla="*/ 32 w 150"/>
                <a:gd name="T69" fmla="*/ 37 h 51"/>
                <a:gd name="T70" fmla="*/ 42 w 150"/>
                <a:gd name="T71" fmla="*/ 40 h 51"/>
                <a:gd name="T72" fmla="*/ 65 w 150"/>
                <a:gd name="T73" fmla="*/ 31 h 51"/>
                <a:gd name="T74" fmla="*/ 86 w 150"/>
                <a:gd name="T75" fmla="*/ 20 h 51"/>
                <a:gd name="T76" fmla="*/ 97 w 150"/>
                <a:gd name="T77" fmla="*/ 16 h 51"/>
                <a:gd name="T78" fmla="*/ 107 w 150"/>
                <a:gd name="T79" fmla="*/ 10 h 51"/>
                <a:gd name="T80" fmla="*/ 118 w 150"/>
                <a:gd name="T81" fmla="*/ 4 h 51"/>
                <a:gd name="T82" fmla="*/ 128 w 150"/>
                <a:gd name="T83" fmla="*/ 0 h 51"/>
                <a:gd name="T84" fmla="*/ 139 w 150"/>
                <a:gd name="T85" fmla="*/ 3 h 51"/>
                <a:gd name="T86" fmla="*/ 150 w 150"/>
                <a:gd name="T8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" h="51">
                  <a:moveTo>
                    <a:pt x="150" y="6"/>
                  </a:moveTo>
                  <a:lnTo>
                    <a:pt x="139" y="12"/>
                  </a:lnTo>
                  <a:lnTo>
                    <a:pt x="128" y="17"/>
                  </a:lnTo>
                  <a:lnTo>
                    <a:pt x="118" y="22"/>
                  </a:lnTo>
                  <a:lnTo>
                    <a:pt x="107" y="28"/>
                  </a:lnTo>
                  <a:lnTo>
                    <a:pt x="86" y="38"/>
                  </a:lnTo>
                  <a:lnTo>
                    <a:pt x="75" y="43"/>
                  </a:lnTo>
                  <a:lnTo>
                    <a:pt x="64" y="49"/>
                  </a:lnTo>
                  <a:lnTo>
                    <a:pt x="54" y="45"/>
                  </a:lnTo>
                  <a:lnTo>
                    <a:pt x="42" y="40"/>
                  </a:lnTo>
                  <a:lnTo>
                    <a:pt x="32" y="46"/>
                  </a:lnTo>
                  <a:lnTo>
                    <a:pt x="21" y="51"/>
                  </a:lnTo>
                  <a:lnTo>
                    <a:pt x="9" y="47"/>
                  </a:lnTo>
                  <a:lnTo>
                    <a:pt x="0" y="42"/>
                  </a:lnTo>
                  <a:lnTo>
                    <a:pt x="4" y="40"/>
                  </a:lnTo>
                  <a:lnTo>
                    <a:pt x="11" y="37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18" y="31"/>
                  </a:lnTo>
                  <a:lnTo>
                    <a:pt x="10" y="29"/>
                  </a:lnTo>
                  <a:lnTo>
                    <a:pt x="4" y="26"/>
                  </a:lnTo>
                  <a:lnTo>
                    <a:pt x="1" y="24"/>
                  </a:lnTo>
                  <a:lnTo>
                    <a:pt x="5" y="22"/>
                  </a:lnTo>
                  <a:lnTo>
                    <a:pt x="11" y="20"/>
                  </a:lnTo>
                  <a:lnTo>
                    <a:pt x="18" y="17"/>
                  </a:lnTo>
                  <a:lnTo>
                    <a:pt x="23" y="15"/>
                  </a:lnTo>
                  <a:lnTo>
                    <a:pt x="34" y="10"/>
                  </a:lnTo>
                  <a:lnTo>
                    <a:pt x="44" y="5"/>
                  </a:lnTo>
                  <a:lnTo>
                    <a:pt x="55" y="9"/>
                  </a:lnTo>
                  <a:lnTo>
                    <a:pt x="65" y="13"/>
                  </a:lnTo>
                  <a:lnTo>
                    <a:pt x="55" y="18"/>
                  </a:lnTo>
                  <a:lnTo>
                    <a:pt x="43" y="23"/>
                  </a:lnTo>
                  <a:lnTo>
                    <a:pt x="32" y="28"/>
                  </a:lnTo>
                  <a:lnTo>
                    <a:pt x="22" y="33"/>
                  </a:lnTo>
                  <a:lnTo>
                    <a:pt x="32" y="37"/>
                  </a:lnTo>
                  <a:lnTo>
                    <a:pt x="42" y="40"/>
                  </a:lnTo>
                  <a:lnTo>
                    <a:pt x="65" y="31"/>
                  </a:lnTo>
                  <a:lnTo>
                    <a:pt x="86" y="20"/>
                  </a:lnTo>
                  <a:lnTo>
                    <a:pt x="97" y="16"/>
                  </a:lnTo>
                  <a:lnTo>
                    <a:pt x="107" y="10"/>
                  </a:lnTo>
                  <a:lnTo>
                    <a:pt x="118" y="4"/>
                  </a:lnTo>
                  <a:lnTo>
                    <a:pt x="128" y="0"/>
                  </a:lnTo>
                  <a:lnTo>
                    <a:pt x="139" y="3"/>
                  </a:lnTo>
                  <a:lnTo>
                    <a:pt x="15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9" name="Freeform 98">
              <a:extLst>
                <a:ext uri="{FF2B5EF4-FFF2-40B4-BE49-F238E27FC236}">
                  <a16:creationId xmlns:a16="http://schemas.microsoft.com/office/drawing/2014/main" id="{180CC9DD-F250-492B-A6AE-A44304B1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139" y="4516889"/>
              <a:ext cx="12938" cy="3696"/>
            </a:xfrm>
            <a:custGeom>
              <a:avLst/>
              <a:gdLst>
                <a:gd name="T0" fmla="*/ 42 w 105"/>
                <a:gd name="T1" fmla="*/ 9 h 28"/>
                <a:gd name="T2" fmla="*/ 53 w 105"/>
                <a:gd name="T3" fmla="*/ 5 h 28"/>
                <a:gd name="T4" fmla="*/ 65 w 105"/>
                <a:gd name="T5" fmla="*/ 2 h 28"/>
                <a:gd name="T6" fmla="*/ 75 w 105"/>
                <a:gd name="T7" fmla="*/ 6 h 28"/>
                <a:gd name="T8" fmla="*/ 85 w 105"/>
                <a:gd name="T9" fmla="*/ 10 h 28"/>
                <a:gd name="T10" fmla="*/ 95 w 105"/>
                <a:gd name="T11" fmla="*/ 15 h 28"/>
                <a:gd name="T12" fmla="*/ 105 w 105"/>
                <a:gd name="T13" fmla="*/ 19 h 28"/>
                <a:gd name="T14" fmla="*/ 94 w 105"/>
                <a:gd name="T15" fmla="*/ 24 h 28"/>
                <a:gd name="T16" fmla="*/ 83 w 105"/>
                <a:gd name="T17" fmla="*/ 28 h 28"/>
                <a:gd name="T18" fmla="*/ 72 w 105"/>
                <a:gd name="T19" fmla="*/ 24 h 28"/>
                <a:gd name="T20" fmla="*/ 62 w 105"/>
                <a:gd name="T21" fmla="*/ 19 h 28"/>
                <a:gd name="T22" fmla="*/ 52 w 105"/>
                <a:gd name="T23" fmla="*/ 15 h 28"/>
                <a:gd name="T24" fmla="*/ 42 w 105"/>
                <a:gd name="T25" fmla="*/ 9 h 28"/>
                <a:gd name="T26" fmla="*/ 30 w 105"/>
                <a:gd name="T27" fmla="*/ 14 h 28"/>
                <a:gd name="T28" fmla="*/ 20 w 105"/>
                <a:gd name="T29" fmla="*/ 18 h 28"/>
                <a:gd name="T30" fmla="*/ 9 w 105"/>
                <a:gd name="T31" fmla="*/ 13 h 28"/>
                <a:gd name="T32" fmla="*/ 0 w 105"/>
                <a:gd name="T33" fmla="*/ 8 h 28"/>
                <a:gd name="T34" fmla="*/ 10 w 105"/>
                <a:gd name="T35" fmla="*/ 4 h 28"/>
                <a:gd name="T36" fmla="*/ 22 w 105"/>
                <a:gd name="T37" fmla="*/ 0 h 28"/>
                <a:gd name="T38" fmla="*/ 33 w 105"/>
                <a:gd name="T39" fmla="*/ 5 h 28"/>
                <a:gd name="T40" fmla="*/ 42 w 105"/>
                <a:gd name="T4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28">
                  <a:moveTo>
                    <a:pt x="42" y="9"/>
                  </a:moveTo>
                  <a:lnTo>
                    <a:pt x="53" y="5"/>
                  </a:lnTo>
                  <a:lnTo>
                    <a:pt x="65" y="2"/>
                  </a:lnTo>
                  <a:lnTo>
                    <a:pt x="75" y="6"/>
                  </a:lnTo>
                  <a:lnTo>
                    <a:pt x="85" y="10"/>
                  </a:lnTo>
                  <a:lnTo>
                    <a:pt x="95" y="15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83" y="28"/>
                  </a:lnTo>
                  <a:lnTo>
                    <a:pt x="72" y="24"/>
                  </a:lnTo>
                  <a:lnTo>
                    <a:pt x="62" y="19"/>
                  </a:lnTo>
                  <a:lnTo>
                    <a:pt x="52" y="15"/>
                  </a:lnTo>
                  <a:lnTo>
                    <a:pt x="42" y="9"/>
                  </a:lnTo>
                  <a:lnTo>
                    <a:pt x="30" y="14"/>
                  </a:lnTo>
                  <a:lnTo>
                    <a:pt x="20" y="18"/>
                  </a:lnTo>
                  <a:lnTo>
                    <a:pt x="9" y="13"/>
                  </a:lnTo>
                  <a:lnTo>
                    <a:pt x="0" y="8"/>
                  </a:lnTo>
                  <a:lnTo>
                    <a:pt x="10" y="4"/>
                  </a:lnTo>
                  <a:lnTo>
                    <a:pt x="22" y="0"/>
                  </a:lnTo>
                  <a:lnTo>
                    <a:pt x="33" y="5"/>
                  </a:lnTo>
                  <a:lnTo>
                    <a:pt x="4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0" name="Freeform 99">
              <a:extLst>
                <a:ext uri="{FF2B5EF4-FFF2-40B4-BE49-F238E27FC236}">
                  <a16:creationId xmlns:a16="http://schemas.microsoft.com/office/drawing/2014/main" id="{4D86BFB1-A6A5-4DAB-868A-5B5BBBD9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112" y="4515040"/>
              <a:ext cx="12938" cy="5544"/>
            </a:xfrm>
            <a:custGeom>
              <a:avLst/>
              <a:gdLst>
                <a:gd name="T0" fmla="*/ 90 w 109"/>
                <a:gd name="T1" fmla="*/ 41 h 58"/>
                <a:gd name="T2" fmla="*/ 99 w 109"/>
                <a:gd name="T3" fmla="*/ 46 h 58"/>
                <a:gd name="T4" fmla="*/ 109 w 109"/>
                <a:gd name="T5" fmla="*/ 51 h 58"/>
                <a:gd name="T6" fmla="*/ 98 w 109"/>
                <a:gd name="T7" fmla="*/ 55 h 58"/>
                <a:gd name="T8" fmla="*/ 86 w 109"/>
                <a:gd name="T9" fmla="*/ 58 h 58"/>
                <a:gd name="T10" fmla="*/ 76 w 109"/>
                <a:gd name="T11" fmla="*/ 51 h 58"/>
                <a:gd name="T12" fmla="*/ 66 w 109"/>
                <a:gd name="T13" fmla="*/ 46 h 58"/>
                <a:gd name="T14" fmla="*/ 55 w 109"/>
                <a:gd name="T15" fmla="*/ 49 h 58"/>
                <a:gd name="T16" fmla="*/ 43 w 109"/>
                <a:gd name="T17" fmla="*/ 52 h 58"/>
                <a:gd name="T18" fmla="*/ 31 w 109"/>
                <a:gd name="T19" fmla="*/ 56 h 58"/>
                <a:gd name="T20" fmla="*/ 20 w 109"/>
                <a:gd name="T21" fmla="*/ 58 h 58"/>
                <a:gd name="T22" fmla="*/ 10 w 109"/>
                <a:gd name="T23" fmla="*/ 52 h 58"/>
                <a:gd name="T24" fmla="*/ 0 w 109"/>
                <a:gd name="T25" fmla="*/ 46 h 58"/>
                <a:gd name="T26" fmla="*/ 12 w 109"/>
                <a:gd name="T27" fmla="*/ 44 h 58"/>
                <a:gd name="T28" fmla="*/ 24 w 109"/>
                <a:gd name="T29" fmla="*/ 41 h 58"/>
                <a:gd name="T30" fmla="*/ 37 w 109"/>
                <a:gd name="T31" fmla="*/ 39 h 58"/>
                <a:gd name="T32" fmla="*/ 47 w 109"/>
                <a:gd name="T33" fmla="*/ 35 h 58"/>
                <a:gd name="T34" fmla="*/ 38 w 109"/>
                <a:gd name="T35" fmla="*/ 29 h 58"/>
                <a:gd name="T36" fmla="*/ 28 w 109"/>
                <a:gd name="T37" fmla="*/ 24 h 58"/>
                <a:gd name="T38" fmla="*/ 40 w 109"/>
                <a:gd name="T39" fmla="*/ 20 h 58"/>
                <a:gd name="T40" fmla="*/ 52 w 109"/>
                <a:gd name="T41" fmla="*/ 18 h 58"/>
                <a:gd name="T42" fmla="*/ 42 w 109"/>
                <a:gd name="T43" fmla="*/ 12 h 58"/>
                <a:gd name="T44" fmla="*/ 32 w 109"/>
                <a:gd name="T45" fmla="*/ 7 h 58"/>
                <a:gd name="T46" fmla="*/ 43 w 109"/>
                <a:gd name="T47" fmla="*/ 3 h 58"/>
                <a:gd name="T48" fmla="*/ 55 w 109"/>
                <a:gd name="T49" fmla="*/ 0 h 58"/>
                <a:gd name="T50" fmla="*/ 64 w 109"/>
                <a:gd name="T51" fmla="*/ 6 h 58"/>
                <a:gd name="T52" fmla="*/ 74 w 109"/>
                <a:gd name="T53" fmla="*/ 12 h 58"/>
                <a:gd name="T54" fmla="*/ 62 w 109"/>
                <a:gd name="T55" fmla="*/ 15 h 58"/>
                <a:gd name="T56" fmla="*/ 52 w 109"/>
                <a:gd name="T57" fmla="*/ 18 h 58"/>
                <a:gd name="T58" fmla="*/ 61 w 109"/>
                <a:gd name="T59" fmla="*/ 24 h 58"/>
                <a:gd name="T60" fmla="*/ 71 w 109"/>
                <a:gd name="T61" fmla="*/ 29 h 58"/>
                <a:gd name="T62" fmla="*/ 58 w 109"/>
                <a:gd name="T63" fmla="*/ 32 h 58"/>
                <a:gd name="T64" fmla="*/ 47 w 109"/>
                <a:gd name="T65" fmla="*/ 35 h 58"/>
                <a:gd name="T66" fmla="*/ 57 w 109"/>
                <a:gd name="T67" fmla="*/ 41 h 58"/>
                <a:gd name="T68" fmla="*/ 66 w 109"/>
                <a:gd name="T69" fmla="*/ 46 h 58"/>
                <a:gd name="T70" fmla="*/ 78 w 109"/>
                <a:gd name="T71" fmla="*/ 44 h 58"/>
                <a:gd name="T72" fmla="*/ 90 w 109"/>
                <a:gd name="T73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8">
                  <a:moveTo>
                    <a:pt x="90" y="41"/>
                  </a:moveTo>
                  <a:lnTo>
                    <a:pt x="99" y="46"/>
                  </a:lnTo>
                  <a:lnTo>
                    <a:pt x="109" y="51"/>
                  </a:lnTo>
                  <a:lnTo>
                    <a:pt x="98" y="55"/>
                  </a:lnTo>
                  <a:lnTo>
                    <a:pt x="86" y="58"/>
                  </a:lnTo>
                  <a:lnTo>
                    <a:pt x="76" y="51"/>
                  </a:lnTo>
                  <a:lnTo>
                    <a:pt x="66" y="46"/>
                  </a:lnTo>
                  <a:lnTo>
                    <a:pt x="55" y="49"/>
                  </a:lnTo>
                  <a:lnTo>
                    <a:pt x="43" y="52"/>
                  </a:lnTo>
                  <a:lnTo>
                    <a:pt x="31" y="56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0" y="46"/>
                  </a:lnTo>
                  <a:lnTo>
                    <a:pt x="12" y="44"/>
                  </a:lnTo>
                  <a:lnTo>
                    <a:pt x="24" y="41"/>
                  </a:lnTo>
                  <a:lnTo>
                    <a:pt x="37" y="39"/>
                  </a:lnTo>
                  <a:lnTo>
                    <a:pt x="47" y="35"/>
                  </a:lnTo>
                  <a:lnTo>
                    <a:pt x="38" y="29"/>
                  </a:lnTo>
                  <a:lnTo>
                    <a:pt x="28" y="24"/>
                  </a:lnTo>
                  <a:lnTo>
                    <a:pt x="40" y="20"/>
                  </a:lnTo>
                  <a:lnTo>
                    <a:pt x="52" y="18"/>
                  </a:lnTo>
                  <a:lnTo>
                    <a:pt x="42" y="12"/>
                  </a:lnTo>
                  <a:lnTo>
                    <a:pt x="32" y="7"/>
                  </a:lnTo>
                  <a:lnTo>
                    <a:pt x="43" y="3"/>
                  </a:lnTo>
                  <a:lnTo>
                    <a:pt x="55" y="0"/>
                  </a:lnTo>
                  <a:lnTo>
                    <a:pt x="64" y="6"/>
                  </a:lnTo>
                  <a:lnTo>
                    <a:pt x="74" y="12"/>
                  </a:lnTo>
                  <a:lnTo>
                    <a:pt x="62" y="15"/>
                  </a:lnTo>
                  <a:lnTo>
                    <a:pt x="52" y="18"/>
                  </a:lnTo>
                  <a:lnTo>
                    <a:pt x="61" y="24"/>
                  </a:lnTo>
                  <a:lnTo>
                    <a:pt x="71" y="29"/>
                  </a:lnTo>
                  <a:lnTo>
                    <a:pt x="58" y="32"/>
                  </a:lnTo>
                  <a:lnTo>
                    <a:pt x="47" y="35"/>
                  </a:lnTo>
                  <a:lnTo>
                    <a:pt x="57" y="41"/>
                  </a:lnTo>
                  <a:lnTo>
                    <a:pt x="66" y="46"/>
                  </a:lnTo>
                  <a:lnTo>
                    <a:pt x="78" y="44"/>
                  </a:lnTo>
                  <a:lnTo>
                    <a:pt x="9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1" name="Freeform 100">
              <a:extLst>
                <a:ext uri="{FF2B5EF4-FFF2-40B4-BE49-F238E27FC236}">
                  <a16:creationId xmlns:a16="http://schemas.microsoft.com/office/drawing/2014/main" id="{962E1775-AB3E-4235-8377-1AB07138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51" y="4502103"/>
              <a:ext cx="16634" cy="3696"/>
            </a:xfrm>
            <a:custGeom>
              <a:avLst/>
              <a:gdLst>
                <a:gd name="T0" fmla="*/ 124 w 141"/>
                <a:gd name="T1" fmla="*/ 24 h 41"/>
                <a:gd name="T2" fmla="*/ 134 w 141"/>
                <a:gd name="T3" fmla="*/ 31 h 41"/>
                <a:gd name="T4" fmla="*/ 141 w 141"/>
                <a:gd name="T5" fmla="*/ 38 h 41"/>
                <a:gd name="T6" fmla="*/ 131 w 141"/>
                <a:gd name="T7" fmla="*/ 40 h 41"/>
                <a:gd name="T8" fmla="*/ 118 w 141"/>
                <a:gd name="T9" fmla="*/ 41 h 41"/>
                <a:gd name="T10" fmla="*/ 109 w 141"/>
                <a:gd name="T11" fmla="*/ 33 h 41"/>
                <a:gd name="T12" fmla="*/ 102 w 141"/>
                <a:gd name="T13" fmla="*/ 27 h 41"/>
                <a:gd name="T14" fmla="*/ 90 w 141"/>
                <a:gd name="T15" fmla="*/ 28 h 41"/>
                <a:gd name="T16" fmla="*/ 78 w 141"/>
                <a:gd name="T17" fmla="*/ 29 h 41"/>
                <a:gd name="T18" fmla="*/ 67 w 141"/>
                <a:gd name="T19" fmla="*/ 30 h 41"/>
                <a:gd name="T20" fmla="*/ 55 w 141"/>
                <a:gd name="T21" fmla="*/ 31 h 41"/>
                <a:gd name="T22" fmla="*/ 43 w 141"/>
                <a:gd name="T23" fmla="*/ 32 h 41"/>
                <a:gd name="T24" fmla="*/ 32 w 141"/>
                <a:gd name="T25" fmla="*/ 33 h 41"/>
                <a:gd name="T26" fmla="*/ 24 w 141"/>
                <a:gd name="T27" fmla="*/ 26 h 41"/>
                <a:gd name="T28" fmla="*/ 16 w 141"/>
                <a:gd name="T29" fmla="*/ 19 h 41"/>
                <a:gd name="T30" fmla="*/ 7 w 141"/>
                <a:gd name="T31" fmla="*/ 12 h 41"/>
                <a:gd name="T32" fmla="*/ 0 w 141"/>
                <a:gd name="T33" fmla="*/ 5 h 41"/>
                <a:gd name="T34" fmla="*/ 11 w 141"/>
                <a:gd name="T35" fmla="*/ 4 h 41"/>
                <a:gd name="T36" fmla="*/ 23 w 141"/>
                <a:gd name="T37" fmla="*/ 3 h 41"/>
                <a:gd name="T38" fmla="*/ 34 w 141"/>
                <a:gd name="T39" fmla="*/ 2 h 41"/>
                <a:gd name="T40" fmla="*/ 45 w 141"/>
                <a:gd name="T41" fmla="*/ 0 h 41"/>
                <a:gd name="T42" fmla="*/ 54 w 141"/>
                <a:gd name="T43" fmla="*/ 8 h 41"/>
                <a:gd name="T44" fmla="*/ 62 w 141"/>
                <a:gd name="T45" fmla="*/ 15 h 41"/>
                <a:gd name="T46" fmla="*/ 73 w 141"/>
                <a:gd name="T47" fmla="*/ 14 h 41"/>
                <a:gd name="T48" fmla="*/ 85 w 141"/>
                <a:gd name="T49" fmla="*/ 13 h 41"/>
                <a:gd name="T50" fmla="*/ 93 w 141"/>
                <a:gd name="T51" fmla="*/ 20 h 41"/>
                <a:gd name="T52" fmla="*/ 102 w 141"/>
                <a:gd name="T53" fmla="*/ 27 h 41"/>
                <a:gd name="T54" fmla="*/ 112 w 141"/>
                <a:gd name="T55" fmla="*/ 26 h 41"/>
                <a:gd name="T56" fmla="*/ 124 w 141"/>
                <a:gd name="T5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1" h="41">
                  <a:moveTo>
                    <a:pt x="124" y="24"/>
                  </a:moveTo>
                  <a:lnTo>
                    <a:pt x="134" y="31"/>
                  </a:lnTo>
                  <a:lnTo>
                    <a:pt x="141" y="38"/>
                  </a:lnTo>
                  <a:lnTo>
                    <a:pt x="131" y="40"/>
                  </a:lnTo>
                  <a:lnTo>
                    <a:pt x="118" y="41"/>
                  </a:lnTo>
                  <a:lnTo>
                    <a:pt x="109" y="33"/>
                  </a:lnTo>
                  <a:lnTo>
                    <a:pt x="102" y="27"/>
                  </a:lnTo>
                  <a:lnTo>
                    <a:pt x="90" y="28"/>
                  </a:lnTo>
                  <a:lnTo>
                    <a:pt x="78" y="29"/>
                  </a:lnTo>
                  <a:lnTo>
                    <a:pt x="67" y="30"/>
                  </a:lnTo>
                  <a:lnTo>
                    <a:pt x="55" y="31"/>
                  </a:lnTo>
                  <a:lnTo>
                    <a:pt x="43" y="32"/>
                  </a:lnTo>
                  <a:lnTo>
                    <a:pt x="32" y="33"/>
                  </a:lnTo>
                  <a:lnTo>
                    <a:pt x="24" y="26"/>
                  </a:lnTo>
                  <a:lnTo>
                    <a:pt x="16" y="19"/>
                  </a:lnTo>
                  <a:lnTo>
                    <a:pt x="7" y="12"/>
                  </a:lnTo>
                  <a:lnTo>
                    <a:pt x="0" y="5"/>
                  </a:lnTo>
                  <a:lnTo>
                    <a:pt x="11" y="4"/>
                  </a:lnTo>
                  <a:lnTo>
                    <a:pt x="23" y="3"/>
                  </a:lnTo>
                  <a:lnTo>
                    <a:pt x="34" y="2"/>
                  </a:lnTo>
                  <a:lnTo>
                    <a:pt x="45" y="0"/>
                  </a:lnTo>
                  <a:lnTo>
                    <a:pt x="54" y="8"/>
                  </a:lnTo>
                  <a:lnTo>
                    <a:pt x="62" y="15"/>
                  </a:lnTo>
                  <a:lnTo>
                    <a:pt x="73" y="14"/>
                  </a:lnTo>
                  <a:lnTo>
                    <a:pt x="85" y="13"/>
                  </a:lnTo>
                  <a:lnTo>
                    <a:pt x="93" y="20"/>
                  </a:lnTo>
                  <a:lnTo>
                    <a:pt x="102" y="27"/>
                  </a:lnTo>
                  <a:lnTo>
                    <a:pt x="112" y="26"/>
                  </a:lnTo>
                  <a:lnTo>
                    <a:pt x="1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2" name="Freeform 101">
              <a:extLst>
                <a:ext uri="{FF2B5EF4-FFF2-40B4-BE49-F238E27FC236}">
                  <a16:creationId xmlns:a16="http://schemas.microsoft.com/office/drawing/2014/main" id="{E2D4AE15-B851-469C-8DE5-88A89CDF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47" y="4509496"/>
              <a:ext cx="16634" cy="3696"/>
            </a:xfrm>
            <a:custGeom>
              <a:avLst/>
              <a:gdLst>
                <a:gd name="T0" fmla="*/ 41 w 130"/>
                <a:gd name="T1" fmla="*/ 15 h 29"/>
                <a:gd name="T2" fmla="*/ 53 w 130"/>
                <a:gd name="T3" fmla="*/ 14 h 29"/>
                <a:gd name="T4" fmla="*/ 65 w 130"/>
                <a:gd name="T5" fmla="*/ 12 h 29"/>
                <a:gd name="T6" fmla="*/ 76 w 130"/>
                <a:gd name="T7" fmla="*/ 11 h 29"/>
                <a:gd name="T8" fmla="*/ 88 w 130"/>
                <a:gd name="T9" fmla="*/ 10 h 29"/>
                <a:gd name="T10" fmla="*/ 100 w 130"/>
                <a:gd name="T11" fmla="*/ 8 h 29"/>
                <a:gd name="T12" fmla="*/ 112 w 130"/>
                <a:gd name="T13" fmla="*/ 7 h 29"/>
                <a:gd name="T14" fmla="*/ 121 w 130"/>
                <a:gd name="T15" fmla="*/ 13 h 29"/>
                <a:gd name="T16" fmla="*/ 130 w 130"/>
                <a:gd name="T17" fmla="*/ 20 h 29"/>
                <a:gd name="T18" fmla="*/ 118 w 130"/>
                <a:gd name="T19" fmla="*/ 21 h 29"/>
                <a:gd name="T20" fmla="*/ 105 w 130"/>
                <a:gd name="T21" fmla="*/ 24 h 29"/>
                <a:gd name="T22" fmla="*/ 95 w 130"/>
                <a:gd name="T23" fmla="*/ 25 h 29"/>
                <a:gd name="T24" fmla="*/ 82 w 130"/>
                <a:gd name="T25" fmla="*/ 26 h 29"/>
                <a:gd name="T26" fmla="*/ 71 w 130"/>
                <a:gd name="T27" fmla="*/ 28 h 29"/>
                <a:gd name="T28" fmla="*/ 58 w 130"/>
                <a:gd name="T29" fmla="*/ 29 h 29"/>
                <a:gd name="T30" fmla="*/ 50 w 130"/>
                <a:gd name="T31" fmla="*/ 21 h 29"/>
                <a:gd name="T32" fmla="*/ 41 w 130"/>
                <a:gd name="T33" fmla="*/ 15 h 29"/>
                <a:gd name="T34" fmla="*/ 29 w 130"/>
                <a:gd name="T35" fmla="*/ 16 h 29"/>
                <a:gd name="T36" fmla="*/ 17 w 130"/>
                <a:gd name="T37" fmla="*/ 17 h 29"/>
                <a:gd name="T38" fmla="*/ 8 w 130"/>
                <a:gd name="T39" fmla="*/ 10 h 29"/>
                <a:gd name="T40" fmla="*/ 0 w 130"/>
                <a:gd name="T41" fmla="*/ 2 h 29"/>
                <a:gd name="T42" fmla="*/ 12 w 130"/>
                <a:gd name="T43" fmla="*/ 1 h 29"/>
                <a:gd name="T44" fmla="*/ 23 w 130"/>
                <a:gd name="T45" fmla="*/ 0 h 29"/>
                <a:gd name="T46" fmla="*/ 33 w 130"/>
                <a:gd name="T47" fmla="*/ 8 h 29"/>
                <a:gd name="T48" fmla="*/ 41 w 130"/>
                <a:gd name="T4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29">
                  <a:moveTo>
                    <a:pt x="41" y="15"/>
                  </a:moveTo>
                  <a:lnTo>
                    <a:pt x="53" y="14"/>
                  </a:lnTo>
                  <a:lnTo>
                    <a:pt x="65" y="12"/>
                  </a:lnTo>
                  <a:lnTo>
                    <a:pt x="76" y="11"/>
                  </a:lnTo>
                  <a:lnTo>
                    <a:pt x="88" y="10"/>
                  </a:lnTo>
                  <a:lnTo>
                    <a:pt x="100" y="8"/>
                  </a:lnTo>
                  <a:lnTo>
                    <a:pt x="112" y="7"/>
                  </a:lnTo>
                  <a:lnTo>
                    <a:pt x="121" y="13"/>
                  </a:lnTo>
                  <a:lnTo>
                    <a:pt x="130" y="20"/>
                  </a:lnTo>
                  <a:lnTo>
                    <a:pt x="118" y="21"/>
                  </a:lnTo>
                  <a:lnTo>
                    <a:pt x="105" y="24"/>
                  </a:lnTo>
                  <a:lnTo>
                    <a:pt x="95" y="25"/>
                  </a:lnTo>
                  <a:lnTo>
                    <a:pt x="82" y="26"/>
                  </a:lnTo>
                  <a:lnTo>
                    <a:pt x="71" y="28"/>
                  </a:lnTo>
                  <a:lnTo>
                    <a:pt x="58" y="29"/>
                  </a:lnTo>
                  <a:lnTo>
                    <a:pt x="50" y="21"/>
                  </a:lnTo>
                  <a:lnTo>
                    <a:pt x="41" y="15"/>
                  </a:lnTo>
                  <a:lnTo>
                    <a:pt x="29" y="16"/>
                  </a:lnTo>
                  <a:lnTo>
                    <a:pt x="17" y="17"/>
                  </a:lnTo>
                  <a:lnTo>
                    <a:pt x="8" y="10"/>
                  </a:lnTo>
                  <a:lnTo>
                    <a:pt x="0" y="2"/>
                  </a:lnTo>
                  <a:lnTo>
                    <a:pt x="12" y="1"/>
                  </a:lnTo>
                  <a:lnTo>
                    <a:pt x="23" y="0"/>
                  </a:lnTo>
                  <a:lnTo>
                    <a:pt x="33" y="8"/>
                  </a:lnTo>
                  <a:lnTo>
                    <a:pt x="4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3" name="Freeform 102">
              <a:extLst>
                <a:ext uri="{FF2B5EF4-FFF2-40B4-BE49-F238E27FC236}">
                  <a16:creationId xmlns:a16="http://schemas.microsoft.com/office/drawing/2014/main" id="{A29961DF-5932-4191-9379-D24CDD3D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674" y="4468837"/>
              <a:ext cx="7393" cy="5544"/>
            </a:xfrm>
            <a:custGeom>
              <a:avLst/>
              <a:gdLst>
                <a:gd name="T0" fmla="*/ 47 w 59"/>
                <a:gd name="T1" fmla="*/ 7 h 53"/>
                <a:gd name="T2" fmla="*/ 49 w 59"/>
                <a:gd name="T3" fmla="*/ 11 h 53"/>
                <a:gd name="T4" fmla="*/ 54 w 59"/>
                <a:gd name="T5" fmla="*/ 16 h 53"/>
                <a:gd name="T6" fmla="*/ 58 w 59"/>
                <a:gd name="T7" fmla="*/ 23 h 53"/>
                <a:gd name="T8" fmla="*/ 59 w 59"/>
                <a:gd name="T9" fmla="*/ 26 h 53"/>
                <a:gd name="T10" fmla="*/ 55 w 59"/>
                <a:gd name="T11" fmla="*/ 25 h 53"/>
                <a:gd name="T12" fmla="*/ 47 w 59"/>
                <a:gd name="T13" fmla="*/ 23 h 53"/>
                <a:gd name="T14" fmla="*/ 40 w 59"/>
                <a:gd name="T15" fmla="*/ 20 h 53"/>
                <a:gd name="T16" fmla="*/ 36 w 59"/>
                <a:gd name="T17" fmla="*/ 20 h 53"/>
                <a:gd name="T18" fmla="*/ 42 w 59"/>
                <a:gd name="T19" fmla="*/ 29 h 53"/>
                <a:gd name="T20" fmla="*/ 46 w 59"/>
                <a:gd name="T21" fmla="*/ 39 h 53"/>
                <a:gd name="T22" fmla="*/ 36 w 59"/>
                <a:gd name="T23" fmla="*/ 36 h 53"/>
                <a:gd name="T24" fmla="*/ 24 w 59"/>
                <a:gd name="T25" fmla="*/ 32 h 53"/>
                <a:gd name="T26" fmla="*/ 29 w 59"/>
                <a:gd name="T27" fmla="*/ 43 h 53"/>
                <a:gd name="T28" fmla="*/ 35 w 59"/>
                <a:gd name="T29" fmla="*/ 53 h 53"/>
                <a:gd name="T30" fmla="*/ 24 w 59"/>
                <a:gd name="T31" fmla="*/ 49 h 53"/>
                <a:gd name="T32" fmla="*/ 12 w 59"/>
                <a:gd name="T33" fmla="*/ 45 h 53"/>
                <a:gd name="T34" fmla="*/ 6 w 59"/>
                <a:gd name="T35" fmla="*/ 36 h 53"/>
                <a:gd name="T36" fmla="*/ 0 w 59"/>
                <a:gd name="T37" fmla="*/ 26 h 53"/>
                <a:gd name="T38" fmla="*/ 13 w 59"/>
                <a:gd name="T39" fmla="*/ 29 h 53"/>
                <a:gd name="T40" fmla="*/ 24 w 59"/>
                <a:gd name="T41" fmla="*/ 32 h 53"/>
                <a:gd name="T42" fmla="*/ 19 w 59"/>
                <a:gd name="T43" fmla="*/ 23 h 53"/>
                <a:gd name="T44" fmla="*/ 13 w 59"/>
                <a:gd name="T45" fmla="*/ 13 h 53"/>
                <a:gd name="T46" fmla="*/ 25 w 59"/>
                <a:gd name="T47" fmla="*/ 16 h 53"/>
                <a:gd name="T48" fmla="*/ 36 w 59"/>
                <a:gd name="T49" fmla="*/ 20 h 53"/>
                <a:gd name="T50" fmla="*/ 30 w 59"/>
                <a:gd name="T51" fmla="*/ 10 h 53"/>
                <a:gd name="T52" fmla="*/ 25 w 59"/>
                <a:gd name="T53" fmla="*/ 0 h 53"/>
                <a:gd name="T54" fmla="*/ 37 w 59"/>
                <a:gd name="T55" fmla="*/ 4 h 53"/>
                <a:gd name="T56" fmla="*/ 47 w 59"/>
                <a:gd name="T5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3">
                  <a:moveTo>
                    <a:pt x="47" y="7"/>
                  </a:moveTo>
                  <a:lnTo>
                    <a:pt x="49" y="11"/>
                  </a:lnTo>
                  <a:lnTo>
                    <a:pt x="54" y="16"/>
                  </a:lnTo>
                  <a:lnTo>
                    <a:pt x="58" y="23"/>
                  </a:lnTo>
                  <a:lnTo>
                    <a:pt x="59" y="26"/>
                  </a:lnTo>
                  <a:lnTo>
                    <a:pt x="55" y="25"/>
                  </a:lnTo>
                  <a:lnTo>
                    <a:pt x="47" y="2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42" y="29"/>
                  </a:lnTo>
                  <a:lnTo>
                    <a:pt x="46" y="39"/>
                  </a:lnTo>
                  <a:lnTo>
                    <a:pt x="36" y="36"/>
                  </a:lnTo>
                  <a:lnTo>
                    <a:pt x="24" y="32"/>
                  </a:lnTo>
                  <a:lnTo>
                    <a:pt x="29" y="43"/>
                  </a:lnTo>
                  <a:lnTo>
                    <a:pt x="35" y="53"/>
                  </a:lnTo>
                  <a:lnTo>
                    <a:pt x="24" y="49"/>
                  </a:lnTo>
                  <a:lnTo>
                    <a:pt x="12" y="45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13" y="29"/>
                  </a:lnTo>
                  <a:lnTo>
                    <a:pt x="24" y="32"/>
                  </a:lnTo>
                  <a:lnTo>
                    <a:pt x="19" y="23"/>
                  </a:lnTo>
                  <a:lnTo>
                    <a:pt x="13" y="13"/>
                  </a:lnTo>
                  <a:lnTo>
                    <a:pt x="25" y="16"/>
                  </a:lnTo>
                  <a:lnTo>
                    <a:pt x="36" y="20"/>
                  </a:lnTo>
                  <a:lnTo>
                    <a:pt x="30" y="1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4" name="Freeform 103">
              <a:extLst>
                <a:ext uri="{FF2B5EF4-FFF2-40B4-BE49-F238E27FC236}">
                  <a16:creationId xmlns:a16="http://schemas.microsoft.com/office/drawing/2014/main" id="{64AED0F3-E22C-449B-B417-7F4EFBA2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709" y="4433722"/>
              <a:ext cx="9241" cy="11089"/>
            </a:xfrm>
            <a:custGeom>
              <a:avLst/>
              <a:gdLst>
                <a:gd name="T0" fmla="*/ 63 w 84"/>
                <a:gd name="T1" fmla="*/ 33 h 95"/>
                <a:gd name="T2" fmla="*/ 64 w 84"/>
                <a:gd name="T3" fmla="*/ 37 h 95"/>
                <a:gd name="T4" fmla="*/ 67 w 84"/>
                <a:gd name="T5" fmla="*/ 43 h 95"/>
                <a:gd name="T6" fmla="*/ 69 w 84"/>
                <a:gd name="T7" fmla="*/ 50 h 95"/>
                <a:gd name="T8" fmla="*/ 71 w 84"/>
                <a:gd name="T9" fmla="*/ 53 h 95"/>
                <a:gd name="T10" fmla="*/ 66 w 84"/>
                <a:gd name="T11" fmla="*/ 53 h 95"/>
                <a:gd name="T12" fmla="*/ 60 w 84"/>
                <a:gd name="T13" fmla="*/ 48 h 95"/>
                <a:gd name="T14" fmla="*/ 54 w 84"/>
                <a:gd name="T15" fmla="*/ 44 h 95"/>
                <a:gd name="T16" fmla="*/ 49 w 84"/>
                <a:gd name="T17" fmla="*/ 42 h 95"/>
                <a:gd name="T18" fmla="*/ 52 w 84"/>
                <a:gd name="T19" fmla="*/ 54 h 95"/>
                <a:gd name="T20" fmla="*/ 56 w 84"/>
                <a:gd name="T21" fmla="*/ 63 h 95"/>
                <a:gd name="T22" fmla="*/ 67 w 84"/>
                <a:gd name="T23" fmla="*/ 69 h 95"/>
                <a:gd name="T24" fmla="*/ 77 w 84"/>
                <a:gd name="T25" fmla="*/ 74 h 95"/>
                <a:gd name="T26" fmla="*/ 81 w 84"/>
                <a:gd name="T27" fmla="*/ 85 h 95"/>
                <a:gd name="T28" fmla="*/ 84 w 84"/>
                <a:gd name="T29" fmla="*/ 95 h 95"/>
                <a:gd name="T30" fmla="*/ 74 w 84"/>
                <a:gd name="T31" fmla="*/ 90 h 95"/>
                <a:gd name="T32" fmla="*/ 63 w 84"/>
                <a:gd name="T33" fmla="*/ 85 h 95"/>
                <a:gd name="T34" fmla="*/ 60 w 84"/>
                <a:gd name="T35" fmla="*/ 74 h 95"/>
                <a:gd name="T36" fmla="*/ 56 w 84"/>
                <a:gd name="T37" fmla="*/ 63 h 95"/>
                <a:gd name="T38" fmla="*/ 51 w 84"/>
                <a:gd name="T39" fmla="*/ 60 h 95"/>
                <a:gd name="T40" fmla="*/ 45 w 84"/>
                <a:gd name="T41" fmla="*/ 58 h 95"/>
                <a:gd name="T42" fmla="*/ 40 w 84"/>
                <a:gd name="T43" fmla="*/ 56 h 95"/>
                <a:gd name="T44" fmla="*/ 34 w 84"/>
                <a:gd name="T45" fmla="*/ 53 h 95"/>
                <a:gd name="T46" fmla="*/ 31 w 84"/>
                <a:gd name="T47" fmla="*/ 42 h 95"/>
                <a:gd name="T48" fmla="*/ 28 w 84"/>
                <a:gd name="T49" fmla="*/ 31 h 95"/>
                <a:gd name="T50" fmla="*/ 17 w 84"/>
                <a:gd name="T51" fmla="*/ 26 h 95"/>
                <a:gd name="T52" fmla="*/ 7 w 84"/>
                <a:gd name="T53" fmla="*/ 21 h 95"/>
                <a:gd name="T54" fmla="*/ 4 w 84"/>
                <a:gd name="T55" fmla="*/ 10 h 95"/>
                <a:gd name="T56" fmla="*/ 0 w 84"/>
                <a:gd name="T57" fmla="*/ 0 h 95"/>
                <a:gd name="T58" fmla="*/ 11 w 84"/>
                <a:gd name="T59" fmla="*/ 5 h 95"/>
                <a:gd name="T60" fmla="*/ 22 w 84"/>
                <a:gd name="T61" fmla="*/ 10 h 95"/>
                <a:gd name="T62" fmla="*/ 25 w 84"/>
                <a:gd name="T63" fmla="*/ 21 h 95"/>
                <a:gd name="T64" fmla="*/ 28 w 84"/>
                <a:gd name="T65" fmla="*/ 31 h 95"/>
                <a:gd name="T66" fmla="*/ 39 w 84"/>
                <a:gd name="T67" fmla="*/ 37 h 95"/>
                <a:gd name="T68" fmla="*/ 49 w 84"/>
                <a:gd name="T69" fmla="*/ 42 h 95"/>
                <a:gd name="T70" fmla="*/ 45 w 84"/>
                <a:gd name="T71" fmla="*/ 31 h 95"/>
                <a:gd name="T72" fmla="*/ 43 w 84"/>
                <a:gd name="T73" fmla="*/ 22 h 95"/>
                <a:gd name="T74" fmla="*/ 52 w 84"/>
                <a:gd name="T75" fmla="*/ 26 h 95"/>
                <a:gd name="T76" fmla="*/ 63 w 84"/>
                <a:gd name="T77" fmla="*/ 3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95">
                  <a:moveTo>
                    <a:pt x="63" y="33"/>
                  </a:moveTo>
                  <a:lnTo>
                    <a:pt x="64" y="37"/>
                  </a:lnTo>
                  <a:lnTo>
                    <a:pt x="67" y="43"/>
                  </a:lnTo>
                  <a:lnTo>
                    <a:pt x="69" y="50"/>
                  </a:lnTo>
                  <a:lnTo>
                    <a:pt x="71" y="53"/>
                  </a:lnTo>
                  <a:lnTo>
                    <a:pt x="66" y="53"/>
                  </a:lnTo>
                  <a:lnTo>
                    <a:pt x="60" y="48"/>
                  </a:lnTo>
                  <a:lnTo>
                    <a:pt x="54" y="44"/>
                  </a:lnTo>
                  <a:lnTo>
                    <a:pt x="49" y="42"/>
                  </a:lnTo>
                  <a:lnTo>
                    <a:pt x="52" y="54"/>
                  </a:lnTo>
                  <a:lnTo>
                    <a:pt x="56" y="63"/>
                  </a:lnTo>
                  <a:lnTo>
                    <a:pt x="67" y="69"/>
                  </a:lnTo>
                  <a:lnTo>
                    <a:pt x="77" y="74"/>
                  </a:lnTo>
                  <a:lnTo>
                    <a:pt x="81" y="85"/>
                  </a:lnTo>
                  <a:lnTo>
                    <a:pt x="84" y="95"/>
                  </a:lnTo>
                  <a:lnTo>
                    <a:pt x="74" y="90"/>
                  </a:lnTo>
                  <a:lnTo>
                    <a:pt x="63" y="85"/>
                  </a:lnTo>
                  <a:lnTo>
                    <a:pt x="60" y="74"/>
                  </a:lnTo>
                  <a:lnTo>
                    <a:pt x="56" y="63"/>
                  </a:lnTo>
                  <a:lnTo>
                    <a:pt x="51" y="60"/>
                  </a:lnTo>
                  <a:lnTo>
                    <a:pt x="45" y="58"/>
                  </a:lnTo>
                  <a:lnTo>
                    <a:pt x="40" y="56"/>
                  </a:lnTo>
                  <a:lnTo>
                    <a:pt x="34" y="53"/>
                  </a:lnTo>
                  <a:lnTo>
                    <a:pt x="31" y="42"/>
                  </a:lnTo>
                  <a:lnTo>
                    <a:pt x="28" y="31"/>
                  </a:lnTo>
                  <a:lnTo>
                    <a:pt x="17" y="26"/>
                  </a:lnTo>
                  <a:lnTo>
                    <a:pt x="7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0"/>
                  </a:lnTo>
                  <a:lnTo>
                    <a:pt x="25" y="21"/>
                  </a:lnTo>
                  <a:lnTo>
                    <a:pt x="28" y="31"/>
                  </a:lnTo>
                  <a:lnTo>
                    <a:pt x="39" y="37"/>
                  </a:lnTo>
                  <a:lnTo>
                    <a:pt x="49" y="42"/>
                  </a:lnTo>
                  <a:lnTo>
                    <a:pt x="45" y="31"/>
                  </a:lnTo>
                  <a:lnTo>
                    <a:pt x="43" y="22"/>
                  </a:lnTo>
                  <a:lnTo>
                    <a:pt x="52" y="26"/>
                  </a:lnTo>
                  <a:lnTo>
                    <a:pt x="6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5" name="Freeform 104">
              <a:extLst>
                <a:ext uri="{FF2B5EF4-FFF2-40B4-BE49-F238E27FC236}">
                  <a16:creationId xmlns:a16="http://schemas.microsoft.com/office/drawing/2014/main" id="{8FB8D4B4-9BFA-4121-B1BD-E0DA43D1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834" y="4394911"/>
              <a:ext cx="14786" cy="11089"/>
            </a:xfrm>
            <a:custGeom>
              <a:avLst/>
              <a:gdLst>
                <a:gd name="T0" fmla="*/ 131 w 131"/>
                <a:gd name="T1" fmla="*/ 105 h 105"/>
                <a:gd name="T2" fmla="*/ 121 w 131"/>
                <a:gd name="T3" fmla="*/ 99 h 105"/>
                <a:gd name="T4" fmla="*/ 112 w 131"/>
                <a:gd name="T5" fmla="*/ 91 h 105"/>
                <a:gd name="T6" fmla="*/ 102 w 131"/>
                <a:gd name="T7" fmla="*/ 86 h 105"/>
                <a:gd name="T8" fmla="*/ 93 w 131"/>
                <a:gd name="T9" fmla="*/ 79 h 105"/>
                <a:gd name="T10" fmla="*/ 92 w 131"/>
                <a:gd name="T11" fmla="*/ 68 h 105"/>
                <a:gd name="T12" fmla="*/ 91 w 131"/>
                <a:gd name="T13" fmla="*/ 57 h 105"/>
                <a:gd name="T14" fmla="*/ 81 w 131"/>
                <a:gd name="T15" fmla="*/ 50 h 105"/>
                <a:gd name="T16" fmla="*/ 71 w 131"/>
                <a:gd name="T17" fmla="*/ 43 h 105"/>
                <a:gd name="T18" fmla="*/ 62 w 131"/>
                <a:gd name="T19" fmla="*/ 35 h 105"/>
                <a:gd name="T20" fmla="*/ 53 w 131"/>
                <a:gd name="T21" fmla="*/ 29 h 105"/>
                <a:gd name="T22" fmla="*/ 54 w 131"/>
                <a:gd name="T23" fmla="*/ 40 h 105"/>
                <a:gd name="T24" fmla="*/ 56 w 131"/>
                <a:gd name="T25" fmla="*/ 51 h 105"/>
                <a:gd name="T26" fmla="*/ 47 w 131"/>
                <a:gd name="T27" fmla="*/ 45 h 105"/>
                <a:gd name="T28" fmla="*/ 37 w 131"/>
                <a:gd name="T29" fmla="*/ 36 h 105"/>
                <a:gd name="T30" fmla="*/ 28 w 131"/>
                <a:gd name="T31" fmla="*/ 28 h 105"/>
                <a:gd name="T32" fmla="*/ 18 w 131"/>
                <a:gd name="T33" fmla="*/ 21 h 105"/>
                <a:gd name="T34" fmla="*/ 19 w 131"/>
                <a:gd name="T35" fmla="*/ 32 h 105"/>
                <a:gd name="T36" fmla="*/ 21 w 131"/>
                <a:gd name="T37" fmla="*/ 44 h 105"/>
                <a:gd name="T38" fmla="*/ 12 w 131"/>
                <a:gd name="T39" fmla="*/ 37 h 105"/>
                <a:gd name="T40" fmla="*/ 2 w 131"/>
                <a:gd name="T41" fmla="*/ 29 h 105"/>
                <a:gd name="T42" fmla="*/ 1 w 131"/>
                <a:gd name="T43" fmla="*/ 18 h 105"/>
                <a:gd name="T44" fmla="*/ 0 w 131"/>
                <a:gd name="T45" fmla="*/ 6 h 105"/>
                <a:gd name="T46" fmla="*/ 10 w 131"/>
                <a:gd name="T47" fmla="*/ 15 h 105"/>
                <a:gd name="T48" fmla="*/ 18 w 131"/>
                <a:gd name="T49" fmla="*/ 21 h 105"/>
                <a:gd name="T50" fmla="*/ 17 w 131"/>
                <a:gd name="T51" fmla="*/ 11 h 105"/>
                <a:gd name="T52" fmla="*/ 16 w 131"/>
                <a:gd name="T53" fmla="*/ 0 h 105"/>
                <a:gd name="T54" fmla="*/ 26 w 131"/>
                <a:gd name="T55" fmla="*/ 6 h 105"/>
                <a:gd name="T56" fmla="*/ 35 w 131"/>
                <a:gd name="T57" fmla="*/ 15 h 105"/>
                <a:gd name="T58" fmla="*/ 45 w 131"/>
                <a:gd name="T59" fmla="*/ 22 h 105"/>
                <a:gd name="T60" fmla="*/ 53 w 131"/>
                <a:gd name="T61" fmla="*/ 29 h 105"/>
                <a:gd name="T62" fmla="*/ 52 w 131"/>
                <a:gd name="T63" fmla="*/ 18 h 105"/>
                <a:gd name="T64" fmla="*/ 51 w 131"/>
                <a:gd name="T65" fmla="*/ 7 h 105"/>
                <a:gd name="T66" fmla="*/ 60 w 131"/>
                <a:gd name="T67" fmla="*/ 14 h 105"/>
                <a:gd name="T68" fmla="*/ 69 w 131"/>
                <a:gd name="T69" fmla="*/ 21 h 105"/>
                <a:gd name="T70" fmla="*/ 79 w 131"/>
                <a:gd name="T71" fmla="*/ 29 h 105"/>
                <a:gd name="T72" fmla="*/ 87 w 131"/>
                <a:gd name="T73" fmla="*/ 35 h 105"/>
                <a:gd name="T74" fmla="*/ 97 w 131"/>
                <a:gd name="T75" fmla="*/ 43 h 105"/>
                <a:gd name="T76" fmla="*/ 106 w 131"/>
                <a:gd name="T77" fmla="*/ 49 h 105"/>
                <a:gd name="T78" fmla="*/ 115 w 131"/>
                <a:gd name="T79" fmla="*/ 56 h 105"/>
                <a:gd name="T80" fmla="*/ 125 w 131"/>
                <a:gd name="T81" fmla="*/ 63 h 105"/>
                <a:gd name="T82" fmla="*/ 126 w 131"/>
                <a:gd name="T83" fmla="*/ 73 h 105"/>
                <a:gd name="T84" fmla="*/ 128 w 131"/>
                <a:gd name="T85" fmla="*/ 84 h 105"/>
                <a:gd name="T86" fmla="*/ 129 w 131"/>
                <a:gd name="T87" fmla="*/ 95 h 105"/>
                <a:gd name="T88" fmla="*/ 131 w 131"/>
                <a:gd name="T8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1" h="105">
                  <a:moveTo>
                    <a:pt x="131" y="105"/>
                  </a:moveTo>
                  <a:lnTo>
                    <a:pt x="121" y="99"/>
                  </a:lnTo>
                  <a:lnTo>
                    <a:pt x="112" y="91"/>
                  </a:lnTo>
                  <a:lnTo>
                    <a:pt x="102" y="86"/>
                  </a:lnTo>
                  <a:lnTo>
                    <a:pt x="93" y="79"/>
                  </a:lnTo>
                  <a:lnTo>
                    <a:pt x="92" y="68"/>
                  </a:lnTo>
                  <a:lnTo>
                    <a:pt x="91" y="57"/>
                  </a:lnTo>
                  <a:lnTo>
                    <a:pt x="81" y="50"/>
                  </a:lnTo>
                  <a:lnTo>
                    <a:pt x="71" y="43"/>
                  </a:lnTo>
                  <a:lnTo>
                    <a:pt x="62" y="35"/>
                  </a:lnTo>
                  <a:lnTo>
                    <a:pt x="53" y="29"/>
                  </a:lnTo>
                  <a:lnTo>
                    <a:pt x="54" y="40"/>
                  </a:lnTo>
                  <a:lnTo>
                    <a:pt x="56" y="51"/>
                  </a:lnTo>
                  <a:lnTo>
                    <a:pt x="47" y="45"/>
                  </a:lnTo>
                  <a:lnTo>
                    <a:pt x="37" y="36"/>
                  </a:lnTo>
                  <a:lnTo>
                    <a:pt x="28" y="28"/>
                  </a:lnTo>
                  <a:lnTo>
                    <a:pt x="18" y="21"/>
                  </a:lnTo>
                  <a:lnTo>
                    <a:pt x="19" y="32"/>
                  </a:lnTo>
                  <a:lnTo>
                    <a:pt x="21" y="44"/>
                  </a:lnTo>
                  <a:lnTo>
                    <a:pt x="12" y="37"/>
                  </a:lnTo>
                  <a:lnTo>
                    <a:pt x="2" y="29"/>
                  </a:lnTo>
                  <a:lnTo>
                    <a:pt x="1" y="18"/>
                  </a:lnTo>
                  <a:lnTo>
                    <a:pt x="0" y="6"/>
                  </a:lnTo>
                  <a:lnTo>
                    <a:pt x="10" y="15"/>
                  </a:lnTo>
                  <a:lnTo>
                    <a:pt x="18" y="21"/>
                  </a:lnTo>
                  <a:lnTo>
                    <a:pt x="17" y="11"/>
                  </a:lnTo>
                  <a:lnTo>
                    <a:pt x="16" y="0"/>
                  </a:lnTo>
                  <a:lnTo>
                    <a:pt x="26" y="6"/>
                  </a:lnTo>
                  <a:lnTo>
                    <a:pt x="35" y="15"/>
                  </a:lnTo>
                  <a:lnTo>
                    <a:pt x="45" y="22"/>
                  </a:lnTo>
                  <a:lnTo>
                    <a:pt x="53" y="29"/>
                  </a:lnTo>
                  <a:lnTo>
                    <a:pt x="52" y="18"/>
                  </a:lnTo>
                  <a:lnTo>
                    <a:pt x="51" y="7"/>
                  </a:lnTo>
                  <a:lnTo>
                    <a:pt x="60" y="14"/>
                  </a:lnTo>
                  <a:lnTo>
                    <a:pt x="69" y="21"/>
                  </a:lnTo>
                  <a:lnTo>
                    <a:pt x="79" y="29"/>
                  </a:lnTo>
                  <a:lnTo>
                    <a:pt x="87" y="35"/>
                  </a:lnTo>
                  <a:lnTo>
                    <a:pt x="97" y="43"/>
                  </a:lnTo>
                  <a:lnTo>
                    <a:pt x="106" y="49"/>
                  </a:lnTo>
                  <a:lnTo>
                    <a:pt x="115" y="56"/>
                  </a:lnTo>
                  <a:lnTo>
                    <a:pt x="125" y="63"/>
                  </a:lnTo>
                  <a:lnTo>
                    <a:pt x="126" y="73"/>
                  </a:lnTo>
                  <a:lnTo>
                    <a:pt x="128" y="84"/>
                  </a:lnTo>
                  <a:lnTo>
                    <a:pt x="129" y="95"/>
                  </a:lnTo>
                  <a:lnTo>
                    <a:pt x="13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6" name="Freeform 105">
              <a:extLst>
                <a:ext uri="{FF2B5EF4-FFF2-40B4-BE49-F238E27FC236}">
                  <a16:creationId xmlns:a16="http://schemas.microsoft.com/office/drawing/2014/main" id="{69A209CF-86DC-4288-AB00-F82B5566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75" y="4406000"/>
              <a:ext cx="5545" cy="11089"/>
            </a:xfrm>
            <a:custGeom>
              <a:avLst/>
              <a:gdLst>
                <a:gd name="T0" fmla="*/ 27 w 51"/>
                <a:gd name="T1" fmla="*/ 58 h 92"/>
                <a:gd name="T2" fmla="*/ 31 w 51"/>
                <a:gd name="T3" fmla="*/ 61 h 92"/>
                <a:gd name="T4" fmla="*/ 36 w 51"/>
                <a:gd name="T5" fmla="*/ 64 h 92"/>
                <a:gd name="T6" fmla="*/ 43 w 51"/>
                <a:gd name="T7" fmla="*/ 67 h 92"/>
                <a:gd name="T8" fmla="*/ 47 w 51"/>
                <a:gd name="T9" fmla="*/ 71 h 92"/>
                <a:gd name="T10" fmla="*/ 49 w 51"/>
                <a:gd name="T11" fmla="*/ 82 h 92"/>
                <a:gd name="T12" fmla="*/ 51 w 51"/>
                <a:gd name="T13" fmla="*/ 92 h 92"/>
                <a:gd name="T14" fmla="*/ 41 w 51"/>
                <a:gd name="T15" fmla="*/ 87 h 92"/>
                <a:gd name="T16" fmla="*/ 31 w 51"/>
                <a:gd name="T17" fmla="*/ 79 h 92"/>
                <a:gd name="T18" fmla="*/ 29 w 51"/>
                <a:gd name="T19" fmla="*/ 70 h 92"/>
                <a:gd name="T20" fmla="*/ 27 w 51"/>
                <a:gd name="T21" fmla="*/ 58 h 92"/>
                <a:gd name="T22" fmla="*/ 17 w 51"/>
                <a:gd name="T23" fmla="*/ 51 h 92"/>
                <a:gd name="T24" fmla="*/ 7 w 51"/>
                <a:gd name="T25" fmla="*/ 44 h 92"/>
                <a:gd name="T26" fmla="*/ 5 w 51"/>
                <a:gd name="T27" fmla="*/ 33 h 92"/>
                <a:gd name="T28" fmla="*/ 4 w 51"/>
                <a:gd name="T29" fmla="*/ 23 h 92"/>
                <a:gd name="T30" fmla="*/ 1 w 51"/>
                <a:gd name="T31" fmla="*/ 11 h 92"/>
                <a:gd name="T32" fmla="*/ 0 w 51"/>
                <a:gd name="T33" fmla="*/ 0 h 92"/>
                <a:gd name="T34" fmla="*/ 10 w 51"/>
                <a:gd name="T35" fmla="*/ 7 h 92"/>
                <a:gd name="T36" fmla="*/ 19 w 51"/>
                <a:gd name="T37" fmla="*/ 14 h 92"/>
                <a:gd name="T38" fmla="*/ 21 w 51"/>
                <a:gd name="T39" fmla="*/ 25 h 92"/>
                <a:gd name="T40" fmla="*/ 23 w 51"/>
                <a:gd name="T41" fmla="*/ 37 h 92"/>
                <a:gd name="T42" fmla="*/ 24 w 51"/>
                <a:gd name="T43" fmla="*/ 47 h 92"/>
                <a:gd name="T44" fmla="*/ 27 w 51"/>
                <a:gd name="T45" fmla="*/ 5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92">
                  <a:moveTo>
                    <a:pt x="27" y="58"/>
                  </a:moveTo>
                  <a:lnTo>
                    <a:pt x="31" y="61"/>
                  </a:lnTo>
                  <a:lnTo>
                    <a:pt x="36" y="64"/>
                  </a:lnTo>
                  <a:lnTo>
                    <a:pt x="43" y="67"/>
                  </a:lnTo>
                  <a:lnTo>
                    <a:pt x="47" y="71"/>
                  </a:lnTo>
                  <a:lnTo>
                    <a:pt x="49" y="82"/>
                  </a:lnTo>
                  <a:lnTo>
                    <a:pt x="51" y="92"/>
                  </a:lnTo>
                  <a:lnTo>
                    <a:pt x="41" y="87"/>
                  </a:lnTo>
                  <a:lnTo>
                    <a:pt x="31" y="79"/>
                  </a:lnTo>
                  <a:lnTo>
                    <a:pt x="29" y="70"/>
                  </a:lnTo>
                  <a:lnTo>
                    <a:pt x="27" y="58"/>
                  </a:lnTo>
                  <a:lnTo>
                    <a:pt x="17" y="51"/>
                  </a:lnTo>
                  <a:lnTo>
                    <a:pt x="7" y="44"/>
                  </a:lnTo>
                  <a:lnTo>
                    <a:pt x="5" y="33"/>
                  </a:lnTo>
                  <a:lnTo>
                    <a:pt x="4" y="23"/>
                  </a:lnTo>
                  <a:lnTo>
                    <a:pt x="1" y="11"/>
                  </a:lnTo>
                  <a:lnTo>
                    <a:pt x="0" y="0"/>
                  </a:lnTo>
                  <a:lnTo>
                    <a:pt x="10" y="7"/>
                  </a:lnTo>
                  <a:lnTo>
                    <a:pt x="19" y="14"/>
                  </a:lnTo>
                  <a:lnTo>
                    <a:pt x="21" y="25"/>
                  </a:lnTo>
                  <a:lnTo>
                    <a:pt x="23" y="37"/>
                  </a:lnTo>
                  <a:lnTo>
                    <a:pt x="24" y="47"/>
                  </a:lnTo>
                  <a:lnTo>
                    <a:pt x="27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7" name="Freeform 106">
              <a:extLst>
                <a:ext uri="{FF2B5EF4-FFF2-40B4-BE49-F238E27FC236}">
                  <a16:creationId xmlns:a16="http://schemas.microsoft.com/office/drawing/2014/main" id="{DA5CBDA8-F2E3-4997-B6F6-B6EDF389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807" y="4304351"/>
              <a:ext cx="3696" cy="12937"/>
            </a:xfrm>
            <a:custGeom>
              <a:avLst/>
              <a:gdLst>
                <a:gd name="T0" fmla="*/ 18 w 42"/>
                <a:gd name="T1" fmla="*/ 40 h 101"/>
                <a:gd name="T2" fmla="*/ 15 w 42"/>
                <a:gd name="T3" fmla="*/ 51 h 101"/>
                <a:gd name="T4" fmla="*/ 12 w 42"/>
                <a:gd name="T5" fmla="*/ 62 h 101"/>
                <a:gd name="T6" fmla="*/ 6 w 42"/>
                <a:gd name="T7" fmla="*/ 52 h 101"/>
                <a:gd name="T8" fmla="*/ 0 w 42"/>
                <a:gd name="T9" fmla="*/ 41 h 101"/>
                <a:gd name="T10" fmla="*/ 4 w 42"/>
                <a:gd name="T11" fmla="*/ 31 h 101"/>
                <a:gd name="T12" fmla="*/ 7 w 42"/>
                <a:gd name="T13" fmla="*/ 20 h 101"/>
                <a:gd name="T14" fmla="*/ 10 w 42"/>
                <a:gd name="T15" fmla="*/ 9 h 101"/>
                <a:gd name="T16" fmla="*/ 13 w 42"/>
                <a:gd name="T17" fmla="*/ 0 h 101"/>
                <a:gd name="T18" fmla="*/ 18 w 42"/>
                <a:gd name="T19" fmla="*/ 8 h 101"/>
                <a:gd name="T20" fmla="*/ 25 w 42"/>
                <a:gd name="T21" fmla="*/ 20 h 101"/>
                <a:gd name="T22" fmla="*/ 30 w 42"/>
                <a:gd name="T23" fmla="*/ 30 h 101"/>
                <a:gd name="T24" fmla="*/ 35 w 42"/>
                <a:gd name="T25" fmla="*/ 40 h 101"/>
                <a:gd name="T26" fmla="*/ 33 w 42"/>
                <a:gd name="T27" fmla="*/ 50 h 101"/>
                <a:gd name="T28" fmla="*/ 30 w 42"/>
                <a:gd name="T29" fmla="*/ 61 h 101"/>
                <a:gd name="T30" fmla="*/ 35 w 42"/>
                <a:gd name="T31" fmla="*/ 70 h 101"/>
                <a:gd name="T32" fmla="*/ 42 w 42"/>
                <a:gd name="T33" fmla="*/ 80 h 101"/>
                <a:gd name="T34" fmla="*/ 39 w 42"/>
                <a:gd name="T35" fmla="*/ 91 h 101"/>
                <a:gd name="T36" fmla="*/ 35 w 42"/>
                <a:gd name="T37" fmla="*/ 101 h 101"/>
                <a:gd name="T38" fmla="*/ 30 w 42"/>
                <a:gd name="T39" fmla="*/ 91 h 101"/>
                <a:gd name="T40" fmla="*/ 24 w 42"/>
                <a:gd name="T41" fmla="*/ 81 h 101"/>
                <a:gd name="T42" fmla="*/ 27 w 42"/>
                <a:gd name="T43" fmla="*/ 71 h 101"/>
                <a:gd name="T44" fmla="*/ 30 w 42"/>
                <a:gd name="T45" fmla="*/ 61 h 101"/>
                <a:gd name="T46" fmla="*/ 24 w 42"/>
                <a:gd name="T47" fmla="*/ 51 h 101"/>
                <a:gd name="T48" fmla="*/ 18 w 42"/>
                <a:gd name="T49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01">
                  <a:moveTo>
                    <a:pt x="18" y="40"/>
                  </a:moveTo>
                  <a:lnTo>
                    <a:pt x="15" y="51"/>
                  </a:lnTo>
                  <a:lnTo>
                    <a:pt x="12" y="62"/>
                  </a:lnTo>
                  <a:lnTo>
                    <a:pt x="6" y="52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7" y="20"/>
                  </a:lnTo>
                  <a:lnTo>
                    <a:pt x="10" y="9"/>
                  </a:lnTo>
                  <a:lnTo>
                    <a:pt x="13" y="0"/>
                  </a:lnTo>
                  <a:lnTo>
                    <a:pt x="18" y="8"/>
                  </a:lnTo>
                  <a:lnTo>
                    <a:pt x="25" y="20"/>
                  </a:lnTo>
                  <a:lnTo>
                    <a:pt x="30" y="30"/>
                  </a:lnTo>
                  <a:lnTo>
                    <a:pt x="35" y="40"/>
                  </a:lnTo>
                  <a:lnTo>
                    <a:pt x="33" y="50"/>
                  </a:lnTo>
                  <a:lnTo>
                    <a:pt x="30" y="61"/>
                  </a:lnTo>
                  <a:lnTo>
                    <a:pt x="35" y="70"/>
                  </a:lnTo>
                  <a:lnTo>
                    <a:pt x="42" y="80"/>
                  </a:lnTo>
                  <a:lnTo>
                    <a:pt x="39" y="91"/>
                  </a:lnTo>
                  <a:lnTo>
                    <a:pt x="35" y="101"/>
                  </a:lnTo>
                  <a:lnTo>
                    <a:pt x="30" y="91"/>
                  </a:lnTo>
                  <a:lnTo>
                    <a:pt x="24" y="81"/>
                  </a:lnTo>
                  <a:lnTo>
                    <a:pt x="27" y="71"/>
                  </a:lnTo>
                  <a:lnTo>
                    <a:pt x="30" y="61"/>
                  </a:lnTo>
                  <a:lnTo>
                    <a:pt x="24" y="51"/>
                  </a:lnTo>
                  <a:lnTo>
                    <a:pt x="1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8" name="Freeform 107">
              <a:extLst>
                <a:ext uri="{FF2B5EF4-FFF2-40B4-BE49-F238E27FC236}">
                  <a16:creationId xmlns:a16="http://schemas.microsoft.com/office/drawing/2014/main" id="{D1585A26-C2E2-46DC-8D46-4783C03B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311744"/>
              <a:ext cx="5545" cy="20330"/>
            </a:xfrm>
            <a:custGeom>
              <a:avLst/>
              <a:gdLst>
                <a:gd name="T0" fmla="*/ 26 w 48"/>
                <a:gd name="T1" fmla="*/ 125 h 166"/>
                <a:gd name="T2" fmla="*/ 34 w 48"/>
                <a:gd name="T3" fmla="*/ 135 h 166"/>
                <a:gd name="T4" fmla="*/ 40 w 48"/>
                <a:gd name="T5" fmla="*/ 144 h 166"/>
                <a:gd name="T6" fmla="*/ 38 w 48"/>
                <a:gd name="T7" fmla="*/ 156 h 166"/>
                <a:gd name="T8" fmla="*/ 36 w 48"/>
                <a:gd name="T9" fmla="*/ 166 h 166"/>
                <a:gd name="T10" fmla="*/ 29 w 48"/>
                <a:gd name="T11" fmla="*/ 157 h 166"/>
                <a:gd name="T12" fmla="*/ 22 w 48"/>
                <a:gd name="T13" fmla="*/ 146 h 166"/>
                <a:gd name="T14" fmla="*/ 15 w 48"/>
                <a:gd name="T15" fmla="*/ 137 h 166"/>
                <a:gd name="T16" fmla="*/ 9 w 48"/>
                <a:gd name="T17" fmla="*/ 126 h 166"/>
                <a:gd name="T18" fmla="*/ 11 w 48"/>
                <a:gd name="T19" fmla="*/ 116 h 166"/>
                <a:gd name="T20" fmla="*/ 13 w 48"/>
                <a:gd name="T21" fmla="*/ 105 h 166"/>
                <a:gd name="T22" fmla="*/ 7 w 48"/>
                <a:gd name="T23" fmla="*/ 94 h 166"/>
                <a:gd name="T24" fmla="*/ 1 w 48"/>
                <a:gd name="T25" fmla="*/ 85 h 166"/>
                <a:gd name="T26" fmla="*/ 3 w 48"/>
                <a:gd name="T27" fmla="*/ 74 h 166"/>
                <a:gd name="T28" fmla="*/ 6 w 48"/>
                <a:gd name="T29" fmla="*/ 64 h 166"/>
                <a:gd name="T30" fmla="*/ 9 w 48"/>
                <a:gd name="T31" fmla="*/ 52 h 166"/>
                <a:gd name="T32" fmla="*/ 11 w 48"/>
                <a:gd name="T33" fmla="*/ 41 h 166"/>
                <a:gd name="T34" fmla="*/ 5 w 48"/>
                <a:gd name="T35" fmla="*/ 32 h 166"/>
                <a:gd name="T36" fmla="*/ 0 w 48"/>
                <a:gd name="T37" fmla="*/ 21 h 166"/>
                <a:gd name="T38" fmla="*/ 1 w 48"/>
                <a:gd name="T39" fmla="*/ 18 h 166"/>
                <a:gd name="T40" fmla="*/ 2 w 48"/>
                <a:gd name="T41" fmla="*/ 10 h 166"/>
                <a:gd name="T42" fmla="*/ 4 w 48"/>
                <a:gd name="T43" fmla="*/ 3 h 166"/>
                <a:gd name="T44" fmla="*/ 5 w 48"/>
                <a:gd name="T45" fmla="*/ 0 h 166"/>
                <a:gd name="T46" fmla="*/ 11 w 48"/>
                <a:gd name="T47" fmla="*/ 9 h 166"/>
                <a:gd name="T48" fmla="*/ 17 w 48"/>
                <a:gd name="T49" fmla="*/ 20 h 166"/>
                <a:gd name="T50" fmla="*/ 14 w 48"/>
                <a:gd name="T51" fmla="*/ 31 h 166"/>
                <a:gd name="T52" fmla="*/ 11 w 48"/>
                <a:gd name="T53" fmla="*/ 41 h 166"/>
                <a:gd name="T54" fmla="*/ 18 w 48"/>
                <a:gd name="T55" fmla="*/ 52 h 166"/>
                <a:gd name="T56" fmla="*/ 24 w 48"/>
                <a:gd name="T57" fmla="*/ 61 h 166"/>
                <a:gd name="T58" fmla="*/ 21 w 48"/>
                <a:gd name="T59" fmla="*/ 73 h 166"/>
                <a:gd name="T60" fmla="*/ 19 w 48"/>
                <a:gd name="T61" fmla="*/ 84 h 166"/>
                <a:gd name="T62" fmla="*/ 25 w 48"/>
                <a:gd name="T63" fmla="*/ 94 h 166"/>
                <a:gd name="T64" fmla="*/ 31 w 48"/>
                <a:gd name="T65" fmla="*/ 103 h 166"/>
                <a:gd name="T66" fmla="*/ 34 w 48"/>
                <a:gd name="T67" fmla="*/ 93 h 166"/>
                <a:gd name="T68" fmla="*/ 36 w 48"/>
                <a:gd name="T69" fmla="*/ 82 h 166"/>
                <a:gd name="T70" fmla="*/ 42 w 48"/>
                <a:gd name="T71" fmla="*/ 91 h 166"/>
                <a:gd name="T72" fmla="*/ 48 w 48"/>
                <a:gd name="T73" fmla="*/ 102 h 166"/>
                <a:gd name="T74" fmla="*/ 46 w 48"/>
                <a:gd name="T75" fmla="*/ 112 h 166"/>
                <a:gd name="T76" fmla="*/ 44 w 48"/>
                <a:gd name="T77" fmla="*/ 123 h 166"/>
                <a:gd name="T78" fmla="*/ 38 w 48"/>
                <a:gd name="T79" fmla="*/ 112 h 166"/>
                <a:gd name="T80" fmla="*/ 31 w 48"/>
                <a:gd name="T81" fmla="*/ 103 h 166"/>
                <a:gd name="T82" fmla="*/ 29 w 48"/>
                <a:gd name="T83" fmla="*/ 114 h 166"/>
                <a:gd name="T84" fmla="*/ 26 w 48"/>
                <a:gd name="T85" fmla="*/ 1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166">
                  <a:moveTo>
                    <a:pt x="26" y="125"/>
                  </a:moveTo>
                  <a:lnTo>
                    <a:pt x="34" y="135"/>
                  </a:lnTo>
                  <a:lnTo>
                    <a:pt x="40" y="144"/>
                  </a:lnTo>
                  <a:lnTo>
                    <a:pt x="38" y="156"/>
                  </a:lnTo>
                  <a:lnTo>
                    <a:pt x="36" y="166"/>
                  </a:lnTo>
                  <a:lnTo>
                    <a:pt x="29" y="157"/>
                  </a:lnTo>
                  <a:lnTo>
                    <a:pt x="22" y="146"/>
                  </a:lnTo>
                  <a:lnTo>
                    <a:pt x="15" y="137"/>
                  </a:lnTo>
                  <a:lnTo>
                    <a:pt x="9" y="126"/>
                  </a:lnTo>
                  <a:lnTo>
                    <a:pt x="11" y="116"/>
                  </a:lnTo>
                  <a:lnTo>
                    <a:pt x="13" y="105"/>
                  </a:lnTo>
                  <a:lnTo>
                    <a:pt x="7" y="94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9" y="52"/>
                  </a:lnTo>
                  <a:lnTo>
                    <a:pt x="11" y="41"/>
                  </a:lnTo>
                  <a:lnTo>
                    <a:pt x="5" y="3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0"/>
                  </a:lnTo>
                  <a:lnTo>
                    <a:pt x="4" y="3"/>
                  </a:lnTo>
                  <a:lnTo>
                    <a:pt x="5" y="0"/>
                  </a:lnTo>
                  <a:lnTo>
                    <a:pt x="11" y="9"/>
                  </a:lnTo>
                  <a:lnTo>
                    <a:pt x="17" y="20"/>
                  </a:lnTo>
                  <a:lnTo>
                    <a:pt x="14" y="31"/>
                  </a:lnTo>
                  <a:lnTo>
                    <a:pt x="11" y="41"/>
                  </a:lnTo>
                  <a:lnTo>
                    <a:pt x="18" y="52"/>
                  </a:lnTo>
                  <a:lnTo>
                    <a:pt x="24" y="61"/>
                  </a:lnTo>
                  <a:lnTo>
                    <a:pt x="21" y="73"/>
                  </a:lnTo>
                  <a:lnTo>
                    <a:pt x="19" y="84"/>
                  </a:lnTo>
                  <a:lnTo>
                    <a:pt x="25" y="94"/>
                  </a:lnTo>
                  <a:lnTo>
                    <a:pt x="31" y="103"/>
                  </a:lnTo>
                  <a:lnTo>
                    <a:pt x="34" y="93"/>
                  </a:lnTo>
                  <a:lnTo>
                    <a:pt x="36" y="82"/>
                  </a:lnTo>
                  <a:lnTo>
                    <a:pt x="42" y="91"/>
                  </a:lnTo>
                  <a:lnTo>
                    <a:pt x="48" y="102"/>
                  </a:lnTo>
                  <a:lnTo>
                    <a:pt x="46" y="112"/>
                  </a:lnTo>
                  <a:lnTo>
                    <a:pt x="44" y="123"/>
                  </a:lnTo>
                  <a:lnTo>
                    <a:pt x="38" y="112"/>
                  </a:lnTo>
                  <a:lnTo>
                    <a:pt x="31" y="103"/>
                  </a:lnTo>
                  <a:lnTo>
                    <a:pt x="29" y="114"/>
                  </a:lnTo>
                  <a:lnTo>
                    <a:pt x="26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9" name="Freeform 108">
              <a:extLst>
                <a:ext uri="{FF2B5EF4-FFF2-40B4-BE49-F238E27FC236}">
                  <a16:creationId xmlns:a16="http://schemas.microsoft.com/office/drawing/2014/main" id="{67330360-258B-4581-A77A-A140DACE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959" y="4282173"/>
              <a:ext cx="3696" cy="11089"/>
            </a:xfrm>
            <a:custGeom>
              <a:avLst/>
              <a:gdLst>
                <a:gd name="T0" fmla="*/ 19 w 29"/>
                <a:gd name="T1" fmla="*/ 61 h 102"/>
                <a:gd name="T2" fmla="*/ 24 w 29"/>
                <a:gd name="T3" fmla="*/ 72 h 102"/>
                <a:gd name="T4" fmla="*/ 29 w 29"/>
                <a:gd name="T5" fmla="*/ 83 h 102"/>
                <a:gd name="T6" fmla="*/ 27 w 29"/>
                <a:gd name="T7" fmla="*/ 86 h 102"/>
                <a:gd name="T8" fmla="*/ 25 w 29"/>
                <a:gd name="T9" fmla="*/ 92 h 102"/>
                <a:gd name="T10" fmla="*/ 22 w 29"/>
                <a:gd name="T11" fmla="*/ 100 h 102"/>
                <a:gd name="T12" fmla="*/ 21 w 29"/>
                <a:gd name="T13" fmla="*/ 102 h 102"/>
                <a:gd name="T14" fmla="*/ 19 w 29"/>
                <a:gd name="T15" fmla="*/ 100 h 102"/>
                <a:gd name="T16" fmla="*/ 16 w 29"/>
                <a:gd name="T17" fmla="*/ 92 h 102"/>
                <a:gd name="T18" fmla="*/ 13 w 29"/>
                <a:gd name="T19" fmla="*/ 86 h 102"/>
                <a:gd name="T20" fmla="*/ 10 w 29"/>
                <a:gd name="T21" fmla="*/ 82 h 102"/>
                <a:gd name="T22" fmla="*/ 15 w 29"/>
                <a:gd name="T23" fmla="*/ 71 h 102"/>
                <a:gd name="T24" fmla="*/ 19 w 29"/>
                <a:gd name="T25" fmla="*/ 61 h 102"/>
                <a:gd name="T26" fmla="*/ 15 w 29"/>
                <a:gd name="T27" fmla="*/ 51 h 102"/>
                <a:gd name="T28" fmla="*/ 9 w 29"/>
                <a:gd name="T29" fmla="*/ 40 h 102"/>
                <a:gd name="T30" fmla="*/ 4 w 29"/>
                <a:gd name="T31" fmla="*/ 31 h 102"/>
                <a:gd name="T32" fmla="*/ 0 w 29"/>
                <a:gd name="T33" fmla="*/ 20 h 102"/>
                <a:gd name="T34" fmla="*/ 4 w 29"/>
                <a:gd name="T35" fmla="*/ 9 h 102"/>
                <a:gd name="T36" fmla="*/ 8 w 29"/>
                <a:gd name="T37" fmla="*/ 0 h 102"/>
                <a:gd name="T38" fmla="*/ 13 w 29"/>
                <a:gd name="T39" fmla="*/ 9 h 102"/>
                <a:gd name="T40" fmla="*/ 17 w 29"/>
                <a:gd name="T41" fmla="*/ 21 h 102"/>
                <a:gd name="T42" fmla="*/ 22 w 29"/>
                <a:gd name="T43" fmla="*/ 31 h 102"/>
                <a:gd name="T44" fmla="*/ 26 w 29"/>
                <a:gd name="T45" fmla="*/ 41 h 102"/>
                <a:gd name="T46" fmla="*/ 23 w 29"/>
                <a:gd name="T47" fmla="*/ 52 h 102"/>
                <a:gd name="T48" fmla="*/ 19 w 29"/>
                <a:gd name="T49" fmla="*/ 6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02">
                  <a:moveTo>
                    <a:pt x="19" y="61"/>
                  </a:moveTo>
                  <a:lnTo>
                    <a:pt x="24" y="72"/>
                  </a:lnTo>
                  <a:lnTo>
                    <a:pt x="29" y="83"/>
                  </a:lnTo>
                  <a:lnTo>
                    <a:pt x="27" y="86"/>
                  </a:lnTo>
                  <a:lnTo>
                    <a:pt x="25" y="92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19" y="100"/>
                  </a:lnTo>
                  <a:lnTo>
                    <a:pt x="16" y="92"/>
                  </a:lnTo>
                  <a:lnTo>
                    <a:pt x="13" y="86"/>
                  </a:lnTo>
                  <a:lnTo>
                    <a:pt x="10" y="82"/>
                  </a:lnTo>
                  <a:lnTo>
                    <a:pt x="15" y="71"/>
                  </a:lnTo>
                  <a:lnTo>
                    <a:pt x="19" y="61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4" y="31"/>
                  </a:lnTo>
                  <a:lnTo>
                    <a:pt x="0" y="20"/>
                  </a:lnTo>
                  <a:lnTo>
                    <a:pt x="4" y="9"/>
                  </a:lnTo>
                  <a:lnTo>
                    <a:pt x="8" y="0"/>
                  </a:lnTo>
                  <a:lnTo>
                    <a:pt x="13" y="9"/>
                  </a:lnTo>
                  <a:lnTo>
                    <a:pt x="17" y="21"/>
                  </a:lnTo>
                  <a:lnTo>
                    <a:pt x="22" y="31"/>
                  </a:lnTo>
                  <a:lnTo>
                    <a:pt x="26" y="41"/>
                  </a:lnTo>
                  <a:lnTo>
                    <a:pt x="23" y="52"/>
                  </a:lnTo>
                  <a:lnTo>
                    <a:pt x="1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0" name="Freeform 109">
              <a:extLst>
                <a:ext uri="{FF2B5EF4-FFF2-40B4-BE49-F238E27FC236}">
                  <a16:creationId xmlns:a16="http://schemas.microsoft.com/office/drawing/2014/main" id="{6188F9E9-A623-48FE-81B2-4FEF8777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414" y="4293262"/>
              <a:ext cx="3696" cy="12937"/>
            </a:xfrm>
            <a:custGeom>
              <a:avLst/>
              <a:gdLst>
                <a:gd name="T0" fmla="*/ 14 w 25"/>
                <a:gd name="T1" fmla="*/ 41 h 104"/>
                <a:gd name="T2" fmla="*/ 19 w 25"/>
                <a:gd name="T3" fmla="*/ 52 h 104"/>
                <a:gd name="T4" fmla="*/ 25 w 25"/>
                <a:gd name="T5" fmla="*/ 62 h 104"/>
                <a:gd name="T6" fmla="*/ 22 w 25"/>
                <a:gd name="T7" fmla="*/ 73 h 104"/>
                <a:gd name="T8" fmla="*/ 17 w 25"/>
                <a:gd name="T9" fmla="*/ 83 h 104"/>
                <a:gd name="T10" fmla="*/ 16 w 25"/>
                <a:gd name="T11" fmla="*/ 88 h 104"/>
                <a:gd name="T12" fmla="*/ 14 w 25"/>
                <a:gd name="T13" fmla="*/ 94 h 104"/>
                <a:gd name="T14" fmla="*/ 13 w 25"/>
                <a:gd name="T15" fmla="*/ 101 h 104"/>
                <a:gd name="T16" fmla="*/ 11 w 25"/>
                <a:gd name="T17" fmla="*/ 104 h 104"/>
                <a:gd name="T18" fmla="*/ 9 w 25"/>
                <a:gd name="T19" fmla="*/ 101 h 104"/>
                <a:gd name="T20" fmla="*/ 6 w 25"/>
                <a:gd name="T21" fmla="*/ 94 h 104"/>
                <a:gd name="T22" fmla="*/ 1 w 25"/>
                <a:gd name="T23" fmla="*/ 87 h 104"/>
                <a:gd name="T24" fmla="*/ 0 w 25"/>
                <a:gd name="T25" fmla="*/ 83 h 104"/>
                <a:gd name="T26" fmla="*/ 3 w 25"/>
                <a:gd name="T27" fmla="*/ 73 h 104"/>
                <a:gd name="T28" fmla="*/ 7 w 25"/>
                <a:gd name="T29" fmla="*/ 62 h 104"/>
                <a:gd name="T30" fmla="*/ 10 w 25"/>
                <a:gd name="T31" fmla="*/ 52 h 104"/>
                <a:gd name="T32" fmla="*/ 14 w 25"/>
                <a:gd name="T33" fmla="*/ 41 h 104"/>
                <a:gd name="T34" fmla="*/ 9 w 25"/>
                <a:gd name="T35" fmla="*/ 31 h 104"/>
                <a:gd name="T36" fmla="*/ 3 w 25"/>
                <a:gd name="T37" fmla="*/ 20 h 104"/>
                <a:gd name="T38" fmla="*/ 7 w 25"/>
                <a:gd name="T39" fmla="*/ 9 h 104"/>
                <a:gd name="T40" fmla="*/ 11 w 25"/>
                <a:gd name="T41" fmla="*/ 0 h 104"/>
                <a:gd name="T42" fmla="*/ 16 w 25"/>
                <a:gd name="T43" fmla="*/ 9 h 104"/>
                <a:gd name="T44" fmla="*/ 22 w 25"/>
                <a:gd name="T45" fmla="*/ 21 h 104"/>
                <a:gd name="T46" fmla="*/ 17 w 25"/>
                <a:gd name="T47" fmla="*/ 31 h 104"/>
                <a:gd name="T48" fmla="*/ 14 w 25"/>
                <a:gd name="T49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04">
                  <a:moveTo>
                    <a:pt x="14" y="41"/>
                  </a:moveTo>
                  <a:lnTo>
                    <a:pt x="19" y="52"/>
                  </a:lnTo>
                  <a:lnTo>
                    <a:pt x="25" y="62"/>
                  </a:lnTo>
                  <a:lnTo>
                    <a:pt x="22" y="73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4" y="94"/>
                  </a:lnTo>
                  <a:lnTo>
                    <a:pt x="13" y="101"/>
                  </a:lnTo>
                  <a:lnTo>
                    <a:pt x="11" y="104"/>
                  </a:lnTo>
                  <a:lnTo>
                    <a:pt x="9" y="101"/>
                  </a:lnTo>
                  <a:lnTo>
                    <a:pt x="6" y="94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3" y="73"/>
                  </a:lnTo>
                  <a:lnTo>
                    <a:pt x="7" y="62"/>
                  </a:lnTo>
                  <a:lnTo>
                    <a:pt x="10" y="52"/>
                  </a:lnTo>
                  <a:lnTo>
                    <a:pt x="14" y="41"/>
                  </a:lnTo>
                  <a:lnTo>
                    <a:pt x="9" y="31"/>
                  </a:lnTo>
                  <a:lnTo>
                    <a:pt x="3" y="20"/>
                  </a:lnTo>
                  <a:lnTo>
                    <a:pt x="7" y="9"/>
                  </a:lnTo>
                  <a:lnTo>
                    <a:pt x="11" y="0"/>
                  </a:lnTo>
                  <a:lnTo>
                    <a:pt x="16" y="9"/>
                  </a:lnTo>
                  <a:lnTo>
                    <a:pt x="22" y="21"/>
                  </a:lnTo>
                  <a:lnTo>
                    <a:pt x="17" y="3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1" name="Freeform 110">
              <a:extLst>
                <a:ext uri="{FF2B5EF4-FFF2-40B4-BE49-F238E27FC236}">
                  <a16:creationId xmlns:a16="http://schemas.microsoft.com/office/drawing/2014/main" id="{F53681F9-4BD1-4E82-813B-502EFED49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861" y="4119536"/>
              <a:ext cx="7393" cy="14785"/>
            </a:xfrm>
            <a:custGeom>
              <a:avLst/>
              <a:gdLst>
                <a:gd name="T0" fmla="*/ 25 w 60"/>
                <a:gd name="T1" fmla="*/ 108 h 119"/>
                <a:gd name="T2" fmla="*/ 21 w 60"/>
                <a:gd name="T3" fmla="*/ 110 h 119"/>
                <a:gd name="T4" fmla="*/ 15 w 60"/>
                <a:gd name="T5" fmla="*/ 114 h 119"/>
                <a:gd name="T6" fmla="*/ 10 w 60"/>
                <a:gd name="T7" fmla="*/ 118 h 119"/>
                <a:gd name="T8" fmla="*/ 6 w 60"/>
                <a:gd name="T9" fmla="*/ 119 h 119"/>
                <a:gd name="T10" fmla="*/ 6 w 60"/>
                <a:gd name="T11" fmla="*/ 115 h 119"/>
                <a:gd name="T12" fmla="*/ 8 w 60"/>
                <a:gd name="T13" fmla="*/ 108 h 119"/>
                <a:gd name="T14" fmla="*/ 12 w 60"/>
                <a:gd name="T15" fmla="*/ 101 h 119"/>
                <a:gd name="T16" fmla="*/ 13 w 60"/>
                <a:gd name="T17" fmla="*/ 97 h 119"/>
                <a:gd name="T18" fmla="*/ 16 w 60"/>
                <a:gd name="T19" fmla="*/ 85 h 119"/>
                <a:gd name="T20" fmla="*/ 19 w 60"/>
                <a:gd name="T21" fmla="*/ 74 h 119"/>
                <a:gd name="T22" fmla="*/ 10 w 60"/>
                <a:gd name="T23" fmla="*/ 80 h 119"/>
                <a:gd name="T24" fmla="*/ 0 w 60"/>
                <a:gd name="T25" fmla="*/ 84 h 119"/>
                <a:gd name="T26" fmla="*/ 3 w 60"/>
                <a:gd name="T27" fmla="*/ 73 h 119"/>
                <a:gd name="T28" fmla="*/ 6 w 60"/>
                <a:gd name="T29" fmla="*/ 63 h 119"/>
                <a:gd name="T30" fmla="*/ 8 w 60"/>
                <a:gd name="T31" fmla="*/ 52 h 119"/>
                <a:gd name="T32" fmla="*/ 13 w 60"/>
                <a:gd name="T33" fmla="*/ 40 h 119"/>
                <a:gd name="T34" fmla="*/ 22 w 60"/>
                <a:gd name="T35" fmla="*/ 36 h 119"/>
                <a:gd name="T36" fmla="*/ 33 w 60"/>
                <a:gd name="T37" fmla="*/ 31 h 119"/>
                <a:gd name="T38" fmla="*/ 36 w 60"/>
                <a:gd name="T39" fmla="*/ 20 h 119"/>
                <a:gd name="T40" fmla="*/ 39 w 60"/>
                <a:gd name="T41" fmla="*/ 9 h 119"/>
                <a:gd name="T42" fmla="*/ 50 w 60"/>
                <a:gd name="T43" fmla="*/ 4 h 119"/>
                <a:gd name="T44" fmla="*/ 60 w 60"/>
                <a:gd name="T45" fmla="*/ 0 h 119"/>
                <a:gd name="T46" fmla="*/ 55 w 60"/>
                <a:gd name="T47" fmla="*/ 10 h 119"/>
                <a:gd name="T48" fmla="*/ 52 w 60"/>
                <a:gd name="T49" fmla="*/ 22 h 119"/>
                <a:gd name="T50" fmla="*/ 49 w 60"/>
                <a:gd name="T51" fmla="*/ 33 h 119"/>
                <a:gd name="T52" fmla="*/ 45 w 60"/>
                <a:gd name="T53" fmla="*/ 43 h 119"/>
                <a:gd name="T54" fmla="*/ 35 w 60"/>
                <a:gd name="T55" fmla="*/ 48 h 119"/>
                <a:gd name="T56" fmla="*/ 25 w 60"/>
                <a:gd name="T57" fmla="*/ 53 h 119"/>
                <a:gd name="T58" fmla="*/ 22 w 60"/>
                <a:gd name="T59" fmla="*/ 64 h 119"/>
                <a:gd name="T60" fmla="*/ 19 w 60"/>
                <a:gd name="T61" fmla="*/ 74 h 119"/>
                <a:gd name="T62" fmla="*/ 29 w 60"/>
                <a:gd name="T63" fmla="*/ 70 h 119"/>
                <a:gd name="T64" fmla="*/ 38 w 60"/>
                <a:gd name="T65" fmla="*/ 65 h 119"/>
                <a:gd name="T66" fmla="*/ 35 w 60"/>
                <a:gd name="T67" fmla="*/ 75 h 119"/>
                <a:gd name="T68" fmla="*/ 32 w 60"/>
                <a:gd name="T69" fmla="*/ 87 h 119"/>
                <a:gd name="T70" fmla="*/ 29 w 60"/>
                <a:gd name="T71" fmla="*/ 98 h 119"/>
                <a:gd name="T72" fmla="*/ 25 w 60"/>
                <a:gd name="T73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19">
                  <a:moveTo>
                    <a:pt x="25" y="108"/>
                  </a:moveTo>
                  <a:lnTo>
                    <a:pt x="21" y="110"/>
                  </a:lnTo>
                  <a:lnTo>
                    <a:pt x="15" y="114"/>
                  </a:lnTo>
                  <a:lnTo>
                    <a:pt x="10" y="118"/>
                  </a:lnTo>
                  <a:lnTo>
                    <a:pt x="6" y="119"/>
                  </a:lnTo>
                  <a:lnTo>
                    <a:pt x="6" y="115"/>
                  </a:lnTo>
                  <a:lnTo>
                    <a:pt x="8" y="108"/>
                  </a:lnTo>
                  <a:lnTo>
                    <a:pt x="12" y="101"/>
                  </a:lnTo>
                  <a:lnTo>
                    <a:pt x="13" y="97"/>
                  </a:lnTo>
                  <a:lnTo>
                    <a:pt x="16" y="85"/>
                  </a:lnTo>
                  <a:lnTo>
                    <a:pt x="19" y="74"/>
                  </a:lnTo>
                  <a:lnTo>
                    <a:pt x="10" y="80"/>
                  </a:lnTo>
                  <a:lnTo>
                    <a:pt x="0" y="84"/>
                  </a:lnTo>
                  <a:lnTo>
                    <a:pt x="3" y="73"/>
                  </a:lnTo>
                  <a:lnTo>
                    <a:pt x="6" y="63"/>
                  </a:lnTo>
                  <a:lnTo>
                    <a:pt x="8" y="52"/>
                  </a:lnTo>
                  <a:lnTo>
                    <a:pt x="13" y="40"/>
                  </a:lnTo>
                  <a:lnTo>
                    <a:pt x="22" y="36"/>
                  </a:lnTo>
                  <a:lnTo>
                    <a:pt x="33" y="31"/>
                  </a:lnTo>
                  <a:lnTo>
                    <a:pt x="36" y="20"/>
                  </a:lnTo>
                  <a:lnTo>
                    <a:pt x="39" y="9"/>
                  </a:lnTo>
                  <a:lnTo>
                    <a:pt x="50" y="4"/>
                  </a:lnTo>
                  <a:lnTo>
                    <a:pt x="60" y="0"/>
                  </a:lnTo>
                  <a:lnTo>
                    <a:pt x="55" y="10"/>
                  </a:lnTo>
                  <a:lnTo>
                    <a:pt x="52" y="22"/>
                  </a:lnTo>
                  <a:lnTo>
                    <a:pt x="49" y="33"/>
                  </a:lnTo>
                  <a:lnTo>
                    <a:pt x="45" y="43"/>
                  </a:lnTo>
                  <a:lnTo>
                    <a:pt x="35" y="48"/>
                  </a:lnTo>
                  <a:lnTo>
                    <a:pt x="25" y="53"/>
                  </a:lnTo>
                  <a:lnTo>
                    <a:pt x="22" y="64"/>
                  </a:lnTo>
                  <a:lnTo>
                    <a:pt x="19" y="74"/>
                  </a:lnTo>
                  <a:lnTo>
                    <a:pt x="29" y="70"/>
                  </a:lnTo>
                  <a:lnTo>
                    <a:pt x="38" y="65"/>
                  </a:lnTo>
                  <a:lnTo>
                    <a:pt x="35" y="75"/>
                  </a:lnTo>
                  <a:lnTo>
                    <a:pt x="32" y="87"/>
                  </a:lnTo>
                  <a:lnTo>
                    <a:pt x="29" y="98"/>
                  </a:lnTo>
                  <a:lnTo>
                    <a:pt x="25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2" name="Freeform 111">
              <a:extLst>
                <a:ext uri="{FF2B5EF4-FFF2-40B4-BE49-F238E27FC236}">
                  <a16:creationId xmlns:a16="http://schemas.microsoft.com/office/drawing/2014/main" id="{E13FFBF1-6EF8-4142-90FF-4EDF31C1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620" y="4113992"/>
              <a:ext cx="9241" cy="9241"/>
            </a:xfrm>
            <a:custGeom>
              <a:avLst/>
              <a:gdLst>
                <a:gd name="T0" fmla="*/ 66 w 86"/>
                <a:gd name="T1" fmla="*/ 23 h 76"/>
                <a:gd name="T2" fmla="*/ 77 w 86"/>
                <a:gd name="T3" fmla="*/ 17 h 76"/>
                <a:gd name="T4" fmla="*/ 86 w 86"/>
                <a:gd name="T5" fmla="*/ 13 h 76"/>
                <a:gd name="T6" fmla="*/ 83 w 86"/>
                <a:gd name="T7" fmla="*/ 25 h 76"/>
                <a:gd name="T8" fmla="*/ 79 w 86"/>
                <a:gd name="T9" fmla="*/ 35 h 76"/>
                <a:gd name="T10" fmla="*/ 69 w 86"/>
                <a:gd name="T11" fmla="*/ 42 h 76"/>
                <a:gd name="T12" fmla="*/ 58 w 86"/>
                <a:gd name="T13" fmla="*/ 46 h 76"/>
                <a:gd name="T14" fmla="*/ 63 w 86"/>
                <a:gd name="T15" fmla="*/ 34 h 76"/>
                <a:gd name="T16" fmla="*/ 66 w 86"/>
                <a:gd name="T17" fmla="*/ 23 h 76"/>
                <a:gd name="T18" fmla="*/ 57 w 86"/>
                <a:gd name="T19" fmla="*/ 27 h 76"/>
                <a:gd name="T20" fmla="*/ 47 w 86"/>
                <a:gd name="T21" fmla="*/ 33 h 76"/>
                <a:gd name="T22" fmla="*/ 36 w 86"/>
                <a:gd name="T23" fmla="*/ 37 h 76"/>
                <a:gd name="T24" fmla="*/ 27 w 86"/>
                <a:gd name="T25" fmla="*/ 43 h 76"/>
                <a:gd name="T26" fmla="*/ 23 w 86"/>
                <a:gd name="T27" fmla="*/ 54 h 76"/>
                <a:gd name="T28" fmla="*/ 19 w 86"/>
                <a:gd name="T29" fmla="*/ 66 h 76"/>
                <a:gd name="T30" fmla="*/ 10 w 86"/>
                <a:gd name="T31" fmla="*/ 71 h 76"/>
                <a:gd name="T32" fmla="*/ 0 w 86"/>
                <a:gd name="T33" fmla="*/ 76 h 76"/>
                <a:gd name="T34" fmla="*/ 2 w 86"/>
                <a:gd name="T35" fmla="*/ 65 h 76"/>
                <a:gd name="T36" fmla="*/ 6 w 86"/>
                <a:gd name="T37" fmla="*/ 53 h 76"/>
                <a:gd name="T38" fmla="*/ 16 w 86"/>
                <a:gd name="T39" fmla="*/ 48 h 76"/>
                <a:gd name="T40" fmla="*/ 27 w 86"/>
                <a:gd name="T41" fmla="*/ 43 h 76"/>
                <a:gd name="T42" fmla="*/ 30 w 86"/>
                <a:gd name="T43" fmla="*/ 32 h 76"/>
                <a:gd name="T44" fmla="*/ 34 w 86"/>
                <a:gd name="T45" fmla="*/ 20 h 76"/>
                <a:gd name="T46" fmla="*/ 44 w 86"/>
                <a:gd name="T47" fmla="*/ 15 h 76"/>
                <a:gd name="T48" fmla="*/ 54 w 86"/>
                <a:gd name="T49" fmla="*/ 10 h 76"/>
                <a:gd name="T50" fmla="*/ 65 w 86"/>
                <a:gd name="T51" fmla="*/ 4 h 76"/>
                <a:gd name="T52" fmla="*/ 74 w 86"/>
                <a:gd name="T53" fmla="*/ 0 h 76"/>
                <a:gd name="T54" fmla="*/ 70 w 86"/>
                <a:gd name="T55" fmla="*/ 12 h 76"/>
                <a:gd name="T56" fmla="*/ 66 w 86"/>
                <a:gd name="T57" fmla="*/ 2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6" h="76">
                  <a:moveTo>
                    <a:pt x="66" y="23"/>
                  </a:moveTo>
                  <a:lnTo>
                    <a:pt x="77" y="17"/>
                  </a:lnTo>
                  <a:lnTo>
                    <a:pt x="86" y="13"/>
                  </a:lnTo>
                  <a:lnTo>
                    <a:pt x="83" y="25"/>
                  </a:lnTo>
                  <a:lnTo>
                    <a:pt x="79" y="35"/>
                  </a:lnTo>
                  <a:lnTo>
                    <a:pt x="69" y="42"/>
                  </a:lnTo>
                  <a:lnTo>
                    <a:pt x="58" y="46"/>
                  </a:lnTo>
                  <a:lnTo>
                    <a:pt x="63" y="34"/>
                  </a:lnTo>
                  <a:lnTo>
                    <a:pt x="66" y="23"/>
                  </a:lnTo>
                  <a:lnTo>
                    <a:pt x="57" y="27"/>
                  </a:lnTo>
                  <a:lnTo>
                    <a:pt x="47" y="33"/>
                  </a:lnTo>
                  <a:lnTo>
                    <a:pt x="36" y="37"/>
                  </a:lnTo>
                  <a:lnTo>
                    <a:pt x="27" y="43"/>
                  </a:lnTo>
                  <a:lnTo>
                    <a:pt x="23" y="54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6" y="53"/>
                  </a:lnTo>
                  <a:lnTo>
                    <a:pt x="16" y="48"/>
                  </a:lnTo>
                  <a:lnTo>
                    <a:pt x="27" y="43"/>
                  </a:lnTo>
                  <a:lnTo>
                    <a:pt x="30" y="32"/>
                  </a:lnTo>
                  <a:lnTo>
                    <a:pt x="34" y="20"/>
                  </a:lnTo>
                  <a:lnTo>
                    <a:pt x="44" y="15"/>
                  </a:lnTo>
                  <a:lnTo>
                    <a:pt x="54" y="10"/>
                  </a:lnTo>
                  <a:lnTo>
                    <a:pt x="65" y="4"/>
                  </a:lnTo>
                  <a:lnTo>
                    <a:pt x="74" y="0"/>
                  </a:lnTo>
                  <a:lnTo>
                    <a:pt x="70" y="12"/>
                  </a:lnTo>
                  <a:lnTo>
                    <a:pt x="6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9" name="Freeform 118">
              <a:extLst>
                <a:ext uri="{FF2B5EF4-FFF2-40B4-BE49-F238E27FC236}">
                  <a16:creationId xmlns:a16="http://schemas.microsoft.com/office/drawing/2014/main" id="{07FF2F88-D181-4166-B51C-AE25B9704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2221" y="3578028"/>
              <a:ext cx="72081" cy="112737"/>
            </a:xfrm>
            <a:custGeom>
              <a:avLst/>
              <a:gdLst>
                <a:gd name="T0" fmla="*/ 271 w 627"/>
                <a:gd name="T1" fmla="*/ 399 h 988"/>
                <a:gd name="T2" fmla="*/ 335 w 627"/>
                <a:gd name="T3" fmla="*/ 360 h 988"/>
                <a:gd name="T4" fmla="*/ 396 w 627"/>
                <a:gd name="T5" fmla="*/ 312 h 988"/>
                <a:gd name="T6" fmla="*/ 451 w 627"/>
                <a:gd name="T7" fmla="*/ 255 h 988"/>
                <a:gd name="T8" fmla="*/ 396 w 627"/>
                <a:gd name="T9" fmla="*/ 226 h 988"/>
                <a:gd name="T10" fmla="*/ 300 w 627"/>
                <a:gd name="T11" fmla="*/ 242 h 988"/>
                <a:gd name="T12" fmla="*/ 252 w 627"/>
                <a:gd name="T13" fmla="*/ 259 h 988"/>
                <a:gd name="T14" fmla="*/ 232 w 627"/>
                <a:gd name="T15" fmla="*/ 281 h 988"/>
                <a:gd name="T16" fmla="*/ 482 w 627"/>
                <a:gd name="T17" fmla="*/ 273 h 988"/>
                <a:gd name="T18" fmla="*/ 446 w 627"/>
                <a:gd name="T19" fmla="*/ 308 h 988"/>
                <a:gd name="T20" fmla="*/ 365 w 627"/>
                <a:gd name="T21" fmla="*/ 364 h 988"/>
                <a:gd name="T22" fmla="*/ 204 w 627"/>
                <a:gd name="T23" fmla="*/ 456 h 988"/>
                <a:gd name="T24" fmla="*/ 264 w 627"/>
                <a:gd name="T25" fmla="*/ 453 h 988"/>
                <a:gd name="T26" fmla="*/ 337 w 627"/>
                <a:gd name="T27" fmla="*/ 416 h 988"/>
                <a:gd name="T28" fmla="*/ 406 w 627"/>
                <a:gd name="T29" fmla="*/ 366 h 988"/>
                <a:gd name="T30" fmla="*/ 468 w 627"/>
                <a:gd name="T31" fmla="*/ 302 h 988"/>
                <a:gd name="T32" fmla="*/ 54 w 627"/>
                <a:gd name="T33" fmla="*/ 488 h 988"/>
                <a:gd name="T34" fmla="*/ 52 w 627"/>
                <a:gd name="T35" fmla="*/ 541 h 988"/>
                <a:gd name="T36" fmla="*/ 124 w 627"/>
                <a:gd name="T37" fmla="*/ 0 h 988"/>
                <a:gd name="T38" fmla="*/ 198 w 627"/>
                <a:gd name="T39" fmla="*/ 10 h 988"/>
                <a:gd name="T40" fmla="*/ 213 w 627"/>
                <a:gd name="T41" fmla="*/ 23 h 988"/>
                <a:gd name="T42" fmla="*/ 217 w 627"/>
                <a:gd name="T43" fmla="*/ 64 h 988"/>
                <a:gd name="T44" fmla="*/ 232 w 627"/>
                <a:gd name="T45" fmla="*/ 43 h 988"/>
                <a:gd name="T46" fmla="*/ 246 w 627"/>
                <a:gd name="T47" fmla="*/ 32 h 988"/>
                <a:gd name="T48" fmla="*/ 263 w 627"/>
                <a:gd name="T49" fmla="*/ 36 h 988"/>
                <a:gd name="T50" fmla="*/ 270 w 627"/>
                <a:gd name="T51" fmla="*/ 56 h 988"/>
                <a:gd name="T52" fmla="*/ 502 w 627"/>
                <a:gd name="T53" fmla="*/ 64 h 988"/>
                <a:gd name="T54" fmla="*/ 541 w 627"/>
                <a:gd name="T55" fmla="*/ 69 h 988"/>
                <a:gd name="T56" fmla="*/ 574 w 627"/>
                <a:gd name="T57" fmla="*/ 85 h 988"/>
                <a:gd name="T58" fmla="*/ 602 w 627"/>
                <a:gd name="T59" fmla="*/ 111 h 988"/>
                <a:gd name="T60" fmla="*/ 627 w 627"/>
                <a:gd name="T61" fmla="*/ 149 h 988"/>
                <a:gd name="T62" fmla="*/ 602 w 627"/>
                <a:gd name="T63" fmla="*/ 307 h 988"/>
                <a:gd name="T64" fmla="*/ 572 w 627"/>
                <a:gd name="T65" fmla="*/ 311 h 988"/>
                <a:gd name="T66" fmla="*/ 524 w 627"/>
                <a:gd name="T67" fmla="*/ 400 h 988"/>
                <a:gd name="T68" fmla="*/ 468 w 627"/>
                <a:gd name="T69" fmla="*/ 472 h 988"/>
                <a:gd name="T70" fmla="*/ 403 w 627"/>
                <a:gd name="T71" fmla="*/ 529 h 988"/>
                <a:gd name="T72" fmla="*/ 177 w 627"/>
                <a:gd name="T73" fmla="*/ 637 h 988"/>
                <a:gd name="T74" fmla="*/ 175 w 627"/>
                <a:gd name="T75" fmla="*/ 873 h 988"/>
                <a:gd name="T76" fmla="*/ 155 w 627"/>
                <a:gd name="T77" fmla="*/ 897 h 988"/>
                <a:gd name="T78" fmla="*/ 124 w 627"/>
                <a:gd name="T79" fmla="*/ 977 h 988"/>
                <a:gd name="T80" fmla="*/ 32 w 627"/>
                <a:gd name="T81" fmla="*/ 860 h 988"/>
                <a:gd name="T82" fmla="*/ 55 w 627"/>
                <a:gd name="T83" fmla="*/ 456 h 988"/>
                <a:gd name="T84" fmla="*/ 77 w 627"/>
                <a:gd name="T85" fmla="*/ 477 h 988"/>
                <a:gd name="T86" fmla="*/ 100 w 627"/>
                <a:gd name="T87" fmla="*/ 392 h 988"/>
                <a:gd name="T88" fmla="*/ 69 w 627"/>
                <a:gd name="T89" fmla="*/ 360 h 988"/>
                <a:gd name="T90" fmla="*/ 62 w 627"/>
                <a:gd name="T91" fmla="*/ 315 h 988"/>
                <a:gd name="T92" fmla="*/ 47 w 627"/>
                <a:gd name="T93" fmla="*/ 288 h 988"/>
                <a:gd name="T94" fmla="*/ 10 w 627"/>
                <a:gd name="T95" fmla="*/ 255 h 988"/>
                <a:gd name="T96" fmla="*/ 64 w 627"/>
                <a:gd name="T97" fmla="*/ 122 h 988"/>
                <a:gd name="T98" fmla="*/ 133 w 627"/>
                <a:gd name="T99" fmla="*/ 85 h 988"/>
                <a:gd name="T100" fmla="*/ 143 w 627"/>
                <a:gd name="T101" fmla="*/ 74 h 988"/>
                <a:gd name="T102" fmla="*/ 102 w 627"/>
                <a:gd name="T103" fmla="*/ 1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7" h="988">
                  <a:moveTo>
                    <a:pt x="216" y="414"/>
                  </a:moveTo>
                  <a:lnTo>
                    <a:pt x="237" y="414"/>
                  </a:lnTo>
                  <a:lnTo>
                    <a:pt x="254" y="406"/>
                  </a:lnTo>
                  <a:lnTo>
                    <a:pt x="271" y="399"/>
                  </a:lnTo>
                  <a:lnTo>
                    <a:pt x="287" y="390"/>
                  </a:lnTo>
                  <a:lnTo>
                    <a:pt x="304" y="381"/>
                  </a:lnTo>
                  <a:lnTo>
                    <a:pt x="320" y="371"/>
                  </a:lnTo>
                  <a:lnTo>
                    <a:pt x="335" y="360"/>
                  </a:lnTo>
                  <a:lnTo>
                    <a:pt x="351" y="349"/>
                  </a:lnTo>
                  <a:lnTo>
                    <a:pt x="366" y="337"/>
                  </a:lnTo>
                  <a:lnTo>
                    <a:pt x="381" y="325"/>
                  </a:lnTo>
                  <a:lnTo>
                    <a:pt x="396" y="312"/>
                  </a:lnTo>
                  <a:lnTo>
                    <a:pt x="410" y="299"/>
                  </a:lnTo>
                  <a:lnTo>
                    <a:pt x="424" y="285"/>
                  </a:lnTo>
                  <a:lnTo>
                    <a:pt x="437" y="270"/>
                  </a:lnTo>
                  <a:lnTo>
                    <a:pt x="451" y="255"/>
                  </a:lnTo>
                  <a:lnTo>
                    <a:pt x="465" y="239"/>
                  </a:lnTo>
                  <a:lnTo>
                    <a:pt x="478" y="223"/>
                  </a:lnTo>
                  <a:lnTo>
                    <a:pt x="446" y="223"/>
                  </a:lnTo>
                  <a:lnTo>
                    <a:pt x="396" y="226"/>
                  </a:lnTo>
                  <a:lnTo>
                    <a:pt x="352" y="232"/>
                  </a:lnTo>
                  <a:lnTo>
                    <a:pt x="333" y="235"/>
                  </a:lnTo>
                  <a:lnTo>
                    <a:pt x="316" y="238"/>
                  </a:lnTo>
                  <a:lnTo>
                    <a:pt x="300" y="242"/>
                  </a:lnTo>
                  <a:lnTo>
                    <a:pt x="285" y="245"/>
                  </a:lnTo>
                  <a:lnTo>
                    <a:pt x="273" y="250"/>
                  </a:lnTo>
                  <a:lnTo>
                    <a:pt x="262" y="254"/>
                  </a:lnTo>
                  <a:lnTo>
                    <a:pt x="252" y="259"/>
                  </a:lnTo>
                  <a:lnTo>
                    <a:pt x="245" y="264"/>
                  </a:lnTo>
                  <a:lnTo>
                    <a:pt x="240" y="269"/>
                  </a:lnTo>
                  <a:lnTo>
                    <a:pt x="235" y="274"/>
                  </a:lnTo>
                  <a:lnTo>
                    <a:pt x="232" y="281"/>
                  </a:lnTo>
                  <a:lnTo>
                    <a:pt x="231" y="287"/>
                  </a:lnTo>
                  <a:lnTo>
                    <a:pt x="216" y="414"/>
                  </a:lnTo>
                  <a:close/>
                  <a:moveTo>
                    <a:pt x="487" y="266"/>
                  </a:moveTo>
                  <a:lnTo>
                    <a:pt x="482" y="273"/>
                  </a:lnTo>
                  <a:lnTo>
                    <a:pt x="476" y="282"/>
                  </a:lnTo>
                  <a:lnTo>
                    <a:pt x="467" y="290"/>
                  </a:lnTo>
                  <a:lnTo>
                    <a:pt x="458" y="299"/>
                  </a:lnTo>
                  <a:lnTo>
                    <a:pt x="446" y="308"/>
                  </a:lnTo>
                  <a:lnTo>
                    <a:pt x="433" y="319"/>
                  </a:lnTo>
                  <a:lnTo>
                    <a:pt x="418" y="329"/>
                  </a:lnTo>
                  <a:lnTo>
                    <a:pt x="402" y="340"/>
                  </a:lnTo>
                  <a:lnTo>
                    <a:pt x="365" y="364"/>
                  </a:lnTo>
                  <a:lnTo>
                    <a:pt x="321" y="389"/>
                  </a:lnTo>
                  <a:lnTo>
                    <a:pt x="271" y="417"/>
                  </a:lnTo>
                  <a:lnTo>
                    <a:pt x="215" y="445"/>
                  </a:lnTo>
                  <a:lnTo>
                    <a:pt x="204" y="456"/>
                  </a:lnTo>
                  <a:lnTo>
                    <a:pt x="204" y="467"/>
                  </a:lnTo>
                  <a:lnTo>
                    <a:pt x="226" y="467"/>
                  </a:lnTo>
                  <a:lnTo>
                    <a:pt x="245" y="460"/>
                  </a:lnTo>
                  <a:lnTo>
                    <a:pt x="264" y="453"/>
                  </a:lnTo>
                  <a:lnTo>
                    <a:pt x="283" y="445"/>
                  </a:lnTo>
                  <a:lnTo>
                    <a:pt x="301" y="437"/>
                  </a:lnTo>
                  <a:lnTo>
                    <a:pt x="319" y="426"/>
                  </a:lnTo>
                  <a:lnTo>
                    <a:pt x="337" y="416"/>
                  </a:lnTo>
                  <a:lnTo>
                    <a:pt x="356" y="405"/>
                  </a:lnTo>
                  <a:lnTo>
                    <a:pt x="373" y="392"/>
                  </a:lnTo>
                  <a:lnTo>
                    <a:pt x="389" y="379"/>
                  </a:lnTo>
                  <a:lnTo>
                    <a:pt x="406" y="366"/>
                  </a:lnTo>
                  <a:lnTo>
                    <a:pt x="421" y="351"/>
                  </a:lnTo>
                  <a:lnTo>
                    <a:pt x="437" y="336"/>
                  </a:lnTo>
                  <a:lnTo>
                    <a:pt x="453" y="319"/>
                  </a:lnTo>
                  <a:lnTo>
                    <a:pt x="468" y="302"/>
                  </a:lnTo>
                  <a:lnTo>
                    <a:pt x="483" y="284"/>
                  </a:lnTo>
                  <a:lnTo>
                    <a:pt x="498" y="266"/>
                  </a:lnTo>
                  <a:lnTo>
                    <a:pt x="487" y="266"/>
                  </a:lnTo>
                  <a:close/>
                  <a:moveTo>
                    <a:pt x="54" y="488"/>
                  </a:moveTo>
                  <a:lnTo>
                    <a:pt x="54" y="499"/>
                  </a:lnTo>
                  <a:lnTo>
                    <a:pt x="64" y="509"/>
                  </a:lnTo>
                  <a:lnTo>
                    <a:pt x="53" y="520"/>
                  </a:lnTo>
                  <a:lnTo>
                    <a:pt x="52" y="541"/>
                  </a:lnTo>
                  <a:lnTo>
                    <a:pt x="74" y="541"/>
                  </a:lnTo>
                  <a:lnTo>
                    <a:pt x="77" y="488"/>
                  </a:lnTo>
                  <a:lnTo>
                    <a:pt x="54" y="488"/>
                  </a:lnTo>
                  <a:close/>
                  <a:moveTo>
                    <a:pt x="124" y="0"/>
                  </a:moveTo>
                  <a:lnTo>
                    <a:pt x="134" y="10"/>
                  </a:lnTo>
                  <a:lnTo>
                    <a:pt x="134" y="21"/>
                  </a:lnTo>
                  <a:lnTo>
                    <a:pt x="145" y="10"/>
                  </a:lnTo>
                  <a:lnTo>
                    <a:pt x="198" y="10"/>
                  </a:lnTo>
                  <a:lnTo>
                    <a:pt x="202" y="11"/>
                  </a:lnTo>
                  <a:lnTo>
                    <a:pt x="207" y="14"/>
                  </a:lnTo>
                  <a:lnTo>
                    <a:pt x="211" y="18"/>
                  </a:lnTo>
                  <a:lnTo>
                    <a:pt x="213" y="23"/>
                  </a:lnTo>
                  <a:lnTo>
                    <a:pt x="215" y="31"/>
                  </a:lnTo>
                  <a:lnTo>
                    <a:pt x="217" y="40"/>
                  </a:lnTo>
                  <a:lnTo>
                    <a:pt x="217" y="51"/>
                  </a:lnTo>
                  <a:lnTo>
                    <a:pt x="217" y="64"/>
                  </a:lnTo>
                  <a:lnTo>
                    <a:pt x="228" y="64"/>
                  </a:lnTo>
                  <a:lnTo>
                    <a:pt x="229" y="56"/>
                  </a:lnTo>
                  <a:lnTo>
                    <a:pt x="230" y="50"/>
                  </a:lnTo>
                  <a:lnTo>
                    <a:pt x="232" y="43"/>
                  </a:lnTo>
                  <a:lnTo>
                    <a:pt x="234" y="39"/>
                  </a:lnTo>
                  <a:lnTo>
                    <a:pt x="237" y="36"/>
                  </a:lnTo>
                  <a:lnTo>
                    <a:pt x="242" y="34"/>
                  </a:lnTo>
                  <a:lnTo>
                    <a:pt x="246" y="32"/>
                  </a:lnTo>
                  <a:lnTo>
                    <a:pt x="250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3" y="36"/>
                  </a:lnTo>
                  <a:lnTo>
                    <a:pt x="266" y="39"/>
                  </a:lnTo>
                  <a:lnTo>
                    <a:pt x="268" y="43"/>
                  </a:lnTo>
                  <a:lnTo>
                    <a:pt x="270" y="50"/>
                  </a:lnTo>
                  <a:lnTo>
                    <a:pt x="270" y="56"/>
                  </a:lnTo>
                  <a:lnTo>
                    <a:pt x="270" y="64"/>
                  </a:lnTo>
                  <a:lnTo>
                    <a:pt x="346" y="53"/>
                  </a:lnTo>
                  <a:lnTo>
                    <a:pt x="460" y="74"/>
                  </a:lnTo>
                  <a:lnTo>
                    <a:pt x="502" y="64"/>
                  </a:lnTo>
                  <a:lnTo>
                    <a:pt x="512" y="64"/>
                  </a:lnTo>
                  <a:lnTo>
                    <a:pt x="522" y="65"/>
                  </a:lnTo>
                  <a:lnTo>
                    <a:pt x="531" y="67"/>
                  </a:lnTo>
                  <a:lnTo>
                    <a:pt x="541" y="69"/>
                  </a:lnTo>
                  <a:lnTo>
                    <a:pt x="549" y="72"/>
                  </a:lnTo>
                  <a:lnTo>
                    <a:pt x="558" y="75"/>
                  </a:lnTo>
                  <a:lnTo>
                    <a:pt x="566" y="80"/>
                  </a:lnTo>
                  <a:lnTo>
                    <a:pt x="574" y="85"/>
                  </a:lnTo>
                  <a:lnTo>
                    <a:pt x="582" y="90"/>
                  </a:lnTo>
                  <a:lnTo>
                    <a:pt x="589" y="97"/>
                  </a:lnTo>
                  <a:lnTo>
                    <a:pt x="596" y="103"/>
                  </a:lnTo>
                  <a:lnTo>
                    <a:pt x="602" y="111"/>
                  </a:lnTo>
                  <a:lnTo>
                    <a:pt x="610" y="119"/>
                  </a:lnTo>
                  <a:lnTo>
                    <a:pt x="615" y="128"/>
                  </a:lnTo>
                  <a:lnTo>
                    <a:pt x="622" y="138"/>
                  </a:lnTo>
                  <a:lnTo>
                    <a:pt x="627" y="149"/>
                  </a:lnTo>
                  <a:lnTo>
                    <a:pt x="616" y="223"/>
                  </a:lnTo>
                  <a:lnTo>
                    <a:pt x="626" y="234"/>
                  </a:lnTo>
                  <a:lnTo>
                    <a:pt x="626" y="244"/>
                  </a:lnTo>
                  <a:lnTo>
                    <a:pt x="602" y="307"/>
                  </a:lnTo>
                  <a:lnTo>
                    <a:pt x="592" y="307"/>
                  </a:lnTo>
                  <a:lnTo>
                    <a:pt x="593" y="287"/>
                  </a:lnTo>
                  <a:lnTo>
                    <a:pt x="582" y="287"/>
                  </a:lnTo>
                  <a:lnTo>
                    <a:pt x="572" y="311"/>
                  </a:lnTo>
                  <a:lnTo>
                    <a:pt x="561" y="335"/>
                  </a:lnTo>
                  <a:lnTo>
                    <a:pt x="549" y="357"/>
                  </a:lnTo>
                  <a:lnTo>
                    <a:pt x="536" y="378"/>
                  </a:lnTo>
                  <a:lnTo>
                    <a:pt x="524" y="400"/>
                  </a:lnTo>
                  <a:lnTo>
                    <a:pt x="511" y="419"/>
                  </a:lnTo>
                  <a:lnTo>
                    <a:pt x="497" y="438"/>
                  </a:lnTo>
                  <a:lnTo>
                    <a:pt x="483" y="455"/>
                  </a:lnTo>
                  <a:lnTo>
                    <a:pt x="468" y="472"/>
                  </a:lnTo>
                  <a:lnTo>
                    <a:pt x="452" y="488"/>
                  </a:lnTo>
                  <a:lnTo>
                    <a:pt x="436" y="503"/>
                  </a:lnTo>
                  <a:lnTo>
                    <a:pt x="420" y="517"/>
                  </a:lnTo>
                  <a:lnTo>
                    <a:pt x="403" y="529"/>
                  </a:lnTo>
                  <a:lnTo>
                    <a:pt x="386" y="542"/>
                  </a:lnTo>
                  <a:lnTo>
                    <a:pt x="368" y="553"/>
                  </a:lnTo>
                  <a:lnTo>
                    <a:pt x="349" y="562"/>
                  </a:lnTo>
                  <a:lnTo>
                    <a:pt x="177" y="637"/>
                  </a:lnTo>
                  <a:lnTo>
                    <a:pt x="171" y="818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5" y="873"/>
                  </a:lnTo>
                  <a:lnTo>
                    <a:pt x="171" y="875"/>
                  </a:lnTo>
                  <a:lnTo>
                    <a:pt x="168" y="877"/>
                  </a:lnTo>
                  <a:lnTo>
                    <a:pt x="162" y="886"/>
                  </a:lnTo>
                  <a:lnTo>
                    <a:pt x="155" y="897"/>
                  </a:lnTo>
                  <a:lnTo>
                    <a:pt x="148" y="912"/>
                  </a:lnTo>
                  <a:lnTo>
                    <a:pt x="140" y="930"/>
                  </a:lnTo>
                  <a:lnTo>
                    <a:pt x="132" y="953"/>
                  </a:lnTo>
                  <a:lnTo>
                    <a:pt x="124" y="977"/>
                  </a:lnTo>
                  <a:lnTo>
                    <a:pt x="113" y="988"/>
                  </a:lnTo>
                  <a:lnTo>
                    <a:pt x="102" y="988"/>
                  </a:lnTo>
                  <a:lnTo>
                    <a:pt x="18" y="945"/>
                  </a:lnTo>
                  <a:lnTo>
                    <a:pt x="32" y="860"/>
                  </a:lnTo>
                  <a:lnTo>
                    <a:pt x="1" y="818"/>
                  </a:lnTo>
                  <a:lnTo>
                    <a:pt x="28" y="669"/>
                  </a:lnTo>
                  <a:lnTo>
                    <a:pt x="17" y="658"/>
                  </a:lnTo>
                  <a:lnTo>
                    <a:pt x="55" y="456"/>
                  </a:lnTo>
                  <a:lnTo>
                    <a:pt x="45" y="445"/>
                  </a:lnTo>
                  <a:lnTo>
                    <a:pt x="57" y="435"/>
                  </a:lnTo>
                  <a:lnTo>
                    <a:pt x="78" y="435"/>
                  </a:lnTo>
                  <a:lnTo>
                    <a:pt x="77" y="477"/>
                  </a:lnTo>
                  <a:lnTo>
                    <a:pt x="87" y="477"/>
                  </a:lnTo>
                  <a:lnTo>
                    <a:pt x="88" y="424"/>
                  </a:lnTo>
                  <a:lnTo>
                    <a:pt x="79" y="392"/>
                  </a:lnTo>
                  <a:lnTo>
                    <a:pt x="100" y="392"/>
                  </a:lnTo>
                  <a:lnTo>
                    <a:pt x="102" y="339"/>
                  </a:lnTo>
                  <a:lnTo>
                    <a:pt x="81" y="318"/>
                  </a:lnTo>
                  <a:lnTo>
                    <a:pt x="80" y="360"/>
                  </a:lnTo>
                  <a:lnTo>
                    <a:pt x="69" y="360"/>
                  </a:lnTo>
                  <a:lnTo>
                    <a:pt x="69" y="344"/>
                  </a:lnTo>
                  <a:lnTo>
                    <a:pt x="66" y="328"/>
                  </a:lnTo>
                  <a:lnTo>
                    <a:pt x="65" y="321"/>
                  </a:lnTo>
                  <a:lnTo>
                    <a:pt x="62" y="315"/>
                  </a:lnTo>
                  <a:lnTo>
                    <a:pt x="59" y="307"/>
                  </a:lnTo>
                  <a:lnTo>
                    <a:pt x="55" y="301"/>
                  </a:lnTo>
                  <a:lnTo>
                    <a:pt x="51" y="294"/>
                  </a:lnTo>
                  <a:lnTo>
                    <a:pt x="47" y="288"/>
                  </a:lnTo>
                  <a:lnTo>
                    <a:pt x="42" y="282"/>
                  </a:lnTo>
                  <a:lnTo>
                    <a:pt x="36" y="275"/>
                  </a:lnTo>
                  <a:lnTo>
                    <a:pt x="24" y="265"/>
                  </a:lnTo>
                  <a:lnTo>
                    <a:pt x="10" y="255"/>
                  </a:lnTo>
                  <a:lnTo>
                    <a:pt x="0" y="191"/>
                  </a:lnTo>
                  <a:lnTo>
                    <a:pt x="2" y="149"/>
                  </a:lnTo>
                  <a:lnTo>
                    <a:pt x="35" y="135"/>
                  </a:lnTo>
                  <a:lnTo>
                    <a:pt x="64" y="122"/>
                  </a:lnTo>
                  <a:lnTo>
                    <a:pt x="87" y="111"/>
                  </a:lnTo>
                  <a:lnTo>
                    <a:pt x="108" y="101"/>
                  </a:lnTo>
                  <a:lnTo>
                    <a:pt x="123" y="92"/>
                  </a:lnTo>
                  <a:lnTo>
                    <a:pt x="133" y="85"/>
                  </a:lnTo>
                  <a:lnTo>
                    <a:pt x="137" y="82"/>
                  </a:lnTo>
                  <a:lnTo>
                    <a:pt x="141" y="78"/>
                  </a:lnTo>
                  <a:lnTo>
                    <a:pt x="142" y="76"/>
                  </a:lnTo>
                  <a:lnTo>
                    <a:pt x="143" y="74"/>
                  </a:lnTo>
                  <a:lnTo>
                    <a:pt x="143" y="64"/>
                  </a:lnTo>
                  <a:lnTo>
                    <a:pt x="123" y="42"/>
                  </a:lnTo>
                  <a:lnTo>
                    <a:pt x="112" y="53"/>
                  </a:lnTo>
                  <a:lnTo>
                    <a:pt x="102" y="10"/>
                  </a:lnTo>
                  <a:lnTo>
                    <a:pt x="113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0" name="Freeform 119">
              <a:extLst>
                <a:ext uri="{FF2B5EF4-FFF2-40B4-BE49-F238E27FC236}">
                  <a16:creationId xmlns:a16="http://schemas.microsoft.com/office/drawing/2014/main" id="{3F97EC84-0CDB-46B1-ABDD-A85079379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695" y="3581725"/>
              <a:ext cx="83170" cy="103496"/>
            </a:xfrm>
            <a:custGeom>
              <a:avLst/>
              <a:gdLst>
                <a:gd name="T0" fmla="*/ 165 w 713"/>
                <a:gd name="T1" fmla="*/ 1 h 893"/>
                <a:gd name="T2" fmla="*/ 173 w 713"/>
                <a:gd name="T3" fmla="*/ 9 h 893"/>
                <a:gd name="T4" fmla="*/ 178 w 713"/>
                <a:gd name="T5" fmla="*/ 25 h 893"/>
                <a:gd name="T6" fmla="*/ 181 w 713"/>
                <a:gd name="T7" fmla="*/ 49 h 893"/>
                <a:gd name="T8" fmla="*/ 202 w 713"/>
                <a:gd name="T9" fmla="*/ 64 h 893"/>
                <a:gd name="T10" fmla="*/ 245 w 713"/>
                <a:gd name="T11" fmla="*/ 53 h 893"/>
                <a:gd name="T12" fmla="*/ 212 w 713"/>
                <a:gd name="T13" fmla="*/ 640 h 893"/>
                <a:gd name="T14" fmla="*/ 274 w 713"/>
                <a:gd name="T15" fmla="*/ 623 h 893"/>
                <a:gd name="T16" fmla="*/ 364 w 713"/>
                <a:gd name="T17" fmla="*/ 605 h 893"/>
                <a:gd name="T18" fmla="*/ 483 w 713"/>
                <a:gd name="T19" fmla="*/ 585 h 893"/>
                <a:gd name="T20" fmla="*/ 564 w 713"/>
                <a:gd name="T21" fmla="*/ 574 h 893"/>
                <a:gd name="T22" fmla="*/ 477 w 713"/>
                <a:gd name="T23" fmla="*/ 600 h 893"/>
                <a:gd name="T24" fmla="*/ 337 w 713"/>
                <a:gd name="T25" fmla="*/ 626 h 893"/>
                <a:gd name="T26" fmla="*/ 263 w 713"/>
                <a:gd name="T27" fmla="*/ 644 h 893"/>
                <a:gd name="T28" fmla="*/ 228 w 713"/>
                <a:gd name="T29" fmla="*/ 656 h 893"/>
                <a:gd name="T30" fmla="*/ 204 w 713"/>
                <a:gd name="T31" fmla="*/ 667 h 893"/>
                <a:gd name="T32" fmla="*/ 195 w 713"/>
                <a:gd name="T33" fmla="*/ 673 h 893"/>
                <a:gd name="T34" fmla="*/ 192 w 713"/>
                <a:gd name="T35" fmla="*/ 679 h 893"/>
                <a:gd name="T36" fmla="*/ 309 w 713"/>
                <a:gd name="T37" fmla="*/ 649 h 893"/>
                <a:gd name="T38" fmla="*/ 511 w 713"/>
                <a:gd name="T39" fmla="*/ 617 h 893"/>
                <a:gd name="T40" fmla="*/ 522 w 713"/>
                <a:gd name="T41" fmla="*/ 617 h 893"/>
                <a:gd name="T42" fmla="*/ 543 w 713"/>
                <a:gd name="T43" fmla="*/ 627 h 893"/>
                <a:gd name="T44" fmla="*/ 639 w 713"/>
                <a:gd name="T45" fmla="*/ 617 h 893"/>
                <a:gd name="T46" fmla="*/ 713 w 713"/>
                <a:gd name="T47" fmla="*/ 638 h 893"/>
                <a:gd name="T48" fmla="*/ 710 w 713"/>
                <a:gd name="T49" fmla="*/ 646 h 893"/>
                <a:gd name="T50" fmla="*/ 702 w 713"/>
                <a:gd name="T51" fmla="*/ 653 h 893"/>
                <a:gd name="T52" fmla="*/ 690 w 713"/>
                <a:gd name="T53" fmla="*/ 660 h 893"/>
                <a:gd name="T54" fmla="*/ 673 w 713"/>
                <a:gd name="T55" fmla="*/ 667 h 893"/>
                <a:gd name="T56" fmla="*/ 623 w 713"/>
                <a:gd name="T57" fmla="*/ 680 h 893"/>
                <a:gd name="T58" fmla="*/ 553 w 713"/>
                <a:gd name="T59" fmla="*/ 691 h 893"/>
                <a:gd name="T60" fmla="*/ 564 w 713"/>
                <a:gd name="T61" fmla="*/ 691 h 893"/>
                <a:gd name="T62" fmla="*/ 649 w 713"/>
                <a:gd name="T63" fmla="*/ 702 h 893"/>
                <a:gd name="T64" fmla="*/ 659 w 713"/>
                <a:gd name="T65" fmla="*/ 723 h 893"/>
                <a:gd name="T66" fmla="*/ 85 w 713"/>
                <a:gd name="T67" fmla="*/ 893 h 893"/>
                <a:gd name="T68" fmla="*/ 11 w 713"/>
                <a:gd name="T69" fmla="*/ 840 h 893"/>
                <a:gd name="T70" fmla="*/ 0 w 713"/>
                <a:gd name="T71" fmla="*/ 830 h 893"/>
                <a:gd name="T72" fmla="*/ 3 w 713"/>
                <a:gd name="T73" fmla="*/ 817 h 893"/>
                <a:gd name="T74" fmla="*/ 11 w 713"/>
                <a:gd name="T75" fmla="*/ 808 h 893"/>
                <a:gd name="T76" fmla="*/ 25 w 713"/>
                <a:gd name="T77" fmla="*/ 801 h 893"/>
                <a:gd name="T78" fmla="*/ 43 w 713"/>
                <a:gd name="T79" fmla="*/ 798 h 893"/>
                <a:gd name="T80" fmla="*/ 11 w 713"/>
                <a:gd name="T81" fmla="*/ 723 h 893"/>
                <a:gd name="T82" fmla="*/ 64 w 713"/>
                <a:gd name="T83" fmla="*/ 245 h 893"/>
                <a:gd name="T84" fmla="*/ 53 w 713"/>
                <a:gd name="T85" fmla="*/ 362 h 893"/>
                <a:gd name="T86" fmla="*/ 53 w 713"/>
                <a:gd name="T87" fmla="*/ 500 h 893"/>
                <a:gd name="T88" fmla="*/ 53 w 713"/>
                <a:gd name="T89" fmla="*/ 553 h 893"/>
                <a:gd name="T90" fmla="*/ 64 w 713"/>
                <a:gd name="T91" fmla="*/ 606 h 893"/>
                <a:gd name="T92" fmla="*/ 112 w 713"/>
                <a:gd name="T93" fmla="*/ 42 h 893"/>
                <a:gd name="T94" fmla="*/ 119 w 713"/>
                <a:gd name="T95" fmla="*/ 38 h 893"/>
                <a:gd name="T96" fmla="*/ 125 w 713"/>
                <a:gd name="T97" fmla="*/ 31 h 893"/>
                <a:gd name="T98" fmla="*/ 128 w 713"/>
                <a:gd name="T99" fmla="*/ 18 h 893"/>
                <a:gd name="T100" fmla="*/ 139 w 713"/>
                <a:gd name="T10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3" h="893">
                  <a:moveTo>
                    <a:pt x="160" y="0"/>
                  </a:moveTo>
                  <a:lnTo>
                    <a:pt x="165" y="1"/>
                  </a:lnTo>
                  <a:lnTo>
                    <a:pt x="169" y="4"/>
                  </a:lnTo>
                  <a:lnTo>
                    <a:pt x="173" y="9"/>
                  </a:lnTo>
                  <a:lnTo>
                    <a:pt x="176" y="16"/>
                  </a:lnTo>
                  <a:lnTo>
                    <a:pt x="178" y="25"/>
                  </a:lnTo>
                  <a:lnTo>
                    <a:pt x="180" y="36"/>
                  </a:lnTo>
                  <a:lnTo>
                    <a:pt x="181" y="49"/>
                  </a:lnTo>
                  <a:lnTo>
                    <a:pt x="181" y="64"/>
                  </a:lnTo>
                  <a:lnTo>
                    <a:pt x="202" y="64"/>
                  </a:lnTo>
                  <a:lnTo>
                    <a:pt x="234" y="42"/>
                  </a:lnTo>
                  <a:lnTo>
                    <a:pt x="245" y="53"/>
                  </a:lnTo>
                  <a:lnTo>
                    <a:pt x="192" y="649"/>
                  </a:lnTo>
                  <a:lnTo>
                    <a:pt x="212" y="640"/>
                  </a:lnTo>
                  <a:lnTo>
                    <a:pt x="240" y="632"/>
                  </a:lnTo>
                  <a:lnTo>
                    <a:pt x="274" y="623"/>
                  </a:lnTo>
                  <a:lnTo>
                    <a:pt x="316" y="614"/>
                  </a:lnTo>
                  <a:lnTo>
                    <a:pt x="364" y="605"/>
                  </a:lnTo>
                  <a:lnTo>
                    <a:pt x="420" y="595"/>
                  </a:lnTo>
                  <a:lnTo>
                    <a:pt x="483" y="585"/>
                  </a:lnTo>
                  <a:lnTo>
                    <a:pt x="553" y="574"/>
                  </a:lnTo>
                  <a:lnTo>
                    <a:pt x="564" y="574"/>
                  </a:lnTo>
                  <a:lnTo>
                    <a:pt x="564" y="585"/>
                  </a:lnTo>
                  <a:lnTo>
                    <a:pt x="477" y="600"/>
                  </a:lnTo>
                  <a:lnTo>
                    <a:pt x="401" y="614"/>
                  </a:lnTo>
                  <a:lnTo>
                    <a:pt x="337" y="626"/>
                  </a:lnTo>
                  <a:lnTo>
                    <a:pt x="284" y="639"/>
                  </a:lnTo>
                  <a:lnTo>
                    <a:pt x="263" y="644"/>
                  </a:lnTo>
                  <a:lnTo>
                    <a:pt x="244" y="651"/>
                  </a:lnTo>
                  <a:lnTo>
                    <a:pt x="228" y="656"/>
                  </a:lnTo>
                  <a:lnTo>
                    <a:pt x="215" y="662"/>
                  </a:lnTo>
                  <a:lnTo>
                    <a:pt x="204" y="667"/>
                  </a:lnTo>
                  <a:lnTo>
                    <a:pt x="197" y="671"/>
                  </a:lnTo>
                  <a:lnTo>
                    <a:pt x="195" y="673"/>
                  </a:lnTo>
                  <a:lnTo>
                    <a:pt x="193" y="676"/>
                  </a:lnTo>
                  <a:lnTo>
                    <a:pt x="192" y="679"/>
                  </a:lnTo>
                  <a:lnTo>
                    <a:pt x="192" y="681"/>
                  </a:lnTo>
                  <a:lnTo>
                    <a:pt x="309" y="649"/>
                  </a:lnTo>
                  <a:lnTo>
                    <a:pt x="309" y="659"/>
                  </a:lnTo>
                  <a:lnTo>
                    <a:pt x="511" y="617"/>
                  </a:lnTo>
                  <a:lnTo>
                    <a:pt x="511" y="627"/>
                  </a:lnTo>
                  <a:lnTo>
                    <a:pt x="522" y="617"/>
                  </a:lnTo>
                  <a:lnTo>
                    <a:pt x="532" y="617"/>
                  </a:lnTo>
                  <a:lnTo>
                    <a:pt x="543" y="627"/>
                  </a:lnTo>
                  <a:lnTo>
                    <a:pt x="596" y="617"/>
                  </a:lnTo>
                  <a:lnTo>
                    <a:pt x="639" y="617"/>
                  </a:lnTo>
                  <a:lnTo>
                    <a:pt x="713" y="627"/>
                  </a:lnTo>
                  <a:lnTo>
                    <a:pt x="713" y="638"/>
                  </a:lnTo>
                  <a:lnTo>
                    <a:pt x="712" y="642"/>
                  </a:lnTo>
                  <a:lnTo>
                    <a:pt x="710" y="646"/>
                  </a:lnTo>
                  <a:lnTo>
                    <a:pt x="707" y="650"/>
                  </a:lnTo>
                  <a:lnTo>
                    <a:pt x="702" y="653"/>
                  </a:lnTo>
                  <a:lnTo>
                    <a:pt x="697" y="657"/>
                  </a:lnTo>
                  <a:lnTo>
                    <a:pt x="690" y="660"/>
                  </a:lnTo>
                  <a:lnTo>
                    <a:pt x="682" y="664"/>
                  </a:lnTo>
                  <a:lnTo>
                    <a:pt x="673" y="667"/>
                  </a:lnTo>
                  <a:lnTo>
                    <a:pt x="650" y="673"/>
                  </a:lnTo>
                  <a:lnTo>
                    <a:pt x="623" y="680"/>
                  </a:lnTo>
                  <a:lnTo>
                    <a:pt x="591" y="686"/>
                  </a:lnTo>
                  <a:lnTo>
                    <a:pt x="553" y="691"/>
                  </a:lnTo>
                  <a:lnTo>
                    <a:pt x="553" y="702"/>
                  </a:lnTo>
                  <a:lnTo>
                    <a:pt x="564" y="691"/>
                  </a:lnTo>
                  <a:lnTo>
                    <a:pt x="575" y="691"/>
                  </a:lnTo>
                  <a:lnTo>
                    <a:pt x="649" y="702"/>
                  </a:lnTo>
                  <a:lnTo>
                    <a:pt x="659" y="691"/>
                  </a:lnTo>
                  <a:lnTo>
                    <a:pt x="659" y="723"/>
                  </a:lnTo>
                  <a:lnTo>
                    <a:pt x="309" y="808"/>
                  </a:lnTo>
                  <a:lnTo>
                    <a:pt x="85" y="893"/>
                  </a:lnTo>
                  <a:lnTo>
                    <a:pt x="53" y="893"/>
                  </a:lnTo>
                  <a:lnTo>
                    <a:pt x="11" y="840"/>
                  </a:lnTo>
                  <a:lnTo>
                    <a:pt x="0" y="840"/>
                  </a:lnTo>
                  <a:lnTo>
                    <a:pt x="0" y="830"/>
                  </a:lnTo>
                  <a:lnTo>
                    <a:pt x="1" y="823"/>
                  </a:lnTo>
                  <a:lnTo>
                    <a:pt x="3" y="817"/>
                  </a:lnTo>
                  <a:lnTo>
                    <a:pt x="7" y="813"/>
                  </a:lnTo>
                  <a:lnTo>
                    <a:pt x="11" y="808"/>
                  </a:lnTo>
                  <a:lnTo>
                    <a:pt x="17" y="804"/>
                  </a:lnTo>
                  <a:lnTo>
                    <a:pt x="25" y="801"/>
                  </a:lnTo>
                  <a:lnTo>
                    <a:pt x="33" y="799"/>
                  </a:lnTo>
                  <a:lnTo>
                    <a:pt x="43" y="798"/>
                  </a:lnTo>
                  <a:lnTo>
                    <a:pt x="43" y="766"/>
                  </a:lnTo>
                  <a:lnTo>
                    <a:pt x="11" y="723"/>
                  </a:lnTo>
                  <a:lnTo>
                    <a:pt x="53" y="245"/>
                  </a:lnTo>
                  <a:lnTo>
                    <a:pt x="64" y="245"/>
                  </a:lnTo>
                  <a:lnTo>
                    <a:pt x="64" y="287"/>
                  </a:lnTo>
                  <a:lnTo>
                    <a:pt x="53" y="362"/>
                  </a:lnTo>
                  <a:lnTo>
                    <a:pt x="75" y="362"/>
                  </a:lnTo>
                  <a:lnTo>
                    <a:pt x="53" y="500"/>
                  </a:lnTo>
                  <a:lnTo>
                    <a:pt x="64" y="510"/>
                  </a:lnTo>
                  <a:lnTo>
                    <a:pt x="53" y="553"/>
                  </a:lnTo>
                  <a:lnTo>
                    <a:pt x="53" y="606"/>
                  </a:lnTo>
                  <a:lnTo>
                    <a:pt x="64" y="606"/>
                  </a:lnTo>
                  <a:lnTo>
                    <a:pt x="107" y="42"/>
                  </a:lnTo>
                  <a:lnTo>
                    <a:pt x="112" y="42"/>
                  </a:lnTo>
                  <a:lnTo>
                    <a:pt x="116" y="41"/>
                  </a:lnTo>
                  <a:lnTo>
                    <a:pt x="119" y="38"/>
                  </a:lnTo>
                  <a:lnTo>
                    <a:pt x="123" y="35"/>
                  </a:lnTo>
                  <a:lnTo>
                    <a:pt x="125" y="31"/>
                  </a:lnTo>
                  <a:lnTo>
                    <a:pt x="127" y="25"/>
                  </a:lnTo>
                  <a:lnTo>
                    <a:pt x="128" y="18"/>
                  </a:lnTo>
                  <a:lnTo>
                    <a:pt x="128" y="11"/>
                  </a:lnTo>
                  <a:lnTo>
                    <a:pt x="139" y="0"/>
                  </a:ln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1" name="Freeform 120">
              <a:extLst>
                <a:ext uri="{FF2B5EF4-FFF2-40B4-BE49-F238E27FC236}">
                  <a16:creationId xmlns:a16="http://schemas.microsoft.com/office/drawing/2014/main" id="{7D457C98-F927-4000-8F08-A88F1F24E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1169" y="3576180"/>
              <a:ext cx="88715" cy="123826"/>
            </a:xfrm>
            <a:custGeom>
              <a:avLst/>
              <a:gdLst>
                <a:gd name="T0" fmla="*/ 659 w 765"/>
                <a:gd name="T1" fmla="*/ 841 h 1064"/>
                <a:gd name="T2" fmla="*/ 563 w 765"/>
                <a:gd name="T3" fmla="*/ 841 h 1064"/>
                <a:gd name="T4" fmla="*/ 510 w 765"/>
                <a:gd name="T5" fmla="*/ 787 h 1064"/>
                <a:gd name="T6" fmla="*/ 361 w 765"/>
                <a:gd name="T7" fmla="*/ 500 h 1064"/>
                <a:gd name="T8" fmla="*/ 444 w 765"/>
                <a:gd name="T9" fmla="*/ 483 h 1064"/>
                <a:gd name="T10" fmla="*/ 457 w 765"/>
                <a:gd name="T11" fmla="*/ 468 h 1064"/>
                <a:gd name="T12" fmla="*/ 340 w 765"/>
                <a:gd name="T13" fmla="*/ 468 h 1064"/>
                <a:gd name="T14" fmla="*/ 397 w 765"/>
                <a:gd name="T15" fmla="*/ 462 h 1064"/>
                <a:gd name="T16" fmla="*/ 435 w 765"/>
                <a:gd name="T17" fmla="*/ 444 h 1064"/>
                <a:gd name="T18" fmla="*/ 455 w 765"/>
                <a:gd name="T19" fmla="*/ 412 h 1064"/>
                <a:gd name="T20" fmla="*/ 286 w 765"/>
                <a:gd name="T21" fmla="*/ 383 h 1064"/>
                <a:gd name="T22" fmla="*/ 318 w 765"/>
                <a:gd name="T23" fmla="*/ 319 h 1064"/>
                <a:gd name="T24" fmla="*/ 254 w 765"/>
                <a:gd name="T25" fmla="*/ 490 h 1064"/>
                <a:gd name="T26" fmla="*/ 180 w 765"/>
                <a:gd name="T27" fmla="*/ 415 h 1064"/>
                <a:gd name="T28" fmla="*/ 159 w 765"/>
                <a:gd name="T29" fmla="*/ 458 h 1064"/>
                <a:gd name="T30" fmla="*/ 467 w 765"/>
                <a:gd name="T31" fmla="*/ 0 h 1064"/>
                <a:gd name="T32" fmla="*/ 482 w 765"/>
                <a:gd name="T33" fmla="*/ 21 h 1064"/>
                <a:gd name="T34" fmla="*/ 552 w 765"/>
                <a:gd name="T35" fmla="*/ 32 h 1064"/>
                <a:gd name="T36" fmla="*/ 648 w 765"/>
                <a:gd name="T37" fmla="*/ 436 h 1064"/>
                <a:gd name="T38" fmla="*/ 676 w 765"/>
                <a:gd name="T39" fmla="*/ 445 h 1064"/>
                <a:gd name="T40" fmla="*/ 765 w 765"/>
                <a:gd name="T41" fmla="*/ 468 h 1064"/>
                <a:gd name="T42" fmla="*/ 750 w 765"/>
                <a:gd name="T43" fmla="*/ 485 h 1064"/>
                <a:gd name="T44" fmla="*/ 659 w 765"/>
                <a:gd name="T45" fmla="*/ 511 h 1064"/>
                <a:gd name="T46" fmla="*/ 680 w 765"/>
                <a:gd name="T47" fmla="*/ 681 h 1064"/>
                <a:gd name="T48" fmla="*/ 659 w 765"/>
                <a:gd name="T49" fmla="*/ 873 h 1064"/>
                <a:gd name="T50" fmla="*/ 666 w 765"/>
                <a:gd name="T51" fmla="*/ 1012 h 1064"/>
                <a:gd name="T52" fmla="*/ 648 w 765"/>
                <a:gd name="T53" fmla="*/ 1000 h 1064"/>
                <a:gd name="T54" fmla="*/ 627 w 765"/>
                <a:gd name="T55" fmla="*/ 1032 h 1064"/>
                <a:gd name="T56" fmla="*/ 618 w 765"/>
                <a:gd name="T57" fmla="*/ 1059 h 1064"/>
                <a:gd name="T58" fmla="*/ 542 w 765"/>
                <a:gd name="T59" fmla="*/ 883 h 1064"/>
                <a:gd name="T60" fmla="*/ 542 w 765"/>
                <a:gd name="T61" fmla="*/ 809 h 1064"/>
                <a:gd name="T62" fmla="*/ 526 w 765"/>
                <a:gd name="T63" fmla="*/ 727 h 1064"/>
                <a:gd name="T64" fmla="*/ 510 w 765"/>
                <a:gd name="T65" fmla="*/ 713 h 1064"/>
                <a:gd name="T66" fmla="*/ 488 w 765"/>
                <a:gd name="T67" fmla="*/ 702 h 1064"/>
                <a:gd name="T68" fmla="*/ 478 w 765"/>
                <a:gd name="T69" fmla="*/ 617 h 1064"/>
                <a:gd name="T70" fmla="*/ 499 w 765"/>
                <a:gd name="T71" fmla="*/ 553 h 1064"/>
                <a:gd name="T72" fmla="*/ 435 w 765"/>
                <a:gd name="T73" fmla="*/ 607 h 1064"/>
                <a:gd name="T74" fmla="*/ 337 w 765"/>
                <a:gd name="T75" fmla="*/ 649 h 1064"/>
                <a:gd name="T76" fmla="*/ 255 w 765"/>
                <a:gd name="T77" fmla="*/ 681 h 1064"/>
                <a:gd name="T78" fmla="*/ 216 w 765"/>
                <a:gd name="T79" fmla="*/ 718 h 1064"/>
                <a:gd name="T80" fmla="*/ 191 w 765"/>
                <a:gd name="T81" fmla="*/ 810 h 1064"/>
                <a:gd name="T82" fmla="*/ 148 w 765"/>
                <a:gd name="T83" fmla="*/ 883 h 1064"/>
                <a:gd name="T84" fmla="*/ 95 w 765"/>
                <a:gd name="T85" fmla="*/ 904 h 1064"/>
                <a:gd name="T86" fmla="*/ 66 w 765"/>
                <a:gd name="T87" fmla="*/ 820 h 1064"/>
                <a:gd name="T88" fmla="*/ 52 w 765"/>
                <a:gd name="T89" fmla="*/ 835 h 1064"/>
                <a:gd name="T90" fmla="*/ 43 w 765"/>
                <a:gd name="T91" fmla="*/ 904 h 1064"/>
                <a:gd name="T92" fmla="*/ 191 w 765"/>
                <a:gd name="T93" fmla="*/ 351 h 1064"/>
                <a:gd name="T94" fmla="*/ 199 w 765"/>
                <a:gd name="T95" fmla="*/ 379 h 1064"/>
                <a:gd name="T96" fmla="*/ 212 w 765"/>
                <a:gd name="T97" fmla="*/ 341 h 1064"/>
                <a:gd name="T98" fmla="*/ 233 w 765"/>
                <a:gd name="T99" fmla="*/ 256 h 1064"/>
                <a:gd name="T100" fmla="*/ 265 w 765"/>
                <a:gd name="T101" fmla="*/ 202 h 1064"/>
                <a:gd name="T102" fmla="*/ 271 w 765"/>
                <a:gd name="T103" fmla="*/ 179 h 1064"/>
                <a:gd name="T104" fmla="*/ 244 w 765"/>
                <a:gd name="T105" fmla="*/ 171 h 1064"/>
                <a:gd name="T106" fmla="*/ 347 w 765"/>
                <a:gd name="T107" fmla="*/ 33 h 1064"/>
                <a:gd name="T108" fmla="*/ 434 w 765"/>
                <a:gd name="T109" fmla="*/ 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5" h="1064">
                  <a:moveTo>
                    <a:pt x="637" y="798"/>
                  </a:moveTo>
                  <a:lnTo>
                    <a:pt x="637" y="819"/>
                  </a:lnTo>
                  <a:lnTo>
                    <a:pt x="648" y="862"/>
                  </a:lnTo>
                  <a:lnTo>
                    <a:pt x="659" y="862"/>
                  </a:lnTo>
                  <a:lnTo>
                    <a:pt x="659" y="841"/>
                  </a:lnTo>
                  <a:lnTo>
                    <a:pt x="648" y="798"/>
                  </a:lnTo>
                  <a:lnTo>
                    <a:pt x="637" y="798"/>
                  </a:lnTo>
                  <a:close/>
                  <a:moveTo>
                    <a:pt x="531" y="830"/>
                  </a:moveTo>
                  <a:lnTo>
                    <a:pt x="531" y="851"/>
                  </a:lnTo>
                  <a:lnTo>
                    <a:pt x="563" y="841"/>
                  </a:lnTo>
                  <a:lnTo>
                    <a:pt x="563" y="819"/>
                  </a:lnTo>
                  <a:lnTo>
                    <a:pt x="531" y="830"/>
                  </a:lnTo>
                  <a:close/>
                  <a:moveTo>
                    <a:pt x="488" y="724"/>
                  </a:moveTo>
                  <a:lnTo>
                    <a:pt x="510" y="724"/>
                  </a:lnTo>
                  <a:lnTo>
                    <a:pt x="510" y="787"/>
                  </a:lnTo>
                  <a:lnTo>
                    <a:pt x="499" y="787"/>
                  </a:lnTo>
                  <a:lnTo>
                    <a:pt x="488" y="724"/>
                  </a:lnTo>
                  <a:close/>
                  <a:moveTo>
                    <a:pt x="340" y="490"/>
                  </a:moveTo>
                  <a:lnTo>
                    <a:pt x="340" y="500"/>
                  </a:lnTo>
                  <a:lnTo>
                    <a:pt x="361" y="500"/>
                  </a:lnTo>
                  <a:lnTo>
                    <a:pt x="383" y="497"/>
                  </a:lnTo>
                  <a:lnTo>
                    <a:pt x="403" y="494"/>
                  </a:lnTo>
                  <a:lnTo>
                    <a:pt x="419" y="491"/>
                  </a:lnTo>
                  <a:lnTo>
                    <a:pt x="433" y="488"/>
                  </a:lnTo>
                  <a:lnTo>
                    <a:pt x="444" y="483"/>
                  </a:lnTo>
                  <a:lnTo>
                    <a:pt x="451" y="478"/>
                  </a:lnTo>
                  <a:lnTo>
                    <a:pt x="453" y="476"/>
                  </a:lnTo>
                  <a:lnTo>
                    <a:pt x="455" y="474"/>
                  </a:lnTo>
                  <a:lnTo>
                    <a:pt x="457" y="472"/>
                  </a:lnTo>
                  <a:lnTo>
                    <a:pt x="457" y="468"/>
                  </a:lnTo>
                  <a:lnTo>
                    <a:pt x="446" y="468"/>
                  </a:lnTo>
                  <a:lnTo>
                    <a:pt x="340" y="490"/>
                  </a:lnTo>
                  <a:close/>
                  <a:moveTo>
                    <a:pt x="403" y="245"/>
                  </a:moveTo>
                  <a:lnTo>
                    <a:pt x="318" y="468"/>
                  </a:lnTo>
                  <a:lnTo>
                    <a:pt x="340" y="468"/>
                  </a:lnTo>
                  <a:lnTo>
                    <a:pt x="352" y="468"/>
                  </a:lnTo>
                  <a:lnTo>
                    <a:pt x="365" y="467"/>
                  </a:lnTo>
                  <a:lnTo>
                    <a:pt x="377" y="466"/>
                  </a:lnTo>
                  <a:lnTo>
                    <a:pt x="387" y="464"/>
                  </a:lnTo>
                  <a:lnTo>
                    <a:pt x="397" y="462"/>
                  </a:lnTo>
                  <a:lnTo>
                    <a:pt x="405" y="460"/>
                  </a:lnTo>
                  <a:lnTo>
                    <a:pt x="414" y="457"/>
                  </a:lnTo>
                  <a:lnTo>
                    <a:pt x="422" y="452"/>
                  </a:lnTo>
                  <a:lnTo>
                    <a:pt x="429" y="448"/>
                  </a:lnTo>
                  <a:lnTo>
                    <a:pt x="435" y="444"/>
                  </a:lnTo>
                  <a:lnTo>
                    <a:pt x="441" y="439"/>
                  </a:lnTo>
                  <a:lnTo>
                    <a:pt x="446" y="432"/>
                  </a:lnTo>
                  <a:lnTo>
                    <a:pt x="449" y="427"/>
                  </a:lnTo>
                  <a:lnTo>
                    <a:pt x="452" y="419"/>
                  </a:lnTo>
                  <a:lnTo>
                    <a:pt x="455" y="412"/>
                  </a:lnTo>
                  <a:lnTo>
                    <a:pt x="457" y="405"/>
                  </a:lnTo>
                  <a:lnTo>
                    <a:pt x="414" y="245"/>
                  </a:lnTo>
                  <a:lnTo>
                    <a:pt x="403" y="245"/>
                  </a:lnTo>
                  <a:close/>
                  <a:moveTo>
                    <a:pt x="308" y="309"/>
                  </a:moveTo>
                  <a:lnTo>
                    <a:pt x="286" y="383"/>
                  </a:lnTo>
                  <a:lnTo>
                    <a:pt x="276" y="373"/>
                  </a:lnTo>
                  <a:lnTo>
                    <a:pt x="265" y="373"/>
                  </a:lnTo>
                  <a:lnTo>
                    <a:pt x="276" y="415"/>
                  </a:lnTo>
                  <a:lnTo>
                    <a:pt x="286" y="415"/>
                  </a:lnTo>
                  <a:lnTo>
                    <a:pt x="318" y="319"/>
                  </a:lnTo>
                  <a:lnTo>
                    <a:pt x="318" y="309"/>
                  </a:lnTo>
                  <a:lnTo>
                    <a:pt x="308" y="309"/>
                  </a:lnTo>
                  <a:close/>
                  <a:moveTo>
                    <a:pt x="254" y="447"/>
                  </a:moveTo>
                  <a:lnTo>
                    <a:pt x="244" y="490"/>
                  </a:lnTo>
                  <a:lnTo>
                    <a:pt x="254" y="490"/>
                  </a:lnTo>
                  <a:lnTo>
                    <a:pt x="265" y="479"/>
                  </a:lnTo>
                  <a:lnTo>
                    <a:pt x="265" y="447"/>
                  </a:lnTo>
                  <a:lnTo>
                    <a:pt x="254" y="447"/>
                  </a:lnTo>
                  <a:close/>
                  <a:moveTo>
                    <a:pt x="191" y="405"/>
                  </a:moveTo>
                  <a:lnTo>
                    <a:pt x="180" y="415"/>
                  </a:lnTo>
                  <a:lnTo>
                    <a:pt x="180" y="436"/>
                  </a:lnTo>
                  <a:lnTo>
                    <a:pt x="191" y="436"/>
                  </a:lnTo>
                  <a:lnTo>
                    <a:pt x="201" y="405"/>
                  </a:lnTo>
                  <a:lnTo>
                    <a:pt x="191" y="405"/>
                  </a:lnTo>
                  <a:close/>
                  <a:moveTo>
                    <a:pt x="159" y="458"/>
                  </a:moveTo>
                  <a:lnTo>
                    <a:pt x="148" y="500"/>
                  </a:lnTo>
                  <a:lnTo>
                    <a:pt x="159" y="500"/>
                  </a:lnTo>
                  <a:lnTo>
                    <a:pt x="180" y="458"/>
                  </a:lnTo>
                  <a:lnTo>
                    <a:pt x="159" y="458"/>
                  </a:lnTo>
                  <a:close/>
                  <a:moveTo>
                    <a:pt x="467" y="0"/>
                  </a:moveTo>
                  <a:lnTo>
                    <a:pt x="468" y="5"/>
                  </a:lnTo>
                  <a:lnTo>
                    <a:pt x="470" y="8"/>
                  </a:lnTo>
                  <a:lnTo>
                    <a:pt x="473" y="12"/>
                  </a:lnTo>
                  <a:lnTo>
                    <a:pt x="476" y="15"/>
                  </a:lnTo>
                  <a:lnTo>
                    <a:pt x="482" y="21"/>
                  </a:lnTo>
                  <a:lnTo>
                    <a:pt x="492" y="25"/>
                  </a:lnTo>
                  <a:lnTo>
                    <a:pt x="503" y="28"/>
                  </a:lnTo>
                  <a:lnTo>
                    <a:pt x="518" y="31"/>
                  </a:lnTo>
                  <a:lnTo>
                    <a:pt x="534" y="32"/>
                  </a:lnTo>
                  <a:lnTo>
                    <a:pt x="552" y="32"/>
                  </a:lnTo>
                  <a:lnTo>
                    <a:pt x="637" y="405"/>
                  </a:lnTo>
                  <a:lnTo>
                    <a:pt x="712" y="405"/>
                  </a:lnTo>
                  <a:lnTo>
                    <a:pt x="712" y="415"/>
                  </a:lnTo>
                  <a:lnTo>
                    <a:pt x="648" y="426"/>
                  </a:lnTo>
                  <a:lnTo>
                    <a:pt x="648" y="436"/>
                  </a:lnTo>
                  <a:lnTo>
                    <a:pt x="656" y="436"/>
                  </a:lnTo>
                  <a:lnTo>
                    <a:pt x="662" y="438"/>
                  </a:lnTo>
                  <a:lnTo>
                    <a:pt x="667" y="440"/>
                  </a:lnTo>
                  <a:lnTo>
                    <a:pt x="671" y="442"/>
                  </a:lnTo>
                  <a:lnTo>
                    <a:pt x="676" y="445"/>
                  </a:lnTo>
                  <a:lnTo>
                    <a:pt x="678" y="448"/>
                  </a:lnTo>
                  <a:lnTo>
                    <a:pt x="680" y="452"/>
                  </a:lnTo>
                  <a:lnTo>
                    <a:pt x="680" y="458"/>
                  </a:lnTo>
                  <a:lnTo>
                    <a:pt x="765" y="458"/>
                  </a:lnTo>
                  <a:lnTo>
                    <a:pt x="765" y="468"/>
                  </a:lnTo>
                  <a:lnTo>
                    <a:pt x="764" y="472"/>
                  </a:lnTo>
                  <a:lnTo>
                    <a:pt x="763" y="475"/>
                  </a:lnTo>
                  <a:lnTo>
                    <a:pt x="761" y="477"/>
                  </a:lnTo>
                  <a:lnTo>
                    <a:pt x="759" y="480"/>
                  </a:lnTo>
                  <a:lnTo>
                    <a:pt x="750" y="485"/>
                  </a:lnTo>
                  <a:lnTo>
                    <a:pt x="739" y="491"/>
                  </a:lnTo>
                  <a:lnTo>
                    <a:pt x="724" y="496"/>
                  </a:lnTo>
                  <a:lnTo>
                    <a:pt x="706" y="501"/>
                  </a:lnTo>
                  <a:lnTo>
                    <a:pt x="683" y="507"/>
                  </a:lnTo>
                  <a:lnTo>
                    <a:pt x="659" y="511"/>
                  </a:lnTo>
                  <a:lnTo>
                    <a:pt x="680" y="575"/>
                  </a:lnTo>
                  <a:lnTo>
                    <a:pt x="669" y="607"/>
                  </a:lnTo>
                  <a:lnTo>
                    <a:pt x="680" y="670"/>
                  </a:lnTo>
                  <a:lnTo>
                    <a:pt x="669" y="681"/>
                  </a:lnTo>
                  <a:lnTo>
                    <a:pt x="680" y="681"/>
                  </a:lnTo>
                  <a:lnTo>
                    <a:pt x="669" y="692"/>
                  </a:lnTo>
                  <a:lnTo>
                    <a:pt x="680" y="819"/>
                  </a:lnTo>
                  <a:lnTo>
                    <a:pt x="680" y="883"/>
                  </a:lnTo>
                  <a:lnTo>
                    <a:pt x="669" y="873"/>
                  </a:lnTo>
                  <a:lnTo>
                    <a:pt x="659" y="873"/>
                  </a:lnTo>
                  <a:lnTo>
                    <a:pt x="691" y="1032"/>
                  </a:lnTo>
                  <a:lnTo>
                    <a:pt x="669" y="1032"/>
                  </a:lnTo>
                  <a:lnTo>
                    <a:pt x="669" y="1025"/>
                  </a:lnTo>
                  <a:lnTo>
                    <a:pt x="668" y="1017"/>
                  </a:lnTo>
                  <a:lnTo>
                    <a:pt x="666" y="1012"/>
                  </a:lnTo>
                  <a:lnTo>
                    <a:pt x="664" y="1008"/>
                  </a:lnTo>
                  <a:lnTo>
                    <a:pt x="661" y="1004"/>
                  </a:lnTo>
                  <a:lnTo>
                    <a:pt x="658" y="1001"/>
                  </a:lnTo>
                  <a:lnTo>
                    <a:pt x="653" y="1000"/>
                  </a:lnTo>
                  <a:lnTo>
                    <a:pt x="648" y="1000"/>
                  </a:lnTo>
                  <a:lnTo>
                    <a:pt x="648" y="1011"/>
                  </a:lnTo>
                  <a:lnTo>
                    <a:pt x="659" y="1043"/>
                  </a:lnTo>
                  <a:lnTo>
                    <a:pt x="648" y="1043"/>
                  </a:lnTo>
                  <a:lnTo>
                    <a:pt x="637" y="1032"/>
                  </a:lnTo>
                  <a:lnTo>
                    <a:pt x="627" y="1032"/>
                  </a:lnTo>
                  <a:lnTo>
                    <a:pt x="627" y="1040"/>
                  </a:lnTo>
                  <a:lnTo>
                    <a:pt x="626" y="1046"/>
                  </a:lnTo>
                  <a:lnTo>
                    <a:pt x="624" y="1051"/>
                  </a:lnTo>
                  <a:lnTo>
                    <a:pt x="621" y="1056"/>
                  </a:lnTo>
                  <a:lnTo>
                    <a:pt x="618" y="1059"/>
                  </a:lnTo>
                  <a:lnTo>
                    <a:pt x="615" y="1062"/>
                  </a:lnTo>
                  <a:lnTo>
                    <a:pt x="611" y="1063"/>
                  </a:lnTo>
                  <a:lnTo>
                    <a:pt x="606" y="1064"/>
                  </a:lnTo>
                  <a:lnTo>
                    <a:pt x="552" y="883"/>
                  </a:lnTo>
                  <a:lnTo>
                    <a:pt x="542" y="883"/>
                  </a:lnTo>
                  <a:lnTo>
                    <a:pt x="542" y="926"/>
                  </a:lnTo>
                  <a:lnTo>
                    <a:pt x="531" y="926"/>
                  </a:lnTo>
                  <a:lnTo>
                    <a:pt x="510" y="798"/>
                  </a:lnTo>
                  <a:lnTo>
                    <a:pt x="542" y="819"/>
                  </a:lnTo>
                  <a:lnTo>
                    <a:pt x="542" y="809"/>
                  </a:lnTo>
                  <a:lnTo>
                    <a:pt x="540" y="786"/>
                  </a:lnTo>
                  <a:lnTo>
                    <a:pt x="536" y="766"/>
                  </a:lnTo>
                  <a:lnTo>
                    <a:pt x="533" y="750"/>
                  </a:lnTo>
                  <a:lnTo>
                    <a:pt x="529" y="736"/>
                  </a:lnTo>
                  <a:lnTo>
                    <a:pt x="526" y="727"/>
                  </a:lnTo>
                  <a:lnTo>
                    <a:pt x="520" y="718"/>
                  </a:lnTo>
                  <a:lnTo>
                    <a:pt x="518" y="716"/>
                  </a:lnTo>
                  <a:lnTo>
                    <a:pt x="515" y="714"/>
                  </a:lnTo>
                  <a:lnTo>
                    <a:pt x="513" y="713"/>
                  </a:lnTo>
                  <a:lnTo>
                    <a:pt x="510" y="713"/>
                  </a:lnTo>
                  <a:lnTo>
                    <a:pt x="520" y="702"/>
                  </a:lnTo>
                  <a:lnTo>
                    <a:pt x="520" y="670"/>
                  </a:lnTo>
                  <a:lnTo>
                    <a:pt x="499" y="670"/>
                  </a:lnTo>
                  <a:lnTo>
                    <a:pt x="499" y="702"/>
                  </a:lnTo>
                  <a:lnTo>
                    <a:pt x="488" y="702"/>
                  </a:lnTo>
                  <a:lnTo>
                    <a:pt x="488" y="660"/>
                  </a:lnTo>
                  <a:lnTo>
                    <a:pt x="499" y="649"/>
                  </a:lnTo>
                  <a:lnTo>
                    <a:pt x="488" y="649"/>
                  </a:lnTo>
                  <a:lnTo>
                    <a:pt x="478" y="660"/>
                  </a:lnTo>
                  <a:lnTo>
                    <a:pt x="478" y="617"/>
                  </a:lnTo>
                  <a:lnTo>
                    <a:pt x="488" y="617"/>
                  </a:lnTo>
                  <a:lnTo>
                    <a:pt x="499" y="628"/>
                  </a:lnTo>
                  <a:lnTo>
                    <a:pt x="510" y="628"/>
                  </a:lnTo>
                  <a:lnTo>
                    <a:pt x="499" y="617"/>
                  </a:lnTo>
                  <a:lnTo>
                    <a:pt x="499" y="553"/>
                  </a:lnTo>
                  <a:lnTo>
                    <a:pt x="265" y="607"/>
                  </a:lnTo>
                  <a:lnTo>
                    <a:pt x="265" y="628"/>
                  </a:lnTo>
                  <a:lnTo>
                    <a:pt x="340" y="607"/>
                  </a:lnTo>
                  <a:lnTo>
                    <a:pt x="382" y="617"/>
                  </a:lnTo>
                  <a:lnTo>
                    <a:pt x="435" y="607"/>
                  </a:lnTo>
                  <a:lnTo>
                    <a:pt x="435" y="628"/>
                  </a:lnTo>
                  <a:lnTo>
                    <a:pt x="409" y="633"/>
                  </a:lnTo>
                  <a:lnTo>
                    <a:pt x="383" y="639"/>
                  </a:lnTo>
                  <a:lnTo>
                    <a:pt x="360" y="644"/>
                  </a:lnTo>
                  <a:lnTo>
                    <a:pt x="337" y="649"/>
                  </a:lnTo>
                  <a:lnTo>
                    <a:pt x="318" y="656"/>
                  </a:lnTo>
                  <a:lnTo>
                    <a:pt x="299" y="662"/>
                  </a:lnTo>
                  <a:lnTo>
                    <a:pt x="283" y="668"/>
                  </a:lnTo>
                  <a:lnTo>
                    <a:pt x="268" y="675"/>
                  </a:lnTo>
                  <a:lnTo>
                    <a:pt x="255" y="681"/>
                  </a:lnTo>
                  <a:lnTo>
                    <a:pt x="244" y="689"/>
                  </a:lnTo>
                  <a:lnTo>
                    <a:pt x="234" y="695"/>
                  </a:lnTo>
                  <a:lnTo>
                    <a:pt x="226" y="702"/>
                  </a:lnTo>
                  <a:lnTo>
                    <a:pt x="220" y="710"/>
                  </a:lnTo>
                  <a:lnTo>
                    <a:pt x="216" y="718"/>
                  </a:lnTo>
                  <a:lnTo>
                    <a:pt x="213" y="726"/>
                  </a:lnTo>
                  <a:lnTo>
                    <a:pt x="212" y="734"/>
                  </a:lnTo>
                  <a:lnTo>
                    <a:pt x="205" y="762"/>
                  </a:lnTo>
                  <a:lnTo>
                    <a:pt x="198" y="787"/>
                  </a:lnTo>
                  <a:lnTo>
                    <a:pt x="191" y="810"/>
                  </a:lnTo>
                  <a:lnTo>
                    <a:pt x="182" y="830"/>
                  </a:lnTo>
                  <a:lnTo>
                    <a:pt x="175" y="847"/>
                  </a:lnTo>
                  <a:lnTo>
                    <a:pt x="166" y="862"/>
                  </a:lnTo>
                  <a:lnTo>
                    <a:pt x="158" y="874"/>
                  </a:lnTo>
                  <a:lnTo>
                    <a:pt x="148" y="883"/>
                  </a:lnTo>
                  <a:lnTo>
                    <a:pt x="148" y="904"/>
                  </a:lnTo>
                  <a:lnTo>
                    <a:pt x="116" y="904"/>
                  </a:lnTo>
                  <a:lnTo>
                    <a:pt x="106" y="894"/>
                  </a:lnTo>
                  <a:lnTo>
                    <a:pt x="95" y="894"/>
                  </a:lnTo>
                  <a:lnTo>
                    <a:pt x="95" y="904"/>
                  </a:lnTo>
                  <a:lnTo>
                    <a:pt x="63" y="883"/>
                  </a:lnTo>
                  <a:lnTo>
                    <a:pt x="84" y="819"/>
                  </a:lnTo>
                  <a:lnTo>
                    <a:pt x="75" y="819"/>
                  </a:lnTo>
                  <a:lnTo>
                    <a:pt x="70" y="819"/>
                  </a:lnTo>
                  <a:lnTo>
                    <a:pt x="66" y="820"/>
                  </a:lnTo>
                  <a:lnTo>
                    <a:pt x="63" y="823"/>
                  </a:lnTo>
                  <a:lnTo>
                    <a:pt x="60" y="825"/>
                  </a:lnTo>
                  <a:lnTo>
                    <a:pt x="58" y="828"/>
                  </a:lnTo>
                  <a:lnTo>
                    <a:pt x="54" y="831"/>
                  </a:lnTo>
                  <a:lnTo>
                    <a:pt x="52" y="835"/>
                  </a:lnTo>
                  <a:lnTo>
                    <a:pt x="50" y="841"/>
                  </a:lnTo>
                  <a:lnTo>
                    <a:pt x="47" y="852"/>
                  </a:lnTo>
                  <a:lnTo>
                    <a:pt x="44" y="867"/>
                  </a:lnTo>
                  <a:lnTo>
                    <a:pt x="43" y="884"/>
                  </a:lnTo>
                  <a:lnTo>
                    <a:pt x="43" y="904"/>
                  </a:lnTo>
                  <a:lnTo>
                    <a:pt x="21" y="883"/>
                  </a:lnTo>
                  <a:lnTo>
                    <a:pt x="32" y="819"/>
                  </a:lnTo>
                  <a:lnTo>
                    <a:pt x="0" y="787"/>
                  </a:lnTo>
                  <a:lnTo>
                    <a:pt x="180" y="351"/>
                  </a:lnTo>
                  <a:lnTo>
                    <a:pt x="191" y="351"/>
                  </a:lnTo>
                  <a:lnTo>
                    <a:pt x="192" y="359"/>
                  </a:lnTo>
                  <a:lnTo>
                    <a:pt x="193" y="365"/>
                  </a:lnTo>
                  <a:lnTo>
                    <a:pt x="194" y="371"/>
                  </a:lnTo>
                  <a:lnTo>
                    <a:pt x="196" y="376"/>
                  </a:lnTo>
                  <a:lnTo>
                    <a:pt x="199" y="379"/>
                  </a:lnTo>
                  <a:lnTo>
                    <a:pt x="203" y="381"/>
                  </a:lnTo>
                  <a:lnTo>
                    <a:pt x="208" y="383"/>
                  </a:lnTo>
                  <a:lnTo>
                    <a:pt x="212" y="383"/>
                  </a:lnTo>
                  <a:lnTo>
                    <a:pt x="222" y="330"/>
                  </a:lnTo>
                  <a:lnTo>
                    <a:pt x="212" y="341"/>
                  </a:lnTo>
                  <a:lnTo>
                    <a:pt x="201" y="341"/>
                  </a:lnTo>
                  <a:lnTo>
                    <a:pt x="201" y="298"/>
                  </a:lnTo>
                  <a:lnTo>
                    <a:pt x="212" y="245"/>
                  </a:lnTo>
                  <a:lnTo>
                    <a:pt x="222" y="256"/>
                  </a:lnTo>
                  <a:lnTo>
                    <a:pt x="233" y="256"/>
                  </a:lnTo>
                  <a:lnTo>
                    <a:pt x="222" y="245"/>
                  </a:lnTo>
                  <a:lnTo>
                    <a:pt x="222" y="234"/>
                  </a:lnTo>
                  <a:lnTo>
                    <a:pt x="244" y="192"/>
                  </a:lnTo>
                  <a:lnTo>
                    <a:pt x="254" y="192"/>
                  </a:lnTo>
                  <a:lnTo>
                    <a:pt x="265" y="202"/>
                  </a:lnTo>
                  <a:lnTo>
                    <a:pt x="276" y="202"/>
                  </a:lnTo>
                  <a:lnTo>
                    <a:pt x="276" y="192"/>
                  </a:lnTo>
                  <a:lnTo>
                    <a:pt x="276" y="188"/>
                  </a:lnTo>
                  <a:lnTo>
                    <a:pt x="274" y="183"/>
                  </a:lnTo>
                  <a:lnTo>
                    <a:pt x="271" y="179"/>
                  </a:lnTo>
                  <a:lnTo>
                    <a:pt x="268" y="176"/>
                  </a:lnTo>
                  <a:lnTo>
                    <a:pt x="264" y="174"/>
                  </a:lnTo>
                  <a:lnTo>
                    <a:pt x="258" y="173"/>
                  </a:lnTo>
                  <a:lnTo>
                    <a:pt x="251" y="172"/>
                  </a:lnTo>
                  <a:lnTo>
                    <a:pt x="244" y="171"/>
                  </a:lnTo>
                  <a:lnTo>
                    <a:pt x="297" y="22"/>
                  </a:lnTo>
                  <a:lnTo>
                    <a:pt x="340" y="22"/>
                  </a:lnTo>
                  <a:lnTo>
                    <a:pt x="329" y="32"/>
                  </a:lnTo>
                  <a:lnTo>
                    <a:pt x="329" y="43"/>
                  </a:lnTo>
                  <a:lnTo>
                    <a:pt x="347" y="33"/>
                  </a:lnTo>
                  <a:lnTo>
                    <a:pt x="365" y="25"/>
                  </a:lnTo>
                  <a:lnTo>
                    <a:pt x="383" y="17"/>
                  </a:lnTo>
                  <a:lnTo>
                    <a:pt x="400" y="11"/>
                  </a:lnTo>
                  <a:lnTo>
                    <a:pt x="418" y="7"/>
                  </a:lnTo>
                  <a:lnTo>
                    <a:pt x="434" y="4"/>
                  </a:lnTo>
                  <a:lnTo>
                    <a:pt x="451" y="1"/>
                  </a:lnTo>
                  <a:lnTo>
                    <a:pt x="4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2" name="Freeform 121">
              <a:extLst>
                <a:ext uri="{FF2B5EF4-FFF2-40B4-BE49-F238E27FC236}">
                  <a16:creationId xmlns:a16="http://schemas.microsoft.com/office/drawing/2014/main" id="{126FF222-FA06-47D1-9B43-0507D5A51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973" y="3581725"/>
              <a:ext cx="90563" cy="103496"/>
            </a:xfrm>
            <a:custGeom>
              <a:avLst/>
              <a:gdLst>
                <a:gd name="T0" fmla="*/ 474 w 793"/>
                <a:gd name="T1" fmla="*/ 441 h 885"/>
                <a:gd name="T2" fmla="*/ 487 w 793"/>
                <a:gd name="T3" fmla="*/ 451 h 885"/>
                <a:gd name="T4" fmla="*/ 502 w 793"/>
                <a:gd name="T5" fmla="*/ 488 h 885"/>
                <a:gd name="T6" fmla="*/ 511 w 793"/>
                <a:gd name="T7" fmla="*/ 535 h 885"/>
                <a:gd name="T8" fmla="*/ 64 w 793"/>
                <a:gd name="T9" fmla="*/ 270 h 885"/>
                <a:gd name="T10" fmla="*/ 64 w 793"/>
                <a:gd name="T11" fmla="*/ 301 h 885"/>
                <a:gd name="T12" fmla="*/ 85 w 793"/>
                <a:gd name="T13" fmla="*/ 280 h 885"/>
                <a:gd name="T14" fmla="*/ 213 w 793"/>
                <a:gd name="T15" fmla="*/ 4 h 885"/>
                <a:gd name="T16" fmla="*/ 288 w 793"/>
                <a:gd name="T17" fmla="*/ 54 h 885"/>
                <a:gd name="T18" fmla="*/ 296 w 793"/>
                <a:gd name="T19" fmla="*/ 40 h 885"/>
                <a:gd name="T20" fmla="*/ 308 w 793"/>
                <a:gd name="T21" fmla="*/ 36 h 885"/>
                <a:gd name="T22" fmla="*/ 468 w 793"/>
                <a:gd name="T23" fmla="*/ 440 h 885"/>
                <a:gd name="T24" fmla="*/ 426 w 793"/>
                <a:gd name="T25" fmla="*/ 376 h 885"/>
                <a:gd name="T26" fmla="*/ 511 w 793"/>
                <a:gd name="T27" fmla="*/ 578 h 885"/>
                <a:gd name="T28" fmla="*/ 548 w 793"/>
                <a:gd name="T29" fmla="*/ 366 h 885"/>
                <a:gd name="T30" fmla="*/ 595 w 793"/>
                <a:gd name="T31" fmla="*/ 149 h 885"/>
                <a:gd name="T32" fmla="*/ 665 w 793"/>
                <a:gd name="T33" fmla="*/ 22 h 885"/>
                <a:gd name="T34" fmla="*/ 761 w 793"/>
                <a:gd name="T35" fmla="*/ 54 h 885"/>
                <a:gd name="T36" fmla="*/ 742 w 793"/>
                <a:gd name="T37" fmla="*/ 60 h 885"/>
                <a:gd name="T38" fmla="*/ 731 w 793"/>
                <a:gd name="T39" fmla="*/ 77 h 885"/>
                <a:gd name="T40" fmla="*/ 739 w 793"/>
                <a:gd name="T41" fmla="*/ 96 h 885"/>
                <a:gd name="T42" fmla="*/ 771 w 793"/>
                <a:gd name="T43" fmla="*/ 54 h 885"/>
                <a:gd name="T44" fmla="*/ 782 w 793"/>
                <a:gd name="T45" fmla="*/ 75 h 885"/>
                <a:gd name="T46" fmla="*/ 782 w 793"/>
                <a:gd name="T47" fmla="*/ 128 h 885"/>
                <a:gd name="T48" fmla="*/ 753 w 793"/>
                <a:gd name="T49" fmla="*/ 232 h 885"/>
                <a:gd name="T50" fmla="*/ 699 w 793"/>
                <a:gd name="T51" fmla="*/ 487 h 885"/>
                <a:gd name="T52" fmla="*/ 649 w 793"/>
                <a:gd name="T53" fmla="*/ 800 h 885"/>
                <a:gd name="T54" fmla="*/ 646 w 793"/>
                <a:gd name="T55" fmla="*/ 631 h 885"/>
                <a:gd name="T56" fmla="*/ 636 w 793"/>
                <a:gd name="T57" fmla="*/ 643 h 885"/>
                <a:gd name="T58" fmla="*/ 614 w 793"/>
                <a:gd name="T59" fmla="*/ 710 h 885"/>
                <a:gd name="T60" fmla="*/ 585 w 793"/>
                <a:gd name="T61" fmla="*/ 832 h 885"/>
                <a:gd name="T62" fmla="*/ 556 w 793"/>
                <a:gd name="T63" fmla="*/ 852 h 885"/>
                <a:gd name="T64" fmla="*/ 528 w 793"/>
                <a:gd name="T65" fmla="*/ 862 h 885"/>
                <a:gd name="T66" fmla="*/ 511 w 793"/>
                <a:gd name="T67" fmla="*/ 885 h 885"/>
                <a:gd name="T68" fmla="*/ 497 w 793"/>
                <a:gd name="T69" fmla="*/ 877 h 885"/>
                <a:gd name="T70" fmla="*/ 483 w 793"/>
                <a:gd name="T71" fmla="*/ 867 h 885"/>
                <a:gd name="T72" fmla="*/ 457 w 793"/>
                <a:gd name="T73" fmla="*/ 864 h 885"/>
                <a:gd name="T74" fmla="*/ 454 w 793"/>
                <a:gd name="T75" fmla="*/ 772 h 885"/>
                <a:gd name="T76" fmla="*/ 428 w 793"/>
                <a:gd name="T77" fmla="*/ 693 h 885"/>
                <a:gd name="T78" fmla="*/ 337 w 793"/>
                <a:gd name="T79" fmla="*/ 473 h 885"/>
                <a:gd name="T80" fmla="*/ 234 w 793"/>
                <a:gd name="T81" fmla="*/ 259 h 885"/>
                <a:gd name="T82" fmla="*/ 203 w 793"/>
                <a:gd name="T83" fmla="*/ 420 h 885"/>
                <a:gd name="T84" fmla="*/ 177 w 793"/>
                <a:gd name="T85" fmla="*/ 616 h 885"/>
                <a:gd name="T86" fmla="*/ 149 w 793"/>
                <a:gd name="T87" fmla="*/ 758 h 885"/>
                <a:gd name="T88" fmla="*/ 111 w 793"/>
                <a:gd name="T89" fmla="*/ 775 h 885"/>
                <a:gd name="T90" fmla="*/ 89 w 793"/>
                <a:gd name="T91" fmla="*/ 795 h 885"/>
                <a:gd name="T92" fmla="*/ 64 w 793"/>
                <a:gd name="T93" fmla="*/ 811 h 885"/>
                <a:gd name="T94" fmla="*/ 51 w 793"/>
                <a:gd name="T95" fmla="*/ 773 h 885"/>
                <a:gd name="T96" fmla="*/ 44 w 793"/>
                <a:gd name="T97" fmla="*/ 718 h 885"/>
                <a:gd name="T98" fmla="*/ 32 w 793"/>
                <a:gd name="T99" fmla="*/ 673 h 885"/>
                <a:gd name="T100" fmla="*/ 0 w 793"/>
                <a:gd name="T101" fmla="*/ 715 h 885"/>
                <a:gd name="T102" fmla="*/ 5 w 793"/>
                <a:gd name="T103" fmla="*/ 602 h 885"/>
                <a:gd name="T104" fmla="*/ 18 w 793"/>
                <a:gd name="T105" fmla="*/ 481 h 885"/>
                <a:gd name="T106" fmla="*/ 40 w 793"/>
                <a:gd name="T107" fmla="*/ 351 h 885"/>
                <a:gd name="T108" fmla="*/ 72 w 793"/>
                <a:gd name="T109" fmla="*/ 213 h 885"/>
                <a:gd name="T110" fmla="*/ 113 w 793"/>
                <a:gd name="T111" fmla="*/ 6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3" h="885">
                  <a:moveTo>
                    <a:pt x="468" y="440"/>
                  </a:moveTo>
                  <a:lnTo>
                    <a:pt x="471" y="440"/>
                  </a:lnTo>
                  <a:lnTo>
                    <a:pt x="474" y="441"/>
                  </a:lnTo>
                  <a:lnTo>
                    <a:pt x="478" y="442"/>
                  </a:lnTo>
                  <a:lnTo>
                    <a:pt x="481" y="445"/>
                  </a:lnTo>
                  <a:lnTo>
                    <a:pt x="487" y="451"/>
                  </a:lnTo>
                  <a:lnTo>
                    <a:pt x="493" y="461"/>
                  </a:lnTo>
                  <a:lnTo>
                    <a:pt x="498" y="473"/>
                  </a:lnTo>
                  <a:lnTo>
                    <a:pt x="502" y="488"/>
                  </a:lnTo>
                  <a:lnTo>
                    <a:pt x="506" y="505"/>
                  </a:lnTo>
                  <a:lnTo>
                    <a:pt x="511" y="525"/>
                  </a:lnTo>
                  <a:lnTo>
                    <a:pt x="511" y="535"/>
                  </a:lnTo>
                  <a:lnTo>
                    <a:pt x="500" y="535"/>
                  </a:lnTo>
                  <a:lnTo>
                    <a:pt x="468" y="440"/>
                  </a:lnTo>
                  <a:close/>
                  <a:moveTo>
                    <a:pt x="64" y="270"/>
                  </a:moveTo>
                  <a:lnTo>
                    <a:pt x="64" y="280"/>
                  </a:lnTo>
                  <a:lnTo>
                    <a:pt x="74" y="291"/>
                  </a:lnTo>
                  <a:lnTo>
                    <a:pt x="64" y="301"/>
                  </a:lnTo>
                  <a:lnTo>
                    <a:pt x="64" y="323"/>
                  </a:lnTo>
                  <a:lnTo>
                    <a:pt x="74" y="323"/>
                  </a:lnTo>
                  <a:lnTo>
                    <a:pt x="85" y="280"/>
                  </a:lnTo>
                  <a:lnTo>
                    <a:pt x="74" y="270"/>
                  </a:lnTo>
                  <a:lnTo>
                    <a:pt x="64" y="270"/>
                  </a:lnTo>
                  <a:close/>
                  <a:moveTo>
                    <a:pt x="213" y="4"/>
                  </a:moveTo>
                  <a:lnTo>
                    <a:pt x="287" y="67"/>
                  </a:lnTo>
                  <a:lnTo>
                    <a:pt x="287" y="60"/>
                  </a:lnTo>
                  <a:lnTo>
                    <a:pt x="288" y="54"/>
                  </a:lnTo>
                  <a:lnTo>
                    <a:pt x="290" y="48"/>
                  </a:lnTo>
                  <a:lnTo>
                    <a:pt x="293" y="43"/>
                  </a:lnTo>
                  <a:lnTo>
                    <a:pt x="296" y="40"/>
                  </a:lnTo>
                  <a:lnTo>
                    <a:pt x="299" y="38"/>
                  </a:lnTo>
                  <a:lnTo>
                    <a:pt x="303" y="36"/>
                  </a:lnTo>
                  <a:lnTo>
                    <a:pt x="308" y="36"/>
                  </a:lnTo>
                  <a:lnTo>
                    <a:pt x="319" y="36"/>
                  </a:lnTo>
                  <a:lnTo>
                    <a:pt x="468" y="418"/>
                  </a:lnTo>
                  <a:lnTo>
                    <a:pt x="468" y="440"/>
                  </a:lnTo>
                  <a:lnTo>
                    <a:pt x="457" y="440"/>
                  </a:lnTo>
                  <a:lnTo>
                    <a:pt x="436" y="376"/>
                  </a:lnTo>
                  <a:lnTo>
                    <a:pt x="426" y="376"/>
                  </a:lnTo>
                  <a:lnTo>
                    <a:pt x="426" y="397"/>
                  </a:lnTo>
                  <a:lnTo>
                    <a:pt x="500" y="578"/>
                  </a:lnTo>
                  <a:lnTo>
                    <a:pt x="511" y="578"/>
                  </a:lnTo>
                  <a:lnTo>
                    <a:pt x="521" y="508"/>
                  </a:lnTo>
                  <a:lnTo>
                    <a:pt x="534" y="438"/>
                  </a:lnTo>
                  <a:lnTo>
                    <a:pt x="548" y="366"/>
                  </a:lnTo>
                  <a:lnTo>
                    <a:pt x="562" y="295"/>
                  </a:lnTo>
                  <a:lnTo>
                    <a:pt x="578" y="223"/>
                  </a:lnTo>
                  <a:lnTo>
                    <a:pt x="595" y="149"/>
                  </a:lnTo>
                  <a:lnTo>
                    <a:pt x="614" y="75"/>
                  </a:lnTo>
                  <a:lnTo>
                    <a:pt x="633" y="0"/>
                  </a:lnTo>
                  <a:lnTo>
                    <a:pt x="665" y="22"/>
                  </a:lnTo>
                  <a:lnTo>
                    <a:pt x="697" y="11"/>
                  </a:lnTo>
                  <a:lnTo>
                    <a:pt x="761" y="43"/>
                  </a:lnTo>
                  <a:lnTo>
                    <a:pt x="761" y="54"/>
                  </a:lnTo>
                  <a:lnTo>
                    <a:pt x="753" y="55"/>
                  </a:lnTo>
                  <a:lnTo>
                    <a:pt x="747" y="57"/>
                  </a:lnTo>
                  <a:lnTo>
                    <a:pt x="742" y="60"/>
                  </a:lnTo>
                  <a:lnTo>
                    <a:pt x="736" y="64"/>
                  </a:lnTo>
                  <a:lnTo>
                    <a:pt x="733" y="71"/>
                  </a:lnTo>
                  <a:lnTo>
                    <a:pt x="731" y="77"/>
                  </a:lnTo>
                  <a:lnTo>
                    <a:pt x="729" y="87"/>
                  </a:lnTo>
                  <a:lnTo>
                    <a:pt x="729" y="96"/>
                  </a:lnTo>
                  <a:lnTo>
                    <a:pt x="739" y="96"/>
                  </a:lnTo>
                  <a:lnTo>
                    <a:pt x="750" y="107"/>
                  </a:lnTo>
                  <a:lnTo>
                    <a:pt x="761" y="107"/>
                  </a:lnTo>
                  <a:lnTo>
                    <a:pt x="771" y="54"/>
                  </a:lnTo>
                  <a:lnTo>
                    <a:pt x="793" y="54"/>
                  </a:lnTo>
                  <a:lnTo>
                    <a:pt x="793" y="64"/>
                  </a:lnTo>
                  <a:lnTo>
                    <a:pt x="782" y="75"/>
                  </a:lnTo>
                  <a:lnTo>
                    <a:pt x="793" y="86"/>
                  </a:lnTo>
                  <a:lnTo>
                    <a:pt x="793" y="96"/>
                  </a:lnTo>
                  <a:lnTo>
                    <a:pt x="782" y="128"/>
                  </a:lnTo>
                  <a:lnTo>
                    <a:pt x="772" y="161"/>
                  </a:lnTo>
                  <a:lnTo>
                    <a:pt x="763" y="196"/>
                  </a:lnTo>
                  <a:lnTo>
                    <a:pt x="753" y="232"/>
                  </a:lnTo>
                  <a:lnTo>
                    <a:pt x="735" y="310"/>
                  </a:lnTo>
                  <a:lnTo>
                    <a:pt x="716" y="395"/>
                  </a:lnTo>
                  <a:lnTo>
                    <a:pt x="699" y="487"/>
                  </a:lnTo>
                  <a:lnTo>
                    <a:pt x="682" y="584"/>
                  </a:lnTo>
                  <a:lnTo>
                    <a:pt x="665" y="690"/>
                  </a:lnTo>
                  <a:lnTo>
                    <a:pt x="649" y="800"/>
                  </a:lnTo>
                  <a:lnTo>
                    <a:pt x="628" y="800"/>
                  </a:lnTo>
                  <a:lnTo>
                    <a:pt x="649" y="630"/>
                  </a:lnTo>
                  <a:lnTo>
                    <a:pt x="646" y="631"/>
                  </a:lnTo>
                  <a:lnTo>
                    <a:pt x="643" y="633"/>
                  </a:lnTo>
                  <a:lnTo>
                    <a:pt x="639" y="638"/>
                  </a:lnTo>
                  <a:lnTo>
                    <a:pt x="636" y="643"/>
                  </a:lnTo>
                  <a:lnTo>
                    <a:pt x="630" y="659"/>
                  </a:lnTo>
                  <a:lnTo>
                    <a:pt x="622" y="681"/>
                  </a:lnTo>
                  <a:lnTo>
                    <a:pt x="614" y="710"/>
                  </a:lnTo>
                  <a:lnTo>
                    <a:pt x="604" y="744"/>
                  </a:lnTo>
                  <a:lnTo>
                    <a:pt x="595" y="785"/>
                  </a:lnTo>
                  <a:lnTo>
                    <a:pt x="585" y="832"/>
                  </a:lnTo>
                  <a:lnTo>
                    <a:pt x="576" y="840"/>
                  </a:lnTo>
                  <a:lnTo>
                    <a:pt x="565" y="846"/>
                  </a:lnTo>
                  <a:lnTo>
                    <a:pt x="556" y="852"/>
                  </a:lnTo>
                  <a:lnTo>
                    <a:pt x="547" y="857"/>
                  </a:lnTo>
                  <a:lnTo>
                    <a:pt x="537" y="860"/>
                  </a:lnTo>
                  <a:lnTo>
                    <a:pt x="528" y="862"/>
                  </a:lnTo>
                  <a:lnTo>
                    <a:pt x="519" y="864"/>
                  </a:lnTo>
                  <a:lnTo>
                    <a:pt x="511" y="864"/>
                  </a:lnTo>
                  <a:lnTo>
                    <a:pt x="511" y="885"/>
                  </a:lnTo>
                  <a:lnTo>
                    <a:pt x="500" y="885"/>
                  </a:lnTo>
                  <a:lnTo>
                    <a:pt x="499" y="881"/>
                  </a:lnTo>
                  <a:lnTo>
                    <a:pt x="497" y="877"/>
                  </a:lnTo>
                  <a:lnTo>
                    <a:pt x="494" y="873"/>
                  </a:lnTo>
                  <a:lnTo>
                    <a:pt x="489" y="869"/>
                  </a:lnTo>
                  <a:lnTo>
                    <a:pt x="483" y="867"/>
                  </a:lnTo>
                  <a:lnTo>
                    <a:pt x="476" y="866"/>
                  </a:lnTo>
                  <a:lnTo>
                    <a:pt x="467" y="865"/>
                  </a:lnTo>
                  <a:lnTo>
                    <a:pt x="457" y="864"/>
                  </a:lnTo>
                  <a:lnTo>
                    <a:pt x="457" y="790"/>
                  </a:lnTo>
                  <a:lnTo>
                    <a:pt x="456" y="782"/>
                  </a:lnTo>
                  <a:lnTo>
                    <a:pt x="454" y="772"/>
                  </a:lnTo>
                  <a:lnTo>
                    <a:pt x="450" y="757"/>
                  </a:lnTo>
                  <a:lnTo>
                    <a:pt x="444" y="739"/>
                  </a:lnTo>
                  <a:lnTo>
                    <a:pt x="428" y="693"/>
                  </a:lnTo>
                  <a:lnTo>
                    <a:pt x="404" y="633"/>
                  </a:lnTo>
                  <a:lnTo>
                    <a:pt x="374" y="560"/>
                  </a:lnTo>
                  <a:lnTo>
                    <a:pt x="337" y="473"/>
                  </a:lnTo>
                  <a:lnTo>
                    <a:pt x="295" y="373"/>
                  </a:lnTo>
                  <a:lnTo>
                    <a:pt x="245" y="259"/>
                  </a:lnTo>
                  <a:lnTo>
                    <a:pt x="234" y="259"/>
                  </a:lnTo>
                  <a:lnTo>
                    <a:pt x="223" y="308"/>
                  </a:lnTo>
                  <a:lnTo>
                    <a:pt x="214" y="362"/>
                  </a:lnTo>
                  <a:lnTo>
                    <a:pt x="203" y="420"/>
                  </a:lnTo>
                  <a:lnTo>
                    <a:pt x="195" y="481"/>
                  </a:lnTo>
                  <a:lnTo>
                    <a:pt x="185" y="547"/>
                  </a:lnTo>
                  <a:lnTo>
                    <a:pt x="177" y="616"/>
                  </a:lnTo>
                  <a:lnTo>
                    <a:pt x="168" y="691"/>
                  </a:lnTo>
                  <a:lnTo>
                    <a:pt x="160" y="768"/>
                  </a:lnTo>
                  <a:lnTo>
                    <a:pt x="149" y="758"/>
                  </a:lnTo>
                  <a:lnTo>
                    <a:pt x="134" y="763"/>
                  </a:lnTo>
                  <a:lnTo>
                    <a:pt x="121" y="768"/>
                  </a:lnTo>
                  <a:lnTo>
                    <a:pt x="111" y="775"/>
                  </a:lnTo>
                  <a:lnTo>
                    <a:pt x="101" y="781"/>
                  </a:lnTo>
                  <a:lnTo>
                    <a:pt x="95" y="788"/>
                  </a:lnTo>
                  <a:lnTo>
                    <a:pt x="89" y="795"/>
                  </a:lnTo>
                  <a:lnTo>
                    <a:pt x="86" y="802"/>
                  </a:lnTo>
                  <a:lnTo>
                    <a:pt x="85" y="811"/>
                  </a:lnTo>
                  <a:lnTo>
                    <a:pt x="64" y="811"/>
                  </a:lnTo>
                  <a:lnTo>
                    <a:pt x="58" y="800"/>
                  </a:lnTo>
                  <a:lnTo>
                    <a:pt x="54" y="788"/>
                  </a:lnTo>
                  <a:lnTo>
                    <a:pt x="51" y="773"/>
                  </a:lnTo>
                  <a:lnTo>
                    <a:pt x="48" y="757"/>
                  </a:lnTo>
                  <a:lnTo>
                    <a:pt x="46" y="739"/>
                  </a:lnTo>
                  <a:lnTo>
                    <a:pt x="44" y="718"/>
                  </a:lnTo>
                  <a:lnTo>
                    <a:pt x="44" y="697"/>
                  </a:lnTo>
                  <a:lnTo>
                    <a:pt x="42" y="673"/>
                  </a:lnTo>
                  <a:lnTo>
                    <a:pt x="32" y="673"/>
                  </a:lnTo>
                  <a:lnTo>
                    <a:pt x="32" y="768"/>
                  </a:lnTo>
                  <a:lnTo>
                    <a:pt x="11" y="768"/>
                  </a:lnTo>
                  <a:lnTo>
                    <a:pt x="0" y="715"/>
                  </a:lnTo>
                  <a:lnTo>
                    <a:pt x="1" y="679"/>
                  </a:lnTo>
                  <a:lnTo>
                    <a:pt x="2" y="642"/>
                  </a:lnTo>
                  <a:lnTo>
                    <a:pt x="5" y="602"/>
                  </a:lnTo>
                  <a:lnTo>
                    <a:pt x="8" y="563"/>
                  </a:lnTo>
                  <a:lnTo>
                    <a:pt x="13" y="523"/>
                  </a:lnTo>
                  <a:lnTo>
                    <a:pt x="18" y="481"/>
                  </a:lnTo>
                  <a:lnTo>
                    <a:pt x="24" y="440"/>
                  </a:lnTo>
                  <a:lnTo>
                    <a:pt x="32" y="396"/>
                  </a:lnTo>
                  <a:lnTo>
                    <a:pt x="40" y="351"/>
                  </a:lnTo>
                  <a:lnTo>
                    <a:pt x="50" y="307"/>
                  </a:lnTo>
                  <a:lnTo>
                    <a:pt x="61" y="260"/>
                  </a:lnTo>
                  <a:lnTo>
                    <a:pt x="72" y="213"/>
                  </a:lnTo>
                  <a:lnTo>
                    <a:pt x="84" y="164"/>
                  </a:lnTo>
                  <a:lnTo>
                    <a:pt x="98" y="115"/>
                  </a:lnTo>
                  <a:lnTo>
                    <a:pt x="113" y="65"/>
                  </a:lnTo>
                  <a:lnTo>
                    <a:pt x="128" y="14"/>
                  </a:lnTo>
                  <a:lnTo>
                    <a:pt x="2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3" name="Freeform 122">
              <a:extLst>
                <a:ext uri="{FF2B5EF4-FFF2-40B4-BE49-F238E27FC236}">
                  <a16:creationId xmlns:a16="http://schemas.microsoft.com/office/drawing/2014/main" id="{1F1F9069-7443-4708-BECB-029E5E50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439" y="3916240"/>
              <a:ext cx="31420" cy="31419"/>
            </a:xfrm>
            <a:custGeom>
              <a:avLst/>
              <a:gdLst>
                <a:gd name="T0" fmla="*/ 268 w 268"/>
                <a:gd name="T1" fmla="*/ 0 h 263"/>
                <a:gd name="T2" fmla="*/ 268 w 268"/>
                <a:gd name="T3" fmla="*/ 263 h 263"/>
                <a:gd name="T4" fmla="*/ 233 w 268"/>
                <a:gd name="T5" fmla="*/ 263 h 263"/>
                <a:gd name="T6" fmla="*/ 233 w 268"/>
                <a:gd name="T7" fmla="*/ 72 h 263"/>
                <a:gd name="T8" fmla="*/ 145 w 268"/>
                <a:gd name="T9" fmla="*/ 263 h 263"/>
                <a:gd name="T10" fmla="*/ 123 w 268"/>
                <a:gd name="T11" fmla="*/ 263 h 263"/>
                <a:gd name="T12" fmla="*/ 35 w 268"/>
                <a:gd name="T13" fmla="*/ 72 h 263"/>
                <a:gd name="T14" fmla="*/ 35 w 268"/>
                <a:gd name="T15" fmla="*/ 263 h 263"/>
                <a:gd name="T16" fmla="*/ 0 w 268"/>
                <a:gd name="T17" fmla="*/ 263 h 263"/>
                <a:gd name="T18" fmla="*/ 0 w 268"/>
                <a:gd name="T19" fmla="*/ 0 h 263"/>
                <a:gd name="T20" fmla="*/ 35 w 268"/>
                <a:gd name="T21" fmla="*/ 0 h 263"/>
                <a:gd name="T22" fmla="*/ 134 w 268"/>
                <a:gd name="T23" fmla="*/ 216 h 263"/>
                <a:gd name="T24" fmla="*/ 233 w 268"/>
                <a:gd name="T25" fmla="*/ 0 h 263"/>
                <a:gd name="T26" fmla="*/ 268 w 268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8" h="263">
                  <a:moveTo>
                    <a:pt x="268" y="0"/>
                  </a:moveTo>
                  <a:lnTo>
                    <a:pt x="268" y="263"/>
                  </a:lnTo>
                  <a:lnTo>
                    <a:pt x="233" y="263"/>
                  </a:lnTo>
                  <a:lnTo>
                    <a:pt x="233" y="72"/>
                  </a:lnTo>
                  <a:lnTo>
                    <a:pt x="145" y="263"/>
                  </a:lnTo>
                  <a:lnTo>
                    <a:pt x="123" y="263"/>
                  </a:lnTo>
                  <a:lnTo>
                    <a:pt x="35" y="72"/>
                  </a:lnTo>
                  <a:lnTo>
                    <a:pt x="35" y="263"/>
                  </a:lnTo>
                  <a:lnTo>
                    <a:pt x="0" y="263"/>
                  </a:lnTo>
                  <a:lnTo>
                    <a:pt x="0" y="0"/>
                  </a:lnTo>
                  <a:lnTo>
                    <a:pt x="35" y="0"/>
                  </a:lnTo>
                  <a:lnTo>
                    <a:pt x="134" y="216"/>
                  </a:lnTo>
                  <a:lnTo>
                    <a:pt x="233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4" name="Freeform 123">
              <a:extLst>
                <a:ext uri="{FF2B5EF4-FFF2-40B4-BE49-F238E27FC236}">
                  <a16:creationId xmlns:a16="http://schemas.microsoft.com/office/drawing/2014/main" id="{B0340710-EDAC-4F96-9D36-DACD63EC9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3556" y="3921784"/>
              <a:ext cx="24027" cy="25874"/>
            </a:xfrm>
            <a:custGeom>
              <a:avLst/>
              <a:gdLst>
                <a:gd name="T0" fmla="*/ 160 w 210"/>
                <a:gd name="T1" fmla="*/ 158 h 214"/>
                <a:gd name="T2" fmla="*/ 168 w 210"/>
                <a:gd name="T3" fmla="*/ 145 h 214"/>
                <a:gd name="T4" fmla="*/ 173 w 210"/>
                <a:gd name="T5" fmla="*/ 132 h 214"/>
                <a:gd name="T6" fmla="*/ 175 w 210"/>
                <a:gd name="T7" fmla="*/ 116 h 214"/>
                <a:gd name="T8" fmla="*/ 175 w 210"/>
                <a:gd name="T9" fmla="*/ 99 h 214"/>
                <a:gd name="T10" fmla="*/ 173 w 210"/>
                <a:gd name="T11" fmla="*/ 83 h 214"/>
                <a:gd name="T12" fmla="*/ 168 w 210"/>
                <a:gd name="T13" fmla="*/ 68 h 214"/>
                <a:gd name="T14" fmla="*/ 160 w 210"/>
                <a:gd name="T15" fmla="*/ 56 h 214"/>
                <a:gd name="T16" fmla="*/ 150 w 210"/>
                <a:gd name="T17" fmla="*/ 45 h 214"/>
                <a:gd name="T18" fmla="*/ 139 w 210"/>
                <a:gd name="T19" fmla="*/ 37 h 214"/>
                <a:gd name="T20" fmla="*/ 126 w 210"/>
                <a:gd name="T21" fmla="*/ 32 h 214"/>
                <a:gd name="T22" fmla="*/ 112 w 210"/>
                <a:gd name="T23" fmla="*/ 29 h 214"/>
                <a:gd name="T24" fmla="*/ 99 w 210"/>
                <a:gd name="T25" fmla="*/ 29 h 214"/>
                <a:gd name="T26" fmla="*/ 85 w 210"/>
                <a:gd name="T27" fmla="*/ 32 h 214"/>
                <a:gd name="T28" fmla="*/ 72 w 210"/>
                <a:gd name="T29" fmla="*/ 37 h 214"/>
                <a:gd name="T30" fmla="*/ 61 w 210"/>
                <a:gd name="T31" fmla="*/ 44 h 214"/>
                <a:gd name="T32" fmla="*/ 51 w 210"/>
                <a:gd name="T33" fmla="*/ 55 h 214"/>
                <a:gd name="T34" fmla="*/ 43 w 210"/>
                <a:gd name="T35" fmla="*/ 67 h 214"/>
                <a:gd name="T36" fmla="*/ 38 w 210"/>
                <a:gd name="T37" fmla="*/ 80 h 214"/>
                <a:gd name="T38" fmla="*/ 36 w 210"/>
                <a:gd name="T39" fmla="*/ 96 h 214"/>
                <a:gd name="T40" fmla="*/ 36 w 210"/>
                <a:gd name="T41" fmla="*/ 113 h 214"/>
                <a:gd name="T42" fmla="*/ 38 w 210"/>
                <a:gd name="T43" fmla="*/ 129 h 214"/>
                <a:gd name="T44" fmla="*/ 43 w 210"/>
                <a:gd name="T45" fmla="*/ 144 h 214"/>
                <a:gd name="T46" fmla="*/ 51 w 210"/>
                <a:gd name="T47" fmla="*/ 157 h 214"/>
                <a:gd name="T48" fmla="*/ 61 w 210"/>
                <a:gd name="T49" fmla="*/ 168 h 214"/>
                <a:gd name="T50" fmla="*/ 73 w 210"/>
                <a:gd name="T51" fmla="*/ 176 h 214"/>
                <a:gd name="T52" fmla="*/ 85 w 210"/>
                <a:gd name="T53" fmla="*/ 182 h 214"/>
                <a:gd name="T54" fmla="*/ 99 w 210"/>
                <a:gd name="T55" fmla="*/ 184 h 214"/>
                <a:gd name="T56" fmla="*/ 112 w 210"/>
                <a:gd name="T57" fmla="*/ 184 h 214"/>
                <a:gd name="T58" fmla="*/ 126 w 210"/>
                <a:gd name="T59" fmla="*/ 182 h 214"/>
                <a:gd name="T60" fmla="*/ 139 w 210"/>
                <a:gd name="T61" fmla="*/ 176 h 214"/>
                <a:gd name="T62" fmla="*/ 150 w 210"/>
                <a:gd name="T63" fmla="*/ 168 h 214"/>
                <a:gd name="T64" fmla="*/ 28 w 210"/>
                <a:gd name="T65" fmla="*/ 184 h 214"/>
                <a:gd name="T66" fmla="*/ 16 w 210"/>
                <a:gd name="T67" fmla="*/ 167 h 214"/>
                <a:gd name="T68" fmla="*/ 7 w 210"/>
                <a:gd name="T69" fmla="*/ 149 h 214"/>
                <a:gd name="T70" fmla="*/ 2 w 210"/>
                <a:gd name="T71" fmla="*/ 128 h 214"/>
                <a:gd name="T72" fmla="*/ 0 w 210"/>
                <a:gd name="T73" fmla="*/ 105 h 214"/>
                <a:gd name="T74" fmla="*/ 2 w 210"/>
                <a:gd name="T75" fmla="*/ 83 h 214"/>
                <a:gd name="T76" fmla="*/ 7 w 210"/>
                <a:gd name="T77" fmla="*/ 62 h 214"/>
                <a:gd name="T78" fmla="*/ 16 w 210"/>
                <a:gd name="T79" fmla="*/ 44 h 214"/>
                <a:gd name="T80" fmla="*/ 28 w 210"/>
                <a:gd name="T81" fmla="*/ 28 h 214"/>
                <a:gd name="T82" fmla="*/ 43 w 210"/>
                <a:gd name="T83" fmla="*/ 16 h 214"/>
                <a:gd name="T84" fmla="*/ 60 w 210"/>
                <a:gd name="T85" fmla="*/ 6 h 214"/>
                <a:gd name="T86" fmla="*/ 78 w 210"/>
                <a:gd name="T87" fmla="*/ 1 h 214"/>
                <a:gd name="T88" fmla="*/ 100 w 210"/>
                <a:gd name="T89" fmla="*/ 0 h 214"/>
                <a:gd name="T90" fmla="*/ 124 w 210"/>
                <a:gd name="T91" fmla="*/ 2 h 214"/>
                <a:gd name="T92" fmla="*/ 145 w 210"/>
                <a:gd name="T93" fmla="*/ 11 h 214"/>
                <a:gd name="T94" fmla="*/ 164 w 210"/>
                <a:gd name="T95" fmla="*/ 26 h 214"/>
                <a:gd name="T96" fmla="*/ 176 w 210"/>
                <a:gd name="T97" fmla="*/ 44 h 214"/>
                <a:gd name="T98" fmla="*/ 210 w 210"/>
                <a:gd name="T99" fmla="*/ 3 h 214"/>
                <a:gd name="T100" fmla="*/ 176 w 210"/>
                <a:gd name="T101" fmla="*/ 210 h 214"/>
                <a:gd name="T102" fmla="*/ 170 w 210"/>
                <a:gd name="T103" fmla="*/ 178 h 214"/>
                <a:gd name="T104" fmla="*/ 155 w 210"/>
                <a:gd name="T105" fmla="*/ 194 h 214"/>
                <a:gd name="T106" fmla="*/ 135 w 210"/>
                <a:gd name="T107" fmla="*/ 207 h 214"/>
                <a:gd name="T108" fmla="*/ 112 w 210"/>
                <a:gd name="T109" fmla="*/ 213 h 214"/>
                <a:gd name="T110" fmla="*/ 89 w 210"/>
                <a:gd name="T111" fmla="*/ 213 h 214"/>
                <a:gd name="T112" fmla="*/ 70 w 210"/>
                <a:gd name="T113" fmla="*/ 209 h 214"/>
                <a:gd name="T114" fmla="*/ 52 w 210"/>
                <a:gd name="T115" fmla="*/ 202 h 214"/>
                <a:gd name="T116" fmla="*/ 36 w 210"/>
                <a:gd name="T117" fmla="*/ 19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214">
                  <a:moveTo>
                    <a:pt x="155" y="163"/>
                  </a:moveTo>
                  <a:lnTo>
                    <a:pt x="160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1" y="139"/>
                  </a:lnTo>
                  <a:lnTo>
                    <a:pt x="173" y="132"/>
                  </a:lnTo>
                  <a:lnTo>
                    <a:pt x="174" y="123"/>
                  </a:lnTo>
                  <a:lnTo>
                    <a:pt x="175" y="116"/>
                  </a:lnTo>
                  <a:lnTo>
                    <a:pt x="176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3" y="83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5" y="61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4" y="41"/>
                  </a:lnTo>
                  <a:lnTo>
                    <a:pt x="139" y="37"/>
                  </a:lnTo>
                  <a:lnTo>
                    <a:pt x="133" y="35"/>
                  </a:lnTo>
                  <a:lnTo>
                    <a:pt x="126" y="32"/>
                  </a:lnTo>
                  <a:lnTo>
                    <a:pt x="120" y="30"/>
                  </a:lnTo>
                  <a:lnTo>
                    <a:pt x="112" y="29"/>
                  </a:lnTo>
                  <a:lnTo>
                    <a:pt x="105" y="29"/>
                  </a:lnTo>
                  <a:lnTo>
                    <a:pt x="99" y="29"/>
                  </a:lnTo>
                  <a:lnTo>
                    <a:pt x="91" y="30"/>
                  </a:lnTo>
                  <a:lnTo>
                    <a:pt x="85" y="32"/>
                  </a:lnTo>
                  <a:lnTo>
                    <a:pt x="78" y="34"/>
                  </a:lnTo>
                  <a:lnTo>
                    <a:pt x="72" y="37"/>
                  </a:lnTo>
                  <a:lnTo>
                    <a:pt x="67" y="40"/>
                  </a:lnTo>
                  <a:lnTo>
                    <a:pt x="61" y="44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6" y="60"/>
                  </a:lnTo>
                  <a:lnTo>
                    <a:pt x="43" y="67"/>
                  </a:lnTo>
                  <a:lnTo>
                    <a:pt x="40" y="74"/>
                  </a:lnTo>
                  <a:lnTo>
                    <a:pt x="38" y="80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5" y="105"/>
                  </a:lnTo>
                  <a:lnTo>
                    <a:pt x="36" y="113"/>
                  </a:lnTo>
                  <a:lnTo>
                    <a:pt x="37" y="122"/>
                  </a:lnTo>
                  <a:lnTo>
                    <a:pt x="38" y="129"/>
                  </a:lnTo>
                  <a:lnTo>
                    <a:pt x="40" y="137"/>
                  </a:lnTo>
                  <a:lnTo>
                    <a:pt x="43" y="144"/>
                  </a:lnTo>
                  <a:lnTo>
                    <a:pt x="46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1" y="168"/>
                  </a:lnTo>
                  <a:lnTo>
                    <a:pt x="67" y="172"/>
                  </a:lnTo>
                  <a:lnTo>
                    <a:pt x="73" y="176"/>
                  </a:lnTo>
                  <a:lnTo>
                    <a:pt x="78" y="179"/>
                  </a:lnTo>
                  <a:lnTo>
                    <a:pt x="85" y="182"/>
                  </a:lnTo>
                  <a:lnTo>
                    <a:pt x="92" y="183"/>
                  </a:lnTo>
                  <a:lnTo>
                    <a:pt x="99" y="184"/>
                  </a:lnTo>
                  <a:lnTo>
                    <a:pt x="106" y="185"/>
                  </a:lnTo>
                  <a:lnTo>
                    <a:pt x="112" y="184"/>
                  </a:lnTo>
                  <a:lnTo>
                    <a:pt x="120" y="183"/>
                  </a:lnTo>
                  <a:lnTo>
                    <a:pt x="126" y="182"/>
                  </a:lnTo>
                  <a:lnTo>
                    <a:pt x="133" y="179"/>
                  </a:lnTo>
                  <a:lnTo>
                    <a:pt x="139" y="176"/>
                  </a:lnTo>
                  <a:lnTo>
                    <a:pt x="144" y="173"/>
                  </a:lnTo>
                  <a:lnTo>
                    <a:pt x="150" y="168"/>
                  </a:lnTo>
                  <a:lnTo>
                    <a:pt x="155" y="163"/>
                  </a:lnTo>
                  <a:close/>
                  <a:moveTo>
                    <a:pt x="28" y="184"/>
                  </a:moveTo>
                  <a:lnTo>
                    <a:pt x="22" y="175"/>
                  </a:lnTo>
                  <a:lnTo>
                    <a:pt x="16" y="167"/>
                  </a:lnTo>
                  <a:lnTo>
                    <a:pt x="11" y="158"/>
                  </a:lnTo>
                  <a:lnTo>
                    <a:pt x="7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7"/>
                  </a:lnTo>
                  <a:lnTo>
                    <a:pt x="0" y="105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2" y="36"/>
                  </a:lnTo>
                  <a:lnTo>
                    <a:pt x="28" y="28"/>
                  </a:lnTo>
                  <a:lnTo>
                    <a:pt x="36" y="22"/>
                  </a:lnTo>
                  <a:lnTo>
                    <a:pt x="43" y="16"/>
                  </a:lnTo>
                  <a:lnTo>
                    <a:pt x="52" y="10"/>
                  </a:lnTo>
                  <a:lnTo>
                    <a:pt x="60" y="6"/>
                  </a:lnTo>
                  <a:lnTo>
                    <a:pt x="69" y="3"/>
                  </a:lnTo>
                  <a:lnTo>
                    <a:pt x="78" y="1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24" y="2"/>
                  </a:lnTo>
                  <a:lnTo>
                    <a:pt x="135" y="6"/>
                  </a:lnTo>
                  <a:lnTo>
                    <a:pt x="145" y="11"/>
                  </a:lnTo>
                  <a:lnTo>
                    <a:pt x="155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6" y="44"/>
                  </a:lnTo>
                  <a:lnTo>
                    <a:pt x="176" y="3"/>
                  </a:lnTo>
                  <a:lnTo>
                    <a:pt x="210" y="3"/>
                  </a:lnTo>
                  <a:lnTo>
                    <a:pt x="210" y="210"/>
                  </a:lnTo>
                  <a:lnTo>
                    <a:pt x="176" y="210"/>
                  </a:lnTo>
                  <a:lnTo>
                    <a:pt x="176" y="168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5" y="194"/>
                  </a:lnTo>
                  <a:lnTo>
                    <a:pt x="145" y="202"/>
                  </a:lnTo>
                  <a:lnTo>
                    <a:pt x="135" y="207"/>
                  </a:lnTo>
                  <a:lnTo>
                    <a:pt x="124" y="211"/>
                  </a:lnTo>
                  <a:lnTo>
                    <a:pt x="112" y="213"/>
                  </a:lnTo>
                  <a:lnTo>
                    <a:pt x="100" y="214"/>
                  </a:lnTo>
                  <a:lnTo>
                    <a:pt x="89" y="213"/>
                  </a:lnTo>
                  <a:lnTo>
                    <a:pt x="78" y="212"/>
                  </a:lnTo>
                  <a:lnTo>
                    <a:pt x="70" y="209"/>
                  </a:lnTo>
                  <a:lnTo>
                    <a:pt x="60" y="206"/>
                  </a:lnTo>
                  <a:lnTo>
                    <a:pt x="52" y="202"/>
                  </a:lnTo>
                  <a:lnTo>
                    <a:pt x="43" y="196"/>
                  </a:lnTo>
                  <a:lnTo>
                    <a:pt x="36" y="191"/>
                  </a:lnTo>
                  <a:lnTo>
                    <a:pt x="28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5" name="Freeform 124">
              <a:extLst>
                <a:ext uri="{FF2B5EF4-FFF2-40B4-BE49-F238E27FC236}">
                  <a16:creationId xmlns:a16="http://schemas.microsoft.com/office/drawing/2014/main" id="{A245E601-3E3F-4029-8849-9573E4D7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976" y="3921784"/>
              <a:ext cx="11089" cy="25874"/>
            </a:xfrm>
            <a:custGeom>
              <a:avLst/>
              <a:gdLst>
                <a:gd name="T0" fmla="*/ 35 w 98"/>
                <a:gd name="T1" fmla="*/ 3 h 210"/>
                <a:gd name="T2" fmla="*/ 35 w 98"/>
                <a:gd name="T3" fmla="*/ 38 h 210"/>
                <a:gd name="T4" fmla="*/ 40 w 98"/>
                <a:gd name="T5" fmla="*/ 28 h 210"/>
                <a:gd name="T6" fmla="*/ 46 w 98"/>
                <a:gd name="T7" fmla="*/ 21 h 210"/>
                <a:gd name="T8" fmla="*/ 52 w 98"/>
                <a:gd name="T9" fmla="*/ 15 h 210"/>
                <a:gd name="T10" fmla="*/ 59 w 98"/>
                <a:gd name="T11" fmla="*/ 9 h 210"/>
                <a:gd name="T12" fmla="*/ 68 w 98"/>
                <a:gd name="T13" fmla="*/ 5 h 210"/>
                <a:gd name="T14" fmla="*/ 77 w 98"/>
                <a:gd name="T15" fmla="*/ 2 h 210"/>
                <a:gd name="T16" fmla="*/ 87 w 98"/>
                <a:gd name="T17" fmla="*/ 0 h 210"/>
                <a:gd name="T18" fmla="*/ 98 w 98"/>
                <a:gd name="T19" fmla="*/ 0 h 210"/>
                <a:gd name="T20" fmla="*/ 98 w 98"/>
                <a:gd name="T21" fmla="*/ 35 h 210"/>
                <a:gd name="T22" fmla="*/ 89 w 98"/>
                <a:gd name="T23" fmla="*/ 35 h 210"/>
                <a:gd name="T24" fmla="*/ 76 w 98"/>
                <a:gd name="T25" fmla="*/ 36 h 210"/>
                <a:gd name="T26" fmla="*/ 66 w 98"/>
                <a:gd name="T27" fmla="*/ 39 h 210"/>
                <a:gd name="T28" fmla="*/ 60 w 98"/>
                <a:gd name="T29" fmla="*/ 40 h 210"/>
                <a:gd name="T30" fmla="*/ 56 w 98"/>
                <a:gd name="T31" fmla="*/ 43 h 210"/>
                <a:gd name="T32" fmla="*/ 52 w 98"/>
                <a:gd name="T33" fmla="*/ 45 h 210"/>
                <a:gd name="T34" fmla="*/ 49 w 98"/>
                <a:gd name="T35" fmla="*/ 49 h 210"/>
                <a:gd name="T36" fmla="*/ 46 w 98"/>
                <a:gd name="T37" fmla="*/ 53 h 210"/>
                <a:gd name="T38" fmla="*/ 42 w 98"/>
                <a:gd name="T39" fmla="*/ 57 h 210"/>
                <a:gd name="T40" fmla="*/ 40 w 98"/>
                <a:gd name="T41" fmla="*/ 62 h 210"/>
                <a:gd name="T42" fmla="*/ 38 w 98"/>
                <a:gd name="T43" fmla="*/ 68 h 210"/>
                <a:gd name="T44" fmla="*/ 36 w 98"/>
                <a:gd name="T45" fmla="*/ 82 h 210"/>
                <a:gd name="T46" fmla="*/ 35 w 98"/>
                <a:gd name="T47" fmla="*/ 96 h 210"/>
                <a:gd name="T48" fmla="*/ 35 w 98"/>
                <a:gd name="T49" fmla="*/ 210 h 210"/>
                <a:gd name="T50" fmla="*/ 0 w 98"/>
                <a:gd name="T51" fmla="*/ 210 h 210"/>
                <a:gd name="T52" fmla="*/ 0 w 98"/>
                <a:gd name="T53" fmla="*/ 3 h 210"/>
                <a:gd name="T54" fmla="*/ 35 w 98"/>
                <a:gd name="T55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0">
                  <a:moveTo>
                    <a:pt x="35" y="3"/>
                  </a:moveTo>
                  <a:lnTo>
                    <a:pt x="35" y="38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2" y="15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98" y="35"/>
                  </a:lnTo>
                  <a:lnTo>
                    <a:pt x="89" y="35"/>
                  </a:lnTo>
                  <a:lnTo>
                    <a:pt x="76" y="36"/>
                  </a:lnTo>
                  <a:lnTo>
                    <a:pt x="66" y="39"/>
                  </a:lnTo>
                  <a:lnTo>
                    <a:pt x="60" y="40"/>
                  </a:lnTo>
                  <a:lnTo>
                    <a:pt x="56" y="43"/>
                  </a:lnTo>
                  <a:lnTo>
                    <a:pt x="52" y="45"/>
                  </a:lnTo>
                  <a:lnTo>
                    <a:pt x="49" y="49"/>
                  </a:lnTo>
                  <a:lnTo>
                    <a:pt x="46" y="53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8" y="68"/>
                  </a:lnTo>
                  <a:lnTo>
                    <a:pt x="36" y="82"/>
                  </a:lnTo>
                  <a:lnTo>
                    <a:pt x="35" y="96"/>
                  </a:lnTo>
                  <a:lnTo>
                    <a:pt x="35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6" name="Freeform 125">
              <a:extLst>
                <a:ext uri="{FF2B5EF4-FFF2-40B4-BE49-F238E27FC236}">
                  <a16:creationId xmlns:a16="http://schemas.microsoft.com/office/drawing/2014/main" id="{F765D50A-37E7-4AF0-AFC5-A695FC27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610" y="3914392"/>
              <a:ext cx="18482" cy="33267"/>
            </a:xfrm>
            <a:custGeom>
              <a:avLst/>
              <a:gdLst>
                <a:gd name="T0" fmla="*/ 35 w 163"/>
                <a:gd name="T1" fmla="*/ 280 h 280"/>
                <a:gd name="T2" fmla="*/ 0 w 163"/>
                <a:gd name="T3" fmla="*/ 280 h 280"/>
                <a:gd name="T4" fmla="*/ 0 w 163"/>
                <a:gd name="T5" fmla="*/ 0 h 280"/>
                <a:gd name="T6" fmla="*/ 35 w 163"/>
                <a:gd name="T7" fmla="*/ 0 h 280"/>
                <a:gd name="T8" fmla="*/ 35 w 163"/>
                <a:gd name="T9" fmla="*/ 164 h 280"/>
                <a:gd name="T10" fmla="*/ 114 w 163"/>
                <a:gd name="T11" fmla="*/ 73 h 280"/>
                <a:gd name="T12" fmla="*/ 163 w 163"/>
                <a:gd name="T13" fmla="*/ 73 h 280"/>
                <a:gd name="T14" fmla="*/ 65 w 163"/>
                <a:gd name="T15" fmla="*/ 176 h 280"/>
                <a:gd name="T16" fmla="*/ 163 w 163"/>
                <a:gd name="T17" fmla="*/ 280 h 280"/>
                <a:gd name="T18" fmla="*/ 116 w 163"/>
                <a:gd name="T19" fmla="*/ 280 h 280"/>
                <a:gd name="T20" fmla="*/ 35 w 163"/>
                <a:gd name="T21" fmla="*/ 189 h 280"/>
                <a:gd name="T22" fmla="*/ 35 w 163"/>
                <a:gd name="T23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280">
                  <a:moveTo>
                    <a:pt x="35" y="280"/>
                  </a:moveTo>
                  <a:lnTo>
                    <a:pt x="0" y="28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64"/>
                  </a:lnTo>
                  <a:lnTo>
                    <a:pt x="114" y="73"/>
                  </a:lnTo>
                  <a:lnTo>
                    <a:pt x="163" y="73"/>
                  </a:lnTo>
                  <a:lnTo>
                    <a:pt x="65" y="176"/>
                  </a:lnTo>
                  <a:lnTo>
                    <a:pt x="163" y="280"/>
                  </a:lnTo>
                  <a:lnTo>
                    <a:pt x="116" y="280"/>
                  </a:lnTo>
                  <a:lnTo>
                    <a:pt x="35" y="189"/>
                  </a:lnTo>
                  <a:lnTo>
                    <a:pt x="35" y="2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7" name="Freeform 126">
              <a:extLst>
                <a:ext uri="{FF2B5EF4-FFF2-40B4-BE49-F238E27FC236}">
                  <a16:creationId xmlns:a16="http://schemas.microsoft.com/office/drawing/2014/main" id="{3A5B53FB-F247-4549-93DF-F94FF2AC6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1940" y="3921784"/>
              <a:ext cx="24027" cy="25874"/>
            </a:xfrm>
            <a:custGeom>
              <a:avLst/>
              <a:gdLst>
                <a:gd name="T0" fmla="*/ 143 w 202"/>
                <a:gd name="T1" fmla="*/ 41 h 214"/>
                <a:gd name="T2" fmla="*/ 132 w 202"/>
                <a:gd name="T3" fmla="*/ 35 h 214"/>
                <a:gd name="T4" fmla="*/ 120 w 202"/>
                <a:gd name="T5" fmla="*/ 30 h 214"/>
                <a:gd name="T6" fmla="*/ 109 w 202"/>
                <a:gd name="T7" fmla="*/ 28 h 214"/>
                <a:gd name="T8" fmla="*/ 95 w 202"/>
                <a:gd name="T9" fmla="*/ 28 h 214"/>
                <a:gd name="T10" fmla="*/ 82 w 202"/>
                <a:gd name="T11" fmla="*/ 30 h 214"/>
                <a:gd name="T12" fmla="*/ 70 w 202"/>
                <a:gd name="T13" fmla="*/ 35 h 214"/>
                <a:gd name="T14" fmla="*/ 61 w 202"/>
                <a:gd name="T15" fmla="*/ 41 h 214"/>
                <a:gd name="T16" fmla="*/ 51 w 202"/>
                <a:gd name="T17" fmla="*/ 50 h 214"/>
                <a:gd name="T18" fmla="*/ 45 w 202"/>
                <a:gd name="T19" fmla="*/ 60 h 214"/>
                <a:gd name="T20" fmla="*/ 40 w 202"/>
                <a:gd name="T21" fmla="*/ 72 h 214"/>
                <a:gd name="T22" fmla="*/ 36 w 202"/>
                <a:gd name="T23" fmla="*/ 86 h 214"/>
                <a:gd name="T24" fmla="*/ 166 w 202"/>
                <a:gd name="T25" fmla="*/ 93 h 214"/>
                <a:gd name="T26" fmla="*/ 165 w 202"/>
                <a:gd name="T27" fmla="*/ 79 h 214"/>
                <a:gd name="T28" fmla="*/ 162 w 202"/>
                <a:gd name="T29" fmla="*/ 67 h 214"/>
                <a:gd name="T30" fmla="*/ 156 w 202"/>
                <a:gd name="T31" fmla="*/ 55 h 214"/>
                <a:gd name="T32" fmla="*/ 147 w 202"/>
                <a:gd name="T33" fmla="*/ 45 h 214"/>
                <a:gd name="T34" fmla="*/ 90 w 202"/>
                <a:gd name="T35" fmla="*/ 213 h 214"/>
                <a:gd name="T36" fmla="*/ 69 w 202"/>
                <a:gd name="T37" fmla="*/ 210 h 214"/>
                <a:gd name="T38" fmla="*/ 51 w 202"/>
                <a:gd name="T39" fmla="*/ 203 h 214"/>
                <a:gd name="T40" fmla="*/ 35 w 202"/>
                <a:gd name="T41" fmla="*/ 191 h 214"/>
                <a:gd name="T42" fmla="*/ 21 w 202"/>
                <a:gd name="T43" fmla="*/ 177 h 214"/>
                <a:gd name="T44" fmla="*/ 11 w 202"/>
                <a:gd name="T45" fmla="*/ 159 h 214"/>
                <a:gd name="T46" fmla="*/ 4 w 202"/>
                <a:gd name="T47" fmla="*/ 140 h 214"/>
                <a:gd name="T48" fmla="*/ 0 w 202"/>
                <a:gd name="T49" fmla="*/ 118 h 214"/>
                <a:gd name="T50" fmla="*/ 0 w 202"/>
                <a:gd name="T51" fmla="*/ 94 h 214"/>
                <a:gd name="T52" fmla="*/ 4 w 202"/>
                <a:gd name="T53" fmla="*/ 73 h 214"/>
                <a:gd name="T54" fmla="*/ 11 w 202"/>
                <a:gd name="T55" fmla="*/ 53 h 214"/>
                <a:gd name="T56" fmla="*/ 21 w 202"/>
                <a:gd name="T57" fmla="*/ 36 h 214"/>
                <a:gd name="T58" fmla="*/ 36 w 202"/>
                <a:gd name="T59" fmla="*/ 22 h 214"/>
                <a:gd name="T60" fmla="*/ 52 w 202"/>
                <a:gd name="T61" fmla="*/ 10 h 214"/>
                <a:gd name="T62" fmla="*/ 70 w 202"/>
                <a:gd name="T63" fmla="*/ 3 h 214"/>
                <a:gd name="T64" fmla="*/ 92 w 202"/>
                <a:gd name="T65" fmla="*/ 0 h 214"/>
                <a:gd name="T66" fmla="*/ 113 w 202"/>
                <a:gd name="T67" fmla="*/ 0 h 214"/>
                <a:gd name="T68" fmla="*/ 133 w 202"/>
                <a:gd name="T69" fmla="*/ 3 h 214"/>
                <a:gd name="T70" fmla="*/ 152 w 202"/>
                <a:gd name="T71" fmla="*/ 10 h 214"/>
                <a:gd name="T72" fmla="*/ 168 w 202"/>
                <a:gd name="T73" fmla="*/ 21 h 214"/>
                <a:gd name="T74" fmla="*/ 181 w 202"/>
                <a:gd name="T75" fmla="*/ 34 h 214"/>
                <a:gd name="T76" fmla="*/ 192 w 202"/>
                <a:gd name="T77" fmla="*/ 50 h 214"/>
                <a:gd name="T78" fmla="*/ 199 w 202"/>
                <a:gd name="T79" fmla="*/ 68 h 214"/>
                <a:gd name="T80" fmla="*/ 202 w 202"/>
                <a:gd name="T81" fmla="*/ 88 h 214"/>
                <a:gd name="T82" fmla="*/ 202 w 202"/>
                <a:gd name="T83" fmla="*/ 108 h 214"/>
                <a:gd name="T84" fmla="*/ 35 w 202"/>
                <a:gd name="T85" fmla="*/ 119 h 214"/>
                <a:gd name="T86" fmla="*/ 37 w 202"/>
                <a:gd name="T87" fmla="*/ 134 h 214"/>
                <a:gd name="T88" fmla="*/ 41 w 202"/>
                <a:gd name="T89" fmla="*/ 146 h 214"/>
                <a:gd name="T90" fmla="*/ 47 w 202"/>
                <a:gd name="T91" fmla="*/ 158 h 214"/>
                <a:gd name="T92" fmla="*/ 54 w 202"/>
                <a:gd name="T93" fmla="*/ 168 h 214"/>
                <a:gd name="T94" fmla="*/ 64 w 202"/>
                <a:gd name="T95" fmla="*/ 175 h 214"/>
                <a:gd name="T96" fmla="*/ 76 w 202"/>
                <a:gd name="T97" fmla="*/ 182 h 214"/>
                <a:gd name="T98" fmla="*/ 87 w 202"/>
                <a:gd name="T99" fmla="*/ 185 h 214"/>
                <a:gd name="T100" fmla="*/ 101 w 202"/>
                <a:gd name="T101" fmla="*/ 186 h 214"/>
                <a:gd name="T102" fmla="*/ 120 w 202"/>
                <a:gd name="T103" fmla="*/ 184 h 214"/>
                <a:gd name="T104" fmla="*/ 136 w 202"/>
                <a:gd name="T105" fmla="*/ 176 h 214"/>
                <a:gd name="T106" fmla="*/ 149 w 202"/>
                <a:gd name="T107" fmla="*/ 166 h 214"/>
                <a:gd name="T108" fmla="*/ 158 w 202"/>
                <a:gd name="T109" fmla="*/ 151 h 214"/>
                <a:gd name="T110" fmla="*/ 193 w 202"/>
                <a:gd name="T111" fmla="*/ 158 h 214"/>
                <a:gd name="T112" fmla="*/ 186 w 202"/>
                <a:gd name="T113" fmla="*/ 170 h 214"/>
                <a:gd name="T114" fmla="*/ 173 w 202"/>
                <a:gd name="T115" fmla="*/ 187 h 214"/>
                <a:gd name="T116" fmla="*/ 156 w 202"/>
                <a:gd name="T117" fmla="*/ 201 h 214"/>
                <a:gd name="T118" fmla="*/ 142 w 202"/>
                <a:gd name="T119" fmla="*/ 207 h 214"/>
                <a:gd name="T120" fmla="*/ 127 w 202"/>
                <a:gd name="T121" fmla="*/ 211 h 214"/>
                <a:gd name="T122" fmla="*/ 110 w 202"/>
                <a:gd name="T123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4">
                  <a:moveTo>
                    <a:pt x="147" y="45"/>
                  </a:moveTo>
                  <a:lnTo>
                    <a:pt x="143" y="41"/>
                  </a:lnTo>
                  <a:lnTo>
                    <a:pt x="137" y="38"/>
                  </a:lnTo>
                  <a:lnTo>
                    <a:pt x="132" y="35"/>
                  </a:lnTo>
                  <a:lnTo>
                    <a:pt x="127" y="32"/>
                  </a:lnTo>
                  <a:lnTo>
                    <a:pt x="120" y="30"/>
                  </a:lnTo>
                  <a:lnTo>
                    <a:pt x="115" y="28"/>
                  </a:lnTo>
                  <a:lnTo>
                    <a:pt x="109" y="28"/>
                  </a:lnTo>
                  <a:lnTo>
                    <a:pt x="101" y="27"/>
                  </a:lnTo>
                  <a:lnTo>
                    <a:pt x="95" y="28"/>
                  </a:lnTo>
                  <a:lnTo>
                    <a:pt x="89" y="28"/>
                  </a:lnTo>
                  <a:lnTo>
                    <a:pt x="82" y="30"/>
                  </a:lnTo>
                  <a:lnTo>
                    <a:pt x="77" y="32"/>
                  </a:lnTo>
                  <a:lnTo>
                    <a:pt x="70" y="35"/>
                  </a:lnTo>
                  <a:lnTo>
                    <a:pt x="65" y="38"/>
                  </a:lnTo>
                  <a:lnTo>
                    <a:pt x="61" y="41"/>
                  </a:lnTo>
                  <a:lnTo>
                    <a:pt x="56" y="45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5" y="60"/>
                  </a:lnTo>
                  <a:lnTo>
                    <a:pt x="42" y="66"/>
                  </a:lnTo>
                  <a:lnTo>
                    <a:pt x="40" y="72"/>
                  </a:lnTo>
                  <a:lnTo>
                    <a:pt x="37" y="79"/>
                  </a:lnTo>
                  <a:lnTo>
                    <a:pt x="36" y="86"/>
                  </a:lnTo>
                  <a:lnTo>
                    <a:pt x="35" y="93"/>
                  </a:lnTo>
                  <a:lnTo>
                    <a:pt x="166" y="93"/>
                  </a:lnTo>
                  <a:lnTo>
                    <a:pt x="166" y="86"/>
                  </a:lnTo>
                  <a:lnTo>
                    <a:pt x="165" y="79"/>
                  </a:lnTo>
                  <a:lnTo>
                    <a:pt x="164" y="73"/>
                  </a:lnTo>
                  <a:lnTo>
                    <a:pt x="162" y="67"/>
                  </a:lnTo>
                  <a:lnTo>
                    <a:pt x="159" y="60"/>
                  </a:lnTo>
                  <a:lnTo>
                    <a:pt x="156" y="55"/>
                  </a:lnTo>
                  <a:lnTo>
                    <a:pt x="152" y="51"/>
                  </a:lnTo>
                  <a:lnTo>
                    <a:pt x="147" y="45"/>
                  </a:lnTo>
                  <a:close/>
                  <a:moveTo>
                    <a:pt x="101" y="214"/>
                  </a:moveTo>
                  <a:lnTo>
                    <a:pt x="90" y="213"/>
                  </a:lnTo>
                  <a:lnTo>
                    <a:pt x="80" y="212"/>
                  </a:lnTo>
                  <a:lnTo>
                    <a:pt x="69" y="210"/>
                  </a:lnTo>
                  <a:lnTo>
                    <a:pt x="61" y="207"/>
                  </a:lnTo>
                  <a:lnTo>
                    <a:pt x="51" y="203"/>
                  </a:lnTo>
                  <a:lnTo>
                    <a:pt x="43" y="197"/>
                  </a:lnTo>
                  <a:lnTo>
                    <a:pt x="35" y="191"/>
                  </a:lnTo>
                  <a:lnTo>
                    <a:pt x="28" y="185"/>
                  </a:lnTo>
                  <a:lnTo>
                    <a:pt x="21" y="177"/>
                  </a:lnTo>
                  <a:lnTo>
                    <a:pt x="16" y="169"/>
                  </a:lnTo>
                  <a:lnTo>
                    <a:pt x="11" y="159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4" y="73"/>
                  </a:lnTo>
                  <a:lnTo>
                    <a:pt x="8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6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0"/>
                  </a:lnTo>
                  <a:lnTo>
                    <a:pt x="61" y="6"/>
                  </a:lnTo>
                  <a:lnTo>
                    <a:pt x="70" y="3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1"/>
                  </a:lnTo>
                  <a:lnTo>
                    <a:pt x="133" y="3"/>
                  </a:lnTo>
                  <a:lnTo>
                    <a:pt x="143" y="6"/>
                  </a:lnTo>
                  <a:lnTo>
                    <a:pt x="152" y="10"/>
                  </a:lnTo>
                  <a:lnTo>
                    <a:pt x="160" y="15"/>
                  </a:lnTo>
                  <a:lnTo>
                    <a:pt x="168" y="21"/>
                  </a:lnTo>
                  <a:lnTo>
                    <a:pt x="175" y="27"/>
                  </a:lnTo>
                  <a:lnTo>
                    <a:pt x="181" y="34"/>
                  </a:lnTo>
                  <a:lnTo>
                    <a:pt x="187" y="42"/>
                  </a:lnTo>
                  <a:lnTo>
                    <a:pt x="192" y="50"/>
                  </a:lnTo>
                  <a:lnTo>
                    <a:pt x="196" y="58"/>
                  </a:lnTo>
                  <a:lnTo>
                    <a:pt x="199" y="68"/>
                  </a:lnTo>
                  <a:lnTo>
                    <a:pt x="201" y="77"/>
                  </a:lnTo>
                  <a:lnTo>
                    <a:pt x="202" y="88"/>
                  </a:lnTo>
                  <a:lnTo>
                    <a:pt x="202" y="97"/>
                  </a:lnTo>
                  <a:lnTo>
                    <a:pt x="202" y="108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6"/>
                  </a:lnTo>
                  <a:lnTo>
                    <a:pt x="37" y="134"/>
                  </a:lnTo>
                  <a:lnTo>
                    <a:pt x="38" y="140"/>
                  </a:lnTo>
                  <a:lnTo>
                    <a:pt x="41" y="146"/>
                  </a:lnTo>
                  <a:lnTo>
                    <a:pt x="44" y="152"/>
                  </a:lnTo>
                  <a:lnTo>
                    <a:pt x="47" y="158"/>
                  </a:lnTo>
                  <a:lnTo>
                    <a:pt x="50" y="162"/>
                  </a:lnTo>
                  <a:lnTo>
                    <a:pt x="54" y="168"/>
                  </a:lnTo>
                  <a:lnTo>
                    <a:pt x="60" y="172"/>
                  </a:lnTo>
                  <a:lnTo>
                    <a:pt x="64" y="175"/>
                  </a:lnTo>
                  <a:lnTo>
                    <a:pt x="69" y="178"/>
                  </a:lnTo>
                  <a:lnTo>
                    <a:pt x="76" y="182"/>
                  </a:lnTo>
                  <a:lnTo>
                    <a:pt x="81" y="183"/>
                  </a:lnTo>
                  <a:lnTo>
                    <a:pt x="87" y="185"/>
                  </a:lnTo>
                  <a:lnTo>
                    <a:pt x="94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0" y="184"/>
                  </a:lnTo>
                  <a:lnTo>
                    <a:pt x="129" y="180"/>
                  </a:lnTo>
                  <a:lnTo>
                    <a:pt x="136" y="176"/>
                  </a:lnTo>
                  <a:lnTo>
                    <a:pt x="144" y="171"/>
                  </a:lnTo>
                  <a:lnTo>
                    <a:pt x="149" y="166"/>
                  </a:lnTo>
                  <a:lnTo>
                    <a:pt x="154" y="158"/>
                  </a:lnTo>
                  <a:lnTo>
                    <a:pt x="158" y="151"/>
                  </a:lnTo>
                  <a:lnTo>
                    <a:pt x="195" y="151"/>
                  </a:lnTo>
                  <a:lnTo>
                    <a:pt x="193" y="158"/>
                  </a:lnTo>
                  <a:lnTo>
                    <a:pt x="190" y="164"/>
                  </a:lnTo>
                  <a:lnTo>
                    <a:pt x="186" y="170"/>
                  </a:lnTo>
                  <a:lnTo>
                    <a:pt x="182" y="176"/>
                  </a:lnTo>
                  <a:lnTo>
                    <a:pt x="173" y="187"/>
                  </a:lnTo>
                  <a:lnTo>
                    <a:pt x="161" y="196"/>
                  </a:lnTo>
                  <a:lnTo>
                    <a:pt x="156" y="201"/>
                  </a:lnTo>
                  <a:lnTo>
                    <a:pt x="148" y="204"/>
                  </a:lnTo>
                  <a:lnTo>
                    <a:pt x="142" y="207"/>
                  </a:lnTo>
                  <a:lnTo>
                    <a:pt x="134" y="209"/>
                  </a:lnTo>
                  <a:lnTo>
                    <a:pt x="127" y="211"/>
                  </a:lnTo>
                  <a:lnTo>
                    <a:pt x="118" y="212"/>
                  </a:lnTo>
                  <a:lnTo>
                    <a:pt x="110" y="213"/>
                  </a:lnTo>
                  <a:lnTo>
                    <a:pt x="101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8" name="Freeform 127">
              <a:extLst>
                <a:ext uri="{FF2B5EF4-FFF2-40B4-BE49-F238E27FC236}">
                  <a16:creationId xmlns:a16="http://schemas.microsoft.com/office/drawing/2014/main" id="{EE78DBDC-A64E-4CFB-B748-60ECE581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7815" y="3916240"/>
              <a:ext cx="14786" cy="31419"/>
            </a:xfrm>
            <a:custGeom>
              <a:avLst/>
              <a:gdLst>
                <a:gd name="T0" fmla="*/ 87 w 116"/>
                <a:gd name="T1" fmla="*/ 232 h 259"/>
                <a:gd name="T2" fmla="*/ 116 w 116"/>
                <a:gd name="T3" fmla="*/ 232 h 259"/>
                <a:gd name="T4" fmla="*/ 116 w 116"/>
                <a:gd name="T5" fmla="*/ 259 h 259"/>
                <a:gd name="T6" fmla="*/ 81 w 116"/>
                <a:gd name="T7" fmla="*/ 259 h 259"/>
                <a:gd name="T8" fmla="*/ 68 w 116"/>
                <a:gd name="T9" fmla="*/ 259 h 259"/>
                <a:gd name="T10" fmla="*/ 57 w 116"/>
                <a:gd name="T11" fmla="*/ 256 h 259"/>
                <a:gd name="T12" fmla="*/ 52 w 116"/>
                <a:gd name="T13" fmla="*/ 254 h 259"/>
                <a:gd name="T14" fmla="*/ 48 w 116"/>
                <a:gd name="T15" fmla="*/ 252 h 259"/>
                <a:gd name="T16" fmla="*/ 43 w 116"/>
                <a:gd name="T17" fmla="*/ 250 h 259"/>
                <a:gd name="T18" fmla="*/ 40 w 116"/>
                <a:gd name="T19" fmla="*/ 246 h 259"/>
                <a:gd name="T20" fmla="*/ 37 w 116"/>
                <a:gd name="T21" fmla="*/ 242 h 259"/>
                <a:gd name="T22" fmla="*/ 34 w 116"/>
                <a:gd name="T23" fmla="*/ 239 h 259"/>
                <a:gd name="T24" fmla="*/ 32 w 116"/>
                <a:gd name="T25" fmla="*/ 235 h 259"/>
                <a:gd name="T26" fmla="*/ 30 w 116"/>
                <a:gd name="T27" fmla="*/ 229 h 259"/>
                <a:gd name="T28" fmla="*/ 27 w 116"/>
                <a:gd name="T29" fmla="*/ 219 h 259"/>
                <a:gd name="T30" fmla="*/ 26 w 116"/>
                <a:gd name="T31" fmla="*/ 206 h 259"/>
                <a:gd name="T32" fmla="*/ 26 w 116"/>
                <a:gd name="T33" fmla="*/ 79 h 259"/>
                <a:gd name="T34" fmla="*/ 0 w 116"/>
                <a:gd name="T35" fmla="*/ 79 h 259"/>
                <a:gd name="T36" fmla="*/ 0 w 116"/>
                <a:gd name="T37" fmla="*/ 52 h 259"/>
                <a:gd name="T38" fmla="*/ 26 w 116"/>
                <a:gd name="T39" fmla="*/ 52 h 259"/>
                <a:gd name="T40" fmla="*/ 26 w 116"/>
                <a:gd name="T41" fmla="*/ 0 h 259"/>
                <a:gd name="T42" fmla="*/ 62 w 116"/>
                <a:gd name="T43" fmla="*/ 0 h 259"/>
                <a:gd name="T44" fmla="*/ 62 w 116"/>
                <a:gd name="T45" fmla="*/ 52 h 259"/>
                <a:gd name="T46" fmla="*/ 116 w 116"/>
                <a:gd name="T47" fmla="*/ 52 h 259"/>
                <a:gd name="T48" fmla="*/ 116 w 116"/>
                <a:gd name="T49" fmla="*/ 79 h 259"/>
                <a:gd name="T50" fmla="*/ 62 w 116"/>
                <a:gd name="T51" fmla="*/ 79 h 259"/>
                <a:gd name="T52" fmla="*/ 62 w 116"/>
                <a:gd name="T53" fmla="*/ 206 h 259"/>
                <a:gd name="T54" fmla="*/ 62 w 116"/>
                <a:gd name="T55" fmla="*/ 212 h 259"/>
                <a:gd name="T56" fmla="*/ 63 w 116"/>
                <a:gd name="T57" fmla="*/ 218 h 259"/>
                <a:gd name="T58" fmla="*/ 65 w 116"/>
                <a:gd name="T59" fmla="*/ 222 h 259"/>
                <a:gd name="T60" fmla="*/ 67 w 116"/>
                <a:gd name="T61" fmla="*/ 226 h 259"/>
                <a:gd name="T62" fmla="*/ 71 w 116"/>
                <a:gd name="T63" fmla="*/ 228 h 259"/>
                <a:gd name="T64" fmla="*/ 75 w 116"/>
                <a:gd name="T65" fmla="*/ 231 h 259"/>
                <a:gd name="T66" fmla="*/ 81 w 116"/>
                <a:gd name="T67" fmla="*/ 232 h 259"/>
                <a:gd name="T68" fmla="*/ 87 w 116"/>
                <a:gd name="T69" fmla="*/ 23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59">
                  <a:moveTo>
                    <a:pt x="87" y="232"/>
                  </a:moveTo>
                  <a:lnTo>
                    <a:pt x="116" y="232"/>
                  </a:lnTo>
                  <a:lnTo>
                    <a:pt x="116" y="259"/>
                  </a:lnTo>
                  <a:lnTo>
                    <a:pt x="81" y="259"/>
                  </a:lnTo>
                  <a:lnTo>
                    <a:pt x="68" y="259"/>
                  </a:lnTo>
                  <a:lnTo>
                    <a:pt x="57" y="256"/>
                  </a:lnTo>
                  <a:lnTo>
                    <a:pt x="52" y="254"/>
                  </a:lnTo>
                  <a:lnTo>
                    <a:pt x="48" y="252"/>
                  </a:lnTo>
                  <a:lnTo>
                    <a:pt x="43" y="250"/>
                  </a:lnTo>
                  <a:lnTo>
                    <a:pt x="40" y="246"/>
                  </a:lnTo>
                  <a:lnTo>
                    <a:pt x="37" y="242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29"/>
                  </a:lnTo>
                  <a:lnTo>
                    <a:pt x="27" y="219"/>
                  </a:lnTo>
                  <a:lnTo>
                    <a:pt x="26" y="206"/>
                  </a:lnTo>
                  <a:lnTo>
                    <a:pt x="26" y="79"/>
                  </a:lnTo>
                  <a:lnTo>
                    <a:pt x="0" y="79"/>
                  </a:lnTo>
                  <a:lnTo>
                    <a:pt x="0" y="52"/>
                  </a:lnTo>
                  <a:lnTo>
                    <a:pt x="26" y="52"/>
                  </a:lnTo>
                  <a:lnTo>
                    <a:pt x="26" y="0"/>
                  </a:lnTo>
                  <a:lnTo>
                    <a:pt x="62" y="0"/>
                  </a:lnTo>
                  <a:lnTo>
                    <a:pt x="62" y="52"/>
                  </a:lnTo>
                  <a:lnTo>
                    <a:pt x="116" y="52"/>
                  </a:lnTo>
                  <a:lnTo>
                    <a:pt x="116" y="79"/>
                  </a:lnTo>
                  <a:lnTo>
                    <a:pt x="62" y="79"/>
                  </a:lnTo>
                  <a:lnTo>
                    <a:pt x="62" y="206"/>
                  </a:lnTo>
                  <a:lnTo>
                    <a:pt x="62" y="212"/>
                  </a:lnTo>
                  <a:lnTo>
                    <a:pt x="63" y="218"/>
                  </a:lnTo>
                  <a:lnTo>
                    <a:pt x="65" y="222"/>
                  </a:lnTo>
                  <a:lnTo>
                    <a:pt x="67" y="226"/>
                  </a:lnTo>
                  <a:lnTo>
                    <a:pt x="71" y="228"/>
                  </a:lnTo>
                  <a:lnTo>
                    <a:pt x="75" y="231"/>
                  </a:lnTo>
                  <a:lnTo>
                    <a:pt x="81" y="232"/>
                  </a:lnTo>
                  <a:lnTo>
                    <a:pt x="87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9" name="Freeform 128">
              <a:extLst>
                <a:ext uri="{FF2B5EF4-FFF2-40B4-BE49-F238E27FC236}">
                  <a16:creationId xmlns:a16="http://schemas.microsoft.com/office/drawing/2014/main" id="{D6434687-8B1B-4D1C-BBD7-B4C5035F1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6298" y="3914392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81 h 288"/>
                <a:gd name="T4" fmla="*/ 40 w 47"/>
                <a:gd name="T5" fmla="*/ 81 h 288"/>
                <a:gd name="T6" fmla="*/ 40 w 47"/>
                <a:gd name="T7" fmla="*/ 288 h 288"/>
                <a:gd name="T8" fmla="*/ 5 w 47"/>
                <a:gd name="T9" fmla="*/ 288 h 288"/>
                <a:gd name="T10" fmla="*/ 39 w 47"/>
                <a:gd name="T11" fmla="*/ 40 h 288"/>
                <a:gd name="T12" fmla="*/ 36 w 47"/>
                <a:gd name="T13" fmla="*/ 44 h 288"/>
                <a:gd name="T14" fmla="*/ 32 w 47"/>
                <a:gd name="T15" fmla="*/ 46 h 288"/>
                <a:gd name="T16" fmla="*/ 27 w 47"/>
                <a:gd name="T17" fmla="*/ 47 h 288"/>
                <a:gd name="T18" fmla="*/ 23 w 47"/>
                <a:gd name="T19" fmla="*/ 47 h 288"/>
                <a:gd name="T20" fmla="*/ 18 w 47"/>
                <a:gd name="T21" fmla="*/ 47 h 288"/>
                <a:gd name="T22" fmla="*/ 14 w 47"/>
                <a:gd name="T23" fmla="*/ 46 h 288"/>
                <a:gd name="T24" fmla="*/ 10 w 47"/>
                <a:gd name="T25" fmla="*/ 44 h 288"/>
                <a:gd name="T26" fmla="*/ 6 w 47"/>
                <a:gd name="T27" fmla="*/ 40 h 288"/>
                <a:gd name="T28" fmla="*/ 3 w 47"/>
                <a:gd name="T29" fmla="*/ 37 h 288"/>
                <a:gd name="T30" fmla="*/ 2 w 47"/>
                <a:gd name="T31" fmla="*/ 33 h 288"/>
                <a:gd name="T32" fmla="*/ 0 w 47"/>
                <a:gd name="T33" fmla="*/ 29 h 288"/>
                <a:gd name="T34" fmla="*/ 0 w 47"/>
                <a:gd name="T35" fmla="*/ 23 h 288"/>
                <a:gd name="T36" fmla="*/ 0 w 47"/>
                <a:gd name="T37" fmla="*/ 19 h 288"/>
                <a:gd name="T38" fmla="*/ 2 w 47"/>
                <a:gd name="T39" fmla="*/ 15 h 288"/>
                <a:gd name="T40" fmla="*/ 4 w 47"/>
                <a:gd name="T41" fmla="*/ 11 h 288"/>
                <a:gd name="T42" fmla="*/ 6 w 47"/>
                <a:gd name="T43" fmla="*/ 7 h 288"/>
                <a:gd name="T44" fmla="*/ 10 w 47"/>
                <a:gd name="T45" fmla="*/ 4 h 288"/>
                <a:gd name="T46" fmla="*/ 14 w 47"/>
                <a:gd name="T47" fmla="*/ 2 h 288"/>
                <a:gd name="T48" fmla="*/ 19 w 47"/>
                <a:gd name="T49" fmla="*/ 1 h 288"/>
                <a:gd name="T50" fmla="*/ 23 w 47"/>
                <a:gd name="T51" fmla="*/ 0 h 288"/>
                <a:gd name="T52" fmla="*/ 27 w 47"/>
                <a:gd name="T53" fmla="*/ 1 h 288"/>
                <a:gd name="T54" fmla="*/ 32 w 47"/>
                <a:gd name="T55" fmla="*/ 2 h 288"/>
                <a:gd name="T56" fmla="*/ 36 w 47"/>
                <a:gd name="T57" fmla="*/ 4 h 288"/>
                <a:gd name="T58" fmla="*/ 39 w 47"/>
                <a:gd name="T59" fmla="*/ 7 h 288"/>
                <a:gd name="T60" fmla="*/ 42 w 47"/>
                <a:gd name="T61" fmla="*/ 11 h 288"/>
                <a:gd name="T62" fmla="*/ 44 w 47"/>
                <a:gd name="T63" fmla="*/ 15 h 288"/>
                <a:gd name="T64" fmla="*/ 46 w 47"/>
                <a:gd name="T65" fmla="*/ 19 h 288"/>
                <a:gd name="T66" fmla="*/ 47 w 47"/>
                <a:gd name="T67" fmla="*/ 23 h 288"/>
                <a:gd name="T68" fmla="*/ 46 w 47"/>
                <a:gd name="T69" fmla="*/ 29 h 288"/>
                <a:gd name="T70" fmla="*/ 44 w 47"/>
                <a:gd name="T71" fmla="*/ 33 h 288"/>
                <a:gd name="T72" fmla="*/ 42 w 47"/>
                <a:gd name="T73" fmla="*/ 37 h 288"/>
                <a:gd name="T74" fmla="*/ 39 w 47"/>
                <a:gd name="T75" fmla="*/ 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81"/>
                  </a:lnTo>
                  <a:lnTo>
                    <a:pt x="40" y="81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39" y="40"/>
                  </a:moveTo>
                  <a:lnTo>
                    <a:pt x="36" y="44"/>
                  </a:lnTo>
                  <a:lnTo>
                    <a:pt x="32" y="46"/>
                  </a:lnTo>
                  <a:lnTo>
                    <a:pt x="27" y="47"/>
                  </a:lnTo>
                  <a:lnTo>
                    <a:pt x="23" y="47"/>
                  </a:lnTo>
                  <a:lnTo>
                    <a:pt x="18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39" y="7"/>
                  </a:lnTo>
                  <a:lnTo>
                    <a:pt x="42" y="11"/>
                  </a:lnTo>
                  <a:lnTo>
                    <a:pt x="44" y="15"/>
                  </a:lnTo>
                  <a:lnTo>
                    <a:pt x="46" y="19"/>
                  </a:lnTo>
                  <a:lnTo>
                    <a:pt x="47" y="23"/>
                  </a:lnTo>
                  <a:lnTo>
                    <a:pt x="46" y="29"/>
                  </a:lnTo>
                  <a:lnTo>
                    <a:pt x="44" y="33"/>
                  </a:lnTo>
                  <a:lnTo>
                    <a:pt x="42" y="37"/>
                  </a:lnTo>
                  <a:lnTo>
                    <a:pt x="3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0" name="Freeform 129">
              <a:extLst>
                <a:ext uri="{FF2B5EF4-FFF2-40B4-BE49-F238E27FC236}">
                  <a16:creationId xmlns:a16="http://schemas.microsoft.com/office/drawing/2014/main" id="{2A83B959-EDD0-49FB-98A9-F986C2E68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387" y="3921784"/>
              <a:ext cx="20330" cy="25874"/>
            </a:xfrm>
            <a:custGeom>
              <a:avLst/>
              <a:gdLst>
                <a:gd name="T0" fmla="*/ 34 w 183"/>
                <a:gd name="T1" fmla="*/ 36 h 210"/>
                <a:gd name="T2" fmla="*/ 46 w 183"/>
                <a:gd name="T3" fmla="*/ 20 h 210"/>
                <a:gd name="T4" fmla="*/ 61 w 183"/>
                <a:gd name="T5" fmla="*/ 8 h 210"/>
                <a:gd name="T6" fmla="*/ 81 w 183"/>
                <a:gd name="T7" fmla="*/ 2 h 210"/>
                <a:gd name="T8" fmla="*/ 102 w 183"/>
                <a:gd name="T9" fmla="*/ 0 h 210"/>
                <a:gd name="T10" fmla="*/ 119 w 183"/>
                <a:gd name="T11" fmla="*/ 1 h 210"/>
                <a:gd name="T12" fmla="*/ 134 w 183"/>
                <a:gd name="T13" fmla="*/ 5 h 210"/>
                <a:gd name="T14" fmla="*/ 148 w 183"/>
                <a:gd name="T15" fmla="*/ 12 h 210"/>
                <a:gd name="T16" fmla="*/ 159 w 183"/>
                <a:gd name="T17" fmla="*/ 22 h 210"/>
                <a:gd name="T18" fmla="*/ 170 w 183"/>
                <a:gd name="T19" fmla="*/ 35 h 210"/>
                <a:gd name="T20" fmla="*/ 177 w 183"/>
                <a:gd name="T21" fmla="*/ 50 h 210"/>
                <a:gd name="T22" fmla="*/ 182 w 183"/>
                <a:gd name="T23" fmla="*/ 68 h 210"/>
                <a:gd name="T24" fmla="*/ 183 w 183"/>
                <a:gd name="T25" fmla="*/ 88 h 210"/>
                <a:gd name="T26" fmla="*/ 149 w 183"/>
                <a:gd name="T27" fmla="*/ 210 h 210"/>
                <a:gd name="T28" fmla="*/ 149 w 183"/>
                <a:gd name="T29" fmla="*/ 86 h 210"/>
                <a:gd name="T30" fmla="*/ 147 w 183"/>
                <a:gd name="T31" fmla="*/ 72 h 210"/>
                <a:gd name="T32" fmla="*/ 142 w 183"/>
                <a:gd name="T33" fmla="*/ 59 h 210"/>
                <a:gd name="T34" fmla="*/ 137 w 183"/>
                <a:gd name="T35" fmla="*/ 50 h 210"/>
                <a:gd name="T36" fmla="*/ 129 w 183"/>
                <a:gd name="T37" fmla="*/ 41 h 210"/>
                <a:gd name="T38" fmla="*/ 120 w 183"/>
                <a:gd name="T39" fmla="*/ 36 h 210"/>
                <a:gd name="T40" fmla="*/ 109 w 183"/>
                <a:gd name="T41" fmla="*/ 32 h 210"/>
                <a:gd name="T42" fmla="*/ 98 w 183"/>
                <a:gd name="T43" fmla="*/ 29 h 210"/>
                <a:gd name="T44" fmla="*/ 85 w 183"/>
                <a:gd name="T45" fmla="*/ 29 h 210"/>
                <a:gd name="T46" fmla="*/ 73 w 183"/>
                <a:gd name="T47" fmla="*/ 32 h 210"/>
                <a:gd name="T48" fmla="*/ 62 w 183"/>
                <a:gd name="T49" fmla="*/ 36 h 210"/>
                <a:gd name="T50" fmla="*/ 53 w 183"/>
                <a:gd name="T51" fmla="*/ 41 h 210"/>
                <a:gd name="T52" fmla="*/ 45 w 183"/>
                <a:gd name="T53" fmla="*/ 50 h 210"/>
                <a:gd name="T54" fmla="*/ 40 w 183"/>
                <a:gd name="T55" fmla="*/ 59 h 210"/>
                <a:gd name="T56" fmla="*/ 36 w 183"/>
                <a:gd name="T57" fmla="*/ 72 h 210"/>
                <a:gd name="T58" fmla="*/ 35 w 183"/>
                <a:gd name="T59" fmla="*/ 86 h 210"/>
                <a:gd name="T60" fmla="*/ 34 w 183"/>
                <a:gd name="T61" fmla="*/ 210 h 210"/>
                <a:gd name="T62" fmla="*/ 0 w 183"/>
                <a:gd name="T63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0">
                  <a:moveTo>
                    <a:pt x="34" y="3"/>
                  </a:moveTo>
                  <a:lnTo>
                    <a:pt x="34" y="36"/>
                  </a:lnTo>
                  <a:lnTo>
                    <a:pt x="40" y="27"/>
                  </a:lnTo>
                  <a:lnTo>
                    <a:pt x="46" y="20"/>
                  </a:lnTo>
                  <a:lnTo>
                    <a:pt x="54" y="13"/>
                  </a:lnTo>
                  <a:lnTo>
                    <a:pt x="61" y="8"/>
                  </a:lnTo>
                  <a:lnTo>
                    <a:pt x="71" y="4"/>
                  </a:lnTo>
                  <a:lnTo>
                    <a:pt x="81" y="2"/>
                  </a:lnTo>
                  <a:lnTo>
                    <a:pt x="91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9" y="1"/>
                  </a:lnTo>
                  <a:lnTo>
                    <a:pt x="126" y="3"/>
                  </a:lnTo>
                  <a:lnTo>
                    <a:pt x="134" y="5"/>
                  </a:lnTo>
                  <a:lnTo>
                    <a:pt x="140" y="8"/>
                  </a:lnTo>
                  <a:lnTo>
                    <a:pt x="148" y="12"/>
                  </a:lnTo>
                  <a:lnTo>
                    <a:pt x="154" y="17"/>
                  </a:lnTo>
                  <a:lnTo>
                    <a:pt x="159" y="22"/>
                  </a:lnTo>
                  <a:lnTo>
                    <a:pt x="165" y="28"/>
                  </a:lnTo>
                  <a:lnTo>
                    <a:pt x="170" y="35"/>
                  </a:lnTo>
                  <a:lnTo>
                    <a:pt x="173" y="42"/>
                  </a:lnTo>
                  <a:lnTo>
                    <a:pt x="177" y="50"/>
                  </a:lnTo>
                  <a:lnTo>
                    <a:pt x="179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4" y="66"/>
                  </a:lnTo>
                  <a:lnTo>
                    <a:pt x="142" y="59"/>
                  </a:lnTo>
                  <a:lnTo>
                    <a:pt x="140" y="55"/>
                  </a:lnTo>
                  <a:lnTo>
                    <a:pt x="137" y="50"/>
                  </a:lnTo>
                  <a:lnTo>
                    <a:pt x="134" y="45"/>
                  </a:lnTo>
                  <a:lnTo>
                    <a:pt x="129" y="41"/>
                  </a:lnTo>
                  <a:lnTo>
                    <a:pt x="125" y="38"/>
                  </a:lnTo>
                  <a:lnTo>
                    <a:pt x="120" y="36"/>
                  </a:lnTo>
                  <a:lnTo>
                    <a:pt x="116" y="33"/>
                  </a:lnTo>
                  <a:lnTo>
                    <a:pt x="109" y="32"/>
                  </a:lnTo>
                  <a:lnTo>
                    <a:pt x="104" y="30"/>
                  </a:lnTo>
                  <a:lnTo>
                    <a:pt x="98" y="29"/>
                  </a:lnTo>
                  <a:lnTo>
                    <a:pt x="91" y="29"/>
                  </a:lnTo>
                  <a:lnTo>
                    <a:pt x="85" y="29"/>
                  </a:lnTo>
                  <a:lnTo>
                    <a:pt x="78" y="30"/>
                  </a:lnTo>
                  <a:lnTo>
                    <a:pt x="73" y="32"/>
                  </a:lnTo>
                  <a:lnTo>
                    <a:pt x="68" y="33"/>
                  </a:lnTo>
                  <a:lnTo>
                    <a:pt x="62" y="36"/>
                  </a:lnTo>
                  <a:lnTo>
                    <a:pt x="58" y="38"/>
                  </a:lnTo>
                  <a:lnTo>
                    <a:pt x="53" y="41"/>
                  </a:lnTo>
                  <a:lnTo>
                    <a:pt x="50" y="45"/>
                  </a:lnTo>
                  <a:lnTo>
                    <a:pt x="45" y="50"/>
                  </a:lnTo>
                  <a:lnTo>
                    <a:pt x="42" y="55"/>
                  </a:lnTo>
                  <a:lnTo>
                    <a:pt x="40" y="59"/>
                  </a:lnTo>
                  <a:lnTo>
                    <a:pt x="38" y="66"/>
                  </a:lnTo>
                  <a:lnTo>
                    <a:pt x="36" y="72"/>
                  </a:lnTo>
                  <a:lnTo>
                    <a:pt x="35" y="78"/>
                  </a:lnTo>
                  <a:lnTo>
                    <a:pt x="35" y="86"/>
                  </a:lnTo>
                  <a:lnTo>
                    <a:pt x="34" y="93"/>
                  </a:lnTo>
                  <a:lnTo>
                    <a:pt x="34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1" name="Freeform 130">
              <a:extLst>
                <a:ext uri="{FF2B5EF4-FFF2-40B4-BE49-F238E27FC236}">
                  <a16:creationId xmlns:a16="http://schemas.microsoft.com/office/drawing/2014/main" id="{FE9868A1-7EF4-493C-BD93-A4E20FD9F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3262" y="3921784"/>
              <a:ext cx="24027" cy="36963"/>
            </a:xfrm>
            <a:custGeom>
              <a:avLst/>
              <a:gdLst>
                <a:gd name="T0" fmla="*/ 165 w 212"/>
                <a:gd name="T1" fmla="*/ 152 h 313"/>
                <a:gd name="T2" fmla="*/ 174 w 212"/>
                <a:gd name="T3" fmla="*/ 132 h 313"/>
                <a:gd name="T4" fmla="*/ 177 w 212"/>
                <a:gd name="T5" fmla="*/ 107 h 313"/>
                <a:gd name="T6" fmla="*/ 174 w 212"/>
                <a:gd name="T7" fmla="*/ 83 h 313"/>
                <a:gd name="T8" fmla="*/ 165 w 212"/>
                <a:gd name="T9" fmla="*/ 61 h 313"/>
                <a:gd name="T10" fmla="*/ 150 w 212"/>
                <a:gd name="T11" fmla="*/ 45 h 313"/>
                <a:gd name="T12" fmla="*/ 133 w 212"/>
                <a:gd name="T13" fmla="*/ 35 h 313"/>
                <a:gd name="T14" fmla="*/ 113 w 212"/>
                <a:gd name="T15" fmla="*/ 29 h 313"/>
                <a:gd name="T16" fmla="*/ 93 w 212"/>
                <a:gd name="T17" fmla="*/ 30 h 313"/>
                <a:gd name="T18" fmla="*/ 74 w 212"/>
                <a:gd name="T19" fmla="*/ 37 h 313"/>
                <a:gd name="T20" fmla="*/ 57 w 212"/>
                <a:gd name="T21" fmla="*/ 50 h 313"/>
                <a:gd name="T22" fmla="*/ 44 w 212"/>
                <a:gd name="T23" fmla="*/ 67 h 313"/>
                <a:gd name="T24" fmla="*/ 37 w 212"/>
                <a:gd name="T25" fmla="*/ 89 h 313"/>
                <a:gd name="T26" fmla="*/ 36 w 212"/>
                <a:gd name="T27" fmla="*/ 113 h 313"/>
                <a:gd name="T28" fmla="*/ 41 w 212"/>
                <a:gd name="T29" fmla="*/ 137 h 313"/>
                <a:gd name="T30" fmla="*/ 52 w 212"/>
                <a:gd name="T31" fmla="*/ 157 h 313"/>
                <a:gd name="T32" fmla="*/ 67 w 212"/>
                <a:gd name="T33" fmla="*/ 172 h 313"/>
                <a:gd name="T34" fmla="*/ 86 w 212"/>
                <a:gd name="T35" fmla="*/ 182 h 313"/>
                <a:gd name="T36" fmla="*/ 107 w 212"/>
                <a:gd name="T37" fmla="*/ 185 h 313"/>
                <a:gd name="T38" fmla="*/ 127 w 212"/>
                <a:gd name="T39" fmla="*/ 182 h 313"/>
                <a:gd name="T40" fmla="*/ 145 w 212"/>
                <a:gd name="T41" fmla="*/ 173 h 313"/>
                <a:gd name="T42" fmla="*/ 29 w 212"/>
                <a:gd name="T43" fmla="*/ 184 h 313"/>
                <a:gd name="T44" fmla="*/ 12 w 212"/>
                <a:gd name="T45" fmla="*/ 158 h 313"/>
                <a:gd name="T46" fmla="*/ 2 w 212"/>
                <a:gd name="T47" fmla="*/ 128 h 313"/>
                <a:gd name="T48" fmla="*/ 1 w 212"/>
                <a:gd name="T49" fmla="*/ 94 h 313"/>
                <a:gd name="T50" fmla="*/ 8 w 212"/>
                <a:gd name="T51" fmla="*/ 62 h 313"/>
                <a:gd name="T52" fmla="*/ 23 w 212"/>
                <a:gd name="T53" fmla="*/ 36 h 313"/>
                <a:gd name="T54" fmla="*/ 44 w 212"/>
                <a:gd name="T55" fmla="*/ 16 h 313"/>
                <a:gd name="T56" fmla="*/ 70 w 212"/>
                <a:gd name="T57" fmla="*/ 3 h 313"/>
                <a:gd name="T58" fmla="*/ 100 w 212"/>
                <a:gd name="T59" fmla="*/ 0 h 313"/>
                <a:gd name="T60" fmla="*/ 136 w 212"/>
                <a:gd name="T61" fmla="*/ 6 h 313"/>
                <a:gd name="T62" fmla="*/ 164 w 212"/>
                <a:gd name="T63" fmla="*/ 26 h 313"/>
                <a:gd name="T64" fmla="*/ 177 w 212"/>
                <a:gd name="T65" fmla="*/ 3 h 313"/>
                <a:gd name="T66" fmla="*/ 211 w 212"/>
                <a:gd name="T67" fmla="*/ 226 h 313"/>
                <a:gd name="T68" fmla="*/ 204 w 212"/>
                <a:gd name="T69" fmla="*/ 255 h 313"/>
                <a:gd name="T70" fmla="*/ 191 w 212"/>
                <a:gd name="T71" fmla="*/ 278 h 313"/>
                <a:gd name="T72" fmla="*/ 169 w 212"/>
                <a:gd name="T73" fmla="*/ 297 h 313"/>
                <a:gd name="T74" fmla="*/ 144 w 212"/>
                <a:gd name="T75" fmla="*/ 309 h 313"/>
                <a:gd name="T76" fmla="*/ 114 w 212"/>
                <a:gd name="T77" fmla="*/ 313 h 313"/>
                <a:gd name="T78" fmla="*/ 84 w 212"/>
                <a:gd name="T79" fmla="*/ 310 h 313"/>
                <a:gd name="T80" fmla="*/ 58 w 212"/>
                <a:gd name="T81" fmla="*/ 302 h 313"/>
                <a:gd name="T82" fmla="*/ 36 w 212"/>
                <a:gd name="T83" fmla="*/ 288 h 313"/>
                <a:gd name="T84" fmla="*/ 21 w 212"/>
                <a:gd name="T85" fmla="*/ 271 h 313"/>
                <a:gd name="T86" fmla="*/ 13 w 212"/>
                <a:gd name="T87" fmla="*/ 250 h 313"/>
                <a:gd name="T88" fmla="*/ 49 w 212"/>
                <a:gd name="T89" fmla="*/ 251 h 313"/>
                <a:gd name="T90" fmla="*/ 68 w 212"/>
                <a:gd name="T91" fmla="*/ 271 h 313"/>
                <a:gd name="T92" fmla="*/ 101 w 212"/>
                <a:gd name="T93" fmla="*/ 283 h 313"/>
                <a:gd name="T94" fmla="*/ 127 w 212"/>
                <a:gd name="T95" fmla="*/ 281 h 313"/>
                <a:gd name="T96" fmla="*/ 144 w 212"/>
                <a:gd name="T97" fmla="*/ 276 h 313"/>
                <a:gd name="T98" fmla="*/ 159 w 212"/>
                <a:gd name="T99" fmla="*/ 266 h 313"/>
                <a:gd name="T100" fmla="*/ 169 w 212"/>
                <a:gd name="T101" fmla="*/ 250 h 313"/>
                <a:gd name="T102" fmla="*/ 176 w 212"/>
                <a:gd name="T103" fmla="*/ 230 h 313"/>
                <a:gd name="T104" fmla="*/ 177 w 212"/>
                <a:gd name="T105" fmla="*/ 168 h 313"/>
                <a:gd name="T106" fmla="*/ 156 w 212"/>
                <a:gd name="T107" fmla="*/ 194 h 313"/>
                <a:gd name="T108" fmla="*/ 125 w 212"/>
                <a:gd name="T109" fmla="*/ 211 h 313"/>
                <a:gd name="T110" fmla="*/ 90 w 212"/>
                <a:gd name="T111" fmla="*/ 213 h 313"/>
                <a:gd name="T112" fmla="*/ 61 w 212"/>
                <a:gd name="T113" fmla="*/ 206 h 313"/>
                <a:gd name="T114" fmla="*/ 36 w 212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" h="313">
                  <a:moveTo>
                    <a:pt x="156" y="163"/>
                  </a:moveTo>
                  <a:lnTo>
                    <a:pt x="161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1" y="139"/>
                  </a:lnTo>
                  <a:lnTo>
                    <a:pt x="174" y="132"/>
                  </a:lnTo>
                  <a:lnTo>
                    <a:pt x="176" y="123"/>
                  </a:lnTo>
                  <a:lnTo>
                    <a:pt x="176" y="116"/>
                  </a:lnTo>
                  <a:lnTo>
                    <a:pt x="177" y="107"/>
                  </a:lnTo>
                  <a:lnTo>
                    <a:pt x="176" y="99"/>
                  </a:lnTo>
                  <a:lnTo>
                    <a:pt x="176" y="90"/>
                  </a:lnTo>
                  <a:lnTo>
                    <a:pt x="174" y="83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5" y="61"/>
                  </a:lnTo>
                  <a:lnTo>
                    <a:pt x="161" y="56"/>
                  </a:lnTo>
                  <a:lnTo>
                    <a:pt x="156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40" y="37"/>
                  </a:lnTo>
                  <a:lnTo>
                    <a:pt x="133" y="35"/>
                  </a:lnTo>
                  <a:lnTo>
                    <a:pt x="127" y="32"/>
                  </a:lnTo>
                  <a:lnTo>
                    <a:pt x="120" y="30"/>
                  </a:lnTo>
                  <a:lnTo>
                    <a:pt x="113" y="29"/>
                  </a:lnTo>
                  <a:lnTo>
                    <a:pt x="107" y="29"/>
                  </a:lnTo>
                  <a:lnTo>
                    <a:pt x="99" y="29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9" y="34"/>
                  </a:lnTo>
                  <a:lnTo>
                    <a:pt x="74" y="37"/>
                  </a:lnTo>
                  <a:lnTo>
                    <a:pt x="67" y="40"/>
                  </a:lnTo>
                  <a:lnTo>
                    <a:pt x="62" y="44"/>
                  </a:lnTo>
                  <a:lnTo>
                    <a:pt x="57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4" y="67"/>
                  </a:lnTo>
                  <a:lnTo>
                    <a:pt x="41" y="74"/>
                  </a:lnTo>
                  <a:lnTo>
                    <a:pt x="38" y="80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6" y="105"/>
                  </a:lnTo>
                  <a:lnTo>
                    <a:pt x="36" y="113"/>
                  </a:lnTo>
                  <a:lnTo>
                    <a:pt x="37" y="122"/>
                  </a:lnTo>
                  <a:lnTo>
                    <a:pt x="38" y="129"/>
                  </a:lnTo>
                  <a:lnTo>
                    <a:pt x="41" y="137"/>
                  </a:lnTo>
                  <a:lnTo>
                    <a:pt x="44" y="144"/>
                  </a:lnTo>
                  <a:lnTo>
                    <a:pt x="48" y="151"/>
                  </a:lnTo>
                  <a:lnTo>
                    <a:pt x="52" y="157"/>
                  </a:lnTo>
                  <a:lnTo>
                    <a:pt x="57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4" y="176"/>
                  </a:lnTo>
                  <a:lnTo>
                    <a:pt x="80" y="179"/>
                  </a:lnTo>
                  <a:lnTo>
                    <a:pt x="86" y="182"/>
                  </a:lnTo>
                  <a:lnTo>
                    <a:pt x="93" y="183"/>
                  </a:lnTo>
                  <a:lnTo>
                    <a:pt x="99" y="184"/>
                  </a:lnTo>
                  <a:lnTo>
                    <a:pt x="107" y="185"/>
                  </a:lnTo>
                  <a:lnTo>
                    <a:pt x="113" y="184"/>
                  </a:lnTo>
                  <a:lnTo>
                    <a:pt x="120" y="183"/>
                  </a:lnTo>
                  <a:lnTo>
                    <a:pt x="127" y="182"/>
                  </a:lnTo>
                  <a:lnTo>
                    <a:pt x="133" y="179"/>
                  </a:lnTo>
                  <a:lnTo>
                    <a:pt x="140" y="176"/>
                  </a:lnTo>
                  <a:lnTo>
                    <a:pt x="145" y="173"/>
                  </a:lnTo>
                  <a:lnTo>
                    <a:pt x="150" y="168"/>
                  </a:lnTo>
                  <a:lnTo>
                    <a:pt x="156" y="163"/>
                  </a:lnTo>
                  <a:close/>
                  <a:moveTo>
                    <a:pt x="29" y="184"/>
                  </a:moveTo>
                  <a:lnTo>
                    <a:pt x="23" y="175"/>
                  </a:lnTo>
                  <a:lnTo>
                    <a:pt x="17" y="167"/>
                  </a:lnTo>
                  <a:lnTo>
                    <a:pt x="12" y="158"/>
                  </a:lnTo>
                  <a:lnTo>
                    <a:pt x="8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7"/>
                  </a:lnTo>
                  <a:lnTo>
                    <a:pt x="0" y="105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8" y="62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6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0"/>
                  </a:lnTo>
                  <a:lnTo>
                    <a:pt x="61" y="6"/>
                  </a:lnTo>
                  <a:lnTo>
                    <a:pt x="70" y="3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5" y="2"/>
                  </a:lnTo>
                  <a:lnTo>
                    <a:pt x="136" y="6"/>
                  </a:lnTo>
                  <a:lnTo>
                    <a:pt x="146" y="11"/>
                  </a:lnTo>
                  <a:lnTo>
                    <a:pt x="156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7" y="44"/>
                  </a:lnTo>
                  <a:lnTo>
                    <a:pt x="177" y="3"/>
                  </a:lnTo>
                  <a:lnTo>
                    <a:pt x="212" y="3"/>
                  </a:lnTo>
                  <a:lnTo>
                    <a:pt x="212" y="216"/>
                  </a:lnTo>
                  <a:lnTo>
                    <a:pt x="211" y="226"/>
                  </a:lnTo>
                  <a:lnTo>
                    <a:pt x="210" y="237"/>
                  </a:lnTo>
                  <a:lnTo>
                    <a:pt x="208" y="245"/>
                  </a:lnTo>
                  <a:lnTo>
                    <a:pt x="204" y="255"/>
                  </a:lnTo>
                  <a:lnTo>
                    <a:pt x="200" y="263"/>
                  </a:lnTo>
                  <a:lnTo>
                    <a:pt x="196" y="271"/>
                  </a:lnTo>
                  <a:lnTo>
                    <a:pt x="191" y="278"/>
                  </a:lnTo>
                  <a:lnTo>
                    <a:pt x="184" y="286"/>
                  </a:lnTo>
                  <a:lnTo>
                    <a:pt x="177" y="292"/>
                  </a:lnTo>
                  <a:lnTo>
                    <a:pt x="169" y="297"/>
                  </a:lnTo>
                  <a:lnTo>
                    <a:pt x="161" y="303"/>
                  </a:lnTo>
                  <a:lnTo>
                    <a:pt x="152" y="306"/>
                  </a:lnTo>
                  <a:lnTo>
                    <a:pt x="144" y="309"/>
                  </a:lnTo>
                  <a:lnTo>
                    <a:pt x="134" y="311"/>
                  </a:lnTo>
                  <a:lnTo>
                    <a:pt x="124" y="312"/>
                  </a:lnTo>
                  <a:lnTo>
                    <a:pt x="114" y="313"/>
                  </a:lnTo>
                  <a:lnTo>
                    <a:pt x="103" y="312"/>
                  </a:lnTo>
                  <a:lnTo>
                    <a:pt x="94" y="311"/>
                  </a:lnTo>
                  <a:lnTo>
                    <a:pt x="84" y="310"/>
                  </a:lnTo>
                  <a:lnTo>
                    <a:pt x="75" y="308"/>
                  </a:lnTo>
                  <a:lnTo>
                    <a:pt x="66" y="305"/>
                  </a:lnTo>
                  <a:lnTo>
                    <a:pt x="58" y="302"/>
                  </a:lnTo>
                  <a:lnTo>
                    <a:pt x="50" y="297"/>
                  </a:lnTo>
                  <a:lnTo>
                    <a:pt x="44" y="293"/>
                  </a:lnTo>
                  <a:lnTo>
                    <a:pt x="36" y="288"/>
                  </a:lnTo>
                  <a:lnTo>
                    <a:pt x="31" y="283"/>
                  </a:lnTo>
                  <a:lnTo>
                    <a:pt x="26" y="276"/>
                  </a:lnTo>
                  <a:lnTo>
                    <a:pt x="21" y="271"/>
                  </a:lnTo>
                  <a:lnTo>
                    <a:pt x="18" y="263"/>
                  </a:lnTo>
                  <a:lnTo>
                    <a:pt x="15" y="257"/>
                  </a:lnTo>
                  <a:lnTo>
                    <a:pt x="13" y="250"/>
                  </a:lnTo>
                  <a:lnTo>
                    <a:pt x="12" y="242"/>
                  </a:lnTo>
                  <a:lnTo>
                    <a:pt x="46" y="242"/>
                  </a:lnTo>
                  <a:lnTo>
                    <a:pt x="49" y="251"/>
                  </a:lnTo>
                  <a:lnTo>
                    <a:pt x="53" y="258"/>
                  </a:lnTo>
                  <a:lnTo>
                    <a:pt x="60" y="264"/>
                  </a:lnTo>
                  <a:lnTo>
                    <a:pt x="68" y="271"/>
                  </a:lnTo>
                  <a:lnTo>
                    <a:pt x="78" y="276"/>
                  </a:lnTo>
                  <a:lnTo>
                    <a:pt x="88" y="280"/>
                  </a:lnTo>
                  <a:lnTo>
                    <a:pt x="101" y="283"/>
                  </a:lnTo>
                  <a:lnTo>
                    <a:pt x="114" y="283"/>
                  </a:lnTo>
                  <a:lnTo>
                    <a:pt x="120" y="283"/>
                  </a:lnTo>
                  <a:lnTo>
                    <a:pt x="127" y="281"/>
                  </a:lnTo>
                  <a:lnTo>
                    <a:pt x="132" y="280"/>
                  </a:lnTo>
                  <a:lnTo>
                    <a:pt x="138" y="278"/>
                  </a:lnTo>
                  <a:lnTo>
                    <a:pt x="144" y="276"/>
                  </a:lnTo>
                  <a:lnTo>
                    <a:pt x="149" y="273"/>
                  </a:lnTo>
                  <a:lnTo>
                    <a:pt x="154" y="270"/>
                  </a:lnTo>
                  <a:lnTo>
                    <a:pt x="159" y="266"/>
                  </a:lnTo>
                  <a:lnTo>
                    <a:pt x="163" y="260"/>
                  </a:lnTo>
                  <a:lnTo>
                    <a:pt x="166" y="256"/>
                  </a:lnTo>
                  <a:lnTo>
                    <a:pt x="169" y="250"/>
                  </a:lnTo>
                  <a:lnTo>
                    <a:pt x="173" y="244"/>
                  </a:lnTo>
                  <a:lnTo>
                    <a:pt x="174" y="238"/>
                  </a:lnTo>
                  <a:lnTo>
                    <a:pt x="176" y="230"/>
                  </a:lnTo>
                  <a:lnTo>
                    <a:pt x="176" y="224"/>
                  </a:lnTo>
                  <a:lnTo>
                    <a:pt x="177" y="216"/>
                  </a:lnTo>
                  <a:lnTo>
                    <a:pt x="177" y="168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6" y="194"/>
                  </a:lnTo>
                  <a:lnTo>
                    <a:pt x="146" y="202"/>
                  </a:lnTo>
                  <a:lnTo>
                    <a:pt x="136" y="207"/>
                  </a:lnTo>
                  <a:lnTo>
                    <a:pt x="125" y="211"/>
                  </a:lnTo>
                  <a:lnTo>
                    <a:pt x="113" y="213"/>
                  </a:lnTo>
                  <a:lnTo>
                    <a:pt x="100" y="214"/>
                  </a:lnTo>
                  <a:lnTo>
                    <a:pt x="90" y="213"/>
                  </a:lnTo>
                  <a:lnTo>
                    <a:pt x="80" y="212"/>
                  </a:lnTo>
                  <a:lnTo>
                    <a:pt x="70" y="209"/>
                  </a:lnTo>
                  <a:lnTo>
                    <a:pt x="61" y="206"/>
                  </a:lnTo>
                  <a:lnTo>
                    <a:pt x="52" y="202"/>
                  </a:lnTo>
                  <a:lnTo>
                    <a:pt x="44" y="196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2" name="Freeform 131">
              <a:extLst>
                <a:ext uri="{FF2B5EF4-FFF2-40B4-BE49-F238E27FC236}">
                  <a16:creationId xmlns:a16="http://schemas.microsoft.com/office/drawing/2014/main" id="{F82198BE-74D3-4D90-AF79-15828C898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0384" y="4248907"/>
              <a:ext cx="31420" cy="36963"/>
            </a:xfrm>
            <a:custGeom>
              <a:avLst/>
              <a:gdLst>
                <a:gd name="T0" fmla="*/ 51 w 271"/>
                <a:gd name="T1" fmla="*/ 75 h 315"/>
                <a:gd name="T2" fmla="*/ 38 w 271"/>
                <a:gd name="T3" fmla="*/ 102 h 315"/>
                <a:gd name="T4" fmla="*/ 35 w 271"/>
                <a:gd name="T5" fmla="*/ 134 h 315"/>
                <a:gd name="T6" fmla="*/ 38 w 271"/>
                <a:gd name="T7" fmla="*/ 166 h 315"/>
                <a:gd name="T8" fmla="*/ 51 w 271"/>
                <a:gd name="T9" fmla="*/ 194 h 315"/>
                <a:gd name="T10" fmla="*/ 70 w 271"/>
                <a:gd name="T11" fmla="*/ 216 h 315"/>
                <a:gd name="T12" fmla="*/ 94 w 271"/>
                <a:gd name="T13" fmla="*/ 231 h 315"/>
                <a:gd name="T14" fmla="*/ 123 w 271"/>
                <a:gd name="T15" fmla="*/ 237 h 315"/>
                <a:gd name="T16" fmla="*/ 154 w 271"/>
                <a:gd name="T17" fmla="*/ 236 h 315"/>
                <a:gd name="T18" fmla="*/ 181 w 271"/>
                <a:gd name="T19" fmla="*/ 227 h 315"/>
                <a:gd name="T20" fmla="*/ 204 w 271"/>
                <a:gd name="T21" fmla="*/ 209 h 315"/>
                <a:gd name="T22" fmla="*/ 221 w 271"/>
                <a:gd name="T23" fmla="*/ 185 h 315"/>
                <a:gd name="T24" fmla="*/ 229 w 271"/>
                <a:gd name="T25" fmla="*/ 156 h 315"/>
                <a:gd name="T26" fmla="*/ 231 w 271"/>
                <a:gd name="T27" fmla="*/ 122 h 315"/>
                <a:gd name="T28" fmla="*/ 225 w 271"/>
                <a:gd name="T29" fmla="*/ 92 h 315"/>
                <a:gd name="T30" fmla="*/ 210 w 271"/>
                <a:gd name="T31" fmla="*/ 66 h 315"/>
                <a:gd name="T32" fmla="*/ 189 w 271"/>
                <a:gd name="T33" fmla="*/ 47 h 315"/>
                <a:gd name="T34" fmla="*/ 163 w 271"/>
                <a:gd name="T35" fmla="*/ 35 h 315"/>
                <a:gd name="T36" fmla="*/ 134 w 271"/>
                <a:gd name="T37" fmla="*/ 31 h 315"/>
                <a:gd name="T38" fmla="*/ 103 w 271"/>
                <a:gd name="T39" fmla="*/ 35 h 315"/>
                <a:gd name="T40" fmla="*/ 77 w 271"/>
                <a:gd name="T41" fmla="*/ 47 h 315"/>
                <a:gd name="T42" fmla="*/ 134 w 271"/>
                <a:gd name="T43" fmla="*/ 268 h 315"/>
                <a:gd name="T44" fmla="*/ 93 w 271"/>
                <a:gd name="T45" fmla="*/ 263 h 315"/>
                <a:gd name="T46" fmla="*/ 59 w 271"/>
                <a:gd name="T47" fmla="*/ 247 h 315"/>
                <a:gd name="T48" fmla="*/ 29 w 271"/>
                <a:gd name="T49" fmla="*/ 220 h 315"/>
                <a:gd name="T50" fmla="*/ 9 w 271"/>
                <a:gd name="T51" fmla="*/ 187 h 315"/>
                <a:gd name="T52" fmla="*/ 1 w 271"/>
                <a:gd name="T53" fmla="*/ 148 h 315"/>
                <a:gd name="T54" fmla="*/ 2 w 271"/>
                <a:gd name="T55" fmla="*/ 106 h 315"/>
                <a:gd name="T56" fmla="*/ 14 w 271"/>
                <a:gd name="T57" fmla="*/ 69 h 315"/>
                <a:gd name="T58" fmla="*/ 38 w 271"/>
                <a:gd name="T59" fmla="*/ 38 h 315"/>
                <a:gd name="T60" fmla="*/ 70 w 271"/>
                <a:gd name="T61" fmla="*/ 15 h 315"/>
                <a:gd name="T62" fmla="*/ 106 w 271"/>
                <a:gd name="T63" fmla="*/ 2 h 315"/>
                <a:gd name="T64" fmla="*/ 147 w 271"/>
                <a:gd name="T65" fmla="*/ 1 h 315"/>
                <a:gd name="T66" fmla="*/ 186 w 271"/>
                <a:gd name="T67" fmla="*/ 10 h 315"/>
                <a:gd name="T68" fmla="*/ 219 w 271"/>
                <a:gd name="T69" fmla="*/ 29 h 315"/>
                <a:gd name="T70" fmla="*/ 245 w 271"/>
                <a:gd name="T71" fmla="*/ 59 h 315"/>
                <a:gd name="T72" fmla="*/ 261 w 271"/>
                <a:gd name="T73" fmla="*/ 94 h 315"/>
                <a:gd name="T74" fmla="*/ 267 w 271"/>
                <a:gd name="T75" fmla="*/ 134 h 315"/>
                <a:gd name="T76" fmla="*/ 264 w 271"/>
                <a:gd name="T77" fmla="*/ 161 h 315"/>
                <a:gd name="T78" fmla="*/ 257 w 271"/>
                <a:gd name="T79" fmla="*/ 186 h 315"/>
                <a:gd name="T80" fmla="*/ 245 w 271"/>
                <a:gd name="T81" fmla="*/ 209 h 315"/>
                <a:gd name="T82" fmla="*/ 230 w 271"/>
                <a:gd name="T83" fmla="*/ 229 h 315"/>
                <a:gd name="T84" fmla="*/ 211 w 271"/>
                <a:gd name="T85" fmla="*/ 245 h 315"/>
                <a:gd name="T86" fmla="*/ 226 w 271"/>
                <a:gd name="T87" fmla="*/ 315 h 315"/>
                <a:gd name="T88" fmla="*/ 154 w 271"/>
                <a:gd name="T89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315">
                  <a:moveTo>
                    <a:pt x="62" y="60"/>
                  </a:moveTo>
                  <a:lnTo>
                    <a:pt x="56" y="66"/>
                  </a:lnTo>
                  <a:lnTo>
                    <a:pt x="51" y="75"/>
                  </a:lnTo>
                  <a:lnTo>
                    <a:pt x="45" y="83"/>
                  </a:lnTo>
                  <a:lnTo>
                    <a:pt x="41" y="92"/>
                  </a:lnTo>
                  <a:lnTo>
                    <a:pt x="38" y="102"/>
                  </a:lnTo>
                  <a:lnTo>
                    <a:pt x="36" y="112"/>
                  </a:lnTo>
                  <a:lnTo>
                    <a:pt x="35" y="122"/>
                  </a:lnTo>
                  <a:lnTo>
                    <a:pt x="35" y="134"/>
                  </a:lnTo>
                  <a:lnTo>
                    <a:pt x="35" y="146"/>
                  </a:lnTo>
                  <a:lnTo>
                    <a:pt x="36" y="156"/>
                  </a:lnTo>
                  <a:lnTo>
                    <a:pt x="38" y="166"/>
                  </a:lnTo>
                  <a:lnTo>
                    <a:pt x="41" y="176"/>
                  </a:lnTo>
                  <a:lnTo>
                    <a:pt x="45" y="185"/>
                  </a:lnTo>
                  <a:lnTo>
                    <a:pt x="51" y="194"/>
                  </a:lnTo>
                  <a:lnTo>
                    <a:pt x="56" y="202"/>
                  </a:lnTo>
                  <a:lnTo>
                    <a:pt x="62" y="209"/>
                  </a:lnTo>
                  <a:lnTo>
                    <a:pt x="70" y="216"/>
                  </a:lnTo>
                  <a:lnTo>
                    <a:pt x="77" y="221"/>
                  </a:lnTo>
                  <a:lnTo>
                    <a:pt x="86" y="227"/>
                  </a:lnTo>
                  <a:lnTo>
                    <a:pt x="94" y="231"/>
                  </a:lnTo>
                  <a:lnTo>
                    <a:pt x="104" y="233"/>
                  </a:lnTo>
                  <a:lnTo>
                    <a:pt x="113" y="236"/>
                  </a:lnTo>
                  <a:lnTo>
                    <a:pt x="123" y="237"/>
                  </a:lnTo>
                  <a:lnTo>
                    <a:pt x="134" y="237"/>
                  </a:lnTo>
                  <a:lnTo>
                    <a:pt x="144" y="237"/>
                  </a:lnTo>
                  <a:lnTo>
                    <a:pt x="154" y="236"/>
                  </a:lnTo>
                  <a:lnTo>
                    <a:pt x="163" y="233"/>
                  </a:lnTo>
                  <a:lnTo>
                    <a:pt x="172" y="231"/>
                  </a:lnTo>
                  <a:lnTo>
                    <a:pt x="181" y="227"/>
                  </a:lnTo>
                  <a:lnTo>
                    <a:pt x="189" y="221"/>
                  </a:lnTo>
                  <a:lnTo>
                    <a:pt x="196" y="216"/>
                  </a:lnTo>
                  <a:lnTo>
                    <a:pt x="204" y="209"/>
                  </a:lnTo>
                  <a:lnTo>
                    <a:pt x="210" y="202"/>
                  </a:lnTo>
                  <a:lnTo>
                    <a:pt x="216" y="194"/>
                  </a:lnTo>
                  <a:lnTo>
                    <a:pt x="221" y="185"/>
                  </a:lnTo>
                  <a:lnTo>
                    <a:pt x="225" y="176"/>
                  </a:lnTo>
                  <a:lnTo>
                    <a:pt x="227" y="166"/>
                  </a:lnTo>
                  <a:lnTo>
                    <a:pt x="229" y="156"/>
                  </a:lnTo>
                  <a:lnTo>
                    <a:pt x="231" y="146"/>
                  </a:lnTo>
                  <a:lnTo>
                    <a:pt x="231" y="134"/>
                  </a:lnTo>
                  <a:lnTo>
                    <a:pt x="231" y="122"/>
                  </a:lnTo>
                  <a:lnTo>
                    <a:pt x="229" y="112"/>
                  </a:lnTo>
                  <a:lnTo>
                    <a:pt x="227" y="102"/>
                  </a:lnTo>
                  <a:lnTo>
                    <a:pt x="225" y="92"/>
                  </a:lnTo>
                  <a:lnTo>
                    <a:pt x="221" y="83"/>
                  </a:lnTo>
                  <a:lnTo>
                    <a:pt x="216" y="75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6" y="52"/>
                  </a:lnTo>
                  <a:lnTo>
                    <a:pt x="189" y="47"/>
                  </a:lnTo>
                  <a:lnTo>
                    <a:pt x="181" y="42"/>
                  </a:lnTo>
                  <a:lnTo>
                    <a:pt x="172" y="38"/>
                  </a:lnTo>
                  <a:lnTo>
                    <a:pt x="163" y="35"/>
                  </a:lnTo>
                  <a:lnTo>
                    <a:pt x="154" y="33"/>
                  </a:lnTo>
                  <a:lnTo>
                    <a:pt x="143" y="31"/>
                  </a:lnTo>
                  <a:lnTo>
                    <a:pt x="134" y="31"/>
                  </a:lnTo>
                  <a:lnTo>
                    <a:pt x="123" y="31"/>
                  </a:lnTo>
                  <a:lnTo>
                    <a:pt x="112" y="33"/>
                  </a:lnTo>
                  <a:lnTo>
                    <a:pt x="103" y="35"/>
                  </a:lnTo>
                  <a:lnTo>
                    <a:pt x="94" y="38"/>
                  </a:lnTo>
                  <a:lnTo>
                    <a:pt x="86" y="42"/>
                  </a:lnTo>
                  <a:lnTo>
                    <a:pt x="77" y="47"/>
                  </a:lnTo>
                  <a:lnTo>
                    <a:pt x="70" y="52"/>
                  </a:lnTo>
                  <a:lnTo>
                    <a:pt x="62" y="60"/>
                  </a:lnTo>
                  <a:close/>
                  <a:moveTo>
                    <a:pt x="134" y="268"/>
                  </a:moveTo>
                  <a:lnTo>
                    <a:pt x="120" y="268"/>
                  </a:lnTo>
                  <a:lnTo>
                    <a:pt x="106" y="266"/>
                  </a:lnTo>
                  <a:lnTo>
                    <a:pt x="93" y="263"/>
                  </a:lnTo>
                  <a:lnTo>
                    <a:pt x="81" y="259"/>
                  </a:lnTo>
                  <a:lnTo>
                    <a:pt x="70" y="253"/>
                  </a:lnTo>
                  <a:lnTo>
                    <a:pt x="59" y="247"/>
                  </a:lnTo>
                  <a:lnTo>
                    <a:pt x="48" y="239"/>
                  </a:lnTo>
                  <a:lnTo>
                    <a:pt x="38" y="230"/>
                  </a:lnTo>
                  <a:lnTo>
                    <a:pt x="29" y="220"/>
                  </a:lnTo>
                  <a:lnTo>
                    <a:pt x="21" y="210"/>
                  </a:lnTo>
                  <a:lnTo>
                    <a:pt x="14" y="199"/>
                  </a:lnTo>
                  <a:lnTo>
                    <a:pt x="9" y="187"/>
                  </a:lnTo>
                  <a:lnTo>
                    <a:pt x="5" y="174"/>
                  </a:lnTo>
                  <a:lnTo>
                    <a:pt x="2" y="162"/>
                  </a:lnTo>
                  <a:lnTo>
                    <a:pt x="1" y="148"/>
                  </a:lnTo>
                  <a:lnTo>
                    <a:pt x="0" y="134"/>
                  </a:lnTo>
                  <a:lnTo>
                    <a:pt x="1" y="119"/>
                  </a:lnTo>
                  <a:lnTo>
                    <a:pt x="2" y="106"/>
                  </a:lnTo>
                  <a:lnTo>
                    <a:pt x="5" y="93"/>
                  </a:lnTo>
                  <a:lnTo>
                    <a:pt x="9" y="81"/>
                  </a:lnTo>
                  <a:lnTo>
                    <a:pt x="14" y="69"/>
                  </a:lnTo>
                  <a:lnTo>
                    <a:pt x="21" y="59"/>
                  </a:lnTo>
                  <a:lnTo>
                    <a:pt x="29" y="48"/>
                  </a:lnTo>
                  <a:lnTo>
                    <a:pt x="38" y="38"/>
                  </a:lnTo>
                  <a:lnTo>
                    <a:pt x="48" y="29"/>
                  </a:lnTo>
                  <a:lnTo>
                    <a:pt x="59" y="21"/>
                  </a:lnTo>
                  <a:lnTo>
                    <a:pt x="70" y="15"/>
                  </a:lnTo>
                  <a:lnTo>
                    <a:pt x="81" y="10"/>
                  </a:lnTo>
                  <a:lnTo>
                    <a:pt x="93" y="5"/>
                  </a:lnTo>
                  <a:lnTo>
                    <a:pt x="106" y="2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47" y="1"/>
                  </a:lnTo>
                  <a:lnTo>
                    <a:pt x="160" y="2"/>
                  </a:lnTo>
                  <a:lnTo>
                    <a:pt x="173" y="5"/>
                  </a:lnTo>
                  <a:lnTo>
                    <a:pt x="186" y="10"/>
                  </a:lnTo>
                  <a:lnTo>
                    <a:pt x="197" y="15"/>
                  </a:lnTo>
                  <a:lnTo>
                    <a:pt x="208" y="21"/>
                  </a:lnTo>
                  <a:lnTo>
                    <a:pt x="219" y="29"/>
                  </a:lnTo>
                  <a:lnTo>
                    <a:pt x="228" y="38"/>
                  </a:lnTo>
                  <a:lnTo>
                    <a:pt x="238" y="48"/>
                  </a:lnTo>
                  <a:lnTo>
                    <a:pt x="245" y="59"/>
                  </a:lnTo>
                  <a:lnTo>
                    <a:pt x="252" y="69"/>
                  </a:lnTo>
                  <a:lnTo>
                    <a:pt x="257" y="81"/>
                  </a:lnTo>
                  <a:lnTo>
                    <a:pt x="261" y="94"/>
                  </a:lnTo>
                  <a:lnTo>
                    <a:pt x="264" y="106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4"/>
                  </a:lnTo>
                  <a:lnTo>
                    <a:pt x="266" y="152"/>
                  </a:lnTo>
                  <a:lnTo>
                    <a:pt x="264" y="161"/>
                  </a:lnTo>
                  <a:lnTo>
                    <a:pt x="262" y="169"/>
                  </a:lnTo>
                  <a:lnTo>
                    <a:pt x="260" y="178"/>
                  </a:lnTo>
                  <a:lnTo>
                    <a:pt x="257" y="186"/>
                  </a:lnTo>
                  <a:lnTo>
                    <a:pt x="254" y="194"/>
                  </a:lnTo>
                  <a:lnTo>
                    <a:pt x="251" y="201"/>
                  </a:lnTo>
                  <a:lnTo>
                    <a:pt x="245" y="209"/>
                  </a:lnTo>
                  <a:lnTo>
                    <a:pt x="241" y="216"/>
                  </a:lnTo>
                  <a:lnTo>
                    <a:pt x="236" y="222"/>
                  </a:lnTo>
                  <a:lnTo>
                    <a:pt x="230" y="229"/>
                  </a:lnTo>
                  <a:lnTo>
                    <a:pt x="224" y="234"/>
                  </a:lnTo>
                  <a:lnTo>
                    <a:pt x="218" y="239"/>
                  </a:lnTo>
                  <a:lnTo>
                    <a:pt x="211" y="245"/>
                  </a:lnTo>
                  <a:lnTo>
                    <a:pt x="204" y="249"/>
                  </a:lnTo>
                  <a:lnTo>
                    <a:pt x="271" y="315"/>
                  </a:lnTo>
                  <a:lnTo>
                    <a:pt x="226" y="315"/>
                  </a:lnTo>
                  <a:lnTo>
                    <a:pt x="173" y="263"/>
                  </a:lnTo>
                  <a:lnTo>
                    <a:pt x="163" y="265"/>
                  </a:lnTo>
                  <a:lnTo>
                    <a:pt x="154" y="267"/>
                  </a:lnTo>
                  <a:lnTo>
                    <a:pt x="144" y="268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3" name="Freeform 132">
              <a:extLst>
                <a:ext uri="{FF2B5EF4-FFF2-40B4-BE49-F238E27FC236}">
                  <a16:creationId xmlns:a16="http://schemas.microsoft.com/office/drawing/2014/main" id="{9A5A1214-ABEC-409A-97F8-EAF6B7D7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501" y="4256299"/>
              <a:ext cx="22179" cy="24026"/>
            </a:xfrm>
            <a:custGeom>
              <a:avLst/>
              <a:gdLst>
                <a:gd name="T0" fmla="*/ 184 w 184"/>
                <a:gd name="T1" fmla="*/ 0 h 212"/>
                <a:gd name="T2" fmla="*/ 149 w 184"/>
                <a:gd name="T3" fmla="*/ 209 h 212"/>
                <a:gd name="T4" fmla="*/ 144 w 184"/>
                <a:gd name="T5" fmla="*/ 183 h 212"/>
                <a:gd name="T6" fmla="*/ 130 w 184"/>
                <a:gd name="T7" fmla="*/ 197 h 212"/>
                <a:gd name="T8" fmla="*/ 113 w 184"/>
                <a:gd name="T9" fmla="*/ 207 h 212"/>
                <a:gd name="T10" fmla="*/ 93 w 184"/>
                <a:gd name="T11" fmla="*/ 211 h 212"/>
                <a:gd name="T12" fmla="*/ 73 w 184"/>
                <a:gd name="T13" fmla="*/ 211 h 212"/>
                <a:gd name="T14" fmla="*/ 58 w 184"/>
                <a:gd name="T15" fmla="*/ 209 h 212"/>
                <a:gd name="T16" fmla="*/ 43 w 184"/>
                <a:gd name="T17" fmla="*/ 203 h 212"/>
                <a:gd name="T18" fmla="*/ 30 w 184"/>
                <a:gd name="T19" fmla="*/ 194 h 212"/>
                <a:gd name="T20" fmla="*/ 18 w 184"/>
                <a:gd name="T21" fmla="*/ 183 h 212"/>
                <a:gd name="T22" fmla="*/ 10 w 184"/>
                <a:gd name="T23" fmla="*/ 170 h 212"/>
                <a:gd name="T24" fmla="*/ 3 w 184"/>
                <a:gd name="T25" fmla="*/ 153 h 212"/>
                <a:gd name="T26" fmla="*/ 1 w 184"/>
                <a:gd name="T27" fmla="*/ 135 h 212"/>
                <a:gd name="T28" fmla="*/ 0 w 184"/>
                <a:gd name="T29" fmla="*/ 0 h 212"/>
                <a:gd name="T30" fmla="*/ 34 w 184"/>
                <a:gd name="T31" fmla="*/ 119 h 212"/>
                <a:gd name="T32" fmla="*/ 35 w 184"/>
                <a:gd name="T33" fmla="*/ 133 h 212"/>
                <a:gd name="T34" fmla="*/ 38 w 184"/>
                <a:gd name="T35" fmla="*/ 146 h 212"/>
                <a:gd name="T36" fmla="*/ 44 w 184"/>
                <a:gd name="T37" fmla="*/ 157 h 212"/>
                <a:gd name="T38" fmla="*/ 50 w 184"/>
                <a:gd name="T39" fmla="*/ 165 h 212"/>
                <a:gd name="T40" fmla="*/ 59 w 184"/>
                <a:gd name="T41" fmla="*/ 173 h 212"/>
                <a:gd name="T42" fmla="*/ 68 w 184"/>
                <a:gd name="T43" fmla="*/ 178 h 212"/>
                <a:gd name="T44" fmla="*/ 79 w 184"/>
                <a:gd name="T45" fmla="*/ 181 h 212"/>
                <a:gd name="T46" fmla="*/ 92 w 184"/>
                <a:gd name="T47" fmla="*/ 182 h 212"/>
                <a:gd name="T48" fmla="*/ 104 w 184"/>
                <a:gd name="T49" fmla="*/ 181 h 212"/>
                <a:gd name="T50" fmla="*/ 116 w 184"/>
                <a:gd name="T51" fmla="*/ 178 h 212"/>
                <a:gd name="T52" fmla="*/ 126 w 184"/>
                <a:gd name="T53" fmla="*/ 173 h 212"/>
                <a:gd name="T54" fmla="*/ 134 w 184"/>
                <a:gd name="T55" fmla="*/ 165 h 212"/>
                <a:gd name="T56" fmla="*/ 141 w 184"/>
                <a:gd name="T57" fmla="*/ 157 h 212"/>
                <a:gd name="T58" fmla="*/ 145 w 184"/>
                <a:gd name="T59" fmla="*/ 146 h 212"/>
                <a:gd name="T60" fmla="*/ 148 w 184"/>
                <a:gd name="T61" fmla="*/ 133 h 212"/>
                <a:gd name="T62" fmla="*/ 149 w 184"/>
                <a:gd name="T63" fmla="*/ 1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212">
                  <a:moveTo>
                    <a:pt x="149" y="0"/>
                  </a:moveTo>
                  <a:lnTo>
                    <a:pt x="184" y="0"/>
                  </a:lnTo>
                  <a:lnTo>
                    <a:pt x="184" y="209"/>
                  </a:lnTo>
                  <a:lnTo>
                    <a:pt x="149" y="209"/>
                  </a:lnTo>
                  <a:lnTo>
                    <a:pt x="149" y="175"/>
                  </a:lnTo>
                  <a:lnTo>
                    <a:pt x="144" y="183"/>
                  </a:lnTo>
                  <a:lnTo>
                    <a:pt x="137" y="191"/>
                  </a:lnTo>
                  <a:lnTo>
                    <a:pt x="130" y="197"/>
                  </a:lnTo>
                  <a:lnTo>
                    <a:pt x="121" y="203"/>
                  </a:lnTo>
                  <a:lnTo>
                    <a:pt x="113" y="207"/>
                  </a:lnTo>
                  <a:lnTo>
                    <a:pt x="103" y="210"/>
                  </a:lnTo>
                  <a:lnTo>
                    <a:pt x="93" y="211"/>
                  </a:lnTo>
                  <a:lnTo>
                    <a:pt x="81" y="212"/>
                  </a:lnTo>
                  <a:lnTo>
                    <a:pt x="73" y="211"/>
                  </a:lnTo>
                  <a:lnTo>
                    <a:pt x="65" y="210"/>
                  </a:lnTo>
                  <a:lnTo>
                    <a:pt x="58" y="209"/>
                  </a:lnTo>
                  <a:lnTo>
                    <a:pt x="50" y="206"/>
                  </a:lnTo>
                  <a:lnTo>
                    <a:pt x="43" y="203"/>
                  </a:lnTo>
                  <a:lnTo>
                    <a:pt x="36" y="199"/>
                  </a:lnTo>
                  <a:lnTo>
                    <a:pt x="30" y="194"/>
                  </a:lnTo>
                  <a:lnTo>
                    <a:pt x="24" y="189"/>
                  </a:lnTo>
                  <a:lnTo>
                    <a:pt x="18" y="183"/>
                  </a:lnTo>
                  <a:lnTo>
                    <a:pt x="14" y="176"/>
                  </a:lnTo>
                  <a:lnTo>
                    <a:pt x="10" y="170"/>
                  </a:lnTo>
                  <a:lnTo>
                    <a:pt x="7" y="161"/>
                  </a:lnTo>
                  <a:lnTo>
                    <a:pt x="3" y="153"/>
                  </a:lnTo>
                  <a:lnTo>
                    <a:pt x="2" y="144"/>
                  </a:lnTo>
                  <a:lnTo>
                    <a:pt x="1" y="135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4" y="119"/>
                  </a:lnTo>
                  <a:lnTo>
                    <a:pt x="35" y="126"/>
                  </a:lnTo>
                  <a:lnTo>
                    <a:pt x="35" y="133"/>
                  </a:lnTo>
                  <a:lnTo>
                    <a:pt x="37" y="140"/>
                  </a:lnTo>
                  <a:lnTo>
                    <a:pt x="38" y="146"/>
                  </a:lnTo>
                  <a:lnTo>
                    <a:pt x="41" y="152"/>
                  </a:lnTo>
                  <a:lnTo>
                    <a:pt x="44" y="157"/>
                  </a:lnTo>
                  <a:lnTo>
                    <a:pt x="47" y="161"/>
                  </a:lnTo>
                  <a:lnTo>
                    <a:pt x="50" y="165"/>
                  </a:lnTo>
                  <a:lnTo>
                    <a:pt x="54" y="170"/>
                  </a:lnTo>
                  <a:lnTo>
                    <a:pt x="59" y="173"/>
                  </a:lnTo>
                  <a:lnTo>
                    <a:pt x="63" y="176"/>
                  </a:lnTo>
                  <a:lnTo>
                    <a:pt x="68" y="178"/>
                  </a:lnTo>
                  <a:lnTo>
                    <a:pt x="74" y="180"/>
                  </a:lnTo>
                  <a:lnTo>
                    <a:pt x="79" y="181"/>
                  </a:lnTo>
                  <a:lnTo>
                    <a:pt x="85" y="182"/>
                  </a:lnTo>
                  <a:lnTo>
                    <a:pt x="92" y="182"/>
                  </a:lnTo>
                  <a:lnTo>
                    <a:pt x="98" y="182"/>
                  </a:lnTo>
                  <a:lnTo>
                    <a:pt x="104" y="181"/>
                  </a:lnTo>
                  <a:lnTo>
                    <a:pt x="111" y="180"/>
                  </a:lnTo>
                  <a:lnTo>
                    <a:pt x="116" y="178"/>
                  </a:lnTo>
                  <a:lnTo>
                    <a:pt x="120" y="176"/>
                  </a:lnTo>
                  <a:lnTo>
                    <a:pt x="126" y="173"/>
                  </a:lnTo>
                  <a:lnTo>
                    <a:pt x="130" y="170"/>
                  </a:lnTo>
                  <a:lnTo>
                    <a:pt x="134" y="165"/>
                  </a:lnTo>
                  <a:lnTo>
                    <a:pt x="137" y="161"/>
                  </a:lnTo>
                  <a:lnTo>
                    <a:pt x="141" y="157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47" y="140"/>
                  </a:lnTo>
                  <a:lnTo>
                    <a:pt x="148" y="133"/>
                  </a:lnTo>
                  <a:lnTo>
                    <a:pt x="149" y="126"/>
                  </a:lnTo>
                  <a:lnTo>
                    <a:pt x="149" y="119"/>
                  </a:lnTo>
                  <a:lnTo>
                    <a:pt x="1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4" name="Freeform 133">
              <a:extLst>
                <a:ext uri="{FF2B5EF4-FFF2-40B4-BE49-F238E27FC236}">
                  <a16:creationId xmlns:a16="http://schemas.microsoft.com/office/drawing/2014/main" id="{24A204FF-AD70-4074-9572-A4AE47539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376" y="4256299"/>
              <a:ext cx="24027" cy="24026"/>
            </a:xfrm>
            <a:custGeom>
              <a:avLst/>
              <a:gdLst>
                <a:gd name="T0" fmla="*/ 142 w 202"/>
                <a:gd name="T1" fmla="*/ 42 h 215"/>
                <a:gd name="T2" fmla="*/ 132 w 202"/>
                <a:gd name="T3" fmla="*/ 35 h 215"/>
                <a:gd name="T4" fmla="*/ 120 w 202"/>
                <a:gd name="T5" fmla="*/ 31 h 215"/>
                <a:gd name="T6" fmla="*/ 107 w 202"/>
                <a:gd name="T7" fmla="*/ 29 h 215"/>
                <a:gd name="T8" fmla="*/ 95 w 202"/>
                <a:gd name="T9" fmla="*/ 29 h 215"/>
                <a:gd name="T10" fmla="*/ 82 w 202"/>
                <a:gd name="T11" fmla="*/ 31 h 215"/>
                <a:gd name="T12" fmla="*/ 70 w 202"/>
                <a:gd name="T13" fmla="*/ 35 h 215"/>
                <a:gd name="T14" fmla="*/ 60 w 202"/>
                <a:gd name="T15" fmla="*/ 42 h 215"/>
                <a:gd name="T16" fmla="*/ 51 w 202"/>
                <a:gd name="T17" fmla="*/ 50 h 215"/>
                <a:gd name="T18" fmla="*/ 45 w 202"/>
                <a:gd name="T19" fmla="*/ 61 h 215"/>
                <a:gd name="T20" fmla="*/ 39 w 202"/>
                <a:gd name="T21" fmla="*/ 74 h 215"/>
                <a:gd name="T22" fmla="*/ 36 w 202"/>
                <a:gd name="T23" fmla="*/ 86 h 215"/>
                <a:gd name="T24" fmla="*/ 166 w 202"/>
                <a:gd name="T25" fmla="*/ 94 h 215"/>
                <a:gd name="T26" fmla="*/ 165 w 202"/>
                <a:gd name="T27" fmla="*/ 80 h 215"/>
                <a:gd name="T28" fmla="*/ 162 w 202"/>
                <a:gd name="T29" fmla="*/ 67 h 215"/>
                <a:gd name="T30" fmla="*/ 155 w 202"/>
                <a:gd name="T31" fmla="*/ 57 h 215"/>
                <a:gd name="T32" fmla="*/ 147 w 202"/>
                <a:gd name="T33" fmla="*/ 46 h 215"/>
                <a:gd name="T34" fmla="*/ 89 w 202"/>
                <a:gd name="T35" fmla="*/ 214 h 215"/>
                <a:gd name="T36" fmla="*/ 69 w 202"/>
                <a:gd name="T37" fmla="*/ 211 h 215"/>
                <a:gd name="T38" fmla="*/ 51 w 202"/>
                <a:gd name="T39" fmla="*/ 203 h 215"/>
                <a:gd name="T40" fmla="*/ 35 w 202"/>
                <a:gd name="T41" fmla="*/ 193 h 215"/>
                <a:gd name="T42" fmla="*/ 21 w 202"/>
                <a:gd name="T43" fmla="*/ 178 h 215"/>
                <a:gd name="T44" fmla="*/ 10 w 202"/>
                <a:gd name="T45" fmla="*/ 161 h 215"/>
                <a:gd name="T46" fmla="*/ 4 w 202"/>
                <a:gd name="T47" fmla="*/ 141 h 215"/>
                <a:gd name="T48" fmla="*/ 0 w 202"/>
                <a:gd name="T49" fmla="*/ 119 h 215"/>
                <a:gd name="T50" fmla="*/ 0 w 202"/>
                <a:gd name="T51" fmla="*/ 95 h 215"/>
                <a:gd name="T52" fmla="*/ 4 w 202"/>
                <a:gd name="T53" fmla="*/ 74 h 215"/>
                <a:gd name="T54" fmla="*/ 10 w 202"/>
                <a:gd name="T55" fmla="*/ 55 h 215"/>
                <a:gd name="T56" fmla="*/ 21 w 202"/>
                <a:gd name="T57" fmla="*/ 38 h 215"/>
                <a:gd name="T58" fmla="*/ 35 w 202"/>
                <a:gd name="T59" fmla="*/ 23 h 215"/>
                <a:gd name="T60" fmla="*/ 52 w 202"/>
                <a:gd name="T61" fmla="*/ 12 h 215"/>
                <a:gd name="T62" fmla="*/ 70 w 202"/>
                <a:gd name="T63" fmla="*/ 5 h 215"/>
                <a:gd name="T64" fmla="*/ 90 w 202"/>
                <a:gd name="T65" fmla="*/ 0 h 215"/>
                <a:gd name="T66" fmla="*/ 113 w 202"/>
                <a:gd name="T67" fmla="*/ 0 h 215"/>
                <a:gd name="T68" fmla="*/ 133 w 202"/>
                <a:gd name="T69" fmla="*/ 3 h 215"/>
                <a:gd name="T70" fmla="*/ 152 w 202"/>
                <a:gd name="T71" fmla="*/ 11 h 215"/>
                <a:gd name="T72" fmla="*/ 168 w 202"/>
                <a:gd name="T73" fmla="*/ 22 h 215"/>
                <a:gd name="T74" fmla="*/ 181 w 202"/>
                <a:gd name="T75" fmla="*/ 35 h 215"/>
                <a:gd name="T76" fmla="*/ 191 w 202"/>
                <a:gd name="T77" fmla="*/ 51 h 215"/>
                <a:gd name="T78" fmla="*/ 198 w 202"/>
                <a:gd name="T79" fmla="*/ 68 h 215"/>
                <a:gd name="T80" fmla="*/ 202 w 202"/>
                <a:gd name="T81" fmla="*/ 89 h 215"/>
                <a:gd name="T82" fmla="*/ 202 w 202"/>
                <a:gd name="T83" fmla="*/ 110 h 215"/>
                <a:gd name="T84" fmla="*/ 35 w 202"/>
                <a:gd name="T85" fmla="*/ 119 h 215"/>
                <a:gd name="T86" fmla="*/ 37 w 202"/>
                <a:gd name="T87" fmla="*/ 134 h 215"/>
                <a:gd name="T88" fmla="*/ 40 w 202"/>
                <a:gd name="T89" fmla="*/ 147 h 215"/>
                <a:gd name="T90" fmla="*/ 47 w 202"/>
                <a:gd name="T91" fmla="*/ 159 h 215"/>
                <a:gd name="T92" fmla="*/ 54 w 202"/>
                <a:gd name="T93" fmla="*/ 168 h 215"/>
                <a:gd name="T94" fmla="*/ 64 w 202"/>
                <a:gd name="T95" fmla="*/ 177 h 215"/>
                <a:gd name="T96" fmla="*/ 75 w 202"/>
                <a:gd name="T97" fmla="*/ 182 h 215"/>
                <a:gd name="T98" fmla="*/ 87 w 202"/>
                <a:gd name="T99" fmla="*/ 185 h 215"/>
                <a:gd name="T100" fmla="*/ 101 w 202"/>
                <a:gd name="T101" fmla="*/ 186 h 215"/>
                <a:gd name="T102" fmla="*/ 120 w 202"/>
                <a:gd name="T103" fmla="*/ 184 h 215"/>
                <a:gd name="T104" fmla="*/ 136 w 202"/>
                <a:gd name="T105" fmla="*/ 177 h 215"/>
                <a:gd name="T106" fmla="*/ 149 w 202"/>
                <a:gd name="T107" fmla="*/ 166 h 215"/>
                <a:gd name="T108" fmla="*/ 157 w 202"/>
                <a:gd name="T109" fmla="*/ 152 h 215"/>
                <a:gd name="T110" fmla="*/ 189 w 202"/>
                <a:gd name="T111" fmla="*/ 165 h 215"/>
                <a:gd name="T112" fmla="*/ 172 w 202"/>
                <a:gd name="T113" fmla="*/ 188 h 215"/>
                <a:gd name="T114" fmla="*/ 155 w 202"/>
                <a:gd name="T115" fmla="*/ 201 h 215"/>
                <a:gd name="T116" fmla="*/ 141 w 202"/>
                <a:gd name="T117" fmla="*/ 208 h 215"/>
                <a:gd name="T118" fmla="*/ 126 w 202"/>
                <a:gd name="T119" fmla="*/ 212 h 215"/>
                <a:gd name="T120" fmla="*/ 109 w 202"/>
                <a:gd name="T121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2" h="215">
                  <a:moveTo>
                    <a:pt x="147" y="46"/>
                  </a:moveTo>
                  <a:lnTo>
                    <a:pt x="142" y="42"/>
                  </a:lnTo>
                  <a:lnTo>
                    <a:pt x="137" y="39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20" y="31"/>
                  </a:lnTo>
                  <a:lnTo>
                    <a:pt x="115" y="30"/>
                  </a:lnTo>
                  <a:lnTo>
                    <a:pt x="107" y="29"/>
                  </a:lnTo>
                  <a:lnTo>
                    <a:pt x="101" y="28"/>
                  </a:lnTo>
                  <a:lnTo>
                    <a:pt x="95" y="29"/>
                  </a:lnTo>
                  <a:lnTo>
                    <a:pt x="88" y="30"/>
                  </a:lnTo>
                  <a:lnTo>
                    <a:pt x="82" y="31"/>
                  </a:lnTo>
                  <a:lnTo>
                    <a:pt x="75" y="33"/>
                  </a:lnTo>
                  <a:lnTo>
                    <a:pt x="70" y="35"/>
                  </a:lnTo>
                  <a:lnTo>
                    <a:pt x="65" y="39"/>
                  </a:lnTo>
                  <a:lnTo>
                    <a:pt x="60" y="42"/>
                  </a:lnTo>
                  <a:lnTo>
                    <a:pt x="55" y="46"/>
                  </a:lnTo>
                  <a:lnTo>
                    <a:pt x="51" y="50"/>
                  </a:lnTo>
                  <a:lnTo>
                    <a:pt x="48" y="56"/>
                  </a:lnTo>
                  <a:lnTo>
                    <a:pt x="45" y="61"/>
                  </a:lnTo>
                  <a:lnTo>
                    <a:pt x="41" y="67"/>
                  </a:lnTo>
                  <a:lnTo>
                    <a:pt x="39" y="74"/>
                  </a:lnTo>
                  <a:lnTo>
                    <a:pt x="37" y="80"/>
                  </a:lnTo>
                  <a:lnTo>
                    <a:pt x="36" y="86"/>
                  </a:lnTo>
                  <a:lnTo>
                    <a:pt x="35" y="94"/>
                  </a:lnTo>
                  <a:lnTo>
                    <a:pt x="166" y="94"/>
                  </a:lnTo>
                  <a:lnTo>
                    <a:pt x="166" y="88"/>
                  </a:lnTo>
                  <a:lnTo>
                    <a:pt x="165" y="80"/>
                  </a:lnTo>
                  <a:lnTo>
                    <a:pt x="164" y="74"/>
                  </a:lnTo>
                  <a:lnTo>
                    <a:pt x="162" y="67"/>
                  </a:lnTo>
                  <a:lnTo>
                    <a:pt x="158" y="62"/>
                  </a:lnTo>
                  <a:lnTo>
                    <a:pt x="155" y="57"/>
                  </a:lnTo>
                  <a:lnTo>
                    <a:pt x="152" y="51"/>
                  </a:lnTo>
                  <a:lnTo>
                    <a:pt x="147" y="46"/>
                  </a:lnTo>
                  <a:close/>
                  <a:moveTo>
                    <a:pt x="101" y="215"/>
                  </a:moveTo>
                  <a:lnTo>
                    <a:pt x="89" y="214"/>
                  </a:lnTo>
                  <a:lnTo>
                    <a:pt x="80" y="213"/>
                  </a:lnTo>
                  <a:lnTo>
                    <a:pt x="69" y="211"/>
                  </a:lnTo>
                  <a:lnTo>
                    <a:pt x="59" y="208"/>
                  </a:lnTo>
                  <a:lnTo>
                    <a:pt x="51" y="203"/>
                  </a:lnTo>
                  <a:lnTo>
                    <a:pt x="42" y="198"/>
                  </a:lnTo>
                  <a:lnTo>
                    <a:pt x="35" y="193"/>
                  </a:lnTo>
                  <a:lnTo>
                    <a:pt x="28" y="185"/>
                  </a:lnTo>
                  <a:lnTo>
                    <a:pt x="21" y="178"/>
                  </a:lnTo>
                  <a:lnTo>
                    <a:pt x="16" y="169"/>
                  </a:lnTo>
                  <a:lnTo>
                    <a:pt x="10" y="161"/>
                  </a:lnTo>
                  <a:lnTo>
                    <a:pt x="6" y="151"/>
                  </a:lnTo>
                  <a:lnTo>
                    <a:pt x="4" y="141"/>
                  </a:lnTo>
                  <a:lnTo>
                    <a:pt x="1" y="130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1" y="84"/>
                  </a:lnTo>
                  <a:lnTo>
                    <a:pt x="4" y="74"/>
                  </a:lnTo>
                  <a:lnTo>
                    <a:pt x="6" y="63"/>
                  </a:lnTo>
                  <a:lnTo>
                    <a:pt x="10" y="55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9" y="29"/>
                  </a:lnTo>
                  <a:lnTo>
                    <a:pt x="35" y="23"/>
                  </a:lnTo>
                  <a:lnTo>
                    <a:pt x="43" y="16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70" y="5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3" y="1"/>
                  </a:lnTo>
                  <a:lnTo>
                    <a:pt x="133" y="3"/>
                  </a:lnTo>
                  <a:lnTo>
                    <a:pt x="142" y="7"/>
                  </a:lnTo>
                  <a:lnTo>
                    <a:pt x="152" y="11"/>
                  </a:lnTo>
                  <a:lnTo>
                    <a:pt x="159" y="15"/>
                  </a:lnTo>
                  <a:lnTo>
                    <a:pt x="168" y="22"/>
                  </a:lnTo>
                  <a:lnTo>
                    <a:pt x="174" y="28"/>
                  </a:lnTo>
                  <a:lnTo>
                    <a:pt x="181" y="35"/>
                  </a:lnTo>
                  <a:lnTo>
                    <a:pt x="187" y="43"/>
                  </a:lnTo>
                  <a:lnTo>
                    <a:pt x="191" y="51"/>
                  </a:lnTo>
                  <a:lnTo>
                    <a:pt x="196" y="60"/>
                  </a:lnTo>
                  <a:lnTo>
                    <a:pt x="198" y="68"/>
                  </a:lnTo>
                  <a:lnTo>
                    <a:pt x="200" y="78"/>
                  </a:lnTo>
                  <a:lnTo>
                    <a:pt x="202" y="89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7"/>
                  </a:lnTo>
                  <a:lnTo>
                    <a:pt x="37" y="134"/>
                  </a:lnTo>
                  <a:lnTo>
                    <a:pt x="38" y="141"/>
                  </a:lnTo>
                  <a:lnTo>
                    <a:pt x="40" y="147"/>
                  </a:lnTo>
                  <a:lnTo>
                    <a:pt x="43" y="153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4" y="168"/>
                  </a:lnTo>
                  <a:lnTo>
                    <a:pt x="59" y="173"/>
                  </a:lnTo>
                  <a:lnTo>
                    <a:pt x="64" y="177"/>
                  </a:lnTo>
                  <a:lnTo>
                    <a:pt x="69" y="179"/>
                  </a:lnTo>
                  <a:lnTo>
                    <a:pt x="75" y="182"/>
                  </a:lnTo>
                  <a:lnTo>
                    <a:pt x="81" y="184"/>
                  </a:lnTo>
                  <a:lnTo>
                    <a:pt x="87" y="185"/>
                  </a:lnTo>
                  <a:lnTo>
                    <a:pt x="93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0" y="184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43" y="172"/>
                  </a:lnTo>
                  <a:lnTo>
                    <a:pt x="149" y="166"/>
                  </a:lnTo>
                  <a:lnTo>
                    <a:pt x="154" y="160"/>
                  </a:lnTo>
                  <a:lnTo>
                    <a:pt x="157" y="152"/>
                  </a:lnTo>
                  <a:lnTo>
                    <a:pt x="195" y="152"/>
                  </a:lnTo>
                  <a:lnTo>
                    <a:pt x="189" y="165"/>
                  </a:lnTo>
                  <a:lnTo>
                    <a:pt x="182" y="177"/>
                  </a:lnTo>
                  <a:lnTo>
                    <a:pt x="172" y="188"/>
                  </a:lnTo>
                  <a:lnTo>
                    <a:pt x="161" y="197"/>
                  </a:lnTo>
                  <a:lnTo>
                    <a:pt x="155" y="201"/>
                  </a:lnTo>
                  <a:lnTo>
                    <a:pt x="148" y="205"/>
                  </a:lnTo>
                  <a:lnTo>
                    <a:pt x="141" y="208"/>
                  </a:lnTo>
                  <a:lnTo>
                    <a:pt x="134" y="211"/>
                  </a:lnTo>
                  <a:lnTo>
                    <a:pt x="126" y="212"/>
                  </a:lnTo>
                  <a:lnTo>
                    <a:pt x="118" y="214"/>
                  </a:lnTo>
                  <a:lnTo>
                    <a:pt x="109" y="215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5" name="Freeform 134">
              <a:extLst>
                <a:ext uri="{FF2B5EF4-FFF2-40B4-BE49-F238E27FC236}">
                  <a16:creationId xmlns:a16="http://schemas.microsoft.com/office/drawing/2014/main" id="{24883138-04EF-45D9-9BC3-6171B7989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099" y="4256299"/>
              <a:ext cx="18482" cy="24026"/>
            </a:xfrm>
            <a:custGeom>
              <a:avLst/>
              <a:gdLst>
                <a:gd name="T0" fmla="*/ 1 w 158"/>
                <a:gd name="T1" fmla="*/ 49 h 215"/>
                <a:gd name="T2" fmla="*/ 9 w 158"/>
                <a:gd name="T3" fmla="*/ 32 h 215"/>
                <a:gd name="T4" fmla="*/ 21 w 158"/>
                <a:gd name="T5" fmla="*/ 18 h 215"/>
                <a:gd name="T6" fmla="*/ 40 w 158"/>
                <a:gd name="T7" fmla="*/ 7 h 215"/>
                <a:gd name="T8" fmla="*/ 62 w 158"/>
                <a:gd name="T9" fmla="*/ 1 h 215"/>
                <a:gd name="T10" fmla="*/ 86 w 158"/>
                <a:gd name="T11" fmla="*/ 0 h 215"/>
                <a:gd name="T12" fmla="*/ 110 w 158"/>
                <a:gd name="T13" fmla="*/ 5 h 215"/>
                <a:gd name="T14" fmla="*/ 128 w 158"/>
                <a:gd name="T15" fmla="*/ 13 h 215"/>
                <a:gd name="T16" fmla="*/ 142 w 158"/>
                <a:gd name="T17" fmla="*/ 27 h 215"/>
                <a:gd name="T18" fmla="*/ 150 w 158"/>
                <a:gd name="T19" fmla="*/ 45 h 215"/>
                <a:gd name="T20" fmla="*/ 154 w 158"/>
                <a:gd name="T21" fmla="*/ 66 h 215"/>
                <a:gd name="T22" fmla="*/ 115 w 158"/>
                <a:gd name="T23" fmla="*/ 50 h 215"/>
                <a:gd name="T24" fmla="*/ 101 w 158"/>
                <a:gd name="T25" fmla="*/ 33 h 215"/>
                <a:gd name="T26" fmla="*/ 77 w 158"/>
                <a:gd name="T27" fmla="*/ 27 h 215"/>
                <a:gd name="T28" fmla="*/ 52 w 158"/>
                <a:gd name="T29" fmla="*/ 32 h 215"/>
                <a:gd name="T30" fmla="*/ 37 w 158"/>
                <a:gd name="T31" fmla="*/ 47 h 215"/>
                <a:gd name="T32" fmla="*/ 35 w 158"/>
                <a:gd name="T33" fmla="*/ 67 h 215"/>
                <a:gd name="T34" fmla="*/ 47 w 158"/>
                <a:gd name="T35" fmla="*/ 83 h 215"/>
                <a:gd name="T36" fmla="*/ 69 w 158"/>
                <a:gd name="T37" fmla="*/ 93 h 215"/>
                <a:gd name="T38" fmla="*/ 96 w 158"/>
                <a:gd name="T39" fmla="*/ 98 h 215"/>
                <a:gd name="T40" fmla="*/ 123 w 158"/>
                <a:gd name="T41" fmla="*/ 106 h 215"/>
                <a:gd name="T42" fmla="*/ 145 w 158"/>
                <a:gd name="T43" fmla="*/ 120 h 215"/>
                <a:gd name="T44" fmla="*/ 157 w 158"/>
                <a:gd name="T45" fmla="*/ 146 h 215"/>
                <a:gd name="T46" fmla="*/ 156 w 158"/>
                <a:gd name="T47" fmla="*/ 169 h 215"/>
                <a:gd name="T48" fmla="*/ 149 w 158"/>
                <a:gd name="T49" fmla="*/ 185 h 215"/>
                <a:gd name="T50" fmla="*/ 135 w 158"/>
                <a:gd name="T51" fmla="*/ 198 h 215"/>
                <a:gd name="T52" fmla="*/ 117 w 158"/>
                <a:gd name="T53" fmla="*/ 209 h 215"/>
                <a:gd name="T54" fmla="*/ 96 w 158"/>
                <a:gd name="T55" fmla="*/ 214 h 215"/>
                <a:gd name="T56" fmla="*/ 70 w 158"/>
                <a:gd name="T57" fmla="*/ 215 h 215"/>
                <a:gd name="T58" fmla="*/ 47 w 158"/>
                <a:gd name="T59" fmla="*/ 211 h 215"/>
                <a:gd name="T60" fmla="*/ 29 w 158"/>
                <a:gd name="T61" fmla="*/ 201 h 215"/>
                <a:gd name="T62" fmla="*/ 14 w 158"/>
                <a:gd name="T63" fmla="*/ 188 h 215"/>
                <a:gd name="T64" fmla="*/ 4 w 158"/>
                <a:gd name="T65" fmla="*/ 170 h 215"/>
                <a:gd name="T66" fmla="*/ 0 w 158"/>
                <a:gd name="T67" fmla="*/ 149 h 215"/>
                <a:gd name="T68" fmla="*/ 40 w 158"/>
                <a:gd name="T69" fmla="*/ 165 h 215"/>
                <a:gd name="T70" fmla="*/ 54 w 158"/>
                <a:gd name="T71" fmla="*/ 182 h 215"/>
                <a:gd name="T72" fmla="*/ 80 w 158"/>
                <a:gd name="T73" fmla="*/ 188 h 215"/>
                <a:gd name="T74" fmla="*/ 106 w 158"/>
                <a:gd name="T75" fmla="*/ 183 h 215"/>
                <a:gd name="T76" fmla="*/ 120 w 158"/>
                <a:gd name="T77" fmla="*/ 169 h 215"/>
                <a:gd name="T78" fmla="*/ 123 w 158"/>
                <a:gd name="T79" fmla="*/ 150 h 215"/>
                <a:gd name="T80" fmla="*/ 114 w 158"/>
                <a:gd name="T81" fmla="*/ 135 h 215"/>
                <a:gd name="T82" fmla="*/ 98 w 158"/>
                <a:gd name="T83" fmla="*/ 126 h 215"/>
                <a:gd name="T84" fmla="*/ 62 w 158"/>
                <a:gd name="T85" fmla="*/ 117 h 215"/>
                <a:gd name="T86" fmla="*/ 26 w 158"/>
                <a:gd name="T87" fmla="*/ 106 h 215"/>
                <a:gd name="T88" fmla="*/ 9 w 158"/>
                <a:gd name="T89" fmla="*/ 92 h 215"/>
                <a:gd name="T90" fmla="*/ 0 w 158"/>
                <a:gd name="T91" fmla="*/ 7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2"/>
                  </a:moveTo>
                  <a:lnTo>
                    <a:pt x="0" y="56"/>
                  </a:lnTo>
                  <a:lnTo>
                    <a:pt x="1" y="49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9" y="32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8" y="14"/>
                  </a:lnTo>
                  <a:lnTo>
                    <a:pt x="33" y="10"/>
                  </a:lnTo>
                  <a:lnTo>
                    <a:pt x="40" y="7"/>
                  </a:lnTo>
                  <a:lnTo>
                    <a:pt x="47" y="5"/>
                  </a:lnTo>
                  <a:lnTo>
                    <a:pt x="54" y="2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2" y="2"/>
                  </a:lnTo>
                  <a:lnTo>
                    <a:pt x="110" y="5"/>
                  </a:lnTo>
                  <a:lnTo>
                    <a:pt x="116" y="7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33" y="17"/>
                  </a:lnTo>
                  <a:lnTo>
                    <a:pt x="137" y="23"/>
                  </a:lnTo>
                  <a:lnTo>
                    <a:pt x="142" y="27"/>
                  </a:lnTo>
                  <a:lnTo>
                    <a:pt x="145" y="32"/>
                  </a:lnTo>
                  <a:lnTo>
                    <a:pt x="148" y="39"/>
                  </a:lnTo>
                  <a:lnTo>
                    <a:pt x="150" y="45"/>
                  </a:lnTo>
                  <a:lnTo>
                    <a:pt x="152" y="51"/>
                  </a:lnTo>
                  <a:lnTo>
                    <a:pt x="153" y="59"/>
                  </a:lnTo>
                  <a:lnTo>
                    <a:pt x="154" y="66"/>
                  </a:lnTo>
                  <a:lnTo>
                    <a:pt x="118" y="66"/>
                  </a:lnTo>
                  <a:lnTo>
                    <a:pt x="117" y="58"/>
                  </a:lnTo>
                  <a:lnTo>
                    <a:pt x="115" y="50"/>
                  </a:lnTo>
                  <a:lnTo>
                    <a:pt x="112" y="44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4" y="30"/>
                  </a:lnTo>
                  <a:lnTo>
                    <a:pt x="85" y="28"/>
                  </a:lnTo>
                  <a:lnTo>
                    <a:pt x="77" y="27"/>
                  </a:lnTo>
                  <a:lnTo>
                    <a:pt x="67" y="28"/>
                  </a:lnTo>
                  <a:lnTo>
                    <a:pt x="59" y="30"/>
                  </a:lnTo>
                  <a:lnTo>
                    <a:pt x="52" y="32"/>
                  </a:lnTo>
                  <a:lnTo>
                    <a:pt x="46" y="36"/>
                  </a:lnTo>
                  <a:lnTo>
                    <a:pt x="41" y="42"/>
                  </a:lnTo>
                  <a:lnTo>
                    <a:pt x="37" y="47"/>
                  </a:lnTo>
                  <a:lnTo>
                    <a:pt x="35" y="53"/>
                  </a:lnTo>
                  <a:lnTo>
                    <a:pt x="34" y="61"/>
                  </a:lnTo>
                  <a:lnTo>
                    <a:pt x="35" y="67"/>
                  </a:lnTo>
                  <a:lnTo>
                    <a:pt x="37" y="74"/>
                  </a:lnTo>
                  <a:lnTo>
                    <a:pt x="42" y="79"/>
                  </a:lnTo>
                  <a:lnTo>
                    <a:pt x="47" y="83"/>
                  </a:lnTo>
                  <a:lnTo>
                    <a:pt x="54" y="86"/>
                  </a:lnTo>
                  <a:lnTo>
                    <a:pt x="61" y="90"/>
                  </a:lnTo>
                  <a:lnTo>
                    <a:pt x="69" y="93"/>
                  </a:lnTo>
                  <a:lnTo>
                    <a:pt x="78" y="95"/>
                  </a:lnTo>
                  <a:lnTo>
                    <a:pt x="87" y="96"/>
                  </a:lnTo>
                  <a:lnTo>
                    <a:pt x="96" y="98"/>
                  </a:lnTo>
                  <a:lnTo>
                    <a:pt x="104" y="100"/>
                  </a:lnTo>
                  <a:lnTo>
                    <a:pt x="114" y="102"/>
                  </a:lnTo>
                  <a:lnTo>
                    <a:pt x="123" y="106"/>
                  </a:lnTo>
                  <a:lnTo>
                    <a:pt x="131" y="110"/>
                  </a:lnTo>
                  <a:lnTo>
                    <a:pt x="139" y="115"/>
                  </a:lnTo>
                  <a:lnTo>
                    <a:pt x="145" y="120"/>
                  </a:lnTo>
                  <a:lnTo>
                    <a:pt x="150" y="128"/>
                  </a:lnTo>
                  <a:lnTo>
                    <a:pt x="154" y="136"/>
                  </a:lnTo>
                  <a:lnTo>
                    <a:pt x="157" y="146"/>
                  </a:lnTo>
                  <a:lnTo>
                    <a:pt x="158" y="158"/>
                  </a:lnTo>
                  <a:lnTo>
                    <a:pt x="157" y="164"/>
                  </a:lnTo>
                  <a:lnTo>
                    <a:pt x="156" y="169"/>
                  </a:lnTo>
                  <a:lnTo>
                    <a:pt x="154" y="175"/>
                  </a:lnTo>
                  <a:lnTo>
                    <a:pt x="152" y="180"/>
                  </a:lnTo>
                  <a:lnTo>
                    <a:pt x="149" y="185"/>
                  </a:lnTo>
                  <a:lnTo>
                    <a:pt x="145" y="190"/>
                  </a:lnTo>
                  <a:lnTo>
                    <a:pt x="141" y="194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4" y="206"/>
                  </a:lnTo>
                  <a:lnTo>
                    <a:pt x="117" y="209"/>
                  </a:lnTo>
                  <a:lnTo>
                    <a:pt x="111" y="211"/>
                  </a:lnTo>
                  <a:lnTo>
                    <a:pt x="103" y="213"/>
                  </a:lnTo>
                  <a:lnTo>
                    <a:pt x="96" y="214"/>
                  </a:lnTo>
                  <a:lnTo>
                    <a:pt x="87" y="215"/>
                  </a:lnTo>
                  <a:lnTo>
                    <a:pt x="79" y="215"/>
                  </a:lnTo>
                  <a:lnTo>
                    <a:pt x="70" y="215"/>
                  </a:lnTo>
                  <a:lnTo>
                    <a:pt x="62" y="214"/>
                  </a:lnTo>
                  <a:lnTo>
                    <a:pt x="54" y="212"/>
                  </a:lnTo>
                  <a:lnTo>
                    <a:pt x="47" y="211"/>
                  </a:lnTo>
                  <a:lnTo>
                    <a:pt x="41" y="208"/>
                  </a:lnTo>
                  <a:lnTo>
                    <a:pt x="34" y="206"/>
                  </a:lnTo>
                  <a:lnTo>
                    <a:pt x="29" y="201"/>
                  </a:lnTo>
                  <a:lnTo>
                    <a:pt x="23" y="197"/>
                  </a:lnTo>
                  <a:lnTo>
                    <a:pt x="18" y="193"/>
                  </a:lnTo>
                  <a:lnTo>
                    <a:pt x="14" y="188"/>
                  </a:lnTo>
                  <a:lnTo>
                    <a:pt x="10" y="182"/>
                  </a:lnTo>
                  <a:lnTo>
                    <a:pt x="7" y="177"/>
                  </a:lnTo>
                  <a:lnTo>
                    <a:pt x="4" y="170"/>
                  </a:lnTo>
                  <a:lnTo>
                    <a:pt x="2" y="164"/>
                  </a:lnTo>
                  <a:lnTo>
                    <a:pt x="1" y="157"/>
                  </a:lnTo>
                  <a:lnTo>
                    <a:pt x="0" y="149"/>
                  </a:lnTo>
                  <a:lnTo>
                    <a:pt x="35" y="149"/>
                  </a:lnTo>
                  <a:lnTo>
                    <a:pt x="36" y="158"/>
                  </a:lnTo>
                  <a:lnTo>
                    <a:pt x="40" y="165"/>
                  </a:lnTo>
                  <a:lnTo>
                    <a:pt x="43" y="172"/>
                  </a:lnTo>
                  <a:lnTo>
                    <a:pt x="48" y="177"/>
                  </a:lnTo>
                  <a:lnTo>
                    <a:pt x="54" y="182"/>
                  </a:lnTo>
                  <a:lnTo>
                    <a:pt x="62" y="185"/>
                  </a:lnTo>
                  <a:lnTo>
                    <a:pt x="70" y="188"/>
                  </a:lnTo>
                  <a:lnTo>
                    <a:pt x="80" y="188"/>
                  </a:lnTo>
                  <a:lnTo>
                    <a:pt x="90" y="188"/>
                  </a:lnTo>
                  <a:lnTo>
                    <a:pt x="98" y="185"/>
                  </a:lnTo>
                  <a:lnTo>
                    <a:pt x="106" y="183"/>
                  </a:lnTo>
                  <a:lnTo>
                    <a:pt x="112" y="179"/>
                  </a:lnTo>
                  <a:lnTo>
                    <a:pt x="117" y="175"/>
                  </a:lnTo>
                  <a:lnTo>
                    <a:pt x="120" y="169"/>
                  </a:lnTo>
                  <a:lnTo>
                    <a:pt x="123" y="163"/>
                  </a:lnTo>
                  <a:lnTo>
                    <a:pt x="124" y="157"/>
                  </a:lnTo>
                  <a:lnTo>
                    <a:pt x="123" y="150"/>
                  </a:lnTo>
                  <a:lnTo>
                    <a:pt x="121" y="145"/>
                  </a:lnTo>
                  <a:lnTo>
                    <a:pt x="118" y="140"/>
                  </a:lnTo>
                  <a:lnTo>
                    <a:pt x="114" y="135"/>
                  </a:lnTo>
                  <a:lnTo>
                    <a:pt x="110" y="132"/>
                  </a:lnTo>
                  <a:lnTo>
                    <a:pt x="104" y="129"/>
                  </a:lnTo>
                  <a:lnTo>
                    <a:pt x="98" y="126"/>
                  </a:lnTo>
                  <a:lnTo>
                    <a:pt x="92" y="125"/>
                  </a:lnTo>
                  <a:lnTo>
                    <a:pt x="77" y="122"/>
                  </a:lnTo>
                  <a:lnTo>
                    <a:pt x="62" y="117"/>
                  </a:lnTo>
                  <a:lnTo>
                    <a:pt x="46" y="113"/>
                  </a:lnTo>
                  <a:lnTo>
                    <a:pt x="32" y="108"/>
                  </a:lnTo>
                  <a:lnTo>
                    <a:pt x="26" y="106"/>
                  </a:lnTo>
                  <a:lnTo>
                    <a:pt x="19" y="101"/>
                  </a:lnTo>
                  <a:lnTo>
                    <a:pt x="14" y="97"/>
                  </a:lnTo>
                  <a:lnTo>
                    <a:pt x="9" y="92"/>
                  </a:lnTo>
                  <a:lnTo>
                    <a:pt x="6" y="85"/>
                  </a:lnTo>
                  <a:lnTo>
                    <a:pt x="2" y="79"/>
                  </a:lnTo>
                  <a:lnTo>
                    <a:pt x="0" y="71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6" name="Freeform 135">
              <a:extLst>
                <a:ext uri="{FF2B5EF4-FFF2-40B4-BE49-F238E27FC236}">
                  <a16:creationId xmlns:a16="http://schemas.microsoft.com/office/drawing/2014/main" id="{C546EA55-059B-43EC-BB1B-9B3EC0922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278" y="4250755"/>
              <a:ext cx="12938" cy="29570"/>
            </a:xfrm>
            <a:custGeom>
              <a:avLst/>
              <a:gdLst>
                <a:gd name="T0" fmla="*/ 87 w 115"/>
                <a:gd name="T1" fmla="*/ 231 h 260"/>
                <a:gd name="T2" fmla="*/ 115 w 115"/>
                <a:gd name="T3" fmla="*/ 231 h 260"/>
                <a:gd name="T4" fmla="*/ 115 w 115"/>
                <a:gd name="T5" fmla="*/ 260 h 260"/>
                <a:gd name="T6" fmla="*/ 80 w 115"/>
                <a:gd name="T7" fmla="*/ 260 h 260"/>
                <a:gd name="T8" fmla="*/ 68 w 115"/>
                <a:gd name="T9" fmla="*/ 259 h 260"/>
                <a:gd name="T10" fmla="*/ 57 w 115"/>
                <a:gd name="T11" fmla="*/ 256 h 260"/>
                <a:gd name="T12" fmla="*/ 52 w 115"/>
                <a:gd name="T13" fmla="*/ 255 h 260"/>
                <a:gd name="T14" fmla="*/ 47 w 115"/>
                <a:gd name="T15" fmla="*/ 253 h 260"/>
                <a:gd name="T16" fmla="*/ 43 w 115"/>
                <a:gd name="T17" fmla="*/ 249 h 260"/>
                <a:gd name="T18" fmla="*/ 40 w 115"/>
                <a:gd name="T19" fmla="*/ 246 h 260"/>
                <a:gd name="T20" fmla="*/ 37 w 115"/>
                <a:gd name="T21" fmla="*/ 243 h 260"/>
                <a:gd name="T22" fmla="*/ 34 w 115"/>
                <a:gd name="T23" fmla="*/ 239 h 260"/>
                <a:gd name="T24" fmla="*/ 31 w 115"/>
                <a:gd name="T25" fmla="*/ 234 h 260"/>
                <a:gd name="T26" fmla="*/ 29 w 115"/>
                <a:gd name="T27" fmla="*/ 229 h 260"/>
                <a:gd name="T28" fmla="*/ 27 w 115"/>
                <a:gd name="T29" fmla="*/ 218 h 260"/>
                <a:gd name="T30" fmla="*/ 26 w 115"/>
                <a:gd name="T31" fmla="*/ 206 h 260"/>
                <a:gd name="T32" fmla="*/ 26 w 115"/>
                <a:gd name="T33" fmla="*/ 79 h 260"/>
                <a:gd name="T34" fmla="*/ 0 w 115"/>
                <a:gd name="T35" fmla="*/ 79 h 260"/>
                <a:gd name="T36" fmla="*/ 0 w 115"/>
                <a:gd name="T37" fmla="*/ 51 h 260"/>
                <a:gd name="T38" fmla="*/ 26 w 115"/>
                <a:gd name="T39" fmla="*/ 51 h 260"/>
                <a:gd name="T40" fmla="*/ 26 w 115"/>
                <a:gd name="T41" fmla="*/ 0 h 260"/>
                <a:gd name="T42" fmla="*/ 61 w 115"/>
                <a:gd name="T43" fmla="*/ 0 h 260"/>
                <a:gd name="T44" fmla="*/ 61 w 115"/>
                <a:gd name="T45" fmla="*/ 51 h 260"/>
                <a:gd name="T46" fmla="*/ 115 w 115"/>
                <a:gd name="T47" fmla="*/ 51 h 260"/>
                <a:gd name="T48" fmla="*/ 115 w 115"/>
                <a:gd name="T49" fmla="*/ 79 h 260"/>
                <a:gd name="T50" fmla="*/ 61 w 115"/>
                <a:gd name="T51" fmla="*/ 79 h 260"/>
                <a:gd name="T52" fmla="*/ 61 w 115"/>
                <a:gd name="T53" fmla="*/ 206 h 260"/>
                <a:gd name="T54" fmla="*/ 61 w 115"/>
                <a:gd name="T55" fmla="*/ 212 h 260"/>
                <a:gd name="T56" fmla="*/ 62 w 115"/>
                <a:gd name="T57" fmla="*/ 218 h 260"/>
                <a:gd name="T58" fmla="*/ 64 w 115"/>
                <a:gd name="T59" fmla="*/ 223 h 260"/>
                <a:gd name="T60" fmla="*/ 67 w 115"/>
                <a:gd name="T61" fmla="*/ 226 h 260"/>
                <a:gd name="T62" fmla="*/ 71 w 115"/>
                <a:gd name="T63" fmla="*/ 228 h 260"/>
                <a:gd name="T64" fmla="*/ 75 w 115"/>
                <a:gd name="T65" fmla="*/ 230 h 260"/>
                <a:gd name="T66" fmla="*/ 80 w 115"/>
                <a:gd name="T67" fmla="*/ 231 h 260"/>
                <a:gd name="T68" fmla="*/ 87 w 115"/>
                <a:gd name="T69" fmla="*/ 23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260">
                  <a:moveTo>
                    <a:pt x="87" y="231"/>
                  </a:moveTo>
                  <a:lnTo>
                    <a:pt x="115" y="231"/>
                  </a:lnTo>
                  <a:lnTo>
                    <a:pt x="115" y="260"/>
                  </a:lnTo>
                  <a:lnTo>
                    <a:pt x="80" y="260"/>
                  </a:lnTo>
                  <a:lnTo>
                    <a:pt x="68" y="259"/>
                  </a:lnTo>
                  <a:lnTo>
                    <a:pt x="57" y="256"/>
                  </a:lnTo>
                  <a:lnTo>
                    <a:pt x="52" y="255"/>
                  </a:lnTo>
                  <a:lnTo>
                    <a:pt x="47" y="253"/>
                  </a:lnTo>
                  <a:lnTo>
                    <a:pt x="43" y="249"/>
                  </a:lnTo>
                  <a:lnTo>
                    <a:pt x="40" y="246"/>
                  </a:lnTo>
                  <a:lnTo>
                    <a:pt x="37" y="243"/>
                  </a:lnTo>
                  <a:lnTo>
                    <a:pt x="34" y="239"/>
                  </a:lnTo>
                  <a:lnTo>
                    <a:pt x="31" y="234"/>
                  </a:lnTo>
                  <a:lnTo>
                    <a:pt x="29" y="229"/>
                  </a:lnTo>
                  <a:lnTo>
                    <a:pt x="27" y="218"/>
                  </a:lnTo>
                  <a:lnTo>
                    <a:pt x="26" y="206"/>
                  </a:lnTo>
                  <a:lnTo>
                    <a:pt x="26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26" y="51"/>
                  </a:lnTo>
                  <a:lnTo>
                    <a:pt x="26" y="0"/>
                  </a:lnTo>
                  <a:lnTo>
                    <a:pt x="61" y="0"/>
                  </a:lnTo>
                  <a:lnTo>
                    <a:pt x="61" y="51"/>
                  </a:lnTo>
                  <a:lnTo>
                    <a:pt x="115" y="51"/>
                  </a:lnTo>
                  <a:lnTo>
                    <a:pt x="115" y="79"/>
                  </a:lnTo>
                  <a:lnTo>
                    <a:pt x="61" y="79"/>
                  </a:lnTo>
                  <a:lnTo>
                    <a:pt x="61" y="206"/>
                  </a:lnTo>
                  <a:lnTo>
                    <a:pt x="61" y="212"/>
                  </a:lnTo>
                  <a:lnTo>
                    <a:pt x="62" y="218"/>
                  </a:lnTo>
                  <a:lnTo>
                    <a:pt x="64" y="223"/>
                  </a:lnTo>
                  <a:lnTo>
                    <a:pt x="67" y="226"/>
                  </a:lnTo>
                  <a:lnTo>
                    <a:pt x="71" y="228"/>
                  </a:lnTo>
                  <a:lnTo>
                    <a:pt x="75" y="230"/>
                  </a:lnTo>
                  <a:lnTo>
                    <a:pt x="80" y="231"/>
                  </a:lnTo>
                  <a:lnTo>
                    <a:pt x="87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7" name="Freeform 136">
              <a:extLst>
                <a:ext uri="{FF2B5EF4-FFF2-40B4-BE49-F238E27FC236}">
                  <a16:creationId xmlns:a16="http://schemas.microsoft.com/office/drawing/2014/main" id="{45FEADFE-B7F3-481A-A25A-8426500A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912" y="4247059"/>
              <a:ext cx="5545" cy="33267"/>
            </a:xfrm>
            <a:custGeom>
              <a:avLst/>
              <a:gdLst>
                <a:gd name="T0" fmla="*/ 6 w 47"/>
                <a:gd name="T1" fmla="*/ 289 h 289"/>
                <a:gd name="T2" fmla="*/ 6 w 47"/>
                <a:gd name="T3" fmla="*/ 80 h 289"/>
                <a:gd name="T4" fmla="*/ 41 w 47"/>
                <a:gd name="T5" fmla="*/ 80 h 289"/>
                <a:gd name="T6" fmla="*/ 41 w 47"/>
                <a:gd name="T7" fmla="*/ 289 h 289"/>
                <a:gd name="T8" fmla="*/ 6 w 47"/>
                <a:gd name="T9" fmla="*/ 289 h 289"/>
                <a:gd name="T10" fmla="*/ 40 w 47"/>
                <a:gd name="T11" fmla="*/ 40 h 289"/>
                <a:gd name="T12" fmla="*/ 37 w 47"/>
                <a:gd name="T13" fmla="*/ 43 h 289"/>
                <a:gd name="T14" fmla="*/ 32 w 47"/>
                <a:gd name="T15" fmla="*/ 45 h 289"/>
                <a:gd name="T16" fmla="*/ 28 w 47"/>
                <a:gd name="T17" fmla="*/ 46 h 289"/>
                <a:gd name="T18" fmla="*/ 24 w 47"/>
                <a:gd name="T19" fmla="*/ 48 h 289"/>
                <a:gd name="T20" fmla="*/ 19 w 47"/>
                <a:gd name="T21" fmla="*/ 46 h 289"/>
                <a:gd name="T22" fmla="*/ 14 w 47"/>
                <a:gd name="T23" fmla="*/ 45 h 289"/>
                <a:gd name="T24" fmla="*/ 10 w 47"/>
                <a:gd name="T25" fmla="*/ 43 h 289"/>
                <a:gd name="T26" fmla="*/ 7 w 47"/>
                <a:gd name="T27" fmla="*/ 40 h 289"/>
                <a:gd name="T28" fmla="*/ 4 w 47"/>
                <a:gd name="T29" fmla="*/ 37 h 289"/>
                <a:gd name="T30" fmla="*/ 3 w 47"/>
                <a:gd name="T31" fmla="*/ 33 h 289"/>
                <a:gd name="T32" fmla="*/ 0 w 47"/>
                <a:gd name="T33" fmla="*/ 28 h 289"/>
                <a:gd name="T34" fmla="*/ 0 w 47"/>
                <a:gd name="T35" fmla="*/ 24 h 289"/>
                <a:gd name="T36" fmla="*/ 0 w 47"/>
                <a:gd name="T37" fmla="*/ 19 h 289"/>
                <a:gd name="T38" fmla="*/ 3 w 47"/>
                <a:gd name="T39" fmla="*/ 15 h 289"/>
                <a:gd name="T40" fmla="*/ 5 w 47"/>
                <a:gd name="T41" fmla="*/ 10 h 289"/>
                <a:gd name="T42" fmla="*/ 7 w 47"/>
                <a:gd name="T43" fmla="*/ 7 h 289"/>
                <a:gd name="T44" fmla="*/ 11 w 47"/>
                <a:gd name="T45" fmla="*/ 4 h 289"/>
                <a:gd name="T46" fmla="*/ 14 w 47"/>
                <a:gd name="T47" fmla="*/ 2 h 289"/>
                <a:gd name="T48" fmla="*/ 19 w 47"/>
                <a:gd name="T49" fmla="*/ 1 h 289"/>
                <a:gd name="T50" fmla="*/ 24 w 47"/>
                <a:gd name="T51" fmla="*/ 0 h 289"/>
                <a:gd name="T52" fmla="*/ 28 w 47"/>
                <a:gd name="T53" fmla="*/ 1 h 289"/>
                <a:gd name="T54" fmla="*/ 32 w 47"/>
                <a:gd name="T55" fmla="*/ 2 h 289"/>
                <a:gd name="T56" fmla="*/ 37 w 47"/>
                <a:gd name="T57" fmla="*/ 4 h 289"/>
                <a:gd name="T58" fmla="*/ 40 w 47"/>
                <a:gd name="T59" fmla="*/ 7 h 289"/>
                <a:gd name="T60" fmla="*/ 43 w 47"/>
                <a:gd name="T61" fmla="*/ 10 h 289"/>
                <a:gd name="T62" fmla="*/ 45 w 47"/>
                <a:gd name="T63" fmla="*/ 15 h 289"/>
                <a:gd name="T64" fmla="*/ 46 w 47"/>
                <a:gd name="T65" fmla="*/ 19 h 289"/>
                <a:gd name="T66" fmla="*/ 47 w 47"/>
                <a:gd name="T67" fmla="*/ 24 h 289"/>
                <a:gd name="T68" fmla="*/ 46 w 47"/>
                <a:gd name="T69" fmla="*/ 28 h 289"/>
                <a:gd name="T70" fmla="*/ 45 w 47"/>
                <a:gd name="T71" fmla="*/ 33 h 289"/>
                <a:gd name="T72" fmla="*/ 43 w 47"/>
                <a:gd name="T73" fmla="*/ 37 h 289"/>
                <a:gd name="T74" fmla="*/ 40 w 47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6" y="289"/>
                  </a:moveTo>
                  <a:lnTo>
                    <a:pt x="6" y="80"/>
                  </a:lnTo>
                  <a:lnTo>
                    <a:pt x="41" y="80"/>
                  </a:lnTo>
                  <a:lnTo>
                    <a:pt x="41" y="289"/>
                  </a:lnTo>
                  <a:lnTo>
                    <a:pt x="6" y="289"/>
                  </a:lnTo>
                  <a:close/>
                  <a:moveTo>
                    <a:pt x="40" y="40"/>
                  </a:moveTo>
                  <a:lnTo>
                    <a:pt x="37" y="43"/>
                  </a:lnTo>
                  <a:lnTo>
                    <a:pt x="32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7" y="24"/>
                  </a:lnTo>
                  <a:lnTo>
                    <a:pt x="46" y="28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8" name="Freeform 137">
              <a:extLst>
                <a:ext uri="{FF2B5EF4-FFF2-40B4-BE49-F238E27FC236}">
                  <a16:creationId xmlns:a16="http://schemas.microsoft.com/office/drawing/2014/main" id="{3CFD98D0-51F9-4FF0-9BA2-638563F2D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153" y="4256299"/>
              <a:ext cx="25875" cy="24026"/>
            </a:xfrm>
            <a:custGeom>
              <a:avLst/>
              <a:gdLst>
                <a:gd name="T0" fmla="*/ 116 w 209"/>
                <a:gd name="T1" fmla="*/ 185 h 215"/>
                <a:gd name="T2" fmla="*/ 136 w 209"/>
                <a:gd name="T3" fmla="*/ 178 h 215"/>
                <a:gd name="T4" fmla="*/ 153 w 209"/>
                <a:gd name="T5" fmla="*/ 165 h 215"/>
                <a:gd name="T6" fmla="*/ 166 w 209"/>
                <a:gd name="T7" fmla="*/ 147 h 215"/>
                <a:gd name="T8" fmla="*/ 173 w 209"/>
                <a:gd name="T9" fmla="*/ 125 h 215"/>
                <a:gd name="T10" fmla="*/ 174 w 209"/>
                <a:gd name="T11" fmla="*/ 98 h 215"/>
                <a:gd name="T12" fmla="*/ 169 w 209"/>
                <a:gd name="T13" fmla="*/ 75 h 215"/>
                <a:gd name="T14" fmla="*/ 158 w 209"/>
                <a:gd name="T15" fmla="*/ 55 h 215"/>
                <a:gd name="T16" fmla="*/ 143 w 209"/>
                <a:gd name="T17" fmla="*/ 41 h 215"/>
                <a:gd name="T18" fmla="*/ 124 w 209"/>
                <a:gd name="T19" fmla="*/ 31 h 215"/>
                <a:gd name="T20" fmla="*/ 104 w 209"/>
                <a:gd name="T21" fmla="*/ 28 h 215"/>
                <a:gd name="T22" fmla="*/ 83 w 209"/>
                <a:gd name="T23" fmla="*/ 31 h 215"/>
                <a:gd name="T24" fmla="*/ 65 w 209"/>
                <a:gd name="T25" fmla="*/ 41 h 215"/>
                <a:gd name="T26" fmla="*/ 50 w 209"/>
                <a:gd name="T27" fmla="*/ 55 h 215"/>
                <a:gd name="T28" fmla="*/ 40 w 209"/>
                <a:gd name="T29" fmla="*/ 75 h 215"/>
                <a:gd name="T30" fmla="*/ 35 w 209"/>
                <a:gd name="T31" fmla="*/ 98 h 215"/>
                <a:gd name="T32" fmla="*/ 36 w 209"/>
                <a:gd name="T33" fmla="*/ 125 h 215"/>
                <a:gd name="T34" fmla="*/ 42 w 209"/>
                <a:gd name="T35" fmla="*/ 148 h 215"/>
                <a:gd name="T36" fmla="*/ 54 w 209"/>
                <a:gd name="T37" fmla="*/ 165 h 215"/>
                <a:gd name="T38" fmla="*/ 70 w 209"/>
                <a:gd name="T39" fmla="*/ 178 h 215"/>
                <a:gd name="T40" fmla="*/ 88 w 209"/>
                <a:gd name="T41" fmla="*/ 185 h 215"/>
                <a:gd name="T42" fmla="*/ 28 w 209"/>
                <a:gd name="T43" fmla="*/ 185 h 215"/>
                <a:gd name="T44" fmla="*/ 11 w 209"/>
                <a:gd name="T45" fmla="*/ 161 h 215"/>
                <a:gd name="T46" fmla="*/ 2 w 209"/>
                <a:gd name="T47" fmla="*/ 130 h 215"/>
                <a:gd name="T48" fmla="*/ 0 w 209"/>
                <a:gd name="T49" fmla="*/ 96 h 215"/>
                <a:gd name="T50" fmla="*/ 7 w 209"/>
                <a:gd name="T51" fmla="*/ 64 h 215"/>
                <a:gd name="T52" fmla="*/ 23 w 209"/>
                <a:gd name="T53" fmla="*/ 38 h 215"/>
                <a:gd name="T54" fmla="*/ 45 w 209"/>
                <a:gd name="T55" fmla="*/ 17 h 215"/>
                <a:gd name="T56" fmla="*/ 73 w 209"/>
                <a:gd name="T57" fmla="*/ 5 h 215"/>
                <a:gd name="T58" fmla="*/ 105 w 209"/>
                <a:gd name="T59" fmla="*/ 0 h 215"/>
                <a:gd name="T60" fmla="*/ 137 w 209"/>
                <a:gd name="T61" fmla="*/ 5 h 215"/>
                <a:gd name="T62" fmla="*/ 163 w 209"/>
                <a:gd name="T63" fmla="*/ 17 h 215"/>
                <a:gd name="T64" fmla="*/ 187 w 209"/>
                <a:gd name="T65" fmla="*/ 38 h 215"/>
                <a:gd name="T66" fmla="*/ 202 w 209"/>
                <a:gd name="T67" fmla="*/ 64 h 215"/>
                <a:gd name="T68" fmla="*/ 209 w 209"/>
                <a:gd name="T69" fmla="*/ 96 h 215"/>
                <a:gd name="T70" fmla="*/ 208 w 209"/>
                <a:gd name="T71" fmla="*/ 130 h 215"/>
                <a:gd name="T72" fmla="*/ 197 w 209"/>
                <a:gd name="T73" fmla="*/ 160 h 215"/>
                <a:gd name="T74" fmla="*/ 178 w 209"/>
                <a:gd name="T75" fmla="*/ 185 h 215"/>
                <a:gd name="T76" fmla="*/ 153 w 209"/>
                <a:gd name="T77" fmla="*/ 203 h 215"/>
                <a:gd name="T78" fmla="*/ 124 w 209"/>
                <a:gd name="T79" fmla="*/ 213 h 215"/>
                <a:gd name="T80" fmla="*/ 91 w 209"/>
                <a:gd name="T81" fmla="*/ 214 h 215"/>
                <a:gd name="T82" fmla="*/ 61 w 209"/>
                <a:gd name="T83" fmla="*/ 208 h 215"/>
                <a:gd name="T84" fmla="*/ 36 w 209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9" h="215">
                  <a:moveTo>
                    <a:pt x="102" y="186"/>
                  </a:moveTo>
                  <a:lnTo>
                    <a:pt x="109" y="186"/>
                  </a:lnTo>
                  <a:lnTo>
                    <a:pt x="116" y="185"/>
                  </a:lnTo>
                  <a:lnTo>
                    <a:pt x="123" y="183"/>
                  </a:lnTo>
                  <a:lnTo>
                    <a:pt x="129" y="181"/>
                  </a:lnTo>
                  <a:lnTo>
                    <a:pt x="136" y="178"/>
                  </a:lnTo>
                  <a:lnTo>
                    <a:pt x="141" y="175"/>
                  </a:lnTo>
                  <a:lnTo>
                    <a:pt x="147" y="170"/>
                  </a:lnTo>
                  <a:lnTo>
                    <a:pt x="153" y="165"/>
                  </a:lnTo>
                  <a:lnTo>
                    <a:pt x="158" y="160"/>
                  </a:lnTo>
                  <a:lnTo>
                    <a:pt x="162" y="153"/>
                  </a:lnTo>
                  <a:lnTo>
                    <a:pt x="166" y="147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90"/>
                  </a:lnTo>
                  <a:lnTo>
                    <a:pt x="171" y="82"/>
                  </a:lnTo>
                  <a:lnTo>
                    <a:pt x="169" y="75"/>
                  </a:lnTo>
                  <a:lnTo>
                    <a:pt x="166" y="67"/>
                  </a:lnTo>
                  <a:lnTo>
                    <a:pt x="162" y="61"/>
                  </a:lnTo>
                  <a:lnTo>
                    <a:pt x="158" y="55"/>
                  </a:lnTo>
                  <a:lnTo>
                    <a:pt x="154" y="49"/>
                  </a:lnTo>
                  <a:lnTo>
                    <a:pt x="148" y="44"/>
                  </a:lnTo>
                  <a:lnTo>
                    <a:pt x="143" y="41"/>
                  </a:lnTo>
                  <a:lnTo>
                    <a:pt x="137" y="36"/>
                  </a:lnTo>
                  <a:lnTo>
                    <a:pt x="130" y="33"/>
                  </a:lnTo>
                  <a:lnTo>
                    <a:pt x="124" y="31"/>
                  </a:lnTo>
                  <a:lnTo>
                    <a:pt x="118" y="30"/>
                  </a:lnTo>
                  <a:lnTo>
                    <a:pt x="111" y="29"/>
                  </a:lnTo>
                  <a:lnTo>
                    <a:pt x="104" y="28"/>
                  </a:lnTo>
                  <a:lnTo>
                    <a:pt x="96" y="29"/>
                  </a:lnTo>
                  <a:lnTo>
                    <a:pt x="90" y="30"/>
                  </a:lnTo>
                  <a:lnTo>
                    <a:pt x="83" y="31"/>
                  </a:lnTo>
                  <a:lnTo>
                    <a:pt x="76" y="33"/>
                  </a:lnTo>
                  <a:lnTo>
                    <a:pt x="71" y="36"/>
                  </a:lnTo>
                  <a:lnTo>
                    <a:pt x="65" y="41"/>
                  </a:lnTo>
                  <a:lnTo>
                    <a:pt x="59" y="44"/>
                  </a:lnTo>
                  <a:lnTo>
                    <a:pt x="55" y="49"/>
                  </a:lnTo>
                  <a:lnTo>
                    <a:pt x="50" y="55"/>
                  </a:lnTo>
                  <a:lnTo>
                    <a:pt x="46" y="61"/>
                  </a:lnTo>
                  <a:lnTo>
                    <a:pt x="42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8"/>
                  </a:lnTo>
                  <a:lnTo>
                    <a:pt x="35" y="116"/>
                  </a:lnTo>
                  <a:lnTo>
                    <a:pt x="36" y="125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2" y="148"/>
                  </a:lnTo>
                  <a:lnTo>
                    <a:pt x="45" y="155"/>
                  </a:lnTo>
                  <a:lnTo>
                    <a:pt x="50" y="160"/>
                  </a:lnTo>
                  <a:lnTo>
                    <a:pt x="54" y="165"/>
                  </a:lnTo>
                  <a:lnTo>
                    <a:pt x="59" y="170"/>
                  </a:lnTo>
                  <a:lnTo>
                    <a:pt x="63" y="175"/>
                  </a:lnTo>
                  <a:lnTo>
                    <a:pt x="70" y="178"/>
                  </a:lnTo>
                  <a:lnTo>
                    <a:pt x="75" y="181"/>
                  </a:lnTo>
                  <a:lnTo>
                    <a:pt x="81" y="183"/>
                  </a:lnTo>
                  <a:lnTo>
                    <a:pt x="88" y="185"/>
                  </a:lnTo>
                  <a:lnTo>
                    <a:pt x="95" y="186"/>
                  </a:lnTo>
                  <a:lnTo>
                    <a:pt x="102" y="186"/>
                  </a:lnTo>
                  <a:close/>
                  <a:moveTo>
                    <a:pt x="28" y="185"/>
                  </a:moveTo>
                  <a:lnTo>
                    <a:pt x="22" y="178"/>
                  </a:lnTo>
                  <a:lnTo>
                    <a:pt x="15" y="169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41"/>
                  </a:lnTo>
                  <a:lnTo>
                    <a:pt x="2" y="130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2" y="84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1" y="55"/>
                  </a:lnTo>
                  <a:lnTo>
                    <a:pt x="17" y="46"/>
                  </a:lnTo>
                  <a:lnTo>
                    <a:pt x="23" y="38"/>
                  </a:lnTo>
                  <a:lnTo>
                    <a:pt x="29" y="30"/>
                  </a:lnTo>
                  <a:lnTo>
                    <a:pt x="37" y="23"/>
                  </a:lnTo>
                  <a:lnTo>
                    <a:pt x="45" y="17"/>
                  </a:lnTo>
                  <a:lnTo>
                    <a:pt x="54" y="12"/>
                  </a:lnTo>
                  <a:lnTo>
                    <a:pt x="63" y="8"/>
                  </a:lnTo>
                  <a:lnTo>
                    <a:pt x="73" y="5"/>
                  </a:lnTo>
                  <a:lnTo>
                    <a:pt x="83" y="2"/>
                  </a:lnTo>
                  <a:lnTo>
                    <a:pt x="93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6" y="2"/>
                  </a:lnTo>
                  <a:lnTo>
                    <a:pt x="137" y="5"/>
                  </a:lnTo>
                  <a:lnTo>
                    <a:pt x="146" y="8"/>
                  </a:lnTo>
                  <a:lnTo>
                    <a:pt x="155" y="12"/>
                  </a:lnTo>
                  <a:lnTo>
                    <a:pt x="163" y="17"/>
                  </a:lnTo>
                  <a:lnTo>
                    <a:pt x="172" y="23"/>
                  </a:lnTo>
                  <a:lnTo>
                    <a:pt x="179" y="30"/>
                  </a:lnTo>
                  <a:lnTo>
                    <a:pt x="187" y="38"/>
                  </a:lnTo>
                  <a:lnTo>
                    <a:pt x="193" y="46"/>
                  </a:lnTo>
                  <a:lnTo>
                    <a:pt x="197" y="55"/>
                  </a:lnTo>
                  <a:lnTo>
                    <a:pt x="202" y="64"/>
                  </a:lnTo>
                  <a:lnTo>
                    <a:pt x="205" y="74"/>
                  </a:lnTo>
                  <a:lnTo>
                    <a:pt x="208" y="84"/>
                  </a:lnTo>
                  <a:lnTo>
                    <a:pt x="209" y="96"/>
                  </a:lnTo>
                  <a:lnTo>
                    <a:pt x="209" y="108"/>
                  </a:lnTo>
                  <a:lnTo>
                    <a:pt x="209" y="119"/>
                  </a:lnTo>
                  <a:lnTo>
                    <a:pt x="208" y="130"/>
                  </a:lnTo>
                  <a:lnTo>
                    <a:pt x="205" y="141"/>
                  </a:lnTo>
                  <a:lnTo>
                    <a:pt x="202" y="151"/>
                  </a:lnTo>
                  <a:lnTo>
                    <a:pt x="197" y="160"/>
                  </a:lnTo>
                  <a:lnTo>
                    <a:pt x="192" y="169"/>
                  </a:lnTo>
                  <a:lnTo>
                    <a:pt x="186" y="178"/>
                  </a:lnTo>
                  <a:lnTo>
                    <a:pt x="178" y="185"/>
                  </a:lnTo>
                  <a:lnTo>
                    <a:pt x="170" y="192"/>
                  </a:lnTo>
                  <a:lnTo>
                    <a:pt x="162" y="198"/>
                  </a:lnTo>
                  <a:lnTo>
                    <a:pt x="153" y="203"/>
                  </a:lnTo>
                  <a:lnTo>
                    <a:pt x="143" y="208"/>
                  </a:lnTo>
                  <a:lnTo>
                    <a:pt x="134" y="211"/>
                  </a:lnTo>
                  <a:lnTo>
                    <a:pt x="124" y="213"/>
                  </a:lnTo>
                  <a:lnTo>
                    <a:pt x="113" y="214"/>
                  </a:lnTo>
                  <a:lnTo>
                    <a:pt x="102" y="215"/>
                  </a:lnTo>
                  <a:lnTo>
                    <a:pt x="91" y="214"/>
                  </a:lnTo>
                  <a:lnTo>
                    <a:pt x="80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2" y="203"/>
                  </a:lnTo>
                  <a:lnTo>
                    <a:pt x="43" y="198"/>
                  </a:lnTo>
                  <a:lnTo>
                    <a:pt x="36" y="193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9" name="Freeform 138">
              <a:extLst>
                <a:ext uri="{FF2B5EF4-FFF2-40B4-BE49-F238E27FC236}">
                  <a16:creationId xmlns:a16="http://schemas.microsoft.com/office/drawing/2014/main" id="{D855D927-B52D-4089-9808-C540541C5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725" y="4256299"/>
              <a:ext cx="22179" cy="24026"/>
            </a:xfrm>
            <a:custGeom>
              <a:avLst/>
              <a:gdLst>
                <a:gd name="T0" fmla="*/ 34 w 183"/>
                <a:gd name="T1" fmla="*/ 38 h 212"/>
                <a:gd name="T2" fmla="*/ 47 w 183"/>
                <a:gd name="T3" fmla="*/ 21 h 212"/>
                <a:gd name="T4" fmla="*/ 62 w 183"/>
                <a:gd name="T5" fmla="*/ 10 h 212"/>
                <a:gd name="T6" fmla="*/ 80 w 183"/>
                <a:gd name="T7" fmla="*/ 2 h 212"/>
                <a:gd name="T8" fmla="*/ 102 w 183"/>
                <a:gd name="T9" fmla="*/ 0 h 212"/>
                <a:gd name="T10" fmla="*/ 118 w 183"/>
                <a:gd name="T11" fmla="*/ 1 h 212"/>
                <a:gd name="T12" fmla="*/ 134 w 183"/>
                <a:gd name="T13" fmla="*/ 6 h 212"/>
                <a:gd name="T14" fmla="*/ 148 w 183"/>
                <a:gd name="T15" fmla="*/ 13 h 212"/>
                <a:gd name="T16" fmla="*/ 159 w 183"/>
                <a:gd name="T17" fmla="*/ 23 h 212"/>
                <a:gd name="T18" fmla="*/ 170 w 183"/>
                <a:gd name="T19" fmla="*/ 35 h 212"/>
                <a:gd name="T20" fmla="*/ 176 w 183"/>
                <a:gd name="T21" fmla="*/ 50 h 212"/>
                <a:gd name="T22" fmla="*/ 181 w 183"/>
                <a:gd name="T23" fmla="*/ 68 h 212"/>
                <a:gd name="T24" fmla="*/ 183 w 183"/>
                <a:gd name="T25" fmla="*/ 89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3 h 212"/>
                <a:gd name="T32" fmla="*/ 142 w 183"/>
                <a:gd name="T33" fmla="*/ 61 h 212"/>
                <a:gd name="T34" fmla="*/ 137 w 183"/>
                <a:gd name="T35" fmla="*/ 50 h 212"/>
                <a:gd name="T36" fmla="*/ 130 w 183"/>
                <a:gd name="T37" fmla="*/ 43 h 212"/>
                <a:gd name="T38" fmla="*/ 120 w 183"/>
                <a:gd name="T39" fmla="*/ 36 h 212"/>
                <a:gd name="T40" fmla="*/ 109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3 w 183"/>
                <a:gd name="T47" fmla="*/ 32 h 212"/>
                <a:gd name="T48" fmla="*/ 63 w 183"/>
                <a:gd name="T49" fmla="*/ 36 h 212"/>
                <a:gd name="T50" fmla="*/ 53 w 183"/>
                <a:gd name="T51" fmla="*/ 43 h 212"/>
                <a:gd name="T52" fmla="*/ 46 w 183"/>
                <a:gd name="T53" fmla="*/ 50 h 212"/>
                <a:gd name="T54" fmla="*/ 40 w 183"/>
                <a:gd name="T55" fmla="*/ 61 h 212"/>
                <a:gd name="T56" fmla="*/ 36 w 183"/>
                <a:gd name="T57" fmla="*/ 73 h 212"/>
                <a:gd name="T58" fmla="*/ 34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8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3" y="14"/>
                  </a:lnTo>
                  <a:lnTo>
                    <a:pt x="62" y="10"/>
                  </a:lnTo>
                  <a:lnTo>
                    <a:pt x="70" y="6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8" y="1"/>
                  </a:lnTo>
                  <a:lnTo>
                    <a:pt x="126" y="3"/>
                  </a:lnTo>
                  <a:lnTo>
                    <a:pt x="134" y="6"/>
                  </a:lnTo>
                  <a:lnTo>
                    <a:pt x="140" y="9"/>
                  </a:lnTo>
                  <a:lnTo>
                    <a:pt x="148" y="13"/>
                  </a:lnTo>
                  <a:lnTo>
                    <a:pt x="153" y="17"/>
                  </a:lnTo>
                  <a:lnTo>
                    <a:pt x="159" y="23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3" y="43"/>
                  </a:lnTo>
                  <a:lnTo>
                    <a:pt x="176" y="50"/>
                  </a:lnTo>
                  <a:lnTo>
                    <a:pt x="180" y="59"/>
                  </a:lnTo>
                  <a:lnTo>
                    <a:pt x="181" y="68"/>
                  </a:lnTo>
                  <a:lnTo>
                    <a:pt x="182" y="78"/>
                  </a:lnTo>
                  <a:lnTo>
                    <a:pt x="183" y="89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3"/>
                  </a:lnTo>
                  <a:lnTo>
                    <a:pt x="145" y="66"/>
                  </a:lnTo>
                  <a:lnTo>
                    <a:pt x="142" y="61"/>
                  </a:lnTo>
                  <a:lnTo>
                    <a:pt x="140" y="56"/>
                  </a:lnTo>
                  <a:lnTo>
                    <a:pt x="137" y="50"/>
                  </a:lnTo>
                  <a:lnTo>
                    <a:pt x="133" y="46"/>
                  </a:lnTo>
                  <a:lnTo>
                    <a:pt x="130" y="43"/>
                  </a:lnTo>
                  <a:lnTo>
                    <a:pt x="125" y="40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09" y="32"/>
                  </a:lnTo>
                  <a:lnTo>
                    <a:pt x="104" y="31"/>
                  </a:lnTo>
                  <a:lnTo>
                    <a:pt x="98" y="30"/>
                  </a:lnTo>
                  <a:lnTo>
                    <a:pt x="91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2" y="56"/>
                  </a:lnTo>
                  <a:lnTo>
                    <a:pt x="40" y="61"/>
                  </a:lnTo>
                  <a:lnTo>
                    <a:pt x="38" y="66"/>
                  </a:lnTo>
                  <a:lnTo>
                    <a:pt x="36" y="73"/>
                  </a:lnTo>
                  <a:lnTo>
                    <a:pt x="35" y="79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0" name="Freeform 139">
              <a:extLst>
                <a:ext uri="{FF2B5EF4-FFF2-40B4-BE49-F238E27FC236}">
                  <a16:creationId xmlns:a16="http://schemas.microsoft.com/office/drawing/2014/main" id="{0008D71F-AF63-4A2C-B4E7-6D5FAB35B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241" y="3622384"/>
              <a:ext cx="25875" cy="31419"/>
            </a:xfrm>
            <a:custGeom>
              <a:avLst/>
              <a:gdLst>
                <a:gd name="T0" fmla="*/ 83 w 220"/>
                <a:gd name="T1" fmla="*/ 237 h 263"/>
                <a:gd name="T2" fmla="*/ 107 w 220"/>
                <a:gd name="T3" fmla="*/ 234 h 263"/>
                <a:gd name="T4" fmla="*/ 127 w 220"/>
                <a:gd name="T5" fmla="*/ 230 h 263"/>
                <a:gd name="T6" fmla="*/ 144 w 220"/>
                <a:gd name="T7" fmla="*/ 222 h 263"/>
                <a:gd name="T8" fmla="*/ 159 w 220"/>
                <a:gd name="T9" fmla="*/ 209 h 263"/>
                <a:gd name="T10" fmla="*/ 170 w 220"/>
                <a:gd name="T11" fmla="*/ 194 h 263"/>
                <a:gd name="T12" fmla="*/ 179 w 220"/>
                <a:gd name="T13" fmla="*/ 177 h 263"/>
                <a:gd name="T14" fmla="*/ 183 w 220"/>
                <a:gd name="T15" fmla="*/ 156 h 263"/>
                <a:gd name="T16" fmla="*/ 185 w 220"/>
                <a:gd name="T17" fmla="*/ 133 h 263"/>
                <a:gd name="T18" fmla="*/ 183 w 220"/>
                <a:gd name="T19" fmla="*/ 110 h 263"/>
                <a:gd name="T20" fmla="*/ 179 w 220"/>
                <a:gd name="T21" fmla="*/ 90 h 263"/>
                <a:gd name="T22" fmla="*/ 170 w 220"/>
                <a:gd name="T23" fmla="*/ 72 h 263"/>
                <a:gd name="T24" fmla="*/ 159 w 220"/>
                <a:gd name="T25" fmla="*/ 57 h 263"/>
                <a:gd name="T26" fmla="*/ 144 w 220"/>
                <a:gd name="T27" fmla="*/ 45 h 263"/>
                <a:gd name="T28" fmla="*/ 127 w 220"/>
                <a:gd name="T29" fmla="*/ 37 h 263"/>
                <a:gd name="T30" fmla="*/ 107 w 220"/>
                <a:gd name="T31" fmla="*/ 31 h 263"/>
                <a:gd name="T32" fmla="*/ 83 w 220"/>
                <a:gd name="T33" fmla="*/ 29 h 263"/>
                <a:gd name="T34" fmla="*/ 34 w 220"/>
                <a:gd name="T35" fmla="*/ 237 h 263"/>
                <a:gd name="T36" fmla="*/ 98 w 220"/>
                <a:gd name="T37" fmla="*/ 1 h 263"/>
                <a:gd name="T38" fmla="*/ 127 w 220"/>
                <a:gd name="T39" fmla="*/ 6 h 263"/>
                <a:gd name="T40" fmla="*/ 152 w 220"/>
                <a:gd name="T41" fmla="*/ 14 h 263"/>
                <a:gd name="T42" fmla="*/ 174 w 220"/>
                <a:gd name="T43" fmla="*/ 28 h 263"/>
                <a:gd name="T44" fmla="*/ 192 w 220"/>
                <a:gd name="T45" fmla="*/ 45 h 263"/>
                <a:gd name="T46" fmla="*/ 206 w 220"/>
                <a:gd name="T47" fmla="*/ 66 h 263"/>
                <a:gd name="T48" fmla="*/ 215 w 220"/>
                <a:gd name="T49" fmla="*/ 91 h 263"/>
                <a:gd name="T50" fmla="*/ 219 w 220"/>
                <a:gd name="T51" fmla="*/ 118 h 263"/>
                <a:gd name="T52" fmla="*/ 219 w 220"/>
                <a:gd name="T53" fmla="*/ 148 h 263"/>
                <a:gd name="T54" fmla="*/ 215 w 220"/>
                <a:gd name="T55" fmla="*/ 175 h 263"/>
                <a:gd name="T56" fmla="*/ 206 w 220"/>
                <a:gd name="T57" fmla="*/ 199 h 263"/>
                <a:gd name="T58" fmla="*/ 192 w 220"/>
                <a:gd name="T59" fmla="*/ 220 h 263"/>
                <a:gd name="T60" fmla="*/ 174 w 220"/>
                <a:gd name="T61" fmla="*/ 237 h 263"/>
                <a:gd name="T62" fmla="*/ 152 w 220"/>
                <a:gd name="T63" fmla="*/ 249 h 263"/>
                <a:gd name="T64" fmla="*/ 127 w 220"/>
                <a:gd name="T65" fmla="*/ 258 h 263"/>
                <a:gd name="T66" fmla="*/ 98 w 220"/>
                <a:gd name="T67" fmla="*/ 262 h 263"/>
                <a:gd name="T68" fmla="*/ 0 w 220"/>
                <a:gd name="T69" fmla="*/ 263 h 263"/>
                <a:gd name="T70" fmla="*/ 83 w 220"/>
                <a:gd name="T7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263">
                  <a:moveTo>
                    <a:pt x="34" y="237"/>
                  </a:moveTo>
                  <a:lnTo>
                    <a:pt x="83" y="237"/>
                  </a:lnTo>
                  <a:lnTo>
                    <a:pt x="95" y="237"/>
                  </a:lnTo>
                  <a:lnTo>
                    <a:pt x="107" y="234"/>
                  </a:lnTo>
                  <a:lnTo>
                    <a:pt x="117" y="232"/>
                  </a:lnTo>
                  <a:lnTo>
                    <a:pt x="127" y="230"/>
                  </a:lnTo>
                  <a:lnTo>
                    <a:pt x="136" y="226"/>
                  </a:lnTo>
                  <a:lnTo>
                    <a:pt x="144" y="222"/>
                  </a:lnTo>
                  <a:lnTo>
                    <a:pt x="152" y="215"/>
                  </a:lnTo>
                  <a:lnTo>
                    <a:pt x="159" y="209"/>
                  </a:lnTo>
                  <a:lnTo>
                    <a:pt x="165" y="203"/>
                  </a:lnTo>
                  <a:lnTo>
                    <a:pt x="170" y="194"/>
                  </a:lnTo>
                  <a:lnTo>
                    <a:pt x="175" y="186"/>
                  </a:lnTo>
                  <a:lnTo>
                    <a:pt x="179" y="177"/>
                  </a:lnTo>
                  <a:lnTo>
                    <a:pt x="181" y="166"/>
                  </a:lnTo>
                  <a:lnTo>
                    <a:pt x="183" y="156"/>
                  </a:lnTo>
                  <a:lnTo>
                    <a:pt x="184" y="145"/>
                  </a:lnTo>
                  <a:lnTo>
                    <a:pt x="185" y="133"/>
                  </a:lnTo>
                  <a:lnTo>
                    <a:pt x="184" y="122"/>
                  </a:lnTo>
                  <a:lnTo>
                    <a:pt x="183" y="110"/>
                  </a:lnTo>
                  <a:lnTo>
                    <a:pt x="181" y="99"/>
                  </a:lnTo>
                  <a:lnTo>
                    <a:pt x="179" y="90"/>
                  </a:lnTo>
                  <a:lnTo>
                    <a:pt x="175" y="80"/>
                  </a:lnTo>
                  <a:lnTo>
                    <a:pt x="170" y="72"/>
                  </a:lnTo>
                  <a:lnTo>
                    <a:pt x="165" y="64"/>
                  </a:lnTo>
                  <a:lnTo>
                    <a:pt x="159" y="57"/>
                  </a:lnTo>
                  <a:lnTo>
                    <a:pt x="152" y="50"/>
                  </a:lnTo>
                  <a:lnTo>
                    <a:pt x="144" y="45"/>
                  </a:lnTo>
                  <a:lnTo>
                    <a:pt x="136" y="40"/>
                  </a:lnTo>
                  <a:lnTo>
                    <a:pt x="127" y="37"/>
                  </a:lnTo>
                  <a:lnTo>
                    <a:pt x="117" y="33"/>
                  </a:lnTo>
                  <a:lnTo>
                    <a:pt x="107" y="31"/>
                  </a:lnTo>
                  <a:lnTo>
                    <a:pt x="95" y="30"/>
                  </a:lnTo>
                  <a:lnTo>
                    <a:pt x="83" y="29"/>
                  </a:lnTo>
                  <a:lnTo>
                    <a:pt x="34" y="29"/>
                  </a:lnTo>
                  <a:lnTo>
                    <a:pt x="34" y="237"/>
                  </a:lnTo>
                  <a:close/>
                  <a:moveTo>
                    <a:pt x="83" y="0"/>
                  </a:moveTo>
                  <a:lnTo>
                    <a:pt x="98" y="1"/>
                  </a:lnTo>
                  <a:lnTo>
                    <a:pt x="113" y="3"/>
                  </a:lnTo>
                  <a:lnTo>
                    <a:pt x="127" y="6"/>
                  </a:lnTo>
                  <a:lnTo>
                    <a:pt x="140" y="9"/>
                  </a:lnTo>
                  <a:lnTo>
                    <a:pt x="152" y="14"/>
                  </a:lnTo>
                  <a:lnTo>
                    <a:pt x="163" y="21"/>
                  </a:lnTo>
                  <a:lnTo>
                    <a:pt x="174" y="28"/>
                  </a:lnTo>
                  <a:lnTo>
                    <a:pt x="183" y="37"/>
                  </a:lnTo>
                  <a:lnTo>
                    <a:pt x="192" y="45"/>
                  </a:lnTo>
                  <a:lnTo>
                    <a:pt x="199" y="56"/>
                  </a:lnTo>
                  <a:lnTo>
                    <a:pt x="206" y="66"/>
                  </a:lnTo>
                  <a:lnTo>
                    <a:pt x="211" y="78"/>
                  </a:lnTo>
                  <a:lnTo>
                    <a:pt x="215" y="91"/>
                  </a:lnTo>
                  <a:lnTo>
                    <a:pt x="218" y="104"/>
                  </a:lnTo>
                  <a:lnTo>
                    <a:pt x="219" y="118"/>
                  </a:lnTo>
                  <a:lnTo>
                    <a:pt x="220" y="133"/>
                  </a:lnTo>
                  <a:lnTo>
                    <a:pt x="219" y="148"/>
                  </a:lnTo>
                  <a:lnTo>
                    <a:pt x="218" y="162"/>
                  </a:lnTo>
                  <a:lnTo>
                    <a:pt x="215" y="175"/>
                  </a:lnTo>
                  <a:lnTo>
                    <a:pt x="211" y="188"/>
                  </a:lnTo>
                  <a:lnTo>
                    <a:pt x="206" y="199"/>
                  </a:lnTo>
                  <a:lnTo>
                    <a:pt x="199" y="210"/>
                  </a:lnTo>
                  <a:lnTo>
                    <a:pt x="192" y="220"/>
                  </a:lnTo>
                  <a:lnTo>
                    <a:pt x="183" y="229"/>
                  </a:lnTo>
                  <a:lnTo>
                    <a:pt x="174" y="237"/>
                  </a:lnTo>
                  <a:lnTo>
                    <a:pt x="163" y="244"/>
                  </a:lnTo>
                  <a:lnTo>
                    <a:pt x="152" y="249"/>
                  </a:lnTo>
                  <a:lnTo>
                    <a:pt x="140" y="255"/>
                  </a:lnTo>
                  <a:lnTo>
                    <a:pt x="127" y="258"/>
                  </a:lnTo>
                  <a:lnTo>
                    <a:pt x="113" y="261"/>
                  </a:lnTo>
                  <a:lnTo>
                    <a:pt x="98" y="262"/>
                  </a:lnTo>
                  <a:lnTo>
                    <a:pt x="83" y="263"/>
                  </a:lnTo>
                  <a:lnTo>
                    <a:pt x="0" y="263"/>
                  </a:lnTo>
                  <a:lnTo>
                    <a:pt x="0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1" name="Freeform 140">
              <a:extLst>
                <a:ext uri="{FF2B5EF4-FFF2-40B4-BE49-F238E27FC236}">
                  <a16:creationId xmlns:a16="http://schemas.microsoft.com/office/drawing/2014/main" id="{0D6A3A67-FE31-4003-A4C5-EEC6875405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0813" y="3620536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80 h 288"/>
                <a:gd name="T4" fmla="*/ 40 w 47"/>
                <a:gd name="T5" fmla="*/ 80 h 288"/>
                <a:gd name="T6" fmla="*/ 40 w 47"/>
                <a:gd name="T7" fmla="*/ 288 h 288"/>
                <a:gd name="T8" fmla="*/ 5 w 47"/>
                <a:gd name="T9" fmla="*/ 288 h 288"/>
                <a:gd name="T10" fmla="*/ 40 w 47"/>
                <a:gd name="T11" fmla="*/ 40 h 288"/>
                <a:gd name="T12" fmla="*/ 36 w 47"/>
                <a:gd name="T13" fmla="*/ 42 h 288"/>
                <a:gd name="T14" fmla="*/ 32 w 47"/>
                <a:gd name="T15" fmla="*/ 45 h 288"/>
                <a:gd name="T16" fmla="*/ 27 w 47"/>
                <a:gd name="T17" fmla="*/ 47 h 288"/>
                <a:gd name="T18" fmla="*/ 23 w 47"/>
                <a:gd name="T19" fmla="*/ 47 h 288"/>
                <a:gd name="T20" fmla="*/ 18 w 47"/>
                <a:gd name="T21" fmla="*/ 47 h 288"/>
                <a:gd name="T22" fmla="*/ 14 w 47"/>
                <a:gd name="T23" fmla="*/ 45 h 288"/>
                <a:gd name="T24" fmla="*/ 10 w 47"/>
                <a:gd name="T25" fmla="*/ 42 h 288"/>
                <a:gd name="T26" fmla="*/ 6 w 47"/>
                <a:gd name="T27" fmla="*/ 40 h 288"/>
                <a:gd name="T28" fmla="*/ 4 w 47"/>
                <a:gd name="T29" fmla="*/ 36 h 288"/>
                <a:gd name="T30" fmla="*/ 2 w 47"/>
                <a:gd name="T31" fmla="*/ 32 h 288"/>
                <a:gd name="T32" fmla="*/ 1 w 47"/>
                <a:gd name="T33" fmla="*/ 28 h 288"/>
                <a:gd name="T34" fmla="*/ 0 w 47"/>
                <a:gd name="T35" fmla="*/ 23 h 288"/>
                <a:gd name="T36" fmla="*/ 1 w 47"/>
                <a:gd name="T37" fmla="*/ 18 h 288"/>
                <a:gd name="T38" fmla="*/ 2 w 47"/>
                <a:gd name="T39" fmla="*/ 14 h 288"/>
                <a:gd name="T40" fmla="*/ 4 w 47"/>
                <a:gd name="T41" fmla="*/ 11 h 288"/>
                <a:gd name="T42" fmla="*/ 7 w 47"/>
                <a:gd name="T43" fmla="*/ 6 h 288"/>
                <a:gd name="T44" fmla="*/ 10 w 47"/>
                <a:gd name="T45" fmla="*/ 3 h 288"/>
                <a:gd name="T46" fmla="*/ 15 w 47"/>
                <a:gd name="T47" fmla="*/ 1 h 288"/>
                <a:gd name="T48" fmla="*/ 19 w 47"/>
                <a:gd name="T49" fmla="*/ 0 h 288"/>
                <a:gd name="T50" fmla="*/ 23 w 47"/>
                <a:gd name="T51" fmla="*/ 0 h 288"/>
                <a:gd name="T52" fmla="*/ 27 w 47"/>
                <a:gd name="T53" fmla="*/ 0 h 288"/>
                <a:gd name="T54" fmla="*/ 32 w 47"/>
                <a:gd name="T55" fmla="*/ 1 h 288"/>
                <a:gd name="T56" fmla="*/ 36 w 47"/>
                <a:gd name="T57" fmla="*/ 3 h 288"/>
                <a:gd name="T58" fmla="*/ 40 w 47"/>
                <a:gd name="T59" fmla="*/ 6 h 288"/>
                <a:gd name="T60" fmla="*/ 42 w 47"/>
                <a:gd name="T61" fmla="*/ 11 h 288"/>
                <a:gd name="T62" fmla="*/ 44 w 47"/>
                <a:gd name="T63" fmla="*/ 14 h 288"/>
                <a:gd name="T64" fmla="*/ 47 w 47"/>
                <a:gd name="T65" fmla="*/ 18 h 288"/>
                <a:gd name="T66" fmla="*/ 47 w 47"/>
                <a:gd name="T67" fmla="*/ 23 h 288"/>
                <a:gd name="T68" fmla="*/ 47 w 47"/>
                <a:gd name="T69" fmla="*/ 28 h 288"/>
                <a:gd name="T70" fmla="*/ 44 w 47"/>
                <a:gd name="T71" fmla="*/ 32 h 288"/>
                <a:gd name="T72" fmla="*/ 42 w 47"/>
                <a:gd name="T73" fmla="*/ 36 h 288"/>
                <a:gd name="T74" fmla="*/ 40 w 47"/>
                <a:gd name="T75" fmla="*/ 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80"/>
                  </a:lnTo>
                  <a:lnTo>
                    <a:pt x="40" y="80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40" y="40"/>
                  </a:moveTo>
                  <a:lnTo>
                    <a:pt x="36" y="42"/>
                  </a:lnTo>
                  <a:lnTo>
                    <a:pt x="32" y="45"/>
                  </a:lnTo>
                  <a:lnTo>
                    <a:pt x="27" y="47"/>
                  </a:lnTo>
                  <a:lnTo>
                    <a:pt x="23" y="47"/>
                  </a:lnTo>
                  <a:lnTo>
                    <a:pt x="18" y="47"/>
                  </a:lnTo>
                  <a:lnTo>
                    <a:pt x="14" y="45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6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2" name="Freeform 141">
              <a:extLst>
                <a:ext uri="{FF2B5EF4-FFF2-40B4-BE49-F238E27FC236}">
                  <a16:creationId xmlns:a16="http://schemas.microsoft.com/office/drawing/2014/main" id="{86984CB3-3CF7-47F1-9372-D24DE688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902" y="3629777"/>
              <a:ext cx="18482" cy="24026"/>
            </a:xfrm>
            <a:custGeom>
              <a:avLst/>
              <a:gdLst>
                <a:gd name="T0" fmla="*/ 1 w 158"/>
                <a:gd name="T1" fmla="*/ 50 h 215"/>
                <a:gd name="T2" fmla="*/ 9 w 158"/>
                <a:gd name="T3" fmla="*/ 33 h 215"/>
                <a:gd name="T4" fmla="*/ 21 w 158"/>
                <a:gd name="T5" fmla="*/ 19 h 215"/>
                <a:gd name="T6" fmla="*/ 40 w 158"/>
                <a:gd name="T7" fmla="*/ 8 h 215"/>
                <a:gd name="T8" fmla="*/ 62 w 158"/>
                <a:gd name="T9" fmla="*/ 2 h 215"/>
                <a:gd name="T10" fmla="*/ 86 w 158"/>
                <a:gd name="T11" fmla="*/ 0 h 215"/>
                <a:gd name="T12" fmla="*/ 110 w 158"/>
                <a:gd name="T13" fmla="*/ 5 h 215"/>
                <a:gd name="T14" fmla="*/ 128 w 158"/>
                <a:gd name="T15" fmla="*/ 14 h 215"/>
                <a:gd name="T16" fmla="*/ 142 w 158"/>
                <a:gd name="T17" fmla="*/ 28 h 215"/>
                <a:gd name="T18" fmla="*/ 150 w 158"/>
                <a:gd name="T19" fmla="*/ 45 h 215"/>
                <a:gd name="T20" fmla="*/ 154 w 158"/>
                <a:gd name="T21" fmla="*/ 66 h 215"/>
                <a:gd name="T22" fmla="*/ 115 w 158"/>
                <a:gd name="T23" fmla="*/ 50 h 215"/>
                <a:gd name="T24" fmla="*/ 101 w 158"/>
                <a:gd name="T25" fmla="*/ 33 h 215"/>
                <a:gd name="T26" fmla="*/ 77 w 158"/>
                <a:gd name="T27" fmla="*/ 28 h 215"/>
                <a:gd name="T28" fmla="*/ 52 w 158"/>
                <a:gd name="T29" fmla="*/ 33 h 215"/>
                <a:gd name="T30" fmla="*/ 37 w 158"/>
                <a:gd name="T31" fmla="*/ 47 h 215"/>
                <a:gd name="T32" fmla="*/ 35 w 158"/>
                <a:gd name="T33" fmla="*/ 67 h 215"/>
                <a:gd name="T34" fmla="*/ 47 w 158"/>
                <a:gd name="T35" fmla="*/ 83 h 215"/>
                <a:gd name="T36" fmla="*/ 69 w 158"/>
                <a:gd name="T37" fmla="*/ 93 h 215"/>
                <a:gd name="T38" fmla="*/ 96 w 158"/>
                <a:gd name="T39" fmla="*/ 99 h 215"/>
                <a:gd name="T40" fmla="*/ 123 w 158"/>
                <a:gd name="T41" fmla="*/ 107 h 215"/>
                <a:gd name="T42" fmla="*/ 145 w 158"/>
                <a:gd name="T43" fmla="*/ 122 h 215"/>
                <a:gd name="T44" fmla="*/ 157 w 158"/>
                <a:gd name="T45" fmla="*/ 147 h 215"/>
                <a:gd name="T46" fmla="*/ 156 w 158"/>
                <a:gd name="T47" fmla="*/ 170 h 215"/>
                <a:gd name="T48" fmla="*/ 149 w 158"/>
                <a:gd name="T49" fmla="*/ 186 h 215"/>
                <a:gd name="T50" fmla="*/ 135 w 158"/>
                <a:gd name="T51" fmla="*/ 199 h 215"/>
                <a:gd name="T52" fmla="*/ 117 w 158"/>
                <a:gd name="T53" fmla="*/ 209 h 215"/>
                <a:gd name="T54" fmla="*/ 96 w 158"/>
                <a:gd name="T55" fmla="*/ 214 h 215"/>
                <a:gd name="T56" fmla="*/ 70 w 158"/>
                <a:gd name="T57" fmla="*/ 215 h 215"/>
                <a:gd name="T58" fmla="*/ 47 w 158"/>
                <a:gd name="T59" fmla="*/ 211 h 215"/>
                <a:gd name="T60" fmla="*/ 29 w 158"/>
                <a:gd name="T61" fmla="*/ 203 h 215"/>
                <a:gd name="T62" fmla="*/ 14 w 158"/>
                <a:gd name="T63" fmla="*/ 189 h 215"/>
                <a:gd name="T64" fmla="*/ 4 w 158"/>
                <a:gd name="T65" fmla="*/ 171 h 215"/>
                <a:gd name="T66" fmla="*/ 0 w 158"/>
                <a:gd name="T67" fmla="*/ 150 h 215"/>
                <a:gd name="T68" fmla="*/ 40 w 158"/>
                <a:gd name="T69" fmla="*/ 165 h 215"/>
                <a:gd name="T70" fmla="*/ 54 w 158"/>
                <a:gd name="T71" fmla="*/ 182 h 215"/>
                <a:gd name="T72" fmla="*/ 80 w 158"/>
                <a:gd name="T73" fmla="*/ 188 h 215"/>
                <a:gd name="T74" fmla="*/ 106 w 158"/>
                <a:gd name="T75" fmla="*/ 183 h 215"/>
                <a:gd name="T76" fmla="*/ 120 w 158"/>
                <a:gd name="T77" fmla="*/ 170 h 215"/>
                <a:gd name="T78" fmla="*/ 123 w 158"/>
                <a:gd name="T79" fmla="*/ 150 h 215"/>
                <a:gd name="T80" fmla="*/ 114 w 158"/>
                <a:gd name="T81" fmla="*/ 136 h 215"/>
                <a:gd name="T82" fmla="*/ 98 w 158"/>
                <a:gd name="T83" fmla="*/ 127 h 215"/>
                <a:gd name="T84" fmla="*/ 62 w 158"/>
                <a:gd name="T85" fmla="*/ 117 h 215"/>
                <a:gd name="T86" fmla="*/ 26 w 158"/>
                <a:gd name="T87" fmla="*/ 106 h 215"/>
                <a:gd name="T88" fmla="*/ 9 w 158"/>
                <a:gd name="T89" fmla="*/ 92 h 215"/>
                <a:gd name="T90" fmla="*/ 0 w 158"/>
                <a:gd name="T91" fmla="*/ 7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3"/>
                  </a:moveTo>
                  <a:lnTo>
                    <a:pt x="0" y="57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9" y="33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1" y="19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0" y="8"/>
                  </a:lnTo>
                  <a:lnTo>
                    <a:pt x="47" y="5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2" y="3"/>
                  </a:lnTo>
                  <a:lnTo>
                    <a:pt x="110" y="5"/>
                  </a:lnTo>
                  <a:lnTo>
                    <a:pt x="116" y="8"/>
                  </a:lnTo>
                  <a:lnTo>
                    <a:pt x="121" y="10"/>
                  </a:lnTo>
                  <a:lnTo>
                    <a:pt x="128" y="14"/>
                  </a:lnTo>
                  <a:lnTo>
                    <a:pt x="133" y="19"/>
                  </a:lnTo>
                  <a:lnTo>
                    <a:pt x="137" y="23"/>
                  </a:lnTo>
                  <a:lnTo>
                    <a:pt x="142" y="28"/>
                  </a:lnTo>
                  <a:lnTo>
                    <a:pt x="145" y="33"/>
                  </a:lnTo>
                  <a:lnTo>
                    <a:pt x="148" y="39"/>
                  </a:lnTo>
                  <a:lnTo>
                    <a:pt x="150" y="45"/>
                  </a:lnTo>
                  <a:lnTo>
                    <a:pt x="152" y="52"/>
                  </a:lnTo>
                  <a:lnTo>
                    <a:pt x="153" y="59"/>
                  </a:lnTo>
                  <a:lnTo>
                    <a:pt x="154" y="66"/>
                  </a:lnTo>
                  <a:lnTo>
                    <a:pt x="118" y="66"/>
                  </a:lnTo>
                  <a:lnTo>
                    <a:pt x="117" y="58"/>
                  </a:lnTo>
                  <a:lnTo>
                    <a:pt x="115" y="50"/>
                  </a:lnTo>
                  <a:lnTo>
                    <a:pt x="112" y="44"/>
                  </a:lnTo>
                  <a:lnTo>
                    <a:pt x="107" y="39"/>
                  </a:lnTo>
                  <a:lnTo>
                    <a:pt x="101" y="33"/>
                  </a:lnTo>
                  <a:lnTo>
                    <a:pt x="94" y="30"/>
                  </a:lnTo>
                  <a:lnTo>
                    <a:pt x="85" y="28"/>
                  </a:lnTo>
                  <a:lnTo>
                    <a:pt x="77" y="28"/>
                  </a:lnTo>
                  <a:lnTo>
                    <a:pt x="67" y="28"/>
                  </a:lnTo>
                  <a:lnTo>
                    <a:pt x="59" y="30"/>
                  </a:lnTo>
                  <a:lnTo>
                    <a:pt x="52" y="33"/>
                  </a:lnTo>
                  <a:lnTo>
                    <a:pt x="46" y="38"/>
                  </a:lnTo>
                  <a:lnTo>
                    <a:pt x="41" y="42"/>
                  </a:lnTo>
                  <a:lnTo>
                    <a:pt x="37" y="47"/>
                  </a:lnTo>
                  <a:lnTo>
                    <a:pt x="35" y="54"/>
                  </a:lnTo>
                  <a:lnTo>
                    <a:pt x="34" y="61"/>
                  </a:lnTo>
                  <a:lnTo>
                    <a:pt x="35" y="67"/>
                  </a:lnTo>
                  <a:lnTo>
                    <a:pt x="37" y="74"/>
                  </a:lnTo>
                  <a:lnTo>
                    <a:pt x="42" y="79"/>
                  </a:lnTo>
                  <a:lnTo>
                    <a:pt x="47" y="83"/>
                  </a:lnTo>
                  <a:lnTo>
                    <a:pt x="54" y="88"/>
                  </a:lnTo>
                  <a:lnTo>
                    <a:pt x="61" y="91"/>
                  </a:lnTo>
                  <a:lnTo>
                    <a:pt x="69" y="93"/>
                  </a:lnTo>
                  <a:lnTo>
                    <a:pt x="78" y="95"/>
                  </a:lnTo>
                  <a:lnTo>
                    <a:pt x="87" y="97"/>
                  </a:lnTo>
                  <a:lnTo>
                    <a:pt x="96" y="99"/>
                  </a:lnTo>
                  <a:lnTo>
                    <a:pt x="104" y="102"/>
                  </a:lnTo>
                  <a:lnTo>
                    <a:pt x="114" y="104"/>
                  </a:lnTo>
                  <a:lnTo>
                    <a:pt x="123" y="107"/>
                  </a:lnTo>
                  <a:lnTo>
                    <a:pt x="131" y="110"/>
                  </a:lnTo>
                  <a:lnTo>
                    <a:pt x="139" y="115"/>
                  </a:lnTo>
                  <a:lnTo>
                    <a:pt x="145" y="122"/>
                  </a:lnTo>
                  <a:lnTo>
                    <a:pt x="150" y="128"/>
                  </a:lnTo>
                  <a:lnTo>
                    <a:pt x="154" y="137"/>
                  </a:lnTo>
                  <a:lnTo>
                    <a:pt x="157" y="147"/>
                  </a:lnTo>
                  <a:lnTo>
                    <a:pt x="158" y="159"/>
                  </a:lnTo>
                  <a:lnTo>
                    <a:pt x="157" y="164"/>
                  </a:lnTo>
                  <a:lnTo>
                    <a:pt x="156" y="170"/>
                  </a:lnTo>
                  <a:lnTo>
                    <a:pt x="154" y="175"/>
                  </a:lnTo>
                  <a:lnTo>
                    <a:pt x="152" y="180"/>
                  </a:lnTo>
                  <a:lnTo>
                    <a:pt x="149" y="186"/>
                  </a:lnTo>
                  <a:lnTo>
                    <a:pt x="145" y="190"/>
                  </a:lnTo>
                  <a:lnTo>
                    <a:pt x="141" y="195"/>
                  </a:lnTo>
                  <a:lnTo>
                    <a:pt x="135" y="199"/>
                  </a:lnTo>
                  <a:lnTo>
                    <a:pt x="130" y="203"/>
                  </a:lnTo>
                  <a:lnTo>
                    <a:pt x="124" y="206"/>
                  </a:lnTo>
                  <a:lnTo>
                    <a:pt x="117" y="209"/>
                  </a:lnTo>
                  <a:lnTo>
                    <a:pt x="111" y="211"/>
                  </a:lnTo>
                  <a:lnTo>
                    <a:pt x="103" y="213"/>
                  </a:lnTo>
                  <a:lnTo>
                    <a:pt x="96" y="214"/>
                  </a:lnTo>
                  <a:lnTo>
                    <a:pt x="87" y="215"/>
                  </a:lnTo>
                  <a:lnTo>
                    <a:pt x="79" y="215"/>
                  </a:lnTo>
                  <a:lnTo>
                    <a:pt x="70" y="215"/>
                  </a:lnTo>
                  <a:lnTo>
                    <a:pt x="62" y="214"/>
                  </a:lnTo>
                  <a:lnTo>
                    <a:pt x="54" y="213"/>
                  </a:lnTo>
                  <a:lnTo>
                    <a:pt x="47" y="211"/>
                  </a:lnTo>
                  <a:lnTo>
                    <a:pt x="41" y="209"/>
                  </a:lnTo>
                  <a:lnTo>
                    <a:pt x="34" y="206"/>
                  </a:lnTo>
                  <a:lnTo>
                    <a:pt x="29" y="203"/>
                  </a:lnTo>
                  <a:lnTo>
                    <a:pt x="23" y="198"/>
                  </a:lnTo>
                  <a:lnTo>
                    <a:pt x="18" y="193"/>
                  </a:lnTo>
                  <a:lnTo>
                    <a:pt x="14" y="189"/>
                  </a:lnTo>
                  <a:lnTo>
                    <a:pt x="10" y="183"/>
                  </a:lnTo>
                  <a:lnTo>
                    <a:pt x="7" y="177"/>
                  </a:lnTo>
                  <a:lnTo>
                    <a:pt x="4" y="171"/>
                  </a:lnTo>
                  <a:lnTo>
                    <a:pt x="2" y="164"/>
                  </a:lnTo>
                  <a:lnTo>
                    <a:pt x="1" y="158"/>
                  </a:lnTo>
                  <a:lnTo>
                    <a:pt x="0" y="150"/>
                  </a:lnTo>
                  <a:lnTo>
                    <a:pt x="35" y="150"/>
                  </a:lnTo>
                  <a:lnTo>
                    <a:pt x="36" y="158"/>
                  </a:lnTo>
                  <a:lnTo>
                    <a:pt x="40" y="165"/>
                  </a:lnTo>
                  <a:lnTo>
                    <a:pt x="43" y="172"/>
                  </a:lnTo>
                  <a:lnTo>
                    <a:pt x="48" y="178"/>
                  </a:lnTo>
                  <a:lnTo>
                    <a:pt x="54" y="182"/>
                  </a:lnTo>
                  <a:lnTo>
                    <a:pt x="62" y="186"/>
                  </a:lnTo>
                  <a:lnTo>
                    <a:pt x="70" y="188"/>
                  </a:lnTo>
                  <a:lnTo>
                    <a:pt x="80" y="188"/>
                  </a:lnTo>
                  <a:lnTo>
                    <a:pt x="90" y="188"/>
                  </a:lnTo>
                  <a:lnTo>
                    <a:pt x="98" y="186"/>
                  </a:lnTo>
                  <a:lnTo>
                    <a:pt x="106" y="183"/>
                  </a:lnTo>
                  <a:lnTo>
                    <a:pt x="112" y="179"/>
                  </a:lnTo>
                  <a:lnTo>
                    <a:pt x="117" y="175"/>
                  </a:lnTo>
                  <a:lnTo>
                    <a:pt x="120" y="170"/>
                  </a:lnTo>
                  <a:lnTo>
                    <a:pt x="123" y="164"/>
                  </a:lnTo>
                  <a:lnTo>
                    <a:pt x="124" y="157"/>
                  </a:lnTo>
                  <a:lnTo>
                    <a:pt x="123" y="150"/>
                  </a:lnTo>
                  <a:lnTo>
                    <a:pt x="121" y="145"/>
                  </a:lnTo>
                  <a:lnTo>
                    <a:pt x="118" y="140"/>
                  </a:lnTo>
                  <a:lnTo>
                    <a:pt x="114" y="136"/>
                  </a:lnTo>
                  <a:lnTo>
                    <a:pt x="110" y="132"/>
                  </a:lnTo>
                  <a:lnTo>
                    <a:pt x="104" y="129"/>
                  </a:lnTo>
                  <a:lnTo>
                    <a:pt x="98" y="127"/>
                  </a:lnTo>
                  <a:lnTo>
                    <a:pt x="92" y="125"/>
                  </a:lnTo>
                  <a:lnTo>
                    <a:pt x="77" y="122"/>
                  </a:lnTo>
                  <a:lnTo>
                    <a:pt x="62" y="117"/>
                  </a:lnTo>
                  <a:lnTo>
                    <a:pt x="46" y="113"/>
                  </a:lnTo>
                  <a:lnTo>
                    <a:pt x="32" y="109"/>
                  </a:lnTo>
                  <a:lnTo>
                    <a:pt x="26" y="106"/>
                  </a:lnTo>
                  <a:lnTo>
                    <a:pt x="19" y="103"/>
                  </a:lnTo>
                  <a:lnTo>
                    <a:pt x="14" y="97"/>
                  </a:lnTo>
                  <a:lnTo>
                    <a:pt x="9" y="92"/>
                  </a:lnTo>
                  <a:lnTo>
                    <a:pt x="6" y="86"/>
                  </a:lnTo>
                  <a:lnTo>
                    <a:pt x="2" y="79"/>
                  </a:lnTo>
                  <a:lnTo>
                    <a:pt x="0" y="72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3" name="Freeform 142">
              <a:extLst>
                <a:ext uri="{FF2B5EF4-FFF2-40B4-BE49-F238E27FC236}">
                  <a16:creationId xmlns:a16="http://schemas.microsoft.com/office/drawing/2014/main" id="{9E11A29A-9644-4195-A895-6856379B01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4081" y="3629777"/>
              <a:ext cx="24027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3 w 211"/>
                <a:gd name="T5" fmla="*/ 132 h 215"/>
                <a:gd name="T6" fmla="*/ 175 w 211"/>
                <a:gd name="T7" fmla="*/ 116 h 215"/>
                <a:gd name="T8" fmla="*/ 175 w 211"/>
                <a:gd name="T9" fmla="*/ 99 h 215"/>
                <a:gd name="T10" fmla="*/ 173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9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9 w 211"/>
                <a:gd name="T25" fmla="*/ 31 h 215"/>
                <a:gd name="T26" fmla="*/ 85 w 211"/>
                <a:gd name="T27" fmla="*/ 33 h 215"/>
                <a:gd name="T28" fmla="*/ 73 w 211"/>
                <a:gd name="T29" fmla="*/ 39 h 215"/>
                <a:gd name="T30" fmla="*/ 62 w 211"/>
                <a:gd name="T31" fmla="*/ 46 h 215"/>
                <a:gd name="T32" fmla="*/ 51 w 211"/>
                <a:gd name="T33" fmla="*/ 57 h 215"/>
                <a:gd name="T34" fmla="*/ 43 w 211"/>
                <a:gd name="T35" fmla="*/ 69 h 215"/>
                <a:gd name="T36" fmla="*/ 38 w 211"/>
                <a:gd name="T37" fmla="*/ 82 h 215"/>
                <a:gd name="T38" fmla="*/ 36 w 211"/>
                <a:gd name="T39" fmla="*/ 98 h 215"/>
                <a:gd name="T40" fmla="*/ 36 w 211"/>
                <a:gd name="T41" fmla="*/ 115 h 215"/>
                <a:gd name="T42" fmla="*/ 38 w 211"/>
                <a:gd name="T43" fmla="*/ 131 h 215"/>
                <a:gd name="T44" fmla="*/ 43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6 w 211"/>
                <a:gd name="T59" fmla="*/ 183 h 215"/>
                <a:gd name="T60" fmla="*/ 139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7 w 211"/>
                <a:gd name="T77" fmla="*/ 64 h 215"/>
                <a:gd name="T78" fmla="*/ 16 w 211"/>
                <a:gd name="T79" fmla="*/ 46 h 215"/>
                <a:gd name="T80" fmla="*/ 29 w 211"/>
                <a:gd name="T81" fmla="*/ 30 h 215"/>
                <a:gd name="T82" fmla="*/ 43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100 w 211"/>
                <a:gd name="T89" fmla="*/ 0 h 215"/>
                <a:gd name="T90" fmla="*/ 124 w 211"/>
                <a:gd name="T91" fmla="*/ 4 h 215"/>
                <a:gd name="T92" fmla="*/ 146 w 211"/>
                <a:gd name="T93" fmla="*/ 13 h 215"/>
                <a:gd name="T94" fmla="*/ 164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6 w 211"/>
                <a:gd name="T107" fmla="*/ 208 h 215"/>
                <a:gd name="T108" fmla="*/ 113 w 211"/>
                <a:gd name="T109" fmla="*/ 214 h 215"/>
                <a:gd name="T110" fmla="*/ 89 w 211"/>
                <a:gd name="T111" fmla="*/ 215 h 215"/>
                <a:gd name="T112" fmla="*/ 70 w 211"/>
                <a:gd name="T113" fmla="*/ 211 h 215"/>
                <a:gd name="T114" fmla="*/ 52 w 211"/>
                <a:gd name="T115" fmla="*/ 204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9"/>
                  </a:lnTo>
                  <a:lnTo>
                    <a:pt x="165" y="154"/>
                  </a:lnTo>
                  <a:lnTo>
                    <a:pt x="168" y="147"/>
                  </a:lnTo>
                  <a:lnTo>
                    <a:pt x="171" y="140"/>
                  </a:lnTo>
                  <a:lnTo>
                    <a:pt x="173" y="132"/>
                  </a:lnTo>
                  <a:lnTo>
                    <a:pt x="174" y="125"/>
                  </a:lnTo>
                  <a:lnTo>
                    <a:pt x="175" y="116"/>
                  </a:lnTo>
                  <a:lnTo>
                    <a:pt x="176" y="108"/>
                  </a:lnTo>
                  <a:lnTo>
                    <a:pt x="175" y="99"/>
                  </a:lnTo>
                  <a:lnTo>
                    <a:pt x="174" y="92"/>
                  </a:lnTo>
                  <a:lnTo>
                    <a:pt x="173" y="83"/>
                  </a:lnTo>
                  <a:lnTo>
                    <a:pt x="171" y="76"/>
                  </a:lnTo>
                  <a:lnTo>
                    <a:pt x="168" y="70"/>
                  </a:lnTo>
                  <a:lnTo>
                    <a:pt x="165" y="63"/>
                  </a:lnTo>
                  <a:lnTo>
                    <a:pt x="160" y="57"/>
                  </a:lnTo>
                  <a:lnTo>
                    <a:pt x="155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9" y="39"/>
                  </a:lnTo>
                  <a:lnTo>
                    <a:pt x="133" y="36"/>
                  </a:lnTo>
                  <a:lnTo>
                    <a:pt x="126" y="33"/>
                  </a:lnTo>
                  <a:lnTo>
                    <a:pt x="120" y="32"/>
                  </a:lnTo>
                  <a:lnTo>
                    <a:pt x="113" y="31"/>
                  </a:lnTo>
                  <a:lnTo>
                    <a:pt x="106" y="30"/>
                  </a:lnTo>
                  <a:lnTo>
                    <a:pt x="99" y="31"/>
                  </a:lnTo>
                  <a:lnTo>
                    <a:pt x="91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3" y="39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6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3" y="69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90"/>
                  </a:lnTo>
                  <a:lnTo>
                    <a:pt x="36" y="98"/>
                  </a:lnTo>
                  <a:lnTo>
                    <a:pt x="35" y="107"/>
                  </a:lnTo>
                  <a:lnTo>
                    <a:pt x="36" y="115"/>
                  </a:lnTo>
                  <a:lnTo>
                    <a:pt x="37" y="124"/>
                  </a:lnTo>
                  <a:lnTo>
                    <a:pt x="38" y="131"/>
                  </a:lnTo>
                  <a:lnTo>
                    <a:pt x="40" y="139"/>
                  </a:lnTo>
                  <a:lnTo>
                    <a:pt x="43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6" y="186"/>
                  </a:lnTo>
                  <a:lnTo>
                    <a:pt x="113" y="186"/>
                  </a:lnTo>
                  <a:lnTo>
                    <a:pt x="120" y="185"/>
                  </a:lnTo>
                  <a:lnTo>
                    <a:pt x="126" y="183"/>
                  </a:lnTo>
                  <a:lnTo>
                    <a:pt x="133" y="180"/>
                  </a:lnTo>
                  <a:lnTo>
                    <a:pt x="139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5" y="164"/>
                  </a:lnTo>
                  <a:close/>
                  <a:moveTo>
                    <a:pt x="29" y="185"/>
                  </a:moveTo>
                  <a:lnTo>
                    <a:pt x="22" y="177"/>
                  </a:lnTo>
                  <a:lnTo>
                    <a:pt x="16" y="169"/>
                  </a:lnTo>
                  <a:lnTo>
                    <a:pt x="12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1" y="119"/>
                  </a:lnTo>
                  <a:lnTo>
                    <a:pt x="0" y="107"/>
                  </a:lnTo>
                  <a:lnTo>
                    <a:pt x="1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2" y="55"/>
                  </a:lnTo>
                  <a:lnTo>
                    <a:pt x="16" y="46"/>
                  </a:lnTo>
                  <a:lnTo>
                    <a:pt x="22" y="38"/>
                  </a:lnTo>
                  <a:lnTo>
                    <a:pt x="29" y="30"/>
                  </a:lnTo>
                  <a:lnTo>
                    <a:pt x="36" y="23"/>
                  </a:lnTo>
                  <a:lnTo>
                    <a:pt x="43" y="18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13" y="2"/>
                  </a:lnTo>
                  <a:lnTo>
                    <a:pt x="124" y="4"/>
                  </a:lnTo>
                  <a:lnTo>
                    <a:pt x="136" y="8"/>
                  </a:lnTo>
                  <a:lnTo>
                    <a:pt x="146" y="13"/>
                  </a:lnTo>
                  <a:lnTo>
                    <a:pt x="155" y="20"/>
                  </a:lnTo>
                  <a:lnTo>
                    <a:pt x="164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4" y="188"/>
                  </a:lnTo>
                  <a:lnTo>
                    <a:pt x="155" y="196"/>
                  </a:lnTo>
                  <a:lnTo>
                    <a:pt x="146" y="203"/>
                  </a:lnTo>
                  <a:lnTo>
                    <a:pt x="136" y="208"/>
                  </a:lnTo>
                  <a:lnTo>
                    <a:pt x="124" y="212"/>
                  </a:lnTo>
                  <a:lnTo>
                    <a:pt x="113" y="214"/>
                  </a:lnTo>
                  <a:lnTo>
                    <a:pt x="100" y="215"/>
                  </a:lnTo>
                  <a:lnTo>
                    <a:pt x="89" y="215"/>
                  </a:lnTo>
                  <a:lnTo>
                    <a:pt x="80" y="213"/>
                  </a:lnTo>
                  <a:lnTo>
                    <a:pt x="70" y="211"/>
                  </a:lnTo>
                  <a:lnTo>
                    <a:pt x="60" y="208"/>
                  </a:lnTo>
                  <a:lnTo>
                    <a:pt x="52" y="204"/>
                  </a:lnTo>
                  <a:lnTo>
                    <a:pt x="43" y="198"/>
                  </a:lnTo>
                  <a:lnTo>
                    <a:pt x="36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4" name="Freeform 143">
              <a:extLst>
                <a:ext uri="{FF2B5EF4-FFF2-40B4-BE49-F238E27FC236}">
                  <a16:creationId xmlns:a16="http://schemas.microsoft.com/office/drawing/2014/main" id="{52F0D61A-31DD-4D71-9657-308495ED31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3652" y="3620536"/>
              <a:ext cx="24027" cy="33267"/>
            </a:xfrm>
            <a:custGeom>
              <a:avLst/>
              <a:gdLst>
                <a:gd name="T0" fmla="*/ 160 w 211"/>
                <a:gd name="T1" fmla="*/ 228 h 284"/>
                <a:gd name="T2" fmla="*/ 167 w 211"/>
                <a:gd name="T3" fmla="*/ 216 h 284"/>
                <a:gd name="T4" fmla="*/ 173 w 211"/>
                <a:gd name="T5" fmla="*/ 201 h 284"/>
                <a:gd name="T6" fmla="*/ 176 w 211"/>
                <a:gd name="T7" fmla="*/ 185 h 284"/>
                <a:gd name="T8" fmla="*/ 176 w 211"/>
                <a:gd name="T9" fmla="*/ 168 h 284"/>
                <a:gd name="T10" fmla="*/ 173 w 211"/>
                <a:gd name="T11" fmla="*/ 152 h 284"/>
                <a:gd name="T12" fmla="*/ 167 w 211"/>
                <a:gd name="T13" fmla="*/ 139 h 284"/>
                <a:gd name="T14" fmla="*/ 160 w 211"/>
                <a:gd name="T15" fmla="*/ 126 h 284"/>
                <a:gd name="T16" fmla="*/ 150 w 211"/>
                <a:gd name="T17" fmla="*/ 116 h 284"/>
                <a:gd name="T18" fmla="*/ 139 w 211"/>
                <a:gd name="T19" fmla="*/ 108 h 284"/>
                <a:gd name="T20" fmla="*/ 126 w 211"/>
                <a:gd name="T21" fmla="*/ 102 h 284"/>
                <a:gd name="T22" fmla="*/ 113 w 211"/>
                <a:gd name="T23" fmla="*/ 100 h 284"/>
                <a:gd name="T24" fmla="*/ 98 w 211"/>
                <a:gd name="T25" fmla="*/ 100 h 284"/>
                <a:gd name="T26" fmla="*/ 85 w 211"/>
                <a:gd name="T27" fmla="*/ 102 h 284"/>
                <a:gd name="T28" fmla="*/ 73 w 211"/>
                <a:gd name="T29" fmla="*/ 108 h 284"/>
                <a:gd name="T30" fmla="*/ 61 w 211"/>
                <a:gd name="T31" fmla="*/ 115 h 284"/>
                <a:gd name="T32" fmla="*/ 51 w 211"/>
                <a:gd name="T33" fmla="*/ 126 h 284"/>
                <a:gd name="T34" fmla="*/ 43 w 211"/>
                <a:gd name="T35" fmla="*/ 138 h 284"/>
                <a:gd name="T36" fmla="*/ 38 w 211"/>
                <a:gd name="T37" fmla="*/ 151 h 284"/>
                <a:gd name="T38" fmla="*/ 35 w 211"/>
                <a:gd name="T39" fmla="*/ 167 h 284"/>
                <a:gd name="T40" fmla="*/ 35 w 211"/>
                <a:gd name="T41" fmla="*/ 184 h 284"/>
                <a:gd name="T42" fmla="*/ 38 w 211"/>
                <a:gd name="T43" fmla="*/ 200 h 284"/>
                <a:gd name="T44" fmla="*/ 43 w 211"/>
                <a:gd name="T45" fmla="*/ 214 h 284"/>
                <a:gd name="T46" fmla="*/ 51 w 211"/>
                <a:gd name="T47" fmla="*/ 227 h 284"/>
                <a:gd name="T48" fmla="*/ 61 w 211"/>
                <a:gd name="T49" fmla="*/ 239 h 284"/>
                <a:gd name="T50" fmla="*/ 73 w 211"/>
                <a:gd name="T51" fmla="*/ 246 h 284"/>
                <a:gd name="T52" fmla="*/ 85 w 211"/>
                <a:gd name="T53" fmla="*/ 251 h 284"/>
                <a:gd name="T54" fmla="*/ 98 w 211"/>
                <a:gd name="T55" fmla="*/ 255 h 284"/>
                <a:gd name="T56" fmla="*/ 113 w 211"/>
                <a:gd name="T57" fmla="*/ 255 h 284"/>
                <a:gd name="T58" fmla="*/ 126 w 211"/>
                <a:gd name="T59" fmla="*/ 252 h 284"/>
                <a:gd name="T60" fmla="*/ 139 w 211"/>
                <a:gd name="T61" fmla="*/ 247 h 284"/>
                <a:gd name="T62" fmla="*/ 150 w 211"/>
                <a:gd name="T63" fmla="*/ 239 h 284"/>
                <a:gd name="T64" fmla="*/ 28 w 211"/>
                <a:gd name="T65" fmla="*/ 254 h 284"/>
                <a:gd name="T66" fmla="*/ 16 w 211"/>
                <a:gd name="T67" fmla="*/ 238 h 284"/>
                <a:gd name="T68" fmla="*/ 7 w 211"/>
                <a:gd name="T69" fmla="*/ 219 h 284"/>
                <a:gd name="T70" fmla="*/ 1 w 211"/>
                <a:gd name="T71" fmla="*/ 198 h 284"/>
                <a:gd name="T72" fmla="*/ 0 w 211"/>
                <a:gd name="T73" fmla="*/ 176 h 284"/>
                <a:gd name="T74" fmla="*/ 1 w 211"/>
                <a:gd name="T75" fmla="*/ 154 h 284"/>
                <a:gd name="T76" fmla="*/ 7 w 211"/>
                <a:gd name="T77" fmla="*/ 133 h 284"/>
                <a:gd name="T78" fmla="*/ 16 w 211"/>
                <a:gd name="T79" fmla="*/ 115 h 284"/>
                <a:gd name="T80" fmla="*/ 28 w 211"/>
                <a:gd name="T81" fmla="*/ 99 h 284"/>
                <a:gd name="T82" fmla="*/ 43 w 211"/>
                <a:gd name="T83" fmla="*/ 87 h 284"/>
                <a:gd name="T84" fmla="*/ 60 w 211"/>
                <a:gd name="T85" fmla="*/ 77 h 284"/>
                <a:gd name="T86" fmla="*/ 79 w 211"/>
                <a:gd name="T87" fmla="*/ 72 h 284"/>
                <a:gd name="T88" fmla="*/ 99 w 211"/>
                <a:gd name="T89" fmla="*/ 69 h 284"/>
                <a:gd name="T90" fmla="*/ 124 w 211"/>
                <a:gd name="T91" fmla="*/ 73 h 284"/>
                <a:gd name="T92" fmla="*/ 146 w 211"/>
                <a:gd name="T93" fmla="*/ 82 h 284"/>
                <a:gd name="T94" fmla="*/ 163 w 211"/>
                <a:gd name="T95" fmla="*/ 96 h 284"/>
                <a:gd name="T96" fmla="*/ 176 w 211"/>
                <a:gd name="T97" fmla="*/ 115 h 284"/>
                <a:gd name="T98" fmla="*/ 211 w 211"/>
                <a:gd name="T99" fmla="*/ 0 h 284"/>
                <a:gd name="T100" fmla="*/ 176 w 211"/>
                <a:gd name="T101" fmla="*/ 281 h 284"/>
                <a:gd name="T102" fmla="*/ 170 w 211"/>
                <a:gd name="T103" fmla="*/ 248 h 284"/>
                <a:gd name="T104" fmla="*/ 154 w 211"/>
                <a:gd name="T105" fmla="*/ 265 h 284"/>
                <a:gd name="T106" fmla="*/ 135 w 211"/>
                <a:gd name="T107" fmla="*/ 277 h 284"/>
                <a:gd name="T108" fmla="*/ 112 w 211"/>
                <a:gd name="T109" fmla="*/ 283 h 284"/>
                <a:gd name="T110" fmla="*/ 89 w 211"/>
                <a:gd name="T111" fmla="*/ 284 h 284"/>
                <a:gd name="T112" fmla="*/ 69 w 211"/>
                <a:gd name="T113" fmla="*/ 280 h 284"/>
                <a:gd name="T114" fmla="*/ 51 w 211"/>
                <a:gd name="T115" fmla="*/ 273 h 284"/>
                <a:gd name="T116" fmla="*/ 35 w 211"/>
                <a:gd name="T117" fmla="*/ 26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84">
                  <a:moveTo>
                    <a:pt x="156" y="233"/>
                  </a:moveTo>
                  <a:lnTo>
                    <a:pt x="160" y="228"/>
                  </a:lnTo>
                  <a:lnTo>
                    <a:pt x="164" y="223"/>
                  </a:lnTo>
                  <a:lnTo>
                    <a:pt x="167" y="216"/>
                  </a:lnTo>
                  <a:lnTo>
                    <a:pt x="170" y="209"/>
                  </a:lnTo>
                  <a:lnTo>
                    <a:pt x="173" y="201"/>
                  </a:lnTo>
                  <a:lnTo>
                    <a:pt x="175" y="194"/>
                  </a:lnTo>
                  <a:lnTo>
                    <a:pt x="176" y="185"/>
                  </a:lnTo>
                  <a:lnTo>
                    <a:pt x="176" y="177"/>
                  </a:lnTo>
                  <a:lnTo>
                    <a:pt x="176" y="168"/>
                  </a:lnTo>
                  <a:lnTo>
                    <a:pt x="175" y="161"/>
                  </a:lnTo>
                  <a:lnTo>
                    <a:pt x="173" y="152"/>
                  </a:lnTo>
                  <a:lnTo>
                    <a:pt x="170" y="145"/>
                  </a:lnTo>
                  <a:lnTo>
                    <a:pt x="167" y="139"/>
                  </a:lnTo>
                  <a:lnTo>
                    <a:pt x="164" y="132"/>
                  </a:lnTo>
                  <a:lnTo>
                    <a:pt x="160" y="126"/>
                  </a:lnTo>
                  <a:lnTo>
                    <a:pt x="156" y="121"/>
                  </a:lnTo>
                  <a:lnTo>
                    <a:pt x="150" y="116"/>
                  </a:lnTo>
                  <a:lnTo>
                    <a:pt x="144" y="112"/>
                  </a:lnTo>
                  <a:lnTo>
                    <a:pt x="139" y="108"/>
                  </a:lnTo>
                  <a:lnTo>
                    <a:pt x="132" y="105"/>
                  </a:lnTo>
                  <a:lnTo>
                    <a:pt x="126" y="102"/>
                  </a:lnTo>
                  <a:lnTo>
                    <a:pt x="119" y="101"/>
                  </a:lnTo>
                  <a:lnTo>
                    <a:pt x="113" y="100"/>
                  </a:lnTo>
                  <a:lnTo>
                    <a:pt x="106" y="99"/>
                  </a:lnTo>
                  <a:lnTo>
                    <a:pt x="98" y="100"/>
                  </a:lnTo>
                  <a:lnTo>
                    <a:pt x="92" y="100"/>
                  </a:lnTo>
                  <a:lnTo>
                    <a:pt x="85" y="102"/>
                  </a:lnTo>
                  <a:lnTo>
                    <a:pt x="79" y="105"/>
                  </a:lnTo>
                  <a:lnTo>
                    <a:pt x="73" y="108"/>
                  </a:lnTo>
                  <a:lnTo>
                    <a:pt x="66" y="111"/>
                  </a:lnTo>
                  <a:lnTo>
                    <a:pt x="61" y="115"/>
                  </a:lnTo>
                  <a:lnTo>
                    <a:pt x="56" y="121"/>
                  </a:lnTo>
                  <a:lnTo>
                    <a:pt x="51" y="126"/>
                  </a:lnTo>
                  <a:lnTo>
                    <a:pt x="47" y="131"/>
                  </a:lnTo>
                  <a:lnTo>
                    <a:pt x="43" y="138"/>
                  </a:lnTo>
                  <a:lnTo>
                    <a:pt x="41" y="144"/>
                  </a:lnTo>
                  <a:lnTo>
                    <a:pt x="38" y="151"/>
                  </a:lnTo>
                  <a:lnTo>
                    <a:pt x="36" y="159"/>
                  </a:lnTo>
                  <a:lnTo>
                    <a:pt x="35" y="167"/>
                  </a:lnTo>
                  <a:lnTo>
                    <a:pt x="35" y="176"/>
                  </a:lnTo>
                  <a:lnTo>
                    <a:pt x="35" y="184"/>
                  </a:lnTo>
                  <a:lnTo>
                    <a:pt x="36" y="193"/>
                  </a:lnTo>
                  <a:lnTo>
                    <a:pt x="38" y="200"/>
                  </a:lnTo>
                  <a:lnTo>
                    <a:pt x="41" y="208"/>
                  </a:lnTo>
                  <a:lnTo>
                    <a:pt x="43" y="214"/>
                  </a:lnTo>
                  <a:lnTo>
                    <a:pt x="47" y="222"/>
                  </a:lnTo>
                  <a:lnTo>
                    <a:pt x="51" y="227"/>
                  </a:lnTo>
                  <a:lnTo>
                    <a:pt x="56" y="233"/>
                  </a:lnTo>
                  <a:lnTo>
                    <a:pt x="61" y="239"/>
                  </a:lnTo>
                  <a:lnTo>
                    <a:pt x="67" y="243"/>
                  </a:lnTo>
                  <a:lnTo>
                    <a:pt x="73" y="246"/>
                  </a:lnTo>
                  <a:lnTo>
                    <a:pt x="79" y="249"/>
                  </a:lnTo>
                  <a:lnTo>
                    <a:pt x="85" y="251"/>
                  </a:lnTo>
                  <a:lnTo>
                    <a:pt x="92" y="254"/>
                  </a:lnTo>
                  <a:lnTo>
                    <a:pt x="98" y="255"/>
                  </a:lnTo>
                  <a:lnTo>
                    <a:pt x="106" y="255"/>
                  </a:lnTo>
                  <a:lnTo>
                    <a:pt x="113" y="255"/>
                  </a:lnTo>
                  <a:lnTo>
                    <a:pt x="119" y="254"/>
                  </a:lnTo>
                  <a:lnTo>
                    <a:pt x="126" y="252"/>
                  </a:lnTo>
                  <a:lnTo>
                    <a:pt x="132" y="249"/>
                  </a:lnTo>
                  <a:lnTo>
                    <a:pt x="139" y="247"/>
                  </a:lnTo>
                  <a:lnTo>
                    <a:pt x="144" y="243"/>
                  </a:lnTo>
                  <a:lnTo>
                    <a:pt x="150" y="239"/>
                  </a:lnTo>
                  <a:lnTo>
                    <a:pt x="156" y="233"/>
                  </a:lnTo>
                  <a:close/>
                  <a:moveTo>
                    <a:pt x="28" y="254"/>
                  </a:moveTo>
                  <a:lnTo>
                    <a:pt x="21" y="246"/>
                  </a:lnTo>
                  <a:lnTo>
                    <a:pt x="16" y="238"/>
                  </a:lnTo>
                  <a:lnTo>
                    <a:pt x="11" y="229"/>
                  </a:lnTo>
                  <a:lnTo>
                    <a:pt x="7" y="219"/>
                  </a:lnTo>
                  <a:lnTo>
                    <a:pt x="3" y="209"/>
                  </a:lnTo>
                  <a:lnTo>
                    <a:pt x="1" y="198"/>
                  </a:lnTo>
                  <a:lnTo>
                    <a:pt x="0" y="188"/>
                  </a:lnTo>
                  <a:lnTo>
                    <a:pt x="0" y="176"/>
                  </a:lnTo>
                  <a:lnTo>
                    <a:pt x="0" y="164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7" y="133"/>
                  </a:lnTo>
                  <a:lnTo>
                    <a:pt x="11" y="124"/>
                  </a:lnTo>
                  <a:lnTo>
                    <a:pt x="16" y="115"/>
                  </a:lnTo>
                  <a:lnTo>
                    <a:pt x="21" y="107"/>
                  </a:lnTo>
                  <a:lnTo>
                    <a:pt x="28" y="99"/>
                  </a:lnTo>
                  <a:lnTo>
                    <a:pt x="35" y="92"/>
                  </a:lnTo>
                  <a:lnTo>
                    <a:pt x="43" y="87"/>
                  </a:lnTo>
                  <a:lnTo>
                    <a:pt x="51" y="81"/>
                  </a:lnTo>
                  <a:lnTo>
                    <a:pt x="60" y="77"/>
                  </a:lnTo>
                  <a:lnTo>
                    <a:pt x="69" y="74"/>
                  </a:lnTo>
                  <a:lnTo>
                    <a:pt x="79" y="72"/>
                  </a:lnTo>
                  <a:lnTo>
                    <a:pt x="89" y="71"/>
                  </a:lnTo>
                  <a:lnTo>
                    <a:pt x="99" y="69"/>
                  </a:lnTo>
                  <a:lnTo>
                    <a:pt x="112" y="71"/>
                  </a:lnTo>
                  <a:lnTo>
                    <a:pt x="124" y="73"/>
                  </a:lnTo>
                  <a:lnTo>
                    <a:pt x="135" y="77"/>
                  </a:lnTo>
                  <a:lnTo>
                    <a:pt x="146" y="82"/>
                  </a:lnTo>
                  <a:lnTo>
                    <a:pt x="154" y="89"/>
                  </a:lnTo>
                  <a:lnTo>
                    <a:pt x="163" y="96"/>
                  </a:lnTo>
                  <a:lnTo>
                    <a:pt x="170" y="106"/>
                  </a:lnTo>
                  <a:lnTo>
                    <a:pt x="176" y="115"/>
                  </a:lnTo>
                  <a:lnTo>
                    <a:pt x="176" y="0"/>
                  </a:lnTo>
                  <a:lnTo>
                    <a:pt x="211" y="0"/>
                  </a:lnTo>
                  <a:lnTo>
                    <a:pt x="211" y="281"/>
                  </a:lnTo>
                  <a:lnTo>
                    <a:pt x="176" y="281"/>
                  </a:lnTo>
                  <a:lnTo>
                    <a:pt x="176" y="239"/>
                  </a:lnTo>
                  <a:lnTo>
                    <a:pt x="170" y="248"/>
                  </a:lnTo>
                  <a:lnTo>
                    <a:pt x="163" y="257"/>
                  </a:lnTo>
                  <a:lnTo>
                    <a:pt x="154" y="265"/>
                  </a:lnTo>
                  <a:lnTo>
                    <a:pt x="146" y="272"/>
                  </a:lnTo>
                  <a:lnTo>
                    <a:pt x="135" y="277"/>
                  </a:lnTo>
                  <a:lnTo>
                    <a:pt x="124" y="281"/>
                  </a:lnTo>
                  <a:lnTo>
                    <a:pt x="112" y="283"/>
                  </a:lnTo>
                  <a:lnTo>
                    <a:pt x="99" y="284"/>
                  </a:lnTo>
                  <a:lnTo>
                    <a:pt x="89" y="284"/>
                  </a:lnTo>
                  <a:lnTo>
                    <a:pt x="79" y="282"/>
                  </a:lnTo>
                  <a:lnTo>
                    <a:pt x="69" y="280"/>
                  </a:lnTo>
                  <a:lnTo>
                    <a:pt x="60" y="277"/>
                  </a:lnTo>
                  <a:lnTo>
                    <a:pt x="51" y="273"/>
                  </a:lnTo>
                  <a:lnTo>
                    <a:pt x="44" y="267"/>
                  </a:lnTo>
                  <a:lnTo>
                    <a:pt x="35" y="261"/>
                  </a:lnTo>
                  <a:lnTo>
                    <a:pt x="28" y="2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5" name="Freeform 144">
              <a:extLst>
                <a:ext uri="{FF2B5EF4-FFF2-40B4-BE49-F238E27FC236}">
                  <a16:creationId xmlns:a16="http://schemas.microsoft.com/office/drawing/2014/main" id="{B6971415-4505-4BF9-BE98-8F845413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376" y="3629777"/>
              <a:ext cx="24027" cy="24026"/>
            </a:xfrm>
            <a:custGeom>
              <a:avLst/>
              <a:gdLst>
                <a:gd name="T0" fmla="*/ 0 w 202"/>
                <a:gd name="T1" fmla="*/ 0 h 208"/>
                <a:gd name="T2" fmla="*/ 37 w 202"/>
                <a:gd name="T3" fmla="*/ 0 h 208"/>
                <a:gd name="T4" fmla="*/ 101 w 202"/>
                <a:gd name="T5" fmla="*/ 176 h 208"/>
                <a:gd name="T6" fmla="*/ 165 w 202"/>
                <a:gd name="T7" fmla="*/ 0 h 208"/>
                <a:gd name="T8" fmla="*/ 202 w 202"/>
                <a:gd name="T9" fmla="*/ 0 h 208"/>
                <a:gd name="T10" fmla="*/ 120 w 202"/>
                <a:gd name="T11" fmla="*/ 208 h 208"/>
                <a:gd name="T12" fmla="*/ 82 w 202"/>
                <a:gd name="T13" fmla="*/ 208 h 208"/>
                <a:gd name="T14" fmla="*/ 0 w 202"/>
                <a:gd name="T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08">
                  <a:moveTo>
                    <a:pt x="0" y="0"/>
                  </a:moveTo>
                  <a:lnTo>
                    <a:pt x="37" y="0"/>
                  </a:lnTo>
                  <a:lnTo>
                    <a:pt x="101" y="176"/>
                  </a:lnTo>
                  <a:lnTo>
                    <a:pt x="165" y="0"/>
                  </a:lnTo>
                  <a:lnTo>
                    <a:pt x="202" y="0"/>
                  </a:lnTo>
                  <a:lnTo>
                    <a:pt x="120" y="208"/>
                  </a:lnTo>
                  <a:lnTo>
                    <a:pt x="82" y="20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6" name="Freeform 145">
              <a:extLst>
                <a:ext uri="{FF2B5EF4-FFF2-40B4-BE49-F238E27FC236}">
                  <a16:creationId xmlns:a16="http://schemas.microsoft.com/office/drawing/2014/main" id="{D8B8C121-F10A-4908-9076-1404F4DAE0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7251" y="3629777"/>
              <a:ext cx="24027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3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3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9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8 w 211"/>
                <a:gd name="T25" fmla="*/ 31 h 215"/>
                <a:gd name="T26" fmla="*/ 85 w 211"/>
                <a:gd name="T27" fmla="*/ 33 h 215"/>
                <a:gd name="T28" fmla="*/ 73 w 211"/>
                <a:gd name="T29" fmla="*/ 39 h 215"/>
                <a:gd name="T30" fmla="*/ 61 w 211"/>
                <a:gd name="T31" fmla="*/ 46 h 215"/>
                <a:gd name="T32" fmla="*/ 51 w 211"/>
                <a:gd name="T33" fmla="*/ 57 h 215"/>
                <a:gd name="T34" fmla="*/ 44 w 211"/>
                <a:gd name="T35" fmla="*/ 69 h 215"/>
                <a:gd name="T36" fmla="*/ 39 w 211"/>
                <a:gd name="T37" fmla="*/ 82 h 215"/>
                <a:gd name="T38" fmla="*/ 35 w 211"/>
                <a:gd name="T39" fmla="*/ 98 h 215"/>
                <a:gd name="T40" fmla="*/ 35 w 211"/>
                <a:gd name="T41" fmla="*/ 115 h 215"/>
                <a:gd name="T42" fmla="*/ 39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7 w 211"/>
                <a:gd name="T59" fmla="*/ 183 h 215"/>
                <a:gd name="T60" fmla="*/ 139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8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8 w 211"/>
                <a:gd name="T77" fmla="*/ 64 h 215"/>
                <a:gd name="T78" fmla="*/ 16 w 211"/>
                <a:gd name="T79" fmla="*/ 46 h 215"/>
                <a:gd name="T80" fmla="*/ 28 w 211"/>
                <a:gd name="T81" fmla="*/ 30 h 215"/>
                <a:gd name="T82" fmla="*/ 44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99 w 211"/>
                <a:gd name="T89" fmla="*/ 0 h 215"/>
                <a:gd name="T90" fmla="*/ 125 w 211"/>
                <a:gd name="T91" fmla="*/ 4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6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9 w 211"/>
                <a:gd name="T111" fmla="*/ 215 h 215"/>
                <a:gd name="T112" fmla="*/ 69 w 211"/>
                <a:gd name="T113" fmla="*/ 211 h 215"/>
                <a:gd name="T114" fmla="*/ 52 w 211"/>
                <a:gd name="T115" fmla="*/ 204 h 215"/>
                <a:gd name="T116" fmla="*/ 35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6" y="164"/>
                  </a:moveTo>
                  <a:lnTo>
                    <a:pt x="160" y="159"/>
                  </a:lnTo>
                  <a:lnTo>
                    <a:pt x="164" y="154"/>
                  </a:lnTo>
                  <a:lnTo>
                    <a:pt x="168" y="147"/>
                  </a:lnTo>
                  <a:lnTo>
                    <a:pt x="170" y="140"/>
                  </a:lnTo>
                  <a:lnTo>
                    <a:pt x="173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3" y="83"/>
                  </a:lnTo>
                  <a:lnTo>
                    <a:pt x="170" y="76"/>
                  </a:lnTo>
                  <a:lnTo>
                    <a:pt x="168" y="70"/>
                  </a:lnTo>
                  <a:lnTo>
                    <a:pt x="164" y="63"/>
                  </a:lnTo>
                  <a:lnTo>
                    <a:pt x="160" y="5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9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3" y="31"/>
                  </a:lnTo>
                  <a:lnTo>
                    <a:pt x="106" y="30"/>
                  </a:lnTo>
                  <a:lnTo>
                    <a:pt x="98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3" y="39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6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5"/>
                  </a:lnTo>
                  <a:lnTo>
                    <a:pt x="36" y="124"/>
                  </a:lnTo>
                  <a:lnTo>
                    <a:pt x="39" y="131"/>
                  </a:lnTo>
                  <a:lnTo>
                    <a:pt x="41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7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6" y="186"/>
                  </a:lnTo>
                  <a:lnTo>
                    <a:pt x="113" y="186"/>
                  </a:lnTo>
                  <a:lnTo>
                    <a:pt x="119" y="185"/>
                  </a:lnTo>
                  <a:lnTo>
                    <a:pt x="127" y="183"/>
                  </a:lnTo>
                  <a:lnTo>
                    <a:pt x="132" y="180"/>
                  </a:lnTo>
                  <a:lnTo>
                    <a:pt x="139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6" y="164"/>
                  </a:lnTo>
                  <a:close/>
                  <a:moveTo>
                    <a:pt x="29" y="185"/>
                  </a:moveTo>
                  <a:lnTo>
                    <a:pt x="22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8" y="64"/>
                  </a:lnTo>
                  <a:lnTo>
                    <a:pt x="11" y="55"/>
                  </a:lnTo>
                  <a:lnTo>
                    <a:pt x="16" y="46"/>
                  </a:lnTo>
                  <a:lnTo>
                    <a:pt x="22" y="38"/>
                  </a:lnTo>
                  <a:lnTo>
                    <a:pt x="28" y="30"/>
                  </a:lnTo>
                  <a:lnTo>
                    <a:pt x="35" y="23"/>
                  </a:lnTo>
                  <a:lnTo>
                    <a:pt x="44" y="18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9" y="2"/>
                  </a:lnTo>
                  <a:lnTo>
                    <a:pt x="99" y="0"/>
                  </a:lnTo>
                  <a:lnTo>
                    <a:pt x="112" y="2"/>
                  </a:lnTo>
                  <a:lnTo>
                    <a:pt x="125" y="4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6" y="20"/>
                  </a:lnTo>
                  <a:lnTo>
                    <a:pt x="163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3" y="188"/>
                  </a:lnTo>
                  <a:lnTo>
                    <a:pt x="156" y="196"/>
                  </a:lnTo>
                  <a:lnTo>
                    <a:pt x="146" y="203"/>
                  </a:lnTo>
                  <a:lnTo>
                    <a:pt x="135" y="208"/>
                  </a:lnTo>
                  <a:lnTo>
                    <a:pt x="125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9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5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7" name="Freeform 146">
              <a:extLst>
                <a:ext uri="{FF2B5EF4-FFF2-40B4-BE49-F238E27FC236}">
                  <a16:creationId xmlns:a16="http://schemas.microsoft.com/office/drawing/2014/main" id="{F36092EF-CD98-4576-863C-FD1BE736B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671" y="3629777"/>
              <a:ext cx="20330" cy="24026"/>
            </a:xfrm>
            <a:custGeom>
              <a:avLst/>
              <a:gdLst>
                <a:gd name="T0" fmla="*/ 35 w 183"/>
                <a:gd name="T1" fmla="*/ 38 h 212"/>
                <a:gd name="T2" fmla="*/ 47 w 183"/>
                <a:gd name="T3" fmla="*/ 22 h 212"/>
                <a:gd name="T4" fmla="*/ 62 w 183"/>
                <a:gd name="T5" fmla="*/ 10 h 212"/>
                <a:gd name="T6" fmla="*/ 81 w 183"/>
                <a:gd name="T7" fmla="*/ 3 h 212"/>
                <a:gd name="T8" fmla="*/ 102 w 183"/>
                <a:gd name="T9" fmla="*/ 0 h 212"/>
                <a:gd name="T10" fmla="*/ 120 w 183"/>
                <a:gd name="T11" fmla="*/ 2 h 212"/>
                <a:gd name="T12" fmla="*/ 134 w 183"/>
                <a:gd name="T13" fmla="*/ 7 h 212"/>
                <a:gd name="T14" fmla="*/ 148 w 183"/>
                <a:gd name="T15" fmla="*/ 13 h 212"/>
                <a:gd name="T16" fmla="*/ 160 w 183"/>
                <a:gd name="T17" fmla="*/ 24 h 212"/>
                <a:gd name="T18" fmla="*/ 171 w 183"/>
                <a:gd name="T19" fmla="*/ 37 h 212"/>
                <a:gd name="T20" fmla="*/ 178 w 183"/>
                <a:gd name="T21" fmla="*/ 52 h 212"/>
                <a:gd name="T22" fmla="*/ 182 w 183"/>
                <a:gd name="T23" fmla="*/ 69 h 212"/>
                <a:gd name="T24" fmla="*/ 183 w 183"/>
                <a:gd name="T25" fmla="*/ 89 h 212"/>
                <a:gd name="T26" fmla="*/ 149 w 183"/>
                <a:gd name="T27" fmla="*/ 212 h 212"/>
                <a:gd name="T28" fmla="*/ 149 w 183"/>
                <a:gd name="T29" fmla="*/ 87 h 212"/>
                <a:gd name="T30" fmla="*/ 147 w 183"/>
                <a:gd name="T31" fmla="*/ 73 h 212"/>
                <a:gd name="T32" fmla="*/ 144 w 183"/>
                <a:gd name="T33" fmla="*/ 61 h 212"/>
                <a:gd name="T34" fmla="*/ 138 w 183"/>
                <a:gd name="T35" fmla="*/ 52 h 212"/>
                <a:gd name="T36" fmla="*/ 130 w 183"/>
                <a:gd name="T37" fmla="*/ 43 h 212"/>
                <a:gd name="T38" fmla="*/ 122 w 183"/>
                <a:gd name="T39" fmla="*/ 37 h 212"/>
                <a:gd name="T40" fmla="*/ 111 w 183"/>
                <a:gd name="T41" fmla="*/ 32 h 212"/>
                <a:gd name="T42" fmla="*/ 99 w 183"/>
                <a:gd name="T43" fmla="*/ 31 h 212"/>
                <a:gd name="T44" fmla="*/ 85 w 183"/>
                <a:gd name="T45" fmla="*/ 31 h 212"/>
                <a:gd name="T46" fmla="*/ 74 w 183"/>
                <a:gd name="T47" fmla="*/ 32 h 212"/>
                <a:gd name="T48" fmla="*/ 63 w 183"/>
                <a:gd name="T49" fmla="*/ 37 h 212"/>
                <a:gd name="T50" fmla="*/ 55 w 183"/>
                <a:gd name="T51" fmla="*/ 43 h 212"/>
                <a:gd name="T52" fmla="*/ 47 w 183"/>
                <a:gd name="T53" fmla="*/ 52 h 212"/>
                <a:gd name="T54" fmla="*/ 41 w 183"/>
                <a:gd name="T55" fmla="*/ 61 h 212"/>
                <a:gd name="T56" fmla="*/ 38 w 183"/>
                <a:gd name="T57" fmla="*/ 73 h 212"/>
                <a:gd name="T58" fmla="*/ 35 w 183"/>
                <a:gd name="T59" fmla="*/ 87 h 212"/>
                <a:gd name="T60" fmla="*/ 35 w 183"/>
                <a:gd name="T61" fmla="*/ 212 h 212"/>
                <a:gd name="T62" fmla="*/ 0 w 183"/>
                <a:gd name="T63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4"/>
                  </a:moveTo>
                  <a:lnTo>
                    <a:pt x="35" y="38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2" y="6"/>
                  </a:lnTo>
                  <a:lnTo>
                    <a:pt x="81" y="3"/>
                  </a:lnTo>
                  <a:lnTo>
                    <a:pt x="92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2"/>
                  </a:lnTo>
                  <a:lnTo>
                    <a:pt x="127" y="4"/>
                  </a:lnTo>
                  <a:lnTo>
                    <a:pt x="134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55" y="19"/>
                  </a:lnTo>
                  <a:lnTo>
                    <a:pt x="160" y="24"/>
                  </a:lnTo>
                  <a:lnTo>
                    <a:pt x="166" y="29"/>
                  </a:lnTo>
                  <a:lnTo>
                    <a:pt x="171" y="37"/>
                  </a:lnTo>
                  <a:lnTo>
                    <a:pt x="175" y="43"/>
                  </a:lnTo>
                  <a:lnTo>
                    <a:pt x="178" y="52"/>
                  </a:lnTo>
                  <a:lnTo>
                    <a:pt x="180" y="60"/>
                  </a:lnTo>
                  <a:lnTo>
                    <a:pt x="182" y="69"/>
                  </a:lnTo>
                  <a:lnTo>
                    <a:pt x="183" y="78"/>
                  </a:lnTo>
                  <a:lnTo>
                    <a:pt x="183" y="89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6" y="66"/>
                  </a:lnTo>
                  <a:lnTo>
                    <a:pt x="144" y="61"/>
                  </a:lnTo>
                  <a:lnTo>
                    <a:pt x="141" y="56"/>
                  </a:lnTo>
                  <a:lnTo>
                    <a:pt x="138" y="52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6" y="40"/>
                  </a:lnTo>
                  <a:lnTo>
                    <a:pt x="122" y="37"/>
                  </a:lnTo>
                  <a:lnTo>
                    <a:pt x="116" y="35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9" y="31"/>
                  </a:lnTo>
                  <a:lnTo>
                    <a:pt x="93" y="30"/>
                  </a:lnTo>
                  <a:lnTo>
                    <a:pt x="85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8" y="35"/>
                  </a:lnTo>
                  <a:lnTo>
                    <a:pt x="63" y="37"/>
                  </a:lnTo>
                  <a:lnTo>
                    <a:pt x="59" y="40"/>
                  </a:lnTo>
                  <a:lnTo>
                    <a:pt x="55" y="43"/>
                  </a:lnTo>
                  <a:lnTo>
                    <a:pt x="50" y="47"/>
                  </a:lnTo>
                  <a:lnTo>
                    <a:pt x="47" y="52"/>
                  </a:lnTo>
                  <a:lnTo>
                    <a:pt x="44" y="56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8" y="73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5" y="94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8" name="Freeform 147">
              <a:extLst>
                <a:ext uri="{FF2B5EF4-FFF2-40B4-BE49-F238E27FC236}">
                  <a16:creationId xmlns:a16="http://schemas.microsoft.com/office/drawing/2014/main" id="{352D75F4-320B-4EF3-A5C1-C6246EF28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546" y="3624232"/>
              <a:ext cx="12938" cy="29570"/>
            </a:xfrm>
            <a:custGeom>
              <a:avLst/>
              <a:gdLst>
                <a:gd name="T0" fmla="*/ 88 w 116"/>
                <a:gd name="T1" fmla="*/ 232 h 259"/>
                <a:gd name="T2" fmla="*/ 116 w 116"/>
                <a:gd name="T3" fmla="*/ 232 h 259"/>
                <a:gd name="T4" fmla="*/ 116 w 116"/>
                <a:gd name="T5" fmla="*/ 259 h 259"/>
                <a:gd name="T6" fmla="*/ 81 w 116"/>
                <a:gd name="T7" fmla="*/ 259 h 259"/>
                <a:gd name="T8" fmla="*/ 69 w 116"/>
                <a:gd name="T9" fmla="*/ 258 h 259"/>
                <a:gd name="T10" fmla="*/ 57 w 116"/>
                <a:gd name="T11" fmla="*/ 256 h 259"/>
                <a:gd name="T12" fmla="*/ 53 w 116"/>
                <a:gd name="T13" fmla="*/ 254 h 259"/>
                <a:gd name="T14" fmla="*/ 48 w 116"/>
                <a:gd name="T15" fmla="*/ 252 h 259"/>
                <a:gd name="T16" fmla="*/ 44 w 116"/>
                <a:gd name="T17" fmla="*/ 249 h 259"/>
                <a:gd name="T18" fmla="*/ 40 w 116"/>
                <a:gd name="T19" fmla="*/ 245 h 259"/>
                <a:gd name="T20" fmla="*/ 37 w 116"/>
                <a:gd name="T21" fmla="*/ 242 h 259"/>
                <a:gd name="T22" fmla="*/ 35 w 116"/>
                <a:gd name="T23" fmla="*/ 238 h 259"/>
                <a:gd name="T24" fmla="*/ 33 w 116"/>
                <a:gd name="T25" fmla="*/ 234 h 259"/>
                <a:gd name="T26" fmla="*/ 30 w 116"/>
                <a:gd name="T27" fmla="*/ 229 h 259"/>
                <a:gd name="T28" fmla="*/ 27 w 116"/>
                <a:gd name="T29" fmla="*/ 218 h 259"/>
                <a:gd name="T30" fmla="*/ 27 w 116"/>
                <a:gd name="T31" fmla="*/ 206 h 259"/>
                <a:gd name="T32" fmla="*/ 27 w 116"/>
                <a:gd name="T33" fmla="*/ 79 h 259"/>
                <a:gd name="T34" fmla="*/ 0 w 116"/>
                <a:gd name="T35" fmla="*/ 79 h 259"/>
                <a:gd name="T36" fmla="*/ 0 w 116"/>
                <a:gd name="T37" fmla="*/ 51 h 259"/>
                <a:gd name="T38" fmla="*/ 27 w 116"/>
                <a:gd name="T39" fmla="*/ 51 h 259"/>
                <a:gd name="T40" fmla="*/ 27 w 116"/>
                <a:gd name="T41" fmla="*/ 0 h 259"/>
                <a:gd name="T42" fmla="*/ 61 w 116"/>
                <a:gd name="T43" fmla="*/ 0 h 259"/>
                <a:gd name="T44" fmla="*/ 61 w 116"/>
                <a:gd name="T45" fmla="*/ 51 h 259"/>
                <a:gd name="T46" fmla="*/ 116 w 116"/>
                <a:gd name="T47" fmla="*/ 51 h 259"/>
                <a:gd name="T48" fmla="*/ 116 w 116"/>
                <a:gd name="T49" fmla="*/ 79 h 259"/>
                <a:gd name="T50" fmla="*/ 61 w 116"/>
                <a:gd name="T51" fmla="*/ 79 h 259"/>
                <a:gd name="T52" fmla="*/ 61 w 116"/>
                <a:gd name="T53" fmla="*/ 206 h 259"/>
                <a:gd name="T54" fmla="*/ 62 w 116"/>
                <a:gd name="T55" fmla="*/ 212 h 259"/>
                <a:gd name="T56" fmla="*/ 63 w 116"/>
                <a:gd name="T57" fmla="*/ 218 h 259"/>
                <a:gd name="T58" fmla="*/ 64 w 116"/>
                <a:gd name="T59" fmla="*/ 222 h 259"/>
                <a:gd name="T60" fmla="*/ 68 w 116"/>
                <a:gd name="T61" fmla="*/ 225 h 259"/>
                <a:gd name="T62" fmla="*/ 71 w 116"/>
                <a:gd name="T63" fmla="*/ 228 h 259"/>
                <a:gd name="T64" fmla="*/ 75 w 116"/>
                <a:gd name="T65" fmla="*/ 229 h 259"/>
                <a:gd name="T66" fmla="*/ 80 w 116"/>
                <a:gd name="T67" fmla="*/ 230 h 259"/>
                <a:gd name="T68" fmla="*/ 88 w 116"/>
                <a:gd name="T69" fmla="*/ 23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59">
                  <a:moveTo>
                    <a:pt x="88" y="232"/>
                  </a:moveTo>
                  <a:lnTo>
                    <a:pt x="116" y="232"/>
                  </a:lnTo>
                  <a:lnTo>
                    <a:pt x="116" y="259"/>
                  </a:lnTo>
                  <a:lnTo>
                    <a:pt x="81" y="259"/>
                  </a:lnTo>
                  <a:lnTo>
                    <a:pt x="69" y="258"/>
                  </a:lnTo>
                  <a:lnTo>
                    <a:pt x="57" y="256"/>
                  </a:lnTo>
                  <a:lnTo>
                    <a:pt x="53" y="254"/>
                  </a:lnTo>
                  <a:lnTo>
                    <a:pt x="48" y="252"/>
                  </a:lnTo>
                  <a:lnTo>
                    <a:pt x="44" y="249"/>
                  </a:lnTo>
                  <a:lnTo>
                    <a:pt x="40" y="245"/>
                  </a:lnTo>
                  <a:lnTo>
                    <a:pt x="37" y="242"/>
                  </a:lnTo>
                  <a:lnTo>
                    <a:pt x="35" y="238"/>
                  </a:lnTo>
                  <a:lnTo>
                    <a:pt x="33" y="234"/>
                  </a:lnTo>
                  <a:lnTo>
                    <a:pt x="30" y="229"/>
                  </a:lnTo>
                  <a:lnTo>
                    <a:pt x="27" y="218"/>
                  </a:lnTo>
                  <a:lnTo>
                    <a:pt x="27" y="206"/>
                  </a:lnTo>
                  <a:lnTo>
                    <a:pt x="27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27" y="51"/>
                  </a:lnTo>
                  <a:lnTo>
                    <a:pt x="27" y="0"/>
                  </a:lnTo>
                  <a:lnTo>
                    <a:pt x="61" y="0"/>
                  </a:lnTo>
                  <a:lnTo>
                    <a:pt x="61" y="51"/>
                  </a:lnTo>
                  <a:lnTo>
                    <a:pt x="116" y="51"/>
                  </a:lnTo>
                  <a:lnTo>
                    <a:pt x="116" y="79"/>
                  </a:lnTo>
                  <a:lnTo>
                    <a:pt x="61" y="79"/>
                  </a:lnTo>
                  <a:lnTo>
                    <a:pt x="61" y="206"/>
                  </a:lnTo>
                  <a:lnTo>
                    <a:pt x="62" y="212"/>
                  </a:lnTo>
                  <a:lnTo>
                    <a:pt x="63" y="218"/>
                  </a:lnTo>
                  <a:lnTo>
                    <a:pt x="64" y="222"/>
                  </a:lnTo>
                  <a:lnTo>
                    <a:pt x="68" y="225"/>
                  </a:lnTo>
                  <a:lnTo>
                    <a:pt x="71" y="228"/>
                  </a:lnTo>
                  <a:lnTo>
                    <a:pt x="75" y="229"/>
                  </a:lnTo>
                  <a:lnTo>
                    <a:pt x="80" y="230"/>
                  </a:lnTo>
                  <a:lnTo>
                    <a:pt x="88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9" name="Freeform 148">
              <a:extLst>
                <a:ext uri="{FF2B5EF4-FFF2-40B4-BE49-F238E27FC236}">
                  <a16:creationId xmlns:a16="http://schemas.microsoft.com/office/drawing/2014/main" id="{B631D8BC-F7FC-418F-AA70-C0CD91CA6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9332" y="3629777"/>
              <a:ext cx="25875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2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2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8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8 w 211"/>
                <a:gd name="T25" fmla="*/ 31 h 215"/>
                <a:gd name="T26" fmla="*/ 85 w 211"/>
                <a:gd name="T27" fmla="*/ 33 h 215"/>
                <a:gd name="T28" fmla="*/ 72 w 211"/>
                <a:gd name="T29" fmla="*/ 39 h 215"/>
                <a:gd name="T30" fmla="*/ 61 w 211"/>
                <a:gd name="T31" fmla="*/ 46 h 215"/>
                <a:gd name="T32" fmla="*/ 51 w 211"/>
                <a:gd name="T33" fmla="*/ 57 h 215"/>
                <a:gd name="T34" fmla="*/ 44 w 211"/>
                <a:gd name="T35" fmla="*/ 69 h 215"/>
                <a:gd name="T36" fmla="*/ 38 w 211"/>
                <a:gd name="T37" fmla="*/ 82 h 215"/>
                <a:gd name="T38" fmla="*/ 35 w 211"/>
                <a:gd name="T39" fmla="*/ 98 h 215"/>
                <a:gd name="T40" fmla="*/ 35 w 211"/>
                <a:gd name="T41" fmla="*/ 115 h 215"/>
                <a:gd name="T42" fmla="*/ 38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2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7 w 211"/>
                <a:gd name="T59" fmla="*/ 183 h 215"/>
                <a:gd name="T60" fmla="*/ 138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7 w 211"/>
                <a:gd name="T77" fmla="*/ 64 h 215"/>
                <a:gd name="T78" fmla="*/ 16 w 211"/>
                <a:gd name="T79" fmla="*/ 46 h 215"/>
                <a:gd name="T80" fmla="*/ 28 w 211"/>
                <a:gd name="T81" fmla="*/ 30 h 215"/>
                <a:gd name="T82" fmla="*/ 44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99 w 211"/>
                <a:gd name="T89" fmla="*/ 0 h 215"/>
                <a:gd name="T90" fmla="*/ 125 w 211"/>
                <a:gd name="T91" fmla="*/ 4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8 w 211"/>
                <a:gd name="T111" fmla="*/ 215 h 215"/>
                <a:gd name="T112" fmla="*/ 69 w 211"/>
                <a:gd name="T113" fmla="*/ 211 h 215"/>
                <a:gd name="T114" fmla="*/ 52 w 211"/>
                <a:gd name="T115" fmla="*/ 204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9"/>
                  </a:lnTo>
                  <a:lnTo>
                    <a:pt x="164" y="154"/>
                  </a:lnTo>
                  <a:lnTo>
                    <a:pt x="168" y="147"/>
                  </a:lnTo>
                  <a:lnTo>
                    <a:pt x="170" y="140"/>
                  </a:lnTo>
                  <a:lnTo>
                    <a:pt x="172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2" y="83"/>
                  </a:lnTo>
                  <a:lnTo>
                    <a:pt x="170" y="76"/>
                  </a:lnTo>
                  <a:lnTo>
                    <a:pt x="168" y="70"/>
                  </a:lnTo>
                  <a:lnTo>
                    <a:pt x="164" y="63"/>
                  </a:lnTo>
                  <a:lnTo>
                    <a:pt x="160" y="57"/>
                  </a:lnTo>
                  <a:lnTo>
                    <a:pt x="155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8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3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2" y="39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5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5"/>
                  </a:lnTo>
                  <a:lnTo>
                    <a:pt x="36" y="124"/>
                  </a:lnTo>
                  <a:lnTo>
                    <a:pt x="38" y="131"/>
                  </a:lnTo>
                  <a:lnTo>
                    <a:pt x="40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2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5" y="186"/>
                  </a:lnTo>
                  <a:lnTo>
                    <a:pt x="113" y="186"/>
                  </a:lnTo>
                  <a:lnTo>
                    <a:pt x="119" y="185"/>
                  </a:lnTo>
                  <a:lnTo>
                    <a:pt x="127" y="183"/>
                  </a:lnTo>
                  <a:lnTo>
                    <a:pt x="132" y="180"/>
                  </a:lnTo>
                  <a:lnTo>
                    <a:pt x="138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5" y="164"/>
                  </a:lnTo>
                  <a:close/>
                  <a:moveTo>
                    <a:pt x="29" y="185"/>
                  </a:moveTo>
                  <a:lnTo>
                    <a:pt x="21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1" y="55"/>
                  </a:lnTo>
                  <a:lnTo>
                    <a:pt x="16" y="46"/>
                  </a:lnTo>
                  <a:lnTo>
                    <a:pt x="21" y="38"/>
                  </a:lnTo>
                  <a:lnTo>
                    <a:pt x="28" y="30"/>
                  </a:lnTo>
                  <a:lnTo>
                    <a:pt x="35" y="23"/>
                  </a:lnTo>
                  <a:lnTo>
                    <a:pt x="44" y="18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8" y="2"/>
                  </a:lnTo>
                  <a:lnTo>
                    <a:pt x="99" y="0"/>
                  </a:lnTo>
                  <a:lnTo>
                    <a:pt x="112" y="2"/>
                  </a:lnTo>
                  <a:lnTo>
                    <a:pt x="125" y="4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5" y="20"/>
                  </a:lnTo>
                  <a:lnTo>
                    <a:pt x="163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3" y="188"/>
                  </a:lnTo>
                  <a:lnTo>
                    <a:pt x="155" y="196"/>
                  </a:lnTo>
                  <a:lnTo>
                    <a:pt x="146" y="203"/>
                  </a:lnTo>
                  <a:lnTo>
                    <a:pt x="135" y="208"/>
                  </a:lnTo>
                  <a:lnTo>
                    <a:pt x="125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8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6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0" name="Freeform 149">
              <a:extLst>
                <a:ext uri="{FF2B5EF4-FFF2-40B4-BE49-F238E27FC236}">
                  <a16:creationId xmlns:a16="http://schemas.microsoft.com/office/drawing/2014/main" id="{0B6D0500-0862-4DC2-8989-73FBBAC11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8903" y="3629777"/>
              <a:ext cx="25875" cy="35115"/>
            </a:xfrm>
            <a:custGeom>
              <a:avLst/>
              <a:gdLst>
                <a:gd name="T0" fmla="*/ 165 w 211"/>
                <a:gd name="T1" fmla="*/ 154 h 314"/>
                <a:gd name="T2" fmla="*/ 174 w 211"/>
                <a:gd name="T3" fmla="*/ 132 h 314"/>
                <a:gd name="T4" fmla="*/ 177 w 211"/>
                <a:gd name="T5" fmla="*/ 108 h 314"/>
                <a:gd name="T6" fmla="*/ 174 w 211"/>
                <a:gd name="T7" fmla="*/ 83 h 314"/>
                <a:gd name="T8" fmla="*/ 165 w 211"/>
                <a:gd name="T9" fmla="*/ 63 h 314"/>
                <a:gd name="T10" fmla="*/ 150 w 211"/>
                <a:gd name="T11" fmla="*/ 47 h 314"/>
                <a:gd name="T12" fmla="*/ 133 w 211"/>
                <a:gd name="T13" fmla="*/ 36 h 314"/>
                <a:gd name="T14" fmla="*/ 113 w 211"/>
                <a:gd name="T15" fmla="*/ 31 h 314"/>
                <a:gd name="T16" fmla="*/ 92 w 211"/>
                <a:gd name="T17" fmla="*/ 31 h 314"/>
                <a:gd name="T18" fmla="*/ 74 w 211"/>
                <a:gd name="T19" fmla="*/ 39 h 314"/>
                <a:gd name="T20" fmla="*/ 57 w 211"/>
                <a:gd name="T21" fmla="*/ 52 h 314"/>
                <a:gd name="T22" fmla="*/ 44 w 211"/>
                <a:gd name="T23" fmla="*/ 69 h 314"/>
                <a:gd name="T24" fmla="*/ 38 w 211"/>
                <a:gd name="T25" fmla="*/ 90 h 314"/>
                <a:gd name="T26" fmla="*/ 37 w 211"/>
                <a:gd name="T27" fmla="*/ 115 h 314"/>
                <a:gd name="T28" fmla="*/ 41 w 211"/>
                <a:gd name="T29" fmla="*/ 139 h 314"/>
                <a:gd name="T30" fmla="*/ 51 w 211"/>
                <a:gd name="T31" fmla="*/ 158 h 314"/>
                <a:gd name="T32" fmla="*/ 67 w 211"/>
                <a:gd name="T33" fmla="*/ 174 h 314"/>
                <a:gd name="T34" fmla="*/ 85 w 211"/>
                <a:gd name="T35" fmla="*/ 182 h 314"/>
                <a:gd name="T36" fmla="*/ 107 w 211"/>
                <a:gd name="T37" fmla="*/ 186 h 314"/>
                <a:gd name="T38" fmla="*/ 127 w 211"/>
                <a:gd name="T39" fmla="*/ 183 h 314"/>
                <a:gd name="T40" fmla="*/ 145 w 211"/>
                <a:gd name="T41" fmla="*/ 174 h 314"/>
                <a:gd name="T42" fmla="*/ 29 w 211"/>
                <a:gd name="T43" fmla="*/ 185 h 314"/>
                <a:gd name="T44" fmla="*/ 12 w 211"/>
                <a:gd name="T45" fmla="*/ 160 h 314"/>
                <a:gd name="T46" fmla="*/ 2 w 211"/>
                <a:gd name="T47" fmla="*/ 129 h 314"/>
                <a:gd name="T48" fmla="*/ 1 w 211"/>
                <a:gd name="T49" fmla="*/ 95 h 314"/>
                <a:gd name="T50" fmla="*/ 8 w 211"/>
                <a:gd name="T51" fmla="*/ 64 h 314"/>
                <a:gd name="T52" fmla="*/ 23 w 211"/>
                <a:gd name="T53" fmla="*/ 38 h 314"/>
                <a:gd name="T54" fmla="*/ 44 w 211"/>
                <a:gd name="T55" fmla="*/ 18 h 314"/>
                <a:gd name="T56" fmla="*/ 70 w 211"/>
                <a:gd name="T57" fmla="*/ 5 h 314"/>
                <a:gd name="T58" fmla="*/ 100 w 211"/>
                <a:gd name="T59" fmla="*/ 0 h 314"/>
                <a:gd name="T60" fmla="*/ 137 w 211"/>
                <a:gd name="T61" fmla="*/ 8 h 314"/>
                <a:gd name="T62" fmla="*/ 164 w 211"/>
                <a:gd name="T63" fmla="*/ 27 h 314"/>
                <a:gd name="T64" fmla="*/ 177 w 211"/>
                <a:gd name="T65" fmla="*/ 4 h 314"/>
                <a:gd name="T66" fmla="*/ 211 w 211"/>
                <a:gd name="T67" fmla="*/ 228 h 314"/>
                <a:gd name="T68" fmla="*/ 205 w 211"/>
                <a:gd name="T69" fmla="*/ 256 h 314"/>
                <a:gd name="T70" fmla="*/ 190 w 211"/>
                <a:gd name="T71" fmla="*/ 280 h 314"/>
                <a:gd name="T72" fmla="*/ 168 w 211"/>
                <a:gd name="T73" fmla="*/ 299 h 314"/>
                <a:gd name="T74" fmla="*/ 143 w 211"/>
                <a:gd name="T75" fmla="*/ 311 h 314"/>
                <a:gd name="T76" fmla="*/ 113 w 211"/>
                <a:gd name="T77" fmla="*/ 314 h 314"/>
                <a:gd name="T78" fmla="*/ 83 w 211"/>
                <a:gd name="T79" fmla="*/ 312 h 314"/>
                <a:gd name="T80" fmla="*/ 58 w 211"/>
                <a:gd name="T81" fmla="*/ 304 h 314"/>
                <a:gd name="T82" fmla="*/ 37 w 211"/>
                <a:gd name="T83" fmla="*/ 290 h 314"/>
                <a:gd name="T84" fmla="*/ 22 w 211"/>
                <a:gd name="T85" fmla="*/ 272 h 314"/>
                <a:gd name="T86" fmla="*/ 13 w 211"/>
                <a:gd name="T87" fmla="*/ 250 h 314"/>
                <a:gd name="T88" fmla="*/ 48 w 211"/>
                <a:gd name="T89" fmla="*/ 252 h 314"/>
                <a:gd name="T90" fmla="*/ 68 w 211"/>
                <a:gd name="T91" fmla="*/ 273 h 314"/>
                <a:gd name="T92" fmla="*/ 100 w 211"/>
                <a:gd name="T93" fmla="*/ 283 h 314"/>
                <a:gd name="T94" fmla="*/ 127 w 211"/>
                <a:gd name="T95" fmla="*/ 283 h 314"/>
                <a:gd name="T96" fmla="*/ 144 w 211"/>
                <a:gd name="T97" fmla="*/ 278 h 314"/>
                <a:gd name="T98" fmla="*/ 159 w 211"/>
                <a:gd name="T99" fmla="*/ 266 h 314"/>
                <a:gd name="T100" fmla="*/ 170 w 211"/>
                <a:gd name="T101" fmla="*/ 252 h 314"/>
                <a:gd name="T102" fmla="*/ 176 w 211"/>
                <a:gd name="T103" fmla="*/ 232 h 314"/>
                <a:gd name="T104" fmla="*/ 177 w 211"/>
                <a:gd name="T105" fmla="*/ 170 h 314"/>
                <a:gd name="T106" fmla="*/ 156 w 211"/>
                <a:gd name="T107" fmla="*/ 196 h 314"/>
                <a:gd name="T108" fmla="*/ 125 w 211"/>
                <a:gd name="T109" fmla="*/ 212 h 314"/>
                <a:gd name="T110" fmla="*/ 90 w 211"/>
                <a:gd name="T111" fmla="*/ 215 h 314"/>
                <a:gd name="T112" fmla="*/ 61 w 211"/>
                <a:gd name="T113" fmla="*/ 208 h 314"/>
                <a:gd name="T114" fmla="*/ 37 w 211"/>
                <a:gd name="T115" fmla="*/ 19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1" h="314">
                  <a:moveTo>
                    <a:pt x="156" y="164"/>
                  </a:moveTo>
                  <a:lnTo>
                    <a:pt x="161" y="159"/>
                  </a:lnTo>
                  <a:lnTo>
                    <a:pt x="165" y="154"/>
                  </a:lnTo>
                  <a:lnTo>
                    <a:pt x="168" y="147"/>
                  </a:lnTo>
                  <a:lnTo>
                    <a:pt x="172" y="140"/>
                  </a:lnTo>
                  <a:lnTo>
                    <a:pt x="174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7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4" y="83"/>
                  </a:lnTo>
                  <a:lnTo>
                    <a:pt x="172" y="76"/>
                  </a:lnTo>
                  <a:lnTo>
                    <a:pt x="168" y="70"/>
                  </a:lnTo>
                  <a:lnTo>
                    <a:pt x="165" y="63"/>
                  </a:lnTo>
                  <a:lnTo>
                    <a:pt x="161" y="5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40" y="39"/>
                  </a:lnTo>
                  <a:lnTo>
                    <a:pt x="133" y="36"/>
                  </a:lnTo>
                  <a:lnTo>
                    <a:pt x="127" y="33"/>
                  </a:lnTo>
                  <a:lnTo>
                    <a:pt x="121" y="32"/>
                  </a:lnTo>
                  <a:lnTo>
                    <a:pt x="113" y="31"/>
                  </a:lnTo>
                  <a:lnTo>
                    <a:pt x="107" y="30"/>
                  </a:lnTo>
                  <a:lnTo>
                    <a:pt x="99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7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8" y="90"/>
                  </a:lnTo>
                  <a:lnTo>
                    <a:pt x="37" y="98"/>
                  </a:lnTo>
                  <a:lnTo>
                    <a:pt x="35" y="107"/>
                  </a:lnTo>
                  <a:lnTo>
                    <a:pt x="37" y="115"/>
                  </a:lnTo>
                  <a:lnTo>
                    <a:pt x="38" y="124"/>
                  </a:lnTo>
                  <a:lnTo>
                    <a:pt x="39" y="131"/>
                  </a:lnTo>
                  <a:lnTo>
                    <a:pt x="41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7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4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3" y="185"/>
                  </a:lnTo>
                  <a:lnTo>
                    <a:pt x="99" y="186"/>
                  </a:lnTo>
                  <a:lnTo>
                    <a:pt x="107" y="186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7" y="183"/>
                  </a:lnTo>
                  <a:lnTo>
                    <a:pt x="133" y="180"/>
                  </a:lnTo>
                  <a:lnTo>
                    <a:pt x="140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6" y="164"/>
                  </a:lnTo>
                  <a:close/>
                  <a:moveTo>
                    <a:pt x="29" y="185"/>
                  </a:moveTo>
                  <a:lnTo>
                    <a:pt x="23" y="177"/>
                  </a:lnTo>
                  <a:lnTo>
                    <a:pt x="16" y="169"/>
                  </a:lnTo>
                  <a:lnTo>
                    <a:pt x="12" y="160"/>
                  </a:lnTo>
                  <a:lnTo>
                    <a:pt x="8" y="150"/>
                  </a:lnTo>
                  <a:lnTo>
                    <a:pt x="5" y="140"/>
                  </a:lnTo>
                  <a:lnTo>
                    <a:pt x="2" y="129"/>
                  </a:lnTo>
                  <a:lnTo>
                    <a:pt x="1" y="119"/>
                  </a:lnTo>
                  <a:lnTo>
                    <a:pt x="0" y="107"/>
                  </a:lnTo>
                  <a:lnTo>
                    <a:pt x="1" y="95"/>
                  </a:lnTo>
                  <a:lnTo>
                    <a:pt x="2" y="85"/>
                  </a:lnTo>
                  <a:lnTo>
                    <a:pt x="5" y="74"/>
                  </a:lnTo>
                  <a:lnTo>
                    <a:pt x="8" y="64"/>
                  </a:lnTo>
                  <a:lnTo>
                    <a:pt x="12" y="55"/>
                  </a:lnTo>
                  <a:lnTo>
                    <a:pt x="16" y="46"/>
                  </a:lnTo>
                  <a:lnTo>
                    <a:pt x="23" y="38"/>
                  </a:lnTo>
                  <a:lnTo>
                    <a:pt x="29" y="30"/>
                  </a:lnTo>
                  <a:lnTo>
                    <a:pt x="37" y="23"/>
                  </a:lnTo>
                  <a:lnTo>
                    <a:pt x="44" y="18"/>
                  </a:lnTo>
                  <a:lnTo>
                    <a:pt x="52" y="12"/>
                  </a:lnTo>
                  <a:lnTo>
                    <a:pt x="61" y="8"/>
                  </a:lnTo>
                  <a:lnTo>
                    <a:pt x="70" y="5"/>
                  </a:lnTo>
                  <a:lnTo>
                    <a:pt x="79" y="3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3" y="2"/>
                  </a:lnTo>
                  <a:lnTo>
                    <a:pt x="125" y="4"/>
                  </a:lnTo>
                  <a:lnTo>
                    <a:pt x="137" y="8"/>
                  </a:lnTo>
                  <a:lnTo>
                    <a:pt x="146" y="13"/>
                  </a:lnTo>
                  <a:lnTo>
                    <a:pt x="156" y="20"/>
                  </a:lnTo>
                  <a:lnTo>
                    <a:pt x="164" y="27"/>
                  </a:lnTo>
                  <a:lnTo>
                    <a:pt x="171" y="37"/>
                  </a:lnTo>
                  <a:lnTo>
                    <a:pt x="177" y="46"/>
                  </a:lnTo>
                  <a:lnTo>
                    <a:pt x="177" y="4"/>
                  </a:lnTo>
                  <a:lnTo>
                    <a:pt x="211" y="4"/>
                  </a:lnTo>
                  <a:lnTo>
                    <a:pt x="211" y="217"/>
                  </a:lnTo>
                  <a:lnTo>
                    <a:pt x="211" y="228"/>
                  </a:lnTo>
                  <a:lnTo>
                    <a:pt x="210" y="238"/>
                  </a:lnTo>
                  <a:lnTo>
                    <a:pt x="208" y="247"/>
                  </a:lnTo>
                  <a:lnTo>
                    <a:pt x="205" y="256"/>
                  </a:lnTo>
                  <a:lnTo>
                    <a:pt x="200" y="264"/>
                  </a:lnTo>
                  <a:lnTo>
                    <a:pt x="196" y="273"/>
                  </a:lnTo>
                  <a:lnTo>
                    <a:pt x="190" y="280"/>
                  </a:lnTo>
                  <a:lnTo>
                    <a:pt x="183" y="288"/>
                  </a:lnTo>
                  <a:lnTo>
                    <a:pt x="177" y="294"/>
                  </a:lnTo>
                  <a:lnTo>
                    <a:pt x="168" y="299"/>
                  </a:lnTo>
                  <a:lnTo>
                    <a:pt x="161" y="304"/>
                  </a:lnTo>
                  <a:lnTo>
                    <a:pt x="152" y="308"/>
                  </a:lnTo>
                  <a:lnTo>
                    <a:pt x="143" y="311"/>
                  </a:lnTo>
                  <a:lnTo>
                    <a:pt x="134" y="313"/>
                  </a:lnTo>
                  <a:lnTo>
                    <a:pt x="124" y="314"/>
                  </a:lnTo>
                  <a:lnTo>
                    <a:pt x="113" y="314"/>
                  </a:lnTo>
                  <a:lnTo>
                    <a:pt x="104" y="314"/>
                  </a:lnTo>
                  <a:lnTo>
                    <a:pt x="93" y="313"/>
                  </a:lnTo>
                  <a:lnTo>
                    <a:pt x="83" y="312"/>
                  </a:lnTo>
                  <a:lnTo>
                    <a:pt x="75" y="309"/>
                  </a:lnTo>
                  <a:lnTo>
                    <a:pt x="66" y="307"/>
                  </a:lnTo>
                  <a:lnTo>
                    <a:pt x="58" y="304"/>
                  </a:lnTo>
                  <a:lnTo>
                    <a:pt x="50" y="299"/>
                  </a:lnTo>
                  <a:lnTo>
                    <a:pt x="43" y="295"/>
                  </a:lnTo>
                  <a:lnTo>
                    <a:pt x="37" y="290"/>
                  </a:lnTo>
                  <a:lnTo>
                    <a:pt x="31" y="284"/>
                  </a:lnTo>
                  <a:lnTo>
                    <a:pt x="26" y="278"/>
                  </a:lnTo>
                  <a:lnTo>
                    <a:pt x="22" y="272"/>
                  </a:lnTo>
                  <a:lnTo>
                    <a:pt x="17" y="265"/>
                  </a:lnTo>
                  <a:lnTo>
                    <a:pt x="15" y="258"/>
                  </a:lnTo>
                  <a:lnTo>
                    <a:pt x="13" y="250"/>
                  </a:lnTo>
                  <a:lnTo>
                    <a:pt x="12" y="243"/>
                  </a:lnTo>
                  <a:lnTo>
                    <a:pt x="45" y="243"/>
                  </a:lnTo>
                  <a:lnTo>
                    <a:pt x="48" y="252"/>
                  </a:lnTo>
                  <a:lnTo>
                    <a:pt x="54" y="259"/>
                  </a:lnTo>
                  <a:lnTo>
                    <a:pt x="60" y="266"/>
                  </a:lnTo>
                  <a:lnTo>
                    <a:pt x="68" y="273"/>
                  </a:lnTo>
                  <a:lnTo>
                    <a:pt x="78" y="278"/>
                  </a:lnTo>
                  <a:lnTo>
                    <a:pt x="89" y="281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21" y="284"/>
                  </a:lnTo>
                  <a:lnTo>
                    <a:pt x="127" y="283"/>
                  </a:lnTo>
                  <a:lnTo>
                    <a:pt x="132" y="282"/>
                  </a:lnTo>
                  <a:lnTo>
                    <a:pt x="139" y="280"/>
                  </a:lnTo>
                  <a:lnTo>
                    <a:pt x="144" y="278"/>
                  </a:lnTo>
                  <a:lnTo>
                    <a:pt x="149" y="275"/>
                  </a:lnTo>
                  <a:lnTo>
                    <a:pt x="154" y="271"/>
                  </a:lnTo>
                  <a:lnTo>
                    <a:pt x="159" y="266"/>
                  </a:lnTo>
                  <a:lnTo>
                    <a:pt x="163" y="262"/>
                  </a:lnTo>
                  <a:lnTo>
                    <a:pt x="166" y="257"/>
                  </a:lnTo>
                  <a:lnTo>
                    <a:pt x="170" y="252"/>
                  </a:lnTo>
                  <a:lnTo>
                    <a:pt x="172" y="246"/>
                  </a:lnTo>
                  <a:lnTo>
                    <a:pt x="174" y="239"/>
                  </a:lnTo>
                  <a:lnTo>
                    <a:pt x="176" y="232"/>
                  </a:lnTo>
                  <a:lnTo>
                    <a:pt x="176" y="225"/>
                  </a:lnTo>
                  <a:lnTo>
                    <a:pt x="177" y="217"/>
                  </a:lnTo>
                  <a:lnTo>
                    <a:pt x="177" y="170"/>
                  </a:lnTo>
                  <a:lnTo>
                    <a:pt x="171" y="179"/>
                  </a:lnTo>
                  <a:lnTo>
                    <a:pt x="164" y="188"/>
                  </a:lnTo>
                  <a:lnTo>
                    <a:pt x="156" y="196"/>
                  </a:lnTo>
                  <a:lnTo>
                    <a:pt x="146" y="203"/>
                  </a:lnTo>
                  <a:lnTo>
                    <a:pt x="137" y="208"/>
                  </a:lnTo>
                  <a:lnTo>
                    <a:pt x="125" y="212"/>
                  </a:lnTo>
                  <a:lnTo>
                    <a:pt x="113" y="214"/>
                  </a:lnTo>
                  <a:lnTo>
                    <a:pt x="100" y="215"/>
                  </a:lnTo>
                  <a:lnTo>
                    <a:pt x="90" y="215"/>
                  </a:lnTo>
                  <a:lnTo>
                    <a:pt x="80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7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1" name="Freeform 150">
              <a:extLst>
                <a:ext uri="{FF2B5EF4-FFF2-40B4-BE49-F238E27FC236}">
                  <a16:creationId xmlns:a16="http://schemas.microsoft.com/office/drawing/2014/main" id="{36BD4B4D-01AE-40E5-9033-2DA6AA58D2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8475" y="3629777"/>
              <a:ext cx="24027" cy="24026"/>
            </a:xfrm>
            <a:custGeom>
              <a:avLst/>
              <a:gdLst>
                <a:gd name="T0" fmla="*/ 142 w 202"/>
                <a:gd name="T1" fmla="*/ 43 h 215"/>
                <a:gd name="T2" fmla="*/ 132 w 202"/>
                <a:gd name="T3" fmla="*/ 36 h 215"/>
                <a:gd name="T4" fmla="*/ 120 w 202"/>
                <a:gd name="T5" fmla="*/ 31 h 215"/>
                <a:gd name="T6" fmla="*/ 107 w 202"/>
                <a:gd name="T7" fmla="*/ 29 h 215"/>
                <a:gd name="T8" fmla="*/ 94 w 202"/>
                <a:gd name="T9" fmla="*/ 29 h 215"/>
                <a:gd name="T10" fmla="*/ 82 w 202"/>
                <a:gd name="T11" fmla="*/ 31 h 215"/>
                <a:gd name="T12" fmla="*/ 70 w 202"/>
                <a:gd name="T13" fmla="*/ 36 h 215"/>
                <a:gd name="T14" fmla="*/ 59 w 202"/>
                <a:gd name="T15" fmla="*/ 43 h 215"/>
                <a:gd name="T16" fmla="*/ 51 w 202"/>
                <a:gd name="T17" fmla="*/ 52 h 215"/>
                <a:gd name="T18" fmla="*/ 43 w 202"/>
                <a:gd name="T19" fmla="*/ 62 h 215"/>
                <a:gd name="T20" fmla="*/ 39 w 202"/>
                <a:gd name="T21" fmla="*/ 74 h 215"/>
                <a:gd name="T22" fmla="*/ 36 w 202"/>
                <a:gd name="T23" fmla="*/ 88 h 215"/>
                <a:gd name="T24" fmla="*/ 166 w 202"/>
                <a:gd name="T25" fmla="*/ 95 h 215"/>
                <a:gd name="T26" fmla="*/ 165 w 202"/>
                <a:gd name="T27" fmla="*/ 80 h 215"/>
                <a:gd name="T28" fmla="*/ 160 w 202"/>
                <a:gd name="T29" fmla="*/ 69 h 215"/>
                <a:gd name="T30" fmla="*/ 155 w 202"/>
                <a:gd name="T31" fmla="*/ 57 h 215"/>
                <a:gd name="T32" fmla="*/ 147 w 202"/>
                <a:gd name="T33" fmla="*/ 47 h 215"/>
                <a:gd name="T34" fmla="*/ 89 w 202"/>
                <a:gd name="T35" fmla="*/ 215 h 215"/>
                <a:gd name="T36" fmla="*/ 69 w 202"/>
                <a:gd name="T37" fmla="*/ 211 h 215"/>
                <a:gd name="T38" fmla="*/ 51 w 202"/>
                <a:gd name="T39" fmla="*/ 204 h 215"/>
                <a:gd name="T40" fmla="*/ 35 w 202"/>
                <a:gd name="T41" fmla="*/ 193 h 215"/>
                <a:gd name="T42" fmla="*/ 21 w 202"/>
                <a:gd name="T43" fmla="*/ 178 h 215"/>
                <a:gd name="T44" fmla="*/ 10 w 202"/>
                <a:gd name="T45" fmla="*/ 161 h 215"/>
                <a:gd name="T46" fmla="*/ 3 w 202"/>
                <a:gd name="T47" fmla="*/ 142 h 215"/>
                <a:gd name="T48" fmla="*/ 0 w 202"/>
                <a:gd name="T49" fmla="*/ 120 h 215"/>
                <a:gd name="T50" fmla="*/ 0 w 202"/>
                <a:gd name="T51" fmla="*/ 96 h 215"/>
                <a:gd name="T52" fmla="*/ 3 w 202"/>
                <a:gd name="T53" fmla="*/ 74 h 215"/>
                <a:gd name="T54" fmla="*/ 10 w 202"/>
                <a:gd name="T55" fmla="*/ 55 h 215"/>
                <a:gd name="T56" fmla="*/ 21 w 202"/>
                <a:gd name="T57" fmla="*/ 38 h 215"/>
                <a:gd name="T58" fmla="*/ 35 w 202"/>
                <a:gd name="T59" fmla="*/ 23 h 215"/>
                <a:gd name="T60" fmla="*/ 52 w 202"/>
                <a:gd name="T61" fmla="*/ 12 h 215"/>
                <a:gd name="T62" fmla="*/ 70 w 202"/>
                <a:gd name="T63" fmla="*/ 5 h 215"/>
                <a:gd name="T64" fmla="*/ 90 w 202"/>
                <a:gd name="T65" fmla="*/ 2 h 215"/>
                <a:gd name="T66" fmla="*/ 112 w 202"/>
                <a:gd name="T67" fmla="*/ 2 h 215"/>
                <a:gd name="T68" fmla="*/ 133 w 202"/>
                <a:gd name="T69" fmla="*/ 5 h 215"/>
                <a:gd name="T70" fmla="*/ 151 w 202"/>
                <a:gd name="T71" fmla="*/ 11 h 215"/>
                <a:gd name="T72" fmla="*/ 167 w 202"/>
                <a:gd name="T73" fmla="*/ 22 h 215"/>
                <a:gd name="T74" fmla="*/ 181 w 202"/>
                <a:gd name="T75" fmla="*/ 36 h 215"/>
                <a:gd name="T76" fmla="*/ 191 w 202"/>
                <a:gd name="T77" fmla="*/ 52 h 215"/>
                <a:gd name="T78" fmla="*/ 198 w 202"/>
                <a:gd name="T79" fmla="*/ 70 h 215"/>
                <a:gd name="T80" fmla="*/ 202 w 202"/>
                <a:gd name="T81" fmla="*/ 89 h 215"/>
                <a:gd name="T82" fmla="*/ 202 w 202"/>
                <a:gd name="T83" fmla="*/ 110 h 215"/>
                <a:gd name="T84" fmla="*/ 35 w 202"/>
                <a:gd name="T85" fmla="*/ 120 h 215"/>
                <a:gd name="T86" fmla="*/ 37 w 202"/>
                <a:gd name="T87" fmla="*/ 135 h 215"/>
                <a:gd name="T88" fmla="*/ 40 w 202"/>
                <a:gd name="T89" fmla="*/ 147 h 215"/>
                <a:gd name="T90" fmla="*/ 47 w 202"/>
                <a:gd name="T91" fmla="*/ 159 h 215"/>
                <a:gd name="T92" fmla="*/ 54 w 202"/>
                <a:gd name="T93" fmla="*/ 169 h 215"/>
                <a:gd name="T94" fmla="*/ 64 w 202"/>
                <a:gd name="T95" fmla="*/ 177 h 215"/>
                <a:gd name="T96" fmla="*/ 74 w 202"/>
                <a:gd name="T97" fmla="*/ 182 h 215"/>
                <a:gd name="T98" fmla="*/ 87 w 202"/>
                <a:gd name="T99" fmla="*/ 186 h 215"/>
                <a:gd name="T100" fmla="*/ 100 w 202"/>
                <a:gd name="T101" fmla="*/ 187 h 215"/>
                <a:gd name="T102" fmla="*/ 120 w 202"/>
                <a:gd name="T103" fmla="*/ 185 h 215"/>
                <a:gd name="T104" fmla="*/ 136 w 202"/>
                <a:gd name="T105" fmla="*/ 178 h 215"/>
                <a:gd name="T106" fmla="*/ 149 w 202"/>
                <a:gd name="T107" fmla="*/ 166 h 215"/>
                <a:gd name="T108" fmla="*/ 157 w 202"/>
                <a:gd name="T109" fmla="*/ 153 h 215"/>
                <a:gd name="T110" fmla="*/ 192 w 202"/>
                <a:gd name="T111" fmla="*/ 159 h 215"/>
                <a:gd name="T112" fmla="*/ 185 w 202"/>
                <a:gd name="T113" fmla="*/ 172 h 215"/>
                <a:gd name="T114" fmla="*/ 172 w 202"/>
                <a:gd name="T115" fmla="*/ 188 h 215"/>
                <a:gd name="T116" fmla="*/ 154 w 202"/>
                <a:gd name="T117" fmla="*/ 202 h 215"/>
                <a:gd name="T118" fmla="*/ 141 w 202"/>
                <a:gd name="T119" fmla="*/ 209 h 215"/>
                <a:gd name="T120" fmla="*/ 125 w 202"/>
                <a:gd name="T121" fmla="*/ 213 h 215"/>
                <a:gd name="T122" fmla="*/ 109 w 202"/>
                <a:gd name="T12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5">
                  <a:moveTo>
                    <a:pt x="147" y="47"/>
                  </a:moveTo>
                  <a:lnTo>
                    <a:pt x="142" y="43"/>
                  </a:lnTo>
                  <a:lnTo>
                    <a:pt x="137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20" y="31"/>
                  </a:lnTo>
                  <a:lnTo>
                    <a:pt x="114" y="30"/>
                  </a:lnTo>
                  <a:lnTo>
                    <a:pt x="107" y="29"/>
                  </a:lnTo>
                  <a:lnTo>
                    <a:pt x="101" y="29"/>
                  </a:lnTo>
                  <a:lnTo>
                    <a:pt x="94" y="29"/>
                  </a:lnTo>
                  <a:lnTo>
                    <a:pt x="88" y="30"/>
                  </a:lnTo>
                  <a:lnTo>
                    <a:pt x="82" y="31"/>
                  </a:lnTo>
                  <a:lnTo>
                    <a:pt x="75" y="33"/>
                  </a:lnTo>
                  <a:lnTo>
                    <a:pt x="70" y="36"/>
                  </a:lnTo>
                  <a:lnTo>
                    <a:pt x="65" y="39"/>
                  </a:lnTo>
                  <a:lnTo>
                    <a:pt x="59" y="43"/>
                  </a:lnTo>
                  <a:lnTo>
                    <a:pt x="55" y="46"/>
                  </a:lnTo>
                  <a:lnTo>
                    <a:pt x="51" y="52"/>
                  </a:lnTo>
                  <a:lnTo>
                    <a:pt x="47" y="56"/>
                  </a:lnTo>
                  <a:lnTo>
                    <a:pt x="43" y="62"/>
                  </a:lnTo>
                  <a:lnTo>
                    <a:pt x="41" y="67"/>
                  </a:lnTo>
                  <a:lnTo>
                    <a:pt x="39" y="74"/>
                  </a:lnTo>
                  <a:lnTo>
                    <a:pt x="37" y="80"/>
                  </a:lnTo>
                  <a:lnTo>
                    <a:pt x="36" y="88"/>
                  </a:lnTo>
                  <a:lnTo>
                    <a:pt x="35" y="95"/>
                  </a:lnTo>
                  <a:lnTo>
                    <a:pt x="166" y="95"/>
                  </a:lnTo>
                  <a:lnTo>
                    <a:pt x="166" y="88"/>
                  </a:lnTo>
                  <a:lnTo>
                    <a:pt x="165" y="80"/>
                  </a:lnTo>
                  <a:lnTo>
                    <a:pt x="162" y="74"/>
                  </a:lnTo>
                  <a:lnTo>
                    <a:pt x="160" y="69"/>
                  </a:lnTo>
                  <a:lnTo>
                    <a:pt x="158" y="62"/>
                  </a:lnTo>
                  <a:lnTo>
                    <a:pt x="155" y="57"/>
                  </a:lnTo>
                  <a:lnTo>
                    <a:pt x="151" y="52"/>
                  </a:lnTo>
                  <a:lnTo>
                    <a:pt x="147" y="47"/>
                  </a:lnTo>
                  <a:close/>
                  <a:moveTo>
                    <a:pt x="100" y="215"/>
                  </a:moveTo>
                  <a:lnTo>
                    <a:pt x="89" y="215"/>
                  </a:lnTo>
                  <a:lnTo>
                    <a:pt x="78" y="213"/>
                  </a:lnTo>
                  <a:lnTo>
                    <a:pt x="69" y="211"/>
                  </a:lnTo>
                  <a:lnTo>
                    <a:pt x="59" y="208"/>
                  </a:lnTo>
                  <a:lnTo>
                    <a:pt x="51" y="204"/>
                  </a:lnTo>
                  <a:lnTo>
                    <a:pt x="42" y="199"/>
                  </a:lnTo>
                  <a:lnTo>
                    <a:pt x="35" y="193"/>
                  </a:lnTo>
                  <a:lnTo>
                    <a:pt x="27" y="186"/>
                  </a:lnTo>
                  <a:lnTo>
                    <a:pt x="21" y="178"/>
                  </a:lnTo>
                  <a:lnTo>
                    <a:pt x="16" y="170"/>
                  </a:lnTo>
                  <a:lnTo>
                    <a:pt x="10" y="161"/>
                  </a:lnTo>
                  <a:lnTo>
                    <a:pt x="6" y="152"/>
                  </a:lnTo>
                  <a:lnTo>
                    <a:pt x="3" y="142"/>
                  </a:lnTo>
                  <a:lnTo>
                    <a:pt x="1" y="131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5"/>
                  </a:lnTo>
                  <a:lnTo>
                    <a:pt x="16" y="46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35" y="23"/>
                  </a:lnTo>
                  <a:lnTo>
                    <a:pt x="43" y="18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70" y="5"/>
                  </a:lnTo>
                  <a:lnTo>
                    <a:pt x="80" y="3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2" y="2"/>
                  </a:lnTo>
                  <a:lnTo>
                    <a:pt x="123" y="3"/>
                  </a:lnTo>
                  <a:lnTo>
                    <a:pt x="133" y="5"/>
                  </a:lnTo>
                  <a:lnTo>
                    <a:pt x="142" y="8"/>
                  </a:lnTo>
                  <a:lnTo>
                    <a:pt x="151" y="11"/>
                  </a:lnTo>
                  <a:lnTo>
                    <a:pt x="159" y="16"/>
                  </a:lnTo>
                  <a:lnTo>
                    <a:pt x="167" y="22"/>
                  </a:lnTo>
                  <a:lnTo>
                    <a:pt x="174" y="28"/>
                  </a:lnTo>
                  <a:lnTo>
                    <a:pt x="181" y="36"/>
                  </a:lnTo>
                  <a:lnTo>
                    <a:pt x="186" y="43"/>
                  </a:lnTo>
                  <a:lnTo>
                    <a:pt x="191" y="52"/>
                  </a:lnTo>
                  <a:lnTo>
                    <a:pt x="194" y="60"/>
                  </a:lnTo>
                  <a:lnTo>
                    <a:pt x="198" y="70"/>
                  </a:lnTo>
                  <a:lnTo>
                    <a:pt x="200" y="79"/>
                  </a:lnTo>
                  <a:lnTo>
                    <a:pt x="202" y="89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20"/>
                  </a:lnTo>
                  <a:lnTo>
                    <a:pt x="35" y="120"/>
                  </a:lnTo>
                  <a:lnTo>
                    <a:pt x="35" y="127"/>
                  </a:lnTo>
                  <a:lnTo>
                    <a:pt x="37" y="135"/>
                  </a:lnTo>
                  <a:lnTo>
                    <a:pt x="38" y="142"/>
                  </a:lnTo>
                  <a:lnTo>
                    <a:pt x="40" y="147"/>
                  </a:lnTo>
                  <a:lnTo>
                    <a:pt x="43" y="154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4" y="169"/>
                  </a:lnTo>
                  <a:lnTo>
                    <a:pt x="59" y="173"/>
                  </a:lnTo>
                  <a:lnTo>
                    <a:pt x="64" y="177"/>
                  </a:lnTo>
                  <a:lnTo>
                    <a:pt x="69" y="180"/>
                  </a:lnTo>
                  <a:lnTo>
                    <a:pt x="74" y="182"/>
                  </a:lnTo>
                  <a:lnTo>
                    <a:pt x="81" y="185"/>
                  </a:lnTo>
                  <a:lnTo>
                    <a:pt x="87" y="186"/>
                  </a:lnTo>
                  <a:lnTo>
                    <a:pt x="93" y="187"/>
                  </a:lnTo>
                  <a:lnTo>
                    <a:pt x="100" y="187"/>
                  </a:lnTo>
                  <a:lnTo>
                    <a:pt x="110" y="187"/>
                  </a:lnTo>
                  <a:lnTo>
                    <a:pt x="120" y="185"/>
                  </a:lnTo>
                  <a:lnTo>
                    <a:pt x="128" y="181"/>
                  </a:lnTo>
                  <a:lnTo>
                    <a:pt x="136" y="178"/>
                  </a:lnTo>
                  <a:lnTo>
                    <a:pt x="143" y="173"/>
                  </a:lnTo>
                  <a:lnTo>
                    <a:pt x="149" y="166"/>
                  </a:lnTo>
                  <a:lnTo>
                    <a:pt x="154" y="160"/>
                  </a:lnTo>
                  <a:lnTo>
                    <a:pt x="157" y="153"/>
                  </a:lnTo>
                  <a:lnTo>
                    <a:pt x="194" y="153"/>
                  </a:lnTo>
                  <a:lnTo>
                    <a:pt x="192" y="159"/>
                  </a:lnTo>
                  <a:lnTo>
                    <a:pt x="189" y="165"/>
                  </a:lnTo>
                  <a:lnTo>
                    <a:pt x="185" y="172"/>
                  </a:lnTo>
                  <a:lnTo>
                    <a:pt x="182" y="177"/>
                  </a:lnTo>
                  <a:lnTo>
                    <a:pt x="172" y="188"/>
                  </a:lnTo>
                  <a:lnTo>
                    <a:pt x="160" y="197"/>
                  </a:lnTo>
                  <a:lnTo>
                    <a:pt x="154" y="202"/>
                  </a:lnTo>
                  <a:lnTo>
                    <a:pt x="148" y="206"/>
                  </a:lnTo>
                  <a:lnTo>
                    <a:pt x="141" y="209"/>
                  </a:lnTo>
                  <a:lnTo>
                    <a:pt x="134" y="211"/>
                  </a:lnTo>
                  <a:lnTo>
                    <a:pt x="125" y="213"/>
                  </a:lnTo>
                  <a:lnTo>
                    <a:pt x="118" y="214"/>
                  </a:lnTo>
                  <a:lnTo>
                    <a:pt x="109" y="215"/>
                  </a:lnTo>
                  <a:lnTo>
                    <a:pt x="100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2" name="Freeform 151">
              <a:extLst>
                <a:ext uri="{FF2B5EF4-FFF2-40B4-BE49-F238E27FC236}">
                  <a16:creationId xmlns:a16="http://schemas.microsoft.com/office/drawing/2014/main" id="{BF7AD698-3F3E-4147-8142-73F8FF08C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2441" y="3539217"/>
              <a:ext cx="31420" cy="31419"/>
            </a:xfrm>
            <a:custGeom>
              <a:avLst/>
              <a:gdLst>
                <a:gd name="T0" fmla="*/ 216 w 267"/>
                <a:gd name="T1" fmla="*/ 194 h 268"/>
                <a:gd name="T2" fmla="*/ 227 w 267"/>
                <a:gd name="T3" fmla="*/ 166 h 268"/>
                <a:gd name="T4" fmla="*/ 232 w 267"/>
                <a:gd name="T5" fmla="*/ 134 h 268"/>
                <a:gd name="T6" fmla="*/ 227 w 267"/>
                <a:gd name="T7" fmla="*/ 101 h 268"/>
                <a:gd name="T8" fmla="*/ 216 w 267"/>
                <a:gd name="T9" fmla="*/ 75 h 268"/>
                <a:gd name="T10" fmla="*/ 196 w 267"/>
                <a:gd name="T11" fmla="*/ 52 h 268"/>
                <a:gd name="T12" fmla="*/ 172 w 267"/>
                <a:gd name="T13" fmla="*/ 39 h 268"/>
                <a:gd name="T14" fmla="*/ 143 w 267"/>
                <a:gd name="T15" fmla="*/ 31 h 268"/>
                <a:gd name="T16" fmla="*/ 112 w 267"/>
                <a:gd name="T17" fmla="*/ 33 h 268"/>
                <a:gd name="T18" fmla="*/ 85 w 267"/>
                <a:gd name="T19" fmla="*/ 42 h 268"/>
                <a:gd name="T20" fmla="*/ 62 w 267"/>
                <a:gd name="T21" fmla="*/ 60 h 268"/>
                <a:gd name="T22" fmla="*/ 45 w 267"/>
                <a:gd name="T23" fmla="*/ 83 h 268"/>
                <a:gd name="T24" fmla="*/ 36 w 267"/>
                <a:gd name="T25" fmla="*/ 112 h 268"/>
                <a:gd name="T26" fmla="*/ 35 w 267"/>
                <a:gd name="T27" fmla="*/ 146 h 268"/>
                <a:gd name="T28" fmla="*/ 41 w 267"/>
                <a:gd name="T29" fmla="*/ 176 h 268"/>
                <a:gd name="T30" fmla="*/ 56 w 267"/>
                <a:gd name="T31" fmla="*/ 202 h 268"/>
                <a:gd name="T32" fmla="*/ 77 w 267"/>
                <a:gd name="T33" fmla="*/ 222 h 268"/>
                <a:gd name="T34" fmla="*/ 103 w 267"/>
                <a:gd name="T35" fmla="*/ 233 h 268"/>
                <a:gd name="T36" fmla="*/ 134 w 267"/>
                <a:gd name="T37" fmla="*/ 238 h 268"/>
                <a:gd name="T38" fmla="*/ 163 w 267"/>
                <a:gd name="T39" fmla="*/ 233 h 268"/>
                <a:gd name="T40" fmla="*/ 189 w 267"/>
                <a:gd name="T41" fmla="*/ 222 h 268"/>
                <a:gd name="T42" fmla="*/ 134 w 267"/>
                <a:gd name="T43" fmla="*/ 268 h 268"/>
                <a:gd name="T44" fmla="*/ 93 w 267"/>
                <a:gd name="T45" fmla="*/ 263 h 268"/>
                <a:gd name="T46" fmla="*/ 58 w 267"/>
                <a:gd name="T47" fmla="*/ 247 h 268"/>
                <a:gd name="T48" fmla="*/ 29 w 267"/>
                <a:gd name="T49" fmla="*/ 221 h 268"/>
                <a:gd name="T50" fmla="*/ 9 w 267"/>
                <a:gd name="T51" fmla="*/ 188 h 268"/>
                <a:gd name="T52" fmla="*/ 0 w 267"/>
                <a:gd name="T53" fmla="*/ 148 h 268"/>
                <a:gd name="T54" fmla="*/ 2 w 267"/>
                <a:gd name="T55" fmla="*/ 107 h 268"/>
                <a:gd name="T56" fmla="*/ 15 w 267"/>
                <a:gd name="T57" fmla="*/ 69 h 268"/>
                <a:gd name="T58" fmla="*/ 38 w 267"/>
                <a:gd name="T59" fmla="*/ 39 h 268"/>
                <a:gd name="T60" fmla="*/ 70 w 267"/>
                <a:gd name="T61" fmla="*/ 15 h 268"/>
                <a:gd name="T62" fmla="*/ 106 w 267"/>
                <a:gd name="T63" fmla="*/ 2 h 268"/>
                <a:gd name="T64" fmla="*/ 148 w 267"/>
                <a:gd name="T65" fmla="*/ 1 h 268"/>
                <a:gd name="T66" fmla="*/ 185 w 267"/>
                <a:gd name="T67" fmla="*/ 10 h 268"/>
                <a:gd name="T68" fmla="*/ 218 w 267"/>
                <a:gd name="T69" fmla="*/ 29 h 268"/>
                <a:gd name="T70" fmla="*/ 245 w 267"/>
                <a:gd name="T71" fmla="*/ 59 h 268"/>
                <a:gd name="T72" fmla="*/ 261 w 267"/>
                <a:gd name="T73" fmla="*/ 93 h 268"/>
                <a:gd name="T74" fmla="*/ 267 w 267"/>
                <a:gd name="T75" fmla="*/ 134 h 268"/>
                <a:gd name="T76" fmla="*/ 261 w 267"/>
                <a:gd name="T77" fmla="*/ 175 h 268"/>
                <a:gd name="T78" fmla="*/ 245 w 267"/>
                <a:gd name="T79" fmla="*/ 210 h 268"/>
                <a:gd name="T80" fmla="*/ 218 w 267"/>
                <a:gd name="T81" fmla="*/ 240 h 268"/>
                <a:gd name="T82" fmla="*/ 185 w 267"/>
                <a:gd name="T83" fmla="*/ 259 h 268"/>
                <a:gd name="T84" fmla="*/ 148 w 267"/>
                <a:gd name="T85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7" h="268">
                  <a:moveTo>
                    <a:pt x="204" y="209"/>
                  </a:moveTo>
                  <a:lnTo>
                    <a:pt x="210" y="202"/>
                  </a:lnTo>
                  <a:lnTo>
                    <a:pt x="216" y="194"/>
                  </a:lnTo>
                  <a:lnTo>
                    <a:pt x="221" y="185"/>
                  </a:lnTo>
                  <a:lnTo>
                    <a:pt x="224" y="176"/>
                  </a:lnTo>
                  <a:lnTo>
                    <a:pt x="227" y="166"/>
                  </a:lnTo>
                  <a:lnTo>
                    <a:pt x="229" y="157"/>
                  </a:lnTo>
                  <a:lnTo>
                    <a:pt x="231" y="146"/>
                  </a:lnTo>
                  <a:lnTo>
                    <a:pt x="232" y="134"/>
                  </a:lnTo>
                  <a:lnTo>
                    <a:pt x="231" y="123"/>
                  </a:lnTo>
                  <a:lnTo>
                    <a:pt x="229" y="112"/>
                  </a:lnTo>
                  <a:lnTo>
                    <a:pt x="227" y="101"/>
                  </a:lnTo>
                  <a:lnTo>
                    <a:pt x="224" y="92"/>
                  </a:lnTo>
                  <a:lnTo>
                    <a:pt x="221" y="83"/>
                  </a:lnTo>
                  <a:lnTo>
                    <a:pt x="216" y="75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6" y="52"/>
                  </a:lnTo>
                  <a:lnTo>
                    <a:pt x="189" y="47"/>
                  </a:lnTo>
                  <a:lnTo>
                    <a:pt x="180" y="42"/>
                  </a:lnTo>
                  <a:lnTo>
                    <a:pt x="172" y="39"/>
                  </a:lnTo>
                  <a:lnTo>
                    <a:pt x="163" y="35"/>
                  </a:lnTo>
                  <a:lnTo>
                    <a:pt x="154" y="33"/>
                  </a:lnTo>
                  <a:lnTo>
                    <a:pt x="143" y="31"/>
                  </a:lnTo>
                  <a:lnTo>
                    <a:pt x="133" y="31"/>
                  </a:lnTo>
                  <a:lnTo>
                    <a:pt x="122" y="31"/>
                  </a:lnTo>
                  <a:lnTo>
                    <a:pt x="112" y="33"/>
                  </a:lnTo>
                  <a:lnTo>
                    <a:pt x="103" y="35"/>
                  </a:lnTo>
                  <a:lnTo>
                    <a:pt x="93" y="39"/>
                  </a:lnTo>
                  <a:lnTo>
                    <a:pt x="85" y="42"/>
                  </a:lnTo>
                  <a:lnTo>
                    <a:pt x="77" y="47"/>
                  </a:lnTo>
                  <a:lnTo>
                    <a:pt x="70" y="52"/>
                  </a:lnTo>
                  <a:lnTo>
                    <a:pt x="62" y="60"/>
                  </a:lnTo>
                  <a:lnTo>
                    <a:pt x="56" y="66"/>
                  </a:lnTo>
                  <a:lnTo>
                    <a:pt x="50" y="75"/>
                  </a:lnTo>
                  <a:lnTo>
                    <a:pt x="45" y="83"/>
                  </a:lnTo>
                  <a:lnTo>
                    <a:pt x="41" y="92"/>
                  </a:lnTo>
                  <a:lnTo>
                    <a:pt x="38" y="101"/>
                  </a:lnTo>
                  <a:lnTo>
                    <a:pt x="36" y="112"/>
                  </a:lnTo>
                  <a:lnTo>
                    <a:pt x="35" y="123"/>
                  </a:lnTo>
                  <a:lnTo>
                    <a:pt x="35" y="134"/>
                  </a:lnTo>
                  <a:lnTo>
                    <a:pt x="35" y="146"/>
                  </a:lnTo>
                  <a:lnTo>
                    <a:pt x="36" y="157"/>
                  </a:lnTo>
                  <a:lnTo>
                    <a:pt x="38" y="166"/>
                  </a:lnTo>
                  <a:lnTo>
                    <a:pt x="41" y="176"/>
                  </a:lnTo>
                  <a:lnTo>
                    <a:pt x="45" y="185"/>
                  </a:lnTo>
                  <a:lnTo>
                    <a:pt x="50" y="194"/>
                  </a:lnTo>
                  <a:lnTo>
                    <a:pt x="56" y="202"/>
                  </a:lnTo>
                  <a:lnTo>
                    <a:pt x="62" y="209"/>
                  </a:lnTo>
                  <a:lnTo>
                    <a:pt x="70" y="216"/>
                  </a:lnTo>
                  <a:lnTo>
                    <a:pt x="77" y="222"/>
                  </a:lnTo>
                  <a:lnTo>
                    <a:pt x="86" y="227"/>
                  </a:lnTo>
                  <a:lnTo>
                    <a:pt x="94" y="230"/>
                  </a:lnTo>
                  <a:lnTo>
                    <a:pt x="103" y="233"/>
                  </a:lnTo>
                  <a:lnTo>
                    <a:pt x="112" y="235"/>
                  </a:lnTo>
                  <a:lnTo>
                    <a:pt x="123" y="238"/>
                  </a:lnTo>
                  <a:lnTo>
                    <a:pt x="134" y="238"/>
                  </a:lnTo>
                  <a:lnTo>
                    <a:pt x="143" y="238"/>
                  </a:lnTo>
                  <a:lnTo>
                    <a:pt x="154" y="235"/>
                  </a:lnTo>
                  <a:lnTo>
                    <a:pt x="163" y="233"/>
                  </a:lnTo>
                  <a:lnTo>
                    <a:pt x="172" y="230"/>
                  </a:lnTo>
                  <a:lnTo>
                    <a:pt x="180" y="227"/>
                  </a:lnTo>
                  <a:lnTo>
                    <a:pt x="189" y="222"/>
                  </a:lnTo>
                  <a:lnTo>
                    <a:pt x="196" y="216"/>
                  </a:lnTo>
                  <a:lnTo>
                    <a:pt x="204" y="209"/>
                  </a:lnTo>
                  <a:close/>
                  <a:moveTo>
                    <a:pt x="134" y="268"/>
                  </a:moveTo>
                  <a:lnTo>
                    <a:pt x="120" y="267"/>
                  </a:lnTo>
                  <a:lnTo>
                    <a:pt x="106" y="266"/>
                  </a:lnTo>
                  <a:lnTo>
                    <a:pt x="93" y="263"/>
                  </a:lnTo>
                  <a:lnTo>
                    <a:pt x="82" y="259"/>
                  </a:lnTo>
                  <a:lnTo>
                    <a:pt x="70" y="253"/>
                  </a:lnTo>
                  <a:lnTo>
                    <a:pt x="58" y="247"/>
                  </a:lnTo>
                  <a:lnTo>
                    <a:pt x="47" y="240"/>
                  </a:lnTo>
                  <a:lnTo>
                    <a:pt x="38" y="230"/>
                  </a:lnTo>
                  <a:lnTo>
                    <a:pt x="29" y="221"/>
                  </a:lnTo>
                  <a:lnTo>
                    <a:pt x="21" y="210"/>
                  </a:lnTo>
                  <a:lnTo>
                    <a:pt x="15" y="199"/>
                  </a:lnTo>
                  <a:lnTo>
                    <a:pt x="9" y="188"/>
                  </a:lnTo>
                  <a:lnTo>
                    <a:pt x="5" y="175"/>
                  </a:lnTo>
                  <a:lnTo>
                    <a:pt x="2" y="162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19"/>
                  </a:lnTo>
                  <a:lnTo>
                    <a:pt x="2" y="107"/>
                  </a:lnTo>
                  <a:lnTo>
                    <a:pt x="5" y="93"/>
                  </a:lnTo>
                  <a:lnTo>
                    <a:pt x="9" y="81"/>
                  </a:lnTo>
                  <a:lnTo>
                    <a:pt x="15" y="69"/>
                  </a:lnTo>
                  <a:lnTo>
                    <a:pt x="21" y="59"/>
                  </a:lnTo>
                  <a:lnTo>
                    <a:pt x="29" y="48"/>
                  </a:lnTo>
                  <a:lnTo>
                    <a:pt x="38" y="39"/>
                  </a:lnTo>
                  <a:lnTo>
                    <a:pt x="47" y="29"/>
                  </a:lnTo>
                  <a:lnTo>
                    <a:pt x="58" y="22"/>
                  </a:lnTo>
                  <a:lnTo>
                    <a:pt x="70" y="15"/>
                  </a:lnTo>
                  <a:lnTo>
                    <a:pt x="82" y="10"/>
                  </a:lnTo>
                  <a:lnTo>
                    <a:pt x="93" y="6"/>
                  </a:lnTo>
                  <a:lnTo>
                    <a:pt x="106" y="2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48" y="1"/>
                  </a:lnTo>
                  <a:lnTo>
                    <a:pt x="160" y="2"/>
                  </a:lnTo>
                  <a:lnTo>
                    <a:pt x="173" y="6"/>
                  </a:lnTo>
                  <a:lnTo>
                    <a:pt x="185" y="10"/>
                  </a:lnTo>
                  <a:lnTo>
                    <a:pt x="196" y="15"/>
                  </a:lnTo>
                  <a:lnTo>
                    <a:pt x="208" y="22"/>
                  </a:lnTo>
                  <a:lnTo>
                    <a:pt x="218" y="29"/>
                  </a:lnTo>
                  <a:lnTo>
                    <a:pt x="228" y="39"/>
                  </a:lnTo>
                  <a:lnTo>
                    <a:pt x="237" y="48"/>
                  </a:lnTo>
                  <a:lnTo>
                    <a:pt x="245" y="59"/>
                  </a:lnTo>
                  <a:lnTo>
                    <a:pt x="252" y="69"/>
                  </a:lnTo>
                  <a:lnTo>
                    <a:pt x="257" y="81"/>
                  </a:lnTo>
                  <a:lnTo>
                    <a:pt x="261" y="93"/>
                  </a:lnTo>
                  <a:lnTo>
                    <a:pt x="265" y="107"/>
                  </a:lnTo>
                  <a:lnTo>
                    <a:pt x="266" y="119"/>
                  </a:lnTo>
                  <a:lnTo>
                    <a:pt x="267" y="134"/>
                  </a:lnTo>
                  <a:lnTo>
                    <a:pt x="266" y="148"/>
                  </a:lnTo>
                  <a:lnTo>
                    <a:pt x="265" y="162"/>
                  </a:lnTo>
                  <a:lnTo>
                    <a:pt x="261" y="175"/>
                  </a:lnTo>
                  <a:lnTo>
                    <a:pt x="257" y="188"/>
                  </a:lnTo>
                  <a:lnTo>
                    <a:pt x="252" y="199"/>
                  </a:lnTo>
                  <a:lnTo>
                    <a:pt x="245" y="210"/>
                  </a:lnTo>
                  <a:lnTo>
                    <a:pt x="237" y="221"/>
                  </a:lnTo>
                  <a:lnTo>
                    <a:pt x="228" y="230"/>
                  </a:lnTo>
                  <a:lnTo>
                    <a:pt x="218" y="240"/>
                  </a:lnTo>
                  <a:lnTo>
                    <a:pt x="208" y="247"/>
                  </a:lnTo>
                  <a:lnTo>
                    <a:pt x="196" y="253"/>
                  </a:lnTo>
                  <a:lnTo>
                    <a:pt x="185" y="259"/>
                  </a:lnTo>
                  <a:lnTo>
                    <a:pt x="173" y="263"/>
                  </a:lnTo>
                  <a:lnTo>
                    <a:pt x="160" y="266"/>
                  </a:lnTo>
                  <a:lnTo>
                    <a:pt x="148" y="267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3" name="Freeform 152">
              <a:extLst>
                <a:ext uri="{FF2B5EF4-FFF2-40B4-BE49-F238E27FC236}">
                  <a16:creationId xmlns:a16="http://schemas.microsoft.com/office/drawing/2014/main" id="{EC97DADA-98AE-4112-9EF6-56F1D57C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405" y="3546610"/>
              <a:ext cx="11089" cy="24026"/>
            </a:xfrm>
            <a:custGeom>
              <a:avLst/>
              <a:gdLst>
                <a:gd name="T0" fmla="*/ 34 w 98"/>
                <a:gd name="T1" fmla="*/ 3 h 211"/>
                <a:gd name="T2" fmla="*/ 34 w 98"/>
                <a:gd name="T3" fmla="*/ 38 h 211"/>
                <a:gd name="T4" fmla="*/ 40 w 98"/>
                <a:gd name="T5" fmla="*/ 29 h 211"/>
                <a:gd name="T6" fmla="*/ 46 w 98"/>
                <a:gd name="T7" fmla="*/ 21 h 211"/>
                <a:gd name="T8" fmla="*/ 52 w 98"/>
                <a:gd name="T9" fmla="*/ 14 h 211"/>
                <a:gd name="T10" fmla="*/ 60 w 98"/>
                <a:gd name="T11" fmla="*/ 9 h 211"/>
                <a:gd name="T12" fmla="*/ 68 w 98"/>
                <a:gd name="T13" fmla="*/ 5 h 211"/>
                <a:gd name="T14" fmla="*/ 77 w 98"/>
                <a:gd name="T15" fmla="*/ 2 h 211"/>
                <a:gd name="T16" fmla="*/ 88 w 98"/>
                <a:gd name="T17" fmla="*/ 0 h 211"/>
                <a:gd name="T18" fmla="*/ 98 w 98"/>
                <a:gd name="T19" fmla="*/ 0 h 211"/>
                <a:gd name="T20" fmla="*/ 98 w 98"/>
                <a:gd name="T21" fmla="*/ 36 h 211"/>
                <a:gd name="T22" fmla="*/ 89 w 98"/>
                <a:gd name="T23" fmla="*/ 36 h 211"/>
                <a:gd name="T24" fmla="*/ 77 w 98"/>
                <a:gd name="T25" fmla="*/ 36 h 211"/>
                <a:gd name="T26" fmla="*/ 65 w 98"/>
                <a:gd name="T27" fmla="*/ 39 h 211"/>
                <a:gd name="T28" fmla="*/ 61 w 98"/>
                <a:gd name="T29" fmla="*/ 41 h 211"/>
                <a:gd name="T30" fmla="*/ 57 w 98"/>
                <a:gd name="T31" fmla="*/ 43 h 211"/>
                <a:gd name="T32" fmla="*/ 52 w 98"/>
                <a:gd name="T33" fmla="*/ 46 h 211"/>
                <a:gd name="T34" fmla="*/ 48 w 98"/>
                <a:gd name="T35" fmla="*/ 50 h 211"/>
                <a:gd name="T36" fmla="*/ 45 w 98"/>
                <a:gd name="T37" fmla="*/ 53 h 211"/>
                <a:gd name="T38" fmla="*/ 43 w 98"/>
                <a:gd name="T39" fmla="*/ 57 h 211"/>
                <a:gd name="T40" fmla="*/ 40 w 98"/>
                <a:gd name="T41" fmla="*/ 62 h 211"/>
                <a:gd name="T42" fmla="*/ 39 w 98"/>
                <a:gd name="T43" fmla="*/ 68 h 211"/>
                <a:gd name="T44" fmla="*/ 35 w 98"/>
                <a:gd name="T45" fmla="*/ 81 h 211"/>
                <a:gd name="T46" fmla="*/ 34 w 98"/>
                <a:gd name="T47" fmla="*/ 97 h 211"/>
                <a:gd name="T48" fmla="*/ 34 w 98"/>
                <a:gd name="T49" fmla="*/ 211 h 211"/>
                <a:gd name="T50" fmla="*/ 0 w 98"/>
                <a:gd name="T51" fmla="*/ 211 h 211"/>
                <a:gd name="T52" fmla="*/ 0 w 98"/>
                <a:gd name="T53" fmla="*/ 3 h 211"/>
                <a:gd name="T54" fmla="*/ 34 w 98"/>
                <a:gd name="T5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1">
                  <a:moveTo>
                    <a:pt x="34" y="3"/>
                  </a:moveTo>
                  <a:lnTo>
                    <a:pt x="34" y="38"/>
                  </a:lnTo>
                  <a:lnTo>
                    <a:pt x="40" y="29"/>
                  </a:lnTo>
                  <a:lnTo>
                    <a:pt x="46" y="21"/>
                  </a:lnTo>
                  <a:lnTo>
                    <a:pt x="52" y="14"/>
                  </a:lnTo>
                  <a:lnTo>
                    <a:pt x="60" y="9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98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7" y="43"/>
                  </a:lnTo>
                  <a:lnTo>
                    <a:pt x="52" y="46"/>
                  </a:lnTo>
                  <a:lnTo>
                    <a:pt x="48" y="50"/>
                  </a:lnTo>
                  <a:lnTo>
                    <a:pt x="45" y="53"/>
                  </a:lnTo>
                  <a:lnTo>
                    <a:pt x="43" y="57"/>
                  </a:lnTo>
                  <a:lnTo>
                    <a:pt x="40" y="62"/>
                  </a:lnTo>
                  <a:lnTo>
                    <a:pt x="39" y="68"/>
                  </a:lnTo>
                  <a:lnTo>
                    <a:pt x="35" y="81"/>
                  </a:lnTo>
                  <a:lnTo>
                    <a:pt x="34" y="97"/>
                  </a:lnTo>
                  <a:lnTo>
                    <a:pt x="34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4" name="Freeform 153">
              <a:extLst>
                <a:ext uri="{FF2B5EF4-FFF2-40B4-BE49-F238E27FC236}">
                  <a16:creationId xmlns:a16="http://schemas.microsoft.com/office/drawing/2014/main" id="{36BF358C-623E-4AC7-91D6-07B15E5A6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2343" y="3546610"/>
              <a:ext cx="25875" cy="35115"/>
            </a:xfrm>
            <a:custGeom>
              <a:avLst/>
              <a:gdLst>
                <a:gd name="T0" fmla="*/ 164 w 211"/>
                <a:gd name="T1" fmla="*/ 152 h 313"/>
                <a:gd name="T2" fmla="*/ 172 w 211"/>
                <a:gd name="T3" fmla="*/ 131 h 313"/>
                <a:gd name="T4" fmla="*/ 175 w 211"/>
                <a:gd name="T5" fmla="*/ 107 h 313"/>
                <a:gd name="T6" fmla="*/ 172 w 211"/>
                <a:gd name="T7" fmla="*/ 83 h 313"/>
                <a:gd name="T8" fmla="*/ 164 w 211"/>
                <a:gd name="T9" fmla="*/ 62 h 313"/>
                <a:gd name="T10" fmla="*/ 150 w 211"/>
                <a:gd name="T11" fmla="*/ 45 h 313"/>
                <a:gd name="T12" fmla="*/ 132 w 211"/>
                <a:gd name="T13" fmla="*/ 35 h 313"/>
                <a:gd name="T14" fmla="*/ 113 w 211"/>
                <a:gd name="T15" fmla="*/ 29 h 313"/>
                <a:gd name="T16" fmla="*/ 91 w 211"/>
                <a:gd name="T17" fmla="*/ 30 h 313"/>
                <a:gd name="T18" fmla="*/ 72 w 211"/>
                <a:gd name="T19" fmla="*/ 37 h 313"/>
                <a:gd name="T20" fmla="*/ 55 w 211"/>
                <a:gd name="T21" fmla="*/ 50 h 313"/>
                <a:gd name="T22" fmla="*/ 44 w 211"/>
                <a:gd name="T23" fmla="*/ 68 h 313"/>
                <a:gd name="T24" fmla="*/ 36 w 211"/>
                <a:gd name="T25" fmla="*/ 89 h 313"/>
                <a:gd name="T26" fmla="*/ 35 w 211"/>
                <a:gd name="T27" fmla="*/ 114 h 313"/>
                <a:gd name="T28" fmla="*/ 40 w 211"/>
                <a:gd name="T29" fmla="*/ 138 h 313"/>
                <a:gd name="T30" fmla="*/ 51 w 211"/>
                <a:gd name="T31" fmla="*/ 157 h 313"/>
                <a:gd name="T32" fmla="*/ 67 w 211"/>
                <a:gd name="T33" fmla="*/ 172 h 313"/>
                <a:gd name="T34" fmla="*/ 85 w 211"/>
                <a:gd name="T35" fmla="*/ 181 h 313"/>
                <a:gd name="T36" fmla="*/ 105 w 211"/>
                <a:gd name="T37" fmla="*/ 185 h 313"/>
                <a:gd name="T38" fmla="*/ 127 w 211"/>
                <a:gd name="T39" fmla="*/ 181 h 313"/>
                <a:gd name="T40" fmla="*/ 145 w 211"/>
                <a:gd name="T41" fmla="*/ 173 h 313"/>
                <a:gd name="T42" fmla="*/ 29 w 211"/>
                <a:gd name="T43" fmla="*/ 184 h 313"/>
                <a:gd name="T44" fmla="*/ 11 w 211"/>
                <a:gd name="T45" fmla="*/ 158 h 313"/>
                <a:gd name="T46" fmla="*/ 2 w 211"/>
                <a:gd name="T47" fmla="*/ 128 h 313"/>
                <a:gd name="T48" fmla="*/ 0 w 211"/>
                <a:gd name="T49" fmla="*/ 94 h 313"/>
                <a:gd name="T50" fmla="*/ 7 w 211"/>
                <a:gd name="T51" fmla="*/ 62 h 313"/>
                <a:gd name="T52" fmla="*/ 21 w 211"/>
                <a:gd name="T53" fmla="*/ 37 h 313"/>
                <a:gd name="T54" fmla="*/ 44 w 211"/>
                <a:gd name="T55" fmla="*/ 16 h 313"/>
                <a:gd name="T56" fmla="*/ 69 w 211"/>
                <a:gd name="T57" fmla="*/ 4 h 313"/>
                <a:gd name="T58" fmla="*/ 99 w 211"/>
                <a:gd name="T59" fmla="*/ 0 h 313"/>
                <a:gd name="T60" fmla="*/ 135 w 211"/>
                <a:gd name="T61" fmla="*/ 6 h 313"/>
                <a:gd name="T62" fmla="*/ 163 w 211"/>
                <a:gd name="T63" fmla="*/ 26 h 313"/>
                <a:gd name="T64" fmla="*/ 175 w 211"/>
                <a:gd name="T65" fmla="*/ 3 h 313"/>
                <a:gd name="T66" fmla="*/ 211 w 211"/>
                <a:gd name="T67" fmla="*/ 226 h 313"/>
                <a:gd name="T68" fmla="*/ 203 w 211"/>
                <a:gd name="T69" fmla="*/ 255 h 313"/>
                <a:gd name="T70" fmla="*/ 189 w 211"/>
                <a:gd name="T71" fmla="*/ 279 h 313"/>
                <a:gd name="T72" fmla="*/ 168 w 211"/>
                <a:gd name="T73" fmla="*/ 297 h 313"/>
                <a:gd name="T74" fmla="*/ 142 w 211"/>
                <a:gd name="T75" fmla="*/ 309 h 313"/>
                <a:gd name="T76" fmla="*/ 113 w 211"/>
                <a:gd name="T77" fmla="*/ 313 h 313"/>
                <a:gd name="T78" fmla="*/ 83 w 211"/>
                <a:gd name="T79" fmla="*/ 310 h 313"/>
                <a:gd name="T80" fmla="*/ 57 w 211"/>
                <a:gd name="T81" fmla="*/ 302 h 313"/>
                <a:gd name="T82" fmla="*/ 36 w 211"/>
                <a:gd name="T83" fmla="*/ 288 h 313"/>
                <a:gd name="T84" fmla="*/ 20 w 211"/>
                <a:gd name="T85" fmla="*/ 271 h 313"/>
                <a:gd name="T86" fmla="*/ 12 w 211"/>
                <a:gd name="T87" fmla="*/ 250 h 313"/>
                <a:gd name="T88" fmla="*/ 48 w 211"/>
                <a:gd name="T89" fmla="*/ 251 h 313"/>
                <a:gd name="T90" fmla="*/ 68 w 211"/>
                <a:gd name="T91" fmla="*/ 272 h 313"/>
                <a:gd name="T92" fmla="*/ 100 w 211"/>
                <a:gd name="T93" fmla="*/ 283 h 313"/>
                <a:gd name="T94" fmla="*/ 125 w 211"/>
                <a:gd name="T95" fmla="*/ 283 h 313"/>
                <a:gd name="T96" fmla="*/ 142 w 211"/>
                <a:gd name="T97" fmla="*/ 276 h 313"/>
                <a:gd name="T98" fmla="*/ 157 w 211"/>
                <a:gd name="T99" fmla="*/ 266 h 313"/>
                <a:gd name="T100" fmla="*/ 169 w 211"/>
                <a:gd name="T101" fmla="*/ 251 h 313"/>
                <a:gd name="T102" fmla="*/ 174 w 211"/>
                <a:gd name="T103" fmla="*/ 231 h 313"/>
                <a:gd name="T104" fmla="*/ 175 w 211"/>
                <a:gd name="T105" fmla="*/ 169 h 313"/>
                <a:gd name="T106" fmla="*/ 155 w 211"/>
                <a:gd name="T107" fmla="*/ 194 h 313"/>
                <a:gd name="T108" fmla="*/ 124 w 211"/>
                <a:gd name="T109" fmla="*/ 211 h 313"/>
                <a:gd name="T110" fmla="*/ 88 w 211"/>
                <a:gd name="T111" fmla="*/ 213 h 313"/>
                <a:gd name="T112" fmla="*/ 61 w 211"/>
                <a:gd name="T113" fmla="*/ 207 h 313"/>
                <a:gd name="T114" fmla="*/ 35 w 211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1" h="313">
                  <a:moveTo>
                    <a:pt x="155" y="163"/>
                  </a:moveTo>
                  <a:lnTo>
                    <a:pt x="160" y="158"/>
                  </a:lnTo>
                  <a:lnTo>
                    <a:pt x="164" y="152"/>
                  </a:lnTo>
                  <a:lnTo>
                    <a:pt x="168" y="145"/>
                  </a:lnTo>
                  <a:lnTo>
                    <a:pt x="170" y="139"/>
                  </a:lnTo>
                  <a:lnTo>
                    <a:pt x="172" y="131"/>
                  </a:lnTo>
                  <a:lnTo>
                    <a:pt x="174" y="124"/>
                  </a:lnTo>
                  <a:lnTo>
                    <a:pt x="175" y="116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8" y="69"/>
                  </a:lnTo>
                  <a:lnTo>
                    <a:pt x="164" y="62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5" y="33"/>
                  </a:lnTo>
                  <a:lnTo>
                    <a:pt x="119" y="30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98" y="29"/>
                  </a:lnTo>
                  <a:lnTo>
                    <a:pt x="91" y="30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1" y="45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6" y="89"/>
                  </a:lnTo>
                  <a:lnTo>
                    <a:pt x="35" y="96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8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9" y="179"/>
                  </a:lnTo>
                  <a:lnTo>
                    <a:pt x="85" y="181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7" y="181"/>
                  </a:lnTo>
                  <a:lnTo>
                    <a:pt x="132" y="179"/>
                  </a:lnTo>
                  <a:lnTo>
                    <a:pt x="138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5" y="163"/>
                  </a:lnTo>
                  <a:close/>
                  <a:moveTo>
                    <a:pt x="29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1" y="158"/>
                  </a:lnTo>
                  <a:lnTo>
                    <a:pt x="7" y="148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3"/>
                  </a:lnTo>
                  <a:lnTo>
                    <a:pt x="4" y="73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4" y="16"/>
                  </a:lnTo>
                  <a:lnTo>
                    <a:pt x="51" y="11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2" y="0"/>
                  </a:lnTo>
                  <a:lnTo>
                    <a:pt x="124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5" y="44"/>
                  </a:lnTo>
                  <a:lnTo>
                    <a:pt x="175" y="3"/>
                  </a:lnTo>
                  <a:lnTo>
                    <a:pt x="211" y="3"/>
                  </a:lnTo>
                  <a:lnTo>
                    <a:pt x="211" y="217"/>
                  </a:lnTo>
                  <a:lnTo>
                    <a:pt x="211" y="226"/>
                  </a:lnTo>
                  <a:lnTo>
                    <a:pt x="208" y="237"/>
                  </a:lnTo>
                  <a:lnTo>
                    <a:pt x="206" y="246"/>
                  </a:lnTo>
                  <a:lnTo>
                    <a:pt x="203" y="255"/>
                  </a:lnTo>
                  <a:lnTo>
                    <a:pt x="200" y="263"/>
                  </a:lnTo>
                  <a:lnTo>
                    <a:pt x="195" y="272"/>
                  </a:lnTo>
                  <a:lnTo>
                    <a:pt x="189" y="279"/>
                  </a:lnTo>
                  <a:lnTo>
                    <a:pt x="183" y="286"/>
                  </a:lnTo>
                  <a:lnTo>
                    <a:pt x="175" y="292"/>
                  </a:lnTo>
                  <a:lnTo>
                    <a:pt x="168" y="297"/>
                  </a:lnTo>
                  <a:lnTo>
                    <a:pt x="160" y="303"/>
                  </a:lnTo>
                  <a:lnTo>
                    <a:pt x="151" y="306"/>
                  </a:lnTo>
                  <a:lnTo>
                    <a:pt x="142" y="309"/>
                  </a:lnTo>
                  <a:lnTo>
                    <a:pt x="133" y="311"/>
                  </a:lnTo>
                  <a:lnTo>
                    <a:pt x="123" y="312"/>
                  </a:lnTo>
                  <a:lnTo>
                    <a:pt x="113" y="313"/>
                  </a:lnTo>
                  <a:lnTo>
                    <a:pt x="102" y="312"/>
                  </a:lnTo>
                  <a:lnTo>
                    <a:pt x="92" y="312"/>
                  </a:lnTo>
                  <a:lnTo>
                    <a:pt x="83" y="310"/>
                  </a:lnTo>
                  <a:lnTo>
                    <a:pt x="74" y="308"/>
                  </a:lnTo>
                  <a:lnTo>
                    <a:pt x="66" y="305"/>
                  </a:lnTo>
                  <a:lnTo>
                    <a:pt x="57" y="302"/>
                  </a:lnTo>
                  <a:lnTo>
                    <a:pt x="50" y="298"/>
                  </a:lnTo>
                  <a:lnTo>
                    <a:pt x="42" y="293"/>
                  </a:lnTo>
                  <a:lnTo>
                    <a:pt x="36" y="288"/>
                  </a:lnTo>
                  <a:lnTo>
                    <a:pt x="30" y="283"/>
                  </a:lnTo>
                  <a:lnTo>
                    <a:pt x="25" y="277"/>
                  </a:lnTo>
                  <a:lnTo>
                    <a:pt x="20" y="271"/>
                  </a:lnTo>
                  <a:lnTo>
                    <a:pt x="17" y="264"/>
                  </a:lnTo>
                  <a:lnTo>
                    <a:pt x="14" y="257"/>
                  </a:lnTo>
                  <a:lnTo>
                    <a:pt x="12" y="250"/>
                  </a:lnTo>
                  <a:lnTo>
                    <a:pt x="11" y="242"/>
                  </a:lnTo>
                  <a:lnTo>
                    <a:pt x="45" y="242"/>
                  </a:lnTo>
                  <a:lnTo>
                    <a:pt x="48" y="251"/>
                  </a:lnTo>
                  <a:lnTo>
                    <a:pt x="53" y="258"/>
                  </a:lnTo>
                  <a:lnTo>
                    <a:pt x="60" y="266"/>
                  </a:lnTo>
                  <a:lnTo>
                    <a:pt x="68" y="272"/>
                  </a:lnTo>
                  <a:lnTo>
                    <a:pt x="78" y="276"/>
                  </a:lnTo>
                  <a:lnTo>
                    <a:pt x="88" y="280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19" y="283"/>
                  </a:lnTo>
                  <a:lnTo>
                    <a:pt x="125" y="283"/>
                  </a:lnTo>
                  <a:lnTo>
                    <a:pt x="132" y="280"/>
                  </a:lnTo>
                  <a:lnTo>
                    <a:pt x="137" y="278"/>
                  </a:lnTo>
                  <a:lnTo>
                    <a:pt x="142" y="276"/>
                  </a:lnTo>
                  <a:lnTo>
                    <a:pt x="148" y="273"/>
                  </a:lnTo>
                  <a:lnTo>
                    <a:pt x="153" y="270"/>
                  </a:lnTo>
                  <a:lnTo>
                    <a:pt x="157" y="266"/>
                  </a:lnTo>
                  <a:lnTo>
                    <a:pt x="162" y="261"/>
                  </a:lnTo>
                  <a:lnTo>
                    <a:pt x="166" y="256"/>
                  </a:lnTo>
                  <a:lnTo>
                    <a:pt x="169" y="251"/>
                  </a:lnTo>
                  <a:lnTo>
                    <a:pt x="171" y="244"/>
                  </a:lnTo>
                  <a:lnTo>
                    <a:pt x="173" y="238"/>
                  </a:lnTo>
                  <a:lnTo>
                    <a:pt x="174" y="231"/>
                  </a:lnTo>
                  <a:lnTo>
                    <a:pt x="175" y="224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4" y="211"/>
                  </a:lnTo>
                  <a:lnTo>
                    <a:pt x="112" y="213"/>
                  </a:lnTo>
                  <a:lnTo>
                    <a:pt x="99" y="214"/>
                  </a:lnTo>
                  <a:lnTo>
                    <a:pt x="88" y="213"/>
                  </a:lnTo>
                  <a:lnTo>
                    <a:pt x="79" y="212"/>
                  </a:lnTo>
                  <a:lnTo>
                    <a:pt x="69" y="210"/>
                  </a:lnTo>
                  <a:lnTo>
                    <a:pt x="61" y="207"/>
                  </a:lnTo>
                  <a:lnTo>
                    <a:pt x="51" y="203"/>
                  </a:lnTo>
                  <a:lnTo>
                    <a:pt x="44" y="197"/>
                  </a:lnTo>
                  <a:lnTo>
                    <a:pt x="35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5" name="Freeform 154">
              <a:extLst>
                <a:ext uri="{FF2B5EF4-FFF2-40B4-BE49-F238E27FC236}">
                  <a16:creationId xmlns:a16="http://schemas.microsoft.com/office/drawing/2014/main" id="{76904C70-A00D-41BA-83BE-5803F8D92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915" y="3546610"/>
              <a:ext cx="25875" cy="24026"/>
            </a:xfrm>
            <a:custGeom>
              <a:avLst/>
              <a:gdLst>
                <a:gd name="T0" fmla="*/ 161 w 211"/>
                <a:gd name="T1" fmla="*/ 158 h 214"/>
                <a:gd name="T2" fmla="*/ 168 w 211"/>
                <a:gd name="T3" fmla="*/ 145 h 214"/>
                <a:gd name="T4" fmla="*/ 174 w 211"/>
                <a:gd name="T5" fmla="*/ 131 h 214"/>
                <a:gd name="T6" fmla="*/ 176 w 211"/>
                <a:gd name="T7" fmla="*/ 116 h 214"/>
                <a:gd name="T8" fmla="*/ 176 w 211"/>
                <a:gd name="T9" fmla="*/ 99 h 214"/>
                <a:gd name="T10" fmla="*/ 174 w 211"/>
                <a:gd name="T11" fmla="*/ 83 h 214"/>
                <a:gd name="T12" fmla="*/ 168 w 211"/>
                <a:gd name="T13" fmla="*/ 69 h 214"/>
                <a:gd name="T14" fmla="*/ 161 w 211"/>
                <a:gd name="T15" fmla="*/ 56 h 214"/>
                <a:gd name="T16" fmla="*/ 150 w 211"/>
                <a:gd name="T17" fmla="*/ 45 h 214"/>
                <a:gd name="T18" fmla="*/ 140 w 211"/>
                <a:gd name="T19" fmla="*/ 38 h 214"/>
                <a:gd name="T20" fmla="*/ 127 w 211"/>
                <a:gd name="T21" fmla="*/ 33 h 214"/>
                <a:gd name="T22" fmla="*/ 113 w 211"/>
                <a:gd name="T23" fmla="*/ 29 h 214"/>
                <a:gd name="T24" fmla="*/ 99 w 211"/>
                <a:gd name="T25" fmla="*/ 29 h 214"/>
                <a:gd name="T26" fmla="*/ 85 w 211"/>
                <a:gd name="T27" fmla="*/ 33 h 214"/>
                <a:gd name="T28" fmla="*/ 73 w 211"/>
                <a:gd name="T29" fmla="*/ 37 h 214"/>
                <a:gd name="T30" fmla="*/ 62 w 211"/>
                <a:gd name="T31" fmla="*/ 45 h 214"/>
                <a:gd name="T32" fmla="*/ 51 w 211"/>
                <a:gd name="T33" fmla="*/ 55 h 214"/>
                <a:gd name="T34" fmla="*/ 44 w 211"/>
                <a:gd name="T35" fmla="*/ 68 h 214"/>
                <a:gd name="T36" fmla="*/ 39 w 211"/>
                <a:gd name="T37" fmla="*/ 81 h 214"/>
                <a:gd name="T38" fmla="*/ 36 w 211"/>
                <a:gd name="T39" fmla="*/ 96 h 214"/>
                <a:gd name="T40" fmla="*/ 36 w 211"/>
                <a:gd name="T41" fmla="*/ 114 h 214"/>
                <a:gd name="T42" fmla="*/ 39 w 211"/>
                <a:gd name="T43" fmla="*/ 130 h 214"/>
                <a:gd name="T44" fmla="*/ 44 w 211"/>
                <a:gd name="T45" fmla="*/ 144 h 214"/>
                <a:gd name="T46" fmla="*/ 51 w 211"/>
                <a:gd name="T47" fmla="*/ 157 h 214"/>
                <a:gd name="T48" fmla="*/ 62 w 211"/>
                <a:gd name="T49" fmla="*/ 168 h 214"/>
                <a:gd name="T50" fmla="*/ 74 w 211"/>
                <a:gd name="T51" fmla="*/ 176 h 214"/>
                <a:gd name="T52" fmla="*/ 85 w 211"/>
                <a:gd name="T53" fmla="*/ 181 h 214"/>
                <a:gd name="T54" fmla="*/ 99 w 211"/>
                <a:gd name="T55" fmla="*/ 185 h 214"/>
                <a:gd name="T56" fmla="*/ 113 w 211"/>
                <a:gd name="T57" fmla="*/ 185 h 214"/>
                <a:gd name="T58" fmla="*/ 127 w 211"/>
                <a:gd name="T59" fmla="*/ 181 h 214"/>
                <a:gd name="T60" fmla="*/ 140 w 211"/>
                <a:gd name="T61" fmla="*/ 176 h 214"/>
                <a:gd name="T62" fmla="*/ 150 w 211"/>
                <a:gd name="T63" fmla="*/ 169 h 214"/>
                <a:gd name="T64" fmla="*/ 29 w 211"/>
                <a:gd name="T65" fmla="*/ 184 h 214"/>
                <a:gd name="T66" fmla="*/ 16 w 211"/>
                <a:gd name="T67" fmla="*/ 168 h 214"/>
                <a:gd name="T68" fmla="*/ 8 w 211"/>
                <a:gd name="T69" fmla="*/ 148 h 214"/>
                <a:gd name="T70" fmla="*/ 2 w 211"/>
                <a:gd name="T71" fmla="*/ 128 h 214"/>
                <a:gd name="T72" fmla="*/ 0 w 211"/>
                <a:gd name="T73" fmla="*/ 106 h 214"/>
                <a:gd name="T74" fmla="*/ 2 w 211"/>
                <a:gd name="T75" fmla="*/ 83 h 214"/>
                <a:gd name="T76" fmla="*/ 8 w 211"/>
                <a:gd name="T77" fmla="*/ 62 h 214"/>
                <a:gd name="T78" fmla="*/ 16 w 211"/>
                <a:gd name="T79" fmla="*/ 44 h 214"/>
                <a:gd name="T80" fmla="*/ 29 w 211"/>
                <a:gd name="T81" fmla="*/ 28 h 214"/>
                <a:gd name="T82" fmla="*/ 44 w 211"/>
                <a:gd name="T83" fmla="*/ 16 h 214"/>
                <a:gd name="T84" fmla="*/ 61 w 211"/>
                <a:gd name="T85" fmla="*/ 7 h 214"/>
                <a:gd name="T86" fmla="*/ 79 w 211"/>
                <a:gd name="T87" fmla="*/ 1 h 214"/>
                <a:gd name="T88" fmla="*/ 100 w 211"/>
                <a:gd name="T89" fmla="*/ 0 h 214"/>
                <a:gd name="T90" fmla="*/ 125 w 211"/>
                <a:gd name="T91" fmla="*/ 3 h 214"/>
                <a:gd name="T92" fmla="*/ 146 w 211"/>
                <a:gd name="T93" fmla="*/ 11 h 214"/>
                <a:gd name="T94" fmla="*/ 164 w 211"/>
                <a:gd name="T95" fmla="*/ 26 h 214"/>
                <a:gd name="T96" fmla="*/ 177 w 211"/>
                <a:gd name="T97" fmla="*/ 44 h 214"/>
                <a:gd name="T98" fmla="*/ 211 w 211"/>
                <a:gd name="T99" fmla="*/ 3 h 214"/>
                <a:gd name="T100" fmla="*/ 177 w 211"/>
                <a:gd name="T101" fmla="*/ 211 h 214"/>
                <a:gd name="T102" fmla="*/ 170 w 211"/>
                <a:gd name="T103" fmla="*/ 178 h 214"/>
                <a:gd name="T104" fmla="*/ 156 w 211"/>
                <a:gd name="T105" fmla="*/ 194 h 214"/>
                <a:gd name="T106" fmla="*/ 136 w 211"/>
                <a:gd name="T107" fmla="*/ 207 h 214"/>
                <a:gd name="T108" fmla="*/ 113 w 211"/>
                <a:gd name="T109" fmla="*/ 213 h 214"/>
                <a:gd name="T110" fmla="*/ 90 w 211"/>
                <a:gd name="T111" fmla="*/ 213 h 214"/>
                <a:gd name="T112" fmla="*/ 70 w 211"/>
                <a:gd name="T113" fmla="*/ 210 h 214"/>
                <a:gd name="T114" fmla="*/ 52 w 211"/>
                <a:gd name="T115" fmla="*/ 203 h 214"/>
                <a:gd name="T116" fmla="*/ 36 w 211"/>
                <a:gd name="T117" fmla="*/ 19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4">
                  <a:moveTo>
                    <a:pt x="156" y="163"/>
                  </a:moveTo>
                  <a:lnTo>
                    <a:pt x="161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2" y="139"/>
                  </a:lnTo>
                  <a:lnTo>
                    <a:pt x="174" y="131"/>
                  </a:lnTo>
                  <a:lnTo>
                    <a:pt x="175" y="124"/>
                  </a:lnTo>
                  <a:lnTo>
                    <a:pt x="176" y="116"/>
                  </a:lnTo>
                  <a:lnTo>
                    <a:pt x="177" y="107"/>
                  </a:lnTo>
                  <a:lnTo>
                    <a:pt x="176" y="99"/>
                  </a:lnTo>
                  <a:lnTo>
                    <a:pt x="175" y="90"/>
                  </a:lnTo>
                  <a:lnTo>
                    <a:pt x="174" y="83"/>
                  </a:lnTo>
                  <a:lnTo>
                    <a:pt x="172" y="75"/>
                  </a:lnTo>
                  <a:lnTo>
                    <a:pt x="168" y="69"/>
                  </a:lnTo>
                  <a:lnTo>
                    <a:pt x="165" y="62"/>
                  </a:lnTo>
                  <a:lnTo>
                    <a:pt x="161" y="56"/>
                  </a:lnTo>
                  <a:lnTo>
                    <a:pt x="156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40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20" y="30"/>
                  </a:lnTo>
                  <a:lnTo>
                    <a:pt x="113" y="29"/>
                  </a:lnTo>
                  <a:lnTo>
                    <a:pt x="106" y="29"/>
                  </a:lnTo>
                  <a:lnTo>
                    <a:pt x="99" y="29"/>
                  </a:lnTo>
                  <a:lnTo>
                    <a:pt x="92" y="30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3" y="37"/>
                  </a:lnTo>
                  <a:lnTo>
                    <a:pt x="67" y="41"/>
                  </a:lnTo>
                  <a:lnTo>
                    <a:pt x="62" y="45"/>
                  </a:lnTo>
                  <a:lnTo>
                    <a:pt x="57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1" y="74"/>
                  </a:lnTo>
                  <a:lnTo>
                    <a:pt x="39" y="81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5" y="105"/>
                  </a:lnTo>
                  <a:lnTo>
                    <a:pt x="36" y="114"/>
                  </a:lnTo>
                  <a:lnTo>
                    <a:pt x="37" y="122"/>
                  </a:lnTo>
                  <a:lnTo>
                    <a:pt x="39" y="130"/>
                  </a:lnTo>
                  <a:lnTo>
                    <a:pt x="41" y="138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7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4" y="176"/>
                  </a:lnTo>
                  <a:lnTo>
                    <a:pt x="79" y="179"/>
                  </a:lnTo>
                  <a:lnTo>
                    <a:pt x="85" y="181"/>
                  </a:lnTo>
                  <a:lnTo>
                    <a:pt x="93" y="184"/>
                  </a:lnTo>
                  <a:lnTo>
                    <a:pt x="99" y="185"/>
                  </a:lnTo>
                  <a:lnTo>
                    <a:pt x="107" y="185"/>
                  </a:lnTo>
                  <a:lnTo>
                    <a:pt x="113" y="185"/>
                  </a:lnTo>
                  <a:lnTo>
                    <a:pt x="120" y="184"/>
                  </a:lnTo>
                  <a:lnTo>
                    <a:pt x="127" y="181"/>
                  </a:lnTo>
                  <a:lnTo>
                    <a:pt x="133" y="179"/>
                  </a:lnTo>
                  <a:lnTo>
                    <a:pt x="140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6" y="163"/>
                  </a:lnTo>
                  <a:close/>
                  <a:moveTo>
                    <a:pt x="29" y="184"/>
                  </a:moveTo>
                  <a:lnTo>
                    <a:pt x="23" y="176"/>
                  </a:lnTo>
                  <a:lnTo>
                    <a:pt x="16" y="168"/>
                  </a:lnTo>
                  <a:lnTo>
                    <a:pt x="12" y="158"/>
                  </a:lnTo>
                  <a:lnTo>
                    <a:pt x="8" y="148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8"/>
                  </a:lnTo>
                  <a:lnTo>
                    <a:pt x="0" y="106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3"/>
                  </a:lnTo>
                  <a:lnTo>
                    <a:pt x="8" y="62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7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5" y="3"/>
                  </a:lnTo>
                  <a:lnTo>
                    <a:pt x="136" y="6"/>
                  </a:lnTo>
                  <a:lnTo>
                    <a:pt x="146" y="11"/>
                  </a:lnTo>
                  <a:lnTo>
                    <a:pt x="156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7" y="44"/>
                  </a:lnTo>
                  <a:lnTo>
                    <a:pt x="177" y="3"/>
                  </a:lnTo>
                  <a:lnTo>
                    <a:pt x="211" y="3"/>
                  </a:lnTo>
                  <a:lnTo>
                    <a:pt x="211" y="211"/>
                  </a:lnTo>
                  <a:lnTo>
                    <a:pt x="177" y="211"/>
                  </a:lnTo>
                  <a:lnTo>
                    <a:pt x="177" y="169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6" y="194"/>
                  </a:lnTo>
                  <a:lnTo>
                    <a:pt x="146" y="202"/>
                  </a:lnTo>
                  <a:lnTo>
                    <a:pt x="136" y="207"/>
                  </a:lnTo>
                  <a:lnTo>
                    <a:pt x="125" y="211"/>
                  </a:lnTo>
                  <a:lnTo>
                    <a:pt x="113" y="213"/>
                  </a:lnTo>
                  <a:lnTo>
                    <a:pt x="100" y="214"/>
                  </a:lnTo>
                  <a:lnTo>
                    <a:pt x="90" y="213"/>
                  </a:lnTo>
                  <a:lnTo>
                    <a:pt x="80" y="212"/>
                  </a:lnTo>
                  <a:lnTo>
                    <a:pt x="70" y="210"/>
                  </a:lnTo>
                  <a:lnTo>
                    <a:pt x="61" y="207"/>
                  </a:lnTo>
                  <a:lnTo>
                    <a:pt x="52" y="203"/>
                  </a:lnTo>
                  <a:lnTo>
                    <a:pt x="44" y="197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6" name="Freeform 155">
              <a:extLst>
                <a:ext uri="{FF2B5EF4-FFF2-40B4-BE49-F238E27FC236}">
                  <a16:creationId xmlns:a16="http://schemas.microsoft.com/office/drawing/2014/main" id="{70A9A830-8FF7-4180-9B61-3E3BAE4C2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335" y="3546610"/>
              <a:ext cx="22179" cy="24026"/>
            </a:xfrm>
            <a:custGeom>
              <a:avLst/>
              <a:gdLst>
                <a:gd name="T0" fmla="*/ 34 w 183"/>
                <a:gd name="T1" fmla="*/ 37 h 211"/>
                <a:gd name="T2" fmla="*/ 46 w 183"/>
                <a:gd name="T3" fmla="*/ 20 h 211"/>
                <a:gd name="T4" fmla="*/ 62 w 183"/>
                <a:gd name="T5" fmla="*/ 8 h 211"/>
                <a:gd name="T6" fmla="*/ 80 w 183"/>
                <a:gd name="T7" fmla="*/ 2 h 211"/>
                <a:gd name="T8" fmla="*/ 103 w 183"/>
                <a:gd name="T9" fmla="*/ 0 h 211"/>
                <a:gd name="T10" fmla="*/ 119 w 183"/>
                <a:gd name="T11" fmla="*/ 1 h 211"/>
                <a:gd name="T12" fmla="*/ 133 w 183"/>
                <a:gd name="T13" fmla="*/ 5 h 211"/>
                <a:gd name="T14" fmla="*/ 147 w 183"/>
                <a:gd name="T15" fmla="*/ 12 h 211"/>
                <a:gd name="T16" fmla="*/ 160 w 183"/>
                <a:gd name="T17" fmla="*/ 22 h 211"/>
                <a:gd name="T18" fmla="*/ 170 w 183"/>
                <a:gd name="T19" fmla="*/ 35 h 211"/>
                <a:gd name="T20" fmla="*/ 177 w 183"/>
                <a:gd name="T21" fmla="*/ 50 h 211"/>
                <a:gd name="T22" fmla="*/ 181 w 183"/>
                <a:gd name="T23" fmla="*/ 68 h 211"/>
                <a:gd name="T24" fmla="*/ 183 w 183"/>
                <a:gd name="T25" fmla="*/ 88 h 211"/>
                <a:gd name="T26" fmla="*/ 149 w 183"/>
                <a:gd name="T27" fmla="*/ 211 h 211"/>
                <a:gd name="T28" fmla="*/ 148 w 183"/>
                <a:gd name="T29" fmla="*/ 86 h 211"/>
                <a:gd name="T30" fmla="*/ 147 w 183"/>
                <a:gd name="T31" fmla="*/ 72 h 211"/>
                <a:gd name="T32" fmla="*/ 143 w 183"/>
                <a:gd name="T33" fmla="*/ 60 h 211"/>
                <a:gd name="T34" fmla="*/ 138 w 183"/>
                <a:gd name="T35" fmla="*/ 50 h 211"/>
                <a:gd name="T36" fmla="*/ 130 w 183"/>
                <a:gd name="T37" fmla="*/ 42 h 211"/>
                <a:gd name="T38" fmla="*/ 121 w 183"/>
                <a:gd name="T39" fmla="*/ 36 h 211"/>
                <a:gd name="T40" fmla="*/ 110 w 183"/>
                <a:gd name="T41" fmla="*/ 31 h 211"/>
                <a:gd name="T42" fmla="*/ 98 w 183"/>
                <a:gd name="T43" fmla="*/ 29 h 211"/>
                <a:gd name="T44" fmla="*/ 86 w 183"/>
                <a:gd name="T45" fmla="*/ 29 h 211"/>
                <a:gd name="T46" fmla="*/ 74 w 183"/>
                <a:gd name="T47" fmla="*/ 31 h 211"/>
                <a:gd name="T48" fmla="*/ 63 w 183"/>
                <a:gd name="T49" fmla="*/ 36 h 211"/>
                <a:gd name="T50" fmla="*/ 54 w 183"/>
                <a:gd name="T51" fmla="*/ 42 h 211"/>
                <a:gd name="T52" fmla="*/ 46 w 183"/>
                <a:gd name="T53" fmla="*/ 50 h 211"/>
                <a:gd name="T54" fmla="*/ 41 w 183"/>
                <a:gd name="T55" fmla="*/ 60 h 211"/>
                <a:gd name="T56" fmla="*/ 37 w 183"/>
                <a:gd name="T57" fmla="*/ 72 h 211"/>
                <a:gd name="T58" fmla="*/ 34 w 183"/>
                <a:gd name="T59" fmla="*/ 86 h 211"/>
                <a:gd name="T60" fmla="*/ 34 w 183"/>
                <a:gd name="T61" fmla="*/ 211 h 211"/>
                <a:gd name="T62" fmla="*/ 0 w 183"/>
                <a:gd name="T6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1">
                  <a:moveTo>
                    <a:pt x="34" y="3"/>
                  </a:moveTo>
                  <a:lnTo>
                    <a:pt x="34" y="37"/>
                  </a:lnTo>
                  <a:lnTo>
                    <a:pt x="40" y="27"/>
                  </a:lnTo>
                  <a:lnTo>
                    <a:pt x="46" y="20"/>
                  </a:lnTo>
                  <a:lnTo>
                    <a:pt x="54" y="13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0" y="2"/>
                  </a:lnTo>
                  <a:lnTo>
                    <a:pt x="91" y="0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3" y="5"/>
                  </a:lnTo>
                  <a:lnTo>
                    <a:pt x="141" y="8"/>
                  </a:lnTo>
                  <a:lnTo>
                    <a:pt x="147" y="12"/>
                  </a:lnTo>
                  <a:lnTo>
                    <a:pt x="154" y="17"/>
                  </a:lnTo>
                  <a:lnTo>
                    <a:pt x="160" y="22"/>
                  </a:lnTo>
                  <a:lnTo>
                    <a:pt x="165" y="28"/>
                  </a:lnTo>
                  <a:lnTo>
                    <a:pt x="170" y="35"/>
                  </a:lnTo>
                  <a:lnTo>
                    <a:pt x="174" y="42"/>
                  </a:lnTo>
                  <a:lnTo>
                    <a:pt x="177" y="50"/>
                  </a:lnTo>
                  <a:lnTo>
                    <a:pt x="180" y="58"/>
                  </a:lnTo>
                  <a:lnTo>
                    <a:pt x="181" y="68"/>
                  </a:lnTo>
                  <a:lnTo>
                    <a:pt x="182" y="77"/>
                  </a:lnTo>
                  <a:lnTo>
                    <a:pt x="183" y="88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3"/>
                  </a:lnTo>
                  <a:lnTo>
                    <a:pt x="148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0"/>
                  </a:lnTo>
                  <a:lnTo>
                    <a:pt x="141" y="55"/>
                  </a:lnTo>
                  <a:lnTo>
                    <a:pt x="138" y="50"/>
                  </a:lnTo>
                  <a:lnTo>
                    <a:pt x="133" y="45"/>
                  </a:lnTo>
                  <a:lnTo>
                    <a:pt x="130" y="42"/>
                  </a:lnTo>
                  <a:lnTo>
                    <a:pt x="125" y="38"/>
                  </a:lnTo>
                  <a:lnTo>
                    <a:pt x="121" y="36"/>
                  </a:lnTo>
                  <a:lnTo>
                    <a:pt x="115" y="34"/>
                  </a:lnTo>
                  <a:lnTo>
                    <a:pt x="110" y="31"/>
                  </a:lnTo>
                  <a:lnTo>
                    <a:pt x="105" y="30"/>
                  </a:lnTo>
                  <a:lnTo>
                    <a:pt x="98" y="29"/>
                  </a:lnTo>
                  <a:lnTo>
                    <a:pt x="92" y="29"/>
                  </a:lnTo>
                  <a:lnTo>
                    <a:pt x="86" y="29"/>
                  </a:lnTo>
                  <a:lnTo>
                    <a:pt x="79" y="30"/>
                  </a:lnTo>
                  <a:lnTo>
                    <a:pt x="74" y="31"/>
                  </a:lnTo>
                  <a:lnTo>
                    <a:pt x="67" y="34"/>
                  </a:lnTo>
                  <a:lnTo>
                    <a:pt x="63" y="36"/>
                  </a:lnTo>
                  <a:lnTo>
                    <a:pt x="58" y="38"/>
                  </a:lnTo>
                  <a:lnTo>
                    <a:pt x="54" y="42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3" y="55"/>
                  </a:lnTo>
                  <a:lnTo>
                    <a:pt x="41" y="60"/>
                  </a:lnTo>
                  <a:lnTo>
                    <a:pt x="39" y="66"/>
                  </a:lnTo>
                  <a:lnTo>
                    <a:pt x="37" y="72"/>
                  </a:lnTo>
                  <a:lnTo>
                    <a:pt x="36" y="78"/>
                  </a:lnTo>
                  <a:lnTo>
                    <a:pt x="34" y="86"/>
                  </a:lnTo>
                  <a:lnTo>
                    <a:pt x="34" y="93"/>
                  </a:lnTo>
                  <a:lnTo>
                    <a:pt x="34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7" name="Freeform 156">
              <a:extLst>
                <a:ext uri="{FF2B5EF4-FFF2-40B4-BE49-F238E27FC236}">
                  <a16:creationId xmlns:a16="http://schemas.microsoft.com/office/drawing/2014/main" id="{FD7B1E73-2125-4EE2-BA69-AF9B44F1E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1058" y="3537369"/>
              <a:ext cx="5545" cy="33267"/>
            </a:xfrm>
            <a:custGeom>
              <a:avLst/>
              <a:gdLst>
                <a:gd name="T0" fmla="*/ 6 w 46"/>
                <a:gd name="T1" fmla="*/ 289 h 289"/>
                <a:gd name="T2" fmla="*/ 6 w 46"/>
                <a:gd name="T3" fmla="*/ 81 h 289"/>
                <a:gd name="T4" fmla="*/ 40 w 46"/>
                <a:gd name="T5" fmla="*/ 81 h 289"/>
                <a:gd name="T6" fmla="*/ 40 w 46"/>
                <a:gd name="T7" fmla="*/ 289 h 289"/>
                <a:gd name="T8" fmla="*/ 6 w 46"/>
                <a:gd name="T9" fmla="*/ 289 h 289"/>
                <a:gd name="T10" fmla="*/ 40 w 46"/>
                <a:gd name="T11" fmla="*/ 40 h 289"/>
                <a:gd name="T12" fmla="*/ 37 w 46"/>
                <a:gd name="T13" fmla="*/ 44 h 289"/>
                <a:gd name="T14" fmla="*/ 32 w 46"/>
                <a:gd name="T15" fmla="*/ 46 h 289"/>
                <a:gd name="T16" fmla="*/ 28 w 46"/>
                <a:gd name="T17" fmla="*/ 47 h 289"/>
                <a:gd name="T18" fmla="*/ 23 w 46"/>
                <a:gd name="T19" fmla="*/ 48 h 289"/>
                <a:gd name="T20" fmla="*/ 19 w 46"/>
                <a:gd name="T21" fmla="*/ 47 h 289"/>
                <a:gd name="T22" fmla="*/ 14 w 46"/>
                <a:gd name="T23" fmla="*/ 46 h 289"/>
                <a:gd name="T24" fmla="*/ 10 w 46"/>
                <a:gd name="T25" fmla="*/ 44 h 289"/>
                <a:gd name="T26" fmla="*/ 7 w 46"/>
                <a:gd name="T27" fmla="*/ 40 h 289"/>
                <a:gd name="T28" fmla="*/ 4 w 46"/>
                <a:gd name="T29" fmla="*/ 37 h 289"/>
                <a:gd name="T30" fmla="*/ 1 w 46"/>
                <a:gd name="T31" fmla="*/ 33 h 289"/>
                <a:gd name="T32" fmla="*/ 0 w 46"/>
                <a:gd name="T33" fmla="*/ 29 h 289"/>
                <a:gd name="T34" fmla="*/ 0 w 46"/>
                <a:gd name="T35" fmla="*/ 23 h 289"/>
                <a:gd name="T36" fmla="*/ 0 w 46"/>
                <a:gd name="T37" fmla="*/ 19 h 289"/>
                <a:gd name="T38" fmla="*/ 1 w 46"/>
                <a:gd name="T39" fmla="*/ 15 h 289"/>
                <a:gd name="T40" fmla="*/ 4 w 46"/>
                <a:gd name="T41" fmla="*/ 11 h 289"/>
                <a:gd name="T42" fmla="*/ 7 w 46"/>
                <a:gd name="T43" fmla="*/ 7 h 289"/>
                <a:gd name="T44" fmla="*/ 10 w 46"/>
                <a:gd name="T45" fmla="*/ 4 h 289"/>
                <a:gd name="T46" fmla="*/ 14 w 46"/>
                <a:gd name="T47" fmla="*/ 2 h 289"/>
                <a:gd name="T48" fmla="*/ 19 w 46"/>
                <a:gd name="T49" fmla="*/ 1 h 289"/>
                <a:gd name="T50" fmla="*/ 24 w 46"/>
                <a:gd name="T51" fmla="*/ 0 h 289"/>
                <a:gd name="T52" fmla="*/ 28 w 46"/>
                <a:gd name="T53" fmla="*/ 1 h 289"/>
                <a:gd name="T54" fmla="*/ 32 w 46"/>
                <a:gd name="T55" fmla="*/ 2 h 289"/>
                <a:gd name="T56" fmla="*/ 37 w 46"/>
                <a:gd name="T57" fmla="*/ 4 h 289"/>
                <a:gd name="T58" fmla="*/ 40 w 46"/>
                <a:gd name="T59" fmla="*/ 7 h 289"/>
                <a:gd name="T60" fmla="*/ 43 w 46"/>
                <a:gd name="T61" fmla="*/ 11 h 289"/>
                <a:gd name="T62" fmla="*/ 45 w 46"/>
                <a:gd name="T63" fmla="*/ 15 h 289"/>
                <a:gd name="T64" fmla="*/ 46 w 46"/>
                <a:gd name="T65" fmla="*/ 19 h 289"/>
                <a:gd name="T66" fmla="*/ 46 w 46"/>
                <a:gd name="T67" fmla="*/ 23 h 289"/>
                <a:gd name="T68" fmla="*/ 46 w 46"/>
                <a:gd name="T69" fmla="*/ 29 h 289"/>
                <a:gd name="T70" fmla="*/ 45 w 46"/>
                <a:gd name="T71" fmla="*/ 33 h 289"/>
                <a:gd name="T72" fmla="*/ 43 w 46"/>
                <a:gd name="T73" fmla="*/ 37 h 289"/>
                <a:gd name="T74" fmla="*/ 40 w 46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289">
                  <a:moveTo>
                    <a:pt x="6" y="289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9"/>
                  </a:lnTo>
                  <a:lnTo>
                    <a:pt x="6" y="289"/>
                  </a:lnTo>
                  <a:close/>
                  <a:moveTo>
                    <a:pt x="40" y="40"/>
                  </a:moveTo>
                  <a:lnTo>
                    <a:pt x="37" y="44"/>
                  </a:lnTo>
                  <a:lnTo>
                    <a:pt x="32" y="46"/>
                  </a:lnTo>
                  <a:lnTo>
                    <a:pt x="28" y="47"/>
                  </a:lnTo>
                  <a:lnTo>
                    <a:pt x="23" y="48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8" name="Freeform 157">
              <a:extLst>
                <a:ext uri="{FF2B5EF4-FFF2-40B4-BE49-F238E27FC236}">
                  <a16:creationId xmlns:a16="http://schemas.microsoft.com/office/drawing/2014/main" id="{A9A13FFC-31C6-4054-8239-648DF29AA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299" y="3546610"/>
              <a:ext cx="16634" cy="24026"/>
            </a:xfrm>
            <a:custGeom>
              <a:avLst/>
              <a:gdLst>
                <a:gd name="T0" fmla="*/ 139 w 139"/>
                <a:gd name="T1" fmla="*/ 0 h 208"/>
                <a:gd name="T2" fmla="*/ 139 w 139"/>
                <a:gd name="T3" fmla="*/ 27 h 208"/>
                <a:gd name="T4" fmla="*/ 38 w 139"/>
                <a:gd name="T5" fmla="*/ 180 h 208"/>
                <a:gd name="T6" fmla="*/ 139 w 139"/>
                <a:gd name="T7" fmla="*/ 180 h 208"/>
                <a:gd name="T8" fmla="*/ 139 w 139"/>
                <a:gd name="T9" fmla="*/ 208 h 208"/>
                <a:gd name="T10" fmla="*/ 0 w 139"/>
                <a:gd name="T11" fmla="*/ 208 h 208"/>
                <a:gd name="T12" fmla="*/ 0 w 139"/>
                <a:gd name="T13" fmla="*/ 180 h 208"/>
                <a:gd name="T14" fmla="*/ 100 w 139"/>
                <a:gd name="T15" fmla="*/ 27 h 208"/>
                <a:gd name="T16" fmla="*/ 0 w 139"/>
                <a:gd name="T17" fmla="*/ 27 h 208"/>
                <a:gd name="T18" fmla="*/ 0 w 139"/>
                <a:gd name="T19" fmla="*/ 0 h 208"/>
                <a:gd name="T20" fmla="*/ 139 w 139"/>
                <a:gd name="T2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208">
                  <a:moveTo>
                    <a:pt x="139" y="0"/>
                  </a:moveTo>
                  <a:lnTo>
                    <a:pt x="139" y="27"/>
                  </a:lnTo>
                  <a:lnTo>
                    <a:pt x="38" y="180"/>
                  </a:lnTo>
                  <a:lnTo>
                    <a:pt x="139" y="180"/>
                  </a:lnTo>
                  <a:lnTo>
                    <a:pt x="139" y="208"/>
                  </a:lnTo>
                  <a:lnTo>
                    <a:pt x="0" y="208"/>
                  </a:lnTo>
                  <a:lnTo>
                    <a:pt x="0" y="180"/>
                  </a:lnTo>
                  <a:lnTo>
                    <a:pt x="100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9" name="Freeform 158">
              <a:extLst>
                <a:ext uri="{FF2B5EF4-FFF2-40B4-BE49-F238E27FC236}">
                  <a16:creationId xmlns:a16="http://schemas.microsoft.com/office/drawing/2014/main" id="{EB5FDDBC-CD3A-47B2-A808-3471EAF08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0630" y="3537369"/>
              <a:ext cx="5545" cy="33267"/>
            </a:xfrm>
            <a:custGeom>
              <a:avLst/>
              <a:gdLst>
                <a:gd name="T0" fmla="*/ 7 w 47"/>
                <a:gd name="T1" fmla="*/ 289 h 289"/>
                <a:gd name="T2" fmla="*/ 7 w 47"/>
                <a:gd name="T3" fmla="*/ 81 h 289"/>
                <a:gd name="T4" fmla="*/ 41 w 47"/>
                <a:gd name="T5" fmla="*/ 81 h 289"/>
                <a:gd name="T6" fmla="*/ 41 w 47"/>
                <a:gd name="T7" fmla="*/ 289 h 289"/>
                <a:gd name="T8" fmla="*/ 7 w 47"/>
                <a:gd name="T9" fmla="*/ 289 h 289"/>
                <a:gd name="T10" fmla="*/ 41 w 47"/>
                <a:gd name="T11" fmla="*/ 40 h 289"/>
                <a:gd name="T12" fmla="*/ 36 w 47"/>
                <a:gd name="T13" fmla="*/ 44 h 289"/>
                <a:gd name="T14" fmla="*/ 33 w 47"/>
                <a:gd name="T15" fmla="*/ 46 h 289"/>
                <a:gd name="T16" fmla="*/ 28 w 47"/>
                <a:gd name="T17" fmla="*/ 47 h 289"/>
                <a:gd name="T18" fmla="*/ 24 w 47"/>
                <a:gd name="T19" fmla="*/ 48 h 289"/>
                <a:gd name="T20" fmla="*/ 19 w 47"/>
                <a:gd name="T21" fmla="*/ 47 h 289"/>
                <a:gd name="T22" fmla="*/ 14 w 47"/>
                <a:gd name="T23" fmla="*/ 46 h 289"/>
                <a:gd name="T24" fmla="*/ 11 w 47"/>
                <a:gd name="T25" fmla="*/ 44 h 289"/>
                <a:gd name="T26" fmla="*/ 8 w 47"/>
                <a:gd name="T27" fmla="*/ 40 h 289"/>
                <a:gd name="T28" fmla="*/ 5 w 47"/>
                <a:gd name="T29" fmla="*/ 37 h 289"/>
                <a:gd name="T30" fmla="*/ 2 w 47"/>
                <a:gd name="T31" fmla="*/ 33 h 289"/>
                <a:gd name="T32" fmla="*/ 1 w 47"/>
                <a:gd name="T33" fmla="*/ 29 h 289"/>
                <a:gd name="T34" fmla="*/ 0 w 47"/>
                <a:gd name="T35" fmla="*/ 23 h 289"/>
                <a:gd name="T36" fmla="*/ 1 w 47"/>
                <a:gd name="T37" fmla="*/ 19 h 289"/>
                <a:gd name="T38" fmla="*/ 2 w 47"/>
                <a:gd name="T39" fmla="*/ 15 h 289"/>
                <a:gd name="T40" fmla="*/ 5 w 47"/>
                <a:gd name="T41" fmla="*/ 11 h 289"/>
                <a:gd name="T42" fmla="*/ 8 w 47"/>
                <a:gd name="T43" fmla="*/ 7 h 289"/>
                <a:gd name="T44" fmla="*/ 11 w 47"/>
                <a:gd name="T45" fmla="*/ 4 h 289"/>
                <a:gd name="T46" fmla="*/ 15 w 47"/>
                <a:gd name="T47" fmla="*/ 2 h 289"/>
                <a:gd name="T48" fmla="*/ 19 w 47"/>
                <a:gd name="T49" fmla="*/ 1 h 289"/>
                <a:gd name="T50" fmla="*/ 24 w 47"/>
                <a:gd name="T51" fmla="*/ 0 h 289"/>
                <a:gd name="T52" fmla="*/ 29 w 47"/>
                <a:gd name="T53" fmla="*/ 1 h 289"/>
                <a:gd name="T54" fmla="*/ 33 w 47"/>
                <a:gd name="T55" fmla="*/ 2 h 289"/>
                <a:gd name="T56" fmla="*/ 36 w 47"/>
                <a:gd name="T57" fmla="*/ 4 h 289"/>
                <a:gd name="T58" fmla="*/ 41 w 47"/>
                <a:gd name="T59" fmla="*/ 7 h 289"/>
                <a:gd name="T60" fmla="*/ 43 w 47"/>
                <a:gd name="T61" fmla="*/ 11 h 289"/>
                <a:gd name="T62" fmla="*/ 45 w 47"/>
                <a:gd name="T63" fmla="*/ 15 h 289"/>
                <a:gd name="T64" fmla="*/ 47 w 47"/>
                <a:gd name="T65" fmla="*/ 19 h 289"/>
                <a:gd name="T66" fmla="*/ 47 w 47"/>
                <a:gd name="T67" fmla="*/ 23 h 289"/>
                <a:gd name="T68" fmla="*/ 47 w 47"/>
                <a:gd name="T69" fmla="*/ 29 h 289"/>
                <a:gd name="T70" fmla="*/ 45 w 47"/>
                <a:gd name="T71" fmla="*/ 33 h 289"/>
                <a:gd name="T72" fmla="*/ 43 w 47"/>
                <a:gd name="T73" fmla="*/ 37 h 289"/>
                <a:gd name="T74" fmla="*/ 41 w 47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7" y="289"/>
                  </a:moveTo>
                  <a:lnTo>
                    <a:pt x="7" y="81"/>
                  </a:lnTo>
                  <a:lnTo>
                    <a:pt x="41" y="81"/>
                  </a:lnTo>
                  <a:lnTo>
                    <a:pt x="41" y="289"/>
                  </a:lnTo>
                  <a:lnTo>
                    <a:pt x="7" y="289"/>
                  </a:lnTo>
                  <a:close/>
                  <a:moveTo>
                    <a:pt x="41" y="40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8" y="47"/>
                  </a:lnTo>
                  <a:lnTo>
                    <a:pt x="24" y="48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1" y="44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7" y="19"/>
                  </a:lnTo>
                  <a:lnTo>
                    <a:pt x="47" y="23"/>
                  </a:lnTo>
                  <a:lnTo>
                    <a:pt x="47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0" name="Freeform 159">
              <a:extLst>
                <a:ext uri="{FF2B5EF4-FFF2-40B4-BE49-F238E27FC236}">
                  <a16:creationId xmlns:a16="http://schemas.microsoft.com/office/drawing/2014/main" id="{266DB8A6-32EF-4404-9B4E-44EA44FF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19" y="3546610"/>
              <a:ext cx="22179" cy="24026"/>
            </a:xfrm>
            <a:custGeom>
              <a:avLst/>
              <a:gdLst>
                <a:gd name="T0" fmla="*/ 35 w 183"/>
                <a:gd name="T1" fmla="*/ 37 h 211"/>
                <a:gd name="T2" fmla="*/ 47 w 183"/>
                <a:gd name="T3" fmla="*/ 20 h 211"/>
                <a:gd name="T4" fmla="*/ 62 w 183"/>
                <a:gd name="T5" fmla="*/ 8 h 211"/>
                <a:gd name="T6" fmla="*/ 81 w 183"/>
                <a:gd name="T7" fmla="*/ 2 h 211"/>
                <a:gd name="T8" fmla="*/ 102 w 183"/>
                <a:gd name="T9" fmla="*/ 0 h 211"/>
                <a:gd name="T10" fmla="*/ 119 w 183"/>
                <a:gd name="T11" fmla="*/ 1 h 211"/>
                <a:gd name="T12" fmla="*/ 134 w 183"/>
                <a:gd name="T13" fmla="*/ 5 h 211"/>
                <a:gd name="T14" fmla="*/ 148 w 183"/>
                <a:gd name="T15" fmla="*/ 12 h 211"/>
                <a:gd name="T16" fmla="*/ 161 w 183"/>
                <a:gd name="T17" fmla="*/ 22 h 211"/>
                <a:gd name="T18" fmla="*/ 170 w 183"/>
                <a:gd name="T19" fmla="*/ 35 h 211"/>
                <a:gd name="T20" fmla="*/ 178 w 183"/>
                <a:gd name="T21" fmla="*/ 50 h 211"/>
                <a:gd name="T22" fmla="*/ 182 w 183"/>
                <a:gd name="T23" fmla="*/ 68 h 211"/>
                <a:gd name="T24" fmla="*/ 183 w 183"/>
                <a:gd name="T25" fmla="*/ 88 h 211"/>
                <a:gd name="T26" fmla="*/ 149 w 183"/>
                <a:gd name="T27" fmla="*/ 211 h 211"/>
                <a:gd name="T28" fmla="*/ 149 w 183"/>
                <a:gd name="T29" fmla="*/ 86 h 211"/>
                <a:gd name="T30" fmla="*/ 147 w 183"/>
                <a:gd name="T31" fmla="*/ 72 h 211"/>
                <a:gd name="T32" fmla="*/ 144 w 183"/>
                <a:gd name="T33" fmla="*/ 60 h 211"/>
                <a:gd name="T34" fmla="*/ 137 w 183"/>
                <a:gd name="T35" fmla="*/ 50 h 211"/>
                <a:gd name="T36" fmla="*/ 130 w 183"/>
                <a:gd name="T37" fmla="*/ 42 h 211"/>
                <a:gd name="T38" fmla="*/ 121 w 183"/>
                <a:gd name="T39" fmla="*/ 36 h 211"/>
                <a:gd name="T40" fmla="*/ 111 w 183"/>
                <a:gd name="T41" fmla="*/ 31 h 211"/>
                <a:gd name="T42" fmla="*/ 99 w 183"/>
                <a:gd name="T43" fmla="*/ 29 h 211"/>
                <a:gd name="T44" fmla="*/ 85 w 183"/>
                <a:gd name="T45" fmla="*/ 29 h 211"/>
                <a:gd name="T46" fmla="*/ 74 w 183"/>
                <a:gd name="T47" fmla="*/ 31 h 211"/>
                <a:gd name="T48" fmla="*/ 63 w 183"/>
                <a:gd name="T49" fmla="*/ 36 h 211"/>
                <a:gd name="T50" fmla="*/ 54 w 183"/>
                <a:gd name="T51" fmla="*/ 42 h 211"/>
                <a:gd name="T52" fmla="*/ 47 w 183"/>
                <a:gd name="T53" fmla="*/ 50 h 211"/>
                <a:gd name="T54" fmla="*/ 41 w 183"/>
                <a:gd name="T55" fmla="*/ 60 h 211"/>
                <a:gd name="T56" fmla="*/ 37 w 183"/>
                <a:gd name="T57" fmla="*/ 72 h 211"/>
                <a:gd name="T58" fmla="*/ 35 w 183"/>
                <a:gd name="T59" fmla="*/ 86 h 211"/>
                <a:gd name="T60" fmla="*/ 35 w 183"/>
                <a:gd name="T61" fmla="*/ 211 h 211"/>
                <a:gd name="T62" fmla="*/ 0 w 183"/>
                <a:gd name="T6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1">
                  <a:moveTo>
                    <a:pt x="35" y="3"/>
                  </a:moveTo>
                  <a:lnTo>
                    <a:pt x="35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4" y="13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2" y="8"/>
                  </a:lnTo>
                  <a:lnTo>
                    <a:pt x="148" y="12"/>
                  </a:lnTo>
                  <a:lnTo>
                    <a:pt x="154" y="17"/>
                  </a:lnTo>
                  <a:lnTo>
                    <a:pt x="161" y="22"/>
                  </a:lnTo>
                  <a:lnTo>
                    <a:pt x="166" y="28"/>
                  </a:lnTo>
                  <a:lnTo>
                    <a:pt x="170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5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1"/>
                  </a:lnTo>
                  <a:lnTo>
                    <a:pt x="104" y="30"/>
                  </a:lnTo>
                  <a:lnTo>
                    <a:pt x="99" y="29"/>
                  </a:lnTo>
                  <a:lnTo>
                    <a:pt x="93" y="29"/>
                  </a:lnTo>
                  <a:lnTo>
                    <a:pt x="85" y="29"/>
                  </a:lnTo>
                  <a:lnTo>
                    <a:pt x="80" y="30"/>
                  </a:lnTo>
                  <a:lnTo>
                    <a:pt x="74" y="31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5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8"/>
                  </a:lnTo>
                  <a:lnTo>
                    <a:pt x="35" y="86"/>
                  </a:lnTo>
                  <a:lnTo>
                    <a:pt x="35" y="93"/>
                  </a:lnTo>
                  <a:lnTo>
                    <a:pt x="35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1" name="Freeform 160">
              <a:extLst>
                <a:ext uri="{FF2B5EF4-FFF2-40B4-BE49-F238E27FC236}">
                  <a16:creationId xmlns:a16="http://schemas.microsoft.com/office/drawing/2014/main" id="{196CC495-FB33-49BD-96E9-12D2F54195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7594" y="3546610"/>
              <a:ext cx="25875" cy="35115"/>
            </a:xfrm>
            <a:custGeom>
              <a:avLst/>
              <a:gdLst>
                <a:gd name="T0" fmla="*/ 164 w 210"/>
                <a:gd name="T1" fmla="*/ 152 h 313"/>
                <a:gd name="T2" fmla="*/ 172 w 210"/>
                <a:gd name="T3" fmla="*/ 131 h 313"/>
                <a:gd name="T4" fmla="*/ 175 w 210"/>
                <a:gd name="T5" fmla="*/ 107 h 313"/>
                <a:gd name="T6" fmla="*/ 172 w 210"/>
                <a:gd name="T7" fmla="*/ 83 h 313"/>
                <a:gd name="T8" fmla="*/ 164 w 210"/>
                <a:gd name="T9" fmla="*/ 62 h 313"/>
                <a:gd name="T10" fmla="*/ 150 w 210"/>
                <a:gd name="T11" fmla="*/ 45 h 313"/>
                <a:gd name="T12" fmla="*/ 132 w 210"/>
                <a:gd name="T13" fmla="*/ 35 h 313"/>
                <a:gd name="T14" fmla="*/ 113 w 210"/>
                <a:gd name="T15" fmla="*/ 29 h 313"/>
                <a:gd name="T16" fmla="*/ 91 w 210"/>
                <a:gd name="T17" fmla="*/ 30 h 313"/>
                <a:gd name="T18" fmla="*/ 72 w 210"/>
                <a:gd name="T19" fmla="*/ 37 h 313"/>
                <a:gd name="T20" fmla="*/ 55 w 210"/>
                <a:gd name="T21" fmla="*/ 50 h 313"/>
                <a:gd name="T22" fmla="*/ 43 w 210"/>
                <a:gd name="T23" fmla="*/ 68 h 313"/>
                <a:gd name="T24" fmla="*/ 36 w 210"/>
                <a:gd name="T25" fmla="*/ 89 h 313"/>
                <a:gd name="T26" fmla="*/ 35 w 210"/>
                <a:gd name="T27" fmla="*/ 114 h 313"/>
                <a:gd name="T28" fmla="*/ 40 w 210"/>
                <a:gd name="T29" fmla="*/ 138 h 313"/>
                <a:gd name="T30" fmla="*/ 51 w 210"/>
                <a:gd name="T31" fmla="*/ 157 h 313"/>
                <a:gd name="T32" fmla="*/ 67 w 210"/>
                <a:gd name="T33" fmla="*/ 172 h 313"/>
                <a:gd name="T34" fmla="*/ 85 w 210"/>
                <a:gd name="T35" fmla="*/ 181 h 313"/>
                <a:gd name="T36" fmla="*/ 105 w 210"/>
                <a:gd name="T37" fmla="*/ 185 h 313"/>
                <a:gd name="T38" fmla="*/ 125 w 210"/>
                <a:gd name="T39" fmla="*/ 181 h 313"/>
                <a:gd name="T40" fmla="*/ 143 w 210"/>
                <a:gd name="T41" fmla="*/ 173 h 313"/>
                <a:gd name="T42" fmla="*/ 28 w 210"/>
                <a:gd name="T43" fmla="*/ 184 h 313"/>
                <a:gd name="T44" fmla="*/ 10 w 210"/>
                <a:gd name="T45" fmla="*/ 158 h 313"/>
                <a:gd name="T46" fmla="*/ 1 w 210"/>
                <a:gd name="T47" fmla="*/ 128 h 313"/>
                <a:gd name="T48" fmla="*/ 0 w 210"/>
                <a:gd name="T49" fmla="*/ 94 h 313"/>
                <a:gd name="T50" fmla="*/ 6 w 210"/>
                <a:gd name="T51" fmla="*/ 62 h 313"/>
                <a:gd name="T52" fmla="*/ 21 w 210"/>
                <a:gd name="T53" fmla="*/ 37 h 313"/>
                <a:gd name="T54" fmla="*/ 42 w 210"/>
                <a:gd name="T55" fmla="*/ 16 h 313"/>
                <a:gd name="T56" fmla="*/ 69 w 210"/>
                <a:gd name="T57" fmla="*/ 4 h 313"/>
                <a:gd name="T58" fmla="*/ 99 w 210"/>
                <a:gd name="T59" fmla="*/ 0 h 313"/>
                <a:gd name="T60" fmla="*/ 135 w 210"/>
                <a:gd name="T61" fmla="*/ 6 h 313"/>
                <a:gd name="T62" fmla="*/ 163 w 210"/>
                <a:gd name="T63" fmla="*/ 26 h 313"/>
                <a:gd name="T64" fmla="*/ 175 w 210"/>
                <a:gd name="T65" fmla="*/ 3 h 313"/>
                <a:gd name="T66" fmla="*/ 209 w 210"/>
                <a:gd name="T67" fmla="*/ 226 h 313"/>
                <a:gd name="T68" fmla="*/ 203 w 210"/>
                <a:gd name="T69" fmla="*/ 255 h 313"/>
                <a:gd name="T70" fmla="*/ 189 w 210"/>
                <a:gd name="T71" fmla="*/ 279 h 313"/>
                <a:gd name="T72" fmla="*/ 168 w 210"/>
                <a:gd name="T73" fmla="*/ 297 h 313"/>
                <a:gd name="T74" fmla="*/ 142 w 210"/>
                <a:gd name="T75" fmla="*/ 309 h 313"/>
                <a:gd name="T76" fmla="*/ 113 w 210"/>
                <a:gd name="T77" fmla="*/ 313 h 313"/>
                <a:gd name="T78" fmla="*/ 83 w 210"/>
                <a:gd name="T79" fmla="*/ 310 h 313"/>
                <a:gd name="T80" fmla="*/ 57 w 210"/>
                <a:gd name="T81" fmla="*/ 302 h 313"/>
                <a:gd name="T82" fmla="*/ 36 w 210"/>
                <a:gd name="T83" fmla="*/ 288 h 313"/>
                <a:gd name="T84" fmla="*/ 20 w 210"/>
                <a:gd name="T85" fmla="*/ 271 h 313"/>
                <a:gd name="T86" fmla="*/ 11 w 210"/>
                <a:gd name="T87" fmla="*/ 250 h 313"/>
                <a:gd name="T88" fmla="*/ 48 w 210"/>
                <a:gd name="T89" fmla="*/ 251 h 313"/>
                <a:gd name="T90" fmla="*/ 68 w 210"/>
                <a:gd name="T91" fmla="*/ 272 h 313"/>
                <a:gd name="T92" fmla="*/ 100 w 210"/>
                <a:gd name="T93" fmla="*/ 283 h 313"/>
                <a:gd name="T94" fmla="*/ 125 w 210"/>
                <a:gd name="T95" fmla="*/ 283 h 313"/>
                <a:gd name="T96" fmla="*/ 142 w 210"/>
                <a:gd name="T97" fmla="*/ 276 h 313"/>
                <a:gd name="T98" fmla="*/ 157 w 210"/>
                <a:gd name="T99" fmla="*/ 266 h 313"/>
                <a:gd name="T100" fmla="*/ 168 w 210"/>
                <a:gd name="T101" fmla="*/ 251 h 313"/>
                <a:gd name="T102" fmla="*/ 174 w 210"/>
                <a:gd name="T103" fmla="*/ 231 h 313"/>
                <a:gd name="T104" fmla="*/ 175 w 210"/>
                <a:gd name="T105" fmla="*/ 169 h 313"/>
                <a:gd name="T106" fmla="*/ 155 w 210"/>
                <a:gd name="T107" fmla="*/ 194 h 313"/>
                <a:gd name="T108" fmla="*/ 123 w 210"/>
                <a:gd name="T109" fmla="*/ 211 h 313"/>
                <a:gd name="T110" fmla="*/ 88 w 210"/>
                <a:gd name="T111" fmla="*/ 213 h 313"/>
                <a:gd name="T112" fmla="*/ 60 w 210"/>
                <a:gd name="T113" fmla="*/ 207 h 313"/>
                <a:gd name="T114" fmla="*/ 35 w 210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" h="313">
                  <a:moveTo>
                    <a:pt x="155" y="163"/>
                  </a:moveTo>
                  <a:lnTo>
                    <a:pt x="159" y="158"/>
                  </a:lnTo>
                  <a:lnTo>
                    <a:pt x="164" y="152"/>
                  </a:lnTo>
                  <a:lnTo>
                    <a:pt x="167" y="145"/>
                  </a:lnTo>
                  <a:lnTo>
                    <a:pt x="170" y="139"/>
                  </a:lnTo>
                  <a:lnTo>
                    <a:pt x="172" y="131"/>
                  </a:lnTo>
                  <a:lnTo>
                    <a:pt x="174" y="124"/>
                  </a:lnTo>
                  <a:lnTo>
                    <a:pt x="175" y="116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7" y="69"/>
                  </a:lnTo>
                  <a:lnTo>
                    <a:pt x="164" y="62"/>
                  </a:lnTo>
                  <a:lnTo>
                    <a:pt x="159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3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5" y="33"/>
                  </a:lnTo>
                  <a:lnTo>
                    <a:pt x="119" y="30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98" y="29"/>
                  </a:lnTo>
                  <a:lnTo>
                    <a:pt x="91" y="30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0" y="45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3" y="68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6" y="89"/>
                  </a:lnTo>
                  <a:lnTo>
                    <a:pt x="35" y="96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8"/>
                  </a:lnTo>
                  <a:lnTo>
                    <a:pt x="43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1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8" y="179"/>
                  </a:lnTo>
                  <a:lnTo>
                    <a:pt x="85" y="181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5" y="181"/>
                  </a:lnTo>
                  <a:lnTo>
                    <a:pt x="132" y="179"/>
                  </a:lnTo>
                  <a:lnTo>
                    <a:pt x="138" y="176"/>
                  </a:lnTo>
                  <a:lnTo>
                    <a:pt x="143" y="173"/>
                  </a:lnTo>
                  <a:lnTo>
                    <a:pt x="150" y="169"/>
                  </a:lnTo>
                  <a:lnTo>
                    <a:pt x="155" y="163"/>
                  </a:lnTo>
                  <a:close/>
                  <a:moveTo>
                    <a:pt x="28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0" y="158"/>
                  </a:lnTo>
                  <a:lnTo>
                    <a:pt x="6" y="148"/>
                  </a:lnTo>
                  <a:lnTo>
                    <a:pt x="4" y="139"/>
                  </a:lnTo>
                  <a:lnTo>
                    <a:pt x="1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3"/>
                  </a:lnTo>
                  <a:lnTo>
                    <a:pt x="6" y="62"/>
                  </a:lnTo>
                  <a:lnTo>
                    <a:pt x="10" y="53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7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1" y="11"/>
                  </a:lnTo>
                  <a:lnTo>
                    <a:pt x="59" y="7"/>
                  </a:lnTo>
                  <a:lnTo>
                    <a:pt x="69" y="4"/>
                  </a:lnTo>
                  <a:lnTo>
                    <a:pt x="78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3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5" y="44"/>
                  </a:lnTo>
                  <a:lnTo>
                    <a:pt x="175" y="3"/>
                  </a:lnTo>
                  <a:lnTo>
                    <a:pt x="210" y="3"/>
                  </a:lnTo>
                  <a:lnTo>
                    <a:pt x="210" y="217"/>
                  </a:lnTo>
                  <a:lnTo>
                    <a:pt x="209" y="226"/>
                  </a:lnTo>
                  <a:lnTo>
                    <a:pt x="208" y="237"/>
                  </a:lnTo>
                  <a:lnTo>
                    <a:pt x="206" y="246"/>
                  </a:lnTo>
                  <a:lnTo>
                    <a:pt x="203" y="255"/>
                  </a:lnTo>
                  <a:lnTo>
                    <a:pt x="200" y="263"/>
                  </a:lnTo>
                  <a:lnTo>
                    <a:pt x="194" y="272"/>
                  </a:lnTo>
                  <a:lnTo>
                    <a:pt x="189" y="279"/>
                  </a:lnTo>
                  <a:lnTo>
                    <a:pt x="183" y="286"/>
                  </a:lnTo>
                  <a:lnTo>
                    <a:pt x="175" y="292"/>
                  </a:lnTo>
                  <a:lnTo>
                    <a:pt x="168" y="297"/>
                  </a:lnTo>
                  <a:lnTo>
                    <a:pt x="159" y="303"/>
                  </a:lnTo>
                  <a:lnTo>
                    <a:pt x="151" y="306"/>
                  </a:lnTo>
                  <a:lnTo>
                    <a:pt x="142" y="309"/>
                  </a:lnTo>
                  <a:lnTo>
                    <a:pt x="133" y="311"/>
                  </a:lnTo>
                  <a:lnTo>
                    <a:pt x="123" y="312"/>
                  </a:lnTo>
                  <a:lnTo>
                    <a:pt x="113" y="313"/>
                  </a:lnTo>
                  <a:lnTo>
                    <a:pt x="102" y="312"/>
                  </a:lnTo>
                  <a:lnTo>
                    <a:pt x="92" y="312"/>
                  </a:lnTo>
                  <a:lnTo>
                    <a:pt x="83" y="310"/>
                  </a:lnTo>
                  <a:lnTo>
                    <a:pt x="73" y="308"/>
                  </a:lnTo>
                  <a:lnTo>
                    <a:pt x="65" y="305"/>
                  </a:lnTo>
                  <a:lnTo>
                    <a:pt x="57" y="302"/>
                  </a:lnTo>
                  <a:lnTo>
                    <a:pt x="50" y="298"/>
                  </a:lnTo>
                  <a:lnTo>
                    <a:pt x="42" y="293"/>
                  </a:lnTo>
                  <a:lnTo>
                    <a:pt x="36" y="288"/>
                  </a:lnTo>
                  <a:lnTo>
                    <a:pt x="30" y="283"/>
                  </a:lnTo>
                  <a:lnTo>
                    <a:pt x="24" y="277"/>
                  </a:lnTo>
                  <a:lnTo>
                    <a:pt x="20" y="271"/>
                  </a:lnTo>
                  <a:lnTo>
                    <a:pt x="17" y="264"/>
                  </a:lnTo>
                  <a:lnTo>
                    <a:pt x="14" y="257"/>
                  </a:lnTo>
                  <a:lnTo>
                    <a:pt x="11" y="250"/>
                  </a:lnTo>
                  <a:lnTo>
                    <a:pt x="10" y="242"/>
                  </a:lnTo>
                  <a:lnTo>
                    <a:pt x="44" y="242"/>
                  </a:lnTo>
                  <a:lnTo>
                    <a:pt x="48" y="251"/>
                  </a:lnTo>
                  <a:lnTo>
                    <a:pt x="53" y="258"/>
                  </a:lnTo>
                  <a:lnTo>
                    <a:pt x="59" y="266"/>
                  </a:lnTo>
                  <a:lnTo>
                    <a:pt x="68" y="272"/>
                  </a:lnTo>
                  <a:lnTo>
                    <a:pt x="77" y="276"/>
                  </a:lnTo>
                  <a:lnTo>
                    <a:pt x="88" y="280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19" y="283"/>
                  </a:lnTo>
                  <a:lnTo>
                    <a:pt x="125" y="283"/>
                  </a:lnTo>
                  <a:lnTo>
                    <a:pt x="132" y="280"/>
                  </a:lnTo>
                  <a:lnTo>
                    <a:pt x="137" y="278"/>
                  </a:lnTo>
                  <a:lnTo>
                    <a:pt x="142" y="276"/>
                  </a:lnTo>
                  <a:lnTo>
                    <a:pt x="148" y="273"/>
                  </a:lnTo>
                  <a:lnTo>
                    <a:pt x="153" y="270"/>
                  </a:lnTo>
                  <a:lnTo>
                    <a:pt x="157" y="266"/>
                  </a:lnTo>
                  <a:lnTo>
                    <a:pt x="161" y="261"/>
                  </a:lnTo>
                  <a:lnTo>
                    <a:pt x="166" y="256"/>
                  </a:lnTo>
                  <a:lnTo>
                    <a:pt x="168" y="251"/>
                  </a:lnTo>
                  <a:lnTo>
                    <a:pt x="171" y="244"/>
                  </a:lnTo>
                  <a:lnTo>
                    <a:pt x="173" y="238"/>
                  </a:lnTo>
                  <a:lnTo>
                    <a:pt x="174" y="231"/>
                  </a:lnTo>
                  <a:lnTo>
                    <a:pt x="175" y="224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3" y="211"/>
                  </a:lnTo>
                  <a:lnTo>
                    <a:pt x="111" y="213"/>
                  </a:lnTo>
                  <a:lnTo>
                    <a:pt x="99" y="214"/>
                  </a:lnTo>
                  <a:lnTo>
                    <a:pt x="88" y="213"/>
                  </a:lnTo>
                  <a:lnTo>
                    <a:pt x="78" y="212"/>
                  </a:lnTo>
                  <a:lnTo>
                    <a:pt x="69" y="210"/>
                  </a:lnTo>
                  <a:lnTo>
                    <a:pt x="60" y="207"/>
                  </a:lnTo>
                  <a:lnTo>
                    <a:pt x="51" y="203"/>
                  </a:lnTo>
                  <a:lnTo>
                    <a:pt x="43" y="197"/>
                  </a:lnTo>
                  <a:lnTo>
                    <a:pt x="35" y="191"/>
                  </a:lnTo>
                  <a:lnTo>
                    <a:pt x="28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2" name="Freeform 161">
              <a:extLst>
                <a:ext uri="{FF2B5EF4-FFF2-40B4-BE49-F238E27FC236}">
                  <a16:creationId xmlns:a16="http://schemas.microsoft.com/office/drawing/2014/main" id="{1DA46661-B665-4FEF-996F-C59FF1788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0251" y="4308048"/>
              <a:ext cx="16634" cy="31419"/>
            </a:xfrm>
            <a:custGeom>
              <a:avLst/>
              <a:gdLst>
                <a:gd name="T0" fmla="*/ 0 w 147"/>
                <a:gd name="T1" fmla="*/ 261 h 261"/>
                <a:gd name="T2" fmla="*/ 0 w 147"/>
                <a:gd name="T3" fmla="*/ 0 h 261"/>
                <a:gd name="T4" fmla="*/ 147 w 147"/>
                <a:gd name="T5" fmla="*/ 0 h 261"/>
                <a:gd name="T6" fmla="*/ 147 w 147"/>
                <a:gd name="T7" fmla="*/ 27 h 261"/>
                <a:gd name="T8" fmla="*/ 34 w 147"/>
                <a:gd name="T9" fmla="*/ 27 h 261"/>
                <a:gd name="T10" fmla="*/ 34 w 147"/>
                <a:gd name="T11" fmla="*/ 116 h 261"/>
                <a:gd name="T12" fmla="*/ 123 w 147"/>
                <a:gd name="T13" fmla="*/ 116 h 261"/>
                <a:gd name="T14" fmla="*/ 123 w 147"/>
                <a:gd name="T15" fmla="*/ 143 h 261"/>
                <a:gd name="T16" fmla="*/ 34 w 147"/>
                <a:gd name="T17" fmla="*/ 143 h 261"/>
                <a:gd name="T18" fmla="*/ 34 w 147"/>
                <a:gd name="T19" fmla="*/ 261 h 261"/>
                <a:gd name="T20" fmla="*/ 0 w 147"/>
                <a:gd name="T2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261">
                  <a:moveTo>
                    <a:pt x="0" y="261"/>
                  </a:moveTo>
                  <a:lnTo>
                    <a:pt x="0" y="0"/>
                  </a:lnTo>
                  <a:lnTo>
                    <a:pt x="147" y="0"/>
                  </a:lnTo>
                  <a:lnTo>
                    <a:pt x="147" y="27"/>
                  </a:lnTo>
                  <a:lnTo>
                    <a:pt x="34" y="27"/>
                  </a:lnTo>
                  <a:lnTo>
                    <a:pt x="34" y="116"/>
                  </a:lnTo>
                  <a:lnTo>
                    <a:pt x="123" y="116"/>
                  </a:lnTo>
                  <a:lnTo>
                    <a:pt x="123" y="143"/>
                  </a:lnTo>
                  <a:lnTo>
                    <a:pt x="34" y="143"/>
                  </a:lnTo>
                  <a:lnTo>
                    <a:pt x="34" y="261"/>
                  </a:lnTo>
                  <a:lnTo>
                    <a:pt x="0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3" name="Freeform 162">
              <a:extLst>
                <a:ext uri="{FF2B5EF4-FFF2-40B4-BE49-F238E27FC236}">
                  <a16:creationId xmlns:a16="http://schemas.microsoft.com/office/drawing/2014/main" id="{FD0CC5D1-749F-4A19-ADEC-A16E1ECEE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0581" y="4306199"/>
              <a:ext cx="5545" cy="33267"/>
            </a:xfrm>
            <a:custGeom>
              <a:avLst/>
              <a:gdLst>
                <a:gd name="T0" fmla="*/ 6 w 46"/>
                <a:gd name="T1" fmla="*/ 288 h 288"/>
                <a:gd name="T2" fmla="*/ 6 w 46"/>
                <a:gd name="T3" fmla="*/ 81 h 288"/>
                <a:gd name="T4" fmla="*/ 40 w 46"/>
                <a:gd name="T5" fmla="*/ 81 h 288"/>
                <a:gd name="T6" fmla="*/ 40 w 46"/>
                <a:gd name="T7" fmla="*/ 288 h 288"/>
                <a:gd name="T8" fmla="*/ 6 w 46"/>
                <a:gd name="T9" fmla="*/ 288 h 288"/>
                <a:gd name="T10" fmla="*/ 40 w 46"/>
                <a:gd name="T11" fmla="*/ 41 h 288"/>
                <a:gd name="T12" fmla="*/ 36 w 46"/>
                <a:gd name="T13" fmla="*/ 44 h 288"/>
                <a:gd name="T14" fmla="*/ 33 w 46"/>
                <a:gd name="T15" fmla="*/ 46 h 288"/>
                <a:gd name="T16" fmla="*/ 28 w 46"/>
                <a:gd name="T17" fmla="*/ 47 h 288"/>
                <a:gd name="T18" fmla="*/ 23 w 46"/>
                <a:gd name="T19" fmla="*/ 47 h 288"/>
                <a:gd name="T20" fmla="*/ 19 w 46"/>
                <a:gd name="T21" fmla="*/ 47 h 288"/>
                <a:gd name="T22" fmla="*/ 14 w 46"/>
                <a:gd name="T23" fmla="*/ 46 h 288"/>
                <a:gd name="T24" fmla="*/ 10 w 46"/>
                <a:gd name="T25" fmla="*/ 44 h 288"/>
                <a:gd name="T26" fmla="*/ 7 w 46"/>
                <a:gd name="T27" fmla="*/ 41 h 288"/>
                <a:gd name="T28" fmla="*/ 4 w 46"/>
                <a:gd name="T29" fmla="*/ 37 h 288"/>
                <a:gd name="T30" fmla="*/ 2 w 46"/>
                <a:gd name="T31" fmla="*/ 33 h 288"/>
                <a:gd name="T32" fmla="*/ 1 w 46"/>
                <a:gd name="T33" fmla="*/ 29 h 288"/>
                <a:gd name="T34" fmla="*/ 0 w 46"/>
                <a:gd name="T35" fmla="*/ 24 h 288"/>
                <a:gd name="T36" fmla="*/ 1 w 46"/>
                <a:gd name="T37" fmla="*/ 19 h 288"/>
                <a:gd name="T38" fmla="*/ 2 w 46"/>
                <a:gd name="T39" fmla="*/ 15 h 288"/>
                <a:gd name="T40" fmla="*/ 4 w 46"/>
                <a:gd name="T41" fmla="*/ 11 h 288"/>
                <a:gd name="T42" fmla="*/ 7 w 46"/>
                <a:gd name="T43" fmla="*/ 8 h 288"/>
                <a:gd name="T44" fmla="*/ 10 w 46"/>
                <a:gd name="T45" fmla="*/ 4 h 288"/>
                <a:gd name="T46" fmla="*/ 14 w 46"/>
                <a:gd name="T47" fmla="*/ 2 h 288"/>
                <a:gd name="T48" fmla="*/ 19 w 46"/>
                <a:gd name="T49" fmla="*/ 1 h 288"/>
                <a:gd name="T50" fmla="*/ 23 w 46"/>
                <a:gd name="T51" fmla="*/ 0 h 288"/>
                <a:gd name="T52" fmla="*/ 28 w 46"/>
                <a:gd name="T53" fmla="*/ 1 h 288"/>
                <a:gd name="T54" fmla="*/ 33 w 46"/>
                <a:gd name="T55" fmla="*/ 2 h 288"/>
                <a:gd name="T56" fmla="*/ 36 w 46"/>
                <a:gd name="T57" fmla="*/ 4 h 288"/>
                <a:gd name="T58" fmla="*/ 40 w 46"/>
                <a:gd name="T59" fmla="*/ 8 h 288"/>
                <a:gd name="T60" fmla="*/ 43 w 46"/>
                <a:gd name="T61" fmla="*/ 11 h 288"/>
                <a:gd name="T62" fmla="*/ 45 w 46"/>
                <a:gd name="T63" fmla="*/ 15 h 288"/>
                <a:gd name="T64" fmla="*/ 46 w 46"/>
                <a:gd name="T65" fmla="*/ 19 h 288"/>
                <a:gd name="T66" fmla="*/ 46 w 46"/>
                <a:gd name="T67" fmla="*/ 24 h 288"/>
                <a:gd name="T68" fmla="*/ 46 w 46"/>
                <a:gd name="T69" fmla="*/ 29 h 288"/>
                <a:gd name="T70" fmla="*/ 45 w 46"/>
                <a:gd name="T71" fmla="*/ 33 h 288"/>
                <a:gd name="T72" fmla="*/ 43 w 46"/>
                <a:gd name="T73" fmla="*/ 37 h 288"/>
                <a:gd name="T74" fmla="*/ 40 w 46"/>
                <a:gd name="T75" fmla="*/ 4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288">
                  <a:moveTo>
                    <a:pt x="6" y="288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8"/>
                  </a:lnTo>
                  <a:lnTo>
                    <a:pt x="6" y="288"/>
                  </a:lnTo>
                  <a:close/>
                  <a:moveTo>
                    <a:pt x="40" y="41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8" y="47"/>
                  </a:lnTo>
                  <a:lnTo>
                    <a:pt x="23" y="47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7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6" y="24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4" name="Freeform 163">
              <a:extLst>
                <a:ext uri="{FF2B5EF4-FFF2-40B4-BE49-F238E27FC236}">
                  <a16:creationId xmlns:a16="http://schemas.microsoft.com/office/drawing/2014/main" id="{8EAFDD49-169F-4CF6-A314-FC7DDE25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3519" y="4315440"/>
              <a:ext cx="20330" cy="24026"/>
            </a:xfrm>
            <a:custGeom>
              <a:avLst/>
              <a:gdLst>
                <a:gd name="T0" fmla="*/ 36 w 183"/>
                <a:gd name="T1" fmla="*/ 37 h 210"/>
                <a:gd name="T2" fmla="*/ 47 w 183"/>
                <a:gd name="T3" fmla="*/ 20 h 210"/>
                <a:gd name="T4" fmla="*/ 63 w 183"/>
                <a:gd name="T5" fmla="*/ 8 h 210"/>
                <a:gd name="T6" fmla="*/ 81 w 183"/>
                <a:gd name="T7" fmla="*/ 2 h 210"/>
                <a:gd name="T8" fmla="*/ 103 w 183"/>
                <a:gd name="T9" fmla="*/ 0 h 210"/>
                <a:gd name="T10" fmla="*/ 120 w 183"/>
                <a:gd name="T11" fmla="*/ 1 h 210"/>
                <a:gd name="T12" fmla="*/ 135 w 183"/>
                <a:gd name="T13" fmla="*/ 5 h 210"/>
                <a:gd name="T14" fmla="*/ 148 w 183"/>
                <a:gd name="T15" fmla="*/ 13 h 210"/>
                <a:gd name="T16" fmla="*/ 161 w 183"/>
                <a:gd name="T17" fmla="*/ 22 h 210"/>
                <a:gd name="T18" fmla="*/ 171 w 183"/>
                <a:gd name="T19" fmla="*/ 35 h 210"/>
                <a:gd name="T20" fmla="*/ 178 w 183"/>
                <a:gd name="T21" fmla="*/ 50 h 210"/>
                <a:gd name="T22" fmla="*/ 182 w 183"/>
                <a:gd name="T23" fmla="*/ 68 h 210"/>
                <a:gd name="T24" fmla="*/ 183 w 183"/>
                <a:gd name="T25" fmla="*/ 88 h 210"/>
                <a:gd name="T26" fmla="*/ 149 w 183"/>
                <a:gd name="T27" fmla="*/ 210 h 210"/>
                <a:gd name="T28" fmla="*/ 149 w 183"/>
                <a:gd name="T29" fmla="*/ 86 h 210"/>
                <a:gd name="T30" fmla="*/ 147 w 183"/>
                <a:gd name="T31" fmla="*/ 72 h 210"/>
                <a:gd name="T32" fmla="*/ 144 w 183"/>
                <a:gd name="T33" fmla="*/ 60 h 210"/>
                <a:gd name="T34" fmla="*/ 138 w 183"/>
                <a:gd name="T35" fmla="*/ 50 h 210"/>
                <a:gd name="T36" fmla="*/ 130 w 183"/>
                <a:gd name="T37" fmla="*/ 42 h 210"/>
                <a:gd name="T38" fmla="*/ 122 w 183"/>
                <a:gd name="T39" fmla="*/ 36 h 210"/>
                <a:gd name="T40" fmla="*/ 111 w 183"/>
                <a:gd name="T41" fmla="*/ 32 h 210"/>
                <a:gd name="T42" fmla="*/ 99 w 183"/>
                <a:gd name="T43" fmla="*/ 30 h 210"/>
                <a:gd name="T44" fmla="*/ 87 w 183"/>
                <a:gd name="T45" fmla="*/ 30 h 210"/>
                <a:gd name="T46" fmla="*/ 74 w 183"/>
                <a:gd name="T47" fmla="*/ 32 h 210"/>
                <a:gd name="T48" fmla="*/ 64 w 183"/>
                <a:gd name="T49" fmla="*/ 36 h 210"/>
                <a:gd name="T50" fmla="*/ 55 w 183"/>
                <a:gd name="T51" fmla="*/ 42 h 210"/>
                <a:gd name="T52" fmla="*/ 47 w 183"/>
                <a:gd name="T53" fmla="*/ 50 h 210"/>
                <a:gd name="T54" fmla="*/ 41 w 183"/>
                <a:gd name="T55" fmla="*/ 60 h 210"/>
                <a:gd name="T56" fmla="*/ 38 w 183"/>
                <a:gd name="T57" fmla="*/ 72 h 210"/>
                <a:gd name="T58" fmla="*/ 36 w 183"/>
                <a:gd name="T59" fmla="*/ 86 h 210"/>
                <a:gd name="T60" fmla="*/ 36 w 183"/>
                <a:gd name="T61" fmla="*/ 210 h 210"/>
                <a:gd name="T62" fmla="*/ 0 w 183"/>
                <a:gd name="T63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0">
                  <a:moveTo>
                    <a:pt x="36" y="3"/>
                  </a:moveTo>
                  <a:lnTo>
                    <a:pt x="36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5" y="14"/>
                  </a:lnTo>
                  <a:lnTo>
                    <a:pt x="63" y="8"/>
                  </a:lnTo>
                  <a:lnTo>
                    <a:pt x="72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27" y="3"/>
                  </a:lnTo>
                  <a:lnTo>
                    <a:pt x="135" y="5"/>
                  </a:lnTo>
                  <a:lnTo>
                    <a:pt x="142" y="8"/>
                  </a:lnTo>
                  <a:lnTo>
                    <a:pt x="148" y="13"/>
                  </a:lnTo>
                  <a:lnTo>
                    <a:pt x="155" y="17"/>
                  </a:lnTo>
                  <a:lnTo>
                    <a:pt x="161" y="22"/>
                  </a:lnTo>
                  <a:lnTo>
                    <a:pt x="166" y="29"/>
                  </a:lnTo>
                  <a:lnTo>
                    <a:pt x="171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8" y="50"/>
                  </a:lnTo>
                  <a:lnTo>
                    <a:pt x="135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2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6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7" y="30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9" y="34"/>
                  </a:lnTo>
                  <a:lnTo>
                    <a:pt x="64" y="36"/>
                  </a:lnTo>
                  <a:lnTo>
                    <a:pt x="59" y="38"/>
                  </a:lnTo>
                  <a:lnTo>
                    <a:pt x="55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9" y="66"/>
                  </a:lnTo>
                  <a:lnTo>
                    <a:pt x="38" y="72"/>
                  </a:lnTo>
                  <a:lnTo>
                    <a:pt x="37" y="79"/>
                  </a:lnTo>
                  <a:lnTo>
                    <a:pt x="36" y="86"/>
                  </a:lnTo>
                  <a:lnTo>
                    <a:pt x="36" y="93"/>
                  </a:lnTo>
                  <a:lnTo>
                    <a:pt x="36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5" name="Freeform 164">
              <a:extLst>
                <a:ext uri="{FF2B5EF4-FFF2-40B4-BE49-F238E27FC236}">
                  <a16:creationId xmlns:a16="http://schemas.microsoft.com/office/drawing/2014/main" id="{5C163FE8-6769-421B-BF42-095E301DE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9394" y="4315440"/>
              <a:ext cx="24027" cy="24026"/>
            </a:xfrm>
            <a:custGeom>
              <a:avLst/>
              <a:gdLst>
                <a:gd name="T0" fmla="*/ 160 w 211"/>
                <a:gd name="T1" fmla="*/ 158 h 215"/>
                <a:gd name="T2" fmla="*/ 168 w 211"/>
                <a:gd name="T3" fmla="*/ 146 h 215"/>
                <a:gd name="T4" fmla="*/ 172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2 w 211"/>
                <a:gd name="T11" fmla="*/ 83 h 215"/>
                <a:gd name="T12" fmla="*/ 168 w 211"/>
                <a:gd name="T13" fmla="*/ 69 h 215"/>
                <a:gd name="T14" fmla="*/ 160 w 211"/>
                <a:gd name="T15" fmla="*/ 56 h 215"/>
                <a:gd name="T16" fmla="*/ 150 w 211"/>
                <a:gd name="T17" fmla="*/ 46 h 215"/>
                <a:gd name="T18" fmla="*/ 138 w 211"/>
                <a:gd name="T19" fmla="*/ 38 h 215"/>
                <a:gd name="T20" fmla="*/ 126 w 211"/>
                <a:gd name="T21" fmla="*/ 33 h 215"/>
                <a:gd name="T22" fmla="*/ 113 w 211"/>
                <a:gd name="T23" fmla="*/ 30 h 215"/>
                <a:gd name="T24" fmla="*/ 98 w 211"/>
                <a:gd name="T25" fmla="*/ 30 h 215"/>
                <a:gd name="T26" fmla="*/ 85 w 211"/>
                <a:gd name="T27" fmla="*/ 32 h 215"/>
                <a:gd name="T28" fmla="*/ 72 w 211"/>
                <a:gd name="T29" fmla="*/ 37 h 215"/>
                <a:gd name="T30" fmla="*/ 61 w 211"/>
                <a:gd name="T31" fmla="*/ 46 h 215"/>
                <a:gd name="T32" fmla="*/ 51 w 211"/>
                <a:gd name="T33" fmla="*/ 55 h 215"/>
                <a:gd name="T34" fmla="*/ 44 w 211"/>
                <a:gd name="T35" fmla="*/ 67 h 215"/>
                <a:gd name="T36" fmla="*/ 38 w 211"/>
                <a:gd name="T37" fmla="*/ 82 h 215"/>
                <a:gd name="T38" fmla="*/ 35 w 211"/>
                <a:gd name="T39" fmla="*/ 97 h 215"/>
                <a:gd name="T40" fmla="*/ 35 w 211"/>
                <a:gd name="T41" fmla="*/ 114 h 215"/>
                <a:gd name="T42" fmla="*/ 38 w 211"/>
                <a:gd name="T43" fmla="*/ 130 h 215"/>
                <a:gd name="T44" fmla="*/ 44 w 211"/>
                <a:gd name="T45" fmla="*/ 144 h 215"/>
                <a:gd name="T46" fmla="*/ 51 w 211"/>
                <a:gd name="T47" fmla="*/ 157 h 215"/>
                <a:gd name="T48" fmla="*/ 62 w 211"/>
                <a:gd name="T49" fmla="*/ 168 h 215"/>
                <a:gd name="T50" fmla="*/ 72 w 211"/>
                <a:gd name="T51" fmla="*/ 176 h 215"/>
                <a:gd name="T52" fmla="*/ 85 w 211"/>
                <a:gd name="T53" fmla="*/ 182 h 215"/>
                <a:gd name="T54" fmla="*/ 99 w 211"/>
                <a:gd name="T55" fmla="*/ 185 h 215"/>
                <a:gd name="T56" fmla="*/ 113 w 211"/>
                <a:gd name="T57" fmla="*/ 185 h 215"/>
                <a:gd name="T58" fmla="*/ 126 w 211"/>
                <a:gd name="T59" fmla="*/ 182 h 215"/>
                <a:gd name="T60" fmla="*/ 138 w 211"/>
                <a:gd name="T61" fmla="*/ 176 h 215"/>
                <a:gd name="T62" fmla="*/ 150 w 211"/>
                <a:gd name="T63" fmla="*/ 169 h 215"/>
                <a:gd name="T64" fmla="*/ 29 w 211"/>
                <a:gd name="T65" fmla="*/ 184 h 215"/>
                <a:gd name="T66" fmla="*/ 16 w 211"/>
                <a:gd name="T67" fmla="*/ 168 h 215"/>
                <a:gd name="T68" fmla="*/ 7 w 211"/>
                <a:gd name="T69" fmla="*/ 149 h 215"/>
                <a:gd name="T70" fmla="*/ 2 w 211"/>
                <a:gd name="T71" fmla="*/ 128 h 215"/>
                <a:gd name="T72" fmla="*/ 0 w 211"/>
                <a:gd name="T73" fmla="*/ 106 h 215"/>
                <a:gd name="T74" fmla="*/ 2 w 211"/>
                <a:gd name="T75" fmla="*/ 83 h 215"/>
                <a:gd name="T76" fmla="*/ 7 w 211"/>
                <a:gd name="T77" fmla="*/ 63 h 215"/>
                <a:gd name="T78" fmla="*/ 16 w 211"/>
                <a:gd name="T79" fmla="*/ 44 h 215"/>
                <a:gd name="T80" fmla="*/ 28 w 211"/>
                <a:gd name="T81" fmla="*/ 29 h 215"/>
                <a:gd name="T82" fmla="*/ 44 w 211"/>
                <a:gd name="T83" fmla="*/ 16 h 215"/>
                <a:gd name="T84" fmla="*/ 60 w 211"/>
                <a:gd name="T85" fmla="*/ 7 h 215"/>
                <a:gd name="T86" fmla="*/ 79 w 211"/>
                <a:gd name="T87" fmla="*/ 1 h 215"/>
                <a:gd name="T88" fmla="*/ 99 w 211"/>
                <a:gd name="T89" fmla="*/ 0 h 215"/>
                <a:gd name="T90" fmla="*/ 125 w 211"/>
                <a:gd name="T91" fmla="*/ 3 h 215"/>
                <a:gd name="T92" fmla="*/ 146 w 211"/>
                <a:gd name="T93" fmla="*/ 11 h 215"/>
                <a:gd name="T94" fmla="*/ 163 w 211"/>
                <a:gd name="T95" fmla="*/ 26 h 215"/>
                <a:gd name="T96" fmla="*/ 176 w 211"/>
                <a:gd name="T97" fmla="*/ 44 h 215"/>
                <a:gd name="T98" fmla="*/ 211 w 211"/>
                <a:gd name="T99" fmla="*/ 3 h 215"/>
                <a:gd name="T100" fmla="*/ 176 w 211"/>
                <a:gd name="T101" fmla="*/ 210 h 215"/>
                <a:gd name="T102" fmla="*/ 170 w 211"/>
                <a:gd name="T103" fmla="*/ 178 h 215"/>
                <a:gd name="T104" fmla="*/ 155 w 211"/>
                <a:gd name="T105" fmla="*/ 194 h 215"/>
                <a:gd name="T106" fmla="*/ 135 w 211"/>
                <a:gd name="T107" fmla="*/ 207 h 215"/>
                <a:gd name="T108" fmla="*/ 112 w 211"/>
                <a:gd name="T109" fmla="*/ 214 h 215"/>
                <a:gd name="T110" fmla="*/ 88 w 211"/>
                <a:gd name="T111" fmla="*/ 214 h 215"/>
                <a:gd name="T112" fmla="*/ 69 w 211"/>
                <a:gd name="T113" fmla="*/ 210 h 215"/>
                <a:gd name="T114" fmla="*/ 52 w 211"/>
                <a:gd name="T115" fmla="*/ 202 h 215"/>
                <a:gd name="T116" fmla="*/ 36 w 211"/>
                <a:gd name="T117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8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0" y="139"/>
                  </a:lnTo>
                  <a:lnTo>
                    <a:pt x="172" y="132"/>
                  </a:lnTo>
                  <a:lnTo>
                    <a:pt x="175" y="124"/>
                  </a:lnTo>
                  <a:lnTo>
                    <a:pt x="176" y="116"/>
                  </a:lnTo>
                  <a:lnTo>
                    <a:pt x="176" y="107"/>
                  </a:lnTo>
                  <a:lnTo>
                    <a:pt x="176" y="99"/>
                  </a:lnTo>
                  <a:lnTo>
                    <a:pt x="175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8" y="69"/>
                  </a:lnTo>
                  <a:lnTo>
                    <a:pt x="164" y="63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6"/>
                  </a:lnTo>
                  <a:lnTo>
                    <a:pt x="145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19" y="31"/>
                  </a:lnTo>
                  <a:lnTo>
                    <a:pt x="113" y="30"/>
                  </a:lnTo>
                  <a:lnTo>
                    <a:pt x="105" y="30"/>
                  </a:lnTo>
                  <a:lnTo>
                    <a:pt x="98" y="30"/>
                  </a:lnTo>
                  <a:lnTo>
                    <a:pt x="92" y="31"/>
                  </a:lnTo>
                  <a:lnTo>
                    <a:pt x="85" y="32"/>
                  </a:lnTo>
                  <a:lnTo>
                    <a:pt x="79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1" y="46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7"/>
                  </a:lnTo>
                  <a:lnTo>
                    <a:pt x="40" y="74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5" y="97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7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3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6" y="182"/>
                  </a:lnTo>
                  <a:lnTo>
                    <a:pt x="132" y="180"/>
                  </a:lnTo>
                  <a:lnTo>
                    <a:pt x="138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5" y="164"/>
                  </a:lnTo>
                  <a:close/>
                  <a:moveTo>
                    <a:pt x="29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1" y="158"/>
                  </a:lnTo>
                  <a:lnTo>
                    <a:pt x="7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7" y="63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6"/>
                  </a:lnTo>
                  <a:lnTo>
                    <a:pt x="28" y="29"/>
                  </a:lnTo>
                  <a:lnTo>
                    <a:pt x="35" y="22"/>
                  </a:lnTo>
                  <a:lnTo>
                    <a:pt x="44" y="16"/>
                  </a:lnTo>
                  <a:lnTo>
                    <a:pt x="51" y="10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2" y="0"/>
                  </a:lnTo>
                  <a:lnTo>
                    <a:pt x="125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6" y="44"/>
                  </a:lnTo>
                  <a:lnTo>
                    <a:pt x="176" y="3"/>
                  </a:lnTo>
                  <a:lnTo>
                    <a:pt x="211" y="3"/>
                  </a:lnTo>
                  <a:lnTo>
                    <a:pt x="211" y="210"/>
                  </a:lnTo>
                  <a:lnTo>
                    <a:pt x="176" y="210"/>
                  </a:lnTo>
                  <a:lnTo>
                    <a:pt x="176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5" y="211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8" y="214"/>
                  </a:lnTo>
                  <a:lnTo>
                    <a:pt x="79" y="213"/>
                  </a:lnTo>
                  <a:lnTo>
                    <a:pt x="69" y="210"/>
                  </a:lnTo>
                  <a:lnTo>
                    <a:pt x="61" y="206"/>
                  </a:lnTo>
                  <a:lnTo>
                    <a:pt x="52" y="202"/>
                  </a:lnTo>
                  <a:lnTo>
                    <a:pt x="44" y="198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6" name="Freeform 165">
              <a:extLst>
                <a:ext uri="{FF2B5EF4-FFF2-40B4-BE49-F238E27FC236}">
                  <a16:creationId xmlns:a16="http://schemas.microsoft.com/office/drawing/2014/main" id="{F0DE022F-546A-4C9C-A472-006F51AD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966" y="4315440"/>
              <a:ext cx="22179" cy="24026"/>
            </a:xfrm>
            <a:custGeom>
              <a:avLst/>
              <a:gdLst>
                <a:gd name="T0" fmla="*/ 35 w 183"/>
                <a:gd name="T1" fmla="*/ 3 h 210"/>
                <a:gd name="T2" fmla="*/ 35 w 183"/>
                <a:gd name="T3" fmla="*/ 37 h 210"/>
                <a:gd name="T4" fmla="*/ 41 w 183"/>
                <a:gd name="T5" fmla="*/ 27 h 210"/>
                <a:gd name="T6" fmla="*/ 47 w 183"/>
                <a:gd name="T7" fmla="*/ 20 h 210"/>
                <a:gd name="T8" fmla="*/ 54 w 183"/>
                <a:gd name="T9" fmla="*/ 14 h 210"/>
                <a:gd name="T10" fmla="*/ 62 w 183"/>
                <a:gd name="T11" fmla="*/ 8 h 210"/>
                <a:gd name="T12" fmla="*/ 71 w 183"/>
                <a:gd name="T13" fmla="*/ 5 h 210"/>
                <a:gd name="T14" fmla="*/ 81 w 183"/>
                <a:gd name="T15" fmla="*/ 2 h 210"/>
                <a:gd name="T16" fmla="*/ 92 w 183"/>
                <a:gd name="T17" fmla="*/ 0 h 210"/>
                <a:gd name="T18" fmla="*/ 102 w 183"/>
                <a:gd name="T19" fmla="*/ 0 h 210"/>
                <a:gd name="T20" fmla="*/ 111 w 183"/>
                <a:gd name="T21" fmla="*/ 0 h 210"/>
                <a:gd name="T22" fmla="*/ 119 w 183"/>
                <a:gd name="T23" fmla="*/ 1 h 210"/>
                <a:gd name="T24" fmla="*/ 127 w 183"/>
                <a:gd name="T25" fmla="*/ 3 h 210"/>
                <a:gd name="T26" fmla="*/ 134 w 183"/>
                <a:gd name="T27" fmla="*/ 5 h 210"/>
                <a:gd name="T28" fmla="*/ 142 w 183"/>
                <a:gd name="T29" fmla="*/ 8 h 210"/>
                <a:gd name="T30" fmla="*/ 148 w 183"/>
                <a:gd name="T31" fmla="*/ 13 h 210"/>
                <a:gd name="T32" fmla="*/ 154 w 183"/>
                <a:gd name="T33" fmla="*/ 17 h 210"/>
                <a:gd name="T34" fmla="*/ 160 w 183"/>
                <a:gd name="T35" fmla="*/ 22 h 210"/>
                <a:gd name="T36" fmla="*/ 165 w 183"/>
                <a:gd name="T37" fmla="*/ 29 h 210"/>
                <a:gd name="T38" fmla="*/ 170 w 183"/>
                <a:gd name="T39" fmla="*/ 35 h 210"/>
                <a:gd name="T40" fmla="*/ 175 w 183"/>
                <a:gd name="T41" fmla="*/ 42 h 210"/>
                <a:gd name="T42" fmla="*/ 178 w 183"/>
                <a:gd name="T43" fmla="*/ 50 h 210"/>
                <a:gd name="T44" fmla="*/ 180 w 183"/>
                <a:gd name="T45" fmla="*/ 58 h 210"/>
                <a:gd name="T46" fmla="*/ 182 w 183"/>
                <a:gd name="T47" fmla="*/ 68 h 210"/>
                <a:gd name="T48" fmla="*/ 183 w 183"/>
                <a:gd name="T49" fmla="*/ 77 h 210"/>
                <a:gd name="T50" fmla="*/ 183 w 183"/>
                <a:gd name="T51" fmla="*/ 88 h 210"/>
                <a:gd name="T52" fmla="*/ 183 w 183"/>
                <a:gd name="T53" fmla="*/ 210 h 210"/>
                <a:gd name="T54" fmla="*/ 149 w 183"/>
                <a:gd name="T55" fmla="*/ 210 h 210"/>
                <a:gd name="T56" fmla="*/ 149 w 183"/>
                <a:gd name="T57" fmla="*/ 93 h 210"/>
                <a:gd name="T58" fmla="*/ 148 w 183"/>
                <a:gd name="T59" fmla="*/ 79 h 210"/>
                <a:gd name="T60" fmla="*/ 146 w 183"/>
                <a:gd name="T61" fmla="*/ 66 h 210"/>
                <a:gd name="T62" fmla="*/ 144 w 183"/>
                <a:gd name="T63" fmla="*/ 60 h 210"/>
                <a:gd name="T64" fmla="*/ 141 w 183"/>
                <a:gd name="T65" fmla="*/ 55 h 210"/>
                <a:gd name="T66" fmla="*/ 137 w 183"/>
                <a:gd name="T67" fmla="*/ 50 h 210"/>
                <a:gd name="T68" fmla="*/ 134 w 183"/>
                <a:gd name="T69" fmla="*/ 46 h 210"/>
                <a:gd name="T70" fmla="*/ 130 w 183"/>
                <a:gd name="T71" fmla="*/ 42 h 210"/>
                <a:gd name="T72" fmla="*/ 126 w 183"/>
                <a:gd name="T73" fmla="*/ 38 h 210"/>
                <a:gd name="T74" fmla="*/ 121 w 183"/>
                <a:gd name="T75" fmla="*/ 36 h 210"/>
                <a:gd name="T76" fmla="*/ 116 w 183"/>
                <a:gd name="T77" fmla="*/ 34 h 210"/>
                <a:gd name="T78" fmla="*/ 111 w 183"/>
                <a:gd name="T79" fmla="*/ 32 h 210"/>
                <a:gd name="T80" fmla="*/ 104 w 183"/>
                <a:gd name="T81" fmla="*/ 31 h 210"/>
                <a:gd name="T82" fmla="*/ 99 w 183"/>
                <a:gd name="T83" fmla="*/ 30 h 210"/>
                <a:gd name="T84" fmla="*/ 93 w 183"/>
                <a:gd name="T85" fmla="*/ 30 h 210"/>
                <a:gd name="T86" fmla="*/ 85 w 183"/>
                <a:gd name="T87" fmla="*/ 30 h 210"/>
                <a:gd name="T88" fmla="*/ 80 w 183"/>
                <a:gd name="T89" fmla="*/ 31 h 210"/>
                <a:gd name="T90" fmla="*/ 74 w 183"/>
                <a:gd name="T91" fmla="*/ 32 h 210"/>
                <a:gd name="T92" fmla="*/ 68 w 183"/>
                <a:gd name="T93" fmla="*/ 34 h 210"/>
                <a:gd name="T94" fmla="*/ 63 w 183"/>
                <a:gd name="T95" fmla="*/ 36 h 210"/>
                <a:gd name="T96" fmla="*/ 59 w 183"/>
                <a:gd name="T97" fmla="*/ 38 h 210"/>
                <a:gd name="T98" fmla="*/ 54 w 183"/>
                <a:gd name="T99" fmla="*/ 42 h 210"/>
                <a:gd name="T100" fmla="*/ 50 w 183"/>
                <a:gd name="T101" fmla="*/ 46 h 210"/>
                <a:gd name="T102" fmla="*/ 47 w 183"/>
                <a:gd name="T103" fmla="*/ 50 h 210"/>
                <a:gd name="T104" fmla="*/ 44 w 183"/>
                <a:gd name="T105" fmla="*/ 55 h 210"/>
                <a:gd name="T106" fmla="*/ 41 w 183"/>
                <a:gd name="T107" fmla="*/ 60 h 210"/>
                <a:gd name="T108" fmla="*/ 38 w 183"/>
                <a:gd name="T109" fmla="*/ 66 h 210"/>
                <a:gd name="T110" fmla="*/ 37 w 183"/>
                <a:gd name="T111" fmla="*/ 72 h 210"/>
                <a:gd name="T112" fmla="*/ 35 w 183"/>
                <a:gd name="T113" fmla="*/ 79 h 210"/>
                <a:gd name="T114" fmla="*/ 35 w 183"/>
                <a:gd name="T115" fmla="*/ 86 h 210"/>
                <a:gd name="T116" fmla="*/ 35 w 183"/>
                <a:gd name="T117" fmla="*/ 93 h 210"/>
                <a:gd name="T118" fmla="*/ 35 w 183"/>
                <a:gd name="T119" fmla="*/ 210 h 210"/>
                <a:gd name="T120" fmla="*/ 0 w 183"/>
                <a:gd name="T121" fmla="*/ 210 h 210"/>
                <a:gd name="T122" fmla="*/ 0 w 183"/>
                <a:gd name="T123" fmla="*/ 3 h 210"/>
                <a:gd name="T124" fmla="*/ 35 w 183"/>
                <a:gd name="T125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210">
                  <a:moveTo>
                    <a:pt x="35" y="3"/>
                  </a:moveTo>
                  <a:lnTo>
                    <a:pt x="35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4" y="14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2" y="8"/>
                  </a:lnTo>
                  <a:lnTo>
                    <a:pt x="148" y="13"/>
                  </a:lnTo>
                  <a:lnTo>
                    <a:pt x="154" y="17"/>
                  </a:lnTo>
                  <a:lnTo>
                    <a:pt x="160" y="22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8" y="79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4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5" y="30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93"/>
                  </a:lnTo>
                  <a:lnTo>
                    <a:pt x="35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7" name="Freeform 166">
              <a:extLst>
                <a:ext uri="{FF2B5EF4-FFF2-40B4-BE49-F238E27FC236}">
                  <a16:creationId xmlns:a16="http://schemas.microsoft.com/office/drawing/2014/main" id="{4EC32E01-399A-48BD-A0DC-9A87749B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841" y="4315440"/>
              <a:ext cx="24027" cy="24026"/>
            </a:xfrm>
            <a:custGeom>
              <a:avLst/>
              <a:gdLst>
                <a:gd name="T0" fmla="*/ 21 w 194"/>
                <a:gd name="T1" fmla="*/ 177 h 215"/>
                <a:gd name="T2" fmla="*/ 10 w 194"/>
                <a:gd name="T3" fmla="*/ 160 h 215"/>
                <a:gd name="T4" fmla="*/ 3 w 194"/>
                <a:gd name="T5" fmla="*/ 140 h 215"/>
                <a:gd name="T6" fmla="*/ 0 w 194"/>
                <a:gd name="T7" fmla="*/ 119 h 215"/>
                <a:gd name="T8" fmla="*/ 0 w 194"/>
                <a:gd name="T9" fmla="*/ 96 h 215"/>
                <a:gd name="T10" fmla="*/ 3 w 194"/>
                <a:gd name="T11" fmla="*/ 73 h 215"/>
                <a:gd name="T12" fmla="*/ 10 w 194"/>
                <a:gd name="T13" fmla="*/ 54 h 215"/>
                <a:gd name="T14" fmla="*/ 21 w 194"/>
                <a:gd name="T15" fmla="*/ 37 h 215"/>
                <a:gd name="T16" fmla="*/ 35 w 194"/>
                <a:gd name="T17" fmla="*/ 22 h 215"/>
                <a:gd name="T18" fmla="*/ 51 w 194"/>
                <a:gd name="T19" fmla="*/ 10 h 215"/>
                <a:gd name="T20" fmla="*/ 69 w 194"/>
                <a:gd name="T21" fmla="*/ 4 h 215"/>
                <a:gd name="T22" fmla="*/ 89 w 194"/>
                <a:gd name="T23" fmla="*/ 0 h 215"/>
                <a:gd name="T24" fmla="*/ 109 w 194"/>
                <a:gd name="T25" fmla="*/ 0 h 215"/>
                <a:gd name="T26" fmla="*/ 126 w 194"/>
                <a:gd name="T27" fmla="*/ 2 h 215"/>
                <a:gd name="T28" fmla="*/ 142 w 194"/>
                <a:gd name="T29" fmla="*/ 6 h 215"/>
                <a:gd name="T30" fmla="*/ 155 w 194"/>
                <a:gd name="T31" fmla="*/ 13 h 215"/>
                <a:gd name="T32" fmla="*/ 167 w 194"/>
                <a:gd name="T33" fmla="*/ 21 h 215"/>
                <a:gd name="T34" fmla="*/ 177 w 194"/>
                <a:gd name="T35" fmla="*/ 32 h 215"/>
                <a:gd name="T36" fmla="*/ 186 w 194"/>
                <a:gd name="T37" fmla="*/ 44 h 215"/>
                <a:gd name="T38" fmla="*/ 192 w 194"/>
                <a:gd name="T39" fmla="*/ 58 h 215"/>
                <a:gd name="T40" fmla="*/ 157 w 194"/>
                <a:gd name="T41" fmla="*/ 67 h 215"/>
                <a:gd name="T42" fmla="*/ 150 w 194"/>
                <a:gd name="T43" fmla="*/ 50 h 215"/>
                <a:gd name="T44" fmla="*/ 137 w 194"/>
                <a:gd name="T45" fmla="*/ 38 h 215"/>
                <a:gd name="T46" fmla="*/ 120 w 194"/>
                <a:gd name="T47" fmla="*/ 31 h 215"/>
                <a:gd name="T48" fmla="*/ 100 w 194"/>
                <a:gd name="T49" fmla="*/ 27 h 215"/>
                <a:gd name="T50" fmla="*/ 86 w 194"/>
                <a:gd name="T51" fmla="*/ 30 h 215"/>
                <a:gd name="T52" fmla="*/ 73 w 194"/>
                <a:gd name="T53" fmla="*/ 33 h 215"/>
                <a:gd name="T54" fmla="*/ 62 w 194"/>
                <a:gd name="T55" fmla="*/ 39 h 215"/>
                <a:gd name="T56" fmla="*/ 53 w 194"/>
                <a:gd name="T57" fmla="*/ 49 h 215"/>
                <a:gd name="T58" fmla="*/ 44 w 194"/>
                <a:gd name="T59" fmla="*/ 59 h 215"/>
                <a:gd name="T60" fmla="*/ 39 w 194"/>
                <a:gd name="T61" fmla="*/ 73 h 215"/>
                <a:gd name="T62" fmla="*/ 36 w 194"/>
                <a:gd name="T63" fmla="*/ 89 h 215"/>
                <a:gd name="T64" fmla="*/ 35 w 194"/>
                <a:gd name="T65" fmla="*/ 107 h 215"/>
                <a:gd name="T66" fmla="*/ 36 w 194"/>
                <a:gd name="T67" fmla="*/ 124 h 215"/>
                <a:gd name="T68" fmla="*/ 39 w 194"/>
                <a:gd name="T69" fmla="*/ 140 h 215"/>
                <a:gd name="T70" fmla="*/ 44 w 194"/>
                <a:gd name="T71" fmla="*/ 154 h 215"/>
                <a:gd name="T72" fmla="*/ 53 w 194"/>
                <a:gd name="T73" fmla="*/ 166 h 215"/>
                <a:gd name="T74" fmla="*/ 62 w 194"/>
                <a:gd name="T75" fmla="*/ 174 h 215"/>
                <a:gd name="T76" fmla="*/ 73 w 194"/>
                <a:gd name="T77" fmla="*/ 181 h 215"/>
                <a:gd name="T78" fmla="*/ 86 w 194"/>
                <a:gd name="T79" fmla="*/ 185 h 215"/>
                <a:gd name="T80" fmla="*/ 100 w 194"/>
                <a:gd name="T81" fmla="*/ 186 h 215"/>
                <a:gd name="T82" fmla="*/ 121 w 194"/>
                <a:gd name="T83" fmla="*/ 184 h 215"/>
                <a:gd name="T84" fmla="*/ 137 w 194"/>
                <a:gd name="T85" fmla="*/ 176 h 215"/>
                <a:gd name="T86" fmla="*/ 149 w 194"/>
                <a:gd name="T87" fmla="*/ 164 h 215"/>
                <a:gd name="T88" fmla="*/ 157 w 194"/>
                <a:gd name="T89" fmla="*/ 148 h 215"/>
                <a:gd name="T90" fmla="*/ 192 w 194"/>
                <a:gd name="T91" fmla="*/ 155 h 215"/>
                <a:gd name="T92" fmla="*/ 186 w 194"/>
                <a:gd name="T93" fmla="*/ 169 h 215"/>
                <a:gd name="T94" fmla="*/ 177 w 194"/>
                <a:gd name="T95" fmla="*/ 181 h 215"/>
                <a:gd name="T96" fmla="*/ 167 w 194"/>
                <a:gd name="T97" fmla="*/ 191 h 215"/>
                <a:gd name="T98" fmla="*/ 155 w 194"/>
                <a:gd name="T99" fmla="*/ 201 h 215"/>
                <a:gd name="T100" fmla="*/ 141 w 194"/>
                <a:gd name="T101" fmla="*/ 207 h 215"/>
                <a:gd name="T102" fmla="*/ 126 w 194"/>
                <a:gd name="T103" fmla="*/ 211 h 215"/>
                <a:gd name="T104" fmla="*/ 109 w 194"/>
                <a:gd name="T105" fmla="*/ 214 h 215"/>
                <a:gd name="T106" fmla="*/ 89 w 194"/>
                <a:gd name="T107" fmla="*/ 214 h 215"/>
                <a:gd name="T108" fmla="*/ 69 w 194"/>
                <a:gd name="T109" fmla="*/ 210 h 215"/>
                <a:gd name="T110" fmla="*/ 51 w 194"/>
                <a:gd name="T111" fmla="*/ 203 h 215"/>
                <a:gd name="T112" fmla="*/ 35 w 194"/>
                <a:gd name="T113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215">
                  <a:moveTo>
                    <a:pt x="27" y="185"/>
                  </a:moveTo>
                  <a:lnTo>
                    <a:pt x="21" y="177"/>
                  </a:lnTo>
                  <a:lnTo>
                    <a:pt x="16" y="169"/>
                  </a:lnTo>
                  <a:lnTo>
                    <a:pt x="10" y="160"/>
                  </a:lnTo>
                  <a:lnTo>
                    <a:pt x="6" y="151"/>
                  </a:lnTo>
                  <a:lnTo>
                    <a:pt x="3" y="140"/>
                  </a:lnTo>
                  <a:lnTo>
                    <a:pt x="1" y="130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1" y="84"/>
                  </a:lnTo>
                  <a:lnTo>
                    <a:pt x="3" y="73"/>
                  </a:lnTo>
                  <a:lnTo>
                    <a:pt x="6" y="64"/>
                  </a:lnTo>
                  <a:lnTo>
                    <a:pt x="10" y="54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7" y="29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1" y="10"/>
                  </a:lnTo>
                  <a:lnTo>
                    <a:pt x="59" y="7"/>
                  </a:lnTo>
                  <a:lnTo>
                    <a:pt x="69" y="4"/>
                  </a:lnTo>
                  <a:lnTo>
                    <a:pt x="78" y="1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8" y="1"/>
                  </a:lnTo>
                  <a:lnTo>
                    <a:pt x="126" y="2"/>
                  </a:lnTo>
                  <a:lnTo>
                    <a:pt x="135" y="4"/>
                  </a:lnTo>
                  <a:lnTo>
                    <a:pt x="142" y="6"/>
                  </a:lnTo>
                  <a:lnTo>
                    <a:pt x="149" y="9"/>
                  </a:lnTo>
                  <a:lnTo>
                    <a:pt x="155" y="13"/>
                  </a:lnTo>
                  <a:lnTo>
                    <a:pt x="161" y="17"/>
                  </a:lnTo>
                  <a:lnTo>
                    <a:pt x="167" y="21"/>
                  </a:lnTo>
                  <a:lnTo>
                    <a:pt x="172" y="26"/>
                  </a:lnTo>
                  <a:lnTo>
                    <a:pt x="177" y="32"/>
                  </a:lnTo>
                  <a:lnTo>
                    <a:pt x="182" y="38"/>
                  </a:lnTo>
                  <a:lnTo>
                    <a:pt x="186" y="44"/>
                  </a:lnTo>
                  <a:lnTo>
                    <a:pt x="189" y="51"/>
                  </a:lnTo>
                  <a:lnTo>
                    <a:pt x="192" y="58"/>
                  </a:lnTo>
                  <a:lnTo>
                    <a:pt x="194" y="67"/>
                  </a:lnTo>
                  <a:lnTo>
                    <a:pt x="157" y="67"/>
                  </a:lnTo>
                  <a:lnTo>
                    <a:pt x="154" y="58"/>
                  </a:lnTo>
                  <a:lnTo>
                    <a:pt x="150" y="50"/>
                  </a:lnTo>
                  <a:lnTo>
                    <a:pt x="143" y="43"/>
                  </a:lnTo>
                  <a:lnTo>
                    <a:pt x="137" y="38"/>
                  </a:lnTo>
                  <a:lnTo>
                    <a:pt x="128" y="34"/>
                  </a:lnTo>
                  <a:lnTo>
                    <a:pt x="120" y="31"/>
                  </a:lnTo>
                  <a:lnTo>
                    <a:pt x="110" y="29"/>
                  </a:lnTo>
                  <a:lnTo>
                    <a:pt x="100" y="27"/>
                  </a:lnTo>
                  <a:lnTo>
                    <a:pt x="93" y="29"/>
                  </a:lnTo>
                  <a:lnTo>
                    <a:pt x="86" y="30"/>
                  </a:lnTo>
                  <a:lnTo>
                    <a:pt x="80" y="31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2" y="39"/>
                  </a:lnTo>
                  <a:lnTo>
                    <a:pt x="57" y="43"/>
                  </a:lnTo>
                  <a:lnTo>
                    <a:pt x="53" y="49"/>
                  </a:lnTo>
                  <a:lnTo>
                    <a:pt x="49" y="54"/>
                  </a:lnTo>
                  <a:lnTo>
                    <a:pt x="44" y="59"/>
                  </a:lnTo>
                  <a:lnTo>
                    <a:pt x="41" y="67"/>
                  </a:lnTo>
                  <a:lnTo>
                    <a:pt x="39" y="73"/>
                  </a:lnTo>
                  <a:lnTo>
                    <a:pt x="37" y="81"/>
                  </a:lnTo>
                  <a:lnTo>
                    <a:pt x="36" y="89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6"/>
                  </a:lnTo>
                  <a:lnTo>
                    <a:pt x="36" y="124"/>
                  </a:lnTo>
                  <a:lnTo>
                    <a:pt x="37" y="133"/>
                  </a:lnTo>
                  <a:lnTo>
                    <a:pt x="39" y="140"/>
                  </a:lnTo>
                  <a:lnTo>
                    <a:pt x="41" y="148"/>
                  </a:lnTo>
                  <a:lnTo>
                    <a:pt x="44" y="154"/>
                  </a:lnTo>
                  <a:lnTo>
                    <a:pt x="49" y="159"/>
                  </a:lnTo>
                  <a:lnTo>
                    <a:pt x="53" y="166"/>
                  </a:lnTo>
                  <a:lnTo>
                    <a:pt x="57" y="170"/>
                  </a:lnTo>
                  <a:lnTo>
                    <a:pt x="62" y="174"/>
                  </a:lnTo>
                  <a:lnTo>
                    <a:pt x="68" y="177"/>
                  </a:lnTo>
                  <a:lnTo>
                    <a:pt x="73" y="181"/>
                  </a:lnTo>
                  <a:lnTo>
                    <a:pt x="80" y="183"/>
                  </a:lnTo>
                  <a:lnTo>
                    <a:pt x="86" y="185"/>
                  </a:lnTo>
                  <a:lnTo>
                    <a:pt x="93" y="186"/>
                  </a:lnTo>
                  <a:lnTo>
                    <a:pt x="100" y="186"/>
                  </a:lnTo>
                  <a:lnTo>
                    <a:pt x="110" y="185"/>
                  </a:lnTo>
                  <a:lnTo>
                    <a:pt x="121" y="184"/>
                  </a:lnTo>
                  <a:lnTo>
                    <a:pt x="130" y="181"/>
                  </a:lnTo>
                  <a:lnTo>
                    <a:pt x="137" y="176"/>
                  </a:lnTo>
                  <a:lnTo>
                    <a:pt x="143" y="171"/>
                  </a:lnTo>
                  <a:lnTo>
                    <a:pt x="149" y="164"/>
                  </a:lnTo>
                  <a:lnTo>
                    <a:pt x="154" y="156"/>
                  </a:lnTo>
                  <a:lnTo>
                    <a:pt x="157" y="148"/>
                  </a:lnTo>
                  <a:lnTo>
                    <a:pt x="194" y="148"/>
                  </a:lnTo>
                  <a:lnTo>
                    <a:pt x="192" y="155"/>
                  </a:lnTo>
                  <a:lnTo>
                    <a:pt x="189" y="161"/>
                  </a:lnTo>
                  <a:lnTo>
                    <a:pt x="186" y="169"/>
                  </a:lnTo>
                  <a:lnTo>
                    <a:pt x="182" y="175"/>
                  </a:lnTo>
                  <a:lnTo>
                    <a:pt x="177" y="181"/>
                  </a:lnTo>
                  <a:lnTo>
                    <a:pt x="172" y="186"/>
                  </a:lnTo>
                  <a:lnTo>
                    <a:pt x="167" y="191"/>
                  </a:lnTo>
                  <a:lnTo>
                    <a:pt x="161" y="197"/>
                  </a:lnTo>
                  <a:lnTo>
                    <a:pt x="155" y="201"/>
                  </a:lnTo>
                  <a:lnTo>
                    <a:pt x="149" y="204"/>
                  </a:lnTo>
                  <a:lnTo>
                    <a:pt x="141" y="207"/>
                  </a:lnTo>
                  <a:lnTo>
                    <a:pt x="134" y="209"/>
                  </a:lnTo>
                  <a:lnTo>
                    <a:pt x="126" y="211"/>
                  </a:lnTo>
                  <a:lnTo>
                    <a:pt x="118" y="214"/>
                  </a:lnTo>
                  <a:lnTo>
                    <a:pt x="109" y="214"/>
                  </a:lnTo>
                  <a:lnTo>
                    <a:pt x="100" y="215"/>
                  </a:lnTo>
                  <a:lnTo>
                    <a:pt x="89" y="214"/>
                  </a:lnTo>
                  <a:lnTo>
                    <a:pt x="78" y="213"/>
                  </a:lnTo>
                  <a:lnTo>
                    <a:pt x="69" y="210"/>
                  </a:lnTo>
                  <a:lnTo>
                    <a:pt x="59" y="207"/>
                  </a:lnTo>
                  <a:lnTo>
                    <a:pt x="51" y="203"/>
                  </a:lnTo>
                  <a:lnTo>
                    <a:pt x="42" y="198"/>
                  </a:lnTo>
                  <a:lnTo>
                    <a:pt x="35" y="191"/>
                  </a:lnTo>
                  <a:lnTo>
                    <a:pt x="27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8" name="Freeform 167">
              <a:extLst>
                <a:ext uri="{FF2B5EF4-FFF2-40B4-BE49-F238E27FC236}">
                  <a16:creationId xmlns:a16="http://schemas.microsoft.com/office/drawing/2014/main" id="{D62B7142-6DEF-4190-83D9-014799EE65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564" y="4315440"/>
              <a:ext cx="22179" cy="24026"/>
            </a:xfrm>
            <a:custGeom>
              <a:avLst/>
              <a:gdLst>
                <a:gd name="T0" fmla="*/ 143 w 203"/>
                <a:gd name="T1" fmla="*/ 41 h 215"/>
                <a:gd name="T2" fmla="*/ 133 w 203"/>
                <a:gd name="T3" fmla="*/ 35 h 215"/>
                <a:gd name="T4" fmla="*/ 122 w 203"/>
                <a:gd name="T5" fmla="*/ 31 h 215"/>
                <a:gd name="T6" fmla="*/ 109 w 203"/>
                <a:gd name="T7" fmla="*/ 29 h 215"/>
                <a:gd name="T8" fmla="*/ 95 w 203"/>
                <a:gd name="T9" fmla="*/ 29 h 215"/>
                <a:gd name="T10" fmla="*/ 82 w 203"/>
                <a:gd name="T11" fmla="*/ 31 h 215"/>
                <a:gd name="T12" fmla="*/ 72 w 203"/>
                <a:gd name="T13" fmla="*/ 35 h 215"/>
                <a:gd name="T14" fmla="*/ 61 w 203"/>
                <a:gd name="T15" fmla="*/ 41 h 215"/>
                <a:gd name="T16" fmla="*/ 53 w 203"/>
                <a:gd name="T17" fmla="*/ 50 h 215"/>
                <a:gd name="T18" fmla="*/ 45 w 203"/>
                <a:gd name="T19" fmla="*/ 60 h 215"/>
                <a:gd name="T20" fmla="*/ 40 w 203"/>
                <a:gd name="T21" fmla="*/ 72 h 215"/>
                <a:gd name="T22" fmla="*/ 37 w 203"/>
                <a:gd name="T23" fmla="*/ 86 h 215"/>
                <a:gd name="T24" fmla="*/ 167 w 203"/>
                <a:gd name="T25" fmla="*/ 93 h 215"/>
                <a:gd name="T26" fmla="*/ 165 w 203"/>
                <a:gd name="T27" fmla="*/ 80 h 215"/>
                <a:gd name="T28" fmla="*/ 162 w 203"/>
                <a:gd name="T29" fmla="*/ 67 h 215"/>
                <a:gd name="T30" fmla="*/ 156 w 203"/>
                <a:gd name="T31" fmla="*/ 55 h 215"/>
                <a:gd name="T32" fmla="*/ 148 w 203"/>
                <a:gd name="T33" fmla="*/ 46 h 215"/>
                <a:gd name="T34" fmla="*/ 91 w 203"/>
                <a:gd name="T35" fmla="*/ 214 h 215"/>
                <a:gd name="T36" fmla="*/ 71 w 203"/>
                <a:gd name="T37" fmla="*/ 210 h 215"/>
                <a:gd name="T38" fmla="*/ 53 w 203"/>
                <a:gd name="T39" fmla="*/ 203 h 215"/>
                <a:gd name="T40" fmla="*/ 36 w 203"/>
                <a:gd name="T41" fmla="*/ 191 h 215"/>
                <a:gd name="T42" fmla="*/ 22 w 203"/>
                <a:gd name="T43" fmla="*/ 177 h 215"/>
                <a:gd name="T44" fmla="*/ 11 w 203"/>
                <a:gd name="T45" fmla="*/ 160 h 215"/>
                <a:gd name="T46" fmla="*/ 5 w 203"/>
                <a:gd name="T47" fmla="*/ 140 h 215"/>
                <a:gd name="T48" fmla="*/ 1 w 203"/>
                <a:gd name="T49" fmla="*/ 119 h 215"/>
                <a:gd name="T50" fmla="*/ 1 w 203"/>
                <a:gd name="T51" fmla="*/ 94 h 215"/>
                <a:gd name="T52" fmla="*/ 5 w 203"/>
                <a:gd name="T53" fmla="*/ 73 h 215"/>
                <a:gd name="T54" fmla="*/ 12 w 203"/>
                <a:gd name="T55" fmla="*/ 53 h 215"/>
                <a:gd name="T56" fmla="*/ 23 w 203"/>
                <a:gd name="T57" fmla="*/ 36 h 215"/>
                <a:gd name="T58" fmla="*/ 37 w 203"/>
                <a:gd name="T59" fmla="*/ 22 h 215"/>
                <a:gd name="T60" fmla="*/ 53 w 203"/>
                <a:gd name="T61" fmla="*/ 10 h 215"/>
                <a:gd name="T62" fmla="*/ 71 w 203"/>
                <a:gd name="T63" fmla="*/ 4 h 215"/>
                <a:gd name="T64" fmla="*/ 92 w 203"/>
                <a:gd name="T65" fmla="*/ 0 h 215"/>
                <a:gd name="T66" fmla="*/ 114 w 203"/>
                <a:gd name="T67" fmla="*/ 0 h 215"/>
                <a:gd name="T68" fmla="*/ 134 w 203"/>
                <a:gd name="T69" fmla="*/ 3 h 215"/>
                <a:gd name="T70" fmla="*/ 153 w 203"/>
                <a:gd name="T71" fmla="*/ 10 h 215"/>
                <a:gd name="T72" fmla="*/ 169 w 203"/>
                <a:gd name="T73" fmla="*/ 21 h 215"/>
                <a:gd name="T74" fmla="*/ 182 w 203"/>
                <a:gd name="T75" fmla="*/ 35 h 215"/>
                <a:gd name="T76" fmla="*/ 192 w 203"/>
                <a:gd name="T77" fmla="*/ 51 h 215"/>
                <a:gd name="T78" fmla="*/ 199 w 203"/>
                <a:gd name="T79" fmla="*/ 68 h 215"/>
                <a:gd name="T80" fmla="*/ 203 w 203"/>
                <a:gd name="T81" fmla="*/ 88 h 215"/>
                <a:gd name="T82" fmla="*/ 203 w 203"/>
                <a:gd name="T83" fmla="*/ 109 h 215"/>
                <a:gd name="T84" fmla="*/ 36 w 203"/>
                <a:gd name="T85" fmla="*/ 119 h 215"/>
                <a:gd name="T86" fmla="*/ 38 w 203"/>
                <a:gd name="T87" fmla="*/ 134 h 215"/>
                <a:gd name="T88" fmla="*/ 42 w 203"/>
                <a:gd name="T89" fmla="*/ 147 h 215"/>
                <a:gd name="T90" fmla="*/ 47 w 203"/>
                <a:gd name="T91" fmla="*/ 158 h 215"/>
                <a:gd name="T92" fmla="*/ 56 w 203"/>
                <a:gd name="T93" fmla="*/ 168 h 215"/>
                <a:gd name="T94" fmla="*/ 65 w 203"/>
                <a:gd name="T95" fmla="*/ 175 h 215"/>
                <a:gd name="T96" fmla="*/ 76 w 203"/>
                <a:gd name="T97" fmla="*/ 182 h 215"/>
                <a:gd name="T98" fmla="*/ 88 w 203"/>
                <a:gd name="T99" fmla="*/ 185 h 215"/>
                <a:gd name="T100" fmla="*/ 101 w 203"/>
                <a:gd name="T101" fmla="*/ 186 h 215"/>
                <a:gd name="T102" fmla="*/ 121 w 203"/>
                <a:gd name="T103" fmla="*/ 184 h 215"/>
                <a:gd name="T104" fmla="*/ 138 w 203"/>
                <a:gd name="T105" fmla="*/ 176 h 215"/>
                <a:gd name="T106" fmla="*/ 150 w 203"/>
                <a:gd name="T107" fmla="*/ 166 h 215"/>
                <a:gd name="T108" fmla="*/ 159 w 203"/>
                <a:gd name="T109" fmla="*/ 152 h 215"/>
                <a:gd name="T110" fmla="*/ 190 w 203"/>
                <a:gd name="T111" fmla="*/ 165 h 215"/>
                <a:gd name="T112" fmla="*/ 173 w 203"/>
                <a:gd name="T113" fmla="*/ 187 h 215"/>
                <a:gd name="T114" fmla="*/ 156 w 203"/>
                <a:gd name="T115" fmla="*/ 201 h 215"/>
                <a:gd name="T116" fmla="*/ 142 w 203"/>
                <a:gd name="T117" fmla="*/ 207 h 215"/>
                <a:gd name="T118" fmla="*/ 127 w 203"/>
                <a:gd name="T119" fmla="*/ 211 h 215"/>
                <a:gd name="T120" fmla="*/ 110 w 203"/>
                <a:gd name="T121" fmla="*/ 21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3" h="215">
                  <a:moveTo>
                    <a:pt x="148" y="46"/>
                  </a:moveTo>
                  <a:lnTo>
                    <a:pt x="143" y="41"/>
                  </a:lnTo>
                  <a:lnTo>
                    <a:pt x="139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22" y="31"/>
                  </a:lnTo>
                  <a:lnTo>
                    <a:pt x="115" y="29"/>
                  </a:lnTo>
                  <a:lnTo>
                    <a:pt x="109" y="29"/>
                  </a:lnTo>
                  <a:lnTo>
                    <a:pt x="103" y="27"/>
                  </a:lnTo>
                  <a:lnTo>
                    <a:pt x="95" y="29"/>
                  </a:lnTo>
                  <a:lnTo>
                    <a:pt x="89" y="29"/>
                  </a:lnTo>
                  <a:lnTo>
                    <a:pt x="82" y="31"/>
                  </a:lnTo>
                  <a:lnTo>
                    <a:pt x="77" y="33"/>
                  </a:lnTo>
                  <a:lnTo>
                    <a:pt x="72" y="35"/>
                  </a:lnTo>
                  <a:lnTo>
                    <a:pt x="66" y="38"/>
                  </a:lnTo>
                  <a:lnTo>
                    <a:pt x="61" y="41"/>
                  </a:lnTo>
                  <a:lnTo>
                    <a:pt x="57" y="46"/>
                  </a:lnTo>
                  <a:lnTo>
                    <a:pt x="53" y="50"/>
                  </a:lnTo>
                  <a:lnTo>
                    <a:pt x="48" y="55"/>
                  </a:lnTo>
                  <a:lnTo>
                    <a:pt x="45" y="60"/>
                  </a:lnTo>
                  <a:lnTo>
                    <a:pt x="42" y="67"/>
                  </a:lnTo>
                  <a:lnTo>
                    <a:pt x="40" y="72"/>
                  </a:lnTo>
                  <a:lnTo>
                    <a:pt x="39" y="80"/>
                  </a:lnTo>
                  <a:lnTo>
                    <a:pt x="37" y="86"/>
                  </a:lnTo>
                  <a:lnTo>
                    <a:pt x="37" y="93"/>
                  </a:lnTo>
                  <a:lnTo>
                    <a:pt x="167" y="93"/>
                  </a:lnTo>
                  <a:lnTo>
                    <a:pt x="166" y="86"/>
                  </a:lnTo>
                  <a:lnTo>
                    <a:pt x="165" y="80"/>
                  </a:lnTo>
                  <a:lnTo>
                    <a:pt x="164" y="73"/>
                  </a:lnTo>
                  <a:lnTo>
                    <a:pt x="162" y="67"/>
                  </a:lnTo>
                  <a:lnTo>
                    <a:pt x="160" y="61"/>
                  </a:lnTo>
                  <a:lnTo>
                    <a:pt x="156" y="55"/>
                  </a:lnTo>
                  <a:lnTo>
                    <a:pt x="153" y="51"/>
                  </a:lnTo>
                  <a:lnTo>
                    <a:pt x="148" y="46"/>
                  </a:lnTo>
                  <a:close/>
                  <a:moveTo>
                    <a:pt x="101" y="215"/>
                  </a:moveTo>
                  <a:lnTo>
                    <a:pt x="91" y="214"/>
                  </a:lnTo>
                  <a:lnTo>
                    <a:pt x="80" y="213"/>
                  </a:lnTo>
                  <a:lnTo>
                    <a:pt x="71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198"/>
                  </a:lnTo>
                  <a:lnTo>
                    <a:pt x="36" y="191"/>
                  </a:lnTo>
                  <a:lnTo>
                    <a:pt x="29" y="185"/>
                  </a:lnTo>
                  <a:lnTo>
                    <a:pt x="22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1"/>
                  </a:lnTo>
                  <a:lnTo>
                    <a:pt x="5" y="140"/>
                  </a:lnTo>
                  <a:lnTo>
                    <a:pt x="3" y="130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1" y="94"/>
                  </a:lnTo>
                  <a:lnTo>
                    <a:pt x="3" y="84"/>
                  </a:lnTo>
                  <a:lnTo>
                    <a:pt x="5" y="73"/>
                  </a:lnTo>
                  <a:lnTo>
                    <a:pt x="8" y="63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6"/>
                  </a:lnTo>
                  <a:lnTo>
                    <a:pt x="29" y="29"/>
                  </a:lnTo>
                  <a:lnTo>
                    <a:pt x="37" y="22"/>
                  </a:lnTo>
                  <a:lnTo>
                    <a:pt x="44" y="16"/>
                  </a:lnTo>
                  <a:lnTo>
                    <a:pt x="53" y="10"/>
                  </a:lnTo>
                  <a:lnTo>
                    <a:pt x="62" y="7"/>
                  </a:lnTo>
                  <a:lnTo>
                    <a:pt x="71" y="4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14" y="0"/>
                  </a:lnTo>
                  <a:lnTo>
                    <a:pt x="124" y="1"/>
                  </a:lnTo>
                  <a:lnTo>
                    <a:pt x="134" y="3"/>
                  </a:lnTo>
                  <a:lnTo>
                    <a:pt x="144" y="6"/>
                  </a:lnTo>
                  <a:lnTo>
                    <a:pt x="153" y="10"/>
                  </a:lnTo>
                  <a:lnTo>
                    <a:pt x="161" y="15"/>
                  </a:lnTo>
                  <a:lnTo>
                    <a:pt x="169" y="21"/>
                  </a:lnTo>
                  <a:lnTo>
                    <a:pt x="176" y="27"/>
                  </a:lnTo>
                  <a:lnTo>
                    <a:pt x="182" y="35"/>
                  </a:lnTo>
                  <a:lnTo>
                    <a:pt x="188" y="42"/>
                  </a:lnTo>
                  <a:lnTo>
                    <a:pt x="192" y="51"/>
                  </a:lnTo>
                  <a:lnTo>
                    <a:pt x="196" y="59"/>
                  </a:lnTo>
                  <a:lnTo>
                    <a:pt x="199" y="68"/>
                  </a:lnTo>
                  <a:lnTo>
                    <a:pt x="202" y="77"/>
                  </a:lnTo>
                  <a:lnTo>
                    <a:pt x="203" y="88"/>
                  </a:lnTo>
                  <a:lnTo>
                    <a:pt x="203" y="99"/>
                  </a:lnTo>
                  <a:lnTo>
                    <a:pt x="203" y="109"/>
                  </a:lnTo>
                  <a:lnTo>
                    <a:pt x="202" y="119"/>
                  </a:lnTo>
                  <a:lnTo>
                    <a:pt x="36" y="119"/>
                  </a:lnTo>
                  <a:lnTo>
                    <a:pt x="37" y="126"/>
                  </a:lnTo>
                  <a:lnTo>
                    <a:pt x="38" y="134"/>
                  </a:lnTo>
                  <a:lnTo>
                    <a:pt x="40" y="140"/>
                  </a:lnTo>
                  <a:lnTo>
                    <a:pt x="42" y="147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51" y="164"/>
                  </a:lnTo>
                  <a:lnTo>
                    <a:pt x="56" y="168"/>
                  </a:lnTo>
                  <a:lnTo>
                    <a:pt x="60" y="172"/>
                  </a:lnTo>
                  <a:lnTo>
                    <a:pt x="65" y="175"/>
                  </a:lnTo>
                  <a:lnTo>
                    <a:pt x="71" y="178"/>
                  </a:lnTo>
                  <a:lnTo>
                    <a:pt x="76" y="182"/>
                  </a:lnTo>
                  <a:lnTo>
                    <a:pt x="82" y="184"/>
                  </a:lnTo>
                  <a:lnTo>
                    <a:pt x="88" y="185"/>
                  </a:lnTo>
                  <a:lnTo>
                    <a:pt x="95" y="186"/>
                  </a:lnTo>
                  <a:lnTo>
                    <a:pt x="101" y="186"/>
                  </a:lnTo>
                  <a:lnTo>
                    <a:pt x="112" y="185"/>
                  </a:lnTo>
                  <a:lnTo>
                    <a:pt x="121" y="184"/>
                  </a:lnTo>
                  <a:lnTo>
                    <a:pt x="129" y="181"/>
                  </a:lnTo>
                  <a:lnTo>
                    <a:pt x="138" y="176"/>
                  </a:lnTo>
                  <a:lnTo>
                    <a:pt x="144" y="171"/>
                  </a:lnTo>
                  <a:lnTo>
                    <a:pt x="150" y="166"/>
                  </a:lnTo>
                  <a:lnTo>
                    <a:pt x="155" y="158"/>
                  </a:lnTo>
                  <a:lnTo>
                    <a:pt x="159" y="152"/>
                  </a:lnTo>
                  <a:lnTo>
                    <a:pt x="196" y="152"/>
                  </a:lnTo>
                  <a:lnTo>
                    <a:pt x="190" y="165"/>
                  </a:lnTo>
                  <a:lnTo>
                    <a:pt x="182" y="176"/>
                  </a:lnTo>
                  <a:lnTo>
                    <a:pt x="173" y="187"/>
                  </a:lnTo>
                  <a:lnTo>
                    <a:pt x="162" y="197"/>
                  </a:lnTo>
                  <a:lnTo>
                    <a:pt x="156" y="201"/>
                  </a:lnTo>
                  <a:lnTo>
                    <a:pt x="149" y="204"/>
                  </a:lnTo>
                  <a:lnTo>
                    <a:pt x="142" y="207"/>
                  </a:lnTo>
                  <a:lnTo>
                    <a:pt x="134" y="209"/>
                  </a:lnTo>
                  <a:lnTo>
                    <a:pt x="127" y="211"/>
                  </a:lnTo>
                  <a:lnTo>
                    <a:pt x="119" y="214"/>
                  </a:lnTo>
                  <a:lnTo>
                    <a:pt x="110" y="214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9" name="Rectangle 168">
              <a:extLst>
                <a:ext uri="{FF2B5EF4-FFF2-40B4-BE49-F238E27FC236}">
                  <a16:creationId xmlns:a16="http://schemas.microsoft.com/office/drawing/2014/main" id="{B9EB4ED1-E794-4061-B4D5-92F8A6CC0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879" y="4638866"/>
              <a:ext cx="3696" cy="3141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0" name="Freeform 169">
              <a:extLst>
                <a:ext uri="{FF2B5EF4-FFF2-40B4-BE49-F238E27FC236}">
                  <a16:creationId xmlns:a16="http://schemas.microsoft.com/office/drawing/2014/main" id="{90073545-C1F0-4370-8C59-00877BBCA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69" y="4646259"/>
              <a:ext cx="20330" cy="24026"/>
            </a:xfrm>
            <a:custGeom>
              <a:avLst/>
              <a:gdLst>
                <a:gd name="T0" fmla="*/ 35 w 183"/>
                <a:gd name="T1" fmla="*/ 37 h 212"/>
                <a:gd name="T2" fmla="*/ 47 w 183"/>
                <a:gd name="T3" fmla="*/ 21 h 212"/>
                <a:gd name="T4" fmla="*/ 63 w 183"/>
                <a:gd name="T5" fmla="*/ 10 h 212"/>
                <a:gd name="T6" fmla="*/ 81 w 183"/>
                <a:gd name="T7" fmla="*/ 2 h 212"/>
                <a:gd name="T8" fmla="*/ 103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1 w 183"/>
                <a:gd name="T17" fmla="*/ 24 h 212"/>
                <a:gd name="T18" fmla="*/ 170 w 183"/>
                <a:gd name="T19" fmla="*/ 35 h 212"/>
                <a:gd name="T20" fmla="*/ 178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7 w 183"/>
                <a:gd name="T35" fmla="*/ 51 h 212"/>
                <a:gd name="T36" fmla="*/ 130 w 183"/>
                <a:gd name="T37" fmla="*/ 43 h 212"/>
                <a:gd name="T38" fmla="*/ 121 w 183"/>
                <a:gd name="T39" fmla="*/ 36 h 212"/>
                <a:gd name="T40" fmla="*/ 111 w 183"/>
                <a:gd name="T41" fmla="*/ 32 h 212"/>
                <a:gd name="T42" fmla="*/ 99 w 183"/>
                <a:gd name="T43" fmla="*/ 30 h 212"/>
                <a:gd name="T44" fmla="*/ 86 w 183"/>
                <a:gd name="T45" fmla="*/ 30 h 212"/>
                <a:gd name="T46" fmla="*/ 73 w 183"/>
                <a:gd name="T47" fmla="*/ 32 h 212"/>
                <a:gd name="T48" fmla="*/ 64 w 183"/>
                <a:gd name="T49" fmla="*/ 36 h 212"/>
                <a:gd name="T50" fmla="*/ 54 w 183"/>
                <a:gd name="T51" fmla="*/ 43 h 212"/>
                <a:gd name="T52" fmla="*/ 47 w 183"/>
                <a:gd name="T53" fmla="*/ 51 h 212"/>
                <a:gd name="T54" fmla="*/ 40 w 183"/>
                <a:gd name="T55" fmla="*/ 61 h 212"/>
                <a:gd name="T56" fmla="*/ 37 w 183"/>
                <a:gd name="T57" fmla="*/ 72 h 212"/>
                <a:gd name="T58" fmla="*/ 35 w 183"/>
                <a:gd name="T59" fmla="*/ 86 h 212"/>
                <a:gd name="T60" fmla="*/ 35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3"/>
                  </a:moveTo>
                  <a:lnTo>
                    <a:pt x="35" y="37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3" y="10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1" y="1"/>
                  </a:lnTo>
                  <a:lnTo>
                    <a:pt x="103" y="0"/>
                  </a:lnTo>
                  <a:lnTo>
                    <a:pt x="112" y="0"/>
                  </a:lnTo>
                  <a:lnTo>
                    <a:pt x="119" y="1"/>
                  </a:lnTo>
                  <a:lnTo>
                    <a:pt x="126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4" y="18"/>
                  </a:lnTo>
                  <a:lnTo>
                    <a:pt x="161" y="24"/>
                  </a:lnTo>
                  <a:lnTo>
                    <a:pt x="166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3" y="61"/>
                  </a:lnTo>
                  <a:lnTo>
                    <a:pt x="140" y="55"/>
                  </a:lnTo>
                  <a:lnTo>
                    <a:pt x="137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5" y="39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9" y="30"/>
                  </a:lnTo>
                  <a:lnTo>
                    <a:pt x="92" y="30"/>
                  </a:lnTo>
                  <a:lnTo>
                    <a:pt x="86" y="30"/>
                  </a:lnTo>
                  <a:lnTo>
                    <a:pt x="80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4" y="36"/>
                  </a:lnTo>
                  <a:lnTo>
                    <a:pt x="58" y="39"/>
                  </a:lnTo>
                  <a:lnTo>
                    <a:pt x="54" y="43"/>
                  </a:lnTo>
                  <a:lnTo>
                    <a:pt x="50" y="46"/>
                  </a:lnTo>
                  <a:lnTo>
                    <a:pt x="47" y="51"/>
                  </a:lnTo>
                  <a:lnTo>
                    <a:pt x="43" y="55"/>
                  </a:lnTo>
                  <a:lnTo>
                    <a:pt x="40" y="61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6" y="79"/>
                  </a:lnTo>
                  <a:lnTo>
                    <a:pt x="35" y="86"/>
                  </a:lnTo>
                  <a:lnTo>
                    <a:pt x="35" y="94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1" name="Freeform 170">
              <a:extLst>
                <a:ext uri="{FF2B5EF4-FFF2-40B4-BE49-F238E27FC236}">
                  <a16:creationId xmlns:a16="http://schemas.microsoft.com/office/drawing/2014/main" id="{CB3F5E0F-D970-480A-BC99-37FE3B730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692" y="4646259"/>
              <a:ext cx="20330" cy="24026"/>
            </a:xfrm>
            <a:custGeom>
              <a:avLst/>
              <a:gdLst>
                <a:gd name="T0" fmla="*/ 34 w 183"/>
                <a:gd name="T1" fmla="*/ 37 h 212"/>
                <a:gd name="T2" fmla="*/ 47 w 183"/>
                <a:gd name="T3" fmla="*/ 21 h 212"/>
                <a:gd name="T4" fmla="*/ 62 w 183"/>
                <a:gd name="T5" fmla="*/ 10 h 212"/>
                <a:gd name="T6" fmla="*/ 81 w 183"/>
                <a:gd name="T7" fmla="*/ 2 h 212"/>
                <a:gd name="T8" fmla="*/ 102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0 w 183"/>
                <a:gd name="T17" fmla="*/ 24 h 212"/>
                <a:gd name="T18" fmla="*/ 170 w 183"/>
                <a:gd name="T19" fmla="*/ 35 h 212"/>
                <a:gd name="T20" fmla="*/ 177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8 w 183"/>
                <a:gd name="T35" fmla="*/ 51 h 212"/>
                <a:gd name="T36" fmla="*/ 130 w 183"/>
                <a:gd name="T37" fmla="*/ 43 h 212"/>
                <a:gd name="T38" fmla="*/ 120 w 183"/>
                <a:gd name="T39" fmla="*/ 36 h 212"/>
                <a:gd name="T40" fmla="*/ 111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4 w 183"/>
                <a:gd name="T47" fmla="*/ 32 h 212"/>
                <a:gd name="T48" fmla="*/ 63 w 183"/>
                <a:gd name="T49" fmla="*/ 36 h 212"/>
                <a:gd name="T50" fmla="*/ 53 w 183"/>
                <a:gd name="T51" fmla="*/ 43 h 212"/>
                <a:gd name="T52" fmla="*/ 46 w 183"/>
                <a:gd name="T53" fmla="*/ 51 h 212"/>
                <a:gd name="T54" fmla="*/ 41 w 183"/>
                <a:gd name="T55" fmla="*/ 61 h 212"/>
                <a:gd name="T56" fmla="*/ 36 w 183"/>
                <a:gd name="T57" fmla="*/ 72 h 212"/>
                <a:gd name="T58" fmla="*/ 34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0" y="5"/>
                  </a:lnTo>
                  <a:lnTo>
                    <a:pt x="81" y="2"/>
                  </a:lnTo>
                  <a:lnTo>
                    <a:pt x="91" y="1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5" y="18"/>
                  </a:lnTo>
                  <a:lnTo>
                    <a:pt x="160" y="24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7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8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8" y="30"/>
                  </a:lnTo>
                  <a:lnTo>
                    <a:pt x="92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3" y="43"/>
                  </a:lnTo>
                  <a:lnTo>
                    <a:pt x="50" y="46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6" y="72"/>
                  </a:lnTo>
                  <a:lnTo>
                    <a:pt x="35" y="79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2" name="Freeform 171">
              <a:extLst>
                <a:ext uri="{FF2B5EF4-FFF2-40B4-BE49-F238E27FC236}">
                  <a16:creationId xmlns:a16="http://schemas.microsoft.com/office/drawing/2014/main" id="{CD15A2B6-6DCB-439B-977A-7AFBA1F38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567" y="4646259"/>
              <a:ext cx="24027" cy="24026"/>
            </a:xfrm>
            <a:custGeom>
              <a:avLst/>
              <a:gdLst>
                <a:gd name="T0" fmla="*/ 117 w 210"/>
                <a:gd name="T1" fmla="*/ 185 h 215"/>
                <a:gd name="T2" fmla="*/ 136 w 210"/>
                <a:gd name="T3" fmla="*/ 179 h 215"/>
                <a:gd name="T4" fmla="*/ 153 w 210"/>
                <a:gd name="T5" fmla="*/ 166 h 215"/>
                <a:gd name="T6" fmla="*/ 166 w 210"/>
                <a:gd name="T7" fmla="*/ 148 h 215"/>
                <a:gd name="T8" fmla="*/ 173 w 210"/>
                <a:gd name="T9" fmla="*/ 125 h 215"/>
                <a:gd name="T10" fmla="*/ 174 w 210"/>
                <a:gd name="T11" fmla="*/ 98 h 215"/>
                <a:gd name="T12" fmla="*/ 170 w 210"/>
                <a:gd name="T13" fmla="*/ 75 h 215"/>
                <a:gd name="T14" fmla="*/ 159 w 210"/>
                <a:gd name="T15" fmla="*/ 54 h 215"/>
                <a:gd name="T16" fmla="*/ 143 w 210"/>
                <a:gd name="T17" fmla="*/ 41 h 215"/>
                <a:gd name="T18" fmla="*/ 125 w 210"/>
                <a:gd name="T19" fmla="*/ 31 h 215"/>
                <a:gd name="T20" fmla="*/ 104 w 210"/>
                <a:gd name="T21" fmla="*/ 29 h 215"/>
                <a:gd name="T22" fmla="*/ 84 w 210"/>
                <a:gd name="T23" fmla="*/ 31 h 215"/>
                <a:gd name="T24" fmla="*/ 66 w 210"/>
                <a:gd name="T25" fmla="*/ 41 h 215"/>
                <a:gd name="T26" fmla="*/ 51 w 210"/>
                <a:gd name="T27" fmla="*/ 54 h 215"/>
                <a:gd name="T28" fmla="*/ 40 w 210"/>
                <a:gd name="T29" fmla="*/ 75 h 215"/>
                <a:gd name="T30" fmla="*/ 36 w 210"/>
                <a:gd name="T31" fmla="*/ 98 h 215"/>
                <a:gd name="T32" fmla="*/ 37 w 210"/>
                <a:gd name="T33" fmla="*/ 126 h 215"/>
                <a:gd name="T34" fmla="*/ 43 w 210"/>
                <a:gd name="T35" fmla="*/ 148 h 215"/>
                <a:gd name="T36" fmla="*/ 54 w 210"/>
                <a:gd name="T37" fmla="*/ 166 h 215"/>
                <a:gd name="T38" fmla="*/ 70 w 210"/>
                <a:gd name="T39" fmla="*/ 179 h 215"/>
                <a:gd name="T40" fmla="*/ 89 w 210"/>
                <a:gd name="T41" fmla="*/ 185 h 215"/>
                <a:gd name="T42" fmla="*/ 28 w 210"/>
                <a:gd name="T43" fmla="*/ 185 h 215"/>
                <a:gd name="T44" fmla="*/ 11 w 210"/>
                <a:gd name="T45" fmla="*/ 161 h 215"/>
                <a:gd name="T46" fmla="*/ 2 w 210"/>
                <a:gd name="T47" fmla="*/ 131 h 215"/>
                <a:gd name="T48" fmla="*/ 1 w 210"/>
                <a:gd name="T49" fmla="*/ 96 h 215"/>
                <a:gd name="T50" fmla="*/ 7 w 210"/>
                <a:gd name="T51" fmla="*/ 64 h 215"/>
                <a:gd name="T52" fmla="*/ 23 w 210"/>
                <a:gd name="T53" fmla="*/ 37 h 215"/>
                <a:gd name="T54" fmla="*/ 47 w 210"/>
                <a:gd name="T55" fmla="*/ 17 h 215"/>
                <a:gd name="T56" fmla="*/ 73 w 210"/>
                <a:gd name="T57" fmla="*/ 4 h 215"/>
                <a:gd name="T58" fmla="*/ 105 w 210"/>
                <a:gd name="T59" fmla="*/ 0 h 215"/>
                <a:gd name="T60" fmla="*/ 137 w 210"/>
                <a:gd name="T61" fmla="*/ 4 h 215"/>
                <a:gd name="T62" fmla="*/ 165 w 210"/>
                <a:gd name="T63" fmla="*/ 17 h 215"/>
                <a:gd name="T64" fmla="*/ 187 w 210"/>
                <a:gd name="T65" fmla="*/ 37 h 215"/>
                <a:gd name="T66" fmla="*/ 203 w 210"/>
                <a:gd name="T67" fmla="*/ 64 h 215"/>
                <a:gd name="T68" fmla="*/ 209 w 210"/>
                <a:gd name="T69" fmla="*/ 96 h 215"/>
                <a:gd name="T70" fmla="*/ 208 w 210"/>
                <a:gd name="T71" fmla="*/ 130 h 215"/>
                <a:gd name="T72" fmla="*/ 198 w 210"/>
                <a:gd name="T73" fmla="*/ 161 h 215"/>
                <a:gd name="T74" fmla="*/ 179 w 210"/>
                <a:gd name="T75" fmla="*/ 185 h 215"/>
                <a:gd name="T76" fmla="*/ 154 w 210"/>
                <a:gd name="T77" fmla="*/ 203 h 215"/>
                <a:gd name="T78" fmla="*/ 124 w 210"/>
                <a:gd name="T79" fmla="*/ 213 h 215"/>
                <a:gd name="T80" fmla="*/ 91 w 210"/>
                <a:gd name="T81" fmla="*/ 215 h 215"/>
                <a:gd name="T82" fmla="*/ 61 w 210"/>
                <a:gd name="T83" fmla="*/ 208 h 215"/>
                <a:gd name="T84" fmla="*/ 36 w 210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0" h="215">
                  <a:moveTo>
                    <a:pt x="103" y="186"/>
                  </a:moveTo>
                  <a:lnTo>
                    <a:pt x="109" y="186"/>
                  </a:lnTo>
                  <a:lnTo>
                    <a:pt x="117" y="185"/>
                  </a:lnTo>
                  <a:lnTo>
                    <a:pt x="123" y="183"/>
                  </a:lnTo>
                  <a:lnTo>
                    <a:pt x="130" y="181"/>
                  </a:lnTo>
                  <a:lnTo>
                    <a:pt x="136" y="179"/>
                  </a:lnTo>
                  <a:lnTo>
                    <a:pt x="142" y="175"/>
                  </a:lnTo>
                  <a:lnTo>
                    <a:pt x="148" y="170"/>
                  </a:lnTo>
                  <a:lnTo>
                    <a:pt x="153" y="166"/>
                  </a:lnTo>
                  <a:lnTo>
                    <a:pt x="158" y="160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89"/>
                  </a:lnTo>
                  <a:lnTo>
                    <a:pt x="172" y="82"/>
                  </a:lnTo>
                  <a:lnTo>
                    <a:pt x="170" y="75"/>
                  </a:lnTo>
                  <a:lnTo>
                    <a:pt x="167" y="67"/>
                  </a:lnTo>
                  <a:lnTo>
                    <a:pt x="163" y="61"/>
                  </a:lnTo>
                  <a:lnTo>
                    <a:pt x="159" y="54"/>
                  </a:lnTo>
                  <a:lnTo>
                    <a:pt x="154" y="49"/>
                  </a:lnTo>
                  <a:lnTo>
                    <a:pt x="149" y="45"/>
                  </a:lnTo>
                  <a:lnTo>
                    <a:pt x="143" y="41"/>
                  </a:lnTo>
                  <a:lnTo>
                    <a:pt x="137" y="36"/>
                  </a:lnTo>
                  <a:lnTo>
                    <a:pt x="132" y="34"/>
                  </a:lnTo>
                  <a:lnTo>
                    <a:pt x="125" y="31"/>
                  </a:lnTo>
                  <a:lnTo>
                    <a:pt x="118" y="30"/>
                  </a:lnTo>
                  <a:lnTo>
                    <a:pt x="111" y="29"/>
                  </a:lnTo>
                  <a:lnTo>
                    <a:pt x="104" y="29"/>
                  </a:lnTo>
                  <a:lnTo>
                    <a:pt x="97" y="29"/>
                  </a:lnTo>
                  <a:lnTo>
                    <a:pt x="90" y="30"/>
                  </a:lnTo>
                  <a:lnTo>
                    <a:pt x="84" y="31"/>
                  </a:lnTo>
                  <a:lnTo>
                    <a:pt x="77" y="34"/>
                  </a:lnTo>
                  <a:lnTo>
                    <a:pt x="71" y="36"/>
                  </a:lnTo>
                  <a:lnTo>
                    <a:pt x="66" y="41"/>
                  </a:lnTo>
                  <a:lnTo>
                    <a:pt x="60" y="45"/>
                  </a:lnTo>
                  <a:lnTo>
                    <a:pt x="55" y="49"/>
                  </a:lnTo>
                  <a:lnTo>
                    <a:pt x="51" y="54"/>
                  </a:lnTo>
                  <a:lnTo>
                    <a:pt x="47" y="61"/>
                  </a:lnTo>
                  <a:lnTo>
                    <a:pt x="43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89"/>
                  </a:lnTo>
                  <a:lnTo>
                    <a:pt x="36" y="98"/>
                  </a:lnTo>
                  <a:lnTo>
                    <a:pt x="36" y="108"/>
                  </a:lnTo>
                  <a:lnTo>
                    <a:pt x="36" y="117"/>
                  </a:lnTo>
                  <a:lnTo>
                    <a:pt x="37" y="126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3" y="148"/>
                  </a:lnTo>
                  <a:lnTo>
                    <a:pt x="47" y="154"/>
                  </a:lnTo>
                  <a:lnTo>
                    <a:pt x="50" y="161"/>
                  </a:lnTo>
                  <a:lnTo>
                    <a:pt x="54" y="166"/>
                  </a:lnTo>
                  <a:lnTo>
                    <a:pt x="59" y="170"/>
                  </a:lnTo>
                  <a:lnTo>
                    <a:pt x="65" y="175"/>
                  </a:lnTo>
                  <a:lnTo>
                    <a:pt x="70" y="179"/>
                  </a:lnTo>
                  <a:lnTo>
                    <a:pt x="76" y="181"/>
                  </a:lnTo>
                  <a:lnTo>
                    <a:pt x="82" y="184"/>
                  </a:lnTo>
                  <a:lnTo>
                    <a:pt x="89" y="185"/>
                  </a:lnTo>
                  <a:lnTo>
                    <a:pt x="96" y="186"/>
                  </a:lnTo>
                  <a:lnTo>
                    <a:pt x="103" y="186"/>
                  </a:lnTo>
                  <a:close/>
                  <a:moveTo>
                    <a:pt x="28" y="185"/>
                  </a:moveTo>
                  <a:lnTo>
                    <a:pt x="22" y="178"/>
                  </a:lnTo>
                  <a:lnTo>
                    <a:pt x="17" y="169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42"/>
                  </a:lnTo>
                  <a:lnTo>
                    <a:pt x="2" y="131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" y="96"/>
                  </a:lnTo>
                  <a:lnTo>
                    <a:pt x="2" y="85"/>
                  </a:lnTo>
                  <a:lnTo>
                    <a:pt x="4" y="75"/>
                  </a:lnTo>
                  <a:lnTo>
                    <a:pt x="7" y="64"/>
                  </a:lnTo>
                  <a:lnTo>
                    <a:pt x="11" y="54"/>
                  </a:lnTo>
                  <a:lnTo>
                    <a:pt x="17" y="46"/>
                  </a:lnTo>
                  <a:lnTo>
                    <a:pt x="23" y="37"/>
                  </a:lnTo>
                  <a:lnTo>
                    <a:pt x="31" y="30"/>
                  </a:lnTo>
                  <a:lnTo>
                    <a:pt x="38" y="22"/>
                  </a:lnTo>
                  <a:lnTo>
                    <a:pt x="47" y="17"/>
                  </a:lnTo>
                  <a:lnTo>
                    <a:pt x="55" y="12"/>
                  </a:lnTo>
                  <a:lnTo>
                    <a:pt x="64" y="8"/>
                  </a:lnTo>
                  <a:lnTo>
                    <a:pt x="73" y="4"/>
                  </a:lnTo>
                  <a:lnTo>
                    <a:pt x="84" y="2"/>
                  </a:lnTo>
                  <a:lnTo>
                    <a:pt x="94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6" y="2"/>
                  </a:lnTo>
                  <a:lnTo>
                    <a:pt x="137" y="4"/>
                  </a:lnTo>
                  <a:lnTo>
                    <a:pt x="147" y="8"/>
                  </a:lnTo>
                  <a:lnTo>
                    <a:pt x="156" y="12"/>
                  </a:lnTo>
                  <a:lnTo>
                    <a:pt x="165" y="17"/>
                  </a:lnTo>
                  <a:lnTo>
                    <a:pt x="172" y="22"/>
                  </a:lnTo>
                  <a:lnTo>
                    <a:pt x="181" y="30"/>
                  </a:lnTo>
                  <a:lnTo>
                    <a:pt x="187" y="37"/>
                  </a:lnTo>
                  <a:lnTo>
                    <a:pt x="193" y="46"/>
                  </a:lnTo>
                  <a:lnTo>
                    <a:pt x="199" y="54"/>
                  </a:lnTo>
                  <a:lnTo>
                    <a:pt x="203" y="64"/>
                  </a:lnTo>
                  <a:lnTo>
                    <a:pt x="206" y="75"/>
                  </a:lnTo>
                  <a:lnTo>
                    <a:pt x="208" y="85"/>
                  </a:lnTo>
                  <a:lnTo>
                    <a:pt x="209" y="96"/>
                  </a:lnTo>
                  <a:lnTo>
                    <a:pt x="210" y="108"/>
                  </a:lnTo>
                  <a:lnTo>
                    <a:pt x="209" y="119"/>
                  </a:lnTo>
                  <a:lnTo>
                    <a:pt x="208" y="130"/>
                  </a:lnTo>
                  <a:lnTo>
                    <a:pt x="206" y="141"/>
                  </a:lnTo>
                  <a:lnTo>
                    <a:pt x="202" y="151"/>
                  </a:lnTo>
                  <a:lnTo>
                    <a:pt x="198" y="161"/>
                  </a:lnTo>
                  <a:lnTo>
                    <a:pt x="192" y="169"/>
                  </a:lnTo>
                  <a:lnTo>
                    <a:pt x="186" y="178"/>
                  </a:lnTo>
                  <a:lnTo>
                    <a:pt x="179" y="185"/>
                  </a:lnTo>
                  <a:lnTo>
                    <a:pt x="171" y="193"/>
                  </a:lnTo>
                  <a:lnTo>
                    <a:pt x="163" y="198"/>
                  </a:lnTo>
                  <a:lnTo>
                    <a:pt x="154" y="203"/>
                  </a:lnTo>
                  <a:lnTo>
                    <a:pt x="144" y="208"/>
                  </a:lnTo>
                  <a:lnTo>
                    <a:pt x="135" y="211"/>
                  </a:lnTo>
                  <a:lnTo>
                    <a:pt x="124" y="213"/>
                  </a:lnTo>
                  <a:lnTo>
                    <a:pt x="114" y="215"/>
                  </a:lnTo>
                  <a:lnTo>
                    <a:pt x="103" y="215"/>
                  </a:lnTo>
                  <a:lnTo>
                    <a:pt x="91" y="215"/>
                  </a:lnTo>
                  <a:lnTo>
                    <a:pt x="81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3" y="203"/>
                  </a:lnTo>
                  <a:lnTo>
                    <a:pt x="44" y="198"/>
                  </a:lnTo>
                  <a:lnTo>
                    <a:pt x="36" y="193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3" name="Freeform 172">
              <a:extLst>
                <a:ext uri="{FF2B5EF4-FFF2-40B4-BE49-F238E27FC236}">
                  <a16:creationId xmlns:a16="http://schemas.microsoft.com/office/drawing/2014/main" id="{E260AFB3-5AA4-4EB4-915C-4E35D066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442" y="4646259"/>
              <a:ext cx="24027" cy="24026"/>
            </a:xfrm>
            <a:custGeom>
              <a:avLst/>
              <a:gdLst>
                <a:gd name="T0" fmla="*/ 0 w 201"/>
                <a:gd name="T1" fmla="*/ 0 h 209"/>
                <a:gd name="T2" fmla="*/ 36 w 201"/>
                <a:gd name="T3" fmla="*/ 0 h 209"/>
                <a:gd name="T4" fmla="*/ 100 w 201"/>
                <a:gd name="T5" fmla="*/ 176 h 209"/>
                <a:gd name="T6" fmla="*/ 164 w 201"/>
                <a:gd name="T7" fmla="*/ 0 h 209"/>
                <a:gd name="T8" fmla="*/ 201 w 201"/>
                <a:gd name="T9" fmla="*/ 0 h 209"/>
                <a:gd name="T10" fmla="*/ 120 w 201"/>
                <a:gd name="T11" fmla="*/ 209 h 209"/>
                <a:gd name="T12" fmla="*/ 81 w 201"/>
                <a:gd name="T13" fmla="*/ 209 h 209"/>
                <a:gd name="T14" fmla="*/ 0 w 201"/>
                <a:gd name="T1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209">
                  <a:moveTo>
                    <a:pt x="0" y="0"/>
                  </a:moveTo>
                  <a:lnTo>
                    <a:pt x="36" y="0"/>
                  </a:lnTo>
                  <a:lnTo>
                    <a:pt x="100" y="176"/>
                  </a:lnTo>
                  <a:lnTo>
                    <a:pt x="164" y="0"/>
                  </a:lnTo>
                  <a:lnTo>
                    <a:pt x="201" y="0"/>
                  </a:lnTo>
                  <a:lnTo>
                    <a:pt x="120" y="209"/>
                  </a:lnTo>
                  <a:lnTo>
                    <a:pt x="81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4" name="Freeform 173">
              <a:extLst>
                <a:ext uri="{FF2B5EF4-FFF2-40B4-BE49-F238E27FC236}">
                  <a16:creationId xmlns:a16="http://schemas.microsoft.com/office/drawing/2014/main" id="{9CC6411C-3EC1-4A0A-B26B-8060C15FC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5318" y="4646259"/>
              <a:ext cx="24027" cy="24026"/>
            </a:xfrm>
            <a:custGeom>
              <a:avLst/>
              <a:gdLst>
                <a:gd name="T0" fmla="*/ 161 w 211"/>
                <a:gd name="T1" fmla="*/ 159 h 215"/>
                <a:gd name="T2" fmla="*/ 168 w 211"/>
                <a:gd name="T3" fmla="*/ 146 h 215"/>
                <a:gd name="T4" fmla="*/ 173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3 w 211"/>
                <a:gd name="T11" fmla="*/ 83 h 215"/>
                <a:gd name="T12" fmla="*/ 168 w 211"/>
                <a:gd name="T13" fmla="*/ 69 h 215"/>
                <a:gd name="T14" fmla="*/ 161 w 211"/>
                <a:gd name="T15" fmla="*/ 57 h 215"/>
                <a:gd name="T16" fmla="*/ 150 w 211"/>
                <a:gd name="T17" fmla="*/ 46 h 215"/>
                <a:gd name="T18" fmla="*/ 138 w 211"/>
                <a:gd name="T19" fmla="*/ 38 h 215"/>
                <a:gd name="T20" fmla="*/ 127 w 211"/>
                <a:gd name="T21" fmla="*/ 33 h 215"/>
                <a:gd name="T22" fmla="*/ 113 w 211"/>
                <a:gd name="T23" fmla="*/ 30 h 215"/>
                <a:gd name="T24" fmla="*/ 99 w 211"/>
                <a:gd name="T25" fmla="*/ 30 h 215"/>
                <a:gd name="T26" fmla="*/ 85 w 211"/>
                <a:gd name="T27" fmla="*/ 33 h 215"/>
                <a:gd name="T28" fmla="*/ 72 w 211"/>
                <a:gd name="T29" fmla="*/ 38 h 215"/>
                <a:gd name="T30" fmla="*/ 62 w 211"/>
                <a:gd name="T31" fmla="*/ 46 h 215"/>
                <a:gd name="T32" fmla="*/ 51 w 211"/>
                <a:gd name="T33" fmla="*/ 55 h 215"/>
                <a:gd name="T34" fmla="*/ 44 w 211"/>
                <a:gd name="T35" fmla="*/ 68 h 215"/>
                <a:gd name="T36" fmla="*/ 38 w 211"/>
                <a:gd name="T37" fmla="*/ 82 h 215"/>
                <a:gd name="T38" fmla="*/ 36 w 211"/>
                <a:gd name="T39" fmla="*/ 98 h 215"/>
                <a:gd name="T40" fmla="*/ 36 w 211"/>
                <a:gd name="T41" fmla="*/ 115 h 215"/>
                <a:gd name="T42" fmla="*/ 38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68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5 h 215"/>
                <a:gd name="T56" fmla="*/ 113 w 211"/>
                <a:gd name="T57" fmla="*/ 185 h 215"/>
                <a:gd name="T58" fmla="*/ 127 w 211"/>
                <a:gd name="T59" fmla="*/ 182 h 215"/>
                <a:gd name="T60" fmla="*/ 138 w 211"/>
                <a:gd name="T61" fmla="*/ 177 h 215"/>
                <a:gd name="T62" fmla="*/ 150 w 211"/>
                <a:gd name="T63" fmla="*/ 169 h 215"/>
                <a:gd name="T64" fmla="*/ 29 w 211"/>
                <a:gd name="T65" fmla="*/ 184 h 215"/>
                <a:gd name="T66" fmla="*/ 16 w 211"/>
                <a:gd name="T67" fmla="*/ 168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4 h 215"/>
                <a:gd name="T76" fmla="*/ 7 w 211"/>
                <a:gd name="T77" fmla="*/ 63 h 215"/>
                <a:gd name="T78" fmla="*/ 16 w 211"/>
                <a:gd name="T79" fmla="*/ 45 h 215"/>
                <a:gd name="T80" fmla="*/ 29 w 211"/>
                <a:gd name="T81" fmla="*/ 30 h 215"/>
                <a:gd name="T82" fmla="*/ 44 w 211"/>
                <a:gd name="T83" fmla="*/ 17 h 215"/>
                <a:gd name="T84" fmla="*/ 61 w 211"/>
                <a:gd name="T85" fmla="*/ 8 h 215"/>
                <a:gd name="T86" fmla="*/ 79 w 211"/>
                <a:gd name="T87" fmla="*/ 2 h 215"/>
                <a:gd name="T88" fmla="*/ 99 w 211"/>
                <a:gd name="T89" fmla="*/ 0 h 215"/>
                <a:gd name="T90" fmla="*/ 124 w 211"/>
                <a:gd name="T91" fmla="*/ 3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5 h 215"/>
                <a:gd name="T98" fmla="*/ 211 w 211"/>
                <a:gd name="T99" fmla="*/ 3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9 w 211"/>
                <a:gd name="T111" fmla="*/ 215 h 215"/>
                <a:gd name="T112" fmla="*/ 69 w 211"/>
                <a:gd name="T113" fmla="*/ 211 h 215"/>
                <a:gd name="T114" fmla="*/ 52 w 211"/>
                <a:gd name="T115" fmla="*/ 203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1" y="159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1" y="139"/>
                  </a:lnTo>
                  <a:lnTo>
                    <a:pt x="173" y="132"/>
                  </a:lnTo>
                  <a:lnTo>
                    <a:pt x="174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4" y="91"/>
                  </a:lnTo>
                  <a:lnTo>
                    <a:pt x="173" y="83"/>
                  </a:lnTo>
                  <a:lnTo>
                    <a:pt x="171" y="76"/>
                  </a:lnTo>
                  <a:lnTo>
                    <a:pt x="168" y="69"/>
                  </a:lnTo>
                  <a:lnTo>
                    <a:pt x="164" y="63"/>
                  </a:lnTo>
                  <a:lnTo>
                    <a:pt x="161" y="57"/>
                  </a:lnTo>
                  <a:lnTo>
                    <a:pt x="155" y="51"/>
                  </a:lnTo>
                  <a:lnTo>
                    <a:pt x="150" y="46"/>
                  </a:lnTo>
                  <a:lnTo>
                    <a:pt x="145" y="42"/>
                  </a:lnTo>
                  <a:lnTo>
                    <a:pt x="138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19" y="31"/>
                  </a:lnTo>
                  <a:lnTo>
                    <a:pt x="113" y="30"/>
                  </a:lnTo>
                  <a:lnTo>
                    <a:pt x="105" y="30"/>
                  </a:lnTo>
                  <a:lnTo>
                    <a:pt x="99" y="30"/>
                  </a:lnTo>
                  <a:lnTo>
                    <a:pt x="91" y="31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2" y="38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7" y="62"/>
                  </a:lnTo>
                  <a:lnTo>
                    <a:pt x="44" y="68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6" y="98"/>
                  </a:lnTo>
                  <a:lnTo>
                    <a:pt x="35" y="107"/>
                  </a:lnTo>
                  <a:lnTo>
                    <a:pt x="36" y="115"/>
                  </a:lnTo>
                  <a:lnTo>
                    <a:pt x="36" y="124"/>
                  </a:lnTo>
                  <a:lnTo>
                    <a:pt x="38" y="131"/>
                  </a:lnTo>
                  <a:lnTo>
                    <a:pt x="40" y="138"/>
                  </a:lnTo>
                  <a:lnTo>
                    <a:pt x="44" y="145"/>
                  </a:lnTo>
                  <a:lnTo>
                    <a:pt x="47" y="151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68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20" y="184"/>
                  </a:lnTo>
                  <a:lnTo>
                    <a:pt x="127" y="182"/>
                  </a:lnTo>
                  <a:lnTo>
                    <a:pt x="133" y="180"/>
                  </a:lnTo>
                  <a:lnTo>
                    <a:pt x="138" y="177"/>
                  </a:lnTo>
                  <a:lnTo>
                    <a:pt x="145" y="174"/>
                  </a:lnTo>
                  <a:lnTo>
                    <a:pt x="150" y="169"/>
                  </a:lnTo>
                  <a:lnTo>
                    <a:pt x="155" y="164"/>
                  </a:lnTo>
                  <a:close/>
                  <a:moveTo>
                    <a:pt x="29" y="184"/>
                  </a:moveTo>
                  <a:lnTo>
                    <a:pt x="22" y="177"/>
                  </a:lnTo>
                  <a:lnTo>
                    <a:pt x="16" y="168"/>
                  </a:lnTo>
                  <a:lnTo>
                    <a:pt x="12" y="160"/>
                  </a:lnTo>
                  <a:lnTo>
                    <a:pt x="7" y="150"/>
                  </a:lnTo>
                  <a:lnTo>
                    <a:pt x="4" y="139"/>
                  </a:lnTo>
                  <a:lnTo>
                    <a:pt x="2" y="129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4" y="74"/>
                  </a:lnTo>
                  <a:lnTo>
                    <a:pt x="7" y="63"/>
                  </a:lnTo>
                  <a:lnTo>
                    <a:pt x="11" y="54"/>
                  </a:lnTo>
                  <a:lnTo>
                    <a:pt x="16" y="45"/>
                  </a:lnTo>
                  <a:lnTo>
                    <a:pt x="21" y="37"/>
                  </a:lnTo>
                  <a:lnTo>
                    <a:pt x="29" y="30"/>
                  </a:lnTo>
                  <a:lnTo>
                    <a:pt x="35" y="22"/>
                  </a:lnTo>
                  <a:lnTo>
                    <a:pt x="44" y="17"/>
                  </a:lnTo>
                  <a:lnTo>
                    <a:pt x="51" y="12"/>
                  </a:lnTo>
                  <a:lnTo>
                    <a:pt x="61" y="8"/>
                  </a:lnTo>
                  <a:lnTo>
                    <a:pt x="69" y="4"/>
                  </a:lnTo>
                  <a:lnTo>
                    <a:pt x="79" y="2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12" y="1"/>
                  </a:lnTo>
                  <a:lnTo>
                    <a:pt x="124" y="3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5" y="19"/>
                  </a:lnTo>
                  <a:lnTo>
                    <a:pt x="163" y="27"/>
                  </a:lnTo>
                  <a:lnTo>
                    <a:pt x="170" y="35"/>
                  </a:lnTo>
                  <a:lnTo>
                    <a:pt x="176" y="45"/>
                  </a:lnTo>
                  <a:lnTo>
                    <a:pt x="176" y="3"/>
                  </a:lnTo>
                  <a:lnTo>
                    <a:pt x="211" y="3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69"/>
                  </a:lnTo>
                  <a:lnTo>
                    <a:pt x="170" y="179"/>
                  </a:lnTo>
                  <a:lnTo>
                    <a:pt x="163" y="187"/>
                  </a:lnTo>
                  <a:lnTo>
                    <a:pt x="155" y="196"/>
                  </a:lnTo>
                  <a:lnTo>
                    <a:pt x="146" y="202"/>
                  </a:lnTo>
                  <a:lnTo>
                    <a:pt x="135" y="208"/>
                  </a:lnTo>
                  <a:lnTo>
                    <a:pt x="124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9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3"/>
                  </a:lnTo>
                  <a:lnTo>
                    <a:pt x="44" y="198"/>
                  </a:lnTo>
                  <a:lnTo>
                    <a:pt x="36" y="192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5" name="Freeform 174">
              <a:extLst>
                <a:ext uri="{FF2B5EF4-FFF2-40B4-BE49-F238E27FC236}">
                  <a16:creationId xmlns:a16="http://schemas.microsoft.com/office/drawing/2014/main" id="{C102EF5A-AD67-44B4-80CC-E9220AF87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640715"/>
              <a:ext cx="12938" cy="29570"/>
            </a:xfrm>
            <a:custGeom>
              <a:avLst/>
              <a:gdLst>
                <a:gd name="T0" fmla="*/ 87 w 116"/>
                <a:gd name="T1" fmla="*/ 231 h 260"/>
                <a:gd name="T2" fmla="*/ 116 w 116"/>
                <a:gd name="T3" fmla="*/ 231 h 260"/>
                <a:gd name="T4" fmla="*/ 116 w 116"/>
                <a:gd name="T5" fmla="*/ 260 h 260"/>
                <a:gd name="T6" fmla="*/ 81 w 116"/>
                <a:gd name="T7" fmla="*/ 260 h 260"/>
                <a:gd name="T8" fmla="*/ 68 w 116"/>
                <a:gd name="T9" fmla="*/ 259 h 260"/>
                <a:gd name="T10" fmla="*/ 57 w 116"/>
                <a:gd name="T11" fmla="*/ 257 h 260"/>
                <a:gd name="T12" fmla="*/ 53 w 116"/>
                <a:gd name="T13" fmla="*/ 254 h 260"/>
                <a:gd name="T14" fmla="*/ 48 w 116"/>
                <a:gd name="T15" fmla="*/ 252 h 260"/>
                <a:gd name="T16" fmla="*/ 45 w 116"/>
                <a:gd name="T17" fmla="*/ 249 h 260"/>
                <a:gd name="T18" fmla="*/ 40 w 116"/>
                <a:gd name="T19" fmla="*/ 246 h 260"/>
                <a:gd name="T20" fmla="*/ 37 w 116"/>
                <a:gd name="T21" fmla="*/ 243 h 260"/>
                <a:gd name="T22" fmla="*/ 35 w 116"/>
                <a:gd name="T23" fmla="*/ 239 h 260"/>
                <a:gd name="T24" fmla="*/ 32 w 116"/>
                <a:gd name="T25" fmla="*/ 234 h 260"/>
                <a:gd name="T26" fmla="*/ 31 w 116"/>
                <a:gd name="T27" fmla="*/ 230 h 260"/>
                <a:gd name="T28" fmla="*/ 28 w 116"/>
                <a:gd name="T29" fmla="*/ 218 h 260"/>
                <a:gd name="T30" fmla="*/ 27 w 116"/>
                <a:gd name="T31" fmla="*/ 207 h 260"/>
                <a:gd name="T32" fmla="*/ 27 w 116"/>
                <a:gd name="T33" fmla="*/ 80 h 260"/>
                <a:gd name="T34" fmla="*/ 0 w 116"/>
                <a:gd name="T35" fmla="*/ 80 h 260"/>
                <a:gd name="T36" fmla="*/ 0 w 116"/>
                <a:gd name="T37" fmla="*/ 51 h 260"/>
                <a:gd name="T38" fmla="*/ 27 w 116"/>
                <a:gd name="T39" fmla="*/ 51 h 260"/>
                <a:gd name="T40" fmla="*/ 27 w 116"/>
                <a:gd name="T41" fmla="*/ 0 h 260"/>
                <a:gd name="T42" fmla="*/ 62 w 116"/>
                <a:gd name="T43" fmla="*/ 0 h 260"/>
                <a:gd name="T44" fmla="*/ 62 w 116"/>
                <a:gd name="T45" fmla="*/ 51 h 260"/>
                <a:gd name="T46" fmla="*/ 116 w 116"/>
                <a:gd name="T47" fmla="*/ 51 h 260"/>
                <a:gd name="T48" fmla="*/ 116 w 116"/>
                <a:gd name="T49" fmla="*/ 80 h 260"/>
                <a:gd name="T50" fmla="*/ 62 w 116"/>
                <a:gd name="T51" fmla="*/ 80 h 260"/>
                <a:gd name="T52" fmla="*/ 62 w 116"/>
                <a:gd name="T53" fmla="*/ 207 h 260"/>
                <a:gd name="T54" fmla="*/ 63 w 116"/>
                <a:gd name="T55" fmla="*/ 213 h 260"/>
                <a:gd name="T56" fmla="*/ 64 w 116"/>
                <a:gd name="T57" fmla="*/ 218 h 260"/>
                <a:gd name="T58" fmla="*/ 65 w 116"/>
                <a:gd name="T59" fmla="*/ 223 h 260"/>
                <a:gd name="T60" fmla="*/ 68 w 116"/>
                <a:gd name="T61" fmla="*/ 226 h 260"/>
                <a:gd name="T62" fmla="*/ 71 w 116"/>
                <a:gd name="T63" fmla="*/ 228 h 260"/>
                <a:gd name="T64" fmla="*/ 75 w 116"/>
                <a:gd name="T65" fmla="*/ 230 h 260"/>
                <a:gd name="T66" fmla="*/ 81 w 116"/>
                <a:gd name="T67" fmla="*/ 231 h 260"/>
                <a:gd name="T68" fmla="*/ 87 w 116"/>
                <a:gd name="T69" fmla="*/ 23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60">
                  <a:moveTo>
                    <a:pt x="87" y="231"/>
                  </a:moveTo>
                  <a:lnTo>
                    <a:pt x="116" y="231"/>
                  </a:lnTo>
                  <a:lnTo>
                    <a:pt x="116" y="260"/>
                  </a:lnTo>
                  <a:lnTo>
                    <a:pt x="81" y="260"/>
                  </a:lnTo>
                  <a:lnTo>
                    <a:pt x="68" y="259"/>
                  </a:lnTo>
                  <a:lnTo>
                    <a:pt x="57" y="257"/>
                  </a:lnTo>
                  <a:lnTo>
                    <a:pt x="53" y="254"/>
                  </a:lnTo>
                  <a:lnTo>
                    <a:pt x="48" y="252"/>
                  </a:lnTo>
                  <a:lnTo>
                    <a:pt x="45" y="249"/>
                  </a:lnTo>
                  <a:lnTo>
                    <a:pt x="40" y="246"/>
                  </a:lnTo>
                  <a:lnTo>
                    <a:pt x="37" y="243"/>
                  </a:lnTo>
                  <a:lnTo>
                    <a:pt x="35" y="239"/>
                  </a:lnTo>
                  <a:lnTo>
                    <a:pt x="32" y="234"/>
                  </a:lnTo>
                  <a:lnTo>
                    <a:pt x="31" y="230"/>
                  </a:lnTo>
                  <a:lnTo>
                    <a:pt x="28" y="218"/>
                  </a:lnTo>
                  <a:lnTo>
                    <a:pt x="27" y="207"/>
                  </a:lnTo>
                  <a:lnTo>
                    <a:pt x="27" y="80"/>
                  </a:lnTo>
                  <a:lnTo>
                    <a:pt x="0" y="80"/>
                  </a:lnTo>
                  <a:lnTo>
                    <a:pt x="0" y="51"/>
                  </a:lnTo>
                  <a:lnTo>
                    <a:pt x="27" y="51"/>
                  </a:lnTo>
                  <a:lnTo>
                    <a:pt x="27" y="0"/>
                  </a:lnTo>
                  <a:lnTo>
                    <a:pt x="62" y="0"/>
                  </a:lnTo>
                  <a:lnTo>
                    <a:pt x="62" y="51"/>
                  </a:lnTo>
                  <a:lnTo>
                    <a:pt x="116" y="51"/>
                  </a:lnTo>
                  <a:lnTo>
                    <a:pt x="116" y="80"/>
                  </a:lnTo>
                  <a:lnTo>
                    <a:pt x="62" y="80"/>
                  </a:lnTo>
                  <a:lnTo>
                    <a:pt x="62" y="207"/>
                  </a:lnTo>
                  <a:lnTo>
                    <a:pt x="63" y="213"/>
                  </a:lnTo>
                  <a:lnTo>
                    <a:pt x="64" y="218"/>
                  </a:lnTo>
                  <a:lnTo>
                    <a:pt x="65" y="223"/>
                  </a:lnTo>
                  <a:lnTo>
                    <a:pt x="68" y="226"/>
                  </a:lnTo>
                  <a:lnTo>
                    <a:pt x="71" y="228"/>
                  </a:lnTo>
                  <a:lnTo>
                    <a:pt x="75" y="230"/>
                  </a:lnTo>
                  <a:lnTo>
                    <a:pt x="81" y="231"/>
                  </a:lnTo>
                  <a:lnTo>
                    <a:pt x="87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6" name="Freeform 175">
              <a:extLst>
                <a:ext uri="{FF2B5EF4-FFF2-40B4-BE49-F238E27FC236}">
                  <a16:creationId xmlns:a16="http://schemas.microsoft.com/office/drawing/2014/main" id="{3F5AB0CA-D15A-4075-9077-7F5E68507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523" y="4637018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79 h 288"/>
                <a:gd name="T4" fmla="*/ 40 w 47"/>
                <a:gd name="T5" fmla="*/ 79 h 288"/>
                <a:gd name="T6" fmla="*/ 40 w 47"/>
                <a:gd name="T7" fmla="*/ 288 h 288"/>
                <a:gd name="T8" fmla="*/ 5 w 47"/>
                <a:gd name="T9" fmla="*/ 288 h 288"/>
                <a:gd name="T10" fmla="*/ 40 w 47"/>
                <a:gd name="T11" fmla="*/ 39 h 288"/>
                <a:gd name="T12" fmla="*/ 36 w 47"/>
                <a:gd name="T13" fmla="*/ 42 h 288"/>
                <a:gd name="T14" fmla="*/ 32 w 47"/>
                <a:gd name="T15" fmla="*/ 44 h 288"/>
                <a:gd name="T16" fmla="*/ 28 w 47"/>
                <a:gd name="T17" fmla="*/ 45 h 288"/>
                <a:gd name="T18" fmla="*/ 23 w 47"/>
                <a:gd name="T19" fmla="*/ 46 h 288"/>
                <a:gd name="T20" fmla="*/ 18 w 47"/>
                <a:gd name="T21" fmla="*/ 45 h 288"/>
                <a:gd name="T22" fmla="*/ 14 w 47"/>
                <a:gd name="T23" fmla="*/ 44 h 288"/>
                <a:gd name="T24" fmla="*/ 11 w 47"/>
                <a:gd name="T25" fmla="*/ 42 h 288"/>
                <a:gd name="T26" fmla="*/ 6 w 47"/>
                <a:gd name="T27" fmla="*/ 39 h 288"/>
                <a:gd name="T28" fmla="*/ 4 w 47"/>
                <a:gd name="T29" fmla="*/ 36 h 288"/>
                <a:gd name="T30" fmla="*/ 2 w 47"/>
                <a:gd name="T31" fmla="*/ 31 h 288"/>
                <a:gd name="T32" fmla="*/ 1 w 47"/>
                <a:gd name="T33" fmla="*/ 27 h 288"/>
                <a:gd name="T34" fmla="*/ 0 w 47"/>
                <a:gd name="T35" fmla="*/ 23 h 288"/>
                <a:gd name="T36" fmla="*/ 1 w 47"/>
                <a:gd name="T37" fmla="*/ 18 h 288"/>
                <a:gd name="T38" fmla="*/ 2 w 47"/>
                <a:gd name="T39" fmla="*/ 13 h 288"/>
                <a:gd name="T40" fmla="*/ 4 w 47"/>
                <a:gd name="T41" fmla="*/ 9 h 288"/>
                <a:gd name="T42" fmla="*/ 7 w 47"/>
                <a:gd name="T43" fmla="*/ 6 h 288"/>
                <a:gd name="T44" fmla="*/ 11 w 47"/>
                <a:gd name="T45" fmla="*/ 3 h 288"/>
                <a:gd name="T46" fmla="*/ 15 w 47"/>
                <a:gd name="T47" fmla="*/ 1 h 288"/>
                <a:gd name="T48" fmla="*/ 19 w 47"/>
                <a:gd name="T49" fmla="*/ 0 h 288"/>
                <a:gd name="T50" fmla="*/ 23 w 47"/>
                <a:gd name="T51" fmla="*/ 0 h 288"/>
                <a:gd name="T52" fmla="*/ 28 w 47"/>
                <a:gd name="T53" fmla="*/ 0 h 288"/>
                <a:gd name="T54" fmla="*/ 32 w 47"/>
                <a:gd name="T55" fmla="*/ 1 h 288"/>
                <a:gd name="T56" fmla="*/ 36 w 47"/>
                <a:gd name="T57" fmla="*/ 3 h 288"/>
                <a:gd name="T58" fmla="*/ 40 w 47"/>
                <a:gd name="T59" fmla="*/ 6 h 288"/>
                <a:gd name="T60" fmla="*/ 42 w 47"/>
                <a:gd name="T61" fmla="*/ 9 h 288"/>
                <a:gd name="T62" fmla="*/ 45 w 47"/>
                <a:gd name="T63" fmla="*/ 13 h 288"/>
                <a:gd name="T64" fmla="*/ 47 w 47"/>
                <a:gd name="T65" fmla="*/ 18 h 288"/>
                <a:gd name="T66" fmla="*/ 47 w 47"/>
                <a:gd name="T67" fmla="*/ 23 h 288"/>
                <a:gd name="T68" fmla="*/ 47 w 47"/>
                <a:gd name="T69" fmla="*/ 27 h 288"/>
                <a:gd name="T70" fmla="*/ 45 w 47"/>
                <a:gd name="T71" fmla="*/ 31 h 288"/>
                <a:gd name="T72" fmla="*/ 42 w 47"/>
                <a:gd name="T73" fmla="*/ 36 h 288"/>
                <a:gd name="T74" fmla="*/ 40 w 47"/>
                <a:gd name="T75" fmla="*/ 3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79"/>
                  </a:lnTo>
                  <a:lnTo>
                    <a:pt x="40" y="79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40" y="39"/>
                  </a:moveTo>
                  <a:lnTo>
                    <a:pt x="36" y="42"/>
                  </a:lnTo>
                  <a:lnTo>
                    <a:pt x="32" y="44"/>
                  </a:lnTo>
                  <a:lnTo>
                    <a:pt x="28" y="45"/>
                  </a:lnTo>
                  <a:lnTo>
                    <a:pt x="23" y="46"/>
                  </a:lnTo>
                  <a:lnTo>
                    <a:pt x="18" y="45"/>
                  </a:lnTo>
                  <a:lnTo>
                    <a:pt x="14" y="44"/>
                  </a:lnTo>
                  <a:lnTo>
                    <a:pt x="11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47" y="27"/>
                  </a:lnTo>
                  <a:lnTo>
                    <a:pt x="45" y="31"/>
                  </a:lnTo>
                  <a:lnTo>
                    <a:pt x="42" y="36"/>
                  </a:lnTo>
                  <a:lnTo>
                    <a:pt x="4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7" name="Freeform 176">
              <a:extLst>
                <a:ext uri="{FF2B5EF4-FFF2-40B4-BE49-F238E27FC236}">
                  <a16:creationId xmlns:a16="http://schemas.microsoft.com/office/drawing/2014/main" id="{31EF17D0-A2FF-4D8D-BB6B-99318F662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0764" y="4646259"/>
              <a:ext cx="25875" cy="24026"/>
            </a:xfrm>
            <a:custGeom>
              <a:avLst/>
              <a:gdLst>
                <a:gd name="T0" fmla="*/ 117 w 211"/>
                <a:gd name="T1" fmla="*/ 185 h 215"/>
                <a:gd name="T2" fmla="*/ 136 w 211"/>
                <a:gd name="T3" fmla="*/ 179 h 215"/>
                <a:gd name="T4" fmla="*/ 153 w 211"/>
                <a:gd name="T5" fmla="*/ 166 h 215"/>
                <a:gd name="T6" fmla="*/ 166 w 211"/>
                <a:gd name="T7" fmla="*/ 148 h 215"/>
                <a:gd name="T8" fmla="*/ 173 w 211"/>
                <a:gd name="T9" fmla="*/ 125 h 215"/>
                <a:gd name="T10" fmla="*/ 174 w 211"/>
                <a:gd name="T11" fmla="*/ 98 h 215"/>
                <a:gd name="T12" fmla="*/ 169 w 211"/>
                <a:gd name="T13" fmla="*/ 75 h 215"/>
                <a:gd name="T14" fmla="*/ 158 w 211"/>
                <a:gd name="T15" fmla="*/ 54 h 215"/>
                <a:gd name="T16" fmla="*/ 144 w 211"/>
                <a:gd name="T17" fmla="*/ 41 h 215"/>
                <a:gd name="T18" fmla="*/ 126 w 211"/>
                <a:gd name="T19" fmla="*/ 31 h 215"/>
                <a:gd name="T20" fmla="*/ 104 w 211"/>
                <a:gd name="T21" fmla="*/ 29 h 215"/>
                <a:gd name="T22" fmla="*/ 84 w 211"/>
                <a:gd name="T23" fmla="*/ 31 h 215"/>
                <a:gd name="T24" fmla="*/ 66 w 211"/>
                <a:gd name="T25" fmla="*/ 41 h 215"/>
                <a:gd name="T26" fmla="*/ 51 w 211"/>
                <a:gd name="T27" fmla="*/ 54 h 215"/>
                <a:gd name="T28" fmla="*/ 40 w 211"/>
                <a:gd name="T29" fmla="*/ 75 h 215"/>
                <a:gd name="T30" fmla="*/ 36 w 211"/>
                <a:gd name="T31" fmla="*/ 98 h 215"/>
                <a:gd name="T32" fmla="*/ 36 w 211"/>
                <a:gd name="T33" fmla="*/ 126 h 215"/>
                <a:gd name="T34" fmla="*/ 43 w 211"/>
                <a:gd name="T35" fmla="*/ 148 h 215"/>
                <a:gd name="T36" fmla="*/ 54 w 211"/>
                <a:gd name="T37" fmla="*/ 166 h 215"/>
                <a:gd name="T38" fmla="*/ 70 w 211"/>
                <a:gd name="T39" fmla="*/ 179 h 215"/>
                <a:gd name="T40" fmla="*/ 88 w 211"/>
                <a:gd name="T41" fmla="*/ 185 h 215"/>
                <a:gd name="T42" fmla="*/ 29 w 211"/>
                <a:gd name="T43" fmla="*/ 185 h 215"/>
                <a:gd name="T44" fmla="*/ 12 w 211"/>
                <a:gd name="T45" fmla="*/ 161 h 215"/>
                <a:gd name="T46" fmla="*/ 2 w 211"/>
                <a:gd name="T47" fmla="*/ 131 h 215"/>
                <a:gd name="T48" fmla="*/ 1 w 211"/>
                <a:gd name="T49" fmla="*/ 96 h 215"/>
                <a:gd name="T50" fmla="*/ 7 w 211"/>
                <a:gd name="T51" fmla="*/ 64 h 215"/>
                <a:gd name="T52" fmla="*/ 23 w 211"/>
                <a:gd name="T53" fmla="*/ 37 h 215"/>
                <a:gd name="T54" fmla="*/ 46 w 211"/>
                <a:gd name="T55" fmla="*/ 17 h 215"/>
                <a:gd name="T56" fmla="*/ 73 w 211"/>
                <a:gd name="T57" fmla="*/ 4 h 215"/>
                <a:gd name="T58" fmla="*/ 105 w 211"/>
                <a:gd name="T59" fmla="*/ 0 h 215"/>
                <a:gd name="T60" fmla="*/ 137 w 211"/>
                <a:gd name="T61" fmla="*/ 4 h 215"/>
                <a:gd name="T62" fmla="*/ 164 w 211"/>
                <a:gd name="T63" fmla="*/ 17 h 215"/>
                <a:gd name="T64" fmla="*/ 187 w 211"/>
                <a:gd name="T65" fmla="*/ 37 h 215"/>
                <a:gd name="T66" fmla="*/ 203 w 211"/>
                <a:gd name="T67" fmla="*/ 64 h 215"/>
                <a:gd name="T68" fmla="*/ 210 w 211"/>
                <a:gd name="T69" fmla="*/ 96 h 215"/>
                <a:gd name="T70" fmla="*/ 208 w 211"/>
                <a:gd name="T71" fmla="*/ 130 h 215"/>
                <a:gd name="T72" fmla="*/ 198 w 211"/>
                <a:gd name="T73" fmla="*/ 161 h 215"/>
                <a:gd name="T74" fmla="*/ 179 w 211"/>
                <a:gd name="T75" fmla="*/ 185 h 215"/>
                <a:gd name="T76" fmla="*/ 153 w 211"/>
                <a:gd name="T77" fmla="*/ 203 h 215"/>
                <a:gd name="T78" fmla="*/ 124 w 211"/>
                <a:gd name="T79" fmla="*/ 213 h 215"/>
                <a:gd name="T80" fmla="*/ 91 w 211"/>
                <a:gd name="T81" fmla="*/ 215 h 215"/>
                <a:gd name="T82" fmla="*/ 62 w 211"/>
                <a:gd name="T83" fmla="*/ 208 h 215"/>
                <a:gd name="T84" fmla="*/ 36 w 211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5">
                  <a:moveTo>
                    <a:pt x="102" y="186"/>
                  </a:moveTo>
                  <a:lnTo>
                    <a:pt x="110" y="186"/>
                  </a:lnTo>
                  <a:lnTo>
                    <a:pt x="117" y="185"/>
                  </a:lnTo>
                  <a:lnTo>
                    <a:pt x="123" y="183"/>
                  </a:lnTo>
                  <a:lnTo>
                    <a:pt x="130" y="181"/>
                  </a:lnTo>
                  <a:lnTo>
                    <a:pt x="136" y="179"/>
                  </a:lnTo>
                  <a:lnTo>
                    <a:pt x="141" y="175"/>
                  </a:lnTo>
                  <a:lnTo>
                    <a:pt x="148" y="170"/>
                  </a:lnTo>
                  <a:lnTo>
                    <a:pt x="153" y="166"/>
                  </a:lnTo>
                  <a:lnTo>
                    <a:pt x="158" y="160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89"/>
                  </a:lnTo>
                  <a:lnTo>
                    <a:pt x="171" y="82"/>
                  </a:lnTo>
                  <a:lnTo>
                    <a:pt x="169" y="75"/>
                  </a:lnTo>
                  <a:lnTo>
                    <a:pt x="167" y="67"/>
                  </a:lnTo>
                  <a:lnTo>
                    <a:pt x="163" y="61"/>
                  </a:lnTo>
                  <a:lnTo>
                    <a:pt x="158" y="54"/>
                  </a:lnTo>
                  <a:lnTo>
                    <a:pt x="154" y="49"/>
                  </a:lnTo>
                  <a:lnTo>
                    <a:pt x="149" y="45"/>
                  </a:lnTo>
                  <a:lnTo>
                    <a:pt x="144" y="41"/>
                  </a:lnTo>
                  <a:lnTo>
                    <a:pt x="137" y="36"/>
                  </a:lnTo>
                  <a:lnTo>
                    <a:pt x="132" y="34"/>
                  </a:lnTo>
                  <a:lnTo>
                    <a:pt x="126" y="31"/>
                  </a:lnTo>
                  <a:lnTo>
                    <a:pt x="118" y="30"/>
                  </a:lnTo>
                  <a:lnTo>
                    <a:pt x="112" y="29"/>
                  </a:lnTo>
                  <a:lnTo>
                    <a:pt x="104" y="29"/>
                  </a:lnTo>
                  <a:lnTo>
                    <a:pt x="97" y="29"/>
                  </a:lnTo>
                  <a:lnTo>
                    <a:pt x="90" y="30"/>
                  </a:lnTo>
                  <a:lnTo>
                    <a:pt x="84" y="31"/>
                  </a:lnTo>
                  <a:lnTo>
                    <a:pt x="78" y="34"/>
                  </a:lnTo>
                  <a:lnTo>
                    <a:pt x="71" y="36"/>
                  </a:lnTo>
                  <a:lnTo>
                    <a:pt x="66" y="41"/>
                  </a:lnTo>
                  <a:lnTo>
                    <a:pt x="61" y="45"/>
                  </a:lnTo>
                  <a:lnTo>
                    <a:pt x="55" y="49"/>
                  </a:lnTo>
                  <a:lnTo>
                    <a:pt x="51" y="54"/>
                  </a:lnTo>
                  <a:lnTo>
                    <a:pt x="47" y="61"/>
                  </a:lnTo>
                  <a:lnTo>
                    <a:pt x="44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89"/>
                  </a:lnTo>
                  <a:lnTo>
                    <a:pt x="36" y="98"/>
                  </a:lnTo>
                  <a:lnTo>
                    <a:pt x="35" y="108"/>
                  </a:lnTo>
                  <a:lnTo>
                    <a:pt x="36" y="117"/>
                  </a:lnTo>
                  <a:lnTo>
                    <a:pt x="36" y="126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3" y="148"/>
                  </a:lnTo>
                  <a:lnTo>
                    <a:pt x="46" y="154"/>
                  </a:lnTo>
                  <a:lnTo>
                    <a:pt x="50" y="161"/>
                  </a:lnTo>
                  <a:lnTo>
                    <a:pt x="54" y="166"/>
                  </a:lnTo>
                  <a:lnTo>
                    <a:pt x="60" y="170"/>
                  </a:lnTo>
                  <a:lnTo>
                    <a:pt x="65" y="175"/>
                  </a:lnTo>
                  <a:lnTo>
                    <a:pt x="70" y="179"/>
                  </a:lnTo>
                  <a:lnTo>
                    <a:pt x="75" y="181"/>
                  </a:lnTo>
                  <a:lnTo>
                    <a:pt x="82" y="184"/>
                  </a:lnTo>
                  <a:lnTo>
                    <a:pt x="88" y="185"/>
                  </a:lnTo>
                  <a:lnTo>
                    <a:pt x="96" y="186"/>
                  </a:lnTo>
                  <a:lnTo>
                    <a:pt x="102" y="186"/>
                  </a:lnTo>
                  <a:close/>
                  <a:moveTo>
                    <a:pt x="29" y="185"/>
                  </a:moveTo>
                  <a:lnTo>
                    <a:pt x="22" y="178"/>
                  </a:lnTo>
                  <a:lnTo>
                    <a:pt x="16" y="169"/>
                  </a:lnTo>
                  <a:lnTo>
                    <a:pt x="12" y="161"/>
                  </a:lnTo>
                  <a:lnTo>
                    <a:pt x="7" y="151"/>
                  </a:lnTo>
                  <a:lnTo>
                    <a:pt x="4" y="142"/>
                  </a:lnTo>
                  <a:lnTo>
                    <a:pt x="2" y="131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" y="96"/>
                  </a:lnTo>
                  <a:lnTo>
                    <a:pt x="2" y="85"/>
                  </a:lnTo>
                  <a:lnTo>
                    <a:pt x="4" y="75"/>
                  </a:lnTo>
                  <a:lnTo>
                    <a:pt x="7" y="64"/>
                  </a:lnTo>
                  <a:lnTo>
                    <a:pt x="12" y="54"/>
                  </a:lnTo>
                  <a:lnTo>
                    <a:pt x="17" y="46"/>
                  </a:lnTo>
                  <a:lnTo>
                    <a:pt x="23" y="37"/>
                  </a:lnTo>
                  <a:lnTo>
                    <a:pt x="30" y="30"/>
                  </a:lnTo>
                  <a:lnTo>
                    <a:pt x="38" y="22"/>
                  </a:lnTo>
                  <a:lnTo>
                    <a:pt x="46" y="17"/>
                  </a:lnTo>
                  <a:lnTo>
                    <a:pt x="54" y="12"/>
                  </a:lnTo>
                  <a:lnTo>
                    <a:pt x="64" y="8"/>
                  </a:lnTo>
                  <a:lnTo>
                    <a:pt x="73" y="4"/>
                  </a:lnTo>
                  <a:lnTo>
                    <a:pt x="84" y="2"/>
                  </a:lnTo>
                  <a:lnTo>
                    <a:pt x="95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7" y="2"/>
                  </a:lnTo>
                  <a:lnTo>
                    <a:pt x="137" y="4"/>
                  </a:lnTo>
                  <a:lnTo>
                    <a:pt x="147" y="8"/>
                  </a:lnTo>
                  <a:lnTo>
                    <a:pt x="155" y="12"/>
                  </a:lnTo>
                  <a:lnTo>
                    <a:pt x="164" y="17"/>
                  </a:lnTo>
                  <a:lnTo>
                    <a:pt x="172" y="22"/>
                  </a:lnTo>
                  <a:lnTo>
                    <a:pt x="180" y="30"/>
                  </a:lnTo>
                  <a:lnTo>
                    <a:pt x="187" y="37"/>
                  </a:lnTo>
                  <a:lnTo>
                    <a:pt x="194" y="46"/>
                  </a:lnTo>
                  <a:lnTo>
                    <a:pt x="199" y="54"/>
                  </a:lnTo>
                  <a:lnTo>
                    <a:pt x="203" y="64"/>
                  </a:lnTo>
                  <a:lnTo>
                    <a:pt x="206" y="75"/>
                  </a:lnTo>
                  <a:lnTo>
                    <a:pt x="208" y="85"/>
                  </a:lnTo>
                  <a:lnTo>
                    <a:pt x="210" y="96"/>
                  </a:lnTo>
                  <a:lnTo>
                    <a:pt x="211" y="108"/>
                  </a:lnTo>
                  <a:lnTo>
                    <a:pt x="210" y="119"/>
                  </a:lnTo>
                  <a:lnTo>
                    <a:pt x="208" y="130"/>
                  </a:lnTo>
                  <a:lnTo>
                    <a:pt x="205" y="141"/>
                  </a:lnTo>
                  <a:lnTo>
                    <a:pt x="202" y="151"/>
                  </a:lnTo>
                  <a:lnTo>
                    <a:pt x="198" y="161"/>
                  </a:lnTo>
                  <a:lnTo>
                    <a:pt x="193" y="169"/>
                  </a:lnTo>
                  <a:lnTo>
                    <a:pt x="186" y="178"/>
                  </a:lnTo>
                  <a:lnTo>
                    <a:pt x="179" y="185"/>
                  </a:lnTo>
                  <a:lnTo>
                    <a:pt x="171" y="193"/>
                  </a:lnTo>
                  <a:lnTo>
                    <a:pt x="163" y="198"/>
                  </a:lnTo>
                  <a:lnTo>
                    <a:pt x="153" y="203"/>
                  </a:lnTo>
                  <a:lnTo>
                    <a:pt x="145" y="208"/>
                  </a:lnTo>
                  <a:lnTo>
                    <a:pt x="134" y="211"/>
                  </a:lnTo>
                  <a:lnTo>
                    <a:pt x="124" y="213"/>
                  </a:lnTo>
                  <a:lnTo>
                    <a:pt x="114" y="215"/>
                  </a:lnTo>
                  <a:lnTo>
                    <a:pt x="102" y="215"/>
                  </a:lnTo>
                  <a:lnTo>
                    <a:pt x="91" y="215"/>
                  </a:lnTo>
                  <a:lnTo>
                    <a:pt x="81" y="213"/>
                  </a:lnTo>
                  <a:lnTo>
                    <a:pt x="71" y="211"/>
                  </a:lnTo>
                  <a:lnTo>
                    <a:pt x="62" y="208"/>
                  </a:lnTo>
                  <a:lnTo>
                    <a:pt x="52" y="203"/>
                  </a:lnTo>
                  <a:lnTo>
                    <a:pt x="45" y="198"/>
                  </a:lnTo>
                  <a:lnTo>
                    <a:pt x="36" y="193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8" name="Freeform 177">
              <a:extLst>
                <a:ext uri="{FF2B5EF4-FFF2-40B4-BE49-F238E27FC236}">
                  <a16:creationId xmlns:a16="http://schemas.microsoft.com/office/drawing/2014/main" id="{8C5F394D-339A-4046-A0F7-B5DB807A0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336" y="4646259"/>
              <a:ext cx="22179" cy="24026"/>
            </a:xfrm>
            <a:custGeom>
              <a:avLst/>
              <a:gdLst>
                <a:gd name="T0" fmla="*/ 34 w 183"/>
                <a:gd name="T1" fmla="*/ 37 h 212"/>
                <a:gd name="T2" fmla="*/ 47 w 183"/>
                <a:gd name="T3" fmla="*/ 21 h 212"/>
                <a:gd name="T4" fmla="*/ 62 w 183"/>
                <a:gd name="T5" fmla="*/ 10 h 212"/>
                <a:gd name="T6" fmla="*/ 81 w 183"/>
                <a:gd name="T7" fmla="*/ 2 h 212"/>
                <a:gd name="T8" fmla="*/ 102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0 w 183"/>
                <a:gd name="T17" fmla="*/ 24 h 212"/>
                <a:gd name="T18" fmla="*/ 170 w 183"/>
                <a:gd name="T19" fmla="*/ 35 h 212"/>
                <a:gd name="T20" fmla="*/ 178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8 w 183"/>
                <a:gd name="T35" fmla="*/ 51 h 212"/>
                <a:gd name="T36" fmla="*/ 130 w 183"/>
                <a:gd name="T37" fmla="*/ 43 h 212"/>
                <a:gd name="T38" fmla="*/ 120 w 183"/>
                <a:gd name="T39" fmla="*/ 36 h 212"/>
                <a:gd name="T40" fmla="*/ 111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4 w 183"/>
                <a:gd name="T47" fmla="*/ 32 h 212"/>
                <a:gd name="T48" fmla="*/ 63 w 183"/>
                <a:gd name="T49" fmla="*/ 36 h 212"/>
                <a:gd name="T50" fmla="*/ 55 w 183"/>
                <a:gd name="T51" fmla="*/ 43 h 212"/>
                <a:gd name="T52" fmla="*/ 46 w 183"/>
                <a:gd name="T53" fmla="*/ 51 h 212"/>
                <a:gd name="T54" fmla="*/ 41 w 183"/>
                <a:gd name="T55" fmla="*/ 61 h 212"/>
                <a:gd name="T56" fmla="*/ 36 w 183"/>
                <a:gd name="T57" fmla="*/ 72 h 212"/>
                <a:gd name="T58" fmla="*/ 35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2" y="5"/>
                  </a:lnTo>
                  <a:lnTo>
                    <a:pt x="81" y="2"/>
                  </a:lnTo>
                  <a:lnTo>
                    <a:pt x="92" y="1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5" y="18"/>
                  </a:lnTo>
                  <a:lnTo>
                    <a:pt x="160" y="24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8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8" y="30"/>
                  </a:lnTo>
                  <a:lnTo>
                    <a:pt x="92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5" y="43"/>
                  </a:lnTo>
                  <a:lnTo>
                    <a:pt x="50" y="46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6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9" name="Freeform 178">
              <a:extLst>
                <a:ext uri="{FF2B5EF4-FFF2-40B4-BE49-F238E27FC236}">
                  <a16:creationId xmlns:a16="http://schemas.microsoft.com/office/drawing/2014/main" id="{47250FFA-CBE7-4F3F-9E0A-A177DB84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169" y="4500255"/>
              <a:ext cx="20330" cy="31419"/>
            </a:xfrm>
            <a:custGeom>
              <a:avLst/>
              <a:gdLst>
                <a:gd name="T0" fmla="*/ 37 w 178"/>
                <a:gd name="T1" fmla="*/ 86 h 268"/>
                <a:gd name="T2" fmla="*/ 46 w 178"/>
                <a:gd name="T3" fmla="*/ 101 h 268"/>
                <a:gd name="T4" fmla="*/ 63 w 178"/>
                <a:gd name="T5" fmla="*/ 111 h 268"/>
                <a:gd name="T6" fmla="*/ 106 w 178"/>
                <a:gd name="T7" fmla="*/ 122 h 268"/>
                <a:gd name="T8" fmla="*/ 149 w 178"/>
                <a:gd name="T9" fmla="*/ 137 h 268"/>
                <a:gd name="T10" fmla="*/ 165 w 178"/>
                <a:gd name="T11" fmla="*/ 152 h 268"/>
                <a:gd name="T12" fmla="*/ 176 w 178"/>
                <a:gd name="T13" fmla="*/ 173 h 268"/>
                <a:gd name="T14" fmla="*/ 177 w 178"/>
                <a:gd name="T15" fmla="*/ 199 h 268"/>
                <a:gd name="T16" fmla="*/ 172 w 178"/>
                <a:gd name="T17" fmla="*/ 220 h 268"/>
                <a:gd name="T18" fmla="*/ 160 w 178"/>
                <a:gd name="T19" fmla="*/ 239 h 268"/>
                <a:gd name="T20" fmla="*/ 141 w 178"/>
                <a:gd name="T21" fmla="*/ 255 h 268"/>
                <a:gd name="T22" fmla="*/ 119 w 178"/>
                <a:gd name="T23" fmla="*/ 265 h 268"/>
                <a:gd name="T24" fmla="*/ 91 w 178"/>
                <a:gd name="T25" fmla="*/ 268 h 268"/>
                <a:gd name="T26" fmla="*/ 63 w 178"/>
                <a:gd name="T27" fmla="*/ 265 h 268"/>
                <a:gd name="T28" fmla="*/ 39 w 178"/>
                <a:gd name="T29" fmla="*/ 257 h 268"/>
                <a:gd name="T30" fmla="*/ 20 w 178"/>
                <a:gd name="T31" fmla="*/ 245 h 268"/>
                <a:gd name="T32" fmla="*/ 7 w 178"/>
                <a:gd name="T33" fmla="*/ 228 h 268"/>
                <a:gd name="T34" fmla="*/ 0 w 178"/>
                <a:gd name="T35" fmla="*/ 207 h 268"/>
                <a:gd name="T36" fmla="*/ 39 w 178"/>
                <a:gd name="T37" fmla="*/ 208 h 268"/>
                <a:gd name="T38" fmla="*/ 51 w 178"/>
                <a:gd name="T39" fmla="*/ 229 h 268"/>
                <a:gd name="T40" fmla="*/ 77 w 178"/>
                <a:gd name="T41" fmla="*/ 239 h 268"/>
                <a:gd name="T42" fmla="*/ 112 w 178"/>
                <a:gd name="T43" fmla="*/ 236 h 268"/>
                <a:gd name="T44" fmla="*/ 136 w 178"/>
                <a:gd name="T45" fmla="*/ 220 h 268"/>
                <a:gd name="T46" fmla="*/ 144 w 178"/>
                <a:gd name="T47" fmla="*/ 197 h 268"/>
                <a:gd name="T48" fmla="*/ 140 w 178"/>
                <a:gd name="T49" fmla="*/ 175 h 268"/>
                <a:gd name="T50" fmla="*/ 127 w 178"/>
                <a:gd name="T51" fmla="*/ 162 h 268"/>
                <a:gd name="T52" fmla="*/ 103 w 178"/>
                <a:gd name="T53" fmla="*/ 152 h 268"/>
                <a:gd name="T54" fmla="*/ 57 w 178"/>
                <a:gd name="T55" fmla="*/ 140 h 268"/>
                <a:gd name="T56" fmla="*/ 23 w 178"/>
                <a:gd name="T57" fmla="*/ 125 h 268"/>
                <a:gd name="T58" fmla="*/ 9 w 178"/>
                <a:gd name="T59" fmla="*/ 108 h 268"/>
                <a:gd name="T60" fmla="*/ 1 w 178"/>
                <a:gd name="T61" fmla="*/ 84 h 268"/>
                <a:gd name="T62" fmla="*/ 3 w 178"/>
                <a:gd name="T63" fmla="*/ 58 h 268"/>
                <a:gd name="T64" fmla="*/ 10 w 178"/>
                <a:gd name="T65" fmla="*/ 37 h 268"/>
                <a:gd name="T66" fmla="*/ 24 w 178"/>
                <a:gd name="T67" fmla="*/ 20 h 268"/>
                <a:gd name="T68" fmla="*/ 44 w 178"/>
                <a:gd name="T69" fmla="*/ 7 h 268"/>
                <a:gd name="T70" fmla="*/ 67 w 178"/>
                <a:gd name="T71" fmla="*/ 1 h 268"/>
                <a:gd name="T72" fmla="*/ 95 w 178"/>
                <a:gd name="T73" fmla="*/ 0 h 268"/>
                <a:gd name="T74" fmla="*/ 121 w 178"/>
                <a:gd name="T75" fmla="*/ 4 h 268"/>
                <a:gd name="T76" fmla="*/ 141 w 178"/>
                <a:gd name="T77" fmla="*/ 14 h 268"/>
                <a:gd name="T78" fmla="*/ 157 w 178"/>
                <a:gd name="T79" fmla="*/ 28 h 268"/>
                <a:gd name="T80" fmla="*/ 167 w 178"/>
                <a:gd name="T81" fmla="*/ 45 h 268"/>
                <a:gd name="T82" fmla="*/ 173 w 178"/>
                <a:gd name="T83" fmla="*/ 66 h 268"/>
                <a:gd name="T84" fmla="*/ 130 w 178"/>
                <a:gd name="T85" fmla="*/ 52 h 268"/>
                <a:gd name="T86" fmla="*/ 113 w 178"/>
                <a:gd name="T87" fmla="*/ 35 h 268"/>
                <a:gd name="T88" fmla="*/ 84 w 178"/>
                <a:gd name="T89" fmla="*/ 29 h 268"/>
                <a:gd name="T90" fmla="*/ 56 w 178"/>
                <a:gd name="T91" fmla="*/ 35 h 268"/>
                <a:gd name="T92" fmla="*/ 42 w 178"/>
                <a:gd name="T93" fmla="*/ 46 h 268"/>
                <a:gd name="T94" fmla="*/ 36 w 178"/>
                <a:gd name="T95" fmla="*/ 6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8" h="268">
                  <a:moveTo>
                    <a:pt x="34" y="72"/>
                  </a:moveTo>
                  <a:lnTo>
                    <a:pt x="34" y="80"/>
                  </a:lnTo>
                  <a:lnTo>
                    <a:pt x="37" y="86"/>
                  </a:lnTo>
                  <a:lnTo>
                    <a:pt x="39" y="91"/>
                  </a:lnTo>
                  <a:lnTo>
                    <a:pt x="42" y="97"/>
                  </a:lnTo>
                  <a:lnTo>
                    <a:pt x="46" y="101"/>
                  </a:lnTo>
                  <a:lnTo>
                    <a:pt x="51" y="105"/>
                  </a:lnTo>
                  <a:lnTo>
                    <a:pt x="57" y="108"/>
                  </a:lnTo>
                  <a:lnTo>
                    <a:pt x="63" y="111"/>
                  </a:lnTo>
                  <a:lnTo>
                    <a:pt x="76" y="115"/>
                  </a:lnTo>
                  <a:lnTo>
                    <a:pt x="91" y="119"/>
                  </a:lnTo>
                  <a:lnTo>
                    <a:pt x="106" y="122"/>
                  </a:lnTo>
                  <a:lnTo>
                    <a:pt x="122" y="126"/>
                  </a:lnTo>
                  <a:lnTo>
                    <a:pt x="136" y="132"/>
                  </a:lnTo>
                  <a:lnTo>
                    <a:pt x="149" y="137"/>
                  </a:lnTo>
                  <a:lnTo>
                    <a:pt x="155" y="141"/>
                  </a:lnTo>
                  <a:lnTo>
                    <a:pt x="161" y="146"/>
                  </a:lnTo>
                  <a:lnTo>
                    <a:pt x="165" y="152"/>
                  </a:lnTo>
                  <a:lnTo>
                    <a:pt x="170" y="158"/>
                  </a:lnTo>
                  <a:lnTo>
                    <a:pt x="173" y="165"/>
                  </a:lnTo>
                  <a:lnTo>
                    <a:pt x="176" y="173"/>
                  </a:lnTo>
                  <a:lnTo>
                    <a:pt x="177" y="182"/>
                  </a:lnTo>
                  <a:lnTo>
                    <a:pt x="178" y="191"/>
                  </a:lnTo>
                  <a:lnTo>
                    <a:pt x="177" y="199"/>
                  </a:lnTo>
                  <a:lnTo>
                    <a:pt x="176" y="206"/>
                  </a:lnTo>
                  <a:lnTo>
                    <a:pt x="174" y="214"/>
                  </a:lnTo>
                  <a:lnTo>
                    <a:pt x="172" y="220"/>
                  </a:lnTo>
                  <a:lnTo>
                    <a:pt x="169" y="226"/>
                  </a:lnTo>
                  <a:lnTo>
                    <a:pt x="164" y="233"/>
                  </a:lnTo>
                  <a:lnTo>
                    <a:pt x="160" y="239"/>
                  </a:lnTo>
                  <a:lnTo>
                    <a:pt x="154" y="246"/>
                  </a:lnTo>
                  <a:lnTo>
                    <a:pt x="148" y="251"/>
                  </a:lnTo>
                  <a:lnTo>
                    <a:pt x="141" y="255"/>
                  </a:lnTo>
                  <a:lnTo>
                    <a:pt x="134" y="259"/>
                  </a:lnTo>
                  <a:lnTo>
                    <a:pt x="126" y="263"/>
                  </a:lnTo>
                  <a:lnTo>
                    <a:pt x="119" y="265"/>
                  </a:lnTo>
                  <a:lnTo>
                    <a:pt x="110" y="267"/>
                  </a:lnTo>
                  <a:lnTo>
                    <a:pt x="100" y="268"/>
                  </a:lnTo>
                  <a:lnTo>
                    <a:pt x="91" y="268"/>
                  </a:lnTo>
                  <a:lnTo>
                    <a:pt x="81" y="268"/>
                  </a:lnTo>
                  <a:lnTo>
                    <a:pt x="72" y="267"/>
                  </a:lnTo>
                  <a:lnTo>
                    <a:pt x="63" y="265"/>
                  </a:lnTo>
                  <a:lnTo>
                    <a:pt x="55" y="264"/>
                  </a:lnTo>
                  <a:lnTo>
                    <a:pt x="46" y="261"/>
                  </a:lnTo>
                  <a:lnTo>
                    <a:pt x="39" y="257"/>
                  </a:lnTo>
                  <a:lnTo>
                    <a:pt x="32" y="254"/>
                  </a:lnTo>
                  <a:lnTo>
                    <a:pt x="26" y="250"/>
                  </a:lnTo>
                  <a:lnTo>
                    <a:pt x="20" y="245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28"/>
                  </a:lnTo>
                  <a:lnTo>
                    <a:pt x="4" y="221"/>
                  </a:lnTo>
                  <a:lnTo>
                    <a:pt x="3" y="215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38" y="200"/>
                  </a:lnTo>
                  <a:lnTo>
                    <a:pt x="39" y="208"/>
                  </a:lnTo>
                  <a:lnTo>
                    <a:pt x="42" y="216"/>
                  </a:lnTo>
                  <a:lnTo>
                    <a:pt x="46" y="222"/>
                  </a:lnTo>
                  <a:lnTo>
                    <a:pt x="51" y="229"/>
                  </a:lnTo>
                  <a:lnTo>
                    <a:pt x="59" y="233"/>
                  </a:lnTo>
                  <a:lnTo>
                    <a:pt x="67" y="237"/>
                  </a:lnTo>
                  <a:lnTo>
                    <a:pt x="77" y="239"/>
                  </a:lnTo>
                  <a:lnTo>
                    <a:pt x="90" y="239"/>
                  </a:lnTo>
                  <a:lnTo>
                    <a:pt x="101" y="238"/>
                  </a:lnTo>
                  <a:lnTo>
                    <a:pt x="112" y="236"/>
                  </a:lnTo>
                  <a:lnTo>
                    <a:pt x="121" y="232"/>
                  </a:lnTo>
                  <a:lnTo>
                    <a:pt x="129" y="226"/>
                  </a:lnTo>
                  <a:lnTo>
                    <a:pt x="136" y="220"/>
                  </a:lnTo>
                  <a:lnTo>
                    <a:pt x="140" y="213"/>
                  </a:lnTo>
                  <a:lnTo>
                    <a:pt x="143" y="205"/>
                  </a:lnTo>
                  <a:lnTo>
                    <a:pt x="144" y="197"/>
                  </a:lnTo>
                  <a:lnTo>
                    <a:pt x="143" y="188"/>
                  </a:lnTo>
                  <a:lnTo>
                    <a:pt x="142" y="181"/>
                  </a:lnTo>
                  <a:lnTo>
                    <a:pt x="140" y="175"/>
                  </a:lnTo>
                  <a:lnTo>
                    <a:pt x="136" y="170"/>
                  </a:lnTo>
                  <a:lnTo>
                    <a:pt x="131" y="166"/>
                  </a:lnTo>
                  <a:lnTo>
                    <a:pt x="127" y="162"/>
                  </a:lnTo>
                  <a:lnTo>
                    <a:pt x="122" y="158"/>
                  </a:lnTo>
                  <a:lnTo>
                    <a:pt x="115" y="156"/>
                  </a:lnTo>
                  <a:lnTo>
                    <a:pt x="103" y="152"/>
                  </a:lnTo>
                  <a:lnTo>
                    <a:pt x="88" y="148"/>
                  </a:lnTo>
                  <a:lnTo>
                    <a:pt x="73" y="145"/>
                  </a:lnTo>
                  <a:lnTo>
                    <a:pt x="57" y="140"/>
                  </a:lnTo>
                  <a:lnTo>
                    <a:pt x="42" y="135"/>
                  </a:lnTo>
                  <a:lnTo>
                    <a:pt x="29" y="129"/>
                  </a:lnTo>
                  <a:lnTo>
                    <a:pt x="23" y="125"/>
                  </a:lnTo>
                  <a:lnTo>
                    <a:pt x="17" y="120"/>
                  </a:lnTo>
                  <a:lnTo>
                    <a:pt x="13" y="115"/>
                  </a:lnTo>
                  <a:lnTo>
                    <a:pt x="9" y="108"/>
                  </a:lnTo>
                  <a:lnTo>
                    <a:pt x="5" y="101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3" y="58"/>
                  </a:lnTo>
                  <a:lnTo>
                    <a:pt x="4" y="51"/>
                  </a:lnTo>
                  <a:lnTo>
                    <a:pt x="7" y="44"/>
                  </a:lnTo>
                  <a:lnTo>
                    <a:pt x="10" y="37"/>
                  </a:lnTo>
                  <a:lnTo>
                    <a:pt x="14" y="31"/>
                  </a:lnTo>
                  <a:lnTo>
                    <a:pt x="18" y="25"/>
                  </a:lnTo>
                  <a:lnTo>
                    <a:pt x="24" y="20"/>
                  </a:lnTo>
                  <a:lnTo>
                    <a:pt x="30" y="16"/>
                  </a:lnTo>
                  <a:lnTo>
                    <a:pt x="37" y="12"/>
                  </a:lnTo>
                  <a:lnTo>
                    <a:pt x="44" y="7"/>
                  </a:lnTo>
                  <a:lnTo>
                    <a:pt x="51" y="5"/>
                  </a:lnTo>
                  <a:lnTo>
                    <a:pt x="60" y="3"/>
                  </a:lnTo>
                  <a:lnTo>
                    <a:pt x="67" y="1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5" y="1"/>
                  </a:lnTo>
                  <a:lnTo>
                    <a:pt x="112" y="2"/>
                  </a:lnTo>
                  <a:lnTo>
                    <a:pt x="121" y="4"/>
                  </a:lnTo>
                  <a:lnTo>
                    <a:pt x="128" y="6"/>
                  </a:lnTo>
                  <a:lnTo>
                    <a:pt x="134" y="9"/>
                  </a:lnTo>
                  <a:lnTo>
                    <a:pt x="141" y="14"/>
                  </a:lnTo>
                  <a:lnTo>
                    <a:pt x="146" y="18"/>
                  </a:lnTo>
                  <a:lnTo>
                    <a:pt x="153" y="22"/>
                  </a:lnTo>
                  <a:lnTo>
                    <a:pt x="157" y="28"/>
                  </a:lnTo>
                  <a:lnTo>
                    <a:pt x="161" y="33"/>
                  </a:lnTo>
                  <a:lnTo>
                    <a:pt x="164" y="38"/>
                  </a:lnTo>
                  <a:lnTo>
                    <a:pt x="167" y="45"/>
                  </a:lnTo>
                  <a:lnTo>
                    <a:pt x="170" y="52"/>
                  </a:lnTo>
                  <a:lnTo>
                    <a:pt x="172" y="58"/>
                  </a:lnTo>
                  <a:lnTo>
                    <a:pt x="173" y="66"/>
                  </a:lnTo>
                  <a:lnTo>
                    <a:pt x="134" y="66"/>
                  </a:lnTo>
                  <a:lnTo>
                    <a:pt x="132" y="58"/>
                  </a:lnTo>
                  <a:lnTo>
                    <a:pt x="130" y="52"/>
                  </a:lnTo>
                  <a:lnTo>
                    <a:pt x="126" y="46"/>
                  </a:lnTo>
                  <a:lnTo>
                    <a:pt x="120" y="39"/>
                  </a:lnTo>
                  <a:lnTo>
                    <a:pt x="113" y="35"/>
                  </a:lnTo>
                  <a:lnTo>
                    <a:pt x="105" y="32"/>
                  </a:lnTo>
                  <a:lnTo>
                    <a:pt x="95" y="30"/>
                  </a:lnTo>
                  <a:lnTo>
                    <a:pt x="84" y="29"/>
                  </a:lnTo>
                  <a:lnTo>
                    <a:pt x="74" y="30"/>
                  </a:lnTo>
                  <a:lnTo>
                    <a:pt x="64" y="32"/>
                  </a:lnTo>
                  <a:lnTo>
                    <a:pt x="56" y="35"/>
                  </a:lnTo>
                  <a:lnTo>
                    <a:pt x="48" y="40"/>
                  </a:lnTo>
                  <a:lnTo>
                    <a:pt x="45" y="42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4"/>
                  </a:lnTo>
                  <a:lnTo>
                    <a:pt x="36" y="63"/>
                  </a:lnTo>
                  <a:lnTo>
                    <a:pt x="3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0" name="Freeform 179">
              <a:extLst>
                <a:ext uri="{FF2B5EF4-FFF2-40B4-BE49-F238E27FC236}">
                  <a16:creationId xmlns:a16="http://schemas.microsoft.com/office/drawing/2014/main" id="{3D946FDC-855C-467F-A7DC-A39D23989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195" y="4507648"/>
              <a:ext cx="24027" cy="35115"/>
            </a:xfrm>
            <a:custGeom>
              <a:avLst/>
              <a:gdLst>
                <a:gd name="T0" fmla="*/ 82 w 202"/>
                <a:gd name="T1" fmla="*/ 205 h 306"/>
                <a:gd name="T2" fmla="*/ 0 w 202"/>
                <a:gd name="T3" fmla="*/ 0 h 306"/>
                <a:gd name="T4" fmla="*/ 38 w 202"/>
                <a:gd name="T5" fmla="*/ 0 h 306"/>
                <a:gd name="T6" fmla="*/ 101 w 202"/>
                <a:gd name="T7" fmla="*/ 168 h 306"/>
                <a:gd name="T8" fmla="*/ 166 w 202"/>
                <a:gd name="T9" fmla="*/ 0 h 306"/>
                <a:gd name="T10" fmla="*/ 202 w 202"/>
                <a:gd name="T11" fmla="*/ 0 h 306"/>
                <a:gd name="T12" fmla="*/ 76 w 202"/>
                <a:gd name="T13" fmla="*/ 306 h 306"/>
                <a:gd name="T14" fmla="*/ 40 w 202"/>
                <a:gd name="T15" fmla="*/ 306 h 306"/>
                <a:gd name="T16" fmla="*/ 82 w 202"/>
                <a:gd name="T17" fmla="*/ 20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306">
                  <a:moveTo>
                    <a:pt x="82" y="20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101" y="168"/>
                  </a:lnTo>
                  <a:lnTo>
                    <a:pt x="166" y="0"/>
                  </a:lnTo>
                  <a:lnTo>
                    <a:pt x="202" y="0"/>
                  </a:lnTo>
                  <a:lnTo>
                    <a:pt x="76" y="306"/>
                  </a:lnTo>
                  <a:lnTo>
                    <a:pt x="40" y="306"/>
                  </a:lnTo>
                  <a:lnTo>
                    <a:pt x="82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1" name="Freeform 180">
              <a:extLst>
                <a:ext uri="{FF2B5EF4-FFF2-40B4-BE49-F238E27FC236}">
                  <a16:creationId xmlns:a16="http://schemas.microsoft.com/office/drawing/2014/main" id="{71338104-607E-4F16-9C18-E034FAB0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071" y="4505800"/>
              <a:ext cx="18482" cy="25874"/>
            </a:xfrm>
            <a:custGeom>
              <a:avLst/>
              <a:gdLst>
                <a:gd name="T0" fmla="*/ 3 w 158"/>
                <a:gd name="T1" fmla="*/ 49 h 215"/>
                <a:gd name="T2" fmla="*/ 9 w 158"/>
                <a:gd name="T3" fmla="*/ 32 h 215"/>
                <a:gd name="T4" fmla="*/ 23 w 158"/>
                <a:gd name="T5" fmla="*/ 18 h 215"/>
                <a:gd name="T6" fmla="*/ 41 w 158"/>
                <a:gd name="T7" fmla="*/ 7 h 215"/>
                <a:gd name="T8" fmla="*/ 62 w 158"/>
                <a:gd name="T9" fmla="*/ 1 h 215"/>
                <a:gd name="T10" fmla="*/ 88 w 158"/>
                <a:gd name="T11" fmla="*/ 0 h 215"/>
                <a:gd name="T12" fmla="*/ 110 w 158"/>
                <a:gd name="T13" fmla="*/ 4 h 215"/>
                <a:gd name="T14" fmla="*/ 128 w 158"/>
                <a:gd name="T15" fmla="*/ 13 h 215"/>
                <a:gd name="T16" fmla="*/ 142 w 158"/>
                <a:gd name="T17" fmla="*/ 27 h 215"/>
                <a:gd name="T18" fmla="*/ 152 w 158"/>
                <a:gd name="T19" fmla="*/ 45 h 215"/>
                <a:gd name="T20" fmla="*/ 155 w 158"/>
                <a:gd name="T21" fmla="*/ 66 h 215"/>
                <a:gd name="T22" fmla="*/ 116 w 158"/>
                <a:gd name="T23" fmla="*/ 50 h 215"/>
                <a:gd name="T24" fmla="*/ 102 w 158"/>
                <a:gd name="T25" fmla="*/ 33 h 215"/>
                <a:gd name="T26" fmla="*/ 77 w 158"/>
                <a:gd name="T27" fmla="*/ 27 h 215"/>
                <a:gd name="T28" fmla="*/ 53 w 158"/>
                <a:gd name="T29" fmla="*/ 32 h 215"/>
                <a:gd name="T30" fmla="*/ 38 w 158"/>
                <a:gd name="T31" fmla="*/ 47 h 215"/>
                <a:gd name="T32" fmla="*/ 36 w 158"/>
                <a:gd name="T33" fmla="*/ 67 h 215"/>
                <a:gd name="T34" fmla="*/ 48 w 158"/>
                <a:gd name="T35" fmla="*/ 83 h 215"/>
                <a:gd name="T36" fmla="*/ 70 w 158"/>
                <a:gd name="T37" fmla="*/ 93 h 215"/>
                <a:gd name="T38" fmla="*/ 96 w 158"/>
                <a:gd name="T39" fmla="*/ 98 h 215"/>
                <a:gd name="T40" fmla="*/ 124 w 158"/>
                <a:gd name="T41" fmla="*/ 105 h 215"/>
                <a:gd name="T42" fmla="*/ 145 w 158"/>
                <a:gd name="T43" fmla="*/ 120 h 215"/>
                <a:gd name="T44" fmla="*/ 157 w 158"/>
                <a:gd name="T45" fmla="*/ 146 h 215"/>
                <a:gd name="T46" fmla="*/ 157 w 158"/>
                <a:gd name="T47" fmla="*/ 169 h 215"/>
                <a:gd name="T48" fmla="*/ 149 w 158"/>
                <a:gd name="T49" fmla="*/ 184 h 215"/>
                <a:gd name="T50" fmla="*/ 137 w 158"/>
                <a:gd name="T51" fmla="*/ 198 h 215"/>
                <a:gd name="T52" fmla="*/ 119 w 158"/>
                <a:gd name="T53" fmla="*/ 209 h 215"/>
                <a:gd name="T54" fmla="*/ 96 w 158"/>
                <a:gd name="T55" fmla="*/ 214 h 215"/>
                <a:gd name="T56" fmla="*/ 71 w 158"/>
                <a:gd name="T57" fmla="*/ 214 h 215"/>
                <a:gd name="T58" fmla="*/ 48 w 158"/>
                <a:gd name="T59" fmla="*/ 211 h 215"/>
                <a:gd name="T60" fmla="*/ 29 w 158"/>
                <a:gd name="T61" fmla="*/ 201 h 215"/>
                <a:gd name="T62" fmla="*/ 14 w 158"/>
                <a:gd name="T63" fmla="*/ 187 h 215"/>
                <a:gd name="T64" fmla="*/ 5 w 158"/>
                <a:gd name="T65" fmla="*/ 170 h 215"/>
                <a:gd name="T66" fmla="*/ 0 w 158"/>
                <a:gd name="T67" fmla="*/ 149 h 215"/>
                <a:gd name="T68" fmla="*/ 40 w 158"/>
                <a:gd name="T69" fmla="*/ 165 h 215"/>
                <a:gd name="T70" fmla="*/ 55 w 158"/>
                <a:gd name="T71" fmla="*/ 181 h 215"/>
                <a:gd name="T72" fmla="*/ 80 w 158"/>
                <a:gd name="T73" fmla="*/ 187 h 215"/>
                <a:gd name="T74" fmla="*/ 106 w 158"/>
                <a:gd name="T75" fmla="*/ 182 h 215"/>
                <a:gd name="T76" fmla="*/ 121 w 158"/>
                <a:gd name="T77" fmla="*/ 168 h 215"/>
                <a:gd name="T78" fmla="*/ 124 w 158"/>
                <a:gd name="T79" fmla="*/ 150 h 215"/>
                <a:gd name="T80" fmla="*/ 115 w 158"/>
                <a:gd name="T81" fmla="*/ 135 h 215"/>
                <a:gd name="T82" fmla="*/ 98 w 158"/>
                <a:gd name="T83" fmla="*/ 126 h 215"/>
                <a:gd name="T84" fmla="*/ 62 w 158"/>
                <a:gd name="T85" fmla="*/ 117 h 215"/>
                <a:gd name="T86" fmla="*/ 26 w 158"/>
                <a:gd name="T87" fmla="*/ 105 h 215"/>
                <a:gd name="T88" fmla="*/ 10 w 158"/>
                <a:gd name="T89" fmla="*/ 92 h 215"/>
                <a:gd name="T90" fmla="*/ 2 w 158"/>
                <a:gd name="T91" fmla="*/ 7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2"/>
                  </a:moveTo>
                  <a:lnTo>
                    <a:pt x="2" y="55"/>
                  </a:lnTo>
                  <a:lnTo>
                    <a:pt x="3" y="49"/>
                  </a:lnTo>
                  <a:lnTo>
                    <a:pt x="4" y="44"/>
                  </a:lnTo>
                  <a:lnTo>
                    <a:pt x="6" y="37"/>
                  </a:lnTo>
                  <a:lnTo>
                    <a:pt x="9" y="32"/>
                  </a:lnTo>
                  <a:lnTo>
                    <a:pt x="13" y="27"/>
                  </a:lnTo>
                  <a:lnTo>
                    <a:pt x="17" y="22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5" y="10"/>
                  </a:lnTo>
                  <a:lnTo>
                    <a:pt x="41" y="7"/>
                  </a:lnTo>
                  <a:lnTo>
                    <a:pt x="47" y="4"/>
                  </a:lnTo>
                  <a:lnTo>
                    <a:pt x="55" y="2"/>
                  </a:lnTo>
                  <a:lnTo>
                    <a:pt x="62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10" y="4"/>
                  </a:lnTo>
                  <a:lnTo>
                    <a:pt x="116" y="7"/>
                  </a:lnTo>
                  <a:lnTo>
                    <a:pt x="123" y="10"/>
                  </a:lnTo>
                  <a:lnTo>
                    <a:pt x="128" y="13"/>
                  </a:lnTo>
                  <a:lnTo>
                    <a:pt x="133" y="17"/>
                  </a:lnTo>
                  <a:lnTo>
                    <a:pt x="138" y="22"/>
                  </a:lnTo>
                  <a:lnTo>
                    <a:pt x="142" y="27"/>
                  </a:lnTo>
                  <a:lnTo>
                    <a:pt x="146" y="32"/>
                  </a:lnTo>
                  <a:lnTo>
                    <a:pt x="148" y="38"/>
                  </a:lnTo>
                  <a:lnTo>
                    <a:pt x="152" y="45"/>
                  </a:lnTo>
                  <a:lnTo>
                    <a:pt x="153" y="51"/>
                  </a:lnTo>
                  <a:lnTo>
                    <a:pt x="155" y="59"/>
                  </a:lnTo>
                  <a:lnTo>
                    <a:pt x="155" y="66"/>
                  </a:lnTo>
                  <a:lnTo>
                    <a:pt x="120" y="66"/>
                  </a:lnTo>
                  <a:lnTo>
                    <a:pt x="119" y="58"/>
                  </a:lnTo>
                  <a:lnTo>
                    <a:pt x="116" y="50"/>
                  </a:lnTo>
                  <a:lnTo>
                    <a:pt x="112" y="44"/>
                  </a:lnTo>
                  <a:lnTo>
                    <a:pt x="108" y="37"/>
                  </a:lnTo>
                  <a:lnTo>
                    <a:pt x="102" y="33"/>
                  </a:lnTo>
                  <a:lnTo>
                    <a:pt x="94" y="30"/>
                  </a:lnTo>
                  <a:lnTo>
                    <a:pt x="87" y="28"/>
                  </a:lnTo>
                  <a:lnTo>
                    <a:pt x="77" y="27"/>
                  </a:lnTo>
                  <a:lnTo>
                    <a:pt x="67" y="28"/>
                  </a:lnTo>
                  <a:lnTo>
                    <a:pt x="60" y="29"/>
                  </a:lnTo>
                  <a:lnTo>
                    <a:pt x="53" y="32"/>
                  </a:lnTo>
                  <a:lnTo>
                    <a:pt x="46" y="36"/>
                  </a:lnTo>
                  <a:lnTo>
                    <a:pt x="42" y="42"/>
                  </a:lnTo>
                  <a:lnTo>
                    <a:pt x="38" y="47"/>
                  </a:lnTo>
                  <a:lnTo>
                    <a:pt x="36" y="53"/>
                  </a:lnTo>
                  <a:lnTo>
                    <a:pt x="36" y="60"/>
                  </a:lnTo>
                  <a:lnTo>
                    <a:pt x="36" y="67"/>
                  </a:lnTo>
                  <a:lnTo>
                    <a:pt x="39" y="74"/>
                  </a:lnTo>
                  <a:lnTo>
                    <a:pt x="42" y="78"/>
                  </a:lnTo>
                  <a:lnTo>
                    <a:pt x="48" y="83"/>
                  </a:lnTo>
                  <a:lnTo>
                    <a:pt x="55" y="86"/>
                  </a:lnTo>
                  <a:lnTo>
                    <a:pt x="62" y="89"/>
                  </a:lnTo>
                  <a:lnTo>
                    <a:pt x="70" y="93"/>
                  </a:lnTo>
                  <a:lnTo>
                    <a:pt x="79" y="94"/>
                  </a:lnTo>
                  <a:lnTo>
                    <a:pt x="88" y="96"/>
                  </a:lnTo>
                  <a:lnTo>
                    <a:pt x="96" y="98"/>
                  </a:lnTo>
                  <a:lnTo>
                    <a:pt x="106" y="100"/>
                  </a:lnTo>
                  <a:lnTo>
                    <a:pt x="114" y="102"/>
                  </a:lnTo>
                  <a:lnTo>
                    <a:pt x="124" y="105"/>
                  </a:lnTo>
                  <a:lnTo>
                    <a:pt x="131" y="110"/>
                  </a:lnTo>
                  <a:lnTo>
                    <a:pt x="139" y="114"/>
                  </a:lnTo>
                  <a:lnTo>
                    <a:pt x="145" y="120"/>
                  </a:lnTo>
                  <a:lnTo>
                    <a:pt x="150" y="128"/>
                  </a:lnTo>
                  <a:lnTo>
                    <a:pt x="155" y="136"/>
                  </a:lnTo>
                  <a:lnTo>
                    <a:pt x="157" y="146"/>
                  </a:lnTo>
                  <a:lnTo>
                    <a:pt x="158" y="158"/>
                  </a:lnTo>
                  <a:lnTo>
                    <a:pt x="158" y="164"/>
                  </a:lnTo>
                  <a:lnTo>
                    <a:pt x="157" y="169"/>
                  </a:lnTo>
                  <a:lnTo>
                    <a:pt x="155" y="175"/>
                  </a:lnTo>
                  <a:lnTo>
                    <a:pt x="153" y="180"/>
                  </a:lnTo>
                  <a:lnTo>
                    <a:pt x="149" y="184"/>
                  </a:lnTo>
                  <a:lnTo>
                    <a:pt x="146" y="189"/>
                  </a:lnTo>
                  <a:lnTo>
                    <a:pt x="142" y="194"/>
                  </a:lnTo>
                  <a:lnTo>
                    <a:pt x="137" y="198"/>
                  </a:lnTo>
                  <a:lnTo>
                    <a:pt x="130" y="202"/>
                  </a:lnTo>
                  <a:lnTo>
                    <a:pt x="125" y="205"/>
                  </a:lnTo>
                  <a:lnTo>
                    <a:pt x="119" y="209"/>
                  </a:lnTo>
                  <a:lnTo>
                    <a:pt x="111" y="211"/>
                  </a:lnTo>
                  <a:lnTo>
                    <a:pt x="104" y="212"/>
                  </a:lnTo>
                  <a:lnTo>
                    <a:pt x="96" y="214"/>
                  </a:lnTo>
                  <a:lnTo>
                    <a:pt x="88" y="214"/>
                  </a:lnTo>
                  <a:lnTo>
                    <a:pt x="79" y="215"/>
                  </a:lnTo>
                  <a:lnTo>
                    <a:pt x="71" y="214"/>
                  </a:lnTo>
                  <a:lnTo>
                    <a:pt x="63" y="214"/>
                  </a:lnTo>
                  <a:lnTo>
                    <a:pt x="56" y="212"/>
                  </a:lnTo>
                  <a:lnTo>
                    <a:pt x="48" y="211"/>
                  </a:lnTo>
                  <a:lnTo>
                    <a:pt x="42" y="208"/>
                  </a:lnTo>
                  <a:lnTo>
                    <a:pt x="36" y="204"/>
                  </a:lnTo>
                  <a:lnTo>
                    <a:pt x="29" y="201"/>
                  </a:lnTo>
                  <a:lnTo>
                    <a:pt x="24" y="197"/>
                  </a:lnTo>
                  <a:lnTo>
                    <a:pt x="19" y="193"/>
                  </a:lnTo>
                  <a:lnTo>
                    <a:pt x="14" y="187"/>
                  </a:lnTo>
                  <a:lnTo>
                    <a:pt x="11" y="182"/>
                  </a:lnTo>
                  <a:lnTo>
                    <a:pt x="8" y="177"/>
                  </a:lnTo>
                  <a:lnTo>
                    <a:pt x="5" y="170"/>
                  </a:lnTo>
                  <a:lnTo>
                    <a:pt x="3" y="164"/>
                  </a:lnTo>
                  <a:lnTo>
                    <a:pt x="2" y="157"/>
                  </a:lnTo>
                  <a:lnTo>
                    <a:pt x="0" y="149"/>
                  </a:lnTo>
                  <a:lnTo>
                    <a:pt x="37" y="149"/>
                  </a:lnTo>
                  <a:lnTo>
                    <a:pt x="38" y="158"/>
                  </a:lnTo>
                  <a:lnTo>
                    <a:pt x="40" y="165"/>
                  </a:lnTo>
                  <a:lnTo>
                    <a:pt x="44" y="171"/>
                  </a:lnTo>
                  <a:lnTo>
                    <a:pt x="48" y="177"/>
                  </a:lnTo>
                  <a:lnTo>
                    <a:pt x="55" y="181"/>
                  </a:lnTo>
                  <a:lnTo>
                    <a:pt x="62" y="185"/>
                  </a:lnTo>
                  <a:lnTo>
                    <a:pt x="71" y="186"/>
                  </a:lnTo>
                  <a:lnTo>
                    <a:pt x="80" y="187"/>
                  </a:lnTo>
                  <a:lnTo>
                    <a:pt x="90" y="186"/>
                  </a:lnTo>
                  <a:lnTo>
                    <a:pt x="98" y="185"/>
                  </a:lnTo>
                  <a:lnTo>
                    <a:pt x="106" y="182"/>
                  </a:lnTo>
                  <a:lnTo>
                    <a:pt x="112" y="179"/>
                  </a:lnTo>
                  <a:lnTo>
                    <a:pt x="117" y="174"/>
                  </a:lnTo>
                  <a:lnTo>
                    <a:pt x="121" y="168"/>
                  </a:lnTo>
                  <a:lnTo>
                    <a:pt x="123" y="163"/>
                  </a:lnTo>
                  <a:lnTo>
                    <a:pt x="124" y="157"/>
                  </a:lnTo>
                  <a:lnTo>
                    <a:pt x="124" y="150"/>
                  </a:lnTo>
                  <a:lnTo>
                    <a:pt x="122" y="145"/>
                  </a:lnTo>
                  <a:lnTo>
                    <a:pt x="119" y="139"/>
                  </a:lnTo>
                  <a:lnTo>
                    <a:pt x="115" y="135"/>
                  </a:lnTo>
                  <a:lnTo>
                    <a:pt x="110" y="131"/>
                  </a:lnTo>
                  <a:lnTo>
                    <a:pt x="105" y="128"/>
                  </a:lnTo>
                  <a:lnTo>
                    <a:pt x="98" y="126"/>
                  </a:lnTo>
                  <a:lnTo>
                    <a:pt x="92" y="124"/>
                  </a:lnTo>
                  <a:lnTo>
                    <a:pt x="78" y="120"/>
                  </a:lnTo>
                  <a:lnTo>
                    <a:pt x="62" y="117"/>
                  </a:lnTo>
                  <a:lnTo>
                    <a:pt x="47" y="113"/>
                  </a:lnTo>
                  <a:lnTo>
                    <a:pt x="32" y="108"/>
                  </a:lnTo>
                  <a:lnTo>
                    <a:pt x="26" y="105"/>
                  </a:lnTo>
                  <a:lnTo>
                    <a:pt x="21" y="101"/>
                  </a:lnTo>
                  <a:lnTo>
                    <a:pt x="14" y="97"/>
                  </a:lnTo>
                  <a:lnTo>
                    <a:pt x="10" y="92"/>
                  </a:lnTo>
                  <a:lnTo>
                    <a:pt x="6" y="85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2" name="Freeform 181">
              <a:extLst>
                <a:ext uri="{FF2B5EF4-FFF2-40B4-BE49-F238E27FC236}">
                  <a16:creationId xmlns:a16="http://schemas.microsoft.com/office/drawing/2014/main" id="{1D9B5634-0AF8-4095-9F70-EBD9822D7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249" y="4500255"/>
              <a:ext cx="12938" cy="31419"/>
            </a:xfrm>
            <a:custGeom>
              <a:avLst/>
              <a:gdLst>
                <a:gd name="T0" fmla="*/ 88 w 116"/>
                <a:gd name="T1" fmla="*/ 232 h 260"/>
                <a:gd name="T2" fmla="*/ 116 w 116"/>
                <a:gd name="T3" fmla="*/ 232 h 260"/>
                <a:gd name="T4" fmla="*/ 116 w 116"/>
                <a:gd name="T5" fmla="*/ 260 h 260"/>
                <a:gd name="T6" fmla="*/ 82 w 116"/>
                <a:gd name="T7" fmla="*/ 260 h 260"/>
                <a:gd name="T8" fmla="*/ 69 w 116"/>
                <a:gd name="T9" fmla="*/ 260 h 260"/>
                <a:gd name="T10" fmla="*/ 57 w 116"/>
                <a:gd name="T11" fmla="*/ 257 h 260"/>
                <a:gd name="T12" fmla="*/ 53 w 116"/>
                <a:gd name="T13" fmla="*/ 254 h 260"/>
                <a:gd name="T14" fmla="*/ 49 w 116"/>
                <a:gd name="T15" fmla="*/ 252 h 260"/>
                <a:gd name="T16" fmla="*/ 44 w 116"/>
                <a:gd name="T17" fmla="*/ 250 h 260"/>
                <a:gd name="T18" fmla="*/ 40 w 116"/>
                <a:gd name="T19" fmla="*/ 247 h 260"/>
                <a:gd name="T20" fmla="*/ 37 w 116"/>
                <a:gd name="T21" fmla="*/ 243 h 260"/>
                <a:gd name="T22" fmla="*/ 35 w 116"/>
                <a:gd name="T23" fmla="*/ 240 h 260"/>
                <a:gd name="T24" fmla="*/ 33 w 116"/>
                <a:gd name="T25" fmla="*/ 235 h 260"/>
                <a:gd name="T26" fmla="*/ 31 w 116"/>
                <a:gd name="T27" fmla="*/ 230 h 260"/>
                <a:gd name="T28" fmla="*/ 27 w 116"/>
                <a:gd name="T29" fmla="*/ 219 h 260"/>
                <a:gd name="T30" fmla="*/ 27 w 116"/>
                <a:gd name="T31" fmla="*/ 207 h 260"/>
                <a:gd name="T32" fmla="*/ 27 w 116"/>
                <a:gd name="T33" fmla="*/ 80 h 260"/>
                <a:gd name="T34" fmla="*/ 0 w 116"/>
                <a:gd name="T35" fmla="*/ 80 h 260"/>
                <a:gd name="T36" fmla="*/ 0 w 116"/>
                <a:gd name="T37" fmla="*/ 52 h 260"/>
                <a:gd name="T38" fmla="*/ 27 w 116"/>
                <a:gd name="T39" fmla="*/ 52 h 260"/>
                <a:gd name="T40" fmla="*/ 27 w 116"/>
                <a:gd name="T41" fmla="*/ 0 h 260"/>
                <a:gd name="T42" fmla="*/ 63 w 116"/>
                <a:gd name="T43" fmla="*/ 0 h 260"/>
                <a:gd name="T44" fmla="*/ 63 w 116"/>
                <a:gd name="T45" fmla="*/ 52 h 260"/>
                <a:gd name="T46" fmla="*/ 116 w 116"/>
                <a:gd name="T47" fmla="*/ 52 h 260"/>
                <a:gd name="T48" fmla="*/ 116 w 116"/>
                <a:gd name="T49" fmla="*/ 80 h 260"/>
                <a:gd name="T50" fmla="*/ 63 w 116"/>
                <a:gd name="T51" fmla="*/ 80 h 260"/>
                <a:gd name="T52" fmla="*/ 63 w 116"/>
                <a:gd name="T53" fmla="*/ 207 h 260"/>
                <a:gd name="T54" fmla="*/ 63 w 116"/>
                <a:gd name="T55" fmla="*/ 213 h 260"/>
                <a:gd name="T56" fmla="*/ 64 w 116"/>
                <a:gd name="T57" fmla="*/ 218 h 260"/>
                <a:gd name="T58" fmla="*/ 66 w 116"/>
                <a:gd name="T59" fmla="*/ 224 h 260"/>
                <a:gd name="T60" fmla="*/ 68 w 116"/>
                <a:gd name="T61" fmla="*/ 227 h 260"/>
                <a:gd name="T62" fmla="*/ 71 w 116"/>
                <a:gd name="T63" fmla="*/ 229 h 260"/>
                <a:gd name="T64" fmla="*/ 75 w 116"/>
                <a:gd name="T65" fmla="*/ 231 h 260"/>
                <a:gd name="T66" fmla="*/ 81 w 116"/>
                <a:gd name="T67" fmla="*/ 232 h 260"/>
                <a:gd name="T68" fmla="*/ 88 w 116"/>
                <a:gd name="T69" fmla="*/ 23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60">
                  <a:moveTo>
                    <a:pt x="88" y="232"/>
                  </a:moveTo>
                  <a:lnTo>
                    <a:pt x="116" y="232"/>
                  </a:lnTo>
                  <a:lnTo>
                    <a:pt x="116" y="260"/>
                  </a:lnTo>
                  <a:lnTo>
                    <a:pt x="82" y="260"/>
                  </a:lnTo>
                  <a:lnTo>
                    <a:pt x="69" y="260"/>
                  </a:lnTo>
                  <a:lnTo>
                    <a:pt x="57" y="257"/>
                  </a:lnTo>
                  <a:lnTo>
                    <a:pt x="53" y="254"/>
                  </a:lnTo>
                  <a:lnTo>
                    <a:pt x="49" y="252"/>
                  </a:lnTo>
                  <a:lnTo>
                    <a:pt x="44" y="250"/>
                  </a:lnTo>
                  <a:lnTo>
                    <a:pt x="40" y="247"/>
                  </a:lnTo>
                  <a:lnTo>
                    <a:pt x="37" y="243"/>
                  </a:lnTo>
                  <a:lnTo>
                    <a:pt x="35" y="240"/>
                  </a:lnTo>
                  <a:lnTo>
                    <a:pt x="33" y="235"/>
                  </a:lnTo>
                  <a:lnTo>
                    <a:pt x="31" y="230"/>
                  </a:lnTo>
                  <a:lnTo>
                    <a:pt x="27" y="219"/>
                  </a:lnTo>
                  <a:lnTo>
                    <a:pt x="27" y="207"/>
                  </a:lnTo>
                  <a:lnTo>
                    <a:pt x="27" y="80"/>
                  </a:lnTo>
                  <a:lnTo>
                    <a:pt x="0" y="80"/>
                  </a:lnTo>
                  <a:lnTo>
                    <a:pt x="0" y="52"/>
                  </a:lnTo>
                  <a:lnTo>
                    <a:pt x="27" y="52"/>
                  </a:lnTo>
                  <a:lnTo>
                    <a:pt x="27" y="0"/>
                  </a:lnTo>
                  <a:lnTo>
                    <a:pt x="63" y="0"/>
                  </a:lnTo>
                  <a:lnTo>
                    <a:pt x="63" y="52"/>
                  </a:lnTo>
                  <a:lnTo>
                    <a:pt x="116" y="52"/>
                  </a:lnTo>
                  <a:lnTo>
                    <a:pt x="116" y="80"/>
                  </a:lnTo>
                  <a:lnTo>
                    <a:pt x="63" y="80"/>
                  </a:lnTo>
                  <a:lnTo>
                    <a:pt x="63" y="207"/>
                  </a:lnTo>
                  <a:lnTo>
                    <a:pt x="63" y="213"/>
                  </a:lnTo>
                  <a:lnTo>
                    <a:pt x="64" y="218"/>
                  </a:lnTo>
                  <a:lnTo>
                    <a:pt x="66" y="224"/>
                  </a:lnTo>
                  <a:lnTo>
                    <a:pt x="68" y="227"/>
                  </a:lnTo>
                  <a:lnTo>
                    <a:pt x="71" y="229"/>
                  </a:lnTo>
                  <a:lnTo>
                    <a:pt x="75" y="231"/>
                  </a:lnTo>
                  <a:lnTo>
                    <a:pt x="81" y="232"/>
                  </a:lnTo>
                  <a:lnTo>
                    <a:pt x="88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3" name="Freeform 182">
              <a:extLst>
                <a:ext uri="{FF2B5EF4-FFF2-40B4-BE49-F238E27FC236}">
                  <a16:creationId xmlns:a16="http://schemas.microsoft.com/office/drawing/2014/main" id="{6A5E0D03-258F-4900-8129-32F76B076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9883" y="4505800"/>
              <a:ext cx="22179" cy="25874"/>
            </a:xfrm>
            <a:custGeom>
              <a:avLst/>
              <a:gdLst>
                <a:gd name="T0" fmla="*/ 143 w 202"/>
                <a:gd name="T1" fmla="*/ 42 h 215"/>
                <a:gd name="T2" fmla="*/ 132 w 202"/>
                <a:gd name="T3" fmla="*/ 35 h 215"/>
                <a:gd name="T4" fmla="*/ 121 w 202"/>
                <a:gd name="T5" fmla="*/ 31 h 215"/>
                <a:gd name="T6" fmla="*/ 109 w 202"/>
                <a:gd name="T7" fmla="*/ 29 h 215"/>
                <a:gd name="T8" fmla="*/ 95 w 202"/>
                <a:gd name="T9" fmla="*/ 29 h 215"/>
                <a:gd name="T10" fmla="*/ 82 w 202"/>
                <a:gd name="T11" fmla="*/ 31 h 215"/>
                <a:gd name="T12" fmla="*/ 71 w 202"/>
                <a:gd name="T13" fmla="*/ 35 h 215"/>
                <a:gd name="T14" fmla="*/ 61 w 202"/>
                <a:gd name="T15" fmla="*/ 42 h 215"/>
                <a:gd name="T16" fmla="*/ 51 w 202"/>
                <a:gd name="T17" fmla="*/ 50 h 215"/>
                <a:gd name="T18" fmla="*/ 45 w 202"/>
                <a:gd name="T19" fmla="*/ 61 h 215"/>
                <a:gd name="T20" fmla="*/ 40 w 202"/>
                <a:gd name="T21" fmla="*/ 72 h 215"/>
                <a:gd name="T22" fmla="*/ 36 w 202"/>
                <a:gd name="T23" fmla="*/ 86 h 215"/>
                <a:gd name="T24" fmla="*/ 166 w 202"/>
                <a:gd name="T25" fmla="*/ 94 h 215"/>
                <a:gd name="T26" fmla="*/ 165 w 202"/>
                <a:gd name="T27" fmla="*/ 80 h 215"/>
                <a:gd name="T28" fmla="*/ 162 w 202"/>
                <a:gd name="T29" fmla="*/ 67 h 215"/>
                <a:gd name="T30" fmla="*/ 156 w 202"/>
                <a:gd name="T31" fmla="*/ 55 h 215"/>
                <a:gd name="T32" fmla="*/ 147 w 202"/>
                <a:gd name="T33" fmla="*/ 46 h 215"/>
                <a:gd name="T34" fmla="*/ 90 w 202"/>
                <a:gd name="T35" fmla="*/ 214 h 215"/>
                <a:gd name="T36" fmla="*/ 69 w 202"/>
                <a:gd name="T37" fmla="*/ 211 h 215"/>
                <a:gd name="T38" fmla="*/ 51 w 202"/>
                <a:gd name="T39" fmla="*/ 203 h 215"/>
                <a:gd name="T40" fmla="*/ 35 w 202"/>
                <a:gd name="T41" fmla="*/ 192 h 215"/>
                <a:gd name="T42" fmla="*/ 22 w 202"/>
                <a:gd name="T43" fmla="*/ 178 h 215"/>
                <a:gd name="T44" fmla="*/ 11 w 202"/>
                <a:gd name="T45" fmla="*/ 160 h 215"/>
                <a:gd name="T46" fmla="*/ 5 w 202"/>
                <a:gd name="T47" fmla="*/ 141 h 215"/>
                <a:gd name="T48" fmla="*/ 0 w 202"/>
                <a:gd name="T49" fmla="*/ 119 h 215"/>
                <a:gd name="T50" fmla="*/ 0 w 202"/>
                <a:gd name="T51" fmla="*/ 95 h 215"/>
                <a:gd name="T52" fmla="*/ 5 w 202"/>
                <a:gd name="T53" fmla="*/ 74 h 215"/>
                <a:gd name="T54" fmla="*/ 11 w 202"/>
                <a:gd name="T55" fmla="*/ 53 h 215"/>
                <a:gd name="T56" fmla="*/ 22 w 202"/>
                <a:gd name="T57" fmla="*/ 36 h 215"/>
                <a:gd name="T58" fmla="*/ 36 w 202"/>
                <a:gd name="T59" fmla="*/ 22 h 215"/>
                <a:gd name="T60" fmla="*/ 52 w 202"/>
                <a:gd name="T61" fmla="*/ 11 h 215"/>
                <a:gd name="T62" fmla="*/ 71 w 202"/>
                <a:gd name="T63" fmla="*/ 3 h 215"/>
                <a:gd name="T64" fmla="*/ 92 w 202"/>
                <a:gd name="T65" fmla="*/ 0 h 215"/>
                <a:gd name="T66" fmla="*/ 113 w 202"/>
                <a:gd name="T67" fmla="*/ 0 h 215"/>
                <a:gd name="T68" fmla="*/ 133 w 202"/>
                <a:gd name="T69" fmla="*/ 3 h 215"/>
                <a:gd name="T70" fmla="*/ 152 w 202"/>
                <a:gd name="T71" fmla="*/ 11 h 215"/>
                <a:gd name="T72" fmla="*/ 168 w 202"/>
                <a:gd name="T73" fmla="*/ 21 h 215"/>
                <a:gd name="T74" fmla="*/ 181 w 202"/>
                <a:gd name="T75" fmla="*/ 35 h 215"/>
                <a:gd name="T76" fmla="*/ 192 w 202"/>
                <a:gd name="T77" fmla="*/ 50 h 215"/>
                <a:gd name="T78" fmla="*/ 199 w 202"/>
                <a:gd name="T79" fmla="*/ 68 h 215"/>
                <a:gd name="T80" fmla="*/ 202 w 202"/>
                <a:gd name="T81" fmla="*/ 88 h 215"/>
                <a:gd name="T82" fmla="*/ 202 w 202"/>
                <a:gd name="T83" fmla="*/ 110 h 215"/>
                <a:gd name="T84" fmla="*/ 35 w 202"/>
                <a:gd name="T85" fmla="*/ 119 h 215"/>
                <a:gd name="T86" fmla="*/ 38 w 202"/>
                <a:gd name="T87" fmla="*/ 134 h 215"/>
                <a:gd name="T88" fmla="*/ 41 w 202"/>
                <a:gd name="T89" fmla="*/ 147 h 215"/>
                <a:gd name="T90" fmla="*/ 47 w 202"/>
                <a:gd name="T91" fmla="*/ 159 h 215"/>
                <a:gd name="T92" fmla="*/ 55 w 202"/>
                <a:gd name="T93" fmla="*/ 168 h 215"/>
                <a:gd name="T94" fmla="*/ 64 w 202"/>
                <a:gd name="T95" fmla="*/ 176 h 215"/>
                <a:gd name="T96" fmla="*/ 76 w 202"/>
                <a:gd name="T97" fmla="*/ 182 h 215"/>
                <a:gd name="T98" fmla="*/ 88 w 202"/>
                <a:gd name="T99" fmla="*/ 185 h 215"/>
                <a:gd name="T100" fmla="*/ 101 w 202"/>
                <a:gd name="T101" fmla="*/ 186 h 215"/>
                <a:gd name="T102" fmla="*/ 121 w 202"/>
                <a:gd name="T103" fmla="*/ 184 h 215"/>
                <a:gd name="T104" fmla="*/ 136 w 202"/>
                <a:gd name="T105" fmla="*/ 177 h 215"/>
                <a:gd name="T106" fmla="*/ 149 w 202"/>
                <a:gd name="T107" fmla="*/ 166 h 215"/>
                <a:gd name="T108" fmla="*/ 158 w 202"/>
                <a:gd name="T109" fmla="*/ 151 h 215"/>
                <a:gd name="T110" fmla="*/ 193 w 202"/>
                <a:gd name="T111" fmla="*/ 159 h 215"/>
                <a:gd name="T112" fmla="*/ 186 w 202"/>
                <a:gd name="T113" fmla="*/ 170 h 215"/>
                <a:gd name="T114" fmla="*/ 173 w 202"/>
                <a:gd name="T115" fmla="*/ 187 h 215"/>
                <a:gd name="T116" fmla="*/ 156 w 202"/>
                <a:gd name="T117" fmla="*/ 201 h 215"/>
                <a:gd name="T118" fmla="*/ 142 w 202"/>
                <a:gd name="T119" fmla="*/ 208 h 215"/>
                <a:gd name="T120" fmla="*/ 127 w 202"/>
                <a:gd name="T121" fmla="*/ 212 h 215"/>
                <a:gd name="T122" fmla="*/ 110 w 202"/>
                <a:gd name="T123" fmla="*/ 21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5">
                  <a:moveTo>
                    <a:pt x="147" y="46"/>
                  </a:moveTo>
                  <a:lnTo>
                    <a:pt x="143" y="42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7" y="33"/>
                  </a:lnTo>
                  <a:lnTo>
                    <a:pt x="121" y="31"/>
                  </a:lnTo>
                  <a:lnTo>
                    <a:pt x="115" y="29"/>
                  </a:lnTo>
                  <a:lnTo>
                    <a:pt x="109" y="29"/>
                  </a:lnTo>
                  <a:lnTo>
                    <a:pt x="101" y="28"/>
                  </a:lnTo>
                  <a:lnTo>
                    <a:pt x="95" y="29"/>
                  </a:lnTo>
                  <a:lnTo>
                    <a:pt x="89" y="29"/>
                  </a:lnTo>
                  <a:lnTo>
                    <a:pt x="82" y="31"/>
                  </a:lnTo>
                  <a:lnTo>
                    <a:pt x="77" y="32"/>
                  </a:lnTo>
                  <a:lnTo>
                    <a:pt x="71" y="35"/>
                  </a:lnTo>
                  <a:lnTo>
                    <a:pt x="65" y="38"/>
                  </a:lnTo>
                  <a:lnTo>
                    <a:pt x="61" y="42"/>
                  </a:lnTo>
                  <a:lnTo>
                    <a:pt x="56" y="46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5" y="61"/>
                  </a:lnTo>
                  <a:lnTo>
                    <a:pt x="42" y="67"/>
                  </a:lnTo>
                  <a:lnTo>
                    <a:pt x="40" y="72"/>
                  </a:lnTo>
                  <a:lnTo>
                    <a:pt x="38" y="80"/>
                  </a:lnTo>
                  <a:lnTo>
                    <a:pt x="36" y="86"/>
                  </a:lnTo>
                  <a:lnTo>
                    <a:pt x="35" y="94"/>
                  </a:lnTo>
                  <a:lnTo>
                    <a:pt x="166" y="94"/>
                  </a:lnTo>
                  <a:lnTo>
                    <a:pt x="166" y="86"/>
                  </a:lnTo>
                  <a:lnTo>
                    <a:pt x="165" y="80"/>
                  </a:lnTo>
                  <a:lnTo>
                    <a:pt x="164" y="74"/>
                  </a:lnTo>
                  <a:lnTo>
                    <a:pt x="162" y="67"/>
                  </a:lnTo>
                  <a:lnTo>
                    <a:pt x="159" y="62"/>
                  </a:lnTo>
                  <a:lnTo>
                    <a:pt x="156" y="55"/>
                  </a:lnTo>
                  <a:lnTo>
                    <a:pt x="152" y="51"/>
                  </a:lnTo>
                  <a:lnTo>
                    <a:pt x="147" y="46"/>
                  </a:lnTo>
                  <a:close/>
                  <a:moveTo>
                    <a:pt x="101" y="215"/>
                  </a:moveTo>
                  <a:lnTo>
                    <a:pt x="90" y="214"/>
                  </a:lnTo>
                  <a:lnTo>
                    <a:pt x="80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1" y="203"/>
                  </a:lnTo>
                  <a:lnTo>
                    <a:pt x="43" y="198"/>
                  </a:lnTo>
                  <a:lnTo>
                    <a:pt x="35" y="192"/>
                  </a:lnTo>
                  <a:lnTo>
                    <a:pt x="28" y="185"/>
                  </a:lnTo>
                  <a:lnTo>
                    <a:pt x="22" y="178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1"/>
                  </a:lnTo>
                  <a:lnTo>
                    <a:pt x="5" y="141"/>
                  </a:lnTo>
                  <a:lnTo>
                    <a:pt x="2" y="130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5" y="74"/>
                  </a:lnTo>
                  <a:lnTo>
                    <a:pt x="8" y="63"/>
                  </a:lnTo>
                  <a:lnTo>
                    <a:pt x="11" y="53"/>
                  </a:lnTo>
                  <a:lnTo>
                    <a:pt x="16" y="45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1"/>
                  </a:lnTo>
                  <a:lnTo>
                    <a:pt x="61" y="8"/>
                  </a:lnTo>
                  <a:lnTo>
                    <a:pt x="71" y="3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1"/>
                  </a:lnTo>
                  <a:lnTo>
                    <a:pt x="133" y="3"/>
                  </a:lnTo>
                  <a:lnTo>
                    <a:pt x="143" y="7"/>
                  </a:lnTo>
                  <a:lnTo>
                    <a:pt x="152" y="11"/>
                  </a:lnTo>
                  <a:lnTo>
                    <a:pt x="160" y="15"/>
                  </a:lnTo>
                  <a:lnTo>
                    <a:pt x="168" y="21"/>
                  </a:lnTo>
                  <a:lnTo>
                    <a:pt x="175" y="28"/>
                  </a:lnTo>
                  <a:lnTo>
                    <a:pt x="181" y="35"/>
                  </a:lnTo>
                  <a:lnTo>
                    <a:pt x="188" y="43"/>
                  </a:lnTo>
                  <a:lnTo>
                    <a:pt x="192" y="50"/>
                  </a:lnTo>
                  <a:lnTo>
                    <a:pt x="196" y="60"/>
                  </a:lnTo>
                  <a:lnTo>
                    <a:pt x="199" y="68"/>
                  </a:lnTo>
                  <a:lnTo>
                    <a:pt x="201" y="78"/>
                  </a:lnTo>
                  <a:lnTo>
                    <a:pt x="202" y="88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7"/>
                  </a:lnTo>
                  <a:lnTo>
                    <a:pt x="38" y="134"/>
                  </a:lnTo>
                  <a:lnTo>
                    <a:pt x="39" y="141"/>
                  </a:lnTo>
                  <a:lnTo>
                    <a:pt x="41" y="147"/>
                  </a:lnTo>
                  <a:lnTo>
                    <a:pt x="44" y="153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5" y="168"/>
                  </a:lnTo>
                  <a:lnTo>
                    <a:pt x="60" y="172"/>
                  </a:lnTo>
                  <a:lnTo>
                    <a:pt x="64" y="176"/>
                  </a:lnTo>
                  <a:lnTo>
                    <a:pt x="69" y="179"/>
                  </a:lnTo>
                  <a:lnTo>
                    <a:pt x="76" y="182"/>
                  </a:lnTo>
                  <a:lnTo>
                    <a:pt x="81" y="184"/>
                  </a:lnTo>
                  <a:lnTo>
                    <a:pt x="88" y="185"/>
                  </a:lnTo>
                  <a:lnTo>
                    <a:pt x="94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1" y="184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44" y="171"/>
                  </a:lnTo>
                  <a:lnTo>
                    <a:pt x="149" y="166"/>
                  </a:lnTo>
                  <a:lnTo>
                    <a:pt x="155" y="159"/>
                  </a:lnTo>
                  <a:lnTo>
                    <a:pt x="158" y="151"/>
                  </a:lnTo>
                  <a:lnTo>
                    <a:pt x="195" y="151"/>
                  </a:lnTo>
                  <a:lnTo>
                    <a:pt x="193" y="159"/>
                  </a:lnTo>
                  <a:lnTo>
                    <a:pt x="190" y="165"/>
                  </a:lnTo>
                  <a:lnTo>
                    <a:pt x="186" y="170"/>
                  </a:lnTo>
                  <a:lnTo>
                    <a:pt x="182" y="177"/>
                  </a:lnTo>
                  <a:lnTo>
                    <a:pt x="173" y="187"/>
                  </a:lnTo>
                  <a:lnTo>
                    <a:pt x="161" y="197"/>
                  </a:lnTo>
                  <a:lnTo>
                    <a:pt x="156" y="201"/>
                  </a:lnTo>
                  <a:lnTo>
                    <a:pt x="148" y="204"/>
                  </a:lnTo>
                  <a:lnTo>
                    <a:pt x="142" y="208"/>
                  </a:lnTo>
                  <a:lnTo>
                    <a:pt x="134" y="210"/>
                  </a:lnTo>
                  <a:lnTo>
                    <a:pt x="127" y="212"/>
                  </a:lnTo>
                  <a:lnTo>
                    <a:pt x="118" y="214"/>
                  </a:lnTo>
                  <a:lnTo>
                    <a:pt x="110" y="214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4" name="Freeform 183">
              <a:extLst>
                <a:ext uri="{FF2B5EF4-FFF2-40B4-BE49-F238E27FC236}">
                  <a16:creationId xmlns:a16="http://schemas.microsoft.com/office/drawing/2014/main" id="{638A8A3D-9168-4AF1-A963-37C3D3FB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607" y="4505800"/>
              <a:ext cx="38813" cy="25874"/>
            </a:xfrm>
            <a:custGeom>
              <a:avLst/>
              <a:gdLst>
                <a:gd name="T0" fmla="*/ 35 w 332"/>
                <a:gd name="T1" fmla="*/ 37 h 211"/>
                <a:gd name="T2" fmla="*/ 47 w 332"/>
                <a:gd name="T3" fmla="*/ 20 h 211"/>
                <a:gd name="T4" fmla="*/ 62 w 332"/>
                <a:gd name="T5" fmla="*/ 9 h 211"/>
                <a:gd name="T6" fmla="*/ 81 w 332"/>
                <a:gd name="T7" fmla="*/ 2 h 211"/>
                <a:gd name="T8" fmla="*/ 102 w 332"/>
                <a:gd name="T9" fmla="*/ 0 h 211"/>
                <a:gd name="T10" fmla="*/ 126 w 332"/>
                <a:gd name="T11" fmla="*/ 2 h 211"/>
                <a:gd name="T12" fmla="*/ 146 w 332"/>
                <a:gd name="T13" fmla="*/ 11 h 211"/>
                <a:gd name="T14" fmla="*/ 163 w 332"/>
                <a:gd name="T15" fmla="*/ 26 h 211"/>
                <a:gd name="T16" fmla="*/ 175 w 332"/>
                <a:gd name="T17" fmla="*/ 45 h 211"/>
                <a:gd name="T18" fmla="*/ 188 w 332"/>
                <a:gd name="T19" fmla="*/ 26 h 211"/>
                <a:gd name="T20" fmla="*/ 205 w 332"/>
                <a:gd name="T21" fmla="*/ 12 h 211"/>
                <a:gd name="T22" fmla="*/ 227 w 332"/>
                <a:gd name="T23" fmla="*/ 2 h 211"/>
                <a:gd name="T24" fmla="*/ 250 w 332"/>
                <a:gd name="T25" fmla="*/ 0 h 211"/>
                <a:gd name="T26" fmla="*/ 267 w 332"/>
                <a:gd name="T27" fmla="*/ 1 h 211"/>
                <a:gd name="T28" fmla="*/ 283 w 332"/>
                <a:gd name="T29" fmla="*/ 5 h 211"/>
                <a:gd name="T30" fmla="*/ 297 w 332"/>
                <a:gd name="T31" fmla="*/ 13 h 211"/>
                <a:gd name="T32" fmla="*/ 309 w 332"/>
                <a:gd name="T33" fmla="*/ 22 h 211"/>
                <a:gd name="T34" fmla="*/ 319 w 332"/>
                <a:gd name="T35" fmla="*/ 35 h 211"/>
                <a:gd name="T36" fmla="*/ 326 w 332"/>
                <a:gd name="T37" fmla="*/ 50 h 211"/>
                <a:gd name="T38" fmla="*/ 330 w 332"/>
                <a:gd name="T39" fmla="*/ 68 h 211"/>
                <a:gd name="T40" fmla="*/ 332 w 332"/>
                <a:gd name="T41" fmla="*/ 88 h 211"/>
                <a:gd name="T42" fmla="*/ 298 w 332"/>
                <a:gd name="T43" fmla="*/ 211 h 211"/>
                <a:gd name="T44" fmla="*/ 298 w 332"/>
                <a:gd name="T45" fmla="*/ 86 h 211"/>
                <a:gd name="T46" fmla="*/ 296 w 332"/>
                <a:gd name="T47" fmla="*/ 72 h 211"/>
                <a:gd name="T48" fmla="*/ 292 w 332"/>
                <a:gd name="T49" fmla="*/ 61 h 211"/>
                <a:gd name="T50" fmla="*/ 286 w 332"/>
                <a:gd name="T51" fmla="*/ 50 h 211"/>
                <a:gd name="T52" fmla="*/ 279 w 332"/>
                <a:gd name="T53" fmla="*/ 42 h 211"/>
                <a:gd name="T54" fmla="*/ 269 w 332"/>
                <a:gd name="T55" fmla="*/ 36 h 211"/>
                <a:gd name="T56" fmla="*/ 259 w 332"/>
                <a:gd name="T57" fmla="*/ 32 h 211"/>
                <a:gd name="T58" fmla="*/ 247 w 332"/>
                <a:gd name="T59" fmla="*/ 30 h 211"/>
                <a:gd name="T60" fmla="*/ 234 w 332"/>
                <a:gd name="T61" fmla="*/ 30 h 211"/>
                <a:gd name="T62" fmla="*/ 222 w 332"/>
                <a:gd name="T63" fmla="*/ 32 h 211"/>
                <a:gd name="T64" fmla="*/ 212 w 332"/>
                <a:gd name="T65" fmla="*/ 36 h 211"/>
                <a:gd name="T66" fmla="*/ 202 w 332"/>
                <a:gd name="T67" fmla="*/ 42 h 211"/>
                <a:gd name="T68" fmla="*/ 195 w 332"/>
                <a:gd name="T69" fmla="*/ 50 h 211"/>
                <a:gd name="T70" fmla="*/ 189 w 332"/>
                <a:gd name="T71" fmla="*/ 61 h 211"/>
                <a:gd name="T72" fmla="*/ 185 w 332"/>
                <a:gd name="T73" fmla="*/ 72 h 211"/>
                <a:gd name="T74" fmla="*/ 183 w 332"/>
                <a:gd name="T75" fmla="*/ 86 h 211"/>
                <a:gd name="T76" fmla="*/ 183 w 332"/>
                <a:gd name="T77" fmla="*/ 211 h 211"/>
                <a:gd name="T78" fmla="*/ 149 w 332"/>
                <a:gd name="T79" fmla="*/ 94 h 211"/>
                <a:gd name="T80" fmla="*/ 148 w 332"/>
                <a:gd name="T81" fmla="*/ 79 h 211"/>
                <a:gd name="T82" fmla="*/ 146 w 332"/>
                <a:gd name="T83" fmla="*/ 66 h 211"/>
                <a:gd name="T84" fmla="*/ 141 w 332"/>
                <a:gd name="T85" fmla="*/ 55 h 211"/>
                <a:gd name="T86" fmla="*/ 134 w 332"/>
                <a:gd name="T87" fmla="*/ 46 h 211"/>
                <a:gd name="T88" fmla="*/ 126 w 332"/>
                <a:gd name="T89" fmla="*/ 38 h 211"/>
                <a:gd name="T90" fmla="*/ 116 w 332"/>
                <a:gd name="T91" fmla="*/ 34 h 211"/>
                <a:gd name="T92" fmla="*/ 104 w 332"/>
                <a:gd name="T93" fmla="*/ 31 h 211"/>
                <a:gd name="T94" fmla="*/ 93 w 332"/>
                <a:gd name="T95" fmla="*/ 30 h 211"/>
                <a:gd name="T96" fmla="*/ 80 w 332"/>
                <a:gd name="T97" fmla="*/ 31 h 211"/>
                <a:gd name="T98" fmla="*/ 68 w 332"/>
                <a:gd name="T99" fmla="*/ 34 h 211"/>
                <a:gd name="T100" fmla="*/ 59 w 332"/>
                <a:gd name="T101" fmla="*/ 38 h 211"/>
                <a:gd name="T102" fmla="*/ 50 w 332"/>
                <a:gd name="T103" fmla="*/ 46 h 211"/>
                <a:gd name="T104" fmla="*/ 44 w 332"/>
                <a:gd name="T105" fmla="*/ 55 h 211"/>
                <a:gd name="T106" fmla="*/ 38 w 332"/>
                <a:gd name="T107" fmla="*/ 66 h 211"/>
                <a:gd name="T108" fmla="*/ 35 w 332"/>
                <a:gd name="T109" fmla="*/ 79 h 211"/>
                <a:gd name="T110" fmla="*/ 35 w 332"/>
                <a:gd name="T111" fmla="*/ 94 h 211"/>
                <a:gd name="T112" fmla="*/ 0 w 332"/>
                <a:gd name="T113" fmla="*/ 211 h 211"/>
                <a:gd name="T114" fmla="*/ 35 w 332"/>
                <a:gd name="T11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11">
                  <a:moveTo>
                    <a:pt x="35" y="3"/>
                  </a:moveTo>
                  <a:lnTo>
                    <a:pt x="35" y="37"/>
                  </a:lnTo>
                  <a:lnTo>
                    <a:pt x="41" y="28"/>
                  </a:lnTo>
                  <a:lnTo>
                    <a:pt x="47" y="20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7"/>
                  </a:lnTo>
                  <a:lnTo>
                    <a:pt x="146" y="11"/>
                  </a:lnTo>
                  <a:lnTo>
                    <a:pt x="154" y="18"/>
                  </a:lnTo>
                  <a:lnTo>
                    <a:pt x="163" y="26"/>
                  </a:lnTo>
                  <a:lnTo>
                    <a:pt x="169" y="34"/>
                  </a:lnTo>
                  <a:lnTo>
                    <a:pt x="175" y="45"/>
                  </a:lnTo>
                  <a:lnTo>
                    <a:pt x="181" y="35"/>
                  </a:lnTo>
                  <a:lnTo>
                    <a:pt x="188" y="26"/>
                  </a:lnTo>
                  <a:lnTo>
                    <a:pt x="197" y="18"/>
                  </a:lnTo>
                  <a:lnTo>
                    <a:pt x="205" y="12"/>
                  </a:lnTo>
                  <a:lnTo>
                    <a:pt x="216" y="7"/>
                  </a:lnTo>
                  <a:lnTo>
                    <a:pt x="227" y="2"/>
                  </a:lnTo>
                  <a:lnTo>
                    <a:pt x="238" y="0"/>
                  </a:lnTo>
                  <a:lnTo>
                    <a:pt x="250" y="0"/>
                  </a:lnTo>
                  <a:lnTo>
                    <a:pt x="259" y="0"/>
                  </a:lnTo>
                  <a:lnTo>
                    <a:pt x="267" y="1"/>
                  </a:lnTo>
                  <a:lnTo>
                    <a:pt x="276" y="3"/>
                  </a:lnTo>
                  <a:lnTo>
                    <a:pt x="283" y="5"/>
                  </a:lnTo>
                  <a:lnTo>
                    <a:pt x="289" y="9"/>
                  </a:lnTo>
                  <a:lnTo>
                    <a:pt x="297" y="13"/>
                  </a:lnTo>
                  <a:lnTo>
                    <a:pt x="303" y="17"/>
                  </a:lnTo>
                  <a:lnTo>
                    <a:pt x="309" y="22"/>
                  </a:lnTo>
                  <a:lnTo>
                    <a:pt x="314" y="29"/>
                  </a:lnTo>
                  <a:lnTo>
                    <a:pt x="319" y="35"/>
                  </a:lnTo>
                  <a:lnTo>
                    <a:pt x="322" y="43"/>
                  </a:lnTo>
                  <a:lnTo>
                    <a:pt x="326" y="50"/>
                  </a:lnTo>
                  <a:lnTo>
                    <a:pt x="329" y="59"/>
                  </a:lnTo>
                  <a:lnTo>
                    <a:pt x="330" y="68"/>
                  </a:lnTo>
                  <a:lnTo>
                    <a:pt x="331" y="78"/>
                  </a:lnTo>
                  <a:lnTo>
                    <a:pt x="332" y="88"/>
                  </a:lnTo>
                  <a:lnTo>
                    <a:pt x="332" y="211"/>
                  </a:lnTo>
                  <a:lnTo>
                    <a:pt x="298" y="211"/>
                  </a:lnTo>
                  <a:lnTo>
                    <a:pt x="298" y="94"/>
                  </a:lnTo>
                  <a:lnTo>
                    <a:pt x="298" y="86"/>
                  </a:lnTo>
                  <a:lnTo>
                    <a:pt x="297" y="79"/>
                  </a:lnTo>
                  <a:lnTo>
                    <a:pt x="296" y="72"/>
                  </a:lnTo>
                  <a:lnTo>
                    <a:pt x="294" y="66"/>
                  </a:lnTo>
                  <a:lnTo>
                    <a:pt x="292" y="61"/>
                  </a:lnTo>
                  <a:lnTo>
                    <a:pt x="289" y="55"/>
                  </a:lnTo>
                  <a:lnTo>
                    <a:pt x="286" y="50"/>
                  </a:lnTo>
                  <a:lnTo>
                    <a:pt x="282" y="46"/>
                  </a:lnTo>
                  <a:lnTo>
                    <a:pt x="279" y="42"/>
                  </a:lnTo>
                  <a:lnTo>
                    <a:pt x="274" y="38"/>
                  </a:lnTo>
                  <a:lnTo>
                    <a:pt x="269" y="36"/>
                  </a:lnTo>
                  <a:lnTo>
                    <a:pt x="264" y="34"/>
                  </a:lnTo>
                  <a:lnTo>
                    <a:pt x="259" y="32"/>
                  </a:lnTo>
                  <a:lnTo>
                    <a:pt x="253" y="31"/>
                  </a:lnTo>
                  <a:lnTo>
                    <a:pt x="247" y="30"/>
                  </a:lnTo>
                  <a:lnTo>
                    <a:pt x="241" y="30"/>
                  </a:lnTo>
                  <a:lnTo>
                    <a:pt x="234" y="30"/>
                  </a:lnTo>
                  <a:lnTo>
                    <a:pt x="228" y="31"/>
                  </a:lnTo>
                  <a:lnTo>
                    <a:pt x="222" y="32"/>
                  </a:lnTo>
                  <a:lnTo>
                    <a:pt x="217" y="34"/>
                  </a:lnTo>
                  <a:lnTo>
                    <a:pt x="212" y="36"/>
                  </a:lnTo>
                  <a:lnTo>
                    <a:pt x="206" y="38"/>
                  </a:lnTo>
                  <a:lnTo>
                    <a:pt x="202" y="42"/>
                  </a:lnTo>
                  <a:lnTo>
                    <a:pt x="199" y="46"/>
                  </a:lnTo>
                  <a:lnTo>
                    <a:pt x="195" y="50"/>
                  </a:lnTo>
                  <a:lnTo>
                    <a:pt x="192" y="55"/>
                  </a:lnTo>
                  <a:lnTo>
                    <a:pt x="189" y="61"/>
                  </a:lnTo>
                  <a:lnTo>
                    <a:pt x="187" y="66"/>
                  </a:lnTo>
                  <a:lnTo>
                    <a:pt x="185" y="72"/>
                  </a:lnTo>
                  <a:lnTo>
                    <a:pt x="184" y="79"/>
                  </a:lnTo>
                  <a:lnTo>
                    <a:pt x="183" y="86"/>
                  </a:lnTo>
                  <a:lnTo>
                    <a:pt x="183" y="94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1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4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5" y="30"/>
                  </a:lnTo>
                  <a:lnTo>
                    <a:pt x="80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1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94"/>
                  </a:lnTo>
                  <a:lnTo>
                    <a:pt x="35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5" name="Rectangle 184">
              <a:extLst>
                <a:ext uri="{FF2B5EF4-FFF2-40B4-BE49-F238E27FC236}">
                  <a16:creationId xmlns:a16="http://schemas.microsoft.com/office/drawing/2014/main" id="{041A3072-C394-4B2B-85A2-3AAC85A73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2993" y="4498407"/>
              <a:ext cx="5545" cy="2957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6" name="Freeform 185">
              <a:extLst>
                <a:ext uri="{FF2B5EF4-FFF2-40B4-BE49-F238E27FC236}">
                  <a16:creationId xmlns:a16="http://schemas.microsoft.com/office/drawing/2014/main" id="{9187FFDC-07A4-4349-8881-D06F10DB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082" y="4503951"/>
              <a:ext cx="38813" cy="24026"/>
            </a:xfrm>
            <a:custGeom>
              <a:avLst/>
              <a:gdLst>
                <a:gd name="T0" fmla="*/ 34 w 332"/>
                <a:gd name="T1" fmla="*/ 37 h 212"/>
                <a:gd name="T2" fmla="*/ 47 w 332"/>
                <a:gd name="T3" fmla="*/ 21 h 212"/>
                <a:gd name="T4" fmla="*/ 62 w 332"/>
                <a:gd name="T5" fmla="*/ 10 h 212"/>
                <a:gd name="T6" fmla="*/ 81 w 332"/>
                <a:gd name="T7" fmla="*/ 3 h 212"/>
                <a:gd name="T8" fmla="*/ 102 w 332"/>
                <a:gd name="T9" fmla="*/ 0 h 212"/>
                <a:gd name="T10" fmla="*/ 125 w 332"/>
                <a:gd name="T11" fmla="*/ 3 h 212"/>
                <a:gd name="T12" fmla="*/ 146 w 332"/>
                <a:gd name="T13" fmla="*/ 12 h 212"/>
                <a:gd name="T14" fmla="*/ 163 w 332"/>
                <a:gd name="T15" fmla="*/ 27 h 212"/>
                <a:gd name="T16" fmla="*/ 175 w 332"/>
                <a:gd name="T17" fmla="*/ 46 h 212"/>
                <a:gd name="T18" fmla="*/ 189 w 332"/>
                <a:gd name="T19" fmla="*/ 27 h 212"/>
                <a:gd name="T20" fmla="*/ 206 w 332"/>
                <a:gd name="T21" fmla="*/ 13 h 212"/>
                <a:gd name="T22" fmla="*/ 227 w 332"/>
                <a:gd name="T23" fmla="*/ 3 h 212"/>
                <a:gd name="T24" fmla="*/ 250 w 332"/>
                <a:gd name="T25" fmla="*/ 0 h 212"/>
                <a:gd name="T26" fmla="*/ 267 w 332"/>
                <a:gd name="T27" fmla="*/ 2 h 212"/>
                <a:gd name="T28" fmla="*/ 282 w 332"/>
                <a:gd name="T29" fmla="*/ 6 h 212"/>
                <a:gd name="T30" fmla="*/ 296 w 332"/>
                <a:gd name="T31" fmla="*/ 13 h 212"/>
                <a:gd name="T32" fmla="*/ 309 w 332"/>
                <a:gd name="T33" fmla="*/ 23 h 212"/>
                <a:gd name="T34" fmla="*/ 318 w 332"/>
                <a:gd name="T35" fmla="*/ 36 h 212"/>
                <a:gd name="T36" fmla="*/ 326 w 332"/>
                <a:gd name="T37" fmla="*/ 51 h 212"/>
                <a:gd name="T38" fmla="*/ 330 w 332"/>
                <a:gd name="T39" fmla="*/ 69 h 212"/>
                <a:gd name="T40" fmla="*/ 332 w 332"/>
                <a:gd name="T41" fmla="*/ 88 h 212"/>
                <a:gd name="T42" fmla="*/ 298 w 332"/>
                <a:gd name="T43" fmla="*/ 212 h 212"/>
                <a:gd name="T44" fmla="*/ 297 w 332"/>
                <a:gd name="T45" fmla="*/ 87 h 212"/>
                <a:gd name="T46" fmla="*/ 296 w 332"/>
                <a:gd name="T47" fmla="*/ 73 h 212"/>
                <a:gd name="T48" fmla="*/ 292 w 332"/>
                <a:gd name="T49" fmla="*/ 61 h 212"/>
                <a:gd name="T50" fmla="*/ 286 w 332"/>
                <a:gd name="T51" fmla="*/ 51 h 212"/>
                <a:gd name="T52" fmla="*/ 278 w 332"/>
                <a:gd name="T53" fmla="*/ 43 h 212"/>
                <a:gd name="T54" fmla="*/ 269 w 332"/>
                <a:gd name="T55" fmla="*/ 36 h 212"/>
                <a:gd name="T56" fmla="*/ 259 w 332"/>
                <a:gd name="T57" fmla="*/ 33 h 212"/>
                <a:gd name="T58" fmla="*/ 247 w 332"/>
                <a:gd name="T59" fmla="*/ 31 h 212"/>
                <a:gd name="T60" fmla="*/ 234 w 332"/>
                <a:gd name="T61" fmla="*/ 31 h 212"/>
                <a:gd name="T62" fmla="*/ 222 w 332"/>
                <a:gd name="T63" fmla="*/ 33 h 212"/>
                <a:gd name="T64" fmla="*/ 212 w 332"/>
                <a:gd name="T65" fmla="*/ 36 h 212"/>
                <a:gd name="T66" fmla="*/ 202 w 332"/>
                <a:gd name="T67" fmla="*/ 43 h 212"/>
                <a:gd name="T68" fmla="*/ 195 w 332"/>
                <a:gd name="T69" fmla="*/ 51 h 212"/>
                <a:gd name="T70" fmla="*/ 190 w 332"/>
                <a:gd name="T71" fmla="*/ 61 h 212"/>
                <a:gd name="T72" fmla="*/ 185 w 332"/>
                <a:gd name="T73" fmla="*/ 73 h 212"/>
                <a:gd name="T74" fmla="*/ 183 w 332"/>
                <a:gd name="T75" fmla="*/ 87 h 212"/>
                <a:gd name="T76" fmla="*/ 183 w 332"/>
                <a:gd name="T77" fmla="*/ 212 h 212"/>
                <a:gd name="T78" fmla="*/ 149 w 332"/>
                <a:gd name="T79" fmla="*/ 95 h 212"/>
                <a:gd name="T80" fmla="*/ 148 w 332"/>
                <a:gd name="T81" fmla="*/ 80 h 212"/>
                <a:gd name="T82" fmla="*/ 145 w 332"/>
                <a:gd name="T83" fmla="*/ 67 h 212"/>
                <a:gd name="T84" fmla="*/ 141 w 332"/>
                <a:gd name="T85" fmla="*/ 55 h 212"/>
                <a:gd name="T86" fmla="*/ 134 w 332"/>
                <a:gd name="T87" fmla="*/ 47 h 212"/>
                <a:gd name="T88" fmla="*/ 126 w 332"/>
                <a:gd name="T89" fmla="*/ 39 h 212"/>
                <a:gd name="T90" fmla="*/ 116 w 332"/>
                <a:gd name="T91" fmla="*/ 34 h 212"/>
                <a:gd name="T92" fmla="*/ 104 w 332"/>
                <a:gd name="T93" fmla="*/ 31 h 212"/>
                <a:gd name="T94" fmla="*/ 92 w 332"/>
                <a:gd name="T95" fmla="*/ 30 h 212"/>
                <a:gd name="T96" fmla="*/ 79 w 332"/>
                <a:gd name="T97" fmla="*/ 31 h 212"/>
                <a:gd name="T98" fmla="*/ 68 w 332"/>
                <a:gd name="T99" fmla="*/ 34 h 212"/>
                <a:gd name="T100" fmla="*/ 59 w 332"/>
                <a:gd name="T101" fmla="*/ 39 h 212"/>
                <a:gd name="T102" fmla="*/ 50 w 332"/>
                <a:gd name="T103" fmla="*/ 47 h 212"/>
                <a:gd name="T104" fmla="*/ 43 w 332"/>
                <a:gd name="T105" fmla="*/ 55 h 212"/>
                <a:gd name="T106" fmla="*/ 39 w 332"/>
                <a:gd name="T107" fmla="*/ 67 h 212"/>
                <a:gd name="T108" fmla="*/ 35 w 332"/>
                <a:gd name="T109" fmla="*/ 80 h 212"/>
                <a:gd name="T110" fmla="*/ 34 w 332"/>
                <a:gd name="T111" fmla="*/ 95 h 212"/>
                <a:gd name="T112" fmla="*/ 0 w 332"/>
                <a:gd name="T113" fmla="*/ 212 h 212"/>
                <a:gd name="T114" fmla="*/ 34 w 332"/>
                <a:gd name="T115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12">
                  <a:moveTo>
                    <a:pt x="34" y="4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2" y="10"/>
                  </a:lnTo>
                  <a:lnTo>
                    <a:pt x="71" y="5"/>
                  </a:lnTo>
                  <a:lnTo>
                    <a:pt x="81" y="3"/>
                  </a:lnTo>
                  <a:lnTo>
                    <a:pt x="92" y="1"/>
                  </a:lnTo>
                  <a:lnTo>
                    <a:pt x="102" y="0"/>
                  </a:lnTo>
                  <a:lnTo>
                    <a:pt x="114" y="1"/>
                  </a:lnTo>
                  <a:lnTo>
                    <a:pt x="125" y="3"/>
                  </a:lnTo>
                  <a:lnTo>
                    <a:pt x="135" y="6"/>
                  </a:lnTo>
                  <a:lnTo>
                    <a:pt x="146" y="12"/>
                  </a:lnTo>
                  <a:lnTo>
                    <a:pt x="154" y="18"/>
                  </a:lnTo>
                  <a:lnTo>
                    <a:pt x="163" y="27"/>
                  </a:lnTo>
                  <a:lnTo>
                    <a:pt x="169" y="35"/>
                  </a:lnTo>
                  <a:lnTo>
                    <a:pt x="175" y="46"/>
                  </a:lnTo>
                  <a:lnTo>
                    <a:pt x="181" y="35"/>
                  </a:lnTo>
                  <a:lnTo>
                    <a:pt x="189" y="27"/>
                  </a:lnTo>
                  <a:lnTo>
                    <a:pt x="196" y="19"/>
                  </a:lnTo>
                  <a:lnTo>
                    <a:pt x="206" y="13"/>
                  </a:lnTo>
                  <a:lnTo>
                    <a:pt x="216" y="8"/>
                  </a:lnTo>
                  <a:lnTo>
                    <a:pt x="227" y="3"/>
                  </a:lnTo>
                  <a:lnTo>
                    <a:pt x="239" y="1"/>
                  </a:lnTo>
                  <a:lnTo>
                    <a:pt x="250" y="0"/>
                  </a:lnTo>
                  <a:lnTo>
                    <a:pt x="259" y="1"/>
                  </a:lnTo>
                  <a:lnTo>
                    <a:pt x="267" y="2"/>
                  </a:lnTo>
                  <a:lnTo>
                    <a:pt x="275" y="3"/>
                  </a:lnTo>
                  <a:lnTo>
                    <a:pt x="282" y="6"/>
                  </a:lnTo>
                  <a:lnTo>
                    <a:pt x="290" y="10"/>
                  </a:lnTo>
                  <a:lnTo>
                    <a:pt x="296" y="13"/>
                  </a:lnTo>
                  <a:lnTo>
                    <a:pt x="302" y="18"/>
                  </a:lnTo>
                  <a:lnTo>
                    <a:pt x="309" y="23"/>
                  </a:lnTo>
                  <a:lnTo>
                    <a:pt x="314" y="30"/>
                  </a:lnTo>
                  <a:lnTo>
                    <a:pt x="318" y="36"/>
                  </a:lnTo>
                  <a:lnTo>
                    <a:pt x="323" y="44"/>
                  </a:lnTo>
                  <a:lnTo>
                    <a:pt x="326" y="51"/>
                  </a:lnTo>
                  <a:lnTo>
                    <a:pt x="329" y="60"/>
                  </a:lnTo>
                  <a:lnTo>
                    <a:pt x="330" y="69"/>
                  </a:lnTo>
                  <a:lnTo>
                    <a:pt x="331" y="79"/>
                  </a:lnTo>
                  <a:lnTo>
                    <a:pt x="332" y="88"/>
                  </a:lnTo>
                  <a:lnTo>
                    <a:pt x="332" y="212"/>
                  </a:lnTo>
                  <a:lnTo>
                    <a:pt x="298" y="212"/>
                  </a:lnTo>
                  <a:lnTo>
                    <a:pt x="298" y="95"/>
                  </a:lnTo>
                  <a:lnTo>
                    <a:pt x="297" y="87"/>
                  </a:lnTo>
                  <a:lnTo>
                    <a:pt x="297" y="80"/>
                  </a:lnTo>
                  <a:lnTo>
                    <a:pt x="296" y="73"/>
                  </a:lnTo>
                  <a:lnTo>
                    <a:pt x="294" y="67"/>
                  </a:lnTo>
                  <a:lnTo>
                    <a:pt x="292" y="61"/>
                  </a:lnTo>
                  <a:lnTo>
                    <a:pt x="289" y="55"/>
                  </a:lnTo>
                  <a:lnTo>
                    <a:pt x="286" y="51"/>
                  </a:lnTo>
                  <a:lnTo>
                    <a:pt x="282" y="47"/>
                  </a:lnTo>
                  <a:lnTo>
                    <a:pt x="278" y="43"/>
                  </a:lnTo>
                  <a:lnTo>
                    <a:pt x="274" y="39"/>
                  </a:lnTo>
                  <a:lnTo>
                    <a:pt x="269" y="36"/>
                  </a:lnTo>
                  <a:lnTo>
                    <a:pt x="264" y="34"/>
                  </a:lnTo>
                  <a:lnTo>
                    <a:pt x="259" y="33"/>
                  </a:lnTo>
                  <a:lnTo>
                    <a:pt x="253" y="31"/>
                  </a:lnTo>
                  <a:lnTo>
                    <a:pt x="247" y="31"/>
                  </a:lnTo>
                  <a:lnTo>
                    <a:pt x="241" y="30"/>
                  </a:lnTo>
                  <a:lnTo>
                    <a:pt x="234" y="31"/>
                  </a:lnTo>
                  <a:lnTo>
                    <a:pt x="228" y="31"/>
                  </a:lnTo>
                  <a:lnTo>
                    <a:pt x="222" y="33"/>
                  </a:lnTo>
                  <a:lnTo>
                    <a:pt x="216" y="34"/>
                  </a:lnTo>
                  <a:lnTo>
                    <a:pt x="212" y="36"/>
                  </a:lnTo>
                  <a:lnTo>
                    <a:pt x="207" y="39"/>
                  </a:lnTo>
                  <a:lnTo>
                    <a:pt x="202" y="43"/>
                  </a:lnTo>
                  <a:lnTo>
                    <a:pt x="198" y="47"/>
                  </a:lnTo>
                  <a:lnTo>
                    <a:pt x="195" y="51"/>
                  </a:lnTo>
                  <a:lnTo>
                    <a:pt x="192" y="55"/>
                  </a:lnTo>
                  <a:lnTo>
                    <a:pt x="190" y="61"/>
                  </a:lnTo>
                  <a:lnTo>
                    <a:pt x="187" y="67"/>
                  </a:lnTo>
                  <a:lnTo>
                    <a:pt x="185" y="73"/>
                  </a:lnTo>
                  <a:lnTo>
                    <a:pt x="184" y="80"/>
                  </a:lnTo>
                  <a:lnTo>
                    <a:pt x="183" y="87"/>
                  </a:lnTo>
                  <a:lnTo>
                    <a:pt x="183" y="95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5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5" y="67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7" y="51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3"/>
                  </a:lnTo>
                  <a:lnTo>
                    <a:pt x="104" y="31"/>
                  </a:lnTo>
                  <a:lnTo>
                    <a:pt x="98" y="31"/>
                  </a:lnTo>
                  <a:lnTo>
                    <a:pt x="92" y="30"/>
                  </a:lnTo>
                  <a:lnTo>
                    <a:pt x="85" y="31"/>
                  </a:lnTo>
                  <a:lnTo>
                    <a:pt x="79" y="31"/>
                  </a:lnTo>
                  <a:lnTo>
                    <a:pt x="74" y="33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4" y="43"/>
                  </a:lnTo>
                  <a:lnTo>
                    <a:pt x="50" y="47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7"/>
                  </a:lnTo>
                  <a:lnTo>
                    <a:pt x="36" y="73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4" y="95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7" name="Freeform 186">
              <a:extLst>
                <a:ext uri="{FF2B5EF4-FFF2-40B4-BE49-F238E27FC236}">
                  <a16:creationId xmlns:a16="http://schemas.microsoft.com/office/drawing/2014/main" id="{D2A6F47D-EB38-44F2-88C1-9DB7A00084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8439" y="4503951"/>
              <a:ext cx="25875" cy="36963"/>
            </a:xfrm>
            <a:custGeom>
              <a:avLst/>
              <a:gdLst>
                <a:gd name="T0" fmla="*/ 112 w 211"/>
                <a:gd name="T1" fmla="*/ 185 h 311"/>
                <a:gd name="T2" fmla="*/ 126 w 211"/>
                <a:gd name="T3" fmla="*/ 183 h 311"/>
                <a:gd name="T4" fmla="*/ 138 w 211"/>
                <a:gd name="T5" fmla="*/ 178 h 311"/>
                <a:gd name="T6" fmla="*/ 149 w 211"/>
                <a:gd name="T7" fmla="*/ 169 h 311"/>
                <a:gd name="T8" fmla="*/ 160 w 211"/>
                <a:gd name="T9" fmla="*/ 159 h 311"/>
                <a:gd name="T10" fmla="*/ 168 w 211"/>
                <a:gd name="T11" fmla="*/ 146 h 311"/>
                <a:gd name="T12" fmla="*/ 173 w 211"/>
                <a:gd name="T13" fmla="*/ 131 h 311"/>
                <a:gd name="T14" fmla="*/ 175 w 211"/>
                <a:gd name="T15" fmla="*/ 115 h 311"/>
                <a:gd name="T16" fmla="*/ 175 w 211"/>
                <a:gd name="T17" fmla="*/ 98 h 311"/>
                <a:gd name="T18" fmla="*/ 173 w 211"/>
                <a:gd name="T19" fmla="*/ 82 h 311"/>
                <a:gd name="T20" fmla="*/ 168 w 211"/>
                <a:gd name="T21" fmla="*/ 68 h 311"/>
                <a:gd name="T22" fmla="*/ 160 w 211"/>
                <a:gd name="T23" fmla="*/ 56 h 311"/>
                <a:gd name="T24" fmla="*/ 149 w 211"/>
                <a:gd name="T25" fmla="*/ 46 h 311"/>
                <a:gd name="T26" fmla="*/ 138 w 211"/>
                <a:gd name="T27" fmla="*/ 38 h 311"/>
                <a:gd name="T28" fmla="*/ 126 w 211"/>
                <a:gd name="T29" fmla="*/ 33 h 311"/>
                <a:gd name="T30" fmla="*/ 112 w 211"/>
                <a:gd name="T31" fmla="*/ 31 h 311"/>
                <a:gd name="T32" fmla="*/ 98 w 211"/>
                <a:gd name="T33" fmla="*/ 31 h 311"/>
                <a:gd name="T34" fmla="*/ 85 w 211"/>
                <a:gd name="T35" fmla="*/ 33 h 311"/>
                <a:gd name="T36" fmla="*/ 72 w 211"/>
                <a:gd name="T37" fmla="*/ 38 h 311"/>
                <a:gd name="T38" fmla="*/ 61 w 211"/>
                <a:gd name="T39" fmla="*/ 47 h 311"/>
                <a:gd name="T40" fmla="*/ 51 w 211"/>
                <a:gd name="T41" fmla="*/ 58 h 311"/>
                <a:gd name="T42" fmla="*/ 43 w 211"/>
                <a:gd name="T43" fmla="*/ 69 h 311"/>
                <a:gd name="T44" fmla="*/ 38 w 211"/>
                <a:gd name="T45" fmla="*/ 83 h 311"/>
                <a:gd name="T46" fmla="*/ 36 w 211"/>
                <a:gd name="T47" fmla="*/ 99 h 311"/>
                <a:gd name="T48" fmla="*/ 36 w 211"/>
                <a:gd name="T49" fmla="*/ 116 h 311"/>
                <a:gd name="T50" fmla="*/ 38 w 211"/>
                <a:gd name="T51" fmla="*/ 132 h 311"/>
                <a:gd name="T52" fmla="*/ 43 w 211"/>
                <a:gd name="T53" fmla="*/ 147 h 311"/>
                <a:gd name="T54" fmla="*/ 51 w 211"/>
                <a:gd name="T55" fmla="*/ 159 h 311"/>
                <a:gd name="T56" fmla="*/ 61 w 211"/>
                <a:gd name="T57" fmla="*/ 169 h 311"/>
                <a:gd name="T58" fmla="*/ 72 w 211"/>
                <a:gd name="T59" fmla="*/ 178 h 311"/>
                <a:gd name="T60" fmla="*/ 85 w 211"/>
                <a:gd name="T61" fmla="*/ 183 h 311"/>
                <a:gd name="T62" fmla="*/ 98 w 211"/>
                <a:gd name="T63" fmla="*/ 185 h 311"/>
                <a:gd name="T64" fmla="*/ 112 w 211"/>
                <a:gd name="T65" fmla="*/ 0 h 311"/>
                <a:gd name="T66" fmla="*/ 132 w 211"/>
                <a:gd name="T67" fmla="*/ 2 h 311"/>
                <a:gd name="T68" fmla="*/ 152 w 211"/>
                <a:gd name="T69" fmla="*/ 8 h 311"/>
                <a:gd name="T70" fmla="*/ 168 w 211"/>
                <a:gd name="T71" fmla="*/ 17 h 311"/>
                <a:gd name="T72" fmla="*/ 182 w 211"/>
                <a:gd name="T73" fmla="*/ 30 h 311"/>
                <a:gd name="T74" fmla="*/ 195 w 211"/>
                <a:gd name="T75" fmla="*/ 46 h 311"/>
                <a:gd name="T76" fmla="*/ 204 w 211"/>
                <a:gd name="T77" fmla="*/ 64 h 311"/>
                <a:gd name="T78" fmla="*/ 209 w 211"/>
                <a:gd name="T79" fmla="*/ 84 h 311"/>
                <a:gd name="T80" fmla="*/ 211 w 211"/>
                <a:gd name="T81" fmla="*/ 106 h 311"/>
                <a:gd name="T82" fmla="*/ 209 w 211"/>
                <a:gd name="T83" fmla="*/ 130 h 311"/>
                <a:gd name="T84" fmla="*/ 204 w 211"/>
                <a:gd name="T85" fmla="*/ 150 h 311"/>
                <a:gd name="T86" fmla="*/ 195 w 211"/>
                <a:gd name="T87" fmla="*/ 168 h 311"/>
                <a:gd name="T88" fmla="*/ 182 w 211"/>
                <a:gd name="T89" fmla="*/ 185 h 311"/>
                <a:gd name="T90" fmla="*/ 168 w 211"/>
                <a:gd name="T91" fmla="*/ 198 h 311"/>
                <a:gd name="T92" fmla="*/ 151 w 211"/>
                <a:gd name="T93" fmla="*/ 207 h 311"/>
                <a:gd name="T94" fmla="*/ 132 w 211"/>
                <a:gd name="T95" fmla="*/ 214 h 311"/>
                <a:gd name="T96" fmla="*/ 112 w 211"/>
                <a:gd name="T97" fmla="*/ 215 h 311"/>
                <a:gd name="T98" fmla="*/ 87 w 211"/>
                <a:gd name="T99" fmla="*/ 212 h 311"/>
                <a:gd name="T100" fmla="*/ 65 w 211"/>
                <a:gd name="T101" fmla="*/ 202 h 311"/>
                <a:gd name="T102" fmla="*/ 48 w 211"/>
                <a:gd name="T103" fmla="*/ 188 h 311"/>
                <a:gd name="T104" fmla="*/ 35 w 211"/>
                <a:gd name="T105" fmla="*/ 169 h 311"/>
                <a:gd name="T106" fmla="*/ 0 w 211"/>
                <a:gd name="T107" fmla="*/ 311 h 311"/>
                <a:gd name="T108" fmla="*/ 35 w 211"/>
                <a:gd name="T109" fmla="*/ 4 h 311"/>
                <a:gd name="T110" fmla="*/ 41 w 211"/>
                <a:gd name="T111" fmla="*/ 36 h 311"/>
                <a:gd name="T112" fmla="*/ 56 w 211"/>
                <a:gd name="T113" fmla="*/ 19 h 311"/>
                <a:gd name="T114" fmla="*/ 76 w 211"/>
                <a:gd name="T115" fmla="*/ 8 h 311"/>
                <a:gd name="T116" fmla="*/ 99 w 211"/>
                <a:gd name="T117" fmla="*/ 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311">
                  <a:moveTo>
                    <a:pt x="105" y="186"/>
                  </a:moveTo>
                  <a:lnTo>
                    <a:pt x="112" y="185"/>
                  </a:lnTo>
                  <a:lnTo>
                    <a:pt x="120" y="184"/>
                  </a:lnTo>
                  <a:lnTo>
                    <a:pt x="126" y="183"/>
                  </a:lnTo>
                  <a:lnTo>
                    <a:pt x="132" y="180"/>
                  </a:lnTo>
                  <a:lnTo>
                    <a:pt x="138" y="178"/>
                  </a:lnTo>
                  <a:lnTo>
                    <a:pt x="144" y="173"/>
                  </a:lnTo>
                  <a:lnTo>
                    <a:pt x="149" y="169"/>
                  </a:lnTo>
                  <a:lnTo>
                    <a:pt x="155" y="164"/>
                  </a:lnTo>
                  <a:lnTo>
                    <a:pt x="160" y="159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1" y="138"/>
                  </a:lnTo>
                  <a:lnTo>
                    <a:pt x="173" y="131"/>
                  </a:lnTo>
                  <a:lnTo>
                    <a:pt x="174" y="123"/>
                  </a:lnTo>
                  <a:lnTo>
                    <a:pt x="175" y="115"/>
                  </a:lnTo>
                  <a:lnTo>
                    <a:pt x="176" y="106"/>
                  </a:lnTo>
                  <a:lnTo>
                    <a:pt x="175" y="98"/>
                  </a:lnTo>
                  <a:lnTo>
                    <a:pt x="174" y="89"/>
                  </a:lnTo>
                  <a:lnTo>
                    <a:pt x="173" y="82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4" y="62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49" y="46"/>
                  </a:lnTo>
                  <a:lnTo>
                    <a:pt x="144" y="42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20" y="32"/>
                  </a:lnTo>
                  <a:lnTo>
                    <a:pt x="112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1" y="32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8"/>
                  </a:lnTo>
                  <a:lnTo>
                    <a:pt x="66" y="43"/>
                  </a:lnTo>
                  <a:lnTo>
                    <a:pt x="61" y="47"/>
                  </a:lnTo>
                  <a:lnTo>
                    <a:pt x="56" y="51"/>
                  </a:lnTo>
                  <a:lnTo>
                    <a:pt x="51" y="58"/>
                  </a:lnTo>
                  <a:lnTo>
                    <a:pt x="46" y="63"/>
                  </a:lnTo>
                  <a:lnTo>
                    <a:pt x="43" y="69"/>
                  </a:lnTo>
                  <a:lnTo>
                    <a:pt x="40" y="77"/>
                  </a:lnTo>
                  <a:lnTo>
                    <a:pt x="38" y="83"/>
                  </a:lnTo>
                  <a:lnTo>
                    <a:pt x="37" y="92"/>
                  </a:lnTo>
                  <a:lnTo>
                    <a:pt x="36" y="99"/>
                  </a:lnTo>
                  <a:lnTo>
                    <a:pt x="35" y="107"/>
                  </a:lnTo>
                  <a:lnTo>
                    <a:pt x="36" y="116"/>
                  </a:lnTo>
                  <a:lnTo>
                    <a:pt x="37" y="125"/>
                  </a:lnTo>
                  <a:lnTo>
                    <a:pt x="38" y="132"/>
                  </a:lnTo>
                  <a:lnTo>
                    <a:pt x="40" y="139"/>
                  </a:lnTo>
                  <a:lnTo>
                    <a:pt x="43" y="147"/>
                  </a:lnTo>
                  <a:lnTo>
                    <a:pt x="46" y="153"/>
                  </a:lnTo>
                  <a:lnTo>
                    <a:pt x="51" y="159"/>
                  </a:lnTo>
                  <a:lnTo>
                    <a:pt x="56" y="164"/>
                  </a:lnTo>
                  <a:lnTo>
                    <a:pt x="61" y="169"/>
                  </a:lnTo>
                  <a:lnTo>
                    <a:pt x="66" y="173"/>
                  </a:lnTo>
                  <a:lnTo>
                    <a:pt x="72" y="178"/>
                  </a:lnTo>
                  <a:lnTo>
                    <a:pt x="78" y="181"/>
                  </a:lnTo>
                  <a:lnTo>
                    <a:pt x="85" y="183"/>
                  </a:lnTo>
                  <a:lnTo>
                    <a:pt x="91" y="184"/>
                  </a:lnTo>
                  <a:lnTo>
                    <a:pt x="98" y="185"/>
                  </a:lnTo>
                  <a:lnTo>
                    <a:pt x="105" y="186"/>
                  </a:lnTo>
                  <a:close/>
                  <a:moveTo>
                    <a:pt x="112" y="0"/>
                  </a:moveTo>
                  <a:lnTo>
                    <a:pt x="123" y="1"/>
                  </a:lnTo>
                  <a:lnTo>
                    <a:pt x="132" y="2"/>
                  </a:lnTo>
                  <a:lnTo>
                    <a:pt x="142" y="4"/>
                  </a:lnTo>
                  <a:lnTo>
                    <a:pt x="152" y="8"/>
                  </a:lnTo>
                  <a:lnTo>
                    <a:pt x="160" y="12"/>
                  </a:lnTo>
                  <a:lnTo>
                    <a:pt x="168" y="17"/>
                  </a:lnTo>
                  <a:lnTo>
                    <a:pt x="176" y="22"/>
                  </a:lnTo>
                  <a:lnTo>
                    <a:pt x="182" y="30"/>
                  </a:lnTo>
                  <a:lnTo>
                    <a:pt x="190" y="37"/>
                  </a:lnTo>
                  <a:lnTo>
                    <a:pt x="195" y="46"/>
                  </a:lnTo>
                  <a:lnTo>
                    <a:pt x="201" y="54"/>
                  </a:lnTo>
                  <a:lnTo>
                    <a:pt x="204" y="64"/>
                  </a:lnTo>
                  <a:lnTo>
                    <a:pt x="207" y="73"/>
                  </a:lnTo>
                  <a:lnTo>
                    <a:pt x="209" y="84"/>
                  </a:lnTo>
                  <a:lnTo>
                    <a:pt x="211" y="95"/>
                  </a:lnTo>
                  <a:lnTo>
                    <a:pt x="211" y="106"/>
                  </a:lnTo>
                  <a:lnTo>
                    <a:pt x="211" y="118"/>
                  </a:lnTo>
                  <a:lnTo>
                    <a:pt x="209" y="130"/>
                  </a:lnTo>
                  <a:lnTo>
                    <a:pt x="207" y="140"/>
                  </a:lnTo>
                  <a:lnTo>
                    <a:pt x="204" y="150"/>
                  </a:lnTo>
                  <a:lnTo>
                    <a:pt x="201" y="160"/>
                  </a:lnTo>
                  <a:lnTo>
                    <a:pt x="195" y="168"/>
                  </a:lnTo>
                  <a:lnTo>
                    <a:pt x="190" y="177"/>
                  </a:lnTo>
                  <a:lnTo>
                    <a:pt x="182" y="185"/>
                  </a:lnTo>
                  <a:lnTo>
                    <a:pt x="175" y="192"/>
                  </a:lnTo>
                  <a:lnTo>
                    <a:pt x="168" y="198"/>
                  </a:lnTo>
                  <a:lnTo>
                    <a:pt x="159" y="203"/>
                  </a:lnTo>
                  <a:lnTo>
                    <a:pt x="151" y="207"/>
                  </a:lnTo>
                  <a:lnTo>
                    <a:pt x="142" y="211"/>
                  </a:lnTo>
                  <a:lnTo>
                    <a:pt x="132" y="214"/>
                  </a:lnTo>
                  <a:lnTo>
                    <a:pt x="122" y="215"/>
                  </a:lnTo>
                  <a:lnTo>
                    <a:pt x="112" y="215"/>
                  </a:lnTo>
                  <a:lnTo>
                    <a:pt x="99" y="215"/>
                  </a:lnTo>
                  <a:lnTo>
                    <a:pt x="87" y="212"/>
                  </a:lnTo>
                  <a:lnTo>
                    <a:pt x="76" y="209"/>
                  </a:lnTo>
                  <a:lnTo>
                    <a:pt x="65" y="202"/>
                  </a:lnTo>
                  <a:lnTo>
                    <a:pt x="56" y="196"/>
                  </a:lnTo>
                  <a:lnTo>
                    <a:pt x="48" y="188"/>
                  </a:lnTo>
                  <a:lnTo>
                    <a:pt x="41" y="179"/>
                  </a:lnTo>
                  <a:lnTo>
                    <a:pt x="35" y="169"/>
                  </a:lnTo>
                  <a:lnTo>
                    <a:pt x="35" y="311"/>
                  </a:lnTo>
                  <a:lnTo>
                    <a:pt x="0" y="311"/>
                  </a:lnTo>
                  <a:lnTo>
                    <a:pt x="0" y="4"/>
                  </a:lnTo>
                  <a:lnTo>
                    <a:pt x="35" y="4"/>
                  </a:lnTo>
                  <a:lnTo>
                    <a:pt x="35" y="46"/>
                  </a:lnTo>
                  <a:lnTo>
                    <a:pt x="41" y="36"/>
                  </a:lnTo>
                  <a:lnTo>
                    <a:pt x="48" y="28"/>
                  </a:lnTo>
                  <a:lnTo>
                    <a:pt x="56" y="19"/>
                  </a:lnTo>
                  <a:lnTo>
                    <a:pt x="65" y="13"/>
                  </a:lnTo>
                  <a:lnTo>
                    <a:pt x="76" y="8"/>
                  </a:lnTo>
                  <a:lnTo>
                    <a:pt x="87" y="3"/>
                  </a:lnTo>
                  <a:lnTo>
                    <a:pt x="99" y="1"/>
                  </a:lnTo>
                  <a:lnTo>
                    <a:pt x="1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8" name="Freeform 187">
              <a:extLst>
                <a:ext uri="{FF2B5EF4-FFF2-40B4-BE49-F238E27FC236}">
                  <a16:creationId xmlns:a16="http://schemas.microsoft.com/office/drawing/2014/main" id="{91144C88-FD2E-4C6A-A643-F1E0C28E9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011" y="4503951"/>
              <a:ext cx="11089" cy="24026"/>
            </a:xfrm>
            <a:custGeom>
              <a:avLst/>
              <a:gdLst>
                <a:gd name="T0" fmla="*/ 35 w 98"/>
                <a:gd name="T1" fmla="*/ 4 h 212"/>
                <a:gd name="T2" fmla="*/ 35 w 98"/>
                <a:gd name="T3" fmla="*/ 39 h 212"/>
                <a:gd name="T4" fmla="*/ 40 w 98"/>
                <a:gd name="T5" fmla="*/ 30 h 212"/>
                <a:gd name="T6" fmla="*/ 46 w 98"/>
                <a:gd name="T7" fmla="*/ 22 h 212"/>
                <a:gd name="T8" fmla="*/ 52 w 98"/>
                <a:gd name="T9" fmla="*/ 16 h 212"/>
                <a:gd name="T10" fmla="*/ 59 w 98"/>
                <a:gd name="T11" fmla="*/ 10 h 212"/>
                <a:gd name="T12" fmla="*/ 68 w 98"/>
                <a:gd name="T13" fmla="*/ 5 h 212"/>
                <a:gd name="T14" fmla="*/ 77 w 98"/>
                <a:gd name="T15" fmla="*/ 3 h 212"/>
                <a:gd name="T16" fmla="*/ 87 w 98"/>
                <a:gd name="T17" fmla="*/ 1 h 212"/>
                <a:gd name="T18" fmla="*/ 98 w 98"/>
                <a:gd name="T19" fmla="*/ 0 h 212"/>
                <a:gd name="T20" fmla="*/ 98 w 98"/>
                <a:gd name="T21" fmla="*/ 36 h 212"/>
                <a:gd name="T22" fmla="*/ 89 w 98"/>
                <a:gd name="T23" fmla="*/ 36 h 212"/>
                <a:gd name="T24" fmla="*/ 76 w 98"/>
                <a:gd name="T25" fmla="*/ 37 h 212"/>
                <a:gd name="T26" fmla="*/ 66 w 98"/>
                <a:gd name="T27" fmla="*/ 39 h 212"/>
                <a:gd name="T28" fmla="*/ 60 w 98"/>
                <a:gd name="T29" fmla="*/ 42 h 212"/>
                <a:gd name="T30" fmla="*/ 56 w 98"/>
                <a:gd name="T31" fmla="*/ 44 h 212"/>
                <a:gd name="T32" fmla="*/ 52 w 98"/>
                <a:gd name="T33" fmla="*/ 47 h 212"/>
                <a:gd name="T34" fmla="*/ 49 w 98"/>
                <a:gd name="T35" fmla="*/ 50 h 212"/>
                <a:gd name="T36" fmla="*/ 46 w 98"/>
                <a:gd name="T37" fmla="*/ 54 h 212"/>
                <a:gd name="T38" fmla="*/ 42 w 98"/>
                <a:gd name="T39" fmla="*/ 59 h 212"/>
                <a:gd name="T40" fmla="*/ 40 w 98"/>
                <a:gd name="T41" fmla="*/ 64 h 212"/>
                <a:gd name="T42" fmla="*/ 38 w 98"/>
                <a:gd name="T43" fmla="*/ 69 h 212"/>
                <a:gd name="T44" fmla="*/ 36 w 98"/>
                <a:gd name="T45" fmla="*/ 82 h 212"/>
                <a:gd name="T46" fmla="*/ 35 w 98"/>
                <a:gd name="T47" fmla="*/ 98 h 212"/>
                <a:gd name="T48" fmla="*/ 35 w 98"/>
                <a:gd name="T49" fmla="*/ 212 h 212"/>
                <a:gd name="T50" fmla="*/ 0 w 98"/>
                <a:gd name="T51" fmla="*/ 212 h 212"/>
                <a:gd name="T52" fmla="*/ 0 w 98"/>
                <a:gd name="T53" fmla="*/ 4 h 212"/>
                <a:gd name="T54" fmla="*/ 35 w 98"/>
                <a:gd name="T55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2">
                  <a:moveTo>
                    <a:pt x="35" y="4"/>
                  </a:moveTo>
                  <a:lnTo>
                    <a:pt x="35" y="39"/>
                  </a:lnTo>
                  <a:lnTo>
                    <a:pt x="40" y="30"/>
                  </a:lnTo>
                  <a:lnTo>
                    <a:pt x="46" y="22"/>
                  </a:lnTo>
                  <a:lnTo>
                    <a:pt x="52" y="16"/>
                  </a:lnTo>
                  <a:lnTo>
                    <a:pt x="59" y="10"/>
                  </a:lnTo>
                  <a:lnTo>
                    <a:pt x="68" y="5"/>
                  </a:lnTo>
                  <a:lnTo>
                    <a:pt x="77" y="3"/>
                  </a:lnTo>
                  <a:lnTo>
                    <a:pt x="87" y="1"/>
                  </a:lnTo>
                  <a:lnTo>
                    <a:pt x="98" y="0"/>
                  </a:lnTo>
                  <a:lnTo>
                    <a:pt x="98" y="36"/>
                  </a:lnTo>
                  <a:lnTo>
                    <a:pt x="89" y="36"/>
                  </a:lnTo>
                  <a:lnTo>
                    <a:pt x="76" y="37"/>
                  </a:lnTo>
                  <a:lnTo>
                    <a:pt x="66" y="39"/>
                  </a:lnTo>
                  <a:lnTo>
                    <a:pt x="60" y="42"/>
                  </a:lnTo>
                  <a:lnTo>
                    <a:pt x="56" y="44"/>
                  </a:lnTo>
                  <a:lnTo>
                    <a:pt x="52" y="47"/>
                  </a:lnTo>
                  <a:lnTo>
                    <a:pt x="49" y="50"/>
                  </a:lnTo>
                  <a:lnTo>
                    <a:pt x="46" y="54"/>
                  </a:lnTo>
                  <a:lnTo>
                    <a:pt x="42" y="59"/>
                  </a:lnTo>
                  <a:lnTo>
                    <a:pt x="40" y="64"/>
                  </a:lnTo>
                  <a:lnTo>
                    <a:pt x="38" y="69"/>
                  </a:lnTo>
                  <a:lnTo>
                    <a:pt x="36" y="82"/>
                  </a:lnTo>
                  <a:lnTo>
                    <a:pt x="35" y="98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9" name="Freeform 188">
              <a:extLst>
                <a:ext uri="{FF2B5EF4-FFF2-40B4-BE49-F238E27FC236}">
                  <a16:creationId xmlns:a16="http://schemas.microsoft.com/office/drawing/2014/main" id="{F7FB2478-7341-4417-8A55-846AD8D7DF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797" y="4503951"/>
              <a:ext cx="24027" cy="25874"/>
            </a:xfrm>
            <a:custGeom>
              <a:avLst/>
              <a:gdLst>
                <a:gd name="T0" fmla="*/ 117 w 211"/>
                <a:gd name="T1" fmla="*/ 185 h 215"/>
                <a:gd name="T2" fmla="*/ 137 w 211"/>
                <a:gd name="T3" fmla="*/ 179 h 215"/>
                <a:gd name="T4" fmla="*/ 154 w 211"/>
                <a:gd name="T5" fmla="*/ 166 h 215"/>
                <a:gd name="T6" fmla="*/ 166 w 211"/>
                <a:gd name="T7" fmla="*/ 148 h 215"/>
                <a:gd name="T8" fmla="*/ 174 w 211"/>
                <a:gd name="T9" fmla="*/ 126 h 215"/>
                <a:gd name="T10" fmla="*/ 175 w 211"/>
                <a:gd name="T11" fmla="*/ 99 h 215"/>
                <a:gd name="T12" fmla="*/ 170 w 211"/>
                <a:gd name="T13" fmla="*/ 75 h 215"/>
                <a:gd name="T14" fmla="*/ 159 w 211"/>
                <a:gd name="T15" fmla="*/ 55 h 215"/>
                <a:gd name="T16" fmla="*/ 144 w 211"/>
                <a:gd name="T17" fmla="*/ 40 h 215"/>
                <a:gd name="T18" fmla="*/ 126 w 211"/>
                <a:gd name="T19" fmla="*/ 32 h 215"/>
                <a:gd name="T20" fmla="*/ 105 w 211"/>
                <a:gd name="T21" fmla="*/ 29 h 215"/>
                <a:gd name="T22" fmla="*/ 84 w 211"/>
                <a:gd name="T23" fmla="*/ 32 h 215"/>
                <a:gd name="T24" fmla="*/ 66 w 211"/>
                <a:gd name="T25" fmla="*/ 40 h 215"/>
                <a:gd name="T26" fmla="*/ 51 w 211"/>
                <a:gd name="T27" fmla="*/ 55 h 215"/>
                <a:gd name="T28" fmla="*/ 41 w 211"/>
                <a:gd name="T29" fmla="*/ 75 h 215"/>
                <a:gd name="T30" fmla="*/ 37 w 211"/>
                <a:gd name="T31" fmla="*/ 99 h 215"/>
                <a:gd name="T32" fmla="*/ 38 w 211"/>
                <a:gd name="T33" fmla="*/ 126 h 215"/>
                <a:gd name="T34" fmla="*/ 43 w 211"/>
                <a:gd name="T35" fmla="*/ 148 h 215"/>
                <a:gd name="T36" fmla="*/ 55 w 211"/>
                <a:gd name="T37" fmla="*/ 166 h 215"/>
                <a:gd name="T38" fmla="*/ 71 w 211"/>
                <a:gd name="T39" fmla="*/ 179 h 215"/>
                <a:gd name="T40" fmla="*/ 89 w 211"/>
                <a:gd name="T41" fmla="*/ 185 h 215"/>
                <a:gd name="T42" fmla="*/ 29 w 211"/>
                <a:gd name="T43" fmla="*/ 186 h 215"/>
                <a:gd name="T44" fmla="*/ 12 w 211"/>
                <a:gd name="T45" fmla="*/ 161 h 215"/>
                <a:gd name="T46" fmla="*/ 3 w 211"/>
                <a:gd name="T47" fmla="*/ 131 h 215"/>
                <a:gd name="T48" fmla="*/ 1 w 211"/>
                <a:gd name="T49" fmla="*/ 96 h 215"/>
                <a:gd name="T50" fmla="*/ 8 w 211"/>
                <a:gd name="T51" fmla="*/ 65 h 215"/>
                <a:gd name="T52" fmla="*/ 24 w 211"/>
                <a:gd name="T53" fmla="*/ 38 h 215"/>
                <a:gd name="T54" fmla="*/ 46 w 211"/>
                <a:gd name="T55" fmla="*/ 17 h 215"/>
                <a:gd name="T56" fmla="*/ 74 w 211"/>
                <a:gd name="T57" fmla="*/ 4 h 215"/>
                <a:gd name="T58" fmla="*/ 106 w 211"/>
                <a:gd name="T59" fmla="*/ 0 h 215"/>
                <a:gd name="T60" fmla="*/ 138 w 211"/>
                <a:gd name="T61" fmla="*/ 4 h 215"/>
                <a:gd name="T62" fmla="*/ 165 w 211"/>
                <a:gd name="T63" fmla="*/ 17 h 215"/>
                <a:gd name="T64" fmla="*/ 188 w 211"/>
                <a:gd name="T65" fmla="*/ 38 h 215"/>
                <a:gd name="T66" fmla="*/ 204 w 211"/>
                <a:gd name="T67" fmla="*/ 65 h 215"/>
                <a:gd name="T68" fmla="*/ 210 w 211"/>
                <a:gd name="T69" fmla="*/ 96 h 215"/>
                <a:gd name="T70" fmla="*/ 209 w 211"/>
                <a:gd name="T71" fmla="*/ 131 h 215"/>
                <a:gd name="T72" fmla="*/ 198 w 211"/>
                <a:gd name="T73" fmla="*/ 161 h 215"/>
                <a:gd name="T74" fmla="*/ 179 w 211"/>
                <a:gd name="T75" fmla="*/ 185 h 215"/>
                <a:gd name="T76" fmla="*/ 154 w 211"/>
                <a:gd name="T77" fmla="*/ 203 h 215"/>
                <a:gd name="T78" fmla="*/ 125 w 211"/>
                <a:gd name="T79" fmla="*/ 214 h 215"/>
                <a:gd name="T80" fmla="*/ 92 w 211"/>
                <a:gd name="T81" fmla="*/ 215 h 215"/>
                <a:gd name="T82" fmla="*/ 62 w 211"/>
                <a:gd name="T83" fmla="*/ 207 h 215"/>
                <a:gd name="T84" fmla="*/ 37 w 211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5">
                  <a:moveTo>
                    <a:pt x="104" y="187"/>
                  </a:moveTo>
                  <a:lnTo>
                    <a:pt x="110" y="186"/>
                  </a:lnTo>
                  <a:lnTo>
                    <a:pt x="117" y="185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9"/>
                  </a:lnTo>
                  <a:lnTo>
                    <a:pt x="143" y="175"/>
                  </a:lnTo>
                  <a:lnTo>
                    <a:pt x="148" y="170"/>
                  </a:lnTo>
                  <a:lnTo>
                    <a:pt x="154" y="166"/>
                  </a:lnTo>
                  <a:lnTo>
                    <a:pt x="159" y="161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70" y="140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5" y="117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3" y="82"/>
                  </a:lnTo>
                  <a:lnTo>
                    <a:pt x="170" y="75"/>
                  </a:lnTo>
                  <a:lnTo>
                    <a:pt x="167" y="68"/>
                  </a:lnTo>
                  <a:lnTo>
                    <a:pt x="163" y="61"/>
                  </a:lnTo>
                  <a:lnTo>
                    <a:pt x="159" y="55"/>
                  </a:lnTo>
                  <a:lnTo>
                    <a:pt x="155" y="50"/>
                  </a:lnTo>
                  <a:lnTo>
                    <a:pt x="149" y="45"/>
                  </a:lnTo>
                  <a:lnTo>
                    <a:pt x="144" y="40"/>
                  </a:lnTo>
                  <a:lnTo>
                    <a:pt x="138" y="37"/>
                  </a:lnTo>
                  <a:lnTo>
                    <a:pt x="132" y="34"/>
                  </a:lnTo>
                  <a:lnTo>
                    <a:pt x="126" y="32"/>
                  </a:lnTo>
                  <a:lnTo>
                    <a:pt x="119" y="30"/>
                  </a:lnTo>
                  <a:lnTo>
                    <a:pt x="112" y="29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91" y="30"/>
                  </a:lnTo>
                  <a:lnTo>
                    <a:pt x="84" y="32"/>
                  </a:lnTo>
                  <a:lnTo>
                    <a:pt x="78" y="34"/>
                  </a:lnTo>
                  <a:lnTo>
                    <a:pt x="72" y="37"/>
                  </a:lnTo>
                  <a:lnTo>
                    <a:pt x="66" y="40"/>
                  </a:lnTo>
                  <a:lnTo>
                    <a:pt x="61" y="45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8" y="90"/>
                  </a:lnTo>
                  <a:lnTo>
                    <a:pt x="37" y="99"/>
                  </a:lnTo>
                  <a:lnTo>
                    <a:pt x="37" y="107"/>
                  </a:lnTo>
                  <a:lnTo>
                    <a:pt x="37" y="117"/>
                  </a:lnTo>
                  <a:lnTo>
                    <a:pt x="38" y="126"/>
                  </a:lnTo>
                  <a:lnTo>
                    <a:pt x="39" y="133"/>
                  </a:lnTo>
                  <a:lnTo>
                    <a:pt x="41" y="142"/>
                  </a:lnTo>
                  <a:lnTo>
                    <a:pt x="43" y="148"/>
                  </a:lnTo>
                  <a:lnTo>
                    <a:pt x="46" y="154"/>
                  </a:lnTo>
                  <a:lnTo>
                    <a:pt x="50" y="161"/>
                  </a:lnTo>
                  <a:lnTo>
                    <a:pt x="55" y="166"/>
                  </a:lnTo>
                  <a:lnTo>
                    <a:pt x="60" y="171"/>
                  </a:lnTo>
                  <a:lnTo>
                    <a:pt x="65" y="176"/>
                  </a:lnTo>
                  <a:lnTo>
                    <a:pt x="71" y="179"/>
                  </a:lnTo>
                  <a:lnTo>
                    <a:pt x="77" y="182"/>
                  </a:lnTo>
                  <a:lnTo>
                    <a:pt x="82" y="184"/>
                  </a:lnTo>
                  <a:lnTo>
                    <a:pt x="89" y="185"/>
                  </a:lnTo>
                  <a:lnTo>
                    <a:pt x="96" y="186"/>
                  </a:lnTo>
                  <a:lnTo>
                    <a:pt x="104" y="187"/>
                  </a:lnTo>
                  <a:close/>
                  <a:moveTo>
                    <a:pt x="29" y="186"/>
                  </a:moveTo>
                  <a:lnTo>
                    <a:pt x="23" y="178"/>
                  </a:lnTo>
                  <a:lnTo>
                    <a:pt x="16" y="170"/>
                  </a:lnTo>
                  <a:lnTo>
                    <a:pt x="12" y="161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6"/>
                  </a:lnTo>
                  <a:lnTo>
                    <a:pt x="3" y="85"/>
                  </a:lnTo>
                  <a:lnTo>
                    <a:pt x="5" y="75"/>
                  </a:lnTo>
                  <a:lnTo>
                    <a:pt x="8" y="65"/>
                  </a:lnTo>
                  <a:lnTo>
                    <a:pt x="12" y="55"/>
                  </a:lnTo>
                  <a:lnTo>
                    <a:pt x="17" y="46"/>
                  </a:lnTo>
                  <a:lnTo>
                    <a:pt x="24" y="38"/>
                  </a:lnTo>
                  <a:lnTo>
                    <a:pt x="31" y="30"/>
                  </a:lnTo>
                  <a:lnTo>
                    <a:pt x="39" y="23"/>
                  </a:lnTo>
                  <a:lnTo>
                    <a:pt x="46" y="17"/>
                  </a:lnTo>
                  <a:lnTo>
                    <a:pt x="56" y="12"/>
                  </a:lnTo>
                  <a:lnTo>
                    <a:pt x="64" y="8"/>
                  </a:lnTo>
                  <a:lnTo>
                    <a:pt x="74" y="4"/>
                  </a:lnTo>
                  <a:lnTo>
                    <a:pt x="84" y="2"/>
                  </a:lnTo>
                  <a:lnTo>
                    <a:pt x="95" y="1"/>
                  </a:lnTo>
                  <a:lnTo>
                    <a:pt x="106" y="0"/>
                  </a:lnTo>
                  <a:lnTo>
                    <a:pt x="116" y="1"/>
                  </a:lnTo>
                  <a:lnTo>
                    <a:pt x="127" y="2"/>
                  </a:lnTo>
                  <a:lnTo>
                    <a:pt x="138" y="4"/>
                  </a:lnTo>
                  <a:lnTo>
                    <a:pt x="147" y="8"/>
                  </a:lnTo>
                  <a:lnTo>
                    <a:pt x="156" y="12"/>
                  </a:lnTo>
                  <a:lnTo>
                    <a:pt x="165" y="17"/>
                  </a:lnTo>
                  <a:lnTo>
                    <a:pt x="173" y="23"/>
                  </a:lnTo>
                  <a:lnTo>
                    <a:pt x="181" y="30"/>
                  </a:lnTo>
                  <a:lnTo>
                    <a:pt x="188" y="38"/>
                  </a:lnTo>
                  <a:lnTo>
                    <a:pt x="194" y="46"/>
                  </a:lnTo>
                  <a:lnTo>
                    <a:pt x="199" y="55"/>
                  </a:lnTo>
                  <a:lnTo>
                    <a:pt x="204" y="65"/>
                  </a:lnTo>
                  <a:lnTo>
                    <a:pt x="207" y="75"/>
                  </a:lnTo>
                  <a:lnTo>
                    <a:pt x="209" y="85"/>
                  </a:lnTo>
                  <a:lnTo>
                    <a:pt x="210" y="96"/>
                  </a:lnTo>
                  <a:lnTo>
                    <a:pt x="211" y="107"/>
                  </a:lnTo>
                  <a:lnTo>
                    <a:pt x="210" y="119"/>
                  </a:lnTo>
                  <a:lnTo>
                    <a:pt x="209" y="131"/>
                  </a:lnTo>
                  <a:lnTo>
                    <a:pt x="207" y="142"/>
                  </a:lnTo>
                  <a:lnTo>
                    <a:pt x="203" y="151"/>
                  </a:lnTo>
                  <a:lnTo>
                    <a:pt x="198" y="161"/>
                  </a:lnTo>
                  <a:lnTo>
                    <a:pt x="193" y="169"/>
                  </a:lnTo>
                  <a:lnTo>
                    <a:pt x="187" y="178"/>
                  </a:lnTo>
                  <a:lnTo>
                    <a:pt x="179" y="185"/>
                  </a:lnTo>
                  <a:lnTo>
                    <a:pt x="172" y="193"/>
                  </a:lnTo>
                  <a:lnTo>
                    <a:pt x="163" y="199"/>
                  </a:lnTo>
                  <a:lnTo>
                    <a:pt x="154" y="203"/>
                  </a:lnTo>
                  <a:lnTo>
                    <a:pt x="145" y="207"/>
                  </a:lnTo>
                  <a:lnTo>
                    <a:pt x="136" y="211"/>
                  </a:lnTo>
                  <a:lnTo>
                    <a:pt x="125" y="214"/>
                  </a:lnTo>
                  <a:lnTo>
                    <a:pt x="114" y="215"/>
                  </a:lnTo>
                  <a:lnTo>
                    <a:pt x="104" y="215"/>
                  </a:lnTo>
                  <a:lnTo>
                    <a:pt x="92" y="215"/>
                  </a:lnTo>
                  <a:lnTo>
                    <a:pt x="81" y="214"/>
                  </a:lnTo>
                  <a:lnTo>
                    <a:pt x="72" y="211"/>
                  </a:lnTo>
                  <a:lnTo>
                    <a:pt x="62" y="207"/>
                  </a:lnTo>
                  <a:lnTo>
                    <a:pt x="54" y="203"/>
                  </a:lnTo>
                  <a:lnTo>
                    <a:pt x="45" y="199"/>
                  </a:lnTo>
                  <a:lnTo>
                    <a:pt x="37" y="193"/>
                  </a:lnTo>
                  <a:lnTo>
                    <a:pt x="2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0" name="Freeform 189">
              <a:extLst>
                <a:ext uri="{FF2B5EF4-FFF2-40B4-BE49-F238E27FC236}">
                  <a16:creationId xmlns:a16="http://schemas.microsoft.com/office/drawing/2014/main" id="{D016897C-A1CB-4851-8136-BA960FDD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520" y="4505800"/>
              <a:ext cx="22179" cy="22178"/>
            </a:xfrm>
            <a:custGeom>
              <a:avLst/>
              <a:gdLst>
                <a:gd name="T0" fmla="*/ 0 w 201"/>
                <a:gd name="T1" fmla="*/ 0 h 208"/>
                <a:gd name="T2" fmla="*/ 36 w 201"/>
                <a:gd name="T3" fmla="*/ 0 h 208"/>
                <a:gd name="T4" fmla="*/ 100 w 201"/>
                <a:gd name="T5" fmla="*/ 176 h 208"/>
                <a:gd name="T6" fmla="*/ 164 w 201"/>
                <a:gd name="T7" fmla="*/ 0 h 208"/>
                <a:gd name="T8" fmla="*/ 201 w 201"/>
                <a:gd name="T9" fmla="*/ 0 h 208"/>
                <a:gd name="T10" fmla="*/ 121 w 201"/>
                <a:gd name="T11" fmla="*/ 208 h 208"/>
                <a:gd name="T12" fmla="*/ 81 w 201"/>
                <a:gd name="T13" fmla="*/ 208 h 208"/>
                <a:gd name="T14" fmla="*/ 0 w 201"/>
                <a:gd name="T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208">
                  <a:moveTo>
                    <a:pt x="0" y="0"/>
                  </a:moveTo>
                  <a:lnTo>
                    <a:pt x="36" y="0"/>
                  </a:lnTo>
                  <a:lnTo>
                    <a:pt x="100" y="176"/>
                  </a:lnTo>
                  <a:lnTo>
                    <a:pt x="164" y="0"/>
                  </a:lnTo>
                  <a:lnTo>
                    <a:pt x="201" y="0"/>
                  </a:lnTo>
                  <a:lnTo>
                    <a:pt x="121" y="208"/>
                  </a:lnTo>
                  <a:lnTo>
                    <a:pt x="81" y="20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1" name="Freeform 190">
              <a:extLst>
                <a:ext uri="{FF2B5EF4-FFF2-40B4-BE49-F238E27FC236}">
                  <a16:creationId xmlns:a16="http://schemas.microsoft.com/office/drawing/2014/main" id="{B9E7CD51-5304-4981-90B0-F1EC823AC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6395" y="4494711"/>
              <a:ext cx="5545" cy="33267"/>
            </a:xfrm>
            <a:custGeom>
              <a:avLst/>
              <a:gdLst>
                <a:gd name="T0" fmla="*/ 6 w 47"/>
                <a:gd name="T1" fmla="*/ 289 h 289"/>
                <a:gd name="T2" fmla="*/ 6 w 47"/>
                <a:gd name="T3" fmla="*/ 81 h 289"/>
                <a:gd name="T4" fmla="*/ 40 w 47"/>
                <a:gd name="T5" fmla="*/ 81 h 289"/>
                <a:gd name="T6" fmla="*/ 40 w 47"/>
                <a:gd name="T7" fmla="*/ 289 h 289"/>
                <a:gd name="T8" fmla="*/ 6 w 47"/>
                <a:gd name="T9" fmla="*/ 289 h 289"/>
                <a:gd name="T10" fmla="*/ 40 w 47"/>
                <a:gd name="T11" fmla="*/ 41 h 289"/>
                <a:gd name="T12" fmla="*/ 36 w 47"/>
                <a:gd name="T13" fmla="*/ 44 h 289"/>
                <a:gd name="T14" fmla="*/ 33 w 47"/>
                <a:gd name="T15" fmla="*/ 46 h 289"/>
                <a:gd name="T16" fmla="*/ 29 w 47"/>
                <a:gd name="T17" fmla="*/ 47 h 289"/>
                <a:gd name="T18" fmla="*/ 23 w 47"/>
                <a:gd name="T19" fmla="*/ 47 h 289"/>
                <a:gd name="T20" fmla="*/ 19 w 47"/>
                <a:gd name="T21" fmla="*/ 47 h 289"/>
                <a:gd name="T22" fmla="*/ 15 w 47"/>
                <a:gd name="T23" fmla="*/ 46 h 289"/>
                <a:gd name="T24" fmla="*/ 11 w 47"/>
                <a:gd name="T25" fmla="*/ 44 h 289"/>
                <a:gd name="T26" fmla="*/ 8 w 47"/>
                <a:gd name="T27" fmla="*/ 41 h 289"/>
                <a:gd name="T28" fmla="*/ 4 w 47"/>
                <a:gd name="T29" fmla="*/ 37 h 289"/>
                <a:gd name="T30" fmla="*/ 2 w 47"/>
                <a:gd name="T31" fmla="*/ 33 h 289"/>
                <a:gd name="T32" fmla="*/ 1 w 47"/>
                <a:gd name="T33" fmla="*/ 29 h 289"/>
                <a:gd name="T34" fmla="*/ 0 w 47"/>
                <a:gd name="T35" fmla="*/ 24 h 289"/>
                <a:gd name="T36" fmla="*/ 1 w 47"/>
                <a:gd name="T37" fmla="*/ 20 h 289"/>
                <a:gd name="T38" fmla="*/ 2 w 47"/>
                <a:gd name="T39" fmla="*/ 15 h 289"/>
                <a:gd name="T40" fmla="*/ 4 w 47"/>
                <a:gd name="T41" fmla="*/ 11 h 289"/>
                <a:gd name="T42" fmla="*/ 8 w 47"/>
                <a:gd name="T43" fmla="*/ 7 h 289"/>
                <a:gd name="T44" fmla="*/ 11 w 47"/>
                <a:gd name="T45" fmla="*/ 5 h 289"/>
                <a:gd name="T46" fmla="*/ 15 w 47"/>
                <a:gd name="T47" fmla="*/ 3 h 289"/>
                <a:gd name="T48" fmla="*/ 19 w 47"/>
                <a:gd name="T49" fmla="*/ 0 h 289"/>
                <a:gd name="T50" fmla="*/ 23 w 47"/>
                <a:gd name="T51" fmla="*/ 0 h 289"/>
                <a:gd name="T52" fmla="*/ 29 w 47"/>
                <a:gd name="T53" fmla="*/ 0 h 289"/>
                <a:gd name="T54" fmla="*/ 33 w 47"/>
                <a:gd name="T55" fmla="*/ 3 h 289"/>
                <a:gd name="T56" fmla="*/ 36 w 47"/>
                <a:gd name="T57" fmla="*/ 5 h 289"/>
                <a:gd name="T58" fmla="*/ 40 w 47"/>
                <a:gd name="T59" fmla="*/ 7 h 289"/>
                <a:gd name="T60" fmla="*/ 44 w 47"/>
                <a:gd name="T61" fmla="*/ 11 h 289"/>
                <a:gd name="T62" fmla="*/ 46 w 47"/>
                <a:gd name="T63" fmla="*/ 15 h 289"/>
                <a:gd name="T64" fmla="*/ 47 w 47"/>
                <a:gd name="T65" fmla="*/ 20 h 289"/>
                <a:gd name="T66" fmla="*/ 47 w 47"/>
                <a:gd name="T67" fmla="*/ 24 h 289"/>
                <a:gd name="T68" fmla="*/ 47 w 47"/>
                <a:gd name="T69" fmla="*/ 29 h 289"/>
                <a:gd name="T70" fmla="*/ 46 w 47"/>
                <a:gd name="T71" fmla="*/ 33 h 289"/>
                <a:gd name="T72" fmla="*/ 44 w 47"/>
                <a:gd name="T73" fmla="*/ 37 h 289"/>
                <a:gd name="T74" fmla="*/ 40 w 47"/>
                <a:gd name="T75" fmla="*/ 4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6" y="289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9"/>
                  </a:lnTo>
                  <a:lnTo>
                    <a:pt x="6" y="289"/>
                  </a:lnTo>
                  <a:close/>
                  <a:moveTo>
                    <a:pt x="40" y="41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9" y="47"/>
                  </a:lnTo>
                  <a:lnTo>
                    <a:pt x="23" y="47"/>
                  </a:lnTo>
                  <a:lnTo>
                    <a:pt x="19" y="47"/>
                  </a:lnTo>
                  <a:lnTo>
                    <a:pt x="15" y="46"/>
                  </a:lnTo>
                  <a:lnTo>
                    <a:pt x="11" y="44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6" y="5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6" y="15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47" y="29"/>
                  </a:lnTo>
                  <a:lnTo>
                    <a:pt x="46" y="33"/>
                  </a:lnTo>
                  <a:lnTo>
                    <a:pt x="44" y="37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2" name="Freeform 191">
              <a:extLst>
                <a:ext uri="{FF2B5EF4-FFF2-40B4-BE49-F238E27FC236}">
                  <a16:creationId xmlns:a16="http://schemas.microsoft.com/office/drawing/2014/main" id="{19A68EC0-14C7-4029-8238-CCC41E18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485" y="4503951"/>
              <a:ext cx="20330" cy="24026"/>
            </a:xfrm>
            <a:custGeom>
              <a:avLst/>
              <a:gdLst>
                <a:gd name="T0" fmla="*/ 35 w 183"/>
                <a:gd name="T1" fmla="*/ 37 h 212"/>
                <a:gd name="T2" fmla="*/ 47 w 183"/>
                <a:gd name="T3" fmla="*/ 21 h 212"/>
                <a:gd name="T4" fmla="*/ 63 w 183"/>
                <a:gd name="T5" fmla="*/ 10 h 212"/>
                <a:gd name="T6" fmla="*/ 81 w 183"/>
                <a:gd name="T7" fmla="*/ 3 h 212"/>
                <a:gd name="T8" fmla="*/ 103 w 183"/>
                <a:gd name="T9" fmla="*/ 0 h 212"/>
                <a:gd name="T10" fmla="*/ 119 w 183"/>
                <a:gd name="T11" fmla="*/ 2 h 212"/>
                <a:gd name="T12" fmla="*/ 134 w 183"/>
                <a:gd name="T13" fmla="*/ 6 h 212"/>
                <a:gd name="T14" fmla="*/ 148 w 183"/>
                <a:gd name="T15" fmla="*/ 13 h 212"/>
                <a:gd name="T16" fmla="*/ 161 w 183"/>
                <a:gd name="T17" fmla="*/ 23 h 212"/>
                <a:gd name="T18" fmla="*/ 170 w 183"/>
                <a:gd name="T19" fmla="*/ 36 h 212"/>
                <a:gd name="T20" fmla="*/ 178 w 183"/>
                <a:gd name="T21" fmla="*/ 51 h 212"/>
                <a:gd name="T22" fmla="*/ 182 w 183"/>
                <a:gd name="T23" fmla="*/ 69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7 h 212"/>
                <a:gd name="T30" fmla="*/ 147 w 183"/>
                <a:gd name="T31" fmla="*/ 73 h 212"/>
                <a:gd name="T32" fmla="*/ 144 w 183"/>
                <a:gd name="T33" fmla="*/ 61 h 212"/>
                <a:gd name="T34" fmla="*/ 137 w 183"/>
                <a:gd name="T35" fmla="*/ 51 h 212"/>
                <a:gd name="T36" fmla="*/ 130 w 183"/>
                <a:gd name="T37" fmla="*/ 43 h 212"/>
                <a:gd name="T38" fmla="*/ 121 w 183"/>
                <a:gd name="T39" fmla="*/ 36 h 212"/>
                <a:gd name="T40" fmla="*/ 111 w 183"/>
                <a:gd name="T41" fmla="*/ 33 h 212"/>
                <a:gd name="T42" fmla="*/ 99 w 183"/>
                <a:gd name="T43" fmla="*/ 31 h 212"/>
                <a:gd name="T44" fmla="*/ 86 w 183"/>
                <a:gd name="T45" fmla="*/ 31 h 212"/>
                <a:gd name="T46" fmla="*/ 74 w 183"/>
                <a:gd name="T47" fmla="*/ 33 h 212"/>
                <a:gd name="T48" fmla="*/ 64 w 183"/>
                <a:gd name="T49" fmla="*/ 36 h 212"/>
                <a:gd name="T50" fmla="*/ 54 w 183"/>
                <a:gd name="T51" fmla="*/ 43 h 212"/>
                <a:gd name="T52" fmla="*/ 47 w 183"/>
                <a:gd name="T53" fmla="*/ 51 h 212"/>
                <a:gd name="T54" fmla="*/ 40 w 183"/>
                <a:gd name="T55" fmla="*/ 61 h 212"/>
                <a:gd name="T56" fmla="*/ 37 w 183"/>
                <a:gd name="T57" fmla="*/ 73 h 212"/>
                <a:gd name="T58" fmla="*/ 35 w 183"/>
                <a:gd name="T59" fmla="*/ 87 h 212"/>
                <a:gd name="T60" fmla="*/ 35 w 183"/>
                <a:gd name="T61" fmla="*/ 212 h 212"/>
                <a:gd name="T62" fmla="*/ 0 w 183"/>
                <a:gd name="T63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4"/>
                  </a:moveTo>
                  <a:lnTo>
                    <a:pt x="35" y="37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3" y="10"/>
                  </a:lnTo>
                  <a:lnTo>
                    <a:pt x="71" y="5"/>
                  </a:lnTo>
                  <a:lnTo>
                    <a:pt x="81" y="3"/>
                  </a:lnTo>
                  <a:lnTo>
                    <a:pt x="91" y="1"/>
                  </a:lnTo>
                  <a:lnTo>
                    <a:pt x="103" y="0"/>
                  </a:lnTo>
                  <a:lnTo>
                    <a:pt x="112" y="1"/>
                  </a:lnTo>
                  <a:lnTo>
                    <a:pt x="119" y="2"/>
                  </a:lnTo>
                  <a:lnTo>
                    <a:pt x="127" y="3"/>
                  </a:lnTo>
                  <a:lnTo>
                    <a:pt x="134" y="6"/>
                  </a:lnTo>
                  <a:lnTo>
                    <a:pt x="141" y="10"/>
                  </a:lnTo>
                  <a:lnTo>
                    <a:pt x="148" y="13"/>
                  </a:lnTo>
                  <a:lnTo>
                    <a:pt x="154" y="18"/>
                  </a:lnTo>
                  <a:lnTo>
                    <a:pt x="161" y="23"/>
                  </a:lnTo>
                  <a:lnTo>
                    <a:pt x="166" y="30"/>
                  </a:lnTo>
                  <a:lnTo>
                    <a:pt x="170" y="36"/>
                  </a:lnTo>
                  <a:lnTo>
                    <a:pt x="174" y="44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9"/>
                  </a:lnTo>
                  <a:lnTo>
                    <a:pt x="183" y="79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5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6" y="67"/>
                  </a:lnTo>
                  <a:lnTo>
                    <a:pt x="144" y="61"/>
                  </a:lnTo>
                  <a:lnTo>
                    <a:pt x="140" y="55"/>
                  </a:lnTo>
                  <a:lnTo>
                    <a:pt x="137" y="51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5" y="39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3"/>
                  </a:lnTo>
                  <a:lnTo>
                    <a:pt x="105" y="31"/>
                  </a:lnTo>
                  <a:lnTo>
                    <a:pt x="99" y="31"/>
                  </a:lnTo>
                  <a:lnTo>
                    <a:pt x="93" y="30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3"/>
                  </a:lnTo>
                  <a:lnTo>
                    <a:pt x="68" y="34"/>
                  </a:lnTo>
                  <a:lnTo>
                    <a:pt x="64" y="36"/>
                  </a:lnTo>
                  <a:lnTo>
                    <a:pt x="58" y="39"/>
                  </a:lnTo>
                  <a:lnTo>
                    <a:pt x="54" y="43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4" y="55"/>
                  </a:lnTo>
                  <a:lnTo>
                    <a:pt x="40" y="61"/>
                  </a:lnTo>
                  <a:lnTo>
                    <a:pt x="38" y="67"/>
                  </a:lnTo>
                  <a:lnTo>
                    <a:pt x="37" y="73"/>
                  </a:lnTo>
                  <a:lnTo>
                    <a:pt x="36" y="80"/>
                  </a:lnTo>
                  <a:lnTo>
                    <a:pt x="35" y="87"/>
                  </a:lnTo>
                  <a:lnTo>
                    <a:pt x="35" y="95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3" name="Freeform 192">
              <a:extLst>
                <a:ext uri="{FF2B5EF4-FFF2-40B4-BE49-F238E27FC236}">
                  <a16:creationId xmlns:a16="http://schemas.microsoft.com/office/drawing/2014/main" id="{DF8C7EA3-5DAC-4D37-A281-B5B4FCF5E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3360" y="4503951"/>
              <a:ext cx="24027" cy="36963"/>
            </a:xfrm>
            <a:custGeom>
              <a:avLst/>
              <a:gdLst>
                <a:gd name="T0" fmla="*/ 163 w 210"/>
                <a:gd name="T1" fmla="*/ 153 h 314"/>
                <a:gd name="T2" fmla="*/ 173 w 210"/>
                <a:gd name="T3" fmla="*/ 133 h 314"/>
                <a:gd name="T4" fmla="*/ 175 w 210"/>
                <a:gd name="T5" fmla="*/ 109 h 314"/>
                <a:gd name="T6" fmla="*/ 173 w 210"/>
                <a:gd name="T7" fmla="*/ 84 h 314"/>
                <a:gd name="T8" fmla="*/ 163 w 210"/>
                <a:gd name="T9" fmla="*/ 63 h 314"/>
                <a:gd name="T10" fmla="*/ 150 w 210"/>
                <a:gd name="T11" fmla="*/ 47 h 314"/>
                <a:gd name="T12" fmla="*/ 133 w 210"/>
                <a:gd name="T13" fmla="*/ 35 h 314"/>
                <a:gd name="T14" fmla="*/ 112 w 210"/>
                <a:gd name="T15" fmla="*/ 31 h 314"/>
                <a:gd name="T16" fmla="*/ 91 w 210"/>
                <a:gd name="T17" fmla="*/ 32 h 314"/>
                <a:gd name="T18" fmla="*/ 72 w 210"/>
                <a:gd name="T19" fmla="*/ 38 h 314"/>
                <a:gd name="T20" fmla="*/ 56 w 210"/>
                <a:gd name="T21" fmla="*/ 51 h 314"/>
                <a:gd name="T22" fmla="*/ 43 w 210"/>
                <a:gd name="T23" fmla="*/ 68 h 314"/>
                <a:gd name="T24" fmla="*/ 36 w 210"/>
                <a:gd name="T25" fmla="*/ 89 h 314"/>
                <a:gd name="T26" fmla="*/ 35 w 210"/>
                <a:gd name="T27" fmla="*/ 115 h 314"/>
                <a:gd name="T28" fmla="*/ 40 w 210"/>
                <a:gd name="T29" fmla="*/ 138 h 314"/>
                <a:gd name="T30" fmla="*/ 51 w 210"/>
                <a:gd name="T31" fmla="*/ 159 h 314"/>
                <a:gd name="T32" fmla="*/ 67 w 210"/>
                <a:gd name="T33" fmla="*/ 173 h 314"/>
                <a:gd name="T34" fmla="*/ 85 w 210"/>
                <a:gd name="T35" fmla="*/ 183 h 314"/>
                <a:gd name="T36" fmla="*/ 105 w 210"/>
                <a:gd name="T37" fmla="*/ 186 h 314"/>
                <a:gd name="T38" fmla="*/ 126 w 210"/>
                <a:gd name="T39" fmla="*/ 183 h 314"/>
                <a:gd name="T40" fmla="*/ 144 w 210"/>
                <a:gd name="T41" fmla="*/ 173 h 314"/>
                <a:gd name="T42" fmla="*/ 28 w 210"/>
                <a:gd name="T43" fmla="*/ 185 h 314"/>
                <a:gd name="T44" fmla="*/ 10 w 210"/>
                <a:gd name="T45" fmla="*/ 160 h 314"/>
                <a:gd name="T46" fmla="*/ 2 w 210"/>
                <a:gd name="T47" fmla="*/ 130 h 314"/>
                <a:gd name="T48" fmla="*/ 0 w 210"/>
                <a:gd name="T49" fmla="*/ 95 h 314"/>
                <a:gd name="T50" fmla="*/ 7 w 210"/>
                <a:gd name="T51" fmla="*/ 64 h 314"/>
                <a:gd name="T52" fmla="*/ 21 w 210"/>
                <a:gd name="T53" fmla="*/ 37 h 314"/>
                <a:gd name="T54" fmla="*/ 43 w 210"/>
                <a:gd name="T55" fmla="*/ 17 h 314"/>
                <a:gd name="T56" fmla="*/ 69 w 210"/>
                <a:gd name="T57" fmla="*/ 4 h 314"/>
                <a:gd name="T58" fmla="*/ 98 w 210"/>
                <a:gd name="T59" fmla="*/ 0 h 314"/>
                <a:gd name="T60" fmla="*/ 135 w 210"/>
                <a:gd name="T61" fmla="*/ 8 h 314"/>
                <a:gd name="T62" fmla="*/ 162 w 210"/>
                <a:gd name="T63" fmla="*/ 28 h 314"/>
                <a:gd name="T64" fmla="*/ 175 w 210"/>
                <a:gd name="T65" fmla="*/ 4 h 314"/>
                <a:gd name="T66" fmla="*/ 210 w 210"/>
                <a:gd name="T67" fmla="*/ 228 h 314"/>
                <a:gd name="T68" fmla="*/ 204 w 210"/>
                <a:gd name="T69" fmla="*/ 256 h 314"/>
                <a:gd name="T70" fmla="*/ 189 w 210"/>
                <a:gd name="T71" fmla="*/ 280 h 314"/>
                <a:gd name="T72" fmla="*/ 168 w 210"/>
                <a:gd name="T73" fmla="*/ 299 h 314"/>
                <a:gd name="T74" fmla="*/ 142 w 210"/>
                <a:gd name="T75" fmla="*/ 311 h 314"/>
                <a:gd name="T76" fmla="*/ 112 w 210"/>
                <a:gd name="T77" fmla="*/ 314 h 314"/>
                <a:gd name="T78" fmla="*/ 83 w 210"/>
                <a:gd name="T79" fmla="*/ 312 h 314"/>
                <a:gd name="T80" fmla="*/ 57 w 210"/>
                <a:gd name="T81" fmla="*/ 303 h 314"/>
                <a:gd name="T82" fmla="*/ 36 w 210"/>
                <a:gd name="T83" fmla="*/ 289 h 314"/>
                <a:gd name="T84" fmla="*/ 21 w 210"/>
                <a:gd name="T85" fmla="*/ 271 h 314"/>
                <a:gd name="T86" fmla="*/ 12 w 210"/>
                <a:gd name="T87" fmla="*/ 251 h 314"/>
                <a:gd name="T88" fmla="*/ 47 w 210"/>
                <a:gd name="T89" fmla="*/ 251 h 314"/>
                <a:gd name="T90" fmla="*/ 68 w 210"/>
                <a:gd name="T91" fmla="*/ 272 h 314"/>
                <a:gd name="T92" fmla="*/ 100 w 210"/>
                <a:gd name="T93" fmla="*/ 283 h 314"/>
                <a:gd name="T94" fmla="*/ 125 w 210"/>
                <a:gd name="T95" fmla="*/ 283 h 314"/>
                <a:gd name="T96" fmla="*/ 143 w 210"/>
                <a:gd name="T97" fmla="*/ 278 h 314"/>
                <a:gd name="T98" fmla="*/ 157 w 210"/>
                <a:gd name="T99" fmla="*/ 267 h 314"/>
                <a:gd name="T100" fmla="*/ 169 w 210"/>
                <a:gd name="T101" fmla="*/ 251 h 314"/>
                <a:gd name="T102" fmla="*/ 174 w 210"/>
                <a:gd name="T103" fmla="*/ 232 h 314"/>
                <a:gd name="T104" fmla="*/ 175 w 210"/>
                <a:gd name="T105" fmla="*/ 169 h 314"/>
                <a:gd name="T106" fmla="*/ 155 w 210"/>
                <a:gd name="T107" fmla="*/ 196 h 314"/>
                <a:gd name="T108" fmla="*/ 124 w 210"/>
                <a:gd name="T109" fmla="*/ 212 h 314"/>
                <a:gd name="T110" fmla="*/ 89 w 210"/>
                <a:gd name="T111" fmla="*/ 215 h 314"/>
                <a:gd name="T112" fmla="*/ 60 w 210"/>
                <a:gd name="T113" fmla="*/ 207 h 314"/>
                <a:gd name="T114" fmla="*/ 36 w 210"/>
                <a:gd name="T115" fmla="*/ 19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" h="314">
                  <a:moveTo>
                    <a:pt x="155" y="165"/>
                  </a:moveTo>
                  <a:lnTo>
                    <a:pt x="159" y="159"/>
                  </a:lnTo>
                  <a:lnTo>
                    <a:pt x="163" y="153"/>
                  </a:lnTo>
                  <a:lnTo>
                    <a:pt x="168" y="147"/>
                  </a:lnTo>
                  <a:lnTo>
                    <a:pt x="170" y="139"/>
                  </a:lnTo>
                  <a:lnTo>
                    <a:pt x="173" y="133"/>
                  </a:lnTo>
                  <a:lnTo>
                    <a:pt x="174" y="125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75" y="99"/>
                  </a:lnTo>
                  <a:lnTo>
                    <a:pt x="174" y="92"/>
                  </a:lnTo>
                  <a:lnTo>
                    <a:pt x="173" y="84"/>
                  </a:lnTo>
                  <a:lnTo>
                    <a:pt x="170" y="77"/>
                  </a:lnTo>
                  <a:lnTo>
                    <a:pt x="168" y="69"/>
                  </a:lnTo>
                  <a:lnTo>
                    <a:pt x="163" y="63"/>
                  </a:lnTo>
                  <a:lnTo>
                    <a:pt x="159" y="58"/>
                  </a:lnTo>
                  <a:lnTo>
                    <a:pt x="155" y="51"/>
                  </a:lnTo>
                  <a:lnTo>
                    <a:pt x="150" y="47"/>
                  </a:lnTo>
                  <a:lnTo>
                    <a:pt x="144" y="43"/>
                  </a:lnTo>
                  <a:lnTo>
                    <a:pt x="138" y="38"/>
                  </a:lnTo>
                  <a:lnTo>
                    <a:pt x="133" y="35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2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1" y="32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8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46" y="62"/>
                  </a:lnTo>
                  <a:lnTo>
                    <a:pt x="43" y="68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5" y="98"/>
                  </a:lnTo>
                  <a:lnTo>
                    <a:pt x="35" y="106"/>
                  </a:lnTo>
                  <a:lnTo>
                    <a:pt x="35" y="115"/>
                  </a:lnTo>
                  <a:lnTo>
                    <a:pt x="36" y="123"/>
                  </a:lnTo>
                  <a:lnTo>
                    <a:pt x="38" y="131"/>
                  </a:lnTo>
                  <a:lnTo>
                    <a:pt x="40" y="138"/>
                  </a:lnTo>
                  <a:lnTo>
                    <a:pt x="43" y="146"/>
                  </a:lnTo>
                  <a:lnTo>
                    <a:pt x="46" y="152"/>
                  </a:lnTo>
                  <a:lnTo>
                    <a:pt x="51" y="159"/>
                  </a:lnTo>
                  <a:lnTo>
                    <a:pt x="56" y="164"/>
                  </a:lnTo>
                  <a:lnTo>
                    <a:pt x="61" y="169"/>
                  </a:lnTo>
                  <a:lnTo>
                    <a:pt x="67" y="173"/>
                  </a:lnTo>
                  <a:lnTo>
                    <a:pt x="72" y="177"/>
                  </a:lnTo>
                  <a:lnTo>
                    <a:pt x="78" y="180"/>
                  </a:lnTo>
                  <a:lnTo>
                    <a:pt x="85" y="183"/>
                  </a:lnTo>
                  <a:lnTo>
                    <a:pt x="91" y="184"/>
                  </a:lnTo>
                  <a:lnTo>
                    <a:pt x="98" y="185"/>
                  </a:lnTo>
                  <a:lnTo>
                    <a:pt x="105" y="186"/>
                  </a:lnTo>
                  <a:lnTo>
                    <a:pt x="112" y="185"/>
                  </a:lnTo>
                  <a:lnTo>
                    <a:pt x="119" y="184"/>
                  </a:lnTo>
                  <a:lnTo>
                    <a:pt x="126" y="183"/>
                  </a:lnTo>
                  <a:lnTo>
                    <a:pt x="133" y="181"/>
                  </a:lnTo>
                  <a:lnTo>
                    <a:pt x="138" y="178"/>
                  </a:lnTo>
                  <a:lnTo>
                    <a:pt x="144" y="173"/>
                  </a:lnTo>
                  <a:lnTo>
                    <a:pt x="150" y="169"/>
                  </a:lnTo>
                  <a:lnTo>
                    <a:pt x="155" y="165"/>
                  </a:lnTo>
                  <a:close/>
                  <a:moveTo>
                    <a:pt x="28" y="185"/>
                  </a:moveTo>
                  <a:lnTo>
                    <a:pt x="22" y="177"/>
                  </a:lnTo>
                  <a:lnTo>
                    <a:pt x="15" y="168"/>
                  </a:lnTo>
                  <a:lnTo>
                    <a:pt x="10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30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4" y="73"/>
                  </a:lnTo>
                  <a:lnTo>
                    <a:pt x="7" y="64"/>
                  </a:lnTo>
                  <a:lnTo>
                    <a:pt x="10" y="54"/>
                  </a:lnTo>
                  <a:lnTo>
                    <a:pt x="15" y="46"/>
                  </a:lnTo>
                  <a:lnTo>
                    <a:pt x="21" y="37"/>
                  </a:lnTo>
                  <a:lnTo>
                    <a:pt x="28" y="30"/>
                  </a:lnTo>
                  <a:lnTo>
                    <a:pt x="35" y="22"/>
                  </a:lnTo>
                  <a:lnTo>
                    <a:pt x="43" y="17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4"/>
                  </a:lnTo>
                  <a:lnTo>
                    <a:pt x="78" y="2"/>
                  </a:lnTo>
                  <a:lnTo>
                    <a:pt x="88" y="1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3"/>
                  </a:lnTo>
                  <a:lnTo>
                    <a:pt x="135" y="8"/>
                  </a:lnTo>
                  <a:lnTo>
                    <a:pt x="145" y="13"/>
                  </a:lnTo>
                  <a:lnTo>
                    <a:pt x="155" y="19"/>
                  </a:lnTo>
                  <a:lnTo>
                    <a:pt x="162" y="28"/>
                  </a:lnTo>
                  <a:lnTo>
                    <a:pt x="170" y="36"/>
                  </a:lnTo>
                  <a:lnTo>
                    <a:pt x="175" y="46"/>
                  </a:lnTo>
                  <a:lnTo>
                    <a:pt x="175" y="4"/>
                  </a:lnTo>
                  <a:lnTo>
                    <a:pt x="210" y="4"/>
                  </a:lnTo>
                  <a:lnTo>
                    <a:pt x="210" y="217"/>
                  </a:lnTo>
                  <a:lnTo>
                    <a:pt x="210" y="228"/>
                  </a:lnTo>
                  <a:lnTo>
                    <a:pt x="209" y="237"/>
                  </a:lnTo>
                  <a:lnTo>
                    <a:pt x="206" y="247"/>
                  </a:lnTo>
                  <a:lnTo>
                    <a:pt x="204" y="256"/>
                  </a:lnTo>
                  <a:lnTo>
                    <a:pt x="200" y="265"/>
                  </a:lnTo>
                  <a:lnTo>
                    <a:pt x="194" y="272"/>
                  </a:lnTo>
                  <a:lnTo>
                    <a:pt x="189" y="280"/>
                  </a:lnTo>
                  <a:lnTo>
                    <a:pt x="183" y="287"/>
                  </a:lnTo>
                  <a:lnTo>
                    <a:pt x="175" y="294"/>
                  </a:lnTo>
                  <a:lnTo>
                    <a:pt x="168" y="299"/>
                  </a:lnTo>
                  <a:lnTo>
                    <a:pt x="160" y="303"/>
                  </a:lnTo>
                  <a:lnTo>
                    <a:pt x="152" y="307"/>
                  </a:lnTo>
                  <a:lnTo>
                    <a:pt x="142" y="311"/>
                  </a:lnTo>
                  <a:lnTo>
                    <a:pt x="133" y="313"/>
                  </a:lnTo>
                  <a:lnTo>
                    <a:pt x="123" y="314"/>
                  </a:lnTo>
                  <a:lnTo>
                    <a:pt x="112" y="314"/>
                  </a:lnTo>
                  <a:lnTo>
                    <a:pt x="102" y="314"/>
                  </a:lnTo>
                  <a:lnTo>
                    <a:pt x="92" y="313"/>
                  </a:lnTo>
                  <a:lnTo>
                    <a:pt x="83" y="312"/>
                  </a:lnTo>
                  <a:lnTo>
                    <a:pt x="74" y="310"/>
                  </a:lnTo>
                  <a:lnTo>
                    <a:pt x="65" y="306"/>
                  </a:lnTo>
                  <a:lnTo>
                    <a:pt x="57" y="303"/>
                  </a:lnTo>
                  <a:lnTo>
                    <a:pt x="50" y="299"/>
                  </a:lnTo>
                  <a:lnTo>
                    <a:pt x="42" y="295"/>
                  </a:lnTo>
                  <a:lnTo>
                    <a:pt x="36" y="289"/>
                  </a:lnTo>
                  <a:lnTo>
                    <a:pt x="29" y="284"/>
                  </a:lnTo>
                  <a:lnTo>
                    <a:pt x="25" y="278"/>
                  </a:lnTo>
                  <a:lnTo>
                    <a:pt x="21" y="271"/>
                  </a:lnTo>
                  <a:lnTo>
                    <a:pt x="17" y="265"/>
                  </a:lnTo>
                  <a:lnTo>
                    <a:pt x="14" y="259"/>
                  </a:lnTo>
                  <a:lnTo>
                    <a:pt x="12" y="251"/>
                  </a:lnTo>
                  <a:lnTo>
                    <a:pt x="10" y="243"/>
                  </a:lnTo>
                  <a:lnTo>
                    <a:pt x="44" y="243"/>
                  </a:lnTo>
                  <a:lnTo>
                    <a:pt x="47" y="251"/>
                  </a:lnTo>
                  <a:lnTo>
                    <a:pt x="53" y="260"/>
                  </a:lnTo>
                  <a:lnTo>
                    <a:pt x="59" y="266"/>
                  </a:lnTo>
                  <a:lnTo>
                    <a:pt x="68" y="272"/>
                  </a:lnTo>
                  <a:lnTo>
                    <a:pt x="77" y="278"/>
                  </a:lnTo>
                  <a:lnTo>
                    <a:pt x="88" y="281"/>
                  </a:lnTo>
                  <a:lnTo>
                    <a:pt x="100" y="283"/>
                  </a:lnTo>
                  <a:lnTo>
                    <a:pt x="112" y="284"/>
                  </a:lnTo>
                  <a:lnTo>
                    <a:pt x="119" y="284"/>
                  </a:lnTo>
                  <a:lnTo>
                    <a:pt x="125" y="283"/>
                  </a:lnTo>
                  <a:lnTo>
                    <a:pt x="131" y="282"/>
                  </a:lnTo>
                  <a:lnTo>
                    <a:pt x="137" y="280"/>
                  </a:lnTo>
                  <a:lnTo>
                    <a:pt x="143" y="278"/>
                  </a:lnTo>
                  <a:lnTo>
                    <a:pt x="147" y="274"/>
                  </a:lnTo>
                  <a:lnTo>
                    <a:pt x="153" y="270"/>
                  </a:lnTo>
                  <a:lnTo>
                    <a:pt x="157" y="267"/>
                  </a:lnTo>
                  <a:lnTo>
                    <a:pt x="161" y="262"/>
                  </a:lnTo>
                  <a:lnTo>
                    <a:pt x="165" y="256"/>
                  </a:lnTo>
                  <a:lnTo>
                    <a:pt x="169" y="251"/>
                  </a:lnTo>
                  <a:lnTo>
                    <a:pt x="171" y="246"/>
                  </a:lnTo>
                  <a:lnTo>
                    <a:pt x="173" y="239"/>
                  </a:lnTo>
                  <a:lnTo>
                    <a:pt x="174" y="232"/>
                  </a:lnTo>
                  <a:lnTo>
                    <a:pt x="175" y="225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9"/>
                  </a:lnTo>
                  <a:lnTo>
                    <a:pt x="162" y="188"/>
                  </a:lnTo>
                  <a:lnTo>
                    <a:pt x="155" y="196"/>
                  </a:lnTo>
                  <a:lnTo>
                    <a:pt x="145" y="202"/>
                  </a:lnTo>
                  <a:lnTo>
                    <a:pt x="135" y="209"/>
                  </a:lnTo>
                  <a:lnTo>
                    <a:pt x="124" y="212"/>
                  </a:lnTo>
                  <a:lnTo>
                    <a:pt x="111" y="215"/>
                  </a:lnTo>
                  <a:lnTo>
                    <a:pt x="98" y="215"/>
                  </a:lnTo>
                  <a:lnTo>
                    <a:pt x="89" y="215"/>
                  </a:lnTo>
                  <a:lnTo>
                    <a:pt x="78" y="214"/>
                  </a:lnTo>
                  <a:lnTo>
                    <a:pt x="69" y="211"/>
                  </a:lnTo>
                  <a:lnTo>
                    <a:pt x="60" y="207"/>
                  </a:lnTo>
                  <a:lnTo>
                    <a:pt x="52" y="203"/>
                  </a:lnTo>
                  <a:lnTo>
                    <a:pt x="43" y="198"/>
                  </a:lnTo>
                  <a:lnTo>
                    <a:pt x="36" y="192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4" name="Freeform 193">
              <a:extLst>
                <a:ext uri="{FF2B5EF4-FFF2-40B4-BE49-F238E27FC236}">
                  <a16:creationId xmlns:a16="http://schemas.microsoft.com/office/drawing/2014/main" id="{56A64B0A-8535-4F27-B025-80F1CBF846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9186" y="3997558"/>
              <a:ext cx="51750" cy="77622"/>
            </a:xfrm>
            <a:custGeom>
              <a:avLst/>
              <a:gdLst>
                <a:gd name="T0" fmla="*/ 318 w 441"/>
                <a:gd name="T1" fmla="*/ 514 h 666"/>
                <a:gd name="T2" fmla="*/ 224 w 441"/>
                <a:gd name="T3" fmla="*/ 582 h 666"/>
                <a:gd name="T4" fmla="*/ 182 w 441"/>
                <a:gd name="T5" fmla="*/ 514 h 666"/>
                <a:gd name="T6" fmla="*/ 132 w 441"/>
                <a:gd name="T7" fmla="*/ 204 h 666"/>
                <a:gd name="T8" fmla="*/ 328 w 441"/>
                <a:gd name="T9" fmla="*/ 98 h 666"/>
                <a:gd name="T10" fmla="*/ 231 w 441"/>
                <a:gd name="T11" fmla="*/ 134 h 666"/>
                <a:gd name="T12" fmla="*/ 148 w 441"/>
                <a:gd name="T13" fmla="*/ 189 h 666"/>
                <a:gd name="T14" fmla="*/ 160 w 441"/>
                <a:gd name="T15" fmla="*/ 635 h 666"/>
                <a:gd name="T16" fmla="*/ 130 w 441"/>
                <a:gd name="T17" fmla="*/ 627 h 666"/>
                <a:gd name="T18" fmla="*/ 263 w 441"/>
                <a:gd name="T19" fmla="*/ 9 h 666"/>
                <a:gd name="T20" fmla="*/ 337 w 441"/>
                <a:gd name="T21" fmla="*/ 15 h 666"/>
                <a:gd name="T22" fmla="*/ 309 w 441"/>
                <a:gd name="T23" fmla="*/ 30 h 666"/>
                <a:gd name="T24" fmla="*/ 386 w 441"/>
                <a:gd name="T25" fmla="*/ 41 h 666"/>
                <a:gd name="T26" fmla="*/ 411 w 441"/>
                <a:gd name="T27" fmla="*/ 55 h 666"/>
                <a:gd name="T28" fmla="*/ 428 w 441"/>
                <a:gd name="T29" fmla="*/ 75 h 666"/>
                <a:gd name="T30" fmla="*/ 441 w 441"/>
                <a:gd name="T31" fmla="*/ 105 h 666"/>
                <a:gd name="T32" fmla="*/ 400 w 441"/>
                <a:gd name="T33" fmla="*/ 121 h 666"/>
                <a:gd name="T34" fmla="*/ 414 w 441"/>
                <a:gd name="T35" fmla="*/ 126 h 666"/>
                <a:gd name="T36" fmla="*/ 399 w 441"/>
                <a:gd name="T37" fmla="*/ 136 h 666"/>
                <a:gd name="T38" fmla="*/ 334 w 441"/>
                <a:gd name="T39" fmla="*/ 145 h 666"/>
                <a:gd name="T40" fmla="*/ 274 w 441"/>
                <a:gd name="T41" fmla="*/ 167 h 666"/>
                <a:gd name="T42" fmla="*/ 216 w 441"/>
                <a:gd name="T43" fmla="*/ 201 h 666"/>
                <a:gd name="T44" fmla="*/ 175 w 441"/>
                <a:gd name="T45" fmla="*/ 241 h 666"/>
                <a:gd name="T46" fmla="*/ 245 w 441"/>
                <a:gd name="T47" fmla="*/ 267 h 666"/>
                <a:gd name="T48" fmla="*/ 307 w 441"/>
                <a:gd name="T49" fmla="*/ 305 h 666"/>
                <a:gd name="T50" fmla="*/ 361 w 441"/>
                <a:gd name="T51" fmla="*/ 354 h 666"/>
                <a:gd name="T52" fmla="*/ 407 w 441"/>
                <a:gd name="T53" fmla="*/ 416 h 666"/>
                <a:gd name="T54" fmla="*/ 393 w 441"/>
                <a:gd name="T55" fmla="*/ 459 h 666"/>
                <a:gd name="T56" fmla="*/ 363 w 441"/>
                <a:gd name="T57" fmla="*/ 506 h 666"/>
                <a:gd name="T58" fmla="*/ 322 w 441"/>
                <a:gd name="T59" fmla="*/ 551 h 666"/>
                <a:gd name="T60" fmla="*/ 267 w 441"/>
                <a:gd name="T61" fmla="*/ 594 h 666"/>
                <a:gd name="T62" fmla="*/ 220 w 441"/>
                <a:gd name="T63" fmla="*/ 620 h 666"/>
                <a:gd name="T64" fmla="*/ 212 w 441"/>
                <a:gd name="T65" fmla="*/ 631 h 666"/>
                <a:gd name="T66" fmla="*/ 142 w 441"/>
                <a:gd name="T67" fmla="*/ 653 h 666"/>
                <a:gd name="T68" fmla="*/ 120 w 441"/>
                <a:gd name="T69" fmla="*/ 650 h 666"/>
                <a:gd name="T70" fmla="*/ 86 w 441"/>
                <a:gd name="T71" fmla="*/ 635 h 666"/>
                <a:gd name="T72" fmla="*/ 44 w 441"/>
                <a:gd name="T73" fmla="*/ 602 h 666"/>
                <a:gd name="T74" fmla="*/ 13 w 441"/>
                <a:gd name="T75" fmla="*/ 572 h 666"/>
                <a:gd name="T76" fmla="*/ 0 w 441"/>
                <a:gd name="T77" fmla="*/ 535 h 666"/>
                <a:gd name="T78" fmla="*/ 24 w 441"/>
                <a:gd name="T79" fmla="*/ 499 h 666"/>
                <a:gd name="T80" fmla="*/ 111 w 441"/>
                <a:gd name="T81" fmla="*/ 505 h 666"/>
                <a:gd name="T82" fmla="*/ 192 w 441"/>
                <a:gd name="T83" fmla="*/ 479 h 666"/>
                <a:gd name="T84" fmla="*/ 247 w 441"/>
                <a:gd name="T85" fmla="*/ 445 h 666"/>
                <a:gd name="T86" fmla="*/ 276 w 441"/>
                <a:gd name="T87" fmla="*/ 403 h 666"/>
                <a:gd name="T88" fmla="*/ 207 w 441"/>
                <a:gd name="T89" fmla="*/ 343 h 666"/>
                <a:gd name="T90" fmla="*/ 163 w 441"/>
                <a:gd name="T91" fmla="*/ 333 h 666"/>
                <a:gd name="T92" fmla="*/ 95 w 441"/>
                <a:gd name="T93" fmla="*/ 333 h 666"/>
                <a:gd name="T94" fmla="*/ 25 w 441"/>
                <a:gd name="T95" fmla="*/ 271 h 666"/>
                <a:gd name="T96" fmla="*/ 3 w 441"/>
                <a:gd name="T97" fmla="*/ 236 h 666"/>
                <a:gd name="T98" fmla="*/ 101 w 441"/>
                <a:gd name="T99" fmla="*/ 9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1" h="666">
                  <a:moveTo>
                    <a:pt x="311" y="514"/>
                  </a:moveTo>
                  <a:lnTo>
                    <a:pt x="278" y="552"/>
                  </a:lnTo>
                  <a:lnTo>
                    <a:pt x="285" y="552"/>
                  </a:lnTo>
                  <a:lnTo>
                    <a:pt x="318" y="514"/>
                  </a:lnTo>
                  <a:lnTo>
                    <a:pt x="311" y="514"/>
                  </a:lnTo>
                  <a:close/>
                  <a:moveTo>
                    <a:pt x="215" y="574"/>
                  </a:moveTo>
                  <a:lnTo>
                    <a:pt x="215" y="582"/>
                  </a:lnTo>
                  <a:lnTo>
                    <a:pt x="224" y="582"/>
                  </a:lnTo>
                  <a:lnTo>
                    <a:pt x="254" y="559"/>
                  </a:lnTo>
                  <a:lnTo>
                    <a:pt x="215" y="574"/>
                  </a:lnTo>
                  <a:close/>
                  <a:moveTo>
                    <a:pt x="175" y="514"/>
                  </a:moveTo>
                  <a:lnTo>
                    <a:pt x="182" y="514"/>
                  </a:lnTo>
                  <a:lnTo>
                    <a:pt x="198" y="499"/>
                  </a:lnTo>
                  <a:lnTo>
                    <a:pt x="191" y="499"/>
                  </a:lnTo>
                  <a:lnTo>
                    <a:pt x="175" y="514"/>
                  </a:lnTo>
                  <a:close/>
                  <a:moveTo>
                    <a:pt x="132" y="204"/>
                  </a:moveTo>
                  <a:lnTo>
                    <a:pt x="132" y="211"/>
                  </a:lnTo>
                  <a:lnTo>
                    <a:pt x="265" y="128"/>
                  </a:lnTo>
                  <a:lnTo>
                    <a:pt x="327" y="114"/>
                  </a:lnTo>
                  <a:lnTo>
                    <a:pt x="328" y="98"/>
                  </a:lnTo>
                  <a:lnTo>
                    <a:pt x="313" y="98"/>
                  </a:lnTo>
                  <a:lnTo>
                    <a:pt x="283" y="109"/>
                  </a:lnTo>
                  <a:lnTo>
                    <a:pt x="257" y="121"/>
                  </a:lnTo>
                  <a:lnTo>
                    <a:pt x="231" y="134"/>
                  </a:lnTo>
                  <a:lnTo>
                    <a:pt x="208" y="147"/>
                  </a:lnTo>
                  <a:lnTo>
                    <a:pt x="186" y="160"/>
                  </a:lnTo>
                  <a:lnTo>
                    <a:pt x="166" y="174"/>
                  </a:lnTo>
                  <a:lnTo>
                    <a:pt x="148" y="189"/>
                  </a:lnTo>
                  <a:lnTo>
                    <a:pt x="132" y="204"/>
                  </a:lnTo>
                  <a:close/>
                  <a:moveTo>
                    <a:pt x="130" y="627"/>
                  </a:moveTo>
                  <a:lnTo>
                    <a:pt x="129" y="635"/>
                  </a:lnTo>
                  <a:lnTo>
                    <a:pt x="160" y="635"/>
                  </a:lnTo>
                  <a:lnTo>
                    <a:pt x="198" y="627"/>
                  </a:lnTo>
                  <a:lnTo>
                    <a:pt x="198" y="620"/>
                  </a:lnTo>
                  <a:lnTo>
                    <a:pt x="191" y="620"/>
                  </a:lnTo>
                  <a:lnTo>
                    <a:pt x="130" y="627"/>
                  </a:lnTo>
                  <a:close/>
                  <a:moveTo>
                    <a:pt x="235" y="0"/>
                  </a:moveTo>
                  <a:lnTo>
                    <a:pt x="242" y="3"/>
                  </a:lnTo>
                  <a:lnTo>
                    <a:pt x="251" y="6"/>
                  </a:lnTo>
                  <a:lnTo>
                    <a:pt x="263" y="9"/>
                  </a:lnTo>
                  <a:lnTo>
                    <a:pt x="278" y="11"/>
                  </a:lnTo>
                  <a:lnTo>
                    <a:pt x="295" y="13"/>
                  </a:lnTo>
                  <a:lnTo>
                    <a:pt x="315" y="14"/>
                  </a:lnTo>
                  <a:lnTo>
                    <a:pt x="337" y="15"/>
                  </a:lnTo>
                  <a:lnTo>
                    <a:pt x="363" y="15"/>
                  </a:lnTo>
                  <a:lnTo>
                    <a:pt x="362" y="22"/>
                  </a:lnTo>
                  <a:lnTo>
                    <a:pt x="310" y="22"/>
                  </a:lnTo>
                  <a:lnTo>
                    <a:pt x="309" y="30"/>
                  </a:lnTo>
                  <a:lnTo>
                    <a:pt x="332" y="31"/>
                  </a:lnTo>
                  <a:lnTo>
                    <a:pt x="352" y="33"/>
                  </a:lnTo>
                  <a:lnTo>
                    <a:pt x="370" y="36"/>
                  </a:lnTo>
                  <a:lnTo>
                    <a:pt x="386" y="41"/>
                  </a:lnTo>
                  <a:lnTo>
                    <a:pt x="393" y="44"/>
                  </a:lnTo>
                  <a:lnTo>
                    <a:pt x="399" y="48"/>
                  </a:lnTo>
                  <a:lnTo>
                    <a:pt x="406" y="52"/>
                  </a:lnTo>
                  <a:lnTo>
                    <a:pt x="411" y="55"/>
                  </a:lnTo>
                  <a:lnTo>
                    <a:pt x="416" y="60"/>
                  </a:lnTo>
                  <a:lnTo>
                    <a:pt x="420" y="65"/>
                  </a:lnTo>
                  <a:lnTo>
                    <a:pt x="425" y="70"/>
                  </a:lnTo>
                  <a:lnTo>
                    <a:pt x="428" y="75"/>
                  </a:lnTo>
                  <a:lnTo>
                    <a:pt x="427" y="90"/>
                  </a:lnTo>
                  <a:lnTo>
                    <a:pt x="389" y="90"/>
                  </a:lnTo>
                  <a:lnTo>
                    <a:pt x="389" y="98"/>
                  </a:lnTo>
                  <a:lnTo>
                    <a:pt x="441" y="105"/>
                  </a:lnTo>
                  <a:lnTo>
                    <a:pt x="441" y="114"/>
                  </a:lnTo>
                  <a:lnTo>
                    <a:pt x="395" y="114"/>
                  </a:lnTo>
                  <a:lnTo>
                    <a:pt x="395" y="121"/>
                  </a:lnTo>
                  <a:lnTo>
                    <a:pt x="400" y="121"/>
                  </a:lnTo>
                  <a:lnTo>
                    <a:pt x="404" y="122"/>
                  </a:lnTo>
                  <a:lnTo>
                    <a:pt x="408" y="123"/>
                  </a:lnTo>
                  <a:lnTo>
                    <a:pt x="411" y="124"/>
                  </a:lnTo>
                  <a:lnTo>
                    <a:pt x="414" y="126"/>
                  </a:lnTo>
                  <a:lnTo>
                    <a:pt x="415" y="130"/>
                  </a:lnTo>
                  <a:lnTo>
                    <a:pt x="416" y="133"/>
                  </a:lnTo>
                  <a:lnTo>
                    <a:pt x="416" y="136"/>
                  </a:lnTo>
                  <a:lnTo>
                    <a:pt x="399" y="136"/>
                  </a:lnTo>
                  <a:lnTo>
                    <a:pt x="383" y="137"/>
                  </a:lnTo>
                  <a:lnTo>
                    <a:pt x="366" y="139"/>
                  </a:lnTo>
                  <a:lnTo>
                    <a:pt x="350" y="142"/>
                  </a:lnTo>
                  <a:lnTo>
                    <a:pt x="334" y="145"/>
                  </a:lnTo>
                  <a:lnTo>
                    <a:pt x="319" y="150"/>
                  </a:lnTo>
                  <a:lnTo>
                    <a:pt x="303" y="155"/>
                  </a:lnTo>
                  <a:lnTo>
                    <a:pt x="289" y="160"/>
                  </a:lnTo>
                  <a:lnTo>
                    <a:pt x="274" y="167"/>
                  </a:lnTo>
                  <a:lnTo>
                    <a:pt x="259" y="174"/>
                  </a:lnTo>
                  <a:lnTo>
                    <a:pt x="245" y="183"/>
                  </a:lnTo>
                  <a:lnTo>
                    <a:pt x="230" y="191"/>
                  </a:lnTo>
                  <a:lnTo>
                    <a:pt x="216" y="201"/>
                  </a:lnTo>
                  <a:lnTo>
                    <a:pt x="202" y="211"/>
                  </a:lnTo>
                  <a:lnTo>
                    <a:pt x="189" y="222"/>
                  </a:lnTo>
                  <a:lnTo>
                    <a:pt x="176" y="234"/>
                  </a:lnTo>
                  <a:lnTo>
                    <a:pt x="175" y="241"/>
                  </a:lnTo>
                  <a:lnTo>
                    <a:pt x="193" y="247"/>
                  </a:lnTo>
                  <a:lnTo>
                    <a:pt x="211" y="253"/>
                  </a:lnTo>
                  <a:lnTo>
                    <a:pt x="228" y="259"/>
                  </a:lnTo>
                  <a:lnTo>
                    <a:pt x="245" y="267"/>
                  </a:lnTo>
                  <a:lnTo>
                    <a:pt x="261" y="275"/>
                  </a:lnTo>
                  <a:lnTo>
                    <a:pt x="277" y="285"/>
                  </a:lnTo>
                  <a:lnTo>
                    <a:pt x="292" y="294"/>
                  </a:lnTo>
                  <a:lnTo>
                    <a:pt x="307" y="305"/>
                  </a:lnTo>
                  <a:lnTo>
                    <a:pt x="320" y="316"/>
                  </a:lnTo>
                  <a:lnTo>
                    <a:pt x="334" y="328"/>
                  </a:lnTo>
                  <a:lnTo>
                    <a:pt x="348" y="341"/>
                  </a:lnTo>
                  <a:lnTo>
                    <a:pt x="361" y="354"/>
                  </a:lnTo>
                  <a:lnTo>
                    <a:pt x="373" y="369"/>
                  </a:lnTo>
                  <a:lnTo>
                    <a:pt x="384" y="384"/>
                  </a:lnTo>
                  <a:lnTo>
                    <a:pt x="396" y="399"/>
                  </a:lnTo>
                  <a:lnTo>
                    <a:pt x="407" y="416"/>
                  </a:lnTo>
                  <a:lnTo>
                    <a:pt x="407" y="423"/>
                  </a:lnTo>
                  <a:lnTo>
                    <a:pt x="402" y="436"/>
                  </a:lnTo>
                  <a:lnTo>
                    <a:pt x="398" y="448"/>
                  </a:lnTo>
                  <a:lnTo>
                    <a:pt x="393" y="459"/>
                  </a:lnTo>
                  <a:lnTo>
                    <a:pt x="386" y="471"/>
                  </a:lnTo>
                  <a:lnTo>
                    <a:pt x="380" y="483"/>
                  </a:lnTo>
                  <a:lnTo>
                    <a:pt x="372" y="494"/>
                  </a:lnTo>
                  <a:lnTo>
                    <a:pt x="363" y="506"/>
                  </a:lnTo>
                  <a:lnTo>
                    <a:pt x="354" y="518"/>
                  </a:lnTo>
                  <a:lnTo>
                    <a:pt x="344" y="528"/>
                  </a:lnTo>
                  <a:lnTo>
                    <a:pt x="333" y="540"/>
                  </a:lnTo>
                  <a:lnTo>
                    <a:pt x="322" y="551"/>
                  </a:lnTo>
                  <a:lnTo>
                    <a:pt x="310" y="562"/>
                  </a:lnTo>
                  <a:lnTo>
                    <a:pt x="296" y="573"/>
                  </a:lnTo>
                  <a:lnTo>
                    <a:pt x="282" y="584"/>
                  </a:lnTo>
                  <a:lnTo>
                    <a:pt x="267" y="594"/>
                  </a:lnTo>
                  <a:lnTo>
                    <a:pt x="252" y="605"/>
                  </a:lnTo>
                  <a:lnTo>
                    <a:pt x="206" y="612"/>
                  </a:lnTo>
                  <a:lnTo>
                    <a:pt x="206" y="620"/>
                  </a:lnTo>
                  <a:lnTo>
                    <a:pt x="220" y="620"/>
                  </a:lnTo>
                  <a:lnTo>
                    <a:pt x="219" y="622"/>
                  </a:lnTo>
                  <a:lnTo>
                    <a:pt x="218" y="625"/>
                  </a:lnTo>
                  <a:lnTo>
                    <a:pt x="215" y="627"/>
                  </a:lnTo>
                  <a:lnTo>
                    <a:pt x="212" y="631"/>
                  </a:lnTo>
                  <a:lnTo>
                    <a:pt x="200" y="636"/>
                  </a:lnTo>
                  <a:lnTo>
                    <a:pt x="185" y="641"/>
                  </a:lnTo>
                  <a:lnTo>
                    <a:pt x="166" y="648"/>
                  </a:lnTo>
                  <a:lnTo>
                    <a:pt x="142" y="653"/>
                  </a:lnTo>
                  <a:lnTo>
                    <a:pt x="114" y="659"/>
                  </a:lnTo>
                  <a:lnTo>
                    <a:pt x="82" y="666"/>
                  </a:lnTo>
                  <a:lnTo>
                    <a:pt x="82" y="650"/>
                  </a:lnTo>
                  <a:lnTo>
                    <a:pt x="120" y="650"/>
                  </a:lnTo>
                  <a:lnTo>
                    <a:pt x="121" y="642"/>
                  </a:lnTo>
                  <a:lnTo>
                    <a:pt x="110" y="641"/>
                  </a:lnTo>
                  <a:lnTo>
                    <a:pt x="98" y="639"/>
                  </a:lnTo>
                  <a:lnTo>
                    <a:pt x="86" y="635"/>
                  </a:lnTo>
                  <a:lnTo>
                    <a:pt x="75" y="629"/>
                  </a:lnTo>
                  <a:lnTo>
                    <a:pt x="64" y="622"/>
                  </a:lnTo>
                  <a:lnTo>
                    <a:pt x="53" y="612"/>
                  </a:lnTo>
                  <a:lnTo>
                    <a:pt x="44" y="602"/>
                  </a:lnTo>
                  <a:lnTo>
                    <a:pt x="33" y="589"/>
                  </a:lnTo>
                  <a:lnTo>
                    <a:pt x="26" y="585"/>
                  </a:lnTo>
                  <a:lnTo>
                    <a:pt x="18" y="578"/>
                  </a:lnTo>
                  <a:lnTo>
                    <a:pt x="13" y="572"/>
                  </a:lnTo>
                  <a:lnTo>
                    <a:pt x="9" y="565"/>
                  </a:lnTo>
                  <a:lnTo>
                    <a:pt x="4" y="556"/>
                  </a:lnTo>
                  <a:lnTo>
                    <a:pt x="2" y="545"/>
                  </a:lnTo>
                  <a:lnTo>
                    <a:pt x="0" y="535"/>
                  </a:lnTo>
                  <a:lnTo>
                    <a:pt x="0" y="523"/>
                  </a:lnTo>
                  <a:lnTo>
                    <a:pt x="0" y="519"/>
                  </a:lnTo>
                  <a:lnTo>
                    <a:pt x="0" y="514"/>
                  </a:lnTo>
                  <a:lnTo>
                    <a:pt x="24" y="499"/>
                  </a:lnTo>
                  <a:lnTo>
                    <a:pt x="46" y="514"/>
                  </a:lnTo>
                  <a:lnTo>
                    <a:pt x="61" y="514"/>
                  </a:lnTo>
                  <a:lnTo>
                    <a:pt x="86" y="509"/>
                  </a:lnTo>
                  <a:lnTo>
                    <a:pt x="111" y="505"/>
                  </a:lnTo>
                  <a:lnTo>
                    <a:pt x="133" y="499"/>
                  </a:lnTo>
                  <a:lnTo>
                    <a:pt x="154" y="493"/>
                  </a:lnTo>
                  <a:lnTo>
                    <a:pt x="174" y="486"/>
                  </a:lnTo>
                  <a:lnTo>
                    <a:pt x="192" y="479"/>
                  </a:lnTo>
                  <a:lnTo>
                    <a:pt x="208" y="471"/>
                  </a:lnTo>
                  <a:lnTo>
                    <a:pt x="223" y="464"/>
                  </a:lnTo>
                  <a:lnTo>
                    <a:pt x="235" y="454"/>
                  </a:lnTo>
                  <a:lnTo>
                    <a:pt x="247" y="445"/>
                  </a:lnTo>
                  <a:lnTo>
                    <a:pt x="257" y="435"/>
                  </a:lnTo>
                  <a:lnTo>
                    <a:pt x="265" y="425"/>
                  </a:lnTo>
                  <a:lnTo>
                    <a:pt x="271" y="414"/>
                  </a:lnTo>
                  <a:lnTo>
                    <a:pt x="276" y="403"/>
                  </a:lnTo>
                  <a:lnTo>
                    <a:pt x="279" y="390"/>
                  </a:lnTo>
                  <a:lnTo>
                    <a:pt x="281" y="377"/>
                  </a:lnTo>
                  <a:lnTo>
                    <a:pt x="240" y="358"/>
                  </a:lnTo>
                  <a:lnTo>
                    <a:pt x="207" y="343"/>
                  </a:lnTo>
                  <a:lnTo>
                    <a:pt x="193" y="339"/>
                  </a:lnTo>
                  <a:lnTo>
                    <a:pt x="181" y="335"/>
                  </a:lnTo>
                  <a:lnTo>
                    <a:pt x="170" y="333"/>
                  </a:lnTo>
                  <a:lnTo>
                    <a:pt x="163" y="333"/>
                  </a:lnTo>
                  <a:lnTo>
                    <a:pt x="162" y="340"/>
                  </a:lnTo>
                  <a:lnTo>
                    <a:pt x="87" y="309"/>
                  </a:lnTo>
                  <a:lnTo>
                    <a:pt x="95" y="318"/>
                  </a:lnTo>
                  <a:lnTo>
                    <a:pt x="95" y="333"/>
                  </a:lnTo>
                  <a:lnTo>
                    <a:pt x="73" y="316"/>
                  </a:lnTo>
                  <a:lnTo>
                    <a:pt x="53" y="300"/>
                  </a:lnTo>
                  <a:lnTo>
                    <a:pt x="37" y="285"/>
                  </a:lnTo>
                  <a:lnTo>
                    <a:pt x="25" y="271"/>
                  </a:lnTo>
                  <a:lnTo>
                    <a:pt x="14" y="258"/>
                  </a:lnTo>
                  <a:lnTo>
                    <a:pt x="8" y="247"/>
                  </a:lnTo>
                  <a:lnTo>
                    <a:pt x="5" y="241"/>
                  </a:lnTo>
                  <a:lnTo>
                    <a:pt x="3" y="236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62" y="121"/>
                  </a:lnTo>
                  <a:lnTo>
                    <a:pt x="101" y="90"/>
                  </a:lnTo>
                  <a:lnTo>
                    <a:pt x="100" y="10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5" name="Freeform 194">
              <a:extLst>
                <a:ext uri="{FF2B5EF4-FFF2-40B4-BE49-F238E27FC236}">
                  <a16:creationId xmlns:a16="http://schemas.microsoft.com/office/drawing/2014/main" id="{D4E3D6B0-FAA5-4FEA-ABA0-DBA80FD229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2784" y="3997558"/>
              <a:ext cx="60991" cy="81319"/>
            </a:xfrm>
            <a:custGeom>
              <a:avLst/>
              <a:gdLst>
                <a:gd name="T0" fmla="*/ 484 w 522"/>
                <a:gd name="T1" fmla="*/ 30 h 704"/>
                <a:gd name="T2" fmla="*/ 174 w 522"/>
                <a:gd name="T3" fmla="*/ 446 h 704"/>
                <a:gd name="T4" fmla="*/ 167 w 522"/>
                <a:gd name="T5" fmla="*/ 575 h 704"/>
                <a:gd name="T6" fmla="*/ 174 w 522"/>
                <a:gd name="T7" fmla="*/ 537 h 704"/>
                <a:gd name="T8" fmla="*/ 174 w 522"/>
                <a:gd name="T9" fmla="*/ 514 h 704"/>
                <a:gd name="T10" fmla="*/ 182 w 522"/>
                <a:gd name="T11" fmla="*/ 446 h 704"/>
                <a:gd name="T12" fmla="*/ 522 w 522"/>
                <a:gd name="T13" fmla="*/ 8 h 704"/>
                <a:gd name="T14" fmla="*/ 515 w 522"/>
                <a:gd name="T15" fmla="*/ 45 h 704"/>
                <a:gd name="T16" fmla="*/ 505 w 522"/>
                <a:gd name="T17" fmla="*/ 58 h 704"/>
                <a:gd name="T18" fmla="*/ 489 w 522"/>
                <a:gd name="T19" fmla="*/ 69 h 704"/>
                <a:gd name="T20" fmla="*/ 459 w 522"/>
                <a:gd name="T21" fmla="*/ 78 h 704"/>
                <a:gd name="T22" fmla="*/ 393 w 522"/>
                <a:gd name="T23" fmla="*/ 84 h 704"/>
                <a:gd name="T24" fmla="*/ 340 w 522"/>
                <a:gd name="T25" fmla="*/ 113 h 704"/>
                <a:gd name="T26" fmla="*/ 317 w 522"/>
                <a:gd name="T27" fmla="*/ 207 h 704"/>
                <a:gd name="T28" fmla="*/ 281 w 522"/>
                <a:gd name="T29" fmla="*/ 406 h 704"/>
                <a:gd name="T30" fmla="*/ 272 w 522"/>
                <a:gd name="T31" fmla="*/ 696 h 704"/>
                <a:gd name="T32" fmla="*/ 256 w 522"/>
                <a:gd name="T33" fmla="*/ 691 h 704"/>
                <a:gd name="T34" fmla="*/ 244 w 522"/>
                <a:gd name="T35" fmla="*/ 666 h 704"/>
                <a:gd name="T36" fmla="*/ 234 w 522"/>
                <a:gd name="T37" fmla="*/ 620 h 704"/>
                <a:gd name="T38" fmla="*/ 234 w 522"/>
                <a:gd name="T39" fmla="*/ 537 h 704"/>
                <a:gd name="T40" fmla="*/ 224 w 522"/>
                <a:gd name="T41" fmla="*/ 553 h 704"/>
                <a:gd name="T42" fmla="*/ 215 w 522"/>
                <a:gd name="T43" fmla="*/ 558 h 704"/>
                <a:gd name="T44" fmla="*/ 211 w 522"/>
                <a:gd name="T45" fmla="*/ 568 h 704"/>
                <a:gd name="T46" fmla="*/ 226 w 522"/>
                <a:gd name="T47" fmla="*/ 704 h 704"/>
                <a:gd name="T48" fmla="*/ 174 w 522"/>
                <a:gd name="T49" fmla="*/ 688 h 704"/>
                <a:gd name="T50" fmla="*/ 153 w 522"/>
                <a:gd name="T51" fmla="*/ 657 h 704"/>
                <a:gd name="T52" fmla="*/ 140 w 522"/>
                <a:gd name="T53" fmla="*/ 613 h 704"/>
                <a:gd name="T54" fmla="*/ 136 w 522"/>
                <a:gd name="T55" fmla="*/ 575 h 704"/>
                <a:gd name="T56" fmla="*/ 136 w 522"/>
                <a:gd name="T57" fmla="*/ 529 h 704"/>
                <a:gd name="T58" fmla="*/ 143 w 522"/>
                <a:gd name="T59" fmla="*/ 484 h 704"/>
                <a:gd name="T60" fmla="*/ 154 w 522"/>
                <a:gd name="T61" fmla="*/ 475 h 704"/>
                <a:gd name="T62" fmla="*/ 164 w 522"/>
                <a:gd name="T63" fmla="*/ 471 h 704"/>
                <a:gd name="T64" fmla="*/ 167 w 522"/>
                <a:gd name="T65" fmla="*/ 461 h 704"/>
                <a:gd name="T66" fmla="*/ 152 w 522"/>
                <a:gd name="T67" fmla="*/ 440 h 704"/>
                <a:gd name="T68" fmla="*/ 157 w 522"/>
                <a:gd name="T69" fmla="*/ 408 h 704"/>
                <a:gd name="T70" fmla="*/ 169 w 522"/>
                <a:gd name="T71" fmla="*/ 394 h 704"/>
                <a:gd name="T72" fmla="*/ 177 w 522"/>
                <a:gd name="T73" fmla="*/ 290 h 704"/>
                <a:gd name="T74" fmla="*/ 187 w 522"/>
                <a:gd name="T75" fmla="*/ 250 h 704"/>
                <a:gd name="T76" fmla="*/ 151 w 522"/>
                <a:gd name="T77" fmla="*/ 144 h 704"/>
                <a:gd name="T78" fmla="*/ 83 w 522"/>
                <a:gd name="T79" fmla="*/ 121 h 704"/>
                <a:gd name="T80" fmla="*/ 204 w 522"/>
                <a:gd name="T81" fmla="*/ 121 h 704"/>
                <a:gd name="T82" fmla="*/ 75 w 522"/>
                <a:gd name="T83" fmla="*/ 106 h 704"/>
                <a:gd name="T84" fmla="*/ 0 w 522"/>
                <a:gd name="T85" fmla="*/ 98 h 704"/>
                <a:gd name="T86" fmla="*/ 0 w 522"/>
                <a:gd name="T87" fmla="*/ 48 h 704"/>
                <a:gd name="T88" fmla="*/ 5 w 522"/>
                <a:gd name="T89" fmla="*/ 37 h 704"/>
                <a:gd name="T90" fmla="*/ 17 w 522"/>
                <a:gd name="T91" fmla="*/ 27 h 704"/>
                <a:gd name="T92" fmla="*/ 51 w 522"/>
                <a:gd name="T93" fmla="*/ 18 h 704"/>
                <a:gd name="T94" fmla="*/ 499 w 522"/>
                <a:gd name="T95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2" h="704">
                  <a:moveTo>
                    <a:pt x="454" y="23"/>
                  </a:moveTo>
                  <a:lnTo>
                    <a:pt x="454" y="30"/>
                  </a:lnTo>
                  <a:lnTo>
                    <a:pt x="484" y="30"/>
                  </a:lnTo>
                  <a:lnTo>
                    <a:pt x="484" y="23"/>
                  </a:lnTo>
                  <a:lnTo>
                    <a:pt x="454" y="23"/>
                  </a:lnTo>
                  <a:close/>
                  <a:moveTo>
                    <a:pt x="174" y="446"/>
                  </a:moveTo>
                  <a:lnTo>
                    <a:pt x="158" y="612"/>
                  </a:lnTo>
                  <a:lnTo>
                    <a:pt x="174" y="612"/>
                  </a:lnTo>
                  <a:lnTo>
                    <a:pt x="167" y="575"/>
                  </a:lnTo>
                  <a:lnTo>
                    <a:pt x="167" y="560"/>
                  </a:lnTo>
                  <a:lnTo>
                    <a:pt x="182" y="537"/>
                  </a:lnTo>
                  <a:lnTo>
                    <a:pt x="174" y="537"/>
                  </a:lnTo>
                  <a:lnTo>
                    <a:pt x="182" y="529"/>
                  </a:lnTo>
                  <a:lnTo>
                    <a:pt x="182" y="522"/>
                  </a:lnTo>
                  <a:lnTo>
                    <a:pt x="174" y="514"/>
                  </a:lnTo>
                  <a:lnTo>
                    <a:pt x="174" y="507"/>
                  </a:lnTo>
                  <a:lnTo>
                    <a:pt x="189" y="476"/>
                  </a:lnTo>
                  <a:lnTo>
                    <a:pt x="182" y="446"/>
                  </a:lnTo>
                  <a:lnTo>
                    <a:pt x="174" y="446"/>
                  </a:lnTo>
                  <a:close/>
                  <a:moveTo>
                    <a:pt x="499" y="0"/>
                  </a:moveTo>
                  <a:lnTo>
                    <a:pt x="522" y="8"/>
                  </a:lnTo>
                  <a:lnTo>
                    <a:pt x="522" y="23"/>
                  </a:lnTo>
                  <a:lnTo>
                    <a:pt x="499" y="23"/>
                  </a:lnTo>
                  <a:lnTo>
                    <a:pt x="515" y="45"/>
                  </a:lnTo>
                  <a:lnTo>
                    <a:pt x="511" y="50"/>
                  </a:lnTo>
                  <a:lnTo>
                    <a:pt x="508" y="54"/>
                  </a:lnTo>
                  <a:lnTo>
                    <a:pt x="505" y="58"/>
                  </a:lnTo>
                  <a:lnTo>
                    <a:pt x="501" y="62"/>
                  </a:lnTo>
                  <a:lnTo>
                    <a:pt x="496" y="66"/>
                  </a:lnTo>
                  <a:lnTo>
                    <a:pt x="489" y="69"/>
                  </a:lnTo>
                  <a:lnTo>
                    <a:pt x="483" y="71"/>
                  </a:lnTo>
                  <a:lnTo>
                    <a:pt x="475" y="74"/>
                  </a:lnTo>
                  <a:lnTo>
                    <a:pt x="459" y="78"/>
                  </a:lnTo>
                  <a:lnTo>
                    <a:pt x="440" y="80"/>
                  </a:lnTo>
                  <a:lnTo>
                    <a:pt x="418" y="83"/>
                  </a:lnTo>
                  <a:lnTo>
                    <a:pt x="393" y="84"/>
                  </a:lnTo>
                  <a:lnTo>
                    <a:pt x="340" y="91"/>
                  </a:lnTo>
                  <a:lnTo>
                    <a:pt x="333" y="113"/>
                  </a:lnTo>
                  <a:lnTo>
                    <a:pt x="340" y="113"/>
                  </a:lnTo>
                  <a:lnTo>
                    <a:pt x="334" y="133"/>
                  </a:lnTo>
                  <a:lnTo>
                    <a:pt x="326" y="163"/>
                  </a:lnTo>
                  <a:lnTo>
                    <a:pt x="317" y="207"/>
                  </a:lnTo>
                  <a:lnTo>
                    <a:pt x="306" y="261"/>
                  </a:lnTo>
                  <a:lnTo>
                    <a:pt x="294" y="328"/>
                  </a:lnTo>
                  <a:lnTo>
                    <a:pt x="281" y="406"/>
                  </a:lnTo>
                  <a:lnTo>
                    <a:pt x="266" y="496"/>
                  </a:lnTo>
                  <a:lnTo>
                    <a:pt x="250" y="597"/>
                  </a:lnTo>
                  <a:lnTo>
                    <a:pt x="272" y="696"/>
                  </a:lnTo>
                  <a:lnTo>
                    <a:pt x="265" y="696"/>
                  </a:lnTo>
                  <a:lnTo>
                    <a:pt x="260" y="694"/>
                  </a:lnTo>
                  <a:lnTo>
                    <a:pt x="256" y="691"/>
                  </a:lnTo>
                  <a:lnTo>
                    <a:pt x="252" y="686"/>
                  </a:lnTo>
                  <a:lnTo>
                    <a:pt x="249" y="677"/>
                  </a:lnTo>
                  <a:lnTo>
                    <a:pt x="244" y="666"/>
                  </a:lnTo>
                  <a:lnTo>
                    <a:pt x="241" y="654"/>
                  </a:lnTo>
                  <a:lnTo>
                    <a:pt x="238" y="638"/>
                  </a:lnTo>
                  <a:lnTo>
                    <a:pt x="234" y="620"/>
                  </a:lnTo>
                  <a:lnTo>
                    <a:pt x="242" y="544"/>
                  </a:lnTo>
                  <a:lnTo>
                    <a:pt x="242" y="537"/>
                  </a:lnTo>
                  <a:lnTo>
                    <a:pt x="234" y="537"/>
                  </a:lnTo>
                  <a:lnTo>
                    <a:pt x="234" y="552"/>
                  </a:lnTo>
                  <a:lnTo>
                    <a:pt x="228" y="553"/>
                  </a:lnTo>
                  <a:lnTo>
                    <a:pt x="224" y="553"/>
                  </a:lnTo>
                  <a:lnTo>
                    <a:pt x="220" y="554"/>
                  </a:lnTo>
                  <a:lnTo>
                    <a:pt x="217" y="556"/>
                  </a:lnTo>
                  <a:lnTo>
                    <a:pt x="215" y="558"/>
                  </a:lnTo>
                  <a:lnTo>
                    <a:pt x="212" y="560"/>
                  </a:lnTo>
                  <a:lnTo>
                    <a:pt x="211" y="563"/>
                  </a:lnTo>
                  <a:lnTo>
                    <a:pt x="211" y="568"/>
                  </a:lnTo>
                  <a:lnTo>
                    <a:pt x="211" y="575"/>
                  </a:lnTo>
                  <a:lnTo>
                    <a:pt x="226" y="696"/>
                  </a:lnTo>
                  <a:lnTo>
                    <a:pt x="226" y="704"/>
                  </a:lnTo>
                  <a:lnTo>
                    <a:pt x="211" y="704"/>
                  </a:lnTo>
                  <a:lnTo>
                    <a:pt x="182" y="680"/>
                  </a:lnTo>
                  <a:lnTo>
                    <a:pt x="174" y="688"/>
                  </a:lnTo>
                  <a:lnTo>
                    <a:pt x="167" y="688"/>
                  </a:lnTo>
                  <a:lnTo>
                    <a:pt x="159" y="672"/>
                  </a:lnTo>
                  <a:lnTo>
                    <a:pt x="153" y="657"/>
                  </a:lnTo>
                  <a:lnTo>
                    <a:pt x="148" y="642"/>
                  </a:lnTo>
                  <a:lnTo>
                    <a:pt x="143" y="627"/>
                  </a:lnTo>
                  <a:lnTo>
                    <a:pt x="140" y="613"/>
                  </a:lnTo>
                  <a:lnTo>
                    <a:pt x="138" y="599"/>
                  </a:lnTo>
                  <a:lnTo>
                    <a:pt x="137" y="587"/>
                  </a:lnTo>
                  <a:lnTo>
                    <a:pt x="136" y="575"/>
                  </a:lnTo>
                  <a:lnTo>
                    <a:pt x="143" y="582"/>
                  </a:lnTo>
                  <a:lnTo>
                    <a:pt x="151" y="582"/>
                  </a:lnTo>
                  <a:lnTo>
                    <a:pt x="136" y="529"/>
                  </a:lnTo>
                  <a:lnTo>
                    <a:pt x="158" y="522"/>
                  </a:lnTo>
                  <a:lnTo>
                    <a:pt x="158" y="484"/>
                  </a:lnTo>
                  <a:lnTo>
                    <a:pt x="143" y="484"/>
                  </a:lnTo>
                  <a:lnTo>
                    <a:pt x="143" y="476"/>
                  </a:lnTo>
                  <a:lnTo>
                    <a:pt x="149" y="476"/>
                  </a:lnTo>
                  <a:lnTo>
                    <a:pt x="154" y="475"/>
                  </a:lnTo>
                  <a:lnTo>
                    <a:pt x="157" y="474"/>
                  </a:lnTo>
                  <a:lnTo>
                    <a:pt x="160" y="473"/>
                  </a:lnTo>
                  <a:lnTo>
                    <a:pt x="164" y="471"/>
                  </a:lnTo>
                  <a:lnTo>
                    <a:pt x="165" y="468"/>
                  </a:lnTo>
                  <a:lnTo>
                    <a:pt x="166" y="464"/>
                  </a:lnTo>
                  <a:lnTo>
                    <a:pt x="167" y="461"/>
                  </a:lnTo>
                  <a:lnTo>
                    <a:pt x="167" y="454"/>
                  </a:lnTo>
                  <a:lnTo>
                    <a:pt x="151" y="454"/>
                  </a:lnTo>
                  <a:lnTo>
                    <a:pt x="152" y="440"/>
                  </a:lnTo>
                  <a:lnTo>
                    <a:pt x="153" y="427"/>
                  </a:lnTo>
                  <a:lnTo>
                    <a:pt x="154" y="417"/>
                  </a:lnTo>
                  <a:lnTo>
                    <a:pt x="157" y="408"/>
                  </a:lnTo>
                  <a:lnTo>
                    <a:pt x="160" y="402"/>
                  </a:lnTo>
                  <a:lnTo>
                    <a:pt x="164" y="397"/>
                  </a:lnTo>
                  <a:lnTo>
                    <a:pt x="169" y="394"/>
                  </a:lnTo>
                  <a:lnTo>
                    <a:pt x="174" y="393"/>
                  </a:lnTo>
                  <a:lnTo>
                    <a:pt x="174" y="295"/>
                  </a:lnTo>
                  <a:lnTo>
                    <a:pt x="177" y="290"/>
                  </a:lnTo>
                  <a:lnTo>
                    <a:pt x="181" y="281"/>
                  </a:lnTo>
                  <a:lnTo>
                    <a:pt x="184" y="268"/>
                  </a:lnTo>
                  <a:lnTo>
                    <a:pt x="187" y="250"/>
                  </a:lnTo>
                  <a:lnTo>
                    <a:pt x="195" y="202"/>
                  </a:lnTo>
                  <a:lnTo>
                    <a:pt x="204" y="136"/>
                  </a:lnTo>
                  <a:lnTo>
                    <a:pt x="151" y="144"/>
                  </a:lnTo>
                  <a:lnTo>
                    <a:pt x="45" y="136"/>
                  </a:lnTo>
                  <a:lnTo>
                    <a:pt x="45" y="128"/>
                  </a:lnTo>
                  <a:lnTo>
                    <a:pt x="83" y="121"/>
                  </a:lnTo>
                  <a:lnTo>
                    <a:pt x="83" y="128"/>
                  </a:lnTo>
                  <a:lnTo>
                    <a:pt x="90" y="121"/>
                  </a:lnTo>
                  <a:lnTo>
                    <a:pt x="204" y="121"/>
                  </a:lnTo>
                  <a:lnTo>
                    <a:pt x="204" y="98"/>
                  </a:lnTo>
                  <a:lnTo>
                    <a:pt x="83" y="113"/>
                  </a:lnTo>
                  <a:lnTo>
                    <a:pt x="75" y="106"/>
                  </a:lnTo>
                  <a:lnTo>
                    <a:pt x="68" y="106"/>
                  </a:lnTo>
                  <a:lnTo>
                    <a:pt x="22" y="113"/>
                  </a:lnTo>
                  <a:lnTo>
                    <a:pt x="0" y="98"/>
                  </a:lnTo>
                  <a:lnTo>
                    <a:pt x="7" y="60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8" y="33"/>
                  </a:lnTo>
                  <a:lnTo>
                    <a:pt x="12" y="30"/>
                  </a:lnTo>
                  <a:lnTo>
                    <a:pt x="17" y="27"/>
                  </a:lnTo>
                  <a:lnTo>
                    <a:pt x="22" y="25"/>
                  </a:lnTo>
                  <a:lnTo>
                    <a:pt x="35" y="21"/>
                  </a:lnTo>
                  <a:lnTo>
                    <a:pt x="51" y="18"/>
                  </a:lnTo>
                  <a:lnTo>
                    <a:pt x="69" y="16"/>
                  </a:lnTo>
                  <a:lnTo>
                    <a:pt x="90" y="16"/>
                  </a:lnTo>
                  <a:lnTo>
                    <a:pt x="4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6" name="Freeform 195">
              <a:extLst>
                <a:ext uri="{FF2B5EF4-FFF2-40B4-BE49-F238E27FC236}">
                  <a16:creationId xmlns:a16="http://schemas.microsoft.com/office/drawing/2014/main" id="{7AFB324D-7792-412E-8B71-ABB8EBDE49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1927" y="3999407"/>
              <a:ext cx="57295" cy="83167"/>
            </a:xfrm>
            <a:custGeom>
              <a:avLst/>
              <a:gdLst>
                <a:gd name="T0" fmla="*/ 410 w 485"/>
                <a:gd name="T1" fmla="*/ 219 h 718"/>
                <a:gd name="T2" fmla="*/ 356 w 485"/>
                <a:gd name="T3" fmla="*/ 166 h 718"/>
                <a:gd name="T4" fmla="*/ 312 w 485"/>
                <a:gd name="T5" fmla="*/ 597 h 718"/>
                <a:gd name="T6" fmla="*/ 312 w 485"/>
                <a:gd name="T7" fmla="*/ 597 h 718"/>
                <a:gd name="T8" fmla="*/ 331 w 485"/>
                <a:gd name="T9" fmla="*/ 114 h 718"/>
                <a:gd name="T10" fmla="*/ 341 w 485"/>
                <a:gd name="T11" fmla="*/ 106 h 718"/>
                <a:gd name="T12" fmla="*/ 304 w 485"/>
                <a:gd name="T13" fmla="*/ 234 h 718"/>
                <a:gd name="T14" fmla="*/ 273 w 485"/>
                <a:gd name="T15" fmla="*/ 545 h 718"/>
                <a:gd name="T16" fmla="*/ 289 w 485"/>
                <a:gd name="T17" fmla="*/ 555 h 718"/>
                <a:gd name="T18" fmla="*/ 273 w 485"/>
                <a:gd name="T19" fmla="*/ 545 h 718"/>
                <a:gd name="T20" fmla="*/ 222 w 485"/>
                <a:gd name="T21" fmla="*/ 243 h 718"/>
                <a:gd name="T22" fmla="*/ 306 w 485"/>
                <a:gd name="T23" fmla="*/ 183 h 718"/>
                <a:gd name="T24" fmla="*/ 334 w 485"/>
                <a:gd name="T25" fmla="*/ 133 h 718"/>
                <a:gd name="T26" fmla="*/ 321 w 485"/>
                <a:gd name="T27" fmla="*/ 116 h 718"/>
                <a:gd name="T28" fmla="*/ 265 w 485"/>
                <a:gd name="T29" fmla="*/ 90 h 718"/>
                <a:gd name="T30" fmla="*/ 76 w 485"/>
                <a:gd name="T31" fmla="*/ 151 h 718"/>
                <a:gd name="T32" fmla="*/ 69 w 485"/>
                <a:gd name="T33" fmla="*/ 204 h 718"/>
                <a:gd name="T34" fmla="*/ 69 w 485"/>
                <a:gd name="T35" fmla="*/ 219 h 718"/>
                <a:gd name="T36" fmla="*/ 47 w 485"/>
                <a:gd name="T37" fmla="*/ 317 h 718"/>
                <a:gd name="T38" fmla="*/ 47 w 485"/>
                <a:gd name="T39" fmla="*/ 317 h 718"/>
                <a:gd name="T40" fmla="*/ 281 w 485"/>
                <a:gd name="T41" fmla="*/ 9 h 718"/>
                <a:gd name="T42" fmla="*/ 340 w 485"/>
                <a:gd name="T43" fmla="*/ 33 h 718"/>
                <a:gd name="T44" fmla="*/ 380 w 485"/>
                <a:gd name="T45" fmla="*/ 67 h 718"/>
                <a:gd name="T46" fmla="*/ 400 w 485"/>
                <a:gd name="T47" fmla="*/ 111 h 718"/>
                <a:gd name="T48" fmla="*/ 327 w 485"/>
                <a:gd name="T49" fmla="*/ 287 h 718"/>
                <a:gd name="T50" fmla="*/ 400 w 485"/>
                <a:gd name="T51" fmla="*/ 254 h 718"/>
                <a:gd name="T52" fmla="*/ 353 w 485"/>
                <a:gd name="T53" fmla="*/ 319 h 718"/>
                <a:gd name="T54" fmla="*/ 266 w 485"/>
                <a:gd name="T55" fmla="*/ 363 h 718"/>
                <a:gd name="T56" fmla="*/ 277 w 485"/>
                <a:gd name="T57" fmla="*/ 400 h 718"/>
                <a:gd name="T58" fmla="*/ 336 w 485"/>
                <a:gd name="T59" fmla="*/ 470 h 718"/>
                <a:gd name="T60" fmla="*/ 432 w 485"/>
                <a:gd name="T61" fmla="*/ 594 h 718"/>
                <a:gd name="T62" fmla="*/ 463 w 485"/>
                <a:gd name="T63" fmla="*/ 619 h 718"/>
                <a:gd name="T64" fmla="*/ 485 w 485"/>
                <a:gd name="T65" fmla="*/ 658 h 718"/>
                <a:gd name="T66" fmla="*/ 464 w 485"/>
                <a:gd name="T67" fmla="*/ 653 h 718"/>
                <a:gd name="T68" fmla="*/ 483 w 485"/>
                <a:gd name="T69" fmla="*/ 684 h 718"/>
                <a:gd name="T70" fmla="*/ 440 w 485"/>
                <a:gd name="T71" fmla="*/ 718 h 718"/>
                <a:gd name="T72" fmla="*/ 402 w 485"/>
                <a:gd name="T73" fmla="*/ 703 h 718"/>
                <a:gd name="T74" fmla="*/ 273 w 485"/>
                <a:gd name="T75" fmla="*/ 579 h 718"/>
                <a:gd name="T76" fmla="*/ 226 w 485"/>
                <a:gd name="T77" fmla="*/ 516 h 718"/>
                <a:gd name="T78" fmla="*/ 190 w 485"/>
                <a:gd name="T79" fmla="*/ 453 h 718"/>
                <a:gd name="T80" fmla="*/ 144 w 485"/>
                <a:gd name="T81" fmla="*/ 381 h 718"/>
                <a:gd name="T82" fmla="*/ 129 w 485"/>
                <a:gd name="T83" fmla="*/ 413 h 718"/>
                <a:gd name="T84" fmla="*/ 123 w 485"/>
                <a:gd name="T85" fmla="*/ 502 h 718"/>
                <a:gd name="T86" fmla="*/ 118 w 485"/>
                <a:gd name="T87" fmla="*/ 555 h 718"/>
                <a:gd name="T88" fmla="*/ 103 w 485"/>
                <a:gd name="T89" fmla="*/ 575 h 718"/>
                <a:gd name="T90" fmla="*/ 104 w 485"/>
                <a:gd name="T91" fmla="*/ 593 h 718"/>
                <a:gd name="T92" fmla="*/ 81 w 485"/>
                <a:gd name="T93" fmla="*/ 612 h 718"/>
                <a:gd name="T94" fmla="*/ 71 w 485"/>
                <a:gd name="T95" fmla="*/ 600 h 718"/>
                <a:gd name="T96" fmla="*/ 62 w 485"/>
                <a:gd name="T97" fmla="*/ 582 h 718"/>
                <a:gd name="T98" fmla="*/ 54 w 485"/>
                <a:gd name="T99" fmla="*/ 603 h 718"/>
                <a:gd name="T100" fmla="*/ 33 w 485"/>
                <a:gd name="T101" fmla="*/ 604 h 718"/>
                <a:gd name="T102" fmla="*/ 54 w 485"/>
                <a:gd name="T103" fmla="*/ 249 h 718"/>
                <a:gd name="T104" fmla="*/ 107 w 485"/>
                <a:gd name="T105" fmla="*/ 120 h 718"/>
                <a:gd name="T106" fmla="*/ 96 w 485"/>
                <a:gd name="T107" fmla="*/ 129 h 718"/>
                <a:gd name="T108" fmla="*/ 92 w 485"/>
                <a:gd name="T109" fmla="*/ 151 h 718"/>
                <a:gd name="T110" fmla="*/ 39 w 485"/>
                <a:gd name="T111" fmla="*/ 129 h 718"/>
                <a:gd name="T112" fmla="*/ 50 w 485"/>
                <a:gd name="T113" fmla="*/ 115 h 718"/>
                <a:gd name="T114" fmla="*/ 84 w 485"/>
                <a:gd name="T115" fmla="*/ 106 h 718"/>
                <a:gd name="T116" fmla="*/ 17 w 485"/>
                <a:gd name="T117" fmla="*/ 113 h 718"/>
                <a:gd name="T118" fmla="*/ 24 w 485"/>
                <a:gd name="T119" fmla="*/ 102 h 718"/>
                <a:gd name="T120" fmla="*/ 47 w 485"/>
                <a:gd name="T121" fmla="*/ 98 h 718"/>
                <a:gd name="T122" fmla="*/ 29 w 485"/>
                <a:gd name="T123" fmla="*/ 87 h 718"/>
                <a:gd name="T124" fmla="*/ 17 w 485"/>
                <a:gd name="T125" fmla="*/ 7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5" h="718">
                  <a:moveTo>
                    <a:pt x="410" y="196"/>
                  </a:moveTo>
                  <a:lnTo>
                    <a:pt x="424" y="196"/>
                  </a:lnTo>
                  <a:lnTo>
                    <a:pt x="417" y="219"/>
                  </a:lnTo>
                  <a:lnTo>
                    <a:pt x="410" y="219"/>
                  </a:lnTo>
                  <a:lnTo>
                    <a:pt x="410" y="196"/>
                  </a:lnTo>
                  <a:close/>
                  <a:moveTo>
                    <a:pt x="356" y="129"/>
                  </a:moveTo>
                  <a:lnTo>
                    <a:pt x="349" y="166"/>
                  </a:lnTo>
                  <a:lnTo>
                    <a:pt x="356" y="166"/>
                  </a:lnTo>
                  <a:lnTo>
                    <a:pt x="365" y="159"/>
                  </a:lnTo>
                  <a:lnTo>
                    <a:pt x="365" y="129"/>
                  </a:lnTo>
                  <a:lnTo>
                    <a:pt x="356" y="129"/>
                  </a:lnTo>
                  <a:close/>
                  <a:moveTo>
                    <a:pt x="312" y="597"/>
                  </a:moveTo>
                  <a:lnTo>
                    <a:pt x="312" y="604"/>
                  </a:lnTo>
                  <a:lnTo>
                    <a:pt x="341" y="628"/>
                  </a:lnTo>
                  <a:lnTo>
                    <a:pt x="341" y="620"/>
                  </a:lnTo>
                  <a:lnTo>
                    <a:pt x="312" y="597"/>
                  </a:lnTo>
                  <a:close/>
                  <a:moveTo>
                    <a:pt x="312" y="83"/>
                  </a:moveTo>
                  <a:lnTo>
                    <a:pt x="319" y="98"/>
                  </a:lnTo>
                  <a:lnTo>
                    <a:pt x="327" y="110"/>
                  </a:lnTo>
                  <a:lnTo>
                    <a:pt x="331" y="114"/>
                  </a:lnTo>
                  <a:lnTo>
                    <a:pt x="334" y="117"/>
                  </a:lnTo>
                  <a:lnTo>
                    <a:pt x="338" y="119"/>
                  </a:lnTo>
                  <a:lnTo>
                    <a:pt x="341" y="120"/>
                  </a:lnTo>
                  <a:lnTo>
                    <a:pt x="341" y="106"/>
                  </a:lnTo>
                  <a:lnTo>
                    <a:pt x="312" y="83"/>
                  </a:lnTo>
                  <a:close/>
                  <a:moveTo>
                    <a:pt x="334" y="181"/>
                  </a:moveTo>
                  <a:lnTo>
                    <a:pt x="297" y="234"/>
                  </a:lnTo>
                  <a:lnTo>
                    <a:pt x="304" y="234"/>
                  </a:lnTo>
                  <a:lnTo>
                    <a:pt x="341" y="188"/>
                  </a:lnTo>
                  <a:lnTo>
                    <a:pt x="341" y="181"/>
                  </a:lnTo>
                  <a:lnTo>
                    <a:pt x="334" y="181"/>
                  </a:lnTo>
                  <a:close/>
                  <a:moveTo>
                    <a:pt x="273" y="545"/>
                  </a:moveTo>
                  <a:lnTo>
                    <a:pt x="273" y="552"/>
                  </a:lnTo>
                  <a:lnTo>
                    <a:pt x="304" y="582"/>
                  </a:lnTo>
                  <a:lnTo>
                    <a:pt x="297" y="567"/>
                  </a:lnTo>
                  <a:lnTo>
                    <a:pt x="289" y="555"/>
                  </a:lnTo>
                  <a:lnTo>
                    <a:pt x="285" y="551"/>
                  </a:lnTo>
                  <a:lnTo>
                    <a:pt x="281" y="548"/>
                  </a:lnTo>
                  <a:lnTo>
                    <a:pt x="278" y="546"/>
                  </a:lnTo>
                  <a:lnTo>
                    <a:pt x="273" y="545"/>
                  </a:lnTo>
                  <a:close/>
                  <a:moveTo>
                    <a:pt x="161" y="273"/>
                  </a:moveTo>
                  <a:lnTo>
                    <a:pt x="168" y="273"/>
                  </a:lnTo>
                  <a:lnTo>
                    <a:pt x="197" y="258"/>
                  </a:lnTo>
                  <a:lnTo>
                    <a:pt x="222" y="243"/>
                  </a:lnTo>
                  <a:lnTo>
                    <a:pt x="247" y="228"/>
                  </a:lnTo>
                  <a:lnTo>
                    <a:pt x="269" y="213"/>
                  </a:lnTo>
                  <a:lnTo>
                    <a:pt x="288" y="198"/>
                  </a:lnTo>
                  <a:lnTo>
                    <a:pt x="306" y="183"/>
                  </a:lnTo>
                  <a:lnTo>
                    <a:pt x="321" y="167"/>
                  </a:lnTo>
                  <a:lnTo>
                    <a:pt x="334" y="151"/>
                  </a:lnTo>
                  <a:lnTo>
                    <a:pt x="334" y="136"/>
                  </a:lnTo>
                  <a:lnTo>
                    <a:pt x="334" y="133"/>
                  </a:lnTo>
                  <a:lnTo>
                    <a:pt x="333" y="130"/>
                  </a:lnTo>
                  <a:lnTo>
                    <a:pt x="331" y="126"/>
                  </a:lnTo>
                  <a:lnTo>
                    <a:pt x="329" y="123"/>
                  </a:lnTo>
                  <a:lnTo>
                    <a:pt x="321" y="116"/>
                  </a:lnTo>
                  <a:lnTo>
                    <a:pt x="312" y="110"/>
                  </a:lnTo>
                  <a:lnTo>
                    <a:pt x="299" y="103"/>
                  </a:lnTo>
                  <a:lnTo>
                    <a:pt x="283" y="97"/>
                  </a:lnTo>
                  <a:lnTo>
                    <a:pt x="265" y="90"/>
                  </a:lnTo>
                  <a:lnTo>
                    <a:pt x="244" y="83"/>
                  </a:lnTo>
                  <a:lnTo>
                    <a:pt x="198" y="98"/>
                  </a:lnTo>
                  <a:lnTo>
                    <a:pt x="161" y="273"/>
                  </a:lnTo>
                  <a:close/>
                  <a:moveTo>
                    <a:pt x="76" y="151"/>
                  </a:moveTo>
                  <a:lnTo>
                    <a:pt x="84" y="151"/>
                  </a:lnTo>
                  <a:lnTo>
                    <a:pt x="84" y="174"/>
                  </a:lnTo>
                  <a:lnTo>
                    <a:pt x="76" y="204"/>
                  </a:lnTo>
                  <a:lnTo>
                    <a:pt x="69" y="204"/>
                  </a:lnTo>
                  <a:lnTo>
                    <a:pt x="69" y="181"/>
                  </a:lnTo>
                  <a:lnTo>
                    <a:pt x="76" y="151"/>
                  </a:lnTo>
                  <a:close/>
                  <a:moveTo>
                    <a:pt x="62" y="219"/>
                  </a:moveTo>
                  <a:lnTo>
                    <a:pt x="69" y="219"/>
                  </a:lnTo>
                  <a:lnTo>
                    <a:pt x="69" y="249"/>
                  </a:lnTo>
                  <a:lnTo>
                    <a:pt x="62" y="249"/>
                  </a:lnTo>
                  <a:lnTo>
                    <a:pt x="62" y="219"/>
                  </a:lnTo>
                  <a:close/>
                  <a:moveTo>
                    <a:pt x="47" y="317"/>
                  </a:moveTo>
                  <a:lnTo>
                    <a:pt x="47" y="348"/>
                  </a:lnTo>
                  <a:lnTo>
                    <a:pt x="54" y="348"/>
                  </a:lnTo>
                  <a:lnTo>
                    <a:pt x="54" y="317"/>
                  </a:lnTo>
                  <a:lnTo>
                    <a:pt x="47" y="317"/>
                  </a:lnTo>
                  <a:close/>
                  <a:moveTo>
                    <a:pt x="152" y="0"/>
                  </a:moveTo>
                  <a:lnTo>
                    <a:pt x="244" y="0"/>
                  </a:lnTo>
                  <a:lnTo>
                    <a:pt x="263" y="3"/>
                  </a:lnTo>
                  <a:lnTo>
                    <a:pt x="281" y="9"/>
                  </a:lnTo>
                  <a:lnTo>
                    <a:pt x="298" y="14"/>
                  </a:lnTo>
                  <a:lnTo>
                    <a:pt x="313" y="19"/>
                  </a:lnTo>
                  <a:lnTo>
                    <a:pt x="328" y="26"/>
                  </a:lnTo>
                  <a:lnTo>
                    <a:pt x="340" y="33"/>
                  </a:lnTo>
                  <a:lnTo>
                    <a:pt x="352" y="41"/>
                  </a:lnTo>
                  <a:lnTo>
                    <a:pt x="363" y="49"/>
                  </a:lnTo>
                  <a:lnTo>
                    <a:pt x="371" y="58"/>
                  </a:lnTo>
                  <a:lnTo>
                    <a:pt x="380" y="67"/>
                  </a:lnTo>
                  <a:lnTo>
                    <a:pt x="386" y="77"/>
                  </a:lnTo>
                  <a:lnTo>
                    <a:pt x="392" y="87"/>
                  </a:lnTo>
                  <a:lnTo>
                    <a:pt x="397" y="99"/>
                  </a:lnTo>
                  <a:lnTo>
                    <a:pt x="400" y="111"/>
                  </a:lnTo>
                  <a:lnTo>
                    <a:pt x="401" y="123"/>
                  </a:lnTo>
                  <a:lnTo>
                    <a:pt x="402" y="136"/>
                  </a:lnTo>
                  <a:lnTo>
                    <a:pt x="402" y="181"/>
                  </a:lnTo>
                  <a:lnTo>
                    <a:pt x="327" y="287"/>
                  </a:lnTo>
                  <a:lnTo>
                    <a:pt x="334" y="287"/>
                  </a:lnTo>
                  <a:lnTo>
                    <a:pt x="410" y="219"/>
                  </a:lnTo>
                  <a:lnTo>
                    <a:pt x="410" y="234"/>
                  </a:lnTo>
                  <a:lnTo>
                    <a:pt x="400" y="254"/>
                  </a:lnTo>
                  <a:lnTo>
                    <a:pt x="389" y="274"/>
                  </a:lnTo>
                  <a:lnTo>
                    <a:pt x="378" y="291"/>
                  </a:lnTo>
                  <a:lnTo>
                    <a:pt x="366" y="305"/>
                  </a:lnTo>
                  <a:lnTo>
                    <a:pt x="353" y="319"/>
                  </a:lnTo>
                  <a:lnTo>
                    <a:pt x="340" y="330"/>
                  </a:lnTo>
                  <a:lnTo>
                    <a:pt x="325" y="340"/>
                  </a:lnTo>
                  <a:lnTo>
                    <a:pt x="312" y="348"/>
                  </a:lnTo>
                  <a:lnTo>
                    <a:pt x="266" y="363"/>
                  </a:lnTo>
                  <a:lnTo>
                    <a:pt x="266" y="393"/>
                  </a:lnTo>
                  <a:lnTo>
                    <a:pt x="268" y="394"/>
                  </a:lnTo>
                  <a:lnTo>
                    <a:pt x="272" y="396"/>
                  </a:lnTo>
                  <a:lnTo>
                    <a:pt x="277" y="400"/>
                  </a:lnTo>
                  <a:lnTo>
                    <a:pt x="282" y="405"/>
                  </a:lnTo>
                  <a:lnTo>
                    <a:pt x="296" y="420"/>
                  </a:lnTo>
                  <a:lnTo>
                    <a:pt x="314" y="443"/>
                  </a:lnTo>
                  <a:lnTo>
                    <a:pt x="336" y="470"/>
                  </a:lnTo>
                  <a:lnTo>
                    <a:pt x="362" y="503"/>
                  </a:lnTo>
                  <a:lnTo>
                    <a:pt x="391" y="544"/>
                  </a:lnTo>
                  <a:lnTo>
                    <a:pt x="424" y="589"/>
                  </a:lnTo>
                  <a:lnTo>
                    <a:pt x="432" y="594"/>
                  </a:lnTo>
                  <a:lnTo>
                    <a:pt x="440" y="598"/>
                  </a:lnTo>
                  <a:lnTo>
                    <a:pt x="448" y="604"/>
                  </a:lnTo>
                  <a:lnTo>
                    <a:pt x="455" y="611"/>
                  </a:lnTo>
                  <a:lnTo>
                    <a:pt x="463" y="619"/>
                  </a:lnTo>
                  <a:lnTo>
                    <a:pt x="470" y="629"/>
                  </a:lnTo>
                  <a:lnTo>
                    <a:pt x="478" y="638"/>
                  </a:lnTo>
                  <a:lnTo>
                    <a:pt x="485" y="650"/>
                  </a:lnTo>
                  <a:lnTo>
                    <a:pt x="485" y="658"/>
                  </a:lnTo>
                  <a:lnTo>
                    <a:pt x="448" y="628"/>
                  </a:lnTo>
                  <a:lnTo>
                    <a:pt x="448" y="635"/>
                  </a:lnTo>
                  <a:lnTo>
                    <a:pt x="456" y="645"/>
                  </a:lnTo>
                  <a:lnTo>
                    <a:pt x="464" y="653"/>
                  </a:lnTo>
                  <a:lnTo>
                    <a:pt x="470" y="662"/>
                  </a:lnTo>
                  <a:lnTo>
                    <a:pt x="475" y="670"/>
                  </a:lnTo>
                  <a:lnTo>
                    <a:pt x="480" y="678"/>
                  </a:lnTo>
                  <a:lnTo>
                    <a:pt x="483" y="684"/>
                  </a:lnTo>
                  <a:lnTo>
                    <a:pt x="485" y="691"/>
                  </a:lnTo>
                  <a:lnTo>
                    <a:pt x="485" y="696"/>
                  </a:lnTo>
                  <a:lnTo>
                    <a:pt x="478" y="696"/>
                  </a:lnTo>
                  <a:lnTo>
                    <a:pt x="440" y="718"/>
                  </a:lnTo>
                  <a:lnTo>
                    <a:pt x="432" y="718"/>
                  </a:lnTo>
                  <a:lnTo>
                    <a:pt x="417" y="696"/>
                  </a:lnTo>
                  <a:lnTo>
                    <a:pt x="410" y="703"/>
                  </a:lnTo>
                  <a:lnTo>
                    <a:pt x="402" y="703"/>
                  </a:lnTo>
                  <a:lnTo>
                    <a:pt x="366" y="672"/>
                  </a:lnTo>
                  <a:lnTo>
                    <a:pt x="332" y="642"/>
                  </a:lnTo>
                  <a:lnTo>
                    <a:pt x="301" y="610"/>
                  </a:lnTo>
                  <a:lnTo>
                    <a:pt x="273" y="579"/>
                  </a:lnTo>
                  <a:lnTo>
                    <a:pt x="261" y="563"/>
                  </a:lnTo>
                  <a:lnTo>
                    <a:pt x="249" y="548"/>
                  </a:lnTo>
                  <a:lnTo>
                    <a:pt x="237" y="532"/>
                  </a:lnTo>
                  <a:lnTo>
                    <a:pt x="226" y="516"/>
                  </a:lnTo>
                  <a:lnTo>
                    <a:pt x="216" y="501"/>
                  </a:lnTo>
                  <a:lnTo>
                    <a:pt x="207" y="485"/>
                  </a:lnTo>
                  <a:lnTo>
                    <a:pt x="198" y="469"/>
                  </a:lnTo>
                  <a:lnTo>
                    <a:pt x="190" y="453"/>
                  </a:lnTo>
                  <a:lnTo>
                    <a:pt x="152" y="378"/>
                  </a:lnTo>
                  <a:lnTo>
                    <a:pt x="149" y="378"/>
                  </a:lnTo>
                  <a:lnTo>
                    <a:pt x="147" y="379"/>
                  </a:lnTo>
                  <a:lnTo>
                    <a:pt x="144" y="381"/>
                  </a:lnTo>
                  <a:lnTo>
                    <a:pt x="140" y="383"/>
                  </a:lnTo>
                  <a:lnTo>
                    <a:pt x="136" y="391"/>
                  </a:lnTo>
                  <a:lnTo>
                    <a:pt x="132" y="400"/>
                  </a:lnTo>
                  <a:lnTo>
                    <a:pt x="129" y="413"/>
                  </a:lnTo>
                  <a:lnTo>
                    <a:pt x="125" y="429"/>
                  </a:lnTo>
                  <a:lnTo>
                    <a:pt x="123" y="447"/>
                  </a:lnTo>
                  <a:lnTo>
                    <a:pt x="122" y="468"/>
                  </a:lnTo>
                  <a:lnTo>
                    <a:pt x="123" y="502"/>
                  </a:lnTo>
                  <a:lnTo>
                    <a:pt x="123" y="530"/>
                  </a:lnTo>
                  <a:lnTo>
                    <a:pt x="121" y="541"/>
                  </a:lnTo>
                  <a:lnTo>
                    <a:pt x="120" y="549"/>
                  </a:lnTo>
                  <a:lnTo>
                    <a:pt x="118" y="555"/>
                  </a:lnTo>
                  <a:lnTo>
                    <a:pt x="115" y="561"/>
                  </a:lnTo>
                  <a:lnTo>
                    <a:pt x="109" y="565"/>
                  </a:lnTo>
                  <a:lnTo>
                    <a:pt x="106" y="570"/>
                  </a:lnTo>
                  <a:lnTo>
                    <a:pt x="103" y="575"/>
                  </a:lnTo>
                  <a:lnTo>
                    <a:pt x="102" y="579"/>
                  </a:lnTo>
                  <a:lnTo>
                    <a:pt x="101" y="583"/>
                  </a:lnTo>
                  <a:lnTo>
                    <a:pt x="102" y="588"/>
                  </a:lnTo>
                  <a:lnTo>
                    <a:pt x="104" y="593"/>
                  </a:lnTo>
                  <a:lnTo>
                    <a:pt x="107" y="597"/>
                  </a:lnTo>
                  <a:lnTo>
                    <a:pt x="107" y="613"/>
                  </a:lnTo>
                  <a:lnTo>
                    <a:pt x="84" y="613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08"/>
                  </a:lnTo>
                  <a:lnTo>
                    <a:pt x="73" y="604"/>
                  </a:lnTo>
                  <a:lnTo>
                    <a:pt x="71" y="600"/>
                  </a:lnTo>
                  <a:lnTo>
                    <a:pt x="70" y="596"/>
                  </a:lnTo>
                  <a:lnTo>
                    <a:pt x="70" y="589"/>
                  </a:lnTo>
                  <a:lnTo>
                    <a:pt x="69" y="582"/>
                  </a:lnTo>
                  <a:lnTo>
                    <a:pt x="62" y="582"/>
                  </a:lnTo>
                  <a:lnTo>
                    <a:pt x="62" y="589"/>
                  </a:lnTo>
                  <a:lnTo>
                    <a:pt x="61" y="595"/>
                  </a:lnTo>
                  <a:lnTo>
                    <a:pt x="57" y="599"/>
                  </a:lnTo>
                  <a:lnTo>
                    <a:pt x="54" y="603"/>
                  </a:lnTo>
                  <a:lnTo>
                    <a:pt x="51" y="605"/>
                  </a:lnTo>
                  <a:lnTo>
                    <a:pt x="46" y="606"/>
                  </a:lnTo>
                  <a:lnTo>
                    <a:pt x="40" y="606"/>
                  </a:lnTo>
                  <a:lnTo>
                    <a:pt x="33" y="604"/>
                  </a:lnTo>
                  <a:lnTo>
                    <a:pt x="0" y="561"/>
                  </a:lnTo>
                  <a:lnTo>
                    <a:pt x="8" y="492"/>
                  </a:lnTo>
                  <a:lnTo>
                    <a:pt x="8" y="461"/>
                  </a:lnTo>
                  <a:lnTo>
                    <a:pt x="54" y="249"/>
                  </a:lnTo>
                  <a:lnTo>
                    <a:pt x="62" y="249"/>
                  </a:lnTo>
                  <a:lnTo>
                    <a:pt x="62" y="280"/>
                  </a:lnTo>
                  <a:lnTo>
                    <a:pt x="69" y="280"/>
                  </a:lnTo>
                  <a:lnTo>
                    <a:pt x="107" y="120"/>
                  </a:lnTo>
                  <a:lnTo>
                    <a:pt x="103" y="121"/>
                  </a:lnTo>
                  <a:lnTo>
                    <a:pt x="101" y="123"/>
                  </a:lnTo>
                  <a:lnTo>
                    <a:pt x="98" y="125"/>
                  </a:lnTo>
                  <a:lnTo>
                    <a:pt x="96" y="129"/>
                  </a:lnTo>
                  <a:lnTo>
                    <a:pt x="95" y="132"/>
                  </a:lnTo>
                  <a:lnTo>
                    <a:pt x="92" y="137"/>
                  </a:lnTo>
                  <a:lnTo>
                    <a:pt x="92" y="144"/>
                  </a:lnTo>
                  <a:lnTo>
                    <a:pt x="92" y="151"/>
                  </a:lnTo>
                  <a:lnTo>
                    <a:pt x="84" y="151"/>
                  </a:lnTo>
                  <a:lnTo>
                    <a:pt x="84" y="136"/>
                  </a:lnTo>
                  <a:lnTo>
                    <a:pt x="39" y="136"/>
                  </a:lnTo>
                  <a:lnTo>
                    <a:pt x="39" y="129"/>
                  </a:lnTo>
                  <a:lnTo>
                    <a:pt x="39" y="125"/>
                  </a:lnTo>
                  <a:lnTo>
                    <a:pt x="41" y="121"/>
                  </a:lnTo>
                  <a:lnTo>
                    <a:pt x="46" y="118"/>
                  </a:lnTo>
                  <a:lnTo>
                    <a:pt x="50" y="115"/>
                  </a:lnTo>
                  <a:lnTo>
                    <a:pt x="56" y="113"/>
                  </a:lnTo>
                  <a:lnTo>
                    <a:pt x="65" y="110"/>
                  </a:lnTo>
                  <a:lnTo>
                    <a:pt x="73" y="108"/>
                  </a:lnTo>
                  <a:lnTo>
                    <a:pt x="84" y="106"/>
                  </a:lnTo>
                  <a:lnTo>
                    <a:pt x="84" y="98"/>
                  </a:lnTo>
                  <a:lnTo>
                    <a:pt x="69" y="98"/>
                  </a:lnTo>
                  <a:lnTo>
                    <a:pt x="24" y="113"/>
                  </a:lnTo>
                  <a:lnTo>
                    <a:pt x="17" y="113"/>
                  </a:lnTo>
                  <a:lnTo>
                    <a:pt x="17" y="110"/>
                  </a:lnTo>
                  <a:lnTo>
                    <a:pt x="18" y="107"/>
                  </a:lnTo>
                  <a:lnTo>
                    <a:pt x="21" y="104"/>
                  </a:lnTo>
                  <a:lnTo>
                    <a:pt x="24" y="102"/>
                  </a:lnTo>
                  <a:lnTo>
                    <a:pt x="29" y="100"/>
                  </a:lnTo>
                  <a:lnTo>
                    <a:pt x="33" y="99"/>
                  </a:lnTo>
                  <a:lnTo>
                    <a:pt x="39" y="98"/>
                  </a:lnTo>
                  <a:lnTo>
                    <a:pt x="47" y="98"/>
                  </a:lnTo>
                  <a:lnTo>
                    <a:pt x="47" y="91"/>
                  </a:lnTo>
                  <a:lnTo>
                    <a:pt x="39" y="91"/>
                  </a:lnTo>
                  <a:lnTo>
                    <a:pt x="33" y="90"/>
                  </a:lnTo>
                  <a:lnTo>
                    <a:pt x="29" y="87"/>
                  </a:lnTo>
                  <a:lnTo>
                    <a:pt x="24" y="85"/>
                  </a:lnTo>
                  <a:lnTo>
                    <a:pt x="21" y="82"/>
                  </a:lnTo>
                  <a:lnTo>
                    <a:pt x="18" y="78"/>
                  </a:lnTo>
                  <a:lnTo>
                    <a:pt x="17" y="74"/>
                  </a:lnTo>
                  <a:lnTo>
                    <a:pt x="17" y="6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7" name="Freeform 196">
              <a:extLst>
                <a:ext uri="{FF2B5EF4-FFF2-40B4-BE49-F238E27FC236}">
                  <a16:creationId xmlns:a16="http://schemas.microsoft.com/office/drawing/2014/main" id="{AE7FBCA0-33FC-4D5D-8CF2-3BC89A06F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7374" y="3995710"/>
              <a:ext cx="62840" cy="86863"/>
            </a:xfrm>
            <a:custGeom>
              <a:avLst/>
              <a:gdLst>
                <a:gd name="T0" fmla="*/ 468 w 544"/>
                <a:gd name="T1" fmla="*/ 597 h 757"/>
                <a:gd name="T2" fmla="*/ 400 w 544"/>
                <a:gd name="T3" fmla="*/ 597 h 757"/>
                <a:gd name="T4" fmla="*/ 362 w 544"/>
                <a:gd name="T5" fmla="*/ 560 h 757"/>
                <a:gd name="T6" fmla="*/ 256 w 544"/>
                <a:gd name="T7" fmla="*/ 356 h 757"/>
                <a:gd name="T8" fmla="*/ 314 w 544"/>
                <a:gd name="T9" fmla="*/ 343 h 757"/>
                <a:gd name="T10" fmla="*/ 241 w 544"/>
                <a:gd name="T11" fmla="*/ 348 h 757"/>
                <a:gd name="T12" fmla="*/ 275 w 544"/>
                <a:gd name="T13" fmla="*/ 330 h 757"/>
                <a:gd name="T14" fmla="*/ 313 w 544"/>
                <a:gd name="T15" fmla="*/ 311 h 757"/>
                <a:gd name="T16" fmla="*/ 324 w 544"/>
                <a:gd name="T17" fmla="*/ 288 h 757"/>
                <a:gd name="T18" fmla="*/ 195 w 544"/>
                <a:gd name="T19" fmla="*/ 265 h 757"/>
                <a:gd name="T20" fmla="*/ 226 w 544"/>
                <a:gd name="T21" fmla="*/ 219 h 757"/>
                <a:gd name="T22" fmla="*/ 188 w 544"/>
                <a:gd name="T23" fmla="*/ 341 h 757"/>
                <a:gd name="T24" fmla="*/ 127 w 544"/>
                <a:gd name="T25" fmla="*/ 310 h 757"/>
                <a:gd name="T26" fmla="*/ 105 w 544"/>
                <a:gd name="T27" fmla="*/ 356 h 757"/>
                <a:gd name="T28" fmla="*/ 334 w 544"/>
                <a:gd name="T29" fmla="*/ 6 h 757"/>
                <a:gd name="T30" fmla="*/ 368 w 544"/>
                <a:gd name="T31" fmla="*/ 22 h 757"/>
                <a:gd name="T32" fmla="*/ 506 w 544"/>
                <a:gd name="T33" fmla="*/ 295 h 757"/>
                <a:gd name="T34" fmla="*/ 474 w 544"/>
                <a:gd name="T35" fmla="*/ 312 h 757"/>
                <a:gd name="T36" fmla="*/ 484 w 544"/>
                <a:gd name="T37" fmla="*/ 326 h 757"/>
                <a:gd name="T38" fmla="*/ 534 w 544"/>
                <a:gd name="T39" fmla="*/ 345 h 757"/>
                <a:gd name="T40" fmla="*/ 468 w 544"/>
                <a:gd name="T41" fmla="*/ 363 h 757"/>
                <a:gd name="T42" fmla="*/ 484 w 544"/>
                <a:gd name="T43" fmla="*/ 484 h 757"/>
                <a:gd name="T44" fmla="*/ 468 w 544"/>
                <a:gd name="T45" fmla="*/ 620 h 757"/>
                <a:gd name="T46" fmla="*/ 473 w 544"/>
                <a:gd name="T47" fmla="*/ 719 h 757"/>
                <a:gd name="T48" fmla="*/ 460 w 544"/>
                <a:gd name="T49" fmla="*/ 711 h 757"/>
                <a:gd name="T50" fmla="*/ 445 w 544"/>
                <a:gd name="T51" fmla="*/ 733 h 757"/>
                <a:gd name="T52" fmla="*/ 440 w 544"/>
                <a:gd name="T53" fmla="*/ 753 h 757"/>
                <a:gd name="T54" fmla="*/ 385 w 544"/>
                <a:gd name="T55" fmla="*/ 628 h 757"/>
                <a:gd name="T56" fmla="*/ 385 w 544"/>
                <a:gd name="T57" fmla="*/ 575 h 757"/>
                <a:gd name="T58" fmla="*/ 373 w 544"/>
                <a:gd name="T59" fmla="*/ 516 h 757"/>
                <a:gd name="T60" fmla="*/ 370 w 544"/>
                <a:gd name="T61" fmla="*/ 477 h 757"/>
                <a:gd name="T62" fmla="*/ 355 w 544"/>
                <a:gd name="T63" fmla="*/ 461 h 757"/>
                <a:gd name="T64" fmla="*/ 355 w 544"/>
                <a:gd name="T65" fmla="*/ 446 h 757"/>
                <a:gd name="T66" fmla="*/ 188 w 544"/>
                <a:gd name="T67" fmla="*/ 446 h 757"/>
                <a:gd name="T68" fmla="*/ 272 w 544"/>
                <a:gd name="T69" fmla="*/ 453 h 757"/>
                <a:gd name="T70" fmla="*/ 190 w 544"/>
                <a:gd name="T71" fmla="*/ 479 h 757"/>
                <a:gd name="T72" fmla="*/ 156 w 544"/>
                <a:gd name="T73" fmla="*/ 505 h 757"/>
                <a:gd name="T74" fmla="*/ 140 w 544"/>
                <a:gd name="T75" fmla="*/ 560 h 757"/>
                <a:gd name="T76" fmla="*/ 111 w 544"/>
                <a:gd name="T77" fmla="*/ 622 h 757"/>
                <a:gd name="T78" fmla="*/ 68 w 544"/>
                <a:gd name="T79" fmla="*/ 635 h 757"/>
                <a:gd name="T80" fmla="*/ 46 w 544"/>
                <a:gd name="T81" fmla="*/ 583 h 757"/>
                <a:gd name="T82" fmla="*/ 30 w 544"/>
                <a:gd name="T83" fmla="*/ 616 h 757"/>
                <a:gd name="T84" fmla="*/ 0 w 544"/>
                <a:gd name="T85" fmla="*/ 560 h 757"/>
                <a:gd name="T86" fmla="*/ 138 w 544"/>
                <a:gd name="T87" fmla="*/ 263 h 757"/>
                <a:gd name="T88" fmla="*/ 151 w 544"/>
                <a:gd name="T89" fmla="*/ 273 h 757"/>
                <a:gd name="T90" fmla="*/ 151 w 544"/>
                <a:gd name="T91" fmla="*/ 174 h 757"/>
                <a:gd name="T92" fmla="*/ 173 w 544"/>
                <a:gd name="T93" fmla="*/ 137 h 757"/>
                <a:gd name="T94" fmla="*/ 195 w 544"/>
                <a:gd name="T95" fmla="*/ 132 h 757"/>
                <a:gd name="T96" fmla="*/ 183 w 544"/>
                <a:gd name="T97" fmla="*/ 122 h 757"/>
                <a:gd name="T98" fmla="*/ 234 w 544"/>
                <a:gd name="T99" fmla="*/ 23 h 757"/>
                <a:gd name="T100" fmla="*/ 285 w 544"/>
                <a:gd name="T101" fmla="*/ 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757">
                  <a:moveTo>
                    <a:pt x="453" y="567"/>
                  </a:moveTo>
                  <a:lnTo>
                    <a:pt x="453" y="582"/>
                  </a:lnTo>
                  <a:lnTo>
                    <a:pt x="460" y="613"/>
                  </a:lnTo>
                  <a:lnTo>
                    <a:pt x="468" y="613"/>
                  </a:lnTo>
                  <a:lnTo>
                    <a:pt x="468" y="597"/>
                  </a:lnTo>
                  <a:lnTo>
                    <a:pt x="460" y="567"/>
                  </a:lnTo>
                  <a:lnTo>
                    <a:pt x="453" y="567"/>
                  </a:lnTo>
                  <a:close/>
                  <a:moveTo>
                    <a:pt x="377" y="590"/>
                  </a:moveTo>
                  <a:lnTo>
                    <a:pt x="377" y="606"/>
                  </a:lnTo>
                  <a:lnTo>
                    <a:pt x="400" y="597"/>
                  </a:lnTo>
                  <a:lnTo>
                    <a:pt x="400" y="582"/>
                  </a:lnTo>
                  <a:lnTo>
                    <a:pt x="377" y="590"/>
                  </a:lnTo>
                  <a:close/>
                  <a:moveTo>
                    <a:pt x="347" y="514"/>
                  </a:moveTo>
                  <a:lnTo>
                    <a:pt x="362" y="514"/>
                  </a:lnTo>
                  <a:lnTo>
                    <a:pt x="362" y="560"/>
                  </a:lnTo>
                  <a:lnTo>
                    <a:pt x="355" y="560"/>
                  </a:lnTo>
                  <a:lnTo>
                    <a:pt x="347" y="514"/>
                  </a:lnTo>
                  <a:close/>
                  <a:moveTo>
                    <a:pt x="241" y="348"/>
                  </a:moveTo>
                  <a:lnTo>
                    <a:pt x="241" y="356"/>
                  </a:lnTo>
                  <a:lnTo>
                    <a:pt x="256" y="356"/>
                  </a:lnTo>
                  <a:lnTo>
                    <a:pt x="272" y="353"/>
                  </a:lnTo>
                  <a:lnTo>
                    <a:pt x="286" y="351"/>
                  </a:lnTo>
                  <a:lnTo>
                    <a:pt x="297" y="349"/>
                  </a:lnTo>
                  <a:lnTo>
                    <a:pt x="307" y="346"/>
                  </a:lnTo>
                  <a:lnTo>
                    <a:pt x="314" y="343"/>
                  </a:lnTo>
                  <a:lnTo>
                    <a:pt x="320" y="340"/>
                  </a:lnTo>
                  <a:lnTo>
                    <a:pt x="323" y="336"/>
                  </a:lnTo>
                  <a:lnTo>
                    <a:pt x="324" y="333"/>
                  </a:lnTo>
                  <a:lnTo>
                    <a:pt x="317" y="333"/>
                  </a:lnTo>
                  <a:lnTo>
                    <a:pt x="241" y="348"/>
                  </a:lnTo>
                  <a:close/>
                  <a:moveTo>
                    <a:pt x="287" y="174"/>
                  </a:moveTo>
                  <a:lnTo>
                    <a:pt x="226" y="333"/>
                  </a:lnTo>
                  <a:lnTo>
                    <a:pt x="241" y="333"/>
                  </a:lnTo>
                  <a:lnTo>
                    <a:pt x="259" y="332"/>
                  </a:lnTo>
                  <a:lnTo>
                    <a:pt x="275" y="330"/>
                  </a:lnTo>
                  <a:lnTo>
                    <a:pt x="288" y="327"/>
                  </a:lnTo>
                  <a:lnTo>
                    <a:pt x="300" y="322"/>
                  </a:lnTo>
                  <a:lnTo>
                    <a:pt x="305" y="318"/>
                  </a:lnTo>
                  <a:lnTo>
                    <a:pt x="309" y="315"/>
                  </a:lnTo>
                  <a:lnTo>
                    <a:pt x="313" y="311"/>
                  </a:lnTo>
                  <a:lnTo>
                    <a:pt x="317" y="308"/>
                  </a:lnTo>
                  <a:lnTo>
                    <a:pt x="319" y="302"/>
                  </a:lnTo>
                  <a:lnTo>
                    <a:pt x="322" y="298"/>
                  </a:lnTo>
                  <a:lnTo>
                    <a:pt x="323" y="293"/>
                  </a:lnTo>
                  <a:lnTo>
                    <a:pt x="324" y="288"/>
                  </a:lnTo>
                  <a:lnTo>
                    <a:pt x="294" y="174"/>
                  </a:lnTo>
                  <a:lnTo>
                    <a:pt x="287" y="174"/>
                  </a:lnTo>
                  <a:close/>
                  <a:moveTo>
                    <a:pt x="219" y="219"/>
                  </a:moveTo>
                  <a:lnTo>
                    <a:pt x="204" y="273"/>
                  </a:lnTo>
                  <a:lnTo>
                    <a:pt x="195" y="265"/>
                  </a:lnTo>
                  <a:lnTo>
                    <a:pt x="188" y="265"/>
                  </a:lnTo>
                  <a:lnTo>
                    <a:pt x="195" y="295"/>
                  </a:lnTo>
                  <a:lnTo>
                    <a:pt x="204" y="295"/>
                  </a:lnTo>
                  <a:lnTo>
                    <a:pt x="226" y="227"/>
                  </a:lnTo>
                  <a:lnTo>
                    <a:pt x="226" y="219"/>
                  </a:lnTo>
                  <a:lnTo>
                    <a:pt x="219" y="219"/>
                  </a:lnTo>
                  <a:close/>
                  <a:moveTo>
                    <a:pt x="180" y="317"/>
                  </a:moveTo>
                  <a:lnTo>
                    <a:pt x="173" y="348"/>
                  </a:lnTo>
                  <a:lnTo>
                    <a:pt x="180" y="348"/>
                  </a:lnTo>
                  <a:lnTo>
                    <a:pt x="188" y="341"/>
                  </a:lnTo>
                  <a:lnTo>
                    <a:pt x="188" y="317"/>
                  </a:lnTo>
                  <a:lnTo>
                    <a:pt x="180" y="317"/>
                  </a:lnTo>
                  <a:close/>
                  <a:moveTo>
                    <a:pt x="136" y="288"/>
                  </a:moveTo>
                  <a:lnTo>
                    <a:pt x="127" y="295"/>
                  </a:lnTo>
                  <a:lnTo>
                    <a:pt x="127" y="310"/>
                  </a:lnTo>
                  <a:lnTo>
                    <a:pt x="136" y="310"/>
                  </a:lnTo>
                  <a:lnTo>
                    <a:pt x="143" y="288"/>
                  </a:lnTo>
                  <a:lnTo>
                    <a:pt x="136" y="288"/>
                  </a:lnTo>
                  <a:close/>
                  <a:moveTo>
                    <a:pt x="112" y="326"/>
                  </a:moveTo>
                  <a:lnTo>
                    <a:pt x="105" y="356"/>
                  </a:lnTo>
                  <a:lnTo>
                    <a:pt x="112" y="356"/>
                  </a:lnTo>
                  <a:lnTo>
                    <a:pt x="127" y="326"/>
                  </a:lnTo>
                  <a:lnTo>
                    <a:pt x="112" y="326"/>
                  </a:lnTo>
                  <a:close/>
                  <a:moveTo>
                    <a:pt x="332" y="0"/>
                  </a:moveTo>
                  <a:lnTo>
                    <a:pt x="334" y="6"/>
                  </a:lnTo>
                  <a:lnTo>
                    <a:pt x="338" y="10"/>
                  </a:lnTo>
                  <a:lnTo>
                    <a:pt x="343" y="14"/>
                  </a:lnTo>
                  <a:lnTo>
                    <a:pt x="350" y="17"/>
                  </a:lnTo>
                  <a:lnTo>
                    <a:pt x="358" y="20"/>
                  </a:lnTo>
                  <a:lnTo>
                    <a:pt x="368" y="22"/>
                  </a:lnTo>
                  <a:lnTo>
                    <a:pt x="379" y="23"/>
                  </a:lnTo>
                  <a:lnTo>
                    <a:pt x="392" y="23"/>
                  </a:lnTo>
                  <a:lnTo>
                    <a:pt x="453" y="288"/>
                  </a:lnTo>
                  <a:lnTo>
                    <a:pt x="506" y="288"/>
                  </a:lnTo>
                  <a:lnTo>
                    <a:pt x="506" y="295"/>
                  </a:lnTo>
                  <a:lnTo>
                    <a:pt x="460" y="302"/>
                  </a:lnTo>
                  <a:lnTo>
                    <a:pt x="460" y="310"/>
                  </a:lnTo>
                  <a:lnTo>
                    <a:pt x="466" y="311"/>
                  </a:lnTo>
                  <a:lnTo>
                    <a:pt x="471" y="311"/>
                  </a:lnTo>
                  <a:lnTo>
                    <a:pt x="474" y="312"/>
                  </a:lnTo>
                  <a:lnTo>
                    <a:pt x="477" y="314"/>
                  </a:lnTo>
                  <a:lnTo>
                    <a:pt x="480" y="316"/>
                  </a:lnTo>
                  <a:lnTo>
                    <a:pt x="482" y="318"/>
                  </a:lnTo>
                  <a:lnTo>
                    <a:pt x="483" y="322"/>
                  </a:lnTo>
                  <a:lnTo>
                    <a:pt x="484" y="326"/>
                  </a:lnTo>
                  <a:lnTo>
                    <a:pt x="544" y="326"/>
                  </a:lnTo>
                  <a:lnTo>
                    <a:pt x="544" y="333"/>
                  </a:lnTo>
                  <a:lnTo>
                    <a:pt x="542" y="338"/>
                  </a:lnTo>
                  <a:lnTo>
                    <a:pt x="539" y="341"/>
                  </a:lnTo>
                  <a:lnTo>
                    <a:pt x="534" y="345"/>
                  </a:lnTo>
                  <a:lnTo>
                    <a:pt x="525" y="349"/>
                  </a:lnTo>
                  <a:lnTo>
                    <a:pt x="515" y="352"/>
                  </a:lnTo>
                  <a:lnTo>
                    <a:pt x="502" y="357"/>
                  </a:lnTo>
                  <a:lnTo>
                    <a:pt x="486" y="360"/>
                  </a:lnTo>
                  <a:lnTo>
                    <a:pt x="468" y="363"/>
                  </a:lnTo>
                  <a:lnTo>
                    <a:pt x="484" y="409"/>
                  </a:lnTo>
                  <a:lnTo>
                    <a:pt x="475" y="431"/>
                  </a:lnTo>
                  <a:lnTo>
                    <a:pt x="484" y="477"/>
                  </a:lnTo>
                  <a:lnTo>
                    <a:pt x="475" y="484"/>
                  </a:lnTo>
                  <a:lnTo>
                    <a:pt x="484" y="484"/>
                  </a:lnTo>
                  <a:lnTo>
                    <a:pt x="475" y="492"/>
                  </a:lnTo>
                  <a:lnTo>
                    <a:pt x="484" y="582"/>
                  </a:lnTo>
                  <a:lnTo>
                    <a:pt x="484" y="628"/>
                  </a:lnTo>
                  <a:lnTo>
                    <a:pt x="475" y="620"/>
                  </a:lnTo>
                  <a:lnTo>
                    <a:pt x="468" y="620"/>
                  </a:lnTo>
                  <a:lnTo>
                    <a:pt x="491" y="733"/>
                  </a:lnTo>
                  <a:lnTo>
                    <a:pt x="475" y="733"/>
                  </a:lnTo>
                  <a:lnTo>
                    <a:pt x="475" y="728"/>
                  </a:lnTo>
                  <a:lnTo>
                    <a:pt x="475" y="724"/>
                  </a:lnTo>
                  <a:lnTo>
                    <a:pt x="473" y="719"/>
                  </a:lnTo>
                  <a:lnTo>
                    <a:pt x="472" y="716"/>
                  </a:lnTo>
                  <a:lnTo>
                    <a:pt x="470" y="714"/>
                  </a:lnTo>
                  <a:lnTo>
                    <a:pt x="468" y="712"/>
                  </a:lnTo>
                  <a:lnTo>
                    <a:pt x="465" y="711"/>
                  </a:lnTo>
                  <a:lnTo>
                    <a:pt x="460" y="711"/>
                  </a:lnTo>
                  <a:lnTo>
                    <a:pt x="460" y="718"/>
                  </a:lnTo>
                  <a:lnTo>
                    <a:pt x="468" y="742"/>
                  </a:lnTo>
                  <a:lnTo>
                    <a:pt x="460" y="742"/>
                  </a:lnTo>
                  <a:lnTo>
                    <a:pt x="453" y="733"/>
                  </a:lnTo>
                  <a:lnTo>
                    <a:pt x="445" y="733"/>
                  </a:lnTo>
                  <a:lnTo>
                    <a:pt x="445" y="739"/>
                  </a:lnTo>
                  <a:lnTo>
                    <a:pt x="444" y="744"/>
                  </a:lnTo>
                  <a:lnTo>
                    <a:pt x="443" y="747"/>
                  </a:lnTo>
                  <a:lnTo>
                    <a:pt x="442" y="750"/>
                  </a:lnTo>
                  <a:lnTo>
                    <a:pt x="440" y="753"/>
                  </a:lnTo>
                  <a:lnTo>
                    <a:pt x="437" y="754"/>
                  </a:lnTo>
                  <a:lnTo>
                    <a:pt x="434" y="756"/>
                  </a:lnTo>
                  <a:lnTo>
                    <a:pt x="430" y="757"/>
                  </a:lnTo>
                  <a:lnTo>
                    <a:pt x="392" y="628"/>
                  </a:lnTo>
                  <a:lnTo>
                    <a:pt x="385" y="628"/>
                  </a:lnTo>
                  <a:lnTo>
                    <a:pt x="385" y="658"/>
                  </a:lnTo>
                  <a:lnTo>
                    <a:pt x="377" y="658"/>
                  </a:lnTo>
                  <a:lnTo>
                    <a:pt x="362" y="567"/>
                  </a:lnTo>
                  <a:lnTo>
                    <a:pt x="385" y="582"/>
                  </a:lnTo>
                  <a:lnTo>
                    <a:pt x="385" y="575"/>
                  </a:lnTo>
                  <a:lnTo>
                    <a:pt x="384" y="559"/>
                  </a:lnTo>
                  <a:lnTo>
                    <a:pt x="382" y="545"/>
                  </a:lnTo>
                  <a:lnTo>
                    <a:pt x="378" y="533"/>
                  </a:lnTo>
                  <a:lnTo>
                    <a:pt x="376" y="524"/>
                  </a:lnTo>
                  <a:lnTo>
                    <a:pt x="373" y="516"/>
                  </a:lnTo>
                  <a:lnTo>
                    <a:pt x="370" y="511"/>
                  </a:lnTo>
                  <a:lnTo>
                    <a:pt x="367" y="508"/>
                  </a:lnTo>
                  <a:lnTo>
                    <a:pt x="362" y="507"/>
                  </a:lnTo>
                  <a:lnTo>
                    <a:pt x="370" y="499"/>
                  </a:lnTo>
                  <a:lnTo>
                    <a:pt x="370" y="477"/>
                  </a:lnTo>
                  <a:lnTo>
                    <a:pt x="355" y="477"/>
                  </a:lnTo>
                  <a:lnTo>
                    <a:pt x="355" y="499"/>
                  </a:lnTo>
                  <a:lnTo>
                    <a:pt x="347" y="499"/>
                  </a:lnTo>
                  <a:lnTo>
                    <a:pt x="347" y="469"/>
                  </a:lnTo>
                  <a:lnTo>
                    <a:pt x="355" y="461"/>
                  </a:lnTo>
                  <a:lnTo>
                    <a:pt x="347" y="461"/>
                  </a:lnTo>
                  <a:lnTo>
                    <a:pt x="340" y="469"/>
                  </a:lnTo>
                  <a:lnTo>
                    <a:pt x="340" y="439"/>
                  </a:lnTo>
                  <a:lnTo>
                    <a:pt x="347" y="439"/>
                  </a:lnTo>
                  <a:lnTo>
                    <a:pt x="355" y="446"/>
                  </a:lnTo>
                  <a:lnTo>
                    <a:pt x="362" y="446"/>
                  </a:lnTo>
                  <a:lnTo>
                    <a:pt x="355" y="439"/>
                  </a:lnTo>
                  <a:lnTo>
                    <a:pt x="355" y="393"/>
                  </a:lnTo>
                  <a:lnTo>
                    <a:pt x="188" y="431"/>
                  </a:lnTo>
                  <a:lnTo>
                    <a:pt x="188" y="446"/>
                  </a:lnTo>
                  <a:lnTo>
                    <a:pt x="241" y="431"/>
                  </a:lnTo>
                  <a:lnTo>
                    <a:pt x="272" y="439"/>
                  </a:lnTo>
                  <a:lnTo>
                    <a:pt x="309" y="431"/>
                  </a:lnTo>
                  <a:lnTo>
                    <a:pt x="309" y="446"/>
                  </a:lnTo>
                  <a:lnTo>
                    <a:pt x="272" y="453"/>
                  </a:lnTo>
                  <a:lnTo>
                    <a:pt x="240" y="462"/>
                  </a:lnTo>
                  <a:lnTo>
                    <a:pt x="225" y="466"/>
                  </a:lnTo>
                  <a:lnTo>
                    <a:pt x="212" y="470"/>
                  </a:lnTo>
                  <a:lnTo>
                    <a:pt x="201" y="475"/>
                  </a:lnTo>
                  <a:lnTo>
                    <a:pt x="190" y="479"/>
                  </a:lnTo>
                  <a:lnTo>
                    <a:pt x="180" y="484"/>
                  </a:lnTo>
                  <a:lnTo>
                    <a:pt x="173" y="490"/>
                  </a:lnTo>
                  <a:lnTo>
                    <a:pt x="166" y="494"/>
                  </a:lnTo>
                  <a:lnTo>
                    <a:pt x="160" y="499"/>
                  </a:lnTo>
                  <a:lnTo>
                    <a:pt x="156" y="505"/>
                  </a:lnTo>
                  <a:lnTo>
                    <a:pt x="153" y="511"/>
                  </a:lnTo>
                  <a:lnTo>
                    <a:pt x="151" y="516"/>
                  </a:lnTo>
                  <a:lnTo>
                    <a:pt x="151" y="522"/>
                  </a:lnTo>
                  <a:lnTo>
                    <a:pt x="145" y="542"/>
                  </a:lnTo>
                  <a:lnTo>
                    <a:pt x="140" y="560"/>
                  </a:lnTo>
                  <a:lnTo>
                    <a:pt x="135" y="576"/>
                  </a:lnTo>
                  <a:lnTo>
                    <a:pt x="129" y="590"/>
                  </a:lnTo>
                  <a:lnTo>
                    <a:pt x="123" y="602"/>
                  </a:lnTo>
                  <a:lnTo>
                    <a:pt x="118" y="613"/>
                  </a:lnTo>
                  <a:lnTo>
                    <a:pt x="111" y="622"/>
                  </a:lnTo>
                  <a:lnTo>
                    <a:pt x="105" y="628"/>
                  </a:lnTo>
                  <a:lnTo>
                    <a:pt x="105" y="643"/>
                  </a:lnTo>
                  <a:lnTo>
                    <a:pt x="83" y="643"/>
                  </a:lnTo>
                  <a:lnTo>
                    <a:pt x="75" y="635"/>
                  </a:lnTo>
                  <a:lnTo>
                    <a:pt x="68" y="635"/>
                  </a:lnTo>
                  <a:lnTo>
                    <a:pt x="68" y="643"/>
                  </a:lnTo>
                  <a:lnTo>
                    <a:pt x="44" y="628"/>
                  </a:lnTo>
                  <a:lnTo>
                    <a:pt x="60" y="582"/>
                  </a:lnTo>
                  <a:lnTo>
                    <a:pt x="52" y="582"/>
                  </a:lnTo>
                  <a:lnTo>
                    <a:pt x="46" y="583"/>
                  </a:lnTo>
                  <a:lnTo>
                    <a:pt x="42" y="586"/>
                  </a:lnTo>
                  <a:lnTo>
                    <a:pt x="38" y="591"/>
                  </a:lnTo>
                  <a:lnTo>
                    <a:pt x="35" y="597"/>
                  </a:lnTo>
                  <a:lnTo>
                    <a:pt x="33" y="606"/>
                  </a:lnTo>
                  <a:lnTo>
                    <a:pt x="30" y="616"/>
                  </a:lnTo>
                  <a:lnTo>
                    <a:pt x="29" y="629"/>
                  </a:lnTo>
                  <a:lnTo>
                    <a:pt x="29" y="643"/>
                  </a:lnTo>
                  <a:lnTo>
                    <a:pt x="14" y="628"/>
                  </a:lnTo>
                  <a:lnTo>
                    <a:pt x="22" y="582"/>
                  </a:lnTo>
                  <a:lnTo>
                    <a:pt x="0" y="560"/>
                  </a:lnTo>
                  <a:lnTo>
                    <a:pt x="127" y="249"/>
                  </a:lnTo>
                  <a:lnTo>
                    <a:pt x="136" y="249"/>
                  </a:lnTo>
                  <a:lnTo>
                    <a:pt x="136" y="255"/>
                  </a:lnTo>
                  <a:lnTo>
                    <a:pt x="136" y="260"/>
                  </a:lnTo>
                  <a:lnTo>
                    <a:pt x="138" y="263"/>
                  </a:lnTo>
                  <a:lnTo>
                    <a:pt x="139" y="266"/>
                  </a:lnTo>
                  <a:lnTo>
                    <a:pt x="141" y="269"/>
                  </a:lnTo>
                  <a:lnTo>
                    <a:pt x="144" y="271"/>
                  </a:lnTo>
                  <a:lnTo>
                    <a:pt x="146" y="272"/>
                  </a:lnTo>
                  <a:lnTo>
                    <a:pt x="151" y="273"/>
                  </a:lnTo>
                  <a:lnTo>
                    <a:pt x="158" y="234"/>
                  </a:lnTo>
                  <a:lnTo>
                    <a:pt x="151" y="242"/>
                  </a:lnTo>
                  <a:lnTo>
                    <a:pt x="143" y="242"/>
                  </a:lnTo>
                  <a:lnTo>
                    <a:pt x="143" y="212"/>
                  </a:lnTo>
                  <a:lnTo>
                    <a:pt x="151" y="174"/>
                  </a:lnTo>
                  <a:lnTo>
                    <a:pt x="158" y="181"/>
                  </a:lnTo>
                  <a:lnTo>
                    <a:pt x="166" y="181"/>
                  </a:lnTo>
                  <a:lnTo>
                    <a:pt x="158" y="174"/>
                  </a:lnTo>
                  <a:lnTo>
                    <a:pt x="158" y="166"/>
                  </a:lnTo>
                  <a:lnTo>
                    <a:pt x="173" y="137"/>
                  </a:lnTo>
                  <a:lnTo>
                    <a:pt x="180" y="137"/>
                  </a:lnTo>
                  <a:lnTo>
                    <a:pt x="188" y="144"/>
                  </a:lnTo>
                  <a:lnTo>
                    <a:pt x="195" y="144"/>
                  </a:lnTo>
                  <a:lnTo>
                    <a:pt x="195" y="137"/>
                  </a:lnTo>
                  <a:lnTo>
                    <a:pt x="195" y="132"/>
                  </a:lnTo>
                  <a:lnTo>
                    <a:pt x="194" y="130"/>
                  </a:lnTo>
                  <a:lnTo>
                    <a:pt x="192" y="127"/>
                  </a:lnTo>
                  <a:lnTo>
                    <a:pt x="190" y="125"/>
                  </a:lnTo>
                  <a:lnTo>
                    <a:pt x="187" y="124"/>
                  </a:lnTo>
                  <a:lnTo>
                    <a:pt x="183" y="122"/>
                  </a:lnTo>
                  <a:lnTo>
                    <a:pt x="178" y="122"/>
                  </a:lnTo>
                  <a:lnTo>
                    <a:pt x="173" y="122"/>
                  </a:lnTo>
                  <a:lnTo>
                    <a:pt x="211" y="15"/>
                  </a:lnTo>
                  <a:lnTo>
                    <a:pt x="241" y="15"/>
                  </a:lnTo>
                  <a:lnTo>
                    <a:pt x="234" y="23"/>
                  </a:lnTo>
                  <a:lnTo>
                    <a:pt x="234" y="30"/>
                  </a:lnTo>
                  <a:lnTo>
                    <a:pt x="246" y="24"/>
                  </a:lnTo>
                  <a:lnTo>
                    <a:pt x="259" y="17"/>
                  </a:lnTo>
                  <a:lnTo>
                    <a:pt x="272" y="12"/>
                  </a:lnTo>
                  <a:lnTo>
                    <a:pt x="285" y="8"/>
                  </a:lnTo>
                  <a:lnTo>
                    <a:pt x="296" y="5"/>
                  </a:lnTo>
                  <a:lnTo>
                    <a:pt x="308" y="2"/>
                  </a:lnTo>
                  <a:lnTo>
                    <a:pt x="321" y="0"/>
                  </a:lnTo>
                  <a:lnTo>
                    <a:pt x="3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8" name="Freeform 197">
              <a:extLst>
                <a:ext uri="{FF2B5EF4-FFF2-40B4-BE49-F238E27FC236}">
                  <a16:creationId xmlns:a16="http://schemas.microsoft.com/office/drawing/2014/main" id="{2BF11812-8F0E-4928-AAB3-EECF616A2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3910" y="3997558"/>
              <a:ext cx="60991" cy="81319"/>
            </a:xfrm>
            <a:custGeom>
              <a:avLst/>
              <a:gdLst>
                <a:gd name="T0" fmla="*/ 484 w 521"/>
                <a:gd name="T1" fmla="*/ 30 h 704"/>
                <a:gd name="T2" fmla="*/ 173 w 521"/>
                <a:gd name="T3" fmla="*/ 446 h 704"/>
                <a:gd name="T4" fmla="*/ 166 w 521"/>
                <a:gd name="T5" fmla="*/ 575 h 704"/>
                <a:gd name="T6" fmla="*/ 173 w 521"/>
                <a:gd name="T7" fmla="*/ 537 h 704"/>
                <a:gd name="T8" fmla="*/ 173 w 521"/>
                <a:gd name="T9" fmla="*/ 514 h 704"/>
                <a:gd name="T10" fmla="*/ 182 w 521"/>
                <a:gd name="T11" fmla="*/ 446 h 704"/>
                <a:gd name="T12" fmla="*/ 521 w 521"/>
                <a:gd name="T13" fmla="*/ 8 h 704"/>
                <a:gd name="T14" fmla="*/ 514 w 521"/>
                <a:gd name="T15" fmla="*/ 45 h 704"/>
                <a:gd name="T16" fmla="*/ 505 w 521"/>
                <a:gd name="T17" fmla="*/ 58 h 704"/>
                <a:gd name="T18" fmla="*/ 489 w 521"/>
                <a:gd name="T19" fmla="*/ 69 h 704"/>
                <a:gd name="T20" fmla="*/ 460 w 521"/>
                <a:gd name="T21" fmla="*/ 78 h 704"/>
                <a:gd name="T22" fmla="*/ 393 w 521"/>
                <a:gd name="T23" fmla="*/ 84 h 704"/>
                <a:gd name="T24" fmla="*/ 341 w 521"/>
                <a:gd name="T25" fmla="*/ 113 h 704"/>
                <a:gd name="T26" fmla="*/ 317 w 521"/>
                <a:gd name="T27" fmla="*/ 207 h 704"/>
                <a:gd name="T28" fmla="*/ 281 w 521"/>
                <a:gd name="T29" fmla="*/ 406 h 704"/>
                <a:gd name="T30" fmla="*/ 272 w 521"/>
                <a:gd name="T31" fmla="*/ 696 h 704"/>
                <a:gd name="T32" fmla="*/ 256 w 521"/>
                <a:gd name="T33" fmla="*/ 691 h 704"/>
                <a:gd name="T34" fmla="*/ 245 w 521"/>
                <a:gd name="T35" fmla="*/ 666 h 704"/>
                <a:gd name="T36" fmla="*/ 234 w 521"/>
                <a:gd name="T37" fmla="*/ 620 h 704"/>
                <a:gd name="T38" fmla="*/ 234 w 521"/>
                <a:gd name="T39" fmla="*/ 537 h 704"/>
                <a:gd name="T40" fmla="*/ 225 w 521"/>
                <a:gd name="T41" fmla="*/ 553 h 704"/>
                <a:gd name="T42" fmla="*/ 215 w 521"/>
                <a:gd name="T43" fmla="*/ 558 h 704"/>
                <a:gd name="T44" fmla="*/ 212 w 521"/>
                <a:gd name="T45" fmla="*/ 568 h 704"/>
                <a:gd name="T46" fmla="*/ 227 w 521"/>
                <a:gd name="T47" fmla="*/ 704 h 704"/>
                <a:gd name="T48" fmla="*/ 173 w 521"/>
                <a:gd name="T49" fmla="*/ 688 h 704"/>
                <a:gd name="T50" fmla="*/ 153 w 521"/>
                <a:gd name="T51" fmla="*/ 657 h 704"/>
                <a:gd name="T52" fmla="*/ 140 w 521"/>
                <a:gd name="T53" fmla="*/ 613 h 704"/>
                <a:gd name="T54" fmla="*/ 136 w 521"/>
                <a:gd name="T55" fmla="*/ 575 h 704"/>
                <a:gd name="T56" fmla="*/ 136 w 521"/>
                <a:gd name="T57" fmla="*/ 529 h 704"/>
                <a:gd name="T58" fmla="*/ 144 w 521"/>
                <a:gd name="T59" fmla="*/ 484 h 704"/>
                <a:gd name="T60" fmla="*/ 153 w 521"/>
                <a:gd name="T61" fmla="*/ 475 h 704"/>
                <a:gd name="T62" fmla="*/ 163 w 521"/>
                <a:gd name="T63" fmla="*/ 471 h 704"/>
                <a:gd name="T64" fmla="*/ 166 w 521"/>
                <a:gd name="T65" fmla="*/ 461 h 704"/>
                <a:gd name="T66" fmla="*/ 151 w 521"/>
                <a:gd name="T67" fmla="*/ 440 h 704"/>
                <a:gd name="T68" fmla="*/ 156 w 521"/>
                <a:gd name="T69" fmla="*/ 408 h 704"/>
                <a:gd name="T70" fmla="*/ 168 w 521"/>
                <a:gd name="T71" fmla="*/ 394 h 704"/>
                <a:gd name="T72" fmla="*/ 177 w 521"/>
                <a:gd name="T73" fmla="*/ 290 h 704"/>
                <a:gd name="T74" fmla="*/ 187 w 521"/>
                <a:gd name="T75" fmla="*/ 250 h 704"/>
                <a:gd name="T76" fmla="*/ 151 w 521"/>
                <a:gd name="T77" fmla="*/ 144 h 704"/>
                <a:gd name="T78" fmla="*/ 83 w 521"/>
                <a:gd name="T79" fmla="*/ 121 h 704"/>
                <a:gd name="T80" fmla="*/ 204 w 521"/>
                <a:gd name="T81" fmla="*/ 121 h 704"/>
                <a:gd name="T82" fmla="*/ 76 w 521"/>
                <a:gd name="T83" fmla="*/ 106 h 704"/>
                <a:gd name="T84" fmla="*/ 0 w 521"/>
                <a:gd name="T85" fmla="*/ 98 h 704"/>
                <a:gd name="T86" fmla="*/ 0 w 521"/>
                <a:gd name="T87" fmla="*/ 48 h 704"/>
                <a:gd name="T88" fmla="*/ 5 w 521"/>
                <a:gd name="T89" fmla="*/ 37 h 704"/>
                <a:gd name="T90" fmla="*/ 17 w 521"/>
                <a:gd name="T91" fmla="*/ 27 h 704"/>
                <a:gd name="T92" fmla="*/ 51 w 521"/>
                <a:gd name="T93" fmla="*/ 18 h 704"/>
                <a:gd name="T94" fmla="*/ 499 w 521"/>
                <a:gd name="T95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1" h="704">
                  <a:moveTo>
                    <a:pt x="453" y="23"/>
                  </a:moveTo>
                  <a:lnTo>
                    <a:pt x="453" y="30"/>
                  </a:lnTo>
                  <a:lnTo>
                    <a:pt x="484" y="30"/>
                  </a:lnTo>
                  <a:lnTo>
                    <a:pt x="484" y="23"/>
                  </a:lnTo>
                  <a:lnTo>
                    <a:pt x="453" y="23"/>
                  </a:lnTo>
                  <a:close/>
                  <a:moveTo>
                    <a:pt x="173" y="446"/>
                  </a:moveTo>
                  <a:lnTo>
                    <a:pt x="159" y="612"/>
                  </a:lnTo>
                  <a:lnTo>
                    <a:pt x="173" y="612"/>
                  </a:lnTo>
                  <a:lnTo>
                    <a:pt x="166" y="575"/>
                  </a:lnTo>
                  <a:lnTo>
                    <a:pt x="166" y="560"/>
                  </a:lnTo>
                  <a:lnTo>
                    <a:pt x="182" y="537"/>
                  </a:lnTo>
                  <a:lnTo>
                    <a:pt x="173" y="537"/>
                  </a:lnTo>
                  <a:lnTo>
                    <a:pt x="182" y="529"/>
                  </a:lnTo>
                  <a:lnTo>
                    <a:pt x="182" y="522"/>
                  </a:lnTo>
                  <a:lnTo>
                    <a:pt x="173" y="514"/>
                  </a:lnTo>
                  <a:lnTo>
                    <a:pt x="173" y="507"/>
                  </a:lnTo>
                  <a:lnTo>
                    <a:pt x="189" y="476"/>
                  </a:lnTo>
                  <a:lnTo>
                    <a:pt x="182" y="446"/>
                  </a:lnTo>
                  <a:lnTo>
                    <a:pt x="173" y="446"/>
                  </a:lnTo>
                  <a:close/>
                  <a:moveTo>
                    <a:pt x="499" y="0"/>
                  </a:moveTo>
                  <a:lnTo>
                    <a:pt x="521" y="8"/>
                  </a:lnTo>
                  <a:lnTo>
                    <a:pt x="521" y="23"/>
                  </a:lnTo>
                  <a:lnTo>
                    <a:pt x="499" y="23"/>
                  </a:lnTo>
                  <a:lnTo>
                    <a:pt x="514" y="45"/>
                  </a:lnTo>
                  <a:lnTo>
                    <a:pt x="512" y="50"/>
                  </a:lnTo>
                  <a:lnTo>
                    <a:pt x="509" y="54"/>
                  </a:lnTo>
                  <a:lnTo>
                    <a:pt x="505" y="58"/>
                  </a:lnTo>
                  <a:lnTo>
                    <a:pt x="500" y="62"/>
                  </a:lnTo>
                  <a:lnTo>
                    <a:pt x="496" y="66"/>
                  </a:lnTo>
                  <a:lnTo>
                    <a:pt x="489" y="69"/>
                  </a:lnTo>
                  <a:lnTo>
                    <a:pt x="483" y="71"/>
                  </a:lnTo>
                  <a:lnTo>
                    <a:pt x="476" y="74"/>
                  </a:lnTo>
                  <a:lnTo>
                    <a:pt x="460" y="78"/>
                  </a:lnTo>
                  <a:lnTo>
                    <a:pt x="439" y="80"/>
                  </a:lnTo>
                  <a:lnTo>
                    <a:pt x="418" y="83"/>
                  </a:lnTo>
                  <a:lnTo>
                    <a:pt x="393" y="84"/>
                  </a:lnTo>
                  <a:lnTo>
                    <a:pt x="341" y="91"/>
                  </a:lnTo>
                  <a:lnTo>
                    <a:pt x="333" y="113"/>
                  </a:lnTo>
                  <a:lnTo>
                    <a:pt x="341" y="113"/>
                  </a:lnTo>
                  <a:lnTo>
                    <a:pt x="334" y="133"/>
                  </a:lnTo>
                  <a:lnTo>
                    <a:pt x="326" y="163"/>
                  </a:lnTo>
                  <a:lnTo>
                    <a:pt x="317" y="207"/>
                  </a:lnTo>
                  <a:lnTo>
                    <a:pt x="306" y="261"/>
                  </a:lnTo>
                  <a:lnTo>
                    <a:pt x="294" y="328"/>
                  </a:lnTo>
                  <a:lnTo>
                    <a:pt x="281" y="406"/>
                  </a:lnTo>
                  <a:lnTo>
                    <a:pt x="266" y="496"/>
                  </a:lnTo>
                  <a:lnTo>
                    <a:pt x="249" y="597"/>
                  </a:lnTo>
                  <a:lnTo>
                    <a:pt x="272" y="696"/>
                  </a:lnTo>
                  <a:lnTo>
                    <a:pt x="265" y="696"/>
                  </a:lnTo>
                  <a:lnTo>
                    <a:pt x="261" y="694"/>
                  </a:lnTo>
                  <a:lnTo>
                    <a:pt x="256" y="691"/>
                  </a:lnTo>
                  <a:lnTo>
                    <a:pt x="252" y="686"/>
                  </a:lnTo>
                  <a:lnTo>
                    <a:pt x="249" y="677"/>
                  </a:lnTo>
                  <a:lnTo>
                    <a:pt x="245" y="666"/>
                  </a:lnTo>
                  <a:lnTo>
                    <a:pt x="242" y="654"/>
                  </a:lnTo>
                  <a:lnTo>
                    <a:pt x="237" y="638"/>
                  </a:lnTo>
                  <a:lnTo>
                    <a:pt x="234" y="620"/>
                  </a:lnTo>
                  <a:lnTo>
                    <a:pt x="242" y="544"/>
                  </a:lnTo>
                  <a:lnTo>
                    <a:pt x="242" y="537"/>
                  </a:lnTo>
                  <a:lnTo>
                    <a:pt x="234" y="537"/>
                  </a:lnTo>
                  <a:lnTo>
                    <a:pt x="234" y="552"/>
                  </a:lnTo>
                  <a:lnTo>
                    <a:pt x="229" y="553"/>
                  </a:lnTo>
                  <a:lnTo>
                    <a:pt x="225" y="553"/>
                  </a:lnTo>
                  <a:lnTo>
                    <a:pt x="220" y="554"/>
                  </a:lnTo>
                  <a:lnTo>
                    <a:pt x="217" y="556"/>
                  </a:lnTo>
                  <a:lnTo>
                    <a:pt x="215" y="558"/>
                  </a:lnTo>
                  <a:lnTo>
                    <a:pt x="213" y="560"/>
                  </a:lnTo>
                  <a:lnTo>
                    <a:pt x="212" y="563"/>
                  </a:lnTo>
                  <a:lnTo>
                    <a:pt x="212" y="568"/>
                  </a:lnTo>
                  <a:lnTo>
                    <a:pt x="212" y="575"/>
                  </a:lnTo>
                  <a:lnTo>
                    <a:pt x="227" y="696"/>
                  </a:lnTo>
                  <a:lnTo>
                    <a:pt x="227" y="704"/>
                  </a:lnTo>
                  <a:lnTo>
                    <a:pt x="212" y="704"/>
                  </a:lnTo>
                  <a:lnTo>
                    <a:pt x="182" y="680"/>
                  </a:lnTo>
                  <a:lnTo>
                    <a:pt x="173" y="688"/>
                  </a:lnTo>
                  <a:lnTo>
                    <a:pt x="166" y="688"/>
                  </a:lnTo>
                  <a:lnTo>
                    <a:pt x="160" y="672"/>
                  </a:lnTo>
                  <a:lnTo>
                    <a:pt x="153" y="657"/>
                  </a:lnTo>
                  <a:lnTo>
                    <a:pt x="148" y="642"/>
                  </a:lnTo>
                  <a:lnTo>
                    <a:pt x="144" y="627"/>
                  </a:lnTo>
                  <a:lnTo>
                    <a:pt x="140" y="613"/>
                  </a:lnTo>
                  <a:lnTo>
                    <a:pt x="138" y="599"/>
                  </a:lnTo>
                  <a:lnTo>
                    <a:pt x="136" y="587"/>
                  </a:lnTo>
                  <a:lnTo>
                    <a:pt x="136" y="575"/>
                  </a:lnTo>
                  <a:lnTo>
                    <a:pt x="144" y="582"/>
                  </a:lnTo>
                  <a:lnTo>
                    <a:pt x="151" y="582"/>
                  </a:lnTo>
                  <a:lnTo>
                    <a:pt x="136" y="529"/>
                  </a:lnTo>
                  <a:lnTo>
                    <a:pt x="159" y="522"/>
                  </a:lnTo>
                  <a:lnTo>
                    <a:pt x="159" y="484"/>
                  </a:lnTo>
                  <a:lnTo>
                    <a:pt x="144" y="484"/>
                  </a:lnTo>
                  <a:lnTo>
                    <a:pt x="144" y="476"/>
                  </a:lnTo>
                  <a:lnTo>
                    <a:pt x="149" y="476"/>
                  </a:lnTo>
                  <a:lnTo>
                    <a:pt x="153" y="475"/>
                  </a:lnTo>
                  <a:lnTo>
                    <a:pt x="158" y="474"/>
                  </a:lnTo>
                  <a:lnTo>
                    <a:pt x="161" y="473"/>
                  </a:lnTo>
                  <a:lnTo>
                    <a:pt x="163" y="471"/>
                  </a:lnTo>
                  <a:lnTo>
                    <a:pt x="165" y="468"/>
                  </a:lnTo>
                  <a:lnTo>
                    <a:pt x="166" y="464"/>
                  </a:lnTo>
                  <a:lnTo>
                    <a:pt x="166" y="461"/>
                  </a:lnTo>
                  <a:lnTo>
                    <a:pt x="166" y="454"/>
                  </a:lnTo>
                  <a:lnTo>
                    <a:pt x="151" y="454"/>
                  </a:lnTo>
                  <a:lnTo>
                    <a:pt x="151" y="440"/>
                  </a:lnTo>
                  <a:lnTo>
                    <a:pt x="152" y="427"/>
                  </a:lnTo>
                  <a:lnTo>
                    <a:pt x="154" y="417"/>
                  </a:lnTo>
                  <a:lnTo>
                    <a:pt x="156" y="408"/>
                  </a:lnTo>
                  <a:lnTo>
                    <a:pt x="160" y="402"/>
                  </a:lnTo>
                  <a:lnTo>
                    <a:pt x="164" y="397"/>
                  </a:lnTo>
                  <a:lnTo>
                    <a:pt x="168" y="394"/>
                  </a:lnTo>
                  <a:lnTo>
                    <a:pt x="173" y="393"/>
                  </a:lnTo>
                  <a:lnTo>
                    <a:pt x="173" y="295"/>
                  </a:lnTo>
                  <a:lnTo>
                    <a:pt x="177" y="290"/>
                  </a:lnTo>
                  <a:lnTo>
                    <a:pt x="180" y="281"/>
                  </a:lnTo>
                  <a:lnTo>
                    <a:pt x="184" y="268"/>
                  </a:lnTo>
                  <a:lnTo>
                    <a:pt x="187" y="250"/>
                  </a:lnTo>
                  <a:lnTo>
                    <a:pt x="196" y="202"/>
                  </a:lnTo>
                  <a:lnTo>
                    <a:pt x="204" y="136"/>
                  </a:lnTo>
                  <a:lnTo>
                    <a:pt x="151" y="144"/>
                  </a:lnTo>
                  <a:lnTo>
                    <a:pt x="46" y="136"/>
                  </a:lnTo>
                  <a:lnTo>
                    <a:pt x="46" y="128"/>
                  </a:lnTo>
                  <a:lnTo>
                    <a:pt x="83" y="121"/>
                  </a:lnTo>
                  <a:lnTo>
                    <a:pt x="83" y="128"/>
                  </a:lnTo>
                  <a:lnTo>
                    <a:pt x="90" y="121"/>
                  </a:lnTo>
                  <a:lnTo>
                    <a:pt x="204" y="121"/>
                  </a:lnTo>
                  <a:lnTo>
                    <a:pt x="204" y="98"/>
                  </a:lnTo>
                  <a:lnTo>
                    <a:pt x="83" y="113"/>
                  </a:lnTo>
                  <a:lnTo>
                    <a:pt x="76" y="106"/>
                  </a:lnTo>
                  <a:lnTo>
                    <a:pt x="68" y="106"/>
                  </a:lnTo>
                  <a:lnTo>
                    <a:pt x="22" y="113"/>
                  </a:lnTo>
                  <a:lnTo>
                    <a:pt x="0" y="98"/>
                  </a:lnTo>
                  <a:lnTo>
                    <a:pt x="7" y="60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9" y="33"/>
                  </a:lnTo>
                  <a:lnTo>
                    <a:pt x="13" y="30"/>
                  </a:lnTo>
                  <a:lnTo>
                    <a:pt x="17" y="27"/>
                  </a:lnTo>
                  <a:lnTo>
                    <a:pt x="22" y="25"/>
                  </a:lnTo>
                  <a:lnTo>
                    <a:pt x="35" y="21"/>
                  </a:lnTo>
                  <a:lnTo>
                    <a:pt x="51" y="18"/>
                  </a:lnTo>
                  <a:lnTo>
                    <a:pt x="69" y="16"/>
                  </a:lnTo>
                  <a:lnTo>
                    <a:pt x="90" y="16"/>
                  </a:lnTo>
                  <a:lnTo>
                    <a:pt x="4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9" name="Freeform 198">
              <a:extLst>
                <a:ext uri="{FF2B5EF4-FFF2-40B4-BE49-F238E27FC236}">
                  <a16:creationId xmlns:a16="http://schemas.microsoft.com/office/drawing/2014/main" id="{866F83BB-6206-42C1-B0A1-FDCC47FDB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1205" y="3999407"/>
              <a:ext cx="51750" cy="70230"/>
            </a:xfrm>
            <a:custGeom>
              <a:avLst/>
              <a:gdLst>
                <a:gd name="T0" fmla="*/ 296 w 455"/>
                <a:gd name="T1" fmla="*/ 348 h 612"/>
                <a:gd name="T2" fmla="*/ 153 w 455"/>
                <a:gd name="T3" fmla="*/ 347 h 612"/>
                <a:gd name="T4" fmla="*/ 289 w 455"/>
                <a:gd name="T5" fmla="*/ 341 h 612"/>
                <a:gd name="T6" fmla="*/ 44 w 455"/>
                <a:gd name="T7" fmla="*/ 384 h 612"/>
                <a:gd name="T8" fmla="*/ 419 w 455"/>
                <a:gd name="T9" fmla="*/ 0 h 612"/>
                <a:gd name="T10" fmla="*/ 445 w 455"/>
                <a:gd name="T11" fmla="*/ 56 h 612"/>
                <a:gd name="T12" fmla="*/ 428 w 455"/>
                <a:gd name="T13" fmla="*/ 80 h 612"/>
                <a:gd name="T14" fmla="*/ 417 w 455"/>
                <a:gd name="T15" fmla="*/ 88 h 612"/>
                <a:gd name="T16" fmla="*/ 402 w 455"/>
                <a:gd name="T17" fmla="*/ 91 h 612"/>
                <a:gd name="T18" fmla="*/ 199 w 455"/>
                <a:gd name="T19" fmla="*/ 114 h 612"/>
                <a:gd name="T20" fmla="*/ 289 w 455"/>
                <a:gd name="T21" fmla="*/ 122 h 612"/>
                <a:gd name="T22" fmla="*/ 365 w 455"/>
                <a:gd name="T23" fmla="*/ 118 h 612"/>
                <a:gd name="T24" fmla="*/ 175 w 455"/>
                <a:gd name="T25" fmla="*/ 242 h 612"/>
                <a:gd name="T26" fmla="*/ 394 w 455"/>
                <a:gd name="T27" fmla="*/ 234 h 612"/>
                <a:gd name="T28" fmla="*/ 379 w 455"/>
                <a:gd name="T29" fmla="*/ 248 h 612"/>
                <a:gd name="T30" fmla="*/ 428 w 455"/>
                <a:gd name="T31" fmla="*/ 273 h 612"/>
                <a:gd name="T32" fmla="*/ 411 w 455"/>
                <a:gd name="T33" fmla="*/ 288 h 612"/>
                <a:gd name="T34" fmla="*/ 382 w 455"/>
                <a:gd name="T35" fmla="*/ 301 h 612"/>
                <a:gd name="T36" fmla="*/ 303 w 455"/>
                <a:gd name="T37" fmla="*/ 322 h 612"/>
                <a:gd name="T38" fmla="*/ 138 w 455"/>
                <a:gd name="T39" fmla="*/ 339 h 612"/>
                <a:gd name="T40" fmla="*/ 101 w 455"/>
                <a:gd name="T41" fmla="*/ 442 h 612"/>
                <a:gd name="T42" fmla="*/ 83 w 455"/>
                <a:gd name="T43" fmla="*/ 479 h 612"/>
                <a:gd name="T44" fmla="*/ 234 w 455"/>
                <a:gd name="T45" fmla="*/ 461 h 612"/>
                <a:gd name="T46" fmla="*/ 348 w 455"/>
                <a:gd name="T47" fmla="*/ 454 h 612"/>
                <a:gd name="T48" fmla="*/ 440 w 455"/>
                <a:gd name="T49" fmla="*/ 465 h 612"/>
                <a:gd name="T50" fmla="*/ 431 w 455"/>
                <a:gd name="T51" fmla="*/ 486 h 612"/>
                <a:gd name="T52" fmla="*/ 416 w 455"/>
                <a:gd name="T53" fmla="*/ 522 h 612"/>
                <a:gd name="T54" fmla="*/ 383 w 455"/>
                <a:gd name="T55" fmla="*/ 532 h 612"/>
                <a:gd name="T56" fmla="*/ 337 w 455"/>
                <a:gd name="T57" fmla="*/ 533 h 612"/>
                <a:gd name="T58" fmla="*/ 395 w 455"/>
                <a:gd name="T59" fmla="*/ 561 h 612"/>
                <a:gd name="T60" fmla="*/ 27 w 455"/>
                <a:gd name="T61" fmla="*/ 610 h 612"/>
                <a:gd name="T62" fmla="*/ 9 w 455"/>
                <a:gd name="T63" fmla="*/ 601 h 612"/>
                <a:gd name="T64" fmla="*/ 1 w 455"/>
                <a:gd name="T65" fmla="*/ 592 h 612"/>
                <a:gd name="T66" fmla="*/ 1 w 455"/>
                <a:gd name="T67" fmla="*/ 564 h 612"/>
                <a:gd name="T68" fmla="*/ 29 w 455"/>
                <a:gd name="T69" fmla="*/ 475 h 612"/>
                <a:gd name="T70" fmla="*/ 36 w 455"/>
                <a:gd name="T71" fmla="*/ 505 h 612"/>
                <a:gd name="T72" fmla="*/ 41 w 455"/>
                <a:gd name="T73" fmla="*/ 485 h 612"/>
                <a:gd name="T74" fmla="*/ 50 w 455"/>
                <a:gd name="T75" fmla="*/ 477 h 612"/>
                <a:gd name="T76" fmla="*/ 51 w 455"/>
                <a:gd name="T77" fmla="*/ 393 h 612"/>
                <a:gd name="T78" fmla="*/ 34 w 455"/>
                <a:gd name="T79" fmla="*/ 422 h 612"/>
                <a:gd name="T80" fmla="*/ 30 w 455"/>
                <a:gd name="T81" fmla="*/ 467 h 612"/>
                <a:gd name="T82" fmla="*/ 24 w 455"/>
                <a:gd name="T83" fmla="*/ 460 h 612"/>
                <a:gd name="T84" fmla="*/ 41 w 455"/>
                <a:gd name="T85" fmla="*/ 316 h 612"/>
                <a:gd name="T86" fmla="*/ 44 w 455"/>
                <a:gd name="T87" fmla="*/ 272 h 612"/>
                <a:gd name="T88" fmla="*/ 68 w 455"/>
                <a:gd name="T89" fmla="*/ 144 h 612"/>
                <a:gd name="T90" fmla="*/ 71 w 455"/>
                <a:gd name="T91" fmla="*/ 91 h 612"/>
                <a:gd name="T92" fmla="*/ 92 w 455"/>
                <a:gd name="T93" fmla="*/ 1 h 612"/>
                <a:gd name="T94" fmla="*/ 115 w 455"/>
                <a:gd name="T95" fmla="*/ 4 h 612"/>
                <a:gd name="T96" fmla="*/ 153 w 455"/>
                <a:gd name="T97" fmla="*/ 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5" h="612">
                  <a:moveTo>
                    <a:pt x="289" y="341"/>
                  </a:moveTo>
                  <a:lnTo>
                    <a:pt x="296" y="341"/>
                  </a:lnTo>
                  <a:lnTo>
                    <a:pt x="296" y="348"/>
                  </a:lnTo>
                  <a:lnTo>
                    <a:pt x="159" y="362"/>
                  </a:lnTo>
                  <a:lnTo>
                    <a:pt x="152" y="354"/>
                  </a:lnTo>
                  <a:lnTo>
                    <a:pt x="153" y="347"/>
                  </a:lnTo>
                  <a:lnTo>
                    <a:pt x="221" y="344"/>
                  </a:lnTo>
                  <a:lnTo>
                    <a:pt x="221" y="351"/>
                  </a:lnTo>
                  <a:lnTo>
                    <a:pt x="289" y="341"/>
                  </a:lnTo>
                  <a:close/>
                  <a:moveTo>
                    <a:pt x="40" y="331"/>
                  </a:moveTo>
                  <a:lnTo>
                    <a:pt x="36" y="384"/>
                  </a:lnTo>
                  <a:lnTo>
                    <a:pt x="44" y="384"/>
                  </a:lnTo>
                  <a:lnTo>
                    <a:pt x="47" y="332"/>
                  </a:lnTo>
                  <a:lnTo>
                    <a:pt x="40" y="331"/>
                  </a:lnTo>
                  <a:close/>
                  <a:moveTo>
                    <a:pt x="419" y="0"/>
                  </a:moveTo>
                  <a:lnTo>
                    <a:pt x="455" y="26"/>
                  </a:lnTo>
                  <a:lnTo>
                    <a:pt x="451" y="42"/>
                  </a:lnTo>
                  <a:lnTo>
                    <a:pt x="445" y="56"/>
                  </a:lnTo>
                  <a:lnTo>
                    <a:pt x="439" y="66"/>
                  </a:lnTo>
                  <a:lnTo>
                    <a:pt x="433" y="76"/>
                  </a:lnTo>
                  <a:lnTo>
                    <a:pt x="428" y="80"/>
                  </a:lnTo>
                  <a:lnTo>
                    <a:pt x="425" y="83"/>
                  </a:lnTo>
                  <a:lnTo>
                    <a:pt x="421" y="85"/>
                  </a:lnTo>
                  <a:lnTo>
                    <a:pt x="417" y="88"/>
                  </a:lnTo>
                  <a:lnTo>
                    <a:pt x="411" y="90"/>
                  </a:lnTo>
                  <a:lnTo>
                    <a:pt x="407" y="90"/>
                  </a:lnTo>
                  <a:lnTo>
                    <a:pt x="402" y="91"/>
                  </a:lnTo>
                  <a:lnTo>
                    <a:pt x="398" y="91"/>
                  </a:lnTo>
                  <a:lnTo>
                    <a:pt x="200" y="99"/>
                  </a:lnTo>
                  <a:lnTo>
                    <a:pt x="199" y="114"/>
                  </a:lnTo>
                  <a:lnTo>
                    <a:pt x="236" y="117"/>
                  </a:lnTo>
                  <a:lnTo>
                    <a:pt x="282" y="113"/>
                  </a:lnTo>
                  <a:lnTo>
                    <a:pt x="289" y="122"/>
                  </a:lnTo>
                  <a:lnTo>
                    <a:pt x="296" y="122"/>
                  </a:lnTo>
                  <a:lnTo>
                    <a:pt x="350" y="117"/>
                  </a:lnTo>
                  <a:lnTo>
                    <a:pt x="365" y="118"/>
                  </a:lnTo>
                  <a:lnTo>
                    <a:pt x="365" y="126"/>
                  </a:lnTo>
                  <a:lnTo>
                    <a:pt x="189" y="144"/>
                  </a:lnTo>
                  <a:lnTo>
                    <a:pt x="175" y="242"/>
                  </a:lnTo>
                  <a:lnTo>
                    <a:pt x="183" y="243"/>
                  </a:lnTo>
                  <a:lnTo>
                    <a:pt x="388" y="226"/>
                  </a:lnTo>
                  <a:lnTo>
                    <a:pt x="394" y="234"/>
                  </a:lnTo>
                  <a:lnTo>
                    <a:pt x="394" y="242"/>
                  </a:lnTo>
                  <a:lnTo>
                    <a:pt x="379" y="241"/>
                  </a:lnTo>
                  <a:lnTo>
                    <a:pt x="379" y="248"/>
                  </a:lnTo>
                  <a:lnTo>
                    <a:pt x="432" y="260"/>
                  </a:lnTo>
                  <a:lnTo>
                    <a:pt x="431" y="267"/>
                  </a:lnTo>
                  <a:lnTo>
                    <a:pt x="428" y="273"/>
                  </a:lnTo>
                  <a:lnTo>
                    <a:pt x="424" y="278"/>
                  </a:lnTo>
                  <a:lnTo>
                    <a:pt x="418" y="282"/>
                  </a:lnTo>
                  <a:lnTo>
                    <a:pt x="411" y="288"/>
                  </a:lnTo>
                  <a:lnTo>
                    <a:pt x="403" y="292"/>
                  </a:lnTo>
                  <a:lnTo>
                    <a:pt x="392" y="297"/>
                  </a:lnTo>
                  <a:lnTo>
                    <a:pt x="382" y="301"/>
                  </a:lnTo>
                  <a:lnTo>
                    <a:pt x="369" y="306"/>
                  </a:lnTo>
                  <a:lnTo>
                    <a:pt x="338" y="314"/>
                  </a:lnTo>
                  <a:lnTo>
                    <a:pt x="303" y="322"/>
                  </a:lnTo>
                  <a:lnTo>
                    <a:pt x="261" y="329"/>
                  </a:lnTo>
                  <a:lnTo>
                    <a:pt x="213" y="335"/>
                  </a:lnTo>
                  <a:lnTo>
                    <a:pt x="138" y="339"/>
                  </a:lnTo>
                  <a:lnTo>
                    <a:pt x="144" y="346"/>
                  </a:lnTo>
                  <a:lnTo>
                    <a:pt x="108" y="442"/>
                  </a:lnTo>
                  <a:lnTo>
                    <a:pt x="101" y="442"/>
                  </a:lnTo>
                  <a:lnTo>
                    <a:pt x="105" y="374"/>
                  </a:lnTo>
                  <a:lnTo>
                    <a:pt x="97" y="374"/>
                  </a:lnTo>
                  <a:lnTo>
                    <a:pt x="83" y="479"/>
                  </a:lnTo>
                  <a:lnTo>
                    <a:pt x="138" y="472"/>
                  </a:lnTo>
                  <a:lnTo>
                    <a:pt x="188" y="465"/>
                  </a:lnTo>
                  <a:lnTo>
                    <a:pt x="234" y="461"/>
                  </a:lnTo>
                  <a:lnTo>
                    <a:pt x="276" y="458"/>
                  </a:lnTo>
                  <a:lnTo>
                    <a:pt x="315" y="455"/>
                  </a:lnTo>
                  <a:lnTo>
                    <a:pt x="348" y="454"/>
                  </a:lnTo>
                  <a:lnTo>
                    <a:pt x="377" y="454"/>
                  </a:lnTo>
                  <a:lnTo>
                    <a:pt x="403" y="455"/>
                  </a:lnTo>
                  <a:lnTo>
                    <a:pt x="440" y="465"/>
                  </a:lnTo>
                  <a:lnTo>
                    <a:pt x="439" y="480"/>
                  </a:lnTo>
                  <a:lnTo>
                    <a:pt x="424" y="479"/>
                  </a:lnTo>
                  <a:lnTo>
                    <a:pt x="431" y="486"/>
                  </a:lnTo>
                  <a:lnTo>
                    <a:pt x="429" y="510"/>
                  </a:lnTo>
                  <a:lnTo>
                    <a:pt x="423" y="516"/>
                  </a:lnTo>
                  <a:lnTo>
                    <a:pt x="416" y="522"/>
                  </a:lnTo>
                  <a:lnTo>
                    <a:pt x="406" y="527"/>
                  </a:lnTo>
                  <a:lnTo>
                    <a:pt x="395" y="530"/>
                  </a:lnTo>
                  <a:lnTo>
                    <a:pt x="383" y="532"/>
                  </a:lnTo>
                  <a:lnTo>
                    <a:pt x="369" y="534"/>
                  </a:lnTo>
                  <a:lnTo>
                    <a:pt x="354" y="534"/>
                  </a:lnTo>
                  <a:lnTo>
                    <a:pt x="337" y="533"/>
                  </a:lnTo>
                  <a:lnTo>
                    <a:pt x="337" y="542"/>
                  </a:lnTo>
                  <a:lnTo>
                    <a:pt x="398" y="545"/>
                  </a:lnTo>
                  <a:lnTo>
                    <a:pt x="395" y="561"/>
                  </a:lnTo>
                  <a:lnTo>
                    <a:pt x="44" y="612"/>
                  </a:lnTo>
                  <a:lnTo>
                    <a:pt x="36" y="612"/>
                  </a:lnTo>
                  <a:lnTo>
                    <a:pt x="27" y="610"/>
                  </a:lnTo>
                  <a:lnTo>
                    <a:pt x="20" y="607"/>
                  </a:lnTo>
                  <a:lnTo>
                    <a:pt x="13" y="605"/>
                  </a:lnTo>
                  <a:lnTo>
                    <a:pt x="9" y="601"/>
                  </a:lnTo>
                  <a:lnTo>
                    <a:pt x="5" y="598"/>
                  </a:lnTo>
                  <a:lnTo>
                    <a:pt x="2" y="595"/>
                  </a:lnTo>
                  <a:lnTo>
                    <a:pt x="1" y="592"/>
                  </a:lnTo>
                  <a:lnTo>
                    <a:pt x="0" y="588"/>
                  </a:lnTo>
                  <a:lnTo>
                    <a:pt x="0" y="586"/>
                  </a:lnTo>
                  <a:lnTo>
                    <a:pt x="1" y="564"/>
                  </a:lnTo>
                  <a:lnTo>
                    <a:pt x="22" y="482"/>
                  </a:lnTo>
                  <a:lnTo>
                    <a:pt x="14" y="474"/>
                  </a:lnTo>
                  <a:lnTo>
                    <a:pt x="29" y="475"/>
                  </a:lnTo>
                  <a:lnTo>
                    <a:pt x="27" y="512"/>
                  </a:lnTo>
                  <a:lnTo>
                    <a:pt x="35" y="513"/>
                  </a:lnTo>
                  <a:lnTo>
                    <a:pt x="36" y="505"/>
                  </a:lnTo>
                  <a:lnTo>
                    <a:pt x="38" y="497"/>
                  </a:lnTo>
                  <a:lnTo>
                    <a:pt x="39" y="491"/>
                  </a:lnTo>
                  <a:lnTo>
                    <a:pt x="41" y="485"/>
                  </a:lnTo>
                  <a:lnTo>
                    <a:pt x="44" y="481"/>
                  </a:lnTo>
                  <a:lnTo>
                    <a:pt x="46" y="479"/>
                  </a:lnTo>
                  <a:lnTo>
                    <a:pt x="50" y="477"/>
                  </a:lnTo>
                  <a:lnTo>
                    <a:pt x="53" y="477"/>
                  </a:lnTo>
                  <a:lnTo>
                    <a:pt x="45" y="468"/>
                  </a:lnTo>
                  <a:lnTo>
                    <a:pt x="51" y="393"/>
                  </a:lnTo>
                  <a:lnTo>
                    <a:pt x="36" y="392"/>
                  </a:lnTo>
                  <a:lnTo>
                    <a:pt x="25" y="429"/>
                  </a:lnTo>
                  <a:lnTo>
                    <a:pt x="34" y="422"/>
                  </a:lnTo>
                  <a:lnTo>
                    <a:pt x="41" y="423"/>
                  </a:lnTo>
                  <a:lnTo>
                    <a:pt x="38" y="468"/>
                  </a:lnTo>
                  <a:lnTo>
                    <a:pt x="30" y="467"/>
                  </a:lnTo>
                  <a:lnTo>
                    <a:pt x="33" y="445"/>
                  </a:lnTo>
                  <a:lnTo>
                    <a:pt x="25" y="444"/>
                  </a:lnTo>
                  <a:lnTo>
                    <a:pt x="24" y="460"/>
                  </a:lnTo>
                  <a:lnTo>
                    <a:pt x="17" y="459"/>
                  </a:lnTo>
                  <a:lnTo>
                    <a:pt x="17" y="444"/>
                  </a:lnTo>
                  <a:lnTo>
                    <a:pt x="41" y="316"/>
                  </a:lnTo>
                  <a:lnTo>
                    <a:pt x="34" y="315"/>
                  </a:lnTo>
                  <a:lnTo>
                    <a:pt x="51" y="279"/>
                  </a:lnTo>
                  <a:lnTo>
                    <a:pt x="44" y="272"/>
                  </a:lnTo>
                  <a:lnTo>
                    <a:pt x="44" y="264"/>
                  </a:lnTo>
                  <a:lnTo>
                    <a:pt x="60" y="137"/>
                  </a:lnTo>
                  <a:lnTo>
                    <a:pt x="68" y="144"/>
                  </a:lnTo>
                  <a:lnTo>
                    <a:pt x="75" y="144"/>
                  </a:lnTo>
                  <a:lnTo>
                    <a:pt x="76" y="129"/>
                  </a:lnTo>
                  <a:lnTo>
                    <a:pt x="71" y="91"/>
                  </a:lnTo>
                  <a:lnTo>
                    <a:pt x="84" y="24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10"/>
                  </a:lnTo>
                  <a:lnTo>
                    <a:pt x="107" y="3"/>
                  </a:lnTo>
                  <a:lnTo>
                    <a:pt x="115" y="4"/>
                  </a:lnTo>
                  <a:lnTo>
                    <a:pt x="122" y="11"/>
                  </a:lnTo>
                  <a:lnTo>
                    <a:pt x="130" y="4"/>
                  </a:lnTo>
                  <a:lnTo>
                    <a:pt x="153" y="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0" name="Freeform 199">
              <a:extLst>
                <a:ext uri="{FF2B5EF4-FFF2-40B4-BE49-F238E27FC236}">
                  <a16:creationId xmlns:a16="http://schemas.microsoft.com/office/drawing/2014/main" id="{8A1C4C70-FA2E-418A-96FC-4EDC397B6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4045" y="4001255"/>
              <a:ext cx="70233" cy="77622"/>
            </a:xfrm>
            <a:custGeom>
              <a:avLst/>
              <a:gdLst>
                <a:gd name="T0" fmla="*/ 264 w 604"/>
                <a:gd name="T1" fmla="*/ 68 h 673"/>
                <a:gd name="T2" fmla="*/ 314 w 604"/>
                <a:gd name="T3" fmla="*/ 506 h 673"/>
                <a:gd name="T4" fmla="*/ 195 w 604"/>
                <a:gd name="T5" fmla="*/ 492 h 673"/>
                <a:gd name="T6" fmla="*/ 192 w 604"/>
                <a:gd name="T7" fmla="*/ 575 h 673"/>
                <a:gd name="T8" fmla="*/ 101 w 604"/>
                <a:gd name="T9" fmla="*/ 99 h 673"/>
                <a:gd name="T10" fmla="*/ 316 w 604"/>
                <a:gd name="T11" fmla="*/ 8 h 673"/>
                <a:gd name="T12" fmla="*/ 399 w 604"/>
                <a:gd name="T13" fmla="*/ 28 h 673"/>
                <a:gd name="T14" fmla="*/ 437 w 604"/>
                <a:gd name="T15" fmla="*/ 63 h 673"/>
                <a:gd name="T16" fmla="*/ 437 w 604"/>
                <a:gd name="T17" fmla="*/ 136 h 673"/>
                <a:gd name="T18" fmla="*/ 432 w 604"/>
                <a:gd name="T19" fmla="*/ 108 h 673"/>
                <a:gd name="T20" fmla="*/ 405 w 604"/>
                <a:gd name="T21" fmla="*/ 151 h 673"/>
                <a:gd name="T22" fmla="*/ 392 w 604"/>
                <a:gd name="T23" fmla="*/ 138 h 673"/>
                <a:gd name="T24" fmla="*/ 358 w 604"/>
                <a:gd name="T25" fmla="*/ 124 h 673"/>
                <a:gd name="T26" fmla="*/ 304 w 604"/>
                <a:gd name="T27" fmla="*/ 107 h 673"/>
                <a:gd name="T28" fmla="*/ 244 w 604"/>
                <a:gd name="T29" fmla="*/ 129 h 673"/>
                <a:gd name="T30" fmla="*/ 177 w 604"/>
                <a:gd name="T31" fmla="*/ 196 h 673"/>
                <a:gd name="T32" fmla="*/ 103 w 604"/>
                <a:gd name="T33" fmla="*/ 361 h 673"/>
                <a:gd name="T34" fmla="*/ 115 w 604"/>
                <a:gd name="T35" fmla="*/ 426 h 673"/>
                <a:gd name="T36" fmla="*/ 155 w 604"/>
                <a:gd name="T37" fmla="*/ 473 h 673"/>
                <a:gd name="T38" fmla="*/ 169 w 604"/>
                <a:gd name="T39" fmla="*/ 515 h 673"/>
                <a:gd name="T40" fmla="*/ 223 w 604"/>
                <a:gd name="T41" fmla="*/ 501 h 673"/>
                <a:gd name="T42" fmla="*/ 318 w 604"/>
                <a:gd name="T43" fmla="*/ 411 h 673"/>
                <a:gd name="T44" fmla="*/ 292 w 604"/>
                <a:gd name="T45" fmla="*/ 419 h 673"/>
                <a:gd name="T46" fmla="*/ 219 w 604"/>
                <a:gd name="T47" fmla="*/ 477 h 673"/>
                <a:gd name="T48" fmla="*/ 255 w 604"/>
                <a:gd name="T49" fmla="*/ 367 h 673"/>
                <a:gd name="T50" fmla="*/ 233 w 604"/>
                <a:gd name="T51" fmla="*/ 348 h 673"/>
                <a:gd name="T52" fmla="*/ 278 w 604"/>
                <a:gd name="T53" fmla="*/ 330 h 673"/>
                <a:gd name="T54" fmla="*/ 219 w 604"/>
                <a:gd name="T55" fmla="*/ 265 h 673"/>
                <a:gd name="T56" fmla="*/ 502 w 604"/>
                <a:gd name="T57" fmla="*/ 227 h 673"/>
                <a:gd name="T58" fmla="*/ 474 w 604"/>
                <a:gd name="T59" fmla="*/ 216 h 673"/>
                <a:gd name="T60" fmla="*/ 523 w 604"/>
                <a:gd name="T61" fmla="*/ 217 h 673"/>
                <a:gd name="T62" fmla="*/ 583 w 604"/>
                <a:gd name="T63" fmla="*/ 246 h 673"/>
                <a:gd name="T64" fmla="*/ 602 w 604"/>
                <a:gd name="T65" fmla="*/ 287 h 673"/>
                <a:gd name="T66" fmla="*/ 547 w 604"/>
                <a:gd name="T67" fmla="*/ 318 h 673"/>
                <a:gd name="T68" fmla="*/ 488 w 604"/>
                <a:gd name="T69" fmla="*/ 333 h 673"/>
                <a:gd name="T70" fmla="*/ 467 w 604"/>
                <a:gd name="T71" fmla="*/ 364 h 673"/>
                <a:gd name="T72" fmla="*/ 422 w 604"/>
                <a:gd name="T73" fmla="*/ 552 h 673"/>
                <a:gd name="T74" fmla="*/ 394 w 604"/>
                <a:gd name="T75" fmla="*/ 646 h 673"/>
                <a:gd name="T76" fmla="*/ 356 w 604"/>
                <a:gd name="T77" fmla="*/ 673 h 673"/>
                <a:gd name="T78" fmla="*/ 347 w 604"/>
                <a:gd name="T79" fmla="*/ 656 h 673"/>
                <a:gd name="T80" fmla="*/ 335 w 604"/>
                <a:gd name="T81" fmla="*/ 659 h 673"/>
                <a:gd name="T82" fmla="*/ 279 w 604"/>
                <a:gd name="T83" fmla="*/ 581 h 673"/>
                <a:gd name="T84" fmla="*/ 213 w 604"/>
                <a:gd name="T85" fmla="*/ 598 h 673"/>
                <a:gd name="T86" fmla="*/ 159 w 604"/>
                <a:gd name="T87" fmla="*/ 567 h 673"/>
                <a:gd name="T88" fmla="*/ 69 w 604"/>
                <a:gd name="T89" fmla="*/ 547 h 673"/>
                <a:gd name="T90" fmla="*/ 19 w 604"/>
                <a:gd name="T91" fmla="*/ 498 h 673"/>
                <a:gd name="T92" fmla="*/ 1 w 604"/>
                <a:gd name="T93" fmla="*/ 388 h 673"/>
                <a:gd name="T94" fmla="*/ 5 w 604"/>
                <a:gd name="T95" fmla="*/ 287 h 673"/>
                <a:gd name="T96" fmla="*/ 38 w 604"/>
                <a:gd name="T97" fmla="*/ 181 h 673"/>
                <a:gd name="T98" fmla="*/ 36 w 604"/>
                <a:gd name="T99" fmla="*/ 212 h 673"/>
                <a:gd name="T100" fmla="*/ 62 w 604"/>
                <a:gd name="T101" fmla="*/ 165 h 673"/>
                <a:gd name="T102" fmla="*/ 117 w 604"/>
                <a:gd name="T103" fmla="*/ 100 h 673"/>
                <a:gd name="T104" fmla="*/ 191 w 604"/>
                <a:gd name="T105" fmla="*/ 31 h 673"/>
                <a:gd name="T106" fmla="*/ 191 w 604"/>
                <a:gd name="T107" fmla="*/ 18 h 673"/>
                <a:gd name="T108" fmla="*/ 281 w 604"/>
                <a:gd name="T109" fmla="*/ 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673">
                  <a:moveTo>
                    <a:pt x="436" y="219"/>
                  </a:moveTo>
                  <a:lnTo>
                    <a:pt x="466" y="219"/>
                  </a:lnTo>
                  <a:lnTo>
                    <a:pt x="449" y="235"/>
                  </a:lnTo>
                  <a:lnTo>
                    <a:pt x="436" y="219"/>
                  </a:lnTo>
                  <a:close/>
                  <a:moveTo>
                    <a:pt x="264" y="61"/>
                  </a:moveTo>
                  <a:lnTo>
                    <a:pt x="264" y="68"/>
                  </a:lnTo>
                  <a:lnTo>
                    <a:pt x="316" y="68"/>
                  </a:lnTo>
                  <a:lnTo>
                    <a:pt x="317" y="61"/>
                  </a:lnTo>
                  <a:lnTo>
                    <a:pt x="264" y="61"/>
                  </a:lnTo>
                  <a:close/>
                  <a:moveTo>
                    <a:pt x="248" y="552"/>
                  </a:moveTo>
                  <a:lnTo>
                    <a:pt x="313" y="522"/>
                  </a:lnTo>
                  <a:lnTo>
                    <a:pt x="314" y="506"/>
                  </a:lnTo>
                  <a:lnTo>
                    <a:pt x="306" y="506"/>
                  </a:lnTo>
                  <a:lnTo>
                    <a:pt x="248" y="552"/>
                  </a:lnTo>
                  <a:close/>
                  <a:moveTo>
                    <a:pt x="212" y="477"/>
                  </a:moveTo>
                  <a:lnTo>
                    <a:pt x="219" y="477"/>
                  </a:lnTo>
                  <a:lnTo>
                    <a:pt x="202" y="492"/>
                  </a:lnTo>
                  <a:lnTo>
                    <a:pt x="195" y="492"/>
                  </a:lnTo>
                  <a:lnTo>
                    <a:pt x="212" y="477"/>
                  </a:lnTo>
                  <a:close/>
                  <a:moveTo>
                    <a:pt x="192" y="575"/>
                  </a:moveTo>
                  <a:lnTo>
                    <a:pt x="192" y="583"/>
                  </a:lnTo>
                  <a:lnTo>
                    <a:pt x="231" y="583"/>
                  </a:lnTo>
                  <a:lnTo>
                    <a:pt x="231" y="575"/>
                  </a:lnTo>
                  <a:lnTo>
                    <a:pt x="192" y="575"/>
                  </a:lnTo>
                  <a:close/>
                  <a:moveTo>
                    <a:pt x="152" y="46"/>
                  </a:moveTo>
                  <a:lnTo>
                    <a:pt x="161" y="46"/>
                  </a:lnTo>
                  <a:lnTo>
                    <a:pt x="101" y="99"/>
                  </a:lnTo>
                  <a:lnTo>
                    <a:pt x="102" y="91"/>
                  </a:lnTo>
                  <a:lnTo>
                    <a:pt x="152" y="46"/>
                  </a:lnTo>
                  <a:close/>
                  <a:moveTo>
                    <a:pt x="101" y="99"/>
                  </a:moveTo>
                  <a:lnTo>
                    <a:pt x="100" y="107"/>
                  </a:lnTo>
                  <a:lnTo>
                    <a:pt x="67" y="136"/>
                  </a:lnTo>
                  <a:lnTo>
                    <a:pt x="68" y="129"/>
                  </a:lnTo>
                  <a:lnTo>
                    <a:pt x="101" y="99"/>
                  </a:lnTo>
                  <a:close/>
                  <a:moveTo>
                    <a:pt x="308" y="0"/>
                  </a:moveTo>
                  <a:lnTo>
                    <a:pt x="316" y="8"/>
                  </a:lnTo>
                  <a:lnTo>
                    <a:pt x="323" y="8"/>
                  </a:lnTo>
                  <a:lnTo>
                    <a:pt x="323" y="0"/>
                  </a:lnTo>
                  <a:lnTo>
                    <a:pt x="353" y="9"/>
                  </a:lnTo>
                  <a:lnTo>
                    <a:pt x="378" y="18"/>
                  </a:lnTo>
                  <a:lnTo>
                    <a:pt x="389" y="22"/>
                  </a:lnTo>
                  <a:lnTo>
                    <a:pt x="399" y="28"/>
                  </a:lnTo>
                  <a:lnTo>
                    <a:pt x="408" y="33"/>
                  </a:lnTo>
                  <a:lnTo>
                    <a:pt x="416" y="40"/>
                  </a:lnTo>
                  <a:lnTo>
                    <a:pt x="423" y="45"/>
                  </a:lnTo>
                  <a:lnTo>
                    <a:pt x="429" y="51"/>
                  </a:lnTo>
                  <a:lnTo>
                    <a:pt x="434" y="57"/>
                  </a:lnTo>
                  <a:lnTo>
                    <a:pt x="437" y="63"/>
                  </a:lnTo>
                  <a:lnTo>
                    <a:pt x="440" y="70"/>
                  </a:lnTo>
                  <a:lnTo>
                    <a:pt x="443" y="77"/>
                  </a:lnTo>
                  <a:lnTo>
                    <a:pt x="443" y="84"/>
                  </a:lnTo>
                  <a:lnTo>
                    <a:pt x="443" y="91"/>
                  </a:lnTo>
                  <a:lnTo>
                    <a:pt x="452" y="136"/>
                  </a:lnTo>
                  <a:lnTo>
                    <a:pt x="437" y="136"/>
                  </a:lnTo>
                  <a:lnTo>
                    <a:pt x="438" y="129"/>
                  </a:lnTo>
                  <a:lnTo>
                    <a:pt x="437" y="124"/>
                  </a:lnTo>
                  <a:lnTo>
                    <a:pt x="437" y="118"/>
                  </a:lnTo>
                  <a:lnTo>
                    <a:pt x="436" y="114"/>
                  </a:lnTo>
                  <a:lnTo>
                    <a:pt x="434" y="111"/>
                  </a:lnTo>
                  <a:lnTo>
                    <a:pt x="432" y="108"/>
                  </a:lnTo>
                  <a:lnTo>
                    <a:pt x="429" y="107"/>
                  </a:lnTo>
                  <a:lnTo>
                    <a:pt x="425" y="107"/>
                  </a:lnTo>
                  <a:lnTo>
                    <a:pt x="418" y="107"/>
                  </a:lnTo>
                  <a:lnTo>
                    <a:pt x="421" y="144"/>
                  </a:lnTo>
                  <a:lnTo>
                    <a:pt x="420" y="151"/>
                  </a:lnTo>
                  <a:lnTo>
                    <a:pt x="405" y="151"/>
                  </a:lnTo>
                  <a:lnTo>
                    <a:pt x="402" y="151"/>
                  </a:lnTo>
                  <a:lnTo>
                    <a:pt x="399" y="150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4" y="143"/>
                  </a:lnTo>
                  <a:lnTo>
                    <a:pt x="392" y="138"/>
                  </a:lnTo>
                  <a:lnTo>
                    <a:pt x="392" y="134"/>
                  </a:lnTo>
                  <a:lnTo>
                    <a:pt x="392" y="129"/>
                  </a:lnTo>
                  <a:lnTo>
                    <a:pt x="384" y="136"/>
                  </a:lnTo>
                  <a:lnTo>
                    <a:pt x="377" y="136"/>
                  </a:lnTo>
                  <a:lnTo>
                    <a:pt x="367" y="129"/>
                  </a:lnTo>
                  <a:lnTo>
                    <a:pt x="358" y="124"/>
                  </a:lnTo>
                  <a:lnTo>
                    <a:pt x="349" y="118"/>
                  </a:lnTo>
                  <a:lnTo>
                    <a:pt x="339" y="114"/>
                  </a:lnTo>
                  <a:lnTo>
                    <a:pt x="331" y="111"/>
                  </a:lnTo>
                  <a:lnTo>
                    <a:pt x="322" y="108"/>
                  </a:lnTo>
                  <a:lnTo>
                    <a:pt x="313" y="107"/>
                  </a:lnTo>
                  <a:lnTo>
                    <a:pt x="304" y="107"/>
                  </a:lnTo>
                  <a:lnTo>
                    <a:pt x="295" y="107"/>
                  </a:lnTo>
                  <a:lnTo>
                    <a:pt x="285" y="109"/>
                  </a:lnTo>
                  <a:lnTo>
                    <a:pt x="275" y="112"/>
                  </a:lnTo>
                  <a:lnTo>
                    <a:pt x="265" y="116"/>
                  </a:lnTo>
                  <a:lnTo>
                    <a:pt x="254" y="121"/>
                  </a:lnTo>
                  <a:lnTo>
                    <a:pt x="244" y="129"/>
                  </a:lnTo>
                  <a:lnTo>
                    <a:pt x="233" y="136"/>
                  </a:lnTo>
                  <a:lnTo>
                    <a:pt x="222" y="146"/>
                  </a:lnTo>
                  <a:lnTo>
                    <a:pt x="212" y="157"/>
                  </a:lnTo>
                  <a:lnTo>
                    <a:pt x="200" y="168"/>
                  </a:lnTo>
                  <a:lnTo>
                    <a:pt x="188" y="181"/>
                  </a:lnTo>
                  <a:lnTo>
                    <a:pt x="177" y="196"/>
                  </a:lnTo>
                  <a:lnTo>
                    <a:pt x="165" y="211"/>
                  </a:lnTo>
                  <a:lnTo>
                    <a:pt x="153" y="228"/>
                  </a:lnTo>
                  <a:lnTo>
                    <a:pt x="140" y="246"/>
                  </a:lnTo>
                  <a:lnTo>
                    <a:pt x="129" y="265"/>
                  </a:lnTo>
                  <a:lnTo>
                    <a:pt x="104" y="348"/>
                  </a:lnTo>
                  <a:lnTo>
                    <a:pt x="103" y="361"/>
                  </a:lnTo>
                  <a:lnTo>
                    <a:pt x="103" y="372"/>
                  </a:lnTo>
                  <a:lnTo>
                    <a:pt x="104" y="384"/>
                  </a:lnTo>
                  <a:lnTo>
                    <a:pt x="105" y="395"/>
                  </a:lnTo>
                  <a:lnTo>
                    <a:pt x="107" y="405"/>
                  </a:lnTo>
                  <a:lnTo>
                    <a:pt x="111" y="415"/>
                  </a:lnTo>
                  <a:lnTo>
                    <a:pt x="115" y="426"/>
                  </a:lnTo>
                  <a:lnTo>
                    <a:pt x="119" y="434"/>
                  </a:lnTo>
                  <a:lnTo>
                    <a:pt x="125" y="443"/>
                  </a:lnTo>
                  <a:lnTo>
                    <a:pt x="132" y="451"/>
                  </a:lnTo>
                  <a:lnTo>
                    <a:pt x="139" y="460"/>
                  </a:lnTo>
                  <a:lnTo>
                    <a:pt x="147" y="467"/>
                  </a:lnTo>
                  <a:lnTo>
                    <a:pt x="155" y="473"/>
                  </a:lnTo>
                  <a:lnTo>
                    <a:pt x="166" y="480"/>
                  </a:lnTo>
                  <a:lnTo>
                    <a:pt x="175" y="486"/>
                  </a:lnTo>
                  <a:lnTo>
                    <a:pt x="187" y="492"/>
                  </a:lnTo>
                  <a:lnTo>
                    <a:pt x="185" y="506"/>
                  </a:lnTo>
                  <a:lnTo>
                    <a:pt x="170" y="506"/>
                  </a:lnTo>
                  <a:lnTo>
                    <a:pt x="169" y="515"/>
                  </a:lnTo>
                  <a:lnTo>
                    <a:pt x="185" y="515"/>
                  </a:lnTo>
                  <a:lnTo>
                    <a:pt x="191" y="514"/>
                  </a:lnTo>
                  <a:lnTo>
                    <a:pt x="199" y="513"/>
                  </a:lnTo>
                  <a:lnTo>
                    <a:pt x="206" y="510"/>
                  </a:lnTo>
                  <a:lnTo>
                    <a:pt x="215" y="506"/>
                  </a:lnTo>
                  <a:lnTo>
                    <a:pt x="223" y="501"/>
                  </a:lnTo>
                  <a:lnTo>
                    <a:pt x="232" y="496"/>
                  </a:lnTo>
                  <a:lnTo>
                    <a:pt x="241" y="488"/>
                  </a:lnTo>
                  <a:lnTo>
                    <a:pt x="251" y="481"/>
                  </a:lnTo>
                  <a:lnTo>
                    <a:pt x="271" y="462"/>
                  </a:lnTo>
                  <a:lnTo>
                    <a:pt x="294" y="438"/>
                  </a:lnTo>
                  <a:lnTo>
                    <a:pt x="318" y="411"/>
                  </a:lnTo>
                  <a:lnTo>
                    <a:pt x="342" y="379"/>
                  </a:lnTo>
                  <a:lnTo>
                    <a:pt x="344" y="370"/>
                  </a:lnTo>
                  <a:lnTo>
                    <a:pt x="336" y="370"/>
                  </a:lnTo>
                  <a:lnTo>
                    <a:pt x="321" y="388"/>
                  </a:lnTo>
                  <a:lnTo>
                    <a:pt x="307" y="404"/>
                  </a:lnTo>
                  <a:lnTo>
                    <a:pt x="292" y="419"/>
                  </a:lnTo>
                  <a:lnTo>
                    <a:pt x="279" y="433"/>
                  </a:lnTo>
                  <a:lnTo>
                    <a:pt x="265" y="446"/>
                  </a:lnTo>
                  <a:lnTo>
                    <a:pt x="252" y="458"/>
                  </a:lnTo>
                  <a:lnTo>
                    <a:pt x="239" y="468"/>
                  </a:lnTo>
                  <a:lnTo>
                    <a:pt x="227" y="477"/>
                  </a:lnTo>
                  <a:lnTo>
                    <a:pt x="219" y="477"/>
                  </a:lnTo>
                  <a:lnTo>
                    <a:pt x="313" y="379"/>
                  </a:lnTo>
                  <a:lnTo>
                    <a:pt x="259" y="379"/>
                  </a:lnTo>
                  <a:lnTo>
                    <a:pt x="259" y="375"/>
                  </a:lnTo>
                  <a:lnTo>
                    <a:pt x="259" y="371"/>
                  </a:lnTo>
                  <a:lnTo>
                    <a:pt x="257" y="369"/>
                  </a:lnTo>
                  <a:lnTo>
                    <a:pt x="255" y="367"/>
                  </a:lnTo>
                  <a:lnTo>
                    <a:pt x="252" y="365"/>
                  </a:lnTo>
                  <a:lnTo>
                    <a:pt x="249" y="364"/>
                  </a:lnTo>
                  <a:lnTo>
                    <a:pt x="245" y="364"/>
                  </a:lnTo>
                  <a:lnTo>
                    <a:pt x="239" y="363"/>
                  </a:lnTo>
                  <a:lnTo>
                    <a:pt x="232" y="355"/>
                  </a:lnTo>
                  <a:lnTo>
                    <a:pt x="233" y="348"/>
                  </a:lnTo>
                  <a:lnTo>
                    <a:pt x="235" y="345"/>
                  </a:lnTo>
                  <a:lnTo>
                    <a:pt x="238" y="341"/>
                  </a:lnTo>
                  <a:lnTo>
                    <a:pt x="245" y="337"/>
                  </a:lnTo>
                  <a:lnTo>
                    <a:pt x="253" y="335"/>
                  </a:lnTo>
                  <a:lnTo>
                    <a:pt x="264" y="332"/>
                  </a:lnTo>
                  <a:lnTo>
                    <a:pt x="278" y="330"/>
                  </a:lnTo>
                  <a:lnTo>
                    <a:pt x="292" y="328"/>
                  </a:lnTo>
                  <a:lnTo>
                    <a:pt x="311" y="326"/>
                  </a:lnTo>
                  <a:lnTo>
                    <a:pt x="313" y="311"/>
                  </a:lnTo>
                  <a:lnTo>
                    <a:pt x="304" y="318"/>
                  </a:lnTo>
                  <a:lnTo>
                    <a:pt x="258" y="318"/>
                  </a:lnTo>
                  <a:lnTo>
                    <a:pt x="219" y="265"/>
                  </a:lnTo>
                  <a:lnTo>
                    <a:pt x="228" y="258"/>
                  </a:lnTo>
                  <a:lnTo>
                    <a:pt x="229" y="250"/>
                  </a:lnTo>
                  <a:lnTo>
                    <a:pt x="311" y="258"/>
                  </a:lnTo>
                  <a:lnTo>
                    <a:pt x="510" y="235"/>
                  </a:lnTo>
                  <a:lnTo>
                    <a:pt x="511" y="227"/>
                  </a:lnTo>
                  <a:lnTo>
                    <a:pt x="502" y="227"/>
                  </a:lnTo>
                  <a:lnTo>
                    <a:pt x="495" y="227"/>
                  </a:lnTo>
                  <a:lnTo>
                    <a:pt x="488" y="225"/>
                  </a:lnTo>
                  <a:lnTo>
                    <a:pt x="483" y="224"/>
                  </a:lnTo>
                  <a:lnTo>
                    <a:pt x="479" y="221"/>
                  </a:lnTo>
                  <a:lnTo>
                    <a:pt x="477" y="218"/>
                  </a:lnTo>
                  <a:lnTo>
                    <a:pt x="474" y="216"/>
                  </a:lnTo>
                  <a:lnTo>
                    <a:pt x="474" y="212"/>
                  </a:lnTo>
                  <a:lnTo>
                    <a:pt x="482" y="212"/>
                  </a:lnTo>
                  <a:lnTo>
                    <a:pt x="489" y="219"/>
                  </a:lnTo>
                  <a:lnTo>
                    <a:pt x="498" y="212"/>
                  </a:lnTo>
                  <a:lnTo>
                    <a:pt x="505" y="212"/>
                  </a:lnTo>
                  <a:lnTo>
                    <a:pt x="523" y="217"/>
                  </a:lnTo>
                  <a:lnTo>
                    <a:pt x="540" y="224"/>
                  </a:lnTo>
                  <a:lnTo>
                    <a:pt x="553" y="228"/>
                  </a:lnTo>
                  <a:lnTo>
                    <a:pt x="565" y="233"/>
                  </a:lnTo>
                  <a:lnTo>
                    <a:pt x="573" y="237"/>
                  </a:lnTo>
                  <a:lnTo>
                    <a:pt x="580" y="242"/>
                  </a:lnTo>
                  <a:lnTo>
                    <a:pt x="583" y="246"/>
                  </a:lnTo>
                  <a:lnTo>
                    <a:pt x="584" y="250"/>
                  </a:lnTo>
                  <a:lnTo>
                    <a:pt x="583" y="258"/>
                  </a:lnTo>
                  <a:lnTo>
                    <a:pt x="574" y="265"/>
                  </a:lnTo>
                  <a:lnTo>
                    <a:pt x="573" y="272"/>
                  </a:lnTo>
                  <a:lnTo>
                    <a:pt x="604" y="272"/>
                  </a:lnTo>
                  <a:lnTo>
                    <a:pt x="602" y="287"/>
                  </a:lnTo>
                  <a:lnTo>
                    <a:pt x="595" y="287"/>
                  </a:lnTo>
                  <a:lnTo>
                    <a:pt x="472" y="302"/>
                  </a:lnTo>
                  <a:lnTo>
                    <a:pt x="471" y="311"/>
                  </a:lnTo>
                  <a:lnTo>
                    <a:pt x="479" y="311"/>
                  </a:lnTo>
                  <a:lnTo>
                    <a:pt x="548" y="302"/>
                  </a:lnTo>
                  <a:lnTo>
                    <a:pt x="547" y="318"/>
                  </a:lnTo>
                  <a:lnTo>
                    <a:pt x="529" y="319"/>
                  </a:lnTo>
                  <a:lnTo>
                    <a:pt x="513" y="321"/>
                  </a:lnTo>
                  <a:lnTo>
                    <a:pt x="505" y="324"/>
                  </a:lnTo>
                  <a:lnTo>
                    <a:pt x="499" y="327"/>
                  </a:lnTo>
                  <a:lnTo>
                    <a:pt x="494" y="330"/>
                  </a:lnTo>
                  <a:lnTo>
                    <a:pt x="488" y="333"/>
                  </a:lnTo>
                  <a:lnTo>
                    <a:pt x="483" y="337"/>
                  </a:lnTo>
                  <a:lnTo>
                    <a:pt x="479" y="342"/>
                  </a:lnTo>
                  <a:lnTo>
                    <a:pt x="474" y="347"/>
                  </a:lnTo>
                  <a:lnTo>
                    <a:pt x="471" y="352"/>
                  </a:lnTo>
                  <a:lnTo>
                    <a:pt x="469" y="358"/>
                  </a:lnTo>
                  <a:lnTo>
                    <a:pt x="467" y="364"/>
                  </a:lnTo>
                  <a:lnTo>
                    <a:pt x="465" y="371"/>
                  </a:lnTo>
                  <a:lnTo>
                    <a:pt x="464" y="379"/>
                  </a:lnTo>
                  <a:lnTo>
                    <a:pt x="428" y="499"/>
                  </a:lnTo>
                  <a:lnTo>
                    <a:pt x="435" y="506"/>
                  </a:lnTo>
                  <a:lnTo>
                    <a:pt x="434" y="515"/>
                  </a:lnTo>
                  <a:lnTo>
                    <a:pt x="422" y="552"/>
                  </a:lnTo>
                  <a:lnTo>
                    <a:pt x="423" y="613"/>
                  </a:lnTo>
                  <a:lnTo>
                    <a:pt x="407" y="628"/>
                  </a:lnTo>
                  <a:lnTo>
                    <a:pt x="414" y="635"/>
                  </a:lnTo>
                  <a:lnTo>
                    <a:pt x="406" y="638"/>
                  </a:lnTo>
                  <a:lnTo>
                    <a:pt x="400" y="642"/>
                  </a:lnTo>
                  <a:lnTo>
                    <a:pt x="394" y="646"/>
                  </a:lnTo>
                  <a:lnTo>
                    <a:pt x="389" y="650"/>
                  </a:lnTo>
                  <a:lnTo>
                    <a:pt x="385" y="655"/>
                  </a:lnTo>
                  <a:lnTo>
                    <a:pt x="383" y="661"/>
                  </a:lnTo>
                  <a:lnTo>
                    <a:pt x="381" y="667"/>
                  </a:lnTo>
                  <a:lnTo>
                    <a:pt x="380" y="673"/>
                  </a:lnTo>
                  <a:lnTo>
                    <a:pt x="356" y="673"/>
                  </a:lnTo>
                  <a:lnTo>
                    <a:pt x="355" y="673"/>
                  </a:lnTo>
                  <a:lnTo>
                    <a:pt x="353" y="672"/>
                  </a:lnTo>
                  <a:lnTo>
                    <a:pt x="352" y="671"/>
                  </a:lnTo>
                  <a:lnTo>
                    <a:pt x="351" y="669"/>
                  </a:lnTo>
                  <a:lnTo>
                    <a:pt x="349" y="664"/>
                  </a:lnTo>
                  <a:lnTo>
                    <a:pt x="347" y="656"/>
                  </a:lnTo>
                  <a:lnTo>
                    <a:pt x="347" y="647"/>
                  </a:lnTo>
                  <a:lnTo>
                    <a:pt x="347" y="635"/>
                  </a:lnTo>
                  <a:lnTo>
                    <a:pt x="347" y="621"/>
                  </a:lnTo>
                  <a:lnTo>
                    <a:pt x="349" y="605"/>
                  </a:lnTo>
                  <a:lnTo>
                    <a:pt x="341" y="605"/>
                  </a:lnTo>
                  <a:lnTo>
                    <a:pt x="335" y="659"/>
                  </a:lnTo>
                  <a:lnTo>
                    <a:pt x="313" y="659"/>
                  </a:lnTo>
                  <a:lnTo>
                    <a:pt x="317" y="620"/>
                  </a:lnTo>
                  <a:lnTo>
                    <a:pt x="315" y="567"/>
                  </a:lnTo>
                  <a:lnTo>
                    <a:pt x="300" y="567"/>
                  </a:lnTo>
                  <a:lnTo>
                    <a:pt x="289" y="575"/>
                  </a:lnTo>
                  <a:lnTo>
                    <a:pt x="279" y="581"/>
                  </a:lnTo>
                  <a:lnTo>
                    <a:pt x="267" y="586"/>
                  </a:lnTo>
                  <a:lnTo>
                    <a:pt x="256" y="590"/>
                  </a:lnTo>
                  <a:lnTo>
                    <a:pt x="246" y="594"/>
                  </a:lnTo>
                  <a:lnTo>
                    <a:pt x="235" y="596"/>
                  </a:lnTo>
                  <a:lnTo>
                    <a:pt x="224" y="597"/>
                  </a:lnTo>
                  <a:lnTo>
                    <a:pt x="213" y="598"/>
                  </a:lnTo>
                  <a:lnTo>
                    <a:pt x="175" y="598"/>
                  </a:lnTo>
                  <a:lnTo>
                    <a:pt x="163" y="583"/>
                  </a:lnTo>
                  <a:lnTo>
                    <a:pt x="163" y="575"/>
                  </a:lnTo>
                  <a:lnTo>
                    <a:pt x="178" y="575"/>
                  </a:lnTo>
                  <a:lnTo>
                    <a:pt x="179" y="567"/>
                  </a:lnTo>
                  <a:lnTo>
                    <a:pt x="159" y="567"/>
                  </a:lnTo>
                  <a:lnTo>
                    <a:pt x="141" y="566"/>
                  </a:lnTo>
                  <a:lnTo>
                    <a:pt x="125" y="564"/>
                  </a:lnTo>
                  <a:lnTo>
                    <a:pt x="109" y="561"/>
                  </a:lnTo>
                  <a:lnTo>
                    <a:pt x="95" y="558"/>
                  </a:lnTo>
                  <a:lnTo>
                    <a:pt x="81" y="552"/>
                  </a:lnTo>
                  <a:lnTo>
                    <a:pt x="69" y="547"/>
                  </a:lnTo>
                  <a:lnTo>
                    <a:pt x="57" y="540"/>
                  </a:lnTo>
                  <a:lnTo>
                    <a:pt x="48" y="534"/>
                  </a:lnTo>
                  <a:lnTo>
                    <a:pt x="39" y="526"/>
                  </a:lnTo>
                  <a:lnTo>
                    <a:pt x="31" y="517"/>
                  </a:lnTo>
                  <a:lnTo>
                    <a:pt x="24" y="508"/>
                  </a:lnTo>
                  <a:lnTo>
                    <a:pt x="19" y="498"/>
                  </a:lnTo>
                  <a:lnTo>
                    <a:pt x="15" y="486"/>
                  </a:lnTo>
                  <a:lnTo>
                    <a:pt x="11" y="475"/>
                  </a:lnTo>
                  <a:lnTo>
                    <a:pt x="8" y="462"/>
                  </a:lnTo>
                  <a:lnTo>
                    <a:pt x="5" y="437"/>
                  </a:lnTo>
                  <a:lnTo>
                    <a:pt x="2" y="413"/>
                  </a:lnTo>
                  <a:lnTo>
                    <a:pt x="1" y="388"/>
                  </a:lnTo>
                  <a:lnTo>
                    <a:pt x="0" y="364"/>
                  </a:lnTo>
                  <a:lnTo>
                    <a:pt x="0" y="349"/>
                  </a:lnTo>
                  <a:lnTo>
                    <a:pt x="1" y="333"/>
                  </a:lnTo>
                  <a:lnTo>
                    <a:pt x="2" y="318"/>
                  </a:lnTo>
                  <a:lnTo>
                    <a:pt x="3" y="302"/>
                  </a:lnTo>
                  <a:lnTo>
                    <a:pt x="5" y="287"/>
                  </a:lnTo>
                  <a:lnTo>
                    <a:pt x="7" y="272"/>
                  </a:lnTo>
                  <a:lnTo>
                    <a:pt x="11" y="257"/>
                  </a:lnTo>
                  <a:lnTo>
                    <a:pt x="16" y="239"/>
                  </a:lnTo>
                  <a:lnTo>
                    <a:pt x="21" y="221"/>
                  </a:lnTo>
                  <a:lnTo>
                    <a:pt x="29" y="201"/>
                  </a:lnTo>
                  <a:lnTo>
                    <a:pt x="38" y="181"/>
                  </a:lnTo>
                  <a:lnTo>
                    <a:pt x="48" y="160"/>
                  </a:lnTo>
                  <a:lnTo>
                    <a:pt x="59" y="136"/>
                  </a:lnTo>
                  <a:lnTo>
                    <a:pt x="67" y="136"/>
                  </a:lnTo>
                  <a:lnTo>
                    <a:pt x="65" y="151"/>
                  </a:lnTo>
                  <a:lnTo>
                    <a:pt x="36" y="204"/>
                  </a:lnTo>
                  <a:lnTo>
                    <a:pt x="36" y="212"/>
                  </a:lnTo>
                  <a:lnTo>
                    <a:pt x="44" y="212"/>
                  </a:lnTo>
                  <a:lnTo>
                    <a:pt x="45" y="203"/>
                  </a:lnTo>
                  <a:lnTo>
                    <a:pt x="48" y="194"/>
                  </a:lnTo>
                  <a:lnTo>
                    <a:pt x="51" y="185"/>
                  </a:lnTo>
                  <a:lnTo>
                    <a:pt x="55" y="176"/>
                  </a:lnTo>
                  <a:lnTo>
                    <a:pt x="62" y="165"/>
                  </a:lnTo>
                  <a:lnTo>
                    <a:pt x="68" y="155"/>
                  </a:lnTo>
                  <a:lnTo>
                    <a:pt x="75" y="145"/>
                  </a:lnTo>
                  <a:lnTo>
                    <a:pt x="84" y="134"/>
                  </a:lnTo>
                  <a:lnTo>
                    <a:pt x="94" y="124"/>
                  </a:lnTo>
                  <a:lnTo>
                    <a:pt x="104" y="112"/>
                  </a:lnTo>
                  <a:lnTo>
                    <a:pt x="117" y="100"/>
                  </a:lnTo>
                  <a:lnTo>
                    <a:pt x="130" y="88"/>
                  </a:lnTo>
                  <a:lnTo>
                    <a:pt x="158" y="64"/>
                  </a:lnTo>
                  <a:lnTo>
                    <a:pt x="191" y="38"/>
                  </a:lnTo>
                  <a:lnTo>
                    <a:pt x="199" y="38"/>
                  </a:lnTo>
                  <a:lnTo>
                    <a:pt x="199" y="31"/>
                  </a:lnTo>
                  <a:lnTo>
                    <a:pt x="191" y="31"/>
                  </a:lnTo>
                  <a:lnTo>
                    <a:pt x="168" y="38"/>
                  </a:lnTo>
                  <a:lnTo>
                    <a:pt x="171" y="33"/>
                  </a:lnTo>
                  <a:lnTo>
                    <a:pt x="175" y="29"/>
                  </a:lnTo>
                  <a:lnTo>
                    <a:pt x="180" y="26"/>
                  </a:lnTo>
                  <a:lnTo>
                    <a:pt x="185" y="21"/>
                  </a:lnTo>
                  <a:lnTo>
                    <a:pt x="191" y="18"/>
                  </a:lnTo>
                  <a:lnTo>
                    <a:pt x="198" y="15"/>
                  </a:lnTo>
                  <a:lnTo>
                    <a:pt x="206" y="12"/>
                  </a:lnTo>
                  <a:lnTo>
                    <a:pt x="215" y="10"/>
                  </a:lnTo>
                  <a:lnTo>
                    <a:pt x="234" y="5"/>
                  </a:lnTo>
                  <a:lnTo>
                    <a:pt x="255" y="2"/>
                  </a:lnTo>
                  <a:lnTo>
                    <a:pt x="281" y="1"/>
                  </a:lnTo>
                  <a:lnTo>
                    <a:pt x="30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1" name="Freeform 200">
              <a:extLst>
                <a:ext uri="{FF2B5EF4-FFF2-40B4-BE49-F238E27FC236}">
                  <a16:creationId xmlns:a16="http://schemas.microsoft.com/office/drawing/2014/main" id="{4991A5D4-7B99-49FD-B0F5-B0B982125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9822" y="3997558"/>
              <a:ext cx="55447" cy="79470"/>
            </a:xfrm>
            <a:custGeom>
              <a:avLst/>
              <a:gdLst>
                <a:gd name="T0" fmla="*/ 255 w 471"/>
                <a:gd name="T1" fmla="*/ 144 h 696"/>
                <a:gd name="T2" fmla="*/ 373 w 471"/>
                <a:gd name="T3" fmla="*/ 114 h 696"/>
                <a:gd name="T4" fmla="*/ 274 w 471"/>
                <a:gd name="T5" fmla="*/ 246 h 696"/>
                <a:gd name="T6" fmla="*/ 220 w 471"/>
                <a:gd name="T7" fmla="*/ 328 h 696"/>
                <a:gd name="T8" fmla="*/ 211 w 471"/>
                <a:gd name="T9" fmla="*/ 350 h 696"/>
                <a:gd name="T10" fmla="*/ 242 w 471"/>
                <a:gd name="T11" fmla="*/ 324 h 696"/>
                <a:gd name="T12" fmla="*/ 297 w 471"/>
                <a:gd name="T13" fmla="*/ 232 h 696"/>
                <a:gd name="T14" fmla="*/ 359 w 471"/>
                <a:gd name="T15" fmla="*/ 143 h 696"/>
                <a:gd name="T16" fmla="*/ 126 w 471"/>
                <a:gd name="T17" fmla="*/ 643 h 696"/>
                <a:gd name="T18" fmla="*/ 133 w 471"/>
                <a:gd name="T19" fmla="*/ 643 h 696"/>
                <a:gd name="T20" fmla="*/ 373 w 471"/>
                <a:gd name="T21" fmla="*/ 0 h 696"/>
                <a:gd name="T22" fmla="*/ 387 w 471"/>
                <a:gd name="T23" fmla="*/ 9 h 696"/>
                <a:gd name="T24" fmla="*/ 433 w 471"/>
                <a:gd name="T25" fmla="*/ 28 h 696"/>
                <a:gd name="T26" fmla="*/ 441 w 471"/>
                <a:gd name="T27" fmla="*/ 39 h 696"/>
                <a:gd name="T28" fmla="*/ 425 w 471"/>
                <a:gd name="T29" fmla="*/ 80 h 696"/>
                <a:gd name="T30" fmla="*/ 441 w 471"/>
                <a:gd name="T31" fmla="*/ 66 h 696"/>
                <a:gd name="T32" fmla="*/ 448 w 471"/>
                <a:gd name="T33" fmla="*/ 51 h 696"/>
                <a:gd name="T34" fmla="*/ 471 w 471"/>
                <a:gd name="T35" fmla="*/ 53 h 696"/>
                <a:gd name="T36" fmla="*/ 471 w 471"/>
                <a:gd name="T37" fmla="*/ 77 h 696"/>
                <a:gd name="T38" fmla="*/ 380 w 471"/>
                <a:gd name="T39" fmla="*/ 181 h 696"/>
                <a:gd name="T40" fmla="*/ 309 w 471"/>
                <a:gd name="T41" fmla="*/ 277 h 696"/>
                <a:gd name="T42" fmla="*/ 255 w 471"/>
                <a:gd name="T43" fmla="*/ 364 h 696"/>
                <a:gd name="T44" fmla="*/ 222 w 471"/>
                <a:gd name="T45" fmla="*/ 444 h 696"/>
                <a:gd name="T46" fmla="*/ 209 w 471"/>
                <a:gd name="T47" fmla="*/ 515 h 696"/>
                <a:gd name="T48" fmla="*/ 201 w 471"/>
                <a:gd name="T49" fmla="*/ 620 h 696"/>
                <a:gd name="T50" fmla="*/ 102 w 471"/>
                <a:gd name="T51" fmla="*/ 688 h 696"/>
                <a:gd name="T52" fmla="*/ 80 w 471"/>
                <a:gd name="T53" fmla="*/ 582 h 696"/>
                <a:gd name="T54" fmla="*/ 102 w 471"/>
                <a:gd name="T55" fmla="*/ 499 h 696"/>
                <a:gd name="T56" fmla="*/ 102 w 471"/>
                <a:gd name="T57" fmla="*/ 477 h 696"/>
                <a:gd name="T58" fmla="*/ 118 w 471"/>
                <a:gd name="T59" fmla="*/ 454 h 696"/>
                <a:gd name="T60" fmla="*/ 118 w 471"/>
                <a:gd name="T61" fmla="*/ 523 h 696"/>
                <a:gd name="T62" fmla="*/ 112 w 471"/>
                <a:gd name="T63" fmla="*/ 409 h 696"/>
                <a:gd name="T64" fmla="*/ 97 w 471"/>
                <a:gd name="T65" fmla="*/ 370 h 696"/>
                <a:gd name="T66" fmla="*/ 0 w 471"/>
                <a:gd name="T67" fmla="*/ 90 h 696"/>
                <a:gd name="T68" fmla="*/ 0 w 471"/>
                <a:gd name="T69" fmla="*/ 36 h 696"/>
                <a:gd name="T70" fmla="*/ 27 w 471"/>
                <a:gd name="T71" fmla="*/ 30 h 696"/>
                <a:gd name="T72" fmla="*/ 37 w 471"/>
                <a:gd name="T73" fmla="*/ 39 h 696"/>
                <a:gd name="T74" fmla="*/ 44 w 471"/>
                <a:gd name="T75" fmla="*/ 58 h 696"/>
                <a:gd name="T76" fmla="*/ 91 w 471"/>
                <a:gd name="T77" fmla="*/ 52 h 696"/>
                <a:gd name="T78" fmla="*/ 102 w 471"/>
                <a:gd name="T79" fmla="*/ 101 h 696"/>
                <a:gd name="T80" fmla="*/ 136 w 471"/>
                <a:gd name="T81" fmla="*/ 180 h 696"/>
                <a:gd name="T82" fmla="*/ 183 w 471"/>
                <a:gd name="T83" fmla="*/ 230 h 696"/>
                <a:gd name="T84" fmla="*/ 213 w 471"/>
                <a:gd name="T85" fmla="*/ 183 h 696"/>
                <a:gd name="T86" fmla="*/ 240 w 471"/>
                <a:gd name="T87" fmla="*/ 156 h 696"/>
                <a:gd name="T88" fmla="*/ 215 w 471"/>
                <a:gd name="T89" fmla="*/ 201 h 696"/>
                <a:gd name="T90" fmla="*/ 177 w 471"/>
                <a:gd name="T91" fmla="*/ 259 h 696"/>
                <a:gd name="T92" fmla="*/ 172 w 471"/>
                <a:gd name="T93" fmla="*/ 280 h 696"/>
                <a:gd name="T94" fmla="*/ 358 w 471"/>
                <a:gd name="T95" fmla="*/ 31 h 696"/>
                <a:gd name="T96" fmla="*/ 365 w 471"/>
                <a:gd name="T97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1" h="696">
                  <a:moveTo>
                    <a:pt x="270" y="120"/>
                  </a:moveTo>
                  <a:lnTo>
                    <a:pt x="270" y="128"/>
                  </a:lnTo>
                  <a:lnTo>
                    <a:pt x="255" y="144"/>
                  </a:lnTo>
                  <a:lnTo>
                    <a:pt x="255" y="136"/>
                  </a:lnTo>
                  <a:lnTo>
                    <a:pt x="270" y="120"/>
                  </a:lnTo>
                  <a:close/>
                  <a:moveTo>
                    <a:pt x="373" y="114"/>
                  </a:moveTo>
                  <a:lnTo>
                    <a:pt x="334" y="164"/>
                  </a:lnTo>
                  <a:lnTo>
                    <a:pt x="301" y="208"/>
                  </a:lnTo>
                  <a:lnTo>
                    <a:pt x="274" y="246"/>
                  </a:lnTo>
                  <a:lnTo>
                    <a:pt x="250" y="279"/>
                  </a:lnTo>
                  <a:lnTo>
                    <a:pt x="233" y="307"/>
                  </a:lnTo>
                  <a:lnTo>
                    <a:pt x="220" y="328"/>
                  </a:lnTo>
                  <a:lnTo>
                    <a:pt x="216" y="336"/>
                  </a:lnTo>
                  <a:lnTo>
                    <a:pt x="213" y="345"/>
                  </a:lnTo>
                  <a:lnTo>
                    <a:pt x="211" y="350"/>
                  </a:lnTo>
                  <a:lnTo>
                    <a:pt x="210" y="356"/>
                  </a:lnTo>
                  <a:lnTo>
                    <a:pt x="225" y="356"/>
                  </a:lnTo>
                  <a:lnTo>
                    <a:pt x="242" y="324"/>
                  </a:lnTo>
                  <a:lnTo>
                    <a:pt x="260" y="293"/>
                  </a:lnTo>
                  <a:lnTo>
                    <a:pt x="278" y="262"/>
                  </a:lnTo>
                  <a:lnTo>
                    <a:pt x="297" y="232"/>
                  </a:lnTo>
                  <a:lnTo>
                    <a:pt x="316" y="202"/>
                  </a:lnTo>
                  <a:lnTo>
                    <a:pt x="337" y="173"/>
                  </a:lnTo>
                  <a:lnTo>
                    <a:pt x="359" y="143"/>
                  </a:lnTo>
                  <a:lnTo>
                    <a:pt x="380" y="114"/>
                  </a:lnTo>
                  <a:lnTo>
                    <a:pt x="373" y="114"/>
                  </a:lnTo>
                  <a:close/>
                  <a:moveTo>
                    <a:pt x="126" y="643"/>
                  </a:moveTo>
                  <a:lnTo>
                    <a:pt x="126" y="672"/>
                  </a:lnTo>
                  <a:lnTo>
                    <a:pt x="133" y="672"/>
                  </a:lnTo>
                  <a:lnTo>
                    <a:pt x="133" y="643"/>
                  </a:lnTo>
                  <a:lnTo>
                    <a:pt x="126" y="643"/>
                  </a:lnTo>
                  <a:close/>
                  <a:moveTo>
                    <a:pt x="365" y="0"/>
                  </a:moveTo>
                  <a:lnTo>
                    <a:pt x="373" y="0"/>
                  </a:lnTo>
                  <a:lnTo>
                    <a:pt x="373" y="16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411" y="17"/>
                  </a:lnTo>
                  <a:lnTo>
                    <a:pt x="428" y="25"/>
                  </a:lnTo>
                  <a:lnTo>
                    <a:pt x="433" y="28"/>
                  </a:lnTo>
                  <a:lnTo>
                    <a:pt x="437" y="32"/>
                  </a:lnTo>
                  <a:lnTo>
                    <a:pt x="440" y="35"/>
                  </a:lnTo>
                  <a:lnTo>
                    <a:pt x="441" y="39"/>
                  </a:lnTo>
                  <a:lnTo>
                    <a:pt x="403" y="84"/>
                  </a:lnTo>
                  <a:lnTo>
                    <a:pt x="418" y="84"/>
                  </a:lnTo>
                  <a:lnTo>
                    <a:pt x="425" y="80"/>
                  </a:lnTo>
                  <a:lnTo>
                    <a:pt x="431" y="76"/>
                  </a:lnTo>
                  <a:lnTo>
                    <a:pt x="436" y="72"/>
                  </a:lnTo>
                  <a:lnTo>
                    <a:pt x="441" y="66"/>
                  </a:lnTo>
                  <a:lnTo>
                    <a:pt x="444" y="62"/>
                  </a:lnTo>
                  <a:lnTo>
                    <a:pt x="447" y="57"/>
                  </a:lnTo>
                  <a:lnTo>
                    <a:pt x="448" y="51"/>
                  </a:lnTo>
                  <a:lnTo>
                    <a:pt x="448" y="46"/>
                  </a:lnTo>
                  <a:lnTo>
                    <a:pt x="471" y="46"/>
                  </a:lnTo>
                  <a:lnTo>
                    <a:pt x="471" y="53"/>
                  </a:lnTo>
                  <a:lnTo>
                    <a:pt x="464" y="61"/>
                  </a:lnTo>
                  <a:lnTo>
                    <a:pt x="471" y="68"/>
                  </a:lnTo>
                  <a:lnTo>
                    <a:pt x="471" y="77"/>
                  </a:lnTo>
                  <a:lnTo>
                    <a:pt x="438" y="112"/>
                  </a:lnTo>
                  <a:lnTo>
                    <a:pt x="408" y="147"/>
                  </a:lnTo>
                  <a:lnTo>
                    <a:pt x="380" y="181"/>
                  </a:lnTo>
                  <a:lnTo>
                    <a:pt x="353" y="214"/>
                  </a:lnTo>
                  <a:lnTo>
                    <a:pt x="330" y="246"/>
                  </a:lnTo>
                  <a:lnTo>
                    <a:pt x="309" y="277"/>
                  </a:lnTo>
                  <a:lnTo>
                    <a:pt x="288" y="307"/>
                  </a:lnTo>
                  <a:lnTo>
                    <a:pt x="271" y="336"/>
                  </a:lnTo>
                  <a:lnTo>
                    <a:pt x="255" y="364"/>
                  </a:lnTo>
                  <a:lnTo>
                    <a:pt x="243" y="392"/>
                  </a:lnTo>
                  <a:lnTo>
                    <a:pt x="232" y="418"/>
                  </a:lnTo>
                  <a:lnTo>
                    <a:pt x="222" y="444"/>
                  </a:lnTo>
                  <a:lnTo>
                    <a:pt x="216" y="468"/>
                  </a:lnTo>
                  <a:lnTo>
                    <a:pt x="212" y="493"/>
                  </a:lnTo>
                  <a:lnTo>
                    <a:pt x="209" y="515"/>
                  </a:lnTo>
                  <a:lnTo>
                    <a:pt x="209" y="537"/>
                  </a:lnTo>
                  <a:lnTo>
                    <a:pt x="194" y="612"/>
                  </a:lnTo>
                  <a:lnTo>
                    <a:pt x="201" y="620"/>
                  </a:lnTo>
                  <a:lnTo>
                    <a:pt x="201" y="628"/>
                  </a:lnTo>
                  <a:lnTo>
                    <a:pt x="163" y="696"/>
                  </a:lnTo>
                  <a:lnTo>
                    <a:pt x="102" y="688"/>
                  </a:lnTo>
                  <a:lnTo>
                    <a:pt x="102" y="628"/>
                  </a:lnTo>
                  <a:lnTo>
                    <a:pt x="80" y="598"/>
                  </a:lnTo>
                  <a:lnTo>
                    <a:pt x="80" y="582"/>
                  </a:lnTo>
                  <a:lnTo>
                    <a:pt x="87" y="492"/>
                  </a:lnTo>
                  <a:lnTo>
                    <a:pt x="95" y="499"/>
                  </a:lnTo>
                  <a:lnTo>
                    <a:pt x="102" y="499"/>
                  </a:lnTo>
                  <a:lnTo>
                    <a:pt x="95" y="492"/>
                  </a:lnTo>
                  <a:lnTo>
                    <a:pt x="95" y="484"/>
                  </a:lnTo>
                  <a:lnTo>
                    <a:pt x="102" y="477"/>
                  </a:lnTo>
                  <a:lnTo>
                    <a:pt x="102" y="469"/>
                  </a:lnTo>
                  <a:lnTo>
                    <a:pt x="95" y="462"/>
                  </a:lnTo>
                  <a:lnTo>
                    <a:pt x="118" y="454"/>
                  </a:lnTo>
                  <a:lnTo>
                    <a:pt x="110" y="492"/>
                  </a:lnTo>
                  <a:lnTo>
                    <a:pt x="110" y="523"/>
                  </a:lnTo>
                  <a:lnTo>
                    <a:pt x="118" y="523"/>
                  </a:lnTo>
                  <a:lnTo>
                    <a:pt x="127" y="431"/>
                  </a:lnTo>
                  <a:lnTo>
                    <a:pt x="119" y="409"/>
                  </a:lnTo>
                  <a:lnTo>
                    <a:pt x="112" y="409"/>
                  </a:lnTo>
                  <a:lnTo>
                    <a:pt x="112" y="431"/>
                  </a:lnTo>
                  <a:lnTo>
                    <a:pt x="104" y="431"/>
                  </a:lnTo>
                  <a:lnTo>
                    <a:pt x="97" y="370"/>
                  </a:lnTo>
                  <a:lnTo>
                    <a:pt x="104" y="363"/>
                  </a:lnTo>
                  <a:lnTo>
                    <a:pt x="104" y="356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0" y="36"/>
                  </a:lnTo>
                  <a:lnTo>
                    <a:pt x="8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7" y="39"/>
                  </a:lnTo>
                  <a:lnTo>
                    <a:pt x="39" y="44"/>
                  </a:lnTo>
                  <a:lnTo>
                    <a:pt x="42" y="50"/>
                  </a:lnTo>
                  <a:lnTo>
                    <a:pt x="44" y="58"/>
                  </a:lnTo>
                  <a:lnTo>
                    <a:pt x="45" y="67"/>
                  </a:lnTo>
                  <a:lnTo>
                    <a:pt x="68" y="52"/>
                  </a:lnTo>
                  <a:lnTo>
                    <a:pt x="91" y="52"/>
                  </a:lnTo>
                  <a:lnTo>
                    <a:pt x="92" y="65"/>
                  </a:lnTo>
                  <a:lnTo>
                    <a:pt x="96" y="82"/>
                  </a:lnTo>
                  <a:lnTo>
                    <a:pt x="102" y="101"/>
                  </a:lnTo>
                  <a:lnTo>
                    <a:pt x="111" y="125"/>
                  </a:lnTo>
                  <a:lnTo>
                    <a:pt x="122" y="151"/>
                  </a:lnTo>
                  <a:lnTo>
                    <a:pt x="136" y="180"/>
                  </a:lnTo>
                  <a:lnTo>
                    <a:pt x="153" y="213"/>
                  </a:lnTo>
                  <a:lnTo>
                    <a:pt x="172" y="249"/>
                  </a:lnTo>
                  <a:lnTo>
                    <a:pt x="183" y="230"/>
                  </a:lnTo>
                  <a:lnTo>
                    <a:pt x="193" y="212"/>
                  </a:lnTo>
                  <a:lnTo>
                    <a:pt x="203" y="197"/>
                  </a:lnTo>
                  <a:lnTo>
                    <a:pt x="213" y="183"/>
                  </a:lnTo>
                  <a:lnTo>
                    <a:pt x="222" y="173"/>
                  </a:lnTo>
                  <a:lnTo>
                    <a:pt x="231" y="163"/>
                  </a:lnTo>
                  <a:lnTo>
                    <a:pt x="240" y="156"/>
                  </a:lnTo>
                  <a:lnTo>
                    <a:pt x="248" y="151"/>
                  </a:lnTo>
                  <a:lnTo>
                    <a:pt x="248" y="159"/>
                  </a:lnTo>
                  <a:lnTo>
                    <a:pt x="215" y="201"/>
                  </a:lnTo>
                  <a:lnTo>
                    <a:pt x="191" y="235"/>
                  </a:lnTo>
                  <a:lnTo>
                    <a:pt x="183" y="248"/>
                  </a:lnTo>
                  <a:lnTo>
                    <a:pt x="177" y="259"/>
                  </a:lnTo>
                  <a:lnTo>
                    <a:pt x="174" y="266"/>
                  </a:lnTo>
                  <a:lnTo>
                    <a:pt x="172" y="273"/>
                  </a:lnTo>
                  <a:lnTo>
                    <a:pt x="172" y="280"/>
                  </a:lnTo>
                  <a:lnTo>
                    <a:pt x="180" y="280"/>
                  </a:lnTo>
                  <a:lnTo>
                    <a:pt x="358" y="39"/>
                  </a:lnTo>
                  <a:lnTo>
                    <a:pt x="358" y="31"/>
                  </a:lnTo>
                  <a:lnTo>
                    <a:pt x="270" y="120"/>
                  </a:lnTo>
                  <a:lnTo>
                    <a:pt x="270" y="113"/>
                  </a:lnTo>
                  <a:lnTo>
                    <a:pt x="3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2" name="Freeform 201">
              <a:extLst>
                <a:ext uri="{FF2B5EF4-FFF2-40B4-BE49-F238E27FC236}">
                  <a16:creationId xmlns:a16="http://schemas.microsoft.com/office/drawing/2014/main" id="{84BFB442-25FC-4BA0-BC1E-F745BA06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987" y="4182373"/>
              <a:ext cx="0" cy="0"/>
            </a:xfrm>
            <a:custGeom>
              <a:avLst/>
              <a:gdLst>
                <a:gd name="T0" fmla="*/ 9 w 12"/>
                <a:gd name="T1" fmla="*/ 3 h 8"/>
                <a:gd name="T2" fmla="*/ 10 w 12"/>
                <a:gd name="T3" fmla="*/ 5 h 8"/>
                <a:gd name="T4" fmla="*/ 12 w 12"/>
                <a:gd name="T5" fmla="*/ 7 h 8"/>
                <a:gd name="T6" fmla="*/ 9 w 12"/>
                <a:gd name="T7" fmla="*/ 8 h 8"/>
                <a:gd name="T8" fmla="*/ 7 w 12"/>
                <a:gd name="T9" fmla="*/ 8 h 8"/>
                <a:gd name="T10" fmla="*/ 5 w 12"/>
                <a:gd name="T11" fmla="*/ 8 h 8"/>
                <a:gd name="T12" fmla="*/ 3 w 12"/>
                <a:gd name="T13" fmla="*/ 8 h 8"/>
                <a:gd name="T14" fmla="*/ 2 w 12"/>
                <a:gd name="T15" fmla="*/ 5 h 8"/>
                <a:gd name="T16" fmla="*/ 2 w 12"/>
                <a:gd name="T17" fmla="*/ 3 h 8"/>
                <a:gd name="T18" fmla="*/ 1 w 12"/>
                <a:gd name="T19" fmla="*/ 1 h 8"/>
                <a:gd name="T20" fmla="*/ 0 w 12"/>
                <a:gd name="T21" fmla="*/ 0 h 8"/>
                <a:gd name="T22" fmla="*/ 2 w 12"/>
                <a:gd name="T23" fmla="*/ 0 h 8"/>
                <a:gd name="T24" fmla="*/ 4 w 12"/>
                <a:gd name="T25" fmla="*/ 0 h 8"/>
                <a:gd name="T26" fmla="*/ 5 w 12"/>
                <a:gd name="T27" fmla="*/ 1 h 8"/>
                <a:gd name="T28" fmla="*/ 5 w 12"/>
                <a:gd name="T29" fmla="*/ 3 h 8"/>
                <a:gd name="T30" fmla="*/ 7 w 12"/>
                <a:gd name="T31" fmla="*/ 3 h 8"/>
                <a:gd name="T32" fmla="*/ 9 w 12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">
                  <a:moveTo>
                    <a:pt x="9" y="3"/>
                  </a:moveTo>
                  <a:lnTo>
                    <a:pt x="10" y="5"/>
                  </a:lnTo>
                  <a:lnTo>
                    <a:pt x="12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3" name="Freeform 202">
              <a:extLst>
                <a:ext uri="{FF2B5EF4-FFF2-40B4-BE49-F238E27FC236}">
                  <a16:creationId xmlns:a16="http://schemas.microsoft.com/office/drawing/2014/main" id="{11535C33-23F1-4E1B-85B6-7DA070AA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683" y="4178677"/>
              <a:ext cx="1848" cy="1848"/>
            </a:xfrm>
            <a:custGeom>
              <a:avLst/>
              <a:gdLst>
                <a:gd name="T0" fmla="*/ 8 w 10"/>
                <a:gd name="T1" fmla="*/ 7 h 8"/>
                <a:gd name="T2" fmla="*/ 6 w 10"/>
                <a:gd name="T3" fmla="*/ 8 h 8"/>
                <a:gd name="T4" fmla="*/ 3 w 10"/>
                <a:gd name="T5" fmla="*/ 8 h 8"/>
                <a:gd name="T6" fmla="*/ 2 w 10"/>
                <a:gd name="T7" fmla="*/ 6 h 8"/>
                <a:gd name="T8" fmla="*/ 2 w 10"/>
                <a:gd name="T9" fmla="*/ 4 h 8"/>
                <a:gd name="T10" fmla="*/ 1 w 10"/>
                <a:gd name="T11" fmla="*/ 2 h 8"/>
                <a:gd name="T12" fmla="*/ 0 w 10"/>
                <a:gd name="T13" fmla="*/ 1 h 8"/>
                <a:gd name="T14" fmla="*/ 2 w 10"/>
                <a:gd name="T15" fmla="*/ 0 h 8"/>
                <a:gd name="T16" fmla="*/ 5 w 10"/>
                <a:gd name="T17" fmla="*/ 0 h 8"/>
                <a:gd name="T18" fmla="*/ 7 w 10"/>
                <a:gd name="T19" fmla="*/ 0 h 8"/>
                <a:gd name="T20" fmla="*/ 9 w 10"/>
                <a:gd name="T21" fmla="*/ 0 h 8"/>
                <a:gd name="T22" fmla="*/ 10 w 10"/>
                <a:gd name="T23" fmla="*/ 2 h 8"/>
                <a:gd name="T24" fmla="*/ 10 w 10"/>
                <a:gd name="T25" fmla="*/ 4 h 8"/>
                <a:gd name="T26" fmla="*/ 9 w 10"/>
                <a:gd name="T27" fmla="*/ 4 h 8"/>
                <a:gd name="T28" fmla="*/ 7 w 10"/>
                <a:gd name="T29" fmla="*/ 4 h 8"/>
                <a:gd name="T30" fmla="*/ 7 w 10"/>
                <a:gd name="T31" fmla="*/ 6 h 8"/>
                <a:gd name="T32" fmla="*/ 8 w 10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8" y="7"/>
                  </a:moveTo>
                  <a:lnTo>
                    <a:pt x="6" y="8"/>
                  </a:lnTo>
                  <a:lnTo>
                    <a:pt x="3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4" name="Freeform 203">
              <a:extLst>
                <a:ext uri="{FF2B5EF4-FFF2-40B4-BE49-F238E27FC236}">
                  <a16:creationId xmlns:a16="http://schemas.microsoft.com/office/drawing/2014/main" id="{49538969-FD45-4C85-8240-6C65D1722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28" y="4171284"/>
              <a:ext cx="1848" cy="1848"/>
            </a:xfrm>
            <a:custGeom>
              <a:avLst/>
              <a:gdLst>
                <a:gd name="T0" fmla="*/ 7 w 9"/>
                <a:gd name="T1" fmla="*/ 4 h 7"/>
                <a:gd name="T2" fmla="*/ 8 w 9"/>
                <a:gd name="T3" fmla="*/ 5 h 7"/>
                <a:gd name="T4" fmla="*/ 9 w 9"/>
                <a:gd name="T5" fmla="*/ 7 h 7"/>
                <a:gd name="T6" fmla="*/ 7 w 9"/>
                <a:gd name="T7" fmla="*/ 7 h 7"/>
                <a:gd name="T8" fmla="*/ 5 w 9"/>
                <a:gd name="T9" fmla="*/ 7 h 7"/>
                <a:gd name="T10" fmla="*/ 3 w 9"/>
                <a:gd name="T11" fmla="*/ 7 h 7"/>
                <a:gd name="T12" fmla="*/ 1 w 9"/>
                <a:gd name="T13" fmla="*/ 7 h 7"/>
                <a:gd name="T14" fmla="*/ 0 w 9"/>
                <a:gd name="T15" fmla="*/ 6 h 7"/>
                <a:gd name="T16" fmla="*/ 0 w 9"/>
                <a:gd name="T17" fmla="*/ 4 h 7"/>
                <a:gd name="T18" fmla="*/ 2 w 9"/>
                <a:gd name="T19" fmla="*/ 4 h 7"/>
                <a:gd name="T20" fmla="*/ 3 w 9"/>
                <a:gd name="T21" fmla="*/ 4 h 7"/>
                <a:gd name="T22" fmla="*/ 3 w 9"/>
                <a:gd name="T23" fmla="*/ 2 h 7"/>
                <a:gd name="T24" fmla="*/ 2 w 9"/>
                <a:gd name="T25" fmla="*/ 0 h 7"/>
                <a:gd name="T26" fmla="*/ 4 w 9"/>
                <a:gd name="T27" fmla="*/ 0 h 7"/>
                <a:gd name="T28" fmla="*/ 6 w 9"/>
                <a:gd name="T29" fmla="*/ 0 h 7"/>
                <a:gd name="T30" fmla="*/ 7 w 9"/>
                <a:gd name="T31" fmla="*/ 2 h 7"/>
                <a:gd name="T32" fmla="*/ 7 w 9"/>
                <a:gd name="T3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">
                  <a:moveTo>
                    <a:pt x="7" y="4"/>
                  </a:moveTo>
                  <a:lnTo>
                    <a:pt x="8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5" name="Freeform 204">
              <a:extLst>
                <a:ext uri="{FF2B5EF4-FFF2-40B4-BE49-F238E27FC236}">
                  <a16:creationId xmlns:a16="http://schemas.microsoft.com/office/drawing/2014/main" id="{8500E16E-D462-4278-8418-763DBD08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73" y="4167588"/>
              <a:ext cx="1848" cy="0"/>
            </a:xfrm>
            <a:custGeom>
              <a:avLst/>
              <a:gdLst>
                <a:gd name="T0" fmla="*/ 2 w 13"/>
                <a:gd name="T1" fmla="*/ 9 h 9"/>
                <a:gd name="T2" fmla="*/ 0 w 13"/>
                <a:gd name="T3" fmla="*/ 1 h 9"/>
                <a:gd name="T4" fmla="*/ 4 w 13"/>
                <a:gd name="T5" fmla="*/ 1 h 9"/>
                <a:gd name="T6" fmla="*/ 11 w 13"/>
                <a:gd name="T7" fmla="*/ 0 h 9"/>
                <a:gd name="T8" fmla="*/ 12 w 13"/>
                <a:gd name="T9" fmla="*/ 2 h 9"/>
                <a:gd name="T10" fmla="*/ 13 w 13"/>
                <a:gd name="T11" fmla="*/ 5 h 9"/>
                <a:gd name="T12" fmla="*/ 11 w 13"/>
                <a:gd name="T13" fmla="*/ 5 h 9"/>
                <a:gd name="T14" fmla="*/ 9 w 13"/>
                <a:gd name="T15" fmla="*/ 5 h 9"/>
                <a:gd name="T16" fmla="*/ 7 w 13"/>
                <a:gd name="T17" fmla="*/ 5 h 9"/>
                <a:gd name="T18" fmla="*/ 5 w 13"/>
                <a:gd name="T19" fmla="*/ 5 h 9"/>
                <a:gd name="T20" fmla="*/ 6 w 13"/>
                <a:gd name="T21" fmla="*/ 7 h 9"/>
                <a:gd name="T22" fmla="*/ 6 w 13"/>
                <a:gd name="T23" fmla="*/ 9 h 9"/>
                <a:gd name="T24" fmla="*/ 4 w 13"/>
                <a:gd name="T25" fmla="*/ 9 h 9"/>
                <a:gd name="T26" fmla="*/ 2 w 13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6" name="Freeform 205">
              <a:extLst>
                <a:ext uri="{FF2B5EF4-FFF2-40B4-BE49-F238E27FC236}">
                  <a16:creationId xmlns:a16="http://schemas.microsoft.com/office/drawing/2014/main" id="{6CCF9DE9-62EA-43DE-89E9-6464AA3D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76" y="4165740"/>
              <a:ext cx="0" cy="1848"/>
            </a:xfrm>
            <a:custGeom>
              <a:avLst/>
              <a:gdLst>
                <a:gd name="T0" fmla="*/ 8 w 9"/>
                <a:gd name="T1" fmla="*/ 3 h 7"/>
                <a:gd name="T2" fmla="*/ 9 w 9"/>
                <a:gd name="T3" fmla="*/ 5 h 7"/>
                <a:gd name="T4" fmla="*/ 9 w 9"/>
                <a:gd name="T5" fmla="*/ 7 h 7"/>
                <a:gd name="T6" fmla="*/ 7 w 9"/>
                <a:gd name="T7" fmla="*/ 7 h 7"/>
                <a:gd name="T8" fmla="*/ 5 w 9"/>
                <a:gd name="T9" fmla="*/ 7 h 7"/>
                <a:gd name="T10" fmla="*/ 4 w 9"/>
                <a:gd name="T11" fmla="*/ 7 h 7"/>
                <a:gd name="T12" fmla="*/ 2 w 9"/>
                <a:gd name="T13" fmla="*/ 7 h 7"/>
                <a:gd name="T14" fmla="*/ 1 w 9"/>
                <a:gd name="T15" fmla="*/ 5 h 7"/>
                <a:gd name="T16" fmla="*/ 0 w 9"/>
                <a:gd name="T17" fmla="*/ 4 h 7"/>
                <a:gd name="T18" fmla="*/ 2 w 9"/>
                <a:gd name="T19" fmla="*/ 3 h 7"/>
                <a:gd name="T20" fmla="*/ 4 w 9"/>
                <a:gd name="T21" fmla="*/ 3 h 7"/>
                <a:gd name="T22" fmla="*/ 3 w 9"/>
                <a:gd name="T23" fmla="*/ 2 h 7"/>
                <a:gd name="T24" fmla="*/ 3 w 9"/>
                <a:gd name="T25" fmla="*/ 0 h 7"/>
                <a:gd name="T26" fmla="*/ 5 w 9"/>
                <a:gd name="T27" fmla="*/ 0 h 7"/>
                <a:gd name="T28" fmla="*/ 7 w 9"/>
                <a:gd name="T29" fmla="*/ 0 h 7"/>
                <a:gd name="T30" fmla="*/ 7 w 9"/>
                <a:gd name="T31" fmla="*/ 1 h 7"/>
                <a:gd name="T32" fmla="*/ 8 w 9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">
                  <a:moveTo>
                    <a:pt x="8" y="3"/>
                  </a:move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7" name="Freeform 206">
              <a:extLst>
                <a:ext uri="{FF2B5EF4-FFF2-40B4-BE49-F238E27FC236}">
                  <a16:creationId xmlns:a16="http://schemas.microsoft.com/office/drawing/2014/main" id="{4526B1D8-2F03-4109-9DA7-511777B13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18" y="4154651"/>
              <a:ext cx="1848" cy="1848"/>
            </a:xfrm>
            <a:custGeom>
              <a:avLst/>
              <a:gdLst>
                <a:gd name="T0" fmla="*/ 11 w 12"/>
                <a:gd name="T1" fmla="*/ 3 h 8"/>
                <a:gd name="T2" fmla="*/ 11 w 12"/>
                <a:gd name="T3" fmla="*/ 5 h 8"/>
                <a:gd name="T4" fmla="*/ 12 w 12"/>
                <a:gd name="T5" fmla="*/ 8 h 8"/>
                <a:gd name="T6" fmla="*/ 10 w 12"/>
                <a:gd name="T7" fmla="*/ 8 h 8"/>
                <a:gd name="T8" fmla="*/ 7 w 12"/>
                <a:gd name="T9" fmla="*/ 8 h 8"/>
                <a:gd name="T10" fmla="*/ 5 w 12"/>
                <a:gd name="T11" fmla="*/ 8 h 8"/>
                <a:gd name="T12" fmla="*/ 3 w 12"/>
                <a:gd name="T13" fmla="*/ 8 h 8"/>
                <a:gd name="T14" fmla="*/ 2 w 12"/>
                <a:gd name="T15" fmla="*/ 5 h 8"/>
                <a:gd name="T16" fmla="*/ 2 w 12"/>
                <a:gd name="T17" fmla="*/ 3 h 8"/>
                <a:gd name="T18" fmla="*/ 1 w 12"/>
                <a:gd name="T19" fmla="*/ 2 h 8"/>
                <a:gd name="T20" fmla="*/ 0 w 12"/>
                <a:gd name="T21" fmla="*/ 0 h 8"/>
                <a:gd name="T22" fmla="*/ 2 w 12"/>
                <a:gd name="T23" fmla="*/ 0 h 8"/>
                <a:gd name="T24" fmla="*/ 4 w 12"/>
                <a:gd name="T25" fmla="*/ 0 h 8"/>
                <a:gd name="T26" fmla="*/ 5 w 12"/>
                <a:gd name="T27" fmla="*/ 1 h 8"/>
                <a:gd name="T28" fmla="*/ 6 w 12"/>
                <a:gd name="T29" fmla="*/ 3 h 8"/>
                <a:gd name="T30" fmla="*/ 8 w 12"/>
                <a:gd name="T31" fmla="*/ 3 h 8"/>
                <a:gd name="T32" fmla="*/ 11 w 12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">
                  <a:moveTo>
                    <a:pt x="11" y="3"/>
                  </a:moveTo>
                  <a:lnTo>
                    <a:pt x="11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8" name="Freeform 207">
              <a:extLst>
                <a:ext uri="{FF2B5EF4-FFF2-40B4-BE49-F238E27FC236}">
                  <a16:creationId xmlns:a16="http://schemas.microsoft.com/office/drawing/2014/main" id="{E095307A-894D-42DB-BD5B-0D2700185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62" y="4145410"/>
              <a:ext cx="1848" cy="1848"/>
            </a:xfrm>
            <a:custGeom>
              <a:avLst/>
              <a:gdLst>
                <a:gd name="T0" fmla="*/ 5 w 18"/>
                <a:gd name="T1" fmla="*/ 5 h 5"/>
                <a:gd name="T2" fmla="*/ 3 w 18"/>
                <a:gd name="T3" fmla="*/ 5 h 5"/>
                <a:gd name="T4" fmla="*/ 1 w 18"/>
                <a:gd name="T5" fmla="*/ 5 h 5"/>
                <a:gd name="T6" fmla="*/ 0 w 18"/>
                <a:gd name="T7" fmla="*/ 3 h 5"/>
                <a:gd name="T8" fmla="*/ 0 w 18"/>
                <a:gd name="T9" fmla="*/ 0 h 5"/>
                <a:gd name="T10" fmla="*/ 2 w 18"/>
                <a:gd name="T11" fmla="*/ 0 h 5"/>
                <a:gd name="T12" fmla="*/ 4 w 18"/>
                <a:gd name="T13" fmla="*/ 0 h 5"/>
                <a:gd name="T14" fmla="*/ 6 w 18"/>
                <a:gd name="T15" fmla="*/ 0 h 5"/>
                <a:gd name="T16" fmla="*/ 8 w 18"/>
                <a:gd name="T17" fmla="*/ 0 h 5"/>
                <a:gd name="T18" fmla="*/ 11 w 18"/>
                <a:gd name="T19" fmla="*/ 0 h 5"/>
                <a:gd name="T20" fmla="*/ 14 w 18"/>
                <a:gd name="T21" fmla="*/ 0 h 5"/>
                <a:gd name="T22" fmla="*/ 16 w 18"/>
                <a:gd name="T23" fmla="*/ 0 h 5"/>
                <a:gd name="T24" fmla="*/ 17 w 18"/>
                <a:gd name="T25" fmla="*/ 3 h 5"/>
                <a:gd name="T26" fmla="*/ 18 w 18"/>
                <a:gd name="T27" fmla="*/ 4 h 5"/>
                <a:gd name="T28" fmla="*/ 16 w 18"/>
                <a:gd name="T29" fmla="*/ 4 h 5"/>
                <a:gd name="T30" fmla="*/ 14 w 18"/>
                <a:gd name="T31" fmla="*/ 4 h 5"/>
                <a:gd name="T32" fmla="*/ 11 w 18"/>
                <a:gd name="T33" fmla="*/ 5 h 5"/>
                <a:gd name="T34" fmla="*/ 9 w 18"/>
                <a:gd name="T35" fmla="*/ 5 h 5"/>
                <a:gd name="T36" fmla="*/ 7 w 18"/>
                <a:gd name="T37" fmla="*/ 5 h 5"/>
                <a:gd name="T38" fmla="*/ 5 w 1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5" y="5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9" name="Freeform 208">
              <a:extLst>
                <a:ext uri="{FF2B5EF4-FFF2-40B4-BE49-F238E27FC236}">
                  <a16:creationId xmlns:a16="http://schemas.microsoft.com/office/drawing/2014/main" id="{78D96587-A18D-422E-8C57-2C00B9B4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62" y="4141714"/>
              <a:ext cx="1848" cy="1848"/>
            </a:xfrm>
            <a:custGeom>
              <a:avLst/>
              <a:gdLst>
                <a:gd name="T0" fmla="*/ 3 w 9"/>
                <a:gd name="T1" fmla="*/ 12 h 12"/>
                <a:gd name="T2" fmla="*/ 2 w 9"/>
                <a:gd name="T3" fmla="*/ 7 h 12"/>
                <a:gd name="T4" fmla="*/ 1 w 9"/>
                <a:gd name="T5" fmla="*/ 5 h 12"/>
                <a:gd name="T6" fmla="*/ 0 w 9"/>
                <a:gd name="T7" fmla="*/ 4 h 12"/>
                <a:gd name="T8" fmla="*/ 2 w 9"/>
                <a:gd name="T9" fmla="*/ 4 h 12"/>
                <a:gd name="T10" fmla="*/ 4 w 9"/>
                <a:gd name="T11" fmla="*/ 4 h 12"/>
                <a:gd name="T12" fmla="*/ 4 w 9"/>
                <a:gd name="T13" fmla="*/ 2 h 12"/>
                <a:gd name="T14" fmla="*/ 3 w 9"/>
                <a:gd name="T15" fmla="*/ 0 h 12"/>
                <a:gd name="T16" fmla="*/ 5 w 9"/>
                <a:gd name="T17" fmla="*/ 0 h 12"/>
                <a:gd name="T18" fmla="*/ 7 w 9"/>
                <a:gd name="T19" fmla="*/ 0 h 12"/>
                <a:gd name="T20" fmla="*/ 8 w 9"/>
                <a:gd name="T21" fmla="*/ 3 h 12"/>
                <a:gd name="T22" fmla="*/ 9 w 9"/>
                <a:gd name="T23" fmla="*/ 5 h 12"/>
                <a:gd name="T24" fmla="*/ 9 w 9"/>
                <a:gd name="T25" fmla="*/ 7 h 12"/>
                <a:gd name="T26" fmla="*/ 8 w 9"/>
                <a:gd name="T27" fmla="*/ 7 h 12"/>
                <a:gd name="T28" fmla="*/ 6 w 9"/>
                <a:gd name="T29" fmla="*/ 7 h 12"/>
                <a:gd name="T30" fmla="*/ 6 w 9"/>
                <a:gd name="T31" fmla="*/ 10 h 12"/>
                <a:gd name="T32" fmla="*/ 7 w 9"/>
                <a:gd name="T33" fmla="*/ 12 h 12"/>
                <a:gd name="T34" fmla="*/ 5 w 9"/>
                <a:gd name="T35" fmla="*/ 12 h 12"/>
                <a:gd name="T36" fmla="*/ 3 w 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2">
                  <a:moveTo>
                    <a:pt x="3" y="12"/>
                  </a:move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9" y="5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0" name="Freeform 209">
              <a:extLst>
                <a:ext uri="{FF2B5EF4-FFF2-40B4-BE49-F238E27FC236}">
                  <a16:creationId xmlns:a16="http://schemas.microsoft.com/office/drawing/2014/main" id="{60DBF074-A42B-4F37-8C72-0B2A4CAB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407" y="4132473"/>
              <a:ext cx="1848" cy="1848"/>
            </a:xfrm>
            <a:custGeom>
              <a:avLst/>
              <a:gdLst>
                <a:gd name="T0" fmla="*/ 12 w 12"/>
                <a:gd name="T1" fmla="*/ 11 h 11"/>
                <a:gd name="T2" fmla="*/ 10 w 12"/>
                <a:gd name="T3" fmla="*/ 11 h 11"/>
                <a:gd name="T4" fmla="*/ 8 w 12"/>
                <a:gd name="T5" fmla="*/ 11 h 11"/>
                <a:gd name="T6" fmla="*/ 7 w 12"/>
                <a:gd name="T7" fmla="*/ 10 h 11"/>
                <a:gd name="T8" fmla="*/ 7 w 12"/>
                <a:gd name="T9" fmla="*/ 8 h 11"/>
                <a:gd name="T10" fmla="*/ 5 w 12"/>
                <a:gd name="T11" fmla="*/ 8 h 11"/>
                <a:gd name="T12" fmla="*/ 3 w 12"/>
                <a:gd name="T13" fmla="*/ 8 h 11"/>
                <a:gd name="T14" fmla="*/ 2 w 12"/>
                <a:gd name="T15" fmla="*/ 6 h 11"/>
                <a:gd name="T16" fmla="*/ 0 w 12"/>
                <a:gd name="T17" fmla="*/ 4 h 11"/>
                <a:gd name="T18" fmla="*/ 3 w 12"/>
                <a:gd name="T19" fmla="*/ 4 h 11"/>
                <a:gd name="T20" fmla="*/ 5 w 12"/>
                <a:gd name="T21" fmla="*/ 4 h 11"/>
                <a:gd name="T22" fmla="*/ 5 w 12"/>
                <a:gd name="T23" fmla="*/ 1 h 11"/>
                <a:gd name="T24" fmla="*/ 4 w 12"/>
                <a:gd name="T25" fmla="*/ 0 h 11"/>
                <a:gd name="T26" fmla="*/ 6 w 12"/>
                <a:gd name="T27" fmla="*/ 0 h 11"/>
                <a:gd name="T28" fmla="*/ 8 w 12"/>
                <a:gd name="T29" fmla="*/ 0 h 11"/>
                <a:gd name="T30" fmla="*/ 9 w 12"/>
                <a:gd name="T31" fmla="*/ 1 h 11"/>
                <a:gd name="T32" fmla="*/ 9 w 12"/>
                <a:gd name="T33" fmla="*/ 4 h 11"/>
                <a:gd name="T34" fmla="*/ 10 w 12"/>
                <a:gd name="T35" fmla="*/ 6 h 11"/>
                <a:gd name="T36" fmla="*/ 10 w 12"/>
                <a:gd name="T37" fmla="*/ 8 h 11"/>
                <a:gd name="T38" fmla="*/ 12 w 12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10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1" name="Freeform 210">
              <a:extLst>
                <a:ext uri="{FF2B5EF4-FFF2-40B4-BE49-F238E27FC236}">
                  <a16:creationId xmlns:a16="http://schemas.microsoft.com/office/drawing/2014/main" id="{354B2DF6-0F0E-419C-AA02-42C536FD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44" y="4117688"/>
              <a:ext cx="0" cy="0"/>
            </a:xfrm>
            <a:custGeom>
              <a:avLst/>
              <a:gdLst>
                <a:gd name="T0" fmla="*/ 8 w 9"/>
                <a:gd name="T1" fmla="*/ 5 h 8"/>
                <a:gd name="T2" fmla="*/ 9 w 9"/>
                <a:gd name="T3" fmla="*/ 6 h 8"/>
                <a:gd name="T4" fmla="*/ 9 w 9"/>
                <a:gd name="T5" fmla="*/ 8 h 8"/>
                <a:gd name="T6" fmla="*/ 7 w 9"/>
                <a:gd name="T7" fmla="*/ 8 h 8"/>
                <a:gd name="T8" fmla="*/ 5 w 9"/>
                <a:gd name="T9" fmla="*/ 8 h 8"/>
                <a:gd name="T10" fmla="*/ 3 w 9"/>
                <a:gd name="T11" fmla="*/ 8 h 8"/>
                <a:gd name="T12" fmla="*/ 2 w 9"/>
                <a:gd name="T13" fmla="*/ 8 h 8"/>
                <a:gd name="T14" fmla="*/ 1 w 9"/>
                <a:gd name="T15" fmla="*/ 6 h 8"/>
                <a:gd name="T16" fmla="*/ 0 w 9"/>
                <a:gd name="T17" fmla="*/ 5 h 8"/>
                <a:gd name="T18" fmla="*/ 2 w 9"/>
                <a:gd name="T19" fmla="*/ 5 h 8"/>
                <a:gd name="T20" fmla="*/ 4 w 9"/>
                <a:gd name="T21" fmla="*/ 5 h 8"/>
                <a:gd name="T22" fmla="*/ 4 w 9"/>
                <a:gd name="T23" fmla="*/ 3 h 8"/>
                <a:gd name="T24" fmla="*/ 3 w 9"/>
                <a:gd name="T25" fmla="*/ 0 h 8"/>
                <a:gd name="T26" fmla="*/ 5 w 9"/>
                <a:gd name="T27" fmla="*/ 0 h 8"/>
                <a:gd name="T28" fmla="*/ 7 w 9"/>
                <a:gd name="T29" fmla="*/ 0 h 8"/>
                <a:gd name="T30" fmla="*/ 8 w 9"/>
                <a:gd name="T31" fmla="*/ 3 h 8"/>
                <a:gd name="T32" fmla="*/ 8 w 9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8">
                  <a:moveTo>
                    <a:pt x="8" y="5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2" name="Freeform 211">
              <a:extLst>
                <a:ext uri="{FF2B5EF4-FFF2-40B4-BE49-F238E27FC236}">
                  <a16:creationId xmlns:a16="http://schemas.microsoft.com/office/drawing/2014/main" id="{CD751307-8462-4784-B6C6-9DAD29B21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41" y="4115840"/>
              <a:ext cx="0" cy="0"/>
            </a:xfrm>
            <a:custGeom>
              <a:avLst/>
              <a:gdLst>
                <a:gd name="T0" fmla="*/ 0 w 15"/>
                <a:gd name="T1" fmla="*/ 0 h 8"/>
                <a:gd name="T2" fmla="*/ 4 w 15"/>
                <a:gd name="T3" fmla="*/ 0 h 8"/>
                <a:gd name="T4" fmla="*/ 6 w 15"/>
                <a:gd name="T5" fmla="*/ 0 h 8"/>
                <a:gd name="T6" fmla="*/ 8 w 15"/>
                <a:gd name="T7" fmla="*/ 0 h 8"/>
                <a:gd name="T8" fmla="*/ 8 w 15"/>
                <a:gd name="T9" fmla="*/ 3 h 8"/>
                <a:gd name="T10" fmla="*/ 9 w 15"/>
                <a:gd name="T11" fmla="*/ 4 h 8"/>
                <a:gd name="T12" fmla="*/ 11 w 15"/>
                <a:gd name="T13" fmla="*/ 5 h 8"/>
                <a:gd name="T14" fmla="*/ 14 w 15"/>
                <a:gd name="T15" fmla="*/ 4 h 8"/>
                <a:gd name="T16" fmla="*/ 15 w 15"/>
                <a:gd name="T17" fmla="*/ 8 h 8"/>
                <a:gd name="T18" fmla="*/ 10 w 15"/>
                <a:gd name="T19" fmla="*/ 8 h 8"/>
                <a:gd name="T20" fmla="*/ 3 w 15"/>
                <a:gd name="T21" fmla="*/ 8 h 8"/>
                <a:gd name="T22" fmla="*/ 0 w 15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9" y="4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5" y="8"/>
                  </a:lnTo>
                  <a:lnTo>
                    <a:pt x="10" y="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3" name="Freeform 212">
              <a:extLst>
                <a:ext uri="{FF2B5EF4-FFF2-40B4-BE49-F238E27FC236}">
                  <a16:creationId xmlns:a16="http://schemas.microsoft.com/office/drawing/2014/main" id="{667406BA-89E5-4A29-9B46-1E2AA99B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110296"/>
              <a:ext cx="1848" cy="0"/>
            </a:xfrm>
            <a:custGeom>
              <a:avLst/>
              <a:gdLst>
                <a:gd name="T0" fmla="*/ 10 w 11"/>
                <a:gd name="T1" fmla="*/ 4 h 8"/>
                <a:gd name="T2" fmla="*/ 10 w 11"/>
                <a:gd name="T3" fmla="*/ 6 h 8"/>
                <a:gd name="T4" fmla="*/ 11 w 11"/>
                <a:gd name="T5" fmla="*/ 8 h 8"/>
                <a:gd name="T6" fmla="*/ 9 w 11"/>
                <a:gd name="T7" fmla="*/ 8 h 8"/>
                <a:gd name="T8" fmla="*/ 7 w 11"/>
                <a:gd name="T9" fmla="*/ 8 h 8"/>
                <a:gd name="T10" fmla="*/ 6 w 11"/>
                <a:gd name="T11" fmla="*/ 6 h 8"/>
                <a:gd name="T12" fmla="*/ 6 w 11"/>
                <a:gd name="T13" fmla="*/ 4 h 8"/>
                <a:gd name="T14" fmla="*/ 4 w 11"/>
                <a:gd name="T15" fmla="*/ 4 h 8"/>
                <a:gd name="T16" fmla="*/ 1 w 11"/>
                <a:gd name="T17" fmla="*/ 4 h 8"/>
                <a:gd name="T18" fmla="*/ 0 w 11"/>
                <a:gd name="T19" fmla="*/ 2 h 8"/>
                <a:gd name="T20" fmla="*/ 0 w 11"/>
                <a:gd name="T21" fmla="*/ 0 h 8"/>
                <a:gd name="T22" fmla="*/ 2 w 11"/>
                <a:gd name="T23" fmla="*/ 0 h 8"/>
                <a:gd name="T24" fmla="*/ 5 w 11"/>
                <a:gd name="T25" fmla="*/ 0 h 8"/>
                <a:gd name="T26" fmla="*/ 7 w 11"/>
                <a:gd name="T27" fmla="*/ 0 h 8"/>
                <a:gd name="T28" fmla="*/ 8 w 11"/>
                <a:gd name="T29" fmla="*/ 0 h 8"/>
                <a:gd name="T30" fmla="*/ 9 w 11"/>
                <a:gd name="T31" fmla="*/ 2 h 8"/>
                <a:gd name="T32" fmla="*/ 10 w 11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lnTo>
                    <a:pt x="10" y="6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4" name="Freeform 213">
              <a:extLst>
                <a:ext uri="{FF2B5EF4-FFF2-40B4-BE49-F238E27FC236}">
                  <a16:creationId xmlns:a16="http://schemas.microsoft.com/office/drawing/2014/main" id="{004EC112-617E-4D90-B05D-7F321E048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854" y="4062244"/>
              <a:ext cx="1848" cy="0"/>
            </a:xfrm>
            <a:custGeom>
              <a:avLst/>
              <a:gdLst>
                <a:gd name="T0" fmla="*/ 13 w 13"/>
                <a:gd name="T1" fmla="*/ 2 h 5"/>
                <a:gd name="T2" fmla="*/ 13 w 13"/>
                <a:gd name="T3" fmla="*/ 3 h 5"/>
                <a:gd name="T4" fmla="*/ 13 w 13"/>
                <a:gd name="T5" fmla="*/ 5 h 5"/>
                <a:gd name="T6" fmla="*/ 12 w 13"/>
                <a:gd name="T7" fmla="*/ 5 h 5"/>
                <a:gd name="T8" fmla="*/ 10 w 13"/>
                <a:gd name="T9" fmla="*/ 5 h 5"/>
                <a:gd name="T10" fmla="*/ 8 w 13"/>
                <a:gd name="T11" fmla="*/ 5 h 5"/>
                <a:gd name="T12" fmla="*/ 6 w 13"/>
                <a:gd name="T13" fmla="*/ 4 h 5"/>
                <a:gd name="T14" fmla="*/ 4 w 13"/>
                <a:gd name="T15" fmla="*/ 4 h 5"/>
                <a:gd name="T16" fmla="*/ 2 w 13"/>
                <a:gd name="T17" fmla="*/ 4 h 5"/>
                <a:gd name="T18" fmla="*/ 0 w 13"/>
                <a:gd name="T19" fmla="*/ 2 h 5"/>
                <a:gd name="T20" fmla="*/ 0 w 13"/>
                <a:gd name="T21" fmla="*/ 0 h 5"/>
                <a:gd name="T22" fmla="*/ 9 w 13"/>
                <a:gd name="T23" fmla="*/ 1 h 5"/>
                <a:gd name="T24" fmla="*/ 13 w 13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lnTo>
                    <a:pt x="13" y="3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1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305" name="Group 415">
              <a:extLst>
                <a:ext uri="{FF2B5EF4-FFF2-40B4-BE49-F238E27FC236}">
                  <a16:creationId xmlns:a16="http://schemas.microsoft.com/office/drawing/2014/main" id="{CB4C8817-B723-4CA5-B7E0-CFFD710C51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8335" y="4047165"/>
              <a:ext cx="199661" cy="214451"/>
              <a:chOff x="6833" y="2752"/>
              <a:chExt cx="108" cy="116"/>
            </a:xfrm>
            <a:grpFill/>
          </p:grpSpPr>
          <p:sp>
            <p:nvSpPr>
              <p:cNvPr id="975" name="Freeform 215">
                <a:extLst>
                  <a:ext uri="{FF2B5EF4-FFF2-40B4-BE49-F238E27FC236}">
                    <a16:creationId xmlns:a16="http://schemas.microsoft.com/office/drawing/2014/main" id="{48FCBEA7-5E99-40AB-AEFF-96B994A07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60"/>
                <a:ext cx="1" cy="1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3 w 9"/>
                  <a:gd name="T5" fmla="*/ 8 h 9"/>
                  <a:gd name="T6" fmla="*/ 1 w 9"/>
                  <a:gd name="T7" fmla="*/ 7 h 9"/>
                  <a:gd name="T8" fmla="*/ 1 w 9"/>
                  <a:gd name="T9" fmla="*/ 4 h 9"/>
                  <a:gd name="T10" fmla="*/ 0 w 9"/>
                  <a:gd name="T11" fmla="*/ 2 h 9"/>
                  <a:gd name="T12" fmla="*/ 0 w 9"/>
                  <a:gd name="T13" fmla="*/ 0 h 9"/>
                  <a:gd name="T14" fmla="*/ 3 w 9"/>
                  <a:gd name="T15" fmla="*/ 0 h 9"/>
                  <a:gd name="T16" fmla="*/ 5 w 9"/>
                  <a:gd name="T17" fmla="*/ 0 h 9"/>
                  <a:gd name="T18" fmla="*/ 7 w 9"/>
                  <a:gd name="T19" fmla="*/ 0 h 9"/>
                  <a:gd name="T20" fmla="*/ 9 w 9"/>
                  <a:gd name="T21" fmla="*/ 1 h 9"/>
                  <a:gd name="T22" fmla="*/ 9 w 9"/>
                  <a:gd name="T23" fmla="*/ 3 h 9"/>
                  <a:gd name="T24" fmla="*/ 9 w 9"/>
                  <a:gd name="T25" fmla="*/ 4 h 9"/>
                  <a:gd name="T26" fmla="*/ 8 w 9"/>
                  <a:gd name="T27" fmla="*/ 4 h 9"/>
                  <a:gd name="T28" fmla="*/ 6 w 9"/>
                  <a:gd name="T29" fmla="*/ 4 h 9"/>
                  <a:gd name="T30" fmla="*/ 6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6" name="Freeform 216">
                <a:extLst>
                  <a:ext uri="{FF2B5EF4-FFF2-40B4-BE49-F238E27FC236}">
                    <a16:creationId xmlns:a16="http://schemas.microsoft.com/office/drawing/2014/main" id="{F4C2E12E-2809-4DDB-94F7-58350C389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60"/>
                <a:ext cx="1" cy="1"/>
              </a:xfrm>
              <a:custGeom>
                <a:avLst/>
                <a:gdLst>
                  <a:gd name="T0" fmla="*/ 3 w 7"/>
                  <a:gd name="T1" fmla="*/ 16 h 16"/>
                  <a:gd name="T2" fmla="*/ 2 w 7"/>
                  <a:gd name="T3" fmla="*/ 11 h 16"/>
                  <a:gd name="T4" fmla="*/ 1 w 7"/>
                  <a:gd name="T5" fmla="*/ 8 h 16"/>
                  <a:gd name="T6" fmla="*/ 0 w 7"/>
                  <a:gd name="T7" fmla="*/ 0 h 16"/>
                  <a:gd name="T8" fmla="*/ 2 w 7"/>
                  <a:gd name="T9" fmla="*/ 0 h 16"/>
                  <a:gd name="T10" fmla="*/ 4 w 7"/>
                  <a:gd name="T11" fmla="*/ 1 h 16"/>
                  <a:gd name="T12" fmla="*/ 4 w 7"/>
                  <a:gd name="T13" fmla="*/ 2 h 16"/>
                  <a:gd name="T14" fmla="*/ 5 w 7"/>
                  <a:gd name="T15" fmla="*/ 4 h 16"/>
                  <a:gd name="T16" fmla="*/ 5 w 7"/>
                  <a:gd name="T17" fmla="*/ 6 h 16"/>
                  <a:gd name="T18" fmla="*/ 5 w 7"/>
                  <a:gd name="T19" fmla="*/ 8 h 16"/>
                  <a:gd name="T20" fmla="*/ 6 w 7"/>
                  <a:gd name="T21" fmla="*/ 13 h 16"/>
                  <a:gd name="T22" fmla="*/ 7 w 7"/>
                  <a:gd name="T23" fmla="*/ 15 h 16"/>
                  <a:gd name="T24" fmla="*/ 7 w 7"/>
                  <a:gd name="T25" fmla="*/ 16 h 16"/>
                  <a:gd name="T26" fmla="*/ 5 w 7"/>
                  <a:gd name="T27" fmla="*/ 16 h 16"/>
                  <a:gd name="T28" fmla="*/ 3 w 7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6">
                    <a:moveTo>
                      <a:pt x="3" y="16"/>
                    </a:moveTo>
                    <a:lnTo>
                      <a:pt x="2" y="11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7" name="Freeform 217">
                <a:extLst>
                  <a:ext uri="{FF2B5EF4-FFF2-40B4-BE49-F238E27FC236}">
                    <a16:creationId xmlns:a16="http://schemas.microsoft.com/office/drawing/2014/main" id="{E769640D-186F-4838-98A6-0A92E14B6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59"/>
                <a:ext cx="0" cy="1"/>
              </a:xfrm>
              <a:custGeom>
                <a:avLst/>
                <a:gdLst>
                  <a:gd name="T0" fmla="*/ 3 w 9"/>
                  <a:gd name="T1" fmla="*/ 8 h 13"/>
                  <a:gd name="T2" fmla="*/ 3 w 9"/>
                  <a:gd name="T3" fmla="*/ 4 h 13"/>
                  <a:gd name="T4" fmla="*/ 2 w 9"/>
                  <a:gd name="T5" fmla="*/ 2 h 13"/>
                  <a:gd name="T6" fmla="*/ 2 w 9"/>
                  <a:gd name="T7" fmla="*/ 0 h 13"/>
                  <a:gd name="T8" fmla="*/ 4 w 9"/>
                  <a:gd name="T9" fmla="*/ 0 h 13"/>
                  <a:gd name="T10" fmla="*/ 7 w 9"/>
                  <a:gd name="T11" fmla="*/ 1 h 13"/>
                  <a:gd name="T12" fmla="*/ 7 w 9"/>
                  <a:gd name="T13" fmla="*/ 2 h 13"/>
                  <a:gd name="T14" fmla="*/ 8 w 9"/>
                  <a:gd name="T15" fmla="*/ 4 h 13"/>
                  <a:gd name="T16" fmla="*/ 8 w 9"/>
                  <a:gd name="T17" fmla="*/ 6 h 13"/>
                  <a:gd name="T18" fmla="*/ 8 w 9"/>
                  <a:gd name="T19" fmla="*/ 8 h 13"/>
                  <a:gd name="T20" fmla="*/ 9 w 9"/>
                  <a:gd name="T21" fmla="*/ 10 h 13"/>
                  <a:gd name="T22" fmla="*/ 9 w 9"/>
                  <a:gd name="T23" fmla="*/ 13 h 13"/>
                  <a:gd name="T24" fmla="*/ 7 w 9"/>
                  <a:gd name="T25" fmla="*/ 13 h 13"/>
                  <a:gd name="T26" fmla="*/ 4 w 9"/>
                  <a:gd name="T27" fmla="*/ 12 h 13"/>
                  <a:gd name="T28" fmla="*/ 2 w 9"/>
                  <a:gd name="T29" fmla="*/ 12 h 13"/>
                  <a:gd name="T30" fmla="*/ 0 w 9"/>
                  <a:gd name="T31" fmla="*/ 12 h 13"/>
                  <a:gd name="T32" fmla="*/ 0 w 9"/>
                  <a:gd name="T33" fmla="*/ 9 h 13"/>
                  <a:gd name="T34" fmla="*/ 0 w 9"/>
                  <a:gd name="T35" fmla="*/ 7 h 13"/>
                  <a:gd name="T36" fmla="*/ 1 w 9"/>
                  <a:gd name="T37" fmla="*/ 7 h 13"/>
                  <a:gd name="T38" fmla="*/ 3 w 9"/>
                  <a:gd name="T3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3">
                    <a:moveTo>
                      <a:pt x="3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8" name="Freeform 218">
                <a:extLst>
                  <a:ext uri="{FF2B5EF4-FFF2-40B4-BE49-F238E27FC236}">
                    <a16:creationId xmlns:a16="http://schemas.microsoft.com/office/drawing/2014/main" id="{7C76A777-9E77-43FE-A6B9-7344FC52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57"/>
                <a:ext cx="1" cy="2"/>
              </a:xfrm>
              <a:custGeom>
                <a:avLst/>
                <a:gdLst>
                  <a:gd name="T0" fmla="*/ 2 w 21"/>
                  <a:gd name="T1" fmla="*/ 25 h 30"/>
                  <a:gd name="T2" fmla="*/ 1 w 21"/>
                  <a:gd name="T3" fmla="*/ 18 h 30"/>
                  <a:gd name="T4" fmla="*/ 0 w 21"/>
                  <a:gd name="T5" fmla="*/ 14 h 30"/>
                  <a:gd name="T6" fmla="*/ 4 w 21"/>
                  <a:gd name="T7" fmla="*/ 14 h 30"/>
                  <a:gd name="T8" fmla="*/ 6 w 21"/>
                  <a:gd name="T9" fmla="*/ 15 h 30"/>
                  <a:gd name="T10" fmla="*/ 9 w 21"/>
                  <a:gd name="T11" fmla="*/ 15 h 30"/>
                  <a:gd name="T12" fmla="*/ 11 w 21"/>
                  <a:gd name="T13" fmla="*/ 15 h 30"/>
                  <a:gd name="T14" fmla="*/ 13 w 21"/>
                  <a:gd name="T15" fmla="*/ 15 h 30"/>
                  <a:gd name="T16" fmla="*/ 12 w 21"/>
                  <a:gd name="T17" fmla="*/ 13 h 30"/>
                  <a:gd name="T18" fmla="*/ 12 w 21"/>
                  <a:gd name="T19" fmla="*/ 12 h 30"/>
                  <a:gd name="T20" fmla="*/ 14 w 21"/>
                  <a:gd name="T21" fmla="*/ 12 h 30"/>
                  <a:gd name="T22" fmla="*/ 16 w 21"/>
                  <a:gd name="T23" fmla="*/ 12 h 30"/>
                  <a:gd name="T24" fmla="*/ 14 w 21"/>
                  <a:gd name="T25" fmla="*/ 4 h 30"/>
                  <a:gd name="T26" fmla="*/ 14 w 21"/>
                  <a:gd name="T27" fmla="*/ 2 h 30"/>
                  <a:gd name="T28" fmla="*/ 13 w 21"/>
                  <a:gd name="T29" fmla="*/ 0 h 30"/>
                  <a:gd name="T30" fmla="*/ 15 w 21"/>
                  <a:gd name="T31" fmla="*/ 0 h 30"/>
                  <a:gd name="T32" fmla="*/ 17 w 21"/>
                  <a:gd name="T33" fmla="*/ 0 h 30"/>
                  <a:gd name="T34" fmla="*/ 18 w 21"/>
                  <a:gd name="T35" fmla="*/ 2 h 30"/>
                  <a:gd name="T36" fmla="*/ 18 w 21"/>
                  <a:gd name="T37" fmla="*/ 4 h 30"/>
                  <a:gd name="T38" fmla="*/ 19 w 21"/>
                  <a:gd name="T39" fmla="*/ 13 h 30"/>
                  <a:gd name="T40" fmla="*/ 20 w 21"/>
                  <a:gd name="T41" fmla="*/ 14 h 30"/>
                  <a:gd name="T42" fmla="*/ 20 w 21"/>
                  <a:gd name="T43" fmla="*/ 16 h 30"/>
                  <a:gd name="T44" fmla="*/ 21 w 21"/>
                  <a:gd name="T45" fmla="*/ 18 h 30"/>
                  <a:gd name="T46" fmla="*/ 21 w 21"/>
                  <a:gd name="T47" fmla="*/ 20 h 30"/>
                  <a:gd name="T48" fmla="*/ 19 w 21"/>
                  <a:gd name="T49" fmla="*/ 20 h 30"/>
                  <a:gd name="T50" fmla="*/ 17 w 21"/>
                  <a:gd name="T51" fmla="*/ 19 h 30"/>
                  <a:gd name="T52" fmla="*/ 13 w 21"/>
                  <a:gd name="T53" fmla="*/ 19 h 30"/>
                  <a:gd name="T54" fmla="*/ 11 w 21"/>
                  <a:gd name="T55" fmla="*/ 19 h 30"/>
                  <a:gd name="T56" fmla="*/ 9 w 21"/>
                  <a:gd name="T57" fmla="*/ 18 h 30"/>
                  <a:gd name="T58" fmla="*/ 10 w 21"/>
                  <a:gd name="T59" fmla="*/ 20 h 30"/>
                  <a:gd name="T60" fmla="*/ 10 w 21"/>
                  <a:gd name="T61" fmla="*/ 22 h 30"/>
                  <a:gd name="T62" fmla="*/ 11 w 21"/>
                  <a:gd name="T63" fmla="*/ 26 h 30"/>
                  <a:gd name="T64" fmla="*/ 6 w 21"/>
                  <a:gd name="T65" fmla="*/ 25 h 30"/>
                  <a:gd name="T66" fmla="*/ 7 w 21"/>
                  <a:gd name="T67" fmla="*/ 28 h 30"/>
                  <a:gd name="T68" fmla="*/ 7 w 21"/>
                  <a:gd name="T69" fmla="*/ 30 h 30"/>
                  <a:gd name="T70" fmla="*/ 5 w 21"/>
                  <a:gd name="T71" fmla="*/ 30 h 30"/>
                  <a:gd name="T72" fmla="*/ 3 w 21"/>
                  <a:gd name="T73" fmla="*/ 30 h 30"/>
                  <a:gd name="T74" fmla="*/ 3 w 21"/>
                  <a:gd name="T75" fmla="*/ 28 h 30"/>
                  <a:gd name="T76" fmla="*/ 2 w 21"/>
                  <a:gd name="T7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30">
                    <a:moveTo>
                      <a:pt x="2" y="25"/>
                    </a:moveTo>
                    <a:lnTo>
                      <a:pt x="1" y="1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11" y="26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9" name="Freeform 219">
                <a:extLst>
                  <a:ext uri="{FF2B5EF4-FFF2-40B4-BE49-F238E27FC236}">
                    <a16:creationId xmlns:a16="http://schemas.microsoft.com/office/drawing/2014/main" id="{2B550086-BF08-4D3E-BEA6-6D866650E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2754"/>
                <a:ext cx="1" cy="1"/>
              </a:xfrm>
              <a:custGeom>
                <a:avLst/>
                <a:gdLst>
                  <a:gd name="T0" fmla="*/ 10 w 10"/>
                  <a:gd name="T1" fmla="*/ 13 h 13"/>
                  <a:gd name="T2" fmla="*/ 6 w 10"/>
                  <a:gd name="T3" fmla="*/ 13 h 13"/>
                  <a:gd name="T4" fmla="*/ 4 w 10"/>
                  <a:gd name="T5" fmla="*/ 13 h 13"/>
                  <a:gd name="T6" fmla="*/ 2 w 10"/>
                  <a:gd name="T7" fmla="*/ 12 h 13"/>
                  <a:gd name="T8" fmla="*/ 2 w 10"/>
                  <a:gd name="T9" fmla="*/ 10 h 13"/>
                  <a:gd name="T10" fmla="*/ 2 w 10"/>
                  <a:gd name="T11" fmla="*/ 9 h 13"/>
                  <a:gd name="T12" fmla="*/ 1 w 10"/>
                  <a:gd name="T13" fmla="*/ 5 h 13"/>
                  <a:gd name="T14" fmla="*/ 0 w 10"/>
                  <a:gd name="T15" fmla="*/ 3 h 13"/>
                  <a:gd name="T16" fmla="*/ 0 w 10"/>
                  <a:gd name="T17" fmla="*/ 0 h 13"/>
                  <a:gd name="T18" fmla="*/ 2 w 10"/>
                  <a:gd name="T19" fmla="*/ 0 h 13"/>
                  <a:gd name="T20" fmla="*/ 4 w 10"/>
                  <a:gd name="T21" fmla="*/ 1 h 13"/>
                  <a:gd name="T22" fmla="*/ 4 w 10"/>
                  <a:gd name="T23" fmla="*/ 4 h 13"/>
                  <a:gd name="T24" fmla="*/ 5 w 10"/>
                  <a:gd name="T25" fmla="*/ 5 h 13"/>
                  <a:gd name="T26" fmla="*/ 7 w 10"/>
                  <a:gd name="T27" fmla="*/ 6 h 13"/>
                  <a:gd name="T28" fmla="*/ 9 w 10"/>
                  <a:gd name="T29" fmla="*/ 6 h 13"/>
                  <a:gd name="T30" fmla="*/ 9 w 10"/>
                  <a:gd name="T31" fmla="*/ 8 h 13"/>
                  <a:gd name="T32" fmla="*/ 9 w 10"/>
                  <a:gd name="T33" fmla="*/ 10 h 13"/>
                  <a:gd name="T34" fmla="*/ 10 w 10"/>
                  <a:gd name="T35" fmla="*/ 11 h 13"/>
                  <a:gd name="T36" fmla="*/ 10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0" name="Freeform 220">
                <a:extLst>
                  <a:ext uri="{FF2B5EF4-FFF2-40B4-BE49-F238E27FC236}">
                    <a16:creationId xmlns:a16="http://schemas.microsoft.com/office/drawing/2014/main" id="{7C40DDF9-DC22-47C8-9C4A-1C827807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753"/>
                <a:ext cx="1" cy="1"/>
              </a:xfrm>
              <a:custGeom>
                <a:avLst/>
                <a:gdLst>
                  <a:gd name="T0" fmla="*/ 2 w 10"/>
                  <a:gd name="T1" fmla="*/ 19 h 20"/>
                  <a:gd name="T2" fmla="*/ 2 w 10"/>
                  <a:gd name="T3" fmla="*/ 16 h 20"/>
                  <a:gd name="T4" fmla="*/ 1 w 10"/>
                  <a:gd name="T5" fmla="*/ 14 h 20"/>
                  <a:gd name="T6" fmla="*/ 1 w 10"/>
                  <a:gd name="T7" fmla="*/ 12 h 20"/>
                  <a:gd name="T8" fmla="*/ 1 w 10"/>
                  <a:gd name="T9" fmla="*/ 10 h 20"/>
                  <a:gd name="T10" fmla="*/ 0 w 10"/>
                  <a:gd name="T11" fmla="*/ 8 h 20"/>
                  <a:gd name="T12" fmla="*/ 0 w 10"/>
                  <a:gd name="T13" fmla="*/ 6 h 20"/>
                  <a:gd name="T14" fmla="*/ 0 w 10"/>
                  <a:gd name="T15" fmla="*/ 5 h 20"/>
                  <a:gd name="T16" fmla="*/ 2 w 10"/>
                  <a:gd name="T17" fmla="*/ 5 h 20"/>
                  <a:gd name="T18" fmla="*/ 5 w 10"/>
                  <a:gd name="T19" fmla="*/ 5 h 20"/>
                  <a:gd name="T20" fmla="*/ 3 w 10"/>
                  <a:gd name="T21" fmla="*/ 2 h 20"/>
                  <a:gd name="T22" fmla="*/ 3 w 10"/>
                  <a:gd name="T23" fmla="*/ 0 h 20"/>
                  <a:gd name="T24" fmla="*/ 6 w 10"/>
                  <a:gd name="T25" fmla="*/ 1 h 20"/>
                  <a:gd name="T26" fmla="*/ 8 w 10"/>
                  <a:gd name="T27" fmla="*/ 1 h 20"/>
                  <a:gd name="T28" fmla="*/ 8 w 10"/>
                  <a:gd name="T29" fmla="*/ 3 h 20"/>
                  <a:gd name="T30" fmla="*/ 8 w 10"/>
                  <a:gd name="T31" fmla="*/ 6 h 20"/>
                  <a:gd name="T32" fmla="*/ 9 w 10"/>
                  <a:gd name="T33" fmla="*/ 7 h 20"/>
                  <a:gd name="T34" fmla="*/ 9 w 10"/>
                  <a:gd name="T35" fmla="*/ 9 h 20"/>
                  <a:gd name="T36" fmla="*/ 9 w 10"/>
                  <a:gd name="T37" fmla="*/ 11 h 20"/>
                  <a:gd name="T38" fmla="*/ 10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9 w 10"/>
                  <a:gd name="T45" fmla="*/ 16 h 20"/>
                  <a:gd name="T46" fmla="*/ 7 w 10"/>
                  <a:gd name="T47" fmla="*/ 16 h 20"/>
                  <a:gd name="T48" fmla="*/ 7 w 10"/>
                  <a:gd name="T49" fmla="*/ 18 h 20"/>
                  <a:gd name="T50" fmla="*/ 7 w 10"/>
                  <a:gd name="T51" fmla="*/ 20 h 20"/>
                  <a:gd name="T52" fmla="*/ 5 w 10"/>
                  <a:gd name="T53" fmla="*/ 20 h 20"/>
                  <a:gd name="T54" fmla="*/ 2 w 10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19"/>
                    </a:moveTo>
                    <a:lnTo>
                      <a:pt x="2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1" name="Freeform 221">
                <a:extLst>
                  <a:ext uri="{FF2B5EF4-FFF2-40B4-BE49-F238E27FC236}">
                    <a16:creationId xmlns:a16="http://schemas.microsoft.com/office/drawing/2014/main" id="{77A74C98-4704-43E0-BC58-5F8B032E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53"/>
                <a:ext cx="1" cy="1"/>
              </a:xfrm>
              <a:custGeom>
                <a:avLst/>
                <a:gdLst>
                  <a:gd name="T0" fmla="*/ 12 w 14"/>
                  <a:gd name="T1" fmla="*/ 17 h 17"/>
                  <a:gd name="T2" fmla="*/ 10 w 14"/>
                  <a:gd name="T3" fmla="*/ 17 h 17"/>
                  <a:gd name="T4" fmla="*/ 8 w 14"/>
                  <a:gd name="T5" fmla="*/ 16 h 17"/>
                  <a:gd name="T6" fmla="*/ 8 w 14"/>
                  <a:gd name="T7" fmla="*/ 14 h 17"/>
                  <a:gd name="T8" fmla="*/ 7 w 14"/>
                  <a:gd name="T9" fmla="*/ 13 h 17"/>
                  <a:gd name="T10" fmla="*/ 7 w 14"/>
                  <a:gd name="T11" fmla="*/ 11 h 17"/>
                  <a:gd name="T12" fmla="*/ 7 w 14"/>
                  <a:gd name="T13" fmla="*/ 9 h 17"/>
                  <a:gd name="T14" fmla="*/ 4 w 14"/>
                  <a:gd name="T15" fmla="*/ 9 h 17"/>
                  <a:gd name="T16" fmla="*/ 2 w 14"/>
                  <a:gd name="T17" fmla="*/ 8 h 17"/>
                  <a:gd name="T18" fmla="*/ 1 w 14"/>
                  <a:gd name="T19" fmla="*/ 7 h 17"/>
                  <a:gd name="T20" fmla="*/ 1 w 14"/>
                  <a:gd name="T21" fmla="*/ 5 h 17"/>
                  <a:gd name="T22" fmla="*/ 0 w 14"/>
                  <a:gd name="T23" fmla="*/ 0 h 17"/>
                  <a:gd name="T24" fmla="*/ 2 w 14"/>
                  <a:gd name="T25" fmla="*/ 0 h 17"/>
                  <a:gd name="T26" fmla="*/ 4 w 14"/>
                  <a:gd name="T27" fmla="*/ 1 h 17"/>
                  <a:gd name="T28" fmla="*/ 4 w 14"/>
                  <a:gd name="T29" fmla="*/ 3 h 17"/>
                  <a:gd name="T30" fmla="*/ 6 w 14"/>
                  <a:gd name="T31" fmla="*/ 5 h 17"/>
                  <a:gd name="T32" fmla="*/ 8 w 14"/>
                  <a:gd name="T33" fmla="*/ 6 h 17"/>
                  <a:gd name="T34" fmla="*/ 10 w 14"/>
                  <a:gd name="T35" fmla="*/ 6 h 17"/>
                  <a:gd name="T36" fmla="*/ 12 w 14"/>
                  <a:gd name="T37" fmla="*/ 6 h 17"/>
                  <a:gd name="T38" fmla="*/ 13 w 14"/>
                  <a:gd name="T39" fmla="*/ 6 h 17"/>
                  <a:gd name="T40" fmla="*/ 14 w 14"/>
                  <a:gd name="T41" fmla="*/ 8 h 17"/>
                  <a:gd name="T42" fmla="*/ 14 w 14"/>
                  <a:gd name="T43" fmla="*/ 10 h 17"/>
                  <a:gd name="T44" fmla="*/ 12 w 14"/>
                  <a:gd name="T45" fmla="*/ 10 h 17"/>
                  <a:gd name="T46" fmla="*/ 10 w 14"/>
                  <a:gd name="T47" fmla="*/ 9 h 17"/>
                  <a:gd name="T48" fmla="*/ 11 w 14"/>
                  <a:gd name="T49" fmla="*/ 11 h 17"/>
                  <a:gd name="T50" fmla="*/ 11 w 14"/>
                  <a:gd name="T51" fmla="*/ 13 h 17"/>
                  <a:gd name="T52" fmla="*/ 12 w 14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7">
                    <a:moveTo>
                      <a:pt x="12" y="17"/>
                    </a:moveTo>
                    <a:lnTo>
                      <a:pt x="10" y="17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2" name="Freeform 222">
                <a:extLst>
                  <a:ext uri="{FF2B5EF4-FFF2-40B4-BE49-F238E27FC236}">
                    <a16:creationId xmlns:a16="http://schemas.microsoft.com/office/drawing/2014/main" id="{670A183F-239E-49B0-9ADD-1D707C352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52"/>
                <a:ext cx="0" cy="1"/>
              </a:xfrm>
              <a:custGeom>
                <a:avLst/>
                <a:gdLst>
                  <a:gd name="T0" fmla="*/ 8 w 9"/>
                  <a:gd name="T1" fmla="*/ 6 h 9"/>
                  <a:gd name="T2" fmla="*/ 9 w 9"/>
                  <a:gd name="T3" fmla="*/ 7 h 9"/>
                  <a:gd name="T4" fmla="*/ 9 w 9"/>
                  <a:gd name="T5" fmla="*/ 9 h 9"/>
                  <a:gd name="T6" fmla="*/ 7 w 9"/>
                  <a:gd name="T7" fmla="*/ 9 h 9"/>
                  <a:gd name="T8" fmla="*/ 5 w 9"/>
                  <a:gd name="T9" fmla="*/ 9 h 9"/>
                  <a:gd name="T10" fmla="*/ 5 w 9"/>
                  <a:gd name="T11" fmla="*/ 7 h 9"/>
                  <a:gd name="T12" fmla="*/ 4 w 9"/>
                  <a:gd name="T13" fmla="*/ 5 h 9"/>
                  <a:gd name="T14" fmla="*/ 3 w 9"/>
                  <a:gd name="T15" fmla="*/ 5 h 9"/>
                  <a:gd name="T16" fmla="*/ 1 w 9"/>
                  <a:gd name="T17" fmla="*/ 4 h 9"/>
                  <a:gd name="T18" fmla="*/ 0 w 9"/>
                  <a:gd name="T19" fmla="*/ 2 h 9"/>
                  <a:gd name="T20" fmla="*/ 0 w 9"/>
                  <a:gd name="T21" fmla="*/ 0 h 9"/>
                  <a:gd name="T22" fmla="*/ 2 w 9"/>
                  <a:gd name="T23" fmla="*/ 0 h 9"/>
                  <a:gd name="T24" fmla="*/ 4 w 9"/>
                  <a:gd name="T25" fmla="*/ 0 h 9"/>
                  <a:gd name="T26" fmla="*/ 6 w 9"/>
                  <a:gd name="T27" fmla="*/ 0 h 9"/>
                  <a:gd name="T28" fmla="*/ 8 w 9"/>
                  <a:gd name="T29" fmla="*/ 2 h 9"/>
                  <a:gd name="T30" fmla="*/ 8 w 9"/>
                  <a:gd name="T31" fmla="*/ 4 h 9"/>
                  <a:gd name="T32" fmla="*/ 8 w 9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3" name="Freeform 223">
                <a:extLst>
                  <a:ext uri="{FF2B5EF4-FFF2-40B4-BE49-F238E27FC236}">
                    <a16:creationId xmlns:a16="http://schemas.microsoft.com/office/drawing/2014/main" id="{30A844E4-1512-42E3-9EBA-5BC11938A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4" y="2754"/>
                <a:ext cx="52" cy="74"/>
              </a:xfrm>
              <a:custGeom>
                <a:avLst/>
                <a:gdLst>
                  <a:gd name="T0" fmla="*/ 761 w 842"/>
                  <a:gd name="T1" fmla="*/ 95 h 1183"/>
                  <a:gd name="T2" fmla="*/ 733 w 842"/>
                  <a:gd name="T3" fmla="*/ 134 h 1183"/>
                  <a:gd name="T4" fmla="*/ 716 w 842"/>
                  <a:gd name="T5" fmla="*/ 146 h 1183"/>
                  <a:gd name="T6" fmla="*/ 615 w 842"/>
                  <a:gd name="T7" fmla="*/ 237 h 1183"/>
                  <a:gd name="T8" fmla="*/ 533 w 842"/>
                  <a:gd name="T9" fmla="*/ 359 h 1183"/>
                  <a:gd name="T10" fmla="*/ 506 w 842"/>
                  <a:gd name="T11" fmla="*/ 399 h 1183"/>
                  <a:gd name="T12" fmla="*/ 479 w 842"/>
                  <a:gd name="T13" fmla="*/ 420 h 1183"/>
                  <a:gd name="T14" fmla="*/ 367 w 842"/>
                  <a:gd name="T15" fmla="*/ 597 h 1183"/>
                  <a:gd name="T16" fmla="*/ 313 w 842"/>
                  <a:gd name="T17" fmla="*/ 647 h 1183"/>
                  <a:gd name="T18" fmla="*/ 260 w 842"/>
                  <a:gd name="T19" fmla="*/ 753 h 1183"/>
                  <a:gd name="T20" fmla="*/ 136 w 842"/>
                  <a:gd name="T21" fmla="*/ 960 h 1183"/>
                  <a:gd name="T22" fmla="*/ 84 w 842"/>
                  <a:gd name="T23" fmla="*/ 1036 h 1183"/>
                  <a:gd name="T24" fmla="*/ 48 w 842"/>
                  <a:gd name="T25" fmla="*/ 1153 h 1183"/>
                  <a:gd name="T26" fmla="*/ 91 w 842"/>
                  <a:gd name="T27" fmla="*/ 1061 h 1183"/>
                  <a:gd name="T28" fmla="*/ 6 w 842"/>
                  <a:gd name="T29" fmla="*/ 1134 h 1183"/>
                  <a:gd name="T30" fmla="*/ 23 w 842"/>
                  <a:gd name="T31" fmla="*/ 1080 h 1183"/>
                  <a:gd name="T32" fmla="*/ 66 w 842"/>
                  <a:gd name="T33" fmla="*/ 1050 h 1183"/>
                  <a:gd name="T34" fmla="*/ 76 w 842"/>
                  <a:gd name="T35" fmla="*/ 987 h 1183"/>
                  <a:gd name="T36" fmla="*/ 112 w 842"/>
                  <a:gd name="T37" fmla="*/ 940 h 1183"/>
                  <a:gd name="T38" fmla="*/ 146 w 842"/>
                  <a:gd name="T39" fmla="*/ 897 h 1183"/>
                  <a:gd name="T40" fmla="*/ 164 w 842"/>
                  <a:gd name="T41" fmla="*/ 839 h 1183"/>
                  <a:gd name="T42" fmla="*/ 209 w 842"/>
                  <a:gd name="T43" fmla="*/ 785 h 1183"/>
                  <a:gd name="T44" fmla="*/ 235 w 842"/>
                  <a:gd name="T45" fmla="*/ 731 h 1183"/>
                  <a:gd name="T46" fmla="*/ 272 w 842"/>
                  <a:gd name="T47" fmla="*/ 670 h 1183"/>
                  <a:gd name="T48" fmla="*/ 314 w 842"/>
                  <a:gd name="T49" fmla="*/ 616 h 1183"/>
                  <a:gd name="T50" fmla="*/ 359 w 842"/>
                  <a:gd name="T51" fmla="*/ 570 h 1183"/>
                  <a:gd name="T52" fmla="*/ 381 w 842"/>
                  <a:gd name="T53" fmla="*/ 521 h 1183"/>
                  <a:gd name="T54" fmla="*/ 426 w 842"/>
                  <a:gd name="T55" fmla="*/ 455 h 1183"/>
                  <a:gd name="T56" fmla="*/ 461 w 842"/>
                  <a:gd name="T57" fmla="*/ 409 h 1183"/>
                  <a:gd name="T58" fmla="*/ 493 w 842"/>
                  <a:gd name="T59" fmla="*/ 360 h 1183"/>
                  <a:gd name="T60" fmla="*/ 532 w 842"/>
                  <a:gd name="T61" fmla="*/ 304 h 1183"/>
                  <a:gd name="T62" fmla="*/ 573 w 842"/>
                  <a:gd name="T63" fmla="*/ 265 h 1183"/>
                  <a:gd name="T64" fmla="*/ 610 w 842"/>
                  <a:gd name="T65" fmla="*/ 211 h 1183"/>
                  <a:gd name="T66" fmla="*/ 652 w 842"/>
                  <a:gd name="T67" fmla="*/ 162 h 1183"/>
                  <a:gd name="T68" fmla="*/ 696 w 842"/>
                  <a:gd name="T69" fmla="*/ 108 h 1183"/>
                  <a:gd name="T70" fmla="*/ 731 w 842"/>
                  <a:gd name="T71" fmla="*/ 77 h 1183"/>
                  <a:gd name="T72" fmla="*/ 775 w 842"/>
                  <a:gd name="T73" fmla="*/ 28 h 1183"/>
                  <a:gd name="T74" fmla="*/ 827 w 842"/>
                  <a:gd name="T75" fmla="*/ 11 h 1183"/>
                  <a:gd name="T76" fmla="*/ 813 w 842"/>
                  <a:gd name="T77" fmla="*/ 24 h 1183"/>
                  <a:gd name="T78" fmla="*/ 817 w 842"/>
                  <a:gd name="T79" fmla="*/ 45 h 1183"/>
                  <a:gd name="T80" fmla="*/ 788 w 842"/>
                  <a:gd name="T81" fmla="*/ 37 h 1183"/>
                  <a:gd name="T82" fmla="*/ 776 w 842"/>
                  <a:gd name="T83" fmla="*/ 75 h 1183"/>
                  <a:gd name="T84" fmla="*/ 768 w 842"/>
                  <a:gd name="T85" fmla="*/ 118 h 1183"/>
                  <a:gd name="T86" fmla="*/ 723 w 842"/>
                  <a:gd name="T87" fmla="*/ 175 h 1183"/>
                  <a:gd name="T88" fmla="*/ 684 w 842"/>
                  <a:gd name="T89" fmla="*/ 216 h 1183"/>
                  <a:gd name="T90" fmla="*/ 635 w 842"/>
                  <a:gd name="T91" fmla="*/ 269 h 1183"/>
                  <a:gd name="T92" fmla="*/ 600 w 842"/>
                  <a:gd name="T93" fmla="*/ 323 h 1183"/>
                  <a:gd name="T94" fmla="*/ 559 w 842"/>
                  <a:gd name="T95" fmla="*/ 382 h 1183"/>
                  <a:gd name="T96" fmla="*/ 526 w 842"/>
                  <a:gd name="T97" fmla="*/ 414 h 1183"/>
                  <a:gd name="T98" fmla="*/ 489 w 842"/>
                  <a:gd name="T99" fmla="*/ 473 h 1183"/>
                  <a:gd name="T100" fmla="*/ 451 w 842"/>
                  <a:gd name="T101" fmla="*/ 526 h 1183"/>
                  <a:gd name="T102" fmla="*/ 411 w 842"/>
                  <a:gd name="T103" fmla="*/ 586 h 1183"/>
                  <a:gd name="T104" fmla="*/ 373 w 842"/>
                  <a:gd name="T105" fmla="*/ 638 h 1183"/>
                  <a:gd name="T106" fmla="*/ 340 w 842"/>
                  <a:gd name="T107" fmla="*/ 681 h 1183"/>
                  <a:gd name="T108" fmla="*/ 320 w 842"/>
                  <a:gd name="T109" fmla="*/ 711 h 1183"/>
                  <a:gd name="T110" fmla="*/ 290 w 842"/>
                  <a:gd name="T111" fmla="*/ 764 h 1183"/>
                  <a:gd name="T112" fmla="*/ 244 w 842"/>
                  <a:gd name="T113" fmla="*/ 826 h 1183"/>
                  <a:gd name="T114" fmla="*/ 210 w 842"/>
                  <a:gd name="T115" fmla="*/ 889 h 1183"/>
                  <a:gd name="T116" fmla="*/ 181 w 842"/>
                  <a:gd name="T117" fmla="*/ 934 h 1183"/>
                  <a:gd name="T118" fmla="*/ 147 w 842"/>
                  <a:gd name="T119" fmla="*/ 998 h 1183"/>
                  <a:gd name="T120" fmla="*/ 101 w 842"/>
                  <a:gd name="T121" fmla="*/ 1065 h 1183"/>
                  <a:gd name="T122" fmla="*/ 64 w 842"/>
                  <a:gd name="T123" fmla="*/ 1130 h 1183"/>
                  <a:gd name="T124" fmla="*/ 18 w 842"/>
                  <a:gd name="T125" fmla="*/ 1164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2" h="1183">
                    <a:moveTo>
                      <a:pt x="752" y="76"/>
                    </a:moveTo>
                    <a:lnTo>
                      <a:pt x="754" y="76"/>
                    </a:lnTo>
                    <a:lnTo>
                      <a:pt x="756" y="76"/>
                    </a:lnTo>
                    <a:lnTo>
                      <a:pt x="756" y="74"/>
                    </a:lnTo>
                    <a:lnTo>
                      <a:pt x="755" y="71"/>
                    </a:lnTo>
                    <a:lnTo>
                      <a:pt x="760" y="72"/>
                    </a:lnTo>
                    <a:lnTo>
                      <a:pt x="759" y="68"/>
                    </a:lnTo>
                    <a:lnTo>
                      <a:pt x="759" y="66"/>
                    </a:lnTo>
                    <a:lnTo>
                      <a:pt x="758" y="64"/>
                    </a:lnTo>
                    <a:lnTo>
                      <a:pt x="760" y="65"/>
                    </a:lnTo>
                    <a:lnTo>
                      <a:pt x="762" y="65"/>
                    </a:lnTo>
                    <a:lnTo>
                      <a:pt x="766" y="65"/>
                    </a:lnTo>
                    <a:lnTo>
                      <a:pt x="768" y="66"/>
                    </a:lnTo>
                    <a:lnTo>
                      <a:pt x="770" y="66"/>
                    </a:lnTo>
                    <a:lnTo>
                      <a:pt x="770" y="64"/>
                    </a:lnTo>
                    <a:lnTo>
                      <a:pt x="769" y="62"/>
                    </a:lnTo>
                    <a:lnTo>
                      <a:pt x="769" y="60"/>
                    </a:lnTo>
                    <a:lnTo>
                      <a:pt x="768" y="59"/>
                    </a:lnTo>
                    <a:lnTo>
                      <a:pt x="767" y="50"/>
                    </a:lnTo>
                    <a:lnTo>
                      <a:pt x="767" y="48"/>
                    </a:lnTo>
                    <a:lnTo>
                      <a:pt x="766" y="46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3" y="48"/>
                    </a:lnTo>
                    <a:lnTo>
                      <a:pt x="763" y="50"/>
                    </a:lnTo>
                    <a:lnTo>
                      <a:pt x="765" y="58"/>
                    </a:lnTo>
                    <a:lnTo>
                      <a:pt x="763" y="58"/>
                    </a:lnTo>
                    <a:lnTo>
                      <a:pt x="761" y="58"/>
                    </a:lnTo>
                    <a:lnTo>
                      <a:pt x="761" y="59"/>
                    </a:lnTo>
                    <a:lnTo>
                      <a:pt x="762" y="61"/>
                    </a:lnTo>
                    <a:lnTo>
                      <a:pt x="760" y="61"/>
                    </a:lnTo>
                    <a:lnTo>
                      <a:pt x="758" y="61"/>
                    </a:lnTo>
                    <a:lnTo>
                      <a:pt x="755" y="61"/>
                    </a:lnTo>
                    <a:lnTo>
                      <a:pt x="753" y="60"/>
                    </a:lnTo>
                    <a:lnTo>
                      <a:pt x="749" y="60"/>
                    </a:lnTo>
                    <a:lnTo>
                      <a:pt x="750" y="64"/>
                    </a:lnTo>
                    <a:lnTo>
                      <a:pt x="751" y="71"/>
                    </a:lnTo>
                    <a:lnTo>
                      <a:pt x="752" y="74"/>
                    </a:lnTo>
                    <a:lnTo>
                      <a:pt x="752" y="76"/>
                    </a:lnTo>
                    <a:close/>
                    <a:moveTo>
                      <a:pt x="751" y="86"/>
                    </a:moveTo>
                    <a:lnTo>
                      <a:pt x="751" y="88"/>
                    </a:lnTo>
                    <a:lnTo>
                      <a:pt x="751" y="91"/>
                    </a:lnTo>
                    <a:lnTo>
                      <a:pt x="753" y="91"/>
                    </a:lnTo>
                    <a:lnTo>
                      <a:pt x="755" y="91"/>
                    </a:lnTo>
                    <a:lnTo>
                      <a:pt x="758" y="92"/>
                    </a:lnTo>
                    <a:lnTo>
                      <a:pt x="760" y="92"/>
                    </a:lnTo>
                    <a:lnTo>
                      <a:pt x="760" y="89"/>
                    </a:lnTo>
                    <a:lnTo>
                      <a:pt x="759" y="87"/>
                    </a:lnTo>
                    <a:lnTo>
                      <a:pt x="759" y="85"/>
                    </a:lnTo>
                    <a:lnTo>
                      <a:pt x="759" y="83"/>
                    </a:lnTo>
                    <a:lnTo>
                      <a:pt x="758" y="81"/>
                    </a:lnTo>
                    <a:lnTo>
                      <a:pt x="758" y="80"/>
                    </a:lnTo>
                    <a:lnTo>
                      <a:pt x="755" y="79"/>
                    </a:lnTo>
                    <a:lnTo>
                      <a:pt x="753" y="79"/>
                    </a:lnTo>
                    <a:lnTo>
                      <a:pt x="753" y="81"/>
                    </a:lnTo>
                    <a:lnTo>
                      <a:pt x="754" y="83"/>
                    </a:lnTo>
                    <a:lnTo>
                      <a:pt x="754" y="87"/>
                    </a:lnTo>
                    <a:lnTo>
                      <a:pt x="752" y="86"/>
                    </a:lnTo>
                    <a:lnTo>
                      <a:pt x="751" y="86"/>
                    </a:lnTo>
                    <a:close/>
                    <a:moveTo>
                      <a:pt x="768" y="111"/>
                    </a:moveTo>
                    <a:lnTo>
                      <a:pt x="768" y="110"/>
                    </a:lnTo>
                    <a:lnTo>
                      <a:pt x="767" y="108"/>
                    </a:lnTo>
                    <a:lnTo>
                      <a:pt x="766" y="103"/>
                    </a:lnTo>
                    <a:lnTo>
                      <a:pt x="766" y="101"/>
                    </a:lnTo>
                    <a:lnTo>
                      <a:pt x="766" y="99"/>
                    </a:lnTo>
                    <a:lnTo>
                      <a:pt x="765" y="97"/>
                    </a:lnTo>
                    <a:lnTo>
                      <a:pt x="765" y="96"/>
                    </a:lnTo>
                    <a:lnTo>
                      <a:pt x="763" y="95"/>
                    </a:lnTo>
                    <a:lnTo>
                      <a:pt x="761" y="95"/>
                    </a:lnTo>
                    <a:lnTo>
                      <a:pt x="762" y="103"/>
                    </a:lnTo>
                    <a:lnTo>
                      <a:pt x="763" y="106"/>
                    </a:lnTo>
                    <a:lnTo>
                      <a:pt x="764" y="111"/>
                    </a:lnTo>
                    <a:lnTo>
                      <a:pt x="766" y="111"/>
                    </a:lnTo>
                    <a:lnTo>
                      <a:pt x="768" y="111"/>
                    </a:lnTo>
                    <a:close/>
                    <a:moveTo>
                      <a:pt x="728" y="106"/>
                    </a:moveTo>
                    <a:lnTo>
                      <a:pt x="730" y="106"/>
                    </a:lnTo>
                    <a:lnTo>
                      <a:pt x="731" y="106"/>
                    </a:lnTo>
                    <a:lnTo>
                      <a:pt x="731" y="105"/>
                    </a:lnTo>
                    <a:lnTo>
                      <a:pt x="731" y="103"/>
                    </a:lnTo>
                    <a:lnTo>
                      <a:pt x="729" y="102"/>
                    </a:lnTo>
                    <a:lnTo>
                      <a:pt x="727" y="102"/>
                    </a:lnTo>
                    <a:lnTo>
                      <a:pt x="725" y="102"/>
                    </a:lnTo>
                    <a:lnTo>
                      <a:pt x="722" y="102"/>
                    </a:lnTo>
                    <a:lnTo>
                      <a:pt x="722" y="104"/>
                    </a:lnTo>
                    <a:lnTo>
                      <a:pt x="723" y="106"/>
                    </a:lnTo>
                    <a:lnTo>
                      <a:pt x="723" y="109"/>
                    </a:lnTo>
                    <a:lnTo>
                      <a:pt x="725" y="110"/>
                    </a:lnTo>
                    <a:lnTo>
                      <a:pt x="726" y="111"/>
                    </a:lnTo>
                    <a:lnTo>
                      <a:pt x="728" y="111"/>
                    </a:lnTo>
                    <a:lnTo>
                      <a:pt x="728" y="109"/>
                    </a:lnTo>
                    <a:lnTo>
                      <a:pt x="728" y="106"/>
                    </a:lnTo>
                    <a:close/>
                    <a:moveTo>
                      <a:pt x="748" y="109"/>
                    </a:moveTo>
                    <a:lnTo>
                      <a:pt x="739" y="108"/>
                    </a:lnTo>
                    <a:lnTo>
                      <a:pt x="739" y="110"/>
                    </a:lnTo>
                    <a:lnTo>
                      <a:pt x="741" y="112"/>
                    </a:lnTo>
                    <a:lnTo>
                      <a:pt x="743" y="112"/>
                    </a:lnTo>
                    <a:lnTo>
                      <a:pt x="745" y="112"/>
                    </a:lnTo>
                    <a:lnTo>
                      <a:pt x="747" y="113"/>
                    </a:lnTo>
                    <a:lnTo>
                      <a:pt x="749" y="113"/>
                    </a:lnTo>
                    <a:lnTo>
                      <a:pt x="751" y="113"/>
                    </a:lnTo>
                    <a:lnTo>
                      <a:pt x="752" y="113"/>
                    </a:lnTo>
                    <a:lnTo>
                      <a:pt x="752" y="111"/>
                    </a:lnTo>
                    <a:lnTo>
                      <a:pt x="752" y="110"/>
                    </a:lnTo>
                    <a:lnTo>
                      <a:pt x="748" y="109"/>
                    </a:lnTo>
                    <a:close/>
                    <a:moveTo>
                      <a:pt x="720" y="129"/>
                    </a:moveTo>
                    <a:lnTo>
                      <a:pt x="720" y="127"/>
                    </a:lnTo>
                    <a:lnTo>
                      <a:pt x="719" y="125"/>
                    </a:lnTo>
                    <a:lnTo>
                      <a:pt x="717" y="125"/>
                    </a:lnTo>
                    <a:lnTo>
                      <a:pt x="715" y="125"/>
                    </a:lnTo>
                    <a:lnTo>
                      <a:pt x="716" y="127"/>
                    </a:lnTo>
                    <a:lnTo>
                      <a:pt x="716" y="128"/>
                    </a:lnTo>
                    <a:lnTo>
                      <a:pt x="714" y="128"/>
                    </a:lnTo>
                    <a:lnTo>
                      <a:pt x="712" y="128"/>
                    </a:lnTo>
                    <a:lnTo>
                      <a:pt x="710" y="128"/>
                    </a:lnTo>
                    <a:lnTo>
                      <a:pt x="709" y="128"/>
                    </a:lnTo>
                    <a:lnTo>
                      <a:pt x="709" y="130"/>
                    </a:lnTo>
                    <a:lnTo>
                      <a:pt x="709" y="131"/>
                    </a:lnTo>
                    <a:lnTo>
                      <a:pt x="711" y="132"/>
                    </a:lnTo>
                    <a:lnTo>
                      <a:pt x="713" y="132"/>
                    </a:lnTo>
                    <a:lnTo>
                      <a:pt x="715" y="132"/>
                    </a:lnTo>
                    <a:lnTo>
                      <a:pt x="717" y="132"/>
                    </a:lnTo>
                    <a:lnTo>
                      <a:pt x="717" y="130"/>
                    </a:lnTo>
                    <a:lnTo>
                      <a:pt x="716" y="128"/>
                    </a:lnTo>
                    <a:lnTo>
                      <a:pt x="718" y="129"/>
                    </a:lnTo>
                    <a:lnTo>
                      <a:pt x="720" y="129"/>
                    </a:lnTo>
                    <a:close/>
                    <a:moveTo>
                      <a:pt x="742" y="134"/>
                    </a:moveTo>
                    <a:lnTo>
                      <a:pt x="742" y="133"/>
                    </a:lnTo>
                    <a:lnTo>
                      <a:pt x="741" y="131"/>
                    </a:lnTo>
                    <a:lnTo>
                      <a:pt x="741" y="129"/>
                    </a:lnTo>
                    <a:lnTo>
                      <a:pt x="739" y="127"/>
                    </a:lnTo>
                    <a:lnTo>
                      <a:pt x="738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6" y="130"/>
                    </a:lnTo>
                    <a:lnTo>
                      <a:pt x="737" y="132"/>
                    </a:lnTo>
                    <a:lnTo>
                      <a:pt x="737" y="134"/>
                    </a:lnTo>
                    <a:lnTo>
                      <a:pt x="735" y="134"/>
                    </a:lnTo>
                    <a:lnTo>
                      <a:pt x="733" y="134"/>
                    </a:lnTo>
                    <a:lnTo>
                      <a:pt x="734" y="136"/>
                    </a:lnTo>
                    <a:lnTo>
                      <a:pt x="734" y="137"/>
                    </a:lnTo>
                    <a:lnTo>
                      <a:pt x="736" y="138"/>
                    </a:lnTo>
                    <a:lnTo>
                      <a:pt x="738" y="138"/>
                    </a:lnTo>
                    <a:lnTo>
                      <a:pt x="738" y="136"/>
                    </a:lnTo>
                    <a:lnTo>
                      <a:pt x="737" y="134"/>
                    </a:lnTo>
                    <a:lnTo>
                      <a:pt x="739" y="134"/>
                    </a:lnTo>
                    <a:lnTo>
                      <a:pt x="742" y="134"/>
                    </a:lnTo>
                    <a:close/>
                    <a:moveTo>
                      <a:pt x="696" y="145"/>
                    </a:moveTo>
                    <a:lnTo>
                      <a:pt x="697" y="147"/>
                    </a:lnTo>
                    <a:lnTo>
                      <a:pt x="697" y="149"/>
                    </a:lnTo>
                    <a:lnTo>
                      <a:pt x="699" y="149"/>
                    </a:lnTo>
                    <a:lnTo>
                      <a:pt x="701" y="150"/>
                    </a:lnTo>
                    <a:lnTo>
                      <a:pt x="701" y="148"/>
                    </a:lnTo>
                    <a:lnTo>
                      <a:pt x="700" y="146"/>
                    </a:lnTo>
                    <a:lnTo>
                      <a:pt x="698" y="146"/>
                    </a:lnTo>
                    <a:lnTo>
                      <a:pt x="696" y="145"/>
                    </a:lnTo>
                    <a:lnTo>
                      <a:pt x="696" y="144"/>
                    </a:lnTo>
                    <a:lnTo>
                      <a:pt x="696" y="142"/>
                    </a:lnTo>
                    <a:lnTo>
                      <a:pt x="697" y="142"/>
                    </a:lnTo>
                    <a:lnTo>
                      <a:pt x="699" y="142"/>
                    </a:lnTo>
                    <a:lnTo>
                      <a:pt x="699" y="139"/>
                    </a:lnTo>
                    <a:lnTo>
                      <a:pt x="699" y="138"/>
                    </a:lnTo>
                    <a:lnTo>
                      <a:pt x="700" y="138"/>
                    </a:lnTo>
                    <a:lnTo>
                      <a:pt x="702" y="138"/>
                    </a:lnTo>
                    <a:lnTo>
                      <a:pt x="702" y="136"/>
                    </a:lnTo>
                    <a:lnTo>
                      <a:pt x="702" y="134"/>
                    </a:lnTo>
                    <a:lnTo>
                      <a:pt x="700" y="134"/>
                    </a:lnTo>
                    <a:lnTo>
                      <a:pt x="698" y="134"/>
                    </a:lnTo>
                    <a:lnTo>
                      <a:pt x="698" y="136"/>
                    </a:lnTo>
                    <a:lnTo>
                      <a:pt x="699" y="138"/>
                    </a:lnTo>
                    <a:lnTo>
                      <a:pt x="697" y="137"/>
                    </a:lnTo>
                    <a:lnTo>
                      <a:pt x="695" y="137"/>
                    </a:lnTo>
                    <a:lnTo>
                      <a:pt x="693" y="137"/>
                    </a:lnTo>
                    <a:lnTo>
                      <a:pt x="691" y="137"/>
                    </a:lnTo>
                    <a:lnTo>
                      <a:pt x="691" y="139"/>
                    </a:lnTo>
                    <a:lnTo>
                      <a:pt x="692" y="141"/>
                    </a:lnTo>
                    <a:lnTo>
                      <a:pt x="689" y="141"/>
                    </a:lnTo>
                    <a:lnTo>
                      <a:pt x="687" y="141"/>
                    </a:lnTo>
                    <a:lnTo>
                      <a:pt x="687" y="143"/>
                    </a:lnTo>
                    <a:lnTo>
                      <a:pt x="688" y="145"/>
                    </a:lnTo>
                    <a:lnTo>
                      <a:pt x="688" y="147"/>
                    </a:lnTo>
                    <a:lnTo>
                      <a:pt x="689" y="148"/>
                    </a:lnTo>
                    <a:lnTo>
                      <a:pt x="691" y="149"/>
                    </a:lnTo>
                    <a:lnTo>
                      <a:pt x="693" y="149"/>
                    </a:lnTo>
                    <a:lnTo>
                      <a:pt x="693" y="147"/>
                    </a:lnTo>
                    <a:lnTo>
                      <a:pt x="693" y="145"/>
                    </a:lnTo>
                    <a:lnTo>
                      <a:pt x="695" y="145"/>
                    </a:lnTo>
                    <a:lnTo>
                      <a:pt x="696" y="145"/>
                    </a:lnTo>
                    <a:close/>
                    <a:moveTo>
                      <a:pt x="721" y="151"/>
                    </a:moveTo>
                    <a:lnTo>
                      <a:pt x="720" y="151"/>
                    </a:lnTo>
                    <a:lnTo>
                      <a:pt x="718" y="151"/>
                    </a:lnTo>
                    <a:lnTo>
                      <a:pt x="718" y="153"/>
                    </a:lnTo>
                    <a:lnTo>
                      <a:pt x="718" y="155"/>
                    </a:lnTo>
                    <a:lnTo>
                      <a:pt x="720" y="155"/>
                    </a:lnTo>
                    <a:lnTo>
                      <a:pt x="722" y="155"/>
                    </a:lnTo>
                    <a:lnTo>
                      <a:pt x="722" y="153"/>
                    </a:lnTo>
                    <a:lnTo>
                      <a:pt x="721" y="151"/>
                    </a:lnTo>
                    <a:lnTo>
                      <a:pt x="723" y="152"/>
                    </a:lnTo>
                    <a:lnTo>
                      <a:pt x="726" y="152"/>
                    </a:lnTo>
                    <a:lnTo>
                      <a:pt x="726" y="150"/>
                    </a:lnTo>
                    <a:lnTo>
                      <a:pt x="725" y="148"/>
                    </a:lnTo>
                    <a:lnTo>
                      <a:pt x="725" y="146"/>
                    </a:lnTo>
                    <a:lnTo>
                      <a:pt x="725" y="144"/>
                    </a:lnTo>
                    <a:lnTo>
                      <a:pt x="722" y="144"/>
                    </a:lnTo>
                    <a:lnTo>
                      <a:pt x="720" y="144"/>
                    </a:lnTo>
                    <a:lnTo>
                      <a:pt x="718" y="144"/>
                    </a:lnTo>
                    <a:lnTo>
                      <a:pt x="716" y="144"/>
                    </a:lnTo>
                    <a:lnTo>
                      <a:pt x="716" y="146"/>
                    </a:lnTo>
                    <a:lnTo>
                      <a:pt x="717" y="147"/>
                    </a:lnTo>
                    <a:lnTo>
                      <a:pt x="719" y="148"/>
                    </a:lnTo>
                    <a:lnTo>
                      <a:pt x="721" y="148"/>
                    </a:lnTo>
                    <a:lnTo>
                      <a:pt x="721" y="150"/>
                    </a:lnTo>
                    <a:lnTo>
                      <a:pt x="721" y="151"/>
                    </a:lnTo>
                    <a:close/>
                    <a:moveTo>
                      <a:pt x="643" y="220"/>
                    </a:moveTo>
                    <a:lnTo>
                      <a:pt x="645" y="220"/>
                    </a:lnTo>
                    <a:lnTo>
                      <a:pt x="647" y="220"/>
                    </a:lnTo>
                    <a:lnTo>
                      <a:pt x="647" y="219"/>
                    </a:lnTo>
                    <a:lnTo>
                      <a:pt x="646" y="217"/>
                    </a:lnTo>
                    <a:lnTo>
                      <a:pt x="644" y="217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37" y="216"/>
                    </a:lnTo>
                    <a:lnTo>
                      <a:pt x="638" y="218"/>
                    </a:lnTo>
                    <a:lnTo>
                      <a:pt x="638" y="220"/>
                    </a:lnTo>
                    <a:lnTo>
                      <a:pt x="636" y="220"/>
                    </a:lnTo>
                    <a:lnTo>
                      <a:pt x="634" y="220"/>
                    </a:lnTo>
                    <a:lnTo>
                      <a:pt x="635" y="221"/>
                    </a:lnTo>
                    <a:lnTo>
                      <a:pt x="635" y="223"/>
                    </a:lnTo>
                    <a:lnTo>
                      <a:pt x="637" y="223"/>
                    </a:lnTo>
                    <a:lnTo>
                      <a:pt x="639" y="223"/>
                    </a:lnTo>
                    <a:lnTo>
                      <a:pt x="639" y="222"/>
                    </a:lnTo>
                    <a:lnTo>
                      <a:pt x="638" y="220"/>
                    </a:lnTo>
                    <a:lnTo>
                      <a:pt x="641" y="220"/>
                    </a:lnTo>
                    <a:lnTo>
                      <a:pt x="643" y="220"/>
                    </a:lnTo>
                    <a:close/>
                    <a:moveTo>
                      <a:pt x="665" y="230"/>
                    </a:moveTo>
                    <a:lnTo>
                      <a:pt x="664" y="226"/>
                    </a:lnTo>
                    <a:lnTo>
                      <a:pt x="663" y="222"/>
                    </a:lnTo>
                    <a:lnTo>
                      <a:pt x="662" y="218"/>
                    </a:lnTo>
                    <a:lnTo>
                      <a:pt x="662" y="216"/>
                    </a:lnTo>
                    <a:lnTo>
                      <a:pt x="661" y="214"/>
                    </a:lnTo>
                    <a:lnTo>
                      <a:pt x="660" y="214"/>
                    </a:lnTo>
                    <a:lnTo>
                      <a:pt x="658" y="214"/>
                    </a:lnTo>
                    <a:lnTo>
                      <a:pt x="656" y="212"/>
                    </a:lnTo>
                    <a:lnTo>
                      <a:pt x="656" y="210"/>
                    </a:lnTo>
                    <a:lnTo>
                      <a:pt x="655" y="209"/>
                    </a:lnTo>
                    <a:lnTo>
                      <a:pt x="655" y="206"/>
                    </a:lnTo>
                    <a:lnTo>
                      <a:pt x="653" y="206"/>
                    </a:lnTo>
                    <a:lnTo>
                      <a:pt x="651" y="205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48" y="202"/>
                    </a:lnTo>
                    <a:lnTo>
                      <a:pt x="646" y="202"/>
                    </a:lnTo>
                    <a:lnTo>
                      <a:pt x="646" y="203"/>
                    </a:lnTo>
                    <a:lnTo>
                      <a:pt x="647" y="205"/>
                    </a:lnTo>
                    <a:lnTo>
                      <a:pt x="649" y="205"/>
                    </a:lnTo>
                    <a:lnTo>
                      <a:pt x="651" y="205"/>
                    </a:lnTo>
                    <a:lnTo>
                      <a:pt x="651" y="208"/>
                    </a:lnTo>
                    <a:lnTo>
                      <a:pt x="652" y="210"/>
                    </a:lnTo>
                    <a:lnTo>
                      <a:pt x="652" y="212"/>
                    </a:lnTo>
                    <a:lnTo>
                      <a:pt x="653" y="214"/>
                    </a:lnTo>
                    <a:lnTo>
                      <a:pt x="655" y="214"/>
                    </a:lnTo>
                    <a:lnTo>
                      <a:pt x="658" y="214"/>
                    </a:lnTo>
                    <a:lnTo>
                      <a:pt x="658" y="216"/>
                    </a:lnTo>
                    <a:lnTo>
                      <a:pt x="659" y="218"/>
                    </a:lnTo>
                    <a:lnTo>
                      <a:pt x="659" y="220"/>
                    </a:lnTo>
                    <a:lnTo>
                      <a:pt x="659" y="221"/>
                    </a:lnTo>
                    <a:lnTo>
                      <a:pt x="656" y="221"/>
                    </a:lnTo>
                    <a:lnTo>
                      <a:pt x="655" y="221"/>
                    </a:lnTo>
                    <a:lnTo>
                      <a:pt x="655" y="223"/>
                    </a:lnTo>
                    <a:lnTo>
                      <a:pt x="656" y="226"/>
                    </a:lnTo>
                    <a:lnTo>
                      <a:pt x="656" y="229"/>
                    </a:lnTo>
                    <a:lnTo>
                      <a:pt x="665" y="230"/>
                    </a:lnTo>
                    <a:close/>
                    <a:moveTo>
                      <a:pt x="620" y="242"/>
                    </a:moveTo>
                    <a:lnTo>
                      <a:pt x="618" y="242"/>
                    </a:lnTo>
                    <a:lnTo>
                      <a:pt x="616" y="242"/>
                    </a:lnTo>
                    <a:lnTo>
                      <a:pt x="615" y="239"/>
                    </a:lnTo>
                    <a:lnTo>
                      <a:pt x="615" y="237"/>
                    </a:lnTo>
                    <a:lnTo>
                      <a:pt x="617" y="237"/>
                    </a:lnTo>
                    <a:lnTo>
                      <a:pt x="619" y="237"/>
                    </a:lnTo>
                    <a:lnTo>
                      <a:pt x="618" y="235"/>
                    </a:lnTo>
                    <a:lnTo>
                      <a:pt x="618" y="234"/>
                    </a:lnTo>
                    <a:lnTo>
                      <a:pt x="616" y="233"/>
                    </a:lnTo>
                    <a:lnTo>
                      <a:pt x="614" y="233"/>
                    </a:lnTo>
                    <a:lnTo>
                      <a:pt x="614" y="235"/>
                    </a:lnTo>
                    <a:lnTo>
                      <a:pt x="615" y="237"/>
                    </a:lnTo>
                    <a:lnTo>
                      <a:pt x="613" y="237"/>
                    </a:lnTo>
                    <a:lnTo>
                      <a:pt x="611" y="237"/>
                    </a:lnTo>
                    <a:lnTo>
                      <a:pt x="611" y="238"/>
                    </a:lnTo>
                    <a:lnTo>
                      <a:pt x="612" y="240"/>
                    </a:lnTo>
                    <a:lnTo>
                      <a:pt x="610" y="240"/>
                    </a:lnTo>
                    <a:lnTo>
                      <a:pt x="608" y="240"/>
                    </a:lnTo>
                    <a:lnTo>
                      <a:pt x="608" y="243"/>
                    </a:lnTo>
                    <a:lnTo>
                      <a:pt x="609" y="245"/>
                    </a:lnTo>
                    <a:lnTo>
                      <a:pt x="611" y="245"/>
                    </a:lnTo>
                    <a:lnTo>
                      <a:pt x="613" y="245"/>
                    </a:lnTo>
                    <a:lnTo>
                      <a:pt x="612" y="243"/>
                    </a:lnTo>
                    <a:lnTo>
                      <a:pt x="612" y="240"/>
                    </a:lnTo>
                    <a:lnTo>
                      <a:pt x="614" y="240"/>
                    </a:lnTo>
                    <a:lnTo>
                      <a:pt x="616" y="242"/>
                    </a:lnTo>
                    <a:lnTo>
                      <a:pt x="616" y="243"/>
                    </a:lnTo>
                    <a:lnTo>
                      <a:pt x="617" y="245"/>
                    </a:lnTo>
                    <a:lnTo>
                      <a:pt x="619" y="245"/>
                    </a:lnTo>
                    <a:lnTo>
                      <a:pt x="621" y="245"/>
                    </a:lnTo>
                    <a:lnTo>
                      <a:pt x="620" y="244"/>
                    </a:lnTo>
                    <a:lnTo>
                      <a:pt x="620" y="242"/>
                    </a:lnTo>
                    <a:close/>
                    <a:moveTo>
                      <a:pt x="595" y="282"/>
                    </a:moveTo>
                    <a:lnTo>
                      <a:pt x="593" y="281"/>
                    </a:lnTo>
                    <a:lnTo>
                      <a:pt x="590" y="281"/>
                    </a:lnTo>
                    <a:lnTo>
                      <a:pt x="589" y="280"/>
                    </a:lnTo>
                    <a:lnTo>
                      <a:pt x="589" y="278"/>
                    </a:lnTo>
                    <a:lnTo>
                      <a:pt x="587" y="278"/>
                    </a:lnTo>
                    <a:lnTo>
                      <a:pt x="585" y="278"/>
                    </a:lnTo>
                    <a:lnTo>
                      <a:pt x="584" y="276"/>
                    </a:lnTo>
                    <a:lnTo>
                      <a:pt x="584" y="273"/>
                    </a:lnTo>
                    <a:lnTo>
                      <a:pt x="582" y="273"/>
                    </a:lnTo>
                    <a:lnTo>
                      <a:pt x="580" y="273"/>
                    </a:lnTo>
                    <a:lnTo>
                      <a:pt x="581" y="276"/>
                    </a:lnTo>
                    <a:lnTo>
                      <a:pt x="581" y="277"/>
                    </a:lnTo>
                    <a:lnTo>
                      <a:pt x="583" y="277"/>
                    </a:lnTo>
                    <a:lnTo>
                      <a:pt x="585" y="278"/>
                    </a:lnTo>
                    <a:lnTo>
                      <a:pt x="586" y="279"/>
                    </a:lnTo>
                    <a:lnTo>
                      <a:pt x="586" y="281"/>
                    </a:lnTo>
                    <a:lnTo>
                      <a:pt x="588" y="281"/>
                    </a:lnTo>
                    <a:lnTo>
                      <a:pt x="590" y="281"/>
                    </a:lnTo>
                    <a:lnTo>
                      <a:pt x="590" y="283"/>
                    </a:lnTo>
                    <a:lnTo>
                      <a:pt x="592" y="285"/>
                    </a:lnTo>
                    <a:lnTo>
                      <a:pt x="594" y="285"/>
                    </a:lnTo>
                    <a:lnTo>
                      <a:pt x="596" y="285"/>
                    </a:lnTo>
                    <a:lnTo>
                      <a:pt x="595" y="283"/>
                    </a:lnTo>
                    <a:lnTo>
                      <a:pt x="595" y="282"/>
                    </a:lnTo>
                    <a:close/>
                    <a:moveTo>
                      <a:pt x="536" y="347"/>
                    </a:moveTo>
                    <a:lnTo>
                      <a:pt x="535" y="345"/>
                    </a:lnTo>
                    <a:lnTo>
                      <a:pt x="535" y="343"/>
                    </a:lnTo>
                    <a:lnTo>
                      <a:pt x="533" y="343"/>
                    </a:lnTo>
                    <a:lnTo>
                      <a:pt x="531" y="343"/>
                    </a:lnTo>
                    <a:lnTo>
                      <a:pt x="531" y="345"/>
                    </a:lnTo>
                    <a:lnTo>
                      <a:pt x="532" y="347"/>
                    </a:lnTo>
                    <a:lnTo>
                      <a:pt x="530" y="347"/>
                    </a:lnTo>
                    <a:lnTo>
                      <a:pt x="528" y="347"/>
                    </a:lnTo>
                    <a:lnTo>
                      <a:pt x="528" y="348"/>
                    </a:lnTo>
                    <a:lnTo>
                      <a:pt x="529" y="350"/>
                    </a:lnTo>
                    <a:lnTo>
                      <a:pt x="529" y="352"/>
                    </a:lnTo>
                    <a:lnTo>
                      <a:pt x="530" y="354"/>
                    </a:lnTo>
                    <a:lnTo>
                      <a:pt x="530" y="356"/>
                    </a:lnTo>
                    <a:lnTo>
                      <a:pt x="531" y="358"/>
                    </a:lnTo>
                    <a:lnTo>
                      <a:pt x="533" y="359"/>
                    </a:lnTo>
                    <a:lnTo>
                      <a:pt x="535" y="359"/>
                    </a:lnTo>
                    <a:lnTo>
                      <a:pt x="534" y="356"/>
                    </a:lnTo>
                    <a:lnTo>
                      <a:pt x="534" y="354"/>
                    </a:lnTo>
                    <a:lnTo>
                      <a:pt x="534" y="352"/>
                    </a:lnTo>
                    <a:lnTo>
                      <a:pt x="533" y="350"/>
                    </a:lnTo>
                    <a:lnTo>
                      <a:pt x="532" y="349"/>
                    </a:lnTo>
                    <a:lnTo>
                      <a:pt x="532" y="347"/>
                    </a:lnTo>
                    <a:lnTo>
                      <a:pt x="534" y="347"/>
                    </a:lnTo>
                    <a:lnTo>
                      <a:pt x="536" y="347"/>
                    </a:lnTo>
                    <a:close/>
                    <a:moveTo>
                      <a:pt x="552" y="363"/>
                    </a:moveTo>
                    <a:lnTo>
                      <a:pt x="554" y="363"/>
                    </a:lnTo>
                    <a:lnTo>
                      <a:pt x="556" y="363"/>
                    </a:lnTo>
                    <a:lnTo>
                      <a:pt x="556" y="361"/>
                    </a:lnTo>
                    <a:lnTo>
                      <a:pt x="555" y="359"/>
                    </a:lnTo>
                    <a:lnTo>
                      <a:pt x="558" y="359"/>
                    </a:lnTo>
                    <a:lnTo>
                      <a:pt x="560" y="360"/>
                    </a:lnTo>
                    <a:lnTo>
                      <a:pt x="560" y="358"/>
                    </a:lnTo>
                    <a:lnTo>
                      <a:pt x="559" y="355"/>
                    </a:lnTo>
                    <a:lnTo>
                      <a:pt x="558" y="351"/>
                    </a:lnTo>
                    <a:lnTo>
                      <a:pt x="549" y="351"/>
                    </a:lnTo>
                    <a:lnTo>
                      <a:pt x="550" y="355"/>
                    </a:lnTo>
                    <a:lnTo>
                      <a:pt x="551" y="359"/>
                    </a:lnTo>
                    <a:lnTo>
                      <a:pt x="552" y="361"/>
                    </a:lnTo>
                    <a:lnTo>
                      <a:pt x="552" y="363"/>
                    </a:lnTo>
                    <a:lnTo>
                      <a:pt x="551" y="363"/>
                    </a:lnTo>
                    <a:lnTo>
                      <a:pt x="549" y="363"/>
                    </a:lnTo>
                    <a:lnTo>
                      <a:pt x="549" y="364"/>
                    </a:lnTo>
                    <a:lnTo>
                      <a:pt x="550" y="366"/>
                    </a:lnTo>
                    <a:lnTo>
                      <a:pt x="552" y="366"/>
                    </a:lnTo>
                    <a:lnTo>
                      <a:pt x="554" y="366"/>
                    </a:lnTo>
                    <a:lnTo>
                      <a:pt x="553" y="365"/>
                    </a:lnTo>
                    <a:lnTo>
                      <a:pt x="552" y="363"/>
                    </a:lnTo>
                    <a:close/>
                    <a:moveTo>
                      <a:pt x="508" y="376"/>
                    </a:moveTo>
                    <a:lnTo>
                      <a:pt x="510" y="376"/>
                    </a:lnTo>
                    <a:lnTo>
                      <a:pt x="512" y="376"/>
                    </a:lnTo>
                    <a:lnTo>
                      <a:pt x="513" y="378"/>
                    </a:lnTo>
                    <a:lnTo>
                      <a:pt x="513" y="380"/>
                    </a:lnTo>
                    <a:lnTo>
                      <a:pt x="515" y="380"/>
                    </a:lnTo>
                    <a:lnTo>
                      <a:pt x="517" y="380"/>
                    </a:lnTo>
                    <a:lnTo>
                      <a:pt x="518" y="382"/>
                    </a:lnTo>
                    <a:lnTo>
                      <a:pt x="518" y="384"/>
                    </a:lnTo>
                    <a:lnTo>
                      <a:pt x="520" y="384"/>
                    </a:lnTo>
                    <a:lnTo>
                      <a:pt x="522" y="384"/>
                    </a:lnTo>
                    <a:lnTo>
                      <a:pt x="522" y="382"/>
                    </a:lnTo>
                    <a:lnTo>
                      <a:pt x="521" y="380"/>
                    </a:lnTo>
                    <a:lnTo>
                      <a:pt x="519" y="380"/>
                    </a:lnTo>
                    <a:lnTo>
                      <a:pt x="517" y="380"/>
                    </a:lnTo>
                    <a:lnTo>
                      <a:pt x="517" y="378"/>
                    </a:lnTo>
                    <a:lnTo>
                      <a:pt x="516" y="377"/>
                    </a:lnTo>
                    <a:lnTo>
                      <a:pt x="514" y="377"/>
                    </a:lnTo>
                    <a:lnTo>
                      <a:pt x="512" y="376"/>
                    </a:lnTo>
                    <a:lnTo>
                      <a:pt x="512" y="375"/>
                    </a:lnTo>
                    <a:lnTo>
                      <a:pt x="511" y="372"/>
                    </a:lnTo>
                    <a:lnTo>
                      <a:pt x="511" y="370"/>
                    </a:lnTo>
                    <a:lnTo>
                      <a:pt x="510" y="368"/>
                    </a:lnTo>
                    <a:lnTo>
                      <a:pt x="508" y="368"/>
                    </a:lnTo>
                    <a:lnTo>
                      <a:pt x="505" y="368"/>
                    </a:lnTo>
                    <a:lnTo>
                      <a:pt x="506" y="372"/>
                    </a:lnTo>
                    <a:lnTo>
                      <a:pt x="508" y="375"/>
                    </a:lnTo>
                    <a:lnTo>
                      <a:pt x="508" y="376"/>
                    </a:lnTo>
                    <a:lnTo>
                      <a:pt x="505" y="376"/>
                    </a:lnTo>
                    <a:lnTo>
                      <a:pt x="503" y="376"/>
                    </a:lnTo>
                    <a:lnTo>
                      <a:pt x="504" y="378"/>
                    </a:lnTo>
                    <a:lnTo>
                      <a:pt x="504" y="380"/>
                    </a:lnTo>
                    <a:lnTo>
                      <a:pt x="506" y="380"/>
                    </a:lnTo>
                    <a:lnTo>
                      <a:pt x="509" y="380"/>
                    </a:lnTo>
                    <a:lnTo>
                      <a:pt x="509" y="378"/>
                    </a:lnTo>
                    <a:lnTo>
                      <a:pt x="508" y="376"/>
                    </a:lnTo>
                    <a:close/>
                    <a:moveTo>
                      <a:pt x="506" y="399"/>
                    </a:moveTo>
                    <a:lnTo>
                      <a:pt x="506" y="397"/>
                    </a:lnTo>
                    <a:lnTo>
                      <a:pt x="505" y="395"/>
                    </a:lnTo>
                    <a:lnTo>
                      <a:pt x="503" y="395"/>
                    </a:lnTo>
                    <a:lnTo>
                      <a:pt x="501" y="395"/>
                    </a:lnTo>
                    <a:lnTo>
                      <a:pt x="502" y="397"/>
                    </a:lnTo>
                    <a:lnTo>
                      <a:pt x="502" y="398"/>
                    </a:lnTo>
                    <a:lnTo>
                      <a:pt x="500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4" y="398"/>
                    </a:lnTo>
                    <a:lnTo>
                      <a:pt x="495" y="400"/>
                    </a:lnTo>
                    <a:lnTo>
                      <a:pt x="496" y="402"/>
                    </a:lnTo>
                    <a:lnTo>
                      <a:pt x="497" y="402"/>
                    </a:lnTo>
                    <a:lnTo>
                      <a:pt x="499" y="402"/>
                    </a:lnTo>
                    <a:lnTo>
                      <a:pt x="501" y="402"/>
                    </a:lnTo>
                    <a:lnTo>
                      <a:pt x="503" y="402"/>
                    </a:lnTo>
                    <a:lnTo>
                      <a:pt x="503" y="400"/>
                    </a:lnTo>
                    <a:lnTo>
                      <a:pt x="502" y="398"/>
                    </a:lnTo>
                    <a:lnTo>
                      <a:pt x="504" y="399"/>
                    </a:lnTo>
                    <a:lnTo>
                      <a:pt x="506" y="399"/>
                    </a:lnTo>
                    <a:close/>
                    <a:moveTo>
                      <a:pt x="490" y="425"/>
                    </a:moveTo>
                    <a:lnTo>
                      <a:pt x="489" y="422"/>
                    </a:lnTo>
                    <a:lnTo>
                      <a:pt x="488" y="420"/>
                    </a:lnTo>
                    <a:lnTo>
                      <a:pt x="487" y="417"/>
                    </a:lnTo>
                    <a:lnTo>
                      <a:pt x="485" y="410"/>
                    </a:lnTo>
                    <a:lnTo>
                      <a:pt x="487" y="410"/>
                    </a:lnTo>
                    <a:lnTo>
                      <a:pt x="489" y="410"/>
                    </a:lnTo>
                    <a:lnTo>
                      <a:pt x="490" y="412"/>
                    </a:lnTo>
                    <a:lnTo>
                      <a:pt x="490" y="413"/>
                    </a:lnTo>
                    <a:lnTo>
                      <a:pt x="492" y="415"/>
                    </a:lnTo>
                    <a:lnTo>
                      <a:pt x="492" y="417"/>
                    </a:lnTo>
                    <a:lnTo>
                      <a:pt x="494" y="417"/>
                    </a:lnTo>
                    <a:lnTo>
                      <a:pt x="496" y="417"/>
                    </a:lnTo>
                    <a:lnTo>
                      <a:pt x="495" y="414"/>
                    </a:lnTo>
                    <a:lnTo>
                      <a:pt x="495" y="412"/>
                    </a:lnTo>
                    <a:lnTo>
                      <a:pt x="494" y="410"/>
                    </a:lnTo>
                    <a:lnTo>
                      <a:pt x="492" y="410"/>
                    </a:lnTo>
                    <a:lnTo>
                      <a:pt x="489" y="410"/>
                    </a:lnTo>
                    <a:lnTo>
                      <a:pt x="488" y="407"/>
                    </a:lnTo>
                    <a:lnTo>
                      <a:pt x="488" y="405"/>
                    </a:lnTo>
                    <a:lnTo>
                      <a:pt x="486" y="405"/>
                    </a:lnTo>
                    <a:lnTo>
                      <a:pt x="484" y="405"/>
                    </a:lnTo>
                    <a:lnTo>
                      <a:pt x="485" y="407"/>
                    </a:lnTo>
                    <a:lnTo>
                      <a:pt x="485" y="410"/>
                    </a:lnTo>
                    <a:lnTo>
                      <a:pt x="483" y="410"/>
                    </a:lnTo>
                    <a:lnTo>
                      <a:pt x="481" y="410"/>
                    </a:lnTo>
                    <a:lnTo>
                      <a:pt x="482" y="411"/>
                    </a:lnTo>
                    <a:lnTo>
                      <a:pt x="482" y="413"/>
                    </a:lnTo>
                    <a:lnTo>
                      <a:pt x="483" y="417"/>
                    </a:lnTo>
                    <a:lnTo>
                      <a:pt x="484" y="419"/>
                    </a:lnTo>
                    <a:lnTo>
                      <a:pt x="485" y="420"/>
                    </a:lnTo>
                    <a:lnTo>
                      <a:pt x="485" y="422"/>
                    </a:lnTo>
                    <a:lnTo>
                      <a:pt x="486" y="425"/>
                    </a:lnTo>
                    <a:lnTo>
                      <a:pt x="488" y="425"/>
                    </a:lnTo>
                    <a:lnTo>
                      <a:pt x="490" y="425"/>
                    </a:lnTo>
                    <a:close/>
                    <a:moveTo>
                      <a:pt x="468" y="432"/>
                    </a:moveTo>
                    <a:lnTo>
                      <a:pt x="470" y="432"/>
                    </a:lnTo>
                    <a:lnTo>
                      <a:pt x="471" y="432"/>
                    </a:lnTo>
                    <a:lnTo>
                      <a:pt x="471" y="430"/>
                    </a:lnTo>
                    <a:lnTo>
                      <a:pt x="470" y="428"/>
                    </a:lnTo>
                    <a:lnTo>
                      <a:pt x="472" y="428"/>
                    </a:lnTo>
                    <a:lnTo>
                      <a:pt x="475" y="428"/>
                    </a:lnTo>
                    <a:lnTo>
                      <a:pt x="475" y="426"/>
                    </a:lnTo>
                    <a:lnTo>
                      <a:pt x="473" y="425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77" y="422"/>
                    </a:lnTo>
                    <a:lnTo>
                      <a:pt x="477" y="420"/>
                    </a:lnTo>
                    <a:lnTo>
                      <a:pt x="479" y="420"/>
                    </a:lnTo>
                    <a:lnTo>
                      <a:pt x="481" y="420"/>
                    </a:lnTo>
                    <a:lnTo>
                      <a:pt x="480" y="419"/>
                    </a:lnTo>
                    <a:lnTo>
                      <a:pt x="480" y="417"/>
                    </a:lnTo>
                    <a:lnTo>
                      <a:pt x="478" y="417"/>
                    </a:lnTo>
                    <a:lnTo>
                      <a:pt x="476" y="417"/>
                    </a:lnTo>
                    <a:lnTo>
                      <a:pt x="476" y="418"/>
                    </a:lnTo>
                    <a:lnTo>
                      <a:pt x="477" y="420"/>
                    </a:lnTo>
                    <a:lnTo>
                      <a:pt x="475" y="420"/>
                    </a:lnTo>
                    <a:lnTo>
                      <a:pt x="472" y="420"/>
                    </a:lnTo>
                    <a:lnTo>
                      <a:pt x="473" y="422"/>
                    </a:lnTo>
                    <a:lnTo>
                      <a:pt x="473" y="425"/>
                    </a:lnTo>
                    <a:lnTo>
                      <a:pt x="471" y="425"/>
                    </a:lnTo>
                    <a:lnTo>
                      <a:pt x="469" y="425"/>
                    </a:lnTo>
                    <a:lnTo>
                      <a:pt x="467" y="423"/>
                    </a:lnTo>
                    <a:lnTo>
                      <a:pt x="465" y="423"/>
                    </a:lnTo>
                    <a:lnTo>
                      <a:pt x="466" y="426"/>
                    </a:lnTo>
                    <a:lnTo>
                      <a:pt x="466" y="428"/>
                    </a:lnTo>
                    <a:lnTo>
                      <a:pt x="467" y="430"/>
                    </a:lnTo>
                    <a:lnTo>
                      <a:pt x="468" y="432"/>
                    </a:lnTo>
                    <a:close/>
                    <a:moveTo>
                      <a:pt x="462" y="466"/>
                    </a:moveTo>
                    <a:lnTo>
                      <a:pt x="462" y="464"/>
                    </a:lnTo>
                    <a:lnTo>
                      <a:pt x="461" y="462"/>
                    </a:lnTo>
                    <a:lnTo>
                      <a:pt x="459" y="462"/>
                    </a:lnTo>
                    <a:lnTo>
                      <a:pt x="456" y="462"/>
                    </a:lnTo>
                    <a:lnTo>
                      <a:pt x="454" y="462"/>
                    </a:lnTo>
                    <a:lnTo>
                      <a:pt x="452" y="462"/>
                    </a:lnTo>
                    <a:lnTo>
                      <a:pt x="452" y="460"/>
                    </a:lnTo>
                    <a:lnTo>
                      <a:pt x="451" y="457"/>
                    </a:lnTo>
                    <a:lnTo>
                      <a:pt x="449" y="457"/>
                    </a:lnTo>
                    <a:lnTo>
                      <a:pt x="447" y="457"/>
                    </a:lnTo>
                    <a:lnTo>
                      <a:pt x="448" y="460"/>
                    </a:lnTo>
                    <a:lnTo>
                      <a:pt x="448" y="462"/>
                    </a:lnTo>
                    <a:lnTo>
                      <a:pt x="450" y="462"/>
                    </a:lnTo>
                    <a:lnTo>
                      <a:pt x="452" y="462"/>
                    </a:lnTo>
                    <a:lnTo>
                      <a:pt x="453" y="464"/>
                    </a:lnTo>
                    <a:lnTo>
                      <a:pt x="453" y="465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9" y="469"/>
                    </a:lnTo>
                    <a:lnTo>
                      <a:pt x="463" y="469"/>
                    </a:lnTo>
                    <a:lnTo>
                      <a:pt x="462" y="466"/>
                    </a:lnTo>
                    <a:close/>
                    <a:moveTo>
                      <a:pt x="429" y="529"/>
                    </a:moveTo>
                    <a:lnTo>
                      <a:pt x="428" y="529"/>
                    </a:lnTo>
                    <a:lnTo>
                      <a:pt x="426" y="529"/>
                    </a:lnTo>
                    <a:lnTo>
                      <a:pt x="423" y="529"/>
                    </a:lnTo>
                    <a:lnTo>
                      <a:pt x="421" y="529"/>
                    </a:lnTo>
                    <a:lnTo>
                      <a:pt x="421" y="531"/>
                    </a:lnTo>
                    <a:lnTo>
                      <a:pt x="422" y="533"/>
                    </a:lnTo>
                    <a:lnTo>
                      <a:pt x="425" y="533"/>
                    </a:lnTo>
                    <a:lnTo>
                      <a:pt x="427" y="533"/>
                    </a:lnTo>
                    <a:lnTo>
                      <a:pt x="427" y="535"/>
                    </a:lnTo>
                    <a:lnTo>
                      <a:pt x="428" y="537"/>
                    </a:lnTo>
                    <a:lnTo>
                      <a:pt x="430" y="537"/>
                    </a:lnTo>
                    <a:lnTo>
                      <a:pt x="432" y="537"/>
                    </a:lnTo>
                    <a:lnTo>
                      <a:pt x="431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29" y="529"/>
                    </a:lnTo>
                    <a:close/>
                    <a:moveTo>
                      <a:pt x="371" y="589"/>
                    </a:moveTo>
                    <a:lnTo>
                      <a:pt x="369" y="589"/>
                    </a:lnTo>
                    <a:lnTo>
                      <a:pt x="367" y="589"/>
                    </a:lnTo>
                    <a:lnTo>
                      <a:pt x="368" y="592"/>
                    </a:lnTo>
                    <a:lnTo>
                      <a:pt x="368" y="594"/>
                    </a:lnTo>
                    <a:lnTo>
                      <a:pt x="366" y="594"/>
                    </a:lnTo>
                    <a:lnTo>
                      <a:pt x="364" y="594"/>
                    </a:lnTo>
                    <a:lnTo>
                      <a:pt x="365" y="595"/>
                    </a:lnTo>
                    <a:lnTo>
                      <a:pt x="366" y="597"/>
                    </a:lnTo>
                    <a:lnTo>
                      <a:pt x="367" y="597"/>
                    </a:lnTo>
                    <a:lnTo>
                      <a:pt x="369" y="597"/>
                    </a:lnTo>
                    <a:lnTo>
                      <a:pt x="371" y="597"/>
                    </a:lnTo>
                    <a:lnTo>
                      <a:pt x="373" y="597"/>
                    </a:lnTo>
                    <a:lnTo>
                      <a:pt x="373" y="595"/>
                    </a:lnTo>
                    <a:lnTo>
                      <a:pt x="372" y="594"/>
                    </a:lnTo>
                    <a:lnTo>
                      <a:pt x="372" y="592"/>
                    </a:lnTo>
                    <a:lnTo>
                      <a:pt x="371" y="589"/>
                    </a:lnTo>
                    <a:close/>
                    <a:moveTo>
                      <a:pt x="350" y="612"/>
                    </a:moveTo>
                    <a:lnTo>
                      <a:pt x="350" y="614"/>
                    </a:lnTo>
                    <a:lnTo>
                      <a:pt x="351" y="616"/>
                    </a:lnTo>
                    <a:lnTo>
                      <a:pt x="352" y="618"/>
                    </a:lnTo>
                    <a:lnTo>
                      <a:pt x="352" y="620"/>
                    </a:lnTo>
                    <a:lnTo>
                      <a:pt x="354" y="620"/>
                    </a:lnTo>
                    <a:lnTo>
                      <a:pt x="356" y="620"/>
                    </a:lnTo>
                    <a:lnTo>
                      <a:pt x="356" y="618"/>
                    </a:lnTo>
                    <a:lnTo>
                      <a:pt x="355" y="616"/>
                    </a:lnTo>
                    <a:lnTo>
                      <a:pt x="355" y="614"/>
                    </a:lnTo>
                    <a:lnTo>
                      <a:pt x="354" y="612"/>
                    </a:lnTo>
                    <a:lnTo>
                      <a:pt x="359" y="612"/>
                    </a:lnTo>
                    <a:lnTo>
                      <a:pt x="357" y="611"/>
                    </a:lnTo>
                    <a:lnTo>
                      <a:pt x="357" y="609"/>
                    </a:lnTo>
                    <a:lnTo>
                      <a:pt x="355" y="609"/>
                    </a:lnTo>
                    <a:lnTo>
                      <a:pt x="353" y="609"/>
                    </a:lnTo>
                    <a:lnTo>
                      <a:pt x="352" y="606"/>
                    </a:lnTo>
                    <a:lnTo>
                      <a:pt x="351" y="604"/>
                    </a:lnTo>
                    <a:lnTo>
                      <a:pt x="351" y="603"/>
                    </a:lnTo>
                    <a:lnTo>
                      <a:pt x="350" y="601"/>
                    </a:lnTo>
                    <a:lnTo>
                      <a:pt x="352" y="601"/>
                    </a:lnTo>
                    <a:lnTo>
                      <a:pt x="354" y="601"/>
                    </a:lnTo>
                    <a:lnTo>
                      <a:pt x="354" y="599"/>
                    </a:lnTo>
                    <a:lnTo>
                      <a:pt x="353" y="597"/>
                    </a:lnTo>
                    <a:lnTo>
                      <a:pt x="355" y="597"/>
                    </a:lnTo>
                    <a:lnTo>
                      <a:pt x="357" y="597"/>
                    </a:lnTo>
                    <a:lnTo>
                      <a:pt x="357" y="599"/>
                    </a:lnTo>
                    <a:lnTo>
                      <a:pt x="359" y="601"/>
                    </a:lnTo>
                    <a:lnTo>
                      <a:pt x="361" y="601"/>
                    </a:lnTo>
                    <a:lnTo>
                      <a:pt x="363" y="601"/>
                    </a:lnTo>
                    <a:lnTo>
                      <a:pt x="361" y="594"/>
                    </a:lnTo>
                    <a:lnTo>
                      <a:pt x="360" y="592"/>
                    </a:lnTo>
                    <a:lnTo>
                      <a:pt x="359" y="589"/>
                    </a:lnTo>
                    <a:lnTo>
                      <a:pt x="356" y="589"/>
                    </a:lnTo>
                    <a:lnTo>
                      <a:pt x="354" y="589"/>
                    </a:lnTo>
                    <a:lnTo>
                      <a:pt x="355" y="592"/>
                    </a:lnTo>
                    <a:lnTo>
                      <a:pt x="356" y="594"/>
                    </a:lnTo>
                    <a:lnTo>
                      <a:pt x="354" y="594"/>
                    </a:lnTo>
                    <a:lnTo>
                      <a:pt x="352" y="594"/>
                    </a:lnTo>
                    <a:lnTo>
                      <a:pt x="352" y="595"/>
                    </a:lnTo>
                    <a:lnTo>
                      <a:pt x="353" y="597"/>
                    </a:lnTo>
                    <a:lnTo>
                      <a:pt x="351" y="597"/>
                    </a:lnTo>
                    <a:lnTo>
                      <a:pt x="349" y="597"/>
                    </a:lnTo>
                    <a:lnTo>
                      <a:pt x="350" y="599"/>
                    </a:lnTo>
                    <a:lnTo>
                      <a:pt x="350" y="601"/>
                    </a:lnTo>
                    <a:lnTo>
                      <a:pt x="348" y="601"/>
                    </a:lnTo>
                    <a:lnTo>
                      <a:pt x="346" y="601"/>
                    </a:lnTo>
                    <a:lnTo>
                      <a:pt x="347" y="603"/>
                    </a:lnTo>
                    <a:lnTo>
                      <a:pt x="348" y="604"/>
                    </a:lnTo>
                    <a:lnTo>
                      <a:pt x="346" y="604"/>
                    </a:lnTo>
                    <a:lnTo>
                      <a:pt x="344" y="604"/>
                    </a:lnTo>
                    <a:lnTo>
                      <a:pt x="344" y="606"/>
                    </a:lnTo>
                    <a:lnTo>
                      <a:pt x="345" y="609"/>
                    </a:lnTo>
                    <a:lnTo>
                      <a:pt x="347" y="609"/>
                    </a:lnTo>
                    <a:lnTo>
                      <a:pt x="349" y="609"/>
                    </a:lnTo>
                    <a:lnTo>
                      <a:pt x="351" y="609"/>
                    </a:lnTo>
                    <a:lnTo>
                      <a:pt x="353" y="609"/>
                    </a:lnTo>
                    <a:lnTo>
                      <a:pt x="353" y="611"/>
                    </a:lnTo>
                    <a:lnTo>
                      <a:pt x="354" y="612"/>
                    </a:lnTo>
                    <a:lnTo>
                      <a:pt x="352" y="612"/>
                    </a:lnTo>
                    <a:lnTo>
                      <a:pt x="350" y="612"/>
                    </a:lnTo>
                    <a:close/>
                    <a:moveTo>
                      <a:pt x="313" y="647"/>
                    </a:moveTo>
                    <a:lnTo>
                      <a:pt x="312" y="645"/>
                    </a:lnTo>
                    <a:lnTo>
                      <a:pt x="311" y="643"/>
                    </a:lnTo>
                    <a:lnTo>
                      <a:pt x="311" y="640"/>
                    </a:lnTo>
                    <a:lnTo>
                      <a:pt x="310" y="639"/>
                    </a:lnTo>
                    <a:lnTo>
                      <a:pt x="307" y="639"/>
                    </a:lnTo>
                    <a:lnTo>
                      <a:pt x="305" y="639"/>
                    </a:lnTo>
                    <a:lnTo>
                      <a:pt x="306" y="640"/>
                    </a:lnTo>
                    <a:lnTo>
                      <a:pt x="307" y="643"/>
                    </a:lnTo>
                    <a:lnTo>
                      <a:pt x="307" y="645"/>
                    </a:lnTo>
                    <a:lnTo>
                      <a:pt x="309" y="647"/>
                    </a:lnTo>
                    <a:lnTo>
                      <a:pt x="306" y="647"/>
                    </a:lnTo>
                    <a:lnTo>
                      <a:pt x="304" y="647"/>
                    </a:lnTo>
                    <a:lnTo>
                      <a:pt x="304" y="649"/>
                    </a:lnTo>
                    <a:lnTo>
                      <a:pt x="305" y="650"/>
                    </a:lnTo>
                    <a:lnTo>
                      <a:pt x="307" y="651"/>
                    </a:lnTo>
                    <a:lnTo>
                      <a:pt x="310" y="650"/>
                    </a:lnTo>
                    <a:lnTo>
                      <a:pt x="310" y="650"/>
                    </a:lnTo>
                    <a:lnTo>
                      <a:pt x="309" y="649"/>
                    </a:lnTo>
                    <a:lnTo>
                      <a:pt x="309" y="647"/>
                    </a:lnTo>
                    <a:lnTo>
                      <a:pt x="309" y="647"/>
                    </a:lnTo>
                    <a:lnTo>
                      <a:pt x="311" y="647"/>
                    </a:lnTo>
                    <a:lnTo>
                      <a:pt x="313" y="647"/>
                    </a:lnTo>
                    <a:lnTo>
                      <a:pt x="313" y="648"/>
                    </a:lnTo>
                    <a:lnTo>
                      <a:pt x="314" y="650"/>
                    </a:lnTo>
                    <a:lnTo>
                      <a:pt x="316" y="650"/>
                    </a:lnTo>
                    <a:lnTo>
                      <a:pt x="318" y="650"/>
                    </a:lnTo>
                    <a:lnTo>
                      <a:pt x="317" y="649"/>
                    </a:lnTo>
                    <a:lnTo>
                      <a:pt x="317" y="647"/>
                    </a:lnTo>
                    <a:lnTo>
                      <a:pt x="315" y="647"/>
                    </a:lnTo>
                    <a:lnTo>
                      <a:pt x="313" y="647"/>
                    </a:lnTo>
                    <a:close/>
                    <a:moveTo>
                      <a:pt x="311" y="677"/>
                    </a:moveTo>
                    <a:lnTo>
                      <a:pt x="309" y="677"/>
                    </a:lnTo>
                    <a:lnTo>
                      <a:pt x="306" y="677"/>
                    </a:lnTo>
                    <a:lnTo>
                      <a:pt x="305" y="676"/>
                    </a:lnTo>
                    <a:lnTo>
                      <a:pt x="305" y="673"/>
                    </a:lnTo>
                    <a:lnTo>
                      <a:pt x="303" y="673"/>
                    </a:lnTo>
                    <a:lnTo>
                      <a:pt x="301" y="673"/>
                    </a:lnTo>
                    <a:lnTo>
                      <a:pt x="300" y="671"/>
                    </a:lnTo>
                    <a:lnTo>
                      <a:pt x="300" y="669"/>
                    </a:lnTo>
                    <a:lnTo>
                      <a:pt x="298" y="669"/>
                    </a:lnTo>
                    <a:lnTo>
                      <a:pt x="296" y="669"/>
                    </a:lnTo>
                    <a:lnTo>
                      <a:pt x="296" y="671"/>
                    </a:lnTo>
                    <a:lnTo>
                      <a:pt x="297" y="673"/>
                    </a:lnTo>
                    <a:lnTo>
                      <a:pt x="299" y="673"/>
                    </a:lnTo>
                    <a:lnTo>
                      <a:pt x="301" y="673"/>
                    </a:lnTo>
                    <a:lnTo>
                      <a:pt x="302" y="676"/>
                    </a:lnTo>
                    <a:lnTo>
                      <a:pt x="302" y="677"/>
                    </a:lnTo>
                    <a:lnTo>
                      <a:pt x="304" y="677"/>
                    </a:lnTo>
                    <a:lnTo>
                      <a:pt x="306" y="677"/>
                    </a:lnTo>
                    <a:lnTo>
                      <a:pt x="307" y="679"/>
                    </a:lnTo>
                    <a:lnTo>
                      <a:pt x="307" y="681"/>
                    </a:lnTo>
                    <a:lnTo>
                      <a:pt x="310" y="681"/>
                    </a:lnTo>
                    <a:lnTo>
                      <a:pt x="312" y="681"/>
                    </a:lnTo>
                    <a:lnTo>
                      <a:pt x="312" y="679"/>
                    </a:lnTo>
                    <a:lnTo>
                      <a:pt x="311" y="677"/>
                    </a:lnTo>
                    <a:close/>
                    <a:moveTo>
                      <a:pt x="252" y="746"/>
                    </a:moveTo>
                    <a:lnTo>
                      <a:pt x="250" y="746"/>
                    </a:lnTo>
                    <a:lnTo>
                      <a:pt x="248" y="746"/>
                    </a:lnTo>
                    <a:lnTo>
                      <a:pt x="249" y="748"/>
                    </a:lnTo>
                    <a:lnTo>
                      <a:pt x="250" y="750"/>
                    </a:lnTo>
                    <a:lnTo>
                      <a:pt x="252" y="750"/>
                    </a:lnTo>
                    <a:lnTo>
                      <a:pt x="253" y="750"/>
                    </a:lnTo>
                    <a:lnTo>
                      <a:pt x="254" y="752"/>
                    </a:lnTo>
                    <a:lnTo>
                      <a:pt x="255" y="753"/>
                    </a:lnTo>
                    <a:lnTo>
                      <a:pt x="255" y="755"/>
                    </a:lnTo>
                    <a:lnTo>
                      <a:pt x="256" y="757"/>
                    </a:lnTo>
                    <a:lnTo>
                      <a:pt x="259" y="757"/>
                    </a:lnTo>
                    <a:lnTo>
                      <a:pt x="261" y="757"/>
                    </a:lnTo>
                    <a:lnTo>
                      <a:pt x="260" y="753"/>
                    </a:lnTo>
                    <a:lnTo>
                      <a:pt x="259" y="751"/>
                    </a:lnTo>
                    <a:lnTo>
                      <a:pt x="257" y="750"/>
                    </a:lnTo>
                    <a:lnTo>
                      <a:pt x="260" y="750"/>
                    </a:lnTo>
                    <a:lnTo>
                      <a:pt x="262" y="750"/>
                    </a:lnTo>
                    <a:lnTo>
                      <a:pt x="262" y="748"/>
                    </a:lnTo>
                    <a:lnTo>
                      <a:pt x="261" y="746"/>
                    </a:lnTo>
                    <a:lnTo>
                      <a:pt x="259" y="746"/>
                    </a:lnTo>
                    <a:lnTo>
                      <a:pt x="256" y="746"/>
                    </a:lnTo>
                    <a:lnTo>
                      <a:pt x="257" y="748"/>
                    </a:lnTo>
                    <a:lnTo>
                      <a:pt x="257" y="750"/>
                    </a:lnTo>
                    <a:lnTo>
                      <a:pt x="255" y="750"/>
                    </a:lnTo>
                    <a:lnTo>
                      <a:pt x="253" y="750"/>
                    </a:lnTo>
                    <a:lnTo>
                      <a:pt x="253" y="748"/>
                    </a:lnTo>
                    <a:lnTo>
                      <a:pt x="252" y="746"/>
                    </a:lnTo>
                    <a:close/>
                    <a:moveTo>
                      <a:pt x="186" y="828"/>
                    </a:moveTo>
                    <a:lnTo>
                      <a:pt x="188" y="828"/>
                    </a:lnTo>
                    <a:lnTo>
                      <a:pt x="190" y="828"/>
                    </a:lnTo>
                    <a:lnTo>
                      <a:pt x="190" y="826"/>
                    </a:lnTo>
                    <a:lnTo>
                      <a:pt x="189" y="823"/>
                    </a:lnTo>
                    <a:lnTo>
                      <a:pt x="187" y="823"/>
                    </a:lnTo>
                    <a:lnTo>
                      <a:pt x="185" y="823"/>
                    </a:lnTo>
                    <a:lnTo>
                      <a:pt x="183" y="823"/>
                    </a:lnTo>
                    <a:lnTo>
                      <a:pt x="181" y="823"/>
                    </a:lnTo>
                    <a:lnTo>
                      <a:pt x="182" y="826"/>
                    </a:lnTo>
                    <a:lnTo>
                      <a:pt x="182" y="828"/>
                    </a:lnTo>
                    <a:lnTo>
                      <a:pt x="180" y="828"/>
                    </a:lnTo>
                    <a:lnTo>
                      <a:pt x="178" y="828"/>
                    </a:lnTo>
                    <a:lnTo>
                      <a:pt x="179" y="830"/>
                    </a:lnTo>
                    <a:lnTo>
                      <a:pt x="180" y="831"/>
                    </a:lnTo>
                    <a:lnTo>
                      <a:pt x="182" y="832"/>
                    </a:lnTo>
                    <a:lnTo>
                      <a:pt x="184" y="831"/>
                    </a:lnTo>
                    <a:lnTo>
                      <a:pt x="183" y="830"/>
                    </a:lnTo>
                    <a:lnTo>
                      <a:pt x="182" y="828"/>
                    </a:lnTo>
                    <a:lnTo>
                      <a:pt x="184" y="828"/>
                    </a:lnTo>
                    <a:lnTo>
                      <a:pt x="186" y="828"/>
                    </a:lnTo>
                    <a:close/>
                    <a:moveTo>
                      <a:pt x="232" y="837"/>
                    </a:moveTo>
                    <a:lnTo>
                      <a:pt x="234" y="837"/>
                    </a:lnTo>
                    <a:lnTo>
                      <a:pt x="236" y="837"/>
                    </a:lnTo>
                    <a:lnTo>
                      <a:pt x="235" y="835"/>
                    </a:lnTo>
                    <a:lnTo>
                      <a:pt x="234" y="834"/>
                    </a:lnTo>
                    <a:lnTo>
                      <a:pt x="236" y="833"/>
                    </a:lnTo>
                    <a:lnTo>
                      <a:pt x="238" y="833"/>
                    </a:lnTo>
                    <a:lnTo>
                      <a:pt x="238" y="832"/>
                    </a:lnTo>
                    <a:lnTo>
                      <a:pt x="237" y="830"/>
                    </a:lnTo>
                    <a:lnTo>
                      <a:pt x="235" y="830"/>
                    </a:lnTo>
                    <a:lnTo>
                      <a:pt x="233" y="830"/>
                    </a:lnTo>
                    <a:lnTo>
                      <a:pt x="234" y="832"/>
                    </a:lnTo>
                    <a:lnTo>
                      <a:pt x="234" y="834"/>
                    </a:lnTo>
                    <a:lnTo>
                      <a:pt x="233" y="834"/>
                    </a:lnTo>
                    <a:lnTo>
                      <a:pt x="231" y="834"/>
                    </a:lnTo>
                    <a:lnTo>
                      <a:pt x="229" y="834"/>
                    </a:lnTo>
                    <a:lnTo>
                      <a:pt x="227" y="834"/>
                    </a:lnTo>
                    <a:lnTo>
                      <a:pt x="226" y="832"/>
                    </a:lnTo>
                    <a:lnTo>
                      <a:pt x="224" y="830"/>
                    </a:lnTo>
                    <a:lnTo>
                      <a:pt x="224" y="828"/>
                    </a:lnTo>
                    <a:lnTo>
                      <a:pt x="223" y="827"/>
                    </a:lnTo>
                    <a:lnTo>
                      <a:pt x="221" y="827"/>
                    </a:lnTo>
                    <a:lnTo>
                      <a:pt x="219" y="827"/>
                    </a:lnTo>
                    <a:lnTo>
                      <a:pt x="220" y="829"/>
                    </a:lnTo>
                    <a:lnTo>
                      <a:pt x="220" y="830"/>
                    </a:lnTo>
                    <a:lnTo>
                      <a:pt x="221" y="832"/>
                    </a:lnTo>
                    <a:lnTo>
                      <a:pt x="222" y="834"/>
                    </a:lnTo>
                    <a:lnTo>
                      <a:pt x="224" y="834"/>
                    </a:lnTo>
                    <a:lnTo>
                      <a:pt x="227" y="834"/>
                    </a:lnTo>
                    <a:lnTo>
                      <a:pt x="227" y="835"/>
                    </a:lnTo>
                    <a:lnTo>
                      <a:pt x="228" y="837"/>
                    </a:lnTo>
                    <a:lnTo>
                      <a:pt x="232" y="837"/>
                    </a:lnTo>
                    <a:close/>
                    <a:moveTo>
                      <a:pt x="137" y="962"/>
                    </a:moveTo>
                    <a:lnTo>
                      <a:pt x="136" y="960"/>
                    </a:lnTo>
                    <a:lnTo>
                      <a:pt x="135" y="957"/>
                    </a:lnTo>
                    <a:lnTo>
                      <a:pt x="133" y="958"/>
                    </a:lnTo>
                    <a:lnTo>
                      <a:pt x="131" y="958"/>
                    </a:lnTo>
                    <a:lnTo>
                      <a:pt x="131" y="956"/>
                    </a:lnTo>
                    <a:lnTo>
                      <a:pt x="130" y="954"/>
                    </a:lnTo>
                    <a:lnTo>
                      <a:pt x="128" y="954"/>
                    </a:lnTo>
                    <a:lnTo>
                      <a:pt x="126" y="954"/>
                    </a:lnTo>
                    <a:lnTo>
                      <a:pt x="124" y="953"/>
                    </a:lnTo>
                    <a:lnTo>
                      <a:pt x="124" y="951"/>
                    </a:lnTo>
                    <a:lnTo>
                      <a:pt x="127" y="951"/>
                    </a:lnTo>
                    <a:lnTo>
                      <a:pt x="129" y="951"/>
                    </a:lnTo>
                    <a:lnTo>
                      <a:pt x="128" y="949"/>
                    </a:lnTo>
                    <a:lnTo>
                      <a:pt x="127" y="947"/>
                    </a:lnTo>
                    <a:lnTo>
                      <a:pt x="124" y="947"/>
                    </a:lnTo>
                    <a:lnTo>
                      <a:pt x="123" y="947"/>
                    </a:lnTo>
                    <a:lnTo>
                      <a:pt x="123" y="949"/>
                    </a:lnTo>
                    <a:lnTo>
                      <a:pt x="124" y="951"/>
                    </a:lnTo>
                    <a:lnTo>
                      <a:pt x="122" y="951"/>
                    </a:lnTo>
                    <a:lnTo>
                      <a:pt x="120" y="951"/>
                    </a:lnTo>
                    <a:lnTo>
                      <a:pt x="121" y="953"/>
                    </a:lnTo>
                    <a:lnTo>
                      <a:pt x="121" y="954"/>
                    </a:lnTo>
                    <a:lnTo>
                      <a:pt x="123" y="954"/>
                    </a:lnTo>
                    <a:lnTo>
                      <a:pt x="126" y="954"/>
                    </a:lnTo>
                    <a:lnTo>
                      <a:pt x="127" y="956"/>
                    </a:lnTo>
                    <a:lnTo>
                      <a:pt x="128" y="958"/>
                    </a:lnTo>
                    <a:lnTo>
                      <a:pt x="128" y="961"/>
                    </a:lnTo>
                    <a:lnTo>
                      <a:pt x="129" y="962"/>
                    </a:lnTo>
                    <a:lnTo>
                      <a:pt x="131" y="962"/>
                    </a:lnTo>
                    <a:lnTo>
                      <a:pt x="133" y="962"/>
                    </a:lnTo>
                    <a:lnTo>
                      <a:pt x="133" y="964"/>
                    </a:lnTo>
                    <a:lnTo>
                      <a:pt x="134" y="966"/>
                    </a:lnTo>
                    <a:lnTo>
                      <a:pt x="136" y="966"/>
                    </a:lnTo>
                    <a:lnTo>
                      <a:pt x="138" y="965"/>
                    </a:lnTo>
                    <a:lnTo>
                      <a:pt x="137" y="962"/>
                    </a:lnTo>
                    <a:close/>
                    <a:moveTo>
                      <a:pt x="120" y="985"/>
                    </a:moveTo>
                    <a:lnTo>
                      <a:pt x="120" y="983"/>
                    </a:lnTo>
                    <a:lnTo>
                      <a:pt x="119" y="981"/>
                    </a:lnTo>
                    <a:lnTo>
                      <a:pt x="117" y="981"/>
                    </a:lnTo>
                    <a:lnTo>
                      <a:pt x="115" y="982"/>
                    </a:lnTo>
                    <a:lnTo>
                      <a:pt x="111" y="982"/>
                    </a:lnTo>
                    <a:lnTo>
                      <a:pt x="110" y="978"/>
                    </a:lnTo>
                    <a:lnTo>
                      <a:pt x="112" y="978"/>
                    </a:lnTo>
                    <a:lnTo>
                      <a:pt x="114" y="978"/>
                    </a:lnTo>
                    <a:lnTo>
                      <a:pt x="113" y="975"/>
                    </a:lnTo>
                    <a:lnTo>
                      <a:pt x="113" y="974"/>
                    </a:lnTo>
                    <a:lnTo>
                      <a:pt x="111" y="974"/>
                    </a:lnTo>
                    <a:lnTo>
                      <a:pt x="109" y="974"/>
                    </a:lnTo>
                    <a:lnTo>
                      <a:pt x="109" y="977"/>
                    </a:lnTo>
                    <a:lnTo>
                      <a:pt x="110" y="978"/>
                    </a:lnTo>
                    <a:lnTo>
                      <a:pt x="107" y="978"/>
                    </a:lnTo>
                    <a:lnTo>
                      <a:pt x="105" y="978"/>
                    </a:lnTo>
                    <a:lnTo>
                      <a:pt x="106" y="980"/>
                    </a:lnTo>
                    <a:lnTo>
                      <a:pt x="106" y="982"/>
                    </a:lnTo>
                    <a:lnTo>
                      <a:pt x="109" y="982"/>
                    </a:lnTo>
                    <a:lnTo>
                      <a:pt x="111" y="982"/>
                    </a:lnTo>
                    <a:lnTo>
                      <a:pt x="112" y="983"/>
                    </a:lnTo>
                    <a:lnTo>
                      <a:pt x="113" y="985"/>
                    </a:lnTo>
                    <a:lnTo>
                      <a:pt x="113" y="987"/>
                    </a:lnTo>
                    <a:lnTo>
                      <a:pt x="114" y="989"/>
                    </a:lnTo>
                    <a:lnTo>
                      <a:pt x="116" y="989"/>
                    </a:lnTo>
                    <a:lnTo>
                      <a:pt x="118" y="989"/>
                    </a:lnTo>
                    <a:lnTo>
                      <a:pt x="117" y="987"/>
                    </a:lnTo>
                    <a:lnTo>
                      <a:pt x="117" y="985"/>
                    </a:lnTo>
                    <a:lnTo>
                      <a:pt x="119" y="985"/>
                    </a:lnTo>
                    <a:lnTo>
                      <a:pt x="120" y="985"/>
                    </a:lnTo>
                    <a:close/>
                    <a:moveTo>
                      <a:pt x="80" y="1032"/>
                    </a:moveTo>
                    <a:lnTo>
                      <a:pt x="81" y="1034"/>
                    </a:lnTo>
                    <a:lnTo>
                      <a:pt x="82" y="1036"/>
                    </a:lnTo>
                    <a:lnTo>
                      <a:pt x="84" y="1036"/>
                    </a:lnTo>
                    <a:lnTo>
                      <a:pt x="86" y="1036"/>
                    </a:lnTo>
                    <a:lnTo>
                      <a:pt x="85" y="1034"/>
                    </a:lnTo>
                    <a:lnTo>
                      <a:pt x="84" y="1032"/>
                    </a:lnTo>
                    <a:lnTo>
                      <a:pt x="82" y="1032"/>
                    </a:lnTo>
                    <a:lnTo>
                      <a:pt x="80" y="1032"/>
                    </a:lnTo>
                    <a:lnTo>
                      <a:pt x="80" y="1030"/>
                    </a:lnTo>
                    <a:lnTo>
                      <a:pt x="79" y="1029"/>
                    </a:lnTo>
                    <a:lnTo>
                      <a:pt x="77" y="1029"/>
                    </a:lnTo>
                    <a:lnTo>
                      <a:pt x="74" y="1029"/>
                    </a:lnTo>
                    <a:lnTo>
                      <a:pt x="76" y="1031"/>
                    </a:lnTo>
                    <a:lnTo>
                      <a:pt x="77" y="1032"/>
                    </a:lnTo>
                    <a:lnTo>
                      <a:pt x="74" y="1033"/>
                    </a:lnTo>
                    <a:lnTo>
                      <a:pt x="72" y="1033"/>
                    </a:lnTo>
                    <a:lnTo>
                      <a:pt x="72" y="1034"/>
                    </a:lnTo>
                    <a:lnTo>
                      <a:pt x="73" y="1036"/>
                    </a:lnTo>
                    <a:lnTo>
                      <a:pt x="76" y="1036"/>
                    </a:lnTo>
                    <a:lnTo>
                      <a:pt x="78" y="1036"/>
                    </a:lnTo>
                    <a:lnTo>
                      <a:pt x="77" y="1034"/>
                    </a:lnTo>
                    <a:lnTo>
                      <a:pt x="77" y="1032"/>
                    </a:lnTo>
                    <a:lnTo>
                      <a:pt x="79" y="1032"/>
                    </a:lnTo>
                    <a:lnTo>
                      <a:pt x="80" y="1032"/>
                    </a:lnTo>
                    <a:close/>
                    <a:moveTo>
                      <a:pt x="104" y="1050"/>
                    </a:moveTo>
                    <a:lnTo>
                      <a:pt x="102" y="1047"/>
                    </a:lnTo>
                    <a:lnTo>
                      <a:pt x="102" y="1045"/>
                    </a:lnTo>
                    <a:lnTo>
                      <a:pt x="101" y="1042"/>
                    </a:lnTo>
                    <a:lnTo>
                      <a:pt x="99" y="1042"/>
                    </a:lnTo>
                    <a:lnTo>
                      <a:pt x="97" y="1042"/>
                    </a:lnTo>
                    <a:lnTo>
                      <a:pt x="95" y="1042"/>
                    </a:lnTo>
                    <a:lnTo>
                      <a:pt x="93" y="1042"/>
                    </a:lnTo>
                    <a:lnTo>
                      <a:pt x="94" y="1045"/>
                    </a:lnTo>
                    <a:lnTo>
                      <a:pt x="95" y="1047"/>
                    </a:lnTo>
                    <a:lnTo>
                      <a:pt x="96" y="1050"/>
                    </a:lnTo>
                    <a:lnTo>
                      <a:pt x="97" y="1052"/>
                    </a:lnTo>
                    <a:lnTo>
                      <a:pt x="97" y="1054"/>
                    </a:lnTo>
                    <a:lnTo>
                      <a:pt x="99" y="1054"/>
                    </a:lnTo>
                    <a:lnTo>
                      <a:pt x="101" y="1054"/>
                    </a:lnTo>
                    <a:lnTo>
                      <a:pt x="105" y="1054"/>
                    </a:lnTo>
                    <a:lnTo>
                      <a:pt x="104" y="1050"/>
                    </a:lnTo>
                    <a:close/>
                    <a:moveTo>
                      <a:pt x="43" y="1129"/>
                    </a:moveTo>
                    <a:lnTo>
                      <a:pt x="41" y="1127"/>
                    </a:lnTo>
                    <a:lnTo>
                      <a:pt x="40" y="1124"/>
                    </a:lnTo>
                    <a:lnTo>
                      <a:pt x="39" y="1121"/>
                    </a:lnTo>
                    <a:lnTo>
                      <a:pt x="31" y="1121"/>
                    </a:lnTo>
                    <a:lnTo>
                      <a:pt x="31" y="1119"/>
                    </a:lnTo>
                    <a:lnTo>
                      <a:pt x="30" y="1118"/>
                    </a:lnTo>
                    <a:lnTo>
                      <a:pt x="29" y="1116"/>
                    </a:lnTo>
                    <a:lnTo>
                      <a:pt x="29" y="1114"/>
                    </a:lnTo>
                    <a:lnTo>
                      <a:pt x="27" y="1114"/>
                    </a:lnTo>
                    <a:lnTo>
                      <a:pt x="24" y="1114"/>
                    </a:lnTo>
                    <a:lnTo>
                      <a:pt x="24" y="1116"/>
                    </a:lnTo>
                    <a:lnTo>
                      <a:pt x="26" y="1118"/>
                    </a:lnTo>
                    <a:lnTo>
                      <a:pt x="27" y="1120"/>
                    </a:lnTo>
                    <a:lnTo>
                      <a:pt x="27" y="1121"/>
                    </a:lnTo>
                    <a:lnTo>
                      <a:pt x="29" y="1121"/>
                    </a:lnTo>
                    <a:lnTo>
                      <a:pt x="31" y="1121"/>
                    </a:lnTo>
                    <a:lnTo>
                      <a:pt x="32" y="1123"/>
                    </a:lnTo>
                    <a:lnTo>
                      <a:pt x="33" y="1125"/>
                    </a:lnTo>
                    <a:lnTo>
                      <a:pt x="35" y="1125"/>
                    </a:lnTo>
                    <a:lnTo>
                      <a:pt x="36" y="1124"/>
                    </a:lnTo>
                    <a:lnTo>
                      <a:pt x="37" y="1127"/>
                    </a:lnTo>
                    <a:lnTo>
                      <a:pt x="38" y="1129"/>
                    </a:lnTo>
                    <a:lnTo>
                      <a:pt x="40" y="1129"/>
                    </a:lnTo>
                    <a:lnTo>
                      <a:pt x="43" y="1129"/>
                    </a:lnTo>
                    <a:close/>
                    <a:moveTo>
                      <a:pt x="46" y="1158"/>
                    </a:moveTo>
                    <a:lnTo>
                      <a:pt x="45" y="1156"/>
                    </a:lnTo>
                    <a:lnTo>
                      <a:pt x="44" y="1155"/>
                    </a:lnTo>
                    <a:lnTo>
                      <a:pt x="46" y="1154"/>
                    </a:lnTo>
                    <a:lnTo>
                      <a:pt x="48" y="1154"/>
                    </a:lnTo>
                    <a:lnTo>
                      <a:pt x="48" y="1153"/>
                    </a:lnTo>
                    <a:lnTo>
                      <a:pt x="47" y="1151"/>
                    </a:lnTo>
                    <a:lnTo>
                      <a:pt x="45" y="1151"/>
                    </a:lnTo>
                    <a:lnTo>
                      <a:pt x="43" y="1151"/>
                    </a:lnTo>
                    <a:lnTo>
                      <a:pt x="41" y="1149"/>
                    </a:lnTo>
                    <a:lnTo>
                      <a:pt x="41" y="1148"/>
                    </a:lnTo>
                    <a:lnTo>
                      <a:pt x="40" y="1146"/>
                    </a:lnTo>
                    <a:lnTo>
                      <a:pt x="39" y="1144"/>
                    </a:lnTo>
                    <a:lnTo>
                      <a:pt x="39" y="1141"/>
                    </a:lnTo>
                    <a:lnTo>
                      <a:pt x="38" y="1140"/>
                    </a:lnTo>
                    <a:lnTo>
                      <a:pt x="40" y="1140"/>
                    </a:lnTo>
                    <a:lnTo>
                      <a:pt x="43" y="1139"/>
                    </a:lnTo>
                    <a:lnTo>
                      <a:pt x="41" y="1138"/>
                    </a:lnTo>
                    <a:lnTo>
                      <a:pt x="41" y="1136"/>
                    </a:lnTo>
                    <a:lnTo>
                      <a:pt x="39" y="1136"/>
                    </a:lnTo>
                    <a:lnTo>
                      <a:pt x="37" y="1136"/>
                    </a:lnTo>
                    <a:lnTo>
                      <a:pt x="37" y="1138"/>
                    </a:lnTo>
                    <a:lnTo>
                      <a:pt x="38" y="1140"/>
                    </a:lnTo>
                    <a:lnTo>
                      <a:pt x="36" y="1140"/>
                    </a:lnTo>
                    <a:lnTo>
                      <a:pt x="34" y="1140"/>
                    </a:lnTo>
                    <a:lnTo>
                      <a:pt x="32" y="1140"/>
                    </a:lnTo>
                    <a:lnTo>
                      <a:pt x="30" y="1140"/>
                    </a:lnTo>
                    <a:lnTo>
                      <a:pt x="31" y="1142"/>
                    </a:lnTo>
                    <a:lnTo>
                      <a:pt x="32" y="1144"/>
                    </a:lnTo>
                    <a:lnTo>
                      <a:pt x="34" y="1144"/>
                    </a:lnTo>
                    <a:lnTo>
                      <a:pt x="36" y="1144"/>
                    </a:lnTo>
                    <a:lnTo>
                      <a:pt x="36" y="1146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1"/>
                    </a:lnTo>
                    <a:lnTo>
                      <a:pt x="40" y="1151"/>
                    </a:lnTo>
                    <a:lnTo>
                      <a:pt x="43" y="1151"/>
                    </a:lnTo>
                    <a:lnTo>
                      <a:pt x="44" y="1153"/>
                    </a:lnTo>
                    <a:lnTo>
                      <a:pt x="44" y="1155"/>
                    </a:lnTo>
                    <a:lnTo>
                      <a:pt x="43" y="1155"/>
                    </a:lnTo>
                    <a:lnTo>
                      <a:pt x="40" y="1155"/>
                    </a:lnTo>
                    <a:lnTo>
                      <a:pt x="40" y="1157"/>
                    </a:lnTo>
                    <a:lnTo>
                      <a:pt x="41" y="1158"/>
                    </a:lnTo>
                    <a:lnTo>
                      <a:pt x="39" y="1158"/>
                    </a:lnTo>
                    <a:lnTo>
                      <a:pt x="37" y="1158"/>
                    </a:lnTo>
                    <a:lnTo>
                      <a:pt x="38" y="1161"/>
                    </a:lnTo>
                    <a:lnTo>
                      <a:pt x="38" y="1163"/>
                    </a:lnTo>
                    <a:lnTo>
                      <a:pt x="40" y="1163"/>
                    </a:lnTo>
                    <a:lnTo>
                      <a:pt x="43" y="1163"/>
                    </a:lnTo>
                    <a:lnTo>
                      <a:pt x="43" y="1161"/>
                    </a:lnTo>
                    <a:lnTo>
                      <a:pt x="41" y="1158"/>
                    </a:lnTo>
                    <a:lnTo>
                      <a:pt x="46" y="1158"/>
                    </a:lnTo>
                    <a:close/>
                    <a:moveTo>
                      <a:pt x="91" y="1062"/>
                    </a:moveTo>
                    <a:lnTo>
                      <a:pt x="94" y="1062"/>
                    </a:lnTo>
                    <a:lnTo>
                      <a:pt x="96" y="1062"/>
                    </a:lnTo>
                    <a:lnTo>
                      <a:pt x="97" y="1064"/>
                    </a:lnTo>
                    <a:lnTo>
                      <a:pt x="97" y="1066"/>
                    </a:lnTo>
                    <a:lnTo>
                      <a:pt x="96" y="1066"/>
                    </a:lnTo>
                    <a:lnTo>
                      <a:pt x="94" y="1066"/>
                    </a:lnTo>
                    <a:lnTo>
                      <a:pt x="94" y="1068"/>
                    </a:lnTo>
                    <a:lnTo>
                      <a:pt x="95" y="1069"/>
                    </a:lnTo>
                    <a:lnTo>
                      <a:pt x="97" y="1069"/>
                    </a:lnTo>
                    <a:lnTo>
                      <a:pt x="99" y="1069"/>
                    </a:lnTo>
                    <a:lnTo>
                      <a:pt x="98" y="1067"/>
                    </a:lnTo>
                    <a:lnTo>
                      <a:pt x="97" y="1066"/>
                    </a:lnTo>
                    <a:lnTo>
                      <a:pt x="99" y="1065"/>
                    </a:lnTo>
                    <a:lnTo>
                      <a:pt x="101" y="1065"/>
                    </a:lnTo>
                    <a:lnTo>
                      <a:pt x="100" y="1062"/>
                    </a:lnTo>
                    <a:lnTo>
                      <a:pt x="98" y="1062"/>
                    </a:lnTo>
                    <a:lnTo>
                      <a:pt x="96" y="1062"/>
                    </a:lnTo>
                    <a:lnTo>
                      <a:pt x="95" y="1060"/>
                    </a:lnTo>
                    <a:lnTo>
                      <a:pt x="95" y="1058"/>
                    </a:lnTo>
                    <a:lnTo>
                      <a:pt x="93" y="1058"/>
                    </a:lnTo>
                    <a:lnTo>
                      <a:pt x="90" y="1058"/>
                    </a:lnTo>
                    <a:lnTo>
                      <a:pt x="91" y="1061"/>
                    </a:lnTo>
                    <a:lnTo>
                      <a:pt x="91" y="1062"/>
                    </a:lnTo>
                    <a:close/>
                    <a:moveTo>
                      <a:pt x="365" y="643"/>
                    </a:moveTo>
                    <a:lnTo>
                      <a:pt x="367" y="643"/>
                    </a:lnTo>
                    <a:lnTo>
                      <a:pt x="368" y="643"/>
                    </a:lnTo>
                    <a:lnTo>
                      <a:pt x="368" y="640"/>
                    </a:lnTo>
                    <a:lnTo>
                      <a:pt x="367" y="638"/>
                    </a:lnTo>
                    <a:lnTo>
                      <a:pt x="367" y="636"/>
                    </a:lnTo>
                    <a:lnTo>
                      <a:pt x="366" y="635"/>
                    </a:lnTo>
                    <a:lnTo>
                      <a:pt x="364" y="635"/>
                    </a:lnTo>
                    <a:lnTo>
                      <a:pt x="362" y="635"/>
                    </a:lnTo>
                    <a:lnTo>
                      <a:pt x="360" y="635"/>
                    </a:lnTo>
                    <a:lnTo>
                      <a:pt x="357" y="635"/>
                    </a:lnTo>
                    <a:lnTo>
                      <a:pt x="357" y="633"/>
                    </a:lnTo>
                    <a:lnTo>
                      <a:pt x="356" y="631"/>
                    </a:lnTo>
                    <a:lnTo>
                      <a:pt x="354" y="631"/>
                    </a:lnTo>
                    <a:lnTo>
                      <a:pt x="352" y="631"/>
                    </a:lnTo>
                    <a:lnTo>
                      <a:pt x="353" y="633"/>
                    </a:lnTo>
                    <a:lnTo>
                      <a:pt x="353" y="635"/>
                    </a:lnTo>
                    <a:lnTo>
                      <a:pt x="355" y="635"/>
                    </a:lnTo>
                    <a:lnTo>
                      <a:pt x="357" y="635"/>
                    </a:lnTo>
                    <a:lnTo>
                      <a:pt x="359" y="636"/>
                    </a:lnTo>
                    <a:lnTo>
                      <a:pt x="360" y="638"/>
                    </a:lnTo>
                    <a:lnTo>
                      <a:pt x="360" y="640"/>
                    </a:lnTo>
                    <a:lnTo>
                      <a:pt x="361" y="643"/>
                    </a:lnTo>
                    <a:lnTo>
                      <a:pt x="361" y="645"/>
                    </a:lnTo>
                    <a:lnTo>
                      <a:pt x="362" y="646"/>
                    </a:lnTo>
                    <a:lnTo>
                      <a:pt x="364" y="646"/>
                    </a:lnTo>
                    <a:lnTo>
                      <a:pt x="366" y="646"/>
                    </a:lnTo>
                    <a:lnTo>
                      <a:pt x="365" y="645"/>
                    </a:lnTo>
                    <a:lnTo>
                      <a:pt x="365" y="643"/>
                    </a:lnTo>
                    <a:close/>
                    <a:moveTo>
                      <a:pt x="398" y="582"/>
                    </a:moveTo>
                    <a:lnTo>
                      <a:pt x="405" y="582"/>
                    </a:lnTo>
                    <a:lnTo>
                      <a:pt x="410" y="582"/>
                    </a:lnTo>
                    <a:lnTo>
                      <a:pt x="409" y="578"/>
                    </a:lnTo>
                    <a:lnTo>
                      <a:pt x="406" y="579"/>
                    </a:lnTo>
                    <a:lnTo>
                      <a:pt x="404" y="578"/>
                    </a:lnTo>
                    <a:lnTo>
                      <a:pt x="403" y="577"/>
                    </a:lnTo>
                    <a:lnTo>
                      <a:pt x="403" y="574"/>
                    </a:lnTo>
                    <a:lnTo>
                      <a:pt x="401" y="574"/>
                    </a:lnTo>
                    <a:lnTo>
                      <a:pt x="399" y="574"/>
                    </a:lnTo>
                    <a:lnTo>
                      <a:pt x="395" y="574"/>
                    </a:lnTo>
                    <a:lnTo>
                      <a:pt x="398" y="582"/>
                    </a:lnTo>
                    <a:close/>
                    <a:moveTo>
                      <a:pt x="28" y="1155"/>
                    </a:moveTo>
                    <a:lnTo>
                      <a:pt x="27" y="1154"/>
                    </a:lnTo>
                    <a:lnTo>
                      <a:pt x="27" y="1152"/>
                    </a:lnTo>
                    <a:lnTo>
                      <a:pt x="24" y="1152"/>
                    </a:lnTo>
                    <a:lnTo>
                      <a:pt x="22" y="1152"/>
                    </a:lnTo>
                    <a:lnTo>
                      <a:pt x="21" y="1150"/>
                    </a:lnTo>
                    <a:lnTo>
                      <a:pt x="20" y="1148"/>
                    </a:lnTo>
                    <a:lnTo>
                      <a:pt x="19" y="1148"/>
                    </a:lnTo>
                    <a:lnTo>
                      <a:pt x="17" y="1149"/>
                    </a:lnTo>
                    <a:lnTo>
                      <a:pt x="15" y="1149"/>
                    </a:lnTo>
                    <a:lnTo>
                      <a:pt x="13" y="1149"/>
                    </a:lnTo>
                    <a:lnTo>
                      <a:pt x="12" y="1147"/>
                    </a:lnTo>
                    <a:lnTo>
                      <a:pt x="11" y="1145"/>
                    </a:lnTo>
                    <a:lnTo>
                      <a:pt x="13" y="1145"/>
                    </a:lnTo>
                    <a:lnTo>
                      <a:pt x="15" y="1145"/>
                    </a:lnTo>
                    <a:lnTo>
                      <a:pt x="15" y="1142"/>
                    </a:lnTo>
                    <a:lnTo>
                      <a:pt x="14" y="1141"/>
                    </a:lnTo>
                    <a:lnTo>
                      <a:pt x="16" y="1141"/>
                    </a:lnTo>
                    <a:lnTo>
                      <a:pt x="18" y="1140"/>
                    </a:lnTo>
                    <a:lnTo>
                      <a:pt x="17" y="1139"/>
                    </a:lnTo>
                    <a:lnTo>
                      <a:pt x="16" y="1137"/>
                    </a:lnTo>
                    <a:lnTo>
                      <a:pt x="14" y="1137"/>
                    </a:lnTo>
                    <a:lnTo>
                      <a:pt x="13" y="1137"/>
                    </a:lnTo>
                    <a:lnTo>
                      <a:pt x="11" y="1137"/>
                    </a:lnTo>
                    <a:lnTo>
                      <a:pt x="8" y="1137"/>
                    </a:lnTo>
                    <a:lnTo>
                      <a:pt x="7" y="1136"/>
                    </a:lnTo>
                    <a:lnTo>
                      <a:pt x="6" y="1134"/>
                    </a:lnTo>
                    <a:lnTo>
                      <a:pt x="4" y="1134"/>
                    </a:lnTo>
                    <a:lnTo>
                      <a:pt x="2" y="1134"/>
                    </a:lnTo>
                    <a:lnTo>
                      <a:pt x="2" y="1132"/>
                    </a:lnTo>
                    <a:lnTo>
                      <a:pt x="1" y="1131"/>
                    </a:lnTo>
                    <a:lnTo>
                      <a:pt x="0" y="1129"/>
                    </a:lnTo>
                    <a:lnTo>
                      <a:pt x="0" y="1127"/>
                    </a:lnTo>
                    <a:lnTo>
                      <a:pt x="2" y="1127"/>
                    </a:lnTo>
                    <a:lnTo>
                      <a:pt x="4" y="1127"/>
                    </a:lnTo>
                    <a:lnTo>
                      <a:pt x="3" y="1124"/>
                    </a:lnTo>
                    <a:lnTo>
                      <a:pt x="2" y="1122"/>
                    </a:lnTo>
                    <a:lnTo>
                      <a:pt x="4" y="1122"/>
                    </a:lnTo>
                    <a:lnTo>
                      <a:pt x="6" y="1122"/>
                    </a:lnTo>
                    <a:lnTo>
                      <a:pt x="6" y="1123"/>
                    </a:lnTo>
                    <a:lnTo>
                      <a:pt x="7" y="1124"/>
                    </a:lnTo>
                    <a:lnTo>
                      <a:pt x="7" y="1125"/>
                    </a:lnTo>
                    <a:lnTo>
                      <a:pt x="7" y="1127"/>
                    </a:lnTo>
                    <a:lnTo>
                      <a:pt x="10" y="1127"/>
                    </a:lnTo>
                    <a:lnTo>
                      <a:pt x="12" y="1127"/>
                    </a:lnTo>
                    <a:lnTo>
                      <a:pt x="12" y="1124"/>
                    </a:lnTo>
                    <a:lnTo>
                      <a:pt x="11" y="1122"/>
                    </a:lnTo>
                    <a:lnTo>
                      <a:pt x="13" y="1122"/>
                    </a:lnTo>
                    <a:lnTo>
                      <a:pt x="15" y="1122"/>
                    </a:lnTo>
                    <a:lnTo>
                      <a:pt x="13" y="1118"/>
                    </a:lnTo>
                    <a:lnTo>
                      <a:pt x="13" y="1117"/>
                    </a:lnTo>
                    <a:lnTo>
                      <a:pt x="12" y="1115"/>
                    </a:lnTo>
                    <a:lnTo>
                      <a:pt x="11" y="1113"/>
                    </a:lnTo>
                    <a:lnTo>
                      <a:pt x="11" y="1111"/>
                    </a:lnTo>
                    <a:lnTo>
                      <a:pt x="10" y="1111"/>
                    </a:lnTo>
                    <a:lnTo>
                      <a:pt x="8" y="1111"/>
                    </a:lnTo>
                    <a:lnTo>
                      <a:pt x="6" y="1111"/>
                    </a:lnTo>
                    <a:lnTo>
                      <a:pt x="6" y="1112"/>
                    </a:lnTo>
                    <a:lnTo>
                      <a:pt x="5" y="1110"/>
                    </a:lnTo>
                    <a:lnTo>
                      <a:pt x="4" y="1107"/>
                    </a:lnTo>
                    <a:lnTo>
                      <a:pt x="6" y="1107"/>
                    </a:lnTo>
                    <a:lnTo>
                      <a:pt x="8" y="1107"/>
                    </a:lnTo>
                    <a:lnTo>
                      <a:pt x="8" y="1105"/>
                    </a:lnTo>
                    <a:lnTo>
                      <a:pt x="7" y="1103"/>
                    </a:lnTo>
                    <a:lnTo>
                      <a:pt x="10" y="1103"/>
                    </a:lnTo>
                    <a:lnTo>
                      <a:pt x="12" y="1103"/>
                    </a:lnTo>
                    <a:lnTo>
                      <a:pt x="14" y="1103"/>
                    </a:lnTo>
                    <a:lnTo>
                      <a:pt x="16" y="1103"/>
                    </a:lnTo>
                    <a:lnTo>
                      <a:pt x="15" y="1101"/>
                    </a:lnTo>
                    <a:lnTo>
                      <a:pt x="14" y="1099"/>
                    </a:lnTo>
                    <a:lnTo>
                      <a:pt x="12" y="1099"/>
                    </a:lnTo>
                    <a:lnTo>
                      <a:pt x="10" y="1100"/>
                    </a:lnTo>
                    <a:lnTo>
                      <a:pt x="10" y="1098"/>
                    </a:lnTo>
                    <a:lnTo>
                      <a:pt x="8" y="1096"/>
                    </a:lnTo>
                    <a:lnTo>
                      <a:pt x="11" y="1096"/>
                    </a:lnTo>
                    <a:lnTo>
                      <a:pt x="13" y="1096"/>
                    </a:lnTo>
                    <a:lnTo>
                      <a:pt x="12" y="1094"/>
                    </a:lnTo>
                    <a:lnTo>
                      <a:pt x="12" y="1091"/>
                    </a:lnTo>
                    <a:lnTo>
                      <a:pt x="13" y="1091"/>
                    </a:lnTo>
                    <a:lnTo>
                      <a:pt x="16" y="1091"/>
                    </a:lnTo>
                    <a:lnTo>
                      <a:pt x="18" y="1091"/>
                    </a:lnTo>
                    <a:lnTo>
                      <a:pt x="19" y="1091"/>
                    </a:lnTo>
                    <a:lnTo>
                      <a:pt x="19" y="1089"/>
                    </a:lnTo>
                    <a:lnTo>
                      <a:pt x="18" y="1088"/>
                    </a:lnTo>
                    <a:lnTo>
                      <a:pt x="20" y="1087"/>
                    </a:lnTo>
                    <a:lnTo>
                      <a:pt x="22" y="1087"/>
                    </a:lnTo>
                    <a:lnTo>
                      <a:pt x="24" y="1088"/>
                    </a:lnTo>
                    <a:lnTo>
                      <a:pt x="27" y="1087"/>
                    </a:lnTo>
                    <a:lnTo>
                      <a:pt x="26" y="1086"/>
                    </a:lnTo>
                    <a:lnTo>
                      <a:pt x="24" y="1084"/>
                    </a:lnTo>
                    <a:lnTo>
                      <a:pt x="22" y="1084"/>
                    </a:lnTo>
                    <a:lnTo>
                      <a:pt x="21" y="1084"/>
                    </a:lnTo>
                    <a:lnTo>
                      <a:pt x="20" y="1082"/>
                    </a:lnTo>
                    <a:lnTo>
                      <a:pt x="19" y="1080"/>
                    </a:lnTo>
                    <a:lnTo>
                      <a:pt x="21" y="1080"/>
                    </a:lnTo>
                    <a:lnTo>
                      <a:pt x="23" y="1080"/>
                    </a:lnTo>
                    <a:lnTo>
                      <a:pt x="26" y="1080"/>
                    </a:lnTo>
                    <a:lnTo>
                      <a:pt x="28" y="1080"/>
                    </a:lnTo>
                    <a:lnTo>
                      <a:pt x="27" y="1078"/>
                    </a:lnTo>
                    <a:lnTo>
                      <a:pt x="27" y="1077"/>
                    </a:lnTo>
                    <a:lnTo>
                      <a:pt x="24" y="1077"/>
                    </a:lnTo>
                    <a:lnTo>
                      <a:pt x="22" y="1077"/>
                    </a:lnTo>
                    <a:lnTo>
                      <a:pt x="21" y="1074"/>
                    </a:lnTo>
                    <a:lnTo>
                      <a:pt x="20" y="1072"/>
                    </a:lnTo>
                    <a:lnTo>
                      <a:pt x="22" y="1072"/>
                    </a:lnTo>
                    <a:lnTo>
                      <a:pt x="24" y="1072"/>
                    </a:lnTo>
                    <a:lnTo>
                      <a:pt x="24" y="1073"/>
                    </a:lnTo>
                    <a:lnTo>
                      <a:pt x="26" y="1074"/>
                    </a:lnTo>
                    <a:lnTo>
                      <a:pt x="26" y="1075"/>
                    </a:lnTo>
                    <a:lnTo>
                      <a:pt x="27" y="1077"/>
                    </a:lnTo>
                    <a:lnTo>
                      <a:pt x="29" y="1077"/>
                    </a:lnTo>
                    <a:lnTo>
                      <a:pt x="30" y="1075"/>
                    </a:lnTo>
                    <a:lnTo>
                      <a:pt x="30" y="1074"/>
                    </a:lnTo>
                    <a:lnTo>
                      <a:pt x="29" y="1072"/>
                    </a:lnTo>
                    <a:lnTo>
                      <a:pt x="28" y="1070"/>
                    </a:lnTo>
                    <a:lnTo>
                      <a:pt x="28" y="1068"/>
                    </a:lnTo>
                    <a:lnTo>
                      <a:pt x="30" y="1068"/>
                    </a:lnTo>
                    <a:lnTo>
                      <a:pt x="32" y="1068"/>
                    </a:lnTo>
                    <a:lnTo>
                      <a:pt x="33" y="1068"/>
                    </a:lnTo>
                    <a:lnTo>
                      <a:pt x="35" y="1068"/>
                    </a:lnTo>
                    <a:lnTo>
                      <a:pt x="35" y="1066"/>
                    </a:lnTo>
                    <a:lnTo>
                      <a:pt x="34" y="1065"/>
                    </a:lnTo>
                    <a:lnTo>
                      <a:pt x="33" y="1063"/>
                    </a:lnTo>
                    <a:lnTo>
                      <a:pt x="33" y="1061"/>
                    </a:lnTo>
                    <a:lnTo>
                      <a:pt x="35" y="1061"/>
                    </a:lnTo>
                    <a:lnTo>
                      <a:pt x="37" y="1061"/>
                    </a:lnTo>
                    <a:lnTo>
                      <a:pt x="36" y="1058"/>
                    </a:lnTo>
                    <a:lnTo>
                      <a:pt x="35" y="1056"/>
                    </a:lnTo>
                    <a:lnTo>
                      <a:pt x="37" y="1056"/>
                    </a:lnTo>
                    <a:lnTo>
                      <a:pt x="39" y="1056"/>
                    </a:lnTo>
                    <a:lnTo>
                      <a:pt x="40" y="1058"/>
                    </a:lnTo>
                    <a:lnTo>
                      <a:pt x="40" y="1061"/>
                    </a:lnTo>
                    <a:lnTo>
                      <a:pt x="43" y="1061"/>
                    </a:lnTo>
                    <a:lnTo>
                      <a:pt x="45" y="1061"/>
                    </a:lnTo>
                    <a:lnTo>
                      <a:pt x="47" y="1061"/>
                    </a:lnTo>
                    <a:lnTo>
                      <a:pt x="49" y="1060"/>
                    </a:lnTo>
                    <a:lnTo>
                      <a:pt x="53" y="1060"/>
                    </a:lnTo>
                    <a:lnTo>
                      <a:pt x="52" y="1057"/>
                    </a:lnTo>
                    <a:lnTo>
                      <a:pt x="52" y="1056"/>
                    </a:lnTo>
                    <a:lnTo>
                      <a:pt x="50" y="1056"/>
                    </a:lnTo>
                    <a:lnTo>
                      <a:pt x="48" y="1056"/>
                    </a:lnTo>
                    <a:lnTo>
                      <a:pt x="46" y="1056"/>
                    </a:lnTo>
                    <a:lnTo>
                      <a:pt x="44" y="1056"/>
                    </a:lnTo>
                    <a:lnTo>
                      <a:pt x="43" y="1054"/>
                    </a:lnTo>
                    <a:lnTo>
                      <a:pt x="43" y="1053"/>
                    </a:lnTo>
                    <a:lnTo>
                      <a:pt x="40" y="1049"/>
                    </a:lnTo>
                    <a:lnTo>
                      <a:pt x="39" y="1047"/>
                    </a:lnTo>
                    <a:lnTo>
                      <a:pt x="39" y="1046"/>
                    </a:lnTo>
                    <a:lnTo>
                      <a:pt x="41" y="1045"/>
                    </a:lnTo>
                    <a:lnTo>
                      <a:pt x="44" y="1045"/>
                    </a:lnTo>
                    <a:lnTo>
                      <a:pt x="45" y="1047"/>
                    </a:lnTo>
                    <a:lnTo>
                      <a:pt x="45" y="1049"/>
                    </a:lnTo>
                    <a:lnTo>
                      <a:pt x="53" y="1049"/>
                    </a:lnTo>
                    <a:lnTo>
                      <a:pt x="55" y="1048"/>
                    </a:lnTo>
                    <a:lnTo>
                      <a:pt x="57" y="1048"/>
                    </a:lnTo>
                    <a:lnTo>
                      <a:pt x="57" y="1050"/>
                    </a:lnTo>
                    <a:lnTo>
                      <a:pt x="58" y="1052"/>
                    </a:lnTo>
                    <a:lnTo>
                      <a:pt x="61" y="1052"/>
                    </a:lnTo>
                    <a:lnTo>
                      <a:pt x="63" y="1052"/>
                    </a:lnTo>
                    <a:lnTo>
                      <a:pt x="64" y="1053"/>
                    </a:lnTo>
                    <a:lnTo>
                      <a:pt x="64" y="1055"/>
                    </a:lnTo>
                    <a:lnTo>
                      <a:pt x="66" y="1055"/>
                    </a:lnTo>
                    <a:lnTo>
                      <a:pt x="68" y="1055"/>
                    </a:lnTo>
                    <a:lnTo>
                      <a:pt x="67" y="1052"/>
                    </a:lnTo>
                    <a:lnTo>
                      <a:pt x="66" y="1050"/>
                    </a:lnTo>
                    <a:lnTo>
                      <a:pt x="65" y="1048"/>
                    </a:lnTo>
                    <a:lnTo>
                      <a:pt x="64" y="1048"/>
                    </a:lnTo>
                    <a:lnTo>
                      <a:pt x="62" y="1048"/>
                    </a:lnTo>
                    <a:lnTo>
                      <a:pt x="60" y="1048"/>
                    </a:lnTo>
                    <a:lnTo>
                      <a:pt x="57" y="1048"/>
                    </a:lnTo>
                    <a:lnTo>
                      <a:pt x="56" y="1047"/>
                    </a:lnTo>
                    <a:lnTo>
                      <a:pt x="55" y="1045"/>
                    </a:lnTo>
                    <a:lnTo>
                      <a:pt x="55" y="1042"/>
                    </a:lnTo>
                    <a:lnTo>
                      <a:pt x="54" y="1040"/>
                    </a:lnTo>
                    <a:lnTo>
                      <a:pt x="52" y="1040"/>
                    </a:lnTo>
                    <a:lnTo>
                      <a:pt x="50" y="1041"/>
                    </a:lnTo>
                    <a:lnTo>
                      <a:pt x="49" y="1039"/>
                    </a:lnTo>
                    <a:lnTo>
                      <a:pt x="49" y="1037"/>
                    </a:lnTo>
                    <a:lnTo>
                      <a:pt x="51" y="1037"/>
                    </a:lnTo>
                    <a:lnTo>
                      <a:pt x="53" y="1037"/>
                    </a:lnTo>
                    <a:lnTo>
                      <a:pt x="52" y="1035"/>
                    </a:lnTo>
                    <a:lnTo>
                      <a:pt x="51" y="1033"/>
                    </a:lnTo>
                    <a:lnTo>
                      <a:pt x="51" y="1032"/>
                    </a:lnTo>
                    <a:lnTo>
                      <a:pt x="50" y="1030"/>
                    </a:lnTo>
                    <a:lnTo>
                      <a:pt x="52" y="1030"/>
                    </a:lnTo>
                    <a:lnTo>
                      <a:pt x="54" y="1030"/>
                    </a:lnTo>
                    <a:lnTo>
                      <a:pt x="53" y="1028"/>
                    </a:lnTo>
                    <a:lnTo>
                      <a:pt x="53" y="1025"/>
                    </a:lnTo>
                    <a:lnTo>
                      <a:pt x="54" y="1025"/>
                    </a:lnTo>
                    <a:lnTo>
                      <a:pt x="56" y="1025"/>
                    </a:lnTo>
                    <a:lnTo>
                      <a:pt x="57" y="1028"/>
                    </a:lnTo>
                    <a:lnTo>
                      <a:pt x="58" y="1030"/>
                    </a:lnTo>
                    <a:lnTo>
                      <a:pt x="61" y="1030"/>
                    </a:lnTo>
                    <a:lnTo>
                      <a:pt x="63" y="1029"/>
                    </a:lnTo>
                    <a:lnTo>
                      <a:pt x="62" y="1028"/>
                    </a:lnTo>
                    <a:lnTo>
                      <a:pt x="61" y="1025"/>
                    </a:lnTo>
                    <a:lnTo>
                      <a:pt x="63" y="1025"/>
                    </a:lnTo>
                    <a:lnTo>
                      <a:pt x="65" y="1025"/>
                    </a:lnTo>
                    <a:lnTo>
                      <a:pt x="64" y="1023"/>
                    </a:lnTo>
                    <a:lnTo>
                      <a:pt x="64" y="1021"/>
                    </a:lnTo>
                    <a:lnTo>
                      <a:pt x="66" y="1021"/>
                    </a:lnTo>
                    <a:lnTo>
                      <a:pt x="68" y="1021"/>
                    </a:lnTo>
                    <a:lnTo>
                      <a:pt x="67" y="1019"/>
                    </a:lnTo>
                    <a:lnTo>
                      <a:pt x="66" y="1018"/>
                    </a:lnTo>
                    <a:lnTo>
                      <a:pt x="64" y="1018"/>
                    </a:lnTo>
                    <a:lnTo>
                      <a:pt x="62" y="1018"/>
                    </a:lnTo>
                    <a:lnTo>
                      <a:pt x="62" y="1016"/>
                    </a:lnTo>
                    <a:lnTo>
                      <a:pt x="61" y="1014"/>
                    </a:lnTo>
                    <a:lnTo>
                      <a:pt x="63" y="1014"/>
                    </a:lnTo>
                    <a:lnTo>
                      <a:pt x="65" y="1014"/>
                    </a:lnTo>
                    <a:lnTo>
                      <a:pt x="64" y="1012"/>
                    </a:lnTo>
                    <a:lnTo>
                      <a:pt x="64" y="1011"/>
                    </a:lnTo>
                    <a:lnTo>
                      <a:pt x="63" y="1008"/>
                    </a:lnTo>
                    <a:lnTo>
                      <a:pt x="62" y="1006"/>
                    </a:lnTo>
                    <a:lnTo>
                      <a:pt x="64" y="1006"/>
                    </a:lnTo>
                    <a:lnTo>
                      <a:pt x="66" y="1006"/>
                    </a:lnTo>
                    <a:lnTo>
                      <a:pt x="65" y="1004"/>
                    </a:lnTo>
                    <a:lnTo>
                      <a:pt x="65" y="1002"/>
                    </a:lnTo>
                    <a:lnTo>
                      <a:pt x="67" y="1002"/>
                    </a:lnTo>
                    <a:lnTo>
                      <a:pt x="69" y="1002"/>
                    </a:lnTo>
                    <a:lnTo>
                      <a:pt x="68" y="1000"/>
                    </a:lnTo>
                    <a:lnTo>
                      <a:pt x="67" y="999"/>
                    </a:lnTo>
                    <a:lnTo>
                      <a:pt x="69" y="999"/>
                    </a:lnTo>
                    <a:lnTo>
                      <a:pt x="71" y="999"/>
                    </a:lnTo>
                    <a:lnTo>
                      <a:pt x="70" y="997"/>
                    </a:lnTo>
                    <a:lnTo>
                      <a:pt x="70" y="995"/>
                    </a:lnTo>
                    <a:lnTo>
                      <a:pt x="72" y="995"/>
                    </a:lnTo>
                    <a:lnTo>
                      <a:pt x="74" y="995"/>
                    </a:lnTo>
                    <a:lnTo>
                      <a:pt x="77" y="995"/>
                    </a:lnTo>
                    <a:lnTo>
                      <a:pt x="79" y="995"/>
                    </a:lnTo>
                    <a:lnTo>
                      <a:pt x="78" y="993"/>
                    </a:lnTo>
                    <a:lnTo>
                      <a:pt x="77" y="990"/>
                    </a:lnTo>
                    <a:lnTo>
                      <a:pt x="76" y="988"/>
                    </a:lnTo>
                    <a:lnTo>
                      <a:pt x="76" y="987"/>
                    </a:lnTo>
                    <a:lnTo>
                      <a:pt x="78" y="987"/>
                    </a:lnTo>
                    <a:lnTo>
                      <a:pt x="80" y="987"/>
                    </a:lnTo>
                    <a:lnTo>
                      <a:pt x="79" y="985"/>
                    </a:lnTo>
                    <a:lnTo>
                      <a:pt x="78" y="983"/>
                    </a:lnTo>
                    <a:lnTo>
                      <a:pt x="80" y="983"/>
                    </a:lnTo>
                    <a:lnTo>
                      <a:pt x="82" y="983"/>
                    </a:lnTo>
                    <a:lnTo>
                      <a:pt x="82" y="981"/>
                    </a:lnTo>
                    <a:lnTo>
                      <a:pt x="81" y="979"/>
                    </a:lnTo>
                    <a:lnTo>
                      <a:pt x="83" y="979"/>
                    </a:lnTo>
                    <a:lnTo>
                      <a:pt x="85" y="979"/>
                    </a:lnTo>
                    <a:lnTo>
                      <a:pt x="84" y="977"/>
                    </a:lnTo>
                    <a:lnTo>
                      <a:pt x="83" y="975"/>
                    </a:lnTo>
                    <a:lnTo>
                      <a:pt x="85" y="974"/>
                    </a:lnTo>
                    <a:lnTo>
                      <a:pt x="87" y="975"/>
                    </a:lnTo>
                    <a:lnTo>
                      <a:pt x="88" y="977"/>
                    </a:lnTo>
                    <a:lnTo>
                      <a:pt x="89" y="979"/>
                    </a:lnTo>
                    <a:lnTo>
                      <a:pt x="89" y="981"/>
                    </a:lnTo>
                    <a:lnTo>
                      <a:pt x="90" y="983"/>
                    </a:lnTo>
                    <a:lnTo>
                      <a:pt x="93" y="983"/>
                    </a:lnTo>
                    <a:lnTo>
                      <a:pt x="95" y="982"/>
                    </a:lnTo>
                    <a:lnTo>
                      <a:pt x="94" y="981"/>
                    </a:lnTo>
                    <a:lnTo>
                      <a:pt x="94" y="979"/>
                    </a:lnTo>
                    <a:lnTo>
                      <a:pt x="95" y="979"/>
                    </a:lnTo>
                    <a:lnTo>
                      <a:pt x="97" y="979"/>
                    </a:lnTo>
                    <a:lnTo>
                      <a:pt x="96" y="974"/>
                    </a:lnTo>
                    <a:lnTo>
                      <a:pt x="95" y="972"/>
                    </a:lnTo>
                    <a:lnTo>
                      <a:pt x="95" y="971"/>
                    </a:lnTo>
                    <a:lnTo>
                      <a:pt x="94" y="971"/>
                    </a:lnTo>
                    <a:lnTo>
                      <a:pt x="93" y="971"/>
                    </a:lnTo>
                    <a:lnTo>
                      <a:pt x="90" y="971"/>
                    </a:lnTo>
                    <a:lnTo>
                      <a:pt x="90" y="971"/>
                    </a:lnTo>
                    <a:lnTo>
                      <a:pt x="89" y="969"/>
                    </a:lnTo>
                    <a:lnTo>
                      <a:pt x="89" y="967"/>
                    </a:lnTo>
                    <a:lnTo>
                      <a:pt x="91" y="967"/>
                    </a:lnTo>
                    <a:lnTo>
                      <a:pt x="93" y="967"/>
                    </a:lnTo>
                    <a:lnTo>
                      <a:pt x="93" y="965"/>
                    </a:lnTo>
                    <a:lnTo>
                      <a:pt x="91" y="964"/>
                    </a:lnTo>
                    <a:lnTo>
                      <a:pt x="94" y="963"/>
                    </a:lnTo>
                    <a:lnTo>
                      <a:pt x="96" y="964"/>
                    </a:lnTo>
                    <a:lnTo>
                      <a:pt x="97" y="965"/>
                    </a:lnTo>
                    <a:lnTo>
                      <a:pt x="97" y="967"/>
                    </a:lnTo>
                    <a:lnTo>
                      <a:pt x="99" y="967"/>
                    </a:lnTo>
                    <a:lnTo>
                      <a:pt x="101" y="967"/>
                    </a:lnTo>
                    <a:lnTo>
                      <a:pt x="101" y="965"/>
                    </a:lnTo>
                    <a:lnTo>
                      <a:pt x="100" y="963"/>
                    </a:lnTo>
                    <a:lnTo>
                      <a:pt x="98" y="960"/>
                    </a:lnTo>
                    <a:lnTo>
                      <a:pt x="97" y="955"/>
                    </a:lnTo>
                    <a:lnTo>
                      <a:pt x="96" y="954"/>
                    </a:lnTo>
                    <a:lnTo>
                      <a:pt x="96" y="952"/>
                    </a:lnTo>
                    <a:lnTo>
                      <a:pt x="98" y="952"/>
                    </a:lnTo>
                    <a:lnTo>
                      <a:pt x="100" y="952"/>
                    </a:lnTo>
                    <a:lnTo>
                      <a:pt x="99" y="950"/>
                    </a:lnTo>
                    <a:lnTo>
                      <a:pt x="98" y="948"/>
                    </a:lnTo>
                    <a:lnTo>
                      <a:pt x="100" y="948"/>
                    </a:lnTo>
                    <a:lnTo>
                      <a:pt x="102" y="948"/>
                    </a:lnTo>
                    <a:lnTo>
                      <a:pt x="102" y="946"/>
                    </a:lnTo>
                    <a:lnTo>
                      <a:pt x="101" y="944"/>
                    </a:lnTo>
                    <a:lnTo>
                      <a:pt x="103" y="944"/>
                    </a:lnTo>
                    <a:lnTo>
                      <a:pt x="105" y="944"/>
                    </a:lnTo>
                    <a:lnTo>
                      <a:pt x="104" y="943"/>
                    </a:lnTo>
                    <a:lnTo>
                      <a:pt x="103" y="940"/>
                    </a:lnTo>
                    <a:lnTo>
                      <a:pt x="105" y="940"/>
                    </a:lnTo>
                    <a:lnTo>
                      <a:pt x="107" y="940"/>
                    </a:lnTo>
                    <a:lnTo>
                      <a:pt x="109" y="941"/>
                    </a:lnTo>
                    <a:lnTo>
                      <a:pt x="110" y="944"/>
                    </a:lnTo>
                    <a:lnTo>
                      <a:pt x="112" y="944"/>
                    </a:lnTo>
                    <a:lnTo>
                      <a:pt x="113" y="944"/>
                    </a:lnTo>
                    <a:lnTo>
                      <a:pt x="113" y="941"/>
                    </a:lnTo>
                    <a:lnTo>
                      <a:pt x="112" y="940"/>
                    </a:lnTo>
                    <a:lnTo>
                      <a:pt x="114" y="939"/>
                    </a:lnTo>
                    <a:lnTo>
                      <a:pt x="116" y="939"/>
                    </a:lnTo>
                    <a:lnTo>
                      <a:pt x="116" y="939"/>
                    </a:lnTo>
                    <a:lnTo>
                      <a:pt x="115" y="938"/>
                    </a:lnTo>
                    <a:lnTo>
                      <a:pt x="115" y="936"/>
                    </a:lnTo>
                    <a:lnTo>
                      <a:pt x="115" y="936"/>
                    </a:lnTo>
                    <a:lnTo>
                      <a:pt x="113" y="936"/>
                    </a:lnTo>
                    <a:lnTo>
                      <a:pt x="111" y="936"/>
                    </a:lnTo>
                    <a:lnTo>
                      <a:pt x="111" y="938"/>
                    </a:lnTo>
                    <a:lnTo>
                      <a:pt x="112" y="940"/>
                    </a:lnTo>
                    <a:lnTo>
                      <a:pt x="110" y="940"/>
                    </a:lnTo>
                    <a:lnTo>
                      <a:pt x="107" y="940"/>
                    </a:lnTo>
                    <a:lnTo>
                      <a:pt x="106" y="938"/>
                    </a:lnTo>
                    <a:lnTo>
                      <a:pt x="106" y="936"/>
                    </a:lnTo>
                    <a:lnTo>
                      <a:pt x="105" y="934"/>
                    </a:lnTo>
                    <a:lnTo>
                      <a:pt x="105" y="933"/>
                    </a:lnTo>
                    <a:lnTo>
                      <a:pt x="107" y="933"/>
                    </a:lnTo>
                    <a:lnTo>
                      <a:pt x="109" y="933"/>
                    </a:lnTo>
                    <a:lnTo>
                      <a:pt x="111" y="932"/>
                    </a:lnTo>
                    <a:lnTo>
                      <a:pt x="113" y="932"/>
                    </a:lnTo>
                    <a:lnTo>
                      <a:pt x="113" y="931"/>
                    </a:lnTo>
                    <a:lnTo>
                      <a:pt x="112" y="929"/>
                    </a:lnTo>
                    <a:lnTo>
                      <a:pt x="111" y="927"/>
                    </a:lnTo>
                    <a:lnTo>
                      <a:pt x="111" y="924"/>
                    </a:lnTo>
                    <a:lnTo>
                      <a:pt x="112" y="924"/>
                    </a:lnTo>
                    <a:lnTo>
                      <a:pt x="115" y="924"/>
                    </a:lnTo>
                    <a:lnTo>
                      <a:pt x="114" y="922"/>
                    </a:lnTo>
                    <a:lnTo>
                      <a:pt x="113" y="921"/>
                    </a:lnTo>
                    <a:lnTo>
                      <a:pt x="115" y="920"/>
                    </a:lnTo>
                    <a:lnTo>
                      <a:pt x="117" y="921"/>
                    </a:lnTo>
                    <a:lnTo>
                      <a:pt x="119" y="921"/>
                    </a:lnTo>
                    <a:lnTo>
                      <a:pt x="121" y="920"/>
                    </a:lnTo>
                    <a:lnTo>
                      <a:pt x="123" y="920"/>
                    </a:lnTo>
                    <a:lnTo>
                      <a:pt x="126" y="920"/>
                    </a:lnTo>
                    <a:lnTo>
                      <a:pt x="124" y="918"/>
                    </a:lnTo>
                    <a:lnTo>
                      <a:pt x="123" y="917"/>
                    </a:lnTo>
                    <a:lnTo>
                      <a:pt x="123" y="917"/>
                    </a:lnTo>
                    <a:lnTo>
                      <a:pt x="121" y="917"/>
                    </a:lnTo>
                    <a:lnTo>
                      <a:pt x="120" y="917"/>
                    </a:lnTo>
                    <a:lnTo>
                      <a:pt x="120" y="917"/>
                    </a:lnTo>
                    <a:lnTo>
                      <a:pt x="119" y="915"/>
                    </a:lnTo>
                    <a:lnTo>
                      <a:pt x="118" y="913"/>
                    </a:lnTo>
                    <a:lnTo>
                      <a:pt x="120" y="913"/>
                    </a:lnTo>
                    <a:lnTo>
                      <a:pt x="122" y="913"/>
                    </a:lnTo>
                    <a:lnTo>
                      <a:pt x="121" y="911"/>
                    </a:lnTo>
                    <a:lnTo>
                      <a:pt x="121" y="910"/>
                    </a:lnTo>
                    <a:lnTo>
                      <a:pt x="123" y="910"/>
                    </a:lnTo>
                    <a:lnTo>
                      <a:pt x="126" y="910"/>
                    </a:lnTo>
                    <a:lnTo>
                      <a:pt x="124" y="907"/>
                    </a:lnTo>
                    <a:lnTo>
                      <a:pt x="123" y="905"/>
                    </a:lnTo>
                    <a:lnTo>
                      <a:pt x="126" y="905"/>
                    </a:lnTo>
                    <a:lnTo>
                      <a:pt x="128" y="905"/>
                    </a:lnTo>
                    <a:lnTo>
                      <a:pt x="128" y="903"/>
                    </a:lnTo>
                    <a:lnTo>
                      <a:pt x="127" y="901"/>
                    </a:lnTo>
                    <a:lnTo>
                      <a:pt x="129" y="901"/>
                    </a:lnTo>
                    <a:lnTo>
                      <a:pt x="131" y="901"/>
                    </a:lnTo>
                    <a:lnTo>
                      <a:pt x="130" y="899"/>
                    </a:lnTo>
                    <a:lnTo>
                      <a:pt x="129" y="898"/>
                    </a:lnTo>
                    <a:lnTo>
                      <a:pt x="128" y="894"/>
                    </a:lnTo>
                    <a:lnTo>
                      <a:pt x="136" y="894"/>
                    </a:lnTo>
                    <a:lnTo>
                      <a:pt x="137" y="897"/>
                    </a:lnTo>
                    <a:lnTo>
                      <a:pt x="138" y="899"/>
                    </a:lnTo>
                    <a:lnTo>
                      <a:pt x="139" y="901"/>
                    </a:lnTo>
                    <a:lnTo>
                      <a:pt x="140" y="901"/>
                    </a:lnTo>
                    <a:lnTo>
                      <a:pt x="143" y="901"/>
                    </a:lnTo>
                    <a:lnTo>
                      <a:pt x="143" y="899"/>
                    </a:lnTo>
                    <a:lnTo>
                      <a:pt x="141" y="897"/>
                    </a:lnTo>
                    <a:lnTo>
                      <a:pt x="144" y="897"/>
                    </a:lnTo>
                    <a:lnTo>
                      <a:pt x="146" y="897"/>
                    </a:lnTo>
                    <a:lnTo>
                      <a:pt x="148" y="897"/>
                    </a:lnTo>
                    <a:lnTo>
                      <a:pt x="150" y="897"/>
                    </a:lnTo>
                    <a:lnTo>
                      <a:pt x="149" y="895"/>
                    </a:lnTo>
                    <a:lnTo>
                      <a:pt x="149" y="893"/>
                    </a:lnTo>
                    <a:lnTo>
                      <a:pt x="147" y="894"/>
                    </a:lnTo>
                    <a:lnTo>
                      <a:pt x="145" y="894"/>
                    </a:lnTo>
                    <a:lnTo>
                      <a:pt x="144" y="891"/>
                    </a:lnTo>
                    <a:lnTo>
                      <a:pt x="143" y="889"/>
                    </a:lnTo>
                    <a:lnTo>
                      <a:pt x="143" y="889"/>
                    </a:lnTo>
                    <a:lnTo>
                      <a:pt x="140" y="889"/>
                    </a:lnTo>
                    <a:lnTo>
                      <a:pt x="139" y="889"/>
                    </a:lnTo>
                    <a:lnTo>
                      <a:pt x="138" y="889"/>
                    </a:lnTo>
                    <a:lnTo>
                      <a:pt x="138" y="887"/>
                    </a:lnTo>
                    <a:lnTo>
                      <a:pt x="137" y="886"/>
                    </a:lnTo>
                    <a:lnTo>
                      <a:pt x="139" y="886"/>
                    </a:lnTo>
                    <a:lnTo>
                      <a:pt x="141" y="886"/>
                    </a:lnTo>
                    <a:lnTo>
                      <a:pt x="140" y="884"/>
                    </a:lnTo>
                    <a:lnTo>
                      <a:pt x="140" y="882"/>
                    </a:lnTo>
                    <a:lnTo>
                      <a:pt x="143" y="882"/>
                    </a:lnTo>
                    <a:lnTo>
                      <a:pt x="145" y="882"/>
                    </a:lnTo>
                    <a:lnTo>
                      <a:pt x="145" y="884"/>
                    </a:lnTo>
                    <a:lnTo>
                      <a:pt x="146" y="885"/>
                    </a:lnTo>
                    <a:lnTo>
                      <a:pt x="148" y="885"/>
                    </a:lnTo>
                    <a:lnTo>
                      <a:pt x="150" y="885"/>
                    </a:lnTo>
                    <a:lnTo>
                      <a:pt x="149" y="884"/>
                    </a:lnTo>
                    <a:lnTo>
                      <a:pt x="148" y="882"/>
                    </a:lnTo>
                    <a:lnTo>
                      <a:pt x="147" y="878"/>
                    </a:lnTo>
                    <a:lnTo>
                      <a:pt x="146" y="874"/>
                    </a:lnTo>
                    <a:lnTo>
                      <a:pt x="145" y="872"/>
                    </a:lnTo>
                    <a:lnTo>
                      <a:pt x="144" y="870"/>
                    </a:lnTo>
                    <a:lnTo>
                      <a:pt x="146" y="870"/>
                    </a:lnTo>
                    <a:lnTo>
                      <a:pt x="148" y="870"/>
                    </a:lnTo>
                    <a:lnTo>
                      <a:pt x="148" y="868"/>
                    </a:lnTo>
                    <a:lnTo>
                      <a:pt x="147" y="867"/>
                    </a:lnTo>
                    <a:lnTo>
                      <a:pt x="149" y="866"/>
                    </a:lnTo>
                    <a:lnTo>
                      <a:pt x="151" y="866"/>
                    </a:lnTo>
                    <a:lnTo>
                      <a:pt x="152" y="868"/>
                    </a:lnTo>
                    <a:lnTo>
                      <a:pt x="152" y="870"/>
                    </a:lnTo>
                    <a:lnTo>
                      <a:pt x="154" y="870"/>
                    </a:lnTo>
                    <a:lnTo>
                      <a:pt x="156" y="870"/>
                    </a:lnTo>
                    <a:lnTo>
                      <a:pt x="155" y="868"/>
                    </a:lnTo>
                    <a:lnTo>
                      <a:pt x="155" y="866"/>
                    </a:lnTo>
                    <a:lnTo>
                      <a:pt x="157" y="866"/>
                    </a:lnTo>
                    <a:lnTo>
                      <a:pt x="160" y="866"/>
                    </a:lnTo>
                    <a:lnTo>
                      <a:pt x="159" y="864"/>
                    </a:lnTo>
                    <a:lnTo>
                      <a:pt x="157" y="863"/>
                    </a:lnTo>
                    <a:lnTo>
                      <a:pt x="155" y="863"/>
                    </a:lnTo>
                    <a:lnTo>
                      <a:pt x="153" y="863"/>
                    </a:lnTo>
                    <a:lnTo>
                      <a:pt x="153" y="861"/>
                    </a:lnTo>
                    <a:lnTo>
                      <a:pt x="152" y="858"/>
                    </a:lnTo>
                    <a:lnTo>
                      <a:pt x="154" y="858"/>
                    </a:lnTo>
                    <a:lnTo>
                      <a:pt x="156" y="858"/>
                    </a:lnTo>
                    <a:lnTo>
                      <a:pt x="155" y="856"/>
                    </a:lnTo>
                    <a:lnTo>
                      <a:pt x="155" y="855"/>
                    </a:lnTo>
                    <a:lnTo>
                      <a:pt x="154" y="853"/>
                    </a:lnTo>
                    <a:lnTo>
                      <a:pt x="153" y="851"/>
                    </a:lnTo>
                    <a:lnTo>
                      <a:pt x="155" y="851"/>
                    </a:lnTo>
                    <a:lnTo>
                      <a:pt x="157" y="851"/>
                    </a:lnTo>
                    <a:lnTo>
                      <a:pt x="160" y="851"/>
                    </a:lnTo>
                    <a:lnTo>
                      <a:pt x="162" y="851"/>
                    </a:lnTo>
                    <a:lnTo>
                      <a:pt x="162" y="849"/>
                    </a:lnTo>
                    <a:lnTo>
                      <a:pt x="161" y="847"/>
                    </a:lnTo>
                    <a:lnTo>
                      <a:pt x="160" y="846"/>
                    </a:lnTo>
                    <a:lnTo>
                      <a:pt x="159" y="844"/>
                    </a:lnTo>
                    <a:lnTo>
                      <a:pt x="161" y="844"/>
                    </a:lnTo>
                    <a:lnTo>
                      <a:pt x="163" y="844"/>
                    </a:lnTo>
                    <a:lnTo>
                      <a:pt x="163" y="841"/>
                    </a:lnTo>
                    <a:lnTo>
                      <a:pt x="162" y="839"/>
                    </a:lnTo>
                    <a:lnTo>
                      <a:pt x="164" y="839"/>
                    </a:lnTo>
                    <a:lnTo>
                      <a:pt x="166" y="839"/>
                    </a:lnTo>
                    <a:lnTo>
                      <a:pt x="165" y="837"/>
                    </a:lnTo>
                    <a:lnTo>
                      <a:pt x="165" y="836"/>
                    </a:lnTo>
                    <a:lnTo>
                      <a:pt x="167" y="835"/>
                    </a:lnTo>
                    <a:lnTo>
                      <a:pt x="168" y="835"/>
                    </a:lnTo>
                    <a:lnTo>
                      <a:pt x="168" y="834"/>
                    </a:lnTo>
                    <a:lnTo>
                      <a:pt x="167" y="832"/>
                    </a:lnTo>
                    <a:lnTo>
                      <a:pt x="169" y="832"/>
                    </a:lnTo>
                    <a:lnTo>
                      <a:pt x="171" y="832"/>
                    </a:lnTo>
                    <a:lnTo>
                      <a:pt x="170" y="830"/>
                    </a:lnTo>
                    <a:lnTo>
                      <a:pt x="170" y="828"/>
                    </a:lnTo>
                    <a:lnTo>
                      <a:pt x="172" y="828"/>
                    </a:lnTo>
                    <a:lnTo>
                      <a:pt x="174" y="828"/>
                    </a:lnTo>
                    <a:lnTo>
                      <a:pt x="173" y="826"/>
                    </a:lnTo>
                    <a:lnTo>
                      <a:pt x="172" y="824"/>
                    </a:lnTo>
                    <a:lnTo>
                      <a:pt x="174" y="824"/>
                    </a:lnTo>
                    <a:lnTo>
                      <a:pt x="177" y="823"/>
                    </a:lnTo>
                    <a:lnTo>
                      <a:pt x="177" y="822"/>
                    </a:lnTo>
                    <a:lnTo>
                      <a:pt x="176" y="820"/>
                    </a:lnTo>
                    <a:lnTo>
                      <a:pt x="178" y="820"/>
                    </a:lnTo>
                    <a:lnTo>
                      <a:pt x="180" y="820"/>
                    </a:lnTo>
                    <a:lnTo>
                      <a:pt x="179" y="818"/>
                    </a:lnTo>
                    <a:lnTo>
                      <a:pt x="178" y="816"/>
                    </a:lnTo>
                    <a:lnTo>
                      <a:pt x="180" y="816"/>
                    </a:lnTo>
                    <a:lnTo>
                      <a:pt x="182" y="816"/>
                    </a:lnTo>
                    <a:lnTo>
                      <a:pt x="182" y="814"/>
                    </a:lnTo>
                    <a:lnTo>
                      <a:pt x="181" y="813"/>
                    </a:lnTo>
                    <a:lnTo>
                      <a:pt x="183" y="812"/>
                    </a:lnTo>
                    <a:lnTo>
                      <a:pt x="185" y="813"/>
                    </a:lnTo>
                    <a:lnTo>
                      <a:pt x="186" y="814"/>
                    </a:lnTo>
                    <a:lnTo>
                      <a:pt x="186" y="816"/>
                    </a:lnTo>
                    <a:lnTo>
                      <a:pt x="188" y="816"/>
                    </a:lnTo>
                    <a:lnTo>
                      <a:pt x="190" y="816"/>
                    </a:lnTo>
                    <a:lnTo>
                      <a:pt x="190" y="814"/>
                    </a:lnTo>
                    <a:lnTo>
                      <a:pt x="189" y="812"/>
                    </a:lnTo>
                    <a:lnTo>
                      <a:pt x="188" y="811"/>
                    </a:lnTo>
                    <a:lnTo>
                      <a:pt x="187" y="808"/>
                    </a:lnTo>
                    <a:lnTo>
                      <a:pt x="186" y="808"/>
                    </a:lnTo>
                    <a:lnTo>
                      <a:pt x="184" y="808"/>
                    </a:lnTo>
                    <a:lnTo>
                      <a:pt x="183" y="806"/>
                    </a:lnTo>
                    <a:lnTo>
                      <a:pt x="182" y="804"/>
                    </a:lnTo>
                    <a:lnTo>
                      <a:pt x="184" y="804"/>
                    </a:lnTo>
                    <a:lnTo>
                      <a:pt x="186" y="804"/>
                    </a:lnTo>
                    <a:lnTo>
                      <a:pt x="188" y="804"/>
                    </a:lnTo>
                    <a:lnTo>
                      <a:pt x="190" y="804"/>
                    </a:lnTo>
                    <a:lnTo>
                      <a:pt x="191" y="806"/>
                    </a:lnTo>
                    <a:lnTo>
                      <a:pt x="191" y="808"/>
                    </a:lnTo>
                    <a:lnTo>
                      <a:pt x="194" y="808"/>
                    </a:lnTo>
                    <a:lnTo>
                      <a:pt x="196" y="808"/>
                    </a:lnTo>
                    <a:lnTo>
                      <a:pt x="196" y="806"/>
                    </a:lnTo>
                    <a:lnTo>
                      <a:pt x="195" y="804"/>
                    </a:lnTo>
                    <a:lnTo>
                      <a:pt x="197" y="804"/>
                    </a:lnTo>
                    <a:lnTo>
                      <a:pt x="199" y="804"/>
                    </a:lnTo>
                    <a:lnTo>
                      <a:pt x="198" y="802"/>
                    </a:lnTo>
                    <a:lnTo>
                      <a:pt x="198" y="800"/>
                    </a:lnTo>
                    <a:lnTo>
                      <a:pt x="196" y="797"/>
                    </a:lnTo>
                    <a:lnTo>
                      <a:pt x="195" y="793"/>
                    </a:lnTo>
                    <a:lnTo>
                      <a:pt x="194" y="791"/>
                    </a:lnTo>
                    <a:lnTo>
                      <a:pt x="194" y="789"/>
                    </a:lnTo>
                    <a:lnTo>
                      <a:pt x="195" y="789"/>
                    </a:lnTo>
                    <a:lnTo>
                      <a:pt x="197" y="789"/>
                    </a:lnTo>
                    <a:lnTo>
                      <a:pt x="200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0" y="785"/>
                    </a:lnTo>
                    <a:lnTo>
                      <a:pt x="202" y="785"/>
                    </a:lnTo>
                    <a:lnTo>
                      <a:pt x="204" y="785"/>
                    </a:lnTo>
                    <a:lnTo>
                      <a:pt x="206" y="785"/>
                    </a:lnTo>
                    <a:lnTo>
                      <a:pt x="209" y="785"/>
                    </a:lnTo>
                    <a:lnTo>
                      <a:pt x="207" y="783"/>
                    </a:lnTo>
                    <a:lnTo>
                      <a:pt x="207" y="781"/>
                    </a:lnTo>
                    <a:lnTo>
                      <a:pt x="206" y="780"/>
                    </a:lnTo>
                    <a:lnTo>
                      <a:pt x="205" y="778"/>
                    </a:lnTo>
                    <a:lnTo>
                      <a:pt x="207" y="778"/>
                    </a:lnTo>
                    <a:lnTo>
                      <a:pt x="210" y="778"/>
                    </a:lnTo>
                    <a:lnTo>
                      <a:pt x="209" y="776"/>
                    </a:lnTo>
                    <a:lnTo>
                      <a:pt x="209" y="773"/>
                    </a:lnTo>
                    <a:lnTo>
                      <a:pt x="211" y="773"/>
                    </a:lnTo>
                    <a:lnTo>
                      <a:pt x="213" y="773"/>
                    </a:lnTo>
                    <a:lnTo>
                      <a:pt x="212" y="771"/>
                    </a:lnTo>
                    <a:lnTo>
                      <a:pt x="211" y="770"/>
                    </a:lnTo>
                    <a:lnTo>
                      <a:pt x="213" y="770"/>
                    </a:lnTo>
                    <a:lnTo>
                      <a:pt x="215" y="769"/>
                    </a:lnTo>
                    <a:lnTo>
                      <a:pt x="215" y="768"/>
                    </a:lnTo>
                    <a:lnTo>
                      <a:pt x="214" y="766"/>
                    </a:lnTo>
                    <a:lnTo>
                      <a:pt x="216" y="766"/>
                    </a:lnTo>
                    <a:lnTo>
                      <a:pt x="218" y="766"/>
                    </a:lnTo>
                    <a:lnTo>
                      <a:pt x="217" y="764"/>
                    </a:lnTo>
                    <a:lnTo>
                      <a:pt x="217" y="762"/>
                    </a:lnTo>
                    <a:lnTo>
                      <a:pt x="218" y="762"/>
                    </a:lnTo>
                    <a:lnTo>
                      <a:pt x="220" y="762"/>
                    </a:lnTo>
                    <a:lnTo>
                      <a:pt x="221" y="764"/>
                    </a:lnTo>
                    <a:lnTo>
                      <a:pt x="222" y="766"/>
                    </a:lnTo>
                    <a:lnTo>
                      <a:pt x="224" y="766"/>
                    </a:lnTo>
                    <a:lnTo>
                      <a:pt x="227" y="766"/>
                    </a:lnTo>
                    <a:lnTo>
                      <a:pt x="227" y="767"/>
                    </a:lnTo>
                    <a:lnTo>
                      <a:pt x="228" y="769"/>
                    </a:lnTo>
                    <a:lnTo>
                      <a:pt x="230" y="769"/>
                    </a:lnTo>
                    <a:lnTo>
                      <a:pt x="232" y="769"/>
                    </a:lnTo>
                    <a:lnTo>
                      <a:pt x="231" y="767"/>
                    </a:lnTo>
                    <a:lnTo>
                      <a:pt x="230" y="766"/>
                    </a:lnTo>
                    <a:lnTo>
                      <a:pt x="228" y="766"/>
                    </a:lnTo>
                    <a:lnTo>
                      <a:pt x="227" y="766"/>
                    </a:lnTo>
                    <a:lnTo>
                      <a:pt x="226" y="764"/>
                    </a:lnTo>
                    <a:lnTo>
                      <a:pt x="224" y="762"/>
                    </a:lnTo>
                    <a:lnTo>
                      <a:pt x="224" y="760"/>
                    </a:lnTo>
                    <a:lnTo>
                      <a:pt x="223" y="758"/>
                    </a:lnTo>
                    <a:lnTo>
                      <a:pt x="221" y="758"/>
                    </a:lnTo>
                    <a:lnTo>
                      <a:pt x="219" y="758"/>
                    </a:lnTo>
                    <a:lnTo>
                      <a:pt x="219" y="756"/>
                    </a:lnTo>
                    <a:lnTo>
                      <a:pt x="218" y="754"/>
                    </a:lnTo>
                    <a:lnTo>
                      <a:pt x="220" y="754"/>
                    </a:lnTo>
                    <a:lnTo>
                      <a:pt x="222" y="754"/>
                    </a:lnTo>
                    <a:lnTo>
                      <a:pt x="221" y="752"/>
                    </a:lnTo>
                    <a:lnTo>
                      <a:pt x="220" y="751"/>
                    </a:lnTo>
                    <a:lnTo>
                      <a:pt x="222" y="750"/>
                    </a:lnTo>
                    <a:lnTo>
                      <a:pt x="224" y="750"/>
                    </a:lnTo>
                    <a:lnTo>
                      <a:pt x="226" y="752"/>
                    </a:lnTo>
                    <a:lnTo>
                      <a:pt x="227" y="754"/>
                    </a:lnTo>
                    <a:lnTo>
                      <a:pt x="229" y="754"/>
                    </a:lnTo>
                    <a:lnTo>
                      <a:pt x="231" y="754"/>
                    </a:lnTo>
                    <a:lnTo>
                      <a:pt x="230" y="752"/>
                    </a:lnTo>
                    <a:lnTo>
                      <a:pt x="229" y="750"/>
                    </a:lnTo>
                    <a:lnTo>
                      <a:pt x="231" y="750"/>
                    </a:lnTo>
                    <a:lnTo>
                      <a:pt x="233" y="750"/>
                    </a:lnTo>
                    <a:lnTo>
                      <a:pt x="233" y="749"/>
                    </a:lnTo>
                    <a:lnTo>
                      <a:pt x="232" y="747"/>
                    </a:lnTo>
                    <a:lnTo>
                      <a:pt x="231" y="743"/>
                    </a:lnTo>
                    <a:lnTo>
                      <a:pt x="230" y="740"/>
                    </a:lnTo>
                    <a:lnTo>
                      <a:pt x="229" y="739"/>
                    </a:lnTo>
                    <a:lnTo>
                      <a:pt x="231" y="739"/>
                    </a:lnTo>
                    <a:lnTo>
                      <a:pt x="233" y="739"/>
                    </a:lnTo>
                    <a:lnTo>
                      <a:pt x="232" y="737"/>
                    </a:lnTo>
                    <a:lnTo>
                      <a:pt x="232" y="735"/>
                    </a:lnTo>
                    <a:lnTo>
                      <a:pt x="234" y="735"/>
                    </a:lnTo>
                    <a:lnTo>
                      <a:pt x="236" y="735"/>
                    </a:lnTo>
                    <a:lnTo>
                      <a:pt x="235" y="733"/>
                    </a:lnTo>
                    <a:lnTo>
                      <a:pt x="235" y="731"/>
                    </a:lnTo>
                    <a:lnTo>
                      <a:pt x="236" y="731"/>
                    </a:lnTo>
                    <a:lnTo>
                      <a:pt x="238" y="731"/>
                    </a:lnTo>
                    <a:lnTo>
                      <a:pt x="240" y="731"/>
                    </a:lnTo>
                    <a:lnTo>
                      <a:pt x="243" y="731"/>
                    </a:lnTo>
                    <a:lnTo>
                      <a:pt x="243" y="730"/>
                    </a:lnTo>
                    <a:lnTo>
                      <a:pt x="242" y="728"/>
                    </a:lnTo>
                    <a:lnTo>
                      <a:pt x="240" y="726"/>
                    </a:lnTo>
                    <a:lnTo>
                      <a:pt x="240" y="723"/>
                    </a:lnTo>
                    <a:lnTo>
                      <a:pt x="243" y="723"/>
                    </a:lnTo>
                    <a:lnTo>
                      <a:pt x="245" y="723"/>
                    </a:lnTo>
                    <a:lnTo>
                      <a:pt x="244" y="721"/>
                    </a:lnTo>
                    <a:lnTo>
                      <a:pt x="243" y="720"/>
                    </a:lnTo>
                    <a:lnTo>
                      <a:pt x="245" y="719"/>
                    </a:lnTo>
                    <a:lnTo>
                      <a:pt x="247" y="719"/>
                    </a:lnTo>
                    <a:lnTo>
                      <a:pt x="249" y="720"/>
                    </a:lnTo>
                    <a:lnTo>
                      <a:pt x="251" y="719"/>
                    </a:lnTo>
                    <a:lnTo>
                      <a:pt x="251" y="718"/>
                    </a:lnTo>
                    <a:lnTo>
                      <a:pt x="250" y="716"/>
                    </a:lnTo>
                    <a:lnTo>
                      <a:pt x="248" y="716"/>
                    </a:lnTo>
                    <a:lnTo>
                      <a:pt x="246" y="716"/>
                    </a:lnTo>
                    <a:lnTo>
                      <a:pt x="245" y="714"/>
                    </a:lnTo>
                    <a:lnTo>
                      <a:pt x="245" y="712"/>
                    </a:lnTo>
                    <a:lnTo>
                      <a:pt x="246" y="712"/>
                    </a:lnTo>
                    <a:lnTo>
                      <a:pt x="249" y="712"/>
                    </a:lnTo>
                    <a:lnTo>
                      <a:pt x="250" y="712"/>
                    </a:lnTo>
                    <a:lnTo>
                      <a:pt x="252" y="712"/>
                    </a:lnTo>
                    <a:lnTo>
                      <a:pt x="254" y="712"/>
                    </a:lnTo>
                    <a:lnTo>
                      <a:pt x="256" y="712"/>
                    </a:lnTo>
                    <a:lnTo>
                      <a:pt x="259" y="712"/>
                    </a:lnTo>
                    <a:lnTo>
                      <a:pt x="261" y="712"/>
                    </a:lnTo>
                    <a:lnTo>
                      <a:pt x="261" y="710"/>
                    </a:lnTo>
                    <a:lnTo>
                      <a:pt x="260" y="709"/>
                    </a:lnTo>
                    <a:lnTo>
                      <a:pt x="259" y="706"/>
                    </a:lnTo>
                    <a:lnTo>
                      <a:pt x="259" y="704"/>
                    </a:lnTo>
                    <a:lnTo>
                      <a:pt x="257" y="702"/>
                    </a:lnTo>
                    <a:lnTo>
                      <a:pt x="256" y="700"/>
                    </a:lnTo>
                    <a:lnTo>
                      <a:pt x="259" y="700"/>
                    </a:lnTo>
                    <a:lnTo>
                      <a:pt x="261" y="700"/>
                    </a:lnTo>
                    <a:lnTo>
                      <a:pt x="261" y="699"/>
                    </a:lnTo>
                    <a:lnTo>
                      <a:pt x="260" y="697"/>
                    </a:lnTo>
                    <a:lnTo>
                      <a:pt x="262" y="697"/>
                    </a:lnTo>
                    <a:lnTo>
                      <a:pt x="264" y="697"/>
                    </a:lnTo>
                    <a:lnTo>
                      <a:pt x="263" y="695"/>
                    </a:lnTo>
                    <a:lnTo>
                      <a:pt x="263" y="693"/>
                    </a:lnTo>
                    <a:lnTo>
                      <a:pt x="264" y="693"/>
                    </a:lnTo>
                    <a:lnTo>
                      <a:pt x="266" y="693"/>
                    </a:lnTo>
                    <a:lnTo>
                      <a:pt x="266" y="690"/>
                    </a:lnTo>
                    <a:lnTo>
                      <a:pt x="265" y="689"/>
                    </a:lnTo>
                    <a:lnTo>
                      <a:pt x="264" y="687"/>
                    </a:lnTo>
                    <a:lnTo>
                      <a:pt x="264" y="685"/>
                    </a:lnTo>
                    <a:lnTo>
                      <a:pt x="266" y="685"/>
                    </a:lnTo>
                    <a:lnTo>
                      <a:pt x="268" y="685"/>
                    </a:lnTo>
                    <a:lnTo>
                      <a:pt x="268" y="687"/>
                    </a:lnTo>
                    <a:lnTo>
                      <a:pt x="269" y="689"/>
                    </a:lnTo>
                    <a:lnTo>
                      <a:pt x="271" y="688"/>
                    </a:lnTo>
                    <a:lnTo>
                      <a:pt x="273" y="688"/>
                    </a:lnTo>
                    <a:lnTo>
                      <a:pt x="272" y="687"/>
                    </a:lnTo>
                    <a:lnTo>
                      <a:pt x="272" y="685"/>
                    </a:lnTo>
                    <a:lnTo>
                      <a:pt x="271" y="683"/>
                    </a:lnTo>
                    <a:lnTo>
                      <a:pt x="270" y="681"/>
                    </a:lnTo>
                    <a:lnTo>
                      <a:pt x="270" y="680"/>
                    </a:lnTo>
                    <a:lnTo>
                      <a:pt x="269" y="678"/>
                    </a:lnTo>
                    <a:lnTo>
                      <a:pt x="271" y="678"/>
                    </a:lnTo>
                    <a:lnTo>
                      <a:pt x="273" y="678"/>
                    </a:lnTo>
                    <a:lnTo>
                      <a:pt x="273" y="676"/>
                    </a:lnTo>
                    <a:lnTo>
                      <a:pt x="272" y="673"/>
                    </a:lnTo>
                    <a:lnTo>
                      <a:pt x="271" y="671"/>
                    </a:lnTo>
                    <a:lnTo>
                      <a:pt x="271" y="670"/>
                    </a:lnTo>
                    <a:lnTo>
                      <a:pt x="272" y="670"/>
                    </a:lnTo>
                    <a:lnTo>
                      <a:pt x="274" y="670"/>
                    </a:lnTo>
                    <a:lnTo>
                      <a:pt x="277" y="670"/>
                    </a:lnTo>
                    <a:lnTo>
                      <a:pt x="279" y="670"/>
                    </a:lnTo>
                    <a:lnTo>
                      <a:pt x="279" y="668"/>
                    </a:lnTo>
                    <a:lnTo>
                      <a:pt x="278" y="666"/>
                    </a:lnTo>
                    <a:lnTo>
                      <a:pt x="280" y="666"/>
                    </a:lnTo>
                    <a:lnTo>
                      <a:pt x="282" y="666"/>
                    </a:lnTo>
                    <a:lnTo>
                      <a:pt x="284" y="666"/>
                    </a:lnTo>
                    <a:lnTo>
                      <a:pt x="286" y="666"/>
                    </a:lnTo>
                    <a:lnTo>
                      <a:pt x="285" y="664"/>
                    </a:lnTo>
                    <a:lnTo>
                      <a:pt x="285" y="662"/>
                    </a:lnTo>
                    <a:lnTo>
                      <a:pt x="284" y="661"/>
                    </a:lnTo>
                    <a:lnTo>
                      <a:pt x="283" y="659"/>
                    </a:lnTo>
                    <a:lnTo>
                      <a:pt x="285" y="659"/>
                    </a:lnTo>
                    <a:lnTo>
                      <a:pt x="287" y="659"/>
                    </a:lnTo>
                    <a:lnTo>
                      <a:pt x="287" y="656"/>
                    </a:lnTo>
                    <a:lnTo>
                      <a:pt x="286" y="654"/>
                    </a:lnTo>
                    <a:lnTo>
                      <a:pt x="288" y="654"/>
                    </a:lnTo>
                    <a:lnTo>
                      <a:pt x="290" y="654"/>
                    </a:lnTo>
                    <a:lnTo>
                      <a:pt x="292" y="656"/>
                    </a:lnTo>
                    <a:lnTo>
                      <a:pt x="292" y="659"/>
                    </a:lnTo>
                    <a:lnTo>
                      <a:pt x="294" y="659"/>
                    </a:lnTo>
                    <a:lnTo>
                      <a:pt x="296" y="659"/>
                    </a:lnTo>
                    <a:lnTo>
                      <a:pt x="295" y="656"/>
                    </a:lnTo>
                    <a:lnTo>
                      <a:pt x="295" y="654"/>
                    </a:lnTo>
                    <a:lnTo>
                      <a:pt x="294" y="652"/>
                    </a:lnTo>
                    <a:lnTo>
                      <a:pt x="293" y="651"/>
                    </a:lnTo>
                    <a:lnTo>
                      <a:pt x="293" y="649"/>
                    </a:lnTo>
                    <a:lnTo>
                      <a:pt x="292" y="647"/>
                    </a:lnTo>
                    <a:lnTo>
                      <a:pt x="294" y="647"/>
                    </a:lnTo>
                    <a:lnTo>
                      <a:pt x="296" y="647"/>
                    </a:lnTo>
                    <a:lnTo>
                      <a:pt x="295" y="645"/>
                    </a:lnTo>
                    <a:lnTo>
                      <a:pt x="295" y="643"/>
                    </a:lnTo>
                    <a:lnTo>
                      <a:pt x="297" y="643"/>
                    </a:lnTo>
                    <a:lnTo>
                      <a:pt x="299" y="643"/>
                    </a:lnTo>
                    <a:lnTo>
                      <a:pt x="301" y="643"/>
                    </a:lnTo>
                    <a:lnTo>
                      <a:pt x="303" y="643"/>
                    </a:lnTo>
                    <a:lnTo>
                      <a:pt x="302" y="641"/>
                    </a:lnTo>
                    <a:lnTo>
                      <a:pt x="301" y="639"/>
                    </a:lnTo>
                    <a:lnTo>
                      <a:pt x="299" y="639"/>
                    </a:lnTo>
                    <a:lnTo>
                      <a:pt x="298" y="639"/>
                    </a:lnTo>
                    <a:lnTo>
                      <a:pt x="297" y="637"/>
                    </a:lnTo>
                    <a:lnTo>
                      <a:pt x="296" y="635"/>
                    </a:lnTo>
                    <a:lnTo>
                      <a:pt x="298" y="635"/>
                    </a:lnTo>
                    <a:lnTo>
                      <a:pt x="300" y="635"/>
                    </a:lnTo>
                    <a:lnTo>
                      <a:pt x="300" y="633"/>
                    </a:lnTo>
                    <a:lnTo>
                      <a:pt x="299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4" y="633"/>
                    </a:lnTo>
                    <a:lnTo>
                      <a:pt x="304" y="635"/>
                    </a:lnTo>
                    <a:lnTo>
                      <a:pt x="306" y="635"/>
                    </a:lnTo>
                    <a:lnTo>
                      <a:pt x="309" y="635"/>
                    </a:lnTo>
                    <a:lnTo>
                      <a:pt x="307" y="633"/>
                    </a:lnTo>
                    <a:lnTo>
                      <a:pt x="307" y="632"/>
                    </a:lnTo>
                    <a:lnTo>
                      <a:pt x="306" y="630"/>
                    </a:lnTo>
                    <a:lnTo>
                      <a:pt x="305" y="628"/>
                    </a:lnTo>
                    <a:lnTo>
                      <a:pt x="305" y="626"/>
                    </a:lnTo>
                    <a:lnTo>
                      <a:pt x="304" y="623"/>
                    </a:lnTo>
                    <a:lnTo>
                      <a:pt x="306" y="623"/>
                    </a:lnTo>
                    <a:lnTo>
                      <a:pt x="309" y="623"/>
                    </a:lnTo>
                    <a:lnTo>
                      <a:pt x="307" y="622"/>
                    </a:lnTo>
                    <a:lnTo>
                      <a:pt x="307" y="620"/>
                    </a:lnTo>
                    <a:lnTo>
                      <a:pt x="310" y="620"/>
                    </a:lnTo>
                    <a:lnTo>
                      <a:pt x="312" y="620"/>
                    </a:lnTo>
                    <a:lnTo>
                      <a:pt x="311" y="618"/>
                    </a:lnTo>
                    <a:lnTo>
                      <a:pt x="311" y="616"/>
                    </a:lnTo>
                    <a:lnTo>
                      <a:pt x="312" y="616"/>
                    </a:lnTo>
                    <a:lnTo>
                      <a:pt x="314" y="616"/>
                    </a:lnTo>
                    <a:lnTo>
                      <a:pt x="314" y="614"/>
                    </a:lnTo>
                    <a:lnTo>
                      <a:pt x="313" y="613"/>
                    </a:lnTo>
                    <a:lnTo>
                      <a:pt x="315" y="613"/>
                    </a:lnTo>
                    <a:lnTo>
                      <a:pt x="317" y="613"/>
                    </a:lnTo>
                    <a:lnTo>
                      <a:pt x="321" y="613"/>
                    </a:lnTo>
                    <a:lnTo>
                      <a:pt x="326" y="613"/>
                    </a:lnTo>
                    <a:lnTo>
                      <a:pt x="324" y="611"/>
                    </a:lnTo>
                    <a:lnTo>
                      <a:pt x="324" y="609"/>
                    </a:lnTo>
                    <a:lnTo>
                      <a:pt x="327" y="609"/>
                    </a:lnTo>
                    <a:lnTo>
                      <a:pt x="328" y="609"/>
                    </a:lnTo>
                    <a:lnTo>
                      <a:pt x="328" y="606"/>
                    </a:lnTo>
                    <a:lnTo>
                      <a:pt x="327" y="604"/>
                    </a:lnTo>
                    <a:lnTo>
                      <a:pt x="324" y="604"/>
                    </a:lnTo>
                    <a:lnTo>
                      <a:pt x="322" y="604"/>
                    </a:lnTo>
                    <a:lnTo>
                      <a:pt x="323" y="606"/>
                    </a:lnTo>
                    <a:lnTo>
                      <a:pt x="324" y="609"/>
                    </a:lnTo>
                    <a:lnTo>
                      <a:pt x="322" y="609"/>
                    </a:lnTo>
                    <a:lnTo>
                      <a:pt x="320" y="609"/>
                    </a:lnTo>
                    <a:lnTo>
                      <a:pt x="319" y="606"/>
                    </a:lnTo>
                    <a:lnTo>
                      <a:pt x="318" y="604"/>
                    </a:lnTo>
                    <a:lnTo>
                      <a:pt x="320" y="604"/>
                    </a:lnTo>
                    <a:lnTo>
                      <a:pt x="322" y="604"/>
                    </a:lnTo>
                    <a:lnTo>
                      <a:pt x="322" y="603"/>
                    </a:lnTo>
                    <a:lnTo>
                      <a:pt x="321" y="601"/>
                    </a:lnTo>
                    <a:lnTo>
                      <a:pt x="323" y="601"/>
                    </a:lnTo>
                    <a:lnTo>
                      <a:pt x="326" y="601"/>
                    </a:lnTo>
                    <a:lnTo>
                      <a:pt x="328" y="601"/>
                    </a:lnTo>
                    <a:lnTo>
                      <a:pt x="330" y="601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8" y="595"/>
                    </a:lnTo>
                    <a:lnTo>
                      <a:pt x="327" y="594"/>
                    </a:lnTo>
                    <a:lnTo>
                      <a:pt x="329" y="594"/>
                    </a:lnTo>
                    <a:lnTo>
                      <a:pt x="331" y="594"/>
                    </a:lnTo>
                    <a:lnTo>
                      <a:pt x="331" y="592"/>
                    </a:lnTo>
                    <a:lnTo>
                      <a:pt x="330" y="589"/>
                    </a:lnTo>
                    <a:lnTo>
                      <a:pt x="332" y="589"/>
                    </a:lnTo>
                    <a:lnTo>
                      <a:pt x="334" y="589"/>
                    </a:lnTo>
                    <a:lnTo>
                      <a:pt x="336" y="589"/>
                    </a:lnTo>
                    <a:lnTo>
                      <a:pt x="338" y="589"/>
                    </a:lnTo>
                    <a:lnTo>
                      <a:pt x="337" y="587"/>
                    </a:lnTo>
                    <a:lnTo>
                      <a:pt x="337" y="586"/>
                    </a:lnTo>
                    <a:lnTo>
                      <a:pt x="336" y="584"/>
                    </a:lnTo>
                    <a:lnTo>
                      <a:pt x="336" y="582"/>
                    </a:lnTo>
                    <a:lnTo>
                      <a:pt x="338" y="582"/>
                    </a:lnTo>
                    <a:lnTo>
                      <a:pt x="339" y="582"/>
                    </a:lnTo>
                    <a:lnTo>
                      <a:pt x="339" y="580"/>
                    </a:lnTo>
                    <a:lnTo>
                      <a:pt x="338" y="578"/>
                    </a:lnTo>
                    <a:lnTo>
                      <a:pt x="340" y="578"/>
                    </a:lnTo>
                    <a:lnTo>
                      <a:pt x="343" y="578"/>
                    </a:lnTo>
                    <a:lnTo>
                      <a:pt x="342" y="577"/>
                    </a:lnTo>
                    <a:lnTo>
                      <a:pt x="342" y="574"/>
                    </a:lnTo>
                    <a:lnTo>
                      <a:pt x="344" y="574"/>
                    </a:lnTo>
                    <a:lnTo>
                      <a:pt x="346" y="574"/>
                    </a:lnTo>
                    <a:lnTo>
                      <a:pt x="348" y="574"/>
                    </a:lnTo>
                    <a:lnTo>
                      <a:pt x="350" y="574"/>
                    </a:lnTo>
                    <a:lnTo>
                      <a:pt x="350" y="577"/>
                    </a:lnTo>
                    <a:lnTo>
                      <a:pt x="351" y="578"/>
                    </a:lnTo>
                    <a:lnTo>
                      <a:pt x="353" y="579"/>
                    </a:lnTo>
                    <a:lnTo>
                      <a:pt x="355" y="578"/>
                    </a:lnTo>
                    <a:lnTo>
                      <a:pt x="357" y="579"/>
                    </a:lnTo>
                    <a:lnTo>
                      <a:pt x="360" y="578"/>
                    </a:lnTo>
                    <a:lnTo>
                      <a:pt x="359" y="577"/>
                    </a:lnTo>
                    <a:lnTo>
                      <a:pt x="357" y="574"/>
                    </a:lnTo>
                    <a:lnTo>
                      <a:pt x="360" y="574"/>
                    </a:lnTo>
                    <a:lnTo>
                      <a:pt x="362" y="574"/>
                    </a:lnTo>
                    <a:lnTo>
                      <a:pt x="362" y="572"/>
                    </a:lnTo>
                    <a:lnTo>
                      <a:pt x="361" y="570"/>
                    </a:lnTo>
                    <a:lnTo>
                      <a:pt x="359" y="570"/>
                    </a:lnTo>
                    <a:lnTo>
                      <a:pt x="356" y="570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6" y="574"/>
                    </a:lnTo>
                    <a:lnTo>
                      <a:pt x="354" y="574"/>
                    </a:lnTo>
                    <a:lnTo>
                      <a:pt x="352" y="574"/>
                    </a:lnTo>
                    <a:lnTo>
                      <a:pt x="350" y="574"/>
                    </a:lnTo>
                    <a:lnTo>
                      <a:pt x="349" y="572"/>
                    </a:lnTo>
                    <a:lnTo>
                      <a:pt x="348" y="570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4" y="569"/>
                    </a:lnTo>
                    <a:lnTo>
                      <a:pt x="343" y="567"/>
                    </a:lnTo>
                    <a:lnTo>
                      <a:pt x="347" y="567"/>
                    </a:lnTo>
                    <a:lnTo>
                      <a:pt x="349" y="567"/>
                    </a:lnTo>
                    <a:lnTo>
                      <a:pt x="351" y="567"/>
                    </a:lnTo>
                    <a:lnTo>
                      <a:pt x="351" y="565"/>
                    </a:lnTo>
                    <a:lnTo>
                      <a:pt x="350" y="563"/>
                    </a:lnTo>
                    <a:lnTo>
                      <a:pt x="349" y="561"/>
                    </a:lnTo>
                    <a:lnTo>
                      <a:pt x="349" y="560"/>
                    </a:lnTo>
                    <a:lnTo>
                      <a:pt x="351" y="560"/>
                    </a:lnTo>
                    <a:lnTo>
                      <a:pt x="353" y="560"/>
                    </a:lnTo>
                    <a:lnTo>
                      <a:pt x="355" y="560"/>
                    </a:lnTo>
                    <a:lnTo>
                      <a:pt x="356" y="560"/>
                    </a:lnTo>
                    <a:lnTo>
                      <a:pt x="356" y="557"/>
                    </a:lnTo>
                    <a:lnTo>
                      <a:pt x="355" y="555"/>
                    </a:lnTo>
                    <a:lnTo>
                      <a:pt x="355" y="553"/>
                    </a:lnTo>
                    <a:lnTo>
                      <a:pt x="354" y="551"/>
                    </a:lnTo>
                    <a:lnTo>
                      <a:pt x="356" y="551"/>
                    </a:lnTo>
                    <a:lnTo>
                      <a:pt x="359" y="551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60" y="548"/>
                    </a:lnTo>
                    <a:lnTo>
                      <a:pt x="362" y="548"/>
                    </a:lnTo>
                    <a:lnTo>
                      <a:pt x="364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4" y="544"/>
                    </a:lnTo>
                    <a:lnTo>
                      <a:pt x="364" y="542"/>
                    </a:lnTo>
                    <a:lnTo>
                      <a:pt x="363" y="540"/>
                    </a:lnTo>
                    <a:lnTo>
                      <a:pt x="365" y="540"/>
                    </a:lnTo>
                    <a:lnTo>
                      <a:pt x="367" y="540"/>
                    </a:lnTo>
                    <a:lnTo>
                      <a:pt x="368" y="543"/>
                    </a:lnTo>
                    <a:lnTo>
                      <a:pt x="368" y="544"/>
                    </a:lnTo>
                    <a:lnTo>
                      <a:pt x="370" y="544"/>
                    </a:lnTo>
                    <a:lnTo>
                      <a:pt x="372" y="544"/>
                    </a:lnTo>
                    <a:lnTo>
                      <a:pt x="372" y="543"/>
                    </a:lnTo>
                    <a:lnTo>
                      <a:pt x="371" y="540"/>
                    </a:lnTo>
                    <a:lnTo>
                      <a:pt x="370" y="540"/>
                    </a:lnTo>
                    <a:lnTo>
                      <a:pt x="369" y="540"/>
                    </a:lnTo>
                    <a:lnTo>
                      <a:pt x="368" y="540"/>
                    </a:lnTo>
                    <a:lnTo>
                      <a:pt x="367" y="540"/>
                    </a:lnTo>
                    <a:lnTo>
                      <a:pt x="366" y="538"/>
                    </a:lnTo>
                    <a:lnTo>
                      <a:pt x="366" y="536"/>
                    </a:lnTo>
                    <a:lnTo>
                      <a:pt x="368" y="536"/>
                    </a:lnTo>
                    <a:lnTo>
                      <a:pt x="370" y="536"/>
                    </a:lnTo>
                    <a:lnTo>
                      <a:pt x="369" y="534"/>
                    </a:lnTo>
                    <a:lnTo>
                      <a:pt x="368" y="533"/>
                    </a:lnTo>
                    <a:lnTo>
                      <a:pt x="368" y="531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71" y="529"/>
                    </a:lnTo>
                    <a:lnTo>
                      <a:pt x="376" y="529"/>
                    </a:lnTo>
                    <a:lnTo>
                      <a:pt x="380" y="529"/>
                    </a:lnTo>
                    <a:lnTo>
                      <a:pt x="382" y="529"/>
                    </a:lnTo>
                    <a:lnTo>
                      <a:pt x="384" y="529"/>
                    </a:lnTo>
                    <a:lnTo>
                      <a:pt x="383" y="527"/>
                    </a:lnTo>
                    <a:lnTo>
                      <a:pt x="383" y="526"/>
                    </a:lnTo>
                    <a:lnTo>
                      <a:pt x="381" y="521"/>
                    </a:lnTo>
                    <a:lnTo>
                      <a:pt x="380" y="517"/>
                    </a:lnTo>
                    <a:lnTo>
                      <a:pt x="380" y="516"/>
                    </a:lnTo>
                    <a:lnTo>
                      <a:pt x="379" y="514"/>
                    </a:lnTo>
                    <a:lnTo>
                      <a:pt x="381" y="514"/>
                    </a:lnTo>
                    <a:lnTo>
                      <a:pt x="383" y="514"/>
                    </a:lnTo>
                    <a:lnTo>
                      <a:pt x="385" y="514"/>
                    </a:lnTo>
                    <a:lnTo>
                      <a:pt x="387" y="514"/>
                    </a:lnTo>
                    <a:lnTo>
                      <a:pt x="386" y="512"/>
                    </a:lnTo>
                    <a:lnTo>
                      <a:pt x="386" y="510"/>
                    </a:lnTo>
                    <a:lnTo>
                      <a:pt x="385" y="507"/>
                    </a:lnTo>
                    <a:lnTo>
                      <a:pt x="385" y="506"/>
                    </a:lnTo>
                    <a:lnTo>
                      <a:pt x="386" y="506"/>
                    </a:lnTo>
                    <a:lnTo>
                      <a:pt x="388" y="506"/>
                    </a:lnTo>
                    <a:lnTo>
                      <a:pt x="390" y="506"/>
                    </a:lnTo>
                    <a:lnTo>
                      <a:pt x="393" y="506"/>
                    </a:lnTo>
                    <a:lnTo>
                      <a:pt x="395" y="506"/>
                    </a:lnTo>
                    <a:lnTo>
                      <a:pt x="397" y="506"/>
                    </a:lnTo>
                    <a:lnTo>
                      <a:pt x="397" y="504"/>
                    </a:lnTo>
                    <a:lnTo>
                      <a:pt x="396" y="502"/>
                    </a:lnTo>
                    <a:lnTo>
                      <a:pt x="398" y="502"/>
                    </a:lnTo>
                    <a:lnTo>
                      <a:pt x="400" y="502"/>
                    </a:lnTo>
                    <a:lnTo>
                      <a:pt x="402" y="502"/>
                    </a:lnTo>
                    <a:lnTo>
                      <a:pt x="404" y="502"/>
                    </a:lnTo>
                    <a:lnTo>
                      <a:pt x="403" y="501"/>
                    </a:lnTo>
                    <a:lnTo>
                      <a:pt x="403" y="499"/>
                    </a:lnTo>
                    <a:lnTo>
                      <a:pt x="401" y="499"/>
                    </a:lnTo>
                    <a:lnTo>
                      <a:pt x="399" y="499"/>
                    </a:lnTo>
                    <a:lnTo>
                      <a:pt x="398" y="497"/>
                    </a:lnTo>
                    <a:lnTo>
                      <a:pt x="398" y="495"/>
                    </a:lnTo>
                    <a:lnTo>
                      <a:pt x="400" y="495"/>
                    </a:lnTo>
                    <a:lnTo>
                      <a:pt x="402" y="495"/>
                    </a:lnTo>
                    <a:lnTo>
                      <a:pt x="404" y="495"/>
                    </a:lnTo>
                    <a:lnTo>
                      <a:pt x="405" y="495"/>
                    </a:lnTo>
                    <a:lnTo>
                      <a:pt x="405" y="493"/>
                    </a:lnTo>
                    <a:lnTo>
                      <a:pt x="404" y="492"/>
                    </a:lnTo>
                    <a:lnTo>
                      <a:pt x="406" y="492"/>
                    </a:lnTo>
                    <a:lnTo>
                      <a:pt x="409" y="492"/>
                    </a:lnTo>
                    <a:lnTo>
                      <a:pt x="407" y="489"/>
                    </a:lnTo>
                    <a:lnTo>
                      <a:pt x="407" y="487"/>
                    </a:lnTo>
                    <a:lnTo>
                      <a:pt x="410" y="487"/>
                    </a:lnTo>
                    <a:lnTo>
                      <a:pt x="412" y="487"/>
                    </a:lnTo>
                    <a:lnTo>
                      <a:pt x="411" y="485"/>
                    </a:lnTo>
                    <a:lnTo>
                      <a:pt x="411" y="484"/>
                    </a:lnTo>
                    <a:lnTo>
                      <a:pt x="410" y="480"/>
                    </a:lnTo>
                    <a:lnTo>
                      <a:pt x="409" y="478"/>
                    </a:lnTo>
                    <a:lnTo>
                      <a:pt x="407" y="476"/>
                    </a:lnTo>
                    <a:lnTo>
                      <a:pt x="410" y="476"/>
                    </a:lnTo>
                    <a:lnTo>
                      <a:pt x="412" y="476"/>
                    </a:lnTo>
                    <a:lnTo>
                      <a:pt x="412" y="475"/>
                    </a:lnTo>
                    <a:lnTo>
                      <a:pt x="411" y="472"/>
                    </a:lnTo>
                    <a:lnTo>
                      <a:pt x="413" y="472"/>
                    </a:lnTo>
                    <a:lnTo>
                      <a:pt x="415" y="472"/>
                    </a:lnTo>
                    <a:lnTo>
                      <a:pt x="417" y="472"/>
                    </a:lnTo>
                    <a:lnTo>
                      <a:pt x="419" y="472"/>
                    </a:lnTo>
                    <a:lnTo>
                      <a:pt x="418" y="470"/>
                    </a:lnTo>
                    <a:lnTo>
                      <a:pt x="418" y="468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8" y="465"/>
                    </a:lnTo>
                    <a:lnTo>
                      <a:pt x="420" y="465"/>
                    </a:lnTo>
                    <a:lnTo>
                      <a:pt x="420" y="463"/>
                    </a:lnTo>
                    <a:lnTo>
                      <a:pt x="419" y="461"/>
                    </a:lnTo>
                    <a:lnTo>
                      <a:pt x="421" y="461"/>
                    </a:lnTo>
                    <a:lnTo>
                      <a:pt x="423" y="461"/>
                    </a:lnTo>
                    <a:lnTo>
                      <a:pt x="423" y="460"/>
                    </a:lnTo>
                    <a:lnTo>
                      <a:pt x="422" y="457"/>
                    </a:lnTo>
                    <a:lnTo>
                      <a:pt x="425" y="457"/>
                    </a:lnTo>
                    <a:lnTo>
                      <a:pt x="427" y="457"/>
                    </a:lnTo>
                    <a:lnTo>
                      <a:pt x="426" y="455"/>
                    </a:lnTo>
                    <a:lnTo>
                      <a:pt x="426" y="453"/>
                    </a:lnTo>
                    <a:lnTo>
                      <a:pt x="425" y="451"/>
                    </a:lnTo>
                    <a:lnTo>
                      <a:pt x="425" y="450"/>
                    </a:lnTo>
                    <a:lnTo>
                      <a:pt x="426" y="450"/>
                    </a:lnTo>
                    <a:lnTo>
                      <a:pt x="428" y="450"/>
                    </a:lnTo>
                    <a:lnTo>
                      <a:pt x="429" y="452"/>
                    </a:lnTo>
                    <a:lnTo>
                      <a:pt x="430" y="453"/>
                    </a:lnTo>
                    <a:lnTo>
                      <a:pt x="432" y="453"/>
                    </a:lnTo>
                    <a:lnTo>
                      <a:pt x="433" y="453"/>
                    </a:lnTo>
                    <a:lnTo>
                      <a:pt x="433" y="451"/>
                    </a:lnTo>
                    <a:lnTo>
                      <a:pt x="432" y="450"/>
                    </a:lnTo>
                    <a:lnTo>
                      <a:pt x="434" y="450"/>
                    </a:lnTo>
                    <a:lnTo>
                      <a:pt x="436" y="450"/>
                    </a:lnTo>
                    <a:lnTo>
                      <a:pt x="436" y="448"/>
                    </a:lnTo>
                    <a:lnTo>
                      <a:pt x="435" y="446"/>
                    </a:lnTo>
                    <a:lnTo>
                      <a:pt x="437" y="446"/>
                    </a:lnTo>
                    <a:lnTo>
                      <a:pt x="439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40" y="443"/>
                    </a:lnTo>
                    <a:lnTo>
                      <a:pt x="443" y="443"/>
                    </a:lnTo>
                    <a:lnTo>
                      <a:pt x="442" y="440"/>
                    </a:lnTo>
                    <a:lnTo>
                      <a:pt x="442" y="438"/>
                    </a:lnTo>
                    <a:lnTo>
                      <a:pt x="439" y="438"/>
                    </a:lnTo>
                    <a:lnTo>
                      <a:pt x="437" y="438"/>
                    </a:lnTo>
                    <a:lnTo>
                      <a:pt x="436" y="436"/>
                    </a:lnTo>
                    <a:lnTo>
                      <a:pt x="436" y="435"/>
                    </a:lnTo>
                    <a:lnTo>
                      <a:pt x="438" y="434"/>
                    </a:lnTo>
                    <a:lnTo>
                      <a:pt x="440" y="435"/>
                    </a:lnTo>
                    <a:lnTo>
                      <a:pt x="443" y="435"/>
                    </a:lnTo>
                    <a:lnTo>
                      <a:pt x="444" y="435"/>
                    </a:lnTo>
                    <a:lnTo>
                      <a:pt x="444" y="433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2" y="428"/>
                    </a:lnTo>
                    <a:lnTo>
                      <a:pt x="444" y="427"/>
                    </a:lnTo>
                    <a:lnTo>
                      <a:pt x="446" y="428"/>
                    </a:lnTo>
                    <a:lnTo>
                      <a:pt x="447" y="429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51" y="431"/>
                    </a:lnTo>
                    <a:lnTo>
                      <a:pt x="451" y="430"/>
                    </a:lnTo>
                    <a:lnTo>
                      <a:pt x="450" y="428"/>
                    </a:lnTo>
                    <a:lnTo>
                      <a:pt x="448" y="428"/>
                    </a:lnTo>
                    <a:lnTo>
                      <a:pt x="446" y="428"/>
                    </a:lnTo>
                    <a:lnTo>
                      <a:pt x="445" y="426"/>
                    </a:lnTo>
                    <a:lnTo>
                      <a:pt x="445" y="423"/>
                    </a:lnTo>
                    <a:lnTo>
                      <a:pt x="447" y="423"/>
                    </a:lnTo>
                    <a:lnTo>
                      <a:pt x="449" y="423"/>
                    </a:lnTo>
                    <a:lnTo>
                      <a:pt x="448" y="421"/>
                    </a:lnTo>
                    <a:lnTo>
                      <a:pt x="448" y="420"/>
                    </a:lnTo>
                    <a:lnTo>
                      <a:pt x="450" y="419"/>
                    </a:lnTo>
                    <a:lnTo>
                      <a:pt x="452" y="420"/>
                    </a:lnTo>
                    <a:lnTo>
                      <a:pt x="454" y="420"/>
                    </a:lnTo>
                    <a:lnTo>
                      <a:pt x="456" y="420"/>
                    </a:lnTo>
                    <a:lnTo>
                      <a:pt x="455" y="418"/>
                    </a:lnTo>
                    <a:lnTo>
                      <a:pt x="454" y="416"/>
                    </a:lnTo>
                    <a:lnTo>
                      <a:pt x="452" y="416"/>
                    </a:lnTo>
                    <a:lnTo>
                      <a:pt x="451" y="416"/>
                    </a:lnTo>
                    <a:lnTo>
                      <a:pt x="450" y="414"/>
                    </a:lnTo>
                    <a:lnTo>
                      <a:pt x="449" y="412"/>
                    </a:lnTo>
                    <a:lnTo>
                      <a:pt x="451" y="412"/>
                    </a:lnTo>
                    <a:lnTo>
                      <a:pt x="453" y="413"/>
                    </a:lnTo>
                    <a:lnTo>
                      <a:pt x="455" y="413"/>
                    </a:lnTo>
                    <a:lnTo>
                      <a:pt x="457" y="413"/>
                    </a:lnTo>
                    <a:lnTo>
                      <a:pt x="457" y="411"/>
                    </a:lnTo>
                    <a:lnTo>
                      <a:pt x="456" y="409"/>
                    </a:lnTo>
                    <a:lnTo>
                      <a:pt x="459" y="409"/>
                    </a:lnTo>
                    <a:lnTo>
                      <a:pt x="461" y="409"/>
                    </a:lnTo>
                    <a:lnTo>
                      <a:pt x="460" y="406"/>
                    </a:lnTo>
                    <a:lnTo>
                      <a:pt x="460" y="405"/>
                    </a:lnTo>
                    <a:lnTo>
                      <a:pt x="462" y="405"/>
                    </a:lnTo>
                    <a:lnTo>
                      <a:pt x="464" y="405"/>
                    </a:lnTo>
                    <a:lnTo>
                      <a:pt x="463" y="403"/>
                    </a:lnTo>
                    <a:lnTo>
                      <a:pt x="463" y="401"/>
                    </a:lnTo>
                    <a:lnTo>
                      <a:pt x="462" y="399"/>
                    </a:lnTo>
                    <a:lnTo>
                      <a:pt x="462" y="397"/>
                    </a:lnTo>
                    <a:lnTo>
                      <a:pt x="463" y="397"/>
                    </a:lnTo>
                    <a:lnTo>
                      <a:pt x="465" y="398"/>
                    </a:lnTo>
                    <a:lnTo>
                      <a:pt x="466" y="399"/>
                    </a:lnTo>
                    <a:lnTo>
                      <a:pt x="466" y="401"/>
                    </a:lnTo>
                    <a:lnTo>
                      <a:pt x="469" y="401"/>
                    </a:lnTo>
                    <a:lnTo>
                      <a:pt x="470" y="401"/>
                    </a:lnTo>
                    <a:lnTo>
                      <a:pt x="470" y="399"/>
                    </a:lnTo>
                    <a:lnTo>
                      <a:pt x="469" y="398"/>
                    </a:lnTo>
                    <a:lnTo>
                      <a:pt x="469" y="396"/>
                    </a:lnTo>
                    <a:lnTo>
                      <a:pt x="468" y="394"/>
                    </a:lnTo>
                    <a:lnTo>
                      <a:pt x="470" y="394"/>
                    </a:lnTo>
                    <a:lnTo>
                      <a:pt x="472" y="394"/>
                    </a:lnTo>
                    <a:lnTo>
                      <a:pt x="475" y="394"/>
                    </a:lnTo>
                    <a:lnTo>
                      <a:pt x="477" y="394"/>
                    </a:lnTo>
                    <a:lnTo>
                      <a:pt x="477" y="396"/>
                    </a:lnTo>
                    <a:lnTo>
                      <a:pt x="478" y="398"/>
                    </a:lnTo>
                    <a:lnTo>
                      <a:pt x="476" y="398"/>
                    </a:lnTo>
                    <a:lnTo>
                      <a:pt x="473" y="398"/>
                    </a:lnTo>
                    <a:lnTo>
                      <a:pt x="475" y="400"/>
                    </a:lnTo>
                    <a:lnTo>
                      <a:pt x="475" y="401"/>
                    </a:lnTo>
                    <a:lnTo>
                      <a:pt x="477" y="401"/>
                    </a:lnTo>
                    <a:lnTo>
                      <a:pt x="479" y="401"/>
                    </a:lnTo>
                    <a:lnTo>
                      <a:pt x="479" y="400"/>
                    </a:lnTo>
                    <a:lnTo>
                      <a:pt x="478" y="398"/>
                    </a:lnTo>
                    <a:lnTo>
                      <a:pt x="480" y="398"/>
                    </a:lnTo>
                    <a:lnTo>
                      <a:pt x="482" y="398"/>
                    </a:lnTo>
                    <a:lnTo>
                      <a:pt x="481" y="396"/>
                    </a:lnTo>
                    <a:lnTo>
                      <a:pt x="481" y="394"/>
                    </a:lnTo>
                    <a:lnTo>
                      <a:pt x="479" y="394"/>
                    </a:lnTo>
                    <a:lnTo>
                      <a:pt x="477" y="394"/>
                    </a:lnTo>
                    <a:lnTo>
                      <a:pt x="476" y="392"/>
                    </a:lnTo>
                    <a:lnTo>
                      <a:pt x="476" y="390"/>
                    </a:lnTo>
                    <a:lnTo>
                      <a:pt x="475" y="388"/>
                    </a:lnTo>
                    <a:lnTo>
                      <a:pt x="475" y="386"/>
                    </a:lnTo>
                    <a:lnTo>
                      <a:pt x="477" y="386"/>
                    </a:lnTo>
                    <a:lnTo>
                      <a:pt x="479" y="386"/>
                    </a:lnTo>
                    <a:lnTo>
                      <a:pt x="478" y="384"/>
                    </a:lnTo>
                    <a:lnTo>
                      <a:pt x="477" y="383"/>
                    </a:lnTo>
                    <a:lnTo>
                      <a:pt x="477" y="381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3" y="376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4" y="371"/>
                    </a:lnTo>
                    <a:lnTo>
                      <a:pt x="486" y="371"/>
                    </a:lnTo>
                    <a:lnTo>
                      <a:pt x="485" y="369"/>
                    </a:lnTo>
                    <a:lnTo>
                      <a:pt x="485" y="367"/>
                    </a:lnTo>
                    <a:lnTo>
                      <a:pt x="487" y="368"/>
                    </a:lnTo>
                    <a:lnTo>
                      <a:pt x="489" y="368"/>
                    </a:lnTo>
                    <a:lnTo>
                      <a:pt x="488" y="366"/>
                    </a:lnTo>
                    <a:lnTo>
                      <a:pt x="488" y="364"/>
                    </a:lnTo>
                    <a:lnTo>
                      <a:pt x="490" y="364"/>
                    </a:lnTo>
                    <a:lnTo>
                      <a:pt x="493" y="364"/>
                    </a:lnTo>
                    <a:lnTo>
                      <a:pt x="492" y="362"/>
                    </a:lnTo>
                    <a:lnTo>
                      <a:pt x="490" y="361"/>
                    </a:lnTo>
                    <a:lnTo>
                      <a:pt x="493" y="360"/>
                    </a:lnTo>
                    <a:lnTo>
                      <a:pt x="495" y="361"/>
                    </a:lnTo>
                    <a:lnTo>
                      <a:pt x="496" y="363"/>
                    </a:lnTo>
                    <a:lnTo>
                      <a:pt x="496" y="364"/>
                    </a:lnTo>
                    <a:lnTo>
                      <a:pt x="498" y="364"/>
                    </a:lnTo>
                    <a:lnTo>
                      <a:pt x="500" y="364"/>
                    </a:lnTo>
                    <a:lnTo>
                      <a:pt x="500" y="363"/>
                    </a:lnTo>
                    <a:lnTo>
                      <a:pt x="499" y="361"/>
                    </a:lnTo>
                    <a:lnTo>
                      <a:pt x="497" y="361"/>
                    </a:lnTo>
                    <a:lnTo>
                      <a:pt x="495" y="361"/>
                    </a:lnTo>
                    <a:lnTo>
                      <a:pt x="495" y="359"/>
                    </a:lnTo>
                    <a:lnTo>
                      <a:pt x="494" y="356"/>
                    </a:lnTo>
                    <a:lnTo>
                      <a:pt x="496" y="356"/>
                    </a:lnTo>
                    <a:lnTo>
                      <a:pt x="498" y="356"/>
                    </a:lnTo>
                    <a:lnTo>
                      <a:pt x="498" y="354"/>
                    </a:lnTo>
                    <a:lnTo>
                      <a:pt x="497" y="353"/>
                    </a:lnTo>
                    <a:lnTo>
                      <a:pt x="496" y="351"/>
                    </a:lnTo>
                    <a:lnTo>
                      <a:pt x="496" y="349"/>
                    </a:lnTo>
                    <a:lnTo>
                      <a:pt x="498" y="349"/>
                    </a:lnTo>
                    <a:lnTo>
                      <a:pt x="500" y="349"/>
                    </a:lnTo>
                    <a:lnTo>
                      <a:pt x="504" y="349"/>
                    </a:lnTo>
                    <a:lnTo>
                      <a:pt x="509" y="349"/>
                    </a:lnTo>
                    <a:lnTo>
                      <a:pt x="511" y="350"/>
                    </a:lnTo>
                    <a:lnTo>
                      <a:pt x="513" y="350"/>
                    </a:lnTo>
                    <a:lnTo>
                      <a:pt x="512" y="348"/>
                    </a:lnTo>
                    <a:lnTo>
                      <a:pt x="511" y="346"/>
                    </a:lnTo>
                    <a:lnTo>
                      <a:pt x="510" y="342"/>
                    </a:lnTo>
                    <a:lnTo>
                      <a:pt x="509" y="338"/>
                    </a:lnTo>
                    <a:lnTo>
                      <a:pt x="509" y="336"/>
                    </a:lnTo>
                    <a:lnTo>
                      <a:pt x="508" y="334"/>
                    </a:lnTo>
                    <a:lnTo>
                      <a:pt x="510" y="334"/>
                    </a:lnTo>
                    <a:lnTo>
                      <a:pt x="512" y="334"/>
                    </a:lnTo>
                    <a:lnTo>
                      <a:pt x="514" y="334"/>
                    </a:lnTo>
                    <a:lnTo>
                      <a:pt x="516" y="334"/>
                    </a:lnTo>
                    <a:lnTo>
                      <a:pt x="516" y="333"/>
                    </a:lnTo>
                    <a:lnTo>
                      <a:pt x="515" y="331"/>
                    </a:lnTo>
                    <a:lnTo>
                      <a:pt x="514" y="329"/>
                    </a:lnTo>
                    <a:lnTo>
                      <a:pt x="514" y="327"/>
                    </a:lnTo>
                    <a:lnTo>
                      <a:pt x="516" y="327"/>
                    </a:lnTo>
                    <a:lnTo>
                      <a:pt x="518" y="327"/>
                    </a:lnTo>
                    <a:lnTo>
                      <a:pt x="520" y="328"/>
                    </a:lnTo>
                    <a:lnTo>
                      <a:pt x="522" y="328"/>
                    </a:lnTo>
                    <a:lnTo>
                      <a:pt x="525" y="328"/>
                    </a:lnTo>
                    <a:lnTo>
                      <a:pt x="527" y="328"/>
                    </a:lnTo>
                    <a:lnTo>
                      <a:pt x="526" y="326"/>
                    </a:lnTo>
                    <a:lnTo>
                      <a:pt x="526" y="323"/>
                    </a:lnTo>
                    <a:lnTo>
                      <a:pt x="527" y="323"/>
                    </a:lnTo>
                    <a:lnTo>
                      <a:pt x="529" y="323"/>
                    </a:lnTo>
                    <a:lnTo>
                      <a:pt x="531" y="323"/>
                    </a:lnTo>
                    <a:lnTo>
                      <a:pt x="533" y="323"/>
                    </a:lnTo>
                    <a:lnTo>
                      <a:pt x="533" y="322"/>
                    </a:lnTo>
                    <a:lnTo>
                      <a:pt x="532" y="320"/>
                    </a:lnTo>
                    <a:lnTo>
                      <a:pt x="530" y="320"/>
                    </a:lnTo>
                    <a:lnTo>
                      <a:pt x="528" y="320"/>
                    </a:lnTo>
                    <a:lnTo>
                      <a:pt x="528" y="318"/>
                    </a:lnTo>
                    <a:lnTo>
                      <a:pt x="527" y="316"/>
                    </a:lnTo>
                    <a:lnTo>
                      <a:pt x="529" y="316"/>
                    </a:lnTo>
                    <a:lnTo>
                      <a:pt x="531" y="316"/>
                    </a:lnTo>
                    <a:lnTo>
                      <a:pt x="533" y="316"/>
                    </a:lnTo>
                    <a:lnTo>
                      <a:pt x="535" y="316"/>
                    </a:lnTo>
                    <a:lnTo>
                      <a:pt x="535" y="314"/>
                    </a:lnTo>
                    <a:lnTo>
                      <a:pt x="534" y="313"/>
                    </a:lnTo>
                    <a:lnTo>
                      <a:pt x="532" y="313"/>
                    </a:lnTo>
                    <a:lnTo>
                      <a:pt x="530" y="313"/>
                    </a:lnTo>
                    <a:lnTo>
                      <a:pt x="529" y="311"/>
                    </a:lnTo>
                    <a:lnTo>
                      <a:pt x="529" y="309"/>
                    </a:lnTo>
                    <a:lnTo>
                      <a:pt x="531" y="309"/>
                    </a:lnTo>
                    <a:lnTo>
                      <a:pt x="533" y="309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4" y="304"/>
                    </a:lnTo>
                    <a:lnTo>
                      <a:pt x="536" y="305"/>
                    </a:lnTo>
                    <a:lnTo>
                      <a:pt x="536" y="306"/>
                    </a:lnTo>
                    <a:lnTo>
                      <a:pt x="537" y="309"/>
                    </a:lnTo>
                    <a:lnTo>
                      <a:pt x="539" y="309"/>
                    </a:lnTo>
                    <a:lnTo>
                      <a:pt x="542" y="309"/>
                    </a:lnTo>
                    <a:lnTo>
                      <a:pt x="544" y="310"/>
                    </a:lnTo>
                    <a:lnTo>
                      <a:pt x="546" y="310"/>
                    </a:lnTo>
                    <a:lnTo>
                      <a:pt x="549" y="310"/>
                    </a:lnTo>
                    <a:lnTo>
                      <a:pt x="549" y="308"/>
                    </a:lnTo>
                    <a:lnTo>
                      <a:pt x="548" y="305"/>
                    </a:lnTo>
                    <a:lnTo>
                      <a:pt x="546" y="305"/>
                    </a:lnTo>
                    <a:lnTo>
                      <a:pt x="545" y="305"/>
                    </a:lnTo>
                    <a:lnTo>
                      <a:pt x="543" y="305"/>
                    </a:lnTo>
                    <a:lnTo>
                      <a:pt x="540" y="305"/>
                    </a:lnTo>
                    <a:lnTo>
                      <a:pt x="539" y="303"/>
                    </a:lnTo>
                    <a:lnTo>
                      <a:pt x="539" y="301"/>
                    </a:lnTo>
                    <a:lnTo>
                      <a:pt x="538" y="298"/>
                    </a:lnTo>
                    <a:lnTo>
                      <a:pt x="540" y="298"/>
                    </a:lnTo>
                    <a:lnTo>
                      <a:pt x="543" y="298"/>
                    </a:lnTo>
                    <a:lnTo>
                      <a:pt x="543" y="300"/>
                    </a:lnTo>
                    <a:lnTo>
                      <a:pt x="544" y="301"/>
                    </a:lnTo>
                    <a:lnTo>
                      <a:pt x="546" y="301"/>
                    </a:lnTo>
                    <a:lnTo>
                      <a:pt x="547" y="302"/>
                    </a:lnTo>
                    <a:lnTo>
                      <a:pt x="547" y="300"/>
                    </a:lnTo>
                    <a:lnTo>
                      <a:pt x="546" y="298"/>
                    </a:lnTo>
                    <a:lnTo>
                      <a:pt x="544" y="298"/>
                    </a:lnTo>
                    <a:lnTo>
                      <a:pt x="543" y="298"/>
                    </a:lnTo>
                    <a:lnTo>
                      <a:pt x="542" y="296"/>
                    </a:lnTo>
                    <a:lnTo>
                      <a:pt x="542" y="294"/>
                    </a:lnTo>
                    <a:lnTo>
                      <a:pt x="543" y="294"/>
                    </a:lnTo>
                    <a:lnTo>
                      <a:pt x="545" y="294"/>
                    </a:lnTo>
                    <a:lnTo>
                      <a:pt x="547" y="295"/>
                    </a:lnTo>
                    <a:lnTo>
                      <a:pt x="549" y="295"/>
                    </a:lnTo>
                    <a:lnTo>
                      <a:pt x="549" y="293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47" y="286"/>
                    </a:lnTo>
                    <a:lnTo>
                      <a:pt x="549" y="286"/>
                    </a:lnTo>
                    <a:lnTo>
                      <a:pt x="551" y="286"/>
                    </a:lnTo>
                    <a:lnTo>
                      <a:pt x="551" y="285"/>
                    </a:lnTo>
                    <a:lnTo>
                      <a:pt x="550" y="283"/>
                    </a:lnTo>
                    <a:lnTo>
                      <a:pt x="552" y="283"/>
                    </a:lnTo>
                    <a:lnTo>
                      <a:pt x="554" y="283"/>
                    </a:lnTo>
                    <a:lnTo>
                      <a:pt x="554" y="281"/>
                    </a:lnTo>
                    <a:lnTo>
                      <a:pt x="553" y="279"/>
                    </a:lnTo>
                    <a:lnTo>
                      <a:pt x="555" y="280"/>
                    </a:lnTo>
                    <a:lnTo>
                      <a:pt x="558" y="280"/>
                    </a:lnTo>
                    <a:lnTo>
                      <a:pt x="558" y="278"/>
                    </a:lnTo>
                    <a:lnTo>
                      <a:pt x="556" y="276"/>
                    </a:lnTo>
                    <a:lnTo>
                      <a:pt x="555" y="273"/>
                    </a:lnTo>
                    <a:lnTo>
                      <a:pt x="555" y="271"/>
                    </a:lnTo>
                    <a:lnTo>
                      <a:pt x="558" y="271"/>
                    </a:lnTo>
                    <a:lnTo>
                      <a:pt x="560" y="272"/>
                    </a:lnTo>
                    <a:lnTo>
                      <a:pt x="560" y="273"/>
                    </a:lnTo>
                    <a:lnTo>
                      <a:pt x="561" y="276"/>
                    </a:lnTo>
                    <a:lnTo>
                      <a:pt x="563" y="276"/>
                    </a:lnTo>
                    <a:lnTo>
                      <a:pt x="565" y="276"/>
                    </a:lnTo>
                    <a:lnTo>
                      <a:pt x="564" y="275"/>
                    </a:lnTo>
                    <a:lnTo>
                      <a:pt x="564" y="272"/>
                    </a:lnTo>
                    <a:lnTo>
                      <a:pt x="563" y="270"/>
                    </a:lnTo>
                    <a:lnTo>
                      <a:pt x="563" y="268"/>
                    </a:lnTo>
                    <a:lnTo>
                      <a:pt x="562" y="266"/>
                    </a:lnTo>
                    <a:lnTo>
                      <a:pt x="562" y="265"/>
                    </a:lnTo>
                    <a:lnTo>
                      <a:pt x="564" y="265"/>
                    </a:lnTo>
                    <a:lnTo>
                      <a:pt x="566" y="265"/>
                    </a:lnTo>
                    <a:lnTo>
                      <a:pt x="569" y="265"/>
                    </a:lnTo>
                    <a:lnTo>
                      <a:pt x="571" y="265"/>
                    </a:lnTo>
                    <a:lnTo>
                      <a:pt x="573" y="265"/>
                    </a:lnTo>
                    <a:lnTo>
                      <a:pt x="573" y="263"/>
                    </a:lnTo>
                    <a:lnTo>
                      <a:pt x="572" y="262"/>
                    </a:lnTo>
                    <a:lnTo>
                      <a:pt x="571" y="258"/>
                    </a:lnTo>
                    <a:lnTo>
                      <a:pt x="571" y="255"/>
                    </a:lnTo>
                    <a:lnTo>
                      <a:pt x="570" y="253"/>
                    </a:lnTo>
                    <a:lnTo>
                      <a:pt x="572" y="253"/>
                    </a:lnTo>
                    <a:lnTo>
                      <a:pt x="575" y="254"/>
                    </a:lnTo>
                    <a:lnTo>
                      <a:pt x="577" y="254"/>
                    </a:lnTo>
                    <a:lnTo>
                      <a:pt x="579" y="254"/>
                    </a:lnTo>
                    <a:lnTo>
                      <a:pt x="581" y="254"/>
                    </a:lnTo>
                    <a:lnTo>
                      <a:pt x="583" y="254"/>
                    </a:lnTo>
                    <a:lnTo>
                      <a:pt x="583" y="252"/>
                    </a:lnTo>
                    <a:lnTo>
                      <a:pt x="582" y="250"/>
                    </a:lnTo>
                    <a:lnTo>
                      <a:pt x="584" y="251"/>
                    </a:lnTo>
                    <a:lnTo>
                      <a:pt x="586" y="251"/>
                    </a:lnTo>
                    <a:lnTo>
                      <a:pt x="585" y="249"/>
                    </a:lnTo>
                    <a:lnTo>
                      <a:pt x="585" y="247"/>
                    </a:lnTo>
                    <a:lnTo>
                      <a:pt x="583" y="247"/>
                    </a:lnTo>
                    <a:lnTo>
                      <a:pt x="581" y="247"/>
                    </a:lnTo>
                    <a:lnTo>
                      <a:pt x="580" y="245"/>
                    </a:lnTo>
                    <a:lnTo>
                      <a:pt x="580" y="243"/>
                    </a:lnTo>
                    <a:lnTo>
                      <a:pt x="582" y="243"/>
                    </a:lnTo>
                    <a:lnTo>
                      <a:pt x="584" y="243"/>
                    </a:lnTo>
                    <a:lnTo>
                      <a:pt x="584" y="245"/>
                    </a:lnTo>
                    <a:lnTo>
                      <a:pt x="585" y="247"/>
                    </a:lnTo>
                    <a:lnTo>
                      <a:pt x="587" y="247"/>
                    </a:lnTo>
                    <a:lnTo>
                      <a:pt x="589" y="247"/>
                    </a:lnTo>
                    <a:lnTo>
                      <a:pt x="588" y="245"/>
                    </a:lnTo>
                    <a:lnTo>
                      <a:pt x="588" y="244"/>
                    </a:lnTo>
                    <a:lnTo>
                      <a:pt x="587" y="242"/>
                    </a:lnTo>
                    <a:lnTo>
                      <a:pt x="587" y="239"/>
                    </a:lnTo>
                    <a:lnTo>
                      <a:pt x="585" y="239"/>
                    </a:lnTo>
                    <a:lnTo>
                      <a:pt x="583" y="239"/>
                    </a:lnTo>
                    <a:lnTo>
                      <a:pt x="582" y="237"/>
                    </a:lnTo>
                    <a:lnTo>
                      <a:pt x="582" y="235"/>
                    </a:lnTo>
                    <a:lnTo>
                      <a:pt x="584" y="235"/>
                    </a:lnTo>
                    <a:lnTo>
                      <a:pt x="586" y="235"/>
                    </a:lnTo>
                    <a:lnTo>
                      <a:pt x="588" y="236"/>
                    </a:lnTo>
                    <a:lnTo>
                      <a:pt x="590" y="236"/>
                    </a:lnTo>
                    <a:lnTo>
                      <a:pt x="589" y="234"/>
                    </a:lnTo>
                    <a:lnTo>
                      <a:pt x="589" y="232"/>
                    </a:lnTo>
                    <a:lnTo>
                      <a:pt x="590" y="232"/>
                    </a:lnTo>
                    <a:lnTo>
                      <a:pt x="594" y="232"/>
                    </a:lnTo>
                    <a:lnTo>
                      <a:pt x="596" y="232"/>
                    </a:lnTo>
                    <a:lnTo>
                      <a:pt x="597" y="232"/>
                    </a:lnTo>
                    <a:lnTo>
                      <a:pt x="597" y="231"/>
                    </a:lnTo>
                    <a:lnTo>
                      <a:pt x="596" y="229"/>
                    </a:lnTo>
                    <a:lnTo>
                      <a:pt x="595" y="225"/>
                    </a:lnTo>
                    <a:lnTo>
                      <a:pt x="595" y="222"/>
                    </a:lnTo>
                    <a:lnTo>
                      <a:pt x="594" y="220"/>
                    </a:lnTo>
                    <a:lnTo>
                      <a:pt x="596" y="220"/>
                    </a:lnTo>
                    <a:lnTo>
                      <a:pt x="598" y="221"/>
                    </a:lnTo>
                    <a:lnTo>
                      <a:pt x="599" y="223"/>
                    </a:lnTo>
                    <a:lnTo>
                      <a:pt x="599" y="225"/>
                    </a:lnTo>
                    <a:lnTo>
                      <a:pt x="601" y="225"/>
                    </a:lnTo>
                    <a:lnTo>
                      <a:pt x="603" y="226"/>
                    </a:lnTo>
                    <a:lnTo>
                      <a:pt x="603" y="223"/>
                    </a:lnTo>
                    <a:lnTo>
                      <a:pt x="602" y="221"/>
                    </a:lnTo>
                    <a:lnTo>
                      <a:pt x="602" y="219"/>
                    </a:lnTo>
                    <a:lnTo>
                      <a:pt x="601" y="217"/>
                    </a:lnTo>
                    <a:lnTo>
                      <a:pt x="601" y="215"/>
                    </a:lnTo>
                    <a:lnTo>
                      <a:pt x="600" y="214"/>
                    </a:lnTo>
                    <a:lnTo>
                      <a:pt x="602" y="214"/>
                    </a:lnTo>
                    <a:lnTo>
                      <a:pt x="604" y="214"/>
                    </a:lnTo>
                    <a:lnTo>
                      <a:pt x="604" y="212"/>
                    </a:lnTo>
                    <a:lnTo>
                      <a:pt x="603" y="210"/>
                    </a:lnTo>
                    <a:lnTo>
                      <a:pt x="605" y="210"/>
                    </a:lnTo>
                    <a:lnTo>
                      <a:pt x="608" y="211"/>
                    </a:lnTo>
                    <a:lnTo>
                      <a:pt x="610" y="211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6" y="211"/>
                    </a:lnTo>
                    <a:lnTo>
                      <a:pt x="616" y="209"/>
                    </a:lnTo>
                    <a:lnTo>
                      <a:pt x="615" y="208"/>
                    </a:lnTo>
                    <a:lnTo>
                      <a:pt x="617" y="208"/>
                    </a:lnTo>
                    <a:lnTo>
                      <a:pt x="619" y="208"/>
                    </a:lnTo>
                    <a:lnTo>
                      <a:pt x="618" y="205"/>
                    </a:lnTo>
                    <a:lnTo>
                      <a:pt x="618" y="203"/>
                    </a:lnTo>
                    <a:lnTo>
                      <a:pt x="620" y="203"/>
                    </a:lnTo>
                    <a:lnTo>
                      <a:pt x="622" y="203"/>
                    </a:lnTo>
                    <a:lnTo>
                      <a:pt x="622" y="202"/>
                    </a:lnTo>
                    <a:lnTo>
                      <a:pt x="621" y="200"/>
                    </a:lnTo>
                    <a:lnTo>
                      <a:pt x="619" y="200"/>
                    </a:lnTo>
                    <a:lnTo>
                      <a:pt x="617" y="200"/>
                    </a:lnTo>
                    <a:lnTo>
                      <a:pt x="616" y="198"/>
                    </a:lnTo>
                    <a:lnTo>
                      <a:pt x="616" y="196"/>
                    </a:lnTo>
                    <a:lnTo>
                      <a:pt x="618" y="196"/>
                    </a:lnTo>
                    <a:lnTo>
                      <a:pt x="620" y="196"/>
                    </a:lnTo>
                    <a:lnTo>
                      <a:pt x="620" y="194"/>
                    </a:lnTo>
                    <a:lnTo>
                      <a:pt x="619" y="193"/>
                    </a:lnTo>
                    <a:lnTo>
                      <a:pt x="621" y="193"/>
                    </a:lnTo>
                    <a:lnTo>
                      <a:pt x="623" y="193"/>
                    </a:lnTo>
                    <a:lnTo>
                      <a:pt x="625" y="195"/>
                    </a:lnTo>
                    <a:lnTo>
                      <a:pt x="625" y="196"/>
                    </a:lnTo>
                    <a:lnTo>
                      <a:pt x="627" y="197"/>
                    </a:lnTo>
                    <a:lnTo>
                      <a:pt x="629" y="197"/>
                    </a:lnTo>
                    <a:lnTo>
                      <a:pt x="628" y="195"/>
                    </a:lnTo>
                    <a:lnTo>
                      <a:pt x="628" y="193"/>
                    </a:lnTo>
                    <a:lnTo>
                      <a:pt x="627" y="191"/>
                    </a:lnTo>
                    <a:lnTo>
                      <a:pt x="627" y="188"/>
                    </a:lnTo>
                    <a:lnTo>
                      <a:pt x="626" y="187"/>
                    </a:lnTo>
                    <a:lnTo>
                      <a:pt x="626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29" y="183"/>
                    </a:lnTo>
                    <a:lnTo>
                      <a:pt x="629" y="181"/>
                    </a:lnTo>
                    <a:lnTo>
                      <a:pt x="631" y="182"/>
                    </a:lnTo>
                    <a:lnTo>
                      <a:pt x="633" y="182"/>
                    </a:lnTo>
                    <a:lnTo>
                      <a:pt x="632" y="180"/>
                    </a:lnTo>
                    <a:lnTo>
                      <a:pt x="632" y="178"/>
                    </a:lnTo>
                    <a:lnTo>
                      <a:pt x="634" y="178"/>
                    </a:lnTo>
                    <a:lnTo>
                      <a:pt x="636" y="178"/>
                    </a:lnTo>
                    <a:lnTo>
                      <a:pt x="635" y="176"/>
                    </a:lnTo>
                    <a:lnTo>
                      <a:pt x="635" y="175"/>
                    </a:lnTo>
                    <a:lnTo>
                      <a:pt x="637" y="175"/>
                    </a:lnTo>
                    <a:lnTo>
                      <a:pt x="639" y="175"/>
                    </a:lnTo>
                    <a:lnTo>
                      <a:pt x="639" y="177"/>
                    </a:lnTo>
                    <a:lnTo>
                      <a:pt x="641" y="179"/>
                    </a:lnTo>
                    <a:lnTo>
                      <a:pt x="643" y="179"/>
                    </a:lnTo>
                    <a:lnTo>
                      <a:pt x="644" y="179"/>
                    </a:lnTo>
                    <a:lnTo>
                      <a:pt x="644" y="177"/>
                    </a:lnTo>
                    <a:lnTo>
                      <a:pt x="644" y="175"/>
                    </a:lnTo>
                    <a:lnTo>
                      <a:pt x="643" y="171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5" y="165"/>
                    </a:lnTo>
                    <a:lnTo>
                      <a:pt x="645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9" y="166"/>
                    </a:lnTo>
                    <a:lnTo>
                      <a:pt x="649" y="168"/>
                    </a:lnTo>
                    <a:lnTo>
                      <a:pt x="651" y="168"/>
                    </a:lnTo>
                    <a:lnTo>
                      <a:pt x="653" y="168"/>
                    </a:lnTo>
                    <a:lnTo>
                      <a:pt x="653" y="166"/>
                    </a:lnTo>
                    <a:lnTo>
                      <a:pt x="652" y="164"/>
                    </a:lnTo>
                    <a:lnTo>
                      <a:pt x="652" y="162"/>
                    </a:lnTo>
                    <a:lnTo>
                      <a:pt x="651" y="161"/>
                    </a:lnTo>
                    <a:lnTo>
                      <a:pt x="651" y="159"/>
                    </a:lnTo>
                    <a:lnTo>
                      <a:pt x="651" y="156"/>
                    </a:lnTo>
                    <a:lnTo>
                      <a:pt x="653" y="156"/>
                    </a:lnTo>
                    <a:lnTo>
                      <a:pt x="654" y="156"/>
                    </a:lnTo>
                    <a:lnTo>
                      <a:pt x="654" y="154"/>
                    </a:lnTo>
                    <a:lnTo>
                      <a:pt x="653" y="153"/>
                    </a:lnTo>
                    <a:lnTo>
                      <a:pt x="655" y="153"/>
                    </a:lnTo>
                    <a:lnTo>
                      <a:pt x="658" y="153"/>
                    </a:lnTo>
                    <a:lnTo>
                      <a:pt x="658" y="151"/>
                    </a:lnTo>
                    <a:lnTo>
                      <a:pt x="658" y="149"/>
                    </a:lnTo>
                    <a:lnTo>
                      <a:pt x="659" y="149"/>
                    </a:lnTo>
                    <a:lnTo>
                      <a:pt x="661" y="150"/>
                    </a:lnTo>
                    <a:lnTo>
                      <a:pt x="662" y="151"/>
                    </a:lnTo>
                    <a:lnTo>
                      <a:pt x="662" y="153"/>
                    </a:lnTo>
                    <a:lnTo>
                      <a:pt x="664" y="154"/>
                    </a:lnTo>
                    <a:lnTo>
                      <a:pt x="666" y="154"/>
                    </a:lnTo>
                    <a:lnTo>
                      <a:pt x="666" y="152"/>
                    </a:lnTo>
                    <a:lnTo>
                      <a:pt x="665" y="150"/>
                    </a:lnTo>
                    <a:lnTo>
                      <a:pt x="665" y="148"/>
                    </a:lnTo>
                    <a:lnTo>
                      <a:pt x="664" y="146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8" y="145"/>
                    </a:lnTo>
                    <a:lnTo>
                      <a:pt x="667" y="143"/>
                    </a:lnTo>
                    <a:lnTo>
                      <a:pt x="665" y="143"/>
                    </a:lnTo>
                    <a:lnTo>
                      <a:pt x="664" y="143"/>
                    </a:lnTo>
                    <a:lnTo>
                      <a:pt x="663" y="141"/>
                    </a:lnTo>
                    <a:lnTo>
                      <a:pt x="663" y="138"/>
                    </a:lnTo>
                    <a:lnTo>
                      <a:pt x="665" y="138"/>
                    </a:lnTo>
                    <a:lnTo>
                      <a:pt x="667" y="138"/>
                    </a:lnTo>
                    <a:lnTo>
                      <a:pt x="669" y="139"/>
                    </a:lnTo>
                    <a:lnTo>
                      <a:pt x="670" y="139"/>
                    </a:lnTo>
                    <a:lnTo>
                      <a:pt x="670" y="137"/>
                    </a:lnTo>
                    <a:lnTo>
                      <a:pt x="670" y="135"/>
                    </a:lnTo>
                    <a:lnTo>
                      <a:pt x="672" y="135"/>
                    </a:lnTo>
                    <a:lnTo>
                      <a:pt x="673" y="135"/>
                    </a:lnTo>
                    <a:lnTo>
                      <a:pt x="675" y="137"/>
                    </a:lnTo>
                    <a:lnTo>
                      <a:pt x="675" y="139"/>
                    </a:lnTo>
                    <a:lnTo>
                      <a:pt x="677" y="139"/>
                    </a:lnTo>
                    <a:lnTo>
                      <a:pt x="679" y="139"/>
                    </a:lnTo>
                    <a:lnTo>
                      <a:pt x="679" y="138"/>
                    </a:lnTo>
                    <a:lnTo>
                      <a:pt x="678" y="136"/>
                    </a:lnTo>
                    <a:lnTo>
                      <a:pt x="677" y="132"/>
                    </a:lnTo>
                    <a:lnTo>
                      <a:pt x="677" y="128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8" y="125"/>
                    </a:lnTo>
                    <a:lnTo>
                      <a:pt x="680" y="125"/>
                    </a:lnTo>
                    <a:lnTo>
                      <a:pt x="682" y="125"/>
                    </a:lnTo>
                    <a:lnTo>
                      <a:pt x="683" y="126"/>
                    </a:lnTo>
                    <a:lnTo>
                      <a:pt x="683" y="123"/>
                    </a:lnTo>
                    <a:lnTo>
                      <a:pt x="683" y="121"/>
                    </a:lnTo>
                    <a:lnTo>
                      <a:pt x="684" y="121"/>
                    </a:lnTo>
                    <a:lnTo>
                      <a:pt x="686" y="121"/>
                    </a:lnTo>
                    <a:lnTo>
                      <a:pt x="686" y="119"/>
                    </a:lnTo>
                    <a:lnTo>
                      <a:pt x="686" y="118"/>
                    </a:lnTo>
                    <a:lnTo>
                      <a:pt x="688" y="118"/>
                    </a:lnTo>
                    <a:lnTo>
                      <a:pt x="689" y="118"/>
                    </a:lnTo>
                    <a:lnTo>
                      <a:pt x="689" y="116"/>
                    </a:lnTo>
                    <a:lnTo>
                      <a:pt x="689" y="114"/>
                    </a:lnTo>
                    <a:lnTo>
                      <a:pt x="692" y="114"/>
                    </a:lnTo>
                    <a:lnTo>
                      <a:pt x="693" y="115"/>
                    </a:lnTo>
                    <a:lnTo>
                      <a:pt x="693" y="113"/>
                    </a:lnTo>
                    <a:lnTo>
                      <a:pt x="693" y="111"/>
                    </a:lnTo>
                    <a:lnTo>
                      <a:pt x="692" y="109"/>
                    </a:lnTo>
                    <a:lnTo>
                      <a:pt x="692" y="106"/>
                    </a:lnTo>
                    <a:lnTo>
                      <a:pt x="694" y="106"/>
                    </a:lnTo>
                    <a:lnTo>
                      <a:pt x="696" y="108"/>
                    </a:lnTo>
                    <a:lnTo>
                      <a:pt x="695" y="105"/>
                    </a:lnTo>
                    <a:lnTo>
                      <a:pt x="695" y="103"/>
                    </a:lnTo>
                    <a:lnTo>
                      <a:pt x="697" y="103"/>
                    </a:lnTo>
                    <a:lnTo>
                      <a:pt x="699" y="103"/>
                    </a:lnTo>
                    <a:lnTo>
                      <a:pt x="698" y="102"/>
                    </a:lnTo>
                    <a:lnTo>
                      <a:pt x="698" y="100"/>
                    </a:lnTo>
                    <a:lnTo>
                      <a:pt x="700" y="100"/>
                    </a:lnTo>
                    <a:lnTo>
                      <a:pt x="702" y="100"/>
                    </a:lnTo>
                    <a:lnTo>
                      <a:pt x="701" y="98"/>
                    </a:lnTo>
                    <a:lnTo>
                      <a:pt x="701" y="96"/>
                    </a:lnTo>
                    <a:lnTo>
                      <a:pt x="703" y="96"/>
                    </a:lnTo>
                    <a:lnTo>
                      <a:pt x="705" y="97"/>
                    </a:lnTo>
                    <a:lnTo>
                      <a:pt x="705" y="99"/>
                    </a:lnTo>
                    <a:lnTo>
                      <a:pt x="706" y="100"/>
                    </a:lnTo>
                    <a:lnTo>
                      <a:pt x="704" y="100"/>
                    </a:lnTo>
                    <a:lnTo>
                      <a:pt x="702" y="100"/>
                    </a:lnTo>
                    <a:lnTo>
                      <a:pt x="702" y="102"/>
                    </a:lnTo>
                    <a:lnTo>
                      <a:pt x="703" y="104"/>
                    </a:lnTo>
                    <a:lnTo>
                      <a:pt x="701" y="104"/>
                    </a:lnTo>
                    <a:lnTo>
                      <a:pt x="699" y="103"/>
                    </a:lnTo>
                    <a:lnTo>
                      <a:pt x="699" y="105"/>
                    </a:lnTo>
                    <a:lnTo>
                      <a:pt x="699" y="108"/>
                    </a:lnTo>
                    <a:lnTo>
                      <a:pt x="701" y="108"/>
                    </a:lnTo>
                    <a:lnTo>
                      <a:pt x="703" y="108"/>
                    </a:lnTo>
                    <a:lnTo>
                      <a:pt x="703" y="106"/>
                    </a:lnTo>
                    <a:lnTo>
                      <a:pt x="703" y="104"/>
                    </a:lnTo>
                    <a:lnTo>
                      <a:pt x="704" y="104"/>
                    </a:lnTo>
                    <a:lnTo>
                      <a:pt x="706" y="104"/>
                    </a:lnTo>
                    <a:lnTo>
                      <a:pt x="706" y="102"/>
                    </a:lnTo>
                    <a:lnTo>
                      <a:pt x="706" y="100"/>
                    </a:lnTo>
                    <a:lnTo>
                      <a:pt x="709" y="101"/>
                    </a:lnTo>
                    <a:lnTo>
                      <a:pt x="710" y="101"/>
                    </a:lnTo>
                    <a:lnTo>
                      <a:pt x="710" y="99"/>
                    </a:lnTo>
                    <a:lnTo>
                      <a:pt x="710" y="97"/>
                    </a:lnTo>
                    <a:lnTo>
                      <a:pt x="709" y="93"/>
                    </a:lnTo>
                    <a:lnTo>
                      <a:pt x="708" y="92"/>
                    </a:lnTo>
                    <a:lnTo>
                      <a:pt x="708" y="89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1" y="87"/>
                    </a:lnTo>
                    <a:lnTo>
                      <a:pt x="711" y="85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7" y="86"/>
                    </a:lnTo>
                    <a:lnTo>
                      <a:pt x="719" y="86"/>
                    </a:lnTo>
                    <a:lnTo>
                      <a:pt x="718" y="85"/>
                    </a:lnTo>
                    <a:lnTo>
                      <a:pt x="718" y="83"/>
                    </a:lnTo>
                    <a:lnTo>
                      <a:pt x="717" y="81"/>
                    </a:lnTo>
                    <a:lnTo>
                      <a:pt x="717" y="79"/>
                    </a:lnTo>
                    <a:lnTo>
                      <a:pt x="719" y="79"/>
                    </a:lnTo>
                    <a:lnTo>
                      <a:pt x="721" y="79"/>
                    </a:lnTo>
                    <a:lnTo>
                      <a:pt x="721" y="81"/>
                    </a:lnTo>
                    <a:lnTo>
                      <a:pt x="722" y="83"/>
                    </a:lnTo>
                    <a:lnTo>
                      <a:pt x="725" y="83"/>
                    </a:lnTo>
                    <a:lnTo>
                      <a:pt x="726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8" y="80"/>
                    </a:lnTo>
                    <a:lnTo>
                      <a:pt x="730" y="80"/>
                    </a:lnTo>
                    <a:lnTo>
                      <a:pt x="737" y="81"/>
                    </a:lnTo>
                    <a:lnTo>
                      <a:pt x="737" y="79"/>
                    </a:lnTo>
                    <a:lnTo>
                      <a:pt x="736" y="77"/>
                    </a:lnTo>
                    <a:lnTo>
                      <a:pt x="736" y="76"/>
                    </a:lnTo>
                    <a:lnTo>
                      <a:pt x="736" y="74"/>
                    </a:lnTo>
                    <a:lnTo>
                      <a:pt x="734" y="72"/>
                    </a:lnTo>
                    <a:lnTo>
                      <a:pt x="732" y="72"/>
                    </a:lnTo>
                    <a:lnTo>
                      <a:pt x="732" y="75"/>
                    </a:lnTo>
                    <a:lnTo>
                      <a:pt x="733" y="77"/>
                    </a:lnTo>
                    <a:lnTo>
                      <a:pt x="731" y="77"/>
                    </a:lnTo>
                    <a:lnTo>
                      <a:pt x="729" y="77"/>
                    </a:lnTo>
                    <a:lnTo>
                      <a:pt x="727" y="76"/>
                    </a:lnTo>
                    <a:lnTo>
                      <a:pt x="725" y="76"/>
                    </a:lnTo>
                    <a:lnTo>
                      <a:pt x="725" y="76"/>
                    </a:lnTo>
                    <a:lnTo>
                      <a:pt x="723" y="74"/>
                    </a:lnTo>
                    <a:lnTo>
                      <a:pt x="723" y="72"/>
                    </a:lnTo>
                    <a:lnTo>
                      <a:pt x="723" y="71"/>
                    </a:lnTo>
                    <a:lnTo>
                      <a:pt x="726" y="72"/>
                    </a:lnTo>
                    <a:lnTo>
                      <a:pt x="728" y="72"/>
                    </a:lnTo>
                    <a:lnTo>
                      <a:pt x="728" y="70"/>
                    </a:lnTo>
                    <a:lnTo>
                      <a:pt x="727" y="68"/>
                    </a:lnTo>
                    <a:lnTo>
                      <a:pt x="729" y="68"/>
                    </a:lnTo>
                    <a:lnTo>
                      <a:pt x="731" y="69"/>
                    </a:lnTo>
                    <a:lnTo>
                      <a:pt x="731" y="67"/>
                    </a:lnTo>
                    <a:lnTo>
                      <a:pt x="730" y="65"/>
                    </a:lnTo>
                    <a:lnTo>
                      <a:pt x="732" y="65"/>
                    </a:lnTo>
                    <a:lnTo>
                      <a:pt x="734" y="65"/>
                    </a:lnTo>
                    <a:lnTo>
                      <a:pt x="734" y="64"/>
                    </a:lnTo>
                    <a:lnTo>
                      <a:pt x="733" y="62"/>
                    </a:lnTo>
                    <a:lnTo>
                      <a:pt x="735" y="62"/>
                    </a:lnTo>
                    <a:lnTo>
                      <a:pt x="737" y="62"/>
                    </a:lnTo>
                    <a:lnTo>
                      <a:pt x="739" y="63"/>
                    </a:lnTo>
                    <a:lnTo>
                      <a:pt x="742" y="63"/>
                    </a:lnTo>
                    <a:lnTo>
                      <a:pt x="742" y="61"/>
                    </a:lnTo>
                    <a:lnTo>
                      <a:pt x="741" y="59"/>
                    </a:lnTo>
                    <a:lnTo>
                      <a:pt x="743" y="59"/>
                    </a:lnTo>
                    <a:lnTo>
                      <a:pt x="745" y="59"/>
                    </a:lnTo>
                    <a:lnTo>
                      <a:pt x="745" y="58"/>
                    </a:lnTo>
                    <a:lnTo>
                      <a:pt x="744" y="55"/>
                    </a:lnTo>
                    <a:lnTo>
                      <a:pt x="744" y="53"/>
                    </a:lnTo>
                    <a:lnTo>
                      <a:pt x="744" y="51"/>
                    </a:lnTo>
                    <a:lnTo>
                      <a:pt x="746" y="51"/>
                    </a:lnTo>
                    <a:lnTo>
                      <a:pt x="747" y="52"/>
                    </a:lnTo>
                    <a:lnTo>
                      <a:pt x="747" y="50"/>
                    </a:lnTo>
                    <a:lnTo>
                      <a:pt x="747" y="48"/>
                    </a:lnTo>
                    <a:lnTo>
                      <a:pt x="749" y="48"/>
                    </a:lnTo>
                    <a:lnTo>
                      <a:pt x="751" y="48"/>
                    </a:lnTo>
                    <a:lnTo>
                      <a:pt x="753" y="49"/>
                    </a:lnTo>
                    <a:lnTo>
                      <a:pt x="754" y="49"/>
                    </a:lnTo>
                    <a:lnTo>
                      <a:pt x="754" y="47"/>
                    </a:lnTo>
                    <a:lnTo>
                      <a:pt x="754" y="45"/>
                    </a:lnTo>
                    <a:lnTo>
                      <a:pt x="753" y="41"/>
                    </a:lnTo>
                    <a:lnTo>
                      <a:pt x="752" y="38"/>
                    </a:lnTo>
                    <a:lnTo>
                      <a:pt x="752" y="37"/>
                    </a:lnTo>
                    <a:lnTo>
                      <a:pt x="754" y="37"/>
                    </a:lnTo>
                    <a:lnTo>
                      <a:pt x="756" y="37"/>
                    </a:lnTo>
                    <a:lnTo>
                      <a:pt x="756" y="39"/>
                    </a:lnTo>
                    <a:lnTo>
                      <a:pt x="758" y="42"/>
                    </a:lnTo>
                    <a:lnTo>
                      <a:pt x="760" y="42"/>
                    </a:lnTo>
                    <a:lnTo>
                      <a:pt x="762" y="42"/>
                    </a:lnTo>
                    <a:lnTo>
                      <a:pt x="765" y="43"/>
                    </a:lnTo>
                    <a:lnTo>
                      <a:pt x="769" y="43"/>
                    </a:lnTo>
                    <a:lnTo>
                      <a:pt x="768" y="35"/>
                    </a:lnTo>
                    <a:lnTo>
                      <a:pt x="767" y="33"/>
                    </a:lnTo>
                    <a:lnTo>
                      <a:pt x="767" y="31"/>
                    </a:lnTo>
                    <a:lnTo>
                      <a:pt x="769" y="31"/>
                    </a:lnTo>
                    <a:lnTo>
                      <a:pt x="771" y="32"/>
                    </a:lnTo>
                    <a:lnTo>
                      <a:pt x="770" y="30"/>
                    </a:lnTo>
                    <a:lnTo>
                      <a:pt x="770" y="28"/>
                    </a:lnTo>
                    <a:lnTo>
                      <a:pt x="772" y="28"/>
                    </a:lnTo>
                    <a:lnTo>
                      <a:pt x="775" y="28"/>
                    </a:lnTo>
                    <a:lnTo>
                      <a:pt x="775" y="30"/>
                    </a:lnTo>
                    <a:lnTo>
                      <a:pt x="776" y="32"/>
                    </a:lnTo>
                    <a:lnTo>
                      <a:pt x="778" y="32"/>
                    </a:lnTo>
                    <a:lnTo>
                      <a:pt x="779" y="33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77" y="29"/>
                    </a:lnTo>
                    <a:lnTo>
                      <a:pt x="775" y="28"/>
                    </a:lnTo>
                    <a:lnTo>
                      <a:pt x="774" y="27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7" y="22"/>
                    </a:lnTo>
                    <a:lnTo>
                      <a:pt x="777" y="21"/>
                    </a:lnTo>
                    <a:lnTo>
                      <a:pt x="779" y="21"/>
                    </a:lnTo>
                    <a:lnTo>
                      <a:pt x="781" y="21"/>
                    </a:lnTo>
                    <a:lnTo>
                      <a:pt x="783" y="21"/>
                    </a:lnTo>
                    <a:lnTo>
                      <a:pt x="785" y="21"/>
                    </a:lnTo>
                    <a:lnTo>
                      <a:pt x="787" y="22"/>
                    </a:lnTo>
                    <a:lnTo>
                      <a:pt x="789" y="22"/>
                    </a:lnTo>
                    <a:lnTo>
                      <a:pt x="788" y="20"/>
                    </a:lnTo>
                    <a:lnTo>
                      <a:pt x="788" y="18"/>
                    </a:lnTo>
                    <a:lnTo>
                      <a:pt x="791" y="19"/>
                    </a:lnTo>
                    <a:lnTo>
                      <a:pt x="793" y="19"/>
                    </a:lnTo>
                    <a:lnTo>
                      <a:pt x="792" y="17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6" y="16"/>
                    </a:lnTo>
                    <a:lnTo>
                      <a:pt x="796" y="14"/>
                    </a:lnTo>
                    <a:lnTo>
                      <a:pt x="795" y="12"/>
                    </a:lnTo>
                    <a:lnTo>
                      <a:pt x="795" y="8"/>
                    </a:lnTo>
                    <a:lnTo>
                      <a:pt x="793" y="0"/>
                    </a:lnTo>
                    <a:lnTo>
                      <a:pt x="801" y="1"/>
                    </a:lnTo>
                    <a:lnTo>
                      <a:pt x="801" y="3"/>
                    </a:lnTo>
                    <a:lnTo>
                      <a:pt x="802" y="5"/>
                    </a:lnTo>
                    <a:lnTo>
                      <a:pt x="800" y="5"/>
                    </a:lnTo>
                    <a:lnTo>
                      <a:pt x="798" y="4"/>
                    </a:lnTo>
                    <a:lnTo>
                      <a:pt x="798" y="6"/>
                    </a:lnTo>
                    <a:lnTo>
                      <a:pt x="798" y="9"/>
                    </a:lnTo>
                    <a:lnTo>
                      <a:pt x="800" y="9"/>
                    </a:lnTo>
                    <a:lnTo>
                      <a:pt x="802" y="9"/>
                    </a:lnTo>
                    <a:lnTo>
                      <a:pt x="803" y="11"/>
                    </a:lnTo>
                    <a:lnTo>
                      <a:pt x="803" y="13"/>
                    </a:lnTo>
                    <a:lnTo>
                      <a:pt x="805" y="13"/>
                    </a:lnTo>
                    <a:lnTo>
                      <a:pt x="808" y="14"/>
                    </a:lnTo>
                    <a:lnTo>
                      <a:pt x="812" y="14"/>
                    </a:lnTo>
                    <a:lnTo>
                      <a:pt x="814" y="14"/>
                    </a:lnTo>
                    <a:lnTo>
                      <a:pt x="815" y="15"/>
                    </a:lnTo>
                    <a:lnTo>
                      <a:pt x="816" y="16"/>
                    </a:lnTo>
                    <a:lnTo>
                      <a:pt x="816" y="18"/>
                    </a:lnTo>
                    <a:lnTo>
                      <a:pt x="818" y="19"/>
                    </a:lnTo>
                    <a:lnTo>
                      <a:pt x="820" y="19"/>
                    </a:lnTo>
                    <a:lnTo>
                      <a:pt x="822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6" y="24"/>
                    </a:lnTo>
                    <a:lnTo>
                      <a:pt x="828" y="24"/>
                    </a:lnTo>
                    <a:lnTo>
                      <a:pt x="829" y="25"/>
                    </a:lnTo>
                    <a:lnTo>
                      <a:pt x="830" y="27"/>
                    </a:lnTo>
                    <a:lnTo>
                      <a:pt x="830" y="28"/>
                    </a:lnTo>
                    <a:lnTo>
                      <a:pt x="832" y="29"/>
                    </a:lnTo>
                    <a:lnTo>
                      <a:pt x="834" y="29"/>
                    </a:lnTo>
                    <a:lnTo>
                      <a:pt x="834" y="27"/>
                    </a:lnTo>
                    <a:lnTo>
                      <a:pt x="833" y="25"/>
                    </a:lnTo>
                    <a:lnTo>
                      <a:pt x="835" y="25"/>
                    </a:lnTo>
                    <a:lnTo>
                      <a:pt x="837" y="26"/>
                    </a:lnTo>
                    <a:lnTo>
                      <a:pt x="837" y="24"/>
                    </a:lnTo>
                    <a:lnTo>
                      <a:pt x="836" y="21"/>
                    </a:lnTo>
                    <a:lnTo>
                      <a:pt x="836" y="19"/>
                    </a:lnTo>
                    <a:lnTo>
                      <a:pt x="836" y="17"/>
                    </a:lnTo>
                    <a:lnTo>
                      <a:pt x="834" y="17"/>
                    </a:lnTo>
                    <a:lnTo>
                      <a:pt x="832" y="17"/>
                    </a:lnTo>
                    <a:lnTo>
                      <a:pt x="831" y="15"/>
                    </a:lnTo>
                    <a:lnTo>
                      <a:pt x="831" y="13"/>
                    </a:lnTo>
                    <a:lnTo>
                      <a:pt x="829" y="13"/>
                    </a:lnTo>
                    <a:lnTo>
                      <a:pt x="827" y="13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8" y="9"/>
                    </a:lnTo>
                    <a:lnTo>
                      <a:pt x="830" y="10"/>
                    </a:lnTo>
                    <a:lnTo>
                      <a:pt x="831" y="11"/>
                    </a:lnTo>
                    <a:lnTo>
                      <a:pt x="831" y="13"/>
                    </a:lnTo>
                    <a:lnTo>
                      <a:pt x="833" y="14"/>
                    </a:lnTo>
                    <a:lnTo>
                      <a:pt x="835" y="14"/>
                    </a:lnTo>
                    <a:lnTo>
                      <a:pt x="835" y="16"/>
                    </a:lnTo>
                    <a:lnTo>
                      <a:pt x="836" y="17"/>
                    </a:lnTo>
                    <a:lnTo>
                      <a:pt x="838" y="18"/>
                    </a:lnTo>
                    <a:lnTo>
                      <a:pt x="839" y="18"/>
                    </a:lnTo>
                    <a:lnTo>
                      <a:pt x="841" y="20"/>
                    </a:lnTo>
                    <a:lnTo>
                      <a:pt x="841" y="22"/>
                    </a:lnTo>
                    <a:lnTo>
                      <a:pt x="842" y="25"/>
                    </a:lnTo>
                    <a:lnTo>
                      <a:pt x="842" y="26"/>
                    </a:lnTo>
                    <a:lnTo>
                      <a:pt x="839" y="26"/>
                    </a:lnTo>
                    <a:lnTo>
                      <a:pt x="837" y="26"/>
                    </a:lnTo>
                    <a:lnTo>
                      <a:pt x="837" y="28"/>
                    </a:lnTo>
                    <a:lnTo>
                      <a:pt x="838" y="29"/>
                    </a:lnTo>
                    <a:lnTo>
                      <a:pt x="838" y="33"/>
                    </a:lnTo>
                    <a:lnTo>
                      <a:pt x="839" y="37"/>
                    </a:lnTo>
                    <a:lnTo>
                      <a:pt x="837" y="36"/>
                    </a:lnTo>
                    <a:lnTo>
                      <a:pt x="835" y="36"/>
                    </a:lnTo>
                    <a:lnTo>
                      <a:pt x="835" y="37"/>
                    </a:lnTo>
                    <a:lnTo>
                      <a:pt x="836" y="38"/>
                    </a:lnTo>
                    <a:lnTo>
                      <a:pt x="836" y="39"/>
                    </a:lnTo>
                    <a:lnTo>
                      <a:pt x="836" y="41"/>
                    </a:lnTo>
                    <a:lnTo>
                      <a:pt x="834" y="41"/>
                    </a:lnTo>
                    <a:lnTo>
                      <a:pt x="832" y="39"/>
                    </a:lnTo>
                    <a:lnTo>
                      <a:pt x="832" y="37"/>
                    </a:lnTo>
                    <a:lnTo>
                      <a:pt x="832" y="36"/>
                    </a:lnTo>
                    <a:lnTo>
                      <a:pt x="830" y="35"/>
                    </a:lnTo>
                    <a:lnTo>
                      <a:pt x="828" y="35"/>
                    </a:lnTo>
                    <a:lnTo>
                      <a:pt x="827" y="33"/>
                    </a:lnTo>
                    <a:lnTo>
                      <a:pt x="827" y="31"/>
                    </a:lnTo>
                    <a:lnTo>
                      <a:pt x="829" y="32"/>
                    </a:lnTo>
                    <a:lnTo>
                      <a:pt x="831" y="32"/>
                    </a:lnTo>
                    <a:lnTo>
                      <a:pt x="831" y="30"/>
                    </a:lnTo>
                    <a:lnTo>
                      <a:pt x="830" y="28"/>
                    </a:lnTo>
                    <a:lnTo>
                      <a:pt x="828" y="28"/>
                    </a:lnTo>
                    <a:lnTo>
                      <a:pt x="826" y="28"/>
                    </a:lnTo>
                    <a:lnTo>
                      <a:pt x="826" y="26"/>
                    </a:lnTo>
                    <a:lnTo>
                      <a:pt x="826" y="24"/>
                    </a:lnTo>
                    <a:lnTo>
                      <a:pt x="824" y="24"/>
                    </a:lnTo>
                    <a:lnTo>
                      <a:pt x="821" y="24"/>
                    </a:lnTo>
                    <a:lnTo>
                      <a:pt x="821" y="25"/>
                    </a:lnTo>
                    <a:lnTo>
                      <a:pt x="821" y="27"/>
                    </a:lnTo>
                    <a:lnTo>
                      <a:pt x="822" y="29"/>
                    </a:lnTo>
                    <a:lnTo>
                      <a:pt x="822" y="31"/>
                    </a:lnTo>
                    <a:lnTo>
                      <a:pt x="820" y="31"/>
                    </a:lnTo>
                    <a:lnTo>
                      <a:pt x="818" y="30"/>
                    </a:lnTo>
                    <a:lnTo>
                      <a:pt x="819" y="32"/>
                    </a:lnTo>
                    <a:lnTo>
                      <a:pt x="819" y="34"/>
                    </a:lnTo>
                    <a:lnTo>
                      <a:pt x="820" y="38"/>
                    </a:lnTo>
                    <a:lnTo>
                      <a:pt x="818" y="37"/>
                    </a:lnTo>
                    <a:lnTo>
                      <a:pt x="816" y="37"/>
                    </a:lnTo>
                    <a:lnTo>
                      <a:pt x="815" y="35"/>
                    </a:lnTo>
                    <a:lnTo>
                      <a:pt x="815" y="33"/>
                    </a:lnTo>
                    <a:lnTo>
                      <a:pt x="815" y="32"/>
                    </a:lnTo>
                    <a:lnTo>
                      <a:pt x="814" y="30"/>
                    </a:lnTo>
                    <a:lnTo>
                      <a:pt x="814" y="28"/>
                    </a:lnTo>
                    <a:lnTo>
                      <a:pt x="814" y="26"/>
                    </a:lnTo>
                    <a:lnTo>
                      <a:pt x="816" y="26"/>
                    </a:lnTo>
                    <a:lnTo>
                      <a:pt x="818" y="27"/>
                    </a:lnTo>
                    <a:lnTo>
                      <a:pt x="817" y="25"/>
                    </a:lnTo>
                    <a:lnTo>
                      <a:pt x="817" y="22"/>
                    </a:lnTo>
                    <a:lnTo>
                      <a:pt x="815" y="22"/>
                    </a:lnTo>
                    <a:lnTo>
                      <a:pt x="813" y="21"/>
                    </a:lnTo>
                    <a:lnTo>
                      <a:pt x="813" y="24"/>
                    </a:lnTo>
                    <a:lnTo>
                      <a:pt x="814" y="26"/>
                    </a:lnTo>
                    <a:lnTo>
                      <a:pt x="812" y="26"/>
                    </a:lnTo>
                    <a:lnTo>
                      <a:pt x="810" y="26"/>
                    </a:lnTo>
                    <a:lnTo>
                      <a:pt x="808" y="25"/>
                    </a:lnTo>
                    <a:lnTo>
                      <a:pt x="805" y="25"/>
                    </a:lnTo>
                    <a:lnTo>
                      <a:pt x="805" y="22"/>
                    </a:lnTo>
                    <a:lnTo>
                      <a:pt x="804" y="20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2" y="16"/>
                    </a:lnTo>
                    <a:lnTo>
                      <a:pt x="800" y="16"/>
                    </a:lnTo>
                    <a:lnTo>
                      <a:pt x="798" y="16"/>
                    </a:lnTo>
                    <a:lnTo>
                      <a:pt x="796" y="16"/>
                    </a:lnTo>
                    <a:lnTo>
                      <a:pt x="796" y="17"/>
                    </a:lnTo>
                    <a:lnTo>
                      <a:pt x="797" y="19"/>
                    </a:lnTo>
                    <a:lnTo>
                      <a:pt x="795" y="19"/>
                    </a:lnTo>
                    <a:lnTo>
                      <a:pt x="793" y="19"/>
                    </a:lnTo>
                    <a:lnTo>
                      <a:pt x="793" y="21"/>
                    </a:lnTo>
                    <a:lnTo>
                      <a:pt x="794" y="22"/>
                    </a:lnTo>
                    <a:lnTo>
                      <a:pt x="795" y="24"/>
                    </a:lnTo>
                    <a:lnTo>
                      <a:pt x="797" y="24"/>
                    </a:lnTo>
                    <a:lnTo>
                      <a:pt x="799" y="24"/>
                    </a:lnTo>
                    <a:lnTo>
                      <a:pt x="801" y="25"/>
                    </a:lnTo>
                    <a:lnTo>
                      <a:pt x="802" y="26"/>
                    </a:lnTo>
                    <a:lnTo>
                      <a:pt x="802" y="28"/>
                    </a:lnTo>
                    <a:lnTo>
                      <a:pt x="800" y="28"/>
                    </a:lnTo>
                    <a:lnTo>
                      <a:pt x="798" y="28"/>
                    </a:lnTo>
                    <a:lnTo>
                      <a:pt x="798" y="29"/>
                    </a:lnTo>
                    <a:lnTo>
                      <a:pt x="799" y="31"/>
                    </a:lnTo>
                    <a:lnTo>
                      <a:pt x="797" y="31"/>
                    </a:lnTo>
                    <a:lnTo>
                      <a:pt x="795" y="31"/>
                    </a:lnTo>
                    <a:lnTo>
                      <a:pt x="795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89" y="27"/>
                    </a:lnTo>
                    <a:lnTo>
                      <a:pt x="787" y="26"/>
                    </a:lnTo>
                    <a:lnTo>
                      <a:pt x="786" y="26"/>
                    </a:lnTo>
                    <a:lnTo>
                      <a:pt x="784" y="26"/>
                    </a:lnTo>
                    <a:lnTo>
                      <a:pt x="782" y="26"/>
                    </a:lnTo>
                    <a:lnTo>
                      <a:pt x="782" y="28"/>
                    </a:lnTo>
                    <a:lnTo>
                      <a:pt x="783" y="29"/>
                    </a:lnTo>
                    <a:lnTo>
                      <a:pt x="784" y="30"/>
                    </a:lnTo>
                    <a:lnTo>
                      <a:pt x="786" y="30"/>
                    </a:lnTo>
                    <a:lnTo>
                      <a:pt x="787" y="32"/>
                    </a:lnTo>
                    <a:lnTo>
                      <a:pt x="787" y="34"/>
                    </a:lnTo>
                    <a:lnTo>
                      <a:pt x="789" y="34"/>
                    </a:lnTo>
                    <a:lnTo>
                      <a:pt x="792" y="34"/>
                    </a:lnTo>
                    <a:lnTo>
                      <a:pt x="792" y="36"/>
                    </a:lnTo>
                    <a:lnTo>
                      <a:pt x="793" y="38"/>
                    </a:lnTo>
                    <a:lnTo>
                      <a:pt x="795" y="38"/>
                    </a:lnTo>
                    <a:lnTo>
                      <a:pt x="796" y="38"/>
                    </a:lnTo>
                    <a:lnTo>
                      <a:pt x="798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04" y="39"/>
                    </a:lnTo>
                    <a:lnTo>
                      <a:pt x="804" y="39"/>
                    </a:lnTo>
                    <a:lnTo>
                      <a:pt x="804" y="37"/>
                    </a:lnTo>
                    <a:lnTo>
                      <a:pt x="804" y="36"/>
                    </a:lnTo>
                    <a:lnTo>
                      <a:pt x="803" y="36"/>
                    </a:lnTo>
                    <a:lnTo>
                      <a:pt x="805" y="36"/>
                    </a:lnTo>
                    <a:lnTo>
                      <a:pt x="808" y="36"/>
                    </a:lnTo>
                    <a:lnTo>
                      <a:pt x="809" y="38"/>
                    </a:lnTo>
                    <a:lnTo>
                      <a:pt x="809" y="41"/>
                    </a:lnTo>
                    <a:lnTo>
                      <a:pt x="811" y="41"/>
                    </a:lnTo>
                    <a:lnTo>
                      <a:pt x="813" y="41"/>
                    </a:lnTo>
                    <a:lnTo>
                      <a:pt x="813" y="43"/>
                    </a:lnTo>
                    <a:lnTo>
                      <a:pt x="813" y="45"/>
                    </a:lnTo>
                    <a:lnTo>
                      <a:pt x="815" y="45"/>
                    </a:lnTo>
                    <a:lnTo>
                      <a:pt x="817" y="45"/>
                    </a:lnTo>
                    <a:lnTo>
                      <a:pt x="818" y="47"/>
                    </a:lnTo>
                    <a:lnTo>
                      <a:pt x="818" y="49"/>
                    </a:lnTo>
                    <a:lnTo>
                      <a:pt x="818" y="51"/>
                    </a:lnTo>
                    <a:lnTo>
                      <a:pt x="819" y="53"/>
                    </a:lnTo>
                    <a:lnTo>
                      <a:pt x="821" y="53"/>
                    </a:lnTo>
                    <a:lnTo>
                      <a:pt x="824" y="53"/>
                    </a:lnTo>
                    <a:lnTo>
                      <a:pt x="824" y="55"/>
                    </a:lnTo>
                    <a:lnTo>
                      <a:pt x="824" y="58"/>
                    </a:lnTo>
                    <a:lnTo>
                      <a:pt x="821" y="58"/>
                    </a:lnTo>
                    <a:lnTo>
                      <a:pt x="820" y="56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18" y="61"/>
                    </a:lnTo>
                    <a:lnTo>
                      <a:pt x="817" y="61"/>
                    </a:lnTo>
                    <a:lnTo>
                      <a:pt x="817" y="62"/>
                    </a:lnTo>
                    <a:lnTo>
                      <a:pt x="817" y="64"/>
                    </a:lnTo>
                    <a:lnTo>
                      <a:pt x="815" y="64"/>
                    </a:lnTo>
                    <a:lnTo>
                      <a:pt x="814" y="64"/>
                    </a:lnTo>
                    <a:lnTo>
                      <a:pt x="812" y="64"/>
                    </a:lnTo>
                    <a:lnTo>
                      <a:pt x="810" y="63"/>
                    </a:lnTo>
                    <a:lnTo>
                      <a:pt x="810" y="65"/>
                    </a:lnTo>
                    <a:lnTo>
                      <a:pt x="810" y="67"/>
                    </a:lnTo>
                    <a:lnTo>
                      <a:pt x="811" y="69"/>
                    </a:lnTo>
                    <a:lnTo>
                      <a:pt x="811" y="71"/>
                    </a:lnTo>
                    <a:lnTo>
                      <a:pt x="809" y="70"/>
                    </a:lnTo>
                    <a:lnTo>
                      <a:pt x="806" y="70"/>
                    </a:lnTo>
                    <a:lnTo>
                      <a:pt x="806" y="68"/>
                    </a:lnTo>
                    <a:lnTo>
                      <a:pt x="806" y="66"/>
                    </a:lnTo>
                    <a:lnTo>
                      <a:pt x="805" y="65"/>
                    </a:lnTo>
                    <a:lnTo>
                      <a:pt x="805" y="63"/>
                    </a:lnTo>
                    <a:lnTo>
                      <a:pt x="803" y="62"/>
                    </a:lnTo>
                    <a:lnTo>
                      <a:pt x="801" y="62"/>
                    </a:lnTo>
                    <a:lnTo>
                      <a:pt x="801" y="64"/>
                    </a:lnTo>
                    <a:lnTo>
                      <a:pt x="802" y="66"/>
                    </a:lnTo>
                    <a:lnTo>
                      <a:pt x="800" y="66"/>
                    </a:lnTo>
                    <a:lnTo>
                      <a:pt x="798" y="65"/>
                    </a:lnTo>
                    <a:lnTo>
                      <a:pt x="798" y="67"/>
                    </a:lnTo>
                    <a:lnTo>
                      <a:pt x="799" y="69"/>
                    </a:lnTo>
                    <a:lnTo>
                      <a:pt x="797" y="69"/>
                    </a:lnTo>
                    <a:lnTo>
                      <a:pt x="795" y="69"/>
                    </a:lnTo>
                    <a:lnTo>
                      <a:pt x="795" y="67"/>
                    </a:lnTo>
                    <a:lnTo>
                      <a:pt x="794" y="65"/>
                    </a:lnTo>
                    <a:lnTo>
                      <a:pt x="796" y="65"/>
                    </a:lnTo>
                    <a:lnTo>
                      <a:pt x="798" y="65"/>
                    </a:lnTo>
                    <a:lnTo>
                      <a:pt x="798" y="64"/>
                    </a:lnTo>
                    <a:lnTo>
                      <a:pt x="797" y="62"/>
                    </a:lnTo>
                    <a:lnTo>
                      <a:pt x="795" y="62"/>
                    </a:lnTo>
                    <a:lnTo>
                      <a:pt x="793" y="61"/>
                    </a:lnTo>
                    <a:lnTo>
                      <a:pt x="793" y="60"/>
                    </a:lnTo>
                    <a:lnTo>
                      <a:pt x="793" y="58"/>
                    </a:lnTo>
                    <a:lnTo>
                      <a:pt x="792" y="55"/>
                    </a:lnTo>
                    <a:lnTo>
                      <a:pt x="792" y="53"/>
                    </a:lnTo>
                    <a:lnTo>
                      <a:pt x="792" y="53"/>
                    </a:lnTo>
                    <a:lnTo>
                      <a:pt x="794" y="53"/>
                    </a:lnTo>
                    <a:lnTo>
                      <a:pt x="795" y="53"/>
                    </a:lnTo>
                    <a:lnTo>
                      <a:pt x="796" y="53"/>
                    </a:lnTo>
                    <a:lnTo>
                      <a:pt x="798" y="54"/>
                    </a:lnTo>
                    <a:lnTo>
                      <a:pt x="800" y="54"/>
                    </a:lnTo>
                    <a:lnTo>
                      <a:pt x="799" y="52"/>
                    </a:lnTo>
                    <a:lnTo>
                      <a:pt x="799" y="50"/>
                    </a:lnTo>
                    <a:lnTo>
                      <a:pt x="797" y="50"/>
                    </a:lnTo>
                    <a:lnTo>
                      <a:pt x="795" y="50"/>
                    </a:lnTo>
                    <a:lnTo>
                      <a:pt x="794" y="48"/>
                    </a:lnTo>
                    <a:lnTo>
                      <a:pt x="794" y="46"/>
                    </a:lnTo>
                    <a:lnTo>
                      <a:pt x="794" y="44"/>
                    </a:lnTo>
                    <a:lnTo>
                      <a:pt x="793" y="42"/>
                    </a:lnTo>
                    <a:lnTo>
                      <a:pt x="793" y="38"/>
                    </a:lnTo>
                    <a:lnTo>
                      <a:pt x="791" y="38"/>
                    </a:lnTo>
                    <a:lnTo>
                      <a:pt x="788" y="37"/>
                    </a:lnTo>
                    <a:lnTo>
                      <a:pt x="787" y="35"/>
                    </a:lnTo>
                    <a:lnTo>
                      <a:pt x="787" y="34"/>
                    </a:lnTo>
                    <a:lnTo>
                      <a:pt x="785" y="33"/>
                    </a:lnTo>
                    <a:lnTo>
                      <a:pt x="783" y="33"/>
                    </a:lnTo>
                    <a:lnTo>
                      <a:pt x="784" y="35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88" y="39"/>
                    </a:lnTo>
                    <a:lnTo>
                      <a:pt x="789" y="42"/>
                    </a:lnTo>
                    <a:lnTo>
                      <a:pt x="789" y="44"/>
                    </a:lnTo>
                    <a:lnTo>
                      <a:pt x="789" y="46"/>
                    </a:lnTo>
                    <a:lnTo>
                      <a:pt x="788" y="46"/>
                    </a:lnTo>
                    <a:lnTo>
                      <a:pt x="786" y="45"/>
                    </a:lnTo>
                    <a:lnTo>
                      <a:pt x="785" y="45"/>
                    </a:lnTo>
                    <a:lnTo>
                      <a:pt x="784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8"/>
                    </a:lnTo>
                    <a:lnTo>
                      <a:pt x="783" y="50"/>
                    </a:lnTo>
                    <a:lnTo>
                      <a:pt x="783" y="52"/>
                    </a:lnTo>
                    <a:lnTo>
                      <a:pt x="785" y="52"/>
                    </a:lnTo>
                    <a:lnTo>
                      <a:pt x="787" y="53"/>
                    </a:lnTo>
                    <a:lnTo>
                      <a:pt x="788" y="54"/>
                    </a:lnTo>
                    <a:lnTo>
                      <a:pt x="788" y="56"/>
                    </a:lnTo>
                    <a:lnTo>
                      <a:pt x="788" y="59"/>
                    </a:lnTo>
                    <a:lnTo>
                      <a:pt x="789" y="61"/>
                    </a:lnTo>
                    <a:lnTo>
                      <a:pt x="789" y="65"/>
                    </a:lnTo>
                    <a:lnTo>
                      <a:pt x="791" y="66"/>
                    </a:lnTo>
                    <a:lnTo>
                      <a:pt x="791" y="68"/>
                    </a:lnTo>
                    <a:lnTo>
                      <a:pt x="788" y="68"/>
                    </a:lnTo>
                    <a:lnTo>
                      <a:pt x="786" y="68"/>
                    </a:lnTo>
                    <a:lnTo>
                      <a:pt x="787" y="69"/>
                    </a:lnTo>
                    <a:lnTo>
                      <a:pt x="787" y="71"/>
                    </a:lnTo>
                    <a:lnTo>
                      <a:pt x="787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3" y="77"/>
                    </a:lnTo>
                    <a:lnTo>
                      <a:pt x="793" y="76"/>
                    </a:lnTo>
                    <a:lnTo>
                      <a:pt x="792" y="75"/>
                    </a:lnTo>
                    <a:lnTo>
                      <a:pt x="792" y="72"/>
                    </a:lnTo>
                    <a:lnTo>
                      <a:pt x="792" y="72"/>
                    </a:lnTo>
                    <a:lnTo>
                      <a:pt x="794" y="72"/>
                    </a:lnTo>
                    <a:lnTo>
                      <a:pt x="796" y="72"/>
                    </a:lnTo>
                    <a:lnTo>
                      <a:pt x="796" y="75"/>
                    </a:lnTo>
                    <a:lnTo>
                      <a:pt x="797" y="77"/>
                    </a:lnTo>
                    <a:lnTo>
                      <a:pt x="798" y="77"/>
                    </a:lnTo>
                    <a:lnTo>
                      <a:pt x="800" y="77"/>
                    </a:lnTo>
                    <a:lnTo>
                      <a:pt x="801" y="79"/>
                    </a:lnTo>
                    <a:lnTo>
                      <a:pt x="801" y="81"/>
                    </a:lnTo>
                    <a:lnTo>
                      <a:pt x="799" y="81"/>
                    </a:lnTo>
                    <a:lnTo>
                      <a:pt x="797" y="81"/>
                    </a:lnTo>
                    <a:lnTo>
                      <a:pt x="799" y="88"/>
                    </a:lnTo>
                    <a:lnTo>
                      <a:pt x="795" y="88"/>
                    </a:lnTo>
                    <a:lnTo>
                      <a:pt x="793" y="87"/>
                    </a:lnTo>
                    <a:lnTo>
                      <a:pt x="791" y="87"/>
                    </a:lnTo>
                    <a:lnTo>
                      <a:pt x="791" y="85"/>
                    </a:lnTo>
                    <a:lnTo>
                      <a:pt x="789" y="83"/>
                    </a:lnTo>
                    <a:lnTo>
                      <a:pt x="788" y="83"/>
                    </a:lnTo>
                    <a:lnTo>
                      <a:pt x="786" y="83"/>
                    </a:lnTo>
                    <a:lnTo>
                      <a:pt x="785" y="81"/>
                    </a:lnTo>
                    <a:lnTo>
                      <a:pt x="785" y="79"/>
                    </a:lnTo>
                    <a:lnTo>
                      <a:pt x="785" y="77"/>
                    </a:lnTo>
                    <a:lnTo>
                      <a:pt x="784" y="76"/>
                    </a:lnTo>
                    <a:lnTo>
                      <a:pt x="782" y="75"/>
                    </a:lnTo>
                    <a:lnTo>
                      <a:pt x="780" y="75"/>
                    </a:lnTo>
                    <a:lnTo>
                      <a:pt x="778" y="75"/>
                    </a:lnTo>
                    <a:lnTo>
                      <a:pt x="776" y="75"/>
                    </a:lnTo>
                    <a:lnTo>
                      <a:pt x="777" y="78"/>
                    </a:lnTo>
                    <a:lnTo>
                      <a:pt x="777" y="80"/>
                    </a:lnTo>
                    <a:lnTo>
                      <a:pt x="778" y="82"/>
                    </a:lnTo>
                    <a:lnTo>
                      <a:pt x="778" y="84"/>
                    </a:lnTo>
                    <a:lnTo>
                      <a:pt x="779" y="86"/>
                    </a:lnTo>
                    <a:lnTo>
                      <a:pt x="781" y="86"/>
                    </a:lnTo>
                    <a:lnTo>
                      <a:pt x="783" y="86"/>
                    </a:lnTo>
                    <a:lnTo>
                      <a:pt x="782" y="85"/>
                    </a:lnTo>
                    <a:lnTo>
                      <a:pt x="782" y="84"/>
                    </a:lnTo>
                    <a:lnTo>
                      <a:pt x="782" y="83"/>
                    </a:lnTo>
                    <a:lnTo>
                      <a:pt x="782" y="82"/>
                    </a:lnTo>
                    <a:lnTo>
                      <a:pt x="784" y="83"/>
                    </a:lnTo>
                    <a:lnTo>
                      <a:pt x="786" y="83"/>
                    </a:lnTo>
                    <a:lnTo>
                      <a:pt x="786" y="85"/>
                    </a:lnTo>
                    <a:lnTo>
                      <a:pt x="786" y="87"/>
                    </a:lnTo>
                    <a:lnTo>
                      <a:pt x="788" y="87"/>
                    </a:lnTo>
                    <a:lnTo>
                      <a:pt x="791" y="87"/>
                    </a:lnTo>
                    <a:lnTo>
                      <a:pt x="792" y="92"/>
                    </a:lnTo>
                    <a:lnTo>
                      <a:pt x="793" y="94"/>
                    </a:lnTo>
                    <a:lnTo>
                      <a:pt x="793" y="95"/>
                    </a:lnTo>
                    <a:lnTo>
                      <a:pt x="791" y="95"/>
                    </a:lnTo>
                    <a:lnTo>
                      <a:pt x="788" y="95"/>
                    </a:lnTo>
                    <a:lnTo>
                      <a:pt x="788" y="97"/>
                    </a:lnTo>
                    <a:lnTo>
                      <a:pt x="789" y="98"/>
                    </a:lnTo>
                    <a:lnTo>
                      <a:pt x="781" y="98"/>
                    </a:lnTo>
                    <a:lnTo>
                      <a:pt x="780" y="94"/>
                    </a:lnTo>
                    <a:lnTo>
                      <a:pt x="780" y="92"/>
                    </a:lnTo>
                    <a:lnTo>
                      <a:pt x="780" y="89"/>
                    </a:lnTo>
                    <a:lnTo>
                      <a:pt x="778" y="89"/>
                    </a:lnTo>
                    <a:lnTo>
                      <a:pt x="776" y="89"/>
                    </a:lnTo>
                    <a:lnTo>
                      <a:pt x="775" y="87"/>
                    </a:lnTo>
                    <a:lnTo>
                      <a:pt x="775" y="85"/>
                    </a:lnTo>
                    <a:lnTo>
                      <a:pt x="775" y="83"/>
                    </a:lnTo>
                    <a:lnTo>
                      <a:pt x="774" y="81"/>
                    </a:lnTo>
                    <a:lnTo>
                      <a:pt x="771" y="81"/>
                    </a:lnTo>
                    <a:lnTo>
                      <a:pt x="769" y="81"/>
                    </a:lnTo>
                    <a:lnTo>
                      <a:pt x="770" y="83"/>
                    </a:lnTo>
                    <a:lnTo>
                      <a:pt x="770" y="85"/>
                    </a:lnTo>
                    <a:lnTo>
                      <a:pt x="770" y="87"/>
                    </a:lnTo>
                    <a:lnTo>
                      <a:pt x="771" y="88"/>
                    </a:lnTo>
                    <a:lnTo>
                      <a:pt x="771" y="91"/>
                    </a:lnTo>
                    <a:lnTo>
                      <a:pt x="772" y="93"/>
                    </a:lnTo>
                    <a:lnTo>
                      <a:pt x="775" y="93"/>
                    </a:lnTo>
                    <a:lnTo>
                      <a:pt x="776" y="93"/>
                    </a:lnTo>
                    <a:lnTo>
                      <a:pt x="777" y="95"/>
                    </a:lnTo>
                    <a:lnTo>
                      <a:pt x="777" y="97"/>
                    </a:lnTo>
                    <a:lnTo>
                      <a:pt x="779" y="97"/>
                    </a:lnTo>
                    <a:lnTo>
                      <a:pt x="781" y="98"/>
                    </a:lnTo>
                    <a:lnTo>
                      <a:pt x="782" y="99"/>
                    </a:lnTo>
                    <a:lnTo>
                      <a:pt x="782" y="101"/>
                    </a:lnTo>
                    <a:lnTo>
                      <a:pt x="782" y="103"/>
                    </a:lnTo>
                    <a:lnTo>
                      <a:pt x="783" y="105"/>
                    </a:lnTo>
                    <a:lnTo>
                      <a:pt x="781" y="105"/>
                    </a:lnTo>
                    <a:lnTo>
                      <a:pt x="779" y="104"/>
                    </a:lnTo>
                    <a:lnTo>
                      <a:pt x="779" y="106"/>
                    </a:lnTo>
                    <a:lnTo>
                      <a:pt x="780" y="109"/>
                    </a:lnTo>
                    <a:lnTo>
                      <a:pt x="778" y="109"/>
                    </a:lnTo>
                    <a:lnTo>
                      <a:pt x="776" y="109"/>
                    </a:lnTo>
                    <a:lnTo>
                      <a:pt x="774" y="108"/>
                    </a:lnTo>
                    <a:lnTo>
                      <a:pt x="771" y="108"/>
                    </a:lnTo>
                    <a:lnTo>
                      <a:pt x="771" y="110"/>
                    </a:lnTo>
                    <a:lnTo>
                      <a:pt x="772" y="112"/>
                    </a:lnTo>
                    <a:lnTo>
                      <a:pt x="772" y="114"/>
                    </a:lnTo>
                    <a:lnTo>
                      <a:pt x="774" y="115"/>
                    </a:lnTo>
                    <a:lnTo>
                      <a:pt x="771" y="115"/>
                    </a:lnTo>
                    <a:lnTo>
                      <a:pt x="769" y="115"/>
                    </a:lnTo>
                    <a:lnTo>
                      <a:pt x="769" y="117"/>
                    </a:lnTo>
                    <a:lnTo>
                      <a:pt x="770" y="119"/>
                    </a:lnTo>
                    <a:lnTo>
                      <a:pt x="768" y="118"/>
                    </a:lnTo>
                    <a:lnTo>
                      <a:pt x="766" y="118"/>
                    </a:lnTo>
                    <a:lnTo>
                      <a:pt x="766" y="120"/>
                    </a:lnTo>
                    <a:lnTo>
                      <a:pt x="766" y="122"/>
                    </a:lnTo>
                    <a:lnTo>
                      <a:pt x="765" y="122"/>
                    </a:lnTo>
                    <a:lnTo>
                      <a:pt x="763" y="121"/>
                    </a:lnTo>
                    <a:lnTo>
                      <a:pt x="761" y="121"/>
                    </a:lnTo>
                    <a:lnTo>
                      <a:pt x="759" y="121"/>
                    </a:lnTo>
                    <a:lnTo>
                      <a:pt x="759" y="123"/>
                    </a:lnTo>
                    <a:lnTo>
                      <a:pt x="760" y="126"/>
                    </a:lnTo>
                    <a:lnTo>
                      <a:pt x="760" y="127"/>
                    </a:lnTo>
                    <a:lnTo>
                      <a:pt x="761" y="129"/>
                    </a:lnTo>
                    <a:lnTo>
                      <a:pt x="759" y="129"/>
                    </a:lnTo>
                    <a:lnTo>
                      <a:pt x="756" y="129"/>
                    </a:lnTo>
                    <a:lnTo>
                      <a:pt x="756" y="131"/>
                    </a:lnTo>
                    <a:lnTo>
                      <a:pt x="758" y="132"/>
                    </a:lnTo>
                    <a:lnTo>
                      <a:pt x="755" y="132"/>
                    </a:lnTo>
                    <a:lnTo>
                      <a:pt x="753" y="132"/>
                    </a:lnTo>
                    <a:lnTo>
                      <a:pt x="753" y="134"/>
                    </a:lnTo>
                    <a:lnTo>
                      <a:pt x="754" y="136"/>
                    </a:lnTo>
                    <a:lnTo>
                      <a:pt x="752" y="135"/>
                    </a:lnTo>
                    <a:lnTo>
                      <a:pt x="750" y="135"/>
                    </a:lnTo>
                    <a:lnTo>
                      <a:pt x="750" y="137"/>
                    </a:lnTo>
                    <a:lnTo>
                      <a:pt x="751" y="139"/>
                    </a:lnTo>
                    <a:lnTo>
                      <a:pt x="749" y="139"/>
                    </a:lnTo>
                    <a:lnTo>
                      <a:pt x="747" y="139"/>
                    </a:lnTo>
                    <a:lnTo>
                      <a:pt x="747" y="141"/>
                    </a:lnTo>
                    <a:lnTo>
                      <a:pt x="748" y="143"/>
                    </a:lnTo>
                    <a:lnTo>
                      <a:pt x="746" y="143"/>
                    </a:lnTo>
                    <a:lnTo>
                      <a:pt x="744" y="143"/>
                    </a:lnTo>
                    <a:lnTo>
                      <a:pt x="744" y="145"/>
                    </a:lnTo>
                    <a:lnTo>
                      <a:pt x="745" y="146"/>
                    </a:lnTo>
                    <a:lnTo>
                      <a:pt x="743" y="146"/>
                    </a:lnTo>
                    <a:lnTo>
                      <a:pt x="741" y="146"/>
                    </a:lnTo>
                    <a:lnTo>
                      <a:pt x="739" y="144"/>
                    </a:lnTo>
                    <a:lnTo>
                      <a:pt x="739" y="142"/>
                    </a:lnTo>
                    <a:lnTo>
                      <a:pt x="737" y="142"/>
                    </a:lnTo>
                    <a:lnTo>
                      <a:pt x="735" y="142"/>
                    </a:lnTo>
                    <a:lnTo>
                      <a:pt x="735" y="144"/>
                    </a:lnTo>
                    <a:lnTo>
                      <a:pt x="736" y="146"/>
                    </a:lnTo>
                    <a:lnTo>
                      <a:pt x="738" y="146"/>
                    </a:lnTo>
                    <a:lnTo>
                      <a:pt x="741" y="146"/>
                    </a:lnTo>
                    <a:lnTo>
                      <a:pt x="741" y="148"/>
                    </a:lnTo>
                    <a:lnTo>
                      <a:pt x="742" y="150"/>
                    </a:lnTo>
                    <a:lnTo>
                      <a:pt x="739" y="149"/>
                    </a:lnTo>
                    <a:lnTo>
                      <a:pt x="737" y="149"/>
                    </a:lnTo>
                    <a:lnTo>
                      <a:pt x="737" y="151"/>
                    </a:lnTo>
                    <a:lnTo>
                      <a:pt x="738" y="153"/>
                    </a:lnTo>
                    <a:lnTo>
                      <a:pt x="738" y="155"/>
                    </a:lnTo>
                    <a:lnTo>
                      <a:pt x="739" y="158"/>
                    </a:lnTo>
                    <a:lnTo>
                      <a:pt x="737" y="156"/>
                    </a:lnTo>
                    <a:lnTo>
                      <a:pt x="735" y="156"/>
                    </a:lnTo>
                    <a:lnTo>
                      <a:pt x="733" y="156"/>
                    </a:lnTo>
                    <a:lnTo>
                      <a:pt x="731" y="156"/>
                    </a:lnTo>
                    <a:lnTo>
                      <a:pt x="731" y="159"/>
                    </a:lnTo>
                    <a:lnTo>
                      <a:pt x="732" y="160"/>
                    </a:lnTo>
                    <a:lnTo>
                      <a:pt x="732" y="162"/>
                    </a:lnTo>
                    <a:lnTo>
                      <a:pt x="733" y="164"/>
                    </a:lnTo>
                    <a:lnTo>
                      <a:pt x="731" y="164"/>
                    </a:lnTo>
                    <a:lnTo>
                      <a:pt x="729" y="164"/>
                    </a:lnTo>
                    <a:lnTo>
                      <a:pt x="727" y="163"/>
                    </a:lnTo>
                    <a:lnTo>
                      <a:pt x="725" y="163"/>
                    </a:lnTo>
                    <a:lnTo>
                      <a:pt x="725" y="165"/>
                    </a:lnTo>
                    <a:lnTo>
                      <a:pt x="726" y="167"/>
                    </a:lnTo>
                    <a:lnTo>
                      <a:pt x="726" y="169"/>
                    </a:lnTo>
                    <a:lnTo>
                      <a:pt x="727" y="171"/>
                    </a:lnTo>
                    <a:lnTo>
                      <a:pt x="725" y="170"/>
                    </a:lnTo>
                    <a:lnTo>
                      <a:pt x="722" y="170"/>
                    </a:lnTo>
                    <a:lnTo>
                      <a:pt x="722" y="172"/>
                    </a:lnTo>
                    <a:lnTo>
                      <a:pt x="723" y="175"/>
                    </a:lnTo>
                    <a:lnTo>
                      <a:pt x="721" y="175"/>
                    </a:lnTo>
                    <a:lnTo>
                      <a:pt x="719" y="173"/>
                    </a:lnTo>
                    <a:lnTo>
                      <a:pt x="719" y="176"/>
                    </a:lnTo>
                    <a:lnTo>
                      <a:pt x="720" y="178"/>
                    </a:lnTo>
                    <a:lnTo>
                      <a:pt x="718" y="178"/>
                    </a:lnTo>
                    <a:lnTo>
                      <a:pt x="716" y="178"/>
                    </a:lnTo>
                    <a:lnTo>
                      <a:pt x="716" y="179"/>
                    </a:lnTo>
                    <a:lnTo>
                      <a:pt x="717" y="181"/>
                    </a:lnTo>
                    <a:lnTo>
                      <a:pt x="715" y="181"/>
                    </a:lnTo>
                    <a:lnTo>
                      <a:pt x="713" y="181"/>
                    </a:lnTo>
                    <a:lnTo>
                      <a:pt x="713" y="183"/>
                    </a:lnTo>
                    <a:lnTo>
                      <a:pt x="714" y="185"/>
                    </a:lnTo>
                    <a:lnTo>
                      <a:pt x="712" y="184"/>
                    </a:lnTo>
                    <a:lnTo>
                      <a:pt x="710" y="184"/>
                    </a:lnTo>
                    <a:lnTo>
                      <a:pt x="710" y="186"/>
                    </a:lnTo>
                    <a:lnTo>
                      <a:pt x="711" y="188"/>
                    </a:lnTo>
                    <a:lnTo>
                      <a:pt x="709" y="188"/>
                    </a:lnTo>
                    <a:lnTo>
                      <a:pt x="706" y="187"/>
                    </a:lnTo>
                    <a:lnTo>
                      <a:pt x="706" y="189"/>
                    </a:lnTo>
                    <a:lnTo>
                      <a:pt x="708" y="192"/>
                    </a:lnTo>
                    <a:lnTo>
                      <a:pt x="705" y="192"/>
                    </a:lnTo>
                    <a:lnTo>
                      <a:pt x="703" y="192"/>
                    </a:lnTo>
                    <a:lnTo>
                      <a:pt x="703" y="193"/>
                    </a:lnTo>
                    <a:lnTo>
                      <a:pt x="704" y="195"/>
                    </a:lnTo>
                    <a:lnTo>
                      <a:pt x="702" y="195"/>
                    </a:lnTo>
                    <a:lnTo>
                      <a:pt x="700" y="195"/>
                    </a:lnTo>
                    <a:lnTo>
                      <a:pt x="701" y="197"/>
                    </a:lnTo>
                    <a:lnTo>
                      <a:pt x="701" y="199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8" y="200"/>
                    </a:lnTo>
                    <a:lnTo>
                      <a:pt x="698" y="202"/>
                    </a:lnTo>
                    <a:lnTo>
                      <a:pt x="696" y="202"/>
                    </a:lnTo>
                    <a:lnTo>
                      <a:pt x="694" y="202"/>
                    </a:lnTo>
                    <a:lnTo>
                      <a:pt x="692" y="202"/>
                    </a:lnTo>
                    <a:lnTo>
                      <a:pt x="689" y="201"/>
                    </a:lnTo>
                    <a:lnTo>
                      <a:pt x="687" y="201"/>
                    </a:lnTo>
                    <a:lnTo>
                      <a:pt x="686" y="201"/>
                    </a:lnTo>
                    <a:lnTo>
                      <a:pt x="685" y="199"/>
                    </a:lnTo>
                    <a:lnTo>
                      <a:pt x="685" y="197"/>
                    </a:lnTo>
                    <a:lnTo>
                      <a:pt x="683" y="197"/>
                    </a:lnTo>
                    <a:lnTo>
                      <a:pt x="681" y="197"/>
                    </a:lnTo>
                    <a:lnTo>
                      <a:pt x="680" y="195"/>
                    </a:lnTo>
                    <a:lnTo>
                      <a:pt x="680" y="193"/>
                    </a:lnTo>
                    <a:lnTo>
                      <a:pt x="678" y="193"/>
                    </a:lnTo>
                    <a:lnTo>
                      <a:pt x="676" y="193"/>
                    </a:lnTo>
                    <a:lnTo>
                      <a:pt x="677" y="195"/>
                    </a:lnTo>
                    <a:lnTo>
                      <a:pt x="677" y="197"/>
                    </a:lnTo>
                    <a:lnTo>
                      <a:pt x="679" y="197"/>
                    </a:lnTo>
                    <a:lnTo>
                      <a:pt x="681" y="197"/>
                    </a:lnTo>
                    <a:lnTo>
                      <a:pt x="681" y="199"/>
                    </a:lnTo>
                    <a:lnTo>
                      <a:pt x="682" y="201"/>
                    </a:lnTo>
                    <a:lnTo>
                      <a:pt x="684" y="201"/>
                    </a:lnTo>
                    <a:lnTo>
                      <a:pt x="686" y="201"/>
                    </a:lnTo>
                    <a:lnTo>
                      <a:pt x="686" y="203"/>
                    </a:lnTo>
                    <a:lnTo>
                      <a:pt x="687" y="205"/>
                    </a:lnTo>
                    <a:lnTo>
                      <a:pt x="685" y="204"/>
                    </a:lnTo>
                    <a:lnTo>
                      <a:pt x="683" y="204"/>
                    </a:lnTo>
                    <a:lnTo>
                      <a:pt x="683" y="206"/>
                    </a:lnTo>
                    <a:lnTo>
                      <a:pt x="684" y="209"/>
                    </a:lnTo>
                    <a:lnTo>
                      <a:pt x="686" y="209"/>
                    </a:lnTo>
                    <a:lnTo>
                      <a:pt x="687" y="209"/>
                    </a:lnTo>
                    <a:lnTo>
                      <a:pt x="688" y="211"/>
                    </a:lnTo>
                    <a:lnTo>
                      <a:pt x="688" y="213"/>
                    </a:lnTo>
                    <a:lnTo>
                      <a:pt x="686" y="213"/>
                    </a:lnTo>
                    <a:lnTo>
                      <a:pt x="685" y="213"/>
                    </a:lnTo>
                    <a:lnTo>
                      <a:pt x="685" y="214"/>
                    </a:lnTo>
                    <a:lnTo>
                      <a:pt x="686" y="216"/>
                    </a:lnTo>
                    <a:lnTo>
                      <a:pt x="684" y="216"/>
                    </a:lnTo>
                    <a:lnTo>
                      <a:pt x="682" y="216"/>
                    </a:lnTo>
                    <a:lnTo>
                      <a:pt x="680" y="216"/>
                    </a:lnTo>
                    <a:lnTo>
                      <a:pt x="678" y="216"/>
                    </a:lnTo>
                    <a:lnTo>
                      <a:pt x="678" y="217"/>
                    </a:lnTo>
                    <a:lnTo>
                      <a:pt x="679" y="219"/>
                    </a:lnTo>
                    <a:lnTo>
                      <a:pt x="679" y="221"/>
                    </a:lnTo>
                    <a:lnTo>
                      <a:pt x="680" y="223"/>
                    </a:lnTo>
                    <a:lnTo>
                      <a:pt x="678" y="223"/>
                    </a:lnTo>
                    <a:lnTo>
                      <a:pt x="676" y="223"/>
                    </a:lnTo>
                    <a:lnTo>
                      <a:pt x="676" y="225"/>
                    </a:lnTo>
                    <a:lnTo>
                      <a:pt x="677" y="227"/>
                    </a:lnTo>
                    <a:lnTo>
                      <a:pt x="675" y="227"/>
                    </a:lnTo>
                    <a:lnTo>
                      <a:pt x="672" y="227"/>
                    </a:lnTo>
                    <a:lnTo>
                      <a:pt x="672" y="229"/>
                    </a:lnTo>
                    <a:lnTo>
                      <a:pt x="673" y="230"/>
                    </a:lnTo>
                    <a:lnTo>
                      <a:pt x="671" y="230"/>
                    </a:lnTo>
                    <a:lnTo>
                      <a:pt x="669" y="230"/>
                    </a:lnTo>
                    <a:lnTo>
                      <a:pt x="669" y="232"/>
                    </a:lnTo>
                    <a:lnTo>
                      <a:pt x="670" y="234"/>
                    </a:lnTo>
                    <a:lnTo>
                      <a:pt x="668" y="234"/>
                    </a:lnTo>
                    <a:lnTo>
                      <a:pt x="666" y="233"/>
                    </a:lnTo>
                    <a:lnTo>
                      <a:pt x="667" y="235"/>
                    </a:lnTo>
                    <a:lnTo>
                      <a:pt x="667" y="237"/>
                    </a:lnTo>
                    <a:lnTo>
                      <a:pt x="665" y="237"/>
                    </a:lnTo>
                    <a:lnTo>
                      <a:pt x="663" y="237"/>
                    </a:lnTo>
                    <a:lnTo>
                      <a:pt x="664" y="239"/>
                    </a:lnTo>
                    <a:lnTo>
                      <a:pt x="664" y="240"/>
                    </a:lnTo>
                    <a:lnTo>
                      <a:pt x="662" y="240"/>
                    </a:lnTo>
                    <a:lnTo>
                      <a:pt x="660" y="240"/>
                    </a:lnTo>
                    <a:lnTo>
                      <a:pt x="660" y="238"/>
                    </a:lnTo>
                    <a:lnTo>
                      <a:pt x="659" y="236"/>
                    </a:lnTo>
                    <a:lnTo>
                      <a:pt x="656" y="236"/>
                    </a:lnTo>
                    <a:lnTo>
                      <a:pt x="654" y="236"/>
                    </a:lnTo>
                    <a:lnTo>
                      <a:pt x="655" y="238"/>
                    </a:lnTo>
                    <a:lnTo>
                      <a:pt x="655" y="240"/>
                    </a:lnTo>
                    <a:lnTo>
                      <a:pt x="658" y="240"/>
                    </a:lnTo>
                    <a:lnTo>
                      <a:pt x="660" y="240"/>
                    </a:lnTo>
                    <a:lnTo>
                      <a:pt x="661" y="243"/>
                    </a:lnTo>
                    <a:lnTo>
                      <a:pt x="661" y="245"/>
                    </a:lnTo>
                    <a:lnTo>
                      <a:pt x="659" y="245"/>
                    </a:lnTo>
                    <a:lnTo>
                      <a:pt x="656" y="244"/>
                    </a:lnTo>
                    <a:lnTo>
                      <a:pt x="658" y="246"/>
                    </a:lnTo>
                    <a:lnTo>
                      <a:pt x="658" y="248"/>
                    </a:lnTo>
                    <a:lnTo>
                      <a:pt x="659" y="250"/>
                    </a:lnTo>
                    <a:lnTo>
                      <a:pt x="659" y="252"/>
                    </a:lnTo>
                    <a:lnTo>
                      <a:pt x="656" y="252"/>
                    </a:lnTo>
                    <a:lnTo>
                      <a:pt x="654" y="251"/>
                    </a:lnTo>
                    <a:lnTo>
                      <a:pt x="652" y="251"/>
                    </a:lnTo>
                    <a:lnTo>
                      <a:pt x="651" y="251"/>
                    </a:lnTo>
                    <a:lnTo>
                      <a:pt x="651" y="253"/>
                    </a:lnTo>
                    <a:lnTo>
                      <a:pt x="651" y="255"/>
                    </a:lnTo>
                    <a:lnTo>
                      <a:pt x="652" y="256"/>
                    </a:lnTo>
                    <a:lnTo>
                      <a:pt x="652" y="259"/>
                    </a:lnTo>
                    <a:lnTo>
                      <a:pt x="651" y="259"/>
                    </a:lnTo>
                    <a:lnTo>
                      <a:pt x="649" y="259"/>
                    </a:lnTo>
                    <a:lnTo>
                      <a:pt x="649" y="261"/>
                    </a:lnTo>
                    <a:lnTo>
                      <a:pt x="650" y="263"/>
                    </a:lnTo>
                    <a:lnTo>
                      <a:pt x="648" y="263"/>
                    </a:lnTo>
                    <a:lnTo>
                      <a:pt x="646" y="262"/>
                    </a:lnTo>
                    <a:lnTo>
                      <a:pt x="644" y="262"/>
                    </a:lnTo>
                    <a:lnTo>
                      <a:pt x="642" y="262"/>
                    </a:lnTo>
                    <a:lnTo>
                      <a:pt x="642" y="264"/>
                    </a:lnTo>
                    <a:lnTo>
                      <a:pt x="643" y="266"/>
                    </a:lnTo>
                    <a:lnTo>
                      <a:pt x="641" y="266"/>
                    </a:lnTo>
                    <a:lnTo>
                      <a:pt x="638" y="265"/>
                    </a:lnTo>
                    <a:lnTo>
                      <a:pt x="636" y="265"/>
                    </a:lnTo>
                    <a:lnTo>
                      <a:pt x="634" y="265"/>
                    </a:lnTo>
                    <a:lnTo>
                      <a:pt x="635" y="267"/>
                    </a:lnTo>
                    <a:lnTo>
                      <a:pt x="635" y="269"/>
                    </a:lnTo>
                    <a:lnTo>
                      <a:pt x="637" y="269"/>
                    </a:lnTo>
                    <a:lnTo>
                      <a:pt x="639" y="269"/>
                    </a:lnTo>
                    <a:lnTo>
                      <a:pt x="641" y="271"/>
                    </a:lnTo>
                    <a:lnTo>
                      <a:pt x="641" y="273"/>
                    </a:lnTo>
                    <a:lnTo>
                      <a:pt x="638" y="272"/>
                    </a:lnTo>
                    <a:lnTo>
                      <a:pt x="636" y="272"/>
                    </a:lnTo>
                    <a:lnTo>
                      <a:pt x="637" y="275"/>
                    </a:lnTo>
                    <a:lnTo>
                      <a:pt x="637" y="277"/>
                    </a:lnTo>
                    <a:lnTo>
                      <a:pt x="635" y="277"/>
                    </a:lnTo>
                    <a:lnTo>
                      <a:pt x="633" y="277"/>
                    </a:lnTo>
                    <a:lnTo>
                      <a:pt x="631" y="276"/>
                    </a:lnTo>
                    <a:lnTo>
                      <a:pt x="629" y="277"/>
                    </a:lnTo>
                    <a:lnTo>
                      <a:pt x="630" y="278"/>
                    </a:lnTo>
                    <a:lnTo>
                      <a:pt x="630" y="280"/>
                    </a:lnTo>
                    <a:lnTo>
                      <a:pt x="631" y="282"/>
                    </a:lnTo>
                    <a:lnTo>
                      <a:pt x="631" y="284"/>
                    </a:lnTo>
                    <a:lnTo>
                      <a:pt x="629" y="284"/>
                    </a:lnTo>
                    <a:lnTo>
                      <a:pt x="628" y="283"/>
                    </a:lnTo>
                    <a:lnTo>
                      <a:pt x="628" y="285"/>
                    </a:lnTo>
                    <a:lnTo>
                      <a:pt x="629" y="287"/>
                    </a:lnTo>
                    <a:lnTo>
                      <a:pt x="627" y="287"/>
                    </a:lnTo>
                    <a:lnTo>
                      <a:pt x="625" y="287"/>
                    </a:lnTo>
                    <a:lnTo>
                      <a:pt x="625" y="289"/>
                    </a:lnTo>
                    <a:lnTo>
                      <a:pt x="626" y="290"/>
                    </a:lnTo>
                    <a:lnTo>
                      <a:pt x="623" y="290"/>
                    </a:lnTo>
                    <a:lnTo>
                      <a:pt x="621" y="290"/>
                    </a:lnTo>
                    <a:lnTo>
                      <a:pt x="620" y="288"/>
                    </a:lnTo>
                    <a:lnTo>
                      <a:pt x="620" y="287"/>
                    </a:lnTo>
                    <a:lnTo>
                      <a:pt x="618" y="286"/>
                    </a:lnTo>
                    <a:lnTo>
                      <a:pt x="616" y="286"/>
                    </a:lnTo>
                    <a:lnTo>
                      <a:pt x="616" y="288"/>
                    </a:lnTo>
                    <a:lnTo>
                      <a:pt x="617" y="290"/>
                    </a:lnTo>
                    <a:lnTo>
                      <a:pt x="618" y="290"/>
                    </a:lnTo>
                    <a:lnTo>
                      <a:pt x="619" y="290"/>
                    </a:lnTo>
                    <a:lnTo>
                      <a:pt x="620" y="290"/>
                    </a:lnTo>
                    <a:lnTo>
                      <a:pt x="621" y="290"/>
                    </a:lnTo>
                    <a:lnTo>
                      <a:pt x="621" y="293"/>
                    </a:lnTo>
                    <a:lnTo>
                      <a:pt x="622" y="295"/>
                    </a:lnTo>
                    <a:lnTo>
                      <a:pt x="620" y="295"/>
                    </a:lnTo>
                    <a:lnTo>
                      <a:pt x="618" y="295"/>
                    </a:lnTo>
                    <a:lnTo>
                      <a:pt x="618" y="296"/>
                    </a:lnTo>
                    <a:lnTo>
                      <a:pt x="619" y="298"/>
                    </a:lnTo>
                    <a:lnTo>
                      <a:pt x="617" y="298"/>
                    </a:lnTo>
                    <a:lnTo>
                      <a:pt x="615" y="298"/>
                    </a:lnTo>
                    <a:lnTo>
                      <a:pt x="616" y="300"/>
                    </a:lnTo>
                    <a:lnTo>
                      <a:pt x="616" y="302"/>
                    </a:lnTo>
                    <a:lnTo>
                      <a:pt x="614" y="301"/>
                    </a:lnTo>
                    <a:lnTo>
                      <a:pt x="612" y="301"/>
                    </a:lnTo>
                    <a:lnTo>
                      <a:pt x="613" y="303"/>
                    </a:lnTo>
                    <a:lnTo>
                      <a:pt x="613" y="305"/>
                    </a:lnTo>
                    <a:lnTo>
                      <a:pt x="614" y="308"/>
                    </a:lnTo>
                    <a:lnTo>
                      <a:pt x="614" y="310"/>
                    </a:lnTo>
                    <a:lnTo>
                      <a:pt x="612" y="309"/>
                    </a:lnTo>
                    <a:lnTo>
                      <a:pt x="610" y="309"/>
                    </a:lnTo>
                    <a:lnTo>
                      <a:pt x="611" y="311"/>
                    </a:lnTo>
                    <a:lnTo>
                      <a:pt x="611" y="313"/>
                    </a:lnTo>
                    <a:lnTo>
                      <a:pt x="610" y="313"/>
                    </a:lnTo>
                    <a:lnTo>
                      <a:pt x="608" y="313"/>
                    </a:lnTo>
                    <a:lnTo>
                      <a:pt x="605" y="312"/>
                    </a:lnTo>
                    <a:lnTo>
                      <a:pt x="603" y="312"/>
                    </a:lnTo>
                    <a:lnTo>
                      <a:pt x="603" y="314"/>
                    </a:lnTo>
                    <a:lnTo>
                      <a:pt x="604" y="316"/>
                    </a:lnTo>
                    <a:lnTo>
                      <a:pt x="604" y="318"/>
                    </a:lnTo>
                    <a:lnTo>
                      <a:pt x="605" y="320"/>
                    </a:lnTo>
                    <a:lnTo>
                      <a:pt x="603" y="320"/>
                    </a:lnTo>
                    <a:lnTo>
                      <a:pt x="601" y="319"/>
                    </a:lnTo>
                    <a:lnTo>
                      <a:pt x="601" y="321"/>
                    </a:lnTo>
                    <a:lnTo>
                      <a:pt x="602" y="323"/>
                    </a:lnTo>
                    <a:lnTo>
                      <a:pt x="600" y="323"/>
                    </a:lnTo>
                    <a:lnTo>
                      <a:pt x="598" y="323"/>
                    </a:lnTo>
                    <a:lnTo>
                      <a:pt x="599" y="326"/>
                    </a:lnTo>
                    <a:lnTo>
                      <a:pt x="599" y="327"/>
                    </a:lnTo>
                    <a:lnTo>
                      <a:pt x="597" y="327"/>
                    </a:lnTo>
                    <a:lnTo>
                      <a:pt x="595" y="327"/>
                    </a:lnTo>
                    <a:lnTo>
                      <a:pt x="596" y="329"/>
                    </a:lnTo>
                    <a:lnTo>
                      <a:pt x="596" y="331"/>
                    </a:lnTo>
                    <a:lnTo>
                      <a:pt x="594" y="331"/>
                    </a:lnTo>
                    <a:lnTo>
                      <a:pt x="592" y="331"/>
                    </a:lnTo>
                    <a:lnTo>
                      <a:pt x="593" y="332"/>
                    </a:lnTo>
                    <a:lnTo>
                      <a:pt x="593" y="334"/>
                    </a:lnTo>
                    <a:lnTo>
                      <a:pt x="590" y="334"/>
                    </a:lnTo>
                    <a:lnTo>
                      <a:pt x="588" y="334"/>
                    </a:lnTo>
                    <a:lnTo>
                      <a:pt x="589" y="336"/>
                    </a:lnTo>
                    <a:lnTo>
                      <a:pt x="589" y="338"/>
                    </a:lnTo>
                    <a:lnTo>
                      <a:pt x="588" y="337"/>
                    </a:lnTo>
                    <a:lnTo>
                      <a:pt x="586" y="337"/>
                    </a:lnTo>
                    <a:lnTo>
                      <a:pt x="586" y="339"/>
                    </a:lnTo>
                    <a:lnTo>
                      <a:pt x="587" y="342"/>
                    </a:lnTo>
                    <a:lnTo>
                      <a:pt x="585" y="342"/>
                    </a:lnTo>
                    <a:lnTo>
                      <a:pt x="583" y="342"/>
                    </a:lnTo>
                    <a:lnTo>
                      <a:pt x="583" y="344"/>
                    </a:lnTo>
                    <a:lnTo>
                      <a:pt x="584" y="345"/>
                    </a:lnTo>
                    <a:lnTo>
                      <a:pt x="582" y="345"/>
                    </a:lnTo>
                    <a:lnTo>
                      <a:pt x="580" y="345"/>
                    </a:lnTo>
                    <a:lnTo>
                      <a:pt x="581" y="347"/>
                    </a:lnTo>
                    <a:lnTo>
                      <a:pt x="581" y="349"/>
                    </a:lnTo>
                    <a:lnTo>
                      <a:pt x="579" y="349"/>
                    </a:lnTo>
                    <a:lnTo>
                      <a:pt x="577" y="349"/>
                    </a:lnTo>
                    <a:lnTo>
                      <a:pt x="578" y="350"/>
                    </a:lnTo>
                    <a:lnTo>
                      <a:pt x="578" y="352"/>
                    </a:lnTo>
                    <a:lnTo>
                      <a:pt x="576" y="352"/>
                    </a:lnTo>
                    <a:lnTo>
                      <a:pt x="573" y="352"/>
                    </a:lnTo>
                    <a:lnTo>
                      <a:pt x="573" y="350"/>
                    </a:lnTo>
                    <a:lnTo>
                      <a:pt x="572" y="348"/>
                    </a:lnTo>
                    <a:lnTo>
                      <a:pt x="570" y="348"/>
                    </a:lnTo>
                    <a:lnTo>
                      <a:pt x="569" y="348"/>
                    </a:lnTo>
                    <a:lnTo>
                      <a:pt x="569" y="350"/>
                    </a:lnTo>
                    <a:lnTo>
                      <a:pt x="570" y="352"/>
                    </a:lnTo>
                    <a:lnTo>
                      <a:pt x="572" y="352"/>
                    </a:lnTo>
                    <a:lnTo>
                      <a:pt x="573" y="352"/>
                    </a:lnTo>
                    <a:lnTo>
                      <a:pt x="575" y="354"/>
                    </a:lnTo>
                    <a:lnTo>
                      <a:pt x="576" y="356"/>
                    </a:lnTo>
                    <a:lnTo>
                      <a:pt x="573" y="356"/>
                    </a:lnTo>
                    <a:lnTo>
                      <a:pt x="571" y="355"/>
                    </a:lnTo>
                    <a:lnTo>
                      <a:pt x="571" y="358"/>
                    </a:lnTo>
                    <a:lnTo>
                      <a:pt x="572" y="360"/>
                    </a:lnTo>
                    <a:lnTo>
                      <a:pt x="572" y="362"/>
                    </a:lnTo>
                    <a:lnTo>
                      <a:pt x="573" y="364"/>
                    </a:lnTo>
                    <a:lnTo>
                      <a:pt x="571" y="364"/>
                    </a:lnTo>
                    <a:lnTo>
                      <a:pt x="569" y="363"/>
                    </a:lnTo>
                    <a:lnTo>
                      <a:pt x="567" y="363"/>
                    </a:lnTo>
                    <a:lnTo>
                      <a:pt x="565" y="363"/>
                    </a:lnTo>
                    <a:lnTo>
                      <a:pt x="565" y="365"/>
                    </a:lnTo>
                    <a:lnTo>
                      <a:pt x="566" y="367"/>
                    </a:lnTo>
                    <a:lnTo>
                      <a:pt x="567" y="369"/>
                    </a:lnTo>
                    <a:lnTo>
                      <a:pt x="567" y="370"/>
                    </a:lnTo>
                    <a:lnTo>
                      <a:pt x="565" y="370"/>
                    </a:lnTo>
                    <a:lnTo>
                      <a:pt x="563" y="370"/>
                    </a:lnTo>
                    <a:lnTo>
                      <a:pt x="564" y="372"/>
                    </a:lnTo>
                    <a:lnTo>
                      <a:pt x="564" y="375"/>
                    </a:lnTo>
                    <a:lnTo>
                      <a:pt x="562" y="375"/>
                    </a:lnTo>
                    <a:lnTo>
                      <a:pt x="561" y="375"/>
                    </a:lnTo>
                    <a:lnTo>
                      <a:pt x="561" y="377"/>
                    </a:lnTo>
                    <a:lnTo>
                      <a:pt x="562" y="378"/>
                    </a:lnTo>
                    <a:lnTo>
                      <a:pt x="560" y="378"/>
                    </a:lnTo>
                    <a:lnTo>
                      <a:pt x="558" y="378"/>
                    </a:lnTo>
                    <a:lnTo>
                      <a:pt x="558" y="380"/>
                    </a:lnTo>
                    <a:lnTo>
                      <a:pt x="559" y="382"/>
                    </a:lnTo>
                    <a:lnTo>
                      <a:pt x="556" y="382"/>
                    </a:lnTo>
                    <a:lnTo>
                      <a:pt x="554" y="382"/>
                    </a:lnTo>
                    <a:lnTo>
                      <a:pt x="555" y="383"/>
                    </a:lnTo>
                    <a:lnTo>
                      <a:pt x="555" y="385"/>
                    </a:lnTo>
                    <a:lnTo>
                      <a:pt x="553" y="385"/>
                    </a:lnTo>
                    <a:lnTo>
                      <a:pt x="551" y="385"/>
                    </a:lnTo>
                    <a:lnTo>
                      <a:pt x="552" y="387"/>
                    </a:lnTo>
                    <a:lnTo>
                      <a:pt x="552" y="389"/>
                    </a:lnTo>
                    <a:lnTo>
                      <a:pt x="550" y="389"/>
                    </a:lnTo>
                    <a:lnTo>
                      <a:pt x="548" y="388"/>
                    </a:lnTo>
                    <a:lnTo>
                      <a:pt x="546" y="388"/>
                    </a:lnTo>
                    <a:lnTo>
                      <a:pt x="544" y="388"/>
                    </a:lnTo>
                    <a:lnTo>
                      <a:pt x="545" y="390"/>
                    </a:lnTo>
                    <a:lnTo>
                      <a:pt x="546" y="393"/>
                    </a:lnTo>
                    <a:lnTo>
                      <a:pt x="546" y="395"/>
                    </a:lnTo>
                    <a:lnTo>
                      <a:pt x="547" y="396"/>
                    </a:lnTo>
                    <a:lnTo>
                      <a:pt x="545" y="396"/>
                    </a:lnTo>
                    <a:lnTo>
                      <a:pt x="543" y="396"/>
                    </a:lnTo>
                    <a:lnTo>
                      <a:pt x="542" y="395"/>
                    </a:lnTo>
                    <a:lnTo>
                      <a:pt x="542" y="393"/>
                    </a:lnTo>
                    <a:lnTo>
                      <a:pt x="539" y="393"/>
                    </a:lnTo>
                    <a:lnTo>
                      <a:pt x="537" y="393"/>
                    </a:lnTo>
                    <a:lnTo>
                      <a:pt x="537" y="394"/>
                    </a:lnTo>
                    <a:lnTo>
                      <a:pt x="538" y="396"/>
                    </a:lnTo>
                    <a:lnTo>
                      <a:pt x="540" y="396"/>
                    </a:lnTo>
                    <a:lnTo>
                      <a:pt x="543" y="396"/>
                    </a:lnTo>
                    <a:lnTo>
                      <a:pt x="543" y="398"/>
                    </a:lnTo>
                    <a:lnTo>
                      <a:pt x="544" y="400"/>
                    </a:lnTo>
                    <a:lnTo>
                      <a:pt x="542" y="400"/>
                    </a:lnTo>
                    <a:lnTo>
                      <a:pt x="539" y="400"/>
                    </a:lnTo>
                    <a:lnTo>
                      <a:pt x="540" y="402"/>
                    </a:lnTo>
                    <a:lnTo>
                      <a:pt x="540" y="403"/>
                    </a:lnTo>
                    <a:lnTo>
                      <a:pt x="538" y="403"/>
                    </a:lnTo>
                    <a:lnTo>
                      <a:pt x="536" y="403"/>
                    </a:lnTo>
                    <a:lnTo>
                      <a:pt x="537" y="405"/>
                    </a:lnTo>
                    <a:lnTo>
                      <a:pt x="537" y="407"/>
                    </a:lnTo>
                    <a:lnTo>
                      <a:pt x="535" y="407"/>
                    </a:lnTo>
                    <a:lnTo>
                      <a:pt x="533" y="407"/>
                    </a:lnTo>
                    <a:lnTo>
                      <a:pt x="534" y="409"/>
                    </a:lnTo>
                    <a:lnTo>
                      <a:pt x="534" y="411"/>
                    </a:lnTo>
                    <a:lnTo>
                      <a:pt x="533" y="411"/>
                    </a:lnTo>
                    <a:lnTo>
                      <a:pt x="531" y="411"/>
                    </a:lnTo>
                    <a:lnTo>
                      <a:pt x="530" y="409"/>
                    </a:lnTo>
                    <a:lnTo>
                      <a:pt x="529" y="406"/>
                    </a:lnTo>
                    <a:lnTo>
                      <a:pt x="531" y="406"/>
                    </a:lnTo>
                    <a:lnTo>
                      <a:pt x="533" y="407"/>
                    </a:lnTo>
                    <a:lnTo>
                      <a:pt x="533" y="405"/>
                    </a:lnTo>
                    <a:lnTo>
                      <a:pt x="532" y="403"/>
                    </a:lnTo>
                    <a:lnTo>
                      <a:pt x="532" y="401"/>
                    </a:lnTo>
                    <a:lnTo>
                      <a:pt x="531" y="399"/>
                    </a:lnTo>
                    <a:lnTo>
                      <a:pt x="529" y="399"/>
                    </a:lnTo>
                    <a:lnTo>
                      <a:pt x="527" y="399"/>
                    </a:lnTo>
                    <a:lnTo>
                      <a:pt x="527" y="397"/>
                    </a:lnTo>
                    <a:lnTo>
                      <a:pt x="526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22" y="397"/>
                    </a:lnTo>
                    <a:lnTo>
                      <a:pt x="522" y="399"/>
                    </a:lnTo>
                    <a:lnTo>
                      <a:pt x="523" y="401"/>
                    </a:lnTo>
                    <a:lnTo>
                      <a:pt x="525" y="403"/>
                    </a:lnTo>
                    <a:lnTo>
                      <a:pt x="522" y="403"/>
                    </a:lnTo>
                    <a:lnTo>
                      <a:pt x="520" y="403"/>
                    </a:lnTo>
                    <a:lnTo>
                      <a:pt x="520" y="404"/>
                    </a:lnTo>
                    <a:lnTo>
                      <a:pt x="521" y="406"/>
                    </a:lnTo>
                    <a:lnTo>
                      <a:pt x="521" y="409"/>
                    </a:lnTo>
                    <a:lnTo>
                      <a:pt x="522" y="411"/>
                    </a:lnTo>
                    <a:lnTo>
                      <a:pt x="522" y="413"/>
                    </a:lnTo>
                    <a:lnTo>
                      <a:pt x="523" y="414"/>
                    </a:lnTo>
                    <a:lnTo>
                      <a:pt x="526" y="414"/>
                    </a:lnTo>
                    <a:lnTo>
                      <a:pt x="528" y="414"/>
                    </a:lnTo>
                    <a:lnTo>
                      <a:pt x="528" y="416"/>
                    </a:lnTo>
                    <a:lnTo>
                      <a:pt x="529" y="418"/>
                    </a:lnTo>
                    <a:lnTo>
                      <a:pt x="527" y="418"/>
                    </a:lnTo>
                    <a:lnTo>
                      <a:pt x="525" y="418"/>
                    </a:lnTo>
                    <a:lnTo>
                      <a:pt x="526" y="420"/>
                    </a:lnTo>
                    <a:lnTo>
                      <a:pt x="526" y="422"/>
                    </a:lnTo>
                    <a:lnTo>
                      <a:pt x="523" y="421"/>
                    </a:lnTo>
                    <a:lnTo>
                      <a:pt x="521" y="421"/>
                    </a:lnTo>
                    <a:lnTo>
                      <a:pt x="522" y="423"/>
                    </a:lnTo>
                    <a:lnTo>
                      <a:pt x="522" y="426"/>
                    </a:lnTo>
                    <a:lnTo>
                      <a:pt x="520" y="426"/>
                    </a:lnTo>
                    <a:lnTo>
                      <a:pt x="519" y="426"/>
                    </a:lnTo>
                    <a:lnTo>
                      <a:pt x="519" y="428"/>
                    </a:lnTo>
                    <a:lnTo>
                      <a:pt x="520" y="429"/>
                    </a:lnTo>
                    <a:lnTo>
                      <a:pt x="520" y="431"/>
                    </a:lnTo>
                    <a:lnTo>
                      <a:pt x="521" y="433"/>
                    </a:lnTo>
                    <a:lnTo>
                      <a:pt x="519" y="433"/>
                    </a:lnTo>
                    <a:lnTo>
                      <a:pt x="517" y="433"/>
                    </a:lnTo>
                    <a:lnTo>
                      <a:pt x="515" y="433"/>
                    </a:lnTo>
                    <a:lnTo>
                      <a:pt x="513" y="433"/>
                    </a:lnTo>
                    <a:lnTo>
                      <a:pt x="514" y="435"/>
                    </a:lnTo>
                    <a:lnTo>
                      <a:pt x="514" y="436"/>
                    </a:lnTo>
                    <a:lnTo>
                      <a:pt x="512" y="436"/>
                    </a:lnTo>
                    <a:lnTo>
                      <a:pt x="510" y="436"/>
                    </a:lnTo>
                    <a:lnTo>
                      <a:pt x="511" y="438"/>
                    </a:lnTo>
                    <a:lnTo>
                      <a:pt x="511" y="440"/>
                    </a:lnTo>
                    <a:lnTo>
                      <a:pt x="512" y="443"/>
                    </a:lnTo>
                    <a:lnTo>
                      <a:pt x="513" y="444"/>
                    </a:lnTo>
                    <a:lnTo>
                      <a:pt x="511" y="444"/>
                    </a:lnTo>
                    <a:lnTo>
                      <a:pt x="509" y="444"/>
                    </a:lnTo>
                    <a:lnTo>
                      <a:pt x="509" y="446"/>
                    </a:lnTo>
                    <a:lnTo>
                      <a:pt x="510" y="448"/>
                    </a:lnTo>
                    <a:lnTo>
                      <a:pt x="508" y="448"/>
                    </a:lnTo>
                    <a:lnTo>
                      <a:pt x="505" y="448"/>
                    </a:lnTo>
                    <a:lnTo>
                      <a:pt x="506" y="450"/>
                    </a:lnTo>
                    <a:lnTo>
                      <a:pt x="506" y="451"/>
                    </a:lnTo>
                    <a:lnTo>
                      <a:pt x="504" y="451"/>
                    </a:lnTo>
                    <a:lnTo>
                      <a:pt x="502" y="451"/>
                    </a:lnTo>
                    <a:lnTo>
                      <a:pt x="500" y="451"/>
                    </a:lnTo>
                    <a:lnTo>
                      <a:pt x="498" y="451"/>
                    </a:lnTo>
                    <a:lnTo>
                      <a:pt x="499" y="453"/>
                    </a:lnTo>
                    <a:lnTo>
                      <a:pt x="499" y="455"/>
                    </a:lnTo>
                    <a:lnTo>
                      <a:pt x="500" y="457"/>
                    </a:lnTo>
                    <a:lnTo>
                      <a:pt x="501" y="459"/>
                    </a:lnTo>
                    <a:lnTo>
                      <a:pt x="499" y="459"/>
                    </a:lnTo>
                    <a:lnTo>
                      <a:pt x="497" y="459"/>
                    </a:lnTo>
                    <a:lnTo>
                      <a:pt x="497" y="461"/>
                    </a:lnTo>
                    <a:lnTo>
                      <a:pt x="498" y="463"/>
                    </a:lnTo>
                    <a:lnTo>
                      <a:pt x="496" y="463"/>
                    </a:lnTo>
                    <a:lnTo>
                      <a:pt x="494" y="463"/>
                    </a:lnTo>
                    <a:lnTo>
                      <a:pt x="495" y="465"/>
                    </a:lnTo>
                    <a:lnTo>
                      <a:pt x="495" y="466"/>
                    </a:lnTo>
                    <a:lnTo>
                      <a:pt x="493" y="466"/>
                    </a:lnTo>
                    <a:lnTo>
                      <a:pt x="490" y="466"/>
                    </a:lnTo>
                    <a:lnTo>
                      <a:pt x="490" y="464"/>
                    </a:lnTo>
                    <a:lnTo>
                      <a:pt x="489" y="463"/>
                    </a:lnTo>
                    <a:lnTo>
                      <a:pt x="487" y="463"/>
                    </a:lnTo>
                    <a:lnTo>
                      <a:pt x="485" y="462"/>
                    </a:lnTo>
                    <a:lnTo>
                      <a:pt x="486" y="464"/>
                    </a:lnTo>
                    <a:lnTo>
                      <a:pt x="486" y="466"/>
                    </a:lnTo>
                    <a:lnTo>
                      <a:pt x="488" y="466"/>
                    </a:lnTo>
                    <a:lnTo>
                      <a:pt x="490" y="466"/>
                    </a:lnTo>
                    <a:lnTo>
                      <a:pt x="492" y="468"/>
                    </a:lnTo>
                    <a:lnTo>
                      <a:pt x="492" y="470"/>
                    </a:lnTo>
                    <a:lnTo>
                      <a:pt x="489" y="470"/>
                    </a:lnTo>
                    <a:lnTo>
                      <a:pt x="487" y="470"/>
                    </a:lnTo>
                    <a:lnTo>
                      <a:pt x="488" y="471"/>
                    </a:lnTo>
                    <a:lnTo>
                      <a:pt x="489" y="473"/>
                    </a:lnTo>
                    <a:lnTo>
                      <a:pt x="487" y="473"/>
                    </a:lnTo>
                    <a:lnTo>
                      <a:pt x="485" y="473"/>
                    </a:lnTo>
                    <a:lnTo>
                      <a:pt x="485" y="476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2" y="478"/>
                    </a:lnTo>
                    <a:lnTo>
                      <a:pt x="481" y="476"/>
                    </a:lnTo>
                    <a:lnTo>
                      <a:pt x="481" y="473"/>
                    </a:lnTo>
                    <a:lnTo>
                      <a:pt x="479" y="473"/>
                    </a:lnTo>
                    <a:lnTo>
                      <a:pt x="477" y="473"/>
                    </a:lnTo>
                    <a:lnTo>
                      <a:pt x="477" y="476"/>
                    </a:lnTo>
                    <a:lnTo>
                      <a:pt x="478" y="477"/>
                    </a:lnTo>
                    <a:lnTo>
                      <a:pt x="480" y="477"/>
                    </a:lnTo>
                    <a:lnTo>
                      <a:pt x="482" y="478"/>
                    </a:lnTo>
                    <a:lnTo>
                      <a:pt x="483" y="479"/>
                    </a:lnTo>
                    <a:lnTo>
                      <a:pt x="483" y="481"/>
                    </a:lnTo>
                    <a:lnTo>
                      <a:pt x="484" y="483"/>
                    </a:lnTo>
                    <a:lnTo>
                      <a:pt x="484" y="485"/>
                    </a:lnTo>
                    <a:lnTo>
                      <a:pt x="482" y="485"/>
                    </a:lnTo>
                    <a:lnTo>
                      <a:pt x="480" y="485"/>
                    </a:lnTo>
                    <a:lnTo>
                      <a:pt x="478" y="484"/>
                    </a:lnTo>
                    <a:lnTo>
                      <a:pt x="476" y="485"/>
                    </a:lnTo>
                    <a:lnTo>
                      <a:pt x="477" y="486"/>
                    </a:lnTo>
                    <a:lnTo>
                      <a:pt x="478" y="488"/>
                    </a:lnTo>
                    <a:lnTo>
                      <a:pt x="476" y="488"/>
                    </a:lnTo>
                    <a:lnTo>
                      <a:pt x="473" y="488"/>
                    </a:lnTo>
                    <a:lnTo>
                      <a:pt x="471" y="488"/>
                    </a:lnTo>
                    <a:lnTo>
                      <a:pt x="469" y="488"/>
                    </a:lnTo>
                    <a:lnTo>
                      <a:pt x="469" y="490"/>
                    </a:lnTo>
                    <a:lnTo>
                      <a:pt x="470" y="493"/>
                    </a:lnTo>
                    <a:lnTo>
                      <a:pt x="471" y="493"/>
                    </a:lnTo>
                    <a:lnTo>
                      <a:pt x="472" y="493"/>
                    </a:lnTo>
                    <a:lnTo>
                      <a:pt x="473" y="493"/>
                    </a:lnTo>
                    <a:lnTo>
                      <a:pt x="475" y="493"/>
                    </a:lnTo>
                    <a:lnTo>
                      <a:pt x="476" y="494"/>
                    </a:lnTo>
                    <a:lnTo>
                      <a:pt x="476" y="496"/>
                    </a:lnTo>
                    <a:lnTo>
                      <a:pt x="473" y="496"/>
                    </a:lnTo>
                    <a:lnTo>
                      <a:pt x="471" y="496"/>
                    </a:lnTo>
                    <a:lnTo>
                      <a:pt x="472" y="498"/>
                    </a:lnTo>
                    <a:lnTo>
                      <a:pt x="472" y="500"/>
                    </a:lnTo>
                    <a:lnTo>
                      <a:pt x="471" y="500"/>
                    </a:lnTo>
                    <a:lnTo>
                      <a:pt x="469" y="500"/>
                    </a:lnTo>
                    <a:lnTo>
                      <a:pt x="469" y="501"/>
                    </a:lnTo>
                    <a:lnTo>
                      <a:pt x="470" y="503"/>
                    </a:lnTo>
                    <a:lnTo>
                      <a:pt x="468" y="503"/>
                    </a:lnTo>
                    <a:lnTo>
                      <a:pt x="466" y="503"/>
                    </a:lnTo>
                    <a:lnTo>
                      <a:pt x="464" y="503"/>
                    </a:lnTo>
                    <a:lnTo>
                      <a:pt x="462" y="503"/>
                    </a:lnTo>
                    <a:lnTo>
                      <a:pt x="462" y="505"/>
                    </a:lnTo>
                    <a:lnTo>
                      <a:pt x="463" y="507"/>
                    </a:lnTo>
                    <a:lnTo>
                      <a:pt x="464" y="509"/>
                    </a:lnTo>
                    <a:lnTo>
                      <a:pt x="464" y="511"/>
                    </a:lnTo>
                    <a:lnTo>
                      <a:pt x="462" y="511"/>
                    </a:lnTo>
                    <a:lnTo>
                      <a:pt x="460" y="511"/>
                    </a:lnTo>
                    <a:lnTo>
                      <a:pt x="461" y="513"/>
                    </a:lnTo>
                    <a:lnTo>
                      <a:pt x="462" y="515"/>
                    </a:lnTo>
                    <a:lnTo>
                      <a:pt x="460" y="515"/>
                    </a:lnTo>
                    <a:lnTo>
                      <a:pt x="457" y="515"/>
                    </a:lnTo>
                    <a:lnTo>
                      <a:pt x="457" y="516"/>
                    </a:lnTo>
                    <a:lnTo>
                      <a:pt x="459" y="518"/>
                    </a:lnTo>
                    <a:lnTo>
                      <a:pt x="456" y="518"/>
                    </a:lnTo>
                    <a:lnTo>
                      <a:pt x="454" y="518"/>
                    </a:lnTo>
                    <a:lnTo>
                      <a:pt x="455" y="520"/>
                    </a:lnTo>
                    <a:lnTo>
                      <a:pt x="455" y="522"/>
                    </a:lnTo>
                    <a:lnTo>
                      <a:pt x="453" y="522"/>
                    </a:lnTo>
                    <a:lnTo>
                      <a:pt x="451" y="522"/>
                    </a:lnTo>
                    <a:lnTo>
                      <a:pt x="452" y="523"/>
                    </a:lnTo>
                    <a:lnTo>
                      <a:pt x="452" y="526"/>
                    </a:lnTo>
                    <a:lnTo>
                      <a:pt x="451" y="526"/>
                    </a:lnTo>
                    <a:lnTo>
                      <a:pt x="449" y="526"/>
                    </a:lnTo>
                    <a:lnTo>
                      <a:pt x="449" y="528"/>
                    </a:lnTo>
                    <a:lnTo>
                      <a:pt x="450" y="530"/>
                    </a:lnTo>
                    <a:lnTo>
                      <a:pt x="448" y="530"/>
                    </a:lnTo>
                    <a:lnTo>
                      <a:pt x="446" y="530"/>
                    </a:lnTo>
                    <a:lnTo>
                      <a:pt x="445" y="528"/>
                    </a:lnTo>
                    <a:lnTo>
                      <a:pt x="445" y="526"/>
                    </a:lnTo>
                    <a:lnTo>
                      <a:pt x="443" y="526"/>
                    </a:lnTo>
                    <a:lnTo>
                      <a:pt x="440" y="526"/>
                    </a:lnTo>
                    <a:lnTo>
                      <a:pt x="440" y="528"/>
                    </a:lnTo>
                    <a:lnTo>
                      <a:pt x="442" y="530"/>
                    </a:lnTo>
                    <a:lnTo>
                      <a:pt x="444" y="530"/>
                    </a:lnTo>
                    <a:lnTo>
                      <a:pt x="446" y="530"/>
                    </a:lnTo>
                    <a:lnTo>
                      <a:pt x="447" y="531"/>
                    </a:lnTo>
                    <a:lnTo>
                      <a:pt x="447" y="533"/>
                    </a:lnTo>
                    <a:lnTo>
                      <a:pt x="445" y="533"/>
                    </a:lnTo>
                    <a:lnTo>
                      <a:pt x="443" y="533"/>
                    </a:lnTo>
                    <a:lnTo>
                      <a:pt x="444" y="535"/>
                    </a:lnTo>
                    <a:lnTo>
                      <a:pt x="444" y="537"/>
                    </a:lnTo>
                    <a:lnTo>
                      <a:pt x="445" y="539"/>
                    </a:lnTo>
                    <a:lnTo>
                      <a:pt x="446" y="540"/>
                    </a:lnTo>
                    <a:lnTo>
                      <a:pt x="444" y="540"/>
                    </a:lnTo>
                    <a:lnTo>
                      <a:pt x="442" y="540"/>
                    </a:lnTo>
                    <a:lnTo>
                      <a:pt x="439" y="540"/>
                    </a:lnTo>
                    <a:lnTo>
                      <a:pt x="437" y="540"/>
                    </a:lnTo>
                    <a:lnTo>
                      <a:pt x="437" y="543"/>
                    </a:lnTo>
                    <a:lnTo>
                      <a:pt x="438" y="545"/>
                    </a:lnTo>
                    <a:lnTo>
                      <a:pt x="439" y="547"/>
                    </a:lnTo>
                    <a:lnTo>
                      <a:pt x="439" y="548"/>
                    </a:lnTo>
                    <a:lnTo>
                      <a:pt x="437" y="548"/>
                    </a:lnTo>
                    <a:lnTo>
                      <a:pt x="435" y="548"/>
                    </a:lnTo>
                    <a:lnTo>
                      <a:pt x="436" y="550"/>
                    </a:lnTo>
                    <a:lnTo>
                      <a:pt x="436" y="552"/>
                    </a:lnTo>
                    <a:lnTo>
                      <a:pt x="434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4" y="555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28" y="555"/>
                    </a:lnTo>
                    <a:lnTo>
                      <a:pt x="426" y="555"/>
                    </a:lnTo>
                    <a:lnTo>
                      <a:pt x="426" y="557"/>
                    </a:lnTo>
                    <a:lnTo>
                      <a:pt x="427" y="560"/>
                    </a:lnTo>
                    <a:lnTo>
                      <a:pt x="428" y="562"/>
                    </a:lnTo>
                    <a:lnTo>
                      <a:pt x="428" y="563"/>
                    </a:lnTo>
                    <a:lnTo>
                      <a:pt x="426" y="563"/>
                    </a:lnTo>
                    <a:lnTo>
                      <a:pt x="423" y="563"/>
                    </a:lnTo>
                    <a:lnTo>
                      <a:pt x="425" y="565"/>
                    </a:lnTo>
                    <a:lnTo>
                      <a:pt x="426" y="567"/>
                    </a:lnTo>
                    <a:lnTo>
                      <a:pt x="423" y="567"/>
                    </a:lnTo>
                    <a:lnTo>
                      <a:pt x="421" y="567"/>
                    </a:lnTo>
                    <a:lnTo>
                      <a:pt x="421" y="569"/>
                    </a:lnTo>
                    <a:lnTo>
                      <a:pt x="422" y="570"/>
                    </a:lnTo>
                    <a:lnTo>
                      <a:pt x="420" y="570"/>
                    </a:lnTo>
                    <a:lnTo>
                      <a:pt x="418" y="570"/>
                    </a:lnTo>
                    <a:lnTo>
                      <a:pt x="419" y="572"/>
                    </a:lnTo>
                    <a:lnTo>
                      <a:pt x="419" y="574"/>
                    </a:lnTo>
                    <a:lnTo>
                      <a:pt x="417" y="574"/>
                    </a:lnTo>
                    <a:lnTo>
                      <a:pt x="415" y="574"/>
                    </a:lnTo>
                    <a:lnTo>
                      <a:pt x="416" y="577"/>
                    </a:lnTo>
                    <a:lnTo>
                      <a:pt x="417" y="578"/>
                    </a:lnTo>
                    <a:lnTo>
                      <a:pt x="415" y="578"/>
                    </a:lnTo>
                    <a:lnTo>
                      <a:pt x="413" y="578"/>
                    </a:lnTo>
                    <a:lnTo>
                      <a:pt x="413" y="580"/>
                    </a:lnTo>
                    <a:lnTo>
                      <a:pt x="414" y="582"/>
                    </a:lnTo>
                    <a:lnTo>
                      <a:pt x="412" y="582"/>
                    </a:lnTo>
                    <a:lnTo>
                      <a:pt x="410" y="582"/>
                    </a:lnTo>
                    <a:lnTo>
                      <a:pt x="411" y="584"/>
                    </a:lnTo>
                    <a:lnTo>
                      <a:pt x="411" y="586"/>
                    </a:lnTo>
                    <a:lnTo>
                      <a:pt x="409" y="586"/>
                    </a:lnTo>
                    <a:lnTo>
                      <a:pt x="406" y="586"/>
                    </a:lnTo>
                    <a:lnTo>
                      <a:pt x="407" y="587"/>
                    </a:lnTo>
                    <a:lnTo>
                      <a:pt x="409" y="589"/>
                    </a:lnTo>
                    <a:lnTo>
                      <a:pt x="406" y="589"/>
                    </a:lnTo>
                    <a:lnTo>
                      <a:pt x="404" y="589"/>
                    </a:lnTo>
                    <a:lnTo>
                      <a:pt x="404" y="592"/>
                    </a:lnTo>
                    <a:lnTo>
                      <a:pt x="405" y="594"/>
                    </a:lnTo>
                    <a:lnTo>
                      <a:pt x="403" y="594"/>
                    </a:lnTo>
                    <a:lnTo>
                      <a:pt x="401" y="594"/>
                    </a:lnTo>
                    <a:lnTo>
                      <a:pt x="401" y="592"/>
                    </a:lnTo>
                    <a:lnTo>
                      <a:pt x="400" y="589"/>
                    </a:lnTo>
                    <a:lnTo>
                      <a:pt x="398" y="589"/>
                    </a:lnTo>
                    <a:lnTo>
                      <a:pt x="396" y="589"/>
                    </a:lnTo>
                    <a:lnTo>
                      <a:pt x="397" y="592"/>
                    </a:lnTo>
                    <a:lnTo>
                      <a:pt x="397" y="594"/>
                    </a:lnTo>
                    <a:lnTo>
                      <a:pt x="399" y="594"/>
                    </a:lnTo>
                    <a:lnTo>
                      <a:pt x="401" y="594"/>
                    </a:lnTo>
                    <a:lnTo>
                      <a:pt x="402" y="595"/>
                    </a:lnTo>
                    <a:lnTo>
                      <a:pt x="402" y="597"/>
                    </a:lnTo>
                    <a:lnTo>
                      <a:pt x="400" y="597"/>
                    </a:lnTo>
                    <a:lnTo>
                      <a:pt x="399" y="597"/>
                    </a:lnTo>
                    <a:lnTo>
                      <a:pt x="399" y="599"/>
                    </a:lnTo>
                    <a:lnTo>
                      <a:pt x="400" y="601"/>
                    </a:lnTo>
                    <a:lnTo>
                      <a:pt x="400" y="603"/>
                    </a:lnTo>
                    <a:lnTo>
                      <a:pt x="401" y="604"/>
                    </a:lnTo>
                    <a:lnTo>
                      <a:pt x="399" y="604"/>
                    </a:lnTo>
                    <a:lnTo>
                      <a:pt x="397" y="604"/>
                    </a:lnTo>
                    <a:lnTo>
                      <a:pt x="395" y="604"/>
                    </a:lnTo>
                    <a:lnTo>
                      <a:pt x="393" y="604"/>
                    </a:lnTo>
                    <a:lnTo>
                      <a:pt x="390" y="604"/>
                    </a:lnTo>
                    <a:lnTo>
                      <a:pt x="388" y="604"/>
                    </a:lnTo>
                    <a:lnTo>
                      <a:pt x="389" y="606"/>
                    </a:lnTo>
                    <a:lnTo>
                      <a:pt x="390" y="609"/>
                    </a:lnTo>
                    <a:lnTo>
                      <a:pt x="390" y="609"/>
                    </a:lnTo>
                    <a:lnTo>
                      <a:pt x="393" y="609"/>
                    </a:lnTo>
                    <a:lnTo>
                      <a:pt x="394" y="609"/>
                    </a:lnTo>
                    <a:lnTo>
                      <a:pt x="394" y="609"/>
                    </a:lnTo>
                    <a:lnTo>
                      <a:pt x="395" y="611"/>
                    </a:lnTo>
                    <a:lnTo>
                      <a:pt x="396" y="612"/>
                    </a:lnTo>
                    <a:lnTo>
                      <a:pt x="394" y="612"/>
                    </a:lnTo>
                    <a:lnTo>
                      <a:pt x="392" y="612"/>
                    </a:lnTo>
                    <a:lnTo>
                      <a:pt x="392" y="614"/>
                    </a:lnTo>
                    <a:lnTo>
                      <a:pt x="393" y="616"/>
                    </a:lnTo>
                    <a:lnTo>
                      <a:pt x="390" y="616"/>
                    </a:lnTo>
                    <a:lnTo>
                      <a:pt x="388" y="616"/>
                    </a:lnTo>
                    <a:lnTo>
                      <a:pt x="389" y="618"/>
                    </a:lnTo>
                    <a:lnTo>
                      <a:pt x="389" y="619"/>
                    </a:lnTo>
                    <a:lnTo>
                      <a:pt x="387" y="619"/>
                    </a:lnTo>
                    <a:lnTo>
                      <a:pt x="385" y="619"/>
                    </a:lnTo>
                    <a:lnTo>
                      <a:pt x="386" y="621"/>
                    </a:lnTo>
                    <a:lnTo>
                      <a:pt x="387" y="623"/>
                    </a:lnTo>
                    <a:lnTo>
                      <a:pt x="385" y="623"/>
                    </a:lnTo>
                    <a:lnTo>
                      <a:pt x="383" y="623"/>
                    </a:lnTo>
                    <a:lnTo>
                      <a:pt x="383" y="626"/>
                    </a:lnTo>
                    <a:lnTo>
                      <a:pt x="384" y="628"/>
                    </a:lnTo>
                    <a:lnTo>
                      <a:pt x="382" y="628"/>
                    </a:lnTo>
                    <a:lnTo>
                      <a:pt x="380" y="628"/>
                    </a:lnTo>
                    <a:lnTo>
                      <a:pt x="381" y="629"/>
                    </a:lnTo>
                    <a:lnTo>
                      <a:pt x="381" y="631"/>
                    </a:lnTo>
                    <a:lnTo>
                      <a:pt x="379" y="631"/>
                    </a:lnTo>
                    <a:lnTo>
                      <a:pt x="377" y="631"/>
                    </a:lnTo>
                    <a:lnTo>
                      <a:pt x="378" y="633"/>
                    </a:lnTo>
                    <a:lnTo>
                      <a:pt x="379" y="635"/>
                    </a:lnTo>
                    <a:lnTo>
                      <a:pt x="377" y="635"/>
                    </a:lnTo>
                    <a:lnTo>
                      <a:pt x="375" y="635"/>
                    </a:lnTo>
                    <a:lnTo>
                      <a:pt x="375" y="636"/>
                    </a:lnTo>
                    <a:lnTo>
                      <a:pt x="376" y="638"/>
                    </a:lnTo>
                    <a:lnTo>
                      <a:pt x="373" y="638"/>
                    </a:lnTo>
                    <a:lnTo>
                      <a:pt x="371" y="638"/>
                    </a:lnTo>
                    <a:lnTo>
                      <a:pt x="372" y="640"/>
                    </a:lnTo>
                    <a:lnTo>
                      <a:pt x="372" y="643"/>
                    </a:lnTo>
                    <a:lnTo>
                      <a:pt x="370" y="643"/>
                    </a:lnTo>
                    <a:lnTo>
                      <a:pt x="368" y="643"/>
                    </a:lnTo>
                    <a:lnTo>
                      <a:pt x="369" y="645"/>
                    </a:lnTo>
                    <a:lnTo>
                      <a:pt x="370" y="646"/>
                    </a:lnTo>
                    <a:lnTo>
                      <a:pt x="368" y="646"/>
                    </a:lnTo>
                    <a:lnTo>
                      <a:pt x="366" y="646"/>
                    </a:lnTo>
                    <a:lnTo>
                      <a:pt x="367" y="648"/>
                    </a:lnTo>
                    <a:lnTo>
                      <a:pt x="367" y="650"/>
                    </a:lnTo>
                    <a:lnTo>
                      <a:pt x="365" y="650"/>
                    </a:lnTo>
                    <a:lnTo>
                      <a:pt x="363" y="650"/>
                    </a:lnTo>
                    <a:lnTo>
                      <a:pt x="364" y="652"/>
                    </a:lnTo>
                    <a:lnTo>
                      <a:pt x="364" y="653"/>
                    </a:lnTo>
                    <a:lnTo>
                      <a:pt x="362" y="653"/>
                    </a:lnTo>
                    <a:lnTo>
                      <a:pt x="361" y="653"/>
                    </a:lnTo>
                    <a:lnTo>
                      <a:pt x="361" y="655"/>
                    </a:lnTo>
                    <a:lnTo>
                      <a:pt x="362" y="657"/>
                    </a:lnTo>
                    <a:lnTo>
                      <a:pt x="360" y="657"/>
                    </a:lnTo>
                    <a:lnTo>
                      <a:pt x="357" y="657"/>
                    </a:lnTo>
                    <a:lnTo>
                      <a:pt x="356" y="655"/>
                    </a:lnTo>
                    <a:lnTo>
                      <a:pt x="356" y="654"/>
                    </a:lnTo>
                    <a:lnTo>
                      <a:pt x="354" y="654"/>
                    </a:lnTo>
                    <a:lnTo>
                      <a:pt x="352" y="654"/>
                    </a:lnTo>
                    <a:lnTo>
                      <a:pt x="351" y="652"/>
                    </a:lnTo>
                    <a:lnTo>
                      <a:pt x="351" y="650"/>
                    </a:lnTo>
                    <a:lnTo>
                      <a:pt x="349" y="650"/>
                    </a:lnTo>
                    <a:lnTo>
                      <a:pt x="347" y="650"/>
                    </a:lnTo>
                    <a:lnTo>
                      <a:pt x="346" y="648"/>
                    </a:lnTo>
                    <a:lnTo>
                      <a:pt x="346" y="646"/>
                    </a:lnTo>
                    <a:lnTo>
                      <a:pt x="344" y="646"/>
                    </a:lnTo>
                    <a:lnTo>
                      <a:pt x="342" y="647"/>
                    </a:lnTo>
                    <a:lnTo>
                      <a:pt x="342" y="648"/>
                    </a:lnTo>
                    <a:lnTo>
                      <a:pt x="343" y="650"/>
                    </a:lnTo>
                    <a:lnTo>
                      <a:pt x="345" y="650"/>
                    </a:lnTo>
                    <a:lnTo>
                      <a:pt x="347" y="650"/>
                    </a:lnTo>
                    <a:lnTo>
                      <a:pt x="347" y="652"/>
                    </a:lnTo>
                    <a:lnTo>
                      <a:pt x="348" y="654"/>
                    </a:lnTo>
                    <a:lnTo>
                      <a:pt x="350" y="654"/>
                    </a:lnTo>
                    <a:lnTo>
                      <a:pt x="352" y="654"/>
                    </a:lnTo>
                    <a:lnTo>
                      <a:pt x="352" y="655"/>
                    </a:lnTo>
                    <a:lnTo>
                      <a:pt x="353" y="657"/>
                    </a:lnTo>
                    <a:lnTo>
                      <a:pt x="355" y="657"/>
                    </a:lnTo>
                    <a:lnTo>
                      <a:pt x="357" y="657"/>
                    </a:lnTo>
                    <a:lnTo>
                      <a:pt x="359" y="660"/>
                    </a:lnTo>
                    <a:lnTo>
                      <a:pt x="359" y="662"/>
                    </a:lnTo>
                    <a:lnTo>
                      <a:pt x="356" y="662"/>
                    </a:lnTo>
                    <a:lnTo>
                      <a:pt x="354" y="662"/>
                    </a:lnTo>
                    <a:lnTo>
                      <a:pt x="355" y="663"/>
                    </a:lnTo>
                    <a:lnTo>
                      <a:pt x="356" y="665"/>
                    </a:lnTo>
                    <a:lnTo>
                      <a:pt x="354" y="665"/>
                    </a:lnTo>
                    <a:lnTo>
                      <a:pt x="352" y="665"/>
                    </a:lnTo>
                    <a:lnTo>
                      <a:pt x="352" y="667"/>
                    </a:lnTo>
                    <a:lnTo>
                      <a:pt x="353" y="669"/>
                    </a:lnTo>
                    <a:lnTo>
                      <a:pt x="351" y="669"/>
                    </a:lnTo>
                    <a:lnTo>
                      <a:pt x="349" y="669"/>
                    </a:lnTo>
                    <a:lnTo>
                      <a:pt x="347" y="669"/>
                    </a:lnTo>
                    <a:lnTo>
                      <a:pt x="345" y="669"/>
                    </a:lnTo>
                    <a:lnTo>
                      <a:pt x="346" y="671"/>
                    </a:lnTo>
                    <a:lnTo>
                      <a:pt x="346" y="672"/>
                    </a:lnTo>
                    <a:lnTo>
                      <a:pt x="347" y="674"/>
                    </a:lnTo>
                    <a:lnTo>
                      <a:pt x="348" y="677"/>
                    </a:lnTo>
                    <a:lnTo>
                      <a:pt x="346" y="677"/>
                    </a:lnTo>
                    <a:lnTo>
                      <a:pt x="344" y="677"/>
                    </a:lnTo>
                    <a:lnTo>
                      <a:pt x="345" y="679"/>
                    </a:lnTo>
                    <a:lnTo>
                      <a:pt x="345" y="680"/>
                    </a:lnTo>
                    <a:lnTo>
                      <a:pt x="343" y="680"/>
                    </a:lnTo>
                    <a:lnTo>
                      <a:pt x="340" y="681"/>
                    </a:lnTo>
                    <a:lnTo>
                      <a:pt x="342" y="682"/>
                    </a:lnTo>
                    <a:lnTo>
                      <a:pt x="342" y="684"/>
                    </a:lnTo>
                    <a:lnTo>
                      <a:pt x="340" y="684"/>
                    </a:lnTo>
                    <a:lnTo>
                      <a:pt x="338" y="684"/>
                    </a:lnTo>
                    <a:lnTo>
                      <a:pt x="337" y="682"/>
                    </a:lnTo>
                    <a:lnTo>
                      <a:pt x="336" y="681"/>
                    </a:lnTo>
                    <a:lnTo>
                      <a:pt x="334" y="680"/>
                    </a:lnTo>
                    <a:lnTo>
                      <a:pt x="333" y="681"/>
                    </a:lnTo>
                    <a:lnTo>
                      <a:pt x="333" y="682"/>
                    </a:lnTo>
                    <a:lnTo>
                      <a:pt x="334" y="684"/>
                    </a:lnTo>
                    <a:lnTo>
                      <a:pt x="336" y="684"/>
                    </a:lnTo>
                    <a:lnTo>
                      <a:pt x="338" y="684"/>
                    </a:lnTo>
                    <a:lnTo>
                      <a:pt x="338" y="686"/>
                    </a:lnTo>
                    <a:lnTo>
                      <a:pt x="339" y="688"/>
                    </a:lnTo>
                    <a:lnTo>
                      <a:pt x="340" y="689"/>
                    </a:lnTo>
                    <a:lnTo>
                      <a:pt x="340" y="691"/>
                    </a:lnTo>
                    <a:lnTo>
                      <a:pt x="338" y="691"/>
                    </a:lnTo>
                    <a:lnTo>
                      <a:pt x="336" y="691"/>
                    </a:lnTo>
                    <a:lnTo>
                      <a:pt x="337" y="694"/>
                    </a:lnTo>
                    <a:lnTo>
                      <a:pt x="337" y="696"/>
                    </a:lnTo>
                    <a:lnTo>
                      <a:pt x="334" y="696"/>
                    </a:lnTo>
                    <a:lnTo>
                      <a:pt x="332" y="696"/>
                    </a:lnTo>
                    <a:lnTo>
                      <a:pt x="330" y="696"/>
                    </a:lnTo>
                    <a:lnTo>
                      <a:pt x="329" y="694"/>
                    </a:lnTo>
                    <a:lnTo>
                      <a:pt x="329" y="691"/>
                    </a:lnTo>
                    <a:lnTo>
                      <a:pt x="331" y="691"/>
                    </a:lnTo>
                    <a:lnTo>
                      <a:pt x="332" y="691"/>
                    </a:lnTo>
                    <a:lnTo>
                      <a:pt x="332" y="689"/>
                    </a:lnTo>
                    <a:lnTo>
                      <a:pt x="331" y="688"/>
                    </a:lnTo>
                    <a:lnTo>
                      <a:pt x="329" y="688"/>
                    </a:lnTo>
                    <a:lnTo>
                      <a:pt x="327" y="688"/>
                    </a:lnTo>
                    <a:lnTo>
                      <a:pt x="324" y="688"/>
                    </a:lnTo>
                    <a:lnTo>
                      <a:pt x="322" y="688"/>
                    </a:lnTo>
                    <a:lnTo>
                      <a:pt x="322" y="686"/>
                    </a:lnTo>
                    <a:lnTo>
                      <a:pt x="321" y="684"/>
                    </a:lnTo>
                    <a:lnTo>
                      <a:pt x="319" y="684"/>
                    </a:lnTo>
                    <a:lnTo>
                      <a:pt x="317" y="684"/>
                    </a:lnTo>
                    <a:lnTo>
                      <a:pt x="318" y="686"/>
                    </a:lnTo>
                    <a:lnTo>
                      <a:pt x="319" y="688"/>
                    </a:lnTo>
                    <a:lnTo>
                      <a:pt x="320" y="688"/>
                    </a:lnTo>
                    <a:lnTo>
                      <a:pt x="322" y="688"/>
                    </a:lnTo>
                    <a:lnTo>
                      <a:pt x="323" y="689"/>
                    </a:lnTo>
                    <a:lnTo>
                      <a:pt x="324" y="691"/>
                    </a:lnTo>
                    <a:lnTo>
                      <a:pt x="324" y="694"/>
                    </a:lnTo>
                    <a:lnTo>
                      <a:pt x="326" y="696"/>
                    </a:lnTo>
                    <a:lnTo>
                      <a:pt x="328" y="696"/>
                    </a:lnTo>
                    <a:lnTo>
                      <a:pt x="330" y="696"/>
                    </a:lnTo>
                    <a:lnTo>
                      <a:pt x="331" y="698"/>
                    </a:lnTo>
                    <a:lnTo>
                      <a:pt x="331" y="699"/>
                    </a:lnTo>
                    <a:lnTo>
                      <a:pt x="332" y="701"/>
                    </a:lnTo>
                    <a:lnTo>
                      <a:pt x="332" y="703"/>
                    </a:lnTo>
                    <a:lnTo>
                      <a:pt x="330" y="703"/>
                    </a:lnTo>
                    <a:lnTo>
                      <a:pt x="328" y="703"/>
                    </a:lnTo>
                    <a:lnTo>
                      <a:pt x="329" y="705"/>
                    </a:lnTo>
                    <a:lnTo>
                      <a:pt x="330" y="706"/>
                    </a:lnTo>
                    <a:lnTo>
                      <a:pt x="328" y="706"/>
                    </a:lnTo>
                    <a:lnTo>
                      <a:pt x="326" y="707"/>
                    </a:lnTo>
                    <a:lnTo>
                      <a:pt x="326" y="709"/>
                    </a:lnTo>
                    <a:lnTo>
                      <a:pt x="327" y="711"/>
                    </a:lnTo>
                    <a:lnTo>
                      <a:pt x="324" y="711"/>
                    </a:lnTo>
                    <a:lnTo>
                      <a:pt x="322" y="711"/>
                    </a:lnTo>
                    <a:lnTo>
                      <a:pt x="322" y="709"/>
                    </a:lnTo>
                    <a:lnTo>
                      <a:pt x="321" y="707"/>
                    </a:lnTo>
                    <a:lnTo>
                      <a:pt x="319" y="706"/>
                    </a:lnTo>
                    <a:lnTo>
                      <a:pt x="317" y="707"/>
                    </a:lnTo>
                    <a:lnTo>
                      <a:pt x="318" y="709"/>
                    </a:lnTo>
                    <a:lnTo>
                      <a:pt x="318" y="711"/>
                    </a:lnTo>
                    <a:lnTo>
                      <a:pt x="319" y="711"/>
                    </a:lnTo>
                    <a:lnTo>
                      <a:pt x="320" y="711"/>
                    </a:lnTo>
                    <a:lnTo>
                      <a:pt x="322" y="711"/>
                    </a:lnTo>
                    <a:lnTo>
                      <a:pt x="322" y="711"/>
                    </a:lnTo>
                    <a:lnTo>
                      <a:pt x="323" y="713"/>
                    </a:lnTo>
                    <a:lnTo>
                      <a:pt x="323" y="715"/>
                    </a:lnTo>
                    <a:lnTo>
                      <a:pt x="321" y="715"/>
                    </a:lnTo>
                    <a:lnTo>
                      <a:pt x="320" y="715"/>
                    </a:lnTo>
                    <a:lnTo>
                      <a:pt x="320" y="716"/>
                    </a:lnTo>
                    <a:lnTo>
                      <a:pt x="321" y="718"/>
                    </a:lnTo>
                    <a:lnTo>
                      <a:pt x="319" y="718"/>
                    </a:lnTo>
                    <a:lnTo>
                      <a:pt x="317" y="718"/>
                    </a:lnTo>
                    <a:lnTo>
                      <a:pt x="315" y="718"/>
                    </a:lnTo>
                    <a:lnTo>
                      <a:pt x="313" y="718"/>
                    </a:lnTo>
                    <a:lnTo>
                      <a:pt x="314" y="720"/>
                    </a:lnTo>
                    <a:lnTo>
                      <a:pt x="314" y="722"/>
                    </a:lnTo>
                    <a:lnTo>
                      <a:pt x="312" y="722"/>
                    </a:lnTo>
                    <a:lnTo>
                      <a:pt x="310" y="722"/>
                    </a:lnTo>
                    <a:lnTo>
                      <a:pt x="311" y="724"/>
                    </a:lnTo>
                    <a:lnTo>
                      <a:pt x="312" y="726"/>
                    </a:lnTo>
                    <a:lnTo>
                      <a:pt x="312" y="726"/>
                    </a:lnTo>
                    <a:lnTo>
                      <a:pt x="314" y="726"/>
                    </a:lnTo>
                    <a:lnTo>
                      <a:pt x="315" y="726"/>
                    </a:lnTo>
                    <a:lnTo>
                      <a:pt x="316" y="726"/>
                    </a:lnTo>
                    <a:lnTo>
                      <a:pt x="316" y="728"/>
                    </a:lnTo>
                    <a:lnTo>
                      <a:pt x="317" y="730"/>
                    </a:lnTo>
                    <a:lnTo>
                      <a:pt x="315" y="730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10" y="732"/>
                    </a:lnTo>
                    <a:lnTo>
                      <a:pt x="310" y="734"/>
                    </a:lnTo>
                    <a:lnTo>
                      <a:pt x="311" y="735"/>
                    </a:lnTo>
                    <a:lnTo>
                      <a:pt x="312" y="737"/>
                    </a:lnTo>
                    <a:lnTo>
                      <a:pt x="310" y="737"/>
                    </a:lnTo>
                    <a:lnTo>
                      <a:pt x="307" y="737"/>
                    </a:lnTo>
                    <a:lnTo>
                      <a:pt x="305" y="737"/>
                    </a:lnTo>
                    <a:lnTo>
                      <a:pt x="303" y="737"/>
                    </a:lnTo>
                    <a:lnTo>
                      <a:pt x="303" y="739"/>
                    </a:lnTo>
                    <a:lnTo>
                      <a:pt x="304" y="741"/>
                    </a:lnTo>
                    <a:lnTo>
                      <a:pt x="305" y="744"/>
                    </a:lnTo>
                    <a:lnTo>
                      <a:pt x="305" y="745"/>
                    </a:lnTo>
                    <a:lnTo>
                      <a:pt x="304" y="745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3" y="749"/>
                    </a:lnTo>
                    <a:lnTo>
                      <a:pt x="301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4" y="746"/>
                    </a:lnTo>
                    <a:lnTo>
                      <a:pt x="292" y="745"/>
                    </a:lnTo>
                    <a:lnTo>
                      <a:pt x="289" y="746"/>
                    </a:lnTo>
                    <a:lnTo>
                      <a:pt x="290" y="747"/>
                    </a:lnTo>
                    <a:lnTo>
                      <a:pt x="290" y="749"/>
                    </a:lnTo>
                    <a:lnTo>
                      <a:pt x="293" y="749"/>
                    </a:lnTo>
                    <a:lnTo>
                      <a:pt x="295" y="749"/>
                    </a:lnTo>
                    <a:lnTo>
                      <a:pt x="296" y="751"/>
                    </a:lnTo>
                    <a:lnTo>
                      <a:pt x="296" y="753"/>
                    </a:lnTo>
                    <a:lnTo>
                      <a:pt x="297" y="754"/>
                    </a:lnTo>
                    <a:lnTo>
                      <a:pt x="298" y="756"/>
                    </a:lnTo>
                    <a:lnTo>
                      <a:pt x="296" y="756"/>
                    </a:lnTo>
                    <a:lnTo>
                      <a:pt x="294" y="756"/>
                    </a:lnTo>
                    <a:lnTo>
                      <a:pt x="294" y="758"/>
                    </a:lnTo>
                    <a:lnTo>
                      <a:pt x="295" y="761"/>
                    </a:lnTo>
                    <a:lnTo>
                      <a:pt x="293" y="761"/>
                    </a:lnTo>
                    <a:lnTo>
                      <a:pt x="290" y="761"/>
                    </a:lnTo>
                    <a:lnTo>
                      <a:pt x="292" y="763"/>
                    </a:lnTo>
                    <a:lnTo>
                      <a:pt x="293" y="764"/>
                    </a:lnTo>
                    <a:lnTo>
                      <a:pt x="290" y="764"/>
                    </a:lnTo>
                    <a:lnTo>
                      <a:pt x="288" y="764"/>
                    </a:lnTo>
                    <a:lnTo>
                      <a:pt x="288" y="766"/>
                    </a:lnTo>
                    <a:lnTo>
                      <a:pt x="289" y="768"/>
                    </a:lnTo>
                    <a:lnTo>
                      <a:pt x="287" y="768"/>
                    </a:lnTo>
                    <a:lnTo>
                      <a:pt x="285" y="768"/>
                    </a:lnTo>
                    <a:lnTo>
                      <a:pt x="286" y="770"/>
                    </a:lnTo>
                    <a:lnTo>
                      <a:pt x="286" y="772"/>
                    </a:lnTo>
                    <a:lnTo>
                      <a:pt x="284" y="772"/>
                    </a:lnTo>
                    <a:lnTo>
                      <a:pt x="282" y="772"/>
                    </a:lnTo>
                    <a:lnTo>
                      <a:pt x="283" y="773"/>
                    </a:lnTo>
                    <a:lnTo>
                      <a:pt x="284" y="776"/>
                    </a:lnTo>
                    <a:lnTo>
                      <a:pt x="282" y="776"/>
                    </a:lnTo>
                    <a:lnTo>
                      <a:pt x="280" y="776"/>
                    </a:lnTo>
                    <a:lnTo>
                      <a:pt x="281" y="778"/>
                    </a:lnTo>
                    <a:lnTo>
                      <a:pt x="281" y="780"/>
                    </a:lnTo>
                    <a:lnTo>
                      <a:pt x="279" y="780"/>
                    </a:lnTo>
                    <a:lnTo>
                      <a:pt x="277" y="780"/>
                    </a:lnTo>
                    <a:lnTo>
                      <a:pt x="278" y="782"/>
                    </a:lnTo>
                    <a:lnTo>
                      <a:pt x="279" y="783"/>
                    </a:lnTo>
                    <a:lnTo>
                      <a:pt x="277" y="783"/>
                    </a:lnTo>
                    <a:lnTo>
                      <a:pt x="274" y="783"/>
                    </a:lnTo>
                    <a:lnTo>
                      <a:pt x="274" y="785"/>
                    </a:lnTo>
                    <a:lnTo>
                      <a:pt x="276" y="787"/>
                    </a:lnTo>
                    <a:lnTo>
                      <a:pt x="273" y="787"/>
                    </a:lnTo>
                    <a:lnTo>
                      <a:pt x="271" y="787"/>
                    </a:lnTo>
                    <a:lnTo>
                      <a:pt x="269" y="787"/>
                    </a:lnTo>
                    <a:lnTo>
                      <a:pt x="267" y="787"/>
                    </a:lnTo>
                    <a:lnTo>
                      <a:pt x="268" y="789"/>
                    </a:lnTo>
                    <a:lnTo>
                      <a:pt x="269" y="791"/>
                    </a:lnTo>
                    <a:lnTo>
                      <a:pt x="270" y="791"/>
                    </a:lnTo>
                    <a:lnTo>
                      <a:pt x="272" y="791"/>
                    </a:lnTo>
                    <a:lnTo>
                      <a:pt x="273" y="793"/>
                    </a:lnTo>
                    <a:lnTo>
                      <a:pt x="274" y="795"/>
                    </a:lnTo>
                    <a:lnTo>
                      <a:pt x="272" y="795"/>
                    </a:lnTo>
                    <a:lnTo>
                      <a:pt x="270" y="795"/>
                    </a:lnTo>
                    <a:lnTo>
                      <a:pt x="270" y="797"/>
                    </a:lnTo>
                    <a:lnTo>
                      <a:pt x="271" y="799"/>
                    </a:lnTo>
                    <a:lnTo>
                      <a:pt x="269" y="799"/>
                    </a:lnTo>
                    <a:lnTo>
                      <a:pt x="267" y="799"/>
                    </a:lnTo>
                    <a:lnTo>
                      <a:pt x="268" y="800"/>
                    </a:lnTo>
                    <a:lnTo>
                      <a:pt x="269" y="802"/>
                    </a:lnTo>
                    <a:lnTo>
                      <a:pt x="267" y="802"/>
                    </a:lnTo>
                    <a:lnTo>
                      <a:pt x="265" y="802"/>
                    </a:lnTo>
                    <a:lnTo>
                      <a:pt x="263" y="802"/>
                    </a:lnTo>
                    <a:lnTo>
                      <a:pt x="261" y="802"/>
                    </a:lnTo>
                    <a:lnTo>
                      <a:pt x="261" y="804"/>
                    </a:lnTo>
                    <a:lnTo>
                      <a:pt x="262" y="806"/>
                    </a:lnTo>
                    <a:lnTo>
                      <a:pt x="263" y="808"/>
                    </a:lnTo>
                    <a:lnTo>
                      <a:pt x="263" y="810"/>
                    </a:lnTo>
                    <a:lnTo>
                      <a:pt x="262" y="811"/>
                    </a:lnTo>
                    <a:lnTo>
                      <a:pt x="260" y="811"/>
                    </a:lnTo>
                    <a:lnTo>
                      <a:pt x="260" y="812"/>
                    </a:lnTo>
                    <a:lnTo>
                      <a:pt x="261" y="814"/>
                    </a:lnTo>
                    <a:lnTo>
                      <a:pt x="259" y="814"/>
                    </a:lnTo>
                    <a:lnTo>
                      <a:pt x="256" y="814"/>
                    </a:lnTo>
                    <a:lnTo>
                      <a:pt x="254" y="814"/>
                    </a:lnTo>
                    <a:lnTo>
                      <a:pt x="252" y="814"/>
                    </a:lnTo>
                    <a:lnTo>
                      <a:pt x="253" y="816"/>
                    </a:lnTo>
                    <a:lnTo>
                      <a:pt x="253" y="818"/>
                    </a:lnTo>
                    <a:lnTo>
                      <a:pt x="254" y="820"/>
                    </a:lnTo>
                    <a:lnTo>
                      <a:pt x="255" y="821"/>
                    </a:lnTo>
                    <a:lnTo>
                      <a:pt x="253" y="821"/>
                    </a:lnTo>
                    <a:lnTo>
                      <a:pt x="251" y="821"/>
                    </a:lnTo>
                    <a:lnTo>
                      <a:pt x="252" y="823"/>
                    </a:lnTo>
                    <a:lnTo>
                      <a:pt x="252" y="826"/>
                    </a:lnTo>
                    <a:lnTo>
                      <a:pt x="250" y="826"/>
                    </a:lnTo>
                    <a:lnTo>
                      <a:pt x="248" y="826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5" y="828"/>
                    </a:lnTo>
                    <a:lnTo>
                      <a:pt x="246" y="830"/>
                    </a:lnTo>
                    <a:lnTo>
                      <a:pt x="246" y="831"/>
                    </a:lnTo>
                    <a:lnTo>
                      <a:pt x="247" y="833"/>
                    </a:lnTo>
                    <a:lnTo>
                      <a:pt x="245" y="833"/>
                    </a:lnTo>
                    <a:lnTo>
                      <a:pt x="243" y="833"/>
                    </a:lnTo>
                    <a:lnTo>
                      <a:pt x="244" y="835"/>
                    </a:lnTo>
                    <a:lnTo>
                      <a:pt x="244" y="837"/>
                    </a:lnTo>
                    <a:lnTo>
                      <a:pt x="243" y="837"/>
                    </a:lnTo>
                    <a:lnTo>
                      <a:pt x="240" y="837"/>
                    </a:lnTo>
                    <a:lnTo>
                      <a:pt x="240" y="839"/>
                    </a:lnTo>
                    <a:lnTo>
                      <a:pt x="242" y="840"/>
                    </a:lnTo>
                    <a:lnTo>
                      <a:pt x="239" y="840"/>
                    </a:lnTo>
                    <a:lnTo>
                      <a:pt x="237" y="841"/>
                    </a:lnTo>
                    <a:lnTo>
                      <a:pt x="235" y="841"/>
                    </a:lnTo>
                    <a:lnTo>
                      <a:pt x="233" y="841"/>
                    </a:lnTo>
                    <a:lnTo>
                      <a:pt x="234" y="843"/>
                    </a:lnTo>
                    <a:lnTo>
                      <a:pt x="234" y="845"/>
                    </a:lnTo>
                    <a:lnTo>
                      <a:pt x="235" y="847"/>
                    </a:lnTo>
                    <a:lnTo>
                      <a:pt x="236" y="849"/>
                    </a:lnTo>
                    <a:lnTo>
                      <a:pt x="234" y="849"/>
                    </a:lnTo>
                    <a:lnTo>
                      <a:pt x="232" y="849"/>
                    </a:lnTo>
                    <a:lnTo>
                      <a:pt x="232" y="851"/>
                    </a:lnTo>
                    <a:lnTo>
                      <a:pt x="233" y="852"/>
                    </a:lnTo>
                    <a:lnTo>
                      <a:pt x="231" y="852"/>
                    </a:lnTo>
                    <a:lnTo>
                      <a:pt x="229" y="852"/>
                    </a:lnTo>
                    <a:lnTo>
                      <a:pt x="230" y="854"/>
                    </a:lnTo>
                    <a:lnTo>
                      <a:pt x="231" y="856"/>
                    </a:lnTo>
                    <a:lnTo>
                      <a:pt x="229" y="856"/>
                    </a:lnTo>
                    <a:lnTo>
                      <a:pt x="227" y="856"/>
                    </a:lnTo>
                    <a:lnTo>
                      <a:pt x="227" y="858"/>
                    </a:lnTo>
                    <a:lnTo>
                      <a:pt x="228" y="861"/>
                    </a:lnTo>
                    <a:lnTo>
                      <a:pt x="226" y="861"/>
                    </a:lnTo>
                    <a:lnTo>
                      <a:pt x="223" y="861"/>
                    </a:lnTo>
                    <a:lnTo>
                      <a:pt x="223" y="858"/>
                    </a:lnTo>
                    <a:lnTo>
                      <a:pt x="222" y="856"/>
                    </a:lnTo>
                    <a:lnTo>
                      <a:pt x="220" y="856"/>
                    </a:lnTo>
                    <a:lnTo>
                      <a:pt x="218" y="856"/>
                    </a:lnTo>
                    <a:lnTo>
                      <a:pt x="219" y="858"/>
                    </a:lnTo>
                    <a:lnTo>
                      <a:pt x="219" y="861"/>
                    </a:lnTo>
                    <a:lnTo>
                      <a:pt x="221" y="861"/>
                    </a:lnTo>
                    <a:lnTo>
                      <a:pt x="223" y="861"/>
                    </a:lnTo>
                    <a:lnTo>
                      <a:pt x="224" y="863"/>
                    </a:lnTo>
                    <a:lnTo>
                      <a:pt x="224" y="864"/>
                    </a:lnTo>
                    <a:lnTo>
                      <a:pt x="222" y="864"/>
                    </a:lnTo>
                    <a:lnTo>
                      <a:pt x="221" y="864"/>
                    </a:lnTo>
                    <a:lnTo>
                      <a:pt x="221" y="866"/>
                    </a:lnTo>
                    <a:lnTo>
                      <a:pt x="222" y="868"/>
                    </a:lnTo>
                    <a:lnTo>
                      <a:pt x="220" y="868"/>
                    </a:lnTo>
                    <a:lnTo>
                      <a:pt x="218" y="868"/>
                    </a:lnTo>
                    <a:lnTo>
                      <a:pt x="219" y="870"/>
                    </a:lnTo>
                    <a:lnTo>
                      <a:pt x="219" y="871"/>
                    </a:lnTo>
                    <a:lnTo>
                      <a:pt x="217" y="871"/>
                    </a:lnTo>
                    <a:lnTo>
                      <a:pt x="215" y="872"/>
                    </a:lnTo>
                    <a:lnTo>
                      <a:pt x="216" y="873"/>
                    </a:lnTo>
                    <a:lnTo>
                      <a:pt x="217" y="875"/>
                    </a:lnTo>
                    <a:lnTo>
                      <a:pt x="215" y="875"/>
                    </a:lnTo>
                    <a:lnTo>
                      <a:pt x="213" y="875"/>
                    </a:lnTo>
                    <a:lnTo>
                      <a:pt x="214" y="878"/>
                    </a:lnTo>
                    <a:lnTo>
                      <a:pt x="214" y="880"/>
                    </a:lnTo>
                    <a:lnTo>
                      <a:pt x="212" y="880"/>
                    </a:lnTo>
                    <a:lnTo>
                      <a:pt x="210" y="880"/>
                    </a:lnTo>
                    <a:lnTo>
                      <a:pt x="211" y="882"/>
                    </a:lnTo>
                    <a:lnTo>
                      <a:pt x="212" y="883"/>
                    </a:lnTo>
                    <a:lnTo>
                      <a:pt x="210" y="883"/>
                    </a:lnTo>
                    <a:lnTo>
                      <a:pt x="207" y="884"/>
                    </a:lnTo>
                    <a:lnTo>
                      <a:pt x="207" y="885"/>
                    </a:lnTo>
                    <a:lnTo>
                      <a:pt x="209" y="887"/>
                    </a:lnTo>
                    <a:lnTo>
                      <a:pt x="210" y="889"/>
                    </a:lnTo>
                    <a:lnTo>
                      <a:pt x="210" y="891"/>
                    </a:lnTo>
                    <a:lnTo>
                      <a:pt x="209" y="891"/>
                    </a:lnTo>
                    <a:lnTo>
                      <a:pt x="206" y="891"/>
                    </a:lnTo>
                    <a:lnTo>
                      <a:pt x="206" y="893"/>
                    </a:lnTo>
                    <a:lnTo>
                      <a:pt x="207" y="895"/>
                    </a:lnTo>
                    <a:lnTo>
                      <a:pt x="205" y="895"/>
                    </a:lnTo>
                    <a:lnTo>
                      <a:pt x="203" y="895"/>
                    </a:lnTo>
                    <a:lnTo>
                      <a:pt x="204" y="897"/>
                    </a:lnTo>
                    <a:lnTo>
                      <a:pt x="204" y="899"/>
                    </a:lnTo>
                    <a:lnTo>
                      <a:pt x="202" y="899"/>
                    </a:lnTo>
                    <a:lnTo>
                      <a:pt x="201" y="899"/>
                    </a:lnTo>
                    <a:lnTo>
                      <a:pt x="201" y="901"/>
                    </a:lnTo>
                    <a:lnTo>
                      <a:pt x="202" y="902"/>
                    </a:lnTo>
                    <a:lnTo>
                      <a:pt x="200" y="903"/>
                    </a:lnTo>
                    <a:lnTo>
                      <a:pt x="198" y="903"/>
                    </a:lnTo>
                    <a:lnTo>
                      <a:pt x="199" y="904"/>
                    </a:lnTo>
                    <a:lnTo>
                      <a:pt x="199" y="906"/>
                    </a:lnTo>
                    <a:lnTo>
                      <a:pt x="197" y="906"/>
                    </a:lnTo>
                    <a:lnTo>
                      <a:pt x="195" y="906"/>
                    </a:lnTo>
                    <a:lnTo>
                      <a:pt x="195" y="904"/>
                    </a:lnTo>
                    <a:lnTo>
                      <a:pt x="194" y="903"/>
                    </a:lnTo>
                    <a:lnTo>
                      <a:pt x="191" y="903"/>
                    </a:lnTo>
                    <a:lnTo>
                      <a:pt x="189" y="903"/>
                    </a:lnTo>
                    <a:lnTo>
                      <a:pt x="189" y="901"/>
                    </a:lnTo>
                    <a:lnTo>
                      <a:pt x="188" y="899"/>
                    </a:lnTo>
                    <a:lnTo>
                      <a:pt x="186" y="899"/>
                    </a:lnTo>
                    <a:lnTo>
                      <a:pt x="184" y="899"/>
                    </a:lnTo>
                    <a:lnTo>
                      <a:pt x="183" y="898"/>
                    </a:lnTo>
                    <a:lnTo>
                      <a:pt x="183" y="896"/>
                    </a:lnTo>
                    <a:lnTo>
                      <a:pt x="181" y="896"/>
                    </a:lnTo>
                    <a:lnTo>
                      <a:pt x="179" y="896"/>
                    </a:lnTo>
                    <a:lnTo>
                      <a:pt x="179" y="898"/>
                    </a:lnTo>
                    <a:lnTo>
                      <a:pt x="180" y="900"/>
                    </a:lnTo>
                    <a:lnTo>
                      <a:pt x="182" y="900"/>
                    </a:lnTo>
                    <a:lnTo>
                      <a:pt x="184" y="899"/>
                    </a:lnTo>
                    <a:lnTo>
                      <a:pt x="185" y="901"/>
                    </a:lnTo>
                    <a:lnTo>
                      <a:pt x="185" y="903"/>
                    </a:lnTo>
                    <a:lnTo>
                      <a:pt x="187" y="903"/>
                    </a:lnTo>
                    <a:lnTo>
                      <a:pt x="189" y="903"/>
                    </a:lnTo>
                    <a:lnTo>
                      <a:pt x="190" y="905"/>
                    </a:lnTo>
                    <a:lnTo>
                      <a:pt x="191" y="906"/>
                    </a:lnTo>
                    <a:lnTo>
                      <a:pt x="193" y="906"/>
                    </a:lnTo>
                    <a:lnTo>
                      <a:pt x="195" y="906"/>
                    </a:lnTo>
                    <a:lnTo>
                      <a:pt x="196" y="908"/>
                    </a:lnTo>
                    <a:lnTo>
                      <a:pt x="197" y="911"/>
                    </a:lnTo>
                    <a:lnTo>
                      <a:pt x="195" y="911"/>
                    </a:lnTo>
                    <a:lnTo>
                      <a:pt x="193" y="911"/>
                    </a:lnTo>
                    <a:lnTo>
                      <a:pt x="193" y="913"/>
                    </a:lnTo>
                    <a:lnTo>
                      <a:pt x="194" y="914"/>
                    </a:lnTo>
                    <a:lnTo>
                      <a:pt x="195" y="916"/>
                    </a:lnTo>
                    <a:lnTo>
                      <a:pt x="196" y="918"/>
                    </a:lnTo>
                    <a:lnTo>
                      <a:pt x="194" y="918"/>
                    </a:lnTo>
                    <a:lnTo>
                      <a:pt x="191" y="918"/>
                    </a:lnTo>
                    <a:lnTo>
                      <a:pt x="189" y="918"/>
                    </a:lnTo>
                    <a:lnTo>
                      <a:pt x="187" y="918"/>
                    </a:lnTo>
                    <a:lnTo>
                      <a:pt x="187" y="920"/>
                    </a:lnTo>
                    <a:lnTo>
                      <a:pt x="188" y="922"/>
                    </a:lnTo>
                    <a:lnTo>
                      <a:pt x="189" y="923"/>
                    </a:lnTo>
                    <a:lnTo>
                      <a:pt x="189" y="925"/>
                    </a:lnTo>
                    <a:lnTo>
                      <a:pt x="188" y="925"/>
                    </a:lnTo>
                    <a:lnTo>
                      <a:pt x="186" y="925"/>
                    </a:lnTo>
                    <a:lnTo>
                      <a:pt x="186" y="928"/>
                    </a:lnTo>
                    <a:lnTo>
                      <a:pt x="187" y="930"/>
                    </a:lnTo>
                    <a:lnTo>
                      <a:pt x="185" y="930"/>
                    </a:lnTo>
                    <a:lnTo>
                      <a:pt x="183" y="930"/>
                    </a:lnTo>
                    <a:lnTo>
                      <a:pt x="184" y="932"/>
                    </a:lnTo>
                    <a:lnTo>
                      <a:pt x="184" y="933"/>
                    </a:lnTo>
                    <a:lnTo>
                      <a:pt x="182" y="933"/>
                    </a:lnTo>
                    <a:lnTo>
                      <a:pt x="181" y="934"/>
                    </a:lnTo>
                    <a:lnTo>
                      <a:pt x="181" y="935"/>
                    </a:lnTo>
                    <a:lnTo>
                      <a:pt x="182" y="937"/>
                    </a:lnTo>
                    <a:lnTo>
                      <a:pt x="180" y="937"/>
                    </a:lnTo>
                    <a:lnTo>
                      <a:pt x="178" y="937"/>
                    </a:lnTo>
                    <a:lnTo>
                      <a:pt x="179" y="939"/>
                    </a:lnTo>
                    <a:lnTo>
                      <a:pt x="179" y="941"/>
                    </a:lnTo>
                    <a:lnTo>
                      <a:pt x="177" y="941"/>
                    </a:lnTo>
                    <a:lnTo>
                      <a:pt x="174" y="941"/>
                    </a:lnTo>
                    <a:lnTo>
                      <a:pt x="176" y="944"/>
                    </a:lnTo>
                    <a:lnTo>
                      <a:pt x="177" y="945"/>
                    </a:lnTo>
                    <a:lnTo>
                      <a:pt x="174" y="945"/>
                    </a:lnTo>
                    <a:lnTo>
                      <a:pt x="172" y="946"/>
                    </a:lnTo>
                    <a:lnTo>
                      <a:pt x="173" y="947"/>
                    </a:lnTo>
                    <a:lnTo>
                      <a:pt x="173" y="949"/>
                    </a:lnTo>
                    <a:lnTo>
                      <a:pt x="171" y="949"/>
                    </a:lnTo>
                    <a:lnTo>
                      <a:pt x="169" y="949"/>
                    </a:lnTo>
                    <a:lnTo>
                      <a:pt x="170" y="951"/>
                    </a:lnTo>
                    <a:lnTo>
                      <a:pt x="171" y="953"/>
                    </a:lnTo>
                    <a:lnTo>
                      <a:pt x="172" y="954"/>
                    </a:lnTo>
                    <a:lnTo>
                      <a:pt x="172" y="956"/>
                    </a:lnTo>
                    <a:lnTo>
                      <a:pt x="170" y="956"/>
                    </a:lnTo>
                    <a:lnTo>
                      <a:pt x="168" y="956"/>
                    </a:lnTo>
                    <a:lnTo>
                      <a:pt x="166" y="956"/>
                    </a:lnTo>
                    <a:lnTo>
                      <a:pt x="164" y="956"/>
                    </a:lnTo>
                    <a:lnTo>
                      <a:pt x="165" y="958"/>
                    </a:lnTo>
                    <a:lnTo>
                      <a:pt x="166" y="961"/>
                    </a:lnTo>
                    <a:lnTo>
                      <a:pt x="164" y="961"/>
                    </a:lnTo>
                    <a:lnTo>
                      <a:pt x="162" y="961"/>
                    </a:lnTo>
                    <a:lnTo>
                      <a:pt x="162" y="963"/>
                    </a:lnTo>
                    <a:lnTo>
                      <a:pt x="163" y="965"/>
                    </a:lnTo>
                    <a:lnTo>
                      <a:pt x="164" y="966"/>
                    </a:lnTo>
                    <a:lnTo>
                      <a:pt x="164" y="968"/>
                    </a:lnTo>
                    <a:lnTo>
                      <a:pt x="163" y="968"/>
                    </a:lnTo>
                    <a:lnTo>
                      <a:pt x="161" y="968"/>
                    </a:lnTo>
                    <a:lnTo>
                      <a:pt x="159" y="968"/>
                    </a:lnTo>
                    <a:lnTo>
                      <a:pt x="156" y="968"/>
                    </a:lnTo>
                    <a:lnTo>
                      <a:pt x="156" y="970"/>
                    </a:lnTo>
                    <a:lnTo>
                      <a:pt x="157" y="972"/>
                    </a:lnTo>
                    <a:lnTo>
                      <a:pt x="159" y="974"/>
                    </a:lnTo>
                    <a:lnTo>
                      <a:pt x="159" y="975"/>
                    </a:lnTo>
                    <a:lnTo>
                      <a:pt x="157" y="977"/>
                    </a:lnTo>
                    <a:lnTo>
                      <a:pt x="155" y="977"/>
                    </a:lnTo>
                    <a:lnTo>
                      <a:pt x="155" y="978"/>
                    </a:lnTo>
                    <a:lnTo>
                      <a:pt x="156" y="980"/>
                    </a:lnTo>
                    <a:lnTo>
                      <a:pt x="154" y="980"/>
                    </a:lnTo>
                    <a:lnTo>
                      <a:pt x="152" y="980"/>
                    </a:lnTo>
                    <a:lnTo>
                      <a:pt x="153" y="982"/>
                    </a:lnTo>
                    <a:lnTo>
                      <a:pt x="153" y="984"/>
                    </a:lnTo>
                    <a:lnTo>
                      <a:pt x="151" y="984"/>
                    </a:lnTo>
                    <a:lnTo>
                      <a:pt x="149" y="984"/>
                    </a:lnTo>
                    <a:lnTo>
                      <a:pt x="150" y="986"/>
                    </a:lnTo>
                    <a:lnTo>
                      <a:pt x="151" y="987"/>
                    </a:lnTo>
                    <a:lnTo>
                      <a:pt x="149" y="988"/>
                    </a:lnTo>
                    <a:lnTo>
                      <a:pt x="147" y="988"/>
                    </a:lnTo>
                    <a:lnTo>
                      <a:pt x="146" y="986"/>
                    </a:lnTo>
                    <a:lnTo>
                      <a:pt x="146" y="984"/>
                    </a:lnTo>
                    <a:lnTo>
                      <a:pt x="144" y="984"/>
                    </a:lnTo>
                    <a:lnTo>
                      <a:pt x="141" y="984"/>
                    </a:lnTo>
                    <a:lnTo>
                      <a:pt x="141" y="986"/>
                    </a:lnTo>
                    <a:lnTo>
                      <a:pt x="143" y="988"/>
                    </a:lnTo>
                    <a:lnTo>
                      <a:pt x="145" y="988"/>
                    </a:lnTo>
                    <a:lnTo>
                      <a:pt x="147" y="988"/>
                    </a:lnTo>
                    <a:lnTo>
                      <a:pt x="148" y="989"/>
                    </a:lnTo>
                    <a:lnTo>
                      <a:pt x="148" y="991"/>
                    </a:lnTo>
                    <a:lnTo>
                      <a:pt x="149" y="994"/>
                    </a:lnTo>
                    <a:lnTo>
                      <a:pt x="150" y="996"/>
                    </a:lnTo>
                    <a:lnTo>
                      <a:pt x="148" y="996"/>
                    </a:lnTo>
                    <a:lnTo>
                      <a:pt x="146" y="996"/>
                    </a:lnTo>
                    <a:lnTo>
                      <a:pt x="147" y="998"/>
                    </a:lnTo>
                    <a:lnTo>
                      <a:pt x="147" y="999"/>
                    </a:lnTo>
                    <a:lnTo>
                      <a:pt x="145" y="999"/>
                    </a:lnTo>
                    <a:lnTo>
                      <a:pt x="143" y="999"/>
                    </a:lnTo>
                    <a:lnTo>
                      <a:pt x="140" y="999"/>
                    </a:lnTo>
                    <a:lnTo>
                      <a:pt x="138" y="999"/>
                    </a:lnTo>
                    <a:lnTo>
                      <a:pt x="139" y="1001"/>
                    </a:lnTo>
                    <a:lnTo>
                      <a:pt x="140" y="1003"/>
                    </a:lnTo>
                    <a:lnTo>
                      <a:pt x="141" y="1005"/>
                    </a:lnTo>
                    <a:lnTo>
                      <a:pt x="141" y="1007"/>
                    </a:lnTo>
                    <a:lnTo>
                      <a:pt x="139" y="1007"/>
                    </a:lnTo>
                    <a:lnTo>
                      <a:pt x="137" y="1007"/>
                    </a:lnTo>
                    <a:lnTo>
                      <a:pt x="138" y="1008"/>
                    </a:lnTo>
                    <a:lnTo>
                      <a:pt x="139" y="1011"/>
                    </a:lnTo>
                    <a:lnTo>
                      <a:pt x="137" y="1011"/>
                    </a:lnTo>
                    <a:lnTo>
                      <a:pt x="135" y="1011"/>
                    </a:lnTo>
                    <a:lnTo>
                      <a:pt x="135" y="1013"/>
                    </a:lnTo>
                    <a:lnTo>
                      <a:pt x="136" y="1015"/>
                    </a:lnTo>
                    <a:lnTo>
                      <a:pt x="134" y="1015"/>
                    </a:lnTo>
                    <a:lnTo>
                      <a:pt x="132" y="1015"/>
                    </a:lnTo>
                    <a:lnTo>
                      <a:pt x="133" y="1017"/>
                    </a:lnTo>
                    <a:lnTo>
                      <a:pt x="134" y="1018"/>
                    </a:lnTo>
                    <a:lnTo>
                      <a:pt x="132" y="1019"/>
                    </a:lnTo>
                    <a:lnTo>
                      <a:pt x="130" y="1019"/>
                    </a:lnTo>
                    <a:lnTo>
                      <a:pt x="130" y="1020"/>
                    </a:lnTo>
                    <a:lnTo>
                      <a:pt x="131" y="1022"/>
                    </a:lnTo>
                    <a:lnTo>
                      <a:pt x="129" y="1022"/>
                    </a:lnTo>
                    <a:lnTo>
                      <a:pt x="127" y="1022"/>
                    </a:lnTo>
                    <a:lnTo>
                      <a:pt x="128" y="1024"/>
                    </a:lnTo>
                    <a:lnTo>
                      <a:pt x="128" y="1027"/>
                    </a:lnTo>
                    <a:lnTo>
                      <a:pt x="127" y="1027"/>
                    </a:lnTo>
                    <a:lnTo>
                      <a:pt x="124" y="1027"/>
                    </a:lnTo>
                    <a:lnTo>
                      <a:pt x="124" y="1029"/>
                    </a:lnTo>
                    <a:lnTo>
                      <a:pt x="126" y="1030"/>
                    </a:lnTo>
                    <a:lnTo>
                      <a:pt x="123" y="1030"/>
                    </a:lnTo>
                    <a:lnTo>
                      <a:pt x="121" y="1031"/>
                    </a:lnTo>
                    <a:lnTo>
                      <a:pt x="122" y="1032"/>
                    </a:lnTo>
                    <a:lnTo>
                      <a:pt x="122" y="1034"/>
                    </a:lnTo>
                    <a:lnTo>
                      <a:pt x="123" y="1036"/>
                    </a:lnTo>
                    <a:lnTo>
                      <a:pt x="124" y="1038"/>
                    </a:lnTo>
                    <a:lnTo>
                      <a:pt x="122" y="1038"/>
                    </a:lnTo>
                    <a:lnTo>
                      <a:pt x="120" y="1038"/>
                    </a:lnTo>
                    <a:lnTo>
                      <a:pt x="118" y="1038"/>
                    </a:lnTo>
                    <a:lnTo>
                      <a:pt x="116" y="1038"/>
                    </a:lnTo>
                    <a:lnTo>
                      <a:pt x="117" y="1040"/>
                    </a:lnTo>
                    <a:lnTo>
                      <a:pt x="117" y="1041"/>
                    </a:lnTo>
                    <a:lnTo>
                      <a:pt x="115" y="1041"/>
                    </a:lnTo>
                    <a:lnTo>
                      <a:pt x="114" y="1042"/>
                    </a:lnTo>
                    <a:lnTo>
                      <a:pt x="114" y="1044"/>
                    </a:lnTo>
                    <a:lnTo>
                      <a:pt x="115" y="1046"/>
                    </a:lnTo>
                    <a:lnTo>
                      <a:pt x="116" y="1048"/>
                    </a:lnTo>
                    <a:lnTo>
                      <a:pt x="116" y="1050"/>
                    </a:lnTo>
                    <a:lnTo>
                      <a:pt x="114" y="1050"/>
                    </a:lnTo>
                    <a:lnTo>
                      <a:pt x="112" y="1050"/>
                    </a:lnTo>
                    <a:lnTo>
                      <a:pt x="113" y="1052"/>
                    </a:lnTo>
                    <a:lnTo>
                      <a:pt x="114" y="1053"/>
                    </a:lnTo>
                    <a:lnTo>
                      <a:pt x="112" y="1053"/>
                    </a:lnTo>
                    <a:lnTo>
                      <a:pt x="110" y="1053"/>
                    </a:lnTo>
                    <a:lnTo>
                      <a:pt x="111" y="1055"/>
                    </a:lnTo>
                    <a:lnTo>
                      <a:pt x="111" y="1057"/>
                    </a:lnTo>
                    <a:lnTo>
                      <a:pt x="109" y="1057"/>
                    </a:lnTo>
                    <a:lnTo>
                      <a:pt x="106" y="1057"/>
                    </a:lnTo>
                    <a:lnTo>
                      <a:pt x="107" y="1060"/>
                    </a:lnTo>
                    <a:lnTo>
                      <a:pt x="109" y="1062"/>
                    </a:lnTo>
                    <a:lnTo>
                      <a:pt x="106" y="1062"/>
                    </a:lnTo>
                    <a:lnTo>
                      <a:pt x="104" y="1062"/>
                    </a:lnTo>
                    <a:lnTo>
                      <a:pt x="105" y="1064"/>
                    </a:lnTo>
                    <a:lnTo>
                      <a:pt x="105" y="1065"/>
                    </a:lnTo>
                    <a:lnTo>
                      <a:pt x="103" y="1065"/>
                    </a:lnTo>
                    <a:lnTo>
                      <a:pt x="101" y="1065"/>
                    </a:lnTo>
                    <a:lnTo>
                      <a:pt x="102" y="1067"/>
                    </a:lnTo>
                    <a:lnTo>
                      <a:pt x="103" y="1069"/>
                    </a:lnTo>
                    <a:lnTo>
                      <a:pt x="101" y="1069"/>
                    </a:lnTo>
                    <a:lnTo>
                      <a:pt x="99" y="1069"/>
                    </a:lnTo>
                    <a:lnTo>
                      <a:pt x="99" y="1071"/>
                    </a:lnTo>
                    <a:lnTo>
                      <a:pt x="100" y="1073"/>
                    </a:lnTo>
                    <a:lnTo>
                      <a:pt x="101" y="1074"/>
                    </a:lnTo>
                    <a:lnTo>
                      <a:pt x="102" y="1077"/>
                    </a:lnTo>
                    <a:lnTo>
                      <a:pt x="100" y="1077"/>
                    </a:lnTo>
                    <a:lnTo>
                      <a:pt x="98" y="1077"/>
                    </a:lnTo>
                    <a:lnTo>
                      <a:pt x="98" y="1079"/>
                    </a:lnTo>
                    <a:lnTo>
                      <a:pt x="99" y="1081"/>
                    </a:lnTo>
                    <a:lnTo>
                      <a:pt x="97" y="1081"/>
                    </a:lnTo>
                    <a:lnTo>
                      <a:pt x="95" y="1081"/>
                    </a:lnTo>
                    <a:lnTo>
                      <a:pt x="93" y="1081"/>
                    </a:lnTo>
                    <a:lnTo>
                      <a:pt x="90" y="1081"/>
                    </a:lnTo>
                    <a:lnTo>
                      <a:pt x="91" y="1083"/>
                    </a:lnTo>
                    <a:lnTo>
                      <a:pt x="93" y="1085"/>
                    </a:lnTo>
                    <a:lnTo>
                      <a:pt x="90" y="1085"/>
                    </a:lnTo>
                    <a:lnTo>
                      <a:pt x="88" y="1085"/>
                    </a:lnTo>
                    <a:lnTo>
                      <a:pt x="88" y="1086"/>
                    </a:lnTo>
                    <a:lnTo>
                      <a:pt x="89" y="1088"/>
                    </a:lnTo>
                    <a:lnTo>
                      <a:pt x="90" y="1090"/>
                    </a:lnTo>
                    <a:lnTo>
                      <a:pt x="90" y="1092"/>
                    </a:lnTo>
                    <a:lnTo>
                      <a:pt x="89" y="1092"/>
                    </a:lnTo>
                    <a:lnTo>
                      <a:pt x="87" y="1092"/>
                    </a:lnTo>
                    <a:lnTo>
                      <a:pt x="85" y="1092"/>
                    </a:lnTo>
                    <a:lnTo>
                      <a:pt x="83" y="1092"/>
                    </a:lnTo>
                    <a:lnTo>
                      <a:pt x="81" y="1092"/>
                    </a:lnTo>
                    <a:lnTo>
                      <a:pt x="79" y="1092"/>
                    </a:lnTo>
                    <a:lnTo>
                      <a:pt x="79" y="1095"/>
                    </a:lnTo>
                    <a:lnTo>
                      <a:pt x="80" y="1097"/>
                    </a:lnTo>
                    <a:lnTo>
                      <a:pt x="81" y="1097"/>
                    </a:lnTo>
                    <a:lnTo>
                      <a:pt x="82" y="1097"/>
                    </a:lnTo>
                    <a:lnTo>
                      <a:pt x="84" y="1097"/>
                    </a:lnTo>
                    <a:lnTo>
                      <a:pt x="84" y="1097"/>
                    </a:lnTo>
                    <a:lnTo>
                      <a:pt x="85" y="1098"/>
                    </a:lnTo>
                    <a:lnTo>
                      <a:pt x="85" y="1100"/>
                    </a:lnTo>
                    <a:lnTo>
                      <a:pt x="83" y="1100"/>
                    </a:lnTo>
                    <a:lnTo>
                      <a:pt x="82" y="1100"/>
                    </a:lnTo>
                    <a:lnTo>
                      <a:pt x="82" y="1102"/>
                    </a:lnTo>
                    <a:lnTo>
                      <a:pt x="83" y="1104"/>
                    </a:lnTo>
                    <a:lnTo>
                      <a:pt x="81" y="1104"/>
                    </a:lnTo>
                    <a:lnTo>
                      <a:pt x="79" y="1104"/>
                    </a:lnTo>
                    <a:lnTo>
                      <a:pt x="80" y="1106"/>
                    </a:lnTo>
                    <a:lnTo>
                      <a:pt x="80" y="1107"/>
                    </a:lnTo>
                    <a:lnTo>
                      <a:pt x="78" y="1107"/>
                    </a:lnTo>
                    <a:lnTo>
                      <a:pt x="77" y="1108"/>
                    </a:lnTo>
                    <a:lnTo>
                      <a:pt x="77" y="1110"/>
                    </a:lnTo>
                    <a:lnTo>
                      <a:pt x="78" y="1112"/>
                    </a:lnTo>
                    <a:lnTo>
                      <a:pt x="76" y="1112"/>
                    </a:lnTo>
                    <a:lnTo>
                      <a:pt x="73" y="1112"/>
                    </a:lnTo>
                    <a:lnTo>
                      <a:pt x="74" y="1114"/>
                    </a:lnTo>
                    <a:lnTo>
                      <a:pt x="74" y="1116"/>
                    </a:lnTo>
                    <a:lnTo>
                      <a:pt x="72" y="1116"/>
                    </a:lnTo>
                    <a:lnTo>
                      <a:pt x="71" y="1116"/>
                    </a:lnTo>
                    <a:lnTo>
                      <a:pt x="71" y="1118"/>
                    </a:lnTo>
                    <a:lnTo>
                      <a:pt x="72" y="1119"/>
                    </a:lnTo>
                    <a:lnTo>
                      <a:pt x="70" y="1119"/>
                    </a:lnTo>
                    <a:lnTo>
                      <a:pt x="68" y="1120"/>
                    </a:lnTo>
                    <a:lnTo>
                      <a:pt x="69" y="1121"/>
                    </a:lnTo>
                    <a:lnTo>
                      <a:pt x="69" y="1123"/>
                    </a:lnTo>
                    <a:lnTo>
                      <a:pt x="67" y="1123"/>
                    </a:lnTo>
                    <a:lnTo>
                      <a:pt x="66" y="1123"/>
                    </a:lnTo>
                    <a:lnTo>
                      <a:pt x="66" y="1125"/>
                    </a:lnTo>
                    <a:lnTo>
                      <a:pt x="67" y="1128"/>
                    </a:lnTo>
                    <a:lnTo>
                      <a:pt x="65" y="1128"/>
                    </a:lnTo>
                    <a:lnTo>
                      <a:pt x="63" y="1128"/>
                    </a:lnTo>
                    <a:lnTo>
                      <a:pt x="64" y="1130"/>
                    </a:lnTo>
                    <a:lnTo>
                      <a:pt x="64" y="1131"/>
                    </a:lnTo>
                    <a:lnTo>
                      <a:pt x="62" y="1131"/>
                    </a:lnTo>
                    <a:lnTo>
                      <a:pt x="61" y="1132"/>
                    </a:lnTo>
                    <a:lnTo>
                      <a:pt x="61" y="1133"/>
                    </a:lnTo>
                    <a:lnTo>
                      <a:pt x="62" y="1135"/>
                    </a:lnTo>
                    <a:lnTo>
                      <a:pt x="60" y="1135"/>
                    </a:lnTo>
                    <a:lnTo>
                      <a:pt x="57" y="1135"/>
                    </a:lnTo>
                    <a:lnTo>
                      <a:pt x="56" y="1133"/>
                    </a:lnTo>
                    <a:lnTo>
                      <a:pt x="56" y="1132"/>
                    </a:lnTo>
                    <a:lnTo>
                      <a:pt x="54" y="1132"/>
                    </a:lnTo>
                    <a:lnTo>
                      <a:pt x="52" y="1132"/>
                    </a:lnTo>
                    <a:lnTo>
                      <a:pt x="52" y="1134"/>
                    </a:lnTo>
                    <a:lnTo>
                      <a:pt x="53" y="1135"/>
                    </a:lnTo>
                    <a:lnTo>
                      <a:pt x="55" y="1135"/>
                    </a:lnTo>
                    <a:lnTo>
                      <a:pt x="57" y="1135"/>
                    </a:lnTo>
                    <a:lnTo>
                      <a:pt x="58" y="1137"/>
                    </a:lnTo>
                    <a:lnTo>
                      <a:pt x="58" y="1139"/>
                    </a:lnTo>
                    <a:lnTo>
                      <a:pt x="60" y="1141"/>
                    </a:lnTo>
                    <a:lnTo>
                      <a:pt x="61" y="1142"/>
                    </a:lnTo>
                    <a:lnTo>
                      <a:pt x="58" y="1142"/>
                    </a:lnTo>
                    <a:lnTo>
                      <a:pt x="56" y="1142"/>
                    </a:lnTo>
                    <a:lnTo>
                      <a:pt x="57" y="1145"/>
                    </a:lnTo>
                    <a:lnTo>
                      <a:pt x="57" y="1147"/>
                    </a:lnTo>
                    <a:lnTo>
                      <a:pt x="55" y="1147"/>
                    </a:lnTo>
                    <a:lnTo>
                      <a:pt x="53" y="1147"/>
                    </a:lnTo>
                    <a:lnTo>
                      <a:pt x="51" y="1147"/>
                    </a:lnTo>
                    <a:lnTo>
                      <a:pt x="50" y="1147"/>
                    </a:lnTo>
                    <a:lnTo>
                      <a:pt x="50" y="1149"/>
                    </a:lnTo>
                    <a:lnTo>
                      <a:pt x="51" y="1151"/>
                    </a:lnTo>
                    <a:lnTo>
                      <a:pt x="52" y="1153"/>
                    </a:lnTo>
                    <a:lnTo>
                      <a:pt x="52" y="1154"/>
                    </a:lnTo>
                    <a:lnTo>
                      <a:pt x="50" y="1154"/>
                    </a:lnTo>
                    <a:lnTo>
                      <a:pt x="48" y="1154"/>
                    </a:lnTo>
                    <a:lnTo>
                      <a:pt x="49" y="1156"/>
                    </a:lnTo>
                    <a:lnTo>
                      <a:pt x="50" y="1158"/>
                    </a:lnTo>
                    <a:lnTo>
                      <a:pt x="48" y="1158"/>
                    </a:lnTo>
                    <a:lnTo>
                      <a:pt x="46" y="1158"/>
                    </a:lnTo>
                    <a:lnTo>
                      <a:pt x="47" y="1161"/>
                    </a:lnTo>
                    <a:lnTo>
                      <a:pt x="47" y="1163"/>
                    </a:lnTo>
                    <a:lnTo>
                      <a:pt x="45" y="1163"/>
                    </a:lnTo>
                    <a:lnTo>
                      <a:pt x="43" y="1163"/>
                    </a:lnTo>
                    <a:lnTo>
                      <a:pt x="44" y="1164"/>
                    </a:lnTo>
                    <a:lnTo>
                      <a:pt x="45" y="1166"/>
                    </a:lnTo>
                    <a:lnTo>
                      <a:pt x="46" y="1168"/>
                    </a:lnTo>
                    <a:lnTo>
                      <a:pt x="46" y="1170"/>
                    </a:lnTo>
                    <a:lnTo>
                      <a:pt x="44" y="1170"/>
                    </a:lnTo>
                    <a:lnTo>
                      <a:pt x="41" y="1170"/>
                    </a:lnTo>
                    <a:lnTo>
                      <a:pt x="43" y="1172"/>
                    </a:lnTo>
                    <a:lnTo>
                      <a:pt x="44" y="1173"/>
                    </a:lnTo>
                    <a:lnTo>
                      <a:pt x="41" y="1174"/>
                    </a:lnTo>
                    <a:lnTo>
                      <a:pt x="39" y="1174"/>
                    </a:lnTo>
                    <a:lnTo>
                      <a:pt x="38" y="1172"/>
                    </a:lnTo>
                    <a:lnTo>
                      <a:pt x="37" y="1170"/>
                    </a:lnTo>
                    <a:lnTo>
                      <a:pt x="35" y="1170"/>
                    </a:lnTo>
                    <a:lnTo>
                      <a:pt x="33" y="1170"/>
                    </a:lnTo>
                    <a:lnTo>
                      <a:pt x="33" y="1169"/>
                    </a:lnTo>
                    <a:lnTo>
                      <a:pt x="32" y="1167"/>
                    </a:lnTo>
                    <a:lnTo>
                      <a:pt x="30" y="1167"/>
                    </a:lnTo>
                    <a:lnTo>
                      <a:pt x="28" y="1167"/>
                    </a:lnTo>
                    <a:lnTo>
                      <a:pt x="27" y="1165"/>
                    </a:lnTo>
                    <a:lnTo>
                      <a:pt x="27" y="1163"/>
                    </a:lnTo>
                    <a:lnTo>
                      <a:pt x="26" y="1162"/>
                    </a:lnTo>
                    <a:lnTo>
                      <a:pt x="26" y="1159"/>
                    </a:lnTo>
                    <a:lnTo>
                      <a:pt x="23" y="1159"/>
                    </a:lnTo>
                    <a:lnTo>
                      <a:pt x="21" y="1159"/>
                    </a:lnTo>
                    <a:lnTo>
                      <a:pt x="21" y="1162"/>
                    </a:lnTo>
                    <a:lnTo>
                      <a:pt x="22" y="1164"/>
                    </a:lnTo>
                    <a:lnTo>
                      <a:pt x="20" y="1164"/>
                    </a:lnTo>
                    <a:lnTo>
                      <a:pt x="18" y="1164"/>
                    </a:lnTo>
                    <a:lnTo>
                      <a:pt x="19" y="1166"/>
                    </a:lnTo>
                    <a:lnTo>
                      <a:pt x="20" y="1167"/>
                    </a:lnTo>
                    <a:lnTo>
                      <a:pt x="20" y="1169"/>
                    </a:lnTo>
                    <a:lnTo>
                      <a:pt x="21" y="1171"/>
                    </a:lnTo>
                    <a:lnTo>
                      <a:pt x="21" y="1173"/>
                    </a:lnTo>
                    <a:lnTo>
                      <a:pt x="22" y="1174"/>
                    </a:lnTo>
                    <a:lnTo>
                      <a:pt x="24" y="1174"/>
                    </a:lnTo>
                    <a:lnTo>
                      <a:pt x="27" y="1174"/>
                    </a:lnTo>
                    <a:lnTo>
                      <a:pt x="30" y="1182"/>
                    </a:lnTo>
                    <a:lnTo>
                      <a:pt x="28" y="1182"/>
                    </a:lnTo>
                    <a:lnTo>
                      <a:pt x="26" y="1182"/>
                    </a:lnTo>
                    <a:lnTo>
                      <a:pt x="23" y="1183"/>
                    </a:lnTo>
                    <a:lnTo>
                      <a:pt x="21" y="1182"/>
                    </a:lnTo>
                    <a:lnTo>
                      <a:pt x="20" y="1181"/>
                    </a:lnTo>
                    <a:lnTo>
                      <a:pt x="20" y="1179"/>
                    </a:lnTo>
                    <a:lnTo>
                      <a:pt x="18" y="1175"/>
                    </a:lnTo>
                    <a:lnTo>
                      <a:pt x="18" y="1173"/>
                    </a:lnTo>
                    <a:lnTo>
                      <a:pt x="17" y="1171"/>
                    </a:lnTo>
                    <a:lnTo>
                      <a:pt x="16" y="1169"/>
                    </a:lnTo>
                    <a:lnTo>
                      <a:pt x="16" y="1168"/>
                    </a:lnTo>
                    <a:lnTo>
                      <a:pt x="14" y="1168"/>
                    </a:lnTo>
                    <a:lnTo>
                      <a:pt x="12" y="1168"/>
                    </a:lnTo>
                    <a:lnTo>
                      <a:pt x="11" y="1166"/>
                    </a:lnTo>
                    <a:lnTo>
                      <a:pt x="10" y="1164"/>
                    </a:lnTo>
                    <a:lnTo>
                      <a:pt x="12" y="1164"/>
                    </a:lnTo>
                    <a:lnTo>
                      <a:pt x="14" y="1164"/>
                    </a:lnTo>
                    <a:lnTo>
                      <a:pt x="14" y="1162"/>
                    </a:lnTo>
                    <a:lnTo>
                      <a:pt x="13" y="1161"/>
                    </a:lnTo>
                    <a:lnTo>
                      <a:pt x="15" y="1159"/>
                    </a:lnTo>
                    <a:lnTo>
                      <a:pt x="17" y="1159"/>
                    </a:lnTo>
                    <a:lnTo>
                      <a:pt x="16" y="1158"/>
                    </a:lnTo>
                    <a:lnTo>
                      <a:pt x="15" y="1156"/>
                    </a:lnTo>
                    <a:lnTo>
                      <a:pt x="17" y="1156"/>
                    </a:lnTo>
                    <a:lnTo>
                      <a:pt x="19" y="1156"/>
                    </a:lnTo>
                    <a:lnTo>
                      <a:pt x="23" y="1155"/>
                    </a:lnTo>
                    <a:lnTo>
                      <a:pt x="28" y="1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4" name="Freeform 224">
                <a:extLst>
                  <a:ext uri="{FF2B5EF4-FFF2-40B4-BE49-F238E27FC236}">
                    <a16:creationId xmlns:a16="http://schemas.microsoft.com/office/drawing/2014/main" id="{7F7D3441-33FB-4C70-8C3A-20188AA25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825"/>
                <a:ext cx="2" cy="2"/>
              </a:xfrm>
              <a:custGeom>
                <a:avLst/>
                <a:gdLst>
                  <a:gd name="T0" fmla="*/ 1 w 19"/>
                  <a:gd name="T1" fmla="*/ 23 h 31"/>
                  <a:gd name="T2" fmla="*/ 0 w 19"/>
                  <a:gd name="T3" fmla="*/ 19 h 31"/>
                  <a:gd name="T4" fmla="*/ 4 w 19"/>
                  <a:gd name="T5" fmla="*/ 19 h 31"/>
                  <a:gd name="T6" fmla="*/ 2 w 19"/>
                  <a:gd name="T7" fmla="*/ 16 h 31"/>
                  <a:gd name="T8" fmla="*/ 6 w 19"/>
                  <a:gd name="T9" fmla="*/ 15 h 31"/>
                  <a:gd name="T10" fmla="*/ 5 w 19"/>
                  <a:gd name="T11" fmla="*/ 12 h 31"/>
                  <a:gd name="T12" fmla="*/ 1 w 19"/>
                  <a:gd name="T13" fmla="*/ 12 h 31"/>
                  <a:gd name="T14" fmla="*/ 0 w 19"/>
                  <a:gd name="T15" fmla="*/ 8 h 31"/>
                  <a:gd name="T16" fmla="*/ 3 w 19"/>
                  <a:gd name="T17" fmla="*/ 7 h 31"/>
                  <a:gd name="T18" fmla="*/ 2 w 19"/>
                  <a:gd name="T19" fmla="*/ 4 h 31"/>
                  <a:gd name="T20" fmla="*/ 1 w 19"/>
                  <a:gd name="T21" fmla="*/ 0 h 31"/>
                  <a:gd name="T22" fmla="*/ 5 w 19"/>
                  <a:gd name="T23" fmla="*/ 0 h 31"/>
                  <a:gd name="T24" fmla="*/ 6 w 19"/>
                  <a:gd name="T25" fmla="*/ 4 h 31"/>
                  <a:gd name="T26" fmla="*/ 10 w 19"/>
                  <a:gd name="T27" fmla="*/ 4 h 31"/>
                  <a:gd name="T28" fmla="*/ 14 w 19"/>
                  <a:gd name="T29" fmla="*/ 15 h 31"/>
                  <a:gd name="T30" fmla="*/ 16 w 19"/>
                  <a:gd name="T31" fmla="*/ 19 h 31"/>
                  <a:gd name="T32" fmla="*/ 11 w 19"/>
                  <a:gd name="T33" fmla="*/ 19 h 31"/>
                  <a:gd name="T34" fmla="*/ 10 w 19"/>
                  <a:gd name="T35" fmla="*/ 15 h 31"/>
                  <a:gd name="T36" fmla="*/ 6 w 19"/>
                  <a:gd name="T37" fmla="*/ 15 h 31"/>
                  <a:gd name="T38" fmla="*/ 7 w 19"/>
                  <a:gd name="T39" fmla="*/ 19 h 31"/>
                  <a:gd name="T40" fmla="*/ 4 w 19"/>
                  <a:gd name="T41" fmla="*/ 19 h 31"/>
                  <a:gd name="T42" fmla="*/ 5 w 19"/>
                  <a:gd name="T43" fmla="*/ 23 h 31"/>
                  <a:gd name="T44" fmla="*/ 16 w 19"/>
                  <a:gd name="T45" fmla="*/ 22 h 31"/>
                  <a:gd name="T46" fmla="*/ 18 w 19"/>
                  <a:gd name="T47" fmla="*/ 24 h 31"/>
                  <a:gd name="T48" fmla="*/ 17 w 19"/>
                  <a:gd name="T49" fmla="*/ 27 h 31"/>
                  <a:gd name="T50" fmla="*/ 16 w 19"/>
                  <a:gd name="T51" fmla="*/ 30 h 31"/>
                  <a:gd name="T52" fmla="*/ 12 w 19"/>
                  <a:gd name="T53" fmla="*/ 30 h 31"/>
                  <a:gd name="T54" fmla="*/ 10 w 19"/>
                  <a:gd name="T55" fmla="*/ 27 h 31"/>
                  <a:gd name="T56" fmla="*/ 6 w 19"/>
                  <a:gd name="T57" fmla="*/ 27 h 31"/>
                  <a:gd name="T58" fmla="*/ 8 w 19"/>
                  <a:gd name="T59" fmla="*/ 31 h 31"/>
                  <a:gd name="T60" fmla="*/ 4 w 19"/>
                  <a:gd name="T61" fmla="*/ 31 h 31"/>
                  <a:gd name="T62" fmla="*/ 2 w 19"/>
                  <a:gd name="T6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31">
                    <a:moveTo>
                      <a:pt x="2" y="27"/>
                    </a:move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7"/>
                    </a:lnTo>
                    <a:lnTo>
                      <a:pt x="14" y="15"/>
                    </a:lnTo>
                    <a:lnTo>
                      <a:pt x="16" y="17"/>
                    </a:lnTo>
                    <a:lnTo>
                      <a:pt x="16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5" y="23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5" name="Freeform 225">
                <a:extLst>
                  <a:ext uri="{FF2B5EF4-FFF2-40B4-BE49-F238E27FC236}">
                    <a16:creationId xmlns:a16="http://schemas.microsoft.com/office/drawing/2014/main" id="{A190EF24-47BA-4BD8-86A0-3EA5ECEE1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793"/>
                <a:ext cx="1" cy="1"/>
              </a:xfrm>
              <a:custGeom>
                <a:avLst/>
                <a:gdLst>
                  <a:gd name="T0" fmla="*/ 14 w 16"/>
                  <a:gd name="T1" fmla="*/ 15 h 15"/>
                  <a:gd name="T2" fmla="*/ 12 w 16"/>
                  <a:gd name="T3" fmla="*/ 15 h 15"/>
                  <a:gd name="T4" fmla="*/ 10 w 16"/>
                  <a:gd name="T5" fmla="*/ 15 h 15"/>
                  <a:gd name="T6" fmla="*/ 9 w 16"/>
                  <a:gd name="T7" fmla="*/ 14 h 15"/>
                  <a:gd name="T8" fmla="*/ 9 w 16"/>
                  <a:gd name="T9" fmla="*/ 12 h 15"/>
                  <a:gd name="T10" fmla="*/ 8 w 16"/>
                  <a:gd name="T11" fmla="*/ 9 h 15"/>
                  <a:gd name="T12" fmla="*/ 8 w 16"/>
                  <a:gd name="T13" fmla="*/ 7 h 15"/>
                  <a:gd name="T14" fmla="*/ 7 w 16"/>
                  <a:gd name="T15" fmla="*/ 5 h 15"/>
                  <a:gd name="T16" fmla="*/ 5 w 16"/>
                  <a:gd name="T17" fmla="*/ 4 h 15"/>
                  <a:gd name="T18" fmla="*/ 3 w 16"/>
                  <a:gd name="T19" fmla="*/ 4 h 15"/>
                  <a:gd name="T20" fmla="*/ 1 w 16"/>
                  <a:gd name="T21" fmla="*/ 4 h 15"/>
                  <a:gd name="T22" fmla="*/ 1 w 16"/>
                  <a:gd name="T23" fmla="*/ 2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5 w 16"/>
                  <a:gd name="T31" fmla="*/ 2 h 15"/>
                  <a:gd name="T32" fmla="*/ 5 w 16"/>
                  <a:gd name="T33" fmla="*/ 4 h 15"/>
                  <a:gd name="T34" fmla="*/ 8 w 16"/>
                  <a:gd name="T35" fmla="*/ 4 h 15"/>
                  <a:gd name="T36" fmla="*/ 10 w 16"/>
                  <a:gd name="T37" fmla="*/ 4 h 15"/>
                  <a:gd name="T38" fmla="*/ 12 w 16"/>
                  <a:gd name="T39" fmla="*/ 4 h 15"/>
                  <a:gd name="T40" fmla="*/ 14 w 16"/>
                  <a:gd name="T41" fmla="*/ 4 h 15"/>
                  <a:gd name="T42" fmla="*/ 15 w 16"/>
                  <a:gd name="T43" fmla="*/ 5 h 15"/>
                  <a:gd name="T44" fmla="*/ 15 w 16"/>
                  <a:gd name="T45" fmla="*/ 7 h 15"/>
                  <a:gd name="T46" fmla="*/ 16 w 16"/>
                  <a:gd name="T47" fmla="*/ 9 h 15"/>
                  <a:gd name="T48" fmla="*/ 16 w 16"/>
                  <a:gd name="T49" fmla="*/ 12 h 15"/>
                  <a:gd name="T50" fmla="*/ 15 w 16"/>
                  <a:gd name="T51" fmla="*/ 12 h 15"/>
                  <a:gd name="T52" fmla="*/ 13 w 16"/>
                  <a:gd name="T53" fmla="*/ 12 h 15"/>
                  <a:gd name="T54" fmla="*/ 13 w 16"/>
                  <a:gd name="T55" fmla="*/ 14 h 15"/>
                  <a:gd name="T56" fmla="*/ 14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4" y="15"/>
                    </a:moveTo>
                    <a:lnTo>
                      <a:pt x="12" y="15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6" name="Freeform 226">
                <a:extLst>
                  <a:ext uri="{FF2B5EF4-FFF2-40B4-BE49-F238E27FC236}">
                    <a16:creationId xmlns:a16="http://schemas.microsoft.com/office/drawing/2014/main" id="{1846948B-6EA2-481E-8638-641C3731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813"/>
                <a:ext cx="2" cy="1"/>
              </a:xfrm>
              <a:custGeom>
                <a:avLst/>
                <a:gdLst>
                  <a:gd name="T0" fmla="*/ 18 w 18"/>
                  <a:gd name="T1" fmla="*/ 18 h 19"/>
                  <a:gd name="T2" fmla="*/ 16 w 18"/>
                  <a:gd name="T3" fmla="*/ 19 h 19"/>
                  <a:gd name="T4" fmla="*/ 14 w 18"/>
                  <a:gd name="T5" fmla="*/ 19 h 19"/>
                  <a:gd name="T6" fmla="*/ 13 w 18"/>
                  <a:gd name="T7" fmla="*/ 17 h 19"/>
                  <a:gd name="T8" fmla="*/ 13 w 18"/>
                  <a:gd name="T9" fmla="*/ 15 h 19"/>
                  <a:gd name="T10" fmla="*/ 11 w 18"/>
                  <a:gd name="T11" fmla="*/ 15 h 19"/>
                  <a:gd name="T12" fmla="*/ 9 w 18"/>
                  <a:gd name="T13" fmla="*/ 15 h 19"/>
                  <a:gd name="T14" fmla="*/ 8 w 18"/>
                  <a:gd name="T15" fmla="*/ 14 h 19"/>
                  <a:gd name="T16" fmla="*/ 8 w 18"/>
                  <a:gd name="T17" fmla="*/ 11 h 19"/>
                  <a:gd name="T18" fmla="*/ 7 w 18"/>
                  <a:gd name="T19" fmla="*/ 9 h 19"/>
                  <a:gd name="T20" fmla="*/ 6 w 18"/>
                  <a:gd name="T21" fmla="*/ 7 h 19"/>
                  <a:gd name="T22" fmla="*/ 3 w 18"/>
                  <a:gd name="T23" fmla="*/ 7 h 19"/>
                  <a:gd name="T24" fmla="*/ 1 w 18"/>
                  <a:gd name="T25" fmla="*/ 7 h 19"/>
                  <a:gd name="T26" fmla="*/ 1 w 18"/>
                  <a:gd name="T27" fmla="*/ 6 h 19"/>
                  <a:gd name="T28" fmla="*/ 0 w 18"/>
                  <a:gd name="T29" fmla="*/ 4 h 19"/>
                  <a:gd name="T30" fmla="*/ 2 w 18"/>
                  <a:gd name="T31" fmla="*/ 4 h 19"/>
                  <a:gd name="T32" fmla="*/ 4 w 18"/>
                  <a:gd name="T33" fmla="*/ 4 h 19"/>
                  <a:gd name="T34" fmla="*/ 3 w 18"/>
                  <a:gd name="T35" fmla="*/ 2 h 19"/>
                  <a:gd name="T36" fmla="*/ 3 w 18"/>
                  <a:gd name="T37" fmla="*/ 0 h 19"/>
                  <a:gd name="T38" fmla="*/ 4 w 18"/>
                  <a:gd name="T39" fmla="*/ 0 h 19"/>
                  <a:gd name="T40" fmla="*/ 7 w 18"/>
                  <a:gd name="T41" fmla="*/ 0 h 19"/>
                  <a:gd name="T42" fmla="*/ 8 w 18"/>
                  <a:gd name="T43" fmla="*/ 2 h 19"/>
                  <a:gd name="T44" fmla="*/ 9 w 18"/>
                  <a:gd name="T45" fmla="*/ 4 h 19"/>
                  <a:gd name="T46" fmla="*/ 7 w 18"/>
                  <a:gd name="T47" fmla="*/ 4 h 19"/>
                  <a:gd name="T48" fmla="*/ 4 w 18"/>
                  <a:gd name="T49" fmla="*/ 4 h 19"/>
                  <a:gd name="T50" fmla="*/ 4 w 18"/>
                  <a:gd name="T51" fmla="*/ 6 h 19"/>
                  <a:gd name="T52" fmla="*/ 6 w 18"/>
                  <a:gd name="T53" fmla="*/ 7 h 19"/>
                  <a:gd name="T54" fmla="*/ 8 w 18"/>
                  <a:gd name="T55" fmla="*/ 7 h 19"/>
                  <a:gd name="T56" fmla="*/ 10 w 18"/>
                  <a:gd name="T57" fmla="*/ 7 h 19"/>
                  <a:gd name="T58" fmla="*/ 11 w 18"/>
                  <a:gd name="T59" fmla="*/ 9 h 19"/>
                  <a:gd name="T60" fmla="*/ 11 w 18"/>
                  <a:gd name="T61" fmla="*/ 11 h 19"/>
                  <a:gd name="T62" fmla="*/ 13 w 18"/>
                  <a:gd name="T63" fmla="*/ 11 h 19"/>
                  <a:gd name="T64" fmla="*/ 15 w 18"/>
                  <a:gd name="T65" fmla="*/ 10 h 19"/>
                  <a:gd name="T66" fmla="*/ 16 w 18"/>
                  <a:gd name="T67" fmla="*/ 13 h 19"/>
                  <a:gd name="T68" fmla="*/ 17 w 18"/>
                  <a:gd name="T69" fmla="*/ 15 h 19"/>
                  <a:gd name="T70" fmla="*/ 18 w 18"/>
                  <a:gd name="T7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9">
                    <a:moveTo>
                      <a:pt x="18" y="18"/>
                    </a:moveTo>
                    <a:lnTo>
                      <a:pt x="16" y="19"/>
                    </a:lnTo>
                    <a:lnTo>
                      <a:pt x="14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7" name="Freeform 227">
                <a:extLst>
                  <a:ext uri="{FF2B5EF4-FFF2-40B4-BE49-F238E27FC236}">
                    <a16:creationId xmlns:a16="http://schemas.microsoft.com/office/drawing/2014/main" id="{07EA8039-619B-4406-A087-D04914ED7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805"/>
                <a:ext cx="1" cy="1"/>
              </a:xfrm>
              <a:custGeom>
                <a:avLst/>
                <a:gdLst>
                  <a:gd name="T0" fmla="*/ 9 w 19"/>
                  <a:gd name="T1" fmla="*/ 10 h 10"/>
                  <a:gd name="T2" fmla="*/ 8 w 19"/>
                  <a:gd name="T3" fmla="*/ 8 h 10"/>
                  <a:gd name="T4" fmla="*/ 8 w 19"/>
                  <a:gd name="T5" fmla="*/ 7 h 10"/>
                  <a:gd name="T6" fmla="*/ 5 w 19"/>
                  <a:gd name="T7" fmla="*/ 7 h 10"/>
                  <a:gd name="T8" fmla="*/ 3 w 19"/>
                  <a:gd name="T9" fmla="*/ 7 h 10"/>
                  <a:gd name="T10" fmla="*/ 2 w 19"/>
                  <a:gd name="T11" fmla="*/ 5 h 10"/>
                  <a:gd name="T12" fmla="*/ 1 w 19"/>
                  <a:gd name="T13" fmla="*/ 3 h 10"/>
                  <a:gd name="T14" fmla="*/ 1 w 19"/>
                  <a:gd name="T15" fmla="*/ 2 h 10"/>
                  <a:gd name="T16" fmla="*/ 0 w 19"/>
                  <a:gd name="T17" fmla="*/ 0 h 10"/>
                  <a:gd name="T18" fmla="*/ 2 w 19"/>
                  <a:gd name="T19" fmla="*/ 0 h 10"/>
                  <a:gd name="T20" fmla="*/ 4 w 19"/>
                  <a:gd name="T21" fmla="*/ 0 h 10"/>
                  <a:gd name="T22" fmla="*/ 5 w 19"/>
                  <a:gd name="T23" fmla="*/ 1 h 10"/>
                  <a:gd name="T24" fmla="*/ 5 w 19"/>
                  <a:gd name="T25" fmla="*/ 3 h 10"/>
                  <a:gd name="T26" fmla="*/ 7 w 19"/>
                  <a:gd name="T27" fmla="*/ 5 h 10"/>
                  <a:gd name="T28" fmla="*/ 8 w 19"/>
                  <a:gd name="T29" fmla="*/ 7 h 10"/>
                  <a:gd name="T30" fmla="*/ 10 w 19"/>
                  <a:gd name="T31" fmla="*/ 7 h 10"/>
                  <a:gd name="T32" fmla="*/ 12 w 19"/>
                  <a:gd name="T33" fmla="*/ 7 h 10"/>
                  <a:gd name="T34" fmla="*/ 14 w 19"/>
                  <a:gd name="T35" fmla="*/ 7 h 10"/>
                  <a:gd name="T36" fmla="*/ 15 w 19"/>
                  <a:gd name="T37" fmla="*/ 7 h 10"/>
                  <a:gd name="T38" fmla="*/ 15 w 19"/>
                  <a:gd name="T39" fmla="*/ 5 h 10"/>
                  <a:gd name="T40" fmla="*/ 14 w 19"/>
                  <a:gd name="T41" fmla="*/ 3 h 10"/>
                  <a:gd name="T42" fmla="*/ 16 w 19"/>
                  <a:gd name="T43" fmla="*/ 3 h 10"/>
                  <a:gd name="T44" fmla="*/ 18 w 19"/>
                  <a:gd name="T45" fmla="*/ 3 h 10"/>
                  <a:gd name="T46" fmla="*/ 19 w 19"/>
                  <a:gd name="T47" fmla="*/ 5 h 10"/>
                  <a:gd name="T48" fmla="*/ 19 w 19"/>
                  <a:gd name="T49" fmla="*/ 6 h 10"/>
                  <a:gd name="T50" fmla="*/ 17 w 19"/>
                  <a:gd name="T51" fmla="*/ 6 h 10"/>
                  <a:gd name="T52" fmla="*/ 15 w 19"/>
                  <a:gd name="T53" fmla="*/ 7 h 10"/>
                  <a:gd name="T54" fmla="*/ 16 w 19"/>
                  <a:gd name="T55" fmla="*/ 8 h 10"/>
                  <a:gd name="T56" fmla="*/ 17 w 19"/>
                  <a:gd name="T57" fmla="*/ 10 h 10"/>
                  <a:gd name="T58" fmla="*/ 15 w 19"/>
                  <a:gd name="T59" fmla="*/ 10 h 10"/>
                  <a:gd name="T60" fmla="*/ 13 w 19"/>
                  <a:gd name="T61" fmla="*/ 10 h 10"/>
                  <a:gd name="T62" fmla="*/ 9 w 19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0">
                    <a:moveTo>
                      <a:pt x="9" y="10"/>
                    </a:moveTo>
                    <a:lnTo>
                      <a:pt x="8" y="8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8" name="Freeform 228">
                <a:extLst>
                  <a:ext uri="{FF2B5EF4-FFF2-40B4-BE49-F238E27FC236}">
                    <a16:creationId xmlns:a16="http://schemas.microsoft.com/office/drawing/2014/main" id="{992E35CF-CF1F-44F9-8370-D354354E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805"/>
                <a:ext cx="1" cy="1"/>
              </a:xfrm>
              <a:custGeom>
                <a:avLst/>
                <a:gdLst>
                  <a:gd name="T0" fmla="*/ 4 w 12"/>
                  <a:gd name="T1" fmla="*/ 5 h 9"/>
                  <a:gd name="T2" fmla="*/ 5 w 12"/>
                  <a:gd name="T3" fmla="*/ 7 h 9"/>
                  <a:gd name="T4" fmla="*/ 6 w 12"/>
                  <a:gd name="T5" fmla="*/ 8 h 9"/>
                  <a:gd name="T6" fmla="*/ 4 w 12"/>
                  <a:gd name="T7" fmla="*/ 9 h 9"/>
                  <a:gd name="T8" fmla="*/ 2 w 12"/>
                  <a:gd name="T9" fmla="*/ 8 h 9"/>
                  <a:gd name="T10" fmla="*/ 1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5 h 9"/>
                  <a:gd name="T18" fmla="*/ 4 w 12"/>
                  <a:gd name="T19" fmla="*/ 3 h 9"/>
                  <a:gd name="T20" fmla="*/ 3 w 12"/>
                  <a:gd name="T21" fmla="*/ 0 h 9"/>
                  <a:gd name="T22" fmla="*/ 5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2 w 12"/>
                  <a:gd name="T31" fmla="*/ 3 h 9"/>
                  <a:gd name="T32" fmla="*/ 12 w 12"/>
                  <a:gd name="T33" fmla="*/ 5 h 9"/>
                  <a:gd name="T34" fmla="*/ 10 w 12"/>
                  <a:gd name="T35" fmla="*/ 5 h 9"/>
                  <a:gd name="T36" fmla="*/ 8 w 12"/>
                  <a:gd name="T37" fmla="*/ 5 h 9"/>
                  <a:gd name="T38" fmla="*/ 6 w 12"/>
                  <a:gd name="T39" fmla="*/ 5 h 9"/>
                  <a:gd name="T40" fmla="*/ 4 w 12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5"/>
                    </a:moveTo>
                    <a:lnTo>
                      <a:pt x="5" y="7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9" name="Freeform 229">
                <a:extLst>
                  <a:ext uri="{FF2B5EF4-FFF2-40B4-BE49-F238E27FC236}">
                    <a16:creationId xmlns:a16="http://schemas.microsoft.com/office/drawing/2014/main" id="{97912F79-11B5-4933-BCE7-AF0A7E3C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800"/>
                <a:ext cx="1" cy="1"/>
              </a:xfrm>
              <a:custGeom>
                <a:avLst/>
                <a:gdLst>
                  <a:gd name="T0" fmla="*/ 5 w 14"/>
                  <a:gd name="T1" fmla="*/ 4 h 11"/>
                  <a:gd name="T2" fmla="*/ 7 w 14"/>
                  <a:gd name="T3" fmla="*/ 4 h 11"/>
                  <a:gd name="T4" fmla="*/ 9 w 14"/>
                  <a:gd name="T5" fmla="*/ 4 h 11"/>
                  <a:gd name="T6" fmla="*/ 9 w 14"/>
                  <a:gd name="T7" fmla="*/ 2 h 11"/>
                  <a:gd name="T8" fmla="*/ 8 w 14"/>
                  <a:gd name="T9" fmla="*/ 0 h 11"/>
                  <a:gd name="T10" fmla="*/ 11 w 14"/>
                  <a:gd name="T11" fmla="*/ 0 h 11"/>
                  <a:gd name="T12" fmla="*/ 13 w 14"/>
                  <a:gd name="T13" fmla="*/ 0 h 11"/>
                  <a:gd name="T14" fmla="*/ 14 w 14"/>
                  <a:gd name="T15" fmla="*/ 2 h 11"/>
                  <a:gd name="T16" fmla="*/ 14 w 14"/>
                  <a:gd name="T17" fmla="*/ 4 h 11"/>
                  <a:gd name="T18" fmla="*/ 12 w 14"/>
                  <a:gd name="T19" fmla="*/ 4 h 11"/>
                  <a:gd name="T20" fmla="*/ 9 w 14"/>
                  <a:gd name="T21" fmla="*/ 4 h 11"/>
                  <a:gd name="T22" fmla="*/ 11 w 14"/>
                  <a:gd name="T23" fmla="*/ 5 h 11"/>
                  <a:gd name="T24" fmla="*/ 12 w 14"/>
                  <a:gd name="T25" fmla="*/ 7 h 11"/>
                  <a:gd name="T26" fmla="*/ 13 w 14"/>
                  <a:gd name="T27" fmla="*/ 11 h 11"/>
                  <a:gd name="T28" fmla="*/ 11 w 14"/>
                  <a:gd name="T29" fmla="*/ 11 h 11"/>
                  <a:gd name="T30" fmla="*/ 8 w 14"/>
                  <a:gd name="T31" fmla="*/ 11 h 11"/>
                  <a:gd name="T32" fmla="*/ 7 w 14"/>
                  <a:gd name="T33" fmla="*/ 9 h 11"/>
                  <a:gd name="T34" fmla="*/ 7 w 14"/>
                  <a:gd name="T35" fmla="*/ 7 h 11"/>
                  <a:gd name="T36" fmla="*/ 6 w 14"/>
                  <a:gd name="T37" fmla="*/ 6 h 11"/>
                  <a:gd name="T38" fmla="*/ 5 w 14"/>
                  <a:gd name="T39" fmla="*/ 4 h 11"/>
                  <a:gd name="T40" fmla="*/ 4 w 14"/>
                  <a:gd name="T41" fmla="*/ 4 h 11"/>
                  <a:gd name="T42" fmla="*/ 2 w 14"/>
                  <a:gd name="T43" fmla="*/ 4 h 11"/>
                  <a:gd name="T44" fmla="*/ 1 w 14"/>
                  <a:gd name="T45" fmla="*/ 2 h 11"/>
                  <a:gd name="T46" fmla="*/ 0 w 14"/>
                  <a:gd name="T47" fmla="*/ 0 h 11"/>
                  <a:gd name="T48" fmla="*/ 2 w 14"/>
                  <a:gd name="T49" fmla="*/ 0 h 11"/>
                  <a:gd name="T50" fmla="*/ 4 w 14"/>
                  <a:gd name="T51" fmla="*/ 0 h 11"/>
                  <a:gd name="T52" fmla="*/ 5 w 14"/>
                  <a:gd name="T53" fmla="*/ 2 h 11"/>
                  <a:gd name="T54" fmla="*/ 5 w 14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1">
                    <a:moveTo>
                      <a:pt x="5" y="4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0" name="Freeform 230">
                <a:extLst>
                  <a:ext uri="{FF2B5EF4-FFF2-40B4-BE49-F238E27FC236}">
                    <a16:creationId xmlns:a16="http://schemas.microsoft.com/office/drawing/2014/main" id="{57611A84-C8C4-4629-ABED-74F337B6C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96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1 w 16"/>
                  <a:gd name="T5" fmla="*/ 12 h 12"/>
                  <a:gd name="T6" fmla="*/ 11 w 16"/>
                  <a:gd name="T7" fmla="*/ 10 h 12"/>
                  <a:gd name="T8" fmla="*/ 10 w 16"/>
                  <a:gd name="T9" fmla="*/ 8 h 12"/>
                  <a:gd name="T10" fmla="*/ 8 w 16"/>
                  <a:gd name="T11" fmla="*/ 8 h 12"/>
                  <a:gd name="T12" fmla="*/ 6 w 16"/>
                  <a:gd name="T13" fmla="*/ 8 h 12"/>
                  <a:gd name="T14" fmla="*/ 6 w 16"/>
                  <a:gd name="T15" fmla="*/ 7 h 12"/>
                  <a:gd name="T16" fmla="*/ 5 w 16"/>
                  <a:gd name="T17" fmla="*/ 4 h 12"/>
                  <a:gd name="T18" fmla="*/ 3 w 16"/>
                  <a:gd name="T19" fmla="*/ 4 h 12"/>
                  <a:gd name="T20" fmla="*/ 1 w 16"/>
                  <a:gd name="T21" fmla="*/ 4 h 12"/>
                  <a:gd name="T22" fmla="*/ 0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4 h 12"/>
                  <a:gd name="T34" fmla="*/ 7 w 16"/>
                  <a:gd name="T35" fmla="*/ 4 h 12"/>
                  <a:gd name="T36" fmla="*/ 9 w 16"/>
                  <a:gd name="T37" fmla="*/ 4 h 12"/>
                  <a:gd name="T38" fmla="*/ 9 w 16"/>
                  <a:gd name="T39" fmla="*/ 7 h 12"/>
                  <a:gd name="T40" fmla="*/ 10 w 16"/>
                  <a:gd name="T41" fmla="*/ 8 h 12"/>
                  <a:gd name="T42" fmla="*/ 13 w 16"/>
                  <a:gd name="T43" fmla="*/ 8 h 12"/>
                  <a:gd name="T44" fmla="*/ 15 w 16"/>
                  <a:gd name="T45" fmla="*/ 8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1" name="Freeform 231">
                <a:extLst>
                  <a:ext uri="{FF2B5EF4-FFF2-40B4-BE49-F238E27FC236}">
                    <a16:creationId xmlns:a16="http://schemas.microsoft.com/office/drawing/2014/main" id="{F5C41DC5-E8D8-447C-94E6-2318A013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94"/>
                <a:ext cx="1" cy="1"/>
              </a:xfrm>
              <a:custGeom>
                <a:avLst/>
                <a:gdLst>
                  <a:gd name="T0" fmla="*/ 13 w 14"/>
                  <a:gd name="T1" fmla="*/ 8 h 12"/>
                  <a:gd name="T2" fmla="*/ 13 w 14"/>
                  <a:gd name="T3" fmla="*/ 10 h 12"/>
                  <a:gd name="T4" fmla="*/ 14 w 14"/>
                  <a:gd name="T5" fmla="*/ 11 h 12"/>
                  <a:gd name="T6" fmla="*/ 12 w 14"/>
                  <a:gd name="T7" fmla="*/ 11 h 12"/>
                  <a:gd name="T8" fmla="*/ 10 w 14"/>
                  <a:gd name="T9" fmla="*/ 11 h 12"/>
                  <a:gd name="T10" fmla="*/ 9 w 14"/>
                  <a:gd name="T11" fmla="*/ 9 h 12"/>
                  <a:gd name="T12" fmla="*/ 9 w 14"/>
                  <a:gd name="T13" fmla="*/ 8 h 12"/>
                  <a:gd name="T14" fmla="*/ 7 w 14"/>
                  <a:gd name="T15" fmla="*/ 8 h 12"/>
                  <a:gd name="T16" fmla="*/ 5 w 14"/>
                  <a:gd name="T17" fmla="*/ 8 h 12"/>
                  <a:gd name="T18" fmla="*/ 5 w 14"/>
                  <a:gd name="T19" fmla="*/ 8 h 12"/>
                  <a:gd name="T20" fmla="*/ 5 w 14"/>
                  <a:gd name="T21" fmla="*/ 10 h 12"/>
                  <a:gd name="T22" fmla="*/ 6 w 14"/>
                  <a:gd name="T23" fmla="*/ 11 h 12"/>
                  <a:gd name="T24" fmla="*/ 6 w 14"/>
                  <a:gd name="T25" fmla="*/ 11 h 12"/>
                  <a:gd name="T26" fmla="*/ 3 w 14"/>
                  <a:gd name="T27" fmla="*/ 12 h 12"/>
                  <a:gd name="T28" fmla="*/ 1 w 14"/>
                  <a:gd name="T29" fmla="*/ 11 h 12"/>
                  <a:gd name="T30" fmla="*/ 0 w 14"/>
                  <a:gd name="T31" fmla="*/ 10 h 12"/>
                  <a:gd name="T32" fmla="*/ 0 w 14"/>
                  <a:gd name="T33" fmla="*/ 8 h 12"/>
                  <a:gd name="T34" fmla="*/ 2 w 14"/>
                  <a:gd name="T35" fmla="*/ 8 h 12"/>
                  <a:gd name="T36" fmla="*/ 5 w 14"/>
                  <a:gd name="T37" fmla="*/ 8 h 12"/>
                  <a:gd name="T38" fmla="*/ 3 w 14"/>
                  <a:gd name="T39" fmla="*/ 6 h 12"/>
                  <a:gd name="T40" fmla="*/ 3 w 14"/>
                  <a:gd name="T41" fmla="*/ 4 h 12"/>
                  <a:gd name="T42" fmla="*/ 2 w 14"/>
                  <a:gd name="T43" fmla="*/ 1 h 12"/>
                  <a:gd name="T44" fmla="*/ 1 w 14"/>
                  <a:gd name="T45" fmla="*/ 0 h 12"/>
                  <a:gd name="T46" fmla="*/ 3 w 14"/>
                  <a:gd name="T47" fmla="*/ 0 h 12"/>
                  <a:gd name="T48" fmla="*/ 6 w 14"/>
                  <a:gd name="T49" fmla="*/ 0 h 12"/>
                  <a:gd name="T50" fmla="*/ 7 w 14"/>
                  <a:gd name="T51" fmla="*/ 1 h 12"/>
                  <a:gd name="T52" fmla="*/ 7 w 14"/>
                  <a:gd name="T53" fmla="*/ 4 h 12"/>
                  <a:gd name="T54" fmla="*/ 8 w 14"/>
                  <a:gd name="T55" fmla="*/ 6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2" name="Freeform 232">
                <a:extLst>
                  <a:ext uri="{FF2B5EF4-FFF2-40B4-BE49-F238E27FC236}">
                    <a16:creationId xmlns:a16="http://schemas.microsoft.com/office/drawing/2014/main" id="{3D687E50-099A-40B9-BAC2-6FBC6DC33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2791"/>
                <a:ext cx="2" cy="2"/>
              </a:xfrm>
              <a:custGeom>
                <a:avLst/>
                <a:gdLst>
                  <a:gd name="T0" fmla="*/ 10 w 19"/>
                  <a:gd name="T1" fmla="*/ 23 h 31"/>
                  <a:gd name="T2" fmla="*/ 9 w 19"/>
                  <a:gd name="T3" fmla="*/ 22 h 31"/>
                  <a:gd name="T4" fmla="*/ 9 w 19"/>
                  <a:gd name="T5" fmla="*/ 20 h 31"/>
                  <a:gd name="T6" fmla="*/ 7 w 19"/>
                  <a:gd name="T7" fmla="*/ 20 h 31"/>
                  <a:gd name="T8" fmla="*/ 5 w 19"/>
                  <a:gd name="T9" fmla="*/ 20 h 31"/>
                  <a:gd name="T10" fmla="*/ 3 w 19"/>
                  <a:gd name="T11" fmla="*/ 20 h 31"/>
                  <a:gd name="T12" fmla="*/ 1 w 19"/>
                  <a:gd name="T13" fmla="*/ 20 h 31"/>
                  <a:gd name="T14" fmla="*/ 0 w 19"/>
                  <a:gd name="T15" fmla="*/ 17 h 31"/>
                  <a:gd name="T16" fmla="*/ 0 w 19"/>
                  <a:gd name="T17" fmla="*/ 15 h 31"/>
                  <a:gd name="T18" fmla="*/ 2 w 19"/>
                  <a:gd name="T19" fmla="*/ 15 h 31"/>
                  <a:gd name="T20" fmla="*/ 4 w 19"/>
                  <a:gd name="T21" fmla="*/ 15 h 31"/>
                  <a:gd name="T22" fmla="*/ 3 w 19"/>
                  <a:gd name="T23" fmla="*/ 14 h 31"/>
                  <a:gd name="T24" fmla="*/ 2 w 19"/>
                  <a:gd name="T25" fmla="*/ 12 h 31"/>
                  <a:gd name="T26" fmla="*/ 4 w 19"/>
                  <a:gd name="T27" fmla="*/ 12 h 31"/>
                  <a:gd name="T28" fmla="*/ 6 w 19"/>
                  <a:gd name="T29" fmla="*/ 12 h 31"/>
                  <a:gd name="T30" fmla="*/ 6 w 19"/>
                  <a:gd name="T31" fmla="*/ 10 h 31"/>
                  <a:gd name="T32" fmla="*/ 5 w 19"/>
                  <a:gd name="T33" fmla="*/ 8 h 31"/>
                  <a:gd name="T34" fmla="*/ 7 w 19"/>
                  <a:gd name="T35" fmla="*/ 8 h 31"/>
                  <a:gd name="T36" fmla="*/ 9 w 19"/>
                  <a:gd name="T37" fmla="*/ 8 h 31"/>
                  <a:gd name="T38" fmla="*/ 8 w 19"/>
                  <a:gd name="T39" fmla="*/ 6 h 31"/>
                  <a:gd name="T40" fmla="*/ 8 w 19"/>
                  <a:gd name="T41" fmla="*/ 5 h 31"/>
                  <a:gd name="T42" fmla="*/ 10 w 19"/>
                  <a:gd name="T43" fmla="*/ 5 h 31"/>
                  <a:gd name="T44" fmla="*/ 12 w 19"/>
                  <a:gd name="T45" fmla="*/ 5 h 31"/>
                  <a:gd name="T46" fmla="*/ 11 w 19"/>
                  <a:gd name="T47" fmla="*/ 3 h 31"/>
                  <a:gd name="T48" fmla="*/ 10 w 19"/>
                  <a:gd name="T49" fmla="*/ 0 h 31"/>
                  <a:gd name="T50" fmla="*/ 12 w 19"/>
                  <a:gd name="T51" fmla="*/ 0 h 31"/>
                  <a:gd name="T52" fmla="*/ 15 w 19"/>
                  <a:gd name="T53" fmla="*/ 0 h 31"/>
                  <a:gd name="T54" fmla="*/ 16 w 19"/>
                  <a:gd name="T55" fmla="*/ 3 h 31"/>
                  <a:gd name="T56" fmla="*/ 17 w 19"/>
                  <a:gd name="T57" fmla="*/ 5 h 31"/>
                  <a:gd name="T58" fmla="*/ 19 w 19"/>
                  <a:gd name="T59" fmla="*/ 12 h 31"/>
                  <a:gd name="T60" fmla="*/ 17 w 19"/>
                  <a:gd name="T61" fmla="*/ 12 h 31"/>
                  <a:gd name="T62" fmla="*/ 15 w 19"/>
                  <a:gd name="T63" fmla="*/ 12 h 31"/>
                  <a:gd name="T64" fmla="*/ 13 w 19"/>
                  <a:gd name="T65" fmla="*/ 10 h 31"/>
                  <a:gd name="T66" fmla="*/ 13 w 19"/>
                  <a:gd name="T67" fmla="*/ 8 h 31"/>
                  <a:gd name="T68" fmla="*/ 11 w 19"/>
                  <a:gd name="T69" fmla="*/ 8 h 31"/>
                  <a:gd name="T70" fmla="*/ 9 w 19"/>
                  <a:gd name="T71" fmla="*/ 8 h 31"/>
                  <a:gd name="T72" fmla="*/ 10 w 19"/>
                  <a:gd name="T73" fmla="*/ 10 h 31"/>
                  <a:gd name="T74" fmla="*/ 10 w 19"/>
                  <a:gd name="T75" fmla="*/ 12 h 31"/>
                  <a:gd name="T76" fmla="*/ 8 w 19"/>
                  <a:gd name="T77" fmla="*/ 12 h 31"/>
                  <a:gd name="T78" fmla="*/ 6 w 19"/>
                  <a:gd name="T79" fmla="*/ 12 h 31"/>
                  <a:gd name="T80" fmla="*/ 7 w 19"/>
                  <a:gd name="T81" fmla="*/ 14 h 31"/>
                  <a:gd name="T82" fmla="*/ 7 w 19"/>
                  <a:gd name="T83" fmla="*/ 15 h 31"/>
                  <a:gd name="T84" fmla="*/ 8 w 19"/>
                  <a:gd name="T85" fmla="*/ 17 h 31"/>
                  <a:gd name="T86" fmla="*/ 9 w 19"/>
                  <a:gd name="T87" fmla="*/ 20 h 31"/>
                  <a:gd name="T88" fmla="*/ 11 w 19"/>
                  <a:gd name="T89" fmla="*/ 20 h 31"/>
                  <a:gd name="T90" fmla="*/ 13 w 19"/>
                  <a:gd name="T91" fmla="*/ 20 h 31"/>
                  <a:gd name="T92" fmla="*/ 13 w 19"/>
                  <a:gd name="T93" fmla="*/ 22 h 31"/>
                  <a:gd name="T94" fmla="*/ 15 w 19"/>
                  <a:gd name="T95" fmla="*/ 23 h 31"/>
                  <a:gd name="T96" fmla="*/ 10 w 19"/>
                  <a:gd name="T97" fmla="*/ 23 h 31"/>
                  <a:gd name="T98" fmla="*/ 11 w 19"/>
                  <a:gd name="T99" fmla="*/ 25 h 31"/>
                  <a:gd name="T100" fmla="*/ 11 w 19"/>
                  <a:gd name="T101" fmla="*/ 27 h 31"/>
                  <a:gd name="T102" fmla="*/ 12 w 19"/>
                  <a:gd name="T103" fmla="*/ 29 h 31"/>
                  <a:gd name="T104" fmla="*/ 12 w 19"/>
                  <a:gd name="T105" fmla="*/ 31 h 31"/>
                  <a:gd name="T106" fmla="*/ 10 w 19"/>
                  <a:gd name="T107" fmla="*/ 31 h 31"/>
                  <a:gd name="T108" fmla="*/ 8 w 19"/>
                  <a:gd name="T109" fmla="*/ 31 h 31"/>
                  <a:gd name="T110" fmla="*/ 8 w 19"/>
                  <a:gd name="T111" fmla="*/ 29 h 31"/>
                  <a:gd name="T112" fmla="*/ 7 w 19"/>
                  <a:gd name="T113" fmla="*/ 27 h 31"/>
                  <a:gd name="T114" fmla="*/ 6 w 19"/>
                  <a:gd name="T115" fmla="*/ 25 h 31"/>
                  <a:gd name="T116" fmla="*/ 6 w 19"/>
                  <a:gd name="T117" fmla="*/ 23 h 31"/>
                  <a:gd name="T118" fmla="*/ 8 w 19"/>
                  <a:gd name="T119" fmla="*/ 23 h 31"/>
                  <a:gd name="T120" fmla="*/ 10 w 19"/>
                  <a:gd name="T12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1">
                    <a:moveTo>
                      <a:pt x="10" y="23"/>
                    </a:move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7" y="5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0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3" name="Freeform 233">
                <a:extLst>
                  <a:ext uri="{FF2B5EF4-FFF2-40B4-BE49-F238E27FC236}">
                    <a16:creationId xmlns:a16="http://schemas.microsoft.com/office/drawing/2014/main" id="{DD7E7CA1-DFB1-4A2A-AAAF-36B079A97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782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2 w 16"/>
                  <a:gd name="T3" fmla="*/ 12 h 12"/>
                  <a:gd name="T4" fmla="*/ 9 w 16"/>
                  <a:gd name="T5" fmla="*/ 12 h 12"/>
                  <a:gd name="T6" fmla="*/ 7 w 16"/>
                  <a:gd name="T7" fmla="*/ 12 h 12"/>
                  <a:gd name="T8" fmla="*/ 7 w 16"/>
                  <a:gd name="T9" fmla="*/ 10 h 12"/>
                  <a:gd name="T10" fmla="*/ 6 w 16"/>
                  <a:gd name="T11" fmla="*/ 8 h 12"/>
                  <a:gd name="T12" fmla="*/ 6 w 16"/>
                  <a:gd name="T13" fmla="*/ 7 h 12"/>
                  <a:gd name="T14" fmla="*/ 5 w 16"/>
                  <a:gd name="T15" fmla="*/ 5 h 12"/>
                  <a:gd name="T16" fmla="*/ 3 w 16"/>
                  <a:gd name="T17" fmla="*/ 5 h 12"/>
                  <a:gd name="T18" fmla="*/ 1 w 16"/>
                  <a:gd name="T19" fmla="*/ 5 h 12"/>
                  <a:gd name="T20" fmla="*/ 1 w 16"/>
                  <a:gd name="T21" fmla="*/ 3 h 12"/>
                  <a:gd name="T22" fmla="*/ 0 w 16"/>
                  <a:gd name="T23" fmla="*/ 0 h 12"/>
                  <a:gd name="T24" fmla="*/ 2 w 16"/>
                  <a:gd name="T25" fmla="*/ 0 h 12"/>
                  <a:gd name="T26" fmla="*/ 4 w 16"/>
                  <a:gd name="T27" fmla="*/ 0 h 12"/>
                  <a:gd name="T28" fmla="*/ 5 w 16"/>
                  <a:gd name="T29" fmla="*/ 3 h 12"/>
                  <a:gd name="T30" fmla="*/ 5 w 16"/>
                  <a:gd name="T31" fmla="*/ 5 h 12"/>
                  <a:gd name="T32" fmla="*/ 7 w 16"/>
                  <a:gd name="T33" fmla="*/ 5 h 12"/>
                  <a:gd name="T34" fmla="*/ 9 w 16"/>
                  <a:gd name="T35" fmla="*/ 5 h 12"/>
                  <a:gd name="T36" fmla="*/ 12 w 16"/>
                  <a:gd name="T37" fmla="*/ 5 h 12"/>
                  <a:gd name="T38" fmla="*/ 14 w 16"/>
                  <a:gd name="T39" fmla="*/ 5 h 12"/>
                  <a:gd name="T40" fmla="*/ 15 w 16"/>
                  <a:gd name="T41" fmla="*/ 7 h 12"/>
                  <a:gd name="T42" fmla="*/ 15 w 16"/>
                  <a:gd name="T43" fmla="*/ 9 h 12"/>
                  <a:gd name="T44" fmla="*/ 16 w 16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4" name="Freeform 234">
                <a:extLst>
                  <a:ext uri="{FF2B5EF4-FFF2-40B4-BE49-F238E27FC236}">
                    <a16:creationId xmlns:a16="http://schemas.microsoft.com/office/drawing/2014/main" id="{FDBE90C2-AB9D-484A-958C-071A1792E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780"/>
                <a:ext cx="1" cy="1"/>
              </a:xfrm>
              <a:custGeom>
                <a:avLst/>
                <a:gdLst>
                  <a:gd name="T0" fmla="*/ 1 w 16"/>
                  <a:gd name="T1" fmla="*/ 11 h 15"/>
                  <a:gd name="T2" fmla="*/ 1 w 16"/>
                  <a:gd name="T3" fmla="*/ 9 h 15"/>
                  <a:gd name="T4" fmla="*/ 0 w 16"/>
                  <a:gd name="T5" fmla="*/ 6 h 15"/>
                  <a:gd name="T6" fmla="*/ 2 w 16"/>
                  <a:gd name="T7" fmla="*/ 6 h 15"/>
                  <a:gd name="T8" fmla="*/ 4 w 16"/>
                  <a:gd name="T9" fmla="*/ 8 h 15"/>
                  <a:gd name="T10" fmla="*/ 6 w 16"/>
                  <a:gd name="T11" fmla="*/ 8 h 15"/>
                  <a:gd name="T12" fmla="*/ 8 w 16"/>
                  <a:gd name="T13" fmla="*/ 8 h 15"/>
                  <a:gd name="T14" fmla="*/ 8 w 16"/>
                  <a:gd name="T15" fmla="*/ 5 h 15"/>
                  <a:gd name="T16" fmla="*/ 7 w 16"/>
                  <a:gd name="T17" fmla="*/ 3 h 15"/>
                  <a:gd name="T18" fmla="*/ 10 w 16"/>
                  <a:gd name="T19" fmla="*/ 3 h 15"/>
                  <a:gd name="T20" fmla="*/ 12 w 16"/>
                  <a:gd name="T21" fmla="*/ 3 h 15"/>
                  <a:gd name="T22" fmla="*/ 11 w 16"/>
                  <a:gd name="T23" fmla="*/ 1 h 15"/>
                  <a:gd name="T24" fmla="*/ 11 w 16"/>
                  <a:gd name="T25" fmla="*/ 0 h 15"/>
                  <a:gd name="T26" fmla="*/ 13 w 16"/>
                  <a:gd name="T27" fmla="*/ 0 h 15"/>
                  <a:gd name="T28" fmla="*/ 15 w 16"/>
                  <a:gd name="T29" fmla="*/ 0 h 15"/>
                  <a:gd name="T30" fmla="*/ 15 w 16"/>
                  <a:gd name="T31" fmla="*/ 2 h 15"/>
                  <a:gd name="T32" fmla="*/ 16 w 16"/>
                  <a:gd name="T33" fmla="*/ 3 h 15"/>
                  <a:gd name="T34" fmla="*/ 14 w 16"/>
                  <a:gd name="T35" fmla="*/ 3 h 15"/>
                  <a:gd name="T36" fmla="*/ 12 w 16"/>
                  <a:gd name="T37" fmla="*/ 3 h 15"/>
                  <a:gd name="T38" fmla="*/ 12 w 16"/>
                  <a:gd name="T39" fmla="*/ 5 h 15"/>
                  <a:gd name="T40" fmla="*/ 13 w 16"/>
                  <a:gd name="T41" fmla="*/ 8 h 15"/>
                  <a:gd name="T42" fmla="*/ 11 w 16"/>
                  <a:gd name="T43" fmla="*/ 8 h 15"/>
                  <a:gd name="T44" fmla="*/ 8 w 16"/>
                  <a:gd name="T45" fmla="*/ 8 h 15"/>
                  <a:gd name="T46" fmla="*/ 10 w 16"/>
                  <a:gd name="T47" fmla="*/ 9 h 15"/>
                  <a:gd name="T48" fmla="*/ 10 w 16"/>
                  <a:gd name="T49" fmla="*/ 11 h 15"/>
                  <a:gd name="T50" fmla="*/ 7 w 16"/>
                  <a:gd name="T51" fmla="*/ 11 h 15"/>
                  <a:gd name="T52" fmla="*/ 5 w 16"/>
                  <a:gd name="T53" fmla="*/ 11 h 15"/>
                  <a:gd name="T54" fmla="*/ 6 w 16"/>
                  <a:gd name="T55" fmla="*/ 13 h 15"/>
                  <a:gd name="T56" fmla="*/ 6 w 16"/>
                  <a:gd name="T57" fmla="*/ 15 h 15"/>
                  <a:gd name="T58" fmla="*/ 5 w 16"/>
                  <a:gd name="T59" fmla="*/ 15 h 15"/>
                  <a:gd name="T60" fmla="*/ 3 w 16"/>
                  <a:gd name="T61" fmla="*/ 15 h 15"/>
                  <a:gd name="T62" fmla="*/ 2 w 16"/>
                  <a:gd name="T63" fmla="*/ 13 h 15"/>
                  <a:gd name="T64" fmla="*/ 1 w 16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" y="11"/>
                    </a:moveTo>
                    <a:lnTo>
                      <a:pt x="1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5" name="Freeform 235">
                <a:extLst>
                  <a:ext uri="{FF2B5EF4-FFF2-40B4-BE49-F238E27FC236}">
                    <a16:creationId xmlns:a16="http://schemas.microsoft.com/office/drawing/2014/main" id="{1D612A22-F3F2-4DD4-A0FB-9B1775F30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" y="2779"/>
                <a:ext cx="1" cy="1"/>
              </a:xfrm>
              <a:custGeom>
                <a:avLst/>
                <a:gdLst>
                  <a:gd name="T0" fmla="*/ 5 w 15"/>
                  <a:gd name="T1" fmla="*/ 20 h 20"/>
                  <a:gd name="T2" fmla="*/ 4 w 15"/>
                  <a:gd name="T3" fmla="*/ 17 h 20"/>
                  <a:gd name="T4" fmla="*/ 4 w 15"/>
                  <a:gd name="T5" fmla="*/ 15 h 20"/>
                  <a:gd name="T6" fmla="*/ 3 w 15"/>
                  <a:gd name="T7" fmla="*/ 14 h 20"/>
                  <a:gd name="T8" fmla="*/ 2 w 15"/>
                  <a:gd name="T9" fmla="*/ 12 h 20"/>
                  <a:gd name="T10" fmla="*/ 1 w 15"/>
                  <a:gd name="T11" fmla="*/ 8 h 20"/>
                  <a:gd name="T12" fmla="*/ 1 w 15"/>
                  <a:gd name="T13" fmla="*/ 6 h 20"/>
                  <a:gd name="T14" fmla="*/ 0 w 15"/>
                  <a:gd name="T15" fmla="*/ 5 h 20"/>
                  <a:gd name="T16" fmla="*/ 2 w 15"/>
                  <a:gd name="T17" fmla="*/ 5 h 20"/>
                  <a:gd name="T18" fmla="*/ 4 w 15"/>
                  <a:gd name="T19" fmla="*/ 5 h 20"/>
                  <a:gd name="T20" fmla="*/ 4 w 15"/>
                  <a:gd name="T21" fmla="*/ 2 h 20"/>
                  <a:gd name="T22" fmla="*/ 3 w 15"/>
                  <a:gd name="T23" fmla="*/ 0 h 20"/>
                  <a:gd name="T24" fmla="*/ 5 w 15"/>
                  <a:gd name="T25" fmla="*/ 0 h 20"/>
                  <a:gd name="T26" fmla="*/ 7 w 15"/>
                  <a:gd name="T27" fmla="*/ 0 h 20"/>
                  <a:gd name="T28" fmla="*/ 7 w 15"/>
                  <a:gd name="T29" fmla="*/ 2 h 20"/>
                  <a:gd name="T30" fmla="*/ 8 w 15"/>
                  <a:gd name="T31" fmla="*/ 5 h 20"/>
                  <a:gd name="T32" fmla="*/ 11 w 15"/>
                  <a:gd name="T33" fmla="*/ 5 h 20"/>
                  <a:gd name="T34" fmla="*/ 13 w 15"/>
                  <a:gd name="T35" fmla="*/ 5 h 20"/>
                  <a:gd name="T36" fmla="*/ 14 w 15"/>
                  <a:gd name="T37" fmla="*/ 7 h 20"/>
                  <a:gd name="T38" fmla="*/ 14 w 15"/>
                  <a:gd name="T39" fmla="*/ 9 h 20"/>
                  <a:gd name="T40" fmla="*/ 15 w 15"/>
                  <a:gd name="T41" fmla="*/ 12 h 20"/>
                  <a:gd name="T42" fmla="*/ 13 w 15"/>
                  <a:gd name="T43" fmla="*/ 12 h 20"/>
                  <a:gd name="T44" fmla="*/ 11 w 15"/>
                  <a:gd name="T45" fmla="*/ 12 h 20"/>
                  <a:gd name="T46" fmla="*/ 11 w 15"/>
                  <a:gd name="T47" fmla="*/ 10 h 20"/>
                  <a:gd name="T48" fmla="*/ 9 w 15"/>
                  <a:gd name="T49" fmla="*/ 8 h 20"/>
                  <a:gd name="T50" fmla="*/ 9 w 15"/>
                  <a:gd name="T51" fmla="*/ 7 h 20"/>
                  <a:gd name="T52" fmla="*/ 8 w 15"/>
                  <a:gd name="T53" fmla="*/ 5 h 20"/>
                  <a:gd name="T54" fmla="*/ 6 w 15"/>
                  <a:gd name="T55" fmla="*/ 5 h 20"/>
                  <a:gd name="T56" fmla="*/ 4 w 15"/>
                  <a:gd name="T57" fmla="*/ 5 h 20"/>
                  <a:gd name="T58" fmla="*/ 6 w 15"/>
                  <a:gd name="T59" fmla="*/ 12 h 20"/>
                  <a:gd name="T60" fmla="*/ 7 w 15"/>
                  <a:gd name="T61" fmla="*/ 15 h 20"/>
                  <a:gd name="T62" fmla="*/ 8 w 15"/>
                  <a:gd name="T63" fmla="*/ 17 h 20"/>
                  <a:gd name="T64" fmla="*/ 9 w 15"/>
                  <a:gd name="T65" fmla="*/ 20 h 20"/>
                  <a:gd name="T66" fmla="*/ 7 w 15"/>
                  <a:gd name="T67" fmla="*/ 20 h 20"/>
                  <a:gd name="T68" fmla="*/ 5 w 15"/>
                  <a:gd name="T6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0">
                    <a:moveTo>
                      <a:pt x="5" y="20"/>
                    </a:moveTo>
                    <a:lnTo>
                      <a:pt x="4" y="17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6" name="Freeform 236">
                <a:extLst>
                  <a:ext uri="{FF2B5EF4-FFF2-40B4-BE49-F238E27FC236}">
                    <a16:creationId xmlns:a16="http://schemas.microsoft.com/office/drawing/2014/main" id="{646ED984-6C72-4377-B6F2-52A8D2349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78"/>
                <a:ext cx="1" cy="1"/>
              </a:xfrm>
              <a:custGeom>
                <a:avLst/>
                <a:gdLst>
                  <a:gd name="T0" fmla="*/ 8 w 12"/>
                  <a:gd name="T1" fmla="*/ 3 h 7"/>
                  <a:gd name="T2" fmla="*/ 9 w 12"/>
                  <a:gd name="T3" fmla="*/ 5 h 7"/>
                  <a:gd name="T4" fmla="*/ 9 w 12"/>
                  <a:gd name="T5" fmla="*/ 7 h 7"/>
                  <a:gd name="T6" fmla="*/ 7 w 12"/>
                  <a:gd name="T7" fmla="*/ 7 h 7"/>
                  <a:gd name="T8" fmla="*/ 5 w 12"/>
                  <a:gd name="T9" fmla="*/ 7 h 7"/>
                  <a:gd name="T10" fmla="*/ 3 w 12"/>
                  <a:gd name="T11" fmla="*/ 7 h 7"/>
                  <a:gd name="T12" fmla="*/ 2 w 12"/>
                  <a:gd name="T13" fmla="*/ 7 h 7"/>
                  <a:gd name="T14" fmla="*/ 1 w 12"/>
                  <a:gd name="T15" fmla="*/ 5 h 7"/>
                  <a:gd name="T16" fmla="*/ 0 w 12"/>
                  <a:gd name="T17" fmla="*/ 3 h 7"/>
                  <a:gd name="T18" fmla="*/ 2 w 12"/>
                  <a:gd name="T19" fmla="*/ 3 h 7"/>
                  <a:gd name="T20" fmla="*/ 4 w 12"/>
                  <a:gd name="T21" fmla="*/ 3 h 7"/>
                  <a:gd name="T22" fmla="*/ 6 w 12"/>
                  <a:gd name="T23" fmla="*/ 3 h 7"/>
                  <a:gd name="T24" fmla="*/ 8 w 12"/>
                  <a:gd name="T25" fmla="*/ 3 h 7"/>
                  <a:gd name="T26" fmla="*/ 8 w 12"/>
                  <a:gd name="T27" fmla="*/ 2 h 7"/>
                  <a:gd name="T28" fmla="*/ 7 w 12"/>
                  <a:gd name="T29" fmla="*/ 0 h 7"/>
                  <a:gd name="T30" fmla="*/ 9 w 12"/>
                  <a:gd name="T31" fmla="*/ 0 h 7"/>
                  <a:gd name="T32" fmla="*/ 11 w 12"/>
                  <a:gd name="T33" fmla="*/ 0 h 7"/>
                  <a:gd name="T34" fmla="*/ 12 w 12"/>
                  <a:gd name="T35" fmla="*/ 2 h 7"/>
                  <a:gd name="T36" fmla="*/ 12 w 12"/>
                  <a:gd name="T37" fmla="*/ 4 h 7"/>
                  <a:gd name="T38" fmla="*/ 10 w 12"/>
                  <a:gd name="T39" fmla="*/ 4 h 7"/>
                  <a:gd name="T40" fmla="*/ 8 w 12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8" y="3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7" name="Freeform 237">
                <a:extLst>
                  <a:ext uri="{FF2B5EF4-FFF2-40B4-BE49-F238E27FC236}">
                    <a16:creationId xmlns:a16="http://schemas.microsoft.com/office/drawing/2014/main" id="{E5934638-A9CF-48AD-98D8-C6CFE6AB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77"/>
                <a:ext cx="2" cy="1"/>
              </a:xfrm>
              <a:custGeom>
                <a:avLst/>
                <a:gdLst>
                  <a:gd name="T0" fmla="*/ 6 w 19"/>
                  <a:gd name="T1" fmla="*/ 12 h 16"/>
                  <a:gd name="T2" fmla="*/ 3 w 19"/>
                  <a:gd name="T3" fmla="*/ 12 h 16"/>
                  <a:gd name="T4" fmla="*/ 1 w 19"/>
                  <a:gd name="T5" fmla="*/ 12 h 16"/>
                  <a:gd name="T6" fmla="*/ 1 w 19"/>
                  <a:gd name="T7" fmla="*/ 10 h 16"/>
                  <a:gd name="T8" fmla="*/ 0 w 19"/>
                  <a:gd name="T9" fmla="*/ 8 h 16"/>
                  <a:gd name="T10" fmla="*/ 2 w 19"/>
                  <a:gd name="T11" fmla="*/ 8 h 16"/>
                  <a:gd name="T12" fmla="*/ 5 w 19"/>
                  <a:gd name="T13" fmla="*/ 8 h 16"/>
                  <a:gd name="T14" fmla="*/ 5 w 19"/>
                  <a:gd name="T15" fmla="*/ 7 h 16"/>
                  <a:gd name="T16" fmla="*/ 3 w 19"/>
                  <a:gd name="T17" fmla="*/ 4 h 16"/>
                  <a:gd name="T18" fmla="*/ 2 w 19"/>
                  <a:gd name="T19" fmla="*/ 0 h 16"/>
                  <a:gd name="T20" fmla="*/ 5 w 19"/>
                  <a:gd name="T21" fmla="*/ 0 h 16"/>
                  <a:gd name="T22" fmla="*/ 7 w 19"/>
                  <a:gd name="T23" fmla="*/ 0 h 16"/>
                  <a:gd name="T24" fmla="*/ 8 w 19"/>
                  <a:gd name="T25" fmla="*/ 2 h 16"/>
                  <a:gd name="T26" fmla="*/ 8 w 19"/>
                  <a:gd name="T27" fmla="*/ 4 h 16"/>
                  <a:gd name="T28" fmla="*/ 9 w 19"/>
                  <a:gd name="T29" fmla="*/ 7 h 16"/>
                  <a:gd name="T30" fmla="*/ 9 w 19"/>
                  <a:gd name="T31" fmla="*/ 8 h 16"/>
                  <a:gd name="T32" fmla="*/ 11 w 19"/>
                  <a:gd name="T33" fmla="*/ 9 h 16"/>
                  <a:gd name="T34" fmla="*/ 13 w 19"/>
                  <a:gd name="T35" fmla="*/ 9 h 16"/>
                  <a:gd name="T36" fmla="*/ 14 w 19"/>
                  <a:gd name="T37" fmla="*/ 10 h 16"/>
                  <a:gd name="T38" fmla="*/ 14 w 19"/>
                  <a:gd name="T39" fmla="*/ 12 h 16"/>
                  <a:gd name="T40" fmla="*/ 16 w 19"/>
                  <a:gd name="T41" fmla="*/ 12 h 16"/>
                  <a:gd name="T42" fmla="*/ 18 w 19"/>
                  <a:gd name="T43" fmla="*/ 12 h 16"/>
                  <a:gd name="T44" fmla="*/ 19 w 19"/>
                  <a:gd name="T45" fmla="*/ 14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5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10 w 19"/>
                  <a:gd name="T61" fmla="*/ 10 h 16"/>
                  <a:gd name="T62" fmla="*/ 9 w 19"/>
                  <a:gd name="T63" fmla="*/ 8 h 16"/>
                  <a:gd name="T64" fmla="*/ 7 w 19"/>
                  <a:gd name="T65" fmla="*/ 8 h 16"/>
                  <a:gd name="T66" fmla="*/ 5 w 19"/>
                  <a:gd name="T67" fmla="*/ 8 h 16"/>
                  <a:gd name="T68" fmla="*/ 6 w 19"/>
                  <a:gd name="T69" fmla="*/ 10 h 16"/>
                  <a:gd name="T70" fmla="*/ 6 w 19"/>
                  <a:gd name="T7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6" y="12"/>
                    </a:move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8" name="Freeform 238">
                <a:extLst>
                  <a:ext uri="{FF2B5EF4-FFF2-40B4-BE49-F238E27FC236}">
                    <a16:creationId xmlns:a16="http://schemas.microsoft.com/office/drawing/2014/main" id="{BA0DFA63-7256-4DD3-BF84-C87FD756E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776"/>
                <a:ext cx="1" cy="1"/>
              </a:xfrm>
              <a:custGeom>
                <a:avLst/>
                <a:gdLst>
                  <a:gd name="T0" fmla="*/ 5 w 11"/>
                  <a:gd name="T1" fmla="*/ 15 h 15"/>
                  <a:gd name="T2" fmla="*/ 3 w 11"/>
                  <a:gd name="T3" fmla="*/ 15 h 15"/>
                  <a:gd name="T4" fmla="*/ 1 w 11"/>
                  <a:gd name="T5" fmla="*/ 15 h 15"/>
                  <a:gd name="T6" fmla="*/ 0 w 11"/>
                  <a:gd name="T7" fmla="*/ 13 h 15"/>
                  <a:gd name="T8" fmla="*/ 0 w 11"/>
                  <a:gd name="T9" fmla="*/ 12 h 15"/>
                  <a:gd name="T10" fmla="*/ 2 w 11"/>
                  <a:gd name="T11" fmla="*/ 12 h 15"/>
                  <a:gd name="T12" fmla="*/ 3 w 11"/>
                  <a:gd name="T13" fmla="*/ 12 h 15"/>
                  <a:gd name="T14" fmla="*/ 3 w 11"/>
                  <a:gd name="T15" fmla="*/ 10 h 15"/>
                  <a:gd name="T16" fmla="*/ 2 w 11"/>
                  <a:gd name="T17" fmla="*/ 8 h 15"/>
                  <a:gd name="T18" fmla="*/ 1 w 11"/>
                  <a:gd name="T19" fmla="*/ 4 h 15"/>
                  <a:gd name="T20" fmla="*/ 0 w 11"/>
                  <a:gd name="T21" fmla="*/ 0 h 15"/>
                  <a:gd name="T22" fmla="*/ 9 w 11"/>
                  <a:gd name="T23" fmla="*/ 0 h 15"/>
                  <a:gd name="T24" fmla="*/ 10 w 11"/>
                  <a:gd name="T25" fmla="*/ 4 h 15"/>
                  <a:gd name="T26" fmla="*/ 11 w 11"/>
                  <a:gd name="T27" fmla="*/ 7 h 15"/>
                  <a:gd name="T28" fmla="*/ 11 w 11"/>
                  <a:gd name="T29" fmla="*/ 9 h 15"/>
                  <a:gd name="T30" fmla="*/ 9 w 11"/>
                  <a:gd name="T31" fmla="*/ 8 h 15"/>
                  <a:gd name="T32" fmla="*/ 6 w 11"/>
                  <a:gd name="T33" fmla="*/ 8 h 15"/>
                  <a:gd name="T34" fmla="*/ 7 w 11"/>
                  <a:gd name="T35" fmla="*/ 10 h 15"/>
                  <a:gd name="T36" fmla="*/ 7 w 11"/>
                  <a:gd name="T37" fmla="*/ 12 h 15"/>
                  <a:gd name="T38" fmla="*/ 5 w 11"/>
                  <a:gd name="T39" fmla="*/ 12 h 15"/>
                  <a:gd name="T40" fmla="*/ 3 w 11"/>
                  <a:gd name="T41" fmla="*/ 12 h 15"/>
                  <a:gd name="T42" fmla="*/ 4 w 11"/>
                  <a:gd name="T43" fmla="*/ 14 h 15"/>
                  <a:gd name="T44" fmla="*/ 5 w 1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5" y="15"/>
                    </a:move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0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4" y="14"/>
                    </a:lnTo>
                    <a:lnTo>
                      <a:pt x="5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9" name="Freeform 239">
                <a:extLst>
                  <a:ext uri="{FF2B5EF4-FFF2-40B4-BE49-F238E27FC236}">
                    <a16:creationId xmlns:a16="http://schemas.microsoft.com/office/drawing/2014/main" id="{211806D4-F67F-4558-A52F-03EDDFBCE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7" y="2775"/>
                <a:ext cx="0" cy="1"/>
              </a:xfrm>
              <a:custGeom>
                <a:avLst/>
                <a:gdLst>
                  <a:gd name="T0" fmla="*/ 4 w 8"/>
                  <a:gd name="T1" fmla="*/ 4 h 16"/>
                  <a:gd name="T2" fmla="*/ 4 w 8"/>
                  <a:gd name="T3" fmla="*/ 6 h 16"/>
                  <a:gd name="T4" fmla="*/ 5 w 8"/>
                  <a:gd name="T5" fmla="*/ 7 h 16"/>
                  <a:gd name="T6" fmla="*/ 6 w 8"/>
                  <a:gd name="T7" fmla="*/ 9 h 16"/>
                  <a:gd name="T8" fmla="*/ 6 w 8"/>
                  <a:gd name="T9" fmla="*/ 11 h 16"/>
                  <a:gd name="T10" fmla="*/ 6 w 8"/>
                  <a:gd name="T11" fmla="*/ 13 h 16"/>
                  <a:gd name="T12" fmla="*/ 7 w 8"/>
                  <a:gd name="T13" fmla="*/ 16 h 16"/>
                  <a:gd name="T14" fmla="*/ 5 w 8"/>
                  <a:gd name="T15" fmla="*/ 16 h 16"/>
                  <a:gd name="T16" fmla="*/ 3 w 8"/>
                  <a:gd name="T17" fmla="*/ 15 h 16"/>
                  <a:gd name="T18" fmla="*/ 2 w 8"/>
                  <a:gd name="T19" fmla="*/ 13 h 16"/>
                  <a:gd name="T20" fmla="*/ 2 w 8"/>
                  <a:gd name="T21" fmla="*/ 11 h 16"/>
                  <a:gd name="T22" fmla="*/ 1 w 8"/>
                  <a:gd name="T23" fmla="*/ 9 h 16"/>
                  <a:gd name="T24" fmla="*/ 1 w 8"/>
                  <a:gd name="T25" fmla="*/ 7 h 16"/>
                  <a:gd name="T26" fmla="*/ 0 w 8"/>
                  <a:gd name="T27" fmla="*/ 5 h 16"/>
                  <a:gd name="T28" fmla="*/ 0 w 8"/>
                  <a:gd name="T29" fmla="*/ 4 h 16"/>
                  <a:gd name="T30" fmla="*/ 2 w 8"/>
                  <a:gd name="T31" fmla="*/ 4 h 16"/>
                  <a:gd name="T32" fmla="*/ 4 w 8"/>
                  <a:gd name="T33" fmla="*/ 4 h 16"/>
                  <a:gd name="T34" fmla="*/ 3 w 8"/>
                  <a:gd name="T35" fmla="*/ 2 h 16"/>
                  <a:gd name="T36" fmla="*/ 3 w 8"/>
                  <a:gd name="T37" fmla="*/ 0 h 16"/>
                  <a:gd name="T38" fmla="*/ 5 w 8"/>
                  <a:gd name="T39" fmla="*/ 0 h 16"/>
                  <a:gd name="T40" fmla="*/ 7 w 8"/>
                  <a:gd name="T41" fmla="*/ 0 h 16"/>
                  <a:gd name="T42" fmla="*/ 7 w 8"/>
                  <a:gd name="T43" fmla="*/ 2 h 16"/>
                  <a:gd name="T44" fmla="*/ 8 w 8"/>
                  <a:gd name="T45" fmla="*/ 4 h 16"/>
                  <a:gd name="T46" fmla="*/ 6 w 8"/>
                  <a:gd name="T47" fmla="*/ 4 h 16"/>
                  <a:gd name="T48" fmla="*/ 4 w 8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6">
                    <a:moveTo>
                      <a:pt x="4" y="4"/>
                    </a:moveTo>
                    <a:lnTo>
                      <a:pt x="4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0" name="Freeform 240">
                <a:extLst>
                  <a:ext uri="{FF2B5EF4-FFF2-40B4-BE49-F238E27FC236}">
                    <a16:creationId xmlns:a16="http://schemas.microsoft.com/office/drawing/2014/main" id="{2FF68CE2-CFA9-4876-8CE4-9E6F618C4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771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0 w 16"/>
                  <a:gd name="T7" fmla="*/ 10 h 12"/>
                  <a:gd name="T8" fmla="*/ 10 w 16"/>
                  <a:gd name="T9" fmla="*/ 8 h 12"/>
                  <a:gd name="T10" fmla="*/ 8 w 16"/>
                  <a:gd name="T11" fmla="*/ 8 h 12"/>
                  <a:gd name="T12" fmla="*/ 6 w 16"/>
                  <a:gd name="T13" fmla="*/ 8 h 12"/>
                  <a:gd name="T14" fmla="*/ 6 w 16"/>
                  <a:gd name="T15" fmla="*/ 6 h 12"/>
                  <a:gd name="T16" fmla="*/ 5 w 16"/>
                  <a:gd name="T17" fmla="*/ 5 h 12"/>
                  <a:gd name="T18" fmla="*/ 3 w 16"/>
                  <a:gd name="T19" fmla="*/ 4 h 12"/>
                  <a:gd name="T20" fmla="*/ 1 w 16"/>
                  <a:gd name="T21" fmla="*/ 4 h 12"/>
                  <a:gd name="T22" fmla="*/ 1 w 16"/>
                  <a:gd name="T23" fmla="*/ 3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3 h 12"/>
                  <a:gd name="T32" fmla="*/ 5 w 16"/>
                  <a:gd name="T33" fmla="*/ 5 h 12"/>
                  <a:gd name="T34" fmla="*/ 7 w 16"/>
                  <a:gd name="T35" fmla="*/ 5 h 12"/>
                  <a:gd name="T36" fmla="*/ 9 w 16"/>
                  <a:gd name="T37" fmla="*/ 5 h 12"/>
                  <a:gd name="T38" fmla="*/ 9 w 16"/>
                  <a:gd name="T39" fmla="*/ 7 h 12"/>
                  <a:gd name="T40" fmla="*/ 10 w 16"/>
                  <a:gd name="T41" fmla="*/ 8 h 12"/>
                  <a:gd name="T42" fmla="*/ 13 w 16"/>
                  <a:gd name="T43" fmla="*/ 8 h 12"/>
                  <a:gd name="T44" fmla="*/ 15 w 16"/>
                  <a:gd name="T45" fmla="*/ 9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1" name="Freeform 241">
                <a:extLst>
                  <a:ext uri="{FF2B5EF4-FFF2-40B4-BE49-F238E27FC236}">
                    <a16:creationId xmlns:a16="http://schemas.microsoft.com/office/drawing/2014/main" id="{82EF23AD-8147-4ED7-A170-0C7266D5A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768"/>
                <a:ext cx="1" cy="1"/>
              </a:xfrm>
              <a:custGeom>
                <a:avLst/>
                <a:gdLst>
                  <a:gd name="T0" fmla="*/ 13 w 13"/>
                  <a:gd name="T1" fmla="*/ 12 h 12"/>
                  <a:gd name="T2" fmla="*/ 11 w 13"/>
                  <a:gd name="T3" fmla="*/ 12 h 12"/>
                  <a:gd name="T4" fmla="*/ 9 w 13"/>
                  <a:gd name="T5" fmla="*/ 12 h 12"/>
                  <a:gd name="T6" fmla="*/ 8 w 13"/>
                  <a:gd name="T7" fmla="*/ 10 h 12"/>
                  <a:gd name="T8" fmla="*/ 8 w 13"/>
                  <a:gd name="T9" fmla="*/ 9 h 12"/>
                  <a:gd name="T10" fmla="*/ 6 w 13"/>
                  <a:gd name="T11" fmla="*/ 7 h 12"/>
                  <a:gd name="T12" fmla="*/ 4 w 13"/>
                  <a:gd name="T13" fmla="*/ 7 h 12"/>
                  <a:gd name="T14" fmla="*/ 4 w 13"/>
                  <a:gd name="T15" fmla="*/ 10 h 12"/>
                  <a:gd name="T16" fmla="*/ 5 w 13"/>
                  <a:gd name="T17" fmla="*/ 12 h 12"/>
                  <a:gd name="T18" fmla="*/ 3 w 13"/>
                  <a:gd name="T19" fmla="*/ 12 h 12"/>
                  <a:gd name="T20" fmla="*/ 1 w 13"/>
                  <a:gd name="T21" fmla="*/ 12 h 12"/>
                  <a:gd name="T22" fmla="*/ 0 w 13"/>
                  <a:gd name="T23" fmla="*/ 10 h 12"/>
                  <a:gd name="T24" fmla="*/ 0 w 13"/>
                  <a:gd name="T25" fmla="*/ 7 h 12"/>
                  <a:gd name="T26" fmla="*/ 2 w 13"/>
                  <a:gd name="T27" fmla="*/ 7 h 12"/>
                  <a:gd name="T28" fmla="*/ 4 w 13"/>
                  <a:gd name="T29" fmla="*/ 7 h 12"/>
                  <a:gd name="T30" fmla="*/ 3 w 13"/>
                  <a:gd name="T31" fmla="*/ 5 h 12"/>
                  <a:gd name="T32" fmla="*/ 3 w 13"/>
                  <a:gd name="T33" fmla="*/ 4 h 12"/>
                  <a:gd name="T34" fmla="*/ 5 w 13"/>
                  <a:gd name="T35" fmla="*/ 4 h 12"/>
                  <a:gd name="T36" fmla="*/ 7 w 13"/>
                  <a:gd name="T37" fmla="*/ 4 h 12"/>
                  <a:gd name="T38" fmla="*/ 6 w 13"/>
                  <a:gd name="T39" fmla="*/ 2 h 12"/>
                  <a:gd name="T40" fmla="*/ 6 w 13"/>
                  <a:gd name="T41" fmla="*/ 0 h 12"/>
                  <a:gd name="T42" fmla="*/ 8 w 13"/>
                  <a:gd name="T43" fmla="*/ 0 h 12"/>
                  <a:gd name="T44" fmla="*/ 10 w 13"/>
                  <a:gd name="T45" fmla="*/ 1 h 12"/>
                  <a:gd name="T46" fmla="*/ 10 w 13"/>
                  <a:gd name="T47" fmla="*/ 2 h 12"/>
                  <a:gd name="T48" fmla="*/ 11 w 13"/>
                  <a:gd name="T49" fmla="*/ 4 h 12"/>
                  <a:gd name="T50" fmla="*/ 9 w 13"/>
                  <a:gd name="T51" fmla="*/ 4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9 h 12"/>
                  <a:gd name="T58" fmla="*/ 10 w 13"/>
                  <a:gd name="T59" fmla="*/ 9 h 12"/>
                  <a:gd name="T60" fmla="*/ 12 w 13"/>
                  <a:gd name="T61" fmla="*/ 9 h 12"/>
                  <a:gd name="T62" fmla="*/ 12 w 13"/>
                  <a:gd name="T63" fmla="*/ 11 h 12"/>
                  <a:gd name="T64" fmla="*/ 13 w 13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2" name="Freeform 242">
                <a:extLst>
                  <a:ext uri="{FF2B5EF4-FFF2-40B4-BE49-F238E27FC236}">
                    <a16:creationId xmlns:a16="http://schemas.microsoft.com/office/drawing/2014/main" id="{9FC451D6-693E-44A1-94CA-8A92F25D1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66"/>
                <a:ext cx="1" cy="2"/>
              </a:xfrm>
              <a:custGeom>
                <a:avLst/>
                <a:gdLst>
                  <a:gd name="T0" fmla="*/ 10 w 19"/>
                  <a:gd name="T1" fmla="*/ 27 h 28"/>
                  <a:gd name="T2" fmla="*/ 10 w 19"/>
                  <a:gd name="T3" fmla="*/ 24 h 28"/>
                  <a:gd name="T4" fmla="*/ 9 w 19"/>
                  <a:gd name="T5" fmla="*/ 21 h 28"/>
                  <a:gd name="T6" fmla="*/ 9 w 19"/>
                  <a:gd name="T7" fmla="*/ 19 h 28"/>
                  <a:gd name="T8" fmla="*/ 10 w 19"/>
                  <a:gd name="T9" fmla="*/ 19 h 28"/>
                  <a:gd name="T10" fmla="*/ 13 w 19"/>
                  <a:gd name="T11" fmla="*/ 19 h 28"/>
                  <a:gd name="T12" fmla="*/ 13 w 19"/>
                  <a:gd name="T13" fmla="*/ 18 h 28"/>
                  <a:gd name="T14" fmla="*/ 13 w 19"/>
                  <a:gd name="T15" fmla="*/ 16 h 28"/>
                  <a:gd name="T16" fmla="*/ 12 w 19"/>
                  <a:gd name="T17" fmla="*/ 14 h 28"/>
                  <a:gd name="T18" fmla="*/ 12 w 19"/>
                  <a:gd name="T19" fmla="*/ 12 h 28"/>
                  <a:gd name="T20" fmla="*/ 9 w 19"/>
                  <a:gd name="T21" fmla="*/ 12 h 28"/>
                  <a:gd name="T22" fmla="*/ 7 w 19"/>
                  <a:gd name="T23" fmla="*/ 12 h 28"/>
                  <a:gd name="T24" fmla="*/ 6 w 19"/>
                  <a:gd name="T25" fmla="*/ 10 h 28"/>
                  <a:gd name="T26" fmla="*/ 6 w 19"/>
                  <a:gd name="T27" fmla="*/ 8 h 28"/>
                  <a:gd name="T28" fmla="*/ 5 w 19"/>
                  <a:gd name="T29" fmla="*/ 6 h 28"/>
                  <a:gd name="T30" fmla="*/ 5 w 19"/>
                  <a:gd name="T31" fmla="*/ 3 h 28"/>
                  <a:gd name="T32" fmla="*/ 3 w 19"/>
                  <a:gd name="T33" fmla="*/ 3 h 28"/>
                  <a:gd name="T34" fmla="*/ 1 w 19"/>
                  <a:gd name="T35" fmla="*/ 3 h 28"/>
                  <a:gd name="T36" fmla="*/ 0 w 19"/>
                  <a:gd name="T37" fmla="*/ 1 h 28"/>
                  <a:gd name="T38" fmla="*/ 0 w 19"/>
                  <a:gd name="T39" fmla="*/ 0 h 28"/>
                  <a:gd name="T40" fmla="*/ 2 w 19"/>
                  <a:gd name="T41" fmla="*/ 0 h 28"/>
                  <a:gd name="T42" fmla="*/ 4 w 19"/>
                  <a:gd name="T43" fmla="*/ 0 h 28"/>
                  <a:gd name="T44" fmla="*/ 4 w 19"/>
                  <a:gd name="T45" fmla="*/ 2 h 28"/>
                  <a:gd name="T46" fmla="*/ 5 w 19"/>
                  <a:gd name="T47" fmla="*/ 3 h 28"/>
                  <a:gd name="T48" fmla="*/ 7 w 19"/>
                  <a:gd name="T49" fmla="*/ 4 h 28"/>
                  <a:gd name="T50" fmla="*/ 9 w 19"/>
                  <a:gd name="T51" fmla="*/ 4 h 28"/>
                  <a:gd name="T52" fmla="*/ 9 w 19"/>
                  <a:gd name="T53" fmla="*/ 7 h 28"/>
                  <a:gd name="T54" fmla="*/ 10 w 19"/>
                  <a:gd name="T55" fmla="*/ 8 h 28"/>
                  <a:gd name="T56" fmla="*/ 10 w 19"/>
                  <a:gd name="T57" fmla="*/ 10 h 28"/>
                  <a:gd name="T58" fmla="*/ 12 w 19"/>
                  <a:gd name="T59" fmla="*/ 12 h 28"/>
                  <a:gd name="T60" fmla="*/ 14 w 19"/>
                  <a:gd name="T61" fmla="*/ 12 h 28"/>
                  <a:gd name="T62" fmla="*/ 15 w 19"/>
                  <a:gd name="T63" fmla="*/ 12 h 28"/>
                  <a:gd name="T64" fmla="*/ 16 w 19"/>
                  <a:gd name="T65" fmla="*/ 14 h 28"/>
                  <a:gd name="T66" fmla="*/ 16 w 19"/>
                  <a:gd name="T67" fmla="*/ 16 h 28"/>
                  <a:gd name="T68" fmla="*/ 17 w 19"/>
                  <a:gd name="T69" fmla="*/ 20 h 28"/>
                  <a:gd name="T70" fmla="*/ 18 w 19"/>
                  <a:gd name="T71" fmla="*/ 24 h 28"/>
                  <a:gd name="T72" fmla="*/ 19 w 19"/>
                  <a:gd name="T73" fmla="*/ 28 h 28"/>
                  <a:gd name="T74" fmla="*/ 10 w 1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8">
                    <a:moveTo>
                      <a:pt x="10" y="27"/>
                    </a:moveTo>
                    <a:lnTo>
                      <a:pt x="10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7" y="20"/>
                    </a:lnTo>
                    <a:lnTo>
                      <a:pt x="18" y="24"/>
                    </a:lnTo>
                    <a:lnTo>
                      <a:pt x="19" y="28"/>
                    </a:lnTo>
                    <a:lnTo>
                      <a:pt x="1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3" name="Freeform 243">
                <a:extLst>
                  <a:ext uri="{FF2B5EF4-FFF2-40B4-BE49-F238E27FC236}">
                    <a16:creationId xmlns:a16="http://schemas.microsoft.com/office/drawing/2014/main" id="{23DC102F-915E-4372-ADBF-DE6BBCB0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67"/>
                <a:ext cx="0" cy="1"/>
              </a:xfrm>
              <a:custGeom>
                <a:avLst/>
                <a:gdLst>
                  <a:gd name="T0" fmla="*/ 4 w 13"/>
                  <a:gd name="T1" fmla="*/ 4 h 7"/>
                  <a:gd name="T2" fmla="*/ 5 w 13"/>
                  <a:gd name="T3" fmla="*/ 6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1 w 13"/>
                  <a:gd name="T11" fmla="*/ 5 h 7"/>
                  <a:gd name="T12" fmla="*/ 0 w 13"/>
                  <a:gd name="T13" fmla="*/ 4 h 7"/>
                  <a:gd name="T14" fmla="*/ 2 w 13"/>
                  <a:gd name="T15" fmla="*/ 4 h 7"/>
                  <a:gd name="T16" fmla="*/ 4 w 13"/>
                  <a:gd name="T17" fmla="*/ 4 h 7"/>
                  <a:gd name="T18" fmla="*/ 4 w 13"/>
                  <a:gd name="T19" fmla="*/ 2 h 7"/>
                  <a:gd name="T20" fmla="*/ 3 w 13"/>
                  <a:gd name="T21" fmla="*/ 0 h 7"/>
                  <a:gd name="T22" fmla="*/ 5 w 13"/>
                  <a:gd name="T23" fmla="*/ 0 h 7"/>
                  <a:gd name="T24" fmla="*/ 8 w 13"/>
                  <a:gd name="T25" fmla="*/ 0 h 7"/>
                  <a:gd name="T26" fmla="*/ 10 w 13"/>
                  <a:gd name="T27" fmla="*/ 1 h 7"/>
                  <a:gd name="T28" fmla="*/ 12 w 13"/>
                  <a:gd name="T29" fmla="*/ 1 h 7"/>
                  <a:gd name="T30" fmla="*/ 13 w 13"/>
                  <a:gd name="T31" fmla="*/ 3 h 7"/>
                  <a:gd name="T32" fmla="*/ 13 w 13"/>
                  <a:gd name="T33" fmla="*/ 4 h 7"/>
                  <a:gd name="T34" fmla="*/ 11 w 13"/>
                  <a:gd name="T35" fmla="*/ 4 h 7"/>
                  <a:gd name="T36" fmla="*/ 9 w 13"/>
                  <a:gd name="T37" fmla="*/ 4 h 7"/>
                  <a:gd name="T38" fmla="*/ 7 w 13"/>
                  <a:gd name="T39" fmla="*/ 4 h 7"/>
                  <a:gd name="T40" fmla="*/ 4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4"/>
                    </a:move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4" name="Freeform 244">
                <a:extLst>
                  <a:ext uri="{FF2B5EF4-FFF2-40B4-BE49-F238E27FC236}">
                    <a16:creationId xmlns:a16="http://schemas.microsoft.com/office/drawing/2014/main" id="{F3056E48-8854-49B5-B043-D3A4F8CB9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63"/>
                <a:ext cx="0" cy="1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3 h 11"/>
                  <a:gd name="T6" fmla="*/ 0 w 10"/>
                  <a:gd name="T7" fmla="*/ 2 h 11"/>
                  <a:gd name="T8" fmla="*/ 0 w 10"/>
                  <a:gd name="T9" fmla="*/ 0 h 11"/>
                  <a:gd name="T10" fmla="*/ 2 w 10"/>
                  <a:gd name="T11" fmla="*/ 0 h 11"/>
                  <a:gd name="T12" fmla="*/ 4 w 10"/>
                  <a:gd name="T13" fmla="*/ 0 h 11"/>
                  <a:gd name="T14" fmla="*/ 6 w 10"/>
                  <a:gd name="T15" fmla="*/ 0 h 11"/>
                  <a:gd name="T16" fmla="*/ 9 w 10"/>
                  <a:gd name="T17" fmla="*/ 0 h 11"/>
                  <a:gd name="T18" fmla="*/ 9 w 10"/>
                  <a:gd name="T19" fmla="*/ 2 h 11"/>
                  <a:gd name="T20" fmla="*/ 9 w 10"/>
                  <a:gd name="T21" fmla="*/ 4 h 11"/>
                  <a:gd name="T22" fmla="*/ 10 w 10"/>
                  <a:gd name="T23" fmla="*/ 6 h 11"/>
                  <a:gd name="T24" fmla="*/ 10 w 10"/>
                  <a:gd name="T25" fmla="*/ 8 h 11"/>
                  <a:gd name="T26" fmla="*/ 7 w 10"/>
                  <a:gd name="T27" fmla="*/ 8 h 11"/>
                  <a:gd name="T28" fmla="*/ 5 w 10"/>
                  <a:gd name="T29" fmla="*/ 7 h 11"/>
                  <a:gd name="T30" fmla="*/ 6 w 10"/>
                  <a:gd name="T31" fmla="*/ 9 h 11"/>
                  <a:gd name="T32" fmla="*/ 6 w 10"/>
                  <a:gd name="T33" fmla="*/ 11 h 11"/>
                  <a:gd name="T34" fmla="*/ 4 w 10"/>
                  <a:gd name="T35" fmla="*/ 11 h 11"/>
                  <a:gd name="T36" fmla="*/ 2 w 10"/>
                  <a:gd name="T37" fmla="*/ 11 h 11"/>
                  <a:gd name="T38" fmla="*/ 2 w 10"/>
                  <a:gd name="T39" fmla="*/ 9 h 11"/>
                  <a:gd name="T40" fmla="*/ 2 w 10"/>
                  <a:gd name="T41" fmla="*/ 7 h 11"/>
                  <a:gd name="T42" fmla="*/ 4 w 10"/>
                  <a:gd name="T43" fmla="*/ 7 h 11"/>
                  <a:gd name="T44" fmla="*/ 5 w 10"/>
                  <a:gd name="T45" fmla="*/ 7 h 11"/>
                  <a:gd name="T46" fmla="*/ 5 w 10"/>
                  <a:gd name="T47" fmla="*/ 6 h 11"/>
                  <a:gd name="T48" fmla="*/ 5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5" name="Freeform 245">
                <a:extLst>
                  <a:ext uri="{FF2B5EF4-FFF2-40B4-BE49-F238E27FC236}">
                    <a16:creationId xmlns:a16="http://schemas.microsoft.com/office/drawing/2014/main" id="{BB2E2DC4-AF7E-4D1C-B034-1A8ACF8C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2762"/>
                <a:ext cx="1" cy="1"/>
              </a:xfrm>
              <a:custGeom>
                <a:avLst/>
                <a:gdLst>
                  <a:gd name="T0" fmla="*/ 6 w 15"/>
                  <a:gd name="T1" fmla="*/ 11 h 16"/>
                  <a:gd name="T2" fmla="*/ 6 w 15"/>
                  <a:gd name="T3" fmla="*/ 13 h 16"/>
                  <a:gd name="T4" fmla="*/ 6 w 15"/>
                  <a:gd name="T5" fmla="*/ 15 h 16"/>
                  <a:gd name="T6" fmla="*/ 4 w 15"/>
                  <a:gd name="T7" fmla="*/ 15 h 16"/>
                  <a:gd name="T8" fmla="*/ 2 w 15"/>
                  <a:gd name="T9" fmla="*/ 14 h 16"/>
                  <a:gd name="T10" fmla="*/ 1 w 15"/>
                  <a:gd name="T11" fmla="*/ 13 h 16"/>
                  <a:gd name="T12" fmla="*/ 1 w 15"/>
                  <a:gd name="T13" fmla="*/ 11 h 16"/>
                  <a:gd name="T14" fmla="*/ 0 w 15"/>
                  <a:gd name="T15" fmla="*/ 9 h 16"/>
                  <a:gd name="T16" fmla="*/ 0 w 15"/>
                  <a:gd name="T17" fmla="*/ 7 h 16"/>
                  <a:gd name="T18" fmla="*/ 2 w 15"/>
                  <a:gd name="T19" fmla="*/ 7 h 16"/>
                  <a:gd name="T20" fmla="*/ 5 w 15"/>
                  <a:gd name="T21" fmla="*/ 7 h 16"/>
                  <a:gd name="T22" fmla="*/ 4 w 15"/>
                  <a:gd name="T23" fmla="*/ 5 h 16"/>
                  <a:gd name="T24" fmla="*/ 4 w 15"/>
                  <a:gd name="T25" fmla="*/ 3 h 16"/>
                  <a:gd name="T26" fmla="*/ 6 w 15"/>
                  <a:gd name="T27" fmla="*/ 3 h 16"/>
                  <a:gd name="T28" fmla="*/ 8 w 15"/>
                  <a:gd name="T29" fmla="*/ 3 h 16"/>
                  <a:gd name="T30" fmla="*/ 10 w 15"/>
                  <a:gd name="T31" fmla="*/ 3 h 16"/>
                  <a:gd name="T32" fmla="*/ 12 w 15"/>
                  <a:gd name="T33" fmla="*/ 4 h 16"/>
                  <a:gd name="T34" fmla="*/ 11 w 15"/>
                  <a:gd name="T35" fmla="*/ 2 h 16"/>
                  <a:gd name="T36" fmla="*/ 11 w 15"/>
                  <a:gd name="T37" fmla="*/ 0 h 16"/>
                  <a:gd name="T38" fmla="*/ 13 w 15"/>
                  <a:gd name="T39" fmla="*/ 0 h 16"/>
                  <a:gd name="T40" fmla="*/ 15 w 15"/>
                  <a:gd name="T41" fmla="*/ 0 h 16"/>
                  <a:gd name="T42" fmla="*/ 15 w 15"/>
                  <a:gd name="T43" fmla="*/ 2 h 16"/>
                  <a:gd name="T44" fmla="*/ 15 w 15"/>
                  <a:gd name="T45" fmla="*/ 4 h 16"/>
                  <a:gd name="T46" fmla="*/ 13 w 15"/>
                  <a:gd name="T47" fmla="*/ 4 h 16"/>
                  <a:gd name="T48" fmla="*/ 12 w 15"/>
                  <a:gd name="T49" fmla="*/ 4 h 16"/>
                  <a:gd name="T50" fmla="*/ 12 w 15"/>
                  <a:gd name="T51" fmla="*/ 5 h 16"/>
                  <a:gd name="T52" fmla="*/ 12 w 15"/>
                  <a:gd name="T53" fmla="*/ 8 h 16"/>
                  <a:gd name="T54" fmla="*/ 10 w 15"/>
                  <a:gd name="T55" fmla="*/ 8 h 16"/>
                  <a:gd name="T56" fmla="*/ 9 w 15"/>
                  <a:gd name="T57" fmla="*/ 8 h 16"/>
                  <a:gd name="T58" fmla="*/ 9 w 15"/>
                  <a:gd name="T59" fmla="*/ 10 h 16"/>
                  <a:gd name="T60" fmla="*/ 9 w 15"/>
                  <a:gd name="T61" fmla="*/ 11 h 16"/>
                  <a:gd name="T62" fmla="*/ 11 w 15"/>
                  <a:gd name="T63" fmla="*/ 12 h 16"/>
                  <a:gd name="T64" fmla="*/ 13 w 15"/>
                  <a:gd name="T65" fmla="*/ 12 h 16"/>
                  <a:gd name="T66" fmla="*/ 14 w 15"/>
                  <a:gd name="T67" fmla="*/ 14 h 16"/>
                  <a:gd name="T68" fmla="*/ 14 w 15"/>
                  <a:gd name="T69" fmla="*/ 16 h 16"/>
                  <a:gd name="T70" fmla="*/ 12 w 15"/>
                  <a:gd name="T71" fmla="*/ 15 h 16"/>
                  <a:gd name="T72" fmla="*/ 10 w 15"/>
                  <a:gd name="T73" fmla="*/ 15 h 16"/>
                  <a:gd name="T74" fmla="*/ 10 w 15"/>
                  <a:gd name="T75" fmla="*/ 13 h 16"/>
                  <a:gd name="T76" fmla="*/ 9 w 15"/>
                  <a:gd name="T77" fmla="*/ 11 h 16"/>
                  <a:gd name="T78" fmla="*/ 8 w 15"/>
                  <a:gd name="T79" fmla="*/ 11 h 16"/>
                  <a:gd name="T80" fmla="*/ 6 w 15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6">
                    <a:moveTo>
                      <a:pt x="6" y="11"/>
                    </a:moveTo>
                    <a:lnTo>
                      <a:pt x="6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6" name="Freeform 246">
                <a:extLst>
                  <a:ext uri="{FF2B5EF4-FFF2-40B4-BE49-F238E27FC236}">
                    <a16:creationId xmlns:a16="http://schemas.microsoft.com/office/drawing/2014/main" id="{7CD2F6D7-5F7D-4B8A-9F70-A61D66A7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762"/>
                <a:ext cx="0" cy="0"/>
              </a:xfrm>
              <a:custGeom>
                <a:avLst/>
                <a:gdLst>
                  <a:gd name="T0" fmla="*/ 4 w 9"/>
                  <a:gd name="T1" fmla="*/ 7 h 11"/>
                  <a:gd name="T2" fmla="*/ 5 w 9"/>
                  <a:gd name="T3" fmla="*/ 9 h 11"/>
                  <a:gd name="T4" fmla="*/ 5 w 9"/>
                  <a:gd name="T5" fmla="*/ 11 h 11"/>
                  <a:gd name="T6" fmla="*/ 3 w 9"/>
                  <a:gd name="T7" fmla="*/ 11 h 11"/>
                  <a:gd name="T8" fmla="*/ 1 w 9"/>
                  <a:gd name="T9" fmla="*/ 10 h 11"/>
                  <a:gd name="T10" fmla="*/ 1 w 9"/>
                  <a:gd name="T11" fmla="*/ 9 h 11"/>
                  <a:gd name="T12" fmla="*/ 0 w 9"/>
                  <a:gd name="T13" fmla="*/ 7 h 11"/>
                  <a:gd name="T14" fmla="*/ 2 w 9"/>
                  <a:gd name="T15" fmla="*/ 7 h 11"/>
                  <a:gd name="T16" fmla="*/ 4 w 9"/>
                  <a:gd name="T17" fmla="*/ 7 h 11"/>
                  <a:gd name="T18" fmla="*/ 4 w 9"/>
                  <a:gd name="T19" fmla="*/ 5 h 11"/>
                  <a:gd name="T20" fmla="*/ 3 w 9"/>
                  <a:gd name="T21" fmla="*/ 3 h 11"/>
                  <a:gd name="T22" fmla="*/ 3 w 9"/>
                  <a:gd name="T23" fmla="*/ 2 h 11"/>
                  <a:gd name="T24" fmla="*/ 3 w 9"/>
                  <a:gd name="T25" fmla="*/ 0 h 11"/>
                  <a:gd name="T26" fmla="*/ 5 w 9"/>
                  <a:gd name="T27" fmla="*/ 0 h 11"/>
                  <a:gd name="T28" fmla="*/ 6 w 9"/>
                  <a:gd name="T29" fmla="*/ 0 h 11"/>
                  <a:gd name="T30" fmla="*/ 8 w 9"/>
                  <a:gd name="T31" fmla="*/ 2 h 11"/>
                  <a:gd name="T32" fmla="*/ 8 w 9"/>
                  <a:gd name="T33" fmla="*/ 4 h 11"/>
                  <a:gd name="T34" fmla="*/ 9 w 9"/>
                  <a:gd name="T35" fmla="*/ 6 h 11"/>
                  <a:gd name="T36" fmla="*/ 9 w 9"/>
                  <a:gd name="T37" fmla="*/ 7 h 11"/>
                  <a:gd name="T38" fmla="*/ 6 w 9"/>
                  <a:gd name="T39" fmla="*/ 7 h 11"/>
                  <a:gd name="T40" fmla="*/ 4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7" name="Freeform 247">
                <a:extLst>
                  <a:ext uri="{FF2B5EF4-FFF2-40B4-BE49-F238E27FC236}">
                    <a16:creationId xmlns:a16="http://schemas.microsoft.com/office/drawing/2014/main" id="{ABAF0C78-4E4F-4F64-B2C9-61BC1F3A0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762"/>
                <a:ext cx="1" cy="0"/>
              </a:xfrm>
              <a:custGeom>
                <a:avLst/>
                <a:gdLst>
                  <a:gd name="T0" fmla="*/ 7 w 11"/>
                  <a:gd name="T1" fmla="*/ 3 h 7"/>
                  <a:gd name="T2" fmla="*/ 8 w 11"/>
                  <a:gd name="T3" fmla="*/ 5 h 7"/>
                  <a:gd name="T4" fmla="*/ 8 w 11"/>
                  <a:gd name="T5" fmla="*/ 7 h 7"/>
                  <a:gd name="T6" fmla="*/ 6 w 11"/>
                  <a:gd name="T7" fmla="*/ 7 h 7"/>
                  <a:gd name="T8" fmla="*/ 4 w 11"/>
                  <a:gd name="T9" fmla="*/ 7 h 7"/>
                  <a:gd name="T10" fmla="*/ 2 w 11"/>
                  <a:gd name="T11" fmla="*/ 7 h 7"/>
                  <a:gd name="T12" fmla="*/ 0 w 11"/>
                  <a:gd name="T13" fmla="*/ 6 h 7"/>
                  <a:gd name="T14" fmla="*/ 0 w 11"/>
                  <a:gd name="T15" fmla="*/ 5 h 7"/>
                  <a:gd name="T16" fmla="*/ 0 w 11"/>
                  <a:gd name="T17" fmla="*/ 3 h 7"/>
                  <a:gd name="T18" fmla="*/ 1 w 11"/>
                  <a:gd name="T19" fmla="*/ 3 h 7"/>
                  <a:gd name="T20" fmla="*/ 3 w 11"/>
                  <a:gd name="T21" fmla="*/ 3 h 7"/>
                  <a:gd name="T22" fmla="*/ 5 w 11"/>
                  <a:gd name="T23" fmla="*/ 3 h 7"/>
                  <a:gd name="T24" fmla="*/ 7 w 11"/>
                  <a:gd name="T25" fmla="*/ 3 h 7"/>
                  <a:gd name="T26" fmla="*/ 7 w 11"/>
                  <a:gd name="T27" fmla="*/ 2 h 7"/>
                  <a:gd name="T28" fmla="*/ 6 w 11"/>
                  <a:gd name="T29" fmla="*/ 0 h 7"/>
                  <a:gd name="T30" fmla="*/ 8 w 11"/>
                  <a:gd name="T31" fmla="*/ 0 h 7"/>
                  <a:gd name="T32" fmla="*/ 10 w 11"/>
                  <a:gd name="T33" fmla="*/ 0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8" name="Freeform 248">
                <a:extLst>
                  <a:ext uri="{FF2B5EF4-FFF2-40B4-BE49-F238E27FC236}">
                    <a16:creationId xmlns:a16="http://schemas.microsoft.com/office/drawing/2014/main" id="{13927C7F-4AA4-47DD-8F59-35693603C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753"/>
                <a:ext cx="0" cy="2"/>
              </a:xfrm>
              <a:custGeom>
                <a:avLst/>
                <a:gdLst>
                  <a:gd name="T0" fmla="*/ 10 w 10"/>
                  <a:gd name="T1" fmla="*/ 20 h 20"/>
                  <a:gd name="T2" fmla="*/ 8 w 10"/>
                  <a:gd name="T3" fmla="*/ 20 h 20"/>
                  <a:gd name="T4" fmla="*/ 7 w 10"/>
                  <a:gd name="T5" fmla="*/ 19 h 20"/>
                  <a:gd name="T6" fmla="*/ 6 w 10"/>
                  <a:gd name="T7" fmla="*/ 18 h 20"/>
                  <a:gd name="T8" fmla="*/ 6 w 10"/>
                  <a:gd name="T9" fmla="*/ 16 h 20"/>
                  <a:gd name="T10" fmla="*/ 6 w 10"/>
                  <a:gd name="T11" fmla="*/ 13 h 20"/>
                  <a:gd name="T12" fmla="*/ 5 w 10"/>
                  <a:gd name="T13" fmla="*/ 11 h 20"/>
                  <a:gd name="T14" fmla="*/ 3 w 10"/>
                  <a:gd name="T15" fmla="*/ 11 h 20"/>
                  <a:gd name="T16" fmla="*/ 1 w 10"/>
                  <a:gd name="T17" fmla="*/ 10 h 20"/>
                  <a:gd name="T18" fmla="*/ 1 w 10"/>
                  <a:gd name="T19" fmla="*/ 7 h 20"/>
                  <a:gd name="T20" fmla="*/ 0 w 10"/>
                  <a:gd name="T21" fmla="*/ 5 h 20"/>
                  <a:gd name="T22" fmla="*/ 0 w 10"/>
                  <a:gd name="T23" fmla="*/ 3 h 20"/>
                  <a:gd name="T24" fmla="*/ 2 w 10"/>
                  <a:gd name="T25" fmla="*/ 3 h 20"/>
                  <a:gd name="T26" fmla="*/ 4 w 10"/>
                  <a:gd name="T27" fmla="*/ 4 h 20"/>
                  <a:gd name="T28" fmla="*/ 3 w 10"/>
                  <a:gd name="T29" fmla="*/ 2 h 20"/>
                  <a:gd name="T30" fmla="*/ 3 w 10"/>
                  <a:gd name="T31" fmla="*/ 0 h 20"/>
                  <a:gd name="T32" fmla="*/ 5 w 10"/>
                  <a:gd name="T33" fmla="*/ 0 h 20"/>
                  <a:gd name="T34" fmla="*/ 7 w 10"/>
                  <a:gd name="T35" fmla="*/ 0 h 20"/>
                  <a:gd name="T36" fmla="*/ 7 w 10"/>
                  <a:gd name="T37" fmla="*/ 2 h 20"/>
                  <a:gd name="T38" fmla="*/ 8 w 10"/>
                  <a:gd name="T39" fmla="*/ 4 h 20"/>
                  <a:gd name="T40" fmla="*/ 8 w 10"/>
                  <a:gd name="T41" fmla="*/ 6 h 20"/>
                  <a:gd name="T42" fmla="*/ 8 w 10"/>
                  <a:gd name="T43" fmla="*/ 8 h 20"/>
                  <a:gd name="T44" fmla="*/ 6 w 10"/>
                  <a:gd name="T45" fmla="*/ 8 h 20"/>
                  <a:gd name="T46" fmla="*/ 4 w 10"/>
                  <a:gd name="T47" fmla="*/ 7 h 20"/>
                  <a:gd name="T48" fmla="*/ 5 w 10"/>
                  <a:gd name="T49" fmla="*/ 9 h 20"/>
                  <a:gd name="T50" fmla="*/ 5 w 10"/>
                  <a:gd name="T51" fmla="*/ 11 h 20"/>
                  <a:gd name="T52" fmla="*/ 7 w 10"/>
                  <a:gd name="T53" fmla="*/ 11 h 20"/>
                  <a:gd name="T54" fmla="*/ 9 w 10"/>
                  <a:gd name="T55" fmla="*/ 12 h 20"/>
                  <a:gd name="T56" fmla="*/ 9 w 10"/>
                  <a:gd name="T57" fmla="*/ 13 h 20"/>
                  <a:gd name="T58" fmla="*/ 10 w 10"/>
                  <a:gd name="T59" fmla="*/ 16 h 20"/>
                  <a:gd name="T60" fmla="*/ 10 w 10"/>
                  <a:gd name="T61" fmla="*/ 18 h 20"/>
                  <a:gd name="T62" fmla="*/ 10 w 10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lnTo>
                      <a:pt x="8" y="20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9" name="Freeform 249">
                <a:extLst>
                  <a:ext uri="{FF2B5EF4-FFF2-40B4-BE49-F238E27FC236}">
                    <a16:creationId xmlns:a16="http://schemas.microsoft.com/office/drawing/2014/main" id="{78FC2723-0B1A-438B-885F-F94AD4905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52"/>
                <a:ext cx="1" cy="1"/>
              </a:xfrm>
              <a:custGeom>
                <a:avLst/>
                <a:gdLst>
                  <a:gd name="T0" fmla="*/ 13 w 17"/>
                  <a:gd name="T1" fmla="*/ 5 h 9"/>
                  <a:gd name="T2" fmla="*/ 15 w 17"/>
                  <a:gd name="T3" fmla="*/ 5 h 9"/>
                  <a:gd name="T4" fmla="*/ 17 w 17"/>
                  <a:gd name="T5" fmla="*/ 5 h 9"/>
                  <a:gd name="T6" fmla="*/ 17 w 17"/>
                  <a:gd name="T7" fmla="*/ 7 h 9"/>
                  <a:gd name="T8" fmla="*/ 17 w 17"/>
                  <a:gd name="T9" fmla="*/ 9 h 9"/>
                  <a:gd name="T10" fmla="*/ 15 w 17"/>
                  <a:gd name="T11" fmla="*/ 9 h 9"/>
                  <a:gd name="T12" fmla="*/ 13 w 17"/>
                  <a:gd name="T13" fmla="*/ 8 h 9"/>
                  <a:gd name="T14" fmla="*/ 13 w 17"/>
                  <a:gd name="T15" fmla="*/ 7 h 9"/>
                  <a:gd name="T16" fmla="*/ 13 w 17"/>
                  <a:gd name="T17" fmla="*/ 5 h 9"/>
                  <a:gd name="T18" fmla="*/ 11 w 17"/>
                  <a:gd name="T19" fmla="*/ 4 h 9"/>
                  <a:gd name="T20" fmla="*/ 9 w 17"/>
                  <a:gd name="T21" fmla="*/ 4 h 9"/>
                  <a:gd name="T22" fmla="*/ 6 w 17"/>
                  <a:gd name="T23" fmla="*/ 4 h 9"/>
                  <a:gd name="T24" fmla="*/ 4 w 17"/>
                  <a:gd name="T25" fmla="*/ 3 h 9"/>
                  <a:gd name="T26" fmla="*/ 4 w 17"/>
                  <a:gd name="T27" fmla="*/ 5 h 9"/>
                  <a:gd name="T28" fmla="*/ 5 w 17"/>
                  <a:gd name="T29" fmla="*/ 7 h 9"/>
                  <a:gd name="T30" fmla="*/ 3 w 17"/>
                  <a:gd name="T31" fmla="*/ 7 h 9"/>
                  <a:gd name="T32" fmla="*/ 1 w 17"/>
                  <a:gd name="T33" fmla="*/ 7 h 9"/>
                  <a:gd name="T34" fmla="*/ 1 w 17"/>
                  <a:gd name="T35" fmla="*/ 5 h 9"/>
                  <a:gd name="T36" fmla="*/ 0 w 17"/>
                  <a:gd name="T37" fmla="*/ 3 h 9"/>
                  <a:gd name="T38" fmla="*/ 2 w 17"/>
                  <a:gd name="T39" fmla="*/ 3 h 9"/>
                  <a:gd name="T40" fmla="*/ 4 w 17"/>
                  <a:gd name="T41" fmla="*/ 3 h 9"/>
                  <a:gd name="T42" fmla="*/ 4 w 17"/>
                  <a:gd name="T43" fmla="*/ 2 h 9"/>
                  <a:gd name="T44" fmla="*/ 3 w 17"/>
                  <a:gd name="T45" fmla="*/ 0 h 9"/>
                  <a:gd name="T46" fmla="*/ 5 w 17"/>
                  <a:gd name="T47" fmla="*/ 0 h 9"/>
                  <a:gd name="T48" fmla="*/ 8 w 17"/>
                  <a:gd name="T49" fmla="*/ 0 h 9"/>
                  <a:gd name="T50" fmla="*/ 10 w 17"/>
                  <a:gd name="T51" fmla="*/ 0 h 9"/>
                  <a:gd name="T52" fmla="*/ 12 w 17"/>
                  <a:gd name="T53" fmla="*/ 1 h 9"/>
                  <a:gd name="T54" fmla="*/ 12 w 17"/>
                  <a:gd name="T55" fmla="*/ 3 h 9"/>
                  <a:gd name="T56" fmla="*/ 13 w 17"/>
                  <a:gd name="T5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9">
                    <a:moveTo>
                      <a:pt x="13" y="5"/>
                    </a:move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0" name="Freeform 250">
                <a:extLst>
                  <a:ext uri="{FF2B5EF4-FFF2-40B4-BE49-F238E27FC236}">
                    <a16:creationId xmlns:a16="http://schemas.microsoft.com/office/drawing/2014/main" id="{DE8EE0C2-929D-4F6C-8D94-2F1446366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835"/>
                <a:ext cx="1" cy="1"/>
              </a:xfrm>
              <a:custGeom>
                <a:avLst/>
                <a:gdLst>
                  <a:gd name="T0" fmla="*/ 11 w 12"/>
                  <a:gd name="T1" fmla="*/ 2 h 7"/>
                  <a:gd name="T2" fmla="*/ 12 w 12"/>
                  <a:gd name="T3" fmla="*/ 4 h 7"/>
                  <a:gd name="T4" fmla="*/ 12 w 12"/>
                  <a:gd name="T5" fmla="*/ 6 h 7"/>
                  <a:gd name="T6" fmla="*/ 11 w 12"/>
                  <a:gd name="T7" fmla="*/ 6 h 7"/>
                  <a:gd name="T8" fmla="*/ 9 w 12"/>
                  <a:gd name="T9" fmla="*/ 6 h 7"/>
                  <a:gd name="T10" fmla="*/ 7 w 12"/>
                  <a:gd name="T11" fmla="*/ 7 h 7"/>
                  <a:gd name="T12" fmla="*/ 4 w 12"/>
                  <a:gd name="T13" fmla="*/ 7 h 7"/>
                  <a:gd name="T14" fmla="*/ 3 w 12"/>
                  <a:gd name="T15" fmla="*/ 5 h 7"/>
                  <a:gd name="T16" fmla="*/ 2 w 12"/>
                  <a:gd name="T17" fmla="*/ 4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1 h 7"/>
                  <a:gd name="T28" fmla="*/ 7 w 12"/>
                  <a:gd name="T29" fmla="*/ 3 h 7"/>
                  <a:gd name="T30" fmla="*/ 9 w 12"/>
                  <a:gd name="T31" fmla="*/ 3 h 7"/>
                  <a:gd name="T32" fmla="*/ 11 w 12"/>
                  <a:gd name="T3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lnTo>
                      <a:pt x="12" y="4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1" name="Freeform 251">
                <a:extLst>
                  <a:ext uri="{FF2B5EF4-FFF2-40B4-BE49-F238E27FC236}">
                    <a16:creationId xmlns:a16="http://schemas.microsoft.com/office/drawing/2014/main" id="{003E1EBF-D139-40DD-8A43-FFFB7A08B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833"/>
                <a:ext cx="0" cy="1"/>
              </a:xfrm>
              <a:custGeom>
                <a:avLst/>
                <a:gdLst>
                  <a:gd name="T0" fmla="*/ 7 w 9"/>
                  <a:gd name="T1" fmla="*/ 8 h 9"/>
                  <a:gd name="T2" fmla="*/ 5 w 9"/>
                  <a:gd name="T3" fmla="*/ 9 h 9"/>
                  <a:gd name="T4" fmla="*/ 3 w 9"/>
                  <a:gd name="T5" fmla="*/ 9 h 9"/>
                  <a:gd name="T6" fmla="*/ 2 w 9"/>
                  <a:gd name="T7" fmla="*/ 7 h 9"/>
                  <a:gd name="T8" fmla="*/ 2 w 9"/>
                  <a:gd name="T9" fmla="*/ 4 h 9"/>
                  <a:gd name="T10" fmla="*/ 1 w 9"/>
                  <a:gd name="T11" fmla="*/ 3 h 9"/>
                  <a:gd name="T12" fmla="*/ 0 w 9"/>
                  <a:gd name="T13" fmla="*/ 1 h 9"/>
                  <a:gd name="T14" fmla="*/ 2 w 9"/>
                  <a:gd name="T15" fmla="*/ 1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3 h 9"/>
                  <a:gd name="T26" fmla="*/ 7 w 9"/>
                  <a:gd name="T27" fmla="*/ 4 h 9"/>
                  <a:gd name="T28" fmla="*/ 5 w 9"/>
                  <a:gd name="T29" fmla="*/ 4 h 9"/>
                  <a:gd name="T30" fmla="*/ 6 w 9"/>
                  <a:gd name="T31" fmla="*/ 7 h 9"/>
                  <a:gd name="T32" fmla="*/ 7 w 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lnTo>
                      <a:pt x="5" y="9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2" name="Freeform 252">
                <a:extLst>
                  <a:ext uri="{FF2B5EF4-FFF2-40B4-BE49-F238E27FC236}">
                    <a16:creationId xmlns:a16="http://schemas.microsoft.com/office/drawing/2014/main" id="{39326971-A68B-4CB7-A7F2-45C0FF4DF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829"/>
                <a:ext cx="1" cy="0"/>
              </a:xfrm>
              <a:custGeom>
                <a:avLst/>
                <a:gdLst>
                  <a:gd name="T0" fmla="*/ 8 w 10"/>
                  <a:gd name="T1" fmla="*/ 4 h 8"/>
                  <a:gd name="T2" fmla="*/ 9 w 10"/>
                  <a:gd name="T3" fmla="*/ 6 h 8"/>
                  <a:gd name="T4" fmla="*/ 10 w 10"/>
                  <a:gd name="T5" fmla="*/ 7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1 w 10"/>
                  <a:gd name="T15" fmla="*/ 7 h 8"/>
                  <a:gd name="T16" fmla="*/ 0 w 10"/>
                  <a:gd name="T17" fmla="*/ 5 h 8"/>
                  <a:gd name="T18" fmla="*/ 2 w 10"/>
                  <a:gd name="T19" fmla="*/ 5 h 8"/>
                  <a:gd name="T20" fmla="*/ 4 w 10"/>
                  <a:gd name="T21" fmla="*/ 4 h 8"/>
                  <a:gd name="T22" fmla="*/ 3 w 10"/>
                  <a:gd name="T23" fmla="*/ 3 h 8"/>
                  <a:gd name="T24" fmla="*/ 3 w 10"/>
                  <a:gd name="T25" fmla="*/ 1 h 8"/>
                  <a:gd name="T26" fmla="*/ 5 w 10"/>
                  <a:gd name="T27" fmla="*/ 1 h 8"/>
                  <a:gd name="T28" fmla="*/ 7 w 10"/>
                  <a:gd name="T29" fmla="*/ 0 h 8"/>
                  <a:gd name="T30" fmla="*/ 7 w 10"/>
                  <a:gd name="T31" fmla="*/ 2 h 8"/>
                  <a:gd name="T32" fmla="*/ 8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3" name="Freeform 253">
                <a:extLst>
                  <a:ext uri="{FF2B5EF4-FFF2-40B4-BE49-F238E27FC236}">
                    <a16:creationId xmlns:a16="http://schemas.microsoft.com/office/drawing/2014/main" id="{DAAE5115-6656-4839-A124-FC8C8D7C9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826"/>
                <a:ext cx="1" cy="1"/>
              </a:xfrm>
              <a:custGeom>
                <a:avLst/>
                <a:gdLst>
                  <a:gd name="T0" fmla="*/ 3 w 13"/>
                  <a:gd name="T1" fmla="*/ 9 h 9"/>
                  <a:gd name="T2" fmla="*/ 0 w 13"/>
                  <a:gd name="T3" fmla="*/ 1 h 9"/>
                  <a:gd name="T4" fmla="*/ 4 w 13"/>
                  <a:gd name="T5" fmla="*/ 1 h 9"/>
                  <a:gd name="T6" fmla="*/ 11 w 13"/>
                  <a:gd name="T7" fmla="*/ 0 h 9"/>
                  <a:gd name="T8" fmla="*/ 12 w 13"/>
                  <a:gd name="T9" fmla="*/ 2 h 9"/>
                  <a:gd name="T10" fmla="*/ 13 w 13"/>
                  <a:gd name="T11" fmla="*/ 4 h 9"/>
                  <a:gd name="T12" fmla="*/ 11 w 13"/>
                  <a:gd name="T13" fmla="*/ 5 h 9"/>
                  <a:gd name="T14" fmla="*/ 9 w 13"/>
                  <a:gd name="T15" fmla="*/ 5 h 9"/>
                  <a:gd name="T16" fmla="*/ 7 w 13"/>
                  <a:gd name="T17" fmla="*/ 5 h 9"/>
                  <a:gd name="T18" fmla="*/ 5 w 13"/>
                  <a:gd name="T19" fmla="*/ 5 h 9"/>
                  <a:gd name="T20" fmla="*/ 6 w 13"/>
                  <a:gd name="T21" fmla="*/ 7 h 9"/>
                  <a:gd name="T22" fmla="*/ 7 w 13"/>
                  <a:gd name="T23" fmla="*/ 9 h 9"/>
                  <a:gd name="T24" fmla="*/ 5 w 13"/>
                  <a:gd name="T25" fmla="*/ 9 h 9"/>
                  <a:gd name="T26" fmla="*/ 3 w 13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4" name="Freeform 254">
                <a:extLst>
                  <a:ext uri="{FF2B5EF4-FFF2-40B4-BE49-F238E27FC236}">
                    <a16:creationId xmlns:a16="http://schemas.microsoft.com/office/drawing/2014/main" id="{4CCBED85-A91E-4AC2-B840-A2BF12B44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826"/>
                <a:ext cx="1" cy="0"/>
              </a:xfrm>
              <a:custGeom>
                <a:avLst/>
                <a:gdLst>
                  <a:gd name="T0" fmla="*/ 8 w 9"/>
                  <a:gd name="T1" fmla="*/ 4 h 9"/>
                  <a:gd name="T2" fmla="*/ 9 w 9"/>
                  <a:gd name="T3" fmla="*/ 5 h 9"/>
                  <a:gd name="T4" fmla="*/ 9 w 9"/>
                  <a:gd name="T5" fmla="*/ 8 h 9"/>
                  <a:gd name="T6" fmla="*/ 8 w 9"/>
                  <a:gd name="T7" fmla="*/ 8 h 9"/>
                  <a:gd name="T8" fmla="*/ 6 w 9"/>
                  <a:gd name="T9" fmla="*/ 8 h 9"/>
                  <a:gd name="T10" fmla="*/ 4 w 9"/>
                  <a:gd name="T11" fmla="*/ 9 h 9"/>
                  <a:gd name="T12" fmla="*/ 2 w 9"/>
                  <a:gd name="T13" fmla="*/ 9 h 9"/>
                  <a:gd name="T14" fmla="*/ 1 w 9"/>
                  <a:gd name="T15" fmla="*/ 6 h 9"/>
                  <a:gd name="T16" fmla="*/ 0 w 9"/>
                  <a:gd name="T17" fmla="*/ 4 h 9"/>
                  <a:gd name="T18" fmla="*/ 2 w 9"/>
                  <a:gd name="T19" fmla="*/ 4 h 9"/>
                  <a:gd name="T20" fmla="*/ 4 w 9"/>
                  <a:gd name="T21" fmla="*/ 4 h 9"/>
                  <a:gd name="T22" fmla="*/ 3 w 9"/>
                  <a:gd name="T23" fmla="*/ 2 h 9"/>
                  <a:gd name="T24" fmla="*/ 3 w 9"/>
                  <a:gd name="T25" fmla="*/ 0 h 9"/>
                  <a:gd name="T26" fmla="*/ 4 w 9"/>
                  <a:gd name="T27" fmla="*/ 0 h 9"/>
                  <a:gd name="T28" fmla="*/ 6 w 9"/>
                  <a:gd name="T29" fmla="*/ 0 h 9"/>
                  <a:gd name="T30" fmla="*/ 7 w 9"/>
                  <a:gd name="T31" fmla="*/ 2 h 9"/>
                  <a:gd name="T32" fmla="*/ 8 w 9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lnTo>
                      <a:pt x="9" y="5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5" name="Freeform 255">
                <a:extLst>
                  <a:ext uri="{FF2B5EF4-FFF2-40B4-BE49-F238E27FC236}">
                    <a16:creationId xmlns:a16="http://schemas.microsoft.com/office/drawing/2014/main" id="{FBF000DF-6DB7-4389-9F93-0EAFDD30B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819"/>
                <a:ext cx="1" cy="1"/>
              </a:xfrm>
              <a:custGeom>
                <a:avLst/>
                <a:gdLst>
                  <a:gd name="T0" fmla="*/ 9 w 10"/>
                  <a:gd name="T1" fmla="*/ 3 h 7"/>
                  <a:gd name="T2" fmla="*/ 10 w 10"/>
                  <a:gd name="T3" fmla="*/ 5 h 7"/>
                  <a:gd name="T4" fmla="*/ 10 w 10"/>
                  <a:gd name="T5" fmla="*/ 7 h 7"/>
                  <a:gd name="T6" fmla="*/ 9 w 10"/>
                  <a:gd name="T7" fmla="*/ 7 h 7"/>
                  <a:gd name="T8" fmla="*/ 6 w 10"/>
                  <a:gd name="T9" fmla="*/ 7 h 7"/>
                  <a:gd name="T10" fmla="*/ 4 w 10"/>
                  <a:gd name="T11" fmla="*/ 7 h 7"/>
                  <a:gd name="T12" fmla="*/ 3 w 10"/>
                  <a:gd name="T13" fmla="*/ 7 h 7"/>
                  <a:gd name="T14" fmla="*/ 2 w 10"/>
                  <a:gd name="T15" fmla="*/ 6 h 7"/>
                  <a:gd name="T16" fmla="*/ 1 w 10"/>
                  <a:gd name="T17" fmla="*/ 4 h 7"/>
                  <a:gd name="T18" fmla="*/ 0 w 10"/>
                  <a:gd name="T19" fmla="*/ 2 h 7"/>
                  <a:gd name="T20" fmla="*/ 0 w 10"/>
                  <a:gd name="T21" fmla="*/ 0 h 7"/>
                  <a:gd name="T22" fmla="*/ 2 w 10"/>
                  <a:gd name="T23" fmla="*/ 0 h 7"/>
                  <a:gd name="T24" fmla="*/ 4 w 10"/>
                  <a:gd name="T25" fmla="*/ 0 h 7"/>
                  <a:gd name="T26" fmla="*/ 4 w 10"/>
                  <a:gd name="T27" fmla="*/ 2 h 7"/>
                  <a:gd name="T28" fmla="*/ 5 w 10"/>
                  <a:gd name="T29" fmla="*/ 4 h 7"/>
                  <a:gd name="T30" fmla="*/ 7 w 10"/>
                  <a:gd name="T31" fmla="*/ 3 h 7"/>
                  <a:gd name="T32" fmla="*/ 9 w 10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3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6" name="Freeform 256">
                <a:extLst>
                  <a:ext uri="{FF2B5EF4-FFF2-40B4-BE49-F238E27FC236}">
                    <a16:creationId xmlns:a16="http://schemas.microsoft.com/office/drawing/2014/main" id="{DDF1D36C-DF11-400B-B10D-AD568EA36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814"/>
                <a:ext cx="1" cy="1"/>
              </a:xfrm>
              <a:custGeom>
                <a:avLst/>
                <a:gdLst>
                  <a:gd name="T0" fmla="*/ 6 w 18"/>
                  <a:gd name="T1" fmla="*/ 4 h 4"/>
                  <a:gd name="T2" fmla="*/ 4 w 18"/>
                  <a:gd name="T3" fmla="*/ 4 h 4"/>
                  <a:gd name="T4" fmla="*/ 2 w 18"/>
                  <a:gd name="T5" fmla="*/ 4 h 4"/>
                  <a:gd name="T6" fmla="*/ 1 w 18"/>
                  <a:gd name="T7" fmla="*/ 2 h 4"/>
                  <a:gd name="T8" fmla="*/ 0 w 18"/>
                  <a:gd name="T9" fmla="*/ 1 h 4"/>
                  <a:gd name="T10" fmla="*/ 2 w 18"/>
                  <a:gd name="T11" fmla="*/ 0 h 4"/>
                  <a:gd name="T12" fmla="*/ 4 w 18"/>
                  <a:gd name="T13" fmla="*/ 0 h 4"/>
                  <a:gd name="T14" fmla="*/ 6 w 18"/>
                  <a:gd name="T15" fmla="*/ 0 h 4"/>
                  <a:gd name="T16" fmla="*/ 8 w 18"/>
                  <a:gd name="T17" fmla="*/ 0 h 4"/>
                  <a:gd name="T18" fmla="*/ 12 w 18"/>
                  <a:gd name="T19" fmla="*/ 0 h 4"/>
                  <a:gd name="T20" fmla="*/ 14 w 18"/>
                  <a:gd name="T21" fmla="*/ 0 h 4"/>
                  <a:gd name="T22" fmla="*/ 17 w 18"/>
                  <a:gd name="T23" fmla="*/ 0 h 4"/>
                  <a:gd name="T24" fmla="*/ 18 w 18"/>
                  <a:gd name="T25" fmla="*/ 2 h 4"/>
                  <a:gd name="T26" fmla="*/ 18 w 18"/>
                  <a:gd name="T27" fmla="*/ 4 h 4"/>
                  <a:gd name="T28" fmla="*/ 17 w 18"/>
                  <a:gd name="T29" fmla="*/ 4 h 4"/>
                  <a:gd name="T30" fmla="*/ 13 w 18"/>
                  <a:gd name="T31" fmla="*/ 4 h 4"/>
                  <a:gd name="T32" fmla="*/ 12 w 18"/>
                  <a:gd name="T33" fmla="*/ 4 h 4"/>
                  <a:gd name="T34" fmla="*/ 10 w 18"/>
                  <a:gd name="T35" fmla="*/ 4 h 4"/>
                  <a:gd name="T36" fmla="*/ 8 w 18"/>
                  <a:gd name="T37" fmla="*/ 4 h 4"/>
                  <a:gd name="T38" fmla="*/ 6 w 18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">
                    <a:moveTo>
                      <a:pt x="6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7" name="Freeform 257">
                <a:extLst>
                  <a:ext uri="{FF2B5EF4-FFF2-40B4-BE49-F238E27FC236}">
                    <a16:creationId xmlns:a16="http://schemas.microsoft.com/office/drawing/2014/main" id="{A2E21E08-25FD-431F-96A3-CC4AB45AA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812"/>
                <a:ext cx="1" cy="1"/>
              </a:xfrm>
              <a:custGeom>
                <a:avLst/>
                <a:gdLst>
                  <a:gd name="T0" fmla="*/ 2 w 9"/>
                  <a:gd name="T1" fmla="*/ 11 h 11"/>
                  <a:gd name="T2" fmla="*/ 1 w 9"/>
                  <a:gd name="T3" fmla="*/ 7 h 11"/>
                  <a:gd name="T4" fmla="*/ 0 w 9"/>
                  <a:gd name="T5" fmla="*/ 5 h 11"/>
                  <a:gd name="T6" fmla="*/ 0 w 9"/>
                  <a:gd name="T7" fmla="*/ 3 h 11"/>
                  <a:gd name="T8" fmla="*/ 1 w 9"/>
                  <a:gd name="T9" fmla="*/ 3 h 11"/>
                  <a:gd name="T10" fmla="*/ 4 w 9"/>
                  <a:gd name="T11" fmla="*/ 3 h 11"/>
                  <a:gd name="T12" fmla="*/ 3 w 9"/>
                  <a:gd name="T13" fmla="*/ 1 h 11"/>
                  <a:gd name="T14" fmla="*/ 2 w 9"/>
                  <a:gd name="T15" fmla="*/ 0 h 11"/>
                  <a:gd name="T16" fmla="*/ 4 w 9"/>
                  <a:gd name="T17" fmla="*/ 0 h 11"/>
                  <a:gd name="T18" fmla="*/ 6 w 9"/>
                  <a:gd name="T19" fmla="*/ 0 h 11"/>
                  <a:gd name="T20" fmla="*/ 7 w 9"/>
                  <a:gd name="T21" fmla="*/ 3 h 11"/>
                  <a:gd name="T22" fmla="*/ 8 w 9"/>
                  <a:gd name="T23" fmla="*/ 5 h 11"/>
                  <a:gd name="T24" fmla="*/ 9 w 9"/>
                  <a:gd name="T25" fmla="*/ 7 h 11"/>
                  <a:gd name="T26" fmla="*/ 7 w 9"/>
                  <a:gd name="T27" fmla="*/ 7 h 11"/>
                  <a:gd name="T28" fmla="*/ 5 w 9"/>
                  <a:gd name="T29" fmla="*/ 7 h 11"/>
                  <a:gd name="T30" fmla="*/ 5 w 9"/>
                  <a:gd name="T31" fmla="*/ 9 h 11"/>
                  <a:gd name="T32" fmla="*/ 6 w 9"/>
                  <a:gd name="T33" fmla="*/ 10 h 11"/>
                  <a:gd name="T34" fmla="*/ 4 w 9"/>
                  <a:gd name="T35" fmla="*/ 11 h 11"/>
                  <a:gd name="T36" fmla="*/ 2 w 9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2" y="11"/>
                    </a:move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8" name="Freeform 258">
                <a:extLst>
                  <a:ext uri="{FF2B5EF4-FFF2-40B4-BE49-F238E27FC236}">
                    <a16:creationId xmlns:a16="http://schemas.microsoft.com/office/drawing/2014/main" id="{E3003DE7-D4D4-4CCE-A7B5-159500A5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07"/>
                <a:ext cx="1" cy="1"/>
              </a:xfrm>
              <a:custGeom>
                <a:avLst/>
                <a:gdLst>
                  <a:gd name="T0" fmla="*/ 11 w 11"/>
                  <a:gd name="T1" fmla="*/ 12 h 12"/>
                  <a:gd name="T2" fmla="*/ 9 w 11"/>
                  <a:gd name="T3" fmla="*/ 12 h 12"/>
                  <a:gd name="T4" fmla="*/ 7 w 11"/>
                  <a:gd name="T5" fmla="*/ 12 h 12"/>
                  <a:gd name="T6" fmla="*/ 6 w 11"/>
                  <a:gd name="T7" fmla="*/ 10 h 12"/>
                  <a:gd name="T8" fmla="*/ 6 w 11"/>
                  <a:gd name="T9" fmla="*/ 7 h 12"/>
                  <a:gd name="T10" fmla="*/ 4 w 11"/>
                  <a:gd name="T11" fmla="*/ 7 h 12"/>
                  <a:gd name="T12" fmla="*/ 2 w 11"/>
                  <a:gd name="T13" fmla="*/ 7 h 12"/>
                  <a:gd name="T14" fmla="*/ 0 w 11"/>
                  <a:gd name="T15" fmla="*/ 6 h 12"/>
                  <a:gd name="T16" fmla="*/ 0 w 11"/>
                  <a:gd name="T17" fmla="*/ 4 h 12"/>
                  <a:gd name="T18" fmla="*/ 3 w 11"/>
                  <a:gd name="T19" fmla="*/ 4 h 12"/>
                  <a:gd name="T20" fmla="*/ 5 w 11"/>
                  <a:gd name="T21" fmla="*/ 4 h 12"/>
                  <a:gd name="T22" fmla="*/ 4 w 11"/>
                  <a:gd name="T23" fmla="*/ 2 h 12"/>
                  <a:gd name="T24" fmla="*/ 3 w 11"/>
                  <a:gd name="T25" fmla="*/ 0 h 12"/>
                  <a:gd name="T26" fmla="*/ 5 w 11"/>
                  <a:gd name="T27" fmla="*/ 0 h 12"/>
                  <a:gd name="T28" fmla="*/ 7 w 11"/>
                  <a:gd name="T29" fmla="*/ 0 h 12"/>
                  <a:gd name="T30" fmla="*/ 8 w 11"/>
                  <a:gd name="T31" fmla="*/ 2 h 12"/>
                  <a:gd name="T32" fmla="*/ 9 w 11"/>
                  <a:gd name="T33" fmla="*/ 4 h 12"/>
                  <a:gd name="T34" fmla="*/ 9 w 11"/>
                  <a:gd name="T35" fmla="*/ 5 h 12"/>
                  <a:gd name="T36" fmla="*/ 10 w 11"/>
                  <a:gd name="T37" fmla="*/ 7 h 12"/>
                  <a:gd name="T38" fmla="*/ 11 w 11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9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9" name="Freeform 259">
                <a:extLst>
                  <a:ext uri="{FF2B5EF4-FFF2-40B4-BE49-F238E27FC236}">
                    <a16:creationId xmlns:a16="http://schemas.microsoft.com/office/drawing/2014/main" id="{32EE0D19-79D6-4383-B301-613E88AA5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799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7 h 8"/>
                  <a:gd name="T10" fmla="*/ 3 w 10"/>
                  <a:gd name="T11" fmla="*/ 8 h 8"/>
                  <a:gd name="T12" fmla="*/ 2 w 10"/>
                  <a:gd name="T13" fmla="*/ 7 h 8"/>
                  <a:gd name="T14" fmla="*/ 1 w 10"/>
                  <a:gd name="T15" fmla="*/ 6 h 8"/>
                  <a:gd name="T16" fmla="*/ 0 w 10"/>
                  <a:gd name="T17" fmla="*/ 4 h 8"/>
                  <a:gd name="T18" fmla="*/ 3 w 10"/>
                  <a:gd name="T19" fmla="*/ 4 h 8"/>
                  <a:gd name="T20" fmla="*/ 4 w 10"/>
                  <a:gd name="T21" fmla="*/ 4 h 8"/>
                  <a:gd name="T22" fmla="*/ 4 w 10"/>
                  <a:gd name="T23" fmla="*/ 2 h 8"/>
                  <a:gd name="T24" fmla="*/ 3 w 10"/>
                  <a:gd name="T25" fmla="*/ 0 h 8"/>
                  <a:gd name="T26" fmla="*/ 6 w 10"/>
                  <a:gd name="T27" fmla="*/ 0 h 8"/>
                  <a:gd name="T28" fmla="*/ 8 w 10"/>
                  <a:gd name="T29" fmla="*/ 0 h 8"/>
                  <a:gd name="T30" fmla="*/ 9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0" name="Freeform 260">
                <a:extLst>
                  <a:ext uri="{FF2B5EF4-FFF2-40B4-BE49-F238E27FC236}">
                    <a16:creationId xmlns:a16="http://schemas.microsoft.com/office/drawing/2014/main" id="{2676965A-CFCB-4282-B0F3-0F8FFD739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798"/>
                <a:ext cx="1" cy="0"/>
              </a:xfrm>
              <a:custGeom>
                <a:avLst/>
                <a:gdLst>
                  <a:gd name="T0" fmla="*/ 0 w 15"/>
                  <a:gd name="T1" fmla="*/ 0 h 8"/>
                  <a:gd name="T2" fmla="*/ 4 w 15"/>
                  <a:gd name="T3" fmla="*/ 0 h 8"/>
                  <a:gd name="T4" fmla="*/ 7 w 15"/>
                  <a:gd name="T5" fmla="*/ 0 h 8"/>
                  <a:gd name="T6" fmla="*/ 9 w 15"/>
                  <a:gd name="T7" fmla="*/ 0 h 8"/>
                  <a:gd name="T8" fmla="*/ 10 w 15"/>
                  <a:gd name="T9" fmla="*/ 2 h 8"/>
                  <a:gd name="T10" fmla="*/ 10 w 15"/>
                  <a:gd name="T11" fmla="*/ 3 h 8"/>
                  <a:gd name="T12" fmla="*/ 12 w 15"/>
                  <a:gd name="T13" fmla="*/ 4 h 8"/>
                  <a:gd name="T14" fmla="*/ 14 w 15"/>
                  <a:gd name="T15" fmla="*/ 4 h 8"/>
                  <a:gd name="T16" fmla="*/ 15 w 15"/>
                  <a:gd name="T17" fmla="*/ 8 h 8"/>
                  <a:gd name="T18" fmla="*/ 11 w 15"/>
                  <a:gd name="T19" fmla="*/ 8 h 8"/>
                  <a:gd name="T20" fmla="*/ 2 w 15"/>
                  <a:gd name="T21" fmla="*/ 8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1" name="Freeform 261">
                <a:extLst>
                  <a:ext uri="{FF2B5EF4-FFF2-40B4-BE49-F238E27FC236}">
                    <a16:creationId xmlns:a16="http://schemas.microsoft.com/office/drawing/2014/main" id="{B11FC328-447B-4DB2-949C-86C57974B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795"/>
                <a:ext cx="1" cy="0"/>
              </a:xfrm>
              <a:custGeom>
                <a:avLst/>
                <a:gdLst>
                  <a:gd name="T0" fmla="*/ 9 w 10"/>
                  <a:gd name="T1" fmla="*/ 5 h 9"/>
                  <a:gd name="T2" fmla="*/ 10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6 w 10"/>
                  <a:gd name="T9" fmla="*/ 9 h 9"/>
                  <a:gd name="T10" fmla="*/ 6 w 10"/>
                  <a:gd name="T11" fmla="*/ 7 h 9"/>
                  <a:gd name="T12" fmla="*/ 5 w 10"/>
                  <a:gd name="T13" fmla="*/ 5 h 9"/>
                  <a:gd name="T14" fmla="*/ 3 w 10"/>
                  <a:gd name="T15" fmla="*/ 5 h 9"/>
                  <a:gd name="T16" fmla="*/ 1 w 10"/>
                  <a:gd name="T17" fmla="*/ 5 h 9"/>
                  <a:gd name="T18" fmla="*/ 1 w 10"/>
                  <a:gd name="T19" fmla="*/ 3 h 9"/>
                  <a:gd name="T20" fmla="*/ 0 w 10"/>
                  <a:gd name="T21" fmla="*/ 0 h 9"/>
                  <a:gd name="T22" fmla="*/ 2 w 10"/>
                  <a:gd name="T23" fmla="*/ 0 h 9"/>
                  <a:gd name="T24" fmla="*/ 4 w 10"/>
                  <a:gd name="T25" fmla="*/ 0 h 9"/>
                  <a:gd name="T26" fmla="*/ 6 w 10"/>
                  <a:gd name="T27" fmla="*/ 0 h 9"/>
                  <a:gd name="T28" fmla="*/ 8 w 10"/>
                  <a:gd name="T29" fmla="*/ 1 h 9"/>
                  <a:gd name="T30" fmla="*/ 9 w 10"/>
                  <a:gd name="T31" fmla="*/ 3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2" name="Freeform 262">
                <a:extLst>
                  <a:ext uri="{FF2B5EF4-FFF2-40B4-BE49-F238E27FC236}">
                    <a16:creationId xmlns:a16="http://schemas.microsoft.com/office/drawing/2014/main" id="{0F1701B3-74AD-4B7E-A980-B2DE7E8B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769"/>
                <a:ext cx="1" cy="0"/>
              </a:xfrm>
              <a:custGeom>
                <a:avLst/>
                <a:gdLst>
                  <a:gd name="T0" fmla="*/ 12 w 13"/>
                  <a:gd name="T1" fmla="*/ 1 h 5"/>
                  <a:gd name="T2" fmla="*/ 12 w 13"/>
                  <a:gd name="T3" fmla="*/ 3 h 5"/>
                  <a:gd name="T4" fmla="*/ 13 w 13"/>
                  <a:gd name="T5" fmla="*/ 5 h 5"/>
                  <a:gd name="T6" fmla="*/ 11 w 13"/>
                  <a:gd name="T7" fmla="*/ 5 h 5"/>
                  <a:gd name="T8" fmla="*/ 9 w 13"/>
                  <a:gd name="T9" fmla="*/ 5 h 5"/>
                  <a:gd name="T10" fmla="*/ 7 w 13"/>
                  <a:gd name="T11" fmla="*/ 4 h 5"/>
                  <a:gd name="T12" fmla="*/ 5 w 13"/>
                  <a:gd name="T13" fmla="*/ 4 h 5"/>
                  <a:gd name="T14" fmla="*/ 3 w 13"/>
                  <a:gd name="T15" fmla="*/ 4 h 5"/>
                  <a:gd name="T16" fmla="*/ 1 w 13"/>
                  <a:gd name="T17" fmla="*/ 3 h 5"/>
                  <a:gd name="T18" fmla="*/ 1 w 13"/>
                  <a:gd name="T19" fmla="*/ 2 h 5"/>
                  <a:gd name="T20" fmla="*/ 0 w 13"/>
                  <a:gd name="T21" fmla="*/ 0 h 5"/>
                  <a:gd name="T22" fmla="*/ 8 w 13"/>
                  <a:gd name="T23" fmla="*/ 1 h 5"/>
                  <a:gd name="T24" fmla="*/ 12 w 13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12" y="1"/>
                    </a:move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3" name="Freeform 263">
                <a:extLst>
                  <a:ext uri="{FF2B5EF4-FFF2-40B4-BE49-F238E27FC236}">
                    <a16:creationId xmlns:a16="http://schemas.microsoft.com/office/drawing/2014/main" id="{8D4422BD-42B2-494E-8BF3-EF47516D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769"/>
                <a:ext cx="0" cy="0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8 h 9"/>
                  <a:gd name="T6" fmla="*/ 1 w 9"/>
                  <a:gd name="T7" fmla="*/ 7 h 9"/>
                  <a:gd name="T8" fmla="*/ 1 w 9"/>
                  <a:gd name="T9" fmla="*/ 4 h 9"/>
                  <a:gd name="T10" fmla="*/ 1 w 9"/>
                  <a:gd name="T11" fmla="*/ 2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1 h 9"/>
                  <a:gd name="T20" fmla="*/ 8 w 9"/>
                  <a:gd name="T21" fmla="*/ 1 h 9"/>
                  <a:gd name="T22" fmla="*/ 9 w 9"/>
                  <a:gd name="T23" fmla="*/ 3 h 9"/>
                  <a:gd name="T24" fmla="*/ 9 w 9"/>
                  <a:gd name="T25" fmla="*/ 5 h 9"/>
                  <a:gd name="T26" fmla="*/ 7 w 9"/>
                  <a:gd name="T27" fmla="*/ 4 h 9"/>
                  <a:gd name="T28" fmla="*/ 5 w 9"/>
                  <a:gd name="T29" fmla="*/ 4 h 9"/>
                  <a:gd name="T30" fmla="*/ 5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4" name="Freeform 264">
                <a:extLst>
                  <a:ext uri="{FF2B5EF4-FFF2-40B4-BE49-F238E27FC236}">
                    <a16:creationId xmlns:a16="http://schemas.microsoft.com/office/drawing/2014/main" id="{EB290BA1-B55B-401D-8052-DC59E373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8"/>
                <a:ext cx="1" cy="1"/>
              </a:xfrm>
              <a:custGeom>
                <a:avLst/>
                <a:gdLst>
                  <a:gd name="T0" fmla="*/ 3 w 6"/>
                  <a:gd name="T1" fmla="*/ 16 h 16"/>
                  <a:gd name="T2" fmla="*/ 2 w 6"/>
                  <a:gd name="T3" fmla="*/ 11 h 16"/>
                  <a:gd name="T4" fmla="*/ 1 w 6"/>
                  <a:gd name="T5" fmla="*/ 7 h 16"/>
                  <a:gd name="T6" fmla="*/ 0 w 6"/>
                  <a:gd name="T7" fmla="*/ 0 h 16"/>
                  <a:gd name="T8" fmla="*/ 2 w 6"/>
                  <a:gd name="T9" fmla="*/ 0 h 16"/>
                  <a:gd name="T10" fmla="*/ 4 w 6"/>
                  <a:gd name="T11" fmla="*/ 1 h 16"/>
                  <a:gd name="T12" fmla="*/ 4 w 6"/>
                  <a:gd name="T13" fmla="*/ 2 h 16"/>
                  <a:gd name="T14" fmla="*/ 5 w 6"/>
                  <a:gd name="T15" fmla="*/ 4 h 16"/>
                  <a:gd name="T16" fmla="*/ 5 w 6"/>
                  <a:gd name="T17" fmla="*/ 6 h 16"/>
                  <a:gd name="T18" fmla="*/ 5 w 6"/>
                  <a:gd name="T19" fmla="*/ 8 h 16"/>
                  <a:gd name="T20" fmla="*/ 6 w 6"/>
                  <a:gd name="T21" fmla="*/ 13 h 16"/>
                  <a:gd name="T22" fmla="*/ 6 w 6"/>
                  <a:gd name="T23" fmla="*/ 15 h 16"/>
                  <a:gd name="T24" fmla="*/ 6 w 6"/>
                  <a:gd name="T25" fmla="*/ 16 h 16"/>
                  <a:gd name="T26" fmla="*/ 5 w 6"/>
                  <a:gd name="T27" fmla="*/ 16 h 16"/>
                  <a:gd name="T28" fmla="*/ 3 w 6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6">
                    <a:moveTo>
                      <a:pt x="3" y="16"/>
                    </a:moveTo>
                    <a:lnTo>
                      <a:pt x="2" y="11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5" name="Freeform 265">
                <a:extLst>
                  <a:ext uri="{FF2B5EF4-FFF2-40B4-BE49-F238E27FC236}">
                    <a16:creationId xmlns:a16="http://schemas.microsoft.com/office/drawing/2014/main" id="{8B20F9E1-C7DD-4B0C-8623-EC4DACAF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7"/>
                <a:ext cx="0" cy="1"/>
              </a:xfrm>
              <a:custGeom>
                <a:avLst/>
                <a:gdLst>
                  <a:gd name="T0" fmla="*/ 5 w 9"/>
                  <a:gd name="T1" fmla="*/ 7 h 12"/>
                  <a:gd name="T2" fmla="*/ 4 w 9"/>
                  <a:gd name="T3" fmla="*/ 3 h 12"/>
                  <a:gd name="T4" fmla="*/ 4 w 9"/>
                  <a:gd name="T5" fmla="*/ 1 h 12"/>
                  <a:gd name="T6" fmla="*/ 4 w 9"/>
                  <a:gd name="T7" fmla="*/ 0 h 12"/>
                  <a:gd name="T8" fmla="*/ 6 w 9"/>
                  <a:gd name="T9" fmla="*/ 0 h 12"/>
                  <a:gd name="T10" fmla="*/ 8 w 9"/>
                  <a:gd name="T11" fmla="*/ 0 h 12"/>
                  <a:gd name="T12" fmla="*/ 8 w 9"/>
                  <a:gd name="T13" fmla="*/ 2 h 12"/>
                  <a:gd name="T14" fmla="*/ 8 w 9"/>
                  <a:gd name="T15" fmla="*/ 4 h 12"/>
                  <a:gd name="T16" fmla="*/ 9 w 9"/>
                  <a:gd name="T17" fmla="*/ 6 h 12"/>
                  <a:gd name="T18" fmla="*/ 9 w 9"/>
                  <a:gd name="T19" fmla="*/ 8 h 12"/>
                  <a:gd name="T20" fmla="*/ 9 w 9"/>
                  <a:gd name="T21" fmla="*/ 10 h 12"/>
                  <a:gd name="T22" fmla="*/ 9 w 9"/>
                  <a:gd name="T23" fmla="*/ 12 h 12"/>
                  <a:gd name="T24" fmla="*/ 8 w 9"/>
                  <a:gd name="T25" fmla="*/ 12 h 12"/>
                  <a:gd name="T26" fmla="*/ 6 w 9"/>
                  <a:gd name="T27" fmla="*/ 12 h 12"/>
                  <a:gd name="T28" fmla="*/ 4 w 9"/>
                  <a:gd name="T29" fmla="*/ 12 h 12"/>
                  <a:gd name="T30" fmla="*/ 1 w 9"/>
                  <a:gd name="T31" fmla="*/ 10 h 12"/>
                  <a:gd name="T32" fmla="*/ 0 w 9"/>
                  <a:gd name="T33" fmla="*/ 8 h 12"/>
                  <a:gd name="T34" fmla="*/ 0 w 9"/>
                  <a:gd name="T35" fmla="*/ 6 h 12"/>
                  <a:gd name="T36" fmla="*/ 3 w 9"/>
                  <a:gd name="T37" fmla="*/ 7 h 12"/>
                  <a:gd name="T38" fmla="*/ 5 w 9"/>
                  <a:gd name="T3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2">
                    <a:moveTo>
                      <a:pt x="5" y="7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6" name="Freeform 266">
                <a:extLst>
                  <a:ext uri="{FF2B5EF4-FFF2-40B4-BE49-F238E27FC236}">
                    <a16:creationId xmlns:a16="http://schemas.microsoft.com/office/drawing/2014/main" id="{6F8CF91E-EADA-4F51-969B-91B63475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5"/>
                <a:ext cx="1" cy="2"/>
              </a:xfrm>
              <a:custGeom>
                <a:avLst/>
                <a:gdLst>
                  <a:gd name="T0" fmla="*/ 1 w 22"/>
                  <a:gd name="T1" fmla="*/ 25 h 30"/>
                  <a:gd name="T2" fmla="*/ 0 w 22"/>
                  <a:gd name="T3" fmla="*/ 18 h 30"/>
                  <a:gd name="T4" fmla="*/ 0 w 22"/>
                  <a:gd name="T5" fmla="*/ 14 h 30"/>
                  <a:gd name="T6" fmla="*/ 5 w 22"/>
                  <a:gd name="T7" fmla="*/ 14 h 30"/>
                  <a:gd name="T8" fmla="*/ 6 w 22"/>
                  <a:gd name="T9" fmla="*/ 15 h 30"/>
                  <a:gd name="T10" fmla="*/ 8 w 22"/>
                  <a:gd name="T11" fmla="*/ 15 h 30"/>
                  <a:gd name="T12" fmla="*/ 10 w 22"/>
                  <a:gd name="T13" fmla="*/ 15 h 30"/>
                  <a:gd name="T14" fmla="*/ 12 w 22"/>
                  <a:gd name="T15" fmla="*/ 16 h 30"/>
                  <a:gd name="T16" fmla="*/ 12 w 22"/>
                  <a:gd name="T17" fmla="*/ 14 h 30"/>
                  <a:gd name="T18" fmla="*/ 12 w 22"/>
                  <a:gd name="T19" fmla="*/ 12 h 30"/>
                  <a:gd name="T20" fmla="*/ 13 w 22"/>
                  <a:gd name="T21" fmla="*/ 12 h 30"/>
                  <a:gd name="T22" fmla="*/ 15 w 22"/>
                  <a:gd name="T23" fmla="*/ 12 h 30"/>
                  <a:gd name="T24" fmla="*/ 14 w 22"/>
                  <a:gd name="T25" fmla="*/ 4 h 30"/>
                  <a:gd name="T26" fmla="*/ 14 w 22"/>
                  <a:gd name="T27" fmla="*/ 2 h 30"/>
                  <a:gd name="T28" fmla="*/ 14 w 22"/>
                  <a:gd name="T29" fmla="*/ 0 h 30"/>
                  <a:gd name="T30" fmla="*/ 16 w 22"/>
                  <a:gd name="T31" fmla="*/ 0 h 30"/>
                  <a:gd name="T32" fmla="*/ 19 w 22"/>
                  <a:gd name="T33" fmla="*/ 1 h 30"/>
                  <a:gd name="T34" fmla="*/ 19 w 22"/>
                  <a:gd name="T35" fmla="*/ 3 h 30"/>
                  <a:gd name="T36" fmla="*/ 19 w 22"/>
                  <a:gd name="T37" fmla="*/ 4 h 30"/>
                  <a:gd name="T38" fmla="*/ 20 w 22"/>
                  <a:gd name="T39" fmla="*/ 13 h 30"/>
                  <a:gd name="T40" fmla="*/ 21 w 22"/>
                  <a:gd name="T41" fmla="*/ 15 h 30"/>
                  <a:gd name="T42" fmla="*/ 21 w 22"/>
                  <a:gd name="T43" fmla="*/ 17 h 30"/>
                  <a:gd name="T44" fmla="*/ 21 w 22"/>
                  <a:gd name="T45" fmla="*/ 19 h 30"/>
                  <a:gd name="T46" fmla="*/ 22 w 22"/>
                  <a:gd name="T47" fmla="*/ 20 h 30"/>
                  <a:gd name="T48" fmla="*/ 20 w 22"/>
                  <a:gd name="T49" fmla="*/ 20 h 30"/>
                  <a:gd name="T50" fmla="*/ 17 w 22"/>
                  <a:gd name="T51" fmla="*/ 20 h 30"/>
                  <a:gd name="T52" fmla="*/ 13 w 22"/>
                  <a:gd name="T53" fmla="*/ 19 h 30"/>
                  <a:gd name="T54" fmla="*/ 11 w 22"/>
                  <a:gd name="T55" fmla="*/ 19 h 30"/>
                  <a:gd name="T56" fmla="*/ 9 w 22"/>
                  <a:gd name="T57" fmla="*/ 19 h 30"/>
                  <a:gd name="T58" fmla="*/ 9 w 22"/>
                  <a:gd name="T59" fmla="*/ 21 h 30"/>
                  <a:gd name="T60" fmla="*/ 10 w 22"/>
                  <a:gd name="T61" fmla="*/ 23 h 30"/>
                  <a:gd name="T62" fmla="*/ 10 w 22"/>
                  <a:gd name="T63" fmla="*/ 26 h 30"/>
                  <a:gd name="T64" fmla="*/ 6 w 22"/>
                  <a:gd name="T65" fmla="*/ 26 h 30"/>
                  <a:gd name="T66" fmla="*/ 7 w 22"/>
                  <a:gd name="T67" fmla="*/ 29 h 30"/>
                  <a:gd name="T68" fmla="*/ 7 w 22"/>
                  <a:gd name="T69" fmla="*/ 30 h 30"/>
                  <a:gd name="T70" fmla="*/ 5 w 22"/>
                  <a:gd name="T71" fmla="*/ 30 h 30"/>
                  <a:gd name="T72" fmla="*/ 3 w 22"/>
                  <a:gd name="T73" fmla="*/ 30 h 30"/>
                  <a:gd name="T74" fmla="*/ 3 w 22"/>
                  <a:gd name="T75" fmla="*/ 27 h 30"/>
                  <a:gd name="T76" fmla="*/ 1 w 22"/>
                  <a:gd name="T7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30">
                    <a:moveTo>
                      <a:pt x="1" y="25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13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3"/>
                    </a:lnTo>
                    <a:lnTo>
                      <a:pt x="10" y="26"/>
                    </a:lnTo>
                    <a:lnTo>
                      <a:pt x="6" y="26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7" name="Freeform 267">
                <a:extLst>
                  <a:ext uri="{FF2B5EF4-FFF2-40B4-BE49-F238E27FC236}">
                    <a16:creationId xmlns:a16="http://schemas.microsoft.com/office/drawing/2014/main" id="{10400B42-6A02-47FA-A946-FBDB56ACF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" y="2762"/>
                <a:ext cx="1" cy="1"/>
              </a:xfrm>
              <a:custGeom>
                <a:avLst/>
                <a:gdLst>
                  <a:gd name="T0" fmla="*/ 11 w 11"/>
                  <a:gd name="T1" fmla="*/ 14 h 14"/>
                  <a:gd name="T2" fmla="*/ 7 w 11"/>
                  <a:gd name="T3" fmla="*/ 13 h 14"/>
                  <a:gd name="T4" fmla="*/ 5 w 11"/>
                  <a:gd name="T5" fmla="*/ 13 h 14"/>
                  <a:gd name="T6" fmla="*/ 2 w 11"/>
                  <a:gd name="T7" fmla="*/ 13 h 14"/>
                  <a:gd name="T8" fmla="*/ 2 w 11"/>
                  <a:gd name="T9" fmla="*/ 11 h 14"/>
                  <a:gd name="T10" fmla="*/ 1 w 11"/>
                  <a:gd name="T11" fmla="*/ 9 h 14"/>
                  <a:gd name="T12" fmla="*/ 1 w 11"/>
                  <a:gd name="T13" fmla="*/ 5 h 14"/>
                  <a:gd name="T14" fmla="*/ 0 w 11"/>
                  <a:gd name="T15" fmla="*/ 3 h 14"/>
                  <a:gd name="T16" fmla="*/ 0 w 11"/>
                  <a:gd name="T17" fmla="*/ 0 h 14"/>
                  <a:gd name="T18" fmla="*/ 2 w 11"/>
                  <a:gd name="T19" fmla="*/ 1 h 14"/>
                  <a:gd name="T20" fmla="*/ 5 w 11"/>
                  <a:gd name="T21" fmla="*/ 1 h 14"/>
                  <a:gd name="T22" fmla="*/ 5 w 11"/>
                  <a:gd name="T23" fmla="*/ 4 h 14"/>
                  <a:gd name="T24" fmla="*/ 6 w 11"/>
                  <a:gd name="T25" fmla="*/ 6 h 14"/>
                  <a:gd name="T26" fmla="*/ 8 w 11"/>
                  <a:gd name="T27" fmla="*/ 6 h 14"/>
                  <a:gd name="T28" fmla="*/ 9 w 11"/>
                  <a:gd name="T29" fmla="*/ 6 h 14"/>
                  <a:gd name="T30" fmla="*/ 10 w 11"/>
                  <a:gd name="T31" fmla="*/ 8 h 14"/>
                  <a:gd name="T32" fmla="*/ 10 w 11"/>
                  <a:gd name="T33" fmla="*/ 10 h 14"/>
                  <a:gd name="T34" fmla="*/ 10 w 11"/>
                  <a:gd name="T35" fmla="*/ 12 h 14"/>
                  <a:gd name="T36" fmla="*/ 11 w 11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8" name="Freeform 268">
                <a:extLst>
                  <a:ext uri="{FF2B5EF4-FFF2-40B4-BE49-F238E27FC236}">
                    <a16:creationId xmlns:a16="http://schemas.microsoft.com/office/drawing/2014/main" id="{A1E67AD1-CFE1-40FE-93F9-C9018CE7E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2761"/>
                <a:ext cx="1" cy="2"/>
              </a:xfrm>
              <a:custGeom>
                <a:avLst/>
                <a:gdLst>
                  <a:gd name="T0" fmla="*/ 3 w 10"/>
                  <a:gd name="T1" fmla="*/ 19 h 19"/>
                  <a:gd name="T2" fmla="*/ 2 w 10"/>
                  <a:gd name="T3" fmla="*/ 15 h 19"/>
                  <a:gd name="T4" fmla="*/ 2 w 10"/>
                  <a:gd name="T5" fmla="*/ 13 h 19"/>
                  <a:gd name="T6" fmla="*/ 2 w 10"/>
                  <a:gd name="T7" fmla="*/ 11 h 19"/>
                  <a:gd name="T8" fmla="*/ 1 w 10"/>
                  <a:gd name="T9" fmla="*/ 9 h 19"/>
                  <a:gd name="T10" fmla="*/ 1 w 10"/>
                  <a:gd name="T11" fmla="*/ 7 h 19"/>
                  <a:gd name="T12" fmla="*/ 1 w 10"/>
                  <a:gd name="T13" fmla="*/ 6 h 19"/>
                  <a:gd name="T14" fmla="*/ 0 w 10"/>
                  <a:gd name="T15" fmla="*/ 3 h 19"/>
                  <a:gd name="T16" fmla="*/ 2 w 10"/>
                  <a:gd name="T17" fmla="*/ 3 h 19"/>
                  <a:gd name="T18" fmla="*/ 4 w 10"/>
                  <a:gd name="T19" fmla="*/ 3 h 19"/>
                  <a:gd name="T20" fmla="*/ 4 w 10"/>
                  <a:gd name="T21" fmla="*/ 1 h 19"/>
                  <a:gd name="T22" fmla="*/ 4 w 10"/>
                  <a:gd name="T23" fmla="*/ 0 h 19"/>
                  <a:gd name="T24" fmla="*/ 6 w 10"/>
                  <a:gd name="T25" fmla="*/ 0 h 19"/>
                  <a:gd name="T26" fmla="*/ 8 w 10"/>
                  <a:gd name="T27" fmla="*/ 0 h 19"/>
                  <a:gd name="T28" fmla="*/ 8 w 10"/>
                  <a:gd name="T29" fmla="*/ 2 h 19"/>
                  <a:gd name="T30" fmla="*/ 8 w 10"/>
                  <a:gd name="T31" fmla="*/ 5 h 19"/>
                  <a:gd name="T32" fmla="*/ 8 w 10"/>
                  <a:gd name="T33" fmla="*/ 7 h 19"/>
                  <a:gd name="T34" fmla="*/ 9 w 10"/>
                  <a:gd name="T35" fmla="*/ 9 h 19"/>
                  <a:gd name="T36" fmla="*/ 9 w 10"/>
                  <a:gd name="T37" fmla="*/ 11 h 19"/>
                  <a:gd name="T38" fmla="*/ 9 w 10"/>
                  <a:gd name="T39" fmla="*/ 12 h 19"/>
                  <a:gd name="T40" fmla="*/ 10 w 10"/>
                  <a:gd name="T41" fmla="*/ 14 h 19"/>
                  <a:gd name="T42" fmla="*/ 10 w 10"/>
                  <a:gd name="T43" fmla="*/ 16 h 19"/>
                  <a:gd name="T44" fmla="*/ 8 w 10"/>
                  <a:gd name="T45" fmla="*/ 16 h 19"/>
                  <a:gd name="T46" fmla="*/ 6 w 10"/>
                  <a:gd name="T47" fmla="*/ 16 h 19"/>
                  <a:gd name="T48" fmla="*/ 6 w 10"/>
                  <a:gd name="T49" fmla="*/ 17 h 19"/>
                  <a:gd name="T50" fmla="*/ 7 w 10"/>
                  <a:gd name="T51" fmla="*/ 19 h 19"/>
                  <a:gd name="T52" fmla="*/ 5 w 10"/>
                  <a:gd name="T53" fmla="*/ 19 h 19"/>
                  <a:gd name="T54" fmla="*/ 3 w 10"/>
                  <a:gd name="T5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9">
                    <a:moveTo>
                      <a:pt x="3" y="19"/>
                    </a:move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9" name="Freeform 269">
                <a:extLst>
                  <a:ext uri="{FF2B5EF4-FFF2-40B4-BE49-F238E27FC236}">
                    <a16:creationId xmlns:a16="http://schemas.microsoft.com/office/drawing/2014/main" id="{4D5E57E9-4F6D-47FE-A1B6-7792064B5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761"/>
                <a:ext cx="1" cy="2"/>
              </a:xfrm>
              <a:custGeom>
                <a:avLst/>
                <a:gdLst>
                  <a:gd name="T0" fmla="*/ 10 w 14"/>
                  <a:gd name="T1" fmla="*/ 18 h 18"/>
                  <a:gd name="T2" fmla="*/ 8 w 14"/>
                  <a:gd name="T3" fmla="*/ 17 h 18"/>
                  <a:gd name="T4" fmla="*/ 6 w 14"/>
                  <a:gd name="T5" fmla="*/ 17 h 18"/>
                  <a:gd name="T6" fmla="*/ 6 w 14"/>
                  <a:gd name="T7" fmla="*/ 15 h 18"/>
                  <a:gd name="T8" fmla="*/ 6 w 14"/>
                  <a:gd name="T9" fmla="*/ 13 h 18"/>
                  <a:gd name="T10" fmla="*/ 6 w 14"/>
                  <a:gd name="T11" fmla="*/ 11 h 18"/>
                  <a:gd name="T12" fmla="*/ 5 w 14"/>
                  <a:gd name="T13" fmla="*/ 9 h 18"/>
                  <a:gd name="T14" fmla="*/ 3 w 14"/>
                  <a:gd name="T15" fmla="*/ 9 h 18"/>
                  <a:gd name="T16" fmla="*/ 1 w 14"/>
                  <a:gd name="T17" fmla="*/ 9 h 18"/>
                  <a:gd name="T18" fmla="*/ 1 w 14"/>
                  <a:gd name="T19" fmla="*/ 7 h 18"/>
                  <a:gd name="T20" fmla="*/ 1 w 14"/>
                  <a:gd name="T21" fmla="*/ 5 h 18"/>
                  <a:gd name="T22" fmla="*/ 0 w 14"/>
                  <a:gd name="T23" fmla="*/ 0 h 18"/>
                  <a:gd name="T24" fmla="*/ 2 w 14"/>
                  <a:gd name="T25" fmla="*/ 1 h 18"/>
                  <a:gd name="T26" fmla="*/ 4 w 14"/>
                  <a:gd name="T27" fmla="*/ 1 h 18"/>
                  <a:gd name="T28" fmla="*/ 4 w 14"/>
                  <a:gd name="T29" fmla="*/ 4 h 18"/>
                  <a:gd name="T30" fmla="*/ 5 w 14"/>
                  <a:gd name="T31" fmla="*/ 6 h 18"/>
                  <a:gd name="T32" fmla="*/ 7 w 14"/>
                  <a:gd name="T33" fmla="*/ 6 h 18"/>
                  <a:gd name="T34" fmla="*/ 8 w 14"/>
                  <a:gd name="T35" fmla="*/ 6 h 18"/>
                  <a:gd name="T36" fmla="*/ 10 w 14"/>
                  <a:gd name="T37" fmla="*/ 7 h 18"/>
                  <a:gd name="T38" fmla="*/ 13 w 14"/>
                  <a:gd name="T39" fmla="*/ 7 h 18"/>
                  <a:gd name="T40" fmla="*/ 14 w 14"/>
                  <a:gd name="T41" fmla="*/ 9 h 18"/>
                  <a:gd name="T42" fmla="*/ 14 w 14"/>
                  <a:gd name="T43" fmla="*/ 11 h 18"/>
                  <a:gd name="T44" fmla="*/ 11 w 14"/>
                  <a:gd name="T45" fmla="*/ 10 h 18"/>
                  <a:gd name="T46" fmla="*/ 9 w 14"/>
                  <a:gd name="T47" fmla="*/ 10 h 18"/>
                  <a:gd name="T48" fmla="*/ 9 w 14"/>
                  <a:gd name="T49" fmla="*/ 12 h 18"/>
                  <a:gd name="T50" fmla="*/ 10 w 14"/>
                  <a:gd name="T51" fmla="*/ 14 h 18"/>
                  <a:gd name="T52" fmla="*/ 10 w 14"/>
                  <a:gd name="T5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8">
                    <a:moveTo>
                      <a:pt x="10" y="18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0" name="Freeform 270">
                <a:extLst>
                  <a:ext uri="{FF2B5EF4-FFF2-40B4-BE49-F238E27FC236}">
                    <a16:creationId xmlns:a16="http://schemas.microsoft.com/office/drawing/2014/main" id="{AC11D1B4-94D5-43A4-A77F-D027CBE93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760"/>
                <a:ext cx="1" cy="1"/>
              </a:xfrm>
              <a:custGeom>
                <a:avLst/>
                <a:gdLst>
                  <a:gd name="T0" fmla="*/ 8 w 9"/>
                  <a:gd name="T1" fmla="*/ 6 h 10"/>
                  <a:gd name="T2" fmla="*/ 9 w 9"/>
                  <a:gd name="T3" fmla="*/ 8 h 10"/>
                  <a:gd name="T4" fmla="*/ 9 w 9"/>
                  <a:gd name="T5" fmla="*/ 10 h 10"/>
                  <a:gd name="T6" fmla="*/ 7 w 9"/>
                  <a:gd name="T7" fmla="*/ 10 h 10"/>
                  <a:gd name="T8" fmla="*/ 5 w 9"/>
                  <a:gd name="T9" fmla="*/ 9 h 10"/>
                  <a:gd name="T10" fmla="*/ 5 w 9"/>
                  <a:gd name="T11" fmla="*/ 8 h 10"/>
                  <a:gd name="T12" fmla="*/ 4 w 9"/>
                  <a:gd name="T13" fmla="*/ 6 h 10"/>
                  <a:gd name="T14" fmla="*/ 2 w 9"/>
                  <a:gd name="T15" fmla="*/ 5 h 10"/>
                  <a:gd name="T16" fmla="*/ 1 w 9"/>
                  <a:gd name="T17" fmla="*/ 5 h 10"/>
                  <a:gd name="T18" fmla="*/ 0 w 9"/>
                  <a:gd name="T19" fmla="*/ 3 h 10"/>
                  <a:gd name="T20" fmla="*/ 0 w 9"/>
                  <a:gd name="T21" fmla="*/ 0 h 10"/>
                  <a:gd name="T22" fmla="*/ 2 w 9"/>
                  <a:gd name="T23" fmla="*/ 0 h 10"/>
                  <a:gd name="T24" fmla="*/ 4 w 9"/>
                  <a:gd name="T25" fmla="*/ 1 h 10"/>
                  <a:gd name="T26" fmla="*/ 6 w 9"/>
                  <a:gd name="T27" fmla="*/ 1 h 10"/>
                  <a:gd name="T28" fmla="*/ 8 w 9"/>
                  <a:gd name="T29" fmla="*/ 1 h 10"/>
                  <a:gd name="T30" fmla="*/ 8 w 9"/>
                  <a:gd name="T31" fmla="*/ 4 h 10"/>
                  <a:gd name="T32" fmla="*/ 8 w 9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1" name="Freeform 271">
                <a:extLst>
                  <a:ext uri="{FF2B5EF4-FFF2-40B4-BE49-F238E27FC236}">
                    <a16:creationId xmlns:a16="http://schemas.microsoft.com/office/drawing/2014/main" id="{64A33079-B290-445F-9BDB-6915DCBFA5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3" y="2762"/>
                <a:ext cx="55" cy="75"/>
              </a:xfrm>
              <a:custGeom>
                <a:avLst/>
                <a:gdLst>
                  <a:gd name="T0" fmla="*/ 795 w 880"/>
                  <a:gd name="T1" fmla="*/ 96 h 1195"/>
                  <a:gd name="T2" fmla="*/ 766 w 880"/>
                  <a:gd name="T3" fmla="*/ 134 h 1195"/>
                  <a:gd name="T4" fmla="*/ 748 w 880"/>
                  <a:gd name="T5" fmla="*/ 146 h 1195"/>
                  <a:gd name="T6" fmla="*/ 641 w 880"/>
                  <a:gd name="T7" fmla="*/ 237 h 1195"/>
                  <a:gd name="T8" fmla="*/ 548 w 880"/>
                  <a:gd name="T9" fmla="*/ 354 h 1195"/>
                  <a:gd name="T10" fmla="*/ 524 w 880"/>
                  <a:gd name="T11" fmla="*/ 371 h 1195"/>
                  <a:gd name="T12" fmla="*/ 490 w 880"/>
                  <a:gd name="T13" fmla="*/ 416 h 1195"/>
                  <a:gd name="T14" fmla="*/ 368 w 880"/>
                  <a:gd name="T15" fmla="*/ 590 h 1195"/>
                  <a:gd name="T16" fmla="*/ 351 w 880"/>
                  <a:gd name="T17" fmla="*/ 605 h 1195"/>
                  <a:gd name="T18" fmla="*/ 256 w 880"/>
                  <a:gd name="T19" fmla="*/ 752 h 1195"/>
                  <a:gd name="T20" fmla="*/ 130 w 880"/>
                  <a:gd name="T21" fmla="*/ 962 h 1195"/>
                  <a:gd name="T22" fmla="*/ 77 w 880"/>
                  <a:gd name="T23" fmla="*/ 1040 h 1195"/>
                  <a:gd name="T24" fmla="*/ 51 w 880"/>
                  <a:gd name="T25" fmla="*/ 1164 h 1195"/>
                  <a:gd name="T26" fmla="*/ 87 w 880"/>
                  <a:gd name="T27" fmla="*/ 1063 h 1195"/>
                  <a:gd name="T28" fmla="*/ 9 w 880"/>
                  <a:gd name="T29" fmla="*/ 1148 h 1195"/>
                  <a:gd name="T30" fmla="*/ 18 w 880"/>
                  <a:gd name="T31" fmla="*/ 1090 h 1195"/>
                  <a:gd name="T32" fmla="*/ 63 w 880"/>
                  <a:gd name="T33" fmla="*/ 1057 h 1195"/>
                  <a:gd name="T34" fmla="*/ 69 w 880"/>
                  <a:gd name="T35" fmla="*/ 992 h 1195"/>
                  <a:gd name="T36" fmla="*/ 106 w 880"/>
                  <a:gd name="T37" fmla="*/ 942 h 1195"/>
                  <a:gd name="T38" fmla="*/ 136 w 880"/>
                  <a:gd name="T39" fmla="*/ 896 h 1195"/>
                  <a:gd name="T40" fmla="*/ 157 w 880"/>
                  <a:gd name="T41" fmla="*/ 840 h 1195"/>
                  <a:gd name="T42" fmla="*/ 196 w 880"/>
                  <a:gd name="T43" fmla="*/ 780 h 1195"/>
                  <a:gd name="T44" fmla="*/ 230 w 880"/>
                  <a:gd name="T45" fmla="*/ 729 h 1195"/>
                  <a:gd name="T46" fmla="*/ 270 w 880"/>
                  <a:gd name="T47" fmla="*/ 667 h 1195"/>
                  <a:gd name="T48" fmla="*/ 312 w 880"/>
                  <a:gd name="T49" fmla="*/ 611 h 1195"/>
                  <a:gd name="T50" fmla="*/ 365 w 880"/>
                  <a:gd name="T51" fmla="*/ 568 h 1195"/>
                  <a:gd name="T52" fmla="*/ 390 w 880"/>
                  <a:gd name="T53" fmla="*/ 522 h 1195"/>
                  <a:gd name="T54" fmla="*/ 433 w 880"/>
                  <a:gd name="T55" fmla="*/ 451 h 1195"/>
                  <a:gd name="T56" fmla="*/ 470 w 880"/>
                  <a:gd name="T57" fmla="*/ 404 h 1195"/>
                  <a:gd name="T58" fmla="*/ 509 w 880"/>
                  <a:gd name="T59" fmla="*/ 359 h 1195"/>
                  <a:gd name="T60" fmla="*/ 551 w 880"/>
                  <a:gd name="T61" fmla="*/ 304 h 1195"/>
                  <a:gd name="T62" fmla="*/ 589 w 880"/>
                  <a:gd name="T63" fmla="*/ 262 h 1195"/>
                  <a:gd name="T64" fmla="*/ 630 w 880"/>
                  <a:gd name="T65" fmla="*/ 207 h 1195"/>
                  <a:gd name="T66" fmla="*/ 683 w 880"/>
                  <a:gd name="T67" fmla="*/ 167 h 1195"/>
                  <a:gd name="T68" fmla="*/ 725 w 880"/>
                  <a:gd name="T69" fmla="*/ 107 h 1195"/>
                  <a:gd name="T70" fmla="*/ 769 w 880"/>
                  <a:gd name="T71" fmla="*/ 72 h 1195"/>
                  <a:gd name="T72" fmla="*/ 815 w 880"/>
                  <a:gd name="T73" fmla="*/ 33 h 1195"/>
                  <a:gd name="T74" fmla="*/ 871 w 880"/>
                  <a:gd name="T75" fmla="*/ 18 h 1195"/>
                  <a:gd name="T76" fmla="*/ 856 w 880"/>
                  <a:gd name="T77" fmla="*/ 28 h 1195"/>
                  <a:gd name="T78" fmla="*/ 848 w 880"/>
                  <a:gd name="T79" fmla="*/ 42 h 1195"/>
                  <a:gd name="T80" fmla="*/ 831 w 880"/>
                  <a:gd name="T81" fmla="*/ 47 h 1195"/>
                  <a:gd name="T82" fmla="*/ 821 w 880"/>
                  <a:gd name="T83" fmla="*/ 78 h 1195"/>
                  <a:gd name="T84" fmla="*/ 807 w 880"/>
                  <a:gd name="T85" fmla="*/ 117 h 1195"/>
                  <a:gd name="T86" fmla="*/ 757 w 880"/>
                  <a:gd name="T87" fmla="*/ 170 h 1195"/>
                  <a:gd name="T88" fmla="*/ 716 w 880"/>
                  <a:gd name="T89" fmla="*/ 213 h 1195"/>
                  <a:gd name="T90" fmla="*/ 664 w 880"/>
                  <a:gd name="T91" fmla="*/ 265 h 1195"/>
                  <a:gd name="T92" fmla="*/ 625 w 880"/>
                  <a:gd name="T93" fmla="*/ 319 h 1195"/>
                  <a:gd name="T94" fmla="*/ 577 w 880"/>
                  <a:gd name="T95" fmla="*/ 373 h 1195"/>
                  <a:gd name="T96" fmla="*/ 535 w 880"/>
                  <a:gd name="T97" fmla="*/ 403 h 1195"/>
                  <a:gd name="T98" fmla="*/ 501 w 880"/>
                  <a:gd name="T99" fmla="*/ 464 h 1195"/>
                  <a:gd name="T100" fmla="*/ 462 w 880"/>
                  <a:gd name="T101" fmla="*/ 518 h 1195"/>
                  <a:gd name="T102" fmla="*/ 416 w 880"/>
                  <a:gd name="T103" fmla="*/ 576 h 1195"/>
                  <a:gd name="T104" fmla="*/ 379 w 880"/>
                  <a:gd name="T105" fmla="*/ 630 h 1195"/>
                  <a:gd name="T106" fmla="*/ 344 w 880"/>
                  <a:gd name="T107" fmla="*/ 671 h 1195"/>
                  <a:gd name="T108" fmla="*/ 316 w 880"/>
                  <a:gd name="T109" fmla="*/ 701 h 1195"/>
                  <a:gd name="T110" fmla="*/ 291 w 880"/>
                  <a:gd name="T111" fmla="*/ 755 h 1195"/>
                  <a:gd name="T112" fmla="*/ 246 w 880"/>
                  <a:gd name="T113" fmla="*/ 819 h 1195"/>
                  <a:gd name="T114" fmla="*/ 204 w 880"/>
                  <a:gd name="T115" fmla="*/ 880 h 1195"/>
                  <a:gd name="T116" fmla="*/ 179 w 880"/>
                  <a:gd name="T117" fmla="*/ 928 h 1195"/>
                  <a:gd name="T118" fmla="*/ 143 w 880"/>
                  <a:gd name="T119" fmla="*/ 991 h 1195"/>
                  <a:gd name="T120" fmla="*/ 103 w 880"/>
                  <a:gd name="T121" fmla="*/ 1065 h 1195"/>
                  <a:gd name="T122" fmla="*/ 66 w 880"/>
                  <a:gd name="T123" fmla="*/ 1131 h 1195"/>
                  <a:gd name="T124" fmla="*/ 26 w 880"/>
                  <a:gd name="T125" fmla="*/ 1171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0" h="1195">
                    <a:moveTo>
                      <a:pt x="788" y="76"/>
                    </a:moveTo>
                    <a:lnTo>
                      <a:pt x="790" y="76"/>
                    </a:lnTo>
                    <a:lnTo>
                      <a:pt x="792" y="76"/>
                    </a:lnTo>
                    <a:lnTo>
                      <a:pt x="792" y="75"/>
                    </a:lnTo>
                    <a:lnTo>
                      <a:pt x="791" y="72"/>
                    </a:lnTo>
                    <a:lnTo>
                      <a:pt x="795" y="72"/>
                    </a:lnTo>
                    <a:lnTo>
                      <a:pt x="795" y="69"/>
                    </a:lnTo>
                    <a:lnTo>
                      <a:pt x="794" y="67"/>
                    </a:lnTo>
                    <a:lnTo>
                      <a:pt x="794" y="65"/>
                    </a:lnTo>
                    <a:lnTo>
                      <a:pt x="796" y="65"/>
                    </a:lnTo>
                    <a:lnTo>
                      <a:pt x="798" y="65"/>
                    </a:lnTo>
                    <a:lnTo>
                      <a:pt x="802" y="66"/>
                    </a:lnTo>
                    <a:lnTo>
                      <a:pt x="805" y="66"/>
                    </a:lnTo>
                    <a:lnTo>
                      <a:pt x="807" y="66"/>
                    </a:lnTo>
                    <a:lnTo>
                      <a:pt x="806" y="65"/>
                    </a:lnTo>
                    <a:lnTo>
                      <a:pt x="806" y="63"/>
                    </a:lnTo>
                    <a:lnTo>
                      <a:pt x="806" y="61"/>
                    </a:lnTo>
                    <a:lnTo>
                      <a:pt x="805" y="59"/>
                    </a:lnTo>
                    <a:lnTo>
                      <a:pt x="804" y="50"/>
                    </a:lnTo>
                    <a:lnTo>
                      <a:pt x="804" y="49"/>
                    </a:lnTo>
                    <a:lnTo>
                      <a:pt x="804" y="47"/>
                    </a:lnTo>
                    <a:lnTo>
                      <a:pt x="801" y="46"/>
                    </a:lnTo>
                    <a:lnTo>
                      <a:pt x="799" y="46"/>
                    </a:lnTo>
                    <a:lnTo>
                      <a:pt x="799" y="48"/>
                    </a:lnTo>
                    <a:lnTo>
                      <a:pt x="799" y="50"/>
                    </a:lnTo>
                    <a:lnTo>
                      <a:pt x="800" y="58"/>
                    </a:lnTo>
                    <a:lnTo>
                      <a:pt x="798" y="58"/>
                    </a:lnTo>
                    <a:lnTo>
                      <a:pt x="797" y="58"/>
                    </a:lnTo>
                    <a:lnTo>
                      <a:pt x="797" y="60"/>
                    </a:lnTo>
                    <a:lnTo>
                      <a:pt x="797" y="62"/>
                    </a:lnTo>
                    <a:lnTo>
                      <a:pt x="795" y="61"/>
                    </a:lnTo>
                    <a:lnTo>
                      <a:pt x="793" y="61"/>
                    </a:lnTo>
                    <a:lnTo>
                      <a:pt x="791" y="61"/>
                    </a:lnTo>
                    <a:lnTo>
                      <a:pt x="790" y="60"/>
                    </a:lnTo>
                    <a:lnTo>
                      <a:pt x="785" y="60"/>
                    </a:lnTo>
                    <a:lnTo>
                      <a:pt x="785" y="64"/>
                    </a:lnTo>
                    <a:lnTo>
                      <a:pt x="786" y="71"/>
                    </a:lnTo>
                    <a:lnTo>
                      <a:pt x="788" y="73"/>
                    </a:lnTo>
                    <a:lnTo>
                      <a:pt x="788" y="76"/>
                    </a:lnTo>
                    <a:close/>
                    <a:moveTo>
                      <a:pt x="785" y="86"/>
                    </a:moveTo>
                    <a:lnTo>
                      <a:pt x="785" y="88"/>
                    </a:lnTo>
                    <a:lnTo>
                      <a:pt x="786" y="90"/>
                    </a:lnTo>
                    <a:lnTo>
                      <a:pt x="789" y="92"/>
                    </a:lnTo>
                    <a:lnTo>
                      <a:pt x="791" y="92"/>
                    </a:lnTo>
                    <a:lnTo>
                      <a:pt x="793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4" y="88"/>
                    </a:lnTo>
                    <a:lnTo>
                      <a:pt x="794" y="86"/>
                    </a:lnTo>
                    <a:lnTo>
                      <a:pt x="793" y="84"/>
                    </a:lnTo>
                    <a:lnTo>
                      <a:pt x="793" y="82"/>
                    </a:lnTo>
                    <a:lnTo>
                      <a:pt x="793" y="80"/>
                    </a:lnTo>
                    <a:lnTo>
                      <a:pt x="791" y="80"/>
                    </a:lnTo>
                    <a:lnTo>
                      <a:pt x="789" y="80"/>
                    </a:lnTo>
                    <a:lnTo>
                      <a:pt x="789" y="81"/>
                    </a:lnTo>
                    <a:lnTo>
                      <a:pt x="789" y="83"/>
                    </a:lnTo>
                    <a:lnTo>
                      <a:pt x="790" y="87"/>
                    </a:lnTo>
                    <a:lnTo>
                      <a:pt x="788" y="87"/>
                    </a:lnTo>
                    <a:lnTo>
                      <a:pt x="785" y="86"/>
                    </a:lnTo>
                    <a:close/>
                    <a:moveTo>
                      <a:pt x="801" y="112"/>
                    </a:moveTo>
                    <a:lnTo>
                      <a:pt x="801" y="111"/>
                    </a:lnTo>
                    <a:lnTo>
                      <a:pt x="801" y="109"/>
                    </a:lnTo>
                    <a:lnTo>
                      <a:pt x="800" y="104"/>
                    </a:lnTo>
                    <a:lnTo>
                      <a:pt x="800" y="102"/>
                    </a:lnTo>
                    <a:lnTo>
                      <a:pt x="800" y="100"/>
                    </a:lnTo>
                    <a:lnTo>
                      <a:pt x="799" y="98"/>
                    </a:lnTo>
                    <a:lnTo>
                      <a:pt x="799" y="97"/>
                    </a:lnTo>
                    <a:lnTo>
                      <a:pt x="797" y="96"/>
                    </a:lnTo>
                    <a:lnTo>
                      <a:pt x="795" y="96"/>
                    </a:lnTo>
                    <a:lnTo>
                      <a:pt x="796" y="103"/>
                    </a:lnTo>
                    <a:lnTo>
                      <a:pt x="797" y="107"/>
                    </a:lnTo>
                    <a:lnTo>
                      <a:pt x="798" y="112"/>
                    </a:lnTo>
                    <a:lnTo>
                      <a:pt x="800" y="112"/>
                    </a:lnTo>
                    <a:lnTo>
                      <a:pt x="801" y="112"/>
                    </a:lnTo>
                    <a:close/>
                    <a:moveTo>
                      <a:pt x="761" y="106"/>
                    </a:moveTo>
                    <a:lnTo>
                      <a:pt x="763" y="106"/>
                    </a:lnTo>
                    <a:lnTo>
                      <a:pt x="765" y="107"/>
                    </a:lnTo>
                    <a:lnTo>
                      <a:pt x="765" y="105"/>
                    </a:lnTo>
                    <a:lnTo>
                      <a:pt x="764" y="103"/>
                    </a:lnTo>
                    <a:lnTo>
                      <a:pt x="762" y="103"/>
                    </a:lnTo>
                    <a:lnTo>
                      <a:pt x="760" y="102"/>
                    </a:lnTo>
                    <a:lnTo>
                      <a:pt x="758" y="102"/>
                    </a:lnTo>
                    <a:lnTo>
                      <a:pt x="756" y="102"/>
                    </a:lnTo>
                    <a:lnTo>
                      <a:pt x="757" y="104"/>
                    </a:lnTo>
                    <a:lnTo>
                      <a:pt x="757" y="106"/>
                    </a:lnTo>
                    <a:lnTo>
                      <a:pt x="757" y="109"/>
                    </a:lnTo>
                    <a:lnTo>
                      <a:pt x="758" y="110"/>
                    </a:lnTo>
                    <a:lnTo>
                      <a:pt x="760" y="111"/>
                    </a:lnTo>
                    <a:lnTo>
                      <a:pt x="762" y="111"/>
                    </a:lnTo>
                    <a:lnTo>
                      <a:pt x="761" y="109"/>
                    </a:lnTo>
                    <a:lnTo>
                      <a:pt x="761" y="106"/>
                    </a:lnTo>
                    <a:close/>
                    <a:moveTo>
                      <a:pt x="781" y="110"/>
                    </a:moveTo>
                    <a:lnTo>
                      <a:pt x="773" y="109"/>
                    </a:lnTo>
                    <a:lnTo>
                      <a:pt x="774" y="111"/>
                    </a:lnTo>
                    <a:lnTo>
                      <a:pt x="774" y="112"/>
                    </a:lnTo>
                    <a:lnTo>
                      <a:pt x="776" y="113"/>
                    </a:lnTo>
                    <a:lnTo>
                      <a:pt x="778" y="113"/>
                    </a:lnTo>
                    <a:lnTo>
                      <a:pt x="780" y="113"/>
                    </a:lnTo>
                    <a:lnTo>
                      <a:pt x="782" y="114"/>
                    </a:lnTo>
                    <a:lnTo>
                      <a:pt x="784" y="114"/>
                    </a:lnTo>
                    <a:lnTo>
                      <a:pt x="786" y="114"/>
                    </a:lnTo>
                    <a:lnTo>
                      <a:pt x="785" y="112"/>
                    </a:lnTo>
                    <a:lnTo>
                      <a:pt x="785" y="110"/>
                    </a:lnTo>
                    <a:lnTo>
                      <a:pt x="781" y="110"/>
                    </a:lnTo>
                    <a:close/>
                    <a:moveTo>
                      <a:pt x="752" y="129"/>
                    </a:moveTo>
                    <a:lnTo>
                      <a:pt x="752" y="127"/>
                    </a:lnTo>
                    <a:lnTo>
                      <a:pt x="752" y="125"/>
                    </a:lnTo>
                    <a:lnTo>
                      <a:pt x="750" y="125"/>
                    </a:lnTo>
                    <a:lnTo>
                      <a:pt x="748" y="125"/>
                    </a:lnTo>
                    <a:lnTo>
                      <a:pt x="748" y="127"/>
                    </a:lnTo>
                    <a:lnTo>
                      <a:pt x="748" y="129"/>
                    </a:lnTo>
                    <a:lnTo>
                      <a:pt x="747" y="128"/>
                    </a:lnTo>
                    <a:lnTo>
                      <a:pt x="745" y="128"/>
                    </a:lnTo>
                    <a:lnTo>
                      <a:pt x="743" y="128"/>
                    </a:lnTo>
                    <a:lnTo>
                      <a:pt x="741" y="128"/>
                    </a:lnTo>
                    <a:lnTo>
                      <a:pt x="741" y="129"/>
                    </a:lnTo>
                    <a:lnTo>
                      <a:pt x="741" y="131"/>
                    </a:lnTo>
                    <a:lnTo>
                      <a:pt x="743" y="132"/>
                    </a:lnTo>
                    <a:lnTo>
                      <a:pt x="745" y="132"/>
                    </a:lnTo>
                    <a:lnTo>
                      <a:pt x="747" y="132"/>
                    </a:lnTo>
                    <a:lnTo>
                      <a:pt x="749" y="132"/>
                    </a:lnTo>
                    <a:lnTo>
                      <a:pt x="749" y="130"/>
                    </a:lnTo>
                    <a:lnTo>
                      <a:pt x="748" y="129"/>
                    </a:lnTo>
                    <a:lnTo>
                      <a:pt x="750" y="129"/>
                    </a:lnTo>
                    <a:lnTo>
                      <a:pt x="752" y="129"/>
                    </a:lnTo>
                    <a:close/>
                    <a:moveTo>
                      <a:pt x="774" y="135"/>
                    </a:moveTo>
                    <a:lnTo>
                      <a:pt x="774" y="134"/>
                    </a:lnTo>
                    <a:lnTo>
                      <a:pt x="774" y="132"/>
                    </a:lnTo>
                    <a:lnTo>
                      <a:pt x="773" y="130"/>
                    </a:lnTo>
                    <a:lnTo>
                      <a:pt x="773" y="128"/>
                    </a:lnTo>
                    <a:lnTo>
                      <a:pt x="771" y="128"/>
                    </a:lnTo>
                    <a:lnTo>
                      <a:pt x="768" y="127"/>
                    </a:lnTo>
                    <a:lnTo>
                      <a:pt x="768" y="129"/>
                    </a:lnTo>
                    <a:lnTo>
                      <a:pt x="769" y="131"/>
                    </a:lnTo>
                    <a:lnTo>
                      <a:pt x="769" y="133"/>
                    </a:lnTo>
                    <a:lnTo>
                      <a:pt x="769" y="135"/>
                    </a:lnTo>
                    <a:lnTo>
                      <a:pt x="768" y="135"/>
                    </a:lnTo>
                    <a:lnTo>
                      <a:pt x="766" y="134"/>
                    </a:lnTo>
                    <a:lnTo>
                      <a:pt x="766" y="136"/>
                    </a:lnTo>
                    <a:lnTo>
                      <a:pt x="766" y="138"/>
                    </a:lnTo>
                    <a:lnTo>
                      <a:pt x="768" y="138"/>
                    </a:lnTo>
                    <a:lnTo>
                      <a:pt x="771" y="139"/>
                    </a:lnTo>
                    <a:lnTo>
                      <a:pt x="771" y="137"/>
                    </a:lnTo>
                    <a:lnTo>
                      <a:pt x="769" y="135"/>
                    </a:lnTo>
                    <a:lnTo>
                      <a:pt x="772" y="135"/>
                    </a:lnTo>
                    <a:lnTo>
                      <a:pt x="774" y="135"/>
                    </a:lnTo>
                    <a:close/>
                    <a:moveTo>
                      <a:pt x="728" y="145"/>
                    </a:moveTo>
                    <a:lnTo>
                      <a:pt x="728" y="147"/>
                    </a:lnTo>
                    <a:lnTo>
                      <a:pt x="728" y="149"/>
                    </a:lnTo>
                    <a:lnTo>
                      <a:pt x="730" y="149"/>
                    </a:lnTo>
                    <a:lnTo>
                      <a:pt x="732" y="149"/>
                    </a:lnTo>
                    <a:lnTo>
                      <a:pt x="732" y="148"/>
                    </a:lnTo>
                    <a:lnTo>
                      <a:pt x="731" y="146"/>
                    </a:lnTo>
                    <a:lnTo>
                      <a:pt x="730" y="146"/>
                    </a:lnTo>
                    <a:lnTo>
                      <a:pt x="728" y="145"/>
                    </a:lnTo>
                    <a:lnTo>
                      <a:pt x="727" y="143"/>
                    </a:lnTo>
                    <a:lnTo>
                      <a:pt x="727" y="140"/>
                    </a:lnTo>
                    <a:lnTo>
                      <a:pt x="729" y="142"/>
                    </a:lnTo>
                    <a:lnTo>
                      <a:pt x="731" y="142"/>
                    </a:lnTo>
                    <a:lnTo>
                      <a:pt x="730" y="139"/>
                    </a:lnTo>
                    <a:lnTo>
                      <a:pt x="730" y="137"/>
                    </a:lnTo>
                    <a:lnTo>
                      <a:pt x="732" y="137"/>
                    </a:lnTo>
                    <a:lnTo>
                      <a:pt x="734" y="138"/>
                    </a:lnTo>
                    <a:lnTo>
                      <a:pt x="734" y="136"/>
                    </a:lnTo>
                    <a:lnTo>
                      <a:pt x="733" y="134"/>
                    </a:lnTo>
                    <a:lnTo>
                      <a:pt x="731" y="134"/>
                    </a:lnTo>
                    <a:lnTo>
                      <a:pt x="729" y="134"/>
                    </a:lnTo>
                    <a:lnTo>
                      <a:pt x="730" y="135"/>
                    </a:lnTo>
                    <a:lnTo>
                      <a:pt x="730" y="137"/>
                    </a:lnTo>
                    <a:lnTo>
                      <a:pt x="728" y="137"/>
                    </a:lnTo>
                    <a:lnTo>
                      <a:pt x="726" y="137"/>
                    </a:lnTo>
                    <a:lnTo>
                      <a:pt x="724" y="136"/>
                    </a:lnTo>
                    <a:lnTo>
                      <a:pt x="722" y="136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1" y="140"/>
                    </a:lnTo>
                    <a:lnTo>
                      <a:pt x="718" y="140"/>
                    </a:lnTo>
                    <a:lnTo>
                      <a:pt x="718" y="142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21" y="148"/>
                    </a:lnTo>
                    <a:lnTo>
                      <a:pt x="722" y="148"/>
                    </a:lnTo>
                    <a:lnTo>
                      <a:pt x="724" y="148"/>
                    </a:lnTo>
                    <a:lnTo>
                      <a:pt x="724" y="147"/>
                    </a:lnTo>
                    <a:lnTo>
                      <a:pt x="724" y="145"/>
                    </a:lnTo>
                    <a:lnTo>
                      <a:pt x="726" y="145"/>
                    </a:lnTo>
                    <a:lnTo>
                      <a:pt x="728" y="145"/>
                    </a:lnTo>
                    <a:close/>
                    <a:moveTo>
                      <a:pt x="752" y="152"/>
                    </a:moveTo>
                    <a:lnTo>
                      <a:pt x="751" y="152"/>
                    </a:lnTo>
                    <a:lnTo>
                      <a:pt x="749" y="151"/>
                    </a:lnTo>
                    <a:lnTo>
                      <a:pt x="749" y="153"/>
                    </a:lnTo>
                    <a:lnTo>
                      <a:pt x="749" y="155"/>
                    </a:lnTo>
                    <a:lnTo>
                      <a:pt x="751" y="155"/>
                    </a:lnTo>
                    <a:lnTo>
                      <a:pt x="754" y="156"/>
                    </a:lnTo>
                    <a:lnTo>
                      <a:pt x="754" y="154"/>
                    </a:lnTo>
                    <a:lnTo>
                      <a:pt x="752" y="152"/>
                    </a:lnTo>
                    <a:lnTo>
                      <a:pt x="755" y="152"/>
                    </a:lnTo>
                    <a:lnTo>
                      <a:pt x="757" y="152"/>
                    </a:lnTo>
                    <a:lnTo>
                      <a:pt x="757" y="151"/>
                    </a:lnTo>
                    <a:lnTo>
                      <a:pt x="757" y="149"/>
                    </a:lnTo>
                    <a:lnTo>
                      <a:pt x="756" y="147"/>
                    </a:lnTo>
                    <a:lnTo>
                      <a:pt x="756" y="145"/>
                    </a:lnTo>
                    <a:lnTo>
                      <a:pt x="754" y="145"/>
                    </a:lnTo>
                    <a:lnTo>
                      <a:pt x="751" y="144"/>
                    </a:lnTo>
                    <a:lnTo>
                      <a:pt x="749" y="144"/>
                    </a:lnTo>
                    <a:lnTo>
                      <a:pt x="747" y="144"/>
                    </a:lnTo>
                    <a:lnTo>
                      <a:pt x="748" y="146"/>
                    </a:lnTo>
                    <a:lnTo>
                      <a:pt x="748" y="148"/>
                    </a:lnTo>
                    <a:lnTo>
                      <a:pt x="750" y="148"/>
                    </a:lnTo>
                    <a:lnTo>
                      <a:pt x="752" y="148"/>
                    </a:lnTo>
                    <a:lnTo>
                      <a:pt x="752" y="150"/>
                    </a:lnTo>
                    <a:lnTo>
                      <a:pt x="752" y="152"/>
                    </a:lnTo>
                    <a:close/>
                    <a:moveTo>
                      <a:pt x="669" y="219"/>
                    </a:moveTo>
                    <a:lnTo>
                      <a:pt x="672" y="219"/>
                    </a:lnTo>
                    <a:lnTo>
                      <a:pt x="674" y="219"/>
                    </a:lnTo>
                    <a:lnTo>
                      <a:pt x="673" y="218"/>
                    </a:lnTo>
                    <a:lnTo>
                      <a:pt x="673" y="216"/>
                    </a:lnTo>
                    <a:lnTo>
                      <a:pt x="671" y="215"/>
                    </a:lnTo>
                    <a:lnTo>
                      <a:pt x="668" y="215"/>
                    </a:lnTo>
                    <a:lnTo>
                      <a:pt x="666" y="215"/>
                    </a:lnTo>
                    <a:lnTo>
                      <a:pt x="664" y="215"/>
                    </a:lnTo>
                    <a:lnTo>
                      <a:pt x="664" y="217"/>
                    </a:lnTo>
                    <a:lnTo>
                      <a:pt x="665" y="219"/>
                    </a:lnTo>
                    <a:lnTo>
                      <a:pt x="663" y="218"/>
                    </a:lnTo>
                    <a:lnTo>
                      <a:pt x="661" y="218"/>
                    </a:lnTo>
                    <a:lnTo>
                      <a:pt x="661" y="220"/>
                    </a:lnTo>
                    <a:lnTo>
                      <a:pt x="662" y="222"/>
                    </a:lnTo>
                    <a:lnTo>
                      <a:pt x="664" y="222"/>
                    </a:lnTo>
                    <a:lnTo>
                      <a:pt x="666" y="222"/>
                    </a:lnTo>
                    <a:lnTo>
                      <a:pt x="665" y="220"/>
                    </a:lnTo>
                    <a:lnTo>
                      <a:pt x="665" y="219"/>
                    </a:lnTo>
                    <a:lnTo>
                      <a:pt x="667" y="219"/>
                    </a:lnTo>
                    <a:lnTo>
                      <a:pt x="669" y="219"/>
                    </a:lnTo>
                    <a:close/>
                    <a:moveTo>
                      <a:pt x="692" y="230"/>
                    </a:moveTo>
                    <a:lnTo>
                      <a:pt x="691" y="228"/>
                    </a:lnTo>
                    <a:lnTo>
                      <a:pt x="691" y="226"/>
                    </a:lnTo>
                    <a:lnTo>
                      <a:pt x="690" y="221"/>
                    </a:lnTo>
                    <a:lnTo>
                      <a:pt x="689" y="218"/>
                    </a:lnTo>
                    <a:lnTo>
                      <a:pt x="689" y="216"/>
                    </a:lnTo>
                    <a:lnTo>
                      <a:pt x="689" y="214"/>
                    </a:lnTo>
                    <a:lnTo>
                      <a:pt x="686" y="214"/>
                    </a:lnTo>
                    <a:lnTo>
                      <a:pt x="684" y="213"/>
                    </a:lnTo>
                    <a:lnTo>
                      <a:pt x="683" y="212"/>
                    </a:lnTo>
                    <a:lnTo>
                      <a:pt x="683" y="210"/>
                    </a:lnTo>
                    <a:lnTo>
                      <a:pt x="683" y="207"/>
                    </a:lnTo>
                    <a:lnTo>
                      <a:pt x="682" y="205"/>
                    </a:lnTo>
                    <a:lnTo>
                      <a:pt x="680" y="205"/>
                    </a:lnTo>
                    <a:lnTo>
                      <a:pt x="678" y="205"/>
                    </a:lnTo>
                    <a:lnTo>
                      <a:pt x="678" y="203"/>
                    </a:lnTo>
                    <a:lnTo>
                      <a:pt x="678" y="201"/>
                    </a:lnTo>
                    <a:lnTo>
                      <a:pt x="676" y="201"/>
                    </a:lnTo>
                    <a:lnTo>
                      <a:pt x="674" y="200"/>
                    </a:lnTo>
                    <a:lnTo>
                      <a:pt x="674" y="202"/>
                    </a:lnTo>
                    <a:lnTo>
                      <a:pt x="675" y="204"/>
                    </a:lnTo>
                    <a:lnTo>
                      <a:pt x="677" y="204"/>
                    </a:lnTo>
                    <a:lnTo>
                      <a:pt x="678" y="205"/>
                    </a:lnTo>
                    <a:lnTo>
                      <a:pt x="679" y="206"/>
                    </a:lnTo>
                    <a:lnTo>
                      <a:pt x="679" y="209"/>
                    </a:lnTo>
                    <a:lnTo>
                      <a:pt x="679" y="211"/>
                    </a:lnTo>
                    <a:lnTo>
                      <a:pt x="680" y="213"/>
                    </a:lnTo>
                    <a:lnTo>
                      <a:pt x="682" y="213"/>
                    </a:lnTo>
                    <a:lnTo>
                      <a:pt x="684" y="213"/>
                    </a:lnTo>
                    <a:lnTo>
                      <a:pt x="684" y="215"/>
                    </a:lnTo>
                    <a:lnTo>
                      <a:pt x="685" y="217"/>
                    </a:lnTo>
                    <a:lnTo>
                      <a:pt x="685" y="219"/>
                    </a:lnTo>
                    <a:lnTo>
                      <a:pt x="685" y="221"/>
                    </a:lnTo>
                    <a:lnTo>
                      <a:pt x="683" y="221"/>
                    </a:lnTo>
                    <a:lnTo>
                      <a:pt x="681" y="220"/>
                    </a:lnTo>
                    <a:lnTo>
                      <a:pt x="682" y="222"/>
                    </a:lnTo>
                    <a:lnTo>
                      <a:pt x="682" y="225"/>
                    </a:lnTo>
                    <a:lnTo>
                      <a:pt x="683" y="229"/>
                    </a:lnTo>
                    <a:lnTo>
                      <a:pt x="692" y="230"/>
                    </a:lnTo>
                    <a:close/>
                    <a:moveTo>
                      <a:pt x="645" y="239"/>
                    </a:moveTo>
                    <a:lnTo>
                      <a:pt x="643" y="239"/>
                    </a:lnTo>
                    <a:lnTo>
                      <a:pt x="641" y="239"/>
                    </a:lnTo>
                    <a:lnTo>
                      <a:pt x="641" y="237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4" y="236"/>
                    </a:lnTo>
                    <a:lnTo>
                      <a:pt x="644" y="234"/>
                    </a:lnTo>
                    <a:lnTo>
                      <a:pt x="643" y="232"/>
                    </a:lnTo>
                    <a:lnTo>
                      <a:pt x="642" y="232"/>
                    </a:lnTo>
                    <a:lnTo>
                      <a:pt x="640" y="231"/>
                    </a:lnTo>
                    <a:lnTo>
                      <a:pt x="640" y="233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6" y="237"/>
                    </a:lnTo>
                    <a:lnTo>
                      <a:pt x="636" y="238"/>
                    </a:lnTo>
                    <a:lnTo>
                      <a:pt x="634" y="238"/>
                    </a:lnTo>
                    <a:lnTo>
                      <a:pt x="632" y="238"/>
                    </a:lnTo>
                    <a:lnTo>
                      <a:pt x="633" y="240"/>
                    </a:lnTo>
                    <a:lnTo>
                      <a:pt x="633" y="243"/>
                    </a:lnTo>
                    <a:lnTo>
                      <a:pt x="635" y="243"/>
                    </a:lnTo>
                    <a:lnTo>
                      <a:pt x="638" y="243"/>
                    </a:lnTo>
                    <a:lnTo>
                      <a:pt x="638" y="240"/>
                    </a:lnTo>
                    <a:lnTo>
                      <a:pt x="636" y="238"/>
                    </a:lnTo>
                    <a:lnTo>
                      <a:pt x="639" y="239"/>
                    </a:lnTo>
                    <a:lnTo>
                      <a:pt x="641" y="239"/>
                    </a:lnTo>
                    <a:lnTo>
                      <a:pt x="641" y="242"/>
                    </a:lnTo>
                    <a:lnTo>
                      <a:pt x="642" y="244"/>
                    </a:lnTo>
                    <a:lnTo>
                      <a:pt x="644" y="244"/>
                    </a:lnTo>
                    <a:lnTo>
                      <a:pt x="646" y="244"/>
                    </a:lnTo>
                    <a:lnTo>
                      <a:pt x="645" y="242"/>
                    </a:lnTo>
                    <a:lnTo>
                      <a:pt x="645" y="239"/>
                    </a:lnTo>
                    <a:close/>
                    <a:moveTo>
                      <a:pt x="617" y="280"/>
                    </a:moveTo>
                    <a:lnTo>
                      <a:pt x="615" y="279"/>
                    </a:lnTo>
                    <a:lnTo>
                      <a:pt x="613" y="279"/>
                    </a:lnTo>
                    <a:lnTo>
                      <a:pt x="612" y="277"/>
                    </a:lnTo>
                    <a:lnTo>
                      <a:pt x="612" y="274"/>
                    </a:lnTo>
                    <a:lnTo>
                      <a:pt x="610" y="274"/>
                    </a:lnTo>
                    <a:lnTo>
                      <a:pt x="608" y="274"/>
                    </a:lnTo>
                    <a:lnTo>
                      <a:pt x="608" y="272"/>
                    </a:lnTo>
                    <a:lnTo>
                      <a:pt x="607" y="270"/>
                    </a:lnTo>
                    <a:lnTo>
                      <a:pt x="605" y="270"/>
                    </a:lnTo>
                    <a:lnTo>
                      <a:pt x="602" y="270"/>
                    </a:lnTo>
                    <a:lnTo>
                      <a:pt x="603" y="272"/>
                    </a:lnTo>
                    <a:lnTo>
                      <a:pt x="603" y="274"/>
                    </a:lnTo>
                    <a:lnTo>
                      <a:pt x="606" y="274"/>
                    </a:lnTo>
                    <a:lnTo>
                      <a:pt x="608" y="274"/>
                    </a:lnTo>
                    <a:lnTo>
                      <a:pt x="608" y="277"/>
                    </a:lnTo>
                    <a:lnTo>
                      <a:pt x="609" y="279"/>
                    </a:lnTo>
                    <a:lnTo>
                      <a:pt x="611" y="279"/>
                    </a:lnTo>
                    <a:lnTo>
                      <a:pt x="613" y="279"/>
                    </a:lnTo>
                    <a:lnTo>
                      <a:pt x="613" y="281"/>
                    </a:lnTo>
                    <a:lnTo>
                      <a:pt x="614" y="283"/>
                    </a:lnTo>
                    <a:lnTo>
                      <a:pt x="615" y="283"/>
                    </a:lnTo>
                    <a:lnTo>
                      <a:pt x="617" y="283"/>
                    </a:lnTo>
                    <a:lnTo>
                      <a:pt x="617" y="281"/>
                    </a:lnTo>
                    <a:lnTo>
                      <a:pt x="617" y="280"/>
                    </a:lnTo>
                    <a:close/>
                    <a:moveTo>
                      <a:pt x="553" y="343"/>
                    </a:moveTo>
                    <a:lnTo>
                      <a:pt x="553" y="342"/>
                    </a:lnTo>
                    <a:lnTo>
                      <a:pt x="553" y="339"/>
                    </a:lnTo>
                    <a:lnTo>
                      <a:pt x="551" y="339"/>
                    </a:lnTo>
                    <a:lnTo>
                      <a:pt x="549" y="338"/>
                    </a:lnTo>
                    <a:lnTo>
                      <a:pt x="549" y="340"/>
                    </a:lnTo>
                    <a:lnTo>
                      <a:pt x="549" y="343"/>
                    </a:lnTo>
                    <a:lnTo>
                      <a:pt x="548" y="343"/>
                    </a:lnTo>
                    <a:lnTo>
                      <a:pt x="546" y="343"/>
                    </a:lnTo>
                    <a:lnTo>
                      <a:pt x="546" y="345"/>
                    </a:lnTo>
                    <a:lnTo>
                      <a:pt x="546" y="347"/>
                    </a:lnTo>
                    <a:lnTo>
                      <a:pt x="547" y="348"/>
                    </a:lnTo>
                    <a:lnTo>
                      <a:pt x="547" y="350"/>
                    </a:lnTo>
                    <a:lnTo>
                      <a:pt x="548" y="352"/>
                    </a:lnTo>
                    <a:lnTo>
                      <a:pt x="548" y="354"/>
                    </a:lnTo>
                    <a:lnTo>
                      <a:pt x="550" y="354"/>
                    </a:lnTo>
                    <a:lnTo>
                      <a:pt x="552" y="354"/>
                    </a:lnTo>
                    <a:lnTo>
                      <a:pt x="552" y="352"/>
                    </a:lnTo>
                    <a:lnTo>
                      <a:pt x="551" y="351"/>
                    </a:lnTo>
                    <a:lnTo>
                      <a:pt x="551" y="349"/>
                    </a:lnTo>
                    <a:lnTo>
                      <a:pt x="550" y="347"/>
                    </a:lnTo>
                    <a:lnTo>
                      <a:pt x="550" y="345"/>
                    </a:lnTo>
                    <a:lnTo>
                      <a:pt x="549" y="343"/>
                    </a:lnTo>
                    <a:lnTo>
                      <a:pt x="551" y="343"/>
                    </a:lnTo>
                    <a:lnTo>
                      <a:pt x="553" y="343"/>
                    </a:lnTo>
                    <a:close/>
                    <a:moveTo>
                      <a:pt x="569" y="360"/>
                    </a:moveTo>
                    <a:lnTo>
                      <a:pt x="572" y="360"/>
                    </a:lnTo>
                    <a:lnTo>
                      <a:pt x="574" y="361"/>
                    </a:lnTo>
                    <a:lnTo>
                      <a:pt x="574" y="359"/>
                    </a:lnTo>
                    <a:lnTo>
                      <a:pt x="573" y="356"/>
                    </a:lnTo>
                    <a:lnTo>
                      <a:pt x="575" y="356"/>
                    </a:lnTo>
                    <a:lnTo>
                      <a:pt x="577" y="356"/>
                    </a:lnTo>
                    <a:lnTo>
                      <a:pt x="577" y="354"/>
                    </a:lnTo>
                    <a:lnTo>
                      <a:pt x="576" y="353"/>
                    </a:lnTo>
                    <a:lnTo>
                      <a:pt x="576" y="349"/>
                    </a:lnTo>
                    <a:lnTo>
                      <a:pt x="567" y="348"/>
                    </a:lnTo>
                    <a:lnTo>
                      <a:pt x="568" y="352"/>
                    </a:lnTo>
                    <a:lnTo>
                      <a:pt x="569" y="356"/>
                    </a:lnTo>
                    <a:lnTo>
                      <a:pt x="569" y="357"/>
                    </a:lnTo>
                    <a:lnTo>
                      <a:pt x="569" y="360"/>
                    </a:lnTo>
                    <a:lnTo>
                      <a:pt x="568" y="360"/>
                    </a:lnTo>
                    <a:lnTo>
                      <a:pt x="565" y="360"/>
                    </a:lnTo>
                    <a:lnTo>
                      <a:pt x="566" y="362"/>
                    </a:lnTo>
                    <a:lnTo>
                      <a:pt x="566" y="364"/>
                    </a:lnTo>
                    <a:lnTo>
                      <a:pt x="568" y="364"/>
                    </a:lnTo>
                    <a:lnTo>
                      <a:pt x="570" y="364"/>
                    </a:lnTo>
                    <a:lnTo>
                      <a:pt x="570" y="362"/>
                    </a:lnTo>
                    <a:lnTo>
                      <a:pt x="569" y="360"/>
                    </a:lnTo>
                    <a:close/>
                    <a:moveTo>
                      <a:pt x="524" y="371"/>
                    </a:moveTo>
                    <a:lnTo>
                      <a:pt x="526" y="371"/>
                    </a:lnTo>
                    <a:lnTo>
                      <a:pt x="528" y="371"/>
                    </a:lnTo>
                    <a:lnTo>
                      <a:pt x="528" y="373"/>
                    </a:lnTo>
                    <a:lnTo>
                      <a:pt x="529" y="376"/>
                    </a:lnTo>
                    <a:lnTo>
                      <a:pt x="531" y="376"/>
                    </a:lnTo>
                    <a:lnTo>
                      <a:pt x="533" y="376"/>
                    </a:lnTo>
                    <a:lnTo>
                      <a:pt x="533" y="378"/>
                    </a:lnTo>
                    <a:lnTo>
                      <a:pt x="534" y="380"/>
                    </a:lnTo>
                    <a:lnTo>
                      <a:pt x="536" y="380"/>
                    </a:lnTo>
                    <a:lnTo>
                      <a:pt x="538" y="380"/>
                    </a:lnTo>
                    <a:lnTo>
                      <a:pt x="538" y="379"/>
                    </a:lnTo>
                    <a:lnTo>
                      <a:pt x="538" y="377"/>
                    </a:lnTo>
                    <a:lnTo>
                      <a:pt x="535" y="377"/>
                    </a:lnTo>
                    <a:lnTo>
                      <a:pt x="533" y="376"/>
                    </a:lnTo>
                    <a:lnTo>
                      <a:pt x="532" y="374"/>
                    </a:lnTo>
                    <a:lnTo>
                      <a:pt x="532" y="372"/>
                    </a:lnTo>
                    <a:lnTo>
                      <a:pt x="530" y="372"/>
                    </a:lnTo>
                    <a:lnTo>
                      <a:pt x="528" y="371"/>
                    </a:lnTo>
                    <a:lnTo>
                      <a:pt x="527" y="370"/>
                    </a:lnTo>
                    <a:lnTo>
                      <a:pt x="527" y="368"/>
                    </a:lnTo>
                    <a:lnTo>
                      <a:pt x="527" y="366"/>
                    </a:lnTo>
                    <a:lnTo>
                      <a:pt x="526" y="364"/>
                    </a:lnTo>
                    <a:lnTo>
                      <a:pt x="524" y="364"/>
                    </a:lnTo>
                    <a:lnTo>
                      <a:pt x="522" y="364"/>
                    </a:lnTo>
                    <a:lnTo>
                      <a:pt x="523" y="368"/>
                    </a:lnTo>
                    <a:lnTo>
                      <a:pt x="524" y="369"/>
                    </a:lnTo>
                    <a:lnTo>
                      <a:pt x="524" y="371"/>
                    </a:lnTo>
                    <a:lnTo>
                      <a:pt x="522" y="371"/>
                    </a:lnTo>
                    <a:lnTo>
                      <a:pt x="519" y="371"/>
                    </a:lnTo>
                    <a:lnTo>
                      <a:pt x="519" y="373"/>
                    </a:lnTo>
                    <a:lnTo>
                      <a:pt x="520" y="376"/>
                    </a:lnTo>
                    <a:lnTo>
                      <a:pt x="523" y="376"/>
                    </a:lnTo>
                    <a:lnTo>
                      <a:pt x="525" y="376"/>
                    </a:lnTo>
                    <a:lnTo>
                      <a:pt x="524" y="373"/>
                    </a:lnTo>
                    <a:lnTo>
                      <a:pt x="524" y="371"/>
                    </a:lnTo>
                    <a:close/>
                    <a:moveTo>
                      <a:pt x="520" y="395"/>
                    </a:moveTo>
                    <a:lnTo>
                      <a:pt x="520" y="393"/>
                    </a:lnTo>
                    <a:lnTo>
                      <a:pt x="520" y="390"/>
                    </a:lnTo>
                    <a:lnTo>
                      <a:pt x="518" y="390"/>
                    </a:lnTo>
                    <a:lnTo>
                      <a:pt x="516" y="390"/>
                    </a:lnTo>
                    <a:lnTo>
                      <a:pt x="516" y="393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3" y="394"/>
                    </a:lnTo>
                    <a:lnTo>
                      <a:pt x="511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6" y="398"/>
                    </a:lnTo>
                    <a:lnTo>
                      <a:pt x="517" y="398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9" y="395"/>
                    </a:lnTo>
                    <a:lnTo>
                      <a:pt x="520" y="395"/>
                    </a:lnTo>
                    <a:close/>
                    <a:moveTo>
                      <a:pt x="502" y="420"/>
                    </a:moveTo>
                    <a:lnTo>
                      <a:pt x="502" y="418"/>
                    </a:lnTo>
                    <a:lnTo>
                      <a:pt x="502" y="416"/>
                    </a:lnTo>
                    <a:lnTo>
                      <a:pt x="501" y="413"/>
                    </a:lnTo>
                    <a:lnTo>
                      <a:pt x="499" y="404"/>
                    </a:lnTo>
                    <a:lnTo>
                      <a:pt x="501" y="404"/>
                    </a:lnTo>
                    <a:lnTo>
                      <a:pt x="503" y="404"/>
                    </a:lnTo>
                    <a:lnTo>
                      <a:pt x="503" y="406"/>
                    </a:lnTo>
                    <a:lnTo>
                      <a:pt x="505" y="409"/>
                    </a:lnTo>
                    <a:lnTo>
                      <a:pt x="505" y="411"/>
                    </a:lnTo>
                    <a:lnTo>
                      <a:pt x="506" y="413"/>
                    </a:lnTo>
                    <a:lnTo>
                      <a:pt x="507" y="413"/>
                    </a:lnTo>
                    <a:lnTo>
                      <a:pt x="509" y="413"/>
                    </a:lnTo>
                    <a:lnTo>
                      <a:pt x="508" y="409"/>
                    </a:lnTo>
                    <a:lnTo>
                      <a:pt x="508" y="407"/>
                    </a:lnTo>
                    <a:lnTo>
                      <a:pt x="508" y="405"/>
                    </a:lnTo>
                    <a:lnTo>
                      <a:pt x="506" y="405"/>
                    </a:lnTo>
                    <a:lnTo>
                      <a:pt x="503" y="404"/>
                    </a:lnTo>
                    <a:lnTo>
                      <a:pt x="502" y="403"/>
                    </a:lnTo>
                    <a:lnTo>
                      <a:pt x="502" y="401"/>
                    </a:lnTo>
                    <a:lnTo>
                      <a:pt x="500" y="401"/>
                    </a:lnTo>
                    <a:lnTo>
                      <a:pt x="498" y="401"/>
                    </a:lnTo>
                    <a:lnTo>
                      <a:pt x="498" y="402"/>
                    </a:lnTo>
                    <a:lnTo>
                      <a:pt x="499" y="404"/>
                    </a:lnTo>
                    <a:lnTo>
                      <a:pt x="497" y="404"/>
                    </a:lnTo>
                    <a:lnTo>
                      <a:pt x="495" y="404"/>
                    </a:lnTo>
                    <a:lnTo>
                      <a:pt x="495" y="406"/>
                    </a:lnTo>
                    <a:lnTo>
                      <a:pt x="496" y="409"/>
                    </a:lnTo>
                    <a:lnTo>
                      <a:pt x="497" y="412"/>
                    </a:lnTo>
                    <a:lnTo>
                      <a:pt x="497" y="414"/>
                    </a:lnTo>
                    <a:lnTo>
                      <a:pt x="498" y="416"/>
                    </a:lnTo>
                    <a:lnTo>
                      <a:pt x="498" y="418"/>
                    </a:lnTo>
                    <a:lnTo>
                      <a:pt x="499" y="420"/>
                    </a:lnTo>
                    <a:lnTo>
                      <a:pt x="501" y="420"/>
                    </a:lnTo>
                    <a:lnTo>
                      <a:pt x="502" y="420"/>
                    </a:lnTo>
                    <a:close/>
                    <a:moveTo>
                      <a:pt x="480" y="427"/>
                    </a:moveTo>
                    <a:lnTo>
                      <a:pt x="482" y="427"/>
                    </a:lnTo>
                    <a:lnTo>
                      <a:pt x="484" y="427"/>
                    </a:lnTo>
                    <a:lnTo>
                      <a:pt x="483" y="424"/>
                    </a:lnTo>
                    <a:lnTo>
                      <a:pt x="483" y="422"/>
                    </a:lnTo>
                    <a:lnTo>
                      <a:pt x="485" y="422"/>
                    </a:lnTo>
                    <a:lnTo>
                      <a:pt x="488" y="423"/>
                    </a:lnTo>
                    <a:lnTo>
                      <a:pt x="486" y="421"/>
                    </a:lnTo>
                    <a:lnTo>
                      <a:pt x="486" y="419"/>
                    </a:lnTo>
                    <a:lnTo>
                      <a:pt x="489" y="419"/>
                    </a:lnTo>
                    <a:lnTo>
                      <a:pt x="491" y="419"/>
                    </a:lnTo>
                    <a:lnTo>
                      <a:pt x="490" y="417"/>
                    </a:lnTo>
                    <a:lnTo>
                      <a:pt x="490" y="416"/>
                    </a:lnTo>
                    <a:lnTo>
                      <a:pt x="492" y="416"/>
                    </a:lnTo>
                    <a:lnTo>
                      <a:pt x="494" y="416"/>
                    </a:lnTo>
                    <a:lnTo>
                      <a:pt x="493" y="414"/>
                    </a:lnTo>
                    <a:lnTo>
                      <a:pt x="493" y="412"/>
                    </a:lnTo>
                    <a:lnTo>
                      <a:pt x="491" y="412"/>
                    </a:lnTo>
                    <a:lnTo>
                      <a:pt x="489" y="412"/>
                    </a:lnTo>
                    <a:lnTo>
                      <a:pt x="489" y="414"/>
                    </a:lnTo>
                    <a:lnTo>
                      <a:pt x="490" y="416"/>
                    </a:lnTo>
                    <a:lnTo>
                      <a:pt x="488" y="415"/>
                    </a:lnTo>
                    <a:lnTo>
                      <a:pt x="485" y="415"/>
                    </a:lnTo>
                    <a:lnTo>
                      <a:pt x="485" y="417"/>
                    </a:lnTo>
                    <a:lnTo>
                      <a:pt x="486" y="419"/>
                    </a:lnTo>
                    <a:lnTo>
                      <a:pt x="484" y="419"/>
                    </a:lnTo>
                    <a:lnTo>
                      <a:pt x="482" y="419"/>
                    </a:lnTo>
                    <a:lnTo>
                      <a:pt x="480" y="418"/>
                    </a:lnTo>
                    <a:lnTo>
                      <a:pt x="478" y="418"/>
                    </a:lnTo>
                    <a:lnTo>
                      <a:pt x="478" y="420"/>
                    </a:lnTo>
                    <a:lnTo>
                      <a:pt x="479" y="422"/>
                    </a:lnTo>
                    <a:lnTo>
                      <a:pt x="479" y="424"/>
                    </a:lnTo>
                    <a:lnTo>
                      <a:pt x="480" y="427"/>
                    </a:lnTo>
                    <a:close/>
                    <a:moveTo>
                      <a:pt x="472" y="461"/>
                    </a:moveTo>
                    <a:lnTo>
                      <a:pt x="472" y="459"/>
                    </a:lnTo>
                    <a:lnTo>
                      <a:pt x="470" y="456"/>
                    </a:lnTo>
                    <a:lnTo>
                      <a:pt x="469" y="456"/>
                    </a:lnTo>
                    <a:lnTo>
                      <a:pt x="467" y="456"/>
                    </a:lnTo>
                    <a:lnTo>
                      <a:pt x="465" y="456"/>
                    </a:lnTo>
                    <a:lnTo>
                      <a:pt x="463" y="456"/>
                    </a:lnTo>
                    <a:lnTo>
                      <a:pt x="462" y="454"/>
                    </a:lnTo>
                    <a:lnTo>
                      <a:pt x="462" y="452"/>
                    </a:lnTo>
                    <a:lnTo>
                      <a:pt x="460" y="452"/>
                    </a:lnTo>
                    <a:lnTo>
                      <a:pt x="458" y="452"/>
                    </a:lnTo>
                    <a:lnTo>
                      <a:pt x="458" y="454"/>
                    </a:lnTo>
                    <a:lnTo>
                      <a:pt x="459" y="455"/>
                    </a:lnTo>
                    <a:lnTo>
                      <a:pt x="461" y="456"/>
                    </a:lnTo>
                    <a:lnTo>
                      <a:pt x="463" y="456"/>
                    </a:lnTo>
                    <a:lnTo>
                      <a:pt x="463" y="459"/>
                    </a:lnTo>
                    <a:lnTo>
                      <a:pt x="464" y="460"/>
                    </a:lnTo>
                    <a:lnTo>
                      <a:pt x="464" y="462"/>
                    </a:lnTo>
                    <a:lnTo>
                      <a:pt x="465" y="464"/>
                    </a:lnTo>
                    <a:lnTo>
                      <a:pt x="466" y="464"/>
                    </a:lnTo>
                    <a:lnTo>
                      <a:pt x="468" y="464"/>
                    </a:lnTo>
                    <a:lnTo>
                      <a:pt x="473" y="464"/>
                    </a:lnTo>
                    <a:lnTo>
                      <a:pt x="472" y="461"/>
                    </a:lnTo>
                    <a:close/>
                    <a:moveTo>
                      <a:pt x="435" y="524"/>
                    </a:moveTo>
                    <a:lnTo>
                      <a:pt x="433" y="523"/>
                    </a:lnTo>
                    <a:lnTo>
                      <a:pt x="431" y="523"/>
                    </a:lnTo>
                    <a:lnTo>
                      <a:pt x="429" y="523"/>
                    </a:lnTo>
                    <a:lnTo>
                      <a:pt x="427" y="523"/>
                    </a:lnTo>
                    <a:lnTo>
                      <a:pt x="428" y="526"/>
                    </a:lnTo>
                    <a:lnTo>
                      <a:pt x="428" y="528"/>
                    </a:lnTo>
                    <a:lnTo>
                      <a:pt x="430" y="528"/>
                    </a:lnTo>
                    <a:lnTo>
                      <a:pt x="432" y="528"/>
                    </a:lnTo>
                    <a:lnTo>
                      <a:pt x="433" y="530"/>
                    </a:lnTo>
                    <a:lnTo>
                      <a:pt x="433" y="532"/>
                    </a:lnTo>
                    <a:lnTo>
                      <a:pt x="435" y="532"/>
                    </a:lnTo>
                    <a:lnTo>
                      <a:pt x="437" y="532"/>
                    </a:lnTo>
                    <a:lnTo>
                      <a:pt x="437" y="530"/>
                    </a:lnTo>
                    <a:lnTo>
                      <a:pt x="436" y="528"/>
                    </a:lnTo>
                    <a:lnTo>
                      <a:pt x="436" y="526"/>
                    </a:lnTo>
                    <a:lnTo>
                      <a:pt x="435" y="524"/>
                    </a:lnTo>
                    <a:close/>
                    <a:moveTo>
                      <a:pt x="374" y="583"/>
                    </a:moveTo>
                    <a:lnTo>
                      <a:pt x="372" y="583"/>
                    </a:lnTo>
                    <a:lnTo>
                      <a:pt x="369" y="583"/>
                    </a:lnTo>
                    <a:lnTo>
                      <a:pt x="370" y="585"/>
                    </a:lnTo>
                    <a:lnTo>
                      <a:pt x="370" y="587"/>
                    </a:lnTo>
                    <a:lnTo>
                      <a:pt x="369" y="587"/>
                    </a:lnTo>
                    <a:lnTo>
                      <a:pt x="366" y="587"/>
                    </a:lnTo>
                    <a:lnTo>
                      <a:pt x="367" y="589"/>
                    </a:lnTo>
                    <a:lnTo>
                      <a:pt x="368" y="590"/>
                    </a:lnTo>
                    <a:lnTo>
                      <a:pt x="369" y="591"/>
                    </a:lnTo>
                    <a:lnTo>
                      <a:pt x="372" y="590"/>
                    </a:lnTo>
                    <a:lnTo>
                      <a:pt x="374" y="591"/>
                    </a:lnTo>
                    <a:lnTo>
                      <a:pt x="376" y="591"/>
                    </a:lnTo>
                    <a:lnTo>
                      <a:pt x="376" y="589"/>
                    </a:lnTo>
                    <a:lnTo>
                      <a:pt x="375" y="587"/>
                    </a:lnTo>
                    <a:lnTo>
                      <a:pt x="375" y="585"/>
                    </a:lnTo>
                    <a:lnTo>
                      <a:pt x="374" y="583"/>
                    </a:lnTo>
                    <a:close/>
                    <a:moveTo>
                      <a:pt x="351" y="605"/>
                    </a:moveTo>
                    <a:lnTo>
                      <a:pt x="352" y="607"/>
                    </a:lnTo>
                    <a:lnTo>
                      <a:pt x="352" y="610"/>
                    </a:lnTo>
                    <a:lnTo>
                      <a:pt x="353" y="612"/>
                    </a:lnTo>
                    <a:lnTo>
                      <a:pt x="353" y="614"/>
                    </a:lnTo>
                    <a:lnTo>
                      <a:pt x="356" y="614"/>
                    </a:lnTo>
                    <a:lnTo>
                      <a:pt x="358" y="614"/>
                    </a:lnTo>
                    <a:lnTo>
                      <a:pt x="358" y="612"/>
                    </a:lnTo>
                    <a:lnTo>
                      <a:pt x="357" y="610"/>
                    </a:lnTo>
                    <a:lnTo>
                      <a:pt x="357" y="607"/>
                    </a:lnTo>
                    <a:lnTo>
                      <a:pt x="356" y="605"/>
                    </a:lnTo>
                    <a:lnTo>
                      <a:pt x="360" y="606"/>
                    </a:lnTo>
                    <a:lnTo>
                      <a:pt x="359" y="604"/>
                    </a:lnTo>
                    <a:lnTo>
                      <a:pt x="359" y="602"/>
                    </a:lnTo>
                    <a:lnTo>
                      <a:pt x="357" y="602"/>
                    </a:lnTo>
                    <a:lnTo>
                      <a:pt x="355" y="602"/>
                    </a:lnTo>
                    <a:lnTo>
                      <a:pt x="353" y="600"/>
                    </a:lnTo>
                    <a:lnTo>
                      <a:pt x="353" y="598"/>
                    </a:lnTo>
                    <a:lnTo>
                      <a:pt x="352" y="596"/>
                    </a:lnTo>
                    <a:lnTo>
                      <a:pt x="352" y="595"/>
                    </a:lnTo>
                    <a:lnTo>
                      <a:pt x="355" y="595"/>
                    </a:lnTo>
                    <a:lnTo>
                      <a:pt x="357" y="595"/>
                    </a:lnTo>
                    <a:lnTo>
                      <a:pt x="356" y="593"/>
                    </a:lnTo>
                    <a:lnTo>
                      <a:pt x="356" y="590"/>
                    </a:lnTo>
                    <a:lnTo>
                      <a:pt x="358" y="590"/>
                    </a:lnTo>
                    <a:lnTo>
                      <a:pt x="360" y="590"/>
                    </a:lnTo>
                    <a:lnTo>
                      <a:pt x="360" y="593"/>
                    </a:lnTo>
                    <a:lnTo>
                      <a:pt x="361" y="595"/>
                    </a:lnTo>
                    <a:lnTo>
                      <a:pt x="363" y="595"/>
                    </a:lnTo>
                    <a:lnTo>
                      <a:pt x="365" y="595"/>
                    </a:lnTo>
                    <a:lnTo>
                      <a:pt x="363" y="587"/>
                    </a:lnTo>
                    <a:lnTo>
                      <a:pt x="362" y="585"/>
                    </a:lnTo>
                    <a:lnTo>
                      <a:pt x="362" y="583"/>
                    </a:lnTo>
                    <a:lnTo>
                      <a:pt x="360" y="583"/>
                    </a:lnTo>
                    <a:lnTo>
                      <a:pt x="358" y="583"/>
                    </a:lnTo>
                    <a:lnTo>
                      <a:pt x="358" y="585"/>
                    </a:lnTo>
                    <a:lnTo>
                      <a:pt x="359" y="587"/>
                    </a:lnTo>
                    <a:lnTo>
                      <a:pt x="357" y="586"/>
                    </a:lnTo>
                    <a:lnTo>
                      <a:pt x="355" y="586"/>
                    </a:lnTo>
                    <a:lnTo>
                      <a:pt x="355" y="588"/>
                    </a:lnTo>
                    <a:lnTo>
                      <a:pt x="356" y="590"/>
                    </a:lnTo>
                    <a:lnTo>
                      <a:pt x="353" y="590"/>
                    </a:lnTo>
                    <a:lnTo>
                      <a:pt x="351" y="590"/>
                    </a:lnTo>
                    <a:lnTo>
                      <a:pt x="351" y="593"/>
                    </a:lnTo>
                    <a:lnTo>
                      <a:pt x="352" y="595"/>
                    </a:lnTo>
                    <a:lnTo>
                      <a:pt x="350" y="595"/>
                    </a:lnTo>
                    <a:lnTo>
                      <a:pt x="348" y="594"/>
                    </a:lnTo>
                    <a:lnTo>
                      <a:pt x="348" y="596"/>
                    </a:lnTo>
                    <a:lnTo>
                      <a:pt x="349" y="598"/>
                    </a:lnTo>
                    <a:lnTo>
                      <a:pt x="347" y="598"/>
                    </a:lnTo>
                    <a:lnTo>
                      <a:pt x="345" y="598"/>
                    </a:lnTo>
                    <a:lnTo>
                      <a:pt x="346" y="600"/>
                    </a:lnTo>
                    <a:lnTo>
                      <a:pt x="346" y="602"/>
                    </a:lnTo>
                    <a:lnTo>
                      <a:pt x="348" y="602"/>
                    </a:lnTo>
                    <a:lnTo>
                      <a:pt x="350" y="602"/>
                    </a:lnTo>
                    <a:lnTo>
                      <a:pt x="352" y="602"/>
                    </a:lnTo>
                    <a:lnTo>
                      <a:pt x="355" y="602"/>
                    </a:lnTo>
                    <a:lnTo>
                      <a:pt x="356" y="604"/>
                    </a:lnTo>
                    <a:lnTo>
                      <a:pt x="356" y="605"/>
                    </a:lnTo>
                    <a:lnTo>
                      <a:pt x="353" y="605"/>
                    </a:lnTo>
                    <a:lnTo>
                      <a:pt x="351" y="605"/>
                    </a:lnTo>
                    <a:close/>
                    <a:moveTo>
                      <a:pt x="312" y="640"/>
                    </a:moveTo>
                    <a:lnTo>
                      <a:pt x="311" y="638"/>
                    </a:lnTo>
                    <a:lnTo>
                      <a:pt x="311" y="636"/>
                    </a:lnTo>
                    <a:lnTo>
                      <a:pt x="310" y="634"/>
                    </a:lnTo>
                    <a:lnTo>
                      <a:pt x="310" y="632"/>
                    </a:lnTo>
                    <a:lnTo>
                      <a:pt x="308" y="632"/>
                    </a:lnTo>
                    <a:lnTo>
                      <a:pt x="306" y="632"/>
                    </a:lnTo>
                    <a:lnTo>
                      <a:pt x="306" y="634"/>
                    </a:lnTo>
                    <a:lnTo>
                      <a:pt x="307" y="636"/>
                    </a:lnTo>
                    <a:lnTo>
                      <a:pt x="308" y="638"/>
                    </a:lnTo>
                    <a:lnTo>
                      <a:pt x="308" y="639"/>
                    </a:lnTo>
                    <a:lnTo>
                      <a:pt x="306" y="640"/>
                    </a:lnTo>
                    <a:lnTo>
                      <a:pt x="303" y="639"/>
                    </a:lnTo>
                    <a:lnTo>
                      <a:pt x="304" y="641"/>
                    </a:lnTo>
                    <a:lnTo>
                      <a:pt x="304" y="644"/>
                    </a:lnTo>
                    <a:lnTo>
                      <a:pt x="307" y="644"/>
                    </a:lnTo>
                    <a:lnTo>
                      <a:pt x="309" y="644"/>
                    </a:lnTo>
                    <a:lnTo>
                      <a:pt x="309" y="644"/>
                    </a:lnTo>
                    <a:lnTo>
                      <a:pt x="309" y="641"/>
                    </a:lnTo>
                    <a:lnTo>
                      <a:pt x="308" y="640"/>
                    </a:lnTo>
                    <a:lnTo>
                      <a:pt x="308" y="639"/>
                    </a:lnTo>
                    <a:lnTo>
                      <a:pt x="310" y="639"/>
                    </a:lnTo>
                    <a:lnTo>
                      <a:pt x="312" y="640"/>
                    </a:lnTo>
                    <a:lnTo>
                      <a:pt x="313" y="641"/>
                    </a:lnTo>
                    <a:lnTo>
                      <a:pt x="313" y="644"/>
                    </a:lnTo>
                    <a:lnTo>
                      <a:pt x="315" y="644"/>
                    </a:lnTo>
                    <a:lnTo>
                      <a:pt x="317" y="644"/>
                    </a:lnTo>
                    <a:lnTo>
                      <a:pt x="317" y="641"/>
                    </a:lnTo>
                    <a:lnTo>
                      <a:pt x="316" y="640"/>
                    </a:lnTo>
                    <a:lnTo>
                      <a:pt x="314" y="640"/>
                    </a:lnTo>
                    <a:lnTo>
                      <a:pt x="312" y="640"/>
                    </a:lnTo>
                    <a:close/>
                    <a:moveTo>
                      <a:pt x="309" y="670"/>
                    </a:moveTo>
                    <a:lnTo>
                      <a:pt x="307" y="670"/>
                    </a:lnTo>
                    <a:lnTo>
                      <a:pt x="304" y="670"/>
                    </a:lnTo>
                    <a:lnTo>
                      <a:pt x="304" y="669"/>
                    </a:lnTo>
                    <a:lnTo>
                      <a:pt x="303" y="667"/>
                    </a:lnTo>
                    <a:lnTo>
                      <a:pt x="301" y="667"/>
                    </a:lnTo>
                    <a:lnTo>
                      <a:pt x="299" y="667"/>
                    </a:lnTo>
                    <a:lnTo>
                      <a:pt x="299" y="665"/>
                    </a:lnTo>
                    <a:lnTo>
                      <a:pt x="298" y="663"/>
                    </a:lnTo>
                    <a:lnTo>
                      <a:pt x="296" y="663"/>
                    </a:lnTo>
                    <a:lnTo>
                      <a:pt x="294" y="663"/>
                    </a:lnTo>
                    <a:lnTo>
                      <a:pt x="295" y="665"/>
                    </a:lnTo>
                    <a:lnTo>
                      <a:pt x="295" y="667"/>
                    </a:lnTo>
                    <a:lnTo>
                      <a:pt x="297" y="667"/>
                    </a:lnTo>
                    <a:lnTo>
                      <a:pt x="299" y="667"/>
                    </a:lnTo>
                    <a:lnTo>
                      <a:pt x="300" y="669"/>
                    </a:lnTo>
                    <a:lnTo>
                      <a:pt x="300" y="670"/>
                    </a:lnTo>
                    <a:lnTo>
                      <a:pt x="302" y="670"/>
                    </a:lnTo>
                    <a:lnTo>
                      <a:pt x="304" y="670"/>
                    </a:lnTo>
                    <a:lnTo>
                      <a:pt x="306" y="672"/>
                    </a:lnTo>
                    <a:lnTo>
                      <a:pt x="306" y="674"/>
                    </a:lnTo>
                    <a:lnTo>
                      <a:pt x="308" y="674"/>
                    </a:lnTo>
                    <a:lnTo>
                      <a:pt x="310" y="674"/>
                    </a:lnTo>
                    <a:lnTo>
                      <a:pt x="310" y="672"/>
                    </a:lnTo>
                    <a:lnTo>
                      <a:pt x="309" y="670"/>
                    </a:lnTo>
                    <a:close/>
                    <a:moveTo>
                      <a:pt x="248" y="740"/>
                    </a:moveTo>
                    <a:lnTo>
                      <a:pt x="246" y="740"/>
                    </a:lnTo>
                    <a:lnTo>
                      <a:pt x="244" y="740"/>
                    </a:lnTo>
                    <a:lnTo>
                      <a:pt x="245" y="742"/>
                    </a:lnTo>
                    <a:lnTo>
                      <a:pt x="245" y="745"/>
                    </a:lnTo>
                    <a:lnTo>
                      <a:pt x="247" y="745"/>
                    </a:lnTo>
                    <a:lnTo>
                      <a:pt x="249" y="745"/>
                    </a:lnTo>
                    <a:lnTo>
                      <a:pt x="250" y="746"/>
                    </a:lnTo>
                    <a:lnTo>
                      <a:pt x="250" y="748"/>
                    </a:lnTo>
                    <a:lnTo>
                      <a:pt x="251" y="750"/>
                    </a:lnTo>
                    <a:lnTo>
                      <a:pt x="251" y="752"/>
                    </a:lnTo>
                    <a:lnTo>
                      <a:pt x="253" y="752"/>
                    </a:lnTo>
                    <a:lnTo>
                      <a:pt x="256" y="752"/>
                    </a:lnTo>
                    <a:lnTo>
                      <a:pt x="254" y="748"/>
                    </a:lnTo>
                    <a:lnTo>
                      <a:pt x="253" y="746"/>
                    </a:lnTo>
                    <a:lnTo>
                      <a:pt x="253" y="744"/>
                    </a:lnTo>
                    <a:lnTo>
                      <a:pt x="256" y="744"/>
                    </a:lnTo>
                    <a:lnTo>
                      <a:pt x="258" y="744"/>
                    </a:lnTo>
                    <a:lnTo>
                      <a:pt x="257" y="742"/>
                    </a:lnTo>
                    <a:lnTo>
                      <a:pt x="257" y="740"/>
                    </a:lnTo>
                    <a:lnTo>
                      <a:pt x="254" y="740"/>
                    </a:lnTo>
                    <a:lnTo>
                      <a:pt x="252" y="740"/>
                    </a:lnTo>
                    <a:lnTo>
                      <a:pt x="252" y="742"/>
                    </a:lnTo>
                    <a:lnTo>
                      <a:pt x="253" y="744"/>
                    </a:lnTo>
                    <a:lnTo>
                      <a:pt x="251" y="745"/>
                    </a:lnTo>
                    <a:lnTo>
                      <a:pt x="249" y="745"/>
                    </a:lnTo>
                    <a:lnTo>
                      <a:pt x="249" y="742"/>
                    </a:lnTo>
                    <a:lnTo>
                      <a:pt x="248" y="740"/>
                    </a:lnTo>
                    <a:close/>
                    <a:moveTo>
                      <a:pt x="180" y="823"/>
                    </a:moveTo>
                    <a:lnTo>
                      <a:pt x="182" y="823"/>
                    </a:lnTo>
                    <a:lnTo>
                      <a:pt x="184" y="823"/>
                    </a:lnTo>
                    <a:lnTo>
                      <a:pt x="183" y="821"/>
                    </a:lnTo>
                    <a:lnTo>
                      <a:pt x="183" y="819"/>
                    </a:lnTo>
                    <a:lnTo>
                      <a:pt x="181" y="819"/>
                    </a:lnTo>
                    <a:lnTo>
                      <a:pt x="179" y="820"/>
                    </a:lnTo>
                    <a:lnTo>
                      <a:pt x="177" y="819"/>
                    </a:lnTo>
                    <a:lnTo>
                      <a:pt x="175" y="820"/>
                    </a:lnTo>
                    <a:lnTo>
                      <a:pt x="175" y="821"/>
                    </a:lnTo>
                    <a:lnTo>
                      <a:pt x="176" y="823"/>
                    </a:lnTo>
                    <a:lnTo>
                      <a:pt x="174" y="823"/>
                    </a:lnTo>
                    <a:lnTo>
                      <a:pt x="171" y="823"/>
                    </a:lnTo>
                    <a:lnTo>
                      <a:pt x="173" y="825"/>
                    </a:lnTo>
                    <a:lnTo>
                      <a:pt x="173" y="828"/>
                    </a:lnTo>
                    <a:lnTo>
                      <a:pt x="175" y="828"/>
                    </a:lnTo>
                    <a:lnTo>
                      <a:pt x="177" y="828"/>
                    </a:lnTo>
                    <a:lnTo>
                      <a:pt x="177" y="825"/>
                    </a:lnTo>
                    <a:lnTo>
                      <a:pt x="176" y="823"/>
                    </a:lnTo>
                    <a:lnTo>
                      <a:pt x="178" y="823"/>
                    </a:lnTo>
                    <a:lnTo>
                      <a:pt x="180" y="823"/>
                    </a:lnTo>
                    <a:close/>
                    <a:moveTo>
                      <a:pt x="226" y="833"/>
                    </a:moveTo>
                    <a:lnTo>
                      <a:pt x="228" y="833"/>
                    </a:lnTo>
                    <a:lnTo>
                      <a:pt x="230" y="833"/>
                    </a:lnTo>
                    <a:lnTo>
                      <a:pt x="229" y="831"/>
                    </a:lnTo>
                    <a:lnTo>
                      <a:pt x="228" y="830"/>
                    </a:lnTo>
                    <a:lnTo>
                      <a:pt x="230" y="829"/>
                    </a:lnTo>
                    <a:lnTo>
                      <a:pt x="232" y="829"/>
                    </a:lnTo>
                    <a:lnTo>
                      <a:pt x="232" y="828"/>
                    </a:lnTo>
                    <a:lnTo>
                      <a:pt x="231" y="825"/>
                    </a:lnTo>
                    <a:lnTo>
                      <a:pt x="229" y="825"/>
                    </a:lnTo>
                    <a:lnTo>
                      <a:pt x="227" y="825"/>
                    </a:lnTo>
                    <a:lnTo>
                      <a:pt x="228" y="828"/>
                    </a:lnTo>
                    <a:lnTo>
                      <a:pt x="228" y="830"/>
                    </a:lnTo>
                    <a:lnTo>
                      <a:pt x="227" y="830"/>
                    </a:lnTo>
                    <a:lnTo>
                      <a:pt x="224" y="830"/>
                    </a:lnTo>
                    <a:lnTo>
                      <a:pt x="223" y="830"/>
                    </a:lnTo>
                    <a:lnTo>
                      <a:pt x="220" y="830"/>
                    </a:lnTo>
                    <a:lnTo>
                      <a:pt x="219" y="828"/>
                    </a:lnTo>
                    <a:lnTo>
                      <a:pt x="218" y="825"/>
                    </a:lnTo>
                    <a:lnTo>
                      <a:pt x="218" y="823"/>
                    </a:lnTo>
                    <a:lnTo>
                      <a:pt x="217" y="822"/>
                    </a:lnTo>
                    <a:lnTo>
                      <a:pt x="215" y="822"/>
                    </a:lnTo>
                    <a:lnTo>
                      <a:pt x="213" y="822"/>
                    </a:lnTo>
                    <a:lnTo>
                      <a:pt x="214" y="824"/>
                    </a:lnTo>
                    <a:lnTo>
                      <a:pt x="214" y="825"/>
                    </a:lnTo>
                    <a:lnTo>
                      <a:pt x="215" y="828"/>
                    </a:lnTo>
                    <a:lnTo>
                      <a:pt x="216" y="830"/>
                    </a:lnTo>
                    <a:lnTo>
                      <a:pt x="218" y="830"/>
                    </a:lnTo>
                    <a:lnTo>
                      <a:pt x="220" y="830"/>
                    </a:lnTo>
                    <a:lnTo>
                      <a:pt x="220" y="832"/>
                    </a:lnTo>
                    <a:lnTo>
                      <a:pt x="222" y="833"/>
                    </a:lnTo>
                    <a:lnTo>
                      <a:pt x="226" y="833"/>
                    </a:lnTo>
                    <a:close/>
                    <a:moveTo>
                      <a:pt x="130" y="962"/>
                    </a:moveTo>
                    <a:lnTo>
                      <a:pt x="130" y="959"/>
                    </a:lnTo>
                    <a:lnTo>
                      <a:pt x="129" y="958"/>
                    </a:lnTo>
                    <a:lnTo>
                      <a:pt x="127" y="958"/>
                    </a:lnTo>
                    <a:lnTo>
                      <a:pt x="125" y="958"/>
                    </a:lnTo>
                    <a:lnTo>
                      <a:pt x="124" y="956"/>
                    </a:lnTo>
                    <a:lnTo>
                      <a:pt x="124" y="954"/>
                    </a:lnTo>
                    <a:lnTo>
                      <a:pt x="121" y="954"/>
                    </a:lnTo>
                    <a:lnTo>
                      <a:pt x="119" y="955"/>
                    </a:lnTo>
                    <a:lnTo>
                      <a:pt x="118" y="953"/>
                    </a:lnTo>
                    <a:lnTo>
                      <a:pt x="117" y="951"/>
                    </a:lnTo>
                    <a:lnTo>
                      <a:pt x="119" y="951"/>
                    </a:lnTo>
                    <a:lnTo>
                      <a:pt x="121" y="951"/>
                    </a:lnTo>
                    <a:lnTo>
                      <a:pt x="121" y="949"/>
                    </a:lnTo>
                    <a:lnTo>
                      <a:pt x="120" y="947"/>
                    </a:lnTo>
                    <a:lnTo>
                      <a:pt x="118" y="947"/>
                    </a:lnTo>
                    <a:lnTo>
                      <a:pt x="116" y="948"/>
                    </a:lnTo>
                    <a:lnTo>
                      <a:pt x="117" y="949"/>
                    </a:lnTo>
                    <a:lnTo>
                      <a:pt x="117" y="951"/>
                    </a:lnTo>
                    <a:lnTo>
                      <a:pt x="115" y="951"/>
                    </a:lnTo>
                    <a:lnTo>
                      <a:pt x="113" y="951"/>
                    </a:lnTo>
                    <a:lnTo>
                      <a:pt x="114" y="953"/>
                    </a:lnTo>
                    <a:lnTo>
                      <a:pt x="115" y="955"/>
                    </a:lnTo>
                    <a:lnTo>
                      <a:pt x="117" y="955"/>
                    </a:lnTo>
                    <a:lnTo>
                      <a:pt x="119" y="955"/>
                    </a:lnTo>
                    <a:lnTo>
                      <a:pt x="120" y="956"/>
                    </a:lnTo>
                    <a:lnTo>
                      <a:pt x="120" y="958"/>
                    </a:lnTo>
                    <a:lnTo>
                      <a:pt x="121" y="961"/>
                    </a:lnTo>
                    <a:lnTo>
                      <a:pt x="123" y="963"/>
                    </a:lnTo>
                    <a:lnTo>
                      <a:pt x="124" y="963"/>
                    </a:lnTo>
                    <a:lnTo>
                      <a:pt x="126" y="962"/>
                    </a:lnTo>
                    <a:lnTo>
                      <a:pt x="127" y="964"/>
                    </a:lnTo>
                    <a:lnTo>
                      <a:pt x="128" y="966"/>
                    </a:lnTo>
                    <a:lnTo>
                      <a:pt x="130" y="966"/>
                    </a:lnTo>
                    <a:lnTo>
                      <a:pt x="132" y="966"/>
                    </a:lnTo>
                    <a:lnTo>
                      <a:pt x="130" y="962"/>
                    </a:lnTo>
                    <a:close/>
                    <a:moveTo>
                      <a:pt x="115" y="986"/>
                    </a:moveTo>
                    <a:lnTo>
                      <a:pt x="114" y="984"/>
                    </a:lnTo>
                    <a:lnTo>
                      <a:pt x="113" y="983"/>
                    </a:lnTo>
                    <a:lnTo>
                      <a:pt x="111" y="983"/>
                    </a:lnTo>
                    <a:lnTo>
                      <a:pt x="109" y="983"/>
                    </a:lnTo>
                    <a:lnTo>
                      <a:pt x="104" y="983"/>
                    </a:lnTo>
                    <a:lnTo>
                      <a:pt x="103" y="980"/>
                    </a:lnTo>
                    <a:lnTo>
                      <a:pt x="106" y="980"/>
                    </a:lnTo>
                    <a:lnTo>
                      <a:pt x="108" y="979"/>
                    </a:lnTo>
                    <a:lnTo>
                      <a:pt x="107" y="978"/>
                    </a:lnTo>
                    <a:lnTo>
                      <a:pt x="106" y="975"/>
                    </a:lnTo>
                    <a:lnTo>
                      <a:pt x="104" y="975"/>
                    </a:lnTo>
                    <a:lnTo>
                      <a:pt x="102" y="975"/>
                    </a:lnTo>
                    <a:lnTo>
                      <a:pt x="102" y="978"/>
                    </a:lnTo>
                    <a:lnTo>
                      <a:pt x="103" y="980"/>
                    </a:lnTo>
                    <a:lnTo>
                      <a:pt x="101" y="980"/>
                    </a:lnTo>
                    <a:lnTo>
                      <a:pt x="99" y="980"/>
                    </a:lnTo>
                    <a:lnTo>
                      <a:pt x="100" y="982"/>
                    </a:lnTo>
                    <a:lnTo>
                      <a:pt x="101" y="984"/>
                    </a:lnTo>
                    <a:lnTo>
                      <a:pt x="103" y="983"/>
                    </a:lnTo>
                    <a:lnTo>
                      <a:pt x="104" y="983"/>
                    </a:lnTo>
                    <a:lnTo>
                      <a:pt x="106" y="985"/>
                    </a:lnTo>
                    <a:lnTo>
                      <a:pt x="107" y="987"/>
                    </a:lnTo>
                    <a:lnTo>
                      <a:pt x="108" y="989"/>
                    </a:lnTo>
                    <a:lnTo>
                      <a:pt x="108" y="990"/>
                    </a:lnTo>
                    <a:lnTo>
                      <a:pt x="110" y="990"/>
                    </a:lnTo>
                    <a:lnTo>
                      <a:pt x="112" y="990"/>
                    </a:lnTo>
                    <a:lnTo>
                      <a:pt x="112" y="988"/>
                    </a:lnTo>
                    <a:lnTo>
                      <a:pt x="111" y="986"/>
                    </a:lnTo>
                    <a:lnTo>
                      <a:pt x="113" y="986"/>
                    </a:lnTo>
                    <a:lnTo>
                      <a:pt x="115" y="986"/>
                    </a:lnTo>
                    <a:close/>
                    <a:moveTo>
                      <a:pt x="76" y="1036"/>
                    </a:moveTo>
                    <a:lnTo>
                      <a:pt x="77" y="1038"/>
                    </a:lnTo>
                    <a:lnTo>
                      <a:pt x="77" y="1040"/>
                    </a:lnTo>
                    <a:lnTo>
                      <a:pt x="79" y="1040"/>
                    </a:lnTo>
                    <a:lnTo>
                      <a:pt x="81" y="1039"/>
                    </a:lnTo>
                    <a:lnTo>
                      <a:pt x="80" y="1038"/>
                    </a:lnTo>
                    <a:lnTo>
                      <a:pt x="80" y="1036"/>
                    </a:lnTo>
                    <a:lnTo>
                      <a:pt x="78" y="1036"/>
                    </a:lnTo>
                    <a:lnTo>
                      <a:pt x="76" y="1036"/>
                    </a:lnTo>
                    <a:lnTo>
                      <a:pt x="75" y="1035"/>
                    </a:lnTo>
                    <a:lnTo>
                      <a:pt x="74" y="1033"/>
                    </a:lnTo>
                    <a:lnTo>
                      <a:pt x="71" y="1033"/>
                    </a:lnTo>
                    <a:lnTo>
                      <a:pt x="69" y="1033"/>
                    </a:lnTo>
                    <a:lnTo>
                      <a:pt x="70" y="1035"/>
                    </a:lnTo>
                    <a:lnTo>
                      <a:pt x="71" y="1037"/>
                    </a:lnTo>
                    <a:lnTo>
                      <a:pt x="69" y="1037"/>
                    </a:lnTo>
                    <a:lnTo>
                      <a:pt x="67" y="1037"/>
                    </a:lnTo>
                    <a:lnTo>
                      <a:pt x="68" y="1039"/>
                    </a:lnTo>
                    <a:lnTo>
                      <a:pt x="69" y="1041"/>
                    </a:lnTo>
                    <a:lnTo>
                      <a:pt x="71" y="1041"/>
                    </a:lnTo>
                    <a:lnTo>
                      <a:pt x="73" y="1040"/>
                    </a:lnTo>
                    <a:lnTo>
                      <a:pt x="73" y="1039"/>
                    </a:lnTo>
                    <a:lnTo>
                      <a:pt x="71" y="1037"/>
                    </a:lnTo>
                    <a:lnTo>
                      <a:pt x="74" y="1037"/>
                    </a:lnTo>
                    <a:lnTo>
                      <a:pt x="76" y="1036"/>
                    </a:lnTo>
                    <a:close/>
                    <a:moveTo>
                      <a:pt x="100" y="1053"/>
                    </a:moveTo>
                    <a:lnTo>
                      <a:pt x="98" y="1050"/>
                    </a:lnTo>
                    <a:lnTo>
                      <a:pt x="98" y="1048"/>
                    </a:lnTo>
                    <a:lnTo>
                      <a:pt x="97" y="1046"/>
                    </a:lnTo>
                    <a:lnTo>
                      <a:pt x="95" y="1046"/>
                    </a:lnTo>
                    <a:lnTo>
                      <a:pt x="93" y="1047"/>
                    </a:lnTo>
                    <a:lnTo>
                      <a:pt x="91" y="1047"/>
                    </a:lnTo>
                    <a:lnTo>
                      <a:pt x="89" y="1047"/>
                    </a:lnTo>
                    <a:lnTo>
                      <a:pt x="90" y="1049"/>
                    </a:lnTo>
                    <a:lnTo>
                      <a:pt x="91" y="1050"/>
                    </a:lnTo>
                    <a:lnTo>
                      <a:pt x="92" y="1054"/>
                    </a:lnTo>
                    <a:lnTo>
                      <a:pt x="93" y="1056"/>
                    </a:lnTo>
                    <a:lnTo>
                      <a:pt x="94" y="1057"/>
                    </a:lnTo>
                    <a:lnTo>
                      <a:pt x="96" y="1057"/>
                    </a:lnTo>
                    <a:lnTo>
                      <a:pt x="98" y="1057"/>
                    </a:lnTo>
                    <a:lnTo>
                      <a:pt x="101" y="1056"/>
                    </a:lnTo>
                    <a:lnTo>
                      <a:pt x="100" y="1053"/>
                    </a:lnTo>
                    <a:close/>
                    <a:moveTo>
                      <a:pt x="43" y="1137"/>
                    </a:moveTo>
                    <a:lnTo>
                      <a:pt x="43" y="1136"/>
                    </a:lnTo>
                    <a:lnTo>
                      <a:pt x="42" y="1134"/>
                    </a:lnTo>
                    <a:lnTo>
                      <a:pt x="40" y="1130"/>
                    </a:lnTo>
                    <a:lnTo>
                      <a:pt x="31" y="1132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29" y="1125"/>
                    </a:lnTo>
                    <a:lnTo>
                      <a:pt x="28" y="1124"/>
                    </a:lnTo>
                    <a:lnTo>
                      <a:pt x="26" y="1124"/>
                    </a:lnTo>
                    <a:lnTo>
                      <a:pt x="24" y="1124"/>
                    </a:lnTo>
                    <a:lnTo>
                      <a:pt x="25" y="1126"/>
                    </a:lnTo>
                    <a:lnTo>
                      <a:pt x="26" y="1129"/>
                    </a:lnTo>
                    <a:lnTo>
                      <a:pt x="26" y="1130"/>
                    </a:lnTo>
                    <a:lnTo>
                      <a:pt x="27" y="1132"/>
                    </a:lnTo>
                    <a:lnTo>
                      <a:pt x="29" y="1132"/>
                    </a:lnTo>
                    <a:lnTo>
                      <a:pt x="31" y="1132"/>
                    </a:lnTo>
                    <a:lnTo>
                      <a:pt x="32" y="1133"/>
                    </a:lnTo>
                    <a:lnTo>
                      <a:pt x="33" y="1135"/>
                    </a:lnTo>
                    <a:lnTo>
                      <a:pt x="35" y="1135"/>
                    </a:lnTo>
                    <a:lnTo>
                      <a:pt x="37" y="1134"/>
                    </a:lnTo>
                    <a:lnTo>
                      <a:pt x="38" y="1136"/>
                    </a:lnTo>
                    <a:lnTo>
                      <a:pt x="38" y="1138"/>
                    </a:lnTo>
                    <a:lnTo>
                      <a:pt x="41" y="1138"/>
                    </a:lnTo>
                    <a:lnTo>
                      <a:pt x="43" y="1137"/>
                    </a:lnTo>
                    <a:close/>
                    <a:moveTo>
                      <a:pt x="49" y="1168"/>
                    </a:moveTo>
                    <a:lnTo>
                      <a:pt x="48" y="1166"/>
                    </a:lnTo>
                    <a:lnTo>
                      <a:pt x="47" y="1164"/>
                    </a:lnTo>
                    <a:lnTo>
                      <a:pt x="49" y="1164"/>
                    </a:lnTo>
                    <a:lnTo>
                      <a:pt x="51" y="1164"/>
                    </a:lnTo>
                    <a:lnTo>
                      <a:pt x="50" y="1162"/>
                    </a:lnTo>
                    <a:lnTo>
                      <a:pt x="49" y="1159"/>
                    </a:lnTo>
                    <a:lnTo>
                      <a:pt x="47" y="1161"/>
                    </a:lnTo>
                    <a:lnTo>
                      <a:pt x="45" y="1161"/>
                    </a:lnTo>
                    <a:lnTo>
                      <a:pt x="44" y="1158"/>
                    </a:lnTo>
                    <a:lnTo>
                      <a:pt x="44" y="1156"/>
                    </a:lnTo>
                    <a:lnTo>
                      <a:pt x="43" y="1155"/>
                    </a:lnTo>
                    <a:lnTo>
                      <a:pt x="42" y="1153"/>
                    </a:lnTo>
                    <a:lnTo>
                      <a:pt x="41" y="1151"/>
                    </a:lnTo>
                    <a:lnTo>
                      <a:pt x="40" y="1150"/>
                    </a:lnTo>
                    <a:lnTo>
                      <a:pt x="42" y="1149"/>
                    </a:lnTo>
                    <a:lnTo>
                      <a:pt x="44" y="1149"/>
                    </a:lnTo>
                    <a:lnTo>
                      <a:pt x="44" y="1147"/>
                    </a:lnTo>
                    <a:lnTo>
                      <a:pt x="43" y="1146"/>
                    </a:lnTo>
                    <a:lnTo>
                      <a:pt x="41" y="1146"/>
                    </a:lnTo>
                    <a:lnTo>
                      <a:pt x="38" y="1146"/>
                    </a:lnTo>
                    <a:lnTo>
                      <a:pt x="40" y="1148"/>
                    </a:lnTo>
                    <a:lnTo>
                      <a:pt x="40" y="1150"/>
                    </a:lnTo>
                    <a:lnTo>
                      <a:pt x="37" y="1150"/>
                    </a:lnTo>
                    <a:lnTo>
                      <a:pt x="36" y="1150"/>
                    </a:lnTo>
                    <a:lnTo>
                      <a:pt x="33" y="1150"/>
                    </a:lnTo>
                    <a:lnTo>
                      <a:pt x="32" y="1151"/>
                    </a:lnTo>
                    <a:lnTo>
                      <a:pt x="32" y="1152"/>
                    </a:lnTo>
                    <a:lnTo>
                      <a:pt x="33" y="1154"/>
                    </a:lnTo>
                    <a:lnTo>
                      <a:pt x="35" y="1154"/>
                    </a:lnTo>
                    <a:lnTo>
                      <a:pt x="37" y="1154"/>
                    </a:lnTo>
                    <a:lnTo>
                      <a:pt x="38" y="1155"/>
                    </a:lnTo>
                    <a:lnTo>
                      <a:pt x="40" y="1157"/>
                    </a:lnTo>
                    <a:lnTo>
                      <a:pt x="41" y="1159"/>
                    </a:lnTo>
                    <a:lnTo>
                      <a:pt x="41" y="1161"/>
                    </a:lnTo>
                    <a:lnTo>
                      <a:pt x="43" y="1161"/>
                    </a:lnTo>
                    <a:lnTo>
                      <a:pt x="45" y="1161"/>
                    </a:lnTo>
                    <a:lnTo>
                      <a:pt x="46" y="1163"/>
                    </a:lnTo>
                    <a:lnTo>
                      <a:pt x="47" y="1164"/>
                    </a:lnTo>
                    <a:lnTo>
                      <a:pt x="45" y="1165"/>
                    </a:lnTo>
                    <a:lnTo>
                      <a:pt x="43" y="1165"/>
                    </a:lnTo>
                    <a:lnTo>
                      <a:pt x="44" y="1167"/>
                    </a:lnTo>
                    <a:lnTo>
                      <a:pt x="45" y="1168"/>
                    </a:lnTo>
                    <a:lnTo>
                      <a:pt x="43" y="1169"/>
                    </a:lnTo>
                    <a:lnTo>
                      <a:pt x="41" y="1169"/>
                    </a:lnTo>
                    <a:lnTo>
                      <a:pt x="42" y="1171"/>
                    </a:lnTo>
                    <a:lnTo>
                      <a:pt x="42" y="1172"/>
                    </a:lnTo>
                    <a:lnTo>
                      <a:pt x="44" y="1172"/>
                    </a:lnTo>
                    <a:lnTo>
                      <a:pt x="46" y="1172"/>
                    </a:lnTo>
                    <a:lnTo>
                      <a:pt x="46" y="1170"/>
                    </a:lnTo>
                    <a:lnTo>
                      <a:pt x="45" y="1168"/>
                    </a:lnTo>
                    <a:lnTo>
                      <a:pt x="49" y="1168"/>
                    </a:lnTo>
                    <a:close/>
                    <a:moveTo>
                      <a:pt x="89" y="1066"/>
                    </a:moveTo>
                    <a:lnTo>
                      <a:pt x="91" y="1066"/>
                    </a:lnTo>
                    <a:lnTo>
                      <a:pt x="93" y="1066"/>
                    </a:lnTo>
                    <a:lnTo>
                      <a:pt x="94" y="1067"/>
                    </a:lnTo>
                    <a:lnTo>
                      <a:pt x="94" y="1069"/>
                    </a:lnTo>
                    <a:lnTo>
                      <a:pt x="93" y="1069"/>
                    </a:lnTo>
                    <a:lnTo>
                      <a:pt x="91" y="1070"/>
                    </a:lnTo>
                    <a:lnTo>
                      <a:pt x="91" y="1071"/>
                    </a:lnTo>
                    <a:lnTo>
                      <a:pt x="92" y="1073"/>
                    </a:lnTo>
                    <a:lnTo>
                      <a:pt x="94" y="1073"/>
                    </a:lnTo>
                    <a:lnTo>
                      <a:pt x="96" y="1072"/>
                    </a:lnTo>
                    <a:lnTo>
                      <a:pt x="95" y="1071"/>
                    </a:lnTo>
                    <a:lnTo>
                      <a:pt x="94" y="1069"/>
                    </a:lnTo>
                    <a:lnTo>
                      <a:pt x="96" y="1069"/>
                    </a:lnTo>
                    <a:lnTo>
                      <a:pt x="98" y="1069"/>
                    </a:lnTo>
                    <a:lnTo>
                      <a:pt x="97" y="1065"/>
                    </a:lnTo>
                    <a:lnTo>
                      <a:pt x="95" y="1065"/>
                    </a:lnTo>
                    <a:lnTo>
                      <a:pt x="93" y="1066"/>
                    </a:lnTo>
                    <a:lnTo>
                      <a:pt x="92" y="1064"/>
                    </a:lnTo>
                    <a:lnTo>
                      <a:pt x="91" y="1062"/>
                    </a:lnTo>
                    <a:lnTo>
                      <a:pt x="89" y="1062"/>
                    </a:lnTo>
                    <a:lnTo>
                      <a:pt x="87" y="1063"/>
                    </a:lnTo>
                    <a:lnTo>
                      <a:pt x="87" y="1064"/>
                    </a:lnTo>
                    <a:lnTo>
                      <a:pt x="89" y="1066"/>
                    </a:lnTo>
                    <a:close/>
                    <a:moveTo>
                      <a:pt x="365" y="637"/>
                    </a:moveTo>
                    <a:lnTo>
                      <a:pt x="367" y="637"/>
                    </a:lnTo>
                    <a:lnTo>
                      <a:pt x="368" y="637"/>
                    </a:lnTo>
                    <a:lnTo>
                      <a:pt x="368" y="635"/>
                    </a:lnTo>
                    <a:lnTo>
                      <a:pt x="367" y="633"/>
                    </a:lnTo>
                    <a:lnTo>
                      <a:pt x="367" y="631"/>
                    </a:lnTo>
                    <a:lnTo>
                      <a:pt x="366" y="629"/>
                    </a:lnTo>
                    <a:lnTo>
                      <a:pt x="364" y="629"/>
                    </a:lnTo>
                    <a:lnTo>
                      <a:pt x="362" y="629"/>
                    </a:lnTo>
                    <a:lnTo>
                      <a:pt x="360" y="629"/>
                    </a:lnTo>
                    <a:lnTo>
                      <a:pt x="359" y="629"/>
                    </a:lnTo>
                    <a:lnTo>
                      <a:pt x="358" y="627"/>
                    </a:lnTo>
                    <a:lnTo>
                      <a:pt x="357" y="625"/>
                    </a:lnTo>
                    <a:lnTo>
                      <a:pt x="355" y="624"/>
                    </a:lnTo>
                    <a:lnTo>
                      <a:pt x="353" y="624"/>
                    </a:lnTo>
                    <a:lnTo>
                      <a:pt x="353" y="627"/>
                    </a:lnTo>
                    <a:lnTo>
                      <a:pt x="355" y="629"/>
                    </a:lnTo>
                    <a:lnTo>
                      <a:pt x="357" y="629"/>
                    </a:lnTo>
                    <a:lnTo>
                      <a:pt x="359" y="629"/>
                    </a:lnTo>
                    <a:lnTo>
                      <a:pt x="359" y="631"/>
                    </a:lnTo>
                    <a:lnTo>
                      <a:pt x="360" y="633"/>
                    </a:lnTo>
                    <a:lnTo>
                      <a:pt x="360" y="635"/>
                    </a:lnTo>
                    <a:lnTo>
                      <a:pt x="361" y="636"/>
                    </a:lnTo>
                    <a:lnTo>
                      <a:pt x="361" y="638"/>
                    </a:lnTo>
                    <a:lnTo>
                      <a:pt x="362" y="640"/>
                    </a:lnTo>
                    <a:lnTo>
                      <a:pt x="364" y="640"/>
                    </a:lnTo>
                    <a:lnTo>
                      <a:pt x="366" y="640"/>
                    </a:lnTo>
                    <a:lnTo>
                      <a:pt x="365" y="638"/>
                    </a:lnTo>
                    <a:lnTo>
                      <a:pt x="365" y="637"/>
                    </a:lnTo>
                    <a:close/>
                    <a:moveTo>
                      <a:pt x="400" y="577"/>
                    </a:moveTo>
                    <a:lnTo>
                      <a:pt x="409" y="577"/>
                    </a:lnTo>
                    <a:lnTo>
                      <a:pt x="413" y="577"/>
                    </a:lnTo>
                    <a:lnTo>
                      <a:pt x="412" y="573"/>
                    </a:lnTo>
                    <a:lnTo>
                      <a:pt x="410" y="573"/>
                    </a:lnTo>
                    <a:lnTo>
                      <a:pt x="408" y="572"/>
                    </a:lnTo>
                    <a:lnTo>
                      <a:pt x="408" y="571"/>
                    </a:lnTo>
                    <a:lnTo>
                      <a:pt x="407" y="569"/>
                    </a:lnTo>
                    <a:lnTo>
                      <a:pt x="405" y="569"/>
                    </a:lnTo>
                    <a:lnTo>
                      <a:pt x="402" y="569"/>
                    </a:lnTo>
                    <a:lnTo>
                      <a:pt x="398" y="569"/>
                    </a:lnTo>
                    <a:lnTo>
                      <a:pt x="400" y="577"/>
                    </a:lnTo>
                    <a:close/>
                    <a:moveTo>
                      <a:pt x="30" y="1166"/>
                    </a:moveTo>
                    <a:lnTo>
                      <a:pt x="30" y="1165"/>
                    </a:lnTo>
                    <a:lnTo>
                      <a:pt x="29" y="1163"/>
                    </a:lnTo>
                    <a:lnTo>
                      <a:pt x="27" y="1163"/>
                    </a:lnTo>
                    <a:lnTo>
                      <a:pt x="25" y="1164"/>
                    </a:lnTo>
                    <a:lnTo>
                      <a:pt x="24" y="1162"/>
                    </a:lnTo>
                    <a:lnTo>
                      <a:pt x="23" y="1159"/>
                    </a:lnTo>
                    <a:lnTo>
                      <a:pt x="20" y="1159"/>
                    </a:lnTo>
                    <a:lnTo>
                      <a:pt x="18" y="1161"/>
                    </a:lnTo>
                    <a:lnTo>
                      <a:pt x="17" y="1161"/>
                    </a:lnTo>
                    <a:lnTo>
                      <a:pt x="15" y="1161"/>
                    </a:lnTo>
                    <a:lnTo>
                      <a:pt x="14" y="1159"/>
                    </a:lnTo>
                    <a:lnTo>
                      <a:pt x="13" y="1157"/>
                    </a:lnTo>
                    <a:lnTo>
                      <a:pt x="15" y="1157"/>
                    </a:lnTo>
                    <a:lnTo>
                      <a:pt x="17" y="1156"/>
                    </a:lnTo>
                    <a:lnTo>
                      <a:pt x="16" y="1155"/>
                    </a:lnTo>
                    <a:lnTo>
                      <a:pt x="15" y="1153"/>
                    </a:lnTo>
                    <a:lnTo>
                      <a:pt x="17" y="1153"/>
                    </a:lnTo>
                    <a:lnTo>
                      <a:pt x="19" y="1152"/>
                    </a:lnTo>
                    <a:lnTo>
                      <a:pt x="18" y="1151"/>
                    </a:lnTo>
                    <a:lnTo>
                      <a:pt x="17" y="1149"/>
                    </a:lnTo>
                    <a:lnTo>
                      <a:pt x="16" y="1149"/>
                    </a:lnTo>
                    <a:lnTo>
                      <a:pt x="14" y="1150"/>
                    </a:lnTo>
                    <a:lnTo>
                      <a:pt x="12" y="1150"/>
                    </a:lnTo>
                    <a:lnTo>
                      <a:pt x="10" y="1150"/>
                    </a:lnTo>
                    <a:lnTo>
                      <a:pt x="9" y="1148"/>
                    </a:lnTo>
                    <a:lnTo>
                      <a:pt x="8" y="1147"/>
                    </a:lnTo>
                    <a:lnTo>
                      <a:pt x="6" y="1147"/>
                    </a:lnTo>
                    <a:lnTo>
                      <a:pt x="3" y="1147"/>
                    </a:lnTo>
                    <a:lnTo>
                      <a:pt x="2" y="1146"/>
                    </a:lnTo>
                    <a:lnTo>
                      <a:pt x="2" y="1143"/>
                    </a:lnTo>
                    <a:lnTo>
                      <a:pt x="1" y="1141"/>
                    </a:lnTo>
                    <a:lnTo>
                      <a:pt x="0" y="1139"/>
                    </a:lnTo>
                    <a:lnTo>
                      <a:pt x="2" y="1139"/>
                    </a:lnTo>
                    <a:lnTo>
                      <a:pt x="4" y="1139"/>
                    </a:lnTo>
                    <a:lnTo>
                      <a:pt x="3" y="1137"/>
                    </a:lnTo>
                    <a:lnTo>
                      <a:pt x="2" y="1135"/>
                    </a:lnTo>
                    <a:lnTo>
                      <a:pt x="4" y="1135"/>
                    </a:lnTo>
                    <a:lnTo>
                      <a:pt x="7" y="1135"/>
                    </a:lnTo>
                    <a:lnTo>
                      <a:pt x="7" y="1135"/>
                    </a:lnTo>
                    <a:lnTo>
                      <a:pt x="8" y="1137"/>
                    </a:lnTo>
                    <a:lnTo>
                      <a:pt x="8" y="1138"/>
                    </a:lnTo>
                    <a:lnTo>
                      <a:pt x="9" y="1138"/>
                    </a:lnTo>
                    <a:lnTo>
                      <a:pt x="11" y="1138"/>
                    </a:lnTo>
                    <a:lnTo>
                      <a:pt x="13" y="1138"/>
                    </a:lnTo>
                    <a:lnTo>
                      <a:pt x="12" y="1136"/>
                    </a:lnTo>
                    <a:lnTo>
                      <a:pt x="11" y="1134"/>
                    </a:lnTo>
                    <a:lnTo>
                      <a:pt x="13" y="1134"/>
                    </a:lnTo>
                    <a:lnTo>
                      <a:pt x="15" y="1134"/>
                    </a:lnTo>
                    <a:lnTo>
                      <a:pt x="13" y="1130"/>
                    </a:lnTo>
                    <a:lnTo>
                      <a:pt x="12" y="1129"/>
                    </a:lnTo>
                    <a:lnTo>
                      <a:pt x="12" y="1126"/>
                    </a:lnTo>
                    <a:lnTo>
                      <a:pt x="11" y="1124"/>
                    </a:lnTo>
                    <a:lnTo>
                      <a:pt x="10" y="1123"/>
                    </a:lnTo>
                    <a:lnTo>
                      <a:pt x="9" y="1123"/>
                    </a:lnTo>
                    <a:lnTo>
                      <a:pt x="8" y="1123"/>
                    </a:lnTo>
                    <a:lnTo>
                      <a:pt x="7" y="1123"/>
                    </a:lnTo>
                    <a:lnTo>
                      <a:pt x="6" y="1123"/>
                    </a:lnTo>
                    <a:lnTo>
                      <a:pt x="4" y="1121"/>
                    </a:lnTo>
                    <a:lnTo>
                      <a:pt x="3" y="1120"/>
                    </a:lnTo>
                    <a:lnTo>
                      <a:pt x="6" y="1119"/>
                    </a:lnTo>
                    <a:lnTo>
                      <a:pt x="8" y="1119"/>
                    </a:lnTo>
                    <a:lnTo>
                      <a:pt x="7" y="1117"/>
                    </a:lnTo>
                    <a:lnTo>
                      <a:pt x="7" y="1116"/>
                    </a:lnTo>
                    <a:lnTo>
                      <a:pt x="8" y="1115"/>
                    </a:lnTo>
                    <a:lnTo>
                      <a:pt x="10" y="1115"/>
                    </a:lnTo>
                    <a:lnTo>
                      <a:pt x="13" y="1115"/>
                    </a:lnTo>
                    <a:lnTo>
                      <a:pt x="14" y="1115"/>
                    </a:lnTo>
                    <a:lnTo>
                      <a:pt x="14" y="1113"/>
                    </a:lnTo>
                    <a:lnTo>
                      <a:pt x="13" y="1111"/>
                    </a:lnTo>
                    <a:lnTo>
                      <a:pt x="11" y="1111"/>
                    </a:lnTo>
                    <a:lnTo>
                      <a:pt x="9" y="1112"/>
                    </a:lnTo>
                    <a:lnTo>
                      <a:pt x="8" y="1109"/>
                    </a:lnTo>
                    <a:lnTo>
                      <a:pt x="7" y="1107"/>
                    </a:lnTo>
                    <a:lnTo>
                      <a:pt x="9" y="1107"/>
                    </a:lnTo>
                    <a:lnTo>
                      <a:pt x="11" y="1107"/>
                    </a:lnTo>
                    <a:lnTo>
                      <a:pt x="10" y="1105"/>
                    </a:lnTo>
                    <a:lnTo>
                      <a:pt x="9" y="1103"/>
                    </a:lnTo>
                    <a:lnTo>
                      <a:pt x="11" y="1103"/>
                    </a:lnTo>
                    <a:lnTo>
                      <a:pt x="13" y="1103"/>
                    </a:lnTo>
                    <a:lnTo>
                      <a:pt x="15" y="1103"/>
                    </a:lnTo>
                    <a:lnTo>
                      <a:pt x="17" y="1102"/>
                    </a:lnTo>
                    <a:lnTo>
                      <a:pt x="16" y="1100"/>
                    </a:lnTo>
                    <a:lnTo>
                      <a:pt x="16" y="1099"/>
                    </a:lnTo>
                    <a:lnTo>
                      <a:pt x="17" y="1098"/>
                    </a:lnTo>
                    <a:lnTo>
                      <a:pt x="19" y="1098"/>
                    </a:lnTo>
                    <a:lnTo>
                      <a:pt x="21" y="1098"/>
                    </a:lnTo>
                    <a:lnTo>
                      <a:pt x="24" y="1098"/>
                    </a:lnTo>
                    <a:lnTo>
                      <a:pt x="24" y="1096"/>
                    </a:lnTo>
                    <a:lnTo>
                      <a:pt x="23" y="1094"/>
                    </a:lnTo>
                    <a:lnTo>
                      <a:pt x="20" y="1095"/>
                    </a:lnTo>
                    <a:lnTo>
                      <a:pt x="18" y="1095"/>
                    </a:lnTo>
                    <a:lnTo>
                      <a:pt x="17" y="1092"/>
                    </a:lnTo>
                    <a:lnTo>
                      <a:pt x="16" y="1090"/>
                    </a:lnTo>
                    <a:lnTo>
                      <a:pt x="18" y="1090"/>
                    </a:lnTo>
                    <a:lnTo>
                      <a:pt x="20" y="1090"/>
                    </a:lnTo>
                    <a:lnTo>
                      <a:pt x="23" y="1090"/>
                    </a:lnTo>
                    <a:lnTo>
                      <a:pt x="25" y="1089"/>
                    </a:lnTo>
                    <a:lnTo>
                      <a:pt x="24" y="1088"/>
                    </a:lnTo>
                    <a:lnTo>
                      <a:pt x="23" y="1086"/>
                    </a:lnTo>
                    <a:lnTo>
                      <a:pt x="20" y="1086"/>
                    </a:lnTo>
                    <a:lnTo>
                      <a:pt x="18" y="1086"/>
                    </a:lnTo>
                    <a:lnTo>
                      <a:pt x="18" y="1085"/>
                    </a:lnTo>
                    <a:lnTo>
                      <a:pt x="17" y="1083"/>
                    </a:lnTo>
                    <a:lnTo>
                      <a:pt x="19" y="1083"/>
                    </a:lnTo>
                    <a:lnTo>
                      <a:pt x="21" y="1082"/>
                    </a:lnTo>
                    <a:lnTo>
                      <a:pt x="21" y="1083"/>
                    </a:lnTo>
                    <a:lnTo>
                      <a:pt x="23" y="1084"/>
                    </a:lnTo>
                    <a:lnTo>
                      <a:pt x="23" y="1085"/>
                    </a:lnTo>
                    <a:lnTo>
                      <a:pt x="23" y="1086"/>
                    </a:lnTo>
                    <a:lnTo>
                      <a:pt x="25" y="1086"/>
                    </a:lnTo>
                    <a:lnTo>
                      <a:pt x="27" y="1085"/>
                    </a:lnTo>
                    <a:lnTo>
                      <a:pt x="27" y="1084"/>
                    </a:lnTo>
                    <a:lnTo>
                      <a:pt x="26" y="1082"/>
                    </a:lnTo>
                    <a:lnTo>
                      <a:pt x="25" y="1080"/>
                    </a:lnTo>
                    <a:lnTo>
                      <a:pt x="24" y="1078"/>
                    </a:lnTo>
                    <a:lnTo>
                      <a:pt x="26" y="1078"/>
                    </a:lnTo>
                    <a:lnTo>
                      <a:pt x="28" y="1078"/>
                    </a:lnTo>
                    <a:lnTo>
                      <a:pt x="30" y="1078"/>
                    </a:lnTo>
                    <a:lnTo>
                      <a:pt x="32" y="1076"/>
                    </a:lnTo>
                    <a:lnTo>
                      <a:pt x="31" y="1075"/>
                    </a:lnTo>
                    <a:lnTo>
                      <a:pt x="30" y="1073"/>
                    </a:lnTo>
                    <a:lnTo>
                      <a:pt x="30" y="1071"/>
                    </a:lnTo>
                    <a:lnTo>
                      <a:pt x="29" y="1069"/>
                    </a:lnTo>
                    <a:lnTo>
                      <a:pt x="31" y="1069"/>
                    </a:lnTo>
                    <a:lnTo>
                      <a:pt x="33" y="1069"/>
                    </a:lnTo>
                    <a:lnTo>
                      <a:pt x="32" y="1067"/>
                    </a:lnTo>
                    <a:lnTo>
                      <a:pt x="31" y="1065"/>
                    </a:lnTo>
                    <a:lnTo>
                      <a:pt x="33" y="1065"/>
                    </a:lnTo>
                    <a:lnTo>
                      <a:pt x="35" y="1065"/>
                    </a:lnTo>
                    <a:lnTo>
                      <a:pt x="36" y="1067"/>
                    </a:lnTo>
                    <a:lnTo>
                      <a:pt x="37" y="1068"/>
                    </a:lnTo>
                    <a:lnTo>
                      <a:pt x="40" y="1068"/>
                    </a:lnTo>
                    <a:lnTo>
                      <a:pt x="42" y="1068"/>
                    </a:lnTo>
                    <a:lnTo>
                      <a:pt x="44" y="1068"/>
                    </a:lnTo>
                    <a:lnTo>
                      <a:pt x="46" y="1067"/>
                    </a:lnTo>
                    <a:lnTo>
                      <a:pt x="50" y="1067"/>
                    </a:lnTo>
                    <a:lnTo>
                      <a:pt x="49" y="1065"/>
                    </a:lnTo>
                    <a:lnTo>
                      <a:pt x="48" y="1063"/>
                    </a:lnTo>
                    <a:lnTo>
                      <a:pt x="46" y="1064"/>
                    </a:lnTo>
                    <a:lnTo>
                      <a:pt x="44" y="1064"/>
                    </a:lnTo>
                    <a:lnTo>
                      <a:pt x="42" y="1064"/>
                    </a:lnTo>
                    <a:lnTo>
                      <a:pt x="40" y="1064"/>
                    </a:lnTo>
                    <a:lnTo>
                      <a:pt x="38" y="1063"/>
                    </a:lnTo>
                    <a:lnTo>
                      <a:pt x="38" y="1061"/>
                    </a:lnTo>
                    <a:lnTo>
                      <a:pt x="36" y="1057"/>
                    </a:lnTo>
                    <a:lnTo>
                      <a:pt x="35" y="1055"/>
                    </a:lnTo>
                    <a:lnTo>
                      <a:pt x="35" y="1053"/>
                    </a:lnTo>
                    <a:lnTo>
                      <a:pt x="36" y="1053"/>
                    </a:lnTo>
                    <a:lnTo>
                      <a:pt x="38" y="1053"/>
                    </a:lnTo>
                    <a:lnTo>
                      <a:pt x="40" y="1054"/>
                    </a:lnTo>
                    <a:lnTo>
                      <a:pt x="41" y="1056"/>
                    </a:lnTo>
                    <a:lnTo>
                      <a:pt x="49" y="1055"/>
                    </a:lnTo>
                    <a:lnTo>
                      <a:pt x="51" y="1055"/>
                    </a:lnTo>
                    <a:lnTo>
                      <a:pt x="53" y="1055"/>
                    </a:lnTo>
                    <a:lnTo>
                      <a:pt x="53" y="1056"/>
                    </a:lnTo>
                    <a:lnTo>
                      <a:pt x="54" y="1058"/>
                    </a:lnTo>
                    <a:lnTo>
                      <a:pt x="57" y="1058"/>
                    </a:lnTo>
                    <a:lnTo>
                      <a:pt x="59" y="1058"/>
                    </a:lnTo>
                    <a:lnTo>
                      <a:pt x="60" y="1059"/>
                    </a:lnTo>
                    <a:lnTo>
                      <a:pt x="61" y="1062"/>
                    </a:lnTo>
                    <a:lnTo>
                      <a:pt x="63" y="1062"/>
                    </a:lnTo>
                    <a:lnTo>
                      <a:pt x="65" y="1061"/>
                    </a:lnTo>
                    <a:lnTo>
                      <a:pt x="63" y="1057"/>
                    </a:lnTo>
                    <a:lnTo>
                      <a:pt x="62" y="1055"/>
                    </a:lnTo>
                    <a:lnTo>
                      <a:pt x="62" y="1054"/>
                    </a:lnTo>
                    <a:lnTo>
                      <a:pt x="60" y="1054"/>
                    </a:lnTo>
                    <a:lnTo>
                      <a:pt x="58" y="1054"/>
                    </a:lnTo>
                    <a:lnTo>
                      <a:pt x="56" y="1054"/>
                    </a:lnTo>
                    <a:lnTo>
                      <a:pt x="53" y="1055"/>
                    </a:lnTo>
                    <a:lnTo>
                      <a:pt x="52" y="1053"/>
                    </a:lnTo>
                    <a:lnTo>
                      <a:pt x="51" y="1051"/>
                    </a:lnTo>
                    <a:lnTo>
                      <a:pt x="51" y="1049"/>
                    </a:lnTo>
                    <a:lnTo>
                      <a:pt x="50" y="1048"/>
                    </a:lnTo>
                    <a:lnTo>
                      <a:pt x="48" y="1048"/>
                    </a:lnTo>
                    <a:lnTo>
                      <a:pt x="46" y="1048"/>
                    </a:lnTo>
                    <a:lnTo>
                      <a:pt x="45" y="1046"/>
                    </a:lnTo>
                    <a:lnTo>
                      <a:pt x="44" y="1045"/>
                    </a:lnTo>
                    <a:lnTo>
                      <a:pt x="46" y="1044"/>
                    </a:lnTo>
                    <a:lnTo>
                      <a:pt x="48" y="1044"/>
                    </a:lnTo>
                    <a:lnTo>
                      <a:pt x="48" y="1041"/>
                    </a:lnTo>
                    <a:lnTo>
                      <a:pt x="47" y="1040"/>
                    </a:lnTo>
                    <a:lnTo>
                      <a:pt x="46" y="1038"/>
                    </a:lnTo>
                    <a:lnTo>
                      <a:pt x="45" y="1036"/>
                    </a:lnTo>
                    <a:lnTo>
                      <a:pt x="47" y="1036"/>
                    </a:lnTo>
                    <a:lnTo>
                      <a:pt x="49" y="1036"/>
                    </a:lnTo>
                    <a:lnTo>
                      <a:pt x="48" y="1034"/>
                    </a:lnTo>
                    <a:lnTo>
                      <a:pt x="48" y="1032"/>
                    </a:lnTo>
                    <a:lnTo>
                      <a:pt x="49" y="1032"/>
                    </a:lnTo>
                    <a:lnTo>
                      <a:pt x="51" y="1032"/>
                    </a:lnTo>
                    <a:lnTo>
                      <a:pt x="52" y="1033"/>
                    </a:lnTo>
                    <a:lnTo>
                      <a:pt x="53" y="1035"/>
                    </a:lnTo>
                    <a:lnTo>
                      <a:pt x="56" y="1035"/>
                    </a:lnTo>
                    <a:lnTo>
                      <a:pt x="58" y="1035"/>
                    </a:lnTo>
                    <a:lnTo>
                      <a:pt x="57" y="1033"/>
                    </a:lnTo>
                    <a:lnTo>
                      <a:pt x="56" y="1031"/>
                    </a:lnTo>
                    <a:lnTo>
                      <a:pt x="58" y="1031"/>
                    </a:lnTo>
                    <a:lnTo>
                      <a:pt x="60" y="1031"/>
                    </a:lnTo>
                    <a:lnTo>
                      <a:pt x="59" y="1029"/>
                    </a:lnTo>
                    <a:lnTo>
                      <a:pt x="59" y="1026"/>
                    </a:lnTo>
                    <a:lnTo>
                      <a:pt x="61" y="1026"/>
                    </a:lnTo>
                    <a:lnTo>
                      <a:pt x="63" y="1026"/>
                    </a:lnTo>
                    <a:lnTo>
                      <a:pt x="62" y="1024"/>
                    </a:lnTo>
                    <a:lnTo>
                      <a:pt x="61" y="1022"/>
                    </a:lnTo>
                    <a:lnTo>
                      <a:pt x="59" y="1023"/>
                    </a:lnTo>
                    <a:lnTo>
                      <a:pt x="57" y="1023"/>
                    </a:lnTo>
                    <a:lnTo>
                      <a:pt x="56" y="1021"/>
                    </a:lnTo>
                    <a:lnTo>
                      <a:pt x="56" y="1019"/>
                    </a:lnTo>
                    <a:lnTo>
                      <a:pt x="58" y="1019"/>
                    </a:lnTo>
                    <a:lnTo>
                      <a:pt x="60" y="1019"/>
                    </a:lnTo>
                    <a:lnTo>
                      <a:pt x="59" y="1017"/>
                    </a:lnTo>
                    <a:lnTo>
                      <a:pt x="58" y="1015"/>
                    </a:lnTo>
                    <a:lnTo>
                      <a:pt x="57" y="1013"/>
                    </a:lnTo>
                    <a:lnTo>
                      <a:pt x="57" y="1012"/>
                    </a:lnTo>
                    <a:lnTo>
                      <a:pt x="58" y="1011"/>
                    </a:lnTo>
                    <a:lnTo>
                      <a:pt x="60" y="1011"/>
                    </a:lnTo>
                    <a:lnTo>
                      <a:pt x="60" y="1008"/>
                    </a:lnTo>
                    <a:lnTo>
                      <a:pt x="59" y="1007"/>
                    </a:lnTo>
                    <a:lnTo>
                      <a:pt x="61" y="1006"/>
                    </a:lnTo>
                    <a:lnTo>
                      <a:pt x="63" y="1006"/>
                    </a:lnTo>
                    <a:lnTo>
                      <a:pt x="62" y="1004"/>
                    </a:lnTo>
                    <a:lnTo>
                      <a:pt x="61" y="1003"/>
                    </a:lnTo>
                    <a:lnTo>
                      <a:pt x="63" y="1003"/>
                    </a:lnTo>
                    <a:lnTo>
                      <a:pt x="65" y="1002"/>
                    </a:lnTo>
                    <a:lnTo>
                      <a:pt x="64" y="1001"/>
                    </a:lnTo>
                    <a:lnTo>
                      <a:pt x="64" y="999"/>
                    </a:lnTo>
                    <a:lnTo>
                      <a:pt x="66" y="999"/>
                    </a:lnTo>
                    <a:lnTo>
                      <a:pt x="68" y="998"/>
                    </a:lnTo>
                    <a:lnTo>
                      <a:pt x="70" y="998"/>
                    </a:lnTo>
                    <a:lnTo>
                      <a:pt x="73" y="998"/>
                    </a:lnTo>
                    <a:lnTo>
                      <a:pt x="71" y="996"/>
                    </a:lnTo>
                    <a:lnTo>
                      <a:pt x="70" y="995"/>
                    </a:lnTo>
                    <a:lnTo>
                      <a:pt x="69" y="992"/>
                    </a:lnTo>
                    <a:lnTo>
                      <a:pt x="69" y="990"/>
                    </a:lnTo>
                    <a:lnTo>
                      <a:pt x="71" y="990"/>
                    </a:lnTo>
                    <a:lnTo>
                      <a:pt x="74" y="990"/>
                    </a:lnTo>
                    <a:lnTo>
                      <a:pt x="73" y="988"/>
                    </a:lnTo>
                    <a:lnTo>
                      <a:pt x="71" y="986"/>
                    </a:lnTo>
                    <a:lnTo>
                      <a:pt x="74" y="986"/>
                    </a:lnTo>
                    <a:lnTo>
                      <a:pt x="76" y="986"/>
                    </a:lnTo>
                    <a:lnTo>
                      <a:pt x="75" y="984"/>
                    </a:lnTo>
                    <a:lnTo>
                      <a:pt x="75" y="982"/>
                    </a:lnTo>
                    <a:lnTo>
                      <a:pt x="77" y="982"/>
                    </a:lnTo>
                    <a:lnTo>
                      <a:pt x="79" y="982"/>
                    </a:lnTo>
                    <a:lnTo>
                      <a:pt x="78" y="980"/>
                    </a:lnTo>
                    <a:lnTo>
                      <a:pt x="77" y="978"/>
                    </a:lnTo>
                    <a:lnTo>
                      <a:pt x="79" y="978"/>
                    </a:lnTo>
                    <a:lnTo>
                      <a:pt x="81" y="978"/>
                    </a:lnTo>
                    <a:lnTo>
                      <a:pt x="82" y="980"/>
                    </a:lnTo>
                    <a:lnTo>
                      <a:pt x="83" y="982"/>
                    </a:lnTo>
                    <a:lnTo>
                      <a:pt x="83" y="983"/>
                    </a:lnTo>
                    <a:lnTo>
                      <a:pt x="84" y="985"/>
                    </a:lnTo>
                    <a:lnTo>
                      <a:pt x="86" y="985"/>
                    </a:lnTo>
                    <a:lnTo>
                      <a:pt x="89" y="985"/>
                    </a:lnTo>
                    <a:lnTo>
                      <a:pt x="87" y="983"/>
                    </a:lnTo>
                    <a:lnTo>
                      <a:pt x="86" y="981"/>
                    </a:lnTo>
                    <a:lnTo>
                      <a:pt x="89" y="981"/>
                    </a:lnTo>
                    <a:lnTo>
                      <a:pt x="91" y="981"/>
                    </a:lnTo>
                    <a:lnTo>
                      <a:pt x="90" y="977"/>
                    </a:lnTo>
                    <a:lnTo>
                      <a:pt x="89" y="974"/>
                    </a:lnTo>
                    <a:lnTo>
                      <a:pt x="87" y="973"/>
                    </a:lnTo>
                    <a:lnTo>
                      <a:pt x="87" y="973"/>
                    </a:lnTo>
                    <a:lnTo>
                      <a:pt x="85" y="973"/>
                    </a:lnTo>
                    <a:lnTo>
                      <a:pt x="84" y="973"/>
                    </a:lnTo>
                    <a:lnTo>
                      <a:pt x="84" y="973"/>
                    </a:lnTo>
                    <a:lnTo>
                      <a:pt x="83" y="971"/>
                    </a:lnTo>
                    <a:lnTo>
                      <a:pt x="82" y="970"/>
                    </a:lnTo>
                    <a:lnTo>
                      <a:pt x="84" y="969"/>
                    </a:lnTo>
                    <a:lnTo>
                      <a:pt x="86" y="969"/>
                    </a:lnTo>
                    <a:lnTo>
                      <a:pt x="85" y="967"/>
                    </a:lnTo>
                    <a:lnTo>
                      <a:pt x="85" y="966"/>
                    </a:lnTo>
                    <a:lnTo>
                      <a:pt x="87" y="965"/>
                    </a:lnTo>
                    <a:lnTo>
                      <a:pt x="90" y="965"/>
                    </a:lnTo>
                    <a:lnTo>
                      <a:pt x="90" y="967"/>
                    </a:lnTo>
                    <a:lnTo>
                      <a:pt x="91" y="969"/>
                    </a:lnTo>
                    <a:lnTo>
                      <a:pt x="93" y="969"/>
                    </a:lnTo>
                    <a:lnTo>
                      <a:pt x="95" y="969"/>
                    </a:lnTo>
                    <a:lnTo>
                      <a:pt x="94" y="967"/>
                    </a:lnTo>
                    <a:lnTo>
                      <a:pt x="93" y="965"/>
                    </a:lnTo>
                    <a:lnTo>
                      <a:pt x="92" y="962"/>
                    </a:lnTo>
                    <a:lnTo>
                      <a:pt x="91" y="957"/>
                    </a:lnTo>
                    <a:lnTo>
                      <a:pt x="90" y="955"/>
                    </a:lnTo>
                    <a:lnTo>
                      <a:pt x="89" y="953"/>
                    </a:lnTo>
                    <a:lnTo>
                      <a:pt x="91" y="953"/>
                    </a:lnTo>
                    <a:lnTo>
                      <a:pt x="93" y="953"/>
                    </a:lnTo>
                    <a:lnTo>
                      <a:pt x="92" y="951"/>
                    </a:lnTo>
                    <a:lnTo>
                      <a:pt x="92" y="950"/>
                    </a:lnTo>
                    <a:lnTo>
                      <a:pt x="94" y="949"/>
                    </a:lnTo>
                    <a:lnTo>
                      <a:pt x="96" y="949"/>
                    </a:lnTo>
                    <a:lnTo>
                      <a:pt x="95" y="947"/>
                    </a:lnTo>
                    <a:lnTo>
                      <a:pt x="94" y="946"/>
                    </a:lnTo>
                    <a:lnTo>
                      <a:pt x="96" y="946"/>
                    </a:lnTo>
                    <a:lnTo>
                      <a:pt x="98" y="945"/>
                    </a:lnTo>
                    <a:lnTo>
                      <a:pt x="97" y="944"/>
                    </a:lnTo>
                    <a:lnTo>
                      <a:pt x="97" y="941"/>
                    </a:lnTo>
                    <a:lnTo>
                      <a:pt x="99" y="941"/>
                    </a:lnTo>
                    <a:lnTo>
                      <a:pt x="100" y="940"/>
                    </a:lnTo>
                    <a:lnTo>
                      <a:pt x="101" y="942"/>
                    </a:lnTo>
                    <a:lnTo>
                      <a:pt x="102" y="945"/>
                    </a:lnTo>
                    <a:lnTo>
                      <a:pt x="104" y="945"/>
                    </a:lnTo>
                    <a:lnTo>
                      <a:pt x="107" y="945"/>
                    </a:lnTo>
                    <a:lnTo>
                      <a:pt x="106" y="942"/>
                    </a:lnTo>
                    <a:lnTo>
                      <a:pt x="104" y="940"/>
                    </a:lnTo>
                    <a:lnTo>
                      <a:pt x="107" y="940"/>
                    </a:lnTo>
                    <a:lnTo>
                      <a:pt x="109" y="940"/>
                    </a:lnTo>
                    <a:lnTo>
                      <a:pt x="109" y="939"/>
                    </a:lnTo>
                    <a:lnTo>
                      <a:pt x="109" y="938"/>
                    </a:lnTo>
                    <a:lnTo>
                      <a:pt x="108" y="937"/>
                    </a:lnTo>
                    <a:lnTo>
                      <a:pt x="108" y="936"/>
                    </a:lnTo>
                    <a:lnTo>
                      <a:pt x="106" y="936"/>
                    </a:lnTo>
                    <a:lnTo>
                      <a:pt x="103" y="937"/>
                    </a:lnTo>
                    <a:lnTo>
                      <a:pt x="104" y="938"/>
                    </a:lnTo>
                    <a:lnTo>
                      <a:pt x="104" y="940"/>
                    </a:lnTo>
                    <a:lnTo>
                      <a:pt x="102" y="940"/>
                    </a:lnTo>
                    <a:lnTo>
                      <a:pt x="100" y="940"/>
                    </a:lnTo>
                    <a:lnTo>
                      <a:pt x="100" y="939"/>
                    </a:lnTo>
                    <a:lnTo>
                      <a:pt x="99" y="937"/>
                    </a:lnTo>
                    <a:lnTo>
                      <a:pt x="98" y="935"/>
                    </a:lnTo>
                    <a:lnTo>
                      <a:pt x="98" y="933"/>
                    </a:lnTo>
                    <a:lnTo>
                      <a:pt x="100" y="933"/>
                    </a:lnTo>
                    <a:lnTo>
                      <a:pt x="102" y="933"/>
                    </a:lnTo>
                    <a:lnTo>
                      <a:pt x="103" y="933"/>
                    </a:lnTo>
                    <a:lnTo>
                      <a:pt x="106" y="933"/>
                    </a:lnTo>
                    <a:lnTo>
                      <a:pt x="106" y="931"/>
                    </a:lnTo>
                    <a:lnTo>
                      <a:pt x="104" y="929"/>
                    </a:lnTo>
                    <a:lnTo>
                      <a:pt x="103" y="927"/>
                    </a:lnTo>
                    <a:lnTo>
                      <a:pt x="103" y="925"/>
                    </a:lnTo>
                    <a:lnTo>
                      <a:pt x="104" y="924"/>
                    </a:lnTo>
                    <a:lnTo>
                      <a:pt x="107" y="924"/>
                    </a:lnTo>
                    <a:lnTo>
                      <a:pt x="107" y="922"/>
                    </a:lnTo>
                    <a:lnTo>
                      <a:pt x="106" y="921"/>
                    </a:lnTo>
                    <a:lnTo>
                      <a:pt x="108" y="920"/>
                    </a:lnTo>
                    <a:lnTo>
                      <a:pt x="110" y="920"/>
                    </a:lnTo>
                    <a:lnTo>
                      <a:pt x="112" y="920"/>
                    </a:lnTo>
                    <a:lnTo>
                      <a:pt x="114" y="920"/>
                    </a:lnTo>
                    <a:lnTo>
                      <a:pt x="116" y="920"/>
                    </a:lnTo>
                    <a:lnTo>
                      <a:pt x="118" y="920"/>
                    </a:lnTo>
                    <a:lnTo>
                      <a:pt x="117" y="918"/>
                    </a:lnTo>
                    <a:lnTo>
                      <a:pt x="116" y="916"/>
                    </a:lnTo>
                    <a:lnTo>
                      <a:pt x="116" y="916"/>
                    </a:lnTo>
                    <a:lnTo>
                      <a:pt x="114" y="916"/>
                    </a:lnTo>
                    <a:lnTo>
                      <a:pt x="113" y="917"/>
                    </a:lnTo>
                    <a:lnTo>
                      <a:pt x="113" y="917"/>
                    </a:lnTo>
                    <a:lnTo>
                      <a:pt x="112" y="915"/>
                    </a:lnTo>
                    <a:lnTo>
                      <a:pt x="111" y="913"/>
                    </a:lnTo>
                    <a:lnTo>
                      <a:pt x="113" y="913"/>
                    </a:lnTo>
                    <a:lnTo>
                      <a:pt x="115" y="913"/>
                    </a:lnTo>
                    <a:lnTo>
                      <a:pt x="114" y="911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8" y="908"/>
                    </a:lnTo>
                    <a:lnTo>
                      <a:pt x="117" y="906"/>
                    </a:lnTo>
                    <a:lnTo>
                      <a:pt x="116" y="904"/>
                    </a:lnTo>
                    <a:lnTo>
                      <a:pt x="118" y="904"/>
                    </a:lnTo>
                    <a:lnTo>
                      <a:pt x="120" y="904"/>
                    </a:lnTo>
                    <a:lnTo>
                      <a:pt x="120" y="902"/>
                    </a:lnTo>
                    <a:lnTo>
                      <a:pt x="119" y="901"/>
                    </a:lnTo>
                    <a:lnTo>
                      <a:pt x="121" y="901"/>
                    </a:lnTo>
                    <a:lnTo>
                      <a:pt x="124" y="900"/>
                    </a:lnTo>
                    <a:lnTo>
                      <a:pt x="123" y="899"/>
                    </a:lnTo>
                    <a:lnTo>
                      <a:pt x="121" y="897"/>
                    </a:lnTo>
                    <a:lnTo>
                      <a:pt x="120" y="892"/>
                    </a:lnTo>
                    <a:lnTo>
                      <a:pt x="129" y="892"/>
                    </a:lnTo>
                    <a:lnTo>
                      <a:pt x="130" y="896"/>
                    </a:lnTo>
                    <a:lnTo>
                      <a:pt x="131" y="898"/>
                    </a:lnTo>
                    <a:lnTo>
                      <a:pt x="132" y="900"/>
                    </a:lnTo>
                    <a:lnTo>
                      <a:pt x="134" y="900"/>
                    </a:lnTo>
                    <a:lnTo>
                      <a:pt x="136" y="900"/>
                    </a:lnTo>
                    <a:lnTo>
                      <a:pt x="135" y="898"/>
                    </a:lnTo>
                    <a:lnTo>
                      <a:pt x="134" y="896"/>
                    </a:lnTo>
                    <a:lnTo>
                      <a:pt x="136" y="896"/>
                    </a:lnTo>
                    <a:lnTo>
                      <a:pt x="139" y="896"/>
                    </a:lnTo>
                    <a:lnTo>
                      <a:pt x="141" y="896"/>
                    </a:lnTo>
                    <a:lnTo>
                      <a:pt x="143" y="895"/>
                    </a:lnTo>
                    <a:lnTo>
                      <a:pt x="142" y="894"/>
                    </a:lnTo>
                    <a:lnTo>
                      <a:pt x="142" y="891"/>
                    </a:lnTo>
                    <a:lnTo>
                      <a:pt x="140" y="891"/>
                    </a:lnTo>
                    <a:lnTo>
                      <a:pt x="137" y="891"/>
                    </a:lnTo>
                    <a:lnTo>
                      <a:pt x="136" y="889"/>
                    </a:lnTo>
                    <a:lnTo>
                      <a:pt x="135" y="888"/>
                    </a:lnTo>
                    <a:lnTo>
                      <a:pt x="135" y="888"/>
                    </a:lnTo>
                    <a:lnTo>
                      <a:pt x="133" y="888"/>
                    </a:lnTo>
                    <a:lnTo>
                      <a:pt x="132" y="888"/>
                    </a:lnTo>
                    <a:lnTo>
                      <a:pt x="132" y="888"/>
                    </a:lnTo>
                    <a:lnTo>
                      <a:pt x="131" y="886"/>
                    </a:lnTo>
                    <a:lnTo>
                      <a:pt x="130" y="884"/>
                    </a:lnTo>
                    <a:lnTo>
                      <a:pt x="132" y="884"/>
                    </a:lnTo>
                    <a:lnTo>
                      <a:pt x="134" y="884"/>
                    </a:lnTo>
                    <a:lnTo>
                      <a:pt x="133" y="882"/>
                    </a:lnTo>
                    <a:lnTo>
                      <a:pt x="133" y="881"/>
                    </a:lnTo>
                    <a:lnTo>
                      <a:pt x="135" y="880"/>
                    </a:lnTo>
                    <a:lnTo>
                      <a:pt x="137" y="880"/>
                    </a:lnTo>
                    <a:lnTo>
                      <a:pt x="137" y="882"/>
                    </a:lnTo>
                    <a:lnTo>
                      <a:pt x="139" y="884"/>
                    </a:lnTo>
                    <a:lnTo>
                      <a:pt x="141" y="884"/>
                    </a:lnTo>
                    <a:lnTo>
                      <a:pt x="143" y="884"/>
                    </a:lnTo>
                    <a:lnTo>
                      <a:pt x="142" y="882"/>
                    </a:lnTo>
                    <a:lnTo>
                      <a:pt x="142" y="880"/>
                    </a:lnTo>
                    <a:lnTo>
                      <a:pt x="140" y="875"/>
                    </a:lnTo>
                    <a:lnTo>
                      <a:pt x="139" y="872"/>
                    </a:lnTo>
                    <a:lnTo>
                      <a:pt x="137" y="870"/>
                    </a:lnTo>
                    <a:lnTo>
                      <a:pt x="137" y="868"/>
                    </a:lnTo>
                    <a:lnTo>
                      <a:pt x="140" y="868"/>
                    </a:lnTo>
                    <a:lnTo>
                      <a:pt x="141" y="868"/>
                    </a:lnTo>
                    <a:lnTo>
                      <a:pt x="141" y="866"/>
                    </a:lnTo>
                    <a:lnTo>
                      <a:pt x="140" y="865"/>
                    </a:lnTo>
                    <a:lnTo>
                      <a:pt x="142" y="864"/>
                    </a:lnTo>
                    <a:lnTo>
                      <a:pt x="144" y="864"/>
                    </a:lnTo>
                    <a:lnTo>
                      <a:pt x="144" y="865"/>
                    </a:lnTo>
                    <a:lnTo>
                      <a:pt x="145" y="866"/>
                    </a:lnTo>
                    <a:lnTo>
                      <a:pt x="145" y="867"/>
                    </a:lnTo>
                    <a:lnTo>
                      <a:pt x="145" y="868"/>
                    </a:lnTo>
                    <a:lnTo>
                      <a:pt x="147" y="868"/>
                    </a:lnTo>
                    <a:lnTo>
                      <a:pt x="149" y="868"/>
                    </a:lnTo>
                    <a:lnTo>
                      <a:pt x="149" y="866"/>
                    </a:lnTo>
                    <a:lnTo>
                      <a:pt x="148" y="864"/>
                    </a:lnTo>
                    <a:lnTo>
                      <a:pt x="150" y="864"/>
                    </a:lnTo>
                    <a:lnTo>
                      <a:pt x="152" y="864"/>
                    </a:lnTo>
                    <a:lnTo>
                      <a:pt x="151" y="862"/>
                    </a:lnTo>
                    <a:lnTo>
                      <a:pt x="151" y="860"/>
                    </a:lnTo>
                    <a:lnTo>
                      <a:pt x="148" y="860"/>
                    </a:lnTo>
                    <a:lnTo>
                      <a:pt x="147" y="860"/>
                    </a:lnTo>
                    <a:lnTo>
                      <a:pt x="146" y="858"/>
                    </a:lnTo>
                    <a:lnTo>
                      <a:pt x="145" y="856"/>
                    </a:lnTo>
                    <a:lnTo>
                      <a:pt x="147" y="856"/>
                    </a:lnTo>
                    <a:lnTo>
                      <a:pt x="149" y="856"/>
                    </a:lnTo>
                    <a:lnTo>
                      <a:pt x="149" y="854"/>
                    </a:lnTo>
                    <a:lnTo>
                      <a:pt x="148" y="852"/>
                    </a:lnTo>
                    <a:lnTo>
                      <a:pt x="147" y="850"/>
                    </a:lnTo>
                    <a:lnTo>
                      <a:pt x="147" y="849"/>
                    </a:lnTo>
                    <a:lnTo>
                      <a:pt x="148" y="848"/>
                    </a:lnTo>
                    <a:lnTo>
                      <a:pt x="150" y="848"/>
                    </a:lnTo>
                    <a:lnTo>
                      <a:pt x="153" y="848"/>
                    </a:lnTo>
                    <a:lnTo>
                      <a:pt x="154" y="848"/>
                    </a:lnTo>
                    <a:lnTo>
                      <a:pt x="154" y="846"/>
                    </a:lnTo>
                    <a:lnTo>
                      <a:pt x="153" y="844"/>
                    </a:lnTo>
                    <a:lnTo>
                      <a:pt x="152" y="842"/>
                    </a:lnTo>
                    <a:lnTo>
                      <a:pt x="152" y="840"/>
                    </a:lnTo>
                    <a:lnTo>
                      <a:pt x="154" y="840"/>
                    </a:lnTo>
                    <a:lnTo>
                      <a:pt x="157" y="840"/>
                    </a:lnTo>
                    <a:lnTo>
                      <a:pt x="156" y="838"/>
                    </a:lnTo>
                    <a:lnTo>
                      <a:pt x="154" y="836"/>
                    </a:lnTo>
                    <a:lnTo>
                      <a:pt x="157" y="836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8" y="832"/>
                    </a:lnTo>
                    <a:lnTo>
                      <a:pt x="160" y="832"/>
                    </a:lnTo>
                    <a:lnTo>
                      <a:pt x="162" y="832"/>
                    </a:lnTo>
                    <a:lnTo>
                      <a:pt x="161" y="830"/>
                    </a:lnTo>
                    <a:lnTo>
                      <a:pt x="161" y="829"/>
                    </a:lnTo>
                    <a:lnTo>
                      <a:pt x="163" y="828"/>
                    </a:lnTo>
                    <a:lnTo>
                      <a:pt x="164" y="828"/>
                    </a:lnTo>
                    <a:lnTo>
                      <a:pt x="164" y="827"/>
                    </a:lnTo>
                    <a:lnTo>
                      <a:pt x="163" y="824"/>
                    </a:lnTo>
                    <a:lnTo>
                      <a:pt x="165" y="824"/>
                    </a:lnTo>
                    <a:lnTo>
                      <a:pt x="167" y="824"/>
                    </a:lnTo>
                    <a:lnTo>
                      <a:pt x="167" y="822"/>
                    </a:lnTo>
                    <a:lnTo>
                      <a:pt x="166" y="820"/>
                    </a:lnTo>
                    <a:lnTo>
                      <a:pt x="168" y="820"/>
                    </a:lnTo>
                    <a:lnTo>
                      <a:pt x="170" y="820"/>
                    </a:lnTo>
                    <a:lnTo>
                      <a:pt x="169" y="818"/>
                    </a:lnTo>
                    <a:lnTo>
                      <a:pt x="169" y="816"/>
                    </a:lnTo>
                    <a:lnTo>
                      <a:pt x="171" y="816"/>
                    </a:lnTo>
                    <a:lnTo>
                      <a:pt x="173" y="816"/>
                    </a:lnTo>
                    <a:lnTo>
                      <a:pt x="173" y="814"/>
                    </a:lnTo>
                    <a:lnTo>
                      <a:pt x="171" y="813"/>
                    </a:lnTo>
                    <a:lnTo>
                      <a:pt x="174" y="812"/>
                    </a:lnTo>
                    <a:lnTo>
                      <a:pt x="176" y="812"/>
                    </a:lnTo>
                    <a:lnTo>
                      <a:pt x="175" y="811"/>
                    </a:lnTo>
                    <a:lnTo>
                      <a:pt x="175" y="808"/>
                    </a:lnTo>
                    <a:lnTo>
                      <a:pt x="177" y="808"/>
                    </a:lnTo>
                    <a:lnTo>
                      <a:pt x="179" y="808"/>
                    </a:lnTo>
                    <a:lnTo>
                      <a:pt x="179" y="810"/>
                    </a:lnTo>
                    <a:lnTo>
                      <a:pt x="180" y="812"/>
                    </a:lnTo>
                    <a:lnTo>
                      <a:pt x="182" y="812"/>
                    </a:lnTo>
                    <a:lnTo>
                      <a:pt x="184" y="812"/>
                    </a:lnTo>
                    <a:lnTo>
                      <a:pt x="183" y="810"/>
                    </a:lnTo>
                    <a:lnTo>
                      <a:pt x="183" y="807"/>
                    </a:lnTo>
                    <a:lnTo>
                      <a:pt x="182" y="806"/>
                    </a:lnTo>
                    <a:lnTo>
                      <a:pt x="181" y="804"/>
                    </a:lnTo>
                    <a:lnTo>
                      <a:pt x="179" y="804"/>
                    </a:lnTo>
                    <a:lnTo>
                      <a:pt x="178" y="804"/>
                    </a:lnTo>
                    <a:lnTo>
                      <a:pt x="177" y="802"/>
                    </a:lnTo>
                    <a:lnTo>
                      <a:pt x="176" y="800"/>
                    </a:lnTo>
                    <a:lnTo>
                      <a:pt x="178" y="800"/>
                    </a:lnTo>
                    <a:lnTo>
                      <a:pt x="180" y="800"/>
                    </a:lnTo>
                    <a:lnTo>
                      <a:pt x="182" y="800"/>
                    </a:lnTo>
                    <a:lnTo>
                      <a:pt x="184" y="800"/>
                    </a:lnTo>
                    <a:lnTo>
                      <a:pt x="185" y="802"/>
                    </a:lnTo>
                    <a:lnTo>
                      <a:pt x="185" y="804"/>
                    </a:lnTo>
                    <a:lnTo>
                      <a:pt x="187" y="804"/>
                    </a:lnTo>
                    <a:lnTo>
                      <a:pt x="190" y="804"/>
                    </a:lnTo>
                    <a:lnTo>
                      <a:pt x="190" y="802"/>
                    </a:lnTo>
                    <a:lnTo>
                      <a:pt x="189" y="800"/>
                    </a:lnTo>
                    <a:lnTo>
                      <a:pt x="191" y="800"/>
                    </a:lnTo>
                    <a:lnTo>
                      <a:pt x="193" y="800"/>
                    </a:lnTo>
                    <a:lnTo>
                      <a:pt x="192" y="798"/>
                    </a:lnTo>
                    <a:lnTo>
                      <a:pt x="192" y="796"/>
                    </a:lnTo>
                    <a:lnTo>
                      <a:pt x="190" y="792"/>
                    </a:lnTo>
                    <a:lnTo>
                      <a:pt x="189" y="788"/>
                    </a:lnTo>
                    <a:lnTo>
                      <a:pt x="187" y="786"/>
                    </a:lnTo>
                    <a:lnTo>
                      <a:pt x="187" y="784"/>
                    </a:lnTo>
                    <a:lnTo>
                      <a:pt x="190" y="784"/>
                    </a:lnTo>
                    <a:lnTo>
                      <a:pt x="192" y="784"/>
                    </a:lnTo>
                    <a:lnTo>
                      <a:pt x="194" y="784"/>
                    </a:lnTo>
                    <a:lnTo>
                      <a:pt x="196" y="784"/>
                    </a:lnTo>
                    <a:lnTo>
                      <a:pt x="195" y="782"/>
                    </a:lnTo>
                    <a:lnTo>
                      <a:pt x="195" y="781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2" y="780"/>
                    </a:lnTo>
                    <a:lnTo>
                      <a:pt x="202" y="779"/>
                    </a:lnTo>
                    <a:lnTo>
                      <a:pt x="201" y="777"/>
                    </a:lnTo>
                    <a:lnTo>
                      <a:pt x="200" y="774"/>
                    </a:lnTo>
                    <a:lnTo>
                      <a:pt x="200" y="772"/>
                    </a:lnTo>
                    <a:lnTo>
                      <a:pt x="202" y="772"/>
                    </a:lnTo>
                    <a:lnTo>
                      <a:pt x="204" y="772"/>
                    </a:lnTo>
                    <a:lnTo>
                      <a:pt x="203" y="770"/>
                    </a:lnTo>
                    <a:lnTo>
                      <a:pt x="203" y="768"/>
                    </a:lnTo>
                    <a:lnTo>
                      <a:pt x="206" y="768"/>
                    </a:lnTo>
                    <a:lnTo>
                      <a:pt x="207" y="768"/>
                    </a:lnTo>
                    <a:lnTo>
                      <a:pt x="207" y="766"/>
                    </a:lnTo>
                    <a:lnTo>
                      <a:pt x="206" y="765"/>
                    </a:lnTo>
                    <a:lnTo>
                      <a:pt x="208" y="765"/>
                    </a:lnTo>
                    <a:lnTo>
                      <a:pt x="210" y="764"/>
                    </a:lnTo>
                    <a:lnTo>
                      <a:pt x="209" y="763"/>
                    </a:lnTo>
                    <a:lnTo>
                      <a:pt x="209" y="761"/>
                    </a:lnTo>
                    <a:lnTo>
                      <a:pt x="211" y="761"/>
                    </a:lnTo>
                    <a:lnTo>
                      <a:pt x="213" y="761"/>
                    </a:lnTo>
                    <a:lnTo>
                      <a:pt x="212" y="758"/>
                    </a:lnTo>
                    <a:lnTo>
                      <a:pt x="211" y="756"/>
                    </a:lnTo>
                    <a:lnTo>
                      <a:pt x="213" y="756"/>
                    </a:lnTo>
                    <a:lnTo>
                      <a:pt x="215" y="756"/>
                    </a:lnTo>
                    <a:lnTo>
                      <a:pt x="216" y="758"/>
                    </a:lnTo>
                    <a:lnTo>
                      <a:pt x="217" y="761"/>
                    </a:lnTo>
                    <a:lnTo>
                      <a:pt x="219" y="761"/>
                    </a:lnTo>
                    <a:lnTo>
                      <a:pt x="222" y="761"/>
                    </a:lnTo>
                    <a:lnTo>
                      <a:pt x="222" y="762"/>
                    </a:lnTo>
                    <a:lnTo>
                      <a:pt x="223" y="764"/>
                    </a:lnTo>
                    <a:lnTo>
                      <a:pt x="225" y="764"/>
                    </a:lnTo>
                    <a:lnTo>
                      <a:pt x="227" y="764"/>
                    </a:lnTo>
                    <a:lnTo>
                      <a:pt x="226" y="762"/>
                    </a:lnTo>
                    <a:lnTo>
                      <a:pt x="225" y="760"/>
                    </a:lnTo>
                    <a:lnTo>
                      <a:pt x="223" y="761"/>
                    </a:lnTo>
                    <a:lnTo>
                      <a:pt x="222" y="761"/>
                    </a:lnTo>
                    <a:lnTo>
                      <a:pt x="220" y="758"/>
                    </a:lnTo>
                    <a:lnTo>
                      <a:pt x="219" y="756"/>
                    </a:lnTo>
                    <a:lnTo>
                      <a:pt x="219" y="754"/>
                    </a:lnTo>
                    <a:lnTo>
                      <a:pt x="218" y="752"/>
                    </a:lnTo>
                    <a:lnTo>
                      <a:pt x="216" y="752"/>
                    </a:lnTo>
                    <a:lnTo>
                      <a:pt x="214" y="752"/>
                    </a:lnTo>
                    <a:lnTo>
                      <a:pt x="214" y="751"/>
                    </a:lnTo>
                    <a:lnTo>
                      <a:pt x="213" y="749"/>
                    </a:lnTo>
                    <a:lnTo>
                      <a:pt x="215" y="749"/>
                    </a:lnTo>
                    <a:lnTo>
                      <a:pt x="217" y="749"/>
                    </a:lnTo>
                    <a:lnTo>
                      <a:pt x="216" y="747"/>
                    </a:lnTo>
                    <a:lnTo>
                      <a:pt x="216" y="745"/>
                    </a:lnTo>
                    <a:lnTo>
                      <a:pt x="218" y="745"/>
                    </a:lnTo>
                    <a:lnTo>
                      <a:pt x="220" y="745"/>
                    </a:lnTo>
                    <a:lnTo>
                      <a:pt x="220" y="747"/>
                    </a:lnTo>
                    <a:lnTo>
                      <a:pt x="222" y="749"/>
                    </a:lnTo>
                    <a:lnTo>
                      <a:pt x="224" y="749"/>
                    </a:lnTo>
                    <a:lnTo>
                      <a:pt x="226" y="749"/>
                    </a:lnTo>
                    <a:lnTo>
                      <a:pt x="225" y="747"/>
                    </a:lnTo>
                    <a:lnTo>
                      <a:pt x="225" y="745"/>
                    </a:lnTo>
                    <a:lnTo>
                      <a:pt x="227" y="745"/>
                    </a:lnTo>
                    <a:lnTo>
                      <a:pt x="229" y="745"/>
                    </a:lnTo>
                    <a:lnTo>
                      <a:pt x="228" y="742"/>
                    </a:lnTo>
                    <a:lnTo>
                      <a:pt x="227" y="740"/>
                    </a:lnTo>
                    <a:lnTo>
                      <a:pt x="226" y="737"/>
                    </a:lnTo>
                    <a:lnTo>
                      <a:pt x="225" y="735"/>
                    </a:lnTo>
                    <a:lnTo>
                      <a:pt x="225" y="733"/>
                    </a:lnTo>
                    <a:lnTo>
                      <a:pt x="227" y="733"/>
                    </a:lnTo>
                    <a:lnTo>
                      <a:pt x="229" y="733"/>
                    </a:lnTo>
                    <a:lnTo>
                      <a:pt x="228" y="731"/>
                    </a:lnTo>
                    <a:lnTo>
                      <a:pt x="228" y="729"/>
                    </a:lnTo>
                    <a:lnTo>
                      <a:pt x="230" y="729"/>
                    </a:lnTo>
                    <a:lnTo>
                      <a:pt x="232" y="729"/>
                    </a:lnTo>
                    <a:lnTo>
                      <a:pt x="231" y="728"/>
                    </a:lnTo>
                    <a:lnTo>
                      <a:pt x="230" y="725"/>
                    </a:lnTo>
                    <a:lnTo>
                      <a:pt x="232" y="725"/>
                    </a:lnTo>
                    <a:lnTo>
                      <a:pt x="234" y="725"/>
                    </a:lnTo>
                    <a:lnTo>
                      <a:pt x="236" y="725"/>
                    </a:lnTo>
                    <a:lnTo>
                      <a:pt x="239" y="725"/>
                    </a:lnTo>
                    <a:lnTo>
                      <a:pt x="239" y="723"/>
                    </a:lnTo>
                    <a:lnTo>
                      <a:pt x="237" y="721"/>
                    </a:lnTo>
                    <a:lnTo>
                      <a:pt x="236" y="719"/>
                    </a:lnTo>
                    <a:lnTo>
                      <a:pt x="236" y="717"/>
                    </a:lnTo>
                    <a:lnTo>
                      <a:pt x="239" y="717"/>
                    </a:lnTo>
                    <a:lnTo>
                      <a:pt x="241" y="717"/>
                    </a:lnTo>
                    <a:lnTo>
                      <a:pt x="240" y="715"/>
                    </a:lnTo>
                    <a:lnTo>
                      <a:pt x="240" y="714"/>
                    </a:lnTo>
                    <a:lnTo>
                      <a:pt x="242" y="714"/>
                    </a:lnTo>
                    <a:lnTo>
                      <a:pt x="244" y="714"/>
                    </a:lnTo>
                    <a:lnTo>
                      <a:pt x="246" y="714"/>
                    </a:lnTo>
                    <a:lnTo>
                      <a:pt x="248" y="714"/>
                    </a:lnTo>
                    <a:lnTo>
                      <a:pt x="247" y="712"/>
                    </a:lnTo>
                    <a:lnTo>
                      <a:pt x="246" y="710"/>
                    </a:lnTo>
                    <a:lnTo>
                      <a:pt x="244" y="710"/>
                    </a:lnTo>
                    <a:lnTo>
                      <a:pt x="242" y="710"/>
                    </a:lnTo>
                    <a:lnTo>
                      <a:pt x="242" y="707"/>
                    </a:lnTo>
                    <a:lnTo>
                      <a:pt x="241" y="705"/>
                    </a:lnTo>
                    <a:lnTo>
                      <a:pt x="243" y="705"/>
                    </a:lnTo>
                    <a:lnTo>
                      <a:pt x="245" y="705"/>
                    </a:lnTo>
                    <a:lnTo>
                      <a:pt x="247" y="705"/>
                    </a:lnTo>
                    <a:lnTo>
                      <a:pt x="249" y="705"/>
                    </a:lnTo>
                    <a:lnTo>
                      <a:pt x="251" y="705"/>
                    </a:lnTo>
                    <a:lnTo>
                      <a:pt x="253" y="705"/>
                    </a:lnTo>
                    <a:lnTo>
                      <a:pt x="256" y="705"/>
                    </a:lnTo>
                    <a:lnTo>
                      <a:pt x="258" y="705"/>
                    </a:lnTo>
                    <a:lnTo>
                      <a:pt x="257" y="703"/>
                    </a:lnTo>
                    <a:lnTo>
                      <a:pt x="257" y="702"/>
                    </a:lnTo>
                    <a:lnTo>
                      <a:pt x="256" y="700"/>
                    </a:lnTo>
                    <a:lnTo>
                      <a:pt x="256" y="698"/>
                    </a:lnTo>
                    <a:lnTo>
                      <a:pt x="254" y="696"/>
                    </a:lnTo>
                    <a:lnTo>
                      <a:pt x="253" y="694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1"/>
                    </a:lnTo>
                    <a:lnTo>
                      <a:pt x="257" y="690"/>
                    </a:lnTo>
                    <a:lnTo>
                      <a:pt x="259" y="690"/>
                    </a:lnTo>
                    <a:lnTo>
                      <a:pt x="261" y="690"/>
                    </a:lnTo>
                    <a:lnTo>
                      <a:pt x="261" y="688"/>
                    </a:lnTo>
                    <a:lnTo>
                      <a:pt x="260" y="686"/>
                    </a:lnTo>
                    <a:lnTo>
                      <a:pt x="262" y="686"/>
                    </a:lnTo>
                    <a:lnTo>
                      <a:pt x="264" y="686"/>
                    </a:lnTo>
                    <a:lnTo>
                      <a:pt x="263" y="684"/>
                    </a:lnTo>
                    <a:lnTo>
                      <a:pt x="263" y="682"/>
                    </a:lnTo>
                    <a:lnTo>
                      <a:pt x="262" y="680"/>
                    </a:lnTo>
                    <a:lnTo>
                      <a:pt x="262" y="679"/>
                    </a:lnTo>
                    <a:lnTo>
                      <a:pt x="263" y="679"/>
                    </a:lnTo>
                    <a:lnTo>
                      <a:pt x="265" y="679"/>
                    </a:lnTo>
                    <a:lnTo>
                      <a:pt x="266" y="680"/>
                    </a:lnTo>
                    <a:lnTo>
                      <a:pt x="267" y="682"/>
                    </a:lnTo>
                    <a:lnTo>
                      <a:pt x="268" y="682"/>
                    </a:lnTo>
                    <a:lnTo>
                      <a:pt x="270" y="682"/>
                    </a:lnTo>
                    <a:lnTo>
                      <a:pt x="270" y="680"/>
                    </a:lnTo>
                    <a:lnTo>
                      <a:pt x="269" y="679"/>
                    </a:lnTo>
                    <a:lnTo>
                      <a:pt x="269" y="677"/>
                    </a:lnTo>
                    <a:lnTo>
                      <a:pt x="268" y="674"/>
                    </a:lnTo>
                    <a:lnTo>
                      <a:pt x="267" y="672"/>
                    </a:lnTo>
                    <a:lnTo>
                      <a:pt x="267" y="670"/>
                    </a:lnTo>
                    <a:lnTo>
                      <a:pt x="269" y="670"/>
                    </a:lnTo>
                    <a:lnTo>
                      <a:pt x="272" y="670"/>
                    </a:lnTo>
                    <a:lnTo>
                      <a:pt x="272" y="669"/>
                    </a:lnTo>
                    <a:lnTo>
                      <a:pt x="270" y="667"/>
                    </a:lnTo>
                    <a:lnTo>
                      <a:pt x="269" y="665"/>
                    </a:lnTo>
                    <a:lnTo>
                      <a:pt x="269" y="663"/>
                    </a:lnTo>
                    <a:lnTo>
                      <a:pt x="272" y="663"/>
                    </a:lnTo>
                    <a:lnTo>
                      <a:pt x="274" y="663"/>
                    </a:lnTo>
                    <a:lnTo>
                      <a:pt x="276" y="663"/>
                    </a:lnTo>
                    <a:lnTo>
                      <a:pt x="278" y="663"/>
                    </a:lnTo>
                    <a:lnTo>
                      <a:pt x="277" y="661"/>
                    </a:lnTo>
                    <a:lnTo>
                      <a:pt x="277" y="658"/>
                    </a:lnTo>
                    <a:lnTo>
                      <a:pt x="278" y="658"/>
                    </a:lnTo>
                    <a:lnTo>
                      <a:pt x="280" y="658"/>
                    </a:lnTo>
                    <a:lnTo>
                      <a:pt x="282" y="660"/>
                    </a:lnTo>
                    <a:lnTo>
                      <a:pt x="284" y="658"/>
                    </a:lnTo>
                    <a:lnTo>
                      <a:pt x="284" y="657"/>
                    </a:lnTo>
                    <a:lnTo>
                      <a:pt x="283" y="655"/>
                    </a:lnTo>
                    <a:lnTo>
                      <a:pt x="283" y="653"/>
                    </a:lnTo>
                    <a:lnTo>
                      <a:pt x="282" y="651"/>
                    </a:lnTo>
                    <a:lnTo>
                      <a:pt x="284" y="651"/>
                    </a:lnTo>
                    <a:lnTo>
                      <a:pt x="286" y="651"/>
                    </a:lnTo>
                    <a:lnTo>
                      <a:pt x="285" y="649"/>
                    </a:lnTo>
                    <a:lnTo>
                      <a:pt x="285" y="648"/>
                    </a:lnTo>
                    <a:lnTo>
                      <a:pt x="287" y="648"/>
                    </a:lnTo>
                    <a:lnTo>
                      <a:pt x="290" y="648"/>
                    </a:lnTo>
                    <a:lnTo>
                      <a:pt x="291" y="649"/>
                    </a:lnTo>
                    <a:lnTo>
                      <a:pt x="291" y="651"/>
                    </a:lnTo>
                    <a:lnTo>
                      <a:pt x="293" y="651"/>
                    </a:lnTo>
                    <a:lnTo>
                      <a:pt x="295" y="651"/>
                    </a:lnTo>
                    <a:lnTo>
                      <a:pt x="294" y="650"/>
                    </a:lnTo>
                    <a:lnTo>
                      <a:pt x="294" y="648"/>
                    </a:lnTo>
                    <a:lnTo>
                      <a:pt x="293" y="646"/>
                    </a:lnTo>
                    <a:lnTo>
                      <a:pt x="293" y="644"/>
                    </a:lnTo>
                    <a:lnTo>
                      <a:pt x="292" y="641"/>
                    </a:lnTo>
                    <a:lnTo>
                      <a:pt x="292" y="639"/>
                    </a:lnTo>
                    <a:lnTo>
                      <a:pt x="294" y="639"/>
                    </a:lnTo>
                    <a:lnTo>
                      <a:pt x="296" y="639"/>
                    </a:lnTo>
                    <a:lnTo>
                      <a:pt x="295" y="638"/>
                    </a:lnTo>
                    <a:lnTo>
                      <a:pt x="294" y="636"/>
                    </a:lnTo>
                    <a:lnTo>
                      <a:pt x="296" y="636"/>
                    </a:lnTo>
                    <a:lnTo>
                      <a:pt x="298" y="636"/>
                    </a:lnTo>
                    <a:lnTo>
                      <a:pt x="300" y="636"/>
                    </a:lnTo>
                    <a:lnTo>
                      <a:pt x="302" y="636"/>
                    </a:lnTo>
                    <a:lnTo>
                      <a:pt x="302" y="634"/>
                    </a:lnTo>
                    <a:lnTo>
                      <a:pt x="301" y="632"/>
                    </a:lnTo>
                    <a:lnTo>
                      <a:pt x="299" y="632"/>
                    </a:lnTo>
                    <a:lnTo>
                      <a:pt x="297" y="632"/>
                    </a:lnTo>
                    <a:lnTo>
                      <a:pt x="297" y="630"/>
                    </a:lnTo>
                    <a:lnTo>
                      <a:pt x="296" y="629"/>
                    </a:lnTo>
                    <a:lnTo>
                      <a:pt x="298" y="629"/>
                    </a:lnTo>
                    <a:lnTo>
                      <a:pt x="300" y="629"/>
                    </a:lnTo>
                    <a:lnTo>
                      <a:pt x="299" y="627"/>
                    </a:lnTo>
                    <a:lnTo>
                      <a:pt x="299" y="624"/>
                    </a:lnTo>
                    <a:lnTo>
                      <a:pt x="301" y="624"/>
                    </a:lnTo>
                    <a:lnTo>
                      <a:pt x="303" y="624"/>
                    </a:lnTo>
                    <a:lnTo>
                      <a:pt x="304" y="627"/>
                    </a:lnTo>
                    <a:lnTo>
                      <a:pt x="304" y="629"/>
                    </a:lnTo>
                    <a:lnTo>
                      <a:pt x="307" y="629"/>
                    </a:lnTo>
                    <a:lnTo>
                      <a:pt x="309" y="629"/>
                    </a:lnTo>
                    <a:lnTo>
                      <a:pt x="308" y="627"/>
                    </a:lnTo>
                    <a:lnTo>
                      <a:pt x="308" y="624"/>
                    </a:lnTo>
                    <a:lnTo>
                      <a:pt x="307" y="622"/>
                    </a:lnTo>
                    <a:lnTo>
                      <a:pt x="307" y="620"/>
                    </a:lnTo>
                    <a:lnTo>
                      <a:pt x="306" y="618"/>
                    </a:lnTo>
                    <a:lnTo>
                      <a:pt x="306" y="617"/>
                    </a:lnTo>
                    <a:lnTo>
                      <a:pt x="307" y="617"/>
                    </a:lnTo>
                    <a:lnTo>
                      <a:pt x="310" y="617"/>
                    </a:lnTo>
                    <a:lnTo>
                      <a:pt x="309" y="615"/>
                    </a:lnTo>
                    <a:lnTo>
                      <a:pt x="308" y="613"/>
                    </a:lnTo>
                    <a:lnTo>
                      <a:pt x="310" y="613"/>
                    </a:lnTo>
                    <a:lnTo>
                      <a:pt x="312" y="613"/>
                    </a:lnTo>
                    <a:lnTo>
                      <a:pt x="312" y="611"/>
                    </a:lnTo>
                    <a:lnTo>
                      <a:pt x="311" y="608"/>
                    </a:lnTo>
                    <a:lnTo>
                      <a:pt x="313" y="608"/>
                    </a:lnTo>
                    <a:lnTo>
                      <a:pt x="315" y="608"/>
                    </a:lnTo>
                    <a:lnTo>
                      <a:pt x="315" y="607"/>
                    </a:lnTo>
                    <a:lnTo>
                      <a:pt x="314" y="605"/>
                    </a:lnTo>
                    <a:lnTo>
                      <a:pt x="316" y="605"/>
                    </a:lnTo>
                    <a:lnTo>
                      <a:pt x="318" y="605"/>
                    </a:lnTo>
                    <a:lnTo>
                      <a:pt x="323" y="605"/>
                    </a:lnTo>
                    <a:lnTo>
                      <a:pt x="327" y="605"/>
                    </a:lnTo>
                    <a:lnTo>
                      <a:pt x="326" y="603"/>
                    </a:lnTo>
                    <a:lnTo>
                      <a:pt x="326" y="601"/>
                    </a:lnTo>
                    <a:lnTo>
                      <a:pt x="328" y="601"/>
                    </a:lnTo>
                    <a:lnTo>
                      <a:pt x="330" y="601"/>
                    </a:lnTo>
                    <a:lnTo>
                      <a:pt x="329" y="599"/>
                    </a:lnTo>
                    <a:lnTo>
                      <a:pt x="328" y="598"/>
                    </a:lnTo>
                    <a:lnTo>
                      <a:pt x="326" y="598"/>
                    </a:lnTo>
                    <a:lnTo>
                      <a:pt x="325" y="598"/>
                    </a:lnTo>
                    <a:lnTo>
                      <a:pt x="325" y="599"/>
                    </a:lnTo>
                    <a:lnTo>
                      <a:pt x="326" y="601"/>
                    </a:lnTo>
                    <a:lnTo>
                      <a:pt x="324" y="601"/>
                    </a:lnTo>
                    <a:lnTo>
                      <a:pt x="322" y="601"/>
                    </a:lnTo>
                    <a:lnTo>
                      <a:pt x="320" y="599"/>
                    </a:lnTo>
                    <a:lnTo>
                      <a:pt x="320" y="598"/>
                    </a:lnTo>
                    <a:lnTo>
                      <a:pt x="323" y="598"/>
                    </a:lnTo>
                    <a:lnTo>
                      <a:pt x="325" y="598"/>
                    </a:lnTo>
                    <a:lnTo>
                      <a:pt x="324" y="596"/>
                    </a:lnTo>
                    <a:lnTo>
                      <a:pt x="324" y="594"/>
                    </a:lnTo>
                    <a:lnTo>
                      <a:pt x="325" y="594"/>
                    </a:lnTo>
                    <a:lnTo>
                      <a:pt x="327" y="594"/>
                    </a:lnTo>
                    <a:lnTo>
                      <a:pt x="329" y="594"/>
                    </a:lnTo>
                    <a:lnTo>
                      <a:pt x="331" y="594"/>
                    </a:lnTo>
                    <a:lnTo>
                      <a:pt x="331" y="591"/>
                    </a:lnTo>
                    <a:lnTo>
                      <a:pt x="330" y="589"/>
                    </a:lnTo>
                    <a:lnTo>
                      <a:pt x="330" y="588"/>
                    </a:lnTo>
                    <a:lnTo>
                      <a:pt x="329" y="586"/>
                    </a:lnTo>
                    <a:lnTo>
                      <a:pt x="331" y="586"/>
                    </a:lnTo>
                    <a:lnTo>
                      <a:pt x="333" y="586"/>
                    </a:lnTo>
                    <a:lnTo>
                      <a:pt x="333" y="584"/>
                    </a:lnTo>
                    <a:lnTo>
                      <a:pt x="332" y="582"/>
                    </a:lnTo>
                    <a:lnTo>
                      <a:pt x="334" y="582"/>
                    </a:lnTo>
                    <a:lnTo>
                      <a:pt x="336" y="582"/>
                    </a:lnTo>
                    <a:lnTo>
                      <a:pt x="339" y="582"/>
                    </a:lnTo>
                    <a:lnTo>
                      <a:pt x="341" y="582"/>
                    </a:lnTo>
                    <a:lnTo>
                      <a:pt x="341" y="581"/>
                    </a:lnTo>
                    <a:lnTo>
                      <a:pt x="340" y="579"/>
                    </a:lnTo>
                    <a:lnTo>
                      <a:pt x="339" y="577"/>
                    </a:lnTo>
                    <a:lnTo>
                      <a:pt x="339" y="574"/>
                    </a:lnTo>
                    <a:lnTo>
                      <a:pt x="341" y="574"/>
                    </a:lnTo>
                    <a:lnTo>
                      <a:pt x="343" y="574"/>
                    </a:lnTo>
                    <a:lnTo>
                      <a:pt x="342" y="572"/>
                    </a:lnTo>
                    <a:lnTo>
                      <a:pt x="342" y="571"/>
                    </a:lnTo>
                    <a:lnTo>
                      <a:pt x="344" y="571"/>
                    </a:lnTo>
                    <a:lnTo>
                      <a:pt x="346" y="571"/>
                    </a:lnTo>
                    <a:lnTo>
                      <a:pt x="345" y="569"/>
                    </a:lnTo>
                    <a:lnTo>
                      <a:pt x="345" y="567"/>
                    </a:lnTo>
                    <a:lnTo>
                      <a:pt x="347" y="567"/>
                    </a:lnTo>
                    <a:lnTo>
                      <a:pt x="349" y="567"/>
                    </a:lnTo>
                    <a:lnTo>
                      <a:pt x="351" y="567"/>
                    </a:lnTo>
                    <a:lnTo>
                      <a:pt x="353" y="567"/>
                    </a:lnTo>
                    <a:lnTo>
                      <a:pt x="353" y="569"/>
                    </a:lnTo>
                    <a:lnTo>
                      <a:pt x="355" y="571"/>
                    </a:lnTo>
                    <a:lnTo>
                      <a:pt x="357" y="571"/>
                    </a:lnTo>
                    <a:lnTo>
                      <a:pt x="358" y="571"/>
                    </a:lnTo>
                    <a:lnTo>
                      <a:pt x="361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1" y="567"/>
                    </a:lnTo>
                    <a:lnTo>
                      <a:pt x="363" y="568"/>
                    </a:lnTo>
                    <a:lnTo>
                      <a:pt x="365" y="568"/>
                    </a:lnTo>
                    <a:lnTo>
                      <a:pt x="365" y="566"/>
                    </a:lnTo>
                    <a:lnTo>
                      <a:pt x="364" y="564"/>
                    </a:lnTo>
                    <a:lnTo>
                      <a:pt x="362" y="564"/>
                    </a:lnTo>
                    <a:lnTo>
                      <a:pt x="360" y="564"/>
                    </a:lnTo>
                    <a:lnTo>
                      <a:pt x="361" y="566"/>
                    </a:lnTo>
                    <a:lnTo>
                      <a:pt x="361" y="567"/>
                    </a:lnTo>
                    <a:lnTo>
                      <a:pt x="360" y="568"/>
                    </a:lnTo>
                    <a:lnTo>
                      <a:pt x="357" y="567"/>
                    </a:lnTo>
                    <a:lnTo>
                      <a:pt x="355" y="567"/>
                    </a:lnTo>
                    <a:lnTo>
                      <a:pt x="353" y="567"/>
                    </a:lnTo>
                    <a:lnTo>
                      <a:pt x="352" y="565"/>
                    </a:lnTo>
                    <a:lnTo>
                      <a:pt x="352" y="564"/>
                    </a:lnTo>
                    <a:lnTo>
                      <a:pt x="350" y="564"/>
                    </a:lnTo>
                    <a:lnTo>
                      <a:pt x="348" y="564"/>
                    </a:lnTo>
                    <a:lnTo>
                      <a:pt x="347" y="562"/>
                    </a:lnTo>
                    <a:lnTo>
                      <a:pt x="347" y="560"/>
                    </a:lnTo>
                    <a:lnTo>
                      <a:pt x="351" y="560"/>
                    </a:lnTo>
                    <a:lnTo>
                      <a:pt x="353" y="560"/>
                    </a:lnTo>
                    <a:lnTo>
                      <a:pt x="355" y="560"/>
                    </a:lnTo>
                    <a:lnTo>
                      <a:pt x="355" y="557"/>
                    </a:lnTo>
                    <a:lnTo>
                      <a:pt x="353" y="555"/>
                    </a:lnTo>
                    <a:lnTo>
                      <a:pt x="353" y="554"/>
                    </a:lnTo>
                    <a:lnTo>
                      <a:pt x="352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9" y="552"/>
                    </a:lnTo>
                    <a:lnTo>
                      <a:pt x="361" y="552"/>
                    </a:lnTo>
                    <a:lnTo>
                      <a:pt x="361" y="550"/>
                    </a:lnTo>
                    <a:lnTo>
                      <a:pt x="360" y="548"/>
                    </a:lnTo>
                    <a:lnTo>
                      <a:pt x="360" y="546"/>
                    </a:lnTo>
                    <a:lnTo>
                      <a:pt x="359" y="545"/>
                    </a:lnTo>
                    <a:lnTo>
                      <a:pt x="361" y="545"/>
                    </a:lnTo>
                    <a:lnTo>
                      <a:pt x="363" y="545"/>
                    </a:lnTo>
                    <a:lnTo>
                      <a:pt x="363" y="543"/>
                    </a:lnTo>
                    <a:lnTo>
                      <a:pt x="362" y="540"/>
                    </a:lnTo>
                    <a:lnTo>
                      <a:pt x="364" y="540"/>
                    </a:lnTo>
                    <a:lnTo>
                      <a:pt x="366" y="540"/>
                    </a:lnTo>
                    <a:lnTo>
                      <a:pt x="368" y="540"/>
                    </a:lnTo>
                    <a:lnTo>
                      <a:pt x="370" y="540"/>
                    </a:lnTo>
                    <a:lnTo>
                      <a:pt x="369" y="539"/>
                    </a:lnTo>
                    <a:lnTo>
                      <a:pt x="369" y="537"/>
                    </a:lnTo>
                    <a:lnTo>
                      <a:pt x="368" y="535"/>
                    </a:lnTo>
                    <a:lnTo>
                      <a:pt x="368" y="533"/>
                    </a:lnTo>
                    <a:lnTo>
                      <a:pt x="370" y="533"/>
                    </a:lnTo>
                    <a:lnTo>
                      <a:pt x="373" y="533"/>
                    </a:lnTo>
                    <a:lnTo>
                      <a:pt x="373" y="535"/>
                    </a:lnTo>
                    <a:lnTo>
                      <a:pt x="374" y="537"/>
                    </a:lnTo>
                    <a:lnTo>
                      <a:pt x="376" y="537"/>
                    </a:lnTo>
                    <a:lnTo>
                      <a:pt x="378" y="537"/>
                    </a:lnTo>
                    <a:lnTo>
                      <a:pt x="377" y="535"/>
                    </a:lnTo>
                    <a:lnTo>
                      <a:pt x="377" y="533"/>
                    </a:lnTo>
                    <a:lnTo>
                      <a:pt x="376" y="533"/>
                    </a:lnTo>
                    <a:lnTo>
                      <a:pt x="375" y="533"/>
                    </a:lnTo>
                    <a:lnTo>
                      <a:pt x="373" y="533"/>
                    </a:lnTo>
                    <a:lnTo>
                      <a:pt x="373" y="533"/>
                    </a:lnTo>
                    <a:lnTo>
                      <a:pt x="372" y="531"/>
                    </a:lnTo>
                    <a:lnTo>
                      <a:pt x="372" y="529"/>
                    </a:lnTo>
                    <a:lnTo>
                      <a:pt x="374" y="530"/>
                    </a:lnTo>
                    <a:lnTo>
                      <a:pt x="376" y="530"/>
                    </a:lnTo>
                    <a:lnTo>
                      <a:pt x="375" y="528"/>
                    </a:lnTo>
                    <a:lnTo>
                      <a:pt x="375" y="526"/>
                    </a:lnTo>
                    <a:lnTo>
                      <a:pt x="374" y="523"/>
                    </a:lnTo>
                    <a:lnTo>
                      <a:pt x="374" y="521"/>
                    </a:lnTo>
                    <a:lnTo>
                      <a:pt x="375" y="521"/>
                    </a:lnTo>
                    <a:lnTo>
                      <a:pt x="377" y="521"/>
                    </a:lnTo>
                    <a:lnTo>
                      <a:pt x="381" y="521"/>
                    </a:lnTo>
                    <a:lnTo>
                      <a:pt x="385" y="522"/>
                    </a:lnTo>
                    <a:lnTo>
                      <a:pt x="387" y="522"/>
                    </a:lnTo>
                    <a:lnTo>
                      <a:pt x="390" y="522"/>
                    </a:lnTo>
                    <a:lnTo>
                      <a:pt x="390" y="520"/>
                    </a:lnTo>
                    <a:lnTo>
                      <a:pt x="389" y="518"/>
                    </a:lnTo>
                    <a:lnTo>
                      <a:pt x="387" y="514"/>
                    </a:lnTo>
                    <a:lnTo>
                      <a:pt x="386" y="511"/>
                    </a:lnTo>
                    <a:lnTo>
                      <a:pt x="386" y="508"/>
                    </a:lnTo>
                    <a:lnTo>
                      <a:pt x="385" y="506"/>
                    </a:lnTo>
                    <a:lnTo>
                      <a:pt x="387" y="506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4" y="505"/>
                    </a:lnTo>
                    <a:lnTo>
                      <a:pt x="393" y="503"/>
                    </a:lnTo>
                    <a:lnTo>
                      <a:pt x="393" y="501"/>
                    </a:lnTo>
                    <a:lnTo>
                      <a:pt x="392" y="499"/>
                    </a:lnTo>
                    <a:lnTo>
                      <a:pt x="394" y="499"/>
                    </a:lnTo>
                    <a:lnTo>
                      <a:pt x="396" y="499"/>
                    </a:lnTo>
                    <a:lnTo>
                      <a:pt x="398" y="499"/>
                    </a:lnTo>
                    <a:lnTo>
                      <a:pt x="400" y="499"/>
                    </a:lnTo>
                    <a:lnTo>
                      <a:pt x="402" y="500"/>
                    </a:lnTo>
                    <a:lnTo>
                      <a:pt x="405" y="500"/>
                    </a:lnTo>
                    <a:lnTo>
                      <a:pt x="403" y="498"/>
                    </a:lnTo>
                    <a:lnTo>
                      <a:pt x="403" y="496"/>
                    </a:lnTo>
                    <a:lnTo>
                      <a:pt x="406" y="496"/>
                    </a:lnTo>
                    <a:lnTo>
                      <a:pt x="408" y="496"/>
                    </a:lnTo>
                    <a:lnTo>
                      <a:pt x="410" y="496"/>
                    </a:lnTo>
                    <a:lnTo>
                      <a:pt x="412" y="496"/>
                    </a:lnTo>
                    <a:lnTo>
                      <a:pt x="411" y="494"/>
                    </a:lnTo>
                    <a:lnTo>
                      <a:pt x="411" y="493"/>
                    </a:lnTo>
                    <a:lnTo>
                      <a:pt x="409" y="491"/>
                    </a:lnTo>
                    <a:lnTo>
                      <a:pt x="407" y="491"/>
                    </a:lnTo>
                    <a:lnTo>
                      <a:pt x="406" y="490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10" y="488"/>
                    </a:lnTo>
                    <a:lnTo>
                      <a:pt x="412" y="488"/>
                    </a:lnTo>
                    <a:lnTo>
                      <a:pt x="414" y="488"/>
                    </a:lnTo>
                    <a:lnTo>
                      <a:pt x="413" y="486"/>
                    </a:lnTo>
                    <a:lnTo>
                      <a:pt x="413" y="484"/>
                    </a:lnTo>
                    <a:lnTo>
                      <a:pt x="415" y="485"/>
                    </a:lnTo>
                    <a:lnTo>
                      <a:pt x="417" y="485"/>
                    </a:lnTo>
                    <a:lnTo>
                      <a:pt x="416" y="483"/>
                    </a:lnTo>
                    <a:lnTo>
                      <a:pt x="416" y="481"/>
                    </a:lnTo>
                    <a:lnTo>
                      <a:pt x="418" y="481"/>
                    </a:lnTo>
                    <a:lnTo>
                      <a:pt x="420" y="481"/>
                    </a:lnTo>
                    <a:lnTo>
                      <a:pt x="419" y="479"/>
                    </a:lnTo>
                    <a:lnTo>
                      <a:pt x="419" y="477"/>
                    </a:lnTo>
                    <a:lnTo>
                      <a:pt x="418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9" y="469"/>
                    </a:lnTo>
                    <a:lnTo>
                      <a:pt x="422" y="469"/>
                    </a:lnTo>
                    <a:lnTo>
                      <a:pt x="420" y="467"/>
                    </a:lnTo>
                    <a:lnTo>
                      <a:pt x="420" y="466"/>
                    </a:lnTo>
                    <a:lnTo>
                      <a:pt x="423" y="466"/>
                    </a:lnTo>
                    <a:lnTo>
                      <a:pt x="425" y="466"/>
                    </a:lnTo>
                    <a:lnTo>
                      <a:pt x="427" y="466"/>
                    </a:lnTo>
                    <a:lnTo>
                      <a:pt x="429" y="466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7" y="460"/>
                    </a:lnTo>
                    <a:lnTo>
                      <a:pt x="427" y="459"/>
                    </a:lnTo>
                    <a:lnTo>
                      <a:pt x="429" y="459"/>
                    </a:lnTo>
                    <a:lnTo>
                      <a:pt x="431" y="459"/>
                    </a:lnTo>
                    <a:lnTo>
                      <a:pt x="430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3" y="454"/>
                    </a:lnTo>
                    <a:lnTo>
                      <a:pt x="433" y="452"/>
                    </a:lnTo>
                    <a:lnTo>
                      <a:pt x="433" y="451"/>
                    </a:lnTo>
                    <a:lnTo>
                      <a:pt x="434" y="451"/>
                    </a:lnTo>
                    <a:lnTo>
                      <a:pt x="436" y="451"/>
                    </a:lnTo>
                    <a:lnTo>
                      <a:pt x="436" y="449"/>
                    </a:lnTo>
                    <a:lnTo>
                      <a:pt x="436" y="447"/>
                    </a:lnTo>
                    <a:lnTo>
                      <a:pt x="435" y="445"/>
                    </a:lnTo>
                    <a:lnTo>
                      <a:pt x="435" y="443"/>
                    </a:lnTo>
                    <a:lnTo>
                      <a:pt x="436" y="443"/>
                    </a:lnTo>
                    <a:lnTo>
                      <a:pt x="439" y="444"/>
                    </a:lnTo>
                    <a:lnTo>
                      <a:pt x="440" y="446"/>
                    </a:lnTo>
                    <a:lnTo>
                      <a:pt x="440" y="447"/>
                    </a:lnTo>
                    <a:lnTo>
                      <a:pt x="442" y="448"/>
                    </a:lnTo>
                    <a:lnTo>
                      <a:pt x="444" y="447"/>
                    </a:lnTo>
                    <a:lnTo>
                      <a:pt x="444" y="446"/>
                    </a:lnTo>
                    <a:lnTo>
                      <a:pt x="443" y="444"/>
                    </a:lnTo>
                    <a:lnTo>
                      <a:pt x="445" y="444"/>
                    </a:lnTo>
                    <a:lnTo>
                      <a:pt x="447" y="444"/>
                    </a:lnTo>
                    <a:lnTo>
                      <a:pt x="447" y="441"/>
                    </a:lnTo>
                    <a:lnTo>
                      <a:pt x="446" y="439"/>
                    </a:lnTo>
                    <a:lnTo>
                      <a:pt x="448" y="439"/>
                    </a:lnTo>
                    <a:lnTo>
                      <a:pt x="450" y="440"/>
                    </a:lnTo>
                    <a:lnTo>
                      <a:pt x="450" y="438"/>
                    </a:lnTo>
                    <a:lnTo>
                      <a:pt x="449" y="436"/>
                    </a:lnTo>
                    <a:lnTo>
                      <a:pt x="451" y="436"/>
                    </a:lnTo>
                    <a:lnTo>
                      <a:pt x="453" y="436"/>
                    </a:lnTo>
                    <a:lnTo>
                      <a:pt x="453" y="434"/>
                    </a:lnTo>
                    <a:lnTo>
                      <a:pt x="452" y="432"/>
                    </a:lnTo>
                    <a:lnTo>
                      <a:pt x="450" y="432"/>
                    </a:lnTo>
                    <a:lnTo>
                      <a:pt x="448" y="432"/>
                    </a:lnTo>
                    <a:lnTo>
                      <a:pt x="448" y="430"/>
                    </a:lnTo>
                    <a:lnTo>
                      <a:pt x="448" y="429"/>
                    </a:lnTo>
                    <a:lnTo>
                      <a:pt x="449" y="429"/>
                    </a:lnTo>
                    <a:lnTo>
                      <a:pt x="451" y="429"/>
                    </a:lnTo>
                    <a:lnTo>
                      <a:pt x="455" y="429"/>
                    </a:lnTo>
                    <a:lnTo>
                      <a:pt x="456" y="429"/>
                    </a:lnTo>
                    <a:lnTo>
                      <a:pt x="456" y="427"/>
                    </a:lnTo>
                    <a:lnTo>
                      <a:pt x="455" y="424"/>
                    </a:lnTo>
                    <a:lnTo>
                      <a:pt x="455" y="422"/>
                    </a:lnTo>
                    <a:lnTo>
                      <a:pt x="455" y="421"/>
                    </a:lnTo>
                    <a:lnTo>
                      <a:pt x="457" y="421"/>
                    </a:lnTo>
                    <a:lnTo>
                      <a:pt x="458" y="421"/>
                    </a:lnTo>
                    <a:lnTo>
                      <a:pt x="459" y="423"/>
                    </a:lnTo>
                    <a:lnTo>
                      <a:pt x="459" y="426"/>
                    </a:lnTo>
                    <a:lnTo>
                      <a:pt x="461" y="426"/>
                    </a:lnTo>
                    <a:lnTo>
                      <a:pt x="463" y="426"/>
                    </a:lnTo>
                    <a:lnTo>
                      <a:pt x="463" y="423"/>
                    </a:lnTo>
                    <a:lnTo>
                      <a:pt x="462" y="421"/>
                    </a:lnTo>
                    <a:lnTo>
                      <a:pt x="460" y="421"/>
                    </a:lnTo>
                    <a:lnTo>
                      <a:pt x="458" y="421"/>
                    </a:lnTo>
                    <a:lnTo>
                      <a:pt x="458" y="419"/>
                    </a:lnTo>
                    <a:lnTo>
                      <a:pt x="458" y="417"/>
                    </a:lnTo>
                    <a:lnTo>
                      <a:pt x="460" y="417"/>
                    </a:lnTo>
                    <a:lnTo>
                      <a:pt x="461" y="417"/>
                    </a:lnTo>
                    <a:lnTo>
                      <a:pt x="461" y="416"/>
                    </a:lnTo>
                    <a:lnTo>
                      <a:pt x="461" y="414"/>
                    </a:lnTo>
                    <a:lnTo>
                      <a:pt x="462" y="414"/>
                    </a:lnTo>
                    <a:lnTo>
                      <a:pt x="464" y="414"/>
                    </a:lnTo>
                    <a:lnTo>
                      <a:pt x="467" y="414"/>
                    </a:lnTo>
                    <a:lnTo>
                      <a:pt x="468" y="414"/>
                    </a:lnTo>
                    <a:lnTo>
                      <a:pt x="468" y="412"/>
                    </a:lnTo>
                    <a:lnTo>
                      <a:pt x="467" y="411"/>
                    </a:lnTo>
                    <a:lnTo>
                      <a:pt x="466" y="410"/>
                    </a:lnTo>
                    <a:lnTo>
                      <a:pt x="464" y="410"/>
                    </a:lnTo>
                    <a:lnTo>
                      <a:pt x="463" y="407"/>
                    </a:lnTo>
                    <a:lnTo>
                      <a:pt x="463" y="406"/>
                    </a:lnTo>
                    <a:lnTo>
                      <a:pt x="465" y="406"/>
                    </a:lnTo>
                    <a:lnTo>
                      <a:pt x="467" y="406"/>
                    </a:lnTo>
                    <a:lnTo>
                      <a:pt x="469" y="406"/>
                    </a:lnTo>
                    <a:lnTo>
                      <a:pt x="472" y="406"/>
                    </a:lnTo>
                    <a:lnTo>
                      <a:pt x="470" y="404"/>
                    </a:lnTo>
                    <a:lnTo>
                      <a:pt x="470" y="402"/>
                    </a:lnTo>
                    <a:lnTo>
                      <a:pt x="473" y="403"/>
                    </a:lnTo>
                    <a:lnTo>
                      <a:pt x="475" y="403"/>
                    </a:lnTo>
                    <a:lnTo>
                      <a:pt x="474" y="401"/>
                    </a:lnTo>
                    <a:lnTo>
                      <a:pt x="474" y="399"/>
                    </a:lnTo>
                    <a:lnTo>
                      <a:pt x="476" y="399"/>
                    </a:lnTo>
                    <a:lnTo>
                      <a:pt x="478" y="399"/>
                    </a:lnTo>
                    <a:lnTo>
                      <a:pt x="477" y="397"/>
                    </a:lnTo>
                    <a:lnTo>
                      <a:pt x="477" y="396"/>
                    </a:lnTo>
                    <a:lnTo>
                      <a:pt x="476" y="394"/>
                    </a:lnTo>
                    <a:lnTo>
                      <a:pt x="476" y="391"/>
                    </a:lnTo>
                    <a:lnTo>
                      <a:pt x="478" y="391"/>
                    </a:lnTo>
                    <a:lnTo>
                      <a:pt x="480" y="391"/>
                    </a:lnTo>
                    <a:lnTo>
                      <a:pt x="480" y="394"/>
                    </a:lnTo>
                    <a:lnTo>
                      <a:pt x="481" y="396"/>
                    </a:lnTo>
                    <a:lnTo>
                      <a:pt x="483" y="396"/>
                    </a:lnTo>
                    <a:lnTo>
                      <a:pt x="484" y="396"/>
                    </a:lnTo>
                    <a:lnTo>
                      <a:pt x="484" y="394"/>
                    </a:lnTo>
                    <a:lnTo>
                      <a:pt x="484" y="391"/>
                    </a:lnTo>
                    <a:lnTo>
                      <a:pt x="483" y="389"/>
                    </a:lnTo>
                    <a:lnTo>
                      <a:pt x="483" y="388"/>
                    </a:lnTo>
                    <a:lnTo>
                      <a:pt x="485" y="388"/>
                    </a:lnTo>
                    <a:lnTo>
                      <a:pt x="488" y="388"/>
                    </a:lnTo>
                    <a:lnTo>
                      <a:pt x="489" y="388"/>
                    </a:lnTo>
                    <a:lnTo>
                      <a:pt x="491" y="388"/>
                    </a:lnTo>
                    <a:lnTo>
                      <a:pt x="492" y="390"/>
                    </a:lnTo>
                    <a:lnTo>
                      <a:pt x="492" y="393"/>
                    </a:lnTo>
                    <a:lnTo>
                      <a:pt x="490" y="393"/>
                    </a:lnTo>
                    <a:lnTo>
                      <a:pt x="488" y="393"/>
                    </a:lnTo>
                    <a:lnTo>
                      <a:pt x="489" y="394"/>
                    </a:lnTo>
                    <a:lnTo>
                      <a:pt x="489" y="396"/>
                    </a:lnTo>
                    <a:lnTo>
                      <a:pt x="491" y="397"/>
                    </a:lnTo>
                    <a:lnTo>
                      <a:pt x="493" y="397"/>
                    </a:lnTo>
                    <a:lnTo>
                      <a:pt x="493" y="395"/>
                    </a:lnTo>
                    <a:lnTo>
                      <a:pt x="492" y="393"/>
                    </a:lnTo>
                    <a:lnTo>
                      <a:pt x="494" y="393"/>
                    </a:lnTo>
                    <a:lnTo>
                      <a:pt x="496" y="393"/>
                    </a:lnTo>
                    <a:lnTo>
                      <a:pt x="496" y="390"/>
                    </a:lnTo>
                    <a:lnTo>
                      <a:pt x="495" y="388"/>
                    </a:lnTo>
                    <a:lnTo>
                      <a:pt x="493" y="388"/>
                    </a:lnTo>
                    <a:lnTo>
                      <a:pt x="491" y="388"/>
                    </a:lnTo>
                    <a:lnTo>
                      <a:pt x="491" y="386"/>
                    </a:lnTo>
                    <a:lnTo>
                      <a:pt x="491" y="384"/>
                    </a:lnTo>
                    <a:lnTo>
                      <a:pt x="490" y="383"/>
                    </a:lnTo>
                    <a:lnTo>
                      <a:pt x="490" y="381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3" y="379"/>
                    </a:lnTo>
                    <a:lnTo>
                      <a:pt x="493" y="377"/>
                    </a:lnTo>
                    <a:lnTo>
                      <a:pt x="492" y="374"/>
                    </a:lnTo>
                    <a:lnTo>
                      <a:pt x="492" y="373"/>
                    </a:lnTo>
                    <a:lnTo>
                      <a:pt x="494" y="373"/>
                    </a:lnTo>
                    <a:lnTo>
                      <a:pt x="496" y="373"/>
                    </a:lnTo>
                    <a:lnTo>
                      <a:pt x="498" y="373"/>
                    </a:lnTo>
                    <a:lnTo>
                      <a:pt x="500" y="373"/>
                    </a:lnTo>
                    <a:lnTo>
                      <a:pt x="499" y="371"/>
                    </a:lnTo>
                    <a:lnTo>
                      <a:pt x="499" y="369"/>
                    </a:lnTo>
                    <a:lnTo>
                      <a:pt x="498" y="368"/>
                    </a:lnTo>
                    <a:lnTo>
                      <a:pt x="498" y="366"/>
                    </a:lnTo>
                    <a:lnTo>
                      <a:pt x="500" y="366"/>
                    </a:lnTo>
                    <a:lnTo>
                      <a:pt x="502" y="366"/>
                    </a:lnTo>
                    <a:lnTo>
                      <a:pt x="501" y="364"/>
                    </a:lnTo>
                    <a:lnTo>
                      <a:pt x="501" y="362"/>
                    </a:lnTo>
                    <a:lnTo>
                      <a:pt x="503" y="362"/>
                    </a:lnTo>
                    <a:lnTo>
                      <a:pt x="506" y="363"/>
                    </a:lnTo>
                    <a:lnTo>
                      <a:pt x="505" y="361"/>
                    </a:lnTo>
                    <a:lnTo>
                      <a:pt x="505" y="359"/>
                    </a:lnTo>
                    <a:lnTo>
                      <a:pt x="507" y="359"/>
                    </a:lnTo>
                    <a:lnTo>
                      <a:pt x="509" y="359"/>
                    </a:lnTo>
                    <a:lnTo>
                      <a:pt x="508" y="356"/>
                    </a:lnTo>
                    <a:lnTo>
                      <a:pt x="508" y="355"/>
                    </a:lnTo>
                    <a:lnTo>
                      <a:pt x="510" y="355"/>
                    </a:lnTo>
                    <a:lnTo>
                      <a:pt x="512" y="355"/>
                    </a:lnTo>
                    <a:lnTo>
                      <a:pt x="512" y="357"/>
                    </a:lnTo>
                    <a:lnTo>
                      <a:pt x="513" y="360"/>
                    </a:lnTo>
                    <a:lnTo>
                      <a:pt x="515" y="360"/>
                    </a:lnTo>
                    <a:lnTo>
                      <a:pt x="517" y="360"/>
                    </a:lnTo>
                    <a:lnTo>
                      <a:pt x="516" y="357"/>
                    </a:lnTo>
                    <a:lnTo>
                      <a:pt x="516" y="355"/>
                    </a:lnTo>
                    <a:lnTo>
                      <a:pt x="514" y="355"/>
                    </a:lnTo>
                    <a:lnTo>
                      <a:pt x="512" y="355"/>
                    </a:lnTo>
                    <a:lnTo>
                      <a:pt x="511" y="353"/>
                    </a:lnTo>
                    <a:lnTo>
                      <a:pt x="511" y="351"/>
                    </a:lnTo>
                    <a:lnTo>
                      <a:pt x="513" y="351"/>
                    </a:lnTo>
                    <a:lnTo>
                      <a:pt x="515" y="351"/>
                    </a:lnTo>
                    <a:lnTo>
                      <a:pt x="515" y="350"/>
                    </a:lnTo>
                    <a:lnTo>
                      <a:pt x="514" y="348"/>
                    </a:lnTo>
                    <a:lnTo>
                      <a:pt x="514" y="346"/>
                    </a:lnTo>
                    <a:lnTo>
                      <a:pt x="513" y="344"/>
                    </a:lnTo>
                    <a:lnTo>
                      <a:pt x="515" y="344"/>
                    </a:lnTo>
                    <a:lnTo>
                      <a:pt x="517" y="344"/>
                    </a:lnTo>
                    <a:lnTo>
                      <a:pt x="522" y="345"/>
                    </a:lnTo>
                    <a:lnTo>
                      <a:pt x="526" y="345"/>
                    </a:lnTo>
                    <a:lnTo>
                      <a:pt x="528" y="345"/>
                    </a:lnTo>
                    <a:lnTo>
                      <a:pt x="530" y="345"/>
                    </a:lnTo>
                    <a:lnTo>
                      <a:pt x="530" y="344"/>
                    </a:lnTo>
                    <a:lnTo>
                      <a:pt x="529" y="342"/>
                    </a:lnTo>
                    <a:lnTo>
                      <a:pt x="528" y="337"/>
                    </a:lnTo>
                    <a:lnTo>
                      <a:pt x="527" y="333"/>
                    </a:lnTo>
                    <a:lnTo>
                      <a:pt x="527" y="331"/>
                    </a:lnTo>
                    <a:lnTo>
                      <a:pt x="527" y="330"/>
                    </a:lnTo>
                    <a:lnTo>
                      <a:pt x="528" y="330"/>
                    </a:lnTo>
                    <a:lnTo>
                      <a:pt x="530" y="330"/>
                    </a:lnTo>
                    <a:lnTo>
                      <a:pt x="533" y="330"/>
                    </a:lnTo>
                    <a:lnTo>
                      <a:pt x="534" y="330"/>
                    </a:lnTo>
                    <a:lnTo>
                      <a:pt x="534" y="328"/>
                    </a:lnTo>
                    <a:lnTo>
                      <a:pt x="534" y="326"/>
                    </a:lnTo>
                    <a:lnTo>
                      <a:pt x="533" y="323"/>
                    </a:lnTo>
                    <a:lnTo>
                      <a:pt x="533" y="322"/>
                    </a:lnTo>
                    <a:lnTo>
                      <a:pt x="535" y="322"/>
                    </a:lnTo>
                    <a:lnTo>
                      <a:pt x="538" y="322"/>
                    </a:lnTo>
                    <a:lnTo>
                      <a:pt x="540" y="322"/>
                    </a:lnTo>
                    <a:lnTo>
                      <a:pt x="541" y="322"/>
                    </a:lnTo>
                    <a:lnTo>
                      <a:pt x="544" y="323"/>
                    </a:lnTo>
                    <a:lnTo>
                      <a:pt x="545" y="323"/>
                    </a:lnTo>
                    <a:lnTo>
                      <a:pt x="545" y="321"/>
                    </a:lnTo>
                    <a:lnTo>
                      <a:pt x="545" y="319"/>
                    </a:lnTo>
                    <a:lnTo>
                      <a:pt x="546" y="319"/>
                    </a:lnTo>
                    <a:lnTo>
                      <a:pt x="548" y="319"/>
                    </a:lnTo>
                    <a:lnTo>
                      <a:pt x="550" y="320"/>
                    </a:lnTo>
                    <a:lnTo>
                      <a:pt x="552" y="320"/>
                    </a:lnTo>
                    <a:lnTo>
                      <a:pt x="552" y="318"/>
                    </a:lnTo>
                    <a:lnTo>
                      <a:pt x="551" y="316"/>
                    </a:lnTo>
                    <a:lnTo>
                      <a:pt x="549" y="316"/>
                    </a:lnTo>
                    <a:lnTo>
                      <a:pt x="548" y="316"/>
                    </a:lnTo>
                    <a:lnTo>
                      <a:pt x="547" y="314"/>
                    </a:lnTo>
                    <a:lnTo>
                      <a:pt x="547" y="312"/>
                    </a:lnTo>
                    <a:lnTo>
                      <a:pt x="549" y="312"/>
                    </a:lnTo>
                    <a:lnTo>
                      <a:pt x="551" y="312"/>
                    </a:lnTo>
                    <a:lnTo>
                      <a:pt x="553" y="312"/>
                    </a:lnTo>
                    <a:lnTo>
                      <a:pt x="556" y="313"/>
                    </a:lnTo>
                    <a:lnTo>
                      <a:pt x="555" y="311"/>
                    </a:lnTo>
                    <a:lnTo>
                      <a:pt x="555" y="309"/>
                    </a:lnTo>
                    <a:lnTo>
                      <a:pt x="552" y="309"/>
                    </a:lnTo>
                    <a:lnTo>
                      <a:pt x="550" y="307"/>
                    </a:lnTo>
                    <a:lnTo>
                      <a:pt x="549" y="306"/>
                    </a:lnTo>
                    <a:lnTo>
                      <a:pt x="549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2" y="302"/>
                    </a:lnTo>
                    <a:lnTo>
                      <a:pt x="552" y="300"/>
                    </a:lnTo>
                    <a:lnTo>
                      <a:pt x="555" y="300"/>
                    </a:lnTo>
                    <a:lnTo>
                      <a:pt x="557" y="301"/>
                    </a:lnTo>
                    <a:lnTo>
                      <a:pt x="557" y="303"/>
                    </a:lnTo>
                    <a:lnTo>
                      <a:pt x="558" y="304"/>
                    </a:lnTo>
                    <a:lnTo>
                      <a:pt x="560" y="305"/>
                    </a:lnTo>
                    <a:lnTo>
                      <a:pt x="562" y="305"/>
                    </a:lnTo>
                    <a:lnTo>
                      <a:pt x="564" y="305"/>
                    </a:lnTo>
                    <a:lnTo>
                      <a:pt x="566" y="305"/>
                    </a:lnTo>
                    <a:lnTo>
                      <a:pt x="569" y="305"/>
                    </a:lnTo>
                    <a:lnTo>
                      <a:pt x="569" y="304"/>
                    </a:lnTo>
                    <a:lnTo>
                      <a:pt x="569" y="302"/>
                    </a:lnTo>
                    <a:lnTo>
                      <a:pt x="567" y="301"/>
                    </a:lnTo>
                    <a:lnTo>
                      <a:pt x="565" y="301"/>
                    </a:lnTo>
                    <a:lnTo>
                      <a:pt x="563" y="301"/>
                    </a:lnTo>
                    <a:lnTo>
                      <a:pt x="561" y="301"/>
                    </a:lnTo>
                    <a:lnTo>
                      <a:pt x="560" y="299"/>
                    </a:lnTo>
                    <a:lnTo>
                      <a:pt x="560" y="297"/>
                    </a:lnTo>
                    <a:lnTo>
                      <a:pt x="559" y="294"/>
                    </a:lnTo>
                    <a:lnTo>
                      <a:pt x="561" y="294"/>
                    </a:lnTo>
                    <a:lnTo>
                      <a:pt x="563" y="294"/>
                    </a:lnTo>
                    <a:lnTo>
                      <a:pt x="564" y="296"/>
                    </a:lnTo>
                    <a:lnTo>
                      <a:pt x="564" y="298"/>
                    </a:lnTo>
                    <a:lnTo>
                      <a:pt x="566" y="298"/>
                    </a:lnTo>
                    <a:lnTo>
                      <a:pt x="568" y="298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3" y="292"/>
                    </a:lnTo>
                    <a:lnTo>
                      <a:pt x="562" y="289"/>
                    </a:lnTo>
                    <a:lnTo>
                      <a:pt x="564" y="289"/>
                    </a:lnTo>
                    <a:lnTo>
                      <a:pt x="566" y="290"/>
                    </a:lnTo>
                    <a:lnTo>
                      <a:pt x="568" y="290"/>
                    </a:lnTo>
                    <a:lnTo>
                      <a:pt x="570" y="290"/>
                    </a:lnTo>
                    <a:lnTo>
                      <a:pt x="570" y="288"/>
                    </a:lnTo>
                    <a:lnTo>
                      <a:pt x="569" y="286"/>
                    </a:lnTo>
                    <a:lnTo>
                      <a:pt x="569" y="284"/>
                    </a:lnTo>
                    <a:lnTo>
                      <a:pt x="569" y="283"/>
                    </a:lnTo>
                    <a:lnTo>
                      <a:pt x="570" y="283"/>
                    </a:lnTo>
                    <a:lnTo>
                      <a:pt x="573" y="283"/>
                    </a:lnTo>
                    <a:lnTo>
                      <a:pt x="573" y="281"/>
                    </a:lnTo>
                    <a:lnTo>
                      <a:pt x="573" y="279"/>
                    </a:lnTo>
                    <a:lnTo>
                      <a:pt x="575" y="279"/>
                    </a:lnTo>
                    <a:lnTo>
                      <a:pt x="577" y="280"/>
                    </a:lnTo>
                    <a:lnTo>
                      <a:pt x="576" y="278"/>
                    </a:lnTo>
                    <a:lnTo>
                      <a:pt x="576" y="276"/>
                    </a:lnTo>
                    <a:lnTo>
                      <a:pt x="578" y="276"/>
                    </a:lnTo>
                    <a:lnTo>
                      <a:pt x="580" y="276"/>
                    </a:lnTo>
                    <a:lnTo>
                      <a:pt x="579" y="273"/>
                    </a:lnTo>
                    <a:lnTo>
                      <a:pt x="579" y="272"/>
                    </a:lnTo>
                    <a:lnTo>
                      <a:pt x="578" y="270"/>
                    </a:lnTo>
                    <a:lnTo>
                      <a:pt x="578" y="268"/>
                    </a:lnTo>
                    <a:lnTo>
                      <a:pt x="580" y="268"/>
                    </a:lnTo>
                    <a:lnTo>
                      <a:pt x="582" y="268"/>
                    </a:lnTo>
                    <a:lnTo>
                      <a:pt x="582" y="270"/>
                    </a:lnTo>
                    <a:lnTo>
                      <a:pt x="583" y="272"/>
                    </a:lnTo>
                    <a:lnTo>
                      <a:pt x="585" y="272"/>
                    </a:lnTo>
                    <a:lnTo>
                      <a:pt x="588" y="272"/>
                    </a:lnTo>
                    <a:lnTo>
                      <a:pt x="586" y="270"/>
                    </a:lnTo>
                    <a:lnTo>
                      <a:pt x="586" y="269"/>
                    </a:lnTo>
                    <a:lnTo>
                      <a:pt x="586" y="267"/>
                    </a:lnTo>
                    <a:lnTo>
                      <a:pt x="585" y="265"/>
                    </a:lnTo>
                    <a:lnTo>
                      <a:pt x="585" y="263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9" y="262"/>
                    </a:lnTo>
                    <a:lnTo>
                      <a:pt x="593" y="262"/>
                    </a:lnTo>
                    <a:lnTo>
                      <a:pt x="595" y="262"/>
                    </a:lnTo>
                    <a:lnTo>
                      <a:pt x="597" y="262"/>
                    </a:lnTo>
                    <a:lnTo>
                      <a:pt x="597" y="260"/>
                    </a:lnTo>
                    <a:lnTo>
                      <a:pt x="596" y="259"/>
                    </a:lnTo>
                    <a:lnTo>
                      <a:pt x="595" y="254"/>
                    </a:lnTo>
                    <a:lnTo>
                      <a:pt x="595" y="252"/>
                    </a:lnTo>
                    <a:lnTo>
                      <a:pt x="595" y="250"/>
                    </a:lnTo>
                    <a:lnTo>
                      <a:pt x="597" y="250"/>
                    </a:lnTo>
                    <a:lnTo>
                      <a:pt x="599" y="250"/>
                    </a:lnTo>
                    <a:lnTo>
                      <a:pt x="601" y="251"/>
                    </a:lnTo>
                    <a:lnTo>
                      <a:pt x="602" y="251"/>
                    </a:lnTo>
                    <a:lnTo>
                      <a:pt x="605" y="251"/>
                    </a:lnTo>
                    <a:lnTo>
                      <a:pt x="607" y="251"/>
                    </a:lnTo>
                    <a:lnTo>
                      <a:pt x="607" y="249"/>
                    </a:lnTo>
                    <a:lnTo>
                      <a:pt x="607" y="248"/>
                    </a:lnTo>
                    <a:lnTo>
                      <a:pt x="609" y="248"/>
                    </a:lnTo>
                    <a:lnTo>
                      <a:pt x="610" y="248"/>
                    </a:lnTo>
                    <a:lnTo>
                      <a:pt x="610" y="246"/>
                    </a:lnTo>
                    <a:lnTo>
                      <a:pt x="610" y="244"/>
                    </a:lnTo>
                    <a:lnTo>
                      <a:pt x="608" y="244"/>
                    </a:lnTo>
                    <a:lnTo>
                      <a:pt x="606" y="244"/>
                    </a:lnTo>
                    <a:lnTo>
                      <a:pt x="605" y="242"/>
                    </a:lnTo>
                    <a:lnTo>
                      <a:pt x="605" y="239"/>
                    </a:lnTo>
                    <a:lnTo>
                      <a:pt x="607" y="239"/>
                    </a:lnTo>
                    <a:lnTo>
                      <a:pt x="609" y="239"/>
                    </a:lnTo>
                    <a:lnTo>
                      <a:pt x="609" y="242"/>
                    </a:lnTo>
                    <a:lnTo>
                      <a:pt x="610" y="244"/>
                    </a:lnTo>
                    <a:lnTo>
                      <a:pt x="612" y="244"/>
                    </a:lnTo>
                    <a:lnTo>
                      <a:pt x="614" y="245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3" y="238"/>
                    </a:lnTo>
                    <a:lnTo>
                      <a:pt x="612" y="236"/>
                    </a:lnTo>
                    <a:lnTo>
                      <a:pt x="610" y="236"/>
                    </a:lnTo>
                    <a:lnTo>
                      <a:pt x="608" y="236"/>
                    </a:lnTo>
                    <a:lnTo>
                      <a:pt x="608" y="234"/>
                    </a:lnTo>
                    <a:lnTo>
                      <a:pt x="607" y="232"/>
                    </a:lnTo>
                    <a:lnTo>
                      <a:pt x="609" y="232"/>
                    </a:lnTo>
                    <a:lnTo>
                      <a:pt x="611" y="232"/>
                    </a:lnTo>
                    <a:lnTo>
                      <a:pt x="613" y="233"/>
                    </a:lnTo>
                    <a:lnTo>
                      <a:pt x="615" y="233"/>
                    </a:lnTo>
                    <a:lnTo>
                      <a:pt x="615" y="231"/>
                    </a:lnTo>
                    <a:lnTo>
                      <a:pt x="614" y="229"/>
                    </a:lnTo>
                    <a:lnTo>
                      <a:pt x="616" y="229"/>
                    </a:lnTo>
                    <a:lnTo>
                      <a:pt x="618" y="229"/>
                    </a:lnTo>
                    <a:lnTo>
                      <a:pt x="621" y="230"/>
                    </a:lnTo>
                    <a:lnTo>
                      <a:pt x="623" y="230"/>
                    </a:lnTo>
                    <a:lnTo>
                      <a:pt x="623" y="228"/>
                    </a:lnTo>
                    <a:lnTo>
                      <a:pt x="622" y="226"/>
                    </a:lnTo>
                    <a:lnTo>
                      <a:pt x="622" y="221"/>
                    </a:lnTo>
                    <a:lnTo>
                      <a:pt x="621" y="219"/>
                    </a:lnTo>
                    <a:lnTo>
                      <a:pt x="621" y="218"/>
                    </a:lnTo>
                    <a:lnTo>
                      <a:pt x="623" y="218"/>
                    </a:lnTo>
                    <a:lnTo>
                      <a:pt x="625" y="218"/>
                    </a:lnTo>
                    <a:lnTo>
                      <a:pt x="625" y="220"/>
                    </a:lnTo>
                    <a:lnTo>
                      <a:pt x="626" y="222"/>
                    </a:lnTo>
                    <a:lnTo>
                      <a:pt x="628" y="222"/>
                    </a:lnTo>
                    <a:lnTo>
                      <a:pt x="629" y="222"/>
                    </a:lnTo>
                    <a:lnTo>
                      <a:pt x="629" y="220"/>
                    </a:lnTo>
                    <a:lnTo>
                      <a:pt x="629" y="218"/>
                    </a:lnTo>
                    <a:lnTo>
                      <a:pt x="628" y="217"/>
                    </a:lnTo>
                    <a:lnTo>
                      <a:pt x="628" y="215"/>
                    </a:lnTo>
                    <a:lnTo>
                      <a:pt x="627" y="213"/>
                    </a:lnTo>
                    <a:lnTo>
                      <a:pt x="627" y="211"/>
                    </a:lnTo>
                    <a:lnTo>
                      <a:pt x="629" y="211"/>
                    </a:lnTo>
                    <a:lnTo>
                      <a:pt x="631" y="211"/>
                    </a:lnTo>
                    <a:lnTo>
                      <a:pt x="631" y="210"/>
                    </a:lnTo>
                    <a:lnTo>
                      <a:pt x="630" y="207"/>
                    </a:lnTo>
                    <a:lnTo>
                      <a:pt x="632" y="207"/>
                    </a:lnTo>
                    <a:lnTo>
                      <a:pt x="634" y="207"/>
                    </a:lnTo>
                    <a:lnTo>
                      <a:pt x="636" y="207"/>
                    </a:lnTo>
                    <a:lnTo>
                      <a:pt x="639" y="209"/>
                    </a:lnTo>
                    <a:lnTo>
                      <a:pt x="641" y="209"/>
                    </a:lnTo>
                    <a:lnTo>
                      <a:pt x="643" y="209"/>
                    </a:lnTo>
                    <a:lnTo>
                      <a:pt x="643" y="206"/>
                    </a:lnTo>
                    <a:lnTo>
                      <a:pt x="642" y="204"/>
                    </a:lnTo>
                    <a:lnTo>
                      <a:pt x="644" y="205"/>
                    </a:lnTo>
                    <a:lnTo>
                      <a:pt x="646" y="205"/>
                    </a:lnTo>
                    <a:lnTo>
                      <a:pt x="646" y="203"/>
                    </a:lnTo>
                    <a:lnTo>
                      <a:pt x="645" y="201"/>
                    </a:lnTo>
                    <a:lnTo>
                      <a:pt x="647" y="201"/>
                    </a:lnTo>
                    <a:lnTo>
                      <a:pt x="649" y="201"/>
                    </a:lnTo>
                    <a:lnTo>
                      <a:pt x="649" y="200"/>
                    </a:lnTo>
                    <a:lnTo>
                      <a:pt x="649" y="198"/>
                    </a:lnTo>
                    <a:lnTo>
                      <a:pt x="647" y="198"/>
                    </a:lnTo>
                    <a:lnTo>
                      <a:pt x="645" y="197"/>
                    </a:lnTo>
                    <a:lnTo>
                      <a:pt x="644" y="195"/>
                    </a:lnTo>
                    <a:lnTo>
                      <a:pt x="644" y="194"/>
                    </a:lnTo>
                    <a:lnTo>
                      <a:pt x="646" y="194"/>
                    </a:lnTo>
                    <a:lnTo>
                      <a:pt x="648" y="194"/>
                    </a:lnTo>
                    <a:lnTo>
                      <a:pt x="648" y="192"/>
                    </a:lnTo>
                    <a:lnTo>
                      <a:pt x="647" y="189"/>
                    </a:lnTo>
                    <a:lnTo>
                      <a:pt x="649" y="189"/>
                    </a:lnTo>
                    <a:lnTo>
                      <a:pt x="651" y="190"/>
                    </a:lnTo>
                    <a:lnTo>
                      <a:pt x="652" y="193"/>
                    </a:lnTo>
                    <a:lnTo>
                      <a:pt x="652" y="194"/>
                    </a:lnTo>
                    <a:lnTo>
                      <a:pt x="655" y="195"/>
                    </a:lnTo>
                    <a:lnTo>
                      <a:pt x="657" y="195"/>
                    </a:lnTo>
                    <a:lnTo>
                      <a:pt x="656" y="193"/>
                    </a:lnTo>
                    <a:lnTo>
                      <a:pt x="656" y="190"/>
                    </a:lnTo>
                    <a:lnTo>
                      <a:pt x="656" y="188"/>
                    </a:lnTo>
                    <a:lnTo>
                      <a:pt x="655" y="186"/>
                    </a:lnTo>
                    <a:lnTo>
                      <a:pt x="655" y="185"/>
                    </a:lnTo>
                    <a:lnTo>
                      <a:pt x="655" y="183"/>
                    </a:lnTo>
                    <a:lnTo>
                      <a:pt x="656" y="183"/>
                    </a:lnTo>
                    <a:lnTo>
                      <a:pt x="658" y="183"/>
                    </a:lnTo>
                    <a:lnTo>
                      <a:pt x="658" y="181"/>
                    </a:lnTo>
                    <a:lnTo>
                      <a:pt x="658" y="179"/>
                    </a:lnTo>
                    <a:lnTo>
                      <a:pt x="660" y="180"/>
                    </a:lnTo>
                    <a:lnTo>
                      <a:pt x="662" y="180"/>
                    </a:lnTo>
                    <a:lnTo>
                      <a:pt x="661" y="178"/>
                    </a:lnTo>
                    <a:lnTo>
                      <a:pt x="661" y="176"/>
                    </a:lnTo>
                    <a:lnTo>
                      <a:pt x="663" y="176"/>
                    </a:lnTo>
                    <a:lnTo>
                      <a:pt x="665" y="177"/>
                    </a:lnTo>
                    <a:lnTo>
                      <a:pt x="664" y="175"/>
                    </a:lnTo>
                    <a:lnTo>
                      <a:pt x="664" y="172"/>
                    </a:lnTo>
                    <a:lnTo>
                      <a:pt x="666" y="172"/>
                    </a:lnTo>
                    <a:lnTo>
                      <a:pt x="668" y="172"/>
                    </a:lnTo>
                    <a:lnTo>
                      <a:pt x="668" y="175"/>
                    </a:lnTo>
                    <a:lnTo>
                      <a:pt x="669" y="177"/>
                    </a:lnTo>
                    <a:lnTo>
                      <a:pt x="672" y="177"/>
                    </a:lnTo>
                    <a:lnTo>
                      <a:pt x="673" y="177"/>
                    </a:lnTo>
                    <a:lnTo>
                      <a:pt x="673" y="176"/>
                    </a:lnTo>
                    <a:lnTo>
                      <a:pt x="673" y="173"/>
                    </a:lnTo>
                    <a:lnTo>
                      <a:pt x="672" y="169"/>
                    </a:lnTo>
                    <a:lnTo>
                      <a:pt x="672" y="167"/>
                    </a:lnTo>
                    <a:lnTo>
                      <a:pt x="671" y="165"/>
                    </a:lnTo>
                    <a:lnTo>
                      <a:pt x="673" y="165"/>
                    </a:lnTo>
                    <a:lnTo>
                      <a:pt x="675" y="166"/>
                    </a:lnTo>
                    <a:lnTo>
                      <a:pt x="675" y="164"/>
                    </a:lnTo>
                    <a:lnTo>
                      <a:pt x="675" y="162"/>
                    </a:lnTo>
                    <a:lnTo>
                      <a:pt x="676" y="162"/>
                    </a:lnTo>
                    <a:lnTo>
                      <a:pt x="678" y="162"/>
                    </a:lnTo>
                    <a:lnTo>
                      <a:pt x="679" y="164"/>
                    </a:lnTo>
                    <a:lnTo>
                      <a:pt x="679" y="166"/>
                    </a:lnTo>
                    <a:lnTo>
                      <a:pt x="681" y="166"/>
                    </a:lnTo>
                    <a:lnTo>
                      <a:pt x="683" y="167"/>
                    </a:lnTo>
                    <a:lnTo>
                      <a:pt x="683" y="165"/>
                    </a:lnTo>
                    <a:lnTo>
                      <a:pt x="682" y="163"/>
                    </a:lnTo>
                    <a:lnTo>
                      <a:pt x="682" y="161"/>
                    </a:lnTo>
                    <a:lnTo>
                      <a:pt x="682" y="159"/>
                    </a:lnTo>
                    <a:lnTo>
                      <a:pt x="681" y="156"/>
                    </a:lnTo>
                    <a:lnTo>
                      <a:pt x="681" y="154"/>
                    </a:lnTo>
                    <a:lnTo>
                      <a:pt x="683" y="155"/>
                    </a:lnTo>
                    <a:lnTo>
                      <a:pt x="685" y="155"/>
                    </a:lnTo>
                    <a:lnTo>
                      <a:pt x="684" y="153"/>
                    </a:lnTo>
                    <a:lnTo>
                      <a:pt x="684" y="151"/>
                    </a:lnTo>
                    <a:lnTo>
                      <a:pt x="686" y="151"/>
                    </a:lnTo>
                    <a:lnTo>
                      <a:pt x="689" y="152"/>
                    </a:lnTo>
                    <a:lnTo>
                      <a:pt x="689" y="150"/>
                    </a:lnTo>
                    <a:lnTo>
                      <a:pt x="688" y="148"/>
                    </a:lnTo>
                    <a:lnTo>
                      <a:pt x="690" y="148"/>
                    </a:lnTo>
                    <a:lnTo>
                      <a:pt x="692" y="148"/>
                    </a:lnTo>
                    <a:lnTo>
                      <a:pt x="692" y="150"/>
                    </a:lnTo>
                    <a:lnTo>
                      <a:pt x="693" y="152"/>
                    </a:lnTo>
                    <a:lnTo>
                      <a:pt x="695" y="152"/>
                    </a:lnTo>
                    <a:lnTo>
                      <a:pt x="697" y="152"/>
                    </a:lnTo>
                    <a:lnTo>
                      <a:pt x="696" y="151"/>
                    </a:lnTo>
                    <a:lnTo>
                      <a:pt x="696" y="149"/>
                    </a:lnTo>
                    <a:lnTo>
                      <a:pt x="695" y="147"/>
                    </a:lnTo>
                    <a:lnTo>
                      <a:pt x="695" y="145"/>
                    </a:lnTo>
                    <a:lnTo>
                      <a:pt x="697" y="145"/>
                    </a:lnTo>
                    <a:lnTo>
                      <a:pt x="699" y="146"/>
                    </a:lnTo>
                    <a:lnTo>
                      <a:pt x="699" y="144"/>
                    </a:lnTo>
                    <a:lnTo>
                      <a:pt x="698" y="142"/>
                    </a:lnTo>
                    <a:lnTo>
                      <a:pt x="697" y="140"/>
                    </a:lnTo>
                    <a:lnTo>
                      <a:pt x="695" y="140"/>
                    </a:lnTo>
                    <a:lnTo>
                      <a:pt x="694" y="138"/>
                    </a:lnTo>
                    <a:lnTo>
                      <a:pt x="694" y="137"/>
                    </a:lnTo>
                    <a:lnTo>
                      <a:pt x="696" y="137"/>
                    </a:lnTo>
                    <a:lnTo>
                      <a:pt x="698" y="137"/>
                    </a:lnTo>
                    <a:lnTo>
                      <a:pt x="700" y="137"/>
                    </a:lnTo>
                    <a:lnTo>
                      <a:pt x="702" y="138"/>
                    </a:lnTo>
                    <a:lnTo>
                      <a:pt x="701" y="136"/>
                    </a:lnTo>
                    <a:lnTo>
                      <a:pt x="701" y="134"/>
                    </a:lnTo>
                    <a:lnTo>
                      <a:pt x="703" y="134"/>
                    </a:lnTo>
                    <a:lnTo>
                      <a:pt x="706" y="134"/>
                    </a:lnTo>
                    <a:lnTo>
                      <a:pt x="706" y="136"/>
                    </a:lnTo>
                    <a:lnTo>
                      <a:pt x="707" y="138"/>
                    </a:lnTo>
                    <a:lnTo>
                      <a:pt x="709" y="138"/>
                    </a:lnTo>
                    <a:lnTo>
                      <a:pt x="710" y="139"/>
                    </a:lnTo>
                    <a:lnTo>
                      <a:pt x="710" y="137"/>
                    </a:lnTo>
                    <a:lnTo>
                      <a:pt x="710" y="135"/>
                    </a:lnTo>
                    <a:lnTo>
                      <a:pt x="709" y="131"/>
                    </a:lnTo>
                    <a:lnTo>
                      <a:pt x="708" y="127"/>
                    </a:lnTo>
                    <a:lnTo>
                      <a:pt x="708" y="125"/>
                    </a:lnTo>
                    <a:lnTo>
                      <a:pt x="708" y="123"/>
                    </a:lnTo>
                    <a:lnTo>
                      <a:pt x="710" y="123"/>
                    </a:lnTo>
                    <a:lnTo>
                      <a:pt x="712" y="123"/>
                    </a:lnTo>
                    <a:lnTo>
                      <a:pt x="714" y="125"/>
                    </a:lnTo>
                    <a:lnTo>
                      <a:pt x="716" y="125"/>
                    </a:lnTo>
                    <a:lnTo>
                      <a:pt x="715" y="122"/>
                    </a:lnTo>
                    <a:lnTo>
                      <a:pt x="715" y="120"/>
                    </a:lnTo>
                    <a:lnTo>
                      <a:pt x="717" y="120"/>
                    </a:lnTo>
                    <a:lnTo>
                      <a:pt x="719" y="120"/>
                    </a:lnTo>
                    <a:lnTo>
                      <a:pt x="718" y="119"/>
                    </a:lnTo>
                    <a:lnTo>
                      <a:pt x="718" y="117"/>
                    </a:lnTo>
                    <a:lnTo>
                      <a:pt x="721" y="117"/>
                    </a:lnTo>
                    <a:lnTo>
                      <a:pt x="723" y="117"/>
                    </a:lnTo>
                    <a:lnTo>
                      <a:pt x="723" y="115"/>
                    </a:lnTo>
                    <a:lnTo>
                      <a:pt x="722" y="113"/>
                    </a:lnTo>
                    <a:lnTo>
                      <a:pt x="724" y="114"/>
                    </a:lnTo>
                    <a:lnTo>
                      <a:pt x="726" y="114"/>
                    </a:lnTo>
                    <a:lnTo>
                      <a:pt x="726" y="112"/>
                    </a:lnTo>
                    <a:lnTo>
                      <a:pt x="726" y="110"/>
                    </a:lnTo>
                    <a:lnTo>
                      <a:pt x="725" y="107"/>
                    </a:lnTo>
                    <a:lnTo>
                      <a:pt x="725" y="105"/>
                    </a:lnTo>
                    <a:lnTo>
                      <a:pt x="727" y="106"/>
                    </a:lnTo>
                    <a:lnTo>
                      <a:pt x="729" y="106"/>
                    </a:lnTo>
                    <a:lnTo>
                      <a:pt x="728" y="104"/>
                    </a:lnTo>
                    <a:lnTo>
                      <a:pt x="728" y="102"/>
                    </a:lnTo>
                    <a:lnTo>
                      <a:pt x="730" y="102"/>
                    </a:lnTo>
                    <a:lnTo>
                      <a:pt x="732" y="103"/>
                    </a:lnTo>
                    <a:lnTo>
                      <a:pt x="732" y="101"/>
                    </a:lnTo>
                    <a:lnTo>
                      <a:pt x="731" y="99"/>
                    </a:lnTo>
                    <a:lnTo>
                      <a:pt x="733" y="99"/>
                    </a:lnTo>
                    <a:lnTo>
                      <a:pt x="735" y="99"/>
                    </a:lnTo>
                    <a:lnTo>
                      <a:pt x="735" y="98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9" y="96"/>
                    </a:lnTo>
                    <a:lnTo>
                      <a:pt x="740" y="98"/>
                    </a:lnTo>
                    <a:lnTo>
                      <a:pt x="740" y="100"/>
                    </a:lnTo>
                    <a:lnTo>
                      <a:pt x="738" y="100"/>
                    </a:lnTo>
                    <a:lnTo>
                      <a:pt x="735" y="99"/>
                    </a:lnTo>
                    <a:lnTo>
                      <a:pt x="736" y="101"/>
                    </a:lnTo>
                    <a:lnTo>
                      <a:pt x="736" y="103"/>
                    </a:lnTo>
                    <a:lnTo>
                      <a:pt x="734" y="103"/>
                    </a:lnTo>
                    <a:lnTo>
                      <a:pt x="732" y="103"/>
                    </a:lnTo>
                    <a:lnTo>
                      <a:pt x="732" y="105"/>
                    </a:lnTo>
                    <a:lnTo>
                      <a:pt x="733" y="106"/>
                    </a:lnTo>
                    <a:lnTo>
                      <a:pt x="735" y="107"/>
                    </a:lnTo>
                    <a:lnTo>
                      <a:pt x="736" y="107"/>
                    </a:lnTo>
                    <a:lnTo>
                      <a:pt x="736" y="105"/>
                    </a:lnTo>
                    <a:lnTo>
                      <a:pt x="736" y="103"/>
                    </a:lnTo>
                    <a:lnTo>
                      <a:pt x="739" y="103"/>
                    </a:lnTo>
                    <a:lnTo>
                      <a:pt x="741" y="104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2" y="100"/>
                    </a:lnTo>
                    <a:lnTo>
                      <a:pt x="744" y="100"/>
                    </a:lnTo>
                    <a:lnTo>
                      <a:pt x="744" y="99"/>
                    </a:lnTo>
                    <a:lnTo>
                      <a:pt x="743" y="97"/>
                    </a:lnTo>
                    <a:lnTo>
                      <a:pt x="743" y="95"/>
                    </a:lnTo>
                    <a:lnTo>
                      <a:pt x="743" y="93"/>
                    </a:lnTo>
                    <a:lnTo>
                      <a:pt x="742" y="90"/>
                    </a:lnTo>
                    <a:lnTo>
                      <a:pt x="742" y="88"/>
                    </a:lnTo>
                    <a:lnTo>
                      <a:pt x="744" y="88"/>
                    </a:lnTo>
                    <a:lnTo>
                      <a:pt x="746" y="89"/>
                    </a:lnTo>
                    <a:lnTo>
                      <a:pt x="745" y="87"/>
                    </a:lnTo>
                    <a:lnTo>
                      <a:pt x="745" y="85"/>
                    </a:lnTo>
                    <a:lnTo>
                      <a:pt x="747" y="85"/>
                    </a:lnTo>
                    <a:lnTo>
                      <a:pt x="749" y="85"/>
                    </a:lnTo>
                    <a:lnTo>
                      <a:pt x="751" y="86"/>
                    </a:lnTo>
                    <a:lnTo>
                      <a:pt x="754" y="86"/>
                    </a:lnTo>
                    <a:lnTo>
                      <a:pt x="754" y="84"/>
                    </a:lnTo>
                    <a:lnTo>
                      <a:pt x="752" y="82"/>
                    </a:lnTo>
                    <a:lnTo>
                      <a:pt x="752" y="80"/>
                    </a:lnTo>
                    <a:lnTo>
                      <a:pt x="752" y="78"/>
                    </a:lnTo>
                    <a:lnTo>
                      <a:pt x="754" y="79"/>
                    </a:lnTo>
                    <a:lnTo>
                      <a:pt x="756" y="79"/>
                    </a:lnTo>
                    <a:lnTo>
                      <a:pt x="757" y="81"/>
                    </a:lnTo>
                    <a:lnTo>
                      <a:pt x="757" y="83"/>
                    </a:lnTo>
                    <a:lnTo>
                      <a:pt x="759" y="83"/>
                    </a:lnTo>
                    <a:lnTo>
                      <a:pt x="761" y="83"/>
                    </a:lnTo>
                    <a:lnTo>
                      <a:pt x="761" y="81"/>
                    </a:lnTo>
                    <a:lnTo>
                      <a:pt x="760" y="80"/>
                    </a:lnTo>
                    <a:lnTo>
                      <a:pt x="762" y="80"/>
                    </a:lnTo>
                    <a:lnTo>
                      <a:pt x="764" y="80"/>
                    </a:lnTo>
                    <a:lnTo>
                      <a:pt x="773" y="81"/>
                    </a:lnTo>
                    <a:lnTo>
                      <a:pt x="773" y="79"/>
                    </a:lnTo>
                    <a:lnTo>
                      <a:pt x="772" y="77"/>
                    </a:lnTo>
                    <a:lnTo>
                      <a:pt x="772" y="76"/>
                    </a:lnTo>
                    <a:lnTo>
                      <a:pt x="772" y="73"/>
                    </a:lnTo>
                    <a:lnTo>
                      <a:pt x="769" y="72"/>
                    </a:lnTo>
                    <a:lnTo>
                      <a:pt x="767" y="72"/>
                    </a:lnTo>
                    <a:lnTo>
                      <a:pt x="767" y="75"/>
                    </a:lnTo>
                    <a:lnTo>
                      <a:pt x="767" y="77"/>
                    </a:lnTo>
                    <a:lnTo>
                      <a:pt x="765" y="77"/>
                    </a:lnTo>
                    <a:lnTo>
                      <a:pt x="764" y="76"/>
                    </a:lnTo>
                    <a:lnTo>
                      <a:pt x="762" y="76"/>
                    </a:lnTo>
                    <a:lnTo>
                      <a:pt x="760" y="76"/>
                    </a:lnTo>
                    <a:lnTo>
                      <a:pt x="760" y="75"/>
                    </a:lnTo>
                    <a:lnTo>
                      <a:pt x="759" y="73"/>
                    </a:lnTo>
                    <a:lnTo>
                      <a:pt x="759" y="72"/>
                    </a:lnTo>
                    <a:lnTo>
                      <a:pt x="759" y="71"/>
                    </a:lnTo>
                    <a:lnTo>
                      <a:pt x="761" y="71"/>
                    </a:lnTo>
                    <a:lnTo>
                      <a:pt x="763" y="72"/>
                    </a:lnTo>
                    <a:lnTo>
                      <a:pt x="763" y="70"/>
                    </a:lnTo>
                    <a:lnTo>
                      <a:pt x="762" y="68"/>
                    </a:lnTo>
                    <a:lnTo>
                      <a:pt x="764" y="68"/>
                    </a:lnTo>
                    <a:lnTo>
                      <a:pt x="766" y="68"/>
                    </a:lnTo>
                    <a:lnTo>
                      <a:pt x="766" y="67"/>
                    </a:lnTo>
                    <a:lnTo>
                      <a:pt x="766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9" y="63"/>
                    </a:lnTo>
                    <a:lnTo>
                      <a:pt x="769" y="62"/>
                    </a:lnTo>
                    <a:lnTo>
                      <a:pt x="772" y="62"/>
                    </a:lnTo>
                    <a:lnTo>
                      <a:pt x="774" y="62"/>
                    </a:lnTo>
                    <a:lnTo>
                      <a:pt x="776" y="62"/>
                    </a:lnTo>
                    <a:lnTo>
                      <a:pt x="778" y="63"/>
                    </a:lnTo>
                    <a:lnTo>
                      <a:pt x="777" y="61"/>
                    </a:lnTo>
                    <a:lnTo>
                      <a:pt x="777" y="59"/>
                    </a:lnTo>
                    <a:lnTo>
                      <a:pt x="779" y="59"/>
                    </a:lnTo>
                    <a:lnTo>
                      <a:pt x="781" y="59"/>
                    </a:lnTo>
                    <a:lnTo>
                      <a:pt x="781" y="58"/>
                    </a:lnTo>
                    <a:lnTo>
                      <a:pt x="780" y="55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1" y="51"/>
                    </a:lnTo>
                    <a:lnTo>
                      <a:pt x="783" y="51"/>
                    </a:lnTo>
                    <a:lnTo>
                      <a:pt x="783" y="50"/>
                    </a:lnTo>
                    <a:lnTo>
                      <a:pt x="783" y="48"/>
                    </a:lnTo>
                    <a:lnTo>
                      <a:pt x="785" y="48"/>
                    </a:lnTo>
                    <a:lnTo>
                      <a:pt x="788" y="48"/>
                    </a:lnTo>
                    <a:lnTo>
                      <a:pt x="790" y="49"/>
                    </a:lnTo>
                    <a:lnTo>
                      <a:pt x="792" y="49"/>
                    </a:lnTo>
                    <a:lnTo>
                      <a:pt x="791" y="47"/>
                    </a:lnTo>
                    <a:lnTo>
                      <a:pt x="791" y="45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7"/>
                    </a:lnTo>
                    <a:lnTo>
                      <a:pt x="792" y="37"/>
                    </a:lnTo>
                    <a:lnTo>
                      <a:pt x="794" y="37"/>
                    </a:lnTo>
                    <a:lnTo>
                      <a:pt x="794" y="39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8" y="42"/>
                    </a:lnTo>
                    <a:lnTo>
                      <a:pt x="802" y="43"/>
                    </a:lnTo>
                    <a:lnTo>
                      <a:pt x="805" y="43"/>
                    </a:lnTo>
                    <a:lnTo>
                      <a:pt x="807" y="44"/>
                    </a:lnTo>
                    <a:lnTo>
                      <a:pt x="806" y="35"/>
                    </a:lnTo>
                    <a:lnTo>
                      <a:pt x="805" y="33"/>
                    </a:lnTo>
                    <a:lnTo>
                      <a:pt x="805" y="31"/>
                    </a:lnTo>
                    <a:lnTo>
                      <a:pt x="807" y="32"/>
                    </a:lnTo>
                    <a:lnTo>
                      <a:pt x="809" y="32"/>
                    </a:lnTo>
                    <a:lnTo>
                      <a:pt x="808" y="30"/>
                    </a:lnTo>
                    <a:lnTo>
                      <a:pt x="808" y="28"/>
                    </a:lnTo>
                    <a:lnTo>
                      <a:pt x="810" y="28"/>
                    </a:lnTo>
                    <a:lnTo>
                      <a:pt x="812" y="29"/>
                    </a:lnTo>
                    <a:lnTo>
                      <a:pt x="812" y="31"/>
                    </a:lnTo>
                    <a:lnTo>
                      <a:pt x="813" y="32"/>
                    </a:lnTo>
                    <a:lnTo>
                      <a:pt x="815" y="33"/>
                    </a:lnTo>
                    <a:lnTo>
                      <a:pt x="816" y="33"/>
                    </a:lnTo>
                    <a:lnTo>
                      <a:pt x="816" y="31"/>
                    </a:lnTo>
                    <a:lnTo>
                      <a:pt x="816" y="29"/>
                    </a:lnTo>
                    <a:lnTo>
                      <a:pt x="814" y="29"/>
                    </a:lnTo>
                    <a:lnTo>
                      <a:pt x="812" y="29"/>
                    </a:lnTo>
                    <a:lnTo>
                      <a:pt x="812" y="27"/>
                    </a:lnTo>
                    <a:lnTo>
                      <a:pt x="811" y="25"/>
                    </a:lnTo>
                    <a:lnTo>
                      <a:pt x="813" y="25"/>
                    </a:lnTo>
                    <a:lnTo>
                      <a:pt x="815" y="25"/>
                    </a:lnTo>
                    <a:lnTo>
                      <a:pt x="815" y="23"/>
                    </a:lnTo>
                    <a:lnTo>
                      <a:pt x="815" y="21"/>
                    </a:lnTo>
                    <a:lnTo>
                      <a:pt x="817" y="21"/>
                    </a:lnTo>
                    <a:lnTo>
                      <a:pt x="819" y="21"/>
                    </a:lnTo>
                    <a:lnTo>
                      <a:pt x="822" y="22"/>
                    </a:lnTo>
                    <a:lnTo>
                      <a:pt x="823" y="22"/>
                    </a:lnTo>
                    <a:lnTo>
                      <a:pt x="825" y="22"/>
                    </a:lnTo>
                    <a:lnTo>
                      <a:pt x="827" y="22"/>
                    </a:lnTo>
                    <a:lnTo>
                      <a:pt x="827" y="21"/>
                    </a:lnTo>
                    <a:lnTo>
                      <a:pt x="827" y="19"/>
                    </a:lnTo>
                    <a:lnTo>
                      <a:pt x="829" y="19"/>
                    </a:lnTo>
                    <a:lnTo>
                      <a:pt x="831" y="19"/>
                    </a:lnTo>
                    <a:lnTo>
                      <a:pt x="830" y="17"/>
                    </a:lnTo>
                    <a:lnTo>
                      <a:pt x="830" y="16"/>
                    </a:lnTo>
                    <a:lnTo>
                      <a:pt x="832" y="16"/>
                    </a:lnTo>
                    <a:lnTo>
                      <a:pt x="834" y="16"/>
                    </a:lnTo>
                    <a:lnTo>
                      <a:pt x="834" y="14"/>
                    </a:lnTo>
                    <a:lnTo>
                      <a:pt x="833" y="12"/>
                    </a:lnTo>
                    <a:lnTo>
                      <a:pt x="833" y="9"/>
                    </a:lnTo>
                    <a:lnTo>
                      <a:pt x="832" y="0"/>
                    </a:lnTo>
                    <a:lnTo>
                      <a:pt x="840" y="1"/>
                    </a:lnTo>
                    <a:lnTo>
                      <a:pt x="841" y="3"/>
                    </a:lnTo>
                    <a:lnTo>
                      <a:pt x="841" y="5"/>
                    </a:lnTo>
                    <a:lnTo>
                      <a:pt x="839" y="5"/>
                    </a:lnTo>
                    <a:lnTo>
                      <a:pt x="836" y="5"/>
                    </a:lnTo>
                    <a:lnTo>
                      <a:pt x="836" y="6"/>
                    </a:lnTo>
                    <a:lnTo>
                      <a:pt x="838" y="9"/>
                    </a:lnTo>
                    <a:lnTo>
                      <a:pt x="839" y="10"/>
                    </a:lnTo>
                    <a:lnTo>
                      <a:pt x="841" y="10"/>
                    </a:lnTo>
                    <a:lnTo>
                      <a:pt x="842" y="12"/>
                    </a:lnTo>
                    <a:lnTo>
                      <a:pt x="842" y="14"/>
                    </a:lnTo>
                    <a:lnTo>
                      <a:pt x="844" y="14"/>
                    </a:lnTo>
                    <a:lnTo>
                      <a:pt x="846" y="14"/>
                    </a:lnTo>
                    <a:lnTo>
                      <a:pt x="850" y="15"/>
                    </a:lnTo>
                    <a:lnTo>
                      <a:pt x="852" y="15"/>
                    </a:lnTo>
                    <a:lnTo>
                      <a:pt x="854" y="15"/>
                    </a:lnTo>
                    <a:lnTo>
                      <a:pt x="855" y="17"/>
                    </a:lnTo>
                    <a:lnTo>
                      <a:pt x="855" y="19"/>
                    </a:lnTo>
                    <a:lnTo>
                      <a:pt x="857" y="20"/>
                    </a:lnTo>
                    <a:lnTo>
                      <a:pt x="859" y="20"/>
                    </a:lnTo>
                    <a:lnTo>
                      <a:pt x="861" y="20"/>
                    </a:lnTo>
                    <a:lnTo>
                      <a:pt x="863" y="20"/>
                    </a:lnTo>
                    <a:lnTo>
                      <a:pt x="863" y="22"/>
                    </a:lnTo>
                    <a:lnTo>
                      <a:pt x="863" y="25"/>
                    </a:lnTo>
                    <a:lnTo>
                      <a:pt x="865" y="25"/>
                    </a:lnTo>
                    <a:lnTo>
                      <a:pt x="867" y="26"/>
                    </a:lnTo>
                    <a:lnTo>
                      <a:pt x="867" y="28"/>
                    </a:lnTo>
                    <a:lnTo>
                      <a:pt x="868" y="29"/>
                    </a:lnTo>
                    <a:lnTo>
                      <a:pt x="871" y="30"/>
                    </a:lnTo>
                    <a:lnTo>
                      <a:pt x="873" y="30"/>
                    </a:lnTo>
                    <a:lnTo>
                      <a:pt x="872" y="28"/>
                    </a:lnTo>
                    <a:lnTo>
                      <a:pt x="872" y="26"/>
                    </a:lnTo>
                    <a:lnTo>
                      <a:pt x="874" y="26"/>
                    </a:lnTo>
                    <a:lnTo>
                      <a:pt x="876" y="27"/>
                    </a:lnTo>
                    <a:lnTo>
                      <a:pt x="876" y="25"/>
                    </a:lnTo>
                    <a:lnTo>
                      <a:pt x="875" y="22"/>
                    </a:lnTo>
                    <a:lnTo>
                      <a:pt x="875" y="20"/>
                    </a:lnTo>
                    <a:lnTo>
                      <a:pt x="875" y="18"/>
                    </a:lnTo>
                    <a:lnTo>
                      <a:pt x="873" y="18"/>
                    </a:lnTo>
                    <a:lnTo>
                      <a:pt x="871" y="18"/>
                    </a:lnTo>
                    <a:lnTo>
                      <a:pt x="871" y="16"/>
                    </a:lnTo>
                    <a:lnTo>
                      <a:pt x="869" y="14"/>
                    </a:lnTo>
                    <a:lnTo>
                      <a:pt x="867" y="14"/>
                    </a:lnTo>
                    <a:lnTo>
                      <a:pt x="865" y="13"/>
                    </a:lnTo>
                    <a:lnTo>
                      <a:pt x="865" y="12"/>
                    </a:lnTo>
                    <a:lnTo>
                      <a:pt x="865" y="10"/>
                    </a:lnTo>
                    <a:lnTo>
                      <a:pt x="867" y="10"/>
                    </a:lnTo>
                    <a:lnTo>
                      <a:pt x="869" y="10"/>
                    </a:lnTo>
                    <a:lnTo>
                      <a:pt x="869" y="12"/>
                    </a:lnTo>
                    <a:lnTo>
                      <a:pt x="869" y="14"/>
                    </a:lnTo>
                    <a:lnTo>
                      <a:pt x="872" y="14"/>
                    </a:lnTo>
                    <a:lnTo>
                      <a:pt x="874" y="15"/>
                    </a:lnTo>
                    <a:lnTo>
                      <a:pt x="874" y="17"/>
                    </a:lnTo>
                    <a:lnTo>
                      <a:pt x="875" y="18"/>
                    </a:lnTo>
                    <a:lnTo>
                      <a:pt x="877" y="19"/>
                    </a:lnTo>
                    <a:lnTo>
                      <a:pt x="879" y="19"/>
                    </a:lnTo>
                    <a:lnTo>
                      <a:pt x="879" y="21"/>
                    </a:lnTo>
                    <a:lnTo>
                      <a:pt x="879" y="23"/>
                    </a:lnTo>
                    <a:lnTo>
                      <a:pt x="880" y="26"/>
                    </a:lnTo>
                    <a:lnTo>
                      <a:pt x="880" y="27"/>
                    </a:lnTo>
                    <a:lnTo>
                      <a:pt x="878" y="27"/>
                    </a:lnTo>
                    <a:lnTo>
                      <a:pt x="876" y="27"/>
                    </a:lnTo>
                    <a:lnTo>
                      <a:pt x="876" y="29"/>
                    </a:lnTo>
                    <a:lnTo>
                      <a:pt x="876" y="31"/>
                    </a:lnTo>
                    <a:lnTo>
                      <a:pt x="877" y="34"/>
                    </a:lnTo>
                    <a:lnTo>
                      <a:pt x="878" y="38"/>
                    </a:lnTo>
                    <a:lnTo>
                      <a:pt x="876" y="38"/>
                    </a:lnTo>
                    <a:lnTo>
                      <a:pt x="874" y="37"/>
                    </a:lnTo>
                    <a:lnTo>
                      <a:pt x="874" y="38"/>
                    </a:lnTo>
                    <a:lnTo>
                      <a:pt x="874" y="39"/>
                    </a:lnTo>
                    <a:lnTo>
                      <a:pt x="874" y="42"/>
                    </a:lnTo>
                    <a:lnTo>
                      <a:pt x="874" y="42"/>
                    </a:lnTo>
                    <a:lnTo>
                      <a:pt x="872" y="42"/>
                    </a:lnTo>
                    <a:lnTo>
                      <a:pt x="871" y="42"/>
                    </a:lnTo>
                    <a:lnTo>
                      <a:pt x="869" y="39"/>
                    </a:lnTo>
                    <a:lnTo>
                      <a:pt x="869" y="37"/>
                    </a:lnTo>
                    <a:lnTo>
                      <a:pt x="867" y="37"/>
                    </a:lnTo>
                    <a:lnTo>
                      <a:pt x="865" y="36"/>
                    </a:lnTo>
                    <a:lnTo>
                      <a:pt x="865" y="34"/>
                    </a:lnTo>
                    <a:lnTo>
                      <a:pt x="865" y="32"/>
                    </a:lnTo>
                    <a:lnTo>
                      <a:pt x="866" y="33"/>
                    </a:lnTo>
                    <a:lnTo>
                      <a:pt x="868" y="33"/>
                    </a:lnTo>
                    <a:lnTo>
                      <a:pt x="868" y="31"/>
                    </a:lnTo>
                    <a:lnTo>
                      <a:pt x="868" y="29"/>
                    </a:lnTo>
                    <a:lnTo>
                      <a:pt x="866" y="29"/>
                    </a:lnTo>
                    <a:lnTo>
                      <a:pt x="864" y="29"/>
                    </a:lnTo>
                    <a:lnTo>
                      <a:pt x="864" y="27"/>
                    </a:lnTo>
                    <a:lnTo>
                      <a:pt x="863" y="25"/>
                    </a:lnTo>
                    <a:lnTo>
                      <a:pt x="861" y="25"/>
                    </a:lnTo>
                    <a:lnTo>
                      <a:pt x="859" y="23"/>
                    </a:lnTo>
                    <a:lnTo>
                      <a:pt x="860" y="26"/>
                    </a:lnTo>
                    <a:lnTo>
                      <a:pt x="860" y="28"/>
                    </a:lnTo>
                    <a:lnTo>
                      <a:pt x="860" y="30"/>
                    </a:lnTo>
                    <a:lnTo>
                      <a:pt x="861" y="32"/>
                    </a:lnTo>
                    <a:lnTo>
                      <a:pt x="859" y="32"/>
                    </a:lnTo>
                    <a:lnTo>
                      <a:pt x="857" y="31"/>
                    </a:lnTo>
                    <a:lnTo>
                      <a:pt x="857" y="33"/>
                    </a:lnTo>
                    <a:lnTo>
                      <a:pt x="857" y="35"/>
                    </a:lnTo>
                    <a:lnTo>
                      <a:pt x="858" y="39"/>
                    </a:lnTo>
                    <a:lnTo>
                      <a:pt x="856" y="38"/>
                    </a:lnTo>
                    <a:lnTo>
                      <a:pt x="854" y="38"/>
                    </a:lnTo>
                    <a:lnTo>
                      <a:pt x="854" y="36"/>
                    </a:lnTo>
                    <a:lnTo>
                      <a:pt x="854" y="34"/>
                    </a:lnTo>
                    <a:lnTo>
                      <a:pt x="852" y="33"/>
                    </a:lnTo>
                    <a:lnTo>
                      <a:pt x="852" y="31"/>
                    </a:lnTo>
                    <a:lnTo>
                      <a:pt x="852" y="29"/>
                    </a:lnTo>
                    <a:lnTo>
                      <a:pt x="851" y="27"/>
                    </a:lnTo>
                    <a:lnTo>
                      <a:pt x="854" y="27"/>
                    </a:lnTo>
                    <a:lnTo>
                      <a:pt x="856" y="28"/>
                    </a:lnTo>
                    <a:lnTo>
                      <a:pt x="856" y="26"/>
                    </a:lnTo>
                    <a:lnTo>
                      <a:pt x="856" y="23"/>
                    </a:lnTo>
                    <a:lnTo>
                      <a:pt x="854" y="22"/>
                    </a:lnTo>
                    <a:lnTo>
                      <a:pt x="851" y="22"/>
                    </a:lnTo>
                    <a:lnTo>
                      <a:pt x="851" y="25"/>
                    </a:lnTo>
                    <a:lnTo>
                      <a:pt x="851" y="27"/>
                    </a:lnTo>
                    <a:lnTo>
                      <a:pt x="849" y="27"/>
                    </a:lnTo>
                    <a:lnTo>
                      <a:pt x="848" y="26"/>
                    </a:lnTo>
                    <a:lnTo>
                      <a:pt x="846" y="26"/>
                    </a:lnTo>
                    <a:lnTo>
                      <a:pt x="844" y="26"/>
                    </a:lnTo>
                    <a:lnTo>
                      <a:pt x="843" y="23"/>
                    </a:lnTo>
                    <a:lnTo>
                      <a:pt x="843" y="21"/>
                    </a:lnTo>
                    <a:lnTo>
                      <a:pt x="843" y="19"/>
                    </a:lnTo>
                    <a:lnTo>
                      <a:pt x="842" y="17"/>
                    </a:lnTo>
                    <a:lnTo>
                      <a:pt x="841" y="17"/>
                    </a:lnTo>
                    <a:lnTo>
                      <a:pt x="839" y="17"/>
                    </a:lnTo>
                    <a:lnTo>
                      <a:pt x="836" y="16"/>
                    </a:lnTo>
                    <a:lnTo>
                      <a:pt x="834" y="16"/>
                    </a:lnTo>
                    <a:lnTo>
                      <a:pt x="834" y="18"/>
                    </a:lnTo>
                    <a:lnTo>
                      <a:pt x="834" y="20"/>
                    </a:lnTo>
                    <a:lnTo>
                      <a:pt x="832" y="20"/>
                    </a:lnTo>
                    <a:lnTo>
                      <a:pt x="831" y="19"/>
                    </a:lnTo>
                    <a:lnTo>
                      <a:pt x="831" y="21"/>
                    </a:lnTo>
                    <a:lnTo>
                      <a:pt x="831" y="23"/>
                    </a:lnTo>
                    <a:lnTo>
                      <a:pt x="833" y="23"/>
                    </a:lnTo>
                    <a:lnTo>
                      <a:pt x="835" y="25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9"/>
                    </a:lnTo>
                    <a:lnTo>
                      <a:pt x="838" y="29"/>
                    </a:lnTo>
                    <a:lnTo>
                      <a:pt x="836" y="28"/>
                    </a:lnTo>
                    <a:lnTo>
                      <a:pt x="836" y="30"/>
                    </a:lnTo>
                    <a:lnTo>
                      <a:pt x="836" y="32"/>
                    </a:lnTo>
                    <a:lnTo>
                      <a:pt x="834" y="32"/>
                    </a:lnTo>
                    <a:lnTo>
                      <a:pt x="832" y="32"/>
                    </a:lnTo>
                    <a:lnTo>
                      <a:pt x="832" y="30"/>
                    </a:lnTo>
                    <a:lnTo>
                      <a:pt x="832" y="28"/>
                    </a:lnTo>
                    <a:lnTo>
                      <a:pt x="830" y="27"/>
                    </a:lnTo>
                    <a:lnTo>
                      <a:pt x="828" y="27"/>
                    </a:lnTo>
                    <a:lnTo>
                      <a:pt x="826" y="27"/>
                    </a:lnTo>
                    <a:lnTo>
                      <a:pt x="824" y="27"/>
                    </a:lnTo>
                    <a:lnTo>
                      <a:pt x="822" y="26"/>
                    </a:lnTo>
                    <a:lnTo>
                      <a:pt x="819" y="26"/>
                    </a:lnTo>
                    <a:lnTo>
                      <a:pt x="819" y="28"/>
                    </a:lnTo>
                    <a:lnTo>
                      <a:pt x="821" y="30"/>
                    </a:lnTo>
                    <a:lnTo>
                      <a:pt x="823" y="30"/>
                    </a:lnTo>
                    <a:lnTo>
                      <a:pt x="825" y="30"/>
                    </a:lnTo>
                    <a:lnTo>
                      <a:pt x="825" y="32"/>
                    </a:lnTo>
                    <a:lnTo>
                      <a:pt x="825" y="34"/>
                    </a:lnTo>
                    <a:lnTo>
                      <a:pt x="827" y="34"/>
                    </a:lnTo>
                    <a:lnTo>
                      <a:pt x="829" y="35"/>
                    </a:lnTo>
                    <a:lnTo>
                      <a:pt x="829" y="37"/>
                    </a:lnTo>
                    <a:lnTo>
                      <a:pt x="830" y="38"/>
                    </a:lnTo>
                    <a:lnTo>
                      <a:pt x="832" y="39"/>
                    </a:lnTo>
                    <a:lnTo>
                      <a:pt x="833" y="39"/>
                    </a:lnTo>
                    <a:lnTo>
                      <a:pt x="835" y="39"/>
                    </a:lnTo>
                    <a:lnTo>
                      <a:pt x="838" y="40"/>
                    </a:lnTo>
                    <a:lnTo>
                      <a:pt x="840" y="40"/>
                    </a:lnTo>
                    <a:lnTo>
                      <a:pt x="842" y="40"/>
                    </a:lnTo>
                    <a:lnTo>
                      <a:pt x="842" y="40"/>
                    </a:lnTo>
                    <a:lnTo>
                      <a:pt x="842" y="38"/>
                    </a:lnTo>
                    <a:lnTo>
                      <a:pt x="842" y="37"/>
                    </a:lnTo>
                    <a:lnTo>
                      <a:pt x="842" y="36"/>
                    </a:lnTo>
                    <a:lnTo>
                      <a:pt x="844" y="37"/>
                    </a:lnTo>
                    <a:lnTo>
                      <a:pt x="845" y="37"/>
                    </a:lnTo>
                    <a:lnTo>
                      <a:pt x="846" y="39"/>
                    </a:lnTo>
                    <a:lnTo>
                      <a:pt x="846" y="42"/>
                    </a:lnTo>
                    <a:lnTo>
                      <a:pt x="848" y="42"/>
                    </a:lnTo>
                    <a:lnTo>
                      <a:pt x="850" y="42"/>
                    </a:lnTo>
                    <a:lnTo>
                      <a:pt x="850" y="44"/>
                    </a:lnTo>
                    <a:lnTo>
                      <a:pt x="850" y="46"/>
                    </a:lnTo>
                    <a:lnTo>
                      <a:pt x="852" y="46"/>
                    </a:lnTo>
                    <a:lnTo>
                      <a:pt x="855" y="47"/>
                    </a:lnTo>
                    <a:lnTo>
                      <a:pt x="856" y="48"/>
                    </a:lnTo>
                    <a:lnTo>
                      <a:pt x="856" y="50"/>
                    </a:lnTo>
                    <a:lnTo>
                      <a:pt x="856" y="52"/>
                    </a:lnTo>
                    <a:lnTo>
                      <a:pt x="856" y="54"/>
                    </a:lnTo>
                    <a:lnTo>
                      <a:pt x="858" y="54"/>
                    </a:lnTo>
                    <a:lnTo>
                      <a:pt x="860" y="55"/>
                    </a:lnTo>
                    <a:lnTo>
                      <a:pt x="861" y="58"/>
                    </a:lnTo>
                    <a:lnTo>
                      <a:pt x="861" y="59"/>
                    </a:lnTo>
                    <a:lnTo>
                      <a:pt x="859" y="59"/>
                    </a:lnTo>
                    <a:lnTo>
                      <a:pt x="857" y="59"/>
                    </a:lnTo>
                    <a:lnTo>
                      <a:pt x="857" y="61"/>
                    </a:lnTo>
                    <a:lnTo>
                      <a:pt x="858" y="63"/>
                    </a:lnTo>
                    <a:lnTo>
                      <a:pt x="856" y="62"/>
                    </a:lnTo>
                    <a:lnTo>
                      <a:pt x="854" y="62"/>
                    </a:lnTo>
                    <a:lnTo>
                      <a:pt x="854" y="64"/>
                    </a:lnTo>
                    <a:lnTo>
                      <a:pt x="854" y="66"/>
                    </a:lnTo>
                    <a:lnTo>
                      <a:pt x="852" y="65"/>
                    </a:lnTo>
                    <a:lnTo>
                      <a:pt x="850" y="65"/>
                    </a:lnTo>
                    <a:lnTo>
                      <a:pt x="848" y="65"/>
                    </a:lnTo>
                    <a:lnTo>
                      <a:pt x="846" y="65"/>
                    </a:lnTo>
                    <a:lnTo>
                      <a:pt x="846" y="66"/>
                    </a:lnTo>
                    <a:lnTo>
                      <a:pt x="846" y="68"/>
                    </a:lnTo>
                    <a:lnTo>
                      <a:pt x="847" y="70"/>
                    </a:lnTo>
                    <a:lnTo>
                      <a:pt x="847" y="72"/>
                    </a:lnTo>
                    <a:lnTo>
                      <a:pt x="845" y="72"/>
                    </a:lnTo>
                    <a:lnTo>
                      <a:pt x="843" y="71"/>
                    </a:lnTo>
                    <a:lnTo>
                      <a:pt x="843" y="70"/>
                    </a:lnTo>
                    <a:lnTo>
                      <a:pt x="843" y="68"/>
                    </a:lnTo>
                    <a:lnTo>
                      <a:pt x="842" y="66"/>
                    </a:lnTo>
                    <a:lnTo>
                      <a:pt x="842" y="64"/>
                    </a:lnTo>
                    <a:lnTo>
                      <a:pt x="840" y="64"/>
                    </a:lnTo>
                    <a:lnTo>
                      <a:pt x="838" y="63"/>
                    </a:lnTo>
                    <a:lnTo>
                      <a:pt x="838" y="65"/>
                    </a:lnTo>
                    <a:lnTo>
                      <a:pt x="839" y="67"/>
                    </a:lnTo>
                    <a:lnTo>
                      <a:pt x="836" y="67"/>
                    </a:lnTo>
                    <a:lnTo>
                      <a:pt x="834" y="67"/>
                    </a:lnTo>
                    <a:lnTo>
                      <a:pt x="834" y="69"/>
                    </a:lnTo>
                    <a:lnTo>
                      <a:pt x="834" y="70"/>
                    </a:lnTo>
                    <a:lnTo>
                      <a:pt x="833" y="70"/>
                    </a:lnTo>
                    <a:lnTo>
                      <a:pt x="831" y="70"/>
                    </a:lnTo>
                    <a:lnTo>
                      <a:pt x="830" y="68"/>
                    </a:lnTo>
                    <a:lnTo>
                      <a:pt x="830" y="66"/>
                    </a:lnTo>
                    <a:lnTo>
                      <a:pt x="832" y="66"/>
                    </a:lnTo>
                    <a:lnTo>
                      <a:pt x="834" y="67"/>
                    </a:lnTo>
                    <a:lnTo>
                      <a:pt x="834" y="65"/>
                    </a:lnTo>
                    <a:lnTo>
                      <a:pt x="833" y="63"/>
                    </a:lnTo>
                    <a:lnTo>
                      <a:pt x="831" y="63"/>
                    </a:lnTo>
                    <a:lnTo>
                      <a:pt x="829" y="62"/>
                    </a:lnTo>
                    <a:lnTo>
                      <a:pt x="829" y="60"/>
                    </a:lnTo>
                    <a:lnTo>
                      <a:pt x="829" y="59"/>
                    </a:lnTo>
                    <a:lnTo>
                      <a:pt x="828" y="56"/>
                    </a:lnTo>
                    <a:lnTo>
                      <a:pt x="828" y="54"/>
                    </a:lnTo>
                    <a:lnTo>
                      <a:pt x="829" y="54"/>
                    </a:lnTo>
                    <a:lnTo>
                      <a:pt x="830" y="54"/>
                    </a:lnTo>
                    <a:lnTo>
                      <a:pt x="831" y="54"/>
                    </a:lnTo>
                    <a:lnTo>
                      <a:pt x="832" y="54"/>
                    </a:lnTo>
                    <a:lnTo>
                      <a:pt x="834" y="55"/>
                    </a:lnTo>
                    <a:lnTo>
                      <a:pt x="836" y="55"/>
                    </a:lnTo>
                    <a:lnTo>
                      <a:pt x="836" y="53"/>
                    </a:lnTo>
                    <a:lnTo>
                      <a:pt x="835" y="51"/>
                    </a:lnTo>
                    <a:lnTo>
                      <a:pt x="833" y="51"/>
                    </a:lnTo>
                    <a:lnTo>
                      <a:pt x="831" y="51"/>
                    </a:lnTo>
                    <a:lnTo>
                      <a:pt x="831" y="49"/>
                    </a:lnTo>
                    <a:lnTo>
                      <a:pt x="831" y="47"/>
                    </a:lnTo>
                    <a:lnTo>
                      <a:pt x="830" y="45"/>
                    </a:lnTo>
                    <a:lnTo>
                      <a:pt x="830" y="43"/>
                    </a:lnTo>
                    <a:lnTo>
                      <a:pt x="830" y="38"/>
                    </a:lnTo>
                    <a:lnTo>
                      <a:pt x="828" y="38"/>
                    </a:lnTo>
                    <a:lnTo>
                      <a:pt x="826" y="38"/>
                    </a:lnTo>
                    <a:lnTo>
                      <a:pt x="825" y="36"/>
                    </a:lnTo>
                    <a:lnTo>
                      <a:pt x="825" y="34"/>
                    </a:lnTo>
                    <a:lnTo>
                      <a:pt x="823" y="34"/>
                    </a:lnTo>
                    <a:lnTo>
                      <a:pt x="821" y="34"/>
                    </a:lnTo>
                    <a:lnTo>
                      <a:pt x="822" y="35"/>
                    </a:lnTo>
                    <a:lnTo>
                      <a:pt x="822" y="37"/>
                    </a:lnTo>
                    <a:lnTo>
                      <a:pt x="824" y="38"/>
                    </a:lnTo>
                    <a:lnTo>
                      <a:pt x="826" y="38"/>
                    </a:lnTo>
                    <a:lnTo>
                      <a:pt x="826" y="40"/>
                    </a:lnTo>
                    <a:lnTo>
                      <a:pt x="826" y="43"/>
                    </a:lnTo>
                    <a:lnTo>
                      <a:pt x="827" y="45"/>
                    </a:lnTo>
                    <a:lnTo>
                      <a:pt x="827" y="46"/>
                    </a:lnTo>
                    <a:lnTo>
                      <a:pt x="825" y="46"/>
                    </a:lnTo>
                    <a:lnTo>
                      <a:pt x="823" y="46"/>
                    </a:lnTo>
                    <a:lnTo>
                      <a:pt x="822" y="46"/>
                    </a:lnTo>
                    <a:lnTo>
                      <a:pt x="821" y="45"/>
                    </a:lnTo>
                    <a:lnTo>
                      <a:pt x="819" y="45"/>
                    </a:lnTo>
                    <a:lnTo>
                      <a:pt x="818" y="45"/>
                    </a:lnTo>
                    <a:lnTo>
                      <a:pt x="819" y="47"/>
                    </a:lnTo>
                    <a:lnTo>
                      <a:pt x="819" y="49"/>
                    </a:lnTo>
                    <a:lnTo>
                      <a:pt x="819" y="51"/>
                    </a:lnTo>
                    <a:lnTo>
                      <a:pt x="821" y="53"/>
                    </a:lnTo>
                    <a:lnTo>
                      <a:pt x="822" y="53"/>
                    </a:lnTo>
                    <a:lnTo>
                      <a:pt x="824" y="53"/>
                    </a:lnTo>
                    <a:lnTo>
                      <a:pt x="825" y="55"/>
                    </a:lnTo>
                    <a:lnTo>
                      <a:pt x="825" y="58"/>
                    </a:lnTo>
                    <a:lnTo>
                      <a:pt x="825" y="60"/>
                    </a:lnTo>
                    <a:lnTo>
                      <a:pt x="826" y="62"/>
                    </a:lnTo>
                    <a:lnTo>
                      <a:pt x="826" y="65"/>
                    </a:lnTo>
                    <a:lnTo>
                      <a:pt x="827" y="67"/>
                    </a:lnTo>
                    <a:lnTo>
                      <a:pt x="827" y="69"/>
                    </a:lnTo>
                    <a:lnTo>
                      <a:pt x="825" y="69"/>
                    </a:lnTo>
                    <a:lnTo>
                      <a:pt x="823" y="69"/>
                    </a:lnTo>
                    <a:lnTo>
                      <a:pt x="823" y="70"/>
                    </a:lnTo>
                    <a:lnTo>
                      <a:pt x="824" y="72"/>
                    </a:lnTo>
                    <a:lnTo>
                      <a:pt x="824" y="75"/>
                    </a:lnTo>
                    <a:lnTo>
                      <a:pt x="824" y="77"/>
                    </a:lnTo>
                    <a:lnTo>
                      <a:pt x="826" y="77"/>
                    </a:lnTo>
                    <a:lnTo>
                      <a:pt x="828" y="78"/>
                    </a:lnTo>
                    <a:lnTo>
                      <a:pt x="828" y="77"/>
                    </a:lnTo>
                    <a:lnTo>
                      <a:pt x="828" y="76"/>
                    </a:lnTo>
                    <a:lnTo>
                      <a:pt x="828" y="73"/>
                    </a:lnTo>
                    <a:lnTo>
                      <a:pt x="827" y="73"/>
                    </a:lnTo>
                    <a:lnTo>
                      <a:pt x="829" y="73"/>
                    </a:lnTo>
                    <a:lnTo>
                      <a:pt x="831" y="73"/>
                    </a:lnTo>
                    <a:lnTo>
                      <a:pt x="832" y="76"/>
                    </a:lnTo>
                    <a:lnTo>
                      <a:pt x="832" y="78"/>
                    </a:lnTo>
                    <a:lnTo>
                      <a:pt x="834" y="79"/>
                    </a:lnTo>
                    <a:lnTo>
                      <a:pt x="836" y="79"/>
                    </a:lnTo>
                    <a:lnTo>
                      <a:pt x="836" y="81"/>
                    </a:lnTo>
                    <a:lnTo>
                      <a:pt x="836" y="83"/>
                    </a:lnTo>
                    <a:lnTo>
                      <a:pt x="834" y="82"/>
                    </a:lnTo>
                    <a:lnTo>
                      <a:pt x="832" y="82"/>
                    </a:lnTo>
                    <a:lnTo>
                      <a:pt x="834" y="89"/>
                    </a:lnTo>
                    <a:lnTo>
                      <a:pt x="830" y="89"/>
                    </a:lnTo>
                    <a:lnTo>
                      <a:pt x="828" y="89"/>
                    </a:lnTo>
                    <a:lnTo>
                      <a:pt x="826" y="88"/>
                    </a:lnTo>
                    <a:lnTo>
                      <a:pt x="826" y="86"/>
                    </a:lnTo>
                    <a:lnTo>
                      <a:pt x="825" y="85"/>
                    </a:lnTo>
                    <a:lnTo>
                      <a:pt x="823" y="84"/>
                    </a:lnTo>
                    <a:lnTo>
                      <a:pt x="822" y="84"/>
                    </a:lnTo>
                    <a:lnTo>
                      <a:pt x="821" y="82"/>
                    </a:lnTo>
                    <a:lnTo>
                      <a:pt x="821" y="80"/>
                    </a:lnTo>
                    <a:lnTo>
                      <a:pt x="821" y="78"/>
                    </a:lnTo>
                    <a:lnTo>
                      <a:pt x="819" y="77"/>
                    </a:lnTo>
                    <a:lnTo>
                      <a:pt x="817" y="76"/>
                    </a:lnTo>
                    <a:lnTo>
                      <a:pt x="815" y="76"/>
                    </a:lnTo>
                    <a:lnTo>
                      <a:pt x="814" y="76"/>
                    </a:lnTo>
                    <a:lnTo>
                      <a:pt x="812" y="75"/>
                    </a:lnTo>
                    <a:lnTo>
                      <a:pt x="812" y="79"/>
                    </a:lnTo>
                    <a:lnTo>
                      <a:pt x="812" y="81"/>
                    </a:lnTo>
                    <a:lnTo>
                      <a:pt x="813" y="83"/>
                    </a:lnTo>
                    <a:lnTo>
                      <a:pt x="813" y="85"/>
                    </a:lnTo>
                    <a:lnTo>
                      <a:pt x="813" y="87"/>
                    </a:lnTo>
                    <a:lnTo>
                      <a:pt x="815" y="87"/>
                    </a:lnTo>
                    <a:lnTo>
                      <a:pt x="817" y="87"/>
                    </a:lnTo>
                    <a:lnTo>
                      <a:pt x="817" y="87"/>
                    </a:lnTo>
                    <a:lnTo>
                      <a:pt x="817" y="85"/>
                    </a:lnTo>
                    <a:lnTo>
                      <a:pt x="817" y="84"/>
                    </a:lnTo>
                    <a:lnTo>
                      <a:pt x="817" y="83"/>
                    </a:lnTo>
                    <a:lnTo>
                      <a:pt x="819" y="84"/>
                    </a:lnTo>
                    <a:lnTo>
                      <a:pt x="822" y="84"/>
                    </a:lnTo>
                    <a:lnTo>
                      <a:pt x="822" y="86"/>
                    </a:lnTo>
                    <a:lnTo>
                      <a:pt x="822" y="88"/>
                    </a:lnTo>
                    <a:lnTo>
                      <a:pt x="824" y="88"/>
                    </a:lnTo>
                    <a:lnTo>
                      <a:pt x="826" y="88"/>
                    </a:lnTo>
                    <a:lnTo>
                      <a:pt x="827" y="93"/>
                    </a:lnTo>
                    <a:lnTo>
                      <a:pt x="827" y="95"/>
                    </a:lnTo>
                    <a:lnTo>
                      <a:pt x="827" y="97"/>
                    </a:lnTo>
                    <a:lnTo>
                      <a:pt x="825" y="96"/>
                    </a:lnTo>
                    <a:lnTo>
                      <a:pt x="823" y="96"/>
                    </a:lnTo>
                    <a:lnTo>
                      <a:pt x="824" y="98"/>
                    </a:lnTo>
                    <a:lnTo>
                      <a:pt x="824" y="100"/>
                    </a:lnTo>
                    <a:lnTo>
                      <a:pt x="815" y="99"/>
                    </a:lnTo>
                    <a:lnTo>
                      <a:pt x="815" y="95"/>
                    </a:lnTo>
                    <a:lnTo>
                      <a:pt x="815" y="93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10" y="88"/>
                    </a:lnTo>
                    <a:lnTo>
                      <a:pt x="810" y="86"/>
                    </a:lnTo>
                    <a:lnTo>
                      <a:pt x="809" y="84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5" y="82"/>
                    </a:lnTo>
                    <a:lnTo>
                      <a:pt x="805" y="84"/>
                    </a:lnTo>
                    <a:lnTo>
                      <a:pt x="806" y="86"/>
                    </a:lnTo>
                    <a:lnTo>
                      <a:pt x="806" y="87"/>
                    </a:lnTo>
                    <a:lnTo>
                      <a:pt x="806" y="89"/>
                    </a:lnTo>
                    <a:lnTo>
                      <a:pt x="807" y="92"/>
                    </a:lnTo>
                    <a:lnTo>
                      <a:pt x="807" y="94"/>
                    </a:lnTo>
                    <a:lnTo>
                      <a:pt x="809" y="94"/>
                    </a:lnTo>
                    <a:lnTo>
                      <a:pt x="811" y="94"/>
                    </a:lnTo>
                    <a:lnTo>
                      <a:pt x="811" y="96"/>
                    </a:lnTo>
                    <a:lnTo>
                      <a:pt x="812" y="98"/>
                    </a:lnTo>
                    <a:lnTo>
                      <a:pt x="814" y="98"/>
                    </a:lnTo>
                    <a:lnTo>
                      <a:pt x="815" y="99"/>
                    </a:lnTo>
                    <a:lnTo>
                      <a:pt x="816" y="101"/>
                    </a:lnTo>
                    <a:lnTo>
                      <a:pt x="816" y="102"/>
                    </a:lnTo>
                    <a:lnTo>
                      <a:pt x="816" y="104"/>
                    </a:lnTo>
                    <a:lnTo>
                      <a:pt x="817" y="106"/>
                    </a:lnTo>
                    <a:lnTo>
                      <a:pt x="815" y="106"/>
                    </a:lnTo>
                    <a:lnTo>
                      <a:pt x="813" y="106"/>
                    </a:lnTo>
                    <a:lnTo>
                      <a:pt x="813" y="109"/>
                    </a:lnTo>
                    <a:lnTo>
                      <a:pt x="813" y="110"/>
                    </a:lnTo>
                    <a:lnTo>
                      <a:pt x="812" y="110"/>
                    </a:lnTo>
                    <a:lnTo>
                      <a:pt x="810" y="110"/>
                    </a:lnTo>
                    <a:lnTo>
                      <a:pt x="808" y="109"/>
                    </a:lnTo>
                    <a:lnTo>
                      <a:pt x="806" y="109"/>
                    </a:lnTo>
                    <a:lnTo>
                      <a:pt x="806" y="111"/>
                    </a:lnTo>
                    <a:lnTo>
                      <a:pt x="806" y="113"/>
                    </a:lnTo>
                    <a:lnTo>
                      <a:pt x="807" y="115"/>
                    </a:lnTo>
                    <a:lnTo>
                      <a:pt x="807" y="117"/>
                    </a:lnTo>
                    <a:lnTo>
                      <a:pt x="805" y="116"/>
                    </a:lnTo>
                    <a:lnTo>
                      <a:pt x="802" y="116"/>
                    </a:lnTo>
                    <a:lnTo>
                      <a:pt x="802" y="118"/>
                    </a:lnTo>
                    <a:lnTo>
                      <a:pt x="804" y="120"/>
                    </a:lnTo>
                    <a:lnTo>
                      <a:pt x="801" y="120"/>
                    </a:lnTo>
                    <a:lnTo>
                      <a:pt x="799" y="119"/>
                    </a:lnTo>
                    <a:lnTo>
                      <a:pt x="799" y="121"/>
                    </a:lnTo>
                    <a:lnTo>
                      <a:pt x="800" y="123"/>
                    </a:lnTo>
                    <a:lnTo>
                      <a:pt x="798" y="123"/>
                    </a:lnTo>
                    <a:lnTo>
                      <a:pt x="796" y="123"/>
                    </a:lnTo>
                    <a:lnTo>
                      <a:pt x="794" y="122"/>
                    </a:lnTo>
                    <a:lnTo>
                      <a:pt x="792" y="122"/>
                    </a:lnTo>
                    <a:lnTo>
                      <a:pt x="792" y="125"/>
                    </a:lnTo>
                    <a:lnTo>
                      <a:pt x="793" y="127"/>
                    </a:lnTo>
                    <a:lnTo>
                      <a:pt x="793" y="129"/>
                    </a:lnTo>
                    <a:lnTo>
                      <a:pt x="793" y="130"/>
                    </a:lnTo>
                    <a:lnTo>
                      <a:pt x="791" y="130"/>
                    </a:lnTo>
                    <a:lnTo>
                      <a:pt x="789" y="130"/>
                    </a:lnTo>
                    <a:lnTo>
                      <a:pt x="790" y="132"/>
                    </a:lnTo>
                    <a:lnTo>
                      <a:pt x="790" y="134"/>
                    </a:lnTo>
                    <a:lnTo>
                      <a:pt x="788" y="133"/>
                    </a:lnTo>
                    <a:lnTo>
                      <a:pt x="785" y="133"/>
                    </a:lnTo>
                    <a:lnTo>
                      <a:pt x="785" y="135"/>
                    </a:lnTo>
                    <a:lnTo>
                      <a:pt x="786" y="137"/>
                    </a:lnTo>
                    <a:lnTo>
                      <a:pt x="784" y="137"/>
                    </a:lnTo>
                    <a:lnTo>
                      <a:pt x="782" y="136"/>
                    </a:lnTo>
                    <a:lnTo>
                      <a:pt x="782" y="138"/>
                    </a:lnTo>
                    <a:lnTo>
                      <a:pt x="783" y="140"/>
                    </a:lnTo>
                    <a:lnTo>
                      <a:pt x="781" y="140"/>
                    </a:lnTo>
                    <a:lnTo>
                      <a:pt x="779" y="140"/>
                    </a:lnTo>
                    <a:lnTo>
                      <a:pt x="779" y="142"/>
                    </a:lnTo>
                    <a:lnTo>
                      <a:pt x="779" y="144"/>
                    </a:lnTo>
                    <a:lnTo>
                      <a:pt x="778" y="144"/>
                    </a:lnTo>
                    <a:lnTo>
                      <a:pt x="776" y="144"/>
                    </a:lnTo>
                    <a:lnTo>
                      <a:pt x="776" y="146"/>
                    </a:lnTo>
                    <a:lnTo>
                      <a:pt x="776" y="148"/>
                    </a:lnTo>
                    <a:lnTo>
                      <a:pt x="774" y="147"/>
                    </a:lnTo>
                    <a:lnTo>
                      <a:pt x="772" y="147"/>
                    </a:lnTo>
                    <a:lnTo>
                      <a:pt x="772" y="145"/>
                    </a:lnTo>
                    <a:lnTo>
                      <a:pt x="772" y="143"/>
                    </a:lnTo>
                    <a:lnTo>
                      <a:pt x="769" y="143"/>
                    </a:lnTo>
                    <a:lnTo>
                      <a:pt x="767" y="143"/>
                    </a:lnTo>
                    <a:lnTo>
                      <a:pt x="767" y="145"/>
                    </a:lnTo>
                    <a:lnTo>
                      <a:pt x="768" y="146"/>
                    </a:lnTo>
                    <a:lnTo>
                      <a:pt x="771" y="147"/>
                    </a:lnTo>
                    <a:lnTo>
                      <a:pt x="772" y="147"/>
                    </a:lnTo>
                    <a:lnTo>
                      <a:pt x="773" y="149"/>
                    </a:lnTo>
                    <a:lnTo>
                      <a:pt x="773" y="151"/>
                    </a:lnTo>
                    <a:lnTo>
                      <a:pt x="771" y="150"/>
                    </a:lnTo>
                    <a:lnTo>
                      <a:pt x="768" y="150"/>
                    </a:lnTo>
                    <a:lnTo>
                      <a:pt x="768" y="152"/>
                    </a:lnTo>
                    <a:lnTo>
                      <a:pt x="769" y="154"/>
                    </a:lnTo>
                    <a:lnTo>
                      <a:pt x="769" y="156"/>
                    </a:lnTo>
                    <a:lnTo>
                      <a:pt x="771" y="159"/>
                    </a:lnTo>
                    <a:lnTo>
                      <a:pt x="768" y="157"/>
                    </a:lnTo>
                    <a:lnTo>
                      <a:pt x="766" y="157"/>
                    </a:lnTo>
                    <a:lnTo>
                      <a:pt x="764" y="157"/>
                    </a:lnTo>
                    <a:lnTo>
                      <a:pt x="762" y="157"/>
                    </a:lnTo>
                    <a:lnTo>
                      <a:pt x="762" y="159"/>
                    </a:lnTo>
                    <a:lnTo>
                      <a:pt x="763" y="161"/>
                    </a:lnTo>
                    <a:lnTo>
                      <a:pt x="763" y="163"/>
                    </a:lnTo>
                    <a:lnTo>
                      <a:pt x="763" y="165"/>
                    </a:lnTo>
                    <a:lnTo>
                      <a:pt x="761" y="165"/>
                    </a:lnTo>
                    <a:lnTo>
                      <a:pt x="759" y="165"/>
                    </a:lnTo>
                    <a:lnTo>
                      <a:pt x="757" y="164"/>
                    </a:lnTo>
                    <a:lnTo>
                      <a:pt x="755" y="164"/>
                    </a:lnTo>
                    <a:lnTo>
                      <a:pt x="756" y="166"/>
                    </a:lnTo>
                    <a:lnTo>
                      <a:pt x="756" y="168"/>
                    </a:lnTo>
                    <a:lnTo>
                      <a:pt x="757" y="170"/>
                    </a:lnTo>
                    <a:lnTo>
                      <a:pt x="757" y="171"/>
                    </a:lnTo>
                    <a:lnTo>
                      <a:pt x="755" y="171"/>
                    </a:lnTo>
                    <a:lnTo>
                      <a:pt x="752" y="171"/>
                    </a:lnTo>
                    <a:lnTo>
                      <a:pt x="752" y="173"/>
                    </a:lnTo>
                    <a:lnTo>
                      <a:pt x="754" y="176"/>
                    </a:lnTo>
                    <a:lnTo>
                      <a:pt x="751" y="175"/>
                    </a:lnTo>
                    <a:lnTo>
                      <a:pt x="749" y="175"/>
                    </a:lnTo>
                    <a:lnTo>
                      <a:pt x="749" y="177"/>
                    </a:lnTo>
                    <a:lnTo>
                      <a:pt x="749" y="179"/>
                    </a:lnTo>
                    <a:lnTo>
                      <a:pt x="748" y="179"/>
                    </a:lnTo>
                    <a:lnTo>
                      <a:pt x="746" y="178"/>
                    </a:lnTo>
                    <a:lnTo>
                      <a:pt x="746" y="180"/>
                    </a:lnTo>
                    <a:lnTo>
                      <a:pt x="746" y="182"/>
                    </a:lnTo>
                    <a:lnTo>
                      <a:pt x="744" y="182"/>
                    </a:lnTo>
                    <a:lnTo>
                      <a:pt x="742" y="182"/>
                    </a:lnTo>
                    <a:lnTo>
                      <a:pt x="743" y="183"/>
                    </a:lnTo>
                    <a:lnTo>
                      <a:pt x="743" y="185"/>
                    </a:lnTo>
                    <a:lnTo>
                      <a:pt x="741" y="185"/>
                    </a:lnTo>
                    <a:lnTo>
                      <a:pt x="739" y="185"/>
                    </a:lnTo>
                    <a:lnTo>
                      <a:pt x="740" y="187"/>
                    </a:lnTo>
                    <a:lnTo>
                      <a:pt x="740" y="188"/>
                    </a:lnTo>
                    <a:lnTo>
                      <a:pt x="738" y="188"/>
                    </a:lnTo>
                    <a:lnTo>
                      <a:pt x="735" y="188"/>
                    </a:lnTo>
                    <a:lnTo>
                      <a:pt x="735" y="190"/>
                    </a:lnTo>
                    <a:lnTo>
                      <a:pt x="736" y="193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4"/>
                    </a:lnTo>
                    <a:lnTo>
                      <a:pt x="733" y="196"/>
                    </a:lnTo>
                    <a:lnTo>
                      <a:pt x="731" y="196"/>
                    </a:lnTo>
                    <a:lnTo>
                      <a:pt x="729" y="196"/>
                    </a:lnTo>
                    <a:lnTo>
                      <a:pt x="729" y="197"/>
                    </a:lnTo>
                    <a:lnTo>
                      <a:pt x="730" y="199"/>
                    </a:lnTo>
                    <a:lnTo>
                      <a:pt x="728" y="199"/>
                    </a:lnTo>
                    <a:lnTo>
                      <a:pt x="726" y="199"/>
                    </a:lnTo>
                    <a:lnTo>
                      <a:pt x="726" y="201"/>
                    </a:lnTo>
                    <a:lnTo>
                      <a:pt x="726" y="203"/>
                    </a:lnTo>
                    <a:lnTo>
                      <a:pt x="725" y="202"/>
                    </a:lnTo>
                    <a:lnTo>
                      <a:pt x="723" y="202"/>
                    </a:lnTo>
                    <a:lnTo>
                      <a:pt x="721" y="202"/>
                    </a:lnTo>
                    <a:lnTo>
                      <a:pt x="718" y="202"/>
                    </a:lnTo>
                    <a:lnTo>
                      <a:pt x="716" y="201"/>
                    </a:lnTo>
                    <a:lnTo>
                      <a:pt x="714" y="201"/>
                    </a:lnTo>
                    <a:lnTo>
                      <a:pt x="713" y="199"/>
                    </a:lnTo>
                    <a:lnTo>
                      <a:pt x="713" y="197"/>
                    </a:lnTo>
                    <a:lnTo>
                      <a:pt x="711" y="197"/>
                    </a:lnTo>
                    <a:lnTo>
                      <a:pt x="709" y="197"/>
                    </a:lnTo>
                    <a:lnTo>
                      <a:pt x="709" y="195"/>
                    </a:lnTo>
                    <a:lnTo>
                      <a:pt x="709" y="193"/>
                    </a:lnTo>
                    <a:lnTo>
                      <a:pt x="707" y="193"/>
                    </a:lnTo>
                    <a:lnTo>
                      <a:pt x="705" y="193"/>
                    </a:lnTo>
                    <a:lnTo>
                      <a:pt x="705" y="195"/>
                    </a:lnTo>
                    <a:lnTo>
                      <a:pt x="705" y="196"/>
                    </a:lnTo>
                    <a:lnTo>
                      <a:pt x="707" y="197"/>
                    </a:lnTo>
                    <a:lnTo>
                      <a:pt x="709" y="197"/>
                    </a:lnTo>
                    <a:lnTo>
                      <a:pt x="710" y="199"/>
                    </a:lnTo>
                    <a:lnTo>
                      <a:pt x="710" y="201"/>
                    </a:lnTo>
                    <a:lnTo>
                      <a:pt x="712" y="201"/>
                    </a:lnTo>
                    <a:lnTo>
                      <a:pt x="714" y="201"/>
                    </a:lnTo>
                    <a:lnTo>
                      <a:pt x="714" y="203"/>
                    </a:lnTo>
                    <a:lnTo>
                      <a:pt x="715" y="205"/>
                    </a:lnTo>
                    <a:lnTo>
                      <a:pt x="713" y="205"/>
                    </a:lnTo>
                    <a:lnTo>
                      <a:pt x="711" y="204"/>
                    </a:lnTo>
                    <a:lnTo>
                      <a:pt x="711" y="206"/>
                    </a:lnTo>
                    <a:lnTo>
                      <a:pt x="711" y="209"/>
                    </a:lnTo>
                    <a:lnTo>
                      <a:pt x="713" y="209"/>
                    </a:lnTo>
                    <a:lnTo>
                      <a:pt x="715" y="210"/>
                    </a:lnTo>
                    <a:lnTo>
                      <a:pt x="716" y="212"/>
                    </a:lnTo>
                    <a:lnTo>
                      <a:pt x="716" y="213"/>
                    </a:lnTo>
                    <a:lnTo>
                      <a:pt x="714" y="213"/>
                    </a:lnTo>
                    <a:lnTo>
                      <a:pt x="712" y="213"/>
                    </a:lnTo>
                    <a:lnTo>
                      <a:pt x="713" y="215"/>
                    </a:lnTo>
                    <a:lnTo>
                      <a:pt x="713" y="217"/>
                    </a:lnTo>
                    <a:lnTo>
                      <a:pt x="711" y="216"/>
                    </a:lnTo>
                    <a:lnTo>
                      <a:pt x="709" y="216"/>
                    </a:lnTo>
                    <a:lnTo>
                      <a:pt x="707" y="216"/>
                    </a:lnTo>
                    <a:lnTo>
                      <a:pt x="705" y="216"/>
                    </a:lnTo>
                    <a:lnTo>
                      <a:pt x="705" y="217"/>
                    </a:lnTo>
                    <a:lnTo>
                      <a:pt x="706" y="219"/>
                    </a:lnTo>
                    <a:lnTo>
                      <a:pt x="706" y="221"/>
                    </a:lnTo>
                    <a:lnTo>
                      <a:pt x="707" y="223"/>
                    </a:lnTo>
                    <a:lnTo>
                      <a:pt x="705" y="223"/>
                    </a:lnTo>
                    <a:lnTo>
                      <a:pt x="702" y="223"/>
                    </a:lnTo>
                    <a:lnTo>
                      <a:pt x="702" y="225"/>
                    </a:lnTo>
                    <a:lnTo>
                      <a:pt x="702" y="227"/>
                    </a:lnTo>
                    <a:lnTo>
                      <a:pt x="700" y="227"/>
                    </a:lnTo>
                    <a:lnTo>
                      <a:pt x="699" y="227"/>
                    </a:lnTo>
                    <a:lnTo>
                      <a:pt x="699" y="229"/>
                    </a:lnTo>
                    <a:lnTo>
                      <a:pt x="699" y="231"/>
                    </a:lnTo>
                    <a:lnTo>
                      <a:pt x="697" y="230"/>
                    </a:lnTo>
                    <a:lnTo>
                      <a:pt x="695" y="230"/>
                    </a:lnTo>
                    <a:lnTo>
                      <a:pt x="696" y="232"/>
                    </a:lnTo>
                    <a:lnTo>
                      <a:pt x="696" y="234"/>
                    </a:lnTo>
                    <a:lnTo>
                      <a:pt x="694" y="234"/>
                    </a:lnTo>
                    <a:lnTo>
                      <a:pt x="692" y="233"/>
                    </a:lnTo>
                    <a:lnTo>
                      <a:pt x="693" y="235"/>
                    </a:lnTo>
                    <a:lnTo>
                      <a:pt x="693" y="237"/>
                    </a:lnTo>
                    <a:lnTo>
                      <a:pt x="691" y="237"/>
                    </a:lnTo>
                    <a:lnTo>
                      <a:pt x="689" y="237"/>
                    </a:lnTo>
                    <a:lnTo>
                      <a:pt x="690" y="238"/>
                    </a:lnTo>
                    <a:lnTo>
                      <a:pt x="690" y="240"/>
                    </a:lnTo>
                    <a:lnTo>
                      <a:pt x="688" y="240"/>
                    </a:lnTo>
                    <a:lnTo>
                      <a:pt x="685" y="240"/>
                    </a:lnTo>
                    <a:lnTo>
                      <a:pt x="685" y="238"/>
                    </a:lnTo>
                    <a:lnTo>
                      <a:pt x="684" y="236"/>
                    </a:lnTo>
                    <a:lnTo>
                      <a:pt x="682" y="236"/>
                    </a:lnTo>
                    <a:lnTo>
                      <a:pt x="680" y="236"/>
                    </a:lnTo>
                    <a:lnTo>
                      <a:pt x="681" y="238"/>
                    </a:lnTo>
                    <a:lnTo>
                      <a:pt x="681" y="239"/>
                    </a:lnTo>
                    <a:lnTo>
                      <a:pt x="683" y="240"/>
                    </a:lnTo>
                    <a:lnTo>
                      <a:pt x="685" y="240"/>
                    </a:lnTo>
                    <a:lnTo>
                      <a:pt x="686" y="243"/>
                    </a:lnTo>
                    <a:lnTo>
                      <a:pt x="686" y="245"/>
                    </a:lnTo>
                    <a:lnTo>
                      <a:pt x="684" y="244"/>
                    </a:lnTo>
                    <a:lnTo>
                      <a:pt x="682" y="244"/>
                    </a:lnTo>
                    <a:lnTo>
                      <a:pt x="682" y="246"/>
                    </a:lnTo>
                    <a:lnTo>
                      <a:pt x="683" y="248"/>
                    </a:lnTo>
                    <a:lnTo>
                      <a:pt x="683" y="250"/>
                    </a:lnTo>
                    <a:lnTo>
                      <a:pt x="683" y="252"/>
                    </a:lnTo>
                    <a:lnTo>
                      <a:pt x="682" y="251"/>
                    </a:lnTo>
                    <a:lnTo>
                      <a:pt x="679" y="251"/>
                    </a:lnTo>
                    <a:lnTo>
                      <a:pt x="677" y="251"/>
                    </a:lnTo>
                    <a:lnTo>
                      <a:pt x="676" y="251"/>
                    </a:lnTo>
                    <a:lnTo>
                      <a:pt x="676" y="252"/>
                    </a:lnTo>
                    <a:lnTo>
                      <a:pt x="676" y="254"/>
                    </a:lnTo>
                    <a:lnTo>
                      <a:pt x="677" y="256"/>
                    </a:lnTo>
                    <a:lnTo>
                      <a:pt x="677" y="259"/>
                    </a:lnTo>
                    <a:lnTo>
                      <a:pt x="675" y="259"/>
                    </a:lnTo>
                    <a:lnTo>
                      <a:pt x="673" y="259"/>
                    </a:lnTo>
                    <a:lnTo>
                      <a:pt x="674" y="261"/>
                    </a:lnTo>
                    <a:lnTo>
                      <a:pt x="674" y="262"/>
                    </a:lnTo>
                    <a:lnTo>
                      <a:pt x="672" y="262"/>
                    </a:lnTo>
                    <a:lnTo>
                      <a:pt x="669" y="262"/>
                    </a:lnTo>
                    <a:lnTo>
                      <a:pt x="667" y="262"/>
                    </a:lnTo>
                    <a:lnTo>
                      <a:pt x="665" y="262"/>
                    </a:lnTo>
                    <a:lnTo>
                      <a:pt x="666" y="263"/>
                    </a:lnTo>
                    <a:lnTo>
                      <a:pt x="666" y="265"/>
                    </a:lnTo>
                    <a:lnTo>
                      <a:pt x="664" y="265"/>
                    </a:lnTo>
                    <a:lnTo>
                      <a:pt x="662" y="265"/>
                    </a:lnTo>
                    <a:lnTo>
                      <a:pt x="660" y="264"/>
                    </a:lnTo>
                    <a:lnTo>
                      <a:pt x="658" y="264"/>
                    </a:lnTo>
                    <a:lnTo>
                      <a:pt x="659" y="266"/>
                    </a:lnTo>
                    <a:lnTo>
                      <a:pt x="659" y="268"/>
                    </a:lnTo>
                    <a:lnTo>
                      <a:pt x="661" y="268"/>
                    </a:lnTo>
                    <a:lnTo>
                      <a:pt x="663" y="269"/>
                    </a:lnTo>
                    <a:lnTo>
                      <a:pt x="663" y="270"/>
                    </a:lnTo>
                    <a:lnTo>
                      <a:pt x="664" y="272"/>
                    </a:lnTo>
                    <a:lnTo>
                      <a:pt x="662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1" y="276"/>
                    </a:lnTo>
                    <a:lnTo>
                      <a:pt x="659" y="276"/>
                    </a:lnTo>
                    <a:lnTo>
                      <a:pt x="657" y="276"/>
                    </a:lnTo>
                    <a:lnTo>
                      <a:pt x="655" y="276"/>
                    </a:lnTo>
                    <a:lnTo>
                      <a:pt x="652" y="276"/>
                    </a:lnTo>
                    <a:lnTo>
                      <a:pt x="652" y="277"/>
                    </a:lnTo>
                    <a:lnTo>
                      <a:pt x="653" y="279"/>
                    </a:lnTo>
                    <a:lnTo>
                      <a:pt x="653" y="281"/>
                    </a:lnTo>
                    <a:lnTo>
                      <a:pt x="653" y="283"/>
                    </a:lnTo>
                    <a:lnTo>
                      <a:pt x="651" y="283"/>
                    </a:lnTo>
                    <a:lnTo>
                      <a:pt x="650" y="283"/>
                    </a:lnTo>
                    <a:lnTo>
                      <a:pt x="650" y="285"/>
                    </a:lnTo>
                    <a:lnTo>
                      <a:pt x="650" y="286"/>
                    </a:lnTo>
                    <a:lnTo>
                      <a:pt x="648" y="286"/>
                    </a:lnTo>
                    <a:lnTo>
                      <a:pt x="646" y="286"/>
                    </a:lnTo>
                    <a:lnTo>
                      <a:pt x="647" y="288"/>
                    </a:lnTo>
                    <a:lnTo>
                      <a:pt x="647" y="290"/>
                    </a:lnTo>
                    <a:lnTo>
                      <a:pt x="645" y="290"/>
                    </a:lnTo>
                    <a:lnTo>
                      <a:pt x="643" y="289"/>
                    </a:lnTo>
                    <a:lnTo>
                      <a:pt x="643" y="287"/>
                    </a:lnTo>
                    <a:lnTo>
                      <a:pt x="643" y="286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40" y="289"/>
                    </a:lnTo>
                    <a:lnTo>
                      <a:pt x="640" y="289"/>
                    </a:lnTo>
                    <a:lnTo>
                      <a:pt x="642" y="289"/>
                    </a:lnTo>
                    <a:lnTo>
                      <a:pt x="643" y="289"/>
                    </a:lnTo>
                    <a:lnTo>
                      <a:pt x="643" y="289"/>
                    </a:lnTo>
                    <a:lnTo>
                      <a:pt x="644" y="292"/>
                    </a:lnTo>
                    <a:lnTo>
                      <a:pt x="644" y="294"/>
                    </a:lnTo>
                    <a:lnTo>
                      <a:pt x="642" y="294"/>
                    </a:lnTo>
                    <a:lnTo>
                      <a:pt x="640" y="294"/>
                    </a:lnTo>
                    <a:lnTo>
                      <a:pt x="641" y="295"/>
                    </a:lnTo>
                    <a:lnTo>
                      <a:pt x="641" y="297"/>
                    </a:lnTo>
                    <a:lnTo>
                      <a:pt x="639" y="297"/>
                    </a:lnTo>
                    <a:lnTo>
                      <a:pt x="636" y="297"/>
                    </a:lnTo>
                    <a:lnTo>
                      <a:pt x="638" y="299"/>
                    </a:lnTo>
                    <a:lnTo>
                      <a:pt x="638" y="301"/>
                    </a:lnTo>
                    <a:lnTo>
                      <a:pt x="635" y="300"/>
                    </a:lnTo>
                    <a:lnTo>
                      <a:pt x="633" y="300"/>
                    </a:lnTo>
                    <a:lnTo>
                      <a:pt x="633" y="302"/>
                    </a:lnTo>
                    <a:lnTo>
                      <a:pt x="634" y="304"/>
                    </a:lnTo>
                    <a:lnTo>
                      <a:pt x="634" y="306"/>
                    </a:lnTo>
                    <a:lnTo>
                      <a:pt x="635" y="309"/>
                    </a:lnTo>
                    <a:lnTo>
                      <a:pt x="633" y="307"/>
                    </a:lnTo>
                    <a:lnTo>
                      <a:pt x="631" y="307"/>
                    </a:lnTo>
                    <a:lnTo>
                      <a:pt x="631" y="310"/>
                    </a:lnTo>
                    <a:lnTo>
                      <a:pt x="632" y="312"/>
                    </a:lnTo>
                    <a:lnTo>
                      <a:pt x="630" y="312"/>
                    </a:lnTo>
                    <a:lnTo>
                      <a:pt x="628" y="312"/>
                    </a:lnTo>
                    <a:lnTo>
                      <a:pt x="626" y="311"/>
                    </a:lnTo>
                    <a:lnTo>
                      <a:pt x="624" y="311"/>
                    </a:lnTo>
                    <a:lnTo>
                      <a:pt x="624" y="313"/>
                    </a:lnTo>
                    <a:lnTo>
                      <a:pt x="625" y="315"/>
                    </a:lnTo>
                    <a:lnTo>
                      <a:pt x="625" y="317"/>
                    </a:lnTo>
                    <a:lnTo>
                      <a:pt x="625" y="319"/>
                    </a:lnTo>
                    <a:lnTo>
                      <a:pt x="624" y="318"/>
                    </a:lnTo>
                    <a:lnTo>
                      <a:pt x="622" y="318"/>
                    </a:lnTo>
                    <a:lnTo>
                      <a:pt x="622" y="320"/>
                    </a:lnTo>
                    <a:lnTo>
                      <a:pt x="622" y="322"/>
                    </a:lnTo>
                    <a:lnTo>
                      <a:pt x="619" y="322"/>
                    </a:lnTo>
                    <a:lnTo>
                      <a:pt x="617" y="321"/>
                    </a:lnTo>
                    <a:lnTo>
                      <a:pt x="618" y="323"/>
                    </a:lnTo>
                    <a:lnTo>
                      <a:pt x="618" y="326"/>
                    </a:lnTo>
                    <a:lnTo>
                      <a:pt x="616" y="326"/>
                    </a:lnTo>
                    <a:lnTo>
                      <a:pt x="614" y="326"/>
                    </a:lnTo>
                    <a:lnTo>
                      <a:pt x="615" y="328"/>
                    </a:lnTo>
                    <a:lnTo>
                      <a:pt x="615" y="329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2" y="331"/>
                    </a:lnTo>
                    <a:lnTo>
                      <a:pt x="612" y="333"/>
                    </a:lnTo>
                    <a:lnTo>
                      <a:pt x="610" y="333"/>
                    </a:lnTo>
                    <a:lnTo>
                      <a:pt x="608" y="332"/>
                    </a:lnTo>
                    <a:lnTo>
                      <a:pt x="609" y="334"/>
                    </a:lnTo>
                    <a:lnTo>
                      <a:pt x="609" y="336"/>
                    </a:lnTo>
                    <a:lnTo>
                      <a:pt x="607" y="336"/>
                    </a:lnTo>
                    <a:lnTo>
                      <a:pt x="605" y="336"/>
                    </a:lnTo>
                    <a:lnTo>
                      <a:pt x="606" y="338"/>
                    </a:lnTo>
                    <a:lnTo>
                      <a:pt x="606" y="339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2" y="342"/>
                    </a:lnTo>
                    <a:lnTo>
                      <a:pt x="602" y="344"/>
                    </a:lnTo>
                    <a:lnTo>
                      <a:pt x="600" y="344"/>
                    </a:lnTo>
                    <a:lnTo>
                      <a:pt x="598" y="343"/>
                    </a:lnTo>
                    <a:lnTo>
                      <a:pt x="599" y="345"/>
                    </a:lnTo>
                    <a:lnTo>
                      <a:pt x="599" y="347"/>
                    </a:lnTo>
                    <a:lnTo>
                      <a:pt x="597" y="347"/>
                    </a:lnTo>
                    <a:lnTo>
                      <a:pt x="595" y="347"/>
                    </a:lnTo>
                    <a:lnTo>
                      <a:pt x="596" y="349"/>
                    </a:lnTo>
                    <a:lnTo>
                      <a:pt x="596" y="350"/>
                    </a:lnTo>
                    <a:lnTo>
                      <a:pt x="594" y="350"/>
                    </a:lnTo>
                    <a:lnTo>
                      <a:pt x="592" y="350"/>
                    </a:lnTo>
                    <a:lnTo>
                      <a:pt x="592" y="348"/>
                    </a:lnTo>
                    <a:lnTo>
                      <a:pt x="591" y="346"/>
                    </a:lnTo>
                    <a:lnTo>
                      <a:pt x="589" y="346"/>
                    </a:lnTo>
                    <a:lnTo>
                      <a:pt x="586" y="346"/>
                    </a:lnTo>
                    <a:lnTo>
                      <a:pt x="588" y="348"/>
                    </a:lnTo>
                    <a:lnTo>
                      <a:pt x="588" y="350"/>
                    </a:lnTo>
                    <a:lnTo>
                      <a:pt x="590" y="350"/>
                    </a:lnTo>
                    <a:lnTo>
                      <a:pt x="592" y="350"/>
                    </a:lnTo>
                    <a:lnTo>
                      <a:pt x="593" y="352"/>
                    </a:lnTo>
                    <a:lnTo>
                      <a:pt x="593" y="354"/>
                    </a:lnTo>
                    <a:lnTo>
                      <a:pt x="591" y="354"/>
                    </a:lnTo>
                    <a:lnTo>
                      <a:pt x="589" y="354"/>
                    </a:lnTo>
                    <a:lnTo>
                      <a:pt x="589" y="355"/>
                    </a:lnTo>
                    <a:lnTo>
                      <a:pt x="590" y="357"/>
                    </a:lnTo>
                    <a:lnTo>
                      <a:pt x="590" y="360"/>
                    </a:lnTo>
                    <a:lnTo>
                      <a:pt x="591" y="362"/>
                    </a:lnTo>
                    <a:lnTo>
                      <a:pt x="589" y="362"/>
                    </a:lnTo>
                    <a:lnTo>
                      <a:pt x="586" y="362"/>
                    </a:lnTo>
                    <a:lnTo>
                      <a:pt x="584" y="361"/>
                    </a:lnTo>
                    <a:lnTo>
                      <a:pt x="582" y="361"/>
                    </a:lnTo>
                    <a:lnTo>
                      <a:pt x="582" y="363"/>
                    </a:lnTo>
                    <a:lnTo>
                      <a:pt x="583" y="365"/>
                    </a:lnTo>
                    <a:lnTo>
                      <a:pt x="583" y="367"/>
                    </a:lnTo>
                    <a:lnTo>
                      <a:pt x="584" y="369"/>
                    </a:lnTo>
                    <a:lnTo>
                      <a:pt x="582" y="368"/>
                    </a:lnTo>
                    <a:lnTo>
                      <a:pt x="580" y="368"/>
                    </a:lnTo>
                    <a:lnTo>
                      <a:pt x="580" y="370"/>
                    </a:lnTo>
                    <a:lnTo>
                      <a:pt x="581" y="372"/>
                    </a:lnTo>
                    <a:lnTo>
                      <a:pt x="579" y="372"/>
                    </a:lnTo>
                    <a:lnTo>
                      <a:pt x="577" y="372"/>
                    </a:lnTo>
                    <a:lnTo>
                      <a:pt x="577" y="373"/>
                    </a:lnTo>
                    <a:lnTo>
                      <a:pt x="578" y="376"/>
                    </a:lnTo>
                    <a:lnTo>
                      <a:pt x="576" y="376"/>
                    </a:lnTo>
                    <a:lnTo>
                      <a:pt x="574" y="376"/>
                    </a:lnTo>
                    <a:lnTo>
                      <a:pt x="574" y="378"/>
                    </a:lnTo>
                    <a:lnTo>
                      <a:pt x="575" y="380"/>
                    </a:lnTo>
                    <a:lnTo>
                      <a:pt x="573" y="379"/>
                    </a:lnTo>
                    <a:lnTo>
                      <a:pt x="570" y="379"/>
                    </a:lnTo>
                    <a:lnTo>
                      <a:pt x="570" y="381"/>
                    </a:lnTo>
                    <a:lnTo>
                      <a:pt x="572" y="383"/>
                    </a:lnTo>
                    <a:lnTo>
                      <a:pt x="569" y="383"/>
                    </a:lnTo>
                    <a:lnTo>
                      <a:pt x="567" y="383"/>
                    </a:lnTo>
                    <a:lnTo>
                      <a:pt x="567" y="385"/>
                    </a:lnTo>
                    <a:lnTo>
                      <a:pt x="567" y="386"/>
                    </a:lnTo>
                    <a:lnTo>
                      <a:pt x="566" y="386"/>
                    </a:lnTo>
                    <a:lnTo>
                      <a:pt x="564" y="386"/>
                    </a:lnTo>
                    <a:lnTo>
                      <a:pt x="562" y="386"/>
                    </a:lnTo>
                    <a:lnTo>
                      <a:pt x="560" y="386"/>
                    </a:lnTo>
                    <a:lnTo>
                      <a:pt x="560" y="387"/>
                    </a:lnTo>
                    <a:lnTo>
                      <a:pt x="561" y="389"/>
                    </a:lnTo>
                    <a:lnTo>
                      <a:pt x="561" y="391"/>
                    </a:lnTo>
                    <a:lnTo>
                      <a:pt x="561" y="394"/>
                    </a:lnTo>
                    <a:lnTo>
                      <a:pt x="559" y="394"/>
                    </a:lnTo>
                    <a:lnTo>
                      <a:pt x="558" y="394"/>
                    </a:lnTo>
                    <a:lnTo>
                      <a:pt x="557" y="391"/>
                    </a:lnTo>
                    <a:lnTo>
                      <a:pt x="557" y="389"/>
                    </a:lnTo>
                    <a:lnTo>
                      <a:pt x="555" y="389"/>
                    </a:lnTo>
                    <a:lnTo>
                      <a:pt x="552" y="389"/>
                    </a:lnTo>
                    <a:lnTo>
                      <a:pt x="552" y="391"/>
                    </a:lnTo>
                    <a:lnTo>
                      <a:pt x="553" y="393"/>
                    </a:lnTo>
                    <a:lnTo>
                      <a:pt x="556" y="394"/>
                    </a:lnTo>
                    <a:lnTo>
                      <a:pt x="558" y="394"/>
                    </a:lnTo>
                    <a:lnTo>
                      <a:pt x="558" y="396"/>
                    </a:lnTo>
                    <a:lnTo>
                      <a:pt x="558" y="397"/>
                    </a:lnTo>
                    <a:lnTo>
                      <a:pt x="556" y="397"/>
                    </a:lnTo>
                    <a:lnTo>
                      <a:pt x="553" y="397"/>
                    </a:lnTo>
                    <a:lnTo>
                      <a:pt x="555" y="399"/>
                    </a:lnTo>
                    <a:lnTo>
                      <a:pt x="555" y="401"/>
                    </a:lnTo>
                    <a:lnTo>
                      <a:pt x="552" y="401"/>
                    </a:lnTo>
                    <a:lnTo>
                      <a:pt x="550" y="400"/>
                    </a:lnTo>
                    <a:lnTo>
                      <a:pt x="551" y="402"/>
                    </a:lnTo>
                    <a:lnTo>
                      <a:pt x="551" y="404"/>
                    </a:lnTo>
                    <a:lnTo>
                      <a:pt x="549" y="404"/>
                    </a:lnTo>
                    <a:lnTo>
                      <a:pt x="547" y="404"/>
                    </a:lnTo>
                    <a:lnTo>
                      <a:pt x="548" y="406"/>
                    </a:lnTo>
                    <a:lnTo>
                      <a:pt x="548" y="409"/>
                    </a:lnTo>
                    <a:lnTo>
                      <a:pt x="546" y="407"/>
                    </a:lnTo>
                    <a:lnTo>
                      <a:pt x="544" y="407"/>
                    </a:lnTo>
                    <a:lnTo>
                      <a:pt x="544" y="405"/>
                    </a:lnTo>
                    <a:lnTo>
                      <a:pt x="544" y="404"/>
                    </a:lnTo>
                    <a:lnTo>
                      <a:pt x="545" y="404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0"/>
                    </a:lnTo>
                    <a:lnTo>
                      <a:pt x="546" y="398"/>
                    </a:lnTo>
                    <a:lnTo>
                      <a:pt x="546" y="396"/>
                    </a:lnTo>
                    <a:lnTo>
                      <a:pt x="544" y="396"/>
                    </a:lnTo>
                    <a:lnTo>
                      <a:pt x="542" y="396"/>
                    </a:lnTo>
                    <a:lnTo>
                      <a:pt x="541" y="394"/>
                    </a:lnTo>
                    <a:lnTo>
                      <a:pt x="541" y="391"/>
                    </a:lnTo>
                    <a:lnTo>
                      <a:pt x="539" y="391"/>
                    </a:lnTo>
                    <a:lnTo>
                      <a:pt x="536" y="391"/>
                    </a:lnTo>
                    <a:lnTo>
                      <a:pt x="538" y="394"/>
                    </a:lnTo>
                    <a:lnTo>
                      <a:pt x="538" y="396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6" y="399"/>
                    </a:lnTo>
                    <a:lnTo>
                      <a:pt x="534" y="399"/>
                    </a:lnTo>
                    <a:lnTo>
                      <a:pt x="534" y="401"/>
                    </a:lnTo>
                    <a:lnTo>
                      <a:pt x="535" y="403"/>
                    </a:lnTo>
                    <a:lnTo>
                      <a:pt x="535" y="405"/>
                    </a:lnTo>
                    <a:lnTo>
                      <a:pt x="536" y="407"/>
                    </a:lnTo>
                    <a:lnTo>
                      <a:pt x="536" y="410"/>
                    </a:lnTo>
                    <a:lnTo>
                      <a:pt x="538" y="411"/>
                    </a:lnTo>
                    <a:lnTo>
                      <a:pt x="540" y="412"/>
                    </a:lnTo>
                    <a:lnTo>
                      <a:pt x="541" y="412"/>
                    </a:lnTo>
                    <a:lnTo>
                      <a:pt x="542" y="414"/>
                    </a:lnTo>
                    <a:lnTo>
                      <a:pt x="542" y="415"/>
                    </a:lnTo>
                    <a:lnTo>
                      <a:pt x="540" y="415"/>
                    </a:lnTo>
                    <a:lnTo>
                      <a:pt x="539" y="415"/>
                    </a:lnTo>
                    <a:lnTo>
                      <a:pt x="539" y="417"/>
                    </a:lnTo>
                    <a:lnTo>
                      <a:pt x="539" y="419"/>
                    </a:lnTo>
                    <a:lnTo>
                      <a:pt x="536" y="419"/>
                    </a:lnTo>
                    <a:lnTo>
                      <a:pt x="535" y="418"/>
                    </a:lnTo>
                    <a:lnTo>
                      <a:pt x="535" y="420"/>
                    </a:lnTo>
                    <a:lnTo>
                      <a:pt x="535" y="422"/>
                    </a:lnTo>
                    <a:lnTo>
                      <a:pt x="533" y="422"/>
                    </a:lnTo>
                    <a:lnTo>
                      <a:pt x="532" y="422"/>
                    </a:lnTo>
                    <a:lnTo>
                      <a:pt x="532" y="424"/>
                    </a:lnTo>
                    <a:lnTo>
                      <a:pt x="532" y="426"/>
                    </a:lnTo>
                    <a:lnTo>
                      <a:pt x="533" y="428"/>
                    </a:lnTo>
                    <a:lnTo>
                      <a:pt x="533" y="430"/>
                    </a:lnTo>
                    <a:lnTo>
                      <a:pt x="532" y="430"/>
                    </a:lnTo>
                    <a:lnTo>
                      <a:pt x="529" y="430"/>
                    </a:lnTo>
                    <a:lnTo>
                      <a:pt x="527" y="430"/>
                    </a:lnTo>
                    <a:lnTo>
                      <a:pt x="526" y="430"/>
                    </a:lnTo>
                    <a:lnTo>
                      <a:pt x="526" y="431"/>
                    </a:lnTo>
                    <a:lnTo>
                      <a:pt x="527" y="433"/>
                    </a:lnTo>
                    <a:lnTo>
                      <a:pt x="525" y="433"/>
                    </a:lnTo>
                    <a:lnTo>
                      <a:pt x="523" y="433"/>
                    </a:lnTo>
                    <a:lnTo>
                      <a:pt x="523" y="435"/>
                    </a:lnTo>
                    <a:lnTo>
                      <a:pt x="524" y="437"/>
                    </a:lnTo>
                    <a:lnTo>
                      <a:pt x="524" y="439"/>
                    </a:lnTo>
                    <a:lnTo>
                      <a:pt x="524" y="440"/>
                    </a:lnTo>
                    <a:lnTo>
                      <a:pt x="522" y="440"/>
                    </a:lnTo>
                    <a:lnTo>
                      <a:pt x="520" y="440"/>
                    </a:lnTo>
                    <a:lnTo>
                      <a:pt x="520" y="443"/>
                    </a:lnTo>
                    <a:lnTo>
                      <a:pt x="520" y="445"/>
                    </a:lnTo>
                    <a:lnTo>
                      <a:pt x="519" y="445"/>
                    </a:lnTo>
                    <a:lnTo>
                      <a:pt x="517" y="445"/>
                    </a:lnTo>
                    <a:lnTo>
                      <a:pt x="517" y="446"/>
                    </a:lnTo>
                    <a:lnTo>
                      <a:pt x="517" y="448"/>
                    </a:lnTo>
                    <a:lnTo>
                      <a:pt x="515" y="448"/>
                    </a:lnTo>
                    <a:lnTo>
                      <a:pt x="514" y="448"/>
                    </a:lnTo>
                    <a:lnTo>
                      <a:pt x="512" y="448"/>
                    </a:lnTo>
                    <a:lnTo>
                      <a:pt x="510" y="448"/>
                    </a:lnTo>
                    <a:lnTo>
                      <a:pt x="510" y="449"/>
                    </a:lnTo>
                    <a:lnTo>
                      <a:pt x="511" y="451"/>
                    </a:lnTo>
                    <a:lnTo>
                      <a:pt x="511" y="453"/>
                    </a:lnTo>
                    <a:lnTo>
                      <a:pt x="512" y="455"/>
                    </a:lnTo>
                    <a:lnTo>
                      <a:pt x="510" y="455"/>
                    </a:lnTo>
                    <a:lnTo>
                      <a:pt x="508" y="455"/>
                    </a:lnTo>
                    <a:lnTo>
                      <a:pt x="508" y="457"/>
                    </a:lnTo>
                    <a:lnTo>
                      <a:pt x="509" y="459"/>
                    </a:lnTo>
                    <a:lnTo>
                      <a:pt x="507" y="459"/>
                    </a:lnTo>
                    <a:lnTo>
                      <a:pt x="505" y="459"/>
                    </a:lnTo>
                    <a:lnTo>
                      <a:pt x="505" y="461"/>
                    </a:lnTo>
                    <a:lnTo>
                      <a:pt x="506" y="463"/>
                    </a:lnTo>
                    <a:lnTo>
                      <a:pt x="503" y="463"/>
                    </a:lnTo>
                    <a:lnTo>
                      <a:pt x="501" y="463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60"/>
                    </a:lnTo>
                    <a:lnTo>
                      <a:pt x="497" y="462"/>
                    </a:lnTo>
                    <a:lnTo>
                      <a:pt x="499" y="462"/>
                    </a:lnTo>
                    <a:lnTo>
                      <a:pt x="501" y="463"/>
                    </a:lnTo>
                    <a:lnTo>
                      <a:pt x="501" y="464"/>
                    </a:lnTo>
                    <a:lnTo>
                      <a:pt x="502" y="466"/>
                    </a:lnTo>
                    <a:lnTo>
                      <a:pt x="500" y="466"/>
                    </a:lnTo>
                    <a:lnTo>
                      <a:pt x="498" y="466"/>
                    </a:lnTo>
                    <a:lnTo>
                      <a:pt x="498" y="468"/>
                    </a:lnTo>
                    <a:lnTo>
                      <a:pt x="499" y="470"/>
                    </a:lnTo>
                    <a:lnTo>
                      <a:pt x="497" y="469"/>
                    </a:lnTo>
                    <a:lnTo>
                      <a:pt x="495" y="469"/>
                    </a:lnTo>
                    <a:lnTo>
                      <a:pt x="495" y="471"/>
                    </a:lnTo>
                    <a:lnTo>
                      <a:pt x="496" y="473"/>
                    </a:lnTo>
                    <a:lnTo>
                      <a:pt x="494" y="473"/>
                    </a:lnTo>
                    <a:lnTo>
                      <a:pt x="492" y="473"/>
                    </a:lnTo>
                    <a:lnTo>
                      <a:pt x="491" y="471"/>
                    </a:lnTo>
                    <a:lnTo>
                      <a:pt x="491" y="469"/>
                    </a:lnTo>
                    <a:lnTo>
                      <a:pt x="489" y="469"/>
                    </a:lnTo>
                    <a:lnTo>
                      <a:pt x="486" y="469"/>
                    </a:lnTo>
                    <a:lnTo>
                      <a:pt x="486" y="471"/>
                    </a:lnTo>
                    <a:lnTo>
                      <a:pt x="488" y="473"/>
                    </a:lnTo>
                    <a:lnTo>
                      <a:pt x="490" y="473"/>
                    </a:lnTo>
                    <a:lnTo>
                      <a:pt x="492" y="473"/>
                    </a:lnTo>
                    <a:lnTo>
                      <a:pt x="492" y="476"/>
                    </a:lnTo>
                    <a:lnTo>
                      <a:pt x="493" y="477"/>
                    </a:lnTo>
                    <a:lnTo>
                      <a:pt x="493" y="479"/>
                    </a:lnTo>
                    <a:lnTo>
                      <a:pt x="494" y="481"/>
                    </a:lnTo>
                    <a:lnTo>
                      <a:pt x="492" y="481"/>
                    </a:lnTo>
                    <a:lnTo>
                      <a:pt x="490" y="481"/>
                    </a:lnTo>
                    <a:lnTo>
                      <a:pt x="488" y="481"/>
                    </a:lnTo>
                    <a:lnTo>
                      <a:pt x="485" y="481"/>
                    </a:lnTo>
                    <a:lnTo>
                      <a:pt x="485" y="483"/>
                    </a:lnTo>
                    <a:lnTo>
                      <a:pt x="486" y="484"/>
                    </a:lnTo>
                    <a:lnTo>
                      <a:pt x="484" y="484"/>
                    </a:lnTo>
                    <a:lnTo>
                      <a:pt x="482" y="484"/>
                    </a:lnTo>
                    <a:lnTo>
                      <a:pt x="480" y="484"/>
                    </a:lnTo>
                    <a:lnTo>
                      <a:pt x="478" y="484"/>
                    </a:lnTo>
                    <a:lnTo>
                      <a:pt x="478" y="486"/>
                    </a:lnTo>
                    <a:lnTo>
                      <a:pt x="479" y="488"/>
                    </a:lnTo>
                    <a:lnTo>
                      <a:pt x="480" y="488"/>
                    </a:lnTo>
                    <a:lnTo>
                      <a:pt x="481" y="488"/>
                    </a:lnTo>
                    <a:lnTo>
                      <a:pt x="482" y="488"/>
                    </a:lnTo>
                    <a:lnTo>
                      <a:pt x="483" y="488"/>
                    </a:lnTo>
                    <a:lnTo>
                      <a:pt x="483" y="490"/>
                    </a:lnTo>
                    <a:lnTo>
                      <a:pt x="484" y="491"/>
                    </a:lnTo>
                    <a:lnTo>
                      <a:pt x="482" y="491"/>
                    </a:lnTo>
                    <a:lnTo>
                      <a:pt x="480" y="491"/>
                    </a:lnTo>
                    <a:lnTo>
                      <a:pt x="480" y="494"/>
                    </a:lnTo>
                    <a:lnTo>
                      <a:pt x="481" y="496"/>
                    </a:lnTo>
                    <a:lnTo>
                      <a:pt x="479" y="496"/>
                    </a:lnTo>
                    <a:lnTo>
                      <a:pt x="477" y="496"/>
                    </a:lnTo>
                    <a:lnTo>
                      <a:pt x="477" y="497"/>
                    </a:lnTo>
                    <a:lnTo>
                      <a:pt x="478" y="499"/>
                    </a:lnTo>
                    <a:lnTo>
                      <a:pt x="476" y="499"/>
                    </a:lnTo>
                    <a:lnTo>
                      <a:pt x="474" y="499"/>
                    </a:lnTo>
                    <a:lnTo>
                      <a:pt x="472" y="499"/>
                    </a:lnTo>
                    <a:lnTo>
                      <a:pt x="469" y="499"/>
                    </a:lnTo>
                    <a:lnTo>
                      <a:pt x="470" y="501"/>
                    </a:lnTo>
                    <a:lnTo>
                      <a:pt x="470" y="503"/>
                    </a:lnTo>
                    <a:lnTo>
                      <a:pt x="472" y="504"/>
                    </a:lnTo>
                    <a:lnTo>
                      <a:pt x="472" y="506"/>
                    </a:lnTo>
                    <a:lnTo>
                      <a:pt x="469" y="506"/>
                    </a:lnTo>
                    <a:lnTo>
                      <a:pt x="467" y="506"/>
                    </a:lnTo>
                    <a:lnTo>
                      <a:pt x="468" y="508"/>
                    </a:lnTo>
                    <a:lnTo>
                      <a:pt x="468" y="511"/>
                    </a:lnTo>
                    <a:lnTo>
                      <a:pt x="466" y="511"/>
                    </a:lnTo>
                    <a:lnTo>
                      <a:pt x="464" y="510"/>
                    </a:lnTo>
                    <a:lnTo>
                      <a:pt x="465" y="512"/>
                    </a:lnTo>
                    <a:lnTo>
                      <a:pt x="465" y="514"/>
                    </a:lnTo>
                    <a:lnTo>
                      <a:pt x="463" y="514"/>
                    </a:lnTo>
                    <a:lnTo>
                      <a:pt x="461" y="514"/>
                    </a:lnTo>
                    <a:lnTo>
                      <a:pt x="462" y="516"/>
                    </a:lnTo>
                    <a:lnTo>
                      <a:pt x="462" y="518"/>
                    </a:lnTo>
                    <a:lnTo>
                      <a:pt x="460" y="517"/>
                    </a:lnTo>
                    <a:lnTo>
                      <a:pt x="459" y="517"/>
                    </a:lnTo>
                    <a:lnTo>
                      <a:pt x="459" y="519"/>
                    </a:lnTo>
                    <a:lnTo>
                      <a:pt x="459" y="521"/>
                    </a:lnTo>
                    <a:lnTo>
                      <a:pt x="458" y="521"/>
                    </a:lnTo>
                    <a:lnTo>
                      <a:pt x="456" y="521"/>
                    </a:lnTo>
                    <a:lnTo>
                      <a:pt x="456" y="523"/>
                    </a:lnTo>
                    <a:lnTo>
                      <a:pt x="457" y="524"/>
                    </a:lnTo>
                    <a:lnTo>
                      <a:pt x="455" y="524"/>
                    </a:lnTo>
                    <a:lnTo>
                      <a:pt x="452" y="524"/>
                    </a:lnTo>
                    <a:lnTo>
                      <a:pt x="451" y="522"/>
                    </a:lnTo>
                    <a:lnTo>
                      <a:pt x="451" y="521"/>
                    </a:lnTo>
                    <a:lnTo>
                      <a:pt x="449" y="520"/>
                    </a:lnTo>
                    <a:lnTo>
                      <a:pt x="447" y="520"/>
                    </a:lnTo>
                    <a:lnTo>
                      <a:pt x="447" y="522"/>
                    </a:lnTo>
                    <a:lnTo>
                      <a:pt x="448" y="524"/>
                    </a:lnTo>
                    <a:lnTo>
                      <a:pt x="450" y="524"/>
                    </a:lnTo>
                    <a:lnTo>
                      <a:pt x="452" y="524"/>
                    </a:lnTo>
                    <a:lnTo>
                      <a:pt x="452" y="527"/>
                    </a:lnTo>
                    <a:lnTo>
                      <a:pt x="453" y="529"/>
                    </a:lnTo>
                    <a:lnTo>
                      <a:pt x="451" y="529"/>
                    </a:lnTo>
                    <a:lnTo>
                      <a:pt x="449" y="529"/>
                    </a:lnTo>
                    <a:lnTo>
                      <a:pt x="449" y="531"/>
                    </a:lnTo>
                    <a:lnTo>
                      <a:pt x="450" y="532"/>
                    </a:lnTo>
                    <a:lnTo>
                      <a:pt x="450" y="534"/>
                    </a:lnTo>
                    <a:lnTo>
                      <a:pt x="451" y="536"/>
                    </a:lnTo>
                    <a:lnTo>
                      <a:pt x="449" y="536"/>
                    </a:lnTo>
                    <a:lnTo>
                      <a:pt x="447" y="536"/>
                    </a:lnTo>
                    <a:lnTo>
                      <a:pt x="445" y="536"/>
                    </a:lnTo>
                    <a:lnTo>
                      <a:pt x="443" y="536"/>
                    </a:lnTo>
                    <a:lnTo>
                      <a:pt x="443" y="537"/>
                    </a:lnTo>
                    <a:lnTo>
                      <a:pt x="444" y="539"/>
                    </a:lnTo>
                    <a:lnTo>
                      <a:pt x="445" y="541"/>
                    </a:lnTo>
                    <a:lnTo>
                      <a:pt x="445" y="544"/>
                    </a:lnTo>
                    <a:lnTo>
                      <a:pt x="443" y="544"/>
                    </a:lnTo>
                    <a:lnTo>
                      <a:pt x="441" y="544"/>
                    </a:lnTo>
                    <a:lnTo>
                      <a:pt x="441" y="546"/>
                    </a:lnTo>
                    <a:lnTo>
                      <a:pt x="442" y="547"/>
                    </a:lnTo>
                    <a:lnTo>
                      <a:pt x="440" y="547"/>
                    </a:lnTo>
                    <a:lnTo>
                      <a:pt x="437" y="547"/>
                    </a:lnTo>
                    <a:lnTo>
                      <a:pt x="439" y="549"/>
                    </a:lnTo>
                    <a:lnTo>
                      <a:pt x="439" y="551"/>
                    </a:lnTo>
                    <a:lnTo>
                      <a:pt x="436" y="551"/>
                    </a:lnTo>
                    <a:lnTo>
                      <a:pt x="434" y="551"/>
                    </a:lnTo>
                    <a:lnTo>
                      <a:pt x="432" y="550"/>
                    </a:lnTo>
                    <a:lnTo>
                      <a:pt x="430" y="551"/>
                    </a:lnTo>
                    <a:lnTo>
                      <a:pt x="431" y="552"/>
                    </a:lnTo>
                    <a:lnTo>
                      <a:pt x="431" y="554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9" y="560"/>
                    </a:lnTo>
                    <a:lnTo>
                      <a:pt x="429" y="562"/>
                    </a:lnTo>
                    <a:lnTo>
                      <a:pt x="427" y="562"/>
                    </a:lnTo>
                    <a:lnTo>
                      <a:pt x="426" y="562"/>
                    </a:lnTo>
                    <a:lnTo>
                      <a:pt x="426" y="564"/>
                    </a:lnTo>
                    <a:lnTo>
                      <a:pt x="427" y="566"/>
                    </a:lnTo>
                    <a:lnTo>
                      <a:pt x="425" y="566"/>
                    </a:lnTo>
                    <a:lnTo>
                      <a:pt x="423" y="566"/>
                    </a:lnTo>
                    <a:lnTo>
                      <a:pt x="423" y="567"/>
                    </a:lnTo>
                    <a:lnTo>
                      <a:pt x="424" y="569"/>
                    </a:lnTo>
                    <a:lnTo>
                      <a:pt x="422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20" y="573"/>
                    </a:lnTo>
                    <a:lnTo>
                      <a:pt x="418" y="573"/>
                    </a:lnTo>
                    <a:lnTo>
                      <a:pt x="416" y="573"/>
                    </a:lnTo>
                    <a:lnTo>
                      <a:pt x="416" y="576"/>
                    </a:lnTo>
                    <a:lnTo>
                      <a:pt x="417" y="577"/>
                    </a:lnTo>
                    <a:lnTo>
                      <a:pt x="415" y="577"/>
                    </a:lnTo>
                    <a:lnTo>
                      <a:pt x="413" y="577"/>
                    </a:lnTo>
                    <a:lnTo>
                      <a:pt x="414" y="579"/>
                    </a:lnTo>
                    <a:lnTo>
                      <a:pt x="414" y="581"/>
                    </a:lnTo>
                    <a:lnTo>
                      <a:pt x="412" y="581"/>
                    </a:lnTo>
                    <a:lnTo>
                      <a:pt x="410" y="581"/>
                    </a:lnTo>
                    <a:lnTo>
                      <a:pt x="411" y="583"/>
                    </a:lnTo>
                    <a:lnTo>
                      <a:pt x="411" y="584"/>
                    </a:lnTo>
                    <a:lnTo>
                      <a:pt x="409" y="584"/>
                    </a:lnTo>
                    <a:lnTo>
                      <a:pt x="407" y="584"/>
                    </a:lnTo>
                    <a:lnTo>
                      <a:pt x="408" y="586"/>
                    </a:lnTo>
                    <a:lnTo>
                      <a:pt x="408" y="588"/>
                    </a:lnTo>
                    <a:lnTo>
                      <a:pt x="406" y="588"/>
                    </a:lnTo>
                    <a:lnTo>
                      <a:pt x="405" y="588"/>
                    </a:lnTo>
                    <a:lnTo>
                      <a:pt x="403" y="586"/>
                    </a:lnTo>
                    <a:lnTo>
                      <a:pt x="403" y="584"/>
                    </a:lnTo>
                    <a:lnTo>
                      <a:pt x="401" y="584"/>
                    </a:lnTo>
                    <a:lnTo>
                      <a:pt x="399" y="584"/>
                    </a:lnTo>
                    <a:lnTo>
                      <a:pt x="399" y="586"/>
                    </a:lnTo>
                    <a:lnTo>
                      <a:pt x="400" y="588"/>
                    </a:lnTo>
                    <a:lnTo>
                      <a:pt x="402" y="588"/>
                    </a:lnTo>
                    <a:lnTo>
                      <a:pt x="405" y="588"/>
                    </a:lnTo>
                    <a:lnTo>
                      <a:pt x="405" y="590"/>
                    </a:lnTo>
                    <a:lnTo>
                      <a:pt x="406" y="591"/>
                    </a:lnTo>
                    <a:lnTo>
                      <a:pt x="403" y="591"/>
                    </a:lnTo>
                    <a:lnTo>
                      <a:pt x="401" y="591"/>
                    </a:lnTo>
                    <a:lnTo>
                      <a:pt x="401" y="594"/>
                    </a:lnTo>
                    <a:lnTo>
                      <a:pt x="402" y="596"/>
                    </a:lnTo>
                    <a:lnTo>
                      <a:pt x="402" y="598"/>
                    </a:lnTo>
                    <a:lnTo>
                      <a:pt x="403" y="600"/>
                    </a:lnTo>
                    <a:lnTo>
                      <a:pt x="401" y="600"/>
                    </a:lnTo>
                    <a:lnTo>
                      <a:pt x="399" y="599"/>
                    </a:lnTo>
                    <a:lnTo>
                      <a:pt x="397" y="599"/>
                    </a:lnTo>
                    <a:lnTo>
                      <a:pt x="395" y="599"/>
                    </a:lnTo>
                    <a:lnTo>
                      <a:pt x="393" y="599"/>
                    </a:lnTo>
                    <a:lnTo>
                      <a:pt x="391" y="599"/>
                    </a:lnTo>
                    <a:lnTo>
                      <a:pt x="392" y="601"/>
                    </a:lnTo>
                    <a:lnTo>
                      <a:pt x="392" y="603"/>
                    </a:lnTo>
                    <a:lnTo>
                      <a:pt x="393" y="603"/>
                    </a:lnTo>
                    <a:lnTo>
                      <a:pt x="394" y="603"/>
                    </a:lnTo>
                    <a:lnTo>
                      <a:pt x="395" y="603"/>
                    </a:lnTo>
                    <a:lnTo>
                      <a:pt x="396" y="603"/>
                    </a:lnTo>
                    <a:lnTo>
                      <a:pt x="397" y="605"/>
                    </a:lnTo>
                    <a:lnTo>
                      <a:pt x="397" y="607"/>
                    </a:lnTo>
                    <a:lnTo>
                      <a:pt x="395" y="606"/>
                    </a:lnTo>
                    <a:lnTo>
                      <a:pt x="393" y="606"/>
                    </a:lnTo>
                    <a:lnTo>
                      <a:pt x="394" y="608"/>
                    </a:lnTo>
                    <a:lnTo>
                      <a:pt x="394" y="611"/>
                    </a:lnTo>
                    <a:lnTo>
                      <a:pt x="392" y="611"/>
                    </a:lnTo>
                    <a:lnTo>
                      <a:pt x="390" y="611"/>
                    </a:lnTo>
                    <a:lnTo>
                      <a:pt x="391" y="613"/>
                    </a:lnTo>
                    <a:lnTo>
                      <a:pt x="391" y="615"/>
                    </a:lnTo>
                    <a:lnTo>
                      <a:pt x="389" y="614"/>
                    </a:lnTo>
                    <a:lnTo>
                      <a:pt x="386" y="614"/>
                    </a:lnTo>
                    <a:lnTo>
                      <a:pt x="387" y="616"/>
                    </a:lnTo>
                    <a:lnTo>
                      <a:pt x="387" y="618"/>
                    </a:lnTo>
                    <a:lnTo>
                      <a:pt x="386" y="618"/>
                    </a:lnTo>
                    <a:lnTo>
                      <a:pt x="384" y="618"/>
                    </a:lnTo>
                    <a:lnTo>
                      <a:pt x="384" y="620"/>
                    </a:lnTo>
                    <a:lnTo>
                      <a:pt x="385" y="622"/>
                    </a:lnTo>
                    <a:lnTo>
                      <a:pt x="383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2" y="625"/>
                    </a:lnTo>
                    <a:lnTo>
                      <a:pt x="380" y="625"/>
                    </a:lnTo>
                    <a:lnTo>
                      <a:pt x="378" y="625"/>
                    </a:lnTo>
                    <a:lnTo>
                      <a:pt x="378" y="628"/>
                    </a:lnTo>
                    <a:lnTo>
                      <a:pt x="379" y="630"/>
                    </a:lnTo>
                    <a:lnTo>
                      <a:pt x="377" y="630"/>
                    </a:lnTo>
                    <a:lnTo>
                      <a:pt x="375" y="629"/>
                    </a:lnTo>
                    <a:lnTo>
                      <a:pt x="376" y="631"/>
                    </a:lnTo>
                    <a:lnTo>
                      <a:pt x="376" y="633"/>
                    </a:lnTo>
                    <a:lnTo>
                      <a:pt x="374" y="633"/>
                    </a:lnTo>
                    <a:lnTo>
                      <a:pt x="372" y="633"/>
                    </a:lnTo>
                    <a:lnTo>
                      <a:pt x="373" y="635"/>
                    </a:lnTo>
                    <a:lnTo>
                      <a:pt x="373" y="637"/>
                    </a:lnTo>
                    <a:lnTo>
                      <a:pt x="370" y="637"/>
                    </a:lnTo>
                    <a:lnTo>
                      <a:pt x="368" y="637"/>
                    </a:lnTo>
                    <a:lnTo>
                      <a:pt x="369" y="638"/>
                    </a:lnTo>
                    <a:lnTo>
                      <a:pt x="370" y="640"/>
                    </a:lnTo>
                    <a:lnTo>
                      <a:pt x="368" y="640"/>
                    </a:lnTo>
                    <a:lnTo>
                      <a:pt x="366" y="640"/>
                    </a:lnTo>
                    <a:lnTo>
                      <a:pt x="366" y="643"/>
                    </a:lnTo>
                    <a:lnTo>
                      <a:pt x="367" y="645"/>
                    </a:lnTo>
                    <a:lnTo>
                      <a:pt x="365" y="645"/>
                    </a:lnTo>
                    <a:lnTo>
                      <a:pt x="363" y="645"/>
                    </a:lnTo>
                    <a:lnTo>
                      <a:pt x="363" y="647"/>
                    </a:lnTo>
                    <a:lnTo>
                      <a:pt x="364" y="648"/>
                    </a:lnTo>
                    <a:lnTo>
                      <a:pt x="362" y="648"/>
                    </a:lnTo>
                    <a:lnTo>
                      <a:pt x="360" y="648"/>
                    </a:lnTo>
                    <a:lnTo>
                      <a:pt x="361" y="650"/>
                    </a:lnTo>
                    <a:lnTo>
                      <a:pt x="361" y="652"/>
                    </a:lnTo>
                    <a:lnTo>
                      <a:pt x="359" y="652"/>
                    </a:lnTo>
                    <a:lnTo>
                      <a:pt x="357" y="652"/>
                    </a:lnTo>
                    <a:lnTo>
                      <a:pt x="357" y="650"/>
                    </a:lnTo>
                    <a:lnTo>
                      <a:pt x="356" y="648"/>
                    </a:lnTo>
                    <a:lnTo>
                      <a:pt x="353" y="648"/>
                    </a:lnTo>
                    <a:lnTo>
                      <a:pt x="351" y="648"/>
                    </a:lnTo>
                    <a:lnTo>
                      <a:pt x="351" y="646"/>
                    </a:lnTo>
                    <a:lnTo>
                      <a:pt x="350" y="645"/>
                    </a:lnTo>
                    <a:lnTo>
                      <a:pt x="348" y="644"/>
                    </a:lnTo>
                    <a:lnTo>
                      <a:pt x="346" y="644"/>
                    </a:lnTo>
                    <a:lnTo>
                      <a:pt x="346" y="643"/>
                    </a:lnTo>
                    <a:lnTo>
                      <a:pt x="345" y="640"/>
                    </a:lnTo>
                    <a:lnTo>
                      <a:pt x="343" y="640"/>
                    </a:lnTo>
                    <a:lnTo>
                      <a:pt x="341" y="640"/>
                    </a:lnTo>
                    <a:lnTo>
                      <a:pt x="342" y="643"/>
                    </a:lnTo>
                    <a:lnTo>
                      <a:pt x="342" y="644"/>
                    </a:lnTo>
                    <a:lnTo>
                      <a:pt x="344" y="644"/>
                    </a:lnTo>
                    <a:lnTo>
                      <a:pt x="346" y="644"/>
                    </a:lnTo>
                    <a:lnTo>
                      <a:pt x="347" y="646"/>
                    </a:lnTo>
                    <a:lnTo>
                      <a:pt x="347" y="648"/>
                    </a:lnTo>
                    <a:lnTo>
                      <a:pt x="349" y="648"/>
                    </a:lnTo>
                    <a:lnTo>
                      <a:pt x="351" y="648"/>
                    </a:lnTo>
                    <a:lnTo>
                      <a:pt x="352" y="650"/>
                    </a:lnTo>
                    <a:lnTo>
                      <a:pt x="352" y="652"/>
                    </a:lnTo>
                    <a:lnTo>
                      <a:pt x="355" y="652"/>
                    </a:lnTo>
                    <a:lnTo>
                      <a:pt x="357" y="652"/>
                    </a:lnTo>
                    <a:lnTo>
                      <a:pt x="358" y="654"/>
                    </a:lnTo>
                    <a:lnTo>
                      <a:pt x="358" y="655"/>
                    </a:lnTo>
                    <a:lnTo>
                      <a:pt x="356" y="655"/>
                    </a:lnTo>
                    <a:lnTo>
                      <a:pt x="355" y="655"/>
                    </a:lnTo>
                    <a:lnTo>
                      <a:pt x="355" y="657"/>
                    </a:lnTo>
                    <a:lnTo>
                      <a:pt x="356" y="660"/>
                    </a:lnTo>
                    <a:lnTo>
                      <a:pt x="353" y="660"/>
                    </a:lnTo>
                    <a:lnTo>
                      <a:pt x="351" y="660"/>
                    </a:lnTo>
                    <a:lnTo>
                      <a:pt x="351" y="662"/>
                    </a:lnTo>
                    <a:lnTo>
                      <a:pt x="352" y="664"/>
                    </a:lnTo>
                    <a:lnTo>
                      <a:pt x="350" y="664"/>
                    </a:lnTo>
                    <a:lnTo>
                      <a:pt x="348" y="664"/>
                    </a:lnTo>
                    <a:lnTo>
                      <a:pt x="346" y="663"/>
                    </a:lnTo>
                    <a:lnTo>
                      <a:pt x="344" y="664"/>
                    </a:lnTo>
                    <a:lnTo>
                      <a:pt x="344" y="665"/>
                    </a:lnTo>
                    <a:lnTo>
                      <a:pt x="345" y="667"/>
                    </a:lnTo>
                    <a:lnTo>
                      <a:pt x="346" y="669"/>
                    </a:lnTo>
                    <a:lnTo>
                      <a:pt x="346" y="671"/>
                    </a:lnTo>
                    <a:lnTo>
                      <a:pt x="344" y="671"/>
                    </a:lnTo>
                    <a:lnTo>
                      <a:pt x="342" y="671"/>
                    </a:lnTo>
                    <a:lnTo>
                      <a:pt x="343" y="673"/>
                    </a:lnTo>
                    <a:lnTo>
                      <a:pt x="343" y="674"/>
                    </a:lnTo>
                    <a:lnTo>
                      <a:pt x="341" y="674"/>
                    </a:lnTo>
                    <a:lnTo>
                      <a:pt x="340" y="674"/>
                    </a:lnTo>
                    <a:lnTo>
                      <a:pt x="340" y="677"/>
                    </a:lnTo>
                    <a:lnTo>
                      <a:pt x="341" y="679"/>
                    </a:lnTo>
                    <a:lnTo>
                      <a:pt x="339" y="679"/>
                    </a:lnTo>
                    <a:lnTo>
                      <a:pt x="336" y="679"/>
                    </a:lnTo>
                    <a:lnTo>
                      <a:pt x="335" y="677"/>
                    </a:lnTo>
                    <a:lnTo>
                      <a:pt x="335" y="674"/>
                    </a:lnTo>
                    <a:lnTo>
                      <a:pt x="333" y="674"/>
                    </a:lnTo>
                    <a:lnTo>
                      <a:pt x="331" y="674"/>
                    </a:lnTo>
                    <a:lnTo>
                      <a:pt x="331" y="677"/>
                    </a:lnTo>
                    <a:lnTo>
                      <a:pt x="332" y="679"/>
                    </a:lnTo>
                    <a:lnTo>
                      <a:pt x="334" y="679"/>
                    </a:lnTo>
                    <a:lnTo>
                      <a:pt x="336" y="679"/>
                    </a:lnTo>
                    <a:lnTo>
                      <a:pt x="337" y="681"/>
                    </a:lnTo>
                    <a:lnTo>
                      <a:pt x="337" y="682"/>
                    </a:lnTo>
                    <a:lnTo>
                      <a:pt x="339" y="684"/>
                    </a:lnTo>
                    <a:lnTo>
                      <a:pt x="339" y="686"/>
                    </a:lnTo>
                    <a:lnTo>
                      <a:pt x="336" y="686"/>
                    </a:lnTo>
                    <a:lnTo>
                      <a:pt x="334" y="686"/>
                    </a:lnTo>
                    <a:lnTo>
                      <a:pt x="335" y="688"/>
                    </a:lnTo>
                    <a:lnTo>
                      <a:pt x="335" y="690"/>
                    </a:lnTo>
                    <a:lnTo>
                      <a:pt x="331" y="690"/>
                    </a:lnTo>
                    <a:lnTo>
                      <a:pt x="329" y="690"/>
                    </a:lnTo>
                    <a:lnTo>
                      <a:pt x="327" y="690"/>
                    </a:lnTo>
                    <a:lnTo>
                      <a:pt x="327" y="688"/>
                    </a:lnTo>
                    <a:lnTo>
                      <a:pt x="326" y="686"/>
                    </a:lnTo>
                    <a:lnTo>
                      <a:pt x="328" y="686"/>
                    </a:lnTo>
                    <a:lnTo>
                      <a:pt x="330" y="686"/>
                    </a:lnTo>
                    <a:lnTo>
                      <a:pt x="330" y="684"/>
                    </a:lnTo>
                    <a:lnTo>
                      <a:pt x="329" y="682"/>
                    </a:lnTo>
                    <a:lnTo>
                      <a:pt x="327" y="682"/>
                    </a:lnTo>
                    <a:lnTo>
                      <a:pt x="325" y="682"/>
                    </a:lnTo>
                    <a:lnTo>
                      <a:pt x="323" y="682"/>
                    </a:lnTo>
                    <a:lnTo>
                      <a:pt x="320" y="682"/>
                    </a:lnTo>
                    <a:lnTo>
                      <a:pt x="320" y="681"/>
                    </a:lnTo>
                    <a:lnTo>
                      <a:pt x="319" y="679"/>
                    </a:lnTo>
                    <a:lnTo>
                      <a:pt x="317" y="679"/>
                    </a:lnTo>
                    <a:lnTo>
                      <a:pt x="315" y="679"/>
                    </a:lnTo>
                    <a:lnTo>
                      <a:pt x="316" y="680"/>
                    </a:lnTo>
                    <a:lnTo>
                      <a:pt x="316" y="682"/>
                    </a:lnTo>
                    <a:lnTo>
                      <a:pt x="318" y="682"/>
                    </a:lnTo>
                    <a:lnTo>
                      <a:pt x="320" y="682"/>
                    </a:lnTo>
                    <a:lnTo>
                      <a:pt x="322" y="684"/>
                    </a:lnTo>
                    <a:lnTo>
                      <a:pt x="322" y="686"/>
                    </a:lnTo>
                    <a:lnTo>
                      <a:pt x="323" y="688"/>
                    </a:lnTo>
                    <a:lnTo>
                      <a:pt x="324" y="690"/>
                    </a:lnTo>
                    <a:lnTo>
                      <a:pt x="326" y="689"/>
                    </a:lnTo>
                    <a:lnTo>
                      <a:pt x="327" y="690"/>
                    </a:lnTo>
                    <a:lnTo>
                      <a:pt x="328" y="691"/>
                    </a:lnTo>
                    <a:lnTo>
                      <a:pt x="329" y="694"/>
                    </a:lnTo>
                    <a:lnTo>
                      <a:pt x="329" y="696"/>
                    </a:lnTo>
                    <a:lnTo>
                      <a:pt x="330" y="698"/>
                    </a:lnTo>
                    <a:lnTo>
                      <a:pt x="328" y="698"/>
                    </a:lnTo>
                    <a:lnTo>
                      <a:pt x="326" y="698"/>
                    </a:lnTo>
                    <a:lnTo>
                      <a:pt x="326" y="700"/>
                    </a:lnTo>
                    <a:lnTo>
                      <a:pt x="327" y="701"/>
                    </a:lnTo>
                    <a:lnTo>
                      <a:pt x="325" y="701"/>
                    </a:lnTo>
                    <a:lnTo>
                      <a:pt x="323" y="701"/>
                    </a:lnTo>
                    <a:lnTo>
                      <a:pt x="324" y="703"/>
                    </a:lnTo>
                    <a:lnTo>
                      <a:pt x="324" y="705"/>
                    </a:lnTo>
                    <a:lnTo>
                      <a:pt x="322" y="705"/>
                    </a:lnTo>
                    <a:lnTo>
                      <a:pt x="319" y="705"/>
                    </a:lnTo>
                    <a:lnTo>
                      <a:pt x="319" y="703"/>
                    </a:lnTo>
                    <a:lnTo>
                      <a:pt x="318" y="701"/>
                    </a:lnTo>
                    <a:lnTo>
                      <a:pt x="316" y="701"/>
                    </a:lnTo>
                    <a:lnTo>
                      <a:pt x="314" y="701"/>
                    </a:lnTo>
                    <a:lnTo>
                      <a:pt x="315" y="703"/>
                    </a:lnTo>
                    <a:lnTo>
                      <a:pt x="315" y="705"/>
                    </a:lnTo>
                    <a:lnTo>
                      <a:pt x="316" y="705"/>
                    </a:lnTo>
                    <a:lnTo>
                      <a:pt x="317" y="705"/>
                    </a:lnTo>
                    <a:lnTo>
                      <a:pt x="319" y="705"/>
                    </a:lnTo>
                    <a:lnTo>
                      <a:pt x="319" y="705"/>
                    </a:lnTo>
                    <a:lnTo>
                      <a:pt x="320" y="707"/>
                    </a:lnTo>
                    <a:lnTo>
                      <a:pt x="320" y="708"/>
                    </a:lnTo>
                    <a:lnTo>
                      <a:pt x="318" y="708"/>
                    </a:lnTo>
                    <a:lnTo>
                      <a:pt x="316" y="708"/>
                    </a:lnTo>
                    <a:lnTo>
                      <a:pt x="317" y="711"/>
                    </a:lnTo>
                    <a:lnTo>
                      <a:pt x="318" y="713"/>
                    </a:lnTo>
                    <a:lnTo>
                      <a:pt x="316" y="713"/>
                    </a:lnTo>
                    <a:lnTo>
                      <a:pt x="314" y="713"/>
                    </a:lnTo>
                    <a:lnTo>
                      <a:pt x="312" y="713"/>
                    </a:lnTo>
                    <a:lnTo>
                      <a:pt x="310" y="713"/>
                    </a:lnTo>
                    <a:lnTo>
                      <a:pt x="310" y="715"/>
                    </a:lnTo>
                    <a:lnTo>
                      <a:pt x="311" y="717"/>
                    </a:lnTo>
                    <a:lnTo>
                      <a:pt x="309" y="717"/>
                    </a:lnTo>
                    <a:lnTo>
                      <a:pt x="307" y="717"/>
                    </a:lnTo>
                    <a:lnTo>
                      <a:pt x="308" y="718"/>
                    </a:lnTo>
                    <a:lnTo>
                      <a:pt x="308" y="720"/>
                    </a:lnTo>
                    <a:lnTo>
                      <a:pt x="309" y="720"/>
                    </a:lnTo>
                    <a:lnTo>
                      <a:pt x="310" y="720"/>
                    </a:lnTo>
                    <a:lnTo>
                      <a:pt x="312" y="720"/>
                    </a:lnTo>
                    <a:lnTo>
                      <a:pt x="312" y="720"/>
                    </a:lnTo>
                    <a:lnTo>
                      <a:pt x="313" y="722"/>
                    </a:lnTo>
                    <a:lnTo>
                      <a:pt x="313" y="724"/>
                    </a:lnTo>
                    <a:lnTo>
                      <a:pt x="312" y="724"/>
                    </a:lnTo>
                    <a:lnTo>
                      <a:pt x="309" y="724"/>
                    </a:lnTo>
                    <a:lnTo>
                      <a:pt x="307" y="724"/>
                    </a:lnTo>
                    <a:lnTo>
                      <a:pt x="306" y="724"/>
                    </a:lnTo>
                    <a:lnTo>
                      <a:pt x="306" y="727"/>
                    </a:lnTo>
                    <a:lnTo>
                      <a:pt x="307" y="729"/>
                    </a:lnTo>
                    <a:lnTo>
                      <a:pt x="308" y="730"/>
                    </a:lnTo>
                    <a:lnTo>
                      <a:pt x="308" y="732"/>
                    </a:lnTo>
                    <a:lnTo>
                      <a:pt x="306" y="732"/>
                    </a:lnTo>
                    <a:lnTo>
                      <a:pt x="303" y="732"/>
                    </a:lnTo>
                    <a:lnTo>
                      <a:pt x="301" y="732"/>
                    </a:lnTo>
                    <a:lnTo>
                      <a:pt x="299" y="732"/>
                    </a:lnTo>
                    <a:lnTo>
                      <a:pt x="300" y="734"/>
                    </a:lnTo>
                    <a:lnTo>
                      <a:pt x="300" y="736"/>
                    </a:lnTo>
                    <a:lnTo>
                      <a:pt x="301" y="738"/>
                    </a:lnTo>
                    <a:lnTo>
                      <a:pt x="302" y="739"/>
                    </a:lnTo>
                    <a:lnTo>
                      <a:pt x="300" y="739"/>
                    </a:lnTo>
                    <a:lnTo>
                      <a:pt x="298" y="739"/>
                    </a:lnTo>
                    <a:lnTo>
                      <a:pt x="298" y="741"/>
                    </a:lnTo>
                    <a:lnTo>
                      <a:pt x="299" y="744"/>
                    </a:lnTo>
                    <a:lnTo>
                      <a:pt x="297" y="744"/>
                    </a:lnTo>
                    <a:lnTo>
                      <a:pt x="295" y="744"/>
                    </a:lnTo>
                    <a:lnTo>
                      <a:pt x="293" y="744"/>
                    </a:lnTo>
                    <a:lnTo>
                      <a:pt x="291" y="744"/>
                    </a:lnTo>
                    <a:lnTo>
                      <a:pt x="290" y="741"/>
                    </a:lnTo>
                    <a:lnTo>
                      <a:pt x="290" y="739"/>
                    </a:lnTo>
                    <a:lnTo>
                      <a:pt x="287" y="739"/>
                    </a:lnTo>
                    <a:lnTo>
                      <a:pt x="285" y="739"/>
                    </a:lnTo>
                    <a:lnTo>
                      <a:pt x="285" y="741"/>
                    </a:lnTo>
                    <a:lnTo>
                      <a:pt x="286" y="744"/>
                    </a:lnTo>
                    <a:lnTo>
                      <a:pt x="289" y="744"/>
                    </a:lnTo>
                    <a:lnTo>
                      <a:pt x="291" y="744"/>
                    </a:lnTo>
                    <a:lnTo>
                      <a:pt x="292" y="746"/>
                    </a:lnTo>
                    <a:lnTo>
                      <a:pt x="292" y="748"/>
                    </a:lnTo>
                    <a:lnTo>
                      <a:pt x="293" y="749"/>
                    </a:lnTo>
                    <a:lnTo>
                      <a:pt x="293" y="751"/>
                    </a:lnTo>
                    <a:lnTo>
                      <a:pt x="292" y="751"/>
                    </a:lnTo>
                    <a:lnTo>
                      <a:pt x="290" y="751"/>
                    </a:lnTo>
                    <a:lnTo>
                      <a:pt x="290" y="753"/>
                    </a:lnTo>
                    <a:lnTo>
                      <a:pt x="291" y="755"/>
                    </a:lnTo>
                    <a:lnTo>
                      <a:pt x="289" y="755"/>
                    </a:lnTo>
                    <a:lnTo>
                      <a:pt x="286" y="755"/>
                    </a:lnTo>
                    <a:lnTo>
                      <a:pt x="286" y="757"/>
                    </a:lnTo>
                    <a:lnTo>
                      <a:pt x="287" y="758"/>
                    </a:lnTo>
                    <a:lnTo>
                      <a:pt x="285" y="758"/>
                    </a:lnTo>
                    <a:lnTo>
                      <a:pt x="283" y="760"/>
                    </a:lnTo>
                    <a:lnTo>
                      <a:pt x="284" y="761"/>
                    </a:lnTo>
                    <a:lnTo>
                      <a:pt x="284" y="763"/>
                    </a:lnTo>
                    <a:lnTo>
                      <a:pt x="282" y="763"/>
                    </a:lnTo>
                    <a:lnTo>
                      <a:pt x="280" y="763"/>
                    </a:lnTo>
                    <a:lnTo>
                      <a:pt x="281" y="765"/>
                    </a:lnTo>
                    <a:lnTo>
                      <a:pt x="282" y="767"/>
                    </a:lnTo>
                    <a:lnTo>
                      <a:pt x="280" y="767"/>
                    </a:lnTo>
                    <a:lnTo>
                      <a:pt x="278" y="767"/>
                    </a:lnTo>
                    <a:lnTo>
                      <a:pt x="278" y="769"/>
                    </a:lnTo>
                    <a:lnTo>
                      <a:pt x="279" y="770"/>
                    </a:lnTo>
                    <a:lnTo>
                      <a:pt x="277" y="770"/>
                    </a:lnTo>
                    <a:lnTo>
                      <a:pt x="275" y="770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4" y="774"/>
                    </a:lnTo>
                    <a:lnTo>
                      <a:pt x="272" y="774"/>
                    </a:lnTo>
                    <a:lnTo>
                      <a:pt x="273" y="777"/>
                    </a:lnTo>
                    <a:lnTo>
                      <a:pt x="273" y="779"/>
                    </a:lnTo>
                    <a:lnTo>
                      <a:pt x="270" y="779"/>
                    </a:lnTo>
                    <a:lnTo>
                      <a:pt x="269" y="779"/>
                    </a:lnTo>
                    <a:lnTo>
                      <a:pt x="269" y="781"/>
                    </a:lnTo>
                    <a:lnTo>
                      <a:pt x="270" y="782"/>
                    </a:lnTo>
                    <a:lnTo>
                      <a:pt x="268" y="782"/>
                    </a:lnTo>
                    <a:lnTo>
                      <a:pt x="266" y="782"/>
                    </a:lnTo>
                    <a:lnTo>
                      <a:pt x="264" y="782"/>
                    </a:lnTo>
                    <a:lnTo>
                      <a:pt x="262" y="782"/>
                    </a:lnTo>
                    <a:lnTo>
                      <a:pt x="262" y="784"/>
                    </a:lnTo>
                    <a:lnTo>
                      <a:pt x="263" y="786"/>
                    </a:lnTo>
                    <a:lnTo>
                      <a:pt x="265" y="786"/>
                    </a:lnTo>
                    <a:lnTo>
                      <a:pt x="267" y="786"/>
                    </a:lnTo>
                    <a:lnTo>
                      <a:pt x="268" y="788"/>
                    </a:lnTo>
                    <a:lnTo>
                      <a:pt x="268" y="789"/>
                    </a:lnTo>
                    <a:lnTo>
                      <a:pt x="266" y="789"/>
                    </a:lnTo>
                    <a:lnTo>
                      <a:pt x="264" y="790"/>
                    </a:lnTo>
                    <a:lnTo>
                      <a:pt x="265" y="791"/>
                    </a:lnTo>
                    <a:lnTo>
                      <a:pt x="266" y="794"/>
                    </a:lnTo>
                    <a:lnTo>
                      <a:pt x="264" y="794"/>
                    </a:lnTo>
                    <a:lnTo>
                      <a:pt x="262" y="794"/>
                    </a:lnTo>
                    <a:lnTo>
                      <a:pt x="262" y="796"/>
                    </a:lnTo>
                    <a:lnTo>
                      <a:pt x="263" y="798"/>
                    </a:lnTo>
                    <a:lnTo>
                      <a:pt x="261" y="798"/>
                    </a:lnTo>
                    <a:lnTo>
                      <a:pt x="259" y="798"/>
                    </a:lnTo>
                    <a:lnTo>
                      <a:pt x="257" y="798"/>
                    </a:lnTo>
                    <a:lnTo>
                      <a:pt x="254" y="798"/>
                    </a:lnTo>
                    <a:lnTo>
                      <a:pt x="256" y="800"/>
                    </a:lnTo>
                    <a:lnTo>
                      <a:pt x="257" y="802"/>
                    </a:lnTo>
                    <a:lnTo>
                      <a:pt x="257" y="803"/>
                    </a:lnTo>
                    <a:lnTo>
                      <a:pt x="258" y="805"/>
                    </a:lnTo>
                    <a:lnTo>
                      <a:pt x="256" y="805"/>
                    </a:lnTo>
                    <a:lnTo>
                      <a:pt x="253" y="805"/>
                    </a:lnTo>
                    <a:lnTo>
                      <a:pt x="254" y="807"/>
                    </a:lnTo>
                    <a:lnTo>
                      <a:pt x="254" y="810"/>
                    </a:lnTo>
                    <a:lnTo>
                      <a:pt x="252" y="810"/>
                    </a:lnTo>
                    <a:lnTo>
                      <a:pt x="250" y="810"/>
                    </a:lnTo>
                    <a:lnTo>
                      <a:pt x="248" y="810"/>
                    </a:lnTo>
                    <a:lnTo>
                      <a:pt x="246" y="810"/>
                    </a:lnTo>
                    <a:lnTo>
                      <a:pt x="247" y="812"/>
                    </a:lnTo>
                    <a:lnTo>
                      <a:pt x="248" y="814"/>
                    </a:lnTo>
                    <a:lnTo>
                      <a:pt x="248" y="815"/>
                    </a:lnTo>
                    <a:lnTo>
                      <a:pt x="249" y="817"/>
                    </a:lnTo>
                    <a:lnTo>
                      <a:pt x="247" y="817"/>
                    </a:lnTo>
                    <a:lnTo>
                      <a:pt x="245" y="817"/>
                    </a:lnTo>
                    <a:lnTo>
                      <a:pt x="246" y="819"/>
                    </a:lnTo>
                    <a:lnTo>
                      <a:pt x="246" y="821"/>
                    </a:lnTo>
                    <a:lnTo>
                      <a:pt x="244" y="821"/>
                    </a:lnTo>
                    <a:lnTo>
                      <a:pt x="242" y="821"/>
                    </a:lnTo>
                    <a:lnTo>
                      <a:pt x="240" y="821"/>
                    </a:lnTo>
                    <a:lnTo>
                      <a:pt x="239" y="821"/>
                    </a:lnTo>
                    <a:lnTo>
                      <a:pt x="239" y="823"/>
                    </a:lnTo>
                    <a:lnTo>
                      <a:pt x="240" y="825"/>
                    </a:lnTo>
                    <a:lnTo>
                      <a:pt x="241" y="827"/>
                    </a:lnTo>
                    <a:lnTo>
                      <a:pt x="241" y="829"/>
                    </a:lnTo>
                    <a:lnTo>
                      <a:pt x="239" y="829"/>
                    </a:lnTo>
                    <a:lnTo>
                      <a:pt x="236" y="829"/>
                    </a:lnTo>
                    <a:lnTo>
                      <a:pt x="237" y="831"/>
                    </a:lnTo>
                    <a:lnTo>
                      <a:pt x="237" y="833"/>
                    </a:lnTo>
                    <a:lnTo>
                      <a:pt x="235" y="833"/>
                    </a:lnTo>
                    <a:lnTo>
                      <a:pt x="234" y="833"/>
                    </a:lnTo>
                    <a:lnTo>
                      <a:pt x="234" y="835"/>
                    </a:lnTo>
                    <a:lnTo>
                      <a:pt x="235" y="837"/>
                    </a:lnTo>
                    <a:lnTo>
                      <a:pt x="233" y="837"/>
                    </a:lnTo>
                    <a:lnTo>
                      <a:pt x="231" y="837"/>
                    </a:lnTo>
                    <a:lnTo>
                      <a:pt x="229" y="837"/>
                    </a:lnTo>
                    <a:lnTo>
                      <a:pt x="227" y="837"/>
                    </a:lnTo>
                    <a:lnTo>
                      <a:pt x="227" y="839"/>
                    </a:lnTo>
                    <a:lnTo>
                      <a:pt x="228" y="840"/>
                    </a:lnTo>
                    <a:lnTo>
                      <a:pt x="229" y="842"/>
                    </a:lnTo>
                    <a:lnTo>
                      <a:pt x="230" y="845"/>
                    </a:lnTo>
                    <a:lnTo>
                      <a:pt x="228" y="845"/>
                    </a:lnTo>
                    <a:lnTo>
                      <a:pt x="226" y="845"/>
                    </a:lnTo>
                    <a:lnTo>
                      <a:pt x="226" y="847"/>
                    </a:lnTo>
                    <a:lnTo>
                      <a:pt x="227" y="849"/>
                    </a:lnTo>
                    <a:lnTo>
                      <a:pt x="225" y="849"/>
                    </a:lnTo>
                    <a:lnTo>
                      <a:pt x="223" y="849"/>
                    </a:lnTo>
                    <a:lnTo>
                      <a:pt x="224" y="851"/>
                    </a:lnTo>
                    <a:lnTo>
                      <a:pt x="224" y="852"/>
                    </a:lnTo>
                    <a:lnTo>
                      <a:pt x="222" y="852"/>
                    </a:lnTo>
                    <a:lnTo>
                      <a:pt x="219" y="852"/>
                    </a:lnTo>
                    <a:lnTo>
                      <a:pt x="220" y="854"/>
                    </a:lnTo>
                    <a:lnTo>
                      <a:pt x="222" y="856"/>
                    </a:lnTo>
                    <a:lnTo>
                      <a:pt x="219" y="856"/>
                    </a:lnTo>
                    <a:lnTo>
                      <a:pt x="217" y="856"/>
                    </a:lnTo>
                    <a:lnTo>
                      <a:pt x="216" y="854"/>
                    </a:lnTo>
                    <a:lnTo>
                      <a:pt x="215" y="853"/>
                    </a:lnTo>
                    <a:lnTo>
                      <a:pt x="213" y="853"/>
                    </a:lnTo>
                    <a:lnTo>
                      <a:pt x="212" y="853"/>
                    </a:lnTo>
                    <a:lnTo>
                      <a:pt x="212" y="855"/>
                    </a:lnTo>
                    <a:lnTo>
                      <a:pt x="213" y="856"/>
                    </a:lnTo>
                    <a:lnTo>
                      <a:pt x="215" y="856"/>
                    </a:lnTo>
                    <a:lnTo>
                      <a:pt x="217" y="856"/>
                    </a:lnTo>
                    <a:lnTo>
                      <a:pt x="217" y="858"/>
                    </a:lnTo>
                    <a:lnTo>
                      <a:pt x="218" y="861"/>
                    </a:lnTo>
                    <a:lnTo>
                      <a:pt x="216" y="861"/>
                    </a:lnTo>
                    <a:lnTo>
                      <a:pt x="214" y="861"/>
                    </a:lnTo>
                    <a:lnTo>
                      <a:pt x="215" y="863"/>
                    </a:lnTo>
                    <a:lnTo>
                      <a:pt x="215" y="864"/>
                    </a:lnTo>
                    <a:lnTo>
                      <a:pt x="213" y="864"/>
                    </a:lnTo>
                    <a:lnTo>
                      <a:pt x="211" y="865"/>
                    </a:lnTo>
                    <a:lnTo>
                      <a:pt x="212" y="866"/>
                    </a:lnTo>
                    <a:lnTo>
                      <a:pt x="213" y="868"/>
                    </a:lnTo>
                    <a:lnTo>
                      <a:pt x="211" y="868"/>
                    </a:lnTo>
                    <a:lnTo>
                      <a:pt x="209" y="868"/>
                    </a:lnTo>
                    <a:lnTo>
                      <a:pt x="210" y="870"/>
                    </a:lnTo>
                    <a:lnTo>
                      <a:pt x="210" y="872"/>
                    </a:lnTo>
                    <a:lnTo>
                      <a:pt x="208" y="872"/>
                    </a:lnTo>
                    <a:lnTo>
                      <a:pt x="206" y="872"/>
                    </a:lnTo>
                    <a:lnTo>
                      <a:pt x="207" y="874"/>
                    </a:lnTo>
                    <a:lnTo>
                      <a:pt x="208" y="877"/>
                    </a:lnTo>
                    <a:lnTo>
                      <a:pt x="206" y="877"/>
                    </a:lnTo>
                    <a:lnTo>
                      <a:pt x="203" y="877"/>
                    </a:lnTo>
                    <a:lnTo>
                      <a:pt x="204" y="879"/>
                    </a:lnTo>
                    <a:lnTo>
                      <a:pt x="204" y="880"/>
                    </a:lnTo>
                    <a:lnTo>
                      <a:pt x="202" y="880"/>
                    </a:lnTo>
                    <a:lnTo>
                      <a:pt x="200" y="881"/>
                    </a:lnTo>
                    <a:lnTo>
                      <a:pt x="201" y="882"/>
                    </a:lnTo>
                    <a:lnTo>
                      <a:pt x="202" y="884"/>
                    </a:lnTo>
                    <a:lnTo>
                      <a:pt x="202" y="886"/>
                    </a:lnTo>
                    <a:lnTo>
                      <a:pt x="203" y="888"/>
                    </a:lnTo>
                    <a:lnTo>
                      <a:pt x="201" y="888"/>
                    </a:lnTo>
                    <a:lnTo>
                      <a:pt x="199" y="888"/>
                    </a:lnTo>
                    <a:lnTo>
                      <a:pt x="200" y="890"/>
                    </a:lnTo>
                    <a:lnTo>
                      <a:pt x="200" y="891"/>
                    </a:lnTo>
                    <a:lnTo>
                      <a:pt x="198" y="891"/>
                    </a:lnTo>
                    <a:lnTo>
                      <a:pt x="197" y="892"/>
                    </a:lnTo>
                    <a:lnTo>
                      <a:pt x="197" y="894"/>
                    </a:lnTo>
                    <a:lnTo>
                      <a:pt x="198" y="896"/>
                    </a:lnTo>
                    <a:lnTo>
                      <a:pt x="196" y="896"/>
                    </a:lnTo>
                    <a:lnTo>
                      <a:pt x="194" y="896"/>
                    </a:lnTo>
                    <a:lnTo>
                      <a:pt x="195" y="898"/>
                    </a:lnTo>
                    <a:lnTo>
                      <a:pt x="195" y="900"/>
                    </a:lnTo>
                    <a:lnTo>
                      <a:pt x="193" y="900"/>
                    </a:lnTo>
                    <a:lnTo>
                      <a:pt x="191" y="900"/>
                    </a:lnTo>
                    <a:lnTo>
                      <a:pt x="192" y="902"/>
                    </a:lnTo>
                    <a:lnTo>
                      <a:pt x="193" y="904"/>
                    </a:lnTo>
                    <a:lnTo>
                      <a:pt x="191" y="904"/>
                    </a:lnTo>
                    <a:lnTo>
                      <a:pt x="189" y="904"/>
                    </a:lnTo>
                    <a:lnTo>
                      <a:pt x="187" y="902"/>
                    </a:lnTo>
                    <a:lnTo>
                      <a:pt x="187" y="900"/>
                    </a:lnTo>
                    <a:lnTo>
                      <a:pt x="185" y="900"/>
                    </a:lnTo>
                    <a:lnTo>
                      <a:pt x="183" y="900"/>
                    </a:lnTo>
                    <a:lnTo>
                      <a:pt x="182" y="899"/>
                    </a:lnTo>
                    <a:lnTo>
                      <a:pt x="181" y="897"/>
                    </a:lnTo>
                    <a:lnTo>
                      <a:pt x="179" y="897"/>
                    </a:lnTo>
                    <a:lnTo>
                      <a:pt x="177" y="897"/>
                    </a:lnTo>
                    <a:lnTo>
                      <a:pt x="177" y="895"/>
                    </a:lnTo>
                    <a:lnTo>
                      <a:pt x="176" y="894"/>
                    </a:lnTo>
                    <a:lnTo>
                      <a:pt x="174" y="894"/>
                    </a:lnTo>
                    <a:lnTo>
                      <a:pt x="171" y="894"/>
                    </a:lnTo>
                    <a:lnTo>
                      <a:pt x="173" y="896"/>
                    </a:lnTo>
                    <a:lnTo>
                      <a:pt x="174" y="897"/>
                    </a:lnTo>
                    <a:lnTo>
                      <a:pt x="175" y="897"/>
                    </a:lnTo>
                    <a:lnTo>
                      <a:pt x="177" y="897"/>
                    </a:lnTo>
                    <a:lnTo>
                      <a:pt x="178" y="899"/>
                    </a:lnTo>
                    <a:lnTo>
                      <a:pt x="179" y="901"/>
                    </a:lnTo>
                    <a:lnTo>
                      <a:pt x="181" y="901"/>
                    </a:lnTo>
                    <a:lnTo>
                      <a:pt x="183" y="900"/>
                    </a:lnTo>
                    <a:lnTo>
                      <a:pt x="183" y="902"/>
                    </a:lnTo>
                    <a:lnTo>
                      <a:pt x="184" y="904"/>
                    </a:lnTo>
                    <a:lnTo>
                      <a:pt x="186" y="904"/>
                    </a:lnTo>
                    <a:lnTo>
                      <a:pt x="189" y="904"/>
                    </a:lnTo>
                    <a:lnTo>
                      <a:pt x="190" y="906"/>
                    </a:lnTo>
                    <a:lnTo>
                      <a:pt x="190" y="907"/>
                    </a:lnTo>
                    <a:lnTo>
                      <a:pt x="187" y="907"/>
                    </a:lnTo>
                    <a:lnTo>
                      <a:pt x="185" y="908"/>
                    </a:lnTo>
                    <a:lnTo>
                      <a:pt x="186" y="909"/>
                    </a:lnTo>
                    <a:lnTo>
                      <a:pt x="187" y="912"/>
                    </a:lnTo>
                    <a:lnTo>
                      <a:pt x="189" y="914"/>
                    </a:lnTo>
                    <a:lnTo>
                      <a:pt x="189" y="916"/>
                    </a:lnTo>
                    <a:lnTo>
                      <a:pt x="186" y="916"/>
                    </a:lnTo>
                    <a:lnTo>
                      <a:pt x="184" y="916"/>
                    </a:lnTo>
                    <a:lnTo>
                      <a:pt x="182" y="916"/>
                    </a:lnTo>
                    <a:lnTo>
                      <a:pt x="180" y="916"/>
                    </a:lnTo>
                    <a:lnTo>
                      <a:pt x="181" y="918"/>
                    </a:lnTo>
                    <a:lnTo>
                      <a:pt x="182" y="920"/>
                    </a:lnTo>
                    <a:lnTo>
                      <a:pt x="183" y="921"/>
                    </a:lnTo>
                    <a:lnTo>
                      <a:pt x="183" y="923"/>
                    </a:lnTo>
                    <a:lnTo>
                      <a:pt x="181" y="923"/>
                    </a:lnTo>
                    <a:lnTo>
                      <a:pt x="179" y="923"/>
                    </a:lnTo>
                    <a:lnTo>
                      <a:pt x="180" y="925"/>
                    </a:lnTo>
                    <a:lnTo>
                      <a:pt x="180" y="928"/>
                    </a:lnTo>
                    <a:lnTo>
                      <a:pt x="179" y="928"/>
                    </a:lnTo>
                    <a:lnTo>
                      <a:pt x="177" y="928"/>
                    </a:lnTo>
                    <a:lnTo>
                      <a:pt x="177" y="930"/>
                    </a:lnTo>
                    <a:lnTo>
                      <a:pt x="178" y="932"/>
                    </a:lnTo>
                    <a:lnTo>
                      <a:pt x="176" y="932"/>
                    </a:lnTo>
                    <a:lnTo>
                      <a:pt x="174" y="932"/>
                    </a:lnTo>
                    <a:lnTo>
                      <a:pt x="175" y="934"/>
                    </a:lnTo>
                    <a:lnTo>
                      <a:pt x="175" y="935"/>
                    </a:lnTo>
                    <a:lnTo>
                      <a:pt x="173" y="935"/>
                    </a:lnTo>
                    <a:lnTo>
                      <a:pt x="171" y="936"/>
                    </a:lnTo>
                    <a:lnTo>
                      <a:pt x="171" y="937"/>
                    </a:lnTo>
                    <a:lnTo>
                      <a:pt x="173" y="939"/>
                    </a:lnTo>
                    <a:lnTo>
                      <a:pt x="170" y="939"/>
                    </a:lnTo>
                    <a:lnTo>
                      <a:pt x="168" y="939"/>
                    </a:lnTo>
                    <a:lnTo>
                      <a:pt x="169" y="941"/>
                    </a:lnTo>
                    <a:lnTo>
                      <a:pt x="169" y="944"/>
                    </a:lnTo>
                    <a:lnTo>
                      <a:pt x="167" y="944"/>
                    </a:lnTo>
                    <a:lnTo>
                      <a:pt x="165" y="944"/>
                    </a:lnTo>
                    <a:lnTo>
                      <a:pt x="166" y="946"/>
                    </a:lnTo>
                    <a:lnTo>
                      <a:pt x="167" y="948"/>
                    </a:lnTo>
                    <a:lnTo>
                      <a:pt x="165" y="948"/>
                    </a:lnTo>
                    <a:lnTo>
                      <a:pt x="163" y="948"/>
                    </a:lnTo>
                    <a:lnTo>
                      <a:pt x="163" y="950"/>
                    </a:lnTo>
                    <a:lnTo>
                      <a:pt x="164" y="951"/>
                    </a:lnTo>
                    <a:lnTo>
                      <a:pt x="165" y="953"/>
                    </a:lnTo>
                    <a:lnTo>
                      <a:pt x="166" y="955"/>
                    </a:lnTo>
                    <a:lnTo>
                      <a:pt x="164" y="955"/>
                    </a:lnTo>
                    <a:lnTo>
                      <a:pt x="162" y="955"/>
                    </a:lnTo>
                    <a:lnTo>
                      <a:pt x="160" y="955"/>
                    </a:lnTo>
                    <a:lnTo>
                      <a:pt x="158" y="955"/>
                    </a:lnTo>
                    <a:lnTo>
                      <a:pt x="159" y="957"/>
                    </a:lnTo>
                    <a:lnTo>
                      <a:pt x="159" y="959"/>
                    </a:lnTo>
                    <a:lnTo>
                      <a:pt x="157" y="959"/>
                    </a:lnTo>
                    <a:lnTo>
                      <a:pt x="156" y="959"/>
                    </a:lnTo>
                    <a:lnTo>
                      <a:pt x="156" y="962"/>
                    </a:lnTo>
                    <a:lnTo>
                      <a:pt x="157" y="964"/>
                    </a:lnTo>
                    <a:lnTo>
                      <a:pt x="158" y="966"/>
                    </a:lnTo>
                    <a:lnTo>
                      <a:pt x="158" y="967"/>
                    </a:lnTo>
                    <a:lnTo>
                      <a:pt x="157" y="968"/>
                    </a:lnTo>
                    <a:lnTo>
                      <a:pt x="154" y="968"/>
                    </a:lnTo>
                    <a:lnTo>
                      <a:pt x="152" y="968"/>
                    </a:lnTo>
                    <a:lnTo>
                      <a:pt x="150" y="968"/>
                    </a:lnTo>
                    <a:lnTo>
                      <a:pt x="150" y="970"/>
                    </a:lnTo>
                    <a:lnTo>
                      <a:pt x="151" y="971"/>
                    </a:lnTo>
                    <a:lnTo>
                      <a:pt x="152" y="973"/>
                    </a:lnTo>
                    <a:lnTo>
                      <a:pt x="153" y="975"/>
                    </a:lnTo>
                    <a:lnTo>
                      <a:pt x="151" y="975"/>
                    </a:lnTo>
                    <a:lnTo>
                      <a:pt x="149" y="975"/>
                    </a:lnTo>
                    <a:lnTo>
                      <a:pt x="149" y="978"/>
                    </a:lnTo>
                    <a:lnTo>
                      <a:pt x="150" y="980"/>
                    </a:lnTo>
                    <a:lnTo>
                      <a:pt x="148" y="980"/>
                    </a:lnTo>
                    <a:lnTo>
                      <a:pt x="146" y="980"/>
                    </a:lnTo>
                    <a:lnTo>
                      <a:pt x="147" y="982"/>
                    </a:lnTo>
                    <a:lnTo>
                      <a:pt x="148" y="984"/>
                    </a:lnTo>
                    <a:lnTo>
                      <a:pt x="146" y="984"/>
                    </a:lnTo>
                    <a:lnTo>
                      <a:pt x="144" y="984"/>
                    </a:lnTo>
                    <a:lnTo>
                      <a:pt x="145" y="986"/>
                    </a:lnTo>
                    <a:lnTo>
                      <a:pt x="145" y="987"/>
                    </a:lnTo>
                    <a:lnTo>
                      <a:pt x="143" y="988"/>
                    </a:lnTo>
                    <a:lnTo>
                      <a:pt x="141" y="988"/>
                    </a:lnTo>
                    <a:lnTo>
                      <a:pt x="141" y="986"/>
                    </a:lnTo>
                    <a:lnTo>
                      <a:pt x="140" y="984"/>
                    </a:lnTo>
                    <a:lnTo>
                      <a:pt x="137" y="984"/>
                    </a:lnTo>
                    <a:lnTo>
                      <a:pt x="135" y="984"/>
                    </a:lnTo>
                    <a:lnTo>
                      <a:pt x="136" y="986"/>
                    </a:lnTo>
                    <a:lnTo>
                      <a:pt x="136" y="988"/>
                    </a:lnTo>
                    <a:lnTo>
                      <a:pt x="139" y="988"/>
                    </a:lnTo>
                    <a:lnTo>
                      <a:pt x="141" y="988"/>
                    </a:lnTo>
                    <a:lnTo>
                      <a:pt x="142" y="989"/>
                    </a:lnTo>
                    <a:lnTo>
                      <a:pt x="143" y="991"/>
                    </a:lnTo>
                    <a:lnTo>
                      <a:pt x="144" y="994"/>
                    </a:lnTo>
                    <a:lnTo>
                      <a:pt x="144" y="996"/>
                    </a:lnTo>
                    <a:lnTo>
                      <a:pt x="142" y="996"/>
                    </a:lnTo>
                    <a:lnTo>
                      <a:pt x="140" y="996"/>
                    </a:lnTo>
                    <a:lnTo>
                      <a:pt x="141" y="998"/>
                    </a:lnTo>
                    <a:lnTo>
                      <a:pt x="142" y="999"/>
                    </a:lnTo>
                    <a:lnTo>
                      <a:pt x="140" y="1000"/>
                    </a:lnTo>
                    <a:lnTo>
                      <a:pt x="137" y="1000"/>
                    </a:lnTo>
                    <a:lnTo>
                      <a:pt x="135" y="1000"/>
                    </a:lnTo>
                    <a:lnTo>
                      <a:pt x="133" y="1000"/>
                    </a:lnTo>
                    <a:lnTo>
                      <a:pt x="134" y="1002"/>
                    </a:lnTo>
                    <a:lnTo>
                      <a:pt x="134" y="1004"/>
                    </a:lnTo>
                    <a:lnTo>
                      <a:pt x="135" y="1005"/>
                    </a:lnTo>
                    <a:lnTo>
                      <a:pt x="136" y="1007"/>
                    </a:lnTo>
                    <a:lnTo>
                      <a:pt x="134" y="1007"/>
                    </a:lnTo>
                    <a:lnTo>
                      <a:pt x="132" y="1007"/>
                    </a:lnTo>
                    <a:lnTo>
                      <a:pt x="133" y="1009"/>
                    </a:lnTo>
                    <a:lnTo>
                      <a:pt x="133" y="1012"/>
                    </a:lnTo>
                    <a:lnTo>
                      <a:pt x="132" y="1012"/>
                    </a:lnTo>
                    <a:lnTo>
                      <a:pt x="130" y="1012"/>
                    </a:lnTo>
                    <a:lnTo>
                      <a:pt x="130" y="1014"/>
                    </a:lnTo>
                    <a:lnTo>
                      <a:pt x="131" y="1016"/>
                    </a:lnTo>
                    <a:lnTo>
                      <a:pt x="129" y="1016"/>
                    </a:lnTo>
                    <a:lnTo>
                      <a:pt x="127" y="1016"/>
                    </a:lnTo>
                    <a:lnTo>
                      <a:pt x="128" y="1018"/>
                    </a:lnTo>
                    <a:lnTo>
                      <a:pt x="129" y="1019"/>
                    </a:lnTo>
                    <a:lnTo>
                      <a:pt x="127" y="1020"/>
                    </a:lnTo>
                    <a:lnTo>
                      <a:pt x="125" y="1020"/>
                    </a:lnTo>
                    <a:lnTo>
                      <a:pt x="125" y="1022"/>
                    </a:lnTo>
                    <a:lnTo>
                      <a:pt x="126" y="1023"/>
                    </a:lnTo>
                    <a:lnTo>
                      <a:pt x="124" y="1023"/>
                    </a:lnTo>
                    <a:lnTo>
                      <a:pt x="121" y="1024"/>
                    </a:lnTo>
                    <a:lnTo>
                      <a:pt x="123" y="1025"/>
                    </a:lnTo>
                    <a:lnTo>
                      <a:pt x="124" y="1028"/>
                    </a:lnTo>
                    <a:lnTo>
                      <a:pt x="121" y="1028"/>
                    </a:lnTo>
                    <a:lnTo>
                      <a:pt x="119" y="1028"/>
                    </a:lnTo>
                    <a:lnTo>
                      <a:pt x="120" y="1030"/>
                    </a:lnTo>
                    <a:lnTo>
                      <a:pt x="120" y="1032"/>
                    </a:lnTo>
                    <a:lnTo>
                      <a:pt x="118" y="1032"/>
                    </a:lnTo>
                    <a:lnTo>
                      <a:pt x="116" y="1032"/>
                    </a:lnTo>
                    <a:lnTo>
                      <a:pt x="117" y="1034"/>
                    </a:lnTo>
                    <a:lnTo>
                      <a:pt x="118" y="1036"/>
                    </a:lnTo>
                    <a:lnTo>
                      <a:pt x="119" y="1038"/>
                    </a:lnTo>
                    <a:lnTo>
                      <a:pt x="119" y="1039"/>
                    </a:lnTo>
                    <a:lnTo>
                      <a:pt x="118" y="1040"/>
                    </a:lnTo>
                    <a:lnTo>
                      <a:pt x="116" y="1040"/>
                    </a:lnTo>
                    <a:lnTo>
                      <a:pt x="114" y="1040"/>
                    </a:lnTo>
                    <a:lnTo>
                      <a:pt x="112" y="1040"/>
                    </a:lnTo>
                    <a:lnTo>
                      <a:pt x="112" y="1042"/>
                    </a:lnTo>
                    <a:lnTo>
                      <a:pt x="113" y="1044"/>
                    </a:lnTo>
                    <a:lnTo>
                      <a:pt x="111" y="1045"/>
                    </a:lnTo>
                    <a:lnTo>
                      <a:pt x="109" y="1045"/>
                    </a:lnTo>
                    <a:lnTo>
                      <a:pt x="110" y="1047"/>
                    </a:lnTo>
                    <a:lnTo>
                      <a:pt x="111" y="1048"/>
                    </a:lnTo>
                    <a:lnTo>
                      <a:pt x="112" y="1050"/>
                    </a:lnTo>
                    <a:lnTo>
                      <a:pt x="113" y="1052"/>
                    </a:lnTo>
                    <a:lnTo>
                      <a:pt x="111" y="1052"/>
                    </a:lnTo>
                    <a:lnTo>
                      <a:pt x="109" y="1052"/>
                    </a:lnTo>
                    <a:lnTo>
                      <a:pt x="109" y="1054"/>
                    </a:lnTo>
                    <a:lnTo>
                      <a:pt x="110" y="1056"/>
                    </a:lnTo>
                    <a:lnTo>
                      <a:pt x="108" y="1056"/>
                    </a:lnTo>
                    <a:lnTo>
                      <a:pt x="106" y="1056"/>
                    </a:lnTo>
                    <a:lnTo>
                      <a:pt x="107" y="1058"/>
                    </a:lnTo>
                    <a:lnTo>
                      <a:pt x="108" y="1059"/>
                    </a:lnTo>
                    <a:lnTo>
                      <a:pt x="106" y="1061"/>
                    </a:lnTo>
                    <a:lnTo>
                      <a:pt x="103" y="1061"/>
                    </a:lnTo>
                    <a:lnTo>
                      <a:pt x="104" y="1063"/>
                    </a:lnTo>
                    <a:lnTo>
                      <a:pt x="106" y="1064"/>
                    </a:lnTo>
                    <a:lnTo>
                      <a:pt x="103" y="1065"/>
                    </a:lnTo>
                    <a:lnTo>
                      <a:pt x="101" y="1065"/>
                    </a:lnTo>
                    <a:lnTo>
                      <a:pt x="102" y="1067"/>
                    </a:lnTo>
                    <a:lnTo>
                      <a:pt x="102" y="1068"/>
                    </a:lnTo>
                    <a:lnTo>
                      <a:pt x="100" y="1068"/>
                    </a:lnTo>
                    <a:lnTo>
                      <a:pt x="98" y="1069"/>
                    </a:lnTo>
                    <a:lnTo>
                      <a:pt x="99" y="1070"/>
                    </a:lnTo>
                    <a:lnTo>
                      <a:pt x="100" y="1072"/>
                    </a:lnTo>
                    <a:lnTo>
                      <a:pt x="98" y="1072"/>
                    </a:lnTo>
                    <a:lnTo>
                      <a:pt x="96" y="1072"/>
                    </a:lnTo>
                    <a:lnTo>
                      <a:pt x="97" y="1074"/>
                    </a:lnTo>
                    <a:lnTo>
                      <a:pt x="98" y="1076"/>
                    </a:lnTo>
                    <a:lnTo>
                      <a:pt x="99" y="1079"/>
                    </a:lnTo>
                    <a:lnTo>
                      <a:pt x="99" y="1080"/>
                    </a:lnTo>
                    <a:lnTo>
                      <a:pt x="97" y="1081"/>
                    </a:lnTo>
                    <a:lnTo>
                      <a:pt x="95" y="1081"/>
                    </a:lnTo>
                    <a:lnTo>
                      <a:pt x="96" y="1083"/>
                    </a:lnTo>
                    <a:lnTo>
                      <a:pt x="97" y="1084"/>
                    </a:lnTo>
                    <a:lnTo>
                      <a:pt x="95" y="1084"/>
                    </a:lnTo>
                    <a:lnTo>
                      <a:pt x="93" y="1085"/>
                    </a:lnTo>
                    <a:lnTo>
                      <a:pt x="91" y="1085"/>
                    </a:lnTo>
                    <a:lnTo>
                      <a:pt x="89" y="1085"/>
                    </a:lnTo>
                    <a:lnTo>
                      <a:pt x="90" y="1087"/>
                    </a:lnTo>
                    <a:lnTo>
                      <a:pt x="91" y="1089"/>
                    </a:lnTo>
                    <a:lnTo>
                      <a:pt x="89" y="1089"/>
                    </a:lnTo>
                    <a:lnTo>
                      <a:pt x="86" y="1089"/>
                    </a:lnTo>
                    <a:lnTo>
                      <a:pt x="86" y="1091"/>
                    </a:lnTo>
                    <a:lnTo>
                      <a:pt x="87" y="1092"/>
                    </a:lnTo>
                    <a:lnTo>
                      <a:pt x="89" y="1095"/>
                    </a:lnTo>
                    <a:lnTo>
                      <a:pt x="90" y="1097"/>
                    </a:lnTo>
                    <a:lnTo>
                      <a:pt x="87" y="1097"/>
                    </a:lnTo>
                    <a:lnTo>
                      <a:pt x="85" y="1097"/>
                    </a:lnTo>
                    <a:lnTo>
                      <a:pt x="83" y="1097"/>
                    </a:lnTo>
                    <a:lnTo>
                      <a:pt x="81" y="1098"/>
                    </a:lnTo>
                    <a:lnTo>
                      <a:pt x="79" y="1098"/>
                    </a:lnTo>
                    <a:lnTo>
                      <a:pt x="77" y="1098"/>
                    </a:lnTo>
                    <a:lnTo>
                      <a:pt x="78" y="1100"/>
                    </a:lnTo>
                    <a:lnTo>
                      <a:pt x="79" y="1102"/>
                    </a:lnTo>
                    <a:lnTo>
                      <a:pt x="79" y="1102"/>
                    </a:lnTo>
                    <a:lnTo>
                      <a:pt x="81" y="1101"/>
                    </a:lnTo>
                    <a:lnTo>
                      <a:pt x="82" y="1101"/>
                    </a:lnTo>
                    <a:lnTo>
                      <a:pt x="83" y="1101"/>
                    </a:lnTo>
                    <a:lnTo>
                      <a:pt x="84" y="1103"/>
                    </a:lnTo>
                    <a:lnTo>
                      <a:pt x="84" y="1105"/>
                    </a:lnTo>
                    <a:lnTo>
                      <a:pt x="82" y="1105"/>
                    </a:lnTo>
                    <a:lnTo>
                      <a:pt x="80" y="1105"/>
                    </a:lnTo>
                    <a:lnTo>
                      <a:pt x="81" y="1107"/>
                    </a:lnTo>
                    <a:lnTo>
                      <a:pt x="82" y="1108"/>
                    </a:lnTo>
                    <a:lnTo>
                      <a:pt x="80" y="1109"/>
                    </a:lnTo>
                    <a:lnTo>
                      <a:pt x="78" y="1109"/>
                    </a:lnTo>
                    <a:lnTo>
                      <a:pt x="79" y="1112"/>
                    </a:lnTo>
                    <a:lnTo>
                      <a:pt x="80" y="1113"/>
                    </a:lnTo>
                    <a:lnTo>
                      <a:pt x="78" y="1113"/>
                    </a:lnTo>
                    <a:lnTo>
                      <a:pt x="76" y="1114"/>
                    </a:lnTo>
                    <a:lnTo>
                      <a:pt x="76" y="1115"/>
                    </a:lnTo>
                    <a:lnTo>
                      <a:pt x="77" y="1117"/>
                    </a:lnTo>
                    <a:lnTo>
                      <a:pt x="75" y="1117"/>
                    </a:lnTo>
                    <a:lnTo>
                      <a:pt x="73" y="1118"/>
                    </a:lnTo>
                    <a:lnTo>
                      <a:pt x="74" y="1119"/>
                    </a:lnTo>
                    <a:lnTo>
                      <a:pt x="75" y="1121"/>
                    </a:lnTo>
                    <a:lnTo>
                      <a:pt x="73" y="1121"/>
                    </a:lnTo>
                    <a:lnTo>
                      <a:pt x="70" y="1122"/>
                    </a:lnTo>
                    <a:lnTo>
                      <a:pt x="71" y="1123"/>
                    </a:lnTo>
                    <a:lnTo>
                      <a:pt x="73" y="1125"/>
                    </a:lnTo>
                    <a:lnTo>
                      <a:pt x="70" y="1125"/>
                    </a:lnTo>
                    <a:lnTo>
                      <a:pt x="68" y="1126"/>
                    </a:lnTo>
                    <a:lnTo>
                      <a:pt x="69" y="1128"/>
                    </a:lnTo>
                    <a:lnTo>
                      <a:pt x="70" y="1130"/>
                    </a:lnTo>
                    <a:lnTo>
                      <a:pt x="68" y="1130"/>
                    </a:lnTo>
                    <a:lnTo>
                      <a:pt x="66" y="1131"/>
                    </a:lnTo>
                    <a:lnTo>
                      <a:pt x="67" y="1132"/>
                    </a:lnTo>
                    <a:lnTo>
                      <a:pt x="67" y="1134"/>
                    </a:lnTo>
                    <a:lnTo>
                      <a:pt x="65" y="1134"/>
                    </a:lnTo>
                    <a:lnTo>
                      <a:pt x="63" y="1135"/>
                    </a:lnTo>
                    <a:lnTo>
                      <a:pt x="64" y="1136"/>
                    </a:lnTo>
                    <a:lnTo>
                      <a:pt x="65" y="1138"/>
                    </a:lnTo>
                    <a:lnTo>
                      <a:pt x="63" y="1138"/>
                    </a:lnTo>
                    <a:lnTo>
                      <a:pt x="61" y="1138"/>
                    </a:lnTo>
                    <a:lnTo>
                      <a:pt x="62" y="1140"/>
                    </a:lnTo>
                    <a:lnTo>
                      <a:pt x="63" y="1142"/>
                    </a:lnTo>
                    <a:lnTo>
                      <a:pt x="61" y="1142"/>
                    </a:lnTo>
                    <a:lnTo>
                      <a:pt x="59" y="1142"/>
                    </a:lnTo>
                    <a:lnTo>
                      <a:pt x="58" y="1141"/>
                    </a:lnTo>
                    <a:lnTo>
                      <a:pt x="57" y="1139"/>
                    </a:lnTo>
                    <a:lnTo>
                      <a:pt x="54" y="1139"/>
                    </a:lnTo>
                    <a:lnTo>
                      <a:pt x="53" y="1140"/>
                    </a:lnTo>
                    <a:lnTo>
                      <a:pt x="53" y="1141"/>
                    </a:lnTo>
                    <a:lnTo>
                      <a:pt x="54" y="1143"/>
                    </a:lnTo>
                    <a:lnTo>
                      <a:pt x="57" y="1143"/>
                    </a:lnTo>
                    <a:lnTo>
                      <a:pt x="59" y="1142"/>
                    </a:lnTo>
                    <a:lnTo>
                      <a:pt x="60" y="1145"/>
                    </a:lnTo>
                    <a:lnTo>
                      <a:pt x="61" y="1147"/>
                    </a:lnTo>
                    <a:lnTo>
                      <a:pt x="62" y="1149"/>
                    </a:lnTo>
                    <a:lnTo>
                      <a:pt x="62" y="1150"/>
                    </a:lnTo>
                    <a:lnTo>
                      <a:pt x="60" y="1151"/>
                    </a:lnTo>
                    <a:lnTo>
                      <a:pt x="58" y="1151"/>
                    </a:lnTo>
                    <a:lnTo>
                      <a:pt x="59" y="1153"/>
                    </a:lnTo>
                    <a:lnTo>
                      <a:pt x="60" y="1154"/>
                    </a:lnTo>
                    <a:lnTo>
                      <a:pt x="58" y="1155"/>
                    </a:lnTo>
                    <a:lnTo>
                      <a:pt x="56" y="1155"/>
                    </a:lnTo>
                    <a:lnTo>
                      <a:pt x="53" y="1155"/>
                    </a:lnTo>
                    <a:lnTo>
                      <a:pt x="51" y="1155"/>
                    </a:lnTo>
                    <a:lnTo>
                      <a:pt x="52" y="1157"/>
                    </a:lnTo>
                    <a:lnTo>
                      <a:pt x="53" y="1159"/>
                    </a:lnTo>
                    <a:lnTo>
                      <a:pt x="54" y="1162"/>
                    </a:lnTo>
                    <a:lnTo>
                      <a:pt x="56" y="1163"/>
                    </a:lnTo>
                    <a:lnTo>
                      <a:pt x="53" y="1163"/>
                    </a:lnTo>
                    <a:lnTo>
                      <a:pt x="51" y="1164"/>
                    </a:lnTo>
                    <a:lnTo>
                      <a:pt x="52" y="1165"/>
                    </a:lnTo>
                    <a:lnTo>
                      <a:pt x="52" y="1167"/>
                    </a:lnTo>
                    <a:lnTo>
                      <a:pt x="50" y="1167"/>
                    </a:lnTo>
                    <a:lnTo>
                      <a:pt x="49" y="1168"/>
                    </a:lnTo>
                    <a:lnTo>
                      <a:pt x="49" y="1169"/>
                    </a:lnTo>
                    <a:lnTo>
                      <a:pt x="50" y="1171"/>
                    </a:lnTo>
                    <a:lnTo>
                      <a:pt x="48" y="1171"/>
                    </a:lnTo>
                    <a:lnTo>
                      <a:pt x="46" y="1172"/>
                    </a:lnTo>
                    <a:lnTo>
                      <a:pt x="47" y="1173"/>
                    </a:lnTo>
                    <a:lnTo>
                      <a:pt x="48" y="1175"/>
                    </a:lnTo>
                    <a:lnTo>
                      <a:pt x="49" y="1178"/>
                    </a:lnTo>
                    <a:lnTo>
                      <a:pt x="50" y="1179"/>
                    </a:lnTo>
                    <a:lnTo>
                      <a:pt x="48" y="1180"/>
                    </a:lnTo>
                    <a:lnTo>
                      <a:pt x="46" y="1180"/>
                    </a:lnTo>
                    <a:lnTo>
                      <a:pt x="46" y="1182"/>
                    </a:lnTo>
                    <a:lnTo>
                      <a:pt x="47" y="1183"/>
                    </a:lnTo>
                    <a:lnTo>
                      <a:pt x="45" y="1184"/>
                    </a:lnTo>
                    <a:lnTo>
                      <a:pt x="43" y="1184"/>
                    </a:lnTo>
                    <a:lnTo>
                      <a:pt x="43" y="1182"/>
                    </a:lnTo>
                    <a:lnTo>
                      <a:pt x="42" y="1181"/>
                    </a:lnTo>
                    <a:lnTo>
                      <a:pt x="40" y="1181"/>
                    </a:lnTo>
                    <a:lnTo>
                      <a:pt x="37" y="1181"/>
                    </a:lnTo>
                    <a:lnTo>
                      <a:pt x="36" y="1179"/>
                    </a:lnTo>
                    <a:lnTo>
                      <a:pt x="35" y="1178"/>
                    </a:lnTo>
                    <a:lnTo>
                      <a:pt x="33" y="1178"/>
                    </a:lnTo>
                    <a:lnTo>
                      <a:pt x="32" y="1178"/>
                    </a:lnTo>
                    <a:lnTo>
                      <a:pt x="31" y="1176"/>
                    </a:lnTo>
                    <a:lnTo>
                      <a:pt x="30" y="1174"/>
                    </a:lnTo>
                    <a:lnTo>
                      <a:pt x="29" y="1172"/>
                    </a:lnTo>
                    <a:lnTo>
                      <a:pt x="28" y="1170"/>
                    </a:lnTo>
                    <a:lnTo>
                      <a:pt x="26" y="1171"/>
                    </a:lnTo>
                    <a:lnTo>
                      <a:pt x="24" y="1171"/>
                    </a:lnTo>
                    <a:lnTo>
                      <a:pt x="25" y="1173"/>
                    </a:lnTo>
                    <a:lnTo>
                      <a:pt x="26" y="1174"/>
                    </a:lnTo>
                    <a:lnTo>
                      <a:pt x="24" y="1175"/>
                    </a:lnTo>
                    <a:lnTo>
                      <a:pt x="21" y="1175"/>
                    </a:lnTo>
                    <a:lnTo>
                      <a:pt x="23" y="1178"/>
                    </a:lnTo>
                    <a:lnTo>
                      <a:pt x="24" y="1179"/>
                    </a:lnTo>
                    <a:lnTo>
                      <a:pt x="25" y="1181"/>
                    </a:lnTo>
                    <a:lnTo>
                      <a:pt x="25" y="1183"/>
                    </a:lnTo>
                    <a:lnTo>
                      <a:pt x="26" y="1185"/>
                    </a:lnTo>
                    <a:lnTo>
                      <a:pt x="27" y="1186"/>
                    </a:lnTo>
                    <a:lnTo>
                      <a:pt x="29" y="1186"/>
                    </a:lnTo>
                    <a:lnTo>
                      <a:pt x="31" y="1186"/>
                    </a:lnTo>
                    <a:lnTo>
                      <a:pt x="34" y="1192"/>
                    </a:lnTo>
                    <a:lnTo>
                      <a:pt x="32" y="1193"/>
                    </a:lnTo>
                    <a:lnTo>
                      <a:pt x="30" y="1193"/>
                    </a:lnTo>
                    <a:lnTo>
                      <a:pt x="28" y="1193"/>
                    </a:lnTo>
                    <a:lnTo>
                      <a:pt x="26" y="1195"/>
                    </a:lnTo>
                    <a:lnTo>
                      <a:pt x="26" y="1192"/>
                    </a:lnTo>
                    <a:lnTo>
                      <a:pt x="25" y="1190"/>
                    </a:lnTo>
                    <a:lnTo>
                      <a:pt x="23" y="1187"/>
                    </a:lnTo>
                    <a:lnTo>
                      <a:pt x="21" y="1185"/>
                    </a:lnTo>
                    <a:lnTo>
                      <a:pt x="21" y="1183"/>
                    </a:lnTo>
                    <a:lnTo>
                      <a:pt x="20" y="1182"/>
                    </a:lnTo>
                    <a:lnTo>
                      <a:pt x="19" y="1180"/>
                    </a:lnTo>
                    <a:lnTo>
                      <a:pt x="17" y="1180"/>
                    </a:lnTo>
                    <a:lnTo>
                      <a:pt x="15" y="1181"/>
                    </a:lnTo>
                    <a:lnTo>
                      <a:pt x="14" y="1179"/>
                    </a:lnTo>
                    <a:lnTo>
                      <a:pt x="13" y="1176"/>
                    </a:lnTo>
                    <a:lnTo>
                      <a:pt x="15" y="1176"/>
                    </a:lnTo>
                    <a:lnTo>
                      <a:pt x="17" y="1176"/>
                    </a:lnTo>
                    <a:lnTo>
                      <a:pt x="16" y="1174"/>
                    </a:lnTo>
                    <a:lnTo>
                      <a:pt x="16" y="1172"/>
                    </a:lnTo>
                    <a:lnTo>
                      <a:pt x="18" y="1172"/>
                    </a:lnTo>
                    <a:lnTo>
                      <a:pt x="20" y="1172"/>
                    </a:lnTo>
                    <a:lnTo>
                      <a:pt x="19" y="1170"/>
                    </a:lnTo>
                    <a:lnTo>
                      <a:pt x="18" y="1168"/>
                    </a:lnTo>
                    <a:lnTo>
                      <a:pt x="20" y="1168"/>
                    </a:lnTo>
                    <a:lnTo>
                      <a:pt x="23" y="1168"/>
                    </a:lnTo>
                    <a:lnTo>
                      <a:pt x="27" y="1167"/>
                    </a:lnTo>
                    <a:lnTo>
                      <a:pt x="30" y="1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2" name="Freeform 272">
                <a:extLst>
                  <a:ext uri="{FF2B5EF4-FFF2-40B4-BE49-F238E27FC236}">
                    <a16:creationId xmlns:a16="http://schemas.microsoft.com/office/drawing/2014/main" id="{6B1F7485-2DEF-46AC-8EB0-B9E83CA51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834"/>
                <a:ext cx="1" cy="2"/>
              </a:xfrm>
              <a:custGeom>
                <a:avLst/>
                <a:gdLst>
                  <a:gd name="T0" fmla="*/ 3 w 21"/>
                  <a:gd name="T1" fmla="*/ 23 h 31"/>
                  <a:gd name="T2" fmla="*/ 1 w 21"/>
                  <a:gd name="T3" fmla="*/ 19 h 31"/>
                  <a:gd name="T4" fmla="*/ 5 w 21"/>
                  <a:gd name="T5" fmla="*/ 19 h 31"/>
                  <a:gd name="T6" fmla="*/ 3 w 21"/>
                  <a:gd name="T7" fmla="*/ 16 h 31"/>
                  <a:gd name="T8" fmla="*/ 7 w 21"/>
                  <a:gd name="T9" fmla="*/ 15 h 31"/>
                  <a:gd name="T10" fmla="*/ 5 w 21"/>
                  <a:gd name="T11" fmla="*/ 11 h 31"/>
                  <a:gd name="T12" fmla="*/ 2 w 21"/>
                  <a:gd name="T13" fmla="*/ 11 h 31"/>
                  <a:gd name="T14" fmla="*/ 0 w 21"/>
                  <a:gd name="T15" fmla="*/ 8 h 31"/>
                  <a:gd name="T16" fmla="*/ 4 w 21"/>
                  <a:gd name="T17" fmla="*/ 7 h 31"/>
                  <a:gd name="T18" fmla="*/ 2 w 21"/>
                  <a:gd name="T19" fmla="*/ 4 h 31"/>
                  <a:gd name="T20" fmla="*/ 1 w 21"/>
                  <a:gd name="T21" fmla="*/ 0 h 31"/>
                  <a:gd name="T22" fmla="*/ 4 w 21"/>
                  <a:gd name="T23" fmla="*/ 0 h 31"/>
                  <a:gd name="T24" fmla="*/ 6 w 21"/>
                  <a:gd name="T25" fmla="*/ 3 h 31"/>
                  <a:gd name="T26" fmla="*/ 11 w 21"/>
                  <a:gd name="T27" fmla="*/ 3 h 31"/>
                  <a:gd name="T28" fmla="*/ 16 w 21"/>
                  <a:gd name="T29" fmla="*/ 14 h 31"/>
                  <a:gd name="T30" fmla="*/ 17 w 21"/>
                  <a:gd name="T31" fmla="*/ 17 h 31"/>
                  <a:gd name="T32" fmla="*/ 14 w 21"/>
                  <a:gd name="T33" fmla="*/ 18 h 31"/>
                  <a:gd name="T34" fmla="*/ 12 w 21"/>
                  <a:gd name="T35" fmla="*/ 14 h 31"/>
                  <a:gd name="T36" fmla="*/ 7 w 21"/>
                  <a:gd name="T37" fmla="*/ 15 h 31"/>
                  <a:gd name="T38" fmla="*/ 9 w 21"/>
                  <a:gd name="T39" fmla="*/ 18 h 31"/>
                  <a:gd name="T40" fmla="*/ 5 w 21"/>
                  <a:gd name="T41" fmla="*/ 19 h 31"/>
                  <a:gd name="T42" fmla="*/ 6 w 21"/>
                  <a:gd name="T43" fmla="*/ 22 h 31"/>
                  <a:gd name="T44" fmla="*/ 17 w 21"/>
                  <a:gd name="T45" fmla="*/ 21 h 31"/>
                  <a:gd name="T46" fmla="*/ 20 w 21"/>
                  <a:gd name="T47" fmla="*/ 22 h 31"/>
                  <a:gd name="T48" fmla="*/ 19 w 21"/>
                  <a:gd name="T49" fmla="*/ 24 h 31"/>
                  <a:gd name="T50" fmla="*/ 18 w 21"/>
                  <a:gd name="T51" fmla="*/ 28 h 31"/>
                  <a:gd name="T52" fmla="*/ 15 w 21"/>
                  <a:gd name="T53" fmla="*/ 30 h 31"/>
                  <a:gd name="T54" fmla="*/ 13 w 21"/>
                  <a:gd name="T55" fmla="*/ 25 h 31"/>
                  <a:gd name="T56" fmla="*/ 8 w 21"/>
                  <a:gd name="T57" fmla="*/ 26 h 31"/>
                  <a:gd name="T58" fmla="*/ 11 w 21"/>
                  <a:gd name="T59" fmla="*/ 30 h 31"/>
                  <a:gd name="T60" fmla="*/ 6 w 21"/>
                  <a:gd name="T61" fmla="*/ 31 h 31"/>
                  <a:gd name="T62" fmla="*/ 4 w 21"/>
                  <a:gd name="T63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1">
                    <a:moveTo>
                      <a:pt x="4" y="26"/>
                    </a:moveTo>
                    <a:lnTo>
                      <a:pt x="3" y="23"/>
                    </a:lnTo>
                    <a:lnTo>
                      <a:pt x="2" y="21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5" y="30"/>
                    </a:lnTo>
                    <a:lnTo>
                      <a:pt x="14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8" y="26"/>
                    </a:lnTo>
                    <a:lnTo>
                      <a:pt x="9" y="28"/>
                    </a:lnTo>
                    <a:lnTo>
                      <a:pt x="11" y="30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5" y="28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3" name="Freeform 273">
                <a:extLst>
                  <a:ext uri="{FF2B5EF4-FFF2-40B4-BE49-F238E27FC236}">
                    <a16:creationId xmlns:a16="http://schemas.microsoft.com/office/drawing/2014/main" id="{55EBC33C-9110-4DDF-B397-E61592ED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01"/>
                <a:ext cx="0" cy="1"/>
              </a:xfrm>
              <a:custGeom>
                <a:avLst/>
                <a:gdLst>
                  <a:gd name="T0" fmla="*/ 13 w 15"/>
                  <a:gd name="T1" fmla="*/ 16 h 16"/>
                  <a:gd name="T2" fmla="*/ 11 w 15"/>
                  <a:gd name="T3" fmla="*/ 16 h 16"/>
                  <a:gd name="T4" fmla="*/ 9 w 15"/>
                  <a:gd name="T5" fmla="*/ 16 h 16"/>
                  <a:gd name="T6" fmla="*/ 8 w 15"/>
                  <a:gd name="T7" fmla="*/ 14 h 16"/>
                  <a:gd name="T8" fmla="*/ 8 w 15"/>
                  <a:gd name="T9" fmla="*/ 12 h 16"/>
                  <a:gd name="T10" fmla="*/ 7 w 15"/>
                  <a:gd name="T11" fmla="*/ 11 h 16"/>
                  <a:gd name="T12" fmla="*/ 7 w 15"/>
                  <a:gd name="T13" fmla="*/ 9 h 16"/>
                  <a:gd name="T14" fmla="*/ 6 w 15"/>
                  <a:gd name="T15" fmla="*/ 7 h 16"/>
                  <a:gd name="T16" fmla="*/ 6 w 15"/>
                  <a:gd name="T17" fmla="*/ 5 h 16"/>
                  <a:gd name="T18" fmla="*/ 4 w 15"/>
                  <a:gd name="T19" fmla="*/ 5 h 16"/>
                  <a:gd name="T20" fmla="*/ 2 w 15"/>
                  <a:gd name="T21" fmla="*/ 5 h 16"/>
                  <a:gd name="T22" fmla="*/ 0 w 15"/>
                  <a:gd name="T23" fmla="*/ 3 h 16"/>
                  <a:gd name="T24" fmla="*/ 0 w 15"/>
                  <a:gd name="T25" fmla="*/ 0 h 16"/>
                  <a:gd name="T26" fmla="*/ 2 w 15"/>
                  <a:gd name="T27" fmla="*/ 0 h 16"/>
                  <a:gd name="T28" fmla="*/ 4 w 15"/>
                  <a:gd name="T29" fmla="*/ 1 h 16"/>
                  <a:gd name="T30" fmla="*/ 5 w 15"/>
                  <a:gd name="T31" fmla="*/ 3 h 16"/>
                  <a:gd name="T32" fmla="*/ 6 w 15"/>
                  <a:gd name="T33" fmla="*/ 5 h 16"/>
                  <a:gd name="T34" fmla="*/ 7 w 15"/>
                  <a:gd name="T35" fmla="*/ 5 h 16"/>
                  <a:gd name="T36" fmla="*/ 9 w 15"/>
                  <a:gd name="T37" fmla="*/ 5 h 16"/>
                  <a:gd name="T38" fmla="*/ 11 w 15"/>
                  <a:gd name="T39" fmla="*/ 5 h 16"/>
                  <a:gd name="T40" fmla="*/ 13 w 15"/>
                  <a:gd name="T41" fmla="*/ 5 h 16"/>
                  <a:gd name="T42" fmla="*/ 14 w 15"/>
                  <a:gd name="T43" fmla="*/ 7 h 16"/>
                  <a:gd name="T44" fmla="*/ 14 w 15"/>
                  <a:gd name="T45" fmla="*/ 9 h 16"/>
                  <a:gd name="T46" fmla="*/ 15 w 15"/>
                  <a:gd name="T47" fmla="*/ 11 h 16"/>
                  <a:gd name="T48" fmla="*/ 15 w 15"/>
                  <a:gd name="T49" fmla="*/ 13 h 16"/>
                  <a:gd name="T50" fmla="*/ 14 w 15"/>
                  <a:gd name="T51" fmla="*/ 13 h 16"/>
                  <a:gd name="T52" fmla="*/ 12 w 15"/>
                  <a:gd name="T53" fmla="*/ 13 h 16"/>
                  <a:gd name="T54" fmla="*/ 12 w 15"/>
                  <a:gd name="T55" fmla="*/ 14 h 16"/>
                  <a:gd name="T56" fmla="*/ 13 w 15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4" name="Freeform 274">
                <a:extLst>
                  <a:ext uri="{FF2B5EF4-FFF2-40B4-BE49-F238E27FC236}">
                    <a16:creationId xmlns:a16="http://schemas.microsoft.com/office/drawing/2014/main" id="{E711318B-E8AF-4CA6-B97F-307840EF8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821"/>
                <a:ext cx="2" cy="1"/>
              </a:xfrm>
              <a:custGeom>
                <a:avLst/>
                <a:gdLst>
                  <a:gd name="T0" fmla="*/ 19 w 19"/>
                  <a:gd name="T1" fmla="*/ 19 h 19"/>
                  <a:gd name="T2" fmla="*/ 17 w 19"/>
                  <a:gd name="T3" fmla="*/ 19 h 19"/>
                  <a:gd name="T4" fmla="*/ 15 w 19"/>
                  <a:gd name="T5" fmla="*/ 19 h 19"/>
                  <a:gd name="T6" fmla="*/ 14 w 19"/>
                  <a:gd name="T7" fmla="*/ 17 h 19"/>
                  <a:gd name="T8" fmla="*/ 13 w 19"/>
                  <a:gd name="T9" fmla="*/ 15 h 19"/>
                  <a:gd name="T10" fmla="*/ 11 w 19"/>
                  <a:gd name="T11" fmla="*/ 16 h 19"/>
                  <a:gd name="T12" fmla="*/ 10 w 19"/>
                  <a:gd name="T13" fmla="*/ 16 h 19"/>
                  <a:gd name="T14" fmla="*/ 8 w 19"/>
                  <a:gd name="T15" fmla="*/ 14 h 19"/>
                  <a:gd name="T16" fmla="*/ 7 w 19"/>
                  <a:gd name="T17" fmla="*/ 11 h 19"/>
                  <a:gd name="T18" fmla="*/ 7 w 19"/>
                  <a:gd name="T19" fmla="*/ 9 h 19"/>
                  <a:gd name="T20" fmla="*/ 6 w 19"/>
                  <a:gd name="T21" fmla="*/ 8 h 19"/>
                  <a:gd name="T22" fmla="*/ 4 w 19"/>
                  <a:gd name="T23" fmla="*/ 8 h 19"/>
                  <a:gd name="T24" fmla="*/ 2 w 19"/>
                  <a:gd name="T25" fmla="*/ 8 h 19"/>
                  <a:gd name="T26" fmla="*/ 1 w 19"/>
                  <a:gd name="T27" fmla="*/ 6 h 19"/>
                  <a:gd name="T28" fmla="*/ 0 w 19"/>
                  <a:gd name="T29" fmla="*/ 4 h 19"/>
                  <a:gd name="T30" fmla="*/ 2 w 19"/>
                  <a:gd name="T31" fmla="*/ 4 h 19"/>
                  <a:gd name="T32" fmla="*/ 4 w 19"/>
                  <a:gd name="T33" fmla="*/ 4 h 19"/>
                  <a:gd name="T34" fmla="*/ 4 w 19"/>
                  <a:gd name="T35" fmla="*/ 2 h 19"/>
                  <a:gd name="T36" fmla="*/ 3 w 19"/>
                  <a:gd name="T37" fmla="*/ 1 h 19"/>
                  <a:gd name="T38" fmla="*/ 5 w 19"/>
                  <a:gd name="T39" fmla="*/ 0 h 19"/>
                  <a:gd name="T40" fmla="*/ 7 w 19"/>
                  <a:gd name="T41" fmla="*/ 0 h 19"/>
                  <a:gd name="T42" fmla="*/ 8 w 19"/>
                  <a:gd name="T43" fmla="*/ 2 h 19"/>
                  <a:gd name="T44" fmla="*/ 8 w 19"/>
                  <a:gd name="T45" fmla="*/ 4 h 19"/>
                  <a:gd name="T46" fmla="*/ 6 w 19"/>
                  <a:gd name="T47" fmla="*/ 4 h 19"/>
                  <a:gd name="T48" fmla="*/ 4 w 19"/>
                  <a:gd name="T49" fmla="*/ 4 h 19"/>
                  <a:gd name="T50" fmla="*/ 5 w 19"/>
                  <a:gd name="T51" fmla="*/ 6 h 19"/>
                  <a:gd name="T52" fmla="*/ 6 w 19"/>
                  <a:gd name="T53" fmla="*/ 8 h 19"/>
                  <a:gd name="T54" fmla="*/ 8 w 19"/>
                  <a:gd name="T55" fmla="*/ 7 h 19"/>
                  <a:gd name="T56" fmla="*/ 11 w 19"/>
                  <a:gd name="T57" fmla="*/ 7 h 19"/>
                  <a:gd name="T58" fmla="*/ 11 w 19"/>
                  <a:gd name="T59" fmla="*/ 9 h 19"/>
                  <a:gd name="T60" fmla="*/ 12 w 19"/>
                  <a:gd name="T61" fmla="*/ 11 h 19"/>
                  <a:gd name="T62" fmla="*/ 14 w 19"/>
                  <a:gd name="T63" fmla="*/ 11 h 19"/>
                  <a:gd name="T64" fmla="*/ 16 w 19"/>
                  <a:gd name="T65" fmla="*/ 11 h 19"/>
                  <a:gd name="T66" fmla="*/ 17 w 19"/>
                  <a:gd name="T67" fmla="*/ 12 h 19"/>
                  <a:gd name="T68" fmla="*/ 17 w 19"/>
                  <a:gd name="T69" fmla="*/ 15 h 19"/>
                  <a:gd name="T70" fmla="*/ 19 w 19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17" y="19"/>
                    </a:lnTo>
                    <a:lnTo>
                      <a:pt x="15" y="19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7" y="15"/>
                    </a:ln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5" name="Freeform 275">
                <a:extLst>
                  <a:ext uri="{FF2B5EF4-FFF2-40B4-BE49-F238E27FC236}">
                    <a16:creationId xmlns:a16="http://schemas.microsoft.com/office/drawing/2014/main" id="{44AEE5FB-0A89-41BA-9CDF-4D65FA8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7" y="2814"/>
                <a:ext cx="1" cy="0"/>
              </a:xfrm>
              <a:custGeom>
                <a:avLst/>
                <a:gdLst>
                  <a:gd name="T0" fmla="*/ 9 w 19"/>
                  <a:gd name="T1" fmla="*/ 11 h 11"/>
                  <a:gd name="T2" fmla="*/ 7 w 19"/>
                  <a:gd name="T3" fmla="*/ 10 h 11"/>
                  <a:gd name="T4" fmla="*/ 7 w 19"/>
                  <a:gd name="T5" fmla="*/ 8 h 11"/>
                  <a:gd name="T6" fmla="*/ 5 w 19"/>
                  <a:gd name="T7" fmla="*/ 8 h 11"/>
                  <a:gd name="T8" fmla="*/ 3 w 19"/>
                  <a:gd name="T9" fmla="*/ 8 h 11"/>
                  <a:gd name="T10" fmla="*/ 2 w 19"/>
                  <a:gd name="T11" fmla="*/ 6 h 11"/>
                  <a:gd name="T12" fmla="*/ 1 w 19"/>
                  <a:gd name="T13" fmla="*/ 3 h 11"/>
                  <a:gd name="T14" fmla="*/ 1 w 19"/>
                  <a:gd name="T15" fmla="*/ 2 h 11"/>
                  <a:gd name="T16" fmla="*/ 0 w 19"/>
                  <a:gd name="T17" fmla="*/ 0 h 11"/>
                  <a:gd name="T18" fmla="*/ 2 w 19"/>
                  <a:gd name="T19" fmla="*/ 0 h 11"/>
                  <a:gd name="T20" fmla="*/ 4 w 19"/>
                  <a:gd name="T21" fmla="*/ 0 h 11"/>
                  <a:gd name="T22" fmla="*/ 5 w 19"/>
                  <a:gd name="T23" fmla="*/ 1 h 11"/>
                  <a:gd name="T24" fmla="*/ 5 w 19"/>
                  <a:gd name="T25" fmla="*/ 3 h 11"/>
                  <a:gd name="T26" fmla="*/ 6 w 19"/>
                  <a:gd name="T27" fmla="*/ 6 h 11"/>
                  <a:gd name="T28" fmla="*/ 7 w 19"/>
                  <a:gd name="T29" fmla="*/ 8 h 11"/>
                  <a:gd name="T30" fmla="*/ 10 w 19"/>
                  <a:gd name="T31" fmla="*/ 8 h 11"/>
                  <a:gd name="T32" fmla="*/ 11 w 19"/>
                  <a:gd name="T33" fmla="*/ 8 h 11"/>
                  <a:gd name="T34" fmla="*/ 14 w 19"/>
                  <a:gd name="T35" fmla="*/ 8 h 11"/>
                  <a:gd name="T36" fmla="*/ 15 w 19"/>
                  <a:gd name="T37" fmla="*/ 8 h 11"/>
                  <a:gd name="T38" fmla="*/ 15 w 19"/>
                  <a:gd name="T39" fmla="*/ 6 h 11"/>
                  <a:gd name="T40" fmla="*/ 14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9 w 19"/>
                  <a:gd name="T47" fmla="*/ 6 h 11"/>
                  <a:gd name="T48" fmla="*/ 19 w 19"/>
                  <a:gd name="T49" fmla="*/ 7 h 11"/>
                  <a:gd name="T50" fmla="*/ 17 w 19"/>
                  <a:gd name="T51" fmla="*/ 7 h 11"/>
                  <a:gd name="T52" fmla="*/ 15 w 19"/>
                  <a:gd name="T53" fmla="*/ 8 h 11"/>
                  <a:gd name="T54" fmla="*/ 16 w 19"/>
                  <a:gd name="T55" fmla="*/ 9 h 11"/>
                  <a:gd name="T56" fmla="*/ 17 w 19"/>
                  <a:gd name="T57" fmla="*/ 11 h 11"/>
                  <a:gd name="T58" fmla="*/ 15 w 19"/>
                  <a:gd name="T59" fmla="*/ 11 h 11"/>
                  <a:gd name="T60" fmla="*/ 13 w 19"/>
                  <a:gd name="T61" fmla="*/ 11 h 11"/>
                  <a:gd name="T62" fmla="*/ 9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9" y="11"/>
                    </a:moveTo>
                    <a:lnTo>
                      <a:pt x="7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6" name="Freeform 276">
                <a:extLst>
                  <a:ext uri="{FF2B5EF4-FFF2-40B4-BE49-F238E27FC236}">
                    <a16:creationId xmlns:a16="http://schemas.microsoft.com/office/drawing/2014/main" id="{C9DAF6F6-72FE-45C0-8775-74AF471B7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2813"/>
                <a:ext cx="1" cy="1"/>
              </a:xfrm>
              <a:custGeom>
                <a:avLst/>
                <a:gdLst>
                  <a:gd name="T0" fmla="*/ 5 w 13"/>
                  <a:gd name="T1" fmla="*/ 4 h 9"/>
                  <a:gd name="T2" fmla="*/ 6 w 13"/>
                  <a:gd name="T3" fmla="*/ 6 h 9"/>
                  <a:gd name="T4" fmla="*/ 6 w 13"/>
                  <a:gd name="T5" fmla="*/ 9 h 9"/>
                  <a:gd name="T6" fmla="*/ 4 w 13"/>
                  <a:gd name="T7" fmla="*/ 9 h 9"/>
                  <a:gd name="T8" fmla="*/ 2 w 13"/>
                  <a:gd name="T9" fmla="*/ 9 h 9"/>
                  <a:gd name="T10" fmla="*/ 2 w 13"/>
                  <a:gd name="T11" fmla="*/ 6 h 9"/>
                  <a:gd name="T12" fmla="*/ 0 w 13"/>
                  <a:gd name="T13" fmla="*/ 4 h 9"/>
                  <a:gd name="T14" fmla="*/ 3 w 13"/>
                  <a:gd name="T15" fmla="*/ 4 h 9"/>
                  <a:gd name="T16" fmla="*/ 5 w 13"/>
                  <a:gd name="T17" fmla="*/ 4 h 9"/>
                  <a:gd name="T18" fmla="*/ 4 w 13"/>
                  <a:gd name="T19" fmla="*/ 2 h 9"/>
                  <a:gd name="T20" fmla="*/ 4 w 13"/>
                  <a:gd name="T21" fmla="*/ 1 h 9"/>
                  <a:gd name="T22" fmla="*/ 6 w 13"/>
                  <a:gd name="T23" fmla="*/ 0 h 9"/>
                  <a:gd name="T24" fmla="*/ 8 w 13"/>
                  <a:gd name="T25" fmla="*/ 1 h 9"/>
                  <a:gd name="T26" fmla="*/ 10 w 13"/>
                  <a:gd name="T27" fmla="*/ 0 h 9"/>
                  <a:gd name="T28" fmla="*/ 12 w 13"/>
                  <a:gd name="T29" fmla="*/ 0 h 9"/>
                  <a:gd name="T30" fmla="*/ 12 w 13"/>
                  <a:gd name="T31" fmla="*/ 2 h 9"/>
                  <a:gd name="T32" fmla="*/ 13 w 13"/>
                  <a:gd name="T33" fmla="*/ 4 h 9"/>
                  <a:gd name="T34" fmla="*/ 11 w 13"/>
                  <a:gd name="T35" fmla="*/ 4 h 9"/>
                  <a:gd name="T36" fmla="*/ 9 w 13"/>
                  <a:gd name="T37" fmla="*/ 4 h 9"/>
                  <a:gd name="T38" fmla="*/ 7 w 13"/>
                  <a:gd name="T39" fmla="*/ 4 h 9"/>
                  <a:gd name="T40" fmla="*/ 5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5" y="4"/>
                    </a:moveTo>
                    <a:lnTo>
                      <a:pt x="6" y="6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7" name="Freeform 277">
                <a:extLst>
                  <a:ext uri="{FF2B5EF4-FFF2-40B4-BE49-F238E27FC236}">
                    <a16:creationId xmlns:a16="http://schemas.microsoft.com/office/drawing/2014/main" id="{36B3BD3F-751B-4359-A3BA-4066B0E2E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08"/>
                <a:ext cx="1" cy="1"/>
              </a:xfrm>
              <a:custGeom>
                <a:avLst/>
                <a:gdLst>
                  <a:gd name="T0" fmla="*/ 5 w 14"/>
                  <a:gd name="T1" fmla="*/ 5 h 12"/>
                  <a:gd name="T2" fmla="*/ 7 w 14"/>
                  <a:gd name="T3" fmla="*/ 5 h 12"/>
                  <a:gd name="T4" fmla="*/ 9 w 14"/>
                  <a:gd name="T5" fmla="*/ 4 h 12"/>
                  <a:gd name="T6" fmla="*/ 8 w 14"/>
                  <a:gd name="T7" fmla="*/ 2 h 12"/>
                  <a:gd name="T8" fmla="*/ 8 w 14"/>
                  <a:gd name="T9" fmla="*/ 0 h 12"/>
                  <a:gd name="T10" fmla="*/ 10 w 14"/>
                  <a:gd name="T11" fmla="*/ 0 h 12"/>
                  <a:gd name="T12" fmla="*/ 13 w 14"/>
                  <a:gd name="T13" fmla="*/ 0 h 12"/>
                  <a:gd name="T14" fmla="*/ 13 w 14"/>
                  <a:gd name="T15" fmla="*/ 2 h 12"/>
                  <a:gd name="T16" fmla="*/ 14 w 14"/>
                  <a:gd name="T17" fmla="*/ 4 h 12"/>
                  <a:gd name="T18" fmla="*/ 12 w 14"/>
                  <a:gd name="T19" fmla="*/ 4 h 12"/>
                  <a:gd name="T20" fmla="*/ 9 w 14"/>
                  <a:gd name="T21" fmla="*/ 4 h 12"/>
                  <a:gd name="T22" fmla="*/ 9 w 14"/>
                  <a:gd name="T23" fmla="*/ 6 h 12"/>
                  <a:gd name="T24" fmla="*/ 10 w 14"/>
                  <a:gd name="T25" fmla="*/ 8 h 12"/>
                  <a:gd name="T26" fmla="*/ 12 w 14"/>
                  <a:gd name="T27" fmla="*/ 12 h 12"/>
                  <a:gd name="T28" fmla="*/ 9 w 14"/>
                  <a:gd name="T29" fmla="*/ 12 h 12"/>
                  <a:gd name="T30" fmla="*/ 7 w 14"/>
                  <a:gd name="T31" fmla="*/ 12 h 12"/>
                  <a:gd name="T32" fmla="*/ 7 w 14"/>
                  <a:gd name="T33" fmla="*/ 10 h 12"/>
                  <a:gd name="T34" fmla="*/ 6 w 14"/>
                  <a:gd name="T35" fmla="*/ 8 h 12"/>
                  <a:gd name="T36" fmla="*/ 6 w 14"/>
                  <a:gd name="T37" fmla="*/ 6 h 12"/>
                  <a:gd name="T38" fmla="*/ 5 w 14"/>
                  <a:gd name="T39" fmla="*/ 5 h 12"/>
                  <a:gd name="T40" fmla="*/ 3 w 14"/>
                  <a:gd name="T41" fmla="*/ 5 h 12"/>
                  <a:gd name="T42" fmla="*/ 1 w 14"/>
                  <a:gd name="T43" fmla="*/ 5 h 12"/>
                  <a:gd name="T44" fmla="*/ 1 w 14"/>
                  <a:gd name="T45" fmla="*/ 2 h 12"/>
                  <a:gd name="T46" fmla="*/ 0 w 14"/>
                  <a:gd name="T47" fmla="*/ 0 h 12"/>
                  <a:gd name="T48" fmla="*/ 2 w 14"/>
                  <a:gd name="T49" fmla="*/ 0 h 12"/>
                  <a:gd name="T50" fmla="*/ 4 w 14"/>
                  <a:gd name="T51" fmla="*/ 0 h 12"/>
                  <a:gd name="T52" fmla="*/ 5 w 14"/>
                  <a:gd name="T53" fmla="*/ 2 h 12"/>
                  <a:gd name="T54" fmla="*/ 5 w 14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2">
                    <a:moveTo>
                      <a:pt x="5" y="5"/>
                    </a:moveTo>
                    <a:lnTo>
                      <a:pt x="7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8" name="Freeform 278">
                <a:extLst>
                  <a:ext uri="{FF2B5EF4-FFF2-40B4-BE49-F238E27FC236}">
                    <a16:creationId xmlns:a16="http://schemas.microsoft.com/office/drawing/2014/main" id="{39241F73-41ED-4FC1-8D4E-767598B9E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04"/>
                <a:ext cx="1" cy="0"/>
              </a:xfrm>
              <a:custGeom>
                <a:avLst/>
                <a:gdLst>
                  <a:gd name="T0" fmla="*/ 16 w 16"/>
                  <a:gd name="T1" fmla="*/ 11 h 11"/>
                  <a:gd name="T2" fmla="*/ 14 w 16"/>
                  <a:gd name="T3" fmla="*/ 11 h 11"/>
                  <a:gd name="T4" fmla="*/ 12 w 16"/>
                  <a:gd name="T5" fmla="*/ 11 h 11"/>
                  <a:gd name="T6" fmla="*/ 12 w 16"/>
                  <a:gd name="T7" fmla="*/ 9 h 11"/>
                  <a:gd name="T8" fmla="*/ 10 w 16"/>
                  <a:gd name="T9" fmla="*/ 7 h 11"/>
                  <a:gd name="T10" fmla="*/ 8 w 16"/>
                  <a:gd name="T11" fmla="*/ 7 h 11"/>
                  <a:gd name="T12" fmla="*/ 6 w 16"/>
                  <a:gd name="T13" fmla="*/ 7 h 11"/>
                  <a:gd name="T14" fmla="*/ 6 w 16"/>
                  <a:gd name="T15" fmla="*/ 6 h 11"/>
                  <a:gd name="T16" fmla="*/ 5 w 16"/>
                  <a:gd name="T17" fmla="*/ 4 h 11"/>
                  <a:gd name="T18" fmla="*/ 3 w 16"/>
                  <a:gd name="T19" fmla="*/ 4 h 11"/>
                  <a:gd name="T20" fmla="*/ 1 w 16"/>
                  <a:gd name="T21" fmla="*/ 4 h 11"/>
                  <a:gd name="T22" fmla="*/ 1 w 16"/>
                  <a:gd name="T23" fmla="*/ 2 h 11"/>
                  <a:gd name="T24" fmla="*/ 0 w 16"/>
                  <a:gd name="T25" fmla="*/ 0 h 11"/>
                  <a:gd name="T26" fmla="*/ 2 w 16"/>
                  <a:gd name="T27" fmla="*/ 0 h 11"/>
                  <a:gd name="T28" fmla="*/ 4 w 16"/>
                  <a:gd name="T29" fmla="*/ 0 h 11"/>
                  <a:gd name="T30" fmla="*/ 5 w 16"/>
                  <a:gd name="T31" fmla="*/ 2 h 11"/>
                  <a:gd name="T32" fmla="*/ 5 w 16"/>
                  <a:gd name="T33" fmla="*/ 4 h 11"/>
                  <a:gd name="T34" fmla="*/ 7 w 16"/>
                  <a:gd name="T35" fmla="*/ 4 h 11"/>
                  <a:gd name="T36" fmla="*/ 9 w 16"/>
                  <a:gd name="T37" fmla="*/ 4 h 11"/>
                  <a:gd name="T38" fmla="*/ 10 w 16"/>
                  <a:gd name="T39" fmla="*/ 6 h 11"/>
                  <a:gd name="T40" fmla="*/ 10 w 16"/>
                  <a:gd name="T41" fmla="*/ 7 h 11"/>
                  <a:gd name="T42" fmla="*/ 13 w 16"/>
                  <a:gd name="T43" fmla="*/ 7 h 11"/>
                  <a:gd name="T44" fmla="*/ 15 w 16"/>
                  <a:gd name="T45" fmla="*/ 7 h 11"/>
                  <a:gd name="T46" fmla="*/ 16 w 16"/>
                  <a:gd name="T47" fmla="*/ 9 h 11"/>
                  <a:gd name="T48" fmla="*/ 16 w 16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9" name="Freeform 279">
                <a:extLst>
                  <a:ext uri="{FF2B5EF4-FFF2-40B4-BE49-F238E27FC236}">
                    <a16:creationId xmlns:a16="http://schemas.microsoft.com/office/drawing/2014/main" id="{68D2F703-E76D-4A74-9815-172330917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02"/>
                <a:ext cx="1" cy="0"/>
              </a:xfrm>
              <a:custGeom>
                <a:avLst/>
                <a:gdLst>
                  <a:gd name="T0" fmla="*/ 13 w 14"/>
                  <a:gd name="T1" fmla="*/ 8 h 12"/>
                  <a:gd name="T2" fmla="*/ 14 w 14"/>
                  <a:gd name="T3" fmla="*/ 9 h 12"/>
                  <a:gd name="T4" fmla="*/ 14 w 14"/>
                  <a:gd name="T5" fmla="*/ 12 h 12"/>
                  <a:gd name="T6" fmla="*/ 12 w 14"/>
                  <a:gd name="T7" fmla="*/ 12 h 12"/>
                  <a:gd name="T8" fmla="*/ 10 w 14"/>
                  <a:gd name="T9" fmla="*/ 12 h 12"/>
                  <a:gd name="T10" fmla="*/ 10 w 14"/>
                  <a:gd name="T11" fmla="*/ 9 h 12"/>
                  <a:gd name="T12" fmla="*/ 9 w 14"/>
                  <a:gd name="T13" fmla="*/ 8 h 12"/>
                  <a:gd name="T14" fmla="*/ 7 w 14"/>
                  <a:gd name="T15" fmla="*/ 7 h 12"/>
                  <a:gd name="T16" fmla="*/ 5 w 14"/>
                  <a:gd name="T17" fmla="*/ 7 h 12"/>
                  <a:gd name="T18" fmla="*/ 5 w 14"/>
                  <a:gd name="T19" fmla="*/ 8 h 12"/>
                  <a:gd name="T20" fmla="*/ 6 w 14"/>
                  <a:gd name="T21" fmla="*/ 9 h 12"/>
                  <a:gd name="T22" fmla="*/ 6 w 14"/>
                  <a:gd name="T23" fmla="*/ 12 h 12"/>
                  <a:gd name="T24" fmla="*/ 6 w 14"/>
                  <a:gd name="T25" fmla="*/ 12 h 12"/>
                  <a:gd name="T26" fmla="*/ 4 w 14"/>
                  <a:gd name="T27" fmla="*/ 12 h 12"/>
                  <a:gd name="T28" fmla="*/ 1 w 14"/>
                  <a:gd name="T29" fmla="*/ 12 h 12"/>
                  <a:gd name="T30" fmla="*/ 1 w 14"/>
                  <a:gd name="T31" fmla="*/ 9 h 12"/>
                  <a:gd name="T32" fmla="*/ 0 w 14"/>
                  <a:gd name="T33" fmla="*/ 7 h 12"/>
                  <a:gd name="T34" fmla="*/ 3 w 14"/>
                  <a:gd name="T35" fmla="*/ 8 h 12"/>
                  <a:gd name="T36" fmla="*/ 5 w 14"/>
                  <a:gd name="T37" fmla="*/ 7 h 12"/>
                  <a:gd name="T38" fmla="*/ 5 w 14"/>
                  <a:gd name="T39" fmla="*/ 6 h 12"/>
                  <a:gd name="T40" fmla="*/ 4 w 14"/>
                  <a:gd name="T41" fmla="*/ 4 h 12"/>
                  <a:gd name="T42" fmla="*/ 3 w 14"/>
                  <a:gd name="T43" fmla="*/ 2 h 12"/>
                  <a:gd name="T44" fmla="*/ 3 w 14"/>
                  <a:gd name="T45" fmla="*/ 0 h 12"/>
                  <a:gd name="T46" fmla="*/ 5 w 14"/>
                  <a:gd name="T47" fmla="*/ 0 h 12"/>
                  <a:gd name="T48" fmla="*/ 7 w 14"/>
                  <a:gd name="T49" fmla="*/ 0 h 12"/>
                  <a:gd name="T50" fmla="*/ 7 w 14"/>
                  <a:gd name="T51" fmla="*/ 2 h 12"/>
                  <a:gd name="T52" fmla="*/ 8 w 14"/>
                  <a:gd name="T53" fmla="*/ 4 h 12"/>
                  <a:gd name="T54" fmla="*/ 8 w 14"/>
                  <a:gd name="T55" fmla="*/ 6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4" y="9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0" name="Freeform 280">
                <a:extLst>
                  <a:ext uri="{FF2B5EF4-FFF2-40B4-BE49-F238E27FC236}">
                    <a16:creationId xmlns:a16="http://schemas.microsoft.com/office/drawing/2014/main" id="{6B6EA5E3-71E5-456C-8B19-B19D52A1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99"/>
                <a:ext cx="1" cy="1"/>
              </a:xfrm>
              <a:custGeom>
                <a:avLst/>
                <a:gdLst>
                  <a:gd name="T0" fmla="*/ 11 w 20"/>
                  <a:gd name="T1" fmla="*/ 22 h 31"/>
                  <a:gd name="T2" fmla="*/ 11 w 20"/>
                  <a:gd name="T3" fmla="*/ 21 h 31"/>
                  <a:gd name="T4" fmla="*/ 10 w 20"/>
                  <a:gd name="T5" fmla="*/ 19 h 31"/>
                  <a:gd name="T6" fmla="*/ 7 w 20"/>
                  <a:gd name="T7" fmla="*/ 19 h 31"/>
                  <a:gd name="T8" fmla="*/ 5 w 20"/>
                  <a:gd name="T9" fmla="*/ 19 h 31"/>
                  <a:gd name="T10" fmla="*/ 3 w 20"/>
                  <a:gd name="T11" fmla="*/ 19 h 31"/>
                  <a:gd name="T12" fmla="*/ 1 w 20"/>
                  <a:gd name="T13" fmla="*/ 19 h 31"/>
                  <a:gd name="T14" fmla="*/ 1 w 20"/>
                  <a:gd name="T15" fmla="*/ 17 h 31"/>
                  <a:gd name="T16" fmla="*/ 0 w 20"/>
                  <a:gd name="T17" fmla="*/ 15 h 31"/>
                  <a:gd name="T18" fmla="*/ 2 w 20"/>
                  <a:gd name="T19" fmla="*/ 15 h 31"/>
                  <a:gd name="T20" fmla="*/ 4 w 20"/>
                  <a:gd name="T21" fmla="*/ 15 h 31"/>
                  <a:gd name="T22" fmla="*/ 3 w 20"/>
                  <a:gd name="T23" fmla="*/ 13 h 31"/>
                  <a:gd name="T24" fmla="*/ 3 w 20"/>
                  <a:gd name="T25" fmla="*/ 11 h 31"/>
                  <a:gd name="T26" fmla="*/ 5 w 20"/>
                  <a:gd name="T27" fmla="*/ 12 h 31"/>
                  <a:gd name="T28" fmla="*/ 7 w 20"/>
                  <a:gd name="T29" fmla="*/ 12 h 31"/>
                  <a:gd name="T30" fmla="*/ 6 w 20"/>
                  <a:gd name="T31" fmla="*/ 10 h 31"/>
                  <a:gd name="T32" fmla="*/ 6 w 20"/>
                  <a:gd name="T33" fmla="*/ 7 h 31"/>
                  <a:gd name="T34" fmla="*/ 8 w 20"/>
                  <a:gd name="T35" fmla="*/ 7 h 31"/>
                  <a:gd name="T36" fmla="*/ 11 w 20"/>
                  <a:gd name="T37" fmla="*/ 7 h 31"/>
                  <a:gd name="T38" fmla="*/ 10 w 20"/>
                  <a:gd name="T39" fmla="*/ 5 h 31"/>
                  <a:gd name="T40" fmla="*/ 10 w 20"/>
                  <a:gd name="T41" fmla="*/ 3 h 31"/>
                  <a:gd name="T42" fmla="*/ 12 w 20"/>
                  <a:gd name="T43" fmla="*/ 3 h 31"/>
                  <a:gd name="T44" fmla="*/ 14 w 20"/>
                  <a:gd name="T45" fmla="*/ 4 h 31"/>
                  <a:gd name="T46" fmla="*/ 13 w 20"/>
                  <a:gd name="T47" fmla="*/ 2 h 31"/>
                  <a:gd name="T48" fmla="*/ 13 w 20"/>
                  <a:gd name="T49" fmla="*/ 0 h 31"/>
                  <a:gd name="T50" fmla="*/ 15 w 20"/>
                  <a:gd name="T51" fmla="*/ 0 h 31"/>
                  <a:gd name="T52" fmla="*/ 17 w 20"/>
                  <a:gd name="T53" fmla="*/ 0 h 31"/>
                  <a:gd name="T54" fmla="*/ 17 w 20"/>
                  <a:gd name="T55" fmla="*/ 2 h 31"/>
                  <a:gd name="T56" fmla="*/ 18 w 20"/>
                  <a:gd name="T57" fmla="*/ 4 h 31"/>
                  <a:gd name="T58" fmla="*/ 20 w 20"/>
                  <a:gd name="T59" fmla="*/ 12 h 31"/>
                  <a:gd name="T60" fmla="*/ 18 w 20"/>
                  <a:gd name="T61" fmla="*/ 12 h 31"/>
                  <a:gd name="T62" fmla="*/ 16 w 20"/>
                  <a:gd name="T63" fmla="*/ 12 h 31"/>
                  <a:gd name="T64" fmla="*/ 15 w 20"/>
                  <a:gd name="T65" fmla="*/ 10 h 31"/>
                  <a:gd name="T66" fmla="*/ 15 w 20"/>
                  <a:gd name="T67" fmla="*/ 7 h 31"/>
                  <a:gd name="T68" fmla="*/ 13 w 20"/>
                  <a:gd name="T69" fmla="*/ 7 h 31"/>
                  <a:gd name="T70" fmla="*/ 11 w 20"/>
                  <a:gd name="T71" fmla="*/ 7 h 31"/>
                  <a:gd name="T72" fmla="*/ 11 w 20"/>
                  <a:gd name="T73" fmla="*/ 10 h 31"/>
                  <a:gd name="T74" fmla="*/ 12 w 20"/>
                  <a:gd name="T75" fmla="*/ 12 h 31"/>
                  <a:gd name="T76" fmla="*/ 10 w 20"/>
                  <a:gd name="T77" fmla="*/ 12 h 31"/>
                  <a:gd name="T78" fmla="*/ 7 w 20"/>
                  <a:gd name="T79" fmla="*/ 12 h 31"/>
                  <a:gd name="T80" fmla="*/ 7 w 20"/>
                  <a:gd name="T81" fmla="*/ 13 h 31"/>
                  <a:gd name="T82" fmla="*/ 8 w 20"/>
                  <a:gd name="T83" fmla="*/ 15 h 31"/>
                  <a:gd name="T84" fmla="*/ 8 w 20"/>
                  <a:gd name="T85" fmla="*/ 17 h 31"/>
                  <a:gd name="T86" fmla="*/ 10 w 20"/>
                  <a:gd name="T87" fmla="*/ 19 h 31"/>
                  <a:gd name="T88" fmla="*/ 12 w 20"/>
                  <a:gd name="T89" fmla="*/ 19 h 31"/>
                  <a:gd name="T90" fmla="*/ 14 w 20"/>
                  <a:gd name="T91" fmla="*/ 19 h 31"/>
                  <a:gd name="T92" fmla="*/ 14 w 20"/>
                  <a:gd name="T93" fmla="*/ 21 h 31"/>
                  <a:gd name="T94" fmla="*/ 15 w 20"/>
                  <a:gd name="T95" fmla="*/ 23 h 31"/>
                  <a:gd name="T96" fmla="*/ 11 w 20"/>
                  <a:gd name="T97" fmla="*/ 22 h 31"/>
                  <a:gd name="T98" fmla="*/ 12 w 20"/>
                  <a:gd name="T99" fmla="*/ 24 h 31"/>
                  <a:gd name="T100" fmla="*/ 12 w 20"/>
                  <a:gd name="T101" fmla="*/ 27 h 31"/>
                  <a:gd name="T102" fmla="*/ 13 w 20"/>
                  <a:gd name="T103" fmla="*/ 29 h 31"/>
                  <a:gd name="T104" fmla="*/ 13 w 20"/>
                  <a:gd name="T105" fmla="*/ 31 h 31"/>
                  <a:gd name="T106" fmla="*/ 11 w 20"/>
                  <a:gd name="T107" fmla="*/ 31 h 31"/>
                  <a:gd name="T108" fmla="*/ 8 w 20"/>
                  <a:gd name="T109" fmla="*/ 31 h 31"/>
                  <a:gd name="T110" fmla="*/ 8 w 20"/>
                  <a:gd name="T111" fmla="*/ 29 h 31"/>
                  <a:gd name="T112" fmla="*/ 7 w 20"/>
                  <a:gd name="T113" fmla="*/ 27 h 31"/>
                  <a:gd name="T114" fmla="*/ 7 w 20"/>
                  <a:gd name="T115" fmla="*/ 24 h 31"/>
                  <a:gd name="T116" fmla="*/ 6 w 20"/>
                  <a:gd name="T117" fmla="*/ 22 h 31"/>
                  <a:gd name="T118" fmla="*/ 8 w 20"/>
                  <a:gd name="T119" fmla="*/ 22 h 31"/>
                  <a:gd name="T120" fmla="*/ 11 w 20"/>
                  <a:gd name="T121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31">
                    <a:moveTo>
                      <a:pt x="11" y="22"/>
                    </a:moveTo>
                    <a:lnTo>
                      <a:pt x="11" y="21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1" y="22"/>
                    </a:lnTo>
                    <a:lnTo>
                      <a:pt x="12" y="24"/>
                    </a:lnTo>
                    <a:lnTo>
                      <a:pt x="12" y="27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1" name="Freeform 281">
                <a:extLst>
                  <a:ext uri="{FF2B5EF4-FFF2-40B4-BE49-F238E27FC236}">
                    <a16:creationId xmlns:a16="http://schemas.microsoft.com/office/drawing/2014/main" id="{8B486EFD-9269-4B0E-A048-65DC7533A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790"/>
                <a:ext cx="1" cy="1"/>
              </a:xfrm>
              <a:custGeom>
                <a:avLst/>
                <a:gdLst>
                  <a:gd name="T0" fmla="*/ 15 w 15"/>
                  <a:gd name="T1" fmla="*/ 12 h 12"/>
                  <a:gd name="T2" fmla="*/ 10 w 15"/>
                  <a:gd name="T3" fmla="*/ 12 h 12"/>
                  <a:gd name="T4" fmla="*/ 8 w 15"/>
                  <a:gd name="T5" fmla="*/ 12 h 12"/>
                  <a:gd name="T6" fmla="*/ 7 w 15"/>
                  <a:gd name="T7" fmla="*/ 12 h 12"/>
                  <a:gd name="T8" fmla="*/ 6 w 15"/>
                  <a:gd name="T9" fmla="*/ 10 h 12"/>
                  <a:gd name="T10" fmla="*/ 6 w 15"/>
                  <a:gd name="T11" fmla="*/ 8 h 12"/>
                  <a:gd name="T12" fmla="*/ 5 w 15"/>
                  <a:gd name="T13" fmla="*/ 7 h 12"/>
                  <a:gd name="T14" fmla="*/ 5 w 15"/>
                  <a:gd name="T15" fmla="*/ 4 h 12"/>
                  <a:gd name="T16" fmla="*/ 3 w 15"/>
                  <a:gd name="T17" fmla="*/ 4 h 12"/>
                  <a:gd name="T18" fmla="*/ 1 w 15"/>
                  <a:gd name="T19" fmla="*/ 3 h 12"/>
                  <a:gd name="T20" fmla="*/ 0 w 15"/>
                  <a:gd name="T21" fmla="*/ 2 h 12"/>
                  <a:gd name="T22" fmla="*/ 0 w 15"/>
                  <a:gd name="T23" fmla="*/ 0 h 12"/>
                  <a:gd name="T24" fmla="*/ 2 w 15"/>
                  <a:gd name="T25" fmla="*/ 0 h 12"/>
                  <a:gd name="T26" fmla="*/ 4 w 15"/>
                  <a:gd name="T27" fmla="*/ 0 h 12"/>
                  <a:gd name="T28" fmla="*/ 4 w 15"/>
                  <a:gd name="T29" fmla="*/ 2 h 12"/>
                  <a:gd name="T30" fmla="*/ 5 w 15"/>
                  <a:gd name="T31" fmla="*/ 4 h 12"/>
                  <a:gd name="T32" fmla="*/ 7 w 15"/>
                  <a:gd name="T33" fmla="*/ 4 h 12"/>
                  <a:gd name="T34" fmla="*/ 9 w 15"/>
                  <a:gd name="T35" fmla="*/ 4 h 12"/>
                  <a:gd name="T36" fmla="*/ 11 w 15"/>
                  <a:gd name="T37" fmla="*/ 4 h 12"/>
                  <a:gd name="T38" fmla="*/ 12 w 15"/>
                  <a:gd name="T39" fmla="*/ 4 h 12"/>
                  <a:gd name="T40" fmla="*/ 14 w 15"/>
                  <a:gd name="T41" fmla="*/ 7 h 12"/>
                  <a:gd name="T42" fmla="*/ 14 w 15"/>
                  <a:gd name="T43" fmla="*/ 9 h 12"/>
                  <a:gd name="T44" fmla="*/ 15 w 15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lnTo>
                      <a:pt x="10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2" name="Freeform 282">
                <a:extLst>
                  <a:ext uri="{FF2B5EF4-FFF2-40B4-BE49-F238E27FC236}">
                    <a16:creationId xmlns:a16="http://schemas.microsoft.com/office/drawing/2014/main" id="{D688C123-F007-49A2-9B07-FD866AF8C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" y="2788"/>
                <a:ext cx="1" cy="1"/>
              </a:xfrm>
              <a:custGeom>
                <a:avLst/>
                <a:gdLst>
                  <a:gd name="T0" fmla="*/ 1 w 16"/>
                  <a:gd name="T1" fmla="*/ 10 h 15"/>
                  <a:gd name="T2" fmla="*/ 0 w 16"/>
                  <a:gd name="T3" fmla="*/ 8 h 15"/>
                  <a:gd name="T4" fmla="*/ 0 w 16"/>
                  <a:gd name="T5" fmla="*/ 6 h 15"/>
                  <a:gd name="T6" fmla="*/ 2 w 16"/>
                  <a:gd name="T7" fmla="*/ 6 h 15"/>
                  <a:gd name="T8" fmla="*/ 4 w 16"/>
                  <a:gd name="T9" fmla="*/ 7 h 15"/>
                  <a:gd name="T10" fmla="*/ 6 w 16"/>
                  <a:gd name="T11" fmla="*/ 7 h 15"/>
                  <a:gd name="T12" fmla="*/ 8 w 16"/>
                  <a:gd name="T13" fmla="*/ 7 h 15"/>
                  <a:gd name="T14" fmla="*/ 7 w 16"/>
                  <a:gd name="T15" fmla="*/ 5 h 15"/>
                  <a:gd name="T16" fmla="*/ 7 w 16"/>
                  <a:gd name="T17" fmla="*/ 3 h 15"/>
                  <a:gd name="T18" fmla="*/ 10 w 16"/>
                  <a:gd name="T19" fmla="*/ 3 h 15"/>
                  <a:gd name="T20" fmla="*/ 12 w 16"/>
                  <a:gd name="T21" fmla="*/ 4 h 15"/>
                  <a:gd name="T22" fmla="*/ 11 w 16"/>
                  <a:gd name="T23" fmla="*/ 2 h 15"/>
                  <a:gd name="T24" fmla="*/ 11 w 16"/>
                  <a:gd name="T25" fmla="*/ 0 h 15"/>
                  <a:gd name="T26" fmla="*/ 13 w 16"/>
                  <a:gd name="T27" fmla="*/ 0 h 15"/>
                  <a:gd name="T28" fmla="*/ 15 w 16"/>
                  <a:gd name="T29" fmla="*/ 0 h 15"/>
                  <a:gd name="T30" fmla="*/ 15 w 16"/>
                  <a:gd name="T31" fmla="*/ 2 h 15"/>
                  <a:gd name="T32" fmla="*/ 16 w 16"/>
                  <a:gd name="T33" fmla="*/ 4 h 15"/>
                  <a:gd name="T34" fmla="*/ 14 w 16"/>
                  <a:gd name="T35" fmla="*/ 4 h 15"/>
                  <a:gd name="T36" fmla="*/ 12 w 16"/>
                  <a:gd name="T37" fmla="*/ 4 h 15"/>
                  <a:gd name="T38" fmla="*/ 12 w 16"/>
                  <a:gd name="T39" fmla="*/ 5 h 15"/>
                  <a:gd name="T40" fmla="*/ 13 w 16"/>
                  <a:gd name="T41" fmla="*/ 7 h 15"/>
                  <a:gd name="T42" fmla="*/ 11 w 16"/>
                  <a:gd name="T43" fmla="*/ 7 h 15"/>
                  <a:gd name="T44" fmla="*/ 8 w 16"/>
                  <a:gd name="T45" fmla="*/ 7 h 15"/>
                  <a:gd name="T46" fmla="*/ 8 w 16"/>
                  <a:gd name="T47" fmla="*/ 9 h 15"/>
                  <a:gd name="T48" fmla="*/ 10 w 16"/>
                  <a:gd name="T49" fmla="*/ 11 h 15"/>
                  <a:gd name="T50" fmla="*/ 7 w 16"/>
                  <a:gd name="T51" fmla="*/ 10 h 15"/>
                  <a:gd name="T52" fmla="*/ 5 w 16"/>
                  <a:gd name="T53" fmla="*/ 10 h 15"/>
                  <a:gd name="T54" fmla="*/ 5 w 16"/>
                  <a:gd name="T55" fmla="*/ 12 h 15"/>
                  <a:gd name="T56" fmla="*/ 6 w 16"/>
                  <a:gd name="T57" fmla="*/ 15 h 15"/>
                  <a:gd name="T58" fmla="*/ 4 w 16"/>
                  <a:gd name="T59" fmla="*/ 15 h 15"/>
                  <a:gd name="T60" fmla="*/ 2 w 16"/>
                  <a:gd name="T61" fmla="*/ 15 h 15"/>
                  <a:gd name="T62" fmla="*/ 1 w 16"/>
                  <a:gd name="T63" fmla="*/ 12 h 15"/>
                  <a:gd name="T64" fmla="*/ 1 w 16"/>
                  <a:gd name="T6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3" name="Freeform 283">
                <a:extLst>
                  <a:ext uri="{FF2B5EF4-FFF2-40B4-BE49-F238E27FC236}">
                    <a16:creationId xmlns:a16="http://schemas.microsoft.com/office/drawing/2014/main" id="{7ED54913-64A2-4DC2-A8F6-065808A2E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87"/>
                <a:ext cx="1" cy="1"/>
              </a:xfrm>
              <a:custGeom>
                <a:avLst/>
                <a:gdLst>
                  <a:gd name="T0" fmla="*/ 4 w 14"/>
                  <a:gd name="T1" fmla="*/ 19 h 19"/>
                  <a:gd name="T2" fmla="*/ 3 w 14"/>
                  <a:gd name="T3" fmla="*/ 17 h 19"/>
                  <a:gd name="T4" fmla="*/ 3 w 14"/>
                  <a:gd name="T5" fmla="*/ 15 h 19"/>
                  <a:gd name="T6" fmla="*/ 2 w 14"/>
                  <a:gd name="T7" fmla="*/ 13 h 19"/>
                  <a:gd name="T8" fmla="*/ 2 w 14"/>
                  <a:gd name="T9" fmla="*/ 11 h 19"/>
                  <a:gd name="T10" fmla="*/ 1 w 14"/>
                  <a:gd name="T11" fmla="*/ 8 h 19"/>
                  <a:gd name="T12" fmla="*/ 0 w 14"/>
                  <a:gd name="T13" fmla="*/ 5 h 19"/>
                  <a:gd name="T14" fmla="*/ 0 w 14"/>
                  <a:gd name="T15" fmla="*/ 3 h 19"/>
                  <a:gd name="T16" fmla="*/ 2 w 14"/>
                  <a:gd name="T17" fmla="*/ 3 h 19"/>
                  <a:gd name="T18" fmla="*/ 4 w 14"/>
                  <a:gd name="T19" fmla="*/ 3 h 19"/>
                  <a:gd name="T20" fmla="*/ 3 w 14"/>
                  <a:gd name="T21" fmla="*/ 1 h 19"/>
                  <a:gd name="T22" fmla="*/ 3 w 14"/>
                  <a:gd name="T23" fmla="*/ 0 h 19"/>
                  <a:gd name="T24" fmla="*/ 5 w 14"/>
                  <a:gd name="T25" fmla="*/ 0 h 19"/>
                  <a:gd name="T26" fmla="*/ 7 w 14"/>
                  <a:gd name="T27" fmla="*/ 0 h 19"/>
                  <a:gd name="T28" fmla="*/ 7 w 14"/>
                  <a:gd name="T29" fmla="*/ 2 h 19"/>
                  <a:gd name="T30" fmla="*/ 8 w 14"/>
                  <a:gd name="T31" fmla="*/ 3 h 19"/>
                  <a:gd name="T32" fmla="*/ 11 w 14"/>
                  <a:gd name="T33" fmla="*/ 4 h 19"/>
                  <a:gd name="T34" fmla="*/ 13 w 14"/>
                  <a:gd name="T35" fmla="*/ 4 h 19"/>
                  <a:gd name="T36" fmla="*/ 13 w 14"/>
                  <a:gd name="T37" fmla="*/ 6 h 19"/>
                  <a:gd name="T38" fmla="*/ 13 w 14"/>
                  <a:gd name="T39" fmla="*/ 8 h 19"/>
                  <a:gd name="T40" fmla="*/ 14 w 14"/>
                  <a:gd name="T41" fmla="*/ 12 h 19"/>
                  <a:gd name="T42" fmla="*/ 12 w 14"/>
                  <a:gd name="T43" fmla="*/ 12 h 19"/>
                  <a:gd name="T44" fmla="*/ 11 w 14"/>
                  <a:gd name="T45" fmla="*/ 12 h 19"/>
                  <a:gd name="T46" fmla="*/ 10 w 14"/>
                  <a:gd name="T47" fmla="*/ 10 h 19"/>
                  <a:gd name="T48" fmla="*/ 10 w 14"/>
                  <a:gd name="T49" fmla="*/ 8 h 19"/>
                  <a:gd name="T50" fmla="*/ 8 w 14"/>
                  <a:gd name="T51" fmla="*/ 5 h 19"/>
                  <a:gd name="T52" fmla="*/ 8 w 14"/>
                  <a:gd name="T53" fmla="*/ 3 h 19"/>
                  <a:gd name="T54" fmla="*/ 6 w 14"/>
                  <a:gd name="T55" fmla="*/ 3 h 19"/>
                  <a:gd name="T56" fmla="*/ 4 w 14"/>
                  <a:gd name="T57" fmla="*/ 3 h 19"/>
                  <a:gd name="T58" fmla="*/ 6 w 14"/>
                  <a:gd name="T59" fmla="*/ 12 h 19"/>
                  <a:gd name="T60" fmla="*/ 7 w 14"/>
                  <a:gd name="T61" fmla="*/ 15 h 19"/>
                  <a:gd name="T62" fmla="*/ 7 w 14"/>
                  <a:gd name="T63" fmla="*/ 17 h 19"/>
                  <a:gd name="T64" fmla="*/ 7 w 14"/>
                  <a:gd name="T65" fmla="*/ 19 h 19"/>
                  <a:gd name="T66" fmla="*/ 6 w 14"/>
                  <a:gd name="T67" fmla="*/ 19 h 19"/>
                  <a:gd name="T68" fmla="*/ 4 w 14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9">
                    <a:moveTo>
                      <a:pt x="4" y="19"/>
                    </a:move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4" name="Freeform 284">
                <a:extLst>
                  <a:ext uri="{FF2B5EF4-FFF2-40B4-BE49-F238E27FC236}">
                    <a16:creationId xmlns:a16="http://schemas.microsoft.com/office/drawing/2014/main" id="{BB90F23F-681B-4384-81BE-2BA74BD0A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5" y="2787"/>
                <a:ext cx="1" cy="0"/>
              </a:xfrm>
              <a:custGeom>
                <a:avLst/>
                <a:gdLst>
                  <a:gd name="T0" fmla="*/ 8 w 11"/>
                  <a:gd name="T1" fmla="*/ 4 h 8"/>
                  <a:gd name="T2" fmla="*/ 8 w 11"/>
                  <a:gd name="T3" fmla="*/ 6 h 8"/>
                  <a:gd name="T4" fmla="*/ 8 w 11"/>
                  <a:gd name="T5" fmla="*/ 8 h 8"/>
                  <a:gd name="T6" fmla="*/ 7 w 11"/>
                  <a:gd name="T7" fmla="*/ 8 h 8"/>
                  <a:gd name="T8" fmla="*/ 5 w 11"/>
                  <a:gd name="T9" fmla="*/ 8 h 8"/>
                  <a:gd name="T10" fmla="*/ 3 w 11"/>
                  <a:gd name="T11" fmla="*/ 8 h 8"/>
                  <a:gd name="T12" fmla="*/ 1 w 11"/>
                  <a:gd name="T13" fmla="*/ 8 h 8"/>
                  <a:gd name="T14" fmla="*/ 0 w 11"/>
                  <a:gd name="T15" fmla="*/ 6 h 8"/>
                  <a:gd name="T16" fmla="*/ 0 w 11"/>
                  <a:gd name="T17" fmla="*/ 4 h 8"/>
                  <a:gd name="T18" fmla="*/ 2 w 11"/>
                  <a:gd name="T19" fmla="*/ 4 h 8"/>
                  <a:gd name="T20" fmla="*/ 4 w 11"/>
                  <a:gd name="T21" fmla="*/ 4 h 8"/>
                  <a:gd name="T22" fmla="*/ 6 w 11"/>
                  <a:gd name="T23" fmla="*/ 4 h 8"/>
                  <a:gd name="T24" fmla="*/ 8 w 11"/>
                  <a:gd name="T25" fmla="*/ 4 h 8"/>
                  <a:gd name="T26" fmla="*/ 7 w 11"/>
                  <a:gd name="T27" fmla="*/ 3 h 8"/>
                  <a:gd name="T28" fmla="*/ 7 w 11"/>
                  <a:gd name="T29" fmla="*/ 0 h 8"/>
                  <a:gd name="T30" fmla="*/ 9 w 11"/>
                  <a:gd name="T31" fmla="*/ 0 h 8"/>
                  <a:gd name="T32" fmla="*/ 11 w 11"/>
                  <a:gd name="T33" fmla="*/ 0 h 8"/>
                  <a:gd name="T34" fmla="*/ 11 w 11"/>
                  <a:gd name="T35" fmla="*/ 3 h 8"/>
                  <a:gd name="T36" fmla="*/ 11 w 11"/>
                  <a:gd name="T37" fmla="*/ 5 h 8"/>
                  <a:gd name="T38" fmla="*/ 10 w 11"/>
                  <a:gd name="T39" fmla="*/ 5 h 8"/>
                  <a:gd name="T40" fmla="*/ 8 w 1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8">
                    <a:moveTo>
                      <a:pt x="8" y="4"/>
                    </a:move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5" name="Freeform 285">
                <a:extLst>
                  <a:ext uri="{FF2B5EF4-FFF2-40B4-BE49-F238E27FC236}">
                    <a16:creationId xmlns:a16="http://schemas.microsoft.com/office/drawing/2014/main" id="{BF2A37ED-8A77-43C6-91E8-7C024CA0B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785"/>
                <a:ext cx="1" cy="1"/>
              </a:xfrm>
              <a:custGeom>
                <a:avLst/>
                <a:gdLst>
                  <a:gd name="T0" fmla="*/ 6 w 19"/>
                  <a:gd name="T1" fmla="*/ 12 h 16"/>
                  <a:gd name="T2" fmla="*/ 4 w 19"/>
                  <a:gd name="T3" fmla="*/ 12 h 16"/>
                  <a:gd name="T4" fmla="*/ 1 w 19"/>
                  <a:gd name="T5" fmla="*/ 12 h 16"/>
                  <a:gd name="T6" fmla="*/ 0 w 19"/>
                  <a:gd name="T7" fmla="*/ 9 h 16"/>
                  <a:gd name="T8" fmla="*/ 0 w 19"/>
                  <a:gd name="T9" fmla="*/ 7 h 16"/>
                  <a:gd name="T10" fmla="*/ 3 w 19"/>
                  <a:gd name="T11" fmla="*/ 7 h 16"/>
                  <a:gd name="T12" fmla="*/ 5 w 19"/>
                  <a:gd name="T13" fmla="*/ 7 h 16"/>
                  <a:gd name="T14" fmla="*/ 5 w 19"/>
                  <a:gd name="T15" fmla="*/ 5 h 16"/>
                  <a:gd name="T16" fmla="*/ 4 w 19"/>
                  <a:gd name="T17" fmla="*/ 4 h 16"/>
                  <a:gd name="T18" fmla="*/ 3 w 19"/>
                  <a:gd name="T19" fmla="*/ 0 h 16"/>
                  <a:gd name="T20" fmla="*/ 5 w 19"/>
                  <a:gd name="T21" fmla="*/ 0 h 16"/>
                  <a:gd name="T22" fmla="*/ 7 w 19"/>
                  <a:gd name="T23" fmla="*/ 0 h 16"/>
                  <a:gd name="T24" fmla="*/ 8 w 19"/>
                  <a:gd name="T25" fmla="*/ 2 h 16"/>
                  <a:gd name="T26" fmla="*/ 8 w 19"/>
                  <a:gd name="T27" fmla="*/ 4 h 16"/>
                  <a:gd name="T28" fmla="*/ 8 w 19"/>
                  <a:gd name="T29" fmla="*/ 6 h 16"/>
                  <a:gd name="T30" fmla="*/ 9 w 19"/>
                  <a:gd name="T31" fmla="*/ 7 h 16"/>
                  <a:gd name="T32" fmla="*/ 11 w 19"/>
                  <a:gd name="T33" fmla="*/ 8 h 16"/>
                  <a:gd name="T34" fmla="*/ 13 w 19"/>
                  <a:gd name="T35" fmla="*/ 8 h 16"/>
                  <a:gd name="T36" fmla="*/ 13 w 19"/>
                  <a:gd name="T37" fmla="*/ 10 h 16"/>
                  <a:gd name="T38" fmla="*/ 14 w 19"/>
                  <a:gd name="T39" fmla="*/ 12 h 16"/>
                  <a:gd name="T40" fmla="*/ 16 w 19"/>
                  <a:gd name="T41" fmla="*/ 13 h 16"/>
                  <a:gd name="T42" fmla="*/ 19 w 19"/>
                  <a:gd name="T43" fmla="*/ 13 h 16"/>
                  <a:gd name="T44" fmla="*/ 19 w 19"/>
                  <a:gd name="T45" fmla="*/ 15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4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9 w 19"/>
                  <a:gd name="T61" fmla="*/ 9 h 16"/>
                  <a:gd name="T62" fmla="*/ 9 w 19"/>
                  <a:gd name="T63" fmla="*/ 7 h 16"/>
                  <a:gd name="T64" fmla="*/ 7 w 19"/>
                  <a:gd name="T65" fmla="*/ 7 h 16"/>
                  <a:gd name="T66" fmla="*/ 5 w 19"/>
                  <a:gd name="T67" fmla="*/ 7 h 16"/>
                  <a:gd name="T68" fmla="*/ 5 w 19"/>
                  <a:gd name="T69" fmla="*/ 9 h 16"/>
                  <a:gd name="T70" fmla="*/ 6 w 19"/>
                  <a:gd name="T7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6" y="12"/>
                    </a:moveTo>
                    <a:lnTo>
                      <a:pt x="4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6" name="Freeform 286">
                <a:extLst>
                  <a:ext uri="{FF2B5EF4-FFF2-40B4-BE49-F238E27FC236}">
                    <a16:creationId xmlns:a16="http://schemas.microsoft.com/office/drawing/2014/main" id="{3E99A8E9-334D-46DF-9736-F9F3BA2D7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84"/>
                <a:ext cx="0" cy="1"/>
              </a:xfrm>
              <a:custGeom>
                <a:avLst/>
                <a:gdLst>
                  <a:gd name="T0" fmla="*/ 5 w 12"/>
                  <a:gd name="T1" fmla="*/ 16 h 16"/>
                  <a:gd name="T2" fmla="*/ 3 w 12"/>
                  <a:gd name="T3" fmla="*/ 16 h 16"/>
                  <a:gd name="T4" fmla="*/ 1 w 12"/>
                  <a:gd name="T5" fmla="*/ 16 h 16"/>
                  <a:gd name="T6" fmla="*/ 1 w 12"/>
                  <a:gd name="T7" fmla="*/ 14 h 16"/>
                  <a:gd name="T8" fmla="*/ 0 w 12"/>
                  <a:gd name="T9" fmla="*/ 12 h 16"/>
                  <a:gd name="T10" fmla="*/ 3 w 12"/>
                  <a:gd name="T11" fmla="*/ 12 h 16"/>
                  <a:gd name="T12" fmla="*/ 4 w 12"/>
                  <a:gd name="T13" fmla="*/ 12 h 16"/>
                  <a:gd name="T14" fmla="*/ 4 w 12"/>
                  <a:gd name="T15" fmla="*/ 9 h 16"/>
                  <a:gd name="T16" fmla="*/ 4 w 12"/>
                  <a:gd name="T17" fmla="*/ 8 h 16"/>
                  <a:gd name="T18" fmla="*/ 3 w 12"/>
                  <a:gd name="T19" fmla="*/ 4 h 16"/>
                  <a:gd name="T20" fmla="*/ 2 w 12"/>
                  <a:gd name="T21" fmla="*/ 0 h 16"/>
                  <a:gd name="T22" fmla="*/ 11 w 12"/>
                  <a:gd name="T23" fmla="*/ 1 h 16"/>
                  <a:gd name="T24" fmla="*/ 11 w 12"/>
                  <a:gd name="T25" fmla="*/ 5 h 16"/>
                  <a:gd name="T26" fmla="*/ 12 w 12"/>
                  <a:gd name="T27" fmla="*/ 6 h 16"/>
                  <a:gd name="T28" fmla="*/ 12 w 12"/>
                  <a:gd name="T29" fmla="*/ 8 h 16"/>
                  <a:gd name="T30" fmla="*/ 10 w 12"/>
                  <a:gd name="T31" fmla="*/ 8 h 16"/>
                  <a:gd name="T32" fmla="*/ 8 w 12"/>
                  <a:gd name="T33" fmla="*/ 8 h 16"/>
                  <a:gd name="T34" fmla="*/ 9 w 12"/>
                  <a:gd name="T35" fmla="*/ 11 h 16"/>
                  <a:gd name="T36" fmla="*/ 9 w 12"/>
                  <a:gd name="T37" fmla="*/ 13 h 16"/>
                  <a:gd name="T38" fmla="*/ 7 w 12"/>
                  <a:gd name="T39" fmla="*/ 12 h 16"/>
                  <a:gd name="T40" fmla="*/ 4 w 12"/>
                  <a:gd name="T41" fmla="*/ 12 h 16"/>
                  <a:gd name="T42" fmla="*/ 5 w 12"/>
                  <a:gd name="T43" fmla="*/ 14 h 16"/>
                  <a:gd name="T44" fmla="*/ 5 w 12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lnTo>
                      <a:pt x="3" y="16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7" name="Freeform 287">
                <a:extLst>
                  <a:ext uri="{FF2B5EF4-FFF2-40B4-BE49-F238E27FC236}">
                    <a16:creationId xmlns:a16="http://schemas.microsoft.com/office/drawing/2014/main" id="{854AA402-D602-4061-B3E2-E495959F8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783"/>
                <a:ext cx="0" cy="1"/>
              </a:xfrm>
              <a:custGeom>
                <a:avLst/>
                <a:gdLst>
                  <a:gd name="T0" fmla="*/ 3 w 7"/>
                  <a:gd name="T1" fmla="*/ 5 h 16"/>
                  <a:gd name="T2" fmla="*/ 4 w 7"/>
                  <a:gd name="T3" fmla="*/ 7 h 16"/>
                  <a:gd name="T4" fmla="*/ 4 w 7"/>
                  <a:gd name="T5" fmla="*/ 9 h 16"/>
                  <a:gd name="T6" fmla="*/ 5 w 7"/>
                  <a:gd name="T7" fmla="*/ 11 h 16"/>
                  <a:gd name="T8" fmla="*/ 5 w 7"/>
                  <a:gd name="T9" fmla="*/ 13 h 16"/>
                  <a:gd name="T10" fmla="*/ 6 w 7"/>
                  <a:gd name="T11" fmla="*/ 14 h 16"/>
                  <a:gd name="T12" fmla="*/ 6 w 7"/>
                  <a:gd name="T13" fmla="*/ 16 h 16"/>
                  <a:gd name="T14" fmla="*/ 4 w 7"/>
                  <a:gd name="T15" fmla="*/ 16 h 16"/>
                  <a:gd name="T16" fmla="*/ 2 w 7"/>
                  <a:gd name="T17" fmla="*/ 16 h 16"/>
                  <a:gd name="T18" fmla="*/ 2 w 7"/>
                  <a:gd name="T19" fmla="*/ 14 h 16"/>
                  <a:gd name="T20" fmla="*/ 1 w 7"/>
                  <a:gd name="T21" fmla="*/ 12 h 16"/>
                  <a:gd name="T22" fmla="*/ 1 w 7"/>
                  <a:gd name="T23" fmla="*/ 10 h 16"/>
                  <a:gd name="T24" fmla="*/ 0 w 7"/>
                  <a:gd name="T25" fmla="*/ 9 h 16"/>
                  <a:gd name="T26" fmla="*/ 0 w 7"/>
                  <a:gd name="T27" fmla="*/ 7 h 16"/>
                  <a:gd name="T28" fmla="*/ 0 w 7"/>
                  <a:gd name="T29" fmla="*/ 5 h 16"/>
                  <a:gd name="T30" fmla="*/ 2 w 7"/>
                  <a:gd name="T31" fmla="*/ 5 h 16"/>
                  <a:gd name="T32" fmla="*/ 3 w 7"/>
                  <a:gd name="T33" fmla="*/ 5 h 16"/>
                  <a:gd name="T34" fmla="*/ 3 w 7"/>
                  <a:gd name="T35" fmla="*/ 2 h 16"/>
                  <a:gd name="T36" fmla="*/ 3 w 7"/>
                  <a:gd name="T37" fmla="*/ 0 h 16"/>
                  <a:gd name="T38" fmla="*/ 5 w 7"/>
                  <a:gd name="T39" fmla="*/ 1 h 16"/>
                  <a:gd name="T40" fmla="*/ 7 w 7"/>
                  <a:gd name="T41" fmla="*/ 1 h 16"/>
                  <a:gd name="T42" fmla="*/ 7 w 7"/>
                  <a:gd name="T43" fmla="*/ 4 h 16"/>
                  <a:gd name="T44" fmla="*/ 7 w 7"/>
                  <a:gd name="T45" fmla="*/ 5 h 16"/>
                  <a:gd name="T46" fmla="*/ 5 w 7"/>
                  <a:gd name="T47" fmla="*/ 5 h 16"/>
                  <a:gd name="T48" fmla="*/ 3 w 7"/>
                  <a:gd name="T4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6">
                    <a:moveTo>
                      <a:pt x="3" y="5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8" name="Freeform 288">
                <a:extLst>
                  <a:ext uri="{FF2B5EF4-FFF2-40B4-BE49-F238E27FC236}">
                    <a16:creationId xmlns:a16="http://schemas.microsoft.com/office/drawing/2014/main" id="{8845A313-5306-4AF0-8B7B-6574294EF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79"/>
                <a:ext cx="1" cy="1"/>
              </a:xfrm>
              <a:custGeom>
                <a:avLst/>
                <a:gdLst>
                  <a:gd name="T0" fmla="*/ 15 w 15"/>
                  <a:gd name="T1" fmla="*/ 13 h 13"/>
                  <a:gd name="T2" fmla="*/ 13 w 15"/>
                  <a:gd name="T3" fmla="*/ 13 h 13"/>
                  <a:gd name="T4" fmla="*/ 12 w 15"/>
                  <a:gd name="T5" fmla="*/ 13 h 13"/>
                  <a:gd name="T6" fmla="*/ 11 w 15"/>
                  <a:gd name="T7" fmla="*/ 11 h 13"/>
                  <a:gd name="T8" fmla="*/ 11 w 15"/>
                  <a:gd name="T9" fmla="*/ 9 h 13"/>
                  <a:gd name="T10" fmla="*/ 9 w 15"/>
                  <a:gd name="T11" fmla="*/ 9 h 13"/>
                  <a:gd name="T12" fmla="*/ 7 w 15"/>
                  <a:gd name="T13" fmla="*/ 9 h 13"/>
                  <a:gd name="T14" fmla="*/ 6 w 15"/>
                  <a:gd name="T15" fmla="*/ 7 h 13"/>
                  <a:gd name="T16" fmla="*/ 6 w 15"/>
                  <a:gd name="T17" fmla="*/ 4 h 13"/>
                  <a:gd name="T18" fmla="*/ 4 w 15"/>
                  <a:gd name="T19" fmla="*/ 4 h 13"/>
                  <a:gd name="T20" fmla="*/ 1 w 15"/>
                  <a:gd name="T21" fmla="*/ 4 h 13"/>
                  <a:gd name="T22" fmla="*/ 1 w 15"/>
                  <a:gd name="T23" fmla="*/ 2 h 13"/>
                  <a:gd name="T24" fmla="*/ 0 w 15"/>
                  <a:gd name="T25" fmla="*/ 0 h 13"/>
                  <a:gd name="T26" fmla="*/ 3 w 15"/>
                  <a:gd name="T27" fmla="*/ 0 h 13"/>
                  <a:gd name="T28" fmla="*/ 5 w 15"/>
                  <a:gd name="T29" fmla="*/ 0 h 13"/>
                  <a:gd name="T30" fmla="*/ 6 w 15"/>
                  <a:gd name="T31" fmla="*/ 2 h 13"/>
                  <a:gd name="T32" fmla="*/ 6 w 15"/>
                  <a:gd name="T33" fmla="*/ 4 h 13"/>
                  <a:gd name="T34" fmla="*/ 8 w 15"/>
                  <a:gd name="T35" fmla="*/ 4 h 13"/>
                  <a:gd name="T36" fmla="*/ 10 w 15"/>
                  <a:gd name="T37" fmla="*/ 4 h 13"/>
                  <a:gd name="T38" fmla="*/ 10 w 15"/>
                  <a:gd name="T39" fmla="*/ 7 h 13"/>
                  <a:gd name="T40" fmla="*/ 11 w 15"/>
                  <a:gd name="T41" fmla="*/ 9 h 13"/>
                  <a:gd name="T42" fmla="*/ 13 w 15"/>
                  <a:gd name="T43" fmla="*/ 9 h 13"/>
                  <a:gd name="T44" fmla="*/ 15 w 15"/>
                  <a:gd name="T45" fmla="*/ 10 h 13"/>
                  <a:gd name="T46" fmla="*/ 15 w 15"/>
                  <a:gd name="T47" fmla="*/ 11 h 13"/>
                  <a:gd name="T48" fmla="*/ 15 w 15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3" y="13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9" name="Freeform 289">
                <a:extLst>
                  <a:ext uri="{FF2B5EF4-FFF2-40B4-BE49-F238E27FC236}">
                    <a16:creationId xmlns:a16="http://schemas.microsoft.com/office/drawing/2014/main" id="{B0692CA5-9B5C-419D-AE48-83902435E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777"/>
                <a:ext cx="1" cy="0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8 h 13"/>
                  <a:gd name="T10" fmla="*/ 7 w 14"/>
                  <a:gd name="T11" fmla="*/ 8 h 13"/>
                  <a:gd name="T12" fmla="*/ 4 w 14"/>
                  <a:gd name="T13" fmla="*/ 7 h 13"/>
                  <a:gd name="T14" fmla="*/ 6 w 14"/>
                  <a:gd name="T15" fmla="*/ 9 h 13"/>
                  <a:gd name="T16" fmla="*/ 6 w 14"/>
                  <a:gd name="T17" fmla="*/ 12 h 13"/>
                  <a:gd name="T18" fmla="*/ 3 w 14"/>
                  <a:gd name="T19" fmla="*/ 12 h 13"/>
                  <a:gd name="T20" fmla="*/ 1 w 14"/>
                  <a:gd name="T21" fmla="*/ 12 h 13"/>
                  <a:gd name="T22" fmla="*/ 1 w 14"/>
                  <a:gd name="T23" fmla="*/ 9 h 13"/>
                  <a:gd name="T24" fmla="*/ 0 w 14"/>
                  <a:gd name="T25" fmla="*/ 7 h 13"/>
                  <a:gd name="T26" fmla="*/ 2 w 14"/>
                  <a:gd name="T27" fmla="*/ 7 h 13"/>
                  <a:gd name="T28" fmla="*/ 4 w 14"/>
                  <a:gd name="T29" fmla="*/ 7 h 13"/>
                  <a:gd name="T30" fmla="*/ 4 w 14"/>
                  <a:gd name="T31" fmla="*/ 6 h 13"/>
                  <a:gd name="T32" fmla="*/ 4 w 14"/>
                  <a:gd name="T33" fmla="*/ 4 h 13"/>
                  <a:gd name="T34" fmla="*/ 6 w 14"/>
                  <a:gd name="T35" fmla="*/ 4 h 13"/>
                  <a:gd name="T36" fmla="*/ 8 w 14"/>
                  <a:gd name="T37" fmla="*/ 4 h 13"/>
                  <a:gd name="T38" fmla="*/ 8 w 14"/>
                  <a:gd name="T39" fmla="*/ 2 h 13"/>
                  <a:gd name="T40" fmla="*/ 8 w 14"/>
                  <a:gd name="T41" fmla="*/ 0 h 13"/>
                  <a:gd name="T42" fmla="*/ 10 w 14"/>
                  <a:gd name="T43" fmla="*/ 1 h 13"/>
                  <a:gd name="T44" fmla="*/ 11 w 14"/>
                  <a:gd name="T45" fmla="*/ 1 h 13"/>
                  <a:gd name="T46" fmla="*/ 12 w 14"/>
                  <a:gd name="T47" fmla="*/ 3 h 13"/>
                  <a:gd name="T48" fmla="*/ 12 w 14"/>
                  <a:gd name="T49" fmla="*/ 5 h 13"/>
                  <a:gd name="T50" fmla="*/ 10 w 14"/>
                  <a:gd name="T51" fmla="*/ 4 h 13"/>
                  <a:gd name="T52" fmla="*/ 8 w 14"/>
                  <a:gd name="T53" fmla="*/ 4 h 13"/>
                  <a:gd name="T54" fmla="*/ 9 w 14"/>
                  <a:gd name="T55" fmla="*/ 6 h 13"/>
                  <a:gd name="T56" fmla="*/ 9 w 14"/>
                  <a:gd name="T57" fmla="*/ 8 h 13"/>
                  <a:gd name="T58" fmla="*/ 11 w 14"/>
                  <a:gd name="T59" fmla="*/ 8 h 13"/>
                  <a:gd name="T60" fmla="*/ 13 w 14"/>
                  <a:gd name="T61" fmla="*/ 8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0" name="Freeform 290">
                <a:extLst>
                  <a:ext uri="{FF2B5EF4-FFF2-40B4-BE49-F238E27FC236}">
                    <a16:creationId xmlns:a16="http://schemas.microsoft.com/office/drawing/2014/main" id="{BD29DA9A-4F57-4675-A7FD-FA172A37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6" y="2775"/>
                <a:ext cx="1" cy="1"/>
              </a:xfrm>
              <a:custGeom>
                <a:avLst/>
                <a:gdLst>
                  <a:gd name="T0" fmla="*/ 9 w 18"/>
                  <a:gd name="T1" fmla="*/ 29 h 30"/>
                  <a:gd name="T2" fmla="*/ 8 w 18"/>
                  <a:gd name="T3" fmla="*/ 25 h 30"/>
                  <a:gd name="T4" fmla="*/ 8 w 18"/>
                  <a:gd name="T5" fmla="*/ 22 h 30"/>
                  <a:gd name="T6" fmla="*/ 7 w 18"/>
                  <a:gd name="T7" fmla="*/ 20 h 30"/>
                  <a:gd name="T8" fmla="*/ 9 w 18"/>
                  <a:gd name="T9" fmla="*/ 21 h 30"/>
                  <a:gd name="T10" fmla="*/ 11 w 18"/>
                  <a:gd name="T11" fmla="*/ 21 h 30"/>
                  <a:gd name="T12" fmla="*/ 11 w 18"/>
                  <a:gd name="T13" fmla="*/ 19 h 30"/>
                  <a:gd name="T14" fmla="*/ 11 w 18"/>
                  <a:gd name="T15" fmla="*/ 17 h 30"/>
                  <a:gd name="T16" fmla="*/ 10 w 18"/>
                  <a:gd name="T17" fmla="*/ 15 h 30"/>
                  <a:gd name="T18" fmla="*/ 10 w 18"/>
                  <a:gd name="T19" fmla="*/ 13 h 30"/>
                  <a:gd name="T20" fmla="*/ 8 w 18"/>
                  <a:gd name="T21" fmla="*/ 13 h 30"/>
                  <a:gd name="T22" fmla="*/ 6 w 18"/>
                  <a:gd name="T23" fmla="*/ 13 h 30"/>
                  <a:gd name="T24" fmla="*/ 5 w 18"/>
                  <a:gd name="T25" fmla="*/ 11 h 30"/>
                  <a:gd name="T26" fmla="*/ 5 w 18"/>
                  <a:gd name="T27" fmla="*/ 9 h 30"/>
                  <a:gd name="T28" fmla="*/ 5 w 18"/>
                  <a:gd name="T29" fmla="*/ 6 h 30"/>
                  <a:gd name="T30" fmla="*/ 4 w 18"/>
                  <a:gd name="T31" fmla="*/ 5 h 30"/>
                  <a:gd name="T32" fmla="*/ 3 w 18"/>
                  <a:gd name="T33" fmla="*/ 4 h 30"/>
                  <a:gd name="T34" fmla="*/ 1 w 18"/>
                  <a:gd name="T35" fmla="*/ 4 h 30"/>
                  <a:gd name="T36" fmla="*/ 0 w 18"/>
                  <a:gd name="T37" fmla="*/ 2 h 30"/>
                  <a:gd name="T38" fmla="*/ 0 w 18"/>
                  <a:gd name="T39" fmla="*/ 0 h 30"/>
                  <a:gd name="T40" fmla="*/ 2 w 18"/>
                  <a:gd name="T41" fmla="*/ 1 h 30"/>
                  <a:gd name="T42" fmla="*/ 4 w 18"/>
                  <a:gd name="T43" fmla="*/ 1 h 30"/>
                  <a:gd name="T44" fmla="*/ 4 w 18"/>
                  <a:gd name="T45" fmla="*/ 3 h 30"/>
                  <a:gd name="T46" fmla="*/ 4 w 18"/>
                  <a:gd name="T47" fmla="*/ 5 h 30"/>
                  <a:gd name="T48" fmla="*/ 6 w 18"/>
                  <a:gd name="T49" fmla="*/ 5 h 30"/>
                  <a:gd name="T50" fmla="*/ 8 w 18"/>
                  <a:gd name="T51" fmla="*/ 5 h 30"/>
                  <a:gd name="T52" fmla="*/ 9 w 18"/>
                  <a:gd name="T53" fmla="*/ 7 h 30"/>
                  <a:gd name="T54" fmla="*/ 9 w 18"/>
                  <a:gd name="T55" fmla="*/ 10 h 30"/>
                  <a:gd name="T56" fmla="*/ 9 w 18"/>
                  <a:gd name="T57" fmla="*/ 12 h 30"/>
                  <a:gd name="T58" fmla="*/ 10 w 18"/>
                  <a:gd name="T59" fmla="*/ 13 h 30"/>
                  <a:gd name="T60" fmla="*/ 12 w 18"/>
                  <a:gd name="T61" fmla="*/ 14 h 30"/>
                  <a:gd name="T62" fmla="*/ 15 w 18"/>
                  <a:gd name="T63" fmla="*/ 14 h 30"/>
                  <a:gd name="T64" fmla="*/ 15 w 18"/>
                  <a:gd name="T65" fmla="*/ 16 h 30"/>
                  <a:gd name="T66" fmla="*/ 15 w 18"/>
                  <a:gd name="T67" fmla="*/ 18 h 30"/>
                  <a:gd name="T68" fmla="*/ 16 w 18"/>
                  <a:gd name="T69" fmla="*/ 21 h 30"/>
                  <a:gd name="T70" fmla="*/ 17 w 18"/>
                  <a:gd name="T71" fmla="*/ 26 h 30"/>
                  <a:gd name="T72" fmla="*/ 17 w 18"/>
                  <a:gd name="T73" fmla="*/ 28 h 30"/>
                  <a:gd name="T74" fmla="*/ 18 w 18"/>
                  <a:gd name="T75" fmla="*/ 30 h 30"/>
                  <a:gd name="T76" fmla="*/ 9 w 18"/>
                  <a:gd name="T7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30">
                    <a:moveTo>
                      <a:pt x="9" y="29"/>
                    </a:moveTo>
                    <a:lnTo>
                      <a:pt x="8" y="25"/>
                    </a:lnTo>
                    <a:lnTo>
                      <a:pt x="8" y="22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18" y="30"/>
                    </a:lnTo>
                    <a:lnTo>
                      <a:pt x="9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1" name="Freeform 291">
                <a:extLst>
                  <a:ext uri="{FF2B5EF4-FFF2-40B4-BE49-F238E27FC236}">
                    <a16:creationId xmlns:a16="http://schemas.microsoft.com/office/drawing/2014/main" id="{F2630A3A-A8B4-450B-A567-AB4251046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76"/>
                <a:ext cx="1" cy="0"/>
              </a:xfrm>
              <a:custGeom>
                <a:avLst/>
                <a:gdLst>
                  <a:gd name="T0" fmla="*/ 4 w 13"/>
                  <a:gd name="T1" fmla="*/ 4 h 7"/>
                  <a:gd name="T2" fmla="*/ 4 w 13"/>
                  <a:gd name="T3" fmla="*/ 5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0 w 13"/>
                  <a:gd name="T11" fmla="*/ 5 h 7"/>
                  <a:gd name="T12" fmla="*/ 0 w 13"/>
                  <a:gd name="T13" fmla="*/ 3 h 7"/>
                  <a:gd name="T14" fmla="*/ 2 w 13"/>
                  <a:gd name="T15" fmla="*/ 3 h 7"/>
                  <a:gd name="T16" fmla="*/ 4 w 13"/>
                  <a:gd name="T17" fmla="*/ 4 h 7"/>
                  <a:gd name="T18" fmla="*/ 3 w 13"/>
                  <a:gd name="T19" fmla="*/ 2 h 7"/>
                  <a:gd name="T20" fmla="*/ 3 w 13"/>
                  <a:gd name="T21" fmla="*/ 0 h 7"/>
                  <a:gd name="T22" fmla="*/ 5 w 13"/>
                  <a:gd name="T23" fmla="*/ 0 h 7"/>
                  <a:gd name="T24" fmla="*/ 7 w 13"/>
                  <a:gd name="T25" fmla="*/ 0 h 7"/>
                  <a:gd name="T26" fmla="*/ 10 w 13"/>
                  <a:gd name="T27" fmla="*/ 0 h 7"/>
                  <a:gd name="T28" fmla="*/ 12 w 13"/>
                  <a:gd name="T29" fmla="*/ 1 h 7"/>
                  <a:gd name="T30" fmla="*/ 12 w 13"/>
                  <a:gd name="T31" fmla="*/ 3 h 7"/>
                  <a:gd name="T32" fmla="*/ 13 w 13"/>
                  <a:gd name="T33" fmla="*/ 4 h 7"/>
                  <a:gd name="T34" fmla="*/ 11 w 13"/>
                  <a:gd name="T35" fmla="*/ 4 h 7"/>
                  <a:gd name="T36" fmla="*/ 8 w 13"/>
                  <a:gd name="T37" fmla="*/ 4 h 7"/>
                  <a:gd name="T38" fmla="*/ 6 w 13"/>
                  <a:gd name="T39" fmla="*/ 4 h 7"/>
                  <a:gd name="T40" fmla="*/ 4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4"/>
                    </a:move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2" name="Freeform 292">
                <a:extLst>
                  <a:ext uri="{FF2B5EF4-FFF2-40B4-BE49-F238E27FC236}">
                    <a16:creationId xmlns:a16="http://schemas.microsoft.com/office/drawing/2014/main" id="{CEECD5D1-8802-463D-9006-2C13EC094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0" y="2771"/>
                <a:ext cx="1" cy="1"/>
              </a:xfrm>
              <a:custGeom>
                <a:avLst/>
                <a:gdLst>
                  <a:gd name="T0" fmla="*/ 5 w 10"/>
                  <a:gd name="T1" fmla="*/ 4 h 12"/>
                  <a:gd name="T2" fmla="*/ 3 w 10"/>
                  <a:gd name="T3" fmla="*/ 4 h 12"/>
                  <a:gd name="T4" fmla="*/ 1 w 10"/>
                  <a:gd name="T5" fmla="*/ 4 h 12"/>
                  <a:gd name="T6" fmla="*/ 1 w 10"/>
                  <a:gd name="T7" fmla="*/ 2 h 12"/>
                  <a:gd name="T8" fmla="*/ 0 w 10"/>
                  <a:gd name="T9" fmla="*/ 0 h 12"/>
                  <a:gd name="T10" fmla="*/ 2 w 10"/>
                  <a:gd name="T11" fmla="*/ 0 h 12"/>
                  <a:gd name="T12" fmla="*/ 4 w 10"/>
                  <a:gd name="T13" fmla="*/ 0 h 12"/>
                  <a:gd name="T14" fmla="*/ 7 w 10"/>
                  <a:gd name="T15" fmla="*/ 1 h 12"/>
                  <a:gd name="T16" fmla="*/ 9 w 10"/>
                  <a:gd name="T17" fmla="*/ 1 h 12"/>
                  <a:gd name="T18" fmla="*/ 9 w 10"/>
                  <a:gd name="T19" fmla="*/ 3 h 12"/>
                  <a:gd name="T20" fmla="*/ 10 w 10"/>
                  <a:gd name="T21" fmla="*/ 5 h 12"/>
                  <a:gd name="T22" fmla="*/ 10 w 10"/>
                  <a:gd name="T23" fmla="*/ 7 h 12"/>
                  <a:gd name="T24" fmla="*/ 10 w 10"/>
                  <a:gd name="T25" fmla="*/ 8 h 12"/>
                  <a:gd name="T26" fmla="*/ 8 w 10"/>
                  <a:gd name="T27" fmla="*/ 8 h 12"/>
                  <a:gd name="T28" fmla="*/ 5 w 10"/>
                  <a:gd name="T29" fmla="*/ 8 h 12"/>
                  <a:gd name="T30" fmla="*/ 7 w 10"/>
                  <a:gd name="T31" fmla="*/ 10 h 12"/>
                  <a:gd name="T32" fmla="*/ 7 w 10"/>
                  <a:gd name="T33" fmla="*/ 12 h 12"/>
                  <a:gd name="T34" fmla="*/ 4 w 10"/>
                  <a:gd name="T35" fmla="*/ 11 h 12"/>
                  <a:gd name="T36" fmla="*/ 2 w 10"/>
                  <a:gd name="T37" fmla="*/ 11 h 12"/>
                  <a:gd name="T38" fmla="*/ 2 w 10"/>
                  <a:gd name="T39" fmla="*/ 9 h 12"/>
                  <a:gd name="T40" fmla="*/ 2 w 10"/>
                  <a:gd name="T41" fmla="*/ 7 h 12"/>
                  <a:gd name="T42" fmla="*/ 4 w 10"/>
                  <a:gd name="T43" fmla="*/ 8 h 12"/>
                  <a:gd name="T44" fmla="*/ 5 w 10"/>
                  <a:gd name="T45" fmla="*/ 8 h 12"/>
                  <a:gd name="T46" fmla="*/ 5 w 10"/>
                  <a:gd name="T47" fmla="*/ 6 h 12"/>
                  <a:gd name="T48" fmla="*/ 5 w 10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3" name="Freeform 293">
                <a:extLst>
                  <a:ext uri="{FF2B5EF4-FFF2-40B4-BE49-F238E27FC236}">
                    <a16:creationId xmlns:a16="http://schemas.microsoft.com/office/drawing/2014/main" id="{E9FDAF45-0B07-4079-B14C-ECECAAAA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71"/>
                <a:ext cx="1" cy="0"/>
              </a:xfrm>
              <a:custGeom>
                <a:avLst/>
                <a:gdLst>
                  <a:gd name="T0" fmla="*/ 6 w 16"/>
                  <a:gd name="T1" fmla="*/ 11 h 15"/>
                  <a:gd name="T2" fmla="*/ 6 w 16"/>
                  <a:gd name="T3" fmla="*/ 13 h 15"/>
                  <a:gd name="T4" fmla="*/ 6 w 16"/>
                  <a:gd name="T5" fmla="*/ 14 h 15"/>
                  <a:gd name="T6" fmla="*/ 4 w 16"/>
                  <a:gd name="T7" fmla="*/ 14 h 15"/>
                  <a:gd name="T8" fmla="*/ 3 w 16"/>
                  <a:gd name="T9" fmla="*/ 14 h 15"/>
                  <a:gd name="T10" fmla="*/ 1 w 16"/>
                  <a:gd name="T11" fmla="*/ 12 h 15"/>
                  <a:gd name="T12" fmla="*/ 1 w 16"/>
                  <a:gd name="T13" fmla="*/ 10 h 15"/>
                  <a:gd name="T14" fmla="*/ 0 w 16"/>
                  <a:gd name="T15" fmla="*/ 8 h 15"/>
                  <a:gd name="T16" fmla="*/ 0 w 16"/>
                  <a:gd name="T17" fmla="*/ 6 h 15"/>
                  <a:gd name="T18" fmla="*/ 3 w 16"/>
                  <a:gd name="T19" fmla="*/ 6 h 15"/>
                  <a:gd name="T20" fmla="*/ 5 w 16"/>
                  <a:gd name="T21" fmla="*/ 6 h 15"/>
                  <a:gd name="T22" fmla="*/ 5 w 16"/>
                  <a:gd name="T23" fmla="*/ 4 h 15"/>
                  <a:gd name="T24" fmla="*/ 4 w 16"/>
                  <a:gd name="T25" fmla="*/ 2 h 15"/>
                  <a:gd name="T26" fmla="*/ 6 w 16"/>
                  <a:gd name="T27" fmla="*/ 2 h 15"/>
                  <a:gd name="T28" fmla="*/ 8 w 16"/>
                  <a:gd name="T29" fmla="*/ 3 h 15"/>
                  <a:gd name="T30" fmla="*/ 10 w 16"/>
                  <a:gd name="T31" fmla="*/ 3 h 15"/>
                  <a:gd name="T32" fmla="*/ 12 w 16"/>
                  <a:gd name="T33" fmla="*/ 3 h 15"/>
                  <a:gd name="T34" fmla="*/ 12 w 16"/>
                  <a:gd name="T35" fmla="*/ 1 h 15"/>
                  <a:gd name="T36" fmla="*/ 11 w 16"/>
                  <a:gd name="T37" fmla="*/ 0 h 15"/>
                  <a:gd name="T38" fmla="*/ 13 w 16"/>
                  <a:gd name="T39" fmla="*/ 0 h 15"/>
                  <a:gd name="T40" fmla="*/ 15 w 16"/>
                  <a:gd name="T41" fmla="*/ 0 h 15"/>
                  <a:gd name="T42" fmla="*/ 16 w 16"/>
                  <a:gd name="T43" fmla="*/ 2 h 15"/>
                  <a:gd name="T44" fmla="*/ 16 w 16"/>
                  <a:gd name="T45" fmla="*/ 4 h 15"/>
                  <a:gd name="T46" fmla="*/ 14 w 16"/>
                  <a:gd name="T47" fmla="*/ 3 h 15"/>
                  <a:gd name="T48" fmla="*/ 12 w 16"/>
                  <a:gd name="T49" fmla="*/ 3 h 15"/>
                  <a:gd name="T50" fmla="*/ 12 w 16"/>
                  <a:gd name="T51" fmla="*/ 5 h 15"/>
                  <a:gd name="T52" fmla="*/ 13 w 16"/>
                  <a:gd name="T53" fmla="*/ 8 h 15"/>
                  <a:gd name="T54" fmla="*/ 11 w 16"/>
                  <a:gd name="T55" fmla="*/ 8 h 15"/>
                  <a:gd name="T56" fmla="*/ 9 w 16"/>
                  <a:gd name="T57" fmla="*/ 6 h 15"/>
                  <a:gd name="T58" fmla="*/ 9 w 16"/>
                  <a:gd name="T59" fmla="*/ 9 h 15"/>
                  <a:gd name="T60" fmla="*/ 10 w 16"/>
                  <a:gd name="T61" fmla="*/ 11 h 15"/>
                  <a:gd name="T62" fmla="*/ 12 w 16"/>
                  <a:gd name="T63" fmla="*/ 12 h 15"/>
                  <a:gd name="T64" fmla="*/ 13 w 16"/>
                  <a:gd name="T65" fmla="*/ 12 h 15"/>
                  <a:gd name="T66" fmla="*/ 14 w 16"/>
                  <a:gd name="T67" fmla="*/ 14 h 15"/>
                  <a:gd name="T68" fmla="*/ 14 w 16"/>
                  <a:gd name="T69" fmla="*/ 15 h 15"/>
                  <a:gd name="T70" fmla="*/ 12 w 16"/>
                  <a:gd name="T71" fmla="*/ 15 h 15"/>
                  <a:gd name="T72" fmla="*/ 10 w 16"/>
                  <a:gd name="T73" fmla="*/ 15 h 15"/>
                  <a:gd name="T74" fmla="*/ 10 w 16"/>
                  <a:gd name="T75" fmla="*/ 13 h 15"/>
                  <a:gd name="T76" fmla="*/ 10 w 16"/>
                  <a:gd name="T77" fmla="*/ 11 h 15"/>
                  <a:gd name="T78" fmla="*/ 8 w 16"/>
                  <a:gd name="T79" fmla="*/ 11 h 15"/>
                  <a:gd name="T80" fmla="*/ 6 w 16"/>
                  <a:gd name="T8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5">
                    <a:moveTo>
                      <a:pt x="6" y="11"/>
                    </a:moveTo>
                    <a:lnTo>
                      <a:pt x="6" y="13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4" name="Freeform 294">
                <a:extLst>
                  <a:ext uri="{FF2B5EF4-FFF2-40B4-BE49-F238E27FC236}">
                    <a16:creationId xmlns:a16="http://schemas.microsoft.com/office/drawing/2014/main" id="{96CA23F8-29AC-40A5-9D65-862AADBFB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770"/>
                <a:ext cx="1" cy="1"/>
              </a:xfrm>
              <a:custGeom>
                <a:avLst/>
                <a:gdLst>
                  <a:gd name="T0" fmla="*/ 3 w 8"/>
                  <a:gd name="T1" fmla="*/ 8 h 12"/>
                  <a:gd name="T2" fmla="*/ 5 w 8"/>
                  <a:gd name="T3" fmla="*/ 10 h 12"/>
                  <a:gd name="T4" fmla="*/ 5 w 8"/>
                  <a:gd name="T5" fmla="*/ 12 h 12"/>
                  <a:gd name="T6" fmla="*/ 2 w 8"/>
                  <a:gd name="T7" fmla="*/ 11 h 12"/>
                  <a:gd name="T8" fmla="*/ 0 w 8"/>
                  <a:gd name="T9" fmla="*/ 11 h 12"/>
                  <a:gd name="T10" fmla="*/ 0 w 8"/>
                  <a:gd name="T11" fmla="*/ 9 h 12"/>
                  <a:gd name="T12" fmla="*/ 0 w 8"/>
                  <a:gd name="T13" fmla="*/ 7 h 12"/>
                  <a:gd name="T14" fmla="*/ 2 w 8"/>
                  <a:gd name="T15" fmla="*/ 8 h 12"/>
                  <a:gd name="T16" fmla="*/ 3 w 8"/>
                  <a:gd name="T17" fmla="*/ 8 h 12"/>
                  <a:gd name="T18" fmla="*/ 3 w 8"/>
                  <a:gd name="T19" fmla="*/ 6 h 12"/>
                  <a:gd name="T20" fmla="*/ 3 w 8"/>
                  <a:gd name="T21" fmla="*/ 4 h 12"/>
                  <a:gd name="T22" fmla="*/ 2 w 8"/>
                  <a:gd name="T23" fmla="*/ 2 h 12"/>
                  <a:gd name="T24" fmla="*/ 2 w 8"/>
                  <a:gd name="T25" fmla="*/ 0 h 12"/>
                  <a:gd name="T26" fmla="*/ 5 w 8"/>
                  <a:gd name="T27" fmla="*/ 1 h 12"/>
                  <a:gd name="T28" fmla="*/ 7 w 8"/>
                  <a:gd name="T29" fmla="*/ 1 h 12"/>
                  <a:gd name="T30" fmla="*/ 7 w 8"/>
                  <a:gd name="T31" fmla="*/ 3 h 12"/>
                  <a:gd name="T32" fmla="*/ 8 w 8"/>
                  <a:gd name="T33" fmla="*/ 5 h 12"/>
                  <a:gd name="T34" fmla="*/ 8 w 8"/>
                  <a:gd name="T35" fmla="*/ 7 h 12"/>
                  <a:gd name="T36" fmla="*/ 8 w 8"/>
                  <a:gd name="T37" fmla="*/ 8 h 12"/>
                  <a:gd name="T38" fmla="*/ 6 w 8"/>
                  <a:gd name="T39" fmla="*/ 8 h 12"/>
                  <a:gd name="T40" fmla="*/ 3 w 8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3" y="8"/>
                    </a:moveTo>
                    <a:lnTo>
                      <a:pt x="5" y="10"/>
                    </a:lnTo>
                    <a:lnTo>
                      <a:pt x="5" y="12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5" name="Freeform 295">
                <a:extLst>
                  <a:ext uri="{FF2B5EF4-FFF2-40B4-BE49-F238E27FC236}">
                    <a16:creationId xmlns:a16="http://schemas.microsoft.com/office/drawing/2014/main" id="{8170B8D4-EF4F-4A83-AB75-D6C644D21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0" y="2770"/>
                <a:ext cx="0" cy="0"/>
              </a:xfrm>
              <a:custGeom>
                <a:avLst/>
                <a:gdLst>
                  <a:gd name="T0" fmla="*/ 7 w 11"/>
                  <a:gd name="T1" fmla="*/ 4 h 7"/>
                  <a:gd name="T2" fmla="*/ 8 w 11"/>
                  <a:gd name="T3" fmla="*/ 5 h 7"/>
                  <a:gd name="T4" fmla="*/ 8 w 11"/>
                  <a:gd name="T5" fmla="*/ 7 h 7"/>
                  <a:gd name="T6" fmla="*/ 6 w 11"/>
                  <a:gd name="T7" fmla="*/ 7 h 7"/>
                  <a:gd name="T8" fmla="*/ 4 w 11"/>
                  <a:gd name="T9" fmla="*/ 7 h 7"/>
                  <a:gd name="T10" fmla="*/ 2 w 11"/>
                  <a:gd name="T11" fmla="*/ 7 h 7"/>
                  <a:gd name="T12" fmla="*/ 0 w 11"/>
                  <a:gd name="T13" fmla="*/ 6 h 7"/>
                  <a:gd name="T14" fmla="*/ 0 w 11"/>
                  <a:gd name="T15" fmla="*/ 4 h 7"/>
                  <a:gd name="T16" fmla="*/ 0 w 11"/>
                  <a:gd name="T17" fmla="*/ 3 h 7"/>
                  <a:gd name="T18" fmla="*/ 2 w 11"/>
                  <a:gd name="T19" fmla="*/ 3 h 7"/>
                  <a:gd name="T20" fmla="*/ 4 w 11"/>
                  <a:gd name="T21" fmla="*/ 3 h 7"/>
                  <a:gd name="T22" fmla="*/ 6 w 11"/>
                  <a:gd name="T23" fmla="*/ 3 h 7"/>
                  <a:gd name="T24" fmla="*/ 7 w 11"/>
                  <a:gd name="T25" fmla="*/ 4 h 7"/>
                  <a:gd name="T26" fmla="*/ 7 w 11"/>
                  <a:gd name="T27" fmla="*/ 2 h 7"/>
                  <a:gd name="T28" fmla="*/ 7 w 11"/>
                  <a:gd name="T29" fmla="*/ 0 h 7"/>
                  <a:gd name="T30" fmla="*/ 9 w 11"/>
                  <a:gd name="T31" fmla="*/ 0 h 7"/>
                  <a:gd name="T32" fmla="*/ 11 w 11"/>
                  <a:gd name="T33" fmla="*/ 0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4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6" name="Freeform 296">
                <a:extLst>
                  <a:ext uri="{FF2B5EF4-FFF2-40B4-BE49-F238E27FC236}">
                    <a16:creationId xmlns:a16="http://schemas.microsoft.com/office/drawing/2014/main" id="{49B45E1C-5B75-4ACF-94E3-9AADF019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762"/>
                <a:ext cx="0" cy="1"/>
              </a:xfrm>
              <a:custGeom>
                <a:avLst/>
                <a:gdLst>
                  <a:gd name="T0" fmla="*/ 11 w 11"/>
                  <a:gd name="T1" fmla="*/ 20 h 20"/>
                  <a:gd name="T2" fmla="*/ 9 w 11"/>
                  <a:gd name="T3" fmla="*/ 20 h 20"/>
                  <a:gd name="T4" fmla="*/ 7 w 11"/>
                  <a:gd name="T5" fmla="*/ 19 h 20"/>
                  <a:gd name="T6" fmla="*/ 7 w 11"/>
                  <a:gd name="T7" fmla="*/ 17 h 20"/>
                  <a:gd name="T8" fmla="*/ 6 w 11"/>
                  <a:gd name="T9" fmla="*/ 16 h 20"/>
                  <a:gd name="T10" fmla="*/ 6 w 11"/>
                  <a:gd name="T11" fmla="*/ 14 h 20"/>
                  <a:gd name="T12" fmla="*/ 6 w 11"/>
                  <a:gd name="T13" fmla="*/ 11 h 20"/>
                  <a:gd name="T14" fmla="*/ 4 w 11"/>
                  <a:gd name="T15" fmla="*/ 11 h 20"/>
                  <a:gd name="T16" fmla="*/ 1 w 11"/>
                  <a:gd name="T17" fmla="*/ 10 h 20"/>
                  <a:gd name="T18" fmla="*/ 0 w 11"/>
                  <a:gd name="T19" fmla="*/ 6 h 20"/>
                  <a:gd name="T20" fmla="*/ 0 w 11"/>
                  <a:gd name="T21" fmla="*/ 5 h 20"/>
                  <a:gd name="T22" fmla="*/ 0 w 11"/>
                  <a:gd name="T23" fmla="*/ 3 h 20"/>
                  <a:gd name="T24" fmla="*/ 2 w 11"/>
                  <a:gd name="T25" fmla="*/ 3 h 20"/>
                  <a:gd name="T26" fmla="*/ 5 w 11"/>
                  <a:gd name="T27" fmla="*/ 3 h 20"/>
                  <a:gd name="T28" fmla="*/ 4 w 11"/>
                  <a:gd name="T29" fmla="*/ 1 h 20"/>
                  <a:gd name="T30" fmla="*/ 4 w 11"/>
                  <a:gd name="T31" fmla="*/ 0 h 20"/>
                  <a:gd name="T32" fmla="*/ 6 w 11"/>
                  <a:gd name="T33" fmla="*/ 0 h 20"/>
                  <a:gd name="T34" fmla="*/ 8 w 11"/>
                  <a:gd name="T35" fmla="*/ 0 h 20"/>
                  <a:gd name="T36" fmla="*/ 8 w 11"/>
                  <a:gd name="T37" fmla="*/ 2 h 20"/>
                  <a:gd name="T38" fmla="*/ 9 w 11"/>
                  <a:gd name="T39" fmla="*/ 4 h 20"/>
                  <a:gd name="T40" fmla="*/ 9 w 11"/>
                  <a:gd name="T41" fmla="*/ 6 h 20"/>
                  <a:gd name="T42" fmla="*/ 9 w 11"/>
                  <a:gd name="T43" fmla="*/ 8 h 20"/>
                  <a:gd name="T44" fmla="*/ 7 w 11"/>
                  <a:gd name="T45" fmla="*/ 7 h 20"/>
                  <a:gd name="T46" fmla="*/ 5 w 11"/>
                  <a:gd name="T47" fmla="*/ 7 h 20"/>
                  <a:gd name="T48" fmla="*/ 6 w 11"/>
                  <a:gd name="T49" fmla="*/ 9 h 20"/>
                  <a:gd name="T50" fmla="*/ 6 w 11"/>
                  <a:gd name="T51" fmla="*/ 11 h 20"/>
                  <a:gd name="T52" fmla="*/ 8 w 11"/>
                  <a:gd name="T53" fmla="*/ 11 h 20"/>
                  <a:gd name="T54" fmla="*/ 10 w 11"/>
                  <a:gd name="T55" fmla="*/ 11 h 20"/>
                  <a:gd name="T56" fmla="*/ 10 w 11"/>
                  <a:gd name="T57" fmla="*/ 14 h 20"/>
                  <a:gd name="T58" fmla="*/ 10 w 11"/>
                  <a:gd name="T59" fmla="*/ 16 h 20"/>
                  <a:gd name="T60" fmla="*/ 11 w 11"/>
                  <a:gd name="T61" fmla="*/ 18 h 20"/>
                  <a:gd name="T62" fmla="*/ 11 w 11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lnTo>
                      <a:pt x="9" y="20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7" name="Freeform 297">
                <a:extLst>
                  <a:ext uri="{FF2B5EF4-FFF2-40B4-BE49-F238E27FC236}">
                    <a16:creationId xmlns:a16="http://schemas.microsoft.com/office/drawing/2014/main" id="{E6F28B37-E539-40BD-BA58-07D454F14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760"/>
                <a:ext cx="1" cy="1"/>
              </a:xfrm>
              <a:custGeom>
                <a:avLst/>
                <a:gdLst>
                  <a:gd name="T0" fmla="*/ 11 w 17"/>
                  <a:gd name="T1" fmla="*/ 6 h 10"/>
                  <a:gd name="T2" fmla="*/ 14 w 17"/>
                  <a:gd name="T3" fmla="*/ 6 h 10"/>
                  <a:gd name="T4" fmla="*/ 16 w 17"/>
                  <a:gd name="T5" fmla="*/ 7 h 10"/>
                  <a:gd name="T6" fmla="*/ 16 w 17"/>
                  <a:gd name="T7" fmla="*/ 8 h 10"/>
                  <a:gd name="T8" fmla="*/ 17 w 17"/>
                  <a:gd name="T9" fmla="*/ 10 h 10"/>
                  <a:gd name="T10" fmla="*/ 15 w 17"/>
                  <a:gd name="T11" fmla="*/ 10 h 10"/>
                  <a:gd name="T12" fmla="*/ 12 w 17"/>
                  <a:gd name="T13" fmla="*/ 10 h 10"/>
                  <a:gd name="T14" fmla="*/ 11 w 17"/>
                  <a:gd name="T15" fmla="*/ 8 h 10"/>
                  <a:gd name="T16" fmla="*/ 11 w 17"/>
                  <a:gd name="T17" fmla="*/ 6 h 10"/>
                  <a:gd name="T18" fmla="*/ 9 w 17"/>
                  <a:gd name="T19" fmla="*/ 6 h 10"/>
                  <a:gd name="T20" fmla="*/ 7 w 17"/>
                  <a:gd name="T21" fmla="*/ 5 h 10"/>
                  <a:gd name="T22" fmla="*/ 5 w 17"/>
                  <a:gd name="T23" fmla="*/ 5 h 10"/>
                  <a:gd name="T24" fmla="*/ 3 w 17"/>
                  <a:gd name="T25" fmla="*/ 5 h 10"/>
                  <a:gd name="T26" fmla="*/ 4 w 17"/>
                  <a:gd name="T27" fmla="*/ 7 h 10"/>
                  <a:gd name="T28" fmla="*/ 4 w 17"/>
                  <a:gd name="T29" fmla="*/ 8 h 10"/>
                  <a:gd name="T30" fmla="*/ 2 w 17"/>
                  <a:gd name="T31" fmla="*/ 8 h 10"/>
                  <a:gd name="T32" fmla="*/ 0 w 17"/>
                  <a:gd name="T33" fmla="*/ 8 h 10"/>
                  <a:gd name="T34" fmla="*/ 0 w 17"/>
                  <a:gd name="T35" fmla="*/ 6 h 10"/>
                  <a:gd name="T36" fmla="*/ 0 w 17"/>
                  <a:gd name="T37" fmla="*/ 4 h 10"/>
                  <a:gd name="T38" fmla="*/ 1 w 17"/>
                  <a:gd name="T39" fmla="*/ 4 h 10"/>
                  <a:gd name="T40" fmla="*/ 3 w 17"/>
                  <a:gd name="T41" fmla="*/ 5 h 10"/>
                  <a:gd name="T42" fmla="*/ 3 w 17"/>
                  <a:gd name="T43" fmla="*/ 3 h 10"/>
                  <a:gd name="T44" fmla="*/ 3 w 17"/>
                  <a:gd name="T45" fmla="*/ 0 h 10"/>
                  <a:gd name="T46" fmla="*/ 5 w 17"/>
                  <a:gd name="T47" fmla="*/ 0 h 10"/>
                  <a:gd name="T48" fmla="*/ 7 w 17"/>
                  <a:gd name="T49" fmla="*/ 2 h 10"/>
                  <a:gd name="T50" fmla="*/ 9 w 17"/>
                  <a:gd name="T51" fmla="*/ 2 h 10"/>
                  <a:gd name="T52" fmla="*/ 11 w 17"/>
                  <a:gd name="T53" fmla="*/ 2 h 10"/>
                  <a:gd name="T54" fmla="*/ 11 w 17"/>
                  <a:gd name="T55" fmla="*/ 4 h 10"/>
                  <a:gd name="T56" fmla="*/ 11 w 17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0">
                    <a:moveTo>
                      <a:pt x="11" y="6"/>
                    </a:moveTo>
                    <a:lnTo>
                      <a:pt x="14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8" name="Freeform 298">
                <a:extLst>
                  <a:ext uri="{FF2B5EF4-FFF2-40B4-BE49-F238E27FC236}">
                    <a16:creationId xmlns:a16="http://schemas.microsoft.com/office/drawing/2014/main" id="{364F4E86-6A66-43A5-BFE3-D75DD9F39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850"/>
                <a:ext cx="1" cy="1"/>
              </a:xfrm>
              <a:custGeom>
                <a:avLst/>
                <a:gdLst>
                  <a:gd name="T0" fmla="*/ 10 w 13"/>
                  <a:gd name="T1" fmla="*/ 1 h 9"/>
                  <a:gd name="T2" fmla="*/ 12 w 13"/>
                  <a:gd name="T3" fmla="*/ 3 h 9"/>
                  <a:gd name="T4" fmla="*/ 13 w 13"/>
                  <a:gd name="T5" fmla="*/ 5 h 9"/>
                  <a:gd name="T6" fmla="*/ 12 w 13"/>
                  <a:gd name="T7" fmla="*/ 6 h 9"/>
                  <a:gd name="T8" fmla="*/ 9 w 13"/>
                  <a:gd name="T9" fmla="*/ 7 h 9"/>
                  <a:gd name="T10" fmla="*/ 7 w 13"/>
                  <a:gd name="T11" fmla="*/ 8 h 9"/>
                  <a:gd name="T12" fmla="*/ 5 w 13"/>
                  <a:gd name="T13" fmla="*/ 9 h 9"/>
                  <a:gd name="T14" fmla="*/ 4 w 13"/>
                  <a:gd name="T15" fmla="*/ 7 h 9"/>
                  <a:gd name="T16" fmla="*/ 3 w 13"/>
                  <a:gd name="T17" fmla="*/ 6 h 9"/>
                  <a:gd name="T18" fmla="*/ 1 w 13"/>
                  <a:gd name="T19" fmla="*/ 3 h 9"/>
                  <a:gd name="T20" fmla="*/ 0 w 13"/>
                  <a:gd name="T21" fmla="*/ 2 h 9"/>
                  <a:gd name="T22" fmla="*/ 2 w 13"/>
                  <a:gd name="T23" fmla="*/ 1 h 9"/>
                  <a:gd name="T24" fmla="*/ 4 w 13"/>
                  <a:gd name="T25" fmla="*/ 0 h 9"/>
                  <a:gd name="T26" fmla="*/ 5 w 13"/>
                  <a:gd name="T27" fmla="*/ 1 h 9"/>
                  <a:gd name="T28" fmla="*/ 6 w 13"/>
                  <a:gd name="T29" fmla="*/ 3 h 9"/>
                  <a:gd name="T30" fmla="*/ 8 w 13"/>
                  <a:gd name="T31" fmla="*/ 2 h 9"/>
                  <a:gd name="T32" fmla="*/ 10 w 13"/>
                  <a:gd name="T3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9">
                    <a:moveTo>
                      <a:pt x="10" y="1"/>
                    </a:moveTo>
                    <a:lnTo>
                      <a:pt x="12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9" name="Freeform 299">
                <a:extLst>
                  <a:ext uri="{FF2B5EF4-FFF2-40B4-BE49-F238E27FC236}">
                    <a16:creationId xmlns:a16="http://schemas.microsoft.com/office/drawing/2014/main" id="{25515F7B-3025-4817-B475-DB91BC90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2847"/>
                <a:ext cx="1" cy="1"/>
              </a:xfrm>
              <a:custGeom>
                <a:avLst/>
                <a:gdLst>
                  <a:gd name="T0" fmla="*/ 8 w 10"/>
                  <a:gd name="T1" fmla="*/ 8 h 10"/>
                  <a:gd name="T2" fmla="*/ 6 w 10"/>
                  <a:gd name="T3" fmla="*/ 9 h 10"/>
                  <a:gd name="T4" fmla="*/ 5 w 10"/>
                  <a:gd name="T5" fmla="*/ 10 h 10"/>
                  <a:gd name="T6" fmla="*/ 3 w 10"/>
                  <a:gd name="T7" fmla="*/ 8 h 10"/>
                  <a:gd name="T8" fmla="*/ 2 w 10"/>
                  <a:gd name="T9" fmla="*/ 7 h 10"/>
                  <a:gd name="T10" fmla="*/ 1 w 10"/>
                  <a:gd name="T11" fmla="*/ 5 h 10"/>
                  <a:gd name="T12" fmla="*/ 0 w 10"/>
                  <a:gd name="T13" fmla="*/ 4 h 10"/>
                  <a:gd name="T14" fmla="*/ 2 w 10"/>
                  <a:gd name="T15" fmla="*/ 3 h 10"/>
                  <a:gd name="T16" fmla="*/ 4 w 10"/>
                  <a:gd name="T17" fmla="*/ 2 h 10"/>
                  <a:gd name="T18" fmla="*/ 6 w 10"/>
                  <a:gd name="T19" fmla="*/ 1 h 10"/>
                  <a:gd name="T20" fmla="*/ 8 w 10"/>
                  <a:gd name="T21" fmla="*/ 0 h 10"/>
                  <a:gd name="T22" fmla="*/ 9 w 10"/>
                  <a:gd name="T23" fmla="*/ 2 h 10"/>
                  <a:gd name="T24" fmla="*/ 10 w 10"/>
                  <a:gd name="T25" fmla="*/ 3 h 10"/>
                  <a:gd name="T26" fmla="*/ 8 w 10"/>
                  <a:gd name="T27" fmla="*/ 4 h 10"/>
                  <a:gd name="T28" fmla="*/ 6 w 10"/>
                  <a:gd name="T29" fmla="*/ 5 h 10"/>
                  <a:gd name="T30" fmla="*/ 7 w 10"/>
                  <a:gd name="T31" fmla="*/ 7 h 10"/>
                  <a:gd name="T32" fmla="*/ 8 w 10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lnTo>
                      <a:pt x="6" y="9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0" name="Freeform 300">
                <a:extLst>
                  <a:ext uri="{FF2B5EF4-FFF2-40B4-BE49-F238E27FC236}">
                    <a16:creationId xmlns:a16="http://schemas.microsoft.com/office/drawing/2014/main" id="{2A770797-F3DC-41B1-B70C-91ABAAC4F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7" y="2842"/>
                <a:ext cx="1" cy="1"/>
              </a:xfrm>
              <a:custGeom>
                <a:avLst/>
                <a:gdLst>
                  <a:gd name="T0" fmla="*/ 9 w 11"/>
                  <a:gd name="T1" fmla="*/ 3 h 9"/>
                  <a:gd name="T2" fmla="*/ 10 w 11"/>
                  <a:gd name="T3" fmla="*/ 5 h 9"/>
                  <a:gd name="T4" fmla="*/ 11 w 11"/>
                  <a:gd name="T5" fmla="*/ 6 h 9"/>
                  <a:gd name="T6" fmla="*/ 9 w 11"/>
                  <a:gd name="T7" fmla="*/ 7 h 9"/>
                  <a:gd name="T8" fmla="*/ 7 w 11"/>
                  <a:gd name="T9" fmla="*/ 7 h 9"/>
                  <a:gd name="T10" fmla="*/ 5 w 11"/>
                  <a:gd name="T11" fmla="*/ 8 h 9"/>
                  <a:gd name="T12" fmla="*/ 2 w 11"/>
                  <a:gd name="T13" fmla="*/ 9 h 9"/>
                  <a:gd name="T14" fmla="*/ 1 w 11"/>
                  <a:gd name="T15" fmla="*/ 7 h 9"/>
                  <a:gd name="T16" fmla="*/ 0 w 11"/>
                  <a:gd name="T17" fmla="*/ 5 h 9"/>
                  <a:gd name="T18" fmla="*/ 2 w 11"/>
                  <a:gd name="T19" fmla="*/ 5 h 9"/>
                  <a:gd name="T20" fmla="*/ 5 w 11"/>
                  <a:gd name="T21" fmla="*/ 4 h 9"/>
                  <a:gd name="T22" fmla="*/ 4 w 11"/>
                  <a:gd name="T23" fmla="*/ 2 h 9"/>
                  <a:gd name="T24" fmla="*/ 2 w 11"/>
                  <a:gd name="T25" fmla="*/ 1 h 9"/>
                  <a:gd name="T26" fmla="*/ 5 w 11"/>
                  <a:gd name="T27" fmla="*/ 0 h 9"/>
                  <a:gd name="T28" fmla="*/ 7 w 11"/>
                  <a:gd name="T29" fmla="*/ 0 h 9"/>
                  <a:gd name="T30" fmla="*/ 8 w 11"/>
                  <a:gd name="T31" fmla="*/ 1 h 9"/>
                  <a:gd name="T32" fmla="*/ 9 w 11"/>
                  <a:gd name="T3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3"/>
                    </a:moveTo>
                    <a:lnTo>
                      <a:pt x="10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1" name="Freeform 301">
                <a:extLst>
                  <a:ext uri="{FF2B5EF4-FFF2-40B4-BE49-F238E27FC236}">
                    <a16:creationId xmlns:a16="http://schemas.microsoft.com/office/drawing/2014/main" id="{221E4B56-8DF0-4818-949B-60D52622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39"/>
                <a:ext cx="1" cy="1"/>
              </a:xfrm>
              <a:custGeom>
                <a:avLst/>
                <a:gdLst>
                  <a:gd name="T0" fmla="*/ 4 w 13"/>
                  <a:gd name="T1" fmla="*/ 10 h 10"/>
                  <a:gd name="T2" fmla="*/ 0 w 13"/>
                  <a:gd name="T3" fmla="*/ 3 h 10"/>
                  <a:gd name="T4" fmla="*/ 4 w 13"/>
                  <a:gd name="T5" fmla="*/ 2 h 10"/>
                  <a:gd name="T6" fmla="*/ 11 w 13"/>
                  <a:gd name="T7" fmla="*/ 0 h 10"/>
                  <a:gd name="T8" fmla="*/ 12 w 13"/>
                  <a:gd name="T9" fmla="*/ 2 h 10"/>
                  <a:gd name="T10" fmla="*/ 13 w 13"/>
                  <a:gd name="T11" fmla="*/ 4 h 10"/>
                  <a:gd name="T12" fmla="*/ 11 w 13"/>
                  <a:gd name="T13" fmla="*/ 4 h 10"/>
                  <a:gd name="T14" fmla="*/ 9 w 13"/>
                  <a:gd name="T15" fmla="*/ 5 h 10"/>
                  <a:gd name="T16" fmla="*/ 7 w 13"/>
                  <a:gd name="T17" fmla="*/ 5 h 10"/>
                  <a:gd name="T18" fmla="*/ 6 w 13"/>
                  <a:gd name="T19" fmla="*/ 6 h 10"/>
                  <a:gd name="T20" fmla="*/ 7 w 13"/>
                  <a:gd name="T21" fmla="*/ 7 h 10"/>
                  <a:gd name="T22" fmla="*/ 7 w 13"/>
                  <a:gd name="T23" fmla="*/ 9 h 10"/>
                  <a:gd name="T24" fmla="*/ 6 w 13"/>
                  <a:gd name="T25" fmla="*/ 9 h 10"/>
                  <a:gd name="T26" fmla="*/ 4 w 13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4" y="10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2" name="Freeform 302">
                <a:extLst>
                  <a:ext uri="{FF2B5EF4-FFF2-40B4-BE49-F238E27FC236}">
                    <a16:creationId xmlns:a16="http://schemas.microsoft.com/office/drawing/2014/main" id="{5BDEDBDB-8BB7-4BEB-B751-4B2237293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" y="2839"/>
                <a:ext cx="0" cy="1"/>
              </a:xfrm>
              <a:custGeom>
                <a:avLst/>
                <a:gdLst>
                  <a:gd name="T0" fmla="*/ 8 w 10"/>
                  <a:gd name="T1" fmla="*/ 4 h 9"/>
                  <a:gd name="T2" fmla="*/ 9 w 10"/>
                  <a:gd name="T3" fmla="*/ 5 h 9"/>
                  <a:gd name="T4" fmla="*/ 10 w 10"/>
                  <a:gd name="T5" fmla="*/ 7 h 9"/>
                  <a:gd name="T6" fmla="*/ 8 w 10"/>
                  <a:gd name="T7" fmla="*/ 8 h 9"/>
                  <a:gd name="T8" fmla="*/ 6 w 10"/>
                  <a:gd name="T9" fmla="*/ 8 h 9"/>
                  <a:gd name="T10" fmla="*/ 4 w 10"/>
                  <a:gd name="T11" fmla="*/ 9 h 9"/>
                  <a:gd name="T12" fmla="*/ 2 w 10"/>
                  <a:gd name="T13" fmla="*/ 9 h 9"/>
                  <a:gd name="T14" fmla="*/ 1 w 10"/>
                  <a:gd name="T15" fmla="*/ 8 h 9"/>
                  <a:gd name="T16" fmla="*/ 0 w 10"/>
                  <a:gd name="T17" fmla="*/ 6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3 h 9"/>
                  <a:gd name="T24" fmla="*/ 2 w 10"/>
                  <a:gd name="T25" fmla="*/ 1 h 9"/>
                  <a:gd name="T26" fmla="*/ 4 w 10"/>
                  <a:gd name="T27" fmla="*/ 1 h 9"/>
                  <a:gd name="T28" fmla="*/ 6 w 10"/>
                  <a:gd name="T29" fmla="*/ 0 h 9"/>
                  <a:gd name="T30" fmla="*/ 7 w 10"/>
                  <a:gd name="T31" fmla="*/ 2 h 9"/>
                  <a:gd name="T32" fmla="*/ 8 w 10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lnTo>
                      <a:pt x="9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3" name="Freeform 303">
                <a:extLst>
                  <a:ext uri="{FF2B5EF4-FFF2-40B4-BE49-F238E27FC236}">
                    <a16:creationId xmlns:a16="http://schemas.microsoft.com/office/drawing/2014/main" id="{780AC538-21FC-4D3B-BA1F-191633E6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32"/>
                <a:ext cx="1" cy="0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4 h 7"/>
                  <a:gd name="T4" fmla="*/ 11 w 11"/>
                  <a:gd name="T5" fmla="*/ 6 h 7"/>
                  <a:gd name="T6" fmla="*/ 10 w 11"/>
                  <a:gd name="T7" fmla="*/ 7 h 7"/>
                  <a:gd name="T8" fmla="*/ 8 w 11"/>
                  <a:gd name="T9" fmla="*/ 7 h 7"/>
                  <a:gd name="T10" fmla="*/ 6 w 11"/>
                  <a:gd name="T11" fmla="*/ 7 h 7"/>
                  <a:gd name="T12" fmla="*/ 4 w 11"/>
                  <a:gd name="T13" fmla="*/ 7 h 7"/>
                  <a:gd name="T14" fmla="*/ 3 w 11"/>
                  <a:gd name="T15" fmla="*/ 6 h 7"/>
                  <a:gd name="T16" fmla="*/ 1 w 11"/>
                  <a:gd name="T17" fmla="*/ 4 h 7"/>
                  <a:gd name="T18" fmla="*/ 0 w 11"/>
                  <a:gd name="T19" fmla="*/ 2 h 7"/>
                  <a:gd name="T20" fmla="*/ 0 w 11"/>
                  <a:gd name="T21" fmla="*/ 0 h 7"/>
                  <a:gd name="T22" fmla="*/ 1 w 11"/>
                  <a:gd name="T23" fmla="*/ 0 h 7"/>
                  <a:gd name="T24" fmla="*/ 5 w 11"/>
                  <a:gd name="T25" fmla="*/ 0 h 7"/>
                  <a:gd name="T26" fmla="*/ 5 w 11"/>
                  <a:gd name="T27" fmla="*/ 1 h 7"/>
                  <a:gd name="T28" fmla="*/ 6 w 11"/>
                  <a:gd name="T29" fmla="*/ 3 h 7"/>
                  <a:gd name="T30" fmla="*/ 8 w 11"/>
                  <a:gd name="T31" fmla="*/ 3 h 7"/>
                  <a:gd name="T32" fmla="*/ 10 w 11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4" name="Freeform 304">
                <a:extLst>
                  <a:ext uri="{FF2B5EF4-FFF2-40B4-BE49-F238E27FC236}">
                    <a16:creationId xmlns:a16="http://schemas.microsoft.com/office/drawing/2014/main" id="{C523F773-E2E7-4A1A-913B-819E1EF10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826"/>
                <a:ext cx="1" cy="1"/>
              </a:xfrm>
              <a:custGeom>
                <a:avLst/>
                <a:gdLst>
                  <a:gd name="T0" fmla="*/ 5 w 18"/>
                  <a:gd name="T1" fmla="*/ 6 h 6"/>
                  <a:gd name="T2" fmla="*/ 3 w 18"/>
                  <a:gd name="T3" fmla="*/ 6 h 6"/>
                  <a:gd name="T4" fmla="*/ 1 w 18"/>
                  <a:gd name="T5" fmla="*/ 6 h 6"/>
                  <a:gd name="T6" fmla="*/ 0 w 18"/>
                  <a:gd name="T7" fmla="*/ 4 h 6"/>
                  <a:gd name="T8" fmla="*/ 0 w 18"/>
                  <a:gd name="T9" fmla="*/ 2 h 6"/>
                  <a:gd name="T10" fmla="*/ 2 w 18"/>
                  <a:gd name="T11" fmla="*/ 2 h 6"/>
                  <a:gd name="T12" fmla="*/ 4 w 18"/>
                  <a:gd name="T13" fmla="*/ 2 h 6"/>
                  <a:gd name="T14" fmla="*/ 7 w 18"/>
                  <a:gd name="T15" fmla="*/ 2 h 6"/>
                  <a:gd name="T16" fmla="*/ 9 w 18"/>
                  <a:gd name="T17" fmla="*/ 2 h 6"/>
                  <a:gd name="T18" fmla="*/ 13 w 18"/>
                  <a:gd name="T19" fmla="*/ 0 h 6"/>
                  <a:gd name="T20" fmla="*/ 15 w 18"/>
                  <a:gd name="T21" fmla="*/ 0 h 6"/>
                  <a:gd name="T22" fmla="*/ 17 w 18"/>
                  <a:gd name="T23" fmla="*/ 0 h 6"/>
                  <a:gd name="T24" fmla="*/ 17 w 18"/>
                  <a:gd name="T25" fmla="*/ 3 h 6"/>
                  <a:gd name="T26" fmla="*/ 18 w 18"/>
                  <a:gd name="T27" fmla="*/ 5 h 6"/>
                  <a:gd name="T28" fmla="*/ 16 w 18"/>
                  <a:gd name="T29" fmla="*/ 5 h 6"/>
                  <a:gd name="T30" fmla="*/ 14 w 18"/>
                  <a:gd name="T31" fmla="*/ 5 h 6"/>
                  <a:gd name="T32" fmla="*/ 12 w 18"/>
                  <a:gd name="T33" fmla="*/ 5 h 6"/>
                  <a:gd name="T34" fmla="*/ 10 w 18"/>
                  <a:gd name="T35" fmla="*/ 5 h 6"/>
                  <a:gd name="T36" fmla="*/ 8 w 18"/>
                  <a:gd name="T37" fmla="*/ 5 h 6"/>
                  <a:gd name="T38" fmla="*/ 5 w 18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">
                    <a:moveTo>
                      <a:pt x="5" y="6"/>
                    </a:moveTo>
                    <a:lnTo>
                      <a:pt x="3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5" name="Freeform 305">
                <a:extLst>
                  <a:ext uri="{FF2B5EF4-FFF2-40B4-BE49-F238E27FC236}">
                    <a16:creationId xmlns:a16="http://schemas.microsoft.com/office/drawing/2014/main" id="{6EBDC3F6-6B20-4F2B-922B-4CDA57A0F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824"/>
                <a:ext cx="1" cy="0"/>
              </a:xfrm>
              <a:custGeom>
                <a:avLst/>
                <a:gdLst>
                  <a:gd name="T0" fmla="*/ 2 w 10"/>
                  <a:gd name="T1" fmla="*/ 13 h 13"/>
                  <a:gd name="T2" fmla="*/ 1 w 10"/>
                  <a:gd name="T3" fmla="*/ 8 h 13"/>
                  <a:gd name="T4" fmla="*/ 0 w 10"/>
                  <a:gd name="T5" fmla="*/ 7 h 13"/>
                  <a:gd name="T6" fmla="*/ 0 w 10"/>
                  <a:gd name="T7" fmla="*/ 5 h 13"/>
                  <a:gd name="T8" fmla="*/ 2 w 10"/>
                  <a:gd name="T9" fmla="*/ 5 h 13"/>
                  <a:gd name="T10" fmla="*/ 4 w 10"/>
                  <a:gd name="T11" fmla="*/ 4 h 13"/>
                  <a:gd name="T12" fmla="*/ 3 w 10"/>
                  <a:gd name="T13" fmla="*/ 3 h 13"/>
                  <a:gd name="T14" fmla="*/ 3 w 10"/>
                  <a:gd name="T15" fmla="*/ 1 h 13"/>
                  <a:gd name="T16" fmla="*/ 5 w 10"/>
                  <a:gd name="T17" fmla="*/ 1 h 13"/>
                  <a:gd name="T18" fmla="*/ 8 w 10"/>
                  <a:gd name="T19" fmla="*/ 0 h 13"/>
                  <a:gd name="T20" fmla="*/ 9 w 10"/>
                  <a:gd name="T21" fmla="*/ 4 h 13"/>
                  <a:gd name="T22" fmla="*/ 10 w 10"/>
                  <a:gd name="T23" fmla="*/ 6 h 13"/>
                  <a:gd name="T24" fmla="*/ 10 w 10"/>
                  <a:gd name="T25" fmla="*/ 8 h 13"/>
                  <a:gd name="T26" fmla="*/ 8 w 10"/>
                  <a:gd name="T27" fmla="*/ 8 h 13"/>
                  <a:gd name="T28" fmla="*/ 5 w 10"/>
                  <a:gd name="T29" fmla="*/ 8 h 13"/>
                  <a:gd name="T30" fmla="*/ 6 w 10"/>
                  <a:gd name="T31" fmla="*/ 11 h 13"/>
                  <a:gd name="T32" fmla="*/ 6 w 10"/>
                  <a:gd name="T33" fmla="*/ 13 h 13"/>
                  <a:gd name="T34" fmla="*/ 4 w 10"/>
                  <a:gd name="T35" fmla="*/ 13 h 13"/>
                  <a:gd name="T36" fmla="*/ 2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2" y="13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6" name="Freeform 306">
                <a:extLst>
                  <a:ext uri="{FF2B5EF4-FFF2-40B4-BE49-F238E27FC236}">
                    <a16:creationId xmlns:a16="http://schemas.microsoft.com/office/drawing/2014/main" id="{0E04E55D-8710-4535-9E86-C162C187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18"/>
                <a:ext cx="1" cy="1"/>
              </a:xfrm>
              <a:custGeom>
                <a:avLst/>
                <a:gdLst>
                  <a:gd name="T0" fmla="*/ 11 w 11"/>
                  <a:gd name="T1" fmla="*/ 12 h 12"/>
                  <a:gd name="T2" fmla="*/ 9 w 11"/>
                  <a:gd name="T3" fmla="*/ 12 h 12"/>
                  <a:gd name="T4" fmla="*/ 7 w 11"/>
                  <a:gd name="T5" fmla="*/ 12 h 12"/>
                  <a:gd name="T6" fmla="*/ 5 w 11"/>
                  <a:gd name="T7" fmla="*/ 9 h 12"/>
                  <a:gd name="T8" fmla="*/ 5 w 11"/>
                  <a:gd name="T9" fmla="*/ 8 h 12"/>
                  <a:gd name="T10" fmla="*/ 3 w 11"/>
                  <a:gd name="T11" fmla="*/ 8 h 12"/>
                  <a:gd name="T12" fmla="*/ 1 w 11"/>
                  <a:gd name="T13" fmla="*/ 8 h 12"/>
                  <a:gd name="T14" fmla="*/ 0 w 11"/>
                  <a:gd name="T15" fmla="*/ 6 h 12"/>
                  <a:gd name="T16" fmla="*/ 0 w 11"/>
                  <a:gd name="T17" fmla="*/ 4 h 12"/>
                  <a:gd name="T18" fmla="*/ 2 w 11"/>
                  <a:gd name="T19" fmla="*/ 4 h 12"/>
                  <a:gd name="T20" fmla="*/ 4 w 11"/>
                  <a:gd name="T21" fmla="*/ 4 h 12"/>
                  <a:gd name="T22" fmla="*/ 3 w 11"/>
                  <a:gd name="T23" fmla="*/ 2 h 12"/>
                  <a:gd name="T24" fmla="*/ 3 w 11"/>
                  <a:gd name="T25" fmla="*/ 0 h 12"/>
                  <a:gd name="T26" fmla="*/ 5 w 11"/>
                  <a:gd name="T27" fmla="*/ 0 h 12"/>
                  <a:gd name="T28" fmla="*/ 8 w 11"/>
                  <a:gd name="T29" fmla="*/ 0 h 12"/>
                  <a:gd name="T30" fmla="*/ 8 w 11"/>
                  <a:gd name="T31" fmla="*/ 2 h 12"/>
                  <a:gd name="T32" fmla="*/ 9 w 11"/>
                  <a:gd name="T33" fmla="*/ 4 h 12"/>
                  <a:gd name="T34" fmla="*/ 9 w 11"/>
                  <a:gd name="T35" fmla="*/ 6 h 12"/>
                  <a:gd name="T36" fmla="*/ 10 w 11"/>
                  <a:gd name="T37" fmla="*/ 7 h 12"/>
                  <a:gd name="T38" fmla="*/ 11 w 11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9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7" name="Freeform 307">
                <a:extLst>
                  <a:ext uri="{FF2B5EF4-FFF2-40B4-BE49-F238E27FC236}">
                    <a16:creationId xmlns:a16="http://schemas.microsoft.com/office/drawing/2014/main" id="{1E330553-591F-41F9-A6B7-168F66FDB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810"/>
                <a:ext cx="0" cy="0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7 h 9"/>
                  <a:gd name="T4" fmla="*/ 9 w 9"/>
                  <a:gd name="T5" fmla="*/ 9 h 9"/>
                  <a:gd name="T6" fmla="*/ 8 w 9"/>
                  <a:gd name="T7" fmla="*/ 9 h 9"/>
                  <a:gd name="T8" fmla="*/ 5 w 9"/>
                  <a:gd name="T9" fmla="*/ 9 h 9"/>
                  <a:gd name="T10" fmla="*/ 2 w 9"/>
                  <a:gd name="T11" fmla="*/ 9 h 9"/>
                  <a:gd name="T12" fmla="*/ 1 w 9"/>
                  <a:gd name="T13" fmla="*/ 9 h 9"/>
                  <a:gd name="T14" fmla="*/ 0 w 9"/>
                  <a:gd name="T15" fmla="*/ 7 h 9"/>
                  <a:gd name="T16" fmla="*/ 0 w 9"/>
                  <a:gd name="T17" fmla="*/ 5 h 9"/>
                  <a:gd name="T18" fmla="*/ 2 w 9"/>
                  <a:gd name="T19" fmla="*/ 5 h 9"/>
                  <a:gd name="T20" fmla="*/ 5 w 9"/>
                  <a:gd name="T21" fmla="*/ 5 h 9"/>
                  <a:gd name="T22" fmla="*/ 3 w 9"/>
                  <a:gd name="T23" fmla="*/ 3 h 9"/>
                  <a:gd name="T24" fmla="*/ 3 w 9"/>
                  <a:gd name="T25" fmla="*/ 0 h 9"/>
                  <a:gd name="T26" fmla="*/ 6 w 9"/>
                  <a:gd name="T27" fmla="*/ 0 h 9"/>
                  <a:gd name="T28" fmla="*/ 8 w 9"/>
                  <a:gd name="T29" fmla="*/ 2 h 9"/>
                  <a:gd name="T30" fmla="*/ 8 w 9"/>
                  <a:gd name="T31" fmla="*/ 3 h 9"/>
                  <a:gd name="T32" fmla="*/ 9 w 9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8" name="Freeform 308">
                <a:extLst>
                  <a:ext uri="{FF2B5EF4-FFF2-40B4-BE49-F238E27FC236}">
                    <a16:creationId xmlns:a16="http://schemas.microsoft.com/office/drawing/2014/main" id="{3495889B-4086-4F20-8FFA-37A7943D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09"/>
                <a:ext cx="1" cy="0"/>
              </a:xfrm>
              <a:custGeom>
                <a:avLst/>
                <a:gdLst>
                  <a:gd name="T0" fmla="*/ 0 w 14"/>
                  <a:gd name="T1" fmla="*/ 0 h 8"/>
                  <a:gd name="T2" fmla="*/ 5 w 14"/>
                  <a:gd name="T3" fmla="*/ 0 h 8"/>
                  <a:gd name="T4" fmla="*/ 7 w 14"/>
                  <a:gd name="T5" fmla="*/ 0 h 8"/>
                  <a:gd name="T6" fmla="*/ 9 w 14"/>
                  <a:gd name="T7" fmla="*/ 0 h 8"/>
                  <a:gd name="T8" fmla="*/ 9 w 14"/>
                  <a:gd name="T9" fmla="*/ 2 h 8"/>
                  <a:gd name="T10" fmla="*/ 10 w 14"/>
                  <a:gd name="T11" fmla="*/ 4 h 8"/>
                  <a:gd name="T12" fmla="*/ 12 w 14"/>
                  <a:gd name="T13" fmla="*/ 4 h 8"/>
                  <a:gd name="T14" fmla="*/ 14 w 14"/>
                  <a:gd name="T15" fmla="*/ 4 h 8"/>
                  <a:gd name="T16" fmla="*/ 14 w 14"/>
                  <a:gd name="T17" fmla="*/ 8 h 8"/>
                  <a:gd name="T18" fmla="*/ 11 w 14"/>
                  <a:gd name="T19" fmla="*/ 8 h 8"/>
                  <a:gd name="T20" fmla="*/ 2 w 14"/>
                  <a:gd name="T21" fmla="*/ 8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9" name="Freeform 309">
                <a:extLst>
                  <a:ext uri="{FF2B5EF4-FFF2-40B4-BE49-F238E27FC236}">
                    <a16:creationId xmlns:a16="http://schemas.microsoft.com/office/drawing/2014/main" id="{65F8C413-481C-4876-B6AA-06E9B266D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06"/>
                <a:ext cx="0" cy="0"/>
              </a:xfrm>
              <a:custGeom>
                <a:avLst/>
                <a:gdLst>
                  <a:gd name="T0" fmla="*/ 10 w 11"/>
                  <a:gd name="T1" fmla="*/ 4 h 8"/>
                  <a:gd name="T2" fmla="*/ 10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5 w 11"/>
                  <a:gd name="T11" fmla="*/ 6 h 8"/>
                  <a:gd name="T12" fmla="*/ 5 w 11"/>
                  <a:gd name="T13" fmla="*/ 4 h 8"/>
                  <a:gd name="T14" fmla="*/ 3 w 11"/>
                  <a:gd name="T15" fmla="*/ 4 h 8"/>
                  <a:gd name="T16" fmla="*/ 1 w 11"/>
                  <a:gd name="T17" fmla="*/ 4 h 8"/>
                  <a:gd name="T18" fmla="*/ 1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7 w 11"/>
                  <a:gd name="T27" fmla="*/ 0 h 8"/>
                  <a:gd name="T28" fmla="*/ 9 w 11"/>
                  <a:gd name="T29" fmla="*/ 0 h 8"/>
                  <a:gd name="T30" fmla="*/ 10 w 11"/>
                  <a:gd name="T31" fmla="*/ 2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0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0" name="Freeform 310">
                <a:extLst>
                  <a:ext uri="{FF2B5EF4-FFF2-40B4-BE49-F238E27FC236}">
                    <a16:creationId xmlns:a16="http://schemas.microsoft.com/office/drawing/2014/main" id="{B6B40CFA-F276-4862-95CD-ABE64A30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8"/>
                <a:ext cx="0" cy="1"/>
              </a:xfrm>
              <a:custGeom>
                <a:avLst/>
                <a:gdLst>
                  <a:gd name="T0" fmla="*/ 13 w 14"/>
                  <a:gd name="T1" fmla="*/ 1 h 4"/>
                  <a:gd name="T2" fmla="*/ 13 w 14"/>
                  <a:gd name="T3" fmla="*/ 3 h 4"/>
                  <a:gd name="T4" fmla="*/ 14 w 14"/>
                  <a:gd name="T5" fmla="*/ 4 h 4"/>
                  <a:gd name="T6" fmla="*/ 12 w 14"/>
                  <a:gd name="T7" fmla="*/ 4 h 4"/>
                  <a:gd name="T8" fmla="*/ 10 w 14"/>
                  <a:gd name="T9" fmla="*/ 4 h 4"/>
                  <a:gd name="T10" fmla="*/ 8 w 14"/>
                  <a:gd name="T11" fmla="*/ 4 h 4"/>
                  <a:gd name="T12" fmla="*/ 5 w 14"/>
                  <a:gd name="T13" fmla="*/ 4 h 4"/>
                  <a:gd name="T14" fmla="*/ 3 w 14"/>
                  <a:gd name="T15" fmla="*/ 4 h 4"/>
                  <a:gd name="T16" fmla="*/ 1 w 14"/>
                  <a:gd name="T17" fmla="*/ 4 h 4"/>
                  <a:gd name="T18" fmla="*/ 0 w 14"/>
                  <a:gd name="T19" fmla="*/ 2 h 4"/>
                  <a:gd name="T20" fmla="*/ 0 w 14"/>
                  <a:gd name="T21" fmla="*/ 0 h 4"/>
                  <a:gd name="T22" fmla="*/ 9 w 14"/>
                  <a:gd name="T23" fmla="*/ 0 h 4"/>
                  <a:gd name="T24" fmla="*/ 13 w 14"/>
                  <a:gd name="T2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">
                    <a:moveTo>
                      <a:pt x="13" y="1"/>
                    </a:moveTo>
                    <a:lnTo>
                      <a:pt x="13" y="3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1" name="Freeform 311">
                <a:extLst>
                  <a:ext uri="{FF2B5EF4-FFF2-40B4-BE49-F238E27FC236}">
                    <a16:creationId xmlns:a16="http://schemas.microsoft.com/office/drawing/2014/main" id="{C6CD917D-6D70-4FC3-B05D-9B379163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778"/>
                <a:ext cx="0" cy="0"/>
              </a:xfrm>
              <a:custGeom>
                <a:avLst/>
                <a:gdLst>
                  <a:gd name="T0" fmla="*/ 5 w 9"/>
                  <a:gd name="T1" fmla="*/ 9 h 9"/>
                  <a:gd name="T2" fmla="*/ 3 w 9"/>
                  <a:gd name="T3" fmla="*/ 9 h 9"/>
                  <a:gd name="T4" fmla="*/ 1 w 9"/>
                  <a:gd name="T5" fmla="*/ 9 h 9"/>
                  <a:gd name="T6" fmla="*/ 1 w 9"/>
                  <a:gd name="T7" fmla="*/ 7 h 9"/>
                  <a:gd name="T8" fmla="*/ 0 w 9"/>
                  <a:gd name="T9" fmla="*/ 4 h 9"/>
                  <a:gd name="T10" fmla="*/ 0 w 9"/>
                  <a:gd name="T11" fmla="*/ 2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7 w 9"/>
                  <a:gd name="T19" fmla="*/ 0 h 9"/>
                  <a:gd name="T20" fmla="*/ 9 w 9"/>
                  <a:gd name="T21" fmla="*/ 1 h 9"/>
                  <a:gd name="T22" fmla="*/ 9 w 9"/>
                  <a:gd name="T23" fmla="*/ 2 h 9"/>
                  <a:gd name="T24" fmla="*/ 9 w 9"/>
                  <a:gd name="T25" fmla="*/ 4 h 9"/>
                  <a:gd name="T26" fmla="*/ 7 w 9"/>
                  <a:gd name="T27" fmla="*/ 4 h 9"/>
                  <a:gd name="T28" fmla="*/ 4 w 9"/>
                  <a:gd name="T29" fmla="*/ 4 h 9"/>
                  <a:gd name="T30" fmla="*/ 5 w 9"/>
                  <a:gd name="T31" fmla="*/ 7 h 9"/>
                  <a:gd name="T32" fmla="*/ 5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2" name="Freeform 312">
                <a:extLst>
                  <a:ext uri="{FF2B5EF4-FFF2-40B4-BE49-F238E27FC236}">
                    <a16:creationId xmlns:a16="http://schemas.microsoft.com/office/drawing/2014/main" id="{AC5D055A-8091-4A85-BA77-7C81E5F8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" y="2777"/>
                <a:ext cx="0" cy="1"/>
              </a:xfrm>
              <a:custGeom>
                <a:avLst/>
                <a:gdLst>
                  <a:gd name="T0" fmla="*/ 4 w 8"/>
                  <a:gd name="T1" fmla="*/ 16 h 17"/>
                  <a:gd name="T2" fmla="*/ 3 w 8"/>
                  <a:gd name="T3" fmla="*/ 12 h 17"/>
                  <a:gd name="T4" fmla="*/ 3 w 8"/>
                  <a:gd name="T5" fmla="*/ 8 h 17"/>
                  <a:gd name="T6" fmla="*/ 0 w 8"/>
                  <a:gd name="T7" fmla="*/ 0 h 17"/>
                  <a:gd name="T8" fmla="*/ 3 w 8"/>
                  <a:gd name="T9" fmla="*/ 0 h 17"/>
                  <a:gd name="T10" fmla="*/ 5 w 8"/>
                  <a:gd name="T11" fmla="*/ 0 h 17"/>
                  <a:gd name="T12" fmla="*/ 6 w 8"/>
                  <a:gd name="T13" fmla="*/ 2 h 17"/>
                  <a:gd name="T14" fmla="*/ 6 w 8"/>
                  <a:gd name="T15" fmla="*/ 4 h 17"/>
                  <a:gd name="T16" fmla="*/ 6 w 8"/>
                  <a:gd name="T17" fmla="*/ 6 h 17"/>
                  <a:gd name="T18" fmla="*/ 6 w 8"/>
                  <a:gd name="T19" fmla="*/ 8 h 17"/>
                  <a:gd name="T20" fmla="*/ 7 w 8"/>
                  <a:gd name="T21" fmla="*/ 12 h 17"/>
                  <a:gd name="T22" fmla="*/ 8 w 8"/>
                  <a:gd name="T23" fmla="*/ 15 h 17"/>
                  <a:gd name="T24" fmla="*/ 8 w 8"/>
                  <a:gd name="T25" fmla="*/ 17 h 17"/>
                  <a:gd name="T26" fmla="*/ 6 w 8"/>
                  <a:gd name="T27" fmla="*/ 17 h 17"/>
                  <a:gd name="T28" fmla="*/ 4 w 8"/>
                  <a:gd name="T2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7">
                    <a:moveTo>
                      <a:pt x="4" y="16"/>
                    </a:moveTo>
                    <a:lnTo>
                      <a:pt x="3" y="12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3" name="Freeform 313">
                <a:extLst>
                  <a:ext uri="{FF2B5EF4-FFF2-40B4-BE49-F238E27FC236}">
                    <a16:creationId xmlns:a16="http://schemas.microsoft.com/office/drawing/2014/main" id="{035BCDA0-3363-4AD0-92DB-7DA029247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6"/>
                <a:ext cx="1" cy="1"/>
              </a:xfrm>
              <a:custGeom>
                <a:avLst/>
                <a:gdLst>
                  <a:gd name="T0" fmla="*/ 4 w 8"/>
                  <a:gd name="T1" fmla="*/ 7 h 11"/>
                  <a:gd name="T2" fmla="*/ 3 w 8"/>
                  <a:gd name="T3" fmla="*/ 4 h 11"/>
                  <a:gd name="T4" fmla="*/ 3 w 8"/>
                  <a:gd name="T5" fmla="*/ 2 h 11"/>
                  <a:gd name="T6" fmla="*/ 2 w 8"/>
                  <a:gd name="T7" fmla="*/ 0 h 11"/>
                  <a:gd name="T8" fmla="*/ 4 w 8"/>
                  <a:gd name="T9" fmla="*/ 0 h 11"/>
                  <a:gd name="T10" fmla="*/ 6 w 8"/>
                  <a:gd name="T11" fmla="*/ 0 h 11"/>
                  <a:gd name="T12" fmla="*/ 7 w 8"/>
                  <a:gd name="T13" fmla="*/ 2 h 11"/>
                  <a:gd name="T14" fmla="*/ 7 w 8"/>
                  <a:gd name="T15" fmla="*/ 4 h 11"/>
                  <a:gd name="T16" fmla="*/ 7 w 8"/>
                  <a:gd name="T17" fmla="*/ 6 h 11"/>
                  <a:gd name="T18" fmla="*/ 8 w 8"/>
                  <a:gd name="T19" fmla="*/ 8 h 11"/>
                  <a:gd name="T20" fmla="*/ 8 w 8"/>
                  <a:gd name="T21" fmla="*/ 10 h 11"/>
                  <a:gd name="T22" fmla="*/ 8 w 8"/>
                  <a:gd name="T23" fmla="*/ 11 h 11"/>
                  <a:gd name="T24" fmla="*/ 6 w 8"/>
                  <a:gd name="T25" fmla="*/ 11 h 11"/>
                  <a:gd name="T26" fmla="*/ 4 w 8"/>
                  <a:gd name="T27" fmla="*/ 11 h 11"/>
                  <a:gd name="T28" fmla="*/ 2 w 8"/>
                  <a:gd name="T29" fmla="*/ 11 h 11"/>
                  <a:gd name="T30" fmla="*/ 0 w 8"/>
                  <a:gd name="T31" fmla="*/ 11 h 11"/>
                  <a:gd name="T32" fmla="*/ 0 w 8"/>
                  <a:gd name="T33" fmla="*/ 9 h 11"/>
                  <a:gd name="T34" fmla="*/ 0 w 8"/>
                  <a:gd name="T35" fmla="*/ 7 h 11"/>
                  <a:gd name="T36" fmla="*/ 2 w 8"/>
                  <a:gd name="T37" fmla="*/ 7 h 11"/>
                  <a:gd name="T38" fmla="*/ 4 w 8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1">
                    <a:moveTo>
                      <a:pt x="4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4" name="Freeform 314">
                <a:extLst>
                  <a:ext uri="{FF2B5EF4-FFF2-40B4-BE49-F238E27FC236}">
                    <a16:creationId xmlns:a16="http://schemas.microsoft.com/office/drawing/2014/main" id="{632E6E4E-28B5-4E81-96DD-FA283EF7F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4"/>
                <a:ext cx="2" cy="2"/>
              </a:xfrm>
              <a:custGeom>
                <a:avLst/>
                <a:gdLst>
                  <a:gd name="T0" fmla="*/ 2 w 21"/>
                  <a:gd name="T1" fmla="*/ 26 h 30"/>
                  <a:gd name="T2" fmla="*/ 0 w 21"/>
                  <a:gd name="T3" fmla="*/ 19 h 30"/>
                  <a:gd name="T4" fmla="*/ 0 w 21"/>
                  <a:gd name="T5" fmla="*/ 14 h 30"/>
                  <a:gd name="T6" fmla="*/ 4 w 21"/>
                  <a:gd name="T7" fmla="*/ 14 h 30"/>
                  <a:gd name="T8" fmla="*/ 6 w 21"/>
                  <a:gd name="T9" fmla="*/ 14 h 30"/>
                  <a:gd name="T10" fmla="*/ 8 w 21"/>
                  <a:gd name="T11" fmla="*/ 14 h 30"/>
                  <a:gd name="T12" fmla="*/ 10 w 21"/>
                  <a:gd name="T13" fmla="*/ 14 h 30"/>
                  <a:gd name="T14" fmla="*/ 12 w 21"/>
                  <a:gd name="T15" fmla="*/ 14 h 30"/>
                  <a:gd name="T16" fmla="*/ 12 w 21"/>
                  <a:gd name="T17" fmla="*/ 13 h 30"/>
                  <a:gd name="T18" fmla="*/ 12 w 21"/>
                  <a:gd name="T19" fmla="*/ 11 h 30"/>
                  <a:gd name="T20" fmla="*/ 14 w 21"/>
                  <a:gd name="T21" fmla="*/ 11 h 30"/>
                  <a:gd name="T22" fmla="*/ 16 w 21"/>
                  <a:gd name="T23" fmla="*/ 11 h 30"/>
                  <a:gd name="T24" fmla="*/ 14 w 21"/>
                  <a:gd name="T25" fmla="*/ 3 h 30"/>
                  <a:gd name="T26" fmla="*/ 14 w 21"/>
                  <a:gd name="T27" fmla="*/ 1 h 30"/>
                  <a:gd name="T28" fmla="*/ 13 w 21"/>
                  <a:gd name="T29" fmla="*/ 0 h 30"/>
                  <a:gd name="T30" fmla="*/ 15 w 21"/>
                  <a:gd name="T31" fmla="*/ 0 h 30"/>
                  <a:gd name="T32" fmla="*/ 17 w 21"/>
                  <a:gd name="T33" fmla="*/ 0 h 30"/>
                  <a:gd name="T34" fmla="*/ 18 w 21"/>
                  <a:gd name="T35" fmla="*/ 2 h 30"/>
                  <a:gd name="T36" fmla="*/ 18 w 21"/>
                  <a:gd name="T37" fmla="*/ 4 h 30"/>
                  <a:gd name="T38" fmla="*/ 20 w 21"/>
                  <a:gd name="T39" fmla="*/ 11 h 30"/>
                  <a:gd name="T40" fmla="*/ 20 w 21"/>
                  <a:gd name="T41" fmla="*/ 13 h 30"/>
                  <a:gd name="T42" fmla="*/ 20 w 21"/>
                  <a:gd name="T43" fmla="*/ 16 h 30"/>
                  <a:gd name="T44" fmla="*/ 21 w 21"/>
                  <a:gd name="T45" fmla="*/ 18 h 30"/>
                  <a:gd name="T46" fmla="*/ 21 w 21"/>
                  <a:gd name="T47" fmla="*/ 20 h 30"/>
                  <a:gd name="T48" fmla="*/ 19 w 21"/>
                  <a:gd name="T49" fmla="*/ 20 h 30"/>
                  <a:gd name="T50" fmla="*/ 17 w 21"/>
                  <a:gd name="T51" fmla="*/ 19 h 30"/>
                  <a:gd name="T52" fmla="*/ 13 w 21"/>
                  <a:gd name="T53" fmla="*/ 19 h 30"/>
                  <a:gd name="T54" fmla="*/ 10 w 21"/>
                  <a:gd name="T55" fmla="*/ 19 h 30"/>
                  <a:gd name="T56" fmla="*/ 8 w 21"/>
                  <a:gd name="T57" fmla="*/ 19 h 30"/>
                  <a:gd name="T58" fmla="*/ 8 w 21"/>
                  <a:gd name="T59" fmla="*/ 21 h 30"/>
                  <a:gd name="T60" fmla="*/ 9 w 21"/>
                  <a:gd name="T61" fmla="*/ 23 h 30"/>
                  <a:gd name="T62" fmla="*/ 10 w 21"/>
                  <a:gd name="T63" fmla="*/ 27 h 30"/>
                  <a:gd name="T64" fmla="*/ 6 w 21"/>
                  <a:gd name="T65" fmla="*/ 26 h 30"/>
                  <a:gd name="T66" fmla="*/ 6 w 21"/>
                  <a:gd name="T67" fmla="*/ 28 h 30"/>
                  <a:gd name="T68" fmla="*/ 6 w 21"/>
                  <a:gd name="T69" fmla="*/ 30 h 30"/>
                  <a:gd name="T70" fmla="*/ 5 w 21"/>
                  <a:gd name="T71" fmla="*/ 30 h 30"/>
                  <a:gd name="T72" fmla="*/ 3 w 21"/>
                  <a:gd name="T73" fmla="*/ 30 h 30"/>
                  <a:gd name="T74" fmla="*/ 2 w 21"/>
                  <a:gd name="T75" fmla="*/ 28 h 30"/>
                  <a:gd name="T76" fmla="*/ 2 w 21"/>
                  <a:gd name="T7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30">
                    <a:moveTo>
                      <a:pt x="2" y="26"/>
                    </a:moveTo>
                    <a:lnTo>
                      <a:pt x="0" y="19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5" name="Freeform 315">
                <a:extLst>
                  <a:ext uri="{FF2B5EF4-FFF2-40B4-BE49-F238E27FC236}">
                    <a16:creationId xmlns:a16="http://schemas.microsoft.com/office/drawing/2014/main" id="{F069E265-D34D-4940-98F8-2B17FE780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771"/>
                <a:ext cx="1" cy="1"/>
              </a:xfrm>
              <a:custGeom>
                <a:avLst/>
                <a:gdLst>
                  <a:gd name="T0" fmla="*/ 10 w 10"/>
                  <a:gd name="T1" fmla="*/ 13 h 13"/>
                  <a:gd name="T2" fmla="*/ 6 w 10"/>
                  <a:gd name="T3" fmla="*/ 13 h 13"/>
                  <a:gd name="T4" fmla="*/ 4 w 10"/>
                  <a:gd name="T5" fmla="*/ 13 h 13"/>
                  <a:gd name="T6" fmla="*/ 2 w 10"/>
                  <a:gd name="T7" fmla="*/ 13 h 13"/>
                  <a:gd name="T8" fmla="*/ 2 w 10"/>
                  <a:gd name="T9" fmla="*/ 11 h 13"/>
                  <a:gd name="T10" fmla="*/ 1 w 10"/>
                  <a:gd name="T11" fmla="*/ 8 h 13"/>
                  <a:gd name="T12" fmla="*/ 1 w 10"/>
                  <a:gd name="T13" fmla="*/ 4 h 13"/>
                  <a:gd name="T14" fmla="*/ 0 w 10"/>
                  <a:gd name="T15" fmla="*/ 2 h 13"/>
                  <a:gd name="T16" fmla="*/ 0 w 10"/>
                  <a:gd name="T17" fmla="*/ 0 h 13"/>
                  <a:gd name="T18" fmla="*/ 2 w 10"/>
                  <a:gd name="T19" fmla="*/ 0 h 13"/>
                  <a:gd name="T20" fmla="*/ 4 w 10"/>
                  <a:gd name="T21" fmla="*/ 0 h 13"/>
                  <a:gd name="T22" fmla="*/ 4 w 10"/>
                  <a:gd name="T23" fmla="*/ 2 h 13"/>
                  <a:gd name="T24" fmla="*/ 5 w 10"/>
                  <a:gd name="T25" fmla="*/ 4 h 13"/>
                  <a:gd name="T26" fmla="*/ 7 w 10"/>
                  <a:gd name="T27" fmla="*/ 4 h 13"/>
                  <a:gd name="T28" fmla="*/ 8 w 10"/>
                  <a:gd name="T29" fmla="*/ 4 h 13"/>
                  <a:gd name="T30" fmla="*/ 9 w 10"/>
                  <a:gd name="T31" fmla="*/ 6 h 13"/>
                  <a:gd name="T32" fmla="*/ 9 w 10"/>
                  <a:gd name="T33" fmla="*/ 8 h 13"/>
                  <a:gd name="T34" fmla="*/ 10 w 10"/>
                  <a:gd name="T35" fmla="*/ 11 h 13"/>
                  <a:gd name="T36" fmla="*/ 10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11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6" name="Freeform 316">
                <a:extLst>
                  <a:ext uri="{FF2B5EF4-FFF2-40B4-BE49-F238E27FC236}">
                    <a16:creationId xmlns:a16="http://schemas.microsoft.com/office/drawing/2014/main" id="{DE39878B-1597-42A4-A00B-DB1F6E7F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" y="2770"/>
                <a:ext cx="0" cy="1"/>
              </a:xfrm>
              <a:custGeom>
                <a:avLst/>
                <a:gdLst>
                  <a:gd name="T0" fmla="*/ 4 w 12"/>
                  <a:gd name="T1" fmla="*/ 20 h 20"/>
                  <a:gd name="T2" fmla="*/ 3 w 12"/>
                  <a:gd name="T3" fmla="*/ 16 h 20"/>
                  <a:gd name="T4" fmla="*/ 2 w 12"/>
                  <a:gd name="T5" fmla="*/ 13 h 20"/>
                  <a:gd name="T6" fmla="*/ 2 w 12"/>
                  <a:gd name="T7" fmla="*/ 11 h 20"/>
                  <a:gd name="T8" fmla="*/ 2 w 12"/>
                  <a:gd name="T9" fmla="*/ 9 h 20"/>
                  <a:gd name="T10" fmla="*/ 1 w 12"/>
                  <a:gd name="T11" fmla="*/ 7 h 20"/>
                  <a:gd name="T12" fmla="*/ 1 w 12"/>
                  <a:gd name="T13" fmla="*/ 5 h 20"/>
                  <a:gd name="T14" fmla="*/ 0 w 12"/>
                  <a:gd name="T15" fmla="*/ 4 h 20"/>
                  <a:gd name="T16" fmla="*/ 2 w 12"/>
                  <a:gd name="T17" fmla="*/ 4 h 20"/>
                  <a:gd name="T18" fmla="*/ 4 w 12"/>
                  <a:gd name="T19" fmla="*/ 4 h 20"/>
                  <a:gd name="T20" fmla="*/ 4 w 12"/>
                  <a:gd name="T21" fmla="*/ 2 h 20"/>
                  <a:gd name="T22" fmla="*/ 4 w 12"/>
                  <a:gd name="T23" fmla="*/ 0 h 20"/>
                  <a:gd name="T24" fmla="*/ 7 w 12"/>
                  <a:gd name="T25" fmla="*/ 0 h 20"/>
                  <a:gd name="T26" fmla="*/ 9 w 12"/>
                  <a:gd name="T27" fmla="*/ 0 h 20"/>
                  <a:gd name="T28" fmla="*/ 9 w 12"/>
                  <a:gd name="T29" fmla="*/ 2 h 20"/>
                  <a:gd name="T30" fmla="*/ 9 w 12"/>
                  <a:gd name="T31" fmla="*/ 4 h 20"/>
                  <a:gd name="T32" fmla="*/ 10 w 12"/>
                  <a:gd name="T33" fmla="*/ 6 h 20"/>
                  <a:gd name="T34" fmla="*/ 10 w 12"/>
                  <a:gd name="T35" fmla="*/ 8 h 20"/>
                  <a:gd name="T36" fmla="*/ 11 w 12"/>
                  <a:gd name="T37" fmla="*/ 10 h 20"/>
                  <a:gd name="T38" fmla="*/ 11 w 12"/>
                  <a:gd name="T39" fmla="*/ 12 h 20"/>
                  <a:gd name="T40" fmla="*/ 12 w 12"/>
                  <a:gd name="T41" fmla="*/ 13 h 20"/>
                  <a:gd name="T42" fmla="*/ 12 w 12"/>
                  <a:gd name="T43" fmla="*/ 16 h 20"/>
                  <a:gd name="T44" fmla="*/ 10 w 12"/>
                  <a:gd name="T45" fmla="*/ 16 h 20"/>
                  <a:gd name="T46" fmla="*/ 8 w 12"/>
                  <a:gd name="T47" fmla="*/ 16 h 20"/>
                  <a:gd name="T48" fmla="*/ 8 w 12"/>
                  <a:gd name="T49" fmla="*/ 18 h 20"/>
                  <a:gd name="T50" fmla="*/ 9 w 12"/>
                  <a:gd name="T51" fmla="*/ 20 h 20"/>
                  <a:gd name="T52" fmla="*/ 7 w 12"/>
                  <a:gd name="T53" fmla="*/ 20 h 20"/>
                  <a:gd name="T54" fmla="*/ 4 w 12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0">
                    <a:moveTo>
                      <a:pt x="4" y="20"/>
                    </a:move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7" name="Freeform 317">
                <a:extLst>
                  <a:ext uri="{FF2B5EF4-FFF2-40B4-BE49-F238E27FC236}">
                    <a16:creationId xmlns:a16="http://schemas.microsoft.com/office/drawing/2014/main" id="{0241182C-AAFB-41B3-9B65-A9A862E3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70"/>
                <a:ext cx="1" cy="1"/>
              </a:xfrm>
              <a:custGeom>
                <a:avLst/>
                <a:gdLst>
                  <a:gd name="T0" fmla="*/ 12 w 14"/>
                  <a:gd name="T1" fmla="*/ 16 h 16"/>
                  <a:gd name="T2" fmla="*/ 10 w 14"/>
                  <a:gd name="T3" fmla="*/ 16 h 16"/>
                  <a:gd name="T4" fmla="*/ 8 w 14"/>
                  <a:gd name="T5" fmla="*/ 16 h 16"/>
                  <a:gd name="T6" fmla="*/ 7 w 14"/>
                  <a:gd name="T7" fmla="*/ 14 h 16"/>
                  <a:gd name="T8" fmla="*/ 7 w 14"/>
                  <a:gd name="T9" fmla="*/ 11 h 16"/>
                  <a:gd name="T10" fmla="*/ 7 w 14"/>
                  <a:gd name="T11" fmla="*/ 9 h 16"/>
                  <a:gd name="T12" fmla="*/ 5 w 14"/>
                  <a:gd name="T13" fmla="*/ 7 h 16"/>
                  <a:gd name="T14" fmla="*/ 3 w 14"/>
                  <a:gd name="T15" fmla="*/ 7 h 16"/>
                  <a:gd name="T16" fmla="*/ 1 w 14"/>
                  <a:gd name="T17" fmla="*/ 7 h 16"/>
                  <a:gd name="T18" fmla="*/ 1 w 14"/>
                  <a:gd name="T19" fmla="*/ 5 h 16"/>
                  <a:gd name="T20" fmla="*/ 0 w 14"/>
                  <a:gd name="T21" fmla="*/ 3 h 16"/>
                  <a:gd name="T22" fmla="*/ 0 w 14"/>
                  <a:gd name="T23" fmla="*/ 0 h 16"/>
                  <a:gd name="T24" fmla="*/ 2 w 14"/>
                  <a:gd name="T25" fmla="*/ 0 h 16"/>
                  <a:gd name="T26" fmla="*/ 3 w 14"/>
                  <a:gd name="T27" fmla="*/ 0 h 16"/>
                  <a:gd name="T28" fmla="*/ 4 w 14"/>
                  <a:gd name="T29" fmla="*/ 2 h 16"/>
                  <a:gd name="T30" fmla="*/ 4 w 14"/>
                  <a:gd name="T31" fmla="*/ 3 h 16"/>
                  <a:gd name="T32" fmla="*/ 7 w 14"/>
                  <a:gd name="T33" fmla="*/ 4 h 16"/>
                  <a:gd name="T34" fmla="*/ 9 w 14"/>
                  <a:gd name="T35" fmla="*/ 4 h 16"/>
                  <a:gd name="T36" fmla="*/ 11 w 14"/>
                  <a:gd name="T37" fmla="*/ 4 h 16"/>
                  <a:gd name="T38" fmla="*/ 13 w 14"/>
                  <a:gd name="T39" fmla="*/ 4 h 16"/>
                  <a:gd name="T40" fmla="*/ 14 w 14"/>
                  <a:gd name="T41" fmla="*/ 6 h 16"/>
                  <a:gd name="T42" fmla="*/ 14 w 14"/>
                  <a:gd name="T43" fmla="*/ 8 h 16"/>
                  <a:gd name="T44" fmla="*/ 12 w 14"/>
                  <a:gd name="T45" fmla="*/ 7 h 16"/>
                  <a:gd name="T46" fmla="*/ 10 w 14"/>
                  <a:gd name="T47" fmla="*/ 7 h 16"/>
                  <a:gd name="T48" fmla="*/ 10 w 14"/>
                  <a:gd name="T49" fmla="*/ 9 h 16"/>
                  <a:gd name="T50" fmla="*/ 11 w 14"/>
                  <a:gd name="T51" fmla="*/ 11 h 16"/>
                  <a:gd name="T52" fmla="*/ 12 w 14"/>
                  <a:gd name="T5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6">
                    <a:moveTo>
                      <a:pt x="12" y="16"/>
                    </a:moveTo>
                    <a:lnTo>
                      <a:pt x="10" y="16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8" name="Freeform 318">
                <a:extLst>
                  <a:ext uri="{FF2B5EF4-FFF2-40B4-BE49-F238E27FC236}">
                    <a16:creationId xmlns:a16="http://schemas.microsoft.com/office/drawing/2014/main" id="{3DA36FD3-E6D6-4372-8A12-B56F3251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769"/>
                <a:ext cx="0" cy="0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6 w 10"/>
                  <a:gd name="T9" fmla="*/ 9 h 9"/>
                  <a:gd name="T10" fmla="*/ 5 w 10"/>
                  <a:gd name="T11" fmla="*/ 7 h 9"/>
                  <a:gd name="T12" fmla="*/ 5 w 10"/>
                  <a:gd name="T13" fmla="*/ 5 h 9"/>
                  <a:gd name="T14" fmla="*/ 3 w 10"/>
                  <a:gd name="T15" fmla="*/ 5 h 9"/>
                  <a:gd name="T16" fmla="*/ 1 w 10"/>
                  <a:gd name="T17" fmla="*/ 5 h 9"/>
                  <a:gd name="T18" fmla="*/ 0 w 10"/>
                  <a:gd name="T19" fmla="*/ 2 h 9"/>
                  <a:gd name="T20" fmla="*/ 0 w 10"/>
                  <a:gd name="T21" fmla="*/ 0 h 9"/>
                  <a:gd name="T22" fmla="*/ 2 w 10"/>
                  <a:gd name="T23" fmla="*/ 0 h 9"/>
                  <a:gd name="T24" fmla="*/ 4 w 10"/>
                  <a:gd name="T25" fmla="*/ 1 h 9"/>
                  <a:gd name="T26" fmla="*/ 6 w 10"/>
                  <a:gd name="T27" fmla="*/ 0 h 9"/>
                  <a:gd name="T28" fmla="*/ 8 w 10"/>
                  <a:gd name="T29" fmla="*/ 1 h 9"/>
                  <a:gd name="T30" fmla="*/ 8 w 10"/>
                  <a:gd name="T31" fmla="*/ 2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9" name="Freeform 319">
                <a:extLst>
                  <a:ext uri="{FF2B5EF4-FFF2-40B4-BE49-F238E27FC236}">
                    <a16:creationId xmlns:a16="http://schemas.microsoft.com/office/drawing/2014/main" id="{FCED51F5-BA79-4ECA-993B-2F8AFDD555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54" y="2771"/>
                <a:ext cx="55" cy="80"/>
              </a:xfrm>
              <a:custGeom>
                <a:avLst/>
                <a:gdLst>
                  <a:gd name="T0" fmla="*/ 800 w 886"/>
                  <a:gd name="T1" fmla="*/ 102 h 1280"/>
                  <a:gd name="T2" fmla="*/ 771 w 886"/>
                  <a:gd name="T3" fmla="*/ 144 h 1280"/>
                  <a:gd name="T4" fmla="*/ 753 w 886"/>
                  <a:gd name="T5" fmla="*/ 157 h 1280"/>
                  <a:gd name="T6" fmla="*/ 642 w 886"/>
                  <a:gd name="T7" fmla="*/ 256 h 1280"/>
                  <a:gd name="T8" fmla="*/ 543 w 886"/>
                  <a:gd name="T9" fmla="*/ 378 h 1280"/>
                  <a:gd name="T10" fmla="*/ 517 w 886"/>
                  <a:gd name="T11" fmla="*/ 397 h 1280"/>
                  <a:gd name="T12" fmla="*/ 481 w 886"/>
                  <a:gd name="T13" fmla="*/ 444 h 1280"/>
                  <a:gd name="T14" fmla="*/ 348 w 886"/>
                  <a:gd name="T15" fmla="*/ 623 h 1280"/>
                  <a:gd name="T16" fmla="*/ 333 w 886"/>
                  <a:gd name="T17" fmla="*/ 641 h 1280"/>
                  <a:gd name="T18" fmla="*/ 228 w 886"/>
                  <a:gd name="T19" fmla="*/ 794 h 1280"/>
                  <a:gd name="T20" fmla="*/ 198 w 886"/>
                  <a:gd name="T21" fmla="*/ 880 h 1280"/>
                  <a:gd name="T22" fmla="*/ 60 w 886"/>
                  <a:gd name="T23" fmla="*/ 1109 h 1280"/>
                  <a:gd name="T24" fmla="*/ 54 w 886"/>
                  <a:gd name="T25" fmla="*/ 1243 h 1280"/>
                  <a:gd name="T26" fmla="*/ 76 w 886"/>
                  <a:gd name="T27" fmla="*/ 1131 h 1280"/>
                  <a:gd name="T28" fmla="*/ 12 w 886"/>
                  <a:gd name="T29" fmla="*/ 1240 h 1280"/>
                  <a:gd name="T30" fmla="*/ 8 w 886"/>
                  <a:gd name="T31" fmla="*/ 1175 h 1280"/>
                  <a:gd name="T32" fmla="*/ 51 w 886"/>
                  <a:gd name="T33" fmla="*/ 1134 h 1280"/>
                  <a:gd name="T34" fmla="*/ 49 w 886"/>
                  <a:gd name="T35" fmla="*/ 1063 h 1280"/>
                  <a:gd name="T36" fmla="*/ 81 w 886"/>
                  <a:gd name="T37" fmla="*/ 1006 h 1280"/>
                  <a:gd name="T38" fmla="*/ 108 w 886"/>
                  <a:gd name="T39" fmla="*/ 952 h 1280"/>
                  <a:gd name="T40" fmla="*/ 127 w 886"/>
                  <a:gd name="T41" fmla="*/ 892 h 1280"/>
                  <a:gd name="T42" fmla="*/ 167 w 886"/>
                  <a:gd name="T43" fmla="*/ 827 h 1280"/>
                  <a:gd name="T44" fmla="*/ 201 w 886"/>
                  <a:gd name="T45" fmla="*/ 772 h 1280"/>
                  <a:gd name="T46" fmla="*/ 247 w 886"/>
                  <a:gd name="T47" fmla="*/ 708 h 1280"/>
                  <a:gd name="T48" fmla="*/ 292 w 886"/>
                  <a:gd name="T49" fmla="*/ 648 h 1280"/>
                  <a:gd name="T50" fmla="*/ 343 w 886"/>
                  <a:gd name="T51" fmla="*/ 600 h 1280"/>
                  <a:gd name="T52" fmla="*/ 371 w 886"/>
                  <a:gd name="T53" fmla="*/ 554 h 1280"/>
                  <a:gd name="T54" fmla="*/ 423 w 886"/>
                  <a:gd name="T55" fmla="*/ 483 h 1280"/>
                  <a:gd name="T56" fmla="*/ 460 w 886"/>
                  <a:gd name="T57" fmla="*/ 434 h 1280"/>
                  <a:gd name="T58" fmla="*/ 498 w 886"/>
                  <a:gd name="T59" fmla="*/ 384 h 1280"/>
                  <a:gd name="T60" fmla="*/ 546 w 886"/>
                  <a:gd name="T61" fmla="*/ 329 h 1280"/>
                  <a:gd name="T62" fmla="*/ 585 w 886"/>
                  <a:gd name="T63" fmla="*/ 281 h 1280"/>
                  <a:gd name="T64" fmla="*/ 632 w 886"/>
                  <a:gd name="T65" fmla="*/ 229 h 1280"/>
                  <a:gd name="T66" fmla="*/ 682 w 886"/>
                  <a:gd name="T67" fmla="*/ 181 h 1280"/>
                  <a:gd name="T68" fmla="*/ 730 w 886"/>
                  <a:gd name="T69" fmla="*/ 123 h 1280"/>
                  <a:gd name="T70" fmla="*/ 776 w 886"/>
                  <a:gd name="T71" fmla="*/ 83 h 1280"/>
                  <a:gd name="T72" fmla="*/ 816 w 886"/>
                  <a:gd name="T73" fmla="*/ 33 h 1280"/>
                  <a:gd name="T74" fmla="*/ 880 w 886"/>
                  <a:gd name="T75" fmla="*/ 15 h 1280"/>
                  <a:gd name="T76" fmla="*/ 857 w 886"/>
                  <a:gd name="T77" fmla="*/ 29 h 1280"/>
                  <a:gd name="T78" fmla="*/ 848 w 886"/>
                  <a:gd name="T79" fmla="*/ 37 h 1280"/>
                  <a:gd name="T80" fmla="*/ 841 w 886"/>
                  <a:gd name="T81" fmla="*/ 53 h 1280"/>
                  <a:gd name="T82" fmla="*/ 831 w 886"/>
                  <a:gd name="T83" fmla="*/ 88 h 1280"/>
                  <a:gd name="T84" fmla="*/ 815 w 886"/>
                  <a:gd name="T85" fmla="*/ 114 h 1280"/>
                  <a:gd name="T86" fmla="*/ 766 w 886"/>
                  <a:gd name="T87" fmla="*/ 176 h 1280"/>
                  <a:gd name="T88" fmla="*/ 714 w 886"/>
                  <a:gd name="T89" fmla="*/ 220 h 1280"/>
                  <a:gd name="T90" fmla="*/ 673 w 886"/>
                  <a:gd name="T91" fmla="*/ 280 h 1280"/>
                  <a:gd name="T92" fmla="*/ 626 w 886"/>
                  <a:gd name="T93" fmla="*/ 332 h 1280"/>
                  <a:gd name="T94" fmla="*/ 577 w 886"/>
                  <a:gd name="T95" fmla="*/ 393 h 1280"/>
                  <a:gd name="T96" fmla="*/ 531 w 886"/>
                  <a:gd name="T97" fmla="*/ 422 h 1280"/>
                  <a:gd name="T98" fmla="*/ 488 w 886"/>
                  <a:gd name="T99" fmla="*/ 487 h 1280"/>
                  <a:gd name="T100" fmla="*/ 452 w 886"/>
                  <a:gd name="T101" fmla="*/ 544 h 1280"/>
                  <a:gd name="T102" fmla="*/ 403 w 886"/>
                  <a:gd name="T103" fmla="*/ 605 h 1280"/>
                  <a:gd name="T104" fmla="*/ 362 w 886"/>
                  <a:gd name="T105" fmla="*/ 661 h 1280"/>
                  <a:gd name="T106" fmla="*/ 322 w 886"/>
                  <a:gd name="T107" fmla="*/ 703 h 1280"/>
                  <a:gd name="T108" fmla="*/ 298 w 886"/>
                  <a:gd name="T109" fmla="*/ 744 h 1280"/>
                  <a:gd name="T110" fmla="*/ 264 w 886"/>
                  <a:gd name="T111" fmla="*/ 793 h 1280"/>
                  <a:gd name="T112" fmla="*/ 221 w 886"/>
                  <a:gd name="T113" fmla="*/ 862 h 1280"/>
                  <a:gd name="T114" fmla="*/ 177 w 886"/>
                  <a:gd name="T115" fmla="*/ 926 h 1280"/>
                  <a:gd name="T116" fmla="*/ 155 w 886"/>
                  <a:gd name="T117" fmla="*/ 979 h 1280"/>
                  <a:gd name="T118" fmla="*/ 120 w 886"/>
                  <a:gd name="T119" fmla="*/ 1047 h 1280"/>
                  <a:gd name="T120" fmla="*/ 91 w 886"/>
                  <a:gd name="T121" fmla="*/ 1129 h 1280"/>
                  <a:gd name="T122" fmla="*/ 67 w 886"/>
                  <a:gd name="T123" fmla="*/ 1205 h 1280"/>
                  <a:gd name="T124" fmla="*/ 37 w 886"/>
                  <a:gd name="T125" fmla="*/ 1258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" h="1280">
                    <a:moveTo>
                      <a:pt x="793" y="81"/>
                    </a:moveTo>
                    <a:lnTo>
                      <a:pt x="795" y="81"/>
                    </a:lnTo>
                    <a:lnTo>
                      <a:pt x="796" y="81"/>
                    </a:lnTo>
                    <a:lnTo>
                      <a:pt x="796" y="79"/>
                    </a:lnTo>
                    <a:lnTo>
                      <a:pt x="796" y="77"/>
                    </a:lnTo>
                    <a:lnTo>
                      <a:pt x="800" y="78"/>
                    </a:lnTo>
                    <a:lnTo>
                      <a:pt x="799" y="74"/>
                    </a:lnTo>
                    <a:lnTo>
                      <a:pt x="798" y="72"/>
                    </a:lnTo>
                    <a:lnTo>
                      <a:pt x="798" y="70"/>
                    </a:lnTo>
                    <a:lnTo>
                      <a:pt x="800" y="70"/>
                    </a:lnTo>
                    <a:lnTo>
                      <a:pt x="803" y="70"/>
                    </a:lnTo>
                    <a:lnTo>
                      <a:pt x="807" y="70"/>
                    </a:lnTo>
                    <a:lnTo>
                      <a:pt x="809" y="71"/>
                    </a:lnTo>
                    <a:lnTo>
                      <a:pt x="811" y="71"/>
                    </a:lnTo>
                    <a:lnTo>
                      <a:pt x="811" y="69"/>
                    </a:lnTo>
                    <a:lnTo>
                      <a:pt x="810" y="67"/>
                    </a:lnTo>
                    <a:lnTo>
                      <a:pt x="810" y="64"/>
                    </a:lnTo>
                    <a:lnTo>
                      <a:pt x="810" y="62"/>
                    </a:lnTo>
                    <a:lnTo>
                      <a:pt x="808" y="55"/>
                    </a:lnTo>
                    <a:lnTo>
                      <a:pt x="808" y="53"/>
                    </a:lnTo>
                    <a:lnTo>
                      <a:pt x="807" y="51"/>
                    </a:lnTo>
                    <a:lnTo>
                      <a:pt x="805" y="51"/>
                    </a:lnTo>
                    <a:lnTo>
                      <a:pt x="803" y="51"/>
                    </a:lnTo>
                    <a:lnTo>
                      <a:pt x="804" y="52"/>
                    </a:lnTo>
                    <a:lnTo>
                      <a:pt x="804" y="54"/>
                    </a:lnTo>
                    <a:lnTo>
                      <a:pt x="806" y="62"/>
                    </a:lnTo>
                    <a:lnTo>
                      <a:pt x="804" y="62"/>
                    </a:lnTo>
                    <a:lnTo>
                      <a:pt x="802" y="62"/>
                    </a:lnTo>
                    <a:lnTo>
                      <a:pt x="802" y="64"/>
                    </a:lnTo>
                    <a:lnTo>
                      <a:pt x="802" y="65"/>
                    </a:lnTo>
                    <a:lnTo>
                      <a:pt x="800" y="65"/>
                    </a:lnTo>
                    <a:lnTo>
                      <a:pt x="798" y="65"/>
                    </a:lnTo>
                    <a:lnTo>
                      <a:pt x="796" y="65"/>
                    </a:lnTo>
                    <a:lnTo>
                      <a:pt x="794" y="65"/>
                    </a:lnTo>
                    <a:lnTo>
                      <a:pt x="790" y="65"/>
                    </a:lnTo>
                    <a:lnTo>
                      <a:pt x="790" y="70"/>
                    </a:lnTo>
                    <a:lnTo>
                      <a:pt x="792" y="77"/>
                    </a:lnTo>
                    <a:lnTo>
                      <a:pt x="792" y="79"/>
                    </a:lnTo>
                    <a:lnTo>
                      <a:pt x="793" y="81"/>
                    </a:lnTo>
                    <a:close/>
                    <a:moveTo>
                      <a:pt x="791" y="93"/>
                    </a:moveTo>
                    <a:lnTo>
                      <a:pt x="791" y="95"/>
                    </a:lnTo>
                    <a:lnTo>
                      <a:pt x="791" y="97"/>
                    </a:lnTo>
                    <a:lnTo>
                      <a:pt x="793" y="97"/>
                    </a:lnTo>
                    <a:lnTo>
                      <a:pt x="795" y="97"/>
                    </a:lnTo>
                    <a:lnTo>
                      <a:pt x="797" y="97"/>
                    </a:lnTo>
                    <a:lnTo>
                      <a:pt x="799" y="97"/>
                    </a:lnTo>
                    <a:lnTo>
                      <a:pt x="799" y="96"/>
                    </a:lnTo>
                    <a:lnTo>
                      <a:pt x="799" y="94"/>
                    </a:lnTo>
                    <a:lnTo>
                      <a:pt x="798" y="92"/>
                    </a:lnTo>
                    <a:lnTo>
                      <a:pt x="798" y="90"/>
                    </a:lnTo>
                    <a:lnTo>
                      <a:pt x="798" y="88"/>
                    </a:lnTo>
                    <a:lnTo>
                      <a:pt x="797" y="86"/>
                    </a:lnTo>
                    <a:lnTo>
                      <a:pt x="795" y="86"/>
                    </a:lnTo>
                    <a:lnTo>
                      <a:pt x="793" y="86"/>
                    </a:lnTo>
                    <a:lnTo>
                      <a:pt x="794" y="88"/>
                    </a:lnTo>
                    <a:lnTo>
                      <a:pt x="794" y="90"/>
                    </a:lnTo>
                    <a:lnTo>
                      <a:pt x="795" y="93"/>
                    </a:lnTo>
                    <a:lnTo>
                      <a:pt x="793" y="93"/>
                    </a:lnTo>
                    <a:lnTo>
                      <a:pt x="791" y="93"/>
                    </a:lnTo>
                    <a:close/>
                    <a:moveTo>
                      <a:pt x="808" y="119"/>
                    </a:moveTo>
                    <a:lnTo>
                      <a:pt x="808" y="117"/>
                    </a:lnTo>
                    <a:lnTo>
                      <a:pt x="807" y="114"/>
                    </a:lnTo>
                    <a:lnTo>
                      <a:pt x="806" y="110"/>
                    </a:lnTo>
                    <a:lnTo>
                      <a:pt x="806" y="108"/>
                    </a:lnTo>
                    <a:lnTo>
                      <a:pt x="806" y="106"/>
                    </a:lnTo>
                    <a:lnTo>
                      <a:pt x="806" y="104"/>
                    </a:lnTo>
                    <a:lnTo>
                      <a:pt x="805" y="102"/>
                    </a:lnTo>
                    <a:lnTo>
                      <a:pt x="803" y="102"/>
                    </a:lnTo>
                    <a:lnTo>
                      <a:pt x="800" y="102"/>
                    </a:lnTo>
                    <a:lnTo>
                      <a:pt x="803" y="110"/>
                    </a:lnTo>
                    <a:lnTo>
                      <a:pt x="803" y="114"/>
                    </a:lnTo>
                    <a:lnTo>
                      <a:pt x="804" y="118"/>
                    </a:lnTo>
                    <a:lnTo>
                      <a:pt x="806" y="119"/>
                    </a:lnTo>
                    <a:lnTo>
                      <a:pt x="808" y="119"/>
                    </a:lnTo>
                    <a:close/>
                    <a:moveTo>
                      <a:pt x="765" y="115"/>
                    </a:moveTo>
                    <a:lnTo>
                      <a:pt x="768" y="115"/>
                    </a:lnTo>
                    <a:lnTo>
                      <a:pt x="770" y="115"/>
                    </a:lnTo>
                    <a:lnTo>
                      <a:pt x="770" y="113"/>
                    </a:lnTo>
                    <a:lnTo>
                      <a:pt x="770" y="112"/>
                    </a:lnTo>
                    <a:lnTo>
                      <a:pt x="768" y="111"/>
                    </a:lnTo>
                    <a:lnTo>
                      <a:pt x="765" y="111"/>
                    </a:lnTo>
                    <a:lnTo>
                      <a:pt x="763" y="111"/>
                    </a:lnTo>
                    <a:lnTo>
                      <a:pt x="761" y="111"/>
                    </a:lnTo>
                    <a:lnTo>
                      <a:pt x="761" y="113"/>
                    </a:lnTo>
                    <a:lnTo>
                      <a:pt x="761" y="115"/>
                    </a:lnTo>
                    <a:lnTo>
                      <a:pt x="762" y="118"/>
                    </a:lnTo>
                    <a:lnTo>
                      <a:pt x="762" y="120"/>
                    </a:lnTo>
                    <a:lnTo>
                      <a:pt x="764" y="120"/>
                    </a:lnTo>
                    <a:lnTo>
                      <a:pt x="766" y="120"/>
                    </a:lnTo>
                    <a:lnTo>
                      <a:pt x="766" y="118"/>
                    </a:lnTo>
                    <a:lnTo>
                      <a:pt x="765" y="115"/>
                    </a:lnTo>
                    <a:close/>
                    <a:moveTo>
                      <a:pt x="787" y="117"/>
                    </a:moveTo>
                    <a:lnTo>
                      <a:pt x="778" y="117"/>
                    </a:lnTo>
                    <a:lnTo>
                      <a:pt x="778" y="119"/>
                    </a:lnTo>
                    <a:lnTo>
                      <a:pt x="779" y="121"/>
                    </a:lnTo>
                    <a:lnTo>
                      <a:pt x="781" y="121"/>
                    </a:lnTo>
                    <a:lnTo>
                      <a:pt x="783" y="121"/>
                    </a:lnTo>
                    <a:lnTo>
                      <a:pt x="786" y="121"/>
                    </a:lnTo>
                    <a:lnTo>
                      <a:pt x="788" y="121"/>
                    </a:lnTo>
                    <a:lnTo>
                      <a:pt x="790" y="121"/>
                    </a:lnTo>
                    <a:lnTo>
                      <a:pt x="792" y="121"/>
                    </a:lnTo>
                    <a:lnTo>
                      <a:pt x="791" y="120"/>
                    </a:lnTo>
                    <a:lnTo>
                      <a:pt x="791" y="118"/>
                    </a:lnTo>
                    <a:lnTo>
                      <a:pt x="787" y="117"/>
                    </a:lnTo>
                    <a:close/>
                    <a:moveTo>
                      <a:pt x="758" y="139"/>
                    </a:moveTo>
                    <a:lnTo>
                      <a:pt x="757" y="137"/>
                    </a:lnTo>
                    <a:lnTo>
                      <a:pt x="757" y="135"/>
                    </a:lnTo>
                    <a:lnTo>
                      <a:pt x="755" y="135"/>
                    </a:lnTo>
                    <a:lnTo>
                      <a:pt x="753" y="135"/>
                    </a:lnTo>
                    <a:lnTo>
                      <a:pt x="753" y="137"/>
                    </a:lnTo>
                    <a:lnTo>
                      <a:pt x="754" y="139"/>
                    </a:lnTo>
                    <a:lnTo>
                      <a:pt x="752" y="139"/>
                    </a:lnTo>
                    <a:lnTo>
                      <a:pt x="749" y="139"/>
                    </a:lnTo>
                    <a:lnTo>
                      <a:pt x="747" y="138"/>
                    </a:lnTo>
                    <a:lnTo>
                      <a:pt x="745" y="138"/>
                    </a:lnTo>
                    <a:lnTo>
                      <a:pt x="745" y="140"/>
                    </a:lnTo>
                    <a:lnTo>
                      <a:pt x="745" y="142"/>
                    </a:lnTo>
                    <a:lnTo>
                      <a:pt x="747" y="142"/>
                    </a:lnTo>
                    <a:lnTo>
                      <a:pt x="749" y="142"/>
                    </a:lnTo>
                    <a:lnTo>
                      <a:pt x="753" y="143"/>
                    </a:lnTo>
                    <a:lnTo>
                      <a:pt x="754" y="143"/>
                    </a:lnTo>
                    <a:lnTo>
                      <a:pt x="754" y="141"/>
                    </a:lnTo>
                    <a:lnTo>
                      <a:pt x="754" y="139"/>
                    </a:lnTo>
                    <a:lnTo>
                      <a:pt x="756" y="139"/>
                    </a:lnTo>
                    <a:lnTo>
                      <a:pt x="758" y="139"/>
                    </a:lnTo>
                    <a:close/>
                    <a:moveTo>
                      <a:pt x="779" y="144"/>
                    </a:moveTo>
                    <a:lnTo>
                      <a:pt x="779" y="142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78" y="137"/>
                    </a:lnTo>
                    <a:lnTo>
                      <a:pt x="776" y="136"/>
                    </a:lnTo>
                    <a:lnTo>
                      <a:pt x="774" y="136"/>
                    </a:lnTo>
                    <a:lnTo>
                      <a:pt x="774" y="138"/>
                    </a:lnTo>
                    <a:lnTo>
                      <a:pt x="774" y="140"/>
                    </a:lnTo>
                    <a:lnTo>
                      <a:pt x="775" y="142"/>
                    </a:lnTo>
                    <a:lnTo>
                      <a:pt x="775" y="144"/>
                    </a:lnTo>
                    <a:lnTo>
                      <a:pt x="773" y="144"/>
                    </a:lnTo>
                    <a:lnTo>
                      <a:pt x="771" y="144"/>
                    </a:lnTo>
                    <a:lnTo>
                      <a:pt x="771" y="146"/>
                    </a:lnTo>
                    <a:lnTo>
                      <a:pt x="772" y="148"/>
                    </a:lnTo>
                    <a:lnTo>
                      <a:pt x="774" y="148"/>
                    </a:lnTo>
                    <a:lnTo>
                      <a:pt x="776" y="148"/>
                    </a:lnTo>
                    <a:lnTo>
                      <a:pt x="776" y="146"/>
                    </a:lnTo>
                    <a:lnTo>
                      <a:pt x="775" y="144"/>
                    </a:lnTo>
                    <a:lnTo>
                      <a:pt x="777" y="144"/>
                    </a:lnTo>
                    <a:lnTo>
                      <a:pt x="779" y="144"/>
                    </a:lnTo>
                    <a:close/>
                    <a:moveTo>
                      <a:pt x="731" y="157"/>
                    </a:moveTo>
                    <a:lnTo>
                      <a:pt x="732" y="159"/>
                    </a:lnTo>
                    <a:lnTo>
                      <a:pt x="732" y="161"/>
                    </a:lnTo>
                    <a:lnTo>
                      <a:pt x="735" y="161"/>
                    </a:lnTo>
                    <a:lnTo>
                      <a:pt x="737" y="161"/>
                    </a:lnTo>
                    <a:lnTo>
                      <a:pt x="737" y="159"/>
                    </a:lnTo>
                    <a:lnTo>
                      <a:pt x="736" y="157"/>
                    </a:lnTo>
                    <a:lnTo>
                      <a:pt x="733" y="157"/>
                    </a:lnTo>
                    <a:lnTo>
                      <a:pt x="731" y="157"/>
                    </a:lnTo>
                    <a:lnTo>
                      <a:pt x="731" y="155"/>
                    </a:lnTo>
                    <a:lnTo>
                      <a:pt x="731" y="153"/>
                    </a:lnTo>
                    <a:lnTo>
                      <a:pt x="733" y="153"/>
                    </a:lnTo>
                    <a:lnTo>
                      <a:pt x="736" y="154"/>
                    </a:lnTo>
                    <a:lnTo>
                      <a:pt x="735" y="152"/>
                    </a:lnTo>
                    <a:lnTo>
                      <a:pt x="735" y="150"/>
                    </a:lnTo>
                    <a:lnTo>
                      <a:pt x="737" y="150"/>
                    </a:lnTo>
                    <a:lnTo>
                      <a:pt x="739" y="150"/>
                    </a:lnTo>
                    <a:lnTo>
                      <a:pt x="739" y="147"/>
                    </a:lnTo>
                    <a:lnTo>
                      <a:pt x="738" y="145"/>
                    </a:lnTo>
                    <a:lnTo>
                      <a:pt x="736" y="145"/>
                    </a:lnTo>
                    <a:lnTo>
                      <a:pt x="733" y="145"/>
                    </a:lnTo>
                    <a:lnTo>
                      <a:pt x="735" y="147"/>
                    </a:lnTo>
                    <a:lnTo>
                      <a:pt x="735" y="150"/>
                    </a:lnTo>
                    <a:lnTo>
                      <a:pt x="732" y="150"/>
                    </a:lnTo>
                    <a:lnTo>
                      <a:pt x="730" y="148"/>
                    </a:lnTo>
                    <a:lnTo>
                      <a:pt x="728" y="148"/>
                    </a:lnTo>
                    <a:lnTo>
                      <a:pt x="726" y="148"/>
                    </a:lnTo>
                    <a:lnTo>
                      <a:pt x="726" y="151"/>
                    </a:lnTo>
                    <a:lnTo>
                      <a:pt x="727" y="153"/>
                    </a:lnTo>
                    <a:lnTo>
                      <a:pt x="725" y="153"/>
                    </a:lnTo>
                    <a:lnTo>
                      <a:pt x="723" y="153"/>
                    </a:lnTo>
                    <a:lnTo>
                      <a:pt x="723" y="155"/>
                    </a:lnTo>
                    <a:lnTo>
                      <a:pt x="724" y="157"/>
                    </a:lnTo>
                    <a:lnTo>
                      <a:pt x="724" y="158"/>
                    </a:lnTo>
                    <a:lnTo>
                      <a:pt x="724" y="160"/>
                    </a:lnTo>
                    <a:lnTo>
                      <a:pt x="726" y="161"/>
                    </a:lnTo>
                    <a:lnTo>
                      <a:pt x="728" y="161"/>
                    </a:lnTo>
                    <a:lnTo>
                      <a:pt x="728" y="159"/>
                    </a:lnTo>
                    <a:lnTo>
                      <a:pt x="727" y="157"/>
                    </a:lnTo>
                    <a:lnTo>
                      <a:pt x="730" y="157"/>
                    </a:lnTo>
                    <a:lnTo>
                      <a:pt x="731" y="157"/>
                    </a:lnTo>
                    <a:close/>
                    <a:moveTo>
                      <a:pt x="758" y="163"/>
                    </a:moveTo>
                    <a:lnTo>
                      <a:pt x="756" y="163"/>
                    </a:lnTo>
                    <a:lnTo>
                      <a:pt x="754" y="162"/>
                    </a:lnTo>
                    <a:lnTo>
                      <a:pt x="754" y="164"/>
                    </a:lnTo>
                    <a:lnTo>
                      <a:pt x="755" y="167"/>
                    </a:lnTo>
                    <a:lnTo>
                      <a:pt x="757" y="167"/>
                    </a:lnTo>
                    <a:lnTo>
                      <a:pt x="759" y="167"/>
                    </a:lnTo>
                    <a:lnTo>
                      <a:pt x="758" y="165"/>
                    </a:lnTo>
                    <a:lnTo>
                      <a:pt x="758" y="163"/>
                    </a:lnTo>
                    <a:lnTo>
                      <a:pt x="760" y="163"/>
                    </a:lnTo>
                    <a:lnTo>
                      <a:pt x="762" y="163"/>
                    </a:lnTo>
                    <a:lnTo>
                      <a:pt x="762" y="161"/>
                    </a:lnTo>
                    <a:lnTo>
                      <a:pt x="761" y="159"/>
                    </a:lnTo>
                    <a:lnTo>
                      <a:pt x="761" y="157"/>
                    </a:lnTo>
                    <a:lnTo>
                      <a:pt x="760" y="155"/>
                    </a:lnTo>
                    <a:lnTo>
                      <a:pt x="758" y="155"/>
                    </a:lnTo>
                    <a:lnTo>
                      <a:pt x="756" y="155"/>
                    </a:lnTo>
                    <a:lnTo>
                      <a:pt x="754" y="155"/>
                    </a:lnTo>
                    <a:lnTo>
                      <a:pt x="753" y="155"/>
                    </a:lnTo>
                    <a:lnTo>
                      <a:pt x="753" y="157"/>
                    </a:lnTo>
                    <a:lnTo>
                      <a:pt x="753" y="159"/>
                    </a:lnTo>
                    <a:lnTo>
                      <a:pt x="755" y="159"/>
                    </a:lnTo>
                    <a:lnTo>
                      <a:pt x="757" y="159"/>
                    </a:lnTo>
                    <a:lnTo>
                      <a:pt x="758" y="161"/>
                    </a:lnTo>
                    <a:lnTo>
                      <a:pt x="758" y="163"/>
                    </a:lnTo>
                    <a:close/>
                    <a:moveTo>
                      <a:pt x="672" y="237"/>
                    </a:moveTo>
                    <a:lnTo>
                      <a:pt x="674" y="237"/>
                    </a:lnTo>
                    <a:lnTo>
                      <a:pt x="676" y="237"/>
                    </a:lnTo>
                    <a:lnTo>
                      <a:pt x="675" y="235"/>
                    </a:lnTo>
                    <a:lnTo>
                      <a:pt x="675" y="232"/>
                    </a:lnTo>
                    <a:lnTo>
                      <a:pt x="673" y="232"/>
                    </a:lnTo>
                    <a:lnTo>
                      <a:pt x="671" y="232"/>
                    </a:lnTo>
                    <a:lnTo>
                      <a:pt x="669" y="232"/>
                    </a:lnTo>
                    <a:lnTo>
                      <a:pt x="666" y="232"/>
                    </a:lnTo>
                    <a:lnTo>
                      <a:pt x="666" y="234"/>
                    </a:lnTo>
                    <a:lnTo>
                      <a:pt x="667" y="236"/>
                    </a:lnTo>
                    <a:lnTo>
                      <a:pt x="665" y="236"/>
                    </a:lnTo>
                    <a:lnTo>
                      <a:pt x="663" y="236"/>
                    </a:lnTo>
                    <a:lnTo>
                      <a:pt x="663" y="238"/>
                    </a:lnTo>
                    <a:lnTo>
                      <a:pt x="663" y="240"/>
                    </a:lnTo>
                    <a:lnTo>
                      <a:pt x="665" y="240"/>
                    </a:lnTo>
                    <a:lnTo>
                      <a:pt x="667" y="240"/>
                    </a:lnTo>
                    <a:lnTo>
                      <a:pt x="667" y="238"/>
                    </a:lnTo>
                    <a:lnTo>
                      <a:pt x="667" y="236"/>
                    </a:lnTo>
                    <a:lnTo>
                      <a:pt x="670" y="236"/>
                    </a:lnTo>
                    <a:lnTo>
                      <a:pt x="672" y="237"/>
                    </a:lnTo>
                    <a:close/>
                    <a:moveTo>
                      <a:pt x="694" y="246"/>
                    </a:moveTo>
                    <a:lnTo>
                      <a:pt x="693" y="244"/>
                    </a:lnTo>
                    <a:lnTo>
                      <a:pt x="693" y="242"/>
                    </a:lnTo>
                    <a:lnTo>
                      <a:pt x="692" y="238"/>
                    </a:lnTo>
                    <a:lnTo>
                      <a:pt x="692" y="234"/>
                    </a:lnTo>
                    <a:lnTo>
                      <a:pt x="691" y="231"/>
                    </a:lnTo>
                    <a:lnTo>
                      <a:pt x="691" y="230"/>
                    </a:lnTo>
                    <a:lnTo>
                      <a:pt x="689" y="229"/>
                    </a:lnTo>
                    <a:lnTo>
                      <a:pt x="687" y="229"/>
                    </a:lnTo>
                    <a:lnTo>
                      <a:pt x="687" y="227"/>
                    </a:lnTo>
                    <a:lnTo>
                      <a:pt x="686" y="225"/>
                    </a:lnTo>
                    <a:lnTo>
                      <a:pt x="686" y="224"/>
                    </a:lnTo>
                    <a:lnTo>
                      <a:pt x="686" y="222"/>
                    </a:lnTo>
                    <a:lnTo>
                      <a:pt x="683" y="221"/>
                    </a:lnTo>
                    <a:lnTo>
                      <a:pt x="681" y="221"/>
                    </a:lnTo>
                    <a:lnTo>
                      <a:pt x="680" y="219"/>
                    </a:lnTo>
                    <a:lnTo>
                      <a:pt x="680" y="218"/>
                    </a:lnTo>
                    <a:lnTo>
                      <a:pt x="678" y="217"/>
                    </a:lnTo>
                    <a:lnTo>
                      <a:pt x="676" y="217"/>
                    </a:lnTo>
                    <a:lnTo>
                      <a:pt x="676" y="219"/>
                    </a:lnTo>
                    <a:lnTo>
                      <a:pt x="677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81" y="223"/>
                    </a:lnTo>
                    <a:lnTo>
                      <a:pt x="681" y="225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5" y="229"/>
                    </a:lnTo>
                    <a:lnTo>
                      <a:pt x="687" y="229"/>
                    </a:lnTo>
                    <a:lnTo>
                      <a:pt x="688" y="231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8"/>
                    </a:lnTo>
                    <a:lnTo>
                      <a:pt x="686" y="238"/>
                    </a:lnTo>
                    <a:lnTo>
                      <a:pt x="683" y="238"/>
                    </a:lnTo>
                    <a:lnTo>
                      <a:pt x="685" y="239"/>
                    </a:lnTo>
                    <a:lnTo>
                      <a:pt x="685" y="241"/>
                    </a:lnTo>
                    <a:lnTo>
                      <a:pt x="686" y="245"/>
                    </a:lnTo>
                    <a:lnTo>
                      <a:pt x="694" y="246"/>
                    </a:lnTo>
                    <a:close/>
                    <a:moveTo>
                      <a:pt x="646" y="258"/>
                    </a:moveTo>
                    <a:lnTo>
                      <a:pt x="644" y="258"/>
                    </a:lnTo>
                    <a:lnTo>
                      <a:pt x="642" y="258"/>
                    </a:lnTo>
                    <a:lnTo>
                      <a:pt x="642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5" y="255"/>
                    </a:lnTo>
                    <a:lnTo>
                      <a:pt x="645" y="253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1" y="249"/>
                    </a:lnTo>
                    <a:lnTo>
                      <a:pt x="641" y="252"/>
                    </a:lnTo>
                    <a:lnTo>
                      <a:pt x="641" y="254"/>
                    </a:lnTo>
                    <a:lnTo>
                      <a:pt x="639" y="254"/>
                    </a:lnTo>
                    <a:lnTo>
                      <a:pt x="637" y="254"/>
                    </a:lnTo>
                    <a:lnTo>
                      <a:pt x="638" y="256"/>
                    </a:lnTo>
                    <a:lnTo>
                      <a:pt x="638" y="258"/>
                    </a:lnTo>
                    <a:lnTo>
                      <a:pt x="636" y="258"/>
                    </a:lnTo>
                    <a:lnTo>
                      <a:pt x="633" y="257"/>
                    </a:lnTo>
                    <a:lnTo>
                      <a:pt x="633" y="259"/>
                    </a:lnTo>
                    <a:lnTo>
                      <a:pt x="635" y="261"/>
                    </a:lnTo>
                    <a:lnTo>
                      <a:pt x="637" y="261"/>
                    </a:lnTo>
                    <a:lnTo>
                      <a:pt x="639" y="262"/>
                    </a:lnTo>
                    <a:lnTo>
                      <a:pt x="638" y="260"/>
                    </a:lnTo>
                    <a:lnTo>
                      <a:pt x="638" y="258"/>
                    </a:lnTo>
                    <a:lnTo>
                      <a:pt x="640" y="258"/>
                    </a:lnTo>
                    <a:lnTo>
                      <a:pt x="642" y="258"/>
                    </a:lnTo>
                    <a:lnTo>
                      <a:pt x="642" y="260"/>
                    </a:lnTo>
                    <a:lnTo>
                      <a:pt x="643" y="262"/>
                    </a:lnTo>
                    <a:lnTo>
                      <a:pt x="645" y="262"/>
                    </a:lnTo>
                    <a:lnTo>
                      <a:pt x="647" y="262"/>
                    </a:lnTo>
                    <a:lnTo>
                      <a:pt x="646" y="260"/>
                    </a:lnTo>
                    <a:lnTo>
                      <a:pt x="646" y="258"/>
                    </a:lnTo>
                    <a:close/>
                    <a:moveTo>
                      <a:pt x="616" y="301"/>
                    </a:moveTo>
                    <a:lnTo>
                      <a:pt x="614" y="299"/>
                    </a:lnTo>
                    <a:lnTo>
                      <a:pt x="612" y="299"/>
                    </a:lnTo>
                    <a:lnTo>
                      <a:pt x="612" y="297"/>
                    </a:lnTo>
                    <a:lnTo>
                      <a:pt x="611" y="295"/>
                    </a:lnTo>
                    <a:lnTo>
                      <a:pt x="609" y="295"/>
                    </a:lnTo>
                    <a:lnTo>
                      <a:pt x="607" y="295"/>
                    </a:lnTo>
                    <a:lnTo>
                      <a:pt x="607" y="293"/>
                    </a:lnTo>
                    <a:lnTo>
                      <a:pt x="607" y="291"/>
                    </a:lnTo>
                    <a:lnTo>
                      <a:pt x="605" y="291"/>
                    </a:lnTo>
                    <a:lnTo>
                      <a:pt x="603" y="291"/>
                    </a:lnTo>
                    <a:lnTo>
                      <a:pt x="603" y="293"/>
                    </a:lnTo>
                    <a:lnTo>
                      <a:pt x="603" y="295"/>
                    </a:lnTo>
                    <a:lnTo>
                      <a:pt x="605" y="295"/>
                    </a:lnTo>
                    <a:lnTo>
                      <a:pt x="607" y="295"/>
                    </a:lnTo>
                    <a:lnTo>
                      <a:pt x="608" y="297"/>
                    </a:lnTo>
                    <a:lnTo>
                      <a:pt x="608" y="299"/>
                    </a:lnTo>
                    <a:lnTo>
                      <a:pt x="610" y="299"/>
                    </a:lnTo>
                    <a:lnTo>
                      <a:pt x="612" y="299"/>
                    </a:lnTo>
                    <a:lnTo>
                      <a:pt x="612" y="302"/>
                    </a:lnTo>
                    <a:lnTo>
                      <a:pt x="613" y="304"/>
                    </a:lnTo>
                    <a:lnTo>
                      <a:pt x="615" y="304"/>
                    </a:lnTo>
                    <a:lnTo>
                      <a:pt x="617" y="304"/>
                    </a:lnTo>
                    <a:lnTo>
                      <a:pt x="616" y="302"/>
                    </a:lnTo>
                    <a:lnTo>
                      <a:pt x="616" y="301"/>
                    </a:lnTo>
                    <a:close/>
                    <a:moveTo>
                      <a:pt x="549" y="368"/>
                    </a:moveTo>
                    <a:lnTo>
                      <a:pt x="549" y="365"/>
                    </a:lnTo>
                    <a:lnTo>
                      <a:pt x="549" y="363"/>
                    </a:lnTo>
                    <a:lnTo>
                      <a:pt x="547" y="363"/>
                    </a:lnTo>
                    <a:lnTo>
                      <a:pt x="545" y="362"/>
                    </a:lnTo>
                    <a:lnTo>
                      <a:pt x="545" y="364"/>
                    </a:lnTo>
                    <a:lnTo>
                      <a:pt x="545" y="366"/>
                    </a:lnTo>
                    <a:lnTo>
                      <a:pt x="543" y="366"/>
                    </a:lnTo>
                    <a:lnTo>
                      <a:pt x="541" y="366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2" y="373"/>
                    </a:lnTo>
                    <a:lnTo>
                      <a:pt x="543" y="375"/>
                    </a:lnTo>
                    <a:lnTo>
                      <a:pt x="543" y="377"/>
                    </a:lnTo>
                    <a:lnTo>
                      <a:pt x="543" y="378"/>
                    </a:lnTo>
                    <a:lnTo>
                      <a:pt x="545" y="379"/>
                    </a:lnTo>
                    <a:lnTo>
                      <a:pt x="547" y="379"/>
                    </a:lnTo>
                    <a:lnTo>
                      <a:pt x="547" y="377"/>
                    </a:lnTo>
                    <a:lnTo>
                      <a:pt x="547" y="375"/>
                    </a:lnTo>
                    <a:lnTo>
                      <a:pt x="546" y="373"/>
                    </a:lnTo>
                    <a:lnTo>
                      <a:pt x="546" y="371"/>
                    </a:lnTo>
                    <a:lnTo>
                      <a:pt x="546" y="369"/>
                    </a:lnTo>
                    <a:lnTo>
                      <a:pt x="545" y="366"/>
                    </a:lnTo>
                    <a:lnTo>
                      <a:pt x="547" y="366"/>
                    </a:lnTo>
                    <a:lnTo>
                      <a:pt x="549" y="368"/>
                    </a:lnTo>
                    <a:close/>
                    <a:moveTo>
                      <a:pt x="565" y="385"/>
                    </a:moveTo>
                    <a:lnTo>
                      <a:pt x="567" y="385"/>
                    </a:lnTo>
                    <a:lnTo>
                      <a:pt x="570" y="385"/>
                    </a:lnTo>
                    <a:lnTo>
                      <a:pt x="569" y="382"/>
                    </a:lnTo>
                    <a:lnTo>
                      <a:pt x="569" y="380"/>
                    </a:lnTo>
                    <a:lnTo>
                      <a:pt x="571" y="380"/>
                    </a:lnTo>
                    <a:lnTo>
                      <a:pt x="573" y="380"/>
                    </a:lnTo>
                    <a:lnTo>
                      <a:pt x="573" y="379"/>
                    </a:lnTo>
                    <a:lnTo>
                      <a:pt x="572" y="377"/>
                    </a:lnTo>
                    <a:lnTo>
                      <a:pt x="572" y="373"/>
                    </a:lnTo>
                    <a:lnTo>
                      <a:pt x="563" y="372"/>
                    </a:lnTo>
                    <a:lnTo>
                      <a:pt x="564" y="376"/>
                    </a:lnTo>
                    <a:lnTo>
                      <a:pt x="564" y="380"/>
                    </a:lnTo>
                    <a:lnTo>
                      <a:pt x="565" y="382"/>
                    </a:lnTo>
                    <a:lnTo>
                      <a:pt x="565" y="385"/>
                    </a:lnTo>
                    <a:lnTo>
                      <a:pt x="563" y="384"/>
                    </a:lnTo>
                    <a:lnTo>
                      <a:pt x="561" y="384"/>
                    </a:lnTo>
                    <a:lnTo>
                      <a:pt x="561" y="386"/>
                    </a:lnTo>
                    <a:lnTo>
                      <a:pt x="562" y="388"/>
                    </a:lnTo>
                    <a:lnTo>
                      <a:pt x="564" y="388"/>
                    </a:lnTo>
                    <a:lnTo>
                      <a:pt x="566" y="388"/>
                    </a:lnTo>
                    <a:lnTo>
                      <a:pt x="565" y="386"/>
                    </a:lnTo>
                    <a:lnTo>
                      <a:pt x="565" y="385"/>
                    </a:lnTo>
                    <a:close/>
                    <a:moveTo>
                      <a:pt x="517" y="397"/>
                    </a:moveTo>
                    <a:lnTo>
                      <a:pt x="520" y="397"/>
                    </a:lnTo>
                    <a:lnTo>
                      <a:pt x="522" y="397"/>
                    </a:lnTo>
                    <a:lnTo>
                      <a:pt x="523" y="399"/>
                    </a:lnTo>
                    <a:lnTo>
                      <a:pt x="523" y="402"/>
                    </a:lnTo>
                    <a:lnTo>
                      <a:pt x="525" y="402"/>
                    </a:lnTo>
                    <a:lnTo>
                      <a:pt x="527" y="402"/>
                    </a:lnTo>
                    <a:lnTo>
                      <a:pt x="527" y="404"/>
                    </a:lnTo>
                    <a:lnTo>
                      <a:pt x="528" y="406"/>
                    </a:lnTo>
                    <a:lnTo>
                      <a:pt x="530" y="406"/>
                    </a:lnTo>
                    <a:lnTo>
                      <a:pt x="532" y="406"/>
                    </a:lnTo>
                    <a:lnTo>
                      <a:pt x="531" y="404"/>
                    </a:lnTo>
                    <a:lnTo>
                      <a:pt x="531" y="402"/>
                    </a:lnTo>
                    <a:lnTo>
                      <a:pt x="529" y="402"/>
                    </a:lnTo>
                    <a:lnTo>
                      <a:pt x="527" y="402"/>
                    </a:lnTo>
                    <a:lnTo>
                      <a:pt x="527" y="399"/>
                    </a:lnTo>
                    <a:lnTo>
                      <a:pt x="526" y="397"/>
                    </a:lnTo>
                    <a:lnTo>
                      <a:pt x="524" y="397"/>
                    </a:lnTo>
                    <a:lnTo>
                      <a:pt x="522" y="397"/>
                    </a:lnTo>
                    <a:lnTo>
                      <a:pt x="522" y="395"/>
                    </a:lnTo>
                    <a:lnTo>
                      <a:pt x="522" y="393"/>
                    </a:lnTo>
                    <a:lnTo>
                      <a:pt x="521" y="391"/>
                    </a:lnTo>
                    <a:lnTo>
                      <a:pt x="521" y="389"/>
                    </a:lnTo>
                    <a:lnTo>
                      <a:pt x="519" y="389"/>
                    </a:lnTo>
                    <a:lnTo>
                      <a:pt x="516" y="389"/>
                    </a:lnTo>
                    <a:lnTo>
                      <a:pt x="517" y="393"/>
                    </a:lnTo>
                    <a:lnTo>
                      <a:pt x="517" y="395"/>
                    </a:lnTo>
                    <a:lnTo>
                      <a:pt x="517" y="397"/>
                    </a:lnTo>
                    <a:lnTo>
                      <a:pt x="515" y="396"/>
                    </a:lnTo>
                    <a:lnTo>
                      <a:pt x="513" y="396"/>
                    </a:lnTo>
                    <a:lnTo>
                      <a:pt x="514" y="398"/>
                    </a:lnTo>
                    <a:lnTo>
                      <a:pt x="514" y="401"/>
                    </a:lnTo>
                    <a:lnTo>
                      <a:pt x="516" y="401"/>
                    </a:lnTo>
                    <a:lnTo>
                      <a:pt x="519" y="401"/>
                    </a:lnTo>
                    <a:lnTo>
                      <a:pt x="519" y="398"/>
                    </a:lnTo>
                    <a:lnTo>
                      <a:pt x="517" y="397"/>
                    </a:lnTo>
                    <a:close/>
                    <a:moveTo>
                      <a:pt x="514" y="421"/>
                    </a:moveTo>
                    <a:lnTo>
                      <a:pt x="514" y="419"/>
                    </a:lnTo>
                    <a:lnTo>
                      <a:pt x="513" y="416"/>
                    </a:lnTo>
                    <a:lnTo>
                      <a:pt x="511" y="416"/>
                    </a:lnTo>
                    <a:lnTo>
                      <a:pt x="509" y="416"/>
                    </a:lnTo>
                    <a:lnTo>
                      <a:pt x="509" y="419"/>
                    </a:lnTo>
                    <a:lnTo>
                      <a:pt x="510" y="421"/>
                    </a:lnTo>
                    <a:lnTo>
                      <a:pt x="508" y="421"/>
                    </a:lnTo>
                    <a:lnTo>
                      <a:pt x="506" y="420"/>
                    </a:lnTo>
                    <a:lnTo>
                      <a:pt x="504" y="420"/>
                    </a:lnTo>
                    <a:lnTo>
                      <a:pt x="502" y="420"/>
                    </a:lnTo>
                    <a:lnTo>
                      <a:pt x="502" y="422"/>
                    </a:lnTo>
                    <a:lnTo>
                      <a:pt x="503" y="424"/>
                    </a:lnTo>
                    <a:lnTo>
                      <a:pt x="505" y="424"/>
                    </a:lnTo>
                    <a:lnTo>
                      <a:pt x="507" y="424"/>
                    </a:lnTo>
                    <a:lnTo>
                      <a:pt x="509" y="424"/>
                    </a:lnTo>
                    <a:lnTo>
                      <a:pt x="511" y="424"/>
                    </a:lnTo>
                    <a:lnTo>
                      <a:pt x="510" y="423"/>
                    </a:lnTo>
                    <a:lnTo>
                      <a:pt x="510" y="421"/>
                    </a:lnTo>
                    <a:lnTo>
                      <a:pt x="512" y="421"/>
                    </a:lnTo>
                    <a:lnTo>
                      <a:pt x="514" y="421"/>
                    </a:lnTo>
                    <a:close/>
                    <a:moveTo>
                      <a:pt x="494" y="447"/>
                    </a:moveTo>
                    <a:lnTo>
                      <a:pt x="494" y="445"/>
                    </a:lnTo>
                    <a:lnTo>
                      <a:pt x="493" y="443"/>
                    </a:lnTo>
                    <a:lnTo>
                      <a:pt x="493" y="441"/>
                    </a:lnTo>
                    <a:lnTo>
                      <a:pt x="493" y="439"/>
                    </a:lnTo>
                    <a:lnTo>
                      <a:pt x="491" y="431"/>
                    </a:lnTo>
                    <a:lnTo>
                      <a:pt x="493" y="431"/>
                    </a:lnTo>
                    <a:lnTo>
                      <a:pt x="495" y="431"/>
                    </a:lnTo>
                    <a:lnTo>
                      <a:pt x="496" y="434"/>
                    </a:lnTo>
                    <a:lnTo>
                      <a:pt x="496" y="436"/>
                    </a:lnTo>
                    <a:lnTo>
                      <a:pt x="496" y="438"/>
                    </a:lnTo>
                    <a:lnTo>
                      <a:pt x="497" y="440"/>
                    </a:lnTo>
                    <a:lnTo>
                      <a:pt x="499" y="440"/>
                    </a:lnTo>
                    <a:lnTo>
                      <a:pt x="502" y="440"/>
                    </a:lnTo>
                    <a:lnTo>
                      <a:pt x="500" y="436"/>
                    </a:lnTo>
                    <a:lnTo>
                      <a:pt x="500" y="434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5" y="431"/>
                    </a:lnTo>
                    <a:lnTo>
                      <a:pt x="495" y="429"/>
                    </a:lnTo>
                    <a:lnTo>
                      <a:pt x="494" y="427"/>
                    </a:lnTo>
                    <a:lnTo>
                      <a:pt x="492" y="427"/>
                    </a:lnTo>
                    <a:lnTo>
                      <a:pt x="490" y="427"/>
                    </a:lnTo>
                    <a:lnTo>
                      <a:pt x="491" y="429"/>
                    </a:lnTo>
                    <a:lnTo>
                      <a:pt x="491" y="431"/>
                    </a:lnTo>
                    <a:lnTo>
                      <a:pt x="489" y="431"/>
                    </a:lnTo>
                    <a:lnTo>
                      <a:pt x="487" y="431"/>
                    </a:lnTo>
                    <a:lnTo>
                      <a:pt x="487" y="432"/>
                    </a:lnTo>
                    <a:lnTo>
                      <a:pt x="488" y="435"/>
                    </a:lnTo>
                    <a:lnTo>
                      <a:pt x="489" y="439"/>
                    </a:lnTo>
                    <a:lnTo>
                      <a:pt x="489" y="441"/>
                    </a:lnTo>
                    <a:lnTo>
                      <a:pt x="489" y="443"/>
                    </a:lnTo>
                    <a:lnTo>
                      <a:pt x="490" y="445"/>
                    </a:lnTo>
                    <a:lnTo>
                      <a:pt x="490" y="447"/>
                    </a:lnTo>
                    <a:lnTo>
                      <a:pt x="492" y="447"/>
                    </a:lnTo>
                    <a:lnTo>
                      <a:pt x="494" y="447"/>
                    </a:lnTo>
                    <a:close/>
                    <a:moveTo>
                      <a:pt x="471" y="454"/>
                    </a:moveTo>
                    <a:lnTo>
                      <a:pt x="473" y="454"/>
                    </a:lnTo>
                    <a:lnTo>
                      <a:pt x="475" y="454"/>
                    </a:lnTo>
                    <a:lnTo>
                      <a:pt x="475" y="453"/>
                    </a:lnTo>
                    <a:lnTo>
                      <a:pt x="474" y="451"/>
                    </a:lnTo>
                    <a:lnTo>
                      <a:pt x="476" y="451"/>
                    </a:lnTo>
                    <a:lnTo>
                      <a:pt x="478" y="451"/>
                    </a:lnTo>
                    <a:lnTo>
                      <a:pt x="478" y="448"/>
                    </a:lnTo>
                    <a:lnTo>
                      <a:pt x="477" y="446"/>
                    </a:lnTo>
                    <a:lnTo>
                      <a:pt x="479" y="446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81" y="442"/>
                    </a:lnTo>
                    <a:lnTo>
                      <a:pt x="483" y="443"/>
                    </a:lnTo>
                    <a:lnTo>
                      <a:pt x="486" y="443"/>
                    </a:lnTo>
                    <a:lnTo>
                      <a:pt x="484" y="441"/>
                    </a:lnTo>
                    <a:lnTo>
                      <a:pt x="484" y="439"/>
                    </a:lnTo>
                    <a:lnTo>
                      <a:pt x="482" y="439"/>
                    </a:lnTo>
                    <a:lnTo>
                      <a:pt x="480" y="439"/>
                    </a:lnTo>
                    <a:lnTo>
                      <a:pt x="480" y="441"/>
                    </a:lnTo>
                    <a:lnTo>
                      <a:pt x="481" y="442"/>
                    </a:lnTo>
                    <a:lnTo>
                      <a:pt x="479" y="442"/>
                    </a:lnTo>
                    <a:lnTo>
                      <a:pt x="477" y="442"/>
                    </a:lnTo>
                    <a:lnTo>
                      <a:pt x="477" y="444"/>
                    </a:lnTo>
                    <a:lnTo>
                      <a:pt x="477" y="446"/>
                    </a:lnTo>
                    <a:lnTo>
                      <a:pt x="475" y="446"/>
                    </a:lnTo>
                    <a:lnTo>
                      <a:pt x="473" y="446"/>
                    </a:lnTo>
                    <a:lnTo>
                      <a:pt x="471" y="446"/>
                    </a:lnTo>
                    <a:lnTo>
                      <a:pt x="469" y="446"/>
                    </a:lnTo>
                    <a:lnTo>
                      <a:pt x="470" y="447"/>
                    </a:lnTo>
                    <a:lnTo>
                      <a:pt x="470" y="449"/>
                    </a:lnTo>
                    <a:lnTo>
                      <a:pt x="471" y="452"/>
                    </a:lnTo>
                    <a:lnTo>
                      <a:pt x="471" y="454"/>
                    </a:lnTo>
                    <a:close/>
                    <a:moveTo>
                      <a:pt x="461" y="489"/>
                    </a:moveTo>
                    <a:lnTo>
                      <a:pt x="461" y="488"/>
                    </a:lnTo>
                    <a:lnTo>
                      <a:pt x="460" y="486"/>
                    </a:lnTo>
                    <a:lnTo>
                      <a:pt x="458" y="485"/>
                    </a:lnTo>
                    <a:lnTo>
                      <a:pt x="456" y="485"/>
                    </a:lnTo>
                    <a:lnTo>
                      <a:pt x="454" y="486"/>
                    </a:lnTo>
                    <a:lnTo>
                      <a:pt x="452" y="485"/>
                    </a:lnTo>
                    <a:lnTo>
                      <a:pt x="452" y="482"/>
                    </a:lnTo>
                    <a:lnTo>
                      <a:pt x="452" y="480"/>
                    </a:lnTo>
                    <a:lnTo>
                      <a:pt x="449" y="480"/>
                    </a:lnTo>
                    <a:lnTo>
                      <a:pt x="447" y="480"/>
                    </a:lnTo>
                    <a:lnTo>
                      <a:pt x="447" y="482"/>
                    </a:lnTo>
                    <a:lnTo>
                      <a:pt x="447" y="485"/>
                    </a:lnTo>
                    <a:lnTo>
                      <a:pt x="449" y="485"/>
                    </a:lnTo>
                    <a:lnTo>
                      <a:pt x="452" y="485"/>
                    </a:lnTo>
                    <a:lnTo>
                      <a:pt x="453" y="487"/>
                    </a:lnTo>
                    <a:lnTo>
                      <a:pt x="453" y="489"/>
                    </a:lnTo>
                    <a:lnTo>
                      <a:pt x="453" y="491"/>
                    </a:lnTo>
                    <a:lnTo>
                      <a:pt x="454" y="493"/>
                    </a:lnTo>
                    <a:lnTo>
                      <a:pt x="456" y="493"/>
                    </a:lnTo>
                    <a:lnTo>
                      <a:pt x="458" y="493"/>
                    </a:lnTo>
                    <a:lnTo>
                      <a:pt x="462" y="493"/>
                    </a:lnTo>
                    <a:lnTo>
                      <a:pt x="461" y="489"/>
                    </a:lnTo>
                    <a:close/>
                    <a:moveTo>
                      <a:pt x="421" y="555"/>
                    </a:moveTo>
                    <a:lnTo>
                      <a:pt x="419" y="555"/>
                    </a:lnTo>
                    <a:lnTo>
                      <a:pt x="416" y="555"/>
                    </a:lnTo>
                    <a:lnTo>
                      <a:pt x="414" y="555"/>
                    </a:lnTo>
                    <a:lnTo>
                      <a:pt x="412" y="555"/>
                    </a:lnTo>
                    <a:lnTo>
                      <a:pt x="413" y="557"/>
                    </a:lnTo>
                    <a:lnTo>
                      <a:pt x="413" y="559"/>
                    </a:lnTo>
                    <a:lnTo>
                      <a:pt x="415" y="559"/>
                    </a:lnTo>
                    <a:lnTo>
                      <a:pt x="417" y="559"/>
                    </a:lnTo>
                    <a:lnTo>
                      <a:pt x="417" y="561"/>
                    </a:lnTo>
                    <a:lnTo>
                      <a:pt x="419" y="563"/>
                    </a:lnTo>
                    <a:lnTo>
                      <a:pt x="421" y="563"/>
                    </a:lnTo>
                    <a:lnTo>
                      <a:pt x="423" y="563"/>
                    </a:lnTo>
                    <a:lnTo>
                      <a:pt x="422" y="561"/>
                    </a:lnTo>
                    <a:lnTo>
                      <a:pt x="422" y="559"/>
                    </a:lnTo>
                    <a:lnTo>
                      <a:pt x="422" y="557"/>
                    </a:lnTo>
                    <a:lnTo>
                      <a:pt x="421" y="555"/>
                    </a:lnTo>
                    <a:close/>
                    <a:moveTo>
                      <a:pt x="356" y="618"/>
                    </a:moveTo>
                    <a:lnTo>
                      <a:pt x="354" y="616"/>
                    </a:lnTo>
                    <a:lnTo>
                      <a:pt x="351" y="616"/>
                    </a:lnTo>
                    <a:lnTo>
                      <a:pt x="351" y="619"/>
                    </a:lnTo>
                    <a:lnTo>
                      <a:pt x="353" y="621"/>
                    </a:lnTo>
                    <a:lnTo>
                      <a:pt x="350" y="621"/>
                    </a:lnTo>
                    <a:lnTo>
                      <a:pt x="348" y="621"/>
                    </a:lnTo>
                    <a:lnTo>
                      <a:pt x="348" y="623"/>
                    </a:lnTo>
                    <a:lnTo>
                      <a:pt x="349" y="625"/>
                    </a:lnTo>
                    <a:lnTo>
                      <a:pt x="350" y="625"/>
                    </a:lnTo>
                    <a:lnTo>
                      <a:pt x="353" y="625"/>
                    </a:lnTo>
                    <a:lnTo>
                      <a:pt x="356" y="625"/>
                    </a:lnTo>
                    <a:lnTo>
                      <a:pt x="357" y="625"/>
                    </a:lnTo>
                    <a:lnTo>
                      <a:pt x="357" y="623"/>
                    </a:lnTo>
                    <a:lnTo>
                      <a:pt x="357" y="621"/>
                    </a:lnTo>
                    <a:lnTo>
                      <a:pt x="356" y="619"/>
                    </a:lnTo>
                    <a:lnTo>
                      <a:pt x="356" y="618"/>
                    </a:lnTo>
                    <a:close/>
                    <a:moveTo>
                      <a:pt x="331" y="641"/>
                    </a:moveTo>
                    <a:lnTo>
                      <a:pt x="332" y="643"/>
                    </a:lnTo>
                    <a:lnTo>
                      <a:pt x="332" y="644"/>
                    </a:lnTo>
                    <a:lnTo>
                      <a:pt x="333" y="646"/>
                    </a:lnTo>
                    <a:lnTo>
                      <a:pt x="333" y="648"/>
                    </a:lnTo>
                    <a:lnTo>
                      <a:pt x="336" y="648"/>
                    </a:lnTo>
                    <a:lnTo>
                      <a:pt x="338" y="648"/>
                    </a:lnTo>
                    <a:lnTo>
                      <a:pt x="338" y="646"/>
                    </a:lnTo>
                    <a:lnTo>
                      <a:pt x="337" y="645"/>
                    </a:lnTo>
                    <a:lnTo>
                      <a:pt x="337" y="643"/>
                    </a:lnTo>
                    <a:lnTo>
                      <a:pt x="336" y="641"/>
                    </a:lnTo>
                    <a:lnTo>
                      <a:pt x="340" y="641"/>
                    </a:lnTo>
                    <a:lnTo>
                      <a:pt x="340" y="639"/>
                    </a:lnTo>
                    <a:lnTo>
                      <a:pt x="339" y="637"/>
                    </a:lnTo>
                    <a:lnTo>
                      <a:pt x="337" y="637"/>
                    </a:lnTo>
                    <a:lnTo>
                      <a:pt x="334" y="637"/>
                    </a:lnTo>
                    <a:lnTo>
                      <a:pt x="334" y="635"/>
                    </a:lnTo>
                    <a:lnTo>
                      <a:pt x="334" y="632"/>
                    </a:lnTo>
                    <a:lnTo>
                      <a:pt x="333" y="630"/>
                    </a:lnTo>
                    <a:lnTo>
                      <a:pt x="333" y="628"/>
                    </a:lnTo>
                    <a:lnTo>
                      <a:pt x="334" y="628"/>
                    </a:lnTo>
                    <a:lnTo>
                      <a:pt x="338" y="629"/>
                    </a:lnTo>
                    <a:lnTo>
                      <a:pt x="337" y="627"/>
                    </a:lnTo>
                    <a:lnTo>
                      <a:pt x="337" y="625"/>
                    </a:lnTo>
                    <a:lnTo>
                      <a:pt x="339" y="625"/>
                    </a:lnTo>
                    <a:lnTo>
                      <a:pt x="341" y="625"/>
                    </a:lnTo>
                    <a:lnTo>
                      <a:pt x="341" y="627"/>
                    </a:lnTo>
                    <a:lnTo>
                      <a:pt x="342" y="629"/>
                    </a:lnTo>
                    <a:lnTo>
                      <a:pt x="343" y="629"/>
                    </a:lnTo>
                    <a:lnTo>
                      <a:pt x="345" y="629"/>
                    </a:lnTo>
                    <a:lnTo>
                      <a:pt x="344" y="621"/>
                    </a:lnTo>
                    <a:lnTo>
                      <a:pt x="343" y="619"/>
                    </a:lnTo>
                    <a:lnTo>
                      <a:pt x="343" y="616"/>
                    </a:lnTo>
                    <a:lnTo>
                      <a:pt x="341" y="616"/>
                    </a:lnTo>
                    <a:lnTo>
                      <a:pt x="339" y="616"/>
                    </a:lnTo>
                    <a:lnTo>
                      <a:pt x="339" y="619"/>
                    </a:lnTo>
                    <a:lnTo>
                      <a:pt x="340" y="621"/>
                    </a:lnTo>
                    <a:lnTo>
                      <a:pt x="338" y="621"/>
                    </a:lnTo>
                    <a:lnTo>
                      <a:pt x="336" y="621"/>
                    </a:lnTo>
                    <a:lnTo>
                      <a:pt x="336" y="623"/>
                    </a:lnTo>
                    <a:lnTo>
                      <a:pt x="337" y="625"/>
                    </a:lnTo>
                    <a:lnTo>
                      <a:pt x="334" y="625"/>
                    </a:lnTo>
                    <a:lnTo>
                      <a:pt x="332" y="625"/>
                    </a:lnTo>
                    <a:lnTo>
                      <a:pt x="332" y="627"/>
                    </a:lnTo>
                    <a:lnTo>
                      <a:pt x="333" y="628"/>
                    </a:lnTo>
                    <a:lnTo>
                      <a:pt x="331" y="628"/>
                    </a:lnTo>
                    <a:lnTo>
                      <a:pt x="329" y="628"/>
                    </a:lnTo>
                    <a:lnTo>
                      <a:pt x="329" y="630"/>
                    </a:lnTo>
                    <a:lnTo>
                      <a:pt x="330" y="632"/>
                    </a:lnTo>
                    <a:lnTo>
                      <a:pt x="328" y="632"/>
                    </a:lnTo>
                    <a:lnTo>
                      <a:pt x="326" y="632"/>
                    </a:lnTo>
                    <a:lnTo>
                      <a:pt x="326" y="635"/>
                    </a:lnTo>
                    <a:lnTo>
                      <a:pt x="327" y="637"/>
                    </a:lnTo>
                    <a:lnTo>
                      <a:pt x="328" y="637"/>
                    </a:lnTo>
                    <a:lnTo>
                      <a:pt x="330" y="637"/>
                    </a:lnTo>
                    <a:lnTo>
                      <a:pt x="333" y="637"/>
                    </a:lnTo>
                    <a:lnTo>
                      <a:pt x="334" y="637"/>
                    </a:lnTo>
                    <a:lnTo>
                      <a:pt x="336" y="639"/>
                    </a:lnTo>
                    <a:lnTo>
                      <a:pt x="336" y="641"/>
                    </a:lnTo>
                    <a:lnTo>
                      <a:pt x="333" y="641"/>
                    </a:lnTo>
                    <a:lnTo>
                      <a:pt x="331" y="641"/>
                    </a:lnTo>
                    <a:close/>
                    <a:moveTo>
                      <a:pt x="290" y="677"/>
                    </a:moveTo>
                    <a:lnTo>
                      <a:pt x="290" y="675"/>
                    </a:lnTo>
                    <a:lnTo>
                      <a:pt x="289" y="673"/>
                    </a:lnTo>
                    <a:lnTo>
                      <a:pt x="289" y="671"/>
                    </a:lnTo>
                    <a:lnTo>
                      <a:pt x="288" y="669"/>
                    </a:lnTo>
                    <a:lnTo>
                      <a:pt x="286" y="669"/>
                    </a:lnTo>
                    <a:lnTo>
                      <a:pt x="283" y="669"/>
                    </a:lnTo>
                    <a:lnTo>
                      <a:pt x="284" y="671"/>
                    </a:lnTo>
                    <a:lnTo>
                      <a:pt x="284" y="673"/>
                    </a:lnTo>
                    <a:lnTo>
                      <a:pt x="286" y="675"/>
                    </a:lnTo>
                    <a:lnTo>
                      <a:pt x="286" y="677"/>
                    </a:lnTo>
                    <a:lnTo>
                      <a:pt x="283" y="677"/>
                    </a:lnTo>
                    <a:lnTo>
                      <a:pt x="281" y="677"/>
                    </a:lnTo>
                    <a:lnTo>
                      <a:pt x="282" y="679"/>
                    </a:lnTo>
                    <a:lnTo>
                      <a:pt x="282" y="680"/>
                    </a:lnTo>
                    <a:lnTo>
                      <a:pt x="284" y="680"/>
                    </a:lnTo>
                    <a:lnTo>
                      <a:pt x="287" y="680"/>
                    </a:lnTo>
                    <a:lnTo>
                      <a:pt x="287" y="680"/>
                    </a:lnTo>
                    <a:lnTo>
                      <a:pt x="287" y="678"/>
                    </a:lnTo>
                    <a:lnTo>
                      <a:pt x="286" y="677"/>
                    </a:lnTo>
                    <a:lnTo>
                      <a:pt x="286" y="677"/>
                    </a:lnTo>
                    <a:lnTo>
                      <a:pt x="288" y="676"/>
                    </a:lnTo>
                    <a:lnTo>
                      <a:pt x="290" y="677"/>
                    </a:lnTo>
                    <a:lnTo>
                      <a:pt x="291" y="678"/>
                    </a:lnTo>
                    <a:lnTo>
                      <a:pt x="291" y="680"/>
                    </a:lnTo>
                    <a:lnTo>
                      <a:pt x="293" y="680"/>
                    </a:lnTo>
                    <a:lnTo>
                      <a:pt x="295" y="680"/>
                    </a:lnTo>
                    <a:lnTo>
                      <a:pt x="295" y="678"/>
                    </a:lnTo>
                    <a:lnTo>
                      <a:pt x="294" y="676"/>
                    </a:lnTo>
                    <a:lnTo>
                      <a:pt x="292" y="677"/>
                    </a:lnTo>
                    <a:lnTo>
                      <a:pt x="290" y="677"/>
                    </a:lnTo>
                    <a:close/>
                    <a:moveTo>
                      <a:pt x="286" y="709"/>
                    </a:moveTo>
                    <a:lnTo>
                      <a:pt x="283" y="709"/>
                    </a:lnTo>
                    <a:lnTo>
                      <a:pt x="281" y="709"/>
                    </a:lnTo>
                    <a:lnTo>
                      <a:pt x="281" y="707"/>
                    </a:lnTo>
                    <a:lnTo>
                      <a:pt x="280" y="705"/>
                    </a:lnTo>
                    <a:lnTo>
                      <a:pt x="278" y="705"/>
                    </a:lnTo>
                    <a:lnTo>
                      <a:pt x="276" y="705"/>
                    </a:lnTo>
                    <a:lnTo>
                      <a:pt x="276" y="703"/>
                    </a:lnTo>
                    <a:lnTo>
                      <a:pt x="275" y="700"/>
                    </a:lnTo>
                    <a:lnTo>
                      <a:pt x="273" y="700"/>
                    </a:lnTo>
                    <a:lnTo>
                      <a:pt x="271" y="700"/>
                    </a:lnTo>
                    <a:lnTo>
                      <a:pt x="272" y="703"/>
                    </a:lnTo>
                    <a:lnTo>
                      <a:pt x="272" y="705"/>
                    </a:lnTo>
                    <a:lnTo>
                      <a:pt x="274" y="705"/>
                    </a:lnTo>
                    <a:lnTo>
                      <a:pt x="276" y="705"/>
                    </a:lnTo>
                    <a:lnTo>
                      <a:pt x="277" y="707"/>
                    </a:lnTo>
                    <a:lnTo>
                      <a:pt x="277" y="709"/>
                    </a:lnTo>
                    <a:lnTo>
                      <a:pt x="279" y="709"/>
                    </a:lnTo>
                    <a:lnTo>
                      <a:pt x="281" y="709"/>
                    </a:lnTo>
                    <a:lnTo>
                      <a:pt x="282" y="710"/>
                    </a:lnTo>
                    <a:lnTo>
                      <a:pt x="282" y="712"/>
                    </a:lnTo>
                    <a:lnTo>
                      <a:pt x="284" y="712"/>
                    </a:lnTo>
                    <a:lnTo>
                      <a:pt x="287" y="712"/>
                    </a:lnTo>
                    <a:lnTo>
                      <a:pt x="287" y="710"/>
                    </a:lnTo>
                    <a:lnTo>
                      <a:pt x="286" y="709"/>
                    </a:lnTo>
                    <a:close/>
                    <a:moveTo>
                      <a:pt x="222" y="782"/>
                    </a:moveTo>
                    <a:lnTo>
                      <a:pt x="220" y="782"/>
                    </a:lnTo>
                    <a:lnTo>
                      <a:pt x="217" y="782"/>
                    </a:lnTo>
                    <a:lnTo>
                      <a:pt x="218" y="785"/>
                    </a:lnTo>
                    <a:lnTo>
                      <a:pt x="220" y="787"/>
                    </a:lnTo>
                    <a:lnTo>
                      <a:pt x="222" y="787"/>
                    </a:lnTo>
                    <a:lnTo>
                      <a:pt x="224" y="787"/>
                    </a:lnTo>
                    <a:lnTo>
                      <a:pt x="224" y="789"/>
                    </a:lnTo>
                    <a:lnTo>
                      <a:pt x="225" y="791"/>
                    </a:lnTo>
                    <a:lnTo>
                      <a:pt x="225" y="792"/>
                    </a:lnTo>
                    <a:lnTo>
                      <a:pt x="226" y="794"/>
                    </a:lnTo>
                    <a:lnTo>
                      <a:pt x="228" y="794"/>
                    </a:lnTo>
                    <a:lnTo>
                      <a:pt x="230" y="794"/>
                    </a:lnTo>
                    <a:lnTo>
                      <a:pt x="229" y="790"/>
                    </a:lnTo>
                    <a:lnTo>
                      <a:pt x="228" y="788"/>
                    </a:lnTo>
                    <a:lnTo>
                      <a:pt x="228" y="787"/>
                    </a:lnTo>
                    <a:lnTo>
                      <a:pt x="229" y="787"/>
                    </a:lnTo>
                    <a:lnTo>
                      <a:pt x="232" y="787"/>
                    </a:lnTo>
                    <a:lnTo>
                      <a:pt x="231" y="785"/>
                    </a:lnTo>
                    <a:lnTo>
                      <a:pt x="230" y="782"/>
                    </a:lnTo>
                    <a:lnTo>
                      <a:pt x="228" y="782"/>
                    </a:lnTo>
                    <a:lnTo>
                      <a:pt x="226" y="782"/>
                    </a:lnTo>
                    <a:lnTo>
                      <a:pt x="227" y="785"/>
                    </a:lnTo>
                    <a:lnTo>
                      <a:pt x="228" y="787"/>
                    </a:lnTo>
                    <a:lnTo>
                      <a:pt x="226" y="787"/>
                    </a:lnTo>
                    <a:lnTo>
                      <a:pt x="224" y="787"/>
                    </a:lnTo>
                    <a:lnTo>
                      <a:pt x="223" y="785"/>
                    </a:lnTo>
                    <a:lnTo>
                      <a:pt x="222" y="782"/>
                    </a:lnTo>
                    <a:close/>
                    <a:moveTo>
                      <a:pt x="153" y="873"/>
                    </a:moveTo>
                    <a:lnTo>
                      <a:pt x="155" y="873"/>
                    </a:lnTo>
                    <a:lnTo>
                      <a:pt x="157" y="872"/>
                    </a:lnTo>
                    <a:lnTo>
                      <a:pt x="156" y="871"/>
                    </a:lnTo>
                    <a:lnTo>
                      <a:pt x="156" y="869"/>
                    </a:lnTo>
                    <a:lnTo>
                      <a:pt x="154" y="869"/>
                    </a:lnTo>
                    <a:lnTo>
                      <a:pt x="151" y="869"/>
                    </a:lnTo>
                    <a:lnTo>
                      <a:pt x="148" y="869"/>
                    </a:lnTo>
                    <a:lnTo>
                      <a:pt x="147" y="870"/>
                    </a:lnTo>
                    <a:lnTo>
                      <a:pt x="147" y="871"/>
                    </a:lnTo>
                    <a:lnTo>
                      <a:pt x="148" y="873"/>
                    </a:lnTo>
                    <a:lnTo>
                      <a:pt x="146" y="873"/>
                    </a:lnTo>
                    <a:lnTo>
                      <a:pt x="144" y="874"/>
                    </a:lnTo>
                    <a:lnTo>
                      <a:pt x="145" y="876"/>
                    </a:lnTo>
                    <a:lnTo>
                      <a:pt x="145" y="877"/>
                    </a:lnTo>
                    <a:lnTo>
                      <a:pt x="147" y="877"/>
                    </a:lnTo>
                    <a:lnTo>
                      <a:pt x="149" y="877"/>
                    </a:lnTo>
                    <a:lnTo>
                      <a:pt x="149" y="875"/>
                    </a:lnTo>
                    <a:lnTo>
                      <a:pt x="148" y="873"/>
                    </a:lnTo>
                    <a:lnTo>
                      <a:pt x="150" y="873"/>
                    </a:lnTo>
                    <a:lnTo>
                      <a:pt x="153" y="873"/>
                    </a:lnTo>
                    <a:close/>
                    <a:moveTo>
                      <a:pt x="198" y="880"/>
                    </a:moveTo>
                    <a:lnTo>
                      <a:pt x="200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1" y="876"/>
                    </a:lnTo>
                    <a:lnTo>
                      <a:pt x="204" y="876"/>
                    </a:lnTo>
                    <a:lnTo>
                      <a:pt x="206" y="876"/>
                    </a:lnTo>
                    <a:lnTo>
                      <a:pt x="205" y="874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0" y="872"/>
                    </a:lnTo>
                    <a:lnTo>
                      <a:pt x="200" y="874"/>
                    </a:lnTo>
                    <a:lnTo>
                      <a:pt x="201" y="876"/>
                    </a:lnTo>
                    <a:lnTo>
                      <a:pt x="199" y="876"/>
                    </a:lnTo>
                    <a:lnTo>
                      <a:pt x="197" y="876"/>
                    </a:lnTo>
                    <a:lnTo>
                      <a:pt x="195" y="877"/>
                    </a:lnTo>
                    <a:lnTo>
                      <a:pt x="193" y="877"/>
                    </a:lnTo>
                    <a:lnTo>
                      <a:pt x="192" y="875"/>
                    </a:lnTo>
                    <a:lnTo>
                      <a:pt x="192" y="873"/>
                    </a:lnTo>
                    <a:lnTo>
                      <a:pt x="191" y="871"/>
                    </a:lnTo>
                    <a:lnTo>
                      <a:pt x="191" y="869"/>
                    </a:lnTo>
                    <a:lnTo>
                      <a:pt x="189" y="869"/>
                    </a:lnTo>
                    <a:lnTo>
                      <a:pt x="187" y="870"/>
                    </a:lnTo>
                    <a:lnTo>
                      <a:pt x="187" y="871"/>
                    </a:lnTo>
                    <a:lnTo>
                      <a:pt x="188" y="873"/>
                    </a:lnTo>
                    <a:lnTo>
                      <a:pt x="188" y="875"/>
                    </a:lnTo>
                    <a:lnTo>
                      <a:pt x="189" y="877"/>
                    </a:lnTo>
                    <a:lnTo>
                      <a:pt x="191" y="877"/>
                    </a:lnTo>
                    <a:lnTo>
                      <a:pt x="193" y="877"/>
                    </a:lnTo>
                    <a:lnTo>
                      <a:pt x="194" y="878"/>
                    </a:lnTo>
                    <a:lnTo>
                      <a:pt x="194" y="880"/>
                    </a:lnTo>
                    <a:lnTo>
                      <a:pt x="198" y="880"/>
                    </a:lnTo>
                    <a:close/>
                    <a:moveTo>
                      <a:pt x="107" y="1022"/>
                    </a:moveTo>
                    <a:lnTo>
                      <a:pt x="106" y="1020"/>
                    </a:lnTo>
                    <a:lnTo>
                      <a:pt x="105" y="1017"/>
                    </a:lnTo>
                    <a:lnTo>
                      <a:pt x="104" y="1019"/>
                    </a:lnTo>
                    <a:lnTo>
                      <a:pt x="101" y="1019"/>
                    </a:lnTo>
                    <a:lnTo>
                      <a:pt x="100" y="1016"/>
                    </a:lnTo>
                    <a:lnTo>
                      <a:pt x="99" y="1014"/>
                    </a:lnTo>
                    <a:lnTo>
                      <a:pt x="97" y="1015"/>
                    </a:lnTo>
                    <a:lnTo>
                      <a:pt x="95" y="1015"/>
                    </a:lnTo>
                    <a:lnTo>
                      <a:pt x="94" y="1013"/>
                    </a:lnTo>
                    <a:lnTo>
                      <a:pt x="93" y="1012"/>
                    </a:lnTo>
                    <a:lnTo>
                      <a:pt x="95" y="1011"/>
                    </a:lnTo>
                    <a:lnTo>
                      <a:pt x="97" y="1011"/>
                    </a:lnTo>
                    <a:lnTo>
                      <a:pt x="97" y="1009"/>
                    </a:lnTo>
                    <a:lnTo>
                      <a:pt x="96" y="1007"/>
                    </a:lnTo>
                    <a:lnTo>
                      <a:pt x="94" y="1008"/>
                    </a:lnTo>
                    <a:lnTo>
                      <a:pt x="92" y="1008"/>
                    </a:lnTo>
                    <a:lnTo>
                      <a:pt x="93" y="1010"/>
                    </a:lnTo>
                    <a:lnTo>
                      <a:pt x="93" y="1012"/>
                    </a:lnTo>
                    <a:lnTo>
                      <a:pt x="92" y="1012"/>
                    </a:lnTo>
                    <a:lnTo>
                      <a:pt x="90" y="1012"/>
                    </a:lnTo>
                    <a:lnTo>
                      <a:pt x="90" y="1014"/>
                    </a:lnTo>
                    <a:lnTo>
                      <a:pt x="91" y="1016"/>
                    </a:lnTo>
                    <a:lnTo>
                      <a:pt x="93" y="1016"/>
                    </a:lnTo>
                    <a:lnTo>
                      <a:pt x="95" y="1015"/>
                    </a:lnTo>
                    <a:lnTo>
                      <a:pt x="96" y="1017"/>
                    </a:lnTo>
                    <a:lnTo>
                      <a:pt x="97" y="1020"/>
                    </a:lnTo>
                    <a:lnTo>
                      <a:pt x="97" y="1022"/>
                    </a:lnTo>
                    <a:lnTo>
                      <a:pt x="98" y="1023"/>
                    </a:lnTo>
                    <a:lnTo>
                      <a:pt x="100" y="1023"/>
                    </a:lnTo>
                    <a:lnTo>
                      <a:pt x="103" y="1022"/>
                    </a:lnTo>
                    <a:lnTo>
                      <a:pt x="104" y="1024"/>
                    </a:lnTo>
                    <a:lnTo>
                      <a:pt x="105" y="1026"/>
                    </a:lnTo>
                    <a:lnTo>
                      <a:pt x="107" y="1026"/>
                    </a:lnTo>
                    <a:lnTo>
                      <a:pt x="109" y="1025"/>
                    </a:lnTo>
                    <a:lnTo>
                      <a:pt x="107" y="1022"/>
                    </a:lnTo>
                    <a:close/>
                    <a:moveTo>
                      <a:pt x="93" y="1048"/>
                    </a:moveTo>
                    <a:lnTo>
                      <a:pt x="92" y="1047"/>
                    </a:lnTo>
                    <a:lnTo>
                      <a:pt x="91" y="1045"/>
                    </a:lnTo>
                    <a:lnTo>
                      <a:pt x="89" y="1045"/>
                    </a:lnTo>
                    <a:lnTo>
                      <a:pt x="87" y="1046"/>
                    </a:lnTo>
                    <a:lnTo>
                      <a:pt x="83" y="1047"/>
                    </a:lnTo>
                    <a:lnTo>
                      <a:pt x="81" y="1043"/>
                    </a:lnTo>
                    <a:lnTo>
                      <a:pt x="83" y="1043"/>
                    </a:lnTo>
                    <a:lnTo>
                      <a:pt x="85" y="1042"/>
                    </a:lnTo>
                    <a:lnTo>
                      <a:pt x="84" y="1041"/>
                    </a:lnTo>
                    <a:lnTo>
                      <a:pt x="83" y="1039"/>
                    </a:lnTo>
                    <a:lnTo>
                      <a:pt x="81" y="1039"/>
                    </a:lnTo>
                    <a:lnTo>
                      <a:pt x="79" y="1040"/>
                    </a:lnTo>
                    <a:lnTo>
                      <a:pt x="80" y="1041"/>
                    </a:lnTo>
                    <a:lnTo>
                      <a:pt x="81" y="1043"/>
                    </a:lnTo>
                    <a:lnTo>
                      <a:pt x="79" y="1044"/>
                    </a:lnTo>
                    <a:lnTo>
                      <a:pt x="77" y="1044"/>
                    </a:lnTo>
                    <a:lnTo>
                      <a:pt x="78" y="1046"/>
                    </a:lnTo>
                    <a:lnTo>
                      <a:pt x="79" y="1048"/>
                    </a:lnTo>
                    <a:lnTo>
                      <a:pt x="81" y="1047"/>
                    </a:lnTo>
                    <a:lnTo>
                      <a:pt x="83" y="1047"/>
                    </a:lnTo>
                    <a:lnTo>
                      <a:pt x="83" y="1048"/>
                    </a:lnTo>
                    <a:lnTo>
                      <a:pt x="84" y="1050"/>
                    </a:lnTo>
                    <a:lnTo>
                      <a:pt x="85" y="1053"/>
                    </a:lnTo>
                    <a:lnTo>
                      <a:pt x="87" y="1055"/>
                    </a:lnTo>
                    <a:lnTo>
                      <a:pt x="89" y="1054"/>
                    </a:lnTo>
                    <a:lnTo>
                      <a:pt x="91" y="1054"/>
                    </a:lnTo>
                    <a:lnTo>
                      <a:pt x="90" y="1051"/>
                    </a:lnTo>
                    <a:lnTo>
                      <a:pt x="89" y="1049"/>
                    </a:lnTo>
                    <a:lnTo>
                      <a:pt x="91" y="1049"/>
                    </a:lnTo>
                    <a:lnTo>
                      <a:pt x="93" y="1048"/>
                    </a:lnTo>
                    <a:close/>
                    <a:moveTo>
                      <a:pt x="59" y="1107"/>
                    </a:moveTo>
                    <a:lnTo>
                      <a:pt x="60" y="1109"/>
                    </a:lnTo>
                    <a:lnTo>
                      <a:pt x="61" y="1110"/>
                    </a:lnTo>
                    <a:lnTo>
                      <a:pt x="63" y="1110"/>
                    </a:lnTo>
                    <a:lnTo>
                      <a:pt x="65" y="1109"/>
                    </a:lnTo>
                    <a:lnTo>
                      <a:pt x="64" y="1108"/>
                    </a:lnTo>
                    <a:lnTo>
                      <a:pt x="63" y="1106"/>
                    </a:lnTo>
                    <a:lnTo>
                      <a:pt x="61" y="1107"/>
                    </a:lnTo>
                    <a:lnTo>
                      <a:pt x="59" y="1107"/>
                    </a:lnTo>
                    <a:lnTo>
                      <a:pt x="58" y="1105"/>
                    </a:lnTo>
                    <a:lnTo>
                      <a:pt x="57" y="1104"/>
                    </a:lnTo>
                    <a:lnTo>
                      <a:pt x="55" y="1104"/>
                    </a:lnTo>
                    <a:lnTo>
                      <a:pt x="53" y="1105"/>
                    </a:lnTo>
                    <a:lnTo>
                      <a:pt x="54" y="1106"/>
                    </a:lnTo>
                    <a:lnTo>
                      <a:pt x="55" y="1108"/>
                    </a:lnTo>
                    <a:lnTo>
                      <a:pt x="53" y="1109"/>
                    </a:lnTo>
                    <a:lnTo>
                      <a:pt x="50" y="1109"/>
                    </a:lnTo>
                    <a:lnTo>
                      <a:pt x="51" y="1111"/>
                    </a:lnTo>
                    <a:lnTo>
                      <a:pt x="53" y="1113"/>
                    </a:lnTo>
                    <a:lnTo>
                      <a:pt x="55" y="1112"/>
                    </a:lnTo>
                    <a:lnTo>
                      <a:pt x="57" y="1112"/>
                    </a:lnTo>
                    <a:lnTo>
                      <a:pt x="56" y="1110"/>
                    </a:lnTo>
                    <a:lnTo>
                      <a:pt x="55" y="1108"/>
                    </a:lnTo>
                    <a:lnTo>
                      <a:pt x="57" y="1108"/>
                    </a:lnTo>
                    <a:lnTo>
                      <a:pt x="59" y="1107"/>
                    </a:lnTo>
                    <a:close/>
                    <a:moveTo>
                      <a:pt x="85" y="1121"/>
                    </a:moveTo>
                    <a:lnTo>
                      <a:pt x="83" y="1116"/>
                    </a:lnTo>
                    <a:lnTo>
                      <a:pt x="82" y="1115"/>
                    </a:lnTo>
                    <a:lnTo>
                      <a:pt x="81" y="1113"/>
                    </a:lnTo>
                    <a:lnTo>
                      <a:pt x="79" y="1113"/>
                    </a:lnTo>
                    <a:lnTo>
                      <a:pt x="77" y="1114"/>
                    </a:lnTo>
                    <a:lnTo>
                      <a:pt x="75" y="1114"/>
                    </a:lnTo>
                    <a:lnTo>
                      <a:pt x="73" y="1115"/>
                    </a:lnTo>
                    <a:lnTo>
                      <a:pt x="74" y="1117"/>
                    </a:lnTo>
                    <a:lnTo>
                      <a:pt x="75" y="1118"/>
                    </a:lnTo>
                    <a:lnTo>
                      <a:pt x="77" y="1123"/>
                    </a:lnTo>
                    <a:lnTo>
                      <a:pt x="78" y="1124"/>
                    </a:lnTo>
                    <a:lnTo>
                      <a:pt x="79" y="1126"/>
                    </a:lnTo>
                    <a:lnTo>
                      <a:pt x="81" y="1126"/>
                    </a:lnTo>
                    <a:lnTo>
                      <a:pt x="83" y="1125"/>
                    </a:lnTo>
                    <a:lnTo>
                      <a:pt x="88" y="1124"/>
                    </a:lnTo>
                    <a:lnTo>
                      <a:pt x="85" y="1121"/>
                    </a:lnTo>
                    <a:close/>
                    <a:moveTo>
                      <a:pt x="43" y="1218"/>
                    </a:moveTo>
                    <a:lnTo>
                      <a:pt x="42" y="1216"/>
                    </a:lnTo>
                    <a:lnTo>
                      <a:pt x="40" y="1215"/>
                    </a:lnTo>
                    <a:lnTo>
                      <a:pt x="38" y="1212"/>
                    </a:lnTo>
                    <a:lnTo>
                      <a:pt x="30" y="1215"/>
                    </a:lnTo>
                    <a:lnTo>
                      <a:pt x="29" y="1213"/>
                    </a:lnTo>
                    <a:lnTo>
                      <a:pt x="27" y="1211"/>
                    </a:lnTo>
                    <a:lnTo>
                      <a:pt x="26" y="1210"/>
                    </a:lnTo>
                    <a:lnTo>
                      <a:pt x="25" y="1208"/>
                    </a:lnTo>
                    <a:lnTo>
                      <a:pt x="23" y="1209"/>
                    </a:lnTo>
                    <a:lnTo>
                      <a:pt x="21" y="1210"/>
                    </a:lnTo>
                    <a:lnTo>
                      <a:pt x="23" y="1211"/>
                    </a:lnTo>
                    <a:lnTo>
                      <a:pt x="24" y="1213"/>
                    </a:lnTo>
                    <a:lnTo>
                      <a:pt x="25" y="1215"/>
                    </a:lnTo>
                    <a:lnTo>
                      <a:pt x="26" y="1216"/>
                    </a:lnTo>
                    <a:lnTo>
                      <a:pt x="28" y="1215"/>
                    </a:lnTo>
                    <a:lnTo>
                      <a:pt x="30" y="1215"/>
                    </a:lnTo>
                    <a:lnTo>
                      <a:pt x="31" y="1216"/>
                    </a:lnTo>
                    <a:lnTo>
                      <a:pt x="32" y="1218"/>
                    </a:lnTo>
                    <a:lnTo>
                      <a:pt x="34" y="1217"/>
                    </a:lnTo>
                    <a:lnTo>
                      <a:pt x="37" y="1216"/>
                    </a:lnTo>
                    <a:lnTo>
                      <a:pt x="38" y="1218"/>
                    </a:lnTo>
                    <a:lnTo>
                      <a:pt x="39" y="1220"/>
                    </a:lnTo>
                    <a:lnTo>
                      <a:pt x="41" y="1220"/>
                    </a:lnTo>
                    <a:lnTo>
                      <a:pt x="43" y="1218"/>
                    </a:lnTo>
                    <a:close/>
                    <a:moveTo>
                      <a:pt x="55" y="1247"/>
                    </a:moveTo>
                    <a:lnTo>
                      <a:pt x="54" y="1245"/>
                    </a:lnTo>
                    <a:lnTo>
                      <a:pt x="53" y="1244"/>
                    </a:lnTo>
                    <a:lnTo>
                      <a:pt x="54" y="1243"/>
                    </a:lnTo>
                    <a:lnTo>
                      <a:pt x="56" y="1242"/>
                    </a:lnTo>
                    <a:lnTo>
                      <a:pt x="55" y="1241"/>
                    </a:lnTo>
                    <a:lnTo>
                      <a:pt x="54" y="1239"/>
                    </a:lnTo>
                    <a:lnTo>
                      <a:pt x="51" y="1240"/>
                    </a:lnTo>
                    <a:lnTo>
                      <a:pt x="49" y="1241"/>
                    </a:lnTo>
                    <a:lnTo>
                      <a:pt x="48" y="1239"/>
                    </a:lnTo>
                    <a:lnTo>
                      <a:pt x="47" y="1238"/>
                    </a:lnTo>
                    <a:lnTo>
                      <a:pt x="45" y="1235"/>
                    </a:lnTo>
                    <a:lnTo>
                      <a:pt x="44" y="1234"/>
                    </a:lnTo>
                    <a:lnTo>
                      <a:pt x="43" y="1232"/>
                    </a:lnTo>
                    <a:lnTo>
                      <a:pt x="42" y="1231"/>
                    </a:lnTo>
                    <a:lnTo>
                      <a:pt x="44" y="1230"/>
                    </a:lnTo>
                    <a:lnTo>
                      <a:pt x="46" y="1229"/>
                    </a:lnTo>
                    <a:lnTo>
                      <a:pt x="45" y="1228"/>
                    </a:lnTo>
                    <a:lnTo>
                      <a:pt x="44" y="1226"/>
                    </a:lnTo>
                    <a:lnTo>
                      <a:pt x="42" y="1227"/>
                    </a:lnTo>
                    <a:lnTo>
                      <a:pt x="40" y="1228"/>
                    </a:lnTo>
                    <a:lnTo>
                      <a:pt x="41" y="1229"/>
                    </a:lnTo>
                    <a:lnTo>
                      <a:pt x="42" y="1231"/>
                    </a:lnTo>
                    <a:lnTo>
                      <a:pt x="40" y="1232"/>
                    </a:lnTo>
                    <a:lnTo>
                      <a:pt x="38" y="1233"/>
                    </a:lnTo>
                    <a:lnTo>
                      <a:pt x="35" y="1233"/>
                    </a:lnTo>
                    <a:lnTo>
                      <a:pt x="34" y="1234"/>
                    </a:lnTo>
                    <a:lnTo>
                      <a:pt x="35" y="1237"/>
                    </a:lnTo>
                    <a:lnTo>
                      <a:pt x="37" y="1238"/>
                    </a:lnTo>
                    <a:lnTo>
                      <a:pt x="39" y="1237"/>
                    </a:lnTo>
                    <a:lnTo>
                      <a:pt x="41" y="1237"/>
                    </a:lnTo>
                    <a:lnTo>
                      <a:pt x="42" y="1238"/>
                    </a:lnTo>
                    <a:lnTo>
                      <a:pt x="43" y="1240"/>
                    </a:lnTo>
                    <a:lnTo>
                      <a:pt x="44" y="1241"/>
                    </a:lnTo>
                    <a:lnTo>
                      <a:pt x="46" y="1243"/>
                    </a:lnTo>
                    <a:lnTo>
                      <a:pt x="47" y="1242"/>
                    </a:lnTo>
                    <a:lnTo>
                      <a:pt x="49" y="1241"/>
                    </a:lnTo>
                    <a:lnTo>
                      <a:pt x="50" y="1242"/>
                    </a:lnTo>
                    <a:lnTo>
                      <a:pt x="53" y="1244"/>
                    </a:lnTo>
                    <a:lnTo>
                      <a:pt x="50" y="1245"/>
                    </a:lnTo>
                    <a:lnTo>
                      <a:pt x="48" y="1246"/>
                    </a:lnTo>
                    <a:lnTo>
                      <a:pt x="49" y="1247"/>
                    </a:lnTo>
                    <a:lnTo>
                      <a:pt x="50" y="1249"/>
                    </a:lnTo>
                    <a:lnTo>
                      <a:pt x="49" y="1249"/>
                    </a:lnTo>
                    <a:lnTo>
                      <a:pt x="47" y="1250"/>
                    </a:lnTo>
                    <a:lnTo>
                      <a:pt x="48" y="1253"/>
                    </a:lnTo>
                    <a:lnTo>
                      <a:pt x="49" y="1254"/>
                    </a:lnTo>
                    <a:lnTo>
                      <a:pt x="51" y="1253"/>
                    </a:lnTo>
                    <a:lnTo>
                      <a:pt x="54" y="1253"/>
                    </a:lnTo>
                    <a:lnTo>
                      <a:pt x="53" y="1250"/>
                    </a:lnTo>
                    <a:lnTo>
                      <a:pt x="50" y="1249"/>
                    </a:lnTo>
                    <a:lnTo>
                      <a:pt x="55" y="1247"/>
                    </a:lnTo>
                    <a:close/>
                    <a:moveTo>
                      <a:pt x="76" y="1136"/>
                    </a:moveTo>
                    <a:lnTo>
                      <a:pt x="78" y="1134"/>
                    </a:lnTo>
                    <a:lnTo>
                      <a:pt x="79" y="1134"/>
                    </a:lnTo>
                    <a:lnTo>
                      <a:pt x="81" y="1136"/>
                    </a:lnTo>
                    <a:lnTo>
                      <a:pt x="81" y="1138"/>
                    </a:lnTo>
                    <a:lnTo>
                      <a:pt x="80" y="1139"/>
                    </a:lnTo>
                    <a:lnTo>
                      <a:pt x="78" y="1139"/>
                    </a:lnTo>
                    <a:lnTo>
                      <a:pt x="79" y="1141"/>
                    </a:lnTo>
                    <a:lnTo>
                      <a:pt x="80" y="1142"/>
                    </a:lnTo>
                    <a:lnTo>
                      <a:pt x="81" y="1142"/>
                    </a:lnTo>
                    <a:lnTo>
                      <a:pt x="83" y="1141"/>
                    </a:lnTo>
                    <a:lnTo>
                      <a:pt x="82" y="1140"/>
                    </a:lnTo>
                    <a:lnTo>
                      <a:pt x="81" y="1138"/>
                    </a:lnTo>
                    <a:lnTo>
                      <a:pt x="83" y="1137"/>
                    </a:lnTo>
                    <a:lnTo>
                      <a:pt x="85" y="1137"/>
                    </a:lnTo>
                    <a:lnTo>
                      <a:pt x="83" y="1133"/>
                    </a:lnTo>
                    <a:lnTo>
                      <a:pt x="81" y="1133"/>
                    </a:lnTo>
                    <a:lnTo>
                      <a:pt x="79" y="1134"/>
                    </a:lnTo>
                    <a:lnTo>
                      <a:pt x="78" y="1132"/>
                    </a:lnTo>
                    <a:lnTo>
                      <a:pt x="77" y="1130"/>
                    </a:lnTo>
                    <a:lnTo>
                      <a:pt x="76" y="1131"/>
                    </a:lnTo>
                    <a:lnTo>
                      <a:pt x="74" y="1132"/>
                    </a:lnTo>
                    <a:lnTo>
                      <a:pt x="75" y="1133"/>
                    </a:lnTo>
                    <a:lnTo>
                      <a:pt x="76" y="1136"/>
                    </a:lnTo>
                    <a:close/>
                    <a:moveTo>
                      <a:pt x="344" y="673"/>
                    </a:moveTo>
                    <a:lnTo>
                      <a:pt x="346" y="673"/>
                    </a:lnTo>
                    <a:lnTo>
                      <a:pt x="348" y="673"/>
                    </a:lnTo>
                    <a:lnTo>
                      <a:pt x="348" y="671"/>
                    </a:lnTo>
                    <a:lnTo>
                      <a:pt x="347" y="669"/>
                    </a:lnTo>
                    <a:lnTo>
                      <a:pt x="347" y="666"/>
                    </a:lnTo>
                    <a:lnTo>
                      <a:pt x="346" y="664"/>
                    </a:lnTo>
                    <a:lnTo>
                      <a:pt x="344" y="664"/>
                    </a:lnTo>
                    <a:lnTo>
                      <a:pt x="342" y="664"/>
                    </a:lnTo>
                    <a:lnTo>
                      <a:pt x="340" y="664"/>
                    </a:lnTo>
                    <a:lnTo>
                      <a:pt x="338" y="664"/>
                    </a:lnTo>
                    <a:lnTo>
                      <a:pt x="338" y="662"/>
                    </a:lnTo>
                    <a:lnTo>
                      <a:pt x="337" y="660"/>
                    </a:lnTo>
                    <a:lnTo>
                      <a:pt x="334" y="660"/>
                    </a:lnTo>
                    <a:lnTo>
                      <a:pt x="332" y="660"/>
                    </a:lnTo>
                    <a:lnTo>
                      <a:pt x="333" y="662"/>
                    </a:lnTo>
                    <a:lnTo>
                      <a:pt x="333" y="664"/>
                    </a:lnTo>
                    <a:lnTo>
                      <a:pt x="336" y="664"/>
                    </a:lnTo>
                    <a:lnTo>
                      <a:pt x="338" y="664"/>
                    </a:lnTo>
                    <a:lnTo>
                      <a:pt x="339" y="666"/>
                    </a:lnTo>
                    <a:lnTo>
                      <a:pt x="339" y="669"/>
                    </a:lnTo>
                    <a:lnTo>
                      <a:pt x="340" y="671"/>
                    </a:lnTo>
                    <a:lnTo>
                      <a:pt x="340" y="673"/>
                    </a:lnTo>
                    <a:lnTo>
                      <a:pt x="340" y="675"/>
                    </a:lnTo>
                    <a:lnTo>
                      <a:pt x="341" y="676"/>
                    </a:lnTo>
                    <a:lnTo>
                      <a:pt x="343" y="676"/>
                    </a:lnTo>
                    <a:lnTo>
                      <a:pt x="345" y="676"/>
                    </a:lnTo>
                    <a:lnTo>
                      <a:pt x="344" y="675"/>
                    </a:lnTo>
                    <a:lnTo>
                      <a:pt x="344" y="673"/>
                    </a:lnTo>
                    <a:close/>
                    <a:moveTo>
                      <a:pt x="383" y="610"/>
                    </a:moveTo>
                    <a:lnTo>
                      <a:pt x="392" y="610"/>
                    </a:lnTo>
                    <a:lnTo>
                      <a:pt x="395" y="610"/>
                    </a:lnTo>
                    <a:lnTo>
                      <a:pt x="395" y="606"/>
                    </a:lnTo>
                    <a:lnTo>
                      <a:pt x="393" y="606"/>
                    </a:lnTo>
                    <a:lnTo>
                      <a:pt x="391" y="606"/>
                    </a:lnTo>
                    <a:lnTo>
                      <a:pt x="390" y="604"/>
                    </a:lnTo>
                    <a:lnTo>
                      <a:pt x="390" y="602"/>
                    </a:lnTo>
                    <a:lnTo>
                      <a:pt x="388" y="602"/>
                    </a:lnTo>
                    <a:lnTo>
                      <a:pt x="386" y="602"/>
                    </a:lnTo>
                    <a:lnTo>
                      <a:pt x="381" y="602"/>
                    </a:lnTo>
                    <a:lnTo>
                      <a:pt x="383" y="610"/>
                    </a:lnTo>
                    <a:close/>
                    <a:moveTo>
                      <a:pt x="37" y="1250"/>
                    </a:moveTo>
                    <a:lnTo>
                      <a:pt x="35" y="1249"/>
                    </a:lnTo>
                    <a:lnTo>
                      <a:pt x="34" y="1247"/>
                    </a:lnTo>
                    <a:lnTo>
                      <a:pt x="32" y="1248"/>
                    </a:lnTo>
                    <a:lnTo>
                      <a:pt x="30" y="1249"/>
                    </a:lnTo>
                    <a:lnTo>
                      <a:pt x="29" y="1248"/>
                    </a:lnTo>
                    <a:lnTo>
                      <a:pt x="28" y="1246"/>
                    </a:lnTo>
                    <a:lnTo>
                      <a:pt x="26" y="1247"/>
                    </a:lnTo>
                    <a:lnTo>
                      <a:pt x="24" y="1248"/>
                    </a:lnTo>
                    <a:lnTo>
                      <a:pt x="22" y="1249"/>
                    </a:lnTo>
                    <a:lnTo>
                      <a:pt x="20" y="1249"/>
                    </a:lnTo>
                    <a:lnTo>
                      <a:pt x="18" y="1248"/>
                    </a:lnTo>
                    <a:lnTo>
                      <a:pt x="17" y="1246"/>
                    </a:lnTo>
                    <a:lnTo>
                      <a:pt x="20" y="1246"/>
                    </a:lnTo>
                    <a:lnTo>
                      <a:pt x="22" y="1245"/>
                    </a:lnTo>
                    <a:lnTo>
                      <a:pt x="20" y="1243"/>
                    </a:lnTo>
                    <a:lnTo>
                      <a:pt x="18" y="1242"/>
                    </a:lnTo>
                    <a:lnTo>
                      <a:pt x="21" y="1241"/>
                    </a:lnTo>
                    <a:lnTo>
                      <a:pt x="23" y="1240"/>
                    </a:lnTo>
                    <a:lnTo>
                      <a:pt x="22" y="1239"/>
                    </a:lnTo>
                    <a:lnTo>
                      <a:pt x="20" y="1237"/>
                    </a:lnTo>
                    <a:lnTo>
                      <a:pt x="18" y="1238"/>
                    </a:lnTo>
                    <a:lnTo>
                      <a:pt x="16" y="1239"/>
                    </a:lnTo>
                    <a:lnTo>
                      <a:pt x="14" y="1240"/>
                    </a:lnTo>
                    <a:lnTo>
                      <a:pt x="12" y="1240"/>
                    </a:lnTo>
                    <a:lnTo>
                      <a:pt x="11" y="1239"/>
                    </a:lnTo>
                    <a:lnTo>
                      <a:pt x="10" y="1237"/>
                    </a:lnTo>
                    <a:lnTo>
                      <a:pt x="8" y="1238"/>
                    </a:lnTo>
                    <a:lnTo>
                      <a:pt x="6" y="1239"/>
                    </a:lnTo>
                    <a:lnTo>
                      <a:pt x="5" y="1238"/>
                    </a:lnTo>
                    <a:lnTo>
                      <a:pt x="4" y="1235"/>
                    </a:lnTo>
                    <a:lnTo>
                      <a:pt x="1" y="1234"/>
                    </a:lnTo>
                    <a:lnTo>
                      <a:pt x="0" y="1232"/>
                    </a:lnTo>
                    <a:lnTo>
                      <a:pt x="2" y="1231"/>
                    </a:lnTo>
                    <a:lnTo>
                      <a:pt x="5" y="1230"/>
                    </a:lnTo>
                    <a:lnTo>
                      <a:pt x="4" y="1229"/>
                    </a:lnTo>
                    <a:lnTo>
                      <a:pt x="2" y="1227"/>
                    </a:lnTo>
                    <a:lnTo>
                      <a:pt x="4" y="1226"/>
                    </a:lnTo>
                    <a:lnTo>
                      <a:pt x="6" y="1226"/>
                    </a:lnTo>
                    <a:lnTo>
                      <a:pt x="7" y="1226"/>
                    </a:lnTo>
                    <a:lnTo>
                      <a:pt x="7" y="1227"/>
                    </a:lnTo>
                    <a:lnTo>
                      <a:pt x="8" y="1228"/>
                    </a:lnTo>
                    <a:lnTo>
                      <a:pt x="9" y="1229"/>
                    </a:lnTo>
                    <a:lnTo>
                      <a:pt x="11" y="1228"/>
                    </a:lnTo>
                    <a:lnTo>
                      <a:pt x="12" y="1227"/>
                    </a:lnTo>
                    <a:lnTo>
                      <a:pt x="11" y="1225"/>
                    </a:lnTo>
                    <a:lnTo>
                      <a:pt x="10" y="1224"/>
                    </a:lnTo>
                    <a:lnTo>
                      <a:pt x="12" y="1223"/>
                    </a:lnTo>
                    <a:lnTo>
                      <a:pt x="14" y="1222"/>
                    </a:lnTo>
                    <a:lnTo>
                      <a:pt x="12" y="1218"/>
                    </a:lnTo>
                    <a:lnTo>
                      <a:pt x="10" y="1216"/>
                    </a:lnTo>
                    <a:lnTo>
                      <a:pt x="9" y="1215"/>
                    </a:lnTo>
                    <a:lnTo>
                      <a:pt x="8" y="1213"/>
                    </a:lnTo>
                    <a:lnTo>
                      <a:pt x="7" y="1212"/>
                    </a:lnTo>
                    <a:lnTo>
                      <a:pt x="6" y="1212"/>
                    </a:lnTo>
                    <a:lnTo>
                      <a:pt x="5" y="1212"/>
                    </a:lnTo>
                    <a:lnTo>
                      <a:pt x="4" y="1213"/>
                    </a:lnTo>
                    <a:lnTo>
                      <a:pt x="2" y="1213"/>
                    </a:lnTo>
                    <a:lnTo>
                      <a:pt x="1" y="1212"/>
                    </a:lnTo>
                    <a:lnTo>
                      <a:pt x="0" y="1210"/>
                    </a:lnTo>
                    <a:lnTo>
                      <a:pt x="2" y="1209"/>
                    </a:lnTo>
                    <a:lnTo>
                      <a:pt x="5" y="1208"/>
                    </a:lnTo>
                    <a:lnTo>
                      <a:pt x="4" y="1207"/>
                    </a:lnTo>
                    <a:lnTo>
                      <a:pt x="1" y="1205"/>
                    </a:lnTo>
                    <a:lnTo>
                      <a:pt x="4" y="1204"/>
                    </a:lnTo>
                    <a:lnTo>
                      <a:pt x="6" y="1203"/>
                    </a:lnTo>
                    <a:lnTo>
                      <a:pt x="8" y="1203"/>
                    </a:lnTo>
                    <a:lnTo>
                      <a:pt x="10" y="1201"/>
                    </a:lnTo>
                    <a:lnTo>
                      <a:pt x="9" y="1199"/>
                    </a:lnTo>
                    <a:lnTo>
                      <a:pt x="8" y="1197"/>
                    </a:lnTo>
                    <a:lnTo>
                      <a:pt x="6" y="1198"/>
                    </a:lnTo>
                    <a:lnTo>
                      <a:pt x="4" y="1199"/>
                    </a:lnTo>
                    <a:lnTo>
                      <a:pt x="2" y="1197"/>
                    </a:lnTo>
                    <a:lnTo>
                      <a:pt x="1" y="1196"/>
                    </a:lnTo>
                    <a:lnTo>
                      <a:pt x="4" y="1195"/>
                    </a:lnTo>
                    <a:lnTo>
                      <a:pt x="5" y="1194"/>
                    </a:lnTo>
                    <a:lnTo>
                      <a:pt x="4" y="1193"/>
                    </a:lnTo>
                    <a:lnTo>
                      <a:pt x="2" y="1191"/>
                    </a:lnTo>
                    <a:lnTo>
                      <a:pt x="5" y="1190"/>
                    </a:lnTo>
                    <a:lnTo>
                      <a:pt x="7" y="1189"/>
                    </a:lnTo>
                    <a:lnTo>
                      <a:pt x="9" y="1188"/>
                    </a:lnTo>
                    <a:lnTo>
                      <a:pt x="11" y="1188"/>
                    </a:lnTo>
                    <a:lnTo>
                      <a:pt x="10" y="1186"/>
                    </a:lnTo>
                    <a:lnTo>
                      <a:pt x="8" y="1183"/>
                    </a:lnTo>
                    <a:lnTo>
                      <a:pt x="10" y="1182"/>
                    </a:lnTo>
                    <a:lnTo>
                      <a:pt x="12" y="1182"/>
                    </a:lnTo>
                    <a:lnTo>
                      <a:pt x="14" y="1181"/>
                    </a:lnTo>
                    <a:lnTo>
                      <a:pt x="16" y="1180"/>
                    </a:lnTo>
                    <a:lnTo>
                      <a:pt x="15" y="1179"/>
                    </a:lnTo>
                    <a:lnTo>
                      <a:pt x="14" y="1177"/>
                    </a:lnTo>
                    <a:lnTo>
                      <a:pt x="12" y="1178"/>
                    </a:lnTo>
                    <a:lnTo>
                      <a:pt x="10" y="1179"/>
                    </a:lnTo>
                    <a:lnTo>
                      <a:pt x="9" y="1177"/>
                    </a:lnTo>
                    <a:lnTo>
                      <a:pt x="8" y="1175"/>
                    </a:lnTo>
                    <a:lnTo>
                      <a:pt x="10" y="1174"/>
                    </a:lnTo>
                    <a:lnTo>
                      <a:pt x="12" y="1174"/>
                    </a:lnTo>
                    <a:lnTo>
                      <a:pt x="14" y="1173"/>
                    </a:lnTo>
                    <a:lnTo>
                      <a:pt x="16" y="1172"/>
                    </a:lnTo>
                    <a:lnTo>
                      <a:pt x="15" y="1171"/>
                    </a:lnTo>
                    <a:lnTo>
                      <a:pt x="13" y="1168"/>
                    </a:lnTo>
                    <a:lnTo>
                      <a:pt x="12" y="1170"/>
                    </a:lnTo>
                    <a:lnTo>
                      <a:pt x="10" y="1171"/>
                    </a:lnTo>
                    <a:lnTo>
                      <a:pt x="9" y="1168"/>
                    </a:lnTo>
                    <a:lnTo>
                      <a:pt x="8" y="1166"/>
                    </a:lnTo>
                    <a:lnTo>
                      <a:pt x="9" y="1165"/>
                    </a:lnTo>
                    <a:lnTo>
                      <a:pt x="11" y="1165"/>
                    </a:lnTo>
                    <a:lnTo>
                      <a:pt x="12" y="1165"/>
                    </a:lnTo>
                    <a:lnTo>
                      <a:pt x="13" y="1166"/>
                    </a:lnTo>
                    <a:lnTo>
                      <a:pt x="13" y="1168"/>
                    </a:lnTo>
                    <a:lnTo>
                      <a:pt x="13" y="1168"/>
                    </a:lnTo>
                    <a:lnTo>
                      <a:pt x="16" y="1167"/>
                    </a:lnTo>
                    <a:lnTo>
                      <a:pt x="17" y="1167"/>
                    </a:lnTo>
                    <a:lnTo>
                      <a:pt x="16" y="1165"/>
                    </a:lnTo>
                    <a:lnTo>
                      <a:pt x="15" y="1163"/>
                    </a:lnTo>
                    <a:lnTo>
                      <a:pt x="14" y="1162"/>
                    </a:lnTo>
                    <a:lnTo>
                      <a:pt x="13" y="1160"/>
                    </a:lnTo>
                    <a:lnTo>
                      <a:pt x="15" y="1159"/>
                    </a:lnTo>
                    <a:lnTo>
                      <a:pt x="17" y="1159"/>
                    </a:lnTo>
                    <a:lnTo>
                      <a:pt x="20" y="1158"/>
                    </a:lnTo>
                    <a:lnTo>
                      <a:pt x="22" y="1157"/>
                    </a:lnTo>
                    <a:lnTo>
                      <a:pt x="21" y="1156"/>
                    </a:lnTo>
                    <a:lnTo>
                      <a:pt x="20" y="1154"/>
                    </a:lnTo>
                    <a:lnTo>
                      <a:pt x="17" y="1151"/>
                    </a:lnTo>
                    <a:lnTo>
                      <a:pt x="16" y="1150"/>
                    </a:lnTo>
                    <a:lnTo>
                      <a:pt x="18" y="1149"/>
                    </a:lnTo>
                    <a:lnTo>
                      <a:pt x="21" y="1148"/>
                    </a:lnTo>
                    <a:lnTo>
                      <a:pt x="20" y="1147"/>
                    </a:lnTo>
                    <a:lnTo>
                      <a:pt x="18" y="1145"/>
                    </a:lnTo>
                    <a:lnTo>
                      <a:pt x="21" y="1144"/>
                    </a:lnTo>
                    <a:lnTo>
                      <a:pt x="23" y="1144"/>
                    </a:lnTo>
                    <a:lnTo>
                      <a:pt x="24" y="1145"/>
                    </a:lnTo>
                    <a:lnTo>
                      <a:pt x="25" y="1147"/>
                    </a:lnTo>
                    <a:lnTo>
                      <a:pt x="27" y="1146"/>
                    </a:lnTo>
                    <a:lnTo>
                      <a:pt x="29" y="1146"/>
                    </a:lnTo>
                    <a:lnTo>
                      <a:pt x="31" y="1145"/>
                    </a:lnTo>
                    <a:lnTo>
                      <a:pt x="33" y="1144"/>
                    </a:lnTo>
                    <a:lnTo>
                      <a:pt x="37" y="1143"/>
                    </a:lnTo>
                    <a:lnTo>
                      <a:pt x="35" y="1141"/>
                    </a:lnTo>
                    <a:lnTo>
                      <a:pt x="34" y="1140"/>
                    </a:lnTo>
                    <a:lnTo>
                      <a:pt x="32" y="1140"/>
                    </a:lnTo>
                    <a:lnTo>
                      <a:pt x="30" y="1141"/>
                    </a:lnTo>
                    <a:lnTo>
                      <a:pt x="29" y="1142"/>
                    </a:lnTo>
                    <a:lnTo>
                      <a:pt x="27" y="1142"/>
                    </a:lnTo>
                    <a:lnTo>
                      <a:pt x="26" y="1141"/>
                    </a:lnTo>
                    <a:lnTo>
                      <a:pt x="25" y="1139"/>
                    </a:lnTo>
                    <a:lnTo>
                      <a:pt x="23" y="1136"/>
                    </a:lnTo>
                    <a:lnTo>
                      <a:pt x="21" y="1133"/>
                    </a:lnTo>
                    <a:lnTo>
                      <a:pt x="21" y="1131"/>
                    </a:lnTo>
                    <a:lnTo>
                      <a:pt x="23" y="1130"/>
                    </a:lnTo>
                    <a:lnTo>
                      <a:pt x="25" y="1130"/>
                    </a:lnTo>
                    <a:lnTo>
                      <a:pt x="26" y="1132"/>
                    </a:lnTo>
                    <a:lnTo>
                      <a:pt x="26" y="1133"/>
                    </a:lnTo>
                    <a:lnTo>
                      <a:pt x="34" y="1131"/>
                    </a:lnTo>
                    <a:lnTo>
                      <a:pt x="37" y="1130"/>
                    </a:lnTo>
                    <a:lnTo>
                      <a:pt x="39" y="1130"/>
                    </a:lnTo>
                    <a:lnTo>
                      <a:pt x="40" y="1131"/>
                    </a:lnTo>
                    <a:lnTo>
                      <a:pt x="41" y="1133"/>
                    </a:lnTo>
                    <a:lnTo>
                      <a:pt x="43" y="1132"/>
                    </a:lnTo>
                    <a:lnTo>
                      <a:pt x="45" y="1132"/>
                    </a:lnTo>
                    <a:lnTo>
                      <a:pt x="46" y="1133"/>
                    </a:lnTo>
                    <a:lnTo>
                      <a:pt x="47" y="1136"/>
                    </a:lnTo>
                    <a:lnTo>
                      <a:pt x="49" y="1136"/>
                    </a:lnTo>
                    <a:lnTo>
                      <a:pt x="51" y="1134"/>
                    </a:lnTo>
                    <a:lnTo>
                      <a:pt x="49" y="1131"/>
                    </a:lnTo>
                    <a:lnTo>
                      <a:pt x="48" y="1129"/>
                    </a:lnTo>
                    <a:lnTo>
                      <a:pt x="47" y="1127"/>
                    </a:lnTo>
                    <a:lnTo>
                      <a:pt x="45" y="1128"/>
                    </a:lnTo>
                    <a:lnTo>
                      <a:pt x="43" y="1128"/>
                    </a:lnTo>
                    <a:lnTo>
                      <a:pt x="41" y="1129"/>
                    </a:lnTo>
                    <a:lnTo>
                      <a:pt x="39" y="1130"/>
                    </a:lnTo>
                    <a:lnTo>
                      <a:pt x="38" y="1128"/>
                    </a:lnTo>
                    <a:lnTo>
                      <a:pt x="37" y="1126"/>
                    </a:lnTo>
                    <a:lnTo>
                      <a:pt x="35" y="1124"/>
                    </a:lnTo>
                    <a:lnTo>
                      <a:pt x="34" y="1123"/>
                    </a:lnTo>
                    <a:lnTo>
                      <a:pt x="32" y="1124"/>
                    </a:lnTo>
                    <a:lnTo>
                      <a:pt x="30" y="1124"/>
                    </a:lnTo>
                    <a:lnTo>
                      <a:pt x="29" y="1122"/>
                    </a:lnTo>
                    <a:lnTo>
                      <a:pt x="28" y="1121"/>
                    </a:lnTo>
                    <a:lnTo>
                      <a:pt x="30" y="1120"/>
                    </a:lnTo>
                    <a:lnTo>
                      <a:pt x="32" y="1118"/>
                    </a:lnTo>
                    <a:lnTo>
                      <a:pt x="31" y="1117"/>
                    </a:lnTo>
                    <a:lnTo>
                      <a:pt x="30" y="1115"/>
                    </a:lnTo>
                    <a:lnTo>
                      <a:pt x="29" y="1113"/>
                    </a:lnTo>
                    <a:lnTo>
                      <a:pt x="28" y="1112"/>
                    </a:lnTo>
                    <a:lnTo>
                      <a:pt x="30" y="1111"/>
                    </a:lnTo>
                    <a:lnTo>
                      <a:pt x="32" y="1110"/>
                    </a:lnTo>
                    <a:lnTo>
                      <a:pt x="31" y="1109"/>
                    </a:lnTo>
                    <a:lnTo>
                      <a:pt x="30" y="1107"/>
                    </a:lnTo>
                    <a:lnTo>
                      <a:pt x="32" y="1106"/>
                    </a:lnTo>
                    <a:lnTo>
                      <a:pt x="34" y="1106"/>
                    </a:lnTo>
                    <a:lnTo>
                      <a:pt x="35" y="1108"/>
                    </a:lnTo>
                    <a:lnTo>
                      <a:pt x="37" y="1109"/>
                    </a:lnTo>
                    <a:lnTo>
                      <a:pt x="39" y="1109"/>
                    </a:lnTo>
                    <a:lnTo>
                      <a:pt x="41" y="1108"/>
                    </a:lnTo>
                    <a:lnTo>
                      <a:pt x="40" y="1106"/>
                    </a:lnTo>
                    <a:lnTo>
                      <a:pt x="39" y="1105"/>
                    </a:lnTo>
                    <a:lnTo>
                      <a:pt x="41" y="1104"/>
                    </a:lnTo>
                    <a:lnTo>
                      <a:pt x="43" y="1104"/>
                    </a:lnTo>
                    <a:lnTo>
                      <a:pt x="42" y="1101"/>
                    </a:lnTo>
                    <a:lnTo>
                      <a:pt x="41" y="1099"/>
                    </a:lnTo>
                    <a:lnTo>
                      <a:pt x="43" y="1099"/>
                    </a:lnTo>
                    <a:lnTo>
                      <a:pt x="44" y="1098"/>
                    </a:lnTo>
                    <a:lnTo>
                      <a:pt x="44" y="1096"/>
                    </a:lnTo>
                    <a:lnTo>
                      <a:pt x="43" y="1095"/>
                    </a:lnTo>
                    <a:lnTo>
                      <a:pt x="41" y="1095"/>
                    </a:lnTo>
                    <a:lnTo>
                      <a:pt x="39" y="1096"/>
                    </a:lnTo>
                    <a:lnTo>
                      <a:pt x="38" y="1094"/>
                    </a:lnTo>
                    <a:lnTo>
                      <a:pt x="37" y="1092"/>
                    </a:lnTo>
                    <a:lnTo>
                      <a:pt x="39" y="1092"/>
                    </a:lnTo>
                    <a:lnTo>
                      <a:pt x="41" y="1091"/>
                    </a:lnTo>
                    <a:lnTo>
                      <a:pt x="40" y="1089"/>
                    </a:lnTo>
                    <a:lnTo>
                      <a:pt x="39" y="1088"/>
                    </a:lnTo>
                    <a:lnTo>
                      <a:pt x="38" y="1086"/>
                    </a:lnTo>
                    <a:lnTo>
                      <a:pt x="37" y="1083"/>
                    </a:lnTo>
                    <a:lnTo>
                      <a:pt x="39" y="1083"/>
                    </a:lnTo>
                    <a:lnTo>
                      <a:pt x="41" y="1082"/>
                    </a:lnTo>
                    <a:lnTo>
                      <a:pt x="40" y="1080"/>
                    </a:lnTo>
                    <a:lnTo>
                      <a:pt x="39" y="1079"/>
                    </a:lnTo>
                    <a:lnTo>
                      <a:pt x="41" y="1078"/>
                    </a:lnTo>
                    <a:lnTo>
                      <a:pt x="43" y="1078"/>
                    </a:lnTo>
                    <a:lnTo>
                      <a:pt x="42" y="1076"/>
                    </a:lnTo>
                    <a:lnTo>
                      <a:pt x="41" y="1074"/>
                    </a:lnTo>
                    <a:lnTo>
                      <a:pt x="43" y="1074"/>
                    </a:lnTo>
                    <a:lnTo>
                      <a:pt x="45" y="1073"/>
                    </a:lnTo>
                    <a:lnTo>
                      <a:pt x="44" y="1071"/>
                    </a:lnTo>
                    <a:lnTo>
                      <a:pt x="43" y="1070"/>
                    </a:lnTo>
                    <a:lnTo>
                      <a:pt x="45" y="1069"/>
                    </a:lnTo>
                    <a:lnTo>
                      <a:pt x="47" y="1069"/>
                    </a:lnTo>
                    <a:lnTo>
                      <a:pt x="49" y="1067"/>
                    </a:lnTo>
                    <a:lnTo>
                      <a:pt x="51" y="1067"/>
                    </a:lnTo>
                    <a:lnTo>
                      <a:pt x="50" y="1065"/>
                    </a:lnTo>
                    <a:lnTo>
                      <a:pt x="49" y="1063"/>
                    </a:lnTo>
                    <a:lnTo>
                      <a:pt x="48" y="1061"/>
                    </a:lnTo>
                    <a:lnTo>
                      <a:pt x="47" y="1060"/>
                    </a:lnTo>
                    <a:lnTo>
                      <a:pt x="49" y="1059"/>
                    </a:lnTo>
                    <a:lnTo>
                      <a:pt x="51" y="1059"/>
                    </a:lnTo>
                    <a:lnTo>
                      <a:pt x="50" y="1057"/>
                    </a:lnTo>
                    <a:lnTo>
                      <a:pt x="49" y="1055"/>
                    </a:lnTo>
                    <a:lnTo>
                      <a:pt x="51" y="1055"/>
                    </a:lnTo>
                    <a:lnTo>
                      <a:pt x="54" y="1054"/>
                    </a:lnTo>
                    <a:lnTo>
                      <a:pt x="53" y="1051"/>
                    </a:lnTo>
                    <a:lnTo>
                      <a:pt x="53" y="1050"/>
                    </a:lnTo>
                    <a:lnTo>
                      <a:pt x="55" y="1049"/>
                    </a:lnTo>
                    <a:lnTo>
                      <a:pt x="56" y="1049"/>
                    </a:lnTo>
                    <a:lnTo>
                      <a:pt x="55" y="1047"/>
                    </a:lnTo>
                    <a:lnTo>
                      <a:pt x="55" y="1045"/>
                    </a:lnTo>
                    <a:lnTo>
                      <a:pt x="57" y="1044"/>
                    </a:lnTo>
                    <a:lnTo>
                      <a:pt x="59" y="1044"/>
                    </a:lnTo>
                    <a:lnTo>
                      <a:pt x="60" y="1046"/>
                    </a:lnTo>
                    <a:lnTo>
                      <a:pt x="60" y="1048"/>
                    </a:lnTo>
                    <a:lnTo>
                      <a:pt x="61" y="1049"/>
                    </a:lnTo>
                    <a:lnTo>
                      <a:pt x="62" y="1051"/>
                    </a:lnTo>
                    <a:lnTo>
                      <a:pt x="64" y="1051"/>
                    </a:lnTo>
                    <a:lnTo>
                      <a:pt x="66" y="1050"/>
                    </a:lnTo>
                    <a:lnTo>
                      <a:pt x="65" y="1048"/>
                    </a:lnTo>
                    <a:lnTo>
                      <a:pt x="64" y="1047"/>
                    </a:lnTo>
                    <a:lnTo>
                      <a:pt x="66" y="1046"/>
                    </a:lnTo>
                    <a:lnTo>
                      <a:pt x="68" y="1046"/>
                    </a:lnTo>
                    <a:lnTo>
                      <a:pt x="66" y="1042"/>
                    </a:lnTo>
                    <a:lnTo>
                      <a:pt x="66" y="1040"/>
                    </a:lnTo>
                    <a:lnTo>
                      <a:pt x="65" y="1039"/>
                    </a:lnTo>
                    <a:lnTo>
                      <a:pt x="64" y="1039"/>
                    </a:lnTo>
                    <a:lnTo>
                      <a:pt x="63" y="1039"/>
                    </a:lnTo>
                    <a:lnTo>
                      <a:pt x="61" y="1040"/>
                    </a:lnTo>
                    <a:lnTo>
                      <a:pt x="61" y="1040"/>
                    </a:lnTo>
                    <a:lnTo>
                      <a:pt x="60" y="1038"/>
                    </a:lnTo>
                    <a:lnTo>
                      <a:pt x="59" y="1036"/>
                    </a:lnTo>
                    <a:lnTo>
                      <a:pt x="61" y="1036"/>
                    </a:lnTo>
                    <a:lnTo>
                      <a:pt x="63" y="1034"/>
                    </a:lnTo>
                    <a:lnTo>
                      <a:pt x="62" y="1032"/>
                    </a:lnTo>
                    <a:lnTo>
                      <a:pt x="61" y="1031"/>
                    </a:lnTo>
                    <a:lnTo>
                      <a:pt x="63" y="1030"/>
                    </a:lnTo>
                    <a:lnTo>
                      <a:pt x="65" y="1030"/>
                    </a:lnTo>
                    <a:lnTo>
                      <a:pt x="66" y="1032"/>
                    </a:lnTo>
                    <a:lnTo>
                      <a:pt x="67" y="1033"/>
                    </a:lnTo>
                    <a:lnTo>
                      <a:pt x="70" y="1033"/>
                    </a:lnTo>
                    <a:lnTo>
                      <a:pt x="72" y="1033"/>
                    </a:lnTo>
                    <a:lnTo>
                      <a:pt x="71" y="1031"/>
                    </a:lnTo>
                    <a:lnTo>
                      <a:pt x="70" y="1029"/>
                    </a:lnTo>
                    <a:lnTo>
                      <a:pt x="67" y="1025"/>
                    </a:lnTo>
                    <a:lnTo>
                      <a:pt x="66" y="1022"/>
                    </a:lnTo>
                    <a:lnTo>
                      <a:pt x="65" y="1020"/>
                    </a:lnTo>
                    <a:lnTo>
                      <a:pt x="64" y="1017"/>
                    </a:lnTo>
                    <a:lnTo>
                      <a:pt x="66" y="1017"/>
                    </a:lnTo>
                    <a:lnTo>
                      <a:pt x="68" y="1017"/>
                    </a:lnTo>
                    <a:lnTo>
                      <a:pt x="67" y="1015"/>
                    </a:lnTo>
                    <a:lnTo>
                      <a:pt x="66" y="1013"/>
                    </a:lnTo>
                    <a:lnTo>
                      <a:pt x="68" y="1013"/>
                    </a:lnTo>
                    <a:lnTo>
                      <a:pt x="71" y="1012"/>
                    </a:lnTo>
                    <a:lnTo>
                      <a:pt x="70" y="1010"/>
                    </a:lnTo>
                    <a:lnTo>
                      <a:pt x="70" y="1009"/>
                    </a:lnTo>
                    <a:lnTo>
                      <a:pt x="72" y="1008"/>
                    </a:lnTo>
                    <a:lnTo>
                      <a:pt x="74" y="1008"/>
                    </a:lnTo>
                    <a:lnTo>
                      <a:pt x="73" y="1006"/>
                    </a:lnTo>
                    <a:lnTo>
                      <a:pt x="72" y="1004"/>
                    </a:lnTo>
                    <a:lnTo>
                      <a:pt x="74" y="1004"/>
                    </a:lnTo>
                    <a:lnTo>
                      <a:pt x="76" y="1003"/>
                    </a:lnTo>
                    <a:lnTo>
                      <a:pt x="77" y="1005"/>
                    </a:lnTo>
                    <a:lnTo>
                      <a:pt x="77" y="1007"/>
                    </a:lnTo>
                    <a:lnTo>
                      <a:pt x="79" y="1007"/>
                    </a:lnTo>
                    <a:lnTo>
                      <a:pt x="81" y="1006"/>
                    </a:lnTo>
                    <a:lnTo>
                      <a:pt x="81" y="1004"/>
                    </a:lnTo>
                    <a:lnTo>
                      <a:pt x="80" y="1003"/>
                    </a:lnTo>
                    <a:lnTo>
                      <a:pt x="81" y="1001"/>
                    </a:lnTo>
                    <a:lnTo>
                      <a:pt x="84" y="1001"/>
                    </a:lnTo>
                    <a:lnTo>
                      <a:pt x="83" y="1000"/>
                    </a:lnTo>
                    <a:lnTo>
                      <a:pt x="83" y="999"/>
                    </a:lnTo>
                    <a:lnTo>
                      <a:pt x="82" y="998"/>
                    </a:lnTo>
                    <a:lnTo>
                      <a:pt x="82" y="997"/>
                    </a:lnTo>
                    <a:lnTo>
                      <a:pt x="80" y="997"/>
                    </a:lnTo>
                    <a:lnTo>
                      <a:pt x="78" y="998"/>
                    </a:lnTo>
                    <a:lnTo>
                      <a:pt x="79" y="1000"/>
                    </a:lnTo>
                    <a:lnTo>
                      <a:pt x="80" y="1003"/>
                    </a:lnTo>
                    <a:lnTo>
                      <a:pt x="78" y="1003"/>
                    </a:lnTo>
                    <a:lnTo>
                      <a:pt x="76" y="1003"/>
                    </a:lnTo>
                    <a:lnTo>
                      <a:pt x="75" y="1001"/>
                    </a:lnTo>
                    <a:lnTo>
                      <a:pt x="74" y="999"/>
                    </a:lnTo>
                    <a:lnTo>
                      <a:pt x="73" y="997"/>
                    </a:lnTo>
                    <a:lnTo>
                      <a:pt x="73" y="995"/>
                    </a:lnTo>
                    <a:lnTo>
                      <a:pt x="75" y="995"/>
                    </a:lnTo>
                    <a:lnTo>
                      <a:pt x="77" y="994"/>
                    </a:lnTo>
                    <a:lnTo>
                      <a:pt x="78" y="994"/>
                    </a:lnTo>
                    <a:lnTo>
                      <a:pt x="80" y="994"/>
                    </a:lnTo>
                    <a:lnTo>
                      <a:pt x="80" y="992"/>
                    </a:lnTo>
                    <a:lnTo>
                      <a:pt x="79" y="990"/>
                    </a:lnTo>
                    <a:lnTo>
                      <a:pt x="78" y="988"/>
                    </a:lnTo>
                    <a:lnTo>
                      <a:pt x="77" y="986"/>
                    </a:lnTo>
                    <a:lnTo>
                      <a:pt x="79" y="986"/>
                    </a:lnTo>
                    <a:lnTo>
                      <a:pt x="81" y="986"/>
                    </a:lnTo>
                    <a:lnTo>
                      <a:pt x="80" y="983"/>
                    </a:lnTo>
                    <a:lnTo>
                      <a:pt x="80" y="981"/>
                    </a:lnTo>
                    <a:lnTo>
                      <a:pt x="82" y="981"/>
                    </a:lnTo>
                    <a:lnTo>
                      <a:pt x="84" y="980"/>
                    </a:lnTo>
                    <a:lnTo>
                      <a:pt x="87" y="980"/>
                    </a:lnTo>
                    <a:lnTo>
                      <a:pt x="89" y="980"/>
                    </a:lnTo>
                    <a:lnTo>
                      <a:pt x="91" y="979"/>
                    </a:lnTo>
                    <a:lnTo>
                      <a:pt x="92" y="979"/>
                    </a:lnTo>
                    <a:lnTo>
                      <a:pt x="92" y="977"/>
                    </a:lnTo>
                    <a:lnTo>
                      <a:pt x="91" y="975"/>
                    </a:lnTo>
                    <a:lnTo>
                      <a:pt x="90" y="975"/>
                    </a:lnTo>
                    <a:lnTo>
                      <a:pt x="89" y="976"/>
                    </a:lnTo>
                    <a:lnTo>
                      <a:pt x="88" y="976"/>
                    </a:lnTo>
                    <a:lnTo>
                      <a:pt x="87" y="976"/>
                    </a:lnTo>
                    <a:lnTo>
                      <a:pt x="85" y="974"/>
                    </a:lnTo>
                    <a:lnTo>
                      <a:pt x="84" y="972"/>
                    </a:lnTo>
                    <a:lnTo>
                      <a:pt x="87" y="972"/>
                    </a:lnTo>
                    <a:lnTo>
                      <a:pt x="89" y="972"/>
                    </a:lnTo>
                    <a:lnTo>
                      <a:pt x="89" y="970"/>
                    </a:lnTo>
                    <a:lnTo>
                      <a:pt x="88" y="967"/>
                    </a:lnTo>
                    <a:lnTo>
                      <a:pt x="90" y="967"/>
                    </a:lnTo>
                    <a:lnTo>
                      <a:pt x="92" y="966"/>
                    </a:lnTo>
                    <a:lnTo>
                      <a:pt x="91" y="965"/>
                    </a:lnTo>
                    <a:lnTo>
                      <a:pt x="90" y="963"/>
                    </a:lnTo>
                    <a:lnTo>
                      <a:pt x="92" y="962"/>
                    </a:lnTo>
                    <a:lnTo>
                      <a:pt x="94" y="962"/>
                    </a:lnTo>
                    <a:lnTo>
                      <a:pt x="93" y="960"/>
                    </a:lnTo>
                    <a:lnTo>
                      <a:pt x="93" y="958"/>
                    </a:lnTo>
                    <a:lnTo>
                      <a:pt x="95" y="958"/>
                    </a:lnTo>
                    <a:lnTo>
                      <a:pt x="97" y="958"/>
                    </a:lnTo>
                    <a:lnTo>
                      <a:pt x="96" y="956"/>
                    </a:lnTo>
                    <a:lnTo>
                      <a:pt x="95" y="954"/>
                    </a:lnTo>
                    <a:lnTo>
                      <a:pt x="94" y="950"/>
                    </a:lnTo>
                    <a:lnTo>
                      <a:pt x="101" y="948"/>
                    </a:lnTo>
                    <a:lnTo>
                      <a:pt x="104" y="953"/>
                    </a:lnTo>
                    <a:lnTo>
                      <a:pt x="105" y="955"/>
                    </a:lnTo>
                    <a:lnTo>
                      <a:pt x="105" y="957"/>
                    </a:lnTo>
                    <a:lnTo>
                      <a:pt x="107" y="956"/>
                    </a:lnTo>
                    <a:lnTo>
                      <a:pt x="109" y="956"/>
                    </a:lnTo>
                    <a:lnTo>
                      <a:pt x="109" y="954"/>
                    </a:lnTo>
                    <a:lnTo>
                      <a:pt x="108" y="952"/>
                    </a:lnTo>
                    <a:lnTo>
                      <a:pt x="110" y="952"/>
                    </a:lnTo>
                    <a:lnTo>
                      <a:pt x="112" y="952"/>
                    </a:lnTo>
                    <a:lnTo>
                      <a:pt x="114" y="950"/>
                    </a:lnTo>
                    <a:lnTo>
                      <a:pt x="116" y="950"/>
                    </a:lnTo>
                    <a:lnTo>
                      <a:pt x="115" y="948"/>
                    </a:lnTo>
                    <a:lnTo>
                      <a:pt x="114" y="946"/>
                    </a:lnTo>
                    <a:lnTo>
                      <a:pt x="112" y="947"/>
                    </a:lnTo>
                    <a:lnTo>
                      <a:pt x="110" y="947"/>
                    </a:lnTo>
                    <a:lnTo>
                      <a:pt x="110" y="945"/>
                    </a:lnTo>
                    <a:lnTo>
                      <a:pt x="109" y="943"/>
                    </a:lnTo>
                    <a:lnTo>
                      <a:pt x="108" y="944"/>
                    </a:lnTo>
                    <a:lnTo>
                      <a:pt x="107" y="944"/>
                    </a:lnTo>
                    <a:lnTo>
                      <a:pt x="106" y="944"/>
                    </a:lnTo>
                    <a:lnTo>
                      <a:pt x="105" y="944"/>
                    </a:lnTo>
                    <a:lnTo>
                      <a:pt x="104" y="942"/>
                    </a:lnTo>
                    <a:lnTo>
                      <a:pt x="103" y="940"/>
                    </a:lnTo>
                    <a:lnTo>
                      <a:pt x="106" y="940"/>
                    </a:lnTo>
                    <a:lnTo>
                      <a:pt x="107" y="940"/>
                    </a:lnTo>
                    <a:lnTo>
                      <a:pt x="107" y="938"/>
                    </a:lnTo>
                    <a:lnTo>
                      <a:pt x="106" y="936"/>
                    </a:lnTo>
                    <a:lnTo>
                      <a:pt x="108" y="936"/>
                    </a:lnTo>
                    <a:lnTo>
                      <a:pt x="110" y="936"/>
                    </a:lnTo>
                    <a:lnTo>
                      <a:pt x="111" y="937"/>
                    </a:lnTo>
                    <a:lnTo>
                      <a:pt x="111" y="939"/>
                    </a:lnTo>
                    <a:lnTo>
                      <a:pt x="113" y="939"/>
                    </a:lnTo>
                    <a:lnTo>
                      <a:pt x="115" y="939"/>
                    </a:lnTo>
                    <a:lnTo>
                      <a:pt x="115" y="937"/>
                    </a:lnTo>
                    <a:lnTo>
                      <a:pt x="114" y="934"/>
                    </a:lnTo>
                    <a:lnTo>
                      <a:pt x="112" y="930"/>
                    </a:lnTo>
                    <a:lnTo>
                      <a:pt x="111" y="927"/>
                    </a:lnTo>
                    <a:lnTo>
                      <a:pt x="110" y="925"/>
                    </a:lnTo>
                    <a:lnTo>
                      <a:pt x="110" y="923"/>
                    </a:lnTo>
                    <a:lnTo>
                      <a:pt x="112" y="923"/>
                    </a:lnTo>
                    <a:lnTo>
                      <a:pt x="114" y="923"/>
                    </a:lnTo>
                    <a:lnTo>
                      <a:pt x="113" y="921"/>
                    </a:lnTo>
                    <a:lnTo>
                      <a:pt x="112" y="919"/>
                    </a:lnTo>
                    <a:lnTo>
                      <a:pt x="114" y="917"/>
                    </a:lnTo>
                    <a:lnTo>
                      <a:pt x="116" y="917"/>
                    </a:lnTo>
                    <a:lnTo>
                      <a:pt x="116" y="919"/>
                    </a:lnTo>
                    <a:lnTo>
                      <a:pt x="117" y="920"/>
                    </a:lnTo>
                    <a:lnTo>
                      <a:pt x="117" y="921"/>
                    </a:lnTo>
                    <a:lnTo>
                      <a:pt x="117" y="922"/>
                    </a:lnTo>
                    <a:lnTo>
                      <a:pt x="121" y="922"/>
                    </a:lnTo>
                    <a:lnTo>
                      <a:pt x="122" y="921"/>
                    </a:lnTo>
                    <a:lnTo>
                      <a:pt x="122" y="920"/>
                    </a:lnTo>
                    <a:lnTo>
                      <a:pt x="121" y="917"/>
                    </a:lnTo>
                    <a:lnTo>
                      <a:pt x="123" y="916"/>
                    </a:lnTo>
                    <a:lnTo>
                      <a:pt x="125" y="916"/>
                    </a:lnTo>
                    <a:lnTo>
                      <a:pt x="124" y="914"/>
                    </a:lnTo>
                    <a:lnTo>
                      <a:pt x="123" y="913"/>
                    </a:lnTo>
                    <a:lnTo>
                      <a:pt x="121" y="913"/>
                    </a:lnTo>
                    <a:lnTo>
                      <a:pt x="120" y="913"/>
                    </a:lnTo>
                    <a:lnTo>
                      <a:pt x="118" y="911"/>
                    </a:lnTo>
                    <a:lnTo>
                      <a:pt x="117" y="909"/>
                    </a:lnTo>
                    <a:lnTo>
                      <a:pt x="120" y="909"/>
                    </a:lnTo>
                    <a:lnTo>
                      <a:pt x="122" y="909"/>
                    </a:lnTo>
                    <a:lnTo>
                      <a:pt x="122" y="907"/>
                    </a:lnTo>
                    <a:lnTo>
                      <a:pt x="121" y="905"/>
                    </a:lnTo>
                    <a:lnTo>
                      <a:pt x="120" y="903"/>
                    </a:lnTo>
                    <a:lnTo>
                      <a:pt x="118" y="902"/>
                    </a:lnTo>
                    <a:lnTo>
                      <a:pt x="121" y="900"/>
                    </a:lnTo>
                    <a:lnTo>
                      <a:pt x="123" y="900"/>
                    </a:lnTo>
                    <a:lnTo>
                      <a:pt x="125" y="900"/>
                    </a:lnTo>
                    <a:lnTo>
                      <a:pt x="127" y="900"/>
                    </a:lnTo>
                    <a:lnTo>
                      <a:pt x="127" y="898"/>
                    </a:lnTo>
                    <a:lnTo>
                      <a:pt x="126" y="896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28" y="890"/>
                    </a:lnTo>
                    <a:lnTo>
                      <a:pt x="127" y="888"/>
                    </a:lnTo>
                    <a:lnTo>
                      <a:pt x="129" y="888"/>
                    </a:lnTo>
                    <a:lnTo>
                      <a:pt x="131" y="888"/>
                    </a:lnTo>
                    <a:lnTo>
                      <a:pt x="130" y="886"/>
                    </a:lnTo>
                    <a:lnTo>
                      <a:pt x="130" y="883"/>
                    </a:lnTo>
                    <a:lnTo>
                      <a:pt x="132" y="883"/>
                    </a:lnTo>
                    <a:lnTo>
                      <a:pt x="134" y="882"/>
                    </a:lnTo>
                    <a:lnTo>
                      <a:pt x="133" y="881"/>
                    </a:lnTo>
                    <a:lnTo>
                      <a:pt x="132" y="879"/>
                    </a:lnTo>
                    <a:lnTo>
                      <a:pt x="134" y="879"/>
                    </a:lnTo>
                    <a:lnTo>
                      <a:pt x="137" y="878"/>
                    </a:lnTo>
                    <a:lnTo>
                      <a:pt x="137" y="876"/>
                    </a:lnTo>
                    <a:lnTo>
                      <a:pt x="135" y="875"/>
                    </a:lnTo>
                    <a:lnTo>
                      <a:pt x="138" y="874"/>
                    </a:lnTo>
                    <a:lnTo>
                      <a:pt x="140" y="874"/>
                    </a:lnTo>
                    <a:lnTo>
                      <a:pt x="139" y="872"/>
                    </a:lnTo>
                    <a:lnTo>
                      <a:pt x="139" y="870"/>
                    </a:lnTo>
                    <a:lnTo>
                      <a:pt x="141" y="870"/>
                    </a:lnTo>
                    <a:lnTo>
                      <a:pt x="143" y="870"/>
                    </a:lnTo>
                    <a:lnTo>
                      <a:pt x="142" y="867"/>
                    </a:lnTo>
                    <a:lnTo>
                      <a:pt x="141" y="865"/>
                    </a:lnTo>
                    <a:lnTo>
                      <a:pt x="143" y="865"/>
                    </a:lnTo>
                    <a:lnTo>
                      <a:pt x="145" y="865"/>
                    </a:lnTo>
                    <a:lnTo>
                      <a:pt x="145" y="863"/>
                    </a:lnTo>
                    <a:lnTo>
                      <a:pt x="144" y="861"/>
                    </a:lnTo>
                    <a:lnTo>
                      <a:pt x="146" y="861"/>
                    </a:lnTo>
                    <a:lnTo>
                      <a:pt x="148" y="861"/>
                    </a:lnTo>
                    <a:lnTo>
                      <a:pt x="147" y="859"/>
                    </a:lnTo>
                    <a:lnTo>
                      <a:pt x="147" y="857"/>
                    </a:lnTo>
                    <a:lnTo>
                      <a:pt x="149" y="857"/>
                    </a:lnTo>
                    <a:lnTo>
                      <a:pt x="151" y="857"/>
                    </a:lnTo>
                    <a:lnTo>
                      <a:pt x="151" y="859"/>
                    </a:lnTo>
                    <a:lnTo>
                      <a:pt x="153" y="860"/>
                    </a:lnTo>
                    <a:lnTo>
                      <a:pt x="155" y="860"/>
                    </a:lnTo>
                    <a:lnTo>
                      <a:pt x="157" y="860"/>
                    </a:lnTo>
                    <a:lnTo>
                      <a:pt x="156" y="858"/>
                    </a:lnTo>
                    <a:lnTo>
                      <a:pt x="156" y="856"/>
                    </a:lnTo>
                    <a:lnTo>
                      <a:pt x="155" y="854"/>
                    </a:lnTo>
                    <a:lnTo>
                      <a:pt x="154" y="853"/>
                    </a:lnTo>
                    <a:lnTo>
                      <a:pt x="151" y="853"/>
                    </a:lnTo>
                    <a:lnTo>
                      <a:pt x="149" y="853"/>
                    </a:lnTo>
                    <a:lnTo>
                      <a:pt x="149" y="850"/>
                    </a:lnTo>
                    <a:lnTo>
                      <a:pt x="148" y="848"/>
                    </a:lnTo>
                    <a:lnTo>
                      <a:pt x="150" y="848"/>
                    </a:lnTo>
                    <a:lnTo>
                      <a:pt x="153" y="848"/>
                    </a:lnTo>
                    <a:lnTo>
                      <a:pt x="155" y="848"/>
                    </a:lnTo>
                    <a:lnTo>
                      <a:pt x="157" y="848"/>
                    </a:lnTo>
                    <a:lnTo>
                      <a:pt x="158" y="849"/>
                    </a:lnTo>
                    <a:lnTo>
                      <a:pt x="158" y="852"/>
                    </a:lnTo>
                    <a:lnTo>
                      <a:pt x="160" y="852"/>
                    </a:lnTo>
                    <a:lnTo>
                      <a:pt x="162" y="852"/>
                    </a:lnTo>
                    <a:lnTo>
                      <a:pt x="162" y="849"/>
                    </a:lnTo>
                    <a:lnTo>
                      <a:pt x="161" y="847"/>
                    </a:lnTo>
                    <a:lnTo>
                      <a:pt x="163" y="847"/>
                    </a:lnTo>
                    <a:lnTo>
                      <a:pt x="165" y="847"/>
                    </a:lnTo>
                    <a:lnTo>
                      <a:pt x="165" y="845"/>
                    </a:lnTo>
                    <a:lnTo>
                      <a:pt x="164" y="843"/>
                    </a:lnTo>
                    <a:lnTo>
                      <a:pt x="163" y="839"/>
                    </a:lnTo>
                    <a:lnTo>
                      <a:pt x="161" y="836"/>
                    </a:lnTo>
                    <a:lnTo>
                      <a:pt x="161" y="833"/>
                    </a:lnTo>
                    <a:lnTo>
                      <a:pt x="160" y="831"/>
                    </a:lnTo>
                    <a:lnTo>
                      <a:pt x="162" y="831"/>
                    </a:lnTo>
                    <a:lnTo>
                      <a:pt x="164" y="831"/>
                    </a:lnTo>
                    <a:lnTo>
                      <a:pt x="166" y="831"/>
                    </a:lnTo>
                    <a:lnTo>
                      <a:pt x="168" y="830"/>
                    </a:lnTo>
                    <a:lnTo>
                      <a:pt x="167" y="829"/>
                    </a:lnTo>
                    <a:lnTo>
                      <a:pt x="167" y="827"/>
                    </a:lnTo>
                    <a:lnTo>
                      <a:pt x="170" y="826"/>
                    </a:lnTo>
                    <a:lnTo>
                      <a:pt x="172" y="826"/>
                    </a:lnTo>
                    <a:lnTo>
                      <a:pt x="174" y="826"/>
                    </a:lnTo>
                    <a:lnTo>
                      <a:pt x="176" y="826"/>
                    </a:lnTo>
                    <a:lnTo>
                      <a:pt x="175" y="824"/>
                    </a:lnTo>
                    <a:lnTo>
                      <a:pt x="174" y="822"/>
                    </a:lnTo>
                    <a:lnTo>
                      <a:pt x="174" y="820"/>
                    </a:lnTo>
                    <a:lnTo>
                      <a:pt x="173" y="819"/>
                    </a:lnTo>
                    <a:lnTo>
                      <a:pt x="175" y="817"/>
                    </a:lnTo>
                    <a:lnTo>
                      <a:pt x="177" y="817"/>
                    </a:lnTo>
                    <a:lnTo>
                      <a:pt x="177" y="815"/>
                    </a:lnTo>
                    <a:lnTo>
                      <a:pt x="176" y="814"/>
                    </a:lnTo>
                    <a:lnTo>
                      <a:pt x="178" y="813"/>
                    </a:lnTo>
                    <a:lnTo>
                      <a:pt x="180" y="813"/>
                    </a:lnTo>
                    <a:lnTo>
                      <a:pt x="179" y="811"/>
                    </a:lnTo>
                    <a:lnTo>
                      <a:pt x="179" y="810"/>
                    </a:lnTo>
                    <a:lnTo>
                      <a:pt x="181" y="809"/>
                    </a:lnTo>
                    <a:lnTo>
                      <a:pt x="183" y="809"/>
                    </a:lnTo>
                    <a:lnTo>
                      <a:pt x="182" y="807"/>
                    </a:lnTo>
                    <a:lnTo>
                      <a:pt x="182" y="806"/>
                    </a:lnTo>
                    <a:lnTo>
                      <a:pt x="184" y="805"/>
                    </a:lnTo>
                    <a:lnTo>
                      <a:pt x="187" y="805"/>
                    </a:lnTo>
                    <a:lnTo>
                      <a:pt x="186" y="803"/>
                    </a:lnTo>
                    <a:lnTo>
                      <a:pt x="184" y="802"/>
                    </a:lnTo>
                    <a:lnTo>
                      <a:pt x="187" y="800"/>
                    </a:lnTo>
                    <a:lnTo>
                      <a:pt x="189" y="800"/>
                    </a:lnTo>
                    <a:lnTo>
                      <a:pt x="190" y="803"/>
                    </a:lnTo>
                    <a:lnTo>
                      <a:pt x="191" y="805"/>
                    </a:lnTo>
                    <a:lnTo>
                      <a:pt x="193" y="805"/>
                    </a:lnTo>
                    <a:lnTo>
                      <a:pt x="195" y="805"/>
                    </a:lnTo>
                    <a:lnTo>
                      <a:pt x="195" y="807"/>
                    </a:lnTo>
                    <a:lnTo>
                      <a:pt x="196" y="808"/>
                    </a:lnTo>
                    <a:lnTo>
                      <a:pt x="198" y="808"/>
                    </a:lnTo>
                    <a:lnTo>
                      <a:pt x="200" y="808"/>
                    </a:lnTo>
                    <a:lnTo>
                      <a:pt x="199" y="806"/>
                    </a:lnTo>
                    <a:lnTo>
                      <a:pt x="198" y="804"/>
                    </a:lnTo>
                    <a:lnTo>
                      <a:pt x="196" y="805"/>
                    </a:lnTo>
                    <a:lnTo>
                      <a:pt x="195" y="805"/>
                    </a:lnTo>
                    <a:lnTo>
                      <a:pt x="194" y="803"/>
                    </a:lnTo>
                    <a:lnTo>
                      <a:pt x="193" y="800"/>
                    </a:lnTo>
                    <a:lnTo>
                      <a:pt x="193" y="798"/>
                    </a:lnTo>
                    <a:lnTo>
                      <a:pt x="192" y="796"/>
                    </a:lnTo>
                    <a:lnTo>
                      <a:pt x="190" y="796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7" y="793"/>
                    </a:lnTo>
                    <a:lnTo>
                      <a:pt x="189" y="793"/>
                    </a:lnTo>
                    <a:lnTo>
                      <a:pt x="191" y="793"/>
                    </a:lnTo>
                    <a:lnTo>
                      <a:pt x="190" y="791"/>
                    </a:lnTo>
                    <a:lnTo>
                      <a:pt x="190" y="789"/>
                    </a:lnTo>
                    <a:lnTo>
                      <a:pt x="192" y="789"/>
                    </a:lnTo>
                    <a:lnTo>
                      <a:pt x="194" y="789"/>
                    </a:lnTo>
                    <a:lnTo>
                      <a:pt x="194" y="790"/>
                    </a:lnTo>
                    <a:lnTo>
                      <a:pt x="195" y="792"/>
                    </a:lnTo>
                    <a:lnTo>
                      <a:pt x="197" y="792"/>
                    </a:lnTo>
                    <a:lnTo>
                      <a:pt x="199" y="792"/>
                    </a:lnTo>
                    <a:lnTo>
                      <a:pt x="198" y="790"/>
                    </a:lnTo>
                    <a:lnTo>
                      <a:pt x="198" y="788"/>
                    </a:lnTo>
                    <a:lnTo>
                      <a:pt x="200" y="788"/>
                    </a:lnTo>
                    <a:lnTo>
                      <a:pt x="203" y="788"/>
                    </a:lnTo>
                    <a:lnTo>
                      <a:pt x="201" y="786"/>
                    </a:lnTo>
                    <a:lnTo>
                      <a:pt x="201" y="783"/>
                    </a:lnTo>
                    <a:lnTo>
                      <a:pt x="199" y="780"/>
                    </a:lnTo>
                    <a:lnTo>
                      <a:pt x="199" y="778"/>
                    </a:lnTo>
                    <a:lnTo>
                      <a:pt x="198" y="776"/>
                    </a:lnTo>
                    <a:lnTo>
                      <a:pt x="200" y="776"/>
                    </a:lnTo>
                    <a:lnTo>
                      <a:pt x="203" y="776"/>
                    </a:lnTo>
                    <a:lnTo>
                      <a:pt x="203" y="774"/>
                    </a:lnTo>
                    <a:lnTo>
                      <a:pt x="201" y="772"/>
                    </a:lnTo>
                    <a:lnTo>
                      <a:pt x="204" y="772"/>
                    </a:lnTo>
                    <a:lnTo>
                      <a:pt x="206" y="772"/>
                    </a:lnTo>
                    <a:lnTo>
                      <a:pt x="206" y="770"/>
                    </a:lnTo>
                    <a:lnTo>
                      <a:pt x="205" y="767"/>
                    </a:lnTo>
                    <a:lnTo>
                      <a:pt x="207" y="767"/>
                    </a:lnTo>
                    <a:lnTo>
                      <a:pt x="209" y="767"/>
                    </a:lnTo>
                    <a:lnTo>
                      <a:pt x="211" y="767"/>
                    </a:lnTo>
                    <a:lnTo>
                      <a:pt x="213" y="767"/>
                    </a:lnTo>
                    <a:lnTo>
                      <a:pt x="213" y="765"/>
                    </a:lnTo>
                    <a:lnTo>
                      <a:pt x="212" y="763"/>
                    </a:lnTo>
                    <a:lnTo>
                      <a:pt x="211" y="761"/>
                    </a:lnTo>
                    <a:lnTo>
                      <a:pt x="211" y="759"/>
                    </a:lnTo>
                    <a:lnTo>
                      <a:pt x="213" y="759"/>
                    </a:lnTo>
                    <a:lnTo>
                      <a:pt x="215" y="759"/>
                    </a:lnTo>
                    <a:lnTo>
                      <a:pt x="214" y="757"/>
                    </a:lnTo>
                    <a:lnTo>
                      <a:pt x="214" y="755"/>
                    </a:lnTo>
                    <a:lnTo>
                      <a:pt x="216" y="755"/>
                    </a:lnTo>
                    <a:lnTo>
                      <a:pt x="218" y="755"/>
                    </a:lnTo>
                    <a:lnTo>
                      <a:pt x="221" y="755"/>
                    </a:lnTo>
                    <a:lnTo>
                      <a:pt x="223" y="755"/>
                    </a:lnTo>
                    <a:lnTo>
                      <a:pt x="222" y="753"/>
                    </a:lnTo>
                    <a:lnTo>
                      <a:pt x="221" y="750"/>
                    </a:lnTo>
                    <a:lnTo>
                      <a:pt x="218" y="750"/>
                    </a:lnTo>
                    <a:lnTo>
                      <a:pt x="217" y="750"/>
                    </a:lnTo>
                    <a:lnTo>
                      <a:pt x="216" y="748"/>
                    </a:lnTo>
                    <a:lnTo>
                      <a:pt x="215" y="747"/>
                    </a:lnTo>
                    <a:lnTo>
                      <a:pt x="217" y="746"/>
                    </a:lnTo>
                    <a:lnTo>
                      <a:pt x="220" y="746"/>
                    </a:lnTo>
                    <a:lnTo>
                      <a:pt x="222" y="746"/>
                    </a:lnTo>
                    <a:lnTo>
                      <a:pt x="224" y="746"/>
                    </a:lnTo>
                    <a:lnTo>
                      <a:pt x="226" y="746"/>
                    </a:lnTo>
                    <a:lnTo>
                      <a:pt x="228" y="746"/>
                    </a:lnTo>
                    <a:lnTo>
                      <a:pt x="230" y="746"/>
                    </a:lnTo>
                    <a:lnTo>
                      <a:pt x="232" y="746"/>
                    </a:lnTo>
                    <a:lnTo>
                      <a:pt x="232" y="744"/>
                    </a:lnTo>
                    <a:lnTo>
                      <a:pt x="231" y="742"/>
                    </a:lnTo>
                    <a:lnTo>
                      <a:pt x="231" y="740"/>
                    </a:lnTo>
                    <a:lnTo>
                      <a:pt x="230" y="738"/>
                    </a:lnTo>
                    <a:lnTo>
                      <a:pt x="229" y="736"/>
                    </a:lnTo>
                    <a:lnTo>
                      <a:pt x="229" y="735"/>
                    </a:lnTo>
                    <a:lnTo>
                      <a:pt x="231" y="733"/>
                    </a:lnTo>
                    <a:lnTo>
                      <a:pt x="233" y="733"/>
                    </a:lnTo>
                    <a:lnTo>
                      <a:pt x="232" y="732"/>
                    </a:lnTo>
                    <a:lnTo>
                      <a:pt x="232" y="730"/>
                    </a:lnTo>
                    <a:lnTo>
                      <a:pt x="234" y="730"/>
                    </a:lnTo>
                    <a:lnTo>
                      <a:pt x="237" y="730"/>
                    </a:lnTo>
                    <a:lnTo>
                      <a:pt x="236" y="728"/>
                    </a:lnTo>
                    <a:lnTo>
                      <a:pt x="236" y="726"/>
                    </a:lnTo>
                    <a:lnTo>
                      <a:pt x="238" y="726"/>
                    </a:lnTo>
                    <a:lnTo>
                      <a:pt x="240" y="726"/>
                    </a:lnTo>
                    <a:lnTo>
                      <a:pt x="240" y="724"/>
                    </a:lnTo>
                    <a:lnTo>
                      <a:pt x="239" y="722"/>
                    </a:lnTo>
                    <a:lnTo>
                      <a:pt x="238" y="720"/>
                    </a:lnTo>
                    <a:lnTo>
                      <a:pt x="238" y="718"/>
                    </a:lnTo>
                    <a:lnTo>
                      <a:pt x="240" y="718"/>
                    </a:lnTo>
                    <a:lnTo>
                      <a:pt x="242" y="718"/>
                    </a:lnTo>
                    <a:lnTo>
                      <a:pt x="242" y="720"/>
                    </a:lnTo>
                    <a:lnTo>
                      <a:pt x="243" y="722"/>
                    </a:lnTo>
                    <a:lnTo>
                      <a:pt x="245" y="722"/>
                    </a:lnTo>
                    <a:lnTo>
                      <a:pt x="247" y="722"/>
                    </a:lnTo>
                    <a:lnTo>
                      <a:pt x="246" y="720"/>
                    </a:lnTo>
                    <a:lnTo>
                      <a:pt x="246" y="718"/>
                    </a:lnTo>
                    <a:lnTo>
                      <a:pt x="245" y="715"/>
                    </a:lnTo>
                    <a:lnTo>
                      <a:pt x="245" y="713"/>
                    </a:lnTo>
                    <a:lnTo>
                      <a:pt x="244" y="711"/>
                    </a:lnTo>
                    <a:lnTo>
                      <a:pt x="244" y="709"/>
                    </a:lnTo>
                    <a:lnTo>
                      <a:pt x="246" y="709"/>
                    </a:lnTo>
                    <a:lnTo>
                      <a:pt x="248" y="709"/>
                    </a:lnTo>
                    <a:lnTo>
                      <a:pt x="247" y="708"/>
                    </a:lnTo>
                    <a:lnTo>
                      <a:pt x="247" y="706"/>
                    </a:lnTo>
                    <a:lnTo>
                      <a:pt x="246" y="704"/>
                    </a:lnTo>
                    <a:lnTo>
                      <a:pt x="246" y="702"/>
                    </a:lnTo>
                    <a:lnTo>
                      <a:pt x="248" y="702"/>
                    </a:lnTo>
                    <a:lnTo>
                      <a:pt x="250" y="702"/>
                    </a:lnTo>
                    <a:lnTo>
                      <a:pt x="253" y="702"/>
                    </a:lnTo>
                    <a:lnTo>
                      <a:pt x="255" y="702"/>
                    </a:lnTo>
                    <a:lnTo>
                      <a:pt x="254" y="699"/>
                    </a:lnTo>
                    <a:lnTo>
                      <a:pt x="254" y="697"/>
                    </a:lnTo>
                    <a:lnTo>
                      <a:pt x="255" y="697"/>
                    </a:lnTo>
                    <a:lnTo>
                      <a:pt x="258" y="697"/>
                    </a:lnTo>
                    <a:lnTo>
                      <a:pt x="260" y="697"/>
                    </a:lnTo>
                    <a:lnTo>
                      <a:pt x="261" y="697"/>
                    </a:lnTo>
                    <a:lnTo>
                      <a:pt x="261" y="695"/>
                    </a:lnTo>
                    <a:lnTo>
                      <a:pt x="260" y="693"/>
                    </a:lnTo>
                    <a:lnTo>
                      <a:pt x="260" y="691"/>
                    </a:lnTo>
                    <a:lnTo>
                      <a:pt x="259" y="689"/>
                    </a:lnTo>
                    <a:lnTo>
                      <a:pt x="261" y="689"/>
                    </a:lnTo>
                    <a:lnTo>
                      <a:pt x="263" y="689"/>
                    </a:lnTo>
                    <a:lnTo>
                      <a:pt x="263" y="687"/>
                    </a:lnTo>
                    <a:lnTo>
                      <a:pt x="262" y="685"/>
                    </a:lnTo>
                    <a:lnTo>
                      <a:pt x="264" y="685"/>
                    </a:lnTo>
                    <a:lnTo>
                      <a:pt x="266" y="685"/>
                    </a:lnTo>
                    <a:lnTo>
                      <a:pt x="267" y="687"/>
                    </a:lnTo>
                    <a:lnTo>
                      <a:pt x="267" y="689"/>
                    </a:lnTo>
                    <a:lnTo>
                      <a:pt x="270" y="689"/>
                    </a:lnTo>
                    <a:lnTo>
                      <a:pt x="272" y="689"/>
                    </a:lnTo>
                    <a:lnTo>
                      <a:pt x="272" y="687"/>
                    </a:lnTo>
                    <a:lnTo>
                      <a:pt x="271" y="685"/>
                    </a:lnTo>
                    <a:lnTo>
                      <a:pt x="271" y="682"/>
                    </a:lnTo>
                    <a:lnTo>
                      <a:pt x="270" y="680"/>
                    </a:lnTo>
                    <a:lnTo>
                      <a:pt x="270" y="679"/>
                    </a:lnTo>
                    <a:lnTo>
                      <a:pt x="268" y="677"/>
                    </a:lnTo>
                    <a:lnTo>
                      <a:pt x="271" y="677"/>
                    </a:lnTo>
                    <a:lnTo>
                      <a:pt x="273" y="677"/>
                    </a:lnTo>
                    <a:lnTo>
                      <a:pt x="273" y="675"/>
                    </a:lnTo>
                    <a:lnTo>
                      <a:pt x="272" y="673"/>
                    </a:lnTo>
                    <a:lnTo>
                      <a:pt x="274" y="673"/>
                    </a:lnTo>
                    <a:lnTo>
                      <a:pt x="276" y="673"/>
                    </a:lnTo>
                    <a:lnTo>
                      <a:pt x="279" y="673"/>
                    </a:lnTo>
                    <a:lnTo>
                      <a:pt x="280" y="673"/>
                    </a:lnTo>
                    <a:lnTo>
                      <a:pt x="280" y="671"/>
                    </a:lnTo>
                    <a:lnTo>
                      <a:pt x="279" y="669"/>
                    </a:lnTo>
                    <a:lnTo>
                      <a:pt x="277" y="669"/>
                    </a:lnTo>
                    <a:lnTo>
                      <a:pt x="275" y="669"/>
                    </a:lnTo>
                    <a:lnTo>
                      <a:pt x="275" y="666"/>
                    </a:lnTo>
                    <a:lnTo>
                      <a:pt x="275" y="664"/>
                    </a:lnTo>
                    <a:lnTo>
                      <a:pt x="277" y="664"/>
                    </a:lnTo>
                    <a:lnTo>
                      <a:pt x="278" y="664"/>
                    </a:lnTo>
                    <a:lnTo>
                      <a:pt x="278" y="662"/>
                    </a:lnTo>
                    <a:lnTo>
                      <a:pt x="278" y="661"/>
                    </a:lnTo>
                    <a:lnTo>
                      <a:pt x="280" y="660"/>
                    </a:lnTo>
                    <a:lnTo>
                      <a:pt x="282" y="660"/>
                    </a:lnTo>
                    <a:lnTo>
                      <a:pt x="282" y="662"/>
                    </a:lnTo>
                    <a:lnTo>
                      <a:pt x="282" y="664"/>
                    </a:lnTo>
                    <a:lnTo>
                      <a:pt x="284" y="664"/>
                    </a:lnTo>
                    <a:lnTo>
                      <a:pt x="287" y="664"/>
                    </a:lnTo>
                    <a:lnTo>
                      <a:pt x="287" y="662"/>
                    </a:lnTo>
                    <a:lnTo>
                      <a:pt x="286" y="660"/>
                    </a:lnTo>
                    <a:lnTo>
                      <a:pt x="286" y="659"/>
                    </a:lnTo>
                    <a:lnTo>
                      <a:pt x="286" y="657"/>
                    </a:lnTo>
                    <a:lnTo>
                      <a:pt x="284" y="655"/>
                    </a:lnTo>
                    <a:lnTo>
                      <a:pt x="284" y="653"/>
                    </a:lnTo>
                    <a:lnTo>
                      <a:pt x="286" y="653"/>
                    </a:lnTo>
                    <a:lnTo>
                      <a:pt x="289" y="653"/>
                    </a:lnTo>
                    <a:lnTo>
                      <a:pt x="288" y="650"/>
                    </a:lnTo>
                    <a:lnTo>
                      <a:pt x="288" y="648"/>
                    </a:lnTo>
                    <a:lnTo>
                      <a:pt x="290" y="648"/>
                    </a:lnTo>
                    <a:lnTo>
                      <a:pt x="292" y="648"/>
                    </a:lnTo>
                    <a:lnTo>
                      <a:pt x="291" y="646"/>
                    </a:lnTo>
                    <a:lnTo>
                      <a:pt x="291" y="644"/>
                    </a:lnTo>
                    <a:lnTo>
                      <a:pt x="293" y="644"/>
                    </a:lnTo>
                    <a:lnTo>
                      <a:pt x="295" y="644"/>
                    </a:lnTo>
                    <a:lnTo>
                      <a:pt x="294" y="642"/>
                    </a:lnTo>
                    <a:lnTo>
                      <a:pt x="294" y="641"/>
                    </a:lnTo>
                    <a:lnTo>
                      <a:pt x="296" y="640"/>
                    </a:lnTo>
                    <a:lnTo>
                      <a:pt x="298" y="641"/>
                    </a:lnTo>
                    <a:lnTo>
                      <a:pt x="303" y="641"/>
                    </a:lnTo>
                    <a:lnTo>
                      <a:pt x="305" y="641"/>
                    </a:lnTo>
                    <a:lnTo>
                      <a:pt x="307" y="641"/>
                    </a:lnTo>
                    <a:lnTo>
                      <a:pt x="306" y="639"/>
                    </a:lnTo>
                    <a:lnTo>
                      <a:pt x="306" y="637"/>
                    </a:lnTo>
                    <a:lnTo>
                      <a:pt x="308" y="637"/>
                    </a:lnTo>
                    <a:lnTo>
                      <a:pt x="310" y="637"/>
                    </a:lnTo>
                    <a:lnTo>
                      <a:pt x="309" y="635"/>
                    </a:lnTo>
                    <a:lnTo>
                      <a:pt x="309" y="632"/>
                    </a:lnTo>
                    <a:lnTo>
                      <a:pt x="307" y="632"/>
                    </a:lnTo>
                    <a:lnTo>
                      <a:pt x="305" y="632"/>
                    </a:lnTo>
                    <a:lnTo>
                      <a:pt x="305" y="635"/>
                    </a:lnTo>
                    <a:lnTo>
                      <a:pt x="306" y="637"/>
                    </a:lnTo>
                    <a:lnTo>
                      <a:pt x="304" y="637"/>
                    </a:lnTo>
                    <a:lnTo>
                      <a:pt x="301" y="637"/>
                    </a:lnTo>
                    <a:lnTo>
                      <a:pt x="300" y="635"/>
                    </a:lnTo>
                    <a:lnTo>
                      <a:pt x="300" y="632"/>
                    </a:lnTo>
                    <a:lnTo>
                      <a:pt x="303" y="632"/>
                    </a:lnTo>
                    <a:lnTo>
                      <a:pt x="305" y="632"/>
                    </a:lnTo>
                    <a:lnTo>
                      <a:pt x="304" y="630"/>
                    </a:lnTo>
                    <a:lnTo>
                      <a:pt x="304" y="628"/>
                    </a:lnTo>
                    <a:lnTo>
                      <a:pt x="306" y="628"/>
                    </a:lnTo>
                    <a:lnTo>
                      <a:pt x="308" y="628"/>
                    </a:lnTo>
                    <a:lnTo>
                      <a:pt x="310" y="628"/>
                    </a:lnTo>
                    <a:lnTo>
                      <a:pt x="312" y="628"/>
                    </a:lnTo>
                    <a:lnTo>
                      <a:pt x="311" y="627"/>
                    </a:lnTo>
                    <a:lnTo>
                      <a:pt x="311" y="625"/>
                    </a:lnTo>
                    <a:lnTo>
                      <a:pt x="310" y="623"/>
                    </a:lnTo>
                    <a:lnTo>
                      <a:pt x="310" y="621"/>
                    </a:lnTo>
                    <a:lnTo>
                      <a:pt x="312" y="621"/>
                    </a:lnTo>
                    <a:lnTo>
                      <a:pt x="314" y="621"/>
                    </a:lnTo>
                    <a:lnTo>
                      <a:pt x="313" y="619"/>
                    </a:lnTo>
                    <a:lnTo>
                      <a:pt x="313" y="616"/>
                    </a:lnTo>
                    <a:lnTo>
                      <a:pt x="315" y="616"/>
                    </a:lnTo>
                    <a:lnTo>
                      <a:pt x="317" y="616"/>
                    </a:lnTo>
                    <a:lnTo>
                      <a:pt x="320" y="616"/>
                    </a:lnTo>
                    <a:lnTo>
                      <a:pt x="322" y="616"/>
                    </a:lnTo>
                    <a:lnTo>
                      <a:pt x="322" y="614"/>
                    </a:lnTo>
                    <a:lnTo>
                      <a:pt x="321" y="612"/>
                    </a:lnTo>
                    <a:lnTo>
                      <a:pt x="320" y="610"/>
                    </a:lnTo>
                    <a:lnTo>
                      <a:pt x="320" y="609"/>
                    </a:lnTo>
                    <a:lnTo>
                      <a:pt x="322" y="609"/>
                    </a:lnTo>
                    <a:lnTo>
                      <a:pt x="324" y="609"/>
                    </a:lnTo>
                    <a:lnTo>
                      <a:pt x="324" y="607"/>
                    </a:lnTo>
                    <a:lnTo>
                      <a:pt x="323" y="605"/>
                    </a:lnTo>
                    <a:lnTo>
                      <a:pt x="325" y="605"/>
                    </a:lnTo>
                    <a:lnTo>
                      <a:pt x="327" y="605"/>
                    </a:lnTo>
                    <a:lnTo>
                      <a:pt x="327" y="603"/>
                    </a:lnTo>
                    <a:lnTo>
                      <a:pt x="326" y="600"/>
                    </a:lnTo>
                    <a:lnTo>
                      <a:pt x="328" y="600"/>
                    </a:lnTo>
                    <a:lnTo>
                      <a:pt x="330" y="600"/>
                    </a:lnTo>
                    <a:lnTo>
                      <a:pt x="332" y="600"/>
                    </a:lnTo>
                    <a:lnTo>
                      <a:pt x="334" y="600"/>
                    </a:lnTo>
                    <a:lnTo>
                      <a:pt x="336" y="603"/>
                    </a:lnTo>
                    <a:lnTo>
                      <a:pt x="336" y="605"/>
                    </a:lnTo>
                    <a:lnTo>
                      <a:pt x="338" y="605"/>
                    </a:lnTo>
                    <a:lnTo>
                      <a:pt x="340" y="605"/>
                    </a:lnTo>
                    <a:lnTo>
                      <a:pt x="342" y="605"/>
                    </a:lnTo>
                    <a:lnTo>
                      <a:pt x="344" y="605"/>
                    </a:lnTo>
                    <a:lnTo>
                      <a:pt x="344" y="603"/>
                    </a:lnTo>
                    <a:lnTo>
                      <a:pt x="343" y="600"/>
                    </a:lnTo>
                    <a:lnTo>
                      <a:pt x="345" y="600"/>
                    </a:lnTo>
                    <a:lnTo>
                      <a:pt x="347" y="600"/>
                    </a:lnTo>
                    <a:lnTo>
                      <a:pt x="347" y="599"/>
                    </a:lnTo>
                    <a:lnTo>
                      <a:pt x="346" y="597"/>
                    </a:lnTo>
                    <a:lnTo>
                      <a:pt x="344" y="596"/>
                    </a:lnTo>
                    <a:lnTo>
                      <a:pt x="342" y="597"/>
                    </a:lnTo>
                    <a:lnTo>
                      <a:pt x="343" y="598"/>
                    </a:lnTo>
                    <a:lnTo>
                      <a:pt x="343" y="600"/>
                    </a:lnTo>
                    <a:lnTo>
                      <a:pt x="341" y="600"/>
                    </a:lnTo>
                    <a:lnTo>
                      <a:pt x="339" y="600"/>
                    </a:lnTo>
                    <a:lnTo>
                      <a:pt x="337" y="600"/>
                    </a:lnTo>
                    <a:lnTo>
                      <a:pt x="334" y="600"/>
                    </a:lnTo>
                    <a:lnTo>
                      <a:pt x="334" y="598"/>
                    </a:lnTo>
                    <a:lnTo>
                      <a:pt x="333" y="596"/>
                    </a:lnTo>
                    <a:lnTo>
                      <a:pt x="331" y="596"/>
                    </a:lnTo>
                    <a:lnTo>
                      <a:pt x="329" y="596"/>
                    </a:lnTo>
                    <a:lnTo>
                      <a:pt x="329" y="595"/>
                    </a:lnTo>
                    <a:lnTo>
                      <a:pt x="328" y="593"/>
                    </a:lnTo>
                    <a:lnTo>
                      <a:pt x="332" y="593"/>
                    </a:lnTo>
                    <a:lnTo>
                      <a:pt x="336" y="593"/>
                    </a:lnTo>
                    <a:lnTo>
                      <a:pt x="337" y="593"/>
                    </a:lnTo>
                    <a:lnTo>
                      <a:pt x="337" y="591"/>
                    </a:lnTo>
                    <a:lnTo>
                      <a:pt x="337" y="589"/>
                    </a:lnTo>
                    <a:lnTo>
                      <a:pt x="336" y="587"/>
                    </a:lnTo>
                    <a:lnTo>
                      <a:pt x="336" y="585"/>
                    </a:lnTo>
                    <a:lnTo>
                      <a:pt x="338" y="585"/>
                    </a:lnTo>
                    <a:lnTo>
                      <a:pt x="340" y="585"/>
                    </a:lnTo>
                    <a:lnTo>
                      <a:pt x="342" y="585"/>
                    </a:lnTo>
                    <a:lnTo>
                      <a:pt x="344" y="585"/>
                    </a:lnTo>
                    <a:lnTo>
                      <a:pt x="343" y="582"/>
                    </a:lnTo>
                    <a:lnTo>
                      <a:pt x="343" y="580"/>
                    </a:lnTo>
                    <a:lnTo>
                      <a:pt x="342" y="579"/>
                    </a:lnTo>
                    <a:lnTo>
                      <a:pt x="342" y="577"/>
                    </a:lnTo>
                    <a:lnTo>
                      <a:pt x="344" y="577"/>
                    </a:lnTo>
                    <a:lnTo>
                      <a:pt x="346" y="577"/>
                    </a:lnTo>
                    <a:lnTo>
                      <a:pt x="345" y="575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9" y="573"/>
                    </a:lnTo>
                    <a:lnTo>
                      <a:pt x="351" y="573"/>
                    </a:lnTo>
                    <a:lnTo>
                      <a:pt x="354" y="573"/>
                    </a:lnTo>
                    <a:lnTo>
                      <a:pt x="354" y="571"/>
                    </a:lnTo>
                    <a:lnTo>
                      <a:pt x="353" y="569"/>
                    </a:lnTo>
                    <a:lnTo>
                      <a:pt x="353" y="566"/>
                    </a:lnTo>
                    <a:lnTo>
                      <a:pt x="351" y="565"/>
                    </a:lnTo>
                    <a:lnTo>
                      <a:pt x="354" y="565"/>
                    </a:lnTo>
                    <a:lnTo>
                      <a:pt x="356" y="565"/>
                    </a:lnTo>
                    <a:lnTo>
                      <a:pt x="357" y="568"/>
                    </a:lnTo>
                    <a:lnTo>
                      <a:pt x="357" y="569"/>
                    </a:lnTo>
                    <a:lnTo>
                      <a:pt x="359" y="570"/>
                    </a:lnTo>
                    <a:lnTo>
                      <a:pt x="361" y="570"/>
                    </a:lnTo>
                    <a:lnTo>
                      <a:pt x="361" y="568"/>
                    </a:lnTo>
                    <a:lnTo>
                      <a:pt x="360" y="565"/>
                    </a:lnTo>
                    <a:lnTo>
                      <a:pt x="359" y="565"/>
                    </a:lnTo>
                    <a:lnTo>
                      <a:pt x="358" y="565"/>
                    </a:lnTo>
                    <a:lnTo>
                      <a:pt x="357" y="565"/>
                    </a:lnTo>
                    <a:lnTo>
                      <a:pt x="356" y="565"/>
                    </a:lnTo>
                    <a:lnTo>
                      <a:pt x="356" y="563"/>
                    </a:lnTo>
                    <a:lnTo>
                      <a:pt x="355" y="561"/>
                    </a:lnTo>
                    <a:lnTo>
                      <a:pt x="357" y="561"/>
                    </a:lnTo>
                    <a:lnTo>
                      <a:pt x="359" y="561"/>
                    </a:lnTo>
                    <a:lnTo>
                      <a:pt x="359" y="559"/>
                    </a:lnTo>
                    <a:lnTo>
                      <a:pt x="358" y="557"/>
                    </a:lnTo>
                    <a:lnTo>
                      <a:pt x="358" y="555"/>
                    </a:lnTo>
                    <a:lnTo>
                      <a:pt x="358" y="553"/>
                    </a:lnTo>
                    <a:lnTo>
                      <a:pt x="360" y="553"/>
                    </a:lnTo>
                    <a:lnTo>
                      <a:pt x="362" y="554"/>
                    </a:lnTo>
                    <a:lnTo>
                      <a:pt x="366" y="554"/>
                    </a:lnTo>
                    <a:lnTo>
                      <a:pt x="371" y="554"/>
                    </a:lnTo>
                    <a:lnTo>
                      <a:pt x="373" y="554"/>
                    </a:lnTo>
                    <a:lnTo>
                      <a:pt x="375" y="554"/>
                    </a:lnTo>
                    <a:lnTo>
                      <a:pt x="374" y="552"/>
                    </a:lnTo>
                    <a:lnTo>
                      <a:pt x="374" y="549"/>
                    </a:lnTo>
                    <a:lnTo>
                      <a:pt x="373" y="545"/>
                    </a:lnTo>
                    <a:lnTo>
                      <a:pt x="372" y="542"/>
                    </a:lnTo>
                    <a:lnTo>
                      <a:pt x="372" y="540"/>
                    </a:lnTo>
                    <a:lnTo>
                      <a:pt x="371" y="538"/>
                    </a:lnTo>
                    <a:lnTo>
                      <a:pt x="373" y="538"/>
                    </a:lnTo>
                    <a:lnTo>
                      <a:pt x="375" y="538"/>
                    </a:lnTo>
                    <a:lnTo>
                      <a:pt x="377" y="538"/>
                    </a:lnTo>
                    <a:lnTo>
                      <a:pt x="379" y="538"/>
                    </a:lnTo>
                    <a:lnTo>
                      <a:pt x="379" y="536"/>
                    </a:lnTo>
                    <a:lnTo>
                      <a:pt x="378" y="533"/>
                    </a:lnTo>
                    <a:lnTo>
                      <a:pt x="378" y="531"/>
                    </a:lnTo>
                    <a:lnTo>
                      <a:pt x="378" y="529"/>
                    </a:lnTo>
                    <a:lnTo>
                      <a:pt x="379" y="529"/>
                    </a:lnTo>
                    <a:lnTo>
                      <a:pt x="381" y="530"/>
                    </a:lnTo>
                    <a:lnTo>
                      <a:pt x="384" y="530"/>
                    </a:lnTo>
                    <a:lnTo>
                      <a:pt x="386" y="530"/>
                    </a:lnTo>
                    <a:lnTo>
                      <a:pt x="389" y="530"/>
                    </a:lnTo>
                    <a:lnTo>
                      <a:pt x="390" y="530"/>
                    </a:lnTo>
                    <a:lnTo>
                      <a:pt x="390" y="528"/>
                    </a:lnTo>
                    <a:lnTo>
                      <a:pt x="390" y="526"/>
                    </a:lnTo>
                    <a:lnTo>
                      <a:pt x="392" y="526"/>
                    </a:lnTo>
                    <a:lnTo>
                      <a:pt x="394" y="526"/>
                    </a:lnTo>
                    <a:lnTo>
                      <a:pt x="396" y="526"/>
                    </a:lnTo>
                    <a:lnTo>
                      <a:pt x="398" y="526"/>
                    </a:lnTo>
                    <a:lnTo>
                      <a:pt x="397" y="524"/>
                    </a:lnTo>
                    <a:lnTo>
                      <a:pt x="397" y="523"/>
                    </a:lnTo>
                    <a:lnTo>
                      <a:pt x="395" y="522"/>
                    </a:lnTo>
                    <a:lnTo>
                      <a:pt x="393" y="522"/>
                    </a:lnTo>
                    <a:lnTo>
                      <a:pt x="392" y="520"/>
                    </a:lnTo>
                    <a:lnTo>
                      <a:pt x="392" y="519"/>
                    </a:lnTo>
                    <a:lnTo>
                      <a:pt x="394" y="519"/>
                    </a:lnTo>
                    <a:lnTo>
                      <a:pt x="396" y="519"/>
                    </a:lnTo>
                    <a:lnTo>
                      <a:pt x="398" y="519"/>
                    </a:lnTo>
                    <a:lnTo>
                      <a:pt x="400" y="519"/>
                    </a:lnTo>
                    <a:lnTo>
                      <a:pt x="399" y="516"/>
                    </a:lnTo>
                    <a:lnTo>
                      <a:pt x="399" y="514"/>
                    </a:lnTo>
                    <a:lnTo>
                      <a:pt x="401" y="514"/>
                    </a:lnTo>
                    <a:lnTo>
                      <a:pt x="404" y="514"/>
                    </a:lnTo>
                    <a:lnTo>
                      <a:pt x="404" y="512"/>
                    </a:lnTo>
                    <a:lnTo>
                      <a:pt x="403" y="510"/>
                    </a:lnTo>
                    <a:lnTo>
                      <a:pt x="405" y="511"/>
                    </a:lnTo>
                    <a:lnTo>
                      <a:pt x="407" y="511"/>
                    </a:lnTo>
                    <a:lnTo>
                      <a:pt x="407" y="509"/>
                    </a:lnTo>
                    <a:lnTo>
                      <a:pt x="406" y="507"/>
                    </a:lnTo>
                    <a:lnTo>
                      <a:pt x="406" y="503"/>
                    </a:lnTo>
                    <a:lnTo>
                      <a:pt x="405" y="501"/>
                    </a:lnTo>
                    <a:lnTo>
                      <a:pt x="405" y="498"/>
                    </a:lnTo>
                    <a:lnTo>
                      <a:pt x="407" y="498"/>
                    </a:lnTo>
                    <a:lnTo>
                      <a:pt x="409" y="498"/>
                    </a:lnTo>
                    <a:lnTo>
                      <a:pt x="408" y="496"/>
                    </a:lnTo>
                    <a:lnTo>
                      <a:pt x="408" y="495"/>
                    </a:lnTo>
                    <a:lnTo>
                      <a:pt x="410" y="495"/>
                    </a:lnTo>
                    <a:lnTo>
                      <a:pt x="412" y="495"/>
                    </a:lnTo>
                    <a:lnTo>
                      <a:pt x="414" y="495"/>
                    </a:lnTo>
                    <a:lnTo>
                      <a:pt x="416" y="495"/>
                    </a:lnTo>
                    <a:lnTo>
                      <a:pt x="416" y="493"/>
                    </a:lnTo>
                    <a:lnTo>
                      <a:pt x="415" y="491"/>
                    </a:lnTo>
                    <a:lnTo>
                      <a:pt x="415" y="489"/>
                    </a:lnTo>
                    <a:lnTo>
                      <a:pt x="414" y="487"/>
                    </a:lnTo>
                    <a:lnTo>
                      <a:pt x="416" y="487"/>
                    </a:lnTo>
                    <a:lnTo>
                      <a:pt x="419" y="488"/>
                    </a:lnTo>
                    <a:lnTo>
                      <a:pt x="419" y="486"/>
                    </a:lnTo>
                    <a:lnTo>
                      <a:pt x="419" y="483"/>
                    </a:lnTo>
                    <a:lnTo>
                      <a:pt x="421" y="483"/>
                    </a:lnTo>
                    <a:lnTo>
                      <a:pt x="423" y="483"/>
                    </a:lnTo>
                    <a:lnTo>
                      <a:pt x="422" y="481"/>
                    </a:lnTo>
                    <a:lnTo>
                      <a:pt x="422" y="479"/>
                    </a:lnTo>
                    <a:lnTo>
                      <a:pt x="424" y="479"/>
                    </a:lnTo>
                    <a:lnTo>
                      <a:pt x="426" y="479"/>
                    </a:lnTo>
                    <a:lnTo>
                      <a:pt x="425" y="477"/>
                    </a:lnTo>
                    <a:lnTo>
                      <a:pt x="425" y="475"/>
                    </a:lnTo>
                    <a:lnTo>
                      <a:pt x="424" y="474"/>
                    </a:lnTo>
                    <a:lnTo>
                      <a:pt x="424" y="472"/>
                    </a:lnTo>
                    <a:lnTo>
                      <a:pt x="426" y="472"/>
                    </a:lnTo>
                    <a:lnTo>
                      <a:pt x="428" y="472"/>
                    </a:lnTo>
                    <a:lnTo>
                      <a:pt x="429" y="474"/>
                    </a:lnTo>
                    <a:lnTo>
                      <a:pt x="429" y="476"/>
                    </a:lnTo>
                    <a:lnTo>
                      <a:pt x="431" y="476"/>
                    </a:lnTo>
                    <a:lnTo>
                      <a:pt x="433" y="476"/>
                    </a:lnTo>
                    <a:lnTo>
                      <a:pt x="432" y="474"/>
                    </a:lnTo>
                    <a:lnTo>
                      <a:pt x="432" y="472"/>
                    </a:lnTo>
                    <a:lnTo>
                      <a:pt x="434" y="472"/>
                    </a:lnTo>
                    <a:lnTo>
                      <a:pt x="437" y="472"/>
                    </a:lnTo>
                    <a:lnTo>
                      <a:pt x="437" y="470"/>
                    </a:lnTo>
                    <a:lnTo>
                      <a:pt x="436" y="468"/>
                    </a:lnTo>
                    <a:lnTo>
                      <a:pt x="438" y="469"/>
                    </a:lnTo>
                    <a:lnTo>
                      <a:pt x="440" y="469"/>
                    </a:lnTo>
                    <a:lnTo>
                      <a:pt x="440" y="466"/>
                    </a:lnTo>
                    <a:lnTo>
                      <a:pt x="440" y="464"/>
                    </a:lnTo>
                    <a:lnTo>
                      <a:pt x="442" y="464"/>
                    </a:lnTo>
                    <a:lnTo>
                      <a:pt x="443" y="464"/>
                    </a:lnTo>
                    <a:lnTo>
                      <a:pt x="443" y="462"/>
                    </a:lnTo>
                    <a:lnTo>
                      <a:pt x="443" y="460"/>
                    </a:lnTo>
                    <a:lnTo>
                      <a:pt x="441" y="460"/>
                    </a:lnTo>
                    <a:lnTo>
                      <a:pt x="439" y="460"/>
                    </a:lnTo>
                    <a:lnTo>
                      <a:pt x="438" y="458"/>
                    </a:lnTo>
                    <a:lnTo>
                      <a:pt x="438" y="456"/>
                    </a:lnTo>
                    <a:lnTo>
                      <a:pt x="440" y="456"/>
                    </a:lnTo>
                    <a:lnTo>
                      <a:pt x="442" y="456"/>
                    </a:lnTo>
                    <a:lnTo>
                      <a:pt x="444" y="457"/>
                    </a:lnTo>
                    <a:lnTo>
                      <a:pt x="446" y="457"/>
                    </a:lnTo>
                    <a:lnTo>
                      <a:pt x="446" y="455"/>
                    </a:lnTo>
                    <a:lnTo>
                      <a:pt x="445" y="453"/>
                    </a:lnTo>
                    <a:lnTo>
                      <a:pt x="445" y="451"/>
                    </a:lnTo>
                    <a:lnTo>
                      <a:pt x="444" y="448"/>
                    </a:lnTo>
                    <a:lnTo>
                      <a:pt x="446" y="448"/>
                    </a:lnTo>
                    <a:lnTo>
                      <a:pt x="448" y="448"/>
                    </a:lnTo>
                    <a:lnTo>
                      <a:pt x="449" y="451"/>
                    </a:lnTo>
                    <a:lnTo>
                      <a:pt x="449" y="453"/>
                    </a:lnTo>
                    <a:lnTo>
                      <a:pt x="452" y="453"/>
                    </a:lnTo>
                    <a:lnTo>
                      <a:pt x="454" y="453"/>
                    </a:lnTo>
                    <a:lnTo>
                      <a:pt x="454" y="451"/>
                    </a:lnTo>
                    <a:lnTo>
                      <a:pt x="453" y="449"/>
                    </a:lnTo>
                    <a:lnTo>
                      <a:pt x="450" y="448"/>
                    </a:lnTo>
                    <a:lnTo>
                      <a:pt x="448" y="448"/>
                    </a:lnTo>
                    <a:lnTo>
                      <a:pt x="448" y="446"/>
                    </a:lnTo>
                    <a:lnTo>
                      <a:pt x="448" y="445"/>
                    </a:lnTo>
                    <a:lnTo>
                      <a:pt x="450" y="445"/>
                    </a:lnTo>
                    <a:lnTo>
                      <a:pt x="453" y="445"/>
                    </a:lnTo>
                    <a:lnTo>
                      <a:pt x="452" y="443"/>
                    </a:lnTo>
                    <a:lnTo>
                      <a:pt x="452" y="441"/>
                    </a:lnTo>
                    <a:lnTo>
                      <a:pt x="454" y="441"/>
                    </a:lnTo>
                    <a:lnTo>
                      <a:pt x="456" y="441"/>
                    </a:lnTo>
                    <a:lnTo>
                      <a:pt x="458" y="441"/>
                    </a:lnTo>
                    <a:lnTo>
                      <a:pt x="460" y="441"/>
                    </a:lnTo>
                    <a:lnTo>
                      <a:pt x="459" y="439"/>
                    </a:lnTo>
                    <a:lnTo>
                      <a:pt x="459" y="438"/>
                    </a:lnTo>
                    <a:lnTo>
                      <a:pt x="457" y="437"/>
                    </a:lnTo>
                    <a:lnTo>
                      <a:pt x="455" y="437"/>
                    </a:lnTo>
                    <a:lnTo>
                      <a:pt x="455" y="435"/>
                    </a:lnTo>
                    <a:lnTo>
                      <a:pt x="454" y="434"/>
                    </a:lnTo>
                    <a:lnTo>
                      <a:pt x="456" y="432"/>
                    </a:lnTo>
                    <a:lnTo>
                      <a:pt x="458" y="434"/>
                    </a:lnTo>
                    <a:lnTo>
                      <a:pt x="460" y="434"/>
                    </a:lnTo>
                    <a:lnTo>
                      <a:pt x="462" y="434"/>
                    </a:lnTo>
                    <a:lnTo>
                      <a:pt x="462" y="431"/>
                    </a:lnTo>
                    <a:lnTo>
                      <a:pt x="462" y="429"/>
                    </a:lnTo>
                    <a:lnTo>
                      <a:pt x="463" y="429"/>
                    </a:lnTo>
                    <a:lnTo>
                      <a:pt x="465" y="429"/>
                    </a:lnTo>
                    <a:lnTo>
                      <a:pt x="465" y="427"/>
                    </a:lnTo>
                    <a:lnTo>
                      <a:pt x="465" y="426"/>
                    </a:lnTo>
                    <a:lnTo>
                      <a:pt x="467" y="426"/>
                    </a:lnTo>
                    <a:lnTo>
                      <a:pt x="470" y="426"/>
                    </a:lnTo>
                    <a:lnTo>
                      <a:pt x="469" y="424"/>
                    </a:lnTo>
                    <a:lnTo>
                      <a:pt x="469" y="422"/>
                    </a:lnTo>
                    <a:lnTo>
                      <a:pt x="467" y="420"/>
                    </a:lnTo>
                    <a:lnTo>
                      <a:pt x="467" y="418"/>
                    </a:lnTo>
                    <a:lnTo>
                      <a:pt x="470" y="418"/>
                    </a:lnTo>
                    <a:lnTo>
                      <a:pt x="472" y="418"/>
                    </a:lnTo>
                    <a:lnTo>
                      <a:pt x="473" y="420"/>
                    </a:lnTo>
                    <a:lnTo>
                      <a:pt x="473" y="422"/>
                    </a:lnTo>
                    <a:lnTo>
                      <a:pt x="475" y="422"/>
                    </a:lnTo>
                    <a:lnTo>
                      <a:pt x="477" y="422"/>
                    </a:lnTo>
                    <a:lnTo>
                      <a:pt x="477" y="421"/>
                    </a:lnTo>
                    <a:lnTo>
                      <a:pt x="476" y="419"/>
                    </a:lnTo>
                    <a:lnTo>
                      <a:pt x="476" y="416"/>
                    </a:lnTo>
                    <a:lnTo>
                      <a:pt x="475" y="414"/>
                    </a:lnTo>
                    <a:lnTo>
                      <a:pt x="477" y="414"/>
                    </a:lnTo>
                    <a:lnTo>
                      <a:pt x="479" y="414"/>
                    </a:lnTo>
                    <a:lnTo>
                      <a:pt x="481" y="414"/>
                    </a:lnTo>
                    <a:lnTo>
                      <a:pt x="483" y="414"/>
                    </a:lnTo>
                    <a:lnTo>
                      <a:pt x="484" y="416"/>
                    </a:lnTo>
                    <a:lnTo>
                      <a:pt x="484" y="419"/>
                    </a:lnTo>
                    <a:lnTo>
                      <a:pt x="482" y="419"/>
                    </a:lnTo>
                    <a:lnTo>
                      <a:pt x="480" y="419"/>
                    </a:lnTo>
                    <a:lnTo>
                      <a:pt x="480" y="421"/>
                    </a:lnTo>
                    <a:lnTo>
                      <a:pt x="481" y="423"/>
                    </a:lnTo>
                    <a:lnTo>
                      <a:pt x="483" y="423"/>
                    </a:lnTo>
                    <a:lnTo>
                      <a:pt x="486" y="423"/>
                    </a:lnTo>
                    <a:lnTo>
                      <a:pt x="484" y="421"/>
                    </a:lnTo>
                    <a:lnTo>
                      <a:pt x="484" y="419"/>
                    </a:lnTo>
                    <a:lnTo>
                      <a:pt x="487" y="419"/>
                    </a:lnTo>
                    <a:lnTo>
                      <a:pt x="489" y="419"/>
                    </a:lnTo>
                    <a:lnTo>
                      <a:pt x="489" y="418"/>
                    </a:lnTo>
                    <a:lnTo>
                      <a:pt x="488" y="415"/>
                    </a:lnTo>
                    <a:lnTo>
                      <a:pt x="486" y="415"/>
                    </a:lnTo>
                    <a:lnTo>
                      <a:pt x="483" y="414"/>
                    </a:lnTo>
                    <a:lnTo>
                      <a:pt x="483" y="413"/>
                    </a:lnTo>
                    <a:lnTo>
                      <a:pt x="483" y="411"/>
                    </a:lnTo>
                    <a:lnTo>
                      <a:pt x="482" y="409"/>
                    </a:lnTo>
                    <a:lnTo>
                      <a:pt x="482" y="407"/>
                    </a:lnTo>
                    <a:lnTo>
                      <a:pt x="484" y="407"/>
                    </a:lnTo>
                    <a:lnTo>
                      <a:pt x="487" y="407"/>
                    </a:lnTo>
                    <a:lnTo>
                      <a:pt x="487" y="405"/>
                    </a:lnTo>
                    <a:lnTo>
                      <a:pt x="486" y="403"/>
                    </a:lnTo>
                    <a:lnTo>
                      <a:pt x="486" y="401"/>
                    </a:lnTo>
                    <a:lnTo>
                      <a:pt x="484" y="398"/>
                    </a:lnTo>
                    <a:lnTo>
                      <a:pt x="487" y="398"/>
                    </a:lnTo>
                    <a:lnTo>
                      <a:pt x="489" y="399"/>
                    </a:lnTo>
                    <a:lnTo>
                      <a:pt x="491" y="399"/>
                    </a:lnTo>
                    <a:lnTo>
                      <a:pt x="493" y="399"/>
                    </a:lnTo>
                    <a:lnTo>
                      <a:pt x="493" y="397"/>
                    </a:lnTo>
                    <a:lnTo>
                      <a:pt x="493" y="395"/>
                    </a:lnTo>
                    <a:lnTo>
                      <a:pt x="492" y="393"/>
                    </a:lnTo>
                    <a:lnTo>
                      <a:pt x="492" y="391"/>
                    </a:lnTo>
                    <a:lnTo>
                      <a:pt x="494" y="391"/>
                    </a:lnTo>
                    <a:lnTo>
                      <a:pt x="496" y="391"/>
                    </a:lnTo>
                    <a:lnTo>
                      <a:pt x="496" y="390"/>
                    </a:lnTo>
                    <a:lnTo>
                      <a:pt x="495" y="388"/>
                    </a:lnTo>
                    <a:lnTo>
                      <a:pt x="497" y="388"/>
                    </a:lnTo>
                    <a:lnTo>
                      <a:pt x="499" y="388"/>
                    </a:lnTo>
                    <a:lnTo>
                      <a:pt x="499" y="386"/>
                    </a:lnTo>
                    <a:lnTo>
                      <a:pt x="498" y="384"/>
                    </a:lnTo>
                    <a:lnTo>
                      <a:pt x="500" y="384"/>
                    </a:lnTo>
                    <a:lnTo>
                      <a:pt x="503" y="384"/>
                    </a:lnTo>
                    <a:lnTo>
                      <a:pt x="503" y="381"/>
                    </a:lnTo>
                    <a:lnTo>
                      <a:pt x="503" y="380"/>
                    </a:lnTo>
                    <a:lnTo>
                      <a:pt x="505" y="380"/>
                    </a:lnTo>
                    <a:lnTo>
                      <a:pt x="507" y="380"/>
                    </a:lnTo>
                    <a:lnTo>
                      <a:pt x="507" y="382"/>
                    </a:lnTo>
                    <a:lnTo>
                      <a:pt x="507" y="385"/>
                    </a:lnTo>
                    <a:lnTo>
                      <a:pt x="509" y="385"/>
                    </a:lnTo>
                    <a:lnTo>
                      <a:pt x="511" y="385"/>
                    </a:lnTo>
                    <a:lnTo>
                      <a:pt x="511" y="382"/>
                    </a:lnTo>
                    <a:lnTo>
                      <a:pt x="511" y="380"/>
                    </a:lnTo>
                    <a:lnTo>
                      <a:pt x="509" y="380"/>
                    </a:lnTo>
                    <a:lnTo>
                      <a:pt x="507" y="380"/>
                    </a:lnTo>
                    <a:lnTo>
                      <a:pt x="506" y="378"/>
                    </a:lnTo>
                    <a:lnTo>
                      <a:pt x="506" y="376"/>
                    </a:lnTo>
                    <a:lnTo>
                      <a:pt x="508" y="376"/>
                    </a:lnTo>
                    <a:lnTo>
                      <a:pt x="510" y="376"/>
                    </a:lnTo>
                    <a:lnTo>
                      <a:pt x="510" y="374"/>
                    </a:lnTo>
                    <a:lnTo>
                      <a:pt x="509" y="372"/>
                    </a:lnTo>
                    <a:lnTo>
                      <a:pt x="509" y="371"/>
                    </a:lnTo>
                    <a:lnTo>
                      <a:pt x="508" y="369"/>
                    </a:lnTo>
                    <a:lnTo>
                      <a:pt x="510" y="369"/>
                    </a:lnTo>
                    <a:lnTo>
                      <a:pt x="512" y="369"/>
                    </a:lnTo>
                    <a:lnTo>
                      <a:pt x="516" y="369"/>
                    </a:lnTo>
                    <a:lnTo>
                      <a:pt x="521" y="369"/>
                    </a:lnTo>
                    <a:lnTo>
                      <a:pt x="523" y="370"/>
                    </a:lnTo>
                    <a:lnTo>
                      <a:pt x="525" y="370"/>
                    </a:lnTo>
                    <a:lnTo>
                      <a:pt x="525" y="368"/>
                    </a:lnTo>
                    <a:lnTo>
                      <a:pt x="525" y="365"/>
                    </a:lnTo>
                    <a:lnTo>
                      <a:pt x="524" y="361"/>
                    </a:lnTo>
                    <a:lnTo>
                      <a:pt x="523" y="357"/>
                    </a:lnTo>
                    <a:lnTo>
                      <a:pt x="523" y="355"/>
                    </a:lnTo>
                    <a:lnTo>
                      <a:pt x="522" y="353"/>
                    </a:lnTo>
                    <a:lnTo>
                      <a:pt x="524" y="354"/>
                    </a:lnTo>
                    <a:lnTo>
                      <a:pt x="526" y="354"/>
                    </a:lnTo>
                    <a:lnTo>
                      <a:pt x="528" y="354"/>
                    </a:lnTo>
                    <a:lnTo>
                      <a:pt x="530" y="354"/>
                    </a:lnTo>
                    <a:lnTo>
                      <a:pt x="530" y="352"/>
                    </a:lnTo>
                    <a:lnTo>
                      <a:pt x="530" y="349"/>
                    </a:lnTo>
                    <a:lnTo>
                      <a:pt x="529" y="347"/>
                    </a:lnTo>
                    <a:lnTo>
                      <a:pt x="529" y="345"/>
                    </a:lnTo>
                    <a:lnTo>
                      <a:pt x="531" y="345"/>
                    </a:lnTo>
                    <a:lnTo>
                      <a:pt x="533" y="346"/>
                    </a:lnTo>
                    <a:lnTo>
                      <a:pt x="536" y="346"/>
                    </a:lnTo>
                    <a:lnTo>
                      <a:pt x="538" y="346"/>
                    </a:lnTo>
                    <a:lnTo>
                      <a:pt x="540" y="346"/>
                    </a:lnTo>
                    <a:lnTo>
                      <a:pt x="542" y="346"/>
                    </a:lnTo>
                    <a:lnTo>
                      <a:pt x="541" y="344"/>
                    </a:lnTo>
                    <a:lnTo>
                      <a:pt x="541" y="342"/>
                    </a:lnTo>
                    <a:lnTo>
                      <a:pt x="543" y="342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9" y="343"/>
                    </a:lnTo>
                    <a:lnTo>
                      <a:pt x="549" y="341"/>
                    </a:lnTo>
                    <a:lnTo>
                      <a:pt x="548" y="339"/>
                    </a:lnTo>
                    <a:lnTo>
                      <a:pt x="546" y="339"/>
                    </a:lnTo>
                    <a:lnTo>
                      <a:pt x="544" y="339"/>
                    </a:lnTo>
                    <a:lnTo>
                      <a:pt x="544" y="337"/>
                    </a:lnTo>
                    <a:lnTo>
                      <a:pt x="544" y="335"/>
                    </a:lnTo>
                    <a:lnTo>
                      <a:pt x="546" y="335"/>
                    </a:lnTo>
                    <a:lnTo>
                      <a:pt x="548" y="335"/>
                    </a:lnTo>
                    <a:lnTo>
                      <a:pt x="550" y="336"/>
                    </a:lnTo>
                    <a:lnTo>
                      <a:pt x="553" y="336"/>
                    </a:lnTo>
                    <a:lnTo>
                      <a:pt x="552" y="334"/>
                    </a:lnTo>
                    <a:lnTo>
                      <a:pt x="552" y="331"/>
                    </a:lnTo>
                    <a:lnTo>
                      <a:pt x="549" y="331"/>
                    </a:lnTo>
                    <a:lnTo>
                      <a:pt x="547" y="331"/>
                    </a:lnTo>
                    <a:lnTo>
                      <a:pt x="546" y="329"/>
                    </a:lnTo>
                    <a:lnTo>
                      <a:pt x="546" y="327"/>
                    </a:lnTo>
                    <a:lnTo>
                      <a:pt x="548" y="327"/>
                    </a:lnTo>
                    <a:lnTo>
                      <a:pt x="550" y="327"/>
                    </a:lnTo>
                    <a:lnTo>
                      <a:pt x="550" y="325"/>
                    </a:lnTo>
                    <a:lnTo>
                      <a:pt x="550" y="323"/>
                    </a:lnTo>
                    <a:lnTo>
                      <a:pt x="552" y="323"/>
                    </a:lnTo>
                    <a:lnTo>
                      <a:pt x="554" y="324"/>
                    </a:lnTo>
                    <a:lnTo>
                      <a:pt x="555" y="325"/>
                    </a:lnTo>
                    <a:lnTo>
                      <a:pt x="555" y="327"/>
                    </a:lnTo>
                    <a:lnTo>
                      <a:pt x="557" y="328"/>
                    </a:lnTo>
                    <a:lnTo>
                      <a:pt x="559" y="328"/>
                    </a:lnTo>
                    <a:lnTo>
                      <a:pt x="561" y="328"/>
                    </a:lnTo>
                    <a:lnTo>
                      <a:pt x="563" y="328"/>
                    </a:lnTo>
                    <a:lnTo>
                      <a:pt x="567" y="328"/>
                    </a:lnTo>
                    <a:lnTo>
                      <a:pt x="567" y="326"/>
                    </a:lnTo>
                    <a:lnTo>
                      <a:pt x="566" y="324"/>
                    </a:lnTo>
                    <a:lnTo>
                      <a:pt x="564" y="324"/>
                    </a:lnTo>
                    <a:lnTo>
                      <a:pt x="562" y="324"/>
                    </a:lnTo>
                    <a:lnTo>
                      <a:pt x="560" y="324"/>
                    </a:lnTo>
                    <a:lnTo>
                      <a:pt x="558" y="324"/>
                    </a:lnTo>
                    <a:lnTo>
                      <a:pt x="558" y="322"/>
                    </a:lnTo>
                    <a:lnTo>
                      <a:pt x="558" y="320"/>
                    </a:lnTo>
                    <a:lnTo>
                      <a:pt x="557" y="315"/>
                    </a:lnTo>
                    <a:lnTo>
                      <a:pt x="559" y="315"/>
                    </a:lnTo>
                    <a:lnTo>
                      <a:pt x="561" y="315"/>
                    </a:lnTo>
                    <a:lnTo>
                      <a:pt x="561" y="318"/>
                    </a:lnTo>
                    <a:lnTo>
                      <a:pt x="562" y="320"/>
                    </a:lnTo>
                    <a:lnTo>
                      <a:pt x="564" y="320"/>
                    </a:lnTo>
                    <a:lnTo>
                      <a:pt x="566" y="321"/>
                    </a:lnTo>
                    <a:lnTo>
                      <a:pt x="565" y="319"/>
                    </a:lnTo>
                    <a:lnTo>
                      <a:pt x="565" y="317"/>
                    </a:lnTo>
                    <a:lnTo>
                      <a:pt x="563" y="317"/>
                    </a:lnTo>
                    <a:lnTo>
                      <a:pt x="561" y="315"/>
                    </a:lnTo>
                    <a:lnTo>
                      <a:pt x="561" y="313"/>
                    </a:lnTo>
                    <a:lnTo>
                      <a:pt x="560" y="312"/>
                    </a:lnTo>
                    <a:lnTo>
                      <a:pt x="562" y="312"/>
                    </a:lnTo>
                    <a:lnTo>
                      <a:pt x="564" y="312"/>
                    </a:lnTo>
                    <a:lnTo>
                      <a:pt x="566" y="312"/>
                    </a:lnTo>
                    <a:lnTo>
                      <a:pt x="569" y="312"/>
                    </a:lnTo>
                    <a:lnTo>
                      <a:pt x="569" y="310"/>
                    </a:lnTo>
                    <a:lnTo>
                      <a:pt x="569" y="308"/>
                    </a:lnTo>
                    <a:lnTo>
                      <a:pt x="567" y="306"/>
                    </a:lnTo>
                    <a:lnTo>
                      <a:pt x="567" y="305"/>
                    </a:lnTo>
                    <a:lnTo>
                      <a:pt x="570" y="305"/>
                    </a:lnTo>
                    <a:lnTo>
                      <a:pt x="572" y="305"/>
                    </a:lnTo>
                    <a:lnTo>
                      <a:pt x="571" y="303"/>
                    </a:lnTo>
                    <a:lnTo>
                      <a:pt x="571" y="301"/>
                    </a:lnTo>
                    <a:lnTo>
                      <a:pt x="573" y="301"/>
                    </a:lnTo>
                    <a:lnTo>
                      <a:pt x="575" y="301"/>
                    </a:lnTo>
                    <a:lnTo>
                      <a:pt x="575" y="299"/>
                    </a:lnTo>
                    <a:lnTo>
                      <a:pt x="574" y="297"/>
                    </a:lnTo>
                    <a:lnTo>
                      <a:pt x="576" y="297"/>
                    </a:lnTo>
                    <a:lnTo>
                      <a:pt x="578" y="297"/>
                    </a:lnTo>
                    <a:lnTo>
                      <a:pt x="578" y="295"/>
                    </a:lnTo>
                    <a:lnTo>
                      <a:pt x="578" y="293"/>
                    </a:lnTo>
                    <a:lnTo>
                      <a:pt x="577" y="291"/>
                    </a:lnTo>
                    <a:lnTo>
                      <a:pt x="577" y="289"/>
                    </a:lnTo>
                    <a:lnTo>
                      <a:pt x="579" y="289"/>
                    </a:lnTo>
                    <a:lnTo>
                      <a:pt x="581" y="290"/>
                    </a:lnTo>
                    <a:lnTo>
                      <a:pt x="581" y="291"/>
                    </a:lnTo>
                    <a:lnTo>
                      <a:pt x="582" y="293"/>
                    </a:lnTo>
                    <a:lnTo>
                      <a:pt x="585" y="294"/>
                    </a:lnTo>
                    <a:lnTo>
                      <a:pt x="587" y="294"/>
                    </a:lnTo>
                    <a:lnTo>
                      <a:pt x="586" y="292"/>
                    </a:lnTo>
                    <a:lnTo>
                      <a:pt x="586" y="290"/>
                    </a:lnTo>
                    <a:lnTo>
                      <a:pt x="586" y="288"/>
                    </a:lnTo>
                    <a:lnTo>
                      <a:pt x="585" y="286"/>
                    </a:lnTo>
                    <a:lnTo>
                      <a:pt x="585" y="284"/>
                    </a:lnTo>
                    <a:lnTo>
                      <a:pt x="585" y="281"/>
                    </a:lnTo>
                    <a:lnTo>
                      <a:pt x="586" y="281"/>
                    </a:lnTo>
                    <a:lnTo>
                      <a:pt x="588" y="282"/>
                    </a:lnTo>
                    <a:lnTo>
                      <a:pt x="592" y="282"/>
                    </a:lnTo>
                    <a:lnTo>
                      <a:pt x="594" y="282"/>
                    </a:lnTo>
                    <a:lnTo>
                      <a:pt x="596" y="282"/>
                    </a:lnTo>
                    <a:lnTo>
                      <a:pt x="596" y="280"/>
                    </a:lnTo>
                    <a:lnTo>
                      <a:pt x="596" y="278"/>
                    </a:lnTo>
                    <a:lnTo>
                      <a:pt x="595" y="274"/>
                    </a:lnTo>
                    <a:lnTo>
                      <a:pt x="595" y="272"/>
                    </a:lnTo>
                    <a:lnTo>
                      <a:pt x="594" y="271"/>
                    </a:lnTo>
                    <a:lnTo>
                      <a:pt x="596" y="271"/>
                    </a:lnTo>
                    <a:lnTo>
                      <a:pt x="598" y="271"/>
                    </a:lnTo>
                    <a:lnTo>
                      <a:pt x="600" y="271"/>
                    </a:lnTo>
                    <a:lnTo>
                      <a:pt x="603" y="271"/>
                    </a:lnTo>
                    <a:lnTo>
                      <a:pt x="605" y="272"/>
                    </a:lnTo>
                    <a:lnTo>
                      <a:pt x="607" y="272"/>
                    </a:lnTo>
                    <a:lnTo>
                      <a:pt x="607" y="270"/>
                    </a:lnTo>
                    <a:lnTo>
                      <a:pt x="607" y="268"/>
                    </a:lnTo>
                    <a:lnTo>
                      <a:pt x="609" y="268"/>
                    </a:lnTo>
                    <a:lnTo>
                      <a:pt x="610" y="268"/>
                    </a:lnTo>
                    <a:lnTo>
                      <a:pt x="610" y="265"/>
                    </a:lnTo>
                    <a:lnTo>
                      <a:pt x="610" y="263"/>
                    </a:lnTo>
                    <a:lnTo>
                      <a:pt x="608" y="263"/>
                    </a:lnTo>
                    <a:lnTo>
                      <a:pt x="606" y="263"/>
                    </a:lnTo>
                    <a:lnTo>
                      <a:pt x="605" y="261"/>
                    </a:lnTo>
                    <a:lnTo>
                      <a:pt x="605" y="259"/>
                    </a:lnTo>
                    <a:lnTo>
                      <a:pt x="607" y="259"/>
                    </a:lnTo>
                    <a:lnTo>
                      <a:pt x="609" y="259"/>
                    </a:lnTo>
                    <a:lnTo>
                      <a:pt x="610" y="261"/>
                    </a:lnTo>
                    <a:lnTo>
                      <a:pt x="610" y="263"/>
                    </a:lnTo>
                    <a:lnTo>
                      <a:pt x="612" y="263"/>
                    </a:lnTo>
                    <a:lnTo>
                      <a:pt x="614" y="264"/>
                    </a:lnTo>
                    <a:lnTo>
                      <a:pt x="614" y="262"/>
                    </a:lnTo>
                    <a:lnTo>
                      <a:pt x="613" y="260"/>
                    </a:lnTo>
                    <a:lnTo>
                      <a:pt x="613" y="258"/>
                    </a:lnTo>
                    <a:lnTo>
                      <a:pt x="612" y="256"/>
                    </a:lnTo>
                    <a:lnTo>
                      <a:pt x="610" y="256"/>
                    </a:lnTo>
                    <a:lnTo>
                      <a:pt x="608" y="256"/>
                    </a:lnTo>
                    <a:lnTo>
                      <a:pt x="608" y="254"/>
                    </a:lnTo>
                    <a:lnTo>
                      <a:pt x="608" y="252"/>
                    </a:lnTo>
                    <a:lnTo>
                      <a:pt x="610" y="252"/>
                    </a:lnTo>
                    <a:lnTo>
                      <a:pt x="612" y="252"/>
                    </a:lnTo>
                    <a:lnTo>
                      <a:pt x="614" y="252"/>
                    </a:lnTo>
                    <a:lnTo>
                      <a:pt x="616" y="252"/>
                    </a:lnTo>
                    <a:lnTo>
                      <a:pt x="615" y="251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20" y="248"/>
                    </a:lnTo>
                    <a:lnTo>
                      <a:pt x="622" y="248"/>
                    </a:lnTo>
                    <a:lnTo>
                      <a:pt x="624" y="248"/>
                    </a:lnTo>
                    <a:lnTo>
                      <a:pt x="624" y="246"/>
                    </a:lnTo>
                    <a:lnTo>
                      <a:pt x="623" y="244"/>
                    </a:lnTo>
                    <a:lnTo>
                      <a:pt x="623" y="241"/>
                    </a:lnTo>
                    <a:lnTo>
                      <a:pt x="622" y="239"/>
                    </a:lnTo>
                    <a:lnTo>
                      <a:pt x="622" y="237"/>
                    </a:lnTo>
                    <a:lnTo>
                      <a:pt x="624" y="237"/>
                    </a:lnTo>
                    <a:lnTo>
                      <a:pt x="626" y="237"/>
                    </a:lnTo>
                    <a:lnTo>
                      <a:pt x="626" y="239"/>
                    </a:lnTo>
                    <a:lnTo>
                      <a:pt x="626" y="241"/>
                    </a:lnTo>
                    <a:lnTo>
                      <a:pt x="629" y="241"/>
                    </a:lnTo>
                    <a:lnTo>
                      <a:pt x="630" y="241"/>
                    </a:lnTo>
                    <a:lnTo>
                      <a:pt x="630" y="239"/>
                    </a:lnTo>
                    <a:lnTo>
                      <a:pt x="630" y="237"/>
                    </a:lnTo>
                    <a:lnTo>
                      <a:pt x="629" y="235"/>
                    </a:lnTo>
                    <a:lnTo>
                      <a:pt x="629" y="234"/>
                    </a:lnTo>
                    <a:lnTo>
                      <a:pt x="629" y="231"/>
                    </a:lnTo>
                    <a:lnTo>
                      <a:pt x="628" y="229"/>
                    </a:lnTo>
                    <a:lnTo>
                      <a:pt x="630" y="229"/>
                    </a:lnTo>
                    <a:lnTo>
                      <a:pt x="632" y="229"/>
                    </a:lnTo>
                    <a:lnTo>
                      <a:pt x="632" y="227"/>
                    </a:lnTo>
                    <a:lnTo>
                      <a:pt x="632" y="225"/>
                    </a:lnTo>
                    <a:lnTo>
                      <a:pt x="635" y="225"/>
                    </a:lnTo>
                    <a:lnTo>
                      <a:pt x="637" y="226"/>
                    </a:lnTo>
                    <a:lnTo>
                      <a:pt x="639" y="226"/>
                    </a:lnTo>
                    <a:lnTo>
                      <a:pt x="641" y="226"/>
                    </a:lnTo>
                    <a:lnTo>
                      <a:pt x="643" y="226"/>
                    </a:lnTo>
                    <a:lnTo>
                      <a:pt x="645" y="226"/>
                    </a:lnTo>
                    <a:lnTo>
                      <a:pt x="644" y="224"/>
                    </a:lnTo>
                    <a:lnTo>
                      <a:pt x="644" y="222"/>
                    </a:lnTo>
                    <a:lnTo>
                      <a:pt x="646" y="223"/>
                    </a:lnTo>
                    <a:lnTo>
                      <a:pt x="648" y="223"/>
                    </a:lnTo>
                    <a:lnTo>
                      <a:pt x="647" y="221"/>
                    </a:lnTo>
                    <a:lnTo>
                      <a:pt x="647" y="219"/>
                    </a:lnTo>
                    <a:lnTo>
                      <a:pt x="649" y="219"/>
                    </a:lnTo>
                    <a:lnTo>
                      <a:pt x="652" y="219"/>
                    </a:lnTo>
                    <a:lnTo>
                      <a:pt x="652" y="217"/>
                    </a:lnTo>
                    <a:lnTo>
                      <a:pt x="650" y="214"/>
                    </a:lnTo>
                    <a:lnTo>
                      <a:pt x="648" y="214"/>
                    </a:lnTo>
                    <a:lnTo>
                      <a:pt x="646" y="214"/>
                    </a:lnTo>
                    <a:lnTo>
                      <a:pt x="646" y="212"/>
                    </a:lnTo>
                    <a:lnTo>
                      <a:pt x="646" y="210"/>
                    </a:lnTo>
                    <a:lnTo>
                      <a:pt x="648" y="210"/>
                    </a:lnTo>
                    <a:lnTo>
                      <a:pt x="650" y="211"/>
                    </a:lnTo>
                    <a:lnTo>
                      <a:pt x="649" y="209"/>
                    </a:lnTo>
                    <a:lnTo>
                      <a:pt x="649" y="207"/>
                    </a:lnTo>
                    <a:lnTo>
                      <a:pt x="652" y="207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5" y="211"/>
                    </a:lnTo>
                    <a:lnTo>
                      <a:pt x="657" y="211"/>
                    </a:lnTo>
                    <a:lnTo>
                      <a:pt x="659" y="211"/>
                    </a:lnTo>
                    <a:lnTo>
                      <a:pt x="658" y="209"/>
                    </a:lnTo>
                    <a:lnTo>
                      <a:pt x="658" y="207"/>
                    </a:lnTo>
                    <a:lnTo>
                      <a:pt x="658" y="206"/>
                    </a:lnTo>
                    <a:lnTo>
                      <a:pt x="657" y="204"/>
                    </a:lnTo>
                    <a:lnTo>
                      <a:pt x="657" y="202"/>
                    </a:lnTo>
                    <a:lnTo>
                      <a:pt x="657" y="200"/>
                    </a:lnTo>
                    <a:lnTo>
                      <a:pt x="659" y="200"/>
                    </a:lnTo>
                    <a:lnTo>
                      <a:pt x="661" y="200"/>
                    </a:lnTo>
                    <a:lnTo>
                      <a:pt x="660" y="197"/>
                    </a:lnTo>
                    <a:lnTo>
                      <a:pt x="660" y="195"/>
                    </a:lnTo>
                    <a:lnTo>
                      <a:pt x="662" y="195"/>
                    </a:lnTo>
                    <a:lnTo>
                      <a:pt x="664" y="196"/>
                    </a:lnTo>
                    <a:lnTo>
                      <a:pt x="664" y="194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6" y="188"/>
                    </a:lnTo>
                    <a:lnTo>
                      <a:pt x="669" y="188"/>
                    </a:lnTo>
                    <a:lnTo>
                      <a:pt x="671" y="189"/>
                    </a:lnTo>
                    <a:lnTo>
                      <a:pt x="672" y="191"/>
                    </a:lnTo>
                    <a:lnTo>
                      <a:pt x="672" y="192"/>
                    </a:lnTo>
                    <a:lnTo>
                      <a:pt x="674" y="193"/>
                    </a:lnTo>
                    <a:lnTo>
                      <a:pt x="676" y="193"/>
                    </a:lnTo>
                    <a:lnTo>
                      <a:pt x="676" y="191"/>
                    </a:lnTo>
                    <a:lnTo>
                      <a:pt x="675" y="189"/>
                    </a:lnTo>
                    <a:lnTo>
                      <a:pt x="675" y="185"/>
                    </a:lnTo>
                    <a:lnTo>
                      <a:pt x="674" y="182"/>
                    </a:lnTo>
                    <a:lnTo>
                      <a:pt x="674" y="180"/>
                    </a:lnTo>
                    <a:lnTo>
                      <a:pt x="676" y="180"/>
                    </a:lnTo>
                    <a:lnTo>
                      <a:pt x="678" y="181"/>
                    </a:lnTo>
                    <a:lnTo>
                      <a:pt x="678" y="179"/>
                    </a:lnTo>
                    <a:lnTo>
                      <a:pt x="677" y="177"/>
                    </a:lnTo>
                    <a:lnTo>
                      <a:pt x="679" y="177"/>
                    </a:lnTo>
                    <a:lnTo>
                      <a:pt x="681" y="177"/>
                    </a:lnTo>
                    <a:lnTo>
                      <a:pt x="682" y="179"/>
                    </a:lnTo>
                    <a:lnTo>
                      <a:pt x="682" y="181"/>
                    </a:lnTo>
                    <a:lnTo>
                      <a:pt x="685" y="181"/>
                    </a:lnTo>
                    <a:lnTo>
                      <a:pt x="687" y="181"/>
                    </a:lnTo>
                    <a:lnTo>
                      <a:pt x="687" y="179"/>
                    </a:lnTo>
                    <a:lnTo>
                      <a:pt x="686" y="177"/>
                    </a:lnTo>
                    <a:lnTo>
                      <a:pt x="686" y="175"/>
                    </a:lnTo>
                    <a:lnTo>
                      <a:pt x="685" y="174"/>
                    </a:lnTo>
                    <a:lnTo>
                      <a:pt x="685" y="172"/>
                    </a:lnTo>
                    <a:lnTo>
                      <a:pt x="685" y="170"/>
                    </a:lnTo>
                    <a:lnTo>
                      <a:pt x="687" y="170"/>
                    </a:lnTo>
                    <a:lnTo>
                      <a:pt x="689" y="170"/>
                    </a:lnTo>
                    <a:lnTo>
                      <a:pt x="688" y="168"/>
                    </a:lnTo>
                    <a:lnTo>
                      <a:pt x="688" y="165"/>
                    </a:lnTo>
                    <a:lnTo>
                      <a:pt x="690" y="165"/>
                    </a:lnTo>
                    <a:lnTo>
                      <a:pt x="692" y="167"/>
                    </a:lnTo>
                    <a:lnTo>
                      <a:pt x="692" y="164"/>
                    </a:lnTo>
                    <a:lnTo>
                      <a:pt x="691" y="162"/>
                    </a:lnTo>
                    <a:lnTo>
                      <a:pt x="693" y="162"/>
                    </a:lnTo>
                    <a:lnTo>
                      <a:pt x="695" y="162"/>
                    </a:lnTo>
                    <a:lnTo>
                      <a:pt x="696" y="164"/>
                    </a:lnTo>
                    <a:lnTo>
                      <a:pt x="696" y="167"/>
                    </a:lnTo>
                    <a:lnTo>
                      <a:pt x="698" y="167"/>
                    </a:lnTo>
                    <a:lnTo>
                      <a:pt x="700" y="167"/>
                    </a:lnTo>
                    <a:lnTo>
                      <a:pt x="700" y="164"/>
                    </a:lnTo>
                    <a:lnTo>
                      <a:pt x="699" y="162"/>
                    </a:lnTo>
                    <a:lnTo>
                      <a:pt x="699" y="160"/>
                    </a:lnTo>
                    <a:lnTo>
                      <a:pt x="699" y="159"/>
                    </a:lnTo>
                    <a:lnTo>
                      <a:pt x="702" y="159"/>
                    </a:lnTo>
                    <a:lnTo>
                      <a:pt x="703" y="159"/>
                    </a:lnTo>
                    <a:lnTo>
                      <a:pt x="703" y="157"/>
                    </a:lnTo>
                    <a:lnTo>
                      <a:pt x="703" y="155"/>
                    </a:lnTo>
                    <a:lnTo>
                      <a:pt x="700" y="155"/>
                    </a:lnTo>
                    <a:lnTo>
                      <a:pt x="698" y="155"/>
                    </a:lnTo>
                    <a:lnTo>
                      <a:pt x="697" y="153"/>
                    </a:lnTo>
                    <a:lnTo>
                      <a:pt x="697" y="151"/>
                    </a:lnTo>
                    <a:lnTo>
                      <a:pt x="699" y="151"/>
                    </a:lnTo>
                    <a:lnTo>
                      <a:pt x="702" y="151"/>
                    </a:lnTo>
                    <a:lnTo>
                      <a:pt x="704" y="151"/>
                    </a:lnTo>
                    <a:lnTo>
                      <a:pt x="706" y="152"/>
                    </a:lnTo>
                    <a:lnTo>
                      <a:pt x="706" y="150"/>
                    </a:lnTo>
                    <a:lnTo>
                      <a:pt x="705" y="147"/>
                    </a:lnTo>
                    <a:lnTo>
                      <a:pt x="707" y="147"/>
                    </a:lnTo>
                    <a:lnTo>
                      <a:pt x="709" y="147"/>
                    </a:lnTo>
                    <a:lnTo>
                      <a:pt x="710" y="150"/>
                    </a:lnTo>
                    <a:lnTo>
                      <a:pt x="710" y="152"/>
                    </a:lnTo>
                    <a:lnTo>
                      <a:pt x="712" y="152"/>
                    </a:lnTo>
                    <a:lnTo>
                      <a:pt x="714" y="152"/>
                    </a:lnTo>
                    <a:lnTo>
                      <a:pt x="714" y="150"/>
                    </a:lnTo>
                    <a:lnTo>
                      <a:pt x="713" y="147"/>
                    </a:lnTo>
                    <a:lnTo>
                      <a:pt x="713" y="144"/>
                    </a:lnTo>
                    <a:lnTo>
                      <a:pt x="712" y="140"/>
                    </a:lnTo>
                    <a:lnTo>
                      <a:pt x="711" y="138"/>
                    </a:lnTo>
                    <a:lnTo>
                      <a:pt x="711" y="136"/>
                    </a:lnTo>
                    <a:lnTo>
                      <a:pt x="713" y="136"/>
                    </a:lnTo>
                    <a:lnTo>
                      <a:pt x="715" y="136"/>
                    </a:lnTo>
                    <a:lnTo>
                      <a:pt x="718" y="136"/>
                    </a:lnTo>
                    <a:lnTo>
                      <a:pt x="720" y="136"/>
                    </a:lnTo>
                    <a:lnTo>
                      <a:pt x="720" y="135"/>
                    </a:lnTo>
                    <a:lnTo>
                      <a:pt x="719" y="132"/>
                    </a:lnTo>
                    <a:lnTo>
                      <a:pt x="721" y="132"/>
                    </a:lnTo>
                    <a:lnTo>
                      <a:pt x="723" y="132"/>
                    </a:lnTo>
                    <a:lnTo>
                      <a:pt x="723" y="130"/>
                    </a:lnTo>
                    <a:lnTo>
                      <a:pt x="723" y="128"/>
                    </a:lnTo>
                    <a:lnTo>
                      <a:pt x="725" y="128"/>
                    </a:lnTo>
                    <a:lnTo>
                      <a:pt x="727" y="128"/>
                    </a:lnTo>
                    <a:lnTo>
                      <a:pt x="726" y="127"/>
                    </a:lnTo>
                    <a:lnTo>
                      <a:pt x="726" y="125"/>
                    </a:lnTo>
                    <a:lnTo>
                      <a:pt x="728" y="125"/>
                    </a:lnTo>
                    <a:lnTo>
                      <a:pt x="730" y="125"/>
                    </a:lnTo>
                    <a:lnTo>
                      <a:pt x="730" y="123"/>
                    </a:lnTo>
                    <a:lnTo>
                      <a:pt x="729" y="121"/>
                    </a:lnTo>
                    <a:lnTo>
                      <a:pt x="729" y="119"/>
                    </a:lnTo>
                    <a:lnTo>
                      <a:pt x="728" y="117"/>
                    </a:lnTo>
                    <a:lnTo>
                      <a:pt x="730" y="117"/>
                    </a:lnTo>
                    <a:lnTo>
                      <a:pt x="732" y="118"/>
                    </a:lnTo>
                    <a:lnTo>
                      <a:pt x="732" y="115"/>
                    </a:lnTo>
                    <a:lnTo>
                      <a:pt x="732" y="113"/>
                    </a:lnTo>
                    <a:lnTo>
                      <a:pt x="735" y="113"/>
                    </a:lnTo>
                    <a:lnTo>
                      <a:pt x="737" y="113"/>
                    </a:lnTo>
                    <a:lnTo>
                      <a:pt x="736" y="111"/>
                    </a:lnTo>
                    <a:lnTo>
                      <a:pt x="736" y="109"/>
                    </a:lnTo>
                    <a:lnTo>
                      <a:pt x="738" y="109"/>
                    </a:lnTo>
                    <a:lnTo>
                      <a:pt x="740" y="110"/>
                    </a:lnTo>
                    <a:lnTo>
                      <a:pt x="740" y="108"/>
                    </a:lnTo>
                    <a:lnTo>
                      <a:pt x="739" y="106"/>
                    </a:lnTo>
                    <a:lnTo>
                      <a:pt x="741" y="106"/>
                    </a:lnTo>
                    <a:lnTo>
                      <a:pt x="743" y="106"/>
                    </a:lnTo>
                    <a:lnTo>
                      <a:pt x="744" y="108"/>
                    </a:lnTo>
                    <a:lnTo>
                      <a:pt x="744" y="110"/>
                    </a:lnTo>
                    <a:lnTo>
                      <a:pt x="742" y="110"/>
                    </a:lnTo>
                    <a:lnTo>
                      <a:pt x="740" y="110"/>
                    </a:lnTo>
                    <a:lnTo>
                      <a:pt x="740" y="112"/>
                    </a:lnTo>
                    <a:lnTo>
                      <a:pt x="741" y="113"/>
                    </a:lnTo>
                    <a:lnTo>
                      <a:pt x="739" y="113"/>
                    </a:lnTo>
                    <a:lnTo>
                      <a:pt x="737" y="113"/>
                    </a:lnTo>
                    <a:lnTo>
                      <a:pt x="737" y="115"/>
                    </a:lnTo>
                    <a:lnTo>
                      <a:pt x="737" y="118"/>
                    </a:lnTo>
                    <a:lnTo>
                      <a:pt x="739" y="118"/>
                    </a:lnTo>
                    <a:lnTo>
                      <a:pt x="741" y="118"/>
                    </a:lnTo>
                    <a:lnTo>
                      <a:pt x="741" y="115"/>
                    </a:lnTo>
                    <a:lnTo>
                      <a:pt x="741" y="113"/>
                    </a:lnTo>
                    <a:lnTo>
                      <a:pt x="743" y="114"/>
                    </a:lnTo>
                    <a:lnTo>
                      <a:pt x="745" y="114"/>
                    </a:lnTo>
                    <a:lnTo>
                      <a:pt x="744" y="112"/>
                    </a:lnTo>
                    <a:lnTo>
                      <a:pt x="744" y="110"/>
                    </a:lnTo>
                    <a:lnTo>
                      <a:pt x="746" y="110"/>
                    </a:lnTo>
                    <a:lnTo>
                      <a:pt x="748" y="110"/>
                    </a:lnTo>
                    <a:lnTo>
                      <a:pt x="748" y="108"/>
                    </a:lnTo>
                    <a:lnTo>
                      <a:pt x="747" y="106"/>
                    </a:lnTo>
                    <a:lnTo>
                      <a:pt x="747" y="104"/>
                    </a:lnTo>
                    <a:lnTo>
                      <a:pt x="746" y="103"/>
                    </a:lnTo>
                    <a:lnTo>
                      <a:pt x="746" y="101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50" y="98"/>
                    </a:lnTo>
                    <a:lnTo>
                      <a:pt x="749" y="96"/>
                    </a:lnTo>
                    <a:lnTo>
                      <a:pt x="749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6" y="95"/>
                    </a:lnTo>
                    <a:lnTo>
                      <a:pt x="758" y="95"/>
                    </a:lnTo>
                    <a:lnTo>
                      <a:pt x="758" y="93"/>
                    </a:lnTo>
                    <a:lnTo>
                      <a:pt x="757" y="91"/>
                    </a:lnTo>
                    <a:lnTo>
                      <a:pt x="757" y="89"/>
                    </a:lnTo>
                    <a:lnTo>
                      <a:pt x="756" y="87"/>
                    </a:lnTo>
                    <a:lnTo>
                      <a:pt x="758" y="87"/>
                    </a:lnTo>
                    <a:lnTo>
                      <a:pt x="760" y="87"/>
                    </a:lnTo>
                    <a:lnTo>
                      <a:pt x="761" y="89"/>
                    </a:lnTo>
                    <a:lnTo>
                      <a:pt x="761" y="91"/>
                    </a:lnTo>
                    <a:lnTo>
                      <a:pt x="763" y="91"/>
                    </a:lnTo>
                    <a:lnTo>
                      <a:pt x="765" y="92"/>
                    </a:lnTo>
                    <a:lnTo>
                      <a:pt x="765" y="90"/>
                    </a:lnTo>
                    <a:lnTo>
                      <a:pt x="764" y="88"/>
                    </a:lnTo>
                    <a:lnTo>
                      <a:pt x="766" y="88"/>
                    </a:lnTo>
                    <a:lnTo>
                      <a:pt x="769" y="88"/>
                    </a:lnTo>
                    <a:lnTo>
                      <a:pt x="777" y="89"/>
                    </a:lnTo>
                    <a:lnTo>
                      <a:pt x="777" y="87"/>
                    </a:lnTo>
                    <a:lnTo>
                      <a:pt x="776" y="85"/>
                    </a:lnTo>
                    <a:lnTo>
                      <a:pt x="776" y="83"/>
                    </a:lnTo>
                    <a:lnTo>
                      <a:pt x="776" y="80"/>
                    </a:lnTo>
                    <a:lnTo>
                      <a:pt x="774" y="80"/>
                    </a:lnTo>
                    <a:lnTo>
                      <a:pt x="772" y="80"/>
                    </a:lnTo>
                    <a:lnTo>
                      <a:pt x="772" y="83"/>
                    </a:lnTo>
                    <a:lnTo>
                      <a:pt x="773" y="84"/>
                    </a:lnTo>
                    <a:lnTo>
                      <a:pt x="771" y="84"/>
                    </a:lnTo>
                    <a:lnTo>
                      <a:pt x="769" y="84"/>
                    </a:lnTo>
                    <a:lnTo>
                      <a:pt x="766" y="84"/>
                    </a:lnTo>
                    <a:lnTo>
                      <a:pt x="764" y="84"/>
                    </a:lnTo>
                    <a:lnTo>
                      <a:pt x="763" y="83"/>
                    </a:lnTo>
                    <a:lnTo>
                      <a:pt x="763" y="81"/>
                    </a:lnTo>
                    <a:lnTo>
                      <a:pt x="763" y="80"/>
                    </a:lnTo>
                    <a:lnTo>
                      <a:pt x="763" y="79"/>
                    </a:lnTo>
                    <a:lnTo>
                      <a:pt x="765" y="79"/>
                    </a:lnTo>
                    <a:lnTo>
                      <a:pt x="768" y="79"/>
                    </a:lnTo>
                    <a:lnTo>
                      <a:pt x="766" y="77"/>
                    </a:lnTo>
                    <a:lnTo>
                      <a:pt x="766" y="76"/>
                    </a:lnTo>
                    <a:lnTo>
                      <a:pt x="769" y="76"/>
                    </a:lnTo>
                    <a:lnTo>
                      <a:pt x="771" y="76"/>
                    </a:lnTo>
                    <a:lnTo>
                      <a:pt x="771" y="74"/>
                    </a:lnTo>
                    <a:lnTo>
                      <a:pt x="770" y="72"/>
                    </a:lnTo>
                    <a:lnTo>
                      <a:pt x="772" y="72"/>
                    </a:lnTo>
                    <a:lnTo>
                      <a:pt x="774" y="72"/>
                    </a:lnTo>
                    <a:lnTo>
                      <a:pt x="774" y="70"/>
                    </a:lnTo>
                    <a:lnTo>
                      <a:pt x="774" y="69"/>
                    </a:lnTo>
                    <a:lnTo>
                      <a:pt x="775" y="68"/>
                    </a:lnTo>
                    <a:lnTo>
                      <a:pt x="777" y="69"/>
                    </a:lnTo>
                    <a:lnTo>
                      <a:pt x="780" y="69"/>
                    </a:lnTo>
                    <a:lnTo>
                      <a:pt x="781" y="69"/>
                    </a:lnTo>
                    <a:lnTo>
                      <a:pt x="781" y="67"/>
                    </a:lnTo>
                    <a:lnTo>
                      <a:pt x="781" y="64"/>
                    </a:lnTo>
                    <a:lnTo>
                      <a:pt x="783" y="64"/>
                    </a:lnTo>
                    <a:lnTo>
                      <a:pt x="786" y="64"/>
                    </a:lnTo>
                    <a:lnTo>
                      <a:pt x="785" y="63"/>
                    </a:lnTo>
                    <a:lnTo>
                      <a:pt x="785" y="61"/>
                    </a:lnTo>
                    <a:lnTo>
                      <a:pt x="783" y="59"/>
                    </a:lnTo>
                    <a:lnTo>
                      <a:pt x="783" y="57"/>
                    </a:lnTo>
                    <a:lnTo>
                      <a:pt x="786" y="57"/>
                    </a:lnTo>
                    <a:lnTo>
                      <a:pt x="788" y="57"/>
                    </a:lnTo>
                    <a:lnTo>
                      <a:pt x="788" y="55"/>
                    </a:lnTo>
                    <a:lnTo>
                      <a:pt x="787" y="53"/>
                    </a:lnTo>
                    <a:lnTo>
                      <a:pt x="789" y="53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5" y="54"/>
                    </a:lnTo>
                    <a:lnTo>
                      <a:pt x="795" y="52"/>
                    </a:lnTo>
                    <a:lnTo>
                      <a:pt x="795" y="50"/>
                    </a:lnTo>
                    <a:lnTo>
                      <a:pt x="794" y="45"/>
                    </a:lnTo>
                    <a:lnTo>
                      <a:pt x="793" y="43"/>
                    </a:lnTo>
                    <a:lnTo>
                      <a:pt x="793" y="41"/>
                    </a:lnTo>
                    <a:lnTo>
                      <a:pt x="795" y="41"/>
                    </a:lnTo>
                    <a:lnTo>
                      <a:pt x="797" y="42"/>
                    </a:lnTo>
                    <a:lnTo>
                      <a:pt x="797" y="44"/>
                    </a:lnTo>
                    <a:lnTo>
                      <a:pt x="798" y="45"/>
                    </a:lnTo>
                    <a:lnTo>
                      <a:pt x="800" y="46"/>
                    </a:lnTo>
                    <a:lnTo>
                      <a:pt x="803" y="46"/>
                    </a:lnTo>
                    <a:lnTo>
                      <a:pt x="807" y="46"/>
                    </a:lnTo>
                    <a:lnTo>
                      <a:pt x="809" y="46"/>
                    </a:lnTo>
                    <a:lnTo>
                      <a:pt x="811" y="46"/>
                    </a:lnTo>
                    <a:lnTo>
                      <a:pt x="809" y="39"/>
                    </a:lnTo>
                    <a:lnTo>
                      <a:pt x="809" y="37"/>
                    </a:lnTo>
                    <a:lnTo>
                      <a:pt x="808" y="35"/>
                    </a:lnTo>
                    <a:lnTo>
                      <a:pt x="810" y="35"/>
                    </a:lnTo>
                    <a:lnTo>
                      <a:pt x="812" y="35"/>
                    </a:lnTo>
                    <a:lnTo>
                      <a:pt x="812" y="33"/>
                    </a:lnTo>
                    <a:lnTo>
                      <a:pt x="812" y="30"/>
                    </a:lnTo>
                    <a:lnTo>
                      <a:pt x="814" y="30"/>
                    </a:lnTo>
                    <a:lnTo>
                      <a:pt x="815" y="30"/>
                    </a:lnTo>
                    <a:lnTo>
                      <a:pt x="816" y="33"/>
                    </a:lnTo>
                    <a:lnTo>
                      <a:pt x="816" y="35"/>
                    </a:lnTo>
                    <a:lnTo>
                      <a:pt x="819" y="35"/>
                    </a:lnTo>
                    <a:lnTo>
                      <a:pt x="821" y="35"/>
                    </a:lnTo>
                    <a:lnTo>
                      <a:pt x="821" y="34"/>
                    </a:lnTo>
                    <a:lnTo>
                      <a:pt x="820" y="31"/>
                    </a:lnTo>
                    <a:lnTo>
                      <a:pt x="819" y="31"/>
                    </a:lnTo>
                    <a:lnTo>
                      <a:pt x="815" y="30"/>
                    </a:lnTo>
                    <a:lnTo>
                      <a:pt x="815" y="29"/>
                    </a:lnTo>
                    <a:lnTo>
                      <a:pt x="815" y="27"/>
                    </a:lnTo>
                    <a:lnTo>
                      <a:pt x="818" y="27"/>
                    </a:lnTo>
                    <a:lnTo>
                      <a:pt x="820" y="27"/>
                    </a:lnTo>
                    <a:lnTo>
                      <a:pt x="819" y="25"/>
                    </a:lnTo>
                    <a:lnTo>
                      <a:pt x="819" y="23"/>
                    </a:lnTo>
                    <a:lnTo>
                      <a:pt x="821" y="23"/>
                    </a:lnTo>
                    <a:lnTo>
                      <a:pt x="823" y="23"/>
                    </a:lnTo>
                    <a:lnTo>
                      <a:pt x="825" y="24"/>
                    </a:lnTo>
                    <a:lnTo>
                      <a:pt x="827" y="24"/>
                    </a:lnTo>
                    <a:lnTo>
                      <a:pt x="829" y="24"/>
                    </a:lnTo>
                    <a:lnTo>
                      <a:pt x="831" y="24"/>
                    </a:lnTo>
                    <a:lnTo>
                      <a:pt x="830" y="22"/>
                    </a:lnTo>
                    <a:lnTo>
                      <a:pt x="830" y="20"/>
                    </a:lnTo>
                    <a:lnTo>
                      <a:pt x="832" y="20"/>
                    </a:lnTo>
                    <a:lnTo>
                      <a:pt x="835" y="20"/>
                    </a:lnTo>
                    <a:lnTo>
                      <a:pt x="835" y="18"/>
                    </a:lnTo>
                    <a:lnTo>
                      <a:pt x="833" y="15"/>
                    </a:lnTo>
                    <a:lnTo>
                      <a:pt x="836" y="17"/>
                    </a:lnTo>
                    <a:lnTo>
                      <a:pt x="838" y="17"/>
                    </a:lnTo>
                    <a:lnTo>
                      <a:pt x="838" y="14"/>
                    </a:lnTo>
                    <a:lnTo>
                      <a:pt x="837" y="12"/>
                    </a:lnTo>
                    <a:lnTo>
                      <a:pt x="837" y="8"/>
                    </a:lnTo>
                    <a:lnTo>
                      <a:pt x="835" y="0"/>
                    </a:lnTo>
                    <a:lnTo>
                      <a:pt x="843" y="1"/>
                    </a:lnTo>
                    <a:lnTo>
                      <a:pt x="843" y="3"/>
                    </a:lnTo>
                    <a:lnTo>
                      <a:pt x="844" y="5"/>
                    </a:lnTo>
                    <a:lnTo>
                      <a:pt x="842" y="5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1" y="8"/>
                    </a:lnTo>
                    <a:lnTo>
                      <a:pt x="842" y="8"/>
                    </a:lnTo>
                    <a:lnTo>
                      <a:pt x="844" y="8"/>
                    </a:lnTo>
                    <a:lnTo>
                      <a:pt x="845" y="10"/>
                    </a:lnTo>
                    <a:lnTo>
                      <a:pt x="845" y="12"/>
                    </a:lnTo>
                    <a:lnTo>
                      <a:pt x="847" y="12"/>
                    </a:lnTo>
                    <a:lnTo>
                      <a:pt x="849" y="12"/>
                    </a:lnTo>
                    <a:lnTo>
                      <a:pt x="852" y="12"/>
                    </a:lnTo>
                    <a:lnTo>
                      <a:pt x="854" y="13"/>
                    </a:lnTo>
                    <a:lnTo>
                      <a:pt x="856" y="13"/>
                    </a:lnTo>
                    <a:lnTo>
                      <a:pt x="858" y="13"/>
                    </a:lnTo>
                    <a:lnTo>
                      <a:pt x="859" y="15"/>
                    </a:lnTo>
                    <a:lnTo>
                      <a:pt x="859" y="18"/>
                    </a:lnTo>
                    <a:lnTo>
                      <a:pt x="861" y="18"/>
                    </a:lnTo>
                    <a:lnTo>
                      <a:pt x="863" y="18"/>
                    </a:lnTo>
                    <a:lnTo>
                      <a:pt x="865" y="18"/>
                    </a:lnTo>
                    <a:lnTo>
                      <a:pt x="868" y="18"/>
                    </a:lnTo>
                    <a:lnTo>
                      <a:pt x="868" y="20"/>
                    </a:lnTo>
                    <a:lnTo>
                      <a:pt x="869" y="22"/>
                    </a:lnTo>
                    <a:lnTo>
                      <a:pt x="871" y="22"/>
                    </a:lnTo>
                    <a:lnTo>
                      <a:pt x="873" y="22"/>
                    </a:lnTo>
                    <a:lnTo>
                      <a:pt x="873" y="24"/>
                    </a:lnTo>
                    <a:lnTo>
                      <a:pt x="873" y="26"/>
                    </a:lnTo>
                    <a:lnTo>
                      <a:pt x="875" y="26"/>
                    </a:lnTo>
                    <a:lnTo>
                      <a:pt x="877" y="26"/>
                    </a:lnTo>
                    <a:lnTo>
                      <a:pt x="877" y="24"/>
                    </a:lnTo>
                    <a:lnTo>
                      <a:pt x="877" y="22"/>
                    </a:lnTo>
                    <a:lnTo>
                      <a:pt x="879" y="22"/>
                    </a:lnTo>
                    <a:lnTo>
                      <a:pt x="881" y="22"/>
                    </a:lnTo>
                    <a:lnTo>
                      <a:pt x="880" y="20"/>
                    </a:lnTo>
                    <a:lnTo>
                      <a:pt x="880" y="18"/>
                    </a:lnTo>
                    <a:lnTo>
                      <a:pt x="880" y="15"/>
                    </a:lnTo>
                    <a:lnTo>
                      <a:pt x="879" y="14"/>
                    </a:lnTo>
                    <a:lnTo>
                      <a:pt x="877" y="13"/>
                    </a:lnTo>
                    <a:lnTo>
                      <a:pt x="875" y="13"/>
                    </a:lnTo>
                    <a:lnTo>
                      <a:pt x="875" y="12"/>
                    </a:lnTo>
                    <a:lnTo>
                      <a:pt x="874" y="10"/>
                    </a:lnTo>
                    <a:lnTo>
                      <a:pt x="872" y="9"/>
                    </a:lnTo>
                    <a:lnTo>
                      <a:pt x="870" y="9"/>
                    </a:lnTo>
                    <a:lnTo>
                      <a:pt x="870" y="8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3" y="6"/>
                    </a:lnTo>
                    <a:lnTo>
                      <a:pt x="874" y="8"/>
                    </a:lnTo>
                    <a:lnTo>
                      <a:pt x="874" y="10"/>
                    </a:lnTo>
                    <a:lnTo>
                      <a:pt x="876" y="10"/>
                    </a:lnTo>
                    <a:lnTo>
                      <a:pt x="878" y="10"/>
                    </a:lnTo>
                    <a:lnTo>
                      <a:pt x="879" y="12"/>
                    </a:lnTo>
                    <a:lnTo>
                      <a:pt x="879" y="14"/>
                    </a:lnTo>
                    <a:lnTo>
                      <a:pt x="881" y="14"/>
                    </a:lnTo>
                    <a:lnTo>
                      <a:pt x="883" y="14"/>
                    </a:lnTo>
                    <a:lnTo>
                      <a:pt x="883" y="17"/>
                    </a:lnTo>
                    <a:lnTo>
                      <a:pt x="885" y="18"/>
                    </a:lnTo>
                    <a:lnTo>
                      <a:pt x="885" y="20"/>
                    </a:lnTo>
                    <a:lnTo>
                      <a:pt x="886" y="22"/>
                    </a:lnTo>
                    <a:lnTo>
                      <a:pt x="882" y="22"/>
                    </a:lnTo>
                    <a:lnTo>
                      <a:pt x="881" y="22"/>
                    </a:lnTo>
                    <a:lnTo>
                      <a:pt x="881" y="24"/>
                    </a:lnTo>
                    <a:lnTo>
                      <a:pt x="881" y="26"/>
                    </a:lnTo>
                    <a:lnTo>
                      <a:pt x="882" y="30"/>
                    </a:lnTo>
                    <a:lnTo>
                      <a:pt x="883" y="33"/>
                    </a:lnTo>
                    <a:lnTo>
                      <a:pt x="883" y="35"/>
                    </a:lnTo>
                    <a:lnTo>
                      <a:pt x="881" y="34"/>
                    </a:lnTo>
                    <a:lnTo>
                      <a:pt x="879" y="34"/>
                    </a:lnTo>
                    <a:lnTo>
                      <a:pt x="879" y="35"/>
                    </a:lnTo>
                    <a:lnTo>
                      <a:pt x="879" y="36"/>
                    </a:lnTo>
                    <a:lnTo>
                      <a:pt x="880" y="38"/>
                    </a:lnTo>
                    <a:lnTo>
                      <a:pt x="880" y="38"/>
                    </a:lnTo>
                    <a:lnTo>
                      <a:pt x="878" y="38"/>
                    </a:lnTo>
                    <a:lnTo>
                      <a:pt x="876" y="38"/>
                    </a:lnTo>
                    <a:lnTo>
                      <a:pt x="875" y="36"/>
                    </a:lnTo>
                    <a:lnTo>
                      <a:pt x="875" y="34"/>
                    </a:lnTo>
                    <a:lnTo>
                      <a:pt x="873" y="34"/>
                    </a:lnTo>
                    <a:lnTo>
                      <a:pt x="871" y="34"/>
                    </a:lnTo>
                    <a:lnTo>
                      <a:pt x="871" y="31"/>
                    </a:lnTo>
                    <a:lnTo>
                      <a:pt x="870" y="29"/>
                    </a:lnTo>
                    <a:lnTo>
                      <a:pt x="872" y="29"/>
                    </a:lnTo>
                    <a:lnTo>
                      <a:pt x="874" y="29"/>
                    </a:lnTo>
                    <a:lnTo>
                      <a:pt x="874" y="28"/>
                    </a:lnTo>
                    <a:lnTo>
                      <a:pt x="873" y="26"/>
                    </a:lnTo>
                    <a:lnTo>
                      <a:pt x="872" y="26"/>
                    </a:lnTo>
                    <a:lnTo>
                      <a:pt x="869" y="25"/>
                    </a:lnTo>
                    <a:lnTo>
                      <a:pt x="869" y="24"/>
                    </a:lnTo>
                    <a:lnTo>
                      <a:pt x="869" y="22"/>
                    </a:lnTo>
                    <a:lnTo>
                      <a:pt x="866" y="22"/>
                    </a:lnTo>
                    <a:lnTo>
                      <a:pt x="864" y="21"/>
                    </a:lnTo>
                    <a:lnTo>
                      <a:pt x="864" y="23"/>
                    </a:lnTo>
                    <a:lnTo>
                      <a:pt x="864" y="25"/>
                    </a:lnTo>
                    <a:lnTo>
                      <a:pt x="865" y="27"/>
                    </a:lnTo>
                    <a:lnTo>
                      <a:pt x="865" y="29"/>
                    </a:lnTo>
                    <a:lnTo>
                      <a:pt x="863" y="29"/>
                    </a:lnTo>
                    <a:lnTo>
                      <a:pt x="861" y="29"/>
                    </a:lnTo>
                    <a:lnTo>
                      <a:pt x="862" y="31"/>
                    </a:lnTo>
                    <a:lnTo>
                      <a:pt x="862" y="34"/>
                    </a:lnTo>
                    <a:lnTo>
                      <a:pt x="863" y="38"/>
                    </a:lnTo>
                    <a:lnTo>
                      <a:pt x="861" y="37"/>
                    </a:lnTo>
                    <a:lnTo>
                      <a:pt x="859" y="37"/>
                    </a:lnTo>
                    <a:lnTo>
                      <a:pt x="858" y="36"/>
                    </a:lnTo>
                    <a:lnTo>
                      <a:pt x="858" y="34"/>
                    </a:lnTo>
                    <a:lnTo>
                      <a:pt x="858" y="31"/>
                    </a:lnTo>
                    <a:lnTo>
                      <a:pt x="857" y="29"/>
                    </a:lnTo>
                    <a:lnTo>
                      <a:pt x="857" y="27"/>
                    </a:lnTo>
                    <a:lnTo>
                      <a:pt x="857" y="25"/>
                    </a:lnTo>
                    <a:lnTo>
                      <a:pt x="859" y="25"/>
                    </a:lnTo>
                    <a:lnTo>
                      <a:pt x="861" y="25"/>
                    </a:lnTo>
                    <a:lnTo>
                      <a:pt x="860" y="23"/>
                    </a:lnTo>
                    <a:lnTo>
                      <a:pt x="860" y="21"/>
                    </a:lnTo>
                    <a:lnTo>
                      <a:pt x="858" y="21"/>
                    </a:lnTo>
                    <a:lnTo>
                      <a:pt x="856" y="21"/>
                    </a:lnTo>
                    <a:lnTo>
                      <a:pt x="856" y="23"/>
                    </a:lnTo>
                    <a:lnTo>
                      <a:pt x="857" y="25"/>
                    </a:lnTo>
                    <a:lnTo>
                      <a:pt x="855" y="25"/>
                    </a:lnTo>
                    <a:lnTo>
                      <a:pt x="853" y="25"/>
                    </a:lnTo>
                    <a:lnTo>
                      <a:pt x="851" y="25"/>
                    </a:lnTo>
                    <a:lnTo>
                      <a:pt x="848" y="25"/>
                    </a:lnTo>
                    <a:lnTo>
                      <a:pt x="847" y="23"/>
                    </a:lnTo>
                    <a:lnTo>
                      <a:pt x="847" y="21"/>
                    </a:lnTo>
                    <a:lnTo>
                      <a:pt x="846" y="19"/>
                    </a:lnTo>
                    <a:lnTo>
                      <a:pt x="846" y="17"/>
                    </a:lnTo>
                    <a:lnTo>
                      <a:pt x="844" y="17"/>
                    </a:lnTo>
                    <a:lnTo>
                      <a:pt x="842" y="17"/>
                    </a:lnTo>
                    <a:lnTo>
                      <a:pt x="840" y="17"/>
                    </a:lnTo>
                    <a:lnTo>
                      <a:pt x="838" y="17"/>
                    </a:lnTo>
                    <a:lnTo>
                      <a:pt x="839" y="18"/>
                    </a:lnTo>
                    <a:lnTo>
                      <a:pt x="839" y="20"/>
                    </a:lnTo>
                    <a:lnTo>
                      <a:pt x="837" y="20"/>
                    </a:lnTo>
                    <a:lnTo>
                      <a:pt x="835" y="20"/>
                    </a:lnTo>
                    <a:lnTo>
                      <a:pt x="835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40" y="24"/>
                    </a:lnTo>
                    <a:lnTo>
                      <a:pt x="842" y="24"/>
                    </a:lnTo>
                    <a:lnTo>
                      <a:pt x="844" y="24"/>
                    </a:lnTo>
                    <a:lnTo>
                      <a:pt x="844" y="26"/>
                    </a:lnTo>
                    <a:lnTo>
                      <a:pt x="844" y="28"/>
                    </a:lnTo>
                    <a:lnTo>
                      <a:pt x="842" y="28"/>
                    </a:lnTo>
                    <a:lnTo>
                      <a:pt x="840" y="28"/>
                    </a:lnTo>
                    <a:lnTo>
                      <a:pt x="841" y="30"/>
                    </a:lnTo>
                    <a:lnTo>
                      <a:pt x="841" y="33"/>
                    </a:lnTo>
                    <a:lnTo>
                      <a:pt x="839" y="33"/>
                    </a:lnTo>
                    <a:lnTo>
                      <a:pt x="837" y="33"/>
                    </a:lnTo>
                    <a:lnTo>
                      <a:pt x="837" y="30"/>
                    </a:lnTo>
                    <a:lnTo>
                      <a:pt x="837" y="28"/>
                    </a:lnTo>
                    <a:lnTo>
                      <a:pt x="835" y="28"/>
                    </a:lnTo>
                    <a:lnTo>
                      <a:pt x="832" y="28"/>
                    </a:lnTo>
                    <a:lnTo>
                      <a:pt x="830" y="27"/>
                    </a:lnTo>
                    <a:lnTo>
                      <a:pt x="828" y="27"/>
                    </a:lnTo>
                    <a:lnTo>
                      <a:pt x="826" y="27"/>
                    </a:lnTo>
                    <a:lnTo>
                      <a:pt x="824" y="27"/>
                    </a:lnTo>
                    <a:lnTo>
                      <a:pt x="824" y="29"/>
                    </a:lnTo>
                    <a:lnTo>
                      <a:pt x="824" y="31"/>
                    </a:lnTo>
                    <a:lnTo>
                      <a:pt x="826" y="31"/>
                    </a:lnTo>
                    <a:lnTo>
                      <a:pt x="828" y="31"/>
                    </a:lnTo>
                    <a:lnTo>
                      <a:pt x="829" y="34"/>
                    </a:lnTo>
                    <a:lnTo>
                      <a:pt x="829" y="36"/>
                    </a:lnTo>
                    <a:lnTo>
                      <a:pt x="831" y="36"/>
                    </a:lnTo>
                    <a:lnTo>
                      <a:pt x="833" y="36"/>
                    </a:lnTo>
                    <a:lnTo>
                      <a:pt x="833" y="38"/>
                    </a:lnTo>
                    <a:lnTo>
                      <a:pt x="835" y="40"/>
                    </a:lnTo>
                    <a:lnTo>
                      <a:pt x="837" y="40"/>
                    </a:lnTo>
                    <a:lnTo>
                      <a:pt x="839" y="40"/>
                    </a:lnTo>
                    <a:lnTo>
                      <a:pt x="841" y="40"/>
                    </a:lnTo>
                    <a:lnTo>
                      <a:pt x="843" y="40"/>
                    </a:lnTo>
                    <a:lnTo>
                      <a:pt x="845" y="41"/>
                    </a:lnTo>
                    <a:lnTo>
                      <a:pt x="847" y="41"/>
                    </a:lnTo>
                    <a:lnTo>
                      <a:pt x="847" y="40"/>
                    </a:lnTo>
                    <a:lnTo>
                      <a:pt x="846" y="39"/>
                    </a:lnTo>
                    <a:lnTo>
                      <a:pt x="846" y="37"/>
                    </a:lnTo>
                    <a:lnTo>
                      <a:pt x="846" y="37"/>
                    </a:lnTo>
                    <a:lnTo>
                      <a:pt x="848" y="37"/>
                    </a:lnTo>
                    <a:lnTo>
                      <a:pt x="851" y="37"/>
                    </a:lnTo>
                    <a:lnTo>
                      <a:pt x="851" y="39"/>
                    </a:lnTo>
                    <a:lnTo>
                      <a:pt x="852" y="41"/>
                    </a:lnTo>
                    <a:lnTo>
                      <a:pt x="854" y="41"/>
                    </a:lnTo>
                    <a:lnTo>
                      <a:pt x="856" y="41"/>
                    </a:lnTo>
                    <a:lnTo>
                      <a:pt x="856" y="43"/>
                    </a:lnTo>
                    <a:lnTo>
                      <a:pt x="856" y="45"/>
                    </a:lnTo>
                    <a:lnTo>
                      <a:pt x="858" y="45"/>
                    </a:lnTo>
                    <a:lnTo>
                      <a:pt x="860" y="45"/>
                    </a:lnTo>
                    <a:lnTo>
                      <a:pt x="861" y="47"/>
                    </a:lnTo>
                    <a:lnTo>
                      <a:pt x="861" y="50"/>
                    </a:lnTo>
                    <a:lnTo>
                      <a:pt x="861" y="52"/>
                    </a:lnTo>
                    <a:lnTo>
                      <a:pt x="862" y="54"/>
                    </a:lnTo>
                    <a:lnTo>
                      <a:pt x="864" y="54"/>
                    </a:lnTo>
                    <a:lnTo>
                      <a:pt x="866" y="54"/>
                    </a:lnTo>
                    <a:lnTo>
                      <a:pt x="866" y="56"/>
                    </a:lnTo>
                    <a:lnTo>
                      <a:pt x="868" y="58"/>
                    </a:lnTo>
                    <a:lnTo>
                      <a:pt x="865" y="57"/>
                    </a:lnTo>
                    <a:lnTo>
                      <a:pt x="863" y="57"/>
                    </a:lnTo>
                    <a:lnTo>
                      <a:pt x="863" y="59"/>
                    </a:lnTo>
                    <a:lnTo>
                      <a:pt x="863" y="61"/>
                    </a:lnTo>
                    <a:lnTo>
                      <a:pt x="861" y="61"/>
                    </a:lnTo>
                    <a:lnTo>
                      <a:pt x="859" y="61"/>
                    </a:lnTo>
                    <a:lnTo>
                      <a:pt x="860" y="63"/>
                    </a:lnTo>
                    <a:lnTo>
                      <a:pt x="860" y="65"/>
                    </a:lnTo>
                    <a:lnTo>
                      <a:pt x="858" y="65"/>
                    </a:lnTo>
                    <a:lnTo>
                      <a:pt x="856" y="65"/>
                    </a:lnTo>
                    <a:lnTo>
                      <a:pt x="854" y="64"/>
                    </a:lnTo>
                    <a:lnTo>
                      <a:pt x="852" y="64"/>
                    </a:lnTo>
                    <a:lnTo>
                      <a:pt x="852" y="67"/>
                    </a:lnTo>
                    <a:lnTo>
                      <a:pt x="853" y="69"/>
                    </a:lnTo>
                    <a:lnTo>
                      <a:pt x="853" y="71"/>
                    </a:lnTo>
                    <a:lnTo>
                      <a:pt x="854" y="73"/>
                    </a:lnTo>
                    <a:lnTo>
                      <a:pt x="852" y="73"/>
                    </a:lnTo>
                    <a:lnTo>
                      <a:pt x="849" y="73"/>
                    </a:lnTo>
                    <a:lnTo>
                      <a:pt x="848" y="71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7" y="64"/>
                    </a:lnTo>
                    <a:lnTo>
                      <a:pt x="845" y="64"/>
                    </a:lnTo>
                    <a:lnTo>
                      <a:pt x="843" y="64"/>
                    </a:lnTo>
                    <a:lnTo>
                      <a:pt x="844" y="67"/>
                    </a:lnTo>
                    <a:lnTo>
                      <a:pt x="844" y="69"/>
                    </a:lnTo>
                    <a:lnTo>
                      <a:pt x="842" y="69"/>
                    </a:lnTo>
                    <a:lnTo>
                      <a:pt x="840" y="69"/>
                    </a:lnTo>
                    <a:lnTo>
                      <a:pt x="840" y="70"/>
                    </a:lnTo>
                    <a:lnTo>
                      <a:pt x="841" y="72"/>
                    </a:lnTo>
                    <a:lnTo>
                      <a:pt x="839" y="72"/>
                    </a:lnTo>
                    <a:lnTo>
                      <a:pt x="837" y="72"/>
                    </a:lnTo>
                    <a:lnTo>
                      <a:pt x="836" y="70"/>
                    </a:lnTo>
                    <a:lnTo>
                      <a:pt x="836" y="68"/>
                    </a:lnTo>
                    <a:lnTo>
                      <a:pt x="838" y="68"/>
                    </a:lnTo>
                    <a:lnTo>
                      <a:pt x="840" y="69"/>
                    </a:lnTo>
                    <a:lnTo>
                      <a:pt x="840" y="67"/>
                    </a:lnTo>
                    <a:lnTo>
                      <a:pt x="839" y="64"/>
                    </a:lnTo>
                    <a:lnTo>
                      <a:pt x="837" y="64"/>
                    </a:lnTo>
                    <a:lnTo>
                      <a:pt x="835" y="64"/>
                    </a:lnTo>
                    <a:lnTo>
                      <a:pt x="835" y="62"/>
                    </a:lnTo>
                    <a:lnTo>
                      <a:pt x="835" y="60"/>
                    </a:lnTo>
                    <a:lnTo>
                      <a:pt x="833" y="58"/>
                    </a:lnTo>
                    <a:lnTo>
                      <a:pt x="833" y="56"/>
                    </a:lnTo>
                    <a:lnTo>
                      <a:pt x="833" y="56"/>
                    </a:lnTo>
                    <a:lnTo>
                      <a:pt x="836" y="56"/>
                    </a:lnTo>
                    <a:lnTo>
                      <a:pt x="837" y="56"/>
                    </a:lnTo>
                    <a:lnTo>
                      <a:pt x="838" y="56"/>
                    </a:lnTo>
                    <a:lnTo>
                      <a:pt x="840" y="56"/>
                    </a:lnTo>
                    <a:lnTo>
                      <a:pt x="842" y="56"/>
                    </a:lnTo>
                    <a:lnTo>
                      <a:pt x="842" y="54"/>
                    </a:lnTo>
                    <a:lnTo>
                      <a:pt x="841" y="53"/>
                    </a:lnTo>
                    <a:lnTo>
                      <a:pt x="839" y="52"/>
                    </a:lnTo>
                    <a:lnTo>
                      <a:pt x="837" y="52"/>
                    </a:lnTo>
                    <a:lnTo>
                      <a:pt x="837" y="50"/>
                    </a:lnTo>
                    <a:lnTo>
                      <a:pt x="836" y="48"/>
                    </a:lnTo>
                    <a:lnTo>
                      <a:pt x="836" y="46"/>
                    </a:lnTo>
                    <a:lnTo>
                      <a:pt x="836" y="44"/>
                    </a:lnTo>
                    <a:lnTo>
                      <a:pt x="835" y="42"/>
                    </a:lnTo>
                    <a:lnTo>
                      <a:pt x="835" y="40"/>
                    </a:lnTo>
                    <a:lnTo>
                      <a:pt x="832" y="40"/>
                    </a:lnTo>
                    <a:lnTo>
                      <a:pt x="830" y="40"/>
                    </a:lnTo>
                    <a:lnTo>
                      <a:pt x="830" y="38"/>
                    </a:lnTo>
                    <a:lnTo>
                      <a:pt x="829" y="36"/>
                    </a:lnTo>
                    <a:lnTo>
                      <a:pt x="827" y="36"/>
                    </a:lnTo>
                    <a:lnTo>
                      <a:pt x="825" y="36"/>
                    </a:lnTo>
                    <a:lnTo>
                      <a:pt x="826" y="38"/>
                    </a:lnTo>
                    <a:lnTo>
                      <a:pt x="826" y="39"/>
                    </a:lnTo>
                    <a:lnTo>
                      <a:pt x="828" y="40"/>
                    </a:lnTo>
                    <a:lnTo>
                      <a:pt x="830" y="40"/>
                    </a:lnTo>
                    <a:lnTo>
                      <a:pt x="830" y="42"/>
                    </a:lnTo>
                    <a:lnTo>
                      <a:pt x="831" y="43"/>
                    </a:lnTo>
                    <a:lnTo>
                      <a:pt x="831" y="45"/>
                    </a:lnTo>
                    <a:lnTo>
                      <a:pt x="831" y="47"/>
                    </a:lnTo>
                    <a:lnTo>
                      <a:pt x="830" y="47"/>
                    </a:lnTo>
                    <a:lnTo>
                      <a:pt x="827" y="47"/>
                    </a:lnTo>
                    <a:lnTo>
                      <a:pt x="827" y="47"/>
                    </a:lnTo>
                    <a:lnTo>
                      <a:pt x="825" y="47"/>
                    </a:lnTo>
                    <a:lnTo>
                      <a:pt x="824" y="47"/>
                    </a:lnTo>
                    <a:lnTo>
                      <a:pt x="823" y="47"/>
                    </a:lnTo>
                    <a:lnTo>
                      <a:pt x="824" y="50"/>
                    </a:lnTo>
                    <a:lnTo>
                      <a:pt x="824" y="52"/>
                    </a:lnTo>
                    <a:lnTo>
                      <a:pt x="824" y="54"/>
                    </a:lnTo>
                    <a:lnTo>
                      <a:pt x="825" y="55"/>
                    </a:lnTo>
                    <a:lnTo>
                      <a:pt x="827" y="56"/>
                    </a:lnTo>
                    <a:lnTo>
                      <a:pt x="829" y="56"/>
                    </a:lnTo>
                    <a:lnTo>
                      <a:pt x="829" y="58"/>
                    </a:lnTo>
                    <a:lnTo>
                      <a:pt x="830" y="59"/>
                    </a:lnTo>
                    <a:lnTo>
                      <a:pt x="830" y="61"/>
                    </a:lnTo>
                    <a:lnTo>
                      <a:pt x="830" y="63"/>
                    </a:lnTo>
                    <a:lnTo>
                      <a:pt x="831" y="68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0" y="72"/>
                    </a:lnTo>
                    <a:lnTo>
                      <a:pt x="828" y="72"/>
                    </a:lnTo>
                    <a:lnTo>
                      <a:pt x="828" y="74"/>
                    </a:lnTo>
                    <a:lnTo>
                      <a:pt x="829" y="75"/>
                    </a:lnTo>
                    <a:lnTo>
                      <a:pt x="829" y="77"/>
                    </a:lnTo>
                    <a:lnTo>
                      <a:pt x="829" y="79"/>
                    </a:lnTo>
                    <a:lnTo>
                      <a:pt x="831" y="80"/>
                    </a:lnTo>
                    <a:lnTo>
                      <a:pt x="833" y="80"/>
                    </a:lnTo>
                    <a:lnTo>
                      <a:pt x="833" y="79"/>
                    </a:lnTo>
                    <a:lnTo>
                      <a:pt x="833" y="78"/>
                    </a:lnTo>
                    <a:lnTo>
                      <a:pt x="833" y="76"/>
                    </a:lnTo>
                    <a:lnTo>
                      <a:pt x="833" y="76"/>
                    </a:lnTo>
                    <a:lnTo>
                      <a:pt x="836" y="76"/>
                    </a:lnTo>
                    <a:lnTo>
                      <a:pt x="838" y="76"/>
                    </a:lnTo>
                    <a:lnTo>
                      <a:pt x="838" y="78"/>
                    </a:lnTo>
                    <a:lnTo>
                      <a:pt x="838" y="80"/>
                    </a:lnTo>
                    <a:lnTo>
                      <a:pt x="840" y="80"/>
                    </a:lnTo>
                    <a:lnTo>
                      <a:pt x="842" y="80"/>
                    </a:lnTo>
                    <a:lnTo>
                      <a:pt x="843" y="83"/>
                    </a:lnTo>
                    <a:lnTo>
                      <a:pt x="843" y="85"/>
                    </a:lnTo>
                    <a:lnTo>
                      <a:pt x="841" y="85"/>
                    </a:lnTo>
                    <a:lnTo>
                      <a:pt x="839" y="85"/>
                    </a:lnTo>
                    <a:lnTo>
                      <a:pt x="841" y="92"/>
                    </a:lnTo>
                    <a:lnTo>
                      <a:pt x="837" y="92"/>
                    </a:lnTo>
                    <a:lnTo>
                      <a:pt x="835" y="92"/>
                    </a:lnTo>
                    <a:lnTo>
                      <a:pt x="832" y="92"/>
                    </a:lnTo>
                    <a:lnTo>
                      <a:pt x="831" y="90"/>
                    </a:lnTo>
                    <a:lnTo>
                      <a:pt x="831" y="88"/>
                    </a:lnTo>
                    <a:lnTo>
                      <a:pt x="829" y="88"/>
                    </a:lnTo>
                    <a:lnTo>
                      <a:pt x="827" y="88"/>
                    </a:lnTo>
                    <a:lnTo>
                      <a:pt x="826" y="86"/>
                    </a:lnTo>
                    <a:lnTo>
                      <a:pt x="826" y="84"/>
                    </a:lnTo>
                    <a:lnTo>
                      <a:pt x="826" y="81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2" y="79"/>
                    </a:lnTo>
                    <a:lnTo>
                      <a:pt x="820" y="79"/>
                    </a:lnTo>
                    <a:lnTo>
                      <a:pt x="818" y="79"/>
                    </a:lnTo>
                    <a:lnTo>
                      <a:pt x="818" y="83"/>
                    </a:lnTo>
                    <a:lnTo>
                      <a:pt x="819" y="85"/>
                    </a:lnTo>
                    <a:lnTo>
                      <a:pt x="819" y="87"/>
                    </a:lnTo>
                    <a:lnTo>
                      <a:pt x="819" y="89"/>
                    </a:lnTo>
                    <a:lnTo>
                      <a:pt x="820" y="91"/>
                    </a:lnTo>
                    <a:lnTo>
                      <a:pt x="822" y="91"/>
                    </a:lnTo>
                    <a:lnTo>
                      <a:pt x="824" y="91"/>
                    </a:lnTo>
                    <a:lnTo>
                      <a:pt x="824" y="91"/>
                    </a:lnTo>
                    <a:lnTo>
                      <a:pt x="823" y="89"/>
                    </a:lnTo>
                    <a:lnTo>
                      <a:pt x="823" y="88"/>
                    </a:lnTo>
                    <a:lnTo>
                      <a:pt x="823" y="87"/>
                    </a:lnTo>
                    <a:lnTo>
                      <a:pt x="825" y="87"/>
                    </a:lnTo>
                    <a:lnTo>
                      <a:pt x="827" y="88"/>
                    </a:lnTo>
                    <a:lnTo>
                      <a:pt x="827" y="90"/>
                    </a:lnTo>
                    <a:lnTo>
                      <a:pt x="828" y="91"/>
                    </a:lnTo>
                    <a:lnTo>
                      <a:pt x="830" y="92"/>
                    </a:lnTo>
                    <a:lnTo>
                      <a:pt x="832" y="92"/>
                    </a:lnTo>
                    <a:lnTo>
                      <a:pt x="832" y="96"/>
                    </a:lnTo>
                    <a:lnTo>
                      <a:pt x="833" y="97"/>
                    </a:lnTo>
                    <a:lnTo>
                      <a:pt x="833" y="100"/>
                    </a:lnTo>
                    <a:lnTo>
                      <a:pt x="831" y="100"/>
                    </a:lnTo>
                    <a:lnTo>
                      <a:pt x="829" y="100"/>
                    </a:lnTo>
                    <a:lnTo>
                      <a:pt x="829" y="102"/>
                    </a:lnTo>
                    <a:lnTo>
                      <a:pt x="830" y="104"/>
                    </a:lnTo>
                    <a:lnTo>
                      <a:pt x="822" y="103"/>
                    </a:lnTo>
                    <a:lnTo>
                      <a:pt x="822" y="102"/>
                    </a:lnTo>
                    <a:lnTo>
                      <a:pt x="821" y="100"/>
                    </a:lnTo>
                    <a:lnTo>
                      <a:pt x="821" y="97"/>
                    </a:lnTo>
                    <a:lnTo>
                      <a:pt x="820" y="95"/>
                    </a:lnTo>
                    <a:lnTo>
                      <a:pt x="818" y="95"/>
                    </a:lnTo>
                    <a:lnTo>
                      <a:pt x="815" y="95"/>
                    </a:lnTo>
                    <a:lnTo>
                      <a:pt x="815" y="93"/>
                    </a:lnTo>
                    <a:lnTo>
                      <a:pt x="815" y="91"/>
                    </a:lnTo>
                    <a:lnTo>
                      <a:pt x="815" y="89"/>
                    </a:lnTo>
                    <a:lnTo>
                      <a:pt x="814" y="87"/>
                    </a:lnTo>
                    <a:lnTo>
                      <a:pt x="812" y="87"/>
                    </a:lnTo>
                    <a:lnTo>
                      <a:pt x="810" y="87"/>
                    </a:lnTo>
                    <a:lnTo>
                      <a:pt x="810" y="89"/>
                    </a:lnTo>
                    <a:lnTo>
                      <a:pt x="811" y="91"/>
                    </a:lnTo>
                    <a:lnTo>
                      <a:pt x="811" y="92"/>
                    </a:lnTo>
                    <a:lnTo>
                      <a:pt x="812" y="94"/>
                    </a:lnTo>
                    <a:lnTo>
                      <a:pt x="812" y="96"/>
                    </a:lnTo>
                    <a:lnTo>
                      <a:pt x="812" y="98"/>
                    </a:lnTo>
                    <a:lnTo>
                      <a:pt x="814" y="98"/>
                    </a:lnTo>
                    <a:lnTo>
                      <a:pt x="816" y="98"/>
                    </a:lnTo>
                    <a:lnTo>
                      <a:pt x="816" y="101"/>
                    </a:lnTo>
                    <a:lnTo>
                      <a:pt x="818" y="103"/>
                    </a:lnTo>
                    <a:lnTo>
                      <a:pt x="820" y="103"/>
                    </a:lnTo>
                    <a:lnTo>
                      <a:pt x="822" y="103"/>
                    </a:lnTo>
                    <a:lnTo>
                      <a:pt x="822" y="105"/>
                    </a:lnTo>
                    <a:lnTo>
                      <a:pt x="823" y="107"/>
                    </a:lnTo>
                    <a:lnTo>
                      <a:pt x="823" y="109"/>
                    </a:lnTo>
                    <a:lnTo>
                      <a:pt x="823" y="111"/>
                    </a:lnTo>
                    <a:lnTo>
                      <a:pt x="821" y="111"/>
                    </a:lnTo>
                    <a:lnTo>
                      <a:pt x="819" y="111"/>
                    </a:lnTo>
                    <a:lnTo>
                      <a:pt x="820" y="113"/>
                    </a:lnTo>
                    <a:lnTo>
                      <a:pt x="820" y="115"/>
                    </a:lnTo>
                    <a:lnTo>
                      <a:pt x="818" y="115"/>
                    </a:lnTo>
                    <a:lnTo>
                      <a:pt x="815" y="114"/>
                    </a:lnTo>
                    <a:lnTo>
                      <a:pt x="813" y="114"/>
                    </a:lnTo>
                    <a:lnTo>
                      <a:pt x="811" y="114"/>
                    </a:lnTo>
                    <a:lnTo>
                      <a:pt x="811" y="117"/>
                    </a:lnTo>
                    <a:lnTo>
                      <a:pt x="812" y="119"/>
                    </a:lnTo>
                    <a:lnTo>
                      <a:pt x="812" y="121"/>
                    </a:lnTo>
                    <a:lnTo>
                      <a:pt x="813" y="123"/>
                    </a:lnTo>
                    <a:lnTo>
                      <a:pt x="811" y="123"/>
                    </a:lnTo>
                    <a:lnTo>
                      <a:pt x="809" y="123"/>
                    </a:lnTo>
                    <a:lnTo>
                      <a:pt x="809" y="124"/>
                    </a:lnTo>
                    <a:lnTo>
                      <a:pt x="809" y="126"/>
                    </a:lnTo>
                    <a:lnTo>
                      <a:pt x="807" y="126"/>
                    </a:lnTo>
                    <a:lnTo>
                      <a:pt x="805" y="126"/>
                    </a:lnTo>
                    <a:lnTo>
                      <a:pt x="806" y="128"/>
                    </a:lnTo>
                    <a:lnTo>
                      <a:pt x="806" y="130"/>
                    </a:lnTo>
                    <a:lnTo>
                      <a:pt x="804" y="130"/>
                    </a:lnTo>
                    <a:lnTo>
                      <a:pt x="802" y="130"/>
                    </a:lnTo>
                    <a:lnTo>
                      <a:pt x="799" y="129"/>
                    </a:lnTo>
                    <a:lnTo>
                      <a:pt x="797" y="129"/>
                    </a:lnTo>
                    <a:lnTo>
                      <a:pt x="797" y="131"/>
                    </a:lnTo>
                    <a:lnTo>
                      <a:pt x="798" y="134"/>
                    </a:lnTo>
                    <a:lnTo>
                      <a:pt x="798" y="136"/>
                    </a:lnTo>
                    <a:lnTo>
                      <a:pt x="799" y="138"/>
                    </a:lnTo>
                    <a:lnTo>
                      <a:pt x="797" y="138"/>
                    </a:lnTo>
                    <a:lnTo>
                      <a:pt x="795" y="138"/>
                    </a:lnTo>
                    <a:lnTo>
                      <a:pt x="795" y="140"/>
                    </a:lnTo>
                    <a:lnTo>
                      <a:pt x="795" y="142"/>
                    </a:lnTo>
                    <a:lnTo>
                      <a:pt x="793" y="141"/>
                    </a:lnTo>
                    <a:lnTo>
                      <a:pt x="791" y="141"/>
                    </a:lnTo>
                    <a:lnTo>
                      <a:pt x="792" y="143"/>
                    </a:lnTo>
                    <a:lnTo>
                      <a:pt x="792" y="145"/>
                    </a:lnTo>
                    <a:lnTo>
                      <a:pt x="790" y="145"/>
                    </a:lnTo>
                    <a:lnTo>
                      <a:pt x="788" y="145"/>
                    </a:lnTo>
                    <a:lnTo>
                      <a:pt x="788" y="147"/>
                    </a:lnTo>
                    <a:lnTo>
                      <a:pt x="789" y="150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5" y="151"/>
                    </a:lnTo>
                    <a:lnTo>
                      <a:pt x="785" y="153"/>
                    </a:lnTo>
                    <a:lnTo>
                      <a:pt x="783" y="153"/>
                    </a:lnTo>
                    <a:lnTo>
                      <a:pt x="781" y="153"/>
                    </a:lnTo>
                    <a:lnTo>
                      <a:pt x="781" y="155"/>
                    </a:lnTo>
                    <a:lnTo>
                      <a:pt x="781" y="157"/>
                    </a:lnTo>
                    <a:lnTo>
                      <a:pt x="779" y="157"/>
                    </a:lnTo>
                    <a:lnTo>
                      <a:pt x="777" y="156"/>
                    </a:lnTo>
                    <a:lnTo>
                      <a:pt x="777" y="154"/>
                    </a:lnTo>
                    <a:lnTo>
                      <a:pt x="777" y="153"/>
                    </a:lnTo>
                    <a:lnTo>
                      <a:pt x="775" y="152"/>
                    </a:lnTo>
                    <a:lnTo>
                      <a:pt x="773" y="152"/>
                    </a:lnTo>
                    <a:lnTo>
                      <a:pt x="773" y="154"/>
                    </a:lnTo>
                    <a:lnTo>
                      <a:pt x="773" y="156"/>
                    </a:lnTo>
                    <a:lnTo>
                      <a:pt x="775" y="156"/>
                    </a:lnTo>
                    <a:lnTo>
                      <a:pt x="777" y="156"/>
                    </a:lnTo>
                    <a:lnTo>
                      <a:pt x="778" y="158"/>
                    </a:lnTo>
                    <a:lnTo>
                      <a:pt x="778" y="160"/>
                    </a:lnTo>
                    <a:lnTo>
                      <a:pt x="776" y="160"/>
                    </a:lnTo>
                    <a:lnTo>
                      <a:pt x="774" y="160"/>
                    </a:lnTo>
                    <a:lnTo>
                      <a:pt x="774" y="162"/>
                    </a:lnTo>
                    <a:lnTo>
                      <a:pt x="775" y="164"/>
                    </a:lnTo>
                    <a:lnTo>
                      <a:pt x="775" y="167"/>
                    </a:lnTo>
                    <a:lnTo>
                      <a:pt x="775" y="169"/>
                    </a:lnTo>
                    <a:lnTo>
                      <a:pt x="773" y="169"/>
                    </a:lnTo>
                    <a:lnTo>
                      <a:pt x="771" y="168"/>
                    </a:lnTo>
                    <a:lnTo>
                      <a:pt x="769" y="168"/>
                    </a:lnTo>
                    <a:lnTo>
                      <a:pt x="766" y="168"/>
                    </a:lnTo>
                    <a:lnTo>
                      <a:pt x="768" y="170"/>
                    </a:lnTo>
                    <a:lnTo>
                      <a:pt x="768" y="172"/>
                    </a:lnTo>
                    <a:lnTo>
                      <a:pt x="769" y="174"/>
                    </a:lnTo>
                    <a:lnTo>
                      <a:pt x="769" y="176"/>
                    </a:lnTo>
                    <a:lnTo>
                      <a:pt x="766" y="176"/>
                    </a:lnTo>
                    <a:lnTo>
                      <a:pt x="764" y="175"/>
                    </a:lnTo>
                    <a:lnTo>
                      <a:pt x="762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1" y="179"/>
                    </a:lnTo>
                    <a:lnTo>
                      <a:pt x="761" y="181"/>
                    </a:lnTo>
                    <a:lnTo>
                      <a:pt x="761" y="184"/>
                    </a:lnTo>
                    <a:lnTo>
                      <a:pt x="759" y="184"/>
                    </a:lnTo>
                    <a:lnTo>
                      <a:pt x="757" y="182"/>
                    </a:lnTo>
                    <a:lnTo>
                      <a:pt x="758" y="185"/>
                    </a:lnTo>
                    <a:lnTo>
                      <a:pt x="758" y="187"/>
                    </a:lnTo>
                    <a:lnTo>
                      <a:pt x="756" y="187"/>
                    </a:lnTo>
                    <a:lnTo>
                      <a:pt x="754" y="187"/>
                    </a:lnTo>
                    <a:lnTo>
                      <a:pt x="754" y="189"/>
                    </a:lnTo>
                    <a:lnTo>
                      <a:pt x="755" y="191"/>
                    </a:lnTo>
                    <a:lnTo>
                      <a:pt x="753" y="191"/>
                    </a:lnTo>
                    <a:lnTo>
                      <a:pt x="750" y="190"/>
                    </a:lnTo>
                    <a:lnTo>
                      <a:pt x="750" y="192"/>
                    </a:lnTo>
                    <a:lnTo>
                      <a:pt x="750" y="194"/>
                    </a:lnTo>
                    <a:lnTo>
                      <a:pt x="748" y="194"/>
                    </a:lnTo>
                    <a:lnTo>
                      <a:pt x="747" y="194"/>
                    </a:lnTo>
                    <a:lnTo>
                      <a:pt x="747" y="196"/>
                    </a:lnTo>
                    <a:lnTo>
                      <a:pt x="747" y="198"/>
                    </a:lnTo>
                    <a:lnTo>
                      <a:pt x="745" y="198"/>
                    </a:lnTo>
                    <a:lnTo>
                      <a:pt x="743" y="197"/>
                    </a:lnTo>
                    <a:lnTo>
                      <a:pt x="744" y="200"/>
                    </a:lnTo>
                    <a:lnTo>
                      <a:pt x="744" y="202"/>
                    </a:lnTo>
                    <a:lnTo>
                      <a:pt x="742" y="202"/>
                    </a:lnTo>
                    <a:lnTo>
                      <a:pt x="740" y="202"/>
                    </a:lnTo>
                    <a:lnTo>
                      <a:pt x="740" y="204"/>
                    </a:lnTo>
                    <a:lnTo>
                      <a:pt x="741" y="206"/>
                    </a:lnTo>
                    <a:lnTo>
                      <a:pt x="739" y="206"/>
                    </a:lnTo>
                    <a:lnTo>
                      <a:pt x="737" y="206"/>
                    </a:lnTo>
                    <a:lnTo>
                      <a:pt x="737" y="207"/>
                    </a:lnTo>
                    <a:lnTo>
                      <a:pt x="737" y="209"/>
                    </a:lnTo>
                    <a:lnTo>
                      <a:pt x="735" y="209"/>
                    </a:lnTo>
                    <a:lnTo>
                      <a:pt x="732" y="209"/>
                    </a:lnTo>
                    <a:lnTo>
                      <a:pt x="733" y="211"/>
                    </a:lnTo>
                    <a:lnTo>
                      <a:pt x="733" y="213"/>
                    </a:lnTo>
                    <a:lnTo>
                      <a:pt x="731" y="213"/>
                    </a:lnTo>
                    <a:lnTo>
                      <a:pt x="729" y="213"/>
                    </a:lnTo>
                    <a:lnTo>
                      <a:pt x="729" y="214"/>
                    </a:lnTo>
                    <a:lnTo>
                      <a:pt x="730" y="217"/>
                    </a:lnTo>
                    <a:lnTo>
                      <a:pt x="728" y="217"/>
                    </a:lnTo>
                    <a:lnTo>
                      <a:pt x="726" y="217"/>
                    </a:lnTo>
                    <a:lnTo>
                      <a:pt x="724" y="217"/>
                    </a:lnTo>
                    <a:lnTo>
                      <a:pt x="722" y="217"/>
                    </a:lnTo>
                    <a:lnTo>
                      <a:pt x="720" y="217"/>
                    </a:lnTo>
                    <a:lnTo>
                      <a:pt x="718" y="215"/>
                    </a:lnTo>
                    <a:lnTo>
                      <a:pt x="718" y="214"/>
                    </a:lnTo>
                    <a:lnTo>
                      <a:pt x="716" y="212"/>
                    </a:lnTo>
                    <a:lnTo>
                      <a:pt x="714" y="212"/>
                    </a:lnTo>
                    <a:lnTo>
                      <a:pt x="712" y="211"/>
                    </a:lnTo>
                    <a:lnTo>
                      <a:pt x="712" y="209"/>
                    </a:lnTo>
                    <a:lnTo>
                      <a:pt x="712" y="208"/>
                    </a:lnTo>
                    <a:lnTo>
                      <a:pt x="710" y="207"/>
                    </a:lnTo>
                    <a:lnTo>
                      <a:pt x="708" y="207"/>
                    </a:lnTo>
                    <a:lnTo>
                      <a:pt x="708" y="209"/>
                    </a:lnTo>
                    <a:lnTo>
                      <a:pt x="708" y="211"/>
                    </a:lnTo>
                    <a:lnTo>
                      <a:pt x="710" y="211"/>
                    </a:lnTo>
                    <a:lnTo>
                      <a:pt x="712" y="211"/>
                    </a:lnTo>
                    <a:lnTo>
                      <a:pt x="713" y="213"/>
                    </a:lnTo>
                    <a:lnTo>
                      <a:pt x="713" y="215"/>
                    </a:lnTo>
                    <a:lnTo>
                      <a:pt x="715" y="215"/>
                    </a:lnTo>
                    <a:lnTo>
                      <a:pt x="718" y="215"/>
                    </a:lnTo>
                    <a:lnTo>
                      <a:pt x="718" y="218"/>
                    </a:lnTo>
                    <a:lnTo>
                      <a:pt x="719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22"/>
                    </a:lnTo>
                    <a:lnTo>
                      <a:pt x="714" y="224"/>
                    </a:lnTo>
                    <a:lnTo>
                      <a:pt x="716" y="224"/>
                    </a:lnTo>
                    <a:lnTo>
                      <a:pt x="719" y="224"/>
                    </a:lnTo>
                    <a:lnTo>
                      <a:pt x="720" y="226"/>
                    </a:lnTo>
                    <a:lnTo>
                      <a:pt x="720" y="228"/>
                    </a:lnTo>
                    <a:lnTo>
                      <a:pt x="718" y="228"/>
                    </a:lnTo>
                    <a:lnTo>
                      <a:pt x="715" y="228"/>
                    </a:lnTo>
                    <a:lnTo>
                      <a:pt x="715" y="230"/>
                    </a:lnTo>
                    <a:lnTo>
                      <a:pt x="716" y="231"/>
                    </a:lnTo>
                    <a:lnTo>
                      <a:pt x="714" y="231"/>
                    </a:lnTo>
                    <a:lnTo>
                      <a:pt x="712" y="231"/>
                    </a:lnTo>
                    <a:lnTo>
                      <a:pt x="710" y="231"/>
                    </a:lnTo>
                    <a:lnTo>
                      <a:pt x="708" y="231"/>
                    </a:lnTo>
                    <a:lnTo>
                      <a:pt x="708" y="234"/>
                    </a:lnTo>
                    <a:lnTo>
                      <a:pt x="708" y="236"/>
                    </a:lnTo>
                    <a:lnTo>
                      <a:pt x="709" y="238"/>
                    </a:lnTo>
                    <a:lnTo>
                      <a:pt x="709" y="239"/>
                    </a:lnTo>
                    <a:lnTo>
                      <a:pt x="707" y="239"/>
                    </a:lnTo>
                    <a:lnTo>
                      <a:pt x="705" y="239"/>
                    </a:lnTo>
                    <a:lnTo>
                      <a:pt x="706" y="241"/>
                    </a:lnTo>
                    <a:lnTo>
                      <a:pt x="706" y="243"/>
                    </a:lnTo>
                    <a:lnTo>
                      <a:pt x="704" y="243"/>
                    </a:lnTo>
                    <a:lnTo>
                      <a:pt x="702" y="243"/>
                    </a:lnTo>
                    <a:lnTo>
                      <a:pt x="702" y="245"/>
                    </a:lnTo>
                    <a:lnTo>
                      <a:pt x="703" y="246"/>
                    </a:lnTo>
                    <a:lnTo>
                      <a:pt x="700" y="246"/>
                    </a:lnTo>
                    <a:lnTo>
                      <a:pt x="698" y="246"/>
                    </a:lnTo>
                    <a:lnTo>
                      <a:pt x="698" y="248"/>
                    </a:lnTo>
                    <a:lnTo>
                      <a:pt x="698" y="251"/>
                    </a:lnTo>
                    <a:lnTo>
                      <a:pt x="696" y="251"/>
                    </a:lnTo>
                    <a:lnTo>
                      <a:pt x="694" y="251"/>
                    </a:lnTo>
                    <a:lnTo>
                      <a:pt x="695" y="253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92" y="258"/>
                    </a:lnTo>
                    <a:lnTo>
                      <a:pt x="690" y="258"/>
                    </a:lnTo>
                    <a:lnTo>
                      <a:pt x="688" y="258"/>
                    </a:lnTo>
                    <a:lnTo>
                      <a:pt x="688" y="256"/>
                    </a:lnTo>
                    <a:lnTo>
                      <a:pt x="687" y="254"/>
                    </a:lnTo>
                    <a:lnTo>
                      <a:pt x="685" y="254"/>
                    </a:lnTo>
                    <a:lnTo>
                      <a:pt x="682" y="254"/>
                    </a:lnTo>
                    <a:lnTo>
                      <a:pt x="682" y="255"/>
                    </a:lnTo>
                    <a:lnTo>
                      <a:pt x="683" y="257"/>
                    </a:lnTo>
                    <a:lnTo>
                      <a:pt x="686" y="257"/>
                    </a:lnTo>
                    <a:lnTo>
                      <a:pt x="688" y="258"/>
                    </a:lnTo>
                    <a:lnTo>
                      <a:pt x="688" y="260"/>
                    </a:lnTo>
                    <a:lnTo>
                      <a:pt x="689" y="261"/>
                    </a:lnTo>
                    <a:lnTo>
                      <a:pt x="686" y="261"/>
                    </a:lnTo>
                    <a:lnTo>
                      <a:pt x="685" y="261"/>
                    </a:lnTo>
                    <a:lnTo>
                      <a:pt x="685" y="263"/>
                    </a:lnTo>
                    <a:lnTo>
                      <a:pt x="685" y="265"/>
                    </a:lnTo>
                    <a:lnTo>
                      <a:pt x="686" y="268"/>
                    </a:lnTo>
                    <a:lnTo>
                      <a:pt x="686" y="270"/>
                    </a:lnTo>
                    <a:lnTo>
                      <a:pt x="683" y="270"/>
                    </a:lnTo>
                    <a:lnTo>
                      <a:pt x="681" y="269"/>
                    </a:lnTo>
                    <a:lnTo>
                      <a:pt x="679" y="269"/>
                    </a:lnTo>
                    <a:lnTo>
                      <a:pt x="677" y="269"/>
                    </a:lnTo>
                    <a:lnTo>
                      <a:pt x="677" y="271"/>
                    </a:lnTo>
                    <a:lnTo>
                      <a:pt x="678" y="273"/>
                    </a:lnTo>
                    <a:lnTo>
                      <a:pt x="678" y="275"/>
                    </a:lnTo>
                    <a:lnTo>
                      <a:pt x="678" y="277"/>
                    </a:lnTo>
                    <a:lnTo>
                      <a:pt x="676" y="277"/>
                    </a:lnTo>
                    <a:lnTo>
                      <a:pt x="674" y="276"/>
                    </a:lnTo>
                    <a:lnTo>
                      <a:pt x="675" y="278"/>
                    </a:lnTo>
                    <a:lnTo>
                      <a:pt x="675" y="280"/>
                    </a:lnTo>
                    <a:lnTo>
                      <a:pt x="673" y="280"/>
                    </a:lnTo>
                    <a:lnTo>
                      <a:pt x="671" y="280"/>
                    </a:lnTo>
                    <a:lnTo>
                      <a:pt x="669" y="280"/>
                    </a:lnTo>
                    <a:lnTo>
                      <a:pt x="666" y="280"/>
                    </a:lnTo>
                    <a:lnTo>
                      <a:pt x="667" y="282"/>
                    </a:lnTo>
                    <a:lnTo>
                      <a:pt x="667" y="284"/>
                    </a:lnTo>
                    <a:lnTo>
                      <a:pt x="665" y="284"/>
                    </a:lnTo>
                    <a:lnTo>
                      <a:pt x="663" y="284"/>
                    </a:lnTo>
                    <a:lnTo>
                      <a:pt x="661" y="284"/>
                    </a:lnTo>
                    <a:lnTo>
                      <a:pt x="659" y="284"/>
                    </a:lnTo>
                    <a:lnTo>
                      <a:pt x="659" y="286"/>
                    </a:lnTo>
                    <a:lnTo>
                      <a:pt x="660" y="288"/>
                    </a:lnTo>
                    <a:lnTo>
                      <a:pt x="662" y="288"/>
                    </a:lnTo>
                    <a:lnTo>
                      <a:pt x="664" y="288"/>
                    </a:lnTo>
                    <a:lnTo>
                      <a:pt x="664" y="290"/>
                    </a:lnTo>
                    <a:lnTo>
                      <a:pt x="664" y="292"/>
                    </a:lnTo>
                    <a:lnTo>
                      <a:pt x="662" y="292"/>
                    </a:lnTo>
                    <a:lnTo>
                      <a:pt x="660" y="291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59" y="295"/>
                    </a:lnTo>
                    <a:lnTo>
                      <a:pt x="657" y="295"/>
                    </a:lnTo>
                    <a:lnTo>
                      <a:pt x="655" y="295"/>
                    </a:lnTo>
                    <a:lnTo>
                      <a:pt x="653" y="295"/>
                    </a:lnTo>
                    <a:lnTo>
                      <a:pt x="653" y="297"/>
                    </a:lnTo>
                    <a:lnTo>
                      <a:pt x="654" y="298"/>
                    </a:lnTo>
                    <a:lnTo>
                      <a:pt x="654" y="301"/>
                    </a:lnTo>
                    <a:lnTo>
                      <a:pt x="654" y="303"/>
                    </a:lnTo>
                    <a:lnTo>
                      <a:pt x="652" y="303"/>
                    </a:lnTo>
                    <a:lnTo>
                      <a:pt x="650" y="303"/>
                    </a:lnTo>
                    <a:lnTo>
                      <a:pt x="650" y="305"/>
                    </a:lnTo>
                    <a:lnTo>
                      <a:pt x="650" y="307"/>
                    </a:lnTo>
                    <a:lnTo>
                      <a:pt x="648" y="307"/>
                    </a:lnTo>
                    <a:lnTo>
                      <a:pt x="646" y="306"/>
                    </a:lnTo>
                    <a:lnTo>
                      <a:pt x="647" y="308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3" y="310"/>
                    </a:lnTo>
                    <a:lnTo>
                      <a:pt x="643" y="308"/>
                    </a:lnTo>
                    <a:lnTo>
                      <a:pt x="642" y="306"/>
                    </a:lnTo>
                    <a:lnTo>
                      <a:pt x="640" y="306"/>
                    </a:lnTo>
                    <a:lnTo>
                      <a:pt x="638" y="306"/>
                    </a:lnTo>
                    <a:lnTo>
                      <a:pt x="639" y="308"/>
                    </a:lnTo>
                    <a:lnTo>
                      <a:pt x="639" y="310"/>
                    </a:lnTo>
                    <a:lnTo>
                      <a:pt x="640" y="310"/>
                    </a:lnTo>
                    <a:lnTo>
                      <a:pt x="641" y="310"/>
                    </a:lnTo>
                    <a:lnTo>
                      <a:pt x="642" y="310"/>
                    </a:lnTo>
                    <a:lnTo>
                      <a:pt x="643" y="310"/>
                    </a:lnTo>
                    <a:lnTo>
                      <a:pt x="643" y="312"/>
                    </a:lnTo>
                    <a:lnTo>
                      <a:pt x="644" y="314"/>
                    </a:lnTo>
                    <a:lnTo>
                      <a:pt x="642" y="314"/>
                    </a:lnTo>
                    <a:lnTo>
                      <a:pt x="640" y="313"/>
                    </a:lnTo>
                    <a:lnTo>
                      <a:pt x="640" y="315"/>
                    </a:lnTo>
                    <a:lnTo>
                      <a:pt x="640" y="318"/>
                    </a:lnTo>
                    <a:lnTo>
                      <a:pt x="638" y="318"/>
                    </a:lnTo>
                    <a:lnTo>
                      <a:pt x="636" y="318"/>
                    </a:lnTo>
                    <a:lnTo>
                      <a:pt x="637" y="320"/>
                    </a:lnTo>
                    <a:lnTo>
                      <a:pt x="637" y="322"/>
                    </a:lnTo>
                    <a:lnTo>
                      <a:pt x="635" y="322"/>
                    </a:lnTo>
                    <a:lnTo>
                      <a:pt x="632" y="322"/>
                    </a:lnTo>
                    <a:lnTo>
                      <a:pt x="632" y="323"/>
                    </a:lnTo>
                    <a:lnTo>
                      <a:pt x="633" y="325"/>
                    </a:lnTo>
                    <a:lnTo>
                      <a:pt x="633" y="327"/>
                    </a:lnTo>
                    <a:lnTo>
                      <a:pt x="635" y="329"/>
                    </a:lnTo>
                    <a:lnTo>
                      <a:pt x="632" y="329"/>
                    </a:lnTo>
                    <a:lnTo>
                      <a:pt x="630" y="329"/>
                    </a:lnTo>
                    <a:lnTo>
                      <a:pt x="630" y="331"/>
                    </a:lnTo>
                    <a:lnTo>
                      <a:pt x="630" y="334"/>
                    </a:lnTo>
                    <a:lnTo>
                      <a:pt x="628" y="334"/>
                    </a:lnTo>
                    <a:lnTo>
                      <a:pt x="626" y="332"/>
                    </a:lnTo>
                    <a:lnTo>
                      <a:pt x="624" y="332"/>
                    </a:lnTo>
                    <a:lnTo>
                      <a:pt x="622" y="332"/>
                    </a:lnTo>
                    <a:lnTo>
                      <a:pt x="623" y="335"/>
                    </a:lnTo>
                    <a:lnTo>
                      <a:pt x="623" y="337"/>
                    </a:lnTo>
                    <a:lnTo>
                      <a:pt x="624" y="339"/>
                    </a:lnTo>
                    <a:lnTo>
                      <a:pt x="624" y="341"/>
                    </a:lnTo>
                    <a:lnTo>
                      <a:pt x="622" y="340"/>
                    </a:lnTo>
                    <a:lnTo>
                      <a:pt x="620" y="340"/>
                    </a:lnTo>
                    <a:lnTo>
                      <a:pt x="620" y="342"/>
                    </a:lnTo>
                    <a:lnTo>
                      <a:pt x="620" y="344"/>
                    </a:lnTo>
                    <a:lnTo>
                      <a:pt x="617" y="344"/>
                    </a:lnTo>
                    <a:lnTo>
                      <a:pt x="616" y="344"/>
                    </a:lnTo>
                    <a:lnTo>
                      <a:pt x="616" y="346"/>
                    </a:lnTo>
                    <a:lnTo>
                      <a:pt x="616" y="348"/>
                    </a:lnTo>
                    <a:lnTo>
                      <a:pt x="614" y="347"/>
                    </a:lnTo>
                    <a:lnTo>
                      <a:pt x="612" y="347"/>
                    </a:lnTo>
                    <a:lnTo>
                      <a:pt x="613" y="349"/>
                    </a:lnTo>
                    <a:lnTo>
                      <a:pt x="613" y="352"/>
                    </a:lnTo>
                    <a:lnTo>
                      <a:pt x="611" y="352"/>
                    </a:lnTo>
                    <a:lnTo>
                      <a:pt x="609" y="352"/>
                    </a:lnTo>
                    <a:lnTo>
                      <a:pt x="609" y="354"/>
                    </a:lnTo>
                    <a:lnTo>
                      <a:pt x="610" y="356"/>
                    </a:lnTo>
                    <a:lnTo>
                      <a:pt x="608" y="355"/>
                    </a:lnTo>
                    <a:lnTo>
                      <a:pt x="606" y="355"/>
                    </a:lnTo>
                    <a:lnTo>
                      <a:pt x="606" y="357"/>
                    </a:lnTo>
                    <a:lnTo>
                      <a:pt x="606" y="359"/>
                    </a:lnTo>
                    <a:lnTo>
                      <a:pt x="604" y="359"/>
                    </a:lnTo>
                    <a:lnTo>
                      <a:pt x="603" y="359"/>
                    </a:lnTo>
                    <a:lnTo>
                      <a:pt x="603" y="361"/>
                    </a:lnTo>
                    <a:lnTo>
                      <a:pt x="603" y="363"/>
                    </a:lnTo>
                    <a:lnTo>
                      <a:pt x="600" y="363"/>
                    </a:lnTo>
                    <a:lnTo>
                      <a:pt x="598" y="362"/>
                    </a:lnTo>
                    <a:lnTo>
                      <a:pt x="599" y="364"/>
                    </a:lnTo>
                    <a:lnTo>
                      <a:pt x="599" y="366"/>
                    </a:lnTo>
                    <a:lnTo>
                      <a:pt x="597" y="366"/>
                    </a:lnTo>
                    <a:lnTo>
                      <a:pt x="595" y="366"/>
                    </a:lnTo>
                    <a:lnTo>
                      <a:pt x="595" y="369"/>
                    </a:lnTo>
                    <a:lnTo>
                      <a:pt x="596" y="371"/>
                    </a:lnTo>
                    <a:lnTo>
                      <a:pt x="594" y="371"/>
                    </a:lnTo>
                    <a:lnTo>
                      <a:pt x="592" y="370"/>
                    </a:lnTo>
                    <a:lnTo>
                      <a:pt x="592" y="372"/>
                    </a:lnTo>
                    <a:lnTo>
                      <a:pt x="592" y="374"/>
                    </a:lnTo>
                    <a:lnTo>
                      <a:pt x="590" y="374"/>
                    </a:lnTo>
                    <a:lnTo>
                      <a:pt x="589" y="374"/>
                    </a:lnTo>
                    <a:lnTo>
                      <a:pt x="588" y="372"/>
                    </a:lnTo>
                    <a:lnTo>
                      <a:pt x="588" y="370"/>
                    </a:lnTo>
                    <a:lnTo>
                      <a:pt x="586" y="370"/>
                    </a:lnTo>
                    <a:lnTo>
                      <a:pt x="583" y="370"/>
                    </a:lnTo>
                    <a:lnTo>
                      <a:pt x="583" y="372"/>
                    </a:lnTo>
                    <a:lnTo>
                      <a:pt x="585" y="374"/>
                    </a:lnTo>
                    <a:lnTo>
                      <a:pt x="587" y="374"/>
                    </a:lnTo>
                    <a:lnTo>
                      <a:pt x="589" y="374"/>
                    </a:lnTo>
                    <a:lnTo>
                      <a:pt x="589" y="376"/>
                    </a:lnTo>
                    <a:lnTo>
                      <a:pt x="589" y="378"/>
                    </a:lnTo>
                    <a:lnTo>
                      <a:pt x="587" y="378"/>
                    </a:lnTo>
                    <a:lnTo>
                      <a:pt x="585" y="377"/>
                    </a:lnTo>
                    <a:lnTo>
                      <a:pt x="585" y="379"/>
                    </a:lnTo>
                    <a:lnTo>
                      <a:pt x="586" y="381"/>
                    </a:lnTo>
                    <a:lnTo>
                      <a:pt x="586" y="384"/>
                    </a:lnTo>
                    <a:lnTo>
                      <a:pt x="587" y="386"/>
                    </a:lnTo>
                    <a:lnTo>
                      <a:pt x="585" y="386"/>
                    </a:lnTo>
                    <a:lnTo>
                      <a:pt x="582" y="386"/>
                    </a:lnTo>
                    <a:lnTo>
                      <a:pt x="580" y="385"/>
                    </a:lnTo>
                    <a:lnTo>
                      <a:pt x="578" y="385"/>
                    </a:lnTo>
                    <a:lnTo>
                      <a:pt x="578" y="387"/>
                    </a:lnTo>
                    <a:lnTo>
                      <a:pt x="578" y="389"/>
                    </a:lnTo>
                    <a:lnTo>
                      <a:pt x="579" y="391"/>
                    </a:lnTo>
                    <a:lnTo>
                      <a:pt x="579" y="393"/>
                    </a:lnTo>
                    <a:lnTo>
                      <a:pt x="577" y="393"/>
                    </a:lnTo>
                    <a:lnTo>
                      <a:pt x="575" y="393"/>
                    </a:lnTo>
                    <a:lnTo>
                      <a:pt x="576" y="395"/>
                    </a:lnTo>
                    <a:lnTo>
                      <a:pt x="576" y="397"/>
                    </a:lnTo>
                    <a:lnTo>
                      <a:pt x="574" y="396"/>
                    </a:lnTo>
                    <a:lnTo>
                      <a:pt x="572" y="396"/>
                    </a:lnTo>
                    <a:lnTo>
                      <a:pt x="572" y="398"/>
                    </a:lnTo>
                    <a:lnTo>
                      <a:pt x="573" y="401"/>
                    </a:lnTo>
                    <a:lnTo>
                      <a:pt x="571" y="401"/>
                    </a:lnTo>
                    <a:lnTo>
                      <a:pt x="569" y="401"/>
                    </a:lnTo>
                    <a:lnTo>
                      <a:pt x="569" y="403"/>
                    </a:lnTo>
                    <a:lnTo>
                      <a:pt x="569" y="405"/>
                    </a:lnTo>
                    <a:lnTo>
                      <a:pt x="566" y="404"/>
                    </a:lnTo>
                    <a:lnTo>
                      <a:pt x="565" y="404"/>
                    </a:lnTo>
                    <a:lnTo>
                      <a:pt x="565" y="406"/>
                    </a:lnTo>
                    <a:lnTo>
                      <a:pt x="565" y="408"/>
                    </a:lnTo>
                    <a:lnTo>
                      <a:pt x="563" y="408"/>
                    </a:lnTo>
                    <a:lnTo>
                      <a:pt x="561" y="408"/>
                    </a:lnTo>
                    <a:lnTo>
                      <a:pt x="562" y="410"/>
                    </a:lnTo>
                    <a:lnTo>
                      <a:pt x="562" y="412"/>
                    </a:lnTo>
                    <a:lnTo>
                      <a:pt x="560" y="412"/>
                    </a:lnTo>
                    <a:lnTo>
                      <a:pt x="558" y="411"/>
                    </a:lnTo>
                    <a:lnTo>
                      <a:pt x="556" y="411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5" y="415"/>
                    </a:lnTo>
                    <a:lnTo>
                      <a:pt x="555" y="418"/>
                    </a:lnTo>
                    <a:lnTo>
                      <a:pt x="556" y="420"/>
                    </a:lnTo>
                    <a:lnTo>
                      <a:pt x="554" y="420"/>
                    </a:lnTo>
                    <a:lnTo>
                      <a:pt x="552" y="419"/>
                    </a:lnTo>
                    <a:lnTo>
                      <a:pt x="550" y="418"/>
                    </a:lnTo>
                    <a:lnTo>
                      <a:pt x="550" y="415"/>
                    </a:lnTo>
                    <a:lnTo>
                      <a:pt x="548" y="414"/>
                    </a:lnTo>
                    <a:lnTo>
                      <a:pt x="546" y="414"/>
                    </a:lnTo>
                    <a:lnTo>
                      <a:pt x="546" y="416"/>
                    </a:lnTo>
                    <a:lnTo>
                      <a:pt x="547" y="419"/>
                    </a:lnTo>
                    <a:lnTo>
                      <a:pt x="549" y="419"/>
                    </a:lnTo>
                    <a:lnTo>
                      <a:pt x="552" y="419"/>
                    </a:lnTo>
                    <a:lnTo>
                      <a:pt x="552" y="421"/>
                    </a:lnTo>
                    <a:lnTo>
                      <a:pt x="552" y="423"/>
                    </a:lnTo>
                    <a:lnTo>
                      <a:pt x="549" y="423"/>
                    </a:lnTo>
                    <a:lnTo>
                      <a:pt x="547" y="423"/>
                    </a:lnTo>
                    <a:lnTo>
                      <a:pt x="548" y="425"/>
                    </a:lnTo>
                    <a:lnTo>
                      <a:pt x="548" y="427"/>
                    </a:lnTo>
                    <a:lnTo>
                      <a:pt x="546" y="427"/>
                    </a:lnTo>
                    <a:lnTo>
                      <a:pt x="544" y="426"/>
                    </a:lnTo>
                    <a:lnTo>
                      <a:pt x="545" y="428"/>
                    </a:lnTo>
                    <a:lnTo>
                      <a:pt x="545" y="430"/>
                    </a:lnTo>
                    <a:lnTo>
                      <a:pt x="543" y="430"/>
                    </a:lnTo>
                    <a:lnTo>
                      <a:pt x="541" y="430"/>
                    </a:lnTo>
                    <a:lnTo>
                      <a:pt x="541" y="432"/>
                    </a:lnTo>
                    <a:lnTo>
                      <a:pt x="542" y="435"/>
                    </a:lnTo>
                    <a:lnTo>
                      <a:pt x="540" y="435"/>
                    </a:lnTo>
                    <a:lnTo>
                      <a:pt x="538" y="435"/>
                    </a:lnTo>
                    <a:lnTo>
                      <a:pt x="537" y="432"/>
                    </a:lnTo>
                    <a:lnTo>
                      <a:pt x="537" y="430"/>
                    </a:lnTo>
                    <a:lnTo>
                      <a:pt x="539" y="430"/>
                    </a:lnTo>
                    <a:lnTo>
                      <a:pt x="541" y="430"/>
                    </a:lnTo>
                    <a:lnTo>
                      <a:pt x="541" y="428"/>
                    </a:lnTo>
                    <a:lnTo>
                      <a:pt x="540" y="426"/>
                    </a:lnTo>
                    <a:lnTo>
                      <a:pt x="540" y="424"/>
                    </a:lnTo>
                    <a:lnTo>
                      <a:pt x="539" y="422"/>
                    </a:lnTo>
                    <a:lnTo>
                      <a:pt x="537" y="422"/>
                    </a:lnTo>
                    <a:lnTo>
                      <a:pt x="536" y="422"/>
                    </a:lnTo>
                    <a:lnTo>
                      <a:pt x="534" y="420"/>
                    </a:lnTo>
                    <a:lnTo>
                      <a:pt x="534" y="418"/>
                    </a:lnTo>
                    <a:lnTo>
                      <a:pt x="532" y="418"/>
                    </a:lnTo>
                    <a:lnTo>
                      <a:pt x="530" y="418"/>
                    </a:lnTo>
                    <a:lnTo>
                      <a:pt x="530" y="420"/>
                    </a:lnTo>
                    <a:lnTo>
                      <a:pt x="531" y="422"/>
                    </a:lnTo>
                    <a:lnTo>
                      <a:pt x="531" y="424"/>
                    </a:lnTo>
                    <a:lnTo>
                      <a:pt x="531" y="426"/>
                    </a:lnTo>
                    <a:lnTo>
                      <a:pt x="529" y="426"/>
                    </a:lnTo>
                    <a:lnTo>
                      <a:pt x="527" y="425"/>
                    </a:lnTo>
                    <a:lnTo>
                      <a:pt x="528" y="427"/>
                    </a:lnTo>
                    <a:lnTo>
                      <a:pt x="528" y="429"/>
                    </a:lnTo>
                    <a:lnTo>
                      <a:pt x="528" y="431"/>
                    </a:lnTo>
                    <a:lnTo>
                      <a:pt x="529" y="434"/>
                    </a:lnTo>
                    <a:lnTo>
                      <a:pt x="529" y="436"/>
                    </a:lnTo>
                    <a:lnTo>
                      <a:pt x="530" y="438"/>
                    </a:lnTo>
                    <a:lnTo>
                      <a:pt x="532" y="438"/>
                    </a:lnTo>
                    <a:lnTo>
                      <a:pt x="533" y="438"/>
                    </a:lnTo>
                    <a:lnTo>
                      <a:pt x="534" y="440"/>
                    </a:lnTo>
                    <a:lnTo>
                      <a:pt x="534" y="442"/>
                    </a:lnTo>
                    <a:lnTo>
                      <a:pt x="532" y="442"/>
                    </a:lnTo>
                    <a:lnTo>
                      <a:pt x="530" y="442"/>
                    </a:lnTo>
                    <a:lnTo>
                      <a:pt x="531" y="444"/>
                    </a:lnTo>
                    <a:lnTo>
                      <a:pt x="531" y="445"/>
                    </a:lnTo>
                    <a:lnTo>
                      <a:pt x="529" y="445"/>
                    </a:lnTo>
                    <a:lnTo>
                      <a:pt x="527" y="445"/>
                    </a:lnTo>
                    <a:lnTo>
                      <a:pt x="527" y="447"/>
                    </a:lnTo>
                    <a:lnTo>
                      <a:pt x="528" y="449"/>
                    </a:lnTo>
                    <a:lnTo>
                      <a:pt x="526" y="449"/>
                    </a:lnTo>
                    <a:lnTo>
                      <a:pt x="524" y="449"/>
                    </a:lnTo>
                    <a:lnTo>
                      <a:pt x="524" y="452"/>
                    </a:lnTo>
                    <a:lnTo>
                      <a:pt x="525" y="453"/>
                    </a:lnTo>
                    <a:lnTo>
                      <a:pt x="525" y="455"/>
                    </a:lnTo>
                    <a:lnTo>
                      <a:pt x="525" y="457"/>
                    </a:lnTo>
                    <a:lnTo>
                      <a:pt x="523" y="457"/>
                    </a:lnTo>
                    <a:lnTo>
                      <a:pt x="521" y="457"/>
                    </a:lnTo>
                    <a:lnTo>
                      <a:pt x="519" y="457"/>
                    </a:lnTo>
                    <a:lnTo>
                      <a:pt x="516" y="457"/>
                    </a:lnTo>
                    <a:lnTo>
                      <a:pt x="517" y="459"/>
                    </a:lnTo>
                    <a:lnTo>
                      <a:pt x="517" y="461"/>
                    </a:lnTo>
                    <a:lnTo>
                      <a:pt x="515" y="460"/>
                    </a:lnTo>
                    <a:lnTo>
                      <a:pt x="513" y="460"/>
                    </a:lnTo>
                    <a:lnTo>
                      <a:pt x="514" y="462"/>
                    </a:lnTo>
                    <a:lnTo>
                      <a:pt x="514" y="464"/>
                    </a:lnTo>
                    <a:lnTo>
                      <a:pt x="514" y="466"/>
                    </a:lnTo>
                    <a:lnTo>
                      <a:pt x="515" y="469"/>
                    </a:lnTo>
                    <a:lnTo>
                      <a:pt x="513" y="469"/>
                    </a:lnTo>
                    <a:lnTo>
                      <a:pt x="511" y="469"/>
                    </a:lnTo>
                    <a:lnTo>
                      <a:pt x="511" y="471"/>
                    </a:lnTo>
                    <a:lnTo>
                      <a:pt x="512" y="472"/>
                    </a:lnTo>
                    <a:lnTo>
                      <a:pt x="510" y="472"/>
                    </a:lnTo>
                    <a:lnTo>
                      <a:pt x="508" y="472"/>
                    </a:lnTo>
                    <a:lnTo>
                      <a:pt x="508" y="474"/>
                    </a:lnTo>
                    <a:lnTo>
                      <a:pt x="508" y="476"/>
                    </a:lnTo>
                    <a:lnTo>
                      <a:pt x="506" y="476"/>
                    </a:lnTo>
                    <a:lnTo>
                      <a:pt x="504" y="476"/>
                    </a:lnTo>
                    <a:lnTo>
                      <a:pt x="502" y="476"/>
                    </a:lnTo>
                    <a:lnTo>
                      <a:pt x="499" y="476"/>
                    </a:lnTo>
                    <a:lnTo>
                      <a:pt x="500" y="477"/>
                    </a:lnTo>
                    <a:lnTo>
                      <a:pt x="500" y="479"/>
                    </a:lnTo>
                    <a:lnTo>
                      <a:pt x="502" y="481"/>
                    </a:lnTo>
                    <a:lnTo>
                      <a:pt x="502" y="483"/>
                    </a:lnTo>
                    <a:lnTo>
                      <a:pt x="499" y="483"/>
                    </a:lnTo>
                    <a:lnTo>
                      <a:pt x="497" y="483"/>
                    </a:lnTo>
                    <a:lnTo>
                      <a:pt x="497" y="486"/>
                    </a:lnTo>
                    <a:lnTo>
                      <a:pt x="498" y="488"/>
                    </a:lnTo>
                    <a:lnTo>
                      <a:pt x="496" y="488"/>
                    </a:lnTo>
                    <a:lnTo>
                      <a:pt x="494" y="487"/>
                    </a:lnTo>
                    <a:lnTo>
                      <a:pt x="494" y="489"/>
                    </a:lnTo>
                    <a:lnTo>
                      <a:pt x="495" y="491"/>
                    </a:lnTo>
                    <a:lnTo>
                      <a:pt x="493" y="491"/>
                    </a:lnTo>
                    <a:lnTo>
                      <a:pt x="491" y="491"/>
                    </a:lnTo>
                    <a:lnTo>
                      <a:pt x="490" y="489"/>
                    </a:lnTo>
                    <a:lnTo>
                      <a:pt x="490" y="487"/>
                    </a:lnTo>
                    <a:lnTo>
                      <a:pt x="488" y="487"/>
                    </a:lnTo>
                    <a:lnTo>
                      <a:pt x="486" y="487"/>
                    </a:lnTo>
                    <a:lnTo>
                      <a:pt x="486" y="489"/>
                    </a:lnTo>
                    <a:lnTo>
                      <a:pt x="487" y="491"/>
                    </a:lnTo>
                    <a:lnTo>
                      <a:pt x="489" y="491"/>
                    </a:lnTo>
                    <a:lnTo>
                      <a:pt x="491" y="491"/>
                    </a:lnTo>
                    <a:lnTo>
                      <a:pt x="491" y="493"/>
                    </a:lnTo>
                    <a:lnTo>
                      <a:pt x="491" y="495"/>
                    </a:lnTo>
                    <a:lnTo>
                      <a:pt x="489" y="495"/>
                    </a:lnTo>
                    <a:lnTo>
                      <a:pt x="487" y="495"/>
                    </a:lnTo>
                    <a:lnTo>
                      <a:pt x="488" y="496"/>
                    </a:lnTo>
                    <a:lnTo>
                      <a:pt x="488" y="498"/>
                    </a:lnTo>
                    <a:lnTo>
                      <a:pt x="486" y="498"/>
                    </a:lnTo>
                    <a:lnTo>
                      <a:pt x="483" y="498"/>
                    </a:lnTo>
                    <a:lnTo>
                      <a:pt x="484" y="501"/>
                    </a:lnTo>
                    <a:lnTo>
                      <a:pt x="484" y="503"/>
                    </a:lnTo>
                    <a:lnTo>
                      <a:pt x="482" y="503"/>
                    </a:lnTo>
                    <a:lnTo>
                      <a:pt x="480" y="503"/>
                    </a:lnTo>
                    <a:lnTo>
                      <a:pt x="480" y="501"/>
                    </a:lnTo>
                    <a:lnTo>
                      <a:pt x="479" y="498"/>
                    </a:lnTo>
                    <a:lnTo>
                      <a:pt x="477" y="498"/>
                    </a:lnTo>
                    <a:lnTo>
                      <a:pt x="475" y="498"/>
                    </a:lnTo>
                    <a:lnTo>
                      <a:pt x="476" y="501"/>
                    </a:lnTo>
                    <a:lnTo>
                      <a:pt x="476" y="502"/>
                    </a:lnTo>
                    <a:lnTo>
                      <a:pt x="478" y="503"/>
                    </a:lnTo>
                    <a:lnTo>
                      <a:pt x="480" y="503"/>
                    </a:lnTo>
                    <a:lnTo>
                      <a:pt x="481" y="505"/>
                    </a:lnTo>
                    <a:lnTo>
                      <a:pt x="481" y="506"/>
                    </a:lnTo>
                    <a:lnTo>
                      <a:pt x="481" y="508"/>
                    </a:lnTo>
                    <a:lnTo>
                      <a:pt x="482" y="510"/>
                    </a:lnTo>
                    <a:lnTo>
                      <a:pt x="480" y="510"/>
                    </a:lnTo>
                    <a:lnTo>
                      <a:pt x="478" y="510"/>
                    </a:lnTo>
                    <a:lnTo>
                      <a:pt x="476" y="510"/>
                    </a:lnTo>
                    <a:lnTo>
                      <a:pt x="474" y="510"/>
                    </a:lnTo>
                    <a:lnTo>
                      <a:pt x="474" y="512"/>
                    </a:lnTo>
                    <a:lnTo>
                      <a:pt x="475" y="514"/>
                    </a:lnTo>
                    <a:lnTo>
                      <a:pt x="473" y="514"/>
                    </a:lnTo>
                    <a:lnTo>
                      <a:pt x="471" y="513"/>
                    </a:lnTo>
                    <a:lnTo>
                      <a:pt x="467" y="513"/>
                    </a:lnTo>
                    <a:lnTo>
                      <a:pt x="466" y="513"/>
                    </a:lnTo>
                    <a:lnTo>
                      <a:pt x="466" y="515"/>
                    </a:lnTo>
                    <a:lnTo>
                      <a:pt x="466" y="518"/>
                    </a:lnTo>
                    <a:lnTo>
                      <a:pt x="469" y="518"/>
                    </a:lnTo>
                    <a:lnTo>
                      <a:pt x="471" y="518"/>
                    </a:lnTo>
                    <a:lnTo>
                      <a:pt x="472" y="520"/>
                    </a:lnTo>
                    <a:lnTo>
                      <a:pt x="472" y="522"/>
                    </a:lnTo>
                    <a:lnTo>
                      <a:pt x="470" y="522"/>
                    </a:lnTo>
                    <a:lnTo>
                      <a:pt x="467" y="522"/>
                    </a:lnTo>
                    <a:lnTo>
                      <a:pt x="469" y="524"/>
                    </a:lnTo>
                    <a:lnTo>
                      <a:pt x="469" y="526"/>
                    </a:lnTo>
                    <a:lnTo>
                      <a:pt x="466" y="525"/>
                    </a:lnTo>
                    <a:lnTo>
                      <a:pt x="464" y="525"/>
                    </a:lnTo>
                    <a:lnTo>
                      <a:pt x="464" y="527"/>
                    </a:lnTo>
                    <a:lnTo>
                      <a:pt x="465" y="529"/>
                    </a:lnTo>
                    <a:lnTo>
                      <a:pt x="463" y="529"/>
                    </a:lnTo>
                    <a:lnTo>
                      <a:pt x="461" y="529"/>
                    </a:lnTo>
                    <a:lnTo>
                      <a:pt x="459" y="529"/>
                    </a:lnTo>
                    <a:lnTo>
                      <a:pt x="457" y="529"/>
                    </a:lnTo>
                    <a:lnTo>
                      <a:pt x="457" y="531"/>
                    </a:lnTo>
                    <a:lnTo>
                      <a:pt x="458" y="533"/>
                    </a:lnTo>
                    <a:lnTo>
                      <a:pt x="458" y="535"/>
                    </a:lnTo>
                    <a:lnTo>
                      <a:pt x="459" y="537"/>
                    </a:lnTo>
                    <a:lnTo>
                      <a:pt x="457" y="537"/>
                    </a:lnTo>
                    <a:lnTo>
                      <a:pt x="455" y="537"/>
                    </a:lnTo>
                    <a:lnTo>
                      <a:pt x="455" y="539"/>
                    </a:lnTo>
                    <a:lnTo>
                      <a:pt x="455" y="541"/>
                    </a:lnTo>
                    <a:lnTo>
                      <a:pt x="453" y="541"/>
                    </a:lnTo>
                    <a:lnTo>
                      <a:pt x="450" y="541"/>
                    </a:lnTo>
                    <a:lnTo>
                      <a:pt x="452" y="543"/>
                    </a:lnTo>
                    <a:lnTo>
                      <a:pt x="452" y="544"/>
                    </a:lnTo>
                    <a:lnTo>
                      <a:pt x="449" y="544"/>
                    </a:lnTo>
                    <a:lnTo>
                      <a:pt x="447" y="544"/>
                    </a:lnTo>
                    <a:lnTo>
                      <a:pt x="448" y="546"/>
                    </a:lnTo>
                    <a:lnTo>
                      <a:pt x="448" y="548"/>
                    </a:lnTo>
                    <a:lnTo>
                      <a:pt x="446" y="548"/>
                    </a:lnTo>
                    <a:lnTo>
                      <a:pt x="444" y="548"/>
                    </a:lnTo>
                    <a:lnTo>
                      <a:pt x="445" y="551"/>
                    </a:lnTo>
                    <a:lnTo>
                      <a:pt x="445" y="553"/>
                    </a:lnTo>
                    <a:lnTo>
                      <a:pt x="443" y="553"/>
                    </a:lnTo>
                    <a:lnTo>
                      <a:pt x="441" y="552"/>
                    </a:lnTo>
                    <a:lnTo>
                      <a:pt x="441" y="554"/>
                    </a:lnTo>
                    <a:lnTo>
                      <a:pt x="442" y="556"/>
                    </a:lnTo>
                    <a:lnTo>
                      <a:pt x="440" y="556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7" y="552"/>
                    </a:lnTo>
                    <a:lnTo>
                      <a:pt x="434" y="552"/>
                    </a:lnTo>
                    <a:lnTo>
                      <a:pt x="432" y="552"/>
                    </a:lnTo>
                    <a:lnTo>
                      <a:pt x="432" y="554"/>
                    </a:lnTo>
                    <a:lnTo>
                      <a:pt x="433" y="556"/>
                    </a:lnTo>
                    <a:lnTo>
                      <a:pt x="436" y="556"/>
                    </a:lnTo>
                    <a:lnTo>
                      <a:pt x="438" y="556"/>
                    </a:lnTo>
                    <a:lnTo>
                      <a:pt x="438" y="558"/>
                    </a:lnTo>
                    <a:lnTo>
                      <a:pt x="439" y="560"/>
                    </a:lnTo>
                    <a:lnTo>
                      <a:pt x="437" y="560"/>
                    </a:lnTo>
                    <a:lnTo>
                      <a:pt x="434" y="560"/>
                    </a:lnTo>
                    <a:lnTo>
                      <a:pt x="434" y="562"/>
                    </a:lnTo>
                    <a:lnTo>
                      <a:pt x="436" y="563"/>
                    </a:lnTo>
                    <a:lnTo>
                      <a:pt x="436" y="565"/>
                    </a:lnTo>
                    <a:lnTo>
                      <a:pt x="436" y="568"/>
                    </a:lnTo>
                    <a:lnTo>
                      <a:pt x="434" y="568"/>
                    </a:lnTo>
                    <a:lnTo>
                      <a:pt x="432" y="568"/>
                    </a:lnTo>
                    <a:lnTo>
                      <a:pt x="429" y="568"/>
                    </a:lnTo>
                    <a:lnTo>
                      <a:pt x="428" y="568"/>
                    </a:lnTo>
                    <a:lnTo>
                      <a:pt x="428" y="570"/>
                    </a:lnTo>
                    <a:lnTo>
                      <a:pt x="428" y="572"/>
                    </a:lnTo>
                    <a:lnTo>
                      <a:pt x="429" y="574"/>
                    </a:lnTo>
                    <a:lnTo>
                      <a:pt x="429" y="575"/>
                    </a:lnTo>
                    <a:lnTo>
                      <a:pt x="427" y="575"/>
                    </a:lnTo>
                    <a:lnTo>
                      <a:pt x="425" y="575"/>
                    </a:lnTo>
                    <a:lnTo>
                      <a:pt x="426" y="577"/>
                    </a:lnTo>
                    <a:lnTo>
                      <a:pt x="426" y="579"/>
                    </a:lnTo>
                    <a:lnTo>
                      <a:pt x="424" y="579"/>
                    </a:lnTo>
                    <a:lnTo>
                      <a:pt x="422" y="579"/>
                    </a:lnTo>
                    <a:lnTo>
                      <a:pt x="423" y="581"/>
                    </a:lnTo>
                    <a:lnTo>
                      <a:pt x="423" y="583"/>
                    </a:lnTo>
                    <a:lnTo>
                      <a:pt x="421" y="583"/>
                    </a:lnTo>
                    <a:lnTo>
                      <a:pt x="419" y="583"/>
                    </a:lnTo>
                    <a:lnTo>
                      <a:pt x="416" y="582"/>
                    </a:lnTo>
                    <a:lnTo>
                      <a:pt x="414" y="582"/>
                    </a:lnTo>
                    <a:lnTo>
                      <a:pt x="414" y="585"/>
                    </a:lnTo>
                    <a:lnTo>
                      <a:pt x="415" y="587"/>
                    </a:lnTo>
                    <a:lnTo>
                      <a:pt x="416" y="589"/>
                    </a:lnTo>
                    <a:lnTo>
                      <a:pt x="416" y="591"/>
                    </a:lnTo>
                    <a:lnTo>
                      <a:pt x="414" y="591"/>
                    </a:lnTo>
                    <a:lnTo>
                      <a:pt x="412" y="591"/>
                    </a:lnTo>
                    <a:lnTo>
                      <a:pt x="412" y="593"/>
                    </a:lnTo>
                    <a:lnTo>
                      <a:pt x="413" y="595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9" y="596"/>
                    </a:lnTo>
                    <a:lnTo>
                      <a:pt x="410" y="598"/>
                    </a:lnTo>
                    <a:lnTo>
                      <a:pt x="408" y="598"/>
                    </a:lnTo>
                    <a:lnTo>
                      <a:pt x="406" y="598"/>
                    </a:lnTo>
                    <a:lnTo>
                      <a:pt x="406" y="600"/>
                    </a:lnTo>
                    <a:lnTo>
                      <a:pt x="407" y="603"/>
                    </a:lnTo>
                    <a:lnTo>
                      <a:pt x="405" y="603"/>
                    </a:lnTo>
                    <a:lnTo>
                      <a:pt x="403" y="603"/>
                    </a:lnTo>
                    <a:lnTo>
                      <a:pt x="403" y="605"/>
                    </a:lnTo>
                    <a:lnTo>
                      <a:pt x="403" y="606"/>
                    </a:lnTo>
                    <a:lnTo>
                      <a:pt x="401" y="606"/>
                    </a:lnTo>
                    <a:lnTo>
                      <a:pt x="399" y="606"/>
                    </a:lnTo>
                    <a:lnTo>
                      <a:pt x="399" y="608"/>
                    </a:lnTo>
                    <a:lnTo>
                      <a:pt x="399" y="610"/>
                    </a:lnTo>
                    <a:lnTo>
                      <a:pt x="397" y="610"/>
                    </a:lnTo>
                    <a:lnTo>
                      <a:pt x="395" y="610"/>
                    </a:lnTo>
                    <a:lnTo>
                      <a:pt x="396" y="612"/>
                    </a:lnTo>
                    <a:lnTo>
                      <a:pt x="396" y="614"/>
                    </a:lnTo>
                    <a:lnTo>
                      <a:pt x="394" y="614"/>
                    </a:lnTo>
                    <a:lnTo>
                      <a:pt x="392" y="614"/>
                    </a:lnTo>
                    <a:lnTo>
                      <a:pt x="393" y="615"/>
                    </a:lnTo>
                    <a:lnTo>
                      <a:pt x="393" y="618"/>
                    </a:lnTo>
                    <a:lnTo>
                      <a:pt x="391" y="618"/>
                    </a:lnTo>
                    <a:lnTo>
                      <a:pt x="389" y="618"/>
                    </a:lnTo>
                    <a:lnTo>
                      <a:pt x="390" y="620"/>
                    </a:lnTo>
                    <a:lnTo>
                      <a:pt x="390" y="622"/>
                    </a:lnTo>
                    <a:lnTo>
                      <a:pt x="388" y="622"/>
                    </a:lnTo>
                    <a:lnTo>
                      <a:pt x="386" y="622"/>
                    </a:lnTo>
                    <a:lnTo>
                      <a:pt x="386" y="620"/>
                    </a:lnTo>
                    <a:lnTo>
                      <a:pt x="384" y="618"/>
                    </a:lnTo>
                    <a:lnTo>
                      <a:pt x="382" y="618"/>
                    </a:lnTo>
                    <a:lnTo>
                      <a:pt x="380" y="618"/>
                    </a:lnTo>
                    <a:lnTo>
                      <a:pt x="381" y="620"/>
                    </a:lnTo>
                    <a:lnTo>
                      <a:pt x="381" y="622"/>
                    </a:lnTo>
                    <a:lnTo>
                      <a:pt x="383" y="622"/>
                    </a:lnTo>
                    <a:lnTo>
                      <a:pt x="386" y="622"/>
                    </a:lnTo>
                    <a:lnTo>
                      <a:pt x="387" y="624"/>
                    </a:lnTo>
                    <a:lnTo>
                      <a:pt x="387" y="626"/>
                    </a:lnTo>
                    <a:lnTo>
                      <a:pt x="384" y="626"/>
                    </a:lnTo>
                    <a:lnTo>
                      <a:pt x="382" y="626"/>
                    </a:lnTo>
                    <a:lnTo>
                      <a:pt x="383" y="627"/>
                    </a:lnTo>
                    <a:lnTo>
                      <a:pt x="383" y="629"/>
                    </a:lnTo>
                    <a:lnTo>
                      <a:pt x="384" y="631"/>
                    </a:lnTo>
                    <a:lnTo>
                      <a:pt x="384" y="633"/>
                    </a:lnTo>
                    <a:lnTo>
                      <a:pt x="382" y="633"/>
                    </a:lnTo>
                    <a:lnTo>
                      <a:pt x="380" y="633"/>
                    </a:lnTo>
                    <a:lnTo>
                      <a:pt x="378" y="633"/>
                    </a:lnTo>
                    <a:lnTo>
                      <a:pt x="376" y="633"/>
                    </a:lnTo>
                    <a:lnTo>
                      <a:pt x="374" y="633"/>
                    </a:lnTo>
                    <a:lnTo>
                      <a:pt x="372" y="633"/>
                    </a:lnTo>
                    <a:lnTo>
                      <a:pt x="372" y="636"/>
                    </a:lnTo>
                    <a:lnTo>
                      <a:pt x="373" y="638"/>
                    </a:lnTo>
                    <a:lnTo>
                      <a:pt x="374" y="638"/>
                    </a:lnTo>
                    <a:lnTo>
                      <a:pt x="375" y="638"/>
                    </a:lnTo>
                    <a:lnTo>
                      <a:pt x="376" y="638"/>
                    </a:lnTo>
                    <a:lnTo>
                      <a:pt x="377" y="638"/>
                    </a:lnTo>
                    <a:lnTo>
                      <a:pt x="378" y="640"/>
                    </a:lnTo>
                    <a:lnTo>
                      <a:pt x="378" y="641"/>
                    </a:lnTo>
                    <a:lnTo>
                      <a:pt x="376" y="641"/>
                    </a:lnTo>
                    <a:lnTo>
                      <a:pt x="374" y="641"/>
                    </a:lnTo>
                    <a:lnTo>
                      <a:pt x="374" y="643"/>
                    </a:lnTo>
                    <a:lnTo>
                      <a:pt x="375" y="645"/>
                    </a:lnTo>
                    <a:lnTo>
                      <a:pt x="373" y="645"/>
                    </a:lnTo>
                    <a:lnTo>
                      <a:pt x="371" y="645"/>
                    </a:lnTo>
                    <a:lnTo>
                      <a:pt x="371" y="647"/>
                    </a:lnTo>
                    <a:lnTo>
                      <a:pt x="372" y="649"/>
                    </a:lnTo>
                    <a:lnTo>
                      <a:pt x="370" y="649"/>
                    </a:lnTo>
                    <a:lnTo>
                      <a:pt x="367" y="649"/>
                    </a:lnTo>
                    <a:lnTo>
                      <a:pt x="367" y="652"/>
                    </a:lnTo>
                    <a:lnTo>
                      <a:pt x="369" y="653"/>
                    </a:lnTo>
                    <a:lnTo>
                      <a:pt x="366" y="653"/>
                    </a:lnTo>
                    <a:lnTo>
                      <a:pt x="364" y="653"/>
                    </a:lnTo>
                    <a:lnTo>
                      <a:pt x="364" y="655"/>
                    </a:lnTo>
                    <a:lnTo>
                      <a:pt x="365" y="657"/>
                    </a:lnTo>
                    <a:lnTo>
                      <a:pt x="363" y="657"/>
                    </a:lnTo>
                    <a:lnTo>
                      <a:pt x="361" y="657"/>
                    </a:lnTo>
                    <a:lnTo>
                      <a:pt x="361" y="659"/>
                    </a:lnTo>
                    <a:lnTo>
                      <a:pt x="362" y="661"/>
                    </a:lnTo>
                    <a:lnTo>
                      <a:pt x="360" y="661"/>
                    </a:lnTo>
                    <a:lnTo>
                      <a:pt x="358" y="661"/>
                    </a:lnTo>
                    <a:lnTo>
                      <a:pt x="358" y="663"/>
                    </a:lnTo>
                    <a:lnTo>
                      <a:pt x="359" y="664"/>
                    </a:lnTo>
                    <a:lnTo>
                      <a:pt x="357" y="664"/>
                    </a:lnTo>
                    <a:lnTo>
                      <a:pt x="355" y="664"/>
                    </a:lnTo>
                    <a:lnTo>
                      <a:pt x="355" y="666"/>
                    </a:lnTo>
                    <a:lnTo>
                      <a:pt x="356" y="669"/>
                    </a:lnTo>
                    <a:lnTo>
                      <a:pt x="354" y="669"/>
                    </a:lnTo>
                    <a:lnTo>
                      <a:pt x="351" y="669"/>
                    </a:lnTo>
                    <a:lnTo>
                      <a:pt x="351" y="671"/>
                    </a:lnTo>
                    <a:lnTo>
                      <a:pt x="353" y="673"/>
                    </a:lnTo>
                    <a:lnTo>
                      <a:pt x="350" y="673"/>
                    </a:lnTo>
                    <a:lnTo>
                      <a:pt x="348" y="673"/>
                    </a:lnTo>
                    <a:lnTo>
                      <a:pt x="348" y="675"/>
                    </a:lnTo>
                    <a:lnTo>
                      <a:pt x="349" y="677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8"/>
                    </a:lnTo>
                    <a:lnTo>
                      <a:pt x="346" y="680"/>
                    </a:lnTo>
                    <a:lnTo>
                      <a:pt x="344" y="680"/>
                    </a:lnTo>
                    <a:lnTo>
                      <a:pt x="342" y="680"/>
                    </a:lnTo>
                    <a:lnTo>
                      <a:pt x="342" y="682"/>
                    </a:lnTo>
                    <a:lnTo>
                      <a:pt x="343" y="685"/>
                    </a:lnTo>
                    <a:lnTo>
                      <a:pt x="341" y="685"/>
                    </a:lnTo>
                    <a:lnTo>
                      <a:pt x="339" y="685"/>
                    </a:lnTo>
                    <a:lnTo>
                      <a:pt x="339" y="687"/>
                    </a:lnTo>
                    <a:lnTo>
                      <a:pt x="340" y="689"/>
                    </a:lnTo>
                    <a:lnTo>
                      <a:pt x="338" y="689"/>
                    </a:lnTo>
                    <a:lnTo>
                      <a:pt x="336" y="689"/>
                    </a:lnTo>
                    <a:lnTo>
                      <a:pt x="334" y="687"/>
                    </a:lnTo>
                    <a:lnTo>
                      <a:pt x="334" y="685"/>
                    </a:lnTo>
                    <a:lnTo>
                      <a:pt x="332" y="685"/>
                    </a:lnTo>
                    <a:lnTo>
                      <a:pt x="330" y="685"/>
                    </a:lnTo>
                    <a:lnTo>
                      <a:pt x="329" y="682"/>
                    </a:lnTo>
                    <a:lnTo>
                      <a:pt x="329" y="680"/>
                    </a:lnTo>
                    <a:lnTo>
                      <a:pt x="327" y="680"/>
                    </a:lnTo>
                    <a:lnTo>
                      <a:pt x="325" y="680"/>
                    </a:lnTo>
                    <a:lnTo>
                      <a:pt x="325" y="678"/>
                    </a:lnTo>
                    <a:lnTo>
                      <a:pt x="324" y="676"/>
                    </a:lnTo>
                    <a:lnTo>
                      <a:pt x="322" y="676"/>
                    </a:lnTo>
                    <a:lnTo>
                      <a:pt x="320" y="676"/>
                    </a:lnTo>
                    <a:lnTo>
                      <a:pt x="320" y="678"/>
                    </a:lnTo>
                    <a:lnTo>
                      <a:pt x="321" y="680"/>
                    </a:lnTo>
                    <a:lnTo>
                      <a:pt x="323" y="680"/>
                    </a:lnTo>
                    <a:lnTo>
                      <a:pt x="325" y="680"/>
                    </a:lnTo>
                    <a:lnTo>
                      <a:pt x="326" y="682"/>
                    </a:lnTo>
                    <a:lnTo>
                      <a:pt x="326" y="685"/>
                    </a:lnTo>
                    <a:lnTo>
                      <a:pt x="328" y="685"/>
                    </a:lnTo>
                    <a:lnTo>
                      <a:pt x="330" y="685"/>
                    </a:lnTo>
                    <a:lnTo>
                      <a:pt x="330" y="687"/>
                    </a:lnTo>
                    <a:lnTo>
                      <a:pt x="331" y="689"/>
                    </a:lnTo>
                    <a:lnTo>
                      <a:pt x="333" y="689"/>
                    </a:lnTo>
                    <a:lnTo>
                      <a:pt x="336" y="689"/>
                    </a:lnTo>
                    <a:lnTo>
                      <a:pt x="336" y="691"/>
                    </a:lnTo>
                    <a:lnTo>
                      <a:pt x="337" y="692"/>
                    </a:lnTo>
                    <a:lnTo>
                      <a:pt x="334" y="692"/>
                    </a:lnTo>
                    <a:lnTo>
                      <a:pt x="332" y="692"/>
                    </a:lnTo>
                    <a:lnTo>
                      <a:pt x="332" y="694"/>
                    </a:lnTo>
                    <a:lnTo>
                      <a:pt x="333" y="696"/>
                    </a:lnTo>
                    <a:lnTo>
                      <a:pt x="331" y="696"/>
                    </a:lnTo>
                    <a:lnTo>
                      <a:pt x="329" y="696"/>
                    </a:lnTo>
                    <a:lnTo>
                      <a:pt x="329" y="698"/>
                    </a:lnTo>
                    <a:lnTo>
                      <a:pt x="330" y="700"/>
                    </a:lnTo>
                    <a:lnTo>
                      <a:pt x="328" y="700"/>
                    </a:lnTo>
                    <a:lnTo>
                      <a:pt x="326" y="700"/>
                    </a:lnTo>
                    <a:lnTo>
                      <a:pt x="324" y="700"/>
                    </a:lnTo>
                    <a:lnTo>
                      <a:pt x="322" y="700"/>
                    </a:lnTo>
                    <a:lnTo>
                      <a:pt x="322" y="703"/>
                    </a:lnTo>
                    <a:lnTo>
                      <a:pt x="323" y="705"/>
                    </a:lnTo>
                    <a:lnTo>
                      <a:pt x="324" y="706"/>
                    </a:lnTo>
                    <a:lnTo>
                      <a:pt x="324" y="708"/>
                    </a:lnTo>
                    <a:lnTo>
                      <a:pt x="322" y="708"/>
                    </a:lnTo>
                    <a:lnTo>
                      <a:pt x="320" y="708"/>
                    </a:lnTo>
                    <a:lnTo>
                      <a:pt x="321" y="710"/>
                    </a:lnTo>
                    <a:lnTo>
                      <a:pt x="321" y="712"/>
                    </a:lnTo>
                    <a:lnTo>
                      <a:pt x="319" y="712"/>
                    </a:lnTo>
                    <a:lnTo>
                      <a:pt x="316" y="712"/>
                    </a:lnTo>
                    <a:lnTo>
                      <a:pt x="317" y="714"/>
                    </a:lnTo>
                    <a:lnTo>
                      <a:pt x="317" y="716"/>
                    </a:lnTo>
                    <a:lnTo>
                      <a:pt x="315" y="716"/>
                    </a:lnTo>
                    <a:lnTo>
                      <a:pt x="313" y="716"/>
                    </a:lnTo>
                    <a:lnTo>
                      <a:pt x="313" y="714"/>
                    </a:lnTo>
                    <a:lnTo>
                      <a:pt x="312" y="712"/>
                    </a:lnTo>
                    <a:lnTo>
                      <a:pt x="310" y="712"/>
                    </a:lnTo>
                    <a:lnTo>
                      <a:pt x="308" y="712"/>
                    </a:lnTo>
                    <a:lnTo>
                      <a:pt x="309" y="714"/>
                    </a:lnTo>
                    <a:lnTo>
                      <a:pt x="309" y="716"/>
                    </a:lnTo>
                    <a:lnTo>
                      <a:pt x="311" y="716"/>
                    </a:lnTo>
                    <a:lnTo>
                      <a:pt x="313" y="716"/>
                    </a:lnTo>
                    <a:lnTo>
                      <a:pt x="314" y="719"/>
                    </a:lnTo>
                    <a:lnTo>
                      <a:pt x="314" y="720"/>
                    </a:lnTo>
                    <a:lnTo>
                      <a:pt x="315" y="722"/>
                    </a:lnTo>
                    <a:lnTo>
                      <a:pt x="315" y="724"/>
                    </a:lnTo>
                    <a:lnTo>
                      <a:pt x="313" y="724"/>
                    </a:lnTo>
                    <a:lnTo>
                      <a:pt x="311" y="724"/>
                    </a:lnTo>
                    <a:lnTo>
                      <a:pt x="312" y="726"/>
                    </a:lnTo>
                    <a:lnTo>
                      <a:pt x="312" y="728"/>
                    </a:lnTo>
                    <a:lnTo>
                      <a:pt x="308" y="728"/>
                    </a:lnTo>
                    <a:lnTo>
                      <a:pt x="306" y="728"/>
                    </a:lnTo>
                    <a:lnTo>
                      <a:pt x="304" y="728"/>
                    </a:lnTo>
                    <a:lnTo>
                      <a:pt x="304" y="726"/>
                    </a:lnTo>
                    <a:lnTo>
                      <a:pt x="303" y="724"/>
                    </a:lnTo>
                    <a:lnTo>
                      <a:pt x="305" y="724"/>
                    </a:lnTo>
                    <a:lnTo>
                      <a:pt x="307" y="724"/>
                    </a:lnTo>
                    <a:lnTo>
                      <a:pt x="307" y="722"/>
                    </a:lnTo>
                    <a:lnTo>
                      <a:pt x="306" y="721"/>
                    </a:lnTo>
                    <a:lnTo>
                      <a:pt x="304" y="721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7" y="721"/>
                    </a:lnTo>
                    <a:lnTo>
                      <a:pt x="297" y="719"/>
                    </a:lnTo>
                    <a:lnTo>
                      <a:pt x="296" y="716"/>
                    </a:lnTo>
                    <a:lnTo>
                      <a:pt x="294" y="716"/>
                    </a:lnTo>
                    <a:lnTo>
                      <a:pt x="292" y="716"/>
                    </a:lnTo>
                    <a:lnTo>
                      <a:pt x="293" y="719"/>
                    </a:lnTo>
                    <a:lnTo>
                      <a:pt x="293" y="721"/>
                    </a:lnTo>
                    <a:lnTo>
                      <a:pt x="295" y="721"/>
                    </a:lnTo>
                    <a:lnTo>
                      <a:pt x="297" y="721"/>
                    </a:lnTo>
                    <a:lnTo>
                      <a:pt x="298" y="722"/>
                    </a:lnTo>
                    <a:lnTo>
                      <a:pt x="298" y="724"/>
                    </a:lnTo>
                    <a:lnTo>
                      <a:pt x="299" y="726"/>
                    </a:lnTo>
                    <a:lnTo>
                      <a:pt x="299" y="728"/>
                    </a:lnTo>
                    <a:lnTo>
                      <a:pt x="301" y="728"/>
                    </a:lnTo>
                    <a:lnTo>
                      <a:pt x="304" y="728"/>
                    </a:lnTo>
                    <a:lnTo>
                      <a:pt x="305" y="730"/>
                    </a:lnTo>
                    <a:lnTo>
                      <a:pt x="305" y="732"/>
                    </a:lnTo>
                    <a:lnTo>
                      <a:pt x="306" y="735"/>
                    </a:lnTo>
                    <a:lnTo>
                      <a:pt x="306" y="737"/>
                    </a:lnTo>
                    <a:lnTo>
                      <a:pt x="305" y="737"/>
                    </a:lnTo>
                    <a:lnTo>
                      <a:pt x="303" y="737"/>
                    </a:lnTo>
                    <a:lnTo>
                      <a:pt x="303" y="738"/>
                    </a:lnTo>
                    <a:lnTo>
                      <a:pt x="304" y="740"/>
                    </a:lnTo>
                    <a:lnTo>
                      <a:pt x="301" y="740"/>
                    </a:lnTo>
                    <a:lnTo>
                      <a:pt x="299" y="740"/>
                    </a:lnTo>
                    <a:lnTo>
                      <a:pt x="299" y="742"/>
                    </a:lnTo>
                    <a:lnTo>
                      <a:pt x="300" y="744"/>
                    </a:lnTo>
                    <a:lnTo>
                      <a:pt x="298" y="744"/>
                    </a:lnTo>
                    <a:lnTo>
                      <a:pt x="296" y="744"/>
                    </a:lnTo>
                    <a:lnTo>
                      <a:pt x="295" y="742"/>
                    </a:lnTo>
                    <a:lnTo>
                      <a:pt x="295" y="740"/>
                    </a:lnTo>
                    <a:lnTo>
                      <a:pt x="293" y="740"/>
                    </a:lnTo>
                    <a:lnTo>
                      <a:pt x="291" y="740"/>
                    </a:lnTo>
                    <a:lnTo>
                      <a:pt x="291" y="742"/>
                    </a:lnTo>
                    <a:lnTo>
                      <a:pt x="292" y="744"/>
                    </a:lnTo>
                    <a:lnTo>
                      <a:pt x="294" y="744"/>
                    </a:lnTo>
                    <a:lnTo>
                      <a:pt x="296" y="744"/>
                    </a:lnTo>
                    <a:lnTo>
                      <a:pt x="296" y="746"/>
                    </a:lnTo>
                    <a:lnTo>
                      <a:pt x="297" y="748"/>
                    </a:lnTo>
                    <a:lnTo>
                      <a:pt x="295" y="748"/>
                    </a:lnTo>
                    <a:lnTo>
                      <a:pt x="293" y="748"/>
                    </a:lnTo>
                    <a:lnTo>
                      <a:pt x="293" y="750"/>
                    </a:lnTo>
                    <a:lnTo>
                      <a:pt x="294" y="753"/>
                    </a:lnTo>
                    <a:lnTo>
                      <a:pt x="292" y="753"/>
                    </a:lnTo>
                    <a:lnTo>
                      <a:pt x="290" y="753"/>
                    </a:lnTo>
                    <a:lnTo>
                      <a:pt x="288" y="753"/>
                    </a:lnTo>
                    <a:lnTo>
                      <a:pt x="286" y="753"/>
                    </a:lnTo>
                    <a:lnTo>
                      <a:pt x="287" y="755"/>
                    </a:lnTo>
                    <a:lnTo>
                      <a:pt x="287" y="756"/>
                    </a:lnTo>
                    <a:lnTo>
                      <a:pt x="284" y="756"/>
                    </a:lnTo>
                    <a:lnTo>
                      <a:pt x="282" y="757"/>
                    </a:lnTo>
                    <a:lnTo>
                      <a:pt x="283" y="758"/>
                    </a:lnTo>
                    <a:lnTo>
                      <a:pt x="283" y="760"/>
                    </a:lnTo>
                    <a:lnTo>
                      <a:pt x="284" y="760"/>
                    </a:lnTo>
                    <a:lnTo>
                      <a:pt x="286" y="760"/>
                    </a:lnTo>
                    <a:lnTo>
                      <a:pt x="288" y="760"/>
                    </a:lnTo>
                    <a:lnTo>
                      <a:pt x="288" y="760"/>
                    </a:lnTo>
                    <a:lnTo>
                      <a:pt x="289" y="762"/>
                    </a:lnTo>
                    <a:lnTo>
                      <a:pt x="289" y="764"/>
                    </a:lnTo>
                    <a:lnTo>
                      <a:pt x="287" y="764"/>
                    </a:lnTo>
                    <a:lnTo>
                      <a:pt x="284" y="764"/>
                    </a:lnTo>
                    <a:lnTo>
                      <a:pt x="282" y="764"/>
                    </a:lnTo>
                    <a:lnTo>
                      <a:pt x="280" y="764"/>
                    </a:lnTo>
                    <a:lnTo>
                      <a:pt x="281" y="766"/>
                    </a:lnTo>
                    <a:lnTo>
                      <a:pt x="281" y="769"/>
                    </a:lnTo>
                    <a:lnTo>
                      <a:pt x="282" y="771"/>
                    </a:lnTo>
                    <a:lnTo>
                      <a:pt x="283" y="772"/>
                    </a:lnTo>
                    <a:lnTo>
                      <a:pt x="281" y="773"/>
                    </a:lnTo>
                    <a:lnTo>
                      <a:pt x="279" y="773"/>
                    </a:lnTo>
                    <a:lnTo>
                      <a:pt x="277" y="773"/>
                    </a:lnTo>
                    <a:lnTo>
                      <a:pt x="275" y="773"/>
                    </a:lnTo>
                    <a:lnTo>
                      <a:pt x="275" y="774"/>
                    </a:lnTo>
                    <a:lnTo>
                      <a:pt x="276" y="776"/>
                    </a:lnTo>
                    <a:lnTo>
                      <a:pt x="276" y="778"/>
                    </a:lnTo>
                    <a:lnTo>
                      <a:pt x="277" y="780"/>
                    </a:lnTo>
                    <a:lnTo>
                      <a:pt x="275" y="780"/>
                    </a:lnTo>
                    <a:lnTo>
                      <a:pt x="273" y="780"/>
                    </a:lnTo>
                    <a:lnTo>
                      <a:pt x="274" y="782"/>
                    </a:lnTo>
                    <a:lnTo>
                      <a:pt x="274" y="785"/>
                    </a:lnTo>
                    <a:lnTo>
                      <a:pt x="272" y="785"/>
                    </a:lnTo>
                    <a:lnTo>
                      <a:pt x="270" y="785"/>
                    </a:lnTo>
                    <a:lnTo>
                      <a:pt x="267" y="785"/>
                    </a:lnTo>
                    <a:lnTo>
                      <a:pt x="265" y="785"/>
                    </a:lnTo>
                    <a:lnTo>
                      <a:pt x="265" y="782"/>
                    </a:lnTo>
                    <a:lnTo>
                      <a:pt x="264" y="780"/>
                    </a:lnTo>
                    <a:lnTo>
                      <a:pt x="262" y="780"/>
                    </a:lnTo>
                    <a:lnTo>
                      <a:pt x="260" y="781"/>
                    </a:lnTo>
                    <a:lnTo>
                      <a:pt x="261" y="782"/>
                    </a:lnTo>
                    <a:lnTo>
                      <a:pt x="261" y="785"/>
                    </a:lnTo>
                    <a:lnTo>
                      <a:pt x="263" y="785"/>
                    </a:lnTo>
                    <a:lnTo>
                      <a:pt x="265" y="785"/>
                    </a:lnTo>
                    <a:lnTo>
                      <a:pt x="266" y="787"/>
                    </a:lnTo>
                    <a:lnTo>
                      <a:pt x="266" y="789"/>
                    </a:lnTo>
                    <a:lnTo>
                      <a:pt x="267" y="791"/>
                    </a:lnTo>
                    <a:lnTo>
                      <a:pt x="267" y="793"/>
                    </a:lnTo>
                    <a:lnTo>
                      <a:pt x="266" y="793"/>
                    </a:lnTo>
                    <a:lnTo>
                      <a:pt x="264" y="793"/>
                    </a:lnTo>
                    <a:lnTo>
                      <a:pt x="264" y="795"/>
                    </a:lnTo>
                    <a:lnTo>
                      <a:pt x="265" y="796"/>
                    </a:lnTo>
                    <a:lnTo>
                      <a:pt x="263" y="796"/>
                    </a:lnTo>
                    <a:lnTo>
                      <a:pt x="261" y="797"/>
                    </a:lnTo>
                    <a:lnTo>
                      <a:pt x="261" y="798"/>
                    </a:lnTo>
                    <a:lnTo>
                      <a:pt x="262" y="800"/>
                    </a:lnTo>
                    <a:lnTo>
                      <a:pt x="260" y="800"/>
                    </a:lnTo>
                    <a:lnTo>
                      <a:pt x="258" y="800"/>
                    </a:lnTo>
                    <a:lnTo>
                      <a:pt x="258" y="803"/>
                    </a:lnTo>
                    <a:lnTo>
                      <a:pt x="259" y="805"/>
                    </a:lnTo>
                    <a:lnTo>
                      <a:pt x="257" y="805"/>
                    </a:lnTo>
                    <a:lnTo>
                      <a:pt x="255" y="805"/>
                    </a:lnTo>
                    <a:lnTo>
                      <a:pt x="256" y="807"/>
                    </a:lnTo>
                    <a:lnTo>
                      <a:pt x="256" y="809"/>
                    </a:lnTo>
                    <a:lnTo>
                      <a:pt x="254" y="809"/>
                    </a:lnTo>
                    <a:lnTo>
                      <a:pt x="251" y="809"/>
                    </a:lnTo>
                    <a:lnTo>
                      <a:pt x="253" y="811"/>
                    </a:lnTo>
                    <a:lnTo>
                      <a:pt x="253" y="813"/>
                    </a:lnTo>
                    <a:lnTo>
                      <a:pt x="250" y="813"/>
                    </a:lnTo>
                    <a:lnTo>
                      <a:pt x="248" y="813"/>
                    </a:lnTo>
                    <a:lnTo>
                      <a:pt x="249" y="815"/>
                    </a:lnTo>
                    <a:lnTo>
                      <a:pt x="250" y="817"/>
                    </a:lnTo>
                    <a:lnTo>
                      <a:pt x="248" y="817"/>
                    </a:lnTo>
                    <a:lnTo>
                      <a:pt x="246" y="817"/>
                    </a:lnTo>
                    <a:lnTo>
                      <a:pt x="246" y="820"/>
                    </a:lnTo>
                    <a:lnTo>
                      <a:pt x="247" y="821"/>
                    </a:lnTo>
                    <a:lnTo>
                      <a:pt x="245" y="822"/>
                    </a:lnTo>
                    <a:lnTo>
                      <a:pt x="243" y="822"/>
                    </a:lnTo>
                    <a:lnTo>
                      <a:pt x="244" y="824"/>
                    </a:lnTo>
                    <a:lnTo>
                      <a:pt x="244" y="825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7" y="828"/>
                    </a:lnTo>
                    <a:lnTo>
                      <a:pt x="238" y="829"/>
                    </a:lnTo>
                    <a:lnTo>
                      <a:pt x="240" y="829"/>
                    </a:lnTo>
                    <a:lnTo>
                      <a:pt x="241" y="829"/>
                    </a:lnTo>
                    <a:lnTo>
                      <a:pt x="242" y="831"/>
                    </a:lnTo>
                    <a:lnTo>
                      <a:pt x="243" y="833"/>
                    </a:lnTo>
                    <a:lnTo>
                      <a:pt x="241" y="833"/>
                    </a:lnTo>
                    <a:lnTo>
                      <a:pt x="239" y="833"/>
                    </a:lnTo>
                    <a:lnTo>
                      <a:pt x="239" y="836"/>
                    </a:lnTo>
                    <a:lnTo>
                      <a:pt x="240" y="838"/>
                    </a:lnTo>
                    <a:lnTo>
                      <a:pt x="238" y="838"/>
                    </a:lnTo>
                    <a:lnTo>
                      <a:pt x="236" y="838"/>
                    </a:lnTo>
                    <a:lnTo>
                      <a:pt x="237" y="840"/>
                    </a:lnTo>
                    <a:lnTo>
                      <a:pt x="237" y="842"/>
                    </a:lnTo>
                    <a:lnTo>
                      <a:pt x="234" y="842"/>
                    </a:lnTo>
                    <a:lnTo>
                      <a:pt x="232" y="842"/>
                    </a:lnTo>
                    <a:lnTo>
                      <a:pt x="230" y="842"/>
                    </a:lnTo>
                    <a:lnTo>
                      <a:pt x="228" y="842"/>
                    </a:lnTo>
                    <a:lnTo>
                      <a:pt x="229" y="844"/>
                    </a:lnTo>
                    <a:lnTo>
                      <a:pt x="230" y="846"/>
                    </a:lnTo>
                    <a:lnTo>
                      <a:pt x="230" y="848"/>
                    </a:lnTo>
                    <a:lnTo>
                      <a:pt x="231" y="849"/>
                    </a:lnTo>
                    <a:lnTo>
                      <a:pt x="229" y="850"/>
                    </a:lnTo>
                    <a:lnTo>
                      <a:pt x="227" y="850"/>
                    </a:lnTo>
                    <a:lnTo>
                      <a:pt x="227" y="853"/>
                    </a:lnTo>
                    <a:lnTo>
                      <a:pt x="228" y="854"/>
                    </a:lnTo>
                    <a:lnTo>
                      <a:pt x="226" y="854"/>
                    </a:lnTo>
                    <a:lnTo>
                      <a:pt x="224" y="855"/>
                    </a:lnTo>
                    <a:lnTo>
                      <a:pt x="222" y="855"/>
                    </a:lnTo>
                    <a:lnTo>
                      <a:pt x="220" y="855"/>
                    </a:lnTo>
                    <a:lnTo>
                      <a:pt x="221" y="857"/>
                    </a:lnTo>
                    <a:lnTo>
                      <a:pt x="221" y="859"/>
                    </a:lnTo>
                    <a:lnTo>
                      <a:pt x="222" y="860"/>
                    </a:lnTo>
                    <a:lnTo>
                      <a:pt x="223" y="862"/>
                    </a:lnTo>
                    <a:lnTo>
                      <a:pt x="221" y="862"/>
                    </a:lnTo>
                    <a:lnTo>
                      <a:pt x="218" y="862"/>
                    </a:lnTo>
                    <a:lnTo>
                      <a:pt x="220" y="864"/>
                    </a:lnTo>
                    <a:lnTo>
                      <a:pt x="220" y="866"/>
                    </a:lnTo>
                    <a:lnTo>
                      <a:pt x="217" y="866"/>
                    </a:lnTo>
                    <a:lnTo>
                      <a:pt x="215" y="866"/>
                    </a:lnTo>
                    <a:lnTo>
                      <a:pt x="213" y="866"/>
                    </a:lnTo>
                    <a:lnTo>
                      <a:pt x="211" y="867"/>
                    </a:lnTo>
                    <a:lnTo>
                      <a:pt x="212" y="870"/>
                    </a:lnTo>
                    <a:lnTo>
                      <a:pt x="213" y="871"/>
                    </a:lnTo>
                    <a:lnTo>
                      <a:pt x="213" y="873"/>
                    </a:lnTo>
                    <a:lnTo>
                      <a:pt x="214" y="875"/>
                    </a:lnTo>
                    <a:lnTo>
                      <a:pt x="212" y="875"/>
                    </a:lnTo>
                    <a:lnTo>
                      <a:pt x="210" y="875"/>
                    </a:lnTo>
                    <a:lnTo>
                      <a:pt x="211" y="877"/>
                    </a:lnTo>
                    <a:lnTo>
                      <a:pt x="211" y="879"/>
                    </a:lnTo>
                    <a:lnTo>
                      <a:pt x="209" y="879"/>
                    </a:lnTo>
                    <a:lnTo>
                      <a:pt x="207" y="879"/>
                    </a:lnTo>
                    <a:lnTo>
                      <a:pt x="208" y="881"/>
                    </a:lnTo>
                    <a:lnTo>
                      <a:pt x="209" y="883"/>
                    </a:lnTo>
                    <a:lnTo>
                      <a:pt x="207" y="883"/>
                    </a:lnTo>
                    <a:lnTo>
                      <a:pt x="205" y="883"/>
                    </a:lnTo>
                    <a:lnTo>
                      <a:pt x="203" y="883"/>
                    </a:lnTo>
                    <a:lnTo>
                      <a:pt x="200" y="884"/>
                    </a:lnTo>
                    <a:lnTo>
                      <a:pt x="200" y="886"/>
                    </a:lnTo>
                    <a:lnTo>
                      <a:pt x="201" y="888"/>
                    </a:lnTo>
                    <a:lnTo>
                      <a:pt x="203" y="890"/>
                    </a:lnTo>
                    <a:lnTo>
                      <a:pt x="203" y="892"/>
                    </a:lnTo>
                    <a:lnTo>
                      <a:pt x="200" y="892"/>
                    </a:lnTo>
                    <a:lnTo>
                      <a:pt x="198" y="892"/>
                    </a:lnTo>
                    <a:lnTo>
                      <a:pt x="199" y="894"/>
                    </a:lnTo>
                    <a:lnTo>
                      <a:pt x="200" y="896"/>
                    </a:lnTo>
                    <a:lnTo>
                      <a:pt x="198" y="896"/>
                    </a:lnTo>
                    <a:lnTo>
                      <a:pt x="196" y="896"/>
                    </a:lnTo>
                    <a:lnTo>
                      <a:pt x="196" y="898"/>
                    </a:lnTo>
                    <a:lnTo>
                      <a:pt x="197" y="900"/>
                    </a:lnTo>
                    <a:lnTo>
                      <a:pt x="195" y="900"/>
                    </a:lnTo>
                    <a:lnTo>
                      <a:pt x="193" y="900"/>
                    </a:lnTo>
                    <a:lnTo>
                      <a:pt x="194" y="903"/>
                    </a:lnTo>
                    <a:lnTo>
                      <a:pt x="195" y="905"/>
                    </a:lnTo>
                    <a:lnTo>
                      <a:pt x="193" y="905"/>
                    </a:lnTo>
                    <a:lnTo>
                      <a:pt x="191" y="905"/>
                    </a:lnTo>
                    <a:lnTo>
                      <a:pt x="190" y="903"/>
                    </a:lnTo>
                    <a:lnTo>
                      <a:pt x="189" y="902"/>
                    </a:lnTo>
                    <a:lnTo>
                      <a:pt x="187" y="902"/>
                    </a:lnTo>
                    <a:lnTo>
                      <a:pt x="184" y="902"/>
                    </a:lnTo>
                    <a:lnTo>
                      <a:pt x="186" y="904"/>
                    </a:lnTo>
                    <a:lnTo>
                      <a:pt x="187" y="906"/>
                    </a:lnTo>
                    <a:lnTo>
                      <a:pt x="189" y="905"/>
                    </a:lnTo>
                    <a:lnTo>
                      <a:pt x="191" y="905"/>
                    </a:lnTo>
                    <a:lnTo>
                      <a:pt x="191" y="907"/>
                    </a:lnTo>
                    <a:lnTo>
                      <a:pt x="192" y="909"/>
                    </a:lnTo>
                    <a:lnTo>
                      <a:pt x="190" y="909"/>
                    </a:lnTo>
                    <a:lnTo>
                      <a:pt x="188" y="909"/>
                    </a:lnTo>
                    <a:lnTo>
                      <a:pt x="189" y="911"/>
                    </a:lnTo>
                    <a:lnTo>
                      <a:pt x="189" y="913"/>
                    </a:lnTo>
                    <a:lnTo>
                      <a:pt x="188" y="913"/>
                    </a:lnTo>
                    <a:lnTo>
                      <a:pt x="186" y="913"/>
                    </a:lnTo>
                    <a:lnTo>
                      <a:pt x="186" y="915"/>
                    </a:lnTo>
                    <a:lnTo>
                      <a:pt x="187" y="917"/>
                    </a:lnTo>
                    <a:lnTo>
                      <a:pt x="184" y="917"/>
                    </a:lnTo>
                    <a:lnTo>
                      <a:pt x="182" y="917"/>
                    </a:lnTo>
                    <a:lnTo>
                      <a:pt x="183" y="920"/>
                    </a:lnTo>
                    <a:lnTo>
                      <a:pt x="183" y="922"/>
                    </a:lnTo>
                    <a:lnTo>
                      <a:pt x="181" y="922"/>
                    </a:lnTo>
                    <a:lnTo>
                      <a:pt x="179" y="922"/>
                    </a:lnTo>
                    <a:lnTo>
                      <a:pt x="180" y="924"/>
                    </a:lnTo>
                    <a:lnTo>
                      <a:pt x="181" y="926"/>
                    </a:lnTo>
                    <a:lnTo>
                      <a:pt x="179" y="926"/>
                    </a:lnTo>
                    <a:lnTo>
                      <a:pt x="177" y="926"/>
                    </a:lnTo>
                    <a:lnTo>
                      <a:pt x="178" y="928"/>
                    </a:lnTo>
                    <a:lnTo>
                      <a:pt x="178" y="930"/>
                    </a:lnTo>
                    <a:lnTo>
                      <a:pt x="176" y="930"/>
                    </a:lnTo>
                    <a:lnTo>
                      <a:pt x="174" y="930"/>
                    </a:lnTo>
                    <a:lnTo>
                      <a:pt x="175" y="932"/>
                    </a:lnTo>
                    <a:lnTo>
                      <a:pt x="176" y="934"/>
                    </a:lnTo>
                    <a:lnTo>
                      <a:pt x="177" y="937"/>
                    </a:lnTo>
                    <a:lnTo>
                      <a:pt x="177" y="938"/>
                    </a:lnTo>
                    <a:lnTo>
                      <a:pt x="175" y="939"/>
                    </a:lnTo>
                    <a:lnTo>
                      <a:pt x="173" y="939"/>
                    </a:lnTo>
                    <a:lnTo>
                      <a:pt x="174" y="941"/>
                    </a:lnTo>
                    <a:lnTo>
                      <a:pt x="175" y="942"/>
                    </a:lnTo>
                    <a:lnTo>
                      <a:pt x="173" y="943"/>
                    </a:lnTo>
                    <a:lnTo>
                      <a:pt x="171" y="943"/>
                    </a:lnTo>
                    <a:lnTo>
                      <a:pt x="172" y="945"/>
                    </a:lnTo>
                    <a:lnTo>
                      <a:pt x="172" y="947"/>
                    </a:lnTo>
                    <a:lnTo>
                      <a:pt x="170" y="947"/>
                    </a:lnTo>
                    <a:lnTo>
                      <a:pt x="167" y="947"/>
                    </a:lnTo>
                    <a:lnTo>
                      <a:pt x="168" y="949"/>
                    </a:lnTo>
                    <a:lnTo>
                      <a:pt x="170" y="952"/>
                    </a:lnTo>
                    <a:lnTo>
                      <a:pt x="167" y="952"/>
                    </a:lnTo>
                    <a:lnTo>
                      <a:pt x="165" y="952"/>
                    </a:lnTo>
                    <a:lnTo>
                      <a:pt x="166" y="954"/>
                    </a:lnTo>
                    <a:lnTo>
                      <a:pt x="166" y="956"/>
                    </a:lnTo>
                    <a:lnTo>
                      <a:pt x="165" y="956"/>
                    </a:lnTo>
                    <a:lnTo>
                      <a:pt x="163" y="956"/>
                    </a:lnTo>
                    <a:lnTo>
                      <a:pt x="162" y="954"/>
                    </a:lnTo>
                    <a:lnTo>
                      <a:pt x="161" y="953"/>
                    </a:lnTo>
                    <a:lnTo>
                      <a:pt x="159" y="953"/>
                    </a:lnTo>
                    <a:lnTo>
                      <a:pt x="157" y="953"/>
                    </a:lnTo>
                    <a:lnTo>
                      <a:pt x="156" y="950"/>
                    </a:lnTo>
                    <a:lnTo>
                      <a:pt x="156" y="949"/>
                    </a:lnTo>
                    <a:lnTo>
                      <a:pt x="154" y="949"/>
                    </a:lnTo>
                    <a:lnTo>
                      <a:pt x="151" y="949"/>
                    </a:lnTo>
                    <a:lnTo>
                      <a:pt x="150" y="947"/>
                    </a:lnTo>
                    <a:lnTo>
                      <a:pt x="149" y="945"/>
                    </a:lnTo>
                    <a:lnTo>
                      <a:pt x="147" y="946"/>
                    </a:lnTo>
                    <a:lnTo>
                      <a:pt x="145" y="946"/>
                    </a:lnTo>
                    <a:lnTo>
                      <a:pt x="146" y="948"/>
                    </a:lnTo>
                    <a:lnTo>
                      <a:pt x="147" y="950"/>
                    </a:lnTo>
                    <a:lnTo>
                      <a:pt x="149" y="949"/>
                    </a:lnTo>
                    <a:lnTo>
                      <a:pt x="151" y="949"/>
                    </a:lnTo>
                    <a:lnTo>
                      <a:pt x="151" y="952"/>
                    </a:lnTo>
                    <a:lnTo>
                      <a:pt x="153" y="954"/>
                    </a:lnTo>
                    <a:lnTo>
                      <a:pt x="155" y="953"/>
                    </a:lnTo>
                    <a:lnTo>
                      <a:pt x="157" y="953"/>
                    </a:lnTo>
                    <a:lnTo>
                      <a:pt x="158" y="955"/>
                    </a:lnTo>
                    <a:lnTo>
                      <a:pt x="159" y="957"/>
                    </a:lnTo>
                    <a:lnTo>
                      <a:pt x="161" y="956"/>
                    </a:lnTo>
                    <a:lnTo>
                      <a:pt x="163" y="956"/>
                    </a:lnTo>
                    <a:lnTo>
                      <a:pt x="163" y="958"/>
                    </a:lnTo>
                    <a:lnTo>
                      <a:pt x="164" y="960"/>
                    </a:lnTo>
                    <a:lnTo>
                      <a:pt x="162" y="960"/>
                    </a:lnTo>
                    <a:lnTo>
                      <a:pt x="160" y="960"/>
                    </a:lnTo>
                    <a:lnTo>
                      <a:pt x="161" y="962"/>
                    </a:lnTo>
                    <a:lnTo>
                      <a:pt x="162" y="964"/>
                    </a:lnTo>
                    <a:lnTo>
                      <a:pt x="163" y="966"/>
                    </a:lnTo>
                    <a:lnTo>
                      <a:pt x="163" y="967"/>
                    </a:lnTo>
                    <a:lnTo>
                      <a:pt x="161" y="969"/>
                    </a:lnTo>
                    <a:lnTo>
                      <a:pt x="159" y="969"/>
                    </a:lnTo>
                    <a:lnTo>
                      <a:pt x="157" y="969"/>
                    </a:lnTo>
                    <a:lnTo>
                      <a:pt x="155" y="969"/>
                    </a:lnTo>
                    <a:lnTo>
                      <a:pt x="156" y="971"/>
                    </a:lnTo>
                    <a:lnTo>
                      <a:pt x="157" y="973"/>
                    </a:lnTo>
                    <a:lnTo>
                      <a:pt x="158" y="975"/>
                    </a:lnTo>
                    <a:lnTo>
                      <a:pt x="158" y="976"/>
                    </a:lnTo>
                    <a:lnTo>
                      <a:pt x="156" y="977"/>
                    </a:lnTo>
                    <a:lnTo>
                      <a:pt x="154" y="977"/>
                    </a:lnTo>
                    <a:lnTo>
                      <a:pt x="155" y="979"/>
                    </a:lnTo>
                    <a:lnTo>
                      <a:pt x="156" y="981"/>
                    </a:lnTo>
                    <a:lnTo>
                      <a:pt x="154" y="981"/>
                    </a:lnTo>
                    <a:lnTo>
                      <a:pt x="151" y="981"/>
                    </a:lnTo>
                    <a:lnTo>
                      <a:pt x="153" y="983"/>
                    </a:lnTo>
                    <a:lnTo>
                      <a:pt x="153" y="986"/>
                    </a:lnTo>
                    <a:lnTo>
                      <a:pt x="151" y="986"/>
                    </a:lnTo>
                    <a:lnTo>
                      <a:pt x="149" y="986"/>
                    </a:lnTo>
                    <a:lnTo>
                      <a:pt x="149" y="988"/>
                    </a:lnTo>
                    <a:lnTo>
                      <a:pt x="150" y="990"/>
                    </a:lnTo>
                    <a:lnTo>
                      <a:pt x="148" y="990"/>
                    </a:lnTo>
                    <a:lnTo>
                      <a:pt x="146" y="990"/>
                    </a:lnTo>
                    <a:lnTo>
                      <a:pt x="147" y="992"/>
                    </a:lnTo>
                    <a:lnTo>
                      <a:pt x="148" y="994"/>
                    </a:lnTo>
                    <a:lnTo>
                      <a:pt x="146" y="994"/>
                    </a:lnTo>
                    <a:lnTo>
                      <a:pt x="144" y="995"/>
                    </a:lnTo>
                    <a:lnTo>
                      <a:pt x="145" y="996"/>
                    </a:lnTo>
                    <a:lnTo>
                      <a:pt x="146" y="998"/>
                    </a:lnTo>
                    <a:lnTo>
                      <a:pt x="144" y="998"/>
                    </a:lnTo>
                    <a:lnTo>
                      <a:pt x="142" y="999"/>
                    </a:lnTo>
                    <a:lnTo>
                      <a:pt x="143" y="1000"/>
                    </a:lnTo>
                    <a:lnTo>
                      <a:pt x="143" y="1003"/>
                    </a:lnTo>
                    <a:lnTo>
                      <a:pt x="141" y="1003"/>
                    </a:lnTo>
                    <a:lnTo>
                      <a:pt x="139" y="1004"/>
                    </a:lnTo>
                    <a:lnTo>
                      <a:pt x="140" y="1006"/>
                    </a:lnTo>
                    <a:lnTo>
                      <a:pt x="141" y="1007"/>
                    </a:lnTo>
                    <a:lnTo>
                      <a:pt x="142" y="1009"/>
                    </a:lnTo>
                    <a:lnTo>
                      <a:pt x="143" y="1011"/>
                    </a:lnTo>
                    <a:lnTo>
                      <a:pt x="141" y="1011"/>
                    </a:lnTo>
                    <a:lnTo>
                      <a:pt x="139" y="1011"/>
                    </a:lnTo>
                    <a:lnTo>
                      <a:pt x="137" y="1012"/>
                    </a:lnTo>
                    <a:lnTo>
                      <a:pt x="134" y="1012"/>
                    </a:lnTo>
                    <a:lnTo>
                      <a:pt x="135" y="1014"/>
                    </a:lnTo>
                    <a:lnTo>
                      <a:pt x="135" y="1016"/>
                    </a:lnTo>
                    <a:lnTo>
                      <a:pt x="133" y="1016"/>
                    </a:lnTo>
                    <a:lnTo>
                      <a:pt x="132" y="1016"/>
                    </a:lnTo>
                    <a:lnTo>
                      <a:pt x="132" y="1019"/>
                    </a:lnTo>
                    <a:lnTo>
                      <a:pt x="133" y="1021"/>
                    </a:lnTo>
                    <a:lnTo>
                      <a:pt x="134" y="1023"/>
                    </a:lnTo>
                    <a:lnTo>
                      <a:pt x="135" y="1024"/>
                    </a:lnTo>
                    <a:lnTo>
                      <a:pt x="133" y="1025"/>
                    </a:lnTo>
                    <a:lnTo>
                      <a:pt x="131" y="1025"/>
                    </a:lnTo>
                    <a:lnTo>
                      <a:pt x="129" y="1025"/>
                    </a:lnTo>
                    <a:lnTo>
                      <a:pt x="127" y="1026"/>
                    </a:lnTo>
                    <a:lnTo>
                      <a:pt x="128" y="1027"/>
                    </a:lnTo>
                    <a:lnTo>
                      <a:pt x="129" y="1029"/>
                    </a:lnTo>
                    <a:lnTo>
                      <a:pt x="130" y="1031"/>
                    </a:lnTo>
                    <a:lnTo>
                      <a:pt x="130" y="1033"/>
                    </a:lnTo>
                    <a:lnTo>
                      <a:pt x="129" y="1033"/>
                    </a:lnTo>
                    <a:lnTo>
                      <a:pt x="127" y="1033"/>
                    </a:lnTo>
                    <a:lnTo>
                      <a:pt x="127" y="1036"/>
                    </a:lnTo>
                    <a:lnTo>
                      <a:pt x="128" y="1038"/>
                    </a:lnTo>
                    <a:lnTo>
                      <a:pt x="126" y="1038"/>
                    </a:lnTo>
                    <a:lnTo>
                      <a:pt x="124" y="1039"/>
                    </a:lnTo>
                    <a:lnTo>
                      <a:pt x="125" y="1040"/>
                    </a:lnTo>
                    <a:lnTo>
                      <a:pt x="126" y="1042"/>
                    </a:lnTo>
                    <a:lnTo>
                      <a:pt x="124" y="1042"/>
                    </a:lnTo>
                    <a:lnTo>
                      <a:pt x="122" y="1043"/>
                    </a:lnTo>
                    <a:lnTo>
                      <a:pt x="123" y="1045"/>
                    </a:lnTo>
                    <a:lnTo>
                      <a:pt x="124" y="1046"/>
                    </a:lnTo>
                    <a:lnTo>
                      <a:pt x="122" y="1047"/>
                    </a:lnTo>
                    <a:lnTo>
                      <a:pt x="120" y="1047"/>
                    </a:lnTo>
                    <a:lnTo>
                      <a:pt x="118" y="1045"/>
                    </a:lnTo>
                    <a:lnTo>
                      <a:pt x="117" y="1044"/>
                    </a:lnTo>
                    <a:lnTo>
                      <a:pt x="115" y="1044"/>
                    </a:lnTo>
                    <a:lnTo>
                      <a:pt x="114" y="1044"/>
                    </a:lnTo>
                    <a:lnTo>
                      <a:pt x="114" y="1046"/>
                    </a:lnTo>
                    <a:lnTo>
                      <a:pt x="115" y="1048"/>
                    </a:lnTo>
                    <a:lnTo>
                      <a:pt x="117" y="1047"/>
                    </a:lnTo>
                    <a:lnTo>
                      <a:pt x="120" y="1047"/>
                    </a:lnTo>
                    <a:lnTo>
                      <a:pt x="121" y="1049"/>
                    </a:lnTo>
                    <a:lnTo>
                      <a:pt x="122" y="1050"/>
                    </a:lnTo>
                    <a:lnTo>
                      <a:pt x="123" y="1053"/>
                    </a:lnTo>
                    <a:lnTo>
                      <a:pt x="124" y="1055"/>
                    </a:lnTo>
                    <a:lnTo>
                      <a:pt x="122" y="1055"/>
                    </a:lnTo>
                    <a:lnTo>
                      <a:pt x="120" y="1056"/>
                    </a:lnTo>
                    <a:lnTo>
                      <a:pt x="121" y="1057"/>
                    </a:lnTo>
                    <a:lnTo>
                      <a:pt x="121" y="1059"/>
                    </a:lnTo>
                    <a:lnTo>
                      <a:pt x="120" y="1060"/>
                    </a:lnTo>
                    <a:lnTo>
                      <a:pt x="117" y="1060"/>
                    </a:lnTo>
                    <a:lnTo>
                      <a:pt x="114" y="1060"/>
                    </a:lnTo>
                    <a:lnTo>
                      <a:pt x="113" y="1061"/>
                    </a:lnTo>
                    <a:lnTo>
                      <a:pt x="113" y="1062"/>
                    </a:lnTo>
                    <a:lnTo>
                      <a:pt x="114" y="1064"/>
                    </a:lnTo>
                    <a:lnTo>
                      <a:pt x="115" y="1066"/>
                    </a:lnTo>
                    <a:lnTo>
                      <a:pt x="116" y="1067"/>
                    </a:lnTo>
                    <a:lnTo>
                      <a:pt x="114" y="1069"/>
                    </a:lnTo>
                    <a:lnTo>
                      <a:pt x="112" y="1069"/>
                    </a:lnTo>
                    <a:lnTo>
                      <a:pt x="113" y="1071"/>
                    </a:lnTo>
                    <a:lnTo>
                      <a:pt x="114" y="1073"/>
                    </a:lnTo>
                    <a:lnTo>
                      <a:pt x="112" y="1073"/>
                    </a:lnTo>
                    <a:lnTo>
                      <a:pt x="110" y="1074"/>
                    </a:lnTo>
                    <a:lnTo>
                      <a:pt x="111" y="1075"/>
                    </a:lnTo>
                    <a:lnTo>
                      <a:pt x="112" y="1077"/>
                    </a:lnTo>
                    <a:lnTo>
                      <a:pt x="110" y="1077"/>
                    </a:lnTo>
                    <a:lnTo>
                      <a:pt x="108" y="1078"/>
                    </a:lnTo>
                    <a:lnTo>
                      <a:pt x="109" y="1080"/>
                    </a:lnTo>
                    <a:lnTo>
                      <a:pt x="110" y="1081"/>
                    </a:lnTo>
                    <a:lnTo>
                      <a:pt x="108" y="1082"/>
                    </a:lnTo>
                    <a:lnTo>
                      <a:pt x="106" y="1082"/>
                    </a:lnTo>
                    <a:lnTo>
                      <a:pt x="107" y="1084"/>
                    </a:lnTo>
                    <a:lnTo>
                      <a:pt x="108" y="1087"/>
                    </a:lnTo>
                    <a:lnTo>
                      <a:pt x="106" y="1087"/>
                    </a:lnTo>
                    <a:lnTo>
                      <a:pt x="104" y="1087"/>
                    </a:lnTo>
                    <a:lnTo>
                      <a:pt x="105" y="1089"/>
                    </a:lnTo>
                    <a:lnTo>
                      <a:pt x="106" y="1091"/>
                    </a:lnTo>
                    <a:lnTo>
                      <a:pt x="104" y="1091"/>
                    </a:lnTo>
                    <a:lnTo>
                      <a:pt x="101" y="1092"/>
                    </a:lnTo>
                    <a:lnTo>
                      <a:pt x="103" y="1093"/>
                    </a:lnTo>
                    <a:lnTo>
                      <a:pt x="104" y="1095"/>
                    </a:lnTo>
                    <a:lnTo>
                      <a:pt x="101" y="1095"/>
                    </a:lnTo>
                    <a:lnTo>
                      <a:pt x="99" y="1096"/>
                    </a:lnTo>
                    <a:lnTo>
                      <a:pt x="100" y="1098"/>
                    </a:lnTo>
                    <a:lnTo>
                      <a:pt x="101" y="1099"/>
                    </a:lnTo>
                    <a:lnTo>
                      <a:pt x="103" y="1101"/>
                    </a:lnTo>
                    <a:lnTo>
                      <a:pt x="104" y="1104"/>
                    </a:lnTo>
                    <a:lnTo>
                      <a:pt x="101" y="1104"/>
                    </a:lnTo>
                    <a:lnTo>
                      <a:pt x="99" y="1105"/>
                    </a:lnTo>
                    <a:lnTo>
                      <a:pt x="97" y="1105"/>
                    </a:lnTo>
                    <a:lnTo>
                      <a:pt x="95" y="1106"/>
                    </a:lnTo>
                    <a:lnTo>
                      <a:pt x="96" y="1107"/>
                    </a:lnTo>
                    <a:lnTo>
                      <a:pt x="97" y="1109"/>
                    </a:lnTo>
                    <a:lnTo>
                      <a:pt x="95" y="1109"/>
                    </a:lnTo>
                    <a:lnTo>
                      <a:pt x="93" y="1110"/>
                    </a:lnTo>
                    <a:lnTo>
                      <a:pt x="94" y="1112"/>
                    </a:lnTo>
                    <a:lnTo>
                      <a:pt x="95" y="1113"/>
                    </a:lnTo>
                    <a:lnTo>
                      <a:pt x="96" y="1115"/>
                    </a:lnTo>
                    <a:lnTo>
                      <a:pt x="97" y="1117"/>
                    </a:lnTo>
                    <a:lnTo>
                      <a:pt x="95" y="1117"/>
                    </a:lnTo>
                    <a:lnTo>
                      <a:pt x="93" y="1118"/>
                    </a:lnTo>
                    <a:lnTo>
                      <a:pt x="94" y="1120"/>
                    </a:lnTo>
                    <a:lnTo>
                      <a:pt x="95" y="1122"/>
                    </a:lnTo>
                    <a:lnTo>
                      <a:pt x="93" y="1122"/>
                    </a:lnTo>
                    <a:lnTo>
                      <a:pt x="92" y="1123"/>
                    </a:lnTo>
                    <a:lnTo>
                      <a:pt x="93" y="1125"/>
                    </a:lnTo>
                    <a:lnTo>
                      <a:pt x="94" y="1126"/>
                    </a:lnTo>
                    <a:lnTo>
                      <a:pt x="92" y="1127"/>
                    </a:lnTo>
                    <a:lnTo>
                      <a:pt x="90" y="1127"/>
                    </a:lnTo>
                    <a:lnTo>
                      <a:pt x="91" y="1129"/>
                    </a:lnTo>
                    <a:lnTo>
                      <a:pt x="92" y="1131"/>
                    </a:lnTo>
                    <a:lnTo>
                      <a:pt x="90" y="1131"/>
                    </a:lnTo>
                    <a:lnTo>
                      <a:pt x="88" y="1132"/>
                    </a:lnTo>
                    <a:lnTo>
                      <a:pt x="89" y="1133"/>
                    </a:lnTo>
                    <a:lnTo>
                      <a:pt x="90" y="1136"/>
                    </a:lnTo>
                    <a:lnTo>
                      <a:pt x="88" y="1136"/>
                    </a:lnTo>
                    <a:lnTo>
                      <a:pt x="85" y="1137"/>
                    </a:lnTo>
                    <a:lnTo>
                      <a:pt x="87" y="1139"/>
                    </a:lnTo>
                    <a:lnTo>
                      <a:pt x="88" y="1140"/>
                    </a:lnTo>
                    <a:lnTo>
                      <a:pt x="85" y="1141"/>
                    </a:lnTo>
                    <a:lnTo>
                      <a:pt x="83" y="1141"/>
                    </a:lnTo>
                    <a:lnTo>
                      <a:pt x="84" y="1143"/>
                    </a:lnTo>
                    <a:lnTo>
                      <a:pt x="85" y="1145"/>
                    </a:lnTo>
                    <a:lnTo>
                      <a:pt x="88" y="1146"/>
                    </a:lnTo>
                    <a:lnTo>
                      <a:pt x="88" y="1148"/>
                    </a:lnTo>
                    <a:lnTo>
                      <a:pt x="87" y="1148"/>
                    </a:lnTo>
                    <a:lnTo>
                      <a:pt x="84" y="1149"/>
                    </a:lnTo>
                    <a:lnTo>
                      <a:pt x="85" y="1151"/>
                    </a:lnTo>
                    <a:lnTo>
                      <a:pt x="87" y="1153"/>
                    </a:lnTo>
                    <a:lnTo>
                      <a:pt x="84" y="1154"/>
                    </a:lnTo>
                    <a:lnTo>
                      <a:pt x="82" y="1154"/>
                    </a:lnTo>
                    <a:lnTo>
                      <a:pt x="80" y="1155"/>
                    </a:lnTo>
                    <a:lnTo>
                      <a:pt x="78" y="1155"/>
                    </a:lnTo>
                    <a:lnTo>
                      <a:pt x="79" y="1157"/>
                    </a:lnTo>
                    <a:lnTo>
                      <a:pt x="80" y="1159"/>
                    </a:lnTo>
                    <a:lnTo>
                      <a:pt x="78" y="1159"/>
                    </a:lnTo>
                    <a:lnTo>
                      <a:pt x="76" y="1160"/>
                    </a:lnTo>
                    <a:lnTo>
                      <a:pt x="77" y="1161"/>
                    </a:lnTo>
                    <a:lnTo>
                      <a:pt x="79" y="1163"/>
                    </a:lnTo>
                    <a:lnTo>
                      <a:pt x="80" y="1165"/>
                    </a:lnTo>
                    <a:lnTo>
                      <a:pt x="81" y="1166"/>
                    </a:lnTo>
                    <a:lnTo>
                      <a:pt x="79" y="1167"/>
                    </a:lnTo>
                    <a:lnTo>
                      <a:pt x="77" y="1168"/>
                    </a:lnTo>
                    <a:lnTo>
                      <a:pt x="75" y="1168"/>
                    </a:lnTo>
                    <a:lnTo>
                      <a:pt x="73" y="1170"/>
                    </a:lnTo>
                    <a:lnTo>
                      <a:pt x="71" y="1170"/>
                    </a:lnTo>
                    <a:lnTo>
                      <a:pt x="68" y="1171"/>
                    </a:lnTo>
                    <a:lnTo>
                      <a:pt x="70" y="1173"/>
                    </a:lnTo>
                    <a:lnTo>
                      <a:pt x="72" y="1174"/>
                    </a:lnTo>
                    <a:lnTo>
                      <a:pt x="72" y="1174"/>
                    </a:lnTo>
                    <a:lnTo>
                      <a:pt x="74" y="1174"/>
                    </a:lnTo>
                    <a:lnTo>
                      <a:pt x="75" y="1173"/>
                    </a:lnTo>
                    <a:lnTo>
                      <a:pt x="75" y="1173"/>
                    </a:lnTo>
                    <a:lnTo>
                      <a:pt x="76" y="1175"/>
                    </a:lnTo>
                    <a:lnTo>
                      <a:pt x="77" y="1176"/>
                    </a:lnTo>
                    <a:lnTo>
                      <a:pt x="76" y="1177"/>
                    </a:lnTo>
                    <a:lnTo>
                      <a:pt x="74" y="1177"/>
                    </a:lnTo>
                    <a:lnTo>
                      <a:pt x="75" y="1179"/>
                    </a:lnTo>
                    <a:lnTo>
                      <a:pt x="76" y="1181"/>
                    </a:lnTo>
                    <a:lnTo>
                      <a:pt x="74" y="1181"/>
                    </a:lnTo>
                    <a:lnTo>
                      <a:pt x="72" y="1182"/>
                    </a:lnTo>
                    <a:lnTo>
                      <a:pt x="73" y="1183"/>
                    </a:lnTo>
                    <a:lnTo>
                      <a:pt x="74" y="1186"/>
                    </a:lnTo>
                    <a:lnTo>
                      <a:pt x="72" y="1187"/>
                    </a:lnTo>
                    <a:lnTo>
                      <a:pt x="70" y="1187"/>
                    </a:lnTo>
                    <a:lnTo>
                      <a:pt x="72" y="1189"/>
                    </a:lnTo>
                    <a:lnTo>
                      <a:pt x="73" y="1190"/>
                    </a:lnTo>
                    <a:lnTo>
                      <a:pt x="71" y="1191"/>
                    </a:lnTo>
                    <a:lnTo>
                      <a:pt x="68" y="1192"/>
                    </a:lnTo>
                    <a:lnTo>
                      <a:pt x="70" y="1193"/>
                    </a:lnTo>
                    <a:lnTo>
                      <a:pt x="71" y="1195"/>
                    </a:lnTo>
                    <a:lnTo>
                      <a:pt x="68" y="1195"/>
                    </a:lnTo>
                    <a:lnTo>
                      <a:pt x="66" y="1196"/>
                    </a:lnTo>
                    <a:lnTo>
                      <a:pt x="67" y="1198"/>
                    </a:lnTo>
                    <a:lnTo>
                      <a:pt x="68" y="1199"/>
                    </a:lnTo>
                    <a:lnTo>
                      <a:pt x="67" y="1200"/>
                    </a:lnTo>
                    <a:lnTo>
                      <a:pt x="65" y="1201"/>
                    </a:lnTo>
                    <a:lnTo>
                      <a:pt x="66" y="1203"/>
                    </a:lnTo>
                    <a:lnTo>
                      <a:pt x="67" y="1205"/>
                    </a:lnTo>
                    <a:lnTo>
                      <a:pt x="65" y="1205"/>
                    </a:lnTo>
                    <a:lnTo>
                      <a:pt x="63" y="1206"/>
                    </a:lnTo>
                    <a:lnTo>
                      <a:pt x="65" y="1208"/>
                    </a:lnTo>
                    <a:lnTo>
                      <a:pt x="66" y="1209"/>
                    </a:lnTo>
                    <a:lnTo>
                      <a:pt x="64" y="1210"/>
                    </a:lnTo>
                    <a:lnTo>
                      <a:pt x="62" y="1210"/>
                    </a:lnTo>
                    <a:lnTo>
                      <a:pt x="63" y="1212"/>
                    </a:lnTo>
                    <a:lnTo>
                      <a:pt x="64" y="1213"/>
                    </a:lnTo>
                    <a:lnTo>
                      <a:pt x="63" y="1214"/>
                    </a:lnTo>
                    <a:lnTo>
                      <a:pt x="61" y="1215"/>
                    </a:lnTo>
                    <a:lnTo>
                      <a:pt x="62" y="1216"/>
                    </a:lnTo>
                    <a:lnTo>
                      <a:pt x="63" y="1218"/>
                    </a:lnTo>
                    <a:lnTo>
                      <a:pt x="61" y="1220"/>
                    </a:lnTo>
                    <a:lnTo>
                      <a:pt x="59" y="1220"/>
                    </a:lnTo>
                    <a:lnTo>
                      <a:pt x="58" y="1218"/>
                    </a:lnTo>
                    <a:lnTo>
                      <a:pt x="57" y="1216"/>
                    </a:lnTo>
                    <a:lnTo>
                      <a:pt x="55" y="1217"/>
                    </a:lnTo>
                    <a:lnTo>
                      <a:pt x="53" y="1218"/>
                    </a:lnTo>
                    <a:lnTo>
                      <a:pt x="54" y="1220"/>
                    </a:lnTo>
                    <a:lnTo>
                      <a:pt x="56" y="1222"/>
                    </a:lnTo>
                    <a:lnTo>
                      <a:pt x="58" y="1221"/>
                    </a:lnTo>
                    <a:lnTo>
                      <a:pt x="59" y="1220"/>
                    </a:lnTo>
                    <a:lnTo>
                      <a:pt x="61" y="1222"/>
                    </a:lnTo>
                    <a:lnTo>
                      <a:pt x="62" y="1223"/>
                    </a:lnTo>
                    <a:lnTo>
                      <a:pt x="63" y="1225"/>
                    </a:lnTo>
                    <a:lnTo>
                      <a:pt x="64" y="1226"/>
                    </a:lnTo>
                    <a:lnTo>
                      <a:pt x="62" y="1227"/>
                    </a:lnTo>
                    <a:lnTo>
                      <a:pt x="60" y="1228"/>
                    </a:lnTo>
                    <a:lnTo>
                      <a:pt x="61" y="1229"/>
                    </a:lnTo>
                    <a:lnTo>
                      <a:pt x="63" y="1231"/>
                    </a:lnTo>
                    <a:lnTo>
                      <a:pt x="61" y="1232"/>
                    </a:lnTo>
                    <a:lnTo>
                      <a:pt x="59" y="1232"/>
                    </a:lnTo>
                    <a:lnTo>
                      <a:pt x="57" y="1233"/>
                    </a:lnTo>
                    <a:lnTo>
                      <a:pt x="55" y="1234"/>
                    </a:lnTo>
                    <a:lnTo>
                      <a:pt x="56" y="1235"/>
                    </a:lnTo>
                    <a:lnTo>
                      <a:pt x="57" y="1238"/>
                    </a:lnTo>
                    <a:lnTo>
                      <a:pt x="59" y="1239"/>
                    </a:lnTo>
                    <a:lnTo>
                      <a:pt x="60" y="1241"/>
                    </a:lnTo>
                    <a:lnTo>
                      <a:pt x="58" y="1241"/>
                    </a:lnTo>
                    <a:lnTo>
                      <a:pt x="56" y="1242"/>
                    </a:lnTo>
                    <a:lnTo>
                      <a:pt x="57" y="1244"/>
                    </a:lnTo>
                    <a:lnTo>
                      <a:pt x="59" y="1245"/>
                    </a:lnTo>
                    <a:lnTo>
                      <a:pt x="57" y="1246"/>
                    </a:lnTo>
                    <a:lnTo>
                      <a:pt x="55" y="1247"/>
                    </a:lnTo>
                    <a:lnTo>
                      <a:pt x="56" y="1248"/>
                    </a:lnTo>
                    <a:lnTo>
                      <a:pt x="57" y="1250"/>
                    </a:lnTo>
                    <a:lnTo>
                      <a:pt x="56" y="1251"/>
                    </a:lnTo>
                    <a:lnTo>
                      <a:pt x="54" y="1253"/>
                    </a:lnTo>
                    <a:lnTo>
                      <a:pt x="55" y="1254"/>
                    </a:lnTo>
                    <a:lnTo>
                      <a:pt x="56" y="1256"/>
                    </a:lnTo>
                    <a:lnTo>
                      <a:pt x="58" y="1257"/>
                    </a:lnTo>
                    <a:lnTo>
                      <a:pt x="59" y="1259"/>
                    </a:lnTo>
                    <a:lnTo>
                      <a:pt x="57" y="1259"/>
                    </a:lnTo>
                    <a:lnTo>
                      <a:pt x="55" y="1260"/>
                    </a:lnTo>
                    <a:lnTo>
                      <a:pt x="56" y="1262"/>
                    </a:lnTo>
                    <a:lnTo>
                      <a:pt x="58" y="1263"/>
                    </a:lnTo>
                    <a:lnTo>
                      <a:pt x="56" y="1264"/>
                    </a:lnTo>
                    <a:lnTo>
                      <a:pt x="54" y="1265"/>
                    </a:lnTo>
                    <a:lnTo>
                      <a:pt x="53" y="1263"/>
                    </a:lnTo>
                    <a:lnTo>
                      <a:pt x="51" y="1262"/>
                    </a:lnTo>
                    <a:lnTo>
                      <a:pt x="49" y="1263"/>
                    </a:lnTo>
                    <a:lnTo>
                      <a:pt x="47" y="1263"/>
                    </a:lnTo>
                    <a:lnTo>
                      <a:pt x="46" y="1262"/>
                    </a:lnTo>
                    <a:lnTo>
                      <a:pt x="44" y="1261"/>
                    </a:lnTo>
                    <a:lnTo>
                      <a:pt x="43" y="1261"/>
                    </a:lnTo>
                    <a:lnTo>
                      <a:pt x="41" y="1262"/>
                    </a:lnTo>
                    <a:lnTo>
                      <a:pt x="40" y="1261"/>
                    </a:lnTo>
                    <a:lnTo>
                      <a:pt x="38" y="1259"/>
                    </a:lnTo>
                    <a:lnTo>
                      <a:pt x="37" y="1258"/>
                    </a:lnTo>
                    <a:lnTo>
                      <a:pt x="35" y="1256"/>
                    </a:lnTo>
                    <a:lnTo>
                      <a:pt x="33" y="1257"/>
                    </a:lnTo>
                    <a:lnTo>
                      <a:pt x="31" y="1258"/>
                    </a:lnTo>
                    <a:lnTo>
                      <a:pt x="33" y="1259"/>
                    </a:lnTo>
                    <a:lnTo>
                      <a:pt x="34" y="1261"/>
                    </a:lnTo>
                    <a:lnTo>
                      <a:pt x="32" y="1262"/>
                    </a:lnTo>
                    <a:lnTo>
                      <a:pt x="30" y="1262"/>
                    </a:lnTo>
                    <a:lnTo>
                      <a:pt x="31" y="1264"/>
                    </a:lnTo>
                    <a:lnTo>
                      <a:pt x="33" y="1265"/>
                    </a:lnTo>
                    <a:lnTo>
                      <a:pt x="34" y="1267"/>
                    </a:lnTo>
                    <a:lnTo>
                      <a:pt x="35" y="1268"/>
                    </a:lnTo>
                    <a:lnTo>
                      <a:pt x="37" y="1271"/>
                    </a:lnTo>
                    <a:lnTo>
                      <a:pt x="39" y="1272"/>
                    </a:lnTo>
                    <a:lnTo>
                      <a:pt x="40" y="1272"/>
                    </a:lnTo>
                    <a:lnTo>
                      <a:pt x="42" y="1271"/>
                    </a:lnTo>
                    <a:lnTo>
                      <a:pt x="47" y="1277"/>
                    </a:lnTo>
                    <a:lnTo>
                      <a:pt x="45" y="1278"/>
                    </a:lnTo>
                    <a:lnTo>
                      <a:pt x="43" y="1278"/>
                    </a:lnTo>
                    <a:lnTo>
                      <a:pt x="42" y="1279"/>
                    </a:lnTo>
                    <a:lnTo>
                      <a:pt x="40" y="1280"/>
                    </a:lnTo>
                    <a:lnTo>
                      <a:pt x="39" y="1279"/>
                    </a:lnTo>
                    <a:lnTo>
                      <a:pt x="37" y="1277"/>
                    </a:lnTo>
                    <a:lnTo>
                      <a:pt x="34" y="1274"/>
                    </a:lnTo>
                    <a:lnTo>
                      <a:pt x="33" y="1273"/>
                    </a:lnTo>
                    <a:lnTo>
                      <a:pt x="32" y="1271"/>
                    </a:lnTo>
                    <a:lnTo>
                      <a:pt x="30" y="1268"/>
                    </a:lnTo>
                    <a:lnTo>
                      <a:pt x="29" y="1267"/>
                    </a:lnTo>
                    <a:lnTo>
                      <a:pt x="27" y="1268"/>
                    </a:lnTo>
                    <a:lnTo>
                      <a:pt x="25" y="1270"/>
                    </a:lnTo>
                    <a:lnTo>
                      <a:pt x="24" y="1267"/>
                    </a:lnTo>
                    <a:lnTo>
                      <a:pt x="23" y="1266"/>
                    </a:lnTo>
                    <a:lnTo>
                      <a:pt x="25" y="1265"/>
                    </a:lnTo>
                    <a:lnTo>
                      <a:pt x="27" y="1264"/>
                    </a:lnTo>
                    <a:lnTo>
                      <a:pt x="25" y="1263"/>
                    </a:lnTo>
                    <a:lnTo>
                      <a:pt x="24" y="1261"/>
                    </a:lnTo>
                    <a:lnTo>
                      <a:pt x="26" y="1260"/>
                    </a:lnTo>
                    <a:lnTo>
                      <a:pt x="28" y="1259"/>
                    </a:lnTo>
                    <a:lnTo>
                      <a:pt x="26" y="1258"/>
                    </a:lnTo>
                    <a:lnTo>
                      <a:pt x="25" y="1256"/>
                    </a:lnTo>
                    <a:lnTo>
                      <a:pt x="27" y="1256"/>
                    </a:lnTo>
                    <a:lnTo>
                      <a:pt x="29" y="1255"/>
                    </a:lnTo>
                    <a:lnTo>
                      <a:pt x="33" y="1253"/>
                    </a:lnTo>
                    <a:lnTo>
                      <a:pt x="37" y="1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0" name="Freeform 320">
                <a:extLst>
                  <a:ext uri="{FF2B5EF4-FFF2-40B4-BE49-F238E27FC236}">
                    <a16:creationId xmlns:a16="http://schemas.microsoft.com/office/drawing/2014/main" id="{9D68119A-6E7B-4FAD-AC77-BCF75B91E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2849"/>
                <a:ext cx="1" cy="1"/>
              </a:xfrm>
              <a:custGeom>
                <a:avLst/>
                <a:gdLst>
                  <a:gd name="T0" fmla="*/ 8 w 26"/>
                  <a:gd name="T1" fmla="*/ 24 h 31"/>
                  <a:gd name="T2" fmla="*/ 6 w 26"/>
                  <a:gd name="T3" fmla="*/ 21 h 31"/>
                  <a:gd name="T4" fmla="*/ 9 w 26"/>
                  <a:gd name="T5" fmla="*/ 19 h 31"/>
                  <a:gd name="T6" fmla="*/ 7 w 26"/>
                  <a:gd name="T7" fmla="*/ 16 h 31"/>
                  <a:gd name="T8" fmla="*/ 11 w 26"/>
                  <a:gd name="T9" fmla="*/ 14 h 31"/>
                  <a:gd name="T10" fmla="*/ 8 w 26"/>
                  <a:gd name="T11" fmla="*/ 10 h 31"/>
                  <a:gd name="T12" fmla="*/ 4 w 26"/>
                  <a:gd name="T13" fmla="*/ 13 h 31"/>
                  <a:gd name="T14" fmla="*/ 1 w 26"/>
                  <a:gd name="T15" fmla="*/ 9 h 31"/>
                  <a:gd name="T16" fmla="*/ 6 w 26"/>
                  <a:gd name="T17" fmla="*/ 7 h 31"/>
                  <a:gd name="T18" fmla="*/ 2 w 26"/>
                  <a:gd name="T19" fmla="*/ 4 h 31"/>
                  <a:gd name="T20" fmla="*/ 0 w 26"/>
                  <a:gd name="T21" fmla="*/ 1 h 31"/>
                  <a:gd name="T22" fmla="*/ 4 w 26"/>
                  <a:gd name="T23" fmla="*/ 0 h 31"/>
                  <a:gd name="T24" fmla="*/ 7 w 26"/>
                  <a:gd name="T25" fmla="*/ 3 h 31"/>
                  <a:gd name="T26" fmla="*/ 11 w 26"/>
                  <a:gd name="T27" fmla="*/ 1 h 31"/>
                  <a:gd name="T28" fmla="*/ 18 w 26"/>
                  <a:gd name="T29" fmla="*/ 10 h 31"/>
                  <a:gd name="T30" fmla="*/ 20 w 26"/>
                  <a:gd name="T31" fmla="*/ 14 h 31"/>
                  <a:gd name="T32" fmla="*/ 17 w 26"/>
                  <a:gd name="T33" fmla="*/ 16 h 31"/>
                  <a:gd name="T34" fmla="*/ 14 w 26"/>
                  <a:gd name="T35" fmla="*/ 13 h 31"/>
                  <a:gd name="T36" fmla="*/ 11 w 26"/>
                  <a:gd name="T37" fmla="*/ 14 h 31"/>
                  <a:gd name="T38" fmla="*/ 13 w 26"/>
                  <a:gd name="T39" fmla="*/ 17 h 31"/>
                  <a:gd name="T40" fmla="*/ 9 w 26"/>
                  <a:gd name="T41" fmla="*/ 19 h 31"/>
                  <a:gd name="T42" fmla="*/ 12 w 26"/>
                  <a:gd name="T43" fmla="*/ 22 h 31"/>
                  <a:gd name="T44" fmla="*/ 22 w 26"/>
                  <a:gd name="T45" fmla="*/ 18 h 31"/>
                  <a:gd name="T46" fmla="*/ 25 w 26"/>
                  <a:gd name="T47" fmla="*/ 19 h 31"/>
                  <a:gd name="T48" fmla="*/ 24 w 26"/>
                  <a:gd name="T49" fmla="*/ 21 h 31"/>
                  <a:gd name="T50" fmla="*/ 25 w 26"/>
                  <a:gd name="T51" fmla="*/ 25 h 31"/>
                  <a:gd name="T52" fmla="*/ 20 w 26"/>
                  <a:gd name="T53" fmla="*/ 26 h 31"/>
                  <a:gd name="T54" fmla="*/ 18 w 26"/>
                  <a:gd name="T55" fmla="*/ 23 h 31"/>
                  <a:gd name="T56" fmla="*/ 14 w 26"/>
                  <a:gd name="T57" fmla="*/ 25 h 31"/>
                  <a:gd name="T58" fmla="*/ 17 w 26"/>
                  <a:gd name="T59" fmla="*/ 29 h 31"/>
                  <a:gd name="T60" fmla="*/ 13 w 26"/>
                  <a:gd name="T61" fmla="*/ 31 h 31"/>
                  <a:gd name="T62" fmla="*/ 11 w 26"/>
                  <a:gd name="T6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1">
                    <a:moveTo>
                      <a:pt x="11" y="27"/>
                    </a:moveTo>
                    <a:lnTo>
                      <a:pt x="8" y="24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8" y="10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19" y="15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4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9" y="19"/>
                    </a:lnTo>
                    <a:lnTo>
                      <a:pt x="22" y="18"/>
                    </a:lnTo>
                    <a:lnTo>
                      <a:pt x="24" y="17"/>
                    </a:lnTo>
                    <a:lnTo>
                      <a:pt x="25" y="19"/>
                    </a:lnTo>
                    <a:lnTo>
                      <a:pt x="26" y="20"/>
                    </a:lnTo>
                    <a:lnTo>
                      <a:pt x="24" y="21"/>
                    </a:lnTo>
                    <a:lnTo>
                      <a:pt x="23" y="22"/>
                    </a:lnTo>
                    <a:lnTo>
                      <a:pt x="25" y="25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6" y="27"/>
                    </a:lnTo>
                    <a:lnTo>
                      <a:pt x="17" y="29"/>
                    </a:lnTo>
                    <a:lnTo>
                      <a:pt x="15" y="30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1" name="Freeform 321">
                <a:extLst>
                  <a:ext uri="{FF2B5EF4-FFF2-40B4-BE49-F238E27FC236}">
                    <a16:creationId xmlns:a16="http://schemas.microsoft.com/office/drawing/2014/main" id="{735374AB-2E5E-4B21-8F80-2A5B0FF1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5" y="2812"/>
                <a:ext cx="1" cy="1"/>
              </a:xfrm>
              <a:custGeom>
                <a:avLst/>
                <a:gdLst>
                  <a:gd name="T0" fmla="*/ 13 w 16"/>
                  <a:gd name="T1" fmla="*/ 16 h 16"/>
                  <a:gd name="T2" fmla="*/ 11 w 16"/>
                  <a:gd name="T3" fmla="*/ 16 h 16"/>
                  <a:gd name="T4" fmla="*/ 9 w 16"/>
                  <a:gd name="T5" fmla="*/ 16 h 16"/>
                  <a:gd name="T6" fmla="*/ 8 w 16"/>
                  <a:gd name="T7" fmla="*/ 15 h 16"/>
                  <a:gd name="T8" fmla="*/ 8 w 16"/>
                  <a:gd name="T9" fmla="*/ 13 h 16"/>
                  <a:gd name="T10" fmla="*/ 8 w 16"/>
                  <a:gd name="T11" fmla="*/ 11 h 16"/>
                  <a:gd name="T12" fmla="*/ 7 w 16"/>
                  <a:gd name="T13" fmla="*/ 9 h 16"/>
                  <a:gd name="T14" fmla="*/ 7 w 16"/>
                  <a:gd name="T15" fmla="*/ 6 h 16"/>
                  <a:gd name="T16" fmla="*/ 6 w 16"/>
                  <a:gd name="T17" fmla="*/ 4 h 16"/>
                  <a:gd name="T18" fmla="*/ 4 w 16"/>
                  <a:gd name="T19" fmla="*/ 4 h 16"/>
                  <a:gd name="T20" fmla="*/ 1 w 16"/>
                  <a:gd name="T21" fmla="*/ 4 h 16"/>
                  <a:gd name="T22" fmla="*/ 1 w 16"/>
                  <a:gd name="T23" fmla="*/ 2 h 16"/>
                  <a:gd name="T24" fmla="*/ 0 w 16"/>
                  <a:gd name="T25" fmla="*/ 0 h 16"/>
                  <a:gd name="T26" fmla="*/ 2 w 16"/>
                  <a:gd name="T27" fmla="*/ 0 h 16"/>
                  <a:gd name="T28" fmla="*/ 5 w 16"/>
                  <a:gd name="T29" fmla="*/ 0 h 16"/>
                  <a:gd name="T30" fmla="*/ 6 w 16"/>
                  <a:gd name="T31" fmla="*/ 2 h 16"/>
                  <a:gd name="T32" fmla="*/ 6 w 16"/>
                  <a:gd name="T33" fmla="*/ 4 h 16"/>
                  <a:gd name="T34" fmla="*/ 8 w 16"/>
                  <a:gd name="T35" fmla="*/ 4 h 16"/>
                  <a:gd name="T36" fmla="*/ 10 w 16"/>
                  <a:gd name="T37" fmla="*/ 4 h 16"/>
                  <a:gd name="T38" fmla="*/ 12 w 16"/>
                  <a:gd name="T39" fmla="*/ 4 h 16"/>
                  <a:gd name="T40" fmla="*/ 14 w 16"/>
                  <a:gd name="T41" fmla="*/ 4 h 16"/>
                  <a:gd name="T42" fmla="*/ 15 w 16"/>
                  <a:gd name="T43" fmla="*/ 6 h 16"/>
                  <a:gd name="T44" fmla="*/ 15 w 16"/>
                  <a:gd name="T45" fmla="*/ 9 h 16"/>
                  <a:gd name="T46" fmla="*/ 16 w 16"/>
                  <a:gd name="T47" fmla="*/ 11 h 16"/>
                  <a:gd name="T48" fmla="*/ 16 w 16"/>
                  <a:gd name="T49" fmla="*/ 13 h 16"/>
                  <a:gd name="T50" fmla="*/ 14 w 16"/>
                  <a:gd name="T51" fmla="*/ 13 h 16"/>
                  <a:gd name="T52" fmla="*/ 12 w 16"/>
                  <a:gd name="T53" fmla="*/ 13 h 16"/>
                  <a:gd name="T54" fmla="*/ 12 w 16"/>
                  <a:gd name="T55" fmla="*/ 15 h 16"/>
                  <a:gd name="T56" fmla="*/ 13 w 16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6">
                    <a:moveTo>
                      <a:pt x="13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2" name="Freeform 322">
                <a:extLst>
                  <a:ext uri="{FF2B5EF4-FFF2-40B4-BE49-F238E27FC236}">
                    <a16:creationId xmlns:a16="http://schemas.microsoft.com/office/drawing/2014/main" id="{2BB1F9E2-D42B-43C4-8D61-12A77188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0" y="2834"/>
                <a:ext cx="1" cy="1"/>
              </a:xfrm>
              <a:custGeom>
                <a:avLst/>
                <a:gdLst>
                  <a:gd name="T0" fmla="*/ 19 w 19"/>
                  <a:gd name="T1" fmla="*/ 18 h 19"/>
                  <a:gd name="T2" fmla="*/ 17 w 19"/>
                  <a:gd name="T3" fmla="*/ 19 h 19"/>
                  <a:gd name="T4" fmla="*/ 15 w 19"/>
                  <a:gd name="T5" fmla="*/ 19 h 19"/>
                  <a:gd name="T6" fmla="*/ 14 w 19"/>
                  <a:gd name="T7" fmla="*/ 17 h 19"/>
                  <a:gd name="T8" fmla="*/ 13 w 19"/>
                  <a:gd name="T9" fmla="*/ 15 h 19"/>
                  <a:gd name="T10" fmla="*/ 10 w 19"/>
                  <a:gd name="T11" fmla="*/ 16 h 19"/>
                  <a:gd name="T12" fmla="*/ 8 w 19"/>
                  <a:gd name="T13" fmla="*/ 16 h 19"/>
                  <a:gd name="T14" fmla="*/ 7 w 19"/>
                  <a:gd name="T15" fmla="*/ 15 h 19"/>
                  <a:gd name="T16" fmla="*/ 7 w 19"/>
                  <a:gd name="T17" fmla="*/ 13 h 19"/>
                  <a:gd name="T18" fmla="*/ 6 w 19"/>
                  <a:gd name="T19" fmla="*/ 10 h 19"/>
                  <a:gd name="T20" fmla="*/ 5 w 19"/>
                  <a:gd name="T21" fmla="*/ 8 h 19"/>
                  <a:gd name="T22" fmla="*/ 3 w 19"/>
                  <a:gd name="T23" fmla="*/ 9 h 19"/>
                  <a:gd name="T24" fmla="*/ 1 w 19"/>
                  <a:gd name="T25" fmla="*/ 9 h 19"/>
                  <a:gd name="T26" fmla="*/ 0 w 19"/>
                  <a:gd name="T27" fmla="*/ 7 h 19"/>
                  <a:gd name="T28" fmla="*/ 0 w 19"/>
                  <a:gd name="T29" fmla="*/ 5 h 19"/>
                  <a:gd name="T30" fmla="*/ 2 w 19"/>
                  <a:gd name="T31" fmla="*/ 5 h 19"/>
                  <a:gd name="T32" fmla="*/ 3 w 19"/>
                  <a:gd name="T33" fmla="*/ 5 h 19"/>
                  <a:gd name="T34" fmla="*/ 3 w 19"/>
                  <a:gd name="T35" fmla="*/ 3 h 19"/>
                  <a:gd name="T36" fmla="*/ 2 w 19"/>
                  <a:gd name="T37" fmla="*/ 1 h 19"/>
                  <a:gd name="T38" fmla="*/ 4 w 19"/>
                  <a:gd name="T39" fmla="*/ 1 h 19"/>
                  <a:gd name="T40" fmla="*/ 6 w 19"/>
                  <a:gd name="T41" fmla="*/ 0 h 19"/>
                  <a:gd name="T42" fmla="*/ 7 w 19"/>
                  <a:gd name="T43" fmla="*/ 2 h 19"/>
                  <a:gd name="T44" fmla="*/ 7 w 19"/>
                  <a:gd name="T45" fmla="*/ 4 h 19"/>
                  <a:gd name="T46" fmla="*/ 5 w 19"/>
                  <a:gd name="T47" fmla="*/ 4 h 19"/>
                  <a:gd name="T48" fmla="*/ 3 w 19"/>
                  <a:gd name="T49" fmla="*/ 5 h 19"/>
                  <a:gd name="T50" fmla="*/ 4 w 19"/>
                  <a:gd name="T51" fmla="*/ 6 h 19"/>
                  <a:gd name="T52" fmla="*/ 5 w 19"/>
                  <a:gd name="T53" fmla="*/ 8 h 19"/>
                  <a:gd name="T54" fmla="*/ 7 w 19"/>
                  <a:gd name="T55" fmla="*/ 8 h 19"/>
                  <a:gd name="T56" fmla="*/ 9 w 19"/>
                  <a:gd name="T57" fmla="*/ 7 h 19"/>
                  <a:gd name="T58" fmla="*/ 10 w 19"/>
                  <a:gd name="T59" fmla="*/ 9 h 19"/>
                  <a:gd name="T60" fmla="*/ 11 w 19"/>
                  <a:gd name="T61" fmla="*/ 12 h 19"/>
                  <a:gd name="T62" fmla="*/ 14 w 19"/>
                  <a:gd name="T63" fmla="*/ 12 h 19"/>
                  <a:gd name="T64" fmla="*/ 15 w 19"/>
                  <a:gd name="T65" fmla="*/ 10 h 19"/>
                  <a:gd name="T66" fmla="*/ 16 w 19"/>
                  <a:gd name="T67" fmla="*/ 13 h 19"/>
                  <a:gd name="T68" fmla="*/ 17 w 19"/>
                  <a:gd name="T69" fmla="*/ 15 h 19"/>
                  <a:gd name="T70" fmla="*/ 19 w 19"/>
                  <a:gd name="T7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9">
                    <a:moveTo>
                      <a:pt x="19" y="18"/>
                    </a:moveTo>
                    <a:lnTo>
                      <a:pt x="17" y="19"/>
                    </a:lnTo>
                    <a:lnTo>
                      <a:pt x="15" y="19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9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3" name="Freeform 323">
                <a:extLst>
                  <a:ext uri="{FF2B5EF4-FFF2-40B4-BE49-F238E27FC236}">
                    <a16:creationId xmlns:a16="http://schemas.microsoft.com/office/drawing/2014/main" id="{5F2A84DD-6A2D-4C29-BD92-79D99689C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25"/>
                <a:ext cx="1" cy="1"/>
              </a:xfrm>
              <a:custGeom>
                <a:avLst/>
                <a:gdLst>
                  <a:gd name="T0" fmla="*/ 7 w 19"/>
                  <a:gd name="T1" fmla="*/ 11 h 11"/>
                  <a:gd name="T2" fmla="*/ 7 w 19"/>
                  <a:gd name="T3" fmla="*/ 9 h 11"/>
                  <a:gd name="T4" fmla="*/ 6 w 19"/>
                  <a:gd name="T5" fmla="*/ 8 h 11"/>
                  <a:gd name="T6" fmla="*/ 4 w 19"/>
                  <a:gd name="T7" fmla="*/ 8 h 11"/>
                  <a:gd name="T8" fmla="*/ 2 w 19"/>
                  <a:gd name="T9" fmla="*/ 8 h 11"/>
                  <a:gd name="T10" fmla="*/ 1 w 19"/>
                  <a:gd name="T11" fmla="*/ 6 h 11"/>
                  <a:gd name="T12" fmla="*/ 1 w 19"/>
                  <a:gd name="T13" fmla="*/ 4 h 11"/>
                  <a:gd name="T14" fmla="*/ 0 w 19"/>
                  <a:gd name="T15" fmla="*/ 2 h 11"/>
                  <a:gd name="T16" fmla="*/ 0 w 19"/>
                  <a:gd name="T17" fmla="*/ 1 h 11"/>
                  <a:gd name="T18" fmla="*/ 2 w 19"/>
                  <a:gd name="T19" fmla="*/ 0 h 11"/>
                  <a:gd name="T20" fmla="*/ 4 w 19"/>
                  <a:gd name="T21" fmla="*/ 0 h 11"/>
                  <a:gd name="T22" fmla="*/ 4 w 19"/>
                  <a:gd name="T23" fmla="*/ 2 h 11"/>
                  <a:gd name="T24" fmla="*/ 5 w 19"/>
                  <a:gd name="T25" fmla="*/ 4 h 11"/>
                  <a:gd name="T26" fmla="*/ 5 w 19"/>
                  <a:gd name="T27" fmla="*/ 6 h 11"/>
                  <a:gd name="T28" fmla="*/ 6 w 19"/>
                  <a:gd name="T29" fmla="*/ 8 h 11"/>
                  <a:gd name="T30" fmla="*/ 8 w 19"/>
                  <a:gd name="T31" fmla="*/ 8 h 11"/>
                  <a:gd name="T32" fmla="*/ 10 w 19"/>
                  <a:gd name="T33" fmla="*/ 7 h 11"/>
                  <a:gd name="T34" fmla="*/ 12 w 19"/>
                  <a:gd name="T35" fmla="*/ 7 h 11"/>
                  <a:gd name="T36" fmla="*/ 14 w 19"/>
                  <a:gd name="T37" fmla="*/ 7 h 11"/>
                  <a:gd name="T38" fmla="*/ 13 w 19"/>
                  <a:gd name="T39" fmla="*/ 5 h 11"/>
                  <a:gd name="T40" fmla="*/ 13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8 w 19"/>
                  <a:gd name="T47" fmla="*/ 5 h 11"/>
                  <a:gd name="T48" fmla="*/ 19 w 19"/>
                  <a:gd name="T49" fmla="*/ 7 h 11"/>
                  <a:gd name="T50" fmla="*/ 17 w 19"/>
                  <a:gd name="T51" fmla="*/ 7 h 11"/>
                  <a:gd name="T52" fmla="*/ 14 w 19"/>
                  <a:gd name="T53" fmla="*/ 7 h 11"/>
                  <a:gd name="T54" fmla="*/ 16 w 19"/>
                  <a:gd name="T55" fmla="*/ 9 h 11"/>
                  <a:gd name="T56" fmla="*/ 16 w 19"/>
                  <a:gd name="T57" fmla="*/ 11 h 11"/>
                  <a:gd name="T58" fmla="*/ 13 w 19"/>
                  <a:gd name="T59" fmla="*/ 11 h 11"/>
                  <a:gd name="T60" fmla="*/ 11 w 19"/>
                  <a:gd name="T61" fmla="*/ 11 h 11"/>
                  <a:gd name="T62" fmla="*/ 7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lnTo>
                      <a:pt x="7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4" name="Freeform 324">
                <a:extLst>
                  <a:ext uri="{FF2B5EF4-FFF2-40B4-BE49-F238E27FC236}">
                    <a16:creationId xmlns:a16="http://schemas.microsoft.com/office/drawing/2014/main" id="{93D7EBB5-9883-443F-A53B-620BF1044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825"/>
                <a:ext cx="1" cy="1"/>
              </a:xfrm>
              <a:custGeom>
                <a:avLst/>
                <a:gdLst>
                  <a:gd name="T0" fmla="*/ 4 w 13"/>
                  <a:gd name="T1" fmla="*/ 4 h 8"/>
                  <a:gd name="T2" fmla="*/ 5 w 13"/>
                  <a:gd name="T3" fmla="*/ 6 h 8"/>
                  <a:gd name="T4" fmla="*/ 5 w 13"/>
                  <a:gd name="T5" fmla="*/ 8 h 8"/>
                  <a:gd name="T6" fmla="*/ 3 w 13"/>
                  <a:gd name="T7" fmla="*/ 8 h 8"/>
                  <a:gd name="T8" fmla="*/ 1 w 13"/>
                  <a:gd name="T9" fmla="*/ 8 h 8"/>
                  <a:gd name="T10" fmla="*/ 1 w 13"/>
                  <a:gd name="T11" fmla="*/ 7 h 8"/>
                  <a:gd name="T12" fmla="*/ 0 w 13"/>
                  <a:gd name="T13" fmla="*/ 5 h 8"/>
                  <a:gd name="T14" fmla="*/ 2 w 13"/>
                  <a:gd name="T15" fmla="*/ 4 h 8"/>
                  <a:gd name="T16" fmla="*/ 4 w 13"/>
                  <a:gd name="T17" fmla="*/ 4 h 8"/>
                  <a:gd name="T18" fmla="*/ 3 w 13"/>
                  <a:gd name="T19" fmla="*/ 2 h 8"/>
                  <a:gd name="T20" fmla="*/ 3 w 13"/>
                  <a:gd name="T21" fmla="*/ 1 h 8"/>
                  <a:gd name="T22" fmla="*/ 4 w 13"/>
                  <a:gd name="T23" fmla="*/ 0 h 8"/>
                  <a:gd name="T24" fmla="*/ 7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2 h 8"/>
                  <a:gd name="T32" fmla="*/ 13 w 13"/>
                  <a:gd name="T33" fmla="*/ 3 h 8"/>
                  <a:gd name="T34" fmla="*/ 11 w 13"/>
                  <a:gd name="T35" fmla="*/ 4 h 8"/>
                  <a:gd name="T36" fmla="*/ 9 w 13"/>
                  <a:gd name="T37" fmla="*/ 4 h 8"/>
                  <a:gd name="T38" fmla="*/ 6 w 13"/>
                  <a:gd name="T39" fmla="*/ 4 h 8"/>
                  <a:gd name="T40" fmla="*/ 4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5" name="Freeform 325">
                <a:extLst>
                  <a:ext uri="{FF2B5EF4-FFF2-40B4-BE49-F238E27FC236}">
                    <a16:creationId xmlns:a16="http://schemas.microsoft.com/office/drawing/2014/main" id="{F0DA06DC-655B-45A7-8B8E-F853EDF9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20"/>
                <a:ext cx="1" cy="1"/>
              </a:xfrm>
              <a:custGeom>
                <a:avLst/>
                <a:gdLst>
                  <a:gd name="T0" fmla="*/ 7 w 15"/>
                  <a:gd name="T1" fmla="*/ 5 h 12"/>
                  <a:gd name="T2" fmla="*/ 9 w 15"/>
                  <a:gd name="T3" fmla="*/ 5 h 12"/>
                  <a:gd name="T4" fmla="*/ 11 w 15"/>
                  <a:gd name="T5" fmla="*/ 5 h 12"/>
                  <a:gd name="T6" fmla="*/ 10 w 15"/>
                  <a:gd name="T7" fmla="*/ 3 h 12"/>
                  <a:gd name="T8" fmla="*/ 9 w 15"/>
                  <a:gd name="T9" fmla="*/ 0 h 12"/>
                  <a:gd name="T10" fmla="*/ 11 w 15"/>
                  <a:gd name="T11" fmla="*/ 0 h 12"/>
                  <a:gd name="T12" fmla="*/ 13 w 15"/>
                  <a:gd name="T13" fmla="*/ 0 h 12"/>
                  <a:gd name="T14" fmla="*/ 14 w 15"/>
                  <a:gd name="T15" fmla="*/ 3 h 12"/>
                  <a:gd name="T16" fmla="*/ 15 w 15"/>
                  <a:gd name="T17" fmla="*/ 5 h 12"/>
                  <a:gd name="T18" fmla="*/ 12 w 15"/>
                  <a:gd name="T19" fmla="*/ 5 h 12"/>
                  <a:gd name="T20" fmla="*/ 11 w 15"/>
                  <a:gd name="T21" fmla="*/ 5 h 12"/>
                  <a:gd name="T22" fmla="*/ 11 w 15"/>
                  <a:gd name="T23" fmla="*/ 6 h 12"/>
                  <a:gd name="T24" fmla="*/ 12 w 15"/>
                  <a:gd name="T25" fmla="*/ 8 h 12"/>
                  <a:gd name="T26" fmla="*/ 13 w 15"/>
                  <a:gd name="T27" fmla="*/ 12 h 12"/>
                  <a:gd name="T28" fmla="*/ 11 w 15"/>
                  <a:gd name="T29" fmla="*/ 12 h 12"/>
                  <a:gd name="T30" fmla="*/ 9 w 15"/>
                  <a:gd name="T31" fmla="*/ 12 h 12"/>
                  <a:gd name="T32" fmla="*/ 8 w 15"/>
                  <a:gd name="T33" fmla="*/ 10 h 12"/>
                  <a:gd name="T34" fmla="*/ 8 w 15"/>
                  <a:gd name="T35" fmla="*/ 9 h 12"/>
                  <a:gd name="T36" fmla="*/ 7 w 15"/>
                  <a:gd name="T37" fmla="*/ 7 h 12"/>
                  <a:gd name="T38" fmla="*/ 7 w 15"/>
                  <a:gd name="T39" fmla="*/ 5 h 12"/>
                  <a:gd name="T40" fmla="*/ 5 w 15"/>
                  <a:gd name="T41" fmla="*/ 5 h 12"/>
                  <a:gd name="T42" fmla="*/ 3 w 15"/>
                  <a:gd name="T43" fmla="*/ 5 h 12"/>
                  <a:gd name="T44" fmla="*/ 1 w 15"/>
                  <a:gd name="T45" fmla="*/ 3 h 12"/>
                  <a:gd name="T46" fmla="*/ 0 w 15"/>
                  <a:gd name="T47" fmla="*/ 0 h 12"/>
                  <a:gd name="T48" fmla="*/ 3 w 15"/>
                  <a:gd name="T49" fmla="*/ 0 h 12"/>
                  <a:gd name="T50" fmla="*/ 5 w 15"/>
                  <a:gd name="T51" fmla="*/ 0 h 12"/>
                  <a:gd name="T52" fmla="*/ 6 w 15"/>
                  <a:gd name="T53" fmla="*/ 3 h 12"/>
                  <a:gd name="T54" fmla="*/ 7 w 15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2">
                    <a:moveTo>
                      <a:pt x="7" y="5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6" name="Freeform 326">
                <a:extLst>
                  <a:ext uri="{FF2B5EF4-FFF2-40B4-BE49-F238E27FC236}">
                    <a16:creationId xmlns:a16="http://schemas.microsoft.com/office/drawing/2014/main" id="{5A150E95-A834-485A-B8B0-A676B3D9F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2815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3 w 16"/>
                  <a:gd name="T3" fmla="*/ 12 h 12"/>
                  <a:gd name="T4" fmla="*/ 11 w 16"/>
                  <a:gd name="T5" fmla="*/ 12 h 12"/>
                  <a:gd name="T6" fmla="*/ 11 w 16"/>
                  <a:gd name="T7" fmla="*/ 10 h 12"/>
                  <a:gd name="T8" fmla="*/ 10 w 16"/>
                  <a:gd name="T9" fmla="*/ 9 h 12"/>
                  <a:gd name="T10" fmla="*/ 8 w 16"/>
                  <a:gd name="T11" fmla="*/ 9 h 12"/>
                  <a:gd name="T12" fmla="*/ 6 w 16"/>
                  <a:gd name="T13" fmla="*/ 9 h 12"/>
                  <a:gd name="T14" fmla="*/ 6 w 16"/>
                  <a:gd name="T15" fmla="*/ 7 h 12"/>
                  <a:gd name="T16" fmla="*/ 5 w 16"/>
                  <a:gd name="T17" fmla="*/ 5 h 12"/>
                  <a:gd name="T18" fmla="*/ 3 w 16"/>
                  <a:gd name="T19" fmla="*/ 5 h 12"/>
                  <a:gd name="T20" fmla="*/ 1 w 16"/>
                  <a:gd name="T21" fmla="*/ 5 h 12"/>
                  <a:gd name="T22" fmla="*/ 1 w 16"/>
                  <a:gd name="T23" fmla="*/ 3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5 w 16"/>
                  <a:gd name="T31" fmla="*/ 3 h 12"/>
                  <a:gd name="T32" fmla="*/ 5 w 16"/>
                  <a:gd name="T33" fmla="*/ 5 h 12"/>
                  <a:gd name="T34" fmla="*/ 7 w 16"/>
                  <a:gd name="T35" fmla="*/ 5 h 12"/>
                  <a:gd name="T36" fmla="*/ 9 w 16"/>
                  <a:gd name="T37" fmla="*/ 5 h 12"/>
                  <a:gd name="T38" fmla="*/ 10 w 16"/>
                  <a:gd name="T39" fmla="*/ 7 h 12"/>
                  <a:gd name="T40" fmla="*/ 10 w 16"/>
                  <a:gd name="T41" fmla="*/ 9 h 12"/>
                  <a:gd name="T42" fmla="*/ 12 w 16"/>
                  <a:gd name="T43" fmla="*/ 9 h 12"/>
                  <a:gd name="T44" fmla="*/ 15 w 16"/>
                  <a:gd name="T45" fmla="*/ 9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3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7" name="Freeform 327">
                <a:extLst>
                  <a:ext uri="{FF2B5EF4-FFF2-40B4-BE49-F238E27FC236}">
                    <a16:creationId xmlns:a16="http://schemas.microsoft.com/office/drawing/2014/main" id="{697BADE6-82ED-42B2-9F02-33AAE2BC3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813"/>
                <a:ext cx="0" cy="1"/>
              </a:xfrm>
              <a:custGeom>
                <a:avLst/>
                <a:gdLst>
                  <a:gd name="T0" fmla="*/ 13 w 14"/>
                  <a:gd name="T1" fmla="*/ 7 h 11"/>
                  <a:gd name="T2" fmla="*/ 14 w 14"/>
                  <a:gd name="T3" fmla="*/ 9 h 11"/>
                  <a:gd name="T4" fmla="*/ 14 w 14"/>
                  <a:gd name="T5" fmla="*/ 11 h 11"/>
                  <a:gd name="T6" fmla="*/ 12 w 14"/>
                  <a:gd name="T7" fmla="*/ 11 h 11"/>
                  <a:gd name="T8" fmla="*/ 10 w 14"/>
                  <a:gd name="T9" fmla="*/ 11 h 11"/>
                  <a:gd name="T10" fmla="*/ 10 w 14"/>
                  <a:gd name="T11" fmla="*/ 9 h 11"/>
                  <a:gd name="T12" fmla="*/ 9 w 14"/>
                  <a:gd name="T13" fmla="*/ 8 h 11"/>
                  <a:gd name="T14" fmla="*/ 7 w 14"/>
                  <a:gd name="T15" fmla="*/ 7 h 11"/>
                  <a:gd name="T16" fmla="*/ 5 w 14"/>
                  <a:gd name="T17" fmla="*/ 8 h 11"/>
                  <a:gd name="T18" fmla="*/ 5 w 14"/>
                  <a:gd name="T19" fmla="*/ 8 h 11"/>
                  <a:gd name="T20" fmla="*/ 6 w 14"/>
                  <a:gd name="T21" fmla="*/ 9 h 11"/>
                  <a:gd name="T22" fmla="*/ 6 w 14"/>
                  <a:gd name="T23" fmla="*/ 11 h 11"/>
                  <a:gd name="T24" fmla="*/ 6 w 14"/>
                  <a:gd name="T25" fmla="*/ 11 h 11"/>
                  <a:gd name="T26" fmla="*/ 3 w 14"/>
                  <a:gd name="T27" fmla="*/ 11 h 11"/>
                  <a:gd name="T28" fmla="*/ 1 w 14"/>
                  <a:gd name="T29" fmla="*/ 11 h 11"/>
                  <a:gd name="T30" fmla="*/ 1 w 14"/>
                  <a:gd name="T31" fmla="*/ 10 h 11"/>
                  <a:gd name="T32" fmla="*/ 0 w 14"/>
                  <a:gd name="T33" fmla="*/ 8 h 11"/>
                  <a:gd name="T34" fmla="*/ 2 w 14"/>
                  <a:gd name="T35" fmla="*/ 8 h 11"/>
                  <a:gd name="T36" fmla="*/ 5 w 14"/>
                  <a:gd name="T37" fmla="*/ 8 h 11"/>
                  <a:gd name="T38" fmla="*/ 5 w 14"/>
                  <a:gd name="T39" fmla="*/ 6 h 11"/>
                  <a:gd name="T40" fmla="*/ 3 w 14"/>
                  <a:gd name="T41" fmla="*/ 4 h 11"/>
                  <a:gd name="T42" fmla="*/ 3 w 14"/>
                  <a:gd name="T43" fmla="*/ 2 h 11"/>
                  <a:gd name="T44" fmla="*/ 2 w 14"/>
                  <a:gd name="T45" fmla="*/ 0 h 11"/>
                  <a:gd name="T46" fmla="*/ 5 w 14"/>
                  <a:gd name="T47" fmla="*/ 0 h 11"/>
                  <a:gd name="T48" fmla="*/ 7 w 14"/>
                  <a:gd name="T49" fmla="*/ 0 h 11"/>
                  <a:gd name="T50" fmla="*/ 8 w 14"/>
                  <a:gd name="T51" fmla="*/ 2 h 11"/>
                  <a:gd name="T52" fmla="*/ 8 w 14"/>
                  <a:gd name="T53" fmla="*/ 4 h 11"/>
                  <a:gd name="T54" fmla="*/ 9 w 14"/>
                  <a:gd name="T55" fmla="*/ 6 h 11"/>
                  <a:gd name="T56" fmla="*/ 9 w 14"/>
                  <a:gd name="T57" fmla="*/ 8 h 11"/>
                  <a:gd name="T58" fmla="*/ 11 w 14"/>
                  <a:gd name="T59" fmla="*/ 8 h 11"/>
                  <a:gd name="T60" fmla="*/ 13 w 14"/>
                  <a:gd name="T6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1">
                    <a:moveTo>
                      <a:pt x="13" y="7"/>
                    </a:moveTo>
                    <a:lnTo>
                      <a:pt x="14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8" name="Freeform 328">
                <a:extLst>
                  <a:ext uri="{FF2B5EF4-FFF2-40B4-BE49-F238E27FC236}">
                    <a16:creationId xmlns:a16="http://schemas.microsoft.com/office/drawing/2014/main" id="{6C657B58-604E-4466-813E-CF7BC405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810"/>
                <a:ext cx="2" cy="2"/>
              </a:xfrm>
              <a:custGeom>
                <a:avLst/>
                <a:gdLst>
                  <a:gd name="T0" fmla="*/ 10 w 19"/>
                  <a:gd name="T1" fmla="*/ 25 h 32"/>
                  <a:gd name="T2" fmla="*/ 10 w 19"/>
                  <a:gd name="T3" fmla="*/ 23 h 32"/>
                  <a:gd name="T4" fmla="*/ 8 w 19"/>
                  <a:gd name="T5" fmla="*/ 21 h 32"/>
                  <a:gd name="T6" fmla="*/ 7 w 19"/>
                  <a:gd name="T7" fmla="*/ 21 h 32"/>
                  <a:gd name="T8" fmla="*/ 4 w 19"/>
                  <a:gd name="T9" fmla="*/ 21 h 32"/>
                  <a:gd name="T10" fmla="*/ 2 w 19"/>
                  <a:gd name="T11" fmla="*/ 21 h 32"/>
                  <a:gd name="T12" fmla="*/ 1 w 19"/>
                  <a:gd name="T13" fmla="*/ 21 h 32"/>
                  <a:gd name="T14" fmla="*/ 0 w 19"/>
                  <a:gd name="T15" fmla="*/ 19 h 32"/>
                  <a:gd name="T16" fmla="*/ 0 w 19"/>
                  <a:gd name="T17" fmla="*/ 16 h 32"/>
                  <a:gd name="T18" fmla="*/ 2 w 19"/>
                  <a:gd name="T19" fmla="*/ 16 h 32"/>
                  <a:gd name="T20" fmla="*/ 4 w 19"/>
                  <a:gd name="T21" fmla="*/ 16 h 32"/>
                  <a:gd name="T22" fmla="*/ 3 w 19"/>
                  <a:gd name="T23" fmla="*/ 14 h 32"/>
                  <a:gd name="T24" fmla="*/ 3 w 19"/>
                  <a:gd name="T25" fmla="*/ 12 h 32"/>
                  <a:gd name="T26" fmla="*/ 5 w 19"/>
                  <a:gd name="T27" fmla="*/ 12 h 32"/>
                  <a:gd name="T28" fmla="*/ 7 w 19"/>
                  <a:gd name="T29" fmla="*/ 12 h 32"/>
                  <a:gd name="T30" fmla="*/ 6 w 19"/>
                  <a:gd name="T31" fmla="*/ 11 h 32"/>
                  <a:gd name="T32" fmla="*/ 6 w 19"/>
                  <a:gd name="T33" fmla="*/ 9 h 32"/>
                  <a:gd name="T34" fmla="*/ 8 w 19"/>
                  <a:gd name="T35" fmla="*/ 9 h 32"/>
                  <a:gd name="T36" fmla="*/ 11 w 19"/>
                  <a:gd name="T37" fmla="*/ 9 h 32"/>
                  <a:gd name="T38" fmla="*/ 10 w 19"/>
                  <a:gd name="T39" fmla="*/ 7 h 32"/>
                  <a:gd name="T40" fmla="*/ 10 w 19"/>
                  <a:gd name="T41" fmla="*/ 5 h 32"/>
                  <a:gd name="T42" fmla="*/ 12 w 19"/>
                  <a:gd name="T43" fmla="*/ 5 h 32"/>
                  <a:gd name="T44" fmla="*/ 14 w 19"/>
                  <a:gd name="T45" fmla="*/ 5 h 32"/>
                  <a:gd name="T46" fmla="*/ 13 w 19"/>
                  <a:gd name="T47" fmla="*/ 3 h 32"/>
                  <a:gd name="T48" fmla="*/ 13 w 19"/>
                  <a:gd name="T49" fmla="*/ 0 h 32"/>
                  <a:gd name="T50" fmla="*/ 15 w 19"/>
                  <a:gd name="T51" fmla="*/ 0 h 32"/>
                  <a:gd name="T52" fmla="*/ 17 w 19"/>
                  <a:gd name="T53" fmla="*/ 0 h 32"/>
                  <a:gd name="T54" fmla="*/ 17 w 19"/>
                  <a:gd name="T55" fmla="*/ 3 h 32"/>
                  <a:gd name="T56" fmla="*/ 18 w 19"/>
                  <a:gd name="T57" fmla="*/ 5 h 32"/>
                  <a:gd name="T58" fmla="*/ 19 w 19"/>
                  <a:gd name="T59" fmla="*/ 13 h 32"/>
                  <a:gd name="T60" fmla="*/ 17 w 19"/>
                  <a:gd name="T61" fmla="*/ 13 h 32"/>
                  <a:gd name="T62" fmla="*/ 16 w 19"/>
                  <a:gd name="T63" fmla="*/ 13 h 32"/>
                  <a:gd name="T64" fmla="*/ 15 w 19"/>
                  <a:gd name="T65" fmla="*/ 11 h 32"/>
                  <a:gd name="T66" fmla="*/ 15 w 19"/>
                  <a:gd name="T67" fmla="*/ 9 h 32"/>
                  <a:gd name="T68" fmla="*/ 13 w 19"/>
                  <a:gd name="T69" fmla="*/ 9 h 32"/>
                  <a:gd name="T70" fmla="*/ 11 w 19"/>
                  <a:gd name="T71" fmla="*/ 9 h 32"/>
                  <a:gd name="T72" fmla="*/ 11 w 19"/>
                  <a:gd name="T73" fmla="*/ 11 h 32"/>
                  <a:gd name="T74" fmla="*/ 12 w 19"/>
                  <a:gd name="T75" fmla="*/ 13 h 32"/>
                  <a:gd name="T76" fmla="*/ 8 w 19"/>
                  <a:gd name="T77" fmla="*/ 12 h 32"/>
                  <a:gd name="T78" fmla="*/ 7 w 19"/>
                  <a:gd name="T79" fmla="*/ 12 h 32"/>
                  <a:gd name="T80" fmla="*/ 7 w 19"/>
                  <a:gd name="T81" fmla="*/ 14 h 32"/>
                  <a:gd name="T82" fmla="*/ 8 w 19"/>
                  <a:gd name="T83" fmla="*/ 16 h 32"/>
                  <a:gd name="T84" fmla="*/ 8 w 19"/>
                  <a:gd name="T85" fmla="*/ 19 h 32"/>
                  <a:gd name="T86" fmla="*/ 8 w 19"/>
                  <a:gd name="T87" fmla="*/ 21 h 32"/>
                  <a:gd name="T88" fmla="*/ 11 w 19"/>
                  <a:gd name="T89" fmla="*/ 21 h 32"/>
                  <a:gd name="T90" fmla="*/ 13 w 19"/>
                  <a:gd name="T91" fmla="*/ 21 h 32"/>
                  <a:gd name="T92" fmla="*/ 14 w 19"/>
                  <a:gd name="T93" fmla="*/ 23 h 32"/>
                  <a:gd name="T94" fmla="*/ 14 w 19"/>
                  <a:gd name="T95" fmla="*/ 25 h 32"/>
                  <a:gd name="T96" fmla="*/ 10 w 19"/>
                  <a:gd name="T97" fmla="*/ 25 h 32"/>
                  <a:gd name="T98" fmla="*/ 11 w 19"/>
                  <a:gd name="T99" fmla="*/ 27 h 32"/>
                  <a:gd name="T100" fmla="*/ 11 w 19"/>
                  <a:gd name="T101" fmla="*/ 29 h 32"/>
                  <a:gd name="T102" fmla="*/ 12 w 19"/>
                  <a:gd name="T103" fmla="*/ 30 h 32"/>
                  <a:gd name="T104" fmla="*/ 12 w 19"/>
                  <a:gd name="T105" fmla="*/ 32 h 32"/>
                  <a:gd name="T106" fmla="*/ 10 w 19"/>
                  <a:gd name="T107" fmla="*/ 32 h 32"/>
                  <a:gd name="T108" fmla="*/ 7 w 19"/>
                  <a:gd name="T109" fmla="*/ 32 h 32"/>
                  <a:gd name="T110" fmla="*/ 7 w 19"/>
                  <a:gd name="T111" fmla="*/ 30 h 32"/>
                  <a:gd name="T112" fmla="*/ 6 w 19"/>
                  <a:gd name="T113" fmla="*/ 28 h 32"/>
                  <a:gd name="T114" fmla="*/ 6 w 19"/>
                  <a:gd name="T115" fmla="*/ 27 h 32"/>
                  <a:gd name="T116" fmla="*/ 5 w 19"/>
                  <a:gd name="T117" fmla="*/ 25 h 32"/>
                  <a:gd name="T118" fmla="*/ 7 w 19"/>
                  <a:gd name="T119" fmla="*/ 25 h 32"/>
                  <a:gd name="T120" fmla="*/ 10 w 19"/>
                  <a:gd name="T121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2">
                    <a:moveTo>
                      <a:pt x="10" y="25"/>
                    </a:moveTo>
                    <a:lnTo>
                      <a:pt x="10" y="23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0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9" name="Freeform 329">
                <a:extLst>
                  <a:ext uri="{FF2B5EF4-FFF2-40B4-BE49-F238E27FC236}">
                    <a16:creationId xmlns:a16="http://schemas.microsoft.com/office/drawing/2014/main" id="{F3C1A76F-562C-48AE-BF9C-46A0FDFB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2801"/>
                <a:ext cx="1" cy="1"/>
              </a:xfrm>
              <a:custGeom>
                <a:avLst/>
                <a:gdLst>
                  <a:gd name="T0" fmla="*/ 15 w 15"/>
                  <a:gd name="T1" fmla="*/ 13 h 13"/>
                  <a:gd name="T2" fmla="*/ 11 w 15"/>
                  <a:gd name="T3" fmla="*/ 13 h 13"/>
                  <a:gd name="T4" fmla="*/ 9 w 15"/>
                  <a:gd name="T5" fmla="*/ 13 h 13"/>
                  <a:gd name="T6" fmla="*/ 7 w 15"/>
                  <a:gd name="T7" fmla="*/ 13 h 13"/>
                  <a:gd name="T8" fmla="*/ 6 w 15"/>
                  <a:gd name="T9" fmla="*/ 11 h 13"/>
                  <a:gd name="T10" fmla="*/ 6 w 15"/>
                  <a:gd name="T11" fmla="*/ 9 h 13"/>
                  <a:gd name="T12" fmla="*/ 6 w 15"/>
                  <a:gd name="T13" fmla="*/ 7 h 13"/>
                  <a:gd name="T14" fmla="*/ 5 w 15"/>
                  <a:gd name="T15" fmla="*/ 5 h 13"/>
                  <a:gd name="T16" fmla="*/ 2 w 15"/>
                  <a:gd name="T17" fmla="*/ 5 h 13"/>
                  <a:gd name="T18" fmla="*/ 0 w 15"/>
                  <a:gd name="T19" fmla="*/ 5 h 13"/>
                  <a:gd name="T20" fmla="*/ 0 w 15"/>
                  <a:gd name="T21" fmla="*/ 2 h 13"/>
                  <a:gd name="T22" fmla="*/ 0 w 15"/>
                  <a:gd name="T23" fmla="*/ 0 h 13"/>
                  <a:gd name="T24" fmla="*/ 2 w 15"/>
                  <a:gd name="T25" fmla="*/ 0 h 13"/>
                  <a:gd name="T26" fmla="*/ 5 w 15"/>
                  <a:gd name="T27" fmla="*/ 0 h 13"/>
                  <a:gd name="T28" fmla="*/ 5 w 15"/>
                  <a:gd name="T29" fmla="*/ 2 h 13"/>
                  <a:gd name="T30" fmla="*/ 5 w 15"/>
                  <a:gd name="T31" fmla="*/ 5 h 13"/>
                  <a:gd name="T32" fmla="*/ 7 w 15"/>
                  <a:gd name="T33" fmla="*/ 6 h 13"/>
                  <a:gd name="T34" fmla="*/ 9 w 15"/>
                  <a:gd name="T35" fmla="*/ 5 h 13"/>
                  <a:gd name="T36" fmla="*/ 11 w 15"/>
                  <a:gd name="T37" fmla="*/ 5 h 13"/>
                  <a:gd name="T38" fmla="*/ 13 w 15"/>
                  <a:gd name="T39" fmla="*/ 6 h 13"/>
                  <a:gd name="T40" fmla="*/ 14 w 15"/>
                  <a:gd name="T41" fmla="*/ 8 h 13"/>
                  <a:gd name="T42" fmla="*/ 14 w 15"/>
                  <a:gd name="T43" fmla="*/ 9 h 13"/>
                  <a:gd name="T44" fmla="*/ 15 w 15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1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0" name="Freeform 330">
                <a:extLst>
                  <a:ext uri="{FF2B5EF4-FFF2-40B4-BE49-F238E27FC236}">
                    <a16:creationId xmlns:a16="http://schemas.microsoft.com/office/drawing/2014/main" id="{5DAE49C7-E85C-4E73-AED5-B52EA38C4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798"/>
                <a:ext cx="1" cy="1"/>
              </a:xfrm>
              <a:custGeom>
                <a:avLst/>
                <a:gdLst>
                  <a:gd name="T0" fmla="*/ 1 w 17"/>
                  <a:gd name="T1" fmla="*/ 10 h 15"/>
                  <a:gd name="T2" fmla="*/ 1 w 17"/>
                  <a:gd name="T3" fmla="*/ 8 h 15"/>
                  <a:gd name="T4" fmla="*/ 0 w 17"/>
                  <a:gd name="T5" fmla="*/ 7 h 15"/>
                  <a:gd name="T6" fmla="*/ 2 w 17"/>
                  <a:gd name="T7" fmla="*/ 7 h 15"/>
                  <a:gd name="T8" fmla="*/ 4 w 17"/>
                  <a:gd name="T9" fmla="*/ 7 h 15"/>
                  <a:gd name="T10" fmla="*/ 6 w 17"/>
                  <a:gd name="T11" fmla="*/ 7 h 15"/>
                  <a:gd name="T12" fmla="*/ 8 w 17"/>
                  <a:gd name="T13" fmla="*/ 7 h 15"/>
                  <a:gd name="T14" fmla="*/ 8 w 17"/>
                  <a:gd name="T15" fmla="*/ 5 h 15"/>
                  <a:gd name="T16" fmla="*/ 8 w 17"/>
                  <a:gd name="T17" fmla="*/ 3 h 15"/>
                  <a:gd name="T18" fmla="*/ 10 w 17"/>
                  <a:gd name="T19" fmla="*/ 3 h 15"/>
                  <a:gd name="T20" fmla="*/ 12 w 17"/>
                  <a:gd name="T21" fmla="*/ 3 h 15"/>
                  <a:gd name="T22" fmla="*/ 11 w 17"/>
                  <a:gd name="T23" fmla="*/ 2 h 15"/>
                  <a:gd name="T24" fmla="*/ 11 w 17"/>
                  <a:gd name="T25" fmla="*/ 0 h 15"/>
                  <a:gd name="T26" fmla="*/ 13 w 17"/>
                  <a:gd name="T27" fmla="*/ 0 h 15"/>
                  <a:gd name="T28" fmla="*/ 15 w 17"/>
                  <a:gd name="T29" fmla="*/ 0 h 15"/>
                  <a:gd name="T30" fmla="*/ 15 w 17"/>
                  <a:gd name="T31" fmla="*/ 2 h 15"/>
                  <a:gd name="T32" fmla="*/ 17 w 17"/>
                  <a:gd name="T33" fmla="*/ 4 h 15"/>
                  <a:gd name="T34" fmla="*/ 14 w 17"/>
                  <a:gd name="T35" fmla="*/ 4 h 15"/>
                  <a:gd name="T36" fmla="*/ 12 w 17"/>
                  <a:gd name="T37" fmla="*/ 3 h 15"/>
                  <a:gd name="T38" fmla="*/ 12 w 17"/>
                  <a:gd name="T39" fmla="*/ 5 h 15"/>
                  <a:gd name="T40" fmla="*/ 12 w 17"/>
                  <a:gd name="T41" fmla="*/ 7 h 15"/>
                  <a:gd name="T42" fmla="*/ 10 w 17"/>
                  <a:gd name="T43" fmla="*/ 7 h 15"/>
                  <a:gd name="T44" fmla="*/ 8 w 17"/>
                  <a:gd name="T45" fmla="*/ 7 h 15"/>
                  <a:gd name="T46" fmla="*/ 9 w 17"/>
                  <a:gd name="T47" fmla="*/ 9 h 15"/>
                  <a:gd name="T48" fmla="*/ 9 w 17"/>
                  <a:gd name="T49" fmla="*/ 12 h 15"/>
                  <a:gd name="T50" fmla="*/ 7 w 17"/>
                  <a:gd name="T51" fmla="*/ 12 h 15"/>
                  <a:gd name="T52" fmla="*/ 5 w 17"/>
                  <a:gd name="T53" fmla="*/ 12 h 15"/>
                  <a:gd name="T54" fmla="*/ 6 w 17"/>
                  <a:gd name="T55" fmla="*/ 14 h 15"/>
                  <a:gd name="T56" fmla="*/ 6 w 17"/>
                  <a:gd name="T57" fmla="*/ 15 h 15"/>
                  <a:gd name="T58" fmla="*/ 4 w 17"/>
                  <a:gd name="T59" fmla="*/ 15 h 15"/>
                  <a:gd name="T60" fmla="*/ 2 w 17"/>
                  <a:gd name="T61" fmla="*/ 15 h 15"/>
                  <a:gd name="T62" fmla="*/ 2 w 17"/>
                  <a:gd name="T63" fmla="*/ 13 h 15"/>
                  <a:gd name="T64" fmla="*/ 1 w 17"/>
                  <a:gd name="T6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5">
                    <a:moveTo>
                      <a:pt x="1" y="10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1" name="Freeform 331">
                <a:extLst>
                  <a:ext uri="{FF2B5EF4-FFF2-40B4-BE49-F238E27FC236}">
                    <a16:creationId xmlns:a16="http://schemas.microsoft.com/office/drawing/2014/main" id="{46F83D3D-2A60-4EFE-8853-B2A6341C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798"/>
                <a:ext cx="1" cy="1"/>
              </a:xfrm>
              <a:custGeom>
                <a:avLst/>
                <a:gdLst>
                  <a:gd name="T0" fmla="*/ 3 w 15"/>
                  <a:gd name="T1" fmla="*/ 20 h 20"/>
                  <a:gd name="T2" fmla="*/ 3 w 15"/>
                  <a:gd name="T3" fmla="*/ 18 h 20"/>
                  <a:gd name="T4" fmla="*/ 2 w 15"/>
                  <a:gd name="T5" fmla="*/ 16 h 20"/>
                  <a:gd name="T6" fmla="*/ 2 w 15"/>
                  <a:gd name="T7" fmla="*/ 14 h 20"/>
                  <a:gd name="T8" fmla="*/ 2 w 15"/>
                  <a:gd name="T9" fmla="*/ 12 h 20"/>
                  <a:gd name="T10" fmla="*/ 1 w 15"/>
                  <a:gd name="T11" fmla="*/ 8 h 20"/>
                  <a:gd name="T12" fmla="*/ 0 w 15"/>
                  <a:gd name="T13" fmla="*/ 5 h 20"/>
                  <a:gd name="T14" fmla="*/ 0 w 15"/>
                  <a:gd name="T15" fmla="*/ 4 h 20"/>
                  <a:gd name="T16" fmla="*/ 2 w 15"/>
                  <a:gd name="T17" fmla="*/ 4 h 20"/>
                  <a:gd name="T18" fmla="*/ 4 w 15"/>
                  <a:gd name="T19" fmla="*/ 4 h 20"/>
                  <a:gd name="T20" fmla="*/ 4 w 15"/>
                  <a:gd name="T21" fmla="*/ 2 h 20"/>
                  <a:gd name="T22" fmla="*/ 3 w 15"/>
                  <a:gd name="T23" fmla="*/ 0 h 20"/>
                  <a:gd name="T24" fmla="*/ 5 w 15"/>
                  <a:gd name="T25" fmla="*/ 0 h 20"/>
                  <a:gd name="T26" fmla="*/ 7 w 15"/>
                  <a:gd name="T27" fmla="*/ 0 h 20"/>
                  <a:gd name="T28" fmla="*/ 8 w 15"/>
                  <a:gd name="T29" fmla="*/ 2 h 20"/>
                  <a:gd name="T30" fmla="*/ 8 w 15"/>
                  <a:gd name="T31" fmla="*/ 4 h 20"/>
                  <a:gd name="T32" fmla="*/ 10 w 15"/>
                  <a:gd name="T33" fmla="*/ 4 h 20"/>
                  <a:gd name="T34" fmla="*/ 12 w 15"/>
                  <a:gd name="T35" fmla="*/ 4 h 20"/>
                  <a:gd name="T36" fmla="*/ 13 w 15"/>
                  <a:gd name="T37" fmla="*/ 7 h 20"/>
                  <a:gd name="T38" fmla="*/ 13 w 15"/>
                  <a:gd name="T39" fmla="*/ 9 h 20"/>
                  <a:gd name="T40" fmla="*/ 15 w 15"/>
                  <a:gd name="T41" fmla="*/ 13 h 20"/>
                  <a:gd name="T42" fmla="*/ 12 w 15"/>
                  <a:gd name="T43" fmla="*/ 13 h 20"/>
                  <a:gd name="T44" fmla="*/ 10 w 15"/>
                  <a:gd name="T45" fmla="*/ 13 h 20"/>
                  <a:gd name="T46" fmla="*/ 9 w 15"/>
                  <a:gd name="T47" fmla="*/ 11 h 20"/>
                  <a:gd name="T48" fmla="*/ 9 w 15"/>
                  <a:gd name="T49" fmla="*/ 9 h 20"/>
                  <a:gd name="T50" fmla="*/ 9 w 15"/>
                  <a:gd name="T51" fmla="*/ 7 h 20"/>
                  <a:gd name="T52" fmla="*/ 8 w 15"/>
                  <a:gd name="T53" fmla="*/ 4 h 20"/>
                  <a:gd name="T54" fmla="*/ 6 w 15"/>
                  <a:gd name="T55" fmla="*/ 4 h 20"/>
                  <a:gd name="T56" fmla="*/ 4 w 15"/>
                  <a:gd name="T57" fmla="*/ 4 h 20"/>
                  <a:gd name="T58" fmla="*/ 6 w 15"/>
                  <a:gd name="T59" fmla="*/ 12 h 20"/>
                  <a:gd name="T60" fmla="*/ 6 w 15"/>
                  <a:gd name="T61" fmla="*/ 14 h 20"/>
                  <a:gd name="T62" fmla="*/ 6 w 15"/>
                  <a:gd name="T63" fmla="*/ 16 h 20"/>
                  <a:gd name="T64" fmla="*/ 7 w 15"/>
                  <a:gd name="T65" fmla="*/ 18 h 20"/>
                  <a:gd name="T66" fmla="*/ 7 w 15"/>
                  <a:gd name="T67" fmla="*/ 20 h 20"/>
                  <a:gd name="T68" fmla="*/ 5 w 15"/>
                  <a:gd name="T69" fmla="*/ 20 h 20"/>
                  <a:gd name="T70" fmla="*/ 3 w 15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0">
                    <a:moveTo>
                      <a:pt x="3" y="20"/>
                    </a:moveTo>
                    <a:lnTo>
                      <a:pt x="3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2" name="Freeform 332">
                <a:extLst>
                  <a:ext uri="{FF2B5EF4-FFF2-40B4-BE49-F238E27FC236}">
                    <a16:creationId xmlns:a16="http://schemas.microsoft.com/office/drawing/2014/main" id="{C5A6D6C4-5BC9-4EA9-B1CB-D3A238870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97"/>
                <a:ext cx="1" cy="0"/>
              </a:xfrm>
              <a:custGeom>
                <a:avLst/>
                <a:gdLst>
                  <a:gd name="T0" fmla="*/ 8 w 12"/>
                  <a:gd name="T1" fmla="*/ 5 h 8"/>
                  <a:gd name="T2" fmla="*/ 8 w 12"/>
                  <a:gd name="T3" fmla="*/ 7 h 8"/>
                  <a:gd name="T4" fmla="*/ 9 w 12"/>
                  <a:gd name="T5" fmla="*/ 8 h 8"/>
                  <a:gd name="T6" fmla="*/ 7 w 12"/>
                  <a:gd name="T7" fmla="*/ 8 h 8"/>
                  <a:gd name="T8" fmla="*/ 5 w 12"/>
                  <a:gd name="T9" fmla="*/ 8 h 8"/>
                  <a:gd name="T10" fmla="*/ 3 w 12"/>
                  <a:gd name="T11" fmla="*/ 8 h 8"/>
                  <a:gd name="T12" fmla="*/ 1 w 12"/>
                  <a:gd name="T13" fmla="*/ 8 h 8"/>
                  <a:gd name="T14" fmla="*/ 0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5 h 8"/>
                  <a:gd name="T24" fmla="*/ 8 w 12"/>
                  <a:gd name="T25" fmla="*/ 5 h 8"/>
                  <a:gd name="T26" fmla="*/ 7 w 12"/>
                  <a:gd name="T27" fmla="*/ 3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3 h 8"/>
                  <a:gd name="T36" fmla="*/ 12 w 12"/>
                  <a:gd name="T37" fmla="*/ 5 h 8"/>
                  <a:gd name="T38" fmla="*/ 10 w 12"/>
                  <a:gd name="T39" fmla="*/ 5 h 8"/>
                  <a:gd name="T40" fmla="*/ 8 w 12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5"/>
                    </a:moveTo>
                    <a:lnTo>
                      <a:pt x="8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3" name="Freeform 333">
                <a:extLst>
                  <a:ext uri="{FF2B5EF4-FFF2-40B4-BE49-F238E27FC236}">
                    <a16:creationId xmlns:a16="http://schemas.microsoft.com/office/drawing/2014/main" id="{552595E5-2874-4FAF-9C63-53BC0E362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6" y="2795"/>
                <a:ext cx="1" cy="1"/>
              </a:xfrm>
              <a:custGeom>
                <a:avLst/>
                <a:gdLst>
                  <a:gd name="T0" fmla="*/ 6 w 19"/>
                  <a:gd name="T1" fmla="*/ 12 h 17"/>
                  <a:gd name="T2" fmla="*/ 3 w 19"/>
                  <a:gd name="T3" fmla="*/ 12 h 17"/>
                  <a:gd name="T4" fmla="*/ 1 w 19"/>
                  <a:gd name="T5" fmla="*/ 12 h 17"/>
                  <a:gd name="T6" fmla="*/ 1 w 19"/>
                  <a:gd name="T7" fmla="*/ 9 h 17"/>
                  <a:gd name="T8" fmla="*/ 0 w 19"/>
                  <a:gd name="T9" fmla="*/ 7 h 17"/>
                  <a:gd name="T10" fmla="*/ 2 w 19"/>
                  <a:gd name="T11" fmla="*/ 7 h 17"/>
                  <a:gd name="T12" fmla="*/ 4 w 19"/>
                  <a:gd name="T13" fmla="*/ 8 h 17"/>
                  <a:gd name="T14" fmla="*/ 4 w 19"/>
                  <a:gd name="T15" fmla="*/ 6 h 17"/>
                  <a:gd name="T16" fmla="*/ 4 w 19"/>
                  <a:gd name="T17" fmla="*/ 4 h 17"/>
                  <a:gd name="T18" fmla="*/ 3 w 19"/>
                  <a:gd name="T19" fmla="*/ 0 h 17"/>
                  <a:gd name="T20" fmla="*/ 6 w 19"/>
                  <a:gd name="T21" fmla="*/ 0 h 17"/>
                  <a:gd name="T22" fmla="*/ 8 w 19"/>
                  <a:gd name="T23" fmla="*/ 0 h 17"/>
                  <a:gd name="T24" fmla="*/ 8 w 19"/>
                  <a:gd name="T25" fmla="*/ 2 h 17"/>
                  <a:gd name="T26" fmla="*/ 9 w 19"/>
                  <a:gd name="T27" fmla="*/ 4 h 17"/>
                  <a:gd name="T28" fmla="*/ 9 w 19"/>
                  <a:gd name="T29" fmla="*/ 6 h 17"/>
                  <a:gd name="T30" fmla="*/ 9 w 19"/>
                  <a:gd name="T31" fmla="*/ 8 h 17"/>
                  <a:gd name="T32" fmla="*/ 11 w 19"/>
                  <a:gd name="T33" fmla="*/ 8 h 17"/>
                  <a:gd name="T34" fmla="*/ 13 w 19"/>
                  <a:gd name="T35" fmla="*/ 8 h 17"/>
                  <a:gd name="T36" fmla="*/ 14 w 19"/>
                  <a:gd name="T37" fmla="*/ 10 h 17"/>
                  <a:gd name="T38" fmla="*/ 14 w 19"/>
                  <a:gd name="T39" fmla="*/ 13 h 17"/>
                  <a:gd name="T40" fmla="*/ 16 w 19"/>
                  <a:gd name="T41" fmla="*/ 13 h 17"/>
                  <a:gd name="T42" fmla="*/ 18 w 19"/>
                  <a:gd name="T43" fmla="*/ 13 h 17"/>
                  <a:gd name="T44" fmla="*/ 18 w 19"/>
                  <a:gd name="T45" fmla="*/ 15 h 17"/>
                  <a:gd name="T46" fmla="*/ 19 w 19"/>
                  <a:gd name="T47" fmla="*/ 17 h 17"/>
                  <a:gd name="T48" fmla="*/ 17 w 19"/>
                  <a:gd name="T49" fmla="*/ 17 h 17"/>
                  <a:gd name="T50" fmla="*/ 15 w 19"/>
                  <a:gd name="T51" fmla="*/ 17 h 17"/>
                  <a:gd name="T52" fmla="*/ 14 w 19"/>
                  <a:gd name="T53" fmla="*/ 15 h 17"/>
                  <a:gd name="T54" fmla="*/ 14 w 19"/>
                  <a:gd name="T55" fmla="*/ 13 h 17"/>
                  <a:gd name="T56" fmla="*/ 12 w 19"/>
                  <a:gd name="T57" fmla="*/ 13 h 17"/>
                  <a:gd name="T58" fmla="*/ 10 w 19"/>
                  <a:gd name="T59" fmla="*/ 13 h 17"/>
                  <a:gd name="T60" fmla="*/ 10 w 19"/>
                  <a:gd name="T61" fmla="*/ 10 h 17"/>
                  <a:gd name="T62" fmla="*/ 9 w 19"/>
                  <a:gd name="T63" fmla="*/ 8 h 17"/>
                  <a:gd name="T64" fmla="*/ 7 w 19"/>
                  <a:gd name="T65" fmla="*/ 8 h 17"/>
                  <a:gd name="T66" fmla="*/ 4 w 19"/>
                  <a:gd name="T67" fmla="*/ 8 h 17"/>
                  <a:gd name="T68" fmla="*/ 6 w 19"/>
                  <a:gd name="T69" fmla="*/ 9 h 17"/>
                  <a:gd name="T70" fmla="*/ 6 w 19"/>
                  <a:gd name="T7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7">
                    <a:moveTo>
                      <a:pt x="6" y="12"/>
                    </a:moveTo>
                    <a:lnTo>
                      <a:pt x="3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4" name="Freeform 334">
                <a:extLst>
                  <a:ext uri="{FF2B5EF4-FFF2-40B4-BE49-F238E27FC236}">
                    <a16:creationId xmlns:a16="http://schemas.microsoft.com/office/drawing/2014/main" id="{40CB64D5-FEA3-4FAD-AD98-0DFCB579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" y="2794"/>
                <a:ext cx="1" cy="1"/>
              </a:xfrm>
              <a:custGeom>
                <a:avLst/>
                <a:gdLst>
                  <a:gd name="T0" fmla="*/ 5 w 12"/>
                  <a:gd name="T1" fmla="*/ 16 h 16"/>
                  <a:gd name="T2" fmla="*/ 3 w 12"/>
                  <a:gd name="T3" fmla="*/ 16 h 16"/>
                  <a:gd name="T4" fmla="*/ 1 w 12"/>
                  <a:gd name="T5" fmla="*/ 16 h 16"/>
                  <a:gd name="T6" fmla="*/ 0 w 12"/>
                  <a:gd name="T7" fmla="*/ 14 h 16"/>
                  <a:gd name="T8" fmla="*/ 0 w 12"/>
                  <a:gd name="T9" fmla="*/ 12 h 16"/>
                  <a:gd name="T10" fmla="*/ 2 w 12"/>
                  <a:gd name="T11" fmla="*/ 12 h 16"/>
                  <a:gd name="T12" fmla="*/ 4 w 12"/>
                  <a:gd name="T13" fmla="*/ 13 h 16"/>
                  <a:gd name="T14" fmla="*/ 4 w 12"/>
                  <a:gd name="T15" fmla="*/ 10 h 16"/>
                  <a:gd name="T16" fmla="*/ 3 w 12"/>
                  <a:gd name="T17" fmla="*/ 8 h 16"/>
                  <a:gd name="T18" fmla="*/ 3 w 12"/>
                  <a:gd name="T19" fmla="*/ 4 h 16"/>
                  <a:gd name="T20" fmla="*/ 2 w 12"/>
                  <a:gd name="T21" fmla="*/ 0 h 16"/>
                  <a:gd name="T22" fmla="*/ 11 w 12"/>
                  <a:gd name="T23" fmla="*/ 1 h 16"/>
                  <a:gd name="T24" fmla="*/ 11 w 12"/>
                  <a:gd name="T25" fmla="*/ 5 h 16"/>
                  <a:gd name="T26" fmla="*/ 12 w 12"/>
                  <a:gd name="T27" fmla="*/ 7 h 16"/>
                  <a:gd name="T28" fmla="*/ 12 w 12"/>
                  <a:gd name="T29" fmla="*/ 8 h 16"/>
                  <a:gd name="T30" fmla="*/ 10 w 12"/>
                  <a:gd name="T31" fmla="*/ 8 h 16"/>
                  <a:gd name="T32" fmla="*/ 8 w 12"/>
                  <a:gd name="T33" fmla="*/ 8 h 16"/>
                  <a:gd name="T34" fmla="*/ 8 w 12"/>
                  <a:gd name="T35" fmla="*/ 10 h 16"/>
                  <a:gd name="T36" fmla="*/ 9 w 12"/>
                  <a:gd name="T37" fmla="*/ 13 h 16"/>
                  <a:gd name="T38" fmla="*/ 6 w 12"/>
                  <a:gd name="T39" fmla="*/ 13 h 16"/>
                  <a:gd name="T40" fmla="*/ 4 w 12"/>
                  <a:gd name="T41" fmla="*/ 13 h 16"/>
                  <a:gd name="T42" fmla="*/ 4 w 12"/>
                  <a:gd name="T43" fmla="*/ 14 h 16"/>
                  <a:gd name="T44" fmla="*/ 5 w 12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lnTo>
                      <a:pt x="3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5" name="Freeform 335">
                <a:extLst>
                  <a:ext uri="{FF2B5EF4-FFF2-40B4-BE49-F238E27FC236}">
                    <a16:creationId xmlns:a16="http://schemas.microsoft.com/office/drawing/2014/main" id="{663FCFE6-9F0A-4CB4-AF67-227D222E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94"/>
                <a:ext cx="0" cy="1"/>
              </a:xfrm>
              <a:custGeom>
                <a:avLst/>
                <a:gdLst>
                  <a:gd name="T0" fmla="*/ 4 w 8"/>
                  <a:gd name="T1" fmla="*/ 4 h 17"/>
                  <a:gd name="T2" fmla="*/ 5 w 8"/>
                  <a:gd name="T3" fmla="*/ 7 h 17"/>
                  <a:gd name="T4" fmla="*/ 5 w 8"/>
                  <a:gd name="T5" fmla="*/ 9 h 17"/>
                  <a:gd name="T6" fmla="*/ 5 w 8"/>
                  <a:gd name="T7" fmla="*/ 11 h 17"/>
                  <a:gd name="T8" fmla="*/ 6 w 8"/>
                  <a:gd name="T9" fmla="*/ 13 h 17"/>
                  <a:gd name="T10" fmla="*/ 6 w 8"/>
                  <a:gd name="T11" fmla="*/ 15 h 17"/>
                  <a:gd name="T12" fmla="*/ 6 w 8"/>
                  <a:gd name="T13" fmla="*/ 17 h 17"/>
                  <a:gd name="T14" fmla="*/ 4 w 8"/>
                  <a:gd name="T15" fmla="*/ 17 h 17"/>
                  <a:gd name="T16" fmla="*/ 2 w 8"/>
                  <a:gd name="T17" fmla="*/ 16 h 17"/>
                  <a:gd name="T18" fmla="*/ 2 w 8"/>
                  <a:gd name="T19" fmla="*/ 15 h 17"/>
                  <a:gd name="T20" fmla="*/ 2 w 8"/>
                  <a:gd name="T21" fmla="*/ 13 h 17"/>
                  <a:gd name="T22" fmla="*/ 1 w 8"/>
                  <a:gd name="T23" fmla="*/ 11 h 17"/>
                  <a:gd name="T24" fmla="*/ 1 w 8"/>
                  <a:gd name="T25" fmla="*/ 9 h 17"/>
                  <a:gd name="T26" fmla="*/ 1 w 8"/>
                  <a:gd name="T27" fmla="*/ 7 h 17"/>
                  <a:gd name="T28" fmla="*/ 0 w 8"/>
                  <a:gd name="T29" fmla="*/ 4 h 17"/>
                  <a:gd name="T30" fmla="*/ 2 w 8"/>
                  <a:gd name="T31" fmla="*/ 4 h 17"/>
                  <a:gd name="T32" fmla="*/ 4 w 8"/>
                  <a:gd name="T33" fmla="*/ 4 h 17"/>
                  <a:gd name="T34" fmla="*/ 4 w 8"/>
                  <a:gd name="T35" fmla="*/ 2 h 17"/>
                  <a:gd name="T36" fmla="*/ 4 w 8"/>
                  <a:gd name="T37" fmla="*/ 0 h 17"/>
                  <a:gd name="T38" fmla="*/ 6 w 8"/>
                  <a:gd name="T39" fmla="*/ 1 h 17"/>
                  <a:gd name="T40" fmla="*/ 8 w 8"/>
                  <a:gd name="T41" fmla="*/ 1 h 17"/>
                  <a:gd name="T42" fmla="*/ 8 w 8"/>
                  <a:gd name="T43" fmla="*/ 3 h 17"/>
                  <a:gd name="T44" fmla="*/ 8 w 8"/>
                  <a:gd name="T45" fmla="*/ 6 h 17"/>
                  <a:gd name="T46" fmla="*/ 6 w 8"/>
                  <a:gd name="T47" fmla="*/ 4 h 17"/>
                  <a:gd name="T48" fmla="*/ 4 w 8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4" y="4"/>
                    </a:move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6" name="Freeform 336">
                <a:extLst>
                  <a:ext uri="{FF2B5EF4-FFF2-40B4-BE49-F238E27FC236}">
                    <a16:creationId xmlns:a16="http://schemas.microsoft.com/office/drawing/2014/main" id="{113797A7-54E6-4640-B613-9C5366681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789"/>
                <a:ext cx="1" cy="1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8 h 13"/>
                  <a:gd name="T10" fmla="*/ 7 w 14"/>
                  <a:gd name="T11" fmla="*/ 8 h 13"/>
                  <a:gd name="T12" fmla="*/ 5 w 14"/>
                  <a:gd name="T13" fmla="*/ 8 h 13"/>
                  <a:gd name="T14" fmla="*/ 5 w 14"/>
                  <a:gd name="T15" fmla="*/ 6 h 13"/>
                  <a:gd name="T16" fmla="*/ 4 w 14"/>
                  <a:gd name="T17" fmla="*/ 4 h 13"/>
                  <a:gd name="T18" fmla="*/ 2 w 14"/>
                  <a:gd name="T19" fmla="*/ 4 h 13"/>
                  <a:gd name="T20" fmla="*/ 0 w 14"/>
                  <a:gd name="T21" fmla="*/ 4 h 13"/>
                  <a:gd name="T22" fmla="*/ 0 w 14"/>
                  <a:gd name="T23" fmla="*/ 2 h 13"/>
                  <a:gd name="T24" fmla="*/ 0 w 14"/>
                  <a:gd name="T25" fmla="*/ 0 h 13"/>
                  <a:gd name="T26" fmla="*/ 2 w 14"/>
                  <a:gd name="T27" fmla="*/ 0 h 13"/>
                  <a:gd name="T28" fmla="*/ 4 w 14"/>
                  <a:gd name="T29" fmla="*/ 0 h 13"/>
                  <a:gd name="T30" fmla="*/ 4 w 14"/>
                  <a:gd name="T31" fmla="*/ 2 h 13"/>
                  <a:gd name="T32" fmla="*/ 4 w 14"/>
                  <a:gd name="T33" fmla="*/ 4 h 13"/>
                  <a:gd name="T34" fmla="*/ 6 w 14"/>
                  <a:gd name="T35" fmla="*/ 4 h 13"/>
                  <a:gd name="T36" fmla="*/ 8 w 14"/>
                  <a:gd name="T37" fmla="*/ 4 h 13"/>
                  <a:gd name="T38" fmla="*/ 9 w 14"/>
                  <a:gd name="T39" fmla="*/ 6 h 13"/>
                  <a:gd name="T40" fmla="*/ 9 w 14"/>
                  <a:gd name="T41" fmla="*/ 8 h 13"/>
                  <a:gd name="T42" fmla="*/ 11 w 14"/>
                  <a:gd name="T43" fmla="*/ 8 h 13"/>
                  <a:gd name="T44" fmla="*/ 13 w 14"/>
                  <a:gd name="T45" fmla="*/ 10 h 13"/>
                  <a:gd name="T46" fmla="*/ 13 w 14"/>
                  <a:gd name="T47" fmla="*/ 11 h 13"/>
                  <a:gd name="T48" fmla="*/ 14 w 14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7" name="Freeform 337">
                <a:extLst>
                  <a:ext uri="{FF2B5EF4-FFF2-40B4-BE49-F238E27FC236}">
                    <a16:creationId xmlns:a16="http://schemas.microsoft.com/office/drawing/2014/main" id="{F7B62995-FB9D-4C96-9828-CCF67F87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" y="2787"/>
                <a:ext cx="0" cy="0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9 h 13"/>
                  <a:gd name="T10" fmla="*/ 7 w 14"/>
                  <a:gd name="T11" fmla="*/ 9 h 13"/>
                  <a:gd name="T12" fmla="*/ 5 w 14"/>
                  <a:gd name="T13" fmla="*/ 9 h 13"/>
                  <a:gd name="T14" fmla="*/ 5 w 14"/>
                  <a:gd name="T15" fmla="*/ 11 h 13"/>
                  <a:gd name="T16" fmla="*/ 6 w 14"/>
                  <a:gd name="T17" fmla="*/ 13 h 13"/>
                  <a:gd name="T18" fmla="*/ 4 w 14"/>
                  <a:gd name="T19" fmla="*/ 12 h 13"/>
                  <a:gd name="T20" fmla="*/ 2 w 14"/>
                  <a:gd name="T21" fmla="*/ 12 h 13"/>
                  <a:gd name="T22" fmla="*/ 0 w 14"/>
                  <a:gd name="T23" fmla="*/ 10 h 13"/>
                  <a:gd name="T24" fmla="*/ 0 w 14"/>
                  <a:gd name="T25" fmla="*/ 8 h 13"/>
                  <a:gd name="T26" fmla="*/ 3 w 14"/>
                  <a:gd name="T27" fmla="*/ 9 h 13"/>
                  <a:gd name="T28" fmla="*/ 5 w 14"/>
                  <a:gd name="T29" fmla="*/ 9 h 13"/>
                  <a:gd name="T30" fmla="*/ 5 w 14"/>
                  <a:gd name="T31" fmla="*/ 7 h 13"/>
                  <a:gd name="T32" fmla="*/ 4 w 14"/>
                  <a:gd name="T33" fmla="*/ 5 h 13"/>
                  <a:gd name="T34" fmla="*/ 6 w 14"/>
                  <a:gd name="T35" fmla="*/ 5 h 13"/>
                  <a:gd name="T36" fmla="*/ 8 w 14"/>
                  <a:gd name="T37" fmla="*/ 5 h 13"/>
                  <a:gd name="T38" fmla="*/ 8 w 14"/>
                  <a:gd name="T39" fmla="*/ 3 h 13"/>
                  <a:gd name="T40" fmla="*/ 8 w 14"/>
                  <a:gd name="T41" fmla="*/ 0 h 13"/>
                  <a:gd name="T42" fmla="*/ 10 w 14"/>
                  <a:gd name="T43" fmla="*/ 2 h 13"/>
                  <a:gd name="T44" fmla="*/ 12 w 14"/>
                  <a:gd name="T45" fmla="*/ 2 h 13"/>
                  <a:gd name="T46" fmla="*/ 12 w 14"/>
                  <a:gd name="T47" fmla="*/ 4 h 13"/>
                  <a:gd name="T48" fmla="*/ 12 w 14"/>
                  <a:gd name="T49" fmla="*/ 6 h 13"/>
                  <a:gd name="T50" fmla="*/ 10 w 14"/>
                  <a:gd name="T51" fmla="*/ 5 h 13"/>
                  <a:gd name="T52" fmla="*/ 8 w 14"/>
                  <a:gd name="T53" fmla="*/ 5 h 13"/>
                  <a:gd name="T54" fmla="*/ 9 w 14"/>
                  <a:gd name="T55" fmla="*/ 7 h 13"/>
                  <a:gd name="T56" fmla="*/ 9 w 14"/>
                  <a:gd name="T57" fmla="*/ 9 h 13"/>
                  <a:gd name="T58" fmla="*/ 11 w 14"/>
                  <a:gd name="T59" fmla="*/ 9 h 13"/>
                  <a:gd name="T60" fmla="*/ 13 w 14"/>
                  <a:gd name="T61" fmla="*/ 9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8" name="Freeform 338">
                <a:extLst>
                  <a:ext uri="{FF2B5EF4-FFF2-40B4-BE49-F238E27FC236}">
                    <a16:creationId xmlns:a16="http://schemas.microsoft.com/office/drawing/2014/main" id="{103F7585-9A68-49DD-A19D-549575EB0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2785"/>
                <a:ext cx="1" cy="1"/>
              </a:xfrm>
              <a:custGeom>
                <a:avLst/>
                <a:gdLst>
                  <a:gd name="T0" fmla="*/ 10 w 18"/>
                  <a:gd name="T1" fmla="*/ 28 h 29"/>
                  <a:gd name="T2" fmla="*/ 9 w 18"/>
                  <a:gd name="T3" fmla="*/ 24 h 29"/>
                  <a:gd name="T4" fmla="*/ 9 w 18"/>
                  <a:gd name="T5" fmla="*/ 22 h 29"/>
                  <a:gd name="T6" fmla="*/ 7 w 18"/>
                  <a:gd name="T7" fmla="*/ 21 h 29"/>
                  <a:gd name="T8" fmla="*/ 10 w 18"/>
                  <a:gd name="T9" fmla="*/ 21 h 29"/>
                  <a:gd name="T10" fmla="*/ 12 w 18"/>
                  <a:gd name="T11" fmla="*/ 21 h 29"/>
                  <a:gd name="T12" fmla="*/ 12 w 18"/>
                  <a:gd name="T13" fmla="*/ 19 h 29"/>
                  <a:gd name="T14" fmla="*/ 12 w 18"/>
                  <a:gd name="T15" fmla="*/ 17 h 29"/>
                  <a:gd name="T16" fmla="*/ 12 w 18"/>
                  <a:gd name="T17" fmla="*/ 14 h 29"/>
                  <a:gd name="T18" fmla="*/ 11 w 18"/>
                  <a:gd name="T19" fmla="*/ 12 h 29"/>
                  <a:gd name="T20" fmla="*/ 9 w 18"/>
                  <a:gd name="T21" fmla="*/ 12 h 29"/>
                  <a:gd name="T22" fmla="*/ 6 w 18"/>
                  <a:gd name="T23" fmla="*/ 12 h 29"/>
                  <a:gd name="T24" fmla="*/ 6 w 18"/>
                  <a:gd name="T25" fmla="*/ 10 h 29"/>
                  <a:gd name="T26" fmla="*/ 5 w 18"/>
                  <a:gd name="T27" fmla="*/ 8 h 29"/>
                  <a:gd name="T28" fmla="*/ 5 w 18"/>
                  <a:gd name="T29" fmla="*/ 6 h 29"/>
                  <a:gd name="T30" fmla="*/ 5 w 18"/>
                  <a:gd name="T31" fmla="*/ 4 h 29"/>
                  <a:gd name="T32" fmla="*/ 3 w 18"/>
                  <a:gd name="T33" fmla="*/ 4 h 29"/>
                  <a:gd name="T34" fmla="*/ 1 w 18"/>
                  <a:gd name="T35" fmla="*/ 4 h 29"/>
                  <a:gd name="T36" fmla="*/ 0 w 18"/>
                  <a:gd name="T37" fmla="*/ 2 h 29"/>
                  <a:gd name="T38" fmla="*/ 0 w 18"/>
                  <a:gd name="T39" fmla="*/ 0 h 29"/>
                  <a:gd name="T40" fmla="*/ 2 w 18"/>
                  <a:gd name="T41" fmla="*/ 0 h 29"/>
                  <a:gd name="T42" fmla="*/ 4 w 18"/>
                  <a:gd name="T43" fmla="*/ 1 h 29"/>
                  <a:gd name="T44" fmla="*/ 4 w 18"/>
                  <a:gd name="T45" fmla="*/ 2 h 29"/>
                  <a:gd name="T46" fmla="*/ 5 w 18"/>
                  <a:gd name="T47" fmla="*/ 4 h 29"/>
                  <a:gd name="T48" fmla="*/ 7 w 18"/>
                  <a:gd name="T49" fmla="*/ 4 h 29"/>
                  <a:gd name="T50" fmla="*/ 10 w 18"/>
                  <a:gd name="T51" fmla="*/ 5 h 29"/>
                  <a:gd name="T52" fmla="*/ 10 w 18"/>
                  <a:gd name="T53" fmla="*/ 7 h 29"/>
                  <a:gd name="T54" fmla="*/ 10 w 18"/>
                  <a:gd name="T55" fmla="*/ 8 h 29"/>
                  <a:gd name="T56" fmla="*/ 11 w 18"/>
                  <a:gd name="T57" fmla="*/ 10 h 29"/>
                  <a:gd name="T58" fmla="*/ 11 w 18"/>
                  <a:gd name="T59" fmla="*/ 12 h 29"/>
                  <a:gd name="T60" fmla="*/ 13 w 18"/>
                  <a:gd name="T61" fmla="*/ 12 h 29"/>
                  <a:gd name="T62" fmla="*/ 15 w 18"/>
                  <a:gd name="T63" fmla="*/ 13 h 29"/>
                  <a:gd name="T64" fmla="*/ 15 w 18"/>
                  <a:gd name="T65" fmla="*/ 14 h 29"/>
                  <a:gd name="T66" fmla="*/ 16 w 18"/>
                  <a:gd name="T67" fmla="*/ 17 h 29"/>
                  <a:gd name="T68" fmla="*/ 16 w 18"/>
                  <a:gd name="T69" fmla="*/ 21 h 29"/>
                  <a:gd name="T70" fmla="*/ 17 w 18"/>
                  <a:gd name="T71" fmla="*/ 25 h 29"/>
                  <a:gd name="T72" fmla="*/ 17 w 18"/>
                  <a:gd name="T73" fmla="*/ 27 h 29"/>
                  <a:gd name="T74" fmla="*/ 18 w 18"/>
                  <a:gd name="T75" fmla="*/ 29 h 29"/>
                  <a:gd name="T76" fmla="*/ 10 w 18"/>
                  <a:gd name="T7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9">
                    <a:moveTo>
                      <a:pt x="10" y="28"/>
                    </a:moveTo>
                    <a:lnTo>
                      <a:pt x="9" y="24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6" y="17"/>
                    </a:lnTo>
                    <a:lnTo>
                      <a:pt x="16" y="21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1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9" name="Freeform 339">
                <a:extLst>
                  <a:ext uri="{FF2B5EF4-FFF2-40B4-BE49-F238E27FC236}">
                    <a16:creationId xmlns:a16="http://schemas.microsoft.com/office/drawing/2014/main" id="{5E25C03C-216B-41F5-9C1F-FD2D837D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786"/>
                <a:ext cx="1" cy="0"/>
              </a:xfrm>
              <a:custGeom>
                <a:avLst/>
                <a:gdLst>
                  <a:gd name="T0" fmla="*/ 4 w 13"/>
                  <a:gd name="T1" fmla="*/ 4 h 8"/>
                  <a:gd name="T2" fmla="*/ 4 w 13"/>
                  <a:gd name="T3" fmla="*/ 6 h 8"/>
                  <a:gd name="T4" fmla="*/ 4 w 13"/>
                  <a:gd name="T5" fmla="*/ 8 h 8"/>
                  <a:gd name="T6" fmla="*/ 2 w 13"/>
                  <a:gd name="T7" fmla="*/ 8 h 8"/>
                  <a:gd name="T8" fmla="*/ 0 w 13"/>
                  <a:gd name="T9" fmla="*/ 8 h 8"/>
                  <a:gd name="T10" fmla="*/ 0 w 13"/>
                  <a:gd name="T11" fmla="*/ 6 h 8"/>
                  <a:gd name="T12" fmla="*/ 0 w 13"/>
                  <a:gd name="T13" fmla="*/ 4 h 8"/>
                  <a:gd name="T14" fmla="*/ 2 w 13"/>
                  <a:gd name="T15" fmla="*/ 4 h 8"/>
                  <a:gd name="T16" fmla="*/ 4 w 13"/>
                  <a:gd name="T17" fmla="*/ 4 h 8"/>
                  <a:gd name="T18" fmla="*/ 3 w 13"/>
                  <a:gd name="T19" fmla="*/ 2 h 8"/>
                  <a:gd name="T20" fmla="*/ 3 w 13"/>
                  <a:gd name="T21" fmla="*/ 0 h 8"/>
                  <a:gd name="T22" fmla="*/ 6 w 13"/>
                  <a:gd name="T23" fmla="*/ 0 h 8"/>
                  <a:gd name="T24" fmla="*/ 8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3 h 8"/>
                  <a:gd name="T32" fmla="*/ 13 w 13"/>
                  <a:gd name="T33" fmla="*/ 5 h 8"/>
                  <a:gd name="T34" fmla="*/ 11 w 13"/>
                  <a:gd name="T35" fmla="*/ 5 h 8"/>
                  <a:gd name="T36" fmla="*/ 9 w 13"/>
                  <a:gd name="T37" fmla="*/ 5 h 8"/>
                  <a:gd name="T38" fmla="*/ 7 w 13"/>
                  <a:gd name="T39" fmla="*/ 4 h 8"/>
                  <a:gd name="T40" fmla="*/ 4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4" y="4"/>
                    </a:move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0" name="Freeform 340">
                <a:extLst>
                  <a:ext uri="{FF2B5EF4-FFF2-40B4-BE49-F238E27FC236}">
                    <a16:creationId xmlns:a16="http://schemas.microsoft.com/office/drawing/2014/main" id="{E191717D-3E03-4048-91E1-6A708C3DB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781"/>
                <a:ext cx="1" cy="0"/>
              </a:xfrm>
              <a:custGeom>
                <a:avLst/>
                <a:gdLst>
                  <a:gd name="T0" fmla="*/ 4 w 9"/>
                  <a:gd name="T1" fmla="*/ 4 h 12"/>
                  <a:gd name="T2" fmla="*/ 2 w 9"/>
                  <a:gd name="T3" fmla="*/ 4 h 12"/>
                  <a:gd name="T4" fmla="*/ 0 w 9"/>
                  <a:gd name="T5" fmla="*/ 4 h 12"/>
                  <a:gd name="T6" fmla="*/ 0 w 9"/>
                  <a:gd name="T7" fmla="*/ 2 h 12"/>
                  <a:gd name="T8" fmla="*/ 0 w 9"/>
                  <a:gd name="T9" fmla="*/ 0 h 12"/>
                  <a:gd name="T10" fmla="*/ 1 w 9"/>
                  <a:gd name="T11" fmla="*/ 0 h 12"/>
                  <a:gd name="T12" fmla="*/ 3 w 9"/>
                  <a:gd name="T13" fmla="*/ 0 h 12"/>
                  <a:gd name="T14" fmla="*/ 5 w 9"/>
                  <a:gd name="T15" fmla="*/ 0 h 12"/>
                  <a:gd name="T16" fmla="*/ 7 w 9"/>
                  <a:gd name="T17" fmla="*/ 0 h 12"/>
                  <a:gd name="T18" fmla="*/ 8 w 9"/>
                  <a:gd name="T19" fmla="*/ 2 h 12"/>
                  <a:gd name="T20" fmla="*/ 8 w 9"/>
                  <a:gd name="T21" fmla="*/ 4 h 12"/>
                  <a:gd name="T22" fmla="*/ 9 w 9"/>
                  <a:gd name="T23" fmla="*/ 6 h 12"/>
                  <a:gd name="T24" fmla="*/ 9 w 9"/>
                  <a:gd name="T25" fmla="*/ 8 h 12"/>
                  <a:gd name="T26" fmla="*/ 7 w 9"/>
                  <a:gd name="T27" fmla="*/ 8 h 12"/>
                  <a:gd name="T28" fmla="*/ 5 w 9"/>
                  <a:gd name="T29" fmla="*/ 8 h 12"/>
                  <a:gd name="T30" fmla="*/ 5 w 9"/>
                  <a:gd name="T31" fmla="*/ 10 h 12"/>
                  <a:gd name="T32" fmla="*/ 6 w 9"/>
                  <a:gd name="T33" fmla="*/ 12 h 12"/>
                  <a:gd name="T34" fmla="*/ 4 w 9"/>
                  <a:gd name="T35" fmla="*/ 12 h 12"/>
                  <a:gd name="T36" fmla="*/ 2 w 9"/>
                  <a:gd name="T37" fmla="*/ 12 h 12"/>
                  <a:gd name="T38" fmla="*/ 1 w 9"/>
                  <a:gd name="T39" fmla="*/ 9 h 12"/>
                  <a:gd name="T40" fmla="*/ 1 w 9"/>
                  <a:gd name="T41" fmla="*/ 7 h 12"/>
                  <a:gd name="T42" fmla="*/ 3 w 9"/>
                  <a:gd name="T43" fmla="*/ 8 h 12"/>
                  <a:gd name="T44" fmla="*/ 5 w 9"/>
                  <a:gd name="T45" fmla="*/ 8 h 12"/>
                  <a:gd name="T46" fmla="*/ 5 w 9"/>
                  <a:gd name="T47" fmla="*/ 6 h 12"/>
                  <a:gd name="T48" fmla="*/ 4 w 9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2">
                    <a:moveTo>
                      <a:pt x="4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1" name="Freeform 341">
                <a:extLst>
                  <a:ext uri="{FF2B5EF4-FFF2-40B4-BE49-F238E27FC236}">
                    <a16:creationId xmlns:a16="http://schemas.microsoft.com/office/drawing/2014/main" id="{3F9F34A1-0F9B-445C-BC2E-4C2E3A88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780"/>
                <a:ext cx="1" cy="1"/>
              </a:xfrm>
              <a:custGeom>
                <a:avLst/>
                <a:gdLst>
                  <a:gd name="T0" fmla="*/ 4 w 16"/>
                  <a:gd name="T1" fmla="*/ 12 h 16"/>
                  <a:gd name="T2" fmla="*/ 5 w 16"/>
                  <a:gd name="T3" fmla="*/ 14 h 16"/>
                  <a:gd name="T4" fmla="*/ 5 w 16"/>
                  <a:gd name="T5" fmla="*/ 16 h 16"/>
                  <a:gd name="T6" fmla="*/ 3 w 16"/>
                  <a:gd name="T7" fmla="*/ 16 h 16"/>
                  <a:gd name="T8" fmla="*/ 1 w 16"/>
                  <a:gd name="T9" fmla="*/ 15 h 16"/>
                  <a:gd name="T10" fmla="*/ 1 w 16"/>
                  <a:gd name="T11" fmla="*/ 13 h 16"/>
                  <a:gd name="T12" fmla="*/ 1 w 16"/>
                  <a:gd name="T13" fmla="*/ 12 h 16"/>
                  <a:gd name="T14" fmla="*/ 0 w 16"/>
                  <a:gd name="T15" fmla="*/ 10 h 16"/>
                  <a:gd name="T16" fmla="*/ 0 w 16"/>
                  <a:gd name="T17" fmla="*/ 8 h 16"/>
                  <a:gd name="T18" fmla="*/ 2 w 16"/>
                  <a:gd name="T19" fmla="*/ 8 h 16"/>
                  <a:gd name="T20" fmla="*/ 4 w 16"/>
                  <a:gd name="T21" fmla="*/ 8 h 16"/>
                  <a:gd name="T22" fmla="*/ 3 w 16"/>
                  <a:gd name="T23" fmla="*/ 6 h 16"/>
                  <a:gd name="T24" fmla="*/ 3 w 16"/>
                  <a:gd name="T25" fmla="*/ 3 h 16"/>
                  <a:gd name="T26" fmla="*/ 5 w 16"/>
                  <a:gd name="T27" fmla="*/ 3 h 16"/>
                  <a:gd name="T28" fmla="*/ 7 w 16"/>
                  <a:gd name="T29" fmla="*/ 3 h 16"/>
                  <a:gd name="T30" fmla="*/ 9 w 16"/>
                  <a:gd name="T31" fmla="*/ 5 h 16"/>
                  <a:gd name="T32" fmla="*/ 12 w 16"/>
                  <a:gd name="T33" fmla="*/ 5 h 16"/>
                  <a:gd name="T34" fmla="*/ 12 w 16"/>
                  <a:gd name="T35" fmla="*/ 2 h 16"/>
                  <a:gd name="T36" fmla="*/ 10 w 16"/>
                  <a:gd name="T37" fmla="*/ 0 h 16"/>
                  <a:gd name="T38" fmla="*/ 13 w 16"/>
                  <a:gd name="T39" fmla="*/ 0 h 16"/>
                  <a:gd name="T40" fmla="*/ 15 w 16"/>
                  <a:gd name="T41" fmla="*/ 0 h 16"/>
                  <a:gd name="T42" fmla="*/ 16 w 16"/>
                  <a:gd name="T43" fmla="*/ 2 h 16"/>
                  <a:gd name="T44" fmla="*/ 16 w 16"/>
                  <a:gd name="T45" fmla="*/ 5 h 16"/>
                  <a:gd name="T46" fmla="*/ 14 w 16"/>
                  <a:gd name="T47" fmla="*/ 5 h 16"/>
                  <a:gd name="T48" fmla="*/ 12 w 16"/>
                  <a:gd name="T49" fmla="*/ 5 h 16"/>
                  <a:gd name="T50" fmla="*/ 12 w 16"/>
                  <a:gd name="T51" fmla="*/ 7 h 16"/>
                  <a:gd name="T52" fmla="*/ 13 w 16"/>
                  <a:gd name="T53" fmla="*/ 9 h 16"/>
                  <a:gd name="T54" fmla="*/ 10 w 16"/>
                  <a:gd name="T55" fmla="*/ 8 h 16"/>
                  <a:gd name="T56" fmla="*/ 8 w 16"/>
                  <a:gd name="T57" fmla="*/ 8 h 16"/>
                  <a:gd name="T58" fmla="*/ 8 w 16"/>
                  <a:gd name="T59" fmla="*/ 10 h 16"/>
                  <a:gd name="T60" fmla="*/ 8 w 16"/>
                  <a:gd name="T61" fmla="*/ 12 h 16"/>
                  <a:gd name="T62" fmla="*/ 10 w 16"/>
                  <a:gd name="T63" fmla="*/ 12 h 16"/>
                  <a:gd name="T64" fmla="*/ 13 w 16"/>
                  <a:gd name="T65" fmla="*/ 12 h 16"/>
                  <a:gd name="T66" fmla="*/ 14 w 16"/>
                  <a:gd name="T67" fmla="*/ 14 h 16"/>
                  <a:gd name="T68" fmla="*/ 14 w 16"/>
                  <a:gd name="T69" fmla="*/ 16 h 16"/>
                  <a:gd name="T70" fmla="*/ 12 w 16"/>
                  <a:gd name="T71" fmla="*/ 16 h 16"/>
                  <a:gd name="T72" fmla="*/ 9 w 16"/>
                  <a:gd name="T73" fmla="*/ 16 h 16"/>
                  <a:gd name="T74" fmla="*/ 9 w 16"/>
                  <a:gd name="T75" fmla="*/ 14 h 16"/>
                  <a:gd name="T76" fmla="*/ 8 w 16"/>
                  <a:gd name="T77" fmla="*/ 12 h 16"/>
                  <a:gd name="T78" fmla="*/ 7 w 16"/>
                  <a:gd name="T79" fmla="*/ 12 h 16"/>
                  <a:gd name="T80" fmla="*/ 4 w 16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6">
                    <a:moveTo>
                      <a:pt x="4" y="12"/>
                    </a:moveTo>
                    <a:lnTo>
                      <a:pt x="5" y="14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2" name="Freeform 342">
                <a:extLst>
                  <a:ext uri="{FF2B5EF4-FFF2-40B4-BE49-F238E27FC236}">
                    <a16:creationId xmlns:a16="http://schemas.microsoft.com/office/drawing/2014/main" id="{7BEB3C36-8A26-45B6-99C5-4D06DE288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779"/>
                <a:ext cx="1" cy="1"/>
              </a:xfrm>
              <a:custGeom>
                <a:avLst/>
                <a:gdLst>
                  <a:gd name="T0" fmla="*/ 4 w 8"/>
                  <a:gd name="T1" fmla="*/ 8 h 12"/>
                  <a:gd name="T2" fmla="*/ 5 w 8"/>
                  <a:gd name="T3" fmla="*/ 10 h 12"/>
                  <a:gd name="T4" fmla="*/ 5 w 8"/>
                  <a:gd name="T5" fmla="*/ 12 h 12"/>
                  <a:gd name="T6" fmla="*/ 3 w 8"/>
                  <a:gd name="T7" fmla="*/ 12 h 12"/>
                  <a:gd name="T8" fmla="*/ 1 w 8"/>
                  <a:gd name="T9" fmla="*/ 12 h 12"/>
                  <a:gd name="T10" fmla="*/ 0 w 8"/>
                  <a:gd name="T11" fmla="*/ 10 h 12"/>
                  <a:gd name="T12" fmla="*/ 0 w 8"/>
                  <a:gd name="T13" fmla="*/ 8 h 12"/>
                  <a:gd name="T14" fmla="*/ 2 w 8"/>
                  <a:gd name="T15" fmla="*/ 8 h 12"/>
                  <a:gd name="T16" fmla="*/ 4 w 8"/>
                  <a:gd name="T17" fmla="*/ 8 h 12"/>
                  <a:gd name="T18" fmla="*/ 4 w 8"/>
                  <a:gd name="T19" fmla="*/ 6 h 12"/>
                  <a:gd name="T20" fmla="*/ 3 w 8"/>
                  <a:gd name="T21" fmla="*/ 4 h 12"/>
                  <a:gd name="T22" fmla="*/ 3 w 8"/>
                  <a:gd name="T23" fmla="*/ 2 h 12"/>
                  <a:gd name="T24" fmla="*/ 3 w 8"/>
                  <a:gd name="T25" fmla="*/ 0 h 12"/>
                  <a:gd name="T26" fmla="*/ 5 w 8"/>
                  <a:gd name="T27" fmla="*/ 0 h 12"/>
                  <a:gd name="T28" fmla="*/ 7 w 8"/>
                  <a:gd name="T29" fmla="*/ 1 h 12"/>
                  <a:gd name="T30" fmla="*/ 7 w 8"/>
                  <a:gd name="T31" fmla="*/ 2 h 12"/>
                  <a:gd name="T32" fmla="*/ 7 w 8"/>
                  <a:gd name="T33" fmla="*/ 4 h 12"/>
                  <a:gd name="T34" fmla="*/ 8 w 8"/>
                  <a:gd name="T35" fmla="*/ 6 h 12"/>
                  <a:gd name="T36" fmla="*/ 8 w 8"/>
                  <a:gd name="T37" fmla="*/ 8 h 12"/>
                  <a:gd name="T38" fmla="*/ 6 w 8"/>
                  <a:gd name="T39" fmla="*/ 8 h 12"/>
                  <a:gd name="T40" fmla="*/ 4 w 8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4" y="8"/>
                    </a:moveTo>
                    <a:lnTo>
                      <a:pt x="5" y="10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3" name="Freeform 343">
                <a:extLst>
                  <a:ext uri="{FF2B5EF4-FFF2-40B4-BE49-F238E27FC236}">
                    <a16:creationId xmlns:a16="http://schemas.microsoft.com/office/drawing/2014/main" id="{7E42C6D0-72B1-4571-9F3D-FCD2A33AF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779"/>
                <a:ext cx="0" cy="1"/>
              </a:xfrm>
              <a:custGeom>
                <a:avLst/>
                <a:gdLst>
                  <a:gd name="T0" fmla="*/ 9 w 13"/>
                  <a:gd name="T1" fmla="*/ 4 h 8"/>
                  <a:gd name="T2" fmla="*/ 9 w 13"/>
                  <a:gd name="T3" fmla="*/ 6 h 8"/>
                  <a:gd name="T4" fmla="*/ 9 w 13"/>
                  <a:gd name="T5" fmla="*/ 8 h 8"/>
                  <a:gd name="T6" fmla="*/ 8 w 13"/>
                  <a:gd name="T7" fmla="*/ 8 h 8"/>
                  <a:gd name="T8" fmla="*/ 4 w 13"/>
                  <a:gd name="T9" fmla="*/ 7 h 8"/>
                  <a:gd name="T10" fmla="*/ 2 w 13"/>
                  <a:gd name="T11" fmla="*/ 7 h 8"/>
                  <a:gd name="T12" fmla="*/ 0 w 13"/>
                  <a:gd name="T13" fmla="*/ 7 h 8"/>
                  <a:gd name="T14" fmla="*/ 0 w 13"/>
                  <a:gd name="T15" fmla="*/ 5 h 8"/>
                  <a:gd name="T16" fmla="*/ 0 w 13"/>
                  <a:gd name="T17" fmla="*/ 3 h 8"/>
                  <a:gd name="T18" fmla="*/ 2 w 13"/>
                  <a:gd name="T19" fmla="*/ 3 h 8"/>
                  <a:gd name="T20" fmla="*/ 4 w 13"/>
                  <a:gd name="T21" fmla="*/ 4 h 8"/>
                  <a:gd name="T22" fmla="*/ 7 w 13"/>
                  <a:gd name="T23" fmla="*/ 4 h 8"/>
                  <a:gd name="T24" fmla="*/ 9 w 13"/>
                  <a:gd name="T25" fmla="*/ 4 h 8"/>
                  <a:gd name="T26" fmla="*/ 8 w 13"/>
                  <a:gd name="T27" fmla="*/ 2 h 8"/>
                  <a:gd name="T28" fmla="*/ 8 w 13"/>
                  <a:gd name="T29" fmla="*/ 0 h 8"/>
                  <a:gd name="T30" fmla="*/ 10 w 13"/>
                  <a:gd name="T31" fmla="*/ 0 h 8"/>
                  <a:gd name="T32" fmla="*/ 12 w 13"/>
                  <a:gd name="T33" fmla="*/ 0 h 8"/>
                  <a:gd name="T34" fmla="*/ 12 w 13"/>
                  <a:gd name="T35" fmla="*/ 2 h 8"/>
                  <a:gd name="T36" fmla="*/ 13 w 13"/>
                  <a:gd name="T37" fmla="*/ 4 h 8"/>
                  <a:gd name="T38" fmla="*/ 11 w 13"/>
                  <a:gd name="T39" fmla="*/ 4 h 8"/>
                  <a:gd name="T40" fmla="*/ 9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4" name="Freeform 344">
                <a:extLst>
                  <a:ext uri="{FF2B5EF4-FFF2-40B4-BE49-F238E27FC236}">
                    <a16:creationId xmlns:a16="http://schemas.microsoft.com/office/drawing/2014/main" id="{0D95955B-4B54-43D6-832C-06527584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770"/>
                <a:ext cx="1" cy="1"/>
              </a:xfrm>
              <a:custGeom>
                <a:avLst/>
                <a:gdLst>
                  <a:gd name="T0" fmla="*/ 11 w 11"/>
                  <a:gd name="T1" fmla="*/ 20 h 20"/>
                  <a:gd name="T2" fmla="*/ 9 w 11"/>
                  <a:gd name="T3" fmla="*/ 20 h 20"/>
                  <a:gd name="T4" fmla="*/ 7 w 11"/>
                  <a:gd name="T5" fmla="*/ 20 h 20"/>
                  <a:gd name="T6" fmla="*/ 7 w 11"/>
                  <a:gd name="T7" fmla="*/ 18 h 20"/>
                  <a:gd name="T8" fmla="*/ 7 w 11"/>
                  <a:gd name="T9" fmla="*/ 16 h 20"/>
                  <a:gd name="T10" fmla="*/ 6 w 11"/>
                  <a:gd name="T11" fmla="*/ 14 h 20"/>
                  <a:gd name="T12" fmla="*/ 6 w 11"/>
                  <a:gd name="T13" fmla="*/ 11 h 20"/>
                  <a:gd name="T14" fmla="*/ 4 w 11"/>
                  <a:gd name="T15" fmla="*/ 11 h 20"/>
                  <a:gd name="T16" fmla="*/ 2 w 11"/>
                  <a:gd name="T17" fmla="*/ 11 h 20"/>
                  <a:gd name="T18" fmla="*/ 1 w 11"/>
                  <a:gd name="T19" fmla="*/ 7 h 20"/>
                  <a:gd name="T20" fmla="*/ 0 w 11"/>
                  <a:gd name="T21" fmla="*/ 5 h 20"/>
                  <a:gd name="T22" fmla="*/ 0 w 11"/>
                  <a:gd name="T23" fmla="*/ 3 h 20"/>
                  <a:gd name="T24" fmla="*/ 2 w 11"/>
                  <a:gd name="T25" fmla="*/ 3 h 20"/>
                  <a:gd name="T26" fmla="*/ 4 w 11"/>
                  <a:gd name="T27" fmla="*/ 3 h 20"/>
                  <a:gd name="T28" fmla="*/ 4 w 11"/>
                  <a:gd name="T29" fmla="*/ 1 h 20"/>
                  <a:gd name="T30" fmla="*/ 3 w 11"/>
                  <a:gd name="T31" fmla="*/ 0 h 20"/>
                  <a:gd name="T32" fmla="*/ 5 w 11"/>
                  <a:gd name="T33" fmla="*/ 0 h 20"/>
                  <a:gd name="T34" fmla="*/ 7 w 11"/>
                  <a:gd name="T35" fmla="*/ 0 h 20"/>
                  <a:gd name="T36" fmla="*/ 8 w 11"/>
                  <a:gd name="T37" fmla="*/ 2 h 20"/>
                  <a:gd name="T38" fmla="*/ 8 w 11"/>
                  <a:gd name="T39" fmla="*/ 3 h 20"/>
                  <a:gd name="T40" fmla="*/ 9 w 11"/>
                  <a:gd name="T41" fmla="*/ 5 h 20"/>
                  <a:gd name="T42" fmla="*/ 9 w 11"/>
                  <a:gd name="T43" fmla="*/ 7 h 20"/>
                  <a:gd name="T44" fmla="*/ 7 w 11"/>
                  <a:gd name="T45" fmla="*/ 7 h 20"/>
                  <a:gd name="T46" fmla="*/ 5 w 11"/>
                  <a:gd name="T47" fmla="*/ 7 h 20"/>
                  <a:gd name="T48" fmla="*/ 5 w 11"/>
                  <a:gd name="T49" fmla="*/ 9 h 20"/>
                  <a:gd name="T50" fmla="*/ 6 w 11"/>
                  <a:gd name="T51" fmla="*/ 11 h 20"/>
                  <a:gd name="T52" fmla="*/ 8 w 11"/>
                  <a:gd name="T53" fmla="*/ 11 h 20"/>
                  <a:gd name="T54" fmla="*/ 10 w 11"/>
                  <a:gd name="T55" fmla="*/ 11 h 20"/>
                  <a:gd name="T56" fmla="*/ 10 w 11"/>
                  <a:gd name="T57" fmla="*/ 14 h 20"/>
                  <a:gd name="T58" fmla="*/ 10 w 11"/>
                  <a:gd name="T59" fmla="*/ 16 h 20"/>
                  <a:gd name="T60" fmla="*/ 11 w 11"/>
                  <a:gd name="T61" fmla="*/ 18 h 20"/>
                  <a:gd name="T62" fmla="*/ 11 w 11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5" name="Freeform 345">
                <a:extLst>
                  <a:ext uri="{FF2B5EF4-FFF2-40B4-BE49-F238E27FC236}">
                    <a16:creationId xmlns:a16="http://schemas.microsoft.com/office/drawing/2014/main" id="{CCA86DBD-8B2E-4F36-9F4A-371ACE64E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69"/>
                <a:ext cx="1" cy="1"/>
              </a:xfrm>
              <a:custGeom>
                <a:avLst/>
                <a:gdLst>
                  <a:gd name="T0" fmla="*/ 13 w 18"/>
                  <a:gd name="T1" fmla="*/ 4 h 8"/>
                  <a:gd name="T2" fmla="*/ 15 w 18"/>
                  <a:gd name="T3" fmla="*/ 4 h 8"/>
                  <a:gd name="T4" fmla="*/ 17 w 18"/>
                  <a:gd name="T5" fmla="*/ 4 h 8"/>
                  <a:gd name="T6" fmla="*/ 17 w 18"/>
                  <a:gd name="T7" fmla="*/ 6 h 8"/>
                  <a:gd name="T8" fmla="*/ 18 w 18"/>
                  <a:gd name="T9" fmla="*/ 8 h 8"/>
                  <a:gd name="T10" fmla="*/ 16 w 18"/>
                  <a:gd name="T11" fmla="*/ 8 h 8"/>
                  <a:gd name="T12" fmla="*/ 14 w 18"/>
                  <a:gd name="T13" fmla="*/ 7 h 8"/>
                  <a:gd name="T14" fmla="*/ 13 w 18"/>
                  <a:gd name="T15" fmla="*/ 6 h 8"/>
                  <a:gd name="T16" fmla="*/ 13 w 18"/>
                  <a:gd name="T17" fmla="*/ 4 h 8"/>
                  <a:gd name="T18" fmla="*/ 11 w 18"/>
                  <a:gd name="T19" fmla="*/ 3 h 8"/>
                  <a:gd name="T20" fmla="*/ 8 w 18"/>
                  <a:gd name="T21" fmla="*/ 4 h 8"/>
                  <a:gd name="T22" fmla="*/ 6 w 18"/>
                  <a:gd name="T23" fmla="*/ 3 h 8"/>
                  <a:gd name="T24" fmla="*/ 4 w 18"/>
                  <a:gd name="T25" fmla="*/ 3 h 8"/>
                  <a:gd name="T26" fmla="*/ 4 w 18"/>
                  <a:gd name="T27" fmla="*/ 5 h 8"/>
                  <a:gd name="T28" fmla="*/ 5 w 18"/>
                  <a:gd name="T29" fmla="*/ 7 h 8"/>
                  <a:gd name="T30" fmla="*/ 3 w 18"/>
                  <a:gd name="T31" fmla="*/ 7 h 8"/>
                  <a:gd name="T32" fmla="*/ 1 w 18"/>
                  <a:gd name="T33" fmla="*/ 7 h 8"/>
                  <a:gd name="T34" fmla="*/ 0 w 18"/>
                  <a:gd name="T35" fmla="*/ 5 h 8"/>
                  <a:gd name="T36" fmla="*/ 0 w 18"/>
                  <a:gd name="T37" fmla="*/ 3 h 8"/>
                  <a:gd name="T38" fmla="*/ 2 w 18"/>
                  <a:gd name="T39" fmla="*/ 3 h 8"/>
                  <a:gd name="T40" fmla="*/ 4 w 18"/>
                  <a:gd name="T41" fmla="*/ 3 h 8"/>
                  <a:gd name="T42" fmla="*/ 4 w 18"/>
                  <a:gd name="T43" fmla="*/ 2 h 8"/>
                  <a:gd name="T44" fmla="*/ 3 w 18"/>
                  <a:gd name="T45" fmla="*/ 0 h 8"/>
                  <a:gd name="T46" fmla="*/ 5 w 18"/>
                  <a:gd name="T47" fmla="*/ 0 h 8"/>
                  <a:gd name="T48" fmla="*/ 7 w 18"/>
                  <a:gd name="T49" fmla="*/ 0 h 8"/>
                  <a:gd name="T50" fmla="*/ 10 w 18"/>
                  <a:gd name="T51" fmla="*/ 0 h 8"/>
                  <a:gd name="T52" fmla="*/ 12 w 18"/>
                  <a:gd name="T53" fmla="*/ 0 h 8"/>
                  <a:gd name="T54" fmla="*/ 12 w 18"/>
                  <a:gd name="T55" fmla="*/ 2 h 8"/>
                  <a:gd name="T56" fmla="*/ 13 w 18"/>
                  <a:gd name="T5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8">
                    <a:moveTo>
                      <a:pt x="13" y="4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6" name="Freeform 346">
                <a:extLst>
                  <a:ext uri="{FF2B5EF4-FFF2-40B4-BE49-F238E27FC236}">
                    <a16:creationId xmlns:a16="http://schemas.microsoft.com/office/drawing/2014/main" id="{C337F3F2-1541-45B8-9EC6-37549261D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860"/>
                <a:ext cx="1" cy="1"/>
              </a:xfrm>
              <a:custGeom>
                <a:avLst/>
                <a:gdLst>
                  <a:gd name="T0" fmla="*/ 10 w 11"/>
                  <a:gd name="T1" fmla="*/ 3 h 8"/>
                  <a:gd name="T2" fmla="*/ 11 w 11"/>
                  <a:gd name="T3" fmla="*/ 4 h 8"/>
                  <a:gd name="T4" fmla="*/ 11 w 11"/>
                  <a:gd name="T5" fmla="*/ 6 h 8"/>
                  <a:gd name="T6" fmla="*/ 10 w 11"/>
                  <a:gd name="T7" fmla="*/ 7 h 8"/>
                  <a:gd name="T8" fmla="*/ 6 w 11"/>
                  <a:gd name="T9" fmla="*/ 7 h 8"/>
                  <a:gd name="T10" fmla="*/ 4 w 11"/>
                  <a:gd name="T11" fmla="*/ 7 h 8"/>
                  <a:gd name="T12" fmla="*/ 2 w 11"/>
                  <a:gd name="T13" fmla="*/ 8 h 8"/>
                  <a:gd name="T14" fmla="*/ 2 w 11"/>
                  <a:gd name="T15" fmla="*/ 6 h 8"/>
                  <a:gd name="T16" fmla="*/ 1 w 11"/>
                  <a:gd name="T17" fmla="*/ 4 h 8"/>
                  <a:gd name="T18" fmla="*/ 0 w 11"/>
                  <a:gd name="T19" fmla="*/ 2 h 8"/>
                  <a:gd name="T20" fmla="*/ 0 w 11"/>
                  <a:gd name="T21" fmla="*/ 0 h 8"/>
                  <a:gd name="T22" fmla="*/ 1 w 11"/>
                  <a:gd name="T23" fmla="*/ 0 h 8"/>
                  <a:gd name="T24" fmla="*/ 4 w 11"/>
                  <a:gd name="T25" fmla="*/ 0 h 8"/>
                  <a:gd name="T26" fmla="*/ 4 w 11"/>
                  <a:gd name="T27" fmla="*/ 1 h 8"/>
                  <a:gd name="T28" fmla="*/ 5 w 11"/>
                  <a:gd name="T29" fmla="*/ 3 h 8"/>
                  <a:gd name="T30" fmla="*/ 7 w 11"/>
                  <a:gd name="T31" fmla="*/ 3 h 8"/>
                  <a:gd name="T32" fmla="*/ 10 w 11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3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7" name="Freeform 347">
                <a:extLst>
                  <a:ext uri="{FF2B5EF4-FFF2-40B4-BE49-F238E27FC236}">
                    <a16:creationId xmlns:a16="http://schemas.microsoft.com/office/drawing/2014/main" id="{6A7A3DEC-C0B7-4051-A637-1B627B86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58"/>
                <a:ext cx="0" cy="1"/>
              </a:xfrm>
              <a:custGeom>
                <a:avLst/>
                <a:gdLst>
                  <a:gd name="T0" fmla="*/ 8 w 10"/>
                  <a:gd name="T1" fmla="*/ 9 h 9"/>
                  <a:gd name="T2" fmla="*/ 5 w 10"/>
                  <a:gd name="T3" fmla="*/ 9 h 9"/>
                  <a:gd name="T4" fmla="*/ 4 w 10"/>
                  <a:gd name="T5" fmla="*/ 9 h 9"/>
                  <a:gd name="T6" fmla="*/ 3 w 10"/>
                  <a:gd name="T7" fmla="*/ 8 h 9"/>
                  <a:gd name="T8" fmla="*/ 2 w 10"/>
                  <a:gd name="T9" fmla="*/ 6 h 9"/>
                  <a:gd name="T10" fmla="*/ 0 w 10"/>
                  <a:gd name="T11" fmla="*/ 4 h 9"/>
                  <a:gd name="T12" fmla="*/ 0 w 10"/>
                  <a:gd name="T13" fmla="*/ 2 h 9"/>
                  <a:gd name="T14" fmla="*/ 2 w 10"/>
                  <a:gd name="T15" fmla="*/ 1 h 9"/>
                  <a:gd name="T16" fmla="*/ 5 w 10"/>
                  <a:gd name="T17" fmla="*/ 1 h 9"/>
                  <a:gd name="T18" fmla="*/ 7 w 10"/>
                  <a:gd name="T19" fmla="*/ 1 h 9"/>
                  <a:gd name="T20" fmla="*/ 9 w 10"/>
                  <a:gd name="T21" fmla="*/ 0 h 9"/>
                  <a:gd name="T22" fmla="*/ 9 w 10"/>
                  <a:gd name="T23" fmla="*/ 2 h 9"/>
                  <a:gd name="T24" fmla="*/ 10 w 10"/>
                  <a:gd name="T25" fmla="*/ 4 h 9"/>
                  <a:gd name="T26" fmla="*/ 8 w 10"/>
                  <a:gd name="T27" fmla="*/ 4 h 9"/>
                  <a:gd name="T28" fmla="*/ 6 w 10"/>
                  <a:gd name="T29" fmla="*/ 5 h 9"/>
                  <a:gd name="T30" fmla="*/ 7 w 10"/>
                  <a:gd name="T31" fmla="*/ 7 h 9"/>
                  <a:gd name="T32" fmla="*/ 8 w 10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9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8" name="Freeform 348">
                <a:extLst>
                  <a:ext uri="{FF2B5EF4-FFF2-40B4-BE49-F238E27FC236}">
                    <a16:creationId xmlns:a16="http://schemas.microsoft.com/office/drawing/2014/main" id="{24E83063-4141-4039-B236-4EC118F4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53"/>
                <a:ext cx="1" cy="1"/>
              </a:xfrm>
              <a:custGeom>
                <a:avLst/>
                <a:gdLst>
                  <a:gd name="T0" fmla="*/ 9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7 w 11"/>
                  <a:gd name="T9" fmla="*/ 9 h 9"/>
                  <a:gd name="T10" fmla="*/ 3 w 11"/>
                  <a:gd name="T11" fmla="*/ 9 h 9"/>
                  <a:gd name="T12" fmla="*/ 1 w 11"/>
                  <a:gd name="T13" fmla="*/ 9 h 9"/>
                  <a:gd name="T14" fmla="*/ 1 w 11"/>
                  <a:gd name="T15" fmla="*/ 8 h 9"/>
                  <a:gd name="T16" fmla="*/ 0 w 11"/>
                  <a:gd name="T17" fmla="*/ 5 h 9"/>
                  <a:gd name="T18" fmla="*/ 2 w 11"/>
                  <a:gd name="T19" fmla="*/ 4 h 9"/>
                  <a:gd name="T20" fmla="*/ 5 w 11"/>
                  <a:gd name="T21" fmla="*/ 4 h 9"/>
                  <a:gd name="T22" fmla="*/ 5 w 11"/>
                  <a:gd name="T23" fmla="*/ 2 h 9"/>
                  <a:gd name="T24" fmla="*/ 3 w 11"/>
                  <a:gd name="T25" fmla="*/ 0 h 9"/>
                  <a:gd name="T26" fmla="*/ 6 w 11"/>
                  <a:gd name="T27" fmla="*/ 0 h 9"/>
                  <a:gd name="T28" fmla="*/ 8 w 11"/>
                  <a:gd name="T29" fmla="*/ 0 h 9"/>
                  <a:gd name="T30" fmla="*/ 9 w 11"/>
                  <a:gd name="T31" fmla="*/ 2 h 9"/>
                  <a:gd name="T32" fmla="*/ 9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9" name="Freeform 349">
                <a:extLst>
                  <a:ext uri="{FF2B5EF4-FFF2-40B4-BE49-F238E27FC236}">
                    <a16:creationId xmlns:a16="http://schemas.microsoft.com/office/drawing/2014/main" id="{1EEA7E49-B600-4447-B0BC-9B1FFEB0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850"/>
                <a:ext cx="1" cy="1"/>
              </a:xfrm>
              <a:custGeom>
                <a:avLst/>
                <a:gdLst>
                  <a:gd name="T0" fmla="*/ 3 w 14"/>
                  <a:gd name="T1" fmla="*/ 10 h 10"/>
                  <a:gd name="T2" fmla="*/ 0 w 14"/>
                  <a:gd name="T3" fmla="*/ 1 h 10"/>
                  <a:gd name="T4" fmla="*/ 5 w 14"/>
                  <a:gd name="T5" fmla="*/ 1 h 10"/>
                  <a:gd name="T6" fmla="*/ 13 w 14"/>
                  <a:gd name="T7" fmla="*/ 0 h 10"/>
                  <a:gd name="T8" fmla="*/ 14 w 14"/>
                  <a:gd name="T9" fmla="*/ 2 h 10"/>
                  <a:gd name="T10" fmla="*/ 14 w 14"/>
                  <a:gd name="T11" fmla="*/ 5 h 10"/>
                  <a:gd name="T12" fmla="*/ 12 w 14"/>
                  <a:gd name="T13" fmla="*/ 5 h 10"/>
                  <a:gd name="T14" fmla="*/ 10 w 14"/>
                  <a:gd name="T15" fmla="*/ 5 h 10"/>
                  <a:gd name="T16" fmla="*/ 8 w 14"/>
                  <a:gd name="T17" fmla="*/ 5 h 10"/>
                  <a:gd name="T18" fmla="*/ 6 w 14"/>
                  <a:gd name="T19" fmla="*/ 6 h 10"/>
                  <a:gd name="T20" fmla="*/ 7 w 14"/>
                  <a:gd name="T21" fmla="*/ 8 h 10"/>
                  <a:gd name="T22" fmla="*/ 7 w 14"/>
                  <a:gd name="T23" fmla="*/ 9 h 10"/>
                  <a:gd name="T24" fmla="*/ 5 w 14"/>
                  <a:gd name="T25" fmla="*/ 10 h 10"/>
                  <a:gd name="T26" fmla="*/ 3 w 14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0">
                    <a:moveTo>
                      <a:pt x="3" y="1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0" name="Freeform 350">
                <a:extLst>
                  <a:ext uri="{FF2B5EF4-FFF2-40B4-BE49-F238E27FC236}">
                    <a16:creationId xmlns:a16="http://schemas.microsoft.com/office/drawing/2014/main" id="{5D87B202-E8DC-448F-BDDC-53F058CC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850"/>
                <a:ext cx="0" cy="0"/>
              </a:xfrm>
              <a:custGeom>
                <a:avLst/>
                <a:gdLst>
                  <a:gd name="T0" fmla="*/ 8 w 9"/>
                  <a:gd name="T1" fmla="*/ 4 h 9"/>
                  <a:gd name="T2" fmla="*/ 9 w 9"/>
                  <a:gd name="T3" fmla="*/ 6 h 9"/>
                  <a:gd name="T4" fmla="*/ 9 w 9"/>
                  <a:gd name="T5" fmla="*/ 7 h 9"/>
                  <a:gd name="T6" fmla="*/ 7 w 9"/>
                  <a:gd name="T7" fmla="*/ 9 h 9"/>
                  <a:gd name="T8" fmla="*/ 5 w 9"/>
                  <a:gd name="T9" fmla="*/ 9 h 9"/>
                  <a:gd name="T10" fmla="*/ 3 w 9"/>
                  <a:gd name="T11" fmla="*/ 9 h 9"/>
                  <a:gd name="T12" fmla="*/ 1 w 9"/>
                  <a:gd name="T13" fmla="*/ 9 h 9"/>
                  <a:gd name="T14" fmla="*/ 0 w 9"/>
                  <a:gd name="T15" fmla="*/ 6 h 9"/>
                  <a:gd name="T16" fmla="*/ 0 w 9"/>
                  <a:gd name="T17" fmla="*/ 4 h 9"/>
                  <a:gd name="T18" fmla="*/ 2 w 9"/>
                  <a:gd name="T19" fmla="*/ 4 h 9"/>
                  <a:gd name="T20" fmla="*/ 4 w 9"/>
                  <a:gd name="T21" fmla="*/ 4 h 9"/>
                  <a:gd name="T22" fmla="*/ 3 w 9"/>
                  <a:gd name="T23" fmla="*/ 2 h 9"/>
                  <a:gd name="T24" fmla="*/ 3 w 9"/>
                  <a:gd name="T25" fmla="*/ 0 h 9"/>
                  <a:gd name="T26" fmla="*/ 5 w 9"/>
                  <a:gd name="T27" fmla="*/ 0 h 9"/>
                  <a:gd name="T28" fmla="*/ 7 w 9"/>
                  <a:gd name="T29" fmla="*/ 0 h 9"/>
                  <a:gd name="T30" fmla="*/ 8 w 9"/>
                  <a:gd name="T31" fmla="*/ 2 h 9"/>
                  <a:gd name="T32" fmla="*/ 8 w 9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lnTo>
                      <a:pt x="9" y="6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1" name="Freeform 351">
                <a:extLst>
                  <a:ext uri="{FF2B5EF4-FFF2-40B4-BE49-F238E27FC236}">
                    <a16:creationId xmlns:a16="http://schemas.microsoft.com/office/drawing/2014/main" id="{CAC21313-E4C1-4F58-B05B-050A5D8A1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843"/>
                <a:ext cx="1" cy="1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7 w 9"/>
                  <a:gd name="T7" fmla="*/ 8 h 8"/>
                  <a:gd name="T8" fmla="*/ 5 w 9"/>
                  <a:gd name="T9" fmla="*/ 8 h 8"/>
                  <a:gd name="T10" fmla="*/ 3 w 9"/>
                  <a:gd name="T11" fmla="*/ 8 h 8"/>
                  <a:gd name="T12" fmla="*/ 1 w 9"/>
                  <a:gd name="T13" fmla="*/ 8 h 8"/>
                  <a:gd name="T14" fmla="*/ 1 w 9"/>
                  <a:gd name="T15" fmla="*/ 6 h 8"/>
                  <a:gd name="T16" fmla="*/ 0 w 9"/>
                  <a:gd name="T17" fmla="*/ 4 h 8"/>
                  <a:gd name="T18" fmla="*/ 0 w 9"/>
                  <a:gd name="T19" fmla="*/ 2 h 8"/>
                  <a:gd name="T20" fmla="*/ 0 w 9"/>
                  <a:gd name="T21" fmla="*/ 0 h 8"/>
                  <a:gd name="T22" fmla="*/ 2 w 9"/>
                  <a:gd name="T23" fmla="*/ 0 h 8"/>
                  <a:gd name="T24" fmla="*/ 4 w 9"/>
                  <a:gd name="T25" fmla="*/ 0 h 8"/>
                  <a:gd name="T26" fmla="*/ 4 w 9"/>
                  <a:gd name="T27" fmla="*/ 2 h 8"/>
                  <a:gd name="T28" fmla="*/ 4 w 9"/>
                  <a:gd name="T29" fmla="*/ 4 h 8"/>
                  <a:gd name="T30" fmla="*/ 6 w 9"/>
                  <a:gd name="T31" fmla="*/ 4 h 8"/>
                  <a:gd name="T32" fmla="*/ 9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2" name="Freeform 352">
                <a:extLst>
                  <a:ext uri="{FF2B5EF4-FFF2-40B4-BE49-F238E27FC236}">
                    <a16:creationId xmlns:a16="http://schemas.microsoft.com/office/drawing/2014/main" id="{805D514A-DEA2-4C1C-9DC1-F08F18EE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38"/>
                <a:ext cx="1" cy="0"/>
              </a:xfrm>
              <a:custGeom>
                <a:avLst/>
                <a:gdLst>
                  <a:gd name="T0" fmla="*/ 5 w 18"/>
                  <a:gd name="T1" fmla="*/ 4 h 4"/>
                  <a:gd name="T2" fmla="*/ 3 w 18"/>
                  <a:gd name="T3" fmla="*/ 4 h 4"/>
                  <a:gd name="T4" fmla="*/ 1 w 18"/>
                  <a:gd name="T5" fmla="*/ 4 h 4"/>
                  <a:gd name="T6" fmla="*/ 0 w 18"/>
                  <a:gd name="T7" fmla="*/ 2 h 4"/>
                  <a:gd name="T8" fmla="*/ 0 w 18"/>
                  <a:gd name="T9" fmla="*/ 0 h 4"/>
                  <a:gd name="T10" fmla="*/ 2 w 18"/>
                  <a:gd name="T11" fmla="*/ 0 h 4"/>
                  <a:gd name="T12" fmla="*/ 4 w 18"/>
                  <a:gd name="T13" fmla="*/ 0 h 4"/>
                  <a:gd name="T14" fmla="*/ 6 w 18"/>
                  <a:gd name="T15" fmla="*/ 0 h 4"/>
                  <a:gd name="T16" fmla="*/ 8 w 18"/>
                  <a:gd name="T17" fmla="*/ 0 h 4"/>
                  <a:gd name="T18" fmla="*/ 12 w 18"/>
                  <a:gd name="T19" fmla="*/ 0 h 4"/>
                  <a:gd name="T20" fmla="*/ 14 w 18"/>
                  <a:gd name="T21" fmla="*/ 0 h 4"/>
                  <a:gd name="T22" fmla="*/ 17 w 18"/>
                  <a:gd name="T23" fmla="*/ 0 h 4"/>
                  <a:gd name="T24" fmla="*/ 18 w 18"/>
                  <a:gd name="T25" fmla="*/ 2 h 4"/>
                  <a:gd name="T26" fmla="*/ 18 w 18"/>
                  <a:gd name="T27" fmla="*/ 4 h 4"/>
                  <a:gd name="T28" fmla="*/ 16 w 18"/>
                  <a:gd name="T29" fmla="*/ 4 h 4"/>
                  <a:gd name="T30" fmla="*/ 13 w 18"/>
                  <a:gd name="T31" fmla="*/ 4 h 4"/>
                  <a:gd name="T32" fmla="*/ 11 w 18"/>
                  <a:gd name="T33" fmla="*/ 4 h 4"/>
                  <a:gd name="T34" fmla="*/ 9 w 18"/>
                  <a:gd name="T35" fmla="*/ 4 h 4"/>
                  <a:gd name="T36" fmla="*/ 7 w 18"/>
                  <a:gd name="T37" fmla="*/ 4 h 4"/>
                  <a:gd name="T38" fmla="*/ 5 w 18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3" name="Freeform 353">
                <a:extLst>
                  <a:ext uri="{FF2B5EF4-FFF2-40B4-BE49-F238E27FC236}">
                    <a16:creationId xmlns:a16="http://schemas.microsoft.com/office/drawing/2014/main" id="{79BADCA3-86A9-4FA3-A6C5-2EE28C398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835"/>
                <a:ext cx="0" cy="1"/>
              </a:xfrm>
              <a:custGeom>
                <a:avLst/>
                <a:gdLst>
                  <a:gd name="T0" fmla="*/ 1 w 8"/>
                  <a:gd name="T1" fmla="*/ 12 h 13"/>
                  <a:gd name="T2" fmla="*/ 0 w 8"/>
                  <a:gd name="T3" fmla="*/ 7 h 13"/>
                  <a:gd name="T4" fmla="*/ 0 w 8"/>
                  <a:gd name="T5" fmla="*/ 5 h 13"/>
                  <a:gd name="T6" fmla="*/ 0 w 8"/>
                  <a:gd name="T7" fmla="*/ 4 h 13"/>
                  <a:gd name="T8" fmla="*/ 2 w 8"/>
                  <a:gd name="T9" fmla="*/ 4 h 13"/>
                  <a:gd name="T10" fmla="*/ 4 w 8"/>
                  <a:gd name="T11" fmla="*/ 4 h 13"/>
                  <a:gd name="T12" fmla="*/ 3 w 8"/>
                  <a:gd name="T13" fmla="*/ 2 h 13"/>
                  <a:gd name="T14" fmla="*/ 3 w 8"/>
                  <a:gd name="T15" fmla="*/ 0 h 13"/>
                  <a:gd name="T16" fmla="*/ 5 w 8"/>
                  <a:gd name="T17" fmla="*/ 0 h 13"/>
                  <a:gd name="T18" fmla="*/ 7 w 8"/>
                  <a:gd name="T19" fmla="*/ 0 h 13"/>
                  <a:gd name="T20" fmla="*/ 8 w 8"/>
                  <a:gd name="T21" fmla="*/ 4 h 13"/>
                  <a:gd name="T22" fmla="*/ 8 w 8"/>
                  <a:gd name="T23" fmla="*/ 6 h 13"/>
                  <a:gd name="T24" fmla="*/ 8 w 8"/>
                  <a:gd name="T25" fmla="*/ 8 h 13"/>
                  <a:gd name="T26" fmla="*/ 6 w 8"/>
                  <a:gd name="T27" fmla="*/ 8 h 13"/>
                  <a:gd name="T28" fmla="*/ 4 w 8"/>
                  <a:gd name="T29" fmla="*/ 8 h 13"/>
                  <a:gd name="T30" fmla="*/ 5 w 8"/>
                  <a:gd name="T31" fmla="*/ 10 h 13"/>
                  <a:gd name="T32" fmla="*/ 5 w 8"/>
                  <a:gd name="T33" fmla="*/ 13 h 13"/>
                  <a:gd name="T34" fmla="*/ 3 w 8"/>
                  <a:gd name="T35" fmla="*/ 12 h 13"/>
                  <a:gd name="T36" fmla="*/ 1 w 8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3">
                    <a:moveTo>
                      <a:pt x="1" y="12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3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4" name="Freeform 354">
                <a:extLst>
                  <a:ext uri="{FF2B5EF4-FFF2-40B4-BE49-F238E27FC236}">
                    <a16:creationId xmlns:a16="http://schemas.microsoft.com/office/drawing/2014/main" id="{158B0B9E-5B63-4EF0-8312-6B70B5E44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830"/>
                <a:ext cx="0" cy="1"/>
              </a:xfrm>
              <a:custGeom>
                <a:avLst/>
                <a:gdLst>
                  <a:gd name="T0" fmla="*/ 9 w 9"/>
                  <a:gd name="T1" fmla="*/ 13 h 13"/>
                  <a:gd name="T2" fmla="*/ 7 w 9"/>
                  <a:gd name="T3" fmla="*/ 13 h 13"/>
                  <a:gd name="T4" fmla="*/ 5 w 9"/>
                  <a:gd name="T5" fmla="*/ 13 h 13"/>
                  <a:gd name="T6" fmla="*/ 5 w 9"/>
                  <a:gd name="T7" fmla="*/ 11 h 13"/>
                  <a:gd name="T8" fmla="*/ 5 w 9"/>
                  <a:gd name="T9" fmla="*/ 8 h 13"/>
                  <a:gd name="T10" fmla="*/ 3 w 9"/>
                  <a:gd name="T11" fmla="*/ 8 h 13"/>
                  <a:gd name="T12" fmla="*/ 1 w 9"/>
                  <a:gd name="T13" fmla="*/ 8 h 13"/>
                  <a:gd name="T14" fmla="*/ 0 w 9"/>
                  <a:gd name="T15" fmla="*/ 6 h 13"/>
                  <a:gd name="T16" fmla="*/ 0 w 9"/>
                  <a:gd name="T17" fmla="*/ 4 h 13"/>
                  <a:gd name="T18" fmla="*/ 2 w 9"/>
                  <a:gd name="T19" fmla="*/ 4 h 13"/>
                  <a:gd name="T20" fmla="*/ 4 w 9"/>
                  <a:gd name="T21" fmla="*/ 4 h 13"/>
                  <a:gd name="T22" fmla="*/ 4 w 9"/>
                  <a:gd name="T23" fmla="*/ 2 h 13"/>
                  <a:gd name="T24" fmla="*/ 3 w 9"/>
                  <a:gd name="T25" fmla="*/ 0 h 13"/>
                  <a:gd name="T26" fmla="*/ 5 w 9"/>
                  <a:gd name="T27" fmla="*/ 0 h 13"/>
                  <a:gd name="T28" fmla="*/ 7 w 9"/>
                  <a:gd name="T29" fmla="*/ 0 h 13"/>
                  <a:gd name="T30" fmla="*/ 8 w 9"/>
                  <a:gd name="T31" fmla="*/ 2 h 13"/>
                  <a:gd name="T32" fmla="*/ 8 w 9"/>
                  <a:gd name="T33" fmla="*/ 4 h 13"/>
                  <a:gd name="T34" fmla="*/ 9 w 9"/>
                  <a:gd name="T35" fmla="*/ 6 h 13"/>
                  <a:gd name="T36" fmla="*/ 9 w 9"/>
                  <a:gd name="T37" fmla="*/ 8 h 13"/>
                  <a:gd name="T38" fmla="*/ 9 w 9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5" name="Freeform 355">
                <a:extLst>
                  <a:ext uri="{FF2B5EF4-FFF2-40B4-BE49-F238E27FC236}">
                    <a16:creationId xmlns:a16="http://schemas.microsoft.com/office/drawing/2014/main" id="{519317AE-3DA6-4A73-83AA-F4858F3E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21"/>
                <a:ext cx="1" cy="0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7 h 9"/>
                  <a:gd name="T4" fmla="*/ 9 w 9"/>
                  <a:gd name="T5" fmla="*/ 9 h 9"/>
                  <a:gd name="T6" fmla="*/ 6 w 9"/>
                  <a:gd name="T7" fmla="*/ 9 h 9"/>
                  <a:gd name="T8" fmla="*/ 4 w 9"/>
                  <a:gd name="T9" fmla="*/ 9 h 9"/>
                  <a:gd name="T10" fmla="*/ 2 w 9"/>
                  <a:gd name="T11" fmla="*/ 9 h 9"/>
                  <a:gd name="T12" fmla="*/ 0 w 9"/>
                  <a:gd name="T13" fmla="*/ 9 h 9"/>
                  <a:gd name="T14" fmla="*/ 0 w 9"/>
                  <a:gd name="T15" fmla="*/ 7 h 9"/>
                  <a:gd name="T16" fmla="*/ 0 w 9"/>
                  <a:gd name="T17" fmla="*/ 5 h 9"/>
                  <a:gd name="T18" fmla="*/ 2 w 9"/>
                  <a:gd name="T19" fmla="*/ 5 h 9"/>
                  <a:gd name="T20" fmla="*/ 4 w 9"/>
                  <a:gd name="T21" fmla="*/ 5 h 9"/>
                  <a:gd name="T22" fmla="*/ 3 w 9"/>
                  <a:gd name="T23" fmla="*/ 3 h 9"/>
                  <a:gd name="T24" fmla="*/ 3 w 9"/>
                  <a:gd name="T25" fmla="*/ 0 h 9"/>
                  <a:gd name="T26" fmla="*/ 5 w 9"/>
                  <a:gd name="T27" fmla="*/ 0 h 9"/>
                  <a:gd name="T28" fmla="*/ 7 w 9"/>
                  <a:gd name="T29" fmla="*/ 0 h 9"/>
                  <a:gd name="T30" fmla="*/ 7 w 9"/>
                  <a:gd name="T31" fmla="*/ 3 h 9"/>
                  <a:gd name="T32" fmla="*/ 9 w 9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6" name="Freeform 356">
                <a:extLst>
                  <a:ext uri="{FF2B5EF4-FFF2-40B4-BE49-F238E27FC236}">
                    <a16:creationId xmlns:a16="http://schemas.microsoft.com/office/drawing/2014/main" id="{8017F997-A124-4485-99D5-8888DDFEC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20"/>
                <a:ext cx="1" cy="0"/>
              </a:xfrm>
              <a:custGeom>
                <a:avLst/>
                <a:gdLst>
                  <a:gd name="T0" fmla="*/ 0 w 14"/>
                  <a:gd name="T1" fmla="*/ 0 h 9"/>
                  <a:gd name="T2" fmla="*/ 4 w 14"/>
                  <a:gd name="T3" fmla="*/ 0 h 9"/>
                  <a:gd name="T4" fmla="*/ 6 w 14"/>
                  <a:gd name="T5" fmla="*/ 0 h 9"/>
                  <a:gd name="T6" fmla="*/ 9 w 14"/>
                  <a:gd name="T7" fmla="*/ 0 h 9"/>
                  <a:gd name="T8" fmla="*/ 9 w 14"/>
                  <a:gd name="T9" fmla="*/ 3 h 9"/>
                  <a:gd name="T10" fmla="*/ 9 w 14"/>
                  <a:gd name="T11" fmla="*/ 5 h 9"/>
                  <a:gd name="T12" fmla="*/ 11 w 14"/>
                  <a:gd name="T13" fmla="*/ 5 h 9"/>
                  <a:gd name="T14" fmla="*/ 14 w 14"/>
                  <a:gd name="T15" fmla="*/ 5 h 9"/>
                  <a:gd name="T16" fmla="*/ 14 w 14"/>
                  <a:gd name="T17" fmla="*/ 9 h 9"/>
                  <a:gd name="T18" fmla="*/ 10 w 14"/>
                  <a:gd name="T19" fmla="*/ 9 h 9"/>
                  <a:gd name="T20" fmla="*/ 1 w 14"/>
                  <a:gd name="T21" fmla="*/ 9 h 9"/>
                  <a:gd name="T22" fmla="*/ 0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0" y="9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7" name="Freeform 357">
                <a:extLst>
                  <a:ext uri="{FF2B5EF4-FFF2-40B4-BE49-F238E27FC236}">
                    <a16:creationId xmlns:a16="http://schemas.microsoft.com/office/drawing/2014/main" id="{97C2A5CE-B7BB-44AD-B5B7-D7611D0D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817"/>
                <a:ext cx="1" cy="0"/>
              </a:xfrm>
              <a:custGeom>
                <a:avLst/>
                <a:gdLst>
                  <a:gd name="T0" fmla="*/ 10 w 11"/>
                  <a:gd name="T1" fmla="*/ 5 h 9"/>
                  <a:gd name="T2" fmla="*/ 11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6 w 11"/>
                  <a:gd name="T9" fmla="*/ 9 h 9"/>
                  <a:gd name="T10" fmla="*/ 6 w 11"/>
                  <a:gd name="T11" fmla="*/ 7 h 9"/>
                  <a:gd name="T12" fmla="*/ 5 w 11"/>
                  <a:gd name="T13" fmla="*/ 5 h 9"/>
                  <a:gd name="T14" fmla="*/ 3 w 11"/>
                  <a:gd name="T15" fmla="*/ 5 h 9"/>
                  <a:gd name="T16" fmla="*/ 1 w 11"/>
                  <a:gd name="T17" fmla="*/ 5 h 9"/>
                  <a:gd name="T18" fmla="*/ 1 w 11"/>
                  <a:gd name="T19" fmla="*/ 3 h 9"/>
                  <a:gd name="T20" fmla="*/ 0 w 11"/>
                  <a:gd name="T21" fmla="*/ 0 h 9"/>
                  <a:gd name="T22" fmla="*/ 2 w 11"/>
                  <a:gd name="T23" fmla="*/ 0 h 9"/>
                  <a:gd name="T24" fmla="*/ 4 w 11"/>
                  <a:gd name="T25" fmla="*/ 0 h 9"/>
                  <a:gd name="T26" fmla="*/ 8 w 11"/>
                  <a:gd name="T27" fmla="*/ 0 h 9"/>
                  <a:gd name="T28" fmla="*/ 10 w 11"/>
                  <a:gd name="T29" fmla="*/ 0 h 9"/>
                  <a:gd name="T30" fmla="*/ 10 w 11"/>
                  <a:gd name="T31" fmla="*/ 3 h 9"/>
                  <a:gd name="T32" fmla="*/ 10 w 11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5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8" name="Freeform 358">
                <a:extLst>
                  <a:ext uri="{FF2B5EF4-FFF2-40B4-BE49-F238E27FC236}">
                    <a16:creationId xmlns:a16="http://schemas.microsoft.com/office/drawing/2014/main" id="{6E902F58-DB85-4ED8-91D7-38BF96C6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4"/>
                <a:ext cx="1" cy="1"/>
              </a:xfrm>
              <a:custGeom>
                <a:avLst/>
                <a:gdLst>
                  <a:gd name="T0" fmla="*/ 13 w 14"/>
                  <a:gd name="T1" fmla="*/ 0 h 6"/>
                  <a:gd name="T2" fmla="*/ 14 w 14"/>
                  <a:gd name="T3" fmla="*/ 3 h 6"/>
                  <a:gd name="T4" fmla="*/ 14 w 14"/>
                  <a:gd name="T5" fmla="*/ 5 h 6"/>
                  <a:gd name="T6" fmla="*/ 11 w 14"/>
                  <a:gd name="T7" fmla="*/ 5 h 6"/>
                  <a:gd name="T8" fmla="*/ 9 w 14"/>
                  <a:gd name="T9" fmla="*/ 5 h 6"/>
                  <a:gd name="T10" fmla="*/ 7 w 14"/>
                  <a:gd name="T11" fmla="*/ 5 h 6"/>
                  <a:gd name="T12" fmla="*/ 5 w 14"/>
                  <a:gd name="T13" fmla="*/ 5 h 6"/>
                  <a:gd name="T14" fmla="*/ 3 w 14"/>
                  <a:gd name="T15" fmla="*/ 6 h 6"/>
                  <a:gd name="T16" fmla="*/ 1 w 14"/>
                  <a:gd name="T17" fmla="*/ 6 h 6"/>
                  <a:gd name="T18" fmla="*/ 1 w 14"/>
                  <a:gd name="T19" fmla="*/ 4 h 6"/>
                  <a:gd name="T20" fmla="*/ 0 w 14"/>
                  <a:gd name="T21" fmla="*/ 2 h 6"/>
                  <a:gd name="T22" fmla="*/ 8 w 14"/>
                  <a:gd name="T23" fmla="*/ 0 h 6"/>
                  <a:gd name="T24" fmla="*/ 13 w 1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lnTo>
                      <a:pt x="14" y="3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9" name="Freeform 359">
                <a:extLst>
                  <a:ext uri="{FF2B5EF4-FFF2-40B4-BE49-F238E27FC236}">
                    <a16:creationId xmlns:a16="http://schemas.microsoft.com/office/drawing/2014/main" id="{AD2E8E8E-37C2-4186-BD96-0B1D04539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784"/>
                <a:ext cx="0" cy="1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9 h 9"/>
                  <a:gd name="T6" fmla="*/ 1 w 9"/>
                  <a:gd name="T7" fmla="*/ 7 h 9"/>
                  <a:gd name="T8" fmla="*/ 1 w 9"/>
                  <a:gd name="T9" fmla="*/ 5 h 9"/>
                  <a:gd name="T10" fmla="*/ 0 w 9"/>
                  <a:gd name="T11" fmla="*/ 2 h 9"/>
                  <a:gd name="T12" fmla="*/ 0 w 9"/>
                  <a:gd name="T13" fmla="*/ 1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5 h 9"/>
                  <a:gd name="T26" fmla="*/ 7 w 9"/>
                  <a:gd name="T27" fmla="*/ 5 h 9"/>
                  <a:gd name="T28" fmla="*/ 5 w 9"/>
                  <a:gd name="T29" fmla="*/ 5 h 9"/>
                  <a:gd name="T30" fmla="*/ 6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0" name="Freeform 360">
                <a:extLst>
                  <a:ext uri="{FF2B5EF4-FFF2-40B4-BE49-F238E27FC236}">
                    <a16:creationId xmlns:a16="http://schemas.microsoft.com/office/drawing/2014/main" id="{A92E5110-8865-494B-ACE4-A88875EB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783"/>
                <a:ext cx="1" cy="1"/>
              </a:xfrm>
              <a:custGeom>
                <a:avLst/>
                <a:gdLst>
                  <a:gd name="T0" fmla="*/ 4 w 9"/>
                  <a:gd name="T1" fmla="*/ 17 h 17"/>
                  <a:gd name="T2" fmla="*/ 3 w 9"/>
                  <a:gd name="T3" fmla="*/ 13 h 17"/>
                  <a:gd name="T4" fmla="*/ 2 w 9"/>
                  <a:gd name="T5" fmla="*/ 9 h 17"/>
                  <a:gd name="T6" fmla="*/ 0 w 9"/>
                  <a:gd name="T7" fmla="*/ 1 h 17"/>
                  <a:gd name="T8" fmla="*/ 2 w 9"/>
                  <a:gd name="T9" fmla="*/ 0 h 17"/>
                  <a:gd name="T10" fmla="*/ 4 w 9"/>
                  <a:gd name="T11" fmla="*/ 0 h 17"/>
                  <a:gd name="T12" fmla="*/ 5 w 9"/>
                  <a:gd name="T13" fmla="*/ 3 h 17"/>
                  <a:gd name="T14" fmla="*/ 5 w 9"/>
                  <a:gd name="T15" fmla="*/ 5 h 17"/>
                  <a:gd name="T16" fmla="*/ 6 w 9"/>
                  <a:gd name="T17" fmla="*/ 7 h 17"/>
                  <a:gd name="T18" fmla="*/ 6 w 9"/>
                  <a:gd name="T19" fmla="*/ 9 h 17"/>
                  <a:gd name="T20" fmla="*/ 7 w 9"/>
                  <a:gd name="T21" fmla="*/ 13 h 17"/>
                  <a:gd name="T22" fmla="*/ 9 w 9"/>
                  <a:gd name="T23" fmla="*/ 15 h 17"/>
                  <a:gd name="T24" fmla="*/ 9 w 9"/>
                  <a:gd name="T25" fmla="*/ 17 h 17"/>
                  <a:gd name="T26" fmla="*/ 6 w 9"/>
                  <a:gd name="T27" fmla="*/ 17 h 17"/>
                  <a:gd name="T28" fmla="*/ 4 w 9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7">
                    <a:moveTo>
                      <a:pt x="4" y="17"/>
                    </a:moveTo>
                    <a:lnTo>
                      <a:pt x="3" y="13"/>
                    </a:lnTo>
                    <a:lnTo>
                      <a:pt x="2" y="9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1" name="Freeform 361">
                <a:extLst>
                  <a:ext uri="{FF2B5EF4-FFF2-40B4-BE49-F238E27FC236}">
                    <a16:creationId xmlns:a16="http://schemas.microsoft.com/office/drawing/2014/main" id="{34317A26-C56E-43E5-BCEF-291AA506D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2"/>
                <a:ext cx="1" cy="1"/>
              </a:xfrm>
              <a:custGeom>
                <a:avLst/>
                <a:gdLst>
                  <a:gd name="T0" fmla="*/ 5 w 10"/>
                  <a:gd name="T1" fmla="*/ 9 h 13"/>
                  <a:gd name="T2" fmla="*/ 4 w 10"/>
                  <a:gd name="T3" fmla="*/ 5 h 13"/>
                  <a:gd name="T4" fmla="*/ 3 w 10"/>
                  <a:gd name="T5" fmla="*/ 3 h 13"/>
                  <a:gd name="T6" fmla="*/ 3 w 10"/>
                  <a:gd name="T7" fmla="*/ 1 h 13"/>
                  <a:gd name="T8" fmla="*/ 5 w 10"/>
                  <a:gd name="T9" fmla="*/ 0 h 13"/>
                  <a:gd name="T10" fmla="*/ 7 w 10"/>
                  <a:gd name="T11" fmla="*/ 0 h 13"/>
                  <a:gd name="T12" fmla="*/ 7 w 10"/>
                  <a:gd name="T13" fmla="*/ 3 h 13"/>
                  <a:gd name="T14" fmla="*/ 8 w 10"/>
                  <a:gd name="T15" fmla="*/ 5 h 13"/>
                  <a:gd name="T16" fmla="*/ 8 w 10"/>
                  <a:gd name="T17" fmla="*/ 7 h 13"/>
                  <a:gd name="T18" fmla="*/ 9 w 10"/>
                  <a:gd name="T19" fmla="*/ 9 h 13"/>
                  <a:gd name="T20" fmla="*/ 10 w 10"/>
                  <a:gd name="T21" fmla="*/ 11 h 13"/>
                  <a:gd name="T22" fmla="*/ 10 w 10"/>
                  <a:gd name="T23" fmla="*/ 13 h 13"/>
                  <a:gd name="T24" fmla="*/ 8 w 10"/>
                  <a:gd name="T25" fmla="*/ 13 h 13"/>
                  <a:gd name="T26" fmla="*/ 6 w 10"/>
                  <a:gd name="T27" fmla="*/ 13 h 13"/>
                  <a:gd name="T28" fmla="*/ 4 w 10"/>
                  <a:gd name="T29" fmla="*/ 13 h 13"/>
                  <a:gd name="T30" fmla="*/ 1 w 10"/>
                  <a:gd name="T31" fmla="*/ 13 h 13"/>
                  <a:gd name="T32" fmla="*/ 0 w 10"/>
                  <a:gd name="T33" fmla="*/ 12 h 13"/>
                  <a:gd name="T34" fmla="*/ 0 w 10"/>
                  <a:gd name="T35" fmla="*/ 10 h 13"/>
                  <a:gd name="T36" fmla="*/ 3 w 10"/>
                  <a:gd name="T37" fmla="*/ 9 h 13"/>
                  <a:gd name="T38" fmla="*/ 5 w 10"/>
                  <a:gd name="T3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5" y="9"/>
                    </a:moveTo>
                    <a:lnTo>
                      <a:pt x="4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2" name="Freeform 362">
                <a:extLst>
                  <a:ext uri="{FF2B5EF4-FFF2-40B4-BE49-F238E27FC236}">
                    <a16:creationId xmlns:a16="http://schemas.microsoft.com/office/drawing/2014/main" id="{F897F4D8-3DC7-4BA8-B6E3-CA6050540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0"/>
                <a:ext cx="2" cy="2"/>
              </a:xfrm>
              <a:custGeom>
                <a:avLst/>
                <a:gdLst>
                  <a:gd name="T0" fmla="*/ 3 w 23"/>
                  <a:gd name="T1" fmla="*/ 30 h 34"/>
                  <a:gd name="T2" fmla="*/ 1 w 23"/>
                  <a:gd name="T3" fmla="*/ 21 h 34"/>
                  <a:gd name="T4" fmla="*/ 0 w 23"/>
                  <a:gd name="T5" fmla="*/ 17 h 34"/>
                  <a:gd name="T6" fmla="*/ 4 w 23"/>
                  <a:gd name="T7" fmla="*/ 17 h 34"/>
                  <a:gd name="T8" fmla="*/ 7 w 23"/>
                  <a:gd name="T9" fmla="*/ 17 h 34"/>
                  <a:gd name="T10" fmla="*/ 9 w 23"/>
                  <a:gd name="T11" fmla="*/ 17 h 34"/>
                  <a:gd name="T12" fmla="*/ 11 w 23"/>
                  <a:gd name="T13" fmla="*/ 17 h 34"/>
                  <a:gd name="T14" fmla="*/ 13 w 23"/>
                  <a:gd name="T15" fmla="*/ 17 h 34"/>
                  <a:gd name="T16" fmla="*/ 12 w 23"/>
                  <a:gd name="T17" fmla="*/ 15 h 34"/>
                  <a:gd name="T18" fmla="*/ 12 w 23"/>
                  <a:gd name="T19" fmla="*/ 13 h 34"/>
                  <a:gd name="T20" fmla="*/ 14 w 23"/>
                  <a:gd name="T21" fmla="*/ 13 h 34"/>
                  <a:gd name="T22" fmla="*/ 16 w 23"/>
                  <a:gd name="T23" fmla="*/ 12 h 34"/>
                  <a:gd name="T24" fmla="*/ 14 w 23"/>
                  <a:gd name="T25" fmla="*/ 4 h 34"/>
                  <a:gd name="T26" fmla="*/ 13 w 23"/>
                  <a:gd name="T27" fmla="*/ 2 h 34"/>
                  <a:gd name="T28" fmla="*/ 13 w 23"/>
                  <a:gd name="T29" fmla="*/ 0 h 34"/>
                  <a:gd name="T30" fmla="*/ 15 w 23"/>
                  <a:gd name="T31" fmla="*/ 0 h 34"/>
                  <a:gd name="T32" fmla="*/ 17 w 23"/>
                  <a:gd name="T33" fmla="*/ 0 h 34"/>
                  <a:gd name="T34" fmla="*/ 18 w 23"/>
                  <a:gd name="T35" fmla="*/ 2 h 34"/>
                  <a:gd name="T36" fmla="*/ 18 w 23"/>
                  <a:gd name="T37" fmla="*/ 4 h 34"/>
                  <a:gd name="T38" fmla="*/ 20 w 23"/>
                  <a:gd name="T39" fmla="*/ 12 h 34"/>
                  <a:gd name="T40" fmla="*/ 20 w 23"/>
                  <a:gd name="T41" fmla="*/ 14 h 34"/>
                  <a:gd name="T42" fmla="*/ 21 w 23"/>
                  <a:gd name="T43" fmla="*/ 16 h 34"/>
                  <a:gd name="T44" fmla="*/ 23 w 23"/>
                  <a:gd name="T45" fmla="*/ 18 h 34"/>
                  <a:gd name="T46" fmla="*/ 23 w 23"/>
                  <a:gd name="T47" fmla="*/ 20 h 34"/>
                  <a:gd name="T48" fmla="*/ 20 w 23"/>
                  <a:gd name="T49" fmla="*/ 20 h 34"/>
                  <a:gd name="T50" fmla="*/ 18 w 23"/>
                  <a:gd name="T51" fmla="*/ 20 h 34"/>
                  <a:gd name="T52" fmla="*/ 14 w 23"/>
                  <a:gd name="T53" fmla="*/ 20 h 34"/>
                  <a:gd name="T54" fmla="*/ 12 w 23"/>
                  <a:gd name="T55" fmla="*/ 20 h 34"/>
                  <a:gd name="T56" fmla="*/ 10 w 23"/>
                  <a:gd name="T57" fmla="*/ 21 h 34"/>
                  <a:gd name="T58" fmla="*/ 10 w 23"/>
                  <a:gd name="T59" fmla="*/ 24 h 34"/>
                  <a:gd name="T60" fmla="*/ 11 w 23"/>
                  <a:gd name="T61" fmla="*/ 26 h 34"/>
                  <a:gd name="T62" fmla="*/ 12 w 23"/>
                  <a:gd name="T63" fmla="*/ 29 h 34"/>
                  <a:gd name="T64" fmla="*/ 8 w 23"/>
                  <a:gd name="T65" fmla="*/ 30 h 34"/>
                  <a:gd name="T66" fmla="*/ 8 w 23"/>
                  <a:gd name="T67" fmla="*/ 32 h 34"/>
                  <a:gd name="T68" fmla="*/ 9 w 23"/>
                  <a:gd name="T69" fmla="*/ 33 h 34"/>
                  <a:gd name="T70" fmla="*/ 7 w 23"/>
                  <a:gd name="T71" fmla="*/ 34 h 34"/>
                  <a:gd name="T72" fmla="*/ 4 w 23"/>
                  <a:gd name="T73" fmla="*/ 34 h 34"/>
                  <a:gd name="T74" fmla="*/ 3 w 23"/>
                  <a:gd name="T75" fmla="*/ 32 h 34"/>
                  <a:gd name="T76" fmla="*/ 3 w 23"/>
                  <a:gd name="T7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34">
                    <a:moveTo>
                      <a:pt x="3" y="30"/>
                    </a:moveTo>
                    <a:lnTo>
                      <a:pt x="1" y="21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6"/>
                    </a:lnTo>
                    <a:lnTo>
                      <a:pt x="12" y="29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3" name="Freeform 363">
                <a:extLst>
                  <a:ext uri="{FF2B5EF4-FFF2-40B4-BE49-F238E27FC236}">
                    <a16:creationId xmlns:a16="http://schemas.microsoft.com/office/drawing/2014/main" id="{98405AC9-5A82-4B79-8FC6-87276BFA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777"/>
                <a:ext cx="1" cy="1"/>
              </a:xfrm>
              <a:custGeom>
                <a:avLst/>
                <a:gdLst>
                  <a:gd name="T0" fmla="*/ 11 w 11"/>
                  <a:gd name="T1" fmla="*/ 12 h 13"/>
                  <a:gd name="T2" fmla="*/ 6 w 11"/>
                  <a:gd name="T3" fmla="*/ 13 h 13"/>
                  <a:gd name="T4" fmla="*/ 4 w 11"/>
                  <a:gd name="T5" fmla="*/ 13 h 13"/>
                  <a:gd name="T6" fmla="*/ 2 w 11"/>
                  <a:gd name="T7" fmla="*/ 13 h 13"/>
                  <a:gd name="T8" fmla="*/ 2 w 11"/>
                  <a:gd name="T9" fmla="*/ 11 h 13"/>
                  <a:gd name="T10" fmla="*/ 1 w 11"/>
                  <a:gd name="T11" fmla="*/ 9 h 13"/>
                  <a:gd name="T12" fmla="*/ 1 w 11"/>
                  <a:gd name="T13" fmla="*/ 5 h 13"/>
                  <a:gd name="T14" fmla="*/ 0 w 11"/>
                  <a:gd name="T15" fmla="*/ 3 h 13"/>
                  <a:gd name="T16" fmla="*/ 0 w 11"/>
                  <a:gd name="T17" fmla="*/ 0 h 13"/>
                  <a:gd name="T18" fmla="*/ 2 w 11"/>
                  <a:gd name="T19" fmla="*/ 0 h 13"/>
                  <a:gd name="T20" fmla="*/ 4 w 11"/>
                  <a:gd name="T21" fmla="*/ 0 h 13"/>
                  <a:gd name="T22" fmla="*/ 4 w 11"/>
                  <a:gd name="T23" fmla="*/ 3 h 13"/>
                  <a:gd name="T24" fmla="*/ 5 w 11"/>
                  <a:gd name="T25" fmla="*/ 5 h 13"/>
                  <a:gd name="T26" fmla="*/ 7 w 11"/>
                  <a:gd name="T27" fmla="*/ 5 h 13"/>
                  <a:gd name="T28" fmla="*/ 9 w 11"/>
                  <a:gd name="T29" fmla="*/ 5 h 13"/>
                  <a:gd name="T30" fmla="*/ 9 w 11"/>
                  <a:gd name="T31" fmla="*/ 7 h 13"/>
                  <a:gd name="T32" fmla="*/ 11 w 11"/>
                  <a:gd name="T33" fmla="*/ 9 h 13"/>
                  <a:gd name="T34" fmla="*/ 11 w 11"/>
                  <a:gd name="T35" fmla="*/ 10 h 13"/>
                  <a:gd name="T36" fmla="*/ 11 w 11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1" y="12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4" name="Freeform 364">
                <a:extLst>
                  <a:ext uri="{FF2B5EF4-FFF2-40B4-BE49-F238E27FC236}">
                    <a16:creationId xmlns:a16="http://schemas.microsoft.com/office/drawing/2014/main" id="{968A015F-24B5-4A86-B396-28C280C5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775"/>
                <a:ext cx="0" cy="2"/>
              </a:xfrm>
              <a:custGeom>
                <a:avLst/>
                <a:gdLst>
                  <a:gd name="T0" fmla="*/ 2 w 10"/>
                  <a:gd name="T1" fmla="*/ 20 h 20"/>
                  <a:gd name="T2" fmla="*/ 2 w 10"/>
                  <a:gd name="T3" fmla="*/ 17 h 20"/>
                  <a:gd name="T4" fmla="*/ 1 w 10"/>
                  <a:gd name="T5" fmla="*/ 15 h 20"/>
                  <a:gd name="T6" fmla="*/ 1 w 10"/>
                  <a:gd name="T7" fmla="*/ 13 h 20"/>
                  <a:gd name="T8" fmla="*/ 1 w 10"/>
                  <a:gd name="T9" fmla="*/ 11 h 20"/>
                  <a:gd name="T10" fmla="*/ 0 w 10"/>
                  <a:gd name="T11" fmla="*/ 8 h 20"/>
                  <a:gd name="T12" fmla="*/ 0 w 10"/>
                  <a:gd name="T13" fmla="*/ 6 h 20"/>
                  <a:gd name="T14" fmla="*/ 0 w 10"/>
                  <a:gd name="T15" fmla="*/ 4 h 20"/>
                  <a:gd name="T16" fmla="*/ 2 w 10"/>
                  <a:gd name="T17" fmla="*/ 4 h 20"/>
                  <a:gd name="T18" fmla="*/ 4 w 10"/>
                  <a:gd name="T19" fmla="*/ 4 h 20"/>
                  <a:gd name="T20" fmla="*/ 3 w 10"/>
                  <a:gd name="T21" fmla="*/ 2 h 20"/>
                  <a:gd name="T22" fmla="*/ 3 w 10"/>
                  <a:gd name="T23" fmla="*/ 0 h 20"/>
                  <a:gd name="T24" fmla="*/ 5 w 10"/>
                  <a:gd name="T25" fmla="*/ 0 h 20"/>
                  <a:gd name="T26" fmla="*/ 7 w 10"/>
                  <a:gd name="T27" fmla="*/ 0 h 20"/>
                  <a:gd name="T28" fmla="*/ 7 w 10"/>
                  <a:gd name="T29" fmla="*/ 2 h 20"/>
                  <a:gd name="T30" fmla="*/ 8 w 10"/>
                  <a:gd name="T31" fmla="*/ 4 h 20"/>
                  <a:gd name="T32" fmla="*/ 8 w 10"/>
                  <a:gd name="T33" fmla="*/ 6 h 20"/>
                  <a:gd name="T34" fmla="*/ 8 w 10"/>
                  <a:gd name="T35" fmla="*/ 8 h 20"/>
                  <a:gd name="T36" fmla="*/ 9 w 10"/>
                  <a:gd name="T37" fmla="*/ 11 h 20"/>
                  <a:gd name="T38" fmla="*/ 9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8 w 10"/>
                  <a:gd name="T45" fmla="*/ 17 h 20"/>
                  <a:gd name="T46" fmla="*/ 6 w 10"/>
                  <a:gd name="T47" fmla="*/ 17 h 20"/>
                  <a:gd name="T48" fmla="*/ 6 w 10"/>
                  <a:gd name="T49" fmla="*/ 19 h 20"/>
                  <a:gd name="T50" fmla="*/ 7 w 10"/>
                  <a:gd name="T51" fmla="*/ 20 h 20"/>
                  <a:gd name="T52" fmla="*/ 5 w 10"/>
                  <a:gd name="T53" fmla="*/ 20 h 20"/>
                  <a:gd name="T54" fmla="*/ 2 w 10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20"/>
                    </a:moveTo>
                    <a:lnTo>
                      <a:pt x="2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5" name="Freeform 365">
                <a:extLst>
                  <a:ext uri="{FF2B5EF4-FFF2-40B4-BE49-F238E27FC236}">
                    <a16:creationId xmlns:a16="http://schemas.microsoft.com/office/drawing/2014/main" id="{E09C4B09-C039-449C-9D8B-CE4972A1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775"/>
                <a:ext cx="1" cy="2"/>
              </a:xfrm>
              <a:custGeom>
                <a:avLst/>
                <a:gdLst>
                  <a:gd name="T0" fmla="*/ 12 w 15"/>
                  <a:gd name="T1" fmla="*/ 17 h 17"/>
                  <a:gd name="T2" fmla="*/ 10 w 15"/>
                  <a:gd name="T3" fmla="*/ 17 h 17"/>
                  <a:gd name="T4" fmla="*/ 8 w 15"/>
                  <a:gd name="T5" fmla="*/ 17 h 17"/>
                  <a:gd name="T6" fmla="*/ 8 w 15"/>
                  <a:gd name="T7" fmla="*/ 15 h 17"/>
                  <a:gd name="T8" fmla="*/ 7 w 15"/>
                  <a:gd name="T9" fmla="*/ 13 h 17"/>
                  <a:gd name="T10" fmla="*/ 7 w 15"/>
                  <a:gd name="T11" fmla="*/ 11 h 17"/>
                  <a:gd name="T12" fmla="*/ 7 w 15"/>
                  <a:gd name="T13" fmla="*/ 8 h 17"/>
                  <a:gd name="T14" fmla="*/ 4 w 15"/>
                  <a:gd name="T15" fmla="*/ 8 h 17"/>
                  <a:gd name="T16" fmla="*/ 3 w 15"/>
                  <a:gd name="T17" fmla="*/ 8 h 17"/>
                  <a:gd name="T18" fmla="*/ 2 w 15"/>
                  <a:gd name="T19" fmla="*/ 6 h 17"/>
                  <a:gd name="T20" fmla="*/ 2 w 15"/>
                  <a:gd name="T21" fmla="*/ 4 h 17"/>
                  <a:gd name="T22" fmla="*/ 0 w 15"/>
                  <a:gd name="T23" fmla="*/ 0 h 17"/>
                  <a:gd name="T24" fmla="*/ 3 w 15"/>
                  <a:gd name="T25" fmla="*/ 0 h 17"/>
                  <a:gd name="T26" fmla="*/ 5 w 15"/>
                  <a:gd name="T27" fmla="*/ 0 h 17"/>
                  <a:gd name="T28" fmla="*/ 5 w 15"/>
                  <a:gd name="T29" fmla="*/ 2 h 17"/>
                  <a:gd name="T30" fmla="*/ 6 w 15"/>
                  <a:gd name="T31" fmla="*/ 4 h 17"/>
                  <a:gd name="T32" fmla="*/ 8 w 15"/>
                  <a:gd name="T33" fmla="*/ 4 h 17"/>
                  <a:gd name="T34" fmla="*/ 10 w 15"/>
                  <a:gd name="T35" fmla="*/ 4 h 17"/>
                  <a:gd name="T36" fmla="*/ 12 w 15"/>
                  <a:gd name="T37" fmla="*/ 4 h 17"/>
                  <a:gd name="T38" fmla="*/ 14 w 15"/>
                  <a:gd name="T39" fmla="*/ 4 h 17"/>
                  <a:gd name="T40" fmla="*/ 14 w 15"/>
                  <a:gd name="T41" fmla="*/ 6 h 17"/>
                  <a:gd name="T42" fmla="*/ 15 w 15"/>
                  <a:gd name="T43" fmla="*/ 8 h 17"/>
                  <a:gd name="T44" fmla="*/ 13 w 15"/>
                  <a:gd name="T45" fmla="*/ 8 h 17"/>
                  <a:gd name="T46" fmla="*/ 11 w 15"/>
                  <a:gd name="T47" fmla="*/ 8 h 17"/>
                  <a:gd name="T48" fmla="*/ 11 w 15"/>
                  <a:gd name="T49" fmla="*/ 11 h 17"/>
                  <a:gd name="T50" fmla="*/ 11 w 15"/>
                  <a:gd name="T51" fmla="*/ 13 h 17"/>
                  <a:gd name="T52" fmla="*/ 12 w 15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6" name="Freeform 366">
                <a:extLst>
                  <a:ext uri="{FF2B5EF4-FFF2-40B4-BE49-F238E27FC236}">
                    <a16:creationId xmlns:a16="http://schemas.microsoft.com/office/drawing/2014/main" id="{95C103D8-A76E-48A1-8DD3-DA9876EF0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774"/>
                <a:ext cx="0" cy="1"/>
              </a:xfrm>
              <a:custGeom>
                <a:avLst/>
                <a:gdLst>
                  <a:gd name="T0" fmla="*/ 9 w 10"/>
                  <a:gd name="T1" fmla="*/ 6 h 10"/>
                  <a:gd name="T2" fmla="*/ 10 w 10"/>
                  <a:gd name="T3" fmla="*/ 8 h 10"/>
                  <a:gd name="T4" fmla="*/ 10 w 10"/>
                  <a:gd name="T5" fmla="*/ 10 h 10"/>
                  <a:gd name="T6" fmla="*/ 8 w 10"/>
                  <a:gd name="T7" fmla="*/ 10 h 10"/>
                  <a:gd name="T8" fmla="*/ 6 w 10"/>
                  <a:gd name="T9" fmla="*/ 9 h 10"/>
                  <a:gd name="T10" fmla="*/ 6 w 10"/>
                  <a:gd name="T11" fmla="*/ 8 h 10"/>
                  <a:gd name="T12" fmla="*/ 5 w 10"/>
                  <a:gd name="T13" fmla="*/ 5 h 10"/>
                  <a:gd name="T14" fmla="*/ 2 w 10"/>
                  <a:gd name="T15" fmla="*/ 5 h 10"/>
                  <a:gd name="T16" fmla="*/ 0 w 10"/>
                  <a:gd name="T17" fmla="*/ 5 h 10"/>
                  <a:gd name="T18" fmla="*/ 0 w 10"/>
                  <a:gd name="T19" fmla="*/ 3 h 10"/>
                  <a:gd name="T20" fmla="*/ 0 w 10"/>
                  <a:gd name="T21" fmla="*/ 0 h 10"/>
                  <a:gd name="T22" fmla="*/ 2 w 10"/>
                  <a:gd name="T23" fmla="*/ 0 h 10"/>
                  <a:gd name="T24" fmla="*/ 5 w 10"/>
                  <a:gd name="T25" fmla="*/ 2 h 10"/>
                  <a:gd name="T26" fmla="*/ 7 w 10"/>
                  <a:gd name="T27" fmla="*/ 2 h 10"/>
                  <a:gd name="T28" fmla="*/ 9 w 10"/>
                  <a:gd name="T29" fmla="*/ 2 h 10"/>
                  <a:gd name="T30" fmla="*/ 9 w 10"/>
                  <a:gd name="T31" fmla="*/ 4 h 10"/>
                  <a:gd name="T32" fmla="*/ 9 w 10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9" y="6"/>
                    </a:move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7" name="Freeform 367">
                <a:extLst>
                  <a:ext uri="{FF2B5EF4-FFF2-40B4-BE49-F238E27FC236}">
                    <a16:creationId xmlns:a16="http://schemas.microsoft.com/office/drawing/2014/main" id="{EF4256F6-0AC9-4468-8594-79BB9A448A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4" y="2777"/>
                <a:ext cx="60" cy="85"/>
              </a:xfrm>
              <a:custGeom>
                <a:avLst/>
                <a:gdLst>
                  <a:gd name="T0" fmla="*/ 881 w 963"/>
                  <a:gd name="T1" fmla="*/ 109 h 1363"/>
                  <a:gd name="T2" fmla="*/ 855 w 963"/>
                  <a:gd name="T3" fmla="*/ 157 h 1363"/>
                  <a:gd name="T4" fmla="*/ 838 w 963"/>
                  <a:gd name="T5" fmla="*/ 173 h 1363"/>
                  <a:gd name="T6" fmla="*/ 742 w 963"/>
                  <a:gd name="T7" fmla="*/ 299 h 1363"/>
                  <a:gd name="T8" fmla="*/ 660 w 963"/>
                  <a:gd name="T9" fmla="*/ 446 h 1363"/>
                  <a:gd name="T10" fmla="*/ 635 w 963"/>
                  <a:gd name="T11" fmla="*/ 469 h 1363"/>
                  <a:gd name="T12" fmla="*/ 602 w 963"/>
                  <a:gd name="T13" fmla="*/ 523 h 1363"/>
                  <a:gd name="T14" fmla="*/ 465 w 963"/>
                  <a:gd name="T15" fmla="*/ 717 h 1363"/>
                  <a:gd name="T16" fmla="*/ 449 w 963"/>
                  <a:gd name="T17" fmla="*/ 735 h 1363"/>
                  <a:gd name="T18" fmla="*/ 323 w 963"/>
                  <a:gd name="T19" fmla="*/ 890 h 1363"/>
                  <a:gd name="T20" fmla="*/ 280 w 963"/>
                  <a:gd name="T21" fmla="*/ 976 h 1363"/>
                  <a:gd name="T22" fmla="*/ 90 w 963"/>
                  <a:gd name="T23" fmla="*/ 1191 h 1363"/>
                  <a:gd name="T24" fmla="*/ 49 w 963"/>
                  <a:gd name="T25" fmla="*/ 1328 h 1363"/>
                  <a:gd name="T26" fmla="*/ 100 w 963"/>
                  <a:gd name="T27" fmla="*/ 1218 h 1363"/>
                  <a:gd name="T28" fmla="*/ 10 w 963"/>
                  <a:gd name="T29" fmla="*/ 1315 h 1363"/>
                  <a:gd name="T30" fmla="*/ 22 w 963"/>
                  <a:gd name="T31" fmla="*/ 1249 h 1363"/>
                  <a:gd name="T32" fmla="*/ 76 w 963"/>
                  <a:gd name="T33" fmla="*/ 1216 h 1363"/>
                  <a:gd name="T34" fmla="*/ 92 w 963"/>
                  <a:gd name="T35" fmla="*/ 1142 h 1363"/>
                  <a:gd name="T36" fmla="*/ 136 w 963"/>
                  <a:gd name="T37" fmla="*/ 1090 h 1363"/>
                  <a:gd name="T38" fmla="*/ 175 w 963"/>
                  <a:gd name="T39" fmla="*/ 1038 h 1363"/>
                  <a:gd name="T40" fmla="*/ 204 w 963"/>
                  <a:gd name="T41" fmla="*/ 980 h 1363"/>
                  <a:gd name="T42" fmla="*/ 256 w 963"/>
                  <a:gd name="T43" fmla="*/ 918 h 1363"/>
                  <a:gd name="T44" fmla="*/ 300 w 963"/>
                  <a:gd name="T45" fmla="*/ 865 h 1363"/>
                  <a:gd name="T46" fmla="*/ 354 w 963"/>
                  <a:gd name="T47" fmla="*/ 802 h 1363"/>
                  <a:gd name="T48" fmla="*/ 404 w 963"/>
                  <a:gd name="T49" fmla="*/ 742 h 1363"/>
                  <a:gd name="T50" fmla="*/ 461 w 963"/>
                  <a:gd name="T51" fmla="*/ 693 h 1363"/>
                  <a:gd name="T52" fmla="*/ 491 w 963"/>
                  <a:gd name="T53" fmla="*/ 644 h 1363"/>
                  <a:gd name="T54" fmla="*/ 544 w 963"/>
                  <a:gd name="T55" fmla="*/ 569 h 1363"/>
                  <a:gd name="T56" fmla="*/ 576 w 963"/>
                  <a:gd name="T57" fmla="*/ 515 h 1363"/>
                  <a:gd name="T58" fmla="*/ 616 w 963"/>
                  <a:gd name="T59" fmla="*/ 462 h 1363"/>
                  <a:gd name="T60" fmla="*/ 662 w 963"/>
                  <a:gd name="T61" fmla="*/ 397 h 1363"/>
                  <a:gd name="T62" fmla="*/ 690 w 963"/>
                  <a:gd name="T63" fmla="*/ 346 h 1363"/>
                  <a:gd name="T64" fmla="*/ 726 w 963"/>
                  <a:gd name="T65" fmla="*/ 280 h 1363"/>
                  <a:gd name="T66" fmla="*/ 766 w 963"/>
                  <a:gd name="T67" fmla="*/ 212 h 1363"/>
                  <a:gd name="T68" fmla="*/ 809 w 963"/>
                  <a:gd name="T69" fmla="*/ 149 h 1363"/>
                  <a:gd name="T70" fmla="*/ 845 w 963"/>
                  <a:gd name="T71" fmla="*/ 100 h 1363"/>
                  <a:gd name="T72" fmla="*/ 888 w 963"/>
                  <a:gd name="T73" fmla="*/ 38 h 1363"/>
                  <a:gd name="T74" fmla="*/ 954 w 963"/>
                  <a:gd name="T75" fmla="*/ 22 h 1363"/>
                  <a:gd name="T76" fmla="*/ 936 w 963"/>
                  <a:gd name="T77" fmla="*/ 36 h 1363"/>
                  <a:gd name="T78" fmla="*/ 925 w 963"/>
                  <a:gd name="T79" fmla="*/ 40 h 1363"/>
                  <a:gd name="T80" fmla="*/ 915 w 963"/>
                  <a:gd name="T81" fmla="*/ 57 h 1363"/>
                  <a:gd name="T82" fmla="*/ 916 w 963"/>
                  <a:gd name="T83" fmla="*/ 95 h 1363"/>
                  <a:gd name="T84" fmla="*/ 900 w 963"/>
                  <a:gd name="T85" fmla="*/ 116 h 1363"/>
                  <a:gd name="T86" fmla="*/ 854 w 963"/>
                  <a:gd name="T87" fmla="*/ 184 h 1363"/>
                  <a:gd name="T88" fmla="*/ 812 w 963"/>
                  <a:gd name="T89" fmla="*/ 241 h 1363"/>
                  <a:gd name="T90" fmla="*/ 780 w 963"/>
                  <a:gd name="T91" fmla="*/ 313 h 1363"/>
                  <a:gd name="T92" fmla="*/ 741 w 963"/>
                  <a:gd name="T93" fmla="*/ 376 h 1363"/>
                  <a:gd name="T94" fmla="*/ 696 w 963"/>
                  <a:gd name="T95" fmla="*/ 448 h 1363"/>
                  <a:gd name="T96" fmla="*/ 654 w 963"/>
                  <a:gd name="T97" fmla="*/ 488 h 1363"/>
                  <a:gd name="T98" fmla="*/ 616 w 963"/>
                  <a:gd name="T99" fmla="*/ 571 h 1363"/>
                  <a:gd name="T100" fmla="*/ 578 w 963"/>
                  <a:gd name="T101" fmla="*/ 626 h 1363"/>
                  <a:gd name="T102" fmla="*/ 526 w 963"/>
                  <a:gd name="T103" fmla="*/ 692 h 1363"/>
                  <a:gd name="T104" fmla="*/ 480 w 963"/>
                  <a:gd name="T105" fmla="*/ 753 h 1363"/>
                  <a:gd name="T106" fmla="*/ 437 w 963"/>
                  <a:gd name="T107" fmla="*/ 798 h 1363"/>
                  <a:gd name="T108" fmla="*/ 405 w 963"/>
                  <a:gd name="T109" fmla="*/ 838 h 1363"/>
                  <a:gd name="T110" fmla="*/ 364 w 963"/>
                  <a:gd name="T111" fmla="*/ 887 h 1363"/>
                  <a:gd name="T112" fmla="*/ 305 w 963"/>
                  <a:gd name="T113" fmla="*/ 954 h 1363"/>
                  <a:gd name="T114" fmla="*/ 252 w 963"/>
                  <a:gd name="T115" fmla="*/ 1018 h 1363"/>
                  <a:gd name="T116" fmla="*/ 219 w 963"/>
                  <a:gd name="T117" fmla="*/ 1070 h 1363"/>
                  <a:gd name="T118" fmla="*/ 160 w 963"/>
                  <a:gd name="T119" fmla="*/ 1135 h 1363"/>
                  <a:gd name="T120" fmla="*/ 119 w 963"/>
                  <a:gd name="T121" fmla="*/ 1214 h 1363"/>
                  <a:gd name="T122" fmla="*/ 76 w 963"/>
                  <a:gd name="T123" fmla="*/ 1287 h 1363"/>
                  <a:gd name="T124" fmla="*/ 32 w 963"/>
                  <a:gd name="T125" fmla="*/ 1344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3" h="1363">
                    <a:moveTo>
                      <a:pt x="871" y="89"/>
                    </a:moveTo>
                    <a:lnTo>
                      <a:pt x="874" y="89"/>
                    </a:lnTo>
                    <a:lnTo>
                      <a:pt x="876" y="88"/>
                    </a:lnTo>
                    <a:lnTo>
                      <a:pt x="875" y="87"/>
                    </a:lnTo>
                    <a:lnTo>
                      <a:pt x="875" y="85"/>
                    </a:lnTo>
                    <a:lnTo>
                      <a:pt x="879" y="84"/>
                    </a:lnTo>
                    <a:lnTo>
                      <a:pt x="878" y="81"/>
                    </a:lnTo>
                    <a:lnTo>
                      <a:pt x="877" y="79"/>
                    </a:lnTo>
                    <a:lnTo>
                      <a:pt x="877" y="76"/>
                    </a:lnTo>
                    <a:lnTo>
                      <a:pt x="879" y="75"/>
                    </a:lnTo>
                    <a:lnTo>
                      <a:pt x="881" y="75"/>
                    </a:lnTo>
                    <a:lnTo>
                      <a:pt x="885" y="75"/>
                    </a:lnTo>
                    <a:lnTo>
                      <a:pt x="887" y="75"/>
                    </a:lnTo>
                    <a:lnTo>
                      <a:pt x="890" y="75"/>
                    </a:lnTo>
                    <a:lnTo>
                      <a:pt x="890" y="73"/>
                    </a:lnTo>
                    <a:lnTo>
                      <a:pt x="888" y="71"/>
                    </a:lnTo>
                    <a:lnTo>
                      <a:pt x="887" y="69"/>
                    </a:lnTo>
                    <a:lnTo>
                      <a:pt x="887" y="67"/>
                    </a:lnTo>
                    <a:lnTo>
                      <a:pt x="885" y="59"/>
                    </a:lnTo>
                    <a:lnTo>
                      <a:pt x="885" y="57"/>
                    </a:lnTo>
                    <a:lnTo>
                      <a:pt x="884" y="55"/>
                    </a:lnTo>
                    <a:lnTo>
                      <a:pt x="882" y="55"/>
                    </a:lnTo>
                    <a:lnTo>
                      <a:pt x="880" y="55"/>
                    </a:lnTo>
                    <a:lnTo>
                      <a:pt x="880" y="57"/>
                    </a:lnTo>
                    <a:lnTo>
                      <a:pt x="881" y="59"/>
                    </a:lnTo>
                    <a:lnTo>
                      <a:pt x="883" y="67"/>
                    </a:lnTo>
                    <a:lnTo>
                      <a:pt x="881" y="68"/>
                    </a:lnTo>
                    <a:lnTo>
                      <a:pt x="879" y="68"/>
                    </a:lnTo>
                    <a:lnTo>
                      <a:pt x="879" y="70"/>
                    </a:lnTo>
                    <a:lnTo>
                      <a:pt x="880" y="72"/>
                    </a:lnTo>
                    <a:lnTo>
                      <a:pt x="878" y="72"/>
                    </a:lnTo>
                    <a:lnTo>
                      <a:pt x="876" y="72"/>
                    </a:lnTo>
                    <a:lnTo>
                      <a:pt x="874" y="72"/>
                    </a:lnTo>
                    <a:lnTo>
                      <a:pt x="871" y="72"/>
                    </a:lnTo>
                    <a:lnTo>
                      <a:pt x="867" y="72"/>
                    </a:lnTo>
                    <a:lnTo>
                      <a:pt x="868" y="76"/>
                    </a:lnTo>
                    <a:lnTo>
                      <a:pt x="870" y="85"/>
                    </a:lnTo>
                    <a:lnTo>
                      <a:pt x="870" y="87"/>
                    </a:lnTo>
                    <a:lnTo>
                      <a:pt x="871" y="89"/>
                    </a:lnTo>
                    <a:close/>
                    <a:moveTo>
                      <a:pt x="870" y="102"/>
                    </a:moveTo>
                    <a:lnTo>
                      <a:pt x="870" y="104"/>
                    </a:lnTo>
                    <a:lnTo>
                      <a:pt x="871" y="105"/>
                    </a:lnTo>
                    <a:lnTo>
                      <a:pt x="874" y="105"/>
                    </a:lnTo>
                    <a:lnTo>
                      <a:pt x="876" y="105"/>
                    </a:lnTo>
                    <a:lnTo>
                      <a:pt x="878" y="105"/>
                    </a:lnTo>
                    <a:lnTo>
                      <a:pt x="880" y="105"/>
                    </a:lnTo>
                    <a:lnTo>
                      <a:pt x="880" y="103"/>
                    </a:lnTo>
                    <a:lnTo>
                      <a:pt x="879" y="101"/>
                    </a:lnTo>
                    <a:lnTo>
                      <a:pt x="878" y="99"/>
                    </a:lnTo>
                    <a:lnTo>
                      <a:pt x="878" y="97"/>
                    </a:lnTo>
                    <a:lnTo>
                      <a:pt x="877" y="95"/>
                    </a:lnTo>
                    <a:lnTo>
                      <a:pt x="877" y="92"/>
                    </a:lnTo>
                    <a:lnTo>
                      <a:pt x="875" y="92"/>
                    </a:lnTo>
                    <a:lnTo>
                      <a:pt x="873" y="93"/>
                    </a:lnTo>
                    <a:lnTo>
                      <a:pt x="873" y="95"/>
                    </a:lnTo>
                    <a:lnTo>
                      <a:pt x="874" y="97"/>
                    </a:lnTo>
                    <a:lnTo>
                      <a:pt x="875" y="101"/>
                    </a:lnTo>
                    <a:lnTo>
                      <a:pt x="873" y="101"/>
                    </a:lnTo>
                    <a:lnTo>
                      <a:pt x="870" y="102"/>
                    </a:lnTo>
                    <a:close/>
                    <a:moveTo>
                      <a:pt x="890" y="125"/>
                    </a:moveTo>
                    <a:lnTo>
                      <a:pt x="890" y="123"/>
                    </a:lnTo>
                    <a:lnTo>
                      <a:pt x="888" y="121"/>
                    </a:lnTo>
                    <a:lnTo>
                      <a:pt x="887" y="117"/>
                    </a:lnTo>
                    <a:lnTo>
                      <a:pt x="887" y="115"/>
                    </a:lnTo>
                    <a:lnTo>
                      <a:pt x="886" y="113"/>
                    </a:lnTo>
                    <a:lnTo>
                      <a:pt x="886" y="111"/>
                    </a:lnTo>
                    <a:lnTo>
                      <a:pt x="885" y="108"/>
                    </a:lnTo>
                    <a:lnTo>
                      <a:pt x="883" y="108"/>
                    </a:lnTo>
                    <a:lnTo>
                      <a:pt x="881" y="109"/>
                    </a:lnTo>
                    <a:lnTo>
                      <a:pt x="883" y="117"/>
                    </a:lnTo>
                    <a:lnTo>
                      <a:pt x="884" y="121"/>
                    </a:lnTo>
                    <a:lnTo>
                      <a:pt x="885" y="125"/>
                    </a:lnTo>
                    <a:lnTo>
                      <a:pt x="887" y="125"/>
                    </a:lnTo>
                    <a:lnTo>
                      <a:pt x="890" y="125"/>
                    </a:lnTo>
                    <a:close/>
                    <a:moveTo>
                      <a:pt x="847" y="129"/>
                    </a:moveTo>
                    <a:lnTo>
                      <a:pt x="849" y="129"/>
                    </a:lnTo>
                    <a:lnTo>
                      <a:pt x="851" y="129"/>
                    </a:lnTo>
                    <a:lnTo>
                      <a:pt x="851" y="126"/>
                    </a:lnTo>
                    <a:lnTo>
                      <a:pt x="850" y="124"/>
                    </a:lnTo>
                    <a:lnTo>
                      <a:pt x="848" y="124"/>
                    </a:lnTo>
                    <a:lnTo>
                      <a:pt x="846" y="124"/>
                    </a:lnTo>
                    <a:lnTo>
                      <a:pt x="844" y="124"/>
                    </a:lnTo>
                    <a:lnTo>
                      <a:pt x="842" y="125"/>
                    </a:lnTo>
                    <a:lnTo>
                      <a:pt x="842" y="126"/>
                    </a:lnTo>
                    <a:lnTo>
                      <a:pt x="843" y="129"/>
                    </a:lnTo>
                    <a:lnTo>
                      <a:pt x="843" y="131"/>
                    </a:lnTo>
                    <a:lnTo>
                      <a:pt x="844" y="133"/>
                    </a:lnTo>
                    <a:lnTo>
                      <a:pt x="846" y="133"/>
                    </a:lnTo>
                    <a:lnTo>
                      <a:pt x="848" y="133"/>
                    </a:lnTo>
                    <a:lnTo>
                      <a:pt x="848" y="131"/>
                    </a:lnTo>
                    <a:lnTo>
                      <a:pt x="847" y="129"/>
                    </a:lnTo>
                    <a:close/>
                    <a:moveTo>
                      <a:pt x="868" y="126"/>
                    </a:moveTo>
                    <a:lnTo>
                      <a:pt x="860" y="128"/>
                    </a:lnTo>
                    <a:lnTo>
                      <a:pt x="861" y="130"/>
                    </a:lnTo>
                    <a:lnTo>
                      <a:pt x="861" y="132"/>
                    </a:lnTo>
                    <a:lnTo>
                      <a:pt x="863" y="132"/>
                    </a:lnTo>
                    <a:lnTo>
                      <a:pt x="865" y="131"/>
                    </a:lnTo>
                    <a:lnTo>
                      <a:pt x="867" y="131"/>
                    </a:lnTo>
                    <a:lnTo>
                      <a:pt x="869" y="131"/>
                    </a:lnTo>
                    <a:lnTo>
                      <a:pt x="871" y="131"/>
                    </a:lnTo>
                    <a:lnTo>
                      <a:pt x="874" y="131"/>
                    </a:lnTo>
                    <a:lnTo>
                      <a:pt x="874" y="129"/>
                    </a:lnTo>
                    <a:lnTo>
                      <a:pt x="873" y="126"/>
                    </a:lnTo>
                    <a:lnTo>
                      <a:pt x="868" y="126"/>
                    </a:lnTo>
                    <a:close/>
                    <a:moveTo>
                      <a:pt x="842" y="154"/>
                    </a:moveTo>
                    <a:lnTo>
                      <a:pt x="841" y="152"/>
                    </a:lnTo>
                    <a:lnTo>
                      <a:pt x="841" y="150"/>
                    </a:lnTo>
                    <a:lnTo>
                      <a:pt x="838" y="150"/>
                    </a:lnTo>
                    <a:lnTo>
                      <a:pt x="836" y="151"/>
                    </a:lnTo>
                    <a:lnTo>
                      <a:pt x="836" y="153"/>
                    </a:lnTo>
                    <a:lnTo>
                      <a:pt x="837" y="154"/>
                    </a:lnTo>
                    <a:lnTo>
                      <a:pt x="835" y="155"/>
                    </a:lnTo>
                    <a:lnTo>
                      <a:pt x="833" y="155"/>
                    </a:lnTo>
                    <a:lnTo>
                      <a:pt x="831" y="155"/>
                    </a:lnTo>
                    <a:lnTo>
                      <a:pt x="829" y="155"/>
                    </a:lnTo>
                    <a:lnTo>
                      <a:pt x="829" y="157"/>
                    </a:lnTo>
                    <a:lnTo>
                      <a:pt x="830" y="159"/>
                    </a:lnTo>
                    <a:lnTo>
                      <a:pt x="832" y="159"/>
                    </a:lnTo>
                    <a:lnTo>
                      <a:pt x="834" y="159"/>
                    </a:lnTo>
                    <a:lnTo>
                      <a:pt x="836" y="159"/>
                    </a:lnTo>
                    <a:lnTo>
                      <a:pt x="838" y="158"/>
                    </a:lnTo>
                    <a:lnTo>
                      <a:pt x="837" y="156"/>
                    </a:lnTo>
                    <a:lnTo>
                      <a:pt x="837" y="154"/>
                    </a:lnTo>
                    <a:lnTo>
                      <a:pt x="840" y="154"/>
                    </a:lnTo>
                    <a:lnTo>
                      <a:pt x="842" y="154"/>
                    </a:lnTo>
                    <a:close/>
                    <a:moveTo>
                      <a:pt x="864" y="156"/>
                    </a:moveTo>
                    <a:lnTo>
                      <a:pt x="864" y="154"/>
                    </a:lnTo>
                    <a:lnTo>
                      <a:pt x="863" y="152"/>
                    </a:lnTo>
                    <a:lnTo>
                      <a:pt x="862" y="150"/>
                    </a:lnTo>
                    <a:lnTo>
                      <a:pt x="862" y="148"/>
                    </a:lnTo>
                    <a:lnTo>
                      <a:pt x="860" y="148"/>
                    </a:lnTo>
                    <a:lnTo>
                      <a:pt x="858" y="149"/>
                    </a:lnTo>
                    <a:lnTo>
                      <a:pt x="858" y="151"/>
                    </a:lnTo>
                    <a:lnTo>
                      <a:pt x="859" y="152"/>
                    </a:lnTo>
                    <a:lnTo>
                      <a:pt x="860" y="154"/>
                    </a:lnTo>
                    <a:lnTo>
                      <a:pt x="860" y="156"/>
                    </a:lnTo>
                    <a:lnTo>
                      <a:pt x="858" y="156"/>
                    </a:lnTo>
                    <a:lnTo>
                      <a:pt x="855" y="157"/>
                    </a:lnTo>
                    <a:lnTo>
                      <a:pt x="855" y="159"/>
                    </a:lnTo>
                    <a:lnTo>
                      <a:pt x="857" y="160"/>
                    </a:lnTo>
                    <a:lnTo>
                      <a:pt x="859" y="160"/>
                    </a:lnTo>
                    <a:lnTo>
                      <a:pt x="861" y="160"/>
                    </a:lnTo>
                    <a:lnTo>
                      <a:pt x="861" y="158"/>
                    </a:lnTo>
                    <a:lnTo>
                      <a:pt x="860" y="156"/>
                    </a:lnTo>
                    <a:lnTo>
                      <a:pt x="862" y="156"/>
                    </a:lnTo>
                    <a:lnTo>
                      <a:pt x="864" y="156"/>
                    </a:lnTo>
                    <a:close/>
                    <a:moveTo>
                      <a:pt x="817" y="178"/>
                    </a:moveTo>
                    <a:lnTo>
                      <a:pt x="818" y="180"/>
                    </a:lnTo>
                    <a:lnTo>
                      <a:pt x="819" y="182"/>
                    </a:lnTo>
                    <a:lnTo>
                      <a:pt x="821" y="182"/>
                    </a:lnTo>
                    <a:lnTo>
                      <a:pt x="824" y="181"/>
                    </a:lnTo>
                    <a:lnTo>
                      <a:pt x="823" y="180"/>
                    </a:lnTo>
                    <a:lnTo>
                      <a:pt x="821" y="178"/>
                    </a:lnTo>
                    <a:lnTo>
                      <a:pt x="819" y="178"/>
                    </a:lnTo>
                    <a:lnTo>
                      <a:pt x="817" y="178"/>
                    </a:lnTo>
                    <a:lnTo>
                      <a:pt x="817" y="175"/>
                    </a:lnTo>
                    <a:lnTo>
                      <a:pt x="816" y="173"/>
                    </a:lnTo>
                    <a:lnTo>
                      <a:pt x="818" y="173"/>
                    </a:lnTo>
                    <a:lnTo>
                      <a:pt x="820" y="173"/>
                    </a:lnTo>
                    <a:lnTo>
                      <a:pt x="820" y="171"/>
                    </a:lnTo>
                    <a:lnTo>
                      <a:pt x="819" y="169"/>
                    </a:lnTo>
                    <a:lnTo>
                      <a:pt x="821" y="169"/>
                    </a:lnTo>
                    <a:lnTo>
                      <a:pt x="824" y="169"/>
                    </a:lnTo>
                    <a:lnTo>
                      <a:pt x="824" y="167"/>
                    </a:lnTo>
                    <a:lnTo>
                      <a:pt x="823" y="165"/>
                    </a:lnTo>
                    <a:lnTo>
                      <a:pt x="820" y="165"/>
                    </a:lnTo>
                    <a:lnTo>
                      <a:pt x="818" y="165"/>
                    </a:lnTo>
                    <a:lnTo>
                      <a:pt x="818" y="167"/>
                    </a:lnTo>
                    <a:lnTo>
                      <a:pt x="819" y="169"/>
                    </a:lnTo>
                    <a:lnTo>
                      <a:pt x="817" y="169"/>
                    </a:lnTo>
                    <a:lnTo>
                      <a:pt x="815" y="170"/>
                    </a:lnTo>
                    <a:lnTo>
                      <a:pt x="813" y="170"/>
                    </a:lnTo>
                    <a:lnTo>
                      <a:pt x="811" y="170"/>
                    </a:lnTo>
                    <a:lnTo>
                      <a:pt x="812" y="172"/>
                    </a:lnTo>
                    <a:lnTo>
                      <a:pt x="812" y="174"/>
                    </a:lnTo>
                    <a:lnTo>
                      <a:pt x="810" y="174"/>
                    </a:lnTo>
                    <a:lnTo>
                      <a:pt x="808" y="174"/>
                    </a:lnTo>
                    <a:lnTo>
                      <a:pt x="809" y="176"/>
                    </a:lnTo>
                    <a:lnTo>
                      <a:pt x="809" y="179"/>
                    </a:lnTo>
                    <a:lnTo>
                      <a:pt x="810" y="181"/>
                    </a:lnTo>
                    <a:lnTo>
                      <a:pt x="811" y="183"/>
                    </a:lnTo>
                    <a:lnTo>
                      <a:pt x="813" y="183"/>
                    </a:lnTo>
                    <a:lnTo>
                      <a:pt x="815" y="182"/>
                    </a:lnTo>
                    <a:lnTo>
                      <a:pt x="814" y="181"/>
                    </a:lnTo>
                    <a:lnTo>
                      <a:pt x="813" y="179"/>
                    </a:lnTo>
                    <a:lnTo>
                      <a:pt x="815" y="178"/>
                    </a:lnTo>
                    <a:lnTo>
                      <a:pt x="817" y="178"/>
                    </a:lnTo>
                    <a:close/>
                    <a:moveTo>
                      <a:pt x="845" y="179"/>
                    </a:moveTo>
                    <a:lnTo>
                      <a:pt x="843" y="180"/>
                    </a:lnTo>
                    <a:lnTo>
                      <a:pt x="841" y="180"/>
                    </a:lnTo>
                    <a:lnTo>
                      <a:pt x="841" y="182"/>
                    </a:lnTo>
                    <a:lnTo>
                      <a:pt x="842" y="183"/>
                    </a:lnTo>
                    <a:lnTo>
                      <a:pt x="844" y="183"/>
                    </a:lnTo>
                    <a:lnTo>
                      <a:pt x="846" y="183"/>
                    </a:lnTo>
                    <a:lnTo>
                      <a:pt x="845" y="181"/>
                    </a:lnTo>
                    <a:lnTo>
                      <a:pt x="845" y="179"/>
                    </a:lnTo>
                    <a:lnTo>
                      <a:pt x="847" y="179"/>
                    </a:lnTo>
                    <a:lnTo>
                      <a:pt x="849" y="179"/>
                    </a:lnTo>
                    <a:lnTo>
                      <a:pt x="848" y="176"/>
                    </a:lnTo>
                    <a:lnTo>
                      <a:pt x="848" y="174"/>
                    </a:lnTo>
                    <a:lnTo>
                      <a:pt x="847" y="172"/>
                    </a:lnTo>
                    <a:lnTo>
                      <a:pt x="846" y="170"/>
                    </a:lnTo>
                    <a:lnTo>
                      <a:pt x="844" y="170"/>
                    </a:lnTo>
                    <a:lnTo>
                      <a:pt x="842" y="171"/>
                    </a:lnTo>
                    <a:lnTo>
                      <a:pt x="840" y="171"/>
                    </a:lnTo>
                    <a:lnTo>
                      <a:pt x="837" y="171"/>
                    </a:lnTo>
                    <a:lnTo>
                      <a:pt x="838" y="173"/>
                    </a:lnTo>
                    <a:lnTo>
                      <a:pt x="840" y="175"/>
                    </a:lnTo>
                    <a:lnTo>
                      <a:pt x="841" y="175"/>
                    </a:lnTo>
                    <a:lnTo>
                      <a:pt x="844" y="174"/>
                    </a:lnTo>
                    <a:lnTo>
                      <a:pt x="844" y="176"/>
                    </a:lnTo>
                    <a:lnTo>
                      <a:pt x="845" y="179"/>
                    </a:lnTo>
                    <a:close/>
                    <a:moveTo>
                      <a:pt x="768" y="272"/>
                    </a:moveTo>
                    <a:lnTo>
                      <a:pt x="770" y="272"/>
                    </a:lnTo>
                    <a:lnTo>
                      <a:pt x="772" y="271"/>
                    </a:lnTo>
                    <a:lnTo>
                      <a:pt x="771" y="269"/>
                    </a:lnTo>
                    <a:lnTo>
                      <a:pt x="771" y="268"/>
                    </a:lnTo>
                    <a:lnTo>
                      <a:pt x="769" y="268"/>
                    </a:lnTo>
                    <a:lnTo>
                      <a:pt x="767" y="268"/>
                    </a:lnTo>
                    <a:lnTo>
                      <a:pt x="764" y="268"/>
                    </a:lnTo>
                    <a:lnTo>
                      <a:pt x="763" y="269"/>
                    </a:lnTo>
                    <a:lnTo>
                      <a:pt x="763" y="270"/>
                    </a:lnTo>
                    <a:lnTo>
                      <a:pt x="764" y="272"/>
                    </a:lnTo>
                    <a:lnTo>
                      <a:pt x="762" y="273"/>
                    </a:lnTo>
                    <a:lnTo>
                      <a:pt x="760" y="273"/>
                    </a:lnTo>
                    <a:lnTo>
                      <a:pt x="760" y="275"/>
                    </a:lnTo>
                    <a:lnTo>
                      <a:pt x="761" y="277"/>
                    </a:lnTo>
                    <a:lnTo>
                      <a:pt x="763" y="277"/>
                    </a:lnTo>
                    <a:lnTo>
                      <a:pt x="765" y="276"/>
                    </a:lnTo>
                    <a:lnTo>
                      <a:pt x="764" y="274"/>
                    </a:lnTo>
                    <a:lnTo>
                      <a:pt x="764" y="272"/>
                    </a:lnTo>
                    <a:lnTo>
                      <a:pt x="766" y="272"/>
                    </a:lnTo>
                    <a:lnTo>
                      <a:pt x="768" y="272"/>
                    </a:lnTo>
                    <a:close/>
                    <a:moveTo>
                      <a:pt x="792" y="277"/>
                    </a:moveTo>
                    <a:lnTo>
                      <a:pt x="792" y="275"/>
                    </a:lnTo>
                    <a:lnTo>
                      <a:pt x="791" y="273"/>
                    </a:lnTo>
                    <a:lnTo>
                      <a:pt x="790" y="269"/>
                    </a:lnTo>
                    <a:lnTo>
                      <a:pt x="788" y="265"/>
                    </a:lnTo>
                    <a:lnTo>
                      <a:pt x="787" y="263"/>
                    </a:lnTo>
                    <a:lnTo>
                      <a:pt x="786" y="262"/>
                    </a:lnTo>
                    <a:lnTo>
                      <a:pt x="784" y="262"/>
                    </a:lnTo>
                    <a:lnTo>
                      <a:pt x="782" y="262"/>
                    </a:lnTo>
                    <a:lnTo>
                      <a:pt x="782" y="259"/>
                    </a:lnTo>
                    <a:lnTo>
                      <a:pt x="781" y="257"/>
                    </a:lnTo>
                    <a:lnTo>
                      <a:pt x="781" y="255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6" y="254"/>
                    </a:lnTo>
                    <a:lnTo>
                      <a:pt x="775" y="252"/>
                    </a:lnTo>
                    <a:lnTo>
                      <a:pt x="775" y="250"/>
                    </a:lnTo>
                    <a:lnTo>
                      <a:pt x="772" y="251"/>
                    </a:lnTo>
                    <a:lnTo>
                      <a:pt x="770" y="251"/>
                    </a:lnTo>
                    <a:lnTo>
                      <a:pt x="770" y="253"/>
                    </a:lnTo>
                    <a:lnTo>
                      <a:pt x="771" y="255"/>
                    </a:lnTo>
                    <a:lnTo>
                      <a:pt x="774" y="254"/>
                    </a:lnTo>
                    <a:lnTo>
                      <a:pt x="776" y="254"/>
                    </a:lnTo>
                    <a:lnTo>
                      <a:pt x="777" y="256"/>
                    </a:lnTo>
                    <a:lnTo>
                      <a:pt x="777" y="258"/>
                    </a:lnTo>
                    <a:lnTo>
                      <a:pt x="778" y="260"/>
                    </a:lnTo>
                    <a:lnTo>
                      <a:pt x="778" y="263"/>
                    </a:lnTo>
                    <a:lnTo>
                      <a:pt x="780" y="262"/>
                    </a:lnTo>
                    <a:lnTo>
                      <a:pt x="782" y="262"/>
                    </a:lnTo>
                    <a:lnTo>
                      <a:pt x="783" y="264"/>
                    </a:lnTo>
                    <a:lnTo>
                      <a:pt x="784" y="266"/>
                    </a:lnTo>
                    <a:lnTo>
                      <a:pt x="784" y="268"/>
                    </a:lnTo>
                    <a:lnTo>
                      <a:pt x="785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2" y="274"/>
                    </a:lnTo>
                    <a:lnTo>
                      <a:pt x="783" y="279"/>
                    </a:lnTo>
                    <a:lnTo>
                      <a:pt x="792" y="277"/>
                    </a:lnTo>
                    <a:close/>
                    <a:moveTo>
                      <a:pt x="746" y="300"/>
                    </a:moveTo>
                    <a:lnTo>
                      <a:pt x="744" y="301"/>
                    </a:lnTo>
                    <a:lnTo>
                      <a:pt x="742" y="301"/>
                    </a:lnTo>
                    <a:lnTo>
                      <a:pt x="742" y="299"/>
                    </a:lnTo>
                    <a:lnTo>
                      <a:pt x="741" y="297"/>
                    </a:lnTo>
                    <a:lnTo>
                      <a:pt x="743" y="297"/>
                    </a:lnTo>
                    <a:lnTo>
                      <a:pt x="745" y="297"/>
                    </a:lnTo>
                    <a:lnTo>
                      <a:pt x="744" y="295"/>
                    </a:lnTo>
                    <a:lnTo>
                      <a:pt x="744" y="292"/>
                    </a:lnTo>
                    <a:lnTo>
                      <a:pt x="742" y="292"/>
                    </a:lnTo>
                    <a:lnTo>
                      <a:pt x="740" y="292"/>
                    </a:lnTo>
                    <a:lnTo>
                      <a:pt x="740" y="295"/>
                    </a:lnTo>
                    <a:lnTo>
                      <a:pt x="741" y="297"/>
                    </a:lnTo>
                    <a:lnTo>
                      <a:pt x="738" y="297"/>
                    </a:lnTo>
                    <a:lnTo>
                      <a:pt x="736" y="298"/>
                    </a:lnTo>
                    <a:lnTo>
                      <a:pt x="737" y="300"/>
                    </a:lnTo>
                    <a:lnTo>
                      <a:pt x="737" y="301"/>
                    </a:lnTo>
                    <a:lnTo>
                      <a:pt x="735" y="302"/>
                    </a:lnTo>
                    <a:lnTo>
                      <a:pt x="733" y="302"/>
                    </a:lnTo>
                    <a:lnTo>
                      <a:pt x="734" y="304"/>
                    </a:lnTo>
                    <a:lnTo>
                      <a:pt x="734" y="306"/>
                    </a:lnTo>
                    <a:lnTo>
                      <a:pt x="737" y="306"/>
                    </a:lnTo>
                    <a:lnTo>
                      <a:pt x="738" y="305"/>
                    </a:lnTo>
                    <a:lnTo>
                      <a:pt x="738" y="303"/>
                    </a:lnTo>
                    <a:lnTo>
                      <a:pt x="737" y="301"/>
                    </a:lnTo>
                    <a:lnTo>
                      <a:pt x="740" y="301"/>
                    </a:lnTo>
                    <a:lnTo>
                      <a:pt x="742" y="301"/>
                    </a:lnTo>
                    <a:lnTo>
                      <a:pt x="743" y="303"/>
                    </a:lnTo>
                    <a:lnTo>
                      <a:pt x="744" y="305"/>
                    </a:lnTo>
                    <a:lnTo>
                      <a:pt x="745" y="304"/>
                    </a:lnTo>
                    <a:lnTo>
                      <a:pt x="748" y="304"/>
                    </a:lnTo>
                    <a:lnTo>
                      <a:pt x="747" y="302"/>
                    </a:lnTo>
                    <a:lnTo>
                      <a:pt x="746" y="300"/>
                    </a:lnTo>
                    <a:close/>
                    <a:moveTo>
                      <a:pt x="722" y="350"/>
                    </a:moveTo>
                    <a:lnTo>
                      <a:pt x="720" y="350"/>
                    </a:lnTo>
                    <a:lnTo>
                      <a:pt x="718" y="350"/>
                    </a:lnTo>
                    <a:lnTo>
                      <a:pt x="717" y="348"/>
                    </a:lnTo>
                    <a:lnTo>
                      <a:pt x="717" y="347"/>
                    </a:lnTo>
                    <a:lnTo>
                      <a:pt x="715" y="347"/>
                    </a:lnTo>
                    <a:lnTo>
                      <a:pt x="713" y="347"/>
                    </a:lnTo>
                    <a:lnTo>
                      <a:pt x="712" y="345"/>
                    </a:lnTo>
                    <a:lnTo>
                      <a:pt x="711" y="342"/>
                    </a:lnTo>
                    <a:lnTo>
                      <a:pt x="709" y="343"/>
                    </a:lnTo>
                    <a:lnTo>
                      <a:pt x="707" y="343"/>
                    </a:lnTo>
                    <a:lnTo>
                      <a:pt x="708" y="346"/>
                    </a:lnTo>
                    <a:lnTo>
                      <a:pt x="709" y="348"/>
                    </a:lnTo>
                    <a:lnTo>
                      <a:pt x="711" y="347"/>
                    </a:lnTo>
                    <a:lnTo>
                      <a:pt x="713" y="347"/>
                    </a:lnTo>
                    <a:lnTo>
                      <a:pt x="713" y="349"/>
                    </a:lnTo>
                    <a:lnTo>
                      <a:pt x="714" y="351"/>
                    </a:lnTo>
                    <a:lnTo>
                      <a:pt x="716" y="351"/>
                    </a:lnTo>
                    <a:lnTo>
                      <a:pt x="718" y="350"/>
                    </a:lnTo>
                    <a:lnTo>
                      <a:pt x="719" y="352"/>
                    </a:lnTo>
                    <a:lnTo>
                      <a:pt x="719" y="354"/>
                    </a:lnTo>
                    <a:lnTo>
                      <a:pt x="721" y="354"/>
                    </a:lnTo>
                    <a:lnTo>
                      <a:pt x="724" y="354"/>
                    </a:lnTo>
                    <a:lnTo>
                      <a:pt x="724" y="352"/>
                    </a:lnTo>
                    <a:lnTo>
                      <a:pt x="722" y="350"/>
                    </a:lnTo>
                    <a:close/>
                    <a:moveTo>
                      <a:pt x="664" y="433"/>
                    </a:moveTo>
                    <a:lnTo>
                      <a:pt x="664" y="431"/>
                    </a:lnTo>
                    <a:lnTo>
                      <a:pt x="663" y="429"/>
                    </a:lnTo>
                    <a:lnTo>
                      <a:pt x="661" y="429"/>
                    </a:lnTo>
                    <a:lnTo>
                      <a:pt x="659" y="429"/>
                    </a:lnTo>
                    <a:lnTo>
                      <a:pt x="660" y="431"/>
                    </a:lnTo>
                    <a:lnTo>
                      <a:pt x="660" y="433"/>
                    </a:lnTo>
                    <a:lnTo>
                      <a:pt x="658" y="433"/>
                    </a:lnTo>
                    <a:lnTo>
                      <a:pt x="655" y="433"/>
                    </a:lnTo>
                    <a:lnTo>
                      <a:pt x="657" y="435"/>
                    </a:lnTo>
                    <a:lnTo>
                      <a:pt x="657" y="437"/>
                    </a:lnTo>
                    <a:lnTo>
                      <a:pt x="658" y="439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60" y="446"/>
                    </a:lnTo>
                    <a:lnTo>
                      <a:pt x="662" y="446"/>
                    </a:lnTo>
                    <a:lnTo>
                      <a:pt x="664" y="444"/>
                    </a:lnTo>
                    <a:lnTo>
                      <a:pt x="663" y="443"/>
                    </a:lnTo>
                    <a:lnTo>
                      <a:pt x="663" y="441"/>
                    </a:lnTo>
                    <a:lnTo>
                      <a:pt x="662" y="439"/>
                    </a:lnTo>
                    <a:lnTo>
                      <a:pt x="661" y="437"/>
                    </a:lnTo>
                    <a:lnTo>
                      <a:pt x="661" y="435"/>
                    </a:lnTo>
                    <a:lnTo>
                      <a:pt x="660" y="433"/>
                    </a:lnTo>
                    <a:lnTo>
                      <a:pt x="662" y="433"/>
                    </a:lnTo>
                    <a:lnTo>
                      <a:pt x="664" y="433"/>
                    </a:lnTo>
                    <a:close/>
                    <a:moveTo>
                      <a:pt x="682" y="448"/>
                    </a:moveTo>
                    <a:lnTo>
                      <a:pt x="684" y="447"/>
                    </a:lnTo>
                    <a:lnTo>
                      <a:pt x="686" y="447"/>
                    </a:lnTo>
                    <a:lnTo>
                      <a:pt x="685" y="444"/>
                    </a:lnTo>
                    <a:lnTo>
                      <a:pt x="685" y="442"/>
                    </a:lnTo>
                    <a:lnTo>
                      <a:pt x="687" y="442"/>
                    </a:lnTo>
                    <a:lnTo>
                      <a:pt x="690" y="442"/>
                    </a:lnTo>
                    <a:lnTo>
                      <a:pt x="690" y="440"/>
                    </a:lnTo>
                    <a:lnTo>
                      <a:pt x="688" y="438"/>
                    </a:lnTo>
                    <a:lnTo>
                      <a:pt x="687" y="434"/>
                    </a:lnTo>
                    <a:lnTo>
                      <a:pt x="679" y="435"/>
                    </a:lnTo>
                    <a:lnTo>
                      <a:pt x="680" y="439"/>
                    </a:lnTo>
                    <a:lnTo>
                      <a:pt x="681" y="443"/>
                    </a:lnTo>
                    <a:lnTo>
                      <a:pt x="682" y="446"/>
                    </a:lnTo>
                    <a:lnTo>
                      <a:pt x="682" y="448"/>
                    </a:lnTo>
                    <a:lnTo>
                      <a:pt x="680" y="448"/>
                    </a:lnTo>
                    <a:lnTo>
                      <a:pt x="678" y="448"/>
                    </a:lnTo>
                    <a:lnTo>
                      <a:pt x="678" y="450"/>
                    </a:lnTo>
                    <a:lnTo>
                      <a:pt x="679" y="452"/>
                    </a:lnTo>
                    <a:lnTo>
                      <a:pt x="681" y="452"/>
                    </a:lnTo>
                    <a:lnTo>
                      <a:pt x="683" y="451"/>
                    </a:lnTo>
                    <a:lnTo>
                      <a:pt x="683" y="449"/>
                    </a:lnTo>
                    <a:lnTo>
                      <a:pt x="682" y="448"/>
                    </a:lnTo>
                    <a:close/>
                    <a:moveTo>
                      <a:pt x="635" y="469"/>
                    </a:moveTo>
                    <a:lnTo>
                      <a:pt x="637" y="468"/>
                    </a:lnTo>
                    <a:lnTo>
                      <a:pt x="639" y="468"/>
                    </a:lnTo>
                    <a:lnTo>
                      <a:pt x="641" y="470"/>
                    </a:lnTo>
                    <a:lnTo>
                      <a:pt x="641" y="472"/>
                    </a:lnTo>
                    <a:lnTo>
                      <a:pt x="643" y="472"/>
                    </a:lnTo>
                    <a:lnTo>
                      <a:pt x="645" y="472"/>
                    </a:lnTo>
                    <a:lnTo>
                      <a:pt x="646" y="474"/>
                    </a:lnTo>
                    <a:lnTo>
                      <a:pt x="646" y="476"/>
                    </a:lnTo>
                    <a:lnTo>
                      <a:pt x="648" y="476"/>
                    </a:lnTo>
                    <a:lnTo>
                      <a:pt x="650" y="475"/>
                    </a:lnTo>
                    <a:lnTo>
                      <a:pt x="650" y="473"/>
                    </a:lnTo>
                    <a:lnTo>
                      <a:pt x="649" y="471"/>
                    </a:lnTo>
                    <a:lnTo>
                      <a:pt x="647" y="472"/>
                    </a:lnTo>
                    <a:lnTo>
                      <a:pt x="645" y="472"/>
                    </a:lnTo>
                    <a:lnTo>
                      <a:pt x="645" y="470"/>
                    </a:lnTo>
                    <a:lnTo>
                      <a:pt x="644" y="468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39" y="466"/>
                    </a:lnTo>
                    <a:lnTo>
                      <a:pt x="638" y="465"/>
                    </a:lnTo>
                    <a:lnTo>
                      <a:pt x="637" y="463"/>
                    </a:lnTo>
                    <a:lnTo>
                      <a:pt x="637" y="460"/>
                    </a:lnTo>
                    <a:lnTo>
                      <a:pt x="635" y="460"/>
                    </a:lnTo>
                    <a:lnTo>
                      <a:pt x="633" y="460"/>
                    </a:lnTo>
                    <a:lnTo>
                      <a:pt x="634" y="465"/>
                    </a:lnTo>
                    <a:lnTo>
                      <a:pt x="635" y="467"/>
                    </a:lnTo>
                    <a:lnTo>
                      <a:pt x="635" y="469"/>
                    </a:lnTo>
                    <a:lnTo>
                      <a:pt x="633" y="469"/>
                    </a:lnTo>
                    <a:lnTo>
                      <a:pt x="631" y="469"/>
                    </a:lnTo>
                    <a:lnTo>
                      <a:pt x="632" y="471"/>
                    </a:lnTo>
                    <a:lnTo>
                      <a:pt x="632" y="473"/>
                    </a:lnTo>
                    <a:lnTo>
                      <a:pt x="634" y="473"/>
                    </a:lnTo>
                    <a:lnTo>
                      <a:pt x="636" y="473"/>
                    </a:lnTo>
                    <a:lnTo>
                      <a:pt x="636" y="471"/>
                    </a:lnTo>
                    <a:lnTo>
                      <a:pt x="635" y="469"/>
                    </a:lnTo>
                    <a:close/>
                    <a:moveTo>
                      <a:pt x="633" y="494"/>
                    </a:moveTo>
                    <a:lnTo>
                      <a:pt x="633" y="492"/>
                    </a:lnTo>
                    <a:lnTo>
                      <a:pt x="632" y="490"/>
                    </a:lnTo>
                    <a:lnTo>
                      <a:pt x="630" y="490"/>
                    </a:lnTo>
                    <a:lnTo>
                      <a:pt x="628" y="490"/>
                    </a:lnTo>
                    <a:lnTo>
                      <a:pt x="629" y="492"/>
                    </a:lnTo>
                    <a:lnTo>
                      <a:pt x="629" y="494"/>
                    </a:lnTo>
                    <a:lnTo>
                      <a:pt x="627" y="494"/>
                    </a:lnTo>
                    <a:lnTo>
                      <a:pt x="625" y="494"/>
                    </a:lnTo>
                    <a:lnTo>
                      <a:pt x="622" y="494"/>
                    </a:lnTo>
                    <a:lnTo>
                      <a:pt x="620" y="494"/>
                    </a:lnTo>
                    <a:lnTo>
                      <a:pt x="621" y="497"/>
                    </a:lnTo>
                    <a:lnTo>
                      <a:pt x="621" y="499"/>
                    </a:lnTo>
                    <a:lnTo>
                      <a:pt x="624" y="499"/>
                    </a:lnTo>
                    <a:lnTo>
                      <a:pt x="626" y="499"/>
                    </a:lnTo>
                    <a:lnTo>
                      <a:pt x="629" y="499"/>
                    </a:lnTo>
                    <a:lnTo>
                      <a:pt x="630" y="499"/>
                    </a:lnTo>
                    <a:lnTo>
                      <a:pt x="630" y="497"/>
                    </a:lnTo>
                    <a:lnTo>
                      <a:pt x="629" y="494"/>
                    </a:lnTo>
                    <a:lnTo>
                      <a:pt x="632" y="494"/>
                    </a:lnTo>
                    <a:lnTo>
                      <a:pt x="633" y="494"/>
                    </a:lnTo>
                    <a:close/>
                    <a:moveTo>
                      <a:pt x="615" y="524"/>
                    </a:moveTo>
                    <a:lnTo>
                      <a:pt x="615" y="522"/>
                    </a:lnTo>
                    <a:lnTo>
                      <a:pt x="614" y="520"/>
                    </a:lnTo>
                    <a:lnTo>
                      <a:pt x="614" y="518"/>
                    </a:lnTo>
                    <a:lnTo>
                      <a:pt x="613" y="516"/>
                    </a:lnTo>
                    <a:lnTo>
                      <a:pt x="611" y="508"/>
                    </a:lnTo>
                    <a:lnTo>
                      <a:pt x="613" y="508"/>
                    </a:lnTo>
                    <a:lnTo>
                      <a:pt x="615" y="507"/>
                    </a:lnTo>
                    <a:lnTo>
                      <a:pt x="616" y="509"/>
                    </a:lnTo>
                    <a:lnTo>
                      <a:pt x="616" y="511"/>
                    </a:lnTo>
                    <a:lnTo>
                      <a:pt x="617" y="514"/>
                    </a:lnTo>
                    <a:lnTo>
                      <a:pt x="617" y="516"/>
                    </a:lnTo>
                    <a:lnTo>
                      <a:pt x="619" y="516"/>
                    </a:lnTo>
                    <a:lnTo>
                      <a:pt x="621" y="516"/>
                    </a:lnTo>
                    <a:lnTo>
                      <a:pt x="620" y="511"/>
                    </a:lnTo>
                    <a:lnTo>
                      <a:pt x="620" y="509"/>
                    </a:lnTo>
                    <a:lnTo>
                      <a:pt x="619" y="507"/>
                    </a:lnTo>
                    <a:lnTo>
                      <a:pt x="617" y="507"/>
                    </a:lnTo>
                    <a:lnTo>
                      <a:pt x="615" y="507"/>
                    </a:lnTo>
                    <a:lnTo>
                      <a:pt x="615" y="506"/>
                    </a:lnTo>
                    <a:lnTo>
                      <a:pt x="614" y="504"/>
                    </a:lnTo>
                    <a:lnTo>
                      <a:pt x="612" y="504"/>
                    </a:lnTo>
                    <a:lnTo>
                      <a:pt x="610" y="504"/>
                    </a:lnTo>
                    <a:lnTo>
                      <a:pt x="611" y="506"/>
                    </a:lnTo>
                    <a:lnTo>
                      <a:pt x="611" y="508"/>
                    </a:lnTo>
                    <a:lnTo>
                      <a:pt x="609" y="508"/>
                    </a:lnTo>
                    <a:lnTo>
                      <a:pt x="607" y="508"/>
                    </a:lnTo>
                    <a:lnTo>
                      <a:pt x="608" y="510"/>
                    </a:lnTo>
                    <a:lnTo>
                      <a:pt x="608" y="513"/>
                    </a:lnTo>
                    <a:lnTo>
                      <a:pt x="609" y="517"/>
                    </a:lnTo>
                    <a:lnTo>
                      <a:pt x="610" y="519"/>
                    </a:lnTo>
                    <a:lnTo>
                      <a:pt x="610" y="521"/>
                    </a:lnTo>
                    <a:lnTo>
                      <a:pt x="611" y="523"/>
                    </a:lnTo>
                    <a:lnTo>
                      <a:pt x="611" y="524"/>
                    </a:lnTo>
                    <a:lnTo>
                      <a:pt x="613" y="524"/>
                    </a:lnTo>
                    <a:lnTo>
                      <a:pt x="615" y="524"/>
                    </a:lnTo>
                    <a:close/>
                    <a:moveTo>
                      <a:pt x="592" y="534"/>
                    </a:moveTo>
                    <a:lnTo>
                      <a:pt x="594" y="534"/>
                    </a:lnTo>
                    <a:lnTo>
                      <a:pt x="596" y="534"/>
                    </a:lnTo>
                    <a:lnTo>
                      <a:pt x="595" y="532"/>
                    </a:lnTo>
                    <a:lnTo>
                      <a:pt x="595" y="530"/>
                    </a:lnTo>
                    <a:lnTo>
                      <a:pt x="597" y="530"/>
                    </a:lnTo>
                    <a:lnTo>
                      <a:pt x="599" y="530"/>
                    </a:lnTo>
                    <a:lnTo>
                      <a:pt x="599" y="527"/>
                    </a:lnTo>
                    <a:lnTo>
                      <a:pt x="598" y="525"/>
                    </a:lnTo>
                    <a:lnTo>
                      <a:pt x="600" y="525"/>
                    </a:lnTo>
                    <a:lnTo>
                      <a:pt x="602" y="525"/>
                    </a:lnTo>
                    <a:lnTo>
                      <a:pt x="602" y="523"/>
                    </a:lnTo>
                    <a:lnTo>
                      <a:pt x="601" y="521"/>
                    </a:lnTo>
                    <a:lnTo>
                      <a:pt x="603" y="521"/>
                    </a:lnTo>
                    <a:lnTo>
                      <a:pt x="605" y="521"/>
                    </a:lnTo>
                    <a:lnTo>
                      <a:pt x="605" y="519"/>
                    </a:lnTo>
                    <a:lnTo>
                      <a:pt x="604" y="517"/>
                    </a:lnTo>
                    <a:lnTo>
                      <a:pt x="602" y="517"/>
                    </a:lnTo>
                    <a:lnTo>
                      <a:pt x="600" y="517"/>
                    </a:lnTo>
                    <a:lnTo>
                      <a:pt x="601" y="519"/>
                    </a:lnTo>
                    <a:lnTo>
                      <a:pt x="601" y="521"/>
                    </a:lnTo>
                    <a:lnTo>
                      <a:pt x="599" y="521"/>
                    </a:lnTo>
                    <a:lnTo>
                      <a:pt x="597" y="521"/>
                    </a:lnTo>
                    <a:lnTo>
                      <a:pt x="598" y="523"/>
                    </a:lnTo>
                    <a:lnTo>
                      <a:pt x="598" y="525"/>
                    </a:lnTo>
                    <a:lnTo>
                      <a:pt x="596" y="525"/>
                    </a:lnTo>
                    <a:lnTo>
                      <a:pt x="594" y="525"/>
                    </a:lnTo>
                    <a:lnTo>
                      <a:pt x="592" y="525"/>
                    </a:lnTo>
                    <a:lnTo>
                      <a:pt x="589" y="526"/>
                    </a:lnTo>
                    <a:lnTo>
                      <a:pt x="589" y="529"/>
                    </a:lnTo>
                    <a:lnTo>
                      <a:pt x="591" y="530"/>
                    </a:lnTo>
                    <a:lnTo>
                      <a:pt x="591" y="532"/>
                    </a:lnTo>
                    <a:lnTo>
                      <a:pt x="592" y="534"/>
                    </a:lnTo>
                    <a:close/>
                    <a:moveTo>
                      <a:pt x="583" y="572"/>
                    </a:moveTo>
                    <a:lnTo>
                      <a:pt x="583" y="570"/>
                    </a:lnTo>
                    <a:lnTo>
                      <a:pt x="582" y="568"/>
                    </a:lnTo>
                    <a:lnTo>
                      <a:pt x="580" y="568"/>
                    </a:lnTo>
                    <a:lnTo>
                      <a:pt x="578" y="568"/>
                    </a:lnTo>
                    <a:lnTo>
                      <a:pt x="576" y="569"/>
                    </a:lnTo>
                    <a:lnTo>
                      <a:pt x="574" y="568"/>
                    </a:lnTo>
                    <a:lnTo>
                      <a:pt x="574" y="567"/>
                    </a:lnTo>
                    <a:lnTo>
                      <a:pt x="572" y="565"/>
                    </a:lnTo>
                    <a:lnTo>
                      <a:pt x="570" y="565"/>
                    </a:lnTo>
                    <a:lnTo>
                      <a:pt x="568" y="565"/>
                    </a:lnTo>
                    <a:lnTo>
                      <a:pt x="569" y="567"/>
                    </a:lnTo>
                    <a:lnTo>
                      <a:pt x="569" y="569"/>
                    </a:lnTo>
                    <a:lnTo>
                      <a:pt x="571" y="569"/>
                    </a:lnTo>
                    <a:lnTo>
                      <a:pt x="574" y="568"/>
                    </a:lnTo>
                    <a:lnTo>
                      <a:pt x="575" y="570"/>
                    </a:lnTo>
                    <a:lnTo>
                      <a:pt x="575" y="572"/>
                    </a:lnTo>
                    <a:lnTo>
                      <a:pt x="576" y="574"/>
                    </a:lnTo>
                    <a:lnTo>
                      <a:pt x="576" y="576"/>
                    </a:lnTo>
                    <a:lnTo>
                      <a:pt x="578" y="576"/>
                    </a:lnTo>
                    <a:lnTo>
                      <a:pt x="580" y="576"/>
                    </a:lnTo>
                    <a:lnTo>
                      <a:pt x="584" y="576"/>
                    </a:lnTo>
                    <a:lnTo>
                      <a:pt x="583" y="572"/>
                    </a:lnTo>
                    <a:close/>
                    <a:moveTo>
                      <a:pt x="543" y="644"/>
                    </a:moveTo>
                    <a:lnTo>
                      <a:pt x="541" y="644"/>
                    </a:lnTo>
                    <a:lnTo>
                      <a:pt x="537" y="644"/>
                    </a:lnTo>
                    <a:lnTo>
                      <a:pt x="535" y="644"/>
                    </a:lnTo>
                    <a:lnTo>
                      <a:pt x="533" y="644"/>
                    </a:lnTo>
                    <a:lnTo>
                      <a:pt x="534" y="647"/>
                    </a:lnTo>
                    <a:lnTo>
                      <a:pt x="534" y="649"/>
                    </a:lnTo>
                    <a:lnTo>
                      <a:pt x="536" y="649"/>
                    </a:lnTo>
                    <a:lnTo>
                      <a:pt x="538" y="649"/>
                    </a:lnTo>
                    <a:lnTo>
                      <a:pt x="539" y="651"/>
                    </a:lnTo>
                    <a:lnTo>
                      <a:pt x="539" y="653"/>
                    </a:lnTo>
                    <a:lnTo>
                      <a:pt x="542" y="653"/>
                    </a:lnTo>
                    <a:lnTo>
                      <a:pt x="544" y="653"/>
                    </a:lnTo>
                    <a:lnTo>
                      <a:pt x="544" y="651"/>
                    </a:lnTo>
                    <a:lnTo>
                      <a:pt x="543" y="649"/>
                    </a:lnTo>
                    <a:lnTo>
                      <a:pt x="543" y="647"/>
                    </a:lnTo>
                    <a:lnTo>
                      <a:pt x="543" y="644"/>
                    </a:lnTo>
                    <a:close/>
                    <a:moveTo>
                      <a:pt x="472" y="710"/>
                    </a:moveTo>
                    <a:lnTo>
                      <a:pt x="470" y="710"/>
                    </a:lnTo>
                    <a:lnTo>
                      <a:pt x="468" y="710"/>
                    </a:lnTo>
                    <a:lnTo>
                      <a:pt x="468" y="713"/>
                    </a:lnTo>
                    <a:lnTo>
                      <a:pt x="469" y="715"/>
                    </a:lnTo>
                    <a:lnTo>
                      <a:pt x="467" y="715"/>
                    </a:lnTo>
                    <a:lnTo>
                      <a:pt x="465" y="715"/>
                    </a:lnTo>
                    <a:lnTo>
                      <a:pt x="465" y="717"/>
                    </a:lnTo>
                    <a:lnTo>
                      <a:pt x="465" y="719"/>
                    </a:lnTo>
                    <a:lnTo>
                      <a:pt x="467" y="719"/>
                    </a:lnTo>
                    <a:lnTo>
                      <a:pt x="469" y="719"/>
                    </a:lnTo>
                    <a:lnTo>
                      <a:pt x="471" y="719"/>
                    </a:lnTo>
                    <a:lnTo>
                      <a:pt x="474" y="719"/>
                    </a:lnTo>
                    <a:lnTo>
                      <a:pt x="474" y="717"/>
                    </a:lnTo>
                    <a:lnTo>
                      <a:pt x="474" y="715"/>
                    </a:lnTo>
                    <a:lnTo>
                      <a:pt x="472" y="713"/>
                    </a:lnTo>
                    <a:lnTo>
                      <a:pt x="472" y="710"/>
                    </a:lnTo>
                    <a:close/>
                    <a:moveTo>
                      <a:pt x="447" y="735"/>
                    </a:moveTo>
                    <a:lnTo>
                      <a:pt x="447" y="737"/>
                    </a:lnTo>
                    <a:lnTo>
                      <a:pt x="447" y="739"/>
                    </a:lnTo>
                    <a:lnTo>
                      <a:pt x="448" y="741"/>
                    </a:lnTo>
                    <a:lnTo>
                      <a:pt x="448" y="743"/>
                    </a:lnTo>
                    <a:lnTo>
                      <a:pt x="450" y="743"/>
                    </a:lnTo>
                    <a:lnTo>
                      <a:pt x="452" y="743"/>
                    </a:lnTo>
                    <a:lnTo>
                      <a:pt x="452" y="741"/>
                    </a:lnTo>
                    <a:lnTo>
                      <a:pt x="451" y="739"/>
                    </a:lnTo>
                    <a:lnTo>
                      <a:pt x="451" y="737"/>
                    </a:lnTo>
                    <a:lnTo>
                      <a:pt x="451" y="735"/>
                    </a:lnTo>
                    <a:lnTo>
                      <a:pt x="455" y="736"/>
                    </a:lnTo>
                    <a:lnTo>
                      <a:pt x="455" y="734"/>
                    </a:lnTo>
                    <a:lnTo>
                      <a:pt x="454" y="732"/>
                    </a:lnTo>
                    <a:lnTo>
                      <a:pt x="452" y="732"/>
                    </a:lnTo>
                    <a:lnTo>
                      <a:pt x="450" y="732"/>
                    </a:lnTo>
                    <a:lnTo>
                      <a:pt x="450" y="730"/>
                    </a:lnTo>
                    <a:lnTo>
                      <a:pt x="449" y="727"/>
                    </a:lnTo>
                    <a:lnTo>
                      <a:pt x="449" y="725"/>
                    </a:lnTo>
                    <a:lnTo>
                      <a:pt x="449" y="723"/>
                    </a:lnTo>
                    <a:lnTo>
                      <a:pt x="451" y="723"/>
                    </a:lnTo>
                    <a:lnTo>
                      <a:pt x="453" y="723"/>
                    </a:lnTo>
                    <a:lnTo>
                      <a:pt x="452" y="721"/>
                    </a:lnTo>
                    <a:lnTo>
                      <a:pt x="452" y="719"/>
                    </a:lnTo>
                    <a:lnTo>
                      <a:pt x="454" y="719"/>
                    </a:lnTo>
                    <a:lnTo>
                      <a:pt x="456" y="719"/>
                    </a:lnTo>
                    <a:lnTo>
                      <a:pt x="458" y="721"/>
                    </a:lnTo>
                    <a:lnTo>
                      <a:pt x="458" y="723"/>
                    </a:lnTo>
                    <a:lnTo>
                      <a:pt x="460" y="723"/>
                    </a:lnTo>
                    <a:lnTo>
                      <a:pt x="462" y="723"/>
                    </a:lnTo>
                    <a:lnTo>
                      <a:pt x="461" y="715"/>
                    </a:lnTo>
                    <a:lnTo>
                      <a:pt x="460" y="713"/>
                    </a:lnTo>
                    <a:lnTo>
                      <a:pt x="460" y="710"/>
                    </a:lnTo>
                    <a:lnTo>
                      <a:pt x="458" y="710"/>
                    </a:lnTo>
                    <a:lnTo>
                      <a:pt x="455" y="710"/>
                    </a:lnTo>
                    <a:lnTo>
                      <a:pt x="455" y="713"/>
                    </a:lnTo>
                    <a:lnTo>
                      <a:pt x="455" y="715"/>
                    </a:lnTo>
                    <a:lnTo>
                      <a:pt x="453" y="715"/>
                    </a:lnTo>
                    <a:lnTo>
                      <a:pt x="451" y="715"/>
                    </a:lnTo>
                    <a:lnTo>
                      <a:pt x="452" y="717"/>
                    </a:lnTo>
                    <a:lnTo>
                      <a:pt x="452" y="719"/>
                    </a:lnTo>
                    <a:lnTo>
                      <a:pt x="450" y="719"/>
                    </a:lnTo>
                    <a:lnTo>
                      <a:pt x="448" y="719"/>
                    </a:lnTo>
                    <a:lnTo>
                      <a:pt x="448" y="721"/>
                    </a:lnTo>
                    <a:lnTo>
                      <a:pt x="449" y="723"/>
                    </a:lnTo>
                    <a:lnTo>
                      <a:pt x="447" y="723"/>
                    </a:lnTo>
                    <a:lnTo>
                      <a:pt x="445" y="723"/>
                    </a:lnTo>
                    <a:lnTo>
                      <a:pt x="445" y="725"/>
                    </a:lnTo>
                    <a:lnTo>
                      <a:pt x="445" y="726"/>
                    </a:lnTo>
                    <a:lnTo>
                      <a:pt x="443" y="726"/>
                    </a:lnTo>
                    <a:lnTo>
                      <a:pt x="441" y="726"/>
                    </a:lnTo>
                    <a:lnTo>
                      <a:pt x="442" y="728"/>
                    </a:lnTo>
                    <a:lnTo>
                      <a:pt x="442" y="731"/>
                    </a:lnTo>
                    <a:lnTo>
                      <a:pt x="444" y="731"/>
                    </a:lnTo>
                    <a:lnTo>
                      <a:pt x="446" y="731"/>
                    </a:lnTo>
                    <a:lnTo>
                      <a:pt x="448" y="731"/>
                    </a:lnTo>
                    <a:lnTo>
                      <a:pt x="450" y="732"/>
                    </a:lnTo>
                    <a:lnTo>
                      <a:pt x="450" y="733"/>
                    </a:lnTo>
                    <a:lnTo>
                      <a:pt x="451" y="735"/>
                    </a:lnTo>
                    <a:lnTo>
                      <a:pt x="449" y="735"/>
                    </a:lnTo>
                    <a:lnTo>
                      <a:pt x="447" y="735"/>
                    </a:lnTo>
                    <a:close/>
                    <a:moveTo>
                      <a:pt x="401" y="771"/>
                    </a:moveTo>
                    <a:lnTo>
                      <a:pt x="400" y="770"/>
                    </a:lnTo>
                    <a:lnTo>
                      <a:pt x="400" y="768"/>
                    </a:lnTo>
                    <a:lnTo>
                      <a:pt x="400" y="766"/>
                    </a:lnTo>
                    <a:lnTo>
                      <a:pt x="400" y="764"/>
                    </a:lnTo>
                    <a:lnTo>
                      <a:pt x="398" y="764"/>
                    </a:lnTo>
                    <a:lnTo>
                      <a:pt x="396" y="764"/>
                    </a:lnTo>
                    <a:lnTo>
                      <a:pt x="396" y="765"/>
                    </a:lnTo>
                    <a:lnTo>
                      <a:pt x="396" y="767"/>
                    </a:lnTo>
                    <a:lnTo>
                      <a:pt x="397" y="769"/>
                    </a:lnTo>
                    <a:lnTo>
                      <a:pt x="397" y="771"/>
                    </a:lnTo>
                    <a:lnTo>
                      <a:pt x="395" y="771"/>
                    </a:lnTo>
                    <a:lnTo>
                      <a:pt x="393" y="771"/>
                    </a:lnTo>
                    <a:lnTo>
                      <a:pt x="393" y="773"/>
                    </a:lnTo>
                    <a:lnTo>
                      <a:pt x="393" y="775"/>
                    </a:lnTo>
                    <a:lnTo>
                      <a:pt x="395" y="775"/>
                    </a:lnTo>
                    <a:lnTo>
                      <a:pt x="398" y="775"/>
                    </a:lnTo>
                    <a:lnTo>
                      <a:pt x="397" y="775"/>
                    </a:lnTo>
                    <a:lnTo>
                      <a:pt x="397" y="773"/>
                    </a:lnTo>
                    <a:lnTo>
                      <a:pt x="397" y="772"/>
                    </a:lnTo>
                    <a:lnTo>
                      <a:pt x="397" y="771"/>
                    </a:lnTo>
                    <a:lnTo>
                      <a:pt x="399" y="771"/>
                    </a:lnTo>
                    <a:lnTo>
                      <a:pt x="401" y="771"/>
                    </a:lnTo>
                    <a:lnTo>
                      <a:pt x="401" y="773"/>
                    </a:lnTo>
                    <a:lnTo>
                      <a:pt x="402" y="775"/>
                    </a:lnTo>
                    <a:lnTo>
                      <a:pt x="404" y="776"/>
                    </a:lnTo>
                    <a:lnTo>
                      <a:pt x="406" y="776"/>
                    </a:lnTo>
                    <a:lnTo>
                      <a:pt x="405" y="774"/>
                    </a:lnTo>
                    <a:lnTo>
                      <a:pt x="405" y="772"/>
                    </a:lnTo>
                    <a:lnTo>
                      <a:pt x="403" y="772"/>
                    </a:lnTo>
                    <a:lnTo>
                      <a:pt x="401" y="771"/>
                    </a:lnTo>
                    <a:close/>
                    <a:moveTo>
                      <a:pt x="394" y="805"/>
                    </a:moveTo>
                    <a:lnTo>
                      <a:pt x="392" y="805"/>
                    </a:lnTo>
                    <a:lnTo>
                      <a:pt x="389" y="804"/>
                    </a:lnTo>
                    <a:lnTo>
                      <a:pt x="388" y="803"/>
                    </a:lnTo>
                    <a:lnTo>
                      <a:pt x="388" y="801"/>
                    </a:lnTo>
                    <a:lnTo>
                      <a:pt x="386" y="800"/>
                    </a:lnTo>
                    <a:lnTo>
                      <a:pt x="384" y="800"/>
                    </a:lnTo>
                    <a:lnTo>
                      <a:pt x="384" y="799"/>
                    </a:lnTo>
                    <a:lnTo>
                      <a:pt x="383" y="795"/>
                    </a:lnTo>
                    <a:lnTo>
                      <a:pt x="381" y="795"/>
                    </a:lnTo>
                    <a:lnTo>
                      <a:pt x="379" y="795"/>
                    </a:lnTo>
                    <a:lnTo>
                      <a:pt x="380" y="798"/>
                    </a:lnTo>
                    <a:lnTo>
                      <a:pt x="380" y="800"/>
                    </a:lnTo>
                    <a:lnTo>
                      <a:pt x="382" y="800"/>
                    </a:lnTo>
                    <a:lnTo>
                      <a:pt x="384" y="800"/>
                    </a:lnTo>
                    <a:lnTo>
                      <a:pt x="384" y="802"/>
                    </a:lnTo>
                    <a:lnTo>
                      <a:pt x="385" y="804"/>
                    </a:lnTo>
                    <a:lnTo>
                      <a:pt x="387" y="804"/>
                    </a:lnTo>
                    <a:lnTo>
                      <a:pt x="389" y="804"/>
                    </a:lnTo>
                    <a:lnTo>
                      <a:pt x="389" y="806"/>
                    </a:lnTo>
                    <a:lnTo>
                      <a:pt x="389" y="808"/>
                    </a:lnTo>
                    <a:lnTo>
                      <a:pt x="392" y="809"/>
                    </a:lnTo>
                    <a:lnTo>
                      <a:pt x="394" y="809"/>
                    </a:lnTo>
                    <a:lnTo>
                      <a:pt x="394" y="807"/>
                    </a:lnTo>
                    <a:lnTo>
                      <a:pt x="394" y="805"/>
                    </a:lnTo>
                    <a:close/>
                    <a:moveTo>
                      <a:pt x="319" y="877"/>
                    </a:moveTo>
                    <a:lnTo>
                      <a:pt x="317" y="877"/>
                    </a:lnTo>
                    <a:lnTo>
                      <a:pt x="315" y="877"/>
                    </a:lnTo>
                    <a:lnTo>
                      <a:pt x="315" y="880"/>
                    </a:lnTo>
                    <a:lnTo>
                      <a:pt x="315" y="882"/>
                    </a:lnTo>
                    <a:lnTo>
                      <a:pt x="318" y="882"/>
                    </a:lnTo>
                    <a:lnTo>
                      <a:pt x="320" y="882"/>
                    </a:lnTo>
                    <a:lnTo>
                      <a:pt x="320" y="884"/>
                    </a:lnTo>
                    <a:lnTo>
                      <a:pt x="320" y="886"/>
                    </a:lnTo>
                    <a:lnTo>
                      <a:pt x="320" y="888"/>
                    </a:lnTo>
                    <a:lnTo>
                      <a:pt x="321" y="890"/>
                    </a:lnTo>
                    <a:lnTo>
                      <a:pt x="323" y="890"/>
                    </a:lnTo>
                    <a:lnTo>
                      <a:pt x="326" y="890"/>
                    </a:lnTo>
                    <a:lnTo>
                      <a:pt x="325" y="886"/>
                    </a:lnTo>
                    <a:lnTo>
                      <a:pt x="325" y="884"/>
                    </a:lnTo>
                    <a:lnTo>
                      <a:pt x="325" y="882"/>
                    </a:lnTo>
                    <a:lnTo>
                      <a:pt x="327" y="882"/>
                    </a:lnTo>
                    <a:lnTo>
                      <a:pt x="329" y="882"/>
                    </a:lnTo>
                    <a:lnTo>
                      <a:pt x="328" y="880"/>
                    </a:lnTo>
                    <a:lnTo>
                      <a:pt x="328" y="877"/>
                    </a:lnTo>
                    <a:lnTo>
                      <a:pt x="326" y="877"/>
                    </a:lnTo>
                    <a:lnTo>
                      <a:pt x="323" y="877"/>
                    </a:lnTo>
                    <a:lnTo>
                      <a:pt x="323" y="880"/>
                    </a:lnTo>
                    <a:lnTo>
                      <a:pt x="325" y="882"/>
                    </a:lnTo>
                    <a:lnTo>
                      <a:pt x="322" y="882"/>
                    </a:lnTo>
                    <a:lnTo>
                      <a:pt x="320" y="882"/>
                    </a:lnTo>
                    <a:lnTo>
                      <a:pt x="319" y="880"/>
                    </a:lnTo>
                    <a:lnTo>
                      <a:pt x="319" y="877"/>
                    </a:lnTo>
                    <a:close/>
                    <a:moveTo>
                      <a:pt x="234" y="964"/>
                    </a:moveTo>
                    <a:lnTo>
                      <a:pt x="236" y="964"/>
                    </a:lnTo>
                    <a:lnTo>
                      <a:pt x="238" y="964"/>
                    </a:lnTo>
                    <a:lnTo>
                      <a:pt x="238" y="961"/>
                    </a:lnTo>
                    <a:lnTo>
                      <a:pt x="237" y="959"/>
                    </a:lnTo>
                    <a:lnTo>
                      <a:pt x="235" y="959"/>
                    </a:lnTo>
                    <a:lnTo>
                      <a:pt x="233" y="959"/>
                    </a:lnTo>
                    <a:lnTo>
                      <a:pt x="231" y="959"/>
                    </a:lnTo>
                    <a:lnTo>
                      <a:pt x="229" y="959"/>
                    </a:lnTo>
                    <a:lnTo>
                      <a:pt x="230" y="961"/>
                    </a:lnTo>
                    <a:lnTo>
                      <a:pt x="230" y="964"/>
                    </a:lnTo>
                    <a:lnTo>
                      <a:pt x="228" y="964"/>
                    </a:lnTo>
                    <a:lnTo>
                      <a:pt x="226" y="964"/>
                    </a:lnTo>
                    <a:lnTo>
                      <a:pt x="226" y="966"/>
                    </a:lnTo>
                    <a:lnTo>
                      <a:pt x="227" y="967"/>
                    </a:lnTo>
                    <a:lnTo>
                      <a:pt x="229" y="968"/>
                    </a:lnTo>
                    <a:lnTo>
                      <a:pt x="231" y="968"/>
                    </a:lnTo>
                    <a:lnTo>
                      <a:pt x="230" y="965"/>
                    </a:lnTo>
                    <a:lnTo>
                      <a:pt x="230" y="964"/>
                    </a:lnTo>
                    <a:lnTo>
                      <a:pt x="232" y="964"/>
                    </a:lnTo>
                    <a:lnTo>
                      <a:pt x="234" y="964"/>
                    </a:lnTo>
                    <a:close/>
                    <a:moveTo>
                      <a:pt x="280" y="976"/>
                    </a:moveTo>
                    <a:lnTo>
                      <a:pt x="282" y="976"/>
                    </a:lnTo>
                    <a:lnTo>
                      <a:pt x="284" y="976"/>
                    </a:lnTo>
                    <a:lnTo>
                      <a:pt x="283" y="974"/>
                    </a:lnTo>
                    <a:lnTo>
                      <a:pt x="283" y="972"/>
                    </a:lnTo>
                    <a:lnTo>
                      <a:pt x="285" y="972"/>
                    </a:lnTo>
                    <a:lnTo>
                      <a:pt x="287" y="972"/>
                    </a:lnTo>
                    <a:lnTo>
                      <a:pt x="287" y="970"/>
                    </a:lnTo>
                    <a:lnTo>
                      <a:pt x="286" y="968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3" y="970"/>
                    </a:lnTo>
                    <a:lnTo>
                      <a:pt x="283" y="972"/>
                    </a:lnTo>
                    <a:lnTo>
                      <a:pt x="281" y="972"/>
                    </a:lnTo>
                    <a:lnTo>
                      <a:pt x="279" y="972"/>
                    </a:lnTo>
                    <a:lnTo>
                      <a:pt x="277" y="972"/>
                    </a:lnTo>
                    <a:lnTo>
                      <a:pt x="275" y="972"/>
                    </a:lnTo>
                    <a:lnTo>
                      <a:pt x="275" y="970"/>
                    </a:lnTo>
                    <a:lnTo>
                      <a:pt x="273" y="968"/>
                    </a:lnTo>
                    <a:lnTo>
                      <a:pt x="273" y="966"/>
                    </a:lnTo>
                    <a:lnTo>
                      <a:pt x="273" y="964"/>
                    </a:lnTo>
                    <a:lnTo>
                      <a:pt x="271" y="964"/>
                    </a:lnTo>
                    <a:lnTo>
                      <a:pt x="269" y="964"/>
                    </a:lnTo>
                    <a:lnTo>
                      <a:pt x="269" y="966"/>
                    </a:lnTo>
                    <a:lnTo>
                      <a:pt x="269" y="968"/>
                    </a:lnTo>
                    <a:lnTo>
                      <a:pt x="269" y="970"/>
                    </a:lnTo>
                    <a:lnTo>
                      <a:pt x="270" y="972"/>
                    </a:lnTo>
                    <a:lnTo>
                      <a:pt x="272" y="972"/>
                    </a:lnTo>
                    <a:lnTo>
                      <a:pt x="275" y="972"/>
                    </a:lnTo>
                    <a:lnTo>
                      <a:pt x="275" y="974"/>
                    </a:lnTo>
                    <a:lnTo>
                      <a:pt x="276" y="976"/>
                    </a:lnTo>
                    <a:lnTo>
                      <a:pt x="280" y="976"/>
                    </a:lnTo>
                    <a:close/>
                    <a:moveTo>
                      <a:pt x="159" y="1110"/>
                    </a:moveTo>
                    <a:lnTo>
                      <a:pt x="159" y="1108"/>
                    </a:lnTo>
                    <a:lnTo>
                      <a:pt x="158" y="1106"/>
                    </a:lnTo>
                    <a:lnTo>
                      <a:pt x="155" y="1106"/>
                    </a:lnTo>
                    <a:lnTo>
                      <a:pt x="153" y="1106"/>
                    </a:lnTo>
                    <a:lnTo>
                      <a:pt x="153" y="1104"/>
                    </a:lnTo>
                    <a:lnTo>
                      <a:pt x="152" y="1102"/>
                    </a:lnTo>
                    <a:lnTo>
                      <a:pt x="150" y="1102"/>
                    </a:lnTo>
                    <a:lnTo>
                      <a:pt x="148" y="1102"/>
                    </a:lnTo>
                    <a:lnTo>
                      <a:pt x="148" y="1100"/>
                    </a:lnTo>
                    <a:lnTo>
                      <a:pt x="147" y="1098"/>
                    </a:lnTo>
                    <a:lnTo>
                      <a:pt x="149" y="1098"/>
                    </a:lnTo>
                    <a:lnTo>
                      <a:pt x="151" y="1098"/>
                    </a:lnTo>
                    <a:lnTo>
                      <a:pt x="151" y="1095"/>
                    </a:lnTo>
                    <a:lnTo>
                      <a:pt x="151" y="1093"/>
                    </a:lnTo>
                    <a:lnTo>
                      <a:pt x="149" y="1093"/>
                    </a:lnTo>
                    <a:lnTo>
                      <a:pt x="146" y="1093"/>
                    </a:lnTo>
                    <a:lnTo>
                      <a:pt x="147" y="1095"/>
                    </a:lnTo>
                    <a:lnTo>
                      <a:pt x="147" y="1098"/>
                    </a:lnTo>
                    <a:lnTo>
                      <a:pt x="145" y="1098"/>
                    </a:lnTo>
                    <a:lnTo>
                      <a:pt x="143" y="1098"/>
                    </a:lnTo>
                    <a:lnTo>
                      <a:pt x="144" y="1100"/>
                    </a:lnTo>
                    <a:lnTo>
                      <a:pt x="144" y="1102"/>
                    </a:lnTo>
                    <a:lnTo>
                      <a:pt x="146" y="1102"/>
                    </a:lnTo>
                    <a:lnTo>
                      <a:pt x="148" y="1102"/>
                    </a:lnTo>
                    <a:lnTo>
                      <a:pt x="149" y="1104"/>
                    </a:lnTo>
                    <a:lnTo>
                      <a:pt x="149" y="1106"/>
                    </a:lnTo>
                    <a:lnTo>
                      <a:pt x="149" y="1108"/>
                    </a:lnTo>
                    <a:lnTo>
                      <a:pt x="150" y="1110"/>
                    </a:lnTo>
                    <a:lnTo>
                      <a:pt x="152" y="1110"/>
                    </a:lnTo>
                    <a:lnTo>
                      <a:pt x="154" y="1110"/>
                    </a:lnTo>
                    <a:lnTo>
                      <a:pt x="154" y="1112"/>
                    </a:lnTo>
                    <a:lnTo>
                      <a:pt x="155" y="1115"/>
                    </a:lnTo>
                    <a:lnTo>
                      <a:pt x="158" y="1115"/>
                    </a:lnTo>
                    <a:lnTo>
                      <a:pt x="160" y="1115"/>
                    </a:lnTo>
                    <a:lnTo>
                      <a:pt x="159" y="1110"/>
                    </a:lnTo>
                    <a:close/>
                    <a:moveTo>
                      <a:pt x="138" y="1136"/>
                    </a:moveTo>
                    <a:lnTo>
                      <a:pt x="138" y="1134"/>
                    </a:lnTo>
                    <a:lnTo>
                      <a:pt x="137" y="1132"/>
                    </a:lnTo>
                    <a:lnTo>
                      <a:pt x="135" y="1132"/>
                    </a:lnTo>
                    <a:lnTo>
                      <a:pt x="133" y="1132"/>
                    </a:lnTo>
                    <a:lnTo>
                      <a:pt x="129" y="1132"/>
                    </a:lnTo>
                    <a:lnTo>
                      <a:pt x="128" y="1128"/>
                    </a:lnTo>
                    <a:lnTo>
                      <a:pt x="130" y="1127"/>
                    </a:lnTo>
                    <a:lnTo>
                      <a:pt x="132" y="1127"/>
                    </a:lnTo>
                    <a:lnTo>
                      <a:pt x="132" y="1125"/>
                    </a:lnTo>
                    <a:lnTo>
                      <a:pt x="131" y="1123"/>
                    </a:lnTo>
                    <a:lnTo>
                      <a:pt x="129" y="1123"/>
                    </a:lnTo>
                    <a:lnTo>
                      <a:pt x="127" y="1124"/>
                    </a:lnTo>
                    <a:lnTo>
                      <a:pt x="128" y="1126"/>
                    </a:lnTo>
                    <a:lnTo>
                      <a:pt x="128" y="1128"/>
                    </a:lnTo>
                    <a:lnTo>
                      <a:pt x="126" y="1128"/>
                    </a:lnTo>
                    <a:lnTo>
                      <a:pt x="123" y="1128"/>
                    </a:lnTo>
                    <a:lnTo>
                      <a:pt x="123" y="1131"/>
                    </a:lnTo>
                    <a:lnTo>
                      <a:pt x="125" y="1133"/>
                    </a:lnTo>
                    <a:lnTo>
                      <a:pt x="127" y="1132"/>
                    </a:lnTo>
                    <a:lnTo>
                      <a:pt x="129" y="1132"/>
                    </a:lnTo>
                    <a:lnTo>
                      <a:pt x="129" y="1134"/>
                    </a:lnTo>
                    <a:lnTo>
                      <a:pt x="130" y="1136"/>
                    </a:lnTo>
                    <a:lnTo>
                      <a:pt x="130" y="1138"/>
                    </a:lnTo>
                    <a:lnTo>
                      <a:pt x="131" y="1140"/>
                    </a:lnTo>
                    <a:lnTo>
                      <a:pt x="133" y="1140"/>
                    </a:lnTo>
                    <a:lnTo>
                      <a:pt x="135" y="1140"/>
                    </a:lnTo>
                    <a:lnTo>
                      <a:pt x="134" y="1138"/>
                    </a:lnTo>
                    <a:lnTo>
                      <a:pt x="134" y="1136"/>
                    </a:lnTo>
                    <a:lnTo>
                      <a:pt x="136" y="1136"/>
                    </a:lnTo>
                    <a:lnTo>
                      <a:pt x="138" y="1136"/>
                    </a:lnTo>
                    <a:close/>
                    <a:moveTo>
                      <a:pt x="90" y="1189"/>
                    </a:moveTo>
                    <a:lnTo>
                      <a:pt x="90" y="1191"/>
                    </a:lnTo>
                    <a:lnTo>
                      <a:pt x="92" y="1193"/>
                    </a:lnTo>
                    <a:lnTo>
                      <a:pt x="94" y="1193"/>
                    </a:lnTo>
                    <a:lnTo>
                      <a:pt x="96" y="1193"/>
                    </a:lnTo>
                    <a:lnTo>
                      <a:pt x="95" y="1191"/>
                    </a:lnTo>
                    <a:lnTo>
                      <a:pt x="95" y="1189"/>
                    </a:lnTo>
                    <a:lnTo>
                      <a:pt x="93" y="1189"/>
                    </a:lnTo>
                    <a:lnTo>
                      <a:pt x="90" y="1189"/>
                    </a:lnTo>
                    <a:lnTo>
                      <a:pt x="89" y="1187"/>
                    </a:lnTo>
                    <a:lnTo>
                      <a:pt x="89" y="1185"/>
                    </a:lnTo>
                    <a:lnTo>
                      <a:pt x="87" y="1185"/>
                    </a:lnTo>
                    <a:lnTo>
                      <a:pt x="85" y="1186"/>
                    </a:lnTo>
                    <a:lnTo>
                      <a:pt x="85" y="1187"/>
                    </a:lnTo>
                    <a:lnTo>
                      <a:pt x="86" y="1189"/>
                    </a:lnTo>
                    <a:lnTo>
                      <a:pt x="84" y="1190"/>
                    </a:lnTo>
                    <a:lnTo>
                      <a:pt x="82" y="1190"/>
                    </a:lnTo>
                    <a:lnTo>
                      <a:pt x="82" y="1192"/>
                    </a:lnTo>
                    <a:lnTo>
                      <a:pt x="83" y="1194"/>
                    </a:lnTo>
                    <a:lnTo>
                      <a:pt x="85" y="1194"/>
                    </a:lnTo>
                    <a:lnTo>
                      <a:pt x="87" y="1193"/>
                    </a:lnTo>
                    <a:lnTo>
                      <a:pt x="86" y="1191"/>
                    </a:lnTo>
                    <a:lnTo>
                      <a:pt x="86" y="1189"/>
                    </a:lnTo>
                    <a:lnTo>
                      <a:pt x="88" y="1189"/>
                    </a:lnTo>
                    <a:lnTo>
                      <a:pt x="90" y="1189"/>
                    </a:lnTo>
                    <a:close/>
                    <a:moveTo>
                      <a:pt x="113" y="1208"/>
                    </a:moveTo>
                    <a:lnTo>
                      <a:pt x="112" y="1204"/>
                    </a:lnTo>
                    <a:lnTo>
                      <a:pt x="112" y="1202"/>
                    </a:lnTo>
                    <a:lnTo>
                      <a:pt x="111" y="1200"/>
                    </a:lnTo>
                    <a:lnTo>
                      <a:pt x="109" y="1200"/>
                    </a:lnTo>
                    <a:lnTo>
                      <a:pt x="106" y="1201"/>
                    </a:lnTo>
                    <a:lnTo>
                      <a:pt x="104" y="1201"/>
                    </a:lnTo>
                    <a:lnTo>
                      <a:pt x="102" y="1201"/>
                    </a:lnTo>
                    <a:lnTo>
                      <a:pt x="102" y="1203"/>
                    </a:lnTo>
                    <a:lnTo>
                      <a:pt x="103" y="1205"/>
                    </a:lnTo>
                    <a:lnTo>
                      <a:pt x="104" y="1209"/>
                    </a:lnTo>
                    <a:lnTo>
                      <a:pt x="105" y="1211"/>
                    </a:lnTo>
                    <a:lnTo>
                      <a:pt x="105" y="1214"/>
                    </a:lnTo>
                    <a:lnTo>
                      <a:pt x="107" y="1212"/>
                    </a:lnTo>
                    <a:lnTo>
                      <a:pt x="110" y="1212"/>
                    </a:lnTo>
                    <a:lnTo>
                      <a:pt x="114" y="1212"/>
                    </a:lnTo>
                    <a:lnTo>
                      <a:pt x="113" y="1208"/>
                    </a:lnTo>
                    <a:close/>
                    <a:moveTo>
                      <a:pt x="45" y="1300"/>
                    </a:moveTo>
                    <a:lnTo>
                      <a:pt x="44" y="1298"/>
                    </a:lnTo>
                    <a:lnTo>
                      <a:pt x="43" y="1296"/>
                    </a:lnTo>
                    <a:lnTo>
                      <a:pt x="42" y="1292"/>
                    </a:lnTo>
                    <a:lnTo>
                      <a:pt x="33" y="1293"/>
                    </a:lnTo>
                    <a:lnTo>
                      <a:pt x="32" y="1291"/>
                    </a:lnTo>
                    <a:lnTo>
                      <a:pt x="32" y="1290"/>
                    </a:lnTo>
                    <a:lnTo>
                      <a:pt x="31" y="1288"/>
                    </a:lnTo>
                    <a:lnTo>
                      <a:pt x="30" y="1286"/>
                    </a:lnTo>
                    <a:lnTo>
                      <a:pt x="28" y="1286"/>
                    </a:lnTo>
                    <a:lnTo>
                      <a:pt x="26" y="1287"/>
                    </a:lnTo>
                    <a:lnTo>
                      <a:pt x="27" y="1288"/>
                    </a:lnTo>
                    <a:lnTo>
                      <a:pt x="28" y="1290"/>
                    </a:lnTo>
                    <a:lnTo>
                      <a:pt x="28" y="1292"/>
                    </a:lnTo>
                    <a:lnTo>
                      <a:pt x="29" y="1294"/>
                    </a:lnTo>
                    <a:lnTo>
                      <a:pt x="31" y="1294"/>
                    </a:lnTo>
                    <a:lnTo>
                      <a:pt x="33" y="1293"/>
                    </a:lnTo>
                    <a:lnTo>
                      <a:pt x="34" y="1295"/>
                    </a:lnTo>
                    <a:lnTo>
                      <a:pt x="34" y="1298"/>
                    </a:lnTo>
                    <a:lnTo>
                      <a:pt x="36" y="1298"/>
                    </a:lnTo>
                    <a:lnTo>
                      <a:pt x="38" y="1296"/>
                    </a:lnTo>
                    <a:lnTo>
                      <a:pt x="39" y="1299"/>
                    </a:lnTo>
                    <a:lnTo>
                      <a:pt x="40" y="1301"/>
                    </a:lnTo>
                    <a:lnTo>
                      <a:pt x="43" y="1301"/>
                    </a:lnTo>
                    <a:lnTo>
                      <a:pt x="45" y="1300"/>
                    </a:lnTo>
                    <a:close/>
                    <a:moveTo>
                      <a:pt x="48" y="1333"/>
                    </a:moveTo>
                    <a:lnTo>
                      <a:pt x="47" y="1331"/>
                    </a:lnTo>
                    <a:lnTo>
                      <a:pt x="47" y="1329"/>
                    </a:lnTo>
                    <a:lnTo>
                      <a:pt x="49" y="1328"/>
                    </a:lnTo>
                    <a:lnTo>
                      <a:pt x="51" y="1328"/>
                    </a:lnTo>
                    <a:lnTo>
                      <a:pt x="50" y="1326"/>
                    </a:lnTo>
                    <a:lnTo>
                      <a:pt x="49" y="1324"/>
                    </a:lnTo>
                    <a:lnTo>
                      <a:pt x="47" y="1324"/>
                    </a:lnTo>
                    <a:lnTo>
                      <a:pt x="45" y="1325"/>
                    </a:lnTo>
                    <a:lnTo>
                      <a:pt x="45" y="1323"/>
                    </a:lnTo>
                    <a:lnTo>
                      <a:pt x="44" y="1321"/>
                    </a:lnTo>
                    <a:lnTo>
                      <a:pt x="43" y="1319"/>
                    </a:lnTo>
                    <a:lnTo>
                      <a:pt x="42" y="1317"/>
                    </a:lnTo>
                    <a:lnTo>
                      <a:pt x="42" y="1316"/>
                    </a:lnTo>
                    <a:lnTo>
                      <a:pt x="40" y="1313"/>
                    </a:lnTo>
                    <a:lnTo>
                      <a:pt x="43" y="1312"/>
                    </a:lnTo>
                    <a:lnTo>
                      <a:pt x="45" y="1312"/>
                    </a:lnTo>
                    <a:lnTo>
                      <a:pt x="44" y="1310"/>
                    </a:lnTo>
                    <a:lnTo>
                      <a:pt x="43" y="1308"/>
                    </a:lnTo>
                    <a:lnTo>
                      <a:pt x="40" y="1309"/>
                    </a:lnTo>
                    <a:lnTo>
                      <a:pt x="38" y="1309"/>
                    </a:lnTo>
                    <a:lnTo>
                      <a:pt x="39" y="1311"/>
                    </a:lnTo>
                    <a:lnTo>
                      <a:pt x="40" y="1313"/>
                    </a:lnTo>
                    <a:lnTo>
                      <a:pt x="38" y="1313"/>
                    </a:lnTo>
                    <a:lnTo>
                      <a:pt x="36" y="1315"/>
                    </a:lnTo>
                    <a:lnTo>
                      <a:pt x="34" y="1315"/>
                    </a:lnTo>
                    <a:lnTo>
                      <a:pt x="32" y="1315"/>
                    </a:lnTo>
                    <a:lnTo>
                      <a:pt x="33" y="1317"/>
                    </a:lnTo>
                    <a:lnTo>
                      <a:pt x="33" y="1319"/>
                    </a:lnTo>
                    <a:lnTo>
                      <a:pt x="35" y="1319"/>
                    </a:lnTo>
                    <a:lnTo>
                      <a:pt x="37" y="1318"/>
                    </a:lnTo>
                    <a:lnTo>
                      <a:pt x="38" y="1320"/>
                    </a:lnTo>
                    <a:lnTo>
                      <a:pt x="39" y="1322"/>
                    </a:lnTo>
                    <a:lnTo>
                      <a:pt x="40" y="1324"/>
                    </a:lnTo>
                    <a:lnTo>
                      <a:pt x="40" y="1326"/>
                    </a:lnTo>
                    <a:lnTo>
                      <a:pt x="43" y="1325"/>
                    </a:lnTo>
                    <a:lnTo>
                      <a:pt x="45" y="1325"/>
                    </a:lnTo>
                    <a:lnTo>
                      <a:pt x="46" y="1327"/>
                    </a:lnTo>
                    <a:lnTo>
                      <a:pt x="47" y="1329"/>
                    </a:lnTo>
                    <a:lnTo>
                      <a:pt x="45" y="1329"/>
                    </a:lnTo>
                    <a:lnTo>
                      <a:pt x="43" y="1329"/>
                    </a:lnTo>
                    <a:lnTo>
                      <a:pt x="44" y="1332"/>
                    </a:lnTo>
                    <a:lnTo>
                      <a:pt x="44" y="1334"/>
                    </a:lnTo>
                    <a:lnTo>
                      <a:pt x="42" y="1334"/>
                    </a:lnTo>
                    <a:lnTo>
                      <a:pt x="39" y="1335"/>
                    </a:lnTo>
                    <a:lnTo>
                      <a:pt x="40" y="1337"/>
                    </a:lnTo>
                    <a:lnTo>
                      <a:pt x="42" y="1339"/>
                    </a:lnTo>
                    <a:lnTo>
                      <a:pt x="44" y="1338"/>
                    </a:lnTo>
                    <a:lnTo>
                      <a:pt x="46" y="1338"/>
                    </a:lnTo>
                    <a:lnTo>
                      <a:pt x="45" y="1336"/>
                    </a:lnTo>
                    <a:lnTo>
                      <a:pt x="44" y="1334"/>
                    </a:lnTo>
                    <a:lnTo>
                      <a:pt x="48" y="1333"/>
                    </a:lnTo>
                    <a:close/>
                    <a:moveTo>
                      <a:pt x="100" y="1222"/>
                    </a:moveTo>
                    <a:lnTo>
                      <a:pt x="101" y="1222"/>
                    </a:lnTo>
                    <a:lnTo>
                      <a:pt x="104" y="1222"/>
                    </a:lnTo>
                    <a:lnTo>
                      <a:pt x="104" y="1223"/>
                    </a:lnTo>
                    <a:lnTo>
                      <a:pt x="105" y="1225"/>
                    </a:lnTo>
                    <a:lnTo>
                      <a:pt x="103" y="1226"/>
                    </a:lnTo>
                    <a:lnTo>
                      <a:pt x="101" y="1226"/>
                    </a:lnTo>
                    <a:lnTo>
                      <a:pt x="101" y="1228"/>
                    </a:lnTo>
                    <a:lnTo>
                      <a:pt x="102" y="1231"/>
                    </a:lnTo>
                    <a:lnTo>
                      <a:pt x="104" y="1229"/>
                    </a:lnTo>
                    <a:lnTo>
                      <a:pt x="106" y="1229"/>
                    </a:lnTo>
                    <a:lnTo>
                      <a:pt x="105" y="1227"/>
                    </a:lnTo>
                    <a:lnTo>
                      <a:pt x="105" y="1225"/>
                    </a:lnTo>
                    <a:lnTo>
                      <a:pt x="107" y="1225"/>
                    </a:lnTo>
                    <a:lnTo>
                      <a:pt x="110" y="1225"/>
                    </a:lnTo>
                    <a:lnTo>
                      <a:pt x="109" y="1221"/>
                    </a:lnTo>
                    <a:lnTo>
                      <a:pt x="106" y="1221"/>
                    </a:lnTo>
                    <a:lnTo>
                      <a:pt x="104" y="1222"/>
                    </a:lnTo>
                    <a:lnTo>
                      <a:pt x="103" y="1220"/>
                    </a:lnTo>
                    <a:lnTo>
                      <a:pt x="102" y="1218"/>
                    </a:lnTo>
                    <a:lnTo>
                      <a:pt x="100" y="1218"/>
                    </a:lnTo>
                    <a:lnTo>
                      <a:pt x="98" y="1218"/>
                    </a:lnTo>
                    <a:lnTo>
                      <a:pt x="99" y="1220"/>
                    </a:lnTo>
                    <a:lnTo>
                      <a:pt x="100" y="1222"/>
                    </a:lnTo>
                    <a:close/>
                    <a:moveTo>
                      <a:pt x="456" y="769"/>
                    </a:moveTo>
                    <a:lnTo>
                      <a:pt x="459" y="769"/>
                    </a:lnTo>
                    <a:lnTo>
                      <a:pt x="461" y="769"/>
                    </a:lnTo>
                    <a:lnTo>
                      <a:pt x="461" y="767"/>
                    </a:lnTo>
                    <a:lnTo>
                      <a:pt x="460" y="765"/>
                    </a:lnTo>
                    <a:lnTo>
                      <a:pt x="460" y="763"/>
                    </a:lnTo>
                    <a:lnTo>
                      <a:pt x="460" y="760"/>
                    </a:lnTo>
                    <a:lnTo>
                      <a:pt x="458" y="760"/>
                    </a:lnTo>
                    <a:lnTo>
                      <a:pt x="455" y="760"/>
                    </a:lnTo>
                    <a:lnTo>
                      <a:pt x="453" y="760"/>
                    </a:lnTo>
                    <a:lnTo>
                      <a:pt x="451" y="760"/>
                    </a:lnTo>
                    <a:lnTo>
                      <a:pt x="450" y="758"/>
                    </a:lnTo>
                    <a:lnTo>
                      <a:pt x="450" y="756"/>
                    </a:lnTo>
                    <a:lnTo>
                      <a:pt x="448" y="756"/>
                    </a:lnTo>
                    <a:lnTo>
                      <a:pt x="446" y="756"/>
                    </a:lnTo>
                    <a:lnTo>
                      <a:pt x="446" y="758"/>
                    </a:lnTo>
                    <a:lnTo>
                      <a:pt x="447" y="760"/>
                    </a:lnTo>
                    <a:lnTo>
                      <a:pt x="449" y="760"/>
                    </a:lnTo>
                    <a:lnTo>
                      <a:pt x="451" y="760"/>
                    </a:lnTo>
                    <a:lnTo>
                      <a:pt x="451" y="763"/>
                    </a:lnTo>
                    <a:lnTo>
                      <a:pt x="451" y="765"/>
                    </a:lnTo>
                    <a:lnTo>
                      <a:pt x="452" y="767"/>
                    </a:lnTo>
                    <a:lnTo>
                      <a:pt x="452" y="769"/>
                    </a:lnTo>
                    <a:lnTo>
                      <a:pt x="452" y="771"/>
                    </a:lnTo>
                    <a:lnTo>
                      <a:pt x="453" y="773"/>
                    </a:lnTo>
                    <a:lnTo>
                      <a:pt x="455" y="773"/>
                    </a:lnTo>
                    <a:lnTo>
                      <a:pt x="458" y="773"/>
                    </a:lnTo>
                    <a:lnTo>
                      <a:pt x="456" y="771"/>
                    </a:lnTo>
                    <a:lnTo>
                      <a:pt x="456" y="769"/>
                    </a:lnTo>
                    <a:close/>
                    <a:moveTo>
                      <a:pt x="501" y="703"/>
                    </a:moveTo>
                    <a:lnTo>
                      <a:pt x="510" y="703"/>
                    </a:lnTo>
                    <a:lnTo>
                      <a:pt x="514" y="703"/>
                    </a:lnTo>
                    <a:lnTo>
                      <a:pt x="514" y="699"/>
                    </a:lnTo>
                    <a:lnTo>
                      <a:pt x="511" y="699"/>
                    </a:lnTo>
                    <a:lnTo>
                      <a:pt x="509" y="699"/>
                    </a:lnTo>
                    <a:lnTo>
                      <a:pt x="509" y="697"/>
                    </a:lnTo>
                    <a:lnTo>
                      <a:pt x="509" y="694"/>
                    </a:lnTo>
                    <a:lnTo>
                      <a:pt x="506" y="694"/>
                    </a:lnTo>
                    <a:lnTo>
                      <a:pt x="504" y="694"/>
                    </a:lnTo>
                    <a:lnTo>
                      <a:pt x="500" y="694"/>
                    </a:lnTo>
                    <a:lnTo>
                      <a:pt x="501" y="703"/>
                    </a:lnTo>
                    <a:close/>
                    <a:moveTo>
                      <a:pt x="30" y="1333"/>
                    </a:moveTo>
                    <a:lnTo>
                      <a:pt x="29" y="1331"/>
                    </a:lnTo>
                    <a:lnTo>
                      <a:pt x="28" y="1328"/>
                    </a:lnTo>
                    <a:lnTo>
                      <a:pt x="26" y="1328"/>
                    </a:lnTo>
                    <a:lnTo>
                      <a:pt x="23" y="1329"/>
                    </a:lnTo>
                    <a:lnTo>
                      <a:pt x="23" y="1327"/>
                    </a:lnTo>
                    <a:lnTo>
                      <a:pt x="22" y="1325"/>
                    </a:lnTo>
                    <a:lnTo>
                      <a:pt x="20" y="1325"/>
                    </a:lnTo>
                    <a:lnTo>
                      <a:pt x="18" y="1326"/>
                    </a:lnTo>
                    <a:lnTo>
                      <a:pt x="16" y="1326"/>
                    </a:lnTo>
                    <a:lnTo>
                      <a:pt x="14" y="1327"/>
                    </a:lnTo>
                    <a:lnTo>
                      <a:pt x="13" y="1325"/>
                    </a:lnTo>
                    <a:lnTo>
                      <a:pt x="13" y="1323"/>
                    </a:lnTo>
                    <a:lnTo>
                      <a:pt x="15" y="1322"/>
                    </a:lnTo>
                    <a:lnTo>
                      <a:pt x="16" y="1322"/>
                    </a:lnTo>
                    <a:lnTo>
                      <a:pt x="16" y="1320"/>
                    </a:lnTo>
                    <a:lnTo>
                      <a:pt x="15" y="1318"/>
                    </a:lnTo>
                    <a:lnTo>
                      <a:pt x="17" y="1318"/>
                    </a:lnTo>
                    <a:lnTo>
                      <a:pt x="19" y="1318"/>
                    </a:lnTo>
                    <a:lnTo>
                      <a:pt x="18" y="1316"/>
                    </a:lnTo>
                    <a:lnTo>
                      <a:pt x="18" y="1313"/>
                    </a:lnTo>
                    <a:lnTo>
                      <a:pt x="16" y="1313"/>
                    </a:lnTo>
                    <a:lnTo>
                      <a:pt x="14" y="1315"/>
                    </a:lnTo>
                    <a:lnTo>
                      <a:pt x="12" y="1315"/>
                    </a:lnTo>
                    <a:lnTo>
                      <a:pt x="10" y="1315"/>
                    </a:lnTo>
                    <a:lnTo>
                      <a:pt x="9" y="1313"/>
                    </a:lnTo>
                    <a:lnTo>
                      <a:pt x="7" y="1311"/>
                    </a:lnTo>
                    <a:lnTo>
                      <a:pt x="5" y="1311"/>
                    </a:lnTo>
                    <a:lnTo>
                      <a:pt x="3" y="1311"/>
                    </a:lnTo>
                    <a:lnTo>
                      <a:pt x="2" y="1310"/>
                    </a:lnTo>
                    <a:lnTo>
                      <a:pt x="2" y="1308"/>
                    </a:lnTo>
                    <a:lnTo>
                      <a:pt x="1" y="1306"/>
                    </a:lnTo>
                    <a:lnTo>
                      <a:pt x="0" y="1304"/>
                    </a:lnTo>
                    <a:lnTo>
                      <a:pt x="2" y="1304"/>
                    </a:lnTo>
                    <a:lnTo>
                      <a:pt x="4" y="1303"/>
                    </a:lnTo>
                    <a:lnTo>
                      <a:pt x="3" y="1301"/>
                    </a:lnTo>
                    <a:lnTo>
                      <a:pt x="3" y="1300"/>
                    </a:lnTo>
                    <a:lnTo>
                      <a:pt x="5" y="1299"/>
                    </a:lnTo>
                    <a:lnTo>
                      <a:pt x="7" y="1299"/>
                    </a:lnTo>
                    <a:lnTo>
                      <a:pt x="7" y="1299"/>
                    </a:lnTo>
                    <a:lnTo>
                      <a:pt x="7" y="1301"/>
                    </a:lnTo>
                    <a:lnTo>
                      <a:pt x="9" y="1302"/>
                    </a:lnTo>
                    <a:lnTo>
                      <a:pt x="9" y="1303"/>
                    </a:lnTo>
                    <a:lnTo>
                      <a:pt x="11" y="1302"/>
                    </a:lnTo>
                    <a:lnTo>
                      <a:pt x="13" y="1302"/>
                    </a:lnTo>
                    <a:lnTo>
                      <a:pt x="12" y="1300"/>
                    </a:lnTo>
                    <a:lnTo>
                      <a:pt x="12" y="1298"/>
                    </a:lnTo>
                    <a:lnTo>
                      <a:pt x="14" y="1298"/>
                    </a:lnTo>
                    <a:lnTo>
                      <a:pt x="16" y="1296"/>
                    </a:lnTo>
                    <a:lnTo>
                      <a:pt x="14" y="1293"/>
                    </a:lnTo>
                    <a:lnTo>
                      <a:pt x="14" y="1291"/>
                    </a:lnTo>
                    <a:lnTo>
                      <a:pt x="13" y="1289"/>
                    </a:lnTo>
                    <a:lnTo>
                      <a:pt x="12" y="1287"/>
                    </a:lnTo>
                    <a:lnTo>
                      <a:pt x="12" y="1285"/>
                    </a:lnTo>
                    <a:lnTo>
                      <a:pt x="11" y="1285"/>
                    </a:lnTo>
                    <a:lnTo>
                      <a:pt x="9" y="1285"/>
                    </a:lnTo>
                    <a:lnTo>
                      <a:pt x="7" y="1286"/>
                    </a:lnTo>
                    <a:lnTo>
                      <a:pt x="6" y="1286"/>
                    </a:lnTo>
                    <a:lnTo>
                      <a:pt x="6" y="1284"/>
                    </a:lnTo>
                    <a:lnTo>
                      <a:pt x="5" y="1282"/>
                    </a:lnTo>
                    <a:lnTo>
                      <a:pt x="7" y="1282"/>
                    </a:lnTo>
                    <a:lnTo>
                      <a:pt x="10" y="1281"/>
                    </a:lnTo>
                    <a:lnTo>
                      <a:pt x="10" y="1278"/>
                    </a:lnTo>
                    <a:lnTo>
                      <a:pt x="9" y="1277"/>
                    </a:lnTo>
                    <a:lnTo>
                      <a:pt x="11" y="1276"/>
                    </a:lnTo>
                    <a:lnTo>
                      <a:pt x="13" y="1276"/>
                    </a:lnTo>
                    <a:lnTo>
                      <a:pt x="15" y="1275"/>
                    </a:lnTo>
                    <a:lnTo>
                      <a:pt x="17" y="1275"/>
                    </a:lnTo>
                    <a:lnTo>
                      <a:pt x="17" y="1273"/>
                    </a:lnTo>
                    <a:lnTo>
                      <a:pt x="16" y="1271"/>
                    </a:lnTo>
                    <a:lnTo>
                      <a:pt x="14" y="1271"/>
                    </a:lnTo>
                    <a:lnTo>
                      <a:pt x="12" y="1272"/>
                    </a:lnTo>
                    <a:lnTo>
                      <a:pt x="11" y="1270"/>
                    </a:lnTo>
                    <a:lnTo>
                      <a:pt x="11" y="1268"/>
                    </a:lnTo>
                    <a:lnTo>
                      <a:pt x="13" y="1268"/>
                    </a:lnTo>
                    <a:lnTo>
                      <a:pt x="15" y="1267"/>
                    </a:lnTo>
                    <a:lnTo>
                      <a:pt x="14" y="1265"/>
                    </a:lnTo>
                    <a:lnTo>
                      <a:pt x="14" y="1264"/>
                    </a:lnTo>
                    <a:lnTo>
                      <a:pt x="15" y="1262"/>
                    </a:lnTo>
                    <a:lnTo>
                      <a:pt x="18" y="1262"/>
                    </a:lnTo>
                    <a:lnTo>
                      <a:pt x="20" y="1261"/>
                    </a:lnTo>
                    <a:lnTo>
                      <a:pt x="22" y="1261"/>
                    </a:lnTo>
                    <a:lnTo>
                      <a:pt x="21" y="1259"/>
                    </a:lnTo>
                    <a:lnTo>
                      <a:pt x="20" y="1257"/>
                    </a:lnTo>
                    <a:lnTo>
                      <a:pt x="22" y="1257"/>
                    </a:lnTo>
                    <a:lnTo>
                      <a:pt x="26" y="1257"/>
                    </a:lnTo>
                    <a:lnTo>
                      <a:pt x="28" y="1256"/>
                    </a:lnTo>
                    <a:lnTo>
                      <a:pt x="30" y="1256"/>
                    </a:lnTo>
                    <a:lnTo>
                      <a:pt x="29" y="1254"/>
                    </a:lnTo>
                    <a:lnTo>
                      <a:pt x="28" y="1252"/>
                    </a:lnTo>
                    <a:lnTo>
                      <a:pt x="26" y="1252"/>
                    </a:lnTo>
                    <a:lnTo>
                      <a:pt x="23" y="1253"/>
                    </a:lnTo>
                    <a:lnTo>
                      <a:pt x="23" y="1251"/>
                    </a:lnTo>
                    <a:lnTo>
                      <a:pt x="22" y="1249"/>
                    </a:lnTo>
                    <a:lnTo>
                      <a:pt x="25" y="1248"/>
                    </a:lnTo>
                    <a:lnTo>
                      <a:pt x="27" y="1248"/>
                    </a:lnTo>
                    <a:lnTo>
                      <a:pt x="29" y="1248"/>
                    </a:lnTo>
                    <a:lnTo>
                      <a:pt x="31" y="1246"/>
                    </a:lnTo>
                    <a:lnTo>
                      <a:pt x="31" y="1244"/>
                    </a:lnTo>
                    <a:lnTo>
                      <a:pt x="30" y="1243"/>
                    </a:lnTo>
                    <a:lnTo>
                      <a:pt x="28" y="1243"/>
                    </a:lnTo>
                    <a:lnTo>
                      <a:pt x="26" y="1243"/>
                    </a:lnTo>
                    <a:lnTo>
                      <a:pt x="25" y="1241"/>
                    </a:lnTo>
                    <a:lnTo>
                      <a:pt x="25" y="1239"/>
                    </a:lnTo>
                    <a:lnTo>
                      <a:pt x="27" y="1239"/>
                    </a:lnTo>
                    <a:lnTo>
                      <a:pt x="29" y="1239"/>
                    </a:lnTo>
                    <a:lnTo>
                      <a:pt x="29" y="1239"/>
                    </a:lnTo>
                    <a:lnTo>
                      <a:pt x="30" y="1241"/>
                    </a:lnTo>
                    <a:lnTo>
                      <a:pt x="30" y="1242"/>
                    </a:lnTo>
                    <a:lnTo>
                      <a:pt x="30" y="1243"/>
                    </a:lnTo>
                    <a:lnTo>
                      <a:pt x="32" y="1242"/>
                    </a:lnTo>
                    <a:lnTo>
                      <a:pt x="34" y="1242"/>
                    </a:lnTo>
                    <a:lnTo>
                      <a:pt x="34" y="1240"/>
                    </a:lnTo>
                    <a:lnTo>
                      <a:pt x="33" y="1238"/>
                    </a:lnTo>
                    <a:lnTo>
                      <a:pt x="32" y="1236"/>
                    </a:lnTo>
                    <a:lnTo>
                      <a:pt x="32" y="1234"/>
                    </a:lnTo>
                    <a:lnTo>
                      <a:pt x="34" y="1234"/>
                    </a:lnTo>
                    <a:lnTo>
                      <a:pt x="36" y="1233"/>
                    </a:lnTo>
                    <a:lnTo>
                      <a:pt x="38" y="1233"/>
                    </a:lnTo>
                    <a:lnTo>
                      <a:pt x="40" y="1233"/>
                    </a:lnTo>
                    <a:lnTo>
                      <a:pt x="39" y="1231"/>
                    </a:lnTo>
                    <a:lnTo>
                      <a:pt x="39" y="1228"/>
                    </a:lnTo>
                    <a:lnTo>
                      <a:pt x="38" y="1226"/>
                    </a:lnTo>
                    <a:lnTo>
                      <a:pt x="38" y="1224"/>
                    </a:lnTo>
                    <a:lnTo>
                      <a:pt x="40" y="1224"/>
                    </a:lnTo>
                    <a:lnTo>
                      <a:pt x="43" y="1224"/>
                    </a:lnTo>
                    <a:lnTo>
                      <a:pt x="42" y="1222"/>
                    </a:lnTo>
                    <a:lnTo>
                      <a:pt x="42" y="1220"/>
                    </a:lnTo>
                    <a:lnTo>
                      <a:pt x="44" y="1219"/>
                    </a:lnTo>
                    <a:lnTo>
                      <a:pt x="46" y="1219"/>
                    </a:lnTo>
                    <a:lnTo>
                      <a:pt x="46" y="1221"/>
                    </a:lnTo>
                    <a:lnTo>
                      <a:pt x="47" y="1223"/>
                    </a:lnTo>
                    <a:lnTo>
                      <a:pt x="49" y="1223"/>
                    </a:lnTo>
                    <a:lnTo>
                      <a:pt x="51" y="1223"/>
                    </a:lnTo>
                    <a:lnTo>
                      <a:pt x="53" y="1223"/>
                    </a:lnTo>
                    <a:lnTo>
                      <a:pt x="55" y="1222"/>
                    </a:lnTo>
                    <a:lnTo>
                      <a:pt x="60" y="1222"/>
                    </a:lnTo>
                    <a:lnTo>
                      <a:pt x="59" y="1220"/>
                    </a:lnTo>
                    <a:lnTo>
                      <a:pt x="59" y="1218"/>
                    </a:lnTo>
                    <a:lnTo>
                      <a:pt x="56" y="1218"/>
                    </a:lnTo>
                    <a:lnTo>
                      <a:pt x="54" y="1218"/>
                    </a:lnTo>
                    <a:lnTo>
                      <a:pt x="52" y="1219"/>
                    </a:lnTo>
                    <a:lnTo>
                      <a:pt x="50" y="1219"/>
                    </a:lnTo>
                    <a:lnTo>
                      <a:pt x="49" y="1217"/>
                    </a:lnTo>
                    <a:lnTo>
                      <a:pt x="49" y="1215"/>
                    </a:lnTo>
                    <a:lnTo>
                      <a:pt x="48" y="1210"/>
                    </a:lnTo>
                    <a:lnTo>
                      <a:pt x="47" y="1208"/>
                    </a:lnTo>
                    <a:lnTo>
                      <a:pt x="46" y="1206"/>
                    </a:lnTo>
                    <a:lnTo>
                      <a:pt x="48" y="1206"/>
                    </a:lnTo>
                    <a:lnTo>
                      <a:pt x="51" y="1206"/>
                    </a:lnTo>
                    <a:lnTo>
                      <a:pt x="51" y="1208"/>
                    </a:lnTo>
                    <a:lnTo>
                      <a:pt x="52" y="1210"/>
                    </a:lnTo>
                    <a:lnTo>
                      <a:pt x="61" y="1209"/>
                    </a:lnTo>
                    <a:lnTo>
                      <a:pt x="63" y="1208"/>
                    </a:lnTo>
                    <a:lnTo>
                      <a:pt x="65" y="1208"/>
                    </a:lnTo>
                    <a:lnTo>
                      <a:pt x="65" y="1210"/>
                    </a:lnTo>
                    <a:lnTo>
                      <a:pt x="66" y="1212"/>
                    </a:lnTo>
                    <a:lnTo>
                      <a:pt x="68" y="1212"/>
                    </a:lnTo>
                    <a:lnTo>
                      <a:pt x="70" y="1212"/>
                    </a:lnTo>
                    <a:lnTo>
                      <a:pt x="70" y="1215"/>
                    </a:lnTo>
                    <a:lnTo>
                      <a:pt x="71" y="1217"/>
                    </a:lnTo>
                    <a:lnTo>
                      <a:pt x="73" y="1216"/>
                    </a:lnTo>
                    <a:lnTo>
                      <a:pt x="76" y="1216"/>
                    </a:lnTo>
                    <a:lnTo>
                      <a:pt x="75" y="1211"/>
                    </a:lnTo>
                    <a:lnTo>
                      <a:pt x="75" y="1209"/>
                    </a:lnTo>
                    <a:lnTo>
                      <a:pt x="73" y="1208"/>
                    </a:lnTo>
                    <a:lnTo>
                      <a:pt x="71" y="1208"/>
                    </a:lnTo>
                    <a:lnTo>
                      <a:pt x="69" y="1208"/>
                    </a:lnTo>
                    <a:lnTo>
                      <a:pt x="67" y="1208"/>
                    </a:lnTo>
                    <a:lnTo>
                      <a:pt x="65" y="1208"/>
                    </a:lnTo>
                    <a:lnTo>
                      <a:pt x="64" y="1207"/>
                    </a:lnTo>
                    <a:lnTo>
                      <a:pt x="64" y="1205"/>
                    </a:lnTo>
                    <a:lnTo>
                      <a:pt x="63" y="1202"/>
                    </a:lnTo>
                    <a:lnTo>
                      <a:pt x="63" y="1201"/>
                    </a:lnTo>
                    <a:lnTo>
                      <a:pt x="60" y="1201"/>
                    </a:lnTo>
                    <a:lnTo>
                      <a:pt x="59" y="1201"/>
                    </a:lnTo>
                    <a:lnTo>
                      <a:pt x="57" y="1199"/>
                    </a:lnTo>
                    <a:lnTo>
                      <a:pt x="56" y="1196"/>
                    </a:lnTo>
                    <a:lnTo>
                      <a:pt x="60" y="1196"/>
                    </a:lnTo>
                    <a:lnTo>
                      <a:pt x="62" y="1196"/>
                    </a:lnTo>
                    <a:lnTo>
                      <a:pt x="61" y="1194"/>
                    </a:lnTo>
                    <a:lnTo>
                      <a:pt x="60" y="1192"/>
                    </a:lnTo>
                    <a:lnTo>
                      <a:pt x="60" y="1190"/>
                    </a:lnTo>
                    <a:lnTo>
                      <a:pt x="59" y="1188"/>
                    </a:lnTo>
                    <a:lnTo>
                      <a:pt x="61" y="1188"/>
                    </a:lnTo>
                    <a:lnTo>
                      <a:pt x="63" y="1188"/>
                    </a:lnTo>
                    <a:lnTo>
                      <a:pt x="63" y="1185"/>
                    </a:lnTo>
                    <a:lnTo>
                      <a:pt x="62" y="1184"/>
                    </a:lnTo>
                    <a:lnTo>
                      <a:pt x="64" y="1183"/>
                    </a:lnTo>
                    <a:lnTo>
                      <a:pt x="66" y="1183"/>
                    </a:lnTo>
                    <a:lnTo>
                      <a:pt x="67" y="1185"/>
                    </a:lnTo>
                    <a:lnTo>
                      <a:pt x="67" y="1187"/>
                    </a:lnTo>
                    <a:lnTo>
                      <a:pt x="70" y="1187"/>
                    </a:lnTo>
                    <a:lnTo>
                      <a:pt x="72" y="1187"/>
                    </a:lnTo>
                    <a:lnTo>
                      <a:pt x="71" y="1185"/>
                    </a:lnTo>
                    <a:lnTo>
                      <a:pt x="70" y="1183"/>
                    </a:lnTo>
                    <a:lnTo>
                      <a:pt x="72" y="1183"/>
                    </a:lnTo>
                    <a:lnTo>
                      <a:pt x="75" y="1182"/>
                    </a:lnTo>
                    <a:lnTo>
                      <a:pt x="75" y="1179"/>
                    </a:lnTo>
                    <a:lnTo>
                      <a:pt x="73" y="1177"/>
                    </a:lnTo>
                    <a:lnTo>
                      <a:pt x="77" y="1177"/>
                    </a:lnTo>
                    <a:lnTo>
                      <a:pt x="79" y="1177"/>
                    </a:lnTo>
                    <a:lnTo>
                      <a:pt x="78" y="1175"/>
                    </a:lnTo>
                    <a:lnTo>
                      <a:pt x="78" y="1173"/>
                    </a:lnTo>
                    <a:lnTo>
                      <a:pt x="75" y="1173"/>
                    </a:lnTo>
                    <a:lnTo>
                      <a:pt x="72" y="1174"/>
                    </a:lnTo>
                    <a:lnTo>
                      <a:pt x="72" y="1172"/>
                    </a:lnTo>
                    <a:lnTo>
                      <a:pt x="71" y="1170"/>
                    </a:lnTo>
                    <a:lnTo>
                      <a:pt x="75" y="1170"/>
                    </a:lnTo>
                    <a:lnTo>
                      <a:pt x="77" y="1169"/>
                    </a:lnTo>
                    <a:lnTo>
                      <a:pt x="76" y="1167"/>
                    </a:lnTo>
                    <a:lnTo>
                      <a:pt x="76" y="1166"/>
                    </a:lnTo>
                    <a:lnTo>
                      <a:pt x="75" y="1164"/>
                    </a:lnTo>
                    <a:lnTo>
                      <a:pt x="75" y="1161"/>
                    </a:lnTo>
                    <a:lnTo>
                      <a:pt x="77" y="1160"/>
                    </a:lnTo>
                    <a:lnTo>
                      <a:pt x="79" y="1160"/>
                    </a:lnTo>
                    <a:lnTo>
                      <a:pt x="78" y="1158"/>
                    </a:lnTo>
                    <a:lnTo>
                      <a:pt x="78" y="1156"/>
                    </a:lnTo>
                    <a:lnTo>
                      <a:pt x="80" y="1156"/>
                    </a:lnTo>
                    <a:lnTo>
                      <a:pt x="82" y="1156"/>
                    </a:lnTo>
                    <a:lnTo>
                      <a:pt x="81" y="1154"/>
                    </a:lnTo>
                    <a:lnTo>
                      <a:pt x="81" y="1152"/>
                    </a:lnTo>
                    <a:lnTo>
                      <a:pt x="83" y="1152"/>
                    </a:lnTo>
                    <a:lnTo>
                      <a:pt x="85" y="1152"/>
                    </a:lnTo>
                    <a:lnTo>
                      <a:pt x="84" y="1150"/>
                    </a:lnTo>
                    <a:lnTo>
                      <a:pt x="84" y="1148"/>
                    </a:lnTo>
                    <a:lnTo>
                      <a:pt x="86" y="1148"/>
                    </a:lnTo>
                    <a:lnTo>
                      <a:pt x="88" y="1148"/>
                    </a:lnTo>
                    <a:lnTo>
                      <a:pt x="90" y="1148"/>
                    </a:lnTo>
                    <a:lnTo>
                      <a:pt x="93" y="1146"/>
                    </a:lnTo>
                    <a:lnTo>
                      <a:pt x="93" y="1144"/>
                    </a:lnTo>
                    <a:lnTo>
                      <a:pt x="92" y="1142"/>
                    </a:lnTo>
                    <a:lnTo>
                      <a:pt x="92" y="1140"/>
                    </a:lnTo>
                    <a:lnTo>
                      <a:pt x="90" y="1139"/>
                    </a:lnTo>
                    <a:lnTo>
                      <a:pt x="93" y="1138"/>
                    </a:lnTo>
                    <a:lnTo>
                      <a:pt x="95" y="1138"/>
                    </a:lnTo>
                    <a:lnTo>
                      <a:pt x="95" y="1136"/>
                    </a:lnTo>
                    <a:lnTo>
                      <a:pt x="94" y="1134"/>
                    </a:lnTo>
                    <a:lnTo>
                      <a:pt x="96" y="1134"/>
                    </a:lnTo>
                    <a:lnTo>
                      <a:pt x="98" y="1134"/>
                    </a:lnTo>
                    <a:lnTo>
                      <a:pt x="98" y="1132"/>
                    </a:lnTo>
                    <a:lnTo>
                      <a:pt x="98" y="1129"/>
                    </a:lnTo>
                    <a:lnTo>
                      <a:pt x="100" y="1129"/>
                    </a:lnTo>
                    <a:lnTo>
                      <a:pt x="102" y="1129"/>
                    </a:lnTo>
                    <a:lnTo>
                      <a:pt x="101" y="1127"/>
                    </a:lnTo>
                    <a:lnTo>
                      <a:pt x="101" y="1125"/>
                    </a:lnTo>
                    <a:lnTo>
                      <a:pt x="103" y="1125"/>
                    </a:lnTo>
                    <a:lnTo>
                      <a:pt x="105" y="1125"/>
                    </a:lnTo>
                    <a:lnTo>
                      <a:pt x="105" y="1127"/>
                    </a:lnTo>
                    <a:lnTo>
                      <a:pt x="106" y="1129"/>
                    </a:lnTo>
                    <a:lnTo>
                      <a:pt x="106" y="1132"/>
                    </a:lnTo>
                    <a:lnTo>
                      <a:pt x="107" y="1134"/>
                    </a:lnTo>
                    <a:lnTo>
                      <a:pt x="110" y="1134"/>
                    </a:lnTo>
                    <a:lnTo>
                      <a:pt x="112" y="1133"/>
                    </a:lnTo>
                    <a:lnTo>
                      <a:pt x="111" y="1131"/>
                    </a:lnTo>
                    <a:lnTo>
                      <a:pt x="111" y="1128"/>
                    </a:lnTo>
                    <a:lnTo>
                      <a:pt x="113" y="1128"/>
                    </a:lnTo>
                    <a:lnTo>
                      <a:pt x="115" y="1128"/>
                    </a:lnTo>
                    <a:lnTo>
                      <a:pt x="114" y="1124"/>
                    </a:lnTo>
                    <a:lnTo>
                      <a:pt x="113" y="1122"/>
                    </a:lnTo>
                    <a:lnTo>
                      <a:pt x="113" y="1120"/>
                    </a:lnTo>
                    <a:lnTo>
                      <a:pt x="112" y="1120"/>
                    </a:lnTo>
                    <a:lnTo>
                      <a:pt x="111" y="1120"/>
                    </a:lnTo>
                    <a:lnTo>
                      <a:pt x="109" y="1120"/>
                    </a:lnTo>
                    <a:lnTo>
                      <a:pt x="109" y="1121"/>
                    </a:lnTo>
                    <a:lnTo>
                      <a:pt x="107" y="1119"/>
                    </a:lnTo>
                    <a:lnTo>
                      <a:pt x="107" y="1117"/>
                    </a:lnTo>
                    <a:lnTo>
                      <a:pt x="110" y="1117"/>
                    </a:lnTo>
                    <a:lnTo>
                      <a:pt x="112" y="1116"/>
                    </a:lnTo>
                    <a:lnTo>
                      <a:pt x="112" y="1114"/>
                    </a:lnTo>
                    <a:lnTo>
                      <a:pt x="111" y="1112"/>
                    </a:lnTo>
                    <a:lnTo>
                      <a:pt x="113" y="1111"/>
                    </a:lnTo>
                    <a:lnTo>
                      <a:pt x="115" y="1111"/>
                    </a:lnTo>
                    <a:lnTo>
                      <a:pt x="116" y="1114"/>
                    </a:lnTo>
                    <a:lnTo>
                      <a:pt x="116" y="1116"/>
                    </a:lnTo>
                    <a:lnTo>
                      <a:pt x="118" y="1116"/>
                    </a:lnTo>
                    <a:lnTo>
                      <a:pt x="120" y="1116"/>
                    </a:lnTo>
                    <a:lnTo>
                      <a:pt x="120" y="1114"/>
                    </a:lnTo>
                    <a:lnTo>
                      <a:pt x="119" y="1111"/>
                    </a:lnTo>
                    <a:lnTo>
                      <a:pt x="119" y="1107"/>
                    </a:lnTo>
                    <a:lnTo>
                      <a:pt x="118" y="1103"/>
                    </a:lnTo>
                    <a:lnTo>
                      <a:pt x="117" y="1101"/>
                    </a:lnTo>
                    <a:lnTo>
                      <a:pt x="117" y="1099"/>
                    </a:lnTo>
                    <a:lnTo>
                      <a:pt x="119" y="1099"/>
                    </a:lnTo>
                    <a:lnTo>
                      <a:pt x="121" y="1099"/>
                    </a:lnTo>
                    <a:lnTo>
                      <a:pt x="120" y="1097"/>
                    </a:lnTo>
                    <a:lnTo>
                      <a:pt x="120" y="1094"/>
                    </a:lnTo>
                    <a:lnTo>
                      <a:pt x="122" y="1094"/>
                    </a:lnTo>
                    <a:lnTo>
                      <a:pt x="125" y="1094"/>
                    </a:lnTo>
                    <a:lnTo>
                      <a:pt x="125" y="1092"/>
                    </a:lnTo>
                    <a:lnTo>
                      <a:pt x="123" y="1090"/>
                    </a:lnTo>
                    <a:lnTo>
                      <a:pt x="126" y="1090"/>
                    </a:lnTo>
                    <a:lnTo>
                      <a:pt x="128" y="1090"/>
                    </a:lnTo>
                    <a:lnTo>
                      <a:pt x="128" y="1088"/>
                    </a:lnTo>
                    <a:lnTo>
                      <a:pt x="128" y="1086"/>
                    </a:lnTo>
                    <a:lnTo>
                      <a:pt x="130" y="1086"/>
                    </a:lnTo>
                    <a:lnTo>
                      <a:pt x="132" y="1086"/>
                    </a:lnTo>
                    <a:lnTo>
                      <a:pt x="132" y="1088"/>
                    </a:lnTo>
                    <a:lnTo>
                      <a:pt x="132" y="1090"/>
                    </a:lnTo>
                    <a:lnTo>
                      <a:pt x="134" y="1090"/>
                    </a:lnTo>
                    <a:lnTo>
                      <a:pt x="136" y="1090"/>
                    </a:lnTo>
                    <a:lnTo>
                      <a:pt x="136" y="1088"/>
                    </a:lnTo>
                    <a:lnTo>
                      <a:pt x="136" y="1086"/>
                    </a:lnTo>
                    <a:lnTo>
                      <a:pt x="138" y="1086"/>
                    </a:lnTo>
                    <a:lnTo>
                      <a:pt x="140" y="1086"/>
                    </a:lnTo>
                    <a:lnTo>
                      <a:pt x="140" y="1085"/>
                    </a:lnTo>
                    <a:lnTo>
                      <a:pt x="139" y="1084"/>
                    </a:lnTo>
                    <a:lnTo>
                      <a:pt x="139" y="1082"/>
                    </a:lnTo>
                    <a:lnTo>
                      <a:pt x="139" y="1082"/>
                    </a:lnTo>
                    <a:lnTo>
                      <a:pt x="137" y="1082"/>
                    </a:lnTo>
                    <a:lnTo>
                      <a:pt x="135" y="1082"/>
                    </a:lnTo>
                    <a:lnTo>
                      <a:pt x="135" y="1084"/>
                    </a:lnTo>
                    <a:lnTo>
                      <a:pt x="136" y="1086"/>
                    </a:lnTo>
                    <a:lnTo>
                      <a:pt x="134" y="1086"/>
                    </a:lnTo>
                    <a:lnTo>
                      <a:pt x="132" y="1086"/>
                    </a:lnTo>
                    <a:lnTo>
                      <a:pt x="131" y="1084"/>
                    </a:lnTo>
                    <a:lnTo>
                      <a:pt x="131" y="1082"/>
                    </a:lnTo>
                    <a:lnTo>
                      <a:pt x="130" y="1079"/>
                    </a:lnTo>
                    <a:lnTo>
                      <a:pt x="130" y="1077"/>
                    </a:lnTo>
                    <a:lnTo>
                      <a:pt x="132" y="1077"/>
                    </a:lnTo>
                    <a:lnTo>
                      <a:pt x="134" y="1077"/>
                    </a:lnTo>
                    <a:lnTo>
                      <a:pt x="136" y="1077"/>
                    </a:lnTo>
                    <a:lnTo>
                      <a:pt x="138" y="1077"/>
                    </a:lnTo>
                    <a:lnTo>
                      <a:pt x="138" y="1075"/>
                    </a:lnTo>
                    <a:lnTo>
                      <a:pt x="137" y="1073"/>
                    </a:lnTo>
                    <a:lnTo>
                      <a:pt x="137" y="1071"/>
                    </a:lnTo>
                    <a:lnTo>
                      <a:pt x="136" y="1069"/>
                    </a:lnTo>
                    <a:lnTo>
                      <a:pt x="138" y="1069"/>
                    </a:lnTo>
                    <a:lnTo>
                      <a:pt x="140" y="1069"/>
                    </a:lnTo>
                    <a:lnTo>
                      <a:pt x="140" y="1067"/>
                    </a:lnTo>
                    <a:lnTo>
                      <a:pt x="140" y="1065"/>
                    </a:lnTo>
                    <a:lnTo>
                      <a:pt x="143" y="1065"/>
                    </a:lnTo>
                    <a:lnTo>
                      <a:pt x="145" y="1065"/>
                    </a:lnTo>
                    <a:lnTo>
                      <a:pt x="147" y="1065"/>
                    </a:lnTo>
                    <a:lnTo>
                      <a:pt x="149" y="1065"/>
                    </a:lnTo>
                    <a:lnTo>
                      <a:pt x="151" y="1065"/>
                    </a:lnTo>
                    <a:lnTo>
                      <a:pt x="153" y="1064"/>
                    </a:lnTo>
                    <a:lnTo>
                      <a:pt x="153" y="1062"/>
                    </a:lnTo>
                    <a:lnTo>
                      <a:pt x="152" y="1060"/>
                    </a:lnTo>
                    <a:lnTo>
                      <a:pt x="151" y="1060"/>
                    </a:lnTo>
                    <a:lnTo>
                      <a:pt x="150" y="1060"/>
                    </a:lnTo>
                    <a:lnTo>
                      <a:pt x="149" y="1060"/>
                    </a:lnTo>
                    <a:lnTo>
                      <a:pt x="148" y="1060"/>
                    </a:lnTo>
                    <a:lnTo>
                      <a:pt x="148" y="1058"/>
                    </a:lnTo>
                    <a:lnTo>
                      <a:pt x="147" y="1056"/>
                    </a:lnTo>
                    <a:lnTo>
                      <a:pt x="149" y="1056"/>
                    </a:lnTo>
                    <a:lnTo>
                      <a:pt x="151" y="1056"/>
                    </a:lnTo>
                    <a:lnTo>
                      <a:pt x="151" y="1054"/>
                    </a:lnTo>
                    <a:lnTo>
                      <a:pt x="151" y="1052"/>
                    </a:lnTo>
                    <a:lnTo>
                      <a:pt x="153" y="1052"/>
                    </a:lnTo>
                    <a:lnTo>
                      <a:pt x="155" y="1052"/>
                    </a:lnTo>
                    <a:lnTo>
                      <a:pt x="154" y="1050"/>
                    </a:lnTo>
                    <a:lnTo>
                      <a:pt x="154" y="1048"/>
                    </a:lnTo>
                    <a:lnTo>
                      <a:pt x="156" y="1048"/>
                    </a:lnTo>
                    <a:lnTo>
                      <a:pt x="159" y="1048"/>
                    </a:lnTo>
                    <a:lnTo>
                      <a:pt x="159" y="1045"/>
                    </a:lnTo>
                    <a:lnTo>
                      <a:pt x="158" y="1043"/>
                    </a:lnTo>
                    <a:lnTo>
                      <a:pt x="160" y="1043"/>
                    </a:lnTo>
                    <a:lnTo>
                      <a:pt x="162" y="1043"/>
                    </a:lnTo>
                    <a:lnTo>
                      <a:pt x="162" y="1041"/>
                    </a:lnTo>
                    <a:lnTo>
                      <a:pt x="162" y="1039"/>
                    </a:lnTo>
                    <a:lnTo>
                      <a:pt x="161" y="1035"/>
                    </a:lnTo>
                    <a:lnTo>
                      <a:pt x="169" y="1035"/>
                    </a:lnTo>
                    <a:lnTo>
                      <a:pt x="170" y="1039"/>
                    </a:lnTo>
                    <a:lnTo>
                      <a:pt x="170" y="1041"/>
                    </a:lnTo>
                    <a:lnTo>
                      <a:pt x="170" y="1042"/>
                    </a:lnTo>
                    <a:lnTo>
                      <a:pt x="172" y="1043"/>
                    </a:lnTo>
                    <a:lnTo>
                      <a:pt x="176" y="1042"/>
                    </a:lnTo>
                    <a:lnTo>
                      <a:pt x="175" y="1040"/>
                    </a:lnTo>
                    <a:lnTo>
                      <a:pt x="175" y="1038"/>
                    </a:lnTo>
                    <a:lnTo>
                      <a:pt x="177" y="1038"/>
                    </a:lnTo>
                    <a:lnTo>
                      <a:pt x="179" y="1038"/>
                    </a:lnTo>
                    <a:lnTo>
                      <a:pt x="181" y="1038"/>
                    </a:lnTo>
                    <a:lnTo>
                      <a:pt x="183" y="1038"/>
                    </a:lnTo>
                    <a:lnTo>
                      <a:pt x="183" y="1036"/>
                    </a:lnTo>
                    <a:lnTo>
                      <a:pt x="182" y="1034"/>
                    </a:lnTo>
                    <a:lnTo>
                      <a:pt x="180" y="1034"/>
                    </a:lnTo>
                    <a:lnTo>
                      <a:pt x="178" y="1034"/>
                    </a:lnTo>
                    <a:lnTo>
                      <a:pt x="178" y="1032"/>
                    </a:lnTo>
                    <a:lnTo>
                      <a:pt x="177" y="1031"/>
                    </a:lnTo>
                    <a:lnTo>
                      <a:pt x="177" y="1029"/>
                    </a:lnTo>
                    <a:lnTo>
                      <a:pt x="175" y="1031"/>
                    </a:lnTo>
                    <a:lnTo>
                      <a:pt x="173" y="1031"/>
                    </a:lnTo>
                    <a:lnTo>
                      <a:pt x="172" y="1031"/>
                    </a:lnTo>
                    <a:lnTo>
                      <a:pt x="172" y="1028"/>
                    </a:lnTo>
                    <a:lnTo>
                      <a:pt x="171" y="1026"/>
                    </a:lnTo>
                    <a:lnTo>
                      <a:pt x="175" y="1026"/>
                    </a:lnTo>
                    <a:lnTo>
                      <a:pt x="177" y="1026"/>
                    </a:lnTo>
                    <a:lnTo>
                      <a:pt x="176" y="1024"/>
                    </a:lnTo>
                    <a:lnTo>
                      <a:pt x="176" y="1022"/>
                    </a:lnTo>
                    <a:lnTo>
                      <a:pt x="178" y="1021"/>
                    </a:lnTo>
                    <a:lnTo>
                      <a:pt x="180" y="1022"/>
                    </a:lnTo>
                    <a:lnTo>
                      <a:pt x="180" y="1024"/>
                    </a:lnTo>
                    <a:lnTo>
                      <a:pt x="181" y="1026"/>
                    </a:lnTo>
                    <a:lnTo>
                      <a:pt x="183" y="1026"/>
                    </a:lnTo>
                    <a:lnTo>
                      <a:pt x="185" y="1026"/>
                    </a:lnTo>
                    <a:lnTo>
                      <a:pt x="184" y="1024"/>
                    </a:lnTo>
                    <a:lnTo>
                      <a:pt x="184" y="1022"/>
                    </a:lnTo>
                    <a:lnTo>
                      <a:pt x="183" y="1018"/>
                    </a:lnTo>
                    <a:lnTo>
                      <a:pt x="182" y="1014"/>
                    </a:lnTo>
                    <a:lnTo>
                      <a:pt x="182" y="1011"/>
                    </a:lnTo>
                    <a:lnTo>
                      <a:pt x="182" y="1009"/>
                    </a:lnTo>
                    <a:lnTo>
                      <a:pt x="184" y="1009"/>
                    </a:lnTo>
                    <a:lnTo>
                      <a:pt x="186" y="1009"/>
                    </a:lnTo>
                    <a:lnTo>
                      <a:pt x="185" y="1007"/>
                    </a:lnTo>
                    <a:lnTo>
                      <a:pt x="185" y="1005"/>
                    </a:lnTo>
                    <a:lnTo>
                      <a:pt x="187" y="1005"/>
                    </a:lnTo>
                    <a:lnTo>
                      <a:pt x="189" y="1005"/>
                    </a:lnTo>
                    <a:lnTo>
                      <a:pt x="189" y="1005"/>
                    </a:lnTo>
                    <a:lnTo>
                      <a:pt x="190" y="1007"/>
                    </a:lnTo>
                    <a:lnTo>
                      <a:pt x="190" y="1008"/>
                    </a:lnTo>
                    <a:lnTo>
                      <a:pt x="190" y="1009"/>
                    </a:lnTo>
                    <a:lnTo>
                      <a:pt x="193" y="1009"/>
                    </a:lnTo>
                    <a:lnTo>
                      <a:pt x="195" y="1009"/>
                    </a:lnTo>
                    <a:lnTo>
                      <a:pt x="195" y="1007"/>
                    </a:lnTo>
                    <a:lnTo>
                      <a:pt x="194" y="1005"/>
                    </a:lnTo>
                    <a:lnTo>
                      <a:pt x="196" y="1005"/>
                    </a:lnTo>
                    <a:lnTo>
                      <a:pt x="198" y="1005"/>
                    </a:lnTo>
                    <a:lnTo>
                      <a:pt x="198" y="1003"/>
                    </a:lnTo>
                    <a:lnTo>
                      <a:pt x="198" y="1001"/>
                    </a:lnTo>
                    <a:lnTo>
                      <a:pt x="196" y="1001"/>
                    </a:lnTo>
                    <a:lnTo>
                      <a:pt x="194" y="1001"/>
                    </a:lnTo>
                    <a:lnTo>
                      <a:pt x="193" y="999"/>
                    </a:lnTo>
                    <a:lnTo>
                      <a:pt x="193" y="997"/>
                    </a:lnTo>
                    <a:lnTo>
                      <a:pt x="195" y="997"/>
                    </a:lnTo>
                    <a:lnTo>
                      <a:pt x="197" y="997"/>
                    </a:lnTo>
                    <a:lnTo>
                      <a:pt x="197" y="994"/>
                    </a:lnTo>
                    <a:lnTo>
                      <a:pt x="196" y="992"/>
                    </a:lnTo>
                    <a:lnTo>
                      <a:pt x="196" y="990"/>
                    </a:lnTo>
                    <a:lnTo>
                      <a:pt x="196" y="988"/>
                    </a:lnTo>
                    <a:lnTo>
                      <a:pt x="197" y="988"/>
                    </a:lnTo>
                    <a:lnTo>
                      <a:pt x="200" y="988"/>
                    </a:lnTo>
                    <a:lnTo>
                      <a:pt x="202" y="988"/>
                    </a:lnTo>
                    <a:lnTo>
                      <a:pt x="204" y="988"/>
                    </a:lnTo>
                    <a:lnTo>
                      <a:pt x="203" y="986"/>
                    </a:lnTo>
                    <a:lnTo>
                      <a:pt x="203" y="984"/>
                    </a:lnTo>
                    <a:lnTo>
                      <a:pt x="202" y="982"/>
                    </a:lnTo>
                    <a:lnTo>
                      <a:pt x="202" y="980"/>
                    </a:lnTo>
                    <a:lnTo>
                      <a:pt x="204" y="980"/>
                    </a:lnTo>
                    <a:lnTo>
                      <a:pt x="206" y="980"/>
                    </a:lnTo>
                    <a:lnTo>
                      <a:pt x="206" y="977"/>
                    </a:lnTo>
                    <a:lnTo>
                      <a:pt x="206" y="975"/>
                    </a:lnTo>
                    <a:lnTo>
                      <a:pt x="209" y="975"/>
                    </a:lnTo>
                    <a:lnTo>
                      <a:pt x="211" y="975"/>
                    </a:lnTo>
                    <a:lnTo>
                      <a:pt x="210" y="973"/>
                    </a:lnTo>
                    <a:lnTo>
                      <a:pt x="210" y="971"/>
                    </a:lnTo>
                    <a:lnTo>
                      <a:pt x="212" y="971"/>
                    </a:lnTo>
                    <a:lnTo>
                      <a:pt x="214" y="971"/>
                    </a:lnTo>
                    <a:lnTo>
                      <a:pt x="214" y="969"/>
                    </a:lnTo>
                    <a:lnTo>
                      <a:pt x="213" y="967"/>
                    </a:lnTo>
                    <a:lnTo>
                      <a:pt x="215" y="967"/>
                    </a:lnTo>
                    <a:lnTo>
                      <a:pt x="217" y="967"/>
                    </a:lnTo>
                    <a:lnTo>
                      <a:pt x="217" y="965"/>
                    </a:lnTo>
                    <a:lnTo>
                      <a:pt x="217" y="962"/>
                    </a:lnTo>
                    <a:lnTo>
                      <a:pt x="219" y="962"/>
                    </a:lnTo>
                    <a:lnTo>
                      <a:pt x="221" y="962"/>
                    </a:lnTo>
                    <a:lnTo>
                      <a:pt x="220" y="960"/>
                    </a:lnTo>
                    <a:lnTo>
                      <a:pt x="220" y="959"/>
                    </a:lnTo>
                    <a:lnTo>
                      <a:pt x="222" y="959"/>
                    </a:lnTo>
                    <a:lnTo>
                      <a:pt x="225" y="959"/>
                    </a:lnTo>
                    <a:lnTo>
                      <a:pt x="225" y="957"/>
                    </a:lnTo>
                    <a:lnTo>
                      <a:pt x="225" y="955"/>
                    </a:lnTo>
                    <a:lnTo>
                      <a:pt x="227" y="955"/>
                    </a:lnTo>
                    <a:lnTo>
                      <a:pt x="229" y="955"/>
                    </a:lnTo>
                    <a:lnTo>
                      <a:pt x="228" y="953"/>
                    </a:lnTo>
                    <a:lnTo>
                      <a:pt x="228" y="951"/>
                    </a:lnTo>
                    <a:lnTo>
                      <a:pt x="230" y="951"/>
                    </a:lnTo>
                    <a:lnTo>
                      <a:pt x="232" y="951"/>
                    </a:lnTo>
                    <a:lnTo>
                      <a:pt x="232" y="949"/>
                    </a:lnTo>
                    <a:lnTo>
                      <a:pt x="231" y="947"/>
                    </a:lnTo>
                    <a:lnTo>
                      <a:pt x="233" y="947"/>
                    </a:lnTo>
                    <a:lnTo>
                      <a:pt x="235" y="947"/>
                    </a:lnTo>
                    <a:lnTo>
                      <a:pt x="236" y="949"/>
                    </a:lnTo>
                    <a:lnTo>
                      <a:pt x="236" y="951"/>
                    </a:lnTo>
                    <a:lnTo>
                      <a:pt x="238" y="951"/>
                    </a:lnTo>
                    <a:lnTo>
                      <a:pt x="240" y="951"/>
                    </a:lnTo>
                    <a:lnTo>
                      <a:pt x="240" y="949"/>
                    </a:lnTo>
                    <a:lnTo>
                      <a:pt x="240" y="947"/>
                    </a:lnTo>
                    <a:lnTo>
                      <a:pt x="239" y="944"/>
                    </a:lnTo>
                    <a:lnTo>
                      <a:pt x="239" y="942"/>
                    </a:lnTo>
                    <a:lnTo>
                      <a:pt x="237" y="942"/>
                    </a:lnTo>
                    <a:lnTo>
                      <a:pt x="235" y="942"/>
                    </a:lnTo>
                    <a:lnTo>
                      <a:pt x="234" y="940"/>
                    </a:lnTo>
                    <a:lnTo>
                      <a:pt x="234" y="938"/>
                    </a:lnTo>
                    <a:lnTo>
                      <a:pt x="236" y="938"/>
                    </a:lnTo>
                    <a:lnTo>
                      <a:pt x="238" y="938"/>
                    </a:lnTo>
                    <a:lnTo>
                      <a:pt x="240" y="938"/>
                    </a:lnTo>
                    <a:lnTo>
                      <a:pt x="243" y="938"/>
                    </a:lnTo>
                    <a:lnTo>
                      <a:pt x="244" y="940"/>
                    </a:lnTo>
                    <a:lnTo>
                      <a:pt x="244" y="942"/>
                    </a:lnTo>
                    <a:lnTo>
                      <a:pt x="246" y="942"/>
                    </a:lnTo>
                    <a:lnTo>
                      <a:pt x="248" y="942"/>
                    </a:lnTo>
                    <a:lnTo>
                      <a:pt x="248" y="940"/>
                    </a:lnTo>
                    <a:lnTo>
                      <a:pt x="247" y="938"/>
                    </a:lnTo>
                    <a:lnTo>
                      <a:pt x="249" y="938"/>
                    </a:lnTo>
                    <a:lnTo>
                      <a:pt x="251" y="938"/>
                    </a:lnTo>
                    <a:lnTo>
                      <a:pt x="251" y="936"/>
                    </a:lnTo>
                    <a:lnTo>
                      <a:pt x="251" y="934"/>
                    </a:lnTo>
                    <a:lnTo>
                      <a:pt x="250" y="930"/>
                    </a:lnTo>
                    <a:lnTo>
                      <a:pt x="249" y="925"/>
                    </a:lnTo>
                    <a:lnTo>
                      <a:pt x="249" y="923"/>
                    </a:lnTo>
                    <a:lnTo>
                      <a:pt x="249" y="922"/>
                    </a:lnTo>
                    <a:lnTo>
                      <a:pt x="251" y="921"/>
                    </a:lnTo>
                    <a:lnTo>
                      <a:pt x="253" y="922"/>
                    </a:lnTo>
                    <a:lnTo>
                      <a:pt x="255" y="922"/>
                    </a:lnTo>
                    <a:lnTo>
                      <a:pt x="258" y="922"/>
                    </a:lnTo>
                    <a:lnTo>
                      <a:pt x="258" y="920"/>
                    </a:lnTo>
                    <a:lnTo>
                      <a:pt x="256" y="918"/>
                    </a:lnTo>
                    <a:lnTo>
                      <a:pt x="259" y="918"/>
                    </a:lnTo>
                    <a:lnTo>
                      <a:pt x="261" y="918"/>
                    </a:lnTo>
                    <a:lnTo>
                      <a:pt x="263" y="918"/>
                    </a:lnTo>
                    <a:lnTo>
                      <a:pt x="265" y="918"/>
                    </a:lnTo>
                    <a:lnTo>
                      <a:pt x="265" y="916"/>
                    </a:lnTo>
                    <a:lnTo>
                      <a:pt x="265" y="914"/>
                    </a:lnTo>
                    <a:lnTo>
                      <a:pt x="264" y="911"/>
                    </a:lnTo>
                    <a:lnTo>
                      <a:pt x="264" y="909"/>
                    </a:lnTo>
                    <a:lnTo>
                      <a:pt x="266" y="909"/>
                    </a:lnTo>
                    <a:lnTo>
                      <a:pt x="268" y="909"/>
                    </a:lnTo>
                    <a:lnTo>
                      <a:pt x="268" y="907"/>
                    </a:lnTo>
                    <a:lnTo>
                      <a:pt x="268" y="905"/>
                    </a:lnTo>
                    <a:lnTo>
                      <a:pt x="270" y="905"/>
                    </a:lnTo>
                    <a:lnTo>
                      <a:pt x="272" y="905"/>
                    </a:lnTo>
                    <a:lnTo>
                      <a:pt x="271" y="903"/>
                    </a:lnTo>
                    <a:lnTo>
                      <a:pt x="271" y="901"/>
                    </a:lnTo>
                    <a:lnTo>
                      <a:pt x="273" y="901"/>
                    </a:lnTo>
                    <a:lnTo>
                      <a:pt x="276" y="901"/>
                    </a:lnTo>
                    <a:lnTo>
                      <a:pt x="276" y="899"/>
                    </a:lnTo>
                    <a:lnTo>
                      <a:pt x="275" y="897"/>
                    </a:lnTo>
                    <a:lnTo>
                      <a:pt x="277" y="898"/>
                    </a:lnTo>
                    <a:lnTo>
                      <a:pt x="279" y="898"/>
                    </a:lnTo>
                    <a:lnTo>
                      <a:pt x="279" y="895"/>
                    </a:lnTo>
                    <a:lnTo>
                      <a:pt x="279" y="893"/>
                    </a:lnTo>
                    <a:lnTo>
                      <a:pt x="281" y="893"/>
                    </a:lnTo>
                    <a:lnTo>
                      <a:pt x="283" y="893"/>
                    </a:lnTo>
                    <a:lnTo>
                      <a:pt x="283" y="895"/>
                    </a:lnTo>
                    <a:lnTo>
                      <a:pt x="284" y="898"/>
                    </a:lnTo>
                    <a:lnTo>
                      <a:pt x="286" y="898"/>
                    </a:lnTo>
                    <a:lnTo>
                      <a:pt x="288" y="898"/>
                    </a:lnTo>
                    <a:lnTo>
                      <a:pt x="288" y="900"/>
                    </a:lnTo>
                    <a:lnTo>
                      <a:pt x="288" y="902"/>
                    </a:lnTo>
                    <a:lnTo>
                      <a:pt x="291" y="902"/>
                    </a:lnTo>
                    <a:lnTo>
                      <a:pt x="293" y="902"/>
                    </a:lnTo>
                    <a:lnTo>
                      <a:pt x="293" y="900"/>
                    </a:lnTo>
                    <a:lnTo>
                      <a:pt x="293" y="898"/>
                    </a:lnTo>
                    <a:lnTo>
                      <a:pt x="291" y="898"/>
                    </a:lnTo>
                    <a:lnTo>
                      <a:pt x="288" y="898"/>
                    </a:lnTo>
                    <a:lnTo>
                      <a:pt x="287" y="895"/>
                    </a:lnTo>
                    <a:lnTo>
                      <a:pt x="287" y="893"/>
                    </a:lnTo>
                    <a:lnTo>
                      <a:pt x="287" y="891"/>
                    </a:lnTo>
                    <a:lnTo>
                      <a:pt x="286" y="889"/>
                    </a:lnTo>
                    <a:lnTo>
                      <a:pt x="284" y="889"/>
                    </a:lnTo>
                    <a:lnTo>
                      <a:pt x="282" y="889"/>
                    </a:lnTo>
                    <a:lnTo>
                      <a:pt x="282" y="887"/>
                    </a:lnTo>
                    <a:lnTo>
                      <a:pt x="282" y="885"/>
                    </a:lnTo>
                    <a:lnTo>
                      <a:pt x="284" y="885"/>
                    </a:lnTo>
                    <a:lnTo>
                      <a:pt x="286" y="885"/>
                    </a:lnTo>
                    <a:lnTo>
                      <a:pt x="285" y="883"/>
                    </a:lnTo>
                    <a:lnTo>
                      <a:pt x="285" y="881"/>
                    </a:lnTo>
                    <a:lnTo>
                      <a:pt x="287" y="881"/>
                    </a:lnTo>
                    <a:lnTo>
                      <a:pt x="289" y="881"/>
                    </a:lnTo>
                    <a:lnTo>
                      <a:pt x="291" y="883"/>
                    </a:lnTo>
                    <a:lnTo>
                      <a:pt x="291" y="885"/>
                    </a:lnTo>
                    <a:lnTo>
                      <a:pt x="293" y="885"/>
                    </a:lnTo>
                    <a:lnTo>
                      <a:pt x="295" y="885"/>
                    </a:lnTo>
                    <a:lnTo>
                      <a:pt x="295" y="883"/>
                    </a:lnTo>
                    <a:lnTo>
                      <a:pt x="294" y="881"/>
                    </a:lnTo>
                    <a:lnTo>
                      <a:pt x="296" y="881"/>
                    </a:lnTo>
                    <a:lnTo>
                      <a:pt x="298" y="881"/>
                    </a:lnTo>
                    <a:lnTo>
                      <a:pt x="298" y="878"/>
                    </a:lnTo>
                    <a:lnTo>
                      <a:pt x="298" y="876"/>
                    </a:lnTo>
                    <a:lnTo>
                      <a:pt x="297" y="872"/>
                    </a:lnTo>
                    <a:lnTo>
                      <a:pt x="297" y="870"/>
                    </a:lnTo>
                    <a:lnTo>
                      <a:pt x="296" y="869"/>
                    </a:lnTo>
                    <a:lnTo>
                      <a:pt x="298" y="869"/>
                    </a:lnTo>
                    <a:lnTo>
                      <a:pt x="300" y="869"/>
                    </a:lnTo>
                    <a:lnTo>
                      <a:pt x="300" y="867"/>
                    </a:lnTo>
                    <a:lnTo>
                      <a:pt x="300" y="865"/>
                    </a:lnTo>
                    <a:lnTo>
                      <a:pt x="302" y="865"/>
                    </a:lnTo>
                    <a:lnTo>
                      <a:pt x="304" y="865"/>
                    </a:lnTo>
                    <a:lnTo>
                      <a:pt x="304" y="863"/>
                    </a:lnTo>
                    <a:lnTo>
                      <a:pt x="303" y="860"/>
                    </a:lnTo>
                    <a:lnTo>
                      <a:pt x="305" y="860"/>
                    </a:lnTo>
                    <a:lnTo>
                      <a:pt x="308" y="860"/>
                    </a:lnTo>
                    <a:lnTo>
                      <a:pt x="310" y="860"/>
                    </a:lnTo>
                    <a:lnTo>
                      <a:pt x="312" y="860"/>
                    </a:lnTo>
                    <a:lnTo>
                      <a:pt x="312" y="858"/>
                    </a:lnTo>
                    <a:lnTo>
                      <a:pt x="312" y="856"/>
                    </a:lnTo>
                    <a:lnTo>
                      <a:pt x="311" y="854"/>
                    </a:lnTo>
                    <a:lnTo>
                      <a:pt x="311" y="852"/>
                    </a:lnTo>
                    <a:lnTo>
                      <a:pt x="313" y="852"/>
                    </a:lnTo>
                    <a:lnTo>
                      <a:pt x="315" y="852"/>
                    </a:lnTo>
                    <a:lnTo>
                      <a:pt x="315" y="850"/>
                    </a:lnTo>
                    <a:lnTo>
                      <a:pt x="315" y="848"/>
                    </a:lnTo>
                    <a:lnTo>
                      <a:pt x="317" y="848"/>
                    </a:lnTo>
                    <a:lnTo>
                      <a:pt x="319" y="849"/>
                    </a:lnTo>
                    <a:lnTo>
                      <a:pt x="321" y="849"/>
                    </a:lnTo>
                    <a:lnTo>
                      <a:pt x="323" y="849"/>
                    </a:lnTo>
                    <a:lnTo>
                      <a:pt x="322" y="847"/>
                    </a:lnTo>
                    <a:lnTo>
                      <a:pt x="322" y="844"/>
                    </a:lnTo>
                    <a:lnTo>
                      <a:pt x="320" y="844"/>
                    </a:lnTo>
                    <a:lnTo>
                      <a:pt x="318" y="844"/>
                    </a:lnTo>
                    <a:lnTo>
                      <a:pt x="318" y="842"/>
                    </a:lnTo>
                    <a:lnTo>
                      <a:pt x="317" y="840"/>
                    </a:lnTo>
                    <a:lnTo>
                      <a:pt x="319" y="840"/>
                    </a:lnTo>
                    <a:lnTo>
                      <a:pt x="321" y="840"/>
                    </a:lnTo>
                    <a:lnTo>
                      <a:pt x="323" y="840"/>
                    </a:lnTo>
                    <a:lnTo>
                      <a:pt x="326" y="840"/>
                    </a:lnTo>
                    <a:lnTo>
                      <a:pt x="329" y="840"/>
                    </a:lnTo>
                    <a:lnTo>
                      <a:pt x="331" y="840"/>
                    </a:lnTo>
                    <a:lnTo>
                      <a:pt x="333" y="840"/>
                    </a:lnTo>
                    <a:lnTo>
                      <a:pt x="335" y="840"/>
                    </a:lnTo>
                    <a:lnTo>
                      <a:pt x="334" y="838"/>
                    </a:lnTo>
                    <a:lnTo>
                      <a:pt x="334" y="836"/>
                    </a:lnTo>
                    <a:lnTo>
                      <a:pt x="334" y="834"/>
                    </a:lnTo>
                    <a:lnTo>
                      <a:pt x="333" y="832"/>
                    </a:lnTo>
                    <a:lnTo>
                      <a:pt x="333" y="830"/>
                    </a:lnTo>
                    <a:lnTo>
                      <a:pt x="333" y="827"/>
                    </a:lnTo>
                    <a:lnTo>
                      <a:pt x="335" y="827"/>
                    </a:lnTo>
                    <a:lnTo>
                      <a:pt x="337" y="827"/>
                    </a:lnTo>
                    <a:lnTo>
                      <a:pt x="336" y="826"/>
                    </a:lnTo>
                    <a:lnTo>
                      <a:pt x="336" y="824"/>
                    </a:lnTo>
                    <a:lnTo>
                      <a:pt x="338" y="824"/>
                    </a:lnTo>
                    <a:lnTo>
                      <a:pt x="341" y="824"/>
                    </a:lnTo>
                    <a:lnTo>
                      <a:pt x="341" y="822"/>
                    </a:lnTo>
                    <a:lnTo>
                      <a:pt x="341" y="820"/>
                    </a:lnTo>
                    <a:lnTo>
                      <a:pt x="343" y="820"/>
                    </a:lnTo>
                    <a:lnTo>
                      <a:pt x="345" y="820"/>
                    </a:lnTo>
                    <a:lnTo>
                      <a:pt x="345" y="818"/>
                    </a:lnTo>
                    <a:lnTo>
                      <a:pt x="344" y="816"/>
                    </a:lnTo>
                    <a:lnTo>
                      <a:pt x="344" y="814"/>
                    </a:lnTo>
                    <a:lnTo>
                      <a:pt x="343" y="811"/>
                    </a:lnTo>
                    <a:lnTo>
                      <a:pt x="345" y="811"/>
                    </a:lnTo>
                    <a:lnTo>
                      <a:pt x="347" y="811"/>
                    </a:lnTo>
                    <a:lnTo>
                      <a:pt x="348" y="814"/>
                    </a:lnTo>
                    <a:lnTo>
                      <a:pt x="348" y="816"/>
                    </a:lnTo>
                    <a:lnTo>
                      <a:pt x="350" y="816"/>
                    </a:lnTo>
                    <a:lnTo>
                      <a:pt x="352" y="816"/>
                    </a:lnTo>
                    <a:lnTo>
                      <a:pt x="352" y="814"/>
                    </a:lnTo>
                    <a:lnTo>
                      <a:pt x="352" y="811"/>
                    </a:lnTo>
                    <a:lnTo>
                      <a:pt x="351" y="809"/>
                    </a:lnTo>
                    <a:lnTo>
                      <a:pt x="351" y="807"/>
                    </a:lnTo>
                    <a:lnTo>
                      <a:pt x="350" y="805"/>
                    </a:lnTo>
                    <a:lnTo>
                      <a:pt x="350" y="803"/>
                    </a:lnTo>
                    <a:lnTo>
                      <a:pt x="352" y="803"/>
                    </a:lnTo>
                    <a:lnTo>
                      <a:pt x="354" y="803"/>
                    </a:lnTo>
                    <a:lnTo>
                      <a:pt x="354" y="802"/>
                    </a:lnTo>
                    <a:lnTo>
                      <a:pt x="354" y="800"/>
                    </a:lnTo>
                    <a:lnTo>
                      <a:pt x="353" y="798"/>
                    </a:lnTo>
                    <a:lnTo>
                      <a:pt x="353" y="795"/>
                    </a:lnTo>
                    <a:lnTo>
                      <a:pt x="355" y="795"/>
                    </a:lnTo>
                    <a:lnTo>
                      <a:pt x="358" y="795"/>
                    </a:lnTo>
                    <a:lnTo>
                      <a:pt x="360" y="795"/>
                    </a:lnTo>
                    <a:lnTo>
                      <a:pt x="362" y="795"/>
                    </a:lnTo>
                    <a:lnTo>
                      <a:pt x="362" y="793"/>
                    </a:lnTo>
                    <a:lnTo>
                      <a:pt x="362" y="791"/>
                    </a:lnTo>
                    <a:lnTo>
                      <a:pt x="364" y="791"/>
                    </a:lnTo>
                    <a:lnTo>
                      <a:pt x="366" y="791"/>
                    </a:lnTo>
                    <a:lnTo>
                      <a:pt x="368" y="791"/>
                    </a:lnTo>
                    <a:lnTo>
                      <a:pt x="370" y="791"/>
                    </a:lnTo>
                    <a:lnTo>
                      <a:pt x="369" y="789"/>
                    </a:lnTo>
                    <a:lnTo>
                      <a:pt x="369" y="787"/>
                    </a:lnTo>
                    <a:lnTo>
                      <a:pt x="369" y="785"/>
                    </a:lnTo>
                    <a:lnTo>
                      <a:pt x="368" y="783"/>
                    </a:lnTo>
                    <a:lnTo>
                      <a:pt x="370" y="783"/>
                    </a:lnTo>
                    <a:lnTo>
                      <a:pt x="372" y="783"/>
                    </a:lnTo>
                    <a:lnTo>
                      <a:pt x="372" y="781"/>
                    </a:lnTo>
                    <a:lnTo>
                      <a:pt x="372" y="780"/>
                    </a:lnTo>
                    <a:lnTo>
                      <a:pt x="375" y="778"/>
                    </a:lnTo>
                    <a:lnTo>
                      <a:pt x="377" y="780"/>
                    </a:lnTo>
                    <a:lnTo>
                      <a:pt x="377" y="782"/>
                    </a:lnTo>
                    <a:lnTo>
                      <a:pt x="378" y="784"/>
                    </a:lnTo>
                    <a:lnTo>
                      <a:pt x="380" y="784"/>
                    </a:lnTo>
                    <a:lnTo>
                      <a:pt x="382" y="784"/>
                    </a:lnTo>
                    <a:lnTo>
                      <a:pt x="381" y="782"/>
                    </a:lnTo>
                    <a:lnTo>
                      <a:pt x="381" y="780"/>
                    </a:lnTo>
                    <a:lnTo>
                      <a:pt x="381" y="777"/>
                    </a:lnTo>
                    <a:lnTo>
                      <a:pt x="380" y="775"/>
                    </a:lnTo>
                    <a:lnTo>
                      <a:pt x="380" y="773"/>
                    </a:lnTo>
                    <a:lnTo>
                      <a:pt x="380" y="771"/>
                    </a:lnTo>
                    <a:lnTo>
                      <a:pt x="382" y="771"/>
                    </a:lnTo>
                    <a:lnTo>
                      <a:pt x="384" y="771"/>
                    </a:lnTo>
                    <a:lnTo>
                      <a:pt x="383" y="769"/>
                    </a:lnTo>
                    <a:lnTo>
                      <a:pt x="383" y="767"/>
                    </a:lnTo>
                    <a:lnTo>
                      <a:pt x="385" y="767"/>
                    </a:lnTo>
                    <a:lnTo>
                      <a:pt x="387" y="767"/>
                    </a:lnTo>
                    <a:lnTo>
                      <a:pt x="389" y="767"/>
                    </a:lnTo>
                    <a:lnTo>
                      <a:pt x="392" y="767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89" y="763"/>
                    </a:lnTo>
                    <a:lnTo>
                      <a:pt x="387" y="763"/>
                    </a:lnTo>
                    <a:lnTo>
                      <a:pt x="386" y="760"/>
                    </a:lnTo>
                    <a:lnTo>
                      <a:pt x="386" y="758"/>
                    </a:lnTo>
                    <a:lnTo>
                      <a:pt x="388" y="758"/>
                    </a:lnTo>
                    <a:lnTo>
                      <a:pt x="391" y="758"/>
                    </a:lnTo>
                    <a:lnTo>
                      <a:pt x="391" y="756"/>
                    </a:lnTo>
                    <a:lnTo>
                      <a:pt x="389" y="755"/>
                    </a:lnTo>
                    <a:lnTo>
                      <a:pt x="392" y="754"/>
                    </a:lnTo>
                    <a:lnTo>
                      <a:pt x="394" y="755"/>
                    </a:lnTo>
                    <a:lnTo>
                      <a:pt x="395" y="757"/>
                    </a:lnTo>
                    <a:lnTo>
                      <a:pt x="395" y="759"/>
                    </a:lnTo>
                    <a:lnTo>
                      <a:pt x="397" y="759"/>
                    </a:lnTo>
                    <a:lnTo>
                      <a:pt x="399" y="759"/>
                    </a:lnTo>
                    <a:lnTo>
                      <a:pt x="399" y="757"/>
                    </a:lnTo>
                    <a:lnTo>
                      <a:pt x="398" y="755"/>
                    </a:lnTo>
                    <a:lnTo>
                      <a:pt x="398" y="753"/>
                    </a:lnTo>
                    <a:lnTo>
                      <a:pt x="398" y="751"/>
                    </a:lnTo>
                    <a:lnTo>
                      <a:pt x="397" y="749"/>
                    </a:lnTo>
                    <a:lnTo>
                      <a:pt x="397" y="747"/>
                    </a:lnTo>
                    <a:lnTo>
                      <a:pt x="399" y="747"/>
                    </a:lnTo>
                    <a:lnTo>
                      <a:pt x="401" y="747"/>
                    </a:lnTo>
                    <a:lnTo>
                      <a:pt x="401" y="744"/>
                    </a:lnTo>
                    <a:lnTo>
                      <a:pt x="400" y="742"/>
                    </a:lnTo>
                    <a:lnTo>
                      <a:pt x="402" y="742"/>
                    </a:lnTo>
                    <a:lnTo>
                      <a:pt x="404" y="742"/>
                    </a:lnTo>
                    <a:lnTo>
                      <a:pt x="404" y="740"/>
                    </a:lnTo>
                    <a:lnTo>
                      <a:pt x="404" y="738"/>
                    </a:lnTo>
                    <a:lnTo>
                      <a:pt x="406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8" y="734"/>
                    </a:lnTo>
                    <a:lnTo>
                      <a:pt x="410" y="734"/>
                    </a:lnTo>
                    <a:lnTo>
                      <a:pt x="412" y="735"/>
                    </a:lnTo>
                    <a:lnTo>
                      <a:pt x="416" y="735"/>
                    </a:lnTo>
                    <a:lnTo>
                      <a:pt x="418" y="735"/>
                    </a:lnTo>
                    <a:lnTo>
                      <a:pt x="420" y="735"/>
                    </a:lnTo>
                    <a:lnTo>
                      <a:pt x="420" y="733"/>
                    </a:lnTo>
                    <a:lnTo>
                      <a:pt x="420" y="731"/>
                    </a:lnTo>
                    <a:lnTo>
                      <a:pt x="422" y="731"/>
                    </a:lnTo>
                    <a:lnTo>
                      <a:pt x="425" y="731"/>
                    </a:lnTo>
                    <a:lnTo>
                      <a:pt x="425" y="728"/>
                    </a:lnTo>
                    <a:lnTo>
                      <a:pt x="424" y="726"/>
                    </a:lnTo>
                    <a:lnTo>
                      <a:pt x="421" y="726"/>
                    </a:lnTo>
                    <a:lnTo>
                      <a:pt x="419" y="726"/>
                    </a:lnTo>
                    <a:lnTo>
                      <a:pt x="419" y="728"/>
                    </a:lnTo>
                    <a:lnTo>
                      <a:pt x="420" y="731"/>
                    </a:lnTo>
                    <a:lnTo>
                      <a:pt x="418" y="731"/>
                    </a:lnTo>
                    <a:lnTo>
                      <a:pt x="416" y="731"/>
                    </a:lnTo>
                    <a:lnTo>
                      <a:pt x="415" y="728"/>
                    </a:lnTo>
                    <a:lnTo>
                      <a:pt x="415" y="726"/>
                    </a:lnTo>
                    <a:lnTo>
                      <a:pt x="417" y="726"/>
                    </a:lnTo>
                    <a:lnTo>
                      <a:pt x="419" y="726"/>
                    </a:lnTo>
                    <a:lnTo>
                      <a:pt x="419" y="724"/>
                    </a:lnTo>
                    <a:lnTo>
                      <a:pt x="418" y="722"/>
                    </a:lnTo>
                    <a:lnTo>
                      <a:pt x="420" y="722"/>
                    </a:lnTo>
                    <a:lnTo>
                      <a:pt x="422" y="722"/>
                    </a:lnTo>
                    <a:lnTo>
                      <a:pt x="425" y="722"/>
                    </a:lnTo>
                    <a:lnTo>
                      <a:pt x="427" y="722"/>
                    </a:lnTo>
                    <a:lnTo>
                      <a:pt x="427" y="720"/>
                    </a:lnTo>
                    <a:lnTo>
                      <a:pt x="427" y="718"/>
                    </a:lnTo>
                    <a:lnTo>
                      <a:pt x="426" y="716"/>
                    </a:lnTo>
                    <a:lnTo>
                      <a:pt x="426" y="714"/>
                    </a:lnTo>
                    <a:lnTo>
                      <a:pt x="428" y="714"/>
                    </a:lnTo>
                    <a:lnTo>
                      <a:pt x="430" y="714"/>
                    </a:lnTo>
                    <a:lnTo>
                      <a:pt x="430" y="713"/>
                    </a:lnTo>
                    <a:lnTo>
                      <a:pt x="430" y="710"/>
                    </a:lnTo>
                    <a:lnTo>
                      <a:pt x="432" y="710"/>
                    </a:lnTo>
                    <a:lnTo>
                      <a:pt x="434" y="710"/>
                    </a:lnTo>
                    <a:lnTo>
                      <a:pt x="436" y="710"/>
                    </a:lnTo>
                    <a:lnTo>
                      <a:pt x="438" y="710"/>
                    </a:lnTo>
                    <a:lnTo>
                      <a:pt x="437" y="708"/>
                    </a:lnTo>
                    <a:lnTo>
                      <a:pt x="437" y="706"/>
                    </a:lnTo>
                    <a:lnTo>
                      <a:pt x="437" y="704"/>
                    </a:lnTo>
                    <a:lnTo>
                      <a:pt x="436" y="702"/>
                    </a:lnTo>
                    <a:lnTo>
                      <a:pt x="438" y="702"/>
                    </a:lnTo>
                    <a:lnTo>
                      <a:pt x="441" y="702"/>
                    </a:lnTo>
                    <a:lnTo>
                      <a:pt x="441" y="700"/>
                    </a:lnTo>
                    <a:lnTo>
                      <a:pt x="441" y="698"/>
                    </a:lnTo>
                    <a:lnTo>
                      <a:pt x="443" y="698"/>
                    </a:lnTo>
                    <a:lnTo>
                      <a:pt x="445" y="698"/>
                    </a:lnTo>
                    <a:lnTo>
                      <a:pt x="444" y="696"/>
                    </a:lnTo>
                    <a:lnTo>
                      <a:pt x="444" y="693"/>
                    </a:lnTo>
                    <a:lnTo>
                      <a:pt x="446" y="693"/>
                    </a:lnTo>
                    <a:lnTo>
                      <a:pt x="448" y="693"/>
                    </a:lnTo>
                    <a:lnTo>
                      <a:pt x="450" y="693"/>
                    </a:lnTo>
                    <a:lnTo>
                      <a:pt x="452" y="693"/>
                    </a:lnTo>
                    <a:lnTo>
                      <a:pt x="452" y="696"/>
                    </a:lnTo>
                    <a:lnTo>
                      <a:pt x="453" y="698"/>
                    </a:lnTo>
                    <a:lnTo>
                      <a:pt x="455" y="698"/>
                    </a:lnTo>
                    <a:lnTo>
                      <a:pt x="458" y="698"/>
                    </a:lnTo>
                    <a:lnTo>
                      <a:pt x="460" y="698"/>
                    </a:lnTo>
                    <a:lnTo>
                      <a:pt x="462" y="698"/>
                    </a:lnTo>
                    <a:lnTo>
                      <a:pt x="462" y="696"/>
                    </a:lnTo>
                    <a:lnTo>
                      <a:pt x="461" y="693"/>
                    </a:lnTo>
                    <a:lnTo>
                      <a:pt x="463" y="693"/>
                    </a:lnTo>
                    <a:lnTo>
                      <a:pt x="465" y="694"/>
                    </a:lnTo>
                    <a:lnTo>
                      <a:pt x="465" y="692"/>
                    </a:lnTo>
                    <a:lnTo>
                      <a:pt x="464" y="690"/>
                    </a:lnTo>
                    <a:lnTo>
                      <a:pt x="462" y="689"/>
                    </a:lnTo>
                    <a:lnTo>
                      <a:pt x="460" y="690"/>
                    </a:lnTo>
                    <a:lnTo>
                      <a:pt x="461" y="691"/>
                    </a:lnTo>
                    <a:lnTo>
                      <a:pt x="461" y="693"/>
                    </a:lnTo>
                    <a:lnTo>
                      <a:pt x="459" y="694"/>
                    </a:lnTo>
                    <a:lnTo>
                      <a:pt x="456" y="693"/>
                    </a:lnTo>
                    <a:lnTo>
                      <a:pt x="454" y="694"/>
                    </a:lnTo>
                    <a:lnTo>
                      <a:pt x="452" y="693"/>
                    </a:lnTo>
                    <a:lnTo>
                      <a:pt x="452" y="691"/>
                    </a:lnTo>
                    <a:lnTo>
                      <a:pt x="451" y="689"/>
                    </a:lnTo>
                    <a:lnTo>
                      <a:pt x="449" y="689"/>
                    </a:lnTo>
                    <a:lnTo>
                      <a:pt x="447" y="689"/>
                    </a:lnTo>
                    <a:lnTo>
                      <a:pt x="447" y="687"/>
                    </a:lnTo>
                    <a:lnTo>
                      <a:pt x="447" y="685"/>
                    </a:lnTo>
                    <a:lnTo>
                      <a:pt x="451" y="686"/>
                    </a:lnTo>
                    <a:lnTo>
                      <a:pt x="453" y="686"/>
                    </a:lnTo>
                    <a:lnTo>
                      <a:pt x="455" y="686"/>
                    </a:lnTo>
                    <a:lnTo>
                      <a:pt x="454" y="684"/>
                    </a:lnTo>
                    <a:lnTo>
                      <a:pt x="454" y="682"/>
                    </a:lnTo>
                    <a:lnTo>
                      <a:pt x="453" y="680"/>
                    </a:lnTo>
                    <a:lnTo>
                      <a:pt x="453" y="677"/>
                    </a:lnTo>
                    <a:lnTo>
                      <a:pt x="455" y="677"/>
                    </a:lnTo>
                    <a:lnTo>
                      <a:pt x="458" y="677"/>
                    </a:lnTo>
                    <a:lnTo>
                      <a:pt x="460" y="677"/>
                    </a:lnTo>
                    <a:lnTo>
                      <a:pt x="462" y="677"/>
                    </a:lnTo>
                    <a:lnTo>
                      <a:pt x="462" y="675"/>
                    </a:lnTo>
                    <a:lnTo>
                      <a:pt x="462" y="673"/>
                    </a:lnTo>
                    <a:lnTo>
                      <a:pt x="461" y="671"/>
                    </a:lnTo>
                    <a:lnTo>
                      <a:pt x="461" y="669"/>
                    </a:lnTo>
                    <a:lnTo>
                      <a:pt x="463" y="669"/>
                    </a:lnTo>
                    <a:lnTo>
                      <a:pt x="465" y="669"/>
                    </a:lnTo>
                    <a:lnTo>
                      <a:pt x="465" y="667"/>
                    </a:lnTo>
                    <a:lnTo>
                      <a:pt x="464" y="665"/>
                    </a:lnTo>
                    <a:lnTo>
                      <a:pt x="466" y="665"/>
                    </a:lnTo>
                    <a:lnTo>
                      <a:pt x="468" y="665"/>
                    </a:lnTo>
                    <a:lnTo>
                      <a:pt x="470" y="665"/>
                    </a:lnTo>
                    <a:lnTo>
                      <a:pt x="472" y="665"/>
                    </a:lnTo>
                    <a:lnTo>
                      <a:pt x="472" y="663"/>
                    </a:lnTo>
                    <a:lnTo>
                      <a:pt x="472" y="660"/>
                    </a:lnTo>
                    <a:lnTo>
                      <a:pt x="471" y="658"/>
                    </a:lnTo>
                    <a:lnTo>
                      <a:pt x="471" y="657"/>
                    </a:lnTo>
                    <a:lnTo>
                      <a:pt x="474" y="656"/>
                    </a:lnTo>
                    <a:lnTo>
                      <a:pt x="476" y="657"/>
                    </a:lnTo>
                    <a:lnTo>
                      <a:pt x="476" y="659"/>
                    </a:lnTo>
                    <a:lnTo>
                      <a:pt x="477" y="660"/>
                    </a:lnTo>
                    <a:lnTo>
                      <a:pt x="479" y="660"/>
                    </a:lnTo>
                    <a:lnTo>
                      <a:pt x="481" y="661"/>
                    </a:lnTo>
                    <a:lnTo>
                      <a:pt x="480" y="659"/>
                    </a:lnTo>
                    <a:lnTo>
                      <a:pt x="480" y="657"/>
                    </a:lnTo>
                    <a:lnTo>
                      <a:pt x="479" y="657"/>
                    </a:lnTo>
                    <a:lnTo>
                      <a:pt x="478" y="657"/>
                    </a:lnTo>
                    <a:lnTo>
                      <a:pt x="477" y="657"/>
                    </a:lnTo>
                    <a:lnTo>
                      <a:pt x="476" y="657"/>
                    </a:lnTo>
                    <a:lnTo>
                      <a:pt x="475" y="655"/>
                    </a:lnTo>
                    <a:lnTo>
                      <a:pt x="475" y="653"/>
                    </a:lnTo>
                    <a:lnTo>
                      <a:pt x="477" y="653"/>
                    </a:lnTo>
                    <a:lnTo>
                      <a:pt x="479" y="653"/>
                    </a:lnTo>
                    <a:lnTo>
                      <a:pt x="479" y="651"/>
                    </a:lnTo>
                    <a:lnTo>
                      <a:pt x="478" y="649"/>
                    </a:lnTo>
                    <a:lnTo>
                      <a:pt x="478" y="647"/>
                    </a:lnTo>
                    <a:lnTo>
                      <a:pt x="478" y="644"/>
                    </a:lnTo>
                    <a:lnTo>
                      <a:pt x="480" y="644"/>
                    </a:lnTo>
                    <a:lnTo>
                      <a:pt x="482" y="644"/>
                    </a:lnTo>
                    <a:lnTo>
                      <a:pt x="486" y="644"/>
                    </a:lnTo>
                    <a:lnTo>
                      <a:pt x="491" y="644"/>
                    </a:lnTo>
                    <a:lnTo>
                      <a:pt x="493" y="644"/>
                    </a:lnTo>
                    <a:lnTo>
                      <a:pt x="495" y="644"/>
                    </a:lnTo>
                    <a:lnTo>
                      <a:pt x="495" y="642"/>
                    </a:lnTo>
                    <a:lnTo>
                      <a:pt x="494" y="640"/>
                    </a:lnTo>
                    <a:lnTo>
                      <a:pt x="493" y="636"/>
                    </a:lnTo>
                    <a:lnTo>
                      <a:pt x="493" y="632"/>
                    </a:lnTo>
                    <a:lnTo>
                      <a:pt x="492" y="630"/>
                    </a:lnTo>
                    <a:lnTo>
                      <a:pt x="492" y="627"/>
                    </a:lnTo>
                    <a:lnTo>
                      <a:pt x="494" y="627"/>
                    </a:lnTo>
                    <a:lnTo>
                      <a:pt x="496" y="627"/>
                    </a:lnTo>
                    <a:lnTo>
                      <a:pt x="498" y="627"/>
                    </a:lnTo>
                    <a:lnTo>
                      <a:pt x="500" y="627"/>
                    </a:lnTo>
                    <a:lnTo>
                      <a:pt x="500" y="625"/>
                    </a:lnTo>
                    <a:lnTo>
                      <a:pt x="499" y="623"/>
                    </a:lnTo>
                    <a:lnTo>
                      <a:pt x="499" y="621"/>
                    </a:lnTo>
                    <a:lnTo>
                      <a:pt x="498" y="620"/>
                    </a:lnTo>
                    <a:lnTo>
                      <a:pt x="500" y="619"/>
                    </a:lnTo>
                    <a:lnTo>
                      <a:pt x="502" y="620"/>
                    </a:lnTo>
                    <a:lnTo>
                      <a:pt x="504" y="620"/>
                    </a:lnTo>
                    <a:lnTo>
                      <a:pt x="506" y="620"/>
                    </a:lnTo>
                    <a:lnTo>
                      <a:pt x="510" y="620"/>
                    </a:lnTo>
                    <a:lnTo>
                      <a:pt x="511" y="620"/>
                    </a:lnTo>
                    <a:lnTo>
                      <a:pt x="511" y="618"/>
                    </a:lnTo>
                    <a:lnTo>
                      <a:pt x="511" y="616"/>
                    </a:lnTo>
                    <a:lnTo>
                      <a:pt x="513" y="616"/>
                    </a:lnTo>
                    <a:lnTo>
                      <a:pt x="515" y="616"/>
                    </a:lnTo>
                    <a:lnTo>
                      <a:pt x="517" y="616"/>
                    </a:lnTo>
                    <a:lnTo>
                      <a:pt x="519" y="616"/>
                    </a:lnTo>
                    <a:lnTo>
                      <a:pt x="519" y="614"/>
                    </a:lnTo>
                    <a:lnTo>
                      <a:pt x="518" y="611"/>
                    </a:lnTo>
                    <a:lnTo>
                      <a:pt x="516" y="611"/>
                    </a:lnTo>
                    <a:lnTo>
                      <a:pt x="514" y="611"/>
                    </a:lnTo>
                    <a:lnTo>
                      <a:pt x="514" y="609"/>
                    </a:lnTo>
                    <a:lnTo>
                      <a:pt x="513" y="607"/>
                    </a:lnTo>
                    <a:lnTo>
                      <a:pt x="515" y="607"/>
                    </a:lnTo>
                    <a:lnTo>
                      <a:pt x="517" y="607"/>
                    </a:lnTo>
                    <a:lnTo>
                      <a:pt x="519" y="607"/>
                    </a:lnTo>
                    <a:lnTo>
                      <a:pt x="521" y="607"/>
                    </a:lnTo>
                    <a:lnTo>
                      <a:pt x="521" y="605"/>
                    </a:lnTo>
                    <a:lnTo>
                      <a:pt x="520" y="603"/>
                    </a:lnTo>
                    <a:lnTo>
                      <a:pt x="522" y="603"/>
                    </a:lnTo>
                    <a:lnTo>
                      <a:pt x="525" y="603"/>
                    </a:lnTo>
                    <a:lnTo>
                      <a:pt x="525" y="601"/>
                    </a:lnTo>
                    <a:lnTo>
                      <a:pt x="525" y="599"/>
                    </a:lnTo>
                    <a:lnTo>
                      <a:pt x="527" y="599"/>
                    </a:lnTo>
                    <a:lnTo>
                      <a:pt x="529" y="599"/>
                    </a:lnTo>
                    <a:lnTo>
                      <a:pt x="528" y="597"/>
                    </a:lnTo>
                    <a:lnTo>
                      <a:pt x="528" y="594"/>
                    </a:lnTo>
                    <a:lnTo>
                      <a:pt x="527" y="590"/>
                    </a:lnTo>
                    <a:lnTo>
                      <a:pt x="526" y="588"/>
                    </a:lnTo>
                    <a:lnTo>
                      <a:pt x="526" y="586"/>
                    </a:lnTo>
                    <a:lnTo>
                      <a:pt x="528" y="586"/>
                    </a:lnTo>
                    <a:lnTo>
                      <a:pt x="530" y="586"/>
                    </a:lnTo>
                    <a:lnTo>
                      <a:pt x="530" y="584"/>
                    </a:lnTo>
                    <a:lnTo>
                      <a:pt x="529" y="582"/>
                    </a:lnTo>
                    <a:lnTo>
                      <a:pt x="531" y="582"/>
                    </a:lnTo>
                    <a:lnTo>
                      <a:pt x="533" y="582"/>
                    </a:lnTo>
                    <a:lnTo>
                      <a:pt x="535" y="582"/>
                    </a:lnTo>
                    <a:lnTo>
                      <a:pt x="537" y="582"/>
                    </a:lnTo>
                    <a:lnTo>
                      <a:pt x="537" y="580"/>
                    </a:lnTo>
                    <a:lnTo>
                      <a:pt x="536" y="577"/>
                    </a:lnTo>
                    <a:lnTo>
                      <a:pt x="536" y="575"/>
                    </a:lnTo>
                    <a:lnTo>
                      <a:pt x="536" y="573"/>
                    </a:lnTo>
                    <a:lnTo>
                      <a:pt x="538" y="573"/>
                    </a:lnTo>
                    <a:lnTo>
                      <a:pt x="541" y="573"/>
                    </a:lnTo>
                    <a:lnTo>
                      <a:pt x="539" y="571"/>
                    </a:lnTo>
                    <a:lnTo>
                      <a:pt x="539" y="569"/>
                    </a:lnTo>
                    <a:lnTo>
                      <a:pt x="542" y="569"/>
                    </a:lnTo>
                    <a:lnTo>
                      <a:pt x="544" y="569"/>
                    </a:lnTo>
                    <a:lnTo>
                      <a:pt x="543" y="567"/>
                    </a:lnTo>
                    <a:lnTo>
                      <a:pt x="543" y="566"/>
                    </a:lnTo>
                    <a:lnTo>
                      <a:pt x="545" y="565"/>
                    </a:lnTo>
                    <a:lnTo>
                      <a:pt x="547" y="565"/>
                    </a:lnTo>
                    <a:lnTo>
                      <a:pt x="547" y="564"/>
                    </a:lnTo>
                    <a:lnTo>
                      <a:pt x="546" y="561"/>
                    </a:lnTo>
                    <a:lnTo>
                      <a:pt x="546" y="559"/>
                    </a:lnTo>
                    <a:lnTo>
                      <a:pt x="545" y="557"/>
                    </a:lnTo>
                    <a:lnTo>
                      <a:pt x="547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0" y="559"/>
                    </a:lnTo>
                    <a:lnTo>
                      <a:pt x="550" y="560"/>
                    </a:lnTo>
                    <a:lnTo>
                      <a:pt x="550" y="560"/>
                    </a:lnTo>
                    <a:lnTo>
                      <a:pt x="552" y="561"/>
                    </a:lnTo>
                    <a:lnTo>
                      <a:pt x="554" y="560"/>
                    </a:lnTo>
                    <a:lnTo>
                      <a:pt x="554" y="558"/>
                    </a:lnTo>
                    <a:lnTo>
                      <a:pt x="553" y="556"/>
                    </a:lnTo>
                    <a:lnTo>
                      <a:pt x="555" y="556"/>
                    </a:lnTo>
                    <a:lnTo>
                      <a:pt x="558" y="556"/>
                    </a:lnTo>
                    <a:lnTo>
                      <a:pt x="558" y="554"/>
                    </a:lnTo>
                    <a:lnTo>
                      <a:pt x="557" y="552"/>
                    </a:lnTo>
                    <a:lnTo>
                      <a:pt x="559" y="552"/>
                    </a:lnTo>
                    <a:lnTo>
                      <a:pt x="561" y="552"/>
                    </a:lnTo>
                    <a:lnTo>
                      <a:pt x="561" y="550"/>
                    </a:lnTo>
                    <a:lnTo>
                      <a:pt x="560" y="548"/>
                    </a:lnTo>
                    <a:lnTo>
                      <a:pt x="562" y="548"/>
                    </a:lnTo>
                    <a:lnTo>
                      <a:pt x="564" y="548"/>
                    </a:lnTo>
                    <a:lnTo>
                      <a:pt x="564" y="546"/>
                    </a:lnTo>
                    <a:lnTo>
                      <a:pt x="563" y="543"/>
                    </a:lnTo>
                    <a:lnTo>
                      <a:pt x="561" y="543"/>
                    </a:lnTo>
                    <a:lnTo>
                      <a:pt x="559" y="544"/>
                    </a:lnTo>
                    <a:lnTo>
                      <a:pt x="559" y="542"/>
                    </a:lnTo>
                    <a:lnTo>
                      <a:pt x="558" y="540"/>
                    </a:lnTo>
                    <a:lnTo>
                      <a:pt x="560" y="539"/>
                    </a:lnTo>
                    <a:lnTo>
                      <a:pt x="563" y="540"/>
                    </a:lnTo>
                    <a:lnTo>
                      <a:pt x="565" y="540"/>
                    </a:lnTo>
                    <a:lnTo>
                      <a:pt x="567" y="539"/>
                    </a:lnTo>
                    <a:lnTo>
                      <a:pt x="566" y="537"/>
                    </a:lnTo>
                    <a:lnTo>
                      <a:pt x="566" y="536"/>
                    </a:lnTo>
                    <a:lnTo>
                      <a:pt x="565" y="534"/>
                    </a:lnTo>
                    <a:lnTo>
                      <a:pt x="565" y="532"/>
                    </a:lnTo>
                    <a:lnTo>
                      <a:pt x="567" y="531"/>
                    </a:lnTo>
                    <a:lnTo>
                      <a:pt x="569" y="531"/>
                    </a:lnTo>
                    <a:lnTo>
                      <a:pt x="569" y="533"/>
                    </a:lnTo>
                    <a:lnTo>
                      <a:pt x="570" y="535"/>
                    </a:lnTo>
                    <a:lnTo>
                      <a:pt x="572" y="535"/>
                    </a:lnTo>
                    <a:lnTo>
                      <a:pt x="575" y="535"/>
                    </a:lnTo>
                    <a:lnTo>
                      <a:pt x="574" y="533"/>
                    </a:lnTo>
                    <a:lnTo>
                      <a:pt x="574" y="531"/>
                    </a:lnTo>
                    <a:lnTo>
                      <a:pt x="571" y="531"/>
                    </a:lnTo>
                    <a:lnTo>
                      <a:pt x="569" y="531"/>
                    </a:lnTo>
                    <a:lnTo>
                      <a:pt x="568" y="530"/>
                    </a:lnTo>
                    <a:lnTo>
                      <a:pt x="568" y="527"/>
                    </a:lnTo>
                    <a:lnTo>
                      <a:pt x="570" y="527"/>
                    </a:lnTo>
                    <a:lnTo>
                      <a:pt x="572" y="526"/>
                    </a:lnTo>
                    <a:lnTo>
                      <a:pt x="571" y="524"/>
                    </a:lnTo>
                    <a:lnTo>
                      <a:pt x="571" y="523"/>
                    </a:lnTo>
                    <a:lnTo>
                      <a:pt x="574" y="522"/>
                    </a:lnTo>
                    <a:lnTo>
                      <a:pt x="576" y="522"/>
                    </a:lnTo>
                    <a:lnTo>
                      <a:pt x="578" y="522"/>
                    </a:lnTo>
                    <a:lnTo>
                      <a:pt x="580" y="522"/>
                    </a:lnTo>
                    <a:lnTo>
                      <a:pt x="579" y="520"/>
                    </a:lnTo>
                    <a:lnTo>
                      <a:pt x="579" y="518"/>
                    </a:lnTo>
                    <a:lnTo>
                      <a:pt x="577" y="518"/>
                    </a:lnTo>
                    <a:lnTo>
                      <a:pt x="575" y="519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6" y="515"/>
                    </a:lnTo>
                    <a:lnTo>
                      <a:pt x="578" y="515"/>
                    </a:lnTo>
                    <a:lnTo>
                      <a:pt x="580" y="515"/>
                    </a:lnTo>
                    <a:lnTo>
                      <a:pt x="582" y="514"/>
                    </a:lnTo>
                    <a:lnTo>
                      <a:pt x="581" y="513"/>
                    </a:lnTo>
                    <a:lnTo>
                      <a:pt x="581" y="510"/>
                    </a:lnTo>
                    <a:lnTo>
                      <a:pt x="583" y="509"/>
                    </a:lnTo>
                    <a:lnTo>
                      <a:pt x="585" y="509"/>
                    </a:lnTo>
                    <a:lnTo>
                      <a:pt x="584" y="507"/>
                    </a:lnTo>
                    <a:lnTo>
                      <a:pt x="584" y="506"/>
                    </a:lnTo>
                    <a:lnTo>
                      <a:pt x="586" y="505"/>
                    </a:lnTo>
                    <a:lnTo>
                      <a:pt x="588" y="505"/>
                    </a:lnTo>
                    <a:lnTo>
                      <a:pt x="588" y="503"/>
                    </a:lnTo>
                    <a:lnTo>
                      <a:pt x="587" y="501"/>
                    </a:lnTo>
                    <a:lnTo>
                      <a:pt x="586" y="499"/>
                    </a:lnTo>
                    <a:lnTo>
                      <a:pt x="586" y="498"/>
                    </a:lnTo>
                    <a:lnTo>
                      <a:pt x="588" y="497"/>
                    </a:lnTo>
                    <a:lnTo>
                      <a:pt x="591" y="497"/>
                    </a:lnTo>
                    <a:lnTo>
                      <a:pt x="592" y="499"/>
                    </a:lnTo>
                    <a:lnTo>
                      <a:pt x="592" y="501"/>
                    </a:lnTo>
                    <a:lnTo>
                      <a:pt x="594" y="501"/>
                    </a:lnTo>
                    <a:lnTo>
                      <a:pt x="596" y="501"/>
                    </a:lnTo>
                    <a:lnTo>
                      <a:pt x="596" y="499"/>
                    </a:lnTo>
                    <a:lnTo>
                      <a:pt x="595" y="497"/>
                    </a:lnTo>
                    <a:lnTo>
                      <a:pt x="594" y="494"/>
                    </a:lnTo>
                    <a:lnTo>
                      <a:pt x="594" y="492"/>
                    </a:lnTo>
                    <a:lnTo>
                      <a:pt x="596" y="492"/>
                    </a:lnTo>
                    <a:lnTo>
                      <a:pt x="598" y="492"/>
                    </a:lnTo>
                    <a:lnTo>
                      <a:pt x="600" y="492"/>
                    </a:lnTo>
                    <a:lnTo>
                      <a:pt x="602" y="492"/>
                    </a:lnTo>
                    <a:lnTo>
                      <a:pt x="603" y="494"/>
                    </a:lnTo>
                    <a:lnTo>
                      <a:pt x="603" y="496"/>
                    </a:lnTo>
                    <a:lnTo>
                      <a:pt x="601" y="497"/>
                    </a:lnTo>
                    <a:lnTo>
                      <a:pt x="599" y="497"/>
                    </a:lnTo>
                    <a:lnTo>
                      <a:pt x="599" y="499"/>
                    </a:lnTo>
                    <a:lnTo>
                      <a:pt x="600" y="501"/>
                    </a:lnTo>
                    <a:lnTo>
                      <a:pt x="602" y="501"/>
                    </a:lnTo>
                    <a:lnTo>
                      <a:pt x="604" y="500"/>
                    </a:lnTo>
                    <a:lnTo>
                      <a:pt x="604" y="498"/>
                    </a:lnTo>
                    <a:lnTo>
                      <a:pt x="603" y="496"/>
                    </a:lnTo>
                    <a:lnTo>
                      <a:pt x="605" y="496"/>
                    </a:lnTo>
                    <a:lnTo>
                      <a:pt x="608" y="496"/>
                    </a:lnTo>
                    <a:lnTo>
                      <a:pt x="608" y="493"/>
                    </a:lnTo>
                    <a:lnTo>
                      <a:pt x="607" y="491"/>
                    </a:lnTo>
                    <a:lnTo>
                      <a:pt x="604" y="492"/>
                    </a:lnTo>
                    <a:lnTo>
                      <a:pt x="602" y="492"/>
                    </a:lnTo>
                    <a:lnTo>
                      <a:pt x="602" y="490"/>
                    </a:lnTo>
                    <a:lnTo>
                      <a:pt x="601" y="488"/>
                    </a:lnTo>
                    <a:lnTo>
                      <a:pt x="600" y="486"/>
                    </a:lnTo>
                    <a:lnTo>
                      <a:pt x="600" y="484"/>
                    </a:lnTo>
                    <a:lnTo>
                      <a:pt x="602" y="484"/>
                    </a:lnTo>
                    <a:lnTo>
                      <a:pt x="604" y="484"/>
                    </a:lnTo>
                    <a:lnTo>
                      <a:pt x="604" y="482"/>
                    </a:lnTo>
                    <a:lnTo>
                      <a:pt x="603" y="480"/>
                    </a:lnTo>
                    <a:lnTo>
                      <a:pt x="602" y="477"/>
                    </a:lnTo>
                    <a:lnTo>
                      <a:pt x="602" y="475"/>
                    </a:lnTo>
                    <a:lnTo>
                      <a:pt x="604" y="475"/>
                    </a:lnTo>
                    <a:lnTo>
                      <a:pt x="607" y="475"/>
                    </a:lnTo>
                    <a:lnTo>
                      <a:pt x="609" y="475"/>
                    </a:lnTo>
                    <a:lnTo>
                      <a:pt x="611" y="474"/>
                    </a:lnTo>
                    <a:lnTo>
                      <a:pt x="611" y="473"/>
                    </a:lnTo>
                    <a:lnTo>
                      <a:pt x="610" y="471"/>
                    </a:lnTo>
                    <a:lnTo>
                      <a:pt x="609" y="469"/>
                    </a:lnTo>
                    <a:lnTo>
                      <a:pt x="609" y="467"/>
                    </a:lnTo>
                    <a:lnTo>
                      <a:pt x="611" y="467"/>
                    </a:lnTo>
                    <a:lnTo>
                      <a:pt x="613" y="466"/>
                    </a:lnTo>
                    <a:lnTo>
                      <a:pt x="612" y="465"/>
                    </a:lnTo>
                    <a:lnTo>
                      <a:pt x="612" y="463"/>
                    </a:lnTo>
                    <a:lnTo>
                      <a:pt x="614" y="462"/>
                    </a:lnTo>
                    <a:lnTo>
                      <a:pt x="616" y="462"/>
                    </a:lnTo>
                    <a:lnTo>
                      <a:pt x="615" y="459"/>
                    </a:lnTo>
                    <a:lnTo>
                      <a:pt x="615" y="458"/>
                    </a:lnTo>
                    <a:lnTo>
                      <a:pt x="617" y="457"/>
                    </a:lnTo>
                    <a:lnTo>
                      <a:pt x="619" y="457"/>
                    </a:lnTo>
                    <a:lnTo>
                      <a:pt x="618" y="455"/>
                    </a:lnTo>
                    <a:lnTo>
                      <a:pt x="618" y="453"/>
                    </a:lnTo>
                    <a:lnTo>
                      <a:pt x="620" y="453"/>
                    </a:lnTo>
                    <a:lnTo>
                      <a:pt x="622" y="453"/>
                    </a:lnTo>
                    <a:lnTo>
                      <a:pt x="622" y="455"/>
                    </a:lnTo>
                    <a:lnTo>
                      <a:pt x="624" y="457"/>
                    </a:lnTo>
                    <a:lnTo>
                      <a:pt x="626" y="457"/>
                    </a:lnTo>
                    <a:lnTo>
                      <a:pt x="628" y="457"/>
                    </a:lnTo>
                    <a:lnTo>
                      <a:pt x="627" y="455"/>
                    </a:lnTo>
                    <a:lnTo>
                      <a:pt x="627" y="453"/>
                    </a:lnTo>
                    <a:lnTo>
                      <a:pt x="625" y="453"/>
                    </a:lnTo>
                    <a:lnTo>
                      <a:pt x="622" y="453"/>
                    </a:lnTo>
                    <a:lnTo>
                      <a:pt x="621" y="451"/>
                    </a:lnTo>
                    <a:lnTo>
                      <a:pt x="621" y="449"/>
                    </a:lnTo>
                    <a:lnTo>
                      <a:pt x="622" y="449"/>
                    </a:lnTo>
                    <a:lnTo>
                      <a:pt x="626" y="449"/>
                    </a:lnTo>
                    <a:lnTo>
                      <a:pt x="625" y="447"/>
                    </a:lnTo>
                    <a:lnTo>
                      <a:pt x="624" y="444"/>
                    </a:lnTo>
                    <a:lnTo>
                      <a:pt x="624" y="442"/>
                    </a:lnTo>
                    <a:lnTo>
                      <a:pt x="622" y="440"/>
                    </a:lnTo>
                    <a:lnTo>
                      <a:pt x="625" y="440"/>
                    </a:lnTo>
                    <a:lnTo>
                      <a:pt x="627" y="440"/>
                    </a:lnTo>
                    <a:lnTo>
                      <a:pt x="631" y="440"/>
                    </a:lnTo>
                    <a:lnTo>
                      <a:pt x="635" y="439"/>
                    </a:lnTo>
                    <a:lnTo>
                      <a:pt x="637" y="439"/>
                    </a:lnTo>
                    <a:lnTo>
                      <a:pt x="639" y="439"/>
                    </a:lnTo>
                    <a:lnTo>
                      <a:pt x="639" y="437"/>
                    </a:lnTo>
                    <a:lnTo>
                      <a:pt x="638" y="435"/>
                    </a:lnTo>
                    <a:lnTo>
                      <a:pt x="637" y="431"/>
                    </a:lnTo>
                    <a:lnTo>
                      <a:pt x="636" y="427"/>
                    </a:lnTo>
                    <a:lnTo>
                      <a:pt x="635" y="425"/>
                    </a:lnTo>
                    <a:lnTo>
                      <a:pt x="635" y="423"/>
                    </a:lnTo>
                    <a:lnTo>
                      <a:pt x="637" y="422"/>
                    </a:lnTo>
                    <a:lnTo>
                      <a:pt x="639" y="422"/>
                    </a:lnTo>
                    <a:lnTo>
                      <a:pt x="642" y="422"/>
                    </a:lnTo>
                    <a:lnTo>
                      <a:pt x="644" y="422"/>
                    </a:lnTo>
                    <a:lnTo>
                      <a:pt x="643" y="420"/>
                    </a:lnTo>
                    <a:lnTo>
                      <a:pt x="643" y="418"/>
                    </a:lnTo>
                    <a:lnTo>
                      <a:pt x="642" y="416"/>
                    </a:lnTo>
                    <a:lnTo>
                      <a:pt x="641" y="414"/>
                    </a:lnTo>
                    <a:lnTo>
                      <a:pt x="643" y="414"/>
                    </a:lnTo>
                    <a:lnTo>
                      <a:pt x="645" y="414"/>
                    </a:lnTo>
                    <a:lnTo>
                      <a:pt x="647" y="414"/>
                    </a:lnTo>
                    <a:lnTo>
                      <a:pt x="649" y="414"/>
                    </a:lnTo>
                    <a:lnTo>
                      <a:pt x="652" y="413"/>
                    </a:lnTo>
                    <a:lnTo>
                      <a:pt x="653" y="413"/>
                    </a:lnTo>
                    <a:lnTo>
                      <a:pt x="653" y="410"/>
                    </a:lnTo>
                    <a:lnTo>
                      <a:pt x="652" y="408"/>
                    </a:lnTo>
                    <a:lnTo>
                      <a:pt x="654" y="408"/>
                    </a:lnTo>
                    <a:lnTo>
                      <a:pt x="657" y="408"/>
                    </a:lnTo>
                    <a:lnTo>
                      <a:pt x="659" y="408"/>
                    </a:lnTo>
                    <a:lnTo>
                      <a:pt x="661" y="407"/>
                    </a:lnTo>
                    <a:lnTo>
                      <a:pt x="661" y="405"/>
                    </a:lnTo>
                    <a:lnTo>
                      <a:pt x="660" y="404"/>
                    </a:lnTo>
                    <a:lnTo>
                      <a:pt x="659" y="404"/>
                    </a:lnTo>
                    <a:lnTo>
                      <a:pt x="658" y="404"/>
                    </a:lnTo>
                    <a:lnTo>
                      <a:pt x="657" y="404"/>
                    </a:lnTo>
                    <a:lnTo>
                      <a:pt x="655" y="404"/>
                    </a:lnTo>
                    <a:lnTo>
                      <a:pt x="654" y="402"/>
                    </a:lnTo>
                    <a:lnTo>
                      <a:pt x="654" y="400"/>
                    </a:lnTo>
                    <a:lnTo>
                      <a:pt x="657" y="400"/>
                    </a:lnTo>
                    <a:lnTo>
                      <a:pt x="659" y="400"/>
                    </a:lnTo>
                    <a:lnTo>
                      <a:pt x="661" y="400"/>
                    </a:lnTo>
                    <a:lnTo>
                      <a:pt x="663" y="399"/>
                    </a:lnTo>
                    <a:lnTo>
                      <a:pt x="662" y="397"/>
                    </a:lnTo>
                    <a:lnTo>
                      <a:pt x="662" y="396"/>
                    </a:lnTo>
                    <a:lnTo>
                      <a:pt x="660" y="396"/>
                    </a:lnTo>
                    <a:lnTo>
                      <a:pt x="658" y="396"/>
                    </a:lnTo>
                    <a:lnTo>
                      <a:pt x="657" y="393"/>
                    </a:lnTo>
                    <a:lnTo>
                      <a:pt x="655" y="391"/>
                    </a:lnTo>
                    <a:lnTo>
                      <a:pt x="658" y="391"/>
                    </a:lnTo>
                    <a:lnTo>
                      <a:pt x="660" y="391"/>
                    </a:lnTo>
                    <a:lnTo>
                      <a:pt x="660" y="389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3" y="386"/>
                    </a:lnTo>
                    <a:lnTo>
                      <a:pt x="664" y="388"/>
                    </a:lnTo>
                    <a:lnTo>
                      <a:pt x="664" y="390"/>
                    </a:lnTo>
                    <a:lnTo>
                      <a:pt x="666" y="390"/>
                    </a:lnTo>
                    <a:lnTo>
                      <a:pt x="668" y="390"/>
                    </a:lnTo>
                    <a:lnTo>
                      <a:pt x="671" y="390"/>
                    </a:lnTo>
                    <a:lnTo>
                      <a:pt x="674" y="389"/>
                    </a:lnTo>
                    <a:lnTo>
                      <a:pt x="678" y="389"/>
                    </a:lnTo>
                    <a:lnTo>
                      <a:pt x="677" y="387"/>
                    </a:lnTo>
                    <a:lnTo>
                      <a:pt x="676" y="385"/>
                    </a:lnTo>
                    <a:lnTo>
                      <a:pt x="674" y="385"/>
                    </a:lnTo>
                    <a:lnTo>
                      <a:pt x="671" y="386"/>
                    </a:lnTo>
                    <a:lnTo>
                      <a:pt x="669" y="386"/>
                    </a:lnTo>
                    <a:lnTo>
                      <a:pt x="667" y="386"/>
                    </a:lnTo>
                    <a:lnTo>
                      <a:pt x="667" y="384"/>
                    </a:lnTo>
                    <a:lnTo>
                      <a:pt x="666" y="382"/>
                    </a:lnTo>
                    <a:lnTo>
                      <a:pt x="665" y="377"/>
                    </a:lnTo>
                    <a:lnTo>
                      <a:pt x="667" y="377"/>
                    </a:lnTo>
                    <a:lnTo>
                      <a:pt x="669" y="377"/>
                    </a:lnTo>
                    <a:lnTo>
                      <a:pt x="669" y="380"/>
                    </a:lnTo>
                    <a:lnTo>
                      <a:pt x="670" y="382"/>
                    </a:lnTo>
                    <a:lnTo>
                      <a:pt x="672" y="382"/>
                    </a:lnTo>
                    <a:lnTo>
                      <a:pt x="675" y="381"/>
                    </a:lnTo>
                    <a:lnTo>
                      <a:pt x="675" y="379"/>
                    </a:lnTo>
                    <a:lnTo>
                      <a:pt x="674" y="376"/>
                    </a:lnTo>
                    <a:lnTo>
                      <a:pt x="671" y="377"/>
                    </a:lnTo>
                    <a:lnTo>
                      <a:pt x="669" y="377"/>
                    </a:lnTo>
                    <a:lnTo>
                      <a:pt x="668" y="375"/>
                    </a:lnTo>
                    <a:lnTo>
                      <a:pt x="668" y="373"/>
                    </a:lnTo>
                    <a:lnTo>
                      <a:pt x="670" y="373"/>
                    </a:lnTo>
                    <a:lnTo>
                      <a:pt x="672" y="373"/>
                    </a:lnTo>
                    <a:lnTo>
                      <a:pt x="675" y="373"/>
                    </a:lnTo>
                    <a:lnTo>
                      <a:pt x="677" y="372"/>
                    </a:lnTo>
                    <a:lnTo>
                      <a:pt x="676" y="370"/>
                    </a:lnTo>
                    <a:lnTo>
                      <a:pt x="675" y="368"/>
                    </a:lnTo>
                    <a:lnTo>
                      <a:pt x="675" y="367"/>
                    </a:lnTo>
                    <a:lnTo>
                      <a:pt x="674" y="365"/>
                    </a:lnTo>
                    <a:lnTo>
                      <a:pt x="676" y="364"/>
                    </a:lnTo>
                    <a:lnTo>
                      <a:pt x="678" y="364"/>
                    </a:lnTo>
                    <a:lnTo>
                      <a:pt x="678" y="362"/>
                    </a:lnTo>
                    <a:lnTo>
                      <a:pt x="677" y="359"/>
                    </a:lnTo>
                    <a:lnTo>
                      <a:pt x="679" y="359"/>
                    </a:lnTo>
                    <a:lnTo>
                      <a:pt x="681" y="359"/>
                    </a:lnTo>
                    <a:lnTo>
                      <a:pt x="680" y="357"/>
                    </a:lnTo>
                    <a:lnTo>
                      <a:pt x="680" y="355"/>
                    </a:lnTo>
                    <a:lnTo>
                      <a:pt x="682" y="355"/>
                    </a:lnTo>
                    <a:lnTo>
                      <a:pt x="684" y="355"/>
                    </a:lnTo>
                    <a:lnTo>
                      <a:pt x="683" y="353"/>
                    </a:lnTo>
                    <a:lnTo>
                      <a:pt x="683" y="351"/>
                    </a:lnTo>
                    <a:lnTo>
                      <a:pt x="682" y="349"/>
                    </a:lnTo>
                    <a:lnTo>
                      <a:pt x="681" y="347"/>
                    </a:lnTo>
                    <a:lnTo>
                      <a:pt x="683" y="347"/>
                    </a:lnTo>
                    <a:lnTo>
                      <a:pt x="685" y="346"/>
                    </a:lnTo>
                    <a:lnTo>
                      <a:pt x="686" y="348"/>
                    </a:lnTo>
                    <a:lnTo>
                      <a:pt x="687" y="350"/>
                    </a:lnTo>
                    <a:lnTo>
                      <a:pt x="690" y="350"/>
                    </a:lnTo>
                    <a:lnTo>
                      <a:pt x="692" y="350"/>
                    </a:lnTo>
                    <a:lnTo>
                      <a:pt x="691" y="348"/>
                    </a:lnTo>
                    <a:lnTo>
                      <a:pt x="690" y="346"/>
                    </a:lnTo>
                    <a:lnTo>
                      <a:pt x="690" y="343"/>
                    </a:lnTo>
                    <a:lnTo>
                      <a:pt x="688" y="341"/>
                    </a:lnTo>
                    <a:lnTo>
                      <a:pt x="687" y="339"/>
                    </a:lnTo>
                    <a:lnTo>
                      <a:pt x="687" y="337"/>
                    </a:lnTo>
                    <a:lnTo>
                      <a:pt x="690" y="337"/>
                    </a:lnTo>
                    <a:lnTo>
                      <a:pt x="692" y="337"/>
                    </a:lnTo>
                    <a:lnTo>
                      <a:pt x="694" y="337"/>
                    </a:lnTo>
                    <a:lnTo>
                      <a:pt x="696" y="336"/>
                    </a:lnTo>
                    <a:lnTo>
                      <a:pt x="698" y="336"/>
                    </a:lnTo>
                    <a:lnTo>
                      <a:pt x="700" y="336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27"/>
                    </a:lnTo>
                    <a:lnTo>
                      <a:pt x="697" y="325"/>
                    </a:lnTo>
                    <a:lnTo>
                      <a:pt x="696" y="324"/>
                    </a:lnTo>
                    <a:lnTo>
                      <a:pt x="698" y="323"/>
                    </a:lnTo>
                    <a:lnTo>
                      <a:pt x="700" y="323"/>
                    </a:lnTo>
                    <a:lnTo>
                      <a:pt x="702" y="323"/>
                    </a:lnTo>
                    <a:lnTo>
                      <a:pt x="704" y="322"/>
                    </a:lnTo>
                    <a:lnTo>
                      <a:pt x="707" y="322"/>
                    </a:lnTo>
                    <a:lnTo>
                      <a:pt x="709" y="322"/>
                    </a:lnTo>
                    <a:lnTo>
                      <a:pt x="709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2" y="318"/>
                    </a:lnTo>
                    <a:lnTo>
                      <a:pt x="711" y="316"/>
                    </a:lnTo>
                    <a:lnTo>
                      <a:pt x="711" y="314"/>
                    </a:lnTo>
                    <a:lnTo>
                      <a:pt x="709" y="314"/>
                    </a:lnTo>
                    <a:lnTo>
                      <a:pt x="707" y="314"/>
                    </a:lnTo>
                    <a:lnTo>
                      <a:pt x="705" y="312"/>
                    </a:lnTo>
                    <a:lnTo>
                      <a:pt x="704" y="310"/>
                    </a:lnTo>
                    <a:lnTo>
                      <a:pt x="707" y="309"/>
                    </a:lnTo>
                    <a:lnTo>
                      <a:pt x="709" y="309"/>
                    </a:lnTo>
                    <a:lnTo>
                      <a:pt x="710" y="312"/>
                    </a:lnTo>
                    <a:lnTo>
                      <a:pt x="711" y="314"/>
                    </a:lnTo>
                    <a:lnTo>
                      <a:pt x="713" y="314"/>
                    </a:lnTo>
                    <a:lnTo>
                      <a:pt x="715" y="313"/>
                    </a:lnTo>
                    <a:lnTo>
                      <a:pt x="714" y="310"/>
                    </a:lnTo>
                    <a:lnTo>
                      <a:pt x="713" y="308"/>
                    </a:lnTo>
                    <a:lnTo>
                      <a:pt x="713" y="307"/>
                    </a:lnTo>
                    <a:lnTo>
                      <a:pt x="712" y="305"/>
                    </a:lnTo>
                    <a:lnTo>
                      <a:pt x="710" y="305"/>
                    </a:lnTo>
                    <a:lnTo>
                      <a:pt x="708" y="305"/>
                    </a:lnTo>
                    <a:lnTo>
                      <a:pt x="707" y="303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11" y="301"/>
                    </a:lnTo>
                    <a:lnTo>
                      <a:pt x="713" y="301"/>
                    </a:lnTo>
                    <a:lnTo>
                      <a:pt x="715" y="300"/>
                    </a:lnTo>
                    <a:lnTo>
                      <a:pt x="714" y="299"/>
                    </a:lnTo>
                    <a:lnTo>
                      <a:pt x="714" y="297"/>
                    </a:lnTo>
                    <a:lnTo>
                      <a:pt x="715" y="296"/>
                    </a:lnTo>
                    <a:lnTo>
                      <a:pt x="718" y="296"/>
                    </a:lnTo>
                    <a:lnTo>
                      <a:pt x="720" y="296"/>
                    </a:lnTo>
                    <a:lnTo>
                      <a:pt x="722" y="296"/>
                    </a:lnTo>
                    <a:lnTo>
                      <a:pt x="721" y="293"/>
                    </a:lnTo>
                    <a:lnTo>
                      <a:pt x="720" y="291"/>
                    </a:lnTo>
                    <a:lnTo>
                      <a:pt x="719" y="287"/>
                    </a:lnTo>
                    <a:lnTo>
                      <a:pt x="718" y="285"/>
                    </a:lnTo>
                    <a:lnTo>
                      <a:pt x="718" y="283"/>
                    </a:lnTo>
                    <a:lnTo>
                      <a:pt x="720" y="283"/>
                    </a:lnTo>
                    <a:lnTo>
                      <a:pt x="722" y="283"/>
                    </a:lnTo>
                    <a:lnTo>
                      <a:pt x="724" y="285"/>
                    </a:lnTo>
                    <a:lnTo>
                      <a:pt x="724" y="286"/>
                    </a:lnTo>
                    <a:lnTo>
                      <a:pt x="726" y="286"/>
                    </a:lnTo>
                    <a:lnTo>
                      <a:pt x="728" y="286"/>
                    </a:lnTo>
                    <a:lnTo>
                      <a:pt x="728" y="284"/>
                    </a:lnTo>
                    <a:lnTo>
                      <a:pt x="727" y="282"/>
                    </a:lnTo>
                    <a:lnTo>
                      <a:pt x="726" y="280"/>
                    </a:lnTo>
                    <a:lnTo>
                      <a:pt x="726" y="277"/>
                    </a:lnTo>
                    <a:lnTo>
                      <a:pt x="725" y="275"/>
                    </a:lnTo>
                    <a:lnTo>
                      <a:pt x="724" y="274"/>
                    </a:lnTo>
                    <a:lnTo>
                      <a:pt x="726" y="273"/>
                    </a:lnTo>
                    <a:lnTo>
                      <a:pt x="728" y="273"/>
                    </a:lnTo>
                    <a:lnTo>
                      <a:pt x="728" y="271"/>
                    </a:lnTo>
                    <a:lnTo>
                      <a:pt x="727" y="269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8"/>
                    </a:lnTo>
                    <a:lnTo>
                      <a:pt x="735" y="268"/>
                    </a:lnTo>
                    <a:lnTo>
                      <a:pt x="737" y="268"/>
                    </a:lnTo>
                    <a:lnTo>
                      <a:pt x="740" y="268"/>
                    </a:lnTo>
                    <a:lnTo>
                      <a:pt x="740" y="266"/>
                    </a:lnTo>
                    <a:lnTo>
                      <a:pt x="738" y="264"/>
                    </a:lnTo>
                    <a:lnTo>
                      <a:pt x="741" y="263"/>
                    </a:lnTo>
                    <a:lnTo>
                      <a:pt x="743" y="263"/>
                    </a:lnTo>
                    <a:lnTo>
                      <a:pt x="742" y="260"/>
                    </a:lnTo>
                    <a:lnTo>
                      <a:pt x="742" y="258"/>
                    </a:lnTo>
                    <a:lnTo>
                      <a:pt x="744" y="258"/>
                    </a:lnTo>
                    <a:lnTo>
                      <a:pt x="746" y="258"/>
                    </a:lnTo>
                    <a:lnTo>
                      <a:pt x="745" y="256"/>
                    </a:lnTo>
                    <a:lnTo>
                      <a:pt x="744" y="254"/>
                    </a:lnTo>
                    <a:lnTo>
                      <a:pt x="742" y="254"/>
                    </a:lnTo>
                    <a:lnTo>
                      <a:pt x="740" y="255"/>
                    </a:lnTo>
                    <a:lnTo>
                      <a:pt x="740" y="253"/>
                    </a:lnTo>
                    <a:lnTo>
                      <a:pt x="738" y="251"/>
                    </a:lnTo>
                    <a:lnTo>
                      <a:pt x="741" y="251"/>
                    </a:lnTo>
                    <a:lnTo>
                      <a:pt x="743" y="250"/>
                    </a:lnTo>
                    <a:lnTo>
                      <a:pt x="743" y="248"/>
                    </a:lnTo>
                    <a:lnTo>
                      <a:pt x="742" y="247"/>
                    </a:lnTo>
                    <a:lnTo>
                      <a:pt x="744" y="246"/>
                    </a:lnTo>
                    <a:lnTo>
                      <a:pt x="746" y="246"/>
                    </a:lnTo>
                    <a:lnTo>
                      <a:pt x="747" y="248"/>
                    </a:lnTo>
                    <a:lnTo>
                      <a:pt x="747" y="250"/>
                    </a:lnTo>
                    <a:lnTo>
                      <a:pt x="749" y="249"/>
                    </a:lnTo>
                    <a:lnTo>
                      <a:pt x="751" y="249"/>
                    </a:lnTo>
                    <a:lnTo>
                      <a:pt x="751" y="247"/>
                    </a:lnTo>
                    <a:lnTo>
                      <a:pt x="750" y="245"/>
                    </a:lnTo>
                    <a:lnTo>
                      <a:pt x="749" y="243"/>
                    </a:lnTo>
                    <a:lnTo>
                      <a:pt x="749" y="241"/>
                    </a:lnTo>
                    <a:lnTo>
                      <a:pt x="748" y="239"/>
                    </a:lnTo>
                    <a:lnTo>
                      <a:pt x="747" y="237"/>
                    </a:lnTo>
                    <a:lnTo>
                      <a:pt x="749" y="237"/>
                    </a:lnTo>
                    <a:lnTo>
                      <a:pt x="752" y="236"/>
                    </a:lnTo>
                    <a:lnTo>
                      <a:pt x="751" y="234"/>
                    </a:lnTo>
                    <a:lnTo>
                      <a:pt x="750" y="233"/>
                    </a:lnTo>
                    <a:lnTo>
                      <a:pt x="752" y="232"/>
                    </a:lnTo>
                    <a:lnTo>
                      <a:pt x="754" y="232"/>
                    </a:lnTo>
                    <a:lnTo>
                      <a:pt x="754" y="230"/>
                    </a:lnTo>
                    <a:lnTo>
                      <a:pt x="753" y="228"/>
                    </a:lnTo>
                    <a:lnTo>
                      <a:pt x="755" y="228"/>
                    </a:lnTo>
                    <a:lnTo>
                      <a:pt x="758" y="228"/>
                    </a:lnTo>
                    <a:lnTo>
                      <a:pt x="757" y="225"/>
                    </a:lnTo>
                    <a:lnTo>
                      <a:pt x="757" y="223"/>
                    </a:lnTo>
                    <a:lnTo>
                      <a:pt x="759" y="222"/>
                    </a:lnTo>
                    <a:lnTo>
                      <a:pt x="761" y="222"/>
                    </a:lnTo>
                    <a:lnTo>
                      <a:pt x="761" y="224"/>
                    </a:lnTo>
                    <a:lnTo>
                      <a:pt x="762" y="226"/>
                    </a:lnTo>
                    <a:lnTo>
                      <a:pt x="764" y="226"/>
                    </a:lnTo>
                    <a:lnTo>
                      <a:pt x="766" y="226"/>
                    </a:lnTo>
                    <a:lnTo>
                      <a:pt x="766" y="224"/>
                    </a:lnTo>
                    <a:lnTo>
                      <a:pt x="765" y="222"/>
                    </a:lnTo>
                    <a:lnTo>
                      <a:pt x="764" y="218"/>
                    </a:lnTo>
                    <a:lnTo>
                      <a:pt x="763" y="216"/>
                    </a:lnTo>
                    <a:lnTo>
                      <a:pt x="762" y="214"/>
                    </a:lnTo>
                    <a:lnTo>
                      <a:pt x="764" y="214"/>
                    </a:lnTo>
                    <a:lnTo>
                      <a:pt x="766" y="214"/>
                    </a:lnTo>
                    <a:lnTo>
                      <a:pt x="766" y="212"/>
                    </a:lnTo>
                    <a:lnTo>
                      <a:pt x="765" y="209"/>
                    </a:lnTo>
                    <a:lnTo>
                      <a:pt x="767" y="208"/>
                    </a:lnTo>
                    <a:lnTo>
                      <a:pt x="769" y="208"/>
                    </a:lnTo>
                    <a:lnTo>
                      <a:pt x="770" y="210"/>
                    </a:lnTo>
                    <a:lnTo>
                      <a:pt x="770" y="213"/>
                    </a:lnTo>
                    <a:lnTo>
                      <a:pt x="774" y="213"/>
                    </a:lnTo>
                    <a:lnTo>
                      <a:pt x="776" y="213"/>
                    </a:lnTo>
                    <a:lnTo>
                      <a:pt x="775" y="210"/>
                    </a:lnTo>
                    <a:lnTo>
                      <a:pt x="774" y="208"/>
                    </a:lnTo>
                    <a:lnTo>
                      <a:pt x="774" y="206"/>
                    </a:lnTo>
                    <a:lnTo>
                      <a:pt x="772" y="204"/>
                    </a:lnTo>
                    <a:lnTo>
                      <a:pt x="771" y="202"/>
                    </a:lnTo>
                    <a:lnTo>
                      <a:pt x="771" y="200"/>
                    </a:lnTo>
                    <a:lnTo>
                      <a:pt x="774" y="200"/>
                    </a:lnTo>
                    <a:lnTo>
                      <a:pt x="776" y="200"/>
                    </a:lnTo>
                    <a:lnTo>
                      <a:pt x="775" y="198"/>
                    </a:lnTo>
                    <a:lnTo>
                      <a:pt x="775" y="196"/>
                    </a:lnTo>
                    <a:lnTo>
                      <a:pt x="777" y="196"/>
                    </a:lnTo>
                    <a:lnTo>
                      <a:pt x="779" y="195"/>
                    </a:lnTo>
                    <a:lnTo>
                      <a:pt x="778" y="192"/>
                    </a:lnTo>
                    <a:lnTo>
                      <a:pt x="777" y="191"/>
                    </a:lnTo>
                    <a:lnTo>
                      <a:pt x="780" y="190"/>
                    </a:lnTo>
                    <a:lnTo>
                      <a:pt x="782" y="190"/>
                    </a:lnTo>
                    <a:lnTo>
                      <a:pt x="782" y="192"/>
                    </a:lnTo>
                    <a:lnTo>
                      <a:pt x="783" y="195"/>
                    </a:lnTo>
                    <a:lnTo>
                      <a:pt x="785" y="195"/>
                    </a:lnTo>
                    <a:lnTo>
                      <a:pt x="787" y="193"/>
                    </a:lnTo>
                    <a:lnTo>
                      <a:pt x="786" y="192"/>
                    </a:lnTo>
                    <a:lnTo>
                      <a:pt x="786" y="190"/>
                    </a:lnTo>
                    <a:lnTo>
                      <a:pt x="785" y="188"/>
                    </a:lnTo>
                    <a:lnTo>
                      <a:pt x="784" y="186"/>
                    </a:lnTo>
                    <a:lnTo>
                      <a:pt x="786" y="186"/>
                    </a:lnTo>
                    <a:lnTo>
                      <a:pt x="788" y="185"/>
                    </a:lnTo>
                    <a:lnTo>
                      <a:pt x="788" y="183"/>
                    </a:lnTo>
                    <a:lnTo>
                      <a:pt x="787" y="181"/>
                    </a:lnTo>
                    <a:lnTo>
                      <a:pt x="785" y="182"/>
                    </a:lnTo>
                    <a:lnTo>
                      <a:pt x="783" y="182"/>
                    </a:lnTo>
                    <a:lnTo>
                      <a:pt x="782" y="180"/>
                    </a:lnTo>
                    <a:lnTo>
                      <a:pt x="782" y="178"/>
                    </a:lnTo>
                    <a:lnTo>
                      <a:pt x="784" y="178"/>
                    </a:lnTo>
                    <a:lnTo>
                      <a:pt x="786" y="178"/>
                    </a:lnTo>
                    <a:lnTo>
                      <a:pt x="788" y="176"/>
                    </a:lnTo>
                    <a:lnTo>
                      <a:pt x="791" y="176"/>
                    </a:lnTo>
                    <a:lnTo>
                      <a:pt x="790" y="174"/>
                    </a:lnTo>
                    <a:lnTo>
                      <a:pt x="790" y="172"/>
                    </a:lnTo>
                    <a:lnTo>
                      <a:pt x="792" y="172"/>
                    </a:lnTo>
                    <a:lnTo>
                      <a:pt x="794" y="172"/>
                    </a:lnTo>
                    <a:lnTo>
                      <a:pt x="794" y="174"/>
                    </a:lnTo>
                    <a:lnTo>
                      <a:pt x="795" y="176"/>
                    </a:lnTo>
                    <a:lnTo>
                      <a:pt x="797" y="176"/>
                    </a:lnTo>
                    <a:lnTo>
                      <a:pt x="799" y="175"/>
                    </a:lnTo>
                    <a:lnTo>
                      <a:pt x="799" y="173"/>
                    </a:lnTo>
                    <a:lnTo>
                      <a:pt x="798" y="171"/>
                    </a:lnTo>
                    <a:lnTo>
                      <a:pt x="797" y="168"/>
                    </a:lnTo>
                    <a:lnTo>
                      <a:pt x="796" y="164"/>
                    </a:lnTo>
                    <a:lnTo>
                      <a:pt x="795" y="162"/>
                    </a:lnTo>
                    <a:lnTo>
                      <a:pt x="794" y="159"/>
                    </a:lnTo>
                    <a:lnTo>
                      <a:pt x="796" y="159"/>
                    </a:lnTo>
                    <a:lnTo>
                      <a:pt x="798" y="158"/>
                    </a:lnTo>
                    <a:lnTo>
                      <a:pt x="801" y="158"/>
                    </a:lnTo>
                    <a:lnTo>
                      <a:pt x="802" y="158"/>
                    </a:lnTo>
                    <a:lnTo>
                      <a:pt x="802" y="156"/>
                    </a:lnTo>
                    <a:lnTo>
                      <a:pt x="801" y="154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5" y="152"/>
                    </a:lnTo>
                    <a:lnTo>
                      <a:pt x="804" y="150"/>
                    </a:lnTo>
                    <a:lnTo>
                      <a:pt x="807" y="150"/>
                    </a:lnTo>
                    <a:lnTo>
                      <a:pt x="809" y="149"/>
                    </a:lnTo>
                    <a:lnTo>
                      <a:pt x="809" y="148"/>
                    </a:lnTo>
                    <a:lnTo>
                      <a:pt x="808" y="146"/>
                    </a:lnTo>
                    <a:lnTo>
                      <a:pt x="810" y="145"/>
                    </a:lnTo>
                    <a:lnTo>
                      <a:pt x="812" y="145"/>
                    </a:lnTo>
                    <a:lnTo>
                      <a:pt x="812" y="142"/>
                    </a:lnTo>
                    <a:lnTo>
                      <a:pt x="811" y="140"/>
                    </a:lnTo>
                    <a:lnTo>
                      <a:pt x="810" y="138"/>
                    </a:lnTo>
                    <a:lnTo>
                      <a:pt x="810" y="137"/>
                    </a:lnTo>
                    <a:lnTo>
                      <a:pt x="812" y="136"/>
                    </a:lnTo>
                    <a:lnTo>
                      <a:pt x="814" y="136"/>
                    </a:lnTo>
                    <a:lnTo>
                      <a:pt x="813" y="134"/>
                    </a:lnTo>
                    <a:lnTo>
                      <a:pt x="813" y="132"/>
                    </a:lnTo>
                    <a:lnTo>
                      <a:pt x="815" y="132"/>
                    </a:lnTo>
                    <a:lnTo>
                      <a:pt x="817" y="132"/>
                    </a:lnTo>
                    <a:lnTo>
                      <a:pt x="816" y="130"/>
                    </a:lnTo>
                    <a:lnTo>
                      <a:pt x="816" y="128"/>
                    </a:lnTo>
                    <a:lnTo>
                      <a:pt x="818" y="128"/>
                    </a:lnTo>
                    <a:lnTo>
                      <a:pt x="820" y="128"/>
                    </a:lnTo>
                    <a:lnTo>
                      <a:pt x="819" y="125"/>
                    </a:lnTo>
                    <a:lnTo>
                      <a:pt x="819" y="123"/>
                    </a:lnTo>
                    <a:lnTo>
                      <a:pt x="821" y="122"/>
                    </a:lnTo>
                    <a:lnTo>
                      <a:pt x="824" y="122"/>
                    </a:lnTo>
                    <a:lnTo>
                      <a:pt x="824" y="124"/>
                    </a:lnTo>
                    <a:lnTo>
                      <a:pt x="825" y="126"/>
                    </a:lnTo>
                    <a:lnTo>
                      <a:pt x="823" y="126"/>
                    </a:lnTo>
                    <a:lnTo>
                      <a:pt x="820" y="128"/>
                    </a:lnTo>
                    <a:lnTo>
                      <a:pt x="820" y="130"/>
                    </a:lnTo>
                    <a:lnTo>
                      <a:pt x="821" y="131"/>
                    </a:lnTo>
                    <a:lnTo>
                      <a:pt x="819" y="132"/>
                    </a:lnTo>
                    <a:lnTo>
                      <a:pt x="817" y="132"/>
                    </a:lnTo>
                    <a:lnTo>
                      <a:pt x="817" y="134"/>
                    </a:lnTo>
                    <a:lnTo>
                      <a:pt x="818" y="136"/>
                    </a:lnTo>
                    <a:lnTo>
                      <a:pt x="820" y="135"/>
                    </a:lnTo>
                    <a:lnTo>
                      <a:pt x="823" y="135"/>
                    </a:lnTo>
                    <a:lnTo>
                      <a:pt x="821" y="133"/>
                    </a:lnTo>
                    <a:lnTo>
                      <a:pt x="821" y="131"/>
                    </a:lnTo>
                    <a:lnTo>
                      <a:pt x="824" y="131"/>
                    </a:lnTo>
                    <a:lnTo>
                      <a:pt x="826" y="131"/>
                    </a:lnTo>
                    <a:lnTo>
                      <a:pt x="825" y="129"/>
                    </a:lnTo>
                    <a:lnTo>
                      <a:pt x="825" y="126"/>
                    </a:lnTo>
                    <a:lnTo>
                      <a:pt x="827" y="126"/>
                    </a:lnTo>
                    <a:lnTo>
                      <a:pt x="829" y="126"/>
                    </a:lnTo>
                    <a:lnTo>
                      <a:pt x="828" y="124"/>
                    </a:lnTo>
                    <a:lnTo>
                      <a:pt x="828" y="122"/>
                    </a:lnTo>
                    <a:lnTo>
                      <a:pt x="827" y="120"/>
                    </a:lnTo>
                    <a:lnTo>
                      <a:pt x="827" y="118"/>
                    </a:lnTo>
                    <a:lnTo>
                      <a:pt x="826" y="116"/>
                    </a:lnTo>
                    <a:lnTo>
                      <a:pt x="825" y="114"/>
                    </a:lnTo>
                    <a:lnTo>
                      <a:pt x="827" y="114"/>
                    </a:lnTo>
                    <a:lnTo>
                      <a:pt x="830" y="114"/>
                    </a:lnTo>
                    <a:lnTo>
                      <a:pt x="829" y="112"/>
                    </a:lnTo>
                    <a:lnTo>
                      <a:pt x="828" y="109"/>
                    </a:lnTo>
                    <a:lnTo>
                      <a:pt x="830" y="109"/>
                    </a:lnTo>
                    <a:lnTo>
                      <a:pt x="832" y="109"/>
                    </a:lnTo>
                    <a:lnTo>
                      <a:pt x="834" y="108"/>
                    </a:lnTo>
                    <a:lnTo>
                      <a:pt x="836" y="108"/>
                    </a:lnTo>
                    <a:lnTo>
                      <a:pt x="836" y="106"/>
                    </a:lnTo>
                    <a:lnTo>
                      <a:pt x="835" y="104"/>
                    </a:lnTo>
                    <a:lnTo>
                      <a:pt x="835" y="102"/>
                    </a:lnTo>
                    <a:lnTo>
                      <a:pt x="834" y="100"/>
                    </a:lnTo>
                    <a:lnTo>
                      <a:pt x="836" y="100"/>
                    </a:lnTo>
                    <a:lnTo>
                      <a:pt x="838" y="100"/>
                    </a:lnTo>
                    <a:lnTo>
                      <a:pt x="840" y="102"/>
                    </a:lnTo>
                    <a:lnTo>
                      <a:pt x="840" y="104"/>
                    </a:lnTo>
                    <a:lnTo>
                      <a:pt x="843" y="104"/>
                    </a:lnTo>
                    <a:lnTo>
                      <a:pt x="845" y="104"/>
                    </a:lnTo>
                    <a:lnTo>
                      <a:pt x="844" y="102"/>
                    </a:lnTo>
                    <a:lnTo>
                      <a:pt x="844" y="100"/>
                    </a:lnTo>
                    <a:lnTo>
                      <a:pt x="845" y="100"/>
                    </a:lnTo>
                    <a:lnTo>
                      <a:pt x="848" y="99"/>
                    </a:lnTo>
                    <a:lnTo>
                      <a:pt x="857" y="99"/>
                    </a:lnTo>
                    <a:lnTo>
                      <a:pt x="855" y="97"/>
                    </a:lnTo>
                    <a:lnTo>
                      <a:pt x="855" y="95"/>
                    </a:lnTo>
                    <a:lnTo>
                      <a:pt x="854" y="92"/>
                    </a:lnTo>
                    <a:lnTo>
                      <a:pt x="854" y="90"/>
                    </a:lnTo>
                    <a:lnTo>
                      <a:pt x="852" y="90"/>
                    </a:lnTo>
                    <a:lnTo>
                      <a:pt x="850" y="90"/>
                    </a:lnTo>
                    <a:lnTo>
                      <a:pt x="850" y="92"/>
                    </a:lnTo>
                    <a:lnTo>
                      <a:pt x="851" y="95"/>
                    </a:lnTo>
                    <a:lnTo>
                      <a:pt x="849" y="96"/>
                    </a:lnTo>
                    <a:lnTo>
                      <a:pt x="847" y="96"/>
                    </a:lnTo>
                    <a:lnTo>
                      <a:pt x="845" y="96"/>
                    </a:lnTo>
                    <a:lnTo>
                      <a:pt x="842" y="96"/>
                    </a:lnTo>
                    <a:lnTo>
                      <a:pt x="842" y="95"/>
                    </a:lnTo>
                    <a:lnTo>
                      <a:pt x="842" y="93"/>
                    </a:lnTo>
                    <a:lnTo>
                      <a:pt x="842" y="92"/>
                    </a:lnTo>
                    <a:lnTo>
                      <a:pt x="841" y="91"/>
                    </a:lnTo>
                    <a:lnTo>
                      <a:pt x="843" y="91"/>
                    </a:lnTo>
                    <a:lnTo>
                      <a:pt x="845" y="91"/>
                    </a:lnTo>
                    <a:lnTo>
                      <a:pt x="845" y="89"/>
                    </a:lnTo>
                    <a:lnTo>
                      <a:pt x="844" y="87"/>
                    </a:lnTo>
                    <a:lnTo>
                      <a:pt x="846" y="87"/>
                    </a:lnTo>
                    <a:lnTo>
                      <a:pt x="848" y="87"/>
                    </a:lnTo>
                    <a:lnTo>
                      <a:pt x="848" y="85"/>
                    </a:lnTo>
                    <a:lnTo>
                      <a:pt x="847" y="83"/>
                    </a:lnTo>
                    <a:lnTo>
                      <a:pt x="849" y="82"/>
                    </a:lnTo>
                    <a:lnTo>
                      <a:pt x="852" y="82"/>
                    </a:lnTo>
                    <a:lnTo>
                      <a:pt x="851" y="80"/>
                    </a:lnTo>
                    <a:lnTo>
                      <a:pt x="850" y="78"/>
                    </a:lnTo>
                    <a:lnTo>
                      <a:pt x="852" y="78"/>
                    </a:lnTo>
                    <a:lnTo>
                      <a:pt x="855" y="78"/>
                    </a:lnTo>
                    <a:lnTo>
                      <a:pt x="858" y="78"/>
                    </a:lnTo>
                    <a:lnTo>
                      <a:pt x="860" y="78"/>
                    </a:lnTo>
                    <a:lnTo>
                      <a:pt x="859" y="75"/>
                    </a:lnTo>
                    <a:lnTo>
                      <a:pt x="859" y="73"/>
                    </a:lnTo>
                    <a:lnTo>
                      <a:pt x="861" y="73"/>
                    </a:lnTo>
                    <a:lnTo>
                      <a:pt x="863" y="73"/>
                    </a:lnTo>
                    <a:lnTo>
                      <a:pt x="862" y="71"/>
                    </a:lnTo>
                    <a:lnTo>
                      <a:pt x="862" y="69"/>
                    </a:lnTo>
                    <a:lnTo>
                      <a:pt x="861" y="67"/>
                    </a:lnTo>
                    <a:lnTo>
                      <a:pt x="861" y="65"/>
                    </a:lnTo>
                    <a:lnTo>
                      <a:pt x="863" y="65"/>
                    </a:lnTo>
                    <a:lnTo>
                      <a:pt x="865" y="65"/>
                    </a:lnTo>
                    <a:lnTo>
                      <a:pt x="864" y="63"/>
                    </a:lnTo>
                    <a:lnTo>
                      <a:pt x="864" y="61"/>
                    </a:lnTo>
                    <a:lnTo>
                      <a:pt x="866" y="59"/>
                    </a:lnTo>
                    <a:lnTo>
                      <a:pt x="868" y="59"/>
                    </a:lnTo>
                    <a:lnTo>
                      <a:pt x="870" y="59"/>
                    </a:lnTo>
                    <a:lnTo>
                      <a:pt x="873" y="59"/>
                    </a:lnTo>
                    <a:lnTo>
                      <a:pt x="873" y="57"/>
                    </a:lnTo>
                    <a:lnTo>
                      <a:pt x="871" y="55"/>
                    </a:lnTo>
                    <a:lnTo>
                      <a:pt x="870" y="51"/>
                    </a:lnTo>
                    <a:lnTo>
                      <a:pt x="869" y="49"/>
                    </a:lnTo>
                    <a:lnTo>
                      <a:pt x="869" y="48"/>
                    </a:lnTo>
                    <a:lnTo>
                      <a:pt x="871" y="47"/>
                    </a:lnTo>
                    <a:lnTo>
                      <a:pt x="874" y="47"/>
                    </a:lnTo>
                    <a:lnTo>
                      <a:pt x="875" y="49"/>
                    </a:lnTo>
                    <a:lnTo>
                      <a:pt x="875" y="51"/>
                    </a:lnTo>
                    <a:lnTo>
                      <a:pt x="877" y="51"/>
                    </a:lnTo>
                    <a:lnTo>
                      <a:pt x="879" y="51"/>
                    </a:lnTo>
                    <a:lnTo>
                      <a:pt x="883" y="51"/>
                    </a:lnTo>
                    <a:lnTo>
                      <a:pt x="885" y="51"/>
                    </a:lnTo>
                    <a:lnTo>
                      <a:pt x="887" y="51"/>
                    </a:lnTo>
                    <a:lnTo>
                      <a:pt x="885" y="42"/>
                    </a:lnTo>
                    <a:lnTo>
                      <a:pt x="885" y="40"/>
                    </a:lnTo>
                    <a:lnTo>
                      <a:pt x="884" y="38"/>
                    </a:lnTo>
                    <a:lnTo>
                      <a:pt x="886" y="38"/>
                    </a:lnTo>
                    <a:lnTo>
                      <a:pt x="888" y="38"/>
                    </a:lnTo>
                    <a:lnTo>
                      <a:pt x="888" y="36"/>
                    </a:lnTo>
                    <a:lnTo>
                      <a:pt x="888" y="34"/>
                    </a:lnTo>
                    <a:lnTo>
                      <a:pt x="891" y="34"/>
                    </a:lnTo>
                    <a:lnTo>
                      <a:pt x="893" y="34"/>
                    </a:lnTo>
                    <a:lnTo>
                      <a:pt x="893" y="36"/>
                    </a:lnTo>
                    <a:lnTo>
                      <a:pt x="894" y="37"/>
                    </a:lnTo>
                    <a:lnTo>
                      <a:pt x="896" y="38"/>
                    </a:lnTo>
                    <a:lnTo>
                      <a:pt x="898" y="37"/>
                    </a:lnTo>
                    <a:lnTo>
                      <a:pt x="897" y="35"/>
                    </a:lnTo>
                    <a:lnTo>
                      <a:pt x="897" y="33"/>
                    </a:lnTo>
                    <a:lnTo>
                      <a:pt x="895" y="33"/>
                    </a:lnTo>
                    <a:lnTo>
                      <a:pt x="893" y="34"/>
                    </a:lnTo>
                    <a:lnTo>
                      <a:pt x="892" y="32"/>
                    </a:lnTo>
                    <a:lnTo>
                      <a:pt x="892" y="30"/>
                    </a:lnTo>
                    <a:lnTo>
                      <a:pt x="894" y="30"/>
                    </a:lnTo>
                    <a:lnTo>
                      <a:pt x="896" y="30"/>
                    </a:lnTo>
                    <a:lnTo>
                      <a:pt x="895" y="28"/>
                    </a:lnTo>
                    <a:lnTo>
                      <a:pt x="895" y="25"/>
                    </a:lnTo>
                    <a:lnTo>
                      <a:pt x="897" y="24"/>
                    </a:lnTo>
                    <a:lnTo>
                      <a:pt x="899" y="25"/>
                    </a:lnTo>
                    <a:lnTo>
                      <a:pt x="901" y="25"/>
                    </a:lnTo>
                    <a:lnTo>
                      <a:pt x="903" y="24"/>
                    </a:lnTo>
                    <a:lnTo>
                      <a:pt x="905" y="24"/>
                    </a:lnTo>
                    <a:lnTo>
                      <a:pt x="908" y="24"/>
                    </a:lnTo>
                    <a:lnTo>
                      <a:pt x="908" y="22"/>
                    </a:lnTo>
                    <a:lnTo>
                      <a:pt x="907" y="20"/>
                    </a:lnTo>
                    <a:lnTo>
                      <a:pt x="909" y="20"/>
                    </a:lnTo>
                    <a:lnTo>
                      <a:pt x="911" y="20"/>
                    </a:lnTo>
                    <a:lnTo>
                      <a:pt x="911" y="18"/>
                    </a:lnTo>
                    <a:lnTo>
                      <a:pt x="911" y="16"/>
                    </a:lnTo>
                    <a:lnTo>
                      <a:pt x="913" y="16"/>
                    </a:lnTo>
                    <a:lnTo>
                      <a:pt x="915" y="16"/>
                    </a:lnTo>
                    <a:lnTo>
                      <a:pt x="914" y="14"/>
                    </a:lnTo>
                    <a:lnTo>
                      <a:pt x="914" y="12"/>
                    </a:lnTo>
                    <a:lnTo>
                      <a:pt x="913" y="7"/>
                    </a:lnTo>
                    <a:lnTo>
                      <a:pt x="912" y="4"/>
                    </a:lnTo>
                    <a:lnTo>
                      <a:pt x="911" y="0"/>
                    </a:lnTo>
                    <a:lnTo>
                      <a:pt x="920" y="0"/>
                    </a:lnTo>
                    <a:lnTo>
                      <a:pt x="920" y="2"/>
                    </a:lnTo>
                    <a:lnTo>
                      <a:pt x="920" y="3"/>
                    </a:lnTo>
                    <a:lnTo>
                      <a:pt x="918" y="4"/>
                    </a:lnTo>
                    <a:lnTo>
                      <a:pt x="916" y="3"/>
                    </a:lnTo>
                    <a:lnTo>
                      <a:pt x="917" y="5"/>
                    </a:lnTo>
                    <a:lnTo>
                      <a:pt x="917" y="7"/>
                    </a:lnTo>
                    <a:lnTo>
                      <a:pt x="919" y="7"/>
                    </a:lnTo>
                    <a:lnTo>
                      <a:pt x="921" y="7"/>
                    </a:lnTo>
                    <a:lnTo>
                      <a:pt x="921" y="9"/>
                    </a:lnTo>
                    <a:lnTo>
                      <a:pt x="923" y="12"/>
                    </a:lnTo>
                    <a:lnTo>
                      <a:pt x="925" y="12"/>
                    </a:lnTo>
                    <a:lnTo>
                      <a:pt x="927" y="12"/>
                    </a:lnTo>
                    <a:lnTo>
                      <a:pt x="929" y="12"/>
                    </a:lnTo>
                    <a:lnTo>
                      <a:pt x="931" y="12"/>
                    </a:lnTo>
                    <a:lnTo>
                      <a:pt x="933" y="12"/>
                    </a:lnTo>
                    <a:lnTo>
                      <a:pt x="935" y="12"/>
                    </a:lnTo>
                    <a:lnTo>
                      <a:pt x="935" y="14"/>
                    </a:lnTo>
                    <a:lnTo>
                      <a:pt x="936" y="16"/>
                    </a:lnTo>
                    <a:lnTo>
                      <a:pt x="938" y="16"/>
                    </a:lnTo>
                    <a:lnTo>
                      <a:pt x="941" y="16"/>
                    </a:lnTo>
                    <a:lnTo>
                      <a:pt x="943" y="16"/>
                    </a:lnTo>
                    <a:lnTo>
                      <a:pt x="945" y="16"/>
                    </a:lnTo>
                    <a:lnTo>
                      <a:pt x="945" y="18"/>
                    </a:lnTo>
                    <a:lnTo>
                      <a:pt x="946" y="20"/>
                    </a:lnTo>
                    <a:lnTo>
                      <a:pt x="948" y="20"/>
                    </a:lnTo>
                    <a:lnTo>
                      <a:pt x="950" y="20"/>
                    </a:lnTo>
                    <a:lnTo>
                      <a:pt x="950" y="22"/>
                    </a:lnTo>
                    <a:lnTo>
                      <a:pt x="951" y="24"/>
                    </a:lnTo>
                    <a:lnTo>
                      <a:pt x="953" y="24"/>
                    </a:lnTo>
                    <a:lnTo>
                      <a:pt x="956" y="24"/>
                    </a:lnTo>
                    <a:lnTo>
                      <a:pt x="954" y="22"/>
                    </a:lnTo>
                    <a:lnTo>
                      <a:pt x="954" y="20"/>
                    </a:lnTo>
                    <a:lnTo>
                      <a:pt x="957" y="20"/>
                    </a:lnTo>
                    <a:lnTo>
                      <a:pt x="959" y="20"/>
                    </a:lnTo>
                    <a:lnTo>
                      <a:pt x="958" y="18"/>
                    </a:lnTo>
                    <a:lnTo>
                      <a:pt x="958" y="16"/>
                    </a:lnTo>
                    <a:lnTo>
                      <a:pt x="958" y="14"/>
                    </a:lnTo>
                    <a:lnTo>
                      <a:pt x="957" y="12"/>
                    </a:lnTo>
                    <a:lnTo>
                      <a:pt x="954" y="12"/>
                    </a:lnTo>
                    <a:lnTo>
                      <a:pt x="952" y="12"/>
                    </a:lnTo>
                    <a:lnTo>
                      <a:pt x="952" y="9"/>
                    </a:lnTo>
                    <a:lnTo>
                      <a:pt x="952" y="7"/>
                    </a:lnTo>
                    <a:lnTo>
                      <a:pt x="950" y="7"/>
                    </a:lnTo>
                    <a:lnTo>
                      <a:pt x="948" y="7"/>
                    </a:lnTo>
                    <a:lnTo>
                      <a:pt x="947" y="5"/>
                    </a:lnTo>
                    <a:lnTo>
                      <a:pt x="947" y="4"/>
                    </a:lnTo>
                    <a:lnTo>
                      <a:pt x="949" y="3"/>
                    </a:lnTo>
                    <a:lnTo>
                      <a:pt x="951" y="4"/>
                    </a:lnTo>
                    <a:lnTo>
                      <a:pt x="951" y="5"/>
                    </a:lnTo>
                    <a:lnTo>
                      <a:pt x="952" y="7"/>
                    </a:lnTo>
                    <a:lnTo>
                      <a:pt x="954" y="8"/>
                    </a:lnTo>
                    <a:lnTo>
                      <a:pt x="957" y="8"/>
                    </a:lnTo>
                    <a:lnTo>
                      <a:pt x="957" y="9"/>
                    </a:lnTo>
                    <a:lnTo>
                      <a:pt x="957" y="12"/>
                    </a:lnTo>
                    <a:lnTo>
                      <a:pt x="959" y="12"/>
                    </a:lnTo>
                    <a:lnTo>
                      <a:pt x="961" y="12"/>
                    </a:lnTo>
                    <a:lnTo>
                      <a:pt x="962" y="14"/>
                    </a:lnTo>
                    <a:lnTo>
                      <a:pt x="962" y="16"/>
                    </a:lnTo>
                    <a:lnTo>
                      <a:pt x="963" y="18"/>
                    </a:lnTo>
                    <a:lnTo>
                      <a:pt x="963" y="20"/>
                    </a:lnTo>
                    <a:lnTo>
                      <a:pt x="961" y="20"/>
                    </a:lnTo>
                    <a:lnTo>
                      <a:pt x="959" y="20"/>
                    </a:lnTo>
                    <a:lnTo>
                      <a:pt x="959" y="22"/>
                    </a:lnTo>
                    <a:lnTo>
                      <a:pt x="960" y="24"/>
                    </a:lnTo>
                    <a:lnTo>
                      <a:pt x="960" y="29"/>
                    </a:lnTo>
                    <a:lnTo>
                      <a:pt x="961" y="31"/>
                    </a:lnTo>
                    <a:lnTo>
                      <a:pt x="961" y="33"/>
                    </a:lnTo>
                    <a:lnTo>
                      <a:pt x="959" y="32"/>
                    </a:lnTo>
                    <a:lnTo>
                      <a:pt x="957" y="32"/>
                    </a:lnTo>
                    <a:lnTo>
                      <a:pt x="958" y="34"/>
                    </a:lnTo>
                    <a:lnTo>
                      <a:pt x="958" y="36"/>
                    </a:lnTo>
                    <a:lnTo>
                      <a:pt x="956" y="36"/>
                    </a:lnTo>
                    <a:lnTo>
                      <a:pt x="953" y="36"/>
                    </a:lnTo>
                    <a:lnTo>
                      <a:pt x="953" y="34"/>
                    </a:lnTo>
                    <a:lnTo>
                      <a:pt x="952" y="32"/>
                    </a:lnTo>
                    <a:lnTo>
                      <a:pt x="950" y="32"/>
                    </a:lnTo>
                    <a:lnTo>
                      <a:pt x="948" y="32"/>
                    </a:lnTo>
                    <a:lnTo>
                      <a:pt x="948" y="31"/>
                    </a:lnTo>
                    <a:lnTo>
                      <a:pt x="947" y="29"/>
                    </a:lnTo>
                    <a:lnTo>
                      <a:pt x="949" y="29"/>
                    </a:lnTo>
                    <a:lnTo>
                      <a:pt x="951" y="29"/>
                    </a:lnTo>
                    <a:lnTo>
                      <a:pt x="951" y="26"/>
                    </a:lnTo>
                    <a:lnTo>
                      <a:pt x="951" y="24"/>
                    </a:lnTo>
                    <a:lnTo>
                      <a:pt x="949" y="24"/>
                    </a:lnTo>
                    <a:lnTo>
                      <a:pt x="947" y="24"/>
                    </a:lnTo>
                    <a:lnTo>
                      <a:pt x="946" y="22"/>
                    </a:lnTo>
                    <a:lnTo>
                      <a:pt x="946" y="20"/>
                    </a:lnTo>
                    <a:lnTo>
                      <a:pt x="944" y="20"/>
                    </a:lnTo>
                    <a:lnTo>
                      <a:pt x="942" y="20"/>
                    </a:lnTo>
                    <a:lnTo>
                      <a:pt x="942" y="22"/>
                    </a:lnTo>
                    <a:lnTo>
                      <a:pt x="942" y="24"/>
                    </a:lnTo>
                    <a:lnTo>
                      <a:pt x="943" y="26"/>
                    </a:lnTo>
                    <a:lnTo>
                      <a:pt x="943" y="29"/>
                    </a:lnTo>
                    <a:lnTo>
                      <a:pt x="941" y="29"/>
                    </a:lnTo>
                    <a:lnTo>
                      <a:pt x="938" y="29"/>
                    </a:lnTo>
                    <a:lnTo>
                      <a:pt x="940" y="31"/>
                    </a:lnTo>
                    <a:lnTo>
                      <a:pt x="940" y="33"/>
                    </a:lnTo>
                    <a:lnTo>
                      <a:pt x="941" y="36"/>
                    </a:lnTo>
                    <a:lnTo>
                      <a:pt x="938" y="36"/>
                    </a:lnTo>
                    <a:lnTo>
                      <a:pt x="936" y="36"/>
                    </a:lnTo>
                    <a:lnTo>
                      <a:pt x="936" y="35"/>
                    </a:lnTo>
                    <a:lnTo>
                      <a:pt x="935" y="33"/>
                    </a:lnTo>
                    <a:lnTo>
                      <a:pt x="935" y="31"/>
                    </a:lnTo>
                    <a:lnTo>
                      <a:pt x="934" y="29"/>
                    </a:lnTo>
                    <a:lnTo>
                      <a:pt x="934" y="26"/>
                    </a:lnTo>
                    <a:lnTo>
                      <a:pt x="933" y="24"/>
                    </a:lnTo>
                    <a:lnTo>
                      <a:pt x="936" y="24"/>
                    </a:lnTo>
                    <a:lnTo>
                      <a:pt x="937" y="24"/>
                    </a:lnTo>
                    <a:lnTo>
                      <a:pt x="937" y="22"/>
                    </a:lnTo>
                    <a:lnTo>
                      <a:pt x="937" y="20"/>
                    </a:lnTo>
                    <a:lnTo>
                      <a:pt x="935" y="20"/>
                    </a:lnTo>
                    <a:lnTo>
                      <a:pt x="933" y="20"/>
                    </a:lnTo>
                    <a:lnTo>
                      <a:pt x="933" y="22"/>
                    </a:lnTo>
                    <a:lnTo>
                      <a:pt x="933" y="24"/>
                    </a:lnTo>
                    <a:lnTo>
                      <a:pt x="932" y="24"/>
                    </a:lnTo>
                    <a:lnTo>
                      <a:pt x="929" y="24"/>
                    </a:lnTo>
                    <a:lnTo>
                      <a:pt x="927" y="24"/>
                    </a:lnTo>
                    <a:lnTo>
                      <a:pt x="925" y="24"/>
                    </a:lnTo>
                    <a:lnTo>
                      <a:pt x="925" y="22"/>
                    </a:lnTo>
                    <a:lnTo>
                      <a:pt x="925" y="20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1" y="16"/>
                    </a:lnTo>
                    <a:lnTo>
                      <a:pt x="919" y="16"/>
                    </a:lnTo>
                    <a:lnTo>
                      <a:pt x="917" y="16"/>
                    </a:lnTo>
                    <a:lnTo>
                      <a:pt x="915" y="16"/>
                    </a:lnTo>
                    <a:lnTo>
                      <a:pt x="915" y="18"/>
                    </a:lnTo>
                    <a:lnTo>
                      <a:pt x="916" y="20"/>
                    </a:lnTo>
                    <a:lnTo>
                      <a:pt x="913" y="20"/>
                    </a:lnTo>
                    <a:lnTo>
                      <a:pt x="911" y="20"/>
                    </a:lnTo>
                    <a:lnTo>
                      <a:pt x="912" y="22"/>
                    </a:lnTo>
                    <a:lnTo>
                      <a:pt x="912" y="24"/>
                    </a:lnTo>
                    <a:lnTo>
                      <a:pt x="914" y="24"/>
                    </a:lnTo>
                    <a:lnTo>
                      <a:pt x="916" y="24"/>
                    </a:lnTo>
                    <a:lnTo>
                      <a:pt x="918" y="24"/>
                    </a:lnTo>
                    <a:lnTo>
                      <a:pt x="920" y="24"/>
                    </a:lnTo>
                    <a:lnTo>
                      <a:pt x="921" y="26"/>
                    </a:lnTo>
                    <a:lnTo>
                      <a:pt x="921" y="29"/>
                    </a:lnTo>
                    <a:lnTo>
                      <a:pt x="919" y="29"/>
                    </a:lnTo>
                    <a:lnTo>
                      <a:pt x="917" y="29"/>
                    </a:lnTo>
                    <a:lnTo>
                      <a:pt x="918" y="31"/>
                    </a:lnTo>
                    <a:lnTo>
                      <a:pt x="918" y="33"/>
                    </a:lnTo>
                    <a:lnTo>
                      <a:pt x="916" y="33"/>
                    </a:lnTo>
                    <a:lnTo>
                      <a:pt x="914" y="33"/>
                    </a:lnTo>
                    <a:lnTo>
                      <a:pt x="914" y="31"/>
                    </a:lnTo>
                    <a:lnTo>
                      <a:pt x="913" y="29"/>
                    </a:lnTo>
                    <a:lnTo>
                      <a:pt x="911" y="29"/>
                    </a:lnTo>
                    <a:lnTo>
                      <a:pt x="909" y="29"/>
                    </a:lnTo>
                    <a:lnTo>
                      <a:pt x="907" y="29"/>
                    </a:lnTo>
                    <a:lnTo>
                      <a:pt x="904" y="29"/>
                    </a:lnTo>
                    <a:lnTo>
                      <a:pt x="902" y="29"/>
                    </a:lnTo>
                    <a:lnTo>
                      <a:pt x="900" y="29"/>
                    </a:lnTo>
                    <a:lnTo>
                      <a:pt x="900" y="31"/>
                    </a:lnTo>
                    <a:lnTo>
                      <a:pt x="901" y="33"/>
                    </a:lnTo>
                    <a:lnTo>
                      <a:pt x="903" y="33"/>
                    </a:lnTo>
                    <a:lnTo>
                      <a:pt x="905" y="33"/>
                    </a:lnTo>
                    <a:lnTo>
                      <a:pt x="905" y="35"/>
                    </a:lnTo>
                    <a:lnTo>
                      <a:pt x="907" y="37"/>
                    </a:lnTo>
                    <a:lnTo>
                      <a:pt x="909" y="37"/>
                    </a:lnTo>
                    <a:lnTo>
                      <a:pt x="911" y="37"/>
                    </a:lnTo>
                    <a:lnTo>
                      <a:pt x="911" y="39"/>
                    </a:lnTo>
                    <a:lnTo>
                      <a:pt x="912" y="41"/>
                    </a:lnTo>
                    <a:lnTo>
                      <a:pt x="914" y="41"/>
                    </a:lnTo>
                    <a:lnTo>
                      <a:pt x="916" y="41"/>
                    </a:lnTo>
                    <a:lnTo>
                      <a:pt x="918" y="41"/>
                    </a:lnTo>
                    <a:lnTo>
                      <a:pt x="920" y="41"/>
                    </a:lnTo>
                    <a:lnTo>
                      <a:pt x="923" y="41"/>
                    </a:lnTo>
                    <a:lnTo>
                      <a:pt x="925" y="41"/>
                    </a:lnTo>
                    <a:lnTo>
                      <a:pt x="925" y="40"/>
                    </a:lnTo>
                    <a:lnTo>
                      <a:pt x="924" y="39"/>
                    </a:lnTo>
                    <a:lnTo>
                      <a:pt x="924" y="37"/>
                    </a:lnTo>
                    <a:lnTo>
                      <a:pt x="924" y="37"/>
                    </a:lnTo>
                    <a:lnTo>
                      <a:pt x="926" y="37"/>
                    </a:lnTo>
                    <a:lnTo>
                      <a:pt x="928" y="37"/>
                    </a:lnTo>
                    <a:lnTo>
                      <a:pt x="928" y="39"/>
                    </a:lnTo>
                    <a:lnTo>
                      <a:pt x="929" y="40"/>
                    </a:lnTo>
                    <a:lnTo>
                      <a:pt x="931" y="40"/>
                    </a:lnTo>
                    <a:lnTo>
                      <a:pt x="933" y="40"/>
                    </a:lnTo>
                    <a:lnTo>
                      <a:pt x="933" y="42"/>
                    </a:lnTo>
                    <a:lnTo>
                      <a:pt x="934" y="45"/>
                    </a:lnTo>
                    <a:lnTo>
                      <a:pt x="936" y="45"/>
                    </a:lnTo>
                    <a:lnTo>
                      <a:pt x="938" y="45"/>
                    </a:lnTo>
                    <a:lnTo>
                      <a:pt x="938" y="47"/>
                    </a:lnTo>
                    <a:lnTo>
                      <a:pt x="940" y="49"/>
                    </a:lnTo>
                    <a:lnTo>
                      <a:pt x="940" y="51"/>
                    </a:lnTo>
                    <a:lnTo>
                      <a:pt x="941" y="53"/>
                    </a:lnTo>
                    <a:lnTo>
                      <a:pt x="943" y="53"/>
                    </a:lnTo>
                    <a:lnTo>
                      <a:pt x="945" y="53"/>
                    </a:lnTo>
                    <a:lnTo>
                      <a:pt x="945" y="55"/>
                    </a:lnTo>
                    <a:lnTo>
                      <a:pt x="946" y="57"/>
                    </a:lnTo>
                    <a:lnTo>
                      <a:pt x="943" y="57"/>
                    </a:lnTo>
                    <a:lnTo>
                      <a:pt x="941" y="57"/>
                    </a:lnTo>
                    <a:lnTo>
                      <a:pt x="942" y="59"/>
                    </a:lnTo>
                    <a:lnTo>
                      <a:pt x="942" y="61"/>
                    </a:lnTo>
                    <a:lnTo>
                      <a:pt x="940" y="61"/>
                    </a:lnTo>
                    <a:lnTo>
                      <a:pt x="937" y="62"/>
                    </a:lnTo>
                    <a:lnTo>
                      <a:pt x="938" y="63"/>
                    </a:lnTo>
                    <a:lnTo>
                      <a:pt x="938" y="65"/>
                    </a:lnTo>
                    <a:lnTo>
                      <a:pt x="936" y="65"/>
                    </a:lnTo>
                    <a:lnTo>
                      <a:pt x="934" y="65"/>
                    </a:lnTo>
                    <a:lnTo>
                      <a:pt x="932" y="65"/>
                    </a:lnTo>
                    <a:lnTo>
                      <a:pt x="930" y="65"/>
                    </a:lnTo>
                    <a:lnTo>
                      <a:pt x="931" y="67"/>
                    </a:lnTo>
                    <a:lnTo>
                      <a:pt x="931" y="69"/>
                    </a:lnTo>
                    <a:lnTo>
                      <a:pt x="932" y="71"/>
                    </a:lnTo>
                    <a:lnTo>
                      <a:pt x="932" y="73"/>
                    </a:lnTo>
                    <a:lnTo>
                      <a:pt x="930" y="73"/>
                    </a:lnTo>
                    <a:lnTo>
                      <a:pt x="928" y="73"/>
                    </a:lnTo>
                    <a:lnTo>
                      <a:pt x="928" y="71"/>
                    </a:lnTo>
                    <a:lnTo>
                      <a:pt x="927" y="69"/>
                    </a:lnTo>
                    <a:lnTo>
                      <a:pt x="927" y="67"/>
                    </a:lnTo>
                    <a:lnTo>
                      <a:pt x="926" y="66"/>
                    </a:lnTo>
                    <a:lnTo>
                      <a:pt x="924" y="66"/>
                    </a:lnTo>
                    <a:lnTo>
                      <a:pt x="921" y="66"/>
                    </a:lnTo>
                    <a:lnTo>
                      <a:pt x="923" y="68"/>
                    </a:lnTo>
                    <a:lnTo>
                      <a:pt x="923" y="70"/>
                    </a:lnTo>
                    <a:lnTo>
                      <a:pt x="920" y="70"/>
                    </a:lnTo>
                    <a:lnTo>
                      <a:pt x="918" y="70"/>
                    </a:lnTo>
                    <a:lnTo>
                      <a:pt x="919" y="72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5" y="74"/>
                    </a:lnTo>
                    <a:lnTo>
                      <a:pt x="915" y="72"/>
                    </a:lnTo>
                    <a:lnTo>
                      <a:pt x="914" y="70"/>
                    </a:lnTo>
                    <a:lnTo>
                      <a:pt x="916" y="70"/>
                    </a:lnTo>
                    <a:lnTo>
                      <a:pt x="918" y="70"/>
                    </a:lnTo>
                    <a:lnTo>
                      <a:pt x="918" y="68"/>
                    </a:lnTo>
                    <a:lnTo>
                      <a:pt x="917" y="66"/>
                    </a:lnTo>
                    <a:lnTo>
                      <a:pt x="915" y="66"/>
                    </a:lnTo>
                    <a:lnTo>
                      <a:pt x="913" y="66"/>
                    </a:lnTo>
                    <a:lnTo>
                      <a:pt x="913" y="64"/>
                    </a:lnTo>
                    <a:lnTo>
                      <a:pt x="912" y="62"/>
                    </a:lnTo>
                    <a:lnTo>
                      <a:pt x="912" y="59"/>
                    </a:lnTo>
                    <a:lnTo>
                      <a:pt x="911" y="57"/>
                    </a:lnTo>
                    <a:lnTo>
                      <a:pt x="912" y="57"/>
                    </a:lnTo>
                    <a:lnTo>
                      <a:pt x="913" y="57"/>
                    </a:lnTo>
                    <a:lnTo>
                      <a:pt x="915" y="57"/>
                    </a:lnTo>
                    <a:lnTo>
                      <a:pt x="915" y="57"/>
                    </a:lnTo>
                    <a:lnTo>
                      <a:pt x="917" y="57"/>
                    </a:lnTo>
                    <a:lnTo>
                      <a:pt x="919" y="57"/>
                    </a:lnTo>
                    <a:lnTo>
                      <a:pt x="919" y="55"/>
                    </a:lnTo>
                    <a:lnTo>
                      <a:pt x="918" y="53"/>
                    </a:lnTo>
                    <a:lnTo>
                      <a:pt x="916" y="53"/>
                    </a:lnTo>
                    <a:lnTo>
                      <a:pt x="914" y="53"/>
                    </a:lnTo>
                    <a:lnTo>
                      <a:pt x="914" y="52"/>
                    </a:lnTo>
                    <a:lnTo>
                      <a:pt x="913" y="50"/>
                    </a:lnTo>
                    <a:lnTo>
                      <a:pt x="913" y="48"/>
                    </a:lnTo>
                    <a:lnTo>
                      <a:pt x="913" y="46"/>
                    </a:lnTo>
                    <a:lnTo>
                      <a:pt x="912" y="43"/>
                    </a:lnTo>
                    <a:lnTo>
                      <a:pt x="912" y="41"/>
                    </a:lnTo>
                    <a:lnTo>
                      <a:pt x="910" y="41"/>
                    </a:lnTo>
                    <a:lnTo>
                      <a:pt x="908" y="41"/>
                    </a:lnTo>
                    <a:lnTo>
                      <a:pt x="907" y="39"/>
                    </a:lnTo>
                    <a:lnTo>
                      <a:pt x="907" y="37"/>
                    </a:lnTo>
                    <a:lnTo>
                      <a:pt x="904" y="37"/>
                    </a:lnTo>
                    <a:lnTo>
                      <a:pt x="902" y="37"/>
                    </a:lnTo>
                    <a:lnTo>
                      <a:pt x="902" y="39"/>
                    </a:lnTo>
                    <a:lnTo>
                      <a:pt x="903" y="41"/>
                    </a:lnTo>
                    <a:lnTo>
                      <a:pt x="905" y="41"/>
                    </a:lnTo>
                    <a:lnTo>
                      <a:pt x="908" y="41"/>
                    </a:lnTo>
                    <a:lnTo>
                      <a:pt x="908" y="43"/>
                    </a:lnTo>
                    <a:lnTo>
                      <a:pt x="909" y="46"/>
                    </a:lnTo>
                    <a:lnTo>
                      <a:pt x="909" y="48"/>
                    </a:lnTo>
                    <a:lnTo>
                      <a:pt x="909" y="50"/>
                    </a:lnTo>
                    <a:lnTo>
                      <a:pt x="907" y="50"/>
                    </a:lnTo>
                    <a:lnTo>
                      <a:pt x="904" y="50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1" y="52"/>
                    </a:lnTo>
                    <a:lnTo>
                      <a:pt x="901" y="54"/>
                    </a:lnTo>
                    <a:lnTo>
                      <a:pt x="902" y="56"/>
                    </a:lnTo>
                    <a:lnTo>
                      <a:pt x="902" y="58"/>
                    </a:lnTo>
                    <a:lnTo>
                      <a:pt x="904" y="58"/>
                    </a:lnTo>
                    <a:lnTo>
                      <a:pt x="907" y="58"/>
                    </a:lnTo>
                    <a:lnTo>
                      <a:pt x="908" y="59"/>
                    </a:lnTo>
                    <a:lnTo>
                      <a:pt x="908" y="62"/>
                    </a:lnTo>
                    <a:lnTo>
                      <a:pt x="909" y="64"/>
                    </a:lnTo>
                    <a:lnTo>
                      <a:pt x="909" y="66"/>
                    </a:lnTo>
                    <a:lnTo>
                      <a:pt x="910" y="70"/>
                    </a:lnTo>
                    <a:lnTo>
                      <a:pt x="911" y="72"/>
                    </a:lnTo>
                    <a:lnTo>
                      <a:pt x="911" y="74"/>
                    </a:lnTo>
                    <a:lnTo>
                      <a:pt x="909" y="74"/>
                    </a:lnTo>
                    <a:lnTo>
                      <a:pt x="907" y="74"/>
                    </a:lnTo>
                    <a:lnTo>
                      <a:pt x="907" y="76"/>
                    </a:lnTo>
                    <a:lnTo>
                      <a:pt x="908" y="79"/>
                    </a:lnTo>
                    <a:lnTo>
                      <a:pt x="908" y="81"/>
                    </a:lnTo>
                    <a:lnTo>
                      <a:pt x="909" y="83"/>
                    </a:lnTo>
                    <a:lnTo>
                      <a:pt x="911" y="83"/>
                    </a:lnTo>
                    <a:lnTo>
                      <a:pt x="913" y="83"/>
                    </a:lnTo>
                    <a:lnTo>
                      <a:pt x="913" y="82"/>
                    </a:lnTo>
                    <a:lnTo>
                      <a:pt x="913" y="81"/>
                    </a:lnTo>
                    <a:lnTo>
                      <a:pt x="912" y="79"/>
                    </a:lnTo>
                    <a:lnTo>
                      <a:pt x="912" y="79"/>
                    </a:lnTo>
                    <a:lnTo>
                      <a:pt x="914" y="79"/>
                    </a:lnTo>
                    <a:lnTo>
                      <a:pt x="916" y="79"/>
                    </a:lnTo>
                    <a:lnTo>
                      <a:pt x="917" y="81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21" y="82"/>
                    </a:lnTo>
                    <a:lnTo>
                      <a:pt x="923" y="84"/>
                    </a:lnTo>
                    <a:lnTo>
                      <a:pt x="923" y="86"/>
                    </a:lnTo>
                    <a:lnTo>
                      <a:pt x="920" y="86"/>
                    </a:lnTo>
                    <a:lnTo>
                      <a:pt x="918" y="86"/>
                    </a:lnTo>
                    <a:lnTo>
                      <a:pt x="920" y="95"/>
                    </a:lnTo>
                    <a:lnTo>
                      <a:pt x="916" y="95"/>
                    </a:lnTo>
                    <a:lnTo>
                      <a:pt x="914" y="95"/>
                    </a:lnTo>
                    <a:lnTo>
                      <a:pt x="912" y="95"/>
                    </a:lnTo>
                    <a:lnTo>
                      <a:pt x="912" y="92"/>
                    </a:lnTo>
                    <a:lnTo>
                      <a:pt x="911" y="90"/>
                    </a:lnTo>
                    <a:lnTo>
                      <a:pt x="909" y="91"/>
                    </a:lnTo>
                    <a:lnTo>
                      <a:pt x="907" y="91"/>
                    </a:lnTo>
                    <a:lnTo>
                      <a:pt x="905" y="89"/>
                    </a:lnTo>
                    <a:lnTo>
                      <a:pt x="905" y="87"/>
                    </a:lnTo>
                    <a:lnTo>
                      <a:pt x="905" y="85"/>
                    </a:lnTo>
                    <a:lnTo>
                      <a:pt x="904" y="83"/>
                    </a:lnTo>
                    <a:lnTo>
                      <a:pt x="902" y="83"/>
                    </a:lnTo>
                    <a:lnTo>
                      <a:pt x="900" y="83"/>
                    </a:lnTo>
                    <a:lnTo>
                      <a:pt x="898" y="83"/>
                    </a:lnTo>
                    <a:lnTo>
                      <a:pt x="896" y="83"/>
                    </a:lnTo>
                    <a:lnTo>
                      <a:pt x="897" y="87"/>
                    </a:lnTo>
                    <a:lnTo>
                      <a:pt x="897" y="89"/>
                    </a:lnTo>
                    <a:lnTo>
                      <a:pt x="898" y="91"/>
                    </a:lnTo>
                    <a:lnTo>
                      <a:pt x="898" y="93"/>
                    </a:lnTo>
                    <a:lnTo>
                      <a:pt x="899" y="96"/>
                    </a:lnTo>
                    <a:lnTo>
                      <a:pt x="901" y="96"/>
                    </a:lnTo>
                    <a:lnTo>
                      <a:pt x="903" y="96"/>
                    </a:lnTo>
                    <a:lnTo>
                      <a:pt x="903" y="95"/>
                    </a:lnTo>
                    <a:lnTo>
                      <a:pt x="903" y="93"/>
                    </a:lnTo>
                    <a:lnTo>
                      <a:pt x="902" y="91"/>
                    </a:lnTo>
                    <a:lnTo>
                      <a:pt x="902" y="91"/>
                    </a:lnTo>
                    <a:lnTo>
                      <a:pt x="904" y="91"/>
                    </a:lnTo>
                    <a:lnTo>
                      <a:pt x="907" y="91"/>
                    </a:lnTo>
                    <a:lnTo>
                      <a:pt x="908" y="93"/>
                    </a:lnTo>
                    <a:lnTo>
                      <a:pt x="908" y="95"/>
                    </a:lnTo>
                    <a:lnTo>
                      <a:pt x="910" y="95"/>
                    </a:lnTo>
                    <a:lnTo>
                      <a:pt x="912" y="95"/>
                    </a:lnTo>
                    <a:lnTo>
                      <a:pt x="913" y="99"/>
                    </a:lnTo>
                    <a:lnTo>
                      <a:pt x="914" y="101"/>
                    </a:lnTo>
                    <a:lnTo>
                      <a:pt x="914" y="103"/>
                    </a:lnTo>
                    <a:lnTo>
                      <a:pt x="912" y="103"/>
                    </a:lnTo>
                    <a:lnTo>
                      <a:pt x="910" y="103"/>
                    </a:lnTo>
                    <a:lnTo>
                      <a:pt x="911" y="105"/>
                    </a:lnTo>
                    <a:lnTo>
                      <a:pt x="911" y="107"/>
                    </a:lnTo>
                    <a:lnTo>
                      <a:pt x="902" y="107"/>
                    </a:lnTo>
                    <a:lnTo>
                      <a:pt x="902" y="105"/>
                    </a:lnTo>
                    <a:lnTo>
                      <a:pt x="901" y="103"/>
                    </a:lnTo>
                    <a:lnTo>
                      <a:pt x="901" y="101"/>
                    </a:lnTo>
                    <a:lnTo>
                      <a:pt x="900" y="100"/>
                    </a:lnTo>
                    <a:lnTo>
                      <a:pt x="898" y="100"/>
                    </a:lnTo>
                    <a:lnTo>
                      <a:pt x="896" y="100"/>
                    </a:lnTo>
                    <a:lnTo>
                      <a:pt x="895" y="98"/>
                    </a:lnTo>
                    <a:lnTo>
                      <a:pt x="895" y="96"/>
                    </a:lnTo>
                    <a:lnTo>
                      <a:pt x="895" y="93"/>
                    </a:lnTo>
                    <a:lnTo>
                      <a:pt x="894" y="91"/>
                    </a:lnTo>
                    <a:lnTo>
                      <a:pt x="892" y="91"/>
                    </a:lnTo>
                    <a:lnTo>
                      <a:pt x="890" y="92"/>
                    </a:lnTo>
                    <a:lnTo>
                      <a:pt x="890" y="93"/>
                    </a:lnTo>
                    <a:lnTo>
                      <a:pt x="891" y="96"/>
                    </a:lnTo>
                    <a:lnTo>
                      <a:pt x="891" y="98"/>
                    </a:lnTo>
                    <a:lnTo>
                      <a:pt x="892" y="100"/>
                    </a:lnTo>
                    <a:lnTo>
                      <a:pt x="892" y="102"/>
                    </a:lnTo>
                    <a:lnTo>
                      <a:pt x="893" y="104"/>
                    </a:lnTo>
                    <a:lnTo>
                      <a:pt x="895" y="104"/>
                    </a:lnTo>
                    <a:lnTo>
                      <a:pt x="897" y="104"/>
                    </a:lnTo>
                    <a:lnTo>
                      <a:pt x="897" y="106"/>
                    </a:lnTo>
                    <a:lnTo>
                      <a:pt x="898" y="108"/>
                    </a:lnTo>
                    <a:lnTo>
                      <a:pt x="900" y="107"/>
                    </a:lnTo>
                    <a:lnTo>
                      <a:pt x="902" y="107"/>
                    </a:lnTo>
                    <a:lnTo>
                      <a:pt x="903" y="109"/>
                    </a:lnTo>
                    <a:lnTo>
                      <a:pt x="903" y="112"/>
                    </a:lnTo>
                    <a:lnTo>
                      <a:pt x="904" y="114"/>
                    </a:lnTo>
                    <a:lnTo>
                      <a:pt x="904" y="116"/>
                    </a:lnTo>
                    <a:lnTo>
                      <a:pt x="902" y="116"/>
                    </a:lnTo>
                    <a:lnTo>
                      <a:pt x="900" y="116"/>
                    </a:lnTo>
                    <a:lnTo>
                      <a:pt x="901" y="118"/>
                    </a:lnTo>
                    <a:lnTo>
                      <a:pt x="901" y="120"/>
                    </a:lnTo>
                    <a:lnTo>
                      <a:pt x="899" y="120"/>
                    </a:lnTo>
                    <a:lnTo>
                      <a:pt x="897" y="120"/>
                    </a:lnTo>
                    <a:lnTo>
                      <a:pt x="895" y="120"/>
                    </a:lnTo>
                    <a:lnTo>
                      <a:pt x="893" y="121"/>
                    </a:lnTo>
                    <a:lnTo>
                      <a:pt x="894" y="122"/>
                    </a:lnTo>
                    <a:lnTo>
                      <a:pt x="894" y="124"/>
                    </a:lnTo>
                    <a:lnTo>
                      <a:pt x="895" y="126"/>
                    </a:lnTo>
                    <a:lnTo>
                      <a:pt x="895" y="129"/>
                    </a:lnTo>
                    <a:lnTo>
                      <a:pt x="894" y="129"/>
                    </a:lnTo>
                    <a:lnTo>
                      <a:pt x="891" y="129"/>
                    </a:lnTo>
                    <a:lnTo>
                      <a:pt x="892" y="131"/>
                    </a:lnTo>
                    <a:lnTo>
                      <a:pt x="893" y="133"/>
                    </a:lnTo>
                    <a:lnTo>
                      <a:pt x="890" y="133"/>
                    </a:lnTo>
                    <a:lnTo>
                      <a:pt x="887" y="133"/>
                    </a:lnTo>
                    <a:lnTo>
                      <a:pt x="888" y="135"/>
                    </a:lnTo>
                    <a:lnTo>
                      <a:pt x="890" y="137"/>
                    </a:lnTo>
                    <a:lnTo>
                      <a:pt x="887" y="138"/>
                    </a:lnTo>
                    <a:lnTo>
                      <a:pt x="885" y="138"/>
                    </a:lnTo>
                    <a:lnTo>
                      <a:pt x="882" y="138"/>
                    </a:lnTo>
                    <a:lnTo>
                      <a:pt x="881" y="138"/>
                    </a:lnTo>
                    <a:lnTo>
                      <a:pt x="881" y="140"/>
                    </a:lnTo>
                    <a:lnTo>
                      <a:pt x="882" y="142"/>
                    </a:lnTo>
                    <a:lnTo>
                      <a:pt x="882" y="145"/>
                    </a:lnTo>
                    <a:lnTo>
                      <a:pt x="883" y="147"/>
                    </a:lnTo>
                    <a:lnTo>
                      <a:pt x="881" y="147"/>
                    </a:lnTo>
                    <a:lnTo>
                      <a:pt x="879" y="147"/>
                    </a:lnTo>
                    <a:lnTo>
                      <a:pt x="879" y="149"/>
                    </a:lnTo>
                    <a:lnTo>
                      <a:pt x="880" y="151"/>
                    </a:lnTo>
                    <a:lnTo>
                      <a:pt x="878" y="151"/>
                    </a:lnTo>
                    <a:lnTo>
                      <a:pt x="876" y="151"/>
                    </a:lnTo>
                    <a:lnTo>
                      <a:pt x="876" y="153"/>
                    </a:lnTo>
                    <a:lnTo>
                      <a:pt x="877" y="155"/>
                    </a:lnTo>
                    <a:lnTo>
                      <a:pt x="875" y="155"/>
                    </a:lnTo>
                    <a:lnTo>
                      <a:pt x="873" y="155"/>
                    </a:lnTo>
                    <a:lnTo>
                      <a:pt x="874" y="157"/>
                    </a:lnTo>
                    <a:lnTo>
                      <a:pt x="874" y="159"/>
                    </a:lnTo>
                    <a:lnTo>
                      <a:pt x="871" y="159"/>
                    </a:lnTo>
                    <a:lnTo>
                      <a:pt x="869" y="159"/>
                    </a:lnTo>
                    <a:lnTo>
                      <a:pt x="870" y="162"/>
                    </a:lnTo>
                    <a:lnTo>
                      <a:pt x="870" y="164"/>
                    </a:lnTo>
                    <a:lnTo>
                      <a:pt x="868" y="164"/>
                    </a:lnTo>
                    <a:lnTo>
                      <a:pt x="866" y="164"/>
                    </a:lnTo>
                    <a:lnTo>
                      <a:pt x="867" y="166"/>
                    </a:lnTo>
                    <a:lnTo>
                      <a:pt x="867" y="168"/>
                    </a:lnTo>
                    <a:lnTo>
                      <a:pt x="865" y="169"/>
                    </a:lnTo>
                    <a:lnTo>
                      <a:pt x="863" y="169"/>
                    </a:lnTo>
                    <a:lnTo>
                      <a:pt x="863" y="167"/>
                    </a:lnTo>
                    <a:lnTo>
                      <a:pt x="862" y="165"/>
                    </a:lnTo>
                    <a:lnTo>
                      <a:pt x="860" y="165"/>
                    </a:lnTo>
                    <a:lnTo>
                      <a:pt x="858" y="165"/>
                    </a:lnTo>
                    <a:lnTo>
                      <a:pt x="859" y="167"/>
                    </a:lnTo>
                    <a:lnTo>
                      <a:pt x="859" y="169"/>
                    </a:lnTo>
                    <a:lnTo>
                      <a:pt x="862" y="169"/>
                    </a:lnTo>
                    <a:lnTo>
                      <a:pt x="863" y="169"/>
                    </a:lnTo>
                    <a:lnTo>
                      <a:pt x="864" y="171"/>
                    </a:lnTo>
                    <a:lnTo>
                      <a:pt x="865" y="172"/>
                    </a:lnTo>
                    <a:lnTo>
                      <a:pt x="863" y="173"/>
                    </a:lnTo>
                    <a:lnTo>
                      <a:pt x="861" y="173"/>
                    </a:lnTo>
                    <a:lnTo>
                      <a:pt x="861" y="175"/>
                    </a:lnTo>
                    <a:lnTo>
                      <a:pt x="862" y="178"/>
                    </a:lnTo>
                    <a:lnTo>
                      <a:pt x="863" y="180"/>
                    </a:lnTo>
                    <a:lnTo>
                      <a:pt x="863" y="181"/>
                    </a:lnTo>
                    <a:lnTo>
                      <a:pt x="861" y="182"/>
                    </a:lnTo>
                    <a:lnTo>
                      <a:pt x="859" y="182"/>
                    </a:lnTo>
                    <a:lnTo>
                      <a:pt x="857" y="182"/>
                    </a:lnTo>
                    <a:lnTo>
                      <a:pt x="854" y="182"/>
                    </a:lnTo>
                    <a:lnTo>
                      <a:pt x="854" y="184"/>
                    </a:lnTo>
                    <a:lnTo>
                      <a:pt x="855" y="186"/>
                    </a:lnTo>
                    <a:lnTo>
                      <a:pt x="857" y="188"/>
                    </a:lnTo>
                    <a:lnTo>
                      <a:pt x="857" y="190"/>
                    </a:lnTo>
                    <a:lnTo>
                      <a:pt x="854" y="190"/>
                    </a:lnTo>
                    <a:lnTo>
                      <a:pt x="852" y="190"/>
                    </a:lnTo>
                    <a:lnTo>
                      <a:pt x="850" y="190"/>
                    </a:lnTo>
                    <a:lnTo>
                      <a:pt x="848" y="191"/>
                    </a:lnTo>
                    <a:lnTo>
                      <a:pt x="849" y="192"/>
                    </a:lnTo>
                    <a:lnTo>
                      <a:pt x="849" y="195"/>
                    </a:lnTo>
                    <a:lnTo>
                      <a:pt x="850" y="197"/>
                    </a:lnTo>
                    <a:lnTo>
                      <a:pt x="851" y="199"/>
                    </a:lnTo>
                    <a:lnTo>
                      <a:pt x="849" y="199"/>
                    </a:lnTo>
                    <a:lnTo>
                      <a:pt x="847" y="200"/>
                    </a:lnTo>
                    <a:lnTo>
                      <a:pt x="847" y="202"/>
                    </a:lnTo>
                    <a:lnTo>
                      <a:pt x="848" y="203"/>
                    </a:lnTo>
                    <a:lnTo>
                      <a:pt x="846" y="204"/>
                    </a:lnTo>
                    <a:lnTo>
                      <a:pt x="844" y="204"/>
                    </a:lnTo>
                    <a:lnTo>
                      <a:pt x="844" y="206"/>
                    </a:lnTo>
                    <a:lnTo>
                      <a:pt x="845" y="208"/>
                    </a:lnTo>
                    <a:lnTo>
                      <a:pt x="843" y="208"/>
                    </a:lnTo>
                    <a:lnTo>
                      <a:pt x="841" y="208"/>
                    </a:lnTo>
                    <a:lnTo>
                      <a:pt x="842" y="210"/>
                    </a:lnTo>
                    <a:lnTo>
                      <a:pt x="842" y="213"/>
                    </a:lnTo>
                    <a:lnTo>
                      <a:pt x="840" y="213"/>
                    </a:lnTo>
                    <a:lnTo>
                      <a:pt x="837" y="213"/>
                    </a:lnTo>
                    <a:lnTo>
                      <a:pt x="838" y="215"/>
                    </a:lnTo>
                    <a:lnTo>
                      <a:pt x="838" y="217"/>
                    </a:lnTo>
                    <a:lnTo>
                      <a:pt x="836" y="217"/>
                    </a:lnTo>
                    <a:lnTo>
                      <a:pt x="834" y="218"/>
                    </a:lnTo>
                    <a:lnTo>
                      <a:pt x="835" y="219"/>
                    </a:lnTo>
                    <a:lnTo>
                      <a:pt x="836" y="221"/>
                    </a:lnTo>
                    <a:lnTo>
                      <a:pt x="834" y="222"/>
                    </a:lnTo>
                    <a:lnTo>
                      <a:pt x="832" y="222"/>
                    </a:lnTo>
                    <a:lnTo>
                      <a:pt x="832" y="224"/>
                    </a:lnTo>
                    <a:lnTo>
                      <a:pt x="833" y="226"/>
                    </a:lnTo>
                    <a:lnTo>
                      <a:pt x="831" y="226"/>
                    </a:lnTo>
                    <a:lnTo>
                      <a:pt x="829" y="226"/>
                    </a:lnTo>
                    <a:lnTo>
                      <a:pt x="829" y="229"/>
                    </a:lnTo>
                    <a:lnTo>
                      <a:pt x="830" y="231"/>
                    </a:lnTo>
                    <a:lnTo>
                      <a:pt x="828" y="231"/>
                    </a:lnTo>
                    <a:lnTo>
                      <a:pt x="826" y="231"/>
                    </a:lnTo>
                    <a:lnTo>
                      <a:pt x="827" y="233"/>
                    </a:lnTo>
                    <a:lnTo>
                      <a:pt x="827" y="235"/>
                    </a:lnTo>
                    <a:lnTo>
                      <a:pt x="825" y="235"/>
                    </a:lnTo>
                    <a:lnTo>
                      <a:pt x="823" y="236"/>
                    </a:lnTo>
                    <a:lnTo>
                      <a:pt x="824" y="237"/>
                    </a:lnTo>
                    <a:lnTo>
                      <a:pt x="825" y="239"/>
                    </a:lnTo>
                    <a:lnTo>
                      <a:pt x="823" y="240"/>
                    </a:lnTo>
                    <a:lnTo>
                      <a:pt x="820" y="240"/>
                    </a:lnTo>
                    <a:lnTo>
                      <a:pt x="818" y="240"/>
                    </a:lnTo>
                    <a:lnTo>
                      <a:pt x="816" y="240"/>
                    </a:lnTo>
                    <a:lnTo>
                      <a:pt x="813" y="241"/>
                    </a:lnTo>
                    <a:lnTo>
                      <a:pt x="812" y="241"/>
                    </a:lnTo>
                    <a:lnTo>
                      <a:pt x="811" y="239"/>
                    </a:lnTo>
                    <a:lnTo>
                      <a:pt x="810" y="237"/>
                    </a:lnTo>
                    <a:lnTo>
                      <a:pt x="808" y="237"/>
                    </a:lnTo>
                    <a:lnTo>
                      <a:pt x="805" y="238"/>
                    </a:lnTo>
                    <a:lnTo>
                      <a:pt x="805" y="236"/>
                    </a:lnTo>
                    <a:lnTo>
                      <a:pt x="804" y="234"/>
                    </a:lnTo>
                    <a:lnTo>
                      <a:pt x="802" y="234"/>
                    </a:lnTo>
                    <a:lnTo>
                      <a:pt x="800" y="234"/>
                    </a:lnTo>
                    <a:lnTo>
                      <a:pt x="801" y="236"/>
                    </a:lnTo>
                    <a:lnTo>
                      <a:pt x="801" y="238"/>
                    </a:lnTo>
                    <a:lnTo>
                      <a:pt x="803" y="238"/>
                    </a:lnTo>
                    <a:lnTo>
                      <a:pt x="805" y="238"/>
                    </a:lnTo>
                    <a:lnTo>
                      <a:pt x="807" y="239"/>
                    </a:lnTo>
                    <a:lnTo>
                      <a:pt x="807" y="241"/>
                    </a:lnTo>
                    <a:lnTo>
                      <a:pt x="810" y="241"/>
                    </a:lnTo>
                    <a:lnTo>
                      <a:pt x="812" y="241"/>
                    </a:lnTo>
                    <a:lnTo>
                      <a:pt x="812" y="243"/>
                    </a:lnTo>
                    <a:lnTo>
                      <a:pt x="813" y="246"/>
                    </a:lnTo>
                    <a:lnTo>
                      <a:pt x="811" y="246"/>
                    </a:lnTo>
                    <a:lnTo>
                      <a:pt x="809" y="246"/>
                    </a:lnTo>
                    <a:lnTo>
                      <a:pt x="809" y="248"/>
                    </a:lnTo>
                    <a:lnTo>
                      <a:pt x="810" y="250"/>
                    </a:lnTo>
                    <a:lnTo>
                      <a:pt x="812" y="250"/>
                    </a:lnTo>
                    <a:lnTo>
                      <a:pt x="814" y="249"/>
                    </a:lnTo>
                    <a:lnTo>
                      <a:pt x="815" y="251"/>
                    </a:lnTo>
                    <a:lnTo>
                      <a:pt x="815" y="253"/>
                    </a:lnTo>
                    <a:lnTo>
                      <a:pt x="813" y="253"/>
                    </a:lnTo>
                    <a:lnTo>
                      <a:pt x="811" y="254"/>
                    </a:lnTo>
                    <a:lnTo>
                      <a:pt x="812" y="256"/>
                    </a:lnTo>
                    <a:lnTo>
                      <a:pt x="812" y="257"/>
                    </a:lnTo>
                    <a:lnTo>
                      <a:pt x="811" y="258"/>
                    </a:lnTo>
                    <a:lnTo>
                      <a:pt x="808" y="258"/>
                    </a:lnTo>
                    <a:lnTo>
                      <a:pt x="805" y="258"/>
                    </a:lnTo>
                    <a:lnTo>
                      <a:pt x="803" y="259"/>
                    </a:lnTo>
                    <a:lnTo>
                      <a:pt x="804" y="260"/>
                    </a:lnTo>
                    <a:lnTo>
                      <a:pt x="805" y="263"/>
                    </a:lnTo>
                    <a:lnTo>
                      <a:pt x="807" y="265"/>
                    </a:lnTo>
                    <a:lnTo>
                      <a:pt x="807" y="267"/>
                    </a:lnTo>
                    <a:lnTo>
                      <a:pt x="804" y="267"/>
                    </a:lnTo>
                    <a:lnTo>
                      <a:pt x="802" y="268"/>
                    </a:lnTo>
                    <a:lnTo>
                      <a:pt x="803" y="270"/>
                    </a:lnTo>
                    <a:lnTo>
                      <a:pt x="803" y="271"/>
                    </a:lnTo>
                    <a:lnTo>
                      <a:pt x="801" y="272"/>
                    </a:lnTo>
                    <a:lnTo>
                      <a:pt x="799" y="272"/>
                    </a:lnTo>
                    <a:lnTo>
                      <a:pt x="800" y="274"/>
                    </a:lnTo>
                    <a:lnTo>
                      <a:pt x="800" y="276"/>
                    </a:lnTo>
                    <a:lnTo>
                      <a:pt x="798" y="276"/>
                    </a:lnTo>
                    <a:lnTo>
                      <a:pt x="796" y="276"/>
                    </a:lnTo>
                    <a:lnTo>
                      <a:pt x="797" y="279"/>
                    </a:lnTo>
                    <a:lnTo>
                      <a:pt x="798" y="281"/>
                    </a:lnTo>
                    <a:lnTo>
                      <a:pt x="796" y="281"/>
                    </a:lnTo>
                    <a:lnTo>
                      <a:pt x="794" y="281"/>
                    </a:lnTo>
                    <a:lnTo>
                      <a:pt x="794" y="283"/>
                    </a:lnTo>
                    <a:lnTo>
                      <a:pt x="795" y="285"/>
                    </a:lnTo>
                    <a:lnTo>
                      <a:pt x="793" y="286"/>
                    </a:lnTo>
                    <a:lnTo>
                      <a:pt x="791" y="286"/>
                    </a:lnTo>
                    <a:lnTo>
                      <a:pt x="792" y="288"/>
                    </a:lnTo>
                    <a:lnTo>
                      <a:pt x="792" y="290"/>
                    </a:lnTo>
                    <a:lnTo>
                      <a:pt x="790" y="290"/>
                    </a:lnTo>
                    <a:lnTo>
                      <a:pt x="787" y="290"/>
                    </a:lnTo>
                    <a:lnTo>
                      <a:pt x="787" y="288"/>
                    </a:lnTo>
                    <a:lnTo>
                      <a:pt x="786" y="286"/>
                    </a:lnTo>
                    <a:lnTo>
                      <a:pt x="784" y="286"/>
                    </a:lnTo>
                    <a:lnTo>
                      <a:pt x="782" y="287"/>
                    </a:lnTo>
                    <a:lnTo>
                      <a:pt x="782" y="289"/>
                    </a:lnTo>
                    <a:lnTo>
                      <a:pt x="783" y="291"/>
                    </a:lnTo>
                    <a:lnTo>
                      <a:pt x="785" y="290"/>
                    </a:lnTo>
                    <a:lnTo>
                      <a:pt x="787" y="290"/>
                    </a:lnTo>
                    <a:lnTo>
                      <a:pt x="788" y="292"/>
                    </a:lnTo>
                    <a:lnTo>
                      <a:pt x="788" y="295"/>
                    </a:lnTo>
                    <a:lnTo>
                      <a:pt x="786" y="295"/>
                    </a:lnTo>
                    <a:lnTo>
                      <a:pt x="784" y="295"/>
                    </a:lnTo>
                    <a:lnTo>
                      <a:pt x="785" y="297"/>
                    </a:lnTo>
                    <a:lnTo>
                      <a:pt x="786" y="299"/>
                    </a:lnTo>
                    <a:lnTo>
                      <a:pt x="786" y="301"/>
                    </a:lnTo>
                    <a:lnTo>
                      <a:pt x="787" y="303"/>
                    </a:lnTo>
                    <a:lnTo>
                      <a:pt x="785" y="303"/>
                    </a:lnTo>
                    <a:lnTo>
                      <a:pt x="783" y="304"/>
                    </a:lnTo>
                    <a:lnTo>
                      <a:pt x="781" y="304"/>
                    </a:lnTo>
                    <a:lnTo>
                      <a:pt x="779" y="304"/>
                    </a:lnTo>
                    <a:lnTo>
                      <a:pt x="779" y="306"/>
                    </a:lnTo>
                    <a:lnTo>
                      <a:pt x="780" y="308"/>
                    </a:lnTo>
                    <a:lnTo>
                      <a:pt x="781" y="310"/>
                    </a:lnTo>
                    <a:lnTo>
                      <a:pt x="781" y="313"/>
                    </a:lnTo>
                    <a:lnTo>
                      <a:pt x="780" y="313"/>
                    </a:lnTo>
                    <a:lnTo>
                      <a:pt x="777" y="313"/>
                    </a:lnTo>
                    <a:lnTo>
                      <a:pt x="778" y="315"/>
                    </a:lnTo>
                    <a:lnTo>
                      <a:pt x="779" y="317"/>
                    </a:lnTo>
                    <a:lnTo>
                      <a:pt x="777" y="317"/>
                    </a:lnTo>
                    <a:lnTo>
                      <a:pt x="775" y="317"/>
                    </a:lnTo>
                    <a:lnTo>
                      <a:pt x="772" y="318"/>
                    </a:lnTo>
                    <a:lnTo>
                      <a:pt x="770" y="318"/>
                    </a:lnTo>
                    <a:lnTo>
                      <a:pt x="770" y="320"/>
                    </a:lnTo>
                    <a:lnTo>
                      <a:pt x="771" y="322"/>
                    </a:lnTo>
                    <a:lnTo>
                      <a:pt x="769" y="322"/>
                    </a:lnTo>
                    <a:lnTo>
                      <a:pt x="767" y="322"/>
                    </a:lnTo>
                    <a:lnTo>
                      <a:pt x="765" y="323"/>
                    </a:lnTo>
                    <a:lnTo>
                      <a:pt x="763" y="323"/>
                    </a:lnTo>
                    <a:lnTo>
                      <a:pt x="763" y="325"/>
                    </a:lnTo>
                    <a:lnTo>
                      <a:pt x="764" y="327"/>
                    </a:lnTo>
                    <a:lnTo>
                      <a:pt x="766" y="326"/>
                    </a:lnTo>
                    <a:lnTo>
                      <a:pt x="768" y="326"/>
                    </a:lnTo>
                    <a:lnTo>
                      <a:pt x="769" y="329"/>
                    </a:lnTo>
                    <a:lnTo>
                      <a:pt x="769" y="331"/>
                    </a:lnTo>
                    <a:lnTo>
                      <a:pt x="767" y="331"/>
                    </a:lnTo>
                    <a:lnTo>
                      <a:pt x="765" y="331"/>
                    </a:lnTo>
                    <a:lnTo>
                      <a:pt x="766" y="333"/>
                    </a:lnTo>
                    <a:lnTo>
                      <a:pt x="767" y="335"/>
                    </a:lnTo>
                    <a:lnTo>
                      <a:pt x="765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59" y="336"/>
                    </a:lnTo>
                    <a:lnTo>
                      <a:pt x="759" y="338"/>
                    </a:lnTo>
                    <a:lnTo>
                      <a:pt x="760" y="340"/>
                    </a:lnTo>
                    <a:lnTo>
                      <a:pt x="761" y="342"/>
                    </a:lnTo>
                    <a:lnTo>
                      <a:pt x="761" y="345"/>
                    </a:lnTo>
                    <a:lnTo>
                      <a:pt x="759" y="345"/>
                    </a:lnTo>
                    <a:lnTo>
                      <a:pt x="757" y="345"/>
                    </a:lnTo>
                    <a:lnTo>
                      <a:pt x="758" y="347"/>
                    </a:lnTo>
                    <a:lnTo>
                      <a:pt x="758" y="349"/>
                    </a:lnTo>
                    <a:lnTo>
                      <a:pt x="755" y="350"/>
                    </a:lnTo>
                    <a:lnTo>
                      <a:pt x="753" y="350"/>
                    </a:lnTo>
                    <a:lnTo>
                      <a:pt x="754" y="352"/>
                    </a:lnTo>
                    <a:lnTo>
                      <a:pt x="755" y="354"/>
                    </a:lnTo>
                    <a:lnTo>
                      <a:pt x="753" y="354"/>
                    </a:lnTo>
                    <a:lnTo>
                      <a:pt x="751" y="354"/>
                    </a:lnTo>
                    <a:lnTo>
                      <a:pt x="750" y="352"/>
                    </a:lnTo>
                    <a:lnTo>
                      <a:pt x="749" y="350"/>
                    </a:lnTo>
                    <a:lnTo>
                      <a:pt x="747" y="351"/>
                    </a:lnTo>
                    <a:lnTo>
                      <a:pt x="745" y="351"/>
                    </a:lnTo>
                    <a:lnTo>
                      <a:pt x="746" y="353"/>
                    </a:lnTo>
                    <a:lnTo>
                      <a:pt x="747" y="355"/>
                    </a:lnTo>
                    <a:lnTo>
                      <a:pt x="747" y="355"/>
                    </a:lnTo>
                    <a:lnTo>
                      <a:pt x="749" y="354"/>
                    </a:lnTo>
                    <a:lnTo>
                      <a:pt x="750" y="354"/>
                    </a:lnTo>
                    <a:lnTo>
                      <a:pt x="751" y="354"/>
                    </a:lnTo>
                    <a:lnTo>
                      <a:pt x="751" y="356"/>
                    </a:lnTo>
                    <a:lnTo>
                      <a:pt x="752" y="358"/>
                    </a:lnTo>
                    <a:lnTo>
                      <a:pt x="750" y="358"/>
                    </a:lnTo>
                    <a:lnTo>
                      <a:pt x="748" y="358"/>
                    </a:lnTo>
                    <a:lnTo>
                      <a:pt x="748" y="360"/>
                    </a:lnTo>
                    <a:lnTo>
                      <a:pt x="749" y="363"/>
                    </a:lnTo>
                    <a:lnTo>
                      <a:pt x="747" y="364"/>
                    </a:lnTo>
                    <a:lnTo>
                      <a:pt x="745" y="364"/>
                    </a:lnTo>
                    <a:lnTo>
                      <a:pt x="746" y="366"/>
                    </a:lnTo>
                    <a:lnTo>
                      <a:pt x="746" y="368"/>
                    </a:lnTo>
                    <a:lnTo>
                      <a:pt x="744" y="368"/>
                    </a:lnTo>
                    <a:lnTo>
                      <a:pt x="742" y="368"/>
                    </a:lnTo>
                    <a:lnTo>
                      <a:pt x="743" y="370"/>
                    </a:lnTo>
                    <a:lnTo>
                      <a:pt x="743" y="372"/>
                    </a:lnTo>
                    <a:lnTo>
                      <a:pt x="744" y="374"/>
                    </a:lnTo>
                    <a:lnTo>
                      <a:pt x="745" y="376"/>
                    </a:lnTo>
                    <a:lnTo>
                      <a:pt x="743" y="376"/>
                    </a:lnTo>
                    <a:lnTo>
                      <a:pt x="741" y="376"/>
                    </a:lnTo>
                    <a:lnTo>
                      <a:pt x="741" y="379"/>
                    </a:lnTo>
                    <a:lnTo>
                      <a:pt x="742" y="381"/>
                    </a:lnTo>
                    <a:lnTo>
                      <a:pt x="740" y="381"/>
                    </a:lnTo>
                    <a:lnTo>
                      <a:pt x="737" y="382"/>
                    </a:lnTo>
                    <a:lnTo>
                      <a:pt x="735" y="382"/>
                    </a:lnTo>
                    <a:lnTo>
                      <a:pt x="733" y="382"/>
                    </a:lnTo>
                    <a:lnTo>
                      <a:pt x="733" y="384"/>
                    </a:lnTo>
                    <a:lnTo>
                      <a:pt x="734" y="386"/>
                    </a:lnTo>
                    <a:lnTo>
                      <a:pt x="735" y="388"/>
                    </a:lnTo>
                    <a:lnTo>
                      <a:pt x="735" y="390"/>
                    </a:lnTo>
                    <a:lnTo>
                      <a:pt x="733" y="390"/>
                    </a:lnTo>
                    <a:lnTo>
                      <a:pt x="731" y="390"/>
                    </a:lnTo>
                    <a:lnTo>
                      <a:pt x="732" y="392"/>
                    </a:lnTo>
                    <a:lnTo>
                      <a:pt x="733" y="394"/>
                    </a:lnTo>
                    <a:lnTo>
                      <a:pt x="730" y="394"/>
                    </a:lnTo>
                    <a:lnTo>
                      <a:pt x="729" y="396"/>
                    </a:lnTo>
                    <a:lnTo>
                      <a:pt x="729" y="398"/>
                    </a:lnTo>
                    <a:lnTo>
                      <a:pt x="730" y="399"/>
                    </a:lnTo>
                    <a:lnTo>
                      <a:pt x="728" y="400"/>
                    </a:lnTo>
                    <a:lnTo>
                      <a:pt x="726" y="400"/>
                    </a:lnTo>
                    <a:lnTo>
                      <a:pt x="726" y="402"/>
                    </a:lnTo>
                    <a:lnTo>
                      <a:pt x="727" y="404"/>
                    </a:lnTo>
                    <a:lnTo>
                      <a:pt x="725" y="404"/>
                    </a:lnTo>
                    <a:lnTo>
                      <a:pt x="722" y="404"/>
                    </a:lnTo>
                    <a:lnTo>
                      <a:pt x="722" y="406"/>
                    </a:lnTo>
                    <a:lnTo>
                      <a:pt x="724" y="408"/>
                    </a:lnTo>
                    <a:lnTo>
                      <a:pt x="721" y="408"/>
                    </a:lnTo>
                    <a:lnTo>
                      <a:pt x="719" y="409"/>
                    </a:lnTo>
                    <a:lnTo>
                      <a:pt x="720" y="412"/>
                    </a:lnTo>
                    <a:lnTo>
                      <a:pt x="720" y="413"/>
                    </a:lnTo>
                    <a:lnTo>
                      <a:pt x="718" y="414"/>
                    </a:lnTo>
                    <a:lnTo>
                      <a:pt x="716" y="414"/>
                    </a:lnTo>
                    <a:lnTo>
                      <a:pt x="717" y="416"/>
                    </a:lnTo>
                    <a:lnTo>
                      <a:pt x="717" y="418"/>
                    </a:lnTo>
                    <a:lnTo>
                      <a:pt x="715" y="418"/>
                    </a:lnTo>
                    <a:lnTo>
                      <a:pt x="713" y="418"/>
                    </a:lnTo>
                    <a:lnTo>
                      <a:pt x="714" y="420"/>
                    </a:lnTo>
                    <a:lnTo>
                      <a:pt x="715" y="422"/>
                    </a:lnTo>
                    <a:lnTo>
                      <a:pt x="713" y="422"/>
                    </a:lnTo>
                    <a:lnTo>
                      <a:pt x="711" y="423"/>
                    </a:lnTo>
                    <a:lnTo>
                      <a:pt x="711" y="425"/>
                    </a:lnTo>
                    <a:lnTo>
                      <a:pt x="712" y="426"/>
                    </a:lnTo>
                    <a:lnTo>
                      <a:pt x="710" y="427"/>
                    </a:lnTo>
                    <a:lnTo>
                      <a:pt x="708" y="427"/>
                    </a:lnTo>
                    <a:lnTo>
                      <a:pt x="708" y="430"/>
                    </a:lnTo>
                    <a:lnTo>
                      <a:pt x="709" y="432"/>
                    </a:lnTo>
                    <a:lnTo>
                      <a:pt x="707" y="432"/>
                    </a:lnTo>
                    <a:lnTo>
                      <a:pt x="704" y="432"/>
                    </a:lnTo>
                    <a:lnTo>
                      <a:pt x="703" y="430"/>
                    </a:lnTo>
                    <a:lnTo>
                      <a:pt x="703" y="427"/>
                    </a:lnTo>
                    <a:lnTo>
                      <a:pt x="701" y="429"/>
                    </a:lnTo>
                    <a:lnTo>
                      <a:pt x="699" y="429"/>
                    </a:lnTo>
                    <a:lnTo>
                      <a:pt x="699" y="431"/>
                    </a:lnTo>
                    <a:lnTo>
                      <a:pt x="700" y="433"/>
                    </a:lnTo>
                    <a:lnTo>
                      <a:pt x="702" y="432"/>
                    </a:lnTo>
                    <a:lnTo>
                      <a:pt x="704" y="432"/>
                    </a:lnTo>
                    <a:lnTo>
                      <a:pt x="705" y="434"/>
                    </a:lnTo>
                    <a:lnTo>
                      <a:pt x="705" y="436"/>
                    </a:lnTo>
                    <a:lnTo>
                      <a:pt x="703" y="436"/>
                    </a:lnTo>
                    <a:lnTo>
                      <a:pt x="701" y="437"/>
                    </a:lnTo>
                    <a:lnTo>
                      <a:pt x="701" y="438"/>
                    </a:lnTo>
                    <a:lnTo>
                      <a:pt x="702" y="440"/>
                    </a:lnTo>
                    <a:lnTo>
                      <a:pt x="703" y="442"/>
                    </a:lnTo>
                    <a:lnTo>
                      <a:pt x="703" y="444"/>
                    </a:lnTo>
                    <a:lnTo>
                      <a:pt x="701" y="446"/>
                    </a:lnTo>
                    <a:lnTo>
                      <a:pt x="699" y="446"/>
                    </a:lnTo>
                    <a:lnTo>
                      <a:pt x="697" y="446"/>
                    </a:lnTo>
                    <a:lnTo>
                      <a:pt x="695" y="446"/>
                    </a:lnTo>
                    <a:lnTo>
                      <a:pt x="696" y="448"/>
                    </a:lnTo>
                    <a:lnTo>
                      <a:pt x="696" y="450"/>
                    </a:lnTo>
                    <a:lnTo>
                      <a:pt x="697" y="452"/>
                    </a:lnTo>
                    <a:lnTo>
                      <a:pt x="697" y="454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4" y="456"/>
                    </a:lnTo>
                    <a:lnTo>
                      <a:pt x="695" y="458"/>
                    </a:lnTo>
                    <a:lnTo>
                      <a:pt x="693" y="458"/>
                    </a:lnTo>
                    <a:lnTo>
                      <a:pt x="691" y="459"/>
                    </a:lnTo>
                    <a:lnTo>
                      <a:pt x="691" y="462"/>
                    </a:lnTo>
                    <a:lnTo>
                      <a:pt x="692" y="463"/>
                    </a:lnTo>
                    <a:lnTo>
                      <a:pt x="690" y="464"/>
                    </a:lnTo>
                    <a:lnTo>
                      <a:pt x="687" y="464"/>
                    </a:lnTo>
                    <a:lnTo>
                      <a:pt x="687" y="466"/>
                    </a:lnTo>
                    <a:lnTo>
                      <a:pt x="688" y="468"/>
                    </a:lnTo>
                    <a:lnTo>
                      <a:pt x="686" y="468"/>
                    </a:lnTo>
                    <a:lnTo>
                      <a:pt x="684" y="468"/>
                    </a:lnTo>
                    <a:lnTo>
                      <a:pt x="684" y="470"/>
                    </a:lnTo>
                    <a:lnTo>
                      <a:pt x="685" y="472"/>
                    </a:lnTo>
                    <a:lnTo>
                      <a:pt x="683" y="472"/>
                    </a:lnTo>
                    <a:lnTo>
                      <a:pt x="681" y="473"/>
                    </a:lnTo>
                    <a:lnTo>
                      <a:pt x="681" y="474"/>
                    </a:lnTo>
                    <a:lnTo>
                      <a:pt x="682" y="476"/>
                    </a:lnTo>
                    <a:lnTo>
                      <a:pt x="680" y="477"/>
                    </a:lnTo>
                    <a:lnTo>
                      <a:pt x="678" y="477"/>
                    </a:lnTo>
                    <a:lnTo>
                      <a:pt x="676" y="477"/>
                    </a:lnTo>
                    <a:lnTo>
                      <a:pt x="674" y="477"/>
                    </a:lnTo>
                    <a:lnTo>
                      <a:pt x="674" y="480"/>
                    </a:lnTo>
                    <a:lnTo>
                      <a:pt x="675" y="482"/>
                    </a:lnTo>
                    <a:lnTo>
                      <a:pt x="675" y="484"/>
                    </a:lnTo>
                    <a:lnTo>
                      <a:pt x="676" y="486"/>
                    </a:lnTo>
                    <a:lnTo>
                      <a:pt x="674" y="486"/>
                    </a:lnTo>
                    <a:lnTo>
                      <a:pt x="671" y="486"/>
                    </a:lnTo>
                    <a:lnTo>
                      <a:pt x="670" y="484"/>
                    </a:lnTo>
                    <a:lnTo>
                      <a:pt x="670" y="483"/>
                    </a:lnTo>
                    <a:lnTo>
                      <a:pt x="668" y="483"/>
                    </a:lnTo>
                    <a:lnTo>
                      <a:pt x="666" y="483"/>
                    </a:lnTo>
                    <a:lnTo>
                      <a:pt x="666" y="485"/>
                    </a:lnTo>
                    <a:lnTo>
                      <a:pt x="667" y="487"/>
                    </a:lnTo>
                    <a:lnTo>
                      <a:pt x="669" y="487"/>
                    </a:lnTo>
                    <a:lnTo>
                      <a:pt x="671" y="486"/>
                    </a:lnTo>
                    <a:lnTo>
                      <a:pt x="671" y="488"/>
                    </a:lnTo>
                    <a:lnTo>
                      <a:pt x="672" y="490"/>
                    </a:lnTo>
                    <a:lnTo>
                      <a:pt x="670" y="491"/>
                    </a:lnTo>
                    <a:lnTo>
                      <a:pt x="668" y="491"/>
                    </a:lnTo>
                    <a:lnTo>
                      <a:pt x="668" y="493"/>
                    </a:lnTo>
                    <a:lnTo>
                      <a:pt x="669" y="496"/>
                    </a:lnTo>
                    <a:lnTo>
                      <a:pt x="667" y="496"/>
                    </a:lnTo>
                    <a:lnTo>
                      <a:pt x="665" y="496"/>
                    </a:lnTo>
                    <a:lnTo>
                      <a:pt x="665" y="498"/>
                    </a:lnTo>
                    <a:lnTo>
                      <a:pt x="666" y="500"/>
                    </a:lnTo>
                    <a:lnTo>
                      <a:pt x="664" y="500"/>
                    </a:lnTo>
                    <a:lnTo>
                      <a:pt x="662" y="500"/>
                    </a:lnTo>
                    <a:lnTo>
                      <a:pt x="662" y="502"/>
                    </a:lnTo>
                    <a:lnTo>
                      <a:pt x="663" y="504"/>
                    </a:lnTo>
                    <a:lnTo>
                      <a:pt x="661" y="505"/>
                    </a:lnTo>
                    <a:lnTo>
                      <a:pt x="659" y="505"/>
                    </a:lnTo>
                    <a:lnTo>
                      <a:pt x="658" y="503"/>
                    </a:lnTo>
                    <a:lnTo>
                      <a:pt x="658" y="501"/>
                    </a:lnTo>
                    <a:lnTo>
                      <a:pt x="660" y="501"/>
                    </a:lnTo>
                    <a:lnTo>
                      <a:pt x="662" y="500"/>
                    </a:lnTo>
                    <a:lnTo>
                      <a:pt x="661" y="498"/>
                    </a:lnTo>
                    <a:lnTo>
                      <a:pt x="661" y="496"/>
                    </a:lnTo>
                    <a:lnTo>
                      <a:pt x="660" y="493"/>
                    </a:lnTo>
                    <a:lnTo>
                      <a:pt x="660" y="491"/>
                    </a:lnTo>
                    <a:lnTo>
                      <a:pt x="658" y="492"/>
                    </a:lnTo>
                    <a:lnTo>
                      <a:pt x="655" y="492"/>
                    </a:lnTo>
                    <a:lnTo>
                      <a:pt x="654" y="490"/>
                    </a:lnTo>
                    <a:lnTo>
                      <a:pt x="654" y="488"/>
                    </a:lnTo>
                    <a:lnTo>
                      <a:pt x="652" y="488"/>
                    </a:lnTo>
                    <a:lnTo>
                      <a:pt x="650" y="488"/>
                    </a:lnTo>
                    <a:lnTo>
                      <a:pt x="650" y="490"/>
                    </a:lnTo>
                    <a:lnTo>
                      <a:pt x="651" y="492"/>
                    </a:lnTo>
                    <a:lnTo>
                      <a:pt x="651" y="494"/>
                    </a:lnTo>
                    <a:lnTo>
                      <a:pt x="652" y="497"/>
                    </a:lnTo>
                    <a:lnTo>
                      <a:pt x="650" y="497"/>
                    </a:lnTo>
                    <a:lnTo>
                      <a:pt x="648" y="497"/>
                    </a:lnTo>
                    <a:lnTo>
                      <a:pt x="648" y="499"/>
                    </a:lnTo>
                    <a:lnTo>
                      <a:pt x="649" y="501"/>
                    </a:lnTo>
                    <a:lnTo>
                      <a:pt x="649" y="503"/>
                    </a:lnTo>
                    <a:lnTo>
                      <a:pt x="650" y="505"/>
                    </a:lnTo>
                    <a:lnTo>
                      <a:pt x="650" y="507"/>
                    </a:lnTo>
                    <a:lnTo>
                      <a:pt x="651" y="509"/>
                    </a:lnTo>
                    <a:lnTo>
                      <a:pt x="653" y="509"/>
                    </a:lnTo>
                    <a:lnTo>
                      <a:pt x="655" y="509"/>
                    </a:lnTo>
                    <a:lnTo>
                      <a:pt x="655" y="511"/>
                    </a:lnTo>
                    <a:lnTo>
                      <a:pt x="657" y="514"/>
                    </a:lnTo>
                    <a:lnTo>
                      <a:pt x="654" y="514"/>
                    </a:lnTo>
                    <a:lnTo>
                      <a:pt x="652" y="514"/>
                    </a:lnTo>
                    <a:lnTo>
                      <a:pt x="652" y="516"/>
                    </a:lnTo>
                    <a:lnTo>
                      <a:pt x="653" y="518"/>
                    </a:lnTo>
                    <a:lnTo>
                      <a:pt x="651" y="518"/>
                    </a:lnTo>
                    <a:lnTo>
                      <a:pt x="649" y="518"/>
                    </a:lnTo>
                    <a:lnTo>
                      <a:pt x="649" y="520"/>
                    </a:lnTo>
                    <a:lnTo>
                      <a:pt x="650" y="522"/>
                    </a:lnTo>
                    <a:lnTo>
                      <a:pt x="648" y="522"/>
                    </a:lnTo>
                    <a:lnTo>
                      <a:pt x="646" y="522"/>
                    </a:lnTo>
                    <a:lnTo>
                      <a:pt x="646" y="524"/>
                    </a:lnTo>
                    <a:lnTo>
                      <a:pt x="647" y="526"/>
                    </a:lnTo>
                    <a:lnTo>
                      <a:pt x="647" y="529"/>
                    </a:lnTo>
                    <a:lnTo>
                      <a:pt x="648" y="531"/>
                    </a:lnTo>
                    <a:lnTo>
                      <a:pt x="646" y="531"/>
                    </a:lnTo>
                    <a:lnTo>
                      <a:pt x="644" y="531"/>
                    </a:lnTo>
                    <a:lnTo>
                      <a:pt x="641" y="531"/>
                    </a:lnTo>
                    <a:lnTo>
                      <a:pt x="639" y="531"/>
                    </a:lnTo>
                    <a:lnTo>
                      <a:pt x="639" y="533"/>
                    </a:lnTo>
                    <a:lnTo>
                      <a:pt x="641" y="535"/>
                    </a:lnTo>
                    <a:lnTo>
                      <a:pt x="637" y="535"/>
                    </a:lnTo>
                    <a:lnTo>
                      <a:pt x="636" y="536"/>
                    </a:lnTo>
                    <a:lnTo>
                      <a:pt x="636" y="538"/>
                    </a:lnTo>
                    <a:lnTo>
                      <a:pt x="637" y="539"/>
                    </a:lnTo>
                    <a:lnTo>
                      <a:pt x="637" y="541"/>
                    </a:lnTo>
                    <a:lnTo>
                      <a:pt x="637" y="543"/>
                    </a:lnTo>
                    <a:lnTo>
                      <a:pt x="635" y="544"/>
                    </a:lnTo>
                    <a:lnTo>
                      <a:pt x="633" y="544"/>
                    </a:lnTo>
                    <a:lnTo>
                      <a:pt x="634" y="547"/>
                    </a:lnTo>
                    <a:lnTo>
                      <a:pt x="634" y="549"/>
                    </a:lnTo>
                    <a:lnTo>
                      <a:pt x="632" y="549"/>
                    </a:lnTo>
                    <a:lnTo>
                      <a:pt x="630" y="549"/>
                    </a:lnTo>
                    <a:lnTo>
                      <a:pt x="631" y="551"/>
                    </a:lnTo>
                    <a:lnTo>
                      <a:pt x="631" y="553"/>
                    </a:lnTo>
                    <a:lnTo>
                      <a:pt x="629" y="553"/>
                    </a:lnTo>
                    <a:lnTo>
                      <a:pt x="627" y="553"/>
                    </a:lnTo>
                    <a:lnTo>
                      <a:pt x="625" y="553"/>
                    </a:lnTo>
                    <a:lnTo>
                      <a:pt x="622" y="553"/>
                    </a:lnTo>
                    <a:lnTo>
                      <a:pt x="622" y="555"/>
                    </a:lnTo>
                    <a:lnTo>
                      <a:pt x="624" y="557"/>
                    </a:lnTo>
                    <a:lnTo>
                      <a:pt x="624" y="559"/>
                    </a:lnTo>
                    <a:lnTo>
                      <a:pt x="625" y="561"/>
                    </a:lnTo>
                    <a:lnTo>
                      <a:pt x="622" y="561"/>
                    </a:lnTo>
                    <a:lnTo>
                      <a:pt x="620" y="561"/>
                    </a:lnTo>
                    <a:lnTo>
                      <a:pt x="620" y="564"/>
                    </a:lnTo>
                    <a:lnTo>
                      <a:pt x="621" y="566"/>
                    </a:lnTo>
                    <a:lnTo>
                      <a:pt x="619" y="566"/>
                    </a:lnTo>
                    <a:lnTo>
                      <a:pt x="617" y="566"/>
                    </a:lnTo>
                    <a:lnTo>
                      <a:pt x="617" y="568"/>
                    </a:lnTo>
                    <a:lnTo>
                      <a:pt x="618" y="570"/>
                    </a:lnTo>
                    <a:lnTo>
                      <a:pt x="616" y="571"/>
                    </a:lnTo>
                    <a:lnTo>
                      <a:pt x="613" y="571"/>
                    </a:lnTo>
                    <a:lnTo>
                      <a:pt x="613" y="569"/>
                    </a:lnTo>
                    <a:lnTo>
                      <a:pt x="613" y="567"/>
                    </a:lnTo>
                    <a:lnTo>
                      <a:pt x="611" y="567"/>
                    </a:lnTo>
                    <a:lnTo>
                      <a:pt x="608" y="567"/>
                    </a:lnTo>
                    <a:lnTo>
                      <a:pt x="609" y="569"/>
                    </a:lnTo>
                    <a:lnTo>
                      <a:pt x="609" y="571"/>
                    </a:lnTo>
                    <a:lnTo>
                      <a:pt x="612" y="571"/>
                    </a:lnTo>
                    <a:lnTo>
                      <a:pt x="613" y="571"/>
                    </a:lnTo>
                    <a:lnTo>
                      <a:pt x="614" y="573"/>
                    </a:lnTo>
                    <a:lnTo>
                      <a:pt x="614" y="574"/>
                    </a:lnTo>
                    <a:lnTo>
                      <a:pt x="612" y="575"/>
                    </a:lnTo>
                    <a:lnTo>
                      <a:pt x="610" y="575"/>
                    </a:lnTo>
                    <a:lnTo>
                      <a:pt x="611" y="577"/>
                    </a:lnTo>
                    <a:lnTo>
                      <a:pt x="611" y="580"/>
                    </a:lnTo>
                    <a:lnTo>
                      <a:pt x="609" y="580"/>
                    </a:lnTo>
                    <a:lnTo>
                      <a:pt x="607" y="580"/>
                    </a:lnTo>
                    <a:lnTo>
                      <a:pt x="608" y="582"/>
                    </a:lnTo>
                    <a:lnTo>
                      <a:pt x="608" y="584"/>
                    </a:lnTo>
                    <a:lnTo>
                      <a:pt x="605" y="584"/>
                    </a:lnTo>
                    <a:lnTo>
                      <a:pt x="603" y="584"/>
                    </a:lnTo>
                    <a:lnTo>
                      <a:pt x="603" y="582"/>
                    </a:lnTo>
                    <a:lnTo>
                      <a:pt x="602" y="580"/>
                    </a:lnTo>
                    <a:lnTo>
                      <a:pt x="600" y="580"/>
                    </a:lnTo>
                    <a:lnTo>
                      <a:pt x="598" y="580"/>
                    </a:lnTo>
                    <a:lnTo>
                      <a:pt x="598" y="582"/>
                    </a:lnTo>
                    <a:lnTo>
                      <a:pt x="599" y="584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04" y="586"/>
                    </a:lnTo>
                    <a:lnTo>
                      <a:pt x="604" y="588"/>
                    </a:lnTo>
                    <a:lnTo>
                      <a:pt x="605" y="590"/>
                    </a:lnTo>
                    <a:lnTo>
                      <a:pt x="605" y="592"/>
                    </a:lnTo>
                    <a:lnTo>
                      <a:pt x="603" y="592"/>
                    </a:lnTo>
                    <a:lnTo>
                      <a:pt x="601" y="592"/>
                    </a:lnTo>
                    <a:lnTo>
                      <a:pt x="599" y="592"/>
                    </a:lnTo>
                    <a:lnTo>
                      <a:pt x="597" y="592"/>
                    </a:lnTo>
                    <a:lnTo>
                      <a:pt x="597" y="594"/>
                    </a:lnTo>
                    <a:lnTo>
                      <a:pt x="598" y="597"/>
                    </a:lnTo>
                    <a:lnTo>
                      <a:pt x="596" y="597"/>
                    </a:lnTo>
                    <a:lnTo>
                      <a:pt x="593" y="597"/>
                    </a:lnTo>
                    <a:lnTo>
                      <a:pt x="591" y="597"/>
                    </a:lnTo>
                    <a:lnTo>
                      <a:pt x="588" y="597"/>
                    </a:lnTo>
                    <a:lnTo>
                      <a:pt x="589" y="599"/>
                    </a:lnTo>
                    <a:lnTo>
                      <a:pt x="589" y="601"/>
                    </a:lnTo>
                    <a:lnTo>
                      <a:pt x="592" y="601"/>
                    </a:lnTo>
                    <a:lnTo>
                      <a:pt x="594" y="601"/>
                    </a:lnTo>
                    <a:lnTo>
                      <a:pt x="595" y="603"/>
                    </a:lnTo>
                    <a:lnTo>
                      <a:pt x="595" y="605"/>
                    </a:lnTo>
                    <a:lnTo>
                      <a:pt x="593" y="605"/>
                    </a:lnTo>
                    <a:lnTo>
                      <a:pt x="591" y="605"/>
                    </a:lnTo>
                    <a:lnTo>
                      <a:pt x="591" y="607"/>
                    </a:lnTo>
                    <a:lnTo>
                      <a:pt x="592" y="609"/>
                    </a:lnTo>
                    <a:lnTo>
                      <a:pt x="589" y="609"/>
                    </a:lnTo>
                    <a:lnTo>
                      <a:pt x="587" y="609"/>
                    </a:lnTo>
                    <a:lnTo>
                      <a:pt x="587" y="611"/>
                    </a:lnTo>
                    <a:lnTo>
                      <a:pt x="588" y="614"/>
                    </a:lnTo>
                    <a:lnTo>
                      <a:pt x="586" y="614"/>
                    </a:lnTo>
                    <a:lnTo>
                      <a:pt x="584" y="614"/>
                    </a:lnTo>
                    <a:lnTo>
                      <a:pt x="581" y="614"/>
                    </a:lnTo>
                    <a:lnTo>
                      <a:pt x="579" y="614"/>
                    </a:lnTo>
                    <a:lnTo>
                      <a:pt x="580" y="616"/>
                    </a:lnTo>
                    <a:lnTo>
                      <a:pt x="580" y="618"/>
                    </a:lnTo>
                    <a:lnTo>
                      <a:pt x="581" y="620"/>
                    </a:lnTo>
                    <a:lnTo>
                      <a:pt x="581" y="622"/>
                    </a:lnTo>
                    <a:lnTo>
                      <a:pt x="579" y="622"/>
                    </a:lnTo>
                    <a:lnTo>
                      <a:pt x="577" y="622"/>
                    </a:lnTo>
                    <a:lnTo>
                      <a:pt x="578" y="624"/>
                    </a:lnTo>
                    <a:lnTo>
                      <a:pt x="578" y="626"/>
                    </a:lnTo>
                    <a:lnTo>
                      <a:pt x="576" y="626"/>
                    </a:lnTo>
                    <a:lnTo>
                      <a:pt x="574" y="626"/>
                    </a:lnTo>
                    <a:lnTo>
                      <a:pt x="574" y="629"/>
                    </a:lnTo>
                    <a:lnTo>
                      <a:pt x="575" y="631"/>
                    </a:lnTo>
                    <a:lnTo>
                      <a:pt x="572" y="631"/>
                    </a:lnTo>
                    <a:lnTo>
                      <a:pt x="570" y="631"/>
                    </a:lnTo>
                    <a:lnTo>
                      <a:pt x="570" y="633"/>
                    </a:lnTo>
                    <a:lnTo>
                      <a:pt x="570" y="635"/>
                    </a:lnTo>
                    <a:lnTo>
                      <a:pt x="568" y="635"/>
                    </a:lnTo>
                    <a:lnTo>
                      <a:pt x="566" y="635"/>
                    </a:lnTo>
                    <a:lnTo>
                      <a:pt x="567" y="637"/>
                    </a:lnTo>
                    <a:lnTo>
                      <a:pt x="567" y="639"/>
                    </a:lnTo>
                    <a:lnTo>
                      <a:pt x="565" y="639"/>
                    </a:lnTo>
                    <a:lnTo>
                      <a:pt x="563" y="640"/>
                    </a:lnTo>
                    <a:lnTo>
                      <a:pt x="564" y="642"/>
                    </a:lnTo>
                    <a:lnTo>
                      <a:pt x="564" y="643"/>
                    </a:lnTo>
                    <a:lnTo>
                      <a:pt x="562" y="644"/>
                    </a:lnTo>
                    <a:lnTo>
                      <a:pt x="560" y="644"/>
                    </a:lnTo>
                    <a:lnTo>
                      <a:pt x="559" y="642"/>
                    </a:lnTo>
                    <a:lnTo>
                      <a:pt x="559" y="640"/>
                    </a:lnTo>
                    <a:lnTo>
                      <a:pt x="557" y="640"/>
                    </a:lnTo>
                    <a:lnTo>
                      <a:pt x="554" y="640"/>
                    </a:lnTo>
                    <a:lnTo>
                      <a:pt x="554" y="642"/>
                    </a:lnTo>
                    <a:lnTo>
                      <a:pt x="555" y="644"/>
                    </a:lnTo>
                    <a:lnTo>
                      <a:pt x="558" y="644"/>
                    </a:lnTo>
                    <a:lnTo>
                      <a:pt x="560" y="644"/>
                    </a:lnTo>
                    <a:lnTo>
                      <a:pt x="560" y="647"/>
                    </a:lnTo>
                    <a:lnTo>
                      <a:pt x="561" y="648"/>
                    </a:lnTo>
                    <a:lnTo>
                      <a:pt x="558" y="648"/>
                    </a:lnTo>
                    <a:lnTo>
                      <a:pt x="555" y="648"/>
                    </a:lnTo>
                    <a:lnTo>
                      <a:pt x="557" y="650"/>
                    </a:lnTo>
                    <a:lnTo>
                      <a:pt x="557" y="652"/>
                    </a:lnTo>
                    <a:lnTo>
                      <a:pt x="558" y="654"/>
                    </a:lnTo>
                    <a:lnTo>
                      <a:pt x="558" y="656"/>
                    </a:lnTo>
                    <a:lnTo>
                      <a:pt x="555" y="656"/>
                    </a:lnTo>
                    <a:lnTo>
                      <a:pt x="553" y="656"/>
                    </a:lnTo>
                    <a:lnTo>
                      <a:pt x="551" y="656"/>
                    </a:lnTo>
                    <a:lnTo>
                      <a:pt x="549" y="656"/>
                    </a:lnTo>
                    <a:lnTo>
                      <a:pt x="549" y="658"/>
                    </a:lnTo>
                    <a:lnTo>
                      <a:pt x="550" y="660"/>
                    </a:lnTo>
                    <a:lnTo>
                      <a:pt x="550" y="663"/>
                    </a:lnTo>
                    <a:lnTo>
                      <a:pt x="550" y="665"/>
                    </a:lnTo>
                    <a:lnTo>
                      <a:pt x="548" y="665"/>
                    </a:lnTo>
                    <a:lnTo>
                      <a:pt x="546" y="665"/>
                    </a:lnTo>
                    <a:lnTo>
                      <a:pt x="547" y="667"/>
                    </a:lnTo>
                    <a:lnTo>
                      <a:pt x="547" y="669"/>
                    </a:lnTo>
                    <a:lnTo>
                      <a:pt x="545" y="669"/>
                    </a:lnTo>
                    <a:lnTo>
                      <a:pt x="543" y="669"/>
                    </a:lnTo>
                    <a:lnTo>
                      <a:pt x="543" y="671"/>
                    </a:lnTo>
                    <a:lnTo>
                      <a:pt x="544" y="673"/>
                    </a:lnTo>
                    <a:lnTo>
                      <a:pt x="542" y="673"/>
                    </a:lnTo>
                    <a:lnTo>
                      <a:pt x="539" y="673"/>
                    </a:lnTo>
                    <a:lnTo>
                      <a:pt x="536" y="673"/>
                    </a:lnTo>
                    <a:lnTo>
                      <a:pt x="535" y="673"/>
                    </a:lnTo>
                    <a:lnTo>
                      <a:pt x="535" y="675"/>
                    </a:lnTo>
                    <a:lnTo>
                      <a:pt x="535" y="677"/>
                    </a:lnTo>
                    <a:lnTo>
                      <a:pt x="536" y="680"/>
                    </a:lnTo>
                    <a:lnTo>
                      <a:pt x="536" y="682"/>
                    </a:lnTo>
                    <a:lnTo>
                      <a:pt x="534" y="682"/>
                    </a:lnTo>
                    <a:lnTo>
                      <a:pt x="532" y="682"/>
                    </a:lnTo>
                    <a:lnTo>
                      <a:pt x="532" y="684"/>
                    </a:lnTo>
                    <a:lnTo>
                      <a:pt x="533" y="686"/>
                    </a:lnTo>
                    <a:lnTo>
                      <a:pt x="531" y="686"/>
                    </a:lnTo>
                    <a:lnTo>
                      <a:pt x="529" y="686"/>
                    </a:lnTo>
                    <a:lnTo>
                      <a:pt x="529" y="688"/>
                    </a:lnTo>
                    <a:lnTo>
                      <a:pt x="529" y="690"/>
                    </a:lnTo>
                    <a:lnTo>
                      <a:pt x="527" y="690"/>
                    </a:lnTo>
                    <a:lnTo>
                      <a:pt x="525" y="690"/>
                    </a:lnTo>
                    <a:lnTo>
                      <a:pt x="526" y="692"/>
                    </a:lnTo>
                    <a:lnTo>
                      <a:pt x="526" y="694"/>
                    </a:lnTo>
                    <a:lnTo>
                      <a:pt x="524" y="694"/>
                    </a:lnTo>
                    <a:lnTo>
                      <a:pt x="521" y="694"/>
                    </a:lnTo>
                    <a:lnTo>
                      <a:pt x="521" y="697"/>
                    </a:lnTo>
                    <a:lnTo>
                      <a:pt x="522" y="699"/>
                    </a:lnTo>
                    <a:lnTo>
                      <a:pt x="520" y="699"/>
                    </a:lnTo>
                    <a:lnTo>
                      <a:pt x="518" y="699"/>
                    </a:lnTo>
                    <a:lnTo>
                      <a:pt x="518" y="701"/>
                    </a:lnTo>
                    <a:lnTo>
                      <a:pt x="518" y="703"/>
                    </a:lnTo>
                    <a:lnTo>
                      <a:pt x="516" y="703"/>
                    </a:lnTo>
                    <a:lnTo>
                      <a:pt x="514" y="703"/>
                    </a:lnTo>
                    <a:lnTo>
                      <a:pt x="515" y="705"/>
                    </a:lnTo>
                    <a:lnTo>
                      <a:pt x="515" y="707"/>
                    </a:lnTo>
                    <a:lnTo>
                      <a:pt x="513" y="707"/>
                    </a:lnTo>
                    <a:lnTo>
                      <a:pt x="511" y="707"/>
                    </a:lnTo>
                    <a:lnTo>
                      <a:pt x="511" y="709"/>
                    </a:lnTo>
                    <a:lnTo>
                      <a:pt x="512" y="711"/>
                    </a:lnTo>
                    <a:lnTo>
                      <a:pt x="510" y="711"/>
                    </a:lnTo>
                    <a:lnTo>
                      <a:pt x="506" y="711"/>
                    </a:lnTo>
                    <a:lnTo>
                      <a:pt x="508" y="714"/>
                    </a:lnTo>
                    <a:lnTo>
                      <a:pt x="508" y="716"/>
                    </a:lnTo>
                    <a:lnTo>
                      <a:pt x="505" y="716"/>
                    </a:lnTo>
                    <a:lnTo>
                      <a:pt x="503" y="716"/>
                    </a:lnTo>
                    <a:lnTo>
                      <a:pt x="503" y="713"/>
                    </a:lnTo>
                    <a:lnTo>
                      <a:pt x="502" y="711"/>
                    </a:lnTo>
                    <a:lnTo>
                      <a:pt x="500" y="710"/>
                    </a:lnTo>
                    <a:lnTo>
                      <a:pt x="498" y="711"/>
                    </a:lnTo>
                    <a:lnTo>
                      <a:pt x="499" y="714"/>
                    </a:lnTo>
                    <a:lnTo>
                      <a:pt x="499" y="715"/>
                    </a:lnTo>
                    <a:lnTo>
                      <a:pt x="501" y="715"/>
                    </a:lnTo>
                    <a:lnTo>
                      <a:pt x="503" y="716"/>
                    </a:lnTo>
                    <a:lnTo>
                      <a:pt x="504" y="718"/>
                    </a:lnTo>
                    <a:lnTo>
                      <a:pt x="504" y="719"/>
                    </a:lnTo>
                    <a:lnTo>
                      <a:pt x="502" y="719"/>
                    </a:lnTo>
                    <a:lnTo>
                      <a:pt x="500" y="719"/>
                    </a:lnTo>
                    <a:lnTo>
                      <a:pt x="500" y="721"/>
                    </a:lnTo>
                    <a:lnTo>
                      <a:pt x="500" y="723"/>
                    </a:lnTo>
                    <a:lnTo>
                      <a:pt x="501" y="725"/>
                    </a:lnTo>
                    <a:lnTo>
                      <a:pt x="501" y="727"/>
                    </a:lnTo>
                    <a:lnTo>
                      <a:pt x="499" y="727"/>
                    </a:lnTo>
                    <a:lnTo>
                      <a:pt x="497" y="727"/>
                    </a:lnTo>
                    <a:lnTo>
                      <a:pt x="495" y="727"/>
                    </a:lnTo>
                    <a:lnTo>
                      <a:pt x="493" y="727"/>
                    </a:lnTo>
                    <a:lnTo>
                      <a:pt x="491" y="727"/>
                    </a:lnTo>
                    <a:lnTo>
                      <a:pt x="488" y="727"/>
                    </a:lnTo>
                    <a:lnTo>
                      <a:pt x="488" y="730"/>
                    </a:lnTo>
                    <a:lnTo>
                      <a:pt x="489" y="732"/>
                    </a:lnTo>
                    <a:lnTo>
                      <a:pt x="489" y="732"/>
                    </a:lnTo>
                    <a:lnTo>
                      <a:pt x="492" y="732"/>
                    </a:lnTo>
                    <a:lnTo>
                      <a:pt x="493" y="732"/>
                    </a:lnTo>
                    <a:lnTo>
                      <a:pt x="494" y="732"/>
                    </a:lnTo>
                    <a:lnTo>
                      <a:pt x="494" y="734"/>
                    </a:lnTo>
                    <a:lnTo>
                      <a:pt x="494" y="736"/>
                    </a:lnTo>
                    <a:lnTo>
                      <a:pt x="492" y="736"/>
                    </a:lnTo>
                    <a:lnTo>
                      <a:pt x="489" y="736"/>
                    </a:lnTo>
                    <a:lnTo>
                      <a:pt x="491" y="738"/>
                    </a:lnTo>
                    <a:lnTo>
                      <a:pt x="491" y="740"/>
                    </a:lnTo>
                    <a:lnTo>
                      <a:pt x="488" y="740"/>
                    </a:lnTo>
                    <a:lnTo>
                      <a:pt x="486" y="740"/>
                    </a:lnTo>
                    <a:lnTo>
                      <a:pt x="486" y="742"/>
                    </a:lnTo>
                    <a:lnTo>
                      <a:pt x="487" y="744"/>
                    </a:lnTo>
                    <a:lnTo>
                      <a:pt x="484" y="744"/>
                    </a:lnTo>
                    <a:lnTo>
                      <a:pt x="483" y="744"/>
                    </a:lnTo>
                    <a:lnTo>
                      <a:pt x="483" y="747"/>
                    </a:lnTo>
                    <a:lnTo>
                      <a:pt x="483" y="749"/>
                    </a:lnTo>
                    <a:lnTo>
                      <a:pt x="481" y="749"/>
                    </a:lnTo>
                    <a:lnTo>
                      <a:pt x="479" y="749"/>
                    </a:lnTo>
                    <a:lnTo>
                      <a:pt x="479" y="751"/>
                    </a:lnTo>
                    <a:lnTo>
                      <a:pt x="480" y="753"/>
                    </a:lnTo>
                    <a:lnTo>
                      <a:pt x="478" y="753"/>
                    </a:lnTo>
                    <a:lnTo>
                      <a:pt x="476" y="753"/>
                    </a:lnTo>
                    <a:lnTo>
                      <a:pt x="476" y="755"/>
                    </a:lnTo>
                    <a:lnTo>
                      <a:pt x="476" y="756"/>
                    </a:lnTo>
                    <a:lnTo>
                      <a:pt x="474" y="756"/>
                    </a:lnTo>
                    <a:lnTo>
                      <a:pt x="471" y="756"/>
                    </a:lnTo>
                    <a:lnTo>
                      <a:pt x="472" y="758"/>
                    </a:lnTo>
                    <a:lnTo>
                      <a:pt x="472" y="760"/>
                    </a:lnTo>
                    <a:lnTo>
                      <a:pt x="470" y="760"/>
                    </a:lnTo>
                    <a:lnTo>
                      <a:pt x="468" y="760"/>
                    </a:lnTo>
                    <a:lnTo>
                      <a:pt x="468" y="763"/>
                    </a:lnTo>
                    <a:lnTo>
                      <a:pt x="469" y="765"/>
                    </a:lnTo>
                    <a:lnTo>
                      <a:pt x="466" y="765"/>
                    </a:lnTo>
                    <a:lnTo>
                      <a:pt x="464" y="765"/>
                    </a:lnTo>
                    <a:lnTo>
                      <a:pt x="465" y="767"/>
                    </a:lnTo>
                    <a:lnTo>
                      <a:pt x="465" y="769"/>
                    </a:lnTo>
                    <a:lnTo>
                      <a:pt x="463" y="769"/>
                    </a:lnTo>
                    <a:lnTo>
                      <a:pt x="461" y="769"/>
                    </a:lnTo>
                    <a:lnTo>
                      <a:pt x="461" y="771"/>
                    </a:lnTo>
                    <a:lnTo>
                      <a:pt x="462" y="773"/>
                    </a:lnTo>
                    <a:lnTo>
                      <a:pt x="460" y="773"/>
                    </a:lnTo>
                    <a:lnTo>
                      <a:pt x="458" y="773"/>
                    </a:lnTo>
                    <a:lnTo>
                      <a:pt x="458" y="775"/>
                    </a:lnTo>
                    <a:lnTo>
                      <a:pt x="458" y="777"/>
                    </a:lnTo>
                    <a:lnTo>
                      <a:pt x="455" y="777"/>
                    </a:lnTo>
                    <a:lnTo>
                      <a:pt x="453" y="777"/>
                    </a:lnTo>
                    <a:lnTo>
                      <a:pt x="454" y="780"/>
                    </a:lnTo>
                    <a:lnTo>
                      <a:pt x="454" y="782"/>
                    </a:lnTo>
                    <a:lnTo>
                      <a:pt x="452" y="782"/>
                    </a:lnTo>
                    <a:lnTo>
                      <a:pt x="450" y="782"/>
                    </a:lnTo>
                    <a:lnTo>
                      <a:pt x="450" y="784"/>
                    </a:lnTo>
                    <a:lnTo>
                      <a:pt x="450" y="785"/>
                    </a:lnTo>
                    <a:lnTo>
                      <a:pt x="448" y="785"/>
                    </a:lnTo>
                    <a:lnTo>
                      <a:pt x="446" y="785"/>
                    </a:lnTo>
                    <a:lnTo>
                      <a:pt x="446" y="783"/>
                    </a:lnTo>
                    <a:lnTo>
                      <a:pt x="446" y="781"/>
                    </a:lnTo>
                    <a:lnTo>
                      <a:pt x="444" y="781"/>
                    </a:lnTo>
                    <a:lnTo>
                      <a:pt x="442" y="781"/>
                    </a:lnTo>
                    <a:lnTo>
                      <a:pt x="441" y="778"/>
                    </a:lnTo>
                    <a:lnTo>
                      <a:pt x="441" y="776"/>
                    </a:lnTo>
                    <a:lnTo>
                      <a:pt x="438" y="776"/>
                    </a:lnTo>
                    <a:lnTo>
                      <a:pt x="436" y="776"/>
                    </a:lnTo>
                    <a:lnTo>
                      <a:pt x="436" y="774"/>
                    </a:lnTo>
                    <a:lnTo>
                      <a:pt x="435" y="772"/>
                    </a:lnTo>
                    <a:lnTo>
                      <a:pt x="433" y="772"/>
                    </a:lnTo>
                    <a:lnTo>
                      <a:pt x="431" y="772"/>
                    </a:lnTo>
                    <a:lnTo>
                      <a:pt x="431" y="774"/>
                    </a:lnTo>
                    <a:lnTo>
                      <a:pt x="432" y="776"/>
                    </a:lnTo>
                    <a:lnTo>
                      <a:pt x="434" y="776"/>
                    </a:lnTo>
                    <a:lnTo>
                      <a:pt x="436" y="776"/>
                    </a:lnTo>
                    <a:lnTo>
                      <a:pt x="436" y="778"/>
                    </a:lnTo>
                    <a:lnTo>
                      <a:pt x="437" y="781"/>
                    </a:lnTo>
                    <a:lnTo>
                      <a:pt x="439" y="781"/>
                    </a:lnTo>
                    <a:lnTo>
                      <a:pt x="442" y="781"/>
                    </a:lnTo>
                    <a:lnTo>
                      <a:pt x="442" y="783"/>
                    </a:lnTo>
                    <a:lnTo>
                      <a:pt x="442" y="785"/>
                    </a:lnTo>
                    <a:lnTo>
                      <a:pt x="444" y="785"/>
                    </a:lnTo>
                    <a:lnTo>
                      <a:pt x="446" y="785"/>
                    </a:lnTo>
                    <a:lnTo>
                      <a:pt x="447" y="787"/>
                    </a:lnTo>
                    <a:lnTo>
                      <a:pt x="447" y="789"/>
                    </a:lnTo>
                    <a:lnTo>
                      <a:pt x="445" y="789"/>
                    </a:lnTo>
                    <a:lnTo>
                      <a:pt x="443" y="789"/>
                    </a:lnTo>
                    <a:lnTo>
                      <a:pt x="443" y="791"/>
                    </a:lnTo>
                    <a:lnTo>
                      <a:pt x="444" y="793"/>
                    </a:lnTo>
                    <a:lnTo>
                      <a:pt x="442" y="793"/>
                    </a:lnTo>
                    <a:lnTo>
                      <a:pt x="439" y="793"/>
                    </a:lnTo>
                    <a:lnTo>
                      <a:pt x="439" y="795"/>
                    </a:lnTo>
                    <a:lnTo>
                      <a:pt x="439" y="798"/>
                    </a:lnTo>
                    <a:lnTo>
                      <a:pt x="437" y="798"/>
                    </a:lnTo>
                    <a:lnTo>
                      <a:pt x="435" y="798"/>
                    </a:lnTo>
                    <a:lnTo>
                      <a:pt x="433" y="798"/>
                    </a:lnTo>
                    <a:lnTo>
                      <a:pt x="431" y="798"/>
                    </a:lnTo>
                    <a:lnTo>
                      <a:pt x="431" y="800"/>
                    </a:lnTo>
                    <a:lnTo>
                      <a:pt x="432" y="802"/>
                    </a:lnTo>
                    <a:lnTo>
                      <a:pt x="432" y="804"/>
                    </a:lnTo>
                    <a:lnTo>
                      <a:pt x="432" y="806"/>
                    </a:lnTo>
                    <a:lnTo>
                      <a:pt x="430" y="806"/>
                    </a:lnTo>
                    <a:lnTo>
                      <a:pt x="428" y="806"/>
                    </a:lnTo>
                    <a:lnTo>
                      <a:pt x="429" y="808"/>
                    </a:lnTo>
                    <a:lnTo>
                      <a:pt x="429" y="809"/>
                    </a:lnTo>
                    <a:lnTo>
                      <a:pt x="427" y="809"/>
                    </a:lnTo>
                    <a:lnTo>
                      <a:pt x="425" y="809"/>
                    </a:lnTo>
                    <a:lnTo>
                      <a:pt x="425" y="811"/>
                    </a:lnTo>
                    <a:lnTo>
                      <a:pt x="425" y="814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1"/>
                    </a:lnTo>
                    <a:lnTo>
                      <a:pt x="420" y="809"/>
                    </a:lnTo>
                    <a:lnTo>
                      <a:pt x="418" y="809"/>
                    </a:lnTo>
                    <a:lnTo>
                      <a:pt x="416" y="809"/>
                    </a:lnTo>
                    <a:lnTo>
                      <a:pt x="416" y="811"/>
                    </a:lnTo>
                    <a:lnTo>
                      <a:pt x="416" y="814"/>
                    </a:lnTo>
                    <a:lnTo>
                      <a:pt x="418" y="814"/>
                    </a:lnTo>
                    <a:lnTo>
                      <a:pt x="420" y="814"/>
                    </a:lnTo>
                    <a:lnTo>
                      <a:pt x="421" y="816"/>
                    </a:lnTo>
                    <a:lnTo>
                      <a:pt x="421" y="818"/>
                    </a:lnTo>
                    <a:lnTo>
                      <a:pt x="421" y="820"/>
                    </a:lnTo>
                    <a:lnTo>
                      <a:pt x="422" y="822"/>
                    </a:lnTo>
                    <a:lnTo>
                      <a:pt x="420" y="822"/>
                    </a:lnTo>
                    <a:lnTo>
                      <a:pt x="418" y="822"/>
                    </a:lnTo>
                    <a:lnTo>
                      <a:pt x="418" y="824"/>
                    </a:lnTo>
                    <a:lnTo>
                      <a:pt x="418" y="826"/>
                    </a:lnTo>
                    <a:lnTo>
                      <a:pt x="414" y="826"/>
                    </a:lnTo>
                    <a:lnTo>
                      <a:pt x="412" y="826"/>
                    </a:lnTo>
                    <a:lnTo>
                      <a:pt x="410" y="826"/>
                    </a:lnTo>
                    <a:lnTo>
                      <a:pt x="410" y="824"/>
                    </a:lnTo>
                    <a:lnTo>
                      <a:pt x="409" y="822"/>
                    </a:lnTo>
                    <a:lnTo>
                      <a:pt x="412" y="822"/>
                    </a:lnTo>
                    <a:lnTo>
                      <a:pt x="414" y="822"/>
                    </a:lnTo>
                    <a:lnTo>
                      <a:pt x="413" y="820"/>
                    </a:lnTo>
                    <a:lnTo>
                      <a:pt x="413" y="818"/>
                    </a:lnTo>
                    <a:lnTo>
                      <a:pt x="411" y="818"/>
                    </a:lnTo>
                    <a:lnTo>
                      <a:pt x="409" y="818"/>
                    </a:lnTo>
                    <a:lnTo>
                      <a:pt x="406" y="818"/>
                    </a:lnTo>
                    <a:lnTo>
                      <a:pt x="404" y="818"/>
                    </a:lnTo>
                    <a:lnTo>
                      <a:pt x="403" y="816"/>
                    </a:lnTo>
                    <a:lnTo>
                      <a:pt x="403" y="814"/>
                    </a:lnTo>
                    <a:lnTo>
                      <a:pt x="401" y="814"/>
                    </a:lnTo>
                    <a:lnTo>
                      <a:pt x="399" y="814"/>
                    </a:lnTo>
                    <a:lnTo>
                      <a:pt x="399" y="815"/>
                    </a:lnTo>
                    <a:lnTo>
                      <a:pt x="400" y="818"/>
                    </a:lnTo>
                    <a:lnTo>
                      <a:pt x="402" y="818"/>
                    </a:lnTo>
                    <a:lnTo>
                      <a:pt x="404" y="818"/>
                    </a:lnTo>
                    <a:lnTo>
                      <a:pt x="404" y="820"/>
                    </a:lnTo>
                    <a:lnTo>
                      <a:pt x="404" y="822"/>
                    </a:lnTo>
                    <a:lnTo>
                      <a:pt x="405" y="824"/>
                    </a:lnTo>
                    <a:lnTo>
                      <a:pt x="405" y="825"/>
                    </a:lnTo>
                    <a:lnTo>
                      <a:pt x="408" y="826"/>
                    </a:lnTo>
                    <a:lnTo>
                      <a:pt x="410" y="826"/>
                    </a:lnTo>
                    <a:lnTo>
                      <a:pt x="411" y="828"/>
                    </a:lnTo>
                    <a:lnTo>
                      <a:pt x="411" y="831"/>
                    </a:lnTo>
                    <a:lnTo>
                      <a:pt x="411" y="833"/>
                    </a:lnTo>
                    <a:lnTo>
                      <a:pt x="411" y="835"/>
                    </a:lnTo>
                    <a:lnTo>
                      <a:pt x="409" y="834"/>
                    </a:lnTo>
                    <a:lnTo>
                      <a:pt x="406" y="834"/>
                    </a:lnTo>
                    <a:lnTo>
                      <a:pt x="408" y="836"/>
                    </a:lnTo>
                    <a:lnTo>
                      <a:pt x="408" y="838"/>
                    </a:lnTo>
                    <a:lnTo>
                      <a:pt x="405" y="838"/>
                    </a:lnTo>
                    <a:lnTo>
                      <a:pt x="403" y="838"/>
                    </a:lnTo>
                    <a:lnTo>
                      <a:pt x="403" y="840"/>
                    </a:lnTo>
                    <a:lnTo>
                      <a:pt x="403" y="842"/>
                    </a:lnTo>
                    <a:lnTo>
                      <a:pt x="402" y="842"/>
                    </a:lnTo>
                    <a:lnTo>
                      <a:pt x="399" y="842"/>
                    </a:lnTo>
                    <a:lnTo>
                      <a:pt x="399" y="840"/>
                    </a:lnTo>
                    <a:lnTo>
                      <a:pt x="399" y="838"/>
                    </a:lnTo>
                    <a:lnTo>
                      <a:pt x="397" y="838"/>
                    </a:lnTo>
                    <a:lnTo>
                      <a:pt x="395" y="838"/>
                    </a:lnTo>
                    <a:lnTo>
                      <a:pt x="395" y="840"/>
                    </a:lnTo>
                    <a:lnTo>
                      <a:pt x="395" y="842"/>
                    </a:lnTo>
                    <a:lnTo>
                      <a:pt x="397" y="842"/>
                    </a:lnTo>
                    <a:lnTo>
                      <a:pt x="399" y="842"/>
                    </a:lnTo>
                    <a:lnTo>
                      <a:pt x="400" y="844"/>
                    </a:lnTo>
                    <a:lnTo>
                      <a:pt x="400" y="847"/>
                    </a:lnTo>
                    <a:lnTo>
                      <a:pt x="398" y="847"/>
                    </a:lnTo>
                    <a:lnTo>
                      <a:pt x="396" y="847"/>
                    </a:lnTo>
                    <a:lnTo>
                      <a:pt x="396" y="849"/>
                    </a:lnTo>
                    <a:lnTo>
                      <a:pt x="397" y="851"/>
                    </a:lnTo>
                    <a:lnTo>
                      <a:pt x="395" y="851"/>
                    </a:lnTo>
                    <a:lnTo>
                      <a:pt x="393" y="851"/>
                    </a:lnTo>
                    <a:lnTo>
                      <a:pt x="389" y="851"/>
                    </a:lnTo>
                    <a:lnTo>
                      <a:pt x="388" y="851"/>
                    </a:lnTo>
                    <a:lnTo>
                      <a:pt x="388" y="853"/>
                    </a:lnTo>
                    <a:lnTo>
                      <a:pt x="388" y="854"/>
                    </a:lnTo>
                    <a:lnTo>
                      <a:pt x="386" y="854"/>
                    </a:lnTo>
                    <a:lnTo>
                      <a:pt x="384" y="854"/>
                    </a:lnTo>
                    <a:lnTo>
                      <a:pt x="384" y="856"/>
                    </a:lnTo>
                    <a:lnTo>
                      <a:pt x="385" y="858"/>
                    </a:lnTo>
                    <a:lnTo>
                      <a:pt x="385" y="858"/>
                    </a:lnTo>
                    <a:lnTo>
                      <a:pt x="387" y="858"/>
                    </a:lnTo>
                    <a:lnTo>
                      <a:pt x="388" y="858"/>
                    </a:lnTo>
                    <a:lnTo>
                      <a:pt x="389" y="858"/>
                    </a:lnTo>
                    <a:lnTo>
                      <a:pt x="389" y="860"/>
                    </a:lnTo>
                    <a:lnTo>
                      <a:pt x="389" y="863"/>
                    </a:lnTo>
                    <a:lnTo>
                      <a:pt x="387" y="863"/>
                    </a:lnTo>
                    <a:lnTo>
                      <a:pt x="385" y="863"/>
                    </a:lnTo>
                    <a:lnTo>
                      <a:pt x="383" y="863"/>
                    </a:lnTo>
                    <a:lnTo>
                      <a:pt x="381" y="863"/>
                    </a:lnTo>
                    <a:lnTo>
                      <a:pt x="381" y="865"/>
                    </a:lnTo>
                    <a:lnTo>
                      <a:pt x="382" y="867"/>
                    </a:lnTo>
                    <a:lnTo>
                      <a:pt x="382" y="869"/>
                    </a:lnTo>
                    <a:lnTo>
                      <a:pt x="382" y="871"/>
                    </a:lnTo>
                    <a:lnTo>
                      <a:pt x="381" y="871"/>
                    </a:lnTo>
                    <a:lnTo>
                      <a:pt x="378" y="871"/>
                    </a:lnTo>
                    <a:lnTo>
                      <a:pt x="376" y="871"/>
                    </a:lnTo>
                    <a:lnTo>
                      <a:pt x="373" y="871"/>
                    </a:lnTo>
                    <a:lnTo>
                      <a:pt x="375" y="873"/>
                    </a:lnTo>
                    <a:lnTo>
                      <a:pt x="375" y="875"/>
                    </a:lnTo>
                    <a:lnTo>
                      <a:pt x="375" y="877"/>
                    </a:lnTo>
                    <a:lnTo>
                      <a:pt x="376" y="880"/>
                    </a:lnTo>
                    <a:lnTo>
                      <a:pt x="373" y="880"/>
                    </a:lnTo>
                    <a:lnTo>
                      <a:pt x="371" y="878"/>
                    </a:lnTo>
                    <a:lnTo>
                      <a:pt x="371" y="882"/>
                    </a:lnTo>
                    <a:lnTo>
                      <a:pt x="371" y="883"/>
                    </a:lnTo>
                    <a:lnTo>
                      <a:pt x="369" y="883"/>
                    </a:lnTo>
                    <a:lnTo>
                      <a:pt x="367" y="883"/>
                    </a:lnTo>
                    <a:lnTo>
                      <a:pt x="365" y="883"/>
                    </a:lnTo>
                    <a:lnTo>
                      <a:pt x="363" y="883"/>
                    </a:lnTo>
                    <a:lnTo>
                      <a:pt x="363" y="881"/>
                    </a:lnTo>
                    <a:lnTo>
                      <a:pt x="362" y="878"/>
                    </a:lnTo>
                    <a:lnTo>
                      <a:pt x="360" y="878"/>
                    </a:lnTo>
                    <a:lnTo>
                      <a:pt x="358" y="878"/>
                    </a:lnTo>
                    <a:lnTo>
                      <a:pt x="359" y="881"/>
                    </a:lnTo>
                    <a:lnTo>
                      <a:pt x="359" y="883"/>
                    </a:lnTo>
                    <a:lnTo>
                      <a:pt x="361" y="883"/>
                    </a:lnTo>
                    <a:lnTo>
                      <a:pt x="363" y="883"/>
                    </a:lnTo>
                    <a:lnTo>
                      <a:pt x="364" y="885"/>
                    </a:lnTo>
                    <a:lnTo>
                      <a:pt x="364" y="887"/>
                    </a:lnTo>
                    <a:lnTo>
                      <a:pt x="364" y="889"/>
                    </a:lnTo>
                    <a:lnTo>
                      <a:pt x="364" y="891"/>
                    </a:lnTo>
                    <a:lnTo>
                      <a:pt x="362" y="891"/>
                    </a:lnTo>
                    <a:lnTo>
                      <a:pt x="360" y="891"/>
                    </a:lnTo>
                    <a:lnTo>
                      <a:pt x="361" y="893"/>
                    </a:lnTo>
                    <a:lnTo>
                      <a:pt x="361" y="895"/>
                    </a:lnTo>
                    <a:lnTo>
                      <a:pt x="359" y="895"/>
                    </a:lnTo>
                    <a:lnTo>
                      <a:pt x="356" y="895"/>
                    </a:lnTo>
                    <a:lnTo>
                      <a:pt x="356" y="898"/>
                    </a:lnTo>
                    <a:lnTo>
                      <a:pt x="356" y="900"/>
                    </a:lnTo>
                    <a:lnTo>
                      <a:pt x="354" y="900"/>
                    </a:lnTo>
                    <a:lnTo>
                      <a:pt x="352" y="900"/>
                    </a:lnTo>
                    <a:lnTo>
                      <a:pt x="353" y="902"/>
                    </a:lnTo>
                    <a:lnTo>
                      <a:pt x="353" y="903"/>
                    </a:lnTo>
                    <a:lnTo>
                      <a:pt x="351" y="903"/>
                    </a:lnTo>
                    <a:lnTo>
                      <a:pt x="349" y="903"/>
                    </a:lnTo>
                    <a:lnTo>
                      <a:pt x="349" y="905"/>
                    </a:lnTo>
                    <a:lnTo>
                      <a:pt x="350" y="907"/>
                    </a:lnTo>
                    <a:lnTo>
                      <a:pt x="348" y="907"/>
                    </a:lnTo>
                    <a:lnTo>
                      <a:pt x="346" y="907"/>
                    </a:lnTo>
                    <a:lnTo>
                      <a:pt x="346" y="909"/>
                    </a:lnTo>
                    <a:lnTo>
                      <a:pt x="346" y="911"/>
                    </a:lnTo>
                    <a:lnTo>
                      <a:pt x="344" y="911"/>
                    </a:lnTo>
                    <a:lnTo>
                      <a:pt x="342" y="911"/>
                    </a:lnTo>
                    <a:lnTo>
                      <a:pt x="342" y="914"/>
                    </a:lnTo>
                    <a:lnTo>
                      <a:pt x="343" y="916"/>
                    </a:lnTo>
                    <a:lnTo>
                      <a:pt x="341" y="916"/>
                    </a:lnTo>
                    <a:lnTo>
                      <a:pt x="338" y="916"/>
                    </a:lnTo>
                    <a:lnTo>
                      <a:pt x="338" y="918"/>
                    </a:lnTo>
                    <a:lnTo>
                      <a:pt x="338" y="920"/>
                    </a:lnTo>
                    <a:lnTo>
                      <a:pt x="336" y="920"/>
                    </a:lnTo>
                    <a:lnTo>
                      <a:pt x="334" y="920"/>
                    </a:lnTo>
                    <a:lnTo>
                      <a:pt x="335" y="922"/>
                    </a:lnTo>
                    <a:lnTo>
                      <a:pt x="335" y="924"/>
                    </a:lnTo>
                    <a:lnTo>
                      <a:pt x="333" y="924"/>
                    </a:lnTo>
                    <a:lnTo>
                      <a:pt x="331" y="923"/>
                    </a:lnTo>
                    <a:lnTo>
                      <a:pt x="329" y="923"/>
                    </a:lnTo>
                    <a:lnTo>
                      <a:pt x="327" y="923"/>
                    </a:lnTo>
                    <a:lnTo>
                      <a:pt x="327" y="925"/>
                    </a:lnTo>
                    <a:lnTo>
                      <a:pt x="327" y="927"/>
                    </a:lnTo>
                    <a:lnTo>
                      <a:pt x="330" y="927"/>
                    </a:lnTo>
                    <a:lnTo>
                      <a:pt x="332" y="927"/>
                    </a:lnTo>
                    <a:lnTo>
                      <a:pt x="332" y="930"/>
                    </a:lnTo>
                    <a:lnTo>
                      <a:pt x="332" y="932"/>
                    </a:lnTo>
                    <a:lnTo>
                      <a:pt x="330" y="932"/>
                    </a:lnTo>
                    <a:lnTo>
                      <a:pt x="328" y="932"/>
                    </a:lnTo>
                    <a:lnTo>
                      <a:pt x="328" y="934"/>
                    </a:lnTo>
                    <a:lnTo>
                      <a:pt x="329" y="936"/>
                    </a:lnTo>
                    <a:lnTo>
                      <a:pt x="327" y="936"/>
                    </a:lnTo>
                    <a:lnTo>
                      <a:pt x="325" y="936"/>
                    </a:lnTo>
                    <a:lnTo>
                      <a:pt x="325" y="938"/>
                    </a:lnTo>
                    <a:lnTo>
                      <a:pt x="325" y="940"/>
                    </a:lnTo>
                    <a:lnTo>
                      <a:pt x="322" y="940"/>
                    </a:lnTo>
                    <a:lnTo>
                      <a:pt x="320" y="940"/>
                    </a:lnTo>
                    <a:lnTo>
                      <a:pt x="318" y="940"/>
                    </a:lnTo>
                    <a:lnTo>
                      <a:pt x="316" y="940"/>
                    </a:lnTo>
                    <a:lnTo>
                      <a:pt x="316" y="942"/>
                    </a:lnTo>
                    <a:lnTo>
                      <a:pt x="317" y="944"/>
                    </a:lnTo>
                    <a:lnTo>
                      <a:pt x="317" y="947"/>
                    </a:lnTo>
                    <a:lnTo>
                      <a:pt x="318" y="949"/>
                    </a:lnTo>
                    <a:lnTo>
                      <a:pt x="316" y="948"/>
                    </a:lnTo>
                    <a:lnTo>
                      <a:pt x="313" y="948"/>
                    </a:lnTo>
                    <a:lnTo>
                      <a:pt x="314" y="950"/>
                    </a:lnTo>
                    <a:lnTo>
                      <a:pt x="314" y="952"/>
                    </a:lnTo>
                    <a:lnTo>
                      <a:pt x="312" y="952"/>
                    </a:lnTo>
                    <a:lnTo>
                      <a:pt x="310" y="952"/>
                    </a:lnTo>
                    <a:lnTo>
                      <a:pt x="308" y="952"/>
                    </a:lnTo>
                    <a:lnTo>
                      <a:pt x="305" y="952"/>
                    </a:lnTo>
                    <a:lnTo>
                      <a:pt x="305" y="954"/>
                    </a:lnTo>
                    <a:lnTo>
                      <a:pt x="306" y="956"/>
                    </a:lnTo>
                    <a:lnTo>
                      <a:pt x="306" y="958"/>
                    </a:lnTo>
                    <a:lnTo>
                      <a:pt x="306" y="960"/>
                    </a:lnTo>
                    <a:lnTo>
                      <a:pt x="304" y="960"/>
                    </a:lnTo>
                    <a:lnTo>
                      <a:pt x="302" y="960"/>
                    </a:lnTo>
                    <a:lnTo>
                      <a:pt x="303" y="962"/>
                    </a:lnTo>
                    <a:lnTo>
                      <a:pt x="303" y="965"/>
                    </a:lnTo>
                    <a:lnTo>
                      <a:pt x="301" y="965"/>
                    </a:lnTo>
                    <a:lnTo>
                      <a:pt x="299" y="965"/>
                    </a:lnTo>
                    <a:lnTo>
                      <a:pt x="297" y="965"/>
                    </a:lnTo>
                    <a:lnTo>
                      <a:pt x="295" y="965"/>
                    </a:lnTo>
                    <a:lnTo>
                      <a:pt x="295" y="967"/>
                    </a:lnTo>
                    <a:lnTo>
                      <a:pt x="296" y="969"/>
                    </a:lnTo>
                    <a:lnTo>
                      <a:pt x="296" y="971"/>
                    </a:lnTo>
                    <a:lnTo>
                      <a:pt x="296" y="972"/>
                    </a:lnTo>
                    <a:lnTo>
                      <a:pt x="294" y="972"/>
                    </a:lnTo>
                    <a:lnTo>
                      <a:pt x="292" y="972"/>
                    </a:lnTo>
                    <a:lnTo>
                      <a:pt x="293" y="974"/>
                    </a:lnTo>
                    <a:lnTo>
                      <a:pt x="293" y="976"/>
                    </a:lnTo>
                    <a:lnTo>
                      <a:pt x="291" y="976"/>
                    </a:lnTo>
                    <a:lnTo>
                      <a:pt x="288" y="976"/>
                    </a:lnTo>
                    <a:lnTo>
                      <a:pt x="288" y="978"/>
                    </a:lnTo>
                    <a:lnTo>
                      <a:pt x="288" y="981"/>
                    </a:lnTo>
                    <a:lnTo>
                      <a:pt x="286" y="981"/>
                    </a:lnTo>
                    <a:lnTo>
                      <a:pt x="284" y="981"/>
                    </a:lnTo>
                    <a:lnTo>
                      <a:pt x="282" y="981"/>
                    </a:lnTo>
                    <a:lnTo>
                      <a:pt x="280" y="981"/>
                    </a:lnTo>
                    <a:lnTo>
                      <a:pt x="281" y="983"/>
                    </a:lnTo>
                    <a:lnTo>
                      <a:pt x="281" y="985"/>
                    </a:lnTo>
                    <a:lnTo>
                      <a:pt x="282" y="987"/>
                    </a:lnTo>
                    <a:lnTo>
                      <a:pt x="282" y="989"/>
                    </a:lnTo>
                    <a:lnTo>
                      <a:pt x="280" y="989"/>
                    </a:lnTo>
                    <a:lnTo>
                      <a:pt x="278" y="989"/>
                    </a:lnTo>
                    <a:lnTo>
                      <a:pt x="278" y="991"/>
                    </a:lnTo>
                    <a:lnTo>
                      <a:pt x="278" y="993"/>
                    </a:lnTo>
                    <a:lnTo>
                      <a:pt x="276" y="993"/>
                    </a:lnTo>
                    <a:lnTo>
                      <a:pt x="273" y="993"/>
                    </a:lnTo>
                    <a:lnTo>
                      <a:pt x="275" y="995"/>
                    </a:lnTo>
                    <a:lnTo>
                      <a:pt x="275" y="998"/>
                    </a:lnTo>
                    <a:lnTo>
                      <a:pt x="272" y="997"/>
                    </a:lnTo>
                    <a:lnTo>
                      <a:pt x="270" y="997"/>
                    </a:lnTo>
                    <a:lnTo>
                      <a:pt x="270" y="999"/>
                    </a:lnTo>
                    <a:lnTo>
                      <a:pt x="271" y="1001"/>
                    </a:lnTo>
                    <a:lnTo>
                      <a:pt x="269" y="1001"/>
                    </a:lnTo>
                    <a:lnTo>
                      <a:pt x="267" y="1001"/>
                    </a:lnTo>
                    <a:lnTo>
                      <a:pt x="266" y="999"/>
                    </a:lnTo>
                    <a:lnTo>
                      <a:pt x="266" y="997"/>
                    </a:lnTo>
                    <a:lnTo>
                      <a:pt x="264" y="997"/>
                    </a:lnTo>
                    <a:lnTo>
                      <a:pt x="262" y="997"/>
                    </a:lnTo>
                    <a:lnTo>
                      <a:pt x="262" y="999"/>
                    </a:lnTo>
                    <a:lnTo>
                      <a:pt x="262" y="1001"/>
                    </a:lnTo>
                    <a:lnTo>
                      <a:pt x="265" y="1001"/>
                    </a:lnTo>
                    <a:lnTo>
                      <a:pt x="267" y="1001"/>
                    </a:lnTo>
                    <a:lnTo>
                      <a:pt x="267" y="1003"/>
                    </a:lnTo>
                    <a:lnTo>
                      <a:pt x="267" y="1005"/>
                    </a:lnTo>
                    <a:lnTo>
                      <a:pt x="265" y="1005"/>
                    </a:lnTo>
                    <a:lnTo>
                      <a:pt x="263" y="1005"/>
                    </a:lnTo>
                    <a:lnTo>
                      <a:pt x="264" y="1007"/>
                    </a:lnTo>
                    <a:lnTo>
                      <a:pt x="264" y="1009"/>
                    </a:lnTo>
                    <a:lnTo>
                      <a:pt x="262" y="1009"/>
                    </a:lnTo>
                    <a:lnTo>
                      <a:pt x="260" y="1009"/>
                    </a:lnTo>
                    <a:lnTo>
                      <a:pt x="260" y="1011"/>
                    </a:lnTo>
                    <a:lnTo>
                      <a:pt x="261" y="1014"/>
                    </a:lnTo>
                    <a:lnTo>
                      <a:pt x="258" y="1014"/>
                    </a:lnTo>
                    <a:lnTo>
                      <a:pt x="256" y="1014"/>
                    </a:lnTo>
                    <a:lnTo>
                      <a:pt x="256" y="1016"/>
                    </a:lnTo>
                    <a:lnTo>
                      <a:pt x="256" y="1018"/>
                    </a:lnTo>
                    <a:lnTo>
                      <a:pt x="254" y="1018"/>
                    </a:lnTo>
                    <a:lnTo>
                      <a:pt x="252" y="1018"/>
                    </a:lnTo>
                    <a:lnTo>
                      <a:pt x="253" y="1020"/>
                    </a:lnTo>
                    <a:lnTo>
                      <a:pt x="253" y="1022"/>
                    </a:lnTo>
                    <a:lnTo>
                      <a:pt x="251" y="1022"/>
                    </a:lnTo>
                    <a:lnTo>
                      <a:pt x="249" y="1022"/>
                    </a:lnTo>
                    <a:lnTo>
                      <a:pt x="249" y="1024"/>
                    </a:lnTo>
                    <a:lnTo>
                      <a:pt x="250" y="1026"/>
                    </a:lnTo>
                    <a:lnTo>
                      <a:pt x="247" y="1026"/>
                    </a:lnTo>
                    <a:lnTo>
                      <a:pt x="246" y="1026"/>
                    </a:lnTo>
                    <a:lnTo>
                      <a:pt x="246" y="1027"/>
                    </a:lnTo>
                    <a:lnTo>
                      <a:pt x="246" y="1029"/>
                    </a:lnTo>
                    <a:lnTo>
                      <a:pt x="247" y="1032"/>
                    </a:lnTo>
                    <a:lnTo>
                      <a:pt x="247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3" y="1036"/>
                    </a:lnTo>
                    <a:lnTo>
                      <a:pt x="244" y="1038"/>
                    </a:lnTo>
                    <a:lnTo>
                      <a:pt x="242" y="1038"/>
                    </a:lnTo>
                    <a:lnTo>
                      <a:pt x="239" y="1038"/>
                    </a:lnTo>
                    <a:lnTo>
                      <a:pt x="239" y="1040"/>
                    </a:lnTo>
                    <a:lnTo>
                      <a:pt x="239" y="1042"/>
                    </a:lnTo>
                    <a:lnTo>
                      <a:pt x="237" y="1042"/>
                    </a:lnTo>
                    <a:lnTo>
                      <a:pt x="235" y="1042"/>
                    </a:lnTo>
                    <a:lnTo>
                      <a:pt x="236" y="1044"/>
                    </a:lnTo>
                    <a:lnTo>
                      <a:pt x="236" y="1047"/>
                    </a:lnTo>
                    <a:lnTo>
                      <a:pt x="234" y="1047"/>
                    </a:lnTo>
                    <a:lnTo>
                      <a:pt x="232" y="1047"/>
                    </a:lnTo>
                    <a:lnTo>
                      <a:pt x="232" y="1049"/>
                    </a:lnTo>
                    <a:lnTo>
                      <a:pt x="233" y="1051"/>
                    </a:lnTo>
                    <a:lnTo>
                      <a:pt x="231" y="1051"/>
                    </a:lnTo>
                    <a:lnTo>
                      <a:pt x="229" y="1051"/>
                    </a:lnTo>
                    <a:lnTo>
                      <a:pt x="228" y="1049"/>
                    </a:lnTo>
                    <a:lnTo>
                      <a:pt x="228" y="1047"/>
                    </a:lnTo>
                    <a:lnTo>
                      <a:pt x="226" y="1047"/>
                    </a:lnTo>
                    <a:lnTo>
                      <a:pt x="223" y="1047"/>
                    </a:lnTo>
                    <a:lnTo>
                      <a:pt x="223" y="1044"/>
                    </a:lnTo>
                    <a:lnTo>
                      <a:pt x="222" y="1042"/>
                    </a:lnTo>
                    <a:lnTo>
                      <a:pt x="220" y="1042"/>
                    </a:lnTo>
                    <a:lnTo>
                      <a:pt x="218" y="1042"/>
                    </a:lnTo>
                    <a:lnTo>
                      <a:pt x="218" y="1040"/>
                    </a:lnTo>
                    <a:lnTo>
                      <a:pt x="217" y="1038"/>
                    </a:lnTo>
                    <a:lnTo>
                      <a:pt x="215" y="1038"/>
                    </a:lnTo>
                    <a:lnTo>
                      <a:pt x="213" y="1038"/>
                    </a:lnTo>
                    <a:lnTo>
                      <a:pt x="213" y="1040"/>
                    </a:lnTo>
                    <a:lnTo>
                      <a:pt x="214" y="1042"/>
                    </a:lnTo>
                    <a:lnTo>
                      <a:pt x="216" y="1042"/>
                    </a:lnTo>
                    <a:lnTo>
                      <a:pt x="218" y="1042"/>
                    </a:lnTo>
                    <a:lnTo>
                      <a:pt x="218" y="1044"/>
                    </a:lnTo>
                    <a:lnTo>
                      <a:pt x="219" y="1047"/>
                    </a:lnTo>
                    <a:lnTo>
                      <a:pt x="221" y="1047"/>
                    </a:lnTo>
                    <a:lnTo>
                      <a:pt x="223" y="1047"/>
                    </a:lnTo>
                    <a:lnTo>
                      <a:pt x="223" y="1049"/>
                    </a:lnTo>
                    <a:lnTo>
                      <a:pt x="225" y="1051"/>
                    </a:lnTo>
                    <a:lnTo>
                      <a:pt x="227" y="1051"/>
                    </a:lnTo>
                    <a:lnTo>
                      <a:pt x="229" y="1051"/>
                    </a:lnTo>
                    <a:lnTo>
                      <a:pt x="229" y="1053"/>
                    </a:lnTo>
                    <a:lnTo>
                      <a:pt x="229" y="1055"/>
                    </a:lnTo>
                    <a:lnTo>
                      <a:pt x="227" y="1055"/>
                    </a:lnTo>
                    <a:lnTo>
                      <a:pt x="225" y="1055"/>
                    </a:lnTo>
                    <a:lnTo>
                      <a:pt x="226" y="1057"/>
                    </a:lnTo>
                    <a:lnTo>
                      <a:pt x="226" y="1059"/>
                    </a:lnTo>
                    <a:lnTo>
                      <a:pt x="227" y="1061"/>
                    </a:lnTo>
                    <a:lnTo>
                      <a:pt x="227" y="1064"/>
                    </a:lnTo>
                    <a:lnTo>
                      <a:pt x="225" y="1064"/>
                    </a:lnTo>
                    <a:lnTo>
                      <a:pt x="222" y="1064"/>
                    </a:lnTo>
                    <a:lnTo>
                      <a:pt x="220" y="1062"/>
                    </a:lnTo>
                    <a:lnTo>
                      <a:pt x="218" y="1064"/>
                    </a:lnTo>
                    <a:lnTo>
                      <a:pt x="218" y="1066"/>
                    </a:lnTo>
                    <a:lnTo>
                      <a:pt x="219" y="1068"/>
                    </a:lnTo>
                    <a:lnTo>
                      <a:pt x="219" y="1070"/>
                    </a:lnTo>
                    <a:lnTo>
                      <a:pt x="219" y="1071"/>
                    </a:lnTo>
                    <a:lnTo>
                      <a:pt x="217" y="1071"/>
                    </a:lnTo>
                    <a:lnTo>
                      <a:pt x="215" y="1071"/>
                    </a:lnTo>
                    <a:lnTo>
                      <a:pt x="216" y="1073"/>
                    </a:lnTo>
                    <a:lnTo>
                      <a:pt x="216" y="1075"/>
                    </a:lnTo>
                    <a:lnTo>
                      <a:pt x="214" y="1075"/>
                    </a:lnTo>
                    <a:lnTo>
                      <a:pt x="212" y="1075"/>
                    </a:lnTo>
                    <a:lnTo>
                      <a:pt x="213" y="1077"/>
                    </a:lnTo>
                    <a:lnTo>
                      <a:pt x="213" y="1079"/>
                    </a:lnTo>
                    <a:lnTo>
                      <a:pt x="211" y="1079"/>
                    </a:lnTo>
                    <a:lnTo>
                      <a:pt x="209" y="1079"/>
                    </a:lnTo>
                    <a:lnTo>
                      <a:pt x="209" y="1082"/>
                    </a:lnTo>
                    <a:lnTo>
                      <a:pt x="210" y="1084"/>
                    </a:lnTo>
                    <a:lnTo>
                      <a:pt x="208" y="1084"/>
                    </a:lnTo>
                    <a:lnTo>
                      <a:pt x="205" y="1084"/>
                    </a:lnTo>
                    <a:lnTo>
                      <a:pt x="205" y="1086"/>
                    </a:lnTo>
                    <a:lnTo>
                      <a:pt x="205" y="1088"/>
                    </a:lnTo>
                    <a:lnTo>
                      <a:pt x="203" y="1088"/>
                    </a:lnTo>
                    <a:lnTo>
                      <a:pt x="201" y="1088"/>
                    </a:lnTo>
                    <a:lnTo>
                      <a:pt x="202" y="1090"/>
                    </a:lnTo>
                    <a:lnTo>
                      <a:pt x="202" y="1092"/>
                    </a:lnTo>
                    <a:lnTo>
                      <a:pt x="200" y="1092"/>
                    </a:lnTo>
                    <a:lnTo>
                      <a:pt x="198" y="1092"/>
                    </a:lnTo>
                    <a:lnTo>
                      <a:pt x="199" y="1094"/>
                    </a:lnTo>
                    <a:lnTo>
                      <a:pt x="199" y="1097"/>
                    </a:lnTo>
                    <a:lnTo>
                      <a:pt x="197" y="1097"/>
                    </a:lnTo>
                    <a:lnTo>
                      <a:pt x="195" y="1097"/>
                    </a:lnTo>
                    <a:lnTo>
                      <a:pt x="195" y="1099"/>
                    </a:lnTo>
                    <a:lnTo>
                      <a:pt x="196" y="1101"/>
                    </a:lnTo>
                    <a:lnTo>
                      <a:pt x="196" y="1103"/>
                    </a:lnTo>
                    <a:lnTo>
                      <a:pt x="197" y="1105"/>
                    </a:lnTo>
                    <a:lnTo>
                      <a:pt x="195" y="1105"/>
                    </a:lnTo>
                    <a:lnTo>
                      <a:pt x="192" y="1105"/>
                    </a:lnTo>
                    <a:lnTo>
                      <a:pt x="189" y="1105"/>
                    </a:lnTo>
                    <a:lnTo>
                      <a:pt x="187" y="1105"/>
                    </a:lnTo>
                    <a:lnTo>
                      <a:pt x="188" y="1107"/>
                    </a:lnTo>
                    <a:lnTo>
                      <a:pt x="188" y="1109"/>
                    </a:lnTo>
                    <a:lnTo>
                      <a:pt x="186" y="1109"/>
                    </a:lnTo>
                    <a:lnTo>
                      <a:pt x="184" y="1109"/>
                    </a:lnTo>
                    <a:lnTo>
                      <a:pt x="185" y="1111"/>
                    </a:lnTo>
                    <a:lnTo>
                      <a:pt x="185" y="1114"/>
                    </a:lnTo>
                    <a:lnTo>
                      <a:pt x="186" y="1116"/>
                    </a:lnTo>
                    <a:lnTo>
                      <a:pt x="186" y="1118"/>
                    </a:lnTo>
                    <a:lnTo>
                      <a:pt x="184" y="1118"/>
                    </a:lnTo>
                    <a:lnTo>
                      <a:pt x="182" y="1118"/>
                    </a:lnTo>
                    <a:lnTo>
                      <a:pt x="180" y="1118"/>
                    </a:lnTo>
                    <a:lnTo>
                      <a:pt x="178" y="1118"/>
                    </a:lnTo>
                    <a:lnTo>
                      <a:pt x="178" y="1120"/>
                    </a:lnTo>
                    <a:lnTo>
                      <a:pt x="179" y="1122"/>
                    </a:lnTo>
                    <a:lnTo>
                      <a:pt x="179" y="1124"/>
                    </a:lnTo>
                    <a:lnTo>
                      <a:pt x="180" y="1126"/>
                    </a:lnTo>
                    <a:lnTo>
                      <a:pt x="178" y="1126"/>
                    </a:lnTo>
                    <a:lnTo>
                      <a:pt x="176" y="1126"/>
                    </a:lnTo>
                    <a:lnTo>
                      <a:pt x="176" y="1128"/>
                    </a:lnTo>
                    <a:lnTo>
                      <a:pt x="177" y="1131"/>
                    </a:lnTo>
                    <a:lnTo>
                      <a:pt x="175" y="1131"/>
                    </a:lnTo>
                    <a:lnTo>
                      <a:pt x="172" y="1131"/>
                    </a:lnTo>
                    <a:lnTo>
                      <a:pt x="172" y="1133"/>
                    </a:lnTo>
                    <a:lnTo>
                      <a:pt x="172" y="1135"/>
                    </a:lnTo>
                    <a:lnTo>
                      <a:pt x="170" y="1135"/>
                    </a:lnTo>
                    <a:lnTo>
                      <a:pt x="168" y="1135"/>
                    </a:lnTo>
                    <a:lnTo>
                      <a:pt x="169" y="1137"/>
                    </a:lnTo>
                    <a:lnTo>
                      <a:pt x="169" y="1139"/>
                    </a:lnTo>
                    <a:lnTo>
                      <a:pt x="167" y="1139"/>
                    </a:lnTo>
                    <a:lnTo>
                      <a:pt x="165" y="1139"/>
                    </a:lnTo>
                    <a:lnTo>
                      <a:pt x="165" y="1137"/>
                    </a:lnTo>
                    <a:lnTo>
                      <a:pt x="164" y="1135"/>
                    </a:lnTo>
                    <a:lnTo>
                      <a:pt x="162" y="1135"/>
                    </a:lnTo>
                    <a:lnTo>
                      <a:pt x="160" y="1135"/>
                    </a:lnTo>
                    <a:lnTo>
                      <a:pt x="161" y="1137"/>
                    </a:lnTo>
                    <a:lnTo>
                      <a:pt x="161" y="1139"/>
                    </a:lnTo>
                    <a:lnTo>
                      <a:pt x="163" y="1139"/>
                    </a:lnTo>
                    <a:lnTo>
                      <a:pt x="165" y="1139"/>
                    </a:lnTo>
                    <a:lnTo>
                      <a:pt x="166" y="1141"/>
                    </a:lnTo>
                    <a:lnTo>
                      <a:pt x="166" y="1143"/>
                    </a:lnTo>
                    <a:lnTo>
                      <a:pt x="167" y="1145"/>
                    </a:lnTo>
                    <a:lnTo>
                      <a:pt x="167" y="1148"/>
                    </a:lnTo>
                    <a:lnTo>
                      <a:pt x="165" y="1148"/>
                    </a:lnTo>
                    <a:lnTo>
                      <a:pt x="163" y="1148"/>
                    </a:lnTo>
                    <a:lnTo>
                      <a:pt x="163" y="1150"/>
                    </a:lnTo>
                    <a:lnTo>
                      <a:pt x="164" y="1152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58" y="1152"/>
                    </a:lnTo>
                    <a:lnTo>
                      <a:pt x="155" y="1152"/>
                    </a:lnTo>
                    <a:lnTo>
                      <a:pt x="155" y="1154"/>
                    </a:lnTo>
                    <a:lnTo>
                      <a:pt x="156" y="1156"/>
                    </a:lnTo>
                    <a:lnTo>
                      <a:pt x="156" y="1158"/>
                    </a:lnTo>
                    <a:lnTo>
                      <a:pt x="158" y="1160"/>
                    </a:lnTo>
                    <a:lnTo>
                      <a:pt x="155" y="1160"/>
                    </a:lnTo>
                    <a:lnTo>
                      <a:pt x="153" y="1160"/>
                    </a:lnTo>
                    <a:lnTo>
                      <a:pt x="153" y="1162"/>
                    </a:lnTo>
                    <a:lnTo>
                      <a:pt x="154" y="1165"/>
                    </a:lnTo>
                    <a:lnTo>
                      <a:pt x="152" y="1165"/>
                    </a:lnTo>
                    <a:lnTo>
                      <a:pt x="150" y="1165"/>
                    </a:lnTo>
                    <a:lnTo>
                      <a:pt x="150" y="1167"/>
                    </a:lnTo>
                    <a:lnTo>
                      <a:pt x="151" y="1169"/>
                    </a:lnTo>
                    <a:lnTo>
                      <a:pt x="148" y="1169"/>
                    </a:lnTo>
                    <a:lnTo>
                      <a:pt x="147" y="1169"/>
                    </a:lnTo>
                    <a:lnTo>
                      <a:pt x="147" y="1171"/>
                    </a:lnTo>
                    <a:lnTo>
                      <a:pt x="147" y="1173"/>
                    </a:lnTo>
                    <a:lnTo>
                      <a:pt x="145" y="1173"/>
                    </a:lnTo>
                    <a:lnTo>
                      <a:pt x="143" y="1173"/>
                    </a:lnTo>
                    <a:lnTo>
                      <a:pt x="144" y="1175"/>
                    </a:lnTo>
                    <a:lnTo>
                      <a:pt x="144" y="1177"/>
                    </a:lnTo>
                    <a:lnTo>
                      <a:pt x="142" y="1177"/>
                    </a:lnTo>
                    <a:lnTo>
                      <a:pt x="139" y="1177"/>
                    </a:lnTo>
                    <a:lnTo>
                      <a:pt x="140" y="1179"/>
                    </a:lnTo>
                    <a:lnTo>
                      <a:pt x="140" y="1182"/>
                    </a:lnTo>
                    <a:lnTo>
                      <a:pt x="138" y="1182"/>
                    </a:lnTo>
                    <a:lnTo>
                      <a:pt x="136" y="1182"/>
                    </a:lnTo>
                    <a:lnTo>
                      <a:pt x="137" y="1184"/>
                    </a:lnTo>
                    <a:lnTo>
                      <a:pt x="137" y="1186"/>
                    </a:lnTo>
                    <a:lnTo>
                      <a:pt x="135" y="1186"/>
                    </a:lnTo>
                    <a:lnTo>
                      <a:pt x="133" y="1186"/>
                    </a:lnTo>
                    <a:lnTo>
                      <a:pt x="134" y="1188"/>
                    </a:lnTo>
                    <a:lnTo>
                      <a:pt x="134" y="1190"/>
                    </a:lnTo>
                    <a:lnTo>
                      <a:pt x="135" y="1192"/>
                    </a:lnTo>
                    <a:lnTo>
                      <a:pt x="135" y="1194"/>
                    </a:lnTo>
                    <a:lnTo>
                      <a:pt x="133" y="1194"/>
                    </a:lnTo>
                    <a:lnTo>
                      <a:pt x="131" y="1194"/>
                    </a:lnTo>
                    <a:lnTo>
                      <a:pt x="129" y="1194"/>
                    </a:lnTo>
                    <a:lnTo>
                      <a:pt x="127" y="1194"/>
                    </a:lnTo>
                    <a:lnTo>
                      <a:pt x="128" y="1196"/>
                    </a:lnTo>
                    <a:lnTo>
                      <a:pt x="128" y="1199"/>
                    </a:lnTo>
                    <a:lnTo>
                      <a:pt x="126" y="1199"/>
                    </a:lnTo>
                    <a:lnTo>
                      <a:pt x="123" y="1199"/>
                    </a:lnTo>
                    <a:lnTo>
                      <a:pt x="125" y="1201"/>
                    </a:lnTo>
                    <a:lnTo>
                      <a:pt x="125" y="1203"/>
                    </a:lnTo>
                    <a:lnTo>
                      <a:pt x="126" y="1205"/>
                    </a:lnTo>
                    <a:lnTo>
                      <a:pt x="126" y="1207"/>
                    </a:lnTo>
                    <a:lnTo>
                      <a:pt x="123" y="1207"/>
                    </a:lnTo>
                    <a:lnTo>
                      <a:pt x="121" y="1207"/>
                    </a:lnTo>
                    <a:lnTo>
                      <a:pt x="122" y="1209"/>
                    </a:lnTo>
                    <a:lnTo>
                      <a:pt x="122" y="1211"/>
                    </a:lnTo>
                    <a:lnTo>
                      <a:pt x="120" y="1211"/>
                    </a:lnTo>
                    <a:lnTo>
                      <a:pt x="118" y="1211"/>
                    </a:lnTo>
                    <a:lnTo>
                      <a:pt x="119" y="1214"/>
                    </a:lnTo>
                    <a:lnTo>
                      <a:pt x="119" y="1216"/>
                    </a:lnTo>
                    <a:lnTo>
                      <a:pt x="117" y="1216"/>
                    </a:lnTo>
                    <a:lnTo>
                      <a:pt x="115" y="1217"/>
                    </a:lnTo>
                    <a:lnTo>
                      <a:pt x="116" y="1219"/>
                    </a:lnTo>
                    <a:lnTo>
                      <a:pt x="117" y="1220"/>
                    </a:lnTo>
                    <a:lnTo>
                      <a:pt x="115" y="1221"/>
                    </a:lnTo>
                    <a:lnTo>
                      <a:pt x="113" y="1221"/>
                    </a:lnTo>
                    <a:lnTo>
                      <a:pt x="113" y="1223"/>
                    </a:lnTo>
                    <a:lnTo>
                      <a:pt x="114" y="1225"/>
                    </a:lnTo>
                    <a:lnTo>
                      <a:pt x="112" y="1225"/>
                    </a:lnTo>
                    <a:lnTo>
                      <a:pt x="110" y="1225"/>
                    </a:lnTo>
                    <a:lnTo>
                      <a:pt x="110" y="1227"/>
                    </a:lnTo>
                    <a:lnTo>
                      <a:pt x="111" y="1229"/>
                    </a:lnTo>
                    <a:lnTo>
                      <a:pt x="109" y="1229"/>
                    </a:lnTo>
                    <a:lnTo>
                      <a:pt x="106" y="1229"/>
                    </a:lnTo>
                    <a:lnTo>
                      <a:pt x="106" y="1232"/>
                    </a:lnTo>
                    <a:lnTo>
                      <a:pt x="107" y="1234"/>
                    </a:lnTo>
                    <a:lnTo>
                      <a:pt x="109" y="1236"/>
                    </a:lnTo>
                    <a:lnTo>
                      <a:pt x="109" y="1238"/>
                    </a:lnTo>
                    <a:lnTo>
                      <a:pt x="106" y="1238"/>
                    </a:lnTo>
                    <a:lnTo>
                      <a:pt x="104" y="1238"/>
                    </a:lnTo>
                    <a:lnTo>
                      <a:pt x="105" y="1240"/>
                    </a:lnTo>
                    <a:lnTo>
                      <a:pt x="105" y="1242"/>
                    </a:lnTo>
                    <a:lnTo>
                      <a:pt x="103" y="1242"/>
                    </a:lnTo>
                    <a:lnTo>
                      <a:pt x="101" y="1242"/>
                    </a:lnTo>
                    <a:lnTo>
                      <a:pt x="99" y="1242"/>
                    </a:lnTo>
                    <a:lnTo>
                      <a:pt x="97" y="1243"/>
                    </a:lnTo>
                    <a:lnTo>
                      <a:pt x="98" y="1245"/>
                    </a:lnTo>
                    <a:lnTo>
                      <a:pt x="98" y="1248"/>
                    </a:lnTo>
                    <a:lnTo>
                      <a:pt x="96" y="1248"/>
                    </a:lnTo>
                    <a:lnTo>
                      <a:pt x="94" y="1248"/>
                    </a:lnTo>
                    <a:lnTo>
                      <a:pt x="95" y="1250"/>
                    </a:lnTo>
                    <a:lnTo>
                      <a:pt x="95" y="1252"/>
                    </a:lnTo>
                    <a:lnTo>
                      <a:pt x="96" y="1254"/>
                    </a:lnTo>
                    <a:lnTo>
                      <a:pt x="97" y="1255"/>
                    </a:lnTo>
                    <a:lnTo>
                      <a:pt x="95" y="1256"/>
                    </a:lnTo>
                    <a:lnTo>
                      <a:pt x="93" y="1256"/>
                    </a:lnTo>
                    <a:lnTo>
                      <a:pt x="89" y="1256"/>
                    </a:lnTo>
                    <a:lnTo>
                      <a:pt x="87" y="1256"/>
                    </a:lnTo>
                    <a:lnTo>
                      <a:pt x="85" y="1256"/>
                    </a:lnTo>
                    <a:lnTo>
                      <a:pt x="83" y="1257"/>
                    </a:lnTo>
                    <a:lnTo>
                      <a:pt x="84" y="1259"/>
                    </a:lnTo>
                    <a:lnTo>
                      <a:pt x="85" y="1260"/>
                    </a:lnTo>
                    <a:lnTo>
                      <a:pt x="85" y="1260"/>
                    </a:lnTo>
                    <a:lnTo>
                      <a:pt x="87" y="1260"/>
                    </a:lnTo>
                    <a:lnTo>
                      <a:pt x="88" y="1260"/>
                    </a:lnTo>
                    <a:lnTo>
                      <a:pt x="89" y="1260"/>
                    </a:lnTo>
                    <a:lnTo>
                      <a:pt x="89" y="1262"/>
                    </a:lnTo>
                    <a:lnTo>
                      <a:pt x="90" y="1265"/>
                    </a:lnTo>
                    <a:lnTo>
                      <a:pt x="88" y="1265"/>
                    </a:lnTo>
                    <a:lnTo>
                      <a:pt x="86" y="1265"/>
                    </a:lnTo>
                    <a:lnTo>
                      <a:pt x="87" y="1267"/>
                    </a:lnTo>
                    <a:lnTo>
                      <a:pt x="87" y="1269"/>
                    </a:lnTo>
                    <a:lnTo>
                      <a:pt x="85" y="1269"/>
                    </a:lnTo>
                    <a:lnTo>
                      <a:pt x="83" y="1269"/>
                    </a:lnTo>
                    <a:lnTo>
                      <a:pt x="84" y="1271"/>
                    </a:lnTo>
                    <a:lnTo>
                      <a:pt x="85" y="1273"/>
                    </a:lnTo>
                    <a:lnTo>
                      <a:pt x="83" y="1273"/>
                    </a:lnTo>
                    <a:lnTo>
                      <a:pt x="81" y="1274"/>
                    </a:lnTo>
                    <a:lnTo>
                      <a:pt x="81" y="1276"/>
                    </a:lnTo>
                    <a:lnTo>
                      <a:pt x="82" y="1277"/>
                    </a:lnTo>
                    <a:lnTo>
                      <a:pt x="80" y="1278"/>
                    </a:lnTo>
                    <a:lnTo>
                      <a:pt x="78" y="1278"/>
                    </a:lnTo>
                    <a:lnTo>
                      <a:pt x="78" y="1281"/>
                    </a:lnTo>
                    <a:lnTo>
                      <a:pt x="79" y="1283"/>
                    </a:lnTo>
                    <a:lnTo>
                      <a:pt x="77" y="1283"/>
                    </a:lnTo>
                    <a:lnTo>
                      <a:pt x="75" y="1283"/>
                    </a:lnTo>
                    <a:lnTo>
                      <a:pt x="76" y="1285"/>
                    </a:lnTo>
                    <a:lnTo>
                      <a:pt x="76" y="1287"/>
                    </a:lnTo>
                    <a:lnTo>
                      <a:pt x="73" y="1287"/>
                    </a:lnTo>
                    <a:lnTo>
                      <a:pt x="71" y="1287"/>
                    </a:lnTo>
                    <a:lnTo>
                      <a:pt x="72" y="1289"/>
                    </a:lnTo>
                    <a:lnTo>
                      <a:pt x="73" y="1291"/>
                    </a:lnTo>
                    <a:lnTo>
                      <a:pt x="71" y="1291"/>
                    </a:lnTo>
                    <a:lnTo>
                      <a:pt x="69" y="1292"/>
                    </a:lnTo>
                    <a:lnTo>
                      <a:pt x="69" y="1294"/>
                    </a:lnTo>
                    <a:lnTo>
                      <a:pt x="70" y="1295"/>
                    </a:lnTo>
                    <a:lnTo>
                      <a:pt x="68" y="1296"/>
                    </a:lnTo>
                    <a:lnTo>
                      <a:pt x="66" y="1296"/>
                    </a:lnTo>
                    <a:lnTo>
                      <a:pt x="67" y="1299"/>
                    </a:lnTo>
                    <a:lnTo>
                      <a:pt x="67" y="1301"/>
                    </a:lnTo>
                    <a:lnTo>
                      <a:pt x="65" y="1301"/>
                    </a:lnTo>
                    <a:lnTo>
                      <a:pt x="63" y="1301"/>
                    </a:lnTo>
                    <a:lnTo>
                      <a:pt x="64" y="1303"/>
                    </a:lnTo>
                    <a:lnTo>
                      <a:pt x="65" y="1305"/>
                    </a:lnTo>
                    <a:lnTo>
                      <a:pt x="63" y="1305"/>
                    </a:lnTo>
                    <a:lnTo>
                      <a:pt x="61" y="1306"/>
                    </a:lnTo>
                    <a:lnTo>
                      <a:pt x="60" y="1304"/>
                    </a:lnTo>
                    <a:lnTo>
                      <a:pt x="59" y="1302"/>
                    </a:lnTo>
                    <a:lnTo>
                      <a:pt x="56" y="1302"/>
                    </a:lnTo>
                    <a:lnTo>
                      <a:pt x="54" y="1303"/>
                    </a:lnTo>
                    <a:lnTo>
                      <a:pt x="55" y="1304"/>
                    </a:lnTo>
                    <a:lnTo>
                      <a:pt x="56" y="1306"/>
                    </a:lnTo>
                    <a:lnTo>
                      <a:pt x="59" y="1306"/>
                    </a:lnTo>
                    <a:lnTo>
                      <a:pt x="61" y="1306"/>
                    </a:lnTo>
                    <a:lnTo>
                      <a:pt x="61" y="1307"/>
                    </a:lnTo>
                    <a:lnTo>
                      <a:pt x="62" y="1309"/>
                    </a:lnTo>
                    <a:lnTo>
                      <a:pt x="63" y="1311"/>
                    </a:lnTo>
                    <a:lnTo>
                      <a:pt x="63" y="1313"/>
                    </a:lnTo>
                    <a:lnTo>
                      <a:pt x="61" y="1313"/>
                    </a:lnTo>
                    <a:lnTo>
                      <a:pt x="59" y="1313"/>
                    </a:lnTo>
                    <a:lnTo>
                      <a:pt x="60" y="1316"/>
                    </a:lnTo>
                    <a:lnTo>
                      <a:pt x="61" y="1318"/>
                    </a:lnTo>
                    <a:lnTo>
                      <a:pt x="59" y="1319"/>
                    </a:lnTo>
                    <a:lnTo>
                      <a:pt x="56" y="1319"/>
                    </a:lnTo>
                    <a:lnTo>
                      <a:pt x="54" y="1319"/>
                    </a:lnTo>
                    <a:lnTo>
                      <a:pt x="52" y="1320"/>
                    </a:lnTo>
                    <a:lnTo>
                      <a:pt x="52" y="1321"/>
                    </a:lnTo>
                    <a:lnTo>
                      <a:pt x="53" y="1323"/>
                    </a:lnTo>
                    <a:lnTo>
                      <a:pt x="54" y="1325"/>
                    </a:lnTo>
                    <a:lnTo>
                      <a:pt x="55" y="1327"/>
                    </a:lnTo>
                    <a:lnTo>
                      <a:pt x="53" y="1327"/>
                    </a:lnTo>
                    <a:lnTo>
                      <a:pt x="51" y="1328"/>
                    </a:lnTo>
                    <a:lnTo>
                      <a:pt x="52" y="1331"/>
                    </a:lnTo>
                    <a:lnTo>
                      <a:pt x="52" y="1333"/>
                    </a:lnTo>
                    <a:lnTo>
                      <a:pt x="50" y="1333"/>
                    </a:lnTo>
                    <a:lnTo>
                      <a:pt x="48" y="1333"/>
                    </a:lnTo>
                    <a:lnTo>
                      <a:pt x="49" y="1335"/>
                    </a:lnTo>
                    <a:lnTo>
                      <a:pt x="50" y="1337"/>
                    </a:lnTo>
                    <a:lnTo>
                      <a:pt x="48" y="1337"/>
                    </a:lnTo>
                    <a:lnTo>
                      <a:pt x="46" y="1338"/>
                    </a:lnTo>
                    <a:lnTo>
                      <a:pt x="46" y="1340"/>
                    </a:lnTo>
                    <a:lnTo>
                      <a:pt x="47" y="1341"/>
                    </a:lnTo>
                    <a:lnTo>
                      <a:pt x="48" y="1343"/>
                    </a:lnTo>
                    <a:lnTo>
                      <a:pt x="49" y="1345"/>
                    </a:lnTo>
                    <a:lnTo>
                      <a:pt x="47" y="1346"/>
                    </a:lnTo>
                    <a:lnTo>
                      <a:pt x="45" y="1346"/>
                    </a:lnTo>
                    <a:lnTo>
                      <a:pt x="45" y="1349"/>
                    </a:lnTo>
                    <a:lnTo>
                      <a:pt x="46" y="1351"/>
                    </a:lnTo>
                    <a:lnTo>
                      <a:pt x="44" y="1351"/>
                    </a:lnTo>
                    <a:lnTo>
                      <a:pt x="42" y="1351"/>
                    </a:lnTo>
                    <a:lnTo>
                      <a:pt x="40" y="1350"/>
                    </a:lnTo>
                    <a:lnTo>
                      <a:pt x="40" y="1348"/>
                    </a:lnTo>
                    <a:lnTo>
                      <a:pt x="38" y="1348"/>
                    </a:lnTo>
                    <a:lnTo>
                      <a:pt x="36" y="1348"/>
                    </a:lnTo>
                    <a:lnTo>
                      <a:pt x="35" y="1346"/>
                    </a:lnTo>
                    <a:lnTo>
                      <a:pt x="34" y="1344"/>
                    </a:lnTo>
                    <a:lnTo>
                      <a:pt x="32" y="1344"/>
                    </a:lnTo>
                    <a:lnTo>
                      <a:pt x="30" y="1345"/>
                    </a:lnTo>
                    <a:lnTo>
                      <a:pt x="29" y="1343"/>
                    </a:lnTo>
                    <a:lnTo>
                      <a:pt x="29" y="1341"/>
                    </a:lnTo>
                    <a:lnTo>
                      <a:pt x="28" y="1339"/>
                    </a:lnTo>
                    <a:lnTo>
                      <a:pt x="27" y="1337"/>
                    </a:lnTo>
                    <a:lnTo>
                      <a:pt x="25" y="1337"/>
                    </a:lnTo>
                    <a:lnTo>
                      <a:pt x="22" y="1338"/>
                    </a:lnTo>
                    <a:lnTo>
                      <a:pt x="23" y="1340"/>
                    </a:lnTo>
                    <a:lnTo>
                      <a:pt x="25" y="1342"/>
                    </a:lnTo>
                    <a:lnTo>
                      <a:pt x="22" y="1342"/>
                    </a:lnTo>
                    <a:lnTo>
                      <a:pt x="20" y="1342"/>
                    </a:lnTo>
                    <a:lnTo>
                      <a:pt x="20" y="1344"/>
                    </a:lnTo>
                    <a:lnTo>
                      <a:pt x="21" y="1346"/>
                    </a:lnTo>
                    <a:lnTo>
                      <a:pt x="22" y="1349"/>
                    </a:lnTo>
                    <a:lnTo>
                      <a:pt x="23" y="1351"/>
                    </a:lnTo>
                    <a:lnTo>
                      <a:pt x="23" y="1353"/>
                    </a:lnTo>
                    <a:lnTo>
                      <a:pt x="25" y="1354"/>
                    </a:lnTo>
                    <a:lnTo>
                      <a:pt x="27" y="1354"/>
                    </a:lnTo>
                    <a:lnTo>
                      <a:pt x="29" y="1354"/>
                    </a:lnTo>
                    <a:lnTo>
                      <a:pt x="32" y="1361"/>
                    </a:lnTo>
                    <a:lnTo>
                      <a:pt x="30" y="1361"/>
                    </a:lnTo>
                    <a:lnTo>
                      <a:pt x="28" y="1362"/>
                    </a:lnTo>
                    <a:lnTo>
                      <a:pt x="26" y="1362"/>
                    </a:lnTo>
                    <a:lnTo>
                      <a:pt x="23" y="1363"/>
                    </a:lnTo>
                    <a:lnTo>
                      <a:pt x="22" y="1361"/>
                    </a:lnTo>
                    <a:lnTo>
                      <a:pt x="22" y="1359"/>
                    </a:lnTo>
                    <a:lnTo>
                      <a:pt x="20" y="1355"/>
                    </a:lnTo>
                    <a:lnTo>
                      <a:pt x="20" y="1353"/>
                    </a:lnTo>
                    <a:lnTo>
                      <a:pt x="19" y="1351"/>
                    </a:lnTo>
                    <a:lnTo>
                      <a:pt x="18" y="1350"/>
                    </a:lnTo>
                    <a:lnTo>
                      <a:pt x="17" y="1348"/>
                    </a:lnTo>
                    <a:lnTo>
                      <a:pt x="15" y="1348"/>
                    </a:lnTo>
                    <a:lnTo>
                      <a:pt x="13" y="1349"/>
                    </a:lnTo>
                    <a:lnTo>
                      <a:pt x="12" y="1346"/>
                    </a:lnTo>
                    <a:lnTo>
                      <a:pt x="12" y="1344"/>
                    </a:lnTo>
                    <a:lnTo>
                      <a:pt x="14" y="1343"/>
                    </a:lnTo>
                    <a:lnTo>
                      <a:pt x="16" y="1343"/>
                    </a:lnTo>
                    <a:lnTo>
                      <a:pt x="15" y="1341"/>
                    </a:lnTo>
                    <a:lnTo>
                      <a:pt x="14" y="1339"/>
                    </a:lnTo>
                    <a:lnTo>
                      <a:pt x="16" y="1339"/>
                    </a:lnTo>
                    <a:lnTo>
                      <a:pt x="18" y="1339"/>
                    </a:lnTo>
                    <a:lnTo>
                      <a:pt x="18" y="1337"/>
                    </a:lnTo>
                    <a:lnTo>
                      <a:pt x="17" y="1335"/>
                    </a:lnTo>
                    <a:lnTo>
                      <a:pt x="19" y="1334"/>
                    </a:lnTo>
                    <a:lnTo>
                      <a:pt x="21" y="1334"/>
                    </a:lnTo>
                    <a:lnTo>
                      <a:pt x="26" y="1333"/>
                    </a:lnTo>
                    <a:lnTo>
                      <a:pt x="30" y="13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8" name="Freeform 368">
                <a:extLst>
                  <a:ext uri="{FF2B5EF4-FFF2-40B4-BE49-F238E27FC236}">
                    <a16:creationId xmlns:a16="http://schemas.microsoft.com/office/drawing/2014/main" id="{C58A87FF-5E8D-4A4F-8650-7C7ADA474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" y="2859"/>
                <a:ext cx="1" cy="2"/>
              </a:xfrm>
              <a:custGeom>
                <a:avLst/>
                <a:gdLst>
                  <a:gd name="T0" fmla="*/ 2 w 20"/>
                  <a:gd name="T1" fmla="*/ 27 h 34"/>
                  <a:gd name="T2" fmla="*/ 1 w 20"/>
                  <a:gd name="T3" fmla="*/ 23 h 34"/>
                  <a:gd name="T4" fmla="*/ 4 w 20"/>
                  <a:gd name="T5" fmla="*/ 22 h 34"/>
                  <a:gd name="T6" fmla="*/ 3 w 20"/>
                  <a:gd name="T7" fmla="*/ 19 h 34"/>
                  <a:gd name="T8" fmla="*/ 7 w 20"/>
                  <a:gd name="T9" fmla="*/ 17 h 34"/>
                  <a:gd name="T10" fmla="*/ 6 w 20"/>
                  <a:gd name="T11" fmla="*/ 13 h 34"/>
                  <a:gd name="T12" fmla="*/ 2 w 20"/>
                  <a:gd name="T13" fmla="*/ 14 h 34"/>
                  <a:gd name="T14" fmla="*/ 0 w 20"/>
                  <a:gd name="T15" fmla="*/ 10 h 34"/>
                  <a:gd name="T16" fmla="*/ 4 w 20"/>
                  <a:gd name="T17" fmla="*/ 9 h 34"/>
                  <a:gd name="T18" fmla="*/ 3 w 20"/>
                  <a:gd name="T19" fmla="*/ 6 h 34"/>
                  <a:gd name="T20" fmla="*/ 1 w 20"/>
                  <a:gd name="T21" fmla="*/ 1 h 34"/>
                  <a:gd name="T22" fmla="*/ 5 w 20"/>
                  <a:gd name="T23" fmla="*/ 0 h 34"/>
                  <a:gd name="T24" fmla="*/ 7 w 20"/>
                  <a:gd name="T25" fmla="*/ 5 h 34"/>
                  <a:gd name="T26" fmla="*/ 11 w 20"/>
                  <a:gd name="T27" fmla="*/ 4 h 34"/>
                  <a:gd name="T28" fmla="*/ 16 w 20"/>
                  <a:gd name="T29" fmla="*/ 15 h 34"/>
                  <a:gd name="T30" fmla="*/ 17 w 20"/>
                  <a:gd name="T31" fmla="*/ 20 h 34"/>
                  <a:gd name="T32" fmla="*/ 12 w 20"/>
                  <a:gd name="T33" fmla="*/ 21 h 34"/>
                  <a:gd name="T34" fmla="*/ 11 w 20"/>
                  <a:gd name="T35" fmla="*/ 16 h 34"/>
                  <a:gd name="T36" fmla="*/ 7 w 20"/>
                  <a:gd name="T37" fmla="*/ 17 h 34"/>
                  <a:gd name="T38" fmla="*/ 8 w 20"/>
                  <a:gd name="T39" fmla="*/ 21 h 34"/>
                  <a:gd name="T40" fmla="*/ 4 w 20"/>
                  <a:gd name="T41" fmla="*/ 22 h 34"/>
                  <a:gd name="T42" fmla="*/ 6 w 20"/>
                  <a:gd name="T43" fmla="*/ 26 h 34"/>
                  <a:gd name="T44" fmla="*/ 17 w 20"/>
                  <a:gd name="T45" fmla="*/ 24 h 34"/>
                  <a:gd name="T46" fmla="*/ 20 w 20"/>
                  <a:gd name="T47" fmla="*/ 26 h 34"/>
                  <a:gd name="T48" fmla="*/ 18 w 20"/>
                  <a:gd name="T49" fmla="*/ 28 h 34"/>
                  <a:gd name="T50" fmla="*/ 18 w 20"/>
                  <a:gd name="T51" fmla="*/ 32 h 34"/>
                  <a:gd name="T52" fmla="*/ 13 w 20"/>
                  <a:gd name="T53" fmla="*/ 33 h 34"/>
                  <a:gd name="T54" fmla="*/ 11 w 20"/>
                  <a:gd name="T55" fmla="*/ 29 h 34"/>
                  <a:gd name="T56" fmla="*/ 7 w 20"/>
                  <a:gd name="T57" fmla="*/ 30 h 34"/>
                  <a:gd name="T58" fmla="*/ 9 w 20"/>
                  <a:gd name="T59" fmla="*/ 33 h 34"/>
                  <a:gd name="T60" fmla="*/ 5 w 20"/>
                  <a:gd name="T61" fmla="*/ 34 h 34"/>
                  <a:gd name="T62" fmla="*/ 3 w 20"/>
                  <a:gd name="T6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34">
                    <a:moveTo>
                      <a:pt x="3" y="30"/>
                    </a:move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8"/>
                    </a:lnTo>
                    <a:lnTo>
                      <a:pt x="16" y="15"/>
                    </a:lnTo>
                    <a:lnTo>
                      <a:pt x="17" y="17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6" y="26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4" y="32"/>
                    </a:lnTo>
                    <a:lnTo>
                      <a:pt x="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9" name="Freeform 369">
                <a:extLst>
                  <a:ext uri="{FF2B5EF4-FFF2-40B4-BE49-F238E27FC236}">
                    <a16:creationId xmlns:a16="http://schemas.microsoft.com/office/drawing/2014/main" id="{090DF2CB-25FA-4C68-86BC-04B7D5459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24"/>
                <a:ext cx="1" cy="1"/>
              </a:xfrm>
              <a:custGeom>
                <a:avLst/>
                <a:gdLst>
                  <a:gd name="T0" fmla="*/ 12 w 15"/>
                  <a:gd name="T1" fmla="*/ 17 h 17"/>
                  <a:gd name="T2" fmla="*/ 9 w 15"/>
                  <a:gd name="T3" fmla="*/ 17 h 17"/>
                  <a:gd name="T4" fmla="*/ 7 w 15"/>
                  <a:gd name="T5" fmla="*/ 17 h 17"/>
                  <a:gd name="T6" fmla="*/ 6 w 15"/>
                  <a:gd name="T7" fmla="*/ 15 h 17"/>
                  <a:gd name="T8" fmla="*/ 6 w 15"/>
                  <a:gd name="T9" fmla="*/ 13 h 17"/>
                  <a:gd name="T10" fmla="*/ 6 w 15"/>
                  <a:gd name="T11" fmla="*/ 11 h 17"/>
                  <a:gd name="T12" fmla="*/ 5 w 15"/>
                  <a:gd name="T13" fmla="*/ 9 h 17"/>
                  <a:gd name="T14" fmla="*/ 5 w 15"/>
                  <a:gd name="T15" fmla="*/ 7 h 17"/>
                  <a:gd name="T16" fmla="*/ 5 w 15"/>
                  <a:gd name="T17" fmla="*/ 4 h 17"/>
                  <a:gd name="T18" fmla="*/ 3 w 15"/>
                  <a:gd name="T19" fmla="*/ 4 h 17"/>
                  <a:gd name="T20" fmla="*/ 1 w 15"/>
                  <a:gd name="T21" fmla="*/ 4 h 17"/>
                  <a:gd name="T22" fmla="*/ 0 w 15"/>
                  <a:gd name="T23" fmla="*/ 2 h 17"/>
                  <a:gd name="T24" fmla="*/ 0 w 15"/>
                  <a:gd name="T25" fmla="*/ 0 h 17"/>
                  <a:gd name="T26" fmla="*/ 2 w 15"/>
                  <a:gd name="T27" fmla="*/ 0 h 17"/>
                  <a:gd name="T28" fmla="*/ 4 w 15"/>
                  <a:gd name="T29" fmla="*/ 0 h 17"/>
                  <a:gd name="T30" fmla="*/ 4 w 15"/>
                  <a:gd name="T31" fmla="*/ 2 h 17"/>
                  <a:gd name="T32" fmla="*/ 5 w 15"/>
                  <a:gd name="T33" fmla="*/ 4 h 17"/>
                  <a:gd name="T34" fmla="*/ 7 w 15"/>
                  <a:gd name="T35" fmla="*/ 4 h 17"/>
                  <a:gd name="T36" fmla="*/ 9 w 15"/>
                  <a:gd name="T37" fmla="*/ 4 h 17"/>
                  <a:gd name="T38" fmla="*/ 12 w 15"/>
                  <a:gd name="T39" fmla="*/ 4 h 17"/>
                  <a:gd name="T40" fmla="*/ 14 w 15"/>
                  <a:gd name="T41" fmla="*/ 4 h 17"/>
                  <a:gd name="T42" fmla="*/ 14 w 15"/>
                  <a:gd name="T43" fmla="*/ 7 h 17"/>
                  <a:gd name="T44" fmla="*/ 14 w 15"/>
                  <a:gd name="T45" fmla="*/ 9 h 17"/>
                  <a:gd name="T46" fmla="*/ 15 w 15"/>
                  <a:gd name="T47" fmla="*/ 11 h 17"/>
                  <a:gd name="T48" fmla="*/ 15 w 15"/>
                  <a:gd name="T49" fmla="*/ 13 h 17"/>
                  <a:gd name="T50" fmla="*/ 13 w 15"/>
                  <a:gd name="T51" fmla="*/ 13 h 17"/>
                  <a:gd name="T52" fmla="*/ 10 w 15"/>
                  <a:gd name="T53" fmla="*/ 13 h 17"/>
                  <a:gd name="T54" fmla="*/ 10 w 15"/>
                  <a:gd name="T55" fmla="*/ 15 h 17"/>
                  <a:gd name="T56" fmla="*/ 12 w 15"/>
                  <a:gd name="T5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lnTo>
                      <a:pt x="9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0" name="Freeform 370">
                <a:extLst>
                  <a:ext uri="{FF2B5EF4-FFF2-40B4-BE49-F238E27FC236}">
                    <a16:creationId xmlns:a16="http://schemas.microsoft.com/office/drawing/2014/main" id="{32A4C30B-04AA-4A21-BEE1-D3B337A12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" y="2845"/>
                <a:ext cx="1" cy="1"/>
              </a:xfrm>
              <a:custGeom>
                <a:avLst/>
                <a:gdLst>
                  <a:gd name="T0" fmla="*/ 17 w 17"/>
                  <a:gd name="T1" fmla="*/ 22 h 22"/>
                  <a:gd name="T2" fmla="*/ 15 w 17"/>
                  <a:gd name="T3" fmla="*/ 22 h 22"/>
                  <a:gd name="T4" fmla="*/ 12 w 17"/>
                  <a:gd name="T5" fmla="*/ 22 h 22"/>
                  <a:gd name="T6" fmla="*/ 11 w 17"/>
                  <a:gd name="T7" fmla="*/ 19 h 22"/>
                  <a:gd name="T8" fmla="*/ 11 w 17"/>
                  <a:gd name="T9" fmla="*/ 17 h 22"/>
                  <a:gd name="T10" fmla="*/ 9 w 17"/>
                  <a:gd name="T11" fmla="*/ 17 h 22"/>
                  <a:gd name="T12" fmla="*/ 7 w 17"/>
                  <a:gd name="T13" fmla="*/ 17 h 22"/>
                  <a:gd name="T14" fmla="*/ 6 w 17"/>
                  <a:gd name="T15" fmla="*/ 15 h 22"/>
                  <a:gd name="T16" fmla="*/ 6 w 17"/>
                  <a:gd name="T17" fmla="*/ 13 h 22"/>
                  <a:gd name="T18" fmla="*/ 6 w 17"/>
                  <a:gd name="T19" fmla="*/ 11 h 22"/>
                  <a:gd name="T20" fmla="*/ 5 w 17"/>
                  <a:gd name="T21" fmla="*/ 9 h 22"/>
                  <a:gd name="T22" fmla="*/ 3 w 17"/>
                  <a:gd name="T23" fmla="*/ 9 h 22"/>
                  <a:gd name="T24" fmla="*/ 1 w 17"/>
                  <a:gd name="T25" fmla="*/ 9 h 22"/>
                  <a:gd name="T26" fmla="*/ 1 w 17"/>
                  <a:gd name="T27" fmla="*/ 7 h 22"/>
                  <a:gd name="T28" fmla="*/ 0 w 17"/>
                  <a:gd name="T29" fmla="*/ 5 h 22"/>
                  <a:gd name="T30" fmla="*/ 2 w 17"/>
                  <a:gd name="T31" fmla="*/ 5 h 22"/>
                  <a:gd name="T32" fmla="*/ 4 w 17"/>
                  <a:gd name="T33" fmla="*/ 5 h 22"/>
                  <a:gd name="T34" fmla="*/ 4 w 17"/>
                  <a:gd name="T35" fmla="*/ 2 h 22"/>
                  <a:gd name="T36" fmla="*/ 3 w 17"/>
                  <a:gd name="T37" fmla="*/ 0 h 22"/>
                  <a:gd name="T38" fmla="*/ 6 w 17"/>
                  <a:gd name="T39" fmla="*/ 0 h 22"/>
                  <a:gd name="T40" fmla="*/ 8 w 17"/>
                  <a:gd name="T41" fmla="*/ 0 h 22"/>
                  <a:gd name="T42" fmla="*/ 8 w 17"/>
                  <a:gd name="T43" fmla="*/ 2 h 22"/>
                  <a:gd name="T44" fmla="*/ 8 w 17"/>
                  <a:gd name="T45" fmla="*/ 5 h 22"/>
                  <a:gd name="T46" fmla="*/ 6 w 17"/>
                  <a:gd name="T47" fmla="*/ 5 h 22"/>
                  <a:gd name="T48" fmla="*/ 4 w 17"/>
                  <a:gd name="T49" fmla="*/ 5 h 22"/>
                  <a:gd name="T50" fmla="*/ 5 w 17"/>
                  <a:gd name="T51" fmla="*/ 7 h 22"/>
                  <a:gd name="T52" fmla="*/ 5 w 17"/>
                  <a:gd name="T53" fmla="*/ 9 h 22"/>
                  <a:gd name="T54" fmla="*/ 7 w 17"/>
                  <a:gd name="T55" fmla="*/ 9 h 22"/>
                  <a:gd name="T56" fmla="*/ 9 w 17"/>
                  <a:gd name="T57" fmla="*/ 9 h 22"/>
                  <a:gd name="T58" fmla="*/ 10 w 17"/>
                  <a:gd name="T59" fmla="*/ 11 h 22"/>
                  <a:gd name="T60" fmla="*/ 10 w 17"/>
                  <a:gd name="T61" fmla="*/ 13 h 22"/>
                  <a:gd name="T62" fmla="*/ 12 w 17"/>
                  <a:gd name="T63" fmla="*/ 13 h 22"/>
                  <a:gd name="T64" fmla="*/ 15 w 17"/>
                  <a:gd name="T65" fmla="*/ 13 h 22"/>
                  <a:gd name="T66" fmla="*/ 16 w 17"/>
                  <a:gd name="T67" fmla="*/ 15 h 22"/>
                  <a:gd name="T68" fmla="*/ 16 w 17"/>
                  <a:gd name="T69" fmla="*/ 17 h 22"/>
                  <a:gd name="T70" fmla="*/ 17 w 17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15" y="22"/>
                    </a:lnTo>
                    <a:lnTo>
                      <a:pt x="12" y="22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1" name="Freeform 371">
                <a:extLst>
                  <a:ext uri="{FF2B5EF4-FFF2-40B4-BE49-F238E27FC236}">
                    <a16:creationId xmlns:a16="http://schemas.microsoft.com/office/drawing/2014/main" id="{362357DF-5AC9-4509-8023-B2E374E76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837"/>
                <a:ext cx="1" cy="1"/>
              </a:xfrm>
              <a:custGeom>
                <a:avLst/>
                <a:gdLst>
                  <a:gd name="T0" fmla="*/ 7 w 18"/>
                  <a:gd name="T1" fmla="*/ 12 h 12"/>
                  <a:gd name="T2" fmla="*/ 6 w 18"/>
                  <a:gd name="T3" fmla="*/ 10 h 12"/>
                  <a:gd name="T4" fmla="*/ 6 w 18"/>
                  <a:gd name="T5" fmla="*/ 8 h 12"/>
                  <a:gd name="T6" fmla="*/ 3 w 18"/>
                  <a:gd name="T7" fmla="*/ 8 h 12"/>
                  <a:gd name="T8" fmla="*/ 1 w 18"/>
                  <a:gd name="T9" fmla="*/ 8 h 12"/>
                  <a:gd name="T10" fmla="*/ 0 w 18"/>
                  <a:gd name="T11" fmla="*/ 6 h 12"/>
                  <a:gd name="T12" fmla="*/ 0 w 18"/>
                  <a:gd name="T13" fmla="*/ 4 h 12"/>
                  <a:gd name="T14" fmla="*/ 0 w 18"/>
                  <a:gd name="T15" fmla="*/ 2 h 12"/>
                  <a:gd name="T16" fmla="*/ 0 w 18"/>
                  <a:gd name="T17" fmla="*/ 0 h 12"/>
                  <a:gd name="T18" fmla="*/ 2 w 18"/>
                  <a:gd name="T19" fmla="*/ 0 h 12"/>
                  <a:gd name="T20" fmla="*/ 4 w 18"/>
                  <a:gd name="T21" fmla="*/ 0 h 12"/>
                  <a:gd name="T22" fmla="*/ 4 w 18"/>
                  <a:gd name="T23" fmla="*/ 2 h 12"/>
                  <a:gd name="T24" fmla="*/ 4 w 18"/>
                  <a:gd name="T25" fmla="*/ 4 h 12"/>
                  <a:gd name="T26" fmla="*/ 6 w 18"/>
                  <a:gd name="T27" fmla="*/ 6 h 12"/>
                  <a:gd name="T28" fmla="*/ 6 w 18"/>
                  <a:gd name="T29" fmla="*/ 8 h 12"/>
                  <a:gd name="T30" fmla="*/ 8 w 18"/>
                  <a:gd name="T31" fmla="*/ 8 h 12"/>
                  <a:gd name="T32" fmla="*/ 10 w 18"/>
                  <a:gd name="T33" fmla="*/ 8 h 12"/>
                  <a:gd name="T34" fmla="*/ 12 w 18"/>
                  <a:gd name="T35" fmla="*/ 8 h 12"/>
                  <a:gd name="T36" fmla="*/ 14 w 18"/>
                  <a:gd name="T37" fmla="*/ 8 h 12"/>
                  <a:gd name="T38" fmla="*/ 14 w 18"/>
                  <a:gd name="T39" fmla="*/ 6 h 12"/>
                  <a:gd name="T40" fmla="*/ 13 w 18"/>
                  <a:gd name="T41" fmla="*/ 4 h 12"/>
                  <a:gd name="T42" fmla="*/ 15 w 18"/>
                  <a:gd name="T43" fmla="*/ 4 h 12"/>
                  <a:gd name="T44" fmla="*/ 17 w 18"/>
                  <a:gd name="T45" fmla="*/ 4 h 12"/>
                  <a:gd name="T46" fmla="*/ 18 w 18"/>
                  <a:gd name="T47" fmla="*/ 6 h 12"/>
                  <a:gd name="T48" fmla="*/ 18 w 18"/>
                  <a:gd name="T49" fmla="*/ 8 h 12"/>
                  <a:gd name="T50" fmla="*/ 16 w 18"/>
                  <a:gd name="T51" fmla="*/ 8 h 12"/>
                  <a:gd name="T52" fmla="*/ 14 w 18"/>
                  <a:gd name="T53" fmla="*/ 8 h 12"/>
                  <a:gd name="T54" fmla="*/ 14 w 18"/>
                  <a:gd name="T55" fmla="*/ 10 h 12"/>
                  <a:gd name="T56" fmla="*/ 15 w 18"/>
                  <a:gd name="T57" fmla="*/ 12 h 12"/>
                  <a:gd name="T58" fmla="*/ 13 w 18"/>
                  <a:gd name="T59" fmla="*/ 12 h 12"/>
                  <a:gd name="T60" fmla="*/ 11 w 18"/>
                  <a:gd name="T61" fmla="*/ 12 h 12"/>
                  <a:gd name="T62" fmla="*/ 7 w 18"/>
                  <a:gd name="T6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2">
                    <a:moveTo>
                      <a:pt x="7" y="12"/>
                    </a:moveTo>
                    <a:lnTo>
                      <a:pt x="6" y="10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2" name="Freeform 372">
                <a:extLst>
                  <a:ext uri="{FF2B5EF4-FFF2-40B4-BE49-F238E27FC236}">
                    <a16:creationId xmlns:a16="http://schemas.microsoft.com/office/drawing/2014/main" id="{AB77A029-988C-4ACF-9E1E-F10DD09D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37"/>
                <a:ext cx="1" cy="0"/>
              </a:xfrm>
              <a:custGeom>
                <a:avLst/>
                <a:gdLst>
                  <a:gd name="T0" fmla="*/ 4 w 12"/>
                  <a:gd name="T1" fmla="*/ 5 h 9"/>
                  <a:gd name="T2" fmla="*/ 4 w 12"/>
                  <a:gd name="T3" fmla="*/ 6 h 9"/>
                  <a:gd name="T4" fmla="*/ 5 w 12"/>
                  <a:gd name="T5" fmla="*/ 9 h 9"/>
                  <a:gd name="T6" fmla="*/ 3 w 12"/>
                  <a:gd name="T7" fmla="*/ 9 h 9"/>
                  <a:gd name="T8" fmla="*/ 1 w 12"/>
                  <a:gd name="T9" fmla="*/ 8 h 9"/>
                  <a:gd name="T10" fmla="*/ 0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5 h 9"/>
                  <a:gd name="T18" fmla="*/ 4 w 12"/>
                  <a:gd name="T19" fmla="*/ 2 h 9"/>
                  <a:gd name="T20" fmla="*/ 3 w 12"/>
                  <a:gd name="T21" fmla="*/ 0 h 9"/>
                  <a:gd name="T22" fmla="*/ 5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2 w 12"/>
                  <a:gd name="T31" fmla="*/ 2 h 9"/>
                  <a:gd name="T32" fmla="*/ 12 w 12"/>
                  <a:gd name="T33" fmla="*/ 5 h 9"/>
                  <a:gd name="T34" fmla="*/ 10 w 12"/>
                  <a:gd name="T35" fmla="*/ 5 h 9"/>
                  <a:gd name="T36" fmla="*/ 8 w 12"/>
                  <a:gd name="T37" fmla="*/ 5 h 9"/>
                  <a:gd name="T38" fmla="*/ 6 w 12"/>
                  <a:gd name="T39" fmla="*/ 5 h 9"/>
                  <a:gd name="T40" fmla="*/ 4 w 12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5"/>
                    </a:moveTo>
                    <a:lnTo>
                      <a:pt x="4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3" name="Freeform 373">
                <a:extLst>
                  <a:ext uri="{FF2B5EF4-FFF2-40B4-BE49-F238E27FC236}">
                    <a16:creationId xmlns:a16="http://schemas.microsoft.com/office/drawing/2014/main" id="{DD7B7EC7-9D1B-4969-B8AA-502877D66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831"/>
                <a:ext cx="1" cy="1"/>
              </a:xfrm>
              <a:custGeom>
                <a:avLst/>
                <a:gdLst>
                  <a:gd name="T0" fmla="*/ 5 w 14"/>
                  <a:gd name="T1" fmla="*/ 5 h 13"/>
                  <a:gd name="T2" fmla="*/ 7 w 14"/>
                  <a:gd name="T3" fmla="*/ 5 h 13"/>
                  <a:gd name="T4" fmla="*/ 10 w 14"/>
                  <a:gd name="T5" fmla="*/ 5 h 13"/>
                  <a:gd name="T6" fmla="*/ 8 w 14"/>
                  <a:gd name="T7" fmla="*/ 3 h 13"/>
                  <a:gd name="T8" fmla="*/ 8 w 14"/>
                  <a:gd name="T9" fmla="*/ 0 h 13"/>
                  <a:gd name="T10" fmla="*/ 11 w 14"/>
                  <a:gd name="T11" fmla="*/ 0 h 13"/>
                  <a:gd name="T12" fmla="*/ 13 w 14"/>
                  <a:gd name="T13" fmla="*/ 0 h 13"/>
                  <a:gd name="T14" fmla="*/ 13 w 14"/>
                  <a:gd name="T15" fmla="*/ 3 h 13"/>
                  <a:gd name="T16" fmla="*/ 14 w 14"/>
                  <a:gd name="T17" fmla="*/ 5 h 13"/>
                  <a:gd name="T18" fmla="*/ 12 w 14"/>
                  <a:gd name="T19" fmla="*/ 5 h 13"/>
                  <a:gd name="T20" fmla="*/ 10 w 14"/>
                  <a:gd name="T21" fmla="*/ 5 h 13"/>
                  <a:gd name="T22" fmla="*/ 10 w 14"/>
                  <a:gd name="T23" fmla="*/ 7 h 13"/>
                  <a:gd name="T24" fmla="*/ 10 w 14"/>
                  <a:gd name="T25" fmla="*/ 9 h 13"/>
                  <a:gd name="T26" fmla="*/ 11 w 14"/>
                  <a:gd name="T27" fmla="*/ 13 h 13"/>
                  <a:gd name="T28" fmla="*/ 8 w 14"/>
                  <a:gd name="T29" fmla="*/ 13 h 13"/>
                  <a:gd name="T30" fmla="*/ 6 w 14"/>
                  <a:gd name="T31" fmla="*/ 13 h 13"/>
                  <a:gd name="T32" fmla="*/ 5 w 14"/>
                  <a:gd name="T33" fmla="*/ 11 h 13"/>
                  <a:gd name="T34" fmla="*/ 5 w 14"/>
                  <a:gd name="T35" fmla="*/ 9 h 13"/>
                  <a:gd name="T36" fmla="*/ 5 w 14"/>
                  <a:gd name="T37" fmla="*/ 7 h 13"/>
                  <a:gd name="T38" fmla="*/ 5 w 14"/>
                  <a:gd name="T39" fmla="*/ 5 h 13"/>
                  <a:gd name="T40" fmla="*/ 3 w 14"/>
                  <a:gd name="T41" fmla="*/ 5 h 13"/>
                  <a:gd name="T42" fmla="*/ 0 w 14"/>
                  <a:gd name="T43" fmla="*/ 5 h 13"/>
                  <a:gd name="T44" fmla="*/ 0 w 14"/>
                  <a:gd name="T45" fmla="*/ 3 h 13"/>
                  <a:gd name="T46" fmla="*/ 0 w 14"/>
                  <a:gd name="T47" fmla="*/ 0 h 13"/>
                  <a:gd name="T48" fmla="*/ 2 w 14"/>
                  <a:gd name="T49" fmla="*/ 0 h 13"/>
                  <a:gd name="T50" fmla="*/ 4 w 14"/>
                  <a:gd name="T51" fmla="*/ 0 h 13"/>
                  <a:gd name="T52" fmla="*/ 4 w 14"/>
                  <a:gd name="T53" fmla="*/ 3 h 13"/>
                  <a:gd name="T54" fmla="*/ 5 w 14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3">
                    <a:moveTo>
                      <a:pt x="5" y="5"/>
                    </a:moveTo>
                    <a:lnTo>
                      <a:pt x="7" y="5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4" name="Freeform 374">
                <a:extLst>
                  <a:ext uri="{FF2B5EF4-FFF2-40B4-BE49-F238E27FC236}">
                    <a16:creationId xmlns:a16="http://schemas.microsoft.com/office/drawing/2014/main" id="{37A566AB-192C-47B0-BDB6-A3B90F5CC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826"/>
                <a:ext cx="1" cy="1"/>
              </a:xfrm>
              <a:custGeom>
                <a:avLst/>
                <a:gdLst>
                  <a:gd name="T0" fmla="*/ 15 w 15"/>
                  <a:gd name="T1" fmla="*/ 14 h 14"/>
                  <a:gd name="T2" fmla="*/ 13 w 15"/>
                  <a:gd name="T3" fmla="*/ 14 h 14"/>
                  <a:gd name="T4" fmla="*/ 10 w 15"/>
                  <a:gd name="T5" fmla="*/ 13 h 14"/>
                  <a:gd name="T6" fmla="*/ 10 w 15"/>
                  <a:gd name="T7" fmla="*/ 11 h 14"/>
                  <a:gd name="T8" fmla="*/ 10 w 15"/>
                  <a:gd name="T9" fmla="*/ 9 h 14"/>
                  <a:gd name="T10" fmla="*/ 8 w 15"/>
                  <a:gd name="T11" fmla="*/ 9 h 14"/>
                  <a:gd name="T12" fmla="*/ 6 w 15"/>
                  <a:gd name="T13" fmla="*/ 9 h 14"/>
                  <a:gd name="T14" fmla="*/ 5 w 15"/>
                  <a:gd name="T15" fmla="*/ 7 h 14"/>
                  <a:gd name="T16" fmla="*/ 5 w 15"/>
                  <a:gd name="T17" fmla="*/ 5 h 14"/>
                  <a:gd name="T18" fmla="*/ 3 w 15"/>
                  <a:gd name="T19" fmla="*/ 5 h 14"/>
                  <a:gd name="T20" fmla="*/ 1 w 15"/>
                  <a:gd name="T21" fmla="*/ 5 h 14"/>
                  <a:gd name="T22" fmla="*/ 1 w 15"/>
                  <a:gd name="T23" fmla="*/ 3 h 14"/>
                  <a:gd name="T24" fmla="*/ 0 w 15"/>
                  <a:gd name="T25" fmla="*/ 0 h 14"/>
                  <a:gd name="T26" fmla="*/ 2 w 15"/>
                  <a:gd name="T27" fmla="*/ 0 h 14"/>
                  <a:gd name="T28" fmla="*/ 4 w 15"/>
                  <a:gd name="T29" fmla="*/ 0 h 14"/>
                  <a:gd name="T30" fmla="*/ 5 w 15"/>
                  <a:gd name="T31" fmla="*/ 4 h 14"/>
                  <a:gd name="T32" fmla="*/ 5 w 15"/>
                  <a:gd name="T33" fmla="*/ 5 h 14"/>
                  <a:gd name="T34" fmla="*/ 7 w 15"/>
                  <a:gd name="T35" fmla="*/ 5 h 14"/>
                  <a:gd name="T36" fmla="*/ 9 w 15"/>
                  <a:gd name="T37" fmla="*/ 6 h 14"/>
                  <a:gd name="T38" fmla="*/ 9 w 15"/>
                  <a:gd name="T39" fmla="*/ 8 h 14"/>
                  <a:gd name="T40" fmla="*/ 10 w 15"/>
                  <a:gd name="T41" fmla="*/ 9 h 14"/>
                  <a:gd name="T42" fmla="*/ 13 w 15"/>
                  <a:gd name="T43" fmla="*/ 10 h 14"/>
                  <a:gd name="T44" fmla="*/ 15 w 15"/>
                  <a:gd name="T45" fmla="*/ 10 h 14"/>
                  <a:gd name="T46" fmla="*/ 15 w 15"/>
                  <a:gd name="T47" fmla="*/ 12 h 14"/>
                  <a:gd name="T48" fmla="*/ 15 w 15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4">
                    <a:moveTo>
                      <a:pt x="15" y="14"/>
                    </a:moveTo>
                    <a:lnTo>
                      <a:pt x="13" y="14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5" name="Freeform 375">
                <a:extLst>
                  <a:ext uri="{FF2B5EF4-FFF2-40B4-BE49-F238E27FC236}">
                    <a16:creationId xmlns:a16="http://schemas.microsoft.com/office/drawing/2014/main" id="{AB873411-9AC4-49C4-BD9A-799361071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" y="2824"/>
                <a:ext cx="0" cy="1"/>
              </a:xfrm>
              <a:custGeom>
                <a:avLst/>
                <a:gdLst>
                  <a:gd name="T0" fmla="*/ 12 w 13"/>
                  <a:gd name="T1" fmla="*/ 8 h 12"/>
                  <a:gd name="T2" fmla="*/ 12 w 13"/>
                  <a:gd name="T3" fmla="*/ 10 h 12"/>
                  <a:gd name="T4" fmla="*/ 13 w 13"/>
                  <a:gd name="T5" fmla="*/ 12 h 12"/>
                  <a:gd name="T6" fmla="*/ 11 w 13"/>
                  <a:gd name="T7" fmla="*/ 12 h 12"/>
                  <a:gd name="T8" fmla="*/ 9 w 13"/>
                  <a:gd name="T9" fmla="*/ 11 h 12"/>
                  <a:gd name="T10" fmla="*/ 8 w 13"/>
                  <a:gd name="T11" fmla="*/ 9 h 12"/>
                  <a:gd name="T12" fmla="*/ 8 w 13"/>
                  <a:gd name="T13" fmla="*/ 7 h 12"/>
                  <a:gd name="T14" fmla="*/ 6 w 13"/>
                  <a:gd name="T15" fmla="*/ 7 h 12"/>
                  <a:gd name="T16" fmla="*/ 4 w 13"/>
                  <a:gd name="T17" fmla="*/ 7 h 12"/>
                  <a:gd name="T18" fmla="*/ 4 w 13"/>
                  <a:gd name="T19" fmla="*/ 8 h 12"/>
                  <a:gd name="T20" fmla="*/ 4 w 13"/>
                  <a:gd name="T21" fmla="*/ 9 h 12"/>
                  <a:gd name="T22" fmla="*/ 4 w 13"/>
                  <a:gd name="T23" fmla="*/ 11 h 12"/>
                  <a:gd name="T24" fmla="*/ 5 w 13"/>
                  <a:gd name="T25" fmla="*/ 11 h 12"/>
                  <a:gd name="T26" fmla="*/ 2 w 13"/>
                  <a:gd name="T27" fmla="*/ 11 h 12"/>
                  <a:gd name="T28" fmla="*/ 0 w 13"/>
                  <a:gd name="T29" fmla="*/ 11 h 12"/>
                  <a:gd name="T30" fmla="*/ 0 w 13"/>
                  <a:gd name="T31" fmla="*/ 9 h 12"/>
                  <a:gd name="T32" fmla="*/ 0 w 13"/>
                  <a:gd name="T33" fmla="*/ 7 h 12"/>
                  <a:gd name="T34" fmla="*/ 2 w 13"/>
                  <a:gd name="T35" fmla="*/ 7 h 12"/>
                  <a:gd name="T36" fmla="*/ 4 w 13"/>
                  <a:gd name="T37" fmla="*/ 7 h 12"/>
                  <a:gd name="T38" fmla="*/ 4 w 13"/>
                  <a:gd name="T39" fmla="*/ 5 h 12"/>
                  <a:gd name="T40" fmla="*/ 3 w 13"/>
                  <a:gd name="T41" fmla="*/ 3 h 12"/>
                  <a:gd name="T42" fmla="*/ 3 w 13"/>
                  <a:gd name="T43" fmla="*/ 1 h 12"/>
                  <a:gd name="T44" fmla="*/ 3 w 13"/>
                  <a:gd name="T45" fmla="*/ 0 h 12"/>
                  <a:gd name="T46" fmla="*/ 5 w 13"/>
                  <a:gd name="T47" fmla="*/ 0 h 12"/>
                  <a:gd name="T48" fmla="*/ 7 w 13"/>
                  <a:gd name="T49" fmla="*/ 0 h 12"/>
                  <a:gd name="T50" fmla="*/ 7 w 13"/>
                  <a:gd name="T51" fmla="*/ 2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7 h 12"/>
                  <a:gd name="T58" fmla="*/ 10 w 13"/>
                  <a:gd name="T59" fmla="*/ 8 h 12"/>
                  <a:gd name="T60" fmla="*/ 12 w 13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2">
                    <a:moveTo>
                      <a:pt x="12" y="8"/>
                    </a:moveTo>
                    <a:lnTo>
                      <a:pt x="12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6" name="Freeform 376">
                <a:extLst>
                  <a:ext uri="{FF2B5EF4-FFF2-40B4-BE49-F238E27FC236}">
                    <a16:creationId xmlns:a16="http://schemas.microsoft.com/office/drawing/2014/main" id="{BBCC2EE5-151B-4D69-AF20-64E8899DA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21"/>
                <a:ext cx="1" cy="2"/>
              </a:xfrm>
              <a:custGeom>
                <a:avLst/>
                <a:gdLst>
                  <a:gd name="T0" fmla="*/ 10 w 21"/>
                  <a:gd name="T1" fmla="*/ 25 h 33"/>
                  <a:gd name="T2" fmla="*/ 9 w 21"/>
                  <a:gd name="T3" fmla="*/ 23 h 33"/>
                  <a:gd name="T4" fmla="*/ 9 w 21"/>
                  <a:gd name="T5" fmla="*/ 22 h 33"/>
                  <a:gd name="T6" fmla="*/ 7 w 21"/>
                  <a:gd name="T7" fmla="*/ 21 h 33"/>
                  <a:gd name="T8" fmla="*/ 5 w 21"/>
                  <a:gd name="T9" fmla="*/ 21 h 33"/>
                  <a:gd name="T10" fmla="*/ 3 w 21"/>
                  <a:gd name="T11" fmla="*/ 21 h 33"/>
                  <a:gd name="T12" fmla="*/ 1 w 21"/>
                  <a:gd name="T13" fmla="*/ 21 h 33"/>
                  <a:gd name="T14" fmla="*/ 1 w 21"/>
                  <a:gd name="T15" fmla="*/ 18 h 33"/>
                  <a:gd name="T16" fmla="*/ 0 w 21"/>
                  <a:gd name="T17" fmla="*/ 16 h 33"/>
                  <a:gd name="T18" fmla="*/ 2 w 21"/>
                  <a:gd name="T19" fmla="*/ 16 h 33"/>
                  <a:gd name="T20" fmla="*/ 4 w 21"/>
                  <a:gd name="T21" fmla="*/ 16 h 33"/>
                  <a:gd name="T22" fmla="*/ 4 w 21"/>
                  <a:gd name="T23" fmla="*/ 15 h 33"/>
                  <a:gd name="T24" fmla="*/ 4 w 21"/>
                  <a:gd name="T25" fmla="*/ 13 h 33"/>
                  <a:gd name="T26" fmla="*/ 6 w 21"/>
                  <a:gd name="T27" fmla="*/ 13 h 33"/>
                  <a:gd name="T28" fmla="*/ 8 w 21"/>
                  <a:gd name="T29" fmla="*/ 13 h 33"/>
                  <a:gd name="T30" fmla="*/ 7 w 21"/>
                  <a:gd name="T31" fmla="*/ 11 h 33"/>
                  <a:gd name="T32" fmla="*/ 7 w 21"/>
                  <a:gd name="T33" fmla="*/ 9 h 33"/>
                  <a:gd name="T34" fmla="*/ 9 w 21"/>
                  <a:gd name="T35" fmla="*/ 9 h 33"/>
                  <a:gd name="T36" fmla="*/ 11 w 21"/>
                  <a:gd name="T37" fmla="*/ 9 h 33"/>
                  <a:gd name="T38" fmla="*/ 11 w 21"/>
                  <a:gd name="T39" fmla="*/ 7 h 33"/>
                  <a:gd name="T40" fmla="*/ 10 w 21"/>
                  <a:gd name="T41" fmla="*/ 5 h 33"/>
                  <a:gd name="T42" fmla="*/ 12 w 21"/>
                  <a:gd name="T43" fmla="*/ 5 h 33"/>
                  <a:gd name="T44" fmla="*/ 14 w 21"/>
                  <a:gd name="T45" fmla="*/ 5 h 33"/>
                  <a:gd name="T46" fmla="*/ 14 w 21"/>
                  <a:gd name="T47" fmla="*/ 3 h 33"/>
                  <a:gd name="T48" fmla="*/ 14 w 21"/>
                  <a:gd name="T49" fmla="*/ 0 h 33"/>
                  <a:gd name="T50" fmla="*/ 17 w 21"/>
                  <a:gd name="T51" fmla="*/ 0 h 33"/>
                  <a:gd name="T52" fmla="*/ 19 w 21"/>
                  <a:gd name="T53" fmla="*/ 0 h 33"/>
                  <a:gd name="T54" fmla="*/ 19 w 21"/>
                  <a:gd name="T55" fmla="*/ 3 h 33"/>
                  <a:gd name="T56" fmla="*/ 20 w 21"/>
                  <a:gd name="T57" fmla="*/ 5 h 33"/>
                  <a:gd name="T58" fmla="*/ 21 w 21"/>
                  <a:gd name="T59" fmla="*/ 13 h 33"/>
                  <a:gd name="T60" fmla="*/ 19 w 21"/>
                  <a:gd name="T61" fmla="*/ 13 h 33"/>
                  <a:gd name="T62" fmla="*/ 17 w 21"/>
                  <a:gd name="T63" fmla="*/ 13 h 33"/>
                  <a:gd name="T64" fmla="*/ 17 w 21"/>
                  <a:gd name="T65" fmla="*/ 11 h 33"/>
                  <a:gd name="T66" fmla="*/ 15 w 21"/>
                  <a:gd name="T67" fmla="*/ 9 h 33"/>
                  <a:gd name="T68" fmla="*/ 13 w 21"/>
                  <a:gd name="T69" fmla="*/ 9 h 33"/>
                  <a:gd name="T70" fmla="*/ 11 w 21"/>
                  <a:gd name="T71" fmla="*/ 9 h 33"/>
                  <a:gd name="T72" fmla="*/ 11 w 21"/>
                  <a:gd name="T73" fmla="*/ 11 h 33"/>
                  <a:gd name="T74" fmla="*/ 12 w 21"/>
                  <a:gd name="T75" fmla="*/ 13 h 33"/>
                  <a:gd name="T76" fmla="*/ 10 w 21"/>
                  <a:gd name="T77" fmla="*/ 13 h 33"/>
                  <a:gd name="T78" fmla="*/ 8 w 21"/>
                  <a:gd name="T79" fmla="*/ 13 h 33"/>
                  <a:gd name="T80" fmla="*/ 8 w 21"/>
                  <a:gd name="T81" fmla="*/ 15 h 33"/>
                  <a:gd name="T82" fmla="*/ 8 w 21"/>
                  <a:gd name="T83" fmla="*/ 17 h 33"/>
                  <a:gd name="T84" fmla="*/ 9 w 21"/>
                  <a:gd name="T85" fmla="*/ 20 h 33"/>
                  <a:gd name="T86" fmla="*/ 9 w 21"/>
                  <a:gd name="T87" fmla="*/ 22 h 33"/>
                  <a:gd name="T88" fmla="*/ 11 w 21"/>
                  <a:gd name="T89" fmla="*/ 22 h 33"/>
                  <a:gd name="T90" fmla="*/ 13 w 21"/>
                  <a:gd name="T91" fmla="*/ 22 h 33"/>
                  <a:gd name="T92" fmla="*/ 14 w 21"/>
                  <a:gd name="T93" fmla="*/ 24 h 33"/>
                  <a:gd name="T94" fmla="*/ 14 w 21"/>
                  <a:gd name="T95" fmla="*/ 26 h 33"/>
                  <a:gd name="T96" fmla="*/ 10 w 21"/>
                  <a:gd name="T97" fmla="*/ 25 h 33"/>
                  <a:gd name="T98" fmla="*/ 10 w 21"/>
                  <a:gd name="T99" fmla="*/ 27 h 33"/>
                  <a:gd name="T100" fmla="*/ 10 w 21"/>
                  <a:gd name="T101" fmla="*/ 29 h 33"/>
                  <a:gd name="T102" fmla="*/ 11 w 21"/>
                  <a:gd name="T103" fmla="*/ 31 h 33"/>
                  <a:gd name="T104" fmla="*/ 11 w 21"/>
                  <a:gd name="T105" fmla="*/ 33 h 33"/>
                  <a:gd name="T106" fmla="*/ 9 w 21"/>
                  <a:gd name="T107" fmla="*/ 33 h 33"/>
                  <a:gd name="T108" fmla="*/ 7 w 21"/>
                  <a:gd name="T109" fmla="*/ 33 h 33"/>
                  <a:gd name="T110" fmla="*/ 7 w 21"/>
                  <a:gd name="T111" fmla="*/ 31 h 33"/>
                  <a:gd name="T112" fmla="*/ 6 w 21"/>
                  <a:gd name="T113" fmla="*/ 29 h 33"/>
                  <a:gd name="T114" fmla="*/ 6 w 21"/>
                  <a:gd name="T115" fmla="*/ 27 h 33"/>
                  <a:gd name="T116" fmla="*/ 6 w 21"/>
                  <a:gd name="T117" fmla="*/ 25 h 33"/>
                  <a:gd name="T118" fmla="*/ 8 w 21"/>
                  <a:gd name="T119" fmla="*/ 25 h 33"/>
                  <a:gd name="T120" fmla="*/ 10 w 21"/>
                  <a:gd name="T121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" h="33">
                    <a:moveTo>
                      <a:pt x="10" y="25"/>
                    </a:moveTo>
                    <a:lnTo>
                      <a:pt x="9" y="23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7" name="Freeform 377">
                <a:extLst>
                  <a:ext uri="{FF2B5EF4-FFF2-40B4-BE49-F238E27FC236}">
                    <a16:creationId xmlns:a16="http://schemas.microsoft.com/office/drawing/2014/main" id="{DBCC9FB2-7F23-4F1F-BC46-7CEECE4BC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812"/>
                <a:ext cx="1" cy="1"/>
              </a:xfrm>
              <a:custGeom>
                <a:avLst/>
                <a:gdLst>
                  <a:gd name="T0" fmla="*/ 16 w 16"/>
                  <a:gd name="T1" fmla="*/ 11 h 11"/>
                  <a:gd name="T2" fmla="*/ 12 w 16"/>
                  <a:gd name="T3" fmla="*/ 11 h 11"/>
                  <a:gd name="T4" fmla="*/ 10 w 16"/>
                  <a:gd name="T5" fmla="*/ 11 h 11"/>
                  <a:gd name="T6" fmla="*/ 8 w 16"/>
                  <a:gd name="T7" fmla="*/ 11 h 11"/>
                  <a:gd name="T8" fmla="*/ 8 w 16"/>
                  <a:gd name="T9" fmla="*/ 9 h 11"/>
                  <a:gd name="T10" fmla="*/ 7 w 16"/>
                  <a:gd name="T11" fmla="*/ 7 h 11"/>
                  <a:gd name="T12" fmla="*/ 7 w 16"/>
                  <a:gd name="T13" fmla="*/ 5 h 11"/>
                  <a:gd name="T14" fmla="*/ 6 w 16"/>
                  <a:gd name="T15" fmla="*/ 3 h 11"/>
                  <a:gd name="T16" fmla="*/ 3 w 16"/>
                  <a:gd name="T17" fmla="*/ 4 h 11"/>
                  <a:gd name="T18" fmla="*/ 1 w 16"/>
                  <a:gd name="T19" fmla="*/ 4 h 11"/>
                  <a:gd name="T20" fmla="*/ 1 w 16"/>
                  <a:gd name="T21" fmla="*/ 2 h 11"/>
                  <a:gd name="T22" fmla="*/ 0 w 16"/>
                  <a:gd name="T23" fmla="*/ 0 h 11"/>
                  <a:gd name="T24" fmla="*/ 2 w 16"/>
                  <a:gd name="T25" fmla="*/ 0 h 11"/>
                  <a:gd name="T26" fmla="*/ 4 w 16"/>
                  <a:gd name="T27" fmla="*/ 0 h 11"/>
                  <a:gd name="T28" fmla="*/ 6 w 16"/>
                  <a:gd name="T29" fmla="*/ 2 h 11"/>
                  <a:gd name="T30" fmla="*/ 6 w 16"/>
                  <a:gd name="T31" fmla="*/ 3 h 11"/>
                  <a:gd name="T32" fmla="*/ 8 w 16"/>
                  <a:gd name="T33" fmla="*/ 4 h 11"/>
                  <a:gd name="T34" fmla="*/ 10 w 16"/>
                  <a:gd name="T35" fmla="*/ 3 h 11"/>
                  <a:gd name="T36" fmla="*/ 12 w 16"/>
                  <a:gd name="T37" fmla="*/ 3 h 11"/>
                  <a:gd name="T38" fmla="*/ 14 w 16"/>
                  <a:gd name="T39" fmla="*/ 3 h 11"/>
                  <a:gd name="T40" fmla="*/ 15 w 16"/>
                  <a:gd name="T41" fmla="*/ 5 h 11"/>
                  <a:gd name="T42" fmla="*/ 15 w 16"/>
                  <a:gd name="T43" fmla="*/ 7 h 11"/>
                  <a:gd name="T44" fmla="*/ 16 w 16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8" name="Freeform 378">
                <a:extLst>
                  <a:ext uri="{FF2B5EF4-FFF2-40B4-BE49-F238E27FC236}">
                    <a16:creationId xmlns:a16="http://schemas.microsoft.com/office/drawing/2014/main" id="{384B42BE-FC84-4392-A2B5-04AD9C7DA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09"/>
                <a:ext cx="1" cy="1"/>
              </a:xfrm>
              <a:custGeom>
                <a:avLst/>
                <a:gdLst>
                  <a:gd name="T0" fmla="*/ 2 w 16"/>
                  <a:gd name="T1" fmla="*/ 13 h 17"/>
                  <a:gd name="T2" fmla="*/ 0 w 16"/>
                  <a:gd name="T3" fmla="*/ 12 h 17"/>
                  <a:gd name="T4" fmla="*/ 0 w 16"/>
                  <a:gd name="T5" fmla="*/ 9 h 17"/>
                  <a:gd name="T6" fmla="*/ 3 w 16"/>
                  <a:gd name="T7" fmla="*/ 8 h 17"/>
                  <a:gd name="T8" fmla="*/ 5 w 16"/>
                  <a:gd name="T9" fmla="*/ 8 h 17"/>
                  <a:gd name="T10" fmla="*/ 7 w 16"/>
                  <a:gd name="T11" fmla="*/ 8 h 17"/>
                  <a:gd name="T12" fmla="*/ 9 w 16"/>
                  <a:gd name="T13" fmla="*/ 8 h 17"/>
                  <a:gd name="T14" fmla="*/ 9 w 16"/>
                  <a:gd name="T15" fmla="*/ 6 h 17"/>
                  <a:gd name="T16" fmla="*/ 8 w 16"/>
                  <a:gd name="T17" fmla="*/ 4 h 17"/>
                  <a:gd name="T18" fmla="*/ 10 w 16"/>
                  <a:gd name="T19" fmla="*/ 4 h 17"/>
                  <a:gd name="T20" fmla="*/ 12 w 16"/>
                  <a:gd name="T21" fmla="*/ 4 h 17"/>
                  <a:gd name="T22" fmla="*/ 12 w 16"/>
                  <a:gd name="T23" fmla="*/ 2 h 17"/>
                  <a:gd name="T24" fmla="*/ 11 w 16"/>
                  <a:gd name="T25" fmla="*/ 0 h 17"/>
                  <a:gd name="T26" fmla="*/ 13 w 16"/>
                  <a:gd name="T27" fmla="*/ 0 h 17"/>
                  <a:gd name="T28" fmla="*/ 15 w 16"/>
                  <a:gd name="T29" fmla="*/ 0 h 17"/>
                  <a:gd name="T30" fmla="*/ 16 w 16"/>
                  <a:gd name="T31" fmla="*/ 2 h 17"/>
                  <a:gd name="T32" fmla="*/ 16 w 16"/>
                  <a:gd name="T33" fmla="*/ 4 h 17"/>
                  <a:gd name="T34" fmla="*/ 14 w 16"/>
                  <a:gd name="T35" fmla="*/ 4 h 17"/>
                  <a:gd name="T36" fmla="*/ 12 w 16"/>
                  <a:gd name="T37" fmla="*/ 4 h 17"/>
                  <a:gd name="T38" fmla="*/ 13 w 16"/>
                  <a:gd name="T39" fmla="*/ 6 h 17"/>
                  <a:gd name="T40" fmla="*/ 13 w 16"/>
                  <a:gd name="T41" fmla="*/ 8 h 17"/>
                  <a:gd name="T42" fmla="*/ 11 w 16"/>
                  <a:gd name="T43" fmla="*/ 8 h 17"/>
                  <a:gd name="T44" fmla="*/ 9 w 16"/>
                  <a:gd name="T45" fmla="*/ 8 h 17"/>
                  <a:gd name="T46" fmla="*/ 10 w 16"/>
                  <a:gd name="T47" fmla="*/ 10 h 17"/>
                  <a:gd name="T48" fmla="*/ 10 w 16"/>
                  <a:gd name="T49" fmla="*/ 13 h 17"/>
                  <a:gd name="T50" fmla="*/ 8 w 16"/>
                  <a:gd name="T51" fmla="*/ 13 h 17"/>
                  <a:gd name="T52" fmla="*/ 6 w 16"/>
                  <a:gd name="T53" fmla="*/ 13 h 17"/>
                  <a:gd name="T54" fmla="*/ 6 w 16"/>
                  <a:gd name="T55" fmla="*/ 15 h 17"/>
                  <a:gd name="T56" fmla="*/ 7 w 16"/>
                  <a:gd name="T57" fmla="*/ 17 h 17"/>
                  <a:gd name="T58" fmla="*/ 5 w 16"/>
                  <a:gd name="T59" fmla="*/ 17 h 17"/>
                  <a:gd name="T60" fmla="*/ 3 w 16"/>
                  <a:gd name="T61" fmla="*/ 17 h 17"/>
                  <a:gd name="T62" fmla="*/ 2 w 16"/>
                  <a:gd name="T63" fmla="*/ 15 h 17"/>
                  <a:gd name="T64" fmla="*/ 2 w 16"/>
                  <a:gd name="T6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3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9" name="Freeform 379">
                <a:extLst>
                  <a:ext uri="{FF2B5EF4-FFF2-40B4-BE49-F238E27FC236}">
                    <a16:creationId xmlns:a16="http://schemas.microsoft.com/office/drawing/2014/main" id="{6C064E3F-C963-4CF6-8399-0B8BBAF3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808"/>
                <a:ext cx="1" cy="1"/>
              </a:xfrm>
              <a:custGeom>
                <a:avLst/>
                <a:gdLst>
                  <a:gd name="T0" fmla="*/ 4 w 14"/>
                  <a:gd name="T1" fmla="*/ 20 h 20"/>
                  <a:gd name="T2" fmla="*/ 4 w 14"/>
                  <a:gd name="T3" fmla="*/ 19 h 20"/>
                  <a:gd name="T4" fmla="*/ 3 w 14"/>
                  <a:gd name="T5" fmla="*/ 17 h 20"/>
                  <a:gd name="T6" fmla="*/ 3 w 14"/>
                  <a:gd name="T7" fmla="*/ 15 h 20"/>
                  <a:gd name="T8" fmla="*/ 2 w 14"/>
                  <a:gd name="T9" fmla="*/ 13 h 20"/>
                  <a:gd name="T10" fmla="*/ 1 w 14"/>
                  <a:gd name="T11" fmla="*/ 9 h 20"/>
                  <a:gd name="T12" fmla="*/ 1 w 14"/>
                  <a:gd name="T13" fmla="*/ 6 h 20"/>
                  <a:gd name="T14" fmla="*/ 0 w 14"/>
                  <a:gd name="T15" fmla="*/ 4 h 20"/>
                  <a:gd name="T16" fmla="*/ 2 w 14"/>
                  <a:gd name="T17" fmla="*/ 4 h 20"/>
                  <a:gd name="T18" fmla="*/ 4 w 14"/>
                  <a:gd name="T19" fmla="*/ 4 h 20"/>
                  <a:gd name="T20" fmla="*/ 4 w 14"/>
                  <a:gd name="T21" fmla="*/ 2 h 20"/>
                  <a:gd name="T22" fmla="*/ 3 w 14"/>
                  <a:gd name="T23" fmla="*/ 0 h 20"/>
                  <a:gd name="T24" fmla="*/ 5 w 14"/>
                  <a:gd name="T25" fmla="*/ 0 h 20"/>
                  <a:gd name="T26" fmla="*/ 7 w 14"/>
                  <a:gd name="T27" fmla="*/ 0 h 20"/>
                  <a:gd name="T28" fmla="*/ 8 w 14"/>
                  <a:gd name="T29" fmla="*/ 2 h 20"/>
                  <a:gd name="T30" fmla="*/ 8 w 14"/>
                  <a:gd name="T31" fmla="*/ 3 h 20"/>
                  <a:gd name="T32" fmla="*/ 10 w 14"/>
                  <a:gd name="T33" fmla="*/ 3 h 20"/>
                  <a:gd name="T34" fmla="*/ 12 w 14"/>
                  <a:gd name="T35" fmla="*/ 3 h 20"/>
                  <a:gd name="T36" fmla="*/ 13 w 14"/>
                  <a:gd name="T37" fmla="*/ 5 h 20"/>
                  <a:gd name="T38" fmla="*/ 13 w 14"/>
                  <a:gd name="T39" fmla="*/ 7 h 20"/>
                  <a:gd name="T40" fmla="*/ 14 w 14"/>
                  <a:gd name="T41" fmla="*/ 12 h 20"/>
                  <a:gd name="T42" fmla="*/ 12 w 14"/>
                  <a:gd name="T43" fmla="*/ 12 h 20"/>
                  <a:gd name="T44" fmla="*/ 10 w 14"/>
                  <a:gd name="T45" fmla="*/ 12 h 20"/>
                  <a:gd name="T46" fmla="*/ 10 w 14"/>
                  <a:gd name="T47" fmla="*/ 10 h 20"/>
                  <a:gd name="T48" fmla="*/ 9 w 14"/>
                  <a:gd name="T49" fmla="*/ 7 h 20"/>
                  <a:gd name="T50" fmla="*/ 9 w 14"/>
                  <a:gd name="T51" fmla="*/ 5 h 20"/>
                  <a:gd name="T52" fmla="*/ 8 w 14"/>
                  <a:gd name="T53" fmla="*/ 3 h 20"/>
                  <a:gd name="T54" fmla="*/ 6 w 14"/>
                  <a:gd name="T55" fmla="*/ 4 h 20"/>
                  <a:gd name="T56" fmla="*/ 4 w 14"/>
                  <a:gd name="T57" fmla="*/ 4 h 20"/>
                  <a:gd name="T58" fmla="*/ 6 w 14"/>
                  <a:gd name="T59" fmla="*/ 12 h 20"/>
                  <a:gd name="T60" fmla="*/ 7 w 14"/>
                  <a:gd name="T61" fmla="*/ 14 h 20"/>
                  <a:gd name="T62" fmla="*/ 7 w 14"/>
                  <a:gd name="T63" fmla="*/ 16 h 20"/>
                  <a:gd name="T64" fmla="*/ 8 w 14"/>
                  <a:gd name="T65" fmla="*/ 18 h 20"/>
                  <a:gd name="T66" fmla="*/ 8 w 14"/>
                  <a:gd name="T67" fmla="*/ 20 h 20"/>
                  <a:gd name="T68" fmla="*/ 6 w 14"/>
                  <a:gd name="T69" fmla="*/ 20 h 20"/>
                  <a:gd name="T70" fmla="*/ 4 w 14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20">
                    <a:moveTo>
                      <a:pt x="4" y="20"/>
                    </a:move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0" name="Freeform 380">
                <a:extLst>
                  <a:ext uri="{FF2B5EF4-FFF2-40B4-BE49-F238E27FC236}">
                    <a16:creationId xmlns:a16="http://schemas.microsoft.com/office/drawing/2014/main" id="{6439CB53-64F7-438A-A5CF-0696E493D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807"/>
                <a:ext cx="1" cy="1"/>
              </a:xfrm>
              <a:custGeom>
                <a:avLst/>
                <a:gdLst>
                  <a:gd name="T0" fmla="*/ 9 w 13"/>
                  <a:gd name="T1" fmla="*/ 4 h 9"/>
                  <a:gd name="T2" fmla="*/ 10 w 13"/>
                  <a:gd name="T3" fmla="*/ 7 h 9"/>
                  <a:gd name="T4" fmla="*/ 10 w 13"/>
                  <a:gd name="T5" fmla="*/ 9 h 9"/>
                  <a:gd name="T6" fmla="*/ 9 w 13"/>
                  <a:gd name="T7" fmla="*/ 9 h 9"/>
                  <a:gd name="T8" fmla="*/ 6 w 13"/>
                  <a:gd name="T9" fmla="*/ 9 h 9"/>
                  <a:gd name="T10" fmla="*/ 4 w 13"/>
                  <a:gd name="T11" fmla="*/ 9 h 9"/>
                  <a:gd name="T12" fmla="*/ 1 w 13"/>
                  <a:gd name="T13" fmla="*/ 9 h 9"/>
                  <a:gd name="T14" fmla="*/ 1 w 13"/>
                  <a:gd name="T15" fmla="*/ 7 h 9"/>
                  <a:gd name="T16" fmla="*/ 0 w 13"/>
                  <a:gd name="T17" fmla="*/ 4 h 9"/>
                  <a:gd name="T18" fmla="*/ 2 w 13"/>
                  <a:gd name="T19" fmla="*/ 4 h 9"/>
                  <a:gd name="T20" fmla="*/ 5 w 13"/>
                  <a:gd name="T21" fmla="*/ 4 h 9"/>
                  <a:gd name="T22" fmla="*/ 7 w 13"/>
                  <a:gd name="T23" fmla="*/ 4 h 9"/>
                  <a:gd name="T24" fmla="*/ 9 w 13"/>
                  <a:gd name="T25" fmla="*/ 4 h 9"/>
                  <a:gd name="T26" fmla="*/ 9 w 13"/>
                  <a:gd name="T27" fmla="*/ 2 h 9"/>
                  <a:gd name="T28" fmla="*/ 8 w 13"/>
                  <a:gd name="T29" fmla="*/ 0 h 9"/>
                  <a:gd name="T30" fmla="*/ 10 w 13"/>
                  <a:gd name="T31" fmla="*/ 0 h 9"/>
                  <a:gd name="T32" fmla="*/ 12 w 13"/>
                  <a:gd name="T33" fmla="*/ 0 h 9"/>
                  <a:gd name="T34" fmla="*/ 13 w 13"/>
                  <a:gd name="T35" fmla="*/ 2 h 9"/>
                  <a:gd name="T36" fmla="*/ 13 w 13"/>
                  <a:gd name="T37" fmla="*/ 4 h 9"/>
                  <a:gd name="T38" fmla="*/ 12 w 13"/>
                  <a:gd name="T39" fmla="*/ 4 h 9"/>
                  <a:gd name="T40" fmla="*/ 9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9" y="4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1" name="Freeform 381">
                <a:extLst>
                  <a:ext uri="{FF2B5EF4-FFF2-40B4-BE49-F238E27FC236}">
                    <a16:creationId xmlns:a16="http://schemas.microsoft.com/office/drawing/2014/main" id="{ECBB04E6-2029-4ABF-8A75-7BA85BAB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805"/>
                <a:ext cx="2" cy="1"/>
              </a:xfrm>
              <a:custGeom>
                <a:avLst/>
                <a:gdLst>
                  <a:gd name="T0" fmla="*/ 5 w 19"/>
                  <a:gd name="T1" fmla="*/ 13 h 16"/>
                  <a:gd name="T2" fmla="*/ 3 w 19"/>
                  <a:gd name="T3" fmla="*/ 13 h 16"/>
                  <a:gd name="T4" fmla="*/ 1 w 19"/>
                  <a:gd name="T5" fmla="*/ 13 h 16"/>
                  <a:gd name="T6" fmla="*/ 1 w 19"/>
                  <a:gd name="T7" fmla="*/ 11 h 16"/>
                  <a:gd name="T8" fmla="*/ 0 w 19"/>
                  <a:gd name="T9" fmla="*/ 9 h 16"/>
                  <a:gd name="T10" fmla="*/ 2 w 19"/>
                  <a:gd name="T11" fmla="*/ 9 h 16"/>
                  <a:gd name="T12" fmla="*/ 4 w 19"/>
                  <a:gd name="T13" fmla="*/ 9 h 16"/>
                  <a:gd name="T14" fmla="*/ 4 w 19"/>
                  <a:gd name="T15" fmla="*/ 7 h 16"/>
                  <a:gd name="T16" fmla="*/ 3 w 19"/>
                  <a:gd name="T17" fmla="*/ 5 h 16"/>
                  <a:gd name="T18" fmla="*/ 2 w 19"/>
                  <a:gd name="T19" fmla="*/ 0 h 16"/>
                  <a:gd name="T20" fmla="*/ 4 w 19"/>
                  <a:gd name="T21" fmla="*/ 0 h 16"/>
                  <a:gd name="T22" fmla="*/ 6 w 19"/>
                  <a:gd name="T23" fmla="*/ 0 h 16"/>
                  <a:gd name="T24" fmla="*/ 6 w 19"/>
                  <a:gd name="T25" fmla="*/ 3 h 16"/>
                  <a:gd name="T26" fmla="*/ 7 w 19"/>
                  <a:gd name="T27" fmla="*/ 5 h 16"/>
                  <a:gd name="T28" fmla="*/ 8 w 19"/>
                  <a:gd name="T29" fmla="*/ 6 h 16"/>
                  <a:gd name="T30" fmla="*/ 8 w 19"/>
                  <a:gd name="T31" fmla="*/ 8 h 16"/>
                  <a:gd name="T32" fmla="*/ 11 w 19"/>
                  <a:gd name="T33" fmla="*/ 8 h 16"/>
                  <a:gd name="T34" fmla="*/ 13 w 19"/>
                  <a:gd name="T35" fmla="*/ 8 h 16"/>
                  <a:gd name="T36" fmla="*/ 14 w 19"/>
                  <a:gd name="T37" fmla="*/ 10 h 16"/>
                  <a:gd name="T38" fmla="*/ 14 w 19"/>
                  <a:gd name="T39" fmla="*/ 12 h 16"/>
                  <a:gd name="T40" fmla="*/ 16 w 19"/>
                  <a:gd name="T41" fmla="*/ 12 h 16"/>
                  <a:gd name="T42" fmla="*/ 18 w 19"/>
                  <a:gd name="T43" fmla="*/ 11 h 16"/>
                  <a:gd name="T44" fmla="*/ 19 w 19"/>
                  <a:gd name="T45" fmla="*/ 13 h 16"/>
                  <a:gd name="T46" fmla="*/ 19 w 19"/>
                  <a:gd name="T47" fmla="*/ 15 h 16"/>
                  <a:gd name="T48" fmla="*/ 17 w 19"/>
                  <a:gd name="T49" fmla="*/ 16 h 16"/>
                  <a:gd name="T50" fmla="*/ 15 w 19"/>
                  <a:gd name="T51" fmla="*/ 16 h 16"/>
                  <a:gd name="T52" fmla="*/ 15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10 w 19"/>
                  <a:gd name="T61" fmla="*/ 10 h 16"/>
                  <a:gd name="T62" fmla="*/ 8 w 19"/>
                  <a:gd name="T63" fmla="*/ 8 h 16"/>
                  <a:gd name="T64" fmla="*/ 6 w 19"/>
                  <a:gd name="T65" fmla="*/ 8 h 16"/>
                  <a:gd name="T66" fmla="*/ 4 w 19"/>
                  <a:gd name="T67" fmla="*/ 9 h 16"/>
                  <a:gd name="T68" fmla="*/ 5 w 19"/>
                  <a:gd name="T69" fmla="*/ 11 h 16"/>
                  <a:gd name="T70" fmla="*/ 5 w 19"/>
                  <a:gd name="T7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5" y="13"/>
                    </a:moveTo>
                    <a:lnTo>
                      <a:pt x="3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2" name="Freeform 382">
                <a:extLst>
                  <a:ext uri="{FF2B5EF4-FFF2-40B4-BE49-F238E27FC236}">
                    <a16:creationId xmlns:a16="http://schemas.microsoft.com/office/drawing/2014/main" id="{9E0C2034-1847-48AE-9DAA-CD298C75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04"/>
                <a:ext cx="1" cy="1"/>
              </a:xfrm>
              <a:custGeom>
                <a:avLst/>
                <a:gdLst>
                  <a:gd name="T0" fmla="*/ 5 w 12"/>
                  <a:gd name="T1" fmla="*/ 17 h 18"/>
                  <a:gd name="T2" fmla="*/ 3 w 12"/>
                  <a:gd name="T3" fmla="*/ 18 h 18"/>
                  <a:gd name="T4" fmla="*/ 1 w 12"/>
                  <a:gd name="T5" fmla="*/ 18 h 18"/>
                  <a:gd name="T6" fmla="*/ 0 w 12"/>
                  <a:gd name="T7" fmla="*/ 16 h 18"/>
                  <a:gd name="T8" fmla="*/ 0 w 12"/>
                  <a:gd name="T9" fmla="*/ 14 h 18"/>
                  <a:gd name="T10" fmla="*/ 2 w 12"/>
                  <a:gd name="T11" fmla="*/ 14 h 18"/>
                  <a:gd name="T12" fmla="*/ 4 w 12"/>
                  <a:gd name="T13" fmla="*/ 14 h 18"/>
                  <a:gd name="T14" fmla="*/ 4 w 12"/>
                  <a:gd name="T15" fmla="*/ 12 h 18"/>
                  <a:gd name="T16" fmla="*/ 3 w 12"/>
                  <a:gd name="T17" fmla="*/ 9 h 18"/>
                  <a:gd name="T18" fmla="*/ 2 w 12"/>
                  <a:gd name="T19" fmla="*/ 5 h 18"/>
                  <a:gd name="T20" fmla="*/ 1 w 12"/>
                  <a:gd name="T21" fmla="*/ 1 h 18"/>
                  <a:gd name="T22" fmla="*/ 9 w 12"/>
                  <a:gd name="T23" fmla="*/ 0 h 18"/>
                  <a:gd name="T24" fmla="*/ 10 w 12"/>
                  <a:gd name="T25" fmla="*/ 4 h 18"/>
                  <a:gd name="T26" fmla="*/ 12 w 12"/>
                  <a:gd name="T27" fmla="*/ 6 h 18"/>
                  <a:gd name="T28" fmla="*/ 12 w 12"/>
                  <a:gd name="T29" fmla="*/ 8 h 18"/>
                  <a:gd name="T30" fmla="*/ 9 w 12"/>
                  <a:gd name="T31" fmla="*/ 8 h 18"/>
                  <a:gd name="T32" fmla="*/ 7 w 12"/>
                  <a:gd name="T33" fmla="*/ 8 h 18"/>
                  <a:gd name="T34" fmla="*/ 7 w 12"/>
                  <a:gd name="T35" fmla="*/ 10 h 18"/>
                  <a:gd name="T36" fmla="*/ 8 w 12"/>
                  <a:gd name="T37" fmla="*/ 13 h 18"/>
                  <a:gd name="T38" fmla="*/ 6 w 12"/>
                  <a:gd name="T39" fmla="*/ 13 h 18"/>
                  <a:gd name="T40" fmla="*/ 4 w 12"/>
                  <a:gd name="T41" fmla="*/ 14 h 18"/>
                  <a:gd name="T42" fmla="*/ 5 w 12"/>
                  <a:gd name="T43" fmla="*/ 15 h 18"/>
                  <a:gd name="T44" fmla="*/ 5 w 12"/>
                  <a:gd name="T4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8">
                    <a:moveTo>
                      <a:pt x="5" y="17"/>
                    </a:moveTo>
                    <a:lnTo>
                      <a:pt x="3" y="18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9" y="0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3" name="Freeform 383">
                <a:extLst>
                  <a:ext uri="{FF2B5EF4-FFF2-40B4-BE49-F238E27FC236}">
                    <a16:creationId xmlns:a16="http://schemas.microsoft.com/office/drawing/2014/main" id="{96CAA013-EE45-4491-8906-35E9581C6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03"/>
                <a:ext cx="1" cy="1"/>
              </a:xfrm>
              <a:custGeom>
                <a:avLst/>
                <a:gdLst>
                  <a:gd name="T0" fmla="*/ 5 w 9"/>
                  <a:gd name="T1" fmla="*/ 4 h 17"/>
                  <a:gd name="T2" fmla="*/ 6 w 9"/>
                  <a:gd name="T3" fmla="*/ 6 h 17"/>
                  <a:gd name="T4" fmla="*/ 6 w 9"/>
                  <a:gd name="T5" fmla="*/ 8 h 17"/>
                  <a:gd name="T6" fmla="*/ 7 w 9"/>
                  <a:gd name="T7" fmla="*/ 10 h 17"/>
                  <a:gd name="T8" fmla="*/ 8 w 9"/>
                  <a:gd name="T9" fmla="*/ 12 h 17"/>
                  <a:gd name="T10" fmla="*/ 8 w 9"/>
                  <a:gd name="T11" fmla="*/ 14 h 17"/>
                  <a:gd name="T12" fmla="*/ 9 w 9"/>
                  <a:gd name="T13" fmla="*/ 15 h 17"/>
                  <a:gd name="T14" fmla="*/ 7 w 9"/>
                  <a:gd name="T15" fmla="*/ 17 h 17"/>
                  <a:gd name="T16" fmla="*/ 5 w 9"/>
                  <a:gd name="T17" fmla="*/ 17 h 17"/>
                  <a:gd name="T18" fmla="*/ 4 w 9"/>
                  <a:gd name="T19" fmla="*/ 14 h 17"/>
                  <a:gd name="T20" fmla="*/ 4 w 9"/>
                  <a:gd name="T21" fmla="*/ 12 h 17"/>
                  <a:gd name="T22" fmla="*/ 3 w 9"/>
                  <a:gd name="T23" fmla="*/ 10 h 17"/>
                  <a:gd name="T24" fmla="*/ 2 w 9"/>
                  <a:gd name="T25" fmla="*/ 8 h 17"/>
                  <a:gd name="T26" fmla="*/ 2 w 9"/>
                  <a:gd name="T27" fmla="*/ 6 h 17"/>
                  <a:gd name="T28" fmla="*/ 0 w 9"/>
                  <a:gd name="T29" fmla="*/ 4 h 17"/>
                  <a:gd name="T30" fmla="*/ 3 w 9"/>
                  <a:gd name="T31" fmla="*/ 4 h 17"/>
                  <a:gd name="T32" fmla="*/ 5 w 9"/>
                  <a:gd name="T33" fmla="*/ 4 h 17"/>
                  <a:gd name="T34" fmla="*/ 5 w 9"/>
                  <a:gd name="T35" fmla="*/ 2 h 17"/>
                  <a:gd name="T36" fmla="*/ 4 w 9"/>
                  <a:gd name="T37" fmla="*/ 0 h 17"/>
                  <a:gd name="T38" fmla="*/ 6 w 9"/>
                  <a:gd name="T39" fmla="*/ 0 h 17"/>
                  <a:gd name="T40" fmla="*/ 8 w 9"/>
                  <a:gd name="T41" fmla="*/ 0 h 17"/>
                  <a:gd name="T42" fmla="*/ 9 w 9"/>
                  <a:gd name="T43" fmla="*/ 2 h 17"/>
                  <a:gd name="T44" fmla="*/ 9 w 9"/>
                  <a:gd name="T45" fmla="*/ 4 h 17"/>
                  <a:gd name="T46" fmla="*/ 7 w 9"/>
                  <a:gd name="T47" fmla="*/ 4 h 17"/>
                  <a:gd name="T48" fmla="*/ 5 w 9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7">
                    <a:moveTo>
                      <a:pt x="5" y="4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4" name="Freeform 384">
                <a:extLst>
                  <a:ext uri="{FF2B5EF4-FFF2-40B4-BE49-F238E27FC236}">
                    <a16:creationId xmlns:a16="http://schemas.microsoft.com/office/drawing/2014/main" id="{7F6D9D30-C4BB-4108-9B53-B6BF324B9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98"/>
                <a:ext cx="1" cy="1"/>
              </a:xfrm>
              <a:custGeom>
                <a:avLst/>
                <a:gdLst>
                  <a:gd name="T0" fmla="*/ 17 w 17"/>
                  <a:gd name="T1" fmla="*/ 12 h 12"/>
                  <a:gd name="T2" fmla="*/ 14 w 17"/>
                  <a:gd name="T3" fmla="*/ 12 h 12"/>
                  <a:gd name="T4" fmla="*/ 12 w 17"/>
                  <a:gd name="T5" fmla="*/ 12 h 12"/>
                  <a:gd name="T6" fmla="*/ 12 w 17"/>
                  <a:gd name="T7" fmla="*/ 10 h 12"/>
                  <a:gd name="T8" fmla="*/ 11 w 17"/>
                  <a:gd name="T9" fmla="*/ 8 h 12"/>
                  <a:gd name="T10" fmla="*/ 9 w 17"/>
                  <a:gd name="T11" fmla="*/ 9 h 12"/>
                  <a:gd name="T12" fmla="*/ 7 w 17"/>
                  <a:gd name="T13" fmla="*/ 9 h 12"/>
                  <a:gd name="T14" fmla="*/ 6 w 17"/>
                  <a:gd name="T15" fmla="*/ 7 h 12"/>
                  <a:gd name="T16" fmla="*/ 6 w 17"/>
                  <a:gd name="T17" fmla="*/ 5 h 12"/>
                  <a:gd name="T18" fmla="*/ 4 w 17"/>
                  <a:gd name="T19" fmla="*/ 5 h 12"/>
                  <a:gd name="T20" fmla="*/ 2 w 17"/>
                  <a:gd name="T21" fmla="*/ 6 h 12"/>
                  <a:gd name="T22" fmla="*/ 1 w 17"/>
                  <a:gd name="T23" fmla="*/ 4 h 12"/>
                  <a:gd name="T24" fmla="*/ 0 w 17"/>
                  <a:gd name="T25" fmla="*/ 1 h 12"/>
                  <a:gd name="T26" fmla="*/ 2 w 17"/>
                  <a:gd name="T27" fmla="*/ 1 h 12"/>
                  <a:gd name="T28" fmla="*/ 4 w 17"/>
                  <a:gd name="T29" fmla="*/ 0 h 12"/>
                  <a:gd name="T30" fmla="*/ 5 w 17"/>
                  <a:gd name="T31" fmla="*/ 3 h 12"/>
                  <a:gd name="T32" fmla="*/ 6 w 17"/>
                  <a:gd name="T33" fmla="*/ 5 h 12"/>
                  <a:gd name="T34" fmla="*/ 8 w 17"/>
                  <a:gd name="T35" fmla="*/ 5 h 12"/>
                  <a:gd name="T36" fmla="*/ 10 w 17"/>
                  <a:gd name="T37" fmla="*/ 5 h 12"/>
                  <a:gd name="T38" fmla="*/ 10 w 17"/>
                  <a:gd name="T39" fmla="*/ 6 h 12"/>
                  <a:gd name="T40" fmla="*/ 11 w 17"/>
                  <a:gd name="T41" fmla="*/ 8 h 12"/>
                  <a:gd name="T42" fmla="*/ 13 w 17"/>
                  <a:gd name="T43" fmla="*/ 8 h 12"/>
                  <a:gd name="T44" fmla="*/ 15 w 17"/>
                  <a:gd name="T45" fmla="*/ 8 h 12"/>
                  <a:gd name="T46" fmla="*/ 17 w 17"/>
                  <a:gd name="T47" fmla="*/ 10 h 12"/>
                  <a:gd name="T48" fmla="*/ 17 w 17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5" name="Freeform 385">
                <a:extLst>
                  <a:ext uri="{FF2B5EF4-FFF2-40B4-BE49-F238E27FC236}">
                    <a16:creationId xmlns:a16="http://schemas.microsoft.com/office/drawing/2014/main" id="{681A659B-FDCC-47BB-9A7D-0A3C5102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795"/>
                <a:ext cx="1" cy="1"/>
              </a:xfrm>
              <a:custGeom>
                <a:avLst/>
                <a:gdLst>
                  <a:gd name="T0" fmla="*/ 15 w 15"/>
                  <a:gd name="T1" fmla="*/ 12 h 14"/>
                  <a:gd name="T2" fmla="*/ 12 w 15"/>
                  <a:gd name="T3" fmla="*/ 12 h 14"/>
                  <a:gd name="T4" fmla="*/ 11 w 15"/>
                  <a:gd name="T5" fmla="*/ 13 h 14"/>
                  <a:gd name="T6" fmla="*/ 10 w 15"/>
                  <a:gd name="T7" fmla="*/ 11 h 14"/>
                  <a:gd name="T8" fmla="*/ 9 w 15"/>
                  <a:gd name="T9" fmla="*/ 9 h 14"/>
                  <a:gd name="T10" fmla="*/ 7 w 15"/>
                  <a:gd name="T11" fmla="*/ 9 h 14"/>
                  <a:gd name="T12" fmla="*/ 4 w 15"/>
                  <a:gd name="T13" fmla="*/ 9 h 14"/>
                  <a:gd name="T14" fmla="*/ 5 w 15"/>
                  <a:gd name="T15" fmla="*/ 11 h 14"/>
                  <a:gd name="T16" fmla="*/ 5 w 15"/>
                  <a:gd name="T17" fmla="*/ 13 h 14"/>
                  <a:gd name="T18" fmla="*/ 4 w 15"/>
                  <a:gd name="T19" fmla="*/ 14 h 14"/>
                  <a:gd name="T20" fmla="*/ 1 w 15"/>
                  <a:gd name="T21" fmla="*/ 14 h 14"/>
                  <a:gd name="T22" fmla="*/ 1 w 15"/>
                  <a:gd name="T23" fmla="*/ 12 h 14"/>
                  <a:gd name="T24" fmla="*/ 0 w 15"/>
                  <a:gd name="T25" fmla="*/ 10 h 14"/>
                  <a:gd name="T26" fmla="*/ 2 w 15"/>
                  <a:gd name="T27" fmla="*/ 10 h 14"/>
                  <a:gd name="T28" fmla="*/ 4 w 15"/>
                  <a:gd name="T29" fmla="*/ 9 h 14"/>
                  <a:gd name="T30" fmla="*/ 4 w 15"/>
                  <a:gd name="T31" fmla="*/ 8 h 14"/>
                  <a:gd name="T32" fmla="*/ 3 w 15"/>
                  <a:gd name="T33" fmla="*/ 6 h 14"/>
                  <a:gd name="T34" fmla="*/ 5 w 15"/>
                  <a:gd name="T35" fmla="*/ 5 h 14"/>
                  <a:gd name="T36" fmla="*/ 8 w 15"/>
                  <a:gd name="T37" fmla="*/ 5 h 14"/>
                  <a:gd name="T38" fmla="*/ 7 w 15"/>
                  <a:gd name="T39" fmla="*/ 3 h 14"/>
                  <a:gd name="T40" fmla="*/ 7 w 15"/>
                  <a:gd name="T41" fmla="*/ 0 h 14"/>
                  <a:gd name="T42" fmla="*/ 9 w 15"/>
                  <a:gd name="T43" fmla="*/ 0 h 14"/>
                  <a:gd name="T44" fmla="*/ 11 w 15"/>
                  <a:gd name="T45" fmla="*/ 0 h 14"/>
                  <a:gd name="T46" fmla="*/ 11 w 15"/>
                  <a:gd name="T47" fmla="*/ 3 h 14"/>
                  <a:gd name="T48" fmla="*/ 12 w 15"/>
                  <a:gd name="T49" fmla="*/ 5 h 14"/>
                  <a:gd name="T50" fmla="*/ 10 w 15"/>
                  <a:gd name="T51" fmla="*/ 5 h 14"/>
                  <a:gd name="T52" fmla="*/ 8 w 15"/>
                  <a:gd name="T53" fmla="*/ 5 h 14"/>
                  <a:gd name="T54" fmla="*/ 9 w 15"/>
                  <a:gd name="T55" fmla="*/ 7 h 14"/>
                  <a:gd name="T56" fmla="*/ 9 w 15"/>
                  <a:gd name="T57" fmla="*/ 9 h 14"/>
                  <a:gd name="T58" fmla="*/ 11 w 15"/>
                  <a:gd name="T59" fmla="*/ 9 h 14"/>
                  <a:gd name="T60" fmla="*/ 13 w 15"/>
                  <a:gd name="T61" fmla="*/ 8 h 14"/>
                  <a:gd name="T62" fmla="*/ 14 w 15"/>
                  <a:gd name="T63" fmla="*/ 10 h 14"/>
                  <a:gd name="T64" fmla="*/ 15 w 15"/>
                  <a:gd name="T6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15" y="12"/>
                    </a:moveTo>
                    <a:lnTo>
                      <a:pt x="12" y="12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6" name="Freeform 386">
                <a:extLst>
                  <a:ext uri="{FF2B5EF4-FFF2-40B4-BE49-F238E27FC236}">
                    <a16:creationId xmlns:a16="http://schemas.microsoft.com/office/drawing/2014/main" id="{0B05122F-5365-4C03-95E1-8888FD2EA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792"/>
                <a:ext cx="2" cy="2"/>
              </a:xfrm>
              <a:custGeom>
                <a:avLst/>
                <a:gdLst>
                  <a:gd name="T0" fmla="*/ 13 w 22"/>
                  <a:gd name="T1" fmla="*/ 29 h 29"/>
                  <a:gd name="T2" fmla="*/ 12 w 22"/>
                  <a:gd name="T3" fmla="*/ 24 h 29"/>
                  <a:gd name="T4" fmla="*/ 11 w 22"/>
                  <a:gd name="T5" fmla="*/ 22 h 29"/>
                  <a:gd name="T6" fmla="*/ 11 w 22"/>
                  <a:gd name="T7" fmla="*/ 20 h 29"/>
                  <a:gd name="T8" fmla="*/ 13 w 22"/>
                  <a:gd name="T9" fmla="*/ 20 h 29"/>
                  <a:gd name="T10" fmla="*/ 15 w 22"/>
                  <a:gd name="T11" fmla="*/ 20 h 29"/>
                  <a:gd name="T12" fmla="*/ 14 w 22"/>
                  <a:gd name="T13" fmla="*/ 18 h 29"/>
                  <a:gd name="T14" fmla="*/ 14 w 22"/>
                  <a:gd name="T15" fmla="*/ 16 h 29"/>
                  <a:gd name="T16" fmla="*/ 13 w 22"/>
                  <a:gd name="T17" fmla="*/ 14 h 29"/>
                  <a:gd name="T18" fmla="*/ 12 w 22"/>
                  <a:gd name="T19" fmla="*/ 12 h 29"/>
                  <a:gd name="T20" fmla="*/ 10 w 22"/>
                  <a:gd name="T21" fmla="*/ 12 h 29"/>
                  <a:gd name="T22" fmla="*/ 8 w 22"/>
                  <a:gd name="T23" fmla="*/ 13 h 29"/>
                  <a:gd name="T24" fmla="*/ 8 w 22"/>
                  <a:gd name="T25" fmla="*/ 10 h 29"/>
                  <a:gd name="T26" fmla="*/ 7 w 22"/>
                  <a:gd name="T27" fmla="*/ 8 h 29"/>
                  <a:gd name="T28" fmla="*/ 7 w 22"/>
                  <a:gd name="T29" fmla="*/ 6 h 29"/>
                  <a:gd name="T30" fmla="*/ 6 w 22"/>
                  <a:gd name="T31" fmla="*/ 4 h 29"/>
                  <a:gd name="T32" fmla="*/ 4 w 22"/>
                  <a:gd name="T33" fmla="*/ 4 h 29"/>
                  <a:gd name="T34" fmla="*/ 1 w 22"/>
                  <a:gd name="T35" fmla="*/ 5 h 29"/>
                  <a:gd name="T36" fmla="*/ 0 w 22"/>
                  <a:gd name="T37" fmla="*/ 3 h 29"/>
                  <a:gd name="T38" fmla="*/ 0 w 22"/>
                  <a:gd name="T39" fmla="*/ 1 h 29"/>
                  <a:gd name="T40" fmla="*/ 2 w 22"/>
                  <a:gd name="T41" fmla="*/ 1 h 29"/>
                  <a:gd name="T42" fmla="*/ 5 w 22"/>
                  <a:gd name="T43" fmla="*/ 0 h 29"/>
                  <a:gd name="T44" fmla="*/ 5 w 22"/>
                  <a:gd name="T45" fmla="*/ 2 h 29"/>
                  <a:gd name="T46" fmla="*/ 6 w 22"/>
                  <a:gd name="T47" fmla="*/ 4 h 29"/>
                  <a:gd name="T48" fmla="*/ 8 w 22"/>
                  <a:gd name="T49" fmla="*/ 4 h 29"/>
                  <a:gd name="T50" fmla="*/ 10 w 22"/>
                  <a:gd name="T51" fmla="*/ 4 h 29"/>
                  <a:gd name="T52" fmla="*/ 11 w 22"/>
                  <a:gd name="T53" fmla="*/ 5 h 29"/>
                  <a:gd name="T54" fmla="*/ 11 w 22"/>
                  <a:gd name="T55" fmla="*/ 7 h 29"/>
                  <a:gd name="T56" fmla="*/ 12 w 22"/>
                  <a:gd name="T57" fmla="*/ 9 h 29"/>
                  <a:gd name="T58" fmla="*/ 12 w 22"/>
                  <a:gd name="T59" fmla="*/ 12 h 29"/>
                  <a:gd name="T60" fmla="*/ 14 w 22"/>
                  <a:gd name="T61" fmla="*/ 12 h 29"/>
                  <a:gd name="T62" fmla="*/ 16 w 22"/>
                  <a:gd name="T63" fmla="*/ 12 h 29"/>
                  <a:gd name="T64" fmla="*/ 17 w 22"/>
                  <a:gd name="T65" fmla="*/ 13 h 29"/>
                  <a:gd name="T66" fmla="*/ 18 w 22"/>
                  <a:gd name="T67" fmla="*/ 15 h 29"/>
                  <a:gd name="T68" fmla="*/ 20 w 22"/>
                  <a:gd name="T69" fmla="*/ 19 h 29"/>
                  <a:gd name="T70" fmla="*/ 21 w 22"/>
                  <a:gd name="T71" fmla="*/ 23 h 29"/>
                  <a:gd name="T72" fmla="*/ 22 w 22"/>
                  <a:gd name="T73" fmla="*/ 25 h 29"/>
                  <a:gd name="T74" fmla="*/ 22 w 22"/>
                  <a:gd name="T75" fmla="*/ 27 h 29"/>
                  <a:gd name="T76" fmla="*/ 13 w 22"/>
                  <a:gd name="T7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29">
                    <a:moveTo>
                      <a:pt x="13" y="29"/>
                    </a:moveTo>
                    <a:lnTo>
                      <a:pt x="12" y="24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18" y="15"/>
                    </a:lnTo>
                    <a:lnTo>
                      <a:pt x="20" y="19"/>
                    </a:lnTo>
                    <a:lnTo>
                      <a:pt x="21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1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7" name="Freeform 387">
                <a:extLst>
                  <a:ext uri="{FF2B5EF4-FFF2-40B4-BE49-F238E27FC236}">
                    <a16:creationId xmlns:a16="http://schemas.microsoft.com/office/drawing/2014/main" id="{1426BC7F-FD06-47CE-A305-2804AB4F9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793"/>
                <a:ext cx="0" cy="1"/>
              </a:xfrm>
              <a:custGeom>
                <a:avLst/>
                <a:gdLst>
                  <a:gd name="T0" fmla="*/ 4 w 12"/>
                  <a:gd name="T1" fmla="*/ 4 h 9"/>
                  <a:gd name="T2" fmla="*/ 4 w 12"/>
                  <a:gd name="T3" fmla="*/ 6 h 9"/>
                  <a:gd name="T4" fmla="*/ 5 w 12"/>
                  <a:gd name="T5" fmla="*/ 8 h 9"/>
                  <a:gd name="T6" fmla="*/ 3 w 12"/>
                  <a:gd name="T7" fmla="*/ 9 h 9"/>
                  <a:gd name="T8" fmla="*/ 1 w 12"/>
                  <a:gd name="T9" fmla="*/ 9 h 9"/>
                  <a:gd name="T10" fmla="*/ 0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4 h 9"/>
                  <a:gd name="T18" fmla="*/ 3 w 12"/>
                  <a:gd name="T19" fmla="*/ 2 h 9"/>
                  <a:gd name="T20" fmla="*/ 3 w 12"/>
                  <a:gd name="T21" fmla="*/ 1 h 9"/>
                  <a:gd name="T22" fmla="*/ 4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1 w 12"/>
                  <a:gd name="T31" fmla="*/ 1 h 9"/>
                  <a:gd name="T32" fmla="*/ 12 w 12"/>
                  <a:gd name="T33" fmla="*/ 3 h 9"/>
                  <a:gd name="T34" fmla="*/ 10 w 12"/>
                  <a:gd name="T35" fmla="*/ 4 h 9"/>
                  <a:gd name="T36" fmla="*/ 8 w 12"/>
                  <a:gd name="T37" fmla="*/ 4 h 9"/>
                  <a:gd name="T38" fmla="*/ 6 w 12"/>
                  <a:gd name="T39" fmla="*/ 4 h 9"/>
                  <a:gd name="T40" fmla="*/ 4 w 12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8" name="Freeform 388">
                <a:extLst>
                  <a:ext uri="{FF2B5EF4-FFF2-40B4-BE49-F238E27FC236}">
                    <a16:creationId xmlns:a16="http://schemas.microsoft.com/office/drawing/2014/main" id="{756ED7A1-E98D-432B-85B8-424BD4570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787"/>
                <a:ext cx="1" cy="1"/>
              </a:xfrm>
              <a:custGeom>
                <a:avLst/>
                <a:gdLst>
                  <a:gd name="T0" fmla="*/ 7 w 12"/>
                  <a:gd name="T1" fmla="*/ 4 h 13"/>
                  <a:gd name="T2" fmla="*/ 4 w 12"/>
                  <a:gd name="T3" fmla="*/ 5 h 13"/>
                  <a:gd name="T4" fmla="*/ 3 w 12"/>
                  <a:gd name="T5" fmla="*/ 5 h 13"/>
                  <a:gd name="T6" fmla="*/ 1 w 12"/>
                  <a:gd name="T7" fmla="*/ 3 h 13"/>
                  <a:gd name="T8" fmla="*/ 0 w 12"/>
                  <a:gd name="T9" fmla="*/ 1 h 13"/>
                  <a:gd name="T10" fmla="*/ 3 w 12"/>
                  <a:gd name="T11" fmla="*/ 1 h 13"/>
                  <a:gd name="T12" fmla="*/ 5 w 12"/>
                  <a:gd name="T13" fmla="*/ 1 h 13"/>
                  <a:gd name="T14" fmla="*/ 7 w 12"/>
                  <a:gd name="T15" fmla="*/ 0 h 13"/>
                  <a:gd name="T16" fmla="*/ 9 w 12"/>
                  <a:gd name="T17" fmla="*/ 0 h 13"/>
                  <a:gd name="T18" fmla="*/ 10 w 12"/>
                  <a:gd name="T19" fmla="*/ 2 h 13"/>
                  <a:gd name="T20" fmla="*/ 11 w 12"/>
                  <a:gd name="T21" fmla="*/ 4 h 13"/>
                  <a:gd name="T22" fmla="*/ 11 w 12"/>
                  <a:gd name="T23" fmla="*/ 6 h 13"/>
                  <a:gd name="T24" fmla="*/ 12 w 12"/>
                  <a:gd name="T25" fmla="*/ 9 h 13"/>
                  <a:gd name="T26" fmla="*/ 10 w 12"/>
                  <a:gd name="T27" fmla="*/ 9 h 13"/>
                  <a:gd name="T28" fmla="*/ 8 w 12"/>
                  <a:gd name="T29" fmla="*/ 9 h 13"/>
                  <a:gd name="T30" fmla="*/ 8 w 12"/>
                  <a:gd name="T31" fmla="*/ 11 h 13"/>
                  <a:gd name="T32" fmla="*/ 9 w 12"/>
                  <a:gd name="T33" fmla="*/ 13 h 13"/>
                  <a:gd name="T34" fmla="*/ 7 w 12"/>
                  <a:gd name="T35" fmla="*/ 13 h 13"/>
                  <a:gd name="T36" fmla="*/ 5 w 12"/>
                  <a:gd name="T37" fmla="*/ 13 h 13"/>
                  <a:gd name="T38" fmla="*/ 4 w 12"/>
                  <a:gd name="T39" fmla="*/ 12 h 13"/>
                  <a:gd name="T40" fmla="*/ 4 w 12"/>
                  <a:gd name="T41" fmla="*/ 10 h 13"/>
                  <a:gd name="T42" fmla="*/ 6 w 12"/>
                  <a:gd name="T43" fmla="*/ 10 h 13"/>
                  <a:gd name="T44" fmla="*/ 8 w 12"/>
                  <a:gd name="T45" fmla="*/ 9 h 13"/>
                  <a:gd name="T46" fmla="*/ 7 w 12"/>
                  <a:gd name="T47" fmla="*/ 6 h 13"/>
                  <a:gd name="T48" fmla="*/ 7 w 12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3">
                    <a:moveTo>
                      <a:pt x="7" y="4"/>
                    </a:move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9" name="Freeform 389">
                <a:extLst>
                  <a:ext uri="{FF2B5EF4-FFF2-40B4-BE49-F238E27FC236}">
                    <a16:creationId xmlns:a16="http://schemas.microsoft.com/office/drawing/2014/main" id="{593FE407-852A-4969-835B-F42F84E8B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" y="2787"/>
                <a:ext cx="1" cy="1"/>
              </a:xfrm>
              <a:custGeom>
                <a:avLst/>
                <a:gdLst>
                  <a:gd name="T0" fmla="*/ 5 w 16"/>
                  <a:gd name="T1" fmla="*/ 14 h 18"/>
                  <a:gd name="T2" fmla="*/ 6 w 16"/>
                  <a:gd name="T3" fmla="*/ 16 h 18"/>
                  <a:gd name="T4" fmla="*/ 7 w 16"/>
                  <a:gd name="T5" fmla="*/ 17 h 18"/>
                  <a:gd name="T6" fmla="*/ 5 w 16"/>
                  <a:gd name="T7" fmla="*/ 18 h 18"/>
                  <a:gd name="T8" fmla="*/ 3 w 16"/>
                  <a:gd name="T9" fmla="*/ 18 h 18"/>
                  <a:gd name="T10" fmla="*/ 2 w 16"/>
                  <a:gd name="T11" fmla="*/ 16 h 18"/>
                  <a:gd name="T12" fmla="*/ 1 w 16"/>
                  <a:gd name="T13" fmla="*/ 14 h 18"/>
                  <a:gd name="T14" fmla="*/ 1 w 16"/>
                  <a:gd name="T15" fmla="*/ 11 h 18"/>
                  <a:gd name="T16" fmla="*/ 0 w 16"/>
                  <a:gd name="T17" fmla="*/ 9 h 18"/>
                  <a:gd name="T18" fmla="*/ 2 w 16"/>
                  <a:gd name="T19" fmla="*/ 9 h 18"/>
                  <a:gd name="T20" fmla="*/ 4 w 16"/>
                  <a:gd name="T21" fmla="*/ 9 h 18"/>
                  <a:gd name="T22" fmla="*/ 4 w 16"/>
                  <a:gd name="T23" fmla="*/ 7 h 18"/>
                  <a:gd name="T24" fmla="*/ 3 w 16"/>
                  <a:gd name="T25" fmla="*/ 5 h 18"/>
                  <a:gd name="T26" fmla="*/ 5 w 16"/>
                  <a:gd name="T27" fmla="*/ 5 h 18"/>
                  <a:gd name="T28" fmla="*/ 7 w 16"/>
                  <a:gd name="T29" fmla="*/ 5 h 18"/>
                  <a:gd name="T30" fmla="*/ 9 w 16"/>
                  <a:gd name="T31" fmla="*/ 4 h 18"/>
                  <a:gd name="T32" fmla="*/ 11 w 16"/>
                  <a:gd name="T33" fmla="*/ 4 h 18"/>
                  <a:gd name="T34" fmla="*/ 10 w 16"/>
                  <a:gd name="T35" fmla="*/ 2 h 18"/>
                  <a:gd name="T36" fmla="*/ 10 w 16"/>
                  <a:gd name="T37" fmla="*/ 0 h 18"/>
                  <a:gd name="T38" fmla="*/ 12 w 16"/>
                  <a:gd name="T39" fmla="*/ 0 h 18"/>
                  <a:gd name="T40" fmla="*/ 15 w 16"/>
                  <a:gd name="T41" fmla="*/ 0 h 18"/>
                  <a:gd name="T42" fmla="*/ 16 w 16"/>
                  <a:gd name="T43" fmla="*/ 2 h 18"/>
                  <a:gd name="T44" fmla="*/ 16 w 16"/>
                  <a:gd name="T45" fmla="*/ 4 h 18"/>
                  <a:gd name="T46" fmla="*/ 13 w 16"/>
                  <a:gd name="T47" fmla="*/ 4 h 18"/>
                  <a:gd name="T48" fmla="*/ 11 w 16"/>
                  <a:gd name="T49" fmla="*/ 4 h 18"/>
                  <a:gd name="T50" fmla="*/ 12 w 16"/>
                  <a:gd name="T51" fmla="*/ 6 h 18"/>
                  <a:gd name="T52" fmla="*/ 12 w 16"/>
                  <a:gd name="T53" fmla="*/ 8 h 18"/>
                  <a:gd name="T54" fmla="*/ 10 w 16"/>
                  <a:gd name="T55" fmla="*/ 8 h 18"/>
                  <a:gd name="T56" fmla="*/ 8 w 16"/>
                  <a:gd name="T57" fmla="*/ 8 h 18"/>
                  <a:gd name="T58" fmla="*/ 9 w 16"/>
                  <a:gd name="T59" fmla="*/ 10 h 18"/>
                  <a:gd name="T60" fmla="*/ 9 w 16"/>
                  <a:gd name="T61" fmla="*/ 13 h 18"/>
                  <a:gd name="T62" fmla="*/ 11 w 16"/>
                  <a:gd name="T63" fmla="*/ 13 h 18"/>
                  <a:gd name="T64" fmla="*/ 13 w 16"/>
                  <a:gd name="T65" fmla="*/ 13 h 18"/>
                  <a:gd name="T66" fmla="*/ 15 w 16"/>
                  <a:gd name="T67" fmla="*/ 15 h 18"/>
                  <a:gd name="T68" fmla="*/ 16 w 16"/>
                  <a:gd name="T69" fmla="*/ 16 h 18"/>
                  <a:gd name="T70" fmla="*/ 13 w 16"/>
                  <a:gd name="T71" fmla="*/ 17 h 18"/>
                  <a:gd name="T72" fmla="*/ 11 w 16"/>
                  <a:gd name="T73" fmla="*/ 17 h 18"/>
                  <a:gd name="T74" fmla="*/ 10 w 16"/>
                  <a:gd name="T75" fmla="*/ 15 h 18"/>
                  <a:gd name="T76" fmla="*/ 9 w 16"/>
                  <a:gd name="T77" fmla="*/ 13 h 18"/>
                  <a:gd name="T78" fmla="*/ 7 w 16"/>
                  <a:gd name="T79" fmla="*/ 13 h 18"/>
                  <a:gd name="T80" fmla="*/ 5 w 16"/>
                  <a:gd name="T8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8">
                    <a:moveTo>
                      <a:pt x="5" y="14"/>
                    </a:moveTo>
                    <a:lnTo>
                      <a:pt x="6" y="16"/>
                    </a:lnTo>
                    <a:lnTo>
                      <a:pt x="7" y="17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0" name="Freeform 390">
                <a:extLst>
                  <a:ext uri="{FF2B5EF4-FFF2-40B4-BE49-F238E27FC236}">
                    <a16:creationId xmlns:a16="http://schemas.microsoft.com/office/drawing/2014/main" id="{C10AEDDF-6598-47D5-A8F7-E965F040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6"/>
                <a:ext cx="0" cy="1"/>
              </a:xfrm>
              <a:custGeom>
                <a:avLst/>
                <a:gdLst>
                  <a:gd name="T0" fmla="*/ 5 w 9"/>
                  <a:gd name="T1" fmla="*/ 8 h 12"/>
                  <a:gd name="T2" fmla="*/ 6 w 9"/>
                  <a:gd name="T3" fmla="*/ 10 h 12"/>
                  <a:gd name="T4" fmla="*/ 6 w 9"/>
                  <a:gd name="T5" fmla="*/ 12 h 12"/>
                  <a:gd name="T6" fmla="*/ 4 w 9"/>
                  <a:gd name="T7" fmla="*/ 12 h 12"/>
                  <a:gd name="T8" fmla="*/ 2 w 9"/>
                  <a:gd name="T9" fmla="*/ 12 h 12"/>
                  <a:gd name="T10" fmla="*/ 0 w 9"/>
                  <a:gd name="T11" fmla="*/ 11 h 12"/>
                  <a:gd name="T12" fmla="*/ 0 w 9"/>
                  <a:gd name="T13" fmla="*/ 9 h 12"/>
                  <a:gd name="T14" fmla="*/ 3 w 9"/>
                  <a:gd name="T15" fmla="*/ 8 h 12"/>
                  <a:gd name="T16" fmla="*/ 5 w 9"/>
                  <a:gd name="T17" fmla="*/ 8 h 12"/>
                  <a:gd name="T18" fmla="*/ 5 w 9"/>
                  <a:gd name="T19" fmla="*/ 6 h 12"/>
                  <a:gd name="T20" fmla="*/ 4 w 9"/>
                  <a:gd name="T21" fmla="*/ 4 h 12"/>
                  <a:gd name="T22" fmla="*/ 3 w 9"/>
                  <a:gd name="T23" fmla="*/ 3 h 12"/>
                  <a:gd name="T24" fmla="*/ 3 w 9"/>
                  <a:gd name="T25" fmla="*/ 1 h 12"/>
                  <a:gd name="T26" fmla="*/ 5 w 9"/>
                  <a:gd name="T27" fmla="*/ 0 h 12"/>
                  <a:gd name="T28" fmla="*/ 7 w 9"/>
                  <a:gd name="T29" fmla="*/ 0 h 12"/>
                  <a:gd name="T30" fmla="*/ 7 w 9"/>
                  <a:gd name="T31" fmla="*/ 2 h 12"/>
                  <a:gd name="T32" fmla="*/ 8 w 9"/>
                  <a:gd name="T33" fmla="*/ 4 h 12"/>
                  <a:gd name="T34" fmla="*/ 9 w 9"/>
                  <a:gd name="T35" fmla="*/ 6 h 12"/>
                  <a:gd name="T36" fmla="*/ 9 w 9"/>
                  <a:gd name="T37" fmla="*/ 8 h 12"/>
                  <a:gd name="T38" fmla="*/ 7 w 9"/>
                  <a:gd name="T39" fmla="*/ 8 h 12"/>
                  <a:gd name="T40" fmla="*/ 5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5" y="8"/>
                    </a:move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1" name="Freeform 391">
                <a:extLst>
                  <a:ext uri="{FF2B5EF4-FFF2-40B4-BE49-F238E27FC236}">
                    <a16:creationId xmlns:a16="http://schemas.microsoft.com/office/drawing/2014/main" id="{21CF186B-7E68-403A-8AB3-528858F66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786"/>
                <a:ext cx="1" cy="1"/>
              </a:xfrm>
              <a:custGeom>
                <a:avLst/>
                <a:gdLst>
                  <a:gd name="T0" fmla="*/ 8 w 13"/>
                  <a:gd name="T1" fmla="*/ 4 h 9"/>
                  <a:gd name="T2" fmla="*/ 8 w 13"/>
                  <a:gd name="T3" fmla="*/ 6 h 9"/>
                  <a:gd name="T4" fmla="*/ 9 w 13"/>
                  <a:gd name="T5" fmla="*/ 8 h 9"/>
                  <a:gd name="T6" fmla="*/ 7 w 13"/>
                  <a:gd name="T7" fmla="*/ 9 h 9"/>
                  <a:gd name="T8" fmla="*/ 5 w 13"/>
                  <a:gd name="T9" fmla="*/ 9 h 9"/>
                  <a:gd name="T10" fmla="*/ 3 w 13"/>
                  <a:gd name="T11" fmla="*/ 9 h 9"/>
                  <a:gd name="T12" fmla="*/ 1 w 13"/>
                  <a:gd name="T13" fmla="*/ 9 h 9"/>
                  <a:gd name="T14" fmla="*/ 0 w 13"/>
                  <a:gd name="T15" fmla="*/ 7 h 9"/>
                  <a:gd name="T16" fmla="*/ 0 w 13"/>
                  <a:gd name="T17" fmla="*/ 5 h 9"/>
                  <a:gd name="T18" fmla="*/ 2 w 13"/>
                  <a:gd name="T19" fmla="*/ 5 h 9"/>
                  <a:gd name="T20" fmla="*/ 4 w 13"/>
                  <a:gd name="T21" fmla="*/ 5 h 9"/>
                  <a:gd name="T22" fmla="*/ 6 w 13"/>
                  <a:gd name="T23" fmla="*/ 5 h 9"/>
                  <a:gd name="T24" fmla="*/ 8 w 13"/>
                  <a:gd name="T25" fmla="*/ 4 h 9"/>
                  <a:gd name="T26" fmla="*/ 7 w 13"/>
                  <a:gd name="T27" fmla="*/ 3 h 9"/>
                  <a:gd name="T28" fmla="*/ 7 w 13"/>
                  <a:gd name="T29" fmla="*/ 1 h 9"/>
                  <a:gd name="T30" fmla="*/ 9 w 13"/>
                  <a:gd name="T31" fmla="*/ 0 h 9"/>
                  <a:gd name="T32" fmla="*/ 12 w 13"/>
                  <a:gd name="T33" fmla="*/ 0 h 9"/>
                  <a:gd name="T34" fmla="*/ 12 w 13"/>
                  <a:gd name="T35" fmla="*/ 2 h 9"/>
                  <a:gd name="T36" fmla="*/ 13 w 13"/>
                  <a:gd name="T37" fmla="*/ 4 h 9"/>
                  <a:gd name="T38" fmla="*/ 11 w 13"/>
                  <a:gd name="T39" fmla="*/ 4 h 9"/>
                  <a:gd name="T40" fmla="*/ 8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8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2" name="Freeform 392">
                <a:extLst>
                  <a:ext uri="{FF2B5EF4-FFF2-40B4-BE49-F238E27FC236}">
                    <a16:creationId xmlns:a16="http://schemas.microsoft.com/office/drawing/2014/main" id="{361E302E-8282-4DF7-A074-7659E8F96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776"/>
                <a:ext cx="1" cy="1"/>
              </a:xfrm>
              <a:custGeom>
                <a:avLst/>
                <a:gdLst>
                  <a:gd name="T0" fmla="*/ 12 w 12"/>
                  <a:gd name="T1" fmla="*/ 20 h 20"/>
                  <a:gd name="T2" fmla="*/ 10 w 12"/>
                  <a:gd name="T3" fmla="*/ 20 h 20"/>
                  <a:gd name="T4" fmla="*/ 8 w 12"/>
                  <a:gd name="T5" fmla="*/ 20 h 20"/>
                  <a:gd name="T6" fmla="*/ 6 w 12"/>
                  <a:gd name="T7" fmla="*/ 18 h 20"/>
                  <a:gd name="T8" fmla="*/ 6 w 12"/>
                  <a:gd name="T9" fmla="*/ 16 h 20"/>
                  <a:gd name="T10" fmla="*/ 6 w 12"/>
                  <a:gd name="T11" fmla="*/ 14 h 20"/>
                  <a:gd name="T12" fmla="*/ 5 w 12"/>
                  <a:gd name="T13" fmla="*/ 12 h 20"/>
                  <a:gd name="T14" fmla="*/ 3 w 12"/>
                  <a:gd name="T15" fmla="*/ 12 h 20"/>
                  <a:gd name="T16" fmla="*/ 1 w 12"/>
                  <a:gd name="T17" fmla="*/ 12 h 20"/>
                  <a:gd name="T18" fmla="*/ 1 w 12"/>
                  <a:gd name="T19" fmla="*/ 7 h 20"/>
                  <a:gd name="T20" fmla="*/ 0 w 12"/>
                  <a:gd name="T21" fmla="*/ 5 h 20"/>
                  <a:gd name="T22" fmla="*/ 0 w 12"/>
                  <a:gd name="T23" fmla="*/ 3 h 20"/>
                  <a:gd name="T24" fmla="*/ 2 w 12"/>
                  <a:gd name="T25" fmla="*/ 3 h 20"/>
                  <a:gd name="T26" fmla="*/ 4 w 12"/>
                  <a:gd name="T27" fmla="*/ 3 h 20"/>
                  <a:gd name="T28" fmla="*/ 4 w 12"/>
                  <a:gd name="T29" fmla="*/ 1 h 20"/>
                  <a:gd name="T30" fmla="*/ 3 w 12"/>
                  <a:gd name="T31" fmla="*/ 0 h 20"/>
                  <a:gd name="T32" fmla="*/ 5 w 12"/>
                  <a:gd name="T33" fmla="*/ 0 h 20"/>
                  <a:gd name="T34" fmla="*/ 8 w 12"/>
                  <a:gd name="T35" fmla="*/ 0 h 20"/>
                  <a:gd name="T36" fmla="*/ 9 w 12"/>
                  <a:gd name="T37" fmla="*/ 2 h 20"/>
                  <a:gd name="T38" fmla="*/ 9 w 12"/>
                  <a:gd name="T39" fmla="*/ 4 h 20"/>
                  <a:gd name="T40" fmla="*/ 9 w 12"/>
                  <a:gd name="T41" fmla="*/ 6 h 20"/>
                  <a:gd name="T42" fmla="*/ 10 w 12"/>
                  <a:gd name="T43" fmla="*/ 8 h 20"/>
                  <a:gd name="T44" fmla="*/ 8 w 12"/>
                  <a:gd name="T45" fmla="*/ 7 h 20"/>
                  <a:gd name="T46" fmla="*/ 5 w 12"/>
                  <a:gd name="T47" fmla="*/ 7 h 20"/>
                  <a:gd name="T48" fmla="*/ 5 w 12"/>
                  <a:gd name="T49" fmla="*/ 10 h 20"/>
                  <a:gd name="T50" fmla="*/ 5 w 12"/>
                  <a:gd name="T51" fmla="*/ 12 h 20"/>
                  <a:gd name="T52" fmla="*/ 8 w 12"/>
                  <a:gd name="T53" fmla="*/ 12 h 20"/>
                  <a:gd name="T54" fmla="*/ 10 w 12"/>
                  <a:gd name="T55" fmla="*/ 12 h 20"/>
                  <a:gd name="T56" fmla="*/ 11 w 12"/>
                  <a:gd name="T57" fmla="*/ 14 h 20"/>
                  <a:gd name="T58" fmla="*/ 11 w 12"/>
                  <a:gd name="T59" fmla="*/ 16 h 20"/>
                  <a:gd name="T60" fmla="*/ 11 w 12"/>
                  <a:gd name="T61" fmla="*/ 18 h 20"/>
                  <a:gd name="T62" fmla="*/ 12 w 12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lnTo>
                      <a:pt x="10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3" name="Freeform 393">
                <a:extLst>
                  <a:ext uri="{FF2B5EF4-FFF2-40B4-BE49-F238E27FC236}">
                    <a16:creationId xmlns:a16="http://schemas.microsoft.com/office/drawing/2014/main" id="{67BE26ED-6BB9-49D4-8BC4-88ACCF43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774"/>
                <a:ext cx="1" cy="1"/>
              </a:xfrm>
              <a:custGeom>
                <a:avLst/>
                <a:gdLst>
                  <a:gd name="T0" fmla="*/ 13 w 18"/>
                  <a:gd name="T1" fmla="*/ 4 h 8"/>
                  <a:gd name="T2" fmla="*/ 15 w 18"/>
                  <a:gd name="T3" fmla="*/ 4 h 8"/>
                  <a:gd name="T4" fmla="*/ 17 w 18"/>
                  <a:gd name="T5" fmla="*/ 4 h 8"/>
                  <a:gd name="T6" fmla="*/ 18 w 18"/>
                  <a:gd name="T7" fmla="*/ 6 h 8"/>
                  <a:gd name="T8" fmla="*/ 18 w 18"/>
                  <a:gd name="T9" fmla="*/ 8 h 8"/>
                  <a:gd name="T10" fmla="*/ 16 w 18"/>
                  <a:gd name="T11" fmla="*/ 8 h 8"/>
                  <a:gd name="T12" fmla="*/ 14 w 18"/>
                  <a:gd name="T13" fmla="*/ 8 h 8"/>
                  <a:gd name="T14" fmla="*/ 14 w 18"/>
                  <a:gd name="T15" fmla="*/ 6 h 8"/>
                  <a:gd name="T16" fmla="*/ 13 w 18"/>
                  <a:gd name="T17" fmla="*/ 4 h 8"/>
                  <a:gd name="T18" fmla="*/ 11 w 18"/>
                  <a:gd name="T19" fmla="*/ 4 h 8"/>
                  <a:gd name="T20" fmla="*/ 9 w 18"/>
                  <a:gd name="T21" fmla="*/ 4 h 8"/>
                  <a:gd name="T22" fmla="*/ 7 w 18"/>
                  <a:gd name="T23" fmla="*/ 4 h 8"/>
                  <a:gd name="T24" fmla="*/ 5 w 18"/>
                  <a:gd name="T25" fmla="*/ 4 h 8"/>
                  <a:gd name="T26" fmla="*/ 5 w 18"/>
                  <a:gd name="T27" fmla="*/ 6 h 8"/>
                  <a:gd name="T28" fmla="*/ 6 w 18"/>
                  <a:gd name="T29" fmla="*/ 8 h 8"/>
                  <a:gd name="T30" fmla="*/ 4 w 18"/>
                  <a:gd name="T31" fmla="*/ 8 h 8"/>
                  <a:gd name="T32" fmla="*/ 1 w 18"/>
                  <a:gd name="T33" fmla="*/ 8 h 8"/>
                  <a:gd name="T34" fmla="*/ 0 w 18"/>
                  <a:gd name="T35" fmla="*/ 6 h 8"/>
                  <a:gd name="T36" fmla="*/ 0 w 18"/>
                  <a:gd name="T37" fmla="*/ 4 h 8"/>
                  <a:gd name="T38" fmla="*/ 2 w 18"/>
                  <a:gd name="T39" fmla="*/ 4 h 8"/>
                  <a:gd name="T40" fmla="*/ 5 w 18"/>
                  <a:gd name="T41" fmla="*/ 4 h 8"/>
                  <a:gd name="T42" fmla="*/ 5 w 18"/>
                  <a:gd name="T43" fmla="*/ 2 h 8"/>
                  <a:gd name="T44" fmla="*/ 4 w 18"/>
                  <a:gd name="T45" fmla="*/ 0 h 8"/>
                  <a:gd name="T46" fmla="*/ 6 w 18"/>
                  <a:gd name="T47" fmla="*/ 0 h 8"/>
                  <a:gd name="T48" fmla="*/ 9 w 18"/>
                  <a:gd name="T49" fmla="*/ 0 h 8"/>
                  <a:gd name="T50" fmla="*/ 11 w 18"/>
                  <a:gd name="T51" fmla="*/ 0 h 8"/>
                  <a:gd name="T52" fmla="*/ 13 w 18"/>
                  <a:gd name="T53" fmla="*/ 0 h 8"/>
                  <a:gd name="T54" fmla="*/ 13 w 18"/>
                  <a:gd name="T55" fmla="*/ 2 h 8"/>
                  <a:gd name="T56" fmla="*/ 13 w 18"/>
                  <a:gd name="T5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8">
                    <a:moveTo>
                      <a:pt x="13" y="4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4" name="Freeform 394">
                <a:extLst>
                  <a:ext uri="{FF2B5EF4-FFF2-40B4-BE49-F238E27FC236}">
                    <a16:creationId xmlns:a16="http://schemas.microsoft.com/office/drawing/2014/main" id="{F8A22583-A345-4DA0-9705-77C3C477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2867"/>
                <a:ext cx="0" cy="1"/>
              </a:xfrm>
              <a:custGeom>
                <a:avLst/>
                <a:gdLst>
                  <a:gd name="T0" fmla="*/ 10 w 11"/>
                  <a:gd name="T1" fmla="*/ 4 h 8"/>
                  <a:gd name="T2" fmla="*/ 11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5 w 11"/>
                  <a:gd name="T11" fmla="*/ 8 h 8"/>
                  <a:gd name="T12" fmla="*/ 2 w 11"/>
                  <a:gd name="T13" fmla="*/ 8 h 8"/>
                  <a:gd name="T14" fmla="*/ 2 w 11"/>
                  <a:gd name="T15" fmla="*/ 6 h 8"/>
                  <a:gd name="T16" fmla="*/ 1 w 11"/>
                  <a:gd name="T17" fmla="*/ 4 h 8"/>
                  <a:gd name="T18" fmla="*/ 1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5 w 11"/>
                  <a:gd name="T25" fmla="*/ 1 h 8"/>
                  <a:gd name="T26" fmla="*/ 6 w 11"/>
                  <a:gd name="T27" fmla="*/ 2 h 8"/>
                  <a:gd name="T28" fmla="*/ 6 w 11"/>
                  <a:gd name="T29" fmla="*/ 4 h 8"/>
                  <a:gd name="T30" fmla="*/ 8 w 11"/>
                  <a:gd name="T31" fmla="*/ 4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5" name="Freeform 395">
                <a:extLst>
                  <a:ext uri="{FF2B5EF4-FFF2-40B4-BE49-F238E27FC236}">
                    <a16:creationId xmlns:a16="http://schemas.microsoft.com/office/drawing/2014/main" id="{245C0976-EE47-4178-B4EF-6C9EDD6E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66"/>
                <a:ext cx="0" cy="0"/>
              </a:xfrm>
              <a:custGeom>
                <a:avLst/>
                <a:gdLst>
                  <a:gd name="T0" fmla="*/ 7 w 10"/>
                  <a:gd name="T1" fmla="*/ 8 h 8"/>
                  <a:gd name="T2" fmla="*/ 4 w 10"/>
                  <a:gd name="T3" fmla="*/ 8 h 8"/>
                  <a:gd name="T4" fmla="*/ 2 w 10"/>
                  <a:gd name="T5" fmla="*/ 8 h 8"/>
                  <a:gd name="T6" fmla="*/ 1 w 10"/>
                  <a:gd name="T7" fmla="*/ 7 h 8"/>
                  <a:gd name="T8" fmla="*/ 1 w 10"/>
                  <a:gd name="T9" fmla="*/ 4 h 8"/>
                  <a:gd name="T10" fmla="*/ 1 w 10"/>
                  <a:gd name="T11" fmla="*/ 1 h 8"/>
                  <a:gd name="T12" fmla="*/ 0 w 10"/>
                  <a:gd name="T13" fmla="*/ 0 h 8"/>
                  <a:gd name="T14" fmla="*/ 2 w 10"/>
                  <a:gd name="T15" fmla="*/ 0 h 8"/>
                  <a:gd name="T16" fmla="*/ 5 w 10"/>
                  <a:gd name="T17" fmla="*/ 0 h 8"/>
                  <a:gd name="T18" fmla="*/ 8 w 10"/>
                  <a:gd name="T19" fmla="*/ 0 h 8"/>
                  <a:gd name="T20" fmla="*/ 10 w 10"/>
                  <a:gd name="T21" fmla="*/ 0 h 8"/>
                  <a:gd name="T22" fmla="*/ 10 w 10"/>
                  <a:gd name="T23" fmla="*/ 2 h 8"/>
                  <a:gd name="T24" fmla="*/ 10 w 10"/>
                  <a:gd name="T25" fmla="*/ 5 h 8"/>
                  <a:gd name="T26" fmla="*/ 8 w 10"/>
                  <a:gd name="T27" fmla="*/ 5 h 8"/>
                  <a:gd name="T28" fmla="*/ 5 w 10"/>
                  <a:gd name="T29" fmla="*/ 5 h 8"/>
                  <a:gd name="T30" fmla="*/ 7 w 10"/>
                  <a:gd name="T31" fmla="*/ 6 h 8"/>
                  <a:gd name="T32" fmla="*/ 7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7" y="8"/>
                    </a:moveTo>
                    <a:lnTo>
                      <a:pt x="4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6" name="Freeform 396">
                <a:extLst>
                  <a:ext uri="{FF2B5EF4-FFF2-40B4-BE49-F238E27FC236}">
                    <a16:creationId xmlns:a16="http://schemas.microsoft.com/office/drawing/2014/main" id="{CBC476A3-A907-4504-8B6F-3B16EFE23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861"/>
                <a:ext cx="1" cy="1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7 h 9"/>
                  <a:gd name="T4" fmla="*/ 8 w 8"/>
                  <a:gd name="T5" fmla="*/ 8 h 9"/>
                  <a:gd name="T6" fmla="*/ 7 w 8"/>
                  <a:gd name="T7" fmla="*/ 9 h 9"/>
                  <a:gd name="T8" fmla="*/ 4 w 8"/>
                  <a:gd name="T9" fmla="*/ 8 h 9"/>
                  <a:gd name="T10" fmla="*/ 2 w 8"/>
                  <a:gd name="T11" fmla="*/ 9 h 9"/>
                  <a:gd name="T12" fmla="*/ 0 w 8"/>
                  <a:gd name="T13" fmla="*/ 8 h 9"/>
                  <a:gd name="T14" fmla="*/ 0 w 8"/>
                  <a:gd name="T15" fmla="*/ 7 h 9"/>
                  <a:gd name="T16" fmla="*/ 0 w 8"/>
                  <a:gd name="T17" fmla="*/ 4 h 9"/>
                  <a:gd name="T18" fmla="*/ 2 w 8"/>
                  <a:gd name="T19" fmla="*/ 4 h 9"/>
                  <a:gd name="T20" fmla="*/ 4 w 8"/>
                  <a:gd name="T21" fmla="*/ 4 h 9"/>
                  <a:gd name="T22" fmla="*/ 3 w 8"/>
                  <a:gd name="T23" fmla="*/ 2 h 9"/>
                  <a:gd name="T24" fmla="*/ 3 w 8"/>
                  <a:gd name="T25" fmla="*/ 0 h 9"/>
                  <a:gd name="T26" fmla="*/ 5 w 8"/>
                  <a:gd name="T27" fmla="*/ 0 h 9"/>
                  <a:gd name="T28" fmla="*/ 7 w 8"/>
                  <a:gd name="T29" fmla="*/ 0 h 9"/>
                  <a:gd name="T30" fmla="*/ 7 w 8"/>
                  <a:gd name="T31" fmla="*/ 2 h 9"/>
                  <a:gd name="T32" fmla="*/ 8 w 8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7" name="Freeform 397">
                <a:extLst>
                  <a:ext uri="{FF2B5EF4-FFF2-40B4-BE49-F238E27FC236}">
                    <a16:creationId xmlns:a16="http://schemas.microsoft.com/office/drawing/2014/main" id="{DBFF9056-4FE8-47B7-AFFB-E9AC06E69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859"/>
                <a:ext cx="1" cy="0"/>
              </a:xfrm>
              <a:custGeom>
                <a:avLst/>
                <a:gdLst>
                  <a:gd name="T0" fmla="*/ 2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3 w 14"/>
                  <a:gd name="T7" fmla="*/ 0 h 8"/>
                  <a:gd name="T8" fmla="*/ 14 w 14"/>
                  <a:gd name="T9" fmla="*/ 2 h 8"/>
                  <a:gd name="T10" fmla="*/ 14 w 14"/>
                  <a:gd name="T11" fmla="*/ 4 h 8"/>
                  <a:gd name="T12" fmla="*/ 11 w 14"/>
                  <a:gd name="T13" fmla="*/ 4 h 8"/>
                  <a:gd name="T14" fmla="*/ 9 w 14"/>
                  <a:gd name="T15" fmla="*/ 4 h 8"/>
                  <a:gd name="T16" fmla="*/ 7 w 14"/>
                  <a:gd name="T17" fmla="*/ 4 h 8"/>
                  <a:gd name="T18" fmla="*/ 5 w 14"/>
                  <a:gd name="T19" fmla="*/ 4 h 8"/>
                  <a:gd name="T20" fmla="*/ 5 w 14"/>
                  <a:gd name="T21" fmla="*/ 6 h 8"/>
                  <a:gd name="T22" fmla="*/ 6 w 14"/>
                  <a:gd name="T23" fmla="*/ 8 h 8"/>
                  <a:gd name="T24" fmla="*/ 4 w 14"/>
                  <a:gd name="T25" fmla="*/ 8 h 8"/>
                  <a:gd name="T26" fmla="*/ 2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2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8" name="Freeform 398">
                <a:extLst>
                  <a:ext uri="{FF2B5EF4-FFF2-40B4-BE49-F238E27FC236}">
                    <a16:creationId xmlns:a16="http://schemas.microsoft.com/office/drawing/2014/main" id="{F80D378D-3C41-4662-AB1B-F53B12B5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858"/>
                <a:ext cx="0" cy="1"/>
              </a:xfrm>
              <a:custGeom>
                <a:avLst/>
                <a:gdLst>
                  <a:gd name="T0" fmla="*/ 8 w 10"/>
                  <a:gd name="T1" fmla="*/ 4 h 9"/>
                  <a:gd name="T2" fmla="*/ 10 w 10"/>
                  <a:gd name="T3" fmla="*/ 7 h 9"/>
                  <a:gd name="T4" fmla="*/ 10 w 10"/>
                  <a:gd name="T5" fmla="*/ 9 h 9"/>
                  <a:gd name="T6" fmla="*/ 7 w 10"/>
                  <a:gd name="T7" fmla="*/ 9 h 9"/>
                  <a:gd name="T8" fmla="*/ 5 w 10"/>
                  <a:gd name="T9" fmla="*/ 9 h 9"/>
                  <a:gd name="T10" fmla="*/ 3 w 10"/>
                  <a:gd name="T11" fmla="*/ 9 h 9"/>
                  <a:gd name="T12" fmla="*/ 1 w 10"/>
                  <a:gd name="T13" fmla="*/ 9 h 9"/>
                  <a:gd name="T14" fmla="*/ 0 w 10"/>
                  <a:gd name="T15" fmla="*/ 7 h 9"/>
                  <a:gd name="T16" fmla="*/ 0 w 10"/>
                  <a:gd name="T17" fmla="*/ 4 h 9"/>
                  <a:gd name="T18" fmla="*/ 2 w 10"/>
                  <a:gd name="T19" fmla="*/ 4 h 9"/>
                  <a:gd name="T20" fmla="*/ 4 w 10"/>
                  <a:gd name="T21" fmla="*/ 4 h 9"/>
                  <a:gd name="T22" fmla="*/ 4 w 10"/>
                  <a:gd name="T23" fmla="*/ 2 h 9"/>
                  <a:gd name="T24" fmla="*/ 3 w 10"/>
                  <a:gd name="T25" fmla="*/ 0 h 9"/>
                  <a:gd name="T26" fmla="*/ 5 w 10"/>
                  <a:gd name="T27" fmla="*/ 0 h 9"/>
                  <a:gd name="T28" fmla="*/ 7 w 10"/>
                  <a:gd name="T29" fmla="*/ 0 h 9"/>
                  <a:gd name="T30" fmla="*/ 8 w 10"/>
                  <a:gd name="T31" fmla="*/ 2 h 9"/>
                  <a:gd name="T32" fmla="*/ 8 w 10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9" name="Freeform 399">
                <a:extLst>
                  <a:ext uri="{FF2B5EF4-FFF2-40B4-BE49-F238E27FC236}">
                    <a16:creationId xmlns:a16="http://schemas.microsoft.com/office/drawing/2014/main" id="{493C1325-AB3E-4E99-98DC-B359B22F9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852"/>
                <a:ext cx="1" cy="0"/>
              </a:xfrm>
              <a:custGeom>
                <a:avLst/>
                <a:gdLst>
                  <a:gd name="T0" fmla="*/ 10 w 11"/>
                  <a:gd name="T1" fmla="*/ 4 h 8"/>
                  <a:gd name="T2" fmla="*/ 10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4 w 11"/>
                  <a:gd name="T11" fmla="*/ 8 h 8"/>
                  <a:gd name="T12" fmla="*/ 2 w 11"/>
                  <a:gd name="T13" fmla="*/ 8 h 8"/>
                  <a:gd name="T14" fmla="*/ 1 w 11"/>
                  <a:gd name="T15" fmla="*/ 6 h 8"/>
                  <a:gd name="T16" fmla="*/ 1 w 11"/>
                  <a:gd name="T17" fmla="*/ 4 h 8"/>
                  <a:gd name="T18" fmla="*/ 0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4 w 11"/>
                  <a:gd name="T27" fmla="*/ 2 h 8"/>
                  <a:gd name="T28" fmla="*/ 6 w 11"/>
                  <a:gd name="T29" fmla="*/ 4 h 8"/>
                  <a:gd name="T30" fmla="*/ 8 w 11"/>
                  <a:gd name="T31" fmla="*/ 4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0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0" name="Freeform 400">
                <a:extLst>
                  <a:ext uri="{FF2B5EF4-FFF2-40B4-BE49-F238E27FC236}">
                    <a16:creationId xmlns:a16="http://schemas.microsoft.com/office/drawing/2014/main" id="{ABF38A27-CD95-4939-AAAB-EDF079F8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6"/>
                <a:ext cx="1" cy="1"/>
              </a:xfrm>
              <a:custGeom>
                <a:avLst/>
                <a:gdLst>
                  <a:gd name="T0" fmla="*/ 5 w 18"/>
                  <a:gd name="T1" fmla="*/ 5 h 5"/>
                  <a:gd name="T2" fmla="*/ 3 w 18"/>
                  <a:gd name="T3" fmla="*/ 5 h 5"/>
                  <a:gd name="T4" fmla="*/ 1 w 18"/>
                  <a:gd name="T5" fmla="*/ 5 h 5"/>
                  <a:gd name="T6" fmla="*/ 0 w 18"/>
                  <a:gd name="T7" fmla="*/ 3 h 5"/>
                  <a:gd name="T8" fmla="*/ 0 w 18"/>
                  <a:gd name="T9" fmla="*/ 1 h 5"/>
                  <a:gd name="T10" fmla="*/ 1 w 18"/>
                  <a:gd name="T11" fmla="*/ 1 h 5"/>
                  <a:gd name="T12" fmla="*/ 4 w 18"/>
                  <a:gd name="T13" fmla="*/ 1 h 5"/>
                  <a:gd name="T14" fmla="*/ 6 w 18"/>
                  <a:gd name="T15" fmla="*/ 1 h 5"/>
                  <a:gd name="T16" fmla="*/ 8 w 18"/>
                  <a:gd name="T17" fmla="*/ 1 h 5"/>
                  <a:gd name="T18" fmla="*/ 12 w 18"/>
                  <a:gd name="T19" fmla="*/ 1 h 5"/>
                  <a:gd name="T20" fmla="*/ 15 w 18"/>
                  <a:gd name="T21" fmla="*/ 0 h 5"/>
                  <a:gd name="T22" fmla="*/ 17 w 18"/>
                  <a:gd name="T23" fmla="*/ 0 h 5"/>
                  <a:gd name="T24" fmla="*/ 17 w 18"/>
                  <a:gd name="T25" fmla="*/ 2 h 5"/>
                  <a:gd name="T26" fmla="*/ 18 w 18"/>
                  <a:gd name="T27" fmla="*/ 4 h 5"/>
                  <a:gd name="T28" fmla="*/ 16 w 18"/>
                  <a:gd name="T29" fmla="*/ 4 h 5"/>
                  <a:gd name="T30" fmla="*/ 13 w 18"/>
                  <a:gd name="T31" fmla="*/ 4 h 5"/>
                  <a:gd name="T32" fmla="*/ 11 w 18"/>
                  <a:gd name="T33" fmla="*/ 5 h 5"/>
                  <a:gd name="T34" fmla="*/ 9 w 18"/>
                  <a:gd name="T35" fmla="*/ 5 h 5"/>
                  <a:gd name="T36" fmla="*/ 7 w 18"/>
                  <a:gd name="T37" fmla="*/ 5 h 5"/>
                  <a:gd name="T38" fmla="*/ 5 w 18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5">
                    <a:moveTo>
                      <a:pt x="5" y="5"/>
                    </a:move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1" name="Freeform 401">
                <a:extLst>
                  <a:ext uri="{FF2B5EF4-FFF2-40B4-BE49-F238E27FC236}">
                    <a16:creationId xmlns:a16="http://schemas.microsoft.com/office/drawing/2014/main" id="{FE93C2C6-B81B-4569-A20A-28BCBFE1E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3"/>
                <a:ext cx="1" cy="1"/>
              </a:xfrm>
              <a:custGeom>
                <a:avLst/>
                <a:gdLst>
                  <a:gd name="T0" fmla="*/ 2 w 9"/>
                  <a:gd name="T1" fmla="*/ 13 h 13"/>
                  <a:gd name="T2" fmla="*/ 1 w 9"/>
                  <a:gd name="T3" fmla="*/ 8 h 13"/>
                  <a:gd name="T4" fmla="*/ 0 w 9"/>
                  <a:gd name="T5" fmla="*/ 6 h 13"/>
                  <a:gd name="T6" fmla="*/ 0 w 9"/>
                  <a:gd name="T7" fmla="*/ 4 h 13"/>
                  <a:gd name="T8" fmla="*/ 2 w 9"/>
                  <a:gd name="T9" fmla="*/ 4 h 13"/>
                  <a:gd name="T10" fmla="*/ 4 w 9"/>
                  <a:gd name="T11" fmla="*/ 4 h 13"/>
                  <a:gd name="T12" fmla="*/ 3 w 9"/>
                  <a:gd name="T13" fmla="*/ 2 h 13"/>
                  <a:gd name="T14" fmla="*/ 3 w 9"/>
                  <a:gd name="T15" fmla="*/ 0 h 13"/>
                  <a:gd name="T16" fmla="*/ 5 w 9"/>
                  <a:gd name="T17" fmla="*/ 0 h 13"/>
                  <a:gd name="T18" fmla="*/ 7 w 9"/>
                  <a:gd name="T19" fmla="*/ 0 h 13"/>
                  <a:gd name="T20" fmla="*/ 8 w 9"/>
                  <a:gd name="T21" fmla="*/ 4 h 13"/>
                  <a:gd name="T22" fmla="*/ 9 w 9"/>
                  <a:gd name="T23" fmla="*/ 6 h 13"/>
                  <a:gd name="T24" fmla="*/ 9 w 9"/>
                  <a:gd name="T25" fmla="*/ 7 h 13"/>
                  <a:gd name="T26" fmla="*/ 7 w 9"/>
                  <a:gd name="T27" fmla="*/ 8 h 13"/>
                  <a:gd name="T28" fmla="*/ 5 w 9"/>
                  <a:gd name="T29" fmla="*/ 8 h 13"/>
                  <a:gd name="T30" fmla="*/ 5 w 9"/>
                  <a:gd name="T31" fmla="*/ 11 h 13"/>
                  <a:gd name="T32" fmla="*/ 6 w 9"/>
                  <a:gd name="T33" fmla="*/ 13 h 13"/>
                  <a:gd name="T34" fmla="*/ 4 w 9"/>
                  <a:gd name="T35" fmla="*/ 13 h 13"/>
                  <a:gd name="T36" fmla="*/ 2 w 9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3">
                    <a:moveTo>
                      <a:pt x="2" y="13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2" name="Freeform 402">
                <a:extLst>
                  <a:ext uri="{FF2B5EF4-FFF2-40B4-BE49-F238E27FC236}">
                    <a16:creationId xmlns:a16="http://schemas.microsoft.com/office/drawing/2014/main" id="{5775D335-921E-4F94-9851-8418ECF81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838"/>
                <a:ext cx="0" cy="1"/>
              </a:xfrm>
              <a:custGeom>
                <a:avLst/>
                <a:gdLst>
                  <a:gd name="T0" fmla="*/ 11 w 11"/>
                  <a:gd name="T1" fmla="*/ 13 h 13"/>
                  <a:gd name="T2" fmla="*/ 9 w 11"/>
                  <a:gd name="T3" fmla="*/ 13 h 13"/>
                  <a:gd name="T4" fmla="*/ 7 w 11"/>
                  <a:gd name="T5" fmla="*/ 13 h 13"/>
                  <a:gd name="T6" fmla="*/ 6 w 11"/>
                  <a:gd name="T7" fmla="*/ 10 h 13"/>
                  <a:gd name="T8" fmla="*/ 6 w 11"/>
                  <a:gd name="T9" fmla="*/ 8 h 13"/>
                  <a:gd name="T10" fmla="*/ 3 w 11"/>
                  <a:gd name="T11" fmla="*/ 8 h 13"/>
                  <a:gd name="T12" fmla="*/ 1 w 11"/>
                  <a:gd name="T13" fmla="*/ 8 h 13"/>
                  <a:gd name="T14" fmla="*/ 0 w 11"/>
                  <a:gd name="T15" fmla="*/ 6 h 13"/>
                  <a:gd name="T16" fmla="*/ 0 w 11"/>
                  <a:gd name="T17" fmla="*/ 4 h 13"/>
                  <a:gd name="T18" fmla="*/ 2 w 11"/>
                  <a:gd name="T19" fmla="*/ 4 h 13"/>
                  <a:gd name="T20" fmla="*/ 4 w 11"/>
                  <a:gd name="T21" fmla="*/ 4 h 13"/>
                  <a:gd name="T22" fmla="*/ 3 w 11"/>
                  <a:gd name="T23" fmla="*/ 2 h 13"/>
                  <a:gd name="T24" fmla="*/ 3 w 11"/>
                  <a:gd name="T25" fmla="*/ 0 h 13"/>
                  <a:gd name="T26" fmla="*/ 6 w 11"/>
                  <a:gd name="T27" fmla="*/ 0 h 13"/>
                  <a:gd name="T28" fmla="*/ 8 w 11"/>
                  <a:gd name="T29" fmla="*/ 0 h 13"/>
                  <a:gd name="T30" fmla="*/ 8 w 11"/>
                  <a:gd name="T31" fmla="*/ 2 h 13"/>
                  <a:gd name="T32" fmla="*/ 9 w 11"/>
                  <a:gd name="T33" fmla="*/ 4 h 13"/>
                  <a:gd name="T34" fmla="*/ 9 w 11"/>
                  <a:gd name="T35" fmla="*/ 6 h 13"/>
                  <a:gd name="T36" fmla="*/ 10 w 11"/>
                  <a:gd name="T37" fmla="*/ 8 h 13"/>
                  <a:gd name="T38" fmla="*/ 11 w 11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9" y="13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3" name="Freeform 403">
                <a:extLst>
                  <a:ext uri="{FF2B5EF4-FFF2-40B4-BE49-F238E27FC236}">
                    <a16:creationId xmlns:a16="http://schemas.microsoft.com/office/drawing/2014/main" id="{081775E5-D839-4CB2-B647-CB18B204A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29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9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0 w 10"/>
                  <a:gd name="T15" fmla="*/ 6 h 8"/>
                  <a:gd name="T16" fmla="*/ 0 w 10"/>
                  <a:gd name="T17" fmla="*/ 4 h 8"/>
                  <a:gd name="T18" fmla="*/ 3 w 10"/>
                  <a:gd name="T19" fmla="*/ 4 h 8"/>
                  <a:gd name="T20" fmla="*/ 5 w 10"/>
                  <a:gd name="T21" fmla="*/ 4 h 8"/>
                  <a:gd name="T22" fmla="*/ 4 w 10"/>
                  <a:gd name="T23" fmla="*/ 2 h 8"/>
                  <a:gd name="T24" fmla="*/ 4 w 10"/>
                  <a:gd name="T25" fmla="*/ 0 h 8"/>
                  <a:gd name="T26" fmla="*/ 6 w 10"/>
                  <a:gd name="T27" fmla="*/ 0 h 8"/>
                  <a:gd name="T28" fmla="*/ 8 w 10"/>
                  <a:gd name="T29" fmla="*/ 0 h 8"/>
                  <a:gd name="T30" fmla="*/ 8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4" name="Freeform 404">
                <a:extLst>
                  <a:ext uri="{FF2B5EF4-FFF2-40B4-BE49-F238E27FC236}">
                    <a16:creationId xmlns:a16="http://schemas.microsoft.com/office/drawing/2014/main" id="{8F82632A-FE3B-42DE-99B9-C964C79F1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27"/>
                <a:ext cx="1" cy="1"/>
              </a:xfrm>
              <a:custGeom>
                <a:avLst/>
                <a:gdLst>
                  <a:gd name="T0" fmla="*/ 0 w 15"/>
                  <a:gd name="T1" fmla="*/ 0 h 8"/>
                  <a:gd name="T2" fmla="*/ 5 w 15"/>
                  <a:gd name="T3" fmla="*/ 0 h 8"/>
                  <a:gd name="T4" fmla="*/ 7 w 15"/>
                  <a:gd name="T5" fmla="*/ 0 h 8"/>
                  <a:gd name="T6" fmla="*/ 9 w 15"/>
                  <a:gd name="T7" fmla="*/ 0 h 8"/>
                  <a:gd name="T8" fmla="*/ 10 w 15"/>
                  <a:gd name="T9" fmla="*/ 2 h 8"/>
                  <a:gd name="T10" fmla="*/ 10 w 15"/>
                  <a:gd name="T11" fmla="*/ 4 h 8"/>
                  <a:gd name="T12" fmla="*/ 12 w 15"/>
                  <a:gd name="T13" fmla="*/ 3 h 8"/>
                  <a:gd name="T14" fmla="*/ 14 w 15"/>
                  <a:gd name="T15" fmla="*/ 3 h 8"/>
                  <a:gd name="T16" fmla="*/ 15 w 15"/>
                  <a:gd name="T17" fmla="*/ 7 h 8"/>
                  <a:gd name="T18" fmla="*/ 11 w 15"/>
                  <a:gd name="T19" fmla="*/ 7 h 8"/>
                  <a:gd name="T20" fmla="*/ 3 w 15"/>
                  <a:gd name="T21" fmla="*/ 8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11" y="7"/>
                    </a:lnTo>
                    <a:lnTo>
                      <a:pt x="3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5" name="Freeform 405">
                <a:extLst>
                  <a:ext uri="{FF2B5EF4-FFF2-40B4-BE49-F238E27FC236}">
                    <a16:creationId xmlns:a16="http://schemas.microsoft.com/office/drawing/2014/main" id="{E506E43C-D94C-40F2-A1D7-F7306EF6B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824"/>
                <a:ext cx="1" cy="1"/>
              </a:xfrm>
              <a:custGeom>
                <a:avLst/>
                <a:gdLst>
                  <a:gd name="T0" fmla="*/ 10 w 11"/>
                  <a:gd name="T1" fmla="*/ 4 h 8"/>
                  <a:gd name="T2" fmla="*/ 11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7 w 11"/>
                  <a:gd name="T11" fmla="*/ 6 h 8"/>
                  <a:gd name="T12" fmla="*/ 6 w 11"/>
                  <a:gd name="T13" fmla="*/ 4 h 8"/>
                  <a:gd name="T14" fmla="*/ 3 w 11"/>
                  <a:gd name="T15" fmla="*/ 4 h 8"/>
                  <a:gd name="T16" fmla="*/ 1 w 11"/>
                  <a:gd name="T17" fmla="*/ 5 h 8"/>
                  <a:gd name="T18" fmla="*/ 1 w 11"/>
                  <a:gd name="T19" fmla="*/ 3 h 8"/>
                  <a:gd name="T20" fmla="*/ 0 w 11"/>
                  <a:gd name="T21" fmla="*/ 1 h 8"/>
                  <a:gd name="T22" fmla="*/ 2 w 11"/>
                  <a:gd name="T23" fmla="*/ 1 h 8"/>
                  <a:gd name="T24" fmla="*/ 5 w 11"/>
                  <a:gd name="T25" fmla="*/ 1 h 8"/>
                  <a:gd name="T26" fmla="*/ 7 w 11"/>
                  <a:gd name="T27" fmla="*/ 0 h 8"/>
                  <a:gd name="T28" fmla="*/ 9 w 11"/>
                  <a:gd name="T29" fmla="*/ 0 h 8"/>
                  <a:gd name="T30" fmla="*/ 10 w 11"/>
                  <a:gd name="T31" fmla="*/ 2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6" name="Freeform 406">
                <a:extLst>
                  <a:ext uri="{FF2B5EF4-FFF2-40B4-BE49-F238E27FC236}">
                    <a16:creationId xmlns:a16="http://schemas.microsoft.com/office/drawing/2014/main" id="{5D66D06C-19F3-439C-9D61-41B68979B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794"/>
                <a:ext cx="1" cy="0"/>
              </a:xfrm>
              <a:custGeom>
                <a:avLst/>
                <a:gdLst>
                  <a:gd name="T0" fmla="*/ 12 w 13"/>
                  <a:gd name="T1" fmla="*/ 0 h 5"/>
                  <a:gd name="T2" fmla="*/ 12 w 13"/>
                  <a:gd name="T3" fmla="*/ 2 h 5"/>
                  <a:gd name="T4" fmla="*/ 13 w 13"/>
                  <a:gd name="T5" fmla="*/ 5 h 5"/>
                  <a:gd name="T6" fmla="*/ 11 w 13"/>
                  <a:gd name="T7" fmla="*/ 5 h 5"/>
                  <a:gd name="T8" fmla="*/ 9 w 13"/>
                  <a:gd name="T9" fmla="*/ 5 h 5"/>
                  <a:gd name="T10" fmla="*/ 7 w 13"/>
                  <a:gd name="T11" fmla="*/ 5 h 5"/>
                  <a:gd name="T12" fmla="*/ 5 w 13"/>
                  <a:gd name="T13" fmla="*/ 5 h 5"/>
                  <a:gd name="T14" fmla="*/ 3 w 13"/>
                  <a:gd name="T15" fmla="*/ 5 h 5"/>
                  <a:gd name="T16" fmla="*/ 1 w 13"/>
                  <a:gd name="T17" fmla="*/ 5 h 5"/>
                  <a:gd name="T18" fmla="*/ 0 w 13"/>
                  <a:gd name="T19" fmla="*/ 2 h 5"/>
                  <a:gd name="T20" fmla="*/ 0 w 13"/>
                  <a:gd name="T21" fmla="*/ 0 h 5"/>
                  <a:gd name="T22" fmla="*/ 8 w 13"/>
                  <a:gd name="T23" fmla="*/ 0 h 5"/>
                  <a:gd name="T24" fmla="*/ 12 w 1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lnTo>
                      <a:pt x="12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7" name="Freeform 407">
                <a:extLst>
                  <a:ext uri="{FF2B5EF4-FFF2-40B4-BE49-F238E27FC236}">
                    <a16:creationId xmlns:a16="http://schemas.microsoft.com/office/drawing/2014/main" id="{2C1279EB-50BC-48A9-BEEB-EADA14EE0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794"/>
                <a:ext cx="1" cy="0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8 h 9"/>
                  <a:gd name="T6" fmla="*/ 1 w 9"/>
                  <a:gd name="T7" fmla="*/ 6 h 9"/>
                  <a:gd name="T8" fmla="*/ 1 w 9"/>
                  <a:gd name="T9" fmla="*/ 4 h 9"/>
                  <a:gd name="T10" fmla="*/ 0 w 9"/>
                  <a:gd name="T11" fmla="*/ 1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4 h 9"/>
                  <a:gd name="T26" fmla="*/ 7 w 9"/>
                  <a:gd name="T27" fmla="*/ 4 h 9"/>
                  <a:gd name="T28" fmla="*/ 5 w 9"/>
                  <a:gd name="T29" fmla="*/ 4 h 9"/>
                  <a:gd name="T30" fmla="*/ 5 w 9"/>
                  <a:gd name="T31" fmla="*/ 5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8" name="Freeform 408">
                <a:extLst>
                  <a:ext uri="{FF2B5EF4-FFF2-40B4-BE49-F238E27FC236}">
                    <a16:creationId xmlns:a16="http://schemas.microsoft.com/office/drawing/2014/main" id="{6768E8FC-A61A-4219-B873-A85753222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" y="2793"/>
                <a:ext cx="0" cy="1"/>
              </a:xfrm>
              <a:custGeom>
                <a:avLst/>
                <a:gdLst>
                  <a:gd name="T0" fmla="*/ 3 w 7"/>
                  <a:gd name="T1" fmla="*/ 17 h 17"/>
                  <a:gd name="T2" fmla="*/ 2 w 7"/>
                  <a:gd name="T3" fmla="*/ 13 h 17"/>
                  <a:gd name="T4" fmla="*/ 2 w 7"/>
                  <a:gd name="T5" fmla="*/ 9 h 17"/>
                  <a:gd name="T6" fmla="*/ 0 w 7"/>
                  <a:gd name="T7" fmla="*/ 0 h 17"/>
                  <a:gd name="T8" fmla="*/ 3 w 7"/>
                  <a:gd name="T9" fmla="*/ 0 h 17"/>
                  <a:gd name="T10" fmla="*/ 5 w 7"/>
                  <a:gd name="T11" fmla="*/ 0 h 17"/>
                  <a:gd name="T12" fmla="*/ 5 w 7"/>
                  <a:gd name="T13" fmla="*/ 3 h 17"/>
                  <a:gd name="T14" fmla="*/ 5 w 7"/>
                  <a:gd name="T15" fmla="*/ 5 h 17"/>
                  <a:gd name="T16" fmla="*/ 6 w 7"/>
                  <a:gd name="T17" fmla="*/ 7 h 17"/>
                  <a:gd name="T18" fmla="*/ 6 w 7"/>
                  <a:gd name="T19" fmla="*/ 9 h 17"/>
                  <a:gd name="T20" fmla="*/ 6 w 7"/>
                  <a:gd name="T21" fmla="*/ 13 h 17"/>
                  <a:gd name="T22" fmla="*/ 7 w 7"/>
                  <a:gd name="T23" fmla="*/ 15 h 17"/>
                  <a:gd name="T24" fmla="*/ 7 w 7"/>
                  <a:gd name="T25" fmla="*/ 17 h 17"/>
                  <a:gd name="T26" fmla="*/ 5 w 7"/>
                  <a:gd name="T27" fmla="*/ 17 h 17"/>
                  <a:gd name="T28" fmla="*/ 3 w 7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7">
                    <a:moveTo>
                      <a:pt x="3" y="17"/>
                    </a:moveTo>
                    <a:lnTo>
                      <a:pt x="2" y="13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9" name="Freeform 409">
                <a:extLst>
                  <a:ext uri="{FF2B5EF4-FFF2-40B4-BE49-F238E27FC236}">
                    <a16:creationId xmlns:a16="http://schemas.microsoft.com/office/drawing/2014/main" id="{60A79F5C-6C72-4DFA-8D78-41E1D10E7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792"/>
                <a:ext cx="1" cy="1"/>
              </a:xfrm>
              <a:custGeom>
                <a:avLst/>
                <a:gdLst>
                  <a:gd name="T0" fmla="*/ 5 w 10"/>
                  <a:gd name="T1" fmla="*/ 9 h 13"/>
                  <a:gd name="T2" fmla="*/ 4 w 10"/>
                  <a:gd name="T3" fmla="*/ 5 h 13"/>
                  <a:gd name="T4" fmla="*/ 4 w 10"/>
                  <a:gd name="T5" fmla="*/ 3 h 13"/>
                  <a:gd name="T6" fmla="*/ 4 w 10"/>
                  <a:gd name="T7" fmla="*/ 0 h 13"/>
                  <a:gd name="T8" fmla="*/ 6 w 10"/>
                  <a:gd name="T9" fmla="*/ 0 h 13"/>
                  <a:gd name="T10" fmla="*/ 8 w 10"/>
                  <a:gd name="T11" fmla="*/ 0 h 13"/>
                  <a:gd name="T12" fmla="*/ 8 w 10"/>
                  <a:gd name="T13" fmla="*/ 3 h 13"/>
                  <a:gd name="T14" fmla="*/ 9 w 10"/>
                  <a:gd name="T15" fmla="*/ 5 h 13"/>
                  <a:gd name="T16" fmla="*/ 9 w 10"/>
                  <a:gd name="T17" fmla="*/ 7 h 13"/>
                  <a:gd name="T18" fmla="*/ 9 w 10"/>
                  <a:gd name="T19" fmla="*/ 9 h 13"/>
                  <a:gd name="T20" fmla="*/ 10 w 10"/>
                  <a:gd name="T21" fmla="*/ 11 h 13"/>
                  <a:gd name="T22" fmla="*/ 10 w 10"/>
                  <a:gd name="T23" fmla="*/ 13 h 13"/>
                  <a:gd name="T24" fmla="*/ 8 w 10"/>
                  <a:gd name="T25" fmla="*/ 13 h 13"/>
                  <a:gd name="T26" fmla="*/ 6 w 10"/>
                  <a:gd name="T27" fmla="*/ 13 h 13"/>
                  <a:gd name="T28" fmla="*/ 4 w 10"/>
                  <a:gd name="T29" fmla="*/ 13 h 13"/>
                  <a:gd name="T30" fmla="*/ 1 w 10"/>
                  <a:gd name="T31" fmla="*/ 13 h 13"/>
                  <a:gd name="T32" fmla="*/ 0 w 10"/>
                  <a:gd name="T33" fmla="*/ 11 h 13"/>
                  <a:gd name="T34" fmla="*/ 0 w 10"/>
                  <a:gd name="T35" fmla="*/ 9 h 13"/>
                  <a:gd name="T36" fmla="*/ 3 w 10"/>
                  <a:gd name="T37" fmla="*/ 9 h 13"/>
                  <a:gd name="T38" fmla="*/ 5 w 10"/>
                  <a:gd name="T3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5" y="9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0" name="Freeform 410">
                <a:extLst>
                  <a:ext uri="{FF2B5EF4-FFF2-40B4-BE49-F238E27FC236}">
                    <a16:creationId xmlns:a16="http://schemas.microsoft.com/office/drawing/2014/main" id="{F1410AA9-D9D4-41F0-B07B-4EE2B197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789"/>
                <a:ext cx="1" cy="3"/>
              </a:xfrm>
              <a:custGeom>
                <a:avLst/>
                <a:gdLst>
                  <a:gd name="T0" fmla="*/ 3 w 22"/>
                  <a:gd name="T1" fmla="*/ 29 h 33"/>
                  <a:gd name="T2" fmla="*/ 0 w 22"/>
                  <a:gd name="T3" fmla="*/ 20 h 33"/>
                  <a:gd name="T4" fmla="*/ 0 w 22"/>
                  <a:gd name="T5" fmla="*/ 16 h 33"/>
                  <a:gd name="T6" fmla="*/ 5 w 22"/>
                  <a:gd name="T7" fmla="*/ 16 h 33"/>
                  <a:gd name="T8" fmla="*/ 7 w 22"/>
                  <a:gd name="T9" fmla="*/ 16 h 33"/>
                  <a:gd name="T10" fmla="*/ 9 w 22"/>
                  <a:gd name="T11" fmla="*/ 16 h 33"/>
                  <a:gd name="T12" fmla="*/ 11 w 22"/>
                  <a:gd name="T13" fmla="*/ 16 h 33"/>
                  <a:gd name="T14" fmla="*/ 13 w 22"/>
                  <a:gd name="T15" fmla="*/ 16 h 33"/>
                  <a:gd name="T16" fmla="*/ 13 w 22"/>
                  <a:gd name="T17" fmla="*/ 14 h 33"/>
                  <a:gd name="T18" fmla="*/ 12 w 22"/>
                  <a:gd name="T19" fmla="*/ 12 h 33"/>
                  <a:gd name="T20" fmla="*/ 14 w 22"/>
                  <a:gd name="T21" fmla="*/ 12 h 33"/>
                  <a:gd name="T22" fmla="*/ 16 w 22"/>
                  <a:gd name="T23" fmla="*/ 12 h 33"/>
                  <a:gd name="T24" fmla="*/ 15 w 22"/>
                  <a:gd name="T25" fmla="*/ 4 h 33"/>
                  <a:gd name="T26" fmla="*/ 14 w 22"/>
                  <a:gd name="T27" fmla="*/ 2 h 33"/>
                  <a:gd name="T28" fmla="*/ 14 w 22"/>
                  <a:gd name="T29" fmla="*/ 0 h 33"/>
                  <a:gd name="T30" fmla="*/ 16 w 22"/>
                  <a:gd name="T31" fmla="*/ 0 h 33"/>
                  <a:gd name="T32" fmla="*/ 18 w 22"/>
                  <a:gd name="T33" fmla="*/ 0 h 33"/>
                  <a:gd name="T34" fmla="*/ 20 w 22"/>
                  <a:gd name="T35" fmla="*/ 2 h 33"/>
                  <a:gd name="T36" fmla="*/ 20 w 22"/>
                  <a:gd name="T37" fmla="*/ 4 h 33"/>
                  <a:gd name="T38" fmla="*/ 21 w 22"/>
                  <a:gd name="T39" fmla="*/ 13 h 33"/>
                  <a:gd name="T40" fmla="*/ 22 w 22"/>
                  <a:gd name="T41" fmla="*/ 15 h 33"/>
                  <a:gd name="T42" fmla="*/ 22 w 22"/>
                  <a:gd name="T43" fmla="*/ 17 h 33"/>
                  <a:gd name="T44" fmla="*/ 22 w 22"/>
                  <a:gd name="T45" fmla="*/ 19 h 33"/>
                  <a:gd name="T46" fmla="*/ 22 w 22"/>
                  <a:gd name="T47" fmla="*/ 20 h 33"/>
                  <a:gd name="T48" fmla="*/ 21 w 22"/>
                  <a:gd name="T49" fmla="*/ 22 h 33"/>
                  <a:gd name="T50" fmla="*/ 17 w 22"/>
                  <a:gd name="T51" fmla="*/ 20 h 33"/>
                  <a:gd name="T52" fmla="*/ 13 w 22"/>
                  <a:gd name="T53" fmla="*/ 20 h 33"/>
                  <a:gd name="T54" fmla="*/ 11 w 22"/>
                  <a:gd name="T55" fmla="*/ 20 h 33"/>
                  <a:gd name="T56" fmla="*/ 9 w 22"/>
                  <a:gd name="T57" fmla="*/ 20 h 33"/>
                  <a:gd name="T58" fmla="*/ 10 w 22"/>
                  <a:gd name="T59" fmla="*/ 23 h 33"/>
                  <a:gd name="T60" fmla="*/ 10 w 22"/>
                  <a:gd name="T61" fmla="*/ 25 h 33"/>
                  <a:gd name="T62" fmla="*/ 11 w 22"/>
                  <a:gd name="T63" fmla="*/ 29 h 33"/>
                  <a:gd name="T64" fmla="*/ 7 w 22"/>
                  <a:gd name="T65" fmla="*/ 29 h 33"/>
                  <a:gd name="T66" fmla="*/ 7 w 22"/>
                  <a:gd name="T67" fmla="*/ 31 h 33"/>
                  <a:gd name="T68" fmla="*/ 7 w 22"/>
                  <a:gd name="T69" fmla="*/ 33 h 33"/>
                  <a:gd name="T70" fmla="*/ 5 w 22"/>
                  <a:gd name="T71" fmla="*/ 33 h 33"/>
                  <a:gd name="T72" fmla="*/ 3 w 22"/>
                  <a:gd name="T73" fmla="*/ 32 h 33"/>
                  <a:gd name="T74" fmla="*/ 3 w 22"/>
                  <a:gd name="T75" fmla="*/ 31 h 33"/>
                  <a:gd name="T76" fmla="*/ 3 w 22"/>
                  <a:gd name="T7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33">
                    <a:moveTo>
                      <a:pt x="3" y="29"/>
                    </a:moveTo>
                    <a:lnTo>
                      <a:pt x="0" y="20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1" y="13"/>
                    </a:lnTo>
                    <a:lnTo>
                      <a:pt x="22" y="15"/>
                    </a:lnTo>
                    <a:lnTo>
                      <a:pt x="22" y="17"/>
                    </a:lnTo>
                    <a:lnTo>
                      <a:pt x="22" y="19"/>
                    </a:lnTo>
                    <a:lnTo>
                      <a:pt x="22" y="20"/>
                    </a:lnTo>
                    <a:lnTo>
                      <a:pt x="21" y="22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1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1" name="Freeform 411">
                <a:extLst>
                  <a:ext uri="{FF2B5EF4-FFF2-40B4-BE49-F238E27FC236}">
                    <a16:creationId xmlns:a16="http://schemas.microsoft.com/office/drawing/2014/main" id="{D37DAAFE-E0C0-4E72-8CDA-DBEA3E697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787"/>
                <a:ext cx="1" cy="0"/>
              </a:xfrm>
              <a:custGeom>
                <a:avLst/>
                <a:gdLst>
                  <a:gd name="T0" fmla="*/ 11 w 11"/>
                  <a:gd name="T1" fmla="*/ 14 h 14"/>
                  <a:gd name="T2" fmla="*/ 7 w 11"/>
                  <a:gd name="T3" fmla="*/ 13 h 14"/>
                  <a:gd name="T4" fmla="*/ 5 w 11"/>
                  <a:gd name="T5" fmla="*/ 13 h 14"/>
                  <a:gd name="T6" fmla="*/ 3 w 11"/>
                  <a:gd name="T7" fmla="*/ 13 h 14"/>
                  <a:gd name="T8" fmla="*/ 1 w 11"/>
                  <a:gd name="T9" fmla="*/ 11 h 14"/>
                  <a:gd name="T10" fmla="*/ 1 w 11"/>
                  <a:gd name="T11" fmla="*/ 9 h 14"/>
                  <a:gd name="T12" fmla="*/ 0 w 11"/>
                  <a:gd name="T13" fmla="*/ 5 h 14"/>
                  <a:gd name="T14" fmla="*/ 0 w 11"/>
                  <a:gd name="T15" fmla="*/ 3 h 14"/>
                  <a:gd name="T16" fmla="*/ 0 w 11"/>
                  <a:gd name="T17" fmla="*/ 0 h 14"/>
                  <a:gd name="T18" fmla="*/ 3 w 11"/>
                  <a:gd name="T19" fmla="*/ 2 h 14"/>
                  <a:gd name="T20" fmla="*/ 5 w 11"/>
                  <a:gd name="T21" fmla="*/ 2 h 14"/>
                  <a:gd name="T22" fmla="*/ 5 w 11"/>
                  <a:gd name="T23" fmla="*/ 4 h 14"/>
                  <a:gd name="T24" fmla="*/ 6 w 11"/>
                  <a:gd name="T25" fmla="*/ 6 h 14"/>
                  <a:gd name="T26" fmla="*/ 8 w 11"/>
                  <a:gd name="T27" fmla="*/ 6 h 14"/>
                  <a:gd name="T28" fmla="*/ 10 w 11"/>
                  <a:gd name="T29" fmla="*/ 6 h 14"/>
                  <a:gd name="T30" fmla="*/ 10 w 11"/>
                  <a:gd name="T31" fmla="*/ 8 h 14"/>
                  <a:gd name="T32" fmla="*/ 10 w 11"/>
                  <a:gd name="T33" fmla="*/ 10 h 14"/>
                  <a:gd name="T34" fmla="*/ 10 w 11"/>
                  <a:gd name="T35" fmla="*/ 12 h 14"/>
                  <a:gd name="T36" fmla="*/ 11 w 11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2" name="Freeform 412">
                <a:extLst>
                  <a:ext uri="{FF2B5EF4-FFF2-40B4-BE49-F238E27FC236}">
                    <a16:creationId xmlns:a16="http://schemas.microsoft.com/office/drawing/2014/main" id="{AFF6F17D-4522-40AF-A0BB-B6A6465F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785"/>
                <a:ext cx="0" cy="1"/>
              </a:xfrm>
              <a:custGeom>
                <a:avLst/>
                <a:gdLst>
                  <a:gd name="T0" fmla="*/ 2 w 10"/>
                  <a:gd name="T1" fmla="*/ 20 h 20"/>
                  <a:gd name="T2" fmla="*/ 1 w 10"/>
                  <a:gd name="T3" fmla="*/ 16 h 20"/>
                  <a:gd name="T4" fmla="*/ 1 w 10"/>
                  <a:gd name="T5" fmla="*/ 14 h 20"/>
                  <a:gd name="T6" fmla="*/ 1 w 10"/>
                  <a:gd name="T7" fmla="*/ 12 h 20"/>
                  <a:gd name="T8" fmla="*/ 1 w 10"/>
                  <a:gd name="T9" fmla="*/ 10 h 20"/>
                  <a:gd name="T10" fmla="*/ 0 w 10"/>
                  <a:gd name="T11" fmla="*/ 8 h 20"/>
                  <a:gd name="T12" fmla="*/ 0 w 10"/>
                  <a:gd name="T13" fmla="*/ 5 h 20"/>
                  <a:gd name="T14" fmla="*/ 0 w 10"/>
                  <a:gd name="T15" fmla="*/ 4 h 20"/>
                  <a:gd name="T16" fmla="*/ 2 w 10"/>
                  <a:gd name="T17" fmla="*/ 4 h 20"/>
                  <a:gd name="T18" fmla="*/ 4 w 10"/>
                  <a:gd name="T19" fmla="*/ 4 h 20"/>
                  <a:gd name="T20" fmla="*/ 3 w 10"/>
                  <a:gd name="T21" fmla="*/ 2 h 20"/>
                  <a:gd name="T22" fmla="*/ 3 w 10"/>
                  <a:gd name="T23" fmla="*/ 0 h 20"/>
                  <a:gd name="T24" fmla="*/ 5 w 10"/>
                  <a:gd name="T25" fmla="*/ 0 h 20"/>
                  <a:gd name="T26" fmla="*/ 7 w 10"/>
                  <a:gd name="T27" fmla="*/ 0 h 20"/>
                  <a:gd name="T28" fmla="*/ 9 w 10"/>
                  <a:gd name="T29" fmla="*/ 2 h 20"/>
                  <a:gd name="T30" fmla="*/ 9 w 10"/>
                  <a:gd name="T31" fmla="*/ 4 h 20"/>
                  <a:gd name="T32" fmla="*/ 9 w 10"/>
                  <a:gd name="T33" fmla="*/ 7 h 20"/>
                  <a:gd name="T34" fmla="*/ 9 w 10"/>
                  <a:gd name="T35" fmla="*/ 9 h 20"/>
                  <a:gd name="T36" fmla="*/ 10 w 10"/>
                  <a:gd name="T37" fmla="*/ 11 h 20"/>
                  <a:gd name="T38" fmla="*/ 10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7 w 10"/>
                  <a:gd name="T45" fmla="*/ 17 h 20"/>
                  <a:gd name="T46" fmla="*/ 5 w 10"/>
                  <a:gd name="T47" fmla="*/ 17 h 20"/>
                  <a:gd name="T48" fmla="*/ 6 w 10"/>
                  <a:gd name="T49" fmla="*/ 19 h 20"/>
                  <a:gd name="T50" fmla="*/ 6 w 10"/>
                  <a:gd name="T51" fmla="*/ 20 h 20"/>
                  <a:gd name="T52" fmla="*/ 4 w 10"/>
                  <a:gd name="T53" fmla="*/ 20 h 20"/>
                  <a:gd name="T54" fmla="*/ 2 w 10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20"/>
                    </a:moveTo>
                    <a:lnTo>
                      <a:pt x="1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3" name="Freeform 413">
                <a:extLst>
                  <a:ext uri="{FF2B5EF4-FFF2-40B4-BE49-F238E27FC236}">
                    <a16:creationId xmlns:a16="http://schemas.microsoft.com/office/drawing/2014/main" id="{FB3D37AA-1F2E-44BB-9CAA-6A3CF6DC7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785"/>
                <a:ext cx="1" cy="1"/>
              </a:xfrm>
              <a:custGeom>
                <a:avLst/>
                <a:gdLst>
                  <a:gd name="T0" fmla="*/ 11 w 14"/>
                  <a:gd name="T1" fmla="*/ 17 h 17"/>
                  <a:gd name="T2" fmla="*/ 9 w 14"/>
                  <a:gd name="T3" fmla="*/ 17 h 17"/>
                  <a:gd name="T4" fmla="*/ 6 w 14"/>
                  <a:gd name="T5" fmla="*/ 17 h 17"/>
                  <a:gd name="T6" fmla="*/ 6 w 14"/>
                  <a:gd name="T7" fmla="*/ 15 h 17"/>
                  <a:gd name="T8" fmla="*/ 6 w 14"/>
                  <a:gd name="T9" fmla="*/ 13 h 17"/>
                  <a:gd name="T10" fmla="*/ 6 w 14"/>
                  <a:gd name="T11" fmla="*/ 11 h 17"/>
                  <a:gd name="T12" fmla="*/ 5 w 14"/>
                  <a:gd name="T13" fmla="*/ 9 h 17"/>
                  <a:gd name="T14" fmla="*/ 3 w 14"/>
                  <a:gd name="T15" fmla="*/ 9 h 17"/>
                  <a:gd name="T16" fmla="*/ 1 w 14"/>
                  <a:gd name="T17" fmla="*/ 9 h 17"/>
                  <a:gd name="T18" fmla="*/ 1 w 14"/>
                  <a:gd name="T19" fmla="*/ 7 h 17"/>
                  <a:gd name="T20" fmla="*/ 1 w 14"/>
                  <a:gd name="T21" fmla="*/ 4 h 17"/>
                  <a:gd name="T22" fmla="*/ 0 w 14"/>
                  <a:gd name="T23" fmla="*/ 0 h 17"/>
                  <a:gd name="T24" fmla="*/ 2 w 14"/>
                  <a:gd name="T25" fmla="*/ 0 h 17"/>
                  <a:gd name="T26" fmla="*/ 4 w 14"/>
                  <a:gd name="T27" fmla="*/ 0 h 17"/>
                  <a:gd name="T28" fmla="*/ 5 w 14"/>
                  <a:gd name="T29" fmla="*/ 2 h 17"/>
                  <a:gd name="T30" fmla="*/ 5 w 14"/>
                  <a:gd name="T31" fmla="*/ 4 h 17"/>
                  <a:gd name="T32" fmla="*/ 7 w 14"/>
                  <a:gd name="T33" fmla="*/ 4 h 17"/>
                  <a:gd name="T34" fmla="*/ 10 w 14"/>
                  <a:gd name="T35" fmla="*/ 4 h 17"/>
                  <a:gd name="T36" fmla="*/ 12 w 14"/>
                  <a:gd name="T37" fmla="*/ 4 h 17"/>
                  <a:gd name="T38" fmla="*/ 14 w 14"/>
                  <a:gd name="T39" fmla="*/ 4 h 17"/>
                  <a:gd name="T40" fmla="*/ 14 w 14"/>
                  <a:gd name="T41" fmla="*/ 7 h 17"/>
                  <a:gd name="T42" fmla="*/ 14 w 14"/>
                  <a:gd name="T43" fmla="*/ 9 h 17"/>
                  <a:gd name="T44" fmla="*/ 12 w 14"/>
                  <a:gd name="T45" fmla="*/ 9 h 17"/>
                  <a:gd name="T46" fmla="*/ 10 w 14"/>
                  <a:gd name="T47" fmla="*/ 9 h 17"/>
                  <a:gd name="T48" fmla="*/ 11 w 14"/>
                  <a:gd name="T49" fmla="*/ 11 h 17"/>
                  <a:gd name="T50" fmla="*/ 11 w 14"/>
                  <a:gd name="T51" fmla="*/ 13 h 17"/>
                  <a:gd name="T52" fmla="*/ 11 w 14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lnTo>
                      <a:pt x="9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4" name="Freeform 414">
                <a:extLst>
                  <a:ext uri="{FF2B5EF4-FFF2-40B4-BE49-F238E27FC236}">
                    <a16:creationId xmlns:a16="http://schemas.microsoft.com/office/drawing/2014/main" id="{E1C8BAE9-A346-4725-A239-95747750C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784"/>
                <a:ext cx="0" cy="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8 w 9"/>
                  <a:gd name="T7" fmla="*/ 8 h 8"/>
                  <a:gd name="T8" fmla="*/ 5 w 9"/>
                  <a:gd name="T9" fmla="*/ 8 h 8"/>
                  <a:gd name="T10" fmla="*/ 5 w 9"/>
                  <a:gd name="T11" fmla="*/ 6 h 8"/>
                  <a:gd name="T12" fmla="*/ 5 w 9"/>
                  <a:gd name="T13" fmla="*/ 4 h 8"/>
                  <a:gd name="T14" fmla="*/ 3 w 9"/>
                  <a:gd name="T15" fmla="*/ 4 h 8"/>
                  <a:gd name="T16" fmla="*/ 1 w 9"/>
                  <a:gd name="T17" fmla="*/ 4 h 8"/>
                  <a:gd name="T18" fmla="*/ 1 w 9"/>
                  <a:gd name="T19" fmla="*/ 1 h 8"/>
                  <a:gd name="T20" fmla="*/ 0 w 9"/>
                  <a:gd name="T21" fmla="*/ 0 h 8"/>
                  <a:gd name="T22" fmla="*/ 2 w 9"/>
                  <a:gd name="T23" fmla="*/ 0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9 w 9"/>
                  <a:gd name="T31" fmla="*/ 2 h 8"/>
                  <a:gd name="T32" fmla="*/ 9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6" name="Group 616">
              <a:extLst>
                <a:ext uri="{FF2B5EF4-FFF2-40B4-BE49-F238E27FC236}">
                  <a16:creationId xmlns:a16="http://schemas.microsoft.com/office/drawing/2014/main" id="{EA238975-70D2-4EC0-AF9F-8157FBB266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53" y="4104797"/>
              <a:ext cx="168188" cy="192209"/>
              <a:chOff x="6878" y="2784"/>
              <a:chExt cx="91" cy="104"/>
            </a:xfrm>
            <a:grpFill/>
          </p:grpSpPr>
          <p:sp>
            <p:nvSpPr>
              <p:cNvPr id="775" name="Freeform 416">
                <a:extLst>
                  <a:ext uri="{FF2B5EF4-FFF2-40B4-BE49-F238E27FC236}">
                    <a16:creationId xmlns:a16="http://schemas.microsoft.com/office/drawing/2014/main" id="{2A0E7812-6B94-4EE2-B158-2671DF2134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8" y="2786"/>
                <a:ext cx="61" cy="83"/>
              </a:xfrm>
              <a:custGeom>
                <a:avLst/>
                <a:gdLst>
                  <a:gd name="T0" fmla="*/ 883 w 972"/>
                  <a:gd name="T1" fmla="*/ 105 h 1332"/>
                  <a:gd name="T2" fmla="*/ 853 w 972"/>
                  <a:gd name="T3" fmla="*/ 150 h 1332"/>
                  <a:gd name="T4" fmla="*/ 834 w 972"/>
                  <a:gd name="T5" fmla="*/ 164 h 1332"/>
                  <a:gd name="T6" fmla="*/ 723 w 972"/>
                  <a:gd name="T7" fmla="*/ 276 h 1332"/>
                  <a:gd name="T8" fmla="*/ 630 w 972"/>
                  <a:gd name="T9" fmla="*/ 413 h 1332"/>
                  <a:gd name="T10" fmla="*/ 605 w 972"/>
                  <a:gd name="T11" fmla="*/ 434 h 1332"/>
                  <a:gd name="T12" fmla="*/ 570 w 972"/>
                  <a:gd name="T13" fmla="*/ 488 h 1332"/>
                  <a:gd name="T14" fmla="*/ 442 w 972"/>
                  <a:gd name="T15" fmla="*/ 685 h 1332"/>
                  <a:gd name="T16" fmla="*/ 429 w 972"/>
                  <a:gd name="T17" fmla="*/ 705 h 1332"/>
                  <a:gd name="T18" fmla="*/ 319 w 972"/>
                  <a:gd name="T19" fmla="*/ 869 h 1332"/>
                  <a:gd name="T20" fmla="*/ 283 w 972"/>
                  <a:gd name="T21" fmla="*/ 957 h 1332"/>
                  <a:gd name="T22" fmla="*/ 100 w 972"/>
                  <a:gd name="T23" fmla="*/ 1172 h 1332"/>
                  <a:gd name="T24" fmla="*/ 42 w 972"/>
                  <a:gd name="T25" fmla="*/ 1303 h 1332"/>
                  <a:gd name="T26" fmla="*/ 107 w 972"/>
                  <a:gd name="T27" fmla="*/ 1200 h 1332"/>
                  <a:gd name="T28" fmla="*/ 6 w 972"/>
                  <a:gd name="T29" fmla="*/ 1282 h 1332"/>
                  <a:gd name="T30" fmla="*/ 29 w 972"/>
                  <a:gd name="T31" fmla="*/ 1220 h 1332"/>
                  <a:gd name="T32" fmla="*/ 83 w 972"/>
                  <a:gd name="T33" fmla="*/ 1196 h 1332"/>
                  <a:gd name="T34" fmla="*/ 102 w 972"/>
                  <a:gd name="T35" fmla="*/ 1125 h 1332"/>
                  <a:gd name="T36" fmla="*/ 147 w 972"/>
                  <a:gd name="T37" fmla="*/ 1074 h 1332"/>
                  <a:gd name="T38" fmla="*/ 182 w 972"/>
                  <a:gd name="T39" fmla="*/ 1024 h 1332"/>
                  <a:gd name="T40" fmla="*/ 208 w 972"/>
                  <a:gd name="T41" fmla="*/ 965 h 1332"/>
                  <a:gd name="T42" fmla="*/ 255 w 972"/>
                  <a:gd name="T43" fmla="*/ 901 h 1332"/>
                  <a:gd name="T44" fmla="*/ 294 w 972"/>
                  <a:gd name="T45" fmla="*/ 846 h 1332"/>
                  <a:gd name="T46" fmla="*/ 341 w 972"/>
                  <a:gd name="T47" fmla="*/ 779 h 1332"/>
                  <a:gd name="T48" fmla="*/ 385 w 972"/>
                  <a:gd name="T49" fmla="*/ 716 h 1332"/>
                  <a:gd name="T50" fmla="*/ 437 w 972"/>
                  <a:gd name="T51" fmla="*/ 663 h 1332"/>
                  <a:gd name="T52" fmla="*/ 463 w 972"/>
                  <a:gd name="T53" fmla="*/ 612 h 1332"/>
                  <a:gd name="T54" fmla="*/ 513 w 972"/>
                  <a:gd name="T55" fmla="*/ 534 h 1332"/>
                  <a:gd name="T56" fmla="*/ 549 w 972"/>
                  <a:gd name="T57" fmla="*/ 479 h 1332"/>
                  <a:gd name="T58" fmla="*/ 585 w 972"/>
                  <a:gd name="T59" fmla="*/ 423 h 1332"/>
                  <a:gd name="T60" fmla="*/ 631 w 972"/>
                  <a:gd name="T61" fmla="*/ 361 h 1332"/>
                  <a:gd name="T62" fmla="*/ 666 w 972"/>
                  <a:gd name="T63" fmla="*/ 309 h 1332"/>
                  <a:gd name="T64" fmla="*/ 712 w 972"/>
                  <a:gd name="T65" fmla="*/ 249 h 1332"/>
                  <a:gd name="T66" fmla="*/ 763 w 972"/>
                  <a:gd name="T67" fmla="*/ 193 h 1332"/>
                  <a:gd name="T68" fmla="*/ 812 w 972"/>
                  <a:gd name="T69" fmla="*/ 133 h 1332"/>
                  <a:gd name="T70" fmla="*/ 860 w 972"/>
                  <a:gd name="T71" fmla="*/ 88 h 1332"/>
                  <a:gd name="T72" fmla="*/ 901 w 972"/>
                  <a:gd name="T73" fmla="*/ 32 h 1332"/>
                  <a:gd name="T74" fmla="*/ 968 w 972"/>
                  <a:gd name="T75" fmla="*/ 19 h 1332"/>
                  <a:gd name="T76" fmla="*/ 944 w 972"/>
                  <a:gd name="T77" fmla="*/ 32 h 1332"/>
                  <a:gd name="T78" fmla="*/ 932 w 972"/>
                  <a:gd name="T79" fmla="*/ 37 h 1332"/>
                  <a:gd name="T80" fmla="*/ 927 w 972"/>
                  <a:gd name="T81" fmla="*/ 55 h 1332"/>
                  <a:gd name="T82" fmla="*/ 915 w 972"/>
                  <a:gd name="T83" fmla="*/ 93 h 1332"/>
                  <a:gd name="T84" fmla="*/ 901 w 972"/>
                  <a:gd name="T85" fmla="*/ 118 h 1332"/>
                  <a:gd name="T86" fmla="*/ 851 w 972"/>
                  <a:gd name="T87" fmla="*/ 183 h 1332"/>
                  <a:gd name="T88" fmla="*/ 798 w 972"/>
                  <a:gd name="T89" fmla="*/ 232 h 1332"/>
                  <a:gd name="T90" fmla="*/ 758 w 972"/>
                  <a:gd name="T91" fmla="*/ 298 h 1332"/>
                  <a:gd name="T92" fmla="*/ 714 w 972"/>
                  <a:gd name="T93" fmla="*/ 356 h 1332"/>
                  <a:gd name="T94" fmla="*/ 667 w 972"/>
                  <a:gd name="T95" fmla="*/ 423 h 1332"/>
                  <a:gd name="T96" fmla="*/ 619 w 972"/>
                  <a:gd name="T97" fmla="*/ 456 h 1332"/>
                  <a:gd name="T98" fmla="*/ 581 w 972"/>
                  <a:gd name="T99" fmla="*/ 531 h 1332"/>
                  <a:gd name="T100" fmla="*/ 545 w 972"/>
                  <a:gd name="T101" fmla="*/ 593 h 1332"/>
                  <a:gd name="T102" fmla="*/ 497 w 972"/>
                  <a:gd name="T103" fmla="*/ 660 h 1332"/>
                  <a:gd name="T104" fmla="*/ 456 w 972"/>
                  <a:gd name="T105" fmla="*/ 722 h 1332"/>
                  <a:gd name="T106" fmla="*/ 417 w 972"/>
                  <a:gd name="T107" fmla="*/ 768 h 1332"/>
                  <a:gd name="T108" fmla="*/ 394 w 972"/>
                  <a:gd name="T109" fmla="*/ 815 h 1332"/>
                  <a:gd name="T110" fmla="*/ 357 w 972"/>
                  <a:gd name="T111" fmla="*/ 867 h 1332"/>
                  <a:gd name="T112" fmla="*/ 308 w 972"/>
                  <a:gd name="T113" fmla="*/ 939 h 1332"/>
                  <a:gd name="T114" fmla="*/ 257 w 972"/>
                  <a:gd name="T115" fmla="*/ 1004 h 1332"/>
                  <a:gd name="T116" fmla="*/ 224 w 972"/>
                  <a:gd name="T117" fmla="*/ 1055 h 1332"/>
                  <a:gd name="T118" fmla="*/ 173 w 972"/>
                  <a:gd name="T119" fmla="*/ 1123 h 1332"/>
                  <a:gd name="T120" fmla="*/ 122 w 972"/>
                  <a:gd name="T121" fmla="*/ 1199 h 1332"/>
                  <a:gd name="T122" fmla="*/ 70 w 972"/>
                  <a:gd name="T123" fmla="*/ 1270 h 1332"/>
                  <a:gd name="T124" fmla="*/ 19 w 972"/>
                  <a:gd name="T125" fmla="*/ 1307 h 1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2" h="1332">
                    <a:moveTo>
                      <a:pt x="876" y="84"/>
                    </a:moveTo>
                    <a:lnTo>
                      <a:pt x="878" y="85"/>
                    </a:lnTo>
                    <a:lnTo>
                      <a:pt x="880" y="85"/>
                    </a:lnTo>
                    <a:lnTo>
                      <a:pt x="880" y="83"/>
                    </a:lnTo>
                    <a:lnTo>
                      <a:pt x="880" y="81"/>
                    </a:lnTo>
                    <a:lnTo>
                      <a:pt x="884" y="81"/>
                    </a:lnTo>
                    <a:lnTo>
                      <a:pt x="883" y="77"/>
                    </a:lnTo>
                    <a:lnTo>
                      <a:pt x="883" y="75"/>
                    </a:lnTo>
                    <a:lnTo>
                      <a:pt x="882" y="72"/>
                    </a:lnTo>
                    <a:lnTo>
                      <a:pt x="884" y="72"/>
                    </a:lnTo>
                    <a:lnTo>
                      <a:pt x="886" y="72"/>
                    </a:lnTo>
                    <a:lnTo>
                      <a:pt x="890" y="72"/>
                    </a:lnTo>
                    <a:lnTo>
                      <a:pt x="894" y="74"/>
                    </a:lnTo>
                    <a:lnTo>
                      <a:pt x="895" y="72"/>
                    </a:lnTo>
                    <a:lnTo>
                      <a:pt x="895" y="71"/>
                    </a:lnTo>
                    <a:lnTo>
                      <a:pt x="895" y="69"/>
                    </a:lnTo>
                    <a:lnTo>
                      <a:pt x="895" y="67"/>
                    </a:lnTo>
                    <a:lnTo>
                      <a:pt x="894" y="65"/>
                    </a:lnTo>
                    <a:lnTo>
                      <a:pt x="893" y="56"/>
                    </a:lnTo>
                    <a:lnTo>
                      <a:pt x="893" y="54"/>
                    </a:lnTo>
                    <a:lnTo>
                      <a:pt x="891" y="52"/>
                    </a:lnTo>
                    <a:lnTo>
                      <a:pt x="889" y="52"/>
                    </a:lnTo>
                    <a:lnTo>
                      <a:pt x="887" y="52"/>
                    </a:lnTo>
                    <a:lnTo>
                      <a:pt x="887" y="54"/>
                    </a:lnTo>
                    <a:lnTo>
                      <a:pt x="888" y="56"/>
                    </a:lnTo>
                    <a:lnTo>
                      <a:pt x="889" y="64"/>
                    </a:lnTo>
                    <a:lnTo>
                      <a:pt x="887" y="64"/>
                    </a:lnTo>
                    <a:lnTo>
                      <a:pt x="885" y="64"/>
                    </a:lnTo>
                    <a:lnTo>
                      <a:pt x="886" y="66"/>
                    </a:lnTo>
                    <a:lnTo>
                      <a:pt x="886" y="68"/>
                    </a:lnTo>
                    <a:lnTo>
                      <a:pt x="884" y="68"/>
                    </a:lnTo>
                    <a:lnTo>
                      <a:pt x="882" y="68"/>
                    </a:lnTo>
                    <a:lnTo>
                      <a:pt x="880" y="68"/>
                    </a:lnTo>
                    <a:lnTo>
                      <a:pt x="878" y="68"/>
                    </a:lnTo>
                    <a:lnTo>
                      <a:pt x="873" y="68"/>
                    </a:lnTo>
                    <a:lnTo>
                      <a:pt x="873" y="72"/>
                    </a:lnTo>
                    <a:lnTo>
                      <a:pt x="876" y="81"/>
                    </a:lnTo>
                    <a:lnTo>
                      <a:pt x="876" y="83"/>
                    </a:lnTo>
                    <a:lnTo>
                      <a:pt x="876" y="84"/>
                    </a:lnTo>
                    <a:close/>
                    <a:moveTo>
                      <a:pt x="873" y="97"/>
                    </a:moveTo>
                    <a:lnTo>
                      <a:pt x="873" y="99"/>
                    </a:lnTo>
                    <a:lnTo>
                      <a:pt x="874" y="101"/>
                    </a:lnTo>
                    <a:lnTo>
                      <a:pt x="877" y="101"/>
                    </a:lnTo>
                    <a:lnTo>
                      <a:pt x="879" y="101"/>
                    </a:lnTo>
                    <a:lnTo>
                      <a:pt x="881" y="101"/>
                    </a:lnTo>
                    <a:lnTo>
                      <a:pt x="883" y="101"/>
                    </a:lnTo>
                    <a:lnTo>
                      <a:pt x="883" y="99"/>
                    </a:lnTo>
                    <a:lnTo>
                      <a:pt x="882" y="97"/>
                    </a:lnTo>
                    <a:lnTo>
                      <a:pt x="882" y="95"/>
                    </a:lnTo>
                    <a:lnTo>
                      <a:pt x="882" y="93"/>
                    </a:lnTo>
                    <a:lnTo>
                      <a:pt x="881" y="91"/>
                    </a:lnTo>
                    <a:lnTo>
                      <a:pt x="881" y="88"/>
                    </a:lnTo>
                    <a:lnTo>
                      <a:pt x="879" y="88"/>
                    </a:lnTo>
                    <a:lnTo>
                      <a:pt x="877" y="88"/>
                    </a:lnTo>
                    <a:lnTo>
                      <a:pt x="877" y="91"/>
                    </a:lnTo>
                    <a:lnTo>
                      <a:pt x="877" y="93"/>
                    </a:lnTo>
                    <a:lnTo>
                      <a:pt x="878" y="97"/>
                    </a:lnTo>
                    <a:lnTo>
                      <a:pt x="876" y="97"/>
                    </a:lnTo>
                    <a:lnTo>
                      <a:pt x="873" y="97"/>
                    </a:lnTo>
                    <a:close/>
                    <a:moveTo>
                      <a:pt x="890" y="122"/>
                    </a:moveTo>
                    <a:lnTo>
                      <a:pt x="890" y="120"/>
                    </a:lnTo>
                    <a:lnTo>
                      <a:pt x="889" y="118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88" y="110"/>
                    </a:lnTo>
                    <a:lnTo>
                      <a:pt x="888" y="108"/>
                    </a:lnTo>
                    <a:lnTo>
                      <a:pt x="888" y="105"/>
                    </a:lnTo>
                    <a:lnTo>
                      <a:pt x="886" y="105"/>
                    </a:lnTo>
                    <a:lnTo>
                      <a:pt x="883" y="105"/>
                    </a:lnTo>
                    <a:lnTo>
                      <a:pt x="885" y="114"/>
                    </a:lnTo>
                    <a:lnTo>
                      <a:pt x="885" y="118"/>
                    </a:lnTo>
                    <a:lnTo>
                      <a:pt x="886" y="122"/>
                    </a:lnTo>
                    <a:lnTo>
                      <a:pt x="888" y="122"/>
                    </a:lnTo>
                    <a:lnTo>
                      <a:pt x="890" y="122"/>
                    </a:lnTo>
                    <a:close/>
                    <a:moveTo>
                      <a:pt x="848" y="121"/>
                    </a:moveTo>
                    <a:lnTo>
                      <a:pt x="850" y="121"/>
                    </a:lnTo>
                    <a:lnTo>
                      <a:pt x="852" y="121"/>
                    </a:lnTo>
                    <a:lnTo>
                      <a:pt x="852" y="119"/>
                    </a:lnTo>
                    <a:lnTo>
                      <a:pt x="851" y="117"/>
                    </a:lnTo>
                    <a:lnTo>
                      <a:pt x="849" y="117"/>
                    </a:lnTo>
                    <a:lnTo>
                      <a:pt x="847" y="117"/>
                    </a:lnTo>
                    <a:lnTo>
                      <a:pt x="845" y="117"/>
                    </a:lnTo>
                    <a:lnTo>
                      <a:pt x="843" y="117"/>
                    </a:lnTo>
                    <a:lnTo>
                      <a:pt x="843" y="118"/>
                    </a:lnTo>
                    <a:lnTo>
                      <a:pt x="844" y="121"/>
                    </a:lnTo>
                    <a:lnTo>
                      <a:pt x="844" y="123"/>
                    </a:lnTo>
                    <a:lnTo>
                      <a:pt x="845" y="125"/>
                    </a:lnTo>
                    <a:lnTo>
                      <a:pt x="847" y="126"/>
                    </a:lnTo>
                    <a:lnTo>
                      <a:pt x="849" y="126"/>
                    </a:lnTo>
                    <a:lnTo>
                      <a:pt x="848" y="122"/>
                    </a:lnTo>
                    <a:lnTo>
                      <a:pt x="848" y="121"/>
                    </a:lnTo>
                    <a:close/>
                    <a:moveTo>
                      <a:pt x="869" y="121"/>
                    </a:moveTo>
                    <a:lnTo>
                      <a:pt x="861" y="121"/>
                    </a:lnTo>
                    <a:lnTo>
                      <a:pt x="861" y="123"/>
                    </a:lnTo>
                    <a:lnTo>
                      <a:pt x="862" y="126"/>
                    </a:lnTo>
                    <a:lnTo>
                      <a:pt x="864" y="126"/>
                    </a:lnTo>
                    <a:lnTo>
                      <a:pt x="866" y="126"/>
                    </a:lnTo>
                    <a:lnTo>
                      <a:pt x="868" y="126"/>
                    </a:lnTo>
                    <a:lnTo>
                      <a:pt x="870" y="126"/>
                    </a:lnTo>
                    <a:lnTo>
                      <a:pt x="872" y="126"/>
                    </a:lnTo>
                    <a:lnTo>
                      <a:pt x="874" y="126"/>
                    </a:lnTo>
                    <a:lnTo>
                      <a:pt x="873" y="123"/>
                    </a:lnTo>
                    <a:lnTo>
                      <a:pt x="873" y="121"/>
                    </a:lnTo>
                    <a:lnTo>
                      <a:pt x="869" y="121"/>
                    </a:lnTo>
                    <a:close/>
                    <a:moveTo>
                      <a:pt x="839" y="146"/>
                    </a:moveTo>
                    <a:lnTo>
                      <a:pt x="839" y="144"/>
                    </a:lnTo>
                    <a:lnTo>
                      <a:pt x="838" y="142"/>
                    </a:lnTo>
                    <a:lnTo>
                      <a:pt x="836" y="142"/>
                    </a:lnTo>
                    <a:lnTo>
                      <a:pt x="834" y="142"/>
                    </a:lnTo>
                    <a:lnTo>
                      <a:pt x="835" y="144"/>
                    </a:lnTo>
                    <a:lnTo>
                      <a:pt x="835" y="146"/>
                    </a:lnTo>
                    <a:lnTo>
                      <a:pt x="833" y="146"/>
                    </a:lnTo>
                    <a:lnTo>
                      <a:pt x="831" y="146"/>
                    </a:lnTo>
                    <a:lnTo>
                      <a:pt x="829" y="146"/>
                    </a:lnTo>
                    <a:lnTo>
                      <a:pt x="827" y="146"/>
                    </a:lnTo>
                    <a:lnTo>
                      <a:pt x="827" y="148"/>
                    </a:lnTo>
                    <a:lnTo>
                      <a:pt x="828" y="150"/>
                    </a:lnTo>
                    <a:lnTo>
                      <a:pt x="830" y="150"/>
                    </a:lnTo>
                    <a:lnTo>
                      <a:pt x="832" y="150"/>
                    </a:lnTo>
                    <a:lnTo>
                      <a:pt x="834" y="150"/>
                    </a:lnTo>
                    <a:lnTo>
                      <a:pt x="836" y="150"/>
                    </a:lnTo>
                    <a:lnTo>
                      <a:pt x="835" y="148"/>
                    </a:lnTo>
                    <a:lnTo>
                      <a:pt x="835" y="146"/>
                    </a:lnTo>
                    <a:lnTo>
                      <a:pt x="837" y="146"/>
                    </a:lnTo>
                    <a:lnTo>
                      <a:pt x="839" y="146"/>
                    </a:lnTo>
                    <a:close/>
                    <a:moveTo>
                      <a:pt x="862" y="150"/>
                    </a:moveTo>
                    <a:lnTo>
                      <a:pt x="862" y="148"/>
                    </a:lnTo>
                    <a:lnTo>
                      <a:pt x="861" y="146"/>
                    </a:lnTo>
                    <a:lnTo>
                      <a:pt x="861" y="144"/>
                    </a:lnTo>
                    <a:lnTo>
                      <a:pt x="860" y="142"/>
                    </a:lnTo>
                    <a:lnTo>
                      <a:pt x="857" y="142"/>
                    </a:lnTo>
                    <a:lnTo>
                      <a:pt x="855" y="142"/>
                    </a:lnTo>
                    <a:lnTo>
                      <a:pt x="856" y="144"/>
                    </a:lnTo>
                    <a:lnTo>
                      <a:pt x="856" y="146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5" y="150"/>
                    </a:lnTo>
                    <a:lnTo>
                      <a:pt x="853" y="150"/>
                    </a:lnTo>
                    <a:lnTo>
                      <a:pt x="853" y="152"/>
                    </a:lnTo>
                    <a:lnTo>
                      <a:pt x="854" y="154"/>
                    </a:lnTo>
                    <a:lnTo>
                      <a:pt x="856" y="154"/>
                    </a:lnTo>
                    <a:lnTo>
                      <a:pt x="859" y="154"/>
                    </a:lnTo>
                    <a:lnTo>
                      <a:pt x="857" y="152"/>
                    </a:lnTo>
                    <a:lnTo>
                      <a:pt x="857" y="150"/>
                    </a:lnTo>
                    <a:lnTo>
                      <a:pt x="860" y="150"/>
                    </a:lnTo>
                    <a:lnTo>
                      <a:pt x="862" y="150"/>
                    </a:lnTo>
                    <a:close/>
                    <a:moveTo>
                      <a:pt x="813" y="166"/>
                    </a:moveTo>
                    <a:lnTo>
                      <a:pt x="814" y="168"/>
                    </a:lnTo>
                    <a:lnTo>
                      <a:pt x="814" y="170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3" y="166"/>
                    </a:lnTo>
                    <a:lnTo>
                      <a:pt x="813" y="164"/>
                    </a:lnTo>
                    <a:lnTo>
                      <a:pt x="813" y="162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6" y="160"/>
                    </a:lnTo>
                    <a:lnTo>
                      <a:pt x="816" y="158"/>
                    </a:lnTo>
                    <a:lnTo>
                      <a:pt x="818" y="158"/>
                    </a:lnTo>
                    <a:lnTo>
                      <a:pt x="820" y="158"/>
                    </a:lnTo>
                    <a:lnTo>
                      <a:pt x="820" y="155"/>
                    </a:lnTo>
                    <a:lnTo>
                      <a:pt x="819" y="153"/>
                    </a:lnTo>
                    <a:lnTo>
                      <a:pt x="817" y="153"/>
                    </a:lnTo>
                    <a:lnTo>
                      <a:pt x="815" y="153"/>
                    </a:lnTo>
                    <a:lnTo>
                      <a:pt x="816" y="155"/>
                    </a:lnTo>
                    <a:lnTo>
                      <a:pt x="816" y="158"/>
                    </a:lnTo>
                    <a:lnTo>
                      <a:pt x="814" y="158"/>
                    </a:lnTo>
                    <a:lnTo>
                      <a:pt x="812" y="158"/>
                    </a:lnTo>
                    <a:lnTo>
                      <a:pt x="810" y="158"/>
                    </a:lnTo>
                    <a:lnTo>
                      <a:pt x="807" y="158"/>
                    </a:lnTo>
                    <a:lnTo>
                      <a:pt x="807" y="160"/>
                    </a:lnTo>
                    <a:lnTo>
                      <a:pt x="808" y="162"/>
                    </a:lnTo>
                    <a:lnTo>
                      <a:pt x="806" y="162"/>
                    </a:lnTo>
                    <a:lnTo>
                      <a:pt x="804" y="162"/>
                    </a:lnTo>
                    <a:lnTo>
                      <a:pt x="804" y="164"/>
                    </a:lnTo>
                    <a:lnTo>
                      <a:pt x="804" y="166"/>
                    </a:lnTo>
                    <a:lnTo>
                      <a:pt x="805" y="168"/>
                    </a:lnTo>
                    <a:lnTo>
                      <a:pt x="805" y="170"/>
                    </a:lnTo>
                    <a:lnTo>
                      <a:pt x="807" y="170"/>
                    </a:lnTo>
                    <a:lnTo>
                      <a:pt x="810" y="170"/>
                    </a:lnTo>
                    <a:lnTo>
                      <a:pt x="810" y="168"/>
                    </a:lnTo>
                    <a:lnTo>
                      <a:pt x="808" y="166"/>
                    </a:lnTo>
                    <a:lnTo>
                      <a:pt x="811" y="166"/>
                    </a:lnTo>
                    <a:lnTo>
                      <a:pt x="813" y="166"/>
                    </a:lnTo>
                    <a:close/>
                    <a:moveTo>
                      <a:pt x="839" y="170"/>
                    </a:moveTo>
                    <a:lnTo>
                      <a:pt x="837" y="170"/>
                    </a:lnTo>
                    <a:lnTo>
                      <a:pt x="835" y="170"/>
                    </a:lnTo>
                    <a:lnTo>
                      <a:pt x="836" y="172"/>
                    </a:lnTo>
                    <a:lnTo>
                      <a:pt x="836" y="175"/>
                    </a:lnTo>
                    <a:lnTo>
                      <a:pt x="838" y="175"/>
                    </a:lnTo>
                    <a:lnTo>
                      <a:pt x="840" y="175"/>
                    </a:lnTo>
                    <a:lnTo>
                      <a:pt x="840" y="172"/>
                    </a:lnTo>
                    <a:lnTo>
                      <a:pt x="839" y="170"/>
                    </a:lnTo>
                    <a:lnTo>
                      <a:pt x="843" y="170"/>
                    </a:lnTo>
                    <a:lnTo>
                      <a:pt x="844" y="170"/>
                    </a:lnTo>
                    <a:lnTo>
                      <a:pt x="844" y="168"/>
                    </a:lnTo>
                    <a:lnTo>
                      <a:pt x="844" y="166"/>
                    </a:lnTo>
                    <a:lnTo>
                      <a:pt x="843" y="164"/>
                    </a:lnTo>
                    <a:lnTo>
                      <a:pt x="843" y="162"/>
                    </a:lnTo>
                    <a:lnTo>
                      <a:pt x="840" y="162"/>
                    </a:lnTo>
                    <a:lnTo>
                      <a:pt x="838" y="162"/>
                    </a:lnTo>
                    <a:lnTo>
                      <a:pt x="836" y="162"/>
                    </a:lnTo>
                    <a:lnTo>
                      <a:pt x="834" y="162"/>
                    </a:lnTo>
                    <a:lnTo>
                      <a:pt x="834" y="164"/>
                    </a:lnTo>
                    <a:lnTo>
                      <a:pt x="835" y="166"/>
                    </a:lnTo>
                    <a:lnTo>
                      <a:pt x="837" y="166"/>
                    </a:lnTo>
                    <a:lnTo>
                      <a:pt x="839" y="166"/>
                    </a:lnTo>
                    <a:lnTo>
                      <a:pt x="839" y="168"/>
                    </a:lnTo>
                    <a:lnTo>
                      <a:pt x="839" y="170"/>
                    </a:lnTo>
                    <a:close/>
                    <a:moveTo>
                      <a:pt x="753" y="252"/>
                    </a:moveTo>
                    <a:lnTo>
                      <a:pt x="755" y="253"/>
                    </a:lnTo>
                    <a:lnTo>
                      <a:pt x="757" y="252"/>
                    </a:lnTo>
                    <a:lnTo>
                      <a:pt x="757" y="250"/>
                    </a:lnTo>
                    <a:lnTo>
                      <a:pt x="756" y="249"/>
                    </a:lnTo>
                    <a:lnTo>
                      <a:pt x="754" y="248"/>
                    </a:lnTo>
                    <a:lnTo>
                      <a:pt x="752" y="249"/>
                    </a:lnTo>
                    <a:lnTo>
                      <a:pt x="750" y="248"/>
                    </a:lnTo>
                    <a:lnTo>
                      <a:pt x="748" y="249"/>
                    </a:lnTo>
                    <a:lnTo>
                      <a:pt x="749" y="250"/>
                    </a:lnTo>
                    <a:lnTo>
                      <a:pt x="749" y="252"/>
                    </a:lnTo>
                    <a:lnTo>
                      <a:pt x="747" y="252"/>
                    </a:lnTo>
                    <a:lnTo>
                      <a:pt x="745" y="253"/>
                    </a:lnTo>
                    <a:lnTo>
                      <a:pt x="745" y="254"/>
                    </a:lnTo>
                    <a:lnTo>
                      <a:pt x="746" y="256"/>
                    </a:lnTo>
                    <a:lnTo>
                      <a:pt x="748" y="256"/>
                    </a:lnTo>
                    <a:lnTo>
                      <a:pt x="750" y="256"/>
                    </a:lnTo>
                    <a:lnTo>
                      <a:pt x="750" y="254"/>
                    </a:lnTo>
                    <a:lnTo>
                      <a:pt x="749" y="252"/>
                    </a:lnTo>
                    <a:lnTo>
                      <a:pt x="751" y="252"/>
                    </a:lnTo>
                    <a:lnTo>
                      <a:pt x="753" y="252"/>
                    </a:lnTo>
                    <a:close/>
                    <a:moveTo>
                      <a:pt x="777" y="261"/>
                    </a:moveTo>
                    <a:lnTo>
                      <a:pt x="777" y="259"/>
                    </a:lnTo>
                    <a:lnTo>
                      <a:pt x="776" y="256"/>
                    </a:lnTo>
                    <a:lnTo>
                      <a:pt x="774" y="252"/>
                    </a:lnTo>
                    <a:lnTo>
                      <a:pt x="774" y="248"/>
                    </a:lnTo>
                    <a:lnTo>
                      <a:pt x="773" y="246"/>
                    </a:lnTo>
                    <a:lnTo>
                      <a:pt x="773" y="245"/>
                    </a:lnTo>
                    <a:lnTo>
                      <a:pt x="771" y="245"/>
                    </a:lnTo>
                    <a:lnTo>
                      <a:pt x="769" y="245"/>
                    </a:lnTo>
                    <a:lnTo>
                      <a:pt x="768" y="243"/>
                    </a:lnTo>
                    <a:lnTo>
                      <a:pt x="768" y="240"/>
                    </a:lnTo>
                    <a:lnTo>
                      <a:pt x="768" y="238"/>
                    </a:lnTo>
                    <a:lnTo>
                      <a:pt x="767" y="236"/>
                    </a:lnTo>
                    <a:lnTo>
                      <a:pt x="765" y="236"/>
                    </a:lnTo>
                    <a:lnTo>
                      <a:pt x="763" y="236"/>
                    </a:lnTo>
                    <a:lnTo>
                      <a:pt x="763" y="234"/>
                    </a:lnTo>
                    <a:lnTo>
                      <a:pt x="762" y="232"/>
                    </a:lnTo>
                    <a:lnTo>
                      <a:pt x="760" y="232"/>
                    </a:lnTo>
                    <a:lnTo>
                      <a:pt x="757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1" y="236"/>
                    </a:lnTo>
                    <a:lnTo>
                      <a:pt x="763" y="236"/>
                    </a:lnTo>
                    <a:lnTo>
                      <a:pt x="764" y="238"/>
                    </a:lnTo>
                    <a:lnTo>
                      <a:pt x="764" y="240"/>
                    </a:lnTo>
                    <a:lnTo>
                      <a:pt x="764" y="243"/>
                    </a:lnTo>
                    <a:lnTo>
                      <a:pt x="765" y="245"/>
                    </a:lnTo>
                    <a:lnTo>
                      <a:pt x="767" y="245"/>
                    </a:lnTo>
                    <a:lnTo>
                      <a:pt x="769" y="245"/>
                    </a:lnTo>
                    <a:lnTo>
                      <a:pt x="769" y="246"/>
                    </a:lnTo>
                    <a:lnTo>
                      <a:pt x="770" y="248"/>
                    </a:lnTo>
                    <a:lnTo>
                      <a:pt x="770" y="250"/>
                    </a:lnTo>
                    <a:lnTo>
                      <a:pt x="770" y="252"/>
                    </a:lnTo>
                    <a:lnTo>
                      <a:pt x="768" y="252"/>
                    </a:lnTo>
                    <a:lnTo>
                      <a:pt x="766" y="252"/>
                    </a:lnTo>
                    <a:lnTo>
                      <a:pt x="767" y="254"/>
                    </a:lnTo>
                    <a:lnTo>
                      <a:pt x="767" y="256"/>
                    </a:lnTo>
                    <a:lnTo>
                      <a:pt x="768" y="261"/>
                    </a:lnTo>
                    <a:lnTo>
                      <a:pt x="777" y="261"/>
                    </a:lnTo>
                    <a:close/>
                    <a:moveTo>
                      <a:pt x="729" y="278"/>
                    </a:moveTo>
                    <a:lnTo>
                      <a:pt x="727" y="278"/>
                    </a:lnTo>
                    <a:lnTo>
                      <a:pt x="724" y="278"/>
                    </a:lnTo>
                    <a:lnTo>
                      <a:pt x="723" y="276"/>
                    </a:lnTo>
                    <a:lnTo>
                      <a:pt x="723" y="273"/>
                    </a:lnTo>
                    <a:lnTo>
                      <a:pt x="726" y="273"/>
                    </a:lnTo>
                    <a:lnTo>
                      <a:pt x="728" y="273"/>
                    </a:lnTo>
                    <a:lnTo>
                      <a:pt x="728" y="271"/>
                    </a:lnTo>
                    <a:lnTo>
                      <a:pt x="727" y="269"/>
                    </a:lnTo>
                    <a:lnTo>
                      <a:pt x="724" y="269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3" y="273"/>
                    </a:lnTo>
                    <a:lnTo>
                      <a:pt x="721" y="273"/>
                    </a:lnTo>
                    <a:lnTo>
                      <a:pt x="719" y="273"/>
                    </a:lnTo>
                    <a:lnTo>
                      <a:pt x="719" y="276"/>
                    </a:lnTo>
                    <a:lnTo>
                      <a:pt x="720" y="278"/>
                    </a:lnTo>
                    <a:lnTo>
                      <a:pt x="718" y="278"/>
                    </a:lnTo>
                    <a:lnTo>
                      <a:pt x="716" y="278"/>
                    </a:lnTo>
                    <a:lnTo>
                      <a:pt x="716" y="280"/>
                    </a:lnTo>
                    <a:lnTo>
                      <a:pt x="717" y="282"/>
                    </a:lnTo>
                    <a:lnTo>
                      <a:pt x="719" y="282"/>
                    </a:lnTo>
                    <a:lnTo>
                      <a:pt x="721" y="282"/>
                    </a:lnTo>
                    <a:lnTo>
                      <a:pt x="720" y="280"/>
                    </a:lnTo>
                    <a:lnTo>
                      <a:pt x="720" y="278"/>
                    </a:lnTo>
                    <a:lnTo>
                      <a:pt x="722" y="278"/>
                    </a:lnTo>
                    <a:lnTo>
                      <a:pt x="724" y="278"/>
                    </a:lnTo>
                    <a:lnTo>
                      <a:pt x="724" y="280"/>
                    </a:lnTo>
                    <a:lnTo>
                      <a:pt x="726" y="282"/>
                    </a:lnTo>
                    <a:lnTo>
                      <a:pt x="728" y="282"/>
                    </a:lnTo>
                    <a:lnTo>
                      <a:pt x="730" y="282"/>
                    </a:lnTo>
                    <a:lnTo>
                      <a:pt x="729" y="280"/>
                    </a:lnTo>
                    <a:lnTo>
                      <a:pt x="729" y="278"/>
                    </a:lnTo>
                    <a:close/>
                    <a:moveTo>
                      <a:pt x="700" y="323"/>
                    </a:moveTo>
                    <a:lnTo>
                      <a:pt x="698" y="323"/>
                    </a:lnTo>
                    <a:lnTo>
                      <a:pt x="696" y="323"/>
                    </a:lnTo>
                    <a:lnTo>
                      <a:pt x="696" y="322"/>
                    </a:lnTo>
                    <a:lnTo>
                      <a:pt x="695" y="320"/>
                    </a:lnTo>
                    <a:lnTo>
                      <a:pt x="693" y="320"/>
                    </a:lnTo>
                    <a:lnTo>
                      <a:pt x="690" y="320"/>
                    </a:lnTo>
                    <a:lnTo>
                      <a:pt x="690" y="318"/>
                    </a:lnTo>
                    <a:lnTo>
                      <a:pt x="689" y="316"/>
                    </a:lnTo>
                    <a:lnTo>
                      <a:pt x="687" y="316"/>
                    </a:lnTo>
                    <a:lnTo>
                      <a:pt x="685" y="316"/>
                    </a:lnTo>
                    <a:lnTo>
                      <a:pt x="686" y="318"/>
                    </a:lnTo>
                    <a:lnTo>
                      <a:pt x="686" y="320"/>
                    </a:lnTo>
                    <a:lnTo>
                      <a:pt x="688" y="320"/>
                    </a:lnTo>
                    <a:lnTo>
                      <a:pt x="690" y="320"/>
                    </a:lnTo>
                    <a:lnTo>
                      <a:pt x="691" y="322"/>
                    </a:lnTo>
                    <a:lnTo>
                      <a:pt x="691" y="325"/>
                    </a:lnTo>
                    <a:lnTo>
                      <a:pt x="694" y="325"/>
                    </a:lnTo>
                    <a:lnTo>
                      <a:pt x="696" y="323"/>
                    </a:lnTo>
                    <a:lnTo>
                      <a:pt x="696" y="326"/>
                    </a:lnTo>
                    <a:lnTo>
                      <a:pt x="697" y="328"/>
                    </a:lnTo>
                    <a:lnTo>
                      <a:pt x="699" y="328"/>
                    </a:lnTo>
                    <a:lnTo>
                      <a:pt x="701" y="328"/>
                    </a:lnTo>
                    <a:lnTo>
                      <a:pt x="701" y="326"/>
                    </a:lnTo>
                    <a:lnTo>
                      <a:pt x="700" y="323"/>
                    </a:lnTo>
                    <a:close/>
                    <a:moveTo>
                      <a:pt x="636" y="400"/>
                    </a:moveTo>
                    <a:lnTo>
                      <a:pt x="635" y="398"/>
                    </a:lnTo>
                    <a:lnTo>
                      <a:pt x="635" y="396"/>
                    </a:lnTo>
                    <a:lnTo>
                      <a:pt x="633" y="396"/>
                    </a:lnTo>
                    <a:lnTo>
                      <a:pt x="631" y="397"/>
                    </a:lnTo>
                    <a:lnTo>
                      <a:pt x="631" y="398"/>
                    </a:lnTo>
                    <a:lnTo>
                      <a:pt x="631" y="400"/>
                    </a:lnTo>
                    <a:lnTo>
                      <a:pt x="629" y="400"/>
                    </a:lnTo>
                    <a:lnTo>
                      <a:pt x="627" y="401"/>
                    </a:lnTo>
                    <a:lnTo>
                      <a:pt x="628" y="402"/>
                    </a:lnTo>
                    <a:lnTo>
                      <a:pt x="628" y="404"/>
                    </a:lnTo>
                    <a:lnTo>
                      <a:pt x="629" y="406"/>
                    </a:lnTo>
                    <a:lnTo>
                      <a:pt x="629" y="409"/>
                    </a:lnTo>
                    <a:lnTo>
                      <a:pt x="630" y="411"/>
                    </a:lnTo>
                    <a:lnTo>
                      <a:pt x="630" y="413"/>
                    </a:lnTo>
                    <a:lnTo>
                      <a:pt x="632" y="413"/>
                    </a:lnTo>
                    <a:lnTo>
                      <a:pt x="634" y="413"/>
                    </a:lnTo>
                    <a:lnTo>
                      <a:pt x="634" y="411"/>
                    </a:lnTo>
                    <a:lnTo>
                      <a:pt x="633" y="409"/>
                    </a:lnTo>
                    <a:lnTo>
                      <a:pt x="633" y="406"/>
                    </a:lnTo>
                    <a:lnTo>
                      <a:pt x="632" y="404"/>
                    </a:lnTo>
                    <a:lnTo>
                      <a:pt x="632" y="402"/>
                    </a:lnTo>
                    <a:lnTo>
                      <a:pt x="631" y="400"/>
                    </a:lnTo>
                    <a:lnTo>
                      <a:pt x="633" y="400"/>
                    </a:lnTo>
                    <a:lnTo>
                      <a:pt x="636" y="400"/>
                    </a:lnTo>
                    <a:close/>
                    <a:moveTo>
                      <a:pt x="652" y="416"/>
                    </a:moveTo>
                    <a:lnTo>
                      <a:pt x="654" y="416"/>
                    </a:lnTo>
                    <a:lnTo>
                      <a:pt x="656" y="416"/>
                    </a:lnTo>
                    <a:lnTo>
                      <a:pt x="656" y="414"/>
                    </a:lnTo>
                    <a:lnTo>
                      <a:pt x="655" y="412"/>
                    </a:lnTo>
                    <a:lnTo>
                      <a:pt x="658" y="412"/>
                    </a:lnTo>
                    <a:lnTo>
                      <a:pt x="660" y="412"/>
                    </a:lnTo>
                    <a:lnTo>
                      <a:pt x="660" y="410"/>
                    </a:lnTo>
                    <a:lnTo>
                      <a:pt x="660" y="407"/>
                    </a:lnTo>
                    <a:lnTo>
                      <a:pt x="658" y="403"/>
                    </a:lnTo>
                    <a:lnTo>
                      <a:pt x="650" y="404"/>
                    </a:lnTo>
                    <a:lnTo>
                      <a:pt x="650" y="407"/>
                    </a:lnTo>
                    <a:lnTo>
                      <a:pt x="651" y="412"/>
                    </a:lnTo>
                    <a:lnTo>
                      <a:pt x="652" y="414"/>
                    </a:lnTo>
                    <a:lnTo>
                      <a:pt x="652" y="416"/>
                    </a:lnTo>
                    <a:lnTo>
                      <a:pt x="650" y="416"/>
                    </a:lnTo>
                    <a:lnTo>
                      <a:pt x="648" y="416"/>
                    </a:lnTo>
                    <a:lnTo>
                      <a:pt x="649" y="418"/>
                    </a:lnTo>
                    <a:lnTo>
                      <a:pt x="649" y="420"/>
                    </a:lnTo>
                    <a:lnTo>
                      <a:pt x="651" y="420"/>
                    </a:lnTo>
                    <a:lnTo>
                      <a:pt x="653" y="420"/>
                    </a:lnTo>
                    <a:lnTo>
                      <a:pt x="653" y="418"/>
                    </a:lnTo>
                    <a:lnTo>
                      <a:pt x="652" y="416"/>
                    </a:lnTo>
                    <a:close/>
                    <a:moveTo>
                      <a:pt x="605" y="434"/>
                    </a:moveTo>
                    <a:lnTo>
                      <a:pt x="607" y="434"/>
                    </a:lnTo>
                    <a:lnTo>
                      <a:pt x="610" y="434"/>
                    </a:lnTo>
                    <a:lnTo>
                      <a:pt x="610" y="436"/>
                    </a:lnTo>
                    <a:lnTo>
                      <a:pt x="611" y="438"/>
                    </a:lnTo>
                    <a:lnTo>
                      <a:pt x="613" y="438"/>
                    </a:lnTo>
                    <a:lnTo>
                      <a:pt x="615" y="438"/>
                    </a:lnTo>
                    <a:lnTo>
                      <a:pt x="615" y="440"/>
                    </a:lnTo>
                    <a:lnTo>
                      <a:pt x="616" y="443"/>
                    </a:lnTo>
                    <a:lnTo>
                      <a:pt x="618" y="443"/>
                    </a:lnTo>
                    <a:lnTo>
                      <a:pt x="620" y="443"/>
                    </a:lnTo>
                    <a:lnTo>
                      <a:pt x="619" y="440"/>
                    </a:lnTo>
                    <a:lnTo>
                      <a:pt x="619" y="438"/>
                    </a:lnTo>
                    <a:lnTo>
                      <a:pt x="617" y="438"/>
                    </a:lnTo>
                    <a:lnTo>
                      <a:pt x="615" y="438"/>
                    </a:lnTo>
                    <a:lnTo>
                      <a:pt x="614" y="436"/>
                    </a:lnTo>
                    <a:lnTo>
                      <a:pt x="614" y="434"/>
                    </a:lnTo>
                    <a:lnTo>
                      <a:pt x="612" y="434"/>
                    </a:lnTo>
                    <a:lnTo>
                      <a:pt x="610" y="434"/>
                    </a:lnTo>
                    <a:lnTo>
                      <a:pt x="608" y="432"/>
                    </a:lnTo>
                    <a:lnTo>
                      <a:pt x="608" y="430"/>
                    </a:lnTo>
                    <a:lnTo>
                      <a:pt x="607" y="429"/>
                    </a:lnTo>
                    <a:lnTo>
                      <a:pt x="607" y="427"/>
                    </a:lnTo>
                    <a:lnTo>
                      <a:pt x="605" y="427"/>
                    </a:lnTo>
                    <a:lnTo>
                      <a:pt x="603" y="427"/>
                    </a:lnTo>
                    <a:lnTo>
                      <a:pt x="604" y="431"/>
                    </a:lnTo>
                    <a:lnTo>
                      <a:pt x="604" y="433"/>
                    </a:lnTo>
                    <a:lnTo>
                      <a:pt x="605" y="434"/>
                    </a:lnTo>
                    <a:lnTo>
                      <a:pt x="603" y="435"/>
                    </a:lnTo>
                    <a:lnTo>
                      <a:pt x="601" y="435"/>
                    </a:lnTo>
                    <a:lnTo>
                      <a:pt x="601" y="437"/>
                    </a:lnTo>
                    <a:lnTo>
                      <a:pt x="601" y="438"/>
                    </a:lnTo>
                    <a:lnTo>
                      <a:pt x="603" y="438"/>
                    </a:lnTo>
                    <a:lnTo>
                      <a:pt x="606" y="438"/>
                    </a:lnTo>
                    <a:lnTo>
                      <a:pt x="605" y="436"/>
                    </a:lnTo>
                    <a:lnTo>
                      <a:pt x="605" y="434"/>
                    </a:lnTo>
                    <a:close/>
                    <a:moveTo>
                      <a:pt x="602" y="460"/>
                    </a:moveTo>
                    <a:lnTo>
                      <a:pt x="602" y="457"/>
                    </a:lnTo>
                    <a:lnTo>
                      <a:pt x="601" y="455"/>
                    </a:lnTo>
                    <a:lnTo>
                      <a:pt x="599" y="455"/>
                    </a:lnTo>
                    <a:lnTo>
                      <a:pt x="597" y="455"/>
                    </a:lnTo>
                    <a:lnTo>
                      <a:pt x="598" y="457"/>
                    </a:lnTo>
                    <a:lnTo>
                      <a:pt x="598" y="460"/>
                    </a:lnTo>
                    <a:lnTo>
                      <a:pt x="596" y="460"/>
                    </a:lnTo>
                    <a:lnTo>
                      <a:pt x="594" y="460"/>
                    </a:lnTo>
                    <a:lnTo>
                      <a:pt x="591" y="460"/>
                    </a:lnTo>
                    <a:lnTo>
                      <a:pt x="589" y="460"/>
                    </a:lnTo>
                    <a:lnTo>
                      <a:pt x="589" y="462"/>
                    </a:lnTo>
                    <a:lnTo>
                      <a:pt x="590" y="464"/>
                    </a:lnTo>
                    <a:lnTo>
                      <a:pt x="593" y="464"/>
                    </a:lnTo>
                    <a:lnTo>
                      <a:pt x="595" y="464"/>
                    </a:lnTo>
                    <a:lnTo>
                      <a:pt x="597" y="464"/>
                    </a:lnTo>
                    <a:lnTo>
                      <a:pt x="599" y="464"/>
                    </a:lnTo>
                    <a:lnTo>
                      <a:pt x="599" y="462"/>
                    </a:lnTo>
                    <a:lnTo>
                      <a:pt x="598" y="460"/>
                    </a:lnTo>
                    <a:lnTo>
                      <a:pt x="600" y="460"/>
                    </a:lnTo>
                    <a:lnTo>
                      <a:pt x="602" y="460"/>
                    </a:lnTo>
                    <a:close/>
                    <a:moveTo>
                      <a:pt x="584" y="489"/>
                    </a:moveTo>
                    <a:lnTo>
                      <a:pt x="583" y="487"/>
                    </a:lnTo>
                    <a:lnTo>
                      <a:pt x="583" y="485"/>
                    </a:lnTo>
                    <a:lnTo>
                      <a:pt x="582" y="483"/>
                    </a:lnTo>
                    <a:lnTo>
                      <a:pt x="582" y="481"/>
                    </a:lnTo>
                    <a:lnTo>
                      <a:pt x="580" y="473"/>
                    </a:lnTo>
                    <a:lnTo>
                      <a:pt x="582" y="472"/>
                    </a:lnTo>
                    <a:lnTo>
                      <a:pt x="584" y="472"/>
                    </a:lnTo>
                    <a:lnTo>
                      <a:pt x="585" y="475"/>
                    </a:lnTo>
                    <a:lnTo>
                      <a:pt x="585" y="477"/>
                    </a:lnTo>
                    <a:lnTo>
                      <a:pt x="585" y="479"/>
                    </a:lnTo>
                    <a:lnTo>
                      <a:pt x="586" y="481"/>
                    </a:lnTo>
                    <a:lnTo>
                      <a:pt x="588" y="481"/>
                    </a:lnTo>
                    <a:lnTo>
                      <a:pt x="590" y="481"/>
                    </a:lnTo>
                    <a:lnTo>
                      <a:pt x="589" y="477"/>
                    </a:lnTo>
                    <a:lnTo>
                      <a:pt x="589" y="475"/>
                    </a:lnTo>
                    <a:lnTo>
                      <a:pt x="588" y="472"/>
                    </a:lnTo>
                    <a:lnTo>
                      <a:pt x="586" y="472"/>
                    </a:lnTo>
                    <a:lnTo>
                      <a:pt x="584" y="472"/>
                    </a:lnTo>
                    <a:lnTo>
                      <a:pt x="583" y="471"/>
                    </a:lnTo>
                    <a:lnTo>
                      <a:pt x="583" y="469"/>
                    </a:lnTo>
                    <a:lnTo>
                      <a:pt x="581" y="469"/>
                    </a:lnTo>
                    <a:lnTo>
                      <a:pt x="579" y="469"/>
                    </a:lnTo>
                    <a:lnTo>
                      <a:pt x="579" y="471"/>
                    </a:lnTo>
                    <a:lnTo>
                      <a:pt x="580" y="473"/>
                    </a:lnTo>
                    <a:lnTo>
                      <a:pt x="578" y="473"/>
                    </a:lnTo>
                    <a:lnTo>
                      <a:pt x="575" y="473"/>
                    </a:lnTo>
                    <a:lnTo>
                      <a:pt x="575" y="476"/>
                    </a:lnTo>
                    <a:lnTo>
                      <a:pt x="577" y="478"/>
                    </a:lnTo>
                    <a:lnTo>
                      <a:pt x="578" y="482"/>
                    </a:lnTo>
                    <a:lnTo>
                      <a:pt x="578" y="483"/>
                    </a:lnTo>
                    <a:lnTo>
                      <a:pt x="579" y="485"/>
                    </a:lnTo>
                    <a:lnTo>
                      <a:pt x="579" y="487"/>
                    </a:lnTo>
                    <a:lnTo>
                      <a:pt x="580" y="489"/>
                    </a:lnTo>
                    <a:lnTo>
                      <a:pt x="582" y="489"/>
                    </a:lnTo>
                    <a:lnTo>
                      <a:pt x="584" y="489"/>
                    </a:lnTo>
                    <a:close/>
                    <a:moveTo>
                      <a:pt x="560" y="499"/>
                    </a:moveTo>
                    <a:lnTo>
                      <a:pt x="562" y="499"/>
                    </a:lnTo>
                    <a:lnTo>
                      <a:pt x="564" y="499"/>
                    </a:lnTo>
                    <a:lnTo>
                      <a:pt x="564" y="497"/>
                    </a:lnTo>
                    <a:lnTo>
                      <a:pt x="564" y="495"/>
                    </a:lnTo>
                    <a:lnTo>
                      <a:pt x="565" y="495"/>
                    </a:lnTo>
                    <a:lnTo>
                      <a:pt x="568" y="495"/>
                    </a:lnTo>
                    <a:lnTo>
                      <a:pt x="567" y="493"/>
                    </a:lnTo>
                    <a:lnTo>
                      <a:pt x="567" y="490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0" y="488"/>
                    </a:lnTo>
                    <a:lnTo>
                      <a:pt x="570" y="486"/>
                    </a:lnTo>
                    <a:lnTo>
                      <a:pt x="572" y="486"/>
                    </a:lnTo>
                    <a:lnTo>
                      <a:pt x="574" y="486"/>
                    </a:lnTo>
                    <a:lnTo>
                      <a:pt x="573" y="484"/>
                    </a:lnTo>
                    <a:lnTo>
                      <a:pt x="573" y="482"/>
                    </a:lnTo>
                    <a:lnTo>
                      <a:pt x="571" y="482"/>
                    </a:lnTo>
                    <a:lnTo>
                      <a:pt x="569" y="482"/>
                    </a:lnTo>
                    <a:lnTo>
                      <a:pt x="569" y="484"/>
                    </a:lnTo>
                    <a:lnTo>
                      <a:pt x="570" y="486"/>
                    </a:lnTo>
                    <a:lnTo>
                      <a:pt x="568" y="486"/>
                    </a:lnTo>
                    <a:lnTo>
                      <a:pt x="566" y="486"/>
                    </a:lnTo>
                    <a:lnTo>
                      <a:pt x="566" y="488"/>
                    </a:lnTo>
                    <a:lnTo>
                      <a:pt x="567" y="490"/>
                    </a:lnTo>
                    <a:lnTo>
                      <a:pt x="565" y="490"/>
                    </a:lnTo>
                    <a:lnTo>
                      <a:pt x="563" y="490"/>
                    </a:lnTo>
                    <a:lnTo>
                      <a:pt x="560" y="490"/>
                    </a:lnTo>
                    <a:lnTo>
                      <a:pt x="558" y="490"/>
                    </a:lnTo>
                    <a:lnTo>
                      <a:pt x="558" y="493"/>
                    </a:lnTo>
                    <a:lnTo>
                      <a:pt x="558" y="495"/>
                    </a:lnTo>
                    <a:lnTo>
                      <a:pt x="560" y="497"/>
                    </a:lnTo>
                    <a:lnTo>
                      <a:pt x="560" y="499"/>
                    </a:lnTo>
                    <a:close/>
                    <a:moveTo>
                      <a:pt x="552" y="536"/>
                    </a:moveTo>
                    <a:lnTo>
                      <a:pt x="552" y="534"/>
                    </a:lnTo>
                    <a:lnTo>
                      <a:pt x="551" y="532"/>
                    </a:lnTo>
                    <a:lnTo>
                      <a:pt x="549" y="532"/>
                    </a:lnTo>
                    <a:lnTo>
                      <a:pt x="547" y="533"/>
                    </a:lnTo>
                    <a:lnTo>
                      <a:pt x="545" y="533"/>
                    </a:lnTo>
                    <a:lnTo>
                      <a:pt x="542" y="533"/>
                    </a:lnTo>
                    <a:lnTo>
                      <a:pt x="541" y="531"/>
                    </a:lnTo>
                    <a:lnTo>
                      <a:pt x="541" y="529"/>
                    </a:lnTo>
                    <a:lnTo>
                      <a:pt x="539" y="529"/>
                    </a:lnTo>
                    <a:lnTo>
                      <a:pt x="537" y="529"/>
                    </a:lnTo>
                    <a:lnTo>
                      <a:pt x="537" y="531"/>
                    </a:lnTo>
                    <a:lnTo>
                      <a:pt x="538" y="533"/>
                    </a:lnTo>
                    <a:lnTo>
                      <a:pt x="540" y="533"/>
                    </a:lnTo>
                    <a:lnTo>
                      <a:pt x="542" y="533"/>
                    </a:lnTo>
                    <a:lnTo>
                      <a:pt x="542" y="535"/>
                    </a:lnTo>
                    <a:lnTo>
                      <a:pt x="544" y="537"/>
                    </a:lnTo>
                    <a:lnTo>
                      <a:pt x="544" y="539"/>
                    </a:lnTo>
                    <a:lnTo>
                      <a:pt x="545" y="542"/>
                    </a:lnTo>
                    <a:lnTo>
                      <a:pt x="547" y="542"/>
                    </a:lnTo>
                    <a:lnTo>
                      <a:pt x="549" y="540"/>
                    </a:lnTo>
                    <a:lnTo>
                      <a:pt x="553" y="540"/>
                    </a:lnTo>
                    <a:lnTo>
                      <a:pt x="552" y="536"/>
                    </a:lnTo>
                    <a:close/>
                    <a:moveTo>
                      <a:pt x="514" y="609"/>
                    </a:moveTo>
                    <a:lnTo>
                      <a:pt x="512" y="609"/>
                    </a:lnTo>
                    <a:lnTo>
                      <a:pt x="510" y="610"/>
                    </a:lnTo>
                    <a:lnTo>
                      <a:pt x="507" y="610"/>
                    </a:lnTo>
                    <a:lnTo>
                      <a:pt x="505" y="610"/>
                    </a:lnTo>
                    <a:lnTo>
                      <a:pt x="506" y="612"/>
                    </a:lnTo>
                    <a:lnTo>
                      <a:pt x="506" y="614"/>
                    </a:lnTo>
                    <a:lnTo>
                      <a:pt x="508" y="613"/>
                    </a:lnTo>
                    <a:lnTo>
                      <a:pt x="511" y="613"/>
                    </a:lnTo>
                    <a:lnTo>
                      <a:pt x="512" y="615"/>
                    </a:lnTo>
                    <a:lnTo>
                      <a:pt x="512" y="617"/>
                    </a:lnTo>
                    <a:lnTo>
                      <a:pt x="514" y="617"/>
                    </a:lnTo>
                    <a:lnTo>
                      <a:pt x="516" y="617"/>
                    </a:lnTo>
                    <a:lnTo>
                      <a:pt x="516" y="615"/>
                    </a:lnTo>
                    <a:lnTo>
                      <a:pt x="515" y="613"/>
                    </a:lnTo>
                    <a:lnTo>
                      <a:pt x="515" y="611"/>
                    </a:lnTo>
                    <a:lnTo>
                      <a:pt x="514" y="609"/>
                    </a:lnTo>
                    <a:close/>
                    <a:moveTo>
                      <a:pt x="450" y="679"/>
                    </a:moveTo>
                    <a:lnTo>
                      <a:pt x="448" y="679"/>
                    </a:lnTo>
                    <a:lnTo>
                      <a:pt x="446" y="679"/>
                    </a:lnTo>
                    <a:lnTo>
                      <a:pt x="446" y="681"/>
                    </a:lnTo>
                    <a:lnTo>
                      <a:pt x="447" y="683"/>
                    </a:lnTo>
                    <a:lnTo>
                      <a:pt x="445" y="683"/>
                    </a:lnTo>
                    <a:lnTo>
                      <a:pt x="442" y="683"/>
                    </a:lnTo>
                    <a:lnTo>
                      <a:pt x="442" y="685"/>
                    </a:lnTo>
                    <a:lnTo>
                      <a:pt x="444" y="687"/>
                    </a:lnTo>
                    <a:lnTo>
                      <a:pt x="446" y="687"/>
                    </a:lnTo>
                    <a:lnTo>
                      <a:pt x="448" y="687"/>
                    </a:lnTo>
                    <a:lnTo>
                      <a:pt x="450" y="687"/>
                    </a:lnTo>
                    <a:lnTo>
                      <a:pt x="452" y="687"/>
                    </a:lnTo>
                    <a:lnTo>
                      <a:pt x="451" y="685"/>
                    </a:lnTo>
                    <a:lnTo>
                      <a:pt x="451" y="683"/>
                    </a:lnTo>
                    <a:lnTo>
                      <a:pt x="450" y="681"/>
                    </a:lnTo>
                    <a:lnTo>
                      <a:pt x="450" y="679"/>
                    </a:lnTo>
                    <a:close/>
                    <a:moveTo>
                      <a:pt x="427" y="705"/>
                    </a:moveTo>
                    <a:lnTo>
                      <a:pt x="427" y="707"/>
                    </a:lnTo>
                    <a:lnTo>
                      <a:pt x="428" y="710"/>
                    </a:lnTo>
                    <a:lnTo>
                      <a:pt x="428" y="712"/>
                    </a:lnTo>
                    <a:lnTo>
                      <a:pt x="429" y="714"/>
                    </a:lnTo>
                    <a:lnTo>
                      <a:pt x="431" y="713"/>
                    </a:lnTo>
                    <a:lnTo>
                      <a:pt x="433" y="713"/>
                    </a:lnTo>
                    <a:lnTo>
                      <a:pt x="432" y="711"/>
                    </a:lnTo>
                    <a:lnTo>
                      <a:pt x="432" y="709"/>
                    </a:lnTo>
                    <a:lnTo>
                      <a:pt x="431" y="707"/>
                    </a:lnTo>
                    <a:lnTo>
                      <a:pt x="431" y="705"/>
                    </a:lnTo>
                    <a:lnTo>
                      <a:pt x="435" y="704"/>
                    </a:lnTo>
                    <a:lnTo>
                      <a:pt x="434" y="702"/>
                    </a:lnTo>
                    <a:lnTo>
                      <a:pt x="434" y="701"/>
                    </a:lnTo>
                    <a:lnTo>
                      <a:pt x="432" y="701"/>
                    </a:lnTo>
                    <a:lnTo>
                      <a:pt x="430" y="701"/>
                    </a:lnTo>
                    <a:lnTo>
                      <a:pt x="429" y="699"/>
                    </a:lnTo>
                    <a:lnTo>
                      <a:pt x="429" y="697"/>
                    </a:lnTo>
                    <a:lnTo>
                      <a:pt x="428" y="695"/>
                    </a:lnTo>
                    <a:lnTo>
                      <a:pt x="428" y="693"/>
                    </a:lnTo>
                    <a:lnTo>
                      <a:pt x="430" y="693"/>
                    </a:lnTo>
                    <a:lnTo>
                      <a:pt x="432" y="693"/>
                    </a:lnTo>
                    <a:lnTo>
                      <a:pt x="431" y="690"/>
                    </a:lnTo>
                    <a:lnTo>
                      <a:pt x="431" y="688"/>
                    </a:lnTo>
                    <a:lnTo>
                      <a:pt x="433" y="688"/>
                    </a:lnTo>
                    <a:lnTo>
                      <a:pt x="435" y="688"/>
                    </a:lnTo>
                    <a:lnTo>
                      <a:pt x="435" y="690"/>
                    </a:lnTo>
                    <a:lnTo>
                      <a:pt x="436" y="693"/>
                    </a:lnTo>
                    <a:lnTo>
                      <a:pt x="438" y="693"/>
                    </a:lnTo>
                    <a:lnTo>
                      <a:pt x="440" y="691"/>
                    </a:lnTo>
                    <a:lnTo>
                      <a:pt x="438" y="684"/>
                    </a:lnTo>
                    <a:lnTo>
                      <a:pt x="437" y="682"/>
                    </a:lnTo>
                    <a:lnTo>
                      <a:pt x="437" y="680"/>
                    </a:lnTo>
                    <a:lnTo>
                      <a:pt x="435" y="680"/>
                    </a:lnTo>
                    <a:lnTo>
                      <a:pt x="433" y="680"/>
                    </a:lnTo>
                    <a:lnTo>
                      <a:pt x="433" y="682"/>
                    </a:lnTo>
                    <a:lnTo>
                      <a:pt x="434" y="684"/>
                    </a:lnTo>
                    <a:lnTo>
                      <a:pt x="432" y="684"/>
                    </a:lnTo>
                    <a:lnTo>
                      <a:pt x="430" y="684"/>
                    </a:lnTo>
                    <a:lnTo>
                      <a:pt x="430" y="686"/>
                    </a:lnTo>
                    <a:lnTo>
                      <a:pt x="431" y="688"/>
                    </a:lnTo>
                    <a:lnTo>
                      <a:pt x="429" y="688"/>
                    </a:lnTo>
                    <a:lnTo>
                      <a:pt x="427" y="688"/>
                    </a:lnTo>
                    <a:lnTo>
                      <a:pt x="427" y="690"/>
                    </a:lnTo>
                    <a:lnTo>
                      <a:pt x="428" y="693"/>
                    </a:lnTo>
                    <a:lnTo>
                      <a:pt x="425" y="693"/>
                    </a:lnTo>
                    <a:lnTo>
                      <a:pt x="423" y="693"/>
                    </a:lnTo>
                    <a:lnTo>
                      <a:pt x="423" y="695"/>
                    </a:lnTo>
                    <a:lnTo>
                      <a:pt x="424" y="697"/>
                    </a:lnTo>
                    <a:lnTo>
                      <a:pt x="422" y="697"/>
                    </a:lnTo>
                    <a:lnTo>
                      <a:pt x="420" y="697"/>
                    </a:lnTo>
                    <a:lnTo>
                      <a:pt x="420" y="699"/>
                    </a:lnTo>
                    <a:lnTo>
                      <a:pt x="421" y="701"/>
                    </a:lnTo>
                    <a:lnTo>
                      <a:pt x="423" y="701"/>
                    </a:lnTo>
                    <a:lnTo>
                      <a:pt x="425" y="701"/>
                    </a:lnTo>
                    <a:lnTo>
                      <a:pt x="428" y="701"/>
                    </a:lnTo>
                    <a:lnTo>
                      <a:pt x="430" y="701"/>
                    </a:lnTo>
                    <a:lnTo>
                      <a:pt x="430" y="703"/>
                    </a:lnTo>
                    <a:lnTo>
                      <a:pt x="431" y="705"/>
                    </a:lnTo>
                    <a:lnTo>
                      <a:pt x="429" y="705"/>
                    </a:lnTo>
                    <a:lnTo>
                      <a:pt x="427" y="705"/>
                    </a:lnTo>
                    <a:close/>
                    <a:moveTo>
                      <a:pt x="384" y="745"/>
                    </a:moveTo>
                    <a:lnTo>
                      <a:pt x="384" y="743"/>
                    </a:lnTo>
                    <a:lnTo>
                      <a:pt x="383" y="740"/>
                    </a:lnTo>
                    <a:lnTo>
                      <a:pt x="383" y="738"/>
                    </a:lnTo>
                    <a:lnTo>
                      <a:pt x="382" y="737"/>
                    </a:lnTo>
                    <a:lnTo>
                      <a:pt x="380" y="737"/>
                    </a:lnTo>
                    <a:lnTo>
                      <a:pt x="378" y="737"/>
                    </a:lnTo>
                    <a:lnTo>
                      <a:pt x="379" y="739"/>
                    </a:lnTo>
                    <a:lnTo>
                      <a:pt x="379" y="741"/>
                    </a:lnTo>
                    <a:lnTo>
                      <a:pt x="380" y="744"/>
                    </a:lnTo>
                    <a:lnTo>
                      <a:pt x="380" y="745"/>
                    </a:lnTo>
                    <a:lnTo>
                      <a:pt x="378" y="746"/>
                    </a:lnTo>
                    <a:lnTo>
                      <a:pt x="375" y="746"/>
                    </a:lnTo>
                    <a:lnTo>
                      <a:pt x="377" y="748"/>
                    </a:lnTo>
                    <a:lnTo>
                      <a:pt x="377" y="750"/>
                    </a:lnTo>
                    <a:lnTo>
                      <a:pt x="379" y="750"/>
                    </a:lnTo>
                    <a:lnTo>
                      <a:pt x="381" y="749"/>
                    </a:lnTo>
                    <a:lnTo>
                      <a:pt x="381" y="749"/>
                    </a:lnTo>
                    <a:lnTo>
                      <a:pt x="381" y="747"/>
                    </a:lnTo>
                    <a:lnTo>
                      <a:pt x="380" y="746"/>
                    </a:lnTo>
                    <a:lnTo>
                      <a:pt x="380" y="745"/>
                    </a:lnTo>
                    <a:lnTo>
                      <a:pt x="382" y="745"/>
                    </a:lnTo>
                    <a:lnTo>
                      <a:pt x="384" y="745"/>
                    </a:lnTo>
                    <a:lnTo>
                      <a:pt x="385" y="747"/>
                    </a:lnTo>
                    <a:lnTo>
                      <a:pt x="385" y="749"/>
                    </a:lnTo>
                    <a:lnTo>
                      <a:pt x="387" y="749"/>
                    </a:lnTo>
                    <a:lnTo>
                      <a:pt x="389" y="749"/>
                    </a:lnTo>
                    <a:lnTo>
                      <a:pt x="389" y="747"/>
                    </a:lnTo>
                    <a:lnTo>
                      <a:pt x="388" y="745"/>
                    </a:lnTo>
                    <a:lnTo>
                      <a:pt x="386" y="745"/>
                    </a:lnTo>
                    <a:lnTo>
                      <a:pt x="384" y="745"/>
                    </a:lnTo>
                    <a:close/>
                    <a:moveTo>
                      <a:pt x="380" y="779"/>
                    </a:moveTo>
                    <a:lnTo>
                      <a:pt x="378" y="779"/>
                    </a:lnTo>
                    <a:lnTo>
                      <a:pt x="375" y="779"/>
                    </a:lnTo>
                    <a:lnTo>
                      <a:pt x="375" y="777"/>
                    </a:lnTo>
                    <a:lnTo>
                      <a:pt x="374" y="774"/>
                    </a:lnTo>
                    <a:lnTo>
                      <a:pt x="372" y="774"/>
                    </a:lnTo>
                    <a:lnTo>
                      <a:pt x="370" y="774"/>
                    </a:lnTo>
                    <a:lnTo>
                      <a:pt x="370" y="772"/>
                    </a:lnTo>
                    <a:lnTo>
                      <a:pt x="369" y="770"/>
                    </a:lnTo>
                    <a:lnTo>
                      <a:pt x="367" y="771"/>
                    </a:lnTo>
                    <a:lnTo>
                      <a:pt x="365" y="771"/>
                    </a:lnTo>
                    <a:lnTo>
                      <a:pt x="366" y="773"/>
                    </a:lnTo>
                    <a:lnTo>
                      <a:pt x="366" y="776"/>
                    </a:lnTo>
                    <a:lnTo>
                      <a:pt x="368" y="774"/>
                    </a:lnTo>
                    <a:lnTo>
                      <a:pt x="370" y="774"/>
                    </a:lnTo>
                    <a:lnTo>
                      <a:pt x="371" y="777"/>
                    </a:lnTo>
                    <a:lnTo>
                      <a:pt x="371" y="779"/>
                    </a:lnTo>
                    <a:lnTo>
                      <a:pt x="373" y="779"/>
                    </a:lnTo>
                    <a:lnTo>
                      <a:pt x="375" y="779"/>
                    </a:lnTo>
                    <a:lnTo>
                      <a:pt x="377" y="781"/>
                    </a:lnTo>
                    <a:lnTo>
                      <a:pt x="377" y="783"/>
                    </a:lnTo>
                    <a:lnTo>
                      <a:pt x="379" y="783"/>
                    </a:lnTo>
                    <a:lnTo>
                      <a:pt x="381" y="782"/>
                    </a:lnTo>
                    <a:lnTo>
                      <a:pt x="381" y="781"/>
                    </a:lnTo>
                    <a:lnTo>
                      <a:pt x="380" y="779"/>
                    </a:lnTo>
                    <a:close/>
                    <a:moveTo>
                      <a:pt x="314" y="856"/>
                    </a:moveTo>
                    <a:lnTo>
                      <a:pt x="312" y="856"/>
                    </a:lnTo>
                    <a:lnTo>
                      <a:pt x="309" y="857"/>
                    </a:lnTo>
                    <a:lnTo>
                      <a:pt x="309" y="858"/>
                    </a:lnTo>
                    <a:lnTo>
                      <a:pt x="311" y="861"/>
                    </a:lnTo>
                    <a:lnTo>
                      <a:pt x="313" y="861"/>
                    </a:lnTo>
                    <a:lnTo>
                      <a:pt x="315" y="861"/>
                    </a:lnTo>
                    <a:lnTo>
                      <a:pt x="315" y="863"/>
                    </a:lnTo>
                    <a:lnTo>
                      <a:pt x="316" y="865"/>
                    </a:lnTo>
                    <a:lnTo>
                      <a:pt x="316" y="867"/>
                    </a:lnTo>
                    <a:lnTo>
                      <a:pt x="317" y="869"/>
                    </a:lnTo>
                    <a:lnTo>
                      <a:pt x="319" y="869"/>
                    </a:lnTo>
                    <a:lnTo>
                      <a:pt x="321" y="869"/>
                    </a:lnTo>
                    <a:lnTo>
                      <a:pt x="320" y="865"/>
                    </a:lnTo>
                    <a:lnTo>
                      <a:pt x="319" y="863"/>
                    </a:lnTo>
                    <a:lnTo>
                      <a:pt x="319" y="861"/>
                    </a:lnTo>
                    <a:lnTo>
                      <a:pt x="321" y="861"/>
                    </a:lnTo>
                    <a:lnTo>
                      <a:pt x="323" y="861"/>
                    </a:lnTo>
                    <a:lnTo>
                      <a:pt x="322" y="858"/>
                    </a:lnTo>
                    <a:lnTo>
                      <a:pt x="322" y="856"/>
                    </a:lnTo>
                    <a:lnTo>
                      <a:pt x="320" y="856"/>
                    </a:lnTo>
                    <a:lnTo>
                      <a:pt x="318" y="856"/>
                    </a:lnTo>
                    <a:lnTo>
                      <a:pt x="318" y="858"/>
                    </a:lnTo>
                    <a:lnTo>
                      <a:pt x="319" y="861"/>
                    </a:lnTo>
                    <a:lnTo>
                      <a:pt x="317" y="861"/>
                    </a:lnTo>
                    <a:lnTo>
                      <a:pt x="315" y="861"/>
                    </a:lnTo>
                    <a:lnTo>
                      <a:pt x="314" y="858"/>
                    </a:lnTo>
                    <a:lnTo>
                      <a:pt x="314" y="856"/>
                    </a:lnTo>
                    <a:close/>
                    <a:moveTo>
                      <a:pt x="237" y="948"/>
                    </a:moveTo>
                    <a:lnTo>
                      <a:pt x="239" y="948"/>
                    </a:lnTo>
                    <a:lnTo>
                      <a:pt x="241" y="947"/>
                    </a:lnTo>
                    <a:lnTo>
                      <a:pt x="240" y="946"/>
                    </a:lnTo>
                    <a:lnTo>
                      <a:pt x="240" y="944"/>
                    </a:lnTo>
                    <a:lnTo>
                      <a:pt x="238" y="944"/>
                    </a:lnTo>
                    <a:lnTo>
                      <a:pt x="236" y="944"/>
                    </a:lnTo>
                    <a:lnTo>
                      <a:pt x="233" y="944"/>
                    </a:lnTo>
                    <a:lnTo>
                      <a:pt x="232" y="944"/>
                    </a:lnTo>
                    <a:lnTo>
                      <a:pt x="232" y="946"/>
                    </a:lnTo>
                    <a:lnTo>
                      <a:pt x="233" y="948"/>
                    </a:lnTo>
                    <a:lnTo>
                      <a:pt x="230" y="948"/>
                    </a:lnTo>
                    <a:lnTo>
                      <a:pt x="228" y="948"/>
                    </a:lnTo>
                    <a:lnTo>
                      <a:pt x="229" y="950"/>
                    </a:lnTo>
                    <a:lnTo>
                      <a:pt x="229" y="952"/>
                    </a:lnTo>
                    <a:lnTo>
                      <a:pt x="231" y="952"/>
                    </a:lnTo>
                    <a:lnTo>
                      <a:pt x="233" y="952"/>
                    </a:lnTo>
                    <a:lnTo>
                      <a:pt x="233" y="950"/>
                    </a:lnTo>
                    <a:lnTo>
                      <a:pt x="233" y="948"/>
                    </a:lnTo>
                    <a:lnTo>
                      <a:pt x="234" y="948"/>
                    </a:lnTo>
                    <a:lnTo>
                      <a:pt x="237" y="948"/>
                    </a:lnTo>
                    <a:close/>
                    <a:moveTo>
                      <a:pt x="283" y="957"/>
                    </a:moveTo>
                    <a:lnTo>
                      <a:pt x="285" y="957"/>
                    </a:lnTo>
                    <a:lnTo>
                      <a:pt x="287" y="957"/>
                    </a:lnTo>
                    <a:lnTo>
                      <a:pt x="286" y="955"/>
                    </a:lnTo>
                    <a:lnTo>
                      <a:pt x="286" y="953"/>
                    </a:lnTo>
                    <a:lnTo>
                      <a:pt x="288" y="953"/>
                    </a:lnTo>
                    <a:lnTo>
                      <a:pt x="290" y="953"/>
                    </a:lnTo>
                    <a:lnTo>
                      <a:pt x="289" y="951"/>
                    </a:lnTo>
                    <a:lnTo>
                      <a:pt x="289" y="949"/>
                    </a:lnTo>
                    <a:lnTo>
                      <a:pt x="287" y="949"/>
                    </a:lnTo>
                    <a:lnTo>
                      <a:pt x="285" y="949"/>
                    </a:lnTo>
                    <a:lnTo>
                      <a:pt x="285" y="951"/>
                    </a:lnTo>
                    <a:lnTo>
                      <a:pt x="286" y="953"/>
                    </a:lnTo>
                    <a:lnTo>
                      <a:pt x="284" y="953"/>
                    </a:lnTo>
                    <a:lnTo>
                      <a:pt x="282" y="953"/>
                    </a:lnTo>
                    <a:lnTo>
                      <a:pt x="280" y="954"/>
                    </a:lnTo>
                    <a:lnTo>
                      <a:pt x="278" y="954"/>
                    </a:lnTo>
                    <a:lnTo>
                      <a:pt x="276" y="952"/>
                    </a:lnTo>
                    <a:lnTo>
                      <a:pt x="276" y="950"/>
                    </a:lnTo>
                    <a:lnTo>
                      <a:pt x="275" y="948"/>
                    </a:lnTo>
                    <a:lnTo>
                      <a:pt x="275" y="946"/>
                    </a:lnTo>
                    <a:lnTo>
                      <a:pt x="273" y="946"/>
                    </a:lnTo>
                    <a:lnTo>
                      <a:pt x="271" y="946"/>
                    </a:lnTo>
                    <a:lnTo>
                      <a:pt x="271" y="948"/>
                    </a:lnTo>
                    <a:lnTo>
                      <a:pt x="272" y="950"/>
                    </a:lnTo>
                    <a:lnTo>
                      <a:pt x="272" y="952"/>
                    </a:lnTo>
                    <a:lnTo>
                      <a:pt x="273" y="954"/>
                    </a:lnTo>
                    <a:lnTo>
                      <a:pt x="275" y="954"/>
                    </a:lnTo>
                    <a:lnTo>
                      <a:pt x="278" y="954"/>
                    </a:lnTo>
                    <a:lnTo>
                      <a:pt x="278" y="955"/>
                    </a:lnTo>
                    <a:lnTo>
                      <a:pt x="279" y="957"/>
                    </a:lnTo>
                    <a:lnTo>
                      <a:pt x="283" y="957"/>
                    </a:lnTo>
                    <a:close/>
                    <a:moveTo>
                      <a:pt x="168" y="1095"/>
                    </a:moveTo>
                    <a:lnTo>
                      <a:pt x="168" y="1092"/>
                    </a:lnTo>
                    <a:lnTo>
                      <a:pt x="168" y="1090"/>
                    </a:lnTo>
                    <a:lnTo>
                      <a:pt x="166" y="1090"/>
                    </a:lnTo>
                    <a:lnTo>
                      <a:pt x="164" y="1090"/>
                    </a:lnTo>
                    <a:lnTo>
                      <a:pt x="163" y="1089"/>
                    </a:lnTo>
                    <a:lnTo>
                      <a:pt x="163" y="1087"/>
                    </a:lnTo>
                    <a:lnTo>
                      <a:pt x="161" y="1087"/>
                    </a:lnTo>
                    <a:lnTo>
                      <a:pt x="158" y="1087"/>
                    </a:lnTo>
                    <a:lnTo>
                      <a:pt x="157" y="1085"/>
                    </a:lnTo>
                    <a:lnTo>
                      <a:pt x="157" y="1083"/>
                    </a:lnTo>
                    <a:lnTo>
                      <a:pt x="159" y="1083"/>
                    </a:lnTo>
                    <a:lnTo>
                      <a:pt x="162" y="1083"/>
                    </a:lnTo>
                    <a:lnTo>
                      <a:pt x="161" y="1081"/>
                    </a:lnTo>
                    <a:lnTo>
                      <a:pt x="161" y="1079"/>
                    </a:lnTo>
                    <a:lnTo>
                      <a:pt x="158" y="1079"/>
                    </a:lnTo>
                    <a:lnTo>
                      <a:pt x="156" y="1079"/>
                    </a:lnTo>
                    <a:lnTo>
                      <a:pt x="156" y="1081"/>
                    </a:lnTo>
                    <a:lnTo>
                      <a:pt x="157" y="1083"/>
                    </a:lnTo>
                    <a:lnTo>
                      <a:pt x="155" y="1083"/>
                    </a:lnTo>
                    <a:lnTo>
                      <a:pt x="153" y="1083"/>
                    </a:lnTo>
                    <a:lnTo>
                      <a:pt x="153" y="1085"/>
                    </a:lnTo>
                    <a:lnTo>
                      <a:pt x="154" y="1087"/>
                    </a:lnTo>
                    <a:lnTo>
                      <a:pt x="155" y="1087"/>
                    </a:lnTo>
                    <a:lnTo>
                      <a:pt x="158" y="1087"/>
                    </a:lnTo>
                    <a:lnTo>
                      <a:pt x="158" y="1089"/>
                    </a:lnTo>
                    <a:lnTo>
                      <a:pt x="158" y="1091"/>
                    </a:lnTo>
                    <a:lnTo>
                      <a:pt x="159" y="1094"/>
                    </a:lnTo>
                    <a:lnTo>
                      <a:pt x="159" y="1095"/>
                    </a:lnTo>
                    <a:lnTo>
                      <a:pt x="162" y="1095"/>
                    </a:lnTo>
                    <a:lnTo>
                      <a:pt x="164" y="1095"/>
                    </a:lnTo>
                    <a:lnTo>
                      <a:pt x="165" y="1097"/>
                    </a:lnTo>
                    <a:lnTo>
                      <a:pt x="165" y="1099"/>
                    </a:lnTo>
                    <a:lnTo>
                      <a:pt x="167" y="1099"/>
                    </a:lnTo>
                    <a:lnTo>
                      <a:pt x="169" y="1099"/>
                    </a:lnTo>
                    <a:lnTo>
                      <a:pt x="168" y="1095"/>
                    </a:lnTo>
                    <a:close/>
                    <a:moveTo>
                      <a:pt x="149" y="1120"/>
                    </a:moveTo>
                    <a:lnTo>
                      <a:pt x="148" y="1118"/>
                    </a:lnTo>
                    <a:lnTo>
                      <a:pt x="148" y="1116"/>
                    </a:lnTo>
                    <a:lnTo>
                      <a:pt x="146" y="1116"/>
                    </a:lnTo>
                    <a:lnTo>
                      <a:pt x="143" y="1116"/>
                    </a:lnTo>
                    <a:lnTo>
                      <a:pt x="139" y="1116"/>
                    </a:lnTo>
                    <a:lnTo>
                      <a:pt x="138" y="1112"/>
                    </a:lnTo>
                    <a:lnTo>
                      <a:pt x="140" y="1112"/>
                    </a:lnTo>
                    <a:lnTo>
                      <a:pt x="142" y="1112"/>
                    </a:lnTo>
                    <a:lnTo>
                      <a:pt x="141" y="1110"/>
                    </a:lnTo>
                    <a:lnTo>
                      <a:pt x="141" y="1108"/>
                    </a:lnTo>
                    <a:lnTo>
                      <a:pt x="139" y="1108"/>
                    </a:lnTo>
                    <a:lnTo>
                      <a:pt x="137" y="1108"/>
                    </a:lnTo>
                    <a:lnTo>
                      <a:pt x="137" y="1111"/>
                    </a:lnTo>
                    <a:lnTo>
                      <a:pt x="138" y="1112"/>
                    </a:lnTo>
                    <a:lnTo>
                      <a:pt x="136" y="1113"/>
                    </a:lnTo>
                    <a:lnTo>
                      <a:pt x="134" y="1113"/>
                    </a:lnTo>
                    <a:lnTo>
                      <a:pt x="134" y="1114"/>
                    </a:lnTo>
                    <a:lnTo>
                      <a:pt x="135" y="1116"/>
                    </a:lnTo>
                    <a:lnTo>
                      <a:pt x="137" y="1116"/>
                    </a:lnTo>
                    <a:lnTo>
                      <a:pt x="139" y="1116"/>
                    </a:lnTo>
                    <a:lnTo>
                      <a:pt x="139" y="1118"/>
                    </a:lnTo>
                    <a:lnTo>
                      <a:pt x="139" y="1120"/>
                    </a:lnTo>
                    <a:lnTo>
                      <a:pt x="140" y="1122"/>
                    </a:lnTo>
                    <a:lnTo>
                      <a:pt x="140" y="1124"/>
                    </a:lnTo>
                    <a:lnTo>
                      <a:pt x="142" y="1124"/>
                    </a:lnTo>
                    <a:lnTo>
                      <a:pt x="145" y="1124"/>
                    </a:lnTo>
                    <a:lnTo>
                      <a:pt x="145" y="1122"/>
                    </a:lnTo>
                    <a:lnTo>
                      <a:pt x="143" y="1120"/>
                    </a:lnTo>
                    <a:lnTo>
                      <a:pt x="147" y="1120"/>
                    </a:lnTo>
                    <a:lnTo>
                      <a:pt x="149" y="1120"/>
                    </a:lnTo>
                    <a:close/>
                    <a:moveTo>
                      <a:pt x="99" y="1170"/>
                    </a:moveTo>
                    <a:lnTo>
                      <a:pt x="100" y="1172"/>
                    </a:lnTo>
                    <a:lnTo>
                      <a:pt x="100" y="1174"/>
                    </a:lnTo>
                    <a:lnTo>
                      <a:pt x="102" y="1174"/>
                    </a:lnTo>
                    <a:lnTo>
                      <a:pt x="104" y="1174"/>
                    </a:lnTo>
                    <a:lnTo>
                      <a:pt x="104" y="1172"/>
                    </a:lnTo>
                    <a:lnTo>
                      <a:pt x="103" y="1170"/>
                    </a:lnTo>
                    <a:lnTo>
                      <a:pt x="101" y="1170"/>
                    </a:lnTo>
                    <a:lnTo>
                      <a:pt x="99" y="1170"/>
                    </a:lnTo>
                    <a:lnTo>
                      <a:pt x="99" y="1169"/>
                    </a:lnTo>
                    <a:lnTo>
                      <a:pt x="99" y="1167"/>
                    </a:lnTo>
                    <a:lnTo>
                      <a:pt x="97" y="1167"/>
                    </a:lnTo>
                    <a:lnTo>
                      <a:pt x="95" y="1167"/>
                    </a:lnTo>
                    <a:lnTo>
                      <a:pt x="95" y="1169"/>
                    </a:lnTo>
                    <a:lnTo>
                      <a:pt x="95" y="1171"/>
                    </a:lnTo>
                    <a:lnTo>
                      <a:pt x="92" y="1171"/>
                    </a:lnTo>
                    <a:lnTo>
                      <a:pt x="90" y="1171"/>
                    </a:lnTo>
                    <a:lnTo>
                      <a:pt x="91" y="1172"/>
                    </a:lnTo>
                    <a:lnTo>
                      <a:pt x="91" y="1174"/>
                    </a:lnTo>
                    <a:lnTo>
                      <a:pt x="93" y="1174"/>
                    </a:lnTo>
                    <a:lnTo>
                      <a:pt x="96" y="1174"/>
                    </a:lnTo>
                    <a:lnTo>
                      <a:pt x="96" y="1173"/>
                    </a:lnTo>
                    <a:lnTo>
                      <a:pt x="95" y="1171"/>
                    </a:lnTo>
                    <a:lnTo>
                      <a:pt x="97" y="1170"/>
                    </a:lnTo>
                    <a:lnTo>
                      <a:pt x="99" y="1170"/>
                    </a:lnTo>
                    <a:close/>
                    <a:moveTo>
                      <a:pt x="121" y="1191"/>
                    </a:moveTo>
                    <a:lnTo>
                      <a:pt x="120" y="1187"/>
                    </a:lnTo>
                    <a:lnTo>
                      <a:pt x="120" y="1185"/>
                    </a:lnTo>
                    <a:lnTo>
                      <a:pt x="119" y="1183"/>
                    </a:lnTo>
                    <a:lnTo>
                      <a:pt x="117" y="1183"/>
                    </a:lnTo>
                    <a:lnTo>
                      <a:pt x="115" y="1183"/>
                    </a:lnTo>
                    <a:lnTo>
                      <a:pt x="113" y="1183"/>
                    </a:lnTo>
                    <a:lnTo>
                      <a:pt x="111" y="1183"/>
                    </a:lnTo>
                    <a:lnTo>
                      <a:pt x="111" y="1185"/>
                    </a:lnTo>
                    <a:lnTo>
                      <a:pt x="112" y="1187"/>
                    </a:lnTo>
                    <a:lnTo>
                      <a:pt x="113" y="1191"/>
                    </a:lnTo>
                    <a:lnTo>
                      <a:pt x="113" y="1194"/>
                    </a:lnTo>
                    <a:lnTo>
                      <a:pt x="113" y="1196"/>
                    </a:lnTo>
                    <a:lnTo>
                      <a:pt x="115" y="1196"/>
                    </a:lnTo>
                    <a:lnTo>
                      <a:pt x="117" y="1196"/>
                    </a:lnTo>
                    <a:lnTo>
                      <a:pt x="122" y="1196"/>
                    </a:lnTo>
                    <a:lnTo>
                      <a:pt x="121" y="1191"/>
                    </a:lnTo>
                    <a:close/>
                    <a:moveTo>
                      <a:pt x="43" y="1274"/>
                    </a:moveTo>
                    <a:lnTo>
                      <a:pt x="42" y="1272"/>
                    </a:lnTo>
                    <a:lnTo>
                      <a:pt x="42" y="1270"/>
                    </a:lnTo>
                    <a:lnTo>
                      <a:pt x="41" y="1266"/>
                    </a:lnTo>
                    <a:lnTo>
                      <a:pt x="33" y="1266"/>
                    </a:lnTo>
                    <a:lnTo>
                      <a:pt x="33" y="1264"/>
                    </a:lnTo>
                    <a:lnTo>
                      <a:pt x="32" y="1262"/>
                    </a:lnTo>
                    <a:lnTo>
                      <a:pt x="32" y="1259"/>
                    </a:lnTo>
                    <a:lnTo>
                      <a:pt x="32" y="1257"/>
                    </a:lnTo>
                    <a:lnTo>
                      <a:pt x="30" y="1257"/>
                    </a:lnTo>
                    <a:lnTo>
                      <a:pt x="28" y="1257"/>
                    </a:lnTo>
                    <a:lnTo>
                      <a:pt x="28" y="1259"/>
                    </a:lnTo>
                    <a:lnTo>
                      <a:pt x="28" y="1262"/>
                    </a:lnTo>
                    <a:lnTo>
                      <a:pt x="29" y="1264"/>
                    </a:lnTo>
                    <a:lnTo>
                      <a:pt x="29" y="1266"/>
                    </a:lnTo>
                    <a:lnTo>
                      <a:pt x="31" y="1266"/>
                    </a:lnTo>
                    <a:lnTo>
                      <a:pt x="33" y="1266"/>
                    </a:lnTo>
                    <a:lnTo>
                      <a:pt x="33" y="1268"/>
                    </a:lnTo>
                    <a:lnTo>
                      <a:pt x="34" y="1270"/>
                    </a:lnTo>
                    <a:lnTo>
                      <a:pt x="36" y="1270"/>
                    </a:lnTo>
                    <a:lnTo>
                      <a:pt x="38" y="1270"/>
                    </a:lnTo>
                    <a:lnTo>
                      <a:pt x="38" y="1272"/>
                    </a:lnTo>
                    <a:lnTo>
                      <a:pt x="39" y="1274"/>
                    </a:lnTo>
                    <a:lnTo>
                      <a:pt x="41" y="1274"/>
                    </a:lnTo>
                    <a:lnTo>
                      <a:pt x="43" y="1274"/>
                    </a:lnTo>
                    <a:close/>
                    <a:moveTo>
                      <a:pt x="41" y="1307"/>
                    </a:moveTo>
                    <a:lnTo>
                      <a:pt x="40" y="1305"/>
                    </a:lnTo>
                    <a:lnTo>
                      <a:pt x="40" y="1303"/>
                    </a:lnTo>
                    <a:lnTo>
                      <a:pt x="42" y="1303"/>
                    </a:lnTo>
                    <a:lnTo>
                      <a:pt x="45" y="1303"/>
                    </a:lnTo>
                    <a:lnTo>
                      <a:pt x="45" y="1301"/>
                    </a:lnTo>
                    <a:lnTo>
                      <a:pt x="43" y="1299"/>
                    </a:lnTo>
                    <a:lnTo>
                      <a:pt x="41" y="1299"/>
                    </a:lnTo>
                    <a:lnTo>
                      <a:pt x="39" y="1299"/>
                    </a:lnTo>
                    <a:lnTo>
                      <a:pt x="39" y="1297"/>
                    </a:lnTo>
                    <a:lnTo>
                      <a:pt x="38" y="1295"/>
                    </a:lnTo>
                    <a:lnTo>
                      <a:pt x="38" y="1292"/>
                    </a:lnTo>
                    <a:lnTo>
                      <a:pt x="38" y="1290"/>
                    </a:lnTo>
                    <a:lnTo>
                      <a:pt x="37" y="1288"/>
                    </a:lnTo>
                    <a:lnTo>
                      <a:pt x="37" y="1286"/>
                    </a:lnTo>
                    <a:lnTo>
                      <a:pt x="39" y="1286"/>
                    </a:lnTo>
                    <a:lnTo>
                      <a:pt x="41" y="1286"/>
                    </a:lnTo>
                    <a:lnTo>
                      <a:pt x="41" y="1284"/>
                    </a:lnTo>
                    <a:lnTo>
                      <a:pt x="40" y="1283"/>
                    </a:lnTo>
                    <a:lnTo>
                      <a:pt x="38" y="1283"/>
                    </a:lnTo>
                    <a:lnTo>
                      <a:pt x="36" y="1282"/>
                    </a:lnTo>
                    <a:lnTo>
                      <a:pt x="36" y="1284"/>
                    </a:lnTo>
                    <a:lnTo>
                      <a:pt x="37" y="1286"/>
                    </a:lnTo>
                    <a:lnTo>
                      <a:pt x="35" y="1286"/>
                    </a:lnTo>
                    <a:lnTo>
                      <a:pt x="33" y="1286"/>
                    </a:lnTo>
                    <a:lnTo>
                      <a:pt x="31" y="1286"/>
                    </a:lnTo>
                    <a:lnTo>
                      <a:pt x="29" y="1286"/>
                    </a:lnTo>
                    <a:lnTo>
                      <a:pt x="29" y="1288"/>
                    </a:lnTo>
                    <a:lnTo>
                      <a:pt x="29" y="1290"/>
                    </a:lnTo>
                    <a:lnTo>
                      <a:pt x="31" y="1290"/>
                    </a:lnTo>
                    <a:lnTo>
                      <a:pt x="34" y="1290"/>
                    </a:lnTo>
                    <a:lnTo>
                      <a:pt x="34" y="1292"/>
                    </a:lnTo>
                    <a:lnTo>
                      <a:pt x="34" y="1295"/>
                    </a:lnTo>
                    <a:lnTo>
                      <a:pt x="35" y="1297"/>
                    </a:lnTo>
                    <a:lnTo>
                      <a:pt x="35" y="1299"/>
                    </a:lnTo>
                    <a:lnTo>
                      <a:pt x="37" y="1299"/>
                    </a:lnTo>
                    <a:lnTo>
                      <a:pt x="39" y="1299"/>
                    </a:lnTo>
                    <a:lnTo>
                      <a:pt x="40" y="1301"/>
                    </a:lnTo>
                    <a:lnTo>
                      <a:pt x="40" y="1303"/>
                    </a:lnTo>
                    <a:lnTo>
                      <a:pt x="38" y="1303"/>
                    </a:lnTo>
                    <a:lnTo>
                      <a:pt x="36" y="1303"/>
                    </a:lnTo>
                    <a:lnTo>
                      <a:pt x="36" y="1305"/>
                    </a:lnTo>
                    <a:lnTo>
                      <a:pt x="36" y="1307"/>
                    </a:lnTo>
                    <a:lnTo>
                      <a:pt x="34" y="1307"/>
                    </a:lnTo>
                    <a:lnTo>
                      <a:pt x="32" y="1307"/>
                    </a:lnTo>
                    <a:lnTo>
                      <a:pt x="33" y="1309"/>
                    </a:lnTo>
                    <a:lnTo>
                      <a:pt x="33" y="1312"/>
                    </a:lnTo>
                    <a:lnTo>
                      <a:pt x="35" y="1312"/>
                    </a:lnTo>
                    <a:lnTo>
                      <a:pt x="37" y="1312"/>
                    </a:lnTo>
                    <a:lnTo>
                      <a:pt x="37" y="1309"/>
                    </a:lnTo>
                    <a:lnTo>
                      <a:pt x="36" y="1307"/>
                    </a:lnTo>
                    <a:lnTo>
                      <a:pt x="41" y="1307"/>
                    </a:lnTo>
                    <a:close/>
                    <a:moveTo>
                      <a:pt x="106" y="1204"/>
                    </a:moveTo>
                    <a:lnTo>
                      <a:pt x="108" y="1204"/>
                    </a:lnTo>
                    <a:lnTo>
                      <a:pt x="111" y="1204"/>
                    </a:lnTo>
                    <a:lnTo>
                      <a:pt x="112" y="1205"/>
                    </a:lnTo>
                    <a:lnTo>
                      <a:pt x="112" y="1207"/>
                    </a:lnTo>
                    <a:lnTo>
                      <a:pt x="109" y="1207"/>
                    </a:lnTo>
                    <a:lnTo>
                      <a:pt x="107" y="1207"/>
                    </a:lnTo>
                    <a:lnTo>
                      <a:pt x="107" y="1209"/>
                    </a:lnTo>
                    <a:lnTo>
                      <a:pt x="108" y="1212"/>
                    </a:lnTo>
                    <a:lnTo>
                      <a:pt x="111" y="1212"/>
                    </a:lnTo>
                    <a:lnTo>
                      <a:pt x="113" y="1212"/>
                    </a:lnTo>
                    <a:lnTo>
                      <a:pt x="112" y="1209"/>
                    </a:lnTo>
                    <a:lnTo>
                      <a:pt x="112" y="1207"/>
                    </a:lnTo>
                    <a:lnTo>
                      <a:pt x="114" y="1207"/>
                    </a:lnTo>
                    <a:lnTo>
                      <a:pt x="116" y="1207"/>
                    </a:lnTo>
                    <a:lnTo>
                      <a:pt x="115" y="1203"/>
                    </a:lnTo>
                    <a:lnTo>
                      <a:pt x="113" y="1204"/>
                    </a:lnTo>
                    <a:lnTo>
                      <a:pt x="111" y="1204"/>
                    </a:lnTo>
                    <a:lnTo>
                      <a:pt x="111" y="1202"/>
                    </a:lnTo>
                    <a:lnTo>
                      <a:pt x="109" y="1200"/>
                    </a:lnTo>
                    <a:lnTo>
                      <a:pt x="107" y="1200"/>
                    </a:lnTo>
                    <a:lnTo>
                      <a:pt x="105" y="1200"/>
                    </a:lnTo>
                    <a:lnTo>
                      <a:pt x="106" y="1202"/>
                    </a:lnTo>
                    <a:lnTo>
                      <a:pt x="106" y="1204"/>
                    </a:lnTo>
                    <a:close/>
                    <a:moveTo>
                      <a:pt x="439" y="737"/>
                    </a:moveTo>
                    <a:lnTo>
                      <a:pt x="441" y="737"/>
                    </a:lnTo>
                    <a:lnTo>
                      <a:pt x="444" y="737"/>
                    </a:lnTo>
                    <a:lnTo>
                      <a:pt x="442" y="735"/>
                    </a:lnTo>
                    <a:lnTo>
                      <a:pt x="442" y="733"/>
                    </a:lnTo>
                    <a:lnTo>
                      <a:pt x="441" y="731"/>
                    </a:lnTo>
                    <a:lnTo>
                      <a:pt x="441" y="729"/>
                    </a:lnTo>
                    <a:lnTo>
                      <a:pt x="439" y="729"/>
                    </a:lnTo>
                    <a:lnTo>
                      <a:pt x="437" y="730"/>
                    </a:lnTo>
                    <a:lnTo>
                      <a:pt x="435" y="730"/>
                    </a:lnTo>
                    <a:lnTo>
                      <a:pt x="433" y="730"/>
                    </a:lnTo>
                    <a:lnTo>
                      <a:pt x="432" y="728"/>
                    </a:lnTo>
                    <a:lnTo>
                      <a:pt x="432" y="726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29" y="730"/>
                    </a:lnTo>
                    <a:lnTo>
                      <a:pt x="431" y="730"/>
                    </a:lnTo>
                    <a:lnTo>
                      <a:pt x="433" y="730"/>
                    </a:lnTo>
                    <a:lnTo>
                      <a:pt x="433" y="732"/>
                    </a:lnTo>
                    <a:lnTo>
                      <a:pt x="434" y="734"/>
                    </a:lnTo>
                    <a:lnTo>
                      <a:pt x="434" y="736"/>
                    </a:lnTo>
                    <a:lnTo>
                      <a:pt x="435" y="738"/>
                    </a:lnTo>
                    <a:lnTo>
                      <a:pt x="435" y="740"/>
                    </a:lnTo>
                    <a:lnTo>
                      <a:pt x="436" y="741"/>
                    </a:lnTo>
                    <a:lnTo>
                      <a:pt x="438" y="741"/>
                    </a:lnTo>
                    <a:lnTo>
                      <a:pt x="440" y="741"/>
                    </a:lnTo>
                    <a:lnTo>
                      <a:pt x="439" y="739"/>
                    </a:lnTo>
                    <a:lnTo>
                      <a:pt x="439" y="737"/>
                    </a:lnTo>
                    <a:close/>
                    <a:moveTo>
                      <a:pt x="478" y="669"/>
                    </a:moveTo>
                    <a:lnTo>
                      <a:pt x="486" y="668"/>
                    </a:lnTo>
                    <a:lnTo>
                      <a:pt x="490" y="668"/>
                    </a:lnTo>
                    <a:lnTo>
                      <a:pt x="489" y="664"/>
                    </a:lnTo>
                    <a:lnTo>
                      <a:pt x="487" y="664"/>
                    </a:lnTo>
                    <a:lnTo>
                      <a:pt x="485" y="665"/>
                    </a:lnTo>
                    <a:lnTo>
                      <a:pt x="485" y="663"/>
                    </a:lnTo>
                    <a:lnTo>
                      <a:pt x="484" y="661"/>
                    </a:lnTo>
                    <a:lnTo>
                      <a:pt x="482" y="661"/>
                    </a:lnTo>
                    <a:lnTo>
                      <a:pt x="480" y="661"/>
                    </a:lnTo>
                    <a:lnTo>
                      <a:pt x="475" y="661"/>
                    </a:lnTo>
                    <a:lnTo>
                      <a:pt x="478" y="669"/>
                    </a:lnTo>
                    <a:close/>
                    <a:moveTo>
                      <a:pt x="23" y="1303"/>
                    </a:moveTo>
                    <a:lnTo>
                      <a:pt x="22" y="1301"/>
                    </a:lnTo>
                    <a:lnTo>
                      <a:pt x="22" y="1299"/>
                    </a:lnTo>
                    <a:lnTo>
                      <a:pt x="20" y="1299"/>
                    </a:lnTo>
                    <a:lnTo>
                      <a:pt x="18" y="1299"/>
                    </a:lnTo>
                    <a:lnTo>
                      <a:pt x="17" y="1297"/>
                    </a:lnTo>
                    <a:lnTo>
                      <a:pt x="17" y="1295"/>
                    </a:lnTo>
                    <a:lnTo>
                      <a:pt x="15" y="1295"/>
                    </a:lnTo>
                    <a:lnTo>
                      <a:pt x="13" y="1295"/>
                    </a:lnTo>
                    <a:lnTo>
                      <a:pt x="10" y="1295"/>
                    </a:lnTo>
                    <a:lnTo>
                      <a:pt x="8" y="1295"/>
                    </a:lnTo>
                    <a:lnTo>
                      <a:pt x="8" y="1292"/>
                    </a:lnTo>
                    <a:lnTo>
                      <a:pt x="7" y="1290"/>
                    </a:lnTo>
                    <a:lnTo>
                      <a:pt x="9" y="1290"/>
                    </a:lnTo>
                    <a:lnTo>
                      <a:pt x="12" y="1290"/>
                    </a:lnTo>
                    <a:lnTo>
                      <a:pt x="12" y="1288"/>
                    </a:lnTo>
                    <a:lnTo>
                      <a:pt x="12" y="1286"/>
                    </a:lnTo>
                    <a:lnTo>
                      <a:pt x="14" y="1286"/>
                    </a:lnTo>
                    <a:lnTo>
                      <a:pt x="16" y="1286"/>
                    </a:lnTo>
                    <a:lnTo>
                      <a:pt x="15" y="1284"/>
                    </a:lnTo>
                    <a:lnTo>
                      <a:pt x="15" y="1282"/>
                    </a:lnTo>
                    <a:lnTo>
                      <a:pt x="13" y="1282"/>
                    </a:lnTo>
                    <a:lnTo>
                      <a:pt x="10" y="1282"/>
                    </a:lnTo>
                    <a:lnTo>
                      <a:pt x="8" y="1282"/>
                    </a:lnTo>
                    <a:lnTo>
                      <a:pt x="6" y="1282"/>
                    </a:lnTo>
                    <a:lnTo>
                      <a:pt x="5" y="1280"/>
                    </a:lnTo>
                    <a:lnTo>
                      <a:pt x="5" y="1278"/>
                    </a:lnTo>
                    <a:lnTo>
                      <a:pt x="3" y="1278"/>
                    </a:lnTo>
                    <a:lnTo>
                      <a:pt x="1" y="1278"/>
                    </a:lnTo>
                    <a:lnTo>
                      <a:pt x="1" y="1275"/>
                    </a:lnTo>
                    <a:lnTo>
                      <a:pt x="0" y="1273"/>
                    </a:lnTo>
                    <a:lnTo>
                      <a:pt x="0" y="1271"/>
                    </a:lnTo>
                    <a:lnTo>
                      <a:pt x="0" y="1269"/>
                    </a:lnTo>
                    <a:lnTo>
                      <a:pt x="2" y="1270"/>
                    </a:lnTo>
                    <a:lnTo>
                      <a:pt x="4" y="1270"/>
                    </a:lnTo>
                    <a:lnTo>
                      <a:pt x="3" y="1267"/>
                    </a:lnTo>
                    <a:lnTo>
                      <a:pt x="3" y="1266"/>
                    </a:lnTo>
                    <a:lnTo>
                      <a:pt x="5" y="1266"/>
                    </a:lnTo>
                    <a:lnTo>
                      <a:pt x="7" y="1266"/>
                    </a:lnTo>
                    <a:lnTo>
                      <a:pt x="7" y="1266"/>
                    </a:lnTo>
                    <a:lnTo>
                      <a:pt x="7" y="1268"/>
                    </a:lnTo>
                    <a:lnTo>
                      <a:pt x="8" y="1269"/>
                    </a:lnTo>
                    <a:lnTo>
                      <a:pt x="8" y="1270"/>
                    </a:lnTo>
                    <a:lnTo>
                      <a:pt x="10" y="1270"/>
                    </a:lnTo>
                    <a:lnTo>
                      <a:pt x="13" y="1270"/>
                    </a:lnTo>
                    <a:lnTo>
                      <a:pt x="12" y="1268"/>
                    </a:lnTo>
                    <a:lnTo>
                      <a:pt x="12" y="1266"/>
                    </a:lnTo>
                    <a:lnTo>
                      <a:pt x="14" y="1266"/>
                    </a:lnTo>
                    <a:lnTo>
                      <a:pt x="16" y="1266"/>
                    </a:lnTo>
                    <a:lnTo>
                      <a:pt x="15" y="1262"/>
                    </a:lnTo>
                    <a:lnTo>
                      <a:pt x="15" y="1259"/>
                    </a:lnTo>
                    <a:lnTo>
                      <a:pt x="14" y="1257"/>
                    </a:lnTo>
                    <a:lnTo>
                      <a:pt x="14" y="1255"/>
                    </a:lnTo>
                    <a:lnTo>
                      <a:pt x="14" y="1253"/>
                    </a:lnTo>
                    <a:lnTo>
                      <a:pt x="13" y="1253"/>
                    </a:lnTo>
                    <a:lnTo>
                      <a:pt x="12" y="1253"/>
                    </a:lnTo>
                    <a:lnTo>
                      <a:pt x="9" y="1253"/>
                    </a:lnTo>
                    <a:lnTo>
                      <a:pt x="9" y="1253"/>
                    </a:lnTo>
                    <a:lnTo>
                      <a:pt x="8" y="1251"/>
                    </a:lnTo>
                    <a:lnTo>
                      <a:pt x="8" y="1249"/>
                    </a:lnTo>
                    <a:lnTo>
                      <a:pt x="10" y="1249"/>
                    </a:lnTo>
                    <a:lnTo>
                      <a:pt x="13" y="1249"/>
                    </a:lnTo>
                    <a:lnTo>
                      <a:pt x="13" y="1247"/>
                    </a:lnTo>
                    <a:lnTo>
                      <a:pt x="12" y="1245"/>
                    </a:lnTo>
                    <a:lnTo>
                      <a:pt x="14" y="1245"/>
                    </a:lnTo>
                    <a:lnTo>
                      <a:pt x="16" y="1245"/>
                    </a:lnTo>
                    <a:lnTo>
                      <a:pt x="18" y="1245"/>
                    </a:lnTo>
                    <a:lnTo>
                      <a:pt x="20" y="1245"/>
                    </a:lnTo>
                    <a:lnTo>
                      <a:pt x="20" y="1242"/>
                    </a:lnTo>
                    <a:lnTo>
                      <a:pt x="20" y="1240"/>
                    </a:lnTo>
                    <a:lnTo>
                      <a:pt x="18" y="1240"/>
                    </a:lnTo>
                    <a:lnTo>
                      <a:pt x="16" y="1240"/>
                    </a:lnTo>
                    <a:lnTo>
                      <a:pt x="15" y="1238"/>
                    </a:lnTo>
                    <a:lnTo>
                      <a:pt x="15" y="1237"/>
                    </a:lnTo>
                    <a:lnTo>
                      <a:pt x="17" y="1237"/>
                    </a:lnTo>
                    <a:lnTo>
                      <a:pt x="19" y="1237"/>
                    </a:lnTo>
                    <a:lnTo>
                      <a:pt x="18" y="1235"/>
                    </a:lnTo>
                    <a:lnTo>
                      <a:pt x="18" y="1233"/>
                    </a:lnTo>
                    <a:lnTo>
                      <a:pt x="20" y="1233"/>
                    </a:lnTo>
                    <a:lnTo>
                      <a:pt x="22" y="1233"/>
                    </a:lnTo>
                    <a:lnTo>
                      <a:pt x="24" y="1233"/>
                    </a:lnTo>
                    <a:lnTo>
                      <a:pt x="26" y="1233"/>
                    </a:lnTo>
                    <a:lnTo>
                      <a:pt x="26" y="1231"/>
                    </a:lnTo>
                    <a:lnTo>
                      <a:pt x="25" y="1229"/>
                    </a:lnTo>
                    <a:lnTo>
                      <a:pt x="28" y="1229"/>
                    </a:lnTo>
                    <a:lnTo>
                      <a:pt x="30" y="1229"/>
                    </a:lnTo>
                    <a:lnTo>
                      <a:pt x="33" y="1229"/>
                    </a:lnTo>
                    <a:lnTo>
                      <a:pt x="35" y="1229"/>
                    </a:lnTo>
                    <a:lnTo>
                      <a:pt x="34" y="1227"/>
                    </a:lnTo>
                    <a:lnTo>
                      <a:pt x="34" y="1224"/>
                    </a:lnTo>
                    <a:lnTo>
                      <a:pt x="32" y="1224"/>
                    </a:lnTo>
                    <a:lnTo>
                      <a:pt x="30" y="1224"/>
                    </a:lnTo>
                    <a:lnTo>
                      <a:pt x="29" y="1222"/>
                    </a:lnTo>
                    <a:lnTo>
                      <a:pt x="29" y="1220"/>
                    </a:lnTo>
                    <a:lnTo>
                      <a:pt x="31" y="1220"/>
                    </a:lnTo>
                    <a:lnTo>
                      <a:pt x="33" y="1220"/>
                    </a:lnTo>
                    <a:lnTo>
                      <a:pt x="35" y="1220"/>
                    </a:lnTo>
                    <a:lnTo>
                      <a:pt x="37" y="1220"/>
                    </a:lnTo>
                    <a:lnTo>
                      <a:pt x="37" y="1218"/>
                    </a:lnTo>
                    <a:lnTo>
                      <a:pt x="36" y="1216"/>
                    </a:lnTo>
                    <a:lnTo>
                      <a:pt x="34" y="1216"/>
                    </a:lnTo>
                    <a:lnTo>
                      <a:pt x="32" y="1216"/>
                    </a:lnTo>
                    <a:lnTo>
                      <a:pt x="32" y="1214"/>
                    </a:lnTo>
                    <a:lnTo>
                      <a:pt x="31" y="1212"/>
                    </a:lnTo>
                    <a:lnTo>
                      <a:pt x="33" y="1212"/>
                    </a:lnTo>
                    <a:lnTo>
                      <a:pt x="35" y="1212"/>
                    </a:lnTo>
                    <a:lnTo>
                      <a:pt x="36" y="1213"/>
                    </a:lnTo>
                    <a:lnTo>
                      <a:pt x="36" y="1214"/>
                    </a:lnTo>
                    <a:lnTo>
                      <a:pt x="36" y="1216"/>
                    </a:lnTo>
                    <a:lnTo>
                      <a:pt x="36" y="1216"/>
                    </a:lnTo>
                    <a:lnTo>
                      <a:pt x="38" y="1216"/>
                    </a:lnTo>
                    <a:lnTo>
                      <a:pt x="40" y="1216"/>
                    </a:lnTo>
                    <a:lnTo>
                      <a:pt x="40" y="1214"/>
                    </a:lnTo>
                    <a:lnTo>
                      <a:pt x="39" y="1212"/>
                    </a:lnTo>
                    <a:lnTo>
                      <a:pt x="39" y="1209"/>
                    </a:lnTo>
                    <a:lnTo>
                      <a:pt x="39" y="1208"/>
                    </a:lnTo>
                    <a:lnTo>
                      <a:pt x="41" y="1207"/>
                    </a:lnTo>
                    <a:lnTo>
                      <a:pt x="43" y="1208"/>
                    </a:lnTo>
                    <a:lnTo>
                      <a:pt x="46" y="1208"/>
                    </a:lnTo>
                    <a:lnTo>
                      <a:pt x="48" y="1208"/>
                    </a:lnTo>
                    <a:lnTo>
                      <a:pt x="47" y="1206"/>
                    </a:lnTo>
                    <a:lnTo>
                      <a:pt x="47" y="1204"/>
                    </a:lnTo>
                    <a:lnTo>
                      <a:pt x="46" y="1202"/>
                    </a:lnTo>
                    <a:lnTo>
                      <a:pt x="46" y="1200"/>
                    </a:lnTo>
                    <a:lnTo>
                      <a:pt x="48" y="1200"/>
                    </a:lnTo>
                    <a:lnTo>
                      <a:pt x="50" y="1200"/>
                    </a:lnTo>
                    <a:lnTo>
                      <a:pt x="50" y="1198"/>
                    </a:lnTo>
                    <a:lnTo>
                      <a:pt x="49" y="1196"/>
                    </a:lnTo>
                    <a:lnTo>
                      <a:pt x="51" y="1196"/>
                    </a:lnTo>
                    <a:lnTo>
                      <a:pt x="53" y="1196"/>
                    </a:lnTo>
                    <a:lnTo>
                      <a:pt x="54" y="1198"/>
                    </a:lnTo>
                    <a:lnTo>
                      <a:pt x="54" y="1200"/>
                    </a:lnTo>
                    <a:lnTo>
                      <a:pt x="56" y="1200"/>
                    </a:lnTo>
                    <a:lnTo>
                      <a:pt x="58" y="1200"/>
                    </a:lnTo>
                    <a:lnTo>
                      <a:pt x="61" y="1200"/>
                    </a:lnTo>
                    <a:lnTo>
                      <a:pt x="63" y="1200"/>
                    </a:lnTo>
                    <a:lnTo>
                      <a:pt x="67" y="1200"/>
                    </a:lnTo>
                    <a:lnTo>
                      <a:pt x="67" y="1198"/>
                    </a:lnTo>
                    <a:lnTo>
                      <a:pt x="66" y="1196"/>
                    </a:lnTo>
                    <a:lnTo>
                      <a:pt x="64" y="1196"/>
                    </a:lnTo>
                    <a:lnTo>
                      <a:pt x="62" y="1196"/>
                    </a:lnTo>
                    <a:lnTo>
                      <a:pt x="59" y="1196"/>
                    </a:lnTo>
                    <a:lnTo>
                      <a:pt x="57" y="1196"/>
                    </a:lnTo>
                    <a:lnTo>
                      <a:pt x="57" y="1194"/>
                    </a:lnTo>
                    <a:lnTo>
                      <a:pt x="56" y="1191"/>
                    </a:lnTo>
                    <a:lnTo>
                      <a:pt x="56" y="1187"/>
                    </a:lnTo>
                    <a:lnTo>
                      <a:pt x="55" y="1185"/>
                    </a:lnTo>
                    <a:lnTo>
                      <a:pt x="55" y="1183"/>
                    </a:lnTo>
                    <a:lnTo>
                      <a:pt x="57" y="1183"/>
                    </a:lnTo>
                    <a:lnTo>
                      <a:pt x="59" y="1183"/>
                    </a:lnTo>
                    <a:lnTo>
                      <a:pt x="59" y="1185"/>
                    </a:lnTo>
                    <a:lnTo>
                      <a:pt x="61" y="1187"/>
                    </a:lnTo>
                    <a:lnTo>
                      <a:pt x="69" y="1187"/>
                    </a:lnTo>
                    <a:lnTo>
                      <a:pt x="71" y="1187"/>
                    </a:lnTo>
                    <a:lnTo>
                      <a:pt x="73" y="1187"/>
                    </a:lnTo>
                    <a:lnTo>
                      <a:pt x="73" y="1189"/>
                    </a:lnTo>
                    <a:lnTo>
                      <a:pt x="73" y="1191"/>
                    </a:lnTo>
                    <a:lnTo>
                      <a:pt x="75" y="1191"/>
                    </a:lnTo>
                    <a:lnTo>
                      <a:pt x="78" y="1191"/>
                    </a:lnTo>
                    <a:lnTo>
                      <a:pt x="79" y="1194"/>
                    </a:lnTo>
                    <a:lnTo>
                      <a:pt x="79" y="1196"/>
                    </a:lnTo>
                    <a:lnTo>
                      <a:pt x="81" y="1196"/>
                    </a:lnTo>
                    <a:lnTo>
                      <a:pt x="83" y="1196"/>
                    </a:lnTo>
                    <a:lnTo>
                      <a:pt x="82" y="1191"/>
                    </a:lnTo>
                    <a:lnTo>
                      <a:pt x="82" y="1189"/>
                    </a:lnTo>
                    <a:lnTo>
                      <a:pt x="82" y="1187"/>
                    </a:lnTo>
                    <a:lnTo>
                      <a:pt x="80" y="1187"/>
                    </a:lnTo>
                    <a:lnTo>
                      <a:pt x="78" y="1187"/>
                    </a:lnTo>
                    <a:lnTo>
                      <a:pt x="74" y="1187"/>
                    </a:lnTo>
                    <a:lnTo>
                      <a:pt x="73" y="1187"/>
                    </a:lnTo>
                    <a:lnTo>
                      <a:pt x="72" y="1185"/>
                    </a:lnTo>
                    <a:lnTo>
                      <a:pt x="72" y="1183"/>
                    </a:lnTo>
                    <a:lnTo>
                      <a:pt x="71" y="1181"/>
                    </a:lnTo>
                    <a:lnTo>
                      <a:pt x="71" y="1179"/>
                    </a:lnTo>
                    <a:lnTo>
                      <a:pt x="69" y="1179"/>
                    </a:lnTo>
                    <a:lnTo>
                      <a:pt x="67" y="1179"/>
                    </a:lnTo>
                    <a:lnTo>
                      <a:pt x="66" y="1177"/>
                    </a:lnTo>
                    <a:lnTo>
                      <a:pt x="66" y="1175"/>
                    </a:lnTo>
                    <a:lnTo>
                      <a:pt x="68" y="1175"/>
                    </a:lnTo>
                    <a:lnTo>
                      <a:pt x="70" y="1175"/>
                    </a:lnTo>
                    <a:lnTo>
                      <a:pt x="70" y="1173"/>
                    </a:lnTo>
                    <a:lnTo>
                      <a:pt x="69" y="1171"/>
                    </a:lnTo>
                    <a:lnTo>
                      <a:pt x="69" y="1169"/>
                    </a:lnTo>
                    <a:lnTo>
                      <a:pt x="68" y="1167"/>
                    </a:lnTo>
                    <a:lnTo>
                      <a:pt x="70" y="1167"/>
                    </a:lnTo>
                    <a:lnTo>
                      <a:pt x="72" y="1167"/>
                    </a:lnTo>
                    <a:lnTo>
                      <a:pt x="72" y="1165"/>
                    </a:lnTo>
                    <a:lnTo>
                      <a:pt x="72" y="1163"/>
                    </a:lnTo>
                    <a:lnTo>
                      <a:pt x="74" y="1163"/>
                    </a:lnTo>
                    <a:lnTo>
                      <a:pt x="76" y="1163"/>
                    </a:lnTo>
                    <a:lnTo>
                      <a:pt x="76" y="1165"/>
                    </a:lnTo>
                    <a:lnTo>
                      <a:pt x="76" y="1167"/>
                    </a:lnTo>
                    <a:lnTo>
                      <a:pt x="80" y="1167"/>
                    </a:lnTo>
                    <a:lnTo>
                      <a:pt x="81" y="1167"/>
                    </a:lnTo>
                    <a:lnTo>
                      <a:pt x="81" y="1165"/>
                    </a:lnTo>
                    <a:lnTo>
                      <a:pt x="81" y="1163"/>
                    </a:lnTo>
                    <a:lnTo>
                      <a:pt x="83" y="1163"/>
                    </a:lnTo>
                    <a:lnTo>
                      <a:pt x="85" y="1163"/>
                    </a:lnTo>
                    <a:lnTo>
                      <a:pt x="84" y="1161"/>
                    </a:lnTo>
                    <a:lnTo>
                      <a:pt x="84" y="1158"/>
                    </a:lnTo>
                    <a:lnTo>
                      <a:pt x="86" y="1158"/>
                    </a:lnTo>
                    <a:lnTo>
                      <a:pt x="88" y="1158"/>
                    </a:lnTo>
                    <a:lnTo>
                      <a:pt x="88" y="1156"/>
                    </a:lnTo>
                    <a:lnTo>
                      <a:pt x="87" y="1154"/>
                    </a:lnTo>
                    <a:lnTo>
                      <a:pt x="85" y="1154"/>
                    </a:lnTo>
                    <a:lnTo>
                      <a:pt x="83" y="1154"/>
                    </a:lnTo>
                    <a:lnTo>
                      <a:pt x="82" y="1152"/>
                    </a:lnTo>
                    <a:lnTo>
                      <a:pt x="82" y="1150"/>
                    </a:lnTo>
                    <a:lnTo>
                      <a:pt x="84" y="1150"/>
                    </a:lnTo>
                    <a:lnTo>
                      <a:pt x="86" y="1150"/>
                    </a:lnTo>
                    <a:lnTo>
                      <a:pt x="86" y="1148"/>
                    </a:lnTo>
                    <a:lnTo>
                      <a:pt x="85" y="1146"/>
                    </a:lnTo>
                    <a:lnTo>
                      <a:pt x="85" y="1144"/>
                    </a:lnTo>
                    <a:lnTo>
                      <a:pt x="84" y="1142"/>
                    </a:lnTo>
                    <a:lnTo>
                      <a:pt x="86" y="1142"/>
                    </a:lnTo>
                    <a:lnTo>
                      <a:pt x="89" y="1142"/>
                    </a:lnTo>
                    <a:lnTo>
                      <a:pt x="88" y="1140"/>
                    </a:lnTo>
                    <a:lnTo>
                      <a:pt x="88" y="1138"/>
                    </a:lnTo>
                    <a:lnTo>
                      <a:pt x="90" y="1138"/>
                    </a:lnTo>
                    <a:lnTo>
                      <a:pt x="92" y="1138"/>
                    </a:lnTo>
                    <a:lnTo>
                      <a:pt x="91" y="1136"/>
                    </a:lnTo>
                    <a:lnTo>
                      <a:pt x="91" y="1134"/>
                    </a:lnTo>
                    <a:lnTo>
                      <a:pt x="93" y="1134"/>
                    </a:lnTo>
                    <a:lnTo>
                      <a:pt x="96" y="1134"/>
                    </a:lnTo>
                    <a:lnTo>
                      <a:pt x="95" y="1132"/>
                    </a:lnTo>
                    <a:lnTo>
                      <a:pt x="95" y="1130"/>
                    </a:lnTo>
                    <a:lnTo>
                      <a:pt x="97" y="1130"/>
                    </a:lnTo>
                    <a:lnTo>
                      <a:pt x="99" y="1130"/>
                    </a:lnTo>
                    <a:lnTo>
                      <a:pt x="101" y="1130"/>
                    </a:lnTo>
                    <a:lnTo>
                      <a:pt x="103" y="1130"/>
                    </a:lnTo>
                    <a:lnTo>
                      <a:pt x="103" y="1128"/>
                    </a:lnTo>
                    <a:lnTo>
                      <a:pt x="102" y="1125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103" y="1121"/>
                    </a:lnTo>
                    <a:lnTo>
                      <a:pt x="105" y="1121"/>
                    </a:lnTo>
                    <a:lnTo>
                      <a:pt x="105" y="1119"/>
                    </a:lnTo>
                    <a:lnTo>
                      <a:pt x="104" y="1117"/>
                    </a:lnTo>
                    <a:lnTo>
                      <a:pt x="106" y="1117"/>
                    </a:lnTo>
                    <a:lnTo>
                      <a:pt x="108" y="1117"/>
                    </a:lnTo>
                    <a:lnTo>
                      <a:pt x="108" y="1115"/>
                    </a:lnTo>
                    <a:lnTo>
                      <a:pt x="108" y="1113"/>
                    </a:lnTo>
                    <a:lnTo>
                      <a:pt x="111" y="1113"/>
                    </a:lnTo>
                    <a:lnTo>
                      <a:pt x="113" y="1113"/>
                    </a:lnTo>
                    <a:lnTo>
                      <a:pt x="112" y="1111"/>
                    </a:lnTo>
                    <a:lnTo>
                      <a:pt x="112" y="1108"/>
                    </a:lnTo>
                    <a:lnTo>
                      <a:pt x="114" y="1108"/>
                    </a:lnTo>
                    <a:lnTo>
                      <a:pt x="116" y="1108"/>
                    </a:lnTo>
                    <a:lnTo>
                      <a:pt x="116" y="1111"/>
                    </a:lnTo>
                    <a:lnTo>
                      <a:pt x="117" y="1113"/>
                    </a:lnTo>
                    <a:lnTo>
                      <a:pt x="117" y="1115"/>
                    </a:lnTo>
                    <a:lnTo>
                      <a:pt x="117" y="1117"/>
                    </a:lnTo>
                    <a:lnTo>
                      <a:pt x="120" y="1117"/>
                    </a:lnTo>
                    <a:lnTo>
                      <a:pt x="121" y="1117"/>
                    </a:lnTo>
                    <a:lnTo>
                      <a:pt x="121" y="1115"/>
                    </a:lnTo>
                    <a:lnTo>
                      <a:pt x="121" y="1113"/>
                    </a:lnTo>
                    <a:lnTo>
                      <a:pt x="123" y="1113"/>
                    </a:lnTo>
                    <a:lnTo>
                      <a:pt x="125" y="1113"/>
                    </a:lnTo>
                    <a:lnTo>
                      <a:pt x="124" y="1108"/>
                    </a:lnTo>
                    <a:lnTo>
                      <a:pt x="123" y="1106"/>
                    </a:lnTo>
                    <a:lnTo>
                      <a:pt x="123" y="1104"/>
                    </a:lnTo>
                    <a:lnTo>
                      <a:pt x="122" y="1104"/>
                    </a:lnTo>
                    <a:lnTo>
                      <a:pt x="121" y="1104"/>
                    </a:lnTo>
                    <a:lnTo>
                      <a:pt x="119" y="1104"/>
                    </a:lnTo>
                    <a:lnTo>
                      <a:pt x="119" y="1104"/>
                    </a:lnTo>
                    <a:lnTo>
                      <a:pt x="118" y="1102"/>
                    </a:lnTo>
                    <a:lnTo>
                      <a:pt x="118" y="1100"/>
                    </a:lnTo>
                    <a:lnTo>
                      <a:pt x="120" y="1100"/>
                    </a:lnTo>
                    <a:lnTo>
                      <a:pt x="122" y="1100"/>
                    </a:lnTo>
                    <a:lnTo>
                      <a:pt x="121" y="1098"/>
                    </a:lnTo>
                    <a:lnTo>
                      <a:pt x="121" y="1096"/>
                    </a:lnTo>
                    <a:lnTo>
                      <a:pt x="123" y="1096"/>
                    </a:lnTo>
                    <a:lnTo>
                      <a:pt x="125" y="1096"/>
                    </a:lnTo>
                    <a:lnTo>
                      <a:pt x="126" y="1098"/>
                    </a:lnTo>
                    <a:lnTo>
                      <a:pt x="126" y="1100"/>
                    </a:lnTo>
                    <a:lnTo>
                      <a:pt x="129" y="1100"/>
                    </a:lnTo>
                    <a:lnTo>
                      <a:pt x="131" y="1100"/>
                    </a:lnTo>
                    <a:lnTo>
                      <a:pt x="131" y="1098"/>
                    </a:lnTo>
                    <a:lnTo>
                      <a:pt x="130" y="1096"/>
                    </a:lnTo>
                    <a:lnTo>
                      <a:pt x="129" y="1091"/>
                    </a:lnTo>
                    <a:lnTo>
                      <a:pt x="128" y="1087"/>
                    </a:lnTo>
                    <a:lnTo>
                      <a:pt x="128" y="1085"/>
                    </a:lnTo>
                    <a:lnTo>
                      <a:pt x="126" y="1084"/>
                    </a:lnTo>
                    <a:lnTo>
                      <a:pt x="129" y="1084"/>
                    </a:lnTo>
                    <a:lnTo>
                      <a:pt x="131" y="1083"/>
                    </a:lnTo>
                    <a:lnTo>
                      <a:pt x="131" y="1082"/>
                    </a:lnTo>
                    <a:lnTo>
                      <a:pt x="131" y="1080"/>
                    </a:lnTo>
                    <a:lnTo>
                      <a:pt x="133" y="1080"/>
                    </a:lnTo>
                    <a:lnTo>
                      <a:pt x="135" y="1080"/>
                    </a:lnTo>
                    <a:lnTo>
                      <a:pt x="134" y="1078"/>
                    </a:lnTo>
                    <a:lnTo>
                      <a:pt x="134" y="1075"/>
                    </a:lnTo>
                    <a:lnTo>
                      <a:pt x="136" y="1075"/>
                    </a:lnTo>
                    <a:lnTo>
                      <a:pt x="138" y="1075"/>
                    </a:lnTo>
                    <a:lnTo>
                      <a:pt x="137" y="1073"/>
                    </a:lnTo>
                    <a:lnTo>
                      <a:pt x="137" y="1071"/>
                    </a:lnTo>
                    <a:lnTo>
                      <a:pt x="139" y="1071"/>
                    </a:lnTo>
                    <a:lnTo>
                      <a:pt x="141" y="1071"/>
                    </a:lnTo>
                    <a:lnTo>
                      <a:pt x="141" y="1073"/>
                    </a:lnTo>
                    <a:lnTo>
                      <a:pt x="142" y="1074"/>
                    </a:lnTo>
                    <a:lnTo>
                      <a:pt x="145" y="1075"/>
                    </a:lnTo>
                    <a:lnTo>
                      <a:pt x="147" y="1074"/>
                    </a:lnTo>
                    <a:lnTo>
                      <a:pt x="146" y="1073"/>
                    </a:lnTo>
                    <a:lnTo>
                      <a:pt x="146" y="1071"/>
                    </a:lnTo>
                    <a:lnTo>
                      <a:pt x="148" y="1070"/>
                    </a:lnTo>
                    <a:lnTo>
                      <a:pt x="150" y="1070"/>
                    </a:lnTo>
                    <a:lnTo>
                      <a:pt x="150" y="1070"/>
                    </a:lnTo>
                    <a:lnTo>
                      <a:pt x="150" y="1069"/>
                    </a:lnTo>
                    <a:lnTo>
                      <a:pt x="149" y="1067"/>
                    </a:lnTo>
                    <a:lnTo>
                      <a:pt x="149" y="1067"/>
                    </a:lnTo>
                    <a:lnTo>
                      <a:pt x="147" y="1067"/>
                    </a:lnTo>
                    <a:lnTo>
                      <a:pt x="145" y="1067"/>
                    </a:lnTo>
                    <a:lnTo>
                      <a:pt x="145" y="1069"/>
                    </a:lnTo>
                    <a:lnTo>
                      <a:pt x="146" y="1071"/>
                    </a:lnTo>
                    <a:lnTo>
                      <a:pt x="143" y="1071"/>
                    </a:lnTo>
                    <a:lnTo>
                      <a:pt x="141" y="1071"/>
                    </a:lnTo>
                    <a:lnTo>
                      <a:pt x="140" y="1069"/>
                    </a:lnTo>
                    <a:lnTo>
                      <a:pt x="140" y="1067"/>
                    </a:lnTo>
                    <a:lnTo>
                      <a:pt x="139" y="1065"/>
                    </a:lnTo>
                    <a:lnTo>
                      <a:pt x="139" y="1063"/>
                    </a:lnTo>
                    <a:lnTo>
                      <a:pt x="141" y="1063"/>
                    </a:lnTo>
                    <a:lnTo>
                      <a:pt x="143" y="1063"/>
                    </a:lnTo>
                    <a:lnTo>
                      <a:pt x="146" y="1063"/>
                    </a:lnTo>
                    <a:lnTo>
                      <a:pt x="148" y="1063"/>
                    </a:lnTo>
                    <a:lnTo>
                      <a:pt x="148" y="1061"/>
                    </a:lnTo>
                    <a:lnTo>
                      <a:pt x="147" y="1058"/>
                    </a:lnTo>
                    <a:lnTo>
                      <a:pt x="147" y="1056"/>
                    </a:lnTo>
                    <a:lnTo>
                      <a:pt x="146" y="1054"/>
                    </a:lnTo>
                    <a:lnTo>
                      <a:pt x="148" y="1054"/>
                    </a:lnTo>
                    <a:lnTo>
                      <a:pt x="150" y="1054"/>
                    </a:lnTo>
                    <a:lnTo>
                      <a:pt x="150" y="1052"/>
                    </a:lnTo>
                    <a:lnTo>
                      <a:pt x="149" y="1050"/>
                    </a:lnTo>
                    <a:lnTo>
                      <a:pt x="151" y="1050"/>
                    </a:lnTo>
                    <a:lnTo>
                      <a:pt x="154" y="1050"/>
                    </a:lnTo>
                    <a:lnTo>
                      <a:pt x="156" y="1050"/>
                    </a:lnTo>
                    <a:lnTo>
                      <a:pt x="158" y="1050"/>
                    </a:lnTo>
                    <a:lnTo>
                      <a:pt x="161" y="1050"/>
                    </a:lnTo>
                    <a:lnTo>
                      <a:pt x="163" y="1050"/>
                    </a:lnTo>
                    <a:lnTo>
                      <a:pt x="162" y="1048"/>
                    </a:lnTo>
                    <a:lnTo>
                      <a:pt x="162" y="1046"/>
                    </a:lnTo>
                    <a:lnTo>
                      <a:pt x="161" y="1046"/>
                    </a:lnTo>
                    <a:lnTo>
                      <a:pt x="159" y="1046"/>
                    </a:lnTo>
                    <a:lnTo>
                      <a:pt x="157" y="1046"/>
                    </a:lnTo>
                    <a:lnTo>
                      <a:pt x="157" y="1046"/>
                    </a:lnTo>
                    <a:lnTo>
                      <a:pt x="156" y="1044"/>
                    </a:lnTo>
                    <a:lnTo>
                      <a:pt x="156" y="1041"/>
                    </a:lnTo>
                    <a:lnTo>
                      <a:pt x="158" y="1041"/>
                    </a:lnTo>
                    <a:lnTo>
                      <a:pt x="161" y="1041"/>
                    </a:lnTo>
                    <a:lnTo>
                      <a:pt x="159" y="1039"/>
                    </a:lnTo>
                    <a:lnTo>
                      <a:pt x="159" y="1037"/>
                    </a:lnTo>
                    <a:lnTo>
                      <a:pt x="162" y="1037"/>
                    </a:lnTo>
                    <a:lnTo>
                      <a:pt x="164" y="1037"/>
                    </a:lnTo>
                    <a:lnTo>
                      <a:pt x="163" y="1035"/>
                    </a:lnTo>
                    <a:lnTo>
                      <a:pt x="163" y="1033"/>
                    </a:lnTo>
                    <a:lnTo>
                      <a:pt x="165" y="1033"/>
                    </a:lnTo>
                    <a:lnTo>
                      <a:pt x="167" y="1033"/>
                    </a:lnTo>
                    <a:lnTo>
                      <a:pt x="166" y="1031"/>
                    </a:lnTo>
                    <a:lnTo>
                      <a:pt x="166" y="1029"/>
                    </a:lnTo>
                    <a:lnTo>
                      <a:pt x="168" y="1029"/>
                    </a:lnTo>
                    <a:lnTo>
                      <a:pt x="170" y="1029"/>
                    </a:lnTo>
                    <a:lnTo>
                      <a:pt x="170" y="1027"/>
                    </a:lnTo>
                    <a:lnTo>
                      <a:pt x="169" y="1024"/>
                    </a:lnTo>
                    <a:lnTo>
                      <a:pt x="168" y="1020"/>
                    </a:lnTo>
                    <a:lnTo>
                      <a:pt x="176" y="1020"/>
                    </a:lnTo>
                    <a:lnTo>
                      <a:pt x="178" y="1024"/>
                    </a:lnTo>
                    <a:lnTo>
                      <a:pt x="178" y="1027"/>
                    </a:lnTo>
                    <a:lnTo>
                      <a:pt x="179" y="1029"/>
                    </a:lnTo>
                    <a:lnTo>
                      <a:pt x="181" y="1029"/>
                    </a:lnTo>
                    <a:lnTo>
                      <a:pt x="183" y="1029"/>
                    </a:lnTo>
                    <a:lnTo>
                      <a:pt x="183" y="1027"/>
                    </a:lnTo>
                    <a:lnTo>
                      <a:pt x="182" y="1024"/>
                    </a:lnTo>
                    <a:lnTo>
                      <a:pt x="184" y="1024"/>
                    </a:lnTo>
                    <a:lnTo>
                      <a:pt x="186" y="1024"/>
                    </a:lnTo>
                    <a:lnTo>
                      <a:pt x="188" y="1023"/>
                    </a:lnTo>
                    <a:lnTo>
                      <a:pt x="190" y="1023"/>
                    </a:lnTo>
                    <a:lnTo>
                      <a:pt x="190" y="1021"/>
                    </a:lnTo>
                    <a:lnTo>
                      <a:pt x="189" y="1020"/>
                    </a:lnTo>
                    <a:lnTo>
                      <a:pt x="187" y="1020"/>
                    </a:lnTo>
                    <a:lnTo>
                      <a:pt x="185" y="1020"/>
                    </a:lnTo>
                    <a:lnTo>
                      <a:pt x="185" y="1018"/>
                    </a:lnTo>
                    <a:lnTo>
                      <a:pt x="184" y="1016"/>
                    </a:lnTo>
                    <a:lnTo>
                      <a:pt x="184" y="1016"/>
                    </a:lnTo>
                    <a:lnTo>
                      <a:pt x="182" y="1016"/>
                    </a:lnTo>
                    <a:lnTo>
                      <a:pt x="181" y="1016"/>
                    </a:lnTo>
                    <a:lnTo>
                      <a:pt x="180" y="1016"/>
                    </a:lnTo>
                    <a:lnTo>
                      <a:pt x="180" y="1014"/>
                    </a:lnTo>
                    <a:lnTo>
                      <a:pt x="179" y="1012"/>
                    </a:lnTo>
                    <a:lnTo>
                      <a:pt x="181" y="1012"/>
                    </a:lnTo>
                    <a:lnTo>
                      <a:pt x="183" y="1012"/>
                    </a:lnTo>
                    <a:lnTo>
                      <a:pt x="183" y="1010"/>
                    </a:lnTo>
                    <a:lnTo>
                      <a:pt x="182" y="1007"/>
                    </a:lnTo>
                    <a:lnTo>
                      <a:pt x="184" y="1007"/>
                    </a:lnTo>
                    <a:lnTo>
                      <a:pt x="186" y="1007"/>
                    </a:lnTo>
                    <a:lnTo>
                      <a:pt x="187" y="1010"/>
                    </a:lnTo>
                    <a:lnTo>
                      <a:pt x="187" y="1012"/>
                    </a:lnTo>
                    <a:lnTo>
                      <a:pt x="189" y="1012"/>
                    </a:lnTo>
                    <a:lnTo>
                      <a:pt x="191" y="1012"/>
                    </a:lnTo>
                    <a:lnTo>
                      <a:pt x="191" y="1010"/>
                    </a:lnTo>
                    <a:lnTo>
                      <a:pt x="190" y="1007"/>
                    </a:lnTo>
                    <a:lnTo>
                      <a:pt x="189" y="1003"/>
                    </a:lnTo>
                    <a:lnTo>
                      <a:pt x="189" y="999"/>
                    </a:lnTo>
                    <a:lnTo>
                      <a:pt x="188" y="997"/>
                    </a:lnTo>
                    <a:lnTo>
                      <a:pt x="188" y="995"/>
                    </a:lnTo>
                    <a:lnTo>
                      <a:pt x="190" y="995"/>
                    </a:lnTo>
                    <a:lnTo>
                      <a:pt x="192" y="995"/>
                    </a:lnTo>
                    <a:lnTo>
                      <a:pt x="191" y="992"/>
                    </a:lnTo>
                    <a:lnTo>
                      <a:pt x="191" y="990"/>
                    </a:lnTo>
                    <a:lnTo>
                      <a:pt x="194" y="990"/>
                    </a:lnTo>
                    <a:lnTo>
                      <a:pt x="196" y="990"/>
                    </a:lnTo>
                    <a:lnTo>
                      <a:pt x="196" y="991"/>
                    </a:lnTo>
                    <a:lnTo>
                      <a:pt x="196" y="992"/>
                    </a:lnTo>
                    <a:lnTo>
                      <a:pt x="197" y="994"/>
                    </a:lnTo>
                    <a:lnTo>
                      <a:pt x="197" y="995"/>
                    </a:lnTo>
                    <a:lnTo>
                      <a:pt x="199" y="995"/>
                    </a:lnTo>
                    <a:lnTo>
                      <a:pt x="201" y="995"/>
                    </a:lnTo>
                    <a:lnTo>
                      <a:pt x="200" y="992"/>
                    </a:lnTo>
                    <a:lnTo>
                      <a:pt x="200" y="990"/>
                    </a:lnTo>
                    <a:lnTo>
                      <a:pt x="202" y="990"/>
                    </a:lnTo>
                    <a:lnTo>
                      <a:pt x="204" y="990"/>
                    </a:lnTo>
                    <a:lnTo>
                      <a:pt x="203" y="988"/>
                    </a:lnTo>
                    <a:lnTo>
                      <a:pt x="203" y="986"/>
                    </a:lnTo>
                    <a:lnTo>
                      <a:pt x="201" y="986"/>
                    </a:lnTo>
                    <a:lnTo>
                      <a:pt x="199" y="986"/>
                    </a:lnTo>
                    <a:lnTo>
                      <a:pt x="198" y="984"/>
                    </a:lnTo>
                    <a:lnTo>
                      <a:pt x="198" y="982"/>
                    </a:lnTo>
                    <a:lnTo>
                      <a:pt x="200" y="982"/>
                    </a:lnTo>
                    <a:lnTo>
                      <a:pt x="202" y="982"/>
                    </a:lnTo>
                    <a:lnTo>
                      <a:pt x="202" y="980"/>
                    </a:lnTo>
                    <a:lnTo>
                      <a:pt x="201" y="978"/>
                    </a:lnTo>
                    <a:lnTo>
                      <a:pt x="200" y="975"/>
                    </a:lnTo>
                    <a:lnTo>
                      <a:pt x="200" y="974"/>
                    </a:lnTo>
                    <a:lnTo>
                      <a:pt x="202" y="973"/>
                    </a:lnTo>
                    <a:lnTo>
                      <a:pt x="204" y="973"/>
                    </a:lnTo>
                    <a:lnTo>
                      <a:pt x="206" y="973"/>
                    </a:lnTo>
                    <a:lnTo>
                      <a:pt x="208" y="973"/>
                    </a:lnTo>
                    <a:lnTo>
                      <a:pt x="208" y="971"/>
                    </a:lnTo>
                    <a:lnTo>
                      <a:pt x="207" y="969"/>
                    </a:lnTo>
                    <a:lnTo>
                      <a:pt x="206" y="967"/>
                    </a:lnTo>
                    <a:lnTo>
                      <a:pt x="206" y="966"/>
                    </a:lnTo>
                    <a:lnTo>
                      <a:pt x="208" y="965"/>
                    </a:lnTo>
                    <a:lnTo>
                      <a:pt x="211" y="965"/>
                    </a:lnTo>
                    <a:lnTo>
                      <a:pt x="211" y="963"/>
                    </a:lnTo>
                    <a:lnTo>
                      <a:pt x="209" y="962"/>
                    </a:lnTo>
                    <a:lnTo>
                      <a:pt x="212" y="961"/>
                    </a:lnTo>
                    <a:lnTo>
                      <a:pt x="214" y="961"/>
                    </a:lnTo>
                    <a:lnTo>
                      <a:pt x="214" y="958"/>
                    </a:lnTo>
                    <a:lnTo>
                      <a:pt x="213" y="956"/>
                    </a:lnTo>
                    <a:lnTo>
                      <a:pt x="215" y="956"/>
                    </a:lnTo>
                    <a:lnTo>
                      <a:pt x="217" y="956"/>
                    </a:lnTo>
                    <a:lnTo>
                      <a:pt x="217" y="954"/>
                    </a:lnTo>
                    <a:lnTo>
                      <a:pt x="216" y="952"/>
                    </a:lnTo>
                    <a:lnTo>
                      <a:pt x="218" y="952"/>
                    </a:lnTo>
                    <a:lnTo>
                      <a:pt x="220" y="952"/>
                    </a:lnTo>
                    <a:lnTo>
                      <a:pt x="220" y="950"/>
                    </a:lnTo>
                    <a:lnTo>
                      <a:pt x="219" y="948"/>
                    </a:lnTo>
                    <a:lnTo>
                      <a:pt x="221" y="948"/>
                    </a:lnTo>
                    <a:lnTo>
                      <a:pt x="223" y="948"/>
                    </a:lnTo>
                    <a:lnTo>
                      <a:pt x="223" y="946"/>
                    </a:lnTo>
                    <a:lnTo>
                      <a:pt x="222" y="944"/>
                    </a:lnTo>
                    <a:lnTo>
                      <a:pt x="224" y="944"/>
                    </a:lnTo>
                    <a:lnTo>
                      <a:pt x="228" y="944"/>
                    </a:lnTo>
                    <a:lnTo>
                      <a:pt x="226" y="941"/>
                    </a:lnTo>
                    <a:lnTo>
                      <a:pt x="226" y="939"/>
                    </a:lnTo>
                    <a:lnTo>
                      <a:pt x="229" y="939"/>
                    </a:lnTo>
                    <a:lnTo>
                      <a:pt x="231" y="939"/>
                    </a:lnTo>
                    <a:lnTo>
                      <a:pt x="230" y="937"/>
                    </a:lnTo>
                    <a:lnTo>
                      <a:pt x="230" y="935"/>
                    </a:lnTo>
                    <a:lnTo>
                      <a:pt x="232" y="935"/>
                    </a:lnTo>
                    <a:lnTo>
                      <a:pt x="234" y="935"/>
                    </a:lnTo>
                    <a:lnTo>
                      <a:pt x="233" y="933"/>
                    </a:lnTo>
                    <a:lnTo>
                      <a:pt x="233" y="931"/>
                    </a:lnTo>
                    <a:lnTo>
                      <a:pt x="235" y="931"/>
                    </a:lnTo>
                    <a:lnTo>
                      <a:pt x="237" y="931"/>
                    </a:lnTo>
                    <a:lnTo>
                      <a:pt x="237" y="933"/>
                    </a:lnTo>
                    <a:lnTo>
                      <a:pt x="238" y="935"/>
                    </a:lnTo>
                    <a:lnTo>
                      <a:pt x="240" y="935"/>
                    </a:lnTo>
                    <a:lnTo>
                      <a:pt x="242" y="935"/>
                    </a:lnTo>
                    <a:lnTo>
                      <a:pt x="241" y="933"/>
                    </a:lnTo>
                    <a:lnTo>
                      <a:pt x="241" y="931"/>
                    </a:lnTo>
                    <a:lnTo>
                      <a:pt x="240" y="929"/>
                    </a:lnTo>
                    <a:lnTo>
                      <a:pt x="240" y="927"/>
                    </a:lnTo>
                    <a:lnTo>
                      <a:pt x="238" y="927"/>
                    </a:lnTo>
                    <a:lnTo>
                      <a:pt x="236" y="927"/>
                    </a:lnTo>
                    <a:lnTo>
                      <a:pt x="235" y="924"/>
                    </a:lnTo>
                    <a:lnTo>
                      <a:pt x="235" y="922"/>
                    </a:lnTo>
                    <a:lnTo>
                      <a:pt x="237" y="922"/>
                    </a:lnTo>
                    <a:lnTo>
                      <a:pt x="239" y="922"/>
                    </a:lnTo>
                    <a:lnTo>
                      <a:pt x="241" y="922"/>
                    </a:lnTo>
                    <a:lnTo>
                      <a:pt x="244" y="922"/>
                    </a:lnTo>
                    <a:lnTo>
                      <a:pt x="244" y="924"/>
                    </a:lnTo>
                    <a:lnTo>
                      <a:pt x="245" y="927"/>
                    </a:lnTo>
                    <a:lnTo>
                      <a:pt x="247" y="927"/>
                    </a:lnTo>
                    <a:lnTo>
                      <a:pt x="249" y="927"/>
                    </a:lnTo>
                    <a:lnTo>
                      <a:pt x="248" y="924"/>
                    </a:lnTo>
                    <a:lnTo>
                      <a:pt x="248" y="922"/>
                    </a:lnTo>
                    <a:lnTo>
                      <a:pt x="250" y="922"/>
                    </a:lnTo>
                    <a:lnTo>
                      <a:pt x="252" y="922"/>
                    </a:lnTo>
                    <a:lnTo>
                      <a:pt x="252" y="920"/>
                    </a:lnTo>
                    <a:lnTo>
                      <a:pt x="251" y="918"/>
                    </a:lnTo>
                    <a:lnTo>
                      <a:pt x="250" y="914"/>
                    </a:lnTo>
                    <a:lnTo>
                      <a:pt x="249" y="910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50" y="905"/>
                    </a:lnTo>
                    <a:lnTo>
                      <a:pt x="252" y="905"/>
                    </a:lnTo>
                    <a:lnTo>
                      <a:pt x="254" y="905"/>
                    </a:lnTo>
                    <a:lnTo>
                      <a:pt x="256" y="905"/>
                    </a:lnTo>
                    <a:lnTo>
                      <a:pt x="256" y="903"/>
                    </a:lnTo>
                    <a:lnTo>
                      <a:pt x="255" y="901"/>
                    </a:lnTo>
                    <a:lnTo>
                      <a:pt x="257" y="901"/>
                    </a:lnTo>
                    <a:lnTo>
                      <a:pt x="259" y="901"/>
                    </a:lnTo>
                    <a:lnTo>
                      <a:pt x="262" y="901"/>
                    </a:lnTo>
                    <a:lnTo>
                      <a:pt x="264" y="901"/>
                    </a:lnTo>
                    <a:lnTo>
                      <a:pt x="264" y="899"/>
                    </a:lnTo>
                    <a:lnTo>
                      <a:pt x="263" y="897"/>
                    </a:lnTo>
                    <a:lnTo>
                      <a:pt x="262" y="895"/>
                    </a:lnTo>
                    <a:lnTo>
                      <a:pt x="262" y="893"/>
                    </a:lnTo>
                    <a:lnTo>
                      <a:pt x="264" y="893"/>
                    </a:lnTo>
                    <a:lnTo>
                      <a:pt x="266" y="893"/>
                    </a:lnTo>
                    <a:lnTo>
                      <a:pt x="266" y="890"/>
                    </a:lnTo>
                    <a:lnTo>
                      <a:pt x="265" y="888"/>
                    </a:lnTo>
                    <a:lnTo>
                      <a:pt x="267" y="888"/>
                    </a:lnTo>
                    <a:lnTo>
                      <a:pt x="269" y="888"/>
                    </a:lnTo>
                    <a:lnTo>
                      <a:pt x="269" y="886"/>
                    </a:lnTo>
                    <a:lnTo>
                      <a:pt x="268" y="884"/>
                    </a:lnTo>
                    <a:lnTo>
                      <a:pt x="270" y="884"/>
                    </a:lnTo>
                    <a:lnTo>
                      <a:pt x="272" y="884"/>
                    </a:lnTo>
                    <a:lnTo>
                      <a:pt x="272" y="882"/>
                    </a:lnTo>
                    <a:lnTo>
                      <a:pt x="271" y="880"/>
                    </a:lnTo>
                    <a:lnTo>
                      <a:pt x="273" y="880"/>
                    </a:lnTo>
                    <a:lnTo>
                      <a:pt x="275" y="880"/>
                    </a:lnTo>
                    <a:lnTo>
                      <a:pt x="275" y="878"/>
                    </a:lnTo>
                    <a:lnTo>
                      <a:pt x="274" y="875"/>
                    </a:lnTo>
                    <a:lnTo>
                      <a:pt x="276" y="875"/>
                    </a:lnTo>
                    <a:lnTo>
                      <a:pt x="279" y="875"/>
                    </a:lnTo>
                    <a:lnTo>
                      <a:pt x="280" y="878"/>
                    </a:lnTo>
                    <a:lnTo>
                      <a:pt x="280" y="879"/>
                    </a:lnTo>
                    <a:lnTo>
                      <a:pt x="282" y="879"/>
                    </a:lnTo>
                    <a:lnTo>
                      <a:pt x="284" y="879"/>
                    </a:lnTo>
                    <a:lnTo>
                      <a:pt x="285" y="881"/>
                    </a:lnTo>
                    <a:lnTo>
                      <a:pt x="285" y="883"/>
                    </a:lnTo>
                    <a:lnTo>
                      <a:pt x="287" y="883"/>
                    </a:lnTo>
                    <a:lnTo>
                      <a:pt x="289" y="883"/>
                    </a:lnTo>
                    <a:lnTo>
                      <a:pt x="289" y="881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7"/>
                    </a:lnTo>
                    <a:lnTo>
                      <a:pt x="283" y="874"/>
                    </a:lnTo>
                    <a:lnTo>
                      <a:pt x="283" y="873"/>
                    </a:lnTo>
                    <a:lnTo>
                      <a:pt x="282" y="871"/>
                    </a:lnTo>
                    <a:lnTo>
                      <a:pt x="280" y="871"/>
                    </a:lnTo>
                    <a:lnTo>
                      <a:pt x="278" y="871"/>
                    </a:lnTo>
                    <a:lnTo>
                      <a:pt x="278" y="869"/>
                    </a:lnTo>
                    <a:lnTo>
                      <a:pt x="276" y="867"/>
                    </a:lnTo>
                    <a:lnTo>
                      <a:pt x="279" y="867"/>
                    </a:lnTo>
                    <a:lnTo>
                      <a:pt x="281" y="867"/>
                    </a:lnTo>
                    <a:lnTo>
                      <a:pt x="281" y="865"/>
                    </a:lnTo>
                    <a:lnTo>
                      <a:pt x="280" y="863"/>
                    </a:lnTo>
                    <a:lnTo>
                      <a:pt x="282" y="863"/>
                    </a:lnTo>
                    <a:lnTo>
                      <a:pt x="284" y="863"/>
                    </a:lnTo>
                    <a:lnTo>
                      <a:pt x="285" y="865"/>
                    </a:lnTo>
                    <a:lnTo>
                      <a:pt x="285" y="867"/>
                    </a:lnTo>
                    <a:lnTo>
                      <a:pt x="288" y="867"/>
                    </a:lnTo>
                    <a:lnTo>
                      <a:pt x="289" y="866"/>
                    </a:lnTo>
                    <a:lnTo>
                      <a:pt x="289" y="864"/>
                    </a:lnTo>
                    <a:lnTo>
                      <a:pt x="288" y="862"/>
                    </a:lnTo>
                    <a:lnTo>
                      <a:pt x="291" y="862"/>
                    </a:lnTo>
                    <a:lnTo>
                      <a:pt x="292" y="862"/>
                    </a:lnTo>
                    <a:lnTo>
                      <a:pt x="292" y="860"/>
                    </a:lnTo>
                    <a:lnTo>
                      <a:pt x="291" y="857"/>
                    </a:lnTo>
                    <a:lnTo>
                      <a:pt x="291" y="854"/>
                    </a:lnTo>
                    <a:lnTo>
                      <a:pt x="290" y="852"/>
                    </a:lnTo>
                    <a:lnTo>
                      <a:pt x="290" y="850"/>
                    </a:lnTo>
                    <a:lnTo>
                      <a:pt x="292" y="850"/>
                    </a:lnTo>
                    <a:lnTo>
                      <a:pt x="295" y="850"/>
                    </a:lnTo>
                    <a:lnTo>
                      <a:pt x="294" y="848"/>
                    </a:lnTo>
                    <a:lnTo>
                      <a:pt x="294" y="846"/>
                    </a:lnTo>
                    <a:lnTo>
                      <a:pt x="296" y="846"/>
                    </a:lnTo>
                    <a:lnTo>
                      <a:pt x="298" y="845"/>
                    </a:lnTo>
                    <a:lnTo>
                      <a:pt x="297" y="844"/>
                    </a:lnTo>
                    <a:lnTo>
                      <a:pt x="297" y="841"/>
                    </a:lnTo>
                    <a:lnTo>
                      <a:pt x="298" y="840"/>
                    </a:lnTo>
                    <a:lnTo>
                      <a:pt x="301" y="840"/>
                    </a:lnTo>
                    <a:lnTo>
                      <a:pt x="303" y="840"/>
                    </a:lnTo>
                    <a:lnTo>
                      <a:pt x="305" y="840"/>
                    </a:lnTo>
                    <a:lnTo>
                      <a:pt x="304" y="838"/>
                    </a:lnTo>
                    <a:lnTo>
                      <a:pt x="304" y="836"/>
                    </a:lnTo>
                    <a:lnTo>
                      <a:pt x="303" y="834"/>
                    </a:lnTo>
                    <a:lnTo>
                      <a:pt x="303" y="833"/>
                    </a:lnTo>
                    <a:lnTo>
                      <a:pt x="305" y="832"/>
                    </a:lnTo>
                    <a:lnTo>
                      <a:pt x="307" y="832"/>
                    </a:lnTo>
                    <a:lnTo>
                      <a:pt x="306" y="830"/>
                    </a:lnTo>
                    <a:lnTo>
                      <a:pt x="306" y="828"/>
                    </a:lnTo>
                    <a:lnTo>
                      <a:pt x="308" y="828"/>
                    </a:lnTo>
                    <a:lnTo>
                      <a:pt x="311" y="828"/>
                    </a:lnTo>
                    <a:lnTo>
                      <a:pt x="313" y="828"/>
                    </a:lnTo>
                    <a:lnTo>
                      <a:pt x="315" y="828"/>
                    </a:lnTo>
                    <a:lnTo>
                      <a:pt x="314" y="826"/>
                    </a:lnTo>
                    <a:lnTo>
                      <a:pt x="314" y="823"/>
                    </a:lnTo>
                    <a:lnTo>
                      <a:pt x="312" y="823"/>
                    </a:lnTo>
                    <a:lnTo>
                      <a:pt x="309" y="823"/>
                    </a:lnTo>
                    <a:lnTo>
                      <a:pt x="308" y="821"/>
                    </a:lnTo>
                    <a:lnTo>
                      <a:pt x="308" y="820"/>
                    </a:lnTo>
                    <a:lnTo>
                      <a:pt x="311" y="819"/>
                    </a:lnTo>
                    <a:lnTo>
                      <a:pt x="313" y="819"/>
                    </a:lnTo>
                    <a:lnTo>
                      <a:pt x="315" y="819"/>
                    </a:lnTo>
                    <a:lnTo>
                      <a:pt x="317" y="819"/>
                    </a:lnTo>
                    <a:lnTo>
                      <a:pt x="319" y="819"/>
                    </a:lnTo>
                    <a:lnTo>
                      <a:pt x="321" y="819"/>
                    </a:lnTo>
                    <a:lnTo>
                      <a:pt x="323" y="819"/>
                    </a:lnTo>
                    <a:lnTo>
                      <a:pt x="325" y="819"/>
                    </a:lnTo>
                    <a:lnTo>
                      <a:pt x="324" y="817"/>
                    </a:lnTo>
                    <a:lnTo>
                      <a:pt x="324" y="815"/>
                    </a:lnTo>
                    <a:lnTo>
                      <a:pt x="323" y="813"/>
                    </a:lnTo>
                    <a:lnTo>
                      <a:pt x="323" y="811"/>
                    </a:lnTo>
                    <a:lnTo>
                      <a:pt x="322" y="808"/>
                    </a:lnTo>
                    <a:lnTo>
                      <a:pt x="322" y="806"/>
                    </a:lnTo>
                    <a:lnTo>
                      <a:pt x="324" y="806"/>
                    </a:lnTo>
                    <a:lnTo>
                      <a:pt x="327" y="806"/>
                    </a:lnTo>
                    <a:lnTo>
                      <a:pt x="325" y="804"/>
                    </a:lnTo>
                    <a:lnTo>
                      <a:pt x="325" y="802"/>
                    </a:lnTo>
                    <a:lnTo>
                      <a:pt x="328" y="802"/>
                    </a:lnTo>
                    <a:lnTo>
                      <a:pt x="330" y="802"/>
                    </a:lnTo>
                    <a:lnTo>
                      <a:pt x="329" y="800"/>
                    </a:lnTo>
                    <a:lnTo>
                      <a:pt x="329" y="798"/>
                    </a:lnTo>
                    <a:lnTo>
                      <a:pt x="331" y="798"/>
                    </a:lnTo>
                    <a:lnTo>
                      <a:pt x="333" y="798"/>
                    </a:lnTo>
                    <a:lnTo>
                      <a:pt x="333" y="796"/>
                    </a:lnTo>
                    <a:lnTo>
                      <a:pt x="332" y="794"/>
                    </a:lnTo>
                    <a:lnTo>
                      <a:pt x="331" y="791"/>
                    </a:lnTo>
                    <a:lnTo>
                      <a:pt x="331" y="789"/>
                    </a:lnTo>
                    <a:lnTo>
                      <a:pt x="333" y="789"/>
                    </a:lnTo>
                    <a:lnTo>
                      <a:pt x="335" y="789"/>
                    </a:lnTo>
                    <a:lnTo>
                      <a:pt x="336" y="791"/>
                    </a:lnTo>
                    <a:lnTo>
                      <a:pt x="336" y="794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1"/>
                    </a:lnTo>
                    <a:lnTo>
                      <a:pt x="339" y="789"/>
                    </a:lnTo>
                    <a:lnTo>
                      <a:pt x="339" y="787"/>
                    </a:lnTo>
                    <a:lnTo>
                      <a:pt x="338" y="785"/>
                    </a:lnTo>
                    <a:lnTo>
                      <a:pt x="337" y="783"/>
                    </a:lnTo>
                    <a:lnTo>
                      <a:pt x="337" y="781"/>
                    </a:lnTo>
                    <a:lnTo>
                      <a:pt x="339" y="781"/>
                    </a:lnTo>
                    <a:lnTo>
                      <a:pt x="341" y="781"/>
                    </a:lnTo>
                    <a:lnTo>
                      <a:pt x="341" y="779"/>
                    </a:lnTo>
                    <a:lnTo>
                      <a:pt x="340" y="777"/>
                    </a:lnTo>
                    <a:lnTo>
                      <a:pt x="339" y="774"/>
                    </a:lnTo>
                    <a:lnTo>
                      <a:pt x="339" y="772"/>
                    </a:lnTo>
                    <a:lnTo>
                      <a:pt x="341" y="772"/>
                    </a:lnTo>
                    <a:lnTo>
                      <a:pt x="344" y="772"/>
                    </a:lnTo>
                    <a:lnTo>
                      <a:pt x="346" y="772"/>
                    </a:lnTo>
                    <a:lnTo>
                      <a:pt x="348" y="772"/>
                    </a:lnTo>
                    <a:lnTo>
                      <a:pt x="348" y="770"/>
                    </a:lnTo>
                    <a:lnTo>
                      <a:pt x="347" y="768"/>
                    </a:lnTo>
                    <a:lnTo>
                      <a:pt x="349" y="768"/>
                    </a:lnTo>
                    <a:lnTo>
                      <a:pt x="351" y="768"/>
                    </a:lnTo>
                    <a:lnTo>
                      <a:pt x="353" y="767"/>
                    </a:lnTo>
                    <a:lnTo>
                      <a:pt x="355" y="767"/>
                    </a:lnTo>
                    <a:lnTo>
                      <a:pt x="355" y="765"/>
                    </a:lnTo>
                    <a:lnTo>
                      <a:pt x="354" y="763"/>
                    </a:lnTo>
                    <a:lnTo>
                      <a:pt x="353" y="762"/>
                    </a:lnTo>
                    <a:lnTo>
                      <a:pt x="353" y="760"/>
                    </a:lnTo>
                    <a:lnTo>
                      <a:pt x="355" y="760"/>
                    </a:lnTo>
                    <a:lnTo>
                      <a:pt x="357" y="758"/>
                    </a:lnTo>
                    <a:lnTo>
                      <a:pt x="357" y="756"/>
                    </a:lnTo>
                    <a:lnTo>
                      <a:pt x="356" y="755"/>
                    </a:lnTo>
                    <a:lnTo>
                      <a:pt x="358" y="754"/>
                    </a:lnTo>
                    <a:lnTo>
                      <a:pt x="361" y="754"/>
                    </a:lnTo>
                    <a:lnTo>
                      <a:pt x="362" y="756"/>
                    </a:lnTo>
                    <a:lnTo>
                      <a:pt x="362" y="758"/>
                    </a:lnTo>
                    <a:lnTo>
                      <a:pt x="364" y="758"/>
                    </a:lnTo>
                    <a:lnTo>
                      <a:pt x="366" y="758"/>
                    </a:lnTo>
                    <a:lnTo>
                      <a:pt x="366" y="756"/>
                    </a:lnTo>
                    <a:lnTo>
                      <a:pt x="365" y="754"/>
                    </a:lnTo>
                    <a:lnTo>
                      <a:pt x="365" y="752"/>
                    </a:lnTo>
                    <a:lnTo>
                      <a:pt x="364" y="750"/>
                    </a:lnTo>
                    <a:lnTo>
                      <a:pt x="363" y="748"/>
                    </a:lnTo>
                    <a:lnTo>
                      <a:pt x="363" y="746"/>
                    </a:lnTo>
                    <a:lnTo>
                      <a:pt x="365" y="746"/>
                    </a:lnTo>
                    <a:lnTo>
                      <a:pt x="367" y="746"/>
                    </a:lnTo>
                    <a:lnTo>
                      <a:pt x="367" y="744"/>
                    </a:lnTo>
                    <a:lnTo>
                      <a:pt x="366" y="741"/>
                    </a:lnTo>
                    <a:lnTo>
                      <a:pt x="368" y="741"/>
                    </a:lnTo>
                    <a:lnTo>
                      <a:pt x="370" y="741"/>
                    </a:lnTo>
                    <a:lnTo>
                      <a:pt x="372" y="741"/>
                    </a:lnTo>
                    <a:lnTo>
                      <a:pt x="374" y="741"/>
                    </a:lnTo>
                    <a:lnTo>
                      <a:pt x="374" y="739"/>
                    </a:lnTo>
                    <a:lnTo>
                      <a:pt x="373" y="737"/>
                    </a:lnTo>
                    <a:lnTo>
                      <a:pt x="371" y="737"/>
                    </a:lnTo>
                    <a:lnTo>
                      <a:pt x="369" y="737"/>
                    </a:lnTo>
                    <a:lnTo>
                      <a:pt x="369" y="735"/>
                    </a:lnTo>
                    <a:lnTo>
                      <a:pt x="368" y="733"/>
                    </a:lnTo>
                    <a:lnTo>
                      <a:pt x="370" y="733"/>
                    </a:lnTo>
                    <a:lnTo>
                      <a:pt x="372" y="733"/>
                    </a:lnTo>
                    <a:lnTo>
                      <a:pt x="372" y="731"/>
                    </a:lnTo>
                    <a:lnTo>
                      <a:pt x="371" y="729"/>
                    </a:lnTo>
                    <a:lnTo>
                      <a:pt x="373" y="729"/>
                    </a:lnTo>
                    <a:lnTo>
                      <a:pt x="375" y="729"/>
                    </a:lnTo>
                    <a:lnTo>
                      <a:pt x="377" y="731"/>
                    </a:lnTo>
                    <a:lnTo>
                      <a:pt x="377" y="733"/>
                    </a:lnTo>
                    <a:lnTo>
                      <a:pt x="379" y="733"/>
                    </a:lnTo>
                    <a:lnTo>
                      <a:pt x="381" y="733"/>
                    </a:lnTo>
                    <a:lnTo>
                      <a:pt x="381" y="731"/>
                    </a:lnTo>
                    <a:lnTo>
                      <a:pt x="380" y="729"/>
                    </a:lnTo>
                    <a:lnTo>
                      <a:pt x="380" y="727"/>
                    </a:lnTo>
                    <a:lnTo>
                      <a:pt x="379" y="724"/>
                    </a:lnTo>
                    <a:lnTo>
                      <a:pt x="379" y="722"/>
                    </a:lnTo>
                    <a:lnTo>
                      <a:pt x="378" y="720"/>
                    </a:lnTo>
                    <a:lnTo>
                      <a:pt x="380" y="720"/>
                    </a:lnTo>
                    <a:lnTo>
                      <a:pt x="382" y="720"/>
                    </a:lnTo>
                    <a:lnTo>
                      <a:pt x="382" y="718"/>
                    </a:lnTo>
                    <a:lnTo>
                      <a:pt x="381" y="716"/>
                    </a:lnTo>
                    <a:lnTo>
                      <a:pt x="383" y="716"/>
                    </a:lnTo>
                    <a:lnTo>
                      <a:pt x="385" y="716"/>
                    </a:lnTo>
                    <a:lnTo>
                      <a:pt x="385" y="714"/>
                    </a:lnTo>
                    <a:lnTo>
                      <a:pt x="384" y="712"/>
                    </a:lnTo>
                    <a:lnTo>
                      <a:pt x="386" y="712"/>
                    </a:lnTo>
                    <a:lnTo>
                      <a:pt x="388" y="712"/>
                    </a:lnTo>
                    <a:lnTo>
                      <a:pt x="388" y="710"/>
                    </a:lnTo>
                    <a:lnTo>
                      <a:pt x="387" y="707"/>
                    </a:lnTo>
                    <a:lnTo>
                      <a:pt x="389" y="707"/>
                    </a:lnTo>
                    <a:lnTo>
                      <a:pt x="391" y="707"/>
                    </a:lnTo>
                    <a:lnTo>
                      <a:pt x="396" y="707"/>
                    </a:lnTo>
                    <a:lnTo>
                      <a:pt x="398" y="706"/>
                    </a:lnTo>
                    <a:lnTo>
                      <a:pt x="400" y="706"/>
                    </a:lnTo>
                    <a:lnTo>
                      <a:pt x="400" y="704"/>
                    </a:lnTo>
                    <a:lnTo>
                      <a:pt x="399" y="702"/>
                    </a:lnTo>
                    <a:lnTo>
                      <a:pt x="402" y="702"/>
                    </a:lnTo>
                    <a:lnTo>
                      <a:pt x="403" y="702"/>
                    </a:lnTo>
                    <a:lnTo>
                      <a:pt x="403" y="700"/>
                    </a:lnTo>
                    <a:lnTo>
                      <a:pt x="402" y="698"/>
                    </a:lnTo>
                    <a:lnTo>
                      <a:pt x="400" y="698"/>
                    </a:lnTo>
                    <a:lnTo>
                      <a:pt x="398" y="699"/>
                    </a:lnTo>
                    <a:lnTo>
                      <a:pt x="399" y="701"/>
                    </a:lnTo>
                    <a:lnTo>
                      <a:pt x="399" y="702"/>
                    </a:lnTo>
                    <a:lnTo>
                      <a:pt x="397" y="703"/>
                    </a:lnTo>
                    <a:lnTo>
                      <a:pt x="395" y="703"/>
                    </a:lnTo>
                    <a:lnTo>
                      <a:pt x="395" y="701"/>
                    </a:lnTo>
                    <a:lnTo>
                      <a:pt x="394" y="699"/>
                    </a:lnTo>
                    <a:lnTo>
                      <a:pt x="396" y="699"/>
                    </a:lnTo>
                    <a:lnTo>
                      <a:pt x="398" y="699"/>
                    </a:lnTo>
                    <a:lnTo>
                      <a:pt x="398" y="697"/>
                    </a:lnTo>
                    <a:lnTo>
                      <a:pt x="397" y="695"/>
                    </a:lnTo>
                    <a:lnTo>
                      <a:pt x="399" y="695"/>
                    </a:lnTo>
                    <a:lnTo>
                      <a:pt x="401" y="695"/>
                    </a:lnTo>
                    <a:lnTo>
                      <a:pt x="403" y="694"/>
                    </a:lnTo>
                    <a:lnTo>
                      <a:pt x="405" y="694"/>
                    </a:lnTo>
                    <a:lnTo>
                      <a:pt x="405" y="691"/>
                    </a:lnTo>
                    <a:lnTo>
                      <a:pt x="404" y="689"/>
                    </a:lnTo>
                    <a:lnTo>
                      <a:pt x="404" y="688"/>
                    </a:lnTo>
                    <a:lnTo>
                      <a:pt x="403" y="686"/>
                    </a:lnTo>
                    <a:lnTo>
                      <a:pt x="405" y="685"/>
                    </a:lnTo>
                    <a:lnTo>
                      <a:pt x="408" y="685"/>
                    </a:lnTo>
                    <a:lnTo>
                      <a:pt x="407" y="683"/>
                    </a:lnTo>
                    <a:lnTo>
                      <a:pt x="406" y="682"/>
                    </a:lnTo>
                    <a:lnTo>
                      <a:pt x="409" y="681"/>
                    </a:lnTo>
                    <a:lnTo>
                      <a:pt x="412" y="681"/>
                    </a:lnTo>
                    <a:lnTo>
                      <a:pt x="414" y="681"/>
                    </a:lnTo>
                    <a:lnTo>
                      <a:pt x="416" y="681"/>
                    </a:lnTo>
                    <a:lnTo>
                      <a:pt x="415" y="679"/>
                    </a:lnTo>
                    <a:lnTo>
                      <a:pt x="415" y="677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6" y="672"/>
                    </a:lnTo>
                    <a:lnTo>
                      <a:pt x="418" y="672"/>
                    </a:lnTo>
                    <a:lnTo>
                      <a:pt x="417" y="670"/>
                    </a:lnTo>
                    <a:lnTo>
                      <a:pt x="417" y="668"/>
                    </a:lnTo>
                    <a:lnTo>
                      <a:pt x="419" y="668"/>
                    </a:lnTo>
                    <a:lnTo>
                      <a:pt x="421" y="668"/>
                    </a:lnTo>
                    <a:lnTo>
                      <a:pt x="420" y="666"/>
                    </a:lnTo>
                    <a:lnTo>
                      <a:pt x="420" y="664"/>
                    </a:lnTo>
                    <a:lnTo>
                      <a:pt x="422" y="664"/>
                    </a:lnTo>
                    <a:lnTo>
                      <a:pt x="424" y="664"/>
                    </a:lnTo>
                    <a:lnTo>
                      <a:pt x="427" y="664"/>
                    </a:lnTo>
                    <a:lnTo>
                      <a:pt x="429" y="664"/>
                    </a:lnTo>
                    <a:lnTo>
                      <a:pt x="429" y="666"/>
                    </a:lnTo>
                    <a:lnTo>
                      <a:pt x="430" y="668"/>
                    </a:lnTo>
                    <a:lnTo>
                      <a:pt x="432" y="668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7" y="665"/>
                    </a:lnTo>
                    <a:lnTo>
                      <a:pt x="437" y="663"/>
                    </a:lnTo>
                    <a:lnTo>
                      <a:pt x="439" y="663"/>
                    </a:lnTo>
                    <a:lnTo>
                      <a:pt x="441" y="663"/>
                    </a:lnTo>
                    <a:lnTo>
                      <a:pt x="440" y="661"/>
                    </a:lnTo>
                    <a:lnTo>
                      <a:pt x="440" y="659"/>
                    </a:lnTo>
                    <a:lnTo>
                      <a:pt x="438" y="659"/>
                    </a:lnTo>
                    <a:lnTo>
                      <a:pt x="436" y="659"/>
                    </a:lnTo>
                    <a:lnTo>
                      <a:pt x="436" y="661"/>
                    </a:lnTo>
                    <a:lnTo>
                      <a:pt x="437" y="663"/>
                    </a:lnTo>
                    <a:lnTo>
                      <a:pt x="435" y="664"/>
                    </a:lnTo>
                    <a:lnTo>
                      <a:pt x="433" y="664"/>
                    </a:lnTo>
                    <a:lnTo>
                      <a:pt x="431" y="664"/>
                    </a:lnTo>
                    <a:lnTo>
                      <a:pt x="429" y="664"/>
                    </a:lnTo>
                    <a:lnTo>
                      <a:pt x="428" y="662"/>
                    </a:lnTo>
                    <a:lnTo>
                      <a:pt x="428" y="660"/>
                    </a:lnTo>
                    <a:lnTo>
                      <a:pt x="425" y="660"/>
                    </a:lnTo>
                    <a:lnTo>
                      <a:pt x="423" y="660"/>
                    </a:lnTo>
                    <a:lnTo>
                      <a:pt x="422" y="657"/>
                    </a:lnTo>
                    <a:lnTo>
                      <a:pt x="422" y="655"/>
                    </a:lnTo>
                    <a:lnTo>
                      <a:pt x="427" y="655"/>
                    </a:lnTo>
                    <a:lnTo>
                      <a:pt x="429" y="655"/>
                    </a:lnTo>
                    <a:lnTo>
                      <a:pt x="431" y="655"/>
                    </a:lnTo>
                    <a:lnTo>
                      <a:pt x="430" y="653"/>
                    </a:lnTo>
                    <a:lnTo>
                      <a:pt x="430" y="651"/>
                    </a:lnTo>
                    <a:lnTo>
                      <a:pt x="429" y="649"/>
                    </a:lnTo>
                    <a:lnTo>
                      <a:pt x="429" y="647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5" y="647"/>
                    </a:lnTo>
                    <a:lnTo>
                      <a:pt x="437" y="647"/>
                    </a:lnTo>
                    <a:lnTo>
                      <a:pt x="436" y="645"/>
                    </a:lnTo>
                    <a:lnTo>
                      <a:pt x="436" y="643"/>
                    </a:lnTo>
                    <a:lnTo>
                      <a:pt x="435" y="640"/>
                    </a:lnTo>
                    <a:lnTo>
                      <a:pt x="435" y="638"/>
                    </a:lnTo>
                    <a:lnTo>
                      <a:pt x="437" y="638"/>
                    </a:lnTo>
                    <a:lnTo>
                      <a:pt x="439" y="638"/>
                    </a:lnTo>
                    <a:lnTo>
                      <a:pt x="438" y="636"/>
                    </a:lnTo>
                    <a:lnTo>
                      <a:pt x="438" y="634"/>
                    </a:lnTo>
                    <a:lnTo>
                      <a:pt x="440" y="634"/>
                    </a:lnTo>
                    <a:lnTo>
                      <a:pt x="442" y="634"/>
                    </a:lnTo>
                    <a:lnTo>
                      <a:pt x="445" y="634"/>
                    </a:lnTo>
                    <a:lnTo>
                      <a:pt x="447" y="633"/>
                    </a:lnTo>
                    <a:lnTo>
                      <a:pt x="446" y="632"/>
                    </a:lnTo>
                    <a:lnTo>
                      <a:pt x="446" y="630"/>
                    </a:lnTo>
                    <a:lnTo>
                      <a:pt x="445" y="628"/>
                    </a:lnTo>
                    <a:lnTo>
                      <a:pt x="445" y="626"/>
                    </a:lnTo>
                    <a:lnTo>
                      <a:pt x="447" y="626"/>
                    </a:lnTo>
                    <a:lnTo>
                      <a:pt x="449" y="626"/>
                    </a:lnTo>
                    <a:lnTo>
                      <a:pt x="449" y="627"/>
                    </a:lnTo>
                    <a:lnTo>
                      <a:pt x="450" y="629"/>
                    </a:lnTo>
                    <a:lnTo>
                      <a:pt x="452" y="629"/>
                    </a:lnTo>
                    <a:lnTo>
                      <a:pt x="454" y="629"/>
                    </a:lnTo>
                    <a:lnTo>
                      <a:pt x="453" y="627"/>
                    </a:lnTo>
                    <a:lnTo>
                      <a:pt x="453" y="624"/>
                    </a:lnTo>
                    <a:lnTo>
                      <a:pt x="452" y="624"/>
                    </a:lnTo>
                    <a:lnTo>
                      <a:pt x="451" y="624"/>
                    </a:lnTo>
                    <a:lnTo>
                      <a:pt x="449" y="626"/>
                    </a:lnTo>
                    <a:lnTo>
                      <a:pt x="449" y="626"/>
                    </a:lnTo>
                    <a:lnTo>
                      <a:pt x="448" y="623"/>
                    </a:lnTo>
                    <a:lnTo>
                      <a:pt x="448" y="621"/>
                    </a:lnTo>
                    <a:lnTo>
                      <a:pt x="450" y="621"/>
                    </a:lnTo>
                    <a:lnTo>
                      <a:pt x="452" y="621"/>
                    </a:lnTo>
                    <a:lnTo>
                      <a:pt x="452" y="619"/>
                    </a:lnTo>
                    <a:lnTo>
                      <a:pt x="451" y="617"/>
                    </a:lnTo>
                    <a:lnTo>
                      <a:pt x="450" y="615"/>
                    </a:lnTo>
                    <a:lnTo>
                      <a:pt x="450" y="613"/>
                    </a:lnTo>
                    <a:lnTo>
                      <a:pt x="452" y="613"/>
                    </a:lnTo>
                    <a:lnTo>
                      <a:pt x="454" y="613"/>
                    </a:lnTo>
                    <a:lnTo>
                      <a:pt x="458" y="612"/>
                    </a:lnTo>
                    <a:lnTo>
                      <a:pt x="463" y="612"/>
                    </a:lnTo>
                    <a:lnTo>
                      <a:pt x="465" y="612"/>
                    </a:lnTo>
                    <a:lnTo>
                      <a:pt x="467" y="612"/>
                    </a:lnTo>
                    <a:lnTo>
                      <a:pt x="467" y="610"/>
                    </a:lnTo>
                    <a:lnTo>
                      <a:pt x="466" y="607"/>
                    </a:lnTo>
                    <a:lnTo>
                      <a:pt x="465" y="603"/>
                    </a:lnTo>
                    <a:lnTo>
                      <a:pt x="464" y="599"/>
                    </a:lnTo>
                    <a:lnTo>
                      <a:pt x="463" y="597"/>
                    </a:lnTo>
                    <a:lnTo>
                      <a:pt x="463" y="596"/>
                    </a:lnTo>
                    <a:lnTo>
                      <a:pt x="465" y="595"/>
                    </a:lnTo>
                    <a:lnTo>
                      <a:pt x="467" y="595"/>
                    </a:lnTo>
                    <a:lnTo>
                      <a:pt x="469" y="595"/>
                    </a:lnTo>
                    <a:lnTo>
                      <a:pt x="471" y="595"/>
                    </a:lnTo>
                    <a:lnTo>
                      <a:pt x="471" y="593"/>
                    </a:lnTo>
                    <a:lnTo>
                      <a:pt x="470" y="590"/>
                    </a:lnTo>
                    <a:lnTo>
                      <a:pt x="470" y="588"/>
                    </a:lnTo>
                    <a:lnTo>
                      <a:pt x="469" y="586"/>
                    </a:lnTo>
                    <a:lnTo>
                      <a:pt x="471" y="586"/>
                    </a:lnTo>
                    <a:lnTo>
                      <a:pt x="473" y="586"/>
                    </a:lnTo>
                    <a:lnTo>
                      <a:pt x="475" y="586"/>
                    </a:lnTo>
                    <a:lnTo>
                      <a:pt x="478" y="586"/>
                    </a:lnTo>
                    <a:lnTo>
                      <a:pt x="480" y="586"/>
                    </a:lnTo>
                    <a:lnTo>
                      <a:pt x="482" y="586"/>
                    </a:lnTo>
                    <a:lnTo>
                      <a:pt x="482" y="584"/>
                    </a:lnTo>
                    <a:lnTo>
                      <a:pt x="481" y="582"/>
                    </a:lnTo>
                    <a:lnTo>
                      <a:pt x="483" y="582"/>
                    </a:lnTo>
                    <a:lnTo>
                      <a:pt x="485" y="582"/>
                    </a:lnTo>
                    <a:lnTo>
                      <a:pt x="487" y="582"/>
                    </a:lnTo>
                    <a:lnTo>
                      <a:pt x="489" y="581"/>
                    </a:lnTo>
                    <a:lnTo>
                      <a:pt x="489" y="579"/>
                    </a:lnTo>
                    <a:lnTo>
                      <a:pt x="488" y="578"/>
                    </a:lnTo>
                    <a:lnTo>
                      <a:pt x="486" y="578"/>
                    </a:lnTo>
                    <a:lnTo>
                      <a:pt x="484" y="578"/>
                    </a:lnTo>
                    <a:lnTo>
                      <a:pt x="484" y="576"/>
                    </a:lnTo>
                    <a:lnTo>
                      <a:pt x="483" y="573"/>
                    </a:lnTo>
                    <a:lnTo>
                      <a:pt x="485" y="573"/>
                    </a:lnTo>
                    <a:lnTo>
                      <a:pt x="487" y="573"/>
                    </a:lnTo>
                    <a:lnTo>
                      <a:pt x="489" y="573"/>
                    </a:lnTo>
                    <a:lnTo>
                      <a:pt x="491" y="572"/>
                    </a:lnTo>
                    <a:lnTo>
                      <a:pt x="491" y="571"/>
                    </a:lnTo>
                    <a:lnTo>
                      <a:pt x="490" y="569"/>
                    </a:lnTo>
                    <a:lnTo>
                      <a:pt x="492" y="569"/>
                    </a:lnTo>
                    <a:lnTo>
                      <a:pt x="495" y="568"/>
                    </a:lnTo>
                    <a:lnTo>
                      <a:pt x="495" y="566"/>
                    </a:lnTo>
                    <a:lnTo>
                      <a:pt x="494" y="565"/>
                    </a:lnTo>
                    <a:lnTo>
                      <a:pt x="497" y="565"/>
                    </a:lnTo>
                    <a:lnTo>
                      <a:pt x="498" y="564"/>
                    </a:lnTo>
                    <a:lnTo>
                      <a:pt x="498" y="562"/>
                    </a:lnTo>
                    <a:lnTo>
                      <a:pt x="497" y="561"/>
                    </a:lnTo>
                    <a:lnTo>
                      <a:pt x="496" y="556"/>
                    </a:lnTo>
                    <a:lnTo>
                      <a:pt x="496" y="554"/>
                    </a:lnTo>
                    <a:lnTo>
                      <a:pt x="496" y="552"/>
                    </a:lnTo>
                    <a:lnTo>
                      <a:pt x="497" y="552"/>
                    </a:lnTo>
                    <a:lnTo>
                      <a:pt x="500" y="552"/>
                    </a:lnTo>
                    <a:lnTo>
                      <a:pt x="499" y="550"/>
                    </a:lnTo>
                    <a:lnTo>
                      <a:pt x="499" y="548"/>
                    </a:lnTo>
                    <a:lnTo>
                      <a:pt x="500" y="548"/>
                    </a:lnTo>
                    <a:lnTo>
                      <a:pt x="503" y="548"/>
                    </a:lnTo>
                    <a:lnTo>
                      <a:pt x="505" y="548"/>
                    </a:lnTo>
                    <a:lnTo>
                      <a:pt x="507" y="547"/>
                    </a:lnTo>
                    <a:lnTo>
                      <a:pt x="506" y="545"/>
                    </a:lnTo>
                    <a:lnTo>
                      <a:pt x="506" y="543"/>
                    </a:lnTo>
                    <a:lnTo>
                      <a:pt x="505" y="542"/>
                    </a:lnTo>
                    <a:lnTo>
                      <a:pt x="505" y="539"/>
                    </a:lnTo>
                    <a:lnTo>
                      <a:pt x="507" y="538"/>
                    </a:lnTo>
                    <a:lnTo>
                      <a:pt x="510" y="538"/>
                    </a:lnTo>
                    <a:lnTo>
                      <a:pt x="508" y="536"/>
                    </a:lnTo>
                    <a:lnTo>
                      <a:pt x="508" y="535"/>
                    </a:lnTo>
                    <a:lnTo>
                      <a:pt x="511" y="534"/>
                    </a:lnTo>
                    <a:lnTo>
                      <a:pt x="513" y="534"/>
                    </a:lnTo>
                    <a:lnTo>
                      <a:pt x="512" y="532"/>
                    </a:lnTo>
                    <a:lnTo>
                      <a:pt x="512" y="530"/>
                    </a:lnTo>
                    <a:lnTo>
                      <a:pt x="514" y="530"/>
                    </a:lnTo>
                    <a:lnTo>
                      <a:pt x="516" y="530"/>
                    </a:lnTo>
                    <a:lnTo>
                      <a:pt x="515" y="528"/>
                    </a:lnTo>
                    <a:lnTo>
                      <a:pt x="515" y="526"/>
                    </a:lnTo>
                    <a:lnTo>
                      <a:pt x="514" y="523"/>
                    </a:lnTo>
                    <a:lnTo>
                      <a:pt x="514" y="522"/>
                    </a:lnTo>
                    <a:lnTo>
                      <a:pt x="516" y="521"/>
                    </a:lnTo>
                    <a:lnTo>
                      <a:pt x="518" y="521"/>
                    </a:lnTo>
                    <a:lnTo>
                      <a:pt x="518" y="523"/>
                    </a:lnTo>
                    <a:lnTo>
                      <a:pt x="519" y="526"/>
                    </a:lnTo>
                    <a:lnTo>
                      <a:pt x="521" y="526"/>
                    </a:lnTo>
                    <a:lnTo>
                      <a:pt x="523" y="526"/>
                    </a:lnTo>
                    <a:lnTo>
                      <a:pt x="522" y="523"/>
                    </a:lnTo>
                    <a:lnTo>
                      <a:pt x="522" y="521"/>
                    </a:lnTo>
                    <a:lnTo>
                      <a:pt x="524" y="521"/>
                    </a:lnTo>
                    <a:lnTo>
                      <a:pt x="527" y="521"/>
                    </a:lnTo>
                    <a:lnTo>
                      <a:pt x="525" y="519"/>
                    </a:lnTo>
                    <a:lnTo>
                      <a:pt x="525" y="517"/>
                    </a:lnTo>
                    <a:lnTo>
                      <a:pt x="528" y="517"/>
                    </a:lnTo>
                    <a:lnTo>
                      <a:pt x="530" y="517"/>
                    </a:lnTo>
                    <a:lnTo>
                      <a:pt x="529" y="515"/>
                    </a:lnTo>
                    <a:lnTo>
                      <a:pt x="529" y="513"/>
                    </a:lnTo>
                    <a:lnTo>
                      <a:pt x="531" y="513"/>
                    </a:lnTo>
                    <a:lnTo>
                      <a:pt x="533" y="513"/>
                    </a:lnTo>
                    <a:lnTo>
                      <a:pt x="533" y="511"/>
                    </a:lnTo>
                    <a:lnTo>
                      <a:pt x="532" y="509"/>
                    </a:lnTo>
                    <a:lnTo>
                      <a:pt x="530" y="509"/>
                    </a:lnTo>
                    <a:lnTo>
                      <a:pt x="528" y="509"/>
                    </a:lnTo>
                    <a:lnTo>
                      <a:pt x="528" y="506"/>
                    </a:lnTo>
                    <a:lnTo>
                      <a:pt x="527" y="504"/>
                    </a:lnTo>
                    <a:lnTo>
                      <a:pt x="529" y="504"/>
                    </a:lnTo>
                    <a:lnTo>
                      <a:pt x="531" y="504"/>
                    </a:lnTo>
                    <a:lnTo>
                      <a:pt x="533" y="504"/>
                    </a:lnTo>
                    <a:lnTo>
                      <a:pt x="535" y="504"/>
                    </a:lnTo>
                    <a:lnTo>
                      <a:pt x="535" y="502"/>
                    </a:lnTo>
                    <a:lnTo>
                      <a:pt x="534" y="500"/>
                    </a:lnTo>
                    <a:lnTo>
                      <a:pt x="534" y="498"/>
                    </a:lnTo>
                    <a:lnTo>
                      <a:pt x="533" y="496"/>
                    </a:lnTo>
                    <a:lnTo>
                      <a:pt x="535" y="496"/>
                    </a:lnTo>
                    <a:lnTo>
                      <a:pt x="537" y="496"/>
                    </a:lnTo>
                    <a:lnTo>
                      <a:pt x="538" y="498"/>
                    </a:lnTo>
                    <a:lnTo>
                      <a:pt x="538" y="500"/>
                    </a:lnTo>
                    <a:lnTo>
                      <a:pt x="540" y="500"/>
                    </a:lnTo>
                    <a:lnTo>
                      <a:pt x="542" y="500"/>
                    </a:lnTo>
                    <a:lnTo>
                      <a:pt x="542" y="498"/>
                    </a:lnTo>
                    <a:lnTo>
                      <a:pt x="541" y="496"/>
                    </a:lnTo>
                    <a:lnTo>
                      <a:pt x="539" y="496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2"/>
                    </a:lnTo>
                    <a:lnTo>
                      <a:pt x="538" y="492"/>
                    </a:lnTo>
                    <a:lnTo>
                      <a:pt x="540" y="492"/>
                    </a:lnTo>
                    <a:lnTo>
                      <a:pt x="540" y="489"/>
                    </a:lnTo>
                    <a:lnTo>
                      <a:pt x="539" y="487"/>
                    </a:lnTo>
                    <a:lnTo>
                      <a:pt x="541" y="487"/>
                    </a:lnTo>
                    <a:lnTo>
                      <a:pt x="544" y="487"/>
                    </a:lnTo>
                    <a:lnTo>
                      <a:pt x="547" y="487"/>
                    </a:lnTo>
                    <a:lnTo>
                      <a:pt x="548" y="487"/>
                    </a:lnTo>
                    <a:lnTo>
                      <a:pt x="548" y="485"/>
                    </a:lnTo>
                    <a:lnTo>
                      <a:pt x="548" y="483"/>
                    </a:lnTo>
                    <a:lnTo>
                      <a:pt x="545" y="483"/>
                    </a:lnTo>
                    <a:lnTo>
                      <a:pt x="542" y="483"/>
                    </a:lnTo>
                    <a:lnTo>
                      <a:pt x="542" y="481"/>
                    </a:lnTo>
                    <a:lnTo>
                      <a:pt x="542" y="479"/>
                    </a:lnTo>
                    <a:lnTo>
                      <a:pt x="544" y="479"/>
                    </a:lnTo>
                    <a:lnTo>
                      <a:pt x="547" y="479"/>
                    </a:lnTo>
                    <a:lnTo>
                      <a:pt x="549" y="479"/>
                    </a:lnTo>
                    <a:lnTo>
                      <a:pt x="551" y="479"/>
                    </a:lnTo>
                    <a:lnTo>
                      <a:pt x="550" y="477"/>
                    </a:lnTo>
                    <a:lnTo>
                      <a:pt x="550" y="475"/>
                    </a:lnTo>
                    <a:lnTo>
                      <a:pt x="552" y="475"/>
                    </a:lnTo>
                    <a:lnTo>
                      <a:pt x="554" y="475"/>
                    </a:lnTo>
                    <a:lnTo>
                      <a:pt x="553" y="472"/>
                    </a:lnTo>
                    <a:lnTo>
                      <a:pt x="553" y="470"/>
                    </a:lnTo>
                    <a:lnTo>
                      <a:pt x="555" y="470"/>
                    </a:lnTo>
                    <a:lnTo>
                      <a:pt x="557" y="470"/>
                    </a:lnTo>
                    <a:lnTo>
                      <a:pt x="556" y="468"/>
                    </a:lnTo>
                    <a:lnTo>
                      <a:pt x="556" y="466"/>
                    </a:lnTo>
                    <a:lnTo>
                      <a:pt x="555" y="464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60" y="462"/>
                    </a:lnTo>
                    <a:lnTo>
                      <a:pt x="560" y="464"/>
                    </a:lnTo>
                    <a:lnTo>
                      <a:pt x="561" y="466"/>
                    </a:lnTo>
                    <a:lnTo>
                      <a:pt x="563" y="466"/>
                    </a:lnTo>
                    <a:lnTo>
                      <a:pt x="565" y="465"/>
                    </a:lnTo>
                    <a:lnTo>
                      <a:pt x="565" y="464"/>
                    </a:lnTo>
                    <a:lnTo>
                      <a:pt x="564" y="462"/>
                    </a:lnTo>
                    <a:lnTo>
                      <a:pt x="563" y="460"/>
                    </a:lnTo>
                    <a:lnTo>
                      <a:pt x="563" y="457"/>
                    </a:lnTo>
                    <a:lnTo>
                      <a:pt x="565" y="457"/>
                    </a:lnTo>
                    <a:lnTo>
                      <a:pt x="567" y="457"/>
                    </a:lnTo>
                    <a:lnTo>
                      <a:pt x="569" y="456"/>
                    </a:lnTo>
                    <a:lnTo>
                      <a:pt x="571" y="456"/>
                    </a:lnTo>
                    <a:lnTo>
                      <a:pt x="572" y="459"/>
                    </a:lnTo>
                    <a:lnTo>
                      <a:pt x="572" y="461"/>
                    </a:lnTo>
                    <a:lnTo>
                      <a:pt x="570" y="461"/>
                    </a:lnTo>
                    <a:lnTo>
                      <a:pt x="568" y="461"/>
                    </a:lnTo>
                    <a:lnTo>
                      <a:pt x="568" y="463"/>
                    </a:lnTo>
                    <a:lnTo>
                      <a:pt x="569" y="465"/>
                    </a:lnTo>
                    <a:lnTo>
                      <a:pt x="571" y="465"/>
                    </a:lnTo>
                    <a:lnTo>
                      <a:pt x="573" y="465"/>
                    </a:lnTo>
                    <a:lnTo>
                      <a:pt x="572" y="463"/>
                    </a:lnTo>
                    <a:lnTo>
                      <a:pt x="572" y="461"/>
                    </a:lnTo>
                    <a:lnTo>
                      <a:pt x="574" y="461"/>
                    </a:lnTo>
                    <a:lnTo>
                      <a:pt x="577" y="461"/>
                    </a:lnTo>
                    <a:lnTo>
                      <a:pt x="577" y="459"/>
                    </a:lnTo>
                    <a:lnTo>
                      <a:pt x="575" y="456"/>
                    </a:lnTo>
                    <a:lnTo>
                      <a:pt x="573" y="456"/>
                    </a:lnTo>
                    <a:lnTo>
                      <a:pt x="571" y="456"/>
                    </a:lnTo>
                    <a:lnTo>
                      <a:pt x="570" y="455"/>
                    </a:lnTo>
                    <a:lnTo>
                      <a:pt x="570" y="453"/>
                    </a:lnTo>
                    <a:lnTo>
                      <a:pt x="569" y="451"/>
                    </a:lnTo>
                    <a:lnTo>
                      <a:pt x="569" y="449"/>
                    </a:lnTo>
                    <a:lnTo>
                      <a:pt x="571" y="449"/>
                    </a:lnTo>
                    <a:lnTo>
                      <a:pt x="573" y="448"/>
                    </a:lnTo>
                    <a:lnTo>
                      <a:pt x="573" y="447"/>
                    </a:lnTo>
                    <a:lnTo>
                      <a:pt x="572" y="445"/>
                    </a:lnTo>
                    <a:lnTo>
                      <a:pt x="572" y="443"/>
                    </a:lnTo>
                    <a:lnTo>
                      <a:pt x="571" y="440"/>
                    </a:lnTo>
                    <a:lnTo>
                      <a:pt x="573" y="440"/>
                    </a:lnTo>
                    <a:lnTo>
                      <a:pt x="575" y="440"/>
                    </a:lnTo>
                    <a:lnTo>
                      <a:pt x="578" y="440"/>
                    </a:lnTo>
                    <a:lnTo>
                      <a:pt x="580" y="439"/>
                    </a:lnTo>
                    <a:lnTo>
                      <a:pt x="580" y="438"/>
                    </a:lnTo>
                    <a:lnTo>
                      <a:pt x="579" y="436"/>
                    </a:lnTo>
                    <a:lnTo>
                      <a:pt x="579" y="434"/>
                    </a:lnTo>
                    <a:lnTo>
                      <a:pt x="578" y="432"/>
                    </a:lnTo>
                    <a:lnTo>
                      <a:pt x="580" y="432"/>
                    </a:lnTo>
                    <a:lnTo>
                      <a:pt x="582" y="431"/>
                    </a:lnTo>
                    <a:lnTo>
                      <a:pt x="582" y="430"/>
                    </a:lnTo>
                    <a:lnTo>
                      <a:pt x="581" y="428"/>
                    </a:lnTo>
                    <a:lnTo>
                      <a:pt x="583" y="428"/>
                    </a:lnTo>
                    <a:lnTo>
                      <a:pt x="586" y="427"/>
                    </a:lnTo>
                    <a:lnTo>
                      <a:pt x="585" y="426"/>
                    </a:lnTo>
                    <a:lnTo>
                      <a:pt x="585" y="423"/>
                    </a:lnTo>
                    <a:lnTo>
                      <a:pt x="587" y="423"/>
                    </a:lnTo>
                    <a:lnTo>
                      <a:pt x="589" y="422"/>
                    </a:lnTo>
                    <a:lnTo>
                      <a:pt x="588" y="420"/>
                    </a:lnTo>
                    <a:lnTo>
                      <a:pt x="588" y="419"/>
                    </a:lnTo>
                    <a:lnTo>
                      <a:pt x="590" y="418"/>
                    </a:lnTo>
                    <a:lnTo>
                      <a:pt x="593" y="418"/>
                    </a:lnTo>
                    <a:lnTo>
                      <a:pt x="593" y="420"/>
                    </a:lnTo>
                    <a:lnTo>
                      <a:pt x="594" y="422"/>
                    </a:lnTo>
                    <a:lnTo>
                      <a:pt x="596" y="422"/>
                    </a:lnTo>
                    <a:lnTo>
                      <a:pt x="598" y="422"/>
                    </a:lnTo>
                    <a:lnTo>
                      <a:pt x="597" y="420"/>
                    </a:lnTo>
                    <a:lnTo>
                      <a:pt x="597" y="418"/>
                    </a:lnTo>
                    <a:lnTo>
                      <a:pt x="595" y="418"/>
                    </a:lnTo>
                    <a:lnTo>
                      <a:pt x="593" y="418"/>
                    </a:lnTo>
                    <a:lnTo>
                      <a:pt x="591" y="417"/>
                    </a:lnTo>
                    <a:lnTo>
                      <a:pt x="591" y="415"/>
                    </a:lnTo>
                    <a:lnTo>
                      <a:pt x="594" y="414"/>
                    </a:lnTo>
                    <a:lnTo>
                      <a:pt x="596" y="414"/>
                    </a:lnTo>
                    <a:lnTo>
                      <a:pt x="596" y="413"/>
                    </a:lnTo>
                    <a:lnTo>
                      <a:pt x="595" y="411"/>
                    </a:lnTo>
                    <a:lnTo>
                      <a:pt x="594" y="409"/>
                    </a:lnTo>
                    <a:lnTo>
                      <a:pt x="594" y="406"/>
                    </a:lnTo>
                    <a:lnTo>
                      <a:pt x="596" y="405"/>
                    </a:lnTo>
                    <a:lnTo>
                      <a:pt x="598" y="406"/>
                    </a:lnTo>
                    <a:lnTo>
                      <a:pt x="602" y="405"/>
                    </a:lnTo>
                    <a:lnTo>
                      <a:pt x="606" y="405"/>
                    </a:lnTo>
                    <a:lnTo>
                      <a:pt x="608" y="405"/>
                    </a:lnTo>
                    <a:lnTo>
                      <a:pt x="611" y="405"/>
                    </a:lnTo>
                    <a:lnTo>
                      <a:pt x="611" y="403"/>
                    </a:lnTo>
                    <a:lnTo>
                      <a:pt x="610" y="401"/>
                    </a:lnTo>
                    <a:lnTo>
                      <a:pt x="608" y="397"/>
                    </a:lnTo>
                    <a:lnTo>
                      <a:pt x="607" y="393"/>
                    </a:lnTo>
                    <a:lnTo>
                      <a:pt x="607" y="390"/>
                    </a:lnTo>
                    <a:lnTo>
                      <a:pt x="607" y="389"/>
                    </a:lnTo>
                    <a:lnTo>
                      <a:pt x="608" y="388"/>
                    </a:lnTo>
                    <a:lnTo>
                      <a:pt x="612" y="388"/>
                    </a:lnTo>
                    <a:lnTo>
                      <a:pt x="614" y="388"/>
                    </a:lnTo>
                    <a:lnTo>
                      <a:pt x="616" y="388"/>
                    </a:lnTo>
                    <a:lnTo>
                      <a:pt x="615" y="386"/>
                    </a:lnTo>
                    <a:lnTo>
                      <a:pt x="615" y="384"/>
                    </a:lnTo>
                    <a:lnTo>
                      <a:pt x="614" y="382"/>
                    </a:lnTo>
                    <a:lnTo>
                      <a:pt x="614" y="381"/>
                    </a:lnTo>
                    <a:lnTo>
                      <a:pt x="616" y="380"/>
                    </a:lnTo>
                    <a:lnTo>
                      <a:pt x="618" y="380"/>
                    </a:lnTo>
                    <a:lnTo>
                      <a:pt x="620" y="380"/>
                    </a:lnTo>
                    <a:lnTo>
                      <a:pt x="622" y="380"/>
                    </a:lnTo>
                    <a:lnTo>
                      <a:pt x="624" y="380"/>
                    </a:lnTo>
                    <a:lnTo>
                      <a:pt x="627" y="380"/>
                    </a:lnTo>
                    <a:lnTo>
                      <a:pt x="625" y="378"/>
                    </a:lnTo>
                    <a:lnTo>
                      <a:pt x="625" y="376"/>
                    </a:lnTo>
                    <a:lnTo>
                      <a:pt x="628" y="376"/>
                    </a:lnTo>
                    <a:lnTo>
                      <a:pt x="630" y="376"/>
                    </a:lnTo>
                    <a:lnTo>
                      <a:pt x="632" y="376"/>
                    </a:lnTo>
                    <a:lnTo>
                      <a:pt x="634" y="376"/>
                    </a:lnTo>
                    <a:lnTo>
                      <a:pt x="634" y="373"/>
                    </a:lnTo>
                    <a:lnTo>
                      <a:pt x="633" y="371"/>
                    </a:lnTo>
                    <a:lnTo>
                      <a:pt x="631" y="371"/>
                    </a:lnTo>
                    <a:lnTo>
                      <a:pt x="629" y="371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30" y="367"/>
                    </a:lnTo>
                    <a:lnTo>
                      <a:pt x="632" y="367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6" y="365"/>
                    </a:lnTo>
                    <a:lnTo>
                      <a:pt x="635" y="363"/>
                    </a:lnTo>
                    <a:lnTo>
                      <a:pt x="633" y="363"/>
                    </a:lnTo>
                    <a:lnTo>
                      <a:pt x="631" y="363"/>
                    </a:lnTo>
                    <a:lnTo>
                      <a:pt x="631" y="361"/>
                    </a:lnTo>
                    <a:lnTo>
                      <a:pt x="630" y="359"/>
                    </a:lnTo>
                    <a:lnTo>
                      <a:pt x="632" y="359"/>
                    </a:lnTo>
                    <a:lnTo>
                      <a:pt x="634" y="359"/>
                    </a:lnTo>
                    <a:lnTo>
                      <a:pt x="634" y="356"/>
                    </a:lnTo>
                    <a:lnTo>
                      <a:pt x="633" y="354"/>
                    </a:lnTo>
                    <a:lnTo>
                      <a:pt x="636" y="354"/>
                    </a:lnTo>
                    <a:lnTo>
                      <a:pt x="638" y="354"/>
                    </a:lnTo>
                    <a:lnTo>
                      <a:pt x="638" y="356"/>
                    </a:lnTo>
                    <a:lnTo>
                      <a:pt x="638" y="359"/>
                    </a:lnTo>
                    <a:lnTo>
                      <a:pt x="640" y="359"/>
                    </a:lnTo>
                    <a:lnTo>
                      <a:pt x="643" y="359"/>
                    </a:lnTo>
                    <a:lnTo>
                      <a:pt x="645" y="359"/>
                    </a:lnTo>
                    <a:lnTo>
                      <a:pt x="647" y="359"/>
                    </a:lnTo>
                    <a:lnTo>
                      <a:pt x="652" y="359"/>
                    </a:lnTo>
                    <a:lnTo>
                      <a:pt x="651" y="356"/>
                    </a:lnTo>
                    <a:lnTo>
                      <a:pt x="651" y="354"/>
                    </a:lnTo>
                    <a:lnTo>
                      <a:pt x="649" y="354"/>
                    </a:lnTo>
                    <a:lnTo>
                      <a:pt x="647" y="354"/>
                    </a:lnTo>
                    <a:lnTo>
                      <a:pt x="645" y="354"/>
                    </a:lnTo>
                    <a:lnTo>
                      <a:pt x="643" y="354"/>
                    </a:lnTo>
                    <a:lnTo>
                      <a:pt x="641" y="352"/>
                    </a:lnTo>
                    <a:lnTo>
                      <a:pt x="641" y="350"/>
                    </a:lnTo>
                    <a:lnTo>
                      <a:pt x="640" y="346"/>
                    </a:lnTo>
                    <a:lnTo>
                      <a:pt x="643" y="346"/>
                    </a:lnTo>
                    <a:lnTo>
                      <a:pt x="645" y="346"/>
                    </a:lnTo>
                    <a:lnTo>
                      <a:pt x="645" y="348"/>
                    </a:lnTo>
                    <a:lnTo>
                      <a:pt x="646" y="350"/>
                    </a:lnTo>
                    <a:lnTo>
                      <a:pt x="648" y="350"/>
                    </a:lnTo>
                    <a:lnTo>
                      <a:pt x="650" y="350"/>
                    </a:lnTo>
                    <a:lnTo>
                      <a:pt x="649" y="348"/>
                    </a:lnTo>
                    <a:lnTo>
                      <a:pt x="649" y="346"/>
                    </a:lnTo>
                    <a:lnTo>
                      <a:pt x="647" y="346"/>
                    </a:lnTo>
                    <a:lnTo>
                      <a:pt x="645" y="346"/>
                    </a:lnTo>
                    <a:lnTo>
                      <a:pt x="644" y="344"/>
                    </a:lnTo>
                    <a:lnTo>
                      <a:pt x="644" y="342"/>
                    </a:lnTo>
                    <a:lnTo>
                      <a:pt x="646" y="342"/>
                    </a:lnTo>
                    <a:lnTo>
                      <a:pt x="648" y="342"/>
                    </a:lnTo>
                    <a:lnTo>
                      <a:pt x="650" y="342"/>
                    </a:lnTo>
                    <a:lnTo>
                      <a:pt x="652" y="342"/>
                    </a:lnTo>
                    <a:lnTo>
                      <a:pt x="652" y="339"/>
                    </a:lnTo>
                    <a:lnTo>
                      <a:pt x="651" y="337"/>
                    </a:lnTo>
                    <a:lnTo>
                      <a:pt x="651" y="335"/>
                    </a:lnTo>
                    <a:lnTo>
                      <a:pt x="650" y="333"/>
                    </a:lnTo>
                    <a:lnTo>
                      <a:pt x="652" y="333"/>
                    </a:lnTo>
                    <a:lnTo>
                      <a:pt x="654" y="333"/>
                    </a:lnTo>
                    <a:lnTo>
                      <a:pt x="654" y="331"/>
                    </a:lnTo>
                    <a:lnTo>
                      <a:pt x="653" y="329"/>
                    </a:lnTo>
                    <a:lnTo>
                      <a:pt x="655" y="329"/>
                    </a:lnTo>
                    <a:lnTo>
                      <a:pt x="657" y="329"/>
                    </a:lnTo>
                    <a:lnTo>
                      <a:pt x="657" y="327"/>
                    </a:lnTo>
                    <a:lnTo>
                      <a:pt x="657" y="325"/>
                    </a:lnTo>
                    <a:lnTo>
                      <a:pt x="660" y="325"/>
                    </a:lnTo>
                    <a:lnTo>
                      <a:pt x="662" y="325"/>
                    </a:lnTo>
                    <a:lnTo>
                      <a:pt x="661" y="322"/>
                    </a:lnTo>
                    <a:lnTo>
                      <a:pt x="661" y="320"/>
                    </a:lnTo>
                    <a:lnTo>
                      <a:pt x="660" y="318"/>
                    </a:lnTo>
                    <a:lnTo>
                      <a:pt x="660" y="317"/>
                    </a:lnTo>
                    <a:lnTo>
                      <a:pt x="662" y="316"/>
                    </a:lnTo>
                    <a:lnTo>
                      <a:pt x="664" y="316"/>
                    </a:lnTo>
                    <a:lnTo>
                      <a:pt x="665" y="318"/>
                    </a:lnTo>
                    <a:lnTo>
                      <a:pt x="665" y="320"/>
                    </a:lnTo>
                    <a:lnTo>
                      <a:pt x="667" y="320"/>
                    </a:lnTo>
                    <a:lnTo>
                      <a:pt x="669" y="320"/>
                    </a:lnTo>
                    <a:lnTo>
                      <a:pt x="669" y="318"/>
                    </a:lnTo>
                    <a:lnTo>
                      <a:pt x="668" y="316"/>
                    </a:lnTo>
                    <a:lnTo>
                      <a:pt x="668" y="314"/>
                    </a:lnTo>
                    <a:lnTo>
                      <a:pt x="667" y="312"/>
                    </a:lnTo>
                    <a:lnTo>
                      <a:pt x="667" y="310"/>
                    </a:lnTo>
                    <a:lnTo>
                      <a:pt x="666" y="309"/>
                    </a:lnTo>
                    <a:lnTo>
                      <a:pt x="668" y="308"/>
                    </a:lnTo>
                    <a:lnTo>
                      <a:pt x="670" y="308"/>
                    </a:lnTo>
                    <a:lnTo>
                      <a:pt x="672" y="308"/>
                    </a:lnTo>
                    <a:lnTo>
                      <a:pt x="674" y="308"/>
                    </a:lnTo>
                    <a:lnTo>
                      <a:pt x="677" y="308"/>
                    </a:lnTo>
                    <a:lnTo>
                      <a:pt x="679" y="308"/>
                    </a:lnTo>
                    <a:lnTo>
                      <a:pt x="679" y="305"/>
                    </a:lnTo>
                    <a:lnTo>
                      <a:pt x="679" y="303"/>
                    </a:lnTo>
                    <a:lnTo>
                      <a:pt x="678" y="300"/>
                    </a:lnTo>
                    <a:lnTo>
                      <a:pt x="677" y="297"/>
                    </a:lnTo>
                    <a:lnTo>
                      <a:pt x="677" y="296"/>
                    </a:lnTo>
                    <a:lnTo>
                      <a:pt x="679" y="295"/>
                    </a:lnTo>
                    <a:lnTo>
                      <a:pt x="681" y="296"/>
                    </a:lnTo>
                    <a:lnTo>
                      <a:pt x="683" y="296"/>
                    </a:lnTo>
                    <a:lnTo>
                      <a:pt x="685" y="295"/>
                    </a:lnTo>
                    <a:lnTo>
                      <a:pt x="687" y="296"/>
                    </a:lnTo>
                    <a:lnTo>
                      <a:pt x="689" y="295"/>
                    </a:lnTo>
                    <a:lnTo>
                      <a:pt x="689" y="293"/>
                    </a:lnTo>
                    <a:lnTo>
                      <a:pt x="688" y="290"/>
                    </a:lnTo>
                    <a:lnTo>
                      <a:pt x="690" y="290"/>
                    </a:lnTo>
                    <a:lnTo>
                      <a:pt x="693" y="290"/>
                    </a:lnTo>
                    <a:lnTo>
                      <a:pt x="693" y="288"/>
                    </a:lnTo>
                    <a:lnTo>
                      <a:pt x="691" y="286"/>
                    </a:lnTo>
                    <a:lnTo>
                      <a:pt x="689" y="286"/>
                    </a:lnTo>
                    <a:lnTo>
                      <a:pt x="687" y="287"/>
                    </a:lnTo>
                    <a:lnTo>
                      <a:pt x="687" y="285"/>
                    </a:lnTo>
                    <a:lnTo>
                      <a:pt x="686" y="283"/>
                    </a:lnTo>
                    <a:lnTo>
                      <a:pt x="688" y="283"/>
                    </a:lnTo>
                    <a:lnTo>
                      <a:pt x="690" y="283"/>
                    </a:lnTo>
                    <a:lnTo>
                      <a:pt x="691" y="285"/>
                    </a:lnTo>
                    <a:lnTo>
                      <a:pt x="691" y="286"/>
                    </a:lnTo>
                    <a:lnTo>
                      <a:pt x="694" y="286"/>
                    </a:lnTo>
                    <a:lnTo>
                      <a:pt x="696" y="286"/>
                    </a:lnTo>
                    <a:lnTo>
                      <a:pt x="696" y="285"/>
                    </a:lnTo>
                    <a:lnTo>
                      <a:pt x="695" y="282"/>
                    </a:lnTo>
                    <a:lnTo>
                      <a:pt x="695" y="280"/>
                    </a:lnTo>
                    <a:lnTo>
                      <a:pt x="695" y="279"/>
                    </a:lnTo>
                    <a:lnTo>
                      <a:pt x="691" y="279"/>
                    </a:lnTo>
                    <a:lnTo>
                      <a:pt x="690" y="279"/>
                    </a:lnTo>
                    <a:lnTo>
                      <a:pt x="689" y="277"/>
                    </a:lnTo>
                    <a:lnTo>
                      <a:pt x="689" y="275"/>
                    </a:lnTo>
                    <a:lnTo>
                      <a:pt x="691" y="275"/>
                    </a:lnTo>
                    <a:lnTo>
                      <a:pt x="694" y="275"/>
                    </a:lnTo>
                    <a:lnTo>
                      <a:pt x="696" y="275"/>
                    </a:lnTo>
                    <a:lnTo>
                      <a:pt x="698" y="275"/>
                    </a:lnTo>
                    <a:lnTo>
                      <a:pt x="697" y="272"/>
                    </a:lnTo>
                    <a:lnTo>
                      <a:pt x="697" y="270"/>
                    </a:lnTo>
                    <a:lnTo>
                      <a:pt x="699" y="270"/>
                    </a:lnTo>
                    <a:lnTo>
                      <a:pt x="701" y="270"/>
                    </a:lnTo>
                    <a:lnTo>
                      <a:pt x="703" y="270"/>
                    </a:lnTo>
                    <a:lnTo>
                      <a:pt x="705" y="270"/>
                    </a:lnTo>
                    <a:lnTo>
                      <a:pt x="705" y="268"/>
                    </a:lnTo>
                    <a:lnTo>
                      <a:pt x="704" y="266"/>
                    </a:lnTo>
                    <a:lnTo>
                      <a:pt x="703" y="262"/>
                    </a:lnTo>
                    <a:lnTo>
                      <a:pt x="703" y="260"/>
                    </a:lnTo>
                    <a:lnTo>
                      <a:pt x="702" y="258"/>
                    </a:lnTo>
                    <a:lnTo>
                      <a:pt x="704" y="258"/>
                    </a:lnTo>
                    <a:lnTo>
                      <a:pt x="706" y="258"/>
                    </a:lnTo>
                    <a:lnTo>
                      <a:pt x="707" y="260"/>
                    </a:lnTo>
                    <a:lnTo>
                      <a:pt x="707" y="262"/>
                    </a:lnTo>
                    <a:lnTo>
                      <a:pt x="710" y="262"/>
                    </a:lnTo>
                    <a:lnTo>
                      <a:pt x="712" y="262"/>
                    </a:lnTo>
                    <a:lnTo>
                      <a:pt x="712" y="260"/>
                    </a:lnTo>
                    <a:lnTo>
                      <a:pt x="711" y="258"/>
                    </a:lnTo>
                    <a:lnTo>
                      <a:pt x="711" y="255"/>
                    </a:lnTo>
                    <a:lnTo>
                      <a:pt x="711" y="253"/>
                    </a:lnTo>
                    <a:lnTo>
                      <a:pt x="710" y="251"/>
                    </a:lnTo>
                    <a:lnTo>
                      <a:pt x="710" y="249"/>
                    </a:lnTo>
                    <a:lnTo>
                      <a:pt x="712" y="249"/>
                    </a:lnTo>
                    <a:lnTo>
                      <a:pt x="714" y="249"/>
                    </a:lnTo>
                    <a:lnTo>
                      <a:pt x="713" y="247"/>
                    </a:lnTo>
                    <a:lnTo>
                      <a:pt x="713" y="245"/>
                    </a:lnTo>
                    <a:lnTo>
                      <a:pt x="715" y="245"/>
                    </a:lnTo>
                    <a:lnTo>
                      <a:pt x="717" y="245"/>
                    </a:lnTo>
                    <a:lnTo>
                      <a:pt x="719" y="245"/>
                    </a:lnTo>
                    <a:lnTo>
                      <a:pt x="721" y="245"/>
                    </a:lnTo>
                    <a:lnTo>
                      <a:pt x="723" y="245"/>
                    </a:lnTo>
                    <a:lnTo>
                      <a:pt x="726" y="245"/>
                    </a:lnTo>
                    <a:lnTo>
                      <a:pt x="726" y="243"/>
                    </a:lnTo>
                    <a:lnTo>
                      <a:pt x="724" y="240"/>
                    </a:lnTo>
                    <a:lnTo>
                      <a:pt x="728" y="240"/>
                    </a:lnTo>
                    <a:lnTo>
                      <a:pt x="730" y="240"/>
                    </a:lnTo>
                    <a:lnTo>
                      <a:pt x="729" y="238"/>
                    </a:lnTo>
                    <a:lnTo>
                      <a:pt x="729" y="236"/>
                    </a:lnTo>
                    <a:lnTo>
                      <a:pt x="731" y="236"/>
                    </a:lnTo>
                    <a:lnTo>
                      <a:pt x="733" y="236"/>
                    </a:lnTo>
                    <a:lnTo>
                      <a:pt x="732" y="234"/>
                    </a:lnTo>
                    <a:lnTo>
                      <a:pt x="732" y="232"/>
                    </a:lnTo>
                    <a:lnTo>
                      <a:pt x="730" y="232"/>
                    </a:lnTo>
                    <a:lnTo>
                      <a:pt x="728" y="232"/>
                    </a:lnTo>
                    <a:lnTo>
                      <a:pt x="727" y="230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31" y="228"/>
                    </a:lnTo>
                    <a:lnTo>
                      <a:pt x="731" y="226"/>
                    </a:lnTo>
                    <a:lnTo>
                      <a:pt x="730" y="223"/>
                    </a:lnTo>
                    <a:lnTo>
                      <a:pt x="732" y="223"/>
                    </a:lnTo>
                    <a:lnTo>
                      <a:pt x="734" y="223"/>
                    </a:lnTo>
                    <a:lnTo>
                      <a:pt x="735" y="226"/>
                    </a:lnTo>
                    <a:lnTo>
                      <a:pt x="735" y="228"/>
                    </a:lnTo>
                    <a:lnTo>
                      <a:pt x="737" y="228"/>
                    </a:lnTo>
                    <a:lnTo>
                      <a:pt x="739" y="228"/>
                    </a:lnTo>
                    <a:lnTo>
                      <a:pt x="739" y="226"/>
                    </a:lnTo>
                    <a:lnTo>
                      <a:pt x="738" y="223"/>
                    </a:lnTo>
                    <a:lnTo>
                      <a:pt x="738" y="221"/>
                    </a:lnTo>
                    <a:lnTo>
                      <a:pt x="738" y="219"/>
                    </a:lnTo>
                    <a:lnTo>
                      <a:pt x="737" y="217"/>
                    </a:lnTo>
                    <a:lnTo>
                      <a:pt x="737" y="216"/>
                    </a:lnTo>
                    <a:lnTo>
                      <a:pt x="739" y="216"/>
                    </a:lnTo>
                    <a:lnTo>
                      <a:pt x="741" y="216"/>
                    </a:lnTo>
                    <a:lnTo>
                      <a:pt x="740" y="214"/>
                    </a:lnTo>
                    <a:lnTo>
                      <a:pt x="740" y="212"/>
                    </a:lnTo>
                    <a:lnTo>
                      <a:pt x="743" y="212"/>
                    </a:lnTo>
                    <a:lnTo>
                      <a:pt x="745" y="212"/>
                    </a:lnTo>
                    <a:lnTo>
                      <a:pt x="745" y="210"/>
                    </a:lnTo>
                    <a:lnTo>
                      <a:pt x="744" y="208"/>
                    </a:lnTo>
                    <a:lnTo>
                      <a:pt x="746" y="208"/>
                    </a:lnTo>
                    <a:lnTo>
                      <a:pt x="748" y="208"/>
                    </a:lnTo>
                    <a:lnTo>
                      <a:pt x="748" y="205"/>
                    </a:lnTo>
                    <a:lnTo>
                      <a:pt x="748" y="203"/>
                    </a:lnTo>
                    <a:lnTo>
                      <a:pt x="750" y="203"/>
                    </a:lnTo>
                    <a:lnTo>
                      <a:pt x="752" y="203"/>
                    </a:lnTo>
                    <a:lnTo>
                      <a:pt x="752" y="205"/>
                    </a:lnTo>
                    <a:lnTo>
                      <a:pt x="752" y="208"/>
                    </a:lnTo>
                    <a:lnTo>
                      <a:pt x="755" y="208"/>
                    </a:lnTo>
                    <a:lnTo>
                      <a:pt x="756" y="208"/>
                    </a:lnTo>
                    <a:lnTo>
                      <a:pt x="756" y="205"/>
                    </a:lnTo>
                    <a:lnTo>
                      <a:pt x="756" y="203"/>
                    </a:lnTo>
                    <a:lnTo>
                      <a:pt x="755" y="199"/>
                    </a:lnTo>
                    <a:lnTo>
                      <a:pt x="754" y="197"/>
                    </a:lnTo>
                    <a:lnTo>
                      <a:pt x="754" y="195"/>
                    </a:lnTo>
                    <a:lnTo>
                      <a:pt x="756" y="195"/>
                    </a:lnTo>
                    <a:lnTo>
                      <a:pt x="758" y="195"/>
                    </a:lnTo>
                    <a:lnTo>
                      <a:pt x="758" y="193"/>
                    </a:lnTo>
                    <a:lnTo>
                      <a:pt x="757" y="191"/>
                    </a:lnTo>
                    <a:lnTo>
                      <a:pt x="760" y="191"/>
                    </a:lnTo>
                    <a:lnTo>
                      <a:pt x="762" y="191"/>
                    </a:lnTo>
                    <a:lnTo>
                      <a:pt x="763" y="193"/>
                    </a:lnTo>
                    <a:lnTo>
                      <a:pt x="763" y="195"/>
                    </a:lnTo>
                    <a:lnTo>
                      <a:pt x="765" y="195"/>
                    </a:lnTo>
                    <a:lnTo>
                      <a:pt x="767" y="195"/>
                    </a:lnTo>
                    <a:lnTo>
                      <a:pt x="767" y="193"/>
                    </a:lnTo>
                    <a:lnTo>
                      <a:pt x="766" y="191"/>
                    </a:lnTo>
                    <a:lnTo>
                      <a:pt x="766" y="188"/>
                    </a:lnTo>
                    <a:lnTo>
                      <a:pt x="766" y="186"/>
                    </a:lnTo>
                    <a:lnTo>
                      <a:pt x="765" y="184"/>
                    </a:lnTo>
                    <a:lnTo>
                      <a:pt x="765" y="182"/>
                    </a:lnTo>
                    <a:lnTo>
                      <a:pt x="767" y="182"/>
                    </a:lnTo>
                    <a:lnTo>
                      <a:pt x="769" y="182"/>
                    </a:lnTo>
                    <a:lnTo>
                      <a:pt x="768" y="180"/>
                    </a:lnTo>
                    <a:lnTo>
                      <a:pt x="768" y="178"/>
                    </a:lnTo>
                    <a:lnTo>
                      <a:pt x="770" y="178"/>
                    </a:lnTo>
                    <a:lnTo>
                      <a:pt x="772" y="178"/>
                    </a:lnTo>
                    <a:lnTo>
                      <a:pt x="772" y="176"/>
                    </a:lnTo>
                    <a:lnTo>
                      <a:pt x="771" y="173"/>
                    </a:lnTo>
                    <a:lnTo>
                      <a:pt x="773" y="173"/>
                    </a:lnTo>
                    <a:lnTo>
                      <a:pt x="776" y="173"/>
                    </a:lnTo>
                    <a:lnTo>
                      <a:pt x="777" y="176"/>
                    </a:lnTo>
                    <a:lnTo>
                      <a:pt x="777" y="178"/>
                    </a:lnTo>
                    <a:lnTo>
                      <a:pt x="779" y="178"/>
                    </a:lnTo>
                    <a:lnTo>
                      <a:pt x="781" y="178"/>
                    </a:lnTo>
                    <a:lnTo>
                      <a:pt x="781" y="176"/>
                    </a:lnTo>
                    <a:lnTo>
                      <a:pt x="780" y="173"/>
                    </a:lnTo>
                    <a:lnTo>
                      <a:pt x="780" y="171"/>
                    </a:lnTo>
                    <a:lnTo>
                      <a:pt x="780" y="169"/>
                    </a:lnTo>
                    <a:lnTo>
                      <a:pt x="782" y="169"/>
                    </a:lnTo>
                    <a:lnTo>
                      <a:pt x="784" y="169"/>
                    </a:lnTo>
                    <a:lnTo>
                      <a:pt x="784" y="167"/>
                    </a:lnTo>
                    <a:lnTo>
                      <a:pt x="783" y="166"/>
                    </a:lnTo>
                    <a:lnTo>
                      <a:pt x="781" y="165"/>
                    </a:lnTo>
                    <a:lnTo>
                      <a:pt x="779" y="166"/>
                    </a:lnTo>
                    <a:lnTo>
                      <a:pt x="779" y="164"/>
                    </a:lnTo>
                    <a:lnTo>
                      <a:pt x="778" y="162"/>
                    </a:lnTo>
                    <a:lnTo>
                      <a:pt x="780" y="162"/>
                    </a:lnTo>
                    <a:lnTo>
                      <a:pt x="782" y="162"/>
                    </a:lnTo>
                    <a:lnTo>
                      <a:pt x="784" y="162"/>
                    </a:lnTo>
                    <a:lnTo>
                      <a:pt x="786" y="162"/>
                    </a:lnTo>
                    <a:lnTo>
                      <a:pt x="786" y="160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0" y="158"/>
                    </a:lnTo>
                    <a:lnTo>
                      <a:pt x="790" y="160"/>
                    </a:lnTo>
                    <a:lnTo>
                      <a:pt x="790" y="162"/>
                    </a:lnTo>
                    <a:lnTo>
                      <a:pt x="794" y="162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5" y="158"/>
                    </a:lnTo>
                    <a:lnTo>
                      <a:pt x="794" y="153"/>
                    </a:lnTo>
                    <a:lnTo>
                      <a:pt x="793" y="149"/>
                    </a:lnTo>
                    <a:lnTo>
                      <a:pt x="793" y="147"/>
                    </a:lnTo>
                    <a:lnTo>
                      <a:pt x="793" y="145"/>
                    </a:lnTo>
                    <a:lnTo>
                      <a:pt x="795" y="145"/>
                    </a:lnTo>
                    <a:lnTo>
                      <a:pt x="797" y="145"/>
                    </a:lnTo>
                    <a:lnTo>
                      <a:pt x="799" y="145"/>
                    </a:lnTo>
                    <a:lnTo>
                      <a:pt x="801" y="145"/>
                    </a:lnTo>
                    <a:lnTo>
                      <a:pt x="800" y="143"/>
                    </a:lnTo>
                    <a:lnTo>
                      <a:pt x="800" y="141"/>
                    </a:lnTo>
                    <a:lnTo>
                      <a:pt x="802" y="141"/>
                    </a:lnTo>
                    <a:lnTo>
                      <a:pt x="804" y="141"/>
                    </a:lnTo>
                    <a:lnTo>
                      <a:pt x="804" y="139"/>
                    </a:lnTo>
                    <a:lnTo>
                      <a:pt x="803" y="137"/>
                    </a:lnTo>
                    <a:lnTo>
                      <a:pt x="805" y="137"/>
                    </a:lnTo>
                    <a:lnTo>
                      <a:pt x="807" y="137"/>
                    </a:lnTo>
                    <a:lnTo>
                      <a:pt x="807" y="135"/>
                    </a:lnTo>
                    <a:lnTo>
                      <a:pt x="807" y="133"/>
                    </a:lnTo>
                    <a:lnTo>
                      <a:pt x="810" y="133"/>
                    </a:lnTo>
                    <a:lnTo>
                      <a:pt x="812" y="133"/>
                    </a:lnTo>
                    <a:lnTo>
                      <a:pt x="812" y="131"/>
                    </a:lnTo>
                    <a:lnTo>
                      <a:pt x="811" y="129"/>
                    </a:lnTo>
                    <a:lnTo>
                      <a:pt x="810" y="127"/>
                    </a:lnTo>
                    <a:lnTo>
                      <a:pt x="810" y="125"/>
                    </a:lnTo>
                    <a:lnTo>
                      <a:pt x="812" y="125"/>
                    </a:lnTo>
                    <a:lnTo>
                      <a:pt x="814" y="125"/>
                    </a:lnTo>
                    <a:lnTo>
                      <a:pt x="814" y="122"/>
                    </a:lnTo>
                    <a:lnTo>
                      <a:pt x="814" y="120"/>
                    </a:lnTo>
                    <a:lnTo>
                      <a:pt x="816" y="120"/>
                    </a:lnTo>
                    <a:lnTo>
                      <a:pt x="818" y="120"/>
                    </a:lnTo>
                    <a:lnTo>
                      <a:pt x="817" y="118"/>
                    </a:lnTo>
                    <a:lnTo>
                      <a:pt x="817" y="116"/>
                    </a:lnTo>
                    <a:lnTo>
                      <a:pt x="819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0" y="112"/>
                    </a:lnTo>
                    <a:lnTo>
                      <a:pt x="822" y="112"/>
                    </a:lnTo>
                    <a:lnTo>
                      <a:pt x="824" y="112"/>
                    </a:lnTo>
                    <a:lnTo>
                      <a:pt x="826" y="114"/>
                    </a:lnTo>
                    <a:lnTo>
                      <a:pt x="826" y="116"/>
                    </a:lnTo>
                    <a:lnTo>
                      <a:pt x="823" y="116"/>
                    </a:lnTo>
                    <a:lnTo>
                      <a:pt x="821" y="116"/>
                    </a:lnTo>
                    <a:lnTo>
                      <a:pt x="821" y="118"/>
                    </a:lnTo>
                    <a:lnTo>
                      <a:pt x="822" y="120"/>
                    </a:lnTo>
                    <a:lnTo>
                      <a:pt x="820" y="120"/>
                    </a:lnTo>
                    <a:lnTo>
                      <a:pt x="818" y="120"/>
                    </a:lnTo>
                    <a:lnTo>
                      <a:pt x="818" y="122"/>
                    </a:lnTo>
                    <a:lnTo>
                      <a:pt x="818" y="125"/>
                    </a:lnTo>
                    <a:lnTo>
                      <a:pt x="820" y="125"/>
                    </a:lnTo>
                    <a:lnTo>
                      <a:pt x="822" y="125"/>
                    </a:lnTo>
                    <a:lnTo>
                      <a:pt x="822" y="122"/>
                    </a:lnTo>
                    <a:lnTo>
                      <a:pt x="822" y="120"/>
                    </a:lnTo>
                    <a:lnTo>
                      <a:pt x="824" y="120"/>
                    </a:lnTo>
                    <a:lnTo>
                      <a:pt x="827" y="120"/>
                    </a:lnTo>
                    <a:lnTo>
                      <a:pt x="826" y="118"/>
                    </a:lnTo>
                    <a:lnTo>
                      <a:pt x="826" y="116"/>
                    </a:lnTo>
                    <a:lnTo>
                      <a:pt x="828" y="116"/>
                    </a:lnTo>
                    <a:lnTo>
                      <a:pt x="830" y="116"/>
                    </a:lnTo>
                    <a:lnTo>
                      <a:pt x="830" y="114"/>
                    </a:lnTo>
                    <a:lnTo>
                      <a:pt x="829" y="112"/>
                    </a:lnTo>
                    <a:lnTo>
                      <a:pt x="829" y="111"/>
                    </a:lnTo>
                    <a:lnTo>
                      <a:pt x="829" y="109"/>
                    </a:lnTo>
                    <a:lnTo>
                      <a:pt x="828" y="106"/>
                    </a:lnTo>
                    <a:lnTo>
                      <a:pt x="828" y="104"/>
                    </a:lnTo>
                    <a:lnTo>
                      <a:pt x="830" y="104"/>
                    </a:lnTo>
                    <a:lnTo>
                      <a:pt x="832" y="104"/>
                    </a:lnTo>
                    <a:lnTo>
                      <a:pt x="832" y="102"/>
                    </a:lnTo>
                    <a:lnTo>
                      <a:pt x="831" y="100"/>
                    </a:lnTo>
                    <a:lnTo>
                      <a:pt x="833" y="100"/>
                    </a:lnTo>
                    <a:lnTo>
                      <a:pt x="835" y="100"/>
                    </a:lnTo>
                    <a:lnTo>
                      <a:pt x="837" y="100"/>
                    </a:lnTo>
                    <a:lnTo>
                      <a:pt x="839" y="100"/>
                    </a:lnTo>
                    <a:lnTo>
                      <a:pt x="839" y="98"/>
                    </a:lnTo>
                    <a:lnTo>
                      <a:pt x="839" y="96"/>
                    </a:lnTo>
                    <a:lnTo>
                      <a:pt x="838" y="94"/>
                    </a:lnTo>
                    <a:lnTo>
                      <a:pt x="838" y="92"/>
                    </a:lnTo>
                    <a:lnTo>
                      <a:pt x="840" y="92"/>
                    </a:lnTo>
                    <a:lnTo>
                      <a:pt x="843" y="92"/>
                    </a:lnTo>
                    <a:lnTo>
                      <a:pt x="843" y="94"/>
                    </a:lnTo>
                    <a:lnTo>
                      <a:pt x="844" y="96"/>
                    </a:lnTo>
                    <a:lnTo>
                      <a:pt x="846" y="96"/>
                    </a:lnTo>
                    <a:lnTo>
                      <a:pt x="848" y="96"/>
                    </a:lnTo>
                    <a:lnTo>
                      <a:pt x="847" y="94"/>
                    </a:lnTo>
                    <a:lnTo>
                      <a:pt x="847" y="92"/>
                    </a:lnTo>
                    <a:lnTo>
                      <a:pt x="849" y="92"/>
                    </a:lnTo>
                    <a:lnTo>
                      <a:pt x="851" y="92"/>
                    </a:lnTo>
                    <a:lnTo>
                      <a:pt x="860" y="93"/>
                    </a:lnTo>
                    <a:lnTo>
                      <a:pt x="860" y="91"/>
                    </a:lnTo>
                    <a:lnTo>
                      <a:pt x="860" y="88"/>
                    </a:lnTo>
                    <a:lnTo>
                      <a:pt x="859" y="86"/>
                    </a:lnTo>
                    <a:lnTo>
                      <a:pt x="859" y="84"/>
                    </a:lnTo>
                    <a:lnTo>
                      <a:pt x="856" y="84"/>
                    </a:lnTo>
                    <a:lnTo>
                      <a:pt x="854" y="84"/>
                    </a:lnTo>
                    <a:lnTo>
                      <a:pt x="854" y="86"/>
                    </a:lnTo>
                    <a:lnTo>
                      <a:pt x="855" y="88"/>
                    </a:lnTo>
                    <a:lnTo>
                      <a:pt x="853" y="88"/>
                    </a:lnTo>
                    <a:lnTo>
                      <a:pt x="851" y="88"/>
                    </a:lnTo>
                    <a:lnTo>
                      <a:pt x="848" y="88"/>
                    </a:lnTo>
                    <a:lnTo>
                      <a:pt x="846" y="87"/>
                    </a:lnTo>
                    <a:lnTo>
                      <a:pt x="846" y="87"/>
                    </a:lnTo>
                    <a:lnTo>
                      <a:pt x="846" y="86"/>
                    </a:lnTo>
                    <a:lnTo>
                      <a:pt x="846" y="84"/>
                    </a:lnTo>
                    <a:lnTo>
                      <a:pt x="846" y="83"/>
                    </a:lnTo>
                    <a:lnTo>
                      <a:pt x="848" y="83"/>
                    </a:lnTo>
                    <a:lnTo>
                      <a:pt x="850" y="84"/>
                    </a:lnTo>
                    <a:lnTo>
                      <a:pt x="849" y="82"/>
                    </a:lnTo>
                    <a:lnTo>
                      <a:pt x="849" y="80"/>
                    </a:lnTo>
                    <a:lnTo>
                      <a:pt x="851" y="80"/>
                    </a:lnTo>
                    <a:lnTo>
                      <a:pt x="853" y="80"/>
                    </a:lnTo>
                    <a:lnTo>
                      <a:pt x="853" y="78"/>
                    </a:lnTo>
                    <a:lnTo>
                      <a:pt x="853" y="76"/>
                    </a:lnTo>
                    <a:lnTo>
                      <a:pt x="855" y="76"/>
                    </a:lnTo>
                    <a:lnTo>
                      <a:pt x="857" y="76"/>
                    </a:lnTo>
                    <a:lnTo>
                      <a:pt x="856" y="74"/>
                    </a:lnTo>
                    <a:lnTo>
                      <a:pt x="856" y="71"/>
                    </a:lnTo>
                    <a:lnTo>
                      <a:pt x="859" y="71"/>
                    </a:lnTo>
                    <a:lnTo>
                      <a:pt x="861" y="71"/>
                    </a:lnTo>
                    <a:lnTo>
                      <a:pt x="863" y="71"/>
                    </a:lnTo>
                    <a:lnTo>
                      <a:pt x="865" y="71"/>
                    </a:lnTo>
                    <a:lnTo>
                      <a:pt x="865" y="69"/>
                    </a:lnTo>
                    <a:lnTo>
                      <a:pt x="865" y="68"/>
                    </a:lnTo>
                    <a:lnTo>
                      <a:pt x="867" y="68"/>
                    </a:lnTo>
                    <a:lnTo>
                      <a:pt x="869" y="68"/>
                    </a:lnTo>
                    <a:lnTo>
                      <a:pt x="868" y="66"/>
                    </a:lnTo>
                    <a:lnTo>
                      <a:pt x="868" y="64"/>
                    </a:lnTo>
                    <a:lnTo>
                      <a:pt x="868" y="62"/>
                    </a:lnTo>
                    <a:lnTo>
                      <a:pt x="867" y="60"/>
                    </a:lnTo>
                    <a:lnTo>
                      <a:pt x="869" y="60"/>
                    </a:lnTo>
                    <a:lnTo>
                      <a:pt x="871" y="60"/>
                    </a:lnTo>
                    <a:lnTo>
                      <a:pt x="871" y="58"/>
                    </a:lnTo>
                    <a:lnTo>
                      <a:pt x="871" y="55"/>
                    </a:lnTo>
                    <a:lnTo>
                      <a:pt x="873" y="55"/>
                    </a:lnTo>
                    <a:lnTo>
                      <a:pt x="876" y="55"/>
                    </a:lnTo>
                    <a:lnTo>
                      <a:pt x="878" y="55"/>
                    </a:lnTo>
                    <a:lnTo>
                      <a:pt x="880" y="55"/>
                    </a:lnTo>
                    <a:lnTo>
                      <a:pt x="880" y="53"/>
                    </a:lnTo>
                    <a:lnTo>
                      <a:pt x="879" y="51"/>
                    </a:lnTo>
                    <a:lnTo>
                      <a:pt x="879" y="47"/>
                    </a:lnTo>
                    <a:lnTo>
                      <a:pt x="878" y="45"/>
                    </a:lnTo>
                    <a:lnTo>
                      <a:pt x="878" y="44"/>
                    </a:lnTo>
                    <a:lnTo>
                      <a:pt x="880" y="44"/>
                    </a:lnTo>
                    <a:lnTo>
                      <a:pt x="882" y="44"/>
                    </a:lnTo>
                    <a:lnTo>
                      <a:pt x="882" y="46"/>
                    </a:lnTo>
                    <a:lnTo>
                      <a:pt x="883" y="48"/>
                    </a:lnTo>
                    <a:lnTo>
                      <a:pt x="885" y="48"/>
                    </a:lnTo>
                    <a:lnTo>
                      <a:pt x="887" y="48"/>
                    </a:lnTo>
                    <a:lnTo>
                      <a:pt x="891" y="48"/>
                    </a:lnTo>
                    <a:lnTo>
                      <a:pt x="894" y="48"/>
                    </a:lnTo>
                    <a:lnTo>
                      <a:pt x="896" y="48"/>
                    </a:lnTo>
                    <a:lnTo>
                      <a:pt x="895" y="39"/>
                    </a:lnTo>
                    <a:lnTo>
                      <a:pt x="894" y="37"/>
                    </a:lnTo>
                    <a:lnTo>
                      <a:pt x="894" y="35"/>
                    </a:lnTo>
                    <a:lnTo>
                      <a:pt x="896" y="35"/>
                    </a:lnTo>
                    <a:lnTo>
                      <a:pt x="898" y="36"/>
                    </a:lnTo>
                    <a:lnTo>
                      <a:pt x="898" y="33"/>
                    </a:lnTo>
                    <a:lnTo>
                      <a:pt x="897" y="32"/>
                    </a:lnTo>
                    <a:lnTo>
                      <a:pt x="899" y="32"/>
                    </a:lnTo>
                    <a:lnTo>
                      <a:pt x="901" y="32"/>
                    </a:lnTo>
                    <a:lnTo>
                      <a:pt x="902" y="34"/>
                    </a:lnTo>
                    <a:lnTo>
                      <a:pt x="902" y="36"/>
                    </a:lnTo>
                    <a:lnTo>
                      <a:pt x="904" y="36"/>
                    </a:lnTo>
                    <a:lnTo>
                      <a:pt x="906" y="36"/>
                    </a:lnTo>
                    <a:lnTo>
                      <a:pt x="906" y="34"/>
                    </a:lnTo>
                    <a:lnTo>
                      <a:pt x="905" y="32"/>
                    </a:lnTo>
                    <a:lnTo>
                      <a:pt x="903" y="32"/>
                    </a:lnTo>
                    <a:lnTo>
                      <a:pt x="901" y="32"/>
                    </a:lnTo>
                    <a:lnTo>
                      <a:pt x="901" y="30"/>
                    </a:lnTo>
                    <a:lnTo>
                      <a:pt x="901" y="28"/>
                    </a:lnTo>
                    <a:lnTo>
                      <a:pt x="903" y="28"/>
                    </a:lnTo>
                    <a:lnTo>
                      <a:pt x="905" y="28"/>
                    </a:lnTo>
                    <a:lnTo>
                      <a:pt x="904" y="26"/>
                    </a:lnTo>
                    <a:lnTo>
                      <a:pt x="904" y="24"/>
                    </a:lnTo>
                    <a:lnTo>
                      <a:pt x="906" y="24"/>
                    </a:lnTo>
                    <a:lnTo>
                      <a:pt x="909" y="24"/>
                    </a:lnTo>
                    <a:lnTo>
                      <a:pt x="911" y="24"/>
                    </a:lnTo>
                    <a:lnTo>
                      <a:pt x="913" y="24"/>
                    </a:lnTo>
                    <a:lnTo>
                      <a:pt x="915" y="25"/>
                    </a:lnTo>
                    <a:lnTo>
                      <a:pt x="917" y="25"/>
                    </a:lnTo>
                    <a:lnTo>
                      <a:pt x="917" y="22"/>
                    </a:lnTo>
                    <a:lnTo>
                      <a:pt x="917" y="20"/>
                    </a:lnTo>
                    <a:lnTo>
                      <a:pt x="919" y="20"/>
                    </a:lnTo>
                    <a:lnTo>
                      <a:pt x="921" y="20"/>
                    </a:lnTo>
                    <a:lnTo>
                      <a:pt x="920" y="18"/>
                    </a:lnTo>
                    <a:lnTo>
                      <a:pt x="920" y="16"/>
                    </a:lnTo>
                    <a:lnTo>
                      <a:pt x="922" y="16"/>
                    </a:lnTo>
                    <a:lnTo>
                      <a:pt x="924" y="16"/>
                    </a:lnTo>
                    <a:lnTo>
                      <a:pt x="924" y="14"/>
                    </a:lnTo>
                    <a:lnTo>
                      <a:pt x="924" y="12"/>
                    </a:lnTo>
                    <a:lnTo>
                      <a:pt x="923" y="8"/>
                    </a:lnTo>
                    <a:lnTo>
                      <a:pt x="922" y="0"/>
                    </a:lnTo>
                    <a:lnTo>
                      <a:pt x="931" y="0"/>
                    </a:lnTo>
                    <a:lnTo>
                      <a:pt x="932" y="2"/>
                    </a:lnTo>
                    <a:lnTo>
                      <a:pt x="932" y="4"/>
                    </a:lnTo>
                    <a:lnTo>
                      <a:pt x="930" y="4"/>
                    </a:lnTo>
                    <a:lnTo>
                      <a:pt x="928" y="4"/>
                    </a:lnTo>
                    <a:lnTo>
                      <a:pt x="928" y="6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2" y="9"/>
                    </a:lnTo>
                    <a:lnTo>
                      <a:pt x="933" y="11"/>
                    </a:lnTo>
                    <a:lnTo>
                      <a:pt x="933" y="13"/>
                    </a:lnTo>
                    <a:lnTo>
                      <a:pt x="935" y="13"/>
                    </a:lnTo>
                    <a:lnTo>
                      <a:pt x="937" y="13"/>
                    </a:lnTo>
                    <a:lnTo>
                      <a:pt x="939" y="13"/>
                    </a:lnTo>
                    <a:lnTo>
                      <a:pt x="941" y="13"/>
                    </a:lnTo>
                    <a:lnTo>
                      <a:pt x="944" y="13"/>
                    </a:lnTo>
                    <a:lnTo>
                      <a:pt x="946" y="14"/>
                    </a:lnTo>
                    <a:lnTo>
                      <a:pt x="946" y="15"/>
                    </a:lnTo>
                    <a:lnTo>
                      <a:pt x="946" y="18"/>
                    </a:lnTo>
                    <a:lnTo>
                      <a:pt x="948" y="18"/>
                    </a:lnTo>
                    <a:lnTo>
                      <a:pt x="951" y="18"/>
                    </a:lnTo>
                    <a:lnTo>
                      <a:pt x="953" y="18"/>
                    </a:lnTo>
                    <a:lnTo>
                      <a:pt x="955" y="18"/>
                    </a:lnTo>
                    <a:lnTo>
                      <a:pt x="955" y="20"/>
                    </a:lnTo>
                    <a:lnTo>
                      <a:pt x="955" y="22"/>
                    </a:lnTo>
                    <a:lnTo>
                      <a:pt x="957" y="22"/>
                    </a:lnTo>
                    <a:lnTo>
                      <a:pt x="960" y="22"/>
                    </a:lnTo>
                    <a:lnTo>
                      <a:pt x="960" y="25"/>
                    </a:lnTo>
                    <a:lnTo>
                      <a:pt x="961" y="27"/>
                    </a:lnTo>
                    <a:lnTo>
                      <a:pt x="963" y="27"/>
                    </a:lnTo>
                    <a:lnTo>
                      <a:pt x="965" y="27"/>
                    </a:lnTo>
                    <a:lnTo>
                      <a:pt x="964" y="25"/>
                    </a:lnTo>
                    <a:lnTo>
                      <a:pt x="964" y="22"/>
                    </a:lnTo>
                    <a:lnTo>
                      <a:pt x="966" y="24"/>
                    </a:lnTo>
                    <a:lnTo>
                      <a:pt x="968" y="24"/>
                    </a:lnTo>
                    <a:lnTo>
                      <a:pt x="968" y="21"/>
                    </a:lnTo>
                    <a:lnTo>
                      <a:pt x="968" y="19"/>
                    </a:lnTo>
                    <a:lnTo>
                      <a:pt x="968" y="17"/>
                    </a:lnTo>
                    <a:lnTo>
                      <a:pt x="967" y="15"/>
                    </a:lnTo>
                    <a:lnTo>
                      <a:pt x="965" y="15"/>
                    </a:lnTo>
                    <a:lnTo>
                      <a:pt x="963" y="15"/>
                    </a:lnTo>
                    <a:lnTo>
                      <a:pt x="963" y="13"/>
                    </a:lnTo>
                    <a:lnTo>
                      <a:pt x="963" y="11"/>
                    </a:lnTo>
                    <a:lnTo>
                      <a:pt x="961" y="11"/>
                    </a:lnTo>
                    <a:lnTo>
                      <a:pt x="959" y="10"/>
                    </a:lnTo>
                    <a:lnTo>
                      <a:pt x="957" y="9"/>
                    </a:lnTo>
                    <a:lnTo>
                      <a:pt x="957" y="6"/>
                    </a:lnTo>
                    <a:lnTo>
                      <a:pt x="960" y="6"/>
                    </a:lnTo>
                    <a:lnTo>
                      <a:pt x="962" y="6"/>
                    </a:lnTo>
                    <a:lnTo>
                      <a:pt x="962" y="9"/>
                    </a:lnTo>
                    <a:lnTo>
                      <a:pt x="963" y="11"/>
                    </a:lnTo>
                    <a:lnTo>
                      <a:pt x="965" y="11"/>
                    </a:lnTo>
                    <a:lnTo>
                      <a:pt x="967" y="11"/>
                    </a:lnTo>
                    <a:lnTo>
                      <a:pt x="967" y="13"/>
                    </a:lnTo>
                    <a:lnTo>
                      <a:pt x="967" y="15"/>
                    </a:lnTo>
                    <a:lnTo>
                      <a:pt x="969" y="15"/>
                    </a:lnTo>
                    <a:lnTo>
                      <a:pt x="971" y="15"/>
                    </a:lnTo>
                    <a:lnTo>
                      <a:pt x="972" y="17"/>
                    </a:lnTo>
                    <a:lnTo>
                      <a:pt x="972" y="19"/>
                    </a:lnTo>
                    <a:lnTo>
                      <a:pt x="972" y="21"/>
                    </a:lnTo>
                    <a:lnTo>
                      <a:pt x="972" y="24"/>
                    </a:lnTo>
                    <a:lnTo>
                      <a:pt x="970" y="24"/>
                    </a:lnTo>
                    <a:lnTo>
                      <a:pt x="968" y="24"/>
                    </a:lnTo>
                    <a:lnTo>
                      <a:pt x="968" y="26"/>
                    </a:lnTo>
                    <a:lnTo>
                      <a:pt x="969" y="28"/>
                    </a:lnTo>
                    <a:lnTo>
                      <a:pt x="969" y="32"/>
                    </a:lnTo>
                    <a:lnTo>
                      <a:pt x="970" y="33"/>
                    </a:lnTo>
                    <a:lnTo>
                      <a:pt x="970" y="35"/>
                    </a:lnTo>
                    <a:lnTo>
                      <a:pt x="968" y="35"/>
                    </a:lnTo>
                    <a:lnTo>
                      <a:pt x="966" y="35"/>
                    </a:lnTo>
                    <a:lnTo>
                      <a:pt x="966" y="36"/>
                    </a:lnTo>
                    <a:lnTo>
                      <a:pt x="966" y="37"/>
                    </a:lnTo>
                    <a:lnTo>
                      <a:pt x="966" y="38"/>
                    </a:lnTo>
                    <a:lnTo>
                      <a:pt x="966" y="39"/>
                    </a:lnTo>
                    <a:lnTo>
                      <a:pt x="964" y="39"/>
                    </a:lnTo>
                    <a:lnTo>
                      <a:pt x="962" y="39"/>
                    </a:lnTo>
                    <a:lnTo>
                      <a:pt x="962" y="37"/>
                    </a:lnTo>
                    <a:lnTo>
                      <a:pt x="962" y="35"/>
                    </a:lnTo>
                    <a:lnTo>
                      <a:pt x="960" y="35"/>
                    </a:lnTo>
                    <a:lnTo>
                      <a:pt x="957" y="35"/>
                    </a:lnTo>
                    <a:lnTo>
                      <a:pt x="956" y="33"/>
                    </a:lnTo>
                    <a:lnTo>
                      <a:pt x="956" y="31"/>
                    </a:lnTo>
                    <a:lnTo>
                      <a:pt x="959" y="31"/>
                    </a:lnTo>
                    <a:lnTo>
                      <a:pt x="961" y="31"/>
                    </a:lnTo>
                    <a:lnTo>
                      <a:pt x="961" y="29"/>
                    </a:lnTo>
                    <a:lnTo>
                      <a:pt x="961" y="27"/>
                    </a:lnTo>
                    <a:lnTo>
                      <a:pt x="959" y="27"/>
                    </a:lnTo>
                    <a:lnTo>
                      <a:pt x="956" y="27"/>
                    </a:lnTo>
                    <a:lnTo>
                      <a:pt x="955" y="25"/>
                    </a:lnTo>
                    <a:lnTo>
                      <a:pt x="955" y="22"/>
                    </a:lnTo>
                    <a:lnTo>
                      <a:pt x="953" y="22"/>
                    </a:lnTo>
                    <a:lnTo>
                      <a:pt x="951" y="22"/>
                    </a:lnTo>
                    <a:lnTo>
                      <a:pt x="951" y="25"/>
                    </a:lnTo>
                    <a:lnTo>
                      <a:pt x="952" y="27"/>
                    </a:lnTo>
                    <a:lnTo>
                      <a:pt x="952" y="29"/>
                    </a:lnTo>
                    <a:lnTo>
                      <a:pt x="952" y="30"/>
                    </a:lnTo>
                    <a:lnTo>
                      <a:pt x="950" y="30"/>
                    </a:lnTo>
                    <a:lnTo>
                      <a:pt x="948" y="30"/>
                    </a:lnTo>
                    <a:lnTo>
                      <a:pt x="948" y="32"/>
                    </a:lnTo>
                    <a:lnTo>
                      <a:pt x="949" y="34"/>
                    </a:lnTo>
                    <a:lnTo>
                      <a:pt x="949" y="38"/>
                    </a:lnTo>
                    <a:lnTo>
                      <a:pt x="947" y="38"/>
                    </a:lnTo>
                    <a:lnTo>
                      <a:pt x="945" y="38"/>
                    </a:lnTo>
                    <a:lnTo>
                      <a:pt x="945" y="36"/>
                    </a:lnTo>
                    <a:lnTo>
                      <a:pt x="945" y="34"/>
                    </a:lnTo>
                    <a:lnTo>
                      <a:pt x="944" y="32"/>
                    </a:lnTo>
                    <a:lnTo>
                      <a:pt x="944" y="30"/>
                    </a:lnTo>
                    <a:lnTo>
                      <a:pt x="944" y="28"/>
                    </a:lnTo>
                    <a:lnTo>
                      <a:pt x="944" y="26"/>
                    </a:lnTo>
                    <a:lnTo>
                      <a:pt x="946" y="26"/>
                    </a:lnTo>
                    <a:lnTo>
                      <a:pt x="948" y="26"/>
                    </a:lnTo>
                    <a:lnTo>
                      <a:pt x="947" y="24"/>
                    </a:lnTo>
                    <a:lnTo>
                      <a:pt x="947" y="21"/>
                    </a:lnTo>
                    <a:lnTo>
                      <a:pt x="945" y="21"/>
                    </a:lnTo>
                    <a:lnTo>
                      <a:pt x="943" y="21"/>
                    </a:lnTo>
                    <a:lnTo>
                      <a:pt x="943" y="24"/>
                    </a:lnTo>
                    <a:lnTo>
                      <a:pt x="944" y="26"/>
                    </a:lnTo>
                    <a:lnTo>
                      <a:pt x="941" y="26"/>
                    </a:lnTo>
                    <a:lnTo>
                      <a:pt x="938" y="26"/>
                    </a:lnTo>
                    <a:lnTo>
                      <a:pt x="936" y="26"/>
                    </a:lnTo>
                    <a:lnTo>
                      <a:pt x="934" y="26"/>
                    </a:lnTo>
                    <a:lnTo>
                      <a:pt x="934" y="24"/>
                    </a:lnTo>
                    <a:lnTo>
                      <a:pt x="934" y="21"/>
                    </a:lnTo>
                    <a:lnTo>
                      <a:pt x="934" y="19"/>
                    </a:lnTo>
                    <a:lnTo>
                      <a:pt x="933" y="17"/>
                    </a:lnTo>
                    <a:lnTo>
                      <a:pt x="931" y="17"/>
                    </a:lnTo>
                    <a:lnTo>
                      <a:pt x="929" y="16"/>
                    </a:lnTo>
                    <a:lnTo>
                      <a:pt x="927" y="16"/>
                    </a:lnTo>
                    <a:lnTo>
                      <a:pt x="924" y="16"/>
                    </a:lnTo>
                    <a:lnTo>
                      <a:pt x="924" y="18"/>
                    </a:lnTo>
                    <a:lnTo>
                      <a:pt x="926" y="20"/>
                    </a:lnTo>
                    <a:lnTo>
                      <a:pt x="923" y="20"/>
                    </a:lnTo>
                    <a:lnTo>
                      <a:pt x="921" y="20"/>
                    </a:lnTo>
                    <a:lnTo>
                      <a:pt x="921" y="22"/>
                    </a:lnTo>
                    <a:lnTo>
                      <a:pt x="921" y="25"/>
                    </a:lnTo>
                    <a:lnTo>
                      <a:pt x="923" y="25"/>
                    </a:lnTo>
                    <a:lnTo>
                      <a:pt x="926" y="25"/>
                    </a:lnTo>
                    <a:lnTo>
                      <a:pt x="928" y="25"/>
                    </a:lnTo>
                    <a:lnTo>
                      <a:pt x="930" y="25"/>
                    </a:lnTo>
                    <a:lnTo>
                      <a:pt x="931" y="27"/>
                    </a:lnTo>
                    <a:lnTo>
                      <a:pt x="931" y="29"/>
                    </a:lnTo>
                    <a:lnTo>
                      <a:pt x="929" y="29"/>
                    </a:lnTo>
                    <a:lnTo>
                      <a:pt x="927" y="29"/>
                    </a:lnTo>
                    <a:lnTo>
                      <a:pt x="927" y="31"/>
                    </a:lnTo>
                    <a:lnTo>
                      <a:pt x="927" y="33"/>
                    </a:lnTo>
                    <a:lnTo>
                      <a:pt x="924" y="33"/>
                    </a:lnTo>
                    <a:lnTo>
                      <a:pt x="922" y="33"/>
                    </a:lnTo>
                    <a:lnTo>
                      <a:pt x="922" y="31"/>
                    </a:lnTo>
                    <a:lnTo>
                      <a:pt x="922" y="29"/>
                    </a:lnTo>
                    <a:lnTo>
                      <a:pt x="920" y="28"/>
                    </a:lnTo>
                    <a:lnTo>
                      <a:pt x="918" y="29"/>
                    </a:lnTo>
                    <a:lnTo>
                      <a:pt x="916" y="28"/>
                    </a:lnTo>
                    <a:lnTo>
                      <a:pt x="914" y="28"/>
                    </a:lnTo>
                    <a:lnTo>
                      <a:pt x="912" y="28"/>
                    </a:lnTo>
                    <a:lnTo>
                      <a:pt x="910" y="28"/>
                    </a:lnTo>
                    <a:lnTo>
                      <a:pt x="910" y="30"/>
                    </a:lnTo>
                    <a:lnTo>
                      <a:pt x="910" y="32"/>
                    </a:lnTo>
                    <a:lnTo>
                      <a:pt x="912" y="32"/>
                    </a:lnTo>
                    <a:lnTo>
                      <a:pt x="914" y="32"/>
                    </a:lnTo>
                    <a:lnTo>
                      <a:pt x="915" y="34"/>
                    </a:lnTo>
                    <a:lnTo>
                      <a:pt x="915" y="36"/>
                    </a:lnTo>
                    <a:lnTo>
                      <a:pt x="917" y="36"/>
                    </a:lnTo>
                    <a:lnTo>
                      <a:pt x="919" y="36"/>
                    </a:lnTo>
                    <a:lnTo>
                      <a:pt x="919" y="38"/>
                    </a:lnTo>
                    <a:lnTo>
                      <a:pt x="920" y="41"/>
                    </a:lnTo>
                    <a:lnTo>
                      <a:pt x="922" y="42"/>
                    </a:lnTo>
                    <a:lnTo>
                      <a:pt x="924" y="42"/>
                    </a:lnTo>
                    <a:lnTo>
                      <a:pt x="927" y="42"/>
                    </a:lnTo>
                    <a:lnTo>
                      <a:pt x="929" y="42"/>
                    </a:lnTo>
                    <a:lnTo>
                      <a:pt x="931" y="42"/>
                    </a:lnTo>
                    <a:lnTo>
                      <a:pt x="933" y="42"/>
                    </a:lnTo>
                    <a:lnTo>
                      <a:pt x="933" y="41"/>
                    </a:lnTo>
                    <a:lnTo>
                      <a:pt x="932" y="39"/>
                    </a:lnTo>
                    <a:lnTo>
                      <a:pt x="932" y="38"/>
                    </a:lnTo>
                    <a:lnTo>
                      <a:pt x="932" y="37"/>
                    </a:lnTo>
                    <a:lnTo>
                      <a:pt x="934" y="37"/>
                    </a:lnTo>
                    <a:lnTo>
                      <a:pt x="936" y="37"/>
                    </a:lnTo>
                    <a:lnTo>
                      <a:pt x="936" y="39"/>
                    </a:lnTo>
                    <a:lnTo>
                      <a:pt x="937" y="42"/>
                    </a:lnTo>
                    <a:lnTo>
                      <a:pt x="939" y="42"/>
                    </a:lnTo>
                    <a:lnTo>
                      <a:pt x="941" y="42"/>
                    </a:lnTo>
                    <a:lnTo>
                      <a:pt x="941" y="44"/>
                    </a:lnTo>
                    <a:lnTo>
                      <a:pt x="941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7" y="48"/>
                    </a:lnTo>
                    <a:lnTo>
                      <a:pt x="947" y="50"/>
                    </a:lnTo>
                    <a:lnTo>
                      <a:pt x="947" y="52"/>
                    </a:lnTo>
                    <a:lnTo>
                      <a:pt x="948" y="54"/>
                    </a:lnTo>
                    <a:lnTo>
                      <a:pt x="950" y="54"/>
                    </a:lnTo>
                    <a:lnTo>
                      <a:pt x="952" y="55"/>
                    </a:lnTo>
                    <a:lnTo>
                      <a:pt x="952" y="58"/>
                    </a:lnTo>
                    <a:lnTo>
                      <a:pt x="952" y="59"/>
                    </a:lnTo>
                    <a:lnTo>
                      <a:pt x="950" y="59"/>
                    </a:lnTo>
                    <a:lnTo>
                      <a:pt x="948" y="59"/>
                    </a:lnTo>
                    <a:lnTo>
                      <a:pt x="949" y="61"/>
                    </a:lnTo>
                    <a:lnTo>
                      <a:pt x="949" y="63"/>
                    </a:lnTo>
                    <a:lnTo>
                      <a:pt x="947" y="63"/>
                    </a:lnTo>
                    <a:lnTo>
                      <a:pt x="945" y="63"/>
                    </a:lnTo>
                    <a:lnTo>
                      <a:pt x="945" y="65"/>
                    </a:lnTo>
                    <a:lnTo>
                      <a:pt x="945" y="67"/>
                    </a:lnTo>
                    <a:lnTo>
                      <a:pt x="943" y="67"/>
                    </a:lnTo>
                    <a:lnTo>
                      <a:pt x="940" y="67"/>
                    </a:lnTo>
                    <a:lnTo>
                      <a:pt x="938" y="67"/>
                    </a:lnTo>
                    <a:lnTo>
                      <a:pt x="936" y="66"/>
                    </a:lnTo>
                    <a:lnTo>
                      <a:pt x="937" y="68"/>
                    </a:lnTo>
                    <a:lnTo>
                      <a:pt x="937" y="70"/>
                    </a:lnTo>
                    <a:lnTo>
                      <a:pt x="937" y="72"/>
                    </a:lnTo>
                    <a:lnTo>
                      <a:pt x="938" y="75"/>
                    </a:lnTo>
                    <a:lnTo>
                      <a:pt x="936" y="75"/>
                    </a:lnTo>
                    <a:lnTo>
                      <a:pt x="934" y="75"/>
                    </a:lnTo>
                    <a:lnTo>
                      <a:pt x="933" y="72"/>
                    </a:lnTo>
                    <a:lnTo>
                      <a:pt x="933" y="70"/>
                    </a:lnTo>
                    <a:lnTo>
                      <a:pt x="933" y="68"/>
                    </a:lnTo>
                    <a:lnTo>
                      <a:pt x="932" y="66"/>
                    </a:lnTo>
                    <a:lnTo>
                      <a:pt x="930" y="66"/>
                    </a:lnTo>
                    <a:lnTo>
                      <a:pt x="928" y="66"/>
                    </a:lnTo>
                    <a:lnTo>
                      <a:pt x="929" y="68"/>
                    </a:lnTo>
                    <a:lnTo>
                      <a:pt x="929" y="70"/>
                    </a:lnTo>
                    <a:lnTo>
                      <a:pt x="927" y="70"/>
                    </a:lnTo>
                    <a:lnTo>
                      <a:pt x="924" y="70"/>
                    </a:lnTo>
                    <a:lnTo>
                      <a:pt x="924" y="72"/>
                    </a:lnTo>
                    <a:lnTo>
                      <a:pt x="926" y="75"/>
                    </a:lnTo>
                    <a:lnTo>
                      <a:pt x="923" y="75"/>
                    </a:lnTo>
                    <a:lnTo>
                      <a:pt x="921" y="75"/>
                    </a:lnTo>
                    <a:lnTo>
                      <a:pt x="920" y="72"/>
                    </a:lnTo>
                    <a:lnTo>
                      <a:pt x="920" y="70"/>
                    </a:lnTo>
                    <a:lnTo>
                      <a:pt x="922" y="70"/>
                    </a:lnTo>
                    <a:lnTo>
                      <a:pt x="924" y="70"/>
                    </a:lnTo>
                    <a:lnTo>
                      <a:pt x="924" y="68"/>
                    </a:lnTo>
                    <a:lnTo>
                      <a:pt x="923" y="66"/>
                    </a:lnTo>
                    <a:lnTo>
                      <a:pt x="921" y="66"/>
                    </a:lnTo>
                    <a:lnTo>
                      <a:pt x="919" y="66"/>
                    </a:lnTo>
                    <a:lnTo>
                      <a:pt x="919" y="64"/>
                    </a:lnTo>
                    <a:lnTo>
                      <a:pt x="919" y="62"/>
                    </a:lnTo>
                    <a:lnTo>
                      <a:pt x="918" y="60"/>
                    </a:lnTo>
                    <a:lnTo>
                      <a:pt x="918" y="58"/>
                    </a:lnTo>
                    <a:lnTo>
                      <a:pt x="919" y="58"/>
                    </a:lnTo>
                    <a:lnTo>
                      <a:pt x="920" y="58"/>
                    </a:lnTo>
                    <a:lnTo>
                      <a:pt x="921" y="58"/>
                    </a:lnTo>
                    <a:lnTo>
                      <a:pt x="922" y="58"/>
                    </a:lnTo>
                    <a:lnTo>
                      <a:pt x="924" y="58"/>
                    </a:lnTo>
                    <a:lnTo>
                      <a:pt x="927" y="58"/>
                    </a:lnTo>
                    <a:lnTo>
                      <a:pt x="927" y="55"/>
                    </a:lnTo>
                    <a:lnTo>
                      <a:pt x="927" y="53"/>
                    </a:lnTo>
                    <a:lnTo>
                      <a:pt x="924" y="53"/>
                    </a:lnTo>
                    <a:lnTo>
                      <a:pt x="922" y="53"/>
                    </a:lnTo>
                    <a:lnTo>
                      <a:pt x="921" y="51"/>
                    </a:lnTo>
                    <a:lnTo>
                      <a:pt x="921" y="49"/>
                    </a:lnTo>
                    <a:lnTo>
                      <a:pt x="920" y="47"/>
                    </a:lnTo>
                    <a:lnTo>
                      <a:pt x="920" y="45"/>
                    </a:lnTo>
                    <a:lnTo>
                      <a:pt x="920" y="43"/>
                    </a:lnTo>
                    <a:lnTo>
                      <a:pt x="920" y="41"/>
                    </a:lnTo>
                    <a:lnTo>
                      <a:pt x="918" y="41"/>
                    </a:lnTo>
                    <a:lnTo>
                      <a:pt x="916" y="41"/>
                    </a:lnTo>
                    <a:lnTo>
                      <a:pt x="915" y="38"/>
                    </a:lnTo>
                    <a:lnTo>
                      <a:pt x="915" y="36"/>
                    </a:lnTo>
                    <a:lnTo>
                      <a:pt x="913" y="36"/>
                    </a:lnTo>
                    <a:lnTo>
                      <a:pt x="911" y="36"/>
                    </a:lnTo>
                    <a:lnTo>
                      <a:pt x="911" y="38"/>
                    </a:lnTo>
                    <a:lnTo>
                      <a:pt x="912" y="41"/>
                    </a:lnTo>
                    <a:lnTo>
                      <a:pt x="914" y="41"/>
                    </a:lnTo>
                    <a:lnTo>
                      <a:pt x="916" y="41"/>
                    </a:lnTo>
                    <a:lnTo>
                      <a:pt x="916" y="43"/>
                    </a:lnTo>
                    <a:lnTo>
                      <a:pt x="916" y="45"/>
                    </a:lnTo>
                    <a:lnTo>
                      <a:pt x="917" y="47"/>
                    </a:lnTo>
                    <a:lnTo>
                      <a:pt x="917" y="49"/>
                    </a:lnTo>
                    <a:lnTo>
                      <a:pt x="915" y="49"/>
                    </a:lnTo>
                    <a:lnTo>
                      <a:pt x="913" y="49"/>
                    </a:lnTo>
                    <a:lnTo>
                      <a:pt x="912" y="49"/>
                    </a:lnTo>
                    <a:lnTo>
                      <a:pt x="911" y="49"/>
                    </a:lnTo>
                    <a:lnTo>
                      <a:pt x="909" y="49"/>
                    </a:lnTo>
                    <a:lnTo>
                      <a:pt x="909" y="49"/>
                    </a:lnTo>
                    <a:lnTo>
                      <a:pt x="909" y="51"/>
                    </a:lnTo>
                    <a:lnTo>
                      <a:pt x="909" y="53"/>
                    </a:lnTo>
                    <a:lnTo>
                      <a:pt x="910" y="55"/>
                    </a:lnTo>
                    <a:lnTo>
                      <a:pt x="910" y="58"/>
                    </a:lnTo>
                    <a:lnTo>
                      <a:pt x="912" y="58"/>
                    </a:lnTo>
                    <a:lnTo>
                      <a:pt x="914" y="58"/>
                    </a:lnTo>
                    <a:lnTo>
                      <a:pt x="915" y="60"/>
                    </a:lnTo>
                    <a:lnTo>
                      <a:pt x="915" y="62"/>
                    </a:lnTo>
                    <a:lnTo>
                      <a:pt x="915" y="64"/>
                    </a:lnTo>
                    <a:lnTo>
                      <a:pt x="915" y="66"/>
                    </a:lnTo>
                    <a:lnTo>
                      <a:pt x="916" y="69"/>
                    </a:lnTo>
                    <a:lnTo>
                      <a:pt x="916" y="71"/>
                    </a:lnTo>
                    <a:lnTo>
                      <a:pt x="917" y="74"/>
                    </a:lnTo>
                    <a:lnTo>
                      <a:pt x="915" y="74"/>
                    </a:lnTo>
                    <a:lnTo>
                      <a:pt x="913" y="74"/>
                    </a:lnTo>
                    <a:lnTo>
                      <a:pt x="913" y="76"/>
                    </a:lnTo>
                    <a:lnTo>
                      <a:pt x="913" y="78"/>
                    </a:lnTo>
                    <a:lnTo>
                      <a:pt x="913" y="80"/>
                    </a:lnTo>
                    <a:lnTo>
                      <a:pt x="914" y="82"/>
                    </a:lnTo>
                    <a:lnTo>
                      <a:pt x="916" y="82"/>
                    </a:lnTo>
                    <a:lnTo>
                      <a:pt x="918" y="82"/>
                    </a:lnTo>
                    <a:lnTo>
                      <a:pt x="918" y="81"/>
                    </a:lnTo>
                    <a:lnTo>
                      <a:pt x="918" y="80"/>
                    </a:lnTo>
                    <a:lnTo>
                      <a:pt x="917" y="79"/>
                    </a:lnTo>
                    <a:lnTo>
                      <a:pt x="917" y="78"/>
                    </a:lnTo>
                    <a:lnTo>
                      <a:pt x="919" y="78"/>
                    </a:lnTo>
                    <a:lnTo>
                      <a:pt x="921" y="78"/>
                    </a:lnTo>
                    <a:lnTo>
                      <a:pt x="922" y="80"/>
                    </a:lnTo>
                    <a:lnTo>
                      <a:pt x="922" y="82"/>
                    </a:lnTo>
                    <a:lnTo>
                      <a:pt x="924" y="82"/>
                    </a:lnTo>
                    <a:lnTo>
                      <a:pt x="927" y="82"/>
                    </a:lnTo>
                    <a:lnTo>
                      <a:pt x="927" y="84"/>
                    </a:lnTo>
                    <a:lnTo>
                      <a:pt x="928" y="86"/>
                    </a:lnTo>
                    <a:lnTo>
                      <a:pt x="926" y="86"/>
                    </a:lnTo>
                    <a:lnTo>
                      <a:pt x="923" y="86"/>
                    </a:lnTo>
                    <a:lnTo>
                      <a:pt x="924" y="95"/>
                    </a:lnTo>
                    <a:lnTo>
                      <a:pt x="920" y="95"/>
                    </a:lnTo>
                    <a:lnTo>
                      <a:pt x="918" y="95"/>
                    </a:lnTo>
                    <a:lnTo>
                      <a:pt x="916" y="95"/>
                    </a:lnTo>
                    <a:lnTo>
                      <a:pt x="915" y="93"/>
                    </a:lnTo>
                    <a:lnTo>
                      <a:pt x="915" y="91"/>
                    </a:lnTo>
                    <a:lnTo>
                      <a:pt x="913" y="91"/>
                    </a:lnTo>
                    <a:lnTo>
                      <a:pt x="911" y="91"/>
                    </a:lnTo>
                    <a:lnTo>
                      <a:pt x="911" y="88"/>
                    </a:lnTo>
                    <a:lnTo>
                      <a:pt x="910" y="86"/>
                    </a:lnTo>
                    <a:lnTo>
                      <a:pt x="910" y="84"/>
                    </a:lnTo>
                    <a:lnTo>
                      <a:pt x="910" y="82"/>
                    </a:lnTo>
                    <a:lnTo>
                      <a:pt x="907" y="82"/>
                    </a:lnTo>
                    <a:lnTo>
                      <a:pt x="905" y="82"/>
                    </a:lnTo>
                    <a:lnTo>
                      <a:pt x="903" y="82"/>
                    </a:lnTo>
                    <a:lnTo>
                      <a:pt x="901" y="81"/>
                    </a:lnTo>
                    <a:lnTo>
                      <a:pt x="901" y="85"/>
                    </a:lnTo>
                    <a:lnTo>
                      <a:pt x="902" y="87"/>
                    </a:lnTo>
                    <a:lnTo>
                      <a:pt x="902" y="89"/>
                    </a:lnTo>
                    <a:lnTo>
                      <a:pt x="902" y="92"/>
                    </a:lnTo>
                    <a:lnTo>
                      <a:pt x="903" y="94"/>
                    </a:lnTo>
                    <a:lnTo>
                      <a:pt x="905" y="94"/>
                    </a:lnTo>
                    <a:lnTo>
                      <a:pt x="907" y="94"/>
                    </a:lnTo>
                    <a:lnTo>
                      <a:pt x="907" y="94"/>
                    </a:lnTo>
                    <a:lnTo>
                      <a:pt x="906" y="92"/>
                    </a:lnTo>
                    <a:lnTo>
                      <a:pt x="906" y="91"/>
                    </a:lnTo>
                    <a:lnTo>
                      <a:pt x="906" y="89"/>
                    </a:lnTo>
                    <a:lnTo>
                      <a:pt x="909" y="89"/>
                    </a:lnTo>
                    <a:lnTo>
                      <a:pt x="911" y="91"/>
                    </a:lnTo>
                    <a:lnTo>
                      <a:pt x="911" y="93"/>
                    </a:lnTo>
                    <a:lnTo>
                      <a:pt x="912" y="94"/>
                    </a:lnTo>
                    <a:lnTo>
                      <a:pt x="914" y="95"/>
                    </a:lnTo>
                    <a:lnTo>
                      <a:pt x="916" y="95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2"/>
                    </a:lnTo>
                    <a:lnTo>
                      <a:pt x="915" y="102"/>
                    </a:lnTo>
                    <a:lnTo>
                      <a:pt x="913" y="102"/>
                    </a:lnTo>
                    <a:lnTo>
                      <a:pt x="913" y="104"/>
                    </a:lnTo>
                    <a:lnTo>
                      <a:pt x="914" y="106"/>
                    </a:lnTo>
                    <a:lnTo>
                      <a:pt x="905" y="106"/>
                    </a:lnTo>
                    <a:lnTo>
                      <a:pt x="904" y="104"/>
                    </a:lnTo>
                    <a:lnTo>
                      <a:pt x="904" y="102"/>
                    </a:lnTo>
                    <a:lnTo>
                      <a:pt x="904" y="100"/>
                    </a:lnTo>
                    <a:lnTo>
                      <a:pt x="903" y="98"/>
                    </a:lnTo>
                    <a:lnTo>
                      <a:pt x="901" y="98"/>
                    </a:lnTo>
                    <a:lnTo>
                      <a:pt x="899" y="98"/>
                    </a:lnTo>
                    <a:lnTo>
                      <a:pt x="899" y="96"/>
                    </a:lnTo>
                    <a:lnTo>
                      <a:pt x="899" y="94"/>
                    </a:lnTo>
                    <a:lnTo>
                      <a:pt x="898" y="92"/>
                    </a:lnTo>
                    <a:lnTo>
                      <a:pt x="898" y="89"/>
                    </a:lnTo>
                    <a:lnTo>
                      <a:pt x="896" y="89"/>
                    </a:lnTo>
                    <a:lnTo>
                      <a:pt x="894" y="89"/>
                    </a:lnTo>
                    <a:lnTo>
                      <a:pt x="894" y="92"/>
                    </a:lnTo>
                    <a:lnTo>
                      <a:pt x="895" y="94"/>
                    </a:lnTo>
                    <a:lnTo>
                      <a:pt x="895" y="96"/>
                    </a:lnTo>
                    <a:lnTo>
                      <a:pt x="895" y="98"/>
                    </a:lnTo>
                    <a:lnTo>
                      <a:pt x="896" y="100"/>
                    </a:lnTo>
                    <a:lnTo>
                      <a:pt x="896" y="102"/>
                    </a:lnTo>
                    <a:lnTo>
                      <a:pt x="898" y="102"/>
                    </a:lnTo>
                    <a:lnTo>
                      <a:pt x="900" y="102"/>
                    </a:lnTo>
                    <a:lnTo>
                      <a:pt x="900" y="104"/>
                    </a:lnTo>
                    <a:lnTo>
                      <a:pt x="901" y="106"/>
                    </a:lnTo>
                    <a:lnTo>
                      <a:pt x="903" y="106"/>
                    </a:lnTo>
                    <a:lnTo>
                      <a:pt x="905" y="106"/>
                    </a:lnTo>
                    <a:lnTo>
                      <a:pt x="905" y="109"/>
                    </a:lnTo>
                    <a:lnTo>
                      <a:pt x="905" y="111"/>
                    </a:lnTo>
                    <a:lnTo>
                      <a:pt x="906" y="113"/>
                    </a:lnTo>
                    <a:lnTo>
                      <a:pt x="906" y="115"/>
                    </a:lnTo>
                    <a:lnTo>
                      <a:pt x="904" y="115"/>
                    </a:lnTo>
                    <a:lnTo>
                      <a:pt x="902" y="114"/>
                    </a:lnTo>
                    <a:lnTo>
                      <a:pt x="902" y="116"/>
                    </a:lnTo>
                    <a:lnTo>
                      <a:pt x="903" y="118"/>
                    </a:lnTo>
                    <a:lnTo>
                      <a:pt x="901" y="118"/>
                    </a:lnTo>
                    <a:lnTo>
                      <a:pt x="899" y="118"/>
                    </a:lnTo>
                    <a:lnTo>
                      <a:pt x="896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6" y="125"/>
                    </a:lnTo>
                    <a:lnTo>
                      <a:pt x="896" y="127"/>
                    </a:lnTo>
                    <a:lnTo>
                      <a:pt x="894" y="127"/>
                    </a:lnTo>
                    <a:lnTo>
                      <a:pt x="891" y="127"/>
                    </a:lnTo>
                    <a:lnTo>
                      <a:pt x="891" y="129"/>
                    </a:lnTo>
                    <a:lnTo>
                      <a:pt x="891" y="130"/>
                    </a:lnTo>
                    <a:lnTo>
                      <a:pt x="889" y="130"/>
                    </a:lnTo>
                    <a:lnTo>
                      <a:pt x="887" y="130"/>
                    </a:lnTo>
                    <a:lnTo>
                      <a:pt x="888" y="132"/>
                    </a:lnTo>
                    <a:lnTo>
                      <a:pt x="888" y="134"/>
                    </a:lnTo>
                    <a:lnTo>
                      <a:pt x="886" y="134"/>
                    </a:lnTo>
                    <a:lnTo>
                      <a:pt x="884" y="134"/>
                    </a:lnTo>
                    <a:lnTo>
                      <a:pt x="882" y="134"/>
                    </a:lnTo>
                    <a:lnTo>
                      <a:pt x="880" y="134"/>
                    </a:lnTo>
                    <a:lnTo>
                      <a:pt x="880" y="136"/>
                    </a:lnTo>
                    <a:lnTo>
                      <a:pt x="881" y="138"/>
                    </a:lnTo>
                    <a:lnTo>
                      <a:pt x="881" y="141"/>
                    </a:lnTo>
                    <a:lnTo>
                      <a:pt x="882" y="143"/>
                    </a:lnTo>
                    <a:lnTo>
                      <a:pt x="880" y="143"/>
                    </a:lnTo>
                    <a:lnTo>
                      <a:pt x="878" y="143"/>
                    </a:lnTo>
                    <a:lnTo>
                      <a:pt x="878" y="145"/>
                    </a:lnTo>
                    <a:lnTo>
                      <a:pt x="878" y="147"/>
                    </a:lnTo>
                    <a:lnTo>
                      <a:pt x="876" y="146"/>
                    </a:lnTo>
                    <a:lnTo>
                      <a:pt x="873" y="146"/>
                    </a:lnTo>
                    <a:lnTo>
                      <a:pt x="874" y="148"/>
                    </a:lnTo>
                    <a:lnTo>
                      <a:pt x="874" y="150"/>
                    </a:lnTo>
                    <a:lnTo>
                      <a:pt x="872" y="150"/>
                    </a:lnTo>
                    <a:lnTo>
                      <a:pt x="870" y="150"/>
                    </a:lnTo>
                    <a:lnTo>
                      <a:pt x="870" y="152"/>
                    </a:lnTo>
                    <a:lnTo>
                      <a:pt x="871" y="154"/>
                    </a:lnTo>
                    <a:lnTo>
                      <a:pt x="869" y="154"/>
                    </a:lnTo>
                    <a:lnTo>
                      <a:pt x="867" y="154"/>
                    </a:lnTo>
                    <a:lnTo>
                      <a:pt x="867" y="156"/>
                    </a:lnTo>
                    <a:lnTo>
                      <a:pt x="867" y="159"/>
                    </a:lnTo>
                    <a:lnTo>
                      <a:pt x="865" y="159"/>
                    </a:lnTo>
                    <a:lnTo>
                      <a:pt x="863" y="159"/>
                    </a:lnTo>
                    <a:lnTo>
                      <a:pt x="864" y="161"/>
                    </a:lnTo>
                    <a:lnTo>
                      <a:pt x="864" y="163"/>
                    </a:lnTo>
                    <a:lnTo>
                      <a:pt x="862" y="163"/>
                    </a:lnTo>
                    <a:lnTo>
                      <a:pt x="860" y="163"/>
                    </a:lnTo>
                    <a:lnTo>
                      <a:pt x="860" y="161"/>
                    </a:lnTo>
                    <a:lnTo>
                      <a:pt x="859" y="159"/>
                    </a:lnTo>
                    <a:lnTo>
                      <a:pt x="856" y="159"/>
                    </a:lnTo>
                    <a:lnTo>
                      <a:pt x="854" y="159"/>
                    </a:lnTo>
                    <a:lnTo>
                      <a:pt x="855" y="161"/>
                    </a:lnTo>
                    <a:lnTo>
                      <a:pt x="855" y="163"/>
                    </a:lnTo>
                    <a:lnTo>
                      <a:pt x="857" y="163"/>
                    </a:lnTo>
                    <a:lnTo>
                      <a:pt x="860" y="163"/>
                    </a:lnTo>
                    <a:lnTo>
                      <a:pt x="861" y="165"/>
                    </a:lnTo>
                    <a:lnTo>
                      <a:pt x="861" y="167"/>
                    </a:lnTo>
                    <a:lnTo>
                      <a:pt x="859" y="167"/>
                    </a:lnTo>
                    <a:lnTo>
                      <a:pt x="856" y="166"/>
                    </a:lnTo>
                    <a:lnTo>
                      <a:pt x="856" y="168"/>
                    </a:lnTo>
                    <a:lnTo>
                      <a:pt x="857" y="170"/>
                    </a:lnTo>
                    <a:lnTo>
                      <a:pt x="857" y="172"/>
                    </a:lnTo>
                    <a:lnTo>
                      <a:pt x="857" y="175"/>
                    </a:lnTo>
                    <a:lnTo>
                      <a:pt x="855" y="175"/>
                    </a:lnTo>
                    <a:lnTo>
                      <a:pt x="853" y="175"/>
                    </a:lnTo>
                    <a:lnTo>
                      <a:pt x="851" y="175"/>
                    </a:lnTo>
                    <a:lnTo>
                      <a:pt x="849" y="175"/>
                    </a:lnTo>
                    <a:lnTo>
                      <a:pt x="849" y="177"/>
                    </a:lnTo>
                    <a:lnTo>
                      <a:pt x="850" y="179"/>
                    </a:lnTo>
                    <a:lnTo>
                      <a:pt x="850" y="181"/>
                    </a:lnTo>
                    <a:lnTo>
                      <a:pt x="851" y="183"/>
                    </a:lnTo>
                    <a:lnTo>
                      <a:pt x="849" y="183"/>
                    </a:lnTo>
                    <a:lnTo>
                      <a:pt x="847" y="183"/>
                    </a:lnTo>
                    <a:lnTo>
                      <a:pt x="845" y="183"/>
                    </a:lnTo>
                    <a:lnTo>
                      <a:pt x="843" y="183"/>
                    </a:lnTo>
                    <a:lnTo>
                      <a:pt x="843" y="185"/>
                    </a:lnTo>
                    <a:lnTo>
                      <a:pt x="843" y="187"/>
                    </a:lnTo>
                    <a:lnTo>
                      <a:pt x="844" y="189"/>
                    </a:lnTo>
                    <a:lnTo>
                      <a:pt x="844" y="191"/>
                    </a:lnTo>
                    <a:lnTo>
                      <a:pt x="841" y="191"/>
                    </a:lnTo>
                    <a:lnTo>
                      <a:pt x="839" y="191"/>
                    </a:lnTo>
                    <a:lnTo>
                      <a:pt x="840" y="193"/>
                    </a:lnTo>
                    <a:lnTo>
                      <a:pt x="840" y="195"/>
                    </a:lnTo>
                    <a:lnTo>
                      <a:pt x="838" y="195"/>
                    </a:lnTo>
                    <a:lnTo>
                      <a:pt x="836" y="195"/>
                    </a:lnTo>
                    <a:lnTo>
                      <a:pt x="836" y="197"/>
                    </a:lnTo>
                    <a:lnTo>
                      <a:pt x="837" y="199"/>
                    </a:lnTo>
                    <a:lnTo>
                      <a:pt x="835" y="199"/>
                    </a:lnTo>
                    <a:lnTo>
                      <a:pt x="833" y="199"/>
                    </a:lnTo>
                    <a:lnTo>
                      <a:pt x="833" y="201"/>
                    </a:lnTo>
                    <a:lnTo>
                      <a:pt x="833" y="203"/>
                    </a:lnTo>
                    <a:lnTo>
                      <a:pt x="831" y="203"/>
                    </a:lnTo>
                    <a:lnTo>
                      <a:pt x="829" y="203"/>
                    </a:lnTo>
                    <a:lnTo>
                      <a:pt x="830" y="205"/>
                    </a:lnTo>
                    <a:lnTo>
                      <a:pt x="830" y="208"/>
                    </a:lnTo>
                    <a:lnTo>
                      <a:pt x="828" y="208"/>
                    </a:lnTo>
                    <a:lnTo>
                      <a:pt x="826" y="208"/>
                    </a:lnTo>
                    <a:lnTo>
                      <a:pt x="826" y="210"/>
                    </a:lnTo>
                    <a:lnTo>
                      <a:pt x="827" y="211"/>
                    </a:lnTo>
                    <a:lnTo>
                      <a:pt x="824" y="211"/>
                    </a:lnTo>
                    <a:lnTo>
                      <a:pt x="822" y="211"/>
                    </a:lnTo>
                    <a:lnTo>
                      <a:pt x="822" y="213"/>
                    </a:lnTo>
                    <a:lnTo>
                      <a:pt x="822" y="215"/>
                    </a:lnTo>
                    <a:lnTo>
                      <a:pt x="820" y="215"/>
                    </a:lnTo>
                    <a:lnTo>
                      <a:pt x="818" y="215"/>
                    </a:lnTo>
                    <a:lnTo>
                      <a:pt x="819" y="217"/>
                    </a:lnTo>
                    <a:lnTo>
                      <a:pt x="819" y="219"/>
                    </a:lnTo>
                    <a:lnTo>
                      <a:pt x="817" y="219"/>
                    </a:lnTo>
                    <a:lnTo>
                      <a:pt x="815" y="219"/>
                    </a:lnTo>
                    <a:lnTo>
                      <a:pt x="816" y="221"/>
                    </a:lnTo>
                    <a:lnTo>
                      <a:pt x="816" y="223"/>
                    </a:lnTo>
                    <a:lnTo>
                      <a:pt x="814" y="223"/>
                    </a:lnTo>
                    <a:lnTo>
                      <a:pt x="812" y="223"/>
                    </a:lnTo>
                    <a:lnTo>
                      <a:pt x="812" y="226"/>
                    </a:lnTo>
                    <a:lnTo>
                      <a:pt x="813" y="228"/>
                    </a:lnTo>
                    <a:lnTo>
                      <a:pt x="811" y="228"/>
                    </a:lnTo>
                    <a:lnTo>
                      <a:pt x="808" y="228"/>
                    </a:lnTo>
                    <a:lnTo>
                      <a:pt x="806" y="228"/>
                    </a:lnTo>
                    <a:lnTo>
                      <a:pt x="804" y="228"/>
                    </a:lnTo>
                    <a:lnTo>
                      <a:pt x="802" y="228"/>
                    </a:lnTo>
                    <a:lnTo>
                      <a:pt x="800" y="228"/>
                    </a:lnTo>
                    <a:lnTo>
                      <a:pt x="799" y="226"/>
                    </a:lnTo>
                    <a:lnTo>
                      <a:pt x="799" y="223"/>
                    </a:lnTo>
                    <a:lnTo>
                      <a:pt x="797" y="223"/>
                    </a:lnTo>
                    <a:lnTo>
                      <a:pt x="795" y="223"/>
                    </a:lnTo>
                    <a:lnTo>
                      <a:pt x="795" y="221"/>
                    </a:lnTo>
                    <a:lnTo>
                      <a:pt x="794" y="219"/>
                    </a:lnTo>
                    <a:lnTo>
                      <a:pt x="791" y="219"/>
                    </a:lnTo>
                    <a:lnTo>
                      <a:pt x="789" y="219"/>
                    </a:lnTo>
                    <a:lnTo>
                      <a:pt x="789" y="221"/>
                    </a:lnTo>
                    <a:lnTo>
                      <a:pt x="790" y="223"/>
                    </a:lnTo>
                    <a:lnTo>
                      <a:pt x="793" y="223"/>
                    </a:lnTo>
                    <a:lnTo>
                      <a:pt x="795" y="223"/>
                    </a:lnTo>
                    <a:lnTo>
                      <a:pt x="795" y="226"/>
                    </a:lnTo>
                    <a:lnTo>
                      <a:pt x="796" y="228"/>
                    </a:lnTo>
                    <a:lnTo>
                      <a:pt x="798" y="228"/>
                    </a:lnTo>
                    <a:lnTo>
                      <a:pt x="800" y="228"/>
                    </a:lnTo>
                    <a:lnTo>
                      <a:pt x="800" y="230"/>
                    </a:lnTo>
                    <a:lnTo>
                      <a:pt x="801" y="232"/>
                    </a:lnTo>
                    <a:lnTo>
                      <a:pt x="798" y="232"/>
                    </a:lnTo>
                    <a:lnTo>
                      <a:pt x="797" y="232"/>
                    </a:lnTo>
                    <a:lnTo>
                      <a:pt x="797" y="234"/>
                    </a:lnTo>
                    <a:lnTo>
                      <a:pt x="797" y="236"/>
                    </a:lnTo>
                    <a:lnTo>
                      <a:pt x="799" y="236"/>
                    </a:lnTo>
                    <a:lnTo>
                      <a:pt x="801" y="236"/>
                    </a:lnTo>
                    <a:lnTo>
                      <a:pt x="802" y="238"/>
                    </a:lnTo>
                    <a:lnTo>
                      <a:pt x="802" y="240"/>
                    </a:lnTo>
                    <a:lnTo>
                      <a:pt x="800" y="240"/>
                    </a:lnTo>
                    <a:lnTo>
                      <a:pt x="798" y="240"/>
                    </a:lnTo>
                    <a:lnTo>
                      <a:pt x="799" y="243"/>
                    </a:lnTo>
                    <a:lnTo>
                      <a:pt x="799" y="244"/>
                    </a:lnTo>
                    <a:lnTo>
                      <a:pt x="797" y="245"/>
                    </a:lnTo>
                    <a:lnTo>
                      <a:pt x="795" y="244"/>
                    </a:lnTo>
                    <a:lnTo>
                      <a:pt x="793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91" y="248"/>
                    </a:lnTo>
                    <a:lnTo>
                      <a:pt x="791" y="250"/>
                    </a:lnTo>
                    <a:lnTo>
                      <a:pt x="793" y="252"/>
                    </a:lnTo>
                    <a:lnTo>
                      <a:pt x="790" y="252"/>
                    </a:lnTo>
                    <a:lnTo>
                      <a:pt x="788" y="252"/>
                    </a:lnTo>
                    <a:lnTo>
                      <a:pt x="788" y="254"/>
                    </a:lnTo>
                    <a:lnTo>
                      <a:pt x="788" y="256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5" y="259"/>
                    </a:lnTo>
                    <a:lnTo>
                      <a:pt x="785" y="261"/>
                    </a:lnTo>
                    <a:lnTo>
                      <a:pt x="783" y="261"/>
                    </a:lnTo>
                    <a:lnTo>
                      <a:pt x="781" y="261"/>
                    </a:lnTo>
                    <a:lnTo>
                      <a:pt x="781" y="263"/>
                    </a:lnTo>
                    <a:lnTo>
                      <a:pt x="782" y="265"/>
                    </a:lnTo>
                    <a:lnTo>
                      <a:pt x="780" y="265"/>
                    </a:lnTo>
                    <a:lnTo>
                      <a:pt x="778" y="265"/>
                    </a:lnTo>
                    <a:lnTo>
                      <a:pt x="778" y="267"/>
                    </a:lnTo>
                    <a:lnTo>
                      <a:pt x="779" y="269"/>
                    </a:lnTo>
                    <a:lnTo>
                      <a:pt x="777" y="269"/>
                    </a:lnTo>
                    <a:lnTo>
                      <a:pt x="774" y="269"/>
                    </a:lnTo>
                    <a:lnTo>
                      <a:pt x="774" y="271"/>
                    </a:lnTo>
                    <a:lnTo>
                      <a:pt x="774" y="273"/>
                    </a:lnTo>
                    <a:lnTo>
                      <a:pt x="772" y="273"/>
                    </a:lnTo>
                    <a:lnTo>
                      <a:pt x="770" y="273"/>
                    </a:lnTo>
                    <a:lnTo>
                      <a:pt x="770" y="271"/>
                    </a:lnTo>
                    <a:lnTo>
                      <a:pt x="770" y="269"/>
                    </a:lnTo>
                    <a:lnTo>
                      <a:pt x="768" y="269"/>
                    </a:lnTo>
                    <a:lnTo>
                      <a:pt x="766" y="269"/>
                    </a:lnTo>
                    <a:lnTo>
                      <a:pt x="766" y="271"/>
                    </a:lnTo>
                    <a:lnTo>
                      <a:pt x="766" y="273"/>
                    </a:lnTo>
                    <a:lnTo>
                      <a:pt x="768" y="273"/>
                    </a:lnTo>
                    <a:lnTo>
                      <a:pt x="770" y="273"/>
                    </a:lnTo>
                    <a:lnTo>
                      <a:pt x="771" y="276"/>
                    </a:lnTo>
                    <a:lnTo>
                      <a:pt x="771" y="278"/>
                    </a:lnTo>
                    <a:lnTo>
                      <a:pt x="769" y="278"/>
                    </a:lnTo>
                    <a:lnTo>
                      <a:pt x="767" y="278"/>
                    </a:lnTo>
                    <a:lnTo>
                      <a:pt x="767" y="279"/>
                    </a:lnTo>
                    <a:lnTo>
                      <a:pt x="768" y="281"/>
                    </a:lnTo>
                    <a:lnTo>
                      <a:pt x="769" y="283"/>
                    </a:lnTo>
                    <a:lnTo>
                      <a:pt x="769" y="285"/>
                    </a:lnTo>
                    <a:lnTo>
                      <a:pt x="767" y="285"/>
                    </a:lnTo>
                    <a:lnTo>
                      <a:pt x="765" y="285"/>
                    </a:lnTo>
                    <a:lnTo>
                      <a:pt x="763" y="285"/>
                    </a:lnTo>
                    <a:lnTo>
                      <a:pt x="761" y="285"/>
                    </a:lnTo>
                    <a:lnTo>
                      <a:pt x="761" y="287"/>
                    </a:lnTo>
                    <a:lnTo>
                      <a:pt x="762" y="289"/>
                    </a:lnTo>
                    <a:lnTo>
                      <a:pt x="762" y="292"/>
                    </a:lnTo>
                    <a:lnTo>
                      <a:pt x="762" y="294"/>
                    </a:lnTo>
                    <a:lnTo>
                      <a:pt x="760" y="294"/>
                    </a:lnTo>
                    <a:lnTo>
                      <a:pt x="757" y="294"/>
                    </a:lnTo>
                    <a:lnTo>
                      <a:pt x="758" y="296"/>
                    </a:lnTo>
                    <a:lnTo>
                      <a:pt x="758" y="298"/>
                    </a:lnTo>
                    <a:lnTo>
                      <a:pt x="756" y="298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0" y="298"/>
                    </a:lnTo>
                    <a:lnTo>
                      <a:pt x="751" y="300"/>
                    </a:lnTo>
                    <a:lnTo>
                      <a:pt x="751" y="302"/>
                    </a:lnTo>
                    <a:lnTo>
                      <a:pt x="749" y="302"/>
                    </a:lnTo>
                    <a:lnTo>
                      <a:pt x="747" y="302"/>
                    </a:lnTo>
                    <a:lnTo>
                      <a:pt x="745" y="302"/>
                    </a:lnTo>
                    <a:lnTo>
                      <a:pt x="743" y="302"/>
                    </a:lnTo>
                    <a:lnTo>
                      <a:pt x="743" y="304"/>
                    </a:lnTo>
                    <a:lnTo>
                      <a:pt x="744" y="306"/>
                    </a:lnTo>
                    <a:lnTo>
                      <a:pt x="746" y="306"/>
                    </a:lnTo>
                    <a:lnTo>
                      <a:pt x="748" y="306"/>
                    </a:lnTo>
                    <a:lnTo>
                      <a:pt x="748" y="309"/>
                    </a:lnTo>
                    <a:lnTo>
                      <a:pt x="749" y="311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3"/>
                    </a:lnTo>
                    <a:lnTo>
                      <a:pt x="746" y="315"/>
                    </a:lnTo>
                    <a:lnTo>
                      <a:pt x="744" y="315"/>
                    </a:lnTo>
                    <a:lnTo>
                      <a:pt x="741" y="315"/>
                    </a:lnTo>
                    <a:lnTo>
                      <a:pt x="738" y="315"/>
                    </a:lnTo>
                    <a:lnTo>
                      <a:pt x="737" y="315"/>
                    </a:lnTo>
                    <a:lnTo>
                      <a:pt x="737" y="317"/>
                    </a:lnTo>
                    <a:lnTo>
                      <a:pt x="737" y="319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6" y="323"/>
                    </a:lnTo>
                    <a:lnTo>
                      <a:pt x="734" y="323"/>
                    </a:lnTo>
                    <a:lnTo>
                      <a:pt x="735" y="326"/>
                    </a:lnTo>
                    <a:lnTo>
                      <a:pt x="735" y="328"/>
                    </a:lnTo>
                    <a:lnTo>
                      <a:pt x="733" y="328"/>
                    </a:lnTo>
                    <a:lnTo>
                      <a:pt x="731" y="328"/>
                    </a:lnTo>
                    <a:lnTo>
                      <a:pt x="732" y="330"/>
                    </a:lnTo>
                    <a:lnTo>
                      <a:pt x="732" y="331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28" y="330"/>
                    </a:lnTo>
                    <a:lnTo>
                      <a:pt x="727" y="328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3" y="332"/>
                    </a:lnTo>
                    <a:lnTo>
                      <a:pt x="724" y="332"/>
                    </a:lnTo>
                    <a:lnTo>
                      <a:pt x="726" y="332"/>
                    </a:lnTo>
                    <a:lnTo>
                      <a:pt x="727" y="332"/>
                    </a:lnTo>
                    <a:lnTo>
                      <a:pt x="728" y="332"/>
                    </a:lnTo>
                    <a:lnTo>
                      <a:pt x="729" y="334"/>
                    </a:lnTo>
                    <a:lnTo>
                      <a:pt x="729" y="335"/>
                    </a:lnTo>
                    <a:lnTo>
                      <a:pt x="727" y="335"/>
                    </a:lnTo>
                    <a:lnTo>
                      <a:pt x="724" y="335"/>
                    </a:lnTo>
                    <a:lnTo>
                      <a:pt x="724" y="337"/>
                    </a:lnTo>
                    <a:lnTo>
                      <a:pt x="726" y="339"/>
                    </a:lnTo>
                    <a:lnTo>
                      <a:pt x="723" y="339"/>
                    </a:lnTo>
                    <a:lnTo>
                      <a:pt x="721" y="339"/>
                    </a:lnTo>
                    <a:lnTo>
                      <a:pt x="721" y="342"/>
                    </a:lnTo>
                    <a:lnTo>
                      <a:pt x="722" y="344"/>
                    </a:lnTo>
                    <a:lnTo>
                      <a:pt x="719" y="344"/>
                    </a:lnTo>
                    <a:lnTo>
                      <a:pt x="718" y="344"/>
                    </a:lnTo>
                    <a:lnTo>
                      <a:pt x="718" y="346"/>
                    </a:lnTo>
                    <a:lnTo>
                      <a:pt x="718" y="348"/>
                    </a:lnTo>
                    <a:lnTo>
                      <a:pt x="719" y="350"/>
                    </a:lnTo>
                    <a:lnTo>
                      <a:pt x="719" y="352"/>
                    </a:lnTo>
                    <a:lnTo>
                      <a:pt x="717" y="352"/>
                    </a:lnTo>
                    <a:lnTo>
                      <a:pt x="715" y="352"/>
                    </a:lnTo>
                    <a:lnTo>
                      <a:pt x="716" y="354"/>
                    </a:lnTo>
                    <a:lnTo>
                      <a:pt x="716" y="356"/>
                    </a:lnTo>
                    <a:lnTo>
                      <a:pt x="714" y="356"/>
                    </a:lnTo>
                    <a:lnTo>
                      <a:pt x="712" y="356"/>
                    </a:lnTo>
                    <a:lnTo>
                      <a:pt x="710" y="356"/>
                    </a:lnTo>
                    <a:lnTo>
                      <a:pt x="707" y="356"/>
                    </a:lnTo>
                    <a:lnTo>
                      <a:pt x="707" y="359"/>
                    </a:lnTo>
                    <a:lnTo>
                      <a:pt x="708" y="361"/>
                    </a:lnTo>
                    <a:lnTo>
                      <a:pt x="710" y="363"/>
                    </a:lnTo>
                    <a:lnTo>
                      <a:pt x="710" y="365"/>
                    </a:lnTo>
                    <a:lnTo>
                      <a:pt x="707" y="365"/>
                    </a:lnTo>
                    <a:lnTo>
                      <a:pt x="705" y="365"/>
                    </a:lnTo>
                    <a:lnTo>
                      <a:pt x="705" y="367"/>
                    </a:lnTo>
                    <a:lnTo>
                      <a:pt x="706" y="369"/>
                    </a:lnTo>
                    <a:lnTo>
                      <a:pt x="704" y="369"/>
                    </a:lnTo>
                    <a:lnTo>
                      <a:pt x="702" y="369"/>
                    </a:lnTo>
                    <a:lnTo>
                      <a:pt x="702" y="371"/>
                    </a:lnTo>
                    <a:lnTo>
                      <a:pt x="703" y="373"/>
                    </a:lnTo>
                    <a:lnTo>
                      <a:pt x="701" y="373"/>
                    </a:lnTo>
                    <a:lnTo>
                      <a:pt x="699" y="373"/>
                    </a:lnTo>
                    <a:lnTo>
                      <a:pt x="699" y="376"/>
                    </a:lnTo>
                    <a:lnTo>
                      <a:pt x="699" y="378"/>
                    </a:lnTo>
                    <a:lnTo>
                      <a:pt x="697" y="378"/>
                    </a:lnTo>
                    <a:lnTo>
                      <a:pt x="695" y="378"/>
                    </a:lnTo>
                    <a:lnTo>
                      <a:pt x="696" y="380"/>
                    </a:lnTo>
                    <a:lnTo>
                      <a:pt x="696" y="382"/>
                    </a:lnTo>
                    <a:lnTo>
                      <a:pt x="694" y="382"/>
                    </a:lnTo>
                    <a:lnTo>
                      <a:pt x="691" y="382"/>
                    </a:lnTo>
                    <a:lnTo>
                      <a:pt x="693" y="384"/>
                    </a:lnTo>
                    <a:lnTo>
                      <a:pt x="693" y="386"/>
                    </a:lnTo>
                    <a:lnTo>
                      <a:pt x="690" y="386"/>
                    </a:lnTo>
                    <a:lnTo>
                      <a:pt x="688" y="386"/>
                    </a:lnTo>
                    <a:lnTo>
                      <a:pt x="689" y="388"/>
                    </a:lnTo>
                    <a:lnTo>
                      <a:pt x="689" y="390"/>
                    </a:lnTo>
                    <a:lnTo>
                      <a:pt x="687" y="390"/>
                    </a:lnTo>
                    <a:lnTo>
                      <a:pt x="685" y="390"/>
                    </a:lnTo>
                    <a:lnTo>
                      <a:pt x="685" y="393"/>
                    </a:lnTo>
                    <a:lnTo>
                      <a:pt x="686" y="395"/>
                    </a:lnTo>
                    <a:lnTo>
                      <a:pt x="684" y="395"/>
                    </a:lnTo>
                    <a:lnTo>
                      <a:pt x="682" y="395"/>
                    </a:lnTo>
                    <a:lnTo>
                      <a:pt x="682" y="397"/>
                    </a:lnTo>
                    <a:lnTo>
                      <a:pt x="683" y="399"/>
                    </a:lnTo>
                    <a:lnTo>
                      <a:pt x="681" y="399"/>
                    </a:lnTo>
                    <a:lnTo>
                      <a:pt x="679" y="399"/>
                    </a:lnTo>
                    <a:lnTo>
                      <a:pt x="679" y="401"/>
                    </a:lnTo>
                    <a:lnTo>
                      <a:pt x="680" y="403"/>
                    </a:lnTo>
                    <a:lnTo>
                      <a:pt x="678" y="403"/>
                    </a:lnTo>
                    <a:lnTo>
                      <a:pt x="675" y="403"/>
                    </a:lnTo>
                    <a:lnTo>
                      <a:pt x="674" y="401"/>
                    </a:lnTo>
                    <a:lnTo>
                      <a:pt x="674" y="399"/>
                    </a:lnTo>
                    <a:lnTo>
                      <a:pt x="672" y="399"/>
                    </a:lnTo>
                    <a:lnTo>
                      <a:pt x="670" y="399"/>
                    </a:lnTo>
                    <a:lnTo>
                      <a:pt x="670" y="401"/>
                    </a:lnTo>
                    <a:lnTo>
                      <a:pt x="671" y="403"/>
                    </a:lnTo>
                    <a:lnTo>
                      <a:pt x="673" y="403"/>
                    </a:lnTo>
                    <a:lnTo>
                      <a:pt x="675" y="403"/>
                    </a:lnTo>
                    <a:lnTo>
                      <a:pt x="675" y="405"/>
                    </a:lnTo>
                    <a:lnTo>
                      <a:pt x="677" y="407"/>
                    </a:lnTo>
                    <a:lnTo>
                      <a:pt x="674" y="407"/>
                    </a:lnTo>
                    <a:lnTo>
                      <a:pt x="672" y="407"/>
                    </a:lnTo>
                    <a:lnTo>
                      <a:pt x="672" y="410"/>
                    </a:lnTo>
                    <a:lnTo>
                      <a:pt x="673" y="412"/>
                    </a:lnTo>
                    <a:lnTo>
                      <a:pt x="673" y="414"/>
                    </a:lnTo>
                    <a:lnTo>
                      <a:pt x="673" y="415"/>
                    </a:lnTo>
                    <a:lnTo>
                      <a:pt x="672" y="416"/>
                    </a:lnTo>
                    <a:lnTo>
                      <a:pt x="669" y="416"/>
                    </a:lnTo>
                    <a:lnTo>
                      <a:pt x="667" y="416"/>
                    </a:lnTo>
                    <a:lnTo>
                      <a:pt x="665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7" y="422"/>
                    </a:lnTo>
                    <a:lnTo>
                      <a:pt x="667" y="423"/>
                    </a:lnTo>
                    <a:lnTo>
                      <a:pt x="665" y="425"/>
                    </a:lnTo>
                    <a:lnTo>
                      <a:pt x="663" y="425"/>
                    </a:lnTo>
                    <a:lnTo>
                      <a:pt x="664" y="427"/>
                    </a:lnTo>
                    <a:lnTo>
                      <a:pt x="664" y="428"/>
                    </a:lnTo>
                    <a:lnTo>
                      <a:pt x="662" y="428"/>
                    </a:lnTo>
                    <a:lnTo>
                      <a:pt x="660" y="429"/>
                    </a:lnTo>
                    <a:lnTo>
                      <a:pt x="661" y="430"/>
                    </a:lnTo>
                    <a:lnTo>
                      <a:pt x="661" y="432"/>
                    </a:lnTo>
                    <a:lnTo>
                      <a:pt x="658" y="433"/>
                    </a:lnTo>
                    <a:lnTo>
                      <a:pt x="656" y="433"/>
                    </a:lnTo>
                    <a:lnTo>
                      <a:pt x="657" y="435"/>
                    </a:lnTo>
                    <a:lnTo>
                      <a:pt x="657" y="436"/>
                    </a:lnTo>
                    <a:lnTo>
                      <a:pt x="655" y="436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4" y="440"/>
                    </a:lnTo>
                    <a:lnTo>
                      <a:pt x="652" y="442"/>
                    </a:lnTo>
                    <a:lnTo>
                      <a:pt x="650" y="442"/>
                    </a:lnTo>
                    <a:lnTo>
                      <a:pt x="650" y="444"/>
                    </a:lnTo>
                    <a:lnTo>
                      <a:pt x="651" y="445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3" y="446"/>
                    </a:lnTo>
                    <a:lnTo>
                      <a:pt x="643" y="448"/>
                    </a:lnTo>
                    <a:lnTo>
                      <a:pt x="644" y="450"/>
                    </a:lnTo>
                    <a:lnTo>
                      <a:pt x="644" y="452"/>
                    </a:lnTo>
                    <a:lnTo>
                      <a:pt x="645" y="453"/>
                    </a:lnTo>
                    <a:lnTo>
                      <a:pt x="643" y="454"/>
                    </a:lnTo>
                    <a:lnTo>
                      <a:pt x="640" y="454"/>
                    </a:lnTo>
                    <a:lnTo>
                      <a:pt x="639" y="452"/>
                    </a:lnTo>
                    <a:lnTo>
                      <a:pt x="639" y="450"/>
                    </a:lnTo>
                    <a:lnTo>
                      <a:pt x="637" y="450"/>
                    </a:lnTo>
                    <a:lnTo>
                      <a:pt x="635" y="450"/>
                    </a:lnTo>
                    <a:lnTo>
                      <a:pt x="635" y="452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40" y="454"/>
                    </a:lnTo>
                    <a:lnTo>
                      <a:pt x="640" y="456"/>
                    </a:lnTo>
                    <a:lnTo>
                      <a:pt x="640" y="457"/>
                    </a:lnTo>
                    <a:lnTo>
                      <a:pt x="638" y="457"/>
                    </a:lnTo>
                    <a:lnTo>
                      <a:pt x="636" y="459"/>
                    </a:lnTo>
                    <a:lnTo>
                      <a:pt x="637" y="461"/>
                    </a:lnTo>
                    <a:lnTo>
                      <a:pt x="637" y="462"/>
                    </a:lnTo>
                    <a:lnTo>
                      <a:pt x="635" y="462"/>
                    </a:lnTo>
                    <a:lnTo>
                      <a:pt x="633" y="463"/>
                    </a:lnTo>
                    <a:lnTo>
                      <a:pt x="634" y="465"/>
                    </a:lnTo>
                    <a:lnTo>
                      <a:pt x="634" y="466"/>
                    </a:lnTo>
                    <a:lnTo>
                      <a:pt x="632" y="467"/>
                    </a:lnTo>
                    <a:lnTo>
                      <a:pt x="630" y="467"/>
                    </a:lnTo>
                    <a:lnTo>
                      <a:pt x="631" y="468"/>
                    </a:lnTo>
                    <a:lnTo>
                      <a:pt x="631" y="470"/>
                    </a:lnTo>
                    <a:lnTo>
                      <a:pt x="629" y="471"/>
                    </a:lnTo>
                    <a:lnTo>
                      <a:pt x="627" y="471"/>
                    </a:lnTo>
                    <a:lnTo>
                      <a:pt x="627" y="469"/>
                    </a:lnTo>
                    <a:lnTo>
                      <a:pt x="625" y="467"/>
                    </a:lnTo>
                    <a:lnTo>
                      <a:pt x="628" y="467"/>
                    </a:lnTo>
                    <a:lnTo>
                      <a:pt x="630" y="467"/>
                    </a:lnTo>
                    <a:lnTo>
                      <a:pt x="630" y="465"/>
                    </a:lnTo>
                    <a:lnTo>
                      <a:pt x="629" y="463"/>
                    </a:lnTo>
                    <a:lnTo>
                      <a:pt x="629" y="461"/>
                    </a:lnTo>
                    <a:lnTo>
                      <a:pt x="628" y="459"/>
                    </a:lnTo>
                    <a:lnTo>
                      <a:pt x="625" y="459"/>
                    </a:lnTo>
                    <a:lnTo>
                      <a:pt x="623" y="459"/>
                    </a:lnTo>
                    <a:lnTo>
                      <a:pt x="623" y="456"/>
                    </a:lnTo>
                    <a:lnTo>
                      <a:pt x="622" y="454"/>
                    </a:lnTo>
                    <a:lnTo>
                      <a:pt x="620" y="454"/>
                    </a:lnTo>
                    <a:lnTo>
                      <a:pt x="618" y="454"/>
                    </a:lnTo>
                    <a:lnTo>
                      <a:pt x="619" y="456"/>
                    </a:lnTo>
                    <a:lnTo>
                      <a:pt x="619" y="459"/>
                    </a:lnTo>
                    <a:lnTo>
                      <a:pt x="620" y="461"/>
                    </a:lnTo>
                    <a:lnTo>
                      <a:pt x="620" y="463"/>
                    </a:lnTo>
                    <a:lnTo>
                      <a:pt x="618" y="463"/>
                    </a:lnTo>
                    <a:lnTo>
                      <a:pt x="616" y="463"/>
                    </a:lnTo>
                    <a:lnTo>
                      <a:pt x="617" y="465"/>
                    </a:lnTo>
                    <a:lnTo>
                      <a:pt x="617" y="467"/>
                    </a:lnTo>
                    <a:lnTo>
                      <a:pt x="618" y="469"/>
                    </a:lnTo>
                    <a:lnTo>
                      <a:pt x="618" y="471"/>
                    </a:lnTo>
                    <a:lnTo>
                      <a:pt x="619" y="473"/>
                    </a:lnTo>
                    <a:lnTo>
                      <a:pt x="619" y="476"/>
                    </a:lnTo>
                    <a:lnTo>
                      <a:pt x="621" y="476"/>
                    </a:lnTo>
                    <a:lnTo>
                      <a:pt x="623" y="476"/>
                    </a:lnTo>
                    <a:lnTo>
                      <a:pt x="624" y="478"/>
                    </a:lnTo>
                    <a:lnTo>
                      <a:pt x="624" y="479"/>
                    </a:lnTo>
                    <a:lnTo>
                      <a:pt x="622" y="480"/>
                    </a:lnTo>
                    <a:lnTo>
                      <a:pt x="620" y="480"/>
                    </a:lnTo>
                    <a:lnTo>
                      <a:pt x="621" y="482"/>
                    </a:lnTo>
                    <a:lnTo>
                      <a:pt x="621" y="483"/>
                    </a:lnTo>
                    <a:lnTo>
                      <a:pt x="619" y="484"/>
                    </a:lnTo>
                    <a:lnTo>
                      <a:pt x="617" y="484"/>
                    </a:lnTo>
                    <a:lnTo>
                      <a:pt x="618" y="486"/>
                    </a:lnTo>
                    <a:lnTo>
                      <a:pt x="618" y="488"/>
                    </a:lnTo>
                    <a:lnTo>
                      <a:pt x="616" y="488"/>
                    </a:lnTo>
                    <a:lnTo>
                      <a:pt x="614" y="488"/>
                    </a:lnTo>
                    <a:lnTo>
                      <a:pt x="614" y="490"/>
                    </a:lnTo>
                    <a:lnTo>
                      <a:pt x="615" y="493"/>
                    </a:lnTo>
                    <a:lnTo>
                      <a:pt x="616" y="495"/>
                    </a:lnTo>
                    <a:lnTo>
                      <a:pt x="616" y="496"/>
                    </a:lnTo>
                    <a:lnTo>
                      <a:pt x="614" y="497"/>
                    </a:lnTo>
                    <a:lnTo>
                      <a:pt x="612" y="497"/>
                    </a:lnTo>
                    <a:lnTo>
                      <a:pt x="610" y="497"/>
                    </a:lnTo>
                    <a:lnTo>
                      <a:pt x="607" y="497"/>
                    </a:lnTo>
                    <a:lnTo>
                      <a:pt x="607" y="499"/>
                    </a:lnTo>
                    <a:lnTo>
                      <a:pt x="608" y="501"/>
                    </a:lnTo>
                    <a:lnTo>
                      <a:pt x="606" y="501"/>
                    </a:lnTo>
                    <a:lnTo>
                      <a:pt x="604" y="501"/>
                    </a:lnTo>
                    <a:lnTo>
                      <a:pt x="604" y="503"/>
                    </a:lnTo>
                    <a:lnTo>
                      <a:pt x="605" y="505"/>
                    </a:lnTo>
                    <a:lnTo>
                      <a:pt x="605" y="507"/>
                    </a:lnTo>
                    <a:lnTo>
                      <a:pt x="606" y="509"/>
                    </a:lnTo>
                    <a:lnTo>
                      <a:pt x="604" y="510"/>
                    </a:lnTo>
                    <a:lnTo>
                      <a:pt x="602" y="510"/>
                    </a:lnTo>
                    <a:lnTo>
                      <a:pt x="602" y="512"/>
                    </a:lnTo>
                    <a:lnTo>
                      <a:pt x="603" y="514"/>
                    </a:lnTo>
                    <a:lnTo>
                      <a:pt x="601" y="514"/>
                    </a:lnTo>
                    <a:lnTo>
                      <a:pt x="599" y="514"/>
                    </a:lnTo>
                    <a:lnTo>
                      <a:pt x="599" y="516"/>
                    </a:lnTo>
                    <a:lnTo>
                      <a:pt x="600" y="518"/>
                    </a:lnTo>
                    <a:lnTo>
                      <a:pt x="598" y="518"/>
                    </a:lnTo>
                    <a:lnTo>
                      <a:pt x="596" y="518"/>
                    </a:lnTo>
                    <a:lnTo>
                      <a:pt x="593" y="518"/>
                    </a:lnTo>
                    <a:lnTo>
                      <a:pt x="590" y="518"/>
                    </a:lnTo>
                    <a:lnTo>
                      <a:pt x="591" y="520"/>
                    </a:lnTo>
                    <a:lnTo>
                      <a:pt x="591" y="522"/>
                    </a:lnTo>
                    <a:lnTo>
                      <a:pt x="593" y="524"/>
                    </a:lnTo>
                    <a:lnTo>
                      <a:pt x="593" y="527"/>
                    </a:lnTo>
                    <a:lnTo>
                      <a:pt x="590" y="527"/>
                    </a:lnTo>
                    <a:lnTo>
                      <a:pt x="588" y="527"/>
                    </a:lnTo>
                    <a:lnTo>
                      <a:pt x="589" y="529"/>
                    </a:lnTo>
                    <a:lnTo>
                      <a:pt x="589" y="531"/>
                    </a:lnTo>
                    <a:lnTo>
                      <a:pt x="587" y="531"/>
                    </a:lnTo>
                    <a:lnTo>
                      <a:pt x="585" y="531"/>
                    </a:lnTo>
                    <a:lnTo>
                      <a:pt x="586" y="533"/>
                    </a:lnTo>
                    <a:lnTo>
                      <a:pt x="586" y="535"/>
                    </a:lnTo>
                    <a:lnTo>
                      <a:pt x="584" y="535"/>
                    </a:lnTo>
                    <a:lnTo>
                      <a:pt x="582" y="535"/>
                    </a:lnTo>
                    <a:lnTo>
                      <a:pt x="582" y="533"/>
                    </a:lnTo>
                    <a:lnTo>
                      <a:pt x="581" y="531"/>
                    </a:lnTo>
                    <a:lnTo>
                      <a:pt x="579" y="531"/>
                    </a:lnTo>
                    <a:lnTo>
                      <a:pt x="577" y="531"/>
                    </a:lnTo>
                    <a:lnTo>
                      <a:pt x="578" y="533"/>
                    </a:lnTo>
                    <a:lnTo>
                      <a:pt x="578" y="535"/>
                    </a:lnTo>
                    <a:lnTo>
                      <a:pt x="580" y="535"/>
                    </a:lnTo>
                    <a:lnTo>
                      <a:pt x="582" y="535"/>
                    </a:lnTo>
                    <a:lnTo>
                      <a:pt x="583" y="537"/>
                    </a:lnTo>
                    <a:lnTo>
                      <a:pt x="583" y="539"/>
                    </a:lnTo>
                    <a:lnTo>
                      <a:pt x="581" y="539"/>
                    </a:lnTo>
                    <a:lnTo>
                      <a:pt x="579" y="539"/>
                    </a:lnTo>
                    <a:lnTo>
                      <a:pt x="580" y="542"/>
                    </a:lnTo>
                    <a:lnTo>
                      <a:pt x="580" y="544"/>
                    </a:lnTo>
                    <a:lnTo>
                      <a:pt x="578" y="544"/>
                    </a:lnTo>
                    <a:lnTo>
                      <a:pt x="575" y="544"/>
                    </a:lnTo>
                    <a:lnTo>
                      <a:pt x="577" y="546"/>
                    </a:lnTo>
                    <a:lnTo>
                      <a:pt x="577" y="548"/>
                    </a:lnTo>
                    <a:lnTo>
                      <a:pt x="574" y="548"/>
                    </a:lnTo>
                    <a:lnTo>
                      <a:pt x="572" y="548"/>
                    </a:lnTo>
                    <a:lnTo>
                      <a:pt x="572" y="546"/>
                    </a:lnTo>
                    <a:lnTo>
                      <a:pt x="571" y="544"/>
                    </a:lnTo>
                    <a:lnTo>
                      <a:pt x="569" y="544"/>
                    </a:lnTo>
                    <a:lnTo>
                      <a:pt x="567" y="544"/>
                    </a:lnTo>
                    <a:lnTo>
                      <a:pt x="567" y="546"/>
                    </a:lnTo>
                    <a:lnTo>
                      <a:pt x="568" y="548"/>
                    </a:lnTo>
                    <a:lnTo>
                      <a:pt x="570" y="548"/>
                    </a:lnTo>
                    <a:lnTo>
                      <a:pt x="572" y="548"/>
                    </a:lnTo>
                    <a:lnTo>
                      <a:pt x="573" y="550"/>
                    </a:lnTo>
                    <a:lnTo>
                      <a:pt x="573" y="552"/>
                    </a:lnTo>
                    <a:lnTo>
                      <a:pt x="574" y="554"/>
                    </a:lnTo>
                    <a:lnTo>
                      <a:pt x="574" y="556"/>
                    </a:lnTo>
                    <a:lnTo>
                      <a:pt x="572" y="556"/>
                    </a:lnTo>
                    <a:lnTo>
                      <a:pt x="570" y="556"/>
                    </a:lnTo>
                    <a:lnTo>
                      <a:pt x="568" y="556"/>
                    </a:lnTo>
                    <a:lnTo>
                      <a:pt x="566" y="556"/>
                    </a:lnTo>
                    <a:lnTo>
                      <a:pt x="567" y="559"/>
                    </a:lnTo>
                    <a:lnTo>
                      <a:pt x="567" y="561"/>
                    </a:lnTo>
                    <a:lnTo>
                      <a:pt x="565" y="561"/>
                    </a:lnTo>
                    <a:lnTo>
                      <a:pt x="563" y="561"/>
                    </a:lnTo>
                    <a:lnTo>
                      <a:pt x="561" y="561"/>
                    </a:lnTo>
                    <a:lnTo>
                      <a:pt x="558" y="561"/>
                    </a:lnTo>
                    <a:lnTo>
                      <a:pt x="558" y="563"/>
                    </a:lnTo>
                    <a:lnTo>
                      <a:pt x="560" y="565"/>
                    </a:lnTo>
                    <a:lnTo>
                      <a:pt x="562" y="565"/>
                    </a:lnTo>
                    <a:lnTo>
                      <a:pt x="564" y="565"/>
                    </a:lnTo>
                    <a:lnTo>
                      <a:pt x="565" y="567"/>
                    </a:lnTo>
                    <a:lnTo>
                      <a:pt x="565" y="569"/>
                    </a:lnTo>
                    <a:lnTo>
                      <a:pt x="563" y="569"/>
                    </a:lnTo>
                    <a:lnTo>
                      <a:pt x="561" y="569"/>
                    </a:lnTo>
                    <a:lnTo>
                      <a:pt x="561" y="571"/>
                    </a:lnTo>
                    <a:lnTo>
                      <a:pt x="562" y="573"/>
                    </a:lnTo>
                    <a:lnTo>
                      <a:pt x="560" y="573"/>
                    </a:lnTo>
                    <a:lnTo>
                      <a:pt x="557" y="573"/>
                    </a:lnTo>
                    <a:lnTo>
                      <a:pt x="557" y="576"/>
                    </a:lnTo>
                    <a:lnTo>
                      <a:pt x="558" y="578"/>
                    </a:lnTo>
                    <a:lnTo>
                      <a:pt x="556" y="578"/>
                    </a:lnTo>
                    <a:lnTo>
                      <a:pt x="554" y="578"/>
                    </a:lnTo>
                    <a:lnTo>
                      <a:pt x="552" y="578"/>
                    </a:lnTo>
                    <a:lnTo>
                      <a:pt x="550" y="578"/>
                    </a:lnTo>
                    <a:lnTo>
                      <a:pt x="550" y="580"/>
                    </a:lnTo>
                    <a:lnTo>
                      <a:pt x="551" y="582"/>
                    </a:lnTo>
                    <a:lnTo>
                      <a:pt x="551" y="584"/>
                    </a:lnTo>
                    <a:lnTo>
                      <a:pt x="552" y="586"/>
                    </a:lnTo>
                    <a:lnTo>
                      <a:pt x="550" y="586"/>
                    </a:lnTo>
                    <a:lnTo>
                      <a:pt x="548" y="586"/>
                    </a:lnTo>
                    <a:lnTo>
                      <a:pt x="548" y="588"/>
                    </a:lnTo>
                    <a:lnTo>
                      <a:pt x="549" y="590"/>
                    </a:lnTo>
                    <a:lnTo>
                      <a:pt x="547" y="590"/>
                    </a:lnTo>
                    <a:lnTo>
                      <a:pt x="545" y="590"/>
                    </a:lnTo>
                    <a:lnTo>
                      <a:pt x="545" y="593"/>
                    </a:lnTo>
                    <a:lnTo>
                      <a:pt x="546" y="595"/>
                    </a:lnTo>
                    <a:lnTo>
                      <a:pt x="544" y="595"/>
                    </a:lnTo>
                    <a:lnTo>
                      <a:pt x="541" y="595"/>
                    </a:lnTo>
                    <a:lnTo>
                      <a:pt x="541" y="597"/>
                    </a:lnTo>
                    <a:lnTo>
                      <a:pt x="542" y="599"/>
                    </a:lnTo>
                    <a:lnTo>
                      <a:pt x="540" y="599"/>
                    </a:lnTo>
                    <a:lnTo>
                      <a:pt x="538" y="599"/>
                    </a:lnTo>
                    <a:lnTo>
                      <a:pt x="538" y="601"/>
                    </a:lnTo>
                    <a:lnTo>
                      <a:pt x="539" y="603"/>
                    </a:lnTo>
                    <a:lnTo>
                      <a:pt x="537" y="603"/>
                    </a:lnTo>
                    <a:lnTo>
                      <a:pt x="535" y="603"/>
                    </a:lnTo>
                    <a:lnTo>
                      <a:pt x="535" y="605"/>
                    </a:lnTo>
                    <a:lnTo>
                      <a:pt x="536" y="607"/>
                    </a:lnTo>
                    <a:lnTo>
                      <a:pt x="534" y="607"/>
                    </a:lnTo>
                    <a:lnTo>
                      <a:pt x="532" y="607"/>
                    </a:lnTo>
                    <a:lnTo>
                      <a:pt x="531" y="606"/>
                    </a:lnTo>
                    <a:lnTo>
                      <a:pt x="531" y="604"/>
                    </a:lnTo>
                    <a:lnTo>
                      <a:pt x="529" y="604"/>
                    </a:lnTo>
                    <a:lnTo>
                      <a:pt x="527" y="604"/>
                    </a:lnTo>
                    <a:lnTo>
                      <a:pt x="527" y="606"/>
                    </a:lnTo>
                    <a:lnTo>
                      <a:pt x="528" y="609"/>
                    </a:lnTo>
                    <a:lnTo>
                      <a:pt x="530" y="609"/>
                    </a:lnTo>
                    <a:lnTo>
                      <a:pt x="532" y="607"/>
                    </a:lnTo>
                    <a:lnTo>
                      <a:pt x="532" y="610"/>
                    </a:lnTo>
                    <a:lnTo>
                      <a:pt x="533" y="612"/>
                    </a:lnTo>
                    <a:lnTo>
                      <a:pt x="530" y="612"/>
                    </a:lnTo>
                    <a:lnTo>
                      <a:pt x="529" y="613"/>
                    </a:lnTo>
                    <a:lnTo>
                      <a:pt x="529" y="614"/>
                    </a:lnTo>
                    <a:lnTo>
                      <a:pt x="530" y="616"/>
                    </a:lnTo>
                    <a:lnTo>
                      <a:pt x="530" y="618"/>
                    </a:lnTo>
                    <a:lnTo>
                      <a:pt x="531" y="620"/>
                    </a:lnTo>
                    <a:lnTo>
                      <a:pt x="529" y="620"/>
                    </a:lnTo>
                    <a:lnTo>
                      <a:pt x="525" y="620"/>
                    </a:lnTo>
                    <a:lnTo>
                      <a:pt x="523" y="620"/>
                    </a:lnTo>
                    <a:lnTo>
                      <a:pt x="521" y="621"/>
                    </a:lnTo>
                    <a:lnTo>
                      <a:pt x="522" y="622"/>
                    </a:lnTo>
                    <a:lnTo>
                      <a:pt x="522" y="624"/>
                    </a:lnTo>
                    <a:lnTo>
                      <a:pt x="523" y="627"/>
                    </a:lnTo>
                    <a:lnTo>
                      <a:pt x="523" y="629"/>
                    </a:lnTo>
                    <a:lnTo>
                      <a:pt x="522" y="629"/>
                    </a:lnTo>
                    <a:lnTo>
                      <a:pt x="519" y="630"/>
                    </a:lnTo>
                    <a:lnTo>
                      <a:pt x="520" y="631"/>
                    </a:lnTo>
                    <a:lnTo>
                      <a:pt x="520" y="633"/>
                    </a:lnTo>
                    <a:lnTo>
                      <a:pt x="518" y="633"/>
                    </a:lnTo>
                    <a:lnTo>
                      <a:pt x="516" y="634"/>
                    </a:lnTo>
                    <a:lnTo>
                      <a:pt x="517" y="636"/>
                    </a:lnTo>
                    <a:lnTo>
                      <a:pt x="517" y="637"/>
                    </a:lnTo>
                    <a:lnTo>
                      <a:pt x="515" y="638"/>
                    </a:lnTo>
                    <a:lnTo>
                      <a:pt x="513" y="638"/>
                    </a:lnTo>
                    <a:lnTo>
                      <a:pt x="511" y="638"/>
                    </a:lnTo>
                    <a:lnTo>
                      <a:pt x="508" y="638"/>
                    </a:lnTo>
                    <a:lnTo>
                      <a:pt x="510" y="640"/>
                    </a:lnTo>
                    <a:lnTo>
                      <a:pt x="510" y="643"/>
                    </a:lnTo>
                    <a:lnTo>
                      <a:pt x="511" y="645"/>
                    </a:lnTo>
                    <a:lnTo>
                      <a:pt x="511" y="647"/>
                    </a:lnTo>
                    <a:lnTo>
                      <a:pt x="508" y="647"/>
                    </a:lnTo>
                    <a:lnTo>
                      <a:pt x="506" y="647"/>
                    </a:lnTo>
                    <a:lnTo>
                      <a:pt x="507" y="649"/>
                    </a:lnTo>
                    <a:lnTo>
                      <a:pt x="507" y="651"/>
                    </a:lnTo>
                    <a:lnTo>
                      <a:pt x="505" y="651"/>
                    </a:lnTo>
                    <a:lnTo>
                      <a:pt x="503" y="651"/>
                    </a:lnTo>
                    <a:lnTo>
                      <a:pt x="504" y="653"/>
                    </a:lnTo>
                    <a:lnTo>
                      <a:pt x="504" y="655"/>
                    </a:lnTo>
                    <a:lnTo>
                      <a:pt x="502" y="655"/>
                    </a:lnTo>
                    <a:lnTo>
                      <a:pt x="500" y="655"/>
                    </a:lnTo>
                    <a:lnTo>
                      <a:pt x="501" y="657"/>
                    </a:lnTo>
                    <a:lnTo>
                      <a:pt x="501" y="660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8" y="662"/>
                    </a:lnTo>
                    <a:lnTo>
                      <a:pt x="498" y="664"/>
                    </a:lnTo>
                    <a:lnTo>
                      <a:pt x="496" y="664"/>
                    </a:lnTo>
                    <a:lnTo>
                      <a:pt x="494" y="664"/>
                    </a:lnTo>
                    <a:lnTo>
                      <a:pt x="495" y="666"/>
                    </a:lnTo>
                    <a:lnTo>
                      <a:pt x="495" y="668"/>
                    </a:lnTo>
                    <a:lnTo>
                      <a:pt x="492" y="668"/>
                    </a:lnTo>
                    <a:lnTo>
                      <a:pt x="490" y="668"/>
                    </a:lnTo>
                    <a:lnTo>
                      <a:pt x="491" y="670"/>
                    </a:lnTo>
                    <a:lnTo>
                      <a:pt x="491" y="672"/>
                    </a:lnTo>
                    <a:lnTo>
                      <a:pt x="489" y="672"/>
                    </a:lnTo>
                    <a:lnTo>
                      <a:pt x="487" y="672"/>
                    </a:lnTo>
                    <a:lnTo>
                      <a:pt x="488" y="674"/>
                    </a:lnTo>
                    <a:lnTo>
                      <a:pt x="488" y="677"/>
                    </a:lnTo>
                    <a:lnTo>
                      <a:pt x="486" y="677"/>
                    </a:lnTo>
                    <a:lnTo>
                      <a:pt x="484" y="677"/>
                    </a:lnTo>
                    <a:lnTo>
                      <a:pt x="485" y="679"/>
                    </a:lnTo>
                    <a:lnTo>
                      <a:pt x="485" y="681"/>
                    </a:lnTo>
                    <a:lnTo>
                      <a:pt x="483" y="681"/>
                    </a:lnTo>
                    <a:lnTo>
                      <a:pt x="481" y="681"/>
                    </a:lnTo>
                    <a:lnTo>
                      <a:pt x="481" y="679"/>
                    </a:lnTo>
                    <a:lnTo>
                      <a:pt x="480" y="678"/>
                    </a:lnTo>
                    <a:lnTo>
                      <a:pt x="478" y="678"/>
                    </a:lnTo>
                    <a:lnTo>
                      <a:pt x="475" y="678"/>
                    </a:lnTo>
                    <a:lnTo>
                      <a:pt x="475" y="680"/>
                    </a:lnTo>
                    <a:lnTo>
                      <a:pt x="477" y="682"/>
                    </a:lnTo>
                    <a:lnTo>
                      <a:pt x="479" y="681"/>
                    </a:lnTo>
                    <a:lnTo>
                      <a:pt x="481" y="681"/>
                    </a:lnTo>
                    <a:lnTo>
                      <a:pt x="482" y="683"/>
                    </a:lnTo>
                    <a:lnTo>
                      <a:pt x="482" y="685"/>
                    </a:lnTo>
                    <a:lnTo>
                      <a:pt x="480" y="685"/>
                    </a:lnTo>
                    <a:lnTo>
                      <a:pt x="478" y="685"/>
                    </a:lnTo>
                    <a:lnTo>
                      <a:pt x="478" y="687"/>
                    </a:lnTo>
                    <a:lnTo>
                      <a:pt x="479" y="689"/>
                    </a:lnTo>
                    <a:lnTo>
                      <a:pt x="480" y="691"/>
                    </a:lnTo>
                    <a:lnTo>
                      <a:pt x="480" y="694"/>
                    </a:lnTo>
                    <a:lnTo>
                      <a:pt x="478" y="694"/>
                    </a:lnTo>
                    <a:lnTo>
                      <a:pt x="475" y="694"/>
                    </a:lnTo>
                    <a:lnTo>
                      <a:pt x="473" y="694"/>
                    </a:lnTo>
                    <a:lnTo>
                      <a:pt x="471" y="695"/>
                    </a:lnTo>
                    <a:lnTo>
                      <a:pt x="469" y="695"/>
                    </a:lnTo>
                    <a:lnTo>
                      <a:pt x="467" y="695"/>
                    </a:lnTo>
                    <a:lnTo>
                      <a:pt x="467" y="697"/>
                    </a:lnTo>
                    <a:lnTo>
                      <a:pt x="468" y="699"/>
                    </a:lnTo>
                    <a:lnTo>
                      <a:pt x="469" y="699"/>
                    </a:lnTo>
                    <a:lnTo>
                      <a:pt x="470" y="699"/>
                    </a:lnTo>
                    <a:lnTo>
                      <a:pt x="471" y="698"/>
                    </a:lnTo>
                    <a:lnTo>
                      <a:pt x="472" y="698"/>
                    </a:lnTo>
                    <a:lnTo>
                      <a:pt x="473" y="700"/>
                    </a:lnTo>
                    <a:lnTo>
                      <a:pt x="473" y="702"/>
                    </a:lnTo>
                    <a:lnTo>
                      <a:pt x="471" y="702"/>
                    </a:lnTo>
                    <a:lnTo>
                      <a:pt x="469" y="702"/>
                    </a:lnTo>
                    <a:lnTo>
                      <a:pt x="469" y="704"/>
                    </a:lnTo>
                    <a:lnTo>
                      <a:pt x="470" y="706"/>
                    </a:lnTo>
                    <a:lnTo>
                      <a:pt x="468" y="706"/>
                    </a:lnTo>
                    <a:lnTo>
                      <a:pt x="466" y="707"/>
                    </a:lnTo>
                    <a:lnTo>
                      <a:pt x="466" y="709"/>
                    </a:lnTo>
                    <a:lnTo>
                      <a:pt x="467" y="711"/>
                    </a:lnTo>
                    <a:lnTo>
                      <a:pt x="465" y="711"/>
                    </a:lnTo>
                    <a:lnTo>
                      <a:pt x="463" y="712"/>
                    </a:lnTo>
                    <a:lnTo>
                      <a:pt x="464" y="714"/>
                    </a:lnTo>
                    <a:lnTo>
                      <a:pt x="464" y="715"/>
                    </a:lnTo>
                    <a:lnTo>
                      <a:pt x="462" y="716"/>
                    </a:lnTo>
                    <a:lnTo>
                      <a:pt x="460" y="716"/>
                    </a:lnTo>
                    <a:lnTo>
                      <a:pt x="460" y="718"/>
                    </a:lnTo>
                    <a:lnTo>
                      <a:pt x="461" y="720"/>
                    </a:lnTo>
                    <a:lnTo>
                      <a:pt x="458" y="720"/>
                    </a:lnTo>
                    <a:lnTo>
                      <a:pt x="456" y="720"/>
                    </a:lnTo>
                    <a:lnTo>
                      <a:pt x="456" y="722"/>
                    </a:lnTo>
                    <a:lnTo>
                      <a:pt x="457" y="724"/>
                    </a:lnTo>
                    <a:lnTo>
                      <a:pt x="455" y="724"/>
                    </a:lnTo>
                    <a:lnTo>
                      <a:pt x="453" y="724"/>
                    </a:lnTo>
                    <a:lnTo>
                      <a:pt x="453" y="727"/>
                    </a:lnTo>
                    <a:lnTo>
                      <a:pt x="454" y="729"/>
                    </a:lnTo>
                    <a:lnTo>
                      <a:pt x="452" y="729"/>
                    </a:lnTo>
                    <a:lnTo>
                      <a:pt x="450" y="729"/>
                    </a:lnTo>
                    <a:lnTo>
                      <a:pt x="450" y="731"/>
                    </a:lnTo>
                    <a:lnTo>
                      <a:pt x="451" y="733"/>
                    </a:lnTo>
                    <a:lnTo>
                      <a:pt x="449" y="733"/>
                    </a:lnTo>
                    <a:lnTo>
                      <a:pt x="447" y="733"/>
                    </a:lnTo>
                    <a:lnTo>
                      <a:pt x="447" y="735"/>
                    </a:lnTo>
                    <a:lnTo>
                      <a:pt x="448" y="737"/>
                    </a:lnTo>
                    <a:lnTo>
                      <a:pt x="446" y="737"/>
                    </a:lnTo>
                    <a:lnTo>
                      <a:pt x="444" y="737"/>
                    </a:lnTo>
                    <a:lnTo>
                      <a:pt x="444" y="739"/>
                    </a:lnTo>
                    <a:lnTo>
                      <a:pt x="445" y="741"/>
                    </a:lnTo>
                    <a:lnTo>
                      <a:pt x="442" y="741"/>
                    </a:lnTo>
                    <a:lnTo>
                      <a:pt x="440" y="741"/>
                    </a:lnTo>
                    <a:lnTo>
                      <a:pt x="440" y="744"/>
                    </a:lnTo>
                    <a:lnTo>
                      <a:pt x="441" y="746"/>
                    </a:lnTo>
                    <a:lnTo>
                      <a:pt x="439" y="746"/>
                    </a:lnTo>
                    <a:lnTo>
                      <a:pt x="437" y="746"/>
                    </a:lnTo>
                    <a:lnTo>
                      <a:pt x="437" y="748"/>
                    </a:lnTo>
                    <a:lnTo>
                      <a:pt x="438" y="750"/>
                    </a:lnTo>
                    <a:lnTo>
                      <a:pt x="436" y="750"/>
                    </a:lnTo>
                    <a:lnTo>
                      <a:pt x="434" y="750"/>
                    </a:lnTo>
                    <a:lnTo>
                      <a:pt x="434" y="752"/>
                    </a:lnTo>
                    <a:lnTo>
                      <a:pt x="435" y="754"/>
                    </a:lnTo>
                    <a:lnTo>
                      <a:pt x="433" y="754"/>
                    </a:lnTo>
                    <a:lnTo>
                      <a:pt x="431" y="754"/>
                    </a:lnTo>
                    <a:lnTo>
                      <a:pt x="430" y="752"/>
                    </a:lnTo>
                    <a:lnTo>
                      <a:pt x="430" y="751"/>
                    </a:lnTo>
                    <a:lnTo>
                      <a:pt x="428" y="751"/>
                    </a:lnTo>
                    <a:lnTo>
                      <a:pt x="425" y="751"/>
                    </a:lnTo>
                    <a:lnTo>
                      <a:pt x="424" y="749"/>
                    </a:lnTo>
                    <a:lnTo>
                      <a:pt x="424" y="747"/>
                    </a:lnTo>
                    <a:lnTo>
                      <a:pt x="422" y="747"/>
                    </a:lnTo>
                    <a:lnTo>
                      <a:pt x="420" y="747"/>
                    </a:lnTo>
                    <a:lnTo>
                      <a:pt x="419" y="745"/>
                    </a:lnTo>
                    <a:lnTo>
                      <a:pt x="419" y="743"/>
                    </a:lnTo>
                    <a:lnTo>
                      <a:pt x="417" y="743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6" y="747"/>
                    </a:lnTo>
                    <a:lnTo>
                      <a:pt x="417" y="747"/>
                    </a:lnTo>
                    <a:lnTo>
                      <a:pt x="420" y="747"/>
                    </a:lnTo>
                    <a:lnTo>
                      <a:pt x="420" y="749"/>
                    </a:lnTo>
                    <a:lnTo>
                      <a:pt x="421" y="751"/>
                    </a:lnTo>
                    <a:lnTo>
                      <a:pt x="423" y="751"/>
                    </a:lnTo>
                    <a:lnTo>
                      <a:pt x="425" y="751"/>
                    </a:lnTo>
                    <a:lnTo>
                      <a:pt x="425" y="753"/>
                    </a:lnTo>
                    <a:lnTo>
                      <a:pt x="427" y="755"/>
                    </a:lnTo>
                    <a:lnTo>
                      <a:pt x="429" y="755"/>
                    </a:lnTo>
                    <a:lnTo>
                      <a:pt x="431" y="754"/>
                    </a:lnTo>
                    <a:lnTo>
                      <a:pt x="431" y="756"/>
                    </a:lnTo>
                    <a:lnTo>
                      <a:pt x="432" y="758"/>
                    </a:lnTo>
                    <a:lnTo>
                      <a:pt x="430" y="758"/>
                    </a:lnTo>
                    <a:lnTo>
                      <a:pt x="428" y="758"/>
                    </a:lnTo>
                    <a:lnTo>
                      <a:pt x="428" y="761"/>
                    </a:lnTo>
                    <a:lnTo>
                      <a:pt x="429" y="763"/>
                    </a:lnTo>
                    <a:lnTo>
                      <a:pt x="427" y="763"/>
                    </a:lnTo>
                    <a:lnTo>
                      <a:pt x="424" y="764"/>
                    </a:lnTo>
                    <a:lnTo>
                      <a:pt x="424" y="765"/>
                    </a:lnTo>
                    <a:lnTo>
                      <a:pt x="425" y="767"/>
                    </a:lnTo>
                    <a:lnTo>
                      <a:pt x="423" y="768"/>
                    </a:lnTo>
                    <a:lnTo>
                      <a:pt x="421" y="768"/>
                    </a:lnTo>
                    <a:lnTo>
                      <a:pt x="418" y="768"/>
                    </a:lnTo>
                    <a:lnTo>
                      <a:pt x="417" y="768"/>
                    </a:lnTo>
                    <a:lnTo>
                      <a:pt x="417" y="770"/>
                    </a:lnTo>
                    <a:lnTo>
                      <a:pt x="418" y="772"/>
                    </a:lnTo>
                    <a:lnTo>
                      <a:pt x="418" y="774"/>
                    </a:lnTo>
                    <a:lnTo>
                      <a:pt x="419" y="777"/>
                    </a:lnTo>
                    <a:lnTo>
                      <a:pt x="416" y="777"/>
                    </a:lnTo>
                    <a:lnTo>
                      <a:pt x="415" y="777"/>
                    </a:lnTo>
                    <a:lnTo>
                      <a:pt x="415" y="779"/>
                    </a:lnTo>
                    <a:lnTo>
                      <a:pt x="416" y="781"/>
                    </a:lnTo>
                    <a:lnTo>
                      <a:pt x="413" y="781"/>
                    </a:lnTo>
                    <a:lnTo>
                      <a:pt x="412" y="781"/>
                    </a:lnTo>
                    <a:lnTo>
                      <a:pt x="412" y="783"/>
                    </a:lnTo>
                    <a:lnTo>
                      <a:pt x="413" y="785"/>
                    </a:lnTo>
                    <a:lnTo>
                      <a:pt x="411" y="785"/>
                    </a:lnTo>
                    <a:lnTo>
                      <a:pt x="408" y="785"/>
                    </a:lnTo>
                    <a:lnTo>
                      <a:pt x="407" y="783"/>
                    </a:lnTo>
                    <a:lnTo>
                      <a:pt x="406" y="781"/>
                    </a:lnTo>
                    <a:lnTo>
                      <a:pt x="404" y="781"/>
                    </a:lnTo>
                    <a:lnTo>
                      <a:pt x="402" y="781"/>
                    </a:lnTo>
                    <a:lnTo>
                      <a:pt x="403" y="783"/>
                    </a:lnTo>
                    <a:lnTo>
                      <a:pt x="403" y="785"/>
                    </a:lnTo>
                    <a:lnTo>
                      <a:pt x="406" y="785"/>
                    </a:lnTo>
                    <a:lnTo>
                      <a:pt x="408" y="785"/>
                    </a:lnTo>
                    <a:lnTo>
                      <a:pt x="408" y="787"/>
                    </a:lnTo>
                    <a:lnTo>
                      <a:pt x="409" y="789"/>
                    </a:lnTo>
                    <a:lnTo>
                      <a:pt x="409" y="791"/>
                    </a:lnTo>
                    <a:lnTo>
                      <a:pt x="411" y="794"/>
                    </a:lnTo>
                    <a:lnTo>
                      <a:pt x="407" y="794"/>
                    </a:lnTo>
                    <a:lnTo>
                      <a:pt x="405" y="794"/>
                    </a:lnTo>
                    <a:lnTo>
                      <a:pt x="406" y="796"/>
                    </a:lnTo>
                    <a:lnTo>
                      <a:pt x="406" y="798"/>
                    </a:lnTo>
                    <a:lnTo>
                      <a:pt x="402" y="798"/>
                    </a:lnTo>
                    <a:lnTo>
                      <a:pt x="400" y="798"/>
                    </a:lnTo>
                    <a:lnTo>
                      <a:pt x="398" y="798"/>
                    </a:lnTo>
                    <a:lnTo>
                      <a:pt x="398" y="796"/>
                    </a:lnTo>
                    <a:lnTo>
                      <a:pt x="397" y="794"/>
                    </a:lnTo>
                    <a:lnTo>
                      <a:pt x="400" y="794"/>
                    </a:lnTo>
                    <a:lnTo>
                      <a:pt x="401" y="794"/>
                    </a:lnTo>
                    <a:lnTo>
                      <a:pt x="401" y="791"/>
                    </a:lnTo>
                    <a:lnTo>
                      <a:pt x="400" y="789"/>
                    </a:lnTo>
                    <a:lnTo>
                      <a:pt x="398" y="789"/>
                    </a:lnTo>
                    <a:lnTo>
                      <a:pt x="396" y="789"/>
                    </a:lnTo>
                    <a:lnTo>
                      <a:pt x="394" y="790"/>
                    </a:lnTo>
                    <a:lnTo>
                      <a:pt x="391" y="790"/>
                    </a:lnTo>
                    <a:lnTo>
                      <a:pt x="391" y="788"/>
                    </a:lnTo>
                    <a:lnTo>
                      <a:pt x="390" y="786"/>
                    </a:lnTo>
                    <a:lnTo>
                      <a:pt x="388" y="786"/>
                    </a:lnTo>
                    <a:lnTo>
                      <a:pt x="386" y="786"/>
                    </a:lnTo>
                    <a:lnTo>
                      <a:pt x="387" y="788"/>
                    </a:lnTo>
                    <a:lnTo>
                      <a:pt x="387" y="790"/>
                    </a:lnTo>
                    <a:lnTo>
                      <a:pt x="389" y="790"/>
                    </a:lnTo>
                    <a:lnTo>
                      <a:pt x="391" y="790"/>
                    </a:lnTo>
                    <a:lnTo>
                      <a:pt x="392" y="793"/>
                    </a:lnTo>
                    <a:lnTo>
                      <a:pt x="392" y="795"/>
                    </a:lnTo>
                    <a:lnTo>
                      <a:pt x="394" y="797"/>
                    </a:lnTo>
                    <a:lnTo>
                      <a:pt x="394" y="798"/>
                    </a:lnTo>
                    <a:lnTo>
                      <a:pt x="396" y="798"/>
                    </a:lnTo>
                    <a:lnTo>
                      <a:pt x="398" y="798"/>
                    </a:lnTo>
                    <a:lnTo>
                      <a:pt x="399" y="800"/>
                    </a:lnTo>
                    <a:lnTo>
                      <a:pt x="399" y="802"/>
                    </a:lnTo>
                    <a:lnTo>
                      <a:pt x="400" y="804"/>
                    </a:lnTo>
                    <a:lnTo>
                      <a:pt x="400" y="806"/>
                    </a:lnTo>
                    <a:lnTo>
                      <a:pt x="399" y="806"/>
                    </a:lnTo>
                    <a:lnTo>
                      <a:pt x="396" y="806"/>
                    </a:lnTo>
                    <a:lnTo>
                      <a:pt x="397" y="808"/>
                    </a:lnTo>
                    <a:lnTo>
                      <a:pt x="397" y="811"/>
                    </a:lnTo>
                    <a:lnTo>
                      <a:pt x="395" y="811"/>
                    </a:lnTo>
                    <a:lnTo>
                      <a:pt x="392" y="811"/>
                    </a:lnTo>
                    <a:lnTo>
                      <a:pt x="394" y="813"/>
                    </a:lnTo>
                    <a:lnTo>
                      <a:pt x="394" y="815"/>
                    </a:lnTo>
                    <a:lnTo>
                      <a:pt x="391" y="815"/>
                    </a:lnTo>
                    <a:lnTo>
                      <a:pt x="389" y="815"/>
                    </a:lnTo>
                    <a:lnTo>
                      <a:pt x="389" y="813"/>
                    </a:lnTo>
                    <a:lnTo>
                      <a:pt x="388" y="811"/>
                    </a:lnTo>
                    <a:lnTo>
                      <a:pt x="386" y="811"/>
                    </a:lnTo>
                    <a:lnTo>
                      <a:pt x="384" y="812"/>
                    </a:lnTo>
                    <a:lnTo>
                      <a:pt x="385" y="814"/>
                    </a:lnTo>
                    <a:lnTo>
                      <a:pt x="385" y="815"/>
                    </a:lnTo>
                    <a:lnTo>
                      <a:pt x="387" y="815"/>
                    </a:lnTo>
                    <a:lnTo>
                      <a:pt x="389" y="815"/>
                    </a:lnTo>
                    <a:lnTo>
                      <a:pt x="390" y="817"/>
                    </a:lnTo>
                    <a:lnTo>
                      <a:pt x="390" y="819"/>
                    </a:lnTo>
                    <a:lnTo>
                      <a:pt x="388" y="819"/>
                    </a:lnTo>
                    <a:lnTo>
                      <a:pt x="386" y="819"/>
                    </a:lnTo>
                    <a:lnTo>
                      <a:pt x="387" y="821"/>
                    </a:lnTo>
                    <a:lnTo>
                      <a:pt x="387" y="823"/>
                    </a:lnTo>
                    <a:lnTo>
                      <a:pt x="385" y="823"/>
                    </a:lnTo>
                    <a:lnTo>
                      <a:pt x="383" y="823"/>
                    </a:lnTo>
                    <a:lnTo>
                      <a:pt x="381" y="823"/>
                    </a:lnTo>
                    <a:lnTo>
                      <a:pt x="379" y="824"/>
                    </a:lnTo>
                    <a:lnTo>
                      <a:pt x="380" y="827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5" y="829"/>
                    </a:lnTo>
                    <a:lnTo>
                      <a:pt x="377" y="831"/>
                    </a:lnTo>
                    <a:lnTo>
                      <a:pt x="377" y="832"/>
                    </a:lnTo>
                    <a:lnTo>
                      <a:pt x="378" y="832"/>
                    </a:lnTo>
                    <a:lnTo>
                      <a:pt x="379" y="832"/>
                    </a:lnTo>
                    <a:lnTo>
                      <a:pt x="381" y="832"/>
                    </a:lnTo>
                    <a:lnTo>
                      <a:pt x="381" y="832"/>
                    </a:lnTo>
                    <a:lnTo>
                      <a:pt x="382" y="834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78" y="836"/>
                    </a:lnTo>
                    <a:lnTo>
                      <a:pt x="375" y="836"/>
                    </a:lnTo>
                    <a:lnTo>
                      <a:pt x="373" y="837"/>
                    </a:lnTo>
                    <a:lnTo>
                      <a:pt x="374" y="838"/>
                    </a:lnTo>
                    <a:lnTo>
                      <a:pt x="374" y="840"/>
                    </a:lnTo>
                    <a:lnTo>
                      <a:pt x="375" y="843"/>
                    </a:lnTo>
                    <a:lnTo>
                      <a:pt x="375" y="845"/>
                    </a:lnTo>
                    <a:lnTo>
                      <a:pt x="373" y="845"/>
                    </a:lnTo>
                    <a:lnTo>
                      <a:pt x="371" y="845"/>
                    </a:lnTo>
                    <a:lnTo>
                      <a:pt x="369" y="846"/>
                    </a:lnTo>
                    <a:lnTo>
                      <a:pt x="367" y="846"/>
                    </a:lnTo>
                    <a:lnTo>
                      <a:pt x="367" y="848"/>
                    </a:lnTo>
                    <a:lnTo>
                      <a:pt x="368" y="850"/>
                    </a:lnTo>
                    <a:lnTo>
                      <a:pt x="369" y="851"/>
                    </a:lnTo>
                    <a:lnTo>
                      <a:pt x="369" y="853"/>
                    </a:lnTo>
                    <a:lnTo>
                      <a:pt x="367" y="854"/>
                    </a:lnTo>
                    <a:lnTo>
                      <a:pt x="365" y="854"/>
                    </a:lnTo>
                    <a:lnTo>
                      <a:pt x="366" y="856"/>
                    </a:lnTo>
                    <a:lnTo>
                      <a:pt x="366" y="857"/>
                    </a:lnTo>
                    <a:lnTo>
                      <a:pt x="364" y="858"/>
                    </a:lnTo>
                    <a:lnTo>
                      <a:pt x="362" y="858"/>
                    </a:lnTo>
                    <a:lnTo>
                      <a:pt x="359" y="858"/>
                    </a:lnTo>
                    <a:lnTo>
                      <a:pt x="357" y="858"/>
                    </a:lnTo>
                    <a:lnTo>
                      <a:pt x="356" y="856"/>
                    </a:lnTo>
                    <a:lnTo>
                      <a:pt x="356" y="854"/>
                    </a:lnTo>
                    <a:lnTo>
                      <a:pt x="354" y="854"/>
                    </a:lnTo>
                    <a:lnTo>
                      <a:pt x="352" y="854"/>
                    </a:lnTo>
                    <a:lnTo>
                      <a:pt x="352" y="856"/>
                    </a:lnTo>
                    <a:lnTo>
                      <a:pt x="353" y="858"/>
                    </a:lnTo>
                    <a:lnTo>
                      <a:pt x="355" y="858"/>
                    </a:lnTo>
                    <a:lnTo>
                      <a:pt x="357" y="858"/>
                    </a:lnTo>
                    <a:lnTo>
                      <a:pt x="358" y="861"/>
                    </a:lnTo>
                    <a:lnTo>
                      <a:pt x="358" y="863"/>
                    </a:lnTo>
                    <a:lnTo>
                      <a:pt x="359" y="865"/>
                    </a:lnTo>
                    <a:lnTo>
                      <a:pt x="359" y="867"/>
                    </a:lnTo>
                    <a:lnTo>
                      <a:pt x="357" y="867"/>
                    </a:lnTo>
                    <a:lnTo>
                      <a:pt x="355" y="867"/>
                    </a:lnTo>
                    <a:lnTo>
                      <a:pt x="355" y="869"/>
                    </a:lnTo>
                    <a:lnTo>
                      <a:pt x="356" y="871"/>
                    </a:lnTo>
                    <a:lnTo>
                      <a:pt x="354" y="871"/>
                    </a:lnTo>
                    <a:lnTo>
                      <a:pt x="352" y="871"/>
                    </a:lnTo>
                    <a:lnTo>
                      <a:pt x="352" y="873"/>
                    </a:lnTo>
                    <a:lnTo>
                      <a:pt x="353" y="875"/>
                    </a:lnTo>
                    <a:lnTo>
                      <a:pt x="351" y="875"/>
                    </a:lnTo>
                    <a:lnTo>
                      <a:pt x="349" y="875"/>
                    </a:lnTo>
                    <a:lnTo>
                      <a:pt x="349" y="878"/>
                    </a:lnTo>
                    <a:lnTo>
                      <a:pt x="350" y="880"/>
                    </a:lnTo>
                    <a:lnTo>
                      <a:pt x="348" y="880"/>
                    </a:lnTo>
                    <a:lnTo>
                      <a:pt x="346" y="880"/>
                    </a:lnTo>
                    <a:lnTo>
                      <a:pt x="346" y="882"/>
                    </a:lnTo>
                    <a:lnTo>
                      <a:pt x="347" y="884"/>
                    </a:lnTo>
                    <a:lnTo>
                      <a:pt x="345" y="884"/>
                    </a:lnTo>
                    <a:lnTo>
                      <a:pt x="342" y="884"/>
                    </a:lnTo>
                    <a:lnTo>
                      <a:pt x="342" y="886"/>
                    </a:lnTo>
                    <a:lnTo>
                      <a:pt x="344" y="888"/>
                    </a:lnTo>
                    <a:lnTo>
                      <a:pt x="341" y="888"/>
                    </a:lnTo>
                    <a:lnTo>
                      <a:pt x="339" y="888"/>
                    </a:lnTo>
                    <a:lnTo>
                      <a:pt x="339" y="890"/>
                    </a:lnTo>
                    <a:lnTo>
                      <a:pt x="340" y="893"/>
                    </a:lnTo>
                    <a:lnTo>
                      <a:pt x="338" y="893"/>
                    </a:lnTo>
                    <a:lnTo>
                      <a:pt x="336" y="893"/>
                    </a:lnTo>
                    <a:lnTo>
                      <a:pt x="336" y="895"/>
                    </a:lnTo>
                    <a:lnTo>
                      <a:pt x="337" y="897"/>
                    </a:lnTo>
                    <a:lnTo>
                      <a:pt x="335" y="897"/>
                    </a:lnTo>
                    <a:lnTo>
                      <a:pt x="333" y="897"/>
                    </a:lnTo>
                    <a:lnTo>
                      <a:pt x="333" y="899"/>
                    </a:lnTo>
                    <a:lnTo>
                      <a:pt x="334" y="901"/>
                    </a:lnTo>
                    <a:lnTo>
                      <a:pt x="332" y="901"/>
                    </a:lnTo>
                    <a:lnTo>
                      <a:pt x="330" y="901"/>
                    </a:lnTo>
                    <a:lnTo>
                      <a:pt x="327" y="901"/>
                    </a:lnTo>
                    <a:lnTo>
                      <a:pt x="325" y="902"/>
                    </a:lnTo>
                    <a:lnTo>
                      <a:pt x="325" y="904"/>
                    </a:lnTo>
                    <a:lnTo>
                      <a:pt x="327" y="905"/>
                    </a:lnTo>
                    <a:lnTo>
                      <a:pt x="329" y="905"/>
                    </a:lnTo>
                    <a:lnTo>
                      <a:pt x="331" y="905"/>
                    </a:lnTo>
                    <a:lnTo>
                      <a:pt x="331" y="907"/>
                    </a:lnTo>
                    <a:lnTo>
                      <a:pt x="332" y="910"/>
                    </a:lnTo>
                    <a:lnTo>
                      <a:pt x="330" y="910"/>
                    </a:lnTo>
                    <a:lnTo>
                      <a:pt x="328" y="910"/>
                    </a:lnTo>
                    <a:lnTo>
                      <a:pt x="328" y="912"/>
                    </a:lnTo>
                    <a:lnTo>
                      <a:pt x="329" y="914"/>
                    </a:lnTo>
                    <a:lnTo>
                      <a:pt x="327" y="914"/>
                    </a:lnTo>
                    <a:lnTo>
                      <a:pt x="323" y="914"/>
                    </a:lnTo>
                    <a:lnTo>
                      <a:pt x="324" y="916"/>
                    </a:lnTo>
                    <a:lnTo>
                      <a:pt x="324" y="918"/>
                    </a:lnTo>
                    <a:lnTo>
                      <a:pt x="323" y="918"/>
                    </a:lnTo>
                    <a:lnTo>
                      <a:pt x="320" y="918"/>
                    </a:lnTo>
                    <a:lnTo>
                      <a:pt x="318" y="918"/>
                    </a:lnTo>
                    <a:lnTo>
                      <a:pt x="316" y="919"/>
                    </a:lnTo>
                    <a:lnTo>
                      <a:pt x="317" y="920"/>
                    </a:lnTo>
                    <a:lnTo>
                      <a:pt x="317" y="922"/>
                    </a:lnTo>
                    <a:lnTo>
                      <a:pt x="318" y="924"/>
                    </a:lnTo>
                    <a:lnTo>
                      <a:pt x="318" y="927"/>
                    </a:lnTo>
                    <a:lnTo>
                      <a:pt x="316" y="927"/>
                    </a:lnTo>
                    <a:lnTo>
                      <a:pt x="314" y="927"/>
                    </a:lnTo>
                    <a:lnTo>
                      <a:pt x="315" y="929"/>
                    </a:lnTo>
                    <a:lnTo>
                      <a:pt x="315" y="931"/>
                    </a:lnTo>
                    <a:lnTo>
                      <a:pt x="313" y="931"/>
                    </a:lnTo>
                    <a:lnTo>
                      <a:pt x="311" y="932"/>
                    </a:lnTo>
                    <a:lnTo>
                      <a:pt x="308" y="932"/>
                    </a:lnTo>
                    <a:lnTo>
                      <a:pt x="306" y="932"/>
                    </a:lnTo>
                    <a:lnTo>
                      <a:pt x="307" y="934"/>
                    </a:lnTo>
                    <a:lnTo>
                      <a:pt x="307" y="936"/>
                    </a:lnTo>
                    <a:lnTo>
                      <a:pt x="308" y="938"/>
                    </a:lnTo>
                    <a:lnTo>
                      <a:pt x="308" y="939"/>
                    </a:lnTo>
                    <a:lnTo>
                      <a:pt x="306" y="940"/>
                    </a:lnTo>
                    <a:lnTo>
                      <a:pt x="304" y="940"/>
                    </a:lnTo>
                    <a:lnTo>
                      <a:pt x="305" y="943"/>
                    </a:lnTo>
                    <a:lnTo>
                      <a:pt x="305" y="944"/>
                    </a:lnTo>
                    <a:lnTo>
                      <a:pt x="303" y="945"/>
                    </a:lnTo>
                    <a:lnTo>
                      <a:pt x="301" y="945"/>
                    </a:lnTo>
                    <a:lnTo>
                      <a:pt x="299" y="945"/>
                    </a:lnTo>
                    <a:lnTo>
                      <a:pt x="297" y="945"/>
                    </a:lnTo>
                    <a:lnTo>
                      <a:pt x="297" y="947"/>
                    </a:lnTo>
                    <a:lnTo>
                      <a:pt x="298" y="949"/>
                    </a:lnTo>
                    <a:lnTo>
                      <a:pt x="299" y="951"/>
                    </a:lnTo>
                    <a:lnTo>
                      <a:pt x="299" y="953"/>
                    </a:lnTo>
                    <a:lnTo>
                      <a:pt x="297" y="953"/>
                    </a:lnTo>
                    <a:lnTo>
                      <a:pt x="295" y="953"/>
                    </a:lnTo>
                    <a:lnTo>
                      <a:pt x="295" y="955"/>
                    </a:lnTo>
                    <a:lnTo>
                      <a:pt x="296" y="957"/>
                    </a:lnTo>
                    <a:lnTo>
                      <a:pt x="294" y="957"/>
                    </a:lnTo>
                    <a:lnTo>
                      <a:pt x="291" y="957"/>
                    </a:lnTo>
                    <a:lnTo>
                      <a:pt x="291" y="960"/>
                    </a:lnTo>
                    <a:lnTo>
                      <a:pt x="292" y="962"/>
                    </a:lnTo>
                    <a:lnTo>
                      <a:pt x="290" y="962"/>
                    </a:lnTo>
                    <a:lnTo>
                      <a:pt x="288" y="962"/>
                    </a:lnTo>
                    <a:lnTo>
                      <a:pt x="286" y="962"/>
                    </a:lnTo>
                    <a:lnTo>
                      <a:pt x="284" y="962"/>
                    </a:lnTo>
                    <a:lnTo>
                      <a:pt x="284" y="964"/>
                    </a:lnTo>
                    <a:lnTo>
                      <a:pt x="285" y="966"/>
                    </a:lnTo>
                    <a:lnTo>
                      <a:pt x="285" y="968"/>
                    </a:lnTo>
                    <a:lnTo>
                      <a:pt x="286" y="970"/>
                    </a:lnTo>
                    <a:lnTo>
                      <a:pt x="284" y="970"/>
                    </a:lnTo>
                    <a:lnTo>
                      <a:pt x="282" y="970"/>
                    </a:lnTo>
                    <a:lnTo>
                      <a:pt x="282" y="972"/>
                    </a:lnTo>
                    <a:lnTo>
                      <a:pt x="283" y="974"/>
                    </a:lnTo>
                    <a:lnTo>
                      <a:pt x="281" y="974"/>
                    </a:lnTo>
                    <a:lnTo>
                      <a:pt x="279" y="974"/>
                    </a:lnTo>
                    <a:lnTo>
                      <a:pt x="279" y="977"/>
                    </a:lnTo>
                    <a:lnTo>
                      <a:pt x="280" y="979"/>
                    </a:lnTo>
                    <a:lnTo>
                      <a:pt x="278" y="979"/>
                    </a:lnTo>
                    <a:lnTo>
                      <a:pt x="274" y="979"/>
                    </a:lnTo>
                    <a:lnTo>
                      <a:pt x="275" y="981"/>
                    </a:lnTo>
                    <a:lnTo>
                      <a:pt x="275" y="983"/>
                    </a:lnTo>
                    <a:lnTo>
                      <a:pt x="273" y="983"/>
                    </a:lnTo>
                    <a:lnTo>
                      <a:pt x="271" y="983"/>
                    </a:lnTo>
                    <a:lnTo>
                      <a:pt x="271" y="981"/>
                    </a:lnTo>
                    <a:lnTo>
                      <a:pt x="270" y="979"/>
                    </a:lnTo>
                    <a:lnTo>
                      <a:pt x="268" y="979"/>
                    </a:lnTo>
                    <a:lnTo>
                      <a:pt x="266" y="979"/>
                    </a:lnTo>
                    <a:lnTo>
                      <a:pt x="267" y="981"/>
                    </a:lnTo>
                    <a:lnTo>
                      <a:pt x="267" y="983"/>
                    </a:lnTo>
                    <a:lnTo>
                      <a:pt x="269" y="983"/>
                    </a:lnTo>
                    <a:lnTo>
                      <a:pt x="271" y="983"/>
                    </a:lnTo>
                    <a:lnTo>
                      <a:pt x="272" y="985"/>
                    </a:lnTo>
                    <a:lnTo>
                      <a:pt x="272" y="987"/>
                    </a:lnTo>
                    <a:lnTo>
                      <a:pt x="270" y="987"/>
                    </a:lnTo>
                    <a:lnTo>
                      <a:pt x="268" y="987"/>
                    </a:lnTo>
                    <a:lnTo>
                      <a:pt x="269" y="989"/>
                    </a:lnTo>
                    <a:lnTo>
                      <a:pt x="269" y="991"/>
                    </a:lnTo>
                    <a:lnTo>
                      <a:pt x="267" y="991"/>
                    </a:lnTo>
                    <a:lnTo>
                      <a:pt x="265" y="991"/>
                    </a:lnTo>
                    <a:lnTo>
                      <a:pt x="266" y="994"/>
                    </a:lnTo>
                    <a:lnTo>
                      <a:pt x="266" y="996"/>
                    </a:lnTo>
                    <a:lnTo>
                      <a:pt x="264" y="996"/>
                    </a:lnTo>
                    <a:lnTo>
                      <a:pt x="262" y="996"/>
                    </a:lnTo>
                    <a:lnTo>
                      <a:pt x="263" y="998"/>
                    </a:lnTo>
                    <a:lnTo>
                      <a:pt x="263" y="1000"/>
                    </a:lnTo>
                    <a:lnTo>
                      <a:pt x="261" y="1000"/>
                    </a:lnTo>
                    <a:lnTo>
                      <a:pt x="258" y="1000"/>
                    </a:lnTo>
                    <a:lnTo>
                      <a:pt x="259" y="1002"/>
                    </a:lnTo>
                    <a:lnTo>
                      <a:pt x="259" y="1004"/>
                    </a:lnTo>
                    <a:lnTo>
                      <a:pt x="257" y="1004"/>
                    </a:lnTo>
                    <a:lnTo>
                      <a:pt x="255" y="1004"/>
                    </a:lnTo>
                    <a:lnTo>
                      <a:pt x="256" y="1006"/>
                    </a:lnTo>
                    <a:lnTo>
                      <a:pt x="256" y="1008"/>
                    </a:lnTo>
                    <a:lnTo>
                      <a:pt x="254" y="1008"/>
                    </a:lnTo>
                    <a:lnTo>
                      <a:pt x="252" y="1008"/>
                    </a:lnTo>
                    <a:lnTo>
                      <a:pt x="252" y="1011"/>
                    </a:lnTo>
                    <a:lnTo>
                      <a:pt x="253" y="1013"/>
                    </a:lnTo>
                    <a:lnTo>
                      <a:pt x="253" y="1015"/>
                    </a:lnTo>
                    <a:lnTo>
                      <a:pt x="254" y="1017"/>
                    </a:lnTo>
                    <a:lnTo>
                      <a:pt x="252" y="1017"/>
                    </a:lnTo>
                    <a:lnTo>
                      <a:pt x="250" y="1017"/>
                    </a:lnTo>
                    <a:lnTo>
                      <a:pt x="250" y="1019"/>
                    </a:lnTo>
                    <a:lnTo>
                      <a:pt x="251" y="1021"/>
                    </a:lnTo>
                    <a:lnTo>
                      <a:pt x="249" y="1021"/>
                    </a:lnTo>
                    <a:lnTo>
                      <a:pt x="247" y="1021"/>
                    </a:lnTo>
                    <a:lnTo>
                      <a:pt x="247" y="1023"/>
                    </a:lnTo>
                    <a:lnTo>
                      <a:pt x="248" y="1025"/>
                    </a:lnTo>
                    <a:lnTo>
                      <a:pt x="245" y="1025"/>
                    </a:lnTo>
                    <a:lnTo>
                      <a:pt x="244" y="1025"/>
                    </a:lnTo>
                    <a:lnTo>
                      <a:pt x="244" y="1028"/>
                    </a:lnTo>
                    <a:lnTo>
                      <a:pt x="244" y="1030"/>
                    </a:lnTo>
                    <a:lnTo>
                      <a:pt x="241" y="1030"/>
                    </a:lnTo>
                    <a:lnTo>
                      <a:pt x="239" y="1030"/>
                    </a:lnTo>
                    <a:lnTo>
                      <a:pt x="240" y="1032"/>
                    </a:lnTo>
                    <a:lnTo>
                      <a:pt x="240" y="1034"/>
                    </a:lnTo>
                    <a:lnTo>
                      <a:pt x="238" y="1034"/>
                    </a:lnTo>
                    <a:lnTo>
                      <a:pt x="236" y="1034"/>
                    </a:lnTo>
                    <a:lnTo>
                      <a:pt x="236" y="1032"/>
                    </a:lnTo>
                    <a:lnTo>
                      <a:pt x="235" y="1030"/>
                    </a:lnTo>
                    <a:lnTo>
                      <a:pt x="233" y="1031"/>
                    </a:lnTo>
                    <a:lnTo>
                      <a:pt x="231" y="1031"/>
                    </a:lnTo>
                    <a:lnTo>
                      <a:pt x="231" y="1029"/>
                    </a:lnTo>
                    <a:lnTo>
                      <a:pt x="230" y="1027"/>
                    </a:lnTo>
                    <a:lnTo>
                      <a:pt x="228" y="1027"/>
                    </a:lnTo>
                    <a:lnTo>
                      <a:pt x="225" y="1027"/>
                    </a:lnTo>
                    <a:lnTo>
                      <a:pt x="225" y="1024"/>
                    </a:lnTo>
                    <a:lnTo>
                      <a:pt x="224" y="1022"/>
                    </a:lnTo>
                    <a:lnTo>
                      <a:pt x="222" y="1022"/>
                    </a:lnTo>
                    <a:lnTo>
                      <a:pt x="220" y="1022"/>
                    </a:lnTo>
                    <a:lnTo>
                      <a:pt x="221" y="1024"/>
                    </a:lnTo>
                    <a:lnTo>
                      <a:pt x="221" y="1027"/>
                    </a:lnTo>
                    <a:lnTo>
                      <a:pt x="223" y="1027"/>
                    </a:lnTo>
                    <a:lnTo>
                      <a:pt x="225" y="1027"/>
                    </a:lnTo>
                    <a:lnTo>
                      <a:pt x="226" y="1029"/>
                    </a:lnTo>
                    <a:lnTo>
                      <a:pt x="226" y="1031"/>
                    </a:lnTo>
                    <a:lnTo>
                      <a:pt x="229" y="1031"/>
                    </a:lnTo>
                    <a:lnTo>
                      <a:pt x="231" y="1031"/>
                    </a:lnTo>
                    <a:lnTo>
                      <a:pt x="232" y="1033"/>
                    </a:lnTo>
                    <a:lnTo>
                      <a:pt x="232" y="1035"/>
                    </a:lnTo>
                    <a:lnTo>
                      <a:pt x="234" y="1034"/>
                    </a:lnTo>
                    <a:lnTo>
                      <a:pt x="236" y="1034"/>
                    </a:lnTo>
                    <a:lnTo>
                      <a:pt x="237" y="1036"/>
                    </a:lnTo>
                    <a:lnTo>
                      <a:pt x="237" y="1038"/>
                    </a:lnTo>
                    <a:lnTo>
                      <a:pt x="235" y="1038"/>
                    </a:lnTo>
                    <a:lnTo>
                      <a:pt x="233" y="1038"/>
                    </a:lnTo>
                    <a:lnTo>
                      <a:pt x="234" y="1040"/>
                    </a:lnTo>
                    <a:lnTo>
                      <a:pt x="234" y="1042"/>
                    </a:lnTo>
                    <a:lnTo>
                      <a:pt x="235" y="1045"/>
                    </a:lnTo>
                    <a:lnTo>
                      <a:pt x="235" y="1047"/>
                    </a:lnTo>
                    <a:lnTo>
                      <a:pt x="233" y="1047"/>
                    </a:lnTo>
                    <a:lnTo>
                      <a:pt x="231" y="1047"/>
                    </a:lnTo>
                    <a:lnTo>
                      <a:pt x="229" y="1047"/>
                    </a:lnTo>
                    <a:lnTo>
                      <a:pt x="226" y="1047"/>
                    </a:lnTo>
                    <a:lnTo>
                      <a:pt x="226" y="1049"/>
                    </a:lnTo>
                    <a:lnTo>
                      <a:pt x="228" y="1051"/>
                    </a:lnTo>
                    <a:lnTo>
                      <a:pt x="229" y="1053"/>
                    </a:lnTo>
                    <a:lnTo>
                      <a:pt x="229" y="1055"/>
                    </a:lnTo>
                    <a:lnTo>
                      <a:pt x="226" y="1055"/>
                    </a:lnTo>
                    <a:lnTo>
                      <a:pt x="224" y="1055"/>
                    </a:lnTo>
                    <a:lnTo>
                      <a:pt x="224" y="1057"/>
                    </a:lnTo>
                    <a:lnTo>
                      <a:pt x="225" y="1060"/>
                    </a:lnTo>
                    <a:lnTo>
                      <a:pt x="223" y="1060"/>
                    </a:lnTo>
                    <a:lnTo>
                      <a:pt x="221" y="1060"/>
                    </a:lnTo>
                    <a:lnTo>
                      <a:pt x="221" y="1062"/>
                    </a:lnTo>
                    <a:lnTo>
                      <a:pt x="222" y="1064"/>
                    </a:lnTo>
                    <a:lnTo>
                      <a:pt x="220" y="1064"/>
                    </a:lnTo>
                    <a:lnTo>
                      <a:pt x="218" y="1064"/>
                    </a:lnTo>
                    <a:lnTo>
                      <a:pt x="218" y="1066"/>
                    </a:lnTo>
                    <a:lnTo>
                      <a:pt x="219" y="1068"/>
                    </a:lnTo>
                    <a:lnTo>
                      <a:pt x="216" y="1068"/>
                    </a:lnTo>
                    <a:lnTo>
                      <a:pt x="215" y="1068"/>
                    </a:lnTo>
                    <a:lnTo>
                      <a:pt x="215" y="1070"/>
                    </a:lnTo>
                    <a:lnTo>
                      <a:pt x="215" y="1072"/>
                    </a:lnTo>
                    <a:lnTo>
                      <a:pt x="213" y="1072"/>
                    </a:lnTo>
                    <a:lnTo>
                      <a:pt x="211" y="1072"/>
                    </a:lnTo>
                    <a:lnTo>
                      <a:pt x="212" y="1074"/>
                    </a:lnTo>
                    <a:lnTo>
                      <a:pt x="212" y="1077"/>
                    </a:lnTo>
                    <a:lnTo>
                      <a:pt x="209" y="1077"/>
                    </a:lnTo>
                    <a:lnTo>
                      <a:pt x="207" y="1077"/>
                    </a:lnTo>
                    <a:lnTo>
                      <a:pt x="208" y="1079"/>
                    </a:lnTo>
                    <a:lnTo>
                      <a:pt x="208" y="1081"/>
                    </a:lnTo>
                    <a:lnTo>
                      <a:pt x="206" y="1081"/>
                    </a:lnTo>
                    <a:lnTo>
                      <a:pt x="204" y="1081"/>
                    </a:lnTo>
                    <a:lnTo>
                      <a:pt x="204" y="1083"/>
                    </a:lnTo>
                    <a:lnTo>
                      <a:pt x="205" y="1085"/>
                    </a:lnTo>
                    <a:lnTo>
                      <a:pt x="206" y="1087"/>
                    </a:lnTo>
                    <a:lnTo>
                      <a:pt x="206" y="1089"/>
                    </a:lnTo>
                    <a:lnTo>
                      <a:pt x="204" y="1089"/>
                    </a:lnTo>
                    <a:lnTo>
                      <a:pt x="202" y="1089"/>
                    </a:lnTo>
                    <a:lnTo>
                      <a:pt x="200" y="1089"/>
                    </a:lnTo>
                    <a:lnTo>
                      <a:pt x="198" y="1089"/>
                    </a:lnTo>
                    <a:lnTo>
                      <a:pt x="198" y="1091"/>
                    </a:lnTo>
                    <a:lnTo>
                      <a:pt x="199" y="1094"/>
                    </a:lnTo>
                    <a:lnTo>
                      <a:pt x="197" y="1094"/>
                    </a:lnTo>
                    <a:lnTo>
                      <a:pt x="195" y="1094"/>
                    </a:lnTo>
                    <a:lnTo>
                      <a:pt x="195" y="1096"/>
                    </a:lnTo>
                    <a:lnTo>
                      <a:pt x="196" y="1098"/>
                    </a:lnTo>
                    <a:lnTo>
                      <a:pt x="196" y="1100"/>
                    </a:lnTo>
                    <a:lnTo>
                      <a:pt x="197" y="1102"/>
                    </a:lnTo>
                    <a:lnTo>
                      <a:pt x="195" y="1102"/>
                    </a:lnTo>
                    <a:lnTo>
                      <a:pt x="191" y="1102"/>
                    </a:lnTo>
                    <a:lnTo>
                      <a:pt x="189" y="1102"/>
                    </a:lnTo>
                    <a:lnTo>
                      <a:pt x="187" y="1102"/>
                    </a:lnTo>
                    <a:lnTo>
                      <a:pt x="188" y="1104"/>
                    </a:lnTo>
                    <a:lnTo>
                      <a:pt x="188" y="1106"/>
                    </a:lnTo>
                    <a:lnTo>
                      <a:pt x="189" y="1108"/>
                    </a:lnTo>
                    <a:lnTo>
                      <a:pt x="189" y="1111"/>
                    </a:lnTo>
                    <a:lnTo>
                      <a:pt x="187" y="1111"/>
                    </a:lnTo>
                    <a:lnTo>
                      <a:pt x="185" y="1111"/>
                    </a:lnTo>
                    <a:lnTo>
                      <a:pt x="186" y="1113"/>
                    </a:lnTo>
                    <a:lnTo>
                      <a:pt x="186" y="1115"/>
                    </a:lnTo>
                    <a:lnTo>
                      <a:pt x="184" y="1115"/>
                    </a:lnTo>
                    <a:lnTo>
                      <a:pt x="182" y="1115"/>
                    </a:lnTo>
                    <a:lnTo>
                      <a:pt x="182" y="1117"/>
                    </a:lnTo>
                    <a:lnTo>
                      <a:pt x="183" y="1119"/>
                    </a:lnTo>
                    <a:lnTo>
                      <a:pt x="181" y="1119"/>
                    </a:lnTo>
                    <a:lnTo>
                      <a:pt x="179" y="1119"/>
                    </a:lnTo>
                    <a:lnTo>
                      <a:pt x="179" y="1121"/>
                    </a:lnTo>
                    <a:lnTo>
                      <a:pt x="180" y="1123"/>
                    </a:lnTo>
                    <a:lnTo>
                      <a:pt x="178" y="1123"/>
                    </a:lnTo>
                    <a:lnTo>
                      <a:pt x="175" y="1123"/>
                    </a:lnTo>
                    <a:lnTo>
                      <a:pt x="174" y="1121"/>
                    </a:lnTo>
                    <a:lnTo>
                      <a:pt x="174" y="1119"/>
                    </a:lnTo>
                    <a:lnTo>
                      <a:pt x="172" y="1119"/>
                    </a:lnTo>
                    <a:lnTo>
                      <a:pt x="170" y="1119"/>
                    </a:lnTo>
                    <a:lnTo>
                      <a:pt x="170" y="1121"/>
                    </a:lnTo>
                    <a:lnTo>
                      <a:pt x="171" y="1123"/>
                    </a:lnTo>
                    <a:lnTo>
                      <a:pt x="173" y="1123"/>
                    </a:lnTo>
                    <a:lnTo>
                      <a:pt x="175" y="1123"/>
                    </a:lnTo>
                    <a:lnTo>
                      <a:pt x="175" y="1125"/>
                    </a:lnTo>
                    <a:lnTo>
                      <a:pt x="176" y="1128"/>
                    </a:lnTo>
                    <a:lnTo>
                      <a:pt x="176" y="1130"/>
                    </a:lnTo>
                    <a:lnTo>
                      <a:pt x="176" y="1132"/>
                    </a:lnTo>
                    <a:lnTo>
                      <a:pt x="174" y="1132"/>
                    </a:lnTo>
                    <a:lnTo>
                      <a:pt x="172" y="1132"/>
                    </a:lnTo>
                    <a:lnTo>
                      <a:pt x="173" y="1134"/>
                    </a:lnTo>
                    <a:lnTo>
                      <a:pt x="173" y="1136"/>
                    </a:lnTo>
                    <a:lnTo>
                      <a:pt x="171" y="1136"/>
                    </a:lnTo>
                    <a:lnTo>
                      <a:pt x="169" y="1136"/>
                    </a:lnTo>
                    <a:lnTo>
                      <a:pt x="167" y="1136"/>
                    </a:lnTo>
                    <a:lnTo>
                      <a:pt x="165" y="1136"/>
                    </a:lnTo>
                    <a:lnTo>
                      <a:pt x="165" y="1138"/>
                    </a:lnTo>
                    <a:lnTo>
                      <a:pt x="166" y="1140"/>
                    </a:lnTo>
                    <a:lnTo>
                      <a:pt x="167" y="1142"/>
                    </a:lnTo>
                    <a:lnTo>
                      <a:pt x="167" y="1145"/>
                    </a:lnTo>
                    <a:lnTo>
                      <a:pt x="165" y="1145"/>
                    </a:lnTo>
                    <a:lnTo>
                      <a:pt x="163" y="1145"/>
                    </a:lnTo>
                    <a:lnTo>
                      <a:pt x="163" y="1147"/>
                    </a:lnTo>
                    <a:lnTo>
                      <a:pt x="164" y="1149"/>
                    </a:lnTo>
                    <a:lnTo>
                      <a:pt x="162" y="1149"/>
                    </a:lnTo>
                    <a:lnTo>
                      <a:pt x="159" y="1149"/>
                    </a:lnTo>
                    <a:lnTo>
                      <a:pt x="159" y="1151"/>
                    </a:lnTo>
                    <a:lnTo>
                      <a:pt x="161" y="1153"/>
                    </a:lnTo>
                    <a:lnTo>
                      <a:pt x="158" y="1153"/>
                    </a:lnTo>
                    <a:lnTo>
                      <a:pt x="156" y="1153"/>
                    </a:lnTo>
                    <a:lnTo>
                      <a:pt x="156" y="1155"/>
                    </a:lnTo>
                    <a:lnTo>
                      <a:pt x="156" y="1157"/>
                    </a:lnTo>
                    <a:lnTo>
                      <a:pt x="154" y="1157"/>
                    </a:lnTo>
                    <a:lnTo>
                      <a:pt x="152" y="1157"/>
                    </a:lnTo>
                    <a:lnTo>
                      <a:pt x="153" y="1159"/>
                    </a:lnTo>
                    <a:lnTo>
                      <a:pt x="153" y="1162"/>
                    </a:lnTo>
                    <a:lnTo>
                      <a:pt x="151" y="1162"/>
                    </a:lnTo>
                    <a:lnTo>
                      <a:pt x="149" y="1162"/>
                    </a:lnTo>
                    <a:lnTo>
                      <a:pt x="150" y="1164"/>
                    </a:lnTo>
                    <a:lnTo>
                      <a:pt x="150" y="1166"/>
                    </a:lnTo>
                    <a:lnTo>
                      <a:pt x="148" y="1166"/>
                    </a:lnTo>
                    <a:lnTo>
                      <a:pt x="146" y="1166"/>
                    </a:lnTo>
                    <a:lnTo>
                      <a:pt x="147" y="1168"/>
                    </a:lnTo>
                    <a:lnTo>
                      <a:pt x="147" y="1170"/>
                    </a:lnTo>
                    <a:lnTo>
                      <a:pt x="145" y="1170"/>
                    </a:lnTo>
                    <a:lnTo>
                      <a:pt x="142" y="1170"/>
                    </a:lnTo>
                    <a:lnTo>
                      <a:pt x="142" y="1172"/>
                    </a:lnTo>
                    <a:lnTo>
                      <a:pt x="143" y="1174"/>
                    </a:lnTo>
                    <a:lnTo>
                      <a:pt x="143" y="1177"/>
                    </a:lnTo>
                    <a:lnTo>
                      <a:pt x="145" y="1179"/>
                    </a:lnTo>
                    <a:lnTo>
                      <a:pt x="142" y="1179"/>
                    </a:lnTo>
                    <a:lnTo>
                      <a:pt x="140" y="1179"/>
                    </a:lnTo>
                    <a:lnTo>
                      <a:pt x="137" y="1179"/>
                    </a:lnTo>
                    <a:lnTo>
                      <a:pt x="135" y="1179"/>
                    </a:lnTo>
                    <a:lnTo>
                      <a:pt x="136" y="1181"/>
                    </a:lnTo>
                    <a:lnTo>
                      <a:pt x="136" y="1183"/>
                    </a:lnTo>
                    <a:lnTo>
                      <a:pt x="134" y="1183"/>
                    </a:lnTo>
                    <a:lnTo>
                      <a:pt x="132" y="1183"/>
                    </a:lnTo>
                    <a:lnTo>
                      <a:pt x="132" y="1185"/>
                    </a:lnTo>
                    <a:lnTo>
                      <a:pt x="133" y="1187"/>
                    </a:lnTo>
                    <a:lnTo>
                      <a:pt x="134" y="1189"/>
                    </a:lnTo>
                    <a:lnTo>
                      <a:pt x="134" y="1191"/>
                    </a:lnTo>
                    <a:lnTo>
                      <a:pt x="132" y="1191"/>
                    </a:lnTo>
                    <a:lnTo>
                      <a:pt x="130" y="1191"/>
                    </a:lnTo>
                    <a:lnTo>
                      <a:pt x="130" y="1194"/>
                    </a:lnTo>
                    <a:lnTo>
                      <a:pt x="131" y="1195"/>
                    </a:lnTo>
                    <a:lnTo>
                      <a:pt x="129" y="1195"/>
                    </a:lnTo>
                    <a:lnTo>
                      <a:pt x="126" y="1196"/>
                    </a:lnTo>
                    <a:lnTo>
                      <a:pt x="126" y="1197"/>
                    </a:lnTo>
                    <a:lnTo>
                      <a:pt x="126" y="1199"/>
                    </a:lnTo>
                    <a:lnTo>
                      <a:pt x="124" y="1199"/>
                    </a:lnTo>
                    <a:lnTo>
                      <a:pt x="122" y="1199"/>
                    </a:lnTo>
                    <a:lnTo>
                      <a:pt x="123" y="1201"/>
                    </a:lnTo>
                    <a:lnTo>
                      <a:pt x="123" y="1203"/>
                    </a:lnTo>
                    <a:lnTo>
                      <a:pt x="121" y="1203"/>
                    </a:lnTo>
                    <a:lnTo>
                      <a:pt x="119" y="1203"/>
                    </a:lnTo>
                    <a:lnTo>
                      <a:pt x="120" y="1205"/>
                    </a:lnTo>
                    <a:lnTo>
                      <a:pt x="120" y="1207"/>
                    </a:lnTo>
                    <a:lnTo>
                      <a:pt x="118" y="1207"/>
                    </a:lnTo>
                    <a:lnTo>
                      <a:pt x="116" y="1207"/>
                    </a:lnTo>
                    <a:lnTo>
                      <a:pt x="116" y="1209"/>
                    </a:lnTo>
                    <a:lnTo>
                      <a:pt x="117" y="1212"/>
                    </a:lnTo>
                    <a:lnTo>
                      <a:pt x="115" y="1212"/>
                    </a:lnTo>
                    <a:lnTo>
                      <a:pt x="113" y="1212"/>
                    </a:lnTo>
                    <a:lnTo>
                      <a:pt x="113" y="1214"/>
                    </a:lnTo>
                    <a:lnTo>
                      <a:pt x="113" y="1216"/>
                    </a:lnTo>
                    <a:lnTo>
                      <a:pt x="114" y="1218"/>
                    </a:lnTo>
                    <a:lnTo>
                      <a:pt x="114" y="1220"/>
                    </a:lnTo>
                    <a:lnTo>
                      <a:pt x="112" y="1220"/>
                    </a:lnTo>
                    <a:lnTo>
                      <a:pt x="109" y="1220"/>
                    </a:lnTo>
                    <a:lnTo>
                      <a:pt x="111" y="1222"/>
                    </a:lnTo>
                    <a:lnTo>
                      <a:pt x="111" y="1224"/>
                    </a:lnTo>
                    <a:lnTo>
                      <a:pt x="108" y="1224"/>
                    </a:lnTo>
                    <a:lnTo>
                      <a:pt x="106" y="1224"/>
                    </a:lnTo>
                    <a:lnTo>
                      <a:pt x="104" y="1224"/>
                    </a:lnTo>
                    <a:lnTo>
                      <a:pt x="102" y="1224"/>
                    </a:lnTo>
                    <a:lnTo>
                      <a:pt x="102" y="1227"/>
                    </a:lnTo>
                    <a:lnTo>
                      <a:pt x="103" y="1229"/>
                    </a:lnTo>
                    <a:lnTo>
                      <a:pt x="101" y="1229"/>
                    </a:lnTo>
                    <a:lnTo>
                      <a:pt x="99" y="1229"/>
                    </a:lnTo>
                    <a:lnTo>
                      <a:pt x="99" y="1231"/>
                    </a:lnTo>
                    <a:lnTo>
                      <a:pt x="99" y="1233"/>
                    </a:lnTo>
                    <a:lnTo>
                      <a:pt x="100" y="1235"/>
                    </a:lnTo>
                    <a:lnTo>
                      <a:pt x="100" y="1237"/>
                    </a:lnTo>
                    <a:lnTo>
                      <a:pt x="98" y="1237"/>
                    </a:lnTo>
                    <a:lnTo>
                      <a:pt x="96" y="1237"/>
                    </a:lnTo>
                    <a:lnTo>
                      <a:pt x="93" y="1237"/>
                    </a:lnTo>
                    <a:lnTo>
                      <a:pt x="91" y="1237"/>
                    </a:lnTo>
                    <a:lnTo>
                      <a:pt x="89" y="1237"/>
                    </a:lnTo>
                    <a:lnTo>
                      <a:pt x="87" y="1237"/>
                    </a:lnTo>
                    <a:lnTo>
                      <a:pt x="88" y="1239"/>
                    </a:lnTo>
                    <a:lnTo>
                      <a:pt x="88" y="1241"/>
                    </a:lnTo>
                    <a:lnTo>
                      <a:pt x="90" y="1241"/>
                    </a:lnTo>
                    <a:lnTo>
                      <a:pt x="92" y="1241"/>
                    </a:lnTo>
                    <a:lnTo>
                      <a:pt x="93" y="1244"/>
                    </a:lnTo>
                    <a:lnTo>
                      <a:pt x="93" y="1246"/>
                    </a:lnTo>
                    <a:lnTo>
                      <a:pt x="91" y="1246"/>
                    </a:lnTo>
                    <a:lnTo>
                      <a:pt x="89" y="1246"/>
                    </a:lnTo>
                    <a:lnTo>
                      <a:pt x="89" y="1248"/>
                    </a:lnTo>
                    <a:lnTo>
                      <a:pt x="90" y="1250"/>
                    </a:lnTo>
                    <a:lnTo>
                      <a:pt x="88" y="1250"/>
                    </a:lnTo>
                    <a:lnTo>
                      <a:pt x="86" y="1250"/>
                    </a:lnTo>
                    <a:lnTo>
                      <a:pt x="86" y="1252"/>
                    </a:lnTo>
                    <a:lnTo>
                      <a:pt x="86" y="1254"/>
                    </a:lnTo>
                    <a:lnTo>
                      <a:pt x="84" y="1254"/>
                    </a:lnTo>
                    <a:lnTo>
                      <a:pt x="82" y="1254"/>
                    </a:lnTo>
                    <a:lnTo>
                      <a:pt x="83" y="1256"/>
                    </a:lnTo>
                    <a:lnTo>
                      <a:pt x="83" y="1258"/>
                    </a:lnTo>
                    <a:lnTo>
                      <a:pt x="81" y="1258"/>
                    </a:lnTo>
                    <a:lnTo>
                      <a:pt x="79" y="1258"/>
                    </a:lnTo>
                    <a:lnTo>
                      <a:pt x="79" y="1259"/>
                    </a:lnTo>
                    <a:lnTo>
                      <a:pt x="80" y="1262"/>
                    </a:lnTo>
                    <a:lnTo>
                      <a:pt x="78" y="1262"/>
                    </a:lnTo>
                    <a:lnTo>
                      <a:pt x="75" y="1262"/>
                    </a:lnTo>
                    <a:lnTo>
                      <a:pt x="75" y="1264"/>
                    </a:lnTo>
                    <a:lnTo>
                      <a:pt x="75" y="1266"/>
                    </a:lnTo>
                    <a:lnTo>
                      <a:pt x="73" y="1266"/>
                    </a:lnTo>
                    <a:lnTo>
                      <a:pt x="71" y="1266"/>
                    </a:lnTo>
                    <a:lnTo>
                      <a:pt x="72" y="1268"/>
                    </a:lnTo>
                    <a:lnTo>
                      <a:pt x="72" y="1270"/>
                    </a:lnTo>
                    <a:lnTo>
                      <a:pt x="70" y="1270"/>
                    </a:lnTo>
                    <a:lnTo>
                      <a:pt x="68" y="1270"/>
                    </a:lnTo>
                    <a:lnTo>
                      <a:pt x="69" y="1272"/>
                    </a:lnTo>
                    <a:lnTo>
                      <a:pt x="69" y="1274"/>
                    </a:lnTo>
                    <a:lnTo>
                      <a:pt x="67" y="1274"/>
                    </a:lnTo>
                    <a:lnTo>
                      <a:pt x="65" y="1274"/>
                    </a:lnTo>
                    <a:lnTo>
                      <a:pt x="65" y="1276"/>
                    </a:lnTo>
                    <a:lnTo>
                      <a:pt x="66" y="1279"/>
                    </a:lnTo>
                    <a:lnTo>
                      <a:pt x="64" y="1279"/>
                    </a:lnTo>
                    <a:lnTo>
                      <a:pt x="62" y="1279"/>
                    </a:lnTo>
                    <a:lnTo>
                      <a:pt x="62" y="1281"/>
                    </a:lnTo>
                    <a:lnTo>
                      <a:pt x="62" y="1283"/>
                    </a:lnTo>
                    <a:lnTo>
                      <a:pt x="59" y="1283"/>
                    </a:lnTo>
                    <a:lnTo>
                      <a:pt x="57" y="1283"/>
                    </a:lnTo>
                    <a:lnTo>
                      <a:pt x="57" y="1281"/>
                    </a:lnTo>
                    <a:lnTo>
                      <a:pt x="57" y="1279"/>
                    </a:lnTo>
                    <a:lnTo>
                      <a:pt x="54" y="1279"/>
                    </a:lnTo>
                    <a:lnTo>
                      <a:pt x="52" y="1279"/>
                    </a:lnTo>
                    <a:lnTo>
                      <a:pt x="53" y="1281"/>
                    </a:lnTo>
                    <a:lnTo>
                      <a:pt x="53" y="1283"/>
                    </a:lnTo>
                    <a:lnTo>
                      <a:pt x="55" y="1283"/>
                    </a:lnTo>
                    <a:lnTo>
                      <a:pt x="57" y="1283"/>
                    </a:lnTo>
                    <a:lnTo>
                      <a:pt x="58" y="1285"/>
                    </a:lnTo>
                    <a:lnTo>
                      <a:pt x="58" y="1287"/>
                    </a:lnTo>
                    <a:lnTo>
                      <a:pt x="59" y="1289"/>
                    </a:lnTo>
                    <a:lnTo>
                      <a:pt x="59" y="1290"/>
                    </a:lnTo>
                    <a:lnTo>
                      <a:pt x="57" y="1291"/>
                    </a:lnTo>
                    <a:lnTo>
                      <a:pt x="55" y="1290"/>
                    </a:lnTo>
                    <a:lnTo>
                      <a:pt x="55" y="1292"/>
                    </a:lnTo>
                    <a:lnTo>
                      <a:pt x="55" y="1295"/>
                    </a:lnTo>
                    <a:lnTo>
                      <a:pt x="53" y="1295"/>
                    </a:lnTo>
                    <a:lnTo>
                      <a:pt x="51" y="1295"/>
                    </a:lnTo>
                    <a:lnTo>
                      <a:pt x="49" y="1295"/>
                    </a:lnTo>
                    <a:lnTo>
                      <a:pt x="47" y="1295"/>
                    </a:lnTo>
                    <a:lnTo>
                      <a:pt x="48" y="1297"/>
                    </a:lnTo>
                    <a:lnTo>
                      <a:pt x="48" y="1299"/>
                    </a:lnTo>
                    <a:lnTo>
                      <a:pt x="49" y="1301"/>
                    </a:lnTo>
                    <a:lnTo>
                      <a:pt x="49" y="1303"/>
                    </a:lnTo>
                    <a:lnTo>
                      <a:pt x="47" y="1303"/>
                    </a:lnTo>
                    <a:lnTo>
                      <a:pt x="45" y="1303"/>
                    </a:lnTo>
                    <a:lnTo>
                      <a:pt x="45" y="1305"/>
                    </a:lnTo>
                    <a:lnTo>
                      <a:pt x="46" y="1307"/>
                    </a:lnTo>
                    <a:lnTo>
                      <a:pt x="42" y="1307"/>
                    </a:lnTo>
                    <a:lnTo>
                      <a:pt x="41" y="1307"/>
                    </a:lnTo>
                    <a:lnTo>
                      <a:pt x="41" y="1309"/>
                    </a:lnTo>
                    <a:lnTo>
                      <a:pt x="41" y="1312"/>
                    </a:lnTo>
                    <a:lnTo>
                      <a:pt x="39" y="1312"/>
                    </a:lnTo>
                    <a:lnTo>
                      <a:pt x="37" y="1312"/>
                    </a:lnTo>
                    <a:lnTo>
                      <a:pt x="37" y="1314"/>
                    </a:lnTo>
                    <a:lnTo>
                      <a:pt x="38" y="1316"/>
                    </a:lnTo>
                    <a:lnTo>
                      <a:pt x="38" y="1318"/>
                    </a:lnTo>
                    <a:lnTo>
                      <a:pt x="39" y="1320"/>
                    </a:lnTo>
                    <a:lnTo>
                      <a:pt x="37" y="1320"/>
                    </a:lnTo>
                    <a:lnTo>
                      <a:pt x="35" y="1319"/>
                    </a:lnTo>
                    <a:lnTo>
                      <a:pt x="35" y="1321"/>
                    </a:lnTo>
                    <a:lnTo>
                      <a:pt x="35" y="1323"/>
                    </a:lnTo>
                    <a:lnTo>
                      <a:pt x="33" y="1323"/>
                    </a:lnTo>
                    <a:lnTo>
                      <a:pt x="31" y="1323"/>
                    </a:lnTo>
                    <a:lnTo>
                      <a:pt x="31" y="1321"/>
                    </a:lnTo>
                    <a:lnTo>
                      <a:pt x="31" y="1319"/>
                    </a:lnTo>
                    <a:lnTo>
                      <a:pt x="29" y="1319"/>
                    </a:lnTo>
                    <a:lnTo>
                      <a:pt x="26" y="1319"/>
                    </a:lnTo>
                    <a:lnTo>
                      <a:pt x="25" y="1317"/>
                    </a:lnTo>
                    <a:lnTo>
                      <a:pt x="25" y="1316"/>
                    </a:lnTo>
                    <a:lnTo>
                      <a:pt x="23" y="1315"/>
                    </a:lnTo>
                    <a:lnTo>
                      <a:pt x="21" y="1315"/>
                    </a:lnTo>
                    <a:lnTo>
                      <a:pt x="20" y="1314"/>
                    </a:lnTo>
                    <a:lnTo>
                      <a:pt x="20" y="1312"/>
                    </a:lnTo>
                    <a:lnTo>
                      <a:pt x="20" y="1309"/>
                    </a:lnTo>
                    <a:lnTo>
                      <a:pt x="19" y="1307"/>
                    </a:lnTo>
                    <a:lnTo>
                      <a:pt x="17" y="1307"/>
                    </a:lnTo>
                    <a:lnTo>
                      <a:pt x="15" y="1307"/>
                    </a:lnTo>
                    <a:lnTo>
                      <a:pt x="16" y="1309"/>
                    </a:lnTo>
                    <a:lnTo>
                      <a:pt x="16" y="1312"/>
                    </a:lnTo>
                    <a:lnTo>
                      <a:pt x="14" y="1312"/>
                    </a:lnTo>
                    <a:lnTo>
                      <a:pt x="12" y="1311"/>
                    </a:lnTo>
                    <a:lnTo>
                      <a:pt x="12" y="1313"/>
                    </a:lnTo>
                    <a:lnTo>
                      <a:pt x="13" y="1315"/>
                    </a:lnTo>
                    <a:lnTo>
                      <a:pt x="13" y="1317"/>
                    </a:lnTo>
                    <a:lnTo>
                      <a:pt x="13" y="1319"/>
                    </a:lnTo>
                    <a:lnTo>
                      <a:pt x="14" y="1321"/>
                    </a:lnTo>
                    <a:lnTo>
                      <a:pt x="14" y="1323"/>
                    </a:lnTo>
                    <a:lnTo>
                      <a:pt x="16" y="1323"/>
                    </a:lnTo>
                    <a:lnTo>
                      <a:pt x="18" y="1323"/>
                    </a:lnTo>
                    <a:lnTo>
                      <a:pt x="20" y="1332"/>
                    </a:lnTo>
                    <a:lnTo>
                      <a:pt x="18" y="1332"/>
                    </a:lnTo>
                    <a:lnTo>
                      <a:pt x="16" y="1332"/>
                    </a:lnTo>
                    <a:lnTo>
                      <a:pt x="14" y="1332"/>
                    </a:lnTo>
                    <a:lnTo>
                      <a:pt x="12" y="1332"/>
                    </a:lnTo>
                    <a:lnTo>
                      <a:pt x="10" y="1330"/>
                    </a:lnTo>
                    <a:lnTo>
                      <a:pt x="10" y="1328"/>
                    </a:lnTo>
                    <a:lnTo>
                      <a:pt x="9" y="1323"/>
                    </a:lnTo>
                    <a:lnTo>
                      <a:pt x="9" y="1321"/>
                    </a:lnTo>
                    <a:lnTo>
                      <a:pt x="8" y="1319"/>
                    </a:lnTo>
                    <a:lnTo>
                      <a:pt x="8" y="1317"/>
                    </a:lnTo>
                    <a:lnTo>
                      <a:pt x="8" y="1315"/>
                    </a:lnTo>
                    <a:lnTo>
                      <a:pt x="6" y="1315"/>
                    </a:lnTo>
                    <a:lnTo>
                      <a:pt x="4" y="1315"/>
                    </a:lnTo>
                    <a:lnTo>
                      <a:pt x="3" y="1313"/>
                    </a:lnTo>
                    <a:lnTo>
                      <a:pt x="3" y="1311"/>
                    </a:lnTo>
                    <a:lnTo>
                      <a:pt x="5" y="1311"/>
                    </a:lnTo>
                    <a:lnTo>
                      <a:pt x="7" y="1311"/>
                    </a:lnTo>
                    <a:lnTo>
                      <a:pt x="7" y="1308"/>
                    </a:lnTo>
                    <a:lnTo>
                      <a:pt x="6" y="1307"/>
                    </a:lnTo>
                    <a:lnTo>
                      <a:pt x="8" y="1307"/>
                    </a:lnTo>
                    <a:lnTo>
                      <a:pt x="10" y="1307"/>
                    </a:lnTo>
                    <a:lnTo>
                      <a:pt x="10" y="1305"/>
                    </a:lnTo>
                    <a:lnTo>
                      <a:pt x="9" y="1303"/>
                    </a:lnTo>
                    <a:lnTo>
                      <a:pt x="12" y="1303"/>
                    </a:lnTo>
                    <a:lnTo>
                      <a:pt x="15" y="1303"/>
                    </a:lnTo>
                    <a:lnTo>
                      <a:pt x="19" y="1303"/>
                    </a:lnTo>
                    <a:lnTo>
                      <a:pt x="23" y="1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6" name="Freeform 417">
                <a:extLst>
                  <a:ext uri="{FF2B5EF4-FFF2-40B4-BE49-F238E27FC236}">
                    <a16:creationId xmlns:a16="http://schemas.microsoft.com/office/drawing/2014/main" id="{DB8854A2-9848-44CC-B7E2-0C62BC43B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66"/>
                <a:ext cx="1" cy="2"/>
              </a:xfrm>
              <a:custGeom>
                <a:avLst/>
                <a:gdLst>
                  <a:gd name="T0" fmla="*/ 0 w 18"/>
                  <a:gd name="T1" fmla="*/ 25 h 33"/>
                  <a:gd name="T2" fmla="*/ 0 w 18"/>
                  <a:gd name="T3" fmla="*/ 21 h 33"/>
                  <a:gd name="T4" fmla="*/ 4 w 18"/>
                  <a:gd name="T5" fmla="*/ 21 h 33"/>
                  <a:gd name="T6" fmla="*/ 3 w 18"/>
                  <a:gd name="T7" fmla="*/ 17 h 33"/>
                  <a:gd name="T8" fmla="*/ 8 w 18"/>
                  <a:gd name="T9" fmla="*/ 17 h 33"/>
                  <a:gd name="T10" fmla="*/ 7 w 18"/>
                  <a:gd name="T11" fmla="*/ 12 h 33"/>
                  <a:gd name="T12" fmla="*/ 2 w 18"/>
                  <a:gd name="T13" fmla="*/ 12 h 33"/>
                  <a:gd name="T14" fmla="*/ 1 w 18"/>
                  <a:gd name="T15" fmla="*/ 8 h 33"/>
                  <a:gd name="T16" fmla="*/ 5 w 18"/>
                  <a:gd name="T17" fmla="*/ 8 h 33"/>
                  <a:gd name="T18" fmla="*/ 5 w 18"/>
                  <a:gd name="T19" fmla="*/ 4 h 33"/>
                  <a:gd name="T20" fmla="*/ 4 w 18"/>
                  <a:gd name="T21" fmla="*/ 0 h 33"/>
                  <a:gd name="T22" fmla="*/ 9 w 18"/>
                  <a:gd name="T23" fmla="*/ 0 h 33"/>
                  <a:gd name="T24" fmla="*/ 10 w 18"/>
                  <a:gd name="T25" fmla="*/ 4 h 33"/>
                  <a:gd name="T26" fmla="*/ 14 w 18"/>
                  <a:gd name="T27" fmla="*/ 4 h 33"/>
                  <a:gd name="T28" fmla="*/ 16 w 18"/>
                  <a:gd name="T29" fmla="*/ 17 h 33"/>
                  <a:gd name="T30" fmla="*/ 17 w 18"/>
                  <a:gd name="T31" fmla="*/ 21 h 33"/>
                  <a:gd name="T32" fmla="*/ 13 w 18"/>
                  <a:gd name="T33" fmla="*/ 21 h 33"/>
                  <a:gd name="T34" fmla="*/ 12 w 18"/>
                  <a:gd name="T35" fmla="*/ 17 h 33"/>
                  <a:gd name="T36" fmla="*/ 8 w 18"/>
                  <a:gd name="T37" fmla="*/ 17 h 33"/>
                  <a:gd name="T38" fmla="*/ 9 w 18"/>
                  <a:gd name="T39" fmla="*/ 21 h 33"/>
                  <a:gd name="T40" fmla="*/ 4 w 18"/>
                  <a:gd name="T41" fmla="*/ 21 h 33"/>
                  <a:gd name="T42" fmla="*/ 4 w 18"/>
                  <a:gd name="T43" fmla="*/ 25 h 33"/>
                  <a:gd name="T44" fmla="*/ 15 w 18"/>
                  <a:gd name="T45" fmla="*/ 25 h 33"/>
                  <a:gd name="T46" fmla="*/ 18 w 18"/>
                  <a:gd name="T47" fmla="*/ 27 h 33"/>
                  <a:gd name="T48" fmla="*/ 16 w 18"/>
                  <a:gd name="T49" fmla="*/ 29 h 33"/>
                  <a:gd name="T50" fmla="*/ 15 w 18"/>
                  <a:gd name="T51" fmla="*/ 33 h 33"/>
                  <a:gd name="T52" fmla="*/ 11 w 18"/>
                  <a:gd name="T53" fmla="*/ 33 h 33"/>
                  <a:gd name="T54" fmla="*/ 10 w 18"/>
                  <a:gd name="T55" fmla="*/ 28 h 33"/>
                  <a:gd name="T56" fmla="*/ 5 w 18"/>
                  <a:gd name="T57" fmla="*/ 28 h 33"/>
                  <a:gd name="T58" fmla="*/ 7 w 18"/>
                  <a:gd name="T59" fmla="*/ 33 h 33"/>
                  <a:gd name="T60" fmla="*/ 2 w 18"/>
                  <a:gd name="T61" fmla="*/ 33 h 33"/>
                  <a:gd name="T62" fmla="*/ 1 w 18"/>
                  <a:gd name="T6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33">
                    <a:moveTo>
                      <a:pt x="1" y="28"/>
                    </a:move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6" y="17"/>
                    </a:lnTo>
                    <a:lnTo>
                      <a:pt x="16" y="19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7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1" y="30"/>
                    </a:lnTo>
                    <a:lnTo>
                      <a:pt x="1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7" name="Freeform 418">
                <a:extLst>
                  <a:ext uri="{FF2B5EF4-FFF2-40B4-BE49-F238E27FC236}">
                    <a16:creationId xmlns:a16="http://schemas.microsoft.com/office/drawing/2014/main" id="{93D0A496-9F22-4E94-BF09-D09DB0936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32"/>
                <a:ext cx="1" cy="1"/>
              </a:xfrm>
              <a:custGeom>
                <a:avLst/>
                <a:gdLst>
                  <a:gd name="T0" fmla="*/ 12 w 16"/>
                  <a:gd name="T1" fmla="*/ 15 h 15"/>
                  <a:gd name="T2" fmla="*/ 10 w 16"/>
                  <a:gd name="T3" fmla="*/ 15 h 15"/>
                  <a:gd name="T4" fmla="*/ 8 w 16"/>
                  <a:gd name="T5" fmla="*/ 15 h 15"/>
                  <a:gd name="T6" fmla="*/ 7 w 16"/>
                  <a:gd name="T7" fmla="*/ 14 h 15"/>
                  <a:gd name="T8" fmla="*/ 7 w 16"/>
                  <a:gd name="T9" fmla="*/ 12 h 15"/>
                  <a:gd name="T10" fmla="*/ 6 w 16"/>
                  <a:gd name="T11" fmla="*/ 10 h 15"/>
                  <a:gd name="T12" fmla="*/ 6 w 16"/>
                  <a:gd name="T13" fmla="*/ 8 h 15"/>
                  <a:gd name="T14" fmla="*/ 5 w 16"/>
                  <a:gd name="T15" fmla="*/ 6 h 15"/>
                  <a:gd name="T16" fmla="*/ 5 w 16"/>
                  <a:gd name="T17" fmla="*/ 4 h 15"/>
                  <a:gd name="T18" fmla="*/ 3 w 16"/>
                  <a:gd name="T19" fmla="*/ 4 h 15"/>
                  <a:gd name="T20" fmla="*/ 1 w 16"/>
                  <a:gd name="T21" fmla="*/ 4 h 15"/>
                  <a:gd name="T22" fmla="*/ 0 w 16"/>
                  <a:gd name="T23" fmla="*/ 2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4 w 16"/>
                  <a:gd name="T31" fmla="*/ 2 h 15"/>
                  <a:gd name="T32" fmla="*/ 5 w 16"/>
                  <a:gd name="T33" fmla="*/ 4 h 15"/>
                  <a:gd name="T34" fmla="*/ 7 w 16"/>
                  <a:gd name="T35" fmla="*/ 4 h 15"/>
                  <a:gd name="T36" fmla="*/ 9 w 16"/>
                  <a:gd name="T37" fmla="*/ 4 h 15"/>
                  <a:gd name="T38" fmla="*/ 11 w 16"/>
                  <a:gd name="T39" fmla="*/ 3 h 15"/>
                  <a:gd name="T40" fmla="*/ 13 w 16"/>
                  <a:gd name="T41" fmla="*/ 3 h 15"/>
                  <a:gd name="T42" fmla="*/ 13 w 16"/>
                  <a:gd name="T43" fmla="*/ 5 h 15"/>
                  <a:gd name="T44" fmla="*/ 14 w 16"/>
                  <a:gd name="T45" fmla="*/ 7 h 15"/>
                  <a:gd name="T46" fmla="*/ 14 w 16"/>
                  <a:gd name="T47" fmla="*/ 9 h 15"/>
                  <a:gd name="T48" fmla="*/ 16 w 16"/>
                  <a:gd name="T49" fmla="*/ 11 h 15"/>
                  <a:gd name="T50" fmla="*/ 13 w 16"/>
                  <a:gd name="T51" fmla="*/ 11 h 15"/>
                  <a:gd name="T52" fmla="*/ 11 w 16"/>
                  <a:gd name="T53" fmla="*/ 11 h 15"/>
                  <a:gd name="T54" fmla="*/ 11 w 16"/>
                  <a:gd name="T55" fmla="*/ 13 h 15"/>
                  <a:gd name="T56" fmla="*/ 12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2" y="15"/>
                    </a:moveTo>
                    <a:lnTo>
                      <a:pt x="10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8" name="Freeform 419">
                <a:extLst>
                  <a:ext uri="{FF2B5EF4-FFF2-40B4-BE49-F238E27FC236}">
                    <a16:creationId xmlns:a16="http://schemas.microsoft.com/office/drawing/2014/main" id="{7B699F34-0D72-4AA4-8714-A592DC82E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854"/>
                <a:ext cx="1" cy="1"/>
              </a:xfrm>
              <a:custGeom>
                <a:avLst/>
                <a:gdLst>
                  <a:gd name="T0" fmla="*/ 16 w 16"/>
                  <a:gd name="T1" fmla="*/ 20 h 20"/>
                  <a:gd name="T2" fmla="*/ 14 w 16"/>
                  <a:gd name="T3" fmla="*/ 20 h 20"/>
                  <a:gd name="T4" fmla="*/ 12 w 16"/>
                  <a:gd name="T5" fmla="*/ 20 h 20"/>
                  <a:gd name="T6" fmla="*/ 12 w 16"/>
                  <a:gd name="T7" fmla="*/ 18 h 20"/>
                  <a:gd name="T8" fmla="*/ 11 w 16"/>
                  <a:gd name="T9" fmla="*/ 16 h 20"/>
                  <a:gd name="T10" fmla="*/ 9 w 16"/>
                  <a:gd name="T11" fmla="*/ 16 h 20"/>
                  <a:gd name="T12" fmla="*/ 6 w 16"/>
                  <a:gd name="T13" fmla="*/ 16 h 20"/>
                  <a:gd name="T14" fmla="*/ 6 w 16"/>
                  <a:gd name="T15" fmla="*/ 15 h 20"/>
                  <a:gd name="T16" fmla="*/ 5 w 16"/>
                  <a:gd name="T17" fmla="*/ 12 h 20"/>
                  <a:gd name="T18" fmla="*/ 5 w 16"/>
                  <a:gd name="T19" fmla="*/ 10 h 20"/>
                  <a:gd name="T20" fmla="*/ 5 w 16"/>
                  <a:gd name="T21" fmla="*/ 8 h 20"/>
                  <a:gd name="T22" fmla="*/ 2 w 16"/>
                  <a:gd name="T23" fmla="*/ 8 h 20"/>
                  <a:gd name="T24" fmla="*/ 1 w 16"/>
                  <a:gd name="T25" fmla="*/ 8 h 20"/>
                  <a:gd name="T26" fmla="*/ 0 w 16"/>
                  <a:gd name="T27" fmla="*/ 6 h 20"/>
                  <a:gd name="T28" fmla="*/ 0 w 16"/>
                  <a:gd name="T29" fmla="*/ 4 h 20"/>
                  <a:gd name="T30" fmla="*/ 2 w 16"/>
                  <a:gd name="T31" fmla="*/ 4 h 20"/>
                  <a:gd name="T32" fmla="*/ 4 w 16"/>
                  <a:gd name="T33" fmla="*/ 4 h 20"/>
                  <a:gd name="T34" fmla="*/ 3 w 16"/>
                  <a:gd name="T35" fmla="*/ 2 h 20"/>
                  <a:gd name="T36" fmla="*/ 3 w 16"/>
                  <a:gd name="T37" fmla="*/ 0 h 20"/>
                  <a:gd name="T38" fmla="*/ 5 w 16"/>
                  <a:gd name="T39" fmla="*/ 0 h 20"/>
                  <a:gd name="T40" fmla="*/ 8 w 16"/>
                  <a:gd name="T41" fmla="*/ 0 h 20"/>
                  <a:gd name="T42" fmla="*/ 8 w 16"/>
                  <a:gd name="T43" fmla="*/ 2 h 20"/>
                  <a:gd name="T44" fmla="*/ 9 w 16"/>
                  <a:gd name="T45" fmla="*/ 4 h 20"/>
                  <a:gd name="T46" fmla="*/ 6 w 16"/>
                  <a:gd name="T47" fmla="*/ 4 h 20"/>
                  <a:gd name="T48" fmla="*/ 4 w 16"/>
                  <a:gd name="T49" fmla="*/ 4 h 20"/>
                  <a:gd name="T50" fmla="*/ 4 w 16"/>
                  <a:gd name="T51" fmla="*/ 6 h 20"/>
                  <a:gd name="T52" fmla="*/ 5 w 16"/>
                  <a:gd name="T53" fmla="*/ 8 h 20"/>
                  <a:gd name="T54" fmla="*/ 8 w 16"/>
                  <a:gd name="T55" fmla="*/ 8 h 20"/>
                  <a:gd name="T56" fmla="*/ 10 w 16"/>
                  <a:gd name="T57" fmla="*/ 8 h 20"/>
                  <a:gd name="T58" fmla="*/ 10 w 16"/>
                  <a:gd name="T59" fmla="*/ 10 h 20"/>
                  <a:gd name="T60" fmla="*/ 11 w 16"/>
                  <a:gd name="T61" fmla="*/ 11 h 20"/>
                  <a:gd name="T62" fmla="*/ 13 w 16"/>
                  <a:gd name="T63" fmla="*/ 11 h 20"/>
                  <a:gd name="T64" fmla="*/ 15 w 16"/>
                  <a:gd name="T65" fmla="*/ 11 h 20"/>
                  <a:gd name="T66" fmla="*/ 15 w 16"/>
                  <a:gd name="T67" fmla="*/ 13 h 20"/>
                  <a:gd name="T68" fmla="*/ 15 w 16"/>
                  <a:gd name="T69" fmla="*/ 16 h 20"/>
                  <a:gd name="T70" fmla="*/ 16 w 16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0">
                    <a:moveTo>
                      <a:pt x="16" y="20"/>
                    </a:moveTo>
                    <a:lnTo>
                      <a:pt x="14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9" name="Freeform 420">
                <a:extLst>
                  <a:ext uri="{FF2B5EF4-FFF2-40B4-BE49-F238E27FC236}">
                    <a16:creationId xmlns:a16="http://schemas.microsoft.com/office/drawing/2014/main" id="{DB8B898B-0FD8-482C-A338-38DFBBA1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5"/>
                <a:ext cx="2" cy="1"/>
              </a:xfrm>
              <a:custGeom>
                <a:avLst/>
                <a:gdLst>
                  <a:gd name="T0" fmla="*/ 8 w 19"/>
                  <a:gd name="T1" fmla="*/ 11 h 11"/>
                  <a:gd name="T2" fmla="*/ 7 w 19"/>
                  <a:gd name="T3" fmla="*/ 9 h 11"/>
                  <a:gd name="T4" fmla="*/ 7 w 19"/>
                  <a:gd name="T5" fmla="*/ 8 h 11"/>
                  <a:gd name="T6" fmla="*/ 4 w 19"/>
                  <a:gd name="T7" fmla="*/ 8 h 11"/>
                  <a:gd name="T8" fmla="*/ 2 w 19"/>
                  <a:gd name="T9" fmla="*/ 8 h 11"/>
                  <a:gd name="T10" fmla="*/ 1 w 19"/>
                  <a:gd name="T11" fmla="*/ 6 h 11"/>
                  <a:gd name="T12" fmla="*/ 1 w 19"/>
                  <a:gd name="T13" fmla="*/ 4 h 11"/>
                  <a:gd name="T14" fmla="*/ 0 w 19"/>
                  <a:gd name="T15" fmla="*/ 2 h 11"/>
                  <a:gd name="T16" fmla="*/ 0 w 19"/>
                  <a:gd name="T17" fmla="*/ 0 h 11"/>
                  <a:gd name="T18" fmla="*/ 2 w 19"/>
                  <a:gd name="T19" fmla="*/ 0 h 11"/>
                  <a:gd name="T20" fmla="*/ 4 w 19"/>
                  <a:gd name="T21" fmla="*/ 0 h 11"/>
                  <a:gd name="T22" fmla="*/ 4 w 19"/>
                  <a:gd name="T23" fmla="*/ 2 h 11"/>
                  <a:gd name="T24" fmla="*/ 5 w 19"/>
                  <a:gd name="T25" fmla="*/ 4 h 11"/>
                  <a:gd name="T26" fmla="*/ 5 w 19"/>
                  <a:gd name="T27" fmla="*/ 6 h 11"/>
                  <a:gd name="T28" fmla="*/ 7 w 19"/>
                  <a:gd name="T29" fmla="*/ 8 h 11"/>
                  <a:gd name="T30" fmla="*/ 9 w 19"/>
                  <a:gd name="T31" fmla="*/ 8 h 11"/>
                  <a:gd name="T32" fmla="*/ 11 w 19"/>
                  <a:gd name="T33" fmla="*/ 7 h 11"/>
                  <a:gd name="T34" fmla="*/ 13 w 19"/>
                  <a:gd name="T35" fmla="*/ 7 h 11"/>
                  <a:gd name="T36" fmla="*/ 15 w 19"/>
                  <a:gd name="T37" fmla="*/ 7 h 11"/>
                  <a:gd name="T38" fmla="*/ 14 w 19"/>
                  <a:gd name="T39" fmla="*/ 5 h 11"/>
                  <a:gd name="T40" fmla="*/ 14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8 w 19"/>
                  <a:gd name="T47" fmla="*/ 5 h 11"/>
                  <a:gd name="T48" fmla="*/ 19 w 19"/>
                  <a:gd name="T49" fmla="*/ 7 h 11"/>
                  <a:gd name="T50" fmla="*/ 17 w 19"/>
                  <a:gd name="T51" fmla="*/ 7 h 11"/>
                  <a:gd name="T52" fmla="*/ 15 w 19"/>
                  <a:gd name="T53" fmla="*/ 7 h 11"/>
                  <a:gd name="T54" fmla="*/ 15 w 19"/>
                  <a:gd name="T55" fmla="*/ 9 h 11"/>
                  <a:gd name="T56" fmla="*/ 16 w 19"/>
                  <a:gd name="T57" fmla="*/ 11 h 11"/>
                  <a:gd name="T58" fmla="*/ 14 w 19"/>
                  <a:gd name="T59" fmla="*/ 11 h 11"/>
                  <a:gd name="T60" fmla="*/ 12 w 19"/>
                  <a:gd name="T61" fmla="*/ 11 h 11"/>
                  <a:gd name="T62" fmla="*/ 8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8" y="11"/>
                    </a:moveTo>
                    <a:lnTo>
                      <a:pt x="7" y="9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0" name="Freeform 421">
                <a:extLst>
                  <a:ext uri="{FF2B5EF4-FFF2-40B4-BE49-F238E27FC236}">
                    <a16:creationId xmlns:a16="http://schemas.microsoft.com/office/drawing/2014/main" id="{1F70E9C7-FAE3-4212-9BEC-00223805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45"/>
                <a:ext cx="1" cy="1"/>
              </a:xfrm>
              <a:custGeom>
                <a:avLst/>
                <a:gdLst>
                  <a:gd name="T0" fmla="*/ 5 w 13"/>
                  <a:gd name="T1" fmla="*/ 4 h 8"/>
                  <a:gd name="T2" fmla="*/ 5 w 13"/>
                  <a:gd name="T3" fmla="*/ 6 h 8"/>
                  <a:gd name="T4" fmla="*/ 5 w 13"/>
                  <a:gd name="T5" fmla="*/ 8 h 8"/>
                  <a:gd name="T6" fmla="*/ 3 w 13"/>
                  <a:gd name="T7" fmla="*/ 8 h 8"/>
                  <a:gd name="T8" fmla="*/ 1 w 13"/>
                  <a:gd name="T9" fmla="*/ 8 h 8"/>
                  <a:gd name="T10" fmla="*/ 1 w 13"/>
                  <a:gd name="T11" fmla="*/ 6 h 8"/>
                  <a:gd name="T12" fmla="*/ 0 w 13"/>
                  <a:gd name="T13" fmla="*/ 4 h 8"/>
                  <a:gd name="T14" fmla="*/ 2 w 13"/>
                  <a:gd name="T15" fmla="*/ 4 h 8"/>
                  <a:gd name="T16" fmla="*/ 5 w 13"/>
                  <a:gd name="T17" fmla="*/ 4 h 8"/>
                  <a:gd name="T18" fmla="*/ 4 w 13"/>
                  <a:gd name="T19" fmla="*/ 2 h 8"/>
                  <a:gd name="T20" fmla="*/ 4 w 13"/>
                  <a:gd name="T21" fmla="*/ 0 h 8"/>
                  <a:gd name="T22" fmla="*/ 5 w 13"/>
                  <a:gd name="T23" fmla="*/ 0 h 8"/>
                  <a:gd name="T24" fmla="*/ 8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2 h 8"/>
                  <a:gd name="T32" fmla="*/ 13 w 13"/>
                  <a:gd name="T33" fmla="*/ 3 h 8"/>
                  <a:gd name="T34" fmla="*/ 11 w 13"/>
                  <a:gd name="T35" fmla="*/ 4 h 8"/>
                  <a:gd name="T36" fmla="*/ 9 w 13"/>
                  <a:gd name="T37" fmla="*/ 4 h 8"/>
                  <a:gd name="T38" fmla="*/ 6 w 13"/>
                  <a:gd name="T39" fmla="*/ 4 h 8"/>
                  <a:gd name="T40" fmla="*/ 5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5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1" name="Freeform 422">
                <a:extLst>
                  <a:ext uri="{FF2B5EF4-FFF2-40B4-BE49-F238E27FC236}">
                    <a16:creationId xmlns:a16="http://schemas.microsoft.com/office/drawing/2014/main" id="{0F9E0685-6D68-4BFD-A483-A7FA266B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840"/>
                <a:ext cx="1" cy="1"/>
              </a:xfrm>
              <a:custGeom>
                <a:avLst/>
                <a:gdLst>
                  <a:gd name="T0" fmla="*/ 6 w 14"/>
                  <a:gd name="T1" fmla="*/ 5 h 13"/>
                  <a:gd name="T2" fmla="*/ 8 w 14"/>
                  <a:gd name="T3" fmla="*/ 5 h 13"/>
                  <a:gd name="T4" fmla="*/ 10 w 14"/>
                  <a:gd name="T5" fmla="*/ 5 h 13"/>
                  <a:gd name="T6" fmla="*/ 9 w 14"/>
                  <a:gd name="T7" fmla="*/ 2 h 13"/>
                  <a:gd name="T8" fmla="*/ 9 w 14"/>
                  <a:gd name="T9" fmla="*/ 0 h 13"/>
                  <a:gd name="T10" fmla="*/ 11 w 14"/>
                  <a:gd name="T11" fmla="*/ 0 h 13"/>
                  <a:gd name="T12" fmla="*/ 13 w 14"/>
                  <a:gd name="T13" fmla="*/ 0 h 13"/>
                  <a:gd name="T14" fmla="*/ 13 w 14"/>
                  <a:gd name="T15" fmla="*/ 2 h 13"/>
                  <a:gd name="T16" fmla="*/ 14 w 14"/>
                  <a:gd name="T17" fmla="*/ 5 h 13"/>
                  <a:gd name="T18" fmla="*/ 12 w 14"/>
                  <a:gd name="T19" fmla="*/ 5 h 13"/>
                  <a:gd name="T20" fmla="*/ 10 w 14"/>
                  <a:gd name="T21" fmla="*/ 5 h 13"/>
                  <a:gd name="T22" fmla="*/ 10 w 14"/>
                  <a:gd name="T23" fmla="*/ 7 h 13"/>
                  <a:gd name="T24" fmla="*/ 11 w 14"/>
                  <a:gd name="T25" fmla="*/ 9 h 13"/>
                  <a:gd name="T26" fmla="*/ 12 w 14"/>
                  <a:gd name="T27" fmla="*/ 13 h 13"/>
                  <a:gd name="T28" fmla="*/ 10 w 14"/>
                  <a:gd name="T29" fmla="*/ 13 h 13"/>
                  <a:gd name="T30" fmla="*/ 8 w 14"/>
                  <a:gd name="T31" fmla="*/ 13 h 13"/>
                  <a:gd name="T32" fmla="*/ 7 w 14"/>
                  <a:gd name="T33" fmla="*/ 11 h 13"/>
                  <a:gd name="T34" fmla="*/ 7 w 14"/>
                  <a:gd name="T35" fmla="*/ 9 h 13"/>
                  <a:gd name="T36" fmla="*/ 6 w 14"/>
                  <a:gd name="T37" fmla="*/ 7 h 13"/>
                  <a:gd name="T38" fmla="*/ 6 w 14"/>
                  <a:gd name="T39" fmla="*/ 5 h 13"/>
                  <a:gd name="T40" fmla="*/ 4 w 14"/>
                  <a:gd name="T41" fmla="*/ 5 h 13"/>
                  <a:gd name="T42" fmla="*/ 2 w 14"/>
                  <a:gd name="T43" fmla="*/ 5 h 13"/>
                  <a:gd name="T44" fmla="*/ 0 w 14"/>
                  <a:gd name="T45" fmla="*/ 2 h 13"/>
                  <a:gd name="T46" fmla="*/ 0 w 14"/>
                  <a:gd name="T47" fmla="*/ 1 h 13"/>
                  <a:gd name="T48" fmla="*/ 3 w 14"/>
                  <a:gd name="T49" fmla="*/ 0 h 13"/>
                  <a:gd name="T50" fmla="*/ 5 w 14"/>
                  <a:gd name="T51" fmla="*/ 0 h 13"/>
                  <a:gd name="T52" fmla="*/ 5 w 14"/>
                  <a:gd name="T53" fmla="*/ 2 h 13"/>
                  <a:gd name="T54" fmla="*/ 6 w 14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3">
                    <a:moveTo>
                      <a:pt x="6" y="5"/>
                    </a:moveTo>
                    <a:lnTo>
                      <a:pt x="8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2" name="Freeform 423">
                <a:extLst>
                  <a:ext uri="{FF2B5EF4-FFF2-40B4-BE49-F238E27FC236}">
                    <a16:creationId xmlns:a16="http://schemas.microsoft.com/office/drawing/2014/main" id="{8424B5EF-E6F0-482E-A7B4-CD9DC1305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34"/>
                <a:ext cx="1" cy="1"/>
              </a:xfrm>
              <a:custGeom>
                <a:avLst/>
                <a:gdLst>
                  <a:gd name="T0" fmla="*/ 16 w 16"/>
                  <a:gd name="T1" fmla="*/ 12 h 13"/>
                  <a:gd name="T2" fmla="*/ 14 w 16"/>
                  <a:gd name="T3" fmla="*/ 13 h 13"/>
                  <a:gd name="T4" fmla="*/ 12 w 16"/>
                  <a:gd name="T5" fmla="*/ 13 h 13"/>
                  <a:gd name="T6" fmla="*/ 12 w 16"/>
                  <a:gd name="T7" fmla="*/ 11 h 13"/>
                  <a:gd name="T8" fmla="*/ 10 w 16"/>
                  <a:gd name="T9" fmla="*/ 9 h 13"/>
                  <a:gd name="T10" fmla="*/ 8 w 16"/>
                  <a:gd name="T11" fmla="*/ 9 h 13"/>
                  <a:gd name="T12" fmla="*/ 6 w 16"/>
                  <a:gd name="T13" fmla="*/ 9 h 13"/>
                  <a:gd name="T14" fmla="*/ 6 w 16"/>
                  <a:gd name="T15" fmla="*/ 7 h 13"/>
                  <a:gd name="T16" fmla="*/ 5 w 16"/>
                  <a:gd name="T17" fmla="*/ 4 h 13"/>
                  <a:gd name="T18" fmla="*/ 3 w 16"/>
                  <a:gd name="T19" fmla="*/ 4 h 13"/>
                  <a:gd name="T20" fmla="*/ 1 w 16"/>
                  <a:gd name="T21" fmla="*/ 6 h 13"/>
                  <a:gd name="T22" fmla="*/ 1 w 16"/>
                  <a:gd name="T23" fmla="*/ 3 h 13"/>
                  <a:gd name="T24" fmla="*/ 0 w 16"/>
                  <a:gd name="T25" fmla="*/ 1 h 13"/>
                  <a:gd name="T26" fmla="*/ 2 w 16"/>
                  <a:gd name="T27" fmla="*/ 1 h 13"/>
                  <a:gd name="T28" fmla="*/ 4 w 16"/>
                  <a:gd name="T29" fmla="*/ 0 h 13"/>
                  <a:gd name="T30" fmla="*/ 5 w 16"/>
                  <a:gd name="T31" fmla="*/ 2 h 13"/>
                  <a:gd name="T32" fmla="*/ 5 w 16"/>
                  <a:gd name="T33" fmla="*/ 4 h 13"/>
                  <a:gd name="T34" fmla="*/ 7 w 16"/>
                  <a:gd name="T35" fmla="*/ 4 h 13"/>
                  <a:gd name="T36" fmla="*/ 9 w 16"/>
                  <a:gd name="T37" fmla="*/ 4 h 13"/>
                  <a:gd name="T38" fmla="*/ 10 w 16"/>
                  <a:gd name="T39" fmla="*/ 7 h 13"/>
                  <a:gd name="T40" fmla="*/ 10 w 16"/>
                  <a:gd name="T41" fmla="*/ 9 h 13"/>
                  <a:gd name="T42" fmla="*/ 13 w 16"/>
                  <a:gd name="T43" fmla="*/ 9 h 13"/>
                  <a:gd name="T44" fmla="*/ 15 w 16"/>
                  <a:gd name="T45" fmla="*/ 9 h 13"/>
                  <a:gd name="T46" fmla="*/ 16 w 16"/>
                  <a:gd name="T47" fmla="*/ 11 h 13"/>
                  <a:gd name="T48" fmla="*/ 16 w 16"/>
                  <a:gd name="T4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16" y="12"/>
                    </a:moveTo>
                    <a:lnTo>
                      <a:pt x="14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3" name="Freeform 424">
                <a:extLst>
                  <a:ext uri="{FF2B5EF4-FFF2-40B4-BE49-F238E27FC236}">
                    <a16:creationId xmlns:a16="http://schemas.microsoft.com/office/drawing/2014/main" id="{F9C142F1-156B-44FB-B16E-8566F8B1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832"/>
                <a:ext cx="1" cy="1"/>
              </a:xfrm>
              <a:custGeom>
                <a:avLst/>
                <a:gdLst>
                  <a:gd name="T0" fmla="*/ 13 w 14"/>
                  <a:gd name="T1" fmla="*/ 8 h 13"/>
                  <a:gd name="T2" fmla="*/ 14 w 14"/>
                  <a:gd name="T3" fmla="*/ 10 h 13"/>
                  <a:gd name="T4" fmla="*/ 14 w 14"/>
                  <a:gd name="T5" fmla="*/ 12 h 13"/>
                  <a:gd name="T6" fmla="*/ 12 w 14"/>
                  <a:gd name="T7" fmla="*/ 12 h 13"/>
                  <a:gd name="T8" fmla="*/ 10 w 14"/>
                  <a:gd name="T9" fmla="*/ 12 h 13"/>
                  <a:gd name="T10" fmla="*/ 10 w 14"/>
                  <a:gd name="T11" fmla="*/ 10 h 13"/>
                  <a:gd name="T12" fmla="*/ 9 w 14"/>
                  <a:gd name="T13" fmla="*/ 8 h 13"/>
                  <a:gd name="T14" fmla="*/ 7 w 14"/>
                  <a:gd name="T15" fmla="*/ 8 h 13"/>
                  <a:gd name="T16" fmla="*/ 5 w 14"/>
                  <a:gd name="T17" fmla="*/ 8 h 13"/>
                  <a:gd name="T18" fmla="*/ 5 w 14"/>
                  <a:gd name="T19" fmla="*/ 9 h 13"/>
                  <a:gd name="T20" fmla="*/ 6 w 14"/>
                  <a:gd name="T21" fmla="*/ 10 h 13"/>
                  <a:gd name="T22" fmla="*/ 6 w 14"/>
                  <a:gd name="T23" fmla="*/ 12 h 13"/>
                  <a:gd name="T24" fmla="*/ 6 w 14"/>
                  <a:gd name="T25" fmla="*/ 12 h 13"/>
                  <a:gd name="T26" fmla="*/ 4 w 14"/>
                  <a:gd name="T27" fmla="*/ 13 h 13"/>
                  <a:gd name="T28" fmla="*/ 2 w 14"/>
                  <a:gd name="T29" fmla="*/ 13 h 13"/>
                  <a:gd name="T30" fmla="*/ 2 w 14"/>
                  <a:gd name="T31" fmla="*/ 11 h 13"/>
                  <a:gd name="T32" fmla="*/ 0 w 14"/>
                  <a:gd name="T33" fmla="*/ 9 h 13"/>
                  <a:gd name="T34" fmla="*/ 3 w 14"/>
                  <a:gd name="T35" fmla="*/ 9 h 13"/>
                  <a:gd name="T36" fmla="*/ 5 w 14"/>
                  <a:gd name="T37" fmla="*/ 8 h 13"/>
                  <a:gd name="T38" fmla="*/ 5 w 14"/>
                  <a:gd name="T39" fmla="*/ 7 h 13"/>
                  <a:gd name="T40" fmla="*/ 4 w 14"/>
                  <a:gd name="T41" fmla="*/ 4 h 13"/>
                  <a:gd name="T42" fmla="*/ 4 w 14"/>
                  <a:gd name="T43" fmla="*/ 2 h 13"/>
                  <a:gd name="T44" fmla="*/ 3 w 14"/>
                  <a:gd name="T45" fmla="*/ 0 h 13"/>
                  <a:gd name="T46" fmla="*/ 5 w 14"/>
                  <a:gd name="T47" fmla="*/ 0 h 13"/>
                  <a:gd name="T48" fmla="*/ 7 w 14"/>
                  <a:gd name="T49" fmla="*/ 0 h 13"/>
                  <a:gd name="T50" fmla="*/ 8 w 14"/>
                  <a:gd name="T51" fmla="*/ 1 h 13"/>
                  <a:gd name="T52" fmla="*/ 8 w 14"/>
                  <a:gd name="T53" fmla="*/ 3 h 13"/>
                  <a:gd name="T54" fmla="*/ 9 w 14"/>
                  <a:gd name="T55" fmla="*/ 6 h 13"/>
                  <a:gd name="T56" fmla="*/ 9 w 14"/>
                  <a:gd name="T57" fmla="*/ 8 h 13"/>
                  <a:gd name="T58" fmla="*/ 11 w 14"/>
                  <a:gd name="T59" fmla="*/ 8 h 13"/>
                  <a:gd name="T60" fmla="*/ 13 w 14"/>
                  <a:gd name="T6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3">
                    <a:moveTo>
                      <a:pt x="13" y="8"/>
                    </a:moveTo>
                    <a:lnTo>
                      <a:pt x="14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4" name="Freeform 425">
                <a:extLst>
                  <a:ext uri="{FF2B5EF4-FFF2-40B4-BE49-F238E27FC236}">
                    <a16:creationId xmlns:a16="http://schemas.microsoft.com/office/drawing/2014/main" id="{C9429FAF-B496-4191-B0F1-0D28B7D83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29"/>
                <a:ext cx="1" cy="2"/>
              </a:xfrm>
              <a:custGeom>
                <a:avLst/>
                <a:gdLst>
                  <a:gd name="T0" fmla="*/ 11 w 20"/>
                  <a:gd name="T1" fmla="*/ 25 h 34"/>
                  <a:gd name="T2" fmla="*/ 10 w 20"/>
                  <a:gd name="T3" fmla="*/ 23 h 34"/>
                  <a:gd name="T4" fmla="*/ 10 w 20"/>
                  <a:gd name="T5" fmla="*/ 21 h 34"/>
                  <a:gd name="T6" fmla="*/ 8 w 20"/>
                  <a:gd name="T7" fmla="*/ 21 h 34"/>
                  <a:gd name="T8" fmla="*/ 5 w 20"/>
                  <a:gd name="T9" fmla="*/ 21 h 34"/>
                  <a:gd name="T10" fmla="*/ 3 w 20"/>
                  <a:gd name="T11" fmla="*/ 21 h 34"/>
                  <a:gd name="T12" fmla="*/ 1 w 20"/>
                  <a:gd name="T13" fmla="*/ 21 h 34"/>
                  <a:gd name="T14" fmla="*/ 0 w 20"/>
                  <a:gd name="T15" fmla="*/ 19 h 34"/>
                  <a:gd name="T16" fmla="*/ 0 w 20"/>
                  <a:gd name="T17" fmla="*/ 17 h 34"/>
                  <a:gd name="T18" fmla="*/ 2 w 20"/>
                  <a:gd name="T19" fmla="*/ 17 h 34"/>
                  <a:gd name="T20" fmla="*/ 4 w 20"/>
                  <a:gd name="T21" fmla="*/ 17 h 34"/>
                  <a:gd name="T22" fmla="*/ 3 w 20"/>
                  <a:gd name="T23" fmla="*/ 15 h 34"/>
                  <a:gd name="T24" fmla="*/ 3 w 20"/>
                  <a:gd name="T25" fmla="*/ 13 h 34"/>
                  <a:gd name="T26" fmla="*/ 5 w 20"/>
                  <a:gd name="T27" fmla="*/ 13 h 34"/>
                  <a:gd name="T28" fmla="*/ 8 w 20"/>
                  <a:gd name="T29" fmla="*/ 13 h 34"/>
                  <a:gd name="T30" fmla="*/ 7 w 20"/>
                  <a:gd name="T31" fmla="*/ 10 h 34"/>
                  <a:gd name="T32" fmla="*/ 7 w 20"/>
                  <a:gd name="T33" fmla="*/ 8 h 34"/>
                  <a:gd name="T34" fmla="*/ 9 w 20"/>
                  <a:gd name="T35" fmla="*/ 8 h 34"/>
                  <a:gd name="T36" fmla="*/ 11 w 20"/>
                  <a:gd name="T37" fmla="*/ 8 h 34"/>
                  <a:gd name="T38" fmla="*/ 10 w 20"/>
                  <a:gd name="T39" fmla="*/ 6 h 34"/>
                  <a:gd name="T40" fmla="*/ 10 w 20"/>
                  <a:gd name="T41" fmla="*/ 4 h 34"/>
                  <a:gd name="T42" fmla="*/ 12 w 20"/>
                  <a:gd name="T43" fmla="*/ 4 h 34"/>
                  <a:gd name="T44" fmla="*/ 14 w 20"/>
                  <a:gd name="T45" fmla="*/ 4 h 34"/>
                  <a:gd name="T46" fmla="*/ 13 w 20"/>
                  <a:gd name="T47" fmla="*/ 2 h 34"/>
                  <a:gd name="T48" fmla="*/ 13 w 20"/>
                  <a:gd name="T49" fmla="*/ 0 h 34"/>
                  <a:gd name="T50" fmla="*/ 15 w 20"/>
                  <a:gd name="T51" fmla="*/ 0 h 34"/>
                  <a:gd name="T52" fmla="*/ 17 w 20"/>
                  <a:gd name="T53" fmla="*/ 0 h 34"/>
                  <a:gd name="T54" fmla="*/ 17 w 20"/>
                  <a:gd name="T55" fmla="*/ 2 h 34"/>
                  <a:gd name="T56" fmla="*/ 18 w 20"/>
                  <a:gd name="T57" fmla="*/ 4 h 34"/>
                  <a:gd name="T58" fmla="*/ 20 w 20"/>
                  <a:gd name="T59" fmla="*/ 11 h 34"/>
                  <a:gd name="T60" fmla="*/ 18 w 20"/>
                  <a:gd name="T61" fmla="*/ 13 h 34"/>
                  <a:gd name="T62" fmla="*/ 16 w 20"/>
                  <a:gd name="T63" fmla="*/ 13 h 34"/>
                  <a:gd name="T64" fmla="*/ 15 w 20"/>
                  <a:gd name="T65" fmla="*/ 10 h 34"/>
                  <a:gd name="T66" fmla="*/ 15 w 20"/>
                  <a:gd name="T67" fmla="*/ 8 h 34"/>
                  <a:gd name="T68" fmla="*/ 13 w 20"/>
                  <a:gd name="T69" fmla="*/ 8 h 34"/>
                  <a:gd name="T70" fmla="*/ 11 w 20"/>
                  <a:gd name="T71" fmla="*/ 8 h 34"/>
                  <a:gd name="T72" fmla="*/ 11 w 20"/>
                  <a:gd name="T73" fmla="*/ 10 h 34"/>
                  <a:gd name="T74" fmla="*/ 12 w 20"/>
                  <a:gd name="T75" fmla="*/ 13 h 34"/>
                  <a:gd name="T76" fmla="*/ 10 w 20"/>
                  <a:gd name="T77" fmla="*/ 13 h 34"/>
                  <a:gd name="T78" fmla="*/ 8 w 20"/>
                  <a:gd name="T79" fmla="*/ 13 h 34"/>
                  <a:gd name="T80" fmla="*/ 8 w 20"/>
                  <a:gd name="T81" fmla="*/ 15 h 34"/>
                  <a:gd name="T82" fmla="*/ 9 w 20"/>
                  <a:gd name="T83" fmla="*/ 17 h 34"/>
                  <a:gd name="T84" fmla="*/ 9 w 20"/>
                  <a:gd name="T85" fmla="*/ 19 h 34"/>
                  <a:gd name="T86" fmla="*/ 10 w 20"/>
                  <a:gd name="T87" fmla="*/ 21 h 34"/>
                  <a:gd name="T88" fmla="*/ 12 w 20"/>
                  <a:gd name="T89" fmla="*/ 21 h 34"/>
                  <a:gd name="T90" fmla="*/ 14 w 20"/>
                  <a:gd name="T91" fmla="*/ 21 h 34"/>
                  <a:gd name="T92" fmla="*/ 14 w 20"/>
                  <a:gd name="T93" fmla="*/ 22 h 34"/>
                  <a:gd name="T94" fmla="*/ 15 w 20"/>
                  <a:gd name="T95" fmla="*/ 24 h 34"/>
                  <a:gd name="T96" fmla="*/ 11 w 20"/>
                  <a:gd name="T97" fmla="*/ 25 h 34"/>
                  <a:gd name="T98" fmla="*/ 11 w 20"/>
                  <a:gd name="T99" fmla="*/ 27 h 34"/>
                  <a:gd name="T100" fmla="*/ 12 w 20"/>
                  <a:gd name="T101" fmla="*/ 29 h 34"/>
                  <a:gd name="T102" fmla="*/ 12 w 20"/>
                  <a:gd name="T103" fmla="*/ 31 h 34"/>
                  <a:gd name="T104" fmla="*/ 13 w 20"/>
                  <a:gd name="T105" fmla="*/ 33 h 34"/>
                  <a:gd name="T106" fmla="*/ 11 w 20"/>
                  <a:gd name="T107" fmla="*/ 33 h 34"/>
                  <a:gd name="T108" fmla="*/ 9 w 20"/>
                  <a:gd name="T109" fmla="*/ 34 h 34"/>
                  <a:gd name="T110" fmla="*/ 8 w 20"/>
                  <a:gd name="T111" fmla="*/ 32 h 34"/>
                  <a:gd name="T112" fmla="*/ 8 w 20"/>
                  <a:gd name="T113" fmla="*/ 30 h 34"/>
                  <a:gd name="T114" fmla="*/ 7 w 20"/>
                  <a:gd name="T115" fmla="*/ 27 h 34"/>
                  <a:gd name="T116" fmla="*/ 7 w 20"/>
                  <a:gd name="T117" fmla="*/ 25 h 34"/>
                  <a:gd name="T118" fmla="*/ 9 w 20"/>
                  <a:gd name="T119" fmla="*/ 25 h 34"/>
                  <a:gd name="T120" fmla="*/ 11 w 20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34">
                    <a:moveTo>
                      <a:pt x="11" y="25"/>
                    </a:move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9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4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9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5" name="Freeform 426">
                <a:extLst>
                  <a:ext uri="{FF2B5EF4-FFF2-40B4-BE49-F238E27FC236}">
                    <a16:creationId xmlns:a16="http://schemas.microsoft.com/office/drawing/2014/main" id="{D22A0EC5-B1AB-46CA-8533-0BE1FDB72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819"/>
                <a:ext cx="1" cy="1"/>
              </a:xfrm>
              <a:custGeom>
                <a:avLst/>
                <a:gdLst>
                  <a:gd name="T0" fmla="*/ 16 w 16"/>
                  <a:gd name="T1" fmla="*/ 11 h 13"/>
                  <a:gd name="T2" fmla="*/ 12 w 16"/>
                  <a:gd name="T3" fmla="*/ 11 h 13"/>
                  <a:gd name="T4" fmla="*/ 10 w 16"/>
                  <a:gd name="T5" fmla="*/ 13 h 13"/>
                  <a:gd name="T6" fmla="*/ 8 w 16"/>
                  <a:gd name="T7" fmla="*/ 13 h 13"/>
                  <a:gd name="T8" fmla="*/ 7 w 16"/>
                  <a:gd name="T9" fmla="*/ 10 h 13"/>
                  <a:gd name="T10" fmla="*/ 7 w 16"/>
                  <a:gd name="T11" fmla="*/ 8 h 13"/>
                  <a:gd name="T12" fmla="*/ 5 w 16"/>
                  <a:gd name="T13" fmla="*/ 6 h 13"/>
                  <a:gd name="T14" fmla="*/ 5 w 16"/>
                  <a:gd name="T15" fmla="*/ 4 h 13"/>
                  <a:gd name="T16" fmla="*/ 3 w 16"/>
                  <a:gd name="T17" fmla="*/ 4 h 13"/>
                  <a:gd name="T18" fmla="*/ 1 w 16"/>
                  <a:gd name="T19" fmla="*/ 4 h 13"/>
                  <a:gd name="T20" fmla="*/ 0 w 16"/>
                  <a:gd name="T21" fmla="*/ 2 h 13"/>
                  <a:gd name="T22" fmla="*/ 0 w 16"/>
                  <a:gd name="T23" fmla="*/ 0 h 13"/>
                  <a:gd name="T24" fmla="*/ 2 w 16"/>
                  <a:gd name="T25" fmla="*/ 0 h 13"/>
                  <a:gd name="T26" fmla="*/ 4 w 16"/>
                  <a:gd name="T27" fmla="*/ 0 h 13"/>
                  <a:gd name="T28" fmla="*/ 4 w 16"/>
                  <a:gd name="T29" fmla="*/ 2 h 13"/>
                  <a:gd name="T30" fmla="*/ 5 w 16"/>
                  <a:gd name="T31" fmla="*/ 4 h 13"/>
                  <a:gd name="T32" fmla="*/ 8 w 16"/>
                  <a:gd name="T33" fmla="*/ 4 h 13"/>
                  <a:gd name="T34" fmla="*/ 10 w 16"/>
                  <a:gd name="T35" fmla="*/ 4 h 13"/>
                  <a:gd name="T36" fmla="*/ 12 w 16"/>
                  <a:gd name="T37" fmla="*/ 3 h 13"/>
                  <a:gd name="T38" fmla="*/ 14 w 16"/>
                  <a:gd name="T39" fmla="*/ 3 h 13"/>
                  <a:gd name="T40" fmla="*/ 15 w 16"/>
                  <a:gd name="T41" fmla="*/ 5 h 13"/>
                  <a:gd name="T42" fmla="*/ 15 w 16"/>
                  <a:gd name="T43" fmla="*/ 7 h 13"/>
                  <a:gd name="T44" fmla="*/ 16 w 16"/>
                  <a:gd name="T4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3">
                    <a:moveTo>
                      <a:pt x="16" y="11"/>
                    </a:move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6" name="Freeform 427">
                <a:extLst>
                  <a:ext uri="{FF2B5EF4-FFF2-40B4-BE49-F238E27FC236}">
                    <a16:creationId xmlns:a16="http://schemas.microsoft.com/office/drawing/2014/main" id="{014BE471-12F2-4812-8E1C-80B80167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2816"/>
                <a:ext cx="1" cy="1"/>
              </a:xfrm>
              <a:custGeom>
                <a:avLst/>
                <a:gdLst>
                  <a:gd name="T0" fmla="*/ 0 w 16"/>
                  <a:gd name="T1" fmla="*/ 13 h 17"/>
                  <a:gd name="T2" fmla="*/ 0 w 16"/>
                  <a:gd name="T3" fmla="*/ 11 h 17"/>
                  <a:gd name="T4" fmla="*/ 0 w 16"/>
                  <a:gd name="T5" fmla="*/ 8 h 17"/>
                  <a:gd name="T6" fmla="*/ 2 w 16"/>
                  <a:gd name="T7" fmla="*/ 8 h 17"/>
                  <a:gd name="T8" fmla="*/ 5 w 16"/>
                  <a:gd name="T9" fmla="*/ 8 h 17"/>
                  <a:gd name="T10" fmla="*/ 7 w 16"/>
                  <a:gd name="T11" fmla="*/ 8 h 17"/>
                  <a:gd name="T12" fmla="*/ 9 w 16"/>
                  <a:gd name="T13" fmla="*/ 8 h 17"/>
                  <a:gd name="T14" fmla="*/ 8 w 16"/>
                  <a:gd name="T15" fmla="*/ 6 h 17"/>
                  <a:gd name="T16" fmla="*/ 8 w 16"/>
                  <a:gd name="T17" fmla="*/ 4 h 17"/>
                  <a:gd name="T18" fmla="*/ 10 w 16"/>
                  <a:gd name="T19" fmla="*/ 4 h 17"/>
                  <a:gd name="T20" fmla="*/ 12 w 16"/>
                  <a:gd name="T21" fmla="*/ 4 h 17"/>
                  <a:gd name="T22" fmla="*/ 11 w 16"/>
                  <a:gd name="T23" fmla="*/ 2 h 17"/>
                  <a:gd name="T24" fmla="*/ 11 w 16"/>
                  <a:gd name="T25" fmla="*/ 0 h 17"/>
                  <a:gd name="T26" fmla="*/ 13 w 16"/>
                  <a:gd name="T27" fmla="*/ 0 h 17"/>
                  <a:gd name="T28" fmla="*/ 15 w 16"/>
                  <a:gd name="T29" fmla="*/ 0 h 17"/>
                  <a:gd name="T30" fmla="*/ 15 w 16"/>
                  <a:gd name="T31" fmla="*/ 2 h 17"/>
                  <a:gd name="T32" fmla="*/ 16 w 16"/>
                  <a:gd name="T33" fmla="*/ 4 h 17"/>
                  <a:gd name="T34" fmla="*/ 14 w 16"/>
                  <a:gd name="T35" fmla="*/ 4 h 17"/>
                  <a:gd name="T36" fmla="*/ 12 w 16"/>
                  <a:gd name="T37" fmla="*/ 4 h 17"/>
                  <a:gd name="T38" fmla="*/ 12 w 16"/>
                  <a:gd name="T39" fmla="*/ 6 h 17"/>
                  <a:gd name="T40" fmla="*/ 13 w 16"/>
                  <a:gd name="T41" fmla="*/ 8 h 17"/>
                  <a:gd name="T42" fmla="*/ 11 w 16"/>
                  <a:gd name="T43" fmla="*/ 8 h 17"/>
                  <a:gd name="T44" fmla="*/ 9 w 16"/>
                  <a:gd name="T45" fmla="*/ 8 h 17"/>
                  <a:gd name="T46" fmla="*/ 9 w 16"/>
                  <a:gd name="T47" fmla="*/ 11 h 17"/>
                  <a:gd name="T48" fmla="*/ 10 w 16"/>
                  <a:gd name="T49" fmla="*/ 13 h 17"/>
                  <a:gd name="T50" fmla="*/ 7 w 16"/>
                  <a:gd name="T51" fmla="*/ 13 h 17"/>
                  <a:gd name="T52" fmla="*/ 6 w 16"/>
                  <a:gd name="T53" fmla="*/ 13 h 17"/>
                  <a:gd name="T54" fmla="*/ 6 w 16"/>
                  <a:gd name="T55" fmla="*/ 15 h 17"/>
                  <a:gd name="T56" fmla="*/ 6 w 16"/>
                  <a:gd name="T57" fmla="*/ 17 h 17"/>
                  <a:gd name="T58" fmla="*/ 4 w 16"/>
                  <a:gd name="T59" fmla="*/ 17 h 17"/>
                  <a:gd name="T60" fmla="*/ 2 w 16"/>
                  <a:gd name="T61" fmla="*/ 17 h 17"/>
                  <a:gd name="T62" fmla="*/ 2 w 16"/>
                  <a:gd name="T63" fmla="*/ 15 h 17"/>
                  <a:gd name="T64" fmla="*/ 0 w 16"/>
                  <a:gd name="T6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0" y="13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7" name="Freeform 428">
                <a:extLst>
                  <a:ext uri="{FF2B5EF4-FFF2-40B4-BE49-F238E27FC236}">
                    <a16:creationId xmlns:a16="http://schemas.microsoft.com/office/drawing/2014/main" id="{9AE0B2DF-3552-40D5-9F49-070D9718B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16"/>
                <a:ext cx="1" cy="1"/>
              </a:xfrm>
              <a:custGeom>
                <a:avLst/>
                <a:gdLst>
                  <a:gd name="T0" fmla="*/ 5 w 15"/>
                  <a:gd name="T1" fmla="*/ 20 h 20"/>
                  <a:gd name="T2" fmla="*/ 4 w 15"/>
                  <a:gd name="T3" fmla="*/ 18 h 20"/>
                  <a:gd name="T4" fmla="*/ 4 w 15"/>
                  <a:gd name="T5" fmla="*/ 16 h 20"/>
                  <a:gd name="T6" fmla="*/ 3 w 15"/>
                  <a:gd name="T7" fmla="*/ 14 h 20"/>
                  <a:gd name="T8" fmla="*/ 3 w 15"/>
                  <a:gd name="T9" fmla="*/ 13 h 20"/>
                  <a:gd name="T10" fmla="*/ 2 w 15"/>
                  <a:gd name="T11" fmla="*/ 9 h 20"/>
                  <a:gd name="T12" fmla="*/ 0 w 15"/>
                  <a:gd name="T13" fmla="*/ 7 h 20"/>
                  <a:gd name="T14" fmla="*/ 0 w 15"/>
                  <a:gd name="T15" fmla="*/ 4 h 20"/>
                  <a:gd name="T16" fmla="*/ 3 w 15"/>
                  <a:gd name="T17" fmla="*/ 4 h 20"/>
                  <a:gd name="T18" fmla="*/ 5 w 15"/>
                  <a:gd name="T19" fmla="*/ 4 h 20"/>
                  <a:gd name="T20" fmla="*/ 4 w 15"/>
                  <a:gd name="T21" fmla="*/ 2 h 20"/>
                  <a:gd name="T22" fmla="*/ 4 w 15"/>
                  <a:gd name="T23" fmla="*/ 0 h 20"/>
                  <a:gd name="T24" fmla="*/ 6 w 15"/>
                  <a:gd name="T25" fmla="*/ 0 h 20"/>
                  <a:gd name="T26" fmla="*/ 8 w 15"/>
                  <a:gd name="T27" fmla="*/ 0 h 20"/>
                  <a:gd name="T28" fmla="*/ 8 w 15"/>
                  <a:gd name="T29" fmla="*/ 2 h 20"/>
                  <a:gd name="T30" fmla="*/ 9 w 15"/>
                  <a:gd name="T31" fmla="*/ 3 h 20"/>
                  <a:gd name="T32" fmla="*/ 11 w 15"/>
                  <a:gd name="T33" fmla="*/ 3 h 20"/>
                  <a:gd name="T34" fmla="*/ 13 w 15"/>
                  <a:gd name="T35" fmla="*/ 3 h 20"/>
                  <a:gd name="T36" fmla="*/ 14 w 15"/>
                  <a:gd name="T37" fmla="*/ 6 h 20"/>
                  <a:gd name="T38" fmla="*/ 14 w 15"/>
                  <a:gd name="T39" fmla="*/ 8 h 20"/>
                  <a:gd name="T40" fmla="*/ 15 w 15"/>
                  <a:gd name="T41" fmla="*/ 12 h 20"/>
                  <a:gd name="T42" fmla="*/ 13 w 15"/>
                  <a:gd name="T43" fmla="*/ 12 h 20"/>
                  <a:gd name="T44" fmla="*/ 11 w 15"/>
                  <a:gd name="T45" fmla="*/ 12 h 20"/>
                  <a:gd name="T46" fmla="*/ 10 w 15"/>
                  <a:gd name="T47" fmla="*/ 10 h 20"/>
                  <a:gd name="T48" fmla="*/ 10 w 15"/>
                  <a:gd name="T49" fmla="*/ 8 h 20"/>
                  <a:gd name="T50" fmla="*/ 10 w 15"/>
                  <a:gd name="T51" fmla="*/ 6 h 20"/>
                  <a:gd name="T52" fmla="*/ 9 w 15"/>
                  <a:gd name="T53" fmla="*/ 3 h 20"/>
                  <a:gd name="T54" fmla="*/ 7 w 15"/>
                  <a:gd name="T55" fmla="*/ 3 h 20"/>
                  <a:gd name="T56" fmla="*/ 5 w 15"/>
                  <a:gd name="T57" fmla="*/ 4 h 20"/>
                  <a:gd name="T58" fmla="*/ 7 w 15"/>
                  <a:gd name="T59" fmla="*/ 12 h 20"/>
                  <a:gd name="T60" fmla="*/ 7 w 15"/>
                  <a:gd name="T61" fmla="*/ 14 h 20"/>
                  <a:gd name="T62" fmla="*/ 8 w 15"/>
                  <a:gd name="T63" fmla="*/ 16 h 20"/>
                  <a:gd name="T64" fmla="*/ 8 w 15"/>
                  <a:gd name="T65" fmla="*/ 18 h 20"/>
                  <a:gd name="T66" fmla="*/ 9 w 15"/>
                  <a:gd name="T67" fmla="*/ 20 h 20"/>
                  <a:gd name="T68" fmla="*/ 7 w 15"/>
                  <a:gd name="T69" fmla="*/ 20 h 20"/>
                  <a:gd name="T70" fmla="*/ 5 w 15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0">
                    <a:moveTo>
                      <a:pt x="5" y="20"/>
                    </a:move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8" name="Freeform 429">
                <a:extLst>
                  <a:ext uri="{FF2B5EF4-FFF2-40B4-BE49-F238E27FC236}">
                    <a16:creationId xmlns:a16="http://schemas.microsoft.com/office/drawing/2014/main" id="{67F0B6B4-97ED-4590-8B0D-36BF5CB11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" y="2815"/>
                <a:ext cx="1" cy="0"/>
              </a:xfrm>
              <a:custGeom>
                <a:avLst/>
                <a:gdLst>
                  <a:gd name="T0" fmla="*/ 9 w 13"/>
                  <a:gd name="T1" fmla="*/ 5 h 9"/>
                  <a:gd name="T2" fmla="*/ 10 w 13"/>
                  <a:gd name="T3" fmla="*/ 7 h 9"/>
                  <a:gd name="T4" fmla="*/ 10 w 13"/>
                  <a:gd name="T5" fmla="*/ 9 h 9"/>
                  <a:gd name="T6" fmla="*/ 8 w 13"/>
                  <a:gd name="T7" fmla="*/ 9 h 9"/>
                  <a:gd name="T8" fmla="*/ 6 w 13"/>
                  <a:gd name="T9" fmla="*/ 9 h 9"/>
                  <a:gd name="T10" fmla="*/ 4 w 13"/>
                  <a:gd name="T11" fmla="*/ 9 h 9"/>
                  <a:gd name="T12" fmla="*/ 1 w 13"/>
                  <a:gd name="T13" fmla="*/ 9 h 9"/>
                  <a:gd name="T14" fmla="*/ 0 w 13"/>
                  <a:gd name="T15" fmla="*/ 7 h 9"/>
                  <a:gd name="T16" fmla="*/ 0 w 13"/>
                  <a:gd name="T17" fmla="*/ 5 h 9"/>
                  <a:gd name="T18" fmla="*/ 2 w 13"/>
                  <a:gd name="T19" fmla="*/ 5 h 9"/>
                  <a:gd name="T20" fmla="*/ 5 w 13"/>
                  <a:gd name="T21" fmla="*/ 5 h 9"/>
                  <a:gd name="T22" fmla="*/ 7 w 13"/>
                  <a:gd name="T23" fmla="*/ 5 h 9"/>
                  <a:gd name="T24" fmla="*/ 9 w 13"/>
                  <a:gd name="T25" fmla="*/ 5 h 9"/>
                  <a:gd name="T26" fmla="*/ 9 w 13"/>
                  <a:gd name="T27" fmla="*/ 2 h 9"/>
                  <a:gd name="T28" fmla="*/ 8 w 13"/>
                  <a:gd name="T29" fmla="*/ 0 h 9"/>
                  <a:gd name="T30" fmla="*/ 10 w 13"/>
                  <a:gd name="T31" fmla="*/ 0 h 9"/>
                  <a:gd name="T32" fmla="*/ 12 w 13"/>
                  <a:gd name="T33" fmla="*/ 0 h 9"/>
                  <a:gd name="T34" fmla="*/ 13 w 13"/>
                  <a:gd name="T35" fmla="*/ 2 h 9"/>
                  <a:gd name="T36" fmla="*/ 13 w 13"/>
                  <a:gd name="T37" fmla="*/ 5 h 9"/>
                  <a:gd name="T38" fmla="*/ 11 w 13"/>
                  <a:gd name="T39" fmla="*/ 5 h 9"/>
                  <a:gd name="T40" fmla="*/ 9 w 13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9" y="5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9" name="Freeform 430">
                <a:extLst>
                  <a:ext uri="{FF2B5EF4-FFF2-40B4-BE49-F238E27FC236}">
                    <a16:creationId xmlns:a16="http://schemas.microsoft.com/office/drawing/2014/main" id="{273561CD-DE6A-41FC-B236-0028B4B37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13"/>
                <a:ext cx="1" cy="1"/>
              </a:xfrm>
              <a:custGeom>
                <a:avLst/>
                <a:gdLst>
                  <a:gd name="T0" fmla="*/ 5 w 19"/>
                  <a:gd name="T1" fmla="*/ 11 h 16"/>
                  <a:gd name="T2" fmla="*/ 2 w 19"/>
                  <a:gd name="T3" fmla="*/ 11 h 16"/>
                  <a:gd name="T4" fmla="*/ 0 w 19"/>
                  <a:gd name="T5" fmla="*/ 11 h 16"/>
                  <a:gd name="T6" fmla="*/ 0 w 19"/>
                  <a:gd name="T7" fmla="*/ 10 h 16"/>
                  <a:gd name="T8" fmla="*/ 0 w 19"/>
                  <a:gd name="T9" fmla="*/ 8 h 16"/>
                  <a:gd name="T10" fmla="*/ 2 w 19"/>
                  <a:gd name="T11" fmla="*/ 8 h 16"/>
                  <a:gd name="T12" fmla="*/ 4 w 19"/>
                  <a:gd name="T13" fmla="*/ 7 h 16"/>
                  <a:gd name="T14" fmla="*/ 3 w 19"/>
                  <a:gd name="T15" fmla="*/ 6 h 16"/>
                  <a:gd name="T16" fmla="*/ 3 w 19"/>
                  <a:gd name="T17" fmla="*/ 4 h 16"/>
                  <a:gd name="T18" fmla="*/ 2 w 19"/>
                  <a:gd name="T19" fmla="*/ 0 h 16"/>
                  <a:gd name="T20" fmla="*/ 4 w 19"/>
                  <a:gd name="T21" fmla="*/ 0 h 16"/>
                  <a:gd name="T22" fmla="*/ 6 w 19"/>
                  <a:gd name="T23" fmla="*/ 0 h 16"/>
                  <a:gd name="T24" fmla="*/ 6 w 19"/>
                  <a:gd name="T25" fmla="*/ 2 h 16"/>
                  <a:gd name="T26" fmla="*/ 7 w 19"/>
                  <a:gd name="T27" fmla="*/ 3 h 16"/>
                  <a:gd name="T28" fmla="*/ 7 w 19"/>
                  <a:gd name="T29" fmla="*/ 5 h 16"/>
                  <a:gd name="T30" fmla="*/ 9 w 19"/>
                  <a:gd name="T31" fmla="*/ 7 h 16"/>
                  <a:gd name="T32" fmla="*/ 11 w 19"/>
                  <a:gd name="T33" fmla="*/ 7 h 16"/>
                  <a:gd name="T34" fmla="*/ 13 w 19"/>
                  <a:gd name="T35" fmla="*/ 7 h 16"/>
                  <a:gd name="T36" fmla="*/ 13 w 19"/>
                  <a:gd name="T37" fmla="*/ 9 h 16"/>
                  <a:gd name="T38" fmla="*/ 14 w 19"/>
                  <a:gd name="T39" fmla="*/ 11 h 16"/>
                  <a:gd name="T40" fmla="*/ 16 w 19"/>
                  <a:gd name="T41" fmla="*/ 11 h 16"/>
                  <a:gd name="T42" fmla="*/ 18 w 19"/>
                  <a:gd name="T43" fmla="*/ 11 h 16"/>
                  <a:gd name="T44" fmla="*/ 18 w 19"/>
                  <a:gd name="T45" fmla="*/ 13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4 w 19"/>
                  <a:gd name="T53" fmla="*/ 13 h 16"/>
                  <a:gd name="T54" fmla="*/ 14 w 19"/>
                  <a:gd name="T55" fmla="*/ 11 h 16"/>
                  <a:gd name="T56" fmla="*/ 12 w 19"/>
                  <a:gd name="T57" fmla="*/ 11 h 16"/>
                  <a:gd name="T58" fmla="*/ 10 w 19"/>
                  <a:gd name="T59" fmla="*/ 11 h 16"/>
                  <a:gd name="T60" fmla="*/ 9 w 19"/>
                  <a:gd name="T61" fmla="*/ 9 h 16"/>
                  <a:gd name="T62" fmla="*/ 9 w 19"/>
                  <a:gd name="T63" fmla="*/ 7 h 16"/>
                  <a:gd name="T64" fmla="*/ 6 w 19"/>
                  <a:gd name="T65" fmla="*/ 7 h 16"/>
                  <a:gd name="T66" fmla="*/ 4 w 19"/>
                  <a:gd name="T67" fmla="*/ 7 h 16"/>
                  <a:gd name="T68" fmla="*/ 4 w 19"/>
                  <a:gd name="T69" fmla="*/ 9 h 16"/>
                  <a:gd name="T70" fmla="*/ 5 w 19"/>
                  <a:gd name="T7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5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0" name="Freeform 431">
                <a:extLst>
                  <a:ext uri="{FF2B5EF4-FFF2-40B4-BE49-F238E27FC236}">
                    <a16:creationId xmlns:a16="http://schemas.microsoft.com/office/drawing/2014/main" id="{652D5552-5CB4-4494-BD4A-F2C02FA03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811"/>
                <a:ext cx="1" cy="1"/>
              </a:xfrm>
              <a:custGeom>
                <a:avLst/>
                <a:gdLst>
                  <a:gd name="T0" fmla="*/ 5 w 12"/>
                  <a:gd name="T1" fmla="*/ 17 h 17"/>
                  <a:gd name="T2" fmla="*/ 3 w 12"/>
                  <a:gd name="T3" fmla="*/ 17 h 17"/>
                  <a:gd name="T4" fmla="*/ 1 w 12"/>
                  <a:gd name="T5" fmla="*/ 17 h 17"/>
                  <a:gd name="T6" fmla="*/ 1 w 12"/>
                  <a:gd name="T7" fmla="*/ 15 h 17"/>
                  <a:gd name="T8" fmla="*/ 0 w 12"/>
                  <a:gd name="T9" fmla="*/ 13 h 17"/>
                  <a:gd name="T10" fmla="*/ 2 w 12"/>
                  <a:gd name="T11" fmla="*/ 13 h 17"/>
                  <a:gd name="T12" fmla="*/ 4 w 12"/>
                  <a:gd name="T13" fmla="*/ 13 h 17"/>
                  <a:gd name="T14" fmla="*/ 4 w 12"/>
                  <a:gd name="T15" fmla="*/ 11 h 17"/>
                  <a:gd name="T16" fmla="*/ 3 w 12"/>
                  <a:gd name="T17" fmla="*/ 9 h 17"/>
                  <a:gd name="T18" fmla="*/ 2 w 12"/>
                  <a:gd name="T19" fmla="*/ 4 h 17"/>
                  <a:gd name="T20" fmla="*/ 2 w 12"/>
                  <a:gd name="T21" fmla="*/ 1 h 17"/>
                  <a:gd name="T22" fmla="*/ 10 w 12"/>
                  <a:gd name="T23" fmla="*/ 0 h 17"/>
                  <a:gd name="T24" fmla="*/ 12 w 12"/>
                  <a:gd name="T25" fmla="*/ 4 h 17"/>
                  <a:gd name="T26" fmla="*/ 12 w 12"/>
                  <a:gd name="T27" fmla="*/ 7 h 17"/>
                  <a:gd name="T28" fmla="*/ 12 w 12"/>
                  <a:gd name="T29" fmla="*/ 9 h 17"/>
                  <a:gd name="T30" fmla="*/ 10 w 12"/>
                  <a:gd name="T31" fmla="*/ 9 h 17"/>
                  <a:gd name="T32" fmla="*/ 7 w 12"/>
                  <a:gd name="T33" fmla="*/ 9 h 17"/>
                  <a:gd name="T34" fmla="*/ 8 w 12"/>
                  <a:gd name="T35" fmla="*/ 11 h 17"/>
                  <a:gd name="T36" fmla="*/ 8 w 12"/>
                  <a:gd name="T37" fmla="*/ 13 h 17"/>
                  <a:gd name="T38" fmla="*/ 6 w 12"/>
                  <a:gd name="T39" fmla="*/ 13 h 17"/>
                  <a:gd name="T40" fmla="*/ 4 w 12"/>
                  <a:gd name="T41" fmla="*/ 13 h 17"/>
                  <a:gd name="T42" fmla="*/ 5 w 12"/>
                  <a:gd name="T43" fmla="*/ 15 h 17"/>
                  <a:gd name="T44" fmla="*/ 5 w 12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7">
                    <a:moveTo>
                      <a:pt x="5" y="17"/>
                    </a:move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1" name="Freeform 432">
                <a:extLst>
                  <a:ext uri="{FF2B5EF4-FFF2-40B4-BE49-F238E27FC236}">
                    <a16:creationId xmlns:a16="http://schemas.microsoft.com/office/drawing/2014/main" id="{2122400D-EEFF-43FF-B207-F3DDB6340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811"/>
                <a:ext cx="0" cy="1"/>
              </a:xfrm>
              <a:custGeom>
                <a:avLst/>
                <a:gdLst>
                  <a:gd name="T0" fmla="*/ 4 w 9"/>
                  <a:gd name="T1" fmla="*/ 4 h 17"/>
                  <a:gd name="T2" fmla="*/ 5 w 9"/>
                  <a:gd name="T3" fmla="*/ 6 h 17"/>
                  <a:gd name="T4" fmla="*/ 5 w 9"/>
                  <a:gd name="T5" fmla="*/ 8 h 17"/>
                  <a:gd name="T6" fmla="*/ 6 w 9"/>
                  <a:gd name="T7" fmla="*/ 10 h 17"/>
                  <a:gd name="T8" fmla="*/ 6 w 9"/>
                  <a:gd name="T9" fmla="*/ 13 h 17"/>
                  <a:gd name="T10" fmla="*/ 7 w 9"/>
                  <a:gd name="T11" fmla="*/ 15 h 17"/>
                  <a:gd name="T12" fmla="*/ 7 w 9"/>
                  <a:gd name="T13" fmla="*/ 17 h 17"/>
                  <a:gd name="T14" fmla="*/ 5 w 9"/>
                  <a:gd name="T15" fmla="*/ 17 h 17"/>
                  <a:gd name="T16" fmla="*/ 3 w 9"/>
                  <a:gd name="T17" fmla="*/ 17 h 17"/>
                  <a:gd name="T18" fmla="*/ 3 w 9"/>
                  <a:gd name="T19" fmla="*/ 15 h 17"/>
                  <a:gd name="T20" fmla="*/ 2 w 9"/>
                  <a:gd name="T21" fmla="*/ 13 h 17"/>
                  <a:gd name="T22" fmla="*/ 2 w 9"/>
                  <a:gd name="T23" fmla="*/ 10 h 17"/>
                  <a:gd name="T24" fmla="*/ 1 w 9"/>
                  <a:gd name="T25" fmla="*/ 8 h 17"/>
                  <a:gd name="T26" fmla="*/ 1 w 9"/>
                  <a:gd name="T27" fmla="*/ 6 h 17"/>
                  <a:gd name="T28" fmla="*/ 0 w 9"/>
                  <a:gd name="T29" fmla="*/ 5 h 17"/>
                  <a:gd name="T30" fmla="*/ 2 w 9"/>
                  <a:gd name="T31" fmla="*/ 4 h 17"/>
                  <a:gd name="T32" fmla="*/ 4 w 9"/>
                  <a:gd name="T33" fmla="*/ 4 h 17"/>
                  <a:gd name="T34" fmla="*/ 4 w 9"/>
                  <a:gd name="T35" fmla="*/ 2 h 17"/>
                  <a:gd name="T36" fmla="*/ 4 w 9"/>
                  <a:gd name="T37" fmla="*/ 1 h 17"/>
                  <a:gd name="T38" fmla="*/ 6 w 9"/>
                  <a:gd name="T39" fmla="*/ 0 h 17"/>
                  <a:gd name="T40" fmla="*/ 8 w 9"/>
                  <a:gd name="T41" fmla="*/ 0 h 17"/>
                  <a:gd name="T42" fmla="*/ 8 w 9"/>
                  <a:gd name="T43" fmla="*/ 2 h 17"/>
                  <a:gd name="T44" fmla="*/ 9 w 9"/>
                  <a:gd name="T45" fmla="*/ 4 h 17"/>
                  <a:gd name="T46" fmla="*/ 6 w 9"/>
                  <a:gd name="T47" fmla="*/ 4 h 17"/>
                  <a:gd name="T48" fmla="*/ 4 w 9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7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2" name="Freeform 433">
                <a:extLst>
                  <a:ext uri="{FF2B5EF4-FFF2-40B4-BE49-F238E27FC236}">
                    <a16:creationId xmlns:a16="http://schemas.microsoft.com/office/drawing/2014/main" id="{637397FF-16E8-4179-AE57-EC650EF8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1" y="2806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1 w 16"/>
                  <a:gd name="T7" fmla="*/ 10 h 12"/>
                  <a:gd name="T8" fmla="*/ 11 w 16"/>
                  <a:gd name="T9" fmla="*/ 7 h 12"/>
                  <a:gd name="T10" fmla="*/ 9 w 16"/>
                  <a:gd name="T11" fmla="*/ 9 h 12"/>
                  <a:gd name="T12" fmla="*/ 6 w 16"/>
                  <a:gd name="T13" fmla="*/ 9 h 12"/>
                  <a:gd name="T14" fmla="*/ 6 w 16"/>
                  <a:gd name="T15" fmla="*/ 6 h 12"/>
                  <a:gd name="T16" fmla="*/ 5 w 16"/>
                  <a:gd name="T17" fmla="*/ 4 h 12"/>
                  <a:gd name="T18" fmla="*/ 3 w 16"/>
                  <a:gd name="T19" fmla="*/ 4 h 12"/>
                  <a:gd name="T20" fmla="*/ 1 w 16"/>
                  <a:gd name="T21" fmla="*/ 4 h 12"/>
                  <a:gd name="T22" fmla="*/ 1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5 w 16"/>
                  <a:gd name="T31" fmla="*/ 2 h 12"/>
                  <a:gd name="T32" fmla="*/ 5 w 16"/>
                  <a:gd name="T33" fmla="*/ 4 h 12"/>
                  <a:gd name="T34" fmla="*/ 8 w 16"/>
                  <a:gd name="T35" fmla="*/ 4 h 12"/>
                  <a:gd name="T36" fmla="*/ 10 w 16"/>
                  <a:gd name="T37" fmla="*/ 4 h 12"/>
                  <a:gd name="T38" fmla="*/ 11 w 16"/>
                  <a:gd name="T39" fmla="*/ 6 h 12"/>
                  <a:gd name="T40" fmla="*/ 11 w 16"/>
                  <a:gd name="T41" fmla="*/ 7 h 12"/>
                  <a:gd name="T42" fmla="*/ 13 w 16"/>
                  <a:gd name="T43" fmla="*/ 7 h 12"/>
                  <a:gd name="T44" fmla="*/ 15 w 16"/>
                  <a:gd name="T45" fmla="*/ 7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3" name="Freeform 434">
                <a:extLst>
                  <a:ext uri="{FF2B5EF4-FFF2-40B4-BE49-F238E27FC236}">
                    <a16:creationId xmlns:a16="http://schemas.microsoft.com/office/drawing/2014/main" id="{2DF25D2B-9902-48C6-9E44-0F59D424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803"/>
                <a:ext cx="1" cy="1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8 w 14"/>
                  <a:gd name="T7" fmla="*/ 11 h 13"/>
                  <a:gd name="T8" fmla="*/ 8 w 14"/>
                  <a:gd name="T9" fmla="*/ 9 h 13"/>
                  <a:gd name="T10" fmla="*/ 6 w 14"/>
                  <a:gd name="T11" fmla="*/ 9 h 13"/>
                  <a:gd name="T12" fmla="*/ 4 w 14"/>
                  <a:gd name="T13" fmla="*/ 9 h 13"/>
                  <a:gd name="T14" fmla="*/ 4 w 14"/>
                  <a:gd name="T15" fmla="*/ 11 h 13"/>
                  <a:gd name="T16" fmla="*/ 5 w 14"/>
                  <a:gd name="T17" fmla="*/ 13 h 13"/>
                  <a:gd name="T18" fmla="*/ 3 w 14"/>
                  <a:gd name="T19" fmla="*/ 13 h 13"/>
                  <a:gd name="T20" fmla="*/ 1 w 14"/>
                  <a:gd name="T21" fmla="*/ 13 h 13"/>
                  <a:gd name="T22" fmla="*/ 0 w 14"/>
                  <a:gd name="T23" fmla="*/ 11 h 13"/>
                  <a:gd name="T24" fmla="*/ 0 w 14"/>
                  <a:gd name="T25" fmla="*/ 9 h 13"/>
                  <a:gd name="T26" fmla="*/ 2 w 14"/>
                  <a:gd name="T27" fmla="*/ 9 h 13"/>
                  <a:gd name="T28" fmla="*/ 4 w 14"/>
                  <a:gd name="T29" fmla="*/ 9 h 13"/>
                  <a:gd name="T30" fmla="*/ 3 w 14"/>
                  <a:gd name="T31" fmla="*/ 7 h 13"/>
                  <a:gd name="T32" fmla="*/ 3 w 14"/>
                  <a:gd name="T33" fmla="*/ 4 h 13"/>
                  <a:gd name="T34" fmla="*/ 5 w 14"/>
                  <a:gd name="T35" fmla="*/ 4 h 13"/>
                  <a:gd name="T36" fmla="*/ 7 w 14"/>
                  <a:gd name="T37" fmla="*/ 4 h 13"/>
                  <a:gd name="T38" fmla="*/ 6 w 14"/>
                  <a:gd name="T39" fmla="*/ 2 h 13"/>
                  <a:gd name="T40" fmla="*/ 6 w 14"/>
                  <a:gd name="T41" fmla="*/ 0 h 13"/>
                  <a:gd name="T42" fmla="*/ 8 w 14"/>
                  <a:gd name="T43" fmla="*/ 0 h 13"/>
                  <a:gd name="T44" fmla="*/ 11 w 14"/>
                  <a:gd name="T45" fmla="*/ 0 h 13"/>
                  <a:gd name="T46" fmla="*/ 12 w 14"/>
                  <a:gd name="T47" fmla="*/ 2 h 13"/>
                  <a:gd name="T48" fmla="*/ 12 w 14"/>
                  <a:gd name="T49" fmla="*/ 4 h 13"/>
                  <a:gd name="T50" fmla="*/ 10 w 14"/>
                  <a:gd name="T51" fmla="*/ 4 h 13"/>
                  <a:gd name="T52" fmla="*/ 7 w 14"/>
                  <a:gd name="T53" fmla="*/ 4 h 13"/>
                  <a:gd name="T54" fmla="*/ 7 w 14"/>
                  <a:gd name="T55" fmla="*/ 7 h 13"/>
                  <a:gd name="T56" fmla="*/ 8 w 14"/>
                  <a:gd name="T57" fmla="*/ 9 h 13"/>
                  <a:gd name="T58" fmla="*/ 11 w 14"/>
                  <a:gd name="T59" fmla="*/ 9 h 13"/>
                  <a:gd name="T60" fmla="*/ 13 w 14"/>
                  <a:gd name="T61" fmla="*/ 9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4" name="Freeform 435">
                <a:extLst>
                  <a:ext uri="{FF2B5EF4-FFF2-40B4-BE49-F238E27FC236}">
                    <a16:creationId xmlns:a16="http://schemas.microsoft.com/office/drawing/2014/main" id="{AAAB2D0C-8C14-472A-B0AB-3571443F2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801"/>
                <a:ext cx="1" cy="1"/>
              </a:xfrm>
              <a:custGeom>
                <a:avLst/>
                <a:gdLst>
                  <a:gd name="T0" fmla="*/ 11 w 20"/>
                  <a:gd name="T1" fmla="*/ 29 h 29"/>
                  <a:gd name="T2" fmla="*/ 10 w 20"/>
                  <a:gd name="T3" fmla="*/ 24 h 29"/>
                  <a:gd name="T4" fmla="*/ 10 w 20"/>
                  <a:gd name="T5" fmla="*/ 22 h 29"/>
                  <a:gd name="T6" fmla="*/ 9 w 20"/>
                  <a:gd name="T7" fmla="*/ 20 h 29"/>
                  <a:gd name="T8" fmla="*/ 11 w 20"/>
                  <a:gd name="T9" fmla="*/ 20 h 29"/>
                  <a:gd name="T10" fmla="*/ 13 w 20"/>
                  <a:gd name="T11" fmla="*/ 20 h 29"/>
                  <a:gd name="T12" fmla="*/ 13 w 20"/>
                  <a:gd name="T13" fmla="*/ 18 h 29"/>
                  <a:gd name="T14" fmla="*/ 13 w 20"/>
                  <a:gd name="T15" fmla="*/ 16 h 29"/>
                  <a:gd name="T16" fmla="*/ 12 w 20"/>
                  <a:gd name="T17" fmla="*/ 14 h 29"/>
                  <a:gd name="T18" fmla="*/ 12 w 20"/>
                  <a:gd name="T19" fmla="*/ 13 h 29"/>
                  <a:gd name="T20" fmla="*/ 10 w 20"/>
                  <a:gd name="T21" fmla="*/ 13 h 29"/>
                  <a:gd name="T22" fmla="*/ 8 w 20"/>
                  <a:gd name="T23" fmla="*/ 13 h 29"/>
                  <a:gd name="T24" fmla="*/ 7 w 20"/>
                  <a:gd name="T25" fmla="*/ 11 h 29"/>
                  <a:gd name="T26" fmla="*/ 7 w 20"/>
                  <a:gd name="T27" fmla="*/ 8 h 29"/>
                  <a:gd name="T28" fmla="*/ 7 w 20"/>
                  <a:gd name="T29" fmla="*/ 6 h 29"/>
                  <a:gd name="T30" fmla="*/ 6 w 20"/>
                  <a:gd name="T31" fmla="*/ 4 h 29"/>
                  <a:gd name="T32" fmla="*/ 4 w 20"/>
                  <a:gd name="T33" fmla="*/ 4 h 29"/>
                  <a:gd name="T34" fmla="*/ 1 w 20"/>
                  <a:gd name="T35" fmla="*/ 4 h 29"/>
                  <a:gd name="T36" fmla="*/ 1 w 20"/>
                  <a:gd name="T37" fmla="*/ 2 h 29"/>
                  <a:gd name="T38" fmla="*/ 0 w 20"/>
                  <a:gd name="T39" fmla="*/ 0 h 29"/>
                  <a:gd name="T40" fmla="*/ 3 w 20"/>
                  <a:gd name="T41" fmla="*/ 0 h 29"/>
                  <a:gd name="T42" fmla="*/ 5 w 20"/>
                  <a:gd name="T43" fmla="*/ 0 h 29"/>
                  <a:gd name="T44" fmla="*/ 6 w 20"/>
                  <a:gd name="T45" fmla="*/ 2 h 29"/>
                  <a:gd name="T46" fmla="*/ 6 w 20"/>
                  <a:gd name="T47" fmla="*/ 4 h 29"/>
                  <a:gd name="T48" fmla="*/ 8 w 20"/>
                  <a:gd name="T49" fmla="*/ 4 h 29"/>
                  <a:gd name="T50" fmla="*/ 10 w 20"/>
                  <a:gd name="T51" fmla="*/ 4 h 29"/>
                  <a:gd name="T52" fmla="*/ 11 w 20"/>
                  <a:gd name="T53" fmla="*/ 6 h 29"/>
                  <a:gd name="T54" fmla="*/ 11 w 20"/>
                  <a:gd name="T55" fmla="*/ 8 h 29"/>
                  <a:gd name="T56" fmla="*/ 11 w 20"/>
                  <a:gd name="T57" fmla="*/ 11 h 29"/>
                  <a:gd name="T58" fmla="*/ 12 w 20"/>
                  <a:gd name="T59" fmla="*/ 13 h 29"/>
                  <a:gd name="T60" fmla="*/ 14 w 20"/>
                  <a:gd name="T61" fmla="*/ 13 h 29"/>
                  <a:gd name="T62" fmla="*/ 16 w 20"/>
                  <a:gd name="T63" fmla="*/ 13 h 29"/>
                  <a:gd name="T64" fmla="*/ 16 w 20"/>
                  <a:gd name="T65" fmla="*/ 14 h 29"/>
                  <a:gd name="T66" fmla="*/ 17 w 20"/>
                  <a:gd name="T67" fmla="*/ 16 h 29"/>
                  <a:gd name="T68" fmla="*/ 17 w 20"/>
                  <a:gd name="T69" fmla="*/ 20 h 29"/>
                  <a:gd name="T70" fmla="*/ 19 w 20"/>
                  <a:gd name="T71" fmla="*/ 24 h 29"/>
                  <a:gd name="T72" fmla="*/ 20 w 20"/>
                  <a:gd name="T73" fmla="*/ 27 h 29"/>
                  <a:gd name="T74" fmla="*/ 20 w 20"/>
                  <a:gd name="T75" fmla="*/ 29 h 29"/>
                  <a:gd name="T76" fmla="*/ 11 w 20"/>
                  <a:gd name="T7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29">
                    <a:moveTo>
                      <a:pt x="11" y="29"/>
                    </a:moveTo>
                    <a:lnTo>
                      <a:pt x="10" y="24"/>
                    </a:lnTo>
                    <a:lnTo>
                      <a:pt x="10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7" y="20"/>
                    </a:lnTo>
                    <a:lnTo>
                      <a:pt x="19" y="24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1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5" name="Freeform 436">
                <a:extLst>
                  <a:ext uri="{FF2B5EF4-FFF2-40B4-BE49-F238E27FC236}">
                    <a16:creationId xmlns:a16="http://schemas.microsoft.com/office/drawing/2014/main" id="{A1C222DE-F977-4769-AC14-393DFCE5F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02"/>
                <a:ext cx="1" cy="0"/>
              </a:xfrm>
              <a:custGeom>
                <a:avLst/>
                <a:gdLst>
                  <a:gd name="T0" fmla="*/ 4 w 12"/>
                  <a:gd name="T1" fmla="*/ 4 h 8"/>
                  <a:gd name="T2" fmla="*/ 5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0 w 12"/>
                  <a:gd name="T11" fmla="*/ 6 h 8"/>
                  <a:gd name="T12" fmla="*/ 0 w 12"/>
                  <a:gd name="T13" fmla="*/ 5 h 8"/>
                  <a:gd name="T14" fmla="*/ 2 w 12"/>
                  <a:gd name="T15" fmla="*/ 4 h 8"/>
                  <a:gd name="T16" fmla="*/ 4 w 12"/>
                  <a:gd name="T17" fmla="*/ 4 h 8"/>
                  <a:gd name="T18" fmla="*/ 4 w 12"/>
                  <a:gd name="T19" fmla="*/ 2 h 8"/>
                  <a:gd name="T20" fmla="*/ 3 w 12"/>
                  <a:gd name="T21" fmla="*/ 1 h 8"/>
                  <a:gd name="T22" fmla="*/ 5 w 12"/>
                  <a:gd name="T23" fmla="*/ 0 h 8"/>
                  <a:gd name="T24" fmla="*/ 7 w 12"/>
                  <a:gd name="T25" fmla="*/ 1 h 8"/>
                  <a:gd name="T26" fmla="*/ 9 w 12"/>
                  <a:gd name="T27" fmla="*/ 0 h 8"/>
                  <a:gd name="T28" fmla="*/ 11 w 12"/>
                  <a:gd name="T29" fmla="*/ 1 h 8"/>
                  <a:gd name="T30" fmla="*/ 12 w 12"/>
                  <a:gd name="T31" fmla="*/ 2 h 8"/>
                  <a:gd name="T32" fmla="*/ 12 w 12"/>
                  <a:gd name="T33" fmla="*/ 4 h 8"/>
                  <a:gd name="T34" fmla="*/ 10 w 12"/>
                  <a:gd name="T35" fmla="*/ 5 h 8"/>
                  <a:gd name="T36" fmla="*/ 8 w 12"/>
                  <a:gd name="T37" fmla="*/ 4 h 8"/>
                  <a:gd name="T38" fmla="*/ 6 w 12"/>
                  <a:gd name="T39" fmla="*/ 4 h 8"/>
                  <a:gd name="T40" fmla="*/ 4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6" name="Freeform 437">
                <a:extLst>
                  <a:ext uri="{FF2B5EF4-FFF2-40B4-BE49-F238E27FC236}">
                    <a16:creationId xmlns:a16="http://schemas.microsoft.com/office/drawing/2014/main" id="{F66259A9-4217-4417-AFA3-EE5A8863E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796"/>
                <a:ext cx="0" cy="1"/>
              </a:xfrm>
              <a:custGeom>
                <a:avLst/>
                <a:gdLst>
                  <a:gd name="T0" fmla="*/ 5 w 10"/>
                  <a:gd name="T1" fmla="*/ 4 h 13"/>
                  <a:gd name="T2" fmla="*/ 3 w 10"/>
                  <a:gd name="T3" fmla="*/ 4 h 13"/>
                  <a:gd name="T4" fmla="*/ 1 w 10"/>
                  <a:gd name="T5" fmla="*/ 4 h 13"/>
                  <a:gd name="T6" fmla="*/ 0 w 10"/>
                  <a:gd name="T7" fmla="*/ 2 h 13"/>
                  <a:gd name="T8" fmla="*/ 0 w 10"/>
                  <a:gd name="T9" fmla="*/ 0 h 13"/>
                  <a:gd name="T10" fmla="*/ 2 w 10"/>
                  <a:gd name="T11" fmla="*/ 0 h 13"/>
                  <a:gd name="T12" fmla="*/ 4 w 10"/>
                  <a:gd name="T13" fmla="*/ 0 h 13"/>
                  <a:gd name="T14" fmla="*/ 6 w 10"/>
                  <a:gd name="T15" fmla="*/ 0 h 13"/>
                  <a:gd name="T16" fmla="*/ 9 w 10"/>
                  <a:gd name="T17" fmla="*/ 0 h 13"/>
                  <a:gd name="T18" fmla="*/ 9 w 10"/>
                  <a:gd name="T19" fmla="*/ 2 h 13"/>
                  <a:gd name="T20" fmla="*/ 10 w 10"/>
                  <a:gd name="T21" fmla="*/ 4 h 13"/>
                  <a:gd name="T22" fmla="*/ 10 w 10"/>
                  <a:gd name="T23" fmla="*/ 6 h 13"/>
                  <a:gd name="T24" fmla="*/ 10 w 10"/>
                  <a:gd name="T25" fmla="*/ 8 h 13"/>
                  <a:gd name="T26" fmla="*/ 9 w 10"/>
                  <a:gd name="T27" fmla="*/ 8 h 13"/>
                  <a:gd name="T28" fmla="*/ 5 w 10"/>
                  <a:gd name="T29" fmla="*/ 8 h 13"/>
                  <a:gd name="T30" fmla="*/ 6 w 10"/>
                  <a:gd name="T31" fmla="*/ 10 h 13"/>
                  <a:gd name="T32" fmla="*/ 6 w 10"/>
                  <a:gd name="T33" fmla="*/ 13 h 13"/>
                  <a:gd name="T34" fmla="*/ 4 w 10"/>
                  <a:gd name="T35" fmla="*/ 13 h 13"/>
                  <a:gd name="T36" fmla="*/ 2 w 10"/>
                  <a:gd name="T37" fmla="*/ 13 h 13"/>
                  <a:gd name="T38" fmla="*/ 2 w 10"/>
                  <a:gd name="T39" fmla="*/ 10 h 13"/>
                  <a:gd name="T40" fmla="*/ 1 w 10"/>
                  <a:gd name="T41" fmla="*/ 8 h 13"/>
                  <a:gd name="T42" fmla="*/ 3 w 10"/>
                  <a:gd name="T43" fmla="*/ 8 h 13"/>
                  <a:gd name="T44" fmla="*/ 5 w 10"/>
                  <a:gd name="T45" fmla="*/ 8 h 13"/>
                  <a:gd name="T46" fmla="*/ 5 w 10"/>
                  <a:gd name="T47" fmla="*/ 6 h 13"/>
                  <a:gd name="T48" fmla="*/ 5 w 10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3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7" name="Freeform 438">
                <a:extLst>
                  <a:ext uri="{FF2B5EF4-FFF2-40B4-BE49-F238E27FC236}">
                    <a16:creationId xmlns:a16="http://schemas.microsoft.com/office/drawing/2014/main" id="{A194592E-5073-4780-9DD5-53103555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796"/>
                <a:ext cx="1" cy="1"/>
              </a:xfrm>
              <a:custGeom>
                <a:avLst/>
                <a:gdLst>
                  <a:gd name="T0" fmla="*/ 4 w 16"/>
                  <a:gd name="T1" fmla="*/ 13 h 17"/>
                  <a:gd name="T2" fmla="*/ 6 w 16"/>
                  <a:gd name="T3" fmla="*/ 15 h 17"/>
                  <a:gd name="T4" fmla="*/ 6 w 16"/>
                  <a:gd name="T5" fmla="*/ 17 h 17"/>
                  <a:gd name="T6" fmla="*/ 3 w 16"/>
                  <a:gd name="T7" fmla="*/ 17 h 17"/>
                  <a:gd name="T8" fmla="*/ 1 w 16"/>
                  <a:gd name="T9" fmla="*/ 17 h 17"/>
                  <a:gd name="T10" fmla="*/ 1 w 16"/>
                  <a:gd name="T11" fmla="*/ 15 h 17"/>
                  <a:gd name="T12" fmla="*/ 0 w 16"/>
                  <a:gd name="T13" fmla="*/ 13 h 17"/>
                  <a:gd name="T14" fmla="*/ 0 w 16"/>
                  <a:gd name="T15" fmla="*/ 11 h 17"/>
                  <a:gd name="T16" fmla="*/ 0 w 16"/>
                  <a:gd name="T17" fmla="*/ 9 h 17"/>
                  <a:gd name="T18" fmla="*/ 2 w 16"/>
                  <a:gd name="T19" fmla="*/ 9 h 17"/>
                  <a:gd name="T20" fmla="*/ 4 w 16"/>
                  <a:gd name="T21" fmla="*/ 9 h 17"/>
                  <a:gd name="T22" fmla="*/ 3 w 16"/>
                  <a:gd name="T23" fmla="*/ 7 h 17"/>
                  <a:gd name="T24" fmla="*/ 3 w 16"/>
                  <a:gd name="T25" fmla="*/ 5 h 17"/>
                  <a:gd name="T26" fmla="*/ 6 w 16"/>
                  <a:gd name="T27" fmla="*/ 5 h 17"/>
                  <a:gd name="T28" fmla="*/ 8 w 16"/>
                  <a:gd name="T29" fmla="*/ 5 h 17"/>
                  <a:gd name="T30" fmla="*/ 10 w 16"/>
                  <a:gd name="T31" fmla="*/ 5 h 17"/>
                  <a:gd name="T32" fmla="*/ 12 w 16"/>
                  <a:gd name="T33" fmla="*/ 5 h 17"/>
                  <a:gd name="T34" fmla="*/ 12 w 16"/>
                  <a:gd name="T35" fmla="*/ 2 h 17"/>
                  <a:gd name="T36" fmla="*/ 11 w 16"/>
                  <a:gd name="T37" fmla="*/ 0 h 17"/>
                  <a:gd name="T38" fmla="*/ 13 w 16"/>
                  <a:gd name="T39" fmla="*/ 0 h 17"/>
                  <a:gd name="T40" fmla="*/ 15 w 16"/>
                  <a:gd name="T41" fmla="*/ 0 h 17"/>
                  <a:gd name="T42" fmla="*/ 16 w 16"/>
                  <a:gd name="T43" fmla="*/ 2 h 17"/>
                  <a:gd name="T44" fmla="*/ 16 w 16"/>
                  <a:gd name="T45" fmla="*/ 5 h 17"/>
                  <a:gd name="T46" fmla="*/ 14 w 16"/>
                  <a:gd name="T47" fmla="*/ 5 h 17"/>
                  <a:gd name="T48" fmla="*/ 12 w 16"/>
                  <a:gd name="T49" fmla="*/ 5 h 17"/>
                  <a:gd name="T50" fmla="*/ 12 w 16"/>
                  <a:gd name="T51" fmla="*/ 7 h 17"/>
                  <a:gd name="T52" fmla="*/ 13 w 16"/>
                  <a:gd name="T53" fmla="*/ 9 h 17"/>
                  <a:gd name="T54" fmla="*/ 11 w 16"/>
                  <a:gd name="T55" fmla="*/ 9 h 17"/>
                  <a:gd name="T56" fmla="*/ 9 w 16"/>
                  <a:gd name="T57" fmla="*/ 9 h 17"/>
                  <a:gd name="T58" fmla="*/ 9 w 16"/>
                  <a:gd name="T59" fmla="*/ 11 h 17"/>
                  <a:gd name="T60" fmla="*/ 9 w 16"/>
                  <a:gd name="T61" fmla="*/ 13 h 17"/>
                  <a:gd name="T62" fmla="*/ 12 w 16"/>
                  <a:gd name="T63" fmla="*/ 13 h 17"/>
                  <a:gd name="T64" fmla="*/ 14 w 16"/>
                  <a:gd name="T65" fmla="*/ 13 h 17"/>
                  <a:gd name="T66" fmla="*/ 14 w 16"/>
                  <a:gd name="T67" fmla="*/ 15 h 17"/>
                  <a:gd name="T68" fmla="*/ 14 w 16"/>
                  <a:gd name="T69" fmla="*/ 17 h 17"/>
                  <a:gd name="T70" fmla="*/ 12 w 16"/>
                  <a:gd name="T71" fmla="*/ 17 h 17"/>
                  <a:gd name="T72" fmla="*/ 10 w 16"/>
                  <a:gd name="T73" fmla="*/ 17 h 17"/>
                  <a:gd name="T74" fmla="*/ 10 w 16"/>
                  <a:gd name="T75" fmla="*/ 15 h 17"/>
                  <a:gd name="T76" fmla="*/ 9 w 16"/>
                  <a:gd name="T77" fmla="*/ 13 h 17"/>
                  <a:gd name="T78" fmla="*/ 7 w 16"/>
                  <a:gd name="T79" fmla="*/ 13 h 17"/>
                  <a:gd name="T80" fmla="*/ 4 w 16"/>
                  <a:gd name="T8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4" y="13"/>
                    </a:moveTo>
                    <a:lnTo>
                      <a:pt x="6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8" name="Freeform 439">
                <a:extLst>
                  <a:ext uri="{FF2B5EF4-FFF2-40B4-BE49-F238E27FC236}">
                    <a16:creationId xmlns:a16="http://schemas.microsoft.com/office/drawing/2014/main" id="{72CE0A81-40B4-4C98-9289-1A56378E8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795"/>
                <a:ext cx="0" cy="1"/>
              </a:xfrm>
              <a:custGeom>
                <a:avLst/>
                <a:gdLst>
                  <a:gd name="T0" fmla="*/ 4 w 9"/>
                  <a:gd name="T1" fmla="*/ 8 h 12"/>
                  <a:gd name="T2" fmla="*/ 4 w 9"/>
                  <a:gd name="T3" fmla="*/ 10 h 12"/>
                  <a:gd name="T4" fmla="*/ 6 w 9"/>
                  <a:gd name="T5" fmla="*/ 12 h 12"/>
                  <a:gd name="T6" fmla="*/ 3 w 9"/>
                  <a:gd name="T7" fmla="*/ 12 h 12"/>
                  <a:gd name="T8" fmla="*/ 1 w 9"/>
                  <a:gd name="T9" fmla="*/ 12 h 12"/>
                  <a:gd name="T10" fmla="*/ 0 w 9"/>
                  <a:gd name="T11" fmla="*/ 10 h 12"/>
                  <a:gd name="T12" fmla="*/ 0 w 9"/>
                  <a:gd name="T13" fmla="*/ 8 h 12"/>
                  <a:gd name="T14" fmla="*/ 2 w 9"/>
                  <a:gd name="T15" fmla="*/ 8 h 12"/>
                  <a:gd name="T16" fmla="*/ 4 w 9"/>
                  <a:gd name="T17" fmla="*/ 8 h 12"/>
                  <a:gd name="T18" fmla="*/ 4 w 9"/>
                  <a:gd name="T19" fmla="*/ 6 h 12"/>
                  <a:gd name="T20" fmla="*/ 3 w 9"/>
                  <a:gd name="T21" fmla="*/ 4 h 12"/>
                  <a:gd name="T22" fmla="*/ 3 w 9"/>
                  <a:gd name="T23" fmla="*/ 2 h 12"/>
                  <a:gd name="T24" fmla="*/ 2 w 9"/>
                  <a:gd name="T25" fmla="*/ 0 h 12"/>
                  <a:gd name="T26" fmla="*/ 4 w 9"/>
                  <a:gd name="T27" fmla="*/ 0 h 12"/>
                  <a:gd name="T28" fmla="*/ 7 w 9"/>
                  <a:gd name="T29" fmla="*/ 0 h 12"/>
                  <a:gd name="T30" fmla="*/ 8 w 9"/>
                  <a:gd name="T31" fmla="*/ 2 h 12"/>
                  <a:gd name="T32" fmla="*/ 8 w 9"/>
                  <a:gd name="T33" fmla="*/ 4 h 12"/>
                  <a:gd name="T34" fmla="*/ 9 w 9"/>
                  <a:gd name="T35" fmla="*/ 6 h 12"/>
                  <a:gd name="T36" fmla="*/ 9 w 9"/>
                  <a:gd name="T37" fmla="*/ 8 h 12"/>
                  <a:gd name="T38" fmla="*/ 7 w 9"/>
                  <a:gd name="T39" fmla="*/ 8 h 12"/>
                  <a:gd name="T40" fmla="*/ 4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4" y="8"/>
                    </a:moveTo>
                    <a:lnTo>
                      <a:pt x="4" y="10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9" name="Freeform 440">
                <a:extLst>
                  <a:ext uri="{FF2B5EF4-FFF2-40B4-BE49-F238E27FC236}">
                    <a16:creationId xmlns:a16="http://schemas.microsoft.com/office/drawing/2014/main" id="{ECC59356-3F1B-40EA-B434-143509558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795"/>
                <a:ext cx="1" cy="1"/>
              </a:xfrm>
              <a:custGeom>
                <a:avLst/>
                <a:gdLst>
                  <a:gd name="T0" fmla="*/ 8 w 12"/>
                  <a:gd name="T1" fmla="*/ 4 h 8"/>
                  <a:gd name="T2" fmla="*/ 8 w 12"/>
                  <a:gd name="T3" fmla="*/ 6 h 8"/>
                  <a:gd name="T4" fmla="*/ 9 w 12"/>
                  <a:gd name="T5" fmla="*/ 8 h 8"/>
                  <a:gd name="T6" fmla="*/ 7 w 12"/>
                  <a:gd name="T7" fmla="*/ 8 h 8"/>
                  <a:gd name="T8" fmla="*/ 5 w 12"/>
                  <a:gd name="T9" fmla="*/ 8 h 8"/>
                  <a:gd name="T10" fmla="*/ 3 w 12"/>
                  <a:gd name="T11" fmla="*/ 8 h 8"/>
                  <a:gd name="T12" fmla="*/ 1 w 12"/>
                  <a:gd name="T13" fmla="*/ 8 h 8"/>
                  <a:gd name="T14" fmla="*/ 0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4 h 8"/>
                  <a:gd name="T24" fmla="*/ 8 w 12"/>
                  <a:gd name="T25" fmla="*/ 4 h 8"/>
                  <a:gd name="T26" fmla="*/ 8 w 12"/>
                  <a:gd name="T27" fmla="*/ 2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0" name="Freeform 441">
                <a:extLst>
                  <a:ext uri="{FF2B5EF4-FFF2-40B4-BE49-F238E27FC236}">
                    <a16:creationId xmlns:a16="http://schemas.microsoft.com/office/drawing/2014/main" id="{2C58C041-C1D1-49DC-8A3C-3D9ED726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785"/>
                <a:ext cx="1" cy="2"/>
              </a:xfrm>
              <a:custGeom>
                <a:avLst/>
                <a:gdLst>
                  <a:gd name="T0" fmla="*/ 10 w 10"/>
                  <a:gd name="T1" fmla="*/ 22 h 22"/>
                  <a:gd name="T2" fmla="*/ 8 w 10"/>
                  <a:gd name="T3" fmla="*/ 21 h 22"/>
                  <a:gd name="T4" fmla="*/ 6 w 10"/>
                  <a:gd name="T5" fmla="*/ 21 h 22"/>
                  <a:gd name="T6" fmla="*/ 6 w 10"/>
                  <a:gd name="T7" fmla="*/ 18 h 22"/>
                  <a:gd name="T8" fmla="*/ 6 w 10"/>
                  <a:gd name="T9" fmla="*/ 16 h 22"/>
                  <a:gd name="T10" fmla="*/ 5 w 10"/>
                  <a:gd name="T11" fmla="*/ 14 h 22"/>
                  <a:gd name="T12" fmla="*/ 5 w 10"/>
                  <a:gd name="T13" fmla="*/ 12 h 22"/>
                  <a:gd name="T14" fmla="*/ 3 w 10"/>
                  <a:gd name="T15" fmla="*/ 12 h 22"/>
                  <a:gd name="T16" fmla="*/ 1 w 10"/>
                  <a:gd name="T17" fmla="*/ 12 h 22"/>
                  <a:gd name="T18" fmla="*/ 1 w 10"/>
                  <a:gd name="T19" fmla="*/ 8 h 22"/>
                  <a:gd name="T20" fmla="*/ 0 w 10"/>
                  <a:gd name="T21" fmla="*/ 6 h 22"/>
                  <a:gd name="T22" fmla="*/ 0 w 10"/>
                  <a:gd name="T23" fmla="*/ 4 h 22"/>
                  <a:gd name="T24" fmla="*/ 2 w 10"/>
                  <a:gd name="T25" fmla="*/ 4 h 22"/>
                  <a:gd name="T26" fmla="*/ 4 w 10"/>
                  <a:gd name="T27" fmla="*/ 5 h 22"/>
                  <a:gd name="T28" fmla="*/ 4 w 10"/>
                  <a:gd name="T29" fmla="*/ 2 h 22"/>
                  <a:gd name="T30" fmla="*/ 3 w 10"/>
                  <a:gd name="T31" fmla="*/ 0 h 22"/>
                  <a:gd name="T32" fmla="*/ 5 w 10"/>
                  <a:gd name="T33" fmla="*/ 0 h 22"/>
                  <a:gd name="T34" fmla="*/ 8 w 10"/>
                  <a:gd name="T35" fmla="*/ 0 h 22"/>
                  <a:gd name="T36" fmla="*/ 8 w 10"/>
                  <a:gd name="T37" fmla="*/ 2 h 22"/>
                  <a:gd name="T38" fmla="*/ 8 w 10"/>
                  <a:gd name="T39" fmla="*/ 5 h 22"/>
                  <a:gd name="T40" fmla="*/ 8 w 10"/>
                  <a:gd name="T41" fmla="*/ 7 h 22"/>
                  <a:gd name="T42" fmla="*/ 9 w 10"/>
                  <a:gd name="T43" fmla="*/ 9 h 22"/>
                  <a:gd name="T44" fmla="*/ 6 w 10"/>
                  <a:gd name="T45" fmla="*/ 9 h 22"/>
                  <a:gd name="T46" fmla="*/ 5 w 10"/>
                  <a:gd name="T47" fmla="*/ 9 h 22"/>
                  <a:gd name="T48" fmla="*/ 5 w 10"/>
                  <a:gd name="T49" fmla="*/ 10 h 22"/>
                  <a:gd name="T50" fmla="*/ 5 w 10"/>
                  <a:gd name="T51" fmla="*/ 12 h 22"/>
                  <a:gd name="T52" fmla="*/ 7 w 10"/>
                  <a:gd name="T53" fmla="*/ 13 h 22"/>
                  <a:gd name="T54" fmla="*/ 9 w 10"/>
                  <a:gd name="T55" fmla="*/ 13 h 22"/>
                  <a:gd name="T56" fmla="*/ 9 w 10"/>
                  <a:gd name="T57" fmla="*/ 15 h 22"/>
                  <a:gd name="T58" fmla="*/ 10 w 10"/>
                  <a:gd name="T59" fmla="*/ 17 h 22"/>
                  <a:gd name="T60" fmla="*/ 10 w 10"/>
                  <a:gd name="T61" fmla="*/ 19 h 22"/>
                  <a:gd name="T62" fmla="*/ 10 w 10"/>
                  <a:gd name="T6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2">
                    <a:moveTo>
                      <a:pt x="10" y="22"/>
                    </a:moveTo>
                    <a:lnTo>
                      <a:pt x="8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1" name="Freeform 442">
                <a:extLst>
                  <a:ext uri="{FF2B5EF4-FFF2-40B4-BE49-F238E27FC236}">
                    <a16:creationId xmlns:a16="http://schemas.microsoft.com/office/drawing/2014/main" id="{0D493947-370A-45E9-ABFA-4BBC80E9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784"/>
                <a:ext cx="1" cy="1"/>
              </a:xfrm>
              <a:custGeom>
                <a:avLst/>
                <a:gdLst>
                  <a:gd name="T0" fmla="*/ 13 w 17"/>
                  <a:gd name="T1" fmla="*/ 6 h 10"/>
                  <a:gd name="T2" fmla="*/ 15 w 17"/>
                  <a:gd name="T3" fmla="*/ 6 h 10"/>
                  <a:gd name="T4" fmla="*/ 17 w 17"/>
                  <a:gd name="T5" fmla="*/ 6 h 10"/>
                  <a:gd name="T6" fmla="*/ 17 w 17"/>
                  <a:gd name="T7" fmla="*/ 8 h 10"/>
                  <a:gd name="T8" fmla="*/ 17 w 17"/>
                  <a:gd name="T9" fmla="*/ 10 h 10"/>
                  <a:gd name="T10" fmla="*/ 15 w 17"/>
                  <a:gd name="T11" fmla="*/ 10 h 10"/>
                  <a:gd name="T12" fmla="*/ 13 w 17"/>
                  <a:gd name="T13" fmla="*/ 10 h 10"/>
                  <a:gd name="T14" fmla="*/ 13 w 17"/>
                  <a:gd name="T15" fmla="*/ 8 h 10"/>
                  <a:gd name="T16" fmla="*/ 13 w 17"/>
                  <a:gd name="T17" fmla="*/ 6 h 10"/>
                  <a:gd name="T18" fmla="*/ 11 w 17"/>
                  <a:gd name="T19" fmla="*/ 4 h 10"/>
                  <a:gd name="T20" fmla="*/ 8 w 17"/>
                  <a:gd name="T21" fmla="*/ 4 h 10"/>
                  <a:gd name="T22" fmla="*/ 6 w 17"/>
                  <a:gd name="T23" fmla="*/ 4 h 10"/>
                  <a:gd name="T24" fmla="*/ 4 w 17"/>
                  <a:gd name="T25" fmla="*/ 4 h 10"/>
                  <a:gd name="T26" fmla="*/ 4 w 17"/>
                  <a:gd name="T27" fmla="*/ 7 h 10"/>
                  <a:gd name="T28" fmla="*/ 4 w 17"/>
                  <a:gd name="T29" fmla="*/ 9 h 10"/>
                  <a:gd name="T30" fmla="*/ 2 w 17"/>
                  <a:gd name="T31" fmla="*/ 9 h 10"/>
                  <a:gd name="T32" fmla="*/ 0 w 17"/>
                  <a:gd name="T33" fmla="*/ 9 h 10"/>
                  <a:gd name="T34" fmla="*/ 0 w 17"/>
                  <a:gd name="T35" fmla="*/ 7 h 10"/>
                  <a:gd name="T36" fmla="*/ 0 w 17"/>
                  <a:gd name="T37" fmla="*/ 4 h 10"/>
                  <a:gd name="T38" fmla="*/ 2 w 17"/>
                  <a:gd name="T39" fmla="*/ 4 h 10"/>
                  <a:gd name="T40" fmla="*/ 4 w 17"/>
                  <a:gd name="T41" fmla="*/ 4 h 10"/>
                  <a:gd name="T42" fmla="*/ 4 w 17"/>
                  <a:gd name="T43" fmla="*/ 2 h 10"/>
                  <a:gd name="T44" fmla="*/ 3 w 17"/>
                  <a:gd name="T45" fmla="*/ 0 h 10"/>
                  <a:gd name="T46" fmla="*/ 5 w 17"/>
                  <a:gd name="T47" fmla="*/ 0 h 10"/>
                  <a:gd name="T48" fmla="*/ 7 w 17"/>
                  <a:gd name="T49" fmla="*/ 0 h 10"/>
                  <a:gd name="T50" fmla="*/ 10 w 17"/>
                  <a:gd name="T51" fmla="*/ 0 h 10"/>
                  <a:gd name="T52" fmla="*/ 12 w 17"/>
                  <a:gd name="T53" fmla="*/ 1 h 10"/>
                  <a:gd name="T54" fmla="*/ 13 w 17"/>
                  <a:gd name="T55" fmla="*/ 3 h 10"/>
                  <a:gd name="T56" fmla="*/ 13 w 17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0">
                    <a:moveTo>
                      <a:pt x="13" y="6"/>
                    </a:moveTo>
                    <a:lnTo>
                      <a:pt x="15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2" name="Freeform 443">
                <a:extLst>
                  <a:ext uri="{FF2B5EF4-FFF2-40B4-BE49-F238E27FC236}">
                    <a16:creationId xmlns:a16="http://schemas.microsoft.com/office/drawing/2014/main" id="{0108D766-619B-4B1C-AF23-2C4679476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74"/>
                <a:ext cx="1" cy="1"/>
              </a:xfrm>
              <a:custGeom>
                <a:avLst/>
                <a:gdLst>
                  <a:gd name="T0" fmla="*/ 9 w 10"/>
                  <a:gd name="T1" fmla="*/ 5 h 8"/>
                  <a:gd name="T2" fmla="*/ 9 w 10"/>
                  <a:gd name="T3" fmla="*/ 7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1 w 10"/>
                  <a:gd name="T15" fmla="*/ 6 h 8"/>
                  <a:gd name="T16" fmla="*/ 1 w 10"/>
                  <a:gd name="T17" fmla="*/ 5 h 8"/>
                  <a:gd name="T18" fmla="*/ 0 w 10"/>
                  <a:gd name="T19" fmla="*/ 3 h 8"/>
                  <a:gd name="T20" fmla="*/ 0 w 10"/>
                  <a:gd name="T21" fmla="*/ 0 h 8"/>
                  <a:gd name="T22" fmla="*/ 2 w 10"/>
                  <a:gd name="T23" fmla="*/ 0 h 8"/>
                  <a:gd name="T24" fmla="*/ 4 w 10"/>
                  <a:gd name="T25" fmla="*/ 0 h 8"/>
                  <a:gd name="T26" fmla="*/ 4 w 10"/>
                  <a:gd name="T27" fmla="*/ 3 h 8"/>
                  <a:gd name="T28" fmla="*/ 5 w 10"/>
                  <a:gd name="T29" fmla="*/ 5 h 8"/>
                  <a:gd name="T30" fmla="*/ 7 w 10"/>
                  <a:gd name="T31" fmla="*/ 5 h 8"/>
                  <a:gd name="T32" fmla="*/ 9 w 10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3" name="Freeform 444">
                <a:extLst>
                  <a:ext uri="{FF2B5EF4-FFF2-40B4-BE49-F238E27FC236}">
                    <a16:creationId xmlns:a16="http://schemas.microsoft.com/office/drawing/2014/main" id="{0D5F8E45-91ED-4B67-93A0-A5C8CAB9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73"/>
                <a:ext cx="0" cy="0"/>
              </a:xfrm>
              <a:custGeom>
                <a:avLst/>
                <a:gdLst>
                  <a:gd name="T0" fmla="*/ 8 w 10"/>
                  <a:gd name="T1" fmla="*/ 8 h 8"/>
                  <a:gd name="T2" fmla="*/ 6 w 10"/>
                  <a:gd name="T3" fmla="*/ 8 h 8"/>
                  <a:gd name="T4" fmla="*/ 4 w 10"/>
                  <a:gd name="T5" fmla="*/ 8 h 8"/>
                  <a:gd name="T6" fmla="*/ 2 w 10"/>
                  <a:gd name="T7" fmla="*/ 5 h 8"/>
                  <a:gd name="T8" fmla="*/ 2 w 10"/>
                  <a:gd name="T9" fmla="*/ 3 h 8"/>
                  <a:gd name="T10" fmla="*/ 1 w 10"/>
                  <a:gd name="T11" fmla="*/ 1 h 8"/>
                  <a:gd name="T12" fmla="*/ 0 w 10"/>
                  <a:gd name="T13" fmla="*/ 0 h 8"/>
                  <a:gd name="T14" fmla="*/ 2 w 10"/>
                  <a:gd name="T15" fmla="*/ 0 h 8"/>
                  <a:gd name="T16" fmla="*/ 5 w 10"/>
                  <a:gd name="T17" fmla="*/ 0 h 8"/>
                  <a:gd name="T18" fmla="*/ 7 w 10"/>
                  <a:gd name="T19" fmla="*/ 0 h 8"/>
                  <a:gd name="T20" fmla="*/ 9 w 10"/>
                  <a:gd name="T21" fmla="*/ 0 h 8"/>
                  <a:gd name="T22" fmla="*/ 10 w 10"/>
                  <a:gd name="T23" fmla="*/ 2 h 8"/>
                  <a:gd name="T24" fmla="*/ 10 w 10"/>
                  <a:gd name="T25" fmla="*/ 3 h 8"/>
                  <a:gd name="T26" fmla="*/ 8 w 10"/>
                  <a:gd name="T27" fmla="*/ 3 h 8"/>
                  <a:gd name="T28" fmla="*/ 6 w 10"/>
                  <a:gd name="T29" fmla="*/ 3 h 8"/>
                  <a:gd name="T30" fmla="*/ 7 w 10"/>
                  <a:gd name="T31" fmla="*/ 5 h 8"/>
                  <a:gd name="T32" fmla="*/ 8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lnTo>
                      <a:pt x="6" y="8"/>
                    </a:lnTo>
                    <a:lnTo>
                      <a:pt x="4" y="8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4" name="Freeform 445">
                <a:extLst>
                  <a:ext uri="{FF2B5EF4-FFF2-40B4-BE49-F238E27FC236}">
                    <a16:creationId xmlns:a16="http://schemas.microsoft.com/office/drawing/2014/main" id="{D3E6D220-E62D-470F-A64F-C7FF4C175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869"/>
                <a:ext cx="0" cy="0"/>
              </a:xfrm>
              <a:custGeom>
                <a:avLst/>
                <a:gdLst>
                  <a:gd name="T0" fmla="*/ 8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8 w 9"/>
                  <a:gd name="T7" fmla="*/ 8 h 8"/>
                  <a:gd name="T8" fmla="*/ 6 w 9"/>
                  <a:gd name="T9" fmla="*/ 8 h 8"/>
                  <a:gd name="T10" fmla="*/ 3 w 9"/>
                  <a:gd name="T11" fmla="*/ 8 h 8"/>
                  <a:gd name="T12" fmla="*/ 1 w 9"/>
                  <a:gd name="T13" fmla="*/ 8 h 8"/>
                  <a:gd name="T14" fmla="*/ 0 w 9"/>
                  <a:gd name="T15" fmla="*/ 6 h 8"/>
                  <a:gd name="T16" fmla="*/ 0 w 9"/>
                  <a:gd name="T17" fmla="*/ 4 h 8"/>
                  <a:gd name="T18" fmla="*/ 2 w 9"/>
                  <a:gd name="T19" fmla="*/ 4 h 8"/>
                  <a:gd name="T20" fmla="*/ 3 w 9"/>
                  <a:gd name="T21" fmla="*/ 4 h 8"/>
                  <a:gd name="T22" fmla="*/ 3 w 9"/>
                  <a:gd name="T23" fmla="*/ 1 h 8"/>
                  <a:gd name="T24" fmla="*/ 2 w 9"/>
                  <a:gd name="T25" fmla="*/ 0 h 8"/>
                  <a:gd name="T26" fmla="*/ 4 w 9"/>
                  <a:gd name="T27" fmla="*/ 0 h 8"/>
                  <a:gd name="T28" fmla="*/ 7 w 9"/>
                  <a:gd name="T29" fmla="*/ 0 h 8"/>
                  <a:gd name="T30" fmla="*/ 8 w 9"/>
                  <a:gd name="T31" fmla="*/ 1 h 8"/>
                  <a:gd name="T32" fmla="*/ 8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5" name="Freeform 446">
                <a:extLst>
                  <a:ext uri="{FF2B5EF4-FFF2-40B4-BE49-F238E27FC236}">
                    <a16:creationId xmlns:a16="http://schemas.microsoft.com/office/drawing/2014/main" id="{92E77B69-1DC8-44F5-BFEC-F548D0441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67"/>
                <a:ext cx="0" cy="0"/>
              </a:xfrm>
              <a:custGeom>
                <a:avLst/>
                <a:gdLst>
                  <a:gd name="T0" fmla="*/ 3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3 w 14"/>
                  <a:gd name="T7" fmla="*/ 1 h 8"/>
                  <a:gd name="T8" fmla="*/ 14 w 14"/>
                  <a:gd name="T9" fmla="*/ 2 h 8"/>
                  <a:gd name="T10" fmla="*/ 14 w 14"/>
                  <a:gd name="T11" fmla="*/ 4 h 8"/>
                  <a:gd name="T12" fmla="*/ 12 w 14"/>
                  <a:gd name="T13" fmla="*/ 4 h 8"/>
                  <a:gd name="T14" fmla="*/ 10 w 14"/>
                  <a:gd name="T15" fmla="*/ 4 h 8"/>
                  <a:gd name="T16" fmla="*/ 8 w 14"/>
                  <a:gd name="T17" fmla="*/ 4 h 8"/>
                  <a:gd name="T18" fmla="*/ 5 w 14"/>
                  <a:gd name="T19" fmla="*/ 4 h 8"/>
                  <a:gd name="T20" fmla="*/ 6 w 14"/>
                  <a:gd name="T21" fmla="*/ 7 h 8"/>
                  <a:gd name="T22" fmla="*/ 6 w 14"/>
                  <a:gd name="T23" fmla="*/ 8 h 8"/>
                  <a:gd name="T24" fmla="*/ 5 w 14"/>
                  <a:gd name="T25" fmla="*/ 8 h 8"/>
                  <a:gd name="T26" fmla="*/ 3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3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6" name="Freeform 447">
                <a:extLst>
                  <a:ext uri="{FF2B5EF4-FFF2-40B4-BE49-F238E27FC236}">
                    <a16:creationId xmlns:a16="http://schemas.microsoft.com/office/drawing/2014/main" id="{074724A5-755B-476C-B3FA-28D66BD81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866"/>
                <a:ext cx="0" cy="1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1 w 10"/>
                  <a:gd name="T13" fmla="*/ 8 h 8"/>
                  <a:gd name="T14" fmla="*/ 1 w 10"/>
                  <a:gd name="T15" fmla="*/ 6 h 8"/>
                  <a:gd name="T16" fmla="*/ 0 w 10"/>
                  <a:gd name="T17" fmla="*/ 4 h 8"/>
                  <a:gd name="T18" fmla="*/ 2 w 10"/>
                  <a:gd name="T19" fmla="*/ 4 h 8"/>
                  <a:gd name="T20" fmla="*/ 5 w 10"/>
                  <a:gd name="T21" fmla="*/ 4 h 8"/>
                  <a:gd name="T22" fmla="*/ 4 w 10"/>
                  <a:gd name="T23" fmla="*/ 2 h 8"/>
                  <a:gd name="T24" fmla="*/ 4 w 10"/>
                  <a:gd name="T25" fmla="*/ 0 h 8"/>
                  <a:gd name="T26" fmla="*/ 6 w 10"/>
                  <a:gd name="T27" fmla="*/ 0 h 8"/>
                  <a:gd name="T28" fmla="*/ 8 w 10"/>
                  <a:gd name="T29" fmla="*/ 1 h 8"/>
                  <a:gd name="T30" fmla="*/ 8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7" name="Freeform 448">
                <a:extLst>
                  <a:ext uri="{FF2B5EF4-FFF2-40B4-BE49-F238E27FC236}">
                    <a16:creationId xmlns:a16="http://schemas.microsoft.com/office/drawing/2014/main" id="{3899AA6D-73FC-47B7-8C4A-6B602F666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" y="2860"/>
                <a:ext cx="1" cy="1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8 w 11"/>
                  <a:gd name="T7" fmla="*/ 9 h 9"/>
                  <a:gd name="T8" fmla="*/ 6 w 11"/>
                  <a:gd name="T9" fmla="*/ 9 h 9"/>
                  <a:gd name="T10" fmla="*/ 4 w 11"/>
                  <a:gd name="T11" fmla="*/ 9 h 9"/>
                  <a:gd name="T12" fmla="*/ 2 w 11"/>
                  <a:gd name="T13" fmla="*/ 8 h 9"/>
                  <a:gd name="T14" fmla="*/ 1 w 11"/>
                  <a:gd name="T15" fmla="*/ 7 h 9"/>
                  <a:gd name="T16" fmla="*/ 1 w 11"/>
                  <a:gd name="T17" fmla="*/ 4 h 9"/>
                  <a:gd name="T18" fmla="*/ 0 w 11"/>
                  <a:gd name="T19" fmla="*/ 2 h 9"/>
                  <a:gd name="T20" fmla="*/ 0 w 11"/>
                  <a:gd name="T21" fmla="*/ 0 h 9"/>
                  <a:gd name="T22" fmla="*/ 2 w 11"/>
                  <a:gd name="T23" fmla="*/ 0 h 9"/>
                  <a:gd name="T24" fmla="*/ 4 w 11"/>
                  <a:gd name="T25" fmla="*/ 0 h 9"/>
                  <a:gd name="T26" fmla="*/ 4 w 11"/>
                  <a:gd name="T27" fmla="*/ 2 h 9"/>
                  <a:gd name="T28" fmla="*/ 5 w 11"/>
                  <a:gd name="T29" fmla="*/ 4 h 9"/>
                  <a:gd name="T30" fmla="*/ 7 w 11"/>
                  <a:gd name="T31" fmla="*/ 4 h 9"/>
                  <a:gd name="T32" fmla="*/ 10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8" name="Freeform 449">
                <a:extLst>
                  <a:ext uri="{FF2B5EF4-FFF2-40B4-BE49-F238E27FC236}">
                    <a16:creationId xmlns:a16="http://schemas.microsoft.com/office/drawing/2014/main" id="{2C8F76D2-B143-470E-91A8-F982531C3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6"/>
                <a:ext cx="1" cy="0"/>
              </a:xfrm>
              <a:custGeom>
                <a:avLst/>
                <a:gdLst>
                  <a:gd name="T0" fmla="*/ 5 w 17"/>
                  <a:gd name="T1" fmla="*/ 4 h 5"/>
                  <a:gd name="T2" fmla="*/ 3 w 17"/>
                  <a:gd name="T3" fmla="*/ 4 h 5"/>
                  <a:gd name="T4" fmla="*/ 1 w 17"/>
                  <a:gd name="T5" fmla="*/ 4 h 5"/>
                  <a:gd name="T6" fmla="*/ 0 w 17"/>
                  <a:gd name="T7" fmla="*/ 2 h 5"/>
                  <a:gd name="T8" fmla="*/ 0 w 17"/>
                  <a:gd name="T9" fmla="*/ 1 h 5"/>
                  <a:gd name="T10" fmla="*/ 1 w 17"/>
                  <a:gd name="T11" fmla="*/ 0 h 5"/>
                  <a:gd name="T12" fmla="*/ 3 w 17"/>
                  <a:gd name="T13" fmla="*/ 1 h 5"/>
                  <a:gd name="T14" fmla="*/ 5 w 17"/>
                  <a:gd name="T15" fmla="*/ 1 h 5"/>
                  <a:gd name="T16" fmla="*/ 8 w 17"/>
                  <a:gd name="T17" fmla="*/ 1 h 5"/>
                  <a:gd name="T18" fmla="*/ 12 w 17"/>
                  <a:gd name="T19" fmla="*/ 1 h 5"/>
                  <a:gd name="T20" fmla="*/ 14 w 17"/>
                  <a:gd name="T21" fmla="*/ 1 h 5"/>
                  <a:gd name="T22" fmla="*/ 16 w 17"/>
                  <a:gd name="T23" fmla="*/ 1 h 5"/>
                  <a:gd name="T24" fmla="*/ 17 w 17"/>
                  <a:gd name="T25" fmla="*/ 3 h 5"/>
                  <a:gd name="T26" fmla="*/ 17 w 17"/>
                  <a:gd name="T27" fmla="*/ 5 h 5"/>
                  <a:gd name="T28" fmla="*/ 15 w 17"/>
                  <a:gd name="T29" fmla="*/ 5 h 5"/>
                  <a:gd name="T30" fmla="*/ 13 w 17"/>
                  <a:gd name="T31" fmla="*/ 5 h 5"/>
                  <a:gd name="T32" fmla="*/ 11 w 17"/>
                  <a:gd name="T33" fmla="*/ 5 h 5"/>
                  <a:gd name="T34" fmla="*/ 9 w 17"/>
                  <a:gd name="T35" fmla="*/ 4 h 5"/>
                  <a:gd name="T36" fmla="*/ 6 w 17"/>
                  <a:gd name="T37" fmla="*/ 4 h 5"/>
                  <a:gd name="T38" fmla="*/ 5 w 17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5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9" name="Freeform 450">
                <a:extLst>
                  <a:ext uri="{FF2B5EF4-FFF2-40B4-BE49-F238E27FC236}">
                    <a16:creationId xmlns:a16="http://schemas.microsoft.com/office/drawing/2014/main" id="{5D70DFBA-F987-494A-A9B7-317740D8F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3"/>
                <a:ext cx="0" cy="1"/>
              </a:xfrm>
              <a:custGeom>
                <a:avLst/>
                <a:gdLst>
                  <a:gd name="T0" fmla="*/ 2 w 10"/>
                  <a:gd name="T1" fmla="*/ 11 h 11"/>
                  <a:gd name="T2" fmla="*/ 1 w 10"/>
                  <a:gd name="T3" fmla="*/ 8 h 11"/>
                  <a:gd name="T4" fmla="*/ 0 w 10"/>
                  <a:gd name="T5" fmla="*/ 6 h 11"/>
                  <a:gd name="T6" fmla="*/ 0 w 10"/>
                  <a:gd name="T7" fmla="*/ 4 h 11"/>
                  <a:gd name="T8" fmla="*/ 2 w 10"/>
                  <a:gd name="T9" fmla="*/ 4 h 11"/>
                  <a:gd name="T10" fmla="*/ 4 w 10"/>
                  <a:gd name="T11" fmla="*/ 4 h 11"/>
                  <a:gd name="T12" fmla="*/ 3 w 10"/>
                  <a:gd name="T13" fmla="*/ 1 h 11"/>
                  <a:gd name="T14" fmla="*/ 3 w 10"/>
                  <a:gd name="T15" fmla="*/ 0 h 11"/>
                  <a:gd name="T16" fmla="*/ 4 w 10"/>
                  <a:gd name="T17" fmla="*/ 0 h 11"/>
                  <a:gd name="T18" fmla="*/ 7 w 10"/>
                  <a:gd name="T19" fmla="*/ 0 h 11"/>
                  <a:gd name="T20" fmla="*/ 8 w 10"/>
                  <a:gd name="T21" fmla="*/ 4 h 11"/>
                  <a:gd name="T22" fmla="*/ 9 w 10"/>
                  <a:gd name="T23" fmla="*/ 6 h 11"/>
                  <a:gd name="T24" fmla="*/ 10 w 10"/>
                  <a:gd name="T25" fmla="*/ 8 h 11"/>
                  <a:gd name="T26" fmla="*/ 8 w 10"/>
                  <a:gd name="T27" fmla="*/ 8 h 11"/>
                  <a:gd name="T28" fmla="*/ 5 w 10"/>
                  <a:gd name="T29" fmla="*/ 8 h 11"/>
                  <a:gd name="T30" fmla="*/ 5 w 10"/>
                  <a:gd name="T31" fmla="*/ 10 h 11"/>
                  <a:gd name="T32" fmla="*/ 7 w 10"/>
                  <a:gd name="T33" fmla="*/ 11 h 11"/>
                  <a:gd name="T34" fmla="*/ 4 w 10"/>
                  <a:gd name="T35" fmla="*/ 11 h 11"/>
                  <a:gd name="T36" fmla="*/ 2 w 10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0" name="Freeform 451">
                <a:extLst>
                  <a:ext uri="{FF2B5EF4-FFF2-40B4-BE49-F238E27FC236}">
                    <a16:creationId xmlns:a16="http://schemas.microsoft.com/office/drawing/2014/main" id="{895DCAB3-215D-45BE-AC8B-70733C9A2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849"/>
                <a:ext cx="1" cy="0"/>
              </a:xfrm>
              <a:custGeom>
                <a:avLst/>
                <a:gdLst>
                  <a:gd name="T0" fmla="*/ 10 w 10"/>
                  <a:gd name="T1" fmla="*/ 12 h 12"/>
                  <a:gd name="T2" fmla="*/ 8 w 10"/>
                  <a:gd name="T3" fmla="*/ 12 h 12"/>
                  <a:gd name="T4" fmla="*/ 6 w 10"/>
                  <a:gd name="T5" fmla="*/ 12 h 12"/>
                  <a:gd name="T6" fmla="*/ 6 w 10"/>
                  <a:gd name="T7" fmla="*/ 10 h 12"/>
                  <a:gd name="T8" fmla="*/ 5 w 10"/>
                  <a:gd name="T9" fmla="*/ 7 h 12"/>
                  <a:gd name="T10" fmla="*/ 2 w 10"/>
                  <a:gd name="T11" fmla="*/ 7 h 12"/>
                  <a:gd name="T12" fmla="*/ 1 w 10"/>
                  <a:gd name="T13" fmla="*/ 7 h 12"/>
                  <a:gd name="T14" fmla="*/ 0 w 10"/>
                  <a:gd name="T15" fmla="*/ 5 h 12"/>
                  <a:gd name="T16" fmla="*/ 0 w 10"/>
                  <a:gd name="T17" fmla="*/ 3 h 12"/>
                  <a:gd name="T18" fmla="*/ 2 w 10"/>
                  <a:gd name="T19" fmla="*/ 3 h 12"/>
                  <a:gd name="T20" fmla="*/ 3 w 10"/>
                  <a:gd name="T21" fmla="*/ 3 h 12"/>
                  <a:gd name="T22" fmla="*/ 3 w 10"/>
                  <a:gd name="T23" fmla="*/ 1 h 12"/>
                  <a:gd name="T24" fmla="*/ 2 w 10"/>
                  <a:gd name="T25" fmla="*/ 0 h 12"/>
                  <a:gd name="T26" fmla="*/ 5 w 10"/>
                  <a:gd name="T27" fmla="*/ 0 h 12"/>
                  <a:gd name="T28" fmla="*/ 7 w 10"/>
                  <a:gd name="T29" fmla="*/ 0 h 12"/>
                  <a:gd name="T30" fmla="*/ 8 w 10"/>
                  <a:gd name="T31" fmla="*/ 2 h 12"/>
                  <a:gd name="T32" fmla="*/ 8 w 10"/>
                  <a:gd name="T33" fmla="*/ 4 h 12"/>
                  <a:gd name="T34" fmla="*/ 9 w 10"/>
                  <a:gd name="T35" fmla="*/ 5 h 12"/>
                  <a:gd name="T36" fmla="*/ 9 w 10"/>
                  <a:gd name="T37" fmla="*/ 7 h 12"/>
                  <a:gd name="T38" fmla="*/ 10 w 1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lnTo>
                      <a:pt x="8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1" name="Freeform 452">
                <a:extLst>
                  <a:ext uri="{FF2B5EF4-FFF2-40B4-BE49-F238E27FC236}">
                    <a16:creationId xmlns:a16="http://schemas.microsoft.com/office/drawing/2014/main" id="{2384B51C-66F9-4ACA-A6E2-ADF852C31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841"/>
                <a:ext cx="1" cy="0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5 w 10"/>
                  <a:gd name="T9" fmla="*/ 9 h 9"/>
                  <a:gd name="T10" fmla="*/ 3 w 10"/>
                  <a:gd name="T11" fmla="*/ 9 h 9"/>
                  <a:gd name="T12" fmla="*/ 1 w 10"/>
                  <a:gd name="T13" fmla="*/ 8 h 9"/>
                  <a:gd name="T14" fmla="*/ 1 w 10"/>
                  <a:gd name="T15" fmla="*/ 7 h 9"/>
                  <a:gd name="T16" fmla="*/ 0 w 10"/>
                  <a:gd name="T17" fmla="*/ 5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2 h 9"/>
                  <a:gd name="T24" fmla="*/ 3 w 10"/>
                  <a:gd name="T25" fmla="*/ 0 h 9"/>
                  <a:gd name="T26" fmla="*/ 5 w 10"/>
                  <a:gd name="T27" fmla="*/ 0 h 9"/>
                  <a:gd name="T28" fmla="*/ 8 w 10"/>
                  <a:gd name="T29" fmla="*/ 1 h 9"/>
                  <a:gd name="T30" fmla="*/ 8 w 10"/>
                  <a:gd name="T31" fmla="*/ 2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2" name="Freeform 453">
                <a:extLst>
                  <a:ext uri="{FF2B5EF4-FFF2-40B4-BE49-F238E27FC236}">
                    <a16:creationId xmlns:a16="http://schemas.microsoft.com/office/drawing/2014/main" id="{81B70851-E948-4C8E-9318-A8F506083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840"/>
                <a:ext cx="1" cy="0"/>
              </a:xfrm>
              <a:custGeom>
                <a:avLst/>
                <a:gdLst>
                  <a:gd name="T0" fmla="*/ 0 w 14"/>
                  <a:gd name="T1" fmla="*/ 0 h 8"/>
                  <a:gd name="T2" fmla="*/ 3 w 14"/>
                  <a:gd name="T3" fmla="*/ 1 h 8"/>
                  <a:gd name="T4" fmla="*/ 5 w 14"/>
                  <a:gd name="T5" fmla="*/ 0 h 8"/>
                  <a:gd name="T6" fmla="*/ 7 w 14"/>
                  <a:gd name="T7" fmla="*/ 1 h 8"/>
                  <a:gd name="T8" fmla="*/ 8 w 14"/>
                  <a:gd name="T9" fmla="*/ 2 h 8"/>
                  <a:gd name="T10" fmla="*/ 8 w 14"/>
                  <a:gd name="T11" fmla="*/ 4 h 8"/>
                  <a:gd name="T12" fmla="*/ 11 w 14"/>
                  <a:gd name="T13" fmla="*/ 4 h 8"/>
                  <a:gd name="T14" fmla="*/ 13 w 14"/>
                  <a:gd name="T15" fmla="*/ 4 h 8"/>
                  <a:gd name="T16" fmla="*/ 14 w 14"/>
                  <a:gd name="T17" fmla="*/ 8 h 8"/>
                  <a:gd name="T18" fmla="*/ 10 w 14"/>
                  <a:gd name="T19" fmla="*/ 8 h 8"/>
                  <a:gd name="T20" fmla="*/ 2 w 14"/>
                  <a:gd name="T21" fmla="*/ 8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3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3" name="Freeform 454">
                <a:extLst>
                  <a:ext uri="{FF2B5EF4-FFF2-40B4-BE49-F238E27FC236}">
                    <a16:creationId xmlns:a16="http://schemas.microsoft.com/office/drawing/2014/main" id="{8BB65C3B-BD64-4BC4-AE7A-7AB3FA32A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37"/>
                <a:ext cx="1" cy="1"/>
              </a:xfrm>
              <a:custGeom>
                <a:avLst/>
                <a:gdLst>
                  <a:gd name="T0" fmla="*/ 9 w 10"/>
                  <a:gd name="T1" fmla="*/ 4 h 7"/>
                  <a:gd name="T2" fmla="*/ 9 w 10"/>
                  <a:gd name="T3" fmla="*/ 6 h 7"/>
                  <a:gd name="T4" fmla="*/ 10 w 10"/>
                  <a:gd name="T5" fmla="*/ 7 h 7"/>
                  <a:gd name="T6" fmla="*/ 8 w 10"/>
                  <a:gd name="T7" fmla="*/ 7 h 7"/>
                  <a:gd name="T8" fmla="*/ 6 w 10"/>
                  <a:gd name="T9" fmla="*/ 7 h 7"/>
                  <a:gd name="T10" fmla="*/ 5 w 10"/>
                  <a:gd name="T11" fmla="*/ 6 h 7"/>
                  <a:gd name="T12" fmla="*/ 5 w 10"/>
                  <a:gd name="T13" fmla="*/ 4 h 7"/>
                  <a:gd name="T14" fmla="*/ 3 w 10"/>
                  <a:gd name="T15" fmla="*/ 4 h 7"/>
                  <a:gd name="T16" fmla="*/ 1 w 10"/>
                  <a:gd name="T17" fmla="*/ 4 h 7"/>
                  <a:gd name="T18" fmla="*/ 0 w 10"/>
                  <a:gd name="T19" fmla="*/ 2 h 7"/>
                  <a:gd name="T20" fmla="*/ 0 w 10"/>
                  <a:gd name="T21" fmla="*/ 0 h 7"/>
                  <a:gd name="T22" fmla="*/ 2 w 10"/>
                  <a:gd name="T23" fmla="*/ 0 h 7"/>
                  <a:gd name="T24" fmla="*/ 4 w 10"/>
                  <a:gd name="T25" fmla="*/ 0 h 7"/>
                  <a:gd name="T26" fmla="*/ 6 w 10"/>
                  <a:gd name="T27" fmla="*/ 0 h 7"/>
                  <a:gd name="T28" fmla="*/ 8 w 10"/>
                  <a:gd name="T29" fmla="*/ 0 h 7"/>
                  <a:gd name="T30" fmla="*/ 8 w 10"/>
                  <a:gd name="T31" fmla="*/ 2 h 7"/>
                  <a:gd name="T32" fmla="*/ 9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4" name="Freeform 455">
                <a:extLst>
                  <a:ext uri="{FF2B5EF4-FFF2-40B4-BE49-F238E27FC236}">
                    <a16:creationId xmlns:a16="http://schemas.microsoft.com/office/drawing/2014/main" id="{04748009-FC75-4EF1-8F0F-E9B481729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10"/>
                <a:ext cx="1" cy="0"/>
              </a:xfrm>
              <a:custGeom>
                <a:avLst/>
                <a:gdLst>
                  <a:gd name="T0" fmla="*/ 13 w 14"/>
                  <a:gd name="T1" fmla="*/ 0 h 4"/>
                  <a:gd name="T2" fmla="*/ 13 w 14"/>
                  <a:gd name="T3" fmla="*/ 2 h 4"/>
                  <a:gd name="T4" fmla="*/ 14 w 14"/>
                  <a:gd name="T5" fmla="*/ 4 h 4"/>
                  <a:gd name="T6" fmla="*/ 12 w 14"/>
                  <a:gd name="T7" fmla="*/ 4 h 4"/>
                  <a:gd name="T8" fmla="*/ 10 w 14"/>
                  <a:gd name="T9" fmla="*/ 4 h 4"/>
                  <a:gd name="T10" fmla="*/ 8 w 14"/>
                  <a:gd name="T11" fmla="*/ 4 h 4"/>
                  <a:gd name="T12" fmla="*/ 6 w 14"/>
                  <a:gd name="T13" fmla="*/ 4 h 4"/>
                  <a:gd name="T14" fmla="*/ 3 w 14"/>
                  <a:gd name="T15" fmla="*/ 4 h 4"/>
                  <a:gd name="T16" fmla="*/ 1 w 14"/>
                  <a:gd name="T17" fmla="*/ 4 h 4"/>
                  <a:gd name="T18" fmla="*/ 1 w 14"/>
                  <a:gd name="T19" fmla="*/ 2 h 4"/>
                  <a:gd name="T20" fmla="*/ 0 w 14"/>
                  <a:gd name="T21" fmla="*/ 0 h 4"/>
                  <a:gd name="T22" fmla="*/ 9 w 14"/>
                  <a:gd name="T23" fmla="*/ 0 h 4"/>
                  <a:gd name="T24" fmla="*/ 13 w 1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5" name="Freeform 456">
                <a:extLst>
                  <a:ext uri="{FF2B5EF4-FFF2-40B4-BE49-F238E27FC236}">
                    <a16:creationId xmlns:a16="http://schemas.microsoft.com/office/drawing/2014/main" id="{9BD26B46-C651-47D1-86B0-1AC8E43FA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09"/>
                <a:ext cx="1" cy="1"/>
              </a:xfrm>
              <a:custGeom>
                <a:avLst/>
                <a:gdLst>
                  <a:gd name="T0" fmla="*/ 8 w 10"/>
                  <a:gd name="T1" fmla="*/ 8 h 8"/>
                  <a:gd name="T2" fmla="*/ 5 w 10"/>
                  <a:gd name="T3" fmla="*/ 8 h 8"/>
                  <a:gd name="T4" fmla="*/ 3 w 10"/>
                  <a:gd name="T5" fmla="*/ 8 h 8"/>
                  <a:gd name="T6" fmla="*/ 2 w 10"/>
                  <a:gd name="T7" fmla="*/ 7 h 8"/>
                  <a:gd name="T8" fmla="*/ 2 w 10"/>
                  <a:gd name="T9" fmla="*/ 5 h 8"/>
                  <a:gd name="T10" fmla="*/ 1 w 10"/>
                  <a:gd name="T11" fmla="*/ 3 h 8"/>
                  <a:gd name="T12" fmla="*/ 0 w 10"/>
                  <a:gd name="T13" fmla="*/ 0 h 8"/>
                  <a:gd name="T14" fmla="*/ 2 w 10"/>
                  <a:gd name="T15" fmla="*/ 0 h 8"/>
                  <a:gd name="T16" fmla="*/ 4 w 10"/>
                  <a:gd name="T17" fmla="*/ 0 h 8"/>
                  <a:gd name="T18" fmla="*/ 7 w 10"/>
                  <a:gd name="T19" fmla="*/ 0 h 8"/>
                  <a:gd name="T20" fmla="*/ 9 w 10"/>
                  <a:gd name="T21" fmla="*/ 0 h 8"/>
                  <a:gd name="T22" fmla="*/ 10 w 10"/>
                  <a:gd name="T23" fmla="*/ 3 h 8"/>
                  <a:gd name="T24" fmla="*/ 10 w 10"/>
                  <a:gd name="T25" fmla="*/ 5 h 8"/>
                  <a:gd name="T26" fmla="*/ 9 w 10"/>
                  <a:gd name="T27" fmla="*/ 5 h 8"/>
                  <a:gd name="T28" fmla="*/ 7 w 10"/>
                  <a:gd name="T29" fmla="*/ 5 h 8"/>
                  <a:gd name="T30" fmla="*/ 7 w 10"/>
                  <a:gd name="T31" fmla="*/ 6 h 8"/>
                  <a:gd name="T32" fmla="*/ 8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lnTo>
                      <a:pt x="5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6" name="Freeform 457">
                <a:extLst>
                  <a:ext uri="{FF2B5EF4-FFF2-40B4-BE49-F238E27FC236}">
                    <a16:creationId xmlns:a16="http://schemas.microsoft.com/office/drawing/2014/main" id="{643CB8AB-1BD2-4A65-A01D-DE7874FC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09"/>
                <a:ext cx="1" cy="1"/>
              </a:xfrm>
              <a:custGeom>
                <a:avLst/>
                <a:gdLst>
                  <a:gd name="T0" fmla="*/ 6 w 10"/>
                  <a:gd name="T1" fmla="*/ 15 h 16"/>
                  <a:gd name="T2" fmla="*/ 5 w 10"/>
                  <a:gd name="T3" fmla="*/ 11 h 16"/>
                  <a:gd name="T4" fmla="*/ 4 w 10"/>
                  <a:gd name="T5" fmla="*/ 7 h 16"/>
                  <a:gd name="T6" fmla="*/ 0 w 10"/>
                  <a:gd name="T7" fmla="*/ 0 h 16"/>
                  <a:gd name="T8" fmla="*/ 3 w 10"/>
                  <a:gd name="T9" fmla="*/ 0 h 16"/>
                  <a:gd name="T10" fmla="*/ 5 w 10"/>
                  <a:gd name="T11" fmla="*/ 1 h 16"/>
                  <a:gd name="T12" fmla="*/ 6 w 10"/>
                  <a:gd name="T13" fmla="*/ 2 h 16"/>
                  <a:gd name="T14" fmla="*/ 6 w 10"/>
                  <a:gd name="T15" fmla="*/ 4 h 16"/>
                  <a:gd name="T16" fmla="*/ 7 w 10"/>
                  <a:gd name="T17" fmla="*/ 6 h 16"/>
                  <a:gd name="T18" fmla="*/ 7 w 10"/>
                  <a:gd name="T19" fmla="*/ 8 h 16"/>
                  <a:gd name="T20" fmla="*/ 9 w 10"/>
                  <a:gd name="T21" fmla="*/ 11 h 16"/>
                  <a:gd name="T22" fmla="*/ 10 w 10"/>
                  <a:gd name="T23" fmla="*/ 14 h 16"/>
                  <a:gd name="T24" fmla="*/ 10 w 10"/>
                  <a:gd name="T25" fmla="*/ 15 h 16"/>
                  <a:gd name="T26" fmla="*/ 8 w 10"/>
                  <a:gd name="T27" fmla="*/ 16 h 16"/>
                  <a:gd name="T28" fmla="*/ 6 w 1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6">
                    <a:moveTo>
                      <a:pt x="6" y="15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7" name="Freeform 458">
                <a:extLst>
                  <a:ext uri="{FF2B5EF4-FFF2-40B4-BE49-F238E27FC236}">
                    <a16:creationId xmlns:a16="http://schemas.microsoft.com/office/drawing/2014/main" id="{3FD6ACB0-8E46-478F-94B2-A81BB1CA0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08"/>
                <a:ext cx="0" cy="1"/>
              </a:xfrm>
              <a:custGeom>
                <a:avLst/>
                <a:gdLst>
                  <a:gd name="T0" fmla="*/ 4 w 9"/>
                  <a:gd name="T1" fmla="*/ 7 h 11"/>
                  <a:gd name="T2" fmla="*/ 3 w 9"/>
                  <a:gd name="T3" fmla="*/ 4 h 11"/>
                  <a:gd name="T4" fmla="*/ 2 w 9"/>
                  <a:gd name="T5" fmla="*/ 2 h 11"/>
                  <a:gd name="T6" fmla="*/ 2 w 9"/>
                  <a:gd name="T7" fmla="*/ 0 h 11"/>
                  <a:gd name="T8" fmla="*/ 3 w 9"/>
                  <a:gd name="T9" fmla="*/ 0 h 11"/>
                  <a:gd name="T10" fmla="*/ 5 w 9"/>
                  <a:gd name="T11" fmla="*/ 0 h 11"/>
                  <a:gd name="T12" fmla="*/ 6 w 9"/>
                  <a:gd name="T13" fmla="*/ 2 h 11"/>
                  <a:gd name="T14" fmla="*/ 7 w 9"/>
                  <a:gd name="T15" fmla="*/ 4 h 11"/>
                  <a:gd name="T16" fmla="*/ 7 w 9"/>
                  <a:gd name="T17" fmla="*/ 6 h 11"/>
                  <a:gd name="T18" fmla="*/ 8 w 9"/>
                  <a:gd name="T19" fmla="*/ 7 h 11"/>
                  <a:gd name="T20" fmla="*/ 8 w 9"/>
                  <a:gd name="T21" fmla="*/ 9 h 11"/>
                  <a:gd name="T22" fmla="*/ 9 w 9"/>
                  <a:gd name="T23" fmla="*/ 11 h 11"/>
                  <a:gd name="T24" fmla="*/ 7 w 9"/>
                  <a:gd name="T25" fmla="*/ 11 h 11"/>
                  <a:gd name="T26" fmla="*/ 5 w 9"/>
                  <a:gd name="T27" fmla="*/ 11 h 11"/>
                  <a:gd name="T28" fmla="*/ 3 w 9"/>
                  <a:gd name="T29" fmla="*/ 11 h 11"/>
                  <a:gd name="T30" fmla="*/ 1 w 9"/>
                  <a:gd name="T31" fmla="*/ 11 h 11"/>
                  <a:gd name="T32" fmla="*/ 1 w 9"/>
                  <a:gd name="T33" fmla="*/ 9 h 11"/>
                  <a:gd name="T34" fmla="*/ 0 w 9"/>
                  <a:gd name="T35" fmla="*/ 7 h 11"/>
                  <a:gd name="T36" fmla="*/ 2 w 9"/>
                  <a:gd name="T37" fmla="*/ 7 h 11"/>
                  <a:gd name="T38" fmla="*/ 4 w 9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8" name="Freeform 459">
                <a:extLst>
                  <a:ext uri="{FF2B5EF4-FFF2-40B4-BE49-F238E27FC236}">
                    <a16:creationId xmlns:a16="http://schemas.microsoft.com/office/drawing/2014/main" id="{01F06B4D-9B8E-451E-8727-F0751AB8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06"/>
                <a:ext cx="2" cy="2"/>
              </a:xfrm>
              <a:custGeom>
                <a:avLst/>
                <a:gdLst>
                  <a:gd name="T0" fmla="*/ 3 w 21"/>
                  <a:gd name="T1" fmla="*/ 25 h 30"/>
                  <a:gd name="T2" fmla="*/ 1 w 21"/>
                  <a:gd name="T3" fmla="*/ 18 h 30"/>
                  <a:gd name="T4" fmla="*/ 0 w 21"/>
                  <a:gd name="T5" fmla="*/ 14 h 30"/>
                  <a:gd name="T6" fmla="*/ 4 w 21"/>
                  <a:gd name="T7" fmla="*/ 15 h 30"/>
                  <a:gd name="T8" fmla="*/ 6 w 21"/>
                  <a:gd name="T9" fmla="*/ 15 h 30"/>
                  <a:gd name="T10" fmla="*/ 8 w 21"/>
                  <a:gd name="T11" fmla="*/ 15 h 30"/>
                  <a:gd name="T12" fmla="*/ 10 w 21"/>
                  <a:gd name="T13" fmla="*/ 15 h 30"/>
                  <a:gd name="T14" fmla="*/ 12 w 21"/>
                  <a:gd name="T15" fmla="*/ 15 h 30"/>
                  <a:gd name="T16" fmla="*/ 11 w 21"/>
                  <a:gd name="T17" fmla="*/ 13 h 30"/>
                  <a:gd name="T18" fmla="*/ 10 w 21"/>
                  <a:gd name="T19" fmla="*/ 10 h 30"/>
                  <a:gd name="T20" fmla="*/ 12 w 21"/>
                  <a:gd name="T21" fmla="*/ 10 h 30"/>
                  <a:gd name="T22" fmla="*/ 14 w 21"/>
                  <a:gd name="T23" fmla="*/ 10 h 30"/>
                  <a:gd name="T24" fmla="*/ 12 w 21"/>
                  <a:gd name="T25" fmla="*/ 3 h 30"/>
                  <a:gd name="T26" fmla="*/ 12 w 21"/>
                  <a:gd name="T27" fmla="*/ 1 h 30"/>
                  <a:gd name="T28" fmla="*/ 11 w 21"/>
                  <a:gd name="T29" fmla="*/ 0 h 30"/>
                  <a:gd name="T30" fmla="*/ 13 w 21"/>
                  <a:gd name="T31" fmla="*/ 0 h 30"/>
                  <a:gd name="T32" fmla="*/ 15 w 21"/>
                  <a:gd name="T33" fmla="*/ 0 h 30"/>
                  <a:gd name="T34" fmla="*/ 17 w 21"/>
                  <a:gd name="T35" fmla="*/ 1 h 30"/>
                  <a:gd name="T36" fmla="*/ 17 w 21"/>
                  <a:gd name="T37" fmla="*/ 3 h 30"/>
                  <a:gd name="T38" fmla="*/ 19 w 21"/>
                  <a:gd name="T39" fmla="*/ 10 h 30"/>
                  <a:gd name="T40" fmla="*/ 20 w 21"/>
                  <a:gd name="T41" fmla="*/ 15 h 30"/>
                  <a:gd name="T42" fmla="*/ 21 w 21"/>
                  <a:gd name="T43" fmla="*/ 17 h 30"/>
                  <a:gd name="T44" fmla="*/ 21 w 21"/>
                  <a:gd name="T45" fmla="*/ 19 h 30"/>
                  <a:gd name="T46" fmla="*/ 19 w 21"/>
                  <a:gd name="T47" fmla="*/ 19 h 30"/>
                  <a:gd name="T48" fmla="*/ 17 w 21"/>
                  <a:gd name="T49" fmla="*/ 19 h 30"/>
                  <a:gd name="T50" fmla="*/ 13 w 21"/>
                  <a:gd name="T51" fmla="*/ 18 h 30"/>
                  <a:gd name="T52" fmla="*/ 11 w 21"/>
                  <a:gd name="T53" fmla="*/ 18 h 30"/>
                  <a:gd name="T54" fmla="*/ 9 w 21"/>
                  <a:gd name="T55" fmla="*/ 18 h 30"/>
                  <a:gd name="T56" fmla="*/ 9 w 21"/>
                  <a:gd name="T57" fmla="*/ 20 h 30"/>
                  <a:gd name="T58" fmla="*/ 10 w 21"/>
                  <a:gd name="T59" fmla="*/ 22 h 30"/>
                  <a:gd name="T60" fmla="*/ 11 w 21"/>
                  <a:gd name="T61" fmla="*/ 25 h 30"/>
                  <a:gd name="T62" fmla="*/ 7 w 21"/>
                  <a:gd name="T63" fmla="*/ 25 h 30"/>
                  <a:gd name="T64" fmla="*/ 8 w 21"/>
                  <a:gd name="T65" fmla="*/ 27 h 30"/>
                  <a:gd name="T66" fmla="*/ 8 w 21"/>
                  <a:gd name="T67" fmla="*/ 30 h 30"/>
                  <a:gd name="T68" fmla="*/ 6 w 21"/>
                  <a:gd name="T69" fmla="*/ 30 h 30"/>
                  <a:gd name="T70" fmla="*/ 4 w 21"/>
                  <a:gd name="T71" fmla="*/ 30 h 30"/>
                  <a:gd name="T72" fmla="*/ 4 w 21"/>
                  <a:gd name="T73" fmla="*/ 27 h 30"/>
                  <a:gd name="T74" fmla="*/ 3 w 21"/>
                  <a:gd name="T7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30">
                    <a:moveTo>
                      <a:pt x="3" y="25"/>
                    </a:moveTo>
                    <a:lnTo>
                      <a:pt x="1" y="18"/>
                    </a:lnTo>
                    <a:lnTo>
                      <a:pt x="0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9" y="10"/>
                    </a:lnTo>
                    <a:lnTo>
                      <a:pt x="20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3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9" name="Freeform 460">
                <a:extLst>
                  <a:ext uri="{FF2B5EF4-FFF2-40B4-BE49-F238E27FC236}">
                    <a16:creationId xmlns:a16="http://schemas.microsoft.com/office/drawing/2014/main" id="{3CCD8AA1-0D24-4C66-900C-DC77FD5B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2" y="2803"/>
                <a:ext cx="1" cy="1"/>
              </a:xfrm>
              <a:custGeom>
                <a:avLst/>
                <a:gdLst>
                  <a:gd name="T0" fmla="*/ 11 w 11"/>
                  <a:gd name="T1" fmla="*/ 13 h 13"/>
                  <a:gd name="T2" fmla="*/ 6 w 11"/>
                  <a:gd name="T3" fmla="*/ 12 h 13"/>
                  <a:gd name="T4" fmla="*/ 4 w 11"/>
                  <a:gd name="T5" fmla="*/ 12 h 13"/>
                  <a:gd name="T6" fmla="*/ 2 w 11"/>
                  <a:gd name="T7" fmla="*/ 12 h 13"/>
                  <a:gd name="T8" fmla="*/ 2 w 11"/>
                  <a:gd name="T9" fmla="*/ 10 h 13"/>
                  <a:gd name="T10" fmla="*/ 2 w 11"/>
                  <a:gd name="T11" fmla="*/ 8 h 13"/>
                  <a:gd name="T12" fmla="*/ 1 w 11"/>
                  <a:gd name="T13" fmla="*/ 5 h 13"/>
                  <a:gd name="T14" fmla="*/ 0 w 11"/>
                  <a:gd name="T15" fmla="*/ 2 h 13"/>
                  <a:gd name="T16" fmla="*/ 0 w 11"/>
                  <a:gd name="T17" fmla="*/ 0 h 13"/>
                  <a:gd name="T18" fmla="*/ 2 w 11"/>
                  <a:gd name="T19" fmla="*/ 0 h 13"/>
                  <a:gd name="T20" fmla="*/ 4 w 11"/>
                  <a:gd name="T21" fmla="*/ 0 h 13"/>
                  <a:gd name="T22" fmla="*/ 4 w 11"/>
                  <a:gd name="T23" fmla="*/ 2 h 13"/>
                  <a:gd name="T24" fmla="*/ 5 w 11"/>
                  <a:gd name="T25" fmla="*/ 5 h 13"/>
                  <a:gd name="T26" fmla="*/ 8 w 11"/>
                  <a:gd name="T27" fmla="*/ 5 h 13"/>
                  <a:gd name="T28" fmla="*/ 10 w 11"/>
                  <a:gd name="T29" fmla="*/ 5 h 13"/>
                  <a:gd name="T30" fmla="*/ 10 w 11"/>
                  <a:gd name="T31" fmla="*/ 7 h 13"/>
                  <a:gd name="T32" fmla="*/ 10 w 11"/>
                  <a:gd name="T33" fmla="*/ 9 h 13"/>
                  <a:gd name="T34" fmla="*/ 11 w 11"/>
                  <a:gd name="T35" fmla="*/ 11 h 13"/>
                  <a:gd name="T36" fmla="*/ 11 w 11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0" name="Freeform 461">
                <a:extLst>
                  <a:ext uri="{FF2B5EF4-FFF2-40B4-BE49-F238E27FC236}">
                    <a16:creationId xmlns:a16="http://schemas.microsoft.com/office/drawing/2014/main" id="{E15979FD-C75D-4E04-811B-469F7B514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02"/>
                <a:ext cx="0" cy="1"/>
              </a:xfrm>
              <a:custGeom>
                <a:avLst/>
                <a:gdLst>
                  <a:gd name="T0" fmla="*/ 2 w 9"/>
                  <a:gd name="T1" fmla="*/ 19 h 19"/>
                  <a:gd name="T2" fmla="*/ 2 w 9"/>
                  <a:gd name="T3" fmla="*/ 15 h 19"/>
                  <a:gd name="T4" fmla="*/ 2 w 9"/>
                  <a:gd name="T5" fmla="*/ 13 h 19"/>
                  <a:gd name="T6" fmla="*/ 1 w 9"/>
                  <a:gd name="T7" fmla="*/ 11 h 19"/>
                  <a:gd name="T8" fmla="*/ 1 w 9"/>
                  <a:gd name="T9" fmla="*/ 9 h 19"/>
                  <a:gd name="T10" fmla="*/ 1 w 9"/>
                  <a:gd name="T11" fmla="*/ 7 h 19"/>
                  <a:gd name="T12" fmla="*/ 0 w 9"/>
                  <a:gd name="T13" fmla="*/ 6 h 19"/>
                  <a:gd name="T14" fmla="*/ 0 w 9"/>
                  <a:gd name="T15" fmla="*/ 3 h 19"/>
                  <a:gd name="T16" fmla="*/ 2 w 9"/>
                  <a:gd name="T17" fmla="*/ 3 h 19"/>
                  <a:gd name="T18" fmla="*/ 4 w 9"/>
                  <a:gd name="T19" fmla="*/ 3 h 19"/>
                  <a:gd name="T20" fmla="*/ 4 w 9"/>
                  <a:gd name="T21" fmla="*/ 1 h 19"/>
                  <a:gd name="T22" fmla="*/ 3 w 9"/>
                  <a:gd name="T23" fmla="*/ 0 h 19"/>
                  <a:gd name="T24" fmla="*/ 5 w 9"/>
                  <a:gd name="T25" fmla="*/ 0 h 19"/>
                  <a:gd name="T26" fmla="*/ 7 w 9"/>
                  <a:gd name="T27" fmla="*/ 0 h 19"/>
                  <a:gd name="T28" fmla="*/ 7 w 9"/>
                  <a:gd name="T29" fmla="*/ 2 h 19"/>
                  <a:gd name="T30" fmla="*/ 8 w 9"/>
                  <a:gd name="T31" fmla="*/ 4 h 19"/>
                  <a:gd name="T32" fmla="*/ 8 w 9"/>
                  <a:gd name="T33" fmla="*/ 7 h 19"/>
                  <a:gd name="T34" fmla="*/ 8 w 9"/>
                  <a:gd name="T35" fmla="*/ 9 h 19"/>
                  <a:gd name="T36" fmla="*/ 9 w 9"/>
                  <a:gd name="T37" fmla="*/ 11 h 19"/>
                  <a:gd name="T38" fmla="*/ 9 w 9"/>
                  <a:gd name="T39" fmla="*/ 12 h 19"/>
                  <a:gd name="T40" fmla="*/ 9 w 9"/>
                  <a:gd name="T41" fmla="*/ 14 h 19"/>
                  <a:gd name="T42" fmla="*/ 9 w 9"/>
                  <a:gd name="T43" fmla="*/ 16 h 19"/>
                  <a:gd name="T44" fmla="*/ 8 w 9"/>
                  <a:gd name="T45" fmla="*/ 16 h 19"/>
                  <a:gd name="T46" fmla="*/ 6 w 9"/>
                  <a:gd name="T47" fmla="*/ 16 h 19"/>
                  <a:gd name="T48" fmla="*/ 6 w 9"/>
                  <a:gd name="T49" fmla="*/ 17 h 19"/>
                  <a:gd name="T50" fmla="*/ 6 w 9"/>
                  <a:gd name="T51" fmla="*/ 19 h 19"/>
                  <a:gd name="T52" fmla="*/ 4 w 9"/>
                  <a:gd name="T53" fmla="*/ 19 h 19"/>
                  <a:gd name="T54" fmla="*/ 2 w 9"/>
                  <a:gd name="T5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9">
                    <a:moveTo>
                      <a:pt x="2" y="19"/>
                    </a:moveTo>
                    <a:lnTo>
                      <a:pt x="2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1" name="Freeform 462">
                <a:extLst>
                  <a:ext uri="{FF2B5EF4-FFF2-40B4-BE49-F238E27FC236}">
                    <a16:creationId xmlns:a16="http://schemas.microsoft.com/office/drawing/2014/main" id="{145F835C-958A-422F-884E-F2D693BC6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" y="2802"/>
                <a:ext cx="0" cy="1"/>
              </a:xfrm>
              <a:custGeom>
                <a:avLst/>
                <a:gdLst>
                  <a:gd name="T0" fmla="*/ 9 w 12"/>
                  <a:gd name="T1" fmla="*/ 17 h 17"/>
                  <a:gd name="T2" fmla="*/ 7 w 12"/>
                  <a:gd name="T3" fmla="*/ 17 h 17"/>
                  <a:gd name="T4" fmla="*/ 6 w 12"/>
                  <a:gd name="T5" fmla="*/ 16 h 17"/>
                  <a:gd name="T6" fmla="*/ 5 w 12"/>
                  <a:gd name="T7" fmla="*/ 15 h 17"/>
                  <a:gd name="T8" fmla="*/ 5 w 12"/>
                  <a:gd name="T9" fmla="*/ 13 h 17"/>
                  <a:gd name="T10" fmla="*/ 5 w 12"/>
                  <a:gd name="T11" fmla="*/ 11 h 17"/>
                  <a:gd name="T12" fmla="*/ 5 w 12"/>
                  <a:gd name="T13" fmla="*/ 9 h 17"/>
                  <a:gd name="T14" fmla="*/ 3 w 12"/>
                  <a:gd name="T15" fmla="*/ 9 h 17"/>
                  <a:gd name="T16" fmla="*/ 1 w 12"/>
                  <a:gd name="T17" fmla="*/ 8 h 17"/>
                  <a:gd name="T18" fmla="*/ 0 w 12"/>
                  <a:gd name="T19" fmla="*/ 6 h 17"/>
                  <a:gd name="T20" fmla="*/ 0 w 12"/>
                  <a:gd name="T21" fmla="*/ 5 h 17"/>
                  <a:gd name="T22" fmla="*/ 0 w 12"/>
                  <a:gd name="T23" fmla="*/ 0 h 17"/>
                  <a:gd name="T24" fmla="*/ 2 w 12"/>
                  <a:gd name="T25" fmla="*/ 0 h 17"/>
                  <a:gd name="T26" fmla="*/ 4 w 12"/>
                  <a:gd name="T27" fmla="*/ 1 h 17"/>
                  <a:gd name="T28" fmla="*/ 4 w 12"/>
                  <a:gd name="T29" fmla="*/ 4 h 17"/>
                  <a:gd name="T30" fmla="*/ 4 w 12"/>
                  <a:gd name="T31" fmla="*/ 5 h 17"/>
                  <a:gd name="T32" fmla="*/ 6 w 12"/>
                  <a:gd name="T33" fmla="*/ 6 h 17"/>
                  <a:gd name="T34" fmla="*/ 8 w 12"/>
                  <a:gd name="T35" fmla="*/ 6 h 17"/>
                  <a:gd name="T36" fmla="*/ 10 w 12"/>
                  <a:gd name="T37" fmla="*/ 7 h 17"/>
                  <a:gd name="T38" fmla="*/ 12 w 12"/>
                  <a:gd name="T39" fmla="*/ 7 h 17"/>
                  <a:gd name="T40" fmla="*/ 12 w 12"/>
                  <a:gd name="T41" fmla="*/ 9 h 17"/>
                  <a:gd name="T42" fmla="*/ 12 w 12"/>
                  <a:gd name="T43" fmla="*/ 11 h 17"/>
                  <a:gd name="T44" fmla="*/ 10 w 12"/>
                  <a:gd name="T45" fmla="*/ 10 h 17"/>
                  <a:gd name="T46" fmla="*/ 8 w 12"/>
                  <a:gd name="T47" fmla="*/ 10 h 17"/>
                  <a:gd name="T48" fmla="*/ 8 w 12"/>
                  <a:gd name="T49" fmla="*/ 12 h 17"/>
                  <a:gd name="T50" fmla="*/ 9 w 12"/>
                  <a:gd name="T51" fmla="*/ 13 h 17"/>
                  <a:gd name="T52" fmla="*/ 9 w 12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2" name="Freeform 463">
                <a:extLst>
                  <a:ext uri="{FF2B5EF4-FFF2-40B4-BE49-F238E27FC236}">
                    <a16:creationId xmlns:a16="http://schemas.microsoft.com/office/drawing/2014/main" id="{C69EF883-AC42-4196-B131-6F61F008D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01"/>
                <a:ext cx="1" cy="1"/>
              </a:xfrm>
              <a:custGeom>
                <a:avLst/>
                <a:gdLst>
                  <a:gd name="T0" fmla="*/ 9 w 9"/>
                  <a:gd name="T1" fmla="*/ 6 h 10"/>
                  <a:gd name="T2" fmla="*/ 9 w 9"/>
                  <a:gd name="T3" fmla="*/ 8 h 10"/>
                  <a:gd name="T4" fmla="*/ 9 w 9"/>
                  <a:gd name="T5" fmla="*/ 10 h 10"/>
                  <a:gd name="T6" fmla="*/ 7 w 9"/>
                  <a:gd name="T7" fmla="*/ 9 h 10"/>
                  <a:gd name="T8" fmla="*/ 5 w 9"/>
                  <a:gd name="T9" fmla="*/ 9 h 10"/>
                  <a:gd name="T10" fmla="*/ 5 w 9"/>
                  <a:gd name="T11" fmla="*/ 7 h 10"/>
                  <a:gd name="T12" fmla="*/ 5 w 9"/>
                  <a:gd name="T13" fmla="*/ 5 h 10"/>
                  <a:gd name="T14" fmla="*/ 2 w 9"/>
                  <a:gd name="T15" fmla="*/ 4 h 10"/>
                  <a:gd name="T16" fmla="*/ 1 w 9"/>
                  <a:gd name="T17" fmla="*/ 4 h 10"/>
                  <a:gd name="T18" fmla="*/ 0 w 9"/>
                  <a:gd name="T19" fmla="*/ 2 h 10"/>
                  <a:gd name="T20" fmla="*/ 0 w 9"/>
                  <a:gd name="T21" fmla="*/ 0 h 10"/>
                  <a:gd name="T22" fmla="*/ 2 w 9"/>
                  <a:gd name="T23" fmla="*/ 1 h 10"/>
                  <a:gd name="T24" fmla="*/ 5 w 9"/>
                  <a:gd name="T25" fmla="*/ 1 h 10"/>
                  <a:gd name="T26" fmla="*/ 7 w 9"/>
                  <a:gd name="T27" fmla="*/ 2 h 10"/>
                  <a:gd name="T28" fmla="*/ 8 w 9"/>
                  <a:gd name="T29" fmla="*/ 3 h 10"/>
                  <a:gd name="T30" fmla="*/ 9 w 9"/>
                  <a:gd name="T31" fmla="*/ 4 h 10"/>
                  <a:gd name="T32" fmla="*/ 9 w 9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3" name="Freeform 464">
                <a:extLst>
                  <a:ext uri="{FF2B5EF4-FFF2-40B4-BE49-F238E27FC236}">
                    <a16:creationId xmlns:a16="http://schemas.microsoft.com/office/drawing/2014/main" id="{C11F57AC-EF09-4C0D-A1C3-8AC624C451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3" y="2803"/>
                <a:ext cx="53" cy="73"/>
              </a:xfrm>
              <a:custGeom>
                <a:avLst/>
                <a:gdLst>
                  <a:gd name="T0" fmla="*/ 775 w 845"/>
                  <a:gd name="T1" fmla="*/ 107 h 1175"/>
                  <a:gd name="T2" fmla="*/ 752 w 845"/>
                  <a:gd name="T3" fmla="*/ 141 h 1175"/>
                  <a:gd name="T4" fmla="*/ 740 w 845"/>
                  <a:gd name="T5" fmla="*/ 154 h 1175"/>
                  <a:gd name="T6" fmla="*/ 647 w 845"/>
                  <a:gd name="T7" fmla="*/ 252 h 1175"/>
                  <a:gd name="T8" fmla="*/ 570 w 845"/>
                  <a:gd name="T9" fmla="*/ 371 h 1175"/>
                  <a:gd name="T10" fmla="*/ 538 w 845"/>
                  <a:gd name="T11" fmla="*/ 421 h 1175"/>
                  <a:gd name="T12" fmla="*/ 513 w 845"/>
                  <a:gd name="T13" fmla="*/ 442 h 1175"/>
                  <a:gd name="T14" fmla="*/ 384 w 845"/>
                  <a:gd name="T15" fmla="*/ 633 h 1175"/>
                  <a:gd name="T16" fmla="*/ 341 w 845"/>
                  <a:gd name="T17" fmla="*/ 663 h 1175"/>
                  <a:gd name="T18" fmla="*/ 282 w 845"/>
                  <a:gd name="T19" fmla="*/ 762 h 1175"/>
                  <a:gd name="T20" fmla="*/ 139 w 845"/>
                  <a:gd name="T21" fmla="*/ 951 h 1175"/>
                  <a:gd name="T22" fmla="*/ 79 w 845"/>
                  <a:gd name="T23" fmla="*/ 1030 h 1175"/>
                  <a:gd name="T24" fmla="*/ 38 w 845"/>
                  <a:gd name="T25" fmla="*/ 1131 h 1175"/>
                  <a:gd name="T26" fmla="*/ 387 w 845"/>
                  <a:gd name="T27" fmla="*/ 650 h 1175"/>
                  <a:gd name="T28" fmla="*/ 9 w 845"/>
                  <a:gd name="T29" fmla="*/ 1119 h 1175"/>
                  <a:gd name="T30" fmla="*/ 34 w 845"/>
                  <a:gd name="T31" fmla="*/ 1069 h 1175"/>
                  <a:gd name="T32" fmla="*/ 58 w 845"/>
                  <a:gd name="T33" fmla="*/ 1027 h 1175"/>
                  <a:gd name="T34" fmla="*/ 102 w 845"/>
                  <a:gd name="T35" fmla="*/ 982 h 1175"/>
                  <a:gd name="T36" fmla="*/ 126 w 845"/>
                  <a:gd name="T37" fmla="*/ 933 h 1175"/>
                  <a:gd name="T38" fmla="*/ 162 w 845"/>
                  <a:gd name="T39" fmla="*/ 887 h 1175"/>
                  <a:gd name="T40" fmla="*/ 200 w 845"/>
                  <a:gd name="T41" fmla="*/ 824 h 1175"/>
                  <a:gd name="T42" fmla="*/ 247 w 845"/>
                  <a:gd name="T43" fmla="*/ 773 h 1175"/>
                  <a:gd name="T44" fmla="*/ 278 w 845"/>
                  <a:gd name="T45" fmla="*/ 724 h 1175"/>
                  <a:gd name="T46" fmla="*/ 327 w 845"/>
                  <a:gd name="T47" fmla="*/ 669 h 1175"/>
                  <a:gd name="T48" fmla="*/ 360 w 845"/>
                  <a:gd name="T49" fmla="*/ 618 h 1175"/>
                  <a:gd name="T50" fmla="*/ 392 w 845"/>
                  <a:gd name="T51" fmla="*/ 572 h 1175"/>
                  <a:gd name="T52" fmla="*/ 436 w 845"/>
                  <a:gd name="T53" fmla="*/ 518 h 1175"/>
                  <a:gd name="T54" fmla="*/ 479 w 845"/>
                  <a:gd name="T55" fmla="*/ 457 h 1175"/>
                  <a:gd name="T56" fmla="*/ 517 w 845"/>
                  <a:gd name="T57" fmla="*/ 424 h 1175"/>
                  <a:gd name="T58" fmla="*/ 549 w 845"/>
                  <a:gd name="T59" fmla="*/ 357 h 1175"/>
                  <a:gd name="T60" fmla="*/ 582 w 845"/>
                  <a:gd name="T61" fmla="*/ 317 h 1175"/>
                  <a:gd name="T62" fmla="*/ 607 w 845"/>
                  <a:gd name="T63" fmla="*/ 280 h 1175"/>
                  <a:gd name="T64" fmla="*/ 644 w 845"/>
                  <a:gd name="T65" fmla="*/ 229 h 1175"/>
                  <a:gd name="T66" fmla="*/ 675 w 845"/>
                  <a:gd name="T67" fmla="*/ 171 h 1175"/>
                  <a:gd name="T68" fmla="*/ 709 w 845"/>
                  <a:gd name="T69" fmla="*/ 108 h 1175"/>
                  <a:gd name="T70" fmla="*/ 731 w 845"/>
                  <a:gd name="T71" fmla="*/ 78 h 1175"/>
                  <a:gd name="T72" fmla="*/ 785 w 845"/>
                  <a:gd name="T73" fmla="*/ 22 h 1175"/>
                  <a:gd name="T74" fmla="*/ 842 w 845"/>
                  <a:gd name="T75" fmla="*/ 19 h 1175"/>
                  <a:gd name="T76" fmla="*/ 802 w 845"/>
                  <a:gd name="T77" fmla="*/ 16 h 1175"/>
                  <a:gd name="T78" fmla="*/ 825 w 845"/>
                  <a:gd name="T79" fmla="*/ 60 h 1175"/>
                  <a:gd name="T80" fmla="*/ 791 w 845"/>
                  <a:gd name="T81" fmla="*/ 45 h 1175"/>
                  <a:gd name="T82" fmla="*/ 795 w 845"/>
                  <a:gd name="T83" fmla="*/ 86 h 1175"/>
                  <a:gd name="T84" fmla="*/ 768 w 845"/>
                  <a:gd name="T85" fmla="*/ 133 h 1175"/>
                  <a:gd name="T86" fmla="*/ 731 w 845"/>
                  <a:gd name="T87" fmla="*/ 195 h 1175"/>
                  <a:gd name="T88" fmla="*/ 701 w 845"/>
                  <a:gd name="T89" fmla="*/ 246 h 1175"/>
                  <a:gd name="T90" fmla="*/ 665 w 845"/>
                  <a:gd name="T91" fmla="*/ 305 h 1175"/>
                  <a:gd name="T92" fmla="*/ 630 w 845"/>
                  <a:gd name="T93" fmla="*/ 351 h 1175"/>
                  <a:gd name="T94" fmla="*/ 586 w 845"/>
                  <a:gd name="T95" fmla="*/ 411 h 1175"/>
                  <a:gd name="T96" fmla="*/ 562 w 845"/>
                  <a:gd name="T97" fmla="*/ 448 h 1175"/>
                  <a:gd name="T98" fmla="*/ 516 w 845"/>
                  <a:gd name="T99" fmla="*/ 500 h 1175"/>
                  <a:gd name="T100" fmla="*/ 483 w 845"/>
                  <a:gd name="T101" fmla="*/ 552 h 1175"/>
                  <a:gd name="T102" fmla="*/ 431 w 845"/>
                  <a:gd name="T103" fmla="*/ 610 h 1175"/>
                  <a:gd name="T104" fmla="*/ 396 w 845"/>
                  <a:gd name="T105" fmla="*/ 672 h 1175"/>
                  <a:gd name="T106" fmla="*/ 370 w 845"/>
                  <a:gd name="T107" fmla="*/ 709 h 1175"/>
                  <a:gd name="T108" fmla="*/ 338 w 845"/>
                  <a:gd name="T109" fmla="*/ 740 h 1175"/>
                  <a:gd name="T110" fmla="*/ 302 w 845"/>
                  <a:gd name="T111" fmla="*/ 795 h 1175"/>
                  <a:gd name="T112" fmla="*/ 255 w 845"/>
                  <a:gd name="T113" fmla="*/ 857 h 1175"/>
                  <a:gd name="T114" fmla="*/ 210 w 845"/>
                  <a:gd name="T115" fmla="*/ 912 h 1175"/>
                  <a:gd name="T116" fmla="*/ 182 w 845"/>
                  <a:gd name="T117" fmla="*/ 962 h 1175"/>
                  <a:gd name="T118" fmla="*/ 138 w 845"/>
                  <a:gd name="T119" fmla="*/ 1020 h 1175"/>
                  <a:gd name="T120" fmla="*/ 93 w 845"/>
                  <a:gd name="T121" fmla="*/ 1089 h 1175"/>
                  <a:gd name="T122" fmla="*/ 54 w 845"/>
                  <a:gd name="T123" fmla="*/ 1142 h 1175"/>
                  <a:gd name="T124" fmla="*/ 10 w 845"/>
                  <a:gd name="T125" fmla="*/ 1156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" h="1175">
                    <a:moveTo>
                      <a:pt x="760" y="78"/>
                    </a:moveTo>
                    <a:lnTo>
                      <a:pt x="762" y="78"/>
                    </a:lnTo>
                    <a:lnTo>
                      <a:pt x="764" y="78"/>
                    </a:lnTo>
                    <a:lnTo>
                      <a:pt x="764" y="75"/>
                    </a:lnTo>
                    <a:lnTo>
                      <a:pt x="763" y="73"/>
                    </a:lnTo>
                    <a:lnTo>
                      <a:pt x="767" y="73"/>
                    </a:lnTo>
                    <a:lnTo>
                      <a:pt x="766" y="70"/>
                    </a:lnTo>
                    <a:lnTo>
                      <a:pt x="765" y="68"/>
                    </a:lnTo>
                    <a:lnTo>
                      <a:pt x="765" y="66"/>
                    </a:lnTo>
                    <a:lnTo>
                      <a:pt x="767" y="66"/>
                    </a:lnTo>
                    <a:lnTo>
                      <a:pt x="769" y="66"/>
                    </a:lnTo>
                    <a:lnTo>
                      <a:pt x="773" y="67"/>
                    </a:lnTo>
                    <a:lnTo>
                      <a:pt x="775" y="67"/>
                    </a:lnTo>
                    <a:lnTo>
                      <a:pt x="777" y="67"/>
                    </a:lnTo>
                    <a:lnTo>
                      <a:pt x="777" y="65"/>
                    </a:lnTo>
                    <a:lnTo>
                      <a:pt x="776" y="63"/>
                    </a:lnTo>
                    <a:lnTo>
                      <a:pt x="775" y="58"/>
                    </a:lnTo>
                    <a:lnTo>
                      <a:pt x="773" y="51"/>
                    </a:lnTo>
                    <a:lnTo>
                      <a:pt x="773" y="49"/>
                    </a:lnTo>
                    <a:lnTo>
                      <a:pt x="771" y="48"/>
                    </a:lnTo>
                    <a:lnTo>
                      <a:pt x="769" y="48"/>
                    </a:lnTo>
                    <a:lnTo>
                      <a:pt x="767" y="48"/>
                    </a:lnTo>
                    <a:lnTo>
                      <a:pt x="768" y="49"/>
                    </a:lnTo>
                    <a:lnTo>
                      <a:pt x="768" y="51"/>
                    </a:lnTo>
                    <a:lnTo>
                      <a:pt x="770" y="58"/>
                    </a:lnTo>
                    <a:lnTo>
                      <a:pt x="768" y="58"/>
                    </a:lnTo>
                    <a:lnTo>
                      <a:pt x="766" y="58"/>
                    </a:lnTo>
                    <a:lnTo>
                      <a:pt x="767" y="61"/>
                    </a:lnTo>
                    <a:lnTo>
                      <a:pt x="768" y="63"/>
                    </a:lnTo>
                    <a:lnTo>
                      <a:pt x="766" y="63"/>
                    </a:lnTo>
                    <a:lnTo>
                      <a:pt x="764" y="63"/>
                    </a:lnTo>
                    <a:lnTo>
                      <a:pt x="762" y="63"/>
                    </a:lnTo>
                    <a:lnTo>
                      <a:pt x="760" y="63"/>
                    </a:lnTo>
                    <a:lnTo>
                      <a:pt x="756" y="62"/>
                    </a:lnTo>
                    <a:lnTo>
                      <a:pt x="757" y="66"/>
                    </a:lnTo>
                    <a:lnTo>
                      <a:pt x="759" y="73"/>
                    </a:lnTo>
                    <a:lnTo>
                      <a:pt x="760" y="75"/>
                    </a:lnTo>
                    <a:lnTo>
                      <a:pt x="760" y="78"/>
                    </a:lnTo>
                    <a:close/>
                    <a:moveTo>
                      <a:pt x="760" y="88"/>
                    </a:moveTo>
                    <a:lnTo>
                      <a:pt x="761" y="90"/>
                    </a:lnTo>
                    <a:lnTo>
                      <a:pt x="761" y="92"/>
                    </a:lnTo>
                    <a:lnTo>
                      <a:pt x="763" y="92"/>
                    </a:lnTo>
                    <a:lnTo>
                      <a:pt x="765" y="92"/>
                    </a:lnTo>
                    <a:lnTo>
                      <a:pt x="767" y="92"/>
                    </a:lnTo>
                    <a:lnTo>
                      <a:pt x="769" y="92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7" y="87"/>
                    </a:lnTo>
                    <a:lnTo>
                      <a:pt x="767" y="85"/>
                    </a:lnTo>
                    <a:lnTo>
                      <a:pt x="766" y="83"/>
                    </a:lnTo>
                    <a:lnTo>
                      <a:pt x="765" y="81"/>
                    </a:lnTo>
                    <a:lnTo>
                      <a:pt x="763" y="81"/>
                    </a:lnTo>
                    <a:lnTo>
                      <a:pt x="762" y="81"/>
                    </a:lnTo>
                    <a:lnTo>
                      <a:pt x="762" y="83"/>
                    </a:lnTo>
                    <a:lnTo>
                      <a:pt x="763" y="85"/>
                    </a:lnTo>
                    <a:lnTo>
                      <a:pt x="764" y="88"/>
                    </a:lnTo>
                    <a:lnTo>
                      <a:pt x="762" y="88"/>
                    </a:lnTo>
                    <a:lnTo>
                      <a:pt x="760" y="88"/>
                    </a:lnTo>
                    <a:close/>
                    <a:moveTo>
                      <a:pt x="780" y="111"/>
                    </a:moveTo>
                    <a:lnTo>
                      <a:pt x="780" y="110"/>
                    </a:lnTo>
                    <a:lnTo>
                      <a:pt x="779" y="107"/>
                    </a:lnTo>
                    <a:lnTo>
                      <a:pt x="777" y="104"/>
                    </a:lnTo>
                    <a:lnTo>
                      <a:pt x="777" y="102"/>
                    </a:lnTo>
                    <a:lnTo>
                      <a:pt x="776" y="100"/>
                    </a:lnTo>
                    <a:lnTo>
                      <a:pt x="776" y="98"/>
                    </a:lnTo>
                    <a:lnTo>
                      <a:pt x="775" y="97"/>
                    </a:lnTo>
                    <a:lnTo>
                      <a:pt x="773" y="96"/>
                    </a:lnTo>
                    <a:lnTo>
                      <a:pt x="770" y="96"/>
                    </a:lnTo>
                    <a:lnTo>
                      <a:pt x="774" y="103"/>
                    </a:lnTo>
                    <a:lnTo>
                      <a:pt x="775" y="107"/>
                    </a:lnTo>
                    <a:lnTo>
                      <a:pt x="776" y="111"/>
                    </a:lnTo>
                    <a:lnTo>
                      <a:pt x="778" y="112"/>
                    </a:lnTo>
                    <a:lnTo>
                      <a:pt x="780" y="111"/>
                    </a:lnTo>
                    <a:close/>
                    <a:moveTo>
                      <a:pt x="740" y="112"/>
                    </a:moveTo>
                    <a:lnTo>
                      <a:pt x="742" y="112"/>
                    </a:lnTo>
                    <a:lnTo>
                      <a:pt x="743" y="112"/>
                    </a:lnTo>
                    <a:lnTo>
                      <a:pt x="743" y="110"/>
                    </a:lnTo>
                    <a:lnTo>
                      <a:pt x="742" y="107"/>
                    </a:lnTo>
                    <a:lnTo>
                      <a:pt x="740" y="107"/>
                    </a:lnTo>
                    <a:lnTo>
                      <a:pt x="737" y="107"/>
                    </a:lnTo>
                    <a:lnTo>
                      <a:pt x="735" y="107"/>
                    </a:lnTo>
                    <a:lnTo>
                      <a:pt x="733" y="107"/>
                    </a:lnTo>
                    <a:lnTo>
                      <a:pt x="734" y="110"/>
                    </a:lnTo>
                    <a:lnTo>
                      <a:pt x="735" y="112"/>
                    </a:lnTo>
                    <a:lnTo>
                      <a:pt x="735" y="114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41" y="115"/>
                    </a:lnTo>
                    <a:lnTo>
                      <a:pt x="740" y="113"/>
                    </a:lnTo>
                    <a:lnTo>
                      <a:pt x="740" y="112"/>
                    </a:lnTo>
                    <a:close/>
                    <a:moveTo>
                      <a:pt x="760" y="111"/>
                    </a:moveTo>
                    <a:lnTo>
                      <a:pt x="751" y="111"/>
                    </a:lnTo>
                    <a:lnTo>
                      <a:pt x="752" y="113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7" y="115"/>
                    </a:lnTo>
                    <a:lnTo>
                      <a:pt x="759" y="115"/>
                    </a:lnTo>
                    <a:lnTo>
                      <a:pt x="761" y="115"/>
                    </a:lnTo>
                    <a:lnTo>
                      <a:pt x="763" y="115"/>
                    </a:lnTo>
                    <a:lnTo>
                      <a:pt x="765" y="115"/>
                    </a:lnTo>
                    <a:lnTo>
                      <a:pt x="764" y="113"/>
                    </a:lnTo>
                    <a:lnTo>
                      <a:pt x="764" y="111"/>
                    </a:lnTo>
                    <a:lnTo>
                      <a:pt x="760" y="111"/>
                    </a:lnTo>
                    <a:close/>
                    <a:moveTo>
                      <a:pt x="735" y="134"/>
                    </a:moveTo>
                    <a:lnTo>
                      <a:pt x="734" y="132"/>
                    </a:lnTo>
                    <a:lnTo>
                      <a:pt x="734" y="130"/>
                    </a:lnTo>
                    <a:lnTo>
                      <a:pt x="732" y="130"/>
                    </a:lnTo>
                    <a:lnTo>
                      <a:pt x="730" y="131"/>
                    </a:lnTo>
                    <a:lnTo>
                      <a:pt x="730" y="132"/>
                    </a:lnTo>
                    <a:lnTo>
                      <a:pt x="731" y="134"/>
                    </a:lnTo>
                    <a:lnTo>
                      <a:pt x="729" y="134"/>
                    </a:lnTo>
                    <a:lnTo>
                      <a:pt x="727" y="134"/>
                    </a:lnTo>
                    <a:lnTo>
                      <a:pt x="725" y="134"/>
                    </a:lnTo>
                    <a:lnTo>
                      <a:pt x="723" y="134"/>
                    </a:lnTo>
                    <a:lnTo>
                      <a:pt x="724" y="136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9" y="138"/>
                    </a:lnTo>
                    <a:lnTo>
                      <a:pt x="731" y="138"/>
                    </a:lnTo>
                    <a:lnTo>
                      <a:pt x="732" y="138"/>
                    </a:lnTo>
                    <a:lnTo>
                      <a:pt x="732" y="136"/>
                    </a:lnTo>
                    <a:lnTo>
                      <a:pt x="731" y="134"/>
                    </a:lnTo>
                    <a:lnTo>
                      <a:pt x="733" y="134"/>
                    </a:lnTo>
                    <a:lnTo>
                      <a:pt x="735" y="134"/>
                    </a:lnTo>
                    <a:close/>
                    <a:moveTo>
                      <a:pt x="758" y="137"/>
                    </a:moveTo>
                    <a:lnTo>
                      <a:pt x="757" y="135"/>
                    </a:lnTo>
                    <a:lnTo>
                      <a:pt x="756" y="133"/>
                    </a:lnTo>
                    <a:lnTo>
                      <a:pt x="756" y="132"/>
                    </a:lnTo>
                    <a:lnTo>
                      <a:pt x="754" y="130"/>
                    </a:lnTo>
                    <a:lnTo>
                      <a:pt x="752" y="130"/>
                    </a:lnTo>
                    <a:lnTo>
                      <a:pt x="750" y="130"/>
                    </a:lnTo>
                    <a:lnTo>
                      <a:pt x="751" y="132"/>
                    </a:lnTo>
                    <a:lnTo>
                      <a:pt x="751" y="134"/>
                    </a:lnTo>
                    <a:lnTo>
                      <a:pt x="752" y="135"/>
                    </a:lnTo>
                    <a:lnTo>
                      <a:pt x="753" y="137"/>
                    </a:lnTo>
                    <a:lnTo>
                      <a:pt x="751" y="137"/>
                    </a:lnTo>
                    <a:lnTo>
                      <a:pt x="749" y="137"/>
                    </a:lnTo>
                    <a:lnTo>
                      <a:pt x="749" y="139"/>
                    </a:lnTo>
                    <a:lnTo>
                      <a:pt x="750" y="141"/>
                    </a:lnTo>
                    <a:lnTo>
                      <a:pt x="752" y="141"/>
                    </a:lnTo>
                    <a:lnTo>
                      <a:pt x="754" y="140"/>
                    </a:lnTo>
                    <a:lnTo>
                      <a:pt x="753" y="139"/>
                    </a:lnTo>
                    <a:lnTo>
                      <a:pt x="753" y="137"/>
                    </a:lnTo>
                    <a:lnTo>
                      <a:pt x="756" y="137"/>
                    </a:lnTo>
                    <a:lnTo>
                      <a:pt x="758" y="137"/>
                    </a:lnTo>
                    <a:close/>
                    <a:moveTo>
                      <a:pt x="714" y="154"/>
                    </a:moveTo>
                    <a:lnTo>
                      <a:pt x="715" y="155"/>
                    </a:lnTo>
                    <a:lnTo>
                      <a:pt x="715" y="157"/>
                    </a:lnTo>
                    <a:lnTo>
                      <a:pt x="717" y="157"/>
                    </a:lnTo>
                    <a:lnTo>
                      <a:pt x="719" y="157"/>
                    </a:lnTo>
                    <a:lnTo>
                      <a:pt x="718" y="155"/>
                    </a:lnTo>
                    <a:lnTo>
                      <a:pt x="718" y="153"/>
                    </a:lnTo>
                    <a:lnTo>
                      <a:pt x="716" y="154"/>
                    </a:lnTo>
                    <a:lnTo>
                      <a:pt x="714" y="154"/>
                    </a:lnTo>
                    <a:lnTo>
                      <a:pt x="713" y="152"/>
                    </a:lnTo>
                    <a:lnTo>
                      <a:pt x="712" y="150"/>
                    </a:lnTo>
                    <a:lnTo>
                      <a:pt x="714" y="150"/>
                    </a:lnTo>
                    <a:lnTo>
                      <a:pt x="716" y="150"/>
                    </a:lnTo>
                    <a:lnTo>
                      <a:pt x="716" y="148"/>
                    </a:lnTo>
                    <a:lnTo>
                      <a:pt x="715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8" y="145"/>
                    </a:lnTo>
                    <a:lnTo>
                      <a:pt x="717" y="142"/>
                    </a:lnTo>
                    <a:lnTo>
                      <a:pt x="715" y="142"/>
                    </a:lnTo>
                    <a:lnTo>
                      <a:pt x="714" y="142"/>
                    </a:lnTo>
                    <a:lnTo>
                      <a:pt x="714" y="145"/>
                    </a:lnTo>
                    <a:lnTo>
                      <a:pt x="715" y="146"/>
                    </a:lnTo>
                    <a:lnTo>
                      <a:pt x="713" y="147"/>
                    </a:lnTo>
                    <a:lnTo>
                      <a:pt x="711" y="147"/>
                    </a:lnTo>
                    <a:lnTo>
                      <a:pt x="709" y="147"/>
                    </a:lnTo>
                    <a:lnTo>
                      <a:pt x="707" y="147"/>
                    </a:lnTo>
                    <a:lnTo>
                      <a:pt x="708" y="149"/>
                    </a:lnTo>
                    <a:lnTo>
                      <a:pt x="709" y="150"/>
                    </a:lnTo>
                    <a:lnTo>
                      <a:pt x="707" y="150"/>
                    </a:lnTo>
                    <a:lnTo>
                      <a:pt x="704" y="151"/>
                    </a:lnTo>
                    <a:lnTo>
                      <a:pt x="704" y="152"/>
                    </a:lnTo>
                    <a:lnTo>
                      <a:pt x="705" y="154"/>
                    </a:lnTo>
                    <a:lnTo>
                      <a:pt x="707" y="156"/>
                    </a:lnTo>
                    <a:lnTo>
                      <a:pt x="708" y="158"/>
                    </a:lnTo>
                    <a:lnTo>
                      <a:pt x="709" y="157"/>
                    </a:lnTo>
                    <a:lnTo>
                      <a:pt x="711" y="157"/>
                    </a:lnTo>
                    <a:lnTo>
                      <a:pt x="711" y="156"/>
                    </a:lnTo>
                    <a:lnTo>
                      <a:pt x="710" y="154"/>
                    </a:lnTo>
                    <a:lnTo>
                      <a:pt x="712" y="154"/>
                    </a:lnTo>
                    <a:lnTo>
                      <a:pt x="714" y="154"/>
                    </a:lnTo>
                    <a:close/>
                    <a:moveTo>
                      <a:pt x="740" y="156"/>
                    </a:moveTo>
                    <a:lnTo>
                      <a:pt x="738" y="156"/>
                    </a:lnTo>
                    <a:lnTo>
                      <a:pt x="736" y="156"/>
                    </a:lnTo>
                    <a:lnTo>
                      <a:pt x="736" y="158"/>
                    </a:lnTo>
                    <a:lnTo>
                      <a:pt x="737" y="161"/>
                    </a:lnTo>
                    <a:lnTo>
                      <a:pt x="740" y="161"/>
                    </a:lnTo>
                    <a:lnTo>
                      <a:pt x="742" y="160"/>
                    </a:lnTo>
                    <a:lnTo>
                      <a:pt x="741" y="158"/>
                    </a:lnTo>
                    <a:lnTo>
                      <a:pt x="740" y="156"/>
                    </a:lnTo>
                    <a:lnTo>
                      <a:pt x="742" y="156"/>
                    </a:lnTo>
                    <a:lnTo>
                      <a:pt x="744" y="156"/>
                    </a:lnTo>
                    <a:lnTo>
                      <a:pt x="744" y="154"/>
                    </a:lnTo>
                    <a:lnTo>
                      <a:pt x="743" y="152"/>
                    </a:lnTo>
                    <a:lnTo>
                      <a:pt x="742" y="151"/>
                    </a:lnTo>
                    <a:lnTo>
                      <a:pt x="741" y="149"/>
                    </a:lnTo>
                    <a:lnTo>
                      <a:pt x="740" y="149"/>
                    </a:lnTo>
                    <a:lnTo>
                      <a:pt x="737" y="149"/>
                    </a:lnTo>
                    <a:lnTo>
                      <a:pt x="735" y="149"/>
                    </a:lnTo>
                    <a:lnTo>
                      <a:pt x="733" y="149"/>
                    </a:lnTo>
                    <a:lnTo>
                      <a:pt x="733" y="151"/>
                    </a:lnTo>
                    <a:lnTo>
                      <a:pt x="734" y="153"/>
                    </a:lnTo>
                    <a:lnTo>
                      <a:pt x="736" y="153"/>
                    </a:lnTo>
                    <a:lnTo>
                      <a:pt x="738" y="152"/>
                    </a:lnTo>
                    <a:lnTo>
                      <a:pt x="740" y="154"/>
                    </a:lnTo>
                    <a:lnTo>
                      <a:pt x="740" y="156"/>
                    </a:lnTo>
                    <a:close/>
                    <a:moveTo>
                      <a:pt x="673" y="236"/>
                    </a:moveTo>
                    <a:lnTo>
                      <a:pt x="675" y="236"/>
                    </a:lnTo>
                    <a:lnTo>
                      <a:pt x="676" y="236"/>
                    </a:lnTo>
                    <a:lnTo>
                      <a:pt x="676" y="234"/>
                    </a:lnTo>
                    <a:lnTo>
                      <a:pt x="675" y="232"/>
                    </a:lnTo>
                    <a:lnTo>
                      <a:pt x="673" y="232"/>
                    </a:lnTo>
                    <a:lnTo>
                      <a:pt x="670" y="232"/>
                    </a:lnTo>
                    <a:lnTo>
                      <a:pt x="668" y="232"/>
                    </a:lnTo>
                    <a:lnTo>
                      <a:pt x="666" y="233"/>
                    </a:lnTo>
                    <a:lnTo>
                      <a:pt x="667" y="234"/>
                    </a:lnTo>
                    <a:lnTo>
                      <a:pt x="668" y="236"/>
                    </a:lnTo>
                    <a:lnTo>
                      <a:pt x="666" y="236"/>
                    </a:lnTo>
                    <a:lnTo>
                      <a:pt x="664" y="236"/>
                    </a:lnTo>
                    <a:lnTo>
                      <a:pt x="664" y="238"/>
                    </a:lnTo>
                    <a:lnTo>
                      <a:pt x="665" y="240"/>
                    </a:lnTo>
                    <a:lnTo>
                      <a:pt x="667" y="240"/>
                    </a:lnTo>
                    <a:lnTo>
                      <a:pt x="669" y="240"/>
                    </a:lnTo>
                    <a:lnTo>
                      <a:pt x="668" y="238"/>
                    </a:lnTo>
                    <a:lnTo>
                      <a:pt x="668" y="236"/>
                    </a:lnTo>
                    <a:lnTo>
                      <a:pt x="670" y="236"/>
                    </a:lnTo>
                    <a:lnTo>
                      <a:pt x="673" y="236"/>
                    </a:lnTo>
                    <a:close/>
                    <a:moveTo>
                      <a:pt x="696" y="242"/>
                    </a:moveTo>
                    <a:lnTo>
                      <a:pt x="694" y="238"/>
                    </a:lnTo>
                    <a:lnTo>
                      <a:pt x="693" y="235"/>
                    </a:lnTo>
                    <a:lnTo>
                      <a:pt x="691" y="231"/>
                    </a:lnTo>
                    <a:lnTo>
                      <a:pt x="691" y="229"/>
                    </a:lnTo>
                    <a:lnTo>
                      <a:pt x="690" y="228"/>
                    </a:lnTo>
                    <a:lnTo>
                      <a:pt x="687" y="228"/>
                    </a:lnTo>
                    <a:lnTo>
                      <a:pt x="685" y="228"/>
                    </a:lnTo>
                    <a:lnTo>
                      <a:pt x="684" y="225"/>
                    </a:lnTo>
                    <a:lnTo>
                      <a:pt x="684" y="223"/>
                    </a:lnTo>
                    <a:lnTo>
                      <a:pt x="683" y="222"/>
                    </a:lnTo>
                    <a:lnTo>
                      <a:pt x="682" y="220"/>
                    </a:lnTo>
                    <a:lnTo>
                      <a:pt x="680" y="220"/>
                    </a:lnTo>
                    <a:lnTo>
                      <a:pt x="678" y="220"/>
                    </a:lnTo>
                    <a:lnTo>
                      <a:pt x="678" y="219"/>
                    </a:lnTo>
                    <a:lnTo>
                      <a:pt x="677" y="217"/>
                    </a:lnTo>
                    <a:lnTo>
                      <a:pt x="675" y="217"/>
                    </a:lnTo>
                    <a:lnTo>
                      <a:pt x="673" y="217"/>
                    </a:lnTo>
                    <a:lnTo>
                      <a:pt x="674" y="219"/>
                    </a:lnTo>
                    <a:lnTo>
                      <a:pt x="675" y="220"/>
                    </a:lnTo>
                    <a:lnTo>
                      <a:pt x="677" y="220"/>
                    </a:lnTo>
                    <a:lnTo>
                      <a:pt x="678" y="220"/>
                    </a:lnTo>
                    <a:lnTo>
                      <a:pt x="679" y="222"/>
                    </a:lnTo>
                    <a:lnTo>
                      <a:pt x="680" y="224"/>
                    </a:lnTo>
                    <a:lnTo>
                      <a:pt x="680" y="225"/>
                    </a:lnTo>
                    <a:lnTo>
                      <a:pt x="681" y="228"/>
                    </a:lnTo>
                    <a:lnTo>
                      <a:pt x="683" y="228"/>
                    </a:lnTo>
                    <a:lnTo>
                      <a:pt x="685" y="228"/>
                    </a:lnTo>
                    <a:lnTo>
                      <a:pt x="686" y="230"/>
                    </a:lnTo>
                    <a:lnTo>
                      <a:pt x="687" y="231"/>
                    </a:lnTo>
                    <a:lnTo>
                      <a:pt x="687" y="233"/>
                    </a:lnTo>
                    <a:lnTo>
                      <a:pt x="688" y="235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5" y="237"/>
                    </a:lnTo>
                    <a:lnTo>
                      <a:pt x="686" y="239"/>
                    </a:lnTo>
                    <a:lnTo>
                      <a:pt x="687" y="242"/>
                    </a:lnTo>
                    <a:lnTo>
                      <a:pt x="696" y="242"/>
                    </a:lnTo>
                    <a:close/>
                    <a:moveTo>
                      <a:pt x="652" y="259"/>
                    </a:moveTo>
                    <a:lnTo>
                      <a:pt x="650" y="259"/>
                    </a:lnTo>
                    <a:lnTo>
                      <a:pt x="648" y="259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0" y="256"/>
                    </a:lnTo>
                    <a:lnTo>
                      <a:pt x="650" y="254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5" y="252"/>
                    </a:lnTo>
                    <a:lnTo>
                      <a:pt x="646" y="254"/>
                    </a:lnTo>
                    <a:lnTo>
                      <a:pt x="647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3" y="258"/>
                    </a:lnTo>
                    <a:lnTo>
                      <a:pt x="644" y="261"/>
                    </a:lnTo>
                    <a:lnTo>
                      <a:pt x="642" y="261"/>
                    </a:lnTo>
                    <a:lnTo>
                      <a:pt x="640" y="261"/>
                    </a:lnTo>
                    <a:lnTo>
                      <a:pt x="641" y="263"/>
                    </a:lnTo>
                    <a:lnTo>
                      <a:pt x="642" y="264"/>
                    </a:lnTo>
                    <a:lnTo>
                      <a:pt x="644" y="264"/>
                    </a:lnTo>
                    <a:lnTo>
                      <a:pt x="646" y="264"/>
                    </a:lnTo>
                    <a:lnTo>
                      <a:pt x="645" y="262"/>
                    </a:lnTo>
                    <a:lnTo>
                      <a:pt x="644" y="261"/>
                    </a:lnTo>
                    <a:lnTo>
                      <a:pt x="646" y="261"/>
                    </a:lnTo>
                    <a:lnTo>
                      <a:pt x="648" y="259"/>
                    </a:lnTo>
                    <a:lnTo>
                      <a:pt x="649" y="262"/>
                    </a:lnTo>
                    <a:lnTo>
                      <a:pt x="649" y="264"/>
                    </a:lnTo>
                    <a:lnTo>
                      <a:pt x="651" y="264"/>
                    </a:lnTo>
                    <a:lnTo>
                      <a:pt x="653" y="264"/>
                    </a:lnTo>
                    <a:lnTo>
                      <a:pt x="653" y="262"/>
                    </a:lnTo>
                    <a:lnTo>
                      <a:pt x="652" y="259"/>
                    </a:lnTo>
                    <a:close/>
                    <a:moveTo>
                      <a:pt x="630" y="302"/>
                    </a:moveTo>
                    <a:lnTo>
                      <a:pt x="629" y="302"/>
                    </a:lnTo>
                    <a:lnTo>
                      <a:pt x="627" y="302"/>
                    </a:lnTo>
                    <a:lnTo>
                      <a:pt x="626" y="300"/>
                    </a:lnTo>
                    <a:lnTo>
                      <a:pt x="625" y="299"/>
                    </a:lnTo>
                    <a:lnTo>
                      <a:pt x="623" y="299"/>
                    </a:lnTo>
                    <a:lnTo>
                      <a:pt x="620" y="299"/>
                    </a:lnTo>
                    <a:lnTo>
                      <a:pt x="620" y="297"/>
                    </a:lnTo>
                    <a:lnTo>
                      <a:pt x="619" y="295"/>
                    </a:lnTo>
                    <a:lnTo>
                      <a:pt x="617" y="295"/>
                    </a:lnTo>
                    <a:lnTo>
                      <a:pt x="615" y="295"/>
                    </a:lnTo>
                    <a:lnTo>
                      <a:pt x="616" y="297"/>
                    </a:lnTo>
                    <a:lnTo>
                      <a:pt x="617" y="299"/>
                    </a:lnTo>
                    <a:lnTo>
                      <a:pt x="618" y="299"/>
                    </a:lnTo>
                    <a:lnTo>
                      <a:pt x="620" y="299"/>
                    </a:lnTo>
                    <a:lnTo>
                      <a:pt x="621" y="300"/>
                    </a:lnTo>
                    <a:lnTo>
                      <a:pt x="623" y="302"/>
                    </a:lnTo>
                    <a:lnTo>
                      <a:pt x="625" y="302"/>
                    </a:lnTo>
                    <a:lnTo>
                      <a:pt x="627" y="302"/>
                    </a:lnTo>
                    <a:lnTo>
                      <a:pt x="627" y="304"/>
                    </a:lnTo>
                    <a:lnTo>
                      <a:pt x="628" y="306"/>
                    </a:lnTo>
                    <a:lnTo>
                      <a:pt x="630" y="306"/>
                    </a:lnTo>
                    <a:lnTo>
                      <a:pt x="632" y="306"/>
                    </a:lnTo>
                    <a:lnTo>
                      <a:pt x="631" y="304"/>
                    </a:lnTo>
                    <a:lnTo>
                      <a:pt x="630" y="302"/>
                    </a:lnTo>
                    <a:close/>
                    <a:moveTo>
                      <a:pt x="574" y="369"/>
                    </a:moveTo>
                    <a:lnTo>
                      <a:pt x="574" y="367"/>
                    </a:lnTo>
                    <a:lnTo>
                      <a:pt x="572" y="365"/>
                    </a:lnTo>
                    <a:lnTo>
                      <a:pt x="570" y="365"/>
                    </a:lnTo>
                    <a:lnTo>
                      <a:pt x="568" y="365"/>
                    </a:lnTo>
                    <a:lnTo>
                      <a:pt x="569" y="367"/>
                    </a:lnTo>
                    <a:lnTo>
                      <a:pt x="569" y="369"/>
                    </a:lnTo>
                    <a:lnTo>
                      <a:pt x="567" y="369"/>
                    </a:lnTo>
                    <a:lnTo>
                      <a:pt x="565" y="369"/>
                    </a:lnTo>
                    <a:lnTo>
                      <a:pt x="566" y="371"/>
                    </a:lnTo>
                    <a:lnTo>
                      <a:pt x="567" y="372"/>
                    </a:lnTo>
                    <a:lnTo>
                      <a:pt x="567" y="374"/>
                    </a:lnTo>
                    <a:lnTo>
                      <a:pt x="568" y="376"/>
                    </a:lnTo>
                    <a:lnTo>
                      <a:pt x="568" y="379"/>
                    </a:lnTo>
                    <a:lnTo>
                      <a:pt x="569" y="381"/>
                    </a:lnTo>
                    <a:lnTo>
                      <a:pt x="571" y="381"/>
                    </a:lnTo>
                    <a:lnTo>
                      <a:pt x="574" y="381"/>
                    </a:lnTo>
                    <a:lnTo>
                      <a:pt x="572" y="379"/>
                    </a:lnTo>
                    <a:lnTo>
                      <a:pt x="572" y="376"/>
                    </a:lnTo>
                    <a:lnTo>
                      <a:pt x="571" y="374"/>
                    </a:lnTo>
                    <a:lnTo>
                      <a:pt x="570" y="373"/>
                    </a:lnTo>
                    <a:lnTo>
                      <a:pt x="570" y="371"/>
                    </a:lnTo>
                    <a:lnTo>
                      <a:pt x="569" y="369"/>
                    </a:lnTo>
                    <a:lnTo>
                      <a:pt x="571" y="369"/>
                    </a:lnTo>
                    <a:lnTo>
                      <a:pt x="574" y="369"/>
                    </a:lnTo>
                    <a:close/>
                    <a:moveTo>
                      <a:pt x="591" y="385"/>
                    </a:moveTo>
                    <a:lnTo>
                      <a:pt x="593" y="385"/>
                    </a:lnTo>
                    <a:lnTo>
                      <a:pt x="595" y="385"/>
                    </a:lnTo>
                    <a:lnTo>
                      <a:pt x="595" y="383"/>
                    </a:lnTo>
                    <a:lnTo>
                      <a:pt x="594" y="381"/>
                    </a:lnTo>
                    <a:lnTo>
                      <a:pt x="596" y="381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7" y="378"/>
                    </a:lnTo>
                    <a:lnTo>
                      <a:pt x="596" y="373"/>
                    </a:lnTo>
                    <a:lnTo>
                      <a:pt x="587" y="373"/>
                    </a:lnTo>
                    <a:lnTo>
                      <a:pt x="588" y="376"/>
                    </a:lnTo>
                    <a:lnTo>
                      <a:pt x="590" y="381"/>
                    </a:lnTo>
                    <a:lnTo>
                      <a:pt x="591" y="383"/>
                    </a:lnTo>
                    <a:lnTo>
                      <a:pt x="591" y="385"/>
                    </a:lnTo>
                    <a:lnTo>
                      <a:pt x="588" y="385"/>
                    </a:lnTo>
                    <a:lnTo>
                      <a:pt x="586" y="384"/>
                    </a:lnTo>
                    <a:lnTo>
                      <a:pt x="587" y="386"/>
                    </a:lnTo>
                    <a:lnTo>
                      <a:pt x="588" y="388"/>
                    </a:lnTo>
                    <a:lnTo>
                      <a:pt x="590" y="388"/>
                    </a:lnTo>
                    <a:lnTo>
                      <a:pt x="592" y="388"/>
                    </a:lnTo>
                    <a:lnTo>
                      <a:pt x="592" y="386"/>
                    </a:lnTo>
                    <a:lnTo>
                      <a:pt x="591" y="385"/>
                    </a:lnTo>
                    <a:close/>
                    <a:moveTo>
                      <a:pt x="546" y="399"/>
                    </a:moveTo>
                    <a:lnTo>
                      <a:pt x="548" y="399"/>
                    </a:lnTo>
                    <a:lnTo>
                      <a:pt x="550" y="399"/>
                    </a:lnTo>
                    <a:lnTo>
                      <a:pt x="551" y="401"/>
                    </a:lnTo>
                    <a:lnTo>
                      <a:pt x="551" y="402"/>
                    </a:lnTo>
                    <a:lnTo>
                      <a:pt x="553" y="402"/>
                    </a:lnTo>
                    <a:lnTo>
                      <a:pt x="555" y="403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9" y="406"/>
                    </a:lnTo>
                    <a:lnTo>
                      <a:pt x="561" y="406"/>
                    </a:lnTo>
                    <a:lnTo>
                      <a:pt x="561" y="404"/>
                    </a:lnTo>
                    <a:lnTo>
                      <a:pt x="560" y="403"/>
                    </a:lnTo>
                    <a:lnTo>
                      <a:pt x="558" y="403"/>
                    </a:lnTo>
                    <a:lnTo>
                      <a:pt x="555" y="403"/>
                    </a:lnTo>
                    <a:lnTo>
                      <a:pt x="555" y="401"/>
                    </a:lnTo>
                    <a:lnTo>
                      <a:pt x="554" y="399"/>
                    </a:lnTo>
                    <a:lnTo>
                      <a:pt x="552" y="399"/>
                    </a:lnTo>
                    <a:lnTo>
                      <a:pt x="550" y="399"/>
                    </a:lnTo>
                    <a:lnTo>
                      <a:pt x="550" y="397"/>
                    </a:lnTo>
                    <a:lnTo>
                      <a:pt x="549" y="395"/>
                    </a:lnTo>
                    <a:lnTo>
                      <a:pt x="548" y="392"/>
                    </a:lnTo>
                    <a:lnTo>
                      <a:pt x="548" y="391"/>
                    </a:lnTo>
                    <a:lnTo>
                      <a:pt x="546" y="391"/>
                    </a:lnTo>
                    <a:lnTo>
                      <a:pt x="544" y="391"/>
                    </a:lnTo>
                    <a:lnTo>
                      <a:pt x="545" y="395"/>
                    </a:lnTo>
                    <a:lnTo>
                      <a:pt x="546" y="397"/>
                    </a:lnTo>
                    <a:lnTo>
                      <a:pt x="546" y="399"/>
                    </a:lnTo>
                    <a:lnTo>
                      <a:pt x="544" y="399"/>
                    </a:lnTo>
                    <a:lnTo>
                      <a:pt x="542" y="399"/>
                    </a:lnTo>
                    <a:lnTo>
                      <a:pt x="543" y="400"/>
                    </a:lnTo>
                    <a:lnTo>
                      <a:pt x="544" y="402"/>
                    </a:lnTo>
                    <a:lnTo>
                      <a:pt x="545" y="402"/>
                    </a:lnTo>
                    <a:lnTo>
                      <a:pt x="547" y="402"/>
                    </a:lnTo>
                    <a:lnTo>
                      <a:pt x="547" y="400"/>
                    </a:lnTo>
                    <a:lnTo>
                      <a:pt x="546" y="399"/>
                    </a:lnTo>
                    <a:close/>
                    <a:moveTo>
                      <a:pt x="545" y="421"/>
                    </a:moveTo>
                    <a:lnTo>
                      <a:pt x="545" y="419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41" y="419"/>
                    </a:lnTo>
                    <a:lnTo>
                      <a:pt x="541" y="421"/>
                    </a:lnTo>
                    <a:lnTo>
                      <a:pt x="538" y="421"/>
                    </a:lnTo>
                    <a:lnTo>
                      <a:pt x="536" y="421"/>
                    </a:lnTo>
                    <a:lnTo>
                      <a:pt x="535" y="421"/>
                    </a:lnTo>
                    <a:lnTo>
                      <a:pt x="533" y="421"/>
                    </a:lnTo>
                    <a:lnTo>
                      <a:pt x="533" y="422"/>
                    </a:lnTo>
                    <a:lnTo>
                      <a:pt x="534" y="424"/>
                    </a:lnTo>
                    <a:lnTo>
                      <a:pt x="536" y="424"/>
                    </a:lnTo>
                    <a:lnTo>
                      <a:pt x="538" y="424"/>
                    </a:lnTo>
                    <a:lnTo>
                      <a:pt x="541" y="425"/>
                    </a:lnTo>
                    <a:lnTo>
                      <a:pt x="542" y="424"/>
                    </a:lnTo>
                    <a:lnTo>
                      <a:pt x="542" y="423"/>
                    </a:lnTo>
                    <a:lnTo>
                      <a:pt x="541" y="421"/>
                    </a:lnTo>
                    <a:lnTo>
                      <a:pt x="543" y="421"/>
                    </a:lnTo>
                    <a:lnTo>
                      <a:pt x="545" y="421"/>
                    </a:lnTo>
                    <a:close/>
                    <a:moveTo>
                      <a:pt x="529" y="447"/>
                    </a:moveTo>
                    <a:lnTo>
                      <a:pt x="528" y="446"/>
                    </a:lnTo>
                    <a:lnTo>
                      <a:pt x="528" y="444"/>
                    </a:lnTo>
                    <a:lnTo>
                      <a:pt x="527" y="439"/>
                    </a:lnTo>
                    <a:lnTo>
                      <a:pt x="524" y="432"/>
                    </a:lnTo>
                    <a:lnTo>
                      <a:pt x="526" y="432"/>
                    </a:lnTo>
                    <a:lnTo>
                      <a:pt x="528" y="432"/>
                    </a:lnTo>
                    <a:lnTo>
                      <a:pt x="529" y="434"/>
                    </a:lnTo>
                    <a:lnTo>
                      <a:pt x="529" y="436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32" y="439"/>
                    </a:lnTo>
                    <a:lnTo>
                      <a:pt x="534" y="440"/>
                    </a:lnTo>
                    <a:lnTo>
                      <a:pt x="533" y="436"/>
                    </a:lnTo>
                    <a:lnTo>
                      <a:pt x="533" y="434"/>
                    </a:lnTo>
                    <a:lnTo>
                      <a:pt x="532" y="432"/>
                    </a:lnTo>
                    <a:lnTo>
                      <a:pt x="530" y="432"/>
                    </a:lnTo>
                    <a:lnTo>
                      <a:pt x="528" y="432"/>
                    </a:lnTo>
                    <a:lnTo>
                      <a:pt x="528" y="430"/>
                    </a:lnTo>
                    <a:lnTo>
                      <a:pt x="527" y="429"/>
                    </a:lnTo>
                    <a:lnTo>
                      <a:pt x="525" y="428"/>
                    </a:lnTo>
                    <a:lnTo>
                      <a:pt x="522" y="429"/>
                    </a:lnTo>
                    <a:lnTo>
                      <a:pt x="524" y="430"/>
                    </a:lnTo>
                    <a:lnTo>
                      <a:pt x="524" y="432"/>
                    </a:lnTo>
                    <a:lnTo>
                      <a:pt x="521" y="432"/>
                    </a:lnTo>
                    <a:lnTo>
                      <a:pt x="519" y="432"/>
                    </a:lnTo>
                    <a:lnTo>
                      <a:pt x="520" y="434"/>
                    </a:lnTo>
                    <a:lnTo>
                      <a:pt x="521" y="436"/>
                    </a:lnTo>
                    <a:lnTo>
                      <a:pt x="522" y="439"/>
                    </a:lnTo>
                    <a:lnTo>
                      <a:pt x="522" y="441"/>
                    </a:lnTo>
                    <a:lnTo>
                      <a:pt x="524" y="444"/>
                    </a:lnTo>
                    <a:lnTo>
                      <a:pt x="524" y="446"/>
                    </a:lnTo>
                    <a:lnTo>
                      <a:pt x="525" y="447"/>
                    </a:lnTo>
                    <a:lnTo>
                      <a:pt x="527" y="447"/>
                    </a:lnTo>
                    <a:lnTo>
                      <a:pt x="529" y="447"/>
                    </a:lnTo>
                    <a:close/>
                    <a:moveTo>
                      <a:pt x="507" y="454"/>
                    </a:moveTo>
                    <a:lnTo>
                      <a:pt x="509" y="454"/>
                    </a:lnTo>
                    <a:lnTo>
                      <a:pt x="511" y="454"/>
                    </a:lnTo>
                    <a:lnTo>
                      <a:pt x="510" y="452"/>
                    </a:lnTo>
                    <a:lnTo>
                      <a:pt x="510" y="450"/>
                    </a:lnTo>
                    <a:lnTo>
                      <a:pt x="511" y="450"/>
                    </a:lnTo>
                    <a:lnTo>
                      <a:pt x="513" y="451"/>
                    </a:lnTo>
                    <a:lnTo>
                      <a:pt x="513" y="449"/>
                    </a:lnTo>
                    <a:lnTo>
                      <a:pt x="512" y="447"/>
                    </a:lnTo>
                    <a:lnTo>
                      <a:pt x="514" y="447"/>
                    </a:lnTo>
                    <a:lnTo>
                      <a:pt x="516" y="447"/>
                    </a:lnTo>
                    <a:lnTo>
                      <a:pt x="516" y="445"/>
                    </a:lnTo>
                    <a:lnTo>
                      <a:pt x="515" y="444"/>
                    </a:lnTo>
                    <a:lnTo>
                      <a:pt x="517" y="444"/>
                    </a:lnTo>
                    <a:lnTo>
                      <a:pt x="519" y="444"/>
                    </a:lnTo>
                    <a:lnTo>
                      <a:pt x="518" y="441"/>
                    </a:lnTo>
                    <a:lnTo>
                      <a:pt x="518" y="439"/>
                    </a:lnTo>
                    <a:lnTo>
                      <a:pt x="516" y="439"/>
                    </a:lnTo>
                    <a:lnTo>
                      <a:pt x="514" y="439"/>
                    </a:lnTo>
                    <a:lnTo>
                      <a:pt x="514" y="441"/>
                    </a:lnTo>
                    <a:lnTo>
                      <a:pt x="515" y="444"/>
                    </a:lnTo>
                    <a:lnTo>
                      <a:pt x="513" y="442"/>
                    </a:lnTo>
                    <a:lnTo>
                      <a:pt x="511" y="442"/>
                    </a:lnTo>
                    <a:lnTo>
                      <a:pt x="512" y="445"/>
                    </a:lnTo>
                    <a:lnTo>
                      <a:pt x="512" y="447"/>
                    </a:lnTo>
                    <a:lnTo>
                      <a:pt x="510" y="447"/>
                    </a:lnTo>
                    <a:lnTo>
                      <a:pt x="508" y="447"/>
                    </a:lnTo>
                    <a:lnTo>
                      <a:pt x="505" y="447"/>
                    </a:lnTo>
                    <a:lnTo>
                      <a:pt x="504" y="447"/>
                    </a:lnTo>
                    <a:lnTo>
                      <a:pt x="504" y="449"/>
                    </a:lnTo>
                    <a:lnTo>
                      <a:pt x="505" y="450"/>
                    </a:lnTo>
                    <a:lnTo>
                      <a:pt x="505" y="452"/>
                    </a:lnTo>
                    <a:lnTo>
                      <a:pt x="507" y="454"/>
                    </a:lnTo>
                    <a:close/>
                    <a:moveTo>
                      <a:pt x="500" y="488"/>
                    </a:moveTo>
                    <a:lnTo>
                      <a:pt x="500" y="486"/>
                    </a:lnTo>
                    <a:lnTo>
                      <a:pt x="499" y="484"/>
                    </a:lnTo>
                    <a:lnTo>
                      <a:pt x="497" y="484"/>
                    </a:lnTo>
                    <a:lnTo>
                      <a:pt x="495" y="484"/>
                    </a:lnTo>
                    <a:lnTo>
                      <a:pt x="493" y="484"/>
                    </a:lnTo>
                    <a:lnTo>
                      <a:pt x="491" y="484"/>
                    </a:lnTo>
                    <a:lnTo>
                      <a:pt x="491" y="482"/>
                    </a:lnTo>
                    <a:lnTo>
                      <a:pt x="490" y="480"/>
                    </a:lnTo>
                    <a:lnTo>
                      <a:pt x="487" y="480"/>
                    </a:lnTo>
                    <a:lnTo>
                      <a:pt x="486" y="480"/>
                    </a:lnTo>
                    <a:lnTo>
                      <a:pt x="486" y="482"/>
                    </a:lnTo>
                    <a:lnTo>
                      <a:pt x="487" y="484"/>
                    </a:lnTo>
                    <a:lnTo>
                      <a:pt x="488" y="484"/>
                    </a:lnTo>
                    <a:lnTo>
                      <a:pt x="491" y="484"/>
                    </a:lnTo>
                    <a:lnTo>
                      <a:pt x="492" y="486"/>
                    </a:lnTo>
                    <a:lnTo>
                      <a:pt x="493" y="488"/>
                    </a:lnTo>
                    <a:lnTo>
                      <a:pt x="493" y="489"/>
                    </a:lnTo>
                    <a:lnTo>
                      <a:pt x="494" y="491"/>
                    </a:lnTo>
                    <a:lnTo>
                      <a:pt x="496" y="491"/>
                    </a:lnTo>
                    <a:lnTo>
                      <a:pt x="498" y="491"/>
                    </a:lnTo>
                    <a:lnTo>
                      <a:pt x="501" y="491"/>
                    </a:lnTo>
                    <a:lnTo>
                      <a:pt x="500" y="488"/>
                    </a:lnTo>
                    <a:close/>
                    <a:moveTo>
                      <a:pt x="467" y="551"/>
                    </a:moveTo>
                    <a:lnTo>
                      <a:pt x="465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59" y="551"/>
                    </a:lnTo>
                    <a:lnTo>
                      <a:pt x="459" y="553"/>
                    </a:lnTo>
                    <a:lnTo>
                      <a:pt x="460" y="555"/>
                    </a:lnTo>
                    <a:lnTo>
                      <a:pt x="462" y="555"/>
                    </a:lnTo>
                    <a:lnTo>
                      <a:pt x="464" y="555"/>
                    </a:lnTo>
                    <a:lnTo>
                      <a:pt x="464" y="557"/>
                    </a:lnTo>
                    <a:lnTo>
                      <a:pt x="465" y="558"/>
                    </a:lnTo>
                    <a:lnTo>
                      <a:pt x="467" y="558"/>
                    </a:lnTo>
                    <a:lnTo>
                      <a:pt x="469" y="558"/>
                    </a:lnTo>
                    <a:lnTo>
                      <a:pt x="468" y="557"/>
                    </a:lnTo>
                    <a:lnTo>
                      <a:pt x="468" y="555"/>
                    </a:lnTo>
                    <a:lnTo>
                      <a:pt x="467" y="553"/>
                    </a:lnTo>
                    <a:lnTo>
                      <a:pt x="467" y="551"/>
                    </a:lnTo>
                    <a:close/>
                    <a:moveTo>
                      <a:pt x="407" y="609"/>
                    </a:moveTo>
                    <a:lnTo>
                      <a:pt x="404" y="608"/>
                    </a:lnTo>
                    <a:lnTo>
                      <a:pt x="402" y="608"/>
                    </a:lnTo>
                    <a:lnTo>
                      <a:pt x="402" y="610"/>
                    </a:lnTo>
                    <a:lnTo>
                      <a:pt x="403" y="613"/>
                    </a:lnTo>
                    <a:lnTo>
                      <a:pt x="401" y="613"/>
                    </a:lnTo>
                    <a:lnTo>
                      <a:pt x="399" y="613"/>
                    </a:lnTo>
                    <a:lnTo>
                      <a:pt x="400" y="615"/>
                    </a:lnTo>
                    <a:lnTo>
                      <a:pt x="400" y="616"/>
                    </a:lnTo>
                    <a:lnTo>
                      <a:pt x="402" y="617"/>
                    </a:lnTo>
                    <a:lnTo>
                      <a:pt x="404" y="617"/>
                    </a:lnTo>
                    <a:lnTo>
                      <a:pt x="407" y="617"/>
                    </a:lnTo>
                    <a:lnTo>
                      <a:pt x="409" y="617"/>
                    </a:lnTo>
                    <a:lnTo>
                      <a:pt x="408" y="615"/>
                    </a:lnTo>
                    <a:lnTo>
                      <a:pt x="408" y="613"/>
                    </a:lnTo>
                    <a:lnTo>
                      <a:pt x="407" y="610"/>
                    </a:lnTo>
                    <a:lnTo>
                      <a:pt x="407" y="609"/>
                    </a:lnTo>
                    <a:close/>
                    <a:moveTo>
                      <a:pt x="384" y="631"/>
                    </a:moveTo>
                    <a:lnTo>
                      <a:pt x="384" y="633"/>
                    </a:lnTo>
                    <a:lnTo>
                      <a:pt x="385" y="634"/>
                    </a:lnTo>
                    <a:lnTo>
                      <a:pt x="385" y="636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91" y="638"/>
                    </a:lnTo>
                    <a:lnTo>
                      <a:pt x="389" y="637"/>
                    </a:lnTo>
                    <a:lnTo>
                      <a:pt x="389" y="635"/>
                    </a:lnTo>
                    <a:lnTo>
                      <a:pt x="388" y="633"/>
                    </a:lnTo>
                    <a:lnTo>
                      <a:pt x="388" y="631"/>
                    </a:lnTo>
                    <a:lnTo>
                      <a:pt x="393" y="631"/>
                    </a:lnTo>
                    <a:lnTo>
                      <a:pt x="392" y="629"/>
                    </a:lnTo>
                    <a:lnTo>
                      <a:pt x="392" y="628"/>
                    </a:lnTo>
                    <a:lnTo>
                      <a:pt x="389" y="628"/>
                    </a:lnTo>
                    <a:lnTo>
                      <a:pt x="387" y="626"/>
                    </a:lnTo>
                    <a:lnTo>
                      <a:pt x="386" y="625"/>
                    </a:lnTo>
                    <a:lnTo>
                      <a:pt x="386" y="623"/>
                    </a:lnTo>
                    <a:lnTo>
                      <a:pt x="385" y="621"/>
                    </a:lnTo>
                    <a:lnTo>
                      <a:pt x="385" y="619"/>
                    </a:lnTo>
                    <a:lnTo>
                      <a:pt x="387" y="619"/>
                    </a:lnTo>
                    <a:lnTo>
                      <a:pt x="389" y="619"/>
                    </a:lnTo>
                    <a:lnTo>
                      <a:pt x="388" y="618"/>
                    </a:lnTo>
                    <a:lnTo>
                      <a:pt x="387" y="616"/>
                    </a:lnTo>
                    <a:lnTo>
                      <a:pt x="389" y="616"/>
                    </a:lnTo>
                    <a:lnTo>
                      <a:pt x="392" y="616"/>
                    </a:lnTo>
                    <a:lnTo>
                      <a:pt x="393" y="618"/>
                    </a:lnTo>
                    <a:lnTo>
                      <a:pt x="393" y="620"/>
                    </a:lnTo>
                    <a:lnTo>
                      <a:pt x="395" y="620"/>
                    </a:lnTo>
                    <a:lnTo>
                      <a:pt x="397" y="620"/>
                    </a:lnTo>
                    <a:lnTo>
                      <a:pt x="395" y="613"/>
                    </a:lnTo>
                    <a:lnTo>
                      <a:pt x="395" y="610"/>
                    </a:lnTo>
                    <a:lnTo>
                      <a:pt x="394" y="608"/>
                    </a:lnTo>
                    <a:lnTo>
                      <a:pt x="392" y="608"/>
                    </a:lnTo>
                    <a:lnTo>
                      <a:pt x="389" y="608"/>
                    </a:lnTo>
                    <a:lnTo>
                      <a:pt x="391" y="610"/>
                    </a:lnTo>
                    <a:lnTo>
                      <a:pt x="391" y="612"/>
                    </a:lnTo>
                    <a:lnTo>
                      <a:pt x="388" y="612"/>
                    </a:lnTo>
                    <a:lnTo>
                      <a:pt x="386" y="612"/>
                    </a:lnTo>
                    <a:lnTo>
                      <a:pt x="387" y="614"/>
                    </a:lnTo>
                    <a:lnTo>
                      <a:pt x="387" y="616"/>
                    </a:lnTo>
                    <a:lnTo>
                      <a:pt x="386" y="616"/>
                    </a:lnTo>
                    <a:lnTo>
                      <a:pt x="384" y="616"/>
                    </a:lnTo>
                    <a:lnTo>
                      <a:pt x="384" y="617"/>
                    </a:lnTo>
                    <a:lnTo>
                      <a:pt x="385" y="619"/>
                    </a:lnTo>
                    <a:lnTo>
                      <a:pt x="383" y="619"/>
                    </a:lnTo>
                    <a:lnTo>
                      <a:pt x="381" y="619"/>
                    </a:lnTo>
                    <a:lnTo>
                      <a:pt x="381" y="621"/>
                    </a:lnTo>
                    <a:lnTo>
                      <a:pt x="382" y="623"/>
                    </a:lnTo>
                    <a:lnTo>
                      <a:pt x="380" y="623"/>
                    </a:lnTo>
                    <a:lnTo>
                      <a:pt x="378" y="623"/>
                    </a:lnTo>
                    <a:lnTo>
                      <a:pt x="378" y="624"/>
                    </a:lnTo>
                    <a:lnTo>
                      <a:pt x="379" y="626"/>
                    </a:lnTo>
                    <a:lnTo>
                      <a:pt x="381" y="626"/>
                    </a:lnTo>
                    <a:lnTo>
                      <a:pt x="383" y="626"/>
                    </a:lnTo>
                    <a:lnTo>
                      <a:pt x="385" y="626"/>
                    </a:lnTo>
                    <a:lnTo>
                      <a:pt x="387" y="626"/>
                    </a:lnTo>
                    <a:lnTo>
                      <a:pt x="387" y="629"/>
                    </a:lnTo>
                    <a:lnTo>
                      <a:pt x="388" y="631"/>
                    </a:lnTo>
                    <a:lnTo>
                      <a:pt x="386" y="631"/>
                    </a:lnTo>
                    <a:lnTo>
                      <a:pt x="384" y="631"/>
                    </a:lnTo>
                    <a:close/>
                    <a:moveTo>
                      <a:pt x="345" y="663"/>
                    </a:moveTo>
                    <a:lnTo>
                      <a:pt x="344" y="660"/>
                    </a:lnTo>
                    <a:lnTo>
                      <a:pt x="344" y="659"/>
                    </a:lnTo>
                    <a:lnTo>
                      <a:pt x="343" y="657"/>
                    </a:lnTo>
                    <a:lnTo>
                      <a:pt x="343" y="655"/>
                    </a:lnTo>
                    <a:lnTo>
                      <a:pt x="341" y="655"/>
                    </a:lnTo>
                    <a:lnTo>
                      <a:pt x="338" y="655"/>
                    </a:lnTo>
                    <a:lnTo>
                      <a:pt x="338" y="657"/>
                    </a:lnTo>
                    <a:lnTo>
                      <a:pt x="339" y="658"/>
                    </a:lnTo>
                    <a:lnTo>
                      <a:pt x="341" y="660"/>
                    </a:lnTo>
                    <a:lnTo>
                      <a:pt x="341" y="663"/>
                    </a:lnTo>
                    <a:lnTo>
                      <a:pt x="338" y="663"/>
                    </a:lnTo>
                    <a:lnTo>
                      <a:pt x="336" y="663"/>
                    </a:lnTo>
                    <a:lnTo>
                      <a:pt x="337" y="665"/>
                    </a:lnTo>
                    <a:lnTo>
                      <a:pt x="337" y="666"/>
                    </a:lnTo>
                    <a:lnTo>
                      <a:pt x="339" y="667"/>
                    </a:lnTo>
                    <a:lnTo>
                      <a:pt x="342" y="667"/>
                    </a:lnTo>
                    <a:lnTo>
                      <a:pt x="342" y="666"/>
                    </a:lnTo>
                    <a:lnTo>
                      <a:pt x="342" y="665"/>
                    </a:lnTo>
                    <a:lnTo>
                      <a:pt x="341" y="664"/>
                    </a:lnTo>
                    <a:lnTo>
                      <a:pt x="341" y="663"/>
                    </a:lnTo>
                    <a:lnTo>
                      <a:pt x="343" y="663"/>
                    </a:lnTo>
                    <a:lnTo>
                      <a:pt x="345" y="663"/>
                    </a:lnTo>
                    <a:lnTo>
                      <a:pt x="345" y="665"/>
                    </a:lnTo>
                    <a:lnTo>
                      <a:pt x="346" y="667"/>
                    </a:lnTo>
                    <a:lnTo>
                      <a:pt x="348" y="667"/>
                    </a:lnTo>
                    <a:lnTo>
                      <a:pt x="350" y="667"/>
                    </a:lnTo>
                    <a:lnTo>
                      <a:pt x="349" y="665"/>
                    </a:lnTo>
                    <a:lnTo>
                      <a:pt x="349" y="663"/>
                    </a:lnTo>
                    <a:lnTo>
                      <a:pt x="347" y="663"/>
                    </a:lnTo>
                    <a:lnTo>
                      <a:pt x="345" y="663"/>
                    </a:lnTo>
                    <a:close/>
                    <a:moveTo>
                      <a:pt x="342" y="692"/>
                    </a:moveTo>
                    <a:lnTo>
                      <a:pt x="339" y="692"/>
                    </a:lnTo>
                    <a:lnTo>
                      <a:pt x="337" y="692"/>
                    </a:lnTo>
                    <a:lnTo>
                      <a:pt x="336" y="690"/>
                    </a:lnTo>
                    <a:lnTo>
                      <a:pt x="336" y="689"/>
                    </a:lnTo>
                    <a:lnTo>
                      <a:pt x="334" y="688"/>
                    </a:lnTo>
                    <a:lnTo>
                      <a:pt x="332" y="688"/>
                    </a:lnTo>
                    <a:lnTo>
                      <a:pt x="331" y="687"/>
                    </a:lnTo>
                    <a:lnTo>
                      <a:pt x="331" y="685"/>
                    </a:lnTo>
                    <a:lnTo>
                      <a:pt x="329" y="685"/>
                    </a:lnTo>
                    <a:lnTo>
                      <a:pt x="327" y="685"/>
                    </a:lnTo>
                    <a:lnTo>
                      <a:pt x="328" y="686"/>
                    </a:lnTo>
                    <a:lnTo>
                      <a:pt x="328" y="688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3" y="692"/>
                    </a:lnTo>
                    <a:lnTo>
                      <a:pt x="335" y="692"/>
                    </a:lnTo>
                    <a:lnTo>
                      <a:pt x="337" y="692"/>
                    </a:lnTo>
                    <a:lnTo>
                      <a:pt x="337" y="695"/>
                    </a:lnTo>
                    <a:lnTo>
                      <a:pt x="338" y="697"/>
                    </a:lnTo>
                    <a:lnTo>
                      <a:pt x="341" y="697"/>
                    </a:lnTo>
                    <a:lnTo>
                      <a:pt x="343" y="697"/>
                    </a:lnTo>
                    <a:lnTo>
                      <a:pt x="342" y="695"/>
                    </a:lnTo>
                    <a:lnTo>
                      <a:pt x="342" y="692"/>
                    </a:lnTo>
                    <a:close/>
                    <a:moveTo>
                      <a:pt x="279" y="758"/>
                    </a:moveTo>
                    <a:lnTo>
                      <a:pt x="277" y="758"/>
                    </a:lnTo>
                    <a:lnTo>
                      <a:pt x="275" y="757"/>
                    </a:lnTo>
                    <a:lnTo>
                      <a:pt x="276" y="759"/>
                    </a:lnTo>
                    <a:lnTo>
                      <a:pt x="276" y="762"/>
                    </a:lnTo>
                    <a:lnTo>
                      <a:pt x="278" y="762"/>
                    </a:lnTo>
                    <a:lnTo>
                      <a:pt x="280" y="762"/>
                    </a:lnTo>
                    <a:lnTo>
                      <a:pt x="281" y="764"/>
                    </a:lnTo>
                    <a:lnTo>
                      <a:pt x="281" y="766"/>
                    </a:lnTo>
                    <a:lnTo>
                      <a:pt x="282" y="768"/>
                    </a:lnTo>
                    <a:lnTo>
                      <a:pt x="282" y="769"/>
                    </a:lnTo>
                    <a:lnTo>
                      <a:pt x="284" y="770"/>
                    </a:lnTo>
                    <a:lnTo>
                      <a:pt x="286" y="770"/>
                    </a:lnTo>
                    <a:lnTo>
                      <a:pt x="285" y="766"/>
                    </a:lnTo>
                    <a:lnTo>
                      <a:pt x="284" y="764"/>
                    </a:lnTo>
                    <a:lnTo>
                      <a:pt x="284" y="762"/>
                    </a:lnTo>
                    <a:lnTo>
                      <a:pt x="286" y="763"/>
                    </a:lnTo>
                    <a:lnTo>
                      <a:pt x="288" y="763"/>
                    </a:lnTo>
                    <a:lnTo>
                      <a:pt x="287" y="760"/>
                    </a:lnTo>
                    <a:lnTo>
                      <a:pt x="287" y="758"/>
                    </a:lnTo>
                    <a:lnTo>
                      <a:pt x="285" y="758"/>
                    </a:lnTo>
                    <a:lnTo>
                      <a:pt x="283" y="758"/>
                    </a:lnTo>
                    <a:lnTo>
                      <a:pt x="283" y="760"/>
                    </a:lnTo>
                    <a:lnTo>
                      <a:pt x="284" y="762"/>
                    </a:lnTo>
                    <a:lnTo>
                      <a:pt x="282" y="762"/>
                    </a:lnTo>
                    <a:lnTo>
                      <a:pt x="280" y="762"/>
                    </a:lnTo>
                    <a:lnTo>
                      <a:pt x="280" y="759"/>
                    </a:lnTo>
                    <a:lnTo>
                      <a:pt x="279" y="758"/>
                    </a:lnTo>
                    <a:close/>
                    <a:moveTo>
                      <a:pt x="208" y="834"/>
                    </a:moveTo>
                    <a:lnTo>
                      <a:pt x="210" y="835"/>
                    </a:lnTo>
                    <a:lnTo>
                      <a:pt x="212" y="835"/>
                    </a:lnTo>
                    <a:lnTo>
                      <a:pt x="211" y="833"/>
                    </a:lnTo>
                    <a:lnTo>
                      <a:pt x="211" y="831"/>
                    </a:lnTo>
                    <a:lnTo>
                      <a:pt x="209" y="831"/>
                    </a:lnTo>
                    <a:lnTo>
                      <a:pt x="206" y="831"/>
                    </a:lnTo>
                    <a:lnTo>
                      <a:pt x="204" y="831"/>
                    </a:lnTo>
                    <a:lnTo>
                      <a:pt x="202" y="831"/>
                    </a:lnTo>
                    <a:lnTo>
                      <a:pt x="203" y="832"/>
                    </a:lnTo>
                    <a:lnTo>
                      <a:pt x="203" y="834"/>
                    </a:lnTo>
                    <a:lnTo>
                      <a:pt x="201" y="834"/>
                    </a:lnTo>
                    <a:lnTo>
                      <a:pt x="199" y="834"/>
                    </a:lnTo>
                    <a:lnTo>
                      <a:pt x="200" y="836"/>
                    </a:lnTo>
                    <a:lnTo>
                      <a:pt x="200" y="838"/>
                    </a:lnTo>
                    <a:lnTo>
                      <a:pt x="202" y="838"/>
                    </a:lnTo>
                    <a:lnTo>
                      <a:pt x="204" y="838"/>
                    </a:lnTo>
                    <a:lnTo>
                      <a:pt x="204" y="836"/>
                    </a:lnTo>
                    <a:lnTo>
                      <a:pt x="203" y="834"/>
                    </a:lnTo>
                    <a:lnTo>
                      <a:pt x="205" y="834"/>
                    </a:lnTo>
                    <a:lnTo>
                      <a:pt x="208" y="834"/>
                    </a:lnTo>
                    <a:close/>
                    <a:moveTo>
                      <a:pt x="252" y="848"/>
                    </a:moveTo>
                    <a:lnTo>
                      <a:pt x="254" y="848"/>
                    </a:lnTo>
                    <a:lnTo>
                      <a:pt x="256" y="848"/>
                    </a:lnTo>
                    <a:lnTo>
                      <a:pt x="255" y="846"/>
                    </a:lnTo>
                    <a:lnTo>
                      <a:pt x="255" y="843"/>
                    </a:lnTo>
                    <a:lnTo>
                      <a:pt x="258" y="843"/>
                    </a:lnTo>
                    <a:lnTo>
                      <a:pt x="260" y="843"/>
                    </a:lnTo>
                    <a:lnTo>
                      <a:pt x="259" y="842"/>
                    </a:lnTo>
                    <a:lnTo>
                      <a:pt x="259" y="840"/>
                    </a:lnTo>
                    <a:lnTo>
                      <a:pt x="256" y="840"/>
                    </a:lnTo>
                    <a:lnTo>
                      <a:pt x="254" y="840"/>
                    </a:lnTo>
                    <a:lnTo>
                      <a:pt x="254" y="841"/>
                    </a:lnTo>
                    <a:lnTo>
                      <a:pt x="255" y="843"/>
                    </a:lnTo>
                    <a:lnTo>
                      <a:pt x="253" y="843"/>
                    </a:lnTo>
                    <a:lnTo>
                      <a:pt x="251" y="843"/>
                    </a:lnTo>
                    <a:lnTo>
                      <a:pt x="249" y="843"/>
                    </a:lnTo>
                    <a:lnTo>
                      <a:pt x="247" y="843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6" y="838"/>
                    </a:lnTo>
                    <a:lnTo>
                      <a:pt x="245" y="836"/>
                    </a:lnTo>
                    <a:lnTo>
                      <a:pt x="243" y="836"/>
                    </a:lnTo>
                    <a:lnTo>
                      <a:pt x="241" y="836"/>
                    </a:lnTo>
                    <a:lnTo>
                      <a:pt x="241" y="837"/>
                    </a:lnTo>
                    <a:lnTo>
                      <a:pt x="242" y="839"/>
                    </a:lnTo>
                    <a:lnTo>
                      <a:pt x="242" y="841"/>
                    </a:lnTo>
                    <a:lnTo>
                      <a:pt x="243" y="843"/>
                    </a:lnTo>
                    <a:lnTo>
                      <a:pt x="245" y="843"/>
                    </a:lnTo>
                    <a:lnTo>
                      <a:pt x="247" y="843"/>
                    </a:lnTo>
                    <a:lnTo>
                      <a:pt x="248" y="846"/>
                    </a:lnTo>
                    <a:lnTo>
                      <a:pt x="248" y="848"/>
                    </a:lnTo>
                    <a:lnTo>
                      <a:pt x="252" y="848"/>
                    </a:lnTo>
                    <a:close/>
                    <a:moveTo>
                      <a:pt x="148" y="964"/>
                    </a:moveTo>
                    <a:lnTo>
                      <a:pt x="147" y="962"/>
                    </a:lnTo>
                    <a:lnTo>
                      <a:pt x="147" y="960"/>
                    </a:lnTo>
                    <a:lnTo>
                      <a:pt x="145" y="960"/>
                    </a:lnTo>
                    <a:lnTo>
                      <a:pt x="143" y="960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39" y="956"/>
                    </a:lnTo>
                    <a:lnTo>
                      <a:pt x="137" y="956"/>
                    </a:lnTo>
                    <a:lnTo>
                      <a:pt x="136" y="954"/>
                    </a:lnTo>
                    <a:lnTo>
                      <a:pt x="136" y="952"/>
                    </a:lnTo>
                    <a:lnTo>
                      <a:pt x="138" y="952"/>
                    </a:lnTo>
                    <a:lnTo>
                      <a:pt x="141" y="952"/>
                    </a:lnTo>
                    <a:lnTo>
                      <a:pt x="139" y="951"/>
                    </a:lnTo>
                    <a:lnTo>
                      <a:pt x="139" y="949"/>
                    </a:lnTo>
                    <a:lnTo>
                      <a:pt x="137" y="949"/>
                    </a:lnTo>
                    <a:lnTo>
                      <a:pt x="135" y="949"/>
                    </a:lnTo>
                    <a:lnTo>
                      <a:pt x="135" y="951"/>
                    </a:lnTo>
                    <a:lnTo>
                      <a:pt x="136" y="952"/>
                    </a:lnTo>
                    <a:lnTo>
                      <a:pt x="134" y="952"/>
                    </a:lnTo>
                    <a:lnTo>
                      <a:pt x="132" y="952"/>
                    </a:lnTo>
                    <a:lnTo>
                      <a:pt x="132" y="954"/>
                    </a:lnTo>
                    <a:lnTo>
                      <a:pt x="133" y="956"/>
                    </a:lnTo>
                    <a:lnTo>
                      <a:pt x="135" y="956"/>
                    </a:lnTo>
                    <a:lnTo>
                      <a:pt x="137" y="956"/>
                    </a:lnTo>
                    <a:lnTo>
                      <a:pt x="138" y="958"/>
                    </a:lnTo>
                    <a:lnTo>
                      <a:pt x="138" y="959"/>
                    </a:lnTo>
                    <a:lnTo>
                      <a:pt x="139" y="962"/>
                    </a:lnTo>
                    <a:lnTo>
                      <a:pt x="139" y="964"/>
                    </a:lnTo>
                    <a:lnTo>
                      <a:pt x="142" y="964"/>
                    </a:lnTo>
                    <a:lnTo>
                      <a:pt x="144" y="964"/>
                    </a:lnTo>
                    <a:lnTo>
                      <a:pt x="145" y="966"/>
                    </a:lnTo>
                    <a:lnTo>
                      <a:pt x="145" y="968"/>
                    </a:lnTo>
                    <a:lnTo>
                      <a:pt x="147" y="968"/>
                    </a:lnTo>
                    <a:lnTo>
                      <a:pt x="149" y="968"/>
                    </a:lnTo>
                    <a:lnTo>
                      <a:pt x="148" y="964"/>
                    </a:lnTo>
                    <a:close/>
                    <a:moveTo>
                      <a:pt x="130" y="986"/>
                    </a:moveTo>
                    <a:lnTo>
                      <a:pt x="130" y="984"/>
                    </a:lnTo>
                    <a:lnTo>
                      <a:pt x="129" y="982"/>
                    </a:lnTo>
                    <a:lnTo>
                      <a:pt x="127" y="982"/>
                    </a:lnTo>
                    <a:lnTo>
                      <a:pt x="125" y="982"/>
                    </a:lnTo>
                    <a:lnTo>
                      <a:pt x="121" y="982"/>
                    </a:lnTo>
                    <a:lnTo>
                      <a:pt x="119" y="979"/>
                    </a:lnTo>
                    <a:lnTo>
                      <a:pt x="121" y="979"/>
                    </a:lnTo>
                    <a:lnTo>
                      <a:pt x="123" y="979"/>
                    </a:lnTo>
                    <a:lnTo>
                      <a:pt x="123" y="976"/>
                    </a:lnTo>
                    <a:lnTo>
                      <a:pt x="122" y="974"/>
                    </a:lnTo>
                    <a:lnTo>
                      <a:pt x="120" y="974"/>
                    </a:lnTo>
                    <a:lnTo>
                      <a:pt x="118" y="974"/>
                    </a:lnTo>
                    <a:lnTo>
                      <a:pt x="119" y="976"/>
                    </a:lnTo>
                    <a:lnTo>
                      <a:pt x="119" y="979"/>
                    </a:lnTo>
                    <a:lnTo>
                      <a:pt x="118" y="979"/>
                    </a:lnTo>
                    <a:lnTo>
                      <a:pt x="116" y="979"/>
                    </a:lnTo>
                    <a:lnTo>
                      <a:pt x="116" y="980"/>
                    </a:lnTo>
                    <a:lnTo>
                      <a:pt x="117" y="982"/>
                    </a:lnTo>
                    <a:lnTo>
                      <a:pt x="119" y="982"/>
                    </a:lnTo>
                    <a:lnTo>
                      <a:pt x="121" y="982"/>
                    </a:lnTo>
                    <a:lnTo>
                      <a:pt x="121" y="984"/>
                    </a:lnTo>
                    <a:lnTo>
                      <a:pt x="122" y="986"/>
                    </a:lnTo>
                    <a:lnTo>
                      <a:pt x="122" y="988"/>
                    </a:lnTo>
                    <a:lnTo>
                      <a:pt x="123" y="989"/>
                    </a:lnTo>
                    <a:lnTo>
                      <a:pt x="126" y="990"/>
                    </a:lnTo>
                    <a:lnTo>
                      <a:pt x="128" y="990"/>
                    </a:lnTo>
                    <a:lnTo>
                      <a:pt x="127" y="988"/>
                    </a:lnTo>
                    <a:lnTo>
                      <a:pt x="127" y="986"/>
                    </a:lnTo>
                    <a:lnTo>
                      <a:pt x="129" y="986"/>
                    </a:lnTo>
                    <a:lnTo>
                      <a:pt x="130" y="986"/>
                    </a:lnTo>
                    <a:close/>
                    <a:moveTo>
                      <a:pt x="87" y="1031"/>
                    </a:moveTo>
                    <a:lnTo>
                      <a:pt x="87" y="1032"/>
                    </a:lnTo>
                    <a:lnTo>
                      <a:pt x="88" y="1034"/>
                    </a:lnTo>
                    <a:lnTo>
                      <a:pt x="91" y="1034"/>
                    </a:lnTo>
                    <a:lnTo>
                      <a:pt x="93" y="1034"/>
                    </a:lnTo>
                    <a:lnTo>
                      <a:pt x="92" y="1032"/>
                    </a:lnTo>
                    <a:lnTo>
                      <a:pt x="91" y="1031"/>
                    </a:lnTo>
                    <a:lnTo>
                      <a:pt x="89" y="1031"/>
                    </a:lnTo>
                    <a:lnTo>
                      <a:pt x="87" y="1031"/>
                    </a:lnTo>
                    <a:lnTo>
                      <a:pt x="86" y="1029"/>
                    </a:lnTo>
                    <a:lnTo>
                      <a:pt x="86" y="1026"/>
                    </a:lnTo>
                    <a:lnTo>
                      <a:pt x="84" y="1026"/>
                    </a:lnTo>
                    <a:lnTo>
                      <a:pt x="82" y="1026"/>
                    </a:lnTo>
                    <a:lnTo>
                      <a:pt x="82" y="1029"/>
                    </a:lnTo>
                    <a:lnTo>
                      <a:pt x="83" y="1030"/>
                    </a:lnTo>
                    <a:lnTo>
                      <a:pt x="81" y="1030"/>
                    </a:lnTo>
                    <a:lnTo>
                      <a:pt x="79" y="1030"/>
                    </a:lnTo>
                    <a:lnTo>
                      <a:pt x="79" y="1032"/>
                    </a:lnTo>
                    <a:lnTo>
                      <a:pt x="80" y="1034"/>
                    </a:lnTo>
                    <a:lnTo>
                      <a:pt x="82" y="1034"/>
                    </a:lnTo>
                    <a:lnTo>
                      <a:pt x="84" y="1034"/>
                    </a:lnTo>
                    <a:lnTo>
                      <a:pt x="83" y="1032"/>
                    </a:lnTo>
                    <a:lnTo>
                      <a:pt x="83" y="1030"/>
                    </a:lnTo>
                    <a:lnTo>
                      <a:pt x="85" y="1030"/>
                    </a:lnTo>
                    <a:lnTo>
                      <a:pt x="87" y="1031"/>
                    </a:lnTo>
                    <a:close/>
                    <a:moveTo>
                      <a:pt x="110" y="1050"/>
                    </a:moveTo>
                    <a:lnTo>
                      <a:pt x="109" y="1046"/>
                    </a:lnTo>
                    <a:lnTo>
                      <a:pt x="108" y="1043"/>
                    </a:lnTo>
                    <a:lnTo>
                      <a:pt x="106" y="1042"/>
                    </a:lnTo>
                    <a:lnTo>
                      <a:pt x="105" y="1042"/>
                    </a:lnTo>
                    <a:lnTo>
                      <a:pt x="103" y="1042"/>
                    </a:lnTo>
                    <a:lnTo>
                      <a:pt x="101" y="1041"/>
                    </a:lnTo>
                    <a:lnTo>
                      <a:pt x="99" y="1041"/>
                    </a:lnTo>
                    <a:lnTo>
                      <a:pt x="99" y="1043"/>
                    </a:lnTo>
                    <a:lnTo>
                      <a:pt x="100" y="1046"/>
                    </a:lnTo>
                    <a:lnTo>
                      <a:pt x="101" y="1050"/>
                    </a:lnTo>
                    <a:lnTo>
                      <a:pt x="101" y="1051"/>
                    </a:lnTo>
                    <a:lnTo>
                      <a:pt x="102" y="1053"/>
                    </a:lnTo>
                    <a:lnTo>
                      <a:pt x="104" y="1053"/>
                    </a:lnTo>
                    <a:lnTo>
                      <a:pt x="106" y="1053"/>
                    </a:lnTo>
                    <a:lnTo>
                      <a:pt x="111" y="1053"/>
                    </a:lnTo>
                    <a:lnTo>
                      <a:pt x="110" y="1050"/>
                    </a:lnTo>
                    <a:close/>
                    <a:moveTo>
                      <a:pt x="43" y="1123"/>
                    </a:moveTo>
                    <a:lnTo>
                      <a:pt x="42" y="1121"/>
                    </a:lnTo>
                    <a:lnTo>
                      <a:pt x="42" y="1120"/>
                    </a:lnTo>
                    <a:lnTo>
                      <a:pt x="40" y="1116"/>
                    </a:lnTo>
                    <a:lnTo>
                      <a:pt x="32" y="1116"/>
                    </a:lnTo>
                    <a:lnTo>
                      <a:pt x="31" y="1114"/>
                    </a:lnTo>
                    <a:lnTo>
                      <a:pt x="31" y="1111"/>
                    </a:lnTo>
                    <a:lnTo>
                      <a:pt x="30" y="1109"/>
                    </a:lnTo>
                    <a:lnTo>
                      <a:pt x="30" y="1108"/>
                    </a:lnTo>
                    <a:lnTo>
                      <a:pt x="28" y="1108"/>
                    </a:lnTo>
                    <a:lnTo>
                      <a:pt x="26" y="1108"/>
                    </a:lnTo>
                    <a:lnTo>
                      <a:pt x="26" y="1109"/>
                    </a:lnTo>
                    <a:lnTo>
                      <a:pt x="27" y="1111"/>
                    </a:lnTo>
                    <a:lnTo>
                      <a:pt x="27" y="1114"/>
                    </a:lnTo>
                    <a:lnTo>
                      <a:pt x="28" y="1116"/>
                    </a:lnTo>
                    <a:lnTo>
                      <a:pt x="30" y="1116"/>
                    </a:lnTo>
                    <a:lnTo>
                      <a:pt x="32" y="1116"/>
                    </a:lnTo>
                    <a:lnTo>
                      <a:pt x="32" y="1118"/>
                    </a:lnTo>
                    <a:lnTo>
                      <a:pt x="33" y="1119"/>
                    </a:lnTo>
                    <a:lnTo>
                      <a:pt x="35" y="1119"/>
                    </a:lnTo>
                    <a:lnTo>
                      <a:pt x="37" y="1120"/>
                    </a:lnTo>
                    <a:lnTo>
                      <a:pt x="37" y="1121"/>
                    </a:lnTo>
                    <a:lnTo>
                      <a:pt x="38" y="1123"/>
                    </a:lnTo>
                    <a:lnTo>
                      <a:pt x="40" y="1123"/>
                    </a:lnTo>
                    <a:lnTo>
                      <a:pt x="43" y="1123"/>
                    </a:lnTo>
                    <a:close/>
                    <a:moveTo>
                      <a:pt x="44" y="1154"/>
                    </a:moveTo>
                    <a:lnTo>
                      <a:pt x="43" y="1152"/>
                    </a:lnTo>
                    <a:lnTo>
                      <a:pt x="43" y="1150"/>
                    </a:lnTo>
                    <a:lnTo>
                      <a:pt x="45" y="1150"/>
                    </a:lnTo>
                    <a:lnTo>
                      <a:pt x="47" y="1150"/>
                    </a:lnTo>
                    <a:lnTo>
                      <a:pt x="46" y="1148"/>
                    </a:lnTo>
                    <a:lnTo>
                      <a:pt x="46" y="1147"/>
                    </a:lnTo>
                    <a:lnTo>
                      <a:pt x="44" y="1147"/>
                    </a:lnTo>
                    <a:lnTo>
                      <a:pt x="42" y="1146"/>
                    </a:lnTo>
                    <a:lnTo>
                      <a:pt x="40" y="1144"/>
                    </a:lnTo>
                    <a:lnTo>
                      <a:pt x="40" y="1142"/>
                    </a:lnTo>
                    <a:lnTo>
                      <a:pt x="39" y="1140"/>
                    </a:lnTo>
                    <a:lnTo>
                      <a:pt x="38" y="1138"/>
                    </a:lnTo>
                    <a:lnTo>
                      <a:pt x="38" y="1137"/>
                    </a:lnTo>
                    <a:lnTo>
                      <a:pt x="37" y="1135"/>
                    </a:lnTo>
                    <a:lnTo>
                      <a:pt x="39" y="1135"/>
                    </a:lnTo>
                    <a:lnTo>
                      <a:pt x="42" y="1135"/>
                    </a:lnTo>
                    <a:lnTo>
                      <a:pt x="42" y="1133"/>
                    </a:lnTo>
                    <a:lnTo>
                      <a:pt x="40" y="1131"/>
                    </a:lnTo>
                    <a:lnTo>
                      <a:pt x="38" y="1131"/>
                    </a:lnTo>
                    <a:lnTo>
                      <a:pt x="36" y="1131"/>
                    </a:lnTo>
                    <a:lnTo>
                      <a:pt x="37" y="1133"/>
                    </a:lnTo>
                    <a:lnTo>
                      <a:pt x="37" y="1135"/>
                    </a:lnTo>
                    <a:lnTo>
                      <a:pt x="35" y="1135"/>
                    </a:lnTo>
                    <a:lnTo>
                      <a:pt x="33" y="1135"/>
                    </a:lnTo>
                    <a:lnTo>
                      <a:pt x="31" y="1134"/>
                    </a:lnTo>
                    <a:lnTo>
                      <a:pt x="30" y="1135"/>
                    </a:lnTo>
                    <a:lnTo>
                      <a:pt x="30" y="1136"/>
                    </a:lnTo>
                    <a:lnTo>
                      <a:pt x="31" y="1138"/>
                    </a:lnTo>
                    <a:lnTo>
                      <a:pt x="33" y="1138"/>
                    </a:lnTo>
                    <a:lnTo>
                      <a:pt x="35" y="1138"/>
                    </a:lnTo>
                    <a:lnTo>
                      <a:pt x="35" y="1140"/>
                    </a:lnTo>
                    <a:lnTo>
                      <a:pt x="36" y="1142"/>
                    </a:lnTo>
                    <a:lnTo>
                      <a:pt x="36" y="1144"/>
                    </a:lnTo>
                    <a:lnTo>
                      <a:pt x="37" y="1146"/>
                    </a:lnTo>
                    <a:lnTo>
                      <a:pt x="39" y="1146"/>
                    </a:lnTo>
                    <a:lnTo>
                      <a:pt x="42" y="1146"/>
                    </a:lnTo>
                    <a:lnTo>
                      <a:pt x="42" y="1148"/>
                    </a:lnTo>
                    <a:lnTo>
                      <a:pt x="43" y="1150"/>
                    </a:lnTo>
                    <a:lnTo>
                      <a:pt x="40" y="1150"/>
                    </a:lnTo>
                    <a:lnTo>
                      <a:pt x="38" y="1150"/>
                    </a:lnTo>
                    <a:lnTo>
                      <a:pt x="38" y="1152"/>
                    </a:lnTo>
                    <a:lnTo>
                      <a:pt x="39" y="1154"/>
                    </a:lnTo>
                    <a:lnTo>
                      <a:pt x="37" y="1153"/>
                    </a:lnTo>
                    <a:lnTo>
                      <a:pt x="35" y="1153"/>
                    </a:lnTo>
                    <a:lnTo>
                      <a:pt x="36" y="1155"/>
                    </a:lnTo>
                    <a:lnTo>
                      <a:pt x="36" y="1157"/>
                    </a:lnTo>
                    <a:lnTo>
                      <a:pt x="38" y="1157"/>
                    </a:lnTo>
                    <a:lnTo>
                      <a:pt x="40" y="1157"/>
                    </a:lnTo>
                    <a:lnTo>
                      <a:pt x="40" y="1155"/>
                    </a:lnTo>
                    <a:lnTo>
                      <a:pt x="39" y="1154"/>
                    </a:lnTo>
                    <a:lnTo>
                      <a:pt x="44" y="1154"/>
                    </a:lnTo>
                    <a:close/>
                    <a:moveTo>
                      <a:pt x="97" y="1060"/>
                    </a:moveTo>
                    <a:lnTo>
                      <a:pt x="98" y="1060"/>
                    </a:lnTo>
                    <a:lnTo>
                      <a:pt x="100" y="1060"/>
                    </a:lnTo>
                    <a:lnTo>
                      <a:pt x="101" y="1063"/>
                    </a:lnTo>
                    <a:lnTo>
                      <a:pt x="101" y="1065"/>
                    </a:lnTo>
                    <a:lnTo>
                      <a:pt x="100" y="1065"/>
                    </a:lnTo>
                    <a:lnTo>
                      <a:pt x="98" y="1065"/>
                    </a:lnTo>
                    <a:lnTo>
                      <a:pt x="98" y="1067"/>
                    </a:lnTo>
                    <a:lnTo>
                      <a:pt x="99" y="1068"/>
                    </a:lnTo>
                    <a:lnTo>
                      <a:pt x="101" y="1068"/>
                    </a:lnTo>
                    <a:lnTo>
                      <a:pt x="103" y="1068"/>
                    </a:lnTo>
                    <a:lnTo>
                      <a:pt x="102" y="1067"/>
                    </a:lnTo>
                    <a:lnTo>
                      <a:pt x="101" y="1065"/>
                    </a:lnTo>
                    <a:lnTo>
                      <a:pt x="103" y="1065"/>
                    </a:lnTo>
                    <a:lnTo>
                      <a:pt x="105" y="1065"/>
                    </a:lnTo>
                    <a:lnTo>
                      <a:pt x="104" y="1060"/>
                    </a:lnTo>
                    <a:lnTo>
                      <a:pt x="102" y="1060"/>
                    </a:lnTo>
                    <a:lnTo>
                      <a:pt x="100" y="1060"/>
                    </a:lnTo>
                    <a:lnTo>
                      <a:pt x="100" y="1059"/>
                    </a:lnTo>
                    <a:lnTo>
                      <a:pt x="99" y="1057"/>
                    </a:lnTo>
                    <a:lnTo>
                      <a:pt x="97" y="1057"/>
                    </a:lnTo>
                    <a:lnTo>
                      <a:pt x="95" y="1057"/>
                    </a:lnTo>
                    <a:lnTo>
                      <a:pt x="96" y="1058"/>
                    </a:lnTo>
                    <a:lnTo>
                      <a:pt x="97" y="1060"/>
                    </a:lnTo>
                    <a:close/>
                    <a:moveTo>
                      <a:pt x="397" y="662"/>
                    </a:moveTo>
                    <a:lnTo>
                      <a:pt x="399" y="662"/>
                    </a:lnTo>
                    <a:lnTo>
                      <a:pt x="401" y="662"/>
                    </a:lnTo>
                    <a:lnTo>
                      <a:pt x="401" y="659"/>
                    </a:lnTo>
                    <a:lnTo>
                      <a:pt x="400" y="657"/>
                    </a:lnTo>
                    <a:lnTo>
                      <a:pt x="400" y="656"/>
                    </a:lnTo>
                    <a:lnTo>
                      <a:pt x="399" y="654"/>
                    </a:lnTo>
                    <a:lnTo>
                      <a:pt x="397" y="654"/>
                    </a:lnTo>
                    <a:lnTo>
                      <a:pt x="395" y="654"/>
                    </a:lnTo>
                    <a:lnTo>
                      <a:pt x="393" y="654"/>
                    </a:lnTo>
                    <a:lnTo>
                      <a:pt x="391" y="653"/>
                    </a:lnTo>
                    <a:lnTo>
                      <a:pt x="391" y="652"/>
                    </a:lnTo>
                    <a:lnTo>
                      <a:pt x="389" y="650"/>
                    </a:lnTo>
                    <a:lnTo>
                      <a:pt x="387" y="650"/>
                    </a:lnTo>
                    <a:lnTo>
                      <a:pt x="385" y="650"/>
                    </a:lnTo>
                    <a:lnTo>
                      <a:pt x="386" y="651"/>
                    </a:lnTo>
                    <a:lnTo>
                      <a:pt x="386" y="653"/>
                    </a:lnTo>
                    <a:lnTo>
                      <a:pt x="388" y="653"/>
                    </a:lnTo>
                    <a:lnTo>
                      <a:pt x="391" y="653"/>
                    </a:lnTo>
                    <a:lnTo>
                      <a:pt x="392" y="655"/>
                    </a:lnTo>
                    <a:lnTo>
                      <a:pt x="392" y="657"/>
                    </a:lnTo>
                    <a:lnTo>
                      <a:pt x="393" y="659"/>
                    </a:lnTo>
                    <a:lnTo>
                      <a:pt x="393" y="662"/>
                    </a:lnTo>
                    <a:lnTo>
                      <a:pt x="394" y="664"/>
                    </a:lnTo>
                    <a:lnTo>
                      <a:pt x="394" y="665"/>
                    </a:lnTo>
                    <a:lnTo>
                      <a:pt x="396" y="665"/>
                    </a:lnTo>
                    <a:lnTo>
                      <a:pt x="398" y="665"/>
                    </a:lnTo>
                    <a:lnTo>
                      <a:pt x="398" y="664"/>
                    </a:lnTo>
                    <a:lnTo>
                      <a:pt x="397" y="662"/>
                    </a:lnTo>
                    <a:close/>
                    <a:moveTo>
                      <a:pt x="433" y="603"/>
                    </a:moveTo>
                    <a:lnTo>
                      <a:pt x="441" y="603"/>
                    </a:lnTo>
                    <a:lnTo>
                      <a:pt x="445" y="603"/>
                    </a:lnTo>
                    <a:lnTo>
                      <a:pt x="444" y="599"/>
                    </a:lnTo>
                    <a:lnTo>
                      <a:pt x="442" y="599"/>
                    </a:lnTo>
                    <a:lnTo>
                      <a:pt x="439" y="599"/>
                    </a:lnTo>
                    <a:lnTo>
                      <a:pt x="439" y="597"/>
                    </a:lnTo>
                    <a:lnTo>
                      <a:pt x="438" y="596"/>
                    </a:lnTo>
                    <a:lnTo>
                      <a:pt x="436" y="595"/>
                    </a:lnTo>
                    <a:lnTo>
                      <a:pt x="434" y="596"/>
                    </a:lnTo>
                    <a:lnTo>
                      <a:pt x="431" y="595"/>
                    </a:lnTo>
                    <a:lnTo>
                      <a:pt x="433" y="603"/>
                    </a:lnTo>
                    <a:close/>
                    <a:moveTo>
                      <a:pt x="26" y="1150"/>
                    </a:moveTo>
                    <a:lnTo>
                      <a:pt x="26" y="1148"/>
                    </a:lnTo>
                    <a:lnTo>
                      <a:pt x="25" y="1146"/>
                    </a:lnTo>
                    <a:lnTo>
                      <a:pt x="22" y="1146"/>
                    </a:lnTo>
                    <a:lnTo>
                      <a:pt x="20" y="1146"/>
                    </a:lnTo>
                    <a:lnTo>
                      <a:pt x="20" y="1143"/>
                    </a:lnTo>
                    <a:lnTo>
                      <a:pt x="19" y="1141"/>
                    </a:lnTo>
                    <a:lnTo>
                      <a:pt x="17" y="1141"/>
                    </a:lnTo>
                    <a:lnTo>
                      <a:pt x="15" y="1141"/>
                    </a:lnTo>
                    <a:lnTo>
                      <a:pt x="13" y="1141"/>
                    </a:lnTo>
                    <a:lnTo>
                      <a:pt x="12" y="1141"/>
                    </a:lnTo>
                    <a:lnTo>
                      <a:pt x="11" y="1139"/>
                    </a:lnTo>
                    <a:lnTo>
                      <a:pt x="10" y="1138"/>
                    </a:lnTo>
                    <a:lnTo>
                      <a:pt x="12" y="1138"/>
                    </a:lnTo>
                    <a:lnTo>
                      <a:pt x="14" y="1138"/>
                    </a:lnTo>
                    <a:lnTo>
                      <a:pt x="14" y="1136"/>
                    </a:lnTo>
                    <a:lnTo>
                      <a:pt x="13" y="1134"/>
                    </a:lnTo>
                    <a:lnTo>
                      <a:pt x="15" y="1134"/>
                    </a:lnTo>
                    <a:lnTo>
                      <a:pt x="17" y="1134"/>
                    </a:lnTo>
                    <a:lnTo>
                      <a:pt x="17" y="1132"/>
                    </a:lnTo>
                    <a:lnTo>
                      <a:pt x="16" y="1131"/>
                    </a:lnTo>
                    <a:lnTo>
                      <a:pt x="14" y="1131"/>
                    </a:lnTo>
                    <a:lnTo>
                      <a:pt x="12" y="1131"/>
                    </a:lnTo>
                    <a:lnTo>
                      <a:pt x="10" y="1131"/>
                    </a:lnTo>
                    <a:lnTo>
                      <a:pt x="8" y="1130"/>
                    </a:lnTo>
                    <a:lnTo>
                      <a:pt x="8" y="1128"/>
                    </a:lnTo>
                    <a:lnTo>
                      <a:pt x="6" y="1126"/>
                    </a:lnTo>
                    <a:lnTo>
                      <a:pt x="4" y="1126"/>
                    </a:lnTo>
                    <a:lnTo>
                      <a:pt x="2" y="1126"/>
                    </a:lnTo>
                    <a:lnTo>
                      <a:pt x="2" y="1124"/>
                    </a:lnTo>
                    <a:lnTo>
                      <a:pt x="1" y="1122"/>
                    </a:lnTo>
                    <a:lnTo>
                      <a:pt x="1" y="1120"/>
                    </a:lnTo>
                    <a:lnTo>
                      <a:pt x="0" y="1119"/>
                    </a:lnTo>
                    <a:lnTo>
                      <a:pt x="2" y="1119"/>
                    </a:lnTo>
                    <a:lnTo>
                      <a:pt x="4" y="1119"/>
                    </a:lnTo>
                    <a:lnTo>
                      <a:pt x="3" y="1117"/>
                    </a:lnTo>
                    <a:lnTo>
                      <a:pt x="3" y="1115"/>
                    </a:lnTo>
                    <a:lnTo>
                      <a:pt x="5" y="1115"/>
                    </a:lnTo>
                    <a:lnTo>
                      <a:pt x="8" y="1115"/>
                    </a:lnTo>
                    <a:lnTo>
                      <a:pt x="8" y="1116"/>
                    </a:lnTo>
                    <a:lnTo>
                      <a:pt x="8" y="1117"/>
                    </a:lnTo>
                    <a:lnTo>
                      <a:pt x="9" y="1118"/>
                    </a:lnTo>
                    <a:lnTo>
                      <a:pt x="9" y="1119"/>
                    </a:lnTo>
                    <a:lnTo>
                      <a:pt x="11" y="1119"/>
                    </a:lnTo>
                    <a:lnTo>
                      <a:pt x="13" y="1119"/>
                    </a:lnTo>
                    <a:lnTo>
                      <a:pt x="12" y="1117"/>
                    </a:lnTo>
                    <a:lnTo>
                      <a:pt x="11" y="1115"/>
                    </a:lnTo>
                    <a:lnTo>
                      <a:pt x="13" y="1115"/>
                    </a:lnTo>
                    <a:lnTo>
                      <a:pt x="15" y="1115"/>
                    </a:lnTo>
                    <a:lnTo>
                      <a:pt x="14" y="1111"/>
                    </a:lnTo>
                    <a:lnTo>
                      <a:pt x="14" y="1109"/>
                    </a:lnTo>
                    <a:lnTo>
                      <a:pt x="13" y="1107"/>
                    </a:lnTo>
                    <a:lnTo>
                      <a:pt x="13" y="1105"/>
                    </a:lnTo>
                    <a:lnTo>
                      <a:pt x="12" y="1104"/>
                    </a:lnTo>
                    <a:lnTo>
                      <a:pt x="11" y="1104"/>
                    </a:lnTo>
                    <a:lnTo>
                      <a:pt x="10" y="1104"/>
                    </a:lnTo>
                    <a:lnTo>
                      <a:pt x="9" y="1104"/>
                    </a:lnTo>
                    <a:lnTo>
                      <a:pt x="8" y="1104"/>
                    </a:lnTo>
                    <a:lnTo>
                      <a:pt x="6" y="1102"/>
                    </a:lnTo>
                    <a:lnTo>
                      <a:pt x="6" y="1100"/>
                    </a:lnTo>
                    <a:lnTo>
                      <a:pt x="9" y="1100"/>
                    </a:lnTo>
                    <a:lnTo>
                      <a:pt x="11" y="1100"/>
                    </a:lnTo>
                    <a:lnTo>
                      <a:pt x="10" y="1098"/>
                    </a:lnTo>
                    <a:lnTo>
                      <a:pt x="10" y="1097"/>
                    </a:lnTo>
                    <a:lnTo>
                      <a:pt x="12" y="1096"/>
                    </a:lnTo>
                    <a:lnTo>
                      <a:pt x="14" y="1097"/>
                    </a:lnTo>
                    <a:lnTo>
                      <a:pt x="16" y="1097"/>
                    </a:lnTo>
                    <a:lnTo>
                      <a:pt x="18" y="1097"/>
                    </a:lnTo>
                    <a:lnTo>
                      <a:pt x="17" y="1094"/>
                    </a:lnTo>
                    <a:lnTo>
                      <a:pt x="16" y="1092"/>
                    </a:lnTo>
                    <a:lnTo>
                      <a:pt x="14" y="1092"/>
                    </a:lnTo>
                    <a:lnTo>
                      <a:pt x="13" y="1092"/>
                    </a:lnTo>
                    <a:lnTo>
                      <a:pt x="12" y="1090"/>
                    </a:lnTo>
                    <a:lnTo>
                      <a:pt x="11" y="1088"/>
                    </a:lnTo>
                    <a:lnTo>
                      <a:pt x="13" y="1089"/>
                    </a:lnTo>
                    <a:lnTo>
                      <a:pt x="15" y="1089"/>
                    </a:lnTo>
                    <a:lnTo>
                      <a:pt x="15" y="1087"/>
                    </a:lnTo>
                    <a:lnTo>
                      <a:pt x="14" y="1085"/>
                    </a:lnTo>
                    <a:lnTo>
                      <a:pt x="16" y="1085"/>
                    </a:lnTo>
                    <a:lnTo>
                      <a:pt x="18" y="1085"/>
                    </a:lnTo>
                    <a:lnTo>
                      <a:pt x="20" y="1085"/>
                    </a:lnTo>
                    <a:lnTo>
                      <a:pt x="22" y="1085"/>
                    </a:lnTo>
                    <a:lnTo>
                      <a:pt x="21" y="1083"/>
                    </a:lnTo>
                    <a:lnTo>
                      <a:pt x="21" y="1082"/>
                    </a:lnTo>
                    <a:lnTo>
                      <a:pt x="23" y="1082"/>
                    </a:lnTo>
                    <a:lnTo>
                      <a:pt x="26" y="1082"/>
                    </a:lnTo>
                    <a:lnTo>
                      <a:pt x="28" y="1082"/>
                    </a:lnTo>
                    <a:lnTo>
                      <a:pt x="30" y="1082"/>
                    </a:lnTo>
                    <a:lnTo>
                      <a:pt x="29" y="1080"/>
                    </a:lnTo>
                    <a:lnTo>
                      <a:pt x="28" y="1077"/>
                    </a:lnTo>
                    <a:lnTo>
                      <a:pt x="26" y="1077"/>
                    </a:lnTo>
                    <a:lnTo>
                      <a:pt x="25" y="1077"/>
                    </a:lnTo>
                    <a:lnTo>
                      <a:pt x="23" y="1075"/>
                    </a:lnTo>
                    <a:lnTo>
                      <a:pt x="22" y="1074"/>
                    </a:lnTo>
                    <a:lnTo>
                      <a:pt x="25" y="1074"/>
                    </a:lnTo>
                    <a:lnTo>
                      <a:pt x="27" y="1074"/>
                    </a:lnTo>
                    <a:lnTo>
                      <a:pt x="29" y="1074"/>
                    </a:lnTo>
                    <a:lnTo>
                      <a:pt x="31" y="1074"/>
                    </a:lnTo>
                    <a:lnTo>
                      <a:pt x="31" y="1072"/>
                    </a:lnTo>
                    <a:lnTo>
                      <a:pt x="30" y="1070"/>
                    </a:lnTo>
                    <a:lnTo>
                      <a:pt x="28" y="1070"/>
                    </a:lnTo>
                    <a:lnTo>
                      <a:pt x="26" y="1070"/>
                    </a:lnTo>
                    <a:lnTo>
                      <a:pt x="26" y="1068"/>
                    </a:lnTo>
                    <a:lnTo>
                      <a:pt x="25" y="1067"/>
                    </a:lnTo>
                    <a:lnTo>
                      <a:pt x="27" y="1066"/>
                    </a:lnTo>
                    <a:lnTo>
                      <a:pt x="29" y="1067"/>
                    </a:lnTo>
                    <a:lnTo>
                      <a:pt x="29" y="1067"/>
                    </a:lnTo>
                    <a:lnTo>
                      <a:pt x="30" y="1068"/>
                    </a:lnTo>
                    <a:lnTo>
                      <a:pt x="30" y="1070"/>
                    </a:lnTo>
                    <a:lnTo>
                      <a:pt x="30" y="1070"/>
                    </a:lnTo>
                    <a:lnTo>
                      <a:pt x="32" y="1070"/>
                    </a:lnTo>
                    <a:lnTo>
                      <a:pt x="34" y="1070"/>
                    </a:lnTo>
                    <a:lnTo>
                      <a:pt x="34" y="1069"/>
                    </a:lnTo>
                    <a:lnTo>
                      <a:pt x="33" y="1067"/>
                    </a:lnTo>
                    <a:lnTo>
                      <a:pt x="32" y="1065"/>
                    </a:lnTo>
                    <a:lnTo>
                      <a:pt x="32" y="1063"/>
                    </a:lnTo>
                    <a:lnTo>
                      <a:pt x="34" y="1063"/>
                    </a:lnTo>
                    <a:lnTo>
                      <a:pt x="36" y="1063"/>
                    </a:lnTo>
                    <a:lnTo>
                      <a:pt x="37" y="1063"/>
                    </a:lnTo>
                    <a:lnTo>
                      <a:pt x="39" y="1063"/>
                    </a:lnTo>
                    <a:lnTo>
                      <a:pt x="39" y="1061"/>
                    </a:lnTo>
                    <a:lnTo>
                      <a:pt x="38" y="1059"/>
                    </a:lnTo>
                    <a:lnTo>
                      <a:pt x="38" y="1057"/>
                    </a:lnTo>
                    <a:lnTo>
                      <a:pt x="37" y="1055"/>
                    </a:lnTo>
                    <a:lnTo>
                      <a:pt x="39" y="1055"/>
                    </a:lnTo>
                    <a:lnTo>
                      <a:pt x="42" y="1055"/>
                    </a:lnTo>
                    <a:lnTo>
                      <a:pt x="42" y="1053"/>
                    </a:lnTo>
                    <a:lnTo>
                      <a:pt x="40" y="1052"/>
                    </a:lnTo>
                    <a:lnTo>
                      <a:pt x="43" y="1052"/>
                    </a:lnTo>
                    <a:lnTo>
                      <a:pt x="45" y="1052"/>
                    </a:lnTo>
                    <a:lnTo>
                      <a:pt x="45" y="1054"/>
                    </a:lnTo>
                    <a:lnTo>
                      <a:pt x="46" y="1055"/>
                    </a:lnTo>
                    <a:lnTo>
                      <a:pt x="48" y="1056"/>
                    </a:lnTo>
                    <a:lnTo>
                      <a:pt x="50" y="1055"/>
                    </a:lnTo>
                    <a:lnTo>
                      <a:pt x="52" y="1056"/>
                    </a:lnTo>
                    <a:lnTo>
                      <a:pt x="54" y="1056"/>
                    </a:lnTo>
                    <a:lnTo>
                      <a:pt x="59" y="1056"/>
                    </a:lnTo>
                    <a:lnTo>
                      <a:pt x="58" y="1054"/>
                    </a:lnTo>
                    <a:lnTo>
                      <a:pt x="56" y="1052"/>
                    </a:lnTo>
                    <a:lnTo>
                      <a:pt x="55" y="1052"/>
                    </a:lnTo>
                    <a:lnTo>
                      <a:pt x="53" y="1052"/>
                    </a:lnTo>
                    <a:lnTo>
                      <a:pt x="51" y="1052"/>
                    </a:lnTo>
                    <a:lnTo>
                      <a:pt x="49" y="1052"/>
                    </a:lnTo>
                    <a:lnTo>
                      <a:pt x="48" y="1050"/>
                    </a:lnTo>
                    <a:lnTo>
                      <a:pt x="48" y="1048"/>
                    </a:lnTo>
                    <a:lnTo>
                      <a:pt x="47" y="1044"/>
                    </a:lnTo>
                    <a:lnTo>
                      <a:pt x="46" y="1042"/>
                    </a:lnTo>
                    <a:lnTo>
                      <a:pt x="45" y="1040"/>
                    </a:lnTo>
                    <a:lnTo>
                      <a:pt x="47" y="1040"/>
                    </a:lnTo>
                    <a:lnTo>
                      <a:pt x="49" y="1040"/>
                    </a:lnTo>
                    <a:lnTo>
                      <a:pt x="50" y="1042"/>
                    </a:lnTo>
                    <a:lnTo>
                      <a:pt x="50" y="1044"/>
                    </a:lnTo>
                    <a:lnTo>
                      <a:pt x="59" y="1044"/>
                    </a:lnTo>
                    <a:lnTo>
                      <a:pt x="61" y="1044"/>
                    </a:lnTo>
                    <a:lnTo>
                      <a:pt x="63" y="1044"/>
                    </a:lnTo>
                    <a:lnTo>
                      <a:pt x="64" y="1047"/>
                    </a:lnTo>
                    <a:lnTo>
                      <a:pt x="64" y="1049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69" y="1051"/>
                    </a:lnTo>
                    <a:lnTo>
                      <a:pt x="69" y="1052"/>
                    </a:lnTo>
                    <a:lnTo>
                      <a:pt x="71" y="1053"/>
                    </a:lnTo>
                    <a:lnTo>
                      <a:pt x="73" y="1053"/>
                    </a:lnTo>
                    <a:lnTo>
                      <a:pt x="72" y="1049"/>
                    </a:lnTo>
                    <a:lnTo>
                      <a:pt x="71" y="1047"/>
                    </a:lnTo>
                    <a:lnTo>
                      <a:pt x="71" y="1044"/>
                    </a:lnTo>
                    <a:lnTo>
                      <a:pt x="69" y="1044"/>
                    </a:lnTo>
                    <a:lnTo>
                      <a:pt x="67" y="1044"/>
                    </a:lnTo>
                    <a:lnTo>
                      <a:pt x="65" y="1044"/>
                    </a:lnTo>
                    <a:lnTo>
                      <a:pt x="63" y="1044"/>
                    </a:lnTo>
                    <a:lnTo>
                      <a:pt x="62" y="1042"/>
                    </a:lnTo>
                    <a:lnTo>
                      <a:pt x="62" y="1041"/>
                    </a:lnTo>
                    <a:lnTo>
                      <a:pt x="61" y="1039"/>
                    </a:lnTo>
                    <a:lnTo>
                      <a:pt x="61" y="1037"/>
                    </a:lnTo>
                    <a:lnTo>
                      <a:pt x="59" y="1037"/>
                    </a:lnTo>
                    <a:lnTo>
                      <a:pt x="56" y="1037"/>
                    </a:lnTo>
                    <a:lnTo>
                      <a:pt x="55" y="1035"/>
                    </a:lnTo>
                    <a:lnTo>
                      <a:pt x="55" y="1033"/>
                    </a:lnTo>
                    <a:lnTo>
                      <a:pt x="58" y="1033"/>
                    </a:lnTo>
                    <a:lnTo>
                      <a:pt x="60" y="1033"/>
                    </a:lnTo>
                    <a:lnTo>
                      <a:pt x="59" y="1032"/>
                    </a:lnTo>
                    <a:lnTo>
                      <a:pt x="59" y="1030"/>
                    </a:lnTo>
                    <a:lnTo>
                      <a:pt x="58" y="1027"/>
                    </a:lnTo>
                    <a:lnTo>
                      <a:pt x="56" y="1025"/>
                    </a:lnTo>
                    <a:lnTo>
                      <a:pt x="59" y="1025"/>
                    </a:lnTo>
                    <a:lnTo>
                      <a:pt x="61" y="1025"/>
                    </a:lnTo>
                    <a:lnTo>
                      <a:pt x="61" y="1024"/>
                    </a:lnTo>
                    <a:lnTo>
                      <a:pt x="60" y="1022"/>
                    </a:lnTo>
                    <a:lnTo>
                      <a:pt x="62" y="1022"/>
                    </a:lnTo>
                    <a:lnTo>
                      <a:pt x="64" y="1022"/>
                    </a:lnTo>
                    <a:lnTo>
                      <a:pt x="65" y="1024"/>
                    </a:lnTo>
                    <a:lnTo>
                      <a:pt x="65" y="1025"/>
                    </a:lnTo>
                    <a:lnTo>
                      <a:pt x="67" y="1026"/>
                    </a:lnTo>
                    <a:lnTo>
                      <a:pt x="69" y="1026"/>
                    </a:lnTo>
                    <a:lnTo>
                      <a:pt x="69" y="1024"/>
                    </a:lnTo>
                    <a:lnTo>
                      <a:pt x="68" y="1022"/>
                    </a:lnTo>
                    <a:lnTo>
                      <a:pt x="70" y="1022"/>
                    </a:lnTo>
                    <a:lnTo>
                      <a:pt x="72" y="1022"/>
                    </a:lnTo>
                    <a:lnTo>
                      <a:pt x="71" y="1020"/>
                    </a:lnTo>
                    <a:lnTo>
                      <a:pt x="71" y="1019"/>
                    </a:lnTo>
                    <a:lnTo>
                      <a:pt x="73" y="1019"/>
                    </a:lnTo>
                    <a:lnTo>
                      <a:pt x="76" y="1019"/>
                    </a:lnTo>
                    <a:lnTo>
                      <a:pt x="75" y="1017"/>
                    </a:lnTo>
                    <a:lnTo>
                      <a:pt x="73" y="1015"/>
                    </a:lnTo>
                    <a:lnTo>
                      <a:pt x="71" y="1015"/>
                    </a:lnTo>
                    <a:lnTo>
                      <a:pt x="70" y="1015"/>
                    </a:lnTo>
                    <a:lnTo>
                      <a:pt x="69" y="1013"/>
                    </a:lnTo>
                    <a:lnTo>
                      <a:pt x="68" y="1010"/>
                    </a:lnTo>
                    <a:lnTo>
                      <a:pt x="70" y="1010"/>
                    </a:lnTo>
                    <a:lnTo>
                      <a:pt x="72" y="1010"/>
                    </a:lnTo>
                    <a:lnTo>
                      <a:pt x="72" y="1009"/>
                    </a:lnTo>
                    <a:lnTo>
                      <a:pt x="71" y="1007"/>
                    </a:lnTo>
                    <a:lnTo>
                      <a:pt x="70" y="1005"/>
                    </a:lnTo>
                    <a:lnTo>
                      <a:pt x="70" y="1003"/>
                    </a:lnTo>
                    <a:lnTo>
                      <a:pt x="72" y="1003"/>
                    </a:lnTo>
                    <a:lnTo>
                      <a:pt x="75" y="1003"/>
                    </a:lnTo>
                    <a:lnTo>
                      <a:pt x="73" y="1002"/>
                    </a:lnTo>
                    <a:lnTo>
                      <a:pt x="73" y="1000"/>
                    </a:lnTo>
                    <a:lnTo>
                      <a:pt x="76" y="1000"/>
                    </a:lnTo>
                    <a:lnTo>
                      <a:pt x="78" y="1000"/>
                    </a:lnTo>
                    <a:lnTo>
                      <a:pt x="77" y="998"/>
                    </a:lnTo>
                    <a:lnTo>
                      <a:pt x="77" y="996"/>
                    </a:lnTo>
                    <a:lnTo>
                      <a:pt x="79" y="996"/>
                    </a:lnTo>
                    <a:lnTo>
                      <a:pt x="80" y="996"/>
                    </a:lnTo>
                    <a:lnTo>
                      <a:pt x="80" y="994"/>
                    </a:lnTo>
                    <a:lnTo>
                      <a:pt x="79" y="992"/>
                    </a:lnTo>
                    <a:lnTo>
                      <a:pt x="81" y="992"/>
                    </a:lnTo>
                    <a:lnTo>
                      <a:pt x="83" y="992"/>
                    </a:lnTo>
                    <a:lnTo>
                      <a:pt x="85" y="992"/>
                    </a:lnTo>
                    <a:lnTo>
                      <a:pt x="87" y="992"/>
                    </a:lnTo>
                    <a:lnTo>
                      <a:pt x="87" y="990"/>
                    </a:lnTo>
                    <a:lnTo>
                      <a:pt x="86" y="989"/>
                    </a:lnTo>
                    <a:lnTo>
                      <a:pt x="85" y="987"/>
                    </a:lnTo>
                    <a:lnTo>
                      <a:pt x="85" y="985"/>
                    </a:lnTo>
                    <a:lnTo>
                      <a:pt x="87" y="985"/>
                    </a:lnTo>
                    <a:lnTo>
                      <a:pt x="89" y="985"/>
                    </a:lnTo>
                    <a:lnTo>
                      <a:pt x="88" y="983"/>
                    </a:lnTo>
                    <a:lnTo>
                      <a:pt x="88" y="981"/>
                    </a:lnTo>
                    <a:lnTo>
                      <a:pt x="91" y="981"/>
                    </a:lnTo>
                    <a:lnTo>
                      <a:pt x="93" y="982"/>
                    </a:lnTo>
                    <a:lnTo>
                      <a:pt x="92" y="980"/>
                    </a:lnTo>
                    <a:lnTo>
                      <a:pt x="91" y="977"/>
                    </a:lnTo>
                    <a:lnTo>
                      <a:pt x="93" y="977"/>
                    </a:lnTo>
                    <a:lnTo>
                      <a:pt x="95" y="977"/>
                    </a:lnTo>
                    <a:lnTo>
                      <a:pt x="95" y="975"/>
                    </a:lnTo>
                    <a:lnTo>
                      <a:pt x="94" y="974"/>
                    </a:lnTo>
                    <a:lnTo>
                      <a:pt x="96" y="973"/>
                    </a:lnTo>
                    <a:lnTo>
                      <a:pt x="98" y="974"/>
                    </a:lnTo>
                    <a:lnTo>
                      <a:pt x="99" y="975"/>
                    </a:lnTo>
                    <a:lnTo>
                      <a:pt x="99" y="977"/>
                    </a:lnTo>
                    <a:lnTo>
                      <a:pt x="100" y="980"/>
                    </a:lnTo>
                    <a:lnTo>
                      <a:pt x="100" y="982"/>
                    </a:lnTo>
                    <a:lnTo>
                      <a:pt x="102" y="982"/>
                    </a:lnTo>
                    <a:lnTo>
                      <a:pt x="104" y="982"/>
                    </a:lnTo>
                    <a:lnTo>
                      <a:pt x="104" y="980"/>
                    </a:lnTo>
                    <a:lnTo>
                      <a:pt x="103" y="977"/>
                    </a:lnTo>
                    <a:lnTo>
                      <a:pt x="105" y="977"/>
                    </a:lnTo>
                    <a:lnTo>
                      <a:pt x="108" y="977"/>
                    </a:lnTo>
                    <a:lnTo>
                      <a:pt x="106" y="974"/>
                    </a:lnTo>
                    <a:lnTo>
                      <a:pt x="105" y="972"/>
                    </a:lnTo>
                    <a:lnTo>
                      <a:pt x="105" y="970"/>
                    </a:lnTo>
                    <a:lnTo>
                      <a:pt x="104" y="970"/>
                    </a:lnTo>
                    <a:lnTo>
                      <a:pt x="103" y="970"/>
                    </a:lnTo>
                    <a:lnTo>
                      <a:pt x="101" y="970"/>
                    </a:lnTo>
                    <a:lnTo>
                      <a:pt x="101" y="970"/>
                    </a:lnTo>
                    <a:lnTo>
                      <a:pt x="100" y="968"/>
                    </a:lnTo>
                    <a:lnTo>
                      <a:pt x="100" y="967"/>
                    </a:lnTo>
                    <a:lnTo>
                      <a:pt x="102" y="967"/>
                    </a:lnTo>
                    <a:lnTo>
                      <a:pt x="104" y="967"/>
                    </a:lnTo>
                    <a:lnTo>
                      <a:pt x="103" y="965"/>
                    </a:lnTo>
                    <a:lnTo>
                      <a:pt x="102" y="963"/>
                    </a:lnTo>
                    <a:lnTo>
                      <a:pt x="104" y="963"/>
                    </a:lnTo>
                    <a:lnTo>
                      <a:pt x="106" y="963"/>
                    </a:lnTo>
                    <a:lnTo>
                      <a:pt x="108" y="965"/>
                    </a:lnTo>
                    <a:lnTo>
                      <a:pt x="108" y="967"/>
                    </a:lnTo>
                    <a:lnTo>
                      <a:pt x="110" y="967"/>
                    </a:lnTo>
                    <a:lnTo>
                      <a:pt x="112" y="967"/>
                    </a:lnTo>
                    <a:lnTo>
                      <a:pt x="112" y="965"/>
                    </a:lnTo>
                    <a:lnTo>
                      <a:pt x="111" y="963"/>
                    </a:lnTo>
                    <a:lnTo>
                      <a:pt x="110" y="959"/>
                    </a:lnTo>
                    <a:lnTo>
                      <a:pt x="109" y="955"/>
                    </a:lnTo>
                    <a:lnTo>
                      <a:pt x="108" y="953"/>
                    </a:lnTo>
                    <a:lnTo>
                      <a:pt x="108" y="952"/>
                    </a:lnTo>
                    <a:lnTo>
                      <a:pt x="110" y="952"/>
                    </a:lnTo>
                    <a:lnTo>
                      <a:pt x="112" y="952"/>
                    </a:lnTo>
                    <a:lnTo>
                      <a:pt x="111" y="950"/>
                    </a:lnTo>
                    <a:lnTo>
                      <a:pt x="111" y="948"/>
                    </a:lnTo>
                    <a:lnTo>
                      <a:pt x="113" y="948"/>
                    </a:lnTo>
                    <a:lnTo>
                      <a:pt x="114" y="948"/>
                    </a:lnTo>
                    <a:lnTo>
                      <a:pt x="114" y="946"/>
                    </a:lnTo>
                    <a:lnTo>
                      <a:pt x="113" y="944"/>
                    </a:lnTo>
                    <a:lnTo>
                      <a:pt x="115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6" y="940"/>
                    </a:lnTo>
                    <a:lnTo>
                      <a:pt x="118" y="940"/>
                    </a:lnTo>
                    <a:lnTo>
                      <a:pt x="120" y="940"/>
                    </a:lnTo>
                    <a:lnTo>
                      <a:pt x="121" y="942"/>
                    </a:lnTo>
                    <a:lnTo>
                      <a:pt x="121" y="944"/>
                    </a:lnTo>
                    <a:lnTo>
                      <a:pt x="123" y="944"/>
                    </a:lnTo>
                    <a:lnTo>
                      <a:pt x="126" y="944"/>
                    </a:lnTo>
                    <a:lnTo>
                      <a:pt x="125" y="942"/>
                    </a:lnTo>
                    <a:lnTo>
                      <a:pt x="125" y="940"/>
                    </a:lnTo>
                    <a:lnTo>
                      <a:pt x="127" y="940"/>
                    </a:lnTo>
                    <a:lnTo>
                      <a:pt x="129" y="940"/>
                    </a:lnTo>
                    <a:lnTo>
                      <a:pt x="129" y="940"/>
                    </a:lnTo>
                    <a:lnTo>
                      <a:pt x="128" y="939"/>
                    </a:lnTo>
                    <a:lnTo>
                      <a:pt x="128" y="937"/>
                    </a:lnTo>
                    <a:lnTo>
                      <a:pt x="128" y="937"/>
                    </a:lnTo>
                    <a:lnTo>
                      <a:pt x="126" y="937"/>
                    </a:lnTo>
                    <a:lnTo>
                      <a:pt x="123" y="937"/>
                    </a:lnTo>
                    <a:lnTo>
                      <a:pt x="123" y="939"/>
                    </a:lnTo>
                    <a:lnTo>
                      <a:pt x="125" y="940"/>
                    </a:lnTo>
                    <a:lnTo>
                      <a:pt x="122" y="940"/>
                    </a:lnTo>
                    <a:lnTo>
                      <a:pt x="120" y="940"/>
                    </a:lnTo>
                    <a:lnTo>
                      <a:pt x="119" y="938"/>
                    </a:lnTo>
                    <a:lnTo>
                      <a:pt x="119" y="937"/>
                    </a:lnTo>
                    <a:lnTo>
                      <a:pt x="118" y="935"/>
                    </a:lnTo>
                    <a:lnTo>
                      <a:pt x="118" y="933"/>
                    </a:lnTo>
                    <a:lnTo>
                      <a:pt x="120" y="933"/>
                    </a:lnTo>
                    <a:lnTo>
                      <a:pt x="122" y="933"/>
                    </a:lnTo>
                    <a:lnTo>
                      <a:pt x="123" y="933"/>
                    </a:lnTo>
                    <a:lnTo>
                      <a:pt x="126" y="933"/>
                    </a:lnTo>
                    <a:lnTo>
                      <a:pt x="126" y="932"/>
                    </a:lnTo>
                    <a:lnTo>
                      <a:pt x="125" y="930"/>
                    </a:lnTo>
                    <a:lnTo>
                      <a:pt x="125" y="927"/>
                    </a:lnTo>
                    <a:lnTo>
                      <a:pt x="123" y="925"/>
                    </a:lnTo>
                    <a:lnTo>
                      <a:pt x="126" y="925"/>
                    </a:lnTo>
                    <a:lnTo>
                      <a:pt x="128" y="925"/>
                    </a:lnTo>
                    <a:lnTo>
                      <a:pt x="128" y="923"/>
                    </a:lnTo>
                    <a:lnTo>
                      <a:pt x="127" y="922"/>
                    </a:lnTo>
                    <a:lnTo>
                      <a:pt x="129" y="922"/>
                    </a:lnTo>
                    <a:lnTo>
                      <a:pt x="131" y="922"/>
                    </a:lnTo>
                    <a:lnTo>
                      <a:pt x="133" y="922"/>
                    </a:lnTo>
                    <a:lnTo>
                      <a:pt x="135" y="922"/>
                    </a:lnTo>
                    <a:lnTo>
                      <a:pt x="137" y="922"/>
                    </a:lnTo>
                    <a:lnTo>
                      <a:pt x="139" y="922"/>
                    </a:lnTo>
                    <a:lnTo>
                      <a:pt x="138" y="920"/>
                    </a:lnTo>
                    <a:lnTo>
                      <a:pt x="138" y="918"/>
                    </a:lnTo>
                    <a:lnTo>
                      <a:pt x="137" y="918"/>
                    </a:lnTo>
                    <a:lnTo>
                      <a:pt x="136" y="918"/>
                    </a:lnTo>
                    <a:lnTo>
                      <a:pt x="134" y="918"/>
                    </a:lnTo>
                    <a:lnTo>
                      <a:pt x="134" y="918"/>
                    </a:lnTo>
                    <a:lnTo>
                      <a:pt x="133" y="917"/>
                    </a:lnTo>
                    <a:lnTo>
                      <a:pt x="133" y="915"/>
                    </a:lnTo>
                    <a:lnTo>
                      <a:pt x="135" y="915"/>
                    </a:lnTo>
                    <a:lnTo>
                      <a:pt x="137" y="915"/>
                    </a:lnTo>
                    <a:lnTo>
                      <a:pt x="136" y="913"/>
                    </a:lnTo>
                    <a:lnTo>
                      <a:pt x="136" y="910"/>
                    </a:lnTo>
                    <a:lnTo>
                      <a:pt x="138" y="910"/>
                    </a:lnTo>
                    <a:lnTo>
                      <a:pt x="141" y="910"/>
                    </a:lnTo>
                    <a:lnTo>
                      <a:pt x="139" y="909"/>
                    </a:lnTo>
                    <a:lnTo>
                      <a:pt x="139" y="907"/>
                    </a:lnTo>
                    <a:lnTo>
                      <a:pt x="141" y="907"/>
                    </a:lnTo>
                    <a:lnTo>
                      <a:pt x="143" y="907"/>
                    </a:lnTo>
                    <a:lnTo>
                      <a:pt x="143" y="905"/>
                    </a:lnTo>
                    <a:lnTo>
                      <a:pt x="142" y="903"/>
                    </a:lnTo>
                    <a:lnTo>
                      <a:pt x="144" y="904"/>
                    </a:lnTo>
                    <a:lnTo>
                      <a:pt x="146" y="904"/>
                    </a:lnTo>
                    <a:lnTo>
                      <a:pt x="146" y="902"/>
                    </a:lnTo>
                    <a:lnTo>
                      <a:pt x="145" y="900"/>
                    </a:lnTo>
                    <a:lnTo>
                      <a:pt x="144" y="896"/>
                    </a:lnTo>
                    <a:lnTo>
                      <a:pt x="152" y="897"/>
                    </a:lnTo>
                    <a:lnTo>
                      <a:pt x="153" y="900"/>
                    </a:lnTo>
                    <a:lnTo>
                      <a:pt x="153" y="902"/>
                    </a:lnTo>
                    <a:lnTo>
                      <a:pt x="154" y="904"/>
                    </a:lnTo>
                    <a:lnTo>
                      <a:pt x="156" y="904"/>
                    </a:lnTo>
                    <a:lnTo>
                      <a:pt x="159" y="904"/>
                    </a:lnTo>
                    <a:lnTo>
                      <a:pt x="158" y="902"/>
                    </a:lnTo>
                    <a:lnTo>
                      <a:pt x="158" y="900"/>
                    </a:lnTo>
                    <a:lnTo>
                      <a:pt x="160" y="900"/>
                    </a:lnTo>
                    <a:lnTo>
                      <a:pt x="162" y="901"/>
                    </a:lnTo>
                    <a:lnTo>
                      <a:pt x="164" y="901"/>
                    </a:lnTo>
                    <a:lnTo>
                      <a:pt x="166" y="901"/>
                    </a:lnTo>
                    <a:lnTo>
                      <a:pt x="165" y="899"/>
                    </a:lnTo>
                    <a:lnTo>
                      <a:pt x="165" y="897"/>
                    </a:lnTo>
                    <a:lnTo>
                      <a:pt x="163" y="897"/>
                    </a:lnTo>
                    <a:lnTo>
                      <a:pt x="161" y="897"/>
                    </a:lnTo>
                    <a:lnTo>
                      <a:pt x="160" y="894"/>
                    </a:lnTo>
                    <a:lnTo>
                      <a:pt x="160" y="892"/>
                    </a:lnTo>
                    <a:lnTo>
                      <a:pt x="159" y="892"/>
                    </a:lnTo>
                    <a:lnTo>
                      <a:pt x="158" y="892"/>
                    </a:lnTo>
                    <a:lnTo>
                      <a:pt x="155" y="892"/>
                    </a:lnTo>
                    <a:lnTo>
                      <a:pt x="155" y="892"/>
                    </a:lnTo>
                    <a:lnTo>
                      <a:pt x="154" y="890"/>
                    </a:lnTo>
                    <a:lnTo>
                      <a:pt x="154" y="889"/>
                    </a:lnTo>
                    <a:lnTo>
                      <a:pt x="156" y="889"/>
                    </a:lnTo>
                    <a:lnTo>
                      <a:pt x="159" y="889"/>
                    </a:lnTo>
                    <a:lnTo>
                      <a:pt x="158" y="887"/>
                    </a:lnTo>
                    <a:lnTo>
                      <a:pt x="158" y="885"/>
                    </a:lnTo>
                    <a:lnTo>
                      <a:pt x="159" y="885"/>
                    </a:lnTo>
                    <a:lnTo>
                      <a:pt x="161" y="885"/>
                    </a:lnTo>
                    <a:lnTo>
                      <a:pt x="162" y="887"/>
                    </a:lnTo>
                    <a:lnTo>
                      <a:pt x="162" y="889"/>
                    </a:lnTo>
                    <a:lnTo>
                      <a:pt x="165" y="889"/>
                    </a:lnTo>
                    <a:lnTo>
                      <a:pt x="166" y="889"/>
                    </a:lnTo>
                    <a:lnTo>
                      <a:pt x="166" y="887"/>
                    </a:lnTo>
                    <a:lnTo>
                      <a:pt x="165" y="886"/>
                    </a:lnTo>
                    <a:lnTo>
                      <a:pt x="164" y="882"/>
                    </a:lnTo>
                    <a:lnTo>
                      <a:pt x="163" y="877"/>
                    </a:lnTo>
                    <a:lnTo>
                      <a:pt x="163" y="876"/>
                    </a:lnTo>
                    <a:lnTo>
                      <a:pt x="162" y="874"/>
                    </a:lnTo>
                    <a:lnTo>
                      <a:pt x="164" y="874"/>
                    </a:lnTo>
                    <a:lnTo>
                      <a:pt x="166" y="874"/>
                    </a:lnTo>
                    <a:lnTo>
                      <a:pt x="165" y="872"/>
                    </a:lnTo>
                    <a:lnTo>
                      <a:pt x="165" y="870"/>
                    </a:lnTo>
                    <a:lnTo>
                      <a:pt x="167" y="870"/>
                    </a:lnTo>
                    <a:lnTo>
                      <a:pt x="169" y="871"/>
                    </a:lnTo>
                    <a:lnTo>
                      <a:pt x="169" y="872"/>
                    </a:lnTo>
                    <a:lnTo>
                      <a:pt x="170" y="874"/>
                    </a:lnTo>
                    <a:lnTo>
                      <a:pt x="172" y="874"/>
                    </a:lnTo>
                    <a:lnTo>
                      <a:pt x="175" y="874"/>
                    </a:lnTo>
                    <a:lnTo>
                      <a:pt x="173" y="872"/>
                    </a:lnTo>
                    <a:lnTo>
                      <a:pt x="173" y="871"/>
                    </a:lnTo>
                    <a:lnTo>
                      <a:pt x="176" y="871"/>
                    </a:lnTo>
                    <a:lnTo>
                      <a:pt x="178" y="871"/>
                    </a:lnTo>
                    <a:lnTo>
                      <a:pt x="177" y="869"/>
                    </a:lnTo>
                    <a:lnTo>
                      <a:pt x="177" y="867"/>
                    </a:lnTo>
                    <a:lnTo>
                      <a:pt x="175" y="867"/>
                    </a:lnTo>
                    <a:lnTo>
                      <a:pt x="172" y="867"/>
                    </a:lnTo>
                    <a:lnTo>
                      <a:pt x="171" y="865"/>
                    </a:lnTo>
                    <a:lnTo>
                      <a:pt x="171" y="863"/>
                    </a:lnTo>
                    <a:lnTo>
                      <a:pt x="173" y="864"/>
                    </a:lnTo>
                    <a:lnTo>
                      <a:pt x="176" y="864"/>
                    </a:lnTo>
                    <a:lnTo>
                      <a:pt x="175" y="862"/>
                    </a:lnTo>
                    <a:lnTo>
                      <a:pt x="173" y="859"/>
                    </a:lnTo>
                    <a:lnTo>
                      <a:pt x="173" y="857"/>
                    </a:lnTo>
                    <a:lnTo>
                      <a:pt x="172" y="855"/>
                    </a:lnTo>
                    <a:lnTo>
                      <a:pt x="175" y="855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81" y="856"/>
                    </a:lnTo>
                    <a:lnTo>
                      <a:pt x="181" y="854"/>
                    </a:lnTo>
                    <a:lnTo>
                      <a:pt x="180" y="852"/>
                    </a:lnTo>
                    <a:lnTo>
                      <a:pt x="179" y="850"/>
                    </a:lnTo>
                    <a:lnTo>
                      <a:pt x="179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2" y="847"/>
                    </a:lnTo>
                    <a:lnTo>
                      <a:pt x="182" y="845"/>
                    </a:lnTo>
                    <a:lnTo>
                      <a:pt x="184" y="845"/>
                    </a:lnTo>
                    <a:lnTo>
                      <a:pt x="186" y="845"/>
                    </a:lnTo>
                    <a:lnTo>
                      <a:pt x="185" y="843"/>
                    </a:lnTo>
                    <a:lnTo>
                      <a:pt x="185" y="841"/>
                    </a:lnTo>
                    <a:lnTo>
                      <a:pt x="187" y="841"/>
                    </a:lnTo>
                    <a:lnTo>
                      <a:pt x="189" y="841"/>
                    </a:lnTo>
                    <a:lnTo>
                      <a:pt x="188" y="839"/>
                    </a:lnTo>
                    <a:lnTo>
                      <a:pt x="188" y="837"/>
                    </a:lnTo>
                    <a:lnTo>
                      <a:pt x="191" y="837"/>
                    </a:lnTo>
                    <a:lnTo>
                      <a:pt x="192" y="837"/>
                    </a:lnTo>
                    <a:lnTo>
                      <a:pt x="192" y="836"/>
                    </a:lnTo>
                    <a:lnTo>
                      <a:pt x="191" y="834"/>
                    </a:lnTo>
                    <a:lnTo>
                      <a:pt x="193" y="834"/>
                    </a:lnTo>
                    <a:lnTo>
                      <a:pt x="195" y="834"/>
                    </a:lnTo>
                    <a:lnTo>
                      <a:pt x="195" y="832"/>
                    </a:lnTo>
                    <a:lnTo>
                      <a:pt x="194" y="830"/>
                    </a:lnTo>
                    <a:lnTo>
                      <a:pt x="196" y="830"/>
                    </a:lnTo>
                    <a:lnTo>
                      <a:pt x="198" y="831"/>
                    </a:lnTo>
                    <a:lnTo>
                      <a:pt x="198" y="829"/>
                    </a:lnTo>
                    <a:lnTo>
                      <a:pt x="197" y="826"/>
                    </a:lnTo>
                    <a:lnTo>
                      <a:pt x="199" y="826"/>
                    </a:lnTo>
                    <a:lnTo>
                      <a:pt x="201" y="826"/>
                    </a:lnTo>
                    <a:lnTo>
                      <a:pt x="200" y="824"/>
                    </a:lnTo>
                    <a:lnTo>
                      <a:pt x="200" y="823"/>
                    </a:lnTo>
                    <a:lnTo>
                      <a:pt x="202" y="823"/>
                    </a:lnTo>
                    <a:lnTo>
                      <a:pt x="204" y="823"/>
                    </a:lnTo>
                    <a:lnTo>
                      <a:pt x="203" y="821"/>
                    </a:lnTo>
                    <a:lnTo>
                      <a:pt x="203" y="819"/>
                    </a:lnTo>
                    <a:lnTo>
                      <a:pt x="205" y="819"/>
                    </a:lnTo>
                    <a:lnTo>
                      <a:pt x="208" y="819"/>
                    </a:lnTo>
                    <a:lnTo>
                      <a:pt x="208" y="821"/>
                    </a:lnTo>
                    <a:lnTo>
                      <a:pt x="209" y="823"/>
                    </a:lnTo>
                    <a:lnTo>
                      <a:pt x="211" y="823"/>
                    </a:lnTo>
                    <a:lnTo>
                      <a:pt x="213" y="823"/>
                    </a:lnTo>
                    <a:lnTo>
                      <a:pt x="212" y="821"/>
                    </a:lnTo>
                    <a:lnTo>
                      <a:pt x="212" y="819"/>
                    </a:lnTo>
                    <a:lnTo>
                      <a:pt x="211" y="818"/>
                    </a:lnTo>
                    <a:lnTo>
                      <a:pt x="211" y="816"/>
                    </a:lnTo>
                    <a:lnTo>
                      <a:pt x="209" y="816"/>
                    </a:lnTo>
                    <a:lnTo>
                      <a:pt x="206" y="816"/>
                    </a:lnTo>
                    <a:lnTo>
                      <a:pt x="205" y="814"/>
                    </a:lnTo>
                    <a:lnTo>
                      <a:pt x="205" y="812"/>
                    </a:lnTo>
                    <a:lnTo>
                      <a:pt x="206" y="812"/>
                    </a:lnTo>
                    <a:lnTo>
                      <a:pt x="209" y="812"/>
                    </a:lnTo>
                    <a:lnTo>
                      <a:pt x="211" y="812"/>
                    </a:lnTo>
                    <a:lnTo>
                      <a:pt x="213" y="812"/>
                    </a:lnTo>
                    <a:lnTo>
                      <a:pt x="214" y="814"/>
                    </a:lnTo>
                    <a:lnTo>
                      <a:pt x="214" y="816"/>
                    </a:lnTo>
                    <a:lnTo>
                      <a:pt x="216" y="816"/>
                    </a:lnTo>
                    <a:lnTo>
                      <a:pt x="218" y="816"/>
                    </a:lnTo>
                    <a:lnTo>
                      <a:pt x="218" y="814"/>
                    </a:lnTo>
                    <a:lnTo>
                      <a:pt x="217" y="812"/>
                    </a:lnTo>
                    <a:lnTo>
                      <a:pt x="219" y="813"/>
                    </a:lnTo>
                    <a:lnTo>
                      <a:pt x="221" y="813"/>
                    </a:lnTo>
                    <a:lnTo>
                      <a:pt x="221" y="810"/>
                    </a:lnTo>
                    <a:lnTo>
                      <a:pt x="220" y="808"/>
                    </a:lnTo>
                    <a:lnTo>
                      <a:pt x="219" y="804"/>
                    </a:lnTo>
                    <a:lnTo>
                      <a:pt x="218" y="801"/>
                    </a:lnTo>
                    <a:lnTo>
                      <a:pt x="217" y="799"/>
                    </a:lnTo>
                    <a:lnTo>
                      <a:pt x="217" y="797"/>
                    </a:lnTo>
                    <a:lnTo>
                      <a:pt x="219" y="797"/>
                    </a:lnTo>
                    <a:lnTo>
                      <a:pt x="221" y="797"/>
                    </a:lnTo>
                    <a:lnTo>
                      <a:pt x="224" y="798"/>
                    </a:lnTo>
                    <a:lnTo>
                      <a:pt x="226" y="798"/>
                    </a:lnTo>
                    <a:lnTo>
                      <a:pt x="225" y="796"/>
                    </a:lnTo>
                    <a:lnTo>
                      <a:pt x="225" y="793"/>
                    </a:lnTo>
                    <a:lnTo>
                      <a:pt x="227" y="793"/>
                    </a:lnTo>
                    <a:lnTo>
                      <a:pt x="228" y="793"/>
                    </a:lnTo>
                    <a:lnTo>
                      <a:pt x="230" y="793"/>
                    </a:lnTo>
                    <a:lnTo>
                      <a:pt x="232" y="793"/>
                    </a:lnTo>
                    <a:lnTo>
                      <a:pt x="232" y="792"/>
                    </a:lnTo>
                    <a:lnTo>
                      <a:pt x="231" y="790"/>
                    </a:lnTo>
                    <a:lnTo>
                      <a:pt x="231" y="788"/>
                    </a:lnTo>
                    <a:lnTo>
                      <a:pt x="230" y="786"/>
                    </a:lnTo>
                    <a:lnTo>
                      <a:pt x="232" y="786"/>
                    </a:lnTo>
                    <a:lnTo>
                      <a:pt x="234" y="786"/>
                    </a:lnTo>
                    <a:lnTo>
                      <a:pt x="234" y="784"/>
                    </a:lnTo>
                    <a:lnTo>
                      <a:pt x="233" y="783"/>
                    </a:lnTo>
                    <a:lnTo>
                      <a:pt x="235" y="783"/>
                    </a:lnTo>
                    <a:lnTo>
                      <a:pt x="237" y="783"/>
                    </a:lnTo>
                    <a:lnTo>
                      <a:pt x="236" y="781"/>
                    </a:lnTo>
                    <a:lnTo>
                      <a:pt x="236" y="779"/>
                    </a:lnTo>
                    <a:lnTo>
                      <a:pt x="238" y="779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9" y="775"/>
                    </a:lnTo>
                    <a:lnTo>
                      <a:pt x="242" y="775"/>
                    </a:lnTo>
                    <a:lnTo>
                      <a:pt x="244" y="775"/>
                    </a:lnTo>
                    <a:lnTo>
                      <a:pt x="243" y="773"/>
                    </a:lnTo>
                    <a:lnTo>
                      <a:pt x="243" y="771"/>
                    </a:lnTo>
                    <a:lnTo>
                      <a:pt x="245" y="771"/>
                    </a:lnTo>
                    <a:lnTo>
                      <a:pt x="246" y="772"/>
                    </a:lnTo>
                    <a:lnTo>
                      <a:pt x="247" y="773"/>
                    </a:lnTo>
                    <a:lnTo>
                      <a:pt x="248" y="775"/>
                    </a:lnTo>
                    <a:lnTo>
                      <a:pt x="249" y="775"/>
                    </a:lnTo>
                    <a:lnTo>
                      <a:pt x="251" y="775"/>
                    </a:lnTo>
                    <a:lnTo>
                      <a:pt x="252" y="777"/>
                    </a:lnTo>
                    <a:lnTo>
                      <a:pt x="252" y="780"/>
                    </a:lnTo>
                    <a:lnTo>
                      <a:pt x="254" y="780"/>
                    </a:lnTo>
                    <a:lnTo>
                      <a:pt x="256" y="780"/>
                    </a:lnTo>
                    <a:lnTo>
                      <a:pt x="256" y="777"/>
                    </a:lnTo>
                    <a:lnTo>
                      <a:pt x="255" y="775"/>
                    </a:lnTo>
                    <a:lnTo>
                      <a:pt x="253" y="775"/>
                    </a:lnTo>
                    <a:lnTo>
                      <a:pt x="251" y="775"/>
                    </a:lnTo>
                    <a:lnTo>
                      <a:pt x="251" y="774"/>
                    </a:lnTo>
                    <a:lnTo>
                      <a:pt x="250" y="772"/>
                    </a:lnTo>
                    <a:lnTo>
                      <a:pt x="250" y="770"/>
                    </a:lnTo>
                    <a:lnTo>
                      <a:pt x="249" y="768"/>
                    </a:lnTo>
                    <a:lnTo>
                      <a:pt x="247" y="768"/>
                    </a:lnTo>
                    <a:lnTo>
                      <a:pt x="245" y="768"/>
                    </a:lnTo>
                    <a:lnTo>
                      <a:pt x="245" y="766"/>
                    </a:lnTo>
                    <a:lnTo>
                      <a:pt x="244" y="764"/>
                    </a:lnTo>
                    <a:lnTo>
                      <a:pt x="246" y="764"/>
                    </a:lnTo>
                    <a:lnTo>
                      <a:pt x="248" y="765"/>
                    </a:lnTo>
                    <a:lnTo>
                      <a:pt x="248" y="763"/>
                    </a:lnTo>
                    <a:lnTo>
                      <a:pt x="247" y="760"/>
                    </a:lnTo>
                    <a:lnTo>
                      <a:pt x="249" y="760"/>
                    </a:lnTo>
                    <a:lnTo>
                      <a:pt x="251" y="760"/>
                    </a:lnTo>
                    <a:lnTo>
                      <a:pt x="252" y="763"/>
                    </a:lnTo>
                    <a:lnTo>
                      <a:pt x="252" y="765"/>
                    </a:lnTo>
                    <a:lnTo>
                      <a:pt x="254" y="765"/>
                    </a:lnTo>
                    <a:lnTo>
                      <a:pt x="256" y="765"/>
                    </a:lnTo>
                    <a:lnTo>
                      <a:pt x="256" y="763"/>
                    </a:lnTo>
                    <a:lnTo>
                      <a:pt x="255" y="760"/>
                    </a:lnTo>
                    <a:lnTo>
                      <a:pt x="258" y="760"/>
                    </a:lnTo>
                    <a:lnTo>
                      <a:pt x="260" y="760"/>
                    </a:lnTo>
                    <a:lnTo>
                      <a:pt x="259" y="759"/>
                    </a:lnTo>
                    <a:lnTo>
                      <a:pt x="259" y="757"/>
                    </a:lnTo>
                    <a:lnTo>
                      <a:pt x="258" y="753"/>
                    </a:lnTo>
                    <a:lnTo>
                      <a:pt x="256" y="751"/>
                    </a:lnTo>
                    <a:lnTo>
                      <a:pt x="256" y="750"/>
                    </a:lnTo>
                    <a:lnTo>
                      <a:pt x="259" y="750"/>
                    </a:lnTo>
                    <a:lnTo>
                      <a:pt x="261" y="750"/>
                    </a:lnTo>
                    <a:lnTo>
                      <a:pt x="260" y="748"/>
                    </a:lnTo>
                    <a:lnTo>
                      <a:pt x="260" y="746"/>
                    </a:lnTo>
                    <a:lnTo>
                      <a:pt x="262" y="746"/>
                    </a:lnTo>
                    <a:lnTo>
                      <a:pt x="263" y="746"/>
                    </a:lnTo>
                    <a:lnTo>
                      <a:pt x="263" y="745"/>
                    </a:lnTo>
                    <a:lnTo>
                      <a:pt x="262" y="742"/>
                    </a:lnTo>
                    <a:lnTo>
                      <a:pt x="264" y="742"/>
                    </a:lnTo>
                    <a:lnTo>
                      <a:pt x="266" y="742"/>
                    </a:lnTo>
                    <a:lnTo>
                      <a:pt x="268" y="742"/>
                    </a:lnTo>
                    <a:lnTo>
                      <a:pt x="270" y="742"/>
                    </a:lnTo>
                    <a:lnTo>
                      <a:pt x="270" y="740"/>
                    </a:lnTo>
                    <a:lnTo>
                      <a:pt x="269" y="738"/>
                    </a:lnTo>
                    <a:lnTo>
                      <a:pt x="268" y="737"/>
                    </a:lnTo>
                    <a:lnTo>
                      <a:pt x="268" y="735"/>
                    </a:lnTo>
                    <a:lnTo>
                      <a:pt x="270" y="735"/>
                    </a:lnTo>
                    <a:lnTo>
                      <a:pt x="272" y="735"/>
                    </a:lnTo>
                    <a:lnTo>
                      <a:pt x="271" y="733"/>
                    </a:lnTo>
                    <a:lnTo>
                      <a:pt x="271" y="731"/>
                    </a:lnTo>
                    <a:lnTo>
                      <a:pt x="274" y="731"/>
                    </a:lnTo>
                    <a:lnTo>
                      <a:pt x="276" y="732"/>
                    </a:lnTo>
                    <a:lnTo>
                      <a:pt x="278" y="732"/>
                    </a:lnTo>
                    <a:lnTo>
                      <a:pt x="280" y="732"/>
                    </a:lnTo>
                    <a:lnTo>
                      <a:pt x="279" y="730"/>
                    </a:lnTo>
                    <a:lnTo>
                      <a:pt x="279" y="727"/>
                    </a:lnTo>
                    <a:lnTo>
                      <a:pt x="277" y="727"/>
                    </a:lnTo>
                    <a:lnTo>
                      <a:pt x="275" y="727"/>
                    </a:lnTo>
                    <a:lnTo>
                      <a:pt x="274" y="725"/>
                    </a:lnTo>
                    <a:lnTo>
                      <a:pt x="274" y="723"/>
                    </a:lnTo>
                    <a:lnTo>
                      <a:pt x="276" y="723"/>
                    </a:lnTo>
                    <a:lnTo>
                      <a:pt x="278" y="724"/>
                    </a:lnTo>
                    <a:lnTo>
                      <a:pt x="279" y="724"/>
                    </a:lnTo>
                    <a:lnTo>
                      <a:pt x="281" y="724"/>
                    </a:lnTo>
                    <a:lnTo>
                      <a:pt x="283" y="724"/>
                    </a:lnTo>
                    <a:lnTo>
                      <a:pt x="285" y="724"/>
                    </a:lnTo>
                    <a:lnTo>
                      <a:pt x="287" y="724"/>
                    </a:lnTo>
                    <a:lnTo>
                      <a:pt x="289" y="724"/>
                    </a:lnTo>
                    <a:lnTo>
                      <a:pt x="289" y="722"/>
                    </a:lnTo>
                    <a:lnTo>
                      <a:pt x="288" y="720"/>
                    </a:lnTo>
                    <a:lnTo>
                      <a:pt x="288" y="719"/>
                    </a:lnTo>
                    <a:lnTo>
                      <a:pt x="287" y="717"/>
                    </a:lnTo>
                    <a:lnTo>
                      <a:pt x="286" y="715"/>
                    </a:lnTo>
                    <a:lnTo>
                      <a:pt x="286" y="713"/>
                    </a:lnTo>
                    <a:lnTo>
                      <a:pt x="288" y="713"/>
                    </a:lnTo>
                    <a:lnTo>
                      <a:pt x="291" y="713"/>
                    </a:lnTo>
                    <a:lnTo>
                      <a:pt x="289" y="712"/>
                    </a:lnTo>
                    <a:lnTo>
                      <a:pt x="289" y="709"/>
                    </a:lnTo>
                    <a:lnTo>
                      <a:pt x="292" y="709"/>
                    </a:lnTo>
                    <a:lnTo>
                      <a:pt x="294" y="709"/>
                    </a:lnTo>
                    <a:lnTo>
                      <a:pt x="293" y="707"/>
                    </a:lnTo>
                    <a:lnTo>
                      <a:pt x="293" y="705"/>
                    </a:lnTo>
                    <a:lnTo>
                      <a:pt x="295" y="705"/>
                    </a:lnTo>
                    <a:lnTo>
                      <a:pt x="297" y="706"/>
                    </a:lnTo>
                    <a:lnTo>
                      <a:pt x="296" y="704"/>
                    </a:lnTo>
                    <a:lnTo>
                      <a:pt x="295" y="702"/>
                    </a:lnTo>
                    <a:lnTo>
                      <a:pt x="295" y="700"/>
                    </a:lnTo>
                    <a:lnTo>
                      <a:pt x="294" y="698"/>
                    </a:lnTo>
                    <a:lnTo>
                      <a:pt x="296" y="698"/>
                    </a:lnTo>
                    <a:lnTo>
                      <a:pt x="298" y="699"/>
                    </a:lnTo>
                    <a:lnTo>
                      <a:pt x="299" y="700"/>
                    </a:lnTo>
                    <a:lnTo>
                      <a:pt x="299" y="702"/>
                    </a:lnTo>
                    <a:lnTo>
                      <a:pt x="301" y="702"/>
                    </a:lnTo>
                    <a:lnTo>
                      <a:pt x="303" y="702"/>
                    </a:lnTo>
                    <a:lnTo>
                      <a:pt x="303" y="701"/>
                    </a:lnTo>
                    <a:lnTo>
                      <a:pt x="302" y="699"/>
                    </a:lnTo>
                    <a:lnTo>
                      <a:pt x="302" y="697"/>
                    </a:lnTo>
                    <a:lnTo>
                      <a:pt x="301" y="695"/>
                    </a:lnTo>
                    <a:lnTo>
                      <a:pt x="300" y="692"/>
                    </a:lnTo>
                    <a:lnTo>
                      <a:pt x="300" y="691"/>
                    </a:lnTo>
                    <a:lnTo>
                      <a:pt x="302" y="691"/>
                    </a:lnTo>
                    <a:lnTo>
                      <a:pt x="304" y="691"/>
                    </a:lnTo>
                    <a:lnTo>
                      <a:pt x="304" y="689"/>
                    </a:lnTo>
                    <a:lnTo>
                      <a:pt x="303" y="687"/>
                    </a:lnTo>
                    <a:lnTo>
                      <a:pt x="302" y="685"/>
                    </a:lnTo>
                    <a:lnTo>
                      <a:pt x="302" y="684"/>
                    </a:lnTo>
                    <a:lnTo>
                      <a:pt x="304" y="684"/>
                    </a:lnTo>
                    <a:lnTo>
                      <a:pt x="306" y="684"/>
                    </a:lnTo>
                    <a:lnTo>
                      <a:pt x="309" y="684"/>
                    </a:lnTo>
                    <a:lnTo>
                      <a:pt x="311" y="684"/>
                    </a:lnTo>
                    <a:lnTo>
                      <a:pt x="310" y="682"/>
                    </a:lnTo>
                    <a:lnTo>
                      <a:pt x="310" y="680"/>
                    </a:lnTo>
                    <a:lnTo>
                      <a:pt x="311" y="680"/>
                    </a:lnTo>
                    <a:lnTo>
                      <a:pt x="313" y="681"/>
                    </a:lnTo>
                    <a:lnTo>
                      <a:pt x="315" y="681"/>
                    </a:lnTo>
                    <a:lnTo>
                      <a:pt x="317" y="681"/>
                    </a:lnTo>
                    <a:lnTo>
                      <a:pt x="317" y="679"/>
                    </a:lnTo>
                    <a:lnTo>
                      <a:pt x="316" y="676"/>
                    </a:lnTo>
                    <a:lnTo>
                      <a:pt x="316" y="674"/>
                    </a:lnTo>
                    <a:lnTo>
                      <a:pt x="315" y="672"/>
                    </a:lnTo>
                    <a:lnTo>
                      <a:pt x="317" y="673"/>
                    </a:lnTo>
                    <a:lnTo>
                      <a:pt x="319" y="673"/>
                    </a:lnTo>
                    <a:lnTo>
                      <a:pt x="318" y="671"/>
                    </a:lnTo>
                    <a:lnTo>
                      <a:pt x="318" y="669"/>
                    </a:lnTo>
                    <a:lnTo>
                      <a:pt x="320" y="669"/>
                    </a:lnTo>
                    <a:lnTo>
                      <a:pt x="322" y="669"/>
                    </a:lnTo>
                    <a:lnTo>
                      <a:pt x="322" y="671"/>
                    </a:lnTo>
                    <a:lnTo>
                      <a:pt x="324" y="673"/>
                    </a:lnTo>
                    <a:lnTo>
                      <a:pt x="326" y="673"/>
                    </a:lnTo>
                    <a:lnTo>
                      <a:pt x="328" y="673"/>
                    </a:lnTo>
                    <a:lnTo>
                      <a:pt x="327" y="671"/>
                    </a:lnTo>
                    <a:lnTo>
                      <a:pt x="327" y="669"/>
                    </a:lnTo>
                    <a:lnTo>
                      <a:pt x="326" y="668"/>
                    </a:lnTo>
                    <a:lnTo>
                      <a:pt x="326" y="666"/>
                    </a:lnTo>
                    <a:lnTo>
                      <a:pt x="325" y="664"/>
                    </a:lnTo>
                    <a:lnTo>
                      <a:pt x="325" y="662"/>
                    </a:lnTo>
                    <a:lnTo>
                      <a:pt x="327" y="662"/>
                    </a:lnTo>
                    <a:lnTo>
                      <a:pt x="328" y="662"/>
                    </a:lnTo>
                    <a:lnTo>
                      <a:pt x="328" y="660"/>
                    </a:lnTo>
                    <a:lnTo>
                      <a:pt x="327" y="658"/>
                    </a:lnTo>
                    <a:lnTo>
                      <a:pt x="329" y="658"/>
                    </a:lnTo>
                    <a:lnTo>
                      <a:pt x="331" y="658"/>
                    </a:lnTo>
                    <a:lnTo>
                      <a:pt x="333" y="658"/>
                    </a:lnTo>
                    <a:lnTo>
                      <a:pt x="335" y="658"/>
                    </a:lnTo>
                    <a:lnTo>
                      <a:pt x="335" y="656"/>
                    </a:lnTo>
                    <a:lnTo>
                      <a:pt x="334" y="655"/>
                    </a:lnTo>
                    <a:lnTo>
                      <a:pt x="332" y="654"/>
                    </a:lnTo>
                    <a:lnTo>
                      <a:pt x="330" y="654"/>
                    </a:lnTo>
                    <a:lnTo>
                      <a:pt x="330" y="653"/>
                    </a:lnTo>
                    <a:lnTo>
                      <a:pt x="329" y="651"/>
                    </a:lnTo>
                    <a:lnTo>
                      <a:pt x="331" y="651"/>
                    </a:lnTo>
                    <a:lnTo>
                      <a:pt x="333" y="651"/>
                    </a:lnTo>
                    <a:lnTo>
                      <a:pt x="333" y="649"/>
                    </a:lnTo>
                    <a:lnTo>
                      <a:pt x="332" y="647"/>
                    </a:lnTo>
                    <a:lnTo>
                      <a:pt x="334" y="647"/>
                    </a:lnTo>
                    <a:lnTo>
                      <a:pt x="336" y="648"/>
                    </a:lnTo>
                    <a:lnTo>
                      <a:pt x="337" y="649"/>
                    </a:lnTo>
                    <a:lnTo>
                      <a:pt x="337" y="651"/>
                    </a:lnTo>
                    <a:lnTo>
                      <a:pt x="339" y="651"/>
                    </a:lnTo>
                    <a:lnTo>
                      <a:pt x="342" y="651"/>
                    </a:lnTo>
                    <a:lnTo>
                      <a:pt x="341" y="650"/>
                    </a:lnTo>
                    <a:lnTo>
                      <a:pt x="341" y="648"/>
                    </a:lnTo>
                    <a:lnTo>
                      <a:pt x="339" y="646"/>
                    </a:lnTo>
                    <a:lnTo>
                      <a:pt x="339" y="643"/>
                    </a:lnTo>
                    <a:lnTo>
                      <a:pt x="338" y="641"/>
                    </a:lnTo>
                    <a:lnTo>
                      <a:pt x="338" y="640"/>
                    </a:lnTo>
                    <a:lnTo>
                      <a:pt x="341" y="640"/>
                    </a:lnTo>
                    <a:lnTo>
                      <a:pt x="343" y="640"/>
                    </a:lnTo>
                    <a:lnTo>
                      <a:pt x="342" y="638"/>
                    </a:lnTo>
                    <a:lnTo>
                      <a:pt x="342" y="636"/>
                    </a:lnTo>
                    <a:lnTo>
                      <a:pt x="343" y="636"/>
                    </a:lnTo>
                    <a:lnTo>
                      <a:pt x="345" y="636"/>
                    </a:lnTo>
                    <a:lnTo>
                      <a:pt x="345" y="635"/>
                    </a:lnTo>
                    <a:lnTo>
                      <a:pt x="344" y="633"/>
                    </a:lnTo>
                    <a:lnTo>
                      <a:pt x="346" y="633"/>
                    </a:lnTo>
                    <a:lnTo>
                      <a:pt x="348" y="633"/>
                    </a:lnTo>
                    <a:lnTo>
                      <a:pt x="348" y="631"/>
                    </a:lnTo>
                    <a:lnTo>
                      <a:pt x="347" y="629"/>
                    </a:lnTo>
                    <a:lnTo>
                      <a:pt x="349" y="629"/>
                    </a:lnTo>
                    <a:lnTo>
                      <a:pt x="351" y="629"/>
                    </a:lnTo>
                    <a:lnTo>
                      <a:pt x="355" y="630"/>
                    </a:lnTo>
                    <a:lnTo>
                      <a:pt x="360" y="630"/>
                    </a:lnTo>
                    <a:lnTo>
                      <a:pt x="359" y="628"/>
                    </a:lnTo>
                    <a:lnTo>
                      <a:pt x="359" y="625"/>
                    </a:lnTo>
                    <a:lnTo>
                      <a:pt x="361" y="625"/>
                    </a:lnTo>
                    <a:lnTo>
                      <a:pt x="363" y="625"/>
                    </a:lnTo>
                    <a:lnTo>
                      <a:pt x="362" y="624"/>
                    </a:lnTo>
                    <a:lnTo>
                      <a:pt x="362" y="622"/>
                    </a:lnTo>
                    <a:lnTo>
                      <a:pt x="360" y="622"/>
                    </a:lnTo>
                    <a:lnTo>
                      <a:pt x="358" y="622"/>
                    </a:lnTo>
                    <a:lnTo>
                      <a:pt x="358" y="623"/>
                    </a:lnTo>
                    <a:lnTo>
                      <a:pt x="359" y="625"/>
                    </a:lnTo>
                    <a:lnTo>
                      <a:pt x="357" y="625"/>
                    </a:lnTo>
                    <a:lnTo>
                      <a:pt x="354" y="625"/>
                    </a:lnTo>
                    <a:lnTo>
                      <a:pt x="353" y="623"/>
                    </a:lnTo>
                    <a:lnTo>
                      <a:pt x="353" y="621"/>
                    </a:lnTo>
                    <a:lnTo>
                      <a:pt x="355" y="621"/>
                    </a:lnTo>
                    <a:lnTo>
                      <a:pt x="358" y="622"/>
                    </a:lnTo>
                    <a:lnTo>
                      <a:pt x="357" y="620"/>
                    </a:lnTo>
                    <a:lnTo>
                      <a:pt x="357" y="618"/>
                    </a:lnTo>
                    <a:lnTo>
                      <a:pt x="359" y="618"/>
                    </a:lnTo>
                    <a:lnTo>
                      <a:pt x="360" y="618"/>
                    </a:lnTo>
                    <a:lnTo>
                      <a:pt x="362" y="618"/>
                    </a:lnTo>
                    <a:lnTo>
                      <a:pt x="364" y="618"/>
                    </a:lnTo>
                    <a:lnTo>
                      <a:pt x="364" y="617"/>
                    </a:lnTo>
                    <a:lnTo>
                      <a:pt x="363" y="615"/>
                    </a:lnTo>
                    <a:lnTo>
                      <a:pt x="363" y="613"/>
                    </a:lnTo>
                    <a:lnTo>
                      <a:pt x="362" y="610"/>
                    </a:lnTo>
                    <a:lnTo>
                      <a:pt x="364" y="610"/>
                    </a:lnTo>
                    <a:lnTo>
                      <a:pt x="366" y="610"/>
                    </a:lnTo>
                    <a:lnTo>
                      <a:pt x="366" y="609"/>
                    </a:lnTo>
                    <a:lnTo>
                      <a:pt x="365" y="607"/>
                    </a:lnTo>
                    <a:lnTo>
                      <a:pt x="367" y="607"/>
                    </a:lnTo>
                    <a:lnTo>
                      <a:pt x="369" y="607"/>
                    </a:lnTo>
                    <a:lnTo>
                      <a:pt x="371" y="607"/>
                    </a:lnTo>
                    <a:lnTo>
                      <a:pt x="374" y="607"/>
                    </a:lnTo>
                    <a:lnTo>
                      <a:pt x="372" y="605"/>
                    </a:lnTo>
                    <a:lnTo>
                      <a:pt x="372" y="604"/>
                    </a:lnTo>
                    <a:lnTo>
                      <a:pt x="371" y="602"/>
                    </a:lnTo>
                    <a:lnTo>
                      <a:pt x="371" y="600"/>
                    </a:lnTo>
                    <a:lnTo>
                      <a:pt x="374" y="600"/>
                    </a:lnTo>
                    <a:lnTo>
                      <a:pt x="376" y="600"/>
                    </a:lnTo>
                    <a:lnTo>
                      <a:pt x="375" y="598"/>
                    </a:lnTo>
                    <a:lnTo>
                      <a:pt x="375" y="597"/>
                    </a:lnTo>
                    <a:lnTo>
                      <a:pt x="377" y="597"/>
                    </a:lnTo>
                    <a:lnTo>
                      <a:pt x="378" y="597"/>
                    </a:lnTo>
                    <a:lnTo>
                      <a:pt x="378" y="595"/>
                    </a:lnTo>
                    <a:lnTo>
                      <a:pt x="377" y="592"/>
                    </a:lnTo>
                    <a:lnTo>
                      <a:pt x="379" y="592"/>
                    </a:lnTo>
                    <a:lnTo>
                      <a:pt x="381" y="592"/>
                    </a:lnTo>
                    <a:lnTo>
                      <a:pt x="383" y="592"/>
                    </a:lnTo>
                    <a:lnTo>
                      <a:pt x="385" y="592"/>
                    </a:lnTo>
                    <a:lnTo>
                      <a:pt x="386" y="595"/>
                    </a:lnTo>
                    <a:lnTo>
                      <a:pt x="386" y="597"/>
                    </a:lnTo>
                    <a:lnTo>
                      <a:pt x="388" y="597"/>
                    </a:lnTo>
                    <a:lnTo>
                      <a:pt x="391" y="597"/>
                    </a:lnTo>
                    <a:lnTo>
                      <a:pt x="393" y="597"/>
                    </a:lnTo>
                    <a:lnTo>
                      <a:pt x="395" y="597"/>
                    </a:lnTo>
                    <a:lnTo>
                      <a:pt x="394" y="596"/>
                    </a:lnTo>
                    <a:lnTo>
                      <a:pt x="394" y="593"/>
                    </a:lnTo>
                    <a:lnTo>
                      <a:pt x="396" y="593"/>
                    </a:lnTo>
                    <a:lnTo>
                      <a:pt x="398" y="593"/>
                    </a:lnTo>
                    <a:lnTo>
                      <a:pt x="397" y="591"/>
                    </a:lnTo>
                    <a:lnTo>
                      <a:pt x="397" y="589"/>
                    </a:lnTo>
                    <a:lnTo>
                      <a:pt x="395" y="589"/>
                    </a:lnTo>
                    <a:lnTo>
                      <a:pt x="393" y="589"/>
                    </a:lnTo>
                    <a:lnTo>
                      <a:pt x="393" y="591"/>
                    </a:lnTo>
                    <a:lnTo>
                      <a:pt x="394" y="593"/>
                    </a:lnTo>
                    <a:lnTo>
                      <a:pt x="392" y="593"/>
                    </a:lnTo>
                    <a:lnTo>
                      <a:pt x="389" y="593"/>
                    </a:lnTo>
                    <a:lnTo>
                      <a:pt x="387" y="593"/>
                    </a:lnTo>
                    <a:lnTo>
                      <a:pt x="385" y="592"/>
                    </a:lnTo>
                    <a:lnTo>
                      <a:pt x="385" y="591"/>
                    </a:lnTo>
                    <a:lnTo>
                      <a:pt x="384" y="589"/>
                    </a:lnTo>
                    <a:lnTo>
                      <a:pt x="382" y="589"/>
                    </a:lnTo>
                    <a:lnTo>
                      <a:pt x="380" y="589"/>
                    </a:lnTo>
                    <a:lnTo>
                      <a:pt x="380" y="587"/>
                    </a:lnTo>
                    <a:lnTo>
                      <a:pt x="379" y="585"/>
                    </a:lnTo>
                    <a:lnTo>
                      <a:pt x="383" y="585"/>
                    </a:lnTo>
                    <a:lnTo>
                      <a:pt x="385" y="585"/>
                    </a:lnTo>
                    <a:lnTo>
                      <a:pt x="387" y="585"/>
                    </a:lnTo>
                    <a:lnTo>
                      <a:pt x="386" y="584"/>
                    </a:lnTo>
                    <a:lnTo>
                      <a:pt x="386" y="582"/>
                    </a:lnTo>
                    <a:lnTo>
                      <a:pt x="385" y="580"/>
                    </a:lnTo>
                    <a:lnTo>
                      <a:pt x="385" y="578"/>
                    </a:lnTo>
                    <a:lnTo>
                      <a:pt x="387" y="578"/>
                    </a:lnTo>
                    <a:lnTo>
                      <a:pt x="389" y="578"/>
                    </a:lnTo>
                    <a:lnTo>
                      <a:pt x="392" y="578"/>
                    </a:lnTo>
                    <a:lnTo>
                      <a:pt x="393" y="579"/>
                    </a:lnTo>
                    <a:lnTo>
                      <a:pt x="393" y="576"/>
                    </a:lnTo>
                    <a:lnTo>
                      <a:pt x="392" y="574"/>
                    </a:lnTo>
                    <a:lnTo>
                      <a:pt x="392" y="572"/>
                    </a:lnTo>
                    <a:lnTo>
                      <a:pt x="391" y="570"/>
                    </a:lnTo>
                    <a:lnTo>
                      <a:pt x="393" y="570"/>
                    </a:lnTo>
                    <a:lnTo>
                      <a:pt x="395" y="571"/>
                    </a:lnTo>
                    <a:lnTo>
                      <a:pt x="395" y="569"/>
                    </a:lnTo>
                    <a:lnTo>
                      <a:pt x="394" y="567"/>
                    </a:lnTo>
                    <a:lnTo>
                      <a:pt x="396" y="567"/>
                    </a:lnTo>
                    <a:lnTo>
                      <a:pt x="398" y="567"/>
                    </a:lnTo>
                    <a:lnTo>
                      <a:pt x="400" y="567"/>
                    </a:lnTo>
                    <a:lnTo>
                      <a:pt x="402" y="567"/>
                    </a:lnTo>
                    <a:lnTo>
                      <a:pt x="402" y="566"/>
                    </a:lnTo>
                    <a:lnTo>
                      <a:pt x="401" y="564"/>
                    </a:lnTo>
                    <a:lnTo>
                      <a:pt x="400" y="562"/>
                    </a:lnTo>
                    <a:lnTo>
                      <a:pt x="400" y="559"/>
                    </a:lnTo>
                    <a:lnTo>
                      <a:pt x="402" y="559"/>
                    </a:lnTo>
                    <a:lnTo>
                      <a:pt x="404" y="559"/>
                    </a:lnTo>
                    <a:lnTo>
                      <a:pt x="404" y="562"/>
                    </a:lnTo>
                    <a:lnTo>
                      <a:pt x="405" y="564"/>
                    </a:lnTo>
                    <a:lnTo>
                      <a:pt x="408" y="564"/>
                    </a:lnTo>
                    <a:lnTo>
                      <a:pt x="410" y="564"/>
                    </a:lnTo>
                    <a:lnTo>
                      <a:pt x="409" y="562"/>
                    </a:lnTo>
                    <a:lnTo>
                      <a:pt x="409" y="561"/>
                    </a:lnTo>
                    <a:lnTo>
                      <a:pt x="408" y="559"/>
                    </a:lnTo>
                    <a:lnTo>
                      <a:pt x="407" y="559"/>
                    </a:lnTo>
                    <a:lnTo>
                      <a:pt x="404" y="559"/>
                    </a:lnTo>
                    <a:lnTo>
                      <a:pt x="404" y="559"/>
                    </a:lnTo>
                    <a:lnTo>
                      <a:pt x="403" y="557"/>
                    </a:lnTo>
                    <a:lnTo>
                      <a:pt x="403" y="556"/>
                    </a:lnTo>
                    <a:lnTo>
                      <a:pt x="405" y="556"/>
                    </a:lnTo>
                    <a:lnTo>
                      <a:pt x="408" y="556"/>
                    </a:lnTo>
                    <a:lnTo>
                      <a:pt x="407" y="554"/>
                    </a:lnTo>
                    <a:lnTo>
                      <a:pt x="407" y="552"/>
                    </a:lnTo>
                    <a:lnTo>
                      <a:pt x="405" y="550"/>
                    </a:lnTo>
                    <a:lnTo>
                      <a:pt x="404" y="549"/>
                    </a:lnTo>
                    <a:lnTo>
                      <a:pt x="407" y="549"/>
                    </a:lnTo>
                    <a:lnTo>
                      <a:pt x="409" y="549"/>
                    </a:lnTo>
                    <a:lnTo>
                      <a:pt x="413" y="549"/>
                    </a:lnTo>
                    <a:lnTo>
                      <a:pt x="417" y="549"/>
                    </a:lnTo>
                    <a:lnTo>
                      <a:pt x="419" y="549"/>
                    </a:lnTo>
                    <a:lnTo>
                      <a:pt x="421" y="549"/>
                    </a:lnTo>
                    <a:lnTo>
                      <a:pt x="421" y="548"/>
                    </a:lnTo>
                    <a:lnTo>
                      <a:pt x="420" y="546"/>
                    </a:lnTo>
                    <a:lnTo>
                      <a:pt x="419" y="541"/>
                    </a:lnTo>
                    <a:lnTo>
                      <a:pt x="418" y="538"/>
                    </a:lnTo>
                    <a:lnTo>
                      <a:pt x="417" y="536"/>
                    </a:lnTo>
                    <a:lnTo>
                      <a:pt x="417" y="534"/>
                    </a:lnTo>
                    <a:lnTo>
                      <a:pt x="419" y="534"/>
                    </a:lnTo>
                    <a:lnTo>
                      <a:pt x="421" y="534"/>
                    </a:lnTo>
                    <a:lnTo>
                      <a:pt x="424" y="534"/>
                    </a:lnTo>
                    <a:lnTo>
                      <a:pt x="425" y="534"/>
                    </a:lnTo>
                    <a:lnTo>
                      <a:pt x="425" y="533"/>
                    </a:lnTo>
                    <a:lnTo>
                      <a:pt x="424" y="531"/>
                    </a:lnTo>
                    <a:lnTo>
                      <a:pt x="424" y="529"/>
                    </a:lnTo>
                    <a:lnTo>
                      <a:pt x="422" y="526"/>
                    </a:lnTo>
                    <a:lnTo>
                      <a:pt x="425" y="526"/>
                    </a:lnTo>
                    <a:lnTo>
                      <a:pt x="427" y="526"/>
                    </a:lnTo>
                    <a:lnTo>
                      <a:pt x="429" y="528"/>
                    </a:lnTo>
                    <a:lnTo>
                      <a:pt x="431" y="528"/>
                    </a:lnTo>
                    <a:lnTo>
                      <a:pt x="433" y="528"/>
                    </a:lnTo>
                    <a:lnTo>
                      <a:pt x="435" y="528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6" y="523"/>
                    </a:lnTo>
                    <a:lnTo>
                      <a:pt x="438" y="523"/>
                    </a:lnTo>
                    <a:lnTo>
                      <a:pt x="441" y="524"/>
                    </a:lnTo>
                    <a:lnTo>
                      <a:pt x="443" y="523"/>
                    </a:lnTo>
                    <a:lnTo>
                      <a:pt x="442" y="522"/>
                    </a:lnTo>
                    <a:lnTo>
                      <a:pt x="442" y="520"/>
                    </a:lnTo>
                    <a:lnTo>
                      <a:pt x="439" y="520"/>
                    </a:lnTo>
                    <a:lnTo>
                      <a:pt x="437" y="520"/>
                    </a:lnTo>
                    <a:lnTo>
                      <a:pt x="436" y="518"/>
                    </a:lnTo>
                    <a:lnTo>
                      <a:pt x="436" y="516"/>
                    </a:lnTo>
                    <a:lnTo>
                      <a:pt x="438" y="516"/>
                    </a:lnTo>
                    <a:lnTo>
                      <a:pt x="441" y="516"/>
                    </a:lnTo>
                    <a:lnTo>
                      <a:pt x="443" y="516"/>
                    </a:lnTo>
                    <a:lnTo>
                      <a:pt x="444" y="516"/>
                    </a:lnTo>
                    <a:lnTo>
                      <a:pt x="444" y="515"/>
                    </a:lnTo>
                    <a:lnTo>
                      <a:pt x="443" y="513"/>
                    </a:lnTo>
                    <a:lnTo>
                      <a:pt x="445" y="513"/>
                    </a:lnTo>
                    <a:lnTo>
                      <a:pt x="447" y="513"/>
                    </a:lnTo>
                    <a:lnTo>
                      <a:pt x="447" y="511"/>
                    </a:lnTo>
                    <a:lnTo>
                      <a:pt x="446" y="508"/>
                    </a:lnTo>
                    <a:lnTo>
                      <a:pt x="448" y="509"/>
                    </a:lnTo>
                    <a:lnTo>
                      <a:pt x="450" y="509"/>
                    </a:lnTo>
                    <a:lnTo>
                      <a:pt x="450" y="507"/>
                    </a:lnTo>
                    <a:lnTo>
                      <a:pt x="449" y="505"/>
                    </a:lnTo>
                    <a:lnTo>
                      <a:pt x="448" y="501"/>
                    </a:lnTo>
                    <a:lnTo>
                      <a:pt x="447" y="499"/>
                    </a:lnTo>
                    <a:lnTo>
                      <a:pt x="447" y="498"/>
                    </a:lnTo>
                    <a:lnTo>
                      <a:pt x="449" y="498"/>
                    </a:lnTo>
                    <a:lnTo>
                      <a:pt x="451" y="498"/>
                    </a:lnTo>
                    <a:lnTo>
                      <a:pt x="450" y="496"/>
                    </a:lnTo>
                    <a:lnTo>
                      <a:pt x="449" y="493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5"/>
                    </a:lnTo>
                    <a:lnTo>
                      <a:pt x="458" y="495"/>
                    </a:lnTo>
                    <a:lnTo>
                      <a:pt x="458" y="492"/>
                    </a:lnTo>
                    <a:lnTo>
                      <a:pt x="457" y="490"/>
                    </a:lnTo>
                    <a:lnTo>
                      <a:pt x="455" y="488"/>
                    </a:lnTo>
                    <a:lnTo>
                      <a:pt x="455" y="486"/>
                    </a:lnTo>
                    <a:lnTo>
                      <a:pt x="458" y="486"/>
                    </a:lnTo>
                    <a:lnTo>
                      <a:pt x="460" y="487"/>
                    </a:lnTo>
                    <a:lnTo>
                      <a:pt x="459" y="485"/>
                    </a:lnTo>
                    <a:lnTo>
                      <a:pt x="459" y="483"/>
                    </a:lnTo>
                    <a:lnTo>
                      <a:pt x="461" y="483"/>
                    </a:lnTo>
                    <a:lnTo>
                      <a:pt x="463" y="483"/>
                    </a:lnTo>
                    <a:lnTo>
                      <a:pt x="462" y="481"/>
                    </a:lnTo>
                    <a:lnTo>
                      <a:pt x="461" y="479"/>
                    </a:lnTo>
                    <a:lnTo>
                      <a:pt x="463" y="479"/>
                    </a:lnTo>
                    <a:lnTo>
                      <a:pt x="465" y="480"/>
                    </a:lnTo>
                    <a:lnTo>
                      <a:pt x="465" y="478"/>
                    </a:lnTo>
                    <a:lnTo>
                      <a:pt x="464" y="475"/>
                    </a:lnTo>
                    <a:lnTo>
                      <a:pt x="464" y="473"/>
                    </a:lnTo>
                    <a:lnTo>
                      <a:pt x="463" y="471"/>
                    </a:lnTo>
                    <a:lnTo>
                      <a:pt x="465" y="471"/>
                    </a:lnTo>
                    <a:lnTo>
                      <a:pt x="467" y="472"/>
                    </a:lnTo>
                    <a:lnTo>
                      <a:pt x="468" y="473"/>
                    </a:lnTo>
                    <a:lnTo>
                      <a:pt x="468" y="475"/>
                    </a:lnTo>
                    <a:lnTo>
                      <a:pt x="470" y="475"/>
                    </a:lnTo>
                    <a:lnTo>
                      <a:pt x="472" y="475"/>
                    </a:lnTo>
                    <a:lnTo>
                      <a:pt x="471" y="473"/>
                    </a:lnTo>
                    <a:lnTo>
                      <a:pt x="471" y="472"/>
                    </a:lnTo>
                    <a:lnTo>
                      <a:pt x="474" y="472"/>
                    </a:lnTo>
                    <a:lnTo>
                      <a:pt x="476" y="472"/>
                    </a:lnTo>
                    <a:lnTo>
                      <a:pt x="475" y="470"/>
                    </a:lnTo>
                    <a:lnTo>
                      <a:pt x="475" y="468"/>
                    </a:lnTo>
                    <a:lnTo>
                      <a:pt x="476" y="468"/>
                    </a:lnTo>
                    <a:lnTo>
                      <a:pt x="478" y="468"/>
                    </a:lnTo>
                    <a:lnTo>
                      <a:pt x="478" y="467"/>
                    </a:lnTo>
                    <a:lnTo>
                      <a:pt x="477" y="465"/>
                    </a:lnTo>
                    <a:lnTo>
                      <a:pt x="479" y="465"/>
                    </a:lnTo>
                    <a:lnTo>
                      <a:pt x="481" y="465"/>
                    </a:lnTo>
                    <a:lnTo>
                      <a:pt x="481" y="463"/>
                    </a:lnTo>
                    <a:lnTo>
                      <a:pt x="480" y="461"/>
                    </a:lnTo>
                    <a:lnTo>
                      <a:pt x="478" y="461"/>
                    </a:lnTo>
                    <a:lnTo>
                      <a:pt x="476" y="461"/>
                    </a:lnTo>
                    <a:lnTo>
                      <a:pt x="476" y="458"/>
                    </a:lnTo>
                    <a:lnTo>
                      <a:pt x="475" y="457"/>
                    </a:lnTo>
                    <a:lnTo>
                      <a:pt x="477" y="456"/>
                    </a:lnTo>
                    <a:lnTo>
                      <a:pt x="479" y="457"/>
                    </a:lnTo>
                    <a:lnTo>
                      <a:pt x="481" y="457"/>
                    </a:lnTo>
                    <a:lnTo>
                      <a:pt x="483" y="457"/>
                    </a:lnTo>
                    <a:lnTo>
                      <a:pt x="482" y="455"/>
                    </a:lnTo>
                    <a:lnTo>
                      <a:pt x="482" y="453"/>
                    </a:lnTo>
                    <a:lnTo>
                      <a:pt x="481" y="451"/>
                    </a:lnTo>
                    <a:lnTo>
                      <a:pt x="481" y="450"/>
                    </a:lnTo>
                    <a:lnTo>
                      <a:pt x="483" y="450"/>
                    </a:lnTo>
                    <a:lnTo>
                      <a:pt x="484" y="450"/>
                    </a:lnTo>
                    <a:lnTo>
                      <a:pt x="485" y="452"/>
                    </a:lnTo>
                    <a:lnTo>
                      <a:pt x="486" y="453"/>
                    </a:lnTo>
                    <a:lnTo>
                      <a:pt x="487" y="453"/>
                    </a:lnTo>
                    <a:lnTo>
                      <a:pt x="490" y="453"/>
                    </a:lnTo>
                    <a:lnTo>
                      <a:pt x="490" y="452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3" y="446"/>
                    </a:lnTo>
                    <a:lnTo>
                      <a:pt x="485" y="446"/>
                    </a:lnTo>
                    <a:lnTo>
                      <a:pt x="487" y="446"/>
                    </a:lnTo>
                    <a:lnTo>
                      <a:pt x="487" y="444"/>
                    </a:lnTo>
                    <a:lnTo>
                      <a:pt x="486" y="442"/>
                    </a:lnTo>
                    <a:lnTo>
                      <a:pt x="488" y="442"/>
                    </a:lnTo>
                    <a:lnTo>
                      <a:pt x="491" y="442"/>
                    </a:lnTo>
                    <a:lnTo>
                      <a:pt x="493" y="442"/>
                    </a:lnTo>
                    <a:lnTo>
                      <a:pt x="495" y="442"/>
                    </a:lnTo>
                    <a:lnTo>
                      <a:pt x="494" y="440"/>
                    </a:lnTo>
                    <a:lnTo>
                      <a:pt x="494" y="438"/>
                    </a:lnTo>
                    <a:lnTo>
                      <a:pt x="492" y="438"/>
                    </a:lnTo>
                    <a:lnTo>
                      <a:pt x="490" y="438"/>
                    </a:lnTo>
                    <a:lnTo>
                      <a:pt x="488" y="436"/>
                    </a:lnTo>
                    <a:lnTo>
                      <a:pt x="488" y="435"/>
                    </a:lnTo>
                    <a:lnTo>
                      <a:pt x="491" y="435"/>
                    </a:lnTo>
                    <a:lnTo>
                      <a:pt x="493" y="435"/>
                    </a:lnTo>
                    <a:lnTo>
                      <a:pt x="495" y="435"/>
                    </a:lnTo>
                    <a:lnTo>
                      <a:pt x="496" y="435"/>
                    </a:lnTo>
                    <a:lnTo>
                      <a:pt x="496" y="433"/>
                    </a:lnTo>
                    <a:lnTo>
                      <a:pt x="495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9" y="430"/>
                    </a:lnTo>
                    <a:lnTo>
                      <a:pt x="498" y="428"/>
                    </a:lnTo>
                    <a:lnTo>
                      <a:pt x="500" y="428"/>
                    </a:lnTo>
                    <a:lnTo>
                      <a:pt x="502" y="428"/>
                    </a:lnTo>
                    <a:lnTo>
                      <a:pt x="502" y="425"/>
                    </a:lnTo>
                    <a:lnTo>
                      <a:pt x="501" y="423"/>
                    </a:lnTo>
                    <a:lnTo>
                      <a:pt x="500" y="422"/>
                    </a:lnTo>
                    <a:lnTo>
                      <a:pt x="500" y="420"/>
                    </a:lnTo>
                    <a:lnTo>
                      <a:pt x="502" y="420"/>
                    </a:lnTo>
                    <a:lnTo>
                      <a:pt x="504" y="420"/>
                    </a:lnTo>
                    <a:lnTo>
                      <a:pt x="504" y="422"/>
                    </a:lnTo>
                    <a:lnTo>
                      <a:pt x="505" y="424"/>
                    </a:lnTo>
                    <a:lnTo>
                      <a:pt x="508" y="424"/>
                    </a:lnTo>
                    <a:lnTo>
                      <a:pt x="510" y="424"/>
                    </a:lnTo>
                    <a:lnTo>
                      <a:pt x="509" y="422"/>
                    </a:lnTo>
                    <a:lnTo>
                      <a:pt x="508" y="420"/>
                    </a:lnTo>
                    <a:lnTo>
                      <a:pt x="508" y="418"/>
                    </a:lnTo>
                    <a:lnTo>
                      <a:pt x="507" y="416"/>
                    </a:lnTo>
                    <a:lnTo>
                      <a:pt x="509" y="416"/>
                    </a:lnTo>
                    <a:lnTo>
                      <a:pt x="511" y="417"/>
                    </a:lnTo>
                    <a:lnTo>
                      <a:pt x="513" y="417"/>
                    </a:lnTo>
                    <a:lnTo>
                      <a:pt x="515" y="417"/>
                    </a:lnTo>
                    <a:lnTo>
                      <a:pt x="516" y="419"/>
                    </a:lnTo>
                    <a:lnTo>
                      <a:pt x="516" y="420"/>
                    </a:lnTo>
                    <a:lnTo>
                      <a:pt x="514" y="420"/>
                    </a:lnTo>
                    <a:lnTo>
                      <a:pt x="512" y="420"/>
                    </a:lnTo>
                    <a:lnTo>
                      <a:pt x="513" y="422"/>
                    </a:lnTo>
                    <a:lnTo>
                      <a:pt x="513" y="424"/>
                    </a:lnTo>
                    <a:lnTo>
                      <a:pt x="515" y="424"/>
                    </a:lnTo>
                    <a:lnTo>
                      <a:pt x="517" y="424"/>
                    </a:lnTo>
                    <a:lnTo>
                      <a:pt x="517" y="422"/>
                    </a:lnTo>
                    <a:lnTo>
                      <a:pt x="516" y="420"/>
                    </a:lnTo>
                    <a:lnTo>
                      <a:pt x="518" y="420"/>
                    </a:lnTo>
                    <a:lnTo>
                      <a:pt x="520" y="420"/>
                    </a:lnTo>
                    <a:lnTo>
                      <a:pt x="520" y="419"/>
                    </a:lnTo>
                    <a:lnTo>
                      <a:pt x="519" y="417"/>
                    </a:lnTo>
                    <a:lnTo>
                      <a:pt x="517" y="417"/>
                    </a:lnTo>
                    <a:lnTo>
                      <a:pt x="515" y="417"/>
                    </a:lnTo>
                    <a:lnTo>
                      <a:pt x="514" y="415"/>
                    </a:lnTo>
                    <a:lnTo>
                      <a:pt x="514" y="413"/>
                    </a:lnTo>
                    <a:lnTo>
                      <a:pt x="513" y="411"/>
                    </a:lnTo>
                    <a:lnTo>
                      <a:pt x="513" y="409"/>
                    </a:lnTo>
                    <a:lnTo>
                      <a:pt x="515" y="409"/>
                    </a:lnTo>
                    <a:lnTo>
                      <a:pt x="517" y="409"/>
                    </a:lnTo>
                    <a:lnTo>
                      <a:pt x="516" y="407"/>
                    </a:lnTo>
                    <a:lnTo>
                      <a:pt x="516" y="405"/>
                    </a:lnTo>
                    <a:lnTo>
                      <a:pt x="515" y="403"/>
                    </a:lnTo>
                    <a:lnTo>
                      <a:pt x="514" y="401"/>
                    </a:lnTo>
                    <a:lnTo>
                      <a:pt x="516" y="401"/>
                    </a:lnTo>
                    <a:lnTo>
                      <a:pt x="518" y="402"/>
                    </a:lnTo>
                    <a:lnTo>
                      <a:pt x="520" y="402"/>
                    </a:lnTo>
                    <a:lnTo>
                      <a:pt x="522" y="402"/>
                    </a:lnTo>
                    <a:lnTo>
                      <a:pt x="522" y="400"/>
                    </a:lnTo>
                    <a:lnTo>
                      <a:pt x="521" y="398"/>
                    </a:lnTo>
                    <a:lnTo>
                      <a:pt x="520" y="396"/>
                    </a:lnTo>
                    <a:lnTo>
                      <a:pt x="520" y="395"/>
                    </a:lnTo>
                    <a:lnTo>
                      <a:pt x="522" y="395"/>
                    </a:lnTo>
                    <a:lnTo>
                      <a:pt x="525" y="395"/>
                    </a:lnTo>
                    <a:lnTo>
                      <a:pt x="524" y="392"/>
                    </a:lnTo>
                    <a:lnTo>
                      <a:pt x="524" y="390"/>
                    </a:lnTo>
                    <a:lnTo>
                      <a:pt x="526" y="390"/>
                    </a:lnTo>
                    <a:lnTo>
                      <a:pt x="528" y="390"/>
                    </a:lnTo>
                    <a:lnTo>
                      <a:pt x="527" y="388"/>
                    </a:lnTo>
                    <a:lnTo>
                      <a:pt x="526" y="387"/>
                    </a:lnTo>
                    <a:lnTo>
                      <a:pt x="528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4" y="385"/>
                    </a:lnTo>
                    <a:lnTo>
                      <a:pt x="534" y="387"/>
                    </a:lnTo>
                    <a:lnTo>
                      <a:pt x="536" y="387"/>
                    </a:lnTo>
                    <a:lnTo>
                      <a:pt x="538" y="387"/>
                    </a:lnTo>
                    <a:lnTo>
                      <a:pt x="538" y="385"/>
                    </a:lnTo>
                    <a:lnTo>
                      <a:pt x="537" y="383"/>
                    </a:lnTo>
                    <a:lnTo>
                      <a:pt x="535" y="383"/>
                    </a:lnTo>
                    <a:lnTo>
                      <a:pt x="533" y="383"/>
                    </a:lnTo>
                    <a:lnTo>
                      <a:pt x="532" y="382"/>
                    </a:lnTo>
                    <a:lnTo>
                      <a:pt x="532" y="380"/>
                    </a:lnTo>
                    <a:lnTo>
                      <a:pt x="534" y="380"/>
                    </a:lnTo>
                    <a:lnTo>
                      <a:pt x="536" y="380"/>
                    </a:lnTo>
                    <a:lnTo>
                      <a:pt x="535" y="378"/>
                    </a:lnTo>
                    <a:lnTo>
                      <a:pt x="535" y="375"/>
                    </a:lnTo>
                    <a:lnTo>
                      <a:pt x="534" y="373"/>
                    </a:lnTo>
                    <a:lnTo>
                      <a:pt x="534" y="372"/>
                    </a:lnTo>
                    <a:lnTo>
                      <a:pt x="535" y="372"/>
                    </a:lnTo>
                    <a:lnTo>
                      <a:pt x="537" y="372"/>
                    </a:lnTo>
                    <a:lnTo>
                      <a:pt x="542" y="372"/>
                    </a:lnTo>
                    <a:lnTo>
                      <a:pt x="546" y="372"/>
                    </a:lnTo>
                    <a:lnTo>
                      <a:pt x="548" y="372"/>
                    </a:lnTo>
                    <a:lnTo>
                      <a:pt x="550" y="372"/>
                    </a:lnTo>
                    <a:lnTo>
                      <a:pt x="550" y="370"/>
                    </a:lnTo>
                    <a:lnTo>
                      <a:pt x="549" y="369"/>
                    </a:lnTo>
                    <a:lnTo>
                      <a:pt x="548" y="365"/>
                    </a:lnTo>
                    <a:lnTo>
                      <a:pt x="547" y="361"/>
                    </a:lnTo>
                    <a:lnTo>
                      <a:pt x="546" y="359"/>
                    </a:lnTo>
                    <a:lnTo>
                      <a:pt x="546" y="357"/>
                    </a:lnTo>
                    <a:lnTo>
                      <a:pt x="547" y="357"/>
                    </a:lnTo>
                    <a:lnTo>
                      <a:pt x="549" y="357"/>
                    </a:lnTo>
                    <a:lnTo>
                      <a:pt x="551" y="357"/>
                    </a:lnTo>
                    <a:lnTo>
                      <a:pt x="553" y="357"/>
                    </a:lnTo>
                    <a:lnTo>
                      <a:pt x="553" y="355"/>
                    </a:lnTo>
                    <a:lnTo>
                      <a:pt x="552" y="353"/>
                    </a:lnTo>
                    <a:lnTo>
                      <a:pt x="552" y="352"/>
                    </a:lnTo>
                    <a:lnTo>
                      <a:pt x="551" y="350"/>
                    </a:lnTo>
                    <a:lnTo>
                      <a:pt x="553" y="350"/>
                    </a:lnTo>
                    <a:lnTo>
                      <a:pt x="555" y="350"/>
                    </a:lnTo>
                    <a:lnTo>
                      <a:pt x="558" y="350"/>
                    </a:lnTo>
                    <a:lnTo>
                      <a:pt x="560" y="350"/>
                    </a:lnTo>
                    <a:lnTo>
                      <a:pt x="562" y="350"/>
                    </a:lnTo>
                    <a:lnTo>
                      <a:pt x="564" y="350"/>
                    </a:lnTo>
                    <a:lnTo>
                      <a:pt x="563" y="348"/>
                    </a:lnTo>
                    <a:lnTo>
                      <a:pt x="563" y="347"/>
                    </a:lnTo>
                    <a:lnTo>
                      <a:pt x="564" y="347"/>
                    </a:lnTo>
                    <a:lnTo>
                      <a:pt x="566" y="347"/>
                    </a:lnTo>
                    <a:lnTo>
                      <a:pt x="568" y="347"/>
                    </a:lnTo>
                    <a:lnTo>
                      <a:pt x="570" y="347"/>
                    </a:lnTo>
                    <a:lnTo>
                      <a:pt x="570" y="345"/>
                    </a:lnTo>
                    <a:lnTo>
                      <a:pt x="569" y="342"/>
                    </a:lnTo>
                    <a:lnTo>
                      <a:pt x="567" y="342"/>
                    </a:lnTo>
                    <a:lnTo>
                      <a:pt x="565" y="342"/>
                    </a:lnTo>
                    <a:lnTo>
                      <a:pt x="565" y="340"/>
                    </a:lnTo>
                    <a:lnTo>
                      <a:pt x="564" y="339"/>
                    </a:lnTo>
                    <a:lnTo>
                      <a:pt x="566" y="339"/>
                    </a:lnTo>
                    <a:lnTo>
                      <a:pt x="568" y="339"/>
                    </a:lnTo>
                    <a:lnTo>
                      <a:pt x="570" y="339"/>
                    </a:lnTo>
                    <a:lnTo>
                      <a:pt x="572" y="339"/>
                    </a:lnTo>
                    <a:lnTo>
                      <a:pt x="571" y="337"/>
                    </a:lnTo>
                    <a:lnTo>
                      <a:pt x="571" y="335"/>
                    </a:lnTo>
                    <a:lnTo>
                      <a:pt x="569" y="335"/>
                    </a:lnTo>
                    <a:lnTo>
                      <a:pt x="567" y="335"/>
                    </a:lnTo>
                    <a:lnTo>
                      <a:pt x="566" y="333"/>
                    </a:lnTo>
                    <a:lnTo>
                      <a:pt x="566" y="332"/>
                    </a:lnTo>
                    <a:lnTo>
                      <a:pt x="568" y="332"/>
                    </a:lnTo>
                    <a:lnTo>
                      <a:pt x="570" y="332"/>
                    </a:lnTo>
                    <a:lnTo>
                      <a:pt x="569" y="330"/>
                    </a:lnTo>
                    <a:lnTo>
                      <a:pt x="569" y="328"/>
                    </a:lnTo>
                    <a:lnTo>
                      <a:pt x="570" y="328"/>
                    </a:lnTo>
                    <a:lnTo>
                      <a:pt x="572" y="328"/>
                    </a:lnTo>
                    <a:lnTo>
                      <a:pt x="574" y="330"/>
                    </a:lnTo>
                    <a:lnTo>
                      <a:pt x="575" y="332"/>
                    </a:lnTo>
                    <a:lnTo>
                      <a:pt x="576" y="332"/>
                    </a:lnTo>
                    <a:lnTo>
                      <a:pt x="578" y="332"/>
                    </a:lnTo>
                    <a:lnTo>
                      <a:pt x="580" y="332"/>
                    </a:lnTo>
                    <a:lnTo>
                      <a:pt x="582" y="332"/>
                    </a:lnTo>
                    <a:lnTo>
                      <a:pt x="586" y="332"/>
                    </a:lnTo>
                    <a:lnTo>
                      <a:pt x="586" y="330"/>
                    </a:lnTo>
                    <a:lnTo>
                      <a:pt x="585" y="328"/>
                    </a:lnTo>
                    <a:lnTo>
                      <a:pt x="583" y="328"/>
                    </a:lnTo>
                    <a:lnTo>
                      <a:pt x="581" y="328"/>
                    </a:lnTo>
                    <a:lnTo>
                      <a:pt x="579" y="328"/>
                    </a:lnTo>
                    <a:lnTo>
                      <a:pt x="577" y="328"/>
                    </a:lnTo>
                    <a:lnTo>
                      <a:pt x="577" y="327"/>
                    </a:lnTo>
                    <a:lnTo>
                      <a:pt x="576" y="324"/>
                    </a:lnTo>
                    <a:lnTo>
                      <a:pt x="575" y="320"/>
                    </a:lnTo>
                    <a:lnTo>
                      <a:pt x="577" y="320"/>
                    </a:lnTo>
                    <a:lnTo>
                      <a:pt x="579" y="320"/>
                    </a:lnTo>
                    <a:lnTo>
                      <a:pt x="580" y="322"/>
                    </a:lnTo>
                    <a:lnTo>
                      <a:pt x="580" y="324"/>
                    </a:lnTo>
                    <a:lnTo>
                      <a:pt x="582" y="324"/>
                    </a:lnTo>
                    <a:lnTo>
                      <a:pt x="584" y="324"/>
                    </a:lnTo>
                    <a:lnTo>
                      <a:pt x="583" y="322"/>
                    </a:lnTo>
                    <a:lnTo>
                      <a:pt x="583" y="320"/>
                    </a:lnTo>
                    <a:lnTo>
                      <a:pt x="581" y="320"/>
                    </a:lnTo>
                    <a:lnTo>
                      <a:pt x="579" y="320"/>
                    </a:lnTo>
                    <a:lnTo>
                      <a:pt x="578" y="318"/>
                    </a:lnTo>
                    <a:lnTo>
                      <a:pt x="578" y="317"/>
                    </a:lnTo>
                    <a:lnTo>
                      <a:pt x="580" y="317"/>
                    </a:lnTo>
                    <a:lnTo>
                      <a:pt x="582" y="317"/>
                    </a:lnTo>
                    <a:lnTo>
                      <a:pt x="584" y="317"/>
                    </a:lnTo>
                    <a:lnTo>
                      <a:pt x="586" y="317"/>
                    </a:lnTo>
                    <a:lnTo>
                      <a:pt x="585" y="315"/>
                    </a:lnTo>
                    <a:lnTo>
                      <a:pt x="584" y="313"/>
                    </a:lnTo>
                    <a:lnTo>
                      <a:pt x="584" y="311"/>
                    </a:lnTo>
                    <a:lnTo>
                      <a:pt x="583" y="309"/>
                    </a:lnTo>
                    <a:lnTo>
                      <a:pt x="585" y="309"/>
                    </a:lnTo>
                    <a:lnTo>
                      <a:pt x="587" y="309"/>
                    </a:lnTo>
                    <a:lnTo>
                      <a:pt x="587" y="307"/>
                    </a:lnTo>
                    <a:lnTo>
                      <a:pt x="586" y="305"/>
                    </a:lnTo>
                    <a:lnTo>
                      <a:pt x="588" y="305"/>
                    </a:lnTo>
                    <a:lnTo>
                      <a:pt x="591" y="305"/>
                    </a:lnTo>
                    <a:lnTo>
                      <a:pt x="590" y="304"/>
                    </a:lnTo>
                    <a:lnTo>
                      <a:pt x="590" y="302"/>
                    </a:lnTo>
                    <a:lnTo>
                      <a:pt x="592" y="302"/>
                    </a:lnTo>
                    <a:lnTo>
                      <a:pt x="594" y="302"/>
                    </a:lnTo>
                    <a:lnTo>
                      <a:pt x="593" y="300"/>
                    </a:lnTo>
                    <a:lnTo>
                      <a:pt x="593" y="298"/>
                    </a:lnTo>
                    <a:lnTo>
                      <a:pt x="592" y="297"/>
                    </a:lnTo>
                    <a:lnTo>
                      <a:pt x="591" y="295"/>
                    </a:lnTo>
                    <a:lnTo>
                      <a:pt x="591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5" y="295"/>
                    </a:lnTo>
                    <a:lnTo>
                      <a:pt x="595" y="296"/>
                    </a:lnTo>
                    <a:lnTo>
                      <a:pt x="596" y="297"/>
                    </a:lnTo>
                    <a:lnTo>
                      <a:pt x="596" y="297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9"/>
                    </a:lnTo>
                    <a:lnTo>
                      <a:pt x="597" y="299"/>
                    </a:lnTo>
                    <a:lnTo>
                      <a:pt x="598" y="299"/>
                    </a:lnTo>
                    <a:lnTo>
                      <a:pt x="598" y="299"/>
                    </a:lnTo>
                    <a:lnTo>
                      <a:pt x="599" y="299"/>
                    </a:lnTo>
                    <a:lnTo>
                      <a:pt x="600" y="299"/>
                    </a:lnTo>
                    <a:lnTo>
                      <a:pt x="600" y="297"/>
                    </a:lnTo>
                    <a:lnTo>
                      <a:pt x="599" y="295"/>
                    </a:lnTo>
                    <a:lnTo>
                      <a:pt x="598" y="292"/>
                    </a:lnTo>
                    <a:lnTo>
                      <a:pt x="598" y="291"/>
                    </a:lnTo>
                    <a:lnTo>
                      <a:pt x="597" y="289"/>
                    </a:lnTo>
                    <a:lnTo>
                      <a:pt x="596" y="287"/>
                    </a:lnTo>
                    <a:lnTo>
                      <a:pt x="598" y="287"/>
                    </a:lnTo>
                    <a:lnTo>
                      <a:pt x="600" y="287"/>
                    </a:lnTo>
                    <a:lnTo>
                      <a:pt x="604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09" y="285"/>
                    </a:lnTo>
                    <a:lnTo>
                      <a:pt x="608" y="283"/>
                    </a:lnTo>
                    <a:lnTo>
                      <a:pt x="607" y="280"/>
                    </a:lnTo>
                    <a:lnTo>
                      <a:pt x="605" y="278"/>
                    </a:lnTo>
                    <a:lnTo>
                      <a:pt x="604" y="275"/>
                    </a:lnTo>
                    <a:lnTo>
                      <a:pt x="607" y="275"/>
                    </a:lnTo>
                    <a:lnTo>
                      <a:pt x="609" y="275"/>
                    </a:lnTo>
                    <a:lnTo>
                      <a:pt x="611" y="275"/>
                    </a:lnTo>
                    <a:lnTo>
                      <a:pt x="613" y="275"/>
                    </a:lnTo>
                    <a:lnTo>
                      <a:pt x="615" y="275"/>
                    </a:lnTo>
                    <a:lnTo>
                      <a:pt x="617" y="275"/>
                    </a:lnTo>
                    <a:lnTo>
                      <a:pt x="616" y="274"/>
                    </a:lnTo>
                    <a:lnTo>
                      <a:pt x="615" y="272"/>
                    </a:lnTo>
                    <a:lnTo>
                      <a:pt x="617" y="272"/>
                    </a:lnTo>
                    <a:lnTo>
                      <a:pt x="619" y="272"/>
                    </a:lnTo>
                    <a:lnTo>
                      <a:pt x="619" y="270"/>
                    </a:lnTo>
                    <a:lnTo>
                      <a:pt x="618" y="268"/>
                    </a:lnTo>
                    <a:lnTo>
                      <a:pt x="616" y="268"/>
                    </a:lnTo>
                    <a:lnTo>
                      <a:pt x="614" y="268"/>
                    </a:lnTo>
                    <a:lnTo>
                      <a:pt x="613" y="267"/>
                    </a:lnTo>
                    <a:lnTo>
                      <a:pt x="613" y="265"/>
                    </a:lnTo>
                    <a:lnTo>
                      <a:pt x="615" y="265"/>
                    </a:lnTo>
                    <a:lnTo>
                      <a:pt x="617" y="265"/>
                    </a:lnTo>
                    <a:lnTo>
                      <a:pt x="617" y="267"/>
                    </a:lnTo>
                    <a:lnTo>
                      <a:pt x="618" y="268"/>
                    </a:lnTo>
                    <a:lnTo>
                      <a:pt x="620" y="268"/>
                    </a:lnTo>
                    <a:lnTo>
                      <a:pt x="623" y="268"/>
                    </a:lnTo>
                    <a:lnTo>
                      <a:pt x="621" y="267"/>
                    </a:lnTo>
                    <a:lnTo>
                      <a:pt x="620" y="265"/>
                    </a:lnTo>
                    <a:lnTo>
                      <a:pt x="620" y="263"/>
                    </a:lnTo>
                    <a:lnTo>
                      <a:pt x="619" y="261"/>
                    </a:lnTo>
                    <a:lnTo>
                      <a:pt x="617" y="261"/>
                    </a:lnTo>
                    <a:lnTo>
                      <a:pt x="615" y="261"/>
                    </a:lnTo>
                    <a:lnTo>
                      <a:pt x="615" y="259"/>
                    </a:lnTo>
                    <a:lnTo>
                      <a:pt x="614" y="257"/>
                    </a:lnTo>
                    <a:lnTo>
                      <a:pt x="616" y="257"/>
                    </a:lnTo>
                    <a:lnTo>
                      <a:pt x="618" y="257"/>
                    </a:lnTo>
                    <a:lnTo>
                      <a:pt x="620" y="257"/>
                    </a:lnTo>
                    <a:lnTo>
                      <a:pt x="623" y="257"/>
                    </a:lnTo>
                    <a:lnTo>
                      <a:pt x="621" y="255"/>
                    </a:lnTo>
                    <a:lnTo>
                      <a:pt x="620" y="253"/>
                    </a:lnTo>
                    <a:lnTo>
                      <a:pt x="623" y="253"/>
                    </a:lnTo>
                    <a:lnTo>
                      <a:pt x="625" y="253"/>
                    </a:lnTo>
                    <a:lnTo>
                      <a:pt x="627" y="253"/>
                    </a:lnTo>
                    <a:lnTo>
                      <a:pt x="629" y="253"/>
                    </a:lnTo>
                    <a:lnTo>
                      <a:pt x="628" y="251"/>
                    </a:lnTo>
                    <a:lnTo>
                      <a:pt x="627" y="250"/>
                    </a:lnTo>
                    <a:lnTo>
                      <a:pt x="626" y="246"/>
                    </a:lnTo>
                    <a:lnTo>
                      <a:pt x="625" y="244"/>
                    </a:lnTo>
                    <a:lnTo>
                      <a:pt x="625" y="242"/>
                    </a:lnTo>
                    <a:lnTo>
                      <a:pt x="627" y="242"/>
                    </a:lnTo>
                    <a:lnTo>
                      <a:pt x="629" y="242"/>
                    </a:lnTo>
                    <a:lnTo>
                      <a:pt x="629" y="244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4" y="246"/>
                    </a:lnTo>
                    <a:lnTo>
                      <a:pt x="633" y="244"/>
                    </a:lnTo>
                    <a:lnTo>
                      <a:pt x="632" y="241"/>
                    </a:lnTo>
                    <a:lnTo>
                      <a:pt x="632" y="240"/>
                    </a:lnTo>
                    <a:lnTo>
                      <a:pt x="631" y="238"/>
                    </a:lnTo>
                    <a:lnTo>
                      <a:pt x="630" y="236"/>
                    </a:lnTo>
                    <a:lnTo>
                      <a:pt x="630" y="235"/>
                    </a:lnTo>
                    <a:lnTo>
                      <a:pt x="632" y="235"/>
                    </a:lnTo>
                    <a:lnTo>
                      <a:pt x="633" y="234"/>
                    </a:lnTo>
                    <a:lnTo>
                      <a:pt x="633" y="233"/>
                    </a:lnTo>
                    <a:lnTo>
                      <a:pt x="632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8" y="231"/>
                    </a:lnTo>
                    <a:lnTo>
                      <a:pt x="641" y="231"/>
                    </a:lnTo>
                    <a:lnTo>
                      <a:pt x="643" y="230"/>
                    </a:lnTo>
                    <a:lnTo>
                      <a:pt x="645" y="230"/>
                    </a:lnTo>
                    <a:lnTo>
                      <a:pt x="644" y="229"/>
                    </a:lnTo>
                    <a:lnTo>
                      <a:pt x="643" y="227"/>
                    </a:lnTo>
                    <a:lnTo>
                      <a:pt x="645" y="227"/>
                    </a:lnTo>
                    <a:lnTo>
                      <a:pt x="647" y="227"/>
                    </a:lnTo>
                    <a:lnTo>
                      <a:pt x="646" y="224"/>
                    </a:lnTo>
                    <a:lnTo>
                      <a:pt x="646" y="222"/>
                    </a:lnTo>
                    <a:lnTo>
                      <a:pt x="648" y="222"/>
                    </a:lnTo>
                    <a:lnTo>
                      <a:pt x="649" y="222"/>
                    </a:lnTo>
                    <a:lnTo>
                      <a:pt x="649" y="220"/>
                    </a:lnTo>
                    <a:lnTo>
                      <a:pt x="648" y="218"/>
                    </a:lnTo>
                    <a:lnTo>
                      <a:pt x="646" y="219"/>
                    </a:lnTo>
                    <a:lnTo>
                      <a:pt x="644" y="219"/>
                    </a:lnTo>
                    <a:lnTo>
                      <a:pt x="643" y="217"/>
                    </a:lnTo>
                    <a:lnTo>
                      <a:pt x="643" y="215"/>
                    </a:lnTo>
                    <a:lnTo>
                      <a:pt x="644" y="215"/>
                    </a:lnTo>
                    <a:lnTo>
                      <a:pt x="646" y="215"/>
                    </a:lnTo>
                    <a:lnTo>
                      <a:pt x="646" y="213"/>
                    </a:lnTo>
                    <a:lnTo>
                      <a:pt x="645" y="212"/>
                    </a:lnTo>
                    <a:lnTo>
                      <a:pt x="647" y="211"/>
                    </a:lnTo>
                    <a:lnTo>
                      <a:pt x="649" y="211"/>
                    </a:lnTo>
                    <a:lnTo>
                      <a:pt x="650" y="213"/>
                    </a:lnTo>
                    <a:lnTo>
                      <a:pt x="650" y="215"/>
                    </a:lnTo>
                    <a:lnTo>
                      <a:pt x="652" y="215"/>
                    </a:lnTo>
                    <a:lnTo>
                      <a:pt x="654" y="215"/>
                    </a:lnTo>
                    <a:lnTo>
                      <a:pt x="654" y="213"/>
                    </a:lnTo>
                    <a:lnTo>
                      <a:pt x="653" y="211"/>
                    </a:lnTo>
                    <a:lnTo>
                      <a:pt x="652" y="208"/>
                    </a:lnTo>
                    <a:lnTo>
                      <a:pt x="651" y="207"/>
                    </a:lnTo>
                    <a:lnTo>
                      <a:pt x="650" y="205"/>
                    </a:lnTo>
                    <a:lnTo>
                      <a:pt x="650" y="203"/>
                    </a:lnTo>
                    <a:lnTo>
                      <a:pt x="652" y="203"/>
                    </a:lnTo>
                    <a:lnTo>
                      <a:pt x="654" y="203"/>
                    </a:lnTo>
                    <a:lnTo>
                      <a:pt x="653" y="201"/>
                    </a:lnTo>
                    <a:lnTo>
                      <a:pt x="652" y="199"/>
                    </a:lnTo>
                    <a:lnTo>
                      <a:pt x="654" y="199"/>
                    </a:lnTo>
                    <a:lnTo>
                      <a:pt x="657" y="199"/>
                    </a:lnTo>
                    <a:lnTo>
                      <a:pt x="655" y="197"/>
                    </a:lnTo>
                    <a:lnTo>
                      <a:pt x="655" y="196"/>
                    </a:lnTo>
                    <a:lnTo>
                      <a:pt x="658" y="196"/>
                    </a:lnTo>
                    <a:lnTo>
                      <a:pt x="660" y="195"/>
                    </a:lnTo>
                    <a:lnTo>
                      <a:pt x="659" y="194"/>
                    </a:lnTo>
                    <a:lnTo>
                      <a:pt x="658" y="191"/>
                    </a:lnTo>
                    <a:lnTo>
                      <a:pt x="660" y="191"/>
                    </a:lnTo>
                    <a:lnTo>
                      <a:pt x="662" y="191"/>
                    </a:lnTo>
                    <a:lnTo>
                      <a:pt x="663" y="194"/>
                    </a:lnTo>
                    <a:lnTo>
                      <a:pt x="663" y="195"/>
                    </a:lnTo>
                    <a:lnTo>
                      <a:pt x="665" y="195"/>
                    </a:lnTo>
                    <a:lnTo>
                      <a:pt x="667" y="195"/>
                    </a:lnTo>
                    <a:lnTo>
                      <a:pt x="667" y="192"/>
                    </a:lnTo>
                    <a:lnTo>
                      <a:pt x="666" y="191"/>
                    </a:lnTo>
                    <a:lnTo>
                      <a:pt x="664" y="187"/>
                    </a:lnTo>
                    <a:lnTo>
                      <a:pt x="664" y="185"/>
                    </a:lnTo>
                    <a:lnTo>
                      <a:pt x="663" y="184"/>
                    </a:lnTo>
                    <a:lnTo>
                      <a:pt x="665" y="183"/>
                    </a:lnTo>
                    <a:lnTo>
                      <a:pt x="667" y="183"/>
                    </a:lnTo>
                    <a:lnTo>
                      <a:pt x="666" y="182"/>
                    </a:lnTo>
                    <a:lnTo>
                      <a:pt x="665" y="180"/>
                    </a:lnTo>
                    <a:lnTo>
                      <a:pt x="667" y="180"/>
                    </a:lnTo>
                    <a:lnTo>
                      <a:pt x="669" y="180"/>
                    </a:lnTo>
                    <a:lnTo>
                      <a:pt x="670" y="181"/>
                    </a:lnTo>
                    <a:lnTo>
                      <a:pt x="671" y="183"/>
                    </a:lnTo>
                    <a:lnTo>
                      <a:pt x="674" y="183"/>
                    </a:lnTo>
                    <a:lnTo>
                      <a:pt x="676" y="183"/>
                    </a:lnTo>
                    <a:lnTo>
                      <a:pt x="675" y="181"/>
                    </a:lnTo>
                    <a:lnTo>
                      <a:pt x="674" y="179"/>
                    </a:lnTo>
                    <a:lnTo>
                      <a:pt x="673" y="178"/>
                    </a:lnTo>
                    <a:lnTo>
                      <a:pt x="673" y="175"/>
                    </a:lnTo>
                    <a:lnTo>
                      <a:pt x="671" y="173"/>
                    </a:lnTo>
                    <a:lnTo>
                      <a:pt x="670" y="171"/>
                    </a:lnTo>
                    <a:lnTo>
                      <a:pt x="673" y="171"/>
                    </a:lnTo>
                    <a:lnTo>
                      <a:pt x="675" y="171"/>
                    </a:lnTo>
                    <a:lnTo>
                      <a:pt x="674" y="169"/>
                    </a:lnTo>
                    <a:lnTo>
                      <a:pt x="674" y="168"/>
                    </a:lnTo>
                    <a:lnTo>
                      <a:pt x="676" y="168"/>
                    </a:lnTo>
                    <a:lnTo>
                      <a:pt x="677" y="167"/>
                    </a:lnTo>
                    <a:lnTo>
                      <a:pt x="677" y="166"/>
                    </a:lnTo>
                    <a:lnTo>
                      <a:pt x="676" y="164"/>
                    </a:lnTo>
                    <a:lnTo>
                      <a:pt x="678" y="164"/>
                    </a:lnTo>
                    <a:lnTo>
                      <a:pt x="680" y="164"/>
                    </a:lnTo>
                    <a:lnTo>
                      <a:pt x="681" y="165"/>
                    </a:lnTo>
                    <a:lnTo>
                      <a:pt x="681" y="167"/>
                    </a:lnTo>
                    <a:lnTo>
                      <a:pt x="683" y="167"/>
                    </a:lnTo>
                    <a:lnTo>
                      <a:pt x="685" y="167"/>
                    </a:lnTo>
                    <a:lnTo>
                      <a:pt x="685" y="165"/>
                    </a:lnTo>
                    <a:lnTo>
                      <a:pt x="684" y="163"/>
                    </a:lnTo>
                    <a:lnTo>
                      <a:pt x="683" y="162"/>
                    </a:lnTo>
                    <a:lnTo>
                      <a:pt x="682" y="160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6" y="157"/>
                    </a:lnTo>
                    <a:lnTo>
                      <a:pt x="685" y="155"/>
                    </a:lnTo>
                    <a:lnTo>
                      <a:pt x="683" y="155"/>
                    </a:lnTo>
                    <a:lnTo>
                      <a:pt x="681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3" y="152"/>
                    </a:lnTo>
                    <a:lnTo>
                      <a:pt x="685" y="152"/>
                    </a:lnTo>
                    <a:lnTo>
                      <a:pt x="687" y="151"/>
                    </a:lnTo>
                    <a:lnTo>
                      <a:pt x="687" y="150"/>
                    </a:lnTo>
                    <a:lnTo>
                      <a:pt x="686" y="148"/>
                    </a:lnTo>
                    <a:lnTo>
                      <a:pt x="688" y="148"/>
                    </a:lnTo>
                    <a:lnTo>
                      <a:pt x="691" y="148"/>
                    </a:lnTo>
                    <a:lnTo>
                      <a:pt x="691" y="150"/>
                    </a:lnTo>
                    <a:lnTo>
                      <a:pt x="692" y="151"/>
                    </a:lnTo>
                    <a:lnTo>
                      <a:pt x="694" y="151"/>
                    </a:lnTo>
                    <a:lnTo>
                      <a:pt x="696" y="151"/>
                    </a:lnTo>
                    <a:lnTo>
                      <a:pt x="695" y="149"/>
                    </a:lnTo>
                    <a:lnTo>
                      <a:pt x="695" y="148"/>
                    </a:lnTo>
                    <a:lnTo>
                      <a:pt x="693" y="144"/>
                    </a:lnTo>
                    <a:lnTo>
                      <a:pt x="692" y="140"/>
                    </a:lnTo>
                    <a:lnTo>
                      <a:pt x="691" y="138"/>
                    </a:lnTo>
                    <a:lnTo>
                      <a:pt x="690" y="136"/>
                    </a:lnTo>
                    <a:lnTo>
                      <a:pt x="692" y="136"/>
                    </a:lnTo>
                    <a:lnTo>
                      <a:pt x="694" y="136"/>
                    </a:lnTo>
                    <a:lnTo>
                      <a:pt x="696" y="136"/>
                    </a:lnTo>
                    <a:lnTo>
                      <a:pt x="698" y="136"/>
                    </a:lnTo>
                    <a:lnTo>
                      <a:pt x="698" y="134"/>
                    </a:lnTo>
                    <a:lnTo>
                      <a:pt x="697" y="132"/>
                    </a:lnTo>
                    <a:lnTo>
                      <a:pt x="699" y="132"/>
                    </a:lnTo>
                    <a:lnTo>
                      <a:pt x="701" y="132"/>
                    </a:lnTo>
                    <a:lnTo>
                      <a:pt x="700" y="130"/>
                    </a:lnTo>
                    <a:lnTo>
                      <a:pt x="699" y="128"/>
                    </a:lnTo>
                    <a:lnTo>
                      <a:pt x="701" y="128"/>
                    </a:lnTo>
                    <a:lnTo>
                      <a:pt x="703" y="128"/>
                    </a:lnTo>
                    <a:lnTo>
                      <a:pt x="703" y="125"/>
                    </a:lnTo>
                    <a:lnTo>
                      <a:pt x="702" y="124"/>
                    </a:lnTo>
                    <a:lnTo>
                      <a:pt x="704" y="124"/>
                    </a:lnTo>
                    <a:lnTo>
                      <a:pt x="707" y="123"/>
                    </a:lnTo>
                    <a:lnTo>
                      <a:pt x="705" y="122"/>
                    </a:lnTo>
                    <a:lnTo>
                      <a:pt x="704" y="120"/>
                    </a:lnTo>
                    <a:lnTo>
                      <a:pt x="704" y="118"/>
                    </a:lnTo>
                    <a:lnTo>
                      <a:pt x="703" y="116"/>
                    </a:lnTo>
                    <a:lnTo>
                      <a:pt x="705" y="116"/>
                    </a:lnTo>
                    <a:lnTo>
                      <a:pt x="708" y="116"/>
                    </a:lnTo>
                    <a:lnTo>
                      <a:pt x="707" y="114"/>
                    </a:lnTo>
                    <a:lnTo>
                      <a:pt x="707" y="113"/>
                    </a:lnTo>
                    <a:lnTo>
                      <a:pt x="708" y="113"/>
                    </a:lnTo>
                    <a:lnTo>
                      <a:pt x="710" y="113"/>
                    </a:lnTo>
                    <a:lnTo>
                      <a:pt x="710" y="111"/>
                    </a:lnTo>
                    <a:lnTo>
                      <a:pt x="709" y="108"/>
                    </a:lnTo>
                    <a:lnTo>
                      <a:pt x="711" y="108"/>
                    </a:lnTo>
                    <a:lnTo>
                      <a:pt x="713" y="108"/>
                    </a:lnTo>
                    <a:lnTo>
                      <a:pt x="712" y="106"/>
                    </a:lnTo>
                    <a:lnTo>
                      <a:pt x="712" y="104"/>
                    </a:lnTo>
                    <a:lnTo>
                      <a:pt x="714" y="104"/>
                    </a:lnTo>
                    <a:lnTo>
                      <a:pt x="716" y="104"/>
                    </a:lnTo>
                    <a:lnTo>
                      <a:pt x="716" y="106"/>
                    </a:lnTo>
                    <a:lnTo>
                      <a:pt x="717" y="108"/>
                    </a:lnTo>
                    <a:lnTo>
                      <a:pt x="715" y="108"/>
                    </a:lnTo>
                    <a:lnTo>
                      <a:pt x="713" y="108"/>
                    </a:lnTo>
                    <a:lnTo>
                      <a:pt x="714" y="111"/>
                    </a:lnTo>
                    <a:lnTo>
                      <a:pt x="714" y="112"/>
                    </a:lnTo>
                    <a:lnTo>
                      <a:pt x="712" y="112"/>
                    </a:lnTo>
                    <a:lnTo>
                      <a:pt x="710" y="113"/>
                    </a:lnTo>
                    <a:lnTo>
                      <a:pt x="711" y="114"/>
                    </a:lnTo>
                    <a:lnTo>
                      <a:pt x="712" y="116"/>
                    </a:lnTo>
                    <a:lnTo>
                      <a:pt x="714" y="116"/>
                    </a:lnTo>
                    <a:lnTo>
                      <a:pt x="716" y="116"/>
                    </a:lnTo>
                    <a:lnTo>
                      <a:pt x="715" y="114"/>
                    </a:lnTo>
                    <a:lnTo>
                      <a:pt x="714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18" y="110"/>
                    </a:lnTo>
                    <a:lnTo>
                      <a:pt x="717" y="108"/>
                    </a:lnTo>
                    <a:lnTo>
                      <a:pt x="719" y="108"/>
                    </a:lnTo>
                    <a:lnTo>
                      <a:pt x="721" y="108"/>
                    </a:lnTo>
                    <a:lnTo>
                      <a:pt x="720" y="106"/>
                    </a:lnTo>
                    <a:lnTo>
                      <a:pt x="720" y="104"/>
                    </a:lnTo>
                    <a:lnTo>
                      <a:pt x="718" y="100"/>
                    </a:lnTo>
                    <a:lnTo>
                      <a:pt x="717" y="99"/>
                    </a:lnTo>
                    <a:lnTo>
                      <a:pt x="717" y="97"/>
                    </a:lnTo>
                    <a:lnTo>
                      <a:pt x="719" y="97"/>
                    </a:lnTo>
                    <a:lnTo>
                      <a:pt x="721" y="97"/>
                    </a:lnTo>
                    <a:lnTo>
                      <a:pt x="720" y="95"/>
                    </a:lnTo>
                    <a:lnTo>
                      <a:pt x="720" y="92"/>
                    </a:lnTo>
                    <a:lnTo>
                      <a:pt x="723" y="92"/>
                    </a:lnTo>
                    <a:lnTo>
                      <a:pt x="724" y="92"/>
                    </a:lnTo>
                    <a:lnTo>
                      <a:pt x="726" y="92"/>
                    </a:lnTo>
                    <a:lnTo>
                      <a:pt x="728" y="92"/>
                    </a:lnTo>
                    <a:lnTo>
                      <a:pt x="728" y="90"/>
                    </a:lnTo>
                    <a:lnTo>
                      <a:pt x="727" y="88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8" y="85"/>
                    </a:lnTo>
                    <a:lnTo>
                      <a:pt x="730" y="85"/>
                    </a:lnTo>
                    <a:lnTo>
                      <a:pt x="730" y="87"/>
                    </a:lnTo>
                    <a:lnTo>
                      <a:pt x="731" y="88"/>
                    </a:lnTo>
                    <a:lnTo>
                      <a:pt x="733" y="89"/>
                    </a:lnTo>
                    <a:lnTo>
                      <a:pt x="735" y="88"/>
                    </a:lnTo>
                    <a:lnTo>
                      <a:pt x="734" y="87"/>
                    </a:lnTo>
                    <a:lnTo>
                      <a:pt x="734" y="85"/>
                    </a:lnTo>
                    <a:lnTo>
                      <a:pt x="736" y="85"/>
                    </a:lnTo>
                    <a:lnTo>
                      <a:pt x="738" y="85"/>
                    </a:lnTo>
                    <a:lnTo>
                      <a:pt x="746" y="85"/>
                    </a:lnTo>
                    <a:lnTo>
                      <a:pt x="746" y="83"/>
                    </a:lnTo>
                    <a:lnTo>
                      <a:pt x="745" y="81"/>
                    </a:lnTo>
                    <a:lnTo>
                      <a:pt x="745" y="79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0" y="78"/>
                    </a:lnTo>
                    <a:lnTo>
                      <a:pt x="741" y="79"/>
                    </a:lnTo>
                    <a:lnTo>
                      <a:pt x="741" y="81"/>
                    </a:lnTo>
                    <a:lnTo>
                      <a:pt x="738" y="81"/>
                    </a:lnTo>
                    <a:lnTo>
                      <a:pt x="736" y="81"/>
                    </a:lnTo>
                    <a:lnTo>
                      <a:pt x="734" y="81"/>
                    </a:lnTo>
                    <a:lnTo>
                      <a:pt x="732" y="81"/>
                    </a:lnTo>
                    <a:lnTo>
                      <a:pt x="732" y="81"/>
                    </a:lnTo>
                    <a:lnTo>
                      <a:pt x="732" y="80"/>
                    </a:lnTo>
                    <a:lnTo>
                      <a:pt x="731" y="78"/>
                    </a:lnTo>
                    <a:lnTo>
                      <a:pt x="731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7" y="71"/>
                    </a:lnTo>
                    <a:lnTo>
                      <a:pt x="737" y="69"/>
                    </a:lnTo>
                    <a:lnTo>
                      <a:pt x="740" y="69"/>
                    </a:lnTo>
                    <a:lnTo>
                      <a:pt x="742" y="69"/>
                    </a:lnTo>
                    <a:lnTo>
                      <a:pt x="741" y="68"/>
                    </a:lnTo>
                    <a:lnTo>
                      <a:pt x="740" y="66"/>
                    </a:lnTo>
                    <a:lnTo>
                      <a:pt x="742" y="66"/>
                    </a:lnTo>
                    <a:lnTo>
                      <a:pt x="744" y="66"/>
                    </a:lnTo>
                    <a:lnTo>
                      <a:pt x="746" y="66"/>
                    </a:lnTo>
                    <a:lnTo>
                      <a:pt x="748" y="66"/>
                    </a:lnTo>
                    <a:lnTo>
                      <a:pt x="748" y="64"/>
                    </a:lnTo>
                    <a:lnTo>
                      <a:pt x="747" y="62"/>
                    </a:lnTo>
                    <a:lnTo>
                      <a:pt x="749" y="62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0" y="58"/>
                    </a:lnTo>
                    <a:lnTo>
                      <a:pt x="749" y="56"/>
                    </a:lnTo>
                    <a:lnTo>
                      <a:pt x="749" y="54"/>
                    </a:lnTo>
                    <a:lnTo>
                      <a:pt x="751" y="54"/>
                    </a:lnTo>
                    <a:lnTo>
                      <a:pt x="753" y="54"/>
                    </a:lnTo>
                    <a:lnTo>
                      <a:pt x="752" y="52"/>
                    </a:lnTo>
                    <a:lnTo>
                      <a:pt x="752" y="51"/>
                    </a:lnTo>
                    <a:lnTo>
                      <a:pt x="754" y="50"/>
                    </a:lnTo>
                    <a:lnTo>
                      <a:pt x="757" y="51"/>
                    </a:lnTo>
                    <a:lnTo>
                      <a:pt x="759" y="51"/>
                    </a:lnTo>
                    <a:lnTo>
                      <a:pt x="760" y="51"/>
                    </a:lnTo>
                    <a:lnTo>
                      <a:pt x="760" y="49"/>
                    </a:lnTo>
                    <a:lnTo>
                      <a:pt x="759" y="47"/>
                    </a:lnTo>
                    <a:lnTo>
                      <a:pt x="758" y="44"/>
                    </a:lnTo>
                    <a:lnTo>
                      <a:pt x="758" y="41"/>
                    </a:lnTo>
                    <a:lnTo>
                      <a:pt x="757" y="39"/>
                    </a:lnTo>
                    <a:lnTo>
                      <a:pt x="759" y="39"/>
                    </a:lnTo>
                    <a:lnTo>
                      <a:pt x="761" y="39"/>
                    </a:lnTo>
                    <a:lnTo>
                      <a:pt x="762" y="41"/>
                    </a:lnTo>
                    <a:lnTo>
                      <a:pt x="762" y="44"/>
                    </a:lnTo>
                    <a:lnTo>
                      <a:pt x="764" y="44"/>
                    </a:lnTo>
                    <a:lnTo>
                      <a:pt x="766" y="44"/>
                    </a:lnTo>
                    <a:lnTo>
                      <a:pt x="770" y="44"/>
                    </a:lnTo>
                    <a:lnTo>
                      <a:pt x="775" y="44"/>
                    </a:lnTo>
                    <a:lnTo>
                      <a:pt x="773" y="36"/>
                    </a:lnTo>
                    <a:lnTo>
                      <a:pt x="771" y="34"/>
                    </a:lnTo>
                    <a:lnTo>
                      <a:pt x="771" y="32"/>
                    </a:lnTo>
                    <a:lnTo>
                      <a:pt x="774" y="32"/>
                    </a:lnTo>
                    <a:lnTo>
                      <a:pt x="776" y="33"/>
                    </a:lnTo>
                    <a:lnTo>
                      <a:pt x="776" y="31"/>
                    </a:lnTo>
                    <a:lnTo>
                      <a:pt x="775" y="29"/>
                    </a:lnTo>
                    <a:lnTo>
                      <a:pt x="777" y="29"/>
                    </a:lnTo>
                    <a:lnTo>
                      <a:pt x="779" y="29"/>
                    </a:lnTo>
                    <a:lnTo>
                      <a:pt x="779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4" y="33"/>
                    </a:lnTo>
                    <a:lnTo>
                      <a:pt x="783" y="31"/>
                    </a:lnTo>
                    <a:lnTo>
                      <a:pt x="783" y="30"/>
                    </a:lnTo>
                    <a:lnTo>
                      <a:pt x="781" y="29"/>
                    </a:lnTo>
                    <a:lnTo>
                      <a:pt x="779" y="29"/>
                    </a:lnTo>
                    <a:lnTo>
                      <a:pt x="778" y="27"/>
                    </a:lnTo>
                    <a:lnTo>
                      <a:pt x="778" y="25"/>
                    </a:lnTo>
                    <a:lnTo>
                      <a:pt x="780" y="25"/>
                    </a:lnTo>
                    <a:lnTo>
                      <a:pt x="782" y="25"/>
                    </a:lnTo>
                    <a:lnTo>
                      <a:pt x="782" y="23"/>
                    </a:lnTo>
                    <a:lnTo>
                      <a:pt x="781" y="21"/>
                    </a:lnTo>
                    <a:lnTo>
                      <a:pt x="783" y="21"/>
                    </a:lnTo>
                    <a:lnTo>
                      <a:pt x="785" y="22"/>
                    </a:lnTo>
                    <a:lnTo>
                      <a:pt x="787" y="22"/>
                    </a:lnTo>
                    <a:lnTo>
                      <a:pt x="790" y="22"/>
                    </a:lnTo>
                    <a:lnTo>
                      <a:pt x="792" y="22"/>
                    </a:lnTo>
                    <a:lnTo>
                      <a:pt x="794" y="22"/>
                    </a:lnTo>
                    <a:lnTo>
                      <a:pt x="793" y="21"/>
                    </a:lnTo>
                    <a:lnTo>
                      <a:pt x="793" y="19"/>
                    </a:lnTo>
                    <a:lnTo>
                      <a:pt x="795" y="19"/>
                    </a:lnTo>
                    <a:lnTo>
                      <a:pt x="797" y="19"/>
                    </a:lnTo>
                    <a:lnTo>
                      <a:pt x="796" y="17"/>
                    </a:lnTo>
                    <a:lnTo>
                      <a:pt x="796" y="16"/>
                    </a:lnTo>
                    <a:lnTo>
                      <a:pt x="798" y="16"/>
                    </a:lnTo>
                    <a:lnTo>
                      <a:pt x="800" y="16"/>
                    </a:lnTo>
                    <a:lnTo>
                      <a:pt x="800" y="14"/>
                    </a:lnTo>
                    <a:lnTo>
                      <a:pt x="799" y="12"/>
                    </a:lnTo>
                    <a:lnTo>
                      <a:pt x="799" y="8"/>
                    </a:lnTo>
                    <a:lnTo>
                      <a:pt x="797" y="0"/>
                    </a:lnTo>
                    <a:lnTo>
                      <a:pt x="806" y="1"/>
                    </a:lnTo>
                    <a:lnTo>
                      <a:pt x="806" y="3"/>
                    </a:lnTo>
                    <a:lnTo>
                      <a:pt x="807" y="5"/>
                    </a:lnTo>
                    <a:lnTo>
                      <a:pt x="804" y="5"/>
                    </a:lnTo>
                    <a:lnTo>
                      <a:pt x="802" y="4"/>
                    </a:lnTo>
                    <a:lnTo>
                      <a:pt x="802" y="6"/>
                    </a:lnTo>
                    <a:lnTo>
                      <a:pt x="802" y="8"/>
                    </a:lnTo>
                    <a:lnTo>
                      <a:pt x="804" y="8"/>
                    </a:lnTo>
                    <a:lnTo>
                      <a:pt x="807" y="10"/>
                    </a:lnTo>
                    <a:lnTo>
                      <a:pt x="808" y="12"/>
                    </a:lnTo>
                    <a:lnTo>
                      <a:pt x="808" y="13"/>
                    </a:lnTo>
                    <a:lnTo>
                      <a:pt x="810" y="14"/>
                    </a:lnTo>
                    <a:lnTo>
                      <a:pt x="812" y="14"/>
                    </a:lnTo>
                    <a:lnTo>
                      <a:pt x="816" y="15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20" y="17"/>
                    </a:lnTo>
                    <a:lnTo>
                      <a:pt x="820" y="19"/>
                    </a:lnTo>
                    <a:lnTo>
                      <a:pt x="823" y="19"/>
                    </a:lnTo>
                    <a:lnTo>
                      <a:pt x="825" y="20"/>
                    </a:lnTo>
                    <a:lnTo>
                      <a:pt x="827" y="20"/>
                    </a:lnTo>
                    <a:lnTo>
                      <a:pt x="829" y="20"/>
                    </a:lnTo>
                    <a:lnTo>
                      <a:pt x="829" y="22"/>
                    </a:lnTo>
                    <a:lnTo>
                      <a:pt x="829" y="24"/>
                    </a:lnTo>
                    <a:lnTo>
                      <a:pt x="831" y="24"/>
                    </a:lnTo>
                    <a:lnTo>
                      <a:pt x="833" y="25"/>
                    </a:lnTo>
                    <a:lnTo>
                      <a:pt x="833" y="27"/>
                    </a:lnTo>
                    <a:lnTo>
                      <a:pt x="834" y="29"/>
                    </a:lnTo>
                    <a:lnTo>
                      <a:pt x="836" y="30"/>
                    </a:lnTo>
                    <a:lnTo>
                      <a:pt x="837" y="30"/>
                    </a:lnTo>
                    <a:lnTo>
                      <a:pt x="837" y="28"/>
                    </a:lnTo>
                    <a:lnTo>
                      <a:pt x="837" y="25"/>
                    </a:lnTo>
                    <a:lnTo>
                      <a:pt x="838" y="27"/>
                    </a:lnTo>
                    <a:lnTo>
                      <a:pt x="841" y="27"/>
                    </a:lnTo>
                    <a:lnTo>
                      <a:pt x="841" y="22"/>
                    </a:lnTo>
                    <a:lnTo>
                      <a:pt x="840" y="21"/>
                    </a:lnTo>
                    <a:lnTo>
                      <a:pt x="840" y="19"/>
                    </a:lnTo>
                    <a:lnTo>
                      <a:pt x="837" y="18"/>
                    </a:lnTo>
                    <a:lnTo>
                      <a:pt x="835" y="18"/>
                    </a:lnTo>
                    <a:lnTo>
                      <a:pt x="835" y="16"/>
                    </a:lnTo>
                    <a:lnTo>
                      <a:pt x="835" y="14"/>
                    </a:lnTo>
                    <a:lnTo>
                      <a:pt x="833" y="14"/>
                    </a:lnTo>
                    <a:lnTo>
                      <a:pt x="831" y="14"/>
                    </a:lnTo>
                    <a:lnTo>
                      <a:pt x="831" y="12"/>
                    </a:lnTo>
                    <a:lnTo>
                      <a:pt x="830" y="10"/>
                    </a:lnTo>
                    <a:lnTo>
                      <a:pt x="832" y="10"/>
                    </a:lnTo>
                    <a:lnTo>
                      <a:pt x="834" y="11"/>
                    </a:lnTo>
                    <a:lnTo>
                      <a:pt x="834" y="13"/>
                    </a:lnTo>
                    <a:lnTo>
                      <a:pt x="835" y="14"/>
                    </a:lnTo>
                    <a:lnTo>
                      <a:pt x="836" y="15"/>
                    </a:lnTo>
                    <a:lnTo>
                      <a:pt x="838" y="15"/>
                    </a:lnTo>
                    <a:lnTo>
                      <a:pt x="840" y="17"/>
                    </a:lnTo>
                    <a:lnTo>
                      <a:pt x="840" y="19"/>
                    </a:lnTo>
                    <a:lnTo>
                      <a:pt x="842" y="19"/>
                    </a:lnTo>
                    <a:lnTo>
                      <a:pt x="844" y="20"/>
                    </a:lnTo>
                    <a:lnTo>
                      <a:pt x="844" y="21"/>
                    </a:lnTo>
                    <a:lnTo>
                      <a:pt x="844" y="23"/>
                    </a:lnTo>
                    <a:lnTo>
                      <a:pt x="845" y="25"/>
                    </a:lnTo>
                    <a:lnTo>
                      <a:pt x="845" y="28"/>
                    </a:lnTo>
                    <a:lnTo>
                      <a:pt x="843" y="27"/>
                    </a:lnTo>
                    <a:lnTo>
                      <a:pt x="841" y="27"/>
                    </a:lnTo>
                    <a:lnTo>
                      <a:pt x="842" y="29"/>
                    </a:lnTo>
                    <a:lnTo>
                      <a:pt x="842" y="31"/>
                    </a:lnTo>
                    <a:lnTo>
                      <a:pt x="843" y="34"/>
                    </a:lnTo>
                    <a:lnTo>
                      <a:pt x="844" y="38"/>
                    </a:lnTo>
                    <a:lnTo>
                      <a:pt x="842" y="37"/>
                    </a:lnTo>
                    <a:lnTo>
                      <a:pt x="840" y="37"/>
                    </a:lnTo>
                    <a:lnTo>
                      <a:pt x="840" y="38"/>
                    </a:lnTo>
                    <a:lnTo>
                      <a:pt x="840" y="39"/>
                    </a:lnTo>
                    <a:lnTo>
                      <a:pt x="841" y="40"/>
                    </a:lnTo>
                    <a:lnTo>
                      <a:pt x="841" y="40"/>
                    </a:lnTo>
                    <a:lnTo>
                      <a:pt x="838" y="40"/>
                    </a:lnTo>
                    <a:lnTo>
                      <a:pt x="836" y="40"/>
                    </a:lnTo>
                    <a:lnTo>
                      <a:pt x="836" y="38"/>
                    </a:lnTo>
                    <a:lnTo>
                      <a:pt x="835" y="36"/>
                    </a:lnTo>
                    <a:lnTo>
                      <a:pt x="833" y="36"/>
                    </a:lnTo>
                    <a:lnTo>
                      <a:pt x="831" y="35"/>
                    </a:lnTo>
                    <a:lnTo>
                      <a:pt x="831" y="34"/>
                    </a:lnTo>
                    <a:lnTo>
                      <a:pt x="831" y="32"/>
                    </a:lnTo>
                    <a:lnTo>
                      <a:pt x="833" y="32"/>
                    </a:lnTo>
                    <a:lnTo>
                      <a:pt x="834" y="33"/>
                    </a:lnTo>
                    <a:lnTo>
                      <a:pt x="834" y="31"/>
                    </a:lnTo>
                    <a:lnTo>
                      <a:pt x="834" y="29"/>
                    </a:lnTo>
                    <a:lnTo>
                      <a:pt x="832" y="29"/>
                    </a:lnTo>
                    <a:lnTo>
                      <a:pt x="830" y="28"/>
                    </a:lnTo>
                    <a:lnTo>
                      <a:pt x="830" y="27"/>
                    </a:lnTo>
                    <a:lnTo>
                      <a:pt x="829" y="24"/>
                    </a:lnTo>
                    <a:lnTo>
                      <a:pt x="827" y="23"/>
                    </a:lnTo>
                    <a:lnTo>
                      <a:pt x="825" y="23"/>
                    </a:lnTo>
                    <a:lnTo>
                      <a:pt x="826" y="25"/>
                    </a:lnTo>
                    <a:lnTo>
                      <a:pt x="826" y="28"/>
                    </a:lnTo>
                    <a:lnTo>
                      <a:pt x="827" y="30"/>
                    </a:lnTo>
                    <a:lnTo>
                      <a:pt x="827" y="31"/>
                    </a:lnTo>
                    <a:lnTo>
                      <a:pt x="825" y="31"/>
                    </a:lnTo>
                    <a:lnTo>
                      <a:pt x="823" y="31"/>
                    </a:lnTo>
                    <a:lnTo>
                      <a:pt x="823" y="32"/>
                    </a:lnTo>
                    <a:lnTo>
                      <a:pt x="824" y="34"/>
                    </a:lnTo>
                    <a:lnTo>
                      <a:pt x="825" y="38"/>
                    </a:lnTo>
                    <a:lnTo>
                      <a:pt x="823" y="38"/>
                    </a:lnTo>
                    <a:lnTo>
                      <a:pt x="820" y="37"/>
                    </a:lnTo>
                    <a:lnTo>
                      <a:pt x="820" y="36"/>
                    </a:lnTo>
                    <a:lnTo>
                      <a:pt x="819" y="34"/>
                    </a:lnTo>
                    <a:lnTo>
                      <a:pt x="819" y="32"/>
                    </a:lnTo>
                    <a:lnTo>
                      <a:pt x="818" y="30"/>
                    </a:lnTo>
                    <a:lnTo>
                      <a:pt x="818" y="28"/>
                    </a:lnTo>
                    <a:lnTo>
                      <a:pt x="818" y="25"/>
                    </a:lnTo>
                    <a:lnTo>
                      <a:pt x="820" y="27"/>
                    </a:lnTo>
                    <a:lnTo>
                      <a:pt x="821" y="27"/>
                    </a:lnTo>
                    <a:lnTo>
                      <a:pt x="821" y="24"/>
                    </a:lnTo>
                    <a:lnTo>
                      <a:pt x="821" y="22"/>
                    </a:lnTo>
                    <a:lnTo>
                      <a:pt x="819" y="22"/>
                    </a:lnTo>
                    <a:lnTo>
                      <a:pt x="817" y="22"/>
                    </a:lnTo>
                    <a:lnTo>
                      <a:pt x="817" y="24"/>
                    </a:lnTo>
                    <a:lnTo>
                      <a:pt x="818" y="25"/>
                    </a:lnTo>
                    <a:lnTo>
                      <a:pt x="816" y="25"/>
                    </a:lnTo>
                    <a:lnTo>
                      <a:pt x="814" y="25"/>
                    </a:lnTo>
                    <a:lnTo>
                      <a:pt x="812" y="25"/>
                    </a:lnTo>
                    <a:lnTo>
                      <a:pt x="810" y="24"/>
                    </a:lnTo>
                    <a:lnTo>
                      <a:pt x="810" y="23"/>
                    </a:lnTo>
                    <a:lnTo>
                      <a:pt x="809" y="21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4" y="16"/>
                    </a:lnTo>
                    <a:lnTo>
                      <a:pt x="802" y="16"/>
                    </a:lnTo>
                    <a:lnTo>
                      <a:pt x="800" y="16"/>
                    </a:lnTo>
                    <a:lnTo>
                      <a:pt x="800" y="18"/>
                    </a:lnTo>
                    <a:lnTo>
                      <a:pt x="801" y="20"/>
                    </a:lnTo>
                    <a:lnTo>
                      <a:pt x="799" y="19"/>
                    </a:lnTo>
                    <a:lnTo>
                      <a:pt x="797" y="19"/>
                    </a:lnTo>
                    <a:lnTo>
                      <a:pt x="797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1" y="23"/>
                    </a:lnTo>
                    <a:lnTo>
                      <a:pt x="803" y="24"/>
                    </a:lnTo>
                    <a:lnTo>
                      <a:pt x="806" y="24"/>
                    </a:lnTo>
                    <a:lnTo>
                      <a:pt x="807" y="27"/>
                    </a:lnTo>
                    <a:lnTo>
                      <a:pt x="807" y="28"/>
                    </a:lnTo>
                    <a:lnTo>
                      <a:pt x="804" y="28"/>
                    </a:lnTo>
                    <a:lnTo>
                      <a:pt x="802" y="28"/>
                    </a:lnTo>
                    <a:lnTo>
                      <a:pt x="803" y="30"/>
                    </a:lnTo>
                    <a:lnTo>
                      <a:pt x="803" y="32"/>
                    </a:lnTo>
                    <a:lnTo>
                      <a:pt x="801" y="31"/>
                    </a:lnTo>
                    <a:lnTo>
                      <a:pt x="799" y="31"/>
                    </a:lnTo>
                    <a:lnTo>
                      <a:pt x="799" y="29"/>
                    </a:lnTo>
                    <a:lnTo>
                      <a:pt x="798" y="28"/>
                    </a:lnTo>
                    <a:lnTo>
                      <a:pt x="797" y="27"/>
                    </a:lnTo>
                    <a:lnTo>
                      <a:pt x="795" y="27"/>
                    </a:lnTo>
                    <a:lnTo>
                      <a:pt x="793" y="27"/>
                    </a:lnTo>
                    <a:lnTo>
                      <a:pt x="791" y="27"/>
                    </a:lnTo>
                    <a:lnTo>
                      <a:pt x="788" y="25"/>
                    </a:lnTo>
                    <a:lnTo>
                      <a:pt x="786" y="25"/>
                    </a:lnTo>
                    <a:lnTo>
                      <a:pt x="786" y="28"/>
                    </a:lnTo>
                    <a:lnTo>
                      <a:pt x="787" y="30"/>
                    </a:lnTo>
                    <a:lnTo>
                      <a:pt x="790" y="30"/>
                    </a:lnTo>
                    <a:lnTo>
                      <a:pt x="792" y="30"/>
                    </a:lnTo>
                    <a:lnTo>
                      <a:pt x="792" y="32"/>
                    </a:lnTo>
                    <a:lnTo>
                      <a:pt x="792" y="34"/>
                    </a:lnTo>
                    <a:lnTo>
                      <a:pt x="794" y="34"/>
                    </a:lnTo>
                    <a:lnTo>
                      <a:pt x="796" y="34"/>
                    </a:lnTo>
                    <a:lnTo>
                      <a:pt x="797" y="36"/>
                    </a:lnTo>
                    <a:lnTo>
                      <a:pt x="797" y="38"/>
                    </a:lnTo>
                    <a:lnTo>
                      <a:pt x="799" y="38"/>
                    </a:lnTo>
                    <a:lnTo>
                      <a:pt x="801" y="38"/>
                    </a:lnTo>
                    <a:lnTo>
                      <a:pt x="803" y="39"/>
                    </a:lnTo>
                    <a:lnTo>
                      <a:pt x="806" y="39"/>
                    </a:lnTo>
                    <a:lnTo>
                      <a:pt x="808" y="39"/>
                    </a:lnTo>
                    <a:lnTo>
                      <a:pt x="810" y="39"/>
                    </a:lnTo>
                    <a:lnTo>
                      <a:pt x="810" y="39"/>
                    </a:lnTo>
                    <a:lnTo>
                      <a:pt x="809" y="37"/>
                    </a:lnTo>
                    <a:lnTo>
                      <a:pt x="809" y="36"/>
                    </a:lnTo>
                    <a:lnTo>
                      <a:pt x="809" y="36"/>
                    </a:lnTo>
                    <a:lnTo>
                      <a:pt x="811" y="36"/>
                    </a:lnTo>
                    <a:lnTo>
                      <a:pt x="813" y="36"/>
                    </a:lnTo>
                    <a:lnTo>
                      <a:pt x="813" y="38"/>
                    </a:lnTo>
                    <a:lnTo>
                      <a:pt x="813" y="40"/>
                    </a:lnTo>
                    <a:lnTo>
                      <a:pt x="815" y="40"/>
                    </a:lnTo>
                    <a:lnTo>
                      <a:pt x="817" y="40"/>
                    </a:lnTo>
                    <a:lnTo>
                      <a:pt x="818" y="43"/>
                    </a:lnTo>
                    <a:lnTo>
                      <a:pt x="818" y="45"/>
                    </a:lnTo>
                    <a:lnTo>
                      <a:pt x="820" y="45"/>
                    </a:lnTo>
                    <a:lnTo>
                      <a:pt x="823" y="45"/>
                    </a:lnTo>
                    <a:lnTo>
                      <a:pt x="823" y="47"/>
                    </a:lnTo>
                    <a:lnTo>
                      <a:pt x="824" y="49"/>
                    </a:lnTo>
                    <a:lnTo>
                      <a:pt x="824" y="51"/>
                    </a:lnTo>
                    <a:lnTo>
                      <a:pt x="825" y="52"/>
                    </a:lnTo>
                    <a:lnTo>
                      <a:pt x="827" y="53"/>
                    </a:lnTo>
                    <a:lnTo>
                      <a:pt x="828" y="53"/>
                    </a:lnTo>
                    <a:lnTo>
                      <a:pt x="829" y="55"/>
                    </a:lnTo>
                    <a:lnTo>
                      <a:pt x="829" y="57"/>
                    </a:lnTo>
                    <a:lnTo>
                      <a:pt x="827" y="56"/>
                    </a:lnTo>
                    <a:lnTo>
                      <a:pt x="826" y="56"/>
                    </a:lnTo>
                    <a:lnTo>
                      <a:pt x="826" y="58"/>
                    </a:lnTo>
                    <a:lnTo>
                      <a:pt x="827" y="60"/>
                    </a:lnTo>
                    <a:lnTo>
                      <a:pt x="825" y="60"/>
                    </a:lnTo>
                    <a:lnTo>
                      <a:pt x="823" y="60"/>
                    </a:lnTo>
                    <a:lnTo>
                      <a:pt x="823" y="62"/>
                    </a:lnTo>
                    <a:lnTo>
                      <a:pt x="824" y="63"/>
                    </a:lnTo>
                    <a:lnTo>
                      <a:pt x="821" y="63"/>
                    </a:lnTo>
                    <a:lnTo>
                      <a:pt x="819" y="63"/>
                    </a:lnTo>
                    <a:lnTo>
                      <a:pt x="817" y="63"/>
                    </a:lnTo>
                    <a:lnTo>
                      <a:pt x="815" y="63"/>
                    </a:lnTo>
                    <a:lnTo>
                      <a:pt x="816" y="64"/>
                    </a:lnTo>
                    <a:lnTo>
                      <a:pt x="816" y="66"/>
                    </a:lnTo>
                    <a:lnTo>
                      <a:pt x="817" y="68"/>
                    </a:lnTo>
                    <a:lnTo>
                      <a:pt x="817" y="70"/>
                    </a:lnTo>
                    <a:lnTo>
                      <a:pt x="815" y="70"/>
                    </a:lnTo>
                    <a:lnTo>
                      <a:pt x="814" y="69"/>
                    </a:lnTo>
                    <a:lnTo>
                      <a:pt x="813" y="68"/>
                    </a:lnTo>
                    <a:lnTo>
                      <a:pt x="813" y="66"/>
                    </a:lnTo>
                    <a:lnTo>
                      <a:pt x="812" y="64"/>
                    </a:lnTo>
                    <a:lnTo>
                      <a:pt x="812" y="62"/>
                    </a:lnTo>
                    <a:lnTo>
                      <a:pt x="810" y="62"/>
                    </a:lnTo>
                    <a:lnTo>
                      <a:pt x="808" y="62"/>
                    </a:lnTo>
                    <a:lnTo>
                      <a:pt x="808" y="64"/>
                    </a:lnTo>
                    <a:lnTo>
                      <a:pt x="809" y="65"/>
                    </a:lnTo>
                    <a:lnTo>
                      <a:pt x="807" y="65"/>
                    </a:lnTo>
                    <a:lnTo>
                      <a:pt x="804" y="65"/>
                    </a:lnTo>
                    <a:lnTo>
                      <a:pt x="804" y="67"/>
                    </a:lnTo>
                    <a:lnTo>
                      <a:pt x="806" y="69"/>
                    </a:lnTo>
                    <a:lnTo>
                      <a:pt x="803" y="68"/>
                    </a:lnTo>
                    <a:lnTo>
                      <a:pt x="801" y="68"/>
                    </a:lnTo>
                    <a:lnTo>
                      <a:pt x="801" y="66"/>
                    </a:lnTo>
                    <a:lnTo>
                      <a:pt x="800" y="65"/>
                    </a:lnTo>
                    <a:lnTo>
                      <a:pt x="802" y="65"/>
                    </a:lnTo>
                    <a:lnTo>
                      <a:pt x="804" y="65"/>
                    </a:lnTo>
                    <a:lnTo>
                      <a:pt x="804" y="63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799" y="61"/>
                    </a:lnTo>
                    <a:lnTo>
                      <a:pt x="799" y="58"/>
                    </a:lnTo>
                    <a:lnTo>
                      <a:pt x="798" y="57"/>
                    </a:lnTo>
                    <a:lnTo>
                      <a:pt x="798" y="55"/>
                    </a:lnTo>
                    <a:lnTo>
                      <a:pt x="797" y="53"/>
                    </a:lnTo>
                    <a:lnTo>
                      <a:pt x="798" y="53"/>
                    </a:lnTo>
                    <a:lnTo>
                      <a:pt x="799" y="53"/>
                    </a:lnTo>
                    <a:lnTo>
                      <a:pt x="800" y="53"/>
                    </a:lnTo>
                    <a:lnTo>
                      <a:pt x="801" y="53"/>
                    </a:lnTo>
                    <a:lnTo>
                      <a:pt x="803" y="54"/>
                    </a:lnTo>
                    <a:lnTo>
                      <a:pt x="806" y="54"/>
                    </a:lnTo>
                    <a:lnTo>
                      <a:pt x="804" y="52"/>
                    </a:lnTo>
                    <a:lnTo>
                      <a:pt x="804" y="50"/>
                    </a:lnTo>
                    <a:lnTo>
                      <a:pt x="802" y="50"/>
                    </a:lnTo>
                    <a:lnTo>
                      <a:pt x="800" y="50"/>
                    </a:lnTo>
                    <a:lnTo>
                      <a:pt x="799" y="48"/>
                    </a:lnTo>
                    <a:lnTo>
                      <a:pt x="799" y="46"/>
                    </a:lnTo>
                    <a:lnTo>
                      <a:pt x="798" y="44"/>
                    </a:lnTo>
                    <a:lnTo>
                      <a:pt x="798" y="43"/>
                    </a:lnTo>
                    <a:lnTo>
                      <a:pt x="797" y="38"/>
                    </a:lnTo>
                    <a:lnTo>
                      <a:pt x="795" y="38"/>
                    </a:lnTo>
                    <a:lnTo>
                      <a:pt x="793" y="38"/>
                    </a:lnTo>
                    <a:lnTo>
                      <a:pt x="793" y="36"/>
                    </a:lnTo>
                    <a:lnTo>
                      <a:pt x="792" y="34"/>
                    </a:lnTo>
                    <a:lnTo>
                      <a:pt x="791" y="34"/>
                    </a:lnTo>
                    <a:lnTo>
                      <a:pt x="788" y="34"/>
                    </a:lnTo>
                    <a:lnTo>
                      <a:pt x="788" y="35"/>
                    </a:lnTo>
                    <a:lnTo>
                      <a:pt x="788" y="37"/>
                    </a:lnTo>
                    <a:lnTo>
                      <a:pt x="791" y="37"/>
                    </a:lnTo>
                    <a:lnTo>
                      <a:pt x="793" y="38"/>
                    </a:lnTo>
                    <a:lnTo>
                      <a:pt x="794" y="39"/>
                    </a:lnTo>
                    <a:lnTo>
                      <a:pt x="794" y="41"/>
                    </a:lnTo>
                    <a:lnTo>
                      <a:pt x="795" y="44"/>
                    </a:lnTo>
                    <a:lnTo>
                      <a:pt x="795" y="46"/>
                    </a:lnTo>
                    <a:lnTo>
                      <a:pt x="793" y="46"/>
                    </a:lnTo>
                    <a:lnTo>
                      <a:pt x="791" y="45"/>
                    </a:lnTo>
                    <a:lnTo>
                      <a:pt x="791" y="45"/>
                    </a:lnTo>
                    <a:lnTo>
                      <a:pt x="788" y="45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8" y="49"/>
                    </a:lnTo>
                    <a:lnTo>
                      <a:pt x="788" y="51"/>
                    </a:lnTo>
                    <a:lnTo>
                      <a:pt x="790" y="52"/>
                    </a:lnTo>
                    <a:lnTo>
                      <a:pt x="791" y="53"/>
                    </a:lnTo>
                    <a:lnTo>
                      <a:pt x="793" y="53"/>
                    </a:lnTo>
                    <a:lnTo>
                      <a:pt x="794" y="54"/>
                    </a:lnTo>
                    <a:lnTo>
                      <a:pt x="794" y="56"/>
                    </a:lnTo>
                    <a:lnTo>
                      <a:pt x="795" y="58"/>
                    </a:lnTo>
                    <a:lnTo>
                      <a:pt x="795" y="61"/>
                    </a:lnTo>
                    <a:lnTo>
                      <a:pt x="796" y="64"/>
                    </a:lnTo>
                    <a:lnTo>
                      <a:pt x="797" y="66"/>
                    </a:lnTo>
                    <a:lnTo>
                      <a:pt x="797" y="68"/>
                    </a:lnTo>
                    <a:lnTo>
                      <a:pt x="796" y="68"/>
                    </a:lnTo>
                    <a:lnTo>
                      <a:pt x="794" y="68"/>
                    </a:lnTo>
                    <a:lnTo>
                      <a:pt x="794" y="69"/>
                    </a:lnTo>
                    <a:lnTo>
                      <a:pt x="795" y="71"/>
                    </a:lnTo>
                    <a:lnTo>
                      <a:pt x="795" y="73"/>
                    </a:lnTo>
                    <a:lnTo>
                      <a:pt x="796" y="75"/>
                    </a:lnTo>
                    <a:lnTo>
                      <a:pt x="798" y="75"/>
                    </a:lnTo>
                    <a:lnTo>
                      <a:pt x="800" y="75"/>
                    </a:lnTo>
                    <a:lnTo>
                      <a:pt x="799" y="74"/>
                    </a:lnTo>
                    <a:lnTo>
                      <a:pt x="799" y="73"/>
                    </a:lnTo>
                    <a:lnTo>
                      <a:pt x="799" y="72"/>
                    </a:lnTo>
                    <a:lnTo>
                      <a:pt x="798" y="71"/>
                    </a:lnTo>
                    <a:lnTo>
                      <a:pt x="800" y="71"/>
                    </a:lnTo>
                    <a:lnTo>
                      <a:pt x="802" y="72"/>
                    </a:lnTo>
                    <a:lnTo>
                      <a:pt x="803" y="73"/>
                    </a:lnTo>
                    <a:lnTo>
                      <a:pt x="803" y="75"/>
                    </a:lnTo>
                    <a:lnTo>
                      <a:pt x="806" y="75"/>
                    </a:lnTo>
                    <a:lnTo>
                      <a:pt x="808" y="77"/>
                    </a:lnTo>
                    <a:lnTo>
                      <a:pt x="809" y="78"/>
                    </a:lnTo>
                    <a:lnTo>
                      <a:pt x="809" y="80"/>
                    </a:lnTo>
                    <a:lnTo>
                      <a:pt x="807" y="80"/>
                    </a:lnTo>
                    <a:lnTo>
                      <a:pt x="804" y="80"/>
                    </a:lnTo>
                    <a:lnTo>
                      <a:pt x="808" y="87"/>
                    </a:lnTo>
                    <a:lnTo>
                      <a:pt x="803" y="86"/>
                    </a:lnTo>
                    <a:lnTo>
                      <a:pt x="801" y="86"/>
                    </a:lnTo>
                    <a:lnTo>
                      <a:pt x="799" y="86"/>
                    </a:lnTo>
                    <a:lnTo>
                      <a:pt x="799" y="84"/>
                    </a:lnTo>
                    <a:lnTo>
                      <a:pt x="798" y="83"/>
                    </a:lnTo>
                    <a:lnTo>
                      <a:pt x="796" y="83"/>
                    </a:lnTo>
                    <a:lnTo>
                      <a:pt x="794" y="82"/>
                    </a:lnTo>
                    <a:lnTo>
                      <a:pt x="794" y="81"/>
                    </a:lnTo>
                    <a:lnTo>
                      <a:pt x="793" y="79"/>
                    </a:lnTo>
                    <a:lnTo>
                      <a:pt x="793" y="77"/>
                    </a:lnTo>
                    <a:lnTo>
                      <a:pt x="792" y="74"/>
                    </a:lnTo>
                    <a:lnTo>
                      <a:pt x="790" y="74"/>
                    </a:lnTo>
                    <a:lnTo>
                      <a:pt x="787" y="74"/>
                    </a:lnTo>
                    <a:lnTo>
                      <a:pt x="785" y="74"/>
                    </a:lnTo>
                    <a:lnTo>
                      <a:pt x="783" y="74"/>
                    </a:lnTo>
                    <a:lnTo>
                      <a:pt x="784" y="79"/>
                    </a:lnTo>
                    <a:lnTo>
                      <a:pt x="785" y="80"/>
                    </a:lnTo>
                    <a:lnTo>
                      <a:pt x="786" y="82"/>
                    </a:lnTo>
                    <a:lnTo>
                      <a:pt x="786" y="84"/>
                    </a:lnTo>
                    <a:lnTo>
                      <a:pt x="787" y="86"/>
                    </a:lnTo>
                    <a:lnTo>
                      <a:pt x="790" y="86"/>
                    </a:lnTo>
                    <a:lnTo>
                      <a:pt x="792" y="86"/>
                    </a:lnTo>
                    <a:lnTo>
                      <a:pt x="791" y="85"/>
                    </a:lnTo>
                    <a:lnTo>
                      <a:pt x="791" y="84"/>
                    </a:lnTo>
                    <a:lnTo>
                      <a:pt x="791" y="83"/>
                    </a:lnTo>
                    <a:lnTo>
                      <a:pt x="790" y="82"/>
                    </a:lnTo>
                    <a:lnTo>
                      <a:pt x="792" y="82"/>
                    </a:lnTo>
                    <a:lnTo>
                      <a:pt x="794" y="82"/>
                    </a:lnTo>
                    <a:lnTo>
                      <a:pt x="795" y="84"/>
                    </a:lnTo>
                    <a:lnTo>
                      <a:pt x="795" y="86"/>
                    </a:lnTo>
                    <a:lnTo>
                      <a:pt x="797" y="86"/>
                    </a:lnTo>
                    <a:lnTo>
                      <a:pt x="799" y="86"/>
                    </a:lnTo>
                    <a:lnTo>
                      <a:pt x="800" y="90"/>
                    </a:lnTo>
                    <a:lnTo>
                      <a:pt x="801" y="91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8" y="96"/>
                    </a:lnTo>
                    <a:lnTo>
                      <a:pt x="799" y="97"/>
                    </a:lnTo>
                    <a:lnTo>
                      <a:pt x="791" y="97"/>
                    </a:lnTo>
                    <a:lnTo>
                      <a:pt x="790" y="94"/>
                    </a:lnTo>
                    <a:lnTo>
                      <a:pt x="790" y="91"/>
                    </a:lnTo>
                    <a:lnTo>
                      <a:pt x="788" y="89"/>
                    </a:lnTo>
                    <a:lnTo>
                      <a:pt x="786" y="89"/>
                    </a:lnTo>
                    <a:lnTo>
                      <a:pt x="784" y="89"/>
                    </a:lnTo>
                    <a:lnTo>
                      <a:pt x="783" y="87"/>
                    </a:lnTo>
                    <a:lnTo>
                      <a:pt x="783" y="85"/>
                    </a:lnTo>
                    <a:lnTo>
                      <a:pt x="782" y="84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78" y="82"/>
                    </a:lnTo>
                    <a:lnTo>
                      <a:pt x="779" y="85"/>
                    </a:lnTo>
                    <a:lnTo>
                      <a:pt x="780" y="87"/>
                    </a:lnTo>
                    <a:lnTo>
                      <a:pt x="780" y="89"/>
                    </a:lnTo>
                    <a:lnTo>
                      <a:pt x="781" y="91"/>
                    </a:lnTo>
                    <a:lnTo>
                      <a:pt x="781" y="92"/>
                    </a:lnTo>
                    <a:lnTo>
                      <a:pt x="783" y="92"/>
                    </a:lnTo>
                    <a:lnTo>
                      <a:pt x="785" y="92"/>
                    </a:lnTo>
                    <a:lnTo>
                      <a:pt x="786" y="95"/>
                    </a:lnTo>
                    <a:lnTo>
                      <a:pt x="786" y="97"/>
                    </a:lnTo>
                    <a:lnTo>
                      <a:pt x="788" y="97"/>
                    </a:lnTo>
                    <a:lnTo>
                      <a:pt x="791" y="97"/>
                    </a:lnTo>
                    <a:lnTo>
                      <a:pt x="792" y="99"/>
                    </a:lnTo>
                    <a:lnTo>
                      <a:pt x="793" y="100"/>
                    </a:lnTo>
                    <a:lnTo>
                      <a:pt x="793" y="102"/>
                    </a:lnTo>
                    <a:lnTo>
                      <a:pt x="794" y="104"/>
                    </a:lnTo>
                    <a:lnTo>
                      <a:pt x="792" y="104"/>
                    </a:lnTo>
                    <a:lnTo>
                      <a:pt x="790" y="104"/>
                    </a:lnTo>
                    <a:lnTo>
                      <a:pt x="791" y="106"/>
                    </a:lnTo>
                    <a:lnTo>
                      <a:pt x="791" y="107"/>
                    </a:lnTo>
                    <a:lnTo>
                      <a:pt x="788" y="107"/>
                    </a:lnTo>
                    <a:lnTo>
                      <a:pt x="786" y="107"/>
                    </a:lnTo>
                    <a:lnTo>
                      <a:pt x="784" y="107"/>
                    </a:lnTo>
                    <a:lnTo>
                      <a:pt x="783" y="107"/>
                    </a:lnTo>
                    <a:lnTo>
                      <a:pt x="783" y="110"/>
                    </a:lnTo>
                    <a:lnTo>
                      <a:pt x="784" y="112"/>
                    </a:lnTo>
                    <a:lnTo>
                      <a:pt x="785" y="113"/>
                    </a:lnTo>
                    <a:lnTo>
                      <a:pt x="785" y="115"/>
                    </a:lnTo>
                    <a:lnTo>
                      <a:pt x="783" y="115"/>
                    </a:lnTo>
                    <a:lnTo>
                      <a:pt x="781" y="115"/>
                    </a:lnTo>
                    <a:lnTo>
                      <a:pt x="782" y="117"/>
                    </a:lnTo>
                    <a:lnTo>
                      <a:pt x="783" y="118"/>
                    </a:lnTo>
                    <a:lnTo>
                      <a:pt x="781" y="118"/>
                    </a:lnTo>
                    <a:lnTo>
                      <a:pt x="779" y="118"/>
                    </a:lnTo>
                    <a:lnTo>
                      <a:pt x="779" y="120"/>
                    </a:lnTo>
                    <a:lnTo>
                      <a:pt x="780" y="122"/>
                    </a:lnTo>
                    <a:lnTo>
                      <a:pt x="778" y="122"/>
                    </a:lnTo>
                    <a:lnTo>
                      <a:pt x="776" y="122"/>
                    </a:lnTo>
                    <a:lnTo>
                      <a:pt x="774" y="122"/>
                    </a:lnTo>
                    <a:lnTo>
                      <a:pt x="771" y="122"/>
                    </a:lnTo>
                    <a:lnTo>
                      <a:pt x="773" y="123"/>
                    </a:lnTo>
                    <a:lnTo>
                      <a:pt x="774" y="125"/>
                    </a:lnTo>
                    <a:lnTo>
                      <a:pt x="774" y="128"/>
                    </a:lnTo>
                    <a:lnTo>
                      <a:pt x="775" y="130"/>
                    </a:lnTo>
                    <a:lnTo>
                      <a:pt x="773" y="130"/>
                    </a:lnTo>
                    <a:lnTo>
                      <a:pt x="770" y="130"/>
                    </a:lnTo>
                    <a:lnTo>
                      <a:pt x="771" y="132"/>
                    </a:lnTo>
                    <a:lnTo>
                      <a:pt x="773" y="133"/>
                    </a:lnTo>
                    <a:lnTo>
                      <a:pt x="770" y="133"/>
                    </a:lnTo>
                    <a:lnTo>
                      <a:pt x="768" y="133"/>
                    </a:lnTo>
                    <a:lnTo>
                      <a:pt x="768" y="135"/>
                    </a:lnTo>
                    <a:lnTo>
                      <a:pt x="769" y="137"/>
                    </a:lnTo>
                    <a:lnTo>
                      <a:pt x="767" y="137"/>
                    </a:lnTo>
                    <a:lnTo>
                      <a:pt x="765" y="137"/>
                    </a:lnTo>
                    <a:lnTo>
                      <a:pt x="766" y="138"/>
                    </a:lnTo>
                    <a:lnTo>
                      <a:pt x="767" y="140"/>
                    </a:lnTo>
                    <a:lnTo>
                      <a:pt x="765" y="140"/>
                    </a:lnTo>
                    <a:lnTo>
                      <a:pt x="763" y="140"/>
                    </a:lnTo>
                    <a:lnTo>
                      <a:pt x="763" y="142"/>
                    </a:lnTo>
                    <a:lnTo>
                      <a:pt x="764" y="145"/>
                    </a:lnTo>
                    <a:lnTo>
                      <a:pt x="762" y="145"/>
                    </a:lnTo>
                    <a:lnTo>
                      <a:pt x="760" y="145"/>
                    </a:lnTo>
                    <a:lnTo>
                      <a:pt x="761" y="147"/>
                    </a:lnTo>
                    <a:lnTo>
                      <a:pt x="762" y="148"/>
                    </a:lnTo>
                    <a:lnTo>
                      <a:pt x="760" y="148"/>
                    </a:lnTo>
                    <a:lnTo>
                      <a:pt x="758" y="148"/>
                    </a:lnTo>
                    <a:lnTo>
                      <a:pt x="757" y="147"/>
                    </a:lnTo>
                    <a:lnTo>
                      <a:pt x="756" y="145"/>
                    </a:lnTo>
                    <a:lnTo>
                      <a:pt x="753" y="145"/>
                    </a:lnTo>
                    <a:lnTo>
                      <a:pt x="752" y="145"/>
                    </a:lnTo>
                    <a:lnTo>
                      <a:pt x="752" y="147"/>
                    </a:lnTo>
                    <a:lnTo>
                      <a:pt x="753" y="148"/>
                    </a:lnTo>
                    <a:lnTo>
                      <a:pt x="756" y="148"/>
                    </a:lnTo>
                    <a:lnTo>
                      <a:pt x="758" y="148"/>
                    </a:lnTo>
                    <a:lnTo>
                      <a:pt x="759" y="150"/>
                    </a:lnTo>
                    <a:lnTo>
                      <a:pt x="759" y="152"/>
                    </a:lnTo>
                    <a:lnTo>
                      <a:pt x="757" y="152"/>
                    </a:lnTo>
                    <a:lnTo>
                      <a:pt x="754" y="152"/>
                    </a:lnTo>
                    <a:lnTo>
                      <a:pt x="756" y="154"/>
                    </a:lnTo>
                    <a:lnTo>
                      <a:pt x="757" y="155"/>
                    </a:lnTo>
                    <a:lnTo>
                      <a:pt x="758" y="157"/>
                    </a:lnTo>
                    <a:lnTo>
                      <a:pt x="758" y="160"/>
                    </a:lnTo>
                    <a:lnTo>
                      <a:pt x="756" y="160"/>
                    </a:lnTo>
                    <a:lnTo>
                      <a:pt x="753" y="160"/>
                    </a:lnTo>
                    <a:lnTo>
                      <a:pt x="751" y="160"/>
                    </a:lnTo>
                    <a:lnTo>
                      <a:pt x="749" y="160"/>
                    </a:lnTo>
                    <a:lnTo>
                      <a:pt x="750" y="162"/>
                    </a:lnTo>
                    <a:lnTo>
                      <a:pt x="751" y="164"/>
                    </a:lnTo>
                    <a:lnTo>
                      <a:pt x="752" y="165"/>
                    </a:lnTo>
                    <a:lnTo>
                      <a:pt x="752" y="167"/>
                    </a:lnTo>
                    <a:lnTo>
                      <a:pt x="750" y="167"/>
                    </a:lnTo>
                    <a:lnTo>
                      <a:pt x="748" y="167"/>
                    </a:lnTo>
                    <a:lnTo>
                      <a:pt x="746" y="167"/>
                    </a:lnTo>
                    <a:lnTo>
                      <a:pt x="745" y="167"/>
                    </a:lnTo>
                    <a:lnTo>
                      <a:pt x="745" y="169"/>
                    </a:lnTo>
                    <a:lnTo>
                      <a:pt x="746" y="171"/>
                    </a:lnTo>
                    <a:lnTo>
                      <a:pt x="747" y="172"/>
                    </a:lnTo>
                    <a:lnTo>
                      <a:pt x="747" y="174"/>
                    </a:lnTo>
                    <a:lnTo>
                      <a:pt x="746" y="174"/>
                    </a:lnTo>
                    <a:lnTo>
                      <a:pt x="744" y="174"/>
                    </a:lnTo>
                    <a:lnTo>
                      <a:pt x="744" y="177"/>
                    </a:lnTo>
                    <a:lnTo>
                      <a:pt x="745" y="179"/>
                    </a:lnTo>
                    <a:lnTo>
                      <a:pt x="743" y="179"/>
                    </a:lnTo>
                    <a:lnTo>
                      <a:pt x="741" y="179"/>
                    </a:lnTo>
                    <a:lnTo>
                      <a:pt x="742" y="181"/>
                    </a:lnTo>
                    <a:lnTo>
                      <a:pt x="743" y="182"/>
                    </a:lnTo>
                    <a:lnTo>
                      <a:pt x="741" y="183"/>
                    </a:lnTo>
                    <a:lnTo>
                      <a:pt x="738" y="183"/>
                    </a:lnTo>
                    <a:lnTo>
                      <a:pt x="738" y="184"/>
                    </a:lnTo>
                    <a:lnTo>
                      <a:pt x="740" y="186"/>
                    </a:lnTo>
                    <a:lnTo>
                      <a:pt x="737" y="186"/>
                    </a:lnTo>
                    <a:lnTo>
                      <a:pt x="735" y="186"/>
                    </a:lnTo>
                    <a:lnTo>
                      <a:pt x="736" y="188"/>
                    </a:lnTo>
                    <a:lnTo>
                      <a:pt x="737" y="190"/>
                    </a:lnTo>
                    <a:lnTo>
                      <a:pt x="735" y="190"/>
                    </a:lnTo>
                    <a:lnTo>
                      <a:pt x="733" y="190"/>
                    </a:lnTo>
                    <a:lnTo>
                      <a:pt x="734" y="192"/>
                    </a:lnTo>
                    <a:lnTo>
                      <a:pt x="734" y="194"/>
                    </a:lnTo>
                    <a:lnTo>
                      <a:pt x="732" y="194"/>
                    </a:lnTo>
                    <a:lnTo>
                      <a:pt x="731" y="195"/>
                    </a:lnTo>
                    <a:lnTo>
                      <a:pt x="731" y="196"/>
                    </a:lnTo>
                    <a:lnTo>
                      <a:pt x="732" y="198"/>
                    </a:lnTo>
                    <a:lnTo>
                      <a:pt x="730" y="198"/>
                    </a:lnTo>
                    <a:lnTo>
                      <a:pt x="728" y="198"/>
                    </a:lnTo>
                    <a:lnTo>
                      <a:pt x="729" y="200"/>
                    </a:lnTo>
                    <a:lnTo>
                      <a:pt x="730" y="202"/>
                    </a:lnTo>
                    <a:lnTo>
                      <a:pt x="728" y="202"/>
                    </a:lnTo>
                    <a:lnTo>
                      <a:pt x="726" y="202"/>
                    </a:lnTo>
                    <a:lnTo>
                      <a:pt x="726" y="204"/>
                    </a:lnTo>
                    <a:lnTo>
                      <a:pt x="727" y="205"/>
                    </a:lnTo>
                    <a:lnTo>
                      <a:pt x="725" y="206"/>
                    </a:lnTo>
                    <a:lnTo>
                      <a:pt x="723" y="206"/>
                    </a:lnTo>
                    <a:lnTo>
                      <a:pt x="724" y="207"/>
                    </a:lnTo>
                    <a:lnTo>
                      <a:pt x="725" y="210"/>
                    </a:lnTo>
                    <a:lnTo>
                      <a:pt x="723" y="210"/>
                    </a:lnTo>
                    <a:lnTo>
                      <a:pt x="720" y="210"/>
                    </a:lnTo>
                    <a:lnTo>
                      <a:pt x="718" y="211"/>
                    </a:lnTo>
                    <a:lnTo>
                      <a:pt x="716" y="211"/>
                    </a:lnTo>
                    <a:lnTo>
                      <a:pt x="714" y="211"/>
                    </a:lnTo>
                    <a:lnTo>
                      <a:pt x="712" y="211"/>
                    </a:lnTo>
                    <a:lnTo>
                      <a:pt x="711" y="208"/>
                    </a:lnTo>
                    <a:lnTo>
                      <a:pt x="711" y="206"/>
                    </a:lnTo>
                    <a:lnTo>
                      <a:pt x="709" y="207"/>
                    </a:lnTo>
                    <a:lnTo>
                      <a:pt x="707" y="207"/>
                    </a:lnTo>
                    <a:lnTo>
                      <a:pt x="705" y="205"/>
                    </a:lnTo>
                    <a:lnTo>
                      <a:pt x="704" y="203"/>
                    </a:lnTo>
                    <a:lnTo>
                      <a:pt x="703" y="203"/>
                    </a:lnTo>
                    <a:lnTo>
                      <a:pt x="701" y="204"/>
                    </a:lnTo>
                    <a:lnTo>
                      <a:pt x="701" y="205"/>
                    </a:lnTo>
                    <a:lnTo>
                      <a:pt x="702" y="207"/>
                    </a:lnTo>
                    <a:lnTo>
                      <a:pt x="704" y="207"/>
                    </a:lnTo>
                    <a:lnTo>
                      <a:pt x="707" y="207"/>
                    </a:lnTo>
                    <a:lnTo>
                      <a:pt x="708" y="208"/>
                    </a:lnTo>
                    <a:lnTo>
                      <a:pt x="708" y="211"/>
                    </a:lnTo>
                    <a:lnTo>
                      <a:pt x="710" y="211"/>
                    </a:lnTo>
                    <a:lnTo>
                      <a:pt x="712" y="211"/>
                    </a:lnTo>
                    <a:lnTo>
                      <a:pt x="713" y="213"/>
                    </a:lnTo>
                    <a:lnTo>
                      <a:pt x="714" y="214"/>
                    </a:lnTo>
                    <a:lnTo>
                      <a:pt x="712" y="214"/>
                    </a:lnTo>
                    <a:lnTo>
                      <a:pt x="710" y="215"/>
                    </a:lnTo>
                    <a:lnTo>
                      <a:pt x="710" y="216"/>
                    </a:lnTo>
                    <a:lnTo>
                      <a:pt x="711" y="218"/>
                    </a:lnTo>
                    <a:lnTo>
                      <a:pt x="713" y="218"/>
                    </a:lnTo>
                    <a:lnTo>
                      <a:pt x="715" y="218"/>
                    </a:lnTo>
                    <a:lnTo>
                      <a:pt x="716" y="220"/>
                    </a:lnTo>
                    <a:lnTo>
                      <a:pt x="717" y="221"/>
                    </a:lnTo>
                    <a:lnTo>
                      <a:pt x="715" y="221"/>
                    </a:lnTo>
                    <a:lnTo>
                      <a:pt x="713" y="222"/>
                    </a:lnTo>
                    <a:lnTo>
                      <a:pt x="713" y="223"/>
                    </a:lnTo>
                    <a:lnTo>
                      <a:pt x="714" y="225"/>
                    </a:lnTo>
                    <a:lnTo>
                      <a:pt x="712" y="225"/>
                    </a:lnTo>
                    <a:lnTo>
                      <a:pt x="710" y="225"/>
                    </a:lnTo>
                    <a:lnTo>
                      <a:pt x="708" y="225"/>
                    </a:lnTo>
                    <a:lnTo>
                      <a:pt x="705" y="227"/>
                    </a:lnTo>
                    <a:lnTo>
                      <a:pt x="707" y="228"/>
                    </a:lnTo>
                    <a:lnTo>
                      <a:pt x="708" y="230"/>
                    </a:lnTo>
                    <a:lnTo>
                      <a:pt x="709" y="232"/>
                    </a:lnTo>
                    <a:lnTo>
                      <a:pt x="709" y="233"/>
                    </a:lnTo>
                    <a:lnTo>
                      <a:pt x="707" y="234"/>
                    </a:lnTo>
                    <a:lnTo>
                      <a:pt x="704" y="234"/>
                    </a:lnTo>
                    <a:lnTo>
                      <a:pt x="705" y="236"/>
                    </a:lnTo>
                    <a:lnTo>
                      <a:pt x="707" y="237"/>
                    </a:lnTo>
                    <a:lnTo>
                      <a:pt x="704" y="237"/>
                    </a:lnTo>
                    <a:lnTo>
                      <a:pt x="702" y="237"/>
                    </a:lnTo>
                    <a:lnTo>
                      <a:pt x="703" y="239"/>
                    </a:lnTo>
                    <a:lnTo>
                      <a:pt x="703" y="241"/>
                    </a:lnTo>
                    <a:lnTo>
                      <a:pt x="701" y="241"/>
                    </a:lnTo>
                    <a:lnTo>
                      <a:pt x="700" y="241"/>
                    </a:lnTo>
                    <a:lnTo>
                      <a:pt x="700" y="244"/>
                    </a:lnTo>
                    <a:lnTo>
                      <a:pt x="701" y="246"/>
                    </a:lnTo>
                    <a:lnTo>
                      <a:pt x="699" y="246"/>
                    </a:lnTo>
                    <a:lnTo>
                      <a:pt x="697" y="246"/>
                    </a:lnTo>
                    <a:lnTo>
                      <a:pt x="698" y="248"/>
                    </a:lnTo>
                    <a:lnTo>
                      <a:pt x="699" y="249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5" y="252"/>
                    </a:lnTo>
                    <a:lnTo>
                      <a:pt x="696" y="253"/>
                    </a:lnTo>
                    <a:lnTo>
                      <a:pt x="694" y="253"/>
                    </a:lnTo>
                    <a:lnTo>
                      <a:pt x="692" y="253"/>
                    </a:lnTo>
                    <a:lnTo>
                      <a:pt x="691" y="252"/>
                    </a:lnTo>
                    <a:lnTo>
                      <a:pt x="691" y="250"/>
                    </a:lnTo>
                    <a:lnTo>
                      <a:pt x="688" y="250"/>
                    </a:lnTo>
                    <a:lnTo>
                      <a:pt x="686" y="250"/>
                    </a:lnTo>
                    <a:lnTo>
                      <a:pt x="687" y="252"/>
                    </a:lnTo>
                    <a:lnTo>
                      <a:pt x="687" y="254"/>
                    </a:lnTo>
                    <a:lnTo>
                      <a:pt x="690" y="254"/>
                    </a:lnTo>
                    <a:lnTo>
                      <a:pt x="692" y="253"/>
                    </a:lnTo>
                    <a:lnTo>
                      <a:pt x="693" y="255"/>
                    </a:lnTo>
                    <a:lnTo>
                      <a:pt x="694" y="257"/>
                    </a:lnTo>
                    <a:lnTo>
                      <a:pt x="692" y="257"/>
                    </a:lnTo>
                    <a:lnTo>
                      <a:pt x="690" y="257"/>
                    </a:lnTo>
                    <a:lnTo>
                      <a:pt x="690" y="259"/>
                    </a:lnTo>
                    <a:lnTo>
                      <a:pt x="691" y="262"/>
                    </a:lnTo>
                    <a:lnTo>
                      <a:pt x="692" y="264"/>
                    </a:lnTo>
                    <a:lnTo>
                      <a:pt x="693" y="265"/>
                    </a:lnTo>
                    <a:lnTo>
                      <a:pt x="691" y="265"/>
                    </a:lnTo>
                    <a:lnTo>
                      <a:pt x="688" y="265"/>
                    </a:lnTo>
                    <a:lnTo>
                      <a:pt x="686" y="265"/>
                    </a:lnTo>
                    <a:lnTo>
                      <a:pt x="684" y="266"/>
                    </a:lnTo>
                    <a:lnTo>
                      <a:pt x="684" y="267"/>
                    </a:lnTo>
                    <a:lnTo>
                      <a:pt x="685" y="269"/>
                    </a:lnTo>
                    <a:lnTo>
                      <a:pt x="686" y="271"/>
                    </a:lnTo>
                    <a:lnTo>
                      <a:pt x="686" y="273"/>
                    </a:lnTo>
                    <a:lnTo>
                      <a:pt x="685" y="273"/>
                    </a:lnTo>
                    <a:lnTo>
                      <a:pt x="683" y="273"/>
                    </a:lnTo>
                    <a:lnTo>
                      <a:pt x="683" y="275"/>
                    </a:lnTo>
                    <a:lnTo>
                      <a:pt x="684" y="278"/>
                    </a:lnTo>
                    <a:lnTo>
                      <a:pt x="682" y="278"/>
                    </a:lnTo>
                    <a:lnTo>
                      <a:pt x="680" y="278"/>
                    </a:lnTo>
                    <a:lnTo>
                      <a:pt x="678" y="278"/>
                    </a:lnTo>
                    <a:lnTo>
                      <a:pt x="676" y="278"/>
                    </a:lnTo>
                    <a:lnTo>
                      <a:pt x="677" y="280"/>
                    </a:lnTo>
                    <a:lnTo>
                      <a:pt x="678" y="282"/>
                    </a:lnTo>
                    <a:lnTo>
                      <a:pt x="676" y="282"/>
                    </a:lnTo>
                    <a:lnTo>
                      <a:pt x="674" y="282"/>
                    </a:lnTo>
                    <a:lnTo>
                      <a:pt x="671" y="282"/>
                    </a:lnTo>
                    <a:lnTo>
                      <a:pt x="669" y="282"/>
                    </a:lnTo>
                    <a:lnTo>
                      <a:pt x="669" y="284"/>
                    </a:lnTo>
                    <a:lnTo>
                      <a:pt x="670" y="286"/>
                    </a:lnTo>
                    <a:lnTo>
                      <a:pt x="673" y="285"/>
                    </a:lnTo>
                    <a:lnTo>
                      <a:pt x="675" y="285"/>
                    </a:lnTo>
                    <a:lnTo>
                      <a:pt x="676" y="287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1" y="289"/>
                    </a:lnTo>
                    <a:lnTo>
                      <a:pt x="673" y="291"/>
                    </a:lnTo>
                    <a:lnTo>
                      <a:pt x="674" y="294"/>
                    </a:lnTo>
                    <a:lnTo>
                      <a:pt x="671" y="294"/>
                    </a:lnTo>
                    <a:lnTo>
                      <a:pt x="669" y="294"/>
                    </a:lnTo>
                    <a:lnTo>
                      <a:pt x="667" y="294"/>
                    </a:lnTo>
                    <a:lnTo>
                      <a:pt x="665" y="294"/>
                    </a:lnTo>
                    <a:lnTo>
                      <a:pt x="665" y="296"/>
                    </a:lnTo>
                    <a:lnTo>
                      <a:pt x="666" y="298"/>
                    </a:lnTo>
                    <a:lnTo>
                      <a:pt x="667" y="300"/>
                    </a:lnTo>
                    <a:lnTo>
                      <a:pt x="667" y="301"/>
                    </a:lnTo>
                    <a:lnTo>
                      <a:pt x="665" y="301"/>
                    </a:lnTo>
                    <a:lnTo>
                      <a:pt x="663" y="302"/>
                    </a:lnTo>
                    <a:lnTo>
                      <a:pt x="664" y="303"/>
                    </a:lnTo>
                    <a:lnTo>
                      <a:pt x="665" y="305"/>
                    </a:lnTo>
                    <a:lnTo>
                      <a:pt x="663" y="305"/>
                    </a:lnTo>
                    <a:lnTo>
                      <a:pt x="661" y="305"/>
                    </a:lnTo>
                    <a:lnTo>
                      <a:pt x="661" y="307"/>
                    </a:lnTo>
                    <a:lnTo>
                      <a:pt x="662" y="309"/>
                    </a:lnTo>
                    <a:lnTo>
                      <a:pt x="660" y="309"/>
                    </a:lnTo>
                    <a:lnTo>
                      <a:pt x="658" y="309"/>
                    </a:lnTo>
                    <a:lnTo>
                      <a:pt x="657" y="307"/>
                    </a:lnTo>
                    <a:lnTo>
                      <a:pt x="657" y="306"/>
                    </a:lnTo>
                    <a:lnTo>
                      <a:pt x="654" y="306"/>
                    </a:lnTo>
                    <a:lnTo>
                      <a:pt x="652" y="306"/>
                    </a:lnTo>
                    <a:lnTo>
                      <a:pt x="652" y="307"/>
                    </a:lnTo>
                    <a:lnTo>
                      <a:pt x="653" y="309"/>
                    </a:lnTo>
                    <a:lnTo>
                      <a:pt x="654" y="309"/>
                    </a:lnTo>
                    <a:lnTo>
                      <a:pt x="655" y="309"/>
                    </a:lnTo>
                    <a:lnTo>
                      <a:pt x="657" y="309"/>
                    </a:lnTo>
                    <a:lnTo>
                      <a:pt x="658" y="309"/>
                    </a:lnTo>
                    <a:lnTo>
                      <a:pt x="659" y="312"/>
                    </a:lnTo>
                    <a:lnTo>
                      <a:pt x="659" y="314"/>
                    </a:lnTo>
                    <a:lnTo>
                      <a:pt x="657" y="314"/>
                    </a:lnTo>
                    <a:lnTo>
                      <a:pt x="654" y="314"/>
                    </a:lnTo>
                    <a:lnTo>
                      <a:pt x="655" y="315"/>
                    </a:lnTo>
                    <a:lnTo>
                      <a:pt x="657" y="317"/>
                    </a:lnTo>
                    <a:lnTo>
                      <a:pt x="654" y="317"/>
                    </a:lnTo>
                    <a:lnTo>
                      <a:pt x="652" y="317"/>
                    </a:lnTo>
                    <a:lnTo>
                      <a:pt x="652" y="319"/>
                    </a:lnTo>
                    <a:lnTo>
                      <a:pt x="653" y="321"/>
                    </a:lnTo>
                    <a:lnTo>
                      <a:pt x="651" y="321"/>
                    </a:lnTo>
                    <a:lnTo>
                      <a:pt x="649" y="321"/>
                    </a:lnTo>
                    <a:lnTo>
                      <a:pt x="650" y="323"/>
                    </a:lnTo>
                    <a:lnTo>
                      <a:pt x="650" y="324"/>
                    </a:lnTo>
                    <a:lnTo>
                      <a:pt x="651" y="327"/>
                    </a:lnTo>
                    <a:lnTo>
                      <a:pt x="652" y="329"/>
                    </a:lnTo>
                    <a:lnTo>
                      <a:pt x="650" y="329"/>
                    </a:lnTo>
                    <a:lnTo>
                      <a:pt x="648" y="329"/>
                    </a:lnTo>
                    <a:lnTo>
                      <a:pt x="648" y="330"/>
                    </a:lnTo>
                    <a:lnTo>
                      <a:pt x="648" y="331"/>
                    </a:lnTo>
                    <a:lnTo>
                      <a:pt x="649" y="331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7" y="333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1" y="333"/>
                    </a:lnTo>
                    <a:lnTo>
                      <a:pt x="641" y="335"/>
                    </a:lnTo>
                    <a:lnTo>
                      <a:pt x="642" y="336"/>
                    </a:lnTo>
                    <a:lnTo>
                      <a:pt x="643" y="338"/>
                    </a:lnTo>
                    <a:lnTo>
                      <a:pt x="643" y="340"/>
                    </a:lnTo>
                    <a:lnTo>
                      <a:pt x="641" y="340"/>
                    </a:lnTo>
                    <a:lnTo>
                      <a:pt x="638" y="340"/>
                    </a:lnTo>
                    <a:lnTo>
                      <a:pt x="640" y="342"/>
                    </a:lnTo>
                    <a:lnTo>
                      <a:pt x="640" y="344"/>
                    </a:lnTo>
                    <a:lnTo>
                      <a:pt x="637" y="344"/>
                    </a:lnTo>
                    <a:lnTo>
                      <a:pt x="635" y="344"/>
                    </a:lnTo>
                    <a:lnTo>
                      <a:pt x="636" y="346"/>
                    </a:lnTo>
                    <a:lnTo>
                      <a:pt x="637" y="348"/>
                    </a:lnTo>
                    <a:lnTo>
                      <a:pt x="635" y="348"/>
                    </a:lnTo>
                    <a:lnTo>
                      <a:pt x="633" y="348"/>
                    </a:lnTo>
                    <a:lnTo>
                      <a:pt x="633" y="350"/>
                    </a:lnTo>
                    <a:lnTo>
                      <a:pt x="634" y="351"/>
                    </a:lnTo>
                    <a:lnTo>
                      <a:pt x="632" y="351"/>
                    </a:lnTo>
                    <a:lnTo>
                      <a:pt x="630" y="351"/>
                    </a:lnTo>
                    <a:lnTo>
                      <a:pt x="630" y="353"/>
                    </a:lnTo>
                    <a:lnTo>
                      <a:pt x="631" y="355"/>
                    </a:lnTo>
                    <a:lnTo>
                      <a:pt x="629" y="355"/>
                    </a:lnTo>
                    <a:lnTo>
                      <a:pt x="627" y="355"/>
                    </a:lnTo>
                    <a:lnTo>
                      <a:pt x="628" y="357"/>
                    </a:lnTo>
                    <a:lnTo>
                      <a:pt x="628" y="358"/>
                    </a:lnTo>
                    <a:lnTo>
                      <a:pt x="626" y="358"/>
                    </a:lnTo>
                    <a:lnTo>
                      <a:pt x="624" y="358"/>
                    </a:lnTo>
                    <a:lnTo>
                      <a:pt x="625" y="361"/>
                    </a:lnTo>
                    <a:lnTo>
                      <a:pt x="625" y="363"/>
                    </a:lnTo>
                    <a:lnTo>
                      <a:pt x="624" y="363"/>
                    </a:lnTo>
                    <a:lnTo>
                      <a:pt x="621" y="363"/>
                    </a:lnTo>
                    <a:lnTo>
                      <a:pt x="621" y="365"/>
                    </a:lnTo>
                    <a:lnTo>
                      <a:pt x="623" y="366"/>
                    </a:lnTo>
                    <a:lnTo>
                      <a:pt x="620" y="366"/>
                    </a:lnTo>
                    <a:lnTo>
                      <a:pt x="618" y="366"/>
                    </a:lnTo>
                    <a:lnTo>
                      <a:pt x="618" y="368"/>
                    </a:lnTo>
                    <a:lnTo>
                      <a:pt x="619" y="370"/>
                    </a:lnTo>
                    <a:lnTo>
                      <a:pt x="617" y="370"/>
                    </a:lnTo>
                    <a:lnTo>
                      <a:pt x="615" y="370"/>
                    </a:lnTo>
                    <a:lnTo>
                      <a:pt x="616" y="372"/>
                    </a:lnTo>
                    <a:lnTo>
                      <a:pt x="616" y="373"/>
                    </a:lnTo>
                    <a:lnTo>
                      <a:pt x="614" y="373"/>
                    </a:lnTo>
                    <a:lnTo>
                      <a:pt x="612" y="373"/>
                    </a:lnTo>
                    <a:lnTo>
                      <a:pt x="612" y="371"/>
                    </a:lnTo>
                    <a:lnTo>
                      <a:pt x="611" y="370"/>
                    </a:lnTo>
                    <a:lnTo>
                      <a:pt x="609" y="370"/>
                    </a:lnTo>
                    <a:lnTo>
                      <a:pt x="607" y="370"/>
                    </a:lnTo>
                    <a:lnTo>
                      <a:pt x="608" y="371"/>
                    </a:lnTo>
                    <a:lnTo>
                      <a:pt x="608" y="373"/>
                    </a:lnTo>
                    <a:lnTo>
                      <a:pt x="610" y="373"/>
                    </a:lnTo>
                    <a:lnTo>
                      <a:pt x="612" y="373"/>
                    </a:lnTo>
                    <a:lnTo>
                      <a:pt x="613" y="375"/>
                    </a:lnTo>
                    <a:lnTo>
                      <a:pt x="613" y="378"/>
                    </a:lnTo>
                    <a:lnTo>
                      <a:pt x="611" y="378"/>
                    </a:lnTo>
                    <a:lnTo>
                      <a:pt x="610" y="378"/>
                    </a:lnTo>
                    <a:lnTo>
                      <a:pt x="610" y="380"/>
                    </a:lnTo>
                    <a:lnTo>
                      <a:pt x="611" y="381"/>
                    </a:lnTo>
                    <a:lnTo>
                      <a:pt x="611" y="383"/>
                    </a:lnTo>
                    <a:lnTo>
                      <a:pt x="612" y="385"/>
                    </a:lnTo>
                    <a:lnTo>
                      <a:pt x="610" y="385"/>
                    </a:lnTo>
                    <a:lnTo>
                      <a:pt x="608" y="385"/>
                    </a:lnTo>
                    <a:lnTo>
                      <a:pt x="605" y="385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4" y="388"/>
                    </a:lnTo>
                    <a:lnTo>
                      <a:pt x="605" y="390"/>
                    </a:lnTo>
                    <a:lnTo>
                      <a:pt x="605" y="392"/>
                    </a:lnTo>
                    <a:lnTo>
                      <a:pt x="603" y="392"/>
                    </a:lnTo>
                    <a:lnTo>
                      <a:pt x="601" y="392"/>
                    </a:lnTo>
                    <a:lnTo>
                      <a:pt x="602" y="395"/>
                    </a:lnTo>
                    <a:lnTo>
                      <a:pt x="602" y="396"/>
                    </a:lnTo>
                    <a:lnTo>
                      <a:pt x="600" y="396"/>
                    </a:lnTo>
                    <a:lnTo>
                      <a:pt x="599" y="396"/>
                    </a:lnTo>
                    <a:lnTo>
                      <a:pt x="599" y="398"/>
                    </a:lnTo>
                    <a:lnTo>
                      <a:pt x="600" y="400"/>
                    </a:lnTo>
                    <a:lnTo>
                      <a:pt x="598" y="400"/>
                    </a:lnTo>
                    <a:lnTo>
                      <a:pt x="596" y="400"/>
                    </a:lnTo>
                    <a:lnTo>
                      <a:pt x="596" y="402"/>
                    </a:lnTo>
                    <a:lnTo>
                      <a:pt x="597" y="403"/>
                    </a:lnTo>
                    <a:lnTo>
                      <a:pt x="595" y="403"/>
                    </a:lnTo>
                    <a:lnTo>
                      <a:pt x="593" y="403"/>
                    </a:lnTo>
                    <a:lnTo>
                      <a:pt x="594" y="405"/>
                    </a:lnTo>
                    <a:lnTo>
                      <a:pt x="594" y="407"/>
                    </a:lnTo>
                    <a:lnTo>
                      <a:pt x="592" y="407"/>
                    </a:lnTo>
                    <a:lnTo>
                      <a:pt x="590" y="407"/>
                    </a:lnTo>
                    <a:lnTo>
                      <a:pt x="591" y="409"/>
                    </a:lnTo>
                    <a:lnTo>
                      <a:pt x="591" y="411"/>
                    </a:lnTo>
                    <a:lnTo>
                      <a:pt x="590" y="411"/>
                    </a:lnTo>
                    <a:lnTo>
                      <a:pt x="586" y="411"/>
                    </a:lnTo>
                    <a:lnTo>
                      <a:pt x="584" y="411"/>
                    </a:lnTo>
                    <a:lnTo>
                      <a:pt x="583" y="411"/>
                    </a:lnTo>
                    <a:lnTo>
                      <a:pt x="583" y="413"/>
                    </a:lnTo>
                    <a:lnTo>
                      <a:pt x="584" y="415"/>
                    </a:lnTo>
                    <a:lnTo>
                      <a:pt x="584" y="417"/>
                    </a:lnTo>
                    <a:lnTo>
                      <a:pt x="585" y="418"/>
                    </a:lnTo>
                    <a:lnTo>
                      <a:pt x="583" y="418"/>
                    </a:lnTo>
                    <a:lnTo>
                      <a:pt x="581" y="418"/>
                    </a:lnTo>
                    <a:lnTo>
                      <a:pt x="580" y="416"/>
                    </a:lnTo>
                    <a:lnTo>
                      <a:pt x="580" y="415"/>
                    </a:lnTo>
                    <a:lnTo>
                      <a:pt x="578" y="415"/>
                    </a:lnTo>
                    <a:lnTo>
                      <a:pt x="576" y="415"/>
                    </a:lnTo>
                    <a:lnTo>
                      <a:pt x="576" y="416"/>
                    </a:lnTo>
                    <a:lnTo>
                      <a:pt x="577" y="418"/>
                    </a:lnTo>
                    <a:lnTo>
                      <a:pt x="579" y="418"/>
                    </a:lnTo>
                    <a:lnTo>
                      <a:pt x="581" y="418"/>
                    </a:lnTo>
                    <a:lnTo>
                      <a:pt x="582" y="420"/>
                    </a:lnTo>
                    <a:lnTo>
                      <a:pt x="582" y="422"/>
                    </a:lnTo>
                    <a:lnTo>
                      <a:pt x="580" y="422"/>
                    </a:lnTo>
                    <a:lnTo>
                      <a:pt x="578" y="422"/>
                    </a:lnTo>
                    <a:lnTo>
                      <a:pt x="579" y="424"/>
                    </a:lnTo>
                    <a:lnTo>
                      <a:pt x="579" y="425"/>
                    </a:lnTo>
                    <a:lnTo>
                      <a:pt x="577" y="425"/>
                    </a:lnTo>
                    <a:lnTo>
                      <a:pt x="575" y="425"/>
                    </a:lnTo>
                    <a:lnTo>
                      <a:pt x="576" y="428"/>
                    </a:lnTo>
                    <a:lnTo>
                      <a:pt x="577" y="430"/>
                    </a:lnTo>
                    <a:lnTo>
                      <a:pt x="575" y="430"/>
                    </a:lnTo>
                    <a:lnTo>
                      <a:pt x="572" y="430"/>
                    </a:lnTo>
                    <a:lnTo>
                      <a:pt x="572" y="432"/>
                    </a:lnTo>
                    <a:lnTo>
                      <a:pt x="574" y="433"/>
                    </a:lnTo>
                    <a:lnTo>
                      <a:pt x="571" y="433"/>
                    </a:lnTo>
                    <a:lnTo>
                      <a:pt x="569" y="433"/>
                    </a:lnTo>
                    <a:lnTo>
                      <a:pt x="568" y="431"/>
                    </a:lnTo>
                    <a:lnTo>
                      <a:pt x="568" y="430"/>
                    </a:lnTo>
                    <a:lnTo>
                      <a:pt x="570" y="430"/>
                    </a:lnTo>
                    <a:lnTo>
                      <a:pt x="572" y="430"/>
                    </a:lnTo>
                    <a:lnTo>
                      <a:pt x="571" y="428"/>
                    </a:lnTo>
                    <a:lnTo>
                      <a:pt x="571" y="425"/>
                    </a:lnTo>
                    <a:lnTo>
                      <a:pt x="570" y="423"/>
                    </a:lnTo>
                    <a:lnTo>
                      <a:pt x="569" y="422"/>
                    </a:lnTo>
                    <a:lnTo>
                      <a:pt x="567" y="422"/>
                    </a:lnTo>
                    <a:lnTo>
                      <a:pt x="566" y="421"/>
                    </a:lnTo>
                    <a:lnTo>
                      <a:pt x="565" y="420"/>
                    </a:lnTo>
                    <a:lnTo>
                      <a:pt x="564" y="418"/>
                    </a:lnTo>
                    <a:lnTo>
                      <a:pt x="563" y="418"/>
                    </a:lnTo>
                    <a:lnTo>
                      <a:pt x="561" y="418"/>
                    </a:lnTo>
                    <a:lnTo>
                      <a:pt x="561" y="420"/>
                    </a:lnTo>
                    <a:lnTo>
                      <a:pt x="562" y="421"/>
                    </a:lnTo>
                    <a:lnTo>
                      <a:pt x="562" y="423"/>
                    </a:lnTo>
                    <a:lnTo>
                      <a:pt x="563" y="425"/>
                    </a:lnTo>
                    <a:lnTo>
                      <a:pt x="561" y="425"/>
                    </a:lnTo>
                    <a:lnTo>
                      <a:pt x="559" y="425"/>
                    </a:lnTo>
                    <a:lnTo>
                      <a:pt x="559" y="428"/>
                    </a:lnTo>
                    <a:lnTo>
                      <a:pt x="560" y="429"/>
                    </a:lnTo>
                    <a:lnTo>
                      <a:pt x="560" y="431"/>
                    </a:lnTo>
                    <a:lnTo>
                      <a:pt x="561" y="433"/>
                    </a:lnTo>
                    <a:lnTo>
                      <a:pt x="562" y="435"/>
                    </a:lnTo>
                    <a:lnTo>
                      <a:pt x="562" y="437"/>
                    </a:lnTo>
                    <a:lnTo>
                      <a:pt x="564" y="437"/>
                    </a:lnTo>
                    <a:lnTo>
                      <a:pt x="566" y="437"/>
                    </a:lnTo>
                    <a:lnTo>
                      <a:pt x="567" y="439"/>
                    </a:lnTo>
                    <a:lnTo>
                      <a:pt x="567" y="440"/>
                    </a:lnTo>
                    <a:lnTo>
                      <a:pt x="565" y="440"/>
                    </a:lnTo>
                    <a:lnTo>
                      <a:pt x="563" y="440"/>
                    </a:lnTo>
                    <a:lnTo>
                      <a:pt x="564" y="442"/>
                    </a:lnTo>
                    <a:lnTo>
                      <a:pt x="564" y="445"/>
                    </a:lnTo>
                    <a:lnTo>
                      <a:pt x="562" y="445"/>
                    </a:lnTo>
                    <a:lnTo>
                      <a:pt x="561" y="445"/>
                    </a:lnTo>
                    <a:lnTo>
                      <a:pt x="561" y="447"/>
                    </a:lnTo>
                    <a:lnTo>
                      <a:pt x="562" y="448"/>
                    </a:lnTo>
                    <a:lnTo>
                      <a:pt x="560" y="448"/>
                    </a:lnTo>
                    <a:lnTo>
                      <a:pt x="558" y="448"/>
                    </a:lnTo>
                    <a:lnTo>
                      <a:pt x="558" y="450"/>
                    </a:lnTo>
                    <a:lnTo>
                      <a:pt x="559" y="452"/>
                    </a:lnTo>
                    <a:lnTo>
                      <a:pt x="560" y="454"/>
                    </a:lnTo>
                    <a:lnTo>
                      <a:pt x="560" y="455"/>
                    </a:lnTo>
                    <a:lnTo>
                      <a:pt x="558" y="455"/>
                    </a:lnTo>
                    <a:lnTo>
                      <a:pt x="555" y="455"/>
                    </a:lnTo>
                    <a:lnTo>
                      <a:pt x="553" y="455"/>
                    </a:lnTo>
                    <a:lnTo>
                      <a:pt x="551" y="455"/>
                    </a:lnTo>
                    <a:lnTo>
                      <a:pt x="552" y="457"/>
                    </a:lnTo>
                    <a:lnTo>
                      <a:pt x="552" y="459"/>
                    </a:lnTo>
                    <a:lnTo>
                      <a:pt x="550" y="459"/>
                    </a:lnTo>
                    <a:lnTo>
                      <a:pt x="549" y="459"/>
                    </a:lnTo>
                    <a:lnTo>
                      <a:pt x="549" y="461"/>
                    </a:lnTo>
                    <a:lnTo>
                      <a:pt x="550" y="463"/>
                    </a:lnTo>
                    <a:lnTo>
                      <a:pt x="550" y="465"/>
                    </a:lnTo>
                    <a:lnTo>
                      <a:pt x="551" y="467"/>
                    </a:lnTo>
                    <a:lnTo>
                      <a:pt x="549" y="467"/>
                    </a:lnTo>
                    <a:lnTo>
                      <a:pt x="547" y="467"/>
                    </a:lnTo>
                    <a:lnTo>
                      <a:pt x="547" y="469"/>
                    </a:lnTo>
                    <a:lnTo>
                      <a:pt x="548" y="470"/>
                    </a:lnTo>
                    <a:lnTo>
                      <a:pt x="546" y="470"/>
                    </a:lnTo>
                    <a:lnTo>
                      <a:pt x="544" y="470"/>
                    </a:lnTo>
                    <a:lnTo>
                      <a:pt x="545" y="472"/>
                    </a:lnTo>
                    <a:lnTo>
                      <a:pt x="545" y="474"/>
                    </a:lnTo>
                    <a:lnTo>
                      <a:pt x="543" y="474"/>
                    </a:lnTo>
                    <a:lnTo>
                      <a:pt x="541" y="474"/>
                    </a:lnTo>
                    <a:lnTo>
                      <a:pt x="538" y="474"/>
                    </a:lnTo>
                    <a:lnTo>
                      <a:pt x="536" y="474"/>
                    </a:lnTo>
                    <a:lnTo>
                      <a:pt x="537" y="475"/>
                    </a:lnTo>
                    <a:lnTo>
                      <a:pt x="538" y="478"/>
                    </a:lnTo>
                    <a:lnTo>
                      <a:pt x="538" y="480"/>
                    </a:lnTo>
                    <a:lnTo>
                      <a:pt x="540" y="482"/>
                    </a:lnTo>
                    <a:lnTo>
                      <a:pt x="537" y="482"/>
                    </a:lnTo>
                    <a:lnTo>
                      <a:pt x="535" y="482"/>
                    </a:lnTo>
                    <a:lnTo>
                      <a:pt x="535" y="484"/>
                    </a:lnTo>
                    <a:lnTo>
                      <a:pt x="536" y="485"/>
                    </a:lnTo>
                    <a:lnTo>
                      <a:pt x="534" y="485"/>
                    </a:lnTo>
                    <a:lnTo>
                      <a:pt x="532" y="485"/>
                    </a:lnTo>
                    <a:lnTo>
                      <a:pt x="533" y="487"/>
                    </a:lnTo>
                    <a:lnTo>
                      <a:pt x="533" y="489"/>
                    </a:lnTo>
                    <a:lnTo>
                      <a:pt x="531" y="489"/>
                    </a:lnTo>
                    <a:lnTo>
                      <a:pt x="529" y="489"/>
                    </a:lnTo>
                    <a:lnTo>
                      <a:pt x="529" y="487"/>
                    </a:lnTo>
                    <a:lnTo>
                      <a:pt x="528" y="485"/>
                    </a:lnTo>
                    <a:lnTo>
                      <a:pt x="526" y="485"/>
                    </a:lnTo>
                    <a:lnTo>
                      <a:pt x="524" y="485"/>
                    </a:lnTo>
                    <a:lnTo>
                      <a:pt x="525" y="487"/>
                    </a:lnTo>
                    <a:lnTo>
                      <a:pt x="525" y="489"/>
                    </a:lnTo>
                    <a:lnTo>
                      <a:pt x="527" y="489"/>
                    </a:lnTo>
                    <a:lnTo>
                      <a:pt x="529" y="489"/>
                    </a:lnTo>
                    <a:lnTo>
                      <a:pt x="530" y="491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7" y="492"/>
                    </a:lnTo>
                    <a:lnTo>
                      <a:pt x="527" y="495"/>
                    </a:lnTo>
                    <a:lnTo>
                      <a:pt x="528" y="497"/>
                    </a:lnTo>
                    <a:lnTo>
                      <a:pt x="526" y="497"/>
                    </a:lnTo>
                    <a:lnTo>
                      <a:pt x="524" y="497"/>
                    </a:lnTo>
                    <a:lnTo>
                      <a:pt x="524" y="499"/>
                    </a:lnTo>
                    <a:lnTo>
                      <a:pt x="525" y="500"/>
                    </a:lnTo>
                    <a:lnTo>
                      <a:pt x="522" y="500"/>
                    </a:lnTo>
                    <a:lnTo>
                      <a:pt x="520" y="500"/>
                    </a:lnTo>
                    <a:lnTo>
                      <a:pt x="519" y="498"/>
                    </a:lnTo>
                    <a:lnTo>
                      <a:pt x="519" y="497"/>
                    </a:lnTo>
                    <a:lnTo>
                      <a:pt x="517" y="496"/>
                    </a:lnTo>
                    <a:lnTo>
                      <a:pt x="515" y="496"/>
                    </a:lnTo>
                    <a:lnTo>
                      <a:pt x="515" y="498"/>
                    </a:lnTo>
                    <a:lnTo>
                      <a:pt x="516" y="500"/>
                    </a:lnTo>
                    <a:lnTo>
                      <a:pt x="518" y="500"/>
                    </a:lnTo>
                    <a:lnTo>
                      <a:pt x="520" y="500"/>
                    </a:lnTo>
                    <a:lnTo>
                      <a:pt x="521" y="502"/>
                    </a:lnTo>
                    <a:lnTo>
                      <a:pt x="521" y="504"/>
                    </a:lnTo>
                    <a:lnTo>
                      <a:pt x="522" y="506"/>
                    </a:lnTo>
                    <a:lnTo>
                      <a:pt x="522" y="507"/>
                    </a:lnTo>
                    <a:lnTo>
                      <a:pt x="520" y="507"/>
                    </a:lnTo>
                    <a:lnTo>
                      <a:pt x="518" y="507"/>
                    </a:lnTo>
                    <a:lnTo>
                      <a:pt x="516" y="507"/>
                    </a:lnTo>
                    <a:lnTo>
                      <a:pt x="514" y="507"/>
                    </a:lnTo>
                    <a:lnTo>
                      <a:pt x="515" y="509"/>
                    </a:lnTo>
                    <a:lnTo>
                      <a:pt x="516" y="512"/>
                    </a:lnTo>
                    <a:lnTo>
                      <a:pt x="514" y="512"/>
                    </a:lnTo>
                    <a:lnTo>
                      <a:pt x="512" y="512"/>
                    </a:lnTo>
                    <a:lnTo>
                      <a:pt x="510" y="511"/>
                    </a:lnTo>
                    <a:lnTo>
                      <a:pt x="508" y="511"/>
                    </a:lnTo>
                    <a:lnTo>
                      <a:pt x="508" y="513"/>
                    </a:lnTo>
                    <a:lnTo>
                      <a:pt x="509" y="515"/>
                    </a:lnTo>
                    <a:lnTo>
                      <a:pt x="510" y="515"/>
                    </a:lnTo>
                    <a:lnTo>
                      <a:pt x="511" y="515"/>
                    </a:lnTo>
                    <a:lnTo>
                      <a:pt x="512" y="515"/>
                    </a:lnTo>
                    <a:lnTo>
                      <a:pt x="513" y="515"/>
                    </a:lnTo>
                    <a:lnTo>
                      <a:pt x="513" y="517"/>
                    </a:lnTo>
                    <a:lnTo>
                      <a:pt x="514" y="519"/>
                    </a:lnTo>
                    <a:lnTo>
                      <a:pt x="512" y="519"/>
                    </a:lnTo>
                    <a:lnTo>
                      <a:pt x="510" y="519"/>
                    </a:lnTo>
                    <a:lnTo>
                      <a:pt x="511" y="520"/>
                    </a:lnTo>
                    <a:lnTo>
                      <a:pt x="511" y="522"/>
                    </a:lnTo>
                    <a:lnTo>
                      <a:pt x="509" y="522"/>
                    </a:lnTo>
                    <a:lnTo>
                      <a:pt x="507" y="522"/>
                    </a:lnTo>
                    <a:lnTo>
                      <a:pt x="508" y="524"/>
                    </a:lnTo>
                    <a:lnTo>
                      <a:pt x="508" y="526"/>
                    </a:lnTo>
                    <a:lnTo>
                      <a:pt x="507" y="526"/>
                    </a:lnTo>
                    <a:lnTo>
                      <a:pt x="504" y="526"/>
                    </a:lnTo>
                    <a:lnTo>
                      <a:pt x="501" y="525"/>
                    </a:lnTo>
                    <a:lnTo>
                      <a:pt x="500" y="526"/>
                    </a:lnTo>
                    <a:lnTo>
                      <a:pt x="500" y="528"/>
                    </a:lnTo>
                    <a:lnTo>
                      <a:pt x="501" y="530"/>
                    </a:lnTo>
                    <a:lnTo>
                      <a:pt x="501" y="532"/>
                    </a:lnTo>
                    <a:lnTo>
                      <a:pt x="502" y="534"/>
                    </a:lnTo>
                    <a:lnTo>
                      <a:pt x="500" y="534"/>
                    </a:lnTo>
                    <a:lnTo>
                      <a:pt x="498" y="534"/>
                    </a:lnTo>
                    <a:lnTo>
                      <a:pt x="499" y="535"/>
                    </a:lnTo>
                    <a:lnTo>
                      <a:pt x="499" y="537"/>
                    </a:lnTo>
                    <a:lnTo>
                      <a:pt x="497" y="537"/>
                    </a:lnTo>
                    <a:lnTo>
                      <a:pt x="495" y="537"/>
                    </a:lnTo>
                    <a:lnTo>
                      <a:pt x="496" y="539"/>
                    </a:lnTo>
                    <a:lnTo>
                      <a:pt x="496" y="541"/>
                    </a:lnTo>
                    <a:lnTo>
                      <a:pt x="494" y="541"/>
                    </a:lnTo>
                    <a:lnTo>
                      <a:pt x="492" y="541"/>
                    </a:lnTo>
                    <a:lnTo>
                      <a:pt x="493" y="542"/>
                    </a:lnTo>
                    <a:lnTo>
                      <a:pt x="494" y="545"/>
                    </a:lnTo>
                    <a:lnTo>
                      <a:pt x="492" y="545"/>
                    </a:lnTo>
                    <a:lnTo>
                      <a:pt x="490" y="545"/>
                    </a:lnTo>
                    <a:lnTo>
                      <a:pt x="490" y="547"/>
                    </a:lnTo>
                    <a:lnTo>
                      <a:pt x="491" y="549"/>
                    </a:lnTo>
                    <a:lnTo>
                      <a:pt x="488" y="549"/>
                    </a:lnTo>
                    <a:lnTo>
                      <a:pt x="486" y="548"/>
                    </a:lnTo>
                    <a:lnTo>
                      <a:pt x="486" y="550"/>
                    </a:lnTo>
                    <a:lnTo>
                      <a:pt x="487" y="552"/>
                    </a:lnTo>
                    <a:lnTo>
                      <a:pt x="485" y="552"/>
                    </a:lnTo>
                    <a:lnTo>
                      <a:pt x="483" y="552"/>
                    </a:lnTo>
                    <a:lnTo>
                      <a:pt x="483" y="550"/>
                    </a:lnTo>
                    <a:lnTo>
                      <a:pt x="482" y="548"/>
                    </a:lnTo>
                    <a:lnTo>
                      <a:pt x="480" y="548"/>
                    </a:lnTo>
                    <a:lnTo>
                      <a:pt x="478" y="548"/>
                    </a:lnTo>
                    <a:lnTo>
                      <a:pt x="479" y="550"/>
                    </a:lnTo>
                    <a:lnTo>
                      <a:pt x="479" y="552"/>
                    </a:lnTo>
                    <a:lnTo>
                      <a:pt x="481" y="552"/>
                    </a:lnTo>
                    <a:lnTo>
                      <a:pt x="483" y="552"/>
                    </a:lnTo>
                    <a:lnTo>
                      <a:pt x="484" y="554"/>
                    </a:lnTo>
                    <a:lnTo>
                      <a:pt x="484" y="555"/>
                    </a:lnTo>
                    <a:lnTo>
                      <a:pt x="482" y="555"/>
                    </a:lnTo>
                    <a:lnTo>
                      <a:pt x="480" y="555"/>
                    </a:lnTo>
                    <a:lnTo>
                      <a:pt x="481" y="557"/>
                    </a:lnTo>
                    <a:lnTo>
                      <a:pt x="481" y="559"/>
                    </a:lnTo>
                    <a:lnTo>
                      <a:pt x="482" y="562"/>
                    </a:lnTo>
                    <a:lnTo>
                      <a:pt x="482" y="563"/>
                    </a:lnTo>
                    <a:lnTo>
                      <a:pt x="480" y="564"/>
                    </a:lnTo>
                    <a:lnTo>
                      <a:pt x="478" y="563"/>
                    </a:lnTo>
                    <a:lnTo>
                      <a:pt x="476" y="563"/>
                    </a:lnTo>
                    <a:lnTo>
                      <a:pt x="475" y="563"/>
                    </a:lnTo>
                    <a:lnTo>
                      <a:pt x="475" y="565"/>
                    </a:lnTo>
                    <a:lnTo>
                      <a:pt x="476" y="567"/>
                    </a:lnTo>
                    <a:lnTo>
                      <a:pt x="476" y="569"/>
                    </a:lnTo>
                    <a:lnTo>
                      <a:pt x="477" y="570"/>
                    </a:lnTo>
                    <a:lnTo>
                      <a:pt x="475" y="570"/>
                    </a:lnTo>
                    <a:lnTo>
                      <a:pt x="472" y="570"/>
                    </a:lnTo>
                    <a:lnTo>
                      <a:pt x="472" y="572"/>
                    </a:lnTo>
                    <a:lnTo>
                      <a:pt x="474" y="574"/>
                    </a:lnTo>
                    <a:lnTo>
                      <a:pt x="471" y="574"/>
                    </a:lnTo>
                    <a:lnTo>
                      <a:pt x="469" y="574"/>
                    </a:lnTo>
                    <a:lnTo>
                      <a:pt x="470" y="575"/>
                    </a:lnTo>
                    <a:lnTo>
                      <a:pt x="470" y="578"/>
                    </a:lnTo>
                    <a:lnTo>
                      <a:pt x="468" y="578"/>
                    </a:lnTo>
                    <a:lnTo>
                      <a:pt x="466" y="578"/>
                    </a:lnTo>
                    <a:lnTo>
                      <a:pt x="464" y="578"/>
                    </a:lnTo>
                    <a:lnTo>
                      <a:pt x="462" y="578"/>
                    </a:lnTo>
                    <a:lnTo>
                      <a:pt x="463" y="580"/>
                    </a:lnTo>
                    <a:lnTo>
                      <a:pt x="463" y="581"/>
                    </a:lnTo>
                    <a:lnTo>
                      <a:pt x="464" y="583"/>
                    </a:lnTo>
                    <a:lnTo>
                      <a:pt x="464" y="585"/>
                    </a:lnTo>
                    <a:lnTo>
                      <a:pt x="462" y="585"/>
                    </a:lnTo>
                    <a:lnTo>
                      <a:pt x="460" y="585"/>
                    </a:lnTo>
                    <a:lnTo>
                      <a:pt x="461" y="587"/>
                    </a:lnTo>
                    <a:lnTo>
                      <a:pt x="461" y="588"/>
                    </a:lnTo>
                    <a:lnTo>
                      <a:pt x="460" y="588"/>
                    </a:lnTo>
                    <a:lnTo>
                      <a:pt x="458" y="588"/>
                    </a:lnTo>
                    <a:lnTo>
                      <a:pt x="458" y="590"/>
                    </a:lnTo>
                    <a:lnTo>
                      <a:pt x="459" y="592"/>
                    </a:lnTo>
                    <a:lnTo>
                      <a:pt x="457" y="592"/>
                    </a:lnTo>
                    <a:lnTo>
                      <a:pt x="454" y="592"/>
                    </a:lnTo>
                    <a:lnTo>
                      <a:pt x="454" y="595"/>
                    </a:lnTo>
                    <a:lnTo>
                      <a:pt x="455" y="596"/>
                    </a:lnTo>
                    <a:lnTo>
                      <a:pt x="453" y="596"/>
                    </a:lnTo>
                    <a:lnTo>
                      <a:pt x="451" y="596"/>
                    </a:lnTo>
                    <a:lnTo>
                      <a:pt x="451" y="598"/>
                    </a:lnTo>
                    <a:lnTo>
                      <a:pt x="452" y="600"/>
                    </a:lnTo>
                    <a:lnTo>
                      <a:pt x="450" y="600"/>
                    </a:lnTo>
                    <a:lnTo>
                      <a:pt x="448" y="600"/>
                    </a:lnTo>
                    <a:lnTo>
                      <a:pt x="449" y="601"/>
                    </a:lnTo>
                    <a:lnTo>
                      <a:pt x="449" y="603"/>
                    </a:lnTo>
                    <a:lnTo>
                      <a:pt x="447" y="603"/>
                    </a:lnTo>
                    <a:lnTo>
                      <a:pt x="445" y="603"/>
                    </a:lnTo>
                    <a:lnTo>
                      <a:pt x="446" y="605"/>
                    </a:lnTo>
                    <a:lnTo>
                      <a:pt x="446" y="607"/>
                    </a:lnTo>
                    <a:lnTo>
                      <a:pt x="444" y="607"/>
                    </a:lnTo>
                    <a:lnTo>
                      <a:pt x="442" y="606"/>
                    </a:lnTo>
                    <a:lnTo>
                      <a:pt x="443" y="608"/>
                    </a:lnTo>
                    <a:lnTo>
                      <a:pt x="444" y="610"/>
                    </a:lnTo>
                    <a:lnTo>
                      <a:pt x="442" y="610"/>
                    </a:lnTo>
                    <a:lnTo>
                      <a:pt x="439" y="610"/>
                    </a:lnTo>
                    <a:lnTo>
                      <a:pt x="439" y="613"/>
                    </a:lnTo>
                    <a:lnTo>
                      <a:pt x="441" y="614"/>
                    </a:lnTo>
                    <a:lnTo>
                      <a:pt x="438" y="615"/>
                    </a:lnTo>
                    <a:lnTo>
                      <a:pt x="436" y="614"/>
                    </a:lnTo>
                    <a:lnTo>
                      <a:pt x="435" y="612"/>
                    </a:lnTo>
                    <a:lnTo>
                      <a:pt x="435" y="610"/>
                    </a:lnTo>
                    <a:lnTo>
                      <a:pt x="433" y="610"/>
                    </a:lnTo>
                    <a:lnTo>
                      <a:pt x="431" y="610"/>
                    </a:lnTo>
                    <a:lnTo>
                      <a:pt x="431" y="612"/>
                    </a:lnTo>
                    <a:lnTo>
                      <a:pt x="432" y="614"/>
                    </a:lnTo>
                    <a:lnTo>
                      <a:pt x="434" y="614"/>
                    </a:lnTo>
                    <a:lnTo>
                      <a:pt x="436" y="614"/>
                    </a:lnTo>
                    <a:lnTo>
                      <a:pt x="437" y="616"/>
                    </a:lnTo>
                    <a:lnTo>
                      <a:pt x="437" y="618"/>
                    </a:lnTo>
                    <a:lnTo>
                      <a:pt x="435" y="618"/>
                    </a:lnTo>
                    <a:lnTo>
                      <a:pt x="433" y="618"/>
                    </a:lnTo>
                    <a:lnTo>
                      <a:pt x="433" y="620"/>
                    </a:lnTo>
                    <a:lnTo>
                      <a:pt x="434" y="621"/>
                    </a:lnTo>
                    <a:lnTo>
                      <a:pt x="435" y="623"/>
                    </a:lnTo>
                    <a:lnTo>
                      <a:pt x="435" y="625"/>
                    </a:lnTo>
                    <a:lnTo>
                      <a:pt x="433" y="625"/>
                    </a:lnTo>
                    <a:lnTo>
                      <a:pt x="431" y="625"/>
                    </a:lnTo>
                    <a:lnTo>
                      <a:pt x="429" y="625"/>
                    </a:lnTo>
                    <a:lnTo>
                      <a:pt x="427" y="625"/>
                    </a:lnTo>
                    <a:lnTo>
                      <a:pt x="425" y="625"/>
                    </a:lnTo>
                    <a:lnTo>
                      <a:pt x="424" y="624"/>
                    </a:lnTo>
                    <a:lnTo>
                      <a:pt x="424" y="626"/>
                    </a:lnTo>
                    <a:lnTo>
                      <a:pt x="425" y="629"/>
                    </a:lnTo>
                    <a:lnTo>
                      <a:pt x="425" y="629"/>
                    </a:lnTo>
                    <a:lnTo>
                      <a:pt x="427" y="629"/>
                    </a:lnTo>
                    <a:lnTo>
                      <a:pt x="428" y="629"/>
                    </a:lnTo>
                    <a:lnTo>
                      <a:pt x="428" y="629"/>
                    </a:lnTo>
                    <a:lnTo>
                      <a:pt x="429" y="631"/>
                    </a:lnTo>
                    <a:lnTo>
                      <a:pt x="429" y="633"/>
                    </a:lnTo>
                    <a:lnTo>
                      <a:pt x="428" y="633"/>
                    </a:lnTo>
                    <a:lnTo>
                      <a:pt x="426" y="633"/>
                    </a:lnTo>
                    <a:lnTo>
                      <a:pt x="426" y="634"/>
                    </a:lnTo>
                    <a:lnTo>
                      <a:pt x="427" y="636"/>
                    </a:lnTo>
                    <a:lnTo>
                      <a:pt x="425" y="636"/>
                    </a:lnTo>
                    <a:lnTo>
                      <a:pt x="422" y="636"/>
                    </a:lnTo>
                    <a:lnTo>
                      <a:pt x="422" y="638"/>
                    </a:lnTo>
                    <a:lnTo>
                      <a:pt x="424" y="640"/>
                    </a:lnTo>
                    <a:lnTo>
                      <a:pt x="421" y="640"/>
                    </a:lnTo>
                    <a:lnTo>
                      <a:pt x="419" y="639"/>
                    </a:lnTo>
                    <a:lnTo>
                      <a:pt x="420" y="641"/>
                    </a:lnTo>
                    <a:lnTo>
                      <a:pt x="420" y="643"/>
                    </a:lnTo>
                    <a:lnTo>
                      <a:pt x="418" y="643"/>
                    </a:lnTo>
                    <a:lnTo>
                      <a:pt x="416" y="643"/>
                    </a:lnTo>
                    <a:lnTo>
                      <a:pt x="417" y="646"/>
                    </a:lnTo>
                    <a:lnTo>
                      <a:pt x="417" y="648"/>
                    </a:lnTo>
                    <a:lnTo>
                      <a:pt x="415" y="647"/>
                    </a:lnTo>
                    <a:lnTo>
                      <a:pt x="413" y="647"/>
                    </a:lnTo>
                    <a:lnTo>
                      <a:pt x="414" y="649"/>
                    </a:lnTo>
                    <a:lnTo>
                      <a:pt x="414" y="651"/>
                    </a:lnTo>
                    <a:lnTo>
                      <a:pt x="412" y="651"/>
                    </a:lnTo>
                    <a:lnTo>
                      <a:pt x="410" y="651"/>
                    </a:lnTo>
                    <a:lnTo>
                      <a:pt x="411" y="653"/>
                    </a:lnTo>
                    <a:lnTo>
                      <a:pt x="411" y="654"/>
                    </a:lnTo>
                    <a:lnTo>
                      <a:pt x="410" y="654"/>
                    </a:lnTo>
                    <a:lnTo>
                      <a:pt x="408" y="654"/>
                    </a:lnTo>
                    <a:lnTo>
                      <a:pt x="408" y="656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4" y="658"/>
                    </a:lnTo>
                    <a:lnTo>
                      <a:pt x="404" y="659"/>
                    </a:lnTo>
                    <a:lnTo>
                      <a:pt x="405" y="662"/>
                    </a:lnTo>
                    <a:lnTo>
                      <a:pt x="403" y="662"/>
                    </a:lnTo>
                    <a:lnTo>
                      <a:pt x="401" y="662"/>
                    </a:lnTo>
                    <a:lnTo>
                      <a:pt x="402" y="664"/>
                    </a:lnTo>
                    <a:lnTo>
                      <a:pt x="402" y="666"/>
                    </a:lnTo>
                    <a:lnTo>
                      <a:pt x="400" y="666"/>
                    </a:lnTo>
                    <a:lnTo>
                      <a:pt x="398" y="665"/>
                    </a:lnTo>
                    <a:lnTo>
                      <a:pt x="399" y="667"/>
                    </a:lnTo>
                    <a:lnTo>
                      <a:pt x="399" y="669"/>
                    </a:lnTo>
                    <a:lnTo>
                      <a:pt x="397" y="669"/>
                    </a:lnTo>
                    <a:lnTo>
                      <a:pt x="395" y="669"/>
                    </a:lnTo>
                    <a:lnTo>
                      <a:pt x="396" y="671"/>
                    </a:lnTo>
                    <a:lnTo>
                      <a:pt x="396" y="672"/>
                    </a:lnTo>
                    <a:lnTo>
                      <a:pt x="394" y="672"/>
                    </a:lnTo>
                    <a:lnTo>
                      <a:pt x="393" y="672"/>
                    </a:lnTo>
                    <a:lnTo>
                      <a:pt x="393" y="674"/>
                    </a:lnTo>
                    <a:lnTo>
                      <a:pt x="394" y="676"/>
                    </a:lnTo>
                    <a:lnTo>
                      <a:pt x="392" y="676"/>
                    </a:lnTo>
                    <a:lnTo>
                      <a:pt x="389" y="676"/>
                    </a:lnTo>
                    <a:lnTo>
                      <a:pt x="388" y="674"/>
                    </a:lnTo>
                    <a:lnTo>
                      <a:pt x="388" y="672"/>
                    </a:lnTo>
                    <a:lnTo>
                      <a:pt x="386" y="672"/>
                    </a:lnTo>
                    <a:lnTo>
                      <a:pt x="384" y="672"/>
                    </a:lnTo>
                    <a:lnTo>
                      <a:pt x="383" y="670"/>
                    </a:lnTo>
                    <a:lnTo>
                      <a:pt x="383" y="668"/>
                    </a:lnTo>
                    <a:lnTo>
                      <a:pt x="381" y="668"/>
                    </a:lnTo>
                    <a:lnTo>
                      <a:pt x="379" y="668"/>
                    </a:lnTo>
                    <a:lnTo>
                      <a:pt x="378" y="666"/>
                    </a:lnTo>
                    <a:lnTo>
                      <a:pt x="378" y="665"/>
                    </a:lnTo>
                    <a:lnTo>
                      <a:pt x="376" y="664"/>
                    </a:lnTo>
                    <a:lnTo>
                      <a:pt x="374" y="664"/>
                    </a:lnTo>
                    <a:lnTo>
                      <a:pt x="374" y="666"/>
                    </a:lnTo>
                    <a:lnTo>
                      <a:pt x="375" y="668"/>
                    </a:lnTo>
                    <a:lnTo>
                      <a:pt x="377" y="668"/>
                    </a:lnTo>
                    <a:lnTo>
                      <a:pt x="379" y="668"/>
                    </a:lnTo>
                    <a:lnTo>
                      <a:pt x="379" y="670"/>
                    </a:lnTo>
                    <a:lnTo>
                      <a:pt x="380" y="672"/>
                    </a:lnTo>
                    <a:lnTo>
                      <a:pt x="382" y="672"/>
                    </a:lnTo>
                    <a:lnTo>
                      <a:pt x="384" y="672"/>
                    </a:lnTo>
                    <a:lnTo>
                      <a:pt x="384" y="674"/>
                    </a:lnTo>
                    <a:lnTo>
                      <a:pt x="385" y="676"/>
                    </a:lnTo>
                    <a:lnTo>
                      <a:pt x="387" y="676"/>
                    </a:lnTo>
                    <a:lnTo>
                      <a:pt x="389" y="676"/>
                    </a:lnTo>
                    <a:lnTo>
                      <a:pt x="389" y="679"/>
                    </a:lnTo>
                    <a:lnTo>
                      <a:pt x="391" y="680"/>
                    </a:lnTo>
                    <a:lnTo>
                      <a:pt x="388" y="680"/>
                    </a:lnTo>
                    <a:lnTo>
                      <a:pt x="386" y="680"/>
                    </a:lnTo>
                    <a:lnTo>
                      <a:pt x="386" y="682"/>
                    </a:lnTo>
                    <a:lnTo>
                      <a:pt x="387" y="684"/>
                    </a:lnTo>
                    <a:lnTo>
                      <a:pt x="385" y="684"/>
                    </a:lnTo>
                    <a:lnTo>
                      <a:pt x="383" y="684"/>
                    </a:lnTo>
                    <a:lnTo>
                      <a:pt x="384" y="685"/>
                    </a:lnTo>
                    <a:lnTo>
                      <a:pt x="384" y="687"/>
                    </a:lnTo>
                    <a:lnTo>
                      <a:pt x="382" y="687"/>
                    </a:lnTo>
                    <a:lnTo>
                      <a:pt x="380" y="687"/>
                    </a:lnTo>
                    <a:lnTo>
                      <a:pt x="378" y="687"/>
                    </a:lnTo>
                    <a:lnTo>
                      <a:pt x="376" y="687"/>
                    </a:lnTo>
                    <a:lnTo>
                      <a:pt x="377" y="689"/>
                    </a:lnTo>
                    <a:lnTo>
                      <a:pt x="377" y="690"/>
                    </a:lnTo>
                    <a:lnTo>
                      <a:pt x="378" y="692"/>
                    </a:lnTo>
                    <a:lnTo>
                      <a:pt x="378" y="695"/>
                    </a:lnTo>
                    <a:lnTo>
                      <a:pt x="376" y="695"/>
                    </a:lnTo>
                    <a:lnTo>
                      <a:pt x="375" y="695"/>
                    </a:lnTo>
                    <a:lnTo>
                      <a:pt x="375" y="697"/>
                    </a:lnTo>
                    <a:lnTo>
                      <a:pt x="376" y="698"/>
                    </a:lnTo>
                    <a:lnTo>
                      <a:pt x="374" y="698"/>
                    </a:lnTo>
                    <a:lnTo>
                      <a:pt x="371" y="698"/>
                    </a:lnTo>
                    <a:lnTo>
                      <a:pt x="371" y="700"/>
                    </a:lnTo>
                    <a:lnTo>
                      <a:pt x="372" y="702"/>
                    </a:lnTo>
                    <a:lnTo>
                      <a:pt x="370" y="702"/>
                    </a:lnTo>
                    <a:lnTo>
                      <a:pt x="368" y="702"/>
                    </a:lnTo>
                    <a:lnTo>
                      <a:pt x="367" y="700"/>
                    </a:lnTo>
                    <a:lnTo>
                      <a:pt x="367" y="698"/>
                    </a:lnTo>
                    <a:lnTo>
                      <a:pt x="365" y="698"/>
                    </a:lnTo>
                    <a:lnTo>
                      <a:pt x="363" y="698"/>
                    </a:lnTo>
                    <a:lnTo>
                      <a:pt x="363" y="700"/>
                    </a:lnTo>
                    <a:lnTo>
                      <a:pt x="364" y="702"/>
                    </a:lnTo>
                    <a:lnTo>
                      <a:pt x="366" y="702"/>
                    </a:lnTo>
                    <a:lnTo>
                      <a:pt x="368" y="702"/>
                    </a:lnTo>
                    <a:lnTo>
                      <a:pt x="369" y="703"/>
                    </a:lnTo>
                    <a:lnTo>
                      <a:pt x="369" y="705"/>
                    </a:lnTo>
                    <a:lnTo>
                      <a:pt x="370" y="707"/>
                    </a:lnTo>
                    <a:lnTo>
                      <a:pt x="370" y="709"/>
                    </a:lnTo>
                    <a:lnTo>
                      <a:pt x="368" y="709"/>
                    </a:lnTo>
                    <a:lnTo>
                      <a:pt x="366" y="709"/>
                    </a:lnTo>
                    <a:lnTo>
                      <a:pt x="367" y="712"/>
                    </a:lnTo>
                    <a:lnTo>
                      <a:pt x="367" y="713"/>
                    </a:lnTo>
                    <a:lnTo>
                      <a:pt x="363" y="713"/>
                    </a:lnTo>
                    <a:lnTo>
                      <a:pt x="361" y="713"/>
                    </a:lnTo>
                    <a:lnTo>
                      <a:pt x="359" y="713"/>
                    </a:lnTo>
                    <a:lnTo>
                      <a:pt x="359" y="710"/>
                    </a:lnTo>
                    <a:lnTo>
                      <a:pt x="358" y="708"/>
                    </a:lnTo>
                    <a:lnTo>
                      <a:pt x="360" y="709"/>
                    </a:lnTo>
                    <a:lnTo>
                      <a:pt x="362" y="709"/>
                    </a:lnTo>
                    <a:lnTo>
                      <a:pt x="362" y="707"/>
                    </a:lnTo>
                    <a:lnTo>
                      <a:pt x="361" y="705"/>
                    </a:lnTo>
                    <a:lnTo>
                      <a:pt x="359" y="705"/>
                    </a:lnTo>
                    <a:lnTo>
                      <a:pt x="357" y="705"/>
                    </a:lnTo>
                    <a:lnTo>
                      <a:pt x="354" y="705"/>
                    </a:lnTo>
                    <a:lnTo>
                      <a:pt x="353" y="705"/>
                    </a:lnTo>
                    <a:lnTo>
                      <a:pt x="352" y="703"/>
                    </a:lnTo>
                    <a:lnTo>
                      <a:pt x="351" y="701"/>
                    </a:lnTo>
                    <a:lnTo>
                      <a:pt x="349" y="701"/>
                    </a:lnTo>
                    <a:lnTo>
                      <a:pt x="348" y="701"/>
                    </a:lnTo>
                    <a:lnTo>
                      <a:pt x="348" y="703"/>
                    </a:lnTo>
                    <a:lnTo>
                      <a:pt x="349" y="704"/>
                    </a:lnTo>
                    <a:lnTo>
                      <a:pt x="351" y="705"/>
                    </a:lnTo>
                    <a:lnTo>
                      <a:pt x="353" y="705"/>
                    </a:lnTo>
                    <a:lnTo>
                      <a:pt x="353" y="706"/>
                    </a:lnTo>
                    <a:lnTo>
                      <a:pt x="354" y="708"/>
                    </a:lnTo>
                    <a:lnTo>
                      <a:pt x="354" y="710"/>
                    </a:lnTo>
                    <a:lnTo>
                      <a:pt x="355" y="713"/>
                    </a:lnTo>
                    <a:lnTo>
                      <a:pt x="358" y="713"/>
                    </a:lnTo>
                    <a:lnTo>
                      <a:pt x="359" y="713"/>
                    </a:lnTo>
                    <a:lnTo>
                      <a:pt x="360" y="715"/>
                    </a:lnTo>
                    <a:lnTo>
                      <a:pt x="360" y="717"/>
                    </a:lnTo>
                    <a:lnTo>
                      <a:pt x="361" y="718"/>
                    </a:lnTo>
                    <a:lnTo>
                      <a:pt x="362" y="720"/>
                    </a:lnTo>
                    <a:lnTo>
                      <a:pt x="360" y="720"/>
                    </a:lnTo>
                    <a:lnTo>
                      <a:pt x="358" y="720"/>
                    </a:lnTo>
                    <a:lnTo>
                      <a:pt x="358" y="722"/>
                    </a:lnTo>
                    <a:lnTo>
                      <a:pt x="359" y="724"/>
                    </a:lnTo>
                    <a:lnTo>
                      <a:pt x="357" y="724"/>
                    </a:lnTo>
                    <a:lnTo>
                      <a:pt x="354" y="723"/>
                    </a:lnTo>
                    <a:lnTo>
                      <a:pt x="354" y="725"/>
                    </a:lnTo>
                    <a:lnTo>
                      <a:pt x="355" y="727"/>
                    </a:lnTo>
                    <a:lnTo>
                      <a:pt x="353" y="727"/>
                    </a:lnTo>
                    <a:lnTo>
                      <a:pt x="351" y="727"/>
                    </a:lnTo>
                    <a:lnTo>
                      <a:pt x="351" y="725"/>
                    </a:lnTo>
                    <a:lnTo>
                      <a:pt x="350" y="723"/>
                    </a:lnTo>
                    <a:lnTo>
                      <a:pt x="348" y="723"/>
                    </a:lnTo>
                    <a:lnTo>
                      <a:pt x="346" y="723"/>
                    </a:lnTo>
                    <a:lnTo>
                      <a:pt x="347" y="725"/>
                    </a:lnTo>
                    <a:lnTo>
                      <a:pt x="347" y="727"/>
                    </a:lnTo>
                    <a:lnTo>
                      <a:pt x="348" y="727"/>
                    </a:lnTo>
                    <a:lnTo>
                      <a:pt x="349" y="727"/>
                    </a:lnTo>
                    <a:lnTo>
                      <a:pt x="350" y="727"/>
                    </a:lnTo>
                    <a:lnTo>
                      <a:pt x="351" y="727"/>
                    </a:lnTo>
                    <a:lnTo>
                      <a:pt x="352" y="730"/>
                    </a:lnTo>
                    <a:lnTo>
                      <a:pt x="352" y="731"/>
                    </a:lnTo>
                    <a:lnTo>
                      <a:pt x="350" y="731"/>
                    </a:lnTo>
                    <a:lnTo>
                      <a:pt x="348" y="731"/>
                    </a:lnTo>
                    <a:lnTo>
                      <a:pt x="349" y="733"/>
                    </a:lnTo>
                    <a:lnTo>
                      <a:pt x="349" y="735"/>
                    </a:lnTo>
                    <a:lnTo>
                      <a:pt x="347" y="735"/>
                    </a:lnTo>
                    <a:lnTo>
                      <a:pt x="345" y="735"/>
                    </a:lnTo>
                    <a:lnTo>
                      <a:pt x="343" y="735"/>
                    </a:lnTo>
                    <a:lnTo>
                      <a:pt x="341" y="735"/>
                    </a:lnTo>
                    <a:lnTo>
                      <a:pt x="342" y="736"/>
                    </a:lnTo>
                    <a:lnTo>
                      <a:pt x="343" y="738"/>
                    </a:lnTo>
                    <a:lnTo>
                      <a:pt x="341" y="738"/>
                    </a:lnTo>
                    <a:lnTo>
                      <a:pt x="338" y="738"/>
                    </a:lnTo>
                    <a:lnTo>
                      <a:pt x="338" y="740"/>
                    </a:lnTo>
                    <a:lnTo>
                      <a:pt x="339" y="742"/>
                    </a:lnTo>
                    <a:lnTo>
                      <a:pt x="339" y="742"/>
                    </a:lnTo>
                    <a:lnTo>
                      <a:pt x="342" y="742"/>
                    </a:lnTo>
                    <a:lnTo>
                      <a:pt x="343" y="742"/>
                    </a:lnTo>
                    <a:lnTo>
                      <a:pt x="344" y="742"/>
                    </a:lnTo>
                    <a:lnTo>
                      <a:pt x="344" y="745"/>
                    </a:lnTo>
                    <a:lnTo>
                      <a:pt x="345" y="746"/>
                    </a:lnTo>
                    <a:lnTo>
                      <a:pt x="343" y="746"/>
                    </a:lnTo>
                    <a:lnTo>
                      <a:pt x="341" y="746"/>
                    </a:lnTo>
                    <a:lnTo>
                      <a:pt x="338" y="746"/>
                    </a:lnTo>
                    <a:lnTo>
                      <a:pt x="336" y="746"/>
                    </a:lnTo>
                    <a:lnTo>
                      <a:pt x="336" y="748"/>
                    </a:lnTo>
                    <a:lnTo>
                      <a:pt x="337" y="750"/>
                    </a:lnTo>
                    <a:lnTo>
                      <a:pt x="338" y="751"/>
                    </a:lnTo>
                    <a:lnTo>
                      <a:pt x="338" y="753"/>
                    </a:lnTo>
                    <a:lnTo>
                      <a:pt x="336" y="753"/>
                    </a:lnTo>
                    <a:lnTo>
                      <a:pt x="334" y="753"/>
                    </a:lnTo>
                    <a:lnTo>
                      <a:pt x="332" y="753"/>
                    </a:lnTo>
                    <a:lnTo>
                      <a:pt x="330" y="753"/>
                    </a:lnTo>
                    <a:lnTo>
                      <a:pt x="331" y="755"/>
                    </a:lnTo>
                    <a:lnTo>
                      <a:pt x="331" y="756"/>
                    </a:lnTo>
                    <a:lnTo>
                      <a:pt x="332" y="758"/>
                    </a:lnTo>
                    <a:lnTo>
                      <a:pt x="332" y="760"/>
                    </a:lnTo>
                    <a:lnTo>
                      <a:pt x="330" y="760"/>
                    </a:lnTo>
                    <a:lnTo>
                      <a:pt x="328" y="760"/>
                    </a:lnTo>
                    <a:lnTo>
                      <a:pt x="329" y="763"/>
                    </a:lnTo>
                    <a:lnTo>
                      <a:pt x="329" y="764"/>
                    </a:lnTo>
                    <a:lnTo>
                      <a:pt x="328" y="765"/>
                    </a:lnTo>
                    <a:lnTo>
                      <a:pt x="326" y="764"/>
                    </a:lnTo>
                    <a:lnTo>
                      <a:pt x="324" y="764"/>
                    </a:lnTo>
                    <a:lnTo>
                      <a:pt x="321" y="764"/>
                    </a:lnTo>
                    <a:lnTo>
                      <a:pt x="320" y="762"/>
                    </a:lnTo>
                    <a:lnTo>
                      <a:pt x="320" y="760"/>
                    </a:lnTo>
                    <a:lnTo>
                      <a:pt x="318" y="759"/>
                    </a:lnTo>
                    <a:lnTo>
                      <a:pt x="316" y="759"/>
                    </a:lnTo>
                    <a:lnTo>
                      <a:pt x="316" y="762"/>
                    </a:lnTo>
                    <a:lnTo>
                      <a:pt x="317" y="764"/>
                    </a:lnTo>
                    <a:lnTo>
                      <a:pt x="319" y="764"/>
                    </a:lnTo>
                    <a:lnTo>
                      <a:pt x="321" y="764"/>
                    </a:lnTo>
                    <a:lnTo>
                      <a:pt x="321" y="766"/>
                    </a:lnTo>
                    <a:lnTo>
                      <a:pt x="322" y="768"/>
                    </a:lnTo>
                    <a:lnTo>
                      <a:pt x="322" y="770"/>
                    </a:lnTo>
                    <a:lnTo>
                      <a:pt x="324" y="771"/>
                    </a:lnTo>
                    <a:lnTo>
                      <a:pt x="321" y="771"/>
                    </a:lnTo>
                    <a:lnTo>
                      <a:pt x="319" y="771"/>
                    </a:lnTo>
                    <a:lnTo>
                      <a:pt x="320" y="773"/>
                    </a:lnTo>
                    <a:lnTo>
                      <a:pt x="320" y="775"/>
                    </a:lnTo>
                    <a:lnTo>
                      <a:pt x="318" y="775"/>
                    </a:lnTo>
                    <a:lnTo>
                      <a:pt x="316" y="775"/>
                    </a:lnTo>
                    <a:lnTo>
                      <a:pt x="317" y="776"/>
                    </a:lnTo>
                    <a:lnTo>
                      <a:pt x="317" y="779"/>
                    </a:lnTo>
                    <a:lnTo>
                      <a:pt x="315" y="779"/>
                    </a:lnTo>
                    <a:lnTo>
                      <a:pt x="313" y="779"/>
                    </a:lnTo>
                    <a:lnTo>
                      <a:pt x="314" y="781"/>
                    </a:lnTo>
                    <a:lnTo>
                      <a:pt x="314" y="783"/>
                    </a:lnTo>
                    <a:lnTo>
                      <a:pt x="312" y="782"/>
                    </a:lnTo>
                    <a:lnTo>
                      <a:pt x="311" y="782"/>
                    </a:lnTo>
                    <a:lnTo>
                      <a:pt x="311" y="784"/>
                    </a:lnTo>
                    <a:lnTo>
                      <a:pt x="312" y="786"/>
                    </a:lnTo>
                    <a:lnTo>
                      <a:pt x="310" y="786"/>
                    </a:lnTo>
                    <a:lnTo>
                      <a:pt x="308" y="786"/>
                    </a:lnTo>
                    <a:lnTo>
                      <a:pt x="308" y="788"/>
                    </a:lnTo>
                    <a:lnTo>
                      <a:pt x="309" y="789"/>
                    </a:lnTo>
                    <a:lnTo>
                      <a:pt x="306" y="789"/>
                    </a:lnTo>
                    <a:lnTo>
                      <a:pt x="304" y="789"/>
                    </a:lnTo>
                    <a:lnTo>
                      <a:pt x="304" y="791"/>
                    </a:lnTo>
                    <a:lnTo>
                      <a:pt x="305" y="793"/>
                    </a:lnTo>
                    <a:lnTo>
                      <a:pt x="303" y="793"/>
                    </a:lnTo>
                    <a:lnTo>
                      <a:pt x="301" y="793"/>
                    </a:lnTo>
                    <a:lnTo>
                      <a:pt x="302" y="795"/>
                    </a:lnTo>
                    <a:lnTo>
                      <a:pt x="302" y="797"/>
                    </a:lnTo>
                    <a:lnTo>
                      <a:pt x="300" y="797"/>
                    </a:lnTo>
                    <a:lnTo>
                      <a:pt x="298" y="797"/>
                    </a:lnTo>
                    <a:lnTo>
                      <a:pt x="299" y="799"/>
                    </a:lnTo>
                    <a:lnTo>
                      <a:pt x="299" y="801"/>
                    </a:lnTo>
                    <a:lnTo>
                      <a:pt x="297" y="801"/>
                    </a:lnTo>
                    <a:lnTo>
                      <a:pt x="295" y="800"/>
                    </a:lnTo>
                    <a:lnTo>
                      <a:pt x="293" y="800"/>
                    </a:lnTo>
                    <a:lnTo>
                      <a:pt x="292" y="800"/>
                    </a:lnTo>
                    <a:lnTo>
                      <a:pt x="292" y="802"/>
                    </a:lnTo>
                    <a:lnTo>
                      <a:pt x="293" y="804"/>
                    </a:lnTo>
                    <a:lnTo>
                      <a:pt x="295" y="804"/>
                    </a:lnTo>
                    <a:lnTo>
                      <a:pt x="297" y="804"/>
                    </a:lnTo>
                    <a:lnTo>
                      <a:pt x="297" y="806"/>
                    </a:lnTo>
                    <a:lnTo>
                      <a:pt x="298" y="808"/>
                    </a:lnTo>
                    <a:lnTo>
                      <a:pt x="296" y="808"/>
                    </a:lnTo>
                    <a:lnTo>
                      <a:pt x="294" y="807"/>
                    </a:lnTo>
                    <a:lnTo>
                      <a:pt x="294" y="809"/>
                    </a:lnTo>
                    <a:lnTo>
                      <a:pt x="295" y="812"/>
                    </a:lnTo>
                    <a:lnTo>
                      <a:pt x="293" y="812"/>
                    </a:lnTo>
                    <a:lnTo>
                      <a:pt x="291" y="812"/>
                    </a:lnTo>
                    <a:lnTo>
                      <a:pt x="291" y="814"/>
                    </a:lnTo>
                    <a:lnTo>
                      <a:pt x="292" y="815"/>
                    </a:lnTo>
                    <a:lnTo>
                      <a:pt x="289" y="815"/>
                    </a:lnTo>
                    <a:lnTo>
                      <a:pt x="287" y="815"/>
                    </a:lnTo>
                    <a:lnTo>
                      <a:pt x="285" y="815"/>
                    </a:lnTo>
                    <a:lnTo>
                      <a:pt x="283" y="815"/>
                    </a:lnTo>
                    <a:lnTo>
                      <a:pt x="284" y="817"/>
                    </a:lnTo>
                    <a:lnTo>
                      <a:pt x="284" y="819"/>
                    </a:lnTo>
                    <a:lnTo>
                      <a:pt x="285" y="821"/>
                    </a:lnTo>
                    <a:lnTo>
                      <a:pt x="285" y="822"/>
                    </a:lnTo>
                    <a:lnTo>
                      <a:pt x="283" y="822"/>
                    </a:lnTo>
                    <a:lnTo>
                      <a:pt x="281" y="822"/>
                    </a:lnTo>
                    <a:lnTo>
                      <a:pt x="282" y="824"/>
                    </a:lnTo>
                    <a:lnTo>
                      <a:pt x="282" y="826"/>
                    </a:lnTo>
                    <a:lnTo>
                      <a:pt x="280" y="826"/>
                    </a:lnTo>
                    <a:lnTo>
                      <a:pt x="279" y="826"/>
                    </a:lnTo>
                    <a:lnTo>
                      <a:pt x="277" y="825"/>
                    </a:lnTo>
                    <a:lnTo>
                      <a:pt x="275" y="825"/>
                    </a:lnTo>
                    <a:lnTo>
                      <a:pt x="275" y="827"/>
                    </a:lnTo>
                    <a:lnTo>
                      <a:pt x="276" y="830"/>
                    </a:lnTo>
                    <a:lnTo>
                      <a:pt x="276" y="832"/>
                    </a:lnTo>
                    <a:lnTo>
                      <a:pt x="277" y="834"/>
                    </a:lnTo>
                    <a:lnTo>
                      <a:pt x="275" y="833"/>
                    </a:lnTo>
                    <a:lnTo>
                      <a:pt x="272" y="833"/>
                    </a:lnTo>
                    <a:lnTo>
                      <a:pt x="274" y="835"/>
                    </a:lnTo>
                    <a:lnTo>
                      <a:pt x="274" y="837"/>
                    </a:lnTo>
                    <a:lnTo>
                      <a:pt x="271" y="837"/>
                    </a:lnTo>
                    <a:lnTo>
                      <a:pt x="269" y="837"/>
                    </a:lnTo>
                    <a:lnTo>
                      <a:pt x="267" y="837"/>
                    </a:lnTo>
                    <a:lnTo>
                      <a:pt x="265" y="837"/>
                    </a:lnTo>
                    <a:lnTo>
                      <a:pt x="266" y="838"/>
                    </a:lnTo>
                    <a:lnTo>
                      <a:pt x="266" y="840"/>
                    </a:lnTo>
                    <a:lnTo>
                      <a:pt x="267" y="842"/>
                    </a:lnTo>
                    <a:lnTo>
                      <a:pt x="267" y="845"/>
                    </a:lnTo>
                    <a:lnTo>
                      <a:pt x="266" y="845"/>
                    </a:lnTo>
                    <a:lnTo>
                      <a:pt x="264" y="845"/>
                    </a:lnTo>
                    <a:lnTo>
                      <a:pt x="264" y="846"/>
                    </a:lnTo>
                    <a:lnTo>
                      <a:pt x="265" y="848"/>
                    </a:lnTo>
                    <a:lnTo>
                      <a:pt x="263" y="848"/>
                    </a:lnTo>
                    <a:lnTo>
                      <a:pt x="261" y="848"/>
                    </a:lnTo>
                    <a:lnTo>
                      <a:pt x="261" y="850"/>
                    </a:lnTo>
                    <a:lnTo>
                      <a:pt x="262" y="852"/>
                    </a:lnTo>
                    <a:lnTo>
                      <a:pt x="260" y="852"/>
                    </a:lnTo>
                    <a:lnTo>
                      <a:pt x="258" y="851"/>
                    </a:lnTo>
                    <a:lnTo>
                      <a:pt x="255" y="851"/>
                    </a:lnTo>
                    <a:lnTo>
                      <a:pt x="253" y="851"/>
                    </a:lnTo>
                    <a:lnTo>
                      <a:pt x="253" y="853"/>
                    </a:lnTo>
                    <a:lnTo>
                      <a:pt x="254" y="855"/>
                    </a:lnTo>
                    <a:lnTo>
                      <a:pt x="255" y="857"/>
                    </a:lnTo>
                    <a:lnTo>
                      <a:pt x="255" y="858"/>
                    </a:lnTo>
                    <a:lnTo>
                      <a:pt x="253" y="858"/>
                    </a:lnTo>
                    <a:lnTo>
                      <a:pt x="251" y="858"/>
                    </a:lnTo>
                    <a:lnTo>
                      <a:pt x="252" y="860"/>
                    </a:lnTo>
                    <a:lnTo>
                      <a:pt x="252" y="863"/>
                    </a:lnTo>
                    <a:lnTo>
                      <a:pt x="250" y="863"/>
                    </a:lnTo>
                    <a:lnTo>
                      <a:pt x="248" y="863"/>
                    </a:lnTo>
                    <a:lnTo>
                      <a:pt x="249" y="865"/>
                    </a:lnTo>
                    <a:lnTo>
                      <a:pt x="249" y="866"/>
                    </a:lnTo>
                    <a:lnTo>
                      <a:pt x="248" y="866"/>
                    </a:lnTo>
                    <a:lnTo>
                      <a:pt x="246" y="866"/>
                    </a:lnTo>
                    <a:lnTo>
                      <a:pt x="246" y="868"/>
                    </a:lnTo>
                    <a:lnTo>
                      <a:pt x="247" y="870"/>
                    </a:lnTo>
                    <a:lnTo>
                      <a:pt x="245" y="870"/>
                    </a:lnTo>
                    <a:lnTo>
                      <a:pt x="243" y="870"/>
                    </a:lnTo>
                    <a:lnTo>
                      <a:pt x="242" y="868"/>
                    </a:lnTo>
                    <a:lnTo>
                      <a:pt x="242" y="866"/>
                    </a:lnTo>
                    <a:lnTo>
                      <a:pt x="239" y="866"/>
                    </a:lnTo>
                    <a:lnTo>
                      <a:pt x="237" y="866"/>
                    </a:lnTo>
                    <a:lnTo>
                      <a:pt x="237" y="868"/>
                    </a:lnTo>
                    <a:lnTo>
                      <a:pt x="238" y="869"/>
                    </a:lnTo>
                    <a:lnTo>
                      <a:pt x="241" y="870"/>
                    </a:lnTo>
                    <a:lnTo>
                      <a:pt x="243" y="870"/>
                    </a:lnTo>
                    <a:lnTo>
                      <a:pt x="243" y="871"/>
                    </a:lnTo>
                    <a:lnTo>
                      <a:pt x="244" y="873"/>
                    </a:lnTo>
                    <a:lnTo>
                      <a:pt x="242" y="873"/>
                    </a:lnTo>
                    <a:lnTo>
                      <a:pt x="239" y="873"/>
                    </a:lnTo>
                    <a:lnTo>
                      <a:pt x="241" y="875"/>
                    </a:lnTo>
                    <a:lnTo>
                      <a:pt x="241" y="877"/>
                    </a:lnTo>
                    <a:lnTo>
                      <a:pt x="238" y="876"/>
                    </a:lnTo>
                    <a:lnTo>
                      <a:pt x="236" y="876"/>
                    </a:lnTo>
                    <a:lnTo>
                      <a:pt x="237" y="879"/>
                    </a:lnTo>
                    <a:lnTo>
                      <a:pt x="237" y="881"/>
                    </a:lnTo>
                    <a:lnTo>
                      <a:pt x="235" y="881"/>
                    </a:lnTo>
                    <a:lnTo>
                      <a:pt x="233" y="881"/>
                    </a:lnTo>
                    <a:lnTo>
                      <a:pt x="234" y="883"/>
                    </a:lnTo>
                    <a:lnTo>
                      <a:pt x="234" y="884"/>
                    </a:lnTo>
                    <a:lnTo>
                      <a:pt x="232" y="884"/>
                    </a:lnTo>
                    <a:lnTo>
                      <a:pt x="230" y="884"/>
                    </a:lnTo>
                    <a:lnTo>
                      <a:pt x="231" y="886"/>
                    </a:lnTo>
                    <a:lnTo>
                      <a:pt x="232" y="888"/>
                    </a:lnTo>
                    <a:lnTo>
                      <a:pt x="230" y="888"/>
                    </a:lnTo>
                    <a:lnTo>
                      <a:pt x="228" y="888"/>
                    </a:lnTo>
                    <a:lnTo>
                      <a:pt x="228" y="889"/>
                    </a:lnTo>
                    <a:lnTo>
                      <a:pt x="229" y="891"/>
                    </a:lnTo>
                    <a:lnTo>
                      <a:pt x="227" y="891"/>
                    </a:lnTo>
                    <a:lnTo>
                      <a:pt x="225" y="891"/>
                    </a:lnTo>
                    <a:lnTo>
                      <a:pt x="225" y="893"/>
                    </a:lnTo>
                    <a:lnTo>
                      <a:pt x="226" y="896"/>
                    </a:lnTo>
                    <a:lnTo>
                      <a:pt x="227" y="898"/>
                    </a:lnTo>
                    <a:lnTo>
                      <a:pt x="227" y="899"/>
                    </a:lnTo>
                    <a:lnTo>
                      <a:pt x="225" y="899"/>
                    </a:lnTo>
                    <a:lnTo>
                      <a:pt x="222" y="899"/>
                    </a:lnTo>
                    <a:lnTo>
                      <a:pt x="224" y="901"/>
                    </a:lnTo>
                    <a:lnTo>
                      <a:pt x="224" y="903"/>
                    </a:lnTo>
                    <a:lnTo>
                      <a:pt x="221" y="903"/>
                    </a:lnTo>
                    <a:lnTo>
                      <a:pt x="219" y="902"/>
                    </a:lnTo>
                    <a:lnTo>
                      <a:pt x="220" y="904"/>
                    </a:lnTo>
                    <a:lnTo>
                      <a:pt x="220" y="906"/>
                    </a:lnTo>
                    <a:lnTo>
                      <a:pt x="218" y="906"/>
                    </a:lnTo>
                    <a:lnTo>
                      <a:pt x="216" y="906"/>
                    </a:lnTo>
                    <a:lnTo>
                      <a:pt x="217" y="908"/>
                    </a:lnTo>
                    <a:lnTo>
                      <a:pt x="218" y="909"/>
                    </a:lnTo>
                    <a:lnTo>
                      <a:pt x="216" y="909"/>
                    </a:lnTo>
                    <a:lnTo>
                      <a:pt x="214" y="909"/>
                    </a:lnTo>
                    <a:lnTo>
                      <a:pt x="214" y="912"/>
                    </a:lnTo>
                    <a:lnTo>
                      <a:pt x="215" y="914"/>
                    </a:lnTo>
                    <a:lnTo>
                      <a:pt x="213" y="914"/>
                    </a:lnTo>
                    <a:lnTo>
                      <a:pt x="211" y="914"/>
                    </a:lnTo>
                    <a:lnTo>
                      <a:pt x="210" y="912"/>
                    </a:lnTo>
                    <a:lnTo>
                      <a:pt x="210" y="909"/>
                    </a:lnTo>
                    <a:lnTo>
                      <a:pt x="208" y="909"/>
                    </a:lnTo>
                    <a:lnTo>
                      <a:pt x="205" y="909"/>
                    </a:lnTo>
                    <a:lnTo>
                      <a:pt x="204" y="907"/>
                    </a:lnTo>
                    <a:lnTo>
                      <a:pt x="204" y="905"/>
                    </a:lnTo>
                    <a:lnTo>
                      <a:pt x="202" y="905"/>
                    </a:lnTo>
                    <a:lnTo>
                      <a:pt x="200" y="905"/>
                    </a:lnTo>
                    <a:lnTo>
                      <a:pt x="199" y="904"/>
                    </a:lnTo>
                    <a:lnTo>
                      <a:pt x="199" y="902"/>
                    </a:lnTo>
                    <a:lnTo>
                      <a:pt x="197" y="902"/>
                    </a:lnTo>
                    <a:lnTo>
                      <a:pt x="195" y="902"/>
                    </a:lnTo>
                    <a:lnTo>
                      <a:pt x="195" y="903"/>
                    </a:lnTo>
                    <a:lnTo>
                      <a:pt x="196" y="905"/>
                    </a:lnTo>
                    <a:lnTo>
                      <a:pt x="198" y="905"/>
                    </a:lnTo>
                    <a:lnTo>
                      <a:pt x="200" y="905"/>
                    </a:lnTo>
                    <a:lnTo>
                      <a:pt x="200" y="907"/>
                    </a:lnTo>
                    <a:lnTo>
                      <a:pt x="201" y="909"/>
                    </a:lnTo>
                    <a:lnTo>
                      <a:pt x="203" y="909"/>
                    </a:lnTo>
                    <a:lnTo>
                      <a:pt x="205" y="909"/>
                    </a:lnTo>
                    <a:lnTo>
                      <a:pt x="205" y="912"/>
                    </a:lnTo>
                    <a:lnTo>
                      <a:pt x="206" y="914"/>
                    </a:lnTo>
                    <a:lnTo>
                      <a:pt x="209" y="914"/>
                    </a:lnTo>
                    <a:lnTo>
                      <a:pt x="211" y="914"/>
                    </a:lnTo>
                    <a:lnTo>
                      <a:pt x="211" y="916"/>
                    </a:lnTo>
                    <a:lnTo>
                      <a:pt x="212" y="917"/>
                    </a:lnTo>
                    <a:lnTo>
                      <a:pt x="210" y="917"/>
                    </a:lnTo>
                    <a:lnTo>
                      <a:pt x="208" y="917"/>
                    </a:lnTo>
                    <a:lnTo>
                      <a:pt x="208" y="919"/>
                    </a:lnTo>
                    <a:lnTo>
                      <a:pt x="209" y="921"/>
                    </a:lnTo>
                    <a:lnTo>
                      <a:pt x="210" y="923"/>
                    </a:lnTo>
                    <a:lnTo>
                      <a:pt x="210" y="924"/>
                    </a:lnTo>
                    <a:lnTo>
                      <a:pt x="208" y="924"/>
                    </a:lnTo>
                    <a:lnTo>
                      <a:pt x="205" y="924"/>
                    </a:lnTo>
                    <a:lnTo>
                      <a:pt x="203" y="924"/>
                    </a:lnTo>
                    <a:lnTo>
                      <a:pt x="201" y="924"/>
                    </a:lnTo>
                    <a:lnTo>
                      <a:pt x="202" y="926"/>
                    </a:lnTo>
                    <a:lnTo>
                      <a:pt x="202" y="929"/>
                    </a:lnTo>
                    <a:lnTo>
                      <a:pt x="203" y="930"/>
                    </a:lnTo>
                    <a:lnTo>
                      <a:pt x="203" y="932"/>
                    </a:lnTo>
                    <a:lnTo>
                      <a:pt x="202" y="932"/>
                    </a:lnTo>
                    <a:lnTo>
                      <a:pt x="200" y="932"/>
                    </a:lnTo>
                    <a:lnTo>
                      <a:pt x="200" y="934"/>
                    </a:lnTo>
                    <a:lnTo>
                      <a:pt x="201" y="936"/>
                    </a:lnTo>
                    <a:lnTo>
                      <a:pt x="199" y="935"/>
                    </a:lnTo>
                    <a:lnTo>
                      <a:pt x="197" y="935"/>
                    </a:lnTo>
                    <a:lnTo>
                      <a:pt x="197" y="937"/>
                    </a:lnTo>
                    <a:lnTo>
                      <a:pt x="198" y="939"/>
                    </a:lnTo>
                    <a:lnTo>
                      <a:pt x="196" y="939"/>
                    </a:lnTo>
                    <a:lnTo>
                      <a:pt x="194" y="939"/>
                    </a:lnTo>
                    <a:lnTo>
                      <a:pt x="195" y="941"/>
                    </a:lnTo>
                    <a:lnTo>
                      <a:pt x="195" y="942"/>
                    </a:lnTo>
                    <a:lnTo>
                      <a:pt x="193" y="942"/>
                    </a:lnTo>
                    <a:lnTo>
                      <a:pt x="191" y="942"/>
                    </a:lnTo>
                    <a:lnTo>
                      <a:pt x="192" y="944"/>
                    </a:lnTo>
                    <a:lnTo>
                      <a:pt x="192" y="947"/>
                    </a:lnTo>
                    <a:lnTo>
                      <a:pt x="189" y="947"/>
                    </a:lnTo>
                    <a:lnTo>
                      <a:pt x="187" y="947"/>
                    </a:lnTo>
                    <a:lnTo>
                      <a:pt x="188" y="949"/>
                    </a:lnTo>
                    <a:lnTo>
                      <a:pt x="188" y="950"/>
                    </a:lnTo>
                    <a:lnTo>
                      <a:pt x="186" y="950"/>
                    </a:lnTo>
                    <a:lnTo>
                      <a:pt x="184" y="950"/>
                    </a:lnTo>
                    <a:lnTo>
                      <a:pt x="185" y="952"/>
                    </a:lnTo>
                    <a:lnTo>
                      <a:pt x="186" y="954"/>
                    </a:lnTo>
                    <a:lnTo>
                      <a:pt x="184" y="954"/>
                    </a:lnTo>
                    <a:lnTo>
                      <a:pt x="182" y="954"/>
                    </a:lnTo>
                    <a:lnTo>
                      <a:pt x="182" y="955"/>
                    </a:lnTo>
                    <a:lnTo>
                      <a:pt x="183" y="957"/>
                    </a:lnTo>
                    <a:lnTo>
                      <a:pt x="183" y="959"/>
                    </a:lnTo>
                    <a:lnTo>
                      <a:pt x="184" y="962"/>
                    </a:lnTo>
                    <a:lnTo>
                      <a:pt x="182" y="962"/>
                    </a:lnTo>
                    <a:lnTo>
                      <a:pt x="180" y="962"/>
                    </a:lnTo>
                    <a:lnTo>
                      <a:pt x="178" y="960"/>
                    </a:lnTo>
                    <a:lnTo>
                      <a:pt x="176" y="960"/>
                    </a:lnTo>
                    <a:lnTo>
                      <a:pt x="177" y="963"/>
                    </a:lnTo>
                    <a:lnTo>
                      <a:pt x="177" y="965"/>
                    </a:lnTo>
                    <a:lnTo>
                      <a:pt x="175" y="965"/>
                    </a:lnTo>
                    <a:lnTo>
                      <a:pt x="172" y="965"/>
                    </a:lnTo>
                    <a:lnTo>
                      <a:pt x="173" y="967"/>
                    </a:lnTo>
                    <a:lnTo>
                      <a:pt x="173" y="968"/>
                    </a:lnTo>
                    <a:lnTo>
                      <a:pt x="175" y="970"/>
                    </a:lnTo>
                    <a:lnTo>
                      <a:pt x="175" y="972"/>
                    </a:lnTo>
                    <a:lnTo>
                      <a:pt x="173" y="972"/>
                    </a:lnTo>
                    <a:lnTo>
                      <a:pt x="171" y="972"/>
                    </a:lnTo>
                    <a:lnTo>
                      <a:pt x="168" y="972"/>
                    </a:lnTo>
                    <a:lnTo>
                      <a:pt x="167" y="972"/>
                    </a:lnTo>
                    <a:lnTo>
                      <a:pt x="167" y="973"/>
                    </a:lnTo>
                    <a:lnTo>
                      <a:pt x="168" y="975"/>
                    </a:lnTo>
                    <a:lnTo>
                      <a:pt x="168" y="977"/>
                    </a:lnTo>
                    <a:lnTo>
                      <a:pt x="169" y="980"/>
                    </a:lnTo>
                    <a:lnTo>
                      <a:pt x="167" y="980"/>
                    </a:lnTo>
                    <a:lnTo>
                      <a:pt x="165" y="980"/>
                    </a:lnTo>
                    <a:lnTo>
                      <a:pt x="166" y="982"/>
                    </a:lnTo>
                    <a:lnTo>
                      <a:pt x="166" y="983"/>
                    </a:lnTo>
                    <a:lnTo>
                      <a:pt x="164" y="983"/>
                    </a:lnTo>
                    <a:lnTo>
                      <a:pt x="162" y="983"/>
                    </a:lnTo>
                    <a:lnTo>
                      <a:pt x="163" y="985"/>
                    </a:lnTo>
                    <a:lnTo>
                      <a:pt x="163" y="987"/>
                    </a:lnTo>
                    <a:lnTo>
                      <a:pt x="161" y="987"/>
                    </a:lnTo>
                    <a:lnTo>
                      <a:pt x="160" y="987"/>
                    </a:lnTo>
                    <a:lnTo>
                      <a:pt x="160" y="989"/>
                    </a:lnTo>
                    <a:lnTo>
                      <a:pt x="161" y="990"/>
                    </a:lnTo>
                    <a:lnTo>
                      <a:pt x="159" y="990"/>
                    </a:lnTo>
                    <a:lnTo>
                      <a:pt x="156" y="990"/>
                    </a:lnTo>
                    <a:lnTo>
                      <a:pt x="155" y="988"/>
                    </a:lnTo>
                    <a:lnTo>
                      <a:pt x="155" y="987"/>
                    </a:lnTo>
                    <a:lnTo>
                      <a:pt x="153" y="987"/>
                    </a:lnTo>
                    <a:lnTo>
                      <a:pt x="151" y="987"/>
                    </a:lnTo>
                    <a:lnTo>
                      <a:pt x="151" y="988"/>
                    </a:lnTo>
                    <a:lnTo>
                      <a:pt x="152" y="990"/>
                    </a:lnTo>
                    <a:lnTo>
                      <a:pt x="154" y="990"/>
                    </a:lnTo>
                    <a:lnTo>
                      <a:pt x="156" y="990"/>
                    </a:lnTo>
                    <a:lnTo>
                      <a:pt x="156" y="992"/>
                    </a:lnTo>
                    <a:lnTo>
                      <a:pt x="158" y="994"/>
                    </a:lnTo>
                    <a:lnTo>
                      <a:pt x="159" y="997"/>
                    </a:lnTo>
                    <a:lnTo>
                      <a:pt x="159" y="998"/>
                    </a:lnTo>
                    <a:lnTo>
                      <a:pt x="156" y="998"/>
                    </a:lnTo>
                    <a:lnTo>
                      <a:pt x="154" y="998"/>
                    </a:lnTo>
                    <a:lnTo>
                      <a:pt x="155" y="1000"/>
                    </a:lnTo>
                    <a:lnTo>
                      <a:pt x="155" y="1002"/>
                    </a:lnTo>
                    <a:lnTo>
                      <a:pt x="153" y="1002"/>
                    </a:lnTo>
                    <a:lnTo>
                      <a:pt x="151" y="1002"/>
                    </a:lnTo>
                    <a:lnTo>
                      <a:pt x="149" y="1002"/>
                    </a:lnTo>
                    <a:lnTo>
                      <a:pt x="147" y="1002"/>
                    </a:lnTo>
                    <a:lnTo>
                      <a:pt x="148" y="1003"/>
                    </a:lnTo>
                    <a:lnTo>
                      <a:pt x="149" y="1005"/>
                    </a:lnTo>
                    <a:lnTo>
                      <a:pt x="149" y="1007"/>
                    </a:lnTo>
                    <a:lnTo>
                      <a:pt x="150" y="1009"/>
                    </a:lnTo>
                    <a:lnTo>
                      <a:pt x="148" y="1009"/>
                    </a:lnTo>
                    <a:lnTo>
                      <a:pt x="146" y="1009"/>
                    </a:lnTo>
                    <a:lnTo>
                      <a:pt x="146" y="1011"/>
                    </a:lnTo>
                    <a:lnTo>
                      <a:pt x="147" y="1013"/>
                    </a:lnTo>
                    <a:lnTo>
                      <a:pt x="145" y="1013"/>
                    </a:lnTo>
                    <a:lnTo>
                      <a:pt x="143" y="1013"/>
                    </a:lnTo>
                    <a:lnTo>
                      <a:pt x="144" y="1015"/>
                    </a:lnTo>
                    <a:lnTo>
                      <a:pt x="144" y="1017"/>
                    </a:lnTo>
                    <a:lnTo>
                      <a:pt x="142" y="1017"/>
                    </a:lnTo>
                    <a:lnTo>
                      <a:pt x="139" y="1017"/>
                    </a:lnTo>
                    <a:lnTo>
                      <a:pt x="141" y="1019"/>
                    </a:lnTo>
                    <a:lnTo>
                      <a:pt x="141" y="1020"/>
                    </a:lnTo>
                    <a:lnTo>
                      <a:pt x="138" y="1020"/>
                    </a:lnTo>
                    <a:lnTo>
                      <a:pt x="137" y="1020"/>
                    </a:lnTo>
                    <a:lnTo>
                      <a:pt x="137" y="1022"/>
                    </a:lnTo>
                    <a:lnTo>
                      <a:pt x="138" y="1024"/>
                    </a:lnTo>
                    <a:lnTo>
                      <a:pt x="136" y="1024"/>
                    </a:lnTo>
                    <a:lnTo>
                      <a:pt x="134" y="1024"/>
                    </a:lnTo>
                    <a:lnTo>
                      <a:pt x="134" y="1025"/>
                    </a:lnTo>
                    <a:lnTo>
                      <a:pt x="135" y="1027"/>
                    </a:lnTo>
                    <a:lnTo>
                      <a:pt x="133" y="1027"/>
                    </a:lnTo>
                    <a:lnTo>
                      <a:pt x="131" y="1027"/>
                    </a:lnTo>
                    <a:lnTo>
                      <a:pt x="132" y="1030"/>
                    </a:lnTo>
                    <a:lnTo>
                      <a:pt x="132" y="1032"/>
                    </a:lnTo>
                    <a:lnTo>
                      <a:pt x="130" y="1032"/>
                    </a:lnTo>
                    <a:lnTo>
                      <a:pt x="128" y="1032"/>
                    </a:lnTo>
                    <a:lnTo>
                      <a:pt x="129" y="1033"/>
                    </a:lnTo>
                    <a:lnTo>
                      <a:pt x="129" y="1035"/>
                    </a:lnTo>
                    <a:lnTo>
                      <a:pt x="130" y="1037"/>
                    </a:lnTo>
                    <a:lnTo>
                      <a:pt x="131" y="1039"/>
                    </a:lnTo>
                    <a:lnTo>
                      <a:pt x="129" y="1039"/>
                    </a:lnTo>
                    <a:lnTo>
                      <a:pt x="127" y="1039"/>
                    </a:lnTo>
                    <a:lnTo>
                      <a:pt x="125" y="1038"/>
                    </a:lnTo>
                    <a:lnTo>
                      <a:pt x="122" y="1039"/>
                    </a:lnTo>
                    <a:lnTo>
                      <a:pt x="122" y="1040"/>
                    </a:lnTo>
                    <a:lnTo>
                      <a:pt x="123" y="1042"/>
                    </a:lnTo>
                    <a:lnTo>
                      <a:pt x="121" y="1042"/>
                    </a:lnTo>
                    <a:lnTo>
                      <a:pt x="119" y="1042"/>
                    </a:lnTo>
                    <a:lnTo>
                      <a:pt x="119" y="1044"/>
                    </a:lnTo>
                    <a:lnTo>
                      <a:pt x="120" y="1047"/>
                    </a:lnTo>
                    <a:lnTo>
                      <a:pt x="121" y="1048"/>
                    </a:lnTo>
                    <a:lnTo>
                      <a:pt x="121" y="1050"/>
                    </a:lnTo>
                    <a:lnTo>
                      <a:pt x="119" y="1050"/>
                    </a:lnTo>
                    <a:lnTo>
                      <a:pt x="117" y="1050"/>
                    </a:lnTo>
                    <a:lnTo>
                      <a:pt x="118" y="1052"/>
                    </a:lnTo>
                    <a:lnTo>
                      <a:pt x="118" y="1054"/>
                    </a:lnTo>
                    <a:lnTo>
                      <a:pt x="116" y="1054"/>
                    </a:lnTo>
                    <a:lnTo>
                      <a:pt x="115" y="1054"/>
                    </a:lnTo>
                    <a:lnTo>
                      <a:pt x="115" y="1055"/>
                    </a:lnTo>
                    <a:lnTo>
                      <a:pt x="116" y="1057"/>
                    </a:lnTo>
                    <a:lnTo>
                      <a:pt x="114" y="1057"/>
                    </a:lnTo>
                    <a:lnTo>
                      <a:pt x="112" y="1057"/>
                    </a:lnTo>
                    <a:lnTo>
                      <a:pt x="112" y="1059"/>
                    </a:lnTo>
                    <a:lnTo>
                      <a:pt x="113" y="1061"/>
                    </a:lnTo>
                    <a:lnTo>
                      <a:pt x="111" y="1061"/>
                    </a:lnTo>
                    <a:lnTo>
                      <a:pt x="109" y="1060"/>
                    </a:lnTo>
                    <a:lnTo>
                      <a:pt x="110" y="1063"/>
                    </a:lnTo>
                    <a:lnTo>
                      <a:pt x="110" y="1065"/>
                    </a:lnTo>
                    <a:lnTo>
                      <a:pt x="108" y="1065"/>
                    </a:lnTo>
                    <a:lnTo>
                      <a:pt x="105" y="1065"/>
                    </a:lnTo>
                    <a:lnTo>
                      <a:pt x="106" y="1067"/>
                    </a:lnTo>
                    <a:lnTo>
                      <a:pt x="106" y="1069"/>
                    </a:lnTo>
                    <a:lnTo>
                      <a:pt x="104" y="1068"/>
                    </a:lnTo>
                    <a:lnTo>
                      <a:pt x="103" y="1068"/>
                    </a:lnTo>
                    <a:lnTo>
                      <a:pt x="103" y="1070"/>
                    </a:lnTo>
                    <a:lnTo>
                      <a:pt x="104" y="1072"/>
                    </a:lnTo>
                    <a:lnTo>
                      <a:pt x="104" y="1074"/>
                    </a:lnTo>
                    <a:lnTo>
                      <a:pt x="105" y="1076"/>
                    </a:lnTo>
                    <a:lnTo>
                      <a:pt x="103" y="1076"/>
                    </a:lnTo>
                    <a:lnTo>
                      <a:pt x="101" y="1076"/>
                    </a:lnTo>
                    <a:lnTo>
                      <a:pt x="102" y="1077"/>
                    </a:lnTo>
                    <a:lnTo>
                      <a:pt x="102" y="1080"/>
                    </a:lnTo>
                    <a:lnTo>
                      <a:pt x="100" y="1080"/>
                    </a:lnTo>
                    <a:lnTo>
                      <a:pt x="98" y="1080"/>
                    </a:lnTo>
                    <a:lnTo>
                      <a:pt x="96" y="1080"/>
                    </a:lnTo>
                    <a:lnTo>
                      <a:pt x="94" y="1080"/>
                    </a:lnTo>
                    <a:lnTo>
                      <a:pt x="95" y="1082"/>
                    </a:lnTo>
                    <a:lnTo>
                      <a:pt x="95" y="1083"/>
                    </a:lnTo>
                    <a:lnTo>
                      <a:pt x="93" y="1083"/>
                    </a:lnTo>
                    <a:lnTo>
                      <a:pt x="92" y="1083"/>
                    </a:lnTo>
                    <a:lnTo>
                      <a:pt x="92" y="1085"/>
                    </a:lnTo>
                    <a:lnTo>
                      <a:pt x="93" y="1087"/>
                    </a:lnTo>
                    <a:lnTo>
                      <a:pt x="93" y="1089"/>
                    </a:lnTo>
                    <a:lnTo>
                      <a:pt x="94" y="1091"/>
                    </a:lnTo>
                    <a:lnTo>
                      <a:pt x="92" y="1091"/>
                    </a:lnTo>
                    <a:lnTo>
                      <a:pt x="89" y="1090"/>
                    </a:lnTo>
                    <a:lnTo>
                      <a:pt x="87" y="1090"/>
                    </a:lnTo>
                    <a:lnTo>
                      <a:pt x="85" y="1090"/>
                    </a:lnTo>
                    <a:lnTo>
                      <a:pt x="83" y="1090"/>
                    </a:lnTo>
                    <a:lnTo>
                      <a:pt x="81" y="1090"/>
                    </a:lnTo>
                    <a:lnTo>
                      <a:pt x="82" y="1092"/>
                    </a:lnTo>
                    <a:lnTo>
                      <a:pt x="82" y="1094"/>
                    </a:lnTo>
                    <a:lnTo>
                      <a:pt x="83" y="1094"/>
                    </a:lnTo>
                    <a:lnTo>
                      <a:pt x="84" y="1094"/>
                    </a:lnTo>
                    <a:lnTo>
                      <a:pt x="86" y="1094"/>
                    </a:lnTo>
                    <a:lnTo>
                      <a:pt x="86" y="1094"/>
                    </a:lnTo>
                    <a:lnTo>
                      <a:pt x="87" y="1097"/>
                    </a:lnTo>
                    <a:lnTo>
                      <a:pt x="87" y="1098"/>
                    </a:lnTo>
                    <a:lnTo>
                      <a:pt x="85" y="1098"/>
                    </a:lnTo>
                    <a:lnTo>
                      <a:pt x="83" y="1098"/>
                    </a:lnTo>
                    <a:lnTo>
                      <a:pt x="84" y="1100"/>
                    </a:lnTo>
                    <a:lnTo>
                      <a:pt x="85" y="1102"/>
                    </a:lnTo>
                    <a:lnTo>
                      <a:pt x="83" y="1102"/>
                    </a:lnTo>
                    <a:lnTo>
                      <a:pt x="81" y="1102"/>
                    </a:lnTo>
                    <a:lnTo>
                      <a:pt x="81" y="1104"/>
                    </a:lnTo>
                    <a:lnTo>
                      <a:pt x="82" y="1105"/>
                    </a:lnTo>
                    <a:lnTo>
                      <a:pt x="80" y="1105"/>
                    </a:lnTo>
                    <a:lnTo>
                      <a:pt x="78" y="1105"/>
                    </a:lnTo>
                    <a:lnTo>
                      <a:pt x="78" y="1107"/>
                    </a:lnTo>
                    <a:lnTo>
                      <a:pt x="79" y="1109"/>
                    </a:lnTo>
                    <a:lnTo>
                      <a:pt x="77" y="1109"/>
                    </a:lnTo>
                    <a:lnTo>
                      <a:pt x="75" y="1109"/>
                    </a:lnTo>
                    <a:lnTo>
                      <a:pt x="76" y="1111"/>
                    </a:lnTo>
                    <a:lnTo>
                      <a:pt x="76" y="1113"/>
                    </a:lnTo>
                    <a:lnTo>
                      <a:pt x="73" y="1113"/>
                    </a:lnTo>
                    <a:lnTo>
                      <a:pt x="71" y="1113"/>
                    </a:lnTo>
                    <a:lnTo>
                      <a:pt x="72" y="1115"/>
                    </a:lnTo>
                    <a:lnTo>
                      <a:pt x="72" y="1117"/>
                    </a:lnTo>
                    <a:lnTo>
                      <a:pt x="70" y="1117"/>
                    </a:lnTo>
                    <a:lnTo>
                      <a:pt x="69" y="1117"/>
                    </a:lnTo>
                    <a:lnTo>
                      <a:pt x="69" y="1119"/>
                    </a:lnTo>
                    <a:lnTo>
                      <a:pt x="70" y="1120"/>
                    </a:lnTo>
                    <a:lnTo>
                      <a:pt x="68" y="1120"/>
                    </a:lnTo>
                    <a:lnTo>
                      <a:pt x="66" y="1120"/>
                    </a:lnTo>
                    <a:lnTo>
                      <a:pt x="66" y="1122"/>
                    </a:lnTo>
                    <a:lnTo>
                      <a:pt x="67" y="1124"/>
                    </a:lnTo>
                    <a:lnTo>
                      <a:pt x="65" y="1124"/>
                    </a:lnTo>
                    <a:lnTo>
                      <a:pt x="63" y="1124"/>
                    </a:lnTo>
                    <a:lnTo>
                      <a:pt x="64" y="1125"/>
                    </a:lnTo>
                    <a:lnTo>
                      <a:pt x="64" y="1127"/>
                    </a:lnTo>
                    <a:lnTo>
                      <a:pt x="62" y="1127"/>
                    </a:lnTo>
                    <a:lnTo>
                      <a:pt x="60" y="1127"/>
                    </a:lnTo>
                    <a:lnTo>
                      <a:pt x="61" y="1130"/>
                    </a:lnTo>
                    <a:lnTo>
                      <a:pt x="61" y="1132"/>
                    </a:lnTo>
                    <a:lnTo>
                      <a:pt x="60" y="1132"/>
                    </a:lnTo>
                    <a:lnTo>
                      <a:pt x="58" y="1132"/>
                    </a:lnTo>
                    <a:lnTo>
                      <a:pt x="56" y="1130"/>
                    </a:lnTo>
                    <a:lnTo>
                      <a:pt x="55" y="1127"/>
                    </a:lnTo>
                    <a:lnTo>
                      <a:pt x="53" y="1127"/>
                    </a:lnTo>
                    <a:lnTo>
                      <a:pt x="52" y="1127"/>
                    </a:lnTo>
                    <a:lnTo>
                      <a:pt x="52" y="1130"/>
                    </a:lnTo>
                    <a:lnTo>
                      <a:pt x="53" y="1132"/>
                    </a:lnTo>
                    <a:lnTo>
                      <a:pt x="55" y="1132"/>
                    </a:lnTo>
                    <a:lnTo>
                      <a:pt x="58" y="1132"/>
                    </a:lnTo>
                    <a:lnTo>
                      <a:pt x="58" y="1133"/>
                    </a:lnTo>
                    <a:lnTo>
                      <a:pt x="59" y="1135"/>
                    </a:lnTo>
                    <a:lnTo>
                      <a:pt x="59" y="1137"/>
                    </a:lnTo>
                    <a:lnTo>
                      <a:pt x="60" y="1139"/>
                    </a:lnTo>
                    <a:lnTo>
                      <a:pt x="58" y="1139"/>
                    </a:lnTo>
                    <a:lnTo>
                      <a:pt x="55" y="1139"/>
                    </a:lnTo>
                    <a:lnTo>
                      <a:pt x="56" y="1141"/>
                    </a:lnTo>
                    <a:lnTo>
                      <a:pt x="56" y="1142"/>
                    </a:lnTo>
                    <a:lnTo>
                      <a:pt x="54" y="1142"/>
                    </a:lnTo>
                    <a:lnTo>
                      <a:pt x="52" y="1142"/>
                    </a:lnTo>
                    <a:lnTo>
                      <a:pt x="50" y="1142"/>
                    </a:lnTo>
                    <a:lnTo>
                      <a:pt x="48" y="1142"/>
                    </a:lnTo>
                    <a:lnTo>
                      <a:pt x="49" y="1144"/>
                    </a:lnTo>
                    <a:lnTo>
                      <a:pt x="49" y="1147"/>
                    </a:lnTo>
                    <a:lnTo>
                      <a:pt x="50" y="1149"/>
                    </a:lnTo>
                    <a:lnTo>
                      <a:pt x="51" y="1150"/>
                    </a:lnTo>
                    <a:lnTo>
                      <a:pt x="49" y="1150"/>
                    </a:lnTo>
                    <a:lnTo>
                      <a:pt x="47" y="1150"/>
                    </a:lnTo>
                    <a:lnTo>
                      <a:pt x="47" y="1152"/>
                    </a:lnTo>
                    <a:lnTo>
                      <a:pt x="48" y="1154"/>
                    </a:lnTo>
                    <a:lnTo>
                      <a:pt x="46" y="1154"/>
                    </a:lnTo>
                    <a:lnTo>
                      <a:pt x="44" y="1154"/>
                    </a:lnTo>
                    <a:lnTo>
                      <a:pt x="44" y="1155"/>
                    </a:lnTo>
                    <a:lnTo>
                      <a:pt x="45" y="1157"/>
                    </a:lnTo>
                    <a:lnTo>
                      <a:pt x="43" y="1157"/>
                    </a:lnTo>
                    <a:lnTo>
                      <a:pt x="40" y="1157"/>
                    </a:lnTo>
                    <a:lnTo>
                      <a:pt x="42" y="1159"/>
                    </a:lnTo>
                    <a:lnTo>
                      <a:pt x="42" y="1161"/>
                    </a:lnTo>
                    <a:lnTo>
                      <a:pt x="43" y="1164"/>
                    </a:lnTo>
                    <a:lnTo>
                      <a:pt x="43" y="1165"/>
                    </a:lnTo>
                    <a:lnTo>
                      <a:pt x="42" y="1165"/>
                    </a:lnTo>
                    <a:lnTo>
                      <a:pt x="39" y="1165"/>
                    </a:lnTo>
                    <a:lnTo>
                      <a:pt x="39" y="1167"/>
                    </a:lnTo>
                    <a:lnTo>
                      <a:pt x="40" y="1169"/>
                    </a:lnTo>
                    <a:lnTo>
                      <a:pt x="38" y="1169"/>
                    </a:lnTo>
                    <a:lnTo>
                      <a:pt x="36" y="1169"/>
                    </a:lnTo>
                    <a:lnTo>
                      <a:pt x="35" y="1167"/>
                    </a:lnTo>
                    <a:lnTo>
                      <a:pt x="35" y="1165"/>
                    </a:lnTo>
                    <a:lnTo>
                      <a:pt x="33" y="1165"/>
                    </a:lnTo>
                    <a:lnTo>
                      <a:pt x="31" y="1165"/>
                    </a:lnTo>
                    <a:lnTo>
                      <a:pt x="30" y="1163"/>
                    </a:lnTo>
                    <a:lnTo>
                      <a:pt x="30" y="1160"/>
                    </a:lnTo>
                    <a:lnTo>
                      <a:pt x="28" y="1160"/>
                    </a:lnTo>
                    <a:lnTo>
                      <a:pt x="26" y="1160"/>
                    </a:lnTo>
                    <a:lnTo>
                      <a:pt x="25" y="1159"/>
                    </a:lnTo>
                    <a:lnTo>
                      <a:pt x="25" y="1157"/>
                    </a:lnTo>
                    <a:lnTo>
                      <a:pt x="23" y="1155"/>
                    </a:lnTo>
                    <a:lnTo>
                      <a:pt x="23" y="1153"/>
                    </a:lnTo>
                    <a:lnTo>
                      <a:pt x="21" y="1153"/>
                    </a:lnTo>
                    <a:lnTo>
                      <a:pt x="19" y="1153"/>
                    </a:lnTo>
                    <a:lnTo>
                      <a:pt x="19" y="1155"/>
                    </a:lnTo>
                    <a:lnTo>
                      <a:pt x="20" y="1157"/>
                    </a:lnTo>
                    <a:lnTo>
                      <a:pt x="18" y="1157"/>
                    </a:lnTo>
                    <a:lnTo>
                      <a:pt x="16" y="1156"/>
                    </a:lnTo>
                    <a:lnTo>
                      <a:pt x="16" y="1158"/>
                    </a:lnTo>
                    <a:lnTo>
                      <a:pt x="17" y="1160"/>
                    </a:lnTo>
                    <a:lnTo>
                      <a:pt x="18" y="1163"/>
                    </a:lnTo>
                    <a:lnTo>
                      <a:pt x="18" y="1165"/>
                    </a:lnTo>
                    <a:lnTo>
                      <a:pt x="19" y="1166"/>
                    </a:lnTo>
                    <a:lnTo>
                      <a:pt x="19" y="1168"/>
                    </a:lnTo>
                    <a:lnTo>
                      <a:pt x="21" y="1168"/>
                    </a:lnTo>
                    <a:lnTo>
                      <a:pt x="23" y="1168"/>
                    </a:lnTo>
                    <a:lnTo>
                      <a:pt x="26" y="1175"/>
                    </a:lnTo>
                    <a:lnTo>
                      <a:pt x="23" y="1175"/>
                    </a:lnTo>
                    <a:lnTo>
                      <a:pt x="22" y="1175"/>
                    </a:lnTo>
                    <a:lnTo>
                      <a:pt x="20" y="1175"/>
                    </a:lnTo>
                    <a:lnTo>
                      <a:pt x="18" y="1175"/>
                    </a:lnTo>
                    <a:lnTo>
                      <a:pt x="17" y="1174"/>
                    </a:lnTo>
                    <a:lnTo>
                      <a:pt x="17" y="1172"/>
                    </a:lnTo>
                    <a:lnTo>
                      <a:pt x="15" y="1168"/>
                    </a:lnTo>
                    <a:lnTo>
                      <a:pt x="15" y="1166"/>
                    </a:lnTo>
                    <a:lnTo>
                      <a:pt x="14" y="1165"/>
                    </a:lnTo>
                    <a:lnTo>
                      <a:pt x="14" y="1163"/>
                    </a:lnTo>
                    <a:lnTo>
                      <a:pt x="13" y="1160"/>
                    </a:lnTo>
                    <a:lnTo>
                      <a:pt x="11" y="1160"/>
                    </a:lnTo>
                    <a:lnTo>
                      <a:pt x="9" y="1160"/>
                    </a:lnTo>
                    <a:lnTo>
                      <a:pt x="9" y="1158"/>
                    </a:lnTo>
                    <a:lnTo>
                      <a:pt x="8" y="1156"/>
                    </a:lnTo>
                    <a:lnTo>
                      <a:pt x="10" y="1156"/>
                    </a:lnTo>
                    <a:lnTo>
                      <a:pt x="12" y="1156"/>
                    </a:lnTo>
                    <a:lnTo>
                      <a:pt x="11" y="1155"/>
                    </a:lnTo>
                    <a:lnTo>
                      <a:pt x="11" y="1153"/>
                    </a:lnTo>
                    <a:lnTo>
                      <a:pt x="13" y="1153"/>
                    </a:lnTo>
                    <a:lnTo>
                      <a:pt x="15" y="1153"/>
                    </a:lnTo>
                    <a:lnTo>
                      <a:pt x="14" y="1151"/>
                    </a:lnTo>
                    <a:lnTo>
                      <a:pt x="14" y="1149"/>
                    </a:lnTo>
                    <a:lnTo>
                      <a:pt x="16" y="1149"/>
                    </a:lnTo>
                    <a:lnTo>
                      <a:pt x="18" y="1149"/>
                    </a:lnTo>
                    <a:lnTo>
                      <a:pt x="21" y="1150"/>
                    </a:lnTo>
                    <a:lnTo>
                      <a:pt x="26" y="1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4" name="Freeform 465">
                <a:extLst>
                  <a:ext uri="{FF2B5EF4-FFF2-40B4-BE49-F238E27FC236}">
                    <a16:creationId xmlns:a16="http://schemas.microsoft.com/office/drawing/2014/main" id="{CD0582C8-67C7-43C4-BFE7-0F3B7D7FC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73"/>
                <a:ext cx="1" cy="2"/>
              </a:xfrm>
              <a:custGeom>
                <a:avLst/>
                <a:gdLst>
                  <a:gd name="T0" fmla="*/ 1 w 19"/>
                  <a:gd name="T1" fmla="*/ 23 h 30"/>
                  <a:gd name="T2" fmla="*/ 0 w 19"/>
                  <a:gd name="T3" fmla="*/ 18 h 30"/>
                  <a:gd name="T4" fmla="*/ 4 w 19"/>
                  <a:gd name="T5" fmla="*/ 18 h 30"/>
                  <a:gd name="T6" fmla="*/ 3 w 19"/>
                  <a:gd name="T7" fmla="*/ 15 h 30"/>
                  <a:gd name="T8" fmla="*/ 7 w 19"/>
                  <a:gd name="T9" fmla="*/ 15 h 30"/>
                  <a:gd name="T10" fmla="*/ 6 w 19"/>
                  <a:gd name="T11" fmla="*/ 11 h 30"/>
                  <a:gd name="T12" fmla="*/ 2 w 19"/>
                  <a:gd name="T13" fmla="*/ 11 h 30"/>
                  <a:gd name="T14" fmla="*/ 1 w 19"/>
                  <a:gd name="T15" fmla="*/ 8 h 30"/>
                  <a:gd name="T16" fmla="*/ 5 w 19"/>
                  <a:gd name="T17" fmla="*/ 8 h 30"/>
                  <a:gd name="T18" fmla="*/ 4 w 19"/>
                  <a:gd name="T19" fmla="*/ 4 h 30"/>
                  <a:gd name="T20" fmla="*/ 2 w 19"/>
                  <a:gd name="T21" fmla="*/ 0 h 30"/>
                  <a:gd name="T22" fmla="*/ 6 w 19"/>
                  <a:gd name="T23" fmla="*/ 0 h 30"/>
                  <a:gd name="T24" fmla="*/ 7 w 19"/>
                  <a:gd name="T25" fmla="*/ 4 h 30"/>
                  <a:gd name="T26" fmla="*/ 11 w 19"/>
                  <a:gd name="T27" fmla="*/ 4 h 30"/>
                  <a:gd name="T28" fmla="*/ 16 w 19"/>
                  <a:gd name="T29" fmla="*/ 15 h 30"/>
                  <a:gd name="T30" fmla="*/ 17 w 19"/>
                  <a:gd name="T31" fmla="*/ 20 h 30"/>
                  <a:gd name="T32" fmla="*/ 12 w 19"/>
                  <a:gd name="T33" fmla="*/ 20 h 30"/>
                  <a:gd name="T34" fmla="*/ 11 w 19"/>
                  <a:gd name="T35" fmla="*/ 15 h 30"/>
                  <a:gd name="T36" fmla="*/ 7 w 19"/>
                  <a:gd name="T37" fmla="*/ 15 h 30"/>
                  <a:gd name="T38" fmla="*/ 8 w 19"/>
                  <a:gd name="T39" fmla="*/ 18 h 30"/>
                  <a:gd name="T40" fmla="*/ 4 w 19"/>
                  <a:gd name="T41" fmla="*/ 18 h 30"/>
                  <a:gd name="T42" fmla="*/ 5 w 19"/>
                  <a:gd name="T43" fmla="*/ 23 h 30"/>
                  <a:gd name="T44" fmla="*/ 16 w 19"/>
                  <a:gd name="T45" fmla="*/ 23 h 30"/>
                  <a:gd name="T46" fmla="*/ 19 w 19"/>
                  <a:gd name="T47" fmla="*/ 25 h 30"/>
                  <a:gd name="T48" fmla="*/ 17 w 19"/>
                  <a:gd name="T49" fmla="*/ 27 h 30"/>
                  <a:gd name="T50" fmla="*/ 16 w 19"/>
                  <a:gd name="T51" fmla="*/ 30 h 30"/>
                  <a:gd name="T52" fmla="*/ 11 w 19"/>
                  <a:gd name="T53" fmla="*/ 30 h 30"/>
                  <a:gd name="T54" fmla="*/ 10 w 19"/>
                  <a:gd name="T55" fmla="*/ 27 h 30"/>
                  <a:gd name="T56" fmla="*/ 6 w 19"/>
                  <a:gd name="T57" fmla="*/ 26 h 30"/>
                  <a:gd name="T58" fmla="*/ 7 w 19"/>
                  <a:gd name="T59" fmla="*/ 30 h 30"/>
                  <a:gd name="T60" fmla="*/ 4 w 19"/>
                  <a:gd name="T61" fmla="*/ 30 h 30"/>
                  <a:gd name="T62" fmla="*/ 2 w 19"/>
                  <a:gd name="T6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30">
                    <a:moveTo>
                      <a:pt x="2" y="26"/>
                    </a:moveTo>
                    <a:lnTo>
                      <a:pt x="1" y="23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8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0" y="27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3" y="28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5" name="Freeform 466">
                <a:extLst>
                  <a:ext uri="{FF2B5EF4-FFF2-40B4-BE49-F238E27FC236}">
                    <a16:creationId xmlns:a16="http://schemas.microsoft.com/office/drawing/2014/main" id="{C90FEC48-C322-495C-B808-30CFCD38B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843"/>
                <a:ext cx="1" cy="1"/>
              </a:xfrm>
              <a:custGeom>
                <a:avLst/>
                <a:gdLst>
                  <a:gd name="T0" fmla="*/ 13 w 16"/>
                  <a:gd name="T1" fmla="*/ 15 h 15"/>
                  <a:gd name="T2" fmla="*/ 11 w 16"/>
                  <a:gd name="T3" fmla="*/ 15 h 15"/>
                  <a:gd name="T4" fmla="*/ 9 w 16"/>
                  <a:gd name="T5" fmla="*/ 15 h 15"/>
                  <a:gd name="T6" fmla="*/ 9 w 16"/>
                  <a:gd name="T7" fmla="*/ 14 h 15"/>
                  <a:gd name="T8" fmla="*/ 8 w 16"/>
                  <a:gd name="T9" fmla="*/ 12 h 15"/>
                  <a:gd name="T10" fmla="*/ 8 w 16"/>
                  <a:gd name="T11" fmla="*/ 9 h 15"/>
                  <a:gd name="T12" fmla="*/ 7 w 16"/>
                  <a:gd name="T13" fmla="*/ 7 h 15"/>
                  <a:gd name="T14" fmla="*/ 7 w 16"/>
                  <a:gd name="T15" fmla="*/ 5 h 15"/>
                  <a:gd name="T16" fmla="*/ 6 w 16"/>
                  <a:gd name="T17" fmla="*/ 3 h 15"/>
                  <a:gd name="T18" fmla="*/ 3 w 16"/>
                  <a:gd name="T19" fmla="*/ 3 h 15"/>
                  <a:gd name="T20" fmla="*/ 1 w 16"/>
                  <a:gd name="T21" fmla="*/ 3 h 15"/>
                  <a:gd name="T22" fmla="*/ 1 w 16"/>
                  <a:gd name="T23" fmla="*/ 1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6 w 16"/>
                  <a:gd name="T31" fmla="*/ 2 h 15"/>
                  <a:gd name="T32" fmla="*/ 6 w 16"/>
                  <a:gd name="T33" fmla="*/ 3 h 15"/>
                  <a:gd name="T34" fmla="*/ 8 w 16"/>
                  <a:gd name="T35" fmla="*/ 4 h 15"/>
                  <a:gd name="T36" fmla="*/ 10 w 16"/>
                  <a:gd name="T37" fmla="*/ 4 h 15"/>
                  <a:gd name="T38" fmla="*/ 12 w 16"/>
                  <a:gd name="T39" fmla="*/ 4 h 15"/>
                  <a:gd name="T40" fmla="*/ 14 w 16"/>
                  <a:gd name="T41" fmla="*/ 4 h 15"/>
                  <a:gd name="T42" fmla="*/ 15 w 16"/>
                  <a:gd name="T43" fmla="*/ 6 h 15"/>
                  <a:gd name="T44" fmla="*/ 15 w 16"/>
                  <a:gd name="T45" fmla="*/ 7 h 15"/>
                  <a:gd name="T46" fmla="*/ 16 w 16"/>
                  <a:gd name="T47" fmla="*/ 9 h 15"/>
                  <a:gd name="T48" fmla="*/ 16 w 16"/>
                  <a:gd name="T49" fmla="*/ 12 h 15"/>
                  <a:gd name="T50" fmla="*/ 14 w 16"/>
                  <a:gd name="T51" fmla="*/ 12 h 15"/>
                  <a:gd name="T52" fmla="*/ 12 w 16"/>
                  <a:gd name="T53" fmla="*/ 12 h 15"/>
                  <a:gd name="T54" fmla="*/ 13 w 16"/>
                  <a:gd name="T55" fmla="*/ 14 h 15"/>
                  <a:gd name="T56" fmla="*/ 13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3" y="15"/>
                    </a:moveTo>
                    <a:lnTo>
                      <a:pt x="11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6" name="Freeform 467">
                <a:extLst>
                  <a:ext uri="{FF2B5EF4-FFF2-40B4-BE49-F238E27FC236}">
                    <a16:creationId xmlns:a16="http://schemas.microsoft.com/office/drawing/2014/main" id="{8EEC3232-6636-4458-BFE9-DDB408923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62"/>
                <a:ext cx="2" cy="1"/>
              </a:xfrm>
              <a:custGeom>
                <a:avLst/>
                <a:gdLst>
                  <a:gd name="T0" fmla="*/ 17 w 17"/>
                  <a:gd name="T1" fmla="*/ 19 h 19"/>
                  <a:gd name="T2" fmla="*/ 15 w 17"/>
                  <a:gd name="T3" fmla="*/ 19 h 19"/>
                  <a:gd name="T4" fmla="*/ 13 w 17"/>
                  <a:gd name="T5" fmla="*/ 19 h 19"/>
                  <a:gd name="T6" fmla="*/ 13 w 17"/>
                  <a:gd name="T7" fmla="*/ 17 h 19"/>
                  <a:gd name="T8" fmla="*/ 12 w 17"/>
                  <a:gd name="T9" fmla="*/ 15 h 19"/>
                  <a:gd name="T10" fmla="*/ 10 w 17"/>
                  <a:gd name="T11" fmla="*/ 15 h 19"/>
                  <a:gd name="T12" fmla="*/ 7 w 17"/>
                  <a:gd name="T13" fmla="*/ 15 h 19"/>
                  <a:gd name="T14" fmla="*/ 7 w 17"/>
                  <a:gd name="T15" fmla="*/ 13 h 19"/>
                  <a:gd name="T16" fmla="*/ 6 w 17"/>
                  <a:gd name="T17" fmla="*/ 10 h 19"/>
                  <a:gd name="T18" fmla="*/ 6 w 17"/>
                  <a:gd name="T19" fmla="*/ 9 h 19"/>
                  <a:gd name="T20" fmla="*/ 5 w 17"/>
                  <a:gd name="T21" fmla="*/ 7 h 19"/>
                  <a:gd name="T22" fmla="*/ 3 w 17"/>
                  <a:gd name="T23" fmla="*/ 7 h 19"/>
                  <a:gd name="T24" fmla="*/ 1 w 17"/>
                  <a:gd name="T25" fmla="*/ 7 h 19"/>
                  <a:gd name="T26" fmla="*/ 0 w 17"/>
                  <a:gd name="T27" fmla="*/ 5 h 19"/>
                  <a:gd name="T28" fmla="*/ 0 w 17"/>
                  <a:gd name="T29" fmla="*/ 3 h 19"/>
                  <a:gd name="T30" fmla="*/ 2 w 17"/>
                  <a:gd name="T31" fmla="*/ 3 h 19"/>
                  <a:gd name="T32" fmla="*/ 4 w 17"/>
                  <a:gd name="T33" fmla="*/ 3 h 19"/>
                  <a:gd name="T34" fmla="*/ 3 w 17"/>
                  <a:gd name="T35" fmla="*/ 2 h 19"/>
                  <a:gd name="T36" fmla="*/ 3 w 17"/>
                  <a:gd name="T37" fmla="*/ 0 h 19"/>
                  <a:gd name="T38" fmla="*/ 5 w 17"/>
                  <a:gd name="T39" fmla="*/ 0 h 19"/>
                  <a:gd name="T40" fmla="*/ 7 w 17"/>
                  <a:gd name="T41" fmla="*/ 0 h 19"/>
                  <a:gd name="T42" fmla="*/ 7 w 17"/>
                  <a:gd name="T43" fmla="*/ 2 h 19"/>
                  <a:gd name="T44" fmla="*/ 9 w 17"/>
                  <a:gd name="T45" fmla="*/ 3 h 19"/>
                  <a:gd name="T46" fmla="*/ 6 w 17"/>
                  <a:gd name="T47" fmla="*/ 3 h 19"/>
                  <a:gd name="T48" fmla="*/ 4 w 17"/>
                  <a:gd name="T49" fmla="*/ 3 h 19"/>
                  <a:gd name="T50" fmla="*/ 4 w 17"/>
                  <a:gd name="T51" fmla="*/ 5 h 19"/>
                  <a:gd name="T52" fmla="*/ 5 w 17"/>
                  <a:gd name="T53" fmla="*/ 7 h 19"/>
                  <a:gd name="T54" fmla="*/ 7 w 17"/>
                  <a:gd name="T55" fmla="*/ 7 h 19"/>
                  <a:gd name="T56" fmla="*/ 10 w 17"/>
                  <a:gd name="T57" fmla="*/ 7 h 19"/>
                  <a:gd name="T58" fmla="*/ 10 w 17"/>
                  <a:gd name="T59" fmla="*/ 9 h 19"/>
                  <a:gd name="T60" fmla="*/ 11 w 17"/>
                  <a:gd name="T61" fmla="*/ 11 h 19"/>
                  <a:gd name="T62" fmla="*/ 13 w 17"/>
                  <a:gd name="T63" fmla="*/ 11 h 19"/>
                  <a:gd name="T64" fmla="*/ 15 w 17"/>
                  <a:gd name="T65" fmla="*/ 11 h 19"/>
                  <a:gd name="T66" fmla="*/ 15 w 17"/>
                  <a:gd name="T67" fmla="*/ 13 h 19"/>
                  <a:gd name="T68" fmla="*/ 16 w 17"/>
                  <a:gd name="T69" fmla="*/ 15 h 19"/>
                  <a:gd name="T70" fmla="*/ 17 w 17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7" name="Freeform 468">
                <a:extLst>
                  <a:ext uri="{FF2B5EF4-FFF2-40B4-BE49-F238E27FC236}">
                    <a16:creationId xmlns:a16="http://schemas.microsoft.com/office/drawing/2014/main" id="{3ECAA3BB-EB89-4F29-9E38-5BED22908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5"/>
                <a:ext cx="1" cy="1"/>
              </a:xfrm>
              <a:custGeom>
                <a:avLst/>
                <a:gdLst>
                  <a:gd name="T0" fmla="*/ 7 w 19"/>
                  <a:gd name="T1" fmla="*/ 12 h 12"/>
                  <a:gd name="T2" fmla="*/ 7 w 19"/>
                  <a:gd name="T3" fmla="*/ 10 h 12"/>
                  <a:gd name="T4" fmla="*/ 6 w 19"/>
                  <a:gd name="T5" fmla="*/ 7 h 12"/>
                  <a:gd name="T6" fmla="*/ 4 w 19"/>
                  <a:gd name="T7" fmla="*/ 7 h 12"/>
                  <a:gd name="T8" fmla="*/ 2 w 19"/>
                  <a:gd name="T9" fmla="*/ 7 h 12"/>
                  <a:gd name="T10" fmla="*/ 1 w 19"/>
                  <a:gd name="T11" fmla="*/ 5 h 12"/>
                  <a:gd name="T12" fmla="*/ 1 w 19"/>
                  <a:gd name="T13" fmla="*/ 3 h 12"/>
                  <a:gd name="T14" fmla="*/ 0 w 19"/>
                  <a:gd name="T15" fmla="*/ 1 h 12"/>
                  <a:gd name="T16" fmla="*/ 0 w 19"/>
                  <a:gd name="T17" fmla="*/ 0 h 12"/>
                  <a:gd name="T18" fmla="*/ 2 w 19"/>
                  <a:gd name="T19" fmla="*/ 0 h 12"/>
                  <a:gd name="T20" fmla="*/ 4 w 19"/>
                  <a:gd name="T21" fmla="*/ 0 h 12"/>
                  <a:gd name="T22" fmla="*/ 5 w 19"/>
                  <a:gd name="T23" fmla="*/ 2 h 12"/>
                  <a:gd name="T24" fmla="*/ 5 w 19"/>
                  <a:gd name="T25" fmla="*/ 3 h 12"/>
                  <a:gd name="T26" fmla="*/ 5 w 19"/>
                  <a:gd name="T27" fmla="*/ 5 h 12"/>
                  <a:gd name="T28" fmla="*/ 6 w 19"/>
                  <a:gd name="T29" fmla="*/ 7 h 12"/>
                  <a:gd name="T30" fmla="*/ 8 w 19"/>
                  <a:gd name="T31" fmla="*/ 7 h 12"/>
                  <a:gd name="T32" fmla="*/ 10 w 19"/>
                  <a:gd name="T33" fmla="*/ 7 h 12"/>
                  <a:gd name="T34" fmla="*/ 12 w 19"/>
                  <a:gd name="T35" fmla="*/ 7 h 12"/>
                  <a:gd name="T36" fmla="*/ 14 w 19"/>
                  <a:gd name="T37" fmla="*/ 7 h 12"/>
                  <a:gd name="T38" fmla="*/ 13 w 19"/>
                  <a:gd name="T39" fmla="*/ 5 h 12"/>
                  <a:gd name="T40" fmla="*/ 13 w 19"/>
                  <a:gd name="T41" fmla="*/ 4 h 12"/>
                  <a:gd name="T42" fmla="*/ 15 w 19"/>
                  <a:gd name="T43" fmla="*/ 4 h 12"/>
                  <a:gd name="T44" fmla="*/ 18 w 19"/>
                  <a:gd name="T45" fmla="*/ 4 h 12"/>
                  <a:gd name="T46" fmla="*/ 18 w 19"/>
                  <a:gd name="T47" fmla="*/ 6 h 12"/>
                  <a:gd name="T48" fmla="*/ 19 w 19"/>
                  <a:gd name="T49" fmla="*/ 7 h 12"/>
                  <a:gd name="T50" fmla="*/ 17 w 19"/>
                  <a:gd name="T51" fmla="*/ 7 h 12"/>
                  <a:gd name="T52" fmla="*/ 14 w 19"/>
                  <a:gd name="T53" fmla="*/ 7 h 12"/>
                  <a:gd name="T54" fmla="*/ 14 w 19"/>
                  <a:gd name="T55" fmla="*/ 10 h 12"/>
                  <a:gd name="T56" fmla="*/ 15 w 19"/>
                  <a:gd name="T57" fmla="*/ 12 h 12"/>
                  <a:gd name="T58" fmla="*/ 13 w 19"/>
                  <a:gd name="T59" fmla="*/ 12 h 12"/>
                  <a:gd name="T60" fmla="*/ 11 w 19"/>
                  <a:gd name="T61" fmla="*/ 12 h 12"/>
                  <a:gd name="T62" fmla="*/ 7 w 19"/>
                  <a:gd name="T6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2">
                    <a:moveTo>
                      <a:pt x="7" y="12"/>
                    </a:moveTo>
                    <a:lnTo>
                      <a:pt x="7" y="10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8" name="Freeform 469">
                <a:extLst>
                  <a:ext uri="{FF2B5EF4-FFF2-40B4-BE49-F238E27FC236}">
                    <a16:creationId xmlns:a16="http://schemas.microsoft.com/office/drawing/2014/main" id="{AD575BE5-6CD0-4978-B13B-AAA0D59CE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55"/>
                <a:ext cx="0" cy="0"/>
              </a:xfrm>
              <a:custGeom>
                <a:avLst/>
                <a:gdLst>
                  <a:gd name="T0" fmla="*/ 4 w 13"/>
                  <a:gd name="T1" fmla="*/ 3 h 7"/>
                  <a:gd name="T2" fmla="*/ 5 w 13"/>
                  <a:gd name="T3" fmla="*/ 5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1 w 13"/>
                  <a:gd name="T11" fmla="*/ 5 h 7"/>
                  <a:gd name="T12" fmla="*/ 0 w 13"/>
                  <a:gd name="T13" fmla="*/ 3 h 7"/>
                  <a:gd name="T14" fmla="*/ 2 w 13"/>
                  <a:gd name="T15" fmla="*/ 3 h 7"/>
                  <a:gd name="T16" fmla="*/ 4 w 13"/>
                  <a:gd name="T17" fmla="*/ 3 h 7"/>
                  <a:gd name="T18" fmla="*/ 4 w 13"/>
                  <a:gd name="T19" fmla="*/ 1 h 7"/>
                  <a:gd name="T20" fmla="*/ 3 w 13"/>
                  <a:gd name="T21" fmla="*/ 0 h 7"/>
                  <a:gd name="T22" fmla="*/ 5 w 13"/>
                  <a:gd name="T23" fmla="*/ 0 h 7"/>
                  <a:gd name="T24" fmla="*/ 7 w 13"/>
                  <a:gd name="T25" fmla="*/ 0 h 7"/>
                  <a:gd name="T26" fmla="*/ 10 w 13"/>
                  <a:gd name="T27" fmla="*/ 0 h 7"/>
                  <a:gd name="T28" fmla="*/ 12 w 13"/>
                  <a:gd name="T29" fmla="*/ 0 h 7"/>
                  <a:gd name="T30" fmla="*/ 12 w 13"/>
                  <a:gd name="T31" fmla="*/ 2 h 7"/>
                  <a:gd name="T32" fmla="*/ 13 w 13"/>
                  <a:gd name="T33" fmla="*/ 4 h 7"/>
                  <a:gd name="T34" fmla="*/ 11 w 13"/>
                  <a:gd name="T35" fmla="*/ 4 h 7"/>
                  <a:gd name="T36" fmla="*/ 9 w 13"/>
                  <a:gd name="T37" fmla="*/ 3 h 7"/>
                  <a:gd name="T38" fmla="*/ 6 w 13"/>
                  <a:gd name="T39" fmla="*/ 3 h 7"/>
                  <a:gd name="T40" fmla="*/ 4 w 13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3"/>
                    </a:move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9" name="Freeform 470">
                <a:extLst>
                  <a:ext uri="{FF2B5EF4-FFF2-40B4-BE49-F238E27FC236}">
                    <a16:creationId xmlns:a16="http://schemas.microsoft.com/office/drawing/2014/main" id="{89668347-EA10-474E-9749-C6B807C60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850"/>
                <a:ext cx="1" cy="1"/>
              </a:xfrm>
              <a:custGeom>
                <a:avLst/>
                <a:gdLst>
                  <a:gd name="T0" fmla="*/ 5 w 13"/>
                  <a:gd name="T1" fmla="*/ 5 h 13"/>
                  <a:gd name="T2" fmla="*/ 7 w 13"/>
                  <a:gd name="T3" fmla="*/ 5 h 13"/>
                  <a:gd name="T4" fmla="*/ 9 w 13"/>
                  <a:gd name="T5" fmla="*/ 5 h 13"/>
                  <a:gd name="T6" fmla="*/ 8 w 13"/>
                  <a:gd name="T7" fmla="*/ 3 h 13"/>
                  <a:gd name="T8" fmla="*/ 8 w 13"/>
                  <a:gd name="T9" fmla="*/ 1 h 13"/>
                  <a:gd name="T10" fmla="*/ 10 w 13"/>
                  <a:gd name="T11" fmla="*/ 1 h 13"/>
                  <a:gd name="T12" fmla="*/ 12 w 13"/>
                  <a:gd name="T13" fmla="*/ 1 h 13"/>
                  <a:gd name="T14" fmla="*/ 12 w 13"/>
                  <a:gd name="T15" fmla="*/ 3 h 13"/>
                  <a:gd name="T16" fmla="*/ 13 w 13"/>
                  <a:gd name="T17" fmla="*/ 6 h 13"/>
                  <a:gd name="T18" fmla="*/ 11 w 13"/>
                  <a:gd name="T19" fmla="*/ 6 h 13"/>
                  <a:gd name="T20" fmla="*/ 9 w 13"/>
                  <a:gd name="T21" fmla="*/ 5 h 13"/>
                  <a:gd name="T22" fmla="*/ 9 w 13"/>
                  <a:gd name="T23" fmla="*/ 7 h 13"/>
                  <a:gd name="T24" fmla="*/ 10 w 13"/>
                  <a:gd name="T25" fmla="*/ 9 h 13"/>
                  <a:gd name="T26" fmla="*/ 11 w 13"/>
                  <a:gd name="T27" fmla="*/ 13 h 13"/>
                  <a:gd name="T28" fmla="*/ 9 w 13"/>
                  <a:gd name="T29" fmla="*/ 13 h 13"/>
                  <a:gd name="T30" fmla="*/ 7 w 13"/>
                  <a:gd name="T31" fmla="*/ 12 h 13"/>
                  <a:gd name="T32" fmla="*/ 7 w 13"/>
                  <a:gd name="T33" fmla="*/ 11 h 13"/>
                  <a:gd name="T34" fmla="*/ 6 w 13"/>
                  <a:gd name="T35" fmla="*/ 9 h 13"/>
                  <a:gd name="T36" fmla="*/ 6 w 13"/>
                  <a:gd name="T37" fmla="*/ 7 h 13"/>
                  <a:gd name="T38" fmla="*/ 5 w 13"/>
                  <a:gd name="T39" fmla="*/ 5 h 13"/>
                  <a:gd name="T40" fmla="*/ 3 w 13"/>
                  <a:gd name="T41" fmla="*/ 5 h 13"/>
                  <a:gd name="T42" fmla="*/ 1 w 13"/>
                  <a:gd name="T43" fmla="*/ 5 h 13"/>
                  <a:gd name="T44" fmla="*/ 1 w 13"/>
                  <a:gd name="T45" fmla="*/ 2 h 13"/>
                  <a:gd name="T46" fmla="*/ 0 w 13"/>
                  <a:gd name="T47" fmla="*/ 0 h 13"/>
                  <a:gd name="T48" fmla="*/ 2 w 13"/>
                  <a:gd name="T49" fmla="*/ 1 h 13"/>
                  <a:gd name="T50" fmla="*/ 4 w 13"/>
                  <a:gd name="T51" fmla="*/ 1 h 13"/>
                  <a:gd name="T52" fmla="*/ 5 w 13"/>
                  <a:gd name="T53" fmla="*/ 2 h 13"/>
                  <a:gd name="T54" fmla="*/ 5 w 13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3">
                    <a:moveTo>
                      <a:pt x="5" y="5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0" name="Freeform 471">
                <a:extLst>
                  <a:ext uri="{FF2B5EF4-FFF2-40B4-BE49-F238E27FC236}">
                    <a16:creationId xmlns:a16="http://schemas.microsoft.com/office/drawing/2014/main" id="{532FFA0A-60A8-4DD6-9F0B-626A3C187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46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1 w 16"/>
                  <a:gd name="T5" fmla="*/ 12 h 12"/>
                  <a:gd name="T6" fmla="*/ 10 w 16"/>
                  <a:gd name="T7" fmla="*/ 10 h 12"/>
                  <a:gd name="T8" fmla="*/ 10 w 16"/>
                  <a:gd name="T9" fmla="*/ 7 h 12"/>
                  <a:gd name="T10" fmla="*/ 8 w 16"/>
                  <a:gd name="T11" fmla="*/ 7 h 12"/>
                  <a:gd name="T12" fmla="*/ 6 w 16"/>
                  <a:gd name="T13" fmla="*/ 7 h 12"/>
                  <a:gd name="T14" fmla="*/ 5 w 16"/>
                  <a:gd name="T15" fmla="*/ 5 h 12"/>
                  <a:gd name="T16" fmla="*/ 5 w 16"/>
                  <a:gd name="T17" fmla="*/ 3 h 12"/>
                  <a:gd name="T18" fmla="*/ 3 w 16"/>
                  <a:gd name="T19" fmla="*/ 3 h 12"/>
                  <a:gd name="T20" fmla="*/ 1 w 16"/>
                  <a:gd name="T21" fmla="*/ 3 h 12"/>
                  <a:gd name="T22" fmla="*/ 1 w 16"/>
                  <a:gd name="T23" fmla="*/ 1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3 h 12"/>
                  <a:gd name="T34" fmla="*/ 7 w 16"/>
                  <a:gd name="T35" fmla="*/ 3 h 12"/>
                  <a:gd name="T36" fmla="*/ 9 w 16"/>
                  <a:gd name="T37" fmla="*/ 4 h 12"/>
                  <a:gd name="T38" fmla="*/ 9 w 16"/>
                  <a:gd name="T39" fmla="*/ 5 h 12"/>
                  <a:gd name="T40" fmla="*/ 10 w 16"/>
                  <a:gd name="T41" fmla="*/ 7 h 12"/>
                  <a:gd name="T42" fmla="*/ 12 w 16"/>
                  <a:gd name="T43" fmla="*/ 7 h 12"/>
                  <a:gd name="T44" fmla="*/ 15 w 16"/>
                  <a:gd name="T45" fmla="*/ 7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1" name="Freeform 472">
                <a:extLst>
                  <a:ext uri="{FF2B5EF4-FFF2-40B4-BE49-F238E27FC236}">
                    <a16:creationId xmlns:a16="http://schemas.microsoft.com/office/drawing/2014/main" id="{B359B719-3D55-42E7-B449-F353BD89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44"/>
                <a:ext cx="1" cy="0"/>
              </a:xfrm>
              <a:custGeom>
                <a:avLst/>
                <a:gdLst>
                  <a:gd name="T0" fmla="*/ 13 w 14"/>
                  <a:gd name="T1" fmla="*/ 8 h 12"/>
                  <a:gd name="T2" fmla="*/ 13 w 14"/>
                  <a:gd name="T3" fmla="*/ 10 h 12"/>
                  <a:gd name="T4" fmla="*/ 14 w 14"/>
                  <a:gd name="T5" fmla="*/ 12 h 12"/>
                  <a:gd name="T6" fmla="*/ 12 w 14"/>
                  <a:gd name="T7" fmla="*/ 12 h 12"/>
                  <a:gd name="T8" fmla="*/ 10 w 14"/>
                  <a:gd name="T9" fmla="*/ 12 h 12"/>
                  <a:gd name="T10" fmla="*/ 9 w 14"/>
                  <a:gd name="T11" fmla="*/ 10 h 12"/>
                  <a:gd name="T12" fmla="*/ 9 w 14"/>
                  <a:gd name="T13" fmla="*/ 8 h 12"/>
                  <a:gd name="T14" fmla="*/ 7 w 14"/>
                  <a:gd name="T15" fmla="*/ 8 h 12"/>
                  <a:gd name="T16" fmla="*/ 5 w 14"/>
                  <a:gd name="T17" fmla="*/ 8 h 12"/>
                  <a:gd name="T18" fmla="*/ 5 w 14"/>
                  <a:gd name="T19" fmla="*/ 9 h 12"/>
                  <a:gd name="T20" fmla="*/ 6 w 14"/>
                  <a:gd name="T21" fmla="*/ 10 h 12"/>
                  <a:gd name="T22" fmla="*/ 6 w 14"/>
                  <a:gd name="T23" fmla="*/ 11 h 12"/>
                  <a:gd name="T24" fmla="*/ 6 w 14"/>
                  <a:gd name="T25" fmla="*/ 12 h 12"/>
                  <a:gd name="T26" fmla="*/ 3 w 14"/>
                  <a:gd name="T27" fmla="*/ 12 h 12"/>
                  <a:gd name="T28" fmla="*/ 1 w 14"/>
                  <a:gd name="T29" fmla="*/ 11 h 12"/>
                  <a:gd name="T30" fmla="*/ 1 w 14"/>
                  <a:gd name="T31" fmla="*/ 10 h 12"/>
                  <a:gd name="T32" fmla="*/ 0 w 14"/>
                  <a:gd name="T33" fmla="*/ 8 h 12"/>
                  <a:gd name="T34" fmla="*/ 2 w 14"/>
                  <a:gd name="T35" fmla="*/ 8 h 12"/>
                  <a:gd name="T36" fmla="*/ 5 w 14"/>
                  <a:gd name="T37" fmla="*/ 8 h 12"/>
                  <a:gd name="T38" fmla="*/ 5 w 14"/>
                  <a:gd name="T39" fmla="*/ 5 h 12"/>
                  <a:gd name="T40" fmla="*/ 3 w 14"/>
                  <a:gd name="T41" fmla="*/ 3 h 12"/>
                  <a:gd name="T42" fmla="*/ 2 w 14"/>
                  <a:gd name="T43" fmla="*/ 2 h 12"/>
                  <a:gd name="T44" fmla="*/ 2 w 14"/>
                  <a:gd name="T45" fmla="*/ 0 h 12"/>
                  <a:gd name="T46" fmla="*/ 5 w 14"/>
                  <a:gd name="T47" fmla="*/ 0 h 12"/>
                  <a:gd name="T48" fmla="*/ 7 w 14"/>
                  <a:gd name="T49" fmla="*/ 0 h 12"/>
                  <a:gd name="T50" fmla="*/ 7 w 14"/>
                  <a:gd name="T51" fmla="*/ 2 h 12"/>
                  <a:gd name="T52" fmla="*/ 8 w 14"/>
                  <a:gd name="T53" fmla="*/ 4 h 12"/>
                  <a:gd name="T54" fmla="*/ 8 w 14"/>
                  <a:gd name="T55" fmla="*/ 5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2" name="Freeform 473">
                <a:extLst>
                  <a:ext uri="{FF2B5EF4-FFF2-40B4-BE49-F238E27FC236}">
                    <a16:creationId xmlns:a16="http://schemas.microsoft.com/office/drawing/2014/main" id="{B80778FD-9161-446A-BEC5-AA2D08986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841"/>
                <a:ext cx="1" cy="2"/>
              </a:xfrm>
              <a:custGeom>
                <a:avLst/>
                <a:gdLst>
                  <a:gd name="T0" fmla="*/ 10 w 19"/>
                  <a:gd name="T1" fmla="*/ 23 h 30"/>
                  <a:gd name="T2" fmla="*/ 9 w 19"/>
                  <a:gd name="T3" fmla="*/ 21 h 30"/>
                  <a:gd name="T4" fmla="*/ 9 w 19"/>
                  <a:gd name="T5" fmla="*/ 18 h 30"/>
                  <a:gd name="T6" fmla="*/ 7 w 19"/>
                  <a:gd name="T7" fmla="*/ 18 h 30"/>
                  <a:gd name="T8" fmla="*/ 5 w 19"/>
                  <a:gd name="T9" fmla="*/ 18 h 30"/>
                  <a:gd name="T10" fmla="*/ 3 w 19"/>
                  <a:gd name="T11" fmla="*/ 18 h 30"/>
                  <a:gd name="T12" fmla="*/ 1 w 19"/>
                  <a:gd name="T13" fmla="*/ 18 h 30"/>
                  <a:gd name="T14" fmla="*/ 0 w 19"/>
                  <a:gd name="T15" fmla="*/ 16 h 30"/>
                  <a:gd name="T16" fmla="*/ 0 w 19"/>
                  <a:gd name="T17" fmla="*/ 15 h 30"/>
                  <a:gd name="T18" fmla="*/ 2 w 19"/>
                  <a:gd name="T19" fmla="*/ 15 h 30"/>
                  <a:gd name="T20" fmla="*/ 4 w 19"/>
                  <a:gd name="T21" fmla="*/ 15 h 30"/>
                  <a:gd name="T22" fmla="*/ 3 w 19"/>
                  <a:gd name="T23" fmla="*/ 13 h 30"/>
                  <a:gd name="T24" fmla="*/ 3 w 19"/>
                  <a:gd name="T25" fmla="*/ 11 h 30"/>
                  <a:gd name="T26" fmla="*/ 5 w 19"/>
                  <a:gd name="T27" fmla="*/ 11 h 30"/>
                  <a:gd name="T28" fmla="*/ 7 w 19"/>
                  <a:gd name="T29" fmla="*/ 11 h 30"/>
                  <a:gd name="T30" fmla="*/ 6 w 19"/>
                  <a:gd name="T31" fmla="*/ 9 h 30"/>
                  <a:gd name="T32" fmla="*/ 6 w 19"/>
                  <a:gd name="T33" fmla="*/ 8 h 30"/>
                  <a:gd name="T34" fmla="*/ 8 w 19"/>
                  <a:gd name="T35" fmla="*/ 8 h 30"/>
                  <a:gd name="T36" fmla="*/ 9 w 19"/>
                  <a:gd name="T37" fmla="*/ 8 h 30"/>
                  <a:gd name="T38" fmla="*/ 9 w 19"/>
                  <a:gd name="T39" fmla="*/ 6 h 30"/>
                  <a:gd name="T40" fmla="*/ 8 w 19"/>
                  <a:gd name="T41" fmla="*/ 4 h 30"/>
                  <a:gd name="T42" fmla="*/ 10 w 19"/>
                  <a:gd name="T43" fmla="*/ 4 h 30"/>
                  <a:gd name="T44" fmla="*/ 13 w 19"/>
                  <a:gd name="T45" fmla="*/ 4 h 30"/>
                  <a:gd name="T46" fmla="*/ 13 w 19"/>
                  <a:gd name="T47" fmla="*/ 2 h 30"/>
                  <a:gd name="T48" fmla="*/ 11 w 19"/>
                  <a:gd name="T49" fmla="*/ 0 h 30"/>
                  <a:gd name="T50" fmla="*/ 14 w 19"/>
                  <a:gd name="T51" fmla="*/ 0 h 30"/>
                  <a:gd name="T52" fmla="*/ 16 w 19"/>
                  <a:gd name="T53" fmla="*/ 0 h 30"/>
                  <a:gd name="T54" fmla="*/ 17 w 19"/>
                  <a:gd name="T55" fmla="*/ 2 h 30"/>
                  <a:gd name="T56" fmla="*/ 17 w 19"/>
                  <a:gd name="T57" fmla="*/ 5 h 30"/>
                  <a:gd name="T58" fmla="*/ 19 w 19"/>
                  <a:gd name="T59" fmla="*/ 12 h 30"/>
                  <a:gd name="T60" fmla="*/ 17 w 19"/>
                  <a:gd name="T61" fmla="*/ 12 h 30"/>
                  <a:gd name="T62" fmla="*/ 15 w 19"/>
                  <a:gd name="T63" fmla="*/ 12 h 30"/>
                  <a:gd name="T64" fmla="*/ 15 w 19"/>
                  <a:gd name="T65" fmla="*/ 10 h 30"/>
                  <a:gd name="T66" fmla="*/ 14 w 19"/>
                  <a:gd name="T67" fmla="*/ 8 h 30"/>
                  <a:gd name="T68" fmla="*/ 11 w 19"/>
                  <a:gd name="T69" fmla="*/ 8 h 30"/>
                  <a:gd name="T70" fmla="*/ 9 w 19"/>
                  <a:gd name="T71" fmla="*/ 8 h 30"/>
                  <a:gd name="T72" fmla="*/ 10 w 19"/>
                  <a:gd name="T73" fmla="*/ 10 h 30"/>
                  <a:gd name="T74" fmla="*/ 11 w 19"/>
                  <a:gd name="T75" fmla="*/ 11 h 30"/>
                  <a:gd name="T76" fmla="*/ 9 w 19"/>
                  <a:gd name="T77" fmla="*/ 11 h 30"/>
                  <a:gd name="T78" fmla="*/ 7 w 19"/>
                  <a:gd name="T79" fmla="*/ 11 h 30"/>
                  <a:gd name="T80" fmla="*/ 7 w 19"/>
                  <a:gd name="T81" fmla="*/ 13 h 30"/>
                  <a:gd name="T82" fmla="*/ 8 w 19"/>
                  <a:gd name="T83" fmla="*/ 15 h 30"/>
                  <a:gd name="T84" fmla="*/ 8 w 19"/>
                  <a:gd name="T85" fmla="*/ 17 h 30"/>
                  <a:gd name="T86" fmla="*/ 9 w 19"/>
                  <a:gd name="T87" fmla="*/ 18 h 30"/>
                  <a:gd name="T88" fmla="*/ 11 w 19"/>
                  <a:gd name="T89" fmla="*/ 20 h 30"/>
                  <a:gd name="T90" fmla="*/ 14 w 19"/>
                  <a:gd name="T91" fmla="*/ 20 h 30"/>
                  <a:gd name="T92" fmla="*/ 14 w 19"/>
                  <a:gd name="T93" fmla="*/ 21 h 30"/>
                  <a:gd name="T94" fmla="*/ 15 w 19"/>
                  <a:gd name="T95" fmla="*/ 23 h 30"/>
                  <a:gd name="T96" fmla="*/ 10 w 19"/>
                  <a:gd name="T97" fmla="*/ 23 h 30"/>
                  <a:gd name="T98" fmla="*/ 10 w 19"/>
                  <a:gd name="T99" fmla="*/ 25 h 30"/>
                  <a:gd name="T100" fmla="*/ 11 w 19"/>
                  <a:gd name="T101" fmla="*/ 27 h 30"/>
                  <a:gd name="T102" fmla="*/ 11 w 19"/>
                  <a:gd name="T103" fmla="*/ 29 h 30"/>
                  <a:gd name="T104" fmla="*/ 13 w 19"/>
                  <a:gd name="T105" fmla="*/ 30 h 30"/>
                  <a:gd name="T106" fmla="*/ 10 w 19"/>
                  <a:gd name="T107" fmla="*/ 30 h 30"/>
                  <a:gd name="T108" fmla="*/ 8 w 19"/>
                  <a:gd name="T109" fmla="*/ 30 h 30"/>
                  <a:gd name="T110" fmla="*/ 7 w 19"/>
                  <a:gd name="T111" fmla="*/ 28 h 30"/>
                  <a:gd name="T112" fmla="*/ 7 w 19"/>
                  <a:gd name="T113" fmla="*/ 26 h 30"/>
                  <a:gd name="T114" fmla="*/ 6 w 19"/>
                  <a:gd name="T115" fmla="*/ 25 h 30"/>
                  <a:gd name="T116" fmla="*/ 6 w 19"/>
                  <a:gd name="T117" fmla="*/ 23 h 30"/>
                  <a:gd name="T118" fmla="*/ 8 w 19"/>
                  <a:gd name="T119" fmla="*/ 23 h 30"/>
                  <a:gd name="T120" fmla="*/ 10 w 19"/>
                  <a:gd name="T1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0">
                    <a:moveTo>
                      <a:pt x="10" y="23"/>
                    </a:moveTo>
                    <a:lnTo>
                      <a:pt x="9" y="21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7" y="28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3" name="Freeform 474">
                <a:extLst>
                  <a:ext uri="{FF2B5EF4-FFF2-40B4-BE49-F238E27FC236}">
                    <a16:creationId xmlns:a16="http://schemas.microsoft.com/office/drawing/2014/main" id="{4E51B835-E3DF-4B5C-BD64-B8D303763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833"/>
                <a:ext cx="1" cy="0"/>
              </a:xfrm>
              <a:custGeom>
                <a:avLst/>
                <a:gdLst>
                  <a:gd name="T0" fmla="*/ 15 w 15"/>
                  <a:gd name="T1" fmla="*/ 11 h 11"/>
                  <a:gd name="T2" fmla="*/ 12 w 15"/>
                  <a:gd name="T3" fmla="*/ 11 h 11"/>
                  <a:gd name="T4" fmla="*/ 10 w 15"/>
                  <a:gd name="T5" fmla="*/ 11 h 11"/>
                  <a:gd name="T6" fmla="*/ 8 w 15"/>
                  <a:gd name="T7" fmla="*/ 11 h 11"/>
                  <a:gd name="T8" fmla="*/ 7 w 15"/>
                  <a:gd name="T9" fmla="*/ 9 h 11"/>
                  <a:gd name="T10" fmla="*/ 7 w 15"/>
                  <a:gd name="T11" fmla="*/ 8 h 11"/>
                  <a:gd name="T12" fmla="*/ 6 w 15"/>
                  <a:gd name="T13" fmla="*/ 6 h 11"/>
                  <a:gd name="T14" fmla="*/ 5 w 15"/>
                  <a:gd name="T15" fmla="*/ 4 h 11"/>
                  <a:gd name="T16" fmla="*/ 2 w 15"/>
                  <a:gd name="T17" fmla="*/ 4 h 11"/>
                  <a:gd name="T18" fmla="*/ 1 w 15"/>
                  <a:gd name="T19" fmla="*/ 4 h 11"/>
                  <a:gd name="T20" fmla="*/ 0 w 15"/>
                  <a:gd name="T21" fmla="*/ 2 h 11"/>
                  <a:gd name="T22" fmla="*/ 0 w 15"/>
                  <a:gd name="T23" fmla="*/ 0 h 11"/>
                  <a:gd name="T24" fmla="*/ 1 w 15"/>
                  <a:gd name="T25" fmla="*/ 0 h 11"/>
                  <a:gd name="T26" fmla="*/ 4 w 15"/>
                  <a:gd name="T27" fmla="*/ 0 h 11"/>
                  <a:gd name="T28" fmla="*/ 5 w 15"/>
                  <a:gd name="T29" fmla="*/ 2 h 11"/>
                  <a:gd name="T30" fmla="*/ 5 w 15"/>
                  <a:gd name="T31" fmla="*/ 4 h 11"/>
                  <a:gd name="T32" fmla="*/ 7 w 15"/>
                  <a:gd name="T33" fmla="*/ 4 h 11"/>
                  <a:gd name="T34" fmla="*/ 9 w 15"/>
                  <a:gd name="T35" fmla="*/ 4 h 11"/>
                  <a:gd name="T36" fmla="*/ 11 w 15"/>
                  <a:gd name="T37" fmla="*/ 4 h 11"/>
                  <a:gd name="T38" fmla="*/ 13 w 15"/>
                  <a:gd name="T39" fmla="*/ 4 h 11"/>
                  <a:gd name="T40" fmla="*/ 14 w 15"/>
                  <a:gd name="T41" fmla="*/ 6 h 11"/>
                  <a:gd name="T42" fmla="*/ 14 w 15"/>
                  <a:gd name="T43" fmla="*/ 8 h 11"/>
                  <a:gd name="T44" fmla="*/ 15 w 15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1">
                    <a:moveTo>
                      <a:pt x="15" y="11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4" name="Freeform 475">
                <a:extLst>
                  <a:ext uri="{FF2B5EF4-FFF2-40B4-BE49-F238E27FC236}">
                    <a16:creationId xmlns:a16="http://schemas.microsoft.com/office/drawing/2014/main" id="{E4FD695B-CB17-4DF7-85C2-9D0F1453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30"/>
                <a:ext cx="1" cy="1"/>
              </a:xfrm>
              <a:custGeom>
                <a:avLst/>
                <a:gdLst>
                  <a:gd name="T0" fmla="*/ 1 w 15"/>
                  <a:gd name="T1" fmla="*/ 11 h 15"/>
                  <a:gd name="T2" fmla="*/ 0 w 15"/>
                  <a:gd name="T3" fmla="*/ 10 h 15"/>
                  <a:gd name="T4" fmla="*/ 0 w 15"/>
                  <a:gd name="T5" fmla="*/ 8 h 15"/>
                  <a:gd name="T6" fmla="*/ 1 w 15"/>
                  <a:gd name="T7" fmla="*/ 8 h 15"/>
                  <a:gd name="T8" fmla="*/ 4 w 15"/>
                  <a:gd name="T9" fmla="*/ 8 h 15"/>
                  <a:gd name="T10" fmla="*/ 6 w 15"/>
                  <a:gd name="T11" fmla="*/ 8 h 15"/>
                  <a:gd name="T12" fmla="*/ 8 w 15"/>
                  <a:gd name="T13" fmla="*/ 8 h 15"/>
                  <a:gd name="T14" fmla="*/ 8 w 15"/>
                  <a:gd name="T15" fmla="*/ 6 h 15"/>
                  <a:gd name="T16" fmla="*/ 7 w 15"/>
                  <a:gd name="T17" fmla="*/ 3 h 15"/>
                  <a:gd name="T18" fmla="*/ 9 w 15"/>
                  <a:gd name="T19" fmla="*/ 3 h 15"/>
                  <a:gd name="T20" fmla="*/ 11 w 15"/>
                  <a:gd name="T21" fmla="*/ 5 h 15"/>
                  <a:gd name="T22" fmla="*/ 10 w 15"/>
                  <a:gd name="T23" fmla="*/ 2 h 15"/>
                  <a:gd name="T24" fmla="*/ 10 w 15"/>
                  <a:gd name="T25" fmla="*/ 0 h 15"/>
                  <a:gd name="T26" fmla="*/ 12 w 15"/>
                  <a:gd name="T27" fmla="*/ 0 h 15"/>
                  <a:gd name="T28" fmla="*/ 14 w 15"/>
                  <a:gd name="T29" fmla="*/ 0 h 15"/>
                  <a:gd name="T30" fmla="*/ 14 w 15"/>
                  <a:gd name="T31" fmla="*/ 2 h 15"/>
                  <a:gd name="T32" fmla="*/ 15 w 15"/>
                  <a:gd name="T33" fmla="*/ 5 h 15"/>
                  <a:gd name="T34" fmla="*/ 13 w 15"/>
                  <a:gd name="T35" fmla="*/ 5 h 15"/>
                  <a:gd name="T36" fmla="*/ 11 w 15"/>
                  <a:gd name="T37" fmla="*/ 5 h 15"/>
                  <a:gd name="T38" fmla="*/ 12 w 15"/>
                  <a:gd name="T39" fmla="*/ 6 h 15"/>
                  <a:gd name="T40" fmla="*/ 12 w 15"/>
                  <a:gd name="T41" fmla="*/ 8 h 15"/>
                  <a:gd name="T42" fmla="*/ 10 w 15"/>
                  <a:gd name="T43" fmla="*/ 8 h 15"/>
                  <a:gd name="T44" fmla="*/ 8 w 15"/>
                  <a:gd name="T45" fmla="*/ 8 h 15"/>
                  <a:gd name="T46" fmla="*/ 9 w 15"/>
                  <a:gd name="T47" fmla="*/ 10 h 15"/>
                  <a:gd name="T48" fmla="*/ 9 w 15"/>
                  <a:gd name="T49" fmla="*/ 12 h 15"/>
                  <a:gd name="T50" fmla="*/ 7 w 15"/>
                  <a:gd name="T51" fmla="*/ 11 h 15"/>
                  <a:gd name="T52" fmla="*/ 6 w 15"/>
                  <a:gd name="T53" fmla="*/ 11 h 15"/>
                  <a:gd name="T54" fmla="*/ 6 w 15"/>
                  <a:gd name="T55" fmla="*/ 13 h 15"/>
                  <a:gd name="T56" fmla="*/ 7 w 15"/>
                  <a:gd name="T57" fmla="*/ 15 h 15"/>
                  <a:gd name="T58" fmla="*/ 5 w 15"/>
                  <a:gd name="T59" fmla="*/ 15 h 15"/>
                  <a:gd name="T60" fmla="*/ 3 w 15"/>
                  <a:gd name="T61" fmla="*/ 15 h 15"/>
                  <a:gd name="T62" fmla="*/ 1 w 15"/>
                  <a:gd name="T63" fmla="*/ 13 h 15"/>
                  <a:gd name="T64" fmla="*/ 1 w 15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" y="11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5" name="Freeform 476">
                <a:extLst>
                  <a:ext uri="{FF2B5EF4-FFF2-40B4-BE49-F238E27FC236}">
                    <a16:creationId xmlns:a16="http://schemas.microsoft.com/office/drawing/2014/main" id="{9A3788A6-E8B9-432C-B8EA-9A4B7F9DA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829"/>
                <a:ext cx="1" cy="2"/>
              </a:xfrm>
              <a:custGeom>
                <a:avLst/>
                <a:gdLst>
                  <a:gd name="T0" fmla="*/ 6 w 15"/>
                  <a:gd name="T1" fmla="*/ 19 h 19"/>
                  <a:gd name="T2" fmla="*/ 5 w 15"/>
                  <a:gd name="T3" fmla="*/ 18 h 19"/>
                  <a:gd name="T4" fmla="*/ 5 w 15"/>
                  <a:gd name="T5" fmla="*/ 16 h 19"/>
                  <a:gd name="T6" fmla="*/ 3 w 15"/>
                  <a:gd name="T7" fmla="*/ 13 h 19"/>
                  <a:gd name="T8" fmla="*/ 3 w 15"/>
                  <a:gd name="T9" fmla="*/ 11 h 19"/>
                  <a:gd name="T10" fmla="*/ 2 w 15"/>
                  <a:gd name="T11" fmla="*/ 8 h 19"/>
                  <a:gd name="T12" fmla="*/ 1 w 15"/>
                  <a:gd name="T13" fmla="*/ 6 h 19"/>
                  <a:gd name="T14" fmla="*/ 0 w 15"/>
                  <a:gd name="T15" fmla="*/ 4 h 19"/>
                  <a:gd name="T16" fmla="*/ 2 w 15"/>
                  <a:gd name="T17" fmla="*/ 4 h 19"/>
                  <a:gd name="T18" fmla="*/ 5 w 15"/>
                  <a:gd name="T19" fmla="*/ 4 h 19"/>
                  <a:gd name="T20" fmla="*/ 5 w 15"/>
                  <a:gd name="T21" fmla="*/ 2 h 19"/>
                  <a:gd name="T22" fmla="*/ 3 w 15"/>
                  <a:gd name="T23" fmla="*/ 1 h 19"/>
                  <a:gd name="T24" fmla="*/ 6 w 15"/>
                  <a:gd name="T25" fmla="*/ 0 h 19"/>
                  <a:gd name="T26" fmla="*/ 8 w 15"/>
                  <a:gd name="T27" fmla="*/ 1 h 19"/>
                  <a:gd name="T28" fmla="*/ 9 w 15"/>
                  <a:gd name="T29" fmla="*/ 2 h 19"/>
                  <a:gd name="T30" fmla="*/ 9 w 15"/>
                  <a:gd name="T31" fmla="*/ 4 h 19"/>
                  <a:gd name="T32" fmla="*/ 11 w 15"/>
                  <a:gd name="T33" fmla="*/ 4 h 19"/>
                  <a:gd name="T34" fmla="*/ 13 w 15"/>
                  <a:gd name="T35" fmla="*/ 4 h 19"/>
                  <a:gd name="T36" fmla="*/ 14 w 15"/>
                  <a:gd name="T37" fmla="*/ 6 h 19"/>
                  <a:gd name="T38" fmla="*/ 14 w 15"/>
                  <a:gd name="T39" fmla="*/ 8 h 19"/>
                  <a:gd name="T40" fmla="*/ 15 w 15"/>
                  <a:gd name="T41" fmla="*/ 12 h 19"/>
                  <a:gd name="T42" fmla="*/ 13 w 15"/>
                  <a:gd name="T43" fmla="*/ 11 h 19"/>
                  <a:gd name="T44" fmla="*/ 11 w 15"/>
                  <a:gd name="T45" fmla="*/ 11 h 19"/>
                  <a:gd name="T46" fmla="*/ 11 w 15"/>
                  <a:gd name="T47" fmla="*/ 10 h 19"/>
                  <a:gd name="T48" fmla="*/ 10 w 15"/>
                  <a:gd name="T49" fmla="*/ 8 h 19"/>
                  <a:gd name="T50" fmla="*/ 10 w 15"/>
                  <a:gd name="T51" fmla="*/ 6 h 19"/>
                  <a:gd name="T52" fmla="*/ 9 w 15"/>
                  <a:gd name="T53" fmla="*/ 4 h 19"/>
                  <a:gd name="T54" fmla="*/ 7 w 15"/>
                  <a:gd name="T55" fmla="*/ 4 h 19"/>
                  <a:gd name="T56" fmla="*/ 5 w 15"/>
                  <a:gd name="T57" fmla="*/ 4 h 19"/>
                  <a:gd name="T58" fmla="*/ 8 w 15"/>
                  <a:gd name="T59" fmla="*/ 11 h 19"/>
                  <a:gd name="T60" fmla="*/ 9 w 15"/>
                  <a:gd name="T61" fmla="*/ 16 h 19"/>
                  <a:gd name="T62" fmla="*/ 9 w 15"/>
                  <a:gd name="T63" fmla="*/ 18 h 19"/>
                  <a:gd name="T64" fmla="*/ 10 w 15"/>
                  <a:gd name="T65" fmla="*/ 19 h 19"/>
                  <a:gd name="T66" fmla="*/ 8 w 15"/>
                  <a:gd name="T67" fmla="*/ 19 h 19"/>
                  <a:gd name="T68" fmla="*/ 6 w 15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9">
                    <a:moveTo>
                      <a:pt x="6" y="19"/>
                    </a:moveTo>
                    <a:lnTo>
                      <a:pt x="5" y="18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2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8" y="11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6" name="Freeform 477">
                <a:extLst>
                  <a:ext uri="{FF2B5EF4-FFF2-40B4-BE49-F238E27FC236}">
                    <a16:creationId xmlns:a16="http://schemas.microsoft.com/office/drawing/2014/main" id="{2624158F-CFB3-4D14-BE05-39BCE2C01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29"/>
                <a:ext cx="0" cy="0"/>
              </a:xfrm>
              <a:custGeom>
                <a:avLst/>
                <a:gdLst>
                  <a:gd name="T0" fmla="*/ 8 w 12"/>
                  <a:gd name="T1" fmla="*/ 4 h 8"/>
                  <a:gd name="T2" fmla="*/ 9 w 12"/>
                  <a:gd name="T3" fmla="*/ 6 h 8"/>
                  <a:gd name="T4" fmla="*/ 9 w 12"/>
                  <a:gd name="T5" fmla="*/ 7 h 8"/>
                  <a:gd name="T6" fmla="*/ 8 w 12"/>
                  <a:gd name="T7" fmla="*/ 8 h 8"/>
                  <a:gd name="T8" fmla="*/ 5 w 12"/>
                  <a:gd name="T9" fmla="*/ 7 h 8"/>
                  <a:gd name="T10" fmla="*/ 3 w 12"/>
                  <a:gd name="T11" fmla="*/ 7 h 8"/>
                  <a:gd name="T12" fmla="*/ 1 w 12"/>
                  <a:gd name="T13" fmla="*/ 7 h 8"/>
                  <a:gd name="T14" fmla="*/ 0 w 12"/>
                  <a:gd name="T15" fmla="*/ 5 h 8"/>
                  <a:gd name="T16" fmla="*/ 0 w 12"/>
                  <a:gd name="T17" fmla="*/ 4 h 8"/>
                  <a:gd name="T18" fmla="*/ 2 w 12"/>
                  <a:gd name="T19" fmla="*/ 4 h 8"/>
                  <a:gd name="T20" fmla="*/ 3 w 12"/>
                  <a:gd name="T21" fmla="*/ 4 h 8"/>
                  <a:gd name="T22" fmla="*/ 5 w 12"/>
                  <a:gd name="T23" fmla="*/ 4 h 8"/>
                  <a:gd name="T24" fmla="*/ 8 w 12"/>
                  <a:gd name="T25" fmla="*/ 4 h 8"/>
                  <a:gd name="T26" fmla="*/ 8 w 12"/>
                  <a:gd name="T27" fmla="*/ 2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7" name="Freeform 478">
                <a:extLst>
                  <a:ext uri="{FF2B5EF4-FFF2-40B4-BE49-F238E27FC236}">
                    <a16:creationId xmlns:a16="http://schemas.microsoft.com/office/drawing/2014/main" id="{C4DF9DB5-20F8-4EBE-B1DE-240E6475B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27"/>
                <a:ext cx="1" cy="1"/>
              </a:xfrm>
              <a:custGeom>
                <a:avLst/>
                <a:gdLst>
                  <a:gd name="T0" fmla="*/ 5 w 19"/>
                  <a:gd name="T1" fmla="*/ 11 h 15"/>
                  <a:gd name="T2" fmla="*/ 3 w 19"/>
                  <a:gd name="T3" fmla="*/ 11 h 15"/>
                  <a:gd name="T4" fmla="*/ 2 w 19"/>
                  <a:gd name="T5" fmla="*/ 11 h 15"/>
                  <a:gd name="T6" fmla="*/ 1 w 19"/>
                  <a:gd name="T7" fmla="*/ 9 h 15"/>
                  <a:gd name="T8" fmla="*/ 0 w 19"/>
                  <a:gd name="T9" fmla="*/ 8 h 15"/>
                  <a:gd name="T10" fmla="*/ 2 w 19"/>
                  <a:gd name="T11" fmla="*/ 8 h 15"/>
                  <a:gd name="T12" fmla="*/ 4 w 19"/>
                  <a:gd name="T13" fmla="*/ 8 h 15"/>
                  <a:gd name="T14" fmla="*/ 4 w 19"/>
                  <a:gd name="T15" fmla="*/ 6 h 15"/>
                  <a:gd name="T16" fmla="*/ 3 w 19"/>
                  <a:gd name="T17" fmla="*/ 4 h 15"/>
                  <a:gd name="T18" fmla="*/ 2 w 19"/>
                  <a:gd name="T19" fmla="*/ 0 h 15"/>
                  <a:gd name="T20" fmla="*/ 4 w 19"/>
                  <a:gd name="T21" fmla="*/ 0 h 15"/>
                  <a:gd name="T22" fmla="*/ 6 w 19"/>
                  <a:gd name="T23" fmla="*/ 0 h 15"/>
                  <a:gd name="T24" fmla="*/ 6 w 19"/>
                  <a:gd name="T25" fmla="*/ 1 h 15"/>
                  <a:gd name="T26" fmla="*/ 7 w 19"/>
                  <a:gd name="T27" fmla="*/ 4 h 15"/>
                  <a:gd name="T28" fmla="*/ 8 w 19"/>
                  <a:gd name="T29" fmla="*/ 6 h 15"/>
                  <a:gd name="T30" fmla="*/ 8 w 19"/>
                  <a:gd name="T31" fmla="*/ 8 h 15"/>
                  <a:gd name="T32" fmla="*/ 10 w 19"/>
                  <a:gd name="T33" fmla="*/ 8 h 15"/>
                  <a:gd name="T34" fmla="*/ 12 w 19"/>
                  <a:gd name="T35" fmla="*/ 8 h 15"/>
                  <a:gd name="T36" fmla="*/ 13 w 19"/>
                  <a:gd name="T37" fmla="*/ 10 h 15"/>
                  <a:gd name="T38" fmla="*/ 13 w 19"/>
                  <a:gd name="T39" fmla="*/ 12 h 15"/>
                  <a:gd name="T40" fmla="*/ 16 w 19"/>
                  <a:gd name="T41" fmla="*/ 12 h 15"/>
                  <a:gd name="T42" fmla="*/ 18 w 19"/>
                  <a:gd name="T43" fmla="*/ 12 h 15"/>
                  <a:gd name="T44" fmla="*/ 19 w 19"/>
                  <a:gd name="T45" fmla="*/ 13 h 15"/>
                  <a:gd name="T46" fmla="*/ 19 w 19"/>
                  <a:gd name="T47" fmla="*/ 15 h 15"/>
                  <a:gd name="T48" fmla="*/ 17 w 19"/>
                  <a:gd name="T49" fmla="*/ 15 h 15"/>
                  <a:gd name="T50" fmla="*/ 15 w 19"/>
                  <a:gd name="T51" fmla="*/ 15 h 15"/>
                  <a:gd name="T52" fmla="*/ 15 w 19"/>
                  <a:gd name="T53" fmla="*/ 13 h 15"/>
                  <a:gd name="T54" fmla="*/ 13 w 19"/>
                  <a:gd name="T55" fmla="*/ 12 h 15"/>
                  <a:gd name="T56" fmla="*/ 11 w 19"/>
                  <a:gd name="T57" fmla="*/ 11 h 15"/>
                  <a:gd name="T58" fmla="*/ 9 w 19"/>
                  <a:gd name="T59" fmla="*/ 11 h 15"/>
                  <a:gd name="T60" fmla="*/ 9 w 19"/>
                  <a:gd name="T61" fmla="*/ 10 h 15"/>
                  <a:gd name="T62" fmla="*/ 8 w 19"/>
                  <a:gd name="T63" fmla="*/ 8 h 15"/>
                  <a:gd name="T64" fmla="*/ 6 w 19"/>
                  <a:gd name="T65" fmla="*/ 8 h 15"/>
                  <a:gd name="T66" fmla="*/ 4 w 19"/>
                  <a:gd name="T67" fmla="*/ 8 h 15"/>
                  <a:gd name="T68" fmla="*/ 5 w 19"/>
                  <a:gd name="T69" fmla="*/ 9 h 15"/>
                  <a:gd name="T70" fmla="*/ 5 w 19"/>
                  <a:gd name="T7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5">
                    <a:moveTo>
                      <a:pt x="5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8" name="Freeform 479">
                <a:extLst>
                  <a:ext uri="{FF2B5EF4-FFF2-40B4-BE49-F238E27FC236}">
                    <a16:creationId xmlns:a16="http://schemas.microsoft.com/office/drawing/2014/main" id="{A5C66BB9-4976-467D-BA1B-20EBB1DFC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26"/>
                <a:ext cx="1" cy="1"/>
              </a:xfrm>
              <a:custGeom>
                <a:avLst/>
                <a:gdLst>
                  <a:gd name="T0" fmla="*/ 6 w 12"/>
                  <a:gd name="T1" fmla="*/ 15 h 15"/>
                  <a:gd name="T2" fmla="*/ 4 w 12"/>
                  <a:gd name="T3" fmla="*/ 15 h 15"/>
                  <a:gd name="T4" fmla="*/ 2 w 12"/>
                  <a:gd name="T5" fmla="*/ 15 h 15"/>
                  <a:gd name="T6" fmla="*/ 1 w 12"/>
                  <a:gd name="T7" fmla="*/ 13 h 15"/>
                  <a:gd name="T8" fmla="*/ 0 w 12"/>
                  <a:gd name="T9" fmla="*/ 11 h 15"/>
                  <a:gd name="T10" fmla="*/ 2 w 12"/>
                  <a:gd name="T11" fmla="*/ 12 h 15"/>
                  <a:gd name="T12" fmla="*/ 5 w 12"/>
                  <a:gd name="T13" fmla="*/ 12 h 15"/>
                  <a:gd name="T14" fmla="*/ 5 w 12"/>
                  <a:gd name="T15" fmla="*/ 10 h 15"/>
                  <a:gd name="T16" fmla="*/ 4 w 12"/>
                  <a:gd name="T17" fmla="*/ 8 h 15"/>
                  <a:gd name="T18" fmla="*/ 2 w 12"/>
                  <a:gd name="T19" fmla="*/ 3 h 15"/>
                  <a:gd name="T20" fmla="*/ 1 w 12"/>
                  <a:gd name="T21" fmla="*/ 0 h 15"/>
                  <a:gd name="T22" fmla="*/ 10 w 12"/>
                  <a:gd name="T23" fmla="*/ 0 h 15"/>
                  <a:gd name="T24" fmla="*/ 11 w 12"/>
                  <a:gd name="T25" fmla="*/ 5 h 15"/>
                  <a:gd name="T26" fmla="*/ 12 w 12"/>
                  <a:gd name="T27" fmla="*/ 6 h 15"/>
                  <a:gd name="T28" fmla="*/ 12 w 12"/>
                  <a:gd name="T29" fmla="*/ 8 h 15"/>
                  <a:gd name="T30" fmla="*/ 10 w 12"/>
                  <a:gd name="T31" fmla="*/ 8 h 15"/>
                  <a:gd name="T32" fmla="*/ 8 w 12"/>
                  <a:gd name="T33" fmla="*/ 8 h 15"/>
                  <a:gd name="T34" fmla="*/ 9 w 12"/>
                  <a:gd name="T35" fmla="*/ 10 h 15"/>
                  <a:gd name="T36" fmla="*/ 9 w 12"/>
                  <a:gd name="T37" fmla="*/ 12 h 15"/>
                  <a:gd name="T38" fmla="*/ 7 w 12"/>
                  <a:gd name="T39" fmla="*/ 12 h 15"/>
                  <a:gd name="T40" fmla="*/ 5 w 12"/>
                  <a:gd name="T41" fmla="*/ 12 h 15"/>
                  <a:gd name="T42" fmla="*/ 6 w 12"/>
                  <a:gd name="T43" fmla="*/ 13 h 15"/>
                  <a:gd name="T44" fmla="*/ 6 w 12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5">
                    <a:moveTo>
                      <a:pt x="6" y="15"/>
                    </a:moveTo>
                    <a:lnTo>
                      <a:pt x="4" y="15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10" y="0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9" name="Freeform 480">
                <a:extLst>
                  <a:ext uri="{FF2B5EF4-FFF2-40B4-BE49-F238E27FC236}">
                    <a16:creationId xmlns:a16="http://schemas.microsoft.com/office/drawing/2014/main" id="{09A7898E-761F-4EEE-92CB-E3BD0A884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826"/>
                <a:ext cx="0" cy="1"/>
              </a:xfrm>
              <a:custGeom>
                <a:avLst/>
                <a:gdLst>
                  <a:gd name="T0" fmla="*/ 4 w 9"/>
                  <a:gd name="T1" fmla="*/ 4 h 16"/>
                  <a:gd name="T2" fmla="*/ 5 w 9"/>
                  <a:gd name="T3" fmla="*/ 6 h 16"/>
                  <a:gd name="T4" fmla="*/ 5 w 9"/>
                  <a:gd name="T5" fmla="*/ 8 h 16"/>
                  <a:gd name="T6" fmla="*/ 6 w 9"/>
                  <a:gd name="T7" fmla="*/ 9 h 16"/>
                  <a:gd name="T8" fmla="*/ 7 w 9"/>
                  <a:gd name="T9" fmla="*/ 11 h 16"/>
                  <a:gd name="T10" fmla="*/ 7 w 9"/>
                  <a:gd name="T11" fmla="*/ 14 h 16"/>
                  <a:gd name="T12" fmla="*/ 9 w 9"/>
                  <a:gd name="T13" fmla="*/ 16 h 16"/>
                  <a:gd name="T14" fmla="*/ 6 w 9"/>
                  <a:gd name="T15" fmla="*/ 16 h 16"/>
                  <a:gd name="T16" fmla="*/ 4 w 9"/>
                  <a:gd name="T17" fmla="*/ 16 h 16"/>
                  <a:gd name="T18" fmla="*/ 3 w 9"/>
                  <a:gd name="T19" fmla="*/ 14 h 16"/>
                  <a:gd name="T20" fmla="*/ 3 w 9"/>
                  <a:gd name="T21" fmla="*/ 11 h 16"/>
                  <a:gd name="T22" fmla="*/ 2 w 9"/>
                  <a:gd name="T23" fmla="*/ 9 h 16"/>
                  <a:gd name="T24" fmla="*/ 2 w 9"/>
                  <a:gd name="T25" fmla="*/ 7 h 16"/>
                  <a:gd name="T26" fmla="*/ 1 w 9"/>
                  <a:gd name="T27" fmla="*/ 6 h 16"/>
                  <a:gd name="T28" fmla="*/ 0 w 9"/>
                  <a:gd name="T29" fmla="*/ 4 h 16"/>
                  <a:gd name="T30" fmla="*/ 2 w 9"/>
                  <a:gd name="T31" fmla="*/ 4 h 16"/>
                  <a:gd name="T32" fmla="*/ 4 w 9"/>
                  <a:gd name="T33" fmla="*/ 4 h 16"/>
                  <a:gd name="T34" fmla="*/ 4 w 9"/>
                  <a:gd name="T35" fmla="*/ 2 h 16"/>
                  <a:gd name="T36" fmla="*/ 3 w 9"/>
                  <a:gd name="T37" fmla="*/ 0 h 16"/>
                  <a:gd name="T38" fmla="*/ 5 w 9"/>
                  <a:gd name="T39" fmla="*/ 0 h 16"/>
                  <a:gd name="T40" fmla="*/ 7 w 9"/>
                  <a:gd name="T41" fmla="*/ 0 h 16"/>
                  <a:gd name="T42" fmla="*/ 9 w 9"/>
                  <a:gd name="T43" fmla="*/ 2 h 16"/>
                  <a:gd name="T44" fmla="*/ 9 w 9"/>
                  <a:gd name="T45" fmla="*/ 4 h 16"/>
                  <a:gd name="T46" fmla="*/ 6 w 9"/>
                  <a:gd name="T47" fmla="*/ 4 h 16"/>
                  <a:gd name="T48" fmla="*/ 4 w 9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6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0" name="Freeform 481">
                <a:extLst>
                  <a:ext uri="{FF2B5EF4-FFF2-40B4-BE49-F238E27FC236}">
                    <a16:creationId xmlns:a16="http://schemas.microsoft.com/office/drawing/2014/main" id="{38866497-0E37-4DE7-86F9-C6B4D40CC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21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1 h 11"/>
                  <a:gd name="T6" fmla="*/ 12 w 17"/>
                  <a:gd name="T7" fmla="*/ 9 h 11"/>
                  <a:gd name="T8" fmla="*/ 12 w 17"/>
                  <a:gd name="T9" fmla="*/ 7 h 11"/>
                  <a:gd name="T10" fmla="*/ 10 w 17"/>
                  <a:gd name="T11" fmla="*/ 7 h 11"/>
                  <a:gd name="T12" fmla="*/ 8 w 17"/>
                  <a:gd name="T13" fmla="*/ 7 h 11"/>
                  <a:gd name="T14" fmla="*/ 6 w 17"/>
                  <a:gd name="T15" fmla="*/ 5 h 11"/>
                  <a:gd name="T16" fmla="*/ 5 w 17"/>
                  <a:gd name="T17" fmla="*/ 4 h 11"/>
                  <a:gd name="T18" fmla="*/ 3 w 17"/>
                  <a:gd name="T19" fmla="*/ 4 h 11"/>
                  <a:gd name="T20" fmla="*/ 2 w 17"/>
                  <a:gd name="T21" fmla="*/ 4 h 11"/>
                  <a:gd name="T22" fmla="*/ 1 w 17"/>
                  <a:gd name="T23" fmla="*/ 2 h 11"/>
                  <a:gd name="T24" fmla="*/ 0 w 17"/>
                  <a:gd name="T25" fmla="*/ 0 h 11"/>
                  <a:gd name="T26" fmla="*/ 2 w 17"/>
                  <a:gd name="T27" fmla="*/ 0 h 11"/>
                  <a:gd name="T28" fmla="*/ 4 w 17"/>
                  <a:gd name="T29" fmla="*/ 0 h 11"/>
                  <a:gd name="T30" fmla="*/ 5 w 17"/>
                  <a:gd name="T31" fmla="*/ 2 h 11"/>
                  <a:gd name="T32" fmla="*/ 5 w 17"/>
                  <a:gd name="T33" fmla="*/ 4 h 11"/>
                  <a:gd name="T34" fmla="*/ 8 w 17"/>
                  <a:gd name="T35" fmla="*/ 4 h 11"/>
                  <a:gd name="T36" fmla="*/ 10 w 17"/>
                  <a:gd name="T37" fmla="*/ 4 h 11"/>
                  <a:gd name="T38" fmla="*/ 11 w 17"/>
                  <a:gd name="T39" fmla="*/ 5 h 11"/>
                  <a:gd name="T40" fmla="*/ 12 w 17"/>
                  <a:gd name="T41" fmla="*/ 7 h 11"/>
                  <a:gd name="T42" fmla="*/ 14 w 17"/>
                  <a:gd name="T43" fmla="*/ 7 h 11"/>
                  <a:gd name="T44" fmla="*/ 15 w 17"/>
                  <a:gd name="T45" fmla="*/ 7 h 11"/>
                  <a:gd name="T46" fmla="*/ 16 w 17"/>
                  <a:gd name="T47" fmla="*/ 9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1" name="Freeform 482">
                <a:extLst>
                  <a:ext uri="{FF2B5EF4-FFF2-40B4-BE49-F238E27FC236}">
                    <a16:creationId xmlns:a16="http://schemas.microsoft.com/office/drawing/2014/main" id="{DDA4E917-3C0D-47C1-A1FA-BB5007174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19"/>
                <a:ext cx="1" cy="0"/>
              </a:xfrm>
              <a:custGeom>
                <a:avLst/>
                <a:gdLst>
                  <a:gd name="T0" fmla="*/ 13 w 13"/>
                  <a:gd name="T1" fmla="*/ 12 h 12"/>
                  <a:gd name="T2" fmla="*/ 11 w 13"/>
                  <a:gd name="T3" fmla="*/ 12 h 12"/>
                  <a:gd name="T4" fmla="*/ 9 w 13"/>
                  <a:gd name="T5" fmla="*/ 12 h 12"/>
                  <a:gd name="T6" fmla="*/ 9 w 13"/>
                  <a:gd name="T7" fmla="*/ 10 h 12"/>
                  <a:gd name="T8" fmla="*/ 8 w 13"/>
                  <a:gd name="T9" fmla="*/ 7 h 12"/>
                  <a:gd name="T10" fmla="*/ 6 w 13"/>
                  <a:gd name="T11" fmla="*/ 9 h 12"/>
                  <a:gd name="T12" fmla="*/ 4 w 13"/>
                  <a:gd name="T13" fmla="*/ 9 h 12"/>
                  <a:gd name="T14" fmla="*/ 5 w 13"/>
                  <a:gd name="T15" fmla="*/ 10 h 12"/>
                  <a:gd name="T16" fmla="*/ 6 w 13"/>
                  <a:gd name="T17" fmla="*/ 12 h 12"/>
                  <a:gd name="T18" fmla="*/ 4 w 13"/>
                  <a:gd name="T19" fmla="*/ 12 h 12"/>
                  <a:gd name="T20" fmla="*/ 2 w 13"/>
                  <a:gd name="T21" fmla="*/ 12 h 12"/>
                  <a:gd name="T22" fmla="*/ 1 w 13"/>
                  <a:gd name="T23" fmla="*/ 11 h 12"/>
                  <a:gd name="T24" fmla="*/ 0 w 13"/>
                  <a:gd name="T25" fmla="*/ 9 h 12"/>
                  <a:gd name="T26" fmla="*/ 2 w 13"/>
                  <a:gd name="T27" fmla="*/ 9 h 12"/>
                  <a:gd name="T28" fmla="*/ 4 w 13"/>
                  <a:gd name="T29" fmla="*/ 9 h 12"/>
                  <a:gd name="T30" fmla="*/ 3 w 13"/>
                  <a:gd name="T31" fmla="*/ 6 h 12"/>
                  <a:gd name="T32" fmla="*/ 3 w 13"/>
                  <a:gd name="T33" fmla="*/ 4 h 12"/>
                  <a:gd name="T34" fmla="*/ 5 w 13"/>
                  <a:gd name="T35" fmla="*/ 4 h 12"/>
                  <a:gd name="T36" fmla="*/ 7 w 13"/>
                  <a:gd name="T37" fmla="*/ 4 h 12"/>
                  <a:gd name="T38" fmla="*/ 6 w 13"/>
                  <a:gd name="T39" fmla="*/ 2 h 12"/>
                  <a:gd name="T40" fmla="*/ 5 w 13"/>
                  <a:gd name="T41" fmla="*/ 0 h 12"/>
                  <a:gd name="T42" fmla="*/ 7 w 13"/>
                  <a:gd name="T43" fmla="*/ 0 h 12"/>
                  <a:gd name="T44" fmla="*/ 9 w 13"/>
                  <a:gd name="T45" fmla="*/ 0 h 12"/>
                  <a:gd name="T46" fmla="*/ 10 w 13"/>
                  <a:gd name="T47" fmla="*/ 2 h 12"/>
                  <a:gd name="T48" fmla="*/ 10 w 13"/>
                  <a:gd name="T49" fmla="*/ 4 h 12"/>
                  <a:gd name="T50" fmla="*/ 9 w 13"/>
                  <a:gd name="T51" fmla="*/ 4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7 h 12"/>
                  <a:gd name="T58" fmla="*/ 10 w 13"/>
                  <a:gd name="T59" fmla="*/ 7 h 12"/>
                  <a:gd name="T60" fmla="*/ 12 w 13"/>
                  <a:gd name="T61" fmla="*/ 7 h 12"/>
                  <a:gd name="T62" fmla="*/ 13 w 13"/>
                  <a:gd name="T63" fmla="*/ 10 h 12"/>
                  <a:gd name="T64" fmla="*/ 13 w 13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3" y="10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2" name="Freeform 483">
                <a:extLst>
                  <a:ext uri="{FF2B5EF4-FFF2-40B4-BE49-F238E27FC236}">
                    <a16:creationId xmlns:a16="http://schemas.microsoft.com/office/drawing/2014/main" id="{60EADA47-C613-4E96-8C9A-BF1C9AFBF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16"/>
                <a:ext cx="2" cy="2"/>
              </a:xfrm>
              <a:custGeom>
                <a:avLst/>
                <a:gdLst>
                  <a:gd name="T0" fmla="*/ 14 w 23"/>
                  <a:gd name="T1" fmla="*/ 25 h 25"/>
                  <a:gd name="T2" fmla="*/ 13 w 23"/>
                  <a:gd name="T3" fmla="*/ 22 h 25"/>
                  <a:gd name="T4" fmla="*/ 12 w 23"/>
                  <a:gd name="T5" fmla="*/ 20 h 25"/>
                  <a:gd name="T6" fmla="*/ 11 w 23"/>
                  <a:gd name="T7" fmla="*/ 18 h 25"/>
                  <a:gd name="T8" fmla="*/ 13 w 23"/>
                  <a:gd name="T9" fmla="*/ 18 h 25"/>
                  <a:gd name="T10" fmla="*/ 15 w 23"/>
                  <a:gd name="T11" fmla="*/ 18 h 25"/>
                  <a:gd name="T12" fmla="*/ 14 w 23"/>
                  <a:gd name="T13" fmla="*/ 16 h 25"/>
                  <a:gd name="T14" fmla="*/ 14 w 23"/>
                  <a:gd name="T15" fmla="*/ 14 h 25"/>
                  <a:gd name="T16" fmla="*/ 13 w 23"/>
                  <a:gd name="T17" fmla="*/ 13 h 25"/>
                  <a:gd name="T18" fmla="*/ 12 w 23"/>
                  <a:gd name="T19" fmla="*/ 11 h 25"/>
                  <a:gd name="T20" fmla="*/ 10 w 23"/>
                  <a:gd name="T21" fmla="*/ 11 h 25"/>
                  <a:gd name="T22" fmla="*/ 8 w 23"/>
                  <a:gd name="T23" fmla="*/ 11 h 25"/>
                  <a:gd name="T24" fmla="*/ 7 w 23"/>
                  <a:gd name="T25" fmla="*/ 8 h 25"/>
                  <a:gd name="T26" fmla="*/ 7 w 23"/>
                  <a:gd name="T27" fmla="*/ 7 h 25"/>
                  <a:gd name="T28" fmla="*/ 6 w 23"/>
                  <a:gd name="T29" fmla="*/ 5 h 25"/>
                  <a:gd name="T30" fmla="*/ 5 w 23"/>
                  <a:gd name="T31" fmla="*/ 3 h 25"/>
                  <a:gd name="T32" fmla="*/ 4 w 23"/>
                  <a:gd name="T33" fmla="*/ 3 h 25"/>
                  <a:gd name="T34" fmla="*/ 2 w 23"/>
                  <a:gd name="T35" fmla="*/ 3 h 25"/>
                  <a:gd name="T36" fmla="*/ 1 w 23"/>
                  <a:gd name="T37" fmla="*/ 2 h 25"/>
                  <a:gd name="T38" fmla="*/ 0 w 23"/>
                  <a:gd name="T39" fmla="*/ 0 h 25"/>
                  <a:gd name="T40" fmla="*/ 2 w 23"/>
                  <a:gd name="T41" fmla="*/ 0 h 25"/>
                  <a:gd name="T42" fmla="*/ 4 w 23"/>
                  <a:gd name="T43" fmla="*/ 0 h 25"/>
                  <a:gd name="T44" fmla="*/ 5 w 23"/>
                  <a:gd name="T45" fmla="*/ 2 h 25"/>
                  <a:gd name="T46" fmla="*/ 5 w 23"/>
                  <a:gd name="T47" fmla="*/ 3 h 25"/>
                  <a:gd name="T48" fmla="*/ 7 w 23"/>
                  <a:gd name="T49" fmla="*/ 3 h 25"/>
                  <a:gd name="T50" fmla="*/ 9 w 23"/>
                  <a:gd name="T51" fmla="*/ 3 h 25"/>
                  <a:gd name="T52" fmla="*/ 10 w 23"/>
                  <a:gd name="T53" fmla="*/ 5 h 25"/>
                  <a:gd name="T54" fmla="*/ 11 w 23"/>
                  <a:gd name="T55" fmla="*/ 6 h 25"/>
                  <a:gd name="T56" fmla="*/ 11 w 23"/>
                  <a:gd name="T57" fmla="*/ 8 h 25"/>
                  <a:gd name="T58" fmla="*/ 12 w 23"/>
                  <a:gd name="T59" fmla="*/ 11 h 25"/>
                  <a:gd name="T60" fmla="*/ 14 w 23"/>
                  <a:gd name="T61" fmla="*/ 11 h 25"/>
                  <a:gd name="T62" fmla="*/ 17 w 23"/>
                  <a:gd name="T63" fmla="*/ 11 h 25"/>
                  <a:gd name="T64" fmla="*/ 18 w 23"/>
                  <a:gd name="T65" fmla="*/ 12 h 25"/>
                  <a:gd name="T66" fmla="*/ 18 w 23"/>
                  <a:gd name="T67" fmla="*/ 14 h 25"/>
                  <a:gd name="T68" fmla="*/ 20 w 23"/>
                  <a:gd name="T69" fmla="*/ 18 h 25"/>
                  <a:gd name="T70" fmla="*/ 21 w 23"/>
                  <a:gd name="T71" fmla="*/ 21 h 25"/>
                  <a:gd name="T72" fmla="*/ 23 w 23"/>
                  <a:gd name="T73" fmla="*/ 25 h 25"/>
                  <a:gd name="T74" fmla="*/ 14 w 23"/>
                  <a:gd name="T7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25">
                    <a:moveTo>
                      <a:pt x="14" y="25"/>
                    </a:moveTo>
                    <a:lnTo>
                      <a:pt x="13" y="22"/>
                    </a:lnTo>
                    <a:lnTo>
                      <a:pt x="12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20" y="18"/>
                    </a:lnTo>
                    <a:lnTo>
                      <a:pt x="21" y="21"/>
                    </a:lnTo>
                    <a:lnTo>
                      <a:pt x="23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3" name="Freeform 484">
                <a:extLst>
                  <a:ext uri="{FF2B5EF4-FFF2-40B4-BE49-F238E27FC236}">
                    <a16:creationId xmlns:a16="http://schemas.microsoft.com/office/drawing/2014/main" id="{95D6A47B-A933-40B4-BEAF-26991AEC3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17"/>
                <a:ext cx="0" cy="1"/>
              </a:xfrm>
              <a:custGeom>
                <a:avLst/>
                <a:gdLst>
                  <a:gd name="T0" fmla="*/ 4 w 12"/>
                  <a:gd name="T1" fmla="*/ 4 h 8"/>
                  <a:gd name="T2" fmla="*/ 4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0 w 12"/>
                  <a:gd name="T11" fmla="*/ 6 h 8"/>
                  <a:gd name="T12" fmla="*/ 0 w 12"/>
                  <a:gd name="T13" fmla="*/ 4 h 8"/>
                  <a:gd name="T14" fmla="*/ 2 w 12"/>
                  <a:gd name="T15" fmla="*/ 4 h 8"/>
                  <a:gd name="T16" fmla="*/ 4 w 12"/>
                  <a:gd name="T17" fmla="*/ 4 h 8"/>
                  <a:gd name="T18" fmla="*/ 3 w 12"/>
                  <a:gd name="T19" fmla="*/ 2 h 8"/>
                  <a:gd name="T20" fmla="*/ 2 w 12"/>
                  <a:gd name="T21" fmla="*/ 1 h 8"/>
                  <a:gd name="T22" fmla="*/ 4 w 12"/>
                  <a:gd name="T23" fmla="*/ 0 h 8"/>
                  <a:gd name="T24" fmla="*/ 6 w 12"/>
                  <a:gd name="T25" fmla="*/ 0 h 8"/>
                  <a:gd name="T26" fmla="*/ 9 w 12"/>
                  <a:gd name="T27" fmla="*/ 0 h 8"/>
                  <a:gd name="T28" fmla="*/ 11 w 12"/>
                  <a:gd name="T29" fmla="*/ 0 h 8"/>
                  <a:gd name="T30" fmla="*/ 12 w 12"/>
                  <a:gd name="T31" fmla="*/ 2 h 8"/>
                  <a:gd name="T32" fmla="*/ 12 w 12"/>
                  <a:gd name="T33" fmla="*/ 4 h 8"/>
                  <a:gd name="T34" fmla="*/ 11 w 12"/>
                  <a:gd name="T35" fmla="*/ 4 h 8"/>
                  <a:gd name="T36" fmla="*/ 9 w 12"/>
                  <a:gd name="T37" fmla="*/ 4 h 8"/>
                  <a:gd name="T38" fmla="*/ 6 w 12"/>
                  <a:gd name="T39" fmla="*/ 4 h 8"/>
                  <a:gd name="T40" fmla="*/ 4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4" name="Freeform 485">
                <a:extLst>
                  <a:ext uri="{FF2B5EF4-FFF2-40B4-BE49-F238E27FC236}">
                    <a16:creationId xmlns:a16="http://schemas.microsoft.com/office/drawing/2014/main" id="{E4ECCF65-6660-41D9-9892-CA24FE7A7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12"/>
                <a:ext cx="1" cy="1"/>
              </a:xfrm>
              <a:custGeom>
                <a:avLst/>
                <a:gdLst>
                  <a:gd name="T0" fmla="*/ 5 w 11"/>
                  <a:gd name="T1" fmla="*/ 3 h 12"/>
                  <a:gd name="T2" fmla="*/ 3 w 11"/>
                  <a:gd name="T3" fmla="*/ 4 h 12"/>
                  <a:gd name="T4" fmla="*/ 1 w 11"/>
                  <a:gd name="T5" fmla="*/ 4 h 12"/>
                  <a:gd name="T6" fmla="*/ 0 w 11"/>
                  <a:gd name="T7" fmla="*/ 2 h 12"/>
                  <a:gd name="T8" fmla="*/ 0 w 11"/>
                  <a:gd name="T9" fmla="*/ 0 h 12"/>
                  <a:gd name="T10" fmla="*/ 2 w 11"/>
                  <a:gd name="T11" fmla="*/ 0 h 12"/>
                  <a:gd name="T12" fmla="*/ 4 w 11"/>
                  <a:gd name="T13" fmla="*/ 0 h 12"/>
                  <a:gd name="T14" fmla="*/ 7 w 11"/>
                  <a:gd name="T15" fmla="*/ 0 h 12"/>
                  <a:gd name="T16" fmla="*/ 8 w 11"/>
                  <a:gd name="T17" fmla="*/ 0 h 12"/>
                  <a:gd name="T18" fmla="*/ 9 w 11"/>
                  <a:gd name="T19" fmla="*/ 2 h 12"/>
                  <a:gd name="T20" fmla="*/ 10 w 11"/>
                  <a:gd name="T21" fmla="*/ 3 h 12"/>
                  <a:gd name="T22" fmla="*/ 11 w 11"/>
                  <a:gd name="T23" fmla="*/ 5 h 12"/>
                  <a:gd name="T24" fmla="*/ 11 w 11"/>
                  <a:gd name="T25" fmla="*/ 7 h 12"/>
                  <a:gd name="T26" fmla="*/ 9 w 11"/>
                  <a:gd name="T27" fmla="*/ 7 h 12"/>
                  <a:gd name="T28" fmla="*/ 7 w 11"/>
                  <a:gd name="T29" fmla="*/ 7 h 12"/>
                  <a:gd name="T30" fmla="*/ 8 w 11"/>
                  <a:gd name="T31" fmla="*/ 9 h 12"/>
                  <a:gd name="T32" fmla="*/ 9 w 11"/>
                  <a:gd name="T33" fmla="*/ 11 h 12"/>
                  <a:gd name="T34" fmla="*/ 7 w 11"/>
                  <a:gd name="T35" fmla="*/ 12 h 12"/>
                  <a:gd name="T36" fmla="*/ 4 w 11"/>
                  <a:gd name="T37" fmla="*/ 12 h 12"/>
                  <a:gd name="T38" fmla="*/ 3 w 11"/>
                  <a:gd name="T39" fmla="*/ 9 h 12"/>
                  <a:gd name="T40" fmla="*/ 3 w 11"/>
                  <a:gd name="T41" fmla="*/ 7 h 12"/>
                  <a:gd name="T42" fmla="*/ 5 w 11"/>
                  <a:gd name="T43" fmla="*/ 7 h 12"/>
                  <a:gd name="T44" fmla="*/ 7 w 11"/>
                  <a:gd name="T45" fmla="*/ 7 h 12"/>
                  <a:gd name="T46" fmla="*/ 7 w 11"/>
                  <a:gd name="T47" fmla="*/ 5 h 12"/>
                  <a:gd name="T48" fmla="*/ 5 w 11"/>
                  <a:gd name="T4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5" y="3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5" name="Freeform 486">
                <a:extLst>
                  <a:ext uri="{FF2B5EF4-FFF2-40B4-BE49-F238E27FC236}">
                    <a16:creationId xmlns:a16="http://schemas.microsoft.com/office/drawing/2014/main" id="{299E9CCB-4409-4A8E-B425-14BBCD5DB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12"/>
                <a:ext cx="1" cy="1"/>
              </a:xfrm>
              <a:custGeom>
                <a:avLst/>
                <a:gdLst>
                  <a:gd name="T0" fmla="*/ 6 w 15"/>
                  <a:gd name="T1" fmla="*/ 12 h 16"/>
                  <a:gd name="T2" fmla="*/ 7 w 15"/>
                  <a:gd name="T3" fmla="*/ 14 h 16"/>
                  <a:gd name="T4" fmla="*/ 7 w 15"/>
                  <a:gd name="T5" fmla="*/ 15 h 16"/>
                  <a:gd name="T6" fmla="*/ 5 w 15"/>
                  <a:gd name="T7" fmla="*/ 15 h 16"/>
                  <a:gd name="T8" fmla="*/ 4 w 15"/>
                  <a:gd name="T9" fmla="*/ 16 h 16"/>
                  <a:gd name="T10" fmla="*/ 3 w 15"/>
                  <a:gd name="T11" fmla="*/ 14 h 16"/>
                  <a:gd name="T12" fmla="*/ 1 w 15"/>
                  <a:gd name="T13" fmla="*/ 12 h 16"/>
                  <a:gd name="T14" fmla="*/ 0 w 15"/>
                  <a:gd name="T15" fmla="*/ 10 h 16"/>
                  <a:gd name="T16" fmla="*/ 0 w 15"/>
                  <a:gd name="T17" fmla="*/ 9 h 16"/>
                  <a:gd name="T18" fmla="*/ 3 w 15"/>
                  <a:gd name="T19" fmla="*/ 8 h 16"/>
                  <a:gd name="T20" fmla="*/ 5 w 15"/>
                  <a:gd name="T21" fmla="*/ 8 h 16"/>
                  <a:gd name="T22" fmla="*/ 4 w 15"/>
                  <a:gd name="T23" fmla="*/ 7 h 16"/>
                  <a:gd name="T24" fmla="*/ 3 w 15"/>
                  <a:gd name="T25" fmla="*/ 5 h 16"/>
                  <a:gd name="T26" fmla="*/ 5 w 15"/>
                  <a:gd name="T27" fmla="*/ 5 h 16"/>
                  <a:gd name="T28" fmla="*/ 7 w 15"/>
                  <a:gd name="T29" fmla="*/ 5 h 16"/>
                  <a:gd name="T30" fmla="*/ 9 w 15"/>
                  <a:gd name="T31" fmla="*/ 5 h 16"/>
                  <a:gd name="T32" fmla="*/ 11 w 15"/>
                  <a:gd name="T33" fmla="*/ 4 h 16"/>
                  <a:gd name="T34" fmla="*/ 10 w 15"/>
                  <a:gd name="T35" fmla="*/ 3 h 16"/>
                  <a:gd name="T36" fmla="*/ 10 w 15"/>
                  <a:gd name="T37" fmla="*/ 0 h 16"/>
                  <a:gd name="T38" fmla="*/ 11 w 15"/>
                  <a:gd name="T39" fmla="*/ 0 h 16"/>
                  <a:gd name="T40" fmla="*/ 13 w 15"/>
                  <a:gd name="T41" fmla="*/ 0 h 16"/>
                  <a:gd name="T42" fmla="*/ 14 w 15"/>
                  <a:gd name="T43" fmla="*/ 3 h 16"/>
                  <a:gd name="T44" fmla="*/ 15 w 15"/>
                  <a:gd name="T45" fmla="*/ 4 h 16"/>
                  <a:gd name="T46" fmla="*/ 13 w 15"/>
                  <a:gd name="T47" fmla="*/ 4 h 16"/>
                  <a:gd name="T48" fmla="*/ 11 w 15"/>
                  <a:gd name="T49" fmla="*/ 4 h 16"/>
                  <a:gd name="T50" fmla="*/ 12 w 15"/>
                  <a:gd name="T51" fmla="*/ 6 h 16"/>
                  <a:gd name="T52" fmla="*/ 12 w 15"/>
                  <a:gd name="T53" fmla="*/ 8 h 16"/>
                  <a:gd name="T54" fmla="*/ 10 w 15"/>
                  <a:gd name="T55" fmla="*/ 8 h 16"/>
                  <a:gd name="T56" fmla="*/ 8 w 15"/>
                  <a:gd name="T57" fmla="*/ 8 h 16"/>
                  <a:gd name="T58" fmla="*/ 9 w 15"/>
                  <a:gd name="T59" fmla="*/ 10 h 16"/>
                  <a:gd name="T60" fmla="*/ 10 w 15"/>
                  <a:gd name="T61" fmla="*/ 12 h 16"/>
                  <a:gd name="T62" fmla="*/ 12 w 15"/>
                  <a:gd name="T63" fmla="*/ 12 h 16"/>
                  <a:gd name="T64" fmla="*/ 14 w 15"/>
                  <a:gd name="T65" fmla="*/ 11 h 16"/>
                  <a:gd name="T66" fmla="*/ 14 w 15"/>
                  <a:gd name="T67" fmla="*/ 13 h 16"/>
                  <a:gd name="T68" fmla="*/ 15 w 15"/>
                  <a:gd name="T69" fmla="*/ 15 h 16"/>
                  <a:gd name="T70" fmla="*/ 13 w 15"/>
                  <a:gd name="T71" fmla="*/ 15 h 16"/>
                  <a:gd name="T72" fmla="*/ 11 w 15"/>
                  <a:gd name="T73" fmla="*/ 15 h 16"/>
                  <a:gd name="T74" fmla="*/ 11 w 15"/>
                  <a:gd name="T75" fmla="*/ 13 h 16"/>
                  <a:gd name="T76" fmla="*/ 10 w 15"/>
                  <a:gd name="T77" fmla="*/ 12 h 16"/>
                  <a:gd name="T78" fmla="*/ 8 w 15"/>
                  <a:gd name="T79" fmla="*/ 12 h 16"/>
                  <a:gd name="T80" fmla="*/ 6 w 15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6">
                    <a:moveTo>
                      <a:pt x="6" y="12"/>
                    </a:moveTo>
                    <a:lnTo>
                      <a:pt x="7" y="14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6" name="Freeform 487">
                <a:extLst>
                  <a:ext uri="{FF2B5EF4-FFF2-40B4-BE49-F238E27FC236}">
                    <a16:creationId xmlns:a16="http://schemas.microsoft.com/office/drawing/2014/main" id="{162394DA-C756-4CEF-B5E8-1CFD240FE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11"/>
                <a:ext cx="1" cy="1"/>
              </a:xfrm>
              <a:custGeom>
                <a:avLst/>
                <a:gdLst>
                  <a:gd name="T0" fmla="*/ 4 w 9"/>
                  <a:gd name="T1" fmla="*/ 7 h 11"/>
                  <a:gd name="T2" fmla="*/ 4 w 9"/>
                  <a:gd name="T3" fmla="*/ 9 h 11"/>
                  <a:gd name="T4" fmla="*/ 5 w 9"/>
                  <a:gd name="T5" fmla="*/ 10 h 11"/>
                  <a:gd name="T6" fmla="*/ 3 w 9"/>
                  <a:gd name="T7" fmla="*/ 11 h 11"/>
                  <a:gd name="T8" fmla="*/ 1 w 9"/>
                  <a:gd name="T9" fmla="*/ 11 h 11"/>
                  <a:gd name="T10" fmla="*/ 0 w 9"/>
                  <a:gd name="T11" fmla="*/ 9 h 11"/>
                  <a:gd name="T12" fmla="*/ 0 w 9"/>
                  <a:gd name="T13" fmla="*/ 7 h 11"/>
                  <a:gd name="T14" fmla="*/ 2 w 9"/>
                  <a:gd name="T15" fmla="*/ 7 h 11"/>
                  <a:gd name="T16" fmla="*/ 4 w 9"/>
                  <a:gd name="T17" fmla="*/ 7 h 11"/>
                  <a:gd name="T18" fmla="*/ 3 w 9"/>
                  <a:gd name="T19" fmla="*/ 5 h 11"/>
                  <a:gd name="T20" fmla="*/ 2 w 9"/>
                  <a:gd name="T21" fmla="*/ 4 h 11"/>
                  <a:gd name="T22" fmla="*/ 2 w 9"/>
                  <a:gd name="T23" fmla="*/ 2 h 11"/>
                  <a:gd name="T24" fmla="*/ 1 w 9"/>
                  <a:gd name="T25" fmla="*/ 0 h 11"/>
                  <a:gd name="T26" fmla="*/ 3 w 9"/>
                  <a:gd name="T27" fmla="*/ 0 h 11"/>
                  <a:gd name="T28" fmla="*/ 5 w 9"/>
                  <a:gd name="T29" fmla="*/ 0 h 11"/>
                  <a:gd name="T30" fmla="*/ 7 w 9"/>
                  <a:gd name="T31" fmla="*/ 2 h 11"/>
                  <a:gd name="T32" fmla="*/ 7 w 9"/>
                  <a:gd name="T33" fmla="*/ 3 h 11"/>
                  <a:gd name="T34" fmla="*/ 8 w 9"/>
                  <a:gd name="T35" fmla="*/ 5 h 11"/>
                  <a:gd name="T36" fmla="*/ 9 w 9"/>
                  <a:gd name="T37" fmla="*/ 7 h 11"/>
                  <a:gd name="T38" fmla="*/ 7 w 9"/>
                  <a:gd name="T39" fmla="*/ 7 h 11"/>
                  <a:gd name="T40" fmla="*/ 4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4" y="9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7" name="Freeform 488">
                <a:extLst>
                  <a:ext uri="{FF2B5EF4-FFF2-40B4-BE49-F238E27FC236}">
                    <a16:creationId xmlns:a16="http://schemas.microsoft.com/office/drawing/2014/main" id="{00603E57-2833-4D84-B145-65388491C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11"/>
                <a:ext cx="1" cy="0"/>
              </a:xfrm>
              <a:custGeom>
                <a:avLst/>
                <a:gdLst>
                  <a:gd name="T0" fmla="*/ 8 w 12"/>
                  <a:gd name="T1" fmla="*/ 4 h 8"/>
                  <a:gd name="T2" fmla="*/ 9 w 12"/>
                  <a:gd name="T3" fmla="*/ 6 h 8"/>
                  <a:gd name="T4" fmla="*/ 9 w 12"/>
                  <a:gd name="T5" fmla="*/ 8 h 8"/>
                  <a:gd name="T6" fmla="*/ 8 w 12"/>
                  <a:gd name="T7" fmla="*/ 8 h 8"/>
                  <a:gd name="T8" fmla="*/ 6 w 12"/>
                  <a:gd name="T9" fmla="*/ 8 h 8"/>
                  <a:gd name="T10" fmla="*/ 4 w 12"/>
                  <a:gd name="T11" fmla="*/ 8 h 8"/>
                  <a:gd name="T12" fmla="*/ 2 w 12"/>
                  <a:gd name="T13" fmla="*/ 8 h 8"/>
                  <a:gd name="T14" fmla="*/ 1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4 h 8"/>
                  <a:gd name="T24" fmla="*/ 8 w 12"/>
                  <a:gd name="T25" fmla="*/ 4 h 8"/>
                  <a:gd name="T26" fmla="*/ 7 w 12"/>
                  <a:gd name="T27" fmla="*/ 2 h 8"/>
                  <a:gd name="T28" fmla="*/ 7 w 12"/>
                  <a:gd name="T29" fmla="*/ 1 h 8"/>
                  <a:gd name="T30" fmla="*/ 9 w 12"/>
                  <a:gd name="T31" fmla="*/ 0 h 8"/>
                  <a:gd name="T32" fmla="*/ 11 w 12"/>
                  <a:gd name="T33" fmla="*/ 0 h 8"/>
                  <a:gd name="T34" fmla="*/ 11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8" name="Freeform 489">
                <a:extLst>
                  <a:ext uri="{FF2B5EF4-FFF2-40B4-BE49-F238E27FC236}">
                    <a16:creationId xmlns:a16="http://schemas.microsoft.com/office/drawing/2014/main" id="{8A689522-0584-4827-A8AA-F1312CC69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02"/>
                <a:ext cx="1" cy="2"/>
              </a:xfrm>
              <a:custGeom>
                <a:avLst/>
                <a:gdLst>
                  <a:gd name="T0" fmla="*/ 10 w 10"/>
                  <a:gd name="T1" fmla="*/ 20 h 20"/>
                  <a:gd name="T2" fmla="*/ 8 w 10"/>
                  <a:gd name="T3" fmla="*/ 20 h 20"/>
                  <a:gd name="T4" fmla="*/ 5 w 10"/>
                  <a:gd name="T5" fmla="*/ 19 h 20"/>
                  <a:gd name="T6" fmla="*/ 5 w 10"/>
                  <a:gd name="T7" fmla="*/ 18 h 20"/>
                  <a:gd name="T8" fmla="*/ 5 w 10"/>
                  <a:gd name="T9" fmla="*/ 16 h 20"/>
                  <a:gd name="T10" fmla="*/ 5 w 10"/>
                  <a:gd name="T11" fmla="*/ 14 h 20"/>
                  <a:gd name="T12" fmla="*/ 4 w 10"/>
                  <a:gd name="T13" fmla="*/ 11 h 20"/>
                  <a:gd name="T14" fmla="*/ 3 w 10"/>
                  <a:gd name="T15" fmla="*/ 11 h 20"/>
                  <a:gd name="T16" fmla="*/ 1 w 10"/>
                  <a:gd name="T17" fmla="*/ 10 h 20"/>
                  <a:gd name="T18" fmla="*/ 0 w 10"/>
                  <a:gd name="T19" fmla="*/ 7 h 20"/>
                  <a:gd name="T20" fmla="*/ 0 w 10"/>
                  <a:gd name="T21" fmla="*/ 5 h 20"/>
                  <a:gd name="T22" fmla="*/ 0 w 10"/>
                  <a:gd name="T23" fmla="*/ 3 h 20"/>
                  <a:gd name="T24" fmla="*/ 2 w 10"/>
                  <a:gd name="T25" fmla="*/ 3 h 20"/>
                  <a:gd name="T26" fmla="*/ 3 w 10"/>
                  <a:gd name="T27" fmla="*/ 4 h 20"/>
                  <a:gd name="T28" fmla="*/ 3 w 10"/>
                  <a:gd name="T29" fmla="*/ 2 h 20"/>
                  <a:gd name="T30" fmla="*/ 3 w 10"/>
                  <a:gd name="T31" fmla="*/ 0 h 20"/>
                  <a:gd name="T32" fmla="*/ 5 w 10"/>
                  <a:gd name="T33" fmla="*/ 1 h 20"/>
                  <a:gd name="T34" fmla="*/ 8 w 10"/>
                  <a:gd name="T35" fmla="*/ 1 h 20"/>
                  <a:gd name="T36" fmla="*/ 8 w 10"/>
                  <a:gd name="T37" fmla="*/ 3 h 20"/>
                  <a:gd name="T38" fmla="*/ 8 w 10"/>
                  <a:gd name="T39" fmla="*/ 5 h 20"/>
                  <a:gd name="T40" fmla="*/ 8 w 10"/>
                  <a:gd name="T41" fmla="*/ 7 h 20"/>
                  <a:gd name="T42" fmla="*/ 9 w 10"/>
                  <a:gd name="T43" fmla="*/ 8 h 20"/>
                  <a:gd name="T44" fmla="*/ 6 w 10"/>
                  <a:gd name="T45" fmla="*/ 8 h 20"/>
                  <a:gd name="T46" fmla="*/ 4 w 10"/>
                  <a:gd name="T47" fmla="*/ 7 h 20"/>
                  <a:gd name="T48" fmla="*/ 4 w 10"/>
                  <a:gd name="T49" fmla="*/ 9 h 20"/>
                  <a:gd name="T50" fmla="*/ 4 w 10"/>
                  <a:gd name="T51" fmla="*/ 11 h 20"/>
                  <a:gd name="T52" fmla="*/ 6 w 10"/>
                  <a:gd name="T53" fmla="*/ 12 h 20"/>
                  <a:gd name="T54" fmla="*/ 9 w 10"/>
                  <a:gd name="T55" fmla="*/ 12 h 20"/>
                  <a:gd name="T56" fmla="*/ 9 w 10"/>
                  <a:gd name="T57" fmla="*/ 15 h 20"/>
                  <a:gd name="T58" fmla="*/ 10 w 10"/>
                  <a:gd name="T59" fmla="*/ 17 h 20"/>
                  <a:gd name="T60" fmla="*/ 10 w 10"/>
                  <a:gd name="T6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lnTo>
                      <a:pt x="8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9" name="Freeform 490">
                <a:extLst>
                  <a:ext uri="{FF2B5EF4-FFF2-40B4-BE49-F238E27FC236}">
                    <a16:creationId xmlns:a16="http://schemas.microsoft.com/office/drawing/2014/main" id="{1A2CA0F9-982F-44E7-B2AB-18BBBC88A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" y="2801"/>
                <a:ext cx="1" cy="1"/>
              </a:xfrm>
              <a:custGeom>
                <a:avLst/>
                <a:gdLst>
                  <a:gd name="T0" fmla="*/ 11 w 15"/>
                  <a:gd name="T1" fmla="*/ 6 h 11"/>
                  <a:gd name="T2" fmla="*/ 13 w 15"/>
                  <a:gd name="T3" fmla="*/ 7 h 11"/>
                  <a:gd name="T4" fmla="*/ 15 w 15"/>
                  <a:gd name="T5" fmla="*/ 7 h 11"/>
                  <a:gd name="T6" fmla="*/ 15 w 15"/>
                  <a:gd name="T7" fmla="*/ 9 h 11"/>
                  <a:gd name="T8" fmla="*/ 15 w 15"/>
                  <a:gd name="T9" fmla="*/ 11 h 11"/>
                  <a:gd name="T10" fmla="*/ 13 w 15"/>
                  <a:gd name="T11" fmla="*/ 11 h 11"/>
                  <a:gd name="T12" fmla="*/ 11 w 15"/>
                  <a:gd name="T13" fmla="*/ 10 h 11"/>
                  <a:gd name="T14" fmla="*/ 11 w 15"/>
                  <a:gd name="T15" fmla="*/ 8 h 11"/>
                  <a:gd name="T16" fmla="*/ 11 w 15"/>
                  <a:gd name="T17" fmla="*/ 6 h 11"/>
                  <a:gd name="T18" fmla="*/ 9 w 15"/>
                  <a:gd name="T19" fmla="*/ 6 h 11"/>
                  <a:gd name="T20" fmla="*/ 7 w 15"/>
                  <a:gd name="T21" fmla="*/ 5 h 11"/>
                  <a:gd name="T22" fmla="*/ 5 w 15"/>
                  <a:gd name="T23" fmla="*/ 5 h 11"/>
                  <a:gd name="T24" fmla="*/ 4 w 15"/>
                  <a:gd name="T25" fmla="*/ 4 h 11"/>
                  <a:gd name="T26" fmla="*/ 4 w 15"/>
                  <a:gd name="T27" fmla="*/ 6 h 11"/>
                  <a:gd name="T28" fmla="*/ 4 w 15"/>
                  <a:gd name="T29" fmla="*/ 8 h 11"/>
                  <a:gd name="T30" fmla="*/ 2 w 15"/>
                  <a:gd name="T31" fmla="*/ 8 h 11"/>
                  <a:gd name="T32" fmla="*/ 0 w 15"/>
                  <a:gd name="T33" fmla="*/ 7 h 11"/>
                  <a:gd name="T34" fmla="*/ 0 w 15"/>
                  <a:gd name="T35" fmla="*/ 5 h 11"/>
                  <a:gd name="T36" fmla="*/ 0 w 15"/>
                  <a:gd name="T37" fmla="*/ 4 h 11"/>
                  <a:gd name="T38" fmla="*/ 2 w 15"/>
                  <a:gd name="T39" fmla="*/ 4 h 11"/>
                  <a:gd name="T40" fmla="*/ 4 w 15"/>
                  <a:gd name="T41" fmla="*/ 4 h 11"/>
                  <a:gd name="T42" fmla="*/ 3 w 15"/>
                  <a:gd name="T43" fmla="*/ 3 h 11"/>
                  <a:gd name="T44" fmla="*/ 3 w 15"/>
                  <a:gd name="T45" fmla="*/ 0 h 11"/>
                  <a:gd name="T46" fmla="*/ 5 w 15"/>
                  <a:gd name="T47" fmla="*/ 0 h 11"/>
                  <a:gd name="T48" fmla="*/ 7 w 15"/>
                  <a:gd name="T49" fmla="*/ 1 h 11"/>
                  <a:gd name="T50" fmla="*/ 9 w 15"/>
                  <a:gd name="T51" fmla="*/ 1 h 11"/>
                  <a:gd name="T52" fmla="*/ 11 w 15"/>
                  <a:gd name="T53" fmla="*/ 1 h 11"/>
                  <a:gd name="T54" fmla="*/ 11 w 15"/>
                  <a:gd name="T55" fmla="*/ 4 h 11"/>
                  <a:gd name="T56" fmla="*/ 11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1" y="6"/>
                    </a:move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0" name="Freeform 491">
                <a:extLst>
                  <a:ext uri="{FF2B5EF4-FFF2-40B4-BE49-F238E27FC236}">
                    <a16:creationId xmlns:a16="http://schemas.microsoft.com/office/drawing/2014/main" id="{6E6757BD-436C-4B23-A678-769BE715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84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9 w 10"/>
                  <a:gd name="T7" fmla="*/ 8 h 8"/>
                  <a:gd name="T8" fmla="*/ 7 w 10"/>
                  <a:gd name="T9" fmla="*/ 8 h 8"/>
                  <a:gd name="T10" fmla="*/ 5 w 10"/>
                  <a:gd name="T11" fmla="*/ 8 h 8"/>
                  <a:gd name="T12" fmla="*/ 3 w 10"/>
                  <a:gd name="T13" fmla="*/ 8 h 8"/>
                  <a:gd name="T14" fmla="*/ 2 w 10"/>
                  <a:gd name="T15" fmla="*/ 6 h 8"/>
                  <a:gd name="T16" fmla="*/ 1 w 10"/>
                  <a:gd name="T17" fmla="*/ 5 h 8"/>
                  <a:gd name="T18" fmla="*/ 0 w 10"/>
                  <a:gd name="T19" fmla="*/ 2 h 8"/>
                  <a:gd name="T20" fmla="*/ 0 w 10"/>
                  <a:gd name="T21" fmla="*/ 0 h 8"/>
                  <a:gd name="T22" fmla="*/ 1 w 10"/>
                  <a:gd name="T23" fmla="*/ 0 h 8"/>
                  <a:gd name="T24" fmla="*/ 3 w 10"/>
                  <a:gd name="T25" fmla="*/ 0 h 8"/>
                  <a:gd name="T26" fmla="*/ 4 w 10"/>
                  <a:gd name="T27" fmla="*/ 2 h 8"/>
                  <a:gd name="T28" fmla="*/ 5 w 10"/>
                  <a:gd name="T29" fmla="*/ 4 h 8"/>
                  <a:gd name="T30" fmla="*/ 7 w 10"/>
                  <a:gd name="T31" fmla="*/ 4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1" name="Freeform 492">
                <a:extLst>
                  <a:ext uri="{FF2B5EF4-FFF2-40B4-BE49-F238E27FC236}">
                    <a16:creationId xmlns:a16="http://schemas.microsoft.com/office/drawing/2014/main" id="{B0ACF0F6-DCBB-4C21-842C-EDDA3787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882"/>
                <a:ext cx="0" cy="1"/>
              </a:xfrm>
              <a:custGeom>
                <a:avLst/>
                <a:gdLst>
                  <a:gd name="T0" fmla="*/ 7 w 10"/>
                  <a:gd name="T1" fmla="*/ 7 h 7"/>
                  <a:gd name="T2" fmla="*/ 5 w 10"/>
                  <a:gd name="T3" fmla="*/ 7 h 7"/>
                  <a:gd name="T4" fmla="*/ 3 w 10"/>
                  <a:gd name="T5" fmla="*/ 7 h 7"/>
                  <a:gd name="T6" fmla="*/ 3 w 10"/>
                  <a:gd name="T7" fmla="*/ 6 h 7"/>
                  <a:gd name="T8" fmla="*/ 2 w 10"/>
                  <a:gd name="T9" fmla="*/ 4 h 7"/>
                  <a:gd name="T10" fmla="*/ 1 w 10"/>
                  <a:gd name="T11" fmla="*/ 2 h 7"/>
                  <a:gd name="T12" fmla="*/ 0 w 10"/>
                  <a:gd name="T13" fmla="*/ 1 h 7"/>
                  <a:gd name="T14" fmla="*/ 2 w 10"/>
                  <a:gd name="T15" fmla="*/ 1 h 7"/>
                  <a:gd name="T16" fmla="*/ 4 w 10"/>
                  <a:gd name="T17" fmla="*/ 1 h 7"/>
                  <a:gd name="T18" fmla="*/ 6 w 10"/>
                  <a:gd name="T19" fmla="*/ 0 h 7"/>
                  <a:gd name="T20" fmla="*/ 8 w 10"/>
                  <a:gd name="T21" fmla="*/ 0 h 7"/>
                  <a:gd name="T22" fmla="*/ 10 w 10"/>
                  <a:gd name="T23" fmla="*/ 2 h 7"/>
                  <a:gd name="T24" fmla="*/ 10 w 10"/>
                  <a:gd name="T25" fmla="*/ 4 h 7"/>
                  <a:gd name="T26" fmla="*/ 8 w 10"/>
                  <a:gd name="T27" fmla="*/ 4 h 7"/>
                  <a:gd name="T28" fmla="*/ 6 w 10"/>
                  <a:gd name="T29" fmla="*/ 4 h 7"/>
                  <a:gd name="T30" fmla="*/ 6 w 10"/>
                  <a:gd name="T31" fmla="*/ 6 h 7"/>
                  <a:gd name="T32" fmla="*/ 7 w 10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2" name="Freeform 493">
                <a:extLst>
                  <a:ext uri="{FF2B5EF4-FFF2-40B4-BE49-F238E27FC236}">
                    <a16:creationId xmlns:a16="http://schemas.microsoft.com/office/drawing/2014/main" id="{2931F990-1A74-489E-88F6-C475D20B9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2878"/>
                <a:ext cx="1" cy="1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7 h 8"/>
                  <a:gd name="T6" fmla="*/ 9 w 10"/>
                  <a:gd name="T7" fmla="*/ 8 h 8"/>
                  <a:gd name="T8" fmla="*/ 7 w 10"/>
                  <a:gd name="T9" fmla="*/ 8 h 8"/>
                  <a:gd name="T10" fmla="*/ 5 w 10"/>
                  <a:gd name="T11" fmla="*/ 8 h 8"/>
                  <a:gd name="T12" fmla="*/ 2 w 10"/>
                  <a:gd name="T13" fmla="*/ 8 h 8"/>
                  <a:gd name="T14" fmla="*/ 1 w 10"/>
                  <a:gd name="T15" fmla="*/ 6 h 8"/>
                  <a:gd name="T16" fmla="*/ 0 w 10"/>
                  <a:gd name="T17" fmla="*/ 4 h 8"/>
                  <a:gd name="T18" fmla="*/ 2 w 10"/>
                  <a:gd name="T19" fmla="*/ 4 h 8"/>
                  <a:gd name="T20" fmla="*/ 5 w 10"/>
                  <a:gd name="T21" fmla="*/ 4 h 8"/>
                  <a:gd name="T22" fmla="*/ 3 w 10"/>
                  <a:gd name="T23" fmla="*/ 2 h 8"/>
                  <a:gd name="T24" fmla="*/ 3 w 10"/>
                  <a:gd name="T25" fmla="*/ 0 h 8"/>
                  <a:gd name="T26" fmla="*/ 6 w 10"/>
                  <a:gd name="T27" fmla="*/ 0 h 8"/>
                  <a:gd name="T28" fmla="*/ 7 w 10"/>
                  <a:gd name="T29" fmla="*/ 0 h 8"/>
                  <a:gd name="T30" fmla="*/ 8 w 10"/>
                  <a:gd name="T31" fmla="*/ 1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3" name="Freeform 494">
                <a:extLst>
                  <a:ext uri="{FF2B5EF4-FFF2-40B4-BE49-F238E27FC236}">
                    <a16:creationId xmlns:a16="http://schemas.microsoft.com/office/drawing/2014/main" id="{6FF4B7C4-AAAC-4175-A7FD-D9387C591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76"/>
                <a:ext cx="1" cy="1"/>
              </a:xfrm>
              <a:custGeom>
                <a:avLst/>
                <a:gdLst>
                  <a:gd name="T0" fmla="*/ 3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2 w 14"/>
                  <a:gd name="T7" fmla="*/ 1 h 8"/>
                  <a:gd name="T8" fmla="*/ 13 w 14"/>
                  <a:gd name="T9" fmla="*/ 2 h 8"/>
                  <a:gd name="T10" fmla="*/ 14 w 14"/>
                  <a:gd name="T11" fmla="*/ 4 h 8"/>
                  <a:gd name="T12" fmla="*/ 12 w 14"/>
                  <a:gd name="T13" fmla="*/ 4 h 8"/>
                  <a:gd name="T14" fmla="*/ 9 w 14"/>
                  <a:gd name="T15" fmla="*/ 4 h 8"/>
                  <a:gd name="T16" fmla="*/ 7 w 14"/>
                  <a:gd name="T17" fmla="*/ 4 h 8"/>
                  <a:gd name="T18" fmla="*/ 5 w 14"/>
                  <a:gd name="T19" fmla="*/ 4 h 8"/>
                  <a:gd name="T20" fmla="*/ 6 w 14"/>
                  <a:gd name="T21" fmla="*/ 5 h 8"/>
                  <a:gd name="T22" fmla="*/ 7 w 14"/>
                  <a:gd name="T23" fmla="*/ 8 h 8"/>
                  <a:gd name="T24" fmla="*/ 5 w 14"/>
                  <a:gd name="T25" fmla="*/ 8 h 8"/>
                  <a:gd name="T26" fmla="*/ 3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3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4" name="Freeform 495">
                <a:extLst>
                  <a:ext uri="{FF2B5EF4-FFF2-40B4-BE49-F238E27FC236}">
                    <a16:creationId xmlns:a16="http://schemas.microsoft.com/office/drawing/2014/main" id="{2D010F34-E330-4572-8AFA-F7EA9877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76"/>
                <a:ext cx="1" cy="0"/>
              </a:xfrm>
              <a:custGeom>
                <a:avLst/>
                <a:gdLst>
                  <a:gd name="T0" fmla="*/ 9 w 10"/>
                  <a:gd name="T1" fmla="*/ 4 h 7"/>
                  <a:gd name="T2" fmla="*/ 9 w 10"/>
                  <a:gd name="T3" fmla="*/ 6 h 7"/>
                  <a:gd name="T4" fmla="*/ 10 w 10"/>
                  <a:gd name="T5" fmla="*/ 7 h 7"/>
                  <a:gd name="T6" fmla="*/ 8 w 10"/>
                  <a:gd name="T7" fmla="*/ 7 h 7"/>
                  <a:gd name="T8" fmla="*/ 5 w 10"/>
                  <a:gd name="T9" fmla="*/ 7 h 7"/>
                  <a:gd name="T10" fmla="*/ 3 w 10"/>
                  <a:gd name="T11" fmla="*/ 7 h 7"/>
                  <a:gd name="T12" fmla="*/ 2 w 10"/>
                  <a:gd name="T13" fmla="*/ 7 h 7"/>
                  <a:gd name="T14" fmla="*/ 1 w 10"/>
                  <a:gd name="T15" fmla="*/ 6 h 7"/>
                  <a:gd name="T16" fmla="*/ 0 w 10"/>
                  <a:gd name="T17" fmla="*/ 4 h 7"/>
                  <a:gd name="T18" fmla="*/ 2 w 10"/>
                  <a:gd name="T19" fmla="*/ 4 h 7"/>
                  <a:gd name="T20" fmla="*/ 4 w 10"/>
                  <a:gd name="T21" fmla="*/ 4 h 7"/>
                  <a:gd name="T22" fmla="*/ 3 w 10"/>
                  <a:gd name="T23" fmla="*/ 2 h 7"/>
                  <a:gd name="T24" fmla="*/ 2 w 10"/>
                  <a:gd name="T25" fmla="*/ 1 h 7"/>
                  <a:gd name="T26" fmla="*/ 4 w 10"/>
                  <a:gd name="T27" fmla="*/ 0 h 7"/>
                  <a:gd name="T28" fmla="*/ 6 w 10"/>
                  <a:gd name="T29" fmla="*/ 1 h 7"/>
                  <a:gd name="T30" fmla="*/ 8 w 10"/>
                  <a:gd name="T31" fmla="*/ 2 h 7"/>
                  <a:gd name="T32" fmla="*/ 9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5" name="Freeform 496">
                <a:extLst>
                  <a:ext uri="{FF2B5EF4-FFF2-40B4-BE49-F238E27FC236}">
                    <a16:creationId xmlns:a16="http://schemas.microsoft.com/office/drawing/2014/main" id="{98F02B8E-6FF4-40B1-83DE-E6135EDCE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870"/>
                <a:ext cx="1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6 h 7"/>
                  <a:gd name="T4" fmla="*/ 12 w 12"/>
                  <a:gd name="T5" fmla="*/ 7 h 7"/>
                  <a:gd name="T6" fmla="*/ 10 w 12"/>
                  <a:gd name="T7" fmla="*/ 7 h 7"/>
                  <a:gd name="T8" fmla="*/ 8 w 12"/>
                  <a:gd name="T9" fmla="*/ 7 h 7"/>
                  <a:gd name="T10" fmla="*/ 5 w 12"/>
                  <a:gd name="T11" fmla="*/ 7 h 7"/>
                  <a:gd name="T12" fmla="*/ 3 w 12"/>
                  <a:gd name="T13" fmla="*/ 7 h 7"/>
                  <a:gd name="T14" fmla="*/ 2 w 12"/>
                  <a:gd name="T15" fmla="*/ 5 h 7"/>
                  <a:gd name="T16" fmla="*/ 2 w 12"/>
                  <a:gd name="T17" fmla="*/ 3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2 h 7"/>
                  <a:gd name="T28" fmla="*/ 6 w 12"/>
                  <a:gd name="T29" fmla="*/ 4 h 7"/>
                  <a:gd name="T30" fmla="*/ 8 w 12"/>
                  <a:gd name="T31" fmla="*/ 4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6" name="Freeform 497">
                <a:extLst>
                  <a:ext uri="{FF2B5EF4-FFF2-40B4-BE49-F238E27FC236}">
                    <a16:creationId xmlns:a16="http://schemas.microsoft.com/office/drawing/2014/main" id="{6835756F-5388-471F-AFAB-4275F513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66"/>
                <a:ext cx="1" cy="0"/>
              </a:xfrm>
              <a:custGeom>
                <a:avLst/>
                <a:gdLst>
                  <a:gd name="T0" fmla="*/ 5 w 18"/>
                  <a:gd name="T1" fmla="*/ 4 h 5"/>
                  <a:gd name="T2" fmla="*/ 3 w 18"/>
                  <a:gd name="T3" fmla="*/ 4 h 5"/>
                  <a:gd name="T4" fmla="*/ 1 w 18"/>
                  <a:gd name="T5" fmla="*/ 4 h 5"/>
                  <a:gd name="T6" fmla="*/ 1 w 18"/>
                  <a:gd name="T7" fmla="*/ 3 h 5"/>
                  <a:gd name="T8" fmla="*/ 0 w 18"/>
                  <a:gd name="T9" fmla="*/ 0 h 5"/>
                  <a:gd name="T10" fmla="*/ 2 w 18"/>
                  <a:gd name="T11" fmla="*/ 0 h 5"/>
                  <a:gd name="T12" fmla="*/ 4 w 18"/>
                  <a:gd name="T13" fmla="*/ 0 h 5"/>
                  <a:gd name="T14" fmla="*/ 6 w 18"/>
                  <a:gd name="T15" fmla="*/ 0 h 5"/>
                  <a:gd name="T16" fmla="*/ 8 w 18"/>
                  <a:gd name="T17" fmla="*/ 0 h 5"/>
                  <a:gd name="T18" fmla="*/ 13 w 18"/>
                  <a:gd name="T19" fmla="*/ 2 h 5"/>
                  <a:gd name="T20" fmla="*/ 14 w 18"/>
                  <a:gd name="T21" fmla="*/ 2 h 5"/>
                  <a:gd name="T22" fmla="*/ 16 w 18"/>
                  <a:gd name="T23" fmla="*/ 2 h 5"/>
                  <a:gd name="T24" fmla="*/ 17 w 18"/>
                  <a:gd name="T25" fmla="*/ 4 h 5"/>
                  <a:gd name="T26" fmla="*/ 18 w 18"/>
                  <a:gd name="T27" fmla="*/ 5 h 5"/>
                  <a:gd name="T28" fmla="*/ 16 w 18"/>
                  <a:gd name="T29" fmla="*/ 5 h 5"/>
                  <a:gd name="T30" fmla="*/ 14 w 18"/>
                  <a:gd name="T31" fmla="*/ 5 h 5"/>
                  <a:gd name="T32" fmla="*/ 12 w 18"/>
                  <a:gd name="T33" fmla="*/ 5 h 5"/>
                  <a:gd name="T34" fmla="*/ 9 w 18"/>
                  <a:gd name="T35" fmla="*/ 5 h 5"/>
                  <a:gd name="T36" fmla="*/ 5 w 18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7" name="Freeform 498">
                <a:extLst>
                  <a:ext uri="{FF2B5EF4-FFF2-40B4-BE49-F238E27FC236}">
                    <a16:creationId xmlns:a16="http://schemas.microsoft.com/office/drawing/2014/main" id="{C9749350-9529-42C4-85EC-20CC139A3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64"/>
                <a:ext cx="1" cy="0"/>
              </a:xfrm>
              <a:custGeom>
                <a:avLst/>
                <a:gdLst>
                  <a:gd name="T0" fmla="*/ 2 w 8"/>
                  <a:gd name="T1" fmla="*/ 11 h 11"/>
                  <a:gd name="T2" fmla="*/ 1 w 8"/>
                  <a:gd name="T3" fmla="*/ 8 h 11"/>
                  <a:gd name="T4" fmla="*/ 0 w 8"/>
                  <a:gd name="T5" fmla="*/ 5 h 11"/>
                  <a:gd name="T6" fmla="*/ 0 w 8"/>
                  <a:gd name="T7" fmla="*/ 3 h 11"/>
                  <a:gd name="T8" fmla="*/ 1 w 8"/>
                  <a:gd name="T9" fmla="*/ 3 h 11"/>
                  <a:gd name="T10" fmla="*/ 3 w 8"/>
                  <a:gd name="T11" fmla="*/ 4 h 11"/>
                  <a:gd name="T12" fmla="*/ 3 w 8"/>
                  <a:gd name="T13" fmla="*/ 2 h 11"/>
                  <a:gd name="T14" fmla="*/ 2 w 8"/>
                  <a:gd name="T15" fmla="*/ 0 h 11"/>
                  <a:gd name="T16" fmla="*/ 4 w 8"/>
                  <a:gd name="T17" fmla="*/ 0 h 11"/>
                  <a:gd name="T18" fmla="*/ 6 w 8"/>
                  <a:gd name="T19" fmla="*/ 0 h 11"/>
                  <a:gd name="T20" fmla="*/ 7 w 8"/>
                  <a:gd name="T21" fmla="*/ 4 h 11"/>
                  <a:gd name="T22" fmla="*/ 8 w 8"/>
                  <a:gd name="T23" fmla="*/ 7 h 11"/>
                  <a:gd name="T24" fmla="*/ 8 w 8"/>
                  <a:gd name="T25" fmla="*/ 8 h 11"/>
                  <a:gd name="T26" fmla="*/ 7 w 8"/>
                  <a:gd name="T27" fmla="*/ 8 h 11"/>
                  <a:gd name="T28" fmla="*/ 5 w 8"/>
                  <a:gd name="T29" fmla="*/ 8 h 11"/>
                  <a:gd name="T30" fmla="*/ 5 w 8"/>
                  <a:gd name="T31" fmla="*/ 10 h 11"/>
                  <a:gd name="T32" fmla="*/ 6 w 8"/>
                  <a:gd name="T33" fmla="*/ 11 h 11"/>
                  <a:gd name="T34" fmla="*/ 4 w 8"/>
                  <a:gd name="T35" fmla="*/ 11 h 11"/>
                  <a:gd name="T36" fmla="*/ 2 w 8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8" name="Freeform 499">
                <a:extLst>
                  <a:ext uri="{FF2B5EF4-FFF2-40B4-BE49-F238E27FC236}">
                    <a16:creationId xmlns:a16="http://schemas.microsoft.com/office/drawing/2014/main" id="{B930FD21-5D57-4539-B3D3-194A9A345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59"/>
                <a:ext cx="1" cy="1"/>
              </a:xfrm>
              <a:custGeom>
                <a:avLst/>
                <a:gdLst>
                  <a:gd name="T0" fmla="*/ 10 w 10"/>
                  <a:gd name="T1" fmla="*/ 12 h 12"/>
                  <a:gd name="T2" fmla="*/ 8 w 10"/>
                  <a:gd name="T3" fmla="*/ 11 h 12"/>
                  <a:gd name="T4" fmla="*/ 6 w 10"/>
                  <a:gd name="T5" fmla="*/ 11 h 12"/>
                  <a:gd name="T6" fmla="*/ 6 w 10"/>
                  <a:gd name="T7" fmla="*/ 9 h 12"/>
                  <a:gd name="T8" fmla="*/ 5 w 10"/>
                  <a:gd name="T9" fmla="*/ 8 h 12"/>
                  <a:gd name="T10" fmla="*/ 3 w 10"/>
                  <a:gd name="T11" fmla="*/ 8 h 12"/>
                  <a:gd name="T12" fmla="*/ 1 w 10"/>
                  <a:gd name="T13" fmla="*/ 7 h 12"/>
                  <a:gd name="T14" fmla="*/ 1 w 10"/>
                  <a:gd name="T15" fmla="*/ 5 h 12"/>
                  <a:gd name="T16" fmla="*/ 0 w 10"/>
                  <a:gd name="T17" fmla="*/ 3 h 12"/>
                  <a:gd name="T18" fmla="*/ 2 w 10"/>
                  <a:gd name="T19" fmla="*/ 3 h 12"/>
                  <a:gd name="T20" fmla="*/ 4 w 10"/>
                  <a:gd name="T21" fmla="*/ 3 h 12"/>
                  <a:gd name="T22" fmla="*/ 3 w 10"/>
                  <a:gd name="T23" fmla="*/ 1 h 12"/>
                  <a:gd name="T24" fmla="*/ 3 w 10"/>
                  <a:gd name="T25" fmla="*/ 0 h 12"/>
                  <a:gd name="T26" fmla="*/ 5 w 10"/>
                  <a:gd name="T27" fmla="*/ 0 h 12"/>
                  <a:gd name="T28" fmla="*/ 7 w 10"/>
                  <a:gd name="T29" fmla="*/ 0 h 12"/>
                  <a:gd name="T30" fmla="*/ 7 w 10"/>
                  <a:gd name="T31" fmla="*/ 2 h 12"/>
                  <a:gd name="T32" fmla="*/ 8 w 10"/>
                  <a:gd name="T33" fmla="*/ 4 h 12"/>
                  <a:gd name="T34" fmla="*/ 8 w 10"/>
                  <a:gd name="T35" fmla="*/ 5 h 12"/>
                  <a:gd name="T36" fmla="*/ 9 w 10"/>
                  <a:gd name="T37" fmla="*/ 8 h 12"/>
                  <a:gd name="T38" fmla="*/ 10 w 1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lnTo>
                      <a:pt x="8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8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9" name="Freeform 500">
                <a:extLst>
                  <a:ext uri="{FF2B5EF4-FFF2-40B4-BE49-F238E27FC236}">
                    <a16:creationId xmlns:a16="http://schemas.microsoft.com/office/drawing/2014/main" id="{92D28B90-CDDD-4FDA-BE1A-EAEDC0A3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52"/>
                <a:ext cx="0" cy="1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5 w 10"/>
                  <a:gd name="T9" fmla="*/ 8 h 9"/>
                  <a:gd name="T10" fmla="*/ 3 w 10"/>
                  <a:gd name="T11" fmla="*/ 8 h 9"/>
                  <a:gd name="T12" fmla="*/ 1 w 10"/>
                  <a:gd name="T13" fmla="*/ 8 h 9"/>
                  <a:gd name="T14" fmla="*/ 1 w 10"/>
                  <a:gd name="T15" fmla="*/ 6 h 9"/>
                  <a:gd name="T16" fmla="*/ 0 w 10"/>
                  <a:gd name="T17" fmla="*/ 5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2 h 9"/>
                  <a:gd name="T24" fmla="*/ 3 w 10"/>
                  <a:gd name="T25" fmla="*/ 0 h 9"/>
                  <a:gd name="T26" fmla="*/ 5 w 10"/>
                  <a:gd name="T27" fmla="*/ 1 h 9"/>
                  <a:gd name="T28" fmla="*/ 8 w 10"/>
                  <a:gd name="T29" fmla="*/ 1 h 9"/>
                  <a:gd name="T30" fmla="*/ 8 w 10"/>
                  <a:gd name="T31" fmla="*/ 3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0" name="Freeform 501">
                <a:extLst>
                  <a:ext uri="{FF2B5EF4-FFF2-40B4-BE49-F238E27FC236}">
                    <a16:creationId xmlns:a16="http://schemas.microsoft.com/office/drawing/2014/main" id="{716E8049-E2B4-4B21-9AB2-30F4D4930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" y="2851"/>
                <a:ext cx="0" cy="1"/>
              </a:xfrm>
              <a:custGeom>
                <a:avLst/>
                <a:gdLst>
                  <a:gd name="T0" fmla="*/ 0 w 14"/>
                  <a:gd name="T1" fmla="*/ 0 h 8"/>
                  <a:gd name="T2" fmla="*/ 3 w 14"/>
                  <a:gd name="T3" fmla="*/ 0 h 8"/>
                  <a:gd name="T4" fmla="*/ 5 w 14"/>
                  <a:gd name="T5" fmla="*/ 0 h 8"/>
                  <a:gd name="T6" fmla="*/ 7 w 14"/>
                  <a:gd name="T7" fmla="*/ 1 h 8"/>
                  <a:gd name="T8" fmla="*/ 8 w 14"/>
                  <a:gd name="T9" fmla="*/ 2 h 8"/>
                  <a:gd name="T10" fmla="*/ 8 w 14"/>
                  <a:gd name="T11" fmla="*/ 4 h 8"/>
                  <a:gd name="T12" fmla="*/ 11 w 14"/>
                  <a:gd name="T13" fmla="*/ 4 h 8"/>
                  <a:gd name="T14" fmla="*/ 13 w 14"/>
                  <a:gd name="T15" fmla="*/ 4 h 8"/>
                  <a:gd name="T16" fmla="*/ 14 w 14"/>
                  <a:gd name="T17" fmla="*/ 8 h 8"/>
                  <a:gd name="T18" fmla="*/ 9 w 14"/>
                  <a:gd name="T19" fmla="*/ 8 h 8"/>
                  <a:gd name="T20" fmla="*/ 2 w 14"/>
                  <a:gd name="T21" fmla="*/ 7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1" name="Freeform 502">
                <a:extLst>
                  <a:ext uri="{FF2B5EF4-FFF2-40B4-BE49-F238E27FC236}">
                    <a16:creationId xmlns:a16="http://schemas.microsoft.com/office/drawing/2014/main" id="{C471FCCE-8CBE-4F88-84C1-367B88C29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49"/>
                <a:ext cx="1" cy="0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7 w 11"/>
                  <a:gd name="T9" fmla="*/ 9 h 9"/>
                  <a:gd name="T10" fmla="*/ 7 w 11"/>
                  <a:gd name="T11" fmla="*/ 7 h 9"/>
                  <a:gd name="T12" fmla="*/ 6 w 11"/>
                  <a:gd name="T13" fmla="*/ 4 h 9"/>
                  <a:gd name="T14" fmla="*/ 4 w 11"/>
                  <a:gd name="T15" fmla="*/ 4 h 9"/>
                  <a:gd name="T16" fmla="*/ 2 w 11"/>
                  <a:gd name="T17" fmla="*/ 4 h 9"/>
                  <a:gd name="T18" fmla="*/ 2 w 11"/>
                  <a:gd name="T19" fmla="*/ 2 h 9"/>
                  <a:gd name="T20" fmla="*/ 0 w 11"/>
                  <a:gd name="T21" fmla="*/ 0 h 9"/>
                  <a:gd name="T22" fmla="*/ 3 w 11"/>
                  <a:gd name="T23" fmla="*/ 0 h 9"/>
                  <a:gd name="T24" fmla="*/ 5 w 11"/>
                  <a:gd name="T25" fmla="*/ 1 h 9"/>
                  <a:gd name="T26" fmla="*/ 7 w 11"/>
                  <a:gd name="T27" fmla="*/ 1 h 9"/>
                  <a:gd name="T28" fmla="*/ 9 w 11"/>
                  <a:gd name="T29" fmla="*/ 1 h 9"/>
                  <a:gd name="T30" fmla="*/ 9 w 11"/>
                  <a:gd name="T31" fmla="*/ 3 h 9"/>
                  <a:gd name="T32" fmla="*/ 10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2" name="Freeform 503">
                <a:extLst>
                  <a:ext uri="{FF2B5EF4-FFF2-40B4-BE49-F238E27FC236}">
                    <a16:creationId xmlns:a16="http://schemas.microsoft.com/office/drawing/2014/main" id="{43B65DCF-88C3-4510-9AB3-97F37E7B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4"/>
                <a:ext cx="1" cy="1"/>
              </a:xfrm>
              <a:custGeom>
                <a:avLst/>
                <a:gdLst>
                  <a:gd name="T0" fmla="*/ 12 w 13"/>
                  <a:gd name="T1" fmla="*/ 0 h 4"/>
                  <a:gd name="T2" fmla="*/ 12 w 13"/>
                  <a:gd name="T3" fmla="*/ 2 h 4"/>
                  <a:gd name="T4" fmla="*/ 13 w 13"/>
                  <a:gd name="T5" fmla="*/ 4 h 4"/>
                  <a:gd name="T6" fmla="*/ 11 w 13"/>
                  <a:gd name="T7" fmla="*/ 4 h 4"/>
                  <a:gd name="T8" fmla="*/ 9 w 13"/>
                  <a:gd name="T9" fmla="*/ 3 h 4"/>
                  <a:gd name="T10" fmla="*/ 7 w 13"/>
                  <a:gd name="T11" fmla="*/ 4 h 4"/>
                  <a:gd name="T12" fmla="*/ 5 w 13"/>
                  <a:gd name="T13" fmla="*/ 3 h 4"/>
                  <a:gd name="T14" fmla="*/ 3 w 13"/>
                  <a:gd name="T15" fmla="*/ 3 h 4"/>
                  <a:gd name="T16" fmla="*/ 2 w 13"/>
                  <a:gd name="T17" fmla="*/ 3 h 4"/>
                  <a:gd name="T18" fmla="*/ 1 w 13"/>
                  <a:gd name="T19" fmla="*/ 2 h 4"/>
                  <a:gd name="T20" fmla="*/ 0 w 13"/>
                  <a:gd name="T21" fmla="*/ 0 h 4"/>
                  <a:gd name="T22" fmla="*/ 8 w 13"/>
                  <a:gd name="T23" fmla="*/ 0 h 4"/>
                  <a:gd name="T24" fmla="*/ 12 w 13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12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3" name="Freeform 504">
                <a:extLst>
                  <a:ext uri="{FF2B5EF4-FFF2-40B4-BE49-F238E27FC236}">
                    <a16:creationId xmlns:a16="http://schemas.microsoft.com/office/drawing/2014/main" id="{4061561A-3DEE-46BD-9B03-CE9FCDD5A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24"/>
                <a:ext cx="1" cy="1"/>
              </a:xfrm>
              <a:custGeom>
                <a:avLst/>
                <a:gdLst>
                  <a:gd name="T0" fmla="*/ 6 w 9"/>
                  <a:gd name="T1" fmla="*/ 7 h 7"/>
                  <a:gd name="T2" fmla="*/ 4 w 9"/>
                  <a:gd name="T3" fmla="*/ 7 h 7"/>
                  <a:gd name="T4" fmla="*/ 2 w 9"/>
                  <a:gd name="T5" fmla="*/ 7 h 7"/>
                  <a:gd name="T6" fmla="*/ 2 w 9"/>
                  <a:gd name="T7" fmla="*/ 5 h 7"/>
                  <a:gd name="T8" fmla="*/ 1 w 9"/>
                  <a:gd name="T9" fmla="*/ 4 h 7"/>
                  <a:gd name="T10" fmla="*/ 0 w 9"/>
                  <a:gd name="T11" fmla="*/ 2 h 7"/>
                  <a:gd name="T12" fmla="*/ 0 w 9"/>
                  <a:gd name="T13" fmla="*/ 0 h 7"/>
                  <a:gd name="T14" fmla="*/ 1 w 9"/>
                  <a:gd name="T15" fmla="*/ 0 h 7"/>
                  <a:gd name="T16" fmla="*/ 3 w 9"/>
                  <a:gd name="T17" fmla="*/ 0 h 7"/>
                  <a:gd name="T18" fmla="*/ 5 w 9"/>
                  <a:gd name="T19" fmla="*/ 0 h 7"/>
                  <a:gd name="T20" fmla="*/ 7 w 9"/>
                  <a:gd name="T21" fmla="*/ 1 h 7"/>
                  <a:gd name="T22" fmla="*/ 8 w 9"/>
                  <a:gd name="T23" fmla="*/ 2 h 7"/>
                  <a:gd name="T24" fmla="*/ 9 w 9"/>
                  <a:gd name="T25" fmla="*/ 4 h 7"/>
                  <a:gd name="T26" fmla="*/ 7 w 9"/>
                  <a:gd name="T27" fmla="*/ 4 h 7"/>
                  <a:gd name="T28" fmla="*/ 5 w 9"/>
                  <a:gd name="T29" fmla="*/ 4 h 7"/>
                  <a:gd name="T30" fmla="*/ 5 w 9"/>
                  <a:gd name="T31" fmla="*/ 5 h 7"/>
                  <a:gd name="T32" fmla="*/ 6 w 9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4" name="Freeform 505">
                <a:extLst>
                  <a:ext uri="{FF2B5EF4-FFF2-40B4-BE49-F238E27FC236}">
                    <a16:creationId xmlns:a16="http://schemas.microsoft.com/office/drawing/2014/main" id="{D8BC103A-12F7-4396-B6C2-F70848B58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24"/>
                <a:ext cx="1" cy="0"/>
              </a:xfrm>
              <a:custGeom>
                <a:avLst/>
                <a:gdLst>
                  <a:gd name="T0" fmla="*/ 6 w 10"/>
                  <a:gd name="T1" fmla="*/ 14 h 14"/>
                  <a:gd name="T2" fmla="*/ 4 w 10"/>
                  <a:gd name="T3" fmla="*/ 11 h 14"/>
                  <a:gd name="T4" fmla="*/ 3 w 10"/>
                  <a:gd name="T5" fmla="*/ 6 h 14"/>
                  <a:gd name="T6" fmla="*/ 0 w 10"/>
                  <a:gd name="T7" fmla="*/ 0 h 14"/>
                  <a:gd name="T8" fmla="*/ 2 w 10"/>
                  <a:gd name="T9" fmla="*/ 0 h 14"/>
                  <a:gd name="T10" fmla="*/ 4 w 10"/>
                  <a:gd name="T11" fmla="*/ 0 h 14"/>
                  <a:gd name="T12" fmla="*/ 5 w 10"/>
                  <a:gd name="T13" fmla="*/ 1 h 14"/>
                  <a:gd name="T14" fmla="*/ 5 w 10"/>
                  <a:gd name="T15" fmla="*/ 3 h 14"/>
                  <a:gd name="T16" fmla="*/ 6 w 10"/>
                  <a:gd name="T17" fmla="*/ 5 h 14"/>
                  <a:gd name="T18" fmla="*/ 7 w 10"/>
                  <a:gd name="T19" fmla="*/ 6 h 14"/>
                  <a:gd name="T20" fmla="*/ 8 w 10"/>
                  <a:gd name="T21" fmla="*/ 11 h 14"/>
                  <a:gd name="T22" fmla="*/ 9 w 10"/>
                  <a:gd name="T23" fmla="*/ 13 h 14"/>
                  <a:gd name="T24" fmla="*/ 10 w 10"/>
                  <a:gd name="T25" fmla="*/ 14 h 14"/>
                  <a:gd name="T26" fmla="*/ 8 w 10"/>
                  <a:gd name="T27" fmla="*/ 14 h 14"/>
                  <a:gd name="T28" fmla="*/ 6 w 10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lnTo>
                      <a:pt x="4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5" name="Freeform 506">
                <a:extLst>
                  <a:ext uri="{FF2B5EF4-FFF2-40B4-BE49-F238E27FC236}">
                    <a16:creationId xmlns:a16="http://schemas.microsoft.com/office/drawing/2014/main" id="{B1F68DEF-1D8A-4F8E-AAE8-2F9E8A390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3"/>
                <a:ext cx="1" cy="0"/>
              </a:xfrm>
              <a:custGeom>
                <a:avLst/>
                <a:gdLst>
                  <a:gd name="T0" fmla="*/ 4 w 10"/>
                  <a:gd name="T1" fmla="*/ 8 h 11"/>
                  <a:gd name="T2" fmla="*/ 2 w 10"/>
                  <a:gd name="T3" fmla="*/ 4 h 11"/>
                  <a:gd name="T4" fmla="*/ 1 w 10"/>
                  <a:gd name="T5" fmla="*/ 2 h 11"/>
                  <a:gd name="T6" fmla="*/ 1 w 10"/>
                  <a:gd name="T7" fmla="*/ 0 h 11"/>
                  <a:gd name="T8" fmla="*/ 3 w 10"/>
                  <a:gd name="T9" fmla="*/ 0 h 11"/>
                  <a:gd name="T10" fmla="*/ 4 w 10"/>
                  <a:gd name="T11" fmla="*/ 0 h 11"/>
                  <a:gd name="T12" fmla="*/ 5 w 10"/>
                  <a:gd name="T13" fmla="*/ 2 h 11"/>
                  <a:gd name="T14" fmla="*/ 6 w 10"/>
                  <a:gd name="T15" fmla="*/ 4 h 11"/>
                  <a:gd name="T16" fmla="*/ 7 w 10"/>
                  <a:gd name="T17" fmla="*/ 5 h 11"/>
                  <a:gd name="T18" fmla="*/ 7 w 10"/>
                  <a:gd name="T19" fmla="*/ 8 h 11"/>
                  <a:gd name="T20" fmla="*/ 9 w 10"/>
                  <a:gd name="T21" fmla="*/ 10 h 11"/>
                  <a:gd name="T22" fmla="*/ 10 w 10"/>
                  <a:gd name="T23" fmla="*/ 11 h 11"/>
                  <a:gd name="T24" fmla="*/ 7 w 10"/>
                  <a:gd name="T25" fmla="*/ 11 h 11"/>
                  <a:gd name="T26" fmla="*/ 5 w 10"/>
                  <a:gd name="T27" fmla="*/ 11 h 11"/>
                  <a:gd name="T28" fmla="*/ 3 w 10"/>
                  <a:gd name="T29" fmla="*/ 11 h 11"/>
                  <a:gd name="T30" fmla="*/ 1 w 10"/>
                  <a:gd name="T31" fmla="*/ 11 h 11"/>
                  <a:gd name="T32" fmla="*/ 0 w 10"/>
                  <a:gd name="T33" fmla="*/ 10 h 11"/>
                  <a:gd name="T34" fmla="*/ 0 w 10"/>
                  <a:gd name="T35" fmla="*/ 8 h 11"/>
                  <a:gd name="T36" fmla="*/ 2 w 10"/>
                  <a:gd name="T37" fmla="*/ 8 h 11"/>
                  <a:gd name="T38" fmla="*/ 4 w 10"/>
                  <a:gd name="T3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6" name="Freeform 507">
                <a:extLst>
                  <a:ext uri="{FF2B5EF4-FFF2-40B4-BE49-F238E27FC236}">
                    <a16:creationId xmlns:a16="http://schemas.microsoft.com/office/drawing/2014/main" id="{B1C0DC34-03B8-4AAB-A0DD-32245BE7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1"/>
                <a:ext cx="1" cy="1"/>
              </a:xfrm>
              <a:custGeom>
                <a:avLst/>
                <a:gdLst>
                  <a:gd name="T0" fmla="*/ 5 w 22"/>
                  <a:gd name="T1" fmla="*/ 26 h 29"/>
                  <a:gd name="T2" fmla="*/ 2 w 22"/>
                  <a:gd name="T3" fmla="*/ 18 h 29"/>
                  <a:gd name="T4" fmla="*/ 0 w 22"/>
                  <a:gd name="T5" fmla="*/ 15 h 29"/>
                  <a:gd name="T6" fmla="*/ 4 w 22"/>
                  <a:gd name="T7" fmla="*/ 15 h 29"/>
                  <a:gd name="T8" fmla="*/ 6 w 22"/>
                  <a:gd name="T9" fmla="*/ 15 h 29"/>
                  <a:gd name="T10" fmla="*/ 8 w 22"/>
                  <a:gd name="T11" fmla="*/ 15 h 29"/>
                  <a:gd name="T12" fmla="*/ 10 w 22"/>
                  <a:gd name="T13" fmla="*/ 15 h 29"/>
                  <a:gd name="T14" fmla="*/ 12 w 22"/>
                  <a:gd name="T15" fmla="*/ 15 h 29"/>
                  <a:gd name="T16" fmla="*/ 11 w 22"/>
                  <a:gd name="T17" fmla="*/ 13 h 29"/>
                  <a:gd name="T18" fmla="*/ 10 w 22"/>
                  <a:gd name="T19" fmla="*/ 11 h 29"/>
                  <a:gd name="T20" fmla="*/ 12 w 22"/>
                  <a:gd name="T21" fmla="*/ 11 h 29"/>
                  <a:gd name="T22" fmla="*/ 14 w 22"/>
                  <a:gd name="T23" fmla="*/ 11 h 29"/>
                  <a:gd name="T24" fmla="*/ 11 w 22"/>
                  <a:gd name="T25" fmla="*/ 4 h 29"/>
                  <a:gd name="T26" fmla="*/ 10 w 22"/>
                  <a:gd name="T27" fmla="*/ 2 h 29"/>
                  <a:gd name="T28" fmla="*/ 10 w 22"/>
                  <a:gd name="T29" fmla="*/ 0 h 29"/>
                  <a:gd name="T30" fmla="*/ 11 w 22"/>
                  <a:gd name="T31" fmla="*/ 0 h 29"/>
                  <a:gd name="T32" fmla="*/ 13 w 22"/>
                  <a:gd name="T33" fmla="*/ 0 h 29"/>
                  <a:gd name="T34" fmla="*/ 14 w 22"/>
                  <a:gd name="T35" fmla="*/ 2 h 29"/>
                  <a:gd name="T36" fmla="*/ 16 w 22"/>
                  <a:gd name="T37" fmla="*/ 4 h 29"/>
                  <a:gd name="T38" fmla="*/ 19 w 22"/>
                  <a:gd name="T39" fmla="*/ 11 h 29"/>
                  <a:gd name="T40" fmla="*/ 20 w 22"/>
                  <a:gd name="T41" fmla="*/ 14 h 29"/>
                  <a:gd name="T42" fmla="*/ 21 w 22"/>
                  <a:gd name="T43" fmla="*/ 16 h 29"/>
                  <a:gd name="T44" fmla="*/ 22 w 22"/>
                  <a:gd name="T45" fmla="*/ 18 h 29"/>
                  <a:gd name="T46" fmla="*/ 20 w 22"/>
                  <a:gd name="T47" fmla="*/ 18 h 29"/>
                  <a:gd name="T48" fmla="*/ 18 w 22"/>
                  <a:gd name="T49" fmla="*/ 18 h 29"/>
                  <a:gd name="T50" fmla="*/ 13 w 22"/>
                  <a:gd name="T51" fmla="*/ 18 h 29"/>
                  <a:gd name="T52" fmla="*/ 11 w 22"/>
                  <a:gd name="T53" fmla="*/ 18 h 29"/>
                  <a:gd name="T54" fmla="*/ 9 w 22"/>
                  <a:gd name="T55" fmla="*/ 18 h 29"/>
                  <a:gd name="T56" fmla="*/ 10 w 22"/>
                  <a:gd name="T57" fmla="*/ 19 h 29"/>
                  <a:gd name="T58" fmla="*/ 11 w 22"/>
                  <a:gd name="T59" fmla="*/ 21 h 29"/>
                  <a:gd name="T60" fmla="*/ 12 w 22"/>
                  <a:gd name="T61" fmla="*/ 26 h 29"/>
                  <a:gd name="T62" fmla="*/ 8 w 22"/>
                  <a:gd name="T63" fmla="*/ 26 h 29"/>
                  <a:gd name="T64" fmla="*/ 9 w 22"/>
                  <a:gd name="T65" fmla="*/ 27 h 29"/>
                  <a:gd name="T66" fmla="*/ 10 w 22"/>
                  <a:gd name="T67" fmla="*/ 29 h 29"/>
                  <a:gd name="T68" fmla="*/ 8 w 22"/>
                  <a:gd name="T69" fmla="*/ 29 h 29"/>
                  <a:gd name="T70" fmla="*/ 6 w 22"/>
                  <a:gd name="T71" fmla="*/ 29 h 29"/>
                  <a:gd name="T72" fmla="*/ 5 w 22"/>
                  <a:gd name="T73" fmla="*/ 27 h 29"/>
                  <a:gd name="T74" fmla="*/ 5 w 22"/>
                  <a:gd name="T75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9">
                    <a:moveTo>
                      <a:pt x="5" y="26"/>
                    </a:moveTo>
                    <a:lnTo>
                      <a:pt x="2" y="18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11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11" y="21"/>
                    </a:lnTo>
                    <a:lnTo>
                      <a:pt x="12" y="26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7" name="Freeform 508">
                <a:extLst>
                  <a:ext uri="{FF2B5EF4-FFF2-40B4-BE49-F238E27FC236}">
                    <a16:creationId xmlns:a16="http://schemas.microsoft.com/office/drawing/2014/main" id="{8C56A0AD-C8AB-4C14-B6CC-2F7020B7D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18"/>
                <a:ext cx="1" cy="1"/>
              </a:xfrm>
              <a:custGeom>
                <a:avLst/>
                <a:gdLst>
                  <a:gd name="T0" fmla="*/ 12 w 12"/>
                  <a:gd name="T1" fmla="*/ 9 h 10"/>
                  <a:gd name="T2" fmla="*/ 8 w 12"/>
                  <a:gd name="T3" fmla="*/ 10 h 10"/>
                  <a:gd name="T4" fmla="*/ 6 w 12"/>
                  <a:gd name="T5" fmla="*/ 10 h 10"/>
                  <a:gd name="T6" fmla="*/ 4 w 12"/>
                  <a:gd name="T7" fmla="*/ 10 h 10"/>
                  <a:gd name="T8" fmla="*/ 4 w 12"/>
                  <a:gd name="T9" fmla="*/ 8 h 10"/>
                  <a:gd name="T10" fmla="*/ 3 w 12"/>
                  <a:gd name="T11" fmla="*/ 6 h 10"/>
                  <a:gd name="T12" fmla="*/ 1 w 12"/>
                  <a:gd name="T13" fmla="*/ 3 h 10"/>
                  <a:gd name="T14" fmla="*/ 0 w 12"/>
                  <a:gd name="T15" fmla="*/ 1 h 10"/>
                  <a:gd name="T16" fmla="*/ 0 w 12"/>
                  <a:gd name="T17" fmla="*/ 0 h 10"/>
                  <a:gd name="T18" fmla="*/ 2 w 12"/>
                  <a:gd name="T19" fmla="*/ 0 h 10"/>
                  <a:gd name="T20" fmla="*/ 4 w 12"/>
                  <a:gd name="T21" fmla="*/ 0 h 10"/>
                  <a:gd name="T22" fmla="*/ 4 w 12"/>
                  <a:gd name="T23" fmla="*/ 1 h 10"/>
                  <a:gd name="T24" fmla="*/ 5 w 12"/>
                  <a:gd name="T25" fmla="*/ 3 h 10"/>
                  <a:gd name="T26" fmla="*/ 7 w 12"/>
                  <a:gd name="T27" fmla="*/ 3 h 10"/>
                  <a:gd name="T28" fmla="*/ 9 w 12"/>
                  <a:gd name="T29" fmla="*/ 3 h 10"/>
                  <a:gd name="T30" fmla="*/ 10 w 12"/>
                  <a:gd name="T31" fmla="*/ 5 h 10"/>
                  <a:gd name="T32" fmla="*/ 10 w 12"/>
                  <a:gd name="T33" fmla="*/ 6 h 10"/>
                  <a:gd name="T34" fmla="*/ 12 w 12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8" name="Freeform 509">
                <a:extLst>
                  <a:ext uri="{FF2B5EF4-FFF2-40B4-BE49-F238E27FC236}">
                    <a16:creationId xmlns:a16="http://schemas.microsoft.com/office/drawing/2014/main" id="{E682D27B-EADC-4E30-A334-7BA97FBA4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17"/>
                <a:ext cx="1" cy="1"/>
              </a:xfrm>
              <a:custGeom>
                <a:avLst/>
                <a:gdLst>
                  <a:gd name="T0" fmla="*/ 6 w 13"/>
                  <a:gd name="T1" fmla="*/ 18 h 18"/>
                  <a:gd name="T2" fmla="*/ 5 w 13"/>
                  <a:gd name="T3" fmla="*/ 13 h 18"/>
                  <a:gd name="T4" fmla="*/ 4 w 13"/>
                  <a:gd name="T5" fmla="*/ 12 h 18"/>
                  <a:gd name="T6" fmla="*/ 3 w 13"/>
                  <a:gd name="T7" fmla="*/ 10 h 18"/>
                  <a:gd name="T8" fmla="*/ 3 w 13"/>
                  <a:gd name="T9" fmla="*/ 9 h 18"/>
                  <a:gd name="T10" fmla="*/ 2 w 13"/>
                  <a:gd name="T11" fmla="*/ 7 h 18"/>
                  <a:gd name="T12" fmla="*/ 1 w 13"/>
                  <a:gd name="T13" fmla="*/ 5 h 18"/>
                  <a:gd name="T14" fmla="*/ 0 w 13"/>
                  <a:gd name="T15" fmla="*/ 4 h 18"/>
                  <a:gd name="T16" fmla="*/ 2 w 13"/>
                  <a:gd name="T17" fmla="*/ 4 h 18"/>
                  <a:gd name="T18" fmla="*/ 4 w 13"/>
                  <a:gd name="T19" fmla="*/ 3 h 18"/>
                  <a:gd name="T20" fmla="*/ 3 w 13"/>
                  <a:gd name="T21" fmla="*/ 2 h 18"/>
                  <a:gd name="T22" fmla="*/ 2 w 13"/>
                  <a:gd name="T23" fmla="*/ 0 h 18"/>
                  <a:gd name="T24" fmla="*/ 4 w 13"/>
                  <a:gd name="T25" fmla="*/ 0 h 18"/>
                  <a:gd name="T26" fmla="*/ 6 w 13"/>
                  <a:gd name="T27" fmla="*/ 0 h 18"/>
                  <a:gd name="T28" fmla="*/ 7 w 13"/>
                  <a:gd name="T29" fmla="*/ 2 h 18"/>
                  <a:gd name="T30" fmla="*/ 8 w 13"/>
                  <a:gd name="T31" fmla="*/ 3 h 18"/>
                  <a:gd name="T32" fmla="*/ 8 w 13"/>
                  <a:gd name="T33" fmla="*/ 5 h 18"/>
                  <a:gd name="T34" fmla="*/ 9 w 13"/>
                  <a:gd name="T35" fmla="*/ 7 h 18"/>
                  <a:gd name="T36" fmla="*/ 10 w 13"/>
                  <a:gd name="T37" fmla="*/ 8 h 18"/>
                  <a:gd name="T38" fmla="*/ 11 w 13"/>
                  <a:gd name="T39" fmla="*/ 10 h 18"/>
                  <a:gd name="T40" fmla="*/ 13 w 13"/>
                  <a:gd name="T41" fmla="*/ 12 h 18"/>
                  <a:gd name="T42" fmla="*/ 13 w 13"/>
                  <a:gd name="T43" fmla="*/ 13 h 18"/>
                  <a:gd name="T44" fmla="*/ 11 w 13"/>
                  <a:gd name="T45" fmla="*/ 13 h 18"/>
                  <a:gd name="T46" fmla="*/ 9 w 13"/>
                  <a:gd name="T47" fmla="*/ 13 h 18"/>
                  <a:gd name="T48" fmla="*/ 9 w 13"/>
                  <a:gd name="T49" fmla="*/ 15 h 18"/>
                  <a:gd name="T50" fmla="*/ 10 w 13"/>
                  <a:gd name="T51" fmla="*/ 18 h 18"/>
                  <a:gd name="T52" fmla="*/ 8 w 13"/>
                  <a:gd name="T53" fmla="*/ 18 h 18"/>
                  <a:gd name="T54" fmla="*/ 6 w 13"/>
                  <a:gd name="T5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8">
                    <a:moveTo>
                      <a:pt x="6" y="18"/>
                    </a:moveTo>
                    <a:lnTo>
                      <a:pt x="5" y="13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9" name="Freeform 510">
                <a:extLst>
                  <a:ext uri="{FF2B5EF4-FFF2-40B4-BE49-F238E27FC236}">
                    <a16:creationId xmlns:a16="http://schemas.microsoft.com/office/drawing/2014/main" id="{FE2F868F-AC68-44E1-AE22-E94A7357C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17"/>
                <a:ext cx="1" cy="1"/>
              </a:xfrm>
              <a:custGeom>
                <a:avLst/>
                <a:gdLst>
                  <a:gd name="T0" fmla="*/ 14 w 15"/>
                  <a:gd name="T1" fmla="*/ 13 h 13"/>
                  <a:gd name="T2" fmla="*/ 12 w 15"/>
                  <a:gd name="T3" fmla="*/ 13 h 13"/>
                  <a:gd name="T4" fmla="*/ 10 w 15"/>
                  <a:gd name="T5" fmla="*/ 13 h 13"/>
                  <a:gd name="T6" fmla="*/ 9 w 15"/>
                  <a:gd name="T7" fmla="*/ 11 h 13"/>
                  <a:gd name="T8" fmla="*/ 8 w 15"/>
                  <a:gd name="T9" fmla="*/ 9 h 13"/>
                  <a:gd name="T10" fmla="*/ 7 w 15"/>
                  <a:gd name="T11" fmla="*/ 8 h 13"/>
                  <a:gd name="T12" fmla="*/ 7 w 15"/>
                  <a:gd name="T13" fmla="*/ 6 h 13"/>
                  <a:gd name="T14" fmla="*/ 5 w 15"/>
                  <a:gd name="T15" fmla="*/ 6 h 13"/>
                  <a:gd name="T16" fmla="*/ 3 w 15"/>
                  <a:gd name="T17" fmla="*/ 6 h 13"/>
                  <a:gd name="T18" fmla="*/ 2 w 15"/>
                  <a:gd name="T19" fmla="*/ 5 h 13"/>
                  <a:gd name="T20" fmla="*/ 1 w 15"/>
                  <a:gd name="T21" fmla="*/ 3 h 13"/>
                  <a:gd name="T22" fmla="*/ 0 w 15"/>
                  <a:gd name="T23" fmla="*/ 0 h 13"/>
                  <a:gd name="T24" fmla="*/ 2 w 15"/>
                  <a:gd name="T25" fmla="*/ 0 h 13"/>
                  <a:gd name="T26" fmla="*/ 3 w 15"/>
                  <a:gd name="T27" fmla="*/ 0 h 13"/>
                  <a:gd name="T28" fmla="*/ 4 w 15"/>
                  <a:gd name="T29" fmla="*/ 1 h 13"/>
                  <a:gd name="T30" fmla="*/ 5 w 15"/>
                  <a:gd name="T31" fmla="*/ 3 h 13"/>
                  <a:gd name="T32" fmla="*/ 7 w 15"/>
                  <a:gd name="T33" fmla="*/ 3 h 13"/>
                  <a:gd name="T34" fmla="*/ 9 w 15"/>
                  <a:gd name="T35" fmla="*/ 3 h 13"/>
                  <a:gd name="T36" fmla="*/ 11 w 15"/>
                  <a:gd name="T37" fmla="*/ 3 h 13"/>
                  <a:gd name="T38" fmla="*/ 12 w 15"/>
                  <a:gd name="T39" fmla="*/ 3 h 13"/>
                  <a:gd name="T40" fmla="*/ 14 w 15"/>
                  <a:gd name="T41" fmla="*/ 4 h 13"/>
                  <a:gd name="T42" fmla="*/ 15 w 15"/>
                  <a:gd name="T43" fmla="*/ 6 h 13"/>
                  <a:gd name="T44" fmla="*/ 12 w 15"/>
                  <a:gd name="T45" fmla="*/ 6 h 13"/>
                  <a:gd name="T46" fmla="*/ 10 w 15"/>
                  <a:gd name="T47" fmla="*/ 6 h 13"/>
                  <a:gd name="T48" fmla="*/ 11 w 15"/>
                  <a:gd name="T49" fmla="*/ 8 h 13"/>
                  <a:gd name="T50" fmla="*/ 12 w 15"/>
                  <a:gd name="T51" fmla="*/ 9 h 13"/>
                  <a:gd name="T52" fmla="*/ 14 w 15"/>
                  <a:gd name="T5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0" name="Freeform 511">
                <a:extLst>
                  <a:ext uri="{FF2B5EF4-FFF2-40B4-BE49-F238E27FC236}">
                    <a16:creationId xmlns:a16="http://schemas.microsoft.com/office/drawing/2014/main" id="{A18962CE-E8A5-4DA9-BD96-67A8F468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2815"/>
                <a:ext cx="0" cy="1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4 h 7"/>
                  <a:gd name="T4" fmla="*/ 11 w 11"/>
                  <a:gd name="T5" fmla="*/ 7 h 7"/>
                  <a:gd name="T6" fmla="*/ 10 w 11"/>
                  <a:gd name="T7" fmla="*/ 7 h 7"/>
                  <a:gd name="T8" fmla="*/ 7 w 11"/>
                  <a:gd name="T9" fmla="*/ 7 h 7"/>
                  <a:gd name="T10" fmla="*/ 6 w 11"/>
                  <a:gd name="T11" fmla="*/ 5 h 7"/>
                  <a:gd name="T12" fmla="*/ 5 w 11"/>
                  <a:gd name="T13" fmla="*/ 3 h 7"/>
                  <a:gd name="T14" fmla="*/ 3 w 11"/>
                  <a:gd name="T15" fmla="*/ 3 h 7"/>
                  <a:gd name="T16" fmla="*/ 1 w 11"/>
                  <a:gd name="T17" fmla="*/ 3 h 7"/>
                  <a:gd name="T18" fmla="*/ 0 w 11"/>
                  <a:gd name="T19" fmla="*/ 2 h 7"/>
                  <a:gd name="T20" fmla="*/ 0 w 11"/>
                  <a:gd name="T21" fmla="*/ 0 h 7"/>
                  <a:gd name="T22" fmla="*/ 1 w 11"/>
                  <a:gd name="T23" fmla="*/ 0 h 7"/>
                  <a:gd name="T24" fmla="*/ 3 w 11"/>
                  <a:gd name="T25" fmla="*/ 0 h 7"/>
                  <a:gd name="T26" fmla="*/ 5 w 11"/>
                  <a:gd name="T27" fmla="*/ 0 h 7"/>
                  <a:gd name="T28" fmla="*/ 7 w 11"/>
                  <a:gd name="T29" fmla="*/ 0 h 7"/>
                  <a:gd name="T30" fmla="*/ 8 w 11"/>
                  <a:gd name="T31" fmla="*/ 1 h 7"/>
                  <a:gd name="T32" fmla="*/ 10 w 11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lnTo>
                      <a:pt x="11" y="4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1" name="Freeform 512">
                <a:extLst>
                  <a:ext uri="{FF2B5EF4-FFF2-40B4-BE49-F238E27FC236}">
                    <a16:creationId xmlns:a16="http://schemas.microsoft.com/office/drawing/2014/main" id="{B73A8447-1EC4-41DA-810B-74C20B8AD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09" y="2818"/>
                <a:ext cx="49" cy="67"/>
              </a:xfrm>
              <a:custGeom>
                <a:avLst/>
                <a:gdLst>
                  <a:gd name="T0" fmla="*/ 718 w 780"/>
                  <a:gd name="T1" fmla="*/ 99 h 1079"/>
                  <a:gd name="T2" fmla="*/ 696 w 780"/>
                  <a:gd name="T3" fmla="*/ 133 h 1079"/>
                  <a:gd name="T4" fmla="*/ 681 w 780"/>
                  <a:gd name="T5" fmla="*/ 145 h 1079"/>
                  <a:gd name="T6" fmla="*/ 593 w 780"/>
                  <a:gd name="T7" fmla="*/ 234 h 1079"/>
                  <a:gd name="T8" fmla="*/ 521 w 780"/>
                  <a:gd name="T9" fmla="*/ 346 h 1079"/>
                  <a:gd name="T10" fmla="*/ 494 w 780"/>
                  <a:gd name="T11" fmla="*/ 380 h 1079"/>
                  <a:gd name="T12" fmla="*/ 470 w 780"/>
                  <a:gd name="T13" fmla="*/ 401 h 1079"/>
                  <a:gd name="T14" fmla="*/ 360 w 780"/>
                  <a:gd name="T15" fmla="*/ 557 h 1079"/>
                  <a:gd name="T16" fmla="*/ 303 w 780"/>
                  <a:gd name="T17" fmla="*/ 596 h 1079"/>
                  <a:gd name="T18" fmla="*/ 249 w 780"/>
                  <a:gd name="T19" fmla="*/ 691 h 1079"/>
                  <a:gd name="T20" fmla="*/ 126 w 780"/>
                  <a:gd name="T21" fmla="*/ 873 h 1079"/>
                  <a:gd name="T22" fmla="*/ 79 w 780"/>
                  <a:gd name="T23" fmla="*/ 943 h 1079"/>
                  <a:gd name="T24" fmla="*/ 48 w 780"/>
                  <a:gd name="T25" fmla="*/ 1050 h 1079"/>
                  <a:gd name="T26" fmla="*/ 86 w 780"/>
                  <a:gd name="T27" fmla="*/ 968 h 1079"/>
                  <a:gd name="T28" fmla="*/ 5 w 780"/>
                  <a:gd name="T29" fmla="*/ 1034 h 1079"/>
                  <a:gd name="T30" fmla="*/ 23 w 780"/>
                  <a:gd name="T31" fmla="*/ 982 h 1079"/>
                  <a:gd name="T32" fmla="*/ 52 w 780"/>
                  <a:gd name="T33" fmla="*/ 955 h 1079"/>
                  <a:gd name="T34" fmla="*/ 72 w 780"/>
                  <a:gd name="T35" fmla="*/ 893 h 1079"/>
                  <a:gd name="T36" fmla="*/ 104 w 780"/>
                  <a:gd name="T37" fmla="*/ 850 h 1079"/>
                  <a:gd name="T38" fmla="*/ 135 w 780"/>
                  <a:gd name="T39" fmla="*/ 811 h 1079"/>
                  <a:gd name="T40" fmla="*/ 158 w 780"/>
                  <a:gd name="T41" fmla="*/ 757 h 1079"/>
                  <a:gd name="T42" fmla="*/ 200 w 780"/>
                  <a:gd name="T43" fmla="*/ 708 h 1079"/>
                  <a:gd name="T44" fmla="*/ 232 w 780"/>
                  <a:gd name="T45" fmla="*/ 664 h 1079"/>
                  <a:gd name="T46" fmla="*/ 274 w 780"/>
                  <a:gd name="T47" fmla="*/ 612 h 1079"/>
                  <a:gd name="T48" fmla="*/ 317 w 780"/>
                  <a:gd name="T49" fmla="*/ 565 h 1079"/>
                  <a:gd name="T50" fmla="*/ 341 w 780"/>
                  <a:gd name="T51" fmla="*/ 532 h 1079"/>
                  <a:gd name="T52" fmla="*/ 378 w 780"/>
                  <a:gd name="T53" fmla="*/ 479 h 1079"/>
                  <a:gd name="T54" fmla="*/ 422 w 780"/>
                  <a:gd name="T55" fmla="*/ 428 h 1079"/>
                  <a:gd name="T56" fmla="*/ 451 w 780"/>
                  <a:gd name="T57" fmla="*/ 378 h 1079"/>
                  <a:gd name="T58" fmla="*/ 485 w 780"/>
                  <a:gd name="T59" fmla="*/ 346 h 1079"/>
                  <a:gd name="T60" fmla="*/ 530 w 780"/>
                  <a:gd name="T61" fmla="*/ 300 h 1079"/>
                  <a:gd name="T62" fmla="*/ 556 w 780"/>
                  <a:gd name="T63" fmla="*/ 249 h 1079"/>
                  <a:gd name="T64" fmla="*/ 592 w 780"/>
                  <a:gd name="T65" fmla="*/ 204 h 1079"/>
                  <a:gd name="T66" fmla="*/ 623 w 780"/>
                  <a:gd name="T67" fmla="*/ 155 h 1079"/>
                  <a:gd name="T68" fmla="*/ 659 w 780"/>
                  <a:gd name="T69" fmla="*/ 103 h 1079"/>
                  <a:gd name="T70" fmla="*/ 677 w 780"/>
                  <a:gd name="T71" fmla="*/ 75 h 1079"/>
                  <a:gd name="T72" fmla="*/ 720 w 780"/>
                  <a:gd name="T73" fmla="*/ 22 h 1079"/>
                  <a:gd name="T74" fmla="*/ 771 w 780"/>
                  <a:gd name="T75" fmla="*/ 9 h 1079"/>
                  <a:gd name="T76" fmla="*/ 738 w 780"/>
                  <a:gd name="T77" fmla="*/ 14 h 1079"/>
                  <a:gd name="T78" fmla="*/ 767 w 780"/>
                  <a:gd name="T79" fmla="*/ 53 h 1079"/>
                  <a:gd name="T80" fmla="*/ 734 w 780"/>
                  <a:gd name="T81" fmla="*/ 43 h 1079"/>
                  <a:gd name="T82" fmla="*/ 735 w 780"/>
                  <a:gd name="T83" fmla="*/ 78 h 1079"/>
                  <a:gd name="T84" fmla="*/ 716 w 780"/>
                  <a:gd name="T85" fmla="*/ 125 h 1079"/>
                  <a:gd name="T86" fmla="*/ 681 w 780"/>
                  <a:gd name="T87" fmla="*/ 181 h 1079"/>
                  <a:gd name="T88" fmla="*/ 647 w 780"/>
                  <a:gd name="T89" fmla="*/ 223 h 1079"/>
                  <a:gd name="T90" fmla="*/ 609 w 780"/>
                  <a:gd name="T91" fmla="*/ 273 h 1079"/>
                  <a:gd name="T92" fmla="*/ 573 w 780"/>
                  <a:gd name="T93" fmla="*/ 325 h 1079"/>
                  <a:gd name="T94" fmla="*/ 532 w 780"/>
                  <a:gd name="T95" fmla="*/ 377 h 1079"/>
                  <a:gd name="T96" fmla="*/ 507 w 780"/>
                  <a:gd name="T97" fmla="*/ 409 h 1079"/>
                  <a:gd name="T98" fmla="*/ 469 w 780"/>
                  <a:gd name="T99" fmla="*/ 455 h 1079"/>
                  <a:gd name="T100" fmla="*/ 436 w 780"/>
                  <a:gd name="T101" fmla="*/ 501 h 1079"/>
                  <a:gd name="T102" fmla="*/ 388 w 780"/>
                  <a:gd name="T103" fmla="*/ 552 h 1079"/>
                  <a:gd name="T104" fmla="*/ 353 w 780"/>
                  <a:gd name="T105" fmla="*/ 607 h 1079"/>
                  <a:gd name="T106" fmla="*/ 328 w 780"/>
                  <a:gd name="T107" fmla="*/ 638 h 1079"/>
                  <a:gd name="T108" fmla="*/ 303 w 780"/>
                  <a:gd name="T109" fmla="*/ 667 h 1079"/>
                  <a:gd name="T110" fmla="*/ 269 w 780"/>
                  <a:gd name="T111" fmla="*/ 715 h 1079"/>
                  <a:gd name="T112" fmla="*/ 230 w 780"/>
                  <a:gd name="T113" fmla="*/ 770 h 1079"/>
                  <a:gd name="T114" fmla="*/ 190 w 780"/>
                  <a:gd name="T115" fmla="*/ 823 h 1079"/>
                  <a:gd name="T116" fmla="*/ 165 w 780"/>
                  <a:gd name="T117" fmla="*/ 864 h 1079"/>
                  <a:gd name="T118" fmla="*/ 129 w 780"/>
                  <a:gd name="T119" fmla="*/ 919 h 1079"/>
                  <a:gd name="T120" fmla="*/ 93 w 780"/>
                  <a:gd name="T121" fmla="*/ 983 h 1079"/>
                  <a:gd name="T122" fmla="*/ 51 w 780"/>
                  <a:gd name="T123" fmla="*/ 1032 h 1079"/>
                  <a:gd name="T124" fmla="*/ 28 w 780"/>
                  <a:gd name="T12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0" h="1079">
                    <a:moveTo>
                      <a:pt x="703" y="75"/>
                    </a:moveTo>
                    <a:lnTo>
                      <a:pt x="705" y="75"/>
                    </a:lnTo>
                    <a:lnTo>
                      <a:pt x="707" y="75"/>
                    </a:lnTo>
                    <a:lnTo>
                      <a:pt x="706" y="73"/>
                    </a:lnTo>
                    <a:lnTo>
                      <a:pt x="705" y="72"/>
                    </a:lnTo>
                    <a:lnTo>
                      <a:pt x="709" y="72"/>
                    </a:lnTo>
                    <a:lnTo>
                      <a:pt x="708" y="67"/>
                    </a:lnTo>
                    <a:lnTo>
                      <a:pt x="707" y="65"/>
                    </a:lnTo>
                    <a:lnTo>
                      <a:pt x="706" y="64"/>
                    </a:lnTo>
                    <a:lnTo>
                      <a:pt x="708" y="64"/>
                    </a:lnTo>
                    <a:lnTo>
                      <a:pt x="710" y="64"/>
                    </a:lnTo>
                    <a:lnTo>
                      <a:pt x="715" y="64"/>
                    </a:lnTo>
                    <a:lnTo>
                      <a:pt x="717" y="64"/>
                    </a:lnTo>
                    <a:lnTo>
                      <a:pt x="719" y="64"/>
                    </a:lnTo>
                    <a:lnTo>
                      <a:pt x="718" y="62"/>
                    </a:lnTo>
                    <a:lnTo>
                      <a:pt x="717" y="60"/>
                    </a:lnTo>
                    <a:lnTo>
                      <a:pt x="716" y="57"/>
                    </a:lnTo>
                    <a:lnTo>
                      <a:pt x="713" y="50"/>
                    </a:lnTo>
                    <a:lnTo>
                      <a:pt x="711" y="48"/>
                    </a:lnTo>
                    <a:lnTo>
                      <a:pt x="710" y="46"/>
                    </a:lnTo>
                    <a:lnTo>
                      <a:pt x="708" y="46"/>
                    </a:lnTo>
                    <a:lnTo>
                      <a:pt x="707" y="46"/>
                    </a:lnTo>
                    <a:lnTo>
                      <a:pt x="707" y="48"/>
                    </a:lnTo>
                    <a:lnTo>
                      <a:pt x="708" y="50"/>
                    </a:lnTo>
                    <a:lnTo>
                      <a:pt x="711" y="57"/>
                    </a:lnTo>
                    <a:lnTo>
                      <a:pt x="709" y="57"/>
                    </a:lnTo>
                    <a:lnTo>
                      <a:pt x="707" y="57"/>
                    </a:lnTo>
                    <a:lnTo>
                      <a:pt x="708" y="59"/>
                    </a:lnTo>
                    <a:lnTo>
                      <a:pt x="709" y="61"/>
                    </a:lnTo>
                    <a:lnTo>
                      <a:pt x="707" y="61"/>
                    </a:lnTo>
                    <a:lnTo>
                      <a:pt x="705" y="61"/>
                    </a:lnTo>
                    <a:lnTo>
                      <a:pt x="703" y="61"/>
                    </a:lnTo>
                    <a:lnTo>
                      <a:pt x="701" y="61"/>
                    </a:lnTo>
                    <a:lnTo>
                      <a:pt x="697" y="61"/>
                    </a:lnTo>
                    <a:lnTo>
                      <a:pt x="699" y="64"/>
                    </a:lnTo>
                    <a:lnTo>
                      <a:pt x="702" y="72"/>
                    </a:lnTo>
                    <a:lnTo>
                      <a:pt x="702" y="73"/>
                    </a:lnTo>
                    <a:lnTo>
                      <a:pt x="703" y="75"/>
                    </a:lnTo>
                    <a:close/>
                    <a:moveTo>
                      <a:pt x="704" y="86"/>
                    </a:moveTo>
                    <a:lnTo>
                      <a:pt x="704" y="88"/>
                    </a:lnTo>
                    <a:lnTo>
                      <a:pt x="705" y="89"/>
                    </a:lnTo>
                    <a:lnTo>
                      <a:pt x="707" y="89"/>
                    </a:lnTo>
                    <a:lnTo>
                      <a:pt x="709" y="89"/>
                    </a:lnTo>
                    <a:lnTo>
                      <a:pt x="711" y="89"/>
                    </a:lnTo>
                    <a:lnTo>
                      <a:pt x="714" y="89"/>
                    </a:lnTo>
                    <a:lnTo>
                      <a:pt x="713" y="88"/>
                    </a:lnTo>
                    <a:lnTo>
                      <a:pt x="711" y="86"/>
                    </a:lnTo>
                    <a:lnTo>
                      <a:pt x="711" y="83"/>
                    </a:lnTo>
                    <a:lnTo>
                      <a:pt x="710" y="82"/>
                    </a:lnTo>
                    <a:lnTo>
                      <a:pt x="709" y="80"/>
                    </a:lnTo>
                    <a:lnTo>
                      <a:pt x="708" y="78"/>
                    </a:lnTo>
                    <a:lnTo>
                      <a:pt x="707" y="78"/>
                    </a:lnTo>
                    <a:lnTo>
                      <a:pt x="705" y="78"/>
                    </a:lnTo>
                    <a:lnTo>
                      <a:pt x="705" y="80"/>
                    </a:lnTo>
                    <a:lnTo>
                      <a:pt x="706" y="82"/>
                    </a:lnTo>
                    <a:lnTo>
                      <a:pt x="708" y="86"/>
                    </a:lnTo>
                    <a:lnTo>
                      <a:pt x="706" y="86"/>
                    </a:lnTo>
                    <a:lnTo>
                      <a:pt x="704" y="86"/>
                    </a:lnTo>
                    <a:close/>
                    <a:moveTo>
                      <a:pt x="725" y="107"/>
                    </a:moveTo>
                    <a:lnTo>
                      <a:pt x="724" y="106"/>
                    </a:lnTo>
                    <a:lnTo>
                      <a:pt x="723" y="104"/>
                    </a:lnTo>
                    <a:lnTo>
                      <a:pt x="722" y="99"/>
                    </a:lnTo>
                    <a:lnTo>
                      <a:pt x="721" y="98"/>
                    </a:lnTo>
                    <a:lnTo>
                      <a:pt x="720" y="96"/>
                    </a:lnTo>
                    <a:lnTo>
                      <a:pt x="720" y="94"/>
                    </a:lnTo>
                    <a:lnTo>
                      <a:pt x="719" y="93"/>
                    </a:lnTo>
                    <a:lnTo>
                      <a:pt x="717" y="93"/>
                    </a:lnTo>
                    <a:lnTo>
                      <a:pt x="715" y="93"/>
                    </a:lnTo>
                    <a:lnTo>
                      <a:pt x="718" y="99"/>
                    </a:lnTo>
                    <a:lnTo>
                      <a:pt x="719" y="104"/>
                    </a:lnTo>
                    <a:lnTo>
                      <a:pt x="721" y="107"/>
                    </a:lnTo>
                    <a:lnTo>
                      <a:pt x="723" y="107"/>
                    </a:lnTo>
                    <a:lnTo>
                      <a:pt x="725" y="107"/>
                    </a:lnTo>
                    <a:close/>
                    <a:moveTo>
                      <a:pt x="685" y="107"/>
                    </a:moveTo>
                    <a:lnTo>
                      <a:pt x="687" y="107"/>
                    </a:lnTo>
                    <a:lnTo>
                      <a:pt x="689" y="107"/>
                    </a:lnTo>
                    <a:lnTo>
                      <a:pt x="688" y="105"/>
                    </a:lnTo>
                    <a:lnTo>
                      <a:pt x="687" y="104"/>
                    </a:lnTo>
                    <a:lnTo>
                      <a:pt x="685" y="103"/>
                    </a:lnTo>
                    <a:lnTo>
                      <a:pt x="683" y="103"/>
                    </a:lnTo>
                    <a:lnTo>
                      <a:pt x="681" y="103"/>
                    </a:lnTo>
                    <a:lnTo>
                      <a:pt x="680" y="103"/>
                    </a:lnTo>
                    <a:lnTo>
                      <a:pt x="680" y="105"/>
                    </a:lnTo>
                    <a:lnTo>
                      <a:pt x="681" y="107"/>
                    </a:lnTo>
                    <a:lnTo>
                      <a:pt x="682" y="108"/>
                    </a:lnTo>
                    <a:lnTo>
                      <a:pt x="682" y="110"/>
                    </a:lnTo>
                    <a:lnTo>
                      <a:pt x="684" y="110"/>
                    </a:lnTo>
                    <a:lnTo>
                      <a:pt x="686" y="110"/>
                    </a:lnTo>
                    <a:lnTo>
                      <a:pt x="685" y="108"/>
                    </a:lnTo>
                    <a:lnTo>
                      <a:pt x="685" y="107"/>
                    </a:lnTo>
                    <a:close/>
                    <a:moveTo>
                      <a:pt x="705" y="107"/>
                    </a:moveTo>
                    <a:lnTo>
                      <a:pt x="697" y="107"/>
                    </a:lnTo>
                    <a:lnTo>
                      <a:pt x="698" y="109"/>
                    </a:lnTo>
                    <a:lnTo>
                      <a:pt x="699" y="110"/>
                    </a:lnTo>
                    <a:lnTo>
                      <a:pt x="700" y="110"/>
                    </a:lnTo>
                    <a:lnTo>
                      <a:pt x="702" y="110"/>
                    </a:lnTo>
                    <a:lnTo>
                      <a:pt x="704" y="111"/>
                    </a:lnTo>
                    <a:lnTo>
                      <a:pt x="706" y="110"/>
                    </a:lnTo>
                    <a:lnTo>
                      <a:pt x="708" y="111"/>
                    </a:lnTo>
                    <a:lnTo>
                      <a:pt x="710" y="111"/>
                    </a:lnTo>
                    <a:lnTo>
                      <a:pt x="709" y="109"/>
                    </a:lnTo>
                    <a:lnTo>
                      <a:pt x="709" y="107"/>
                    </a:lnTo>
                    <a:lnTo>
                      <a:pt x="705" y="107"/>
                    </a:lnTo>
                    <a:close/>
                    <a:moveTo>
                      <a:pt x="682" y="128"/>
                    </a:moveTo>
                    <a:lnTo>
                      <a:pt x="681" y="126"/>
                    </a:lnTo>
                    <a:lnTo>
                      <a:pt x="680" y="124"/>
                    </a:lnTo>
                    <a:lnTo>
                      <a:pt x="677" y="124"/>
                    </a:lnTo>
                    <a:lnTo>
                      <a:pt x="676" y="124"/>
                    </a:lnTo>
                    <a:lnTo>
                      <a:pt x="676" y="126"/>
                    </a:lnTo>
                    <a:lnTo>
                      <a:pt x="677" y="128"/>
                    </a:lnTo>
                    <a:lnTo>
                      <a:pt x="675" y="128"/>
                    </a:lnTo>
                    <a:lnTo>
                      <a:pt x="673" y="128"/>
                    </a:lnTo>
                    <a:lnTo>
                      <a:pt x="671" y="127"/>
                    </a:lnTo>
                    <a:lnTo>
                      <a:pt x="669" y="127"/>
                    </a:lnTo>
                    <a:lnTo>
                      <a:pt x="670" y="129"/>
                    </a:lnTo>
                    <a:lnTo>
                      <a:pt x="671" y="131"/>
                    </a:lnTo>
                    <a:lnTo>
                      <a:pt x="673" y="131"/>
                    </a:lnTo>
                    <a:lnTo>
                      <a:pt x="674" y="131"/>
                    </a:lnTo>
                    <a:lnTo>
                      <a:pt x="676" y="131"/>
                    </a:lnTo>
                    <a:lnTo>
                      <a:pt x="679" y="131"/>
                    </a:lnTo>
                    <a:lnTo>
                      <a:pt x="679" y="129"/>
                    </a:lnTo>
                    <a:lnTo>
                      <a:pt x="677" y="128"/>
                    </a:lnTo>
                    <a:lnTo>
                      <a:pt x="680" y="128"/>
                    </a:lnTo>
                    <a:lnTo>
                      <a:pt x="682" y="128"/>
                    </a:lnTo>
                    <a:close/>
                    <a:moveTo>
                      <a:pt x="703" y="131"/>
                    </a:moveTo>
                    <a:lnTo>
                      <a:pt x="702" y="130"/>
                    </a:lnTo>
                    <a:lnTo>
                      <a:pt x="702" y="128"/>
                    </a:lnTo>
                    <a:lnTo>
                      <a:pt x="701" y="126"/>
                    </a:lnTo>
                    <a:lnTo>
                      <a:pt x="700" y="125"/>
                    </a:lnTo>
                    <a:lnTo>
                      <a:pt x="698" y="125"/>
                    </a:lnTo>
                    <a:lnTo>
                      <a:pt x="696" y="125"/>
                    </a:lnTo>
                    <a:lnTo>
                      <a:pt x="697" y="126"/>
                    </a:lnTo>
                    <a:lnTo>
                      <a:pt x="698" y="128"/>
                    </a:lnTo>
                    <a:lnTo>
                      <a:pt x="699" y="130"/>
                    </a:lnTo>
                    <a:lnTo>
                      <a:pt x="699" y="131"/>
                    </a:lnTo>
                    <a:lnTo>
                      <a:pt x="697" y="131"/>
                    </a:lnTo>
                    <a:lnTo>
                      <a:pt x="694" y="131"/>
                    </a:lnTo>
                    <a:lnTo>
                      <a:pt x="696" y="133"/>
                    </a:lnTo>
                    <a:lnTo>
                      <a:pt x="697" y="135"/>
                    </a:lnTo>
                    <a:lnTo>
                      <a:pt x="699" y="135"/>
                    </a:lnTo>
                    <a:lnTo>
                      <a:pt x="701" y="135"/>
                    </a:lnTo>
                    <a:lnTo>
                      <a:pt x="700" y="133"/>
                    </a:lnTo>
                    <a:lnTo>
                      <a:pt x="699" y="131"/>
                    </a:lnTo>
                    <a:lnTo>
                      <a:pt x="701" y="131"/>
                    </a:lnTo>
                    <a:lnTo>
                      <a:pt x="703" y="131"/>
                    </a:lnTo>
                    <a:close/>
                    <a:moveTo>
                      <a:pt x="660" y="145"/>
                    </a:moveTo>
                    <a:lnTo>
                      <a:pt x="661" y="147"/>
                    </a:lnTo>
                    <a:lnTo>
                      <a:pt x="661" y="148"/>
                    </a:lnTo>
                    <a:lnTo>
                      <a:pt x="664" y="148"/>
                    </a:lnTo>
                    <a:lnTo>
                      <a:pt x="666" y="148"/>
                    </a:lnTo>
                    <a:lnTo>
                      <a:pt x="665" y="147"/>
                    </a:lnTo>
                    <a:lnTo>
                      <a:pt x="665" y="145"/>
                    </a:lnTo>
                    <a:lnTo>
                      <a:pt x="663" y="145"/>
                    </a:lnTo>
                    <a:lnTo>
                      <a:pt x="660" y="145"/>
                    </a:lnTo>
                    <a:lnTo>
                      <a:pt x="659" y="143"/>
                    </a:lnTo>
                    <a:lnTo>
                      <a:pt x="659" y="142"/>
                    </a:lnTo>
                    <a:lnTo>
                      <a:pt x="660" y="142"/>
                    </a:lnTo>
                    <a:lnTo>
                      <a:pt x="663" y="142"/>
                    </a:lnTo>
                    <a:lnTo>
                      <a:pt x="663" y="140"/>
                    </a:lnTo>
                    <a:lnTo>
                      <a:pt x="661" y="138"/>
                    </a:lnTo>
                    <a:lnTo>
                      <a:pt x="664" y="138"/>
                    </a:lnTo>
                    <a:lnTo>
                      <a:pt x="666" y="138"/>
                    </a:lnTo>
                    <a:lnTo>
                      <a:pt x="665" y="137"/>
                    </a:lnTo>
                    <a:lnTo>
                      <a:pt x="664" y="134"/>
                    </a:lnTo>
                    <a:lnTo>
                      <a:pt x="663" y="134"/>
                    </a:lnTo>
                    <a:lnTo>
                      <a:pt x="660" y="134"/>
                    </a:lnTo>
                    <a:lnTo>
                      <a:pt x="660" y="137"/>
                    </a:lnTo>
                    <a:lnTo>
                      <a:pt x="661" y="138"/>
                    </a:lnTo>
                    <a:lnTo>
                      <a:pt x="659" y="138"/>
                    </a:lnTo>
                    <a:lnTo>
                      <a:pt x="657" y="138"/>
                    </a:lnTo>
                    <a:lnTo>
                      <a:pt x="655" y="138"/>
                    </a:lnTo>
                    <a:lnTo>
                      <a:pt x="654" y="138"/>
                    </a:lnTo>
                    <a:lnTo>
                      <a:pt x="654" y="140"/>
                    </a:lnTo>
                    <a:lnTo>
                      <a:pt x="655" y="141"/>
                    </a:lnTo>
                    <a:lnTo>
                      <a:pt x="653" y="141"/>
                    </a:lnTo>
                    <a:lnTo>
                      <a:pt x="651" y="141"/>
                    </a:lnTo>
                    <a:lnTo>
                      <a:pt x="652" y="143"/>
                    </a:lnTo>
                    <a:lnTo>
                      <a:pt x="652" y="145"/>
                    </a:lnTo>
                    <a:lnTo>
                      <a:pt x="653" y="146"/>
                    </a:lnTo>
                    <a:lnTo>
                      <a:pt x="654" y="148"/>
                    </a:lnTo>
                    <a:lnTo>
                      <a:pt x="656" y="148"/>
                    </a:lnTo>
                    <a:lnTo>
                      <a:pt x="658" y="148"/>
                    </a:lnTo>
                    <a:lnTo>
                      <a:pt x="657" y="147"/>
                    </a:lnTo>
                    <a:lnTo>
                      <a:pt x="656" y="145"/>
                    </a:lnTo>
                    <a:lnTo>
                      <a:pt x="658" y="145"/>
                    </a:lnTo>
                    <a:lnTo>
                      <a:pt x="660" y="145"/>
                    </a:lnTo>
                    <a:close/>
                    <a:moveTo>
                      <a:pt x="686" y="149"/>
                    </a:moveTo>
                    <a:lnTo>
                      <a:pt x="684" y="149"/>
                    </a:lnTo>
                    <a:lnTo>
                      <a:pt x="682" y="149"/>
                    </a:lnTo>
                    <a:lnTo>
                      <a:pt x="683" y="150"/>
                    </a:lnTo>
                    <a:lnTo>
                      <a:pt x="684" y="153"/>
                    </a:lnTo>
                    <a:lnTo>
                      <a:pt x="685" y="153"/>
                    </a:lnTo>
                    <a:lnTo>
                      <a:pt x="687" y="153"/>
                    </a:lnTo>
                    <a:lnTo>
                      <a:pt x="687" y="151"/>
                    </a:lnTo>
                    <a:lnTo>
                      <a:pt x="686" y="149"/>
                    </a:lnTo>
                    <a:lnTo>
                      <a:pt x="688" y="149"/>
                    </a:lnTo>
                    <a:lnTo>
                      <a:pt x="690" y="149"/>
                    </a:lnTo>
                    <a:lnTo>
                      <a:pt x="689" y="147"/>
                    </a:lnTo>
                    <a:lnTo>
                      <a:pt x="688" y="146"/>
                    </a:lnTo>
                    <a:lnTo>
                      <a:pt x="688" y="144"/>
                    </a:lnTo>
                    <a:lnTo>
                      <a:pt x="687" y="142"/>
                    </a:lnTo>
                    <a:lnTo>
                      <a:pt x="685" y="142"/>
                    </a:lnTo>
                    <a:lnTo>
                      <a:pt x="683" y="142"/>
                    </a:lnTo>
                    <a:lnTo>
                      <a:pt x="681" y="142"/>
                    </a:lnTo>
                    <a:lnTo>
                      <a:pt x="680" y="142"/>
                    </a:lnTo>
                    <a:lnTo>
                      <a:pt x="680" y="144"/>
                    </a:lnTo>
                    <a:lnTo>
                      <a:pt x="681" y="145"/>
                    </a:lnTo>
                    <a:lnTo>
                      <a:pt x="683" y="146"/>
                    </a:lnTo>
                    <a:lnTo>
                      <a:pt x="685" y="146"/>
                    </a:lnTo>
                    <a:lnTo>
                      <a:pt x="685" y="147"/>
                    </a:lnTo>
                    <a:lnTo>
                      <a:pt x="686" y="149"/>
                    </a:lnTo>
                    <a:close/>
                    <a:moveTo>
                      <a:pt x="617" y="217"/>
                    </a:moveTo>
                    <a:lnTo>
                      <a:pt x="619" y="217"/>
                    </a:lnTo>
                    <a:lnTo>
                      <a:pt x="621" y="217"/>
                    </a:lnTo>
                    <a:lnTo>
                      <a:pt x="621" y="216"/>
                    </a:lnTo>
                    <a:lnTo>
                      <a:pt x="620" y="214"/>
                    </a:lnTo>
                    <a:lnTo>
                      <a:pt x="618" y="214"/>
                    </a:lnTo>
                    <a:lnTo>
                      <a:pt x="616" y="214"/>
                    </a:lnTo>
                    <a:lnTo>
                      <a:pt x="614" y="214"/>
                    </a:lnTo>
                    <a:lnTo>
                      <a:pt x="611" y="214"/>
                    </a:lnTo>
                    <a:lnTo>
                      <a:pt x="613" y="215"/>
                    </a:lnTo>
                    <a:lnTo>
                      <a:pt x="614" y="217"/>
                    </a:lnTo>
                    <a:lnTo>
                      <a:pt x="611" y="217"/>
                    </a:lnTo>
                    <a:lnTo>
                      <a:pt x="609" y="217"/>
                    </a:lnTo>
                    <a:lnTo>
                      <a:pt x="609" y="220"/>
                    </a:lnTo>
                    <a:lnTo>
                      <a:pt x="610" y="221"/>
                    </a:lnTo>
                    <a:lnTo>
                      <a:pt x="613" y="221"/>
                    </a:lnTo>
                    <a:lnTo>
                      <a:pt x="615" y="221"/>
                    </a:lnTo>
                    <a:lnTo>
                      <a:pt x="614" y="220"/>
                    </a:lnTo>
                    <a:lnTo>
                      <a:pt x="614" y="217"/>
                    </a:lnTo>
                    <a:lnTo>
                      <a:pt x="615" y="217"/>
                    </a:lnTo>
                    <a:lnTo>
                      <a:pt x="617" y="217"/>
                    </a:lnTo>
                    <a:close/>
                    <a:moveTo>
                      <a:pt x="640" y="226"/>
                    </a:moveTo>
                    <a:lnTo>
                      <a:pt x="638" y="223"/>
                    </a:lnTo>
                    <a:lnTo>
                      <a:pt x="637" y="218"/>
                    </a:lnTo>
                    <a:lnTo>
                      <a:pt x="636" y="215"/>
                    </a:lnTo>
                    <a:lnTo>
                      <a:pt x="635" y="213"/>
                    </a:lnTo>
                    <a:lnTo>
                      <a:pt x="635" y="211"/>
                    </a:lnTo>
                    <a:lnTo>
                      <a:pt x="633" y="211"/>
                    </a:lnTo>
                    <a:lnTo>
                      <a:pt x="631" y="211"/>
                    </a:lnTo>
                    <a:lnTo>
                      <a:pt x="630" y="210"/>
                    </a:lnTo>
                    <a:lnTo>
                      <a:pt x="630" y="208"/>
                    </a:lnTo>
                    <a:lnTo>
                      <a:pt x="629" y="206"/>
                    </a:lnTo>
                    <a:lnTo>
                      <a:pt x="627" y="204"/>
                    </a:lnTo>
                    <a:lnTo>
                      <a:pt x="626" y="204"/>
                    </a:lnTo>
                    <a:lnTo>
                      <a:pt x="624" y="204"/>
                    </a:lnTo>
                    <a:lnTo>
                      <a:pt x="623" y="203"/>
                    </a:lnTo>
                    <a:lnTo>
                      <a:pt x="622" y="200"/>
                    </a:lnTo>
                    <a:lnTo>
                      <a:pt x="620" y="200"/>
                    </a:lnTo>
                    <a:lnTo>
                      <a:pt x="619" y="200"/>
                    </a:lnTo>
                    <a:lnTo>
                      <a:pt x="619" y="201"/>
                    </a:lnTo>
                    <a:lnTo>
                      <a:pt x="620" y="204"/>
                    </a:lnTo>
                    <a:lnTo>
                      <a:pt x="622" y="204"/>
                    </a:lnTo>
                    <a:lnTo>
                      <a:pt x="624" y="204"/>
                    </a:lnTo>
                    <a:lnTo>
                      <a:pt x="624" y="206"/>
                    </a:lnTo>
                    <a:lnTo>
                      <a:pt x="625" y="208"/>
                    </a:lnTo>
                    <a:lnTo>
                      <a:pt x="625" y="209"/>
                    </a:lnTo>
                    <a:lnTo>
                      <a:pt x="626" y="211"/>
                    </a:lnTo>
                    <a:lnTo>
                      <a:pt x="629" y="211"/>
                    </a:lnTo>
                    <a:lnTo>
                      <a:pt x="631" y="211"/>
                    </a:lnTo>
                    <a:lnTo>
                      <a:pt x="632" y="213"/>
                    </a:lnTo>
                    <a:lnTo>
                      <a:pt x="632" y="215"/>
                    </a:lnTo>
                    <a:lnTo>
                      <a:pt x="633" y="216"/>
                    </a:lnTo>
                    <a:lnTo>
                      <a:pt x="633" y="218"/>
                    </a:lnTo>
                    <a:lnTo>
                      <a:pt x="631" y="218"/>
                    </a:lnTo>
                    <a:lnTo>
                      <a:pt x="630" y="218"/>
                    </a:lnTo>
                    <a:lnTo>
                      <a:pt x="630" y="221"/>
                    </a:lnTo>
                    <a:lnTo>
                      <a:pt x="631" y="222"/>
                    </a:lnTo>
                    <a:lnTo>
                      <a:pt x="632" y="226"/>
                    </a:lnTo>
                    <a:lnTo>
                      <a:pt x="640" y="226"/>
                    </a:lnTo>
                    <a:close/>
                    <a:moveTo>
                      <a:pt x="598" y="238"/>
                    </a:moveTo>
                    <a:lnTo>
                      <a:pt x="596" y="238"/>
                    </a:lnTo>
                    <a:lnTo>
                      <a:pt x="593" y="238"/>
                    </a:lnTo>
                    <a:lnTo>
                      <a:pt x="592" y="235"/>
                    </a:lnTo>
                    <a:lnTo>
                      <a:pt x="592" y="234"/>
                    </a:lnTo>
                    <a:lnTo>
                      <a:pt x="593" y="234"/>
                    </a:lnTo>
                    <a:lnTo>
                      <a:pt x="596" y="234"/>
                    </a:lnTo>
                    <a:lnTo>
                      <a:pt x="596" y="232"/>
                    </a:lnTo>
                    <a:lnTo>
                      <a:pt x="594" y="230"/>
                    </a:lnTo>
                    <a:lnTo>
                      <a:pt x="592" y="230"/>
                    </a:lnTo>
                    <a:lnTo>
                      <a:pt x="590" y="230"/>
                    </a:lnTo>
                    <a:lnTo>
                      <a:pt x="591" y="232"/>
                    </a:lnTo>
                    <a:lnTo>
                      <a:pt x="592" y="234"/>
                    </a:lnTo>
                    <a:lnTo>
                      <a:pt x="590" y="233"/>
                    </a:lnTo>
                    <a:lnTo>
                      <a:pt x="588" y="233"/>
                    </a:lnTo>
                    <a:lnTo>
                      <a:pt x="588" y="235"/>
                    </a:lnTo>
                    <a:lnTo>
                      <a:pt x="589" y="238"/>
                    </a:lnTo>
                    <a:lnTo>
                      <a:pt x="587" y="238"/>
                    </a:lnTo>
                    <a:lnTo>
                      <a:pt x="585" y="237"/>
                    </a:lnTo>
                    <a:lnTo>
                      <a:pt x="586" y="239"/>
                    </a:lnTo>
                    <a:lnTo>
                      <a:pt x="586" y="241"/>
                    </a:lnTo>
                    <a:lnTo>
                      <a:pt x="588" y="241"/>
                    </a:lnTo>
                    <a:lnTo>
                      <a:pt x="590" y="241"/>
                    </a:lnTo>
                    <a:lnTo>
                      <a:pt x="590" y="239"/>
                    </a:lnTo>
                    <a:lnTo>
                      <a:pt x="589" y="238"/>
                    </a:lnTo>
                    <a:lnTo>
                      <a:pt x="591" y="238"/>
                    </a:lnTo>
                    <a:lnTo>
                      <a:pt x="593" y="238"/>
                    </a:lnTo>
                    <a:lnTo>
                      <a:pt x="593" y="240"/>
                    </a:lnTo>
                    <a:lnTo>
                      <a:pt x="594" y="241"/>
                    </a:lnTo>
                    <a:lnTo>
                      <a:pt x="597" y="242"/>
                    </a:lnTo>
                    <a:lnTo>
                      <a:pt x="599" y="242"/>
                    </a:lnTo>
                    <a:lnTo>
                      <a:pt x="598" y="240"/>
                    </a:lnTo>
                    <a:lnTo>
                      <a:pt x="598" y="238"/>
                    </a:lnTo>
                    <a:close/>
                    <a:moveTo>
                      <a:pt x="575" y="275"/>
                    </a:moveTo>
                    <a:lnTo>
                      <a:pt x="573" y="275"/>
                    </a:lnTo>
                    <a:lnTo>
                      <a:pt x="571" y="275"/>
                    </a:lnTo>
                    <a:lnTo>
                      <a:pt x="570" y="273"/>
                    </a:lnTo>
                    <a:lnTo>
                      <a:pt x="570" y="272"/>
                    </a:lnTo>
                    <a:lnTo>
                      <a:pt x="568" y="272"/>
                    </a:lnTo>
                    <a:lnTo>
                      <a:pt x="566" y="272"/>
                    </a:lnTo>
                    <a:lnTo>
                      <a:pt x="566" y="270"/>
                    </a:lnTo>
                    <a:lnTo>
                      <a:pt x="565" y="267"/>
                    </a:lnTo>
                    <a:lnTo>
                      <a:pt x="563" y="267"/>
                    </a:lnTo>
                    <a:lnTo>
                      <a:pt x="560" y="267"/>
                    </a:lnTo>
                    <a:lnTo>
                      <a:pt x="561" y="270"/>
                    </a:lnTo>
                    <a:lnTo>
                      <a:pt x="561" y="271"/>
                    </a:lnTo>
                    <a:lnTo>
                      <a:pt x="564" y="271"/>
                    </a:lnTo>
                    <a:lnTo>
                      <a:pt x="566" y="272"/>
                    </a:lnTo>
                    <a:lnTo>
                      <a:pt x="567" y="273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71" y="275"/>
                    </a:lnTo>
                    <a:lnTo>
                      <a:pt x="572" y="277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6" y="279"/>
                    </a:lnTo>
                    <a:lnTo>
                      <a:pt x="575" y="277"/>
                    </a:lnTo>
                    <a:lnTo>
                      <a:pt x="575" y="275"/>
                    </a:lnTo>
                    <a:close/>
                    <a:moveTo>
                      <a:pt x="521" y="335"/>
                    </a:moveTo>
                    <a:lnTo>
                      <a:pt x="521" y="333"/>
                    </a:lnTo>
                    <a:lnTo>
                      <a:pt x="520" y="331"/>
                    </a:lnTo>
                    <a:lnTo>
                      <a:pt x="518" y="331"/>
                    </a:lnTo>
                    <a:lnTo>
                      <a:pt x="517" y="331"/>
                    </a:lnTo>
                    <a:lnTo>
                      <a:pt x="517" y="332"/>
                    </a:lnTo>
                    <a:lnTo>
                      <a:pt x="518" y="334"/>
                    </a:lnTo>
                    <a:lnTo>
                      <a:pt x="516" y="334"/>
                    </a:lnTo>
                    <a:lnTo>
                      <a:pt x="514" y="334"/>
                    </a:lnTo>
                    <a:lnTo>
                      <a:pt x="514" y="337"/>
                    </a:lnTo>
                    <a:lnTo>
                      <a:pt x="515" y="338"/>
                    </a:lnTo>
                    <a:lnTo>
                      <a:pt x="516" y="340"/>
                    </a:lnTo>
                    <a:lnTo>
                      <a:pt x="516" y="342"/>
                    </a:lnTo>
                    <a:lnTo>
                      <a:pt x="517" y="344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21" y="346"/>
                    </a:lnTo>
                    <a:lnTo>
                      <a:pt x="521" y="344"/>
                    </a:lnTo>
                    <a:lnTo>
                      <a:pt x="520" y="342"/>
                    </a:lnTo>
                    <a:lnTo>
                      <a:pt x="520" y="340"/>
                    </a:lnTo>
                    <a:lnTo>
                      <a:pt x="519" y="339"/>
                    </a:lnTo>
                    <a:lnTo>
                      <a:pt x="518" y="337"/>
                    </a:lnTo>
                    <a:lnTo>
                      <a:pt x="518" y="334"/>
                    </a:lnTo>
                    <a:lnTo>
                      <a:pt x="520" y="334"/>
                    </a:lnTo>
                    <a:lnTo>
                      <a:pt x="521" y="335"/>
                    </a:lnTo>
                    <a:close/>
                    <a:moveTo>
                      <a:pt x="538" y="350"/>
                    </a:moveTo>
                    <a:lnTo>
                      <a:pt x="540" y="350"/>
                    </a:lnTo>
                    <a:lnTo>
                      <a:pt x="542" y="351"/>
                    </a:ln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7"/>
                    </a:lnTo>
                    <a:lnTo>
                      <a:pt x="546" y="348"/>
                    </a:lnTo>
                    <a:lnTo>
                      <a:pt x="544" y="346"/>
                    </a:lnTo>
                    <a:lnTo>
                      <a:pt x="544" y="344"/>
                    </a:lnTo>
                    <a:lnTo>
                      <a:pt x="542" y="341"/>
                    </a:lnTo>
                    <a:lnTo>
                      <a:pt x="535" y="340"/>
                    </a:lnTo>
                    <a:lnTo>
                      <a:pt x="536" y="343"/>
                    </a:lnTo>
                    <a:lnTo>
                      <a:pt x="537" y="347"/>
                    </a:lnTo>
                    <a:lnTo>
                      <a:pt x="538" y="349"/>
                    </a:lnTo>
                    <a:lnTo>
                      <a:pt x="538" y="350"/>
                    </a:lnTo>
                    <a:lnTo>
                      <a:pt x="537" y="350"/>
                    </a:lnTo>
                    <a:lnTo>
                      <a:pt x="535" y="350"/>
                    </a:lnTo>
                    <a:lnTo>
                      <a:pt x="535" y="352"/>
                    </a:lnTo>
                    <a:lnTo>
                      <a:pt x="536" y="354"/>
                    </a:lnTo>
                    <a:lnTo>
                      <a:pt x="538" y="355"/>
                    </a:lnTo>
                    <a:lnTo>
                      <a:pt x="539" y="355"/>
                    </a:lnTo>
                    <a:lnTo>
                      <a:pt x="539" y="352"/>
                    </a:lnTo>
                    <a:lnTo>
                      <a:pt x="538" y="350"/>
                    </a:lnTo>
                    <a:close/>
                    <a:moveTo>
                      <a:pt x="496" y="361"/>
                    </a:moveTo>
                    <a:lnTo>
                      <a:pt x="498" y="361"/>
                    </a:lnTo>
                    <a:lnTo>
                      <a:pt x="500" y="361"/>
                    </a:lnTo>
                    <a:lnTo>
                      <a:pt x="500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4" y="365"/>
                    </a:lnTo>
                    <a:lnTo>
                      <a:pt x="505" y="367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9" y="369"/>
                    </a:lnTo>
                    <a:lnTo>
                      <a:pt x="509" y="367"/>
                    </a:lnTo>
                    <a:lnTo>
                      <a:pt x="508" y="366"/>
                    </a:lnTo>
                    <a:lnTo>
                      <a:pt x="506" y="365"/>
                    </a:lnTo>
                    <a:lnTo>
                      <a:pt x="504" y="365"/>
                    </a:lnTo>
                    <a:lnTo>
                      <a:pt x="504" y="363"/>
                    </a:lnTo>
                    <a:lnTo>
                      <a:pt x="503" y="362"/>
                    </a:lnTo>
                    <a:lnTo>
                      <a:pt x="501" y="362"/>
                    </a:lnTo>
                    <a:lnTo>
                      <a:pt x="500" y="361"/>
                    </a:lnTo>
                    <a:lnTo>
                      <a:pt x="499" y="360"/>
                    </a:lnTo>
                    <a:lnTo>
                      <a:pt x="498" y="358"/>
                    </a:lnTo>
                    <a:lnTo>
                      <a:pt x="498" y="356"/>
                    </a:lnTo>
                    <a:lnTo>
                      <a:pt x="497" y="354"/>
                    </a:lnTo>
                    <a:lnTo>
                      <a:pt x="494" y="354"/>
                    </a:lnTo>
                    <a:lnTo>
                      <a:pt x="493" y="354"/>
                    </a:lnTo>
                    <a:lnTo>
                      <a:pt x="494" y="358"/>
                    </a:lnTo>
                    <a:lnTo>
                      <a:pt x="494" y="359"/>
                    </a:lnTo>
                    <a:lnTo>
                      <a:pt x="496" y="361"/>
                    </a:lnTo>
                    <a:lnTo>
                      <a:pt x="493" y="361"/>
                    </a:lnTo>
                    <a:lnTo>
                      <a:pt x="491" y="361"/>
                    </a:lnTo>
                    <a:lnTo>
                      <a:pt x="492" y="362"/>
                    </a:lnTo>
                    <a:lnTo>
                      <a:pt x="492" y="364"/>
                    </a:lnTo>
                    <a:lnTo>
                      <a:pt x="494" y="364"/>
                    </a:lnTo>
                    <a:lnTo>
                      <a:pt x="497" y="364"/>
                    </a:lnTo>
                    <a:lnTo>
                      <a:pt x="496" y="363"/>
                    </a:lnTo>
                    <a:lnTo>
                      <a:pt x="496" y="361"/>
                    </a:lnTo>
                    <a:close/>
                    <a:moveTo>
                      <a:pt x="494" y="382"/>
                    </a:moveTo>
                    <a:lnTo>
                      <a:pt x="494" y="380"/>
                    </a:lnTo>
                    <a:lnTo>
                      <a:pt x="493" y="379"/>
                    </a:lnTo>
                    <a:lnTo>
                      <a:pt x="491" y="378"/>
                    </a:lnTo>
                    <a:lnTo>
                      <a:pt x="489" y="378"/>
                    </a:lnTo>
                    <a:lnTo>
                      <a:pt x="490" y="380"/>
                    </a:lnTo>
                    <a:lnTo>
                      <a:pt x="490" y="382"/>
                    </a:lnTo>
                    <a:lnTo>
                      <a:pt x="488" y="381"/>
                    </a:lnTo>
                    <a:lnTo>
                      <a:pt x="487" y="381"/>
                    </a:lnTo>
                    <a:lnTo>
                      <a:pt x="485" y="381"/>
                    </a:lnTo>
                    <a:lnTo>
                      <a:pt x="483" y="381"/>
                    </a:lnTo>
                    <a:lnTo>
                      <a:pt x="483" y="383"/>
                    </a:lnTo>
                    <a:lnTo>
                      <a:pt x="484" y="384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1" y="385"/>
                    </a:lnTo>
                    <a:lnTo>
                      <a:pt x="491" y="383"/>
                    </a:lnTo>
                    <a:lnTo>
                      <a:pt x="490" y="382"/>
                    </a:lnTo>
                    <a:lnTo>
                      <a:pt x="492" y="382"/>
                    </a:lnTo>
                    <a:lnTo>
                      <a:pt x="494" y="382"/>
                    </a:lnTo>
                    <a:close/>
                    <a:moveTo>
                      <a:pt x="478" y="406"/>
                    </a:moveTo>
                    <a:lnTo>
                      <a:pt x="478" y="404"/>
                    </a:lnTo>
                    <a:lnTo>
                      <a:pt x="477" y="402"/>
                    </a:lnTo>
                    <a:lnTo>
                      <a:pt x="476" y="398"/>
                    </a:lnTo>
                    <a:lnTo>
                      <a:pt x="474" y="391"/>
                    </a:lnTo>
                    <a:lnTo>
                      <a:pt x="476" y="391"/>
                    </a:lnTo>
                    <a:lnTo>
                      <a:pt x="478" y="392"/>
                    </a:lnTo>
                    <a:lnTo>
                      <a:pt x="478" y="393"/>
                    </a:lnTo>
                    <a:lnTo>
                      <a:pt x="480" y="395"/>
                    </a:lnTo>
                    <a:lnTo>
                      <a:pt x="480" y="397"/>
                    </a:lnTo>
                    <a:lnTo>
                      <a:pt x="481" y="398"/>
                    </a:lnTo>
                    <a:lnTo>
                      <a:pt x="483" y="399"/>
                    </a:lnTo>
                    <a:lnTo>
                      <a:pt x="485" y="399"/>
                    </a:lnTo>
                    <a:lnTo>
                      <a:pt x="483" y="395"/>
                    </a:lnTo>
                    <a:lnTo>
                      <a:pt x="483" y="394"/>
                    </a:lnTo>
                    <a:lnTo>
                      <a:pt x="482" y="392"/>
                    </a:lnTo>
                    <a:lnTo>
                      <a:pt x="481" y="392"/>
                    </a:lnTo>
                    <a:lnTo>
                      <a:pt x="478" y="392"/>
                    </a:lnTo>
                    <a:lnTo>
                      <a:pt x="477" y="390"/>
                    </a:lnTo>
                    <a:lnTo>
                      <a:pt x="476" y="388"/>
                    </a:lnTo>
                    <a:lnTo>
                      <a:pt x="475" y="388"/>
                    </a:lnTo>
                    <a:lnTo>
                      <a:pt x="473" y="388"/>
                    </a:lnTo>
                    <a:lnTo>
                      <a:pt x="473" y="389"/>
                    </a:lnTo>
                    <a:lnTo>
                      <a:pt x="474" y="391"/>
                    </a:lnTo>
                    <a:lnTo>
                      <a:pt x="472" y="391"/>
                    </a:lnTo>
                    <a:lnTo>
                      <a:pt x="470" y="391"/>
                    </a:lnTo>
                    <a:lnTo>
                      <a:pt x="470" y="392"/>
                    </a:lnTo>
                    <a:lnTo>
                      <a:pt x="471" y="394"/>
                    </a:lnTo>
                    <a:lnTo>
                      <a:pt x="472" y="398"/>
                    </a:lnTo>
                    <a:lnTo>
                      <a:pt x="473" y="399"/>
                    </a:lnTo>
                    <a:lnTo>
                      <a:pt x="473" y="401"/>
                    </a:lnTo>
                    <a:lnTo>
                      <a:pt x="474" y="404"/>
                    </a:lnTo>
                    <a:lnTo>
                      <a:pt x="475" y="406"/>
                    </a:lnTo>
                    <a:lnTo>
                      <a:pt x="476" y="406"/>
                    </a:lnTo>
                    <a:lnTo>
                      <a:pt x="478" y="406"/>
                    </a:lnTo>
                    <a:close/>
                    <a:moveTo>
                      <a:pt x="457" y="411"/>
                    </a:moveTo>
                    <a:lnTo>
                      <a:pt x="459" y="411"/>
                    </a:lnTo>
                    <a:lnTo>
                      <a:pt x="461" y="411"/>
                    </a:lnTo>
                    <a:lnTo>
                      <a:pt x="460" y="409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4" y="408"/>
                    </a:lnTo>
                    <a:lnTo>
                      <a:pt x="464" y="406"/>
                    </a:lnTo>
                    <a:lnTo>
                      <a:pt x="463" y="404"/>
                    </a:lnTo>
                    <a:lnTo>
                      <a:pt x="465" y="405"/>
                    </a:lnTo>
                    <a:lnTo>
                      <a:pt x="467" y="405"/>
                    </a:lnTo>
                    <a:lnTo>
                      <a:pt x="466" y="402"/>
                    </a:lnTo>
                    <a:lnTo>
                      <a:pt x="466" y="400"/>
                    </a:lnTo>
                    <a:lnTo>
                      <a:pt x="468" y="401"/>
                    </a:lnTo>
                    <a:lnTo>
                      <a:pt x="470" y="401"/>
                    </a:lnTo>
                    <a:lnTo>
                      <a:pt x="469" y="399"/>
                    </a:lnTo>
                    <a:lnTo>
                      <a:pt x="469" y="397"/>
                    </a:lnTo>
                    <a:lnTo>
                      <a:pt x="467" y="397"/>
                    </a:lnTo>
                    <a:lnTo>
                      <a:pt x="465" y="397"/>
                    </a:lnTo>
                    <a:lnTo>
                      <a:pt x="465" y="399"/>
                    </a:lnTo>
                    <a:lnTo>
                      <a:pt x="466" y="400"/>
                    </a:lnTo>
                    <a:lnTo>
                      <a:pt x="464" y="400"/>
                    </a:lnTo>
                    <a:lnTo>
                      <a:pt x="461" y="400"/>
                    </a:lnTo>
                    <a:lnTo>
                      <a:pt x="463" y="402"/>
                    </a:lnTo>
                    <a:lnTo>
                      <a:pt x="463" y="404"/>
                    </a:lnTo>
                    <a:lnTo>
                      <a:pt x="460" y="404"/>
                    </a:lnTo>
                    <a:lnTo>
                      <a:pt x="458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5" y="405"/>
                    </a:lnTo>
                    <a:lnTo>
                      <a:pt x="456" y="407"/>
                    </a:lnTo>
                    <a:lnTo>
                      <a:pt x="456" y="409"/>
                    </a:lnTo>
                    <a:lnTo>
                      <a:pt x="457" y="411"/>
                    </a:lnTo>
                    <a:close/>
                    <a:moveTo>
                      <a:pt x="452" y="442"/>
                    </a:moveTo>
                    <a:lnTo>
                      <a:pt x="451" y="440"/>
                    </a:lnTo>
                    <a:lnTo>
                      <a:pt x="451" y="439"/>
                    </a:lnTo>
                    <a:lnTo>
                      <a:pt x="449" y="438"/>
                    </a:lnTo>
                    <a:lnTo>
                      <a:pt x="447" y="438"/>
                    </a:lnTo>
                    <a:lnTo>
                      <a:pt x="444" y="438"/>
                    </a:lnTo>
                    <a:lnTo>
                      <a:pt x="442" y="438"/>
                    </a:lnTo>
                    <a:lnTo>
                      <a:pt x="442" y="435"/>
                    </a:lnTo>
                    <a:lnTo>
                      <a:pt x="441" y="434"/>
                    </a:lnTo>
                    <a:lnTo>
                      <a:pt x="439" y="433"/>
                    </a:lnTo>
                    <a:lnTo>
                      <a:pt x="437" y="433"/>
                    </a:lnTo>
                    <a:lnTo>
                      <a:pt x="438" y="435"/>
                    </a:lnTo>
                    <a:lnTo>
                      <a:pt x="439" y="438"/>
                    </a:lnTo>
                    <a:lnTo>
                      <a:pt x="440" y="438"/>
                    </a:lnTo>
                    <a:lnTo>
                      <a:pt x="442" y="438"/>
                    </a:lnTo>
                    <a:lnTo>
                      <a:pt x="443" y="440"/>
                    </a:lnTo>
                    <a:lnTo>
                      <a:pt x="443" y="441"/>
                    </a:lnTo>
                    <a:lnTo>
                      <a:pt x="444" y="443"/>
                    </a:lnTo>
                    <a:lnTo>
                      <a:pt x="444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3" y="446"/>
                    </a:lnTo>
                    <a:lnTo>
                      <a:pt x="452" y="442"/>
                    </a:lnTo>
                    <a:close/>
                    <a:moveTo>
                      <a:pt x="420" y="499"/>
                    </a:moveTo>
                    <a:lnTo>
                      <a:pt x="418" y="499"/>
                    </a:lnTo>
                    <a:lnTo>
                      <a:pt x="416" y="499"/>
                    </a:lnTo>
                    <a:lnTo>
                      <a:pt x="414" y="498"/>
                    </a:lnTo>
                    <a:lnTo>
                      <a:pt x="411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5" y="502"/>
                    </a:lnTo>
                    <a:lnTo>
                      <a:pt x="417" y="502"/>
                    </a:lnTo>
                    <a:lnTo>
                      <a:pt x="418" y="505"/>
                    </a:lnTo>
                    <a:lnTo>
                      <a:pt x="418" y="507"/>
                    </a:lnTo>
                    <a:lnTo>
                      <a:pt x="420" y="507"/>
                    </a:lnTo>
                    <a:lnTo>
                      <a:pt x="422" y="507"/>
                    </a:lnTo>
                    <a:lnTo>
                      <a:pt x="421" y="505"/>
                    </a:lnTo>
                    <a:lnTo>
                      <a:pt x="421" y="502"/>
                    </a:lnTo>
                    <a:lnTo>
                      <a:pt x="420" y="501"/>
                    </a:lnTo>
                    <a:lnTo>
                      <a:pt x="420" y="499"/>
                    </a:lnTo>
                    <a:close/>
                    <a:moveTo>
                      <a:pt x="363" y="550"/>
                    </a:moveTo>
                    <a:lnTo>
                      <a:pt x="360" y="550"/>
                    </a:lnTo>
                    <a:lnTo>
                      <a:pt x="358" y="549"/>
                    </a:lnTo>
                    <a:lnTo>
                      <a:pt x="358" y="551"/>
                    </a:lnTo>
                    <a:lnTo>
                      <a:pt x="359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8" y="557"/>
                    </a:lnTo>
                    <a:lnTo>
                      <a:pt x="360" y="557"/>
                    </a:lnTo>
                    <a:lnTo>
                      <a:pt x="363" y="558"/>
                    </a:lnTo>
                    <a:lnTo>
                      <a:pt x="365" y="558"/>
                    </a:lnTo>
                    <a:lnTo>
                      <a:pt x="364" y="556"/>
                    </a:lnTo>
                    <a:lnTo>
                      <a:pt x="364" y="554"/>
                    </a:lnTo>
                    <a:lnTo>
                      <a:pt x="363" y="552"/>
                    </a:lnTo>
                    <a:lnTo>
                      <a:pt x="363" y="550"/>
                    </a:lnTo>
                    <a:close/>
                    <a:moveTo>
                      <a:pt x="341" y="569"/>
                    </a:moveTo>
                    <a:lnTo>
                      <a:pt x="341" y="572"/>
                    </a:lnTo>
                    <a:lnTo>
                      <a:pt x="342" y="573"/>
                    </a:lnTo>
                    <a:lnTo>
                      <a:pt x="343" y="575"/>
                    </a:lnTo>
                    <a:lnTo>
                      <a:pt x="343" y="577"/>
                    </a:lnTo>
                    <a:lnTo>
                      <a:pt x="345" y="577"/>
                    </a:lnTo>
                    <a:lnTo>
                      <a:pt x="348" y="577"/>
                    </a:lnTo>
                    <a:lnTo>
                      <a:pt x="347" y="576"/>
                    </a:lnTo>
                    <a:lnTo>
                      <a:pt x="347" y="574"/>
                    </a:lnTo>
                    <a:lnTo>
                      <a:pt x="345" y="572"/>
                    </a:lnTo>
                    <a:lnTo>
                      <a:pt x="345" y="569"/>
                    </a:lnTo>
                    <a:lnTo>
                      <a:pt x="350" y="571"/>
                    </a:lnTo>
                    <a:lnTo>
                      <a:pt x="349" y="568"/>
                    </a:lnTo>
                    <a:lnTo>
                      <a:pt x="348" y="566"/>
                    </a:lnTo>
                    <a:lnTo>
                      <a:pt x="347" y="566"/>
                    </a:lnTo>
                    <a:lnTo>
                      <a:pt x="344" y="566"/>
                    </a:lnTo>
                    <a:lnTo>
                      <a:pt x="343" y="564"/>
                    </a:lnTo>
                    <a:lnTo>
                      <a:pt x="343" y="562"/>
                    </a:lnTo>
                    <a:lnTo>
                      <a:pt x="342" y="561"/>
                    </a:lnTo>
                    <a:lnTo>
                      <a:pt x="342" y="559"/>
                    </a:lnTo>
                    <a:lnTo>
                      <a:pt x="343" y="559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6"/>
                    </a:lnTo>
                    <a:lnTo>
                      <a:pt x="347" y="556"/>
                    </a:lnTo>
                    <a:lnTo>
                      <a:pt x="349" y="556"/>
                    </a:lnTo>
                    <a:lnTo>
                      <a:pt x="349" y="558"/>
                    </a:lnTo>
                    <a:lnTo>
                      <a:pt x="350" y="560"/>
                    </a:lnTo>
                    <a:lnTo>
                      <a:pt x="352" y="560"/>
                    </a:lnTo>
                    <a:lnTo>
                      <a:pt x="354" y="560"/>
                    </a:lnTo>
                    <a:lnTo>
                      <a:pt x="352" y="552"/>
                    </a:lnTo>
                    <a:lnTo>
                      <a:pt x="351" y="550"/>
                    </a:lnTo>
                    <a:lnTo>
                      <a:pt x="350" y="549"/>
                    </a:lnTo>
                    <a:lnTo>
                      <a:pt x="349" y="548"/>
                    </a:lnTo>
                    <a:lnTo>
                      <a:pt x="347" y="548"/>
                    </a:lnTo>
                    <a:lnTo>
                      <a:pt x="347" y="550"/>
                    </a:lnTo>
                    <a:lnTo>
                      <a:pt x="348" y="552"/>
                    </a:lnTo>
                    <a:lnTo>
                      <a:pt x="345" y="552"/>
                    </a:lnTo>
                    <a:lnTo>
                      <a:pt x="343" y="551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2" y="556"/>
                    </a:lnTo>
                    <a:lnTo>
                      <a:pt x="340" y="555"/>
                    </a:lnTo>
                    <a:lnTo>
                      <a:pt x="341" y="557"/>
                    </a:lnTo>
                    <a:lnTo>
                      <a:pt x="342" y="559"/>
                    </a:lnTo>
                    <a:lnTo>
                      <a:pt x="340" y="559"/>
                    </a:lnTo>
                    <a:lnTo>
                      <a:pt x="338" y="558"/>
                    </a:lnTo>
                    <a:lnTo>
                      <a:pt x="338" y="560"/>
                    </a:lnTo>
                    <a:lnTo>
                      <a:pt x="339" y="562"/>
                    </a:lnTo>
                    <a:lnTo>
                      <a:pt x="337" y="562"/>
                    </a:lnTo>
                    <a:lnTo>
                      <a:pt x="335" y="562"/>
                    </a:lnTo>
                    <a:lnTo>
                      <a:pt x="335" y="563"/>
                    </a:lnTo>
                    <a:lnTo>
                      <a:pt x="336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5" y="569"/>
                    </a:lnTo>
                    <a:lnTo>
                      <a:pt x="343" y="569"/>
                    </a:lnTo>
                    <a:lnTo>
                      <a:pt x="341" y="569"/>
                    </a:lnTo>
                    <a:close/>
                    <a:moveTo>
                      <a:pt x="304" y="597"/>
                    </a:moveTo>
                    <a:lnTo>
                      <a:pt x="303" y="596"/>
                    </a:lnTo>
                    <a:lnTo>
                      <a:pt x="303" y="594"/>
                    </a:lnTo>
                    <a:lnTo>
                      <a:pt x="302" y="592"/>
                    </a:lnTo>
                    <a:lnTo>
                      <a:pt x="302" y="591"/>
                    </a:lnTo>
                    <a:lnTo>
                      <a:pt x="300" y="590"/>
                    </a:lnTo>
                    <a:lnTo>
                      <a:pt x="298" y="590"/>
                    </a:lnTo>
                    <a:lnTo>
                      <a:pt x="298" y="592"/>
                    </a:lnTo>
                    <a:lnTo>
                      <a:pt x="299" y="594"/>
                    </a:lnTo>
                    <a:lnTo>
                      <a:pt x="300" y="595"/>
                    </a:lnTo>
                    <a:lnTo>
                      <a:pt x="300" y="597"/>
                    </a:lnTo>
                    <a:lnTo>
                      <a:pt x="298" y="597"/>
                    </a:lnTo>
                    <a:lnTo>
                      <a:pt x="295" y="597"/>
                    </a:lnTo>
                    <a:lnTo>
                      <a:pt x="297" y="598"/>
                    </a:lnTo>
                    <a:lnTo>
                      <a:pt x="297" y="600"/>
                    </a:lnTo>
                    <a:lnTo>
                      <a:pt x="299" y="600"/>
                    </a:lnTo>
                    <a:lnTo>
                      <a:pt x="301" y="601"/>
                    </a:lnTo>
                    <a:lnTo>
                      <a:pt x="301" y="600"/>
                    </a:lnTo>
                    <a:lnTo>
                      <a:pt x="301" y="599"/>
                    </a:lnTo>
                    <a:lnTo>
                      <a:pt x="300" y="598"/>
                    </a:lnTo>
                    <a:lnTo>
                      <a:pt x="300" y="597"/>
                    </a:lnTo>
                    <a:lnTo>
                      <a:pt x="302" y="597"/>
                    </a:lnTo>
                    <a:lnTo>
                      <a:pt x="304" y="597"/>
                    </a:lnTo>
                    <a:lnTo>
                      <a:pt x="304" y="599"/>
                    </a:lnTo>
                    <a:lnTo>
                      <a:pt x="305" y="601"/>
                    </a:lnTo>
                    <a:lnTo>
                      <a:pt x="307" y="601"/>
                    </a:lnTo>
                    <a:lnTo>
                      <a:pt x="309" y="601"/>
                    </a:lnTo>
                    <a:lnTo>
                      <a:pt x="308" y="600"/>
                    </a:lnTo>
                    <a:lnTo>
                      <a:pt x="308" y="598"/>
                    </a:lnTo>
                    <a:lnTo>
                      <a:pt x="306" y="598"/>
                    </a:lnTo>
                    <a:lnTo>
                      <a:pt x="304" y="597"/>
                    </a:lnTo>
                    <a:close/>
                    <a:moveTo>
                      <a:pt x="301" y="626"/>
                    </a:moveTo>
                    <a:lnTo>
                      <a:pt x="300" y="626"/>
                    </a:lnTo>
                    <a:lnTo>
                      <a:pt x="298" y="626"/>
                    </a:lnTo>
                    <a:lnTo>
                      <a:pt x="297" y="624"/>
                    </a:lnTo>
                    <a:lnTo>
                      <a:pt x="297" y="622"/>
                    </a:lnTo>
                    <a:lnTo>
                      <a:pt x="294" y="622"/>
                    </a:lnTo>
                    <a:lnTo>
                      <a:pt x="292" y="622"/>
                    </a:lnTo>
                    <a:lnTo>
                      <a:pt x="291" y="619"/>
                    </a:lnTo>
                    <a:lnTo>
                      <a:pt x="291" y="617"/>
                    </a:lnTo>
                    <a:lnTo>
                      <a:pt x="289" y="617"/>
                    </a:lnTo>
                    <a:lnTo>
                      <a:pt x="287" y="617"/>
                    </a:lnTo>
                    <a:lnTo>
                      <a:pt x="287" y="619"/>
                    </a:lnTo>
                    <a:lnTo>
                      <a:pt x="288" y="621"/>
                    </a:lnTo>
                    <a:lnTo>
                      <a:pt x="290" y="622"/>
                    </a:lnTo>
                    <a:lnTo>
                      <a:pt x="292" y="622"/>
                    </a:lnTo>
                    <a:lnTo>
                      <a:pt x="292" y="624"/>
                    </a:lnTo>
                    <a:lnTo>
                      <a:pt x="293" y="625"/>
                    </a:lnTo>
                    <a:lnTo>
                      <a:pt x="295" y="625"/>
                    </a:lnTo>
                    <a:lnTo>
                      <a:pt x="298" y="626"/>
                    </a:lnTo>
                    <a:lnTo>
                      <a:pt x="298" y="627"/>
                    </a:lnTo>
                    <a:lnTo>
                      <a:pt x="299" y="629"/>
                    </a:lnTo>
                    <a:lnTo>
                      <a:pt x="301" y="629"/>
                    </a:lnTo>
                    <a:lnTo>
                      <a:pt x="303" y="629"/>
                    </a:lnTo>
                    <a:lnTo>
                      <a:pt x="302" y="628"/>
                    </a:lnTo>
                    <a:lnTo>
                      <a:pt x="301" y="626"/>
                    </a:lnTo>
                    <a:close/>
                    <a:moveTo>
                      <a:pt x="243" y="684"/>
                    </a:moveTo>
                    <a:lnTo>
                      <a:pt x="241" y="684"/>
                    </a:lnTo>
                    <a:lnTo>
                      <a:pt x="239" y="684"/>
                    </a:lnTo>
                    <a:lnTo>
                      <a:pt x="239" y="686"/>
                    </a:lnTo>
                    <a:lnTo>
                      <a:pt x="240" y="688"/>
                    </a:lnTo>
                    <a:lnTo>
                      <a:pt x="242" y="688"/>
                    </a:lnTo>
                    <a:lnTo>
                      <a:pt x="244" y="689"/>
                    </a:lnTo>
                    <a:lnTo>
                      <a:pt x="244" y="690"/>
                    </a:lnTo>
                    <a:lnTo>
                      <a:pt x="245" y="692"/>
                    </a:lnTo>
                    <a:lnTo>
                      <a:pt x="245" y="694"/>
                    </a:lnTo>
                    <a:lnTo>
                      <a:pt x="247" y="696"/>
                    </a:lnTo>
                    <a:lnTo>
                      <a:pt x="249" y="696"/>
                    </a:lnTo>
                    <a:lnTo>
                      <a:pt x="251" y="696"/>
                    </a:lnTo>
                    <a:lnTo>
                      <a:pt x="250" y="692"/>
                    </a:lnTo>
                    <a:lnTo>
                      <a:pt x="249" y="691"/>
                    </a:lnTo>
                    <a:lnTo>
                      <a:pt x="249" y="689"/>
                    </a:lnTo>
                    <a:lnTo>
                      <a:pt x="250" y="689"/>
                    </a:lnTo>
                    <a:lnTo>
                      <a:pt x="252" y="689"/>
                    </a:lnTo>
                    <a:lnTo>
                      <a:pt x="252" y="688"/>
                    </a:lnTo>
                    <a:lnTo>
                      <a:pt x="251" y="685"/>
                    </a:lnTo>
                    <a:lnTo>
                      <a:pt x="249" y="685"/>
                    </a:lnTo>
                    <a:lnTo>
                      <a:pt x="247" y="685"/>
                    </a:lnTo>
                    <a:lnTo>
                      <a:pt x="248" y="686"/>
                    </a:lnTo>
                    <a:lnTo>
                      <a:pt x="249" y="689"/>
                    </a:lnTo>
                    <a:lnTo>
                      <a:pt x="247" y="689"/>
                    </a:lnTo>
                    <a:lnTo>
                      <a:pt x="244" y="689"/>
                    </a:lnTo>
                    <a:lnTo>
                      <a:pt x="243" y="686"/>
                    </a:lnTo>
                    <a:lnTo>
                      <a:pt x="243" y="684"/>
                    </a:lnTo>
                    <a:close/>
                    <a:moveTo>
                      <a:pt x="177" y="755"/>
                    </a:moveTo>
                    <a:lnTo>
                      <a:pt x="179" y="755"/>
                    </a:lnTo>
                    <a:lnTo>
                      <a:pt x="181" y="755"/>
                    </a:lnTo>
                    <a:lnTo>
                      <a:pt x="181" y="752"/>
                    </a:lnTo>
                    <a:lnTo>
                      <a:pt x="179" y="751"/>
                    </a:lnTo>
                    <a:lnTo>
                      <a:pt x="177" y="750"/>
                    </a:lnTo>
                    <a:lnTo>
                      <a:pt x="175" y="750"/>
                    </a:lnTo>
                    <a:lnTo>
                      <a:pt x="173" y="750"/>
                    </a:lnTo>
                    <a:lnTo>
                      <a:pt x="172" y="750"/>
                    </a:lnTo>
                    <a:lnTo>
                      <a:pt x="172" y="752"/>
                    </a:lnTo>
                    <a:lnTo>
                      <a:pt x="173" y="755"/>
                    </a:lnTo>
                    <a:lnTo>
                      <a:pt x="171" y="753"/>
                    </a:lnTo>
                    <a:lnTo>
                      <a:pt x="169" y="753"/>
                    </a:lnTo>
                    <a:lnTo>
                      <a:pt x="170" y="756"/>
                    </a:lnTo>
                    <a:lnTo>
                      <a:pt x="170" y="758"/>
                    </a:lnTo>
                    <a:lnTo>
                      <a:pt x="172" y="758"/>
                    </a:lnTo>
                    <a:lnTo>
                      <a:pt x="174" y="758"/>
                    </a:lnTo>
                    <a:lnTo>
                      <a:pt x="173" y="756"/>
                    </a:lnTo>
                    <a:lnTo>
                      <a:pt x="173" y="755"/>
                    </a:lnTo>
                    <a:lnTo>
                      <a:pt x="175" y="755"/>
                    </a:lnTo>
                    <a:lnTo>
                      <a:pt x="177" y="755"/>
                    </a:lnTo>
                    <a:close/>
                    <a:moveTo>
                      <a:pt x="221" y="768"/>
                    </a:moveTo>
                    <a:lnTo>
                      <a:pt x="223" y="768"/>
                    </a:lnTo>
                    <a:lnTo>
                      <a:pt x="225" y="768"/>
                    </a:lnTo>
                    <a:lnTo>
                      <a:pt x="224" y="766"/>
                    </a:lnTo>
                    <a:lnTo>
                      <a:pt x="223" y="765"/>
                    </a:lnTo>
                    <a:lnTo>
                      <a:pt x="225" y="765"/>
                    </a:lnTo>
                    <a:lnTo>
                      <a:pt x="227" y="765"/>
                    </a:lnTo>
                    <a:lnTo>
                      <a:pt x="227" y="763"/>
                    </a:lnTo>
                    <a:lnTo>
                      <a:pt x="226" y="761"/>
                    </a:lnTo>
                    <a:lnTo>
                      <a:pt x="224" y="761"/>
                    </a:lnTo>
                    <a:lnTo>
                      <a:pt x="222" y="761"/>
                    </a:lnTo>
                    <a:lnTo>
                      <a:pt x="223" y="763"/>
                    </a:lnTo>
                    <a:lnTo>
                      <a:pt x="223" y="765"/>
                    </a:lnTo>
                    <a:lnTo>
                      <a:pt x="222" y="765"/>
                    </a:lnTo>
                    <a:lnTo>
                      <a:pt x="220" y="764"/>
                    </a:lnTo>
                    <a:lnTo>
                      <a:pt x="218" y="764"/>
                    </a:lnTo>
                    <a:lnTo>
                      <a:pt x="216" y="764"/>
                    </a:lnTo>
                    <a:lnTo>
                      <a:pt x="215" y="762"/>
                    </a:lnTo>
                    <a:lnTo>
                      <a:pt x="215" y="761"/>
                    </a:lnTo>
                    <a:lnTo>
                      <a:pt x="214" y="759"/>
                    </a:lnTo>
                    <a:lnTo>
                      <a:pt x="214" y="757"/>
                    </a:lnTo>
                    <a:lnTo>
                      <a:pt x="211" y="757"/>
                    </a:lnTo>
                    <a:lnTo>
                      <a:pt x="209" y="757"/>
                    </a:lnTo>
                    <a:lnTo>
                      <a:pt x="209" y="759"/>
                    </a:lnTo>
                    <a:lnTo>
                      <a:pt x="210" y="760"/>
                    </a:lnTo>
                    <a:lnTo>
                      <a:pt x="210" y="762"/>
                    </a:lnTo>
                    <a:lnTo>
                      <a:pt x="211" y="764"/>
                    </a:lnTo>
                    <a:lnTo>
                      <a:pt x="214" y="764"/>
                    </a:lnTo>
                    <a:lnTo>
                      <a:pt x="216" y="764"/>
                    </a:lnTo>
                    <a:lnTo>
                      <a:pt x="217" y="766"/>
                    </a:lnTo>
                    <a:lnTo>
                      <a:pt x="217" y="767"/>
                    </a:lnTo>
                    <a:lnTo>
                      <a:pt x="221" y="768"/>
                    </a:lnTo>
                    <a:close/>
                    <a:moveTo>
                      <a:pt x="127" y="877"/>
                    </a:moveTo>
                    <a:lnTo>
                      <a:pt x="127" y="875"/>
                    </a:lnTo>
                    <a:lnTo>
                      <a:pt x="126" y="873"/>
                    </a:lnTo>
                    <a:lnTo>
                      <a:pt x="124" y="873"/>
                    </a:lnTo>
                    <a:lnTo>
                      <a:pt x="122" y="873"/>
                    </a:lnTo>
                    <a:lnTo>
                      <a:pt x="122" y="872"/>
                    </a:lnTo>
                    <a:lnTo>
                      <a:pt x="121" y="869"/>
                    </a:lnTo>
                    <a:lnTo>
                      <a:pt x="119" y="869"/>
                    </a:lnTo>
                    <a:lnTo>
                      <a:pt x="117" y="869"/>
                    </a:lnTo>
                    <a:lnTo>
                      <a:pt x="116" y="867"/>
                    </a:lnTo>
                    <a:lnTo>
                      <a:pt x="116" y="865"/>
                    </a:lnTo>
                    <a:lnTo>
                      <a:pt x="118" y="865"/>
                    </a:lnTo>
                    <a:lnTo>
                      <a:pt x="120" y="865"/>
                    </a:lnTo>
                    <a:lnTo>
                      <a:pt x="119" y="864"/>
                    </a:lnTo>
                    <a:lnTo>
                      <a:pt x="118" y="862"/>
                    </a:lnTo>
                    <a:lnTo>
                      <a:pt x="116" y="862"/>
                    </a:lnTo>
                    <a:lnTo>
                      <a:pt x="115" y="862"/>
                    </a:lnTo>
                    <a:lnTo>
                      <a:pt x="115" y="864"/>
                    </a:lnTo>
                    <a:lnTo>
                      <a:pt x="116" y="865"/>
                    </a:lnTo>
                    <a:lnTo>
                      <a:pt x="114" y="865"/>
                    </a:lnTo>
                    <a:lnTo>
                      <a:pt x="111" y="865"/>
                    </a:lnTo>
                    <a:lnTo>
                      <a:pt x="112" y="867"/>
                    </a:lnTo>
                    <a:lnTo>
                      <a:pt x="112" y="869"/>
                    </a:lnTo>
                    <a:lnTo>
                      <a:pt x="115" y="869"/>
                    </a:lnTo>
                    <a:lnTo>
                      <a:pt x="117" y="869"/>
                    </a:lnTo>
                    <a:lnTo>
                      <a:pt x="118" y="870"/>
                    </a:lnTo>
                    <a:lnTo>
                      <a:pt x="119" y="873"/>
                    </a:lnTo>
                    <a:lnTo>
                      <a:pt x="119" y="875"/>
                    </a:lnTo>
                    <a:lnTo>
                      <a:pt x="120" y="876"/>
                    </a:lnTo>
                    <a:lnTo>
                      <a:pt x="122" y="877"/>
                    </a:lnTo>
                    <a:lnTo>
                      <a:pt x="124" y="877"/>
                    </a:lnTo>
                    <a:lnTo>
                      <a:pt x="124" y="878"/>
                    </a:lnTo>
                    <a:lnTo>
                      <a:pt x="125" y="880"/>
                    </a:lnTo>
                    <a:lnTo>
                      <a:pt x="127" y="880"/>
                    </a:lnTo>
                    <a:lnTo>
                      <a:pt x="129" y="880"/>
                    </a:lnTo>
                    <a:lnTo>
                      <a:pt x="127" y="877"/>
                    </a:lnTo>
                    <a:close/>
                    <a:moveTo>
                      <a:pt x="112" y="897"/>
                    </a:moveTo>
                    <a:lnTo>
                      <a:pt x="111" y="896"/>
                    </a:lnTo>
                    <a:lnTo>
                      <a:pt x="111" y="894"/>
                    </a:lnTo>
                    <a:lnTo>
                      <a:pt x="109" y="894"/>
                    </a:lnTo>
                    <a:lnTo>
                      <a:pt x="107" y="894"/>
                    </a:lnTo>
                    <a:lnTo>
                      <a:pt x="103" y="894"/>
                    </a:lnTo>
                    <a:lnTo>
                      <a:pt x="102" y="890"/>
                    </a:lnTo>
                    <a:lnTo>
                      <a:pt x="104" y="890"/>
                    </a:lnTo>
                    <a:lnTo>
                      <a:pt x="105" y="890"/>
                    </a:lnTo>
                    <a:lnTo>
                      <a:pt x="105" y="889"/>
                    </a:lnTo>
                    <a:lnTo>
                      <a:pt x="104" y="886"/>
                    </a:lnTo>
                    <a:lnTo>
                      <a:pt x="102" y="886"/>
                    </a:lnTo>
                    <a:lnTo>
                      <a:pt x="100" y="886"/>
                    </a:lnTo>
                    <a:lnTo>
                      <a:pt x="101" y="889"/>
                    </a:lnTo>
                    <a:lnTo>
                      <a:pt x="102" y="890"/>
                    </a:lnTo>
                    <a:lnTo>
                      <a:pt x="100" y="890"/>
                    </a:lnTo>
                    <a:lnTo>
                      <a:pt x="98" y="890"/>
                    </a:lnTo>
                    <a:lnTo>
                      <a:pt x="98" y="892"/>
                    </a:lnTo>
                    <a:lnTo>
                      <a:pt x="99" y="894"/>
                    </a:lnTo>
                    <a:lnTo>
                      <a:pt x="101" y="894"/>
                    </a:lnTo>
                    <a:lnTo>
                      <a:pt x="103" y="894"/>
                    </a:lnTo>
                    <a:lnTo>
                      <a:pt x="104" y="895"/>
                    </a:lnTo>
                    <a:lnTo>
                      <a:pt x="104" y="897"/>
                    </a:lnTo>
                    <a:lnTo>
                      <a:pt x="105" y="899"/>
                    </a:lnTo>
                    <a:lnTo>
                      <a:pt x="106" y="901"/>
                    </a:lnTo>
                    <a:lnTo>
                      <a:pt x="108" y="901"/>
                    </a:lnTo>
                    <a:lnTo>
                      <a:pt x="109" y="901"/>
                    </a:lnTo>
                    <a:lnTo>
                      <a:pt x="109" y="899"/>
                    </a:lnTo>
                    <a:lnTo>
                      <a:pt x="108" y="897"/>
                    </a:lnTo>
                    <a:lnTo>
                      <a:pt x="110" y="897"/>
                    </a:lnTo>
                    <a:lnTo>
                      <a:pt x="112" y="897"/>
                    </a:lnTo>
                    <a:close/>
                    <a:moveTo>
                      <a:pt x="74" y="940"/>
                    </a:moveTo>
                    <a:lnTo>
                      <a:pt x="74" y="942"/>
                    </a:lnTo>
                    <a:lnTo>
                      <a:pt x="75" y="943"/>
                    </a:lnTo>
                    <a:lnTo>
                      <a:pt x="77" y="943"/>
                    </a:lnTo>
                    <a:lnTo>
                      <a:pt x="79" y="943"/>
                    </a:lnTo>
                    <a:lnTo>
                      <a:pt x="78" y="942"/>
                    </a:lnTo>
                    <a:lnTo>
                      <a:pt x="77" y="940"/>
                    </a:lnTo>
                    <a:lnTo>
                      <a:pt x="76" y="940"/>
                    </a:lnTo>
                    <a:lnTo>
                      <a:pt x="74" y="940"/>
                    </a:lnTo>
                    <a:lnTo>
                      <a:pt x="73" y="937"/>
                    </a:lnTo>
                    <a:lnTo>
                      <a:pt x="72" y="936"/>
                    </a:lnTo>
                    <a:lnTo>
                      <a:pt x="70" y="936"/>
                    </a:lnTo>
                    <a:lnTo>
                      <a:pt x="68" y="936"/>
                    </a:lnTo>
                    <a:lnTo>
                      <a:pt x="69" y="937"/>
                    </a:lnTo>
                    <a:lnTo>
                      <a:pt x="70" y="940"/>
                    </a:lnTo>
                    <a:lnTo>
                      <a:pt x="68" y="940"/>
                    </a:lnTo>
                    <a:lnTo>
                      <a:pt x="66" y="940"/>
                    </a:lnTo>
                    <a:lnTo>
                      <a:pt x="67" y="942"/>
                    </a:lnTo>
                    <a:lnTo>
                      <a:pt x="68" y="943"/>
                    </a:lnTo>
                    <a:lnTo>
                      <a:pt x="70" y="943"/>
                    </a:lnTo>
                    <a:lnTo>
                      <a:pt x="71" y="943"/>
                    </a:lnTo>
                    <a:lnTo>
                      <a:pt x="71" y="942"/>
                    </a:lnTo>
                    <a:lnTo>
                      <a:pt x="70" y="940"/>
                    </a:lnTo>
                    <a:lnTo>
                      <a:pt x="72" y="940"/>
                    </a:lnTo>
                    <a:lnTo>
                      <a:pt x="74" y="940"/>
                    </a:lnTo>
                    <a:close/>
                    <a:moveTo>
                      <a:pt x="98" y="958"/>
                    </a:moveTo>
                    <a:lnTo>
                      <a:pt x="97" y="953"/>
                    </a:lnTo>
                    <a:lnTo>
                      <a:pt x="95" y="952"/>
                    </a:lnTo>
                    <a:lnTo>
                      <a:pt x="94" y="950"/>
                    </a:lnTo>
                    <a:lnTo>
                      <a:pt x="92" y="950"/>
                    </a:lnTo>
                    <a:lnTo>
                      <a:pt x="90" y="950"/>
                    </a:lnTo>
                    <a:lnTo>
                      <a:pt x="88" y="950"/>
                    </a:lnTo>
                    <a:lnTo>
                      <a:pt x="87" y="950"/>
                    </a:lnTo>
                    <a:lnTo>
                      <a:pt x="87" y="952"/>
                    </a:lnTo>
                    <a:lnTo>
                      <a:pt x="88" y="953"/>
                    </a:lnTo>
                    <a:lnTo>
                      <a:pt x="90" y="958"/>
                    </a:lnTo>
                    <a:lnTo>
                      <a:pt x="90" y="959"/>
                    </a:lnTo>
                    <a:lnTo>
                      <a:pt x="91" y="961"/>
                    </a:lnTo>
                    <a:lnTo>
                      <a:pt x="93" y="961"/>
                    </a:lnTo>
                    <a:lnTo>
                      <a:pt x="95" y="961"/>
                    </a:lnTo>
                    <a:lnTo>
                      <a:pt x="100" y="961"/>
                    </a:lnTo>
                    <a:lnTo>
                      <a:pt x="98" y="958"/>
                    </a:lnTo>
                    <a:close/>
                    <a:moveTo>
                      <a:pt x="41" y="1029"/>
                    </a:moveTo>
                    <a:lnTo>
                      <a:pt x="41" y="1027"/>
                    </a:lnTo>
                    <a:lnTo>
                      <a:pt x="40" y="1026"/>
                    </a:lnTo>
                    <a:lnTo>
                      <a:pt x="38" y="1022"/>
                    </a:lnTo>
                    <a:lnTo>
                      <a:pt x="29" y="1023"/>
                    </a:lnTo>
                    <a:lnTo>
                      <a:pt x="29" y="1020"/>
                    </a:lnTo>
                    <a:lnTo>
                      <a:pt x="28" y="1019"/>
                    </a:lnTo>
                    <a:lnTo>
                      <a:pt x="27" y="1017"/>
                    </a:lnTo>
                    <a:lnTo>
                      <a:pt x="26" y="1015"/>
                    </a:lnTo>
                    <a:lnTo>
                      <a:pt x="24" y="1015"/>
                    </a:lnTo>
                    <a:lnTo>
                      <a:pt x="23" y="1015"/>
                    </a:lnTo>
                    <a:lnTo>
                      <a:pt x="23" y="1017"/>
                    </a:lnTo>
                    <a:lnTo>
                      <a:pt x="24" y="1019"/>
                    </a:lnTo>
                    <a:lnTo>
                      <a:pt x="25" y="1020"/>
                    </a:lnTo>
                    <a:lnTo>
                      <a:pt x="26" y="1023"/>
                    </a:lnTo>
                    <a:lnTo>
                      <a:pt x="28" y="1023"/>
                    </a:lnTo>
                    <a:lnTo>
                      <a:pt x="29" y="1023"/>
                    </a:lnTo>
                    <a:lnTo>
                      <a:pt x="31" y="1024"/>
                    </a:lnTo>
                    <a:lnTo>
                      <a:pt x="32" y="1026"/>
                    </a:lnTo>
                    <a:lnTo>
                      <a:pt x="34" y="1026"/>
                    </a:lnTo>
                    <a:lnTo>
                      <a:pt x="36" y="1026"/>
                    </a:lnTo>
                    <a:lnTo>
                      <a:pt x="37" y="1028"/>
                    </a:lnTo>
                    <a:lnTo>
                      <a:pt x="37" y="1029"/>
                    </a:lnTo>
                    <a:lnTo>
                      <a:pt x="39" y="1029"/>
                    </a:lnTo>
                    <a:lnTo>
                      <a:pt x="41" y="1029"/>
                    </a:lnTo>
                    <a:close/>
                    <a:moveTo>
                      <a:pt x="46" y="1057"/>
                    </a:moveTo>
                    <a:lnTo>
                      <a:pt x="45" y="1056"/>
                    </a:lnTo>
                    <a:lnTo>
                      <a:pt x="45" y="1053"/>
                    </a:lnTo>
                    <a:lnTo>
                      <a:pt x="48" y="1053"/>
                    </a:lnTo>
                    <a:lnTo>
                      <a:pt x="49" y="1053"/>
                    </a:lnTo>
                    <a:lnTo>
                      <a:pt x="49" y="1051"/>
                    </a:lnTo>
                    <a:lnTo>
                      <a:pt x="48" y="1050"/>
                    </a:lnTo>
                    <a:lnTo>
                      <a:pt x="45" y="1050"/>
                    </a:lnTo>
                    <a:lnTo>
                      <a:pt x="43" y="1050"/>
                    </a:lnTo>
                    <a:lnTo>
                      <a:pt x="42" y="1048"/>
                    </a:lnTo>
                    <a:lnTo>
                      <a:pt x="42" y="1047"/>
                    </a:lnTo>
                    <a:lnTo>
                      <a:pt x="41" y="1045"/>
                    </a:lnTo>
                    <a:lnTo>
                      <a:pt x="40" y="1043"/>
                    </a:lnTo>
                    <a:lnTo>
                      <a:pt x="39" y="1042"/>
                    </a:lnTo>
                    <a:lnTo>
                      <a:pt x="38" y="1040"/>
                    </a:lnTo>
                    <a:lnTo>
                      <a:pt x="40" y="1040"/>
                    </a:lnTo>
                    <a:lnTo>
                      <a:pt x="42" y="1040"/>
                    </a:lnTo>
                    <a:lnTo>
                      <a:pt x="41" y="1037"/>
                    </a:lnTo>
                    <a:lnTo>
                      <a:pt x="41" y="1036"/>
                    </a:lnTo>
                    <a:lnTo>
                      <a:pt x="39" y="1036"/>
                    </a:lnTo>
                    <a:lnTo>
                      <a:pt x="37" y="1036"/>
                    </a:lnTo>
                    <a:lnTo>
                      <a:pt x="38" y="1039"/>
                    </a:lnTo>
                    <a:lnTo>
                      <a:pt x="38" y="1040"/>
                    </a:lnTo>
                    <a:lnTo>
                      <a:pt x="37" y="1040"/>
                    </a:lnTo>
                    <a:lnTo>
                      <a:pt x="35" y="1040"/>
                    </a:lnTo>
                    <a:lnTo>
                      <a:pt x="33" y="1040"/>
                    </a:lnTo>
                    <a:lnTo>
                      <a:pt x="31" y="1040"/>
                    </a:lnTo>
                    <a:lnTo>
                      <a:pt x="31" y="1042"/>
                    </a:lnTo>
                    <a:lnTo>
                      <a:pt x="32" y="1044"/>
                    </a:lnTo>
                    <a:lnTo>
                      <a:pt x="34" y="1044"/>
                    </a:lnTo>
                    <a:lnTo>
                      <a:pt x="36" y="1044"/>
                    </a:lnTo>
                    <a:lnTo>
                      <a:pt x="37" y="1045"/>
                    </a:lnTo>
                    <a:lnTo>
                      <a:pt x="38" y="1047"/>
                    </a:lnTo>
                    <a:lnTo>
                      <a:pt x="39" y="1048"/>
                    </a:lnTo>
                    <a:lnTo>
                      <a:pt x="39" y="1050"/>
                    </a:lnTo>
                    <a:lnTo>
                      <a:pt x="41" y="1050"/>
                    </a:lnTo>
                    <a:lnTo>
                      <a:pt x="43" y="1050"/>
                    </a:lnTo>
                    <a:lnTo>
                      <a:pt x="44" y="1052"/>
                    </a:lnTo>
                    <a:lnTo>
                      <a:pt x="45" y="1053"/>
                    </a:lnTo>
                    <a:lnTo>
                      <a:pt x="43" y="1053"/>
                    </a:lnTo>
                    <a:lnTo>
                      <a:pt x="41" y="1053"/>
                    </a:lnTo>
                    <a:lnTo>
                      <a:pt x="42" y="1056"/>
                    </a:lnTo>
                    <a:lnTo>
                      <a:pt x="43" y="1058"/>
                    </a:lnTo>
                    <a:lnTo>
                      <a:pt x="41" y="1058"/>
                    </a:lnTo>
                    <a:lnTo>
                      <a:pt x="39" y="1058"/>
                    </a:lnTo>
                    <a:lnTo>
                      <a:pt x="39" y="1059"/>
                    </a:lnTo>
                    <a:lnTo>
                      <a:pt x="40" y="1061"/>
                    </a:lnTo>
                    <a:lnTo>
                      <a:pt x="42" y="1061"/>
                    </a:lnTo>
                    <a:lnTo>
                      <a:pt x="44" y="1061"/>
                    </a:lnTo>
                    <a:lnTo>
                      <a:pt x="43" y="1059"/>
                    </a:lnTo>
                    <a:lnTo>
                      <a:pt x="43" y="1058"/>
                    </a:lnTo>
                    <a:lnTo>
                      <a:pt x="46" y="1057"/>
                    </a:lnTo>
                    <a:close/>
                    <a:moveTo>
                      <a:pt x="86" y="968"/>
                    </a:moveTo>
                    <a:lnTo>
                      <a:pt x="88" y="968"/>
                    </a:lnTo>
                    <a:lnTo>
                      <a:pt x="90" y="968"/>
                    </a:lnTo>
                    <a:lnTo>
                      <a:pt x="91" y="969"/>
                    </a:lnTo>
                    <a:lnTo>
                      <a:pt x="92" y="972"/>
                    </a:lnTo>
                    <a:lnTo>
                      <a:pt x="90" y="972"/>
                    </a:lnTo>
                    <a:lnTo>
                      <a:pt x="88" y="972"/>
                    </a:lnTo>
                    <a:lnTo>
                      <a:pt x="89" y="974"/>
                    </a:lnTo>
                    <a:lnTo>
                      <a:pt x="89" y="975"/>
                    </a:lnTo>
                    <a:lnTo>
                      <a:pt x="91" y="975"/>
                    </a:lnTo>
                    <a:lnTo>
                      <a:pt x="93" y="975"/>
                    </a:lnTo>
                    <a:lnTo>
                      <a:pt x="92" y="973"/>
                    </a:lnTo>
                    <a:lnTo>
                      <a:pt x="92" y="972"/>
                    </a:lnTo>
                    <a:lnTo>
                      <a:pt x="93" y="972"/>
                    </a:lnTo>
                    <a:lnTo>
                      <a:pt x="95" y="972"/>
                    </a:lnTo>
                    <a:lnTo>
                      <a:pt x="94" y="968"/>
                    </a:lnTo>
                    <a:lnTo>
                      <a:pt x="92" y="968"/>
                    </a:lnTo>
                    <a:lnTo>
                      <a:pt x="90" y="968"/>
                    </a:lnTo>
                    <a:lnTo>
                      <a:pt x="89" y="966"/>
                    </a:lnTo>
                    <a:lnTo>
                      <a:pt x="89" y="964"/>
                    </a:lnTo>
                    <a:lnTo>
                      <a:pt x="87" y="964"/>
                    </a:lnTo>
                    <a:lnTo>
                      <a:pt x="85" y="964"/>
                    </a:lnTo>
                    <a:lnTo>
                      <a:pt x="86" y="966"/>
                    </a:lnTo>
                    <a:lnTo>
                      <a:pt x="86" y="968"/>
                    </a:lnTo>
                    <a:close/>
                    <a:moveTo>
                      <a:pt x="355" y="599"/>
                    </a:moveTo>
                    <a:lnTo>
                      <a:pt x="356" y="599"/>
                    </a:lnTo>
                    <a:lnTo>
                      <a:pt x="358" y="599"/>
                    </a:lnTo>
                    <a:lnTo>
                      <a:pt x="358" y="598"/>
                    </a:lnTo>
                    <a:lnTo>
                      <a:pt x="357" y="596"/>
                    </a:lnTo>
                    <a:lnTo>
                      <a:pt x="357" y="594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2" y="592"/>
                    </a:lnTo>
                    <a:lnTo>
                      <a:pt x="350" y="592"/>
                    </a:lnTo>
                    <a:lnTo>
                      <a:pt x="349" y="592"/>
                    </a:lnTo>
                    <a:lnTo>
                      <a:pt x="348" y="590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3" y="588"/>
                    </a:lnTo>
                    <a:lnTo>
                      <a:pt x="343" y="589"/>
                    </a:lnTo>
                    <a:lnTo>
                      <a:pt x="344" y="591"/>
                    </a:lnTo>
                    <a:lnTo>
                      <a:pt x="347" y="591"/>
                    </a:lnTo>
                    <a:lnTo>
                      <a:pt x="349" y="592"/>
                    </a:lnTo>
                    <a:lnTo>
                      <a:pt x="349" y="593"/>
                    </a:lnTo>
                    <a:lnTo>
                      <a:pt x="350" y="595"/>
                    </a:lnTo>
                    <a:lnTo>
                      <a:pt x="350" y="597"/>
                    </a:lnTo>
                    <a:lnTo>
                      <a:pt x="351" y="599"/>
                    </a:lnTo>
                    <a:lnTo>
                      <a:pt x="351" y="600"/>
                    </a:lnTo>
                    <a:lnTo>
                      <a:pt x="352" y="602"/>
                    </a:lnTo>
                    <a:lnTo>
                      <a:pt x="354" y="602"/>
                    </a:lnTo>
                    <a:lnTo>
                      <a:pt x="356" y="602"/>
                    </a:lnTo>
                    <a:lnTo>
                      <a:pt x="355" y="601"/>
                    </a:lnTo>
                    <a:lnTo>
                      <a:pt x="355" y="599"/>
                    </a:lnTo>
                    <a:close/>
                    <a:moveTo>
                      <a:pt x="388" y="546"/>
                    </a:moveTo>
                    <a:lnTo>
                      <a:pt x="395" y="547"/>
                    </a:lnTo>
                    <a:lnTo>
                      <a:pt x="400" y="547"/>
                    </a:lnTo>
                    <a:lnTo>
                      <a:pt x="399" y="543"/>
                    </a:lnTo>
                    <a:lnTo>
                      <a:pt x="397" y="543"/>
                    </a:lnTo>
                    <a:lnTo>
                      <a:pt x="394" y="543"/>
                    </a:lnTo>
                    <a:lnTo>
                      <a:pt x="394" y="541"/>
                    </a:lnTo>
                    <a:lnTo>
                      <a:pt x="393" y="540"/>
                    </a:lnTo>
                    <a:lnTo>
                      <a:pt x="391" y="539"/>
                    </a:lnTo>
                    <a:lnTo>
                      <a:pt x="389" y="539"/>
                    </a:lnTo>
                    <a:lnTo>
                      <a:pt x="386" y="539"/>
                    </a:lnTo>
                    <a:lnTo>
                      <a:pt x="388" y="546"/>
                    </a:lnTo>
                    <a:close/>
                    <a:moveTo>
                      <a:pt x="29" y="1054"/>
                    </a:moveTo>
                    <a:lnTo>
                      <a:pt x="28" y="1052"/>
                    </a:lnTo>
                    <a:lnTo>
                      <a:pt x="27" y="1051"/>
                    </a:lnTo>
                    <a:lnTo>
                      <a:pt x="25" y="1051"/>
                    </a:lnTo>
                    <a:lnTo>
                      <a:pt x="23" y="1051"/>
                    </a:lnTo>
                    <a:lnTo>
                      <a:pt x="23" y="1049"/>
                    </a:lnTo>
                    <a:lnTo>
                      <a:pt x="22" y="1047"/>
                    </a:lnTo>
                    <a:lnTo>
                      <a:pt x="20" y="1047"/>
                    </a:lnTo>
                    <a:lnTo>
                      <a:pt x="18" y="1048"/>
                    </a:lnTo>
                    <a:lnTo>
                      <a:pt x="16" y="1048"/>
                    </a:lnTo>
                    <a:lnTo>
                      <a:pt x="14" y="1048"/>
                    </a:lnTo>
                    <a:lnTo>
                      <a:pt x="12" y="1046"/>
                    </a:lnTo>
                    <a:lnTo>
                      <a:pt x="12" y="1045"/>
                    </a:lnTo>
                    <a:lnTo>
                      <a:pt x="14" y="1044"/>
                    </a:lnTo>
                    <a:lnTo>
                      <a:pt x="16" y="1044"/>
                    </a:lnTo>
                    <a:lnTo>
                      <a:pt x="16" y="1043"/>
                    </a:lnTo>
                    <a:lnTo>
                      <a:pt x="15" y="1041"/>
                    </a:lnTo>
                    <a:lnTo>
                      <a:pt x="17" y="1041"/>
                    </a:lnTo>
                    <a:lnTo>
                      <a:pt x="19" y="1041"/>
                    </a:lnTo>
                    <a:lnTo>
                      <a:pt x="18" y="1039"/>
                    </a:lnTo>
                    <a:lnTo>
                      <a:pt x="17" y="1037"/>
                    </a:lnTo>
                    <a:lnTo>
                      <a:pt x="15" y="1037"/>
                    </a:lnTo>
                    <a:lnTo>
                      <a:pt x="12" y="1037"/>
                    </a:lnTo>
                    <a:lnTo>
                      <a:pt x="10" y="1037"/>
                    </a:lnTo>
                    <a:lnTo>
                      <a:pt x="8" y="1037"/>
                    </a:lnTo>
                    <a:lnTo>
                      <a:pt x="8" y="1035"/>
                    </a:lnTo>
                    <a:lnTo>
                      <a:pt x="7" y="1034"/>
                    </a:lnTo>
                    <a:lnTo>
                      <a:pt x="5" y="1034"/>
                    </a:lnTo>
                    <a:lnTo>
                      <a:pt x="3" y="1034"/>
                    </a:lnTo>
                    <a:lnTo>
                      <a:pt x="2" y="1032"/>
                    </a:lnTo>
                    <a:lnTo>
                      <a:pt x="1" y="1031"/>
                    </a:lnTo>
                    <a:lnTo>
                      <a:pt x="1" y="1029"/>
                    </a:lnTo>
                    <a:lnTo>
                      <a:pt x="0" y="1027"/>
                    </a:lnTo>
                    <a:lnTo>
                      <a:pt x="2" y="1027"/>
                    </a:lnTo>
                    <a:lnTo>
                      <a:pt x="4" y="1027"/>
                    </a:lnTo>
                    <a:lnTo>
                      <a:pt x="3" y="1025"/>
                    </a:lnTo>
                    <a:lnTo>
                      <a:pt x="2" y="1024"/>
                    </a:lnTo>
                    <a:lnTo>
                      <a:pt x="4" y="1024"/>
                    </a:lnTo>
                    <a:lnTo>
                      <a:pt x="6" y="1024"/>
                    </a:lnTo>
                    <a:lnTo>
                      <a:pt x="7" y="1025"/>
                    </a:lnTo>
                    <a:lnTo>
                      <a:pt x="7" y="1027"/>
                    </a:lnTo>
                    <a:lnTo>
                      <a:pt x="9" y="1027"/>
                    </a:lnTo>
                    <a:lnTo>
                      <a:pt x="11" y="1027"/>
                    </a:lnTo>
                    <a:lnTo>
                      <a:pt x="10" y="1025"/>
                    </a:lnTo>
                    <a:lnTo>
                      <a:pt x="10" y="1024"/>
                    </a:lnTo>
                    <a:lnTo>
                      <a:pt x="11" y="1023"/>
                    </a:lnTo>
                    <a:lnTo>
                      <a:pt x="14" y="1023"/>
                    </a:lnTo>
                    <a:lnTo>
                      <a:pt x="12" y="1019"/>
                    </a:lnTo>
                    <a:lnTo>
                      <a:pt x="11" y="1018"/>
                    </a:lnTo>
                    <a:lnTo>
                      <a:pt x="10" y="1016"/>
                    </a:lnTo>
                    <a:lnTo>
                      <a:pt x="10" y="1014"/>
                    </a:lnTo>
                    <a:lnTo>
                      <a:pt x="9" y="1013"/>
                    </a:lnTo>
                    <a:lnTo>
                      <a:pt x="8" y="1013"/>
                    </a:lnTo>
                    <a:lnTo>
                      <a:pt x="7" y="1013"/>
                    </a:lnTo>
                    <a:lnTo>
                      <a:pt x="5" y="1013"/>
                    </a:lnTo>
                    <a:lnTo>
                      <a:pt x="5" y="1013"/>
                    </a:lnTo>
                    <a:lnTo>
                      <a:pt x="4" y="1011"/>
                    </a:lnTo>
                    <a:lnTo>
                      <a:pt x="3" y="1010"/>
                    </a:lnTo>
                    <a:lnTo>
                      <a:pt x="5" y="1009"/>
                    </a:lnTo>
                    <a:lnTo>
                      <a:pt x="7" y="1009"/>
                    </a:lnTo>
                    <a:lnTo>
                      <a:pt x="6" y="1008"/>
                    </a:lnTo>
                    <a:lnTo>
                      <a:pt x="5" y="1006"/>
                    </a:lnTo>
                    <a:lnTo>
                      <a:pt x="7" y="1006"/>
                    </a:lnTo>
                    <a:lnTo>
                      <a:pt x="9" y="1006"/>
                    </a:lnTo>
                    <a:lnTo>
                      <a:pt x="11" y="1006"/>
                    </a:lnTo>
                    <a:lnTo>
                      <a:pt x="14" y="1006"/>
                    </a:lnTo>
                    <a:lnTo>
                      <a:pt x="12" y="1003"/>
                    </a:lnTo>
                    <a:lnTo>
                      <a:pt x="11" y="1002"/>
                    </a:lnTo>
                    <a:lnTo>
                      <a:pt x="10" y="1002"/>
                    </a:lnTo>
                    <a:lnTo>
                      <a:pt x="8" y="1002"/>
                    </a:lnTo>
                    <a:lnTo>
                      <a:pt x="7" y="1000"/>
                    </a:lnTo>
                    <a:lnTo>
                      <a:pt x="6" y="998"/>
                    </a:lnTo>
                    <a:lnTo>
                      <a:pt x="8" y="998"/>
                    </a:lnTo>
                    <a:lnTo>
                      <a:pt x="10" y="998"/>
                    </a:lnTo>
                    <a:lnTo>
                      <a:pt x="9" y="997"/>
                    </a:lnTo>
                    <a:lnTo>
                      <a:pt x="8" y="995"/>
                    </a:lnTo>
                    <a:lnTo>
                      <a:pt x="10" y="995"/>
                    </a:lnTo>
                    <a:lnTo>
                      <a:pt x="12" y="995"/>
                    </a:lnTo>
                    <a:lnTo>
                      <a:pt x="15" y="995"/>
                    </a:lnTo>
                    <a:lnTo>
                      <a:pt x="17" y="995"/>
                    </a:lnTo>
                    <a:lnTo>
                      <a:pt x="16" y="993"/>
                    </a:lnTo>
                    <a:lnTo>
                      <a:pt x="15" y="991"/>
                    </a:lnTo>
                    <a:lnTo>
                      <a:pt x="17" y="991"/>
                    </a:lnTo>
                    <a:lnTo>
                      <a:pt x="19" y="991"/>
                    </a:lnTo>
                    <a:lnTo>
                      <a:pt x="21" y="991"/>
                    </a:lnTo>
                    <a:lnTo>
                      <a:pt x="23" y="991"/>
                    </a:lnTo>
                    <a:lnTo>
                      <a:pt x="22" y="989"/>
                    </a:lnTo>
                    <a:lnTo>
                      <a:pt x="21" y="987"/>
                    </a:lnTo>
                    <a:lnTo>
                      <a:pt x="19" y="987"/>
                    </a:lnTo>
                    <a:lnTo>
                      <a:pt x="17" y="987"/>
                    </a:lnTo>
                    <a:lnTo>
                      <a:pt x="16" y="985"/>
                    </a:lnTo>
                    <a:lnTo>
                      <a:pt x="16" y="984"/>
                    </a:lnTo>
                    <a:lnTo>
                      <a:pt x="18" y="984"/>
                    </a:lnTo>
                    <a:lnTo>
                      <a:pt x="20" y="984"/>
                    </a:lnTo>
                    <a:lnTo>
                      <a:pt x="22" y="984"/>
                    </a:lnTo>
                    <a:lnTo>
                      <a:pt x="23" y="983"/>
                    </a:lnTo>
                    <a:lnTo>
                      <a:pt x="23" y="982"/>
                    </a:lnTo>
                    <a:lnTo>
                      <a:pt x="22" y="980"/>
                    </a:lnTo>
                    <a:lnTo>
                      <a:pt x="20" y="980"/>
                    </a:lnTo>
                    <a:lnTo>
                      <a:pt x="18" y="980"/>
                    </a:lnTo>
                    <a:lnTo>
                      <a:pt x="17" y="979"/>
                    </a:lnTo>
                    <a:lnTo>
                      <a:pt x="17" y="977"/>
                    </a:lnTo>
                    <a:lnTo>
                      <a:pt x="18" y="977"/>
                    </a:lnTo>
                    <a:lnTo>
                      <a:pt x="20" y="977"/>
                    </a:lnTo>
                    <a:lnTo>
                      <a:pt x="21" y="979"/>
                    </a:lnTo>
                    <a:lnTo>
                      <a:pt x="22" y="980"/>
                    </a:lnTo>
                    <a:lnTo>
                      <a:pt x="24" y="980"/>
                    </a:lnTo>
                    <a:lnTo>
                      <a:pt x="26" y="980"/>
                    </a:lnTo>
                    <a:lnTo>
                      <a:pt x="25" y="978"/>
                    </a:lnTo>
                    <a:lnTo>
                      <a:pt x="24" y="977"/>
                    </a:lnTo>
                    <a:lnTo>
                      <a:pt x="23" y="975"/>
                    </a:lnTo>
                    <a:lnTo>
                      <a:pt x="23" y="973"/>
                    </a:lnTo>
                    <a:lnTo>
                      <a:pt x="25" y="973"/>
                    </a:lnTo>
                    <a:lnTo>
                      <a:pt x="27" y="973"/>
                    </a:lnTo>
                    <a:lnTo>
                      <a:pt x="29" y="973"/>
                    </a:lnTo>
                    <a:lnTo>
                      <a:pt x="31" y="973"/>
                    </a:lnTo>
                    <a:lnTo>
                      <a:pt x="31" y="972"/>
                    </a:lnTo>
                    <a:lnTo>
                      <a:pt x="29" y="969"/>
                    </a:lnTo>
                    <a:lnTo>
                      <a:pt x="28" y="967"/>
                    </a:lnTo>
                    <a:lnTo>
                      <a:pt x="28" y="965"/>
                    </a:lnTo>
                    <a:lnTo>
                      <a:pt x="29" y="965"/>
                    </a:lnTo>
                    <a:lnTo>
                      <a:pt x="32" y="965"/>
                    </a:lnTo>
                    <a:lnTo>
                      <a:pt x="32" y="964"/>
                    </a:lnTo>
                    <a:lnTo>
                      <a:pt x="31" y="962"/>
                    </a:lnTo>
                    <a:lnTo>
                      <a:pt x="33" y="962"/>
                    </a:lnTo>
                    <a:lnTo>
                      <a:pt x="35" y="962"/>
                    </a:lnTo>
                    <a:lnTo>
                      <a:pt x="35" y="964"/>
                    </a:lnTo>
                    <a:lnTo>
                      <a:pt x="36" y="965"/>
                    </a:lnTo>
                    <a:lnTo>
                      <a:pt x="38" y="965"/>
                    </a:lnTo>
                    <a:lnTo>
                      <a:pt x="40" y="965"/>
                    </a:lnTo>
                    <a:lnTo>
                      <a:pt x="42" y="965"/>
                    </a:lnTo>
                    <a:lnTo>
                      <a:pt x="44" y="965"/>
                    </a:lnTo>
                    <a:lnTo>
                      <a:pt x="49" y="965"/>
                    </a:lnTo>
                    <a:lnTo>
                      <a:pt x="48" y="963"/>
                    </a:lnTo>
                    <a:lnTo>
                      <a:pt x="46" y="962"/>
                    </a:lnTo>
                    <a:lnTo>
                      <a:pt x="44" y="962"/>
                    </a:lnTo>
                    <a:lnTo>
                      <a:pt x="42" y="962"/>
                    </a:lnTo>
                    <a:lnTo>
                      <a:pt x="40" y="962"/>
                    </a:lnTo>
                    <a:lnTo>
                      <a:pt x="39" y="962"/>
                    </a:lnTo>
                    <a:lnTo>
                      <a:pt x="38" y="960"/>
                    </a:lnTo>
                    <a:lnTo>
                      <a:pt x="37" y="958"/>
                    </a:lnTo>
                    <a:lnTo>
                      <a:pt x="36" y="955"/>
                    </a:lnTo>
                    <a:lnTo>
                      <a:pt x="35" y="952"/>
                    </a:lnTo>
                    <a:lnTo>
                      <a:pt x="34" y="951"/>
                    </a:lnTo>
                    <a:lnTo>
                      <a:pt x="36" y="951"/>
                    </a:lnTo>
                    <a:lnTo>
                      <a:pt x="38" y="951"/>
                    </a:lnTo>
                    <a:lnTo>
                      <a:pt x="39" y="952"/>
                    </a:lnTo>
                    <a:lnTo>
                      <a:pt x="39" y="955"/>
                    </a:lnTo>
                    <a:lnTo>
                      <a:pt x="48" y="955"/>
                    </a:lnTo>
                    <a:lnTo>
                      <a:pt x="50" y="955"/>
                    </a:lnTo>
                    <a:lnTo>
                      <a:pt x="52" y="955"/>
                    </a:lnTo>
                    <a:lnTo>
                      <a:pt x="53" y="956"/>
                    </a:lnTo>
                    <a:lnTo>
                      <a:pt x="53" y="958"/>
                    </a:lnTo>
                    <a:lnTo>
                      <a:pt x="55" y="958"/>
                    </a:lnTo>
                    <a:lnTo>
                      <a:pt x="57" y="958"/>
                    </a:lnTo>
                    <a:lnTo>
                      <a:pt x="58" y="960"/>
                    </a:lnTo>
                    <a:lnTo>
                      <a:pt x="59" y="961"/>
                    </a:lnTo>
                    <a:lnTo>
                      <a:pt x="61" y="961"/>
                    </a:lnTo>
                    <a:lnTo>
                      <a:pt x="62" y="961"/>
                    </a:lnTo>
                    <a:lnTo>
                      <a:pt x="61" y="958"/>
                    </a:lnTo>
                    <a:lnTo>
                      <a:pt x="60" y="956"/>
                    </a:lnTo>
                    <a:lnTo>
                      <a:pt x="60" y="955"/>
                    </a:lnTo>
                    <a:lnTo>
                      <a:pt x="58" y="955"/>
                    </a:lnTo>
                    <a:lnTo>
                      <a:pt x="56" y="955"/>
                    </a:lnTo>
                    <a:lnTo>
                      <a:pt x="54" y="955"/>
                    </a:lnTo>
                    <a:lnTo>
                      <a:pt x="52" y="955"/>
                    </a:lnTo>
                    <a:lnTo>
                      <a:pt x="51" y="952"/>
                    </a:lnTo>
                    <a:lnTo>
                      <a:pt x="50" y="950"/>
                    </a:lnTo>
                    <a:lnTo>
                      <a:pt x="50" y="949"/>
                    </a:lnTo>
                    <a:lnTo>
                      <a:pt x="49" y="947"/>
                    </a:lnTo>
                    <a:lnTo>
                      <a:pt x="46" y="947"/>
                    </a:lnTo>
                    <a:lnTo>
                      <a:pt x="44" y="947"/>
                    </a:lnTo>
                    <a:lnTo>
                      <a:pt x="43" y="945"/>
                    </a:lnTo>
                    <a:lnTo>
                      <a:pt x="43" y="944"/>
                    </a:lnTo>
                    <a:lnTo>
                      <a:pt x="45" y="944"/>
                    </a:lnTo>
                    <a:lnTo>
                      <a:pt x="48" y="944"/>
                    </a:lnTo>
                    <a:lnTo>
                      <a:pt x="46" y="942"/>
                    </a:lnTo>
                    <a:lnTo>
                      <a:pt x="45" y="940"/>
                    </a:lnTo>
                    <a:lnTo>
                      <a:pt x="44" y="939"/>
                    </a:lnTo>
                    <a:lnTo>
                      <a:pt x="44" y="936"/>
                    </a:lnTo>
                    <a:lnTo>
                      <a:pt x="45" y="936"/>
                    </a:lnTo>
                    <a:lnTo>
                      <a:pt x="48" y="936"/>
                    </a:lnTo>
                    <a:lnTo>
                      <a:pt x="48" y="934"/>
                    </a:lnTo>
                    <a:lnTo>
                      <a:pt x="46" y="933"/>
                    </a:lnTo>
                    <a:lnTo>
                      <a:pt x="49" y="932"/>
                    </a:lnTo>
                    <a:lnTo>
                      <a:pt x="51" y="933"/>
                    </a:lnTo>
                    <a:lnTo>
                      <a:pt x="52" y="934"/>
                    </a:lnTo>
                    <a:lnTo>
                      <a:pt x="52" y="936"/>
                    </a:lnTo>
                    <a:lnTo>
                      <a:pt x="54" y="936"/>
                    </a:lnTo>
                    <a:lnTo>
                      <a:pt x="56" y="936"/>
                    </a:lnTo>
                    <a:lnTo>
                      <a:pt x="55" y="934"/>
                    </a:lnTo>
                    <a:lnTo>
                      <a:pt x="55" y="932"/>
                    </a:lnTo>
                    <a:lnTo>
                      <a:pt x="57" y="932"/>
                    </a:lnTo>
                    <a:lnTo>
                      <a:pt x="58" y="932"/>
                    </a:lnTo>
                    <a:lnTo>
                      <a:pt x="58" y="931"/>
                    </a:lnTo>
                    <a:lnTo>
                      <a:pt x="57" y="929"/>
                    </a:lnTo>
                    <a:lnTo>
                      <a:pt x="59" y="929"/>
                    </a:lnTo>
                    <a:lnTo>
                      <a:pt x="61" y="929"/>
                    </a:lnTo>
                    <a:lnTo>
                      <a:pt x="60" y="927"/>
                    </a:lnTo>
                    <a:lnTo>
                      <a:pt x="59" y="926"/>
                    </a:lnTo>
                    <a:lnTo>
                      <a:pt x="57" y="926"/>
                    </a:lnTo>
                    <a:lnTo>
                      <a:pt x="56" y="926"/>
                    </a:lnTo>
                    <a:lnTo>
                      <a:pt x="55" y="924"/>
                    </a:lnTo>
                    <a:lnTo>
                      <a:pt x="54" y="922"/>
                    </a:lnTo>
                    <a:lnTo>
                      <a:pt x="56" y="922"/>
                    </a:lnTo>
                    <a:lnTo>
                      <a:pt x="58" y="922"/>
                    </a:lnTo>
                    <a:lnTo>
                      <a:pt x="57" y="920"/>
                    </a:lnTo>
                    <a:lnTo>
                      <a:pt x="57" y="918"/>
                    </a:lnTo>
                    <a:lnTo>
                      <a:pt x="56" y="916"/>
                    </a:lnTo>
                    <a:lnTo>
                      <a:pt x="55" y="914"/>
                    </a:lnTo>
                    <a:lnTo>
                      <a:pt x="57" y="914"/>
                    </a:lnTo>
                    <a:lnTo>
                      <a:pt x="59" y="914"/>
                    </a:lnTo>
                    <a:lnTo>
                      <a:pt x="58" y="913"/>
                    </a:lnTo>
                    <a:lnTo>
                      <a:pt x="57" y="911"/>
                    </a:lnTo>
                    <a:lnTo>
                      <a:pt x="59" y="911"/>
                    </a:lnTo>
                    <a:lnTo>
                      <a:pt x="61" y="911"/>
                    </a:lnTo>
                    <a:lnTo>
                      <a:pt x="61" y="909"/>
                    </a:lnTo>
                    <a:lnTo>
                      <a:pt x="60" y="908"/>
                    </a:lnTo>
                    <a:lnTo>
                      <a:pt x="62" y="908"/>
                    </a:lnTo>
                    <a:lnTo>
                      <a:pt x="65" y="908"/>
                    </a:lnTo>
                    <a:lnTo>
                      <a:pt x="64" y="906"/>
                    </a:lnTo>
                    <a:lnTo>
                      <a:pt x="62" y="903"/>
                    </a:lnTo>
                    <a:lnTo>
                      <a:pt x="65" y="903"/>
                    </a:lnTo>
                    <a:lnTo>
                      <a:pt x="67" y="903"/>
                    </a:lnTo>
                    <a:lnTo>
                      <a:pt x="69" y="903"/>
                    </a:lnTo>
                    <a:lnTo>
                      <a:pt x="71" y="903"/>
                    </a:lnTo>
                    <a:lnTo>
                      <a:pt x="70" y="902"/>
                    </a:lnTo>
                    <a:lnTo>
                      <a:pt x="70" y="900"/>
                    </a:lnTo>
                    <a:lnTo>
                      <a:pt x="69" y="898"/>
                    </a:lnTo>
                    <a:lnTo>
                      <a:pt x="68" y="897"/>
                    </a:lnTo>
                    <a:lnTo>
                      <a:pt x="70" y="897"/>
                    </a:lnTo>
                    <a:lnTo>
                      <a:pt x="72" y="897"/>
                    </a:lnTo>
                    <a:lnTo>
                      <a:pt x="71" y="895"/>
                    </a:lnTo>
                    <a:lnTo>
                      <a:pt x="71" y="893"/>
                    </a:lnTo>
                    <a:lnTo>
                      <a:pt x="72" y="893"/>
                    </a:lnTo>
                    <a:lnTo>
                      <a:pt x="74" y="893"/>
                    </a:lnTo>
                    <a:lnTo>
                      <a:pt x="74" y="892"/>
                    </a:lnTo>
                    <a:lnTo>
                      <a:pt x="73" y="890"/>
                    </a:lnTo>
                    <a:lnTo>
                      <a:pt x="75" y="890"/>
                    </a:lnTo>
                    <a:lnTo>
                      <a:pt x="77" y="890"/>
                    </a:lnTo>
                    <a:lnTo>
                      <a:pt x="76" y="887"/>
                    </a:lnTo>
                    <a:lnTo>
                      <a:pt x="76" y="886"/>
                    </a:lnTo>
                    <a:lnTo>
                      <a:pt x="77" y="886"/>
                    </a:lnTo>
                    <a:lnTo>
                      <a:pt x="79" y="886"/>
                    </a:lnTo>
                    <a:lnTo>
                      <a:pt x="81" y="887"/>
                    </a:lnTo>
                    <a:lnTo>
                      <a:pt x="82" y="890"/>
                    </a:lnTo>
                    <a:lnTo>
                      <a:pt x="82" y="892"/>
                    </a:lnTo>
                    <a:lnTo>
                      <a:pt x="83" y="893"/>
                    </a:lnTo>
                    <a:lnTo>
                      <a:pt x="85" y="894"/>
                    </a:lnTo>
                    <a:lnTo>
                      <a:pt x="87" y="893"/>
                    </a:lnTo>
                    <a:lnTo>
                      <a:pt x="86" y="892"/>
                    </a:lnTo>
                    <a:lnTo>
                      <a:pt x="85" y="890"/>
                    </a:lnTo>
                    <a:lnTo>
                      <a:pt x="87" y="890"/>
                    </a:lnTo>
                    <a:lnTo>
                      <a:pt x="89" y="890"/>
                    </a:lnTo>
                    <a:lnTo>
                      <a:pt x="88" y="886"/>
                    </a:lnTo>
                    <a:lnTo>
                      <a:pt x="87" y="884"/>
                    </a:lnTo>
                    <a:lnTo>
                      <a:pt x="87" y="882"/>
                    </a:lnTo>
                    <a:lnTo>
                      <a:pt x="85" y="882"/>
                    </a:lnTo>
                    <a:lnTo>
                      <a:pt x="83" y="882"/>
                    </a:lnTo>
                    <a:lnTo>
                      <a:pt x="82" y="881"/>
                    </a:lnTo>
                    <a:lnTo>
                      <a:pt x="81" y="879"/>
                    </a:lnTo>
                    <a:lnTo>
                      <a:pt x="83" y="879"/>
                    </a:lnTo>
                    <a:lnTo>
                      <a:pt x="85" y="879"/>
                    </a:lnTo>
                    <a:lnTo>
                      <a:pt x="84" y="877"/>
                    </a:lnTo>
                    <a:lnTo>
                      <a:pt x="84" y="876"/>
                    </a:lnTo>
                    <a:lnTo>
                      <a:pt x="86" y="876"/>
                    </a:lnTo>
                    <a:lnTo>
                      <a:pt x="88" y="876"/>
                    </a:lnTo>
                    <a:lnTo>
                      <a:pt x="88" y="877"/>
                    </a:lnTo>
                    <a:lnTo>
                      <a:pt x="89" y="879"/>
                    </a:lnTo>
                    <a:lnTo>
                      <a:pt x="91" y="879"/>
                    </a:lnTo>
                    <a:lnTo>
                      <a:pt x="93" y="879"/>
                    </a:lnTo>
                    <a:lnTo>
                      <a:pt x="92" y="878"/>
                    </a:lnTo>
                    <a:lnTo>
                      <a:pt x="91" y="876"/>
                    </a:lnTo>
                    <a:lnTo>
                      <a:pt x="90" y="872"/>
                    </a:lnTo>
                    <a:lnTo>
                      <a:pt x="89" y="868"/>
                    </a:lnTo>
                    <a:lnTo>
                      <a:pt x="88" y="866"/>
                    </a:lnTo>
                    <a:lnTo>
                      <a:pt x="87" y="865"/>
                    </a:lnTo>
                    <a:lnTo>
                      <a:pt x="89" y="865"/>
                    </a:lnTo>
                    <a:lnTo>
                      <a:pt x="91" y="865"/>
                    </a:lnTo>
                    <a:lnTo>
                      <a:pt x="91" y="863"/>
                    </a:lnTo>
                    <a:lnTo>
                      <a:pt x="90" y="861"/>
                    </a:lnTo>
                    <a:lnTo>
                      <a:pt x="92" y="861"/>
                    </a:lnTo>
                    <a:lnTo>
                      <a:pt x="94" y="861"/>
                    </a:lnTo>
                    <a:lnTo>
                      <a:pt x="93" y="860"/>
                    </a:lnTo>
                    <a:lnTo>
                      <a:pt x="92" y="858"/>
                    </a:lnTo>
                    <a:lnTo>
                      <a:pt x="94" y="858"/>
                    </a:lnTo>
                    <a:lnTo>
                      <a:pt x="97" y="858"/>
                    </a:lnTo>
                    <a:lnTo>
                      <a:pt x="95" y="856"/>
                    </a:lnTo>
                    <a:lnTo>
                      <a:pt x="95" y="855"/>
                    </a:lnTo>
                    <a:lnTo>
                      <a:pt x="98" y="855"/>
                    </a:lnTo>
                    <a:lnTo>
                      <a:pt x="100" y="855"/>
                    </a:lnTo>
                    <a:lnTo>
                      <a:pt x="100" y="856"/>
                    </a:lnTo>
                    <a:lnTo>
                      <a:pt x="101" y="858"/>
                    </a:lnTo>
                    <a:lnTo>
                      <a:pt x="103" y="858"/>
                    </a:lnTo>
                    <a:lnTo>
                      <a:pt x="105" y="858"/>
                    </a:lnTo>
                    <a:lnTo>
                      <a:pt x="104" y="857"/>
                    </a:lnTo>
                    <a:lnTo>
                      <a:pt x="103" y="855"/>
                    </a:lnTo>
                    <a:lnTo>
                      <a:pt x="105" y="855"/>
                    </a:lnTo>
                    <a:lnTo>
                      <a:pt x="107" y="855"/>
                    </a:lnTo>
                    <a:lnTo>
                      <a:pt x="107" y="853"/>
                    </a:lnTo>
                    <a:lnTo>
                      <a:pt x="106" y="852"/>
                    </a:lnTo>
                    <a:lnTo>
                      <a:pt x="106" y="851"/>
                    </a:lnTo>
                    <a:lnTo>
                      <a:pt x="106" y="851"/>
                    </a:lnTo>
                    <a:lnTo>
                      <a:pt x="104" y="850"/>
                    </a:lnTo>
                    <a:lnTo>
                      <a:pt x="102" y="850"/>
                    </a:lnTo>
                    <a:lnTo>
                      <a:pt x="103" y="852"/>
                    </a:lnTo>
                    <a:lnTo>
                      <a:pt x="103" y="855"/>
                    </a:lnTo>
                    <a:lnTo>
                      <a:pt x="101" y="855"/>
                    </a:lnTo>
                    <a:lnTo>
                      <a:pt x="100" y="855"/>
                    </a:lnTo>
                    <a:lnTo>
                      <a:pt x="99" y="852"/>
                    </a:lnTo>
                    <a:lnTo>
                      <a:pt x="98" y="850"/>
                    </a:lnTo>
                    <a:lnTo>
                      <a:pt x="97" y="849"/>
                    </a:lnTo>
                    <a:lnTo>
                      <a:pt x="97" y="847"/>
                    </a:lnTo>
                    <a:lnTo>
                      <a:pt x="99" y="847"/>
                    </a:lnTo>
                    <a:lnTo>
                      <a:pt x="101" y="847"/>
                    </a:lnTo>
                    <a:lnTo>
                      <a:pt x="102" y="847"/>
                    </a:lnTo>
                    <a:lnTo>
                      <a:pt x="104" y="847"/>
                    </a:lnTo>
                    <a:lnTo>
                      <a:pt x="104" y="846"/>
                    </a:lnTo>
                    <a:lnTo>
                      <a:pt x="103" y="844"/>
                    </a:lnTo>
                    <a:lnTo>
                      <a:pt x="102" y="842"/>
                    </a:lnTo>
                    <a:lnTo>
                      <a:pt x="102" y="840"/>
                    </a:lnTo>
                    <a:lnTo>
                      <a:pt x="104" y="840"/>
                    </a:lnTo>
                    <a:lnTo>
                      <a:pt x="106" y="840"/>
                    </a:lnTo>
                    <a:lnTo>
                      <a:pt x="105" y="839"/>
                    </a:lnTo>
                    <a:lnTo>
                      <a:pt x="104" y="836"/>
                    </a:lnTo>
                    <a:lnTo>
                      <a:pt x="106" y="836"/>
                    </a:lnTo>
                    <a:lnTo>
                      <a:pt x="108" y="836"/>
                    </a:lnTo>
                    <a:lnTo>
                      <a:pt x="110" y="836"/>
                    </a:lnTo>
                    <a:lnTo>
                      <a:pt x="112" y="836"/>
                    </a:lnTo>
                    <a:lnTo>
                      <a:pt x="115" y="836"/>
                    </a:lnTo>
                    <a:lnTo>
                      <a:pt x="117" y="836"/>
                    </a:lnTo>
                    <a:lnTo>
                      <a:pt x="116" y="835"/>
                    </a:lnTo>
                    <a:lnTo>
                      <a:pt x="115" y="833"/>
                    </a:lnTo>
                    <a:lnTo>
                      <a:pt x="115" y="833"/>
                    </a:lnTo>
                    <a:lnTo>
                      <a:pt x="112" y="833"/>
                    </a:lnTo>
                    <a:lnTo>
                      <a:pt x="111" y="833"/>
                    </a:lnTo>
                    <a:lnTo>
                      <a:pt x="110" y="833"/>
                    </a:lnTo>
                    <a:lnTo>
                      <a:pt x="110" y="831"/>
                    </a:lnTo>
                    <a:lnTo>
                      <a:pt x="109" y="829"/>
                    </a:lnTo>
                    <a:lnTo>
                      <a:pt x="111" y="830"/>
                    </a:lnTo>
                    <a:lnTo>
                      <a:pt x="114" y="830"/>
                    </a:lnTo>
                    <a:lnTo>
                      <a:pt x="112" y="828"/>
                    </a:lnTo>
                    <a:lnTo>
                      <a:pt x="112" y="826"/>
                    </a:lnTo>
                    <a:lnTo>
                      <a:pt x="115" y="826"/>
                    </a:lnTo>
                    <a:lnTo>
                      <a:pt x="117" y="826"/>
                    </a:lnTo>
                    <a:lnTo>
                      <a:pt x="116" y="825"/>
                    </a:lnTo>
                    <a:lnTo>
                      <a:pt x="115" y="823"/>
                    </a:lnTo>
                    <a:lnTo>
                      <a:pt x="117" y="823"/>
                    </a:lnTo>
                    <a:lnTo>
                      <a:pt x="119" y="823"/>
                    </a:lnTo>
                    <a:lnTo>
                      <a:pt x="118" y="820"/>
                    </a:lnTo>
                    <a:lnTo>
                      <a:pt x="118" y="819"/>
                    </a:lnTo>
                    <a:lnTo>
                      <a:pt x="120" y="819"/>
                    </a:lnTo>
                    <a:lnTo>
                      <a:pt x="122" y="819"/>
                    </a:lnTo>
                    <a:lnTo>
                      <a:pt x="121" y="817"/>
                    </a:lnTo>
                    <a:lnTo>
                      <a:pt x="120" y="815"/>
                    </a:lnTo>
                    <a:lnTo>
                      <a:pt x="119" y="812"/>
                    </a:lnTo>
                    <a:lnTo>
                      <a:pt x="127" y="812"/>
                    </a:lnTo>
                    <a:lnTo>
                      <a:pt x="128" y="816"/>
                    </a:lnTo>
                    <a:lnTo>
                      <a:pt x="128" y="818"/>
                    </a:lnTo>
                    <a:lnTo>
                      <a:pt x="129" y="819"/>
                    </a:lnTo>
                    <a:lnTo>
                      <a:pt x="132" y="819"/>
                    </a:lnTo>
                    <a:lnTo>
                      <a:pt x="134" y="819"/>
                    </a:lnTo>
                    <a:lnTo>
                      <a:pt x="133" y="818"/>
                    </a:lnTo>
                    <a:lnTo>
                      <a:pt x="133" y="816"/>
                    </a:lnTo>
                    <a:lnTo>
                      <a:pt x="134" y="816"/>
                    </a:lnTo>
                    <a:lnTo>
                      <a:pt x="136" y="816"/>
                    </a:lnTo>
                    <a:lnTo>
                      <a:pt x="138" y="816"/>
                    </a:lnTo>
                    <a:lnTo>
                      <a:pt x="140" y="816"/>
                    </a:lnTo>
                    <a:lnTo>
                      <a:pt x="140" y="815"/>
                    </a:lnTo>
                    <a:lnTo>
                      <a:pt x="139" y="813"/>
                    </a:lnTo>
                    <a:lnTo>
                      <a:pt x="137" y="813"/>
                    </a:lnTo>
                    <a:lnTo>
                      <a:pt x="135" y="813"/>
                    </a:lnTo>
                    <a:lnTo>
                      <a:pt x="135" y="811"/>
                    </a:lnTo>
                    <a:lnTo>
                      <a:pt x="134" y="809"/>
                    </a:lnTo>
                    <a:lnTo>
                      <a:pt x="133" y="809"/>
                    </a:lnTo>
                    <a:lnTo>
                      <a:pt x="132" y="809"/>
                    </a:lnTo>
                    <a:lnTo>
                      <a:pt x="131" y="809"/>
                    </a:lnTo>
                    <a:lnTo>
                      <a:pt x="129" y="809"/>
                    </a:lnTo>
                    <a:lnTo>
                      <a:pt x="128" y="807"/>
                    </a:lnTo>
                    <a:lnTo>
                      <a:pt x="128" y="806"/>
                    </a:lnTo>
                    <a:lnTo>
                      <a:pt x="131" y="806"/>
                    </a:lnTo>
                    <a:lnTo>
                      <a:pt x="133" y="806"/>
                    </a:lnTo>
                    <a:lnTo>
                      <a:pt x="132" y="803"/>
                    </a:lnTo>
                    <a:lnTo>
                      <a:pt x="131" y="801"/>
                    </a:lnTo>
                    <a:lnTo>
                      <a:pt x="133" y="801"/>
                    </a:lnTo>
                    <a:lnTo>
                      <a:pt x="135" y="802"/>
                    </a:lnTo>
                    <a:lnTo>
                      <a:pt x="136" y="803"/>
                    </a:lnTo>
                    <a:lnTo>
                      <a:pt x="136" y="806"/>
                    </a:lnTo>
                    <a:lnTo>
                      <a:pt x="138" y="806"/>
                    </a:lnTo>
                    <a:lnTo>
                      <a:pt x="140" y="806"/>
                    </a:lnTo>
                    <a:lnTo>
                      <a:pt x="140" y="805"/>
                    </a:lnTo>
                    <a:lnTo>
                      <a:pt x="139" y="802"/>
                    </a:lnTo>
                    <a:lnTo>
                      <a:pt x="138" y="798"/>
                    </a:lnTo>
                    <a:lnTo>
                      <a:pt x="136" y="795"/>
                    </a:lnTo>
                    <a:lnTo>
                      <a:pt x="136" y="793"/>
                    </a:lnTo>
                    <a:lnTo>
                      <a:pt x="135" y="792"/>
                    </a:lnTo>
                    <a:lnTo>
                      <a:pt x="137" y="792"/>
                    </a:lnTo>
                    <a:lnTo>
                      <a:pt x="139" y="792"/>
                    </a:lnTo>
                    <a:lnTo>
                      <a:pt x="138" y="790"/>
                    </a:lnTo>
                    <a:lnTo>
                      <a:pt x="138" y="788"/>
                    </a:lnTo>
                    <a:lnTo>
                      <a:pt x="140" y="788"/>
                    </a:lnTo>
                    <a:lnTo>
                      <a:pt x="142" y="788"/>
                    </a:lnTo>
                    <a:lnTo>
                      <a:pt x="142" y="790"/>
                    </a:lnTo>
                    <a:lnTo>
                      <a:pt x="143" y="792"/>
                    </a:lnTo>
                    <a:lnTo>
                      <a:pt x="145" y="792"/>
                    </a:lnTo>
                    <a:lnTo>
                      <a:pt x="148" y="792"/>
                    </a:lnTo>
                    <a:lnTo>
                      <a:pt x="147" y="790"/>
                    </a:lnTo>
                    <a:lnTo>
                      <a:pt x="145" y="789"/>
                    </a:lnTo>
                    <a:lnTo>
                      <a:pt x="148" y="789"/>
                    </a:lnTo>
                    <a:lnTo>
                      <a:pt x="150" y="789"/>
                    </a:lnTo>
                    <a:lnTo>
                      <a:pt x="150" y="786"/>
                    </a:lnTo>
                    <a:lnTo>
                      <a:pt x="149" y="784"/>
                    </a:lnTo>
                    <a:lnTo>
                      <a:pt x="147" y="784"/>
                    </a:lnTo>
                    <a:lnTo>
                      <a:pt x="144" y="784"/>
                    </a:lnTo>
                    <a:lnTo>
                      <a:pt x="143" y="782"/>
                    </a:lnTo>
                    <a:lnTo>
                      <a:pt x="143" y="781"/>
                    </a:lnTo>
                    <a:lnTo>
                      <a:pt x="145" y="781"/>
                    </a:lnTo>
                    <a:lnTo>
                      <a:pt x="148" y="781"/>
                    </a:lnTo>
                    <a:lnTo>
                      <a:pt x="147" y="779"/>
                    </a:lnTo>
                    <a:lnTo>
                      <a:pt x="145" y="778"/>
                    </a:lnTo>
                    <a:lnTo>
                      <a:pt x="145" y="776"/>
                    </a:lnTo>
                    <a:lnTo>
                      <a:pt x="144" y="774"/>
                    </a:lnTo>
                    <a:lnTo>
                      <a:pt x="147" y="774"/>
                    </a:lnTo>
                    <a:lnTo>
                      <a:pt x="149" y="774"/>
                    </a:lnTo>
                    <a:lnTo>
                      <a:pt x="151" y="775"/>
                    </a:lnTo>
                    <a:lnTo>
                      <a:pt x="153" y="775"/>
                    </a:lnTo>
                    <a:lnTo>
                      <a:pt x="152" y="773"/>
                    </a:lnTo>
                    <a:lnTo>
                      <a:pt x="151" y="770"/>
                    </a:lnTo>
                    <a:lnTo>
                      <a:pt x="151" y="768"/>
                    </a:lnTo>
                    <a:lnTo>
                      <a:pt x="150" y="767"/>
                    </a:lnTo>
                    <a:lnTo>
                      <a:pt x="152" y="767"/>
                    </a:lnTo>
                    <a:lnTo>
                      <a:pt x="154" y="767"/>
                    </a:lnTo>
                    <a:lnTo>
                      <a:pt x="153" y="765"/>
                    </a:lnTo>
                    <a:lnTo>
                      <a:pt x="153" y="763"/>
                    </a:lnTo>
                    <a:lnTo>
                      <a:pt x="155" y="764"/>
                    </a:lnTo>
                    <a:lnTo>
                      <a:pt x="156" y="764"/>
                    </a:lnTo>
                    <a:lnTo>
                      <a:pt x="156" y="762"/>
                    </a:lnTo>
                    <a:lnTo>
                      <a:pt x="155" y="760"/>
                    </a:lnTo>
                    <a:lnTo>
                      <a:pt x="157" y="760"/>
                    </a:lnTo>
                    <a:lnTo>
                      <a:pt x="159" y="760"/>
                    </a:lnTo>
                    <a:lnTo>
                      <a:pt x="158" y="759"/>
                    </a:lnTo>
                    <a:lnTo>
                      <a:pt x="158" y="757"/>
                    </a:lnTo>
                    <a:lnTo>
                      <a:pt x="160" y="757"/>
                    </a:lnTo>
                    <a:lnTo>
                      <a:pt x="162" y="757"/>
                    </a:lnTo>
                    <a:lnTo>
                      <a:pt x="161" y="756"/>
                    </a:lnTo>
                    <a:lnTo>
                      <a:pt x="160" y="753"/>
                    </a:lnTo>
                    <a:lnTo>
                      <a:pt x="162" y="753"/>
                    </a:lnTo>
                    <a:lnTo>
                      <a:pt x="165" y="753"/>
                    </a:lnTo>
                    <a:lnTo>
                      <a:pt x="165" y="751"/>
                    </a:lnTo>
                    <a:lnTo>
                      <a:pt x="164" y="750"/>
                    </a:lnTo>
                    <a:lnTo>
                      <a:pt x="166" y="750"/>
                    </a:lnTo>
                    <a:lnTo>
                      <a:pt x="168" y="750"/>
                    </a:lnTo>
                    <a:lnTo>
                      <a:pt x="167" y="748"/>
                    </a:lnTo>
                    <a:lnTo>
                      <a:pt x="167" y="746"/>
                    </a:lnTo>
                    <a:lnTo>
                      <a:pt x="169" y="747"/>
                    </a:lnTo>
                    <a:lnTo>
                      <a:pt x="170" y="747"/>
                    </a:lnTo>
                    <a:lnTo>
                      <a:pt x="170" y="745"/>
                    </a:lnTo>
                    <a:lnTo>
                      <a:pt x="169" y="743"/>
                    </a:lnTo>
                    <a:lnTo>
                      <a:pt x="171" y="743"/>
                    </a:lnTo>
                    <a:lnTo>
                      <a:pt x="173" y="744"/>
                    </a:lnTo>
                    <a:lnTo>
                      <a:pt x="172" y="742"/>
                    </a:lnTo>
                    <a:lnTo>
                      <a:pt x="172" y="740"/>
                    </a:lnTo>
                    <a:lnTo>
                      <a:pt x="174" y="740"/>
                    </a:lnTo>
                    <a:lnTo>
                      <a:pt x="176" y="740"/>
                    </a:lnTo>
                    <a:lnTo>
                      <a:pt x="176" y="742"/>
                    </a:lnTo>
                    <a:lnTo>
                      <a:pt x="177" y="744"/>
                    </a:lnTo>
                    <a:lnTo>
                      <a:pt x="179" y="744"/>
                    </a:lnTo>
                    <a:lnTo>
                      <a:pt x="182" y="744"/>
                    </a:lnTo>
                    <a:lnTo>
                      <a:pt x="181" y="742"/>
                    </a:lnTo>
                    <a:lnTo>
                      <a:pt x="179" y="741"/>
                    </a:lnTo>
                    <a:lnTo>
                      <a:pt x="179" y="739"/>
                    </a:lnTo>
                    <a:lnTo>
                      <a:pt x="178" y="736"/>
                    </a:lnTo>
                    <a:lnTo>
                      <a:pt x="176" y="736"/>
                    </a:lnTo>
                    <a:lnTo>
                      <a:pt x="174" y="736"/>
                    </a:lnTo>
                    <a:lnTo>
                      <a:pt x="174" y="734"/>
                    </a:lnTo>
                    <a:lnTo>
                      <a:pt x="173" y="732"/>
                    </a:lnTo>
                    <a:lnTo>
                      <a:pt x="175" y="732"/>
                    </a:lnTo>
                    <a:lnTo>
                      <a:pt x="177" y="733"/>
                    </a:lnTo>
                    <a:lnTo>
                      <a:pt x="179" y="733"/>
                    </a:lnTo>
                    <a:lnTo>
                      <a:pt x="182" y="733"/>
                    </a:lnTo>
                    <a:lnTo>
                      <a:pt x="182" y="735"/>
                    </a:lnTo>
                    <a:lnTo>
                      <a:pt x="183" y="736"/>
                    </a:lnTo>
                    <a:lnTo>
                      <a:pt x="185" y="738"/>
                    </a:lnTo>
                    <a:lnTo>
                      <a:pt x="187" y="738"/>
                    </a:lnTo>
                    <a:lnTo>
                      <a:pt x="186" y="735"/>
                    </a:lnTo>
                    <a:lnTo>
                      <a:pt x="186" y="733"/>
                    </a:lnTo>
                    <a:lnTo>
                      <a:pt x="188" y="733"/>
                    </a:lnTo>
                    <a:lnTo>
                      <a:pt x="189" y="734"/>
                    </a:lnTo>
                    <a:lnTo>
                      <a:pt x="189" y="732"/>
                    </a:lnTo>
                    <a:lnTo>
                      <a:pt x="188" y="730"/>
                    </a:lnTo>
                    <a:lnTo>
                      <a:pt x="187" y="727"/>
                    </a:lnTo>
                    <a:lnTo>
                      <a:pt x="186" y="723"/>
                    </a:lnTo>
                    <a:lnTo>
                      <a:pt x="185" y="721"/>
                    </a:lnTo>
                    <a:lnTo>
                      <a:pt x="185" y="719"/>
                    </a:lnTo>
                    <a:lnTo>
                      <a:pt x="186" y="719"/>
                    </a:lnTo>
                    <a:lnTo>
                      <a:pt x="188" y="719"/>
                    </a:lnTo>
                    <a:lnTo>
                      <a:pt x="190" y="719"/>
                    </a:lnTo>
                    <a:lnTo>
                      <a:pt x="192" y="719"/>
                    </a:lnTo>
                    <a:lnTo>
                      <a:pt x="192" y="718"/>
                    </a:lnTo>
                    <a:lnTo>
                      <a:pt x="191" y="716"/>
                    </a:lnTo>
                    <a:lnTo>
                      <a:pt x="193" y="716"/>
                    </a:lnTo>
                    <a:lnTo>
                      <a:pt x="195" y="716"/>
                    </a:lnTo>
                    <a:lnTo>
                      <a:pt x="198" y="716"/>
                    </a:lnTo>
                    <a:lnTo>
                      <a:pt x="199" y="716"/>
                    </a:lnTo>
                    <a:lnTo>
                      <a:pt x="199" y="715"/>
                    </a:lnTo>
                    <a:lnTo>
                      <a:pt x="198" y="713"/>
                    </a:lnTo>
                    <a:lnTo>
                      <a:pt x="198" y="711"/>
                    </a:lnTo>
                    <a:lnTo>
                      <a:pt x="197" y="709"/>
                    </a:lnTo>
                    <a:lnTo>
                      <a:pt x="199" y="710"/>
                    </a:lnTo>
                    <a:lnTo>
                      <a:pt x="201" y="710"/>
                    </a:lnTo>
                    <a:lnTo>
                      <a:pt x="200" y="708"/>
                    </a:lnTo>
                    <a:lnTo>
                      <a:pt x="200" y="706"/>
                    </a:lnTo>
                    <a:lnTo>
                      <a:pt x="202" y="707"/>
                    </a:lnTo>
                    <a:lnTo>
                      <a:pt x="203" y="707"/>
                    </a:lnTo>
                    <a:lnTo>
                      <a:pt x="203" y="705"/>
                    </a:lnTo>
                    <a:lnTo>
                      <a:pt x="202" y="702"/>
                    </a:lnTo>
                    <a:lnTo>
                      <a:pt x="204" y="702"/>
                    </a:lnTo>
                    <a:lnTo>
                      <a:pt x="206" y="702"/>
                    </a:lnTo>
                    <a:lnTo>
                      <a:pt x="205" y="701"/>
                    </a:lnTo>
                    <a:lnTo>
                      <a:pt x="205" y="699"/>
                    </a:lnTo>
                    <a:lnTo>
                      <a:pt x="207" y="699"/>
                    </a:lnTo>
                    <a:lnTo>
                      <a:pt x="209" y="699"/>
                    </a:lnTo>
                    <a:lnTo>
                      <a:pt x="208" y="697"/>
                    </a:lnTo>
                    <a:lnTo>
                      <a:pt x="207" y="696"/>
                    </a:lnTo>
                    <a:lnTo>
                      <a:pt x="209" y="696"/>
                    </a:lnTo>
                    <a:lnTo>
                      <a:pt x="211" y="696"/>
                    </a:lnTo>
                    <a:lnTo>
                      <a:pt x="212" y="698"/>
                    </a:lnTo>
                    <a:lnTo>
                      <a:pt x="212" y="700"/>
                    </a:lnTo>
                    <a:lnTo>
                      <a:pt x="215" y="700"/>
                    </a:lnTo>
                    <a:lnTo>
                      <a:pt x="217" y="700"/>
                    </a:lnTo>
                    <a:lnTo>
                      <a:pt x="218" y="702"/>
                    </a:lnTo>
                    <a:lnTo>
                      <a:pt x="218" y="703"/>
                    </a:lnTo>
                    <a:lnTo>
                      <a:pt x="220" y="705"/>
                    </a:lnTo>
                    <a:lnTo>
                      <a:pt x="222" y="705"/>
                    </a:lnTo>
                    <a:lnTo>
                      <a:pt x="222" y="702"/>
                    </a:lnTo>
                    <a:lnTo>
                      <a:pt x="221" y="700"/>
                    </a:lnTo>
                    <a:lnTo>
                      <a:pt x="219" y="700"/>
                    </a:lnTo>
                    <a:lnTo>
                      <a:pt x="217" y="700"/>
                    </a:lnTo>
                    <a:lnTo>
                      <a:pt x="216" y="698"/>
                    </a:lnTo>
                    <a:lnTo>
                      <a:pt x="216" y="696"/>
                    </a:lnTo>
                    <a:lnTo>
                      <a:pt x="215" y="695"/>
                    </a:lnTo>
                    <a:lnTo>
                      <a:pt x="215" y="693"/>
                    </a:lnTo>
                    <a:lnTo>
                      <a:pt x="212" y="693"/>
                    </a:lnTo>
                    <a:lnTo>
                      <a:pt x="210" y="693"/>
                    </a:lnTo>
                    <a:lnTo>
                      <a:pt x="210" y="691"/>
                    </a:lnTo>
                    <a:lnTo>
                      <a:pt x="209" y="689"/>
                    </a:lnTo>
                    <a:lnTo>
                      <a:pt x="211" y="689"/>
                    </a:lnTo>
                    <a:lnTo>
                      <a:pt x="214" y="690"/>
                    </a:lnTo>
                    <a:lnTo>
                      <a:pt x="212" y="688"/>
                    </a:lnTo>
                    <a:lnTo>
                      <a:pt x="212" y="685"/>
                    </a:lnTo>
                    <a:lnTo>
                      <a:pt x="214" y="685"/>
                    </a:lnTo>
                    <a:lnTo>
                      <a:pt x="216" y="685"/>
                    </a:lnTo>
                    <a:lnTo>
                      <a:pt x="217" y="688"/>
                    </a:lnTo>
                    <a:lnTo>
                      <a:pt x="217" y="690"/>
                    </a:lnTo>
                    <a:lnTo>
                      <a:pt x="219" y="690"/>
                    </a:lnTo>
                    <a:lnTo>
                      <a:pt x="221" y="690"/>
                    </a:lnTo>
                    <a:lnTo>
                      <a:pt x="221" y="688"/>
                    </a:lnTo>
                    <a:lnTo>
                      <a:pt x="220" y="686"/>
                    </a:lnTo>
                    <a:lnTo>
                      <a:pt x="222" y="686"/>
                    </a:lnTo>
                    <a:lnTo>
                      <a:pt x="224" y="686"/>
                    </a:lnTo>
                    <a:lnTo>
                      <a:pt x="223" y="684"/>
                    </a:lnTo>
                    <a:lnTo>
                      <a:pt x="223" y="683"/>
                    </a:lnTo>
                    <a:lnTo>
                      <a:pt x="222" y="679"/>
                    </a:lnTo>
                    <a:lnTo>
                      <a:pt x="221" y="677"/>
                    </a:lnTo>
                    <a:lnTo>
                      <a:pt x="220" y="676"/>
                    </a:lnTo>
                    <a:lnTo>
                      <a:pt x="222" y="676"/>
                    </a:lnTo>
                    <a:lnTo>
                      <a:pt x="224" y="676"/>
                    </a:lnTo>
                    <a:lnTo>
                      <a:pt x="224" y="674"/>
                    </a:lnTo>
                    <a:lnTo>
                      <a:pt x="223" y="673"/>
                    </a:lnTo>
                    <a:lnTo>
                      <a:pt x="225" y="673"/>
                    </a:lnTo>
                    <a:lnTo>
                      <a:pt x="227" y="673"/>
                    </a:lnTo>
                    <a:lnTo>
                      <a:pt x="226" y="671"/>
                    </a:lnTo>
                    <a:lnTo>
                      <a:pt x="226" y="668"/>
                    </a:lnTo>
                    <a:lnTo>
                      <a:pt x="228" y="668"/>
                    </a:lnTo>
                    <a:lnTo>
                      <a:pt x="230" y="669"/>
                    </a:lnTo>
                    <a:lnTo>
                      <a:pt x="232" y="669"/>
                    </a:lnTo>
                    <a:lnTo>
                      <a:pt x="234" y="669"/>
                    </a:lnTo>
                    <a:lnTo>
                      <a:pt x="234" y="667"/>
                    </a:lnTo>
                    <a:lnTo>
                      <a:pt x="233" y="666"/>
                    </a:lnTo>
                    <a:lnTo>
                      <a:pt x="232" y="664"/>
                    </a:lnTo>
                    <a:lnTo>
                      <a:pt x="232" y="662"/>
                    </a:lnTo>
                    <a:lnTo>
                      <a:pt x="234" y="662"/>
                    </a:lnTo>
                    <a:lnTo>
                      <a:pt x="236" y="662"/>
                    </a:lnTo>
                    <a:lnTo>
                      <a:pt x="235" y="661"/>
                    </a:lnTo>
                    <a:lnTo>
                      <a:pt x="235" y="659"/>
                    </a:lnTo>
                    <a:lnTo>
                      <a:pt x="236" y="659"/>
                    </a:lnTo>
                    <a:lnTo>
                      <a:pt x="238" y="659"/>
                    </a:lnTo>
                    <a:lnTo>
                      <a:pt x="240" y="660"/>
                    </a:lnTo>
                    <a:lnTo>
                      <a:pt x="242" y="660"/>
                    </a:lnTo>
                    <a:lnTo>
                      <a:pt x="242" y="658"/>
                    </a:lnTo>
                    <a:lnTo>
                      <a:pt x="241" y="656"/>
                    </a:lnTo>
                    <a:lnTo>
                      <a:pt x="239" y="656"/>
                    </a:lnTo>
                    <a:lnTo>
                      <a:pt x="237" y="656"/>
                    </a:lnTo>
                    <a:lnTo>
                      <a:pt x="237" y="653"/>
                    </a:lnTo>
                    <a:lnTo>
                      <a:pt x="236" y="651"/>
                    </a:lnTo>
                    <a:lnTo>
                      <a:pt x="238" y="652"/>
                    </a:lnTo>
                    <a:lnTo>
                      <a:pt x="240" y="652"/>
                    </a:lnTo>
                    <a:lnTo>
                      <a:pt x="242" y="652"/>
                    </a:lnTo>
                    <a:lnTo>
                      <a:pt x="244" y="652"/>
                    </a:lnTo>
                    <a:lnTo>
                      <a:pt x="247" y="652"/>
                    </a:lnTo>
                    <a:lnTo>
                      <a:pt x="248" y="652"/>
                    </a:lnTo>
                    <a:lnTo>
                      <a:pt x="250" y="653"/>
                    </a:lnTo>
                    <a:lnTo>
                      <a:pt x="252" y="653"/>
                    </a:lnTo>
                    <a:lnTo>
                      <a:pt x="252" y="651"/>
                    </a:lnTo>
                    <a:lnTo>
                      <a:pt x="251" y="649"/>
                    </a:lnTo>
                    <a:lnTo>
                      <a:pt x="251" y="648"/>
                    </a:lnTo>
                    <a:lnTo>
                      <a:pt x="250" y="646"/>
                    </a:lnTo>
                    <a:lnTo>
                      <a:pt x="249" y="644"/>
                    </a:lnTo>
                    <a:lnTo>
                      <a:pt x="249" y="642"/>
                    </a:lnTo>
                    <a:lnTo>
                      <a:pt x="251" y="643"/>
                    </a:lnTo>
                    <a:lnTo>
                      <a:pt x="253" y="643"/>
                    </a:lnTo>
                    <a:lnTo>
                      <a:pt x="252" y="641"/>
                    </a:lnTo>
                    <a:lnTo>
                      <a:pt x="251" y="639"/>
                    </a:lnTo>
                    <a:lnTo>
                      <a:pt x="253" y="639"/>
                    </a:lnTo>
                    <a:lnTo>
                      <a:pt x="255" y="640"/>
                    </a:lnTo>
                    <a:lnTo>
                      <a:pt x="255" y="638"/>
                    </a:lnTo>
                    <a:lnTo>
                      <a:pt x="254" y="635"/>
                    </a:lnTo>
                    <a:lnTo>
                      <a:pt x="256" y="635"/>
                    </a:lnTo>
                    <a:lnTo>
                      <a:pt x="258" y="635"/>
                    </a:lnTo>
                    <a:lnTo>
                      <a:pt x="257" y="634"/>
                    </a:lnTo>
                    <a:lnTo>
                      <a:pt x="257" y="632"/>
                    </a:lnTo>
                    <a:lnTo>
                      <a:pt x="256" y="630"/>
                    </a:lnTo>
                    <a:lnTo>
                      <a:pt x="256" y="629"/>
                    </a:lnTo>
                    <a:lnTo>
                      <a:pt x="257" y="629"/>
                    </a:lnTo>
                    <a:lnTo>
                      <a:pt x="259" y="629"/>
                    </a:lnTo>
                    <a:lnTo>
                      <a:pt x="260" y="631"/>
                    </a:lnTo>
                    <a:lnTo>
                      <a:pt x="260" y="632"/>
                    </a:lnTo>
                    <a:lnTo>
                      <a:pt x="262" y="633"/>
                    </a:lnTo>
                    <a:lnTo>
                      <a:pt x="265" y="633"/>
                    </a:lnTo>
                    <a:lnTo>
                      <a:pt x="265" y="631"/>
                    </a:lnTo>
                    <a:lnTo>
                      <a:pt x="264" y="629"/>
                    </a:lnTo>
                    <a:lnTo>
                      <a:pt x="264" y="628"/>
                    </a:lnTo>
                    <a:lnTo>
                      <a:pt x="262" y="626"/>
                    </a:lnTo>
                    <a:lnTo>
                      <a:pt x="261" y="624"/>
                    </a:lnTo>
                    <a:lnTo>
                      <a:pt x="261" y="622"/>
                    </a:lnTo>
                    <a:lnTo>
                      <a:pt x="264" y="622"/>
                    </a:lnTo>
                    <a:lnTo>
                      <a:pt x="266" y="623"/>
                    </a:lnTo>
                    <a:lnTo>
                      <a:pt x="265" y="621"/>
                    </a:lnTo>
                    <a:lnTo>
                      <a:pt x="264" y="618"/>
                    </a:lnTo>
                    <a:lnTo>
                      <a:pt x="264" y="616"/>
                    </a:lnTo>
                    <a:lnTo>
                      <a:pt x="262" y="615"/>
                    </a:lnTo>
                    <a:lnTo>
                      <a:pt x="265" y="615"/>
                    </a:lnTo>
                    <a:lnTo>
                      <a:pt x="267" y="615"/>
                    </a:lnTo>
                    <a:lnTo>
                      <a:pt x="269" y="615"/>
                    </a:lnTo>
                    <a:lnTo>
                      <a:pt x="271" y="616"/>
                    </a:lnTo>
                    <a:lnTo>
                      <a:pt x="270" y="614"/>
                    </a:lnTo>
                    <a:lnTo>
                      <a:pt x="270" y="612"/>
                    </a:lnTo>
                    <a:lnTo>
                      <a:pt x="272" y="612"/>
                    </a:lnTo>
                    <a:lnTo>
                      <a:pt x="274" y="612"/>
                    </a:lnTo>
                    <a:lnTo>
                      <a:pt x="275" y="613"/>
                    </a:lnTo>
                    <a:lnTo>
                      <a:pt x="277" y="613"/>
                    </a:lnTo>
                    <a:lnTo>
                      <a:pt x="277" y="611"/>
                    </a:lnTo>
                    <a:lnTo>
                      <a:pt x="276" y="609"/>
                    </a:lnTo>
                    <a:lnTo>
                      <a:pt x="276" y="608"/>
                    </a:lnTo>
                    <a:lnTo>
                      <a:pt x="275" y="606"/>
                    </a:lnTo>
                    <a:lnTo>
                      <a:pt x="277" y="606"/>
                    </a:lnTo>
                    <a:lnTo>
                      <a:pt x="280" y="606"/>
                    </a:lnTo>
                    <a:lnTo>
                      <a:pt x="278" y="604"/>
                    </a:lnTo>
                    <a:lnTo>
                      <a:pt x="278" y="602"/>
                    </a:lnTo>
                    <a:lnTo>
                      <a:pt x="281" y="602"/>
                    </a:lnTo>
                    <a:lnTo>
                      <a:pt x="283" y="602"/>
                    </a:lnTo>
                    <a:lnTo>
                      <a:pt x="283" y="605"/>
                    </a:lnTo>
                    <a:lnTo>
                      <a:pt x="284" y="607"/>
                    </a:lnTo>
                    <a:lnTo>
                      <a:pt x="286" y="607"/>
                    </a:lnTo>
                    <a:lnTo>
                      <a:pt x="287" y="607"/>
                    </a:lnTo>
                    <a:lnTo>
                      <a:pt x="287" y="605"/>
                    </a:lnTo>
                    <a:lnTo>
                      <a:pt x="286" y="604"/>
                    </a:lnTo>
                    <a:lnTo>
                      <a:pt x="286" y="601"/>
                    </a:lnTo>
                    <a:lnTo>
                      <a:pt x="285" y="599"/>
                    </a:lnTo>
                    <a:lnTo>
                      <a:pt x="284" y="597"/>
                    </a:lnTo>
                    <a:lnTo>
                      <a:pt x="284" y="596"/>
                    </a:lnTo>
                    <a:lnTo>
                      <a:pt x="286" y="596"/>
                    </a:lnTo>
                    <a:lnTo>
                      <a:pt x="288" y="596"/>
                    </a:lnTo>
                    <a:lnTo>
                      <a:pt x="287" y="594"/>
                    </a:lnTo>
                    <a:lnTo>
                      <a:pt x="287" y="592"/>
                    </a:lnTo>
                    <a:lnTo>
                      <a:pt x="289" y="593"/>
                    </a:lnTo>
                    <a:lnTo>
                      <a:pt x="291" y="593"/>
                    </a:lnTo>
                    <a:lnTo>
                      <a:pt x="292" y="593"/>
                    </a:lnTo>
                    <a:lnTo>
                      <a:pt x="294" y="593"/>
                    </a:lnTo>
                    <a:lnTo>
                      <a:pt x="294" y="592"/>
                    </a:lnTo>
                    <a:lnTo>
                      <a:pt x="293" y="590"/>
                    </a:lnTo>
                    <a:lnTo>
                      <a:pt x="291" y="590"/>
                    </a:lnTo>
                    <a:lnTo>
                      <a:pt x="289" y="589"/>
                    </a:lnTo>
                    <a:lnTo>
                      <a:pt x="289" y="588"/>
                    </a:lnTo>
                    <a:lnTo>
                      <a:pt x="288" y="585"/>
                    </a:lnTo>
                    <a:lnTo>
                      <a:pt x="290" y="585"/>
                    </a:lnTo>
                    <a:lnTo>
                      <a:pt x="292" y="585"/>
                    </a:lnTo>
                    <a:lnTo>
                      <a:pt x="291" y="584"/>
                    </a:lnTo>
                    <a:lnTo>
                      <a:pt x="291" y="582"/>
                    </a:lnTo>
                    <a:lnTo>
                      <a:pt x="293" y="582"/>
                    </a:lnTo>
                    <a:lnTo>
                      <a:pt x="295" y="582"/>
                    </a:lnTo>
                    <a:lnTo>
                      <a:pt x="295" y="584"/>
                    </a:lnTo>
                    <a:lnTo>
                      <a:pt x="297" y="586"/>
                    </a:lnTo>
                    <a:lnTo>
                      <a:pt x="299" y="586"/>
                    </a:lnTo>
                    <a:lnTo>
                      <a:pt x="301" y="586"/>
                    </a:lnTo>
                    <a:lnTo>
                      <a:pt x="300" y="584"/>
                    </a:lnTo>
                    <a:lnTo>
                      <a:pt x="299" y="583"/>
                    </a:lnTo>
                    <a:lnTo>
                      <a:pt x="299" y="581"/>
                    </a:lnTo>
                    <a:lnTo>
                      <a:pt x="298" y="579"/>
                    </a:lnTo>
                    <a:lnTo>
                      <a:pt x="298" y="577"/>
                    </a:lnTo>
                    <a:lnTo>
                      <a:pt x="297" y="576"/>
                    </a:lnTo>
                    <a:lnTo>
                      <a:pt x="299" y="576"/>
                    </a:lnTo>
                    <a:lnTo>
                      <a:pt x="301" y="576"/>
                    </a:lnTo>
                    <a:lnTo>
                      <a:pt x="300" y="574"/>
                    </a:lnTo>
                    <a:lnTo>
                      <a:pt x="300" y="573"/>
                    </a:lnTo>
                    <a:lnTo>
                      <a:pt x="302" y="573"/>
                    </a:lnTo>
                    <a:lnTo>
                      <a:pt x="304" y="573"/>
                    </a:lnTo>
                    <a:lnTo>
                      <a:pt x="303" y="571"/>
                    </a:lnTo>
                    <a:lnTo>
                      <a:pt x="303" y="568"/>
                    </a:lnTo>
                    <a:lnTo>
                      <a:pt x="304" y="569"/>
                    </a:lnTo>
                    <a:lnTo>
                      <a:pt x="306" y="569"/>
                    </a:lnTo>
                    <a:lnTo>
                      <a:pt x="306" y="567"/>
                    </a:lnTo>
                    <a:lnTo>
                      <a:pt x="305" y="565"/>
                    </a:lnTo>
                    <a:lnTo>
                      <a:pt x="307" y="565"/>
                    </a:lnTo>
                    <a:lnTo>
                      <a:pt x="309" y="566"/>
                    </a:lnTo>
                    <a:lnTo>
                      <a:pt x="314" y="566"/>
                    </a:lnTo>
                    <a:lnTo>
                      <a:pt x="317" y="567"/>
                    </a:lnTo>
                    <a:lnTo>
                      <a:pt x="317" y="565"/>
                    </a:lnTo>
                    <a:lnTo>
                      <a:pt x="316" y="563"/>
                    </a:lnTo>
                    <a:lnTo>
                      <a:pt x="318" y="563"/>
                    </a:lnTo>
                    <a:lnTo>
                      <a:pt x="320" y="563"/>
                    </a:lnTo>
                    <a:lnTo>
                      <a:pt x="320" y="562"/>
                    </a:lnTo>
                    <a:lnTo>
                      <a:pt x="319" y="560"/>
                    </a:lnTo>
                    <a:lnTo>
                      <a:pt x="317" y="560"/>
                    </a:lnTo>
                    <a:lnTo>
                      <a:pt x="315" y="560"/>
                    </a:lnTo>
                    <a:lnTo>
                      <a:pt x="316" y="561"/>
                    </a:lnTo>
                    <a:lnTo>
                      <a:pt x="316" y="563"/>
                    </a:lnTo>
                    <a:lnTo>
                      <a:pt x="314" y="563"/>
                    </a:lnTo>
                    <a:lnTo>
                      <a:pt x="312" y="563"/>
                    </a:lnTo>
                    <a:lnTo>
                      <a:pt x="311" y="561"/>
                    </a:lnTo>
                    <a:lnTo>
                      <a:pt x="311" y="559"/>
                    </a:lnTo>
                    <a:lnTo>
                      <a:pt x="312" y="559"/>
                    </a:lnTo>
                    <a:lnTo>
                      <a:pt x="315" y="560"/>
                    </a:lnTo>
                    <a:lnTo>
                      <a:pt x="315" y="558"/>
                    </a:lnTo>
                    <a:lnTo>
                      <a:pt x="314" y="556"/>
                    </a:lnTo>
                    <a:lnTo>
                      <a:pt x="316" y="556"/>
                    </a:lnTo>
                    <a:lnTo>
                      <a:pt x="318" y="557"/>
                    </a:lnTo>
                    <a:lnTo>
                      <a:pt x="320" y="557"/>
                    </a:lnTo>
                    <a:lnTo>
                      <a:pt x="322" y="557"/>
                    </a:lnTo>
                    <a:lnTo>
                      <a:pt x="321" y="555"/>
                    </a:lnTo>
                    <a:lnTo>
                      <a:pt x="321" y="552"/>
                    </a:lnTo>
                    <a:lnTo>
                      <a:pt x="320" y="551"/>
                    </a:lnTo>
                    <a:lnTo>
                      <a:pt x="320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8"/>
                    </a:lnTo>
                    <a:lnTo>
                      <a:pt x="322" y="546"/>
                    </a:lnTo>
                    <a:lnTo>
                      <a:pt x="324" y="546"/>
                    </a:lnTo>
                    <a:lnTo>
                      <a:pt x="326" y="546"/>
                    </a:lnTo>
                    <a:lnTo>
                      <a:pt x="328" y="547"/>
                    </a:lnTo>
                    <a:lnTo>
                      <a:pt x="331" y="547"/>
                    </a:lnTo>
                    <a:lnTo>
                      <a:pt x="330" y="545"/>
                    </a:lnTo>
                    <a:lnTo>
                      <a:pt x="330" y="543"/>
                    </a:lnTo>
                    <a:lnTo>
                      <a:pt x="328" y="541"/>
                    </a:lnTo>
                    <a:lnTo>
                      <a:pt x="328" y="540"/>
                    </a:lnTo>
                    <a:lnTo>
                      <a:pt x="330" y="540"/>
                    </a:lnTo>
                    <a:lnTo>
                      <a:pt x="332" y="540"/>
                    </a:lnTo>
                    <a:lnTo>
                      <a:pt x="332" y="538"/>
                    </a:lnTo>
                    <a:lnTo>
                      <a:pt x="331" y="536"/>
                    </a:lnTo>
                    <a:lnTo>
                      <a:pt x="333" y="536"/>
                    </a:lnTo>
                    <a:lnTo>
                      <a:pt x="335" y="536"/>
                    </a:lnTo>
                    <a:lnTo>
                      <a:pt x="334" y="534"/>
                    </a:lnTo>
                    <a:lnTo>
                      <a:pt x="334" y="533"/>
                    </a:lnTo>
                    <a:lnTo>
                      <a:pt x="336" y="533"/>
                    </a:lnTo>
                    <a:lnTo>
                      <a:pt x="338" y="533"/>
                    </a:lnTo>
                    <a:lnTo>
                      <a:pt x="340" y="533"/>
                    </a:lnTo>
                    <a:lnTo>
                      <a:pt x="341" y="533"/>
                    </a:lnTo>
                    <a:lnTo>
                      <a:pt x="342" y="535"/>
                    </a:lnTo>
                    <a:lnTo>
                      <a:pt x="342" y="538"/>
                    </a:lnTo>
                    <a:lnTo>
                      <a:pt x="344" y="538"/>
                    </a:lnTo>
                    <a:lnTo>
                      <a:pt x="347" y="538"/>
                    </a:lnTo>
                    <a:lnTo>
                      <a:pt x="349" y="539"/>
                    </a:lnTo>
                    <a:lnTo>
                      <a:pt x="351" y="539"/>
                    </a:lnTo>
                    <a:lnTo>
                      <a:pt x="350" y="536"/>
                    </a:lnTo>
                    <a:lnTo>
                      <a:pt x="350" y="534"/>
                    </a:lnTo>
                    <a:lnTo>
                      <a:pt x="354" y="535"/>
                    </a:lnTo>
                    <a:lnTo>
                      <a:pt x="353" y="533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50" y="534"/>
                    </a:lnTo>
                    <a:lnTo>
                      <a:pt x="348" y="534"/>
                    </a:lnTo>
                    <a:lnTo>
                      <a:pt x="345" y="534"/>
                    </a:lnTo>
                    <a:lnTo>
                      <a:pt x="343" y="534"/>
                    </a:lnTo>
                    <a:lnTo>
                      <a:pt x="341" y="533"/>
                    </a:lnTo>
                    <a:lnTo>
                      <a:pt x="341" y="532"/>
                    </a:lnTo>
                    <a:lnTo>
                      <a:pt x="340" y="530"/>
                    </a:lnTo>
                    <a:lnTo>
                      <a:pt x="338" y="530"/>
                    </a:lnTo>
                    <a:lnTo>
                      <a:pt x="337" y="530"/>
                    </a:lnTo>
                    <a:lnTo>
                      <a:pt x="336" y="528"/>
                    </a:lnTo>
                    <a:lnTo>
                      <a:pt x="335" y="526"/>
                    </a:lnTo>
                    <a:lnTo>
                      <a:pt x="339" y="526"/>
                    </a:lnTo>
                    <a:lnTo>
                      <a:pt x="341" y="527"/>
                    </a:lnTo>
                    <a:lnTo>
                      <a:pt x="343" y="527"/>
                    </a:lnTo>
                    <a:lnTo>
                      <a:pt x="343" y="525"/>
                    </a:lnTo>
                    <a:lnTo>
                      <a:pt x="342" y="523"/>
                    </a:lnTo>
                    <a:lnTo>
                      <a:pt x="341" y="522"/>
                    </a:lnTo>
                    <a:lnTo>
                      <a:pt x="341" y="519"/>
                    </a:lnTo>
                    <a:lnTo>
                      <a:pt x="343" y="519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9" y="521"/>
                    </a:lnTo>
                    <a:lnTo>
                      <a:pt x="349" y="518"/>
                    </a:lnTo>
                    <a:lnTo>
                      <a:pt x="348" y="516"/>
                    </a:lnTo>
                    <a:lnTo>
                      <a:pt x="348" y="515"/>
                    </a:lnTo>
                    <a:lnTo>
                      <a:pt x="347" y="513"/>
                    </a:lnTo>
                    <a:lnTo>
                      <a:pt x="349" y="513"/>
                    </a:lnTo>
                    <a:lnTo>
                      <a:pt x="351" y="513"/>
                    </a:lnTo>
                    <a:lnTo>
                      <a:pt x="350" y="512"/>
                    </a:lnTo>
                    <a:lnTo>
                      <a:pt x="350" y="510"/>
                    </a:lnTo>
                    <a:lnTo>
                      <a:pt x="352" y="510"/>
                    </a:lnTo>
                    <a:lnTo>
                      <a:pt x="354" y="510"/>
                    </a:lnTo>
                    <a:lnTo>
                      <a:pt x="356" y="510"/>
                    </a:lnTo>
                    <a:lnTo>
                      <a:pt x="357" y="511"/>
                    </a:lnTo>
                    <a:lnTo>
                      <a:pt x="357" y="509"/>
                    </a:lnTo>
                    <a:lnTo>
                      <a:pt x="356" y="507"/>
                    </a:lnTo>
                    <a:lnTo>
                      <a:pt x="356" y="505"/>
                    </a:lnTo>
                    <a:lnTo>
                      <a:pt x="355" y="504"/>
                    </a:lnTo>
                    <a:lnTo>
                      <a:pt x="357" y="504"/>
                    </a:lnTo>
                    <a:lnTo>
                      <a:pt x="359" y="504"/>
                    </a:lnTo>
                    <a:lnTo>
                      <a:pt x="360" y="506"/>
                    </a:lnTo>
                    <a:lnTo>
                      <a:pt x="360" y="507"/>
                    </a:lnTo>
                    <a:lnTo>
                      <a:pt x="363" y="508"/>
                    </a:lnTo>
                    <a:lnTo>
                      <a:pt x="365" y="508"/>
                    </a:lnTo>
                    <a:lnTo>
                      <a:pt x="364" y="506"/>
                    </a:lnTo>
                    <a:lnTo>
                      <a:pt x="364" y="504"/>
                    </a:lnTo>
                    <a:lnTo>
                      <a:pt x="363" y="504"/>
                    </a:lnTo>
                    <a:lnTo>
                      <a:pt x="361" y="504"/>
                    </a:lnTo>
                    <a:lnTo>
                      <a:pt x="359" y="504"/>
                    </a:lnTo>
                    <a:lnTo>
                      <a:pt x="359" y="504"/>
                    </a:lnTo>
                    <a:lnTo>
                      <a:pt x="358" y="501"/>
                    </a:lnTo>
                    <a:lnTo>
                      <a:pt x="358" y="500"/>
                    </a:lnTo>
                    <a:lnTo>
                      <a:pt x="360" y="500"/>
                    </a:lnTo>
                    <a:lnTo>
                      <a:pt x="363" y="500"/>
                    </a:lnTo>
                    <a:lnTo>
                      <a:pt x="361" y="498"/>
                    </a:lnTo>
                    <a:lnTo>
                      <a:pt x="360" y="496"/>
                    </a:lnTo>
                    <a:lnTo>
                      <a:pt x="360" y="495"/>
                    </a:lnTo>
                    <a:lnTo>
                      <a:pt x="359" y="493"/>
                    </a:lnTo>
                    <a:lnTo>
                      <a:pt x="361" y="493"/>
                    </a:lnTo>
                    <a:lnTo>
                      <a:pt x="364" y="493"/>
                    </a:lnTo>
                    <a:lnTo>
                      <a:pt x="368" y="494"/>
                    </a:lnTo>
                    <a:lnTo>
                      <a:pt x="372" y="494"/>
                    </a:lnTo>
                    <a:lnTo>
                      <a:pt x="374" y="495"/>
                    </a:lnTo>
                    <a:lnTo>
                      <a:pt x="375" y="495"/>
                    </a:lnTo>
                    <a:lnTo>
                      <a:pt x="375" y="493"/>
                    </a:lnTo>
                    <a:lnTo>
                      <a:pt x="374" y="491"/>
                    </a:lnTo>
                    <a:lnTo>
                      <a:pt x="373" y="488"/>
                    </a:lnTo>
                    <a:lnTo>
                      <a:pt x="372" y="483"/>
                    </a:lnTo>
                    <a:lnTo>
                      <a:pt x="371" y="481"/>
                    </a:lnTo>
                    <a:lnTo>
                      <a:pt x="371" y="480"/>
                    </a:lnTo>
                    <a:lnTo>
                      <a:pt x="373" y="480"/>
                    </a:lnTo>
                    <a:lnTo>
                      <a:pt x="375" y="480"/>
                    </a:lnTo>
                    <a:lnTo>
                      <a:pt x="377" y="480"/>
                    </a:lnTo>
                    <a:lnTo>
                      <a:pt x="380" y="481"/>
                    </a:lnTo>
                    <a:lnTo>
                      <a:pt x="378" y="479"/>
                    </a:lnTo>
                    <a:lnTo>
                      <a:pt x="377" y="477"/>
                    </a:lnTo>
                    <a:lnTo>
                      <a:pt x="377" y="475"/>
                    </a:lnTo>
                    <a:lnTo>
                      <a:pt x="376" y="474"/>
                    </a:lnTo>
                    <a:lnTo>
                      <a:pt x="378" y="474"/>
                    </a:lnTo>
                    <a:lnTo>
                      <a:pt x="381" y="474"/>
                    </a:lnTo>
                    <a:lnTo>
                      <a:pt x="383" y="474"/>
                    </a:lnTo>
                    <a:lnTo>
                      <a:pt x="385" y="474"/>
                    </a:lnTo>
                    <a:lnTo>
                      <a:pt x="387" y="475"/>
                    </a:lnTo>
                    <a:lnTo>
                      <a:pt x="389" y="475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91" y="472"/>
                    </a:lnTo>
                    <a:lnTo>
                      <a:pt x="393" y="472"/>
                    </a:lnTo>
                    <a:lnTo>
                      <a:pt x="395" y="472"/>
                    </a:lnTo>
                    <a:lnTo>
                      <a:pt x="395" y="469"/>
                    </a:lnTo>
                    <a:lnTo>
                      <a:pt x="394" y="468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0" y="466"/>
                    </a:lnTo>
                    <a:lnTo>
                      <a:pt x="389" y="464"/>
                    </a:lnTo>
                    <a:lnTo>
                      <a:pt x="391" y="464"/>
                    </a:lnTo>
                    <a:lnTo>
                      <a:pt x="393" y="464"/>
                    </a:lnTo>
                    <a:lnTo>
                      <a:pt x="395" y="464"/>
                    </a:lnTo>
                    <a:lnTo>
                      <a:pt x="398" y="465"/>
                    </a:lnTo>
                    <a:lnTo>
                      <a:pt x="397" y="463"/>
                    </a:lnTo>
                    <a:lnTo>
                      <a:pt x="395" y="461"/>
                    </a:lnTo>
                    <a:lnTo>
                      <a:pt x="398" y="461"/>
                    </a:lnTo>
                    <a:lnTo>
                      <a:pt x="400" y="462"/>
                    </a:lnTo>
                    <a:lnTo>
                      <a:pt x="400" y="460"/>
                    </a:lnTo>
                    <a:lnTo>
                      <a:pt x="399" y="458"/>
                    </a:lnTo>
                    <a:lnTo>
                      <a:pt x="401" y="458"/>
                    </a:lnTo>
                    <a:lnTo>
                      <a:pt x="403" y="458"/>
                    </a:lnTo>
                    <a:lnTo>
                      <a:pt x="403" y="457"/>
                    </a:lnTo>
                    <a:lnTo>
                      <a:pt x="402" y="455"/>
                    </a:lnTo>
                    <a:lnTo>
                      <a:pt x="401" y="451"/>
                    </a:lnTo>
                    <a:lnTo>
                      <a:pt x="400" y="449"/>
                    </a:lnTo>
                    <a:lnTo>
                      <a:pt x="400" y="447"/>
                    </a:lnTo>
                    <a:lnTo>
                      <a:pt x="401" y="447"/>
                    </a:lnTo>
                    <a:lnTo>
                      <a:pt x="403" y="448"/>
                    </a:lnTo>
                    <a:lnTo>
                      <a:pt x="403" y="446"/>
                    </a:lnTo>
                    <a:lnTo>
                      <a:pt x="402" y="444"/>
                    </a:lnTo>
                    <a:lnTo>
                      <a:pt x="404" y="444"/>
                    </a:lnTo>
                    <a:lnTo>
                      <a:pt x="406" y="444"/>
                    </a:lnTo>
                    <a:lnTo>
                      <a:pt x="408" y="445"/>
                    </a:lnTo>
                    <a:lnTo>
                      <a:pt x="410" y="445"/>
                    </a:lnTo>
                    <a:lnTo>
                      <a:pt x="409" y="443"/>
                    </a:lnTo>
                    <a:lnTo>
                      <a:pt x="409" y="441"/>
                    </a:lnTo>
                    <a:lnTo>
                      <a:pt x="408" y="440"/>
                    </a:lnTo>
                    <a:lnTo>
                      <a:pt x="408" y="438"/>
                    </a:lnTo>
                    <a:lnTo>
                      <a:pt x="409" y="438"/>
                    </a:lnTo>
                    <a:lnTo>
                      <a:pt x="411" y="438"/>
                    </a:lnTo>
                    <a:lnTo>
                      <a:pt x="411" y="437"/>
                    </a:lnTo>
                    <a:lnTo>
                      <a:pt x="410" y="434"/>
                    </a:lnTo>
                    <a:lnTo>
                      <a:pt x="413" y="434"/>
                    </a:lnTo>
                    <a:lnTo>
                      <a:pt x="415" y="434"/>
                    </a:lnTo>
                    <a:lnTo>
                      <a:pt x="415" y="433"/>
                    </a:lnTo>
                    <a:lnTo>
                      <a:pt x="414" y="431"/>
                    </a:lnTo>
                    <a:lnTo>
                      <a:pt x="416" y="431"/>
                    </a:lnTo>
                    <a:lnTo>
                      <a:pt x="418" y="431"/>
                    </a:lnTo>
                    <a:lnTo>
                      <a:pt x="417" y="430"/>
                    </a:lnTo>
                    <a:lnTo>
                      <a:pt x="417" y="428"/>
                    </a:lnTo>
                    <a:lnTo>
                      <a:pt x="416" y="426"/>
                    </a:lnTo>
                    <a:lnTo>
                      <a:pt x="416" y="424"/>
                    </a:lnTo>
                    <a:lnTo>
                      <a:pt x="417" y="424"/>
                    </a:lnTo>
                    <a:lnTo>
                      <a:pt x="419" y="425"/>
                    </a:lnTo>
                    <a:lnTo>
                      <a:pt x="420" y="426"/>
                    </a:lnTo>
                    <a:lnTo>
                      <a:pt x="420" y="428"/>
                    </a:lnTo>
                    <a:lnTo>
                      <a:pt x="422" y="428"/>
                    </a:lnTo>
                    <a:lnTo>
                      <a:pt x="424" y="429"/>
                    </a:lnTo>
                    <a:lnTo>
                      <a:pt x="424" y="427"/>
                    </a:lnTo>
                    <a:lnTo>
                      <a:pt x="423" y="425"/>
                    </a:lnTo>
                    <a:lnTo>
                      <a:pt x="425" y="425"/>
                    </a:lnTo>
                    <a:lnTo>
                      <a:pt x="427" y="425"/>
                    </a:lnTo>
                    <a:lnTo>
                      <a:pt x="426" y="424"/>
                    </a:lnTo>
                    <a:lnTo>
                      <a:pt x="426" y="422"/>
                    </a:lnTo>
                    <a:lnTo>
                      <a:pt x="428" y="422"/>
                    </a:lnTo>
                    <a:lnTo>
                      <a:pt x="430" y="422"/>
                    </a:lnTo>
                    <a:lnTo>
                      <a:pt x="430" y="421"/>
                    </a:lnTo>
                    <a:lnTo>
                      <a:pt x="428" y="418"/>
                    </a:lnTo>
                    <a:lnTo>
                      <a:pt x="431" y="418"/>
                    </a:lnTo>
                    <a:lnTo>
                      <a:pt x="433" y="418"/>
                    </a:lnTo>
                    <a:lnTo>
                      <a:pt x="433" y="417"/>
                    </a:lnTo>
                    <a:lnTo>
                      <a:pt x="432" y="415"/>
                    </a:lnTo>
                    <a:lnTo>
                      <a:pt x="430" y="415"/>
                    </a:lnTo>
                    <a:lnTo>
                      <a:pt x="427" y="414"/>
                    </a:lnTo>
                    <a:lnTo>
                      <a:pt x="427" y="413"/>
                    </a:lnTo>
                    <a:lnTo>
                      <a:pt x="426" y="411"/>
                    </a:lnTo>
                    <a:lnTo>
                      <a:pt x="428" y="411"/>
                    </a:lnTo>
                    <a:lnTo>
                      <a:pt x="431" y="411"/>
                    </a:lnTo>
                    <a:lnTo>
                      <a:pt x="433" y="412"/>
                    </a:lnTo>
                    <a:lnTo>
                      <a:pt x="435" y="412"/>
                    </a:lnTo>
                    <a:lnTo>
                      <a:pt x="434" y="410"/>
                    </a:lnTo>
                    <a:lnTo>
                      <a:pt x="433" y="408"/>
                    </a:lnTo>
                    <a:lnTo>
                      <a:pt x="433" y="407"/>
                    </a:lnTo>
                    <a:lnTo>
                      <a:pt x="432" y="405"/>
                    </a:lnTo>
                    <a:lnTo>
                      <a:pt x="434" y="405"/>
                    </a:lnTo>
                    <a:lnTo>
                      <a:pt x="436" y="405"/>
                    </a:lnTo>
                    <a:lnTo>
                      <a:pt x="437" y="407"/>
                    </a:lnTo>
                    <a:lnTo>
                      <a:pt x="437" y="409"/>
                    </a:lnTo>
                    <a:lnTo>
                      <a:pt x="439" y="409"/>
                    </a:lnTo>
                    <a:lnTo>
                      <a:pt x="441" y="409"/>
                    </a:lnTo>
                    <a:lnTo>
                      <a:pt x="440" y="407"/>
                    </a:lnTo>
                    <a:lnTo>
                      <a:pt x="440" y="406"/>
                    </a:lnTo>
                    <a:lnTo>
                      <a:pt x="438" y="405"/>
                    </a:lnTo>
                    <a:lnTo>
                      <a:pt x="436" y="405"/>
                    </a:lnTo>
                    <a:lnTo>
                      <a:pt x="435" y="402"/>
                    </a:lnTo>
                    <a:lnTo>
                      <a:pt x="435" y="401"/>
                    </a:lnTo>
                    <a:lnTo>
                      <a:pt x="437" y="401"/>
                    </a:lnTo>
                    <a:lnTo>
                      <a:pt x="439" y="401"/>
                    </a:lnTo>
                    <a:lnTo>
                      <a:pt x="438" y="399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5" y="398"/>
                    </a:lnTo>
                    <a:lnTo>
                      <a:pt x="445" y="397"/>
                    </a:lnTo>
                    <a:lnTo>
                      <a:pt x="444" y="395"/>
                    </a:lnTo>
                    <a:lnTo>
                      <a:pt x="442" y="395"/>
                    </a:lnTo>
                    <a:lnTo>
                      <a:pt x="440" y="395"/>
                    </a:lnTo>
                    <a:lnTo>
                      <a:pt x="440" y="393"/>
                    </a:lnTo>
                    <a:lnTo>
                      <a:pt x="439" y="391"/>
                    </a:lnTo>
                    <a:lnTo>
                      <a:pt x="441" y="391"/>
                    </a:lnTo>
                    <a:lnTo>
                      <a:pt x="443" y="392"/>
                    </a:lnTo>
                    <a:lnTo>
                      <a:pt x="445" y="392"/>
                    </a:lnTo>
                    <a:lnTo>
                      <a:pt x="448" y="392"/>
                    </a:lnTo>
                    <a:lnTo>
                      <a:pt x="447" y="390"/>
                    </a:lnTo>
                    <a:lnTo>
                      <a:pt x="447" y="389"/>
                    </a:lnTo>
                    <a:lnTo>
                      <a:pt x="448" y="389"/>
                    </a:lnTo>
                    <a:lnTo>
                      <a:pt x="450" y="389"/>
                    </a:lnTo>
                    <a:lnTo>
                      <a:pt x="450" y="387"/>
                    </a:lnTo>
                    <a:lnTo>
                      <a:pt x="449" y="384"/>
                    </a:lnTo>
                    <a:lnTo>
                      <a:pt x="451" y="385"/>
                    </a:lnTo>
                    <a:lnTo>
                      <a:pt x="453" y="385"/>
                    </a:lnTo>
                    <a:lnTo>
                      <a:pt x="453" y="383"/>
                    </a:lnTo>
                    <a:lnTo>
                      <a:pt x="452" y="381"/>
                    </a:lnTo>
                    <a:lnTo>
                      <a:pt x="451" y="380"/>
                    </a:lnTo>
                    <a:lnTo>
                      <a:pt x="451" y="378"/>
                    </a:lnTo>
                    <a:lnTo>
                      <a:pt x="453" y="378"/>
                    </a:lnTo>
                    <a:lnTo>
                      <a:pt x="454" y="378"/>
                    </a:lnTo>
                    <a:lnTo>
                      <a:pt x="455" y="380"/>
                    </a:lnTo>
                    <a:lnTo>
                      <a:pt x="456" y="382"/>
                    </a:lnTo>
                    <a:lnTo>
                      <a:pt x="458" y="382"/>
                    </a:lnTo>
                    <a:lnTo>
                      <a:pt x="459" y="382"/>
                    </a:lnTo>
                    <a:lnTo>
                      <a:pt x="459" y="380"/>
                    </a:lnTo>
                    <a:lnTo>
                      <a:pt x="458" y="379"/>
                    </a:lnTo>
                    <a:lnTo>
                      <a:pt x="458" y="377"/>
                    </a:lnTo>
                    <a:lnTo>
                      <a:pt x="457" y="375"/>
                    </a:lnTo>
                    <a:lnTo>
                      <a:pt x="459" y="375"/>
                    </a:lnTo>
                    <a:lnTo>
                      <a:pt x="461" y="376"/>
                    </a:lnTo>
                    <a:lnTo>
                      <a:pt x="464" y="376"/>
                    </a:lnTo>
                    <a:lnTo>
                      <a:pt x="466" y="376"/>
                    </a:lnTo>
                    <a:lnTo>
                      <a:pt x="466" y="378"/>
                    </a:lnTo>
                    <a:lnTo>
                      <a:pt x="467" y="379"/>
                    </a:lnTo>
                    <a:lnTo>
                      <a:pt x="465" y="379"/>
                    </a:lnTo>
                    <a:lnTo>
                      <a:pt x="463" y="379"/>
                    </a:lnTo>
                    <a:lnTo>
                      <a:pt x="463" y="381"/>
                    </a:lnTo>
                    <a:lnTo>
                      <a:pt x="464" y="383"/>
                    </a:lnTo>
                    <a:lnTo>
                      <a:pt x="466" y="383"/>
                    </a:lnTo>
                    <a:lnTo>
                      <a:pt x="468" y="383"/>
                    </a:lnTo>
                    <a:lnTo>
                      <a:pt x="467" y="381"/>
                    </a:lnTo>
                    <a:lnTo>
                      <a:pt x="467" y="379"/>
                    </a:lnTo>
                    <a:lnTo>
                      <a:pt x="469" y="380"/>
                    </a:lnTo>
                    <a:lnTo>
                      <a:pt x="470" y="380"/>
                    </a:lnTo>
                    <a:lnTo>
                      <a:pt x="470" y="378"/>
                    </a:lnTo>
                    <a:lnTo>
                      <a:pt x="469" y="376"/>
                    </a:lnTo>
                    <a:lnTo>
                      <a:pt x="467" y="376"/>
                    </a:lnTo>
                    <a:lnTo>
                      <a:pt x="466" y="376"/>
                    </a:lnTo>
                    <a:lnTo>
                      <a:pt x="465" y="374"/>
                    </a:lnTo>
                    <a:lnTo>
                      <a:pt x="465" y="373"/>
                    </a:lnTo>
                    <a:lnTo>
                      <a:pt x="464" y="371"/>
                    </a:lnTo>
                    <a:lnTo>
                      <a:pt x="463" y="368"/>
                    </a:lnTo>
                    <a:lnTo>
                      <a:pt x="465" y="368"/>
                    </a:lnTo>
                    <a:lnTo>
                      <a:pt x="467" y="368"/>
                    </a:lnTo>
                    <a:lnTo>
                      <a:pt x="467" y="367"/>
                    </a:lnTo>
                    <a:lnTo>
                      <a:pt x="466" y="365"/>
                    </a:lnTo>
                    <a:lnTo>
                      <a:pt x="465" y="363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9" y="362"/>
                    </a:lnTo>
                    <a:lnTo>
                      <a:pt x="471" y="362"/>
                    </a:lnTo>
                    <a:lnTo>
                      <a:pt x="472" y="362"/>
                    </a:lnTo>
                    <a:lnTo>
                      <a:pt x="472" y="361"/>
                    </a:lnTo>
                    <a:lnTo>
                      <a:pt x="471" y="359"/>
                    </a:lnTo>
                    <a:lnTo>
                      <a:pt x="471" y="357"/>
                    </a:lnTo>
                    <a:lnTo>
                      <a:pt x="470" y="355"/>
                    </a:lnTo>
                    <a:lnTo>
                      <a:pt x="472" y="356"/>
                    </a:lnTo>
                    <a:lnTo>
                      <a:pt x="474" y="356"/>
                    </a:lnTo>
                    <a:lnTo>
                      <a:pt x="473" y="354"/>
                    </a:lnTo>
                    <a:lnTo>
                      <a:pt x="473" y="351"/>
                    </a:lnTo>
                    <a:lnTo>
                      <a:pt x="475" y="351"/>
                    </a:lnTo>
                    <a:lnTo>
                      <a:pt x="477" y="352"/>
                    </a:lnTo>
                    <a:lnTo>
                      <a:pt x="476" y="350"/>
                    </a:lnTo>
                    <a:lnTo>
                      <a:pt x="475" y="348"/>
                    </a:lnTo>
                    <a:lnTo>
                      <a:pt x="477" y="348"/>
                    </a:lnTo>
                    <a:lnTo>
                      <a:pt x="480" y="349"/>
                    </a:lnTo>
                    <a:lnTo>
                      <a:pt x="480" y="347"/>
                    </a:lnTo>
                    <a:lnTo>
                      <a:pt x="478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7"/>
                    </a:lnTo>
                    <a:lnTo>
                      <a:pt x="484" y="349"/>
                    </a:lnTo>
                    <a:lnTo>
                      <a:pt x="486" y="349"/>
                    </a:lnTo>
                    <a:lnTo>
                      <a:pt x="488" y="349"/>
                    </a:lnTo>
                    <a:lnTo>
                      <a:pt x="487" y="348"/>
                    </a:lnTo>
                    <a:lnTo>
                      <a:pt x="487" y="346"/>
                    </a:lnTo>
                    <a:lnTo>
                      <a:pt x="485" y="346"/>
                    </a:lnTo>
                    <a:lnTo>
                      <a:pt x="483" y="345"/>
                    </a:lnTo>
                    <a:lnTo>
                      <a:pt x="482" y="344"/>
                    </a:lnTo>
                    <a:lnTo>
                      <a:pt x="482" y="342"/>
                    </a:lnTo>
                    <a:lnTo>
                      <a:pt x="483" y="342"/>
                    </a:lnTo>
                    <a:lnTo>
                      <a:pt x="485" y="342"/>
                    </a:lnTo>
                    <a:lnTo>
                      <a:pt x="485" y="341"/>
                    </a:lnTo>
                    <a:lnTo>
                      <a:pt x="484" y="339"/>
                    </a:lnTo>
                    <a:lnTo>
                      <a:pt x="484" y="337"/>
                    </a:lnTo>
                    <a:lnTo>
                      <a:pt x="483" y="335"/>
                    </a:lnTo>
                    <a:lnTo>
                      <a:pt x="485" y="335"/>
                    </a:lnTo>
                    <a:lnTo>
                      <a:pt x="487" y="335"/>
                    </a:lnTo>
                    <a:lnTo>
                      <a:pt x="491" y="335"/>
                    </a:lnTo>
                    <a:lnTo>
                      <a:pt x="494" y="337"/>
                    </a:lnTo>
                    <a:lnTo>
                      <a:pt x="497" y="337"/>
                    </a:lnTo>
                    <a:lnTo>
                      <a:pt x="499" y="337"/>
                    </a:lnTo>
                    <a:lnTo>
                      <a:pt x="499" y="334"/>
                    </a:lnTo>
                    <a:lnTo>
                      <a:pt x="498" y="332"/>
                    </a:lnTo>
                    <a:lnTo>
                      <a:pt x="497" y="329"/>
                    </a:lnTo>
                    <a:lnTo>
                      <a:pt x="496" y="326"/>
                    </a:lnTo>
                    <a:lnTo>
                      <a:pt x="494" y="324"/>
                    </a:lnTo>
                    <a:lnTo>
                      <a:pt x="494" y="322"/>
                    </a:lnTo>
                    <a:lnTo>
                      <a:pt x="496" y="322"/>
                    </a:lnTo>
                    <a:lnTo>
                      <a:pt x="498" y="322"/>
                    </a:lnTo>
                    <a:lnTo>
                      <a:pt x="500" y="323"/>
                    </a:lnTo>
                    <a:lnTo>
                      <a:pt x="502" y="323"/>
                    </a:lnTo>
                    <a:lnTo>
                      <a:pt x="502" y="321"/>
                    </a:lnTo>
                    <a:lnTo>
                      <a:pt x="501" y="318"/>
                    </a:lnTo>
                    <a:lnTo>
                      <a:pt x="500" y="317"/>
                    </a:lnTo>
                    <a:lnTo>
                      <a:pt x="500" y="315"/>
                    </a:lnTo>
                    <a:lnTo>
                      <a:pt x="501" y="315"/>
                    </a:lnTo>
                    <a:lnTo>
                      <a:pt x="503" y="315"/>
                    </a:lnTo>
                    <a:lnTo>
                      <a:pt x="505" y="316"/>
                    </a:lnTo>
                    <a:lnTo>
                      <a:pt x="507" y="316"/>
                    </a:lnTo>
                    <a:lnTo>
                      <a:pt x="509" y="316"/>
                    </a:lnTo>
                    <a:lnTo>
                      <a:pt x="511" y="316"/>
                    </a:lnTo>
                    <a:lnTo>
                      <a:pt x="510" y="314"/>
                    </a:lnTo>
                    <a:lnTo>
                      <a:pt x="510" y="313"/>
                    </a:lnTo>
                    <a:lnTo>
                      <a:pt x="513" y="313"/>
                    </a:lnTo>
                    <a:lnTo>
                      <a:pt x="515" y="313"/>
                    </a:lnTo>
                    <a:lnTo>
                      <a:pt x="517" y="313"/>
                    </a:lnTo>
                    <a:lnTo>
                      <a:pt x="518" y="313"/>
                    </a:lnTo>
                    <a:lnTo>
                      <a:pt x="518" y="312"/>
                    </a:lnTo>
                    <a:lnTo>
                      <a:pt x="517" y="310"/>
                    </a:lnTo>
                    <a:lnTo>
                      <a:pt x="515" y="310"/>
                    </a:lnTo>
                    <a:lnTo>
                      <a:pt x="513" y="309"/>
                    </a:lnTo>
                    <a:lnTo>
                      <a:pt x="513" y="308"/>
                    </a:lnTo>
                    <a:lnTo>
                      <a:pt x="511" y="306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18" y="307"/>
                    </a:lnTo>
                    <a:lnTo>
                      <a:pt x="520" y="307"/>
                    </a:lnTo>
                    <a:lnTo>
                      <a:pt x="519" y="305"/>
                    </a:lnTo>
                    <a:lnTo>
                      <a:pt x="519" y="302"/>
                    </a:lnTo>
                    <a:lnTo>
                      <a:pt x="517" y="302"/>
                    </a:lnTo>
                    <a:lnTo>
                      <a:pt x="515" y="302"/>
                    </a:lnTo>
                    <a:lnTo>
                      <a:pt x="514" y="300"/>
                    </a:lnTo>
                    <a:lnTo>
                      <a:pt x="514" y="299"/>
                    </a:lnTo>
                    <a:lnTo>
                      <a:pt x="516" y="299"/>
                    </a:lnTo>
                    <a:lnTo>
                      <a:pt x="517" y="299"/>
                    </a:lnTo>
                    <a:lnTo>
                      <a:pt x="517" y="297"/>
                    </a:lnTo>
                    <a:lnTo>
                      <a:pt x="516" y="295"/>
                    </a:lnTo>
                    <a:lnTo>
                      <a:pt x="518" y="295"/>
                    </a:lnTo>
                    <a:lnTo>
                      <a:pt x="520" y="296"/>
                    </a:lnTo>
                    <a:lnTo>
                      <a:pt x="521" y="298"/>
                    </a:lnTo>
                    <a:lnTo>
                      <a:pt x="521" y="299"/>
                    </a:lnTo>
                    <a:lnTo>
                      <a:pt x="523" y="299"/>
                    </a:lnTo>
                    <a:lnTo>
                      <a:pt x="525" y="300"/>
                    </a:lnTo>
                    <a:lnTo>
                      <a:pt x="527" y="300"/>
                    </a:lnTo>
                    <a:lnTo>
                      <a:pt x="530" y="300"/>
                    </a:lnTo>
                    <a:lnTo>
                      <a:pt x="534" y="300"/>
                    </a:lnTo>
                    <a:lnTo>
                      <a:pt x="533" y="298"/>
                    </a:lnTo>
                    <a:lnTo>
                      <a:pt x="532" y="297"/>
                    </a:lnTo>
                    <a:lnTo>
                      <a:pt x="531" y="296"/>
                    </a:lnTo>
                    <a:lnTo>
                      <a:pt x="528" y="296"/>
                    </a:lnTo>
                    <a:lnTo>
                      <a:pt x="526" y="296"/>
                    </a:lnTo>
                    <a:lnTo>
                      <a:pt x="524" y="296"/>
                    </a:lnTo>
                    <a:lnTo>
                      <a:pt x="523" y="294"/>
                    </a:lnTo>
                    <a:lnTo>
                      <a:pt x="523" y="293"/>
                    </a:lnTo>
                    <a:lnTo>
                      <a:pt x="522" y="289"/>
                    </a:lnTo>
                    <a:lnTo>
                      <a:pt x="523" y="289"/>
                    </a:lnTo>
                    <a:lnTo>
                      <a:pt x="525" y="290"/>
                    </a:lnTo>
                    <a:lnTo>
                      <a:pt x="526" y="291"/>
                    </a:lnTo>
                    <a:lnTo>
                      <a:pt x="526" y="293"/>
                    </a:lnTo>
                    <a:lnTo>
                      <a:pt x="528" y="293"/>
                    </a:lnTo>
                    <a:lnTo>
                      <a:pt x="531" y="293"/>
                    </a:lnTo>
                    <a:lnTo>
                      <a:pt x="531" y="292"/>
                    </a:lnTo>
                    <a:lnTo>
                      <a:pt x="530" y="290"/>
                    </a:lnTo>
                    <a:lnTo>
                      <a:pt x="527" y="290"/>
                    </a:lnTo>
                    <a:lnTo>
                      <a:pt x="525" y="290"/>
                    </a:lnTo>
                    <a:lnTo>
                      <a:pt x="525" y="288"/>
                    </a:lnTo>
                    <a:lnTo>
                      <a:pt x="524" y="285"/>
                    </a:lnTo>
                    <a:lnTo>
                      <a:pt x="526" y="285"/>
                    </a:lnTo>
                    <a:lnTo>
                      <a:pt x="528" y="285"/>
                    </a:lnTo>
                    <a:lnTo>
                      <a:pt x="531" y="287"/>
                    </a:lnTo>
                    <a:lnTo>
                      <a:pt x="533" y="287"/>
                    </a:lnTo>
                    <a:lnTo>
                      <a:pt x="532" y="284"/>
                    </a:lnTo>
                    <a:lnTo>
                      <a:pt x="531" y="282"/>
                    </a:lnTo>
                    <a:lnTo>
                      <a:pt x="531" y="280"/>
                    </a:lnTo>
                    <a:lnTo>
                      <a:pt x="530" y="279"/>
                    </a:lnTo>
                    <a:lnTo>
                      <a:pt x="532" y="279"/>
                    </a:lnTo>
                    <a:lnTo>
                      <a:pt x="534" y="279"/>
                    </a:lnTo>
                    <a:lnTo>
                      <a:pt x="533" y="277"/>
                    </a:lnTo>
                    <a:lnTo>
                      <a:pt x="533" y="276"/>
                    </a:lnTo>
                    <a:lnTo>
                      <a:pt x="535" y="276"/>
                    </a:lnTo>
                    <a:lnTo>
                      <a:pt x="537" y="276"/>
                    </a:lnTo>
                    <a:lnTo>
                      <a:pt x="536" y="274"/>
                    </a:lnTo>
                    <a:lnTo>
                      <a:pt x="535" y="273"/>
                    </a:lnTo>
                    <a:lnTo>
                      <a:pt x="537" y="273"/>
                    </a:lnTo>
                    <a:lnTo>
                      <a:pt x="539" y="273"/>
                    </a:lnTo>
                    <a:lnTo>
                      <a:pt x="539" y="271"/>
                    </a:lnTo>
                    <a:lnTo>
                      <a:pt x="538" y="268"/>
                    </a:lnTo>
                    <a:lnTo>
                      <a:pt x="537" y="267"/>
                    </a:lnTo>
                    <a:lnTo>
                      <a:pt x="537" y="265"/>
                    </a:lnTo>
                    <a:lnTo>
                      <a:pt x="538" y="265"/>
                    </a:lnTo>
                    <a:lnTo>
                      <a:pt x="540" y="265"/>
                    </a:lnTo>
                    <a:lnTo>
                      <a:pt x="541" y="267"/>
                    </a:lnTo>
                    <a:lnTo>
                      <a:pt x="542" y="270"/>
                    </a:lnTo>
                    <a:lnTo>
                      <a:pt x="543" y="270"/>
                    </a:lnTo>
                    <a:lnTo>
                      <a:pt x="546" y="270"/>
                    </a:lnTo>
                    <a:lnTo>
                      <a:pt x="546" y="267"/>
                    </a:lnTo>
                    <a:lnTo>
                      <a:pt x="544" y="266"/>
                    </a:lnTo>
                    <a:lnTo>
                      <a:pt x="544" y="264"/>
                    </a:lnTo>
                    <a:lnTo>
                      <a:pt x="543" y="262"/>
                    </a:lnTo>
                    <a:lnTo>
                      <a:pt x="542" y="260"/>
                    </a:lnTo>
                    <a:lnTo>
                      <a:pt x="542" y="259"/>
                    </a:lnTo>
                    <a:lnTo>
                      <a:pt x="544" y="259"/>
                    </a:lnTo>
                    <a:lnTo>
                      <a:pt x="547" y="259"/>
                    </a:lnTo>
                    <a:lnTo>
                      <a:pt x="550" y="259"/>
                    </a:lnTo>
                    <a:lnTo>
                      <a:pt x="552" y="260"/>
                    </a:lnTo>
                    <a:lnTo>
                      <a:pt x="554" y="260"/>
                    </a:lnTo>
                    <a:lnTo>
                      <a:pt x="554" y="258"/>
                    </a:lnTo>
                    <a:lnTo>
                      <a:pt x="553" y="256"/>
                    </a:lnTo>
                    <a:lnTo>
                      <a:pt x="552" y="252"/>
                    </a:lnTo>
                    <a:lnTo>
                      <a:pt x="551" y="250"/>
                    </a:lnTo>
                    <a:lnTo>
                      <a:pt x="550" y="248"/>
                    </a:lnTo>
                    <a:lnTo>
                      <a:pt x="552" y="248"/>
                    </a:lnTo>
                    <a:lnTo>
                      <a:pt x="554" y="249"/>
                    </a:lnTo>
                    <a:lnTo>
                      <a:pt x="556" y="249"/>
                    </a:lnTo>
                    <a:lnTo>
                      <a:pt x="558" y="249"/>
                    </a:lnTo>
                    <a:lnTo>
                      <a:pt x="560" y="249"/>
                    </a:lnTo>
                    <a:lnTo>
                      <a:pt x="563" y="249"/>
                    </a:lnTo>
                    <a:lnTo>
                      <a:pt x="561" y="248"/>
                    </a:lnTo>
                    <a:lnTo>
                      <a:pt x="560" y="246"/>
                    </a:lnTo>
                    <a:lnTo>
                      <a:pt x="563" y="246"/>
                    </a:lnTo>
                    <a:lnTo>
                      <a:pt x="565" y="246"/>
                    </a:lnTo>
                    <a:lnTo>
                      <a:pt x="565" y="244"/>
                    </a:lnTo>
                    <a:lnTo>
                      <a:pt x="564" y="243"/>
                    </a:lnTo>
                    <a:lnTo>
                      <a:pt x="561" y="243"/>
                    </a:lnTo>
                    <a:lnTo>
                      <a:pt x="559" y="242"/>
                    </a:lnTo>
                    <a:lnTo>
                      <a:pt x="559" y="241"/>
                    </a:lnTo>
                    <a:lnTo>
                      <a:pt x="558" y="239"/>
                    </a:lnTo>
                    <a:lnTo>
                      <a:pt x="560" y="239"/>
                    </a:lnTo>
                    <a:lnTo>
                      <a:pt x="563" y="239"/>
                    </a:lnTo>
                    <a:lnTo>
                      <a:pt x="564" y="241"/>
                    </a:lnTo>
                    <a:lnTo>
                      <a:pt x="564" y="243"/>
                    </a:lnTo>
                    <a:lnTo>
                      <a:pt x="566" y="243"/>
                    </a:lnTo>
                    <a:lnTo>
                      <a:pt x="568" y="243"/>
                    </a:lnTo>
                    <a:lnTo>
                      <a:pt x="567" y="241"/>
                    </a:lnTo>
                    <a:lnTo>
                      <a:pt x="567" y="240"/>
                    </a:lnTo>
                    <a:lnTo>
                      <a:pt x="566" y="238"/>
                    </a:lnTo>
                    <a:lnTo>
                      <a:pt x="565" y="235"/>
                    </a:lnTo>
                    <a:lnTo>
                      <a:pt x="563" y="235"/>
                    </a:lnTo>
                    <a:lnTo>
                      <a:pt x="561" y="235"/>
                    </a:lnTo>
                    <a:lnTo>
                      <a:pt x="560" y="233"/>
                    </a:lnTo>
                    <a:lnTo>
                      <a:pt x="559" y="231"/>
                    </a:lnTo>
                    <a:lnTo>
                      <a:pt x="561" y="232"/>
                    </a:lnTo>
                    <a:lnTo>
                      <a:pt x="564" y="232"/>
                    </a:lnTo>
                    <a:lnTo>
                      <a:pt x="566" y="232"/>
                    </a:lnTo>
                    <a:lnTo>
                      <a:pt x="568" y="232"/>
                    </a:lnTo>
                    <a:lnTo>
                      <a:pt x="567" y="230"/>
                    </a:lnTo>
                    <a:lnTo>
                      <a:pt x="567" y="229"/>
                    </a:lnTo>
                    <a:lnTo>
                      <a:pt x="569" y="229"/>
                    </a:lnTo>
                    <a:lnTo>
                      <a:pt x="571" y="229"/>
                    </a:lnTo>
                    <a:lnTo>
                      <a:pt x="573" y="229"/>
                    </a:lnTo>
                    <a:lnTo>
                      <a:pt x="574" y="229"/>
                    </a:lnTo>
                    <a:lnTo>
                      <a:pt x="574" y="228"/>
                    </a:lnTo>
                    <a:lnTo>
                      <a:pt x="573" y="226"/>
                    </a:lnTo>
                    <a:lnTo>
                      <a:pt x="572" y="222"/>
                    </a:lnTo>
                    <a:lnTo>
                      <a:pt x="571" y="221"/>
                    </a:lnTo>
                    <a:lnTo>
                      <a:pt x="571" y="218"/>
                    </a:lnTo>
                    <a:lnTo>
                      <a:pt x="572" y="218"/>
                    </a:lnTo>
                    <a:lnTo>
                      <a:pt x="574" y="218"/>
                    </a:lnTo>
                    <a:lnTo>
                      <a:pt x="575" y="221"/>
                    </a:lnTo>
                    <a:lnTo>
                      <a:pt x="576" y="223"/>
                    </a:lnTo>
                    <a:lnTo>
                      <a:pt x="578" y="223"/>
                    </a:lnTo>
                    <a:lnTo>
                      <a:pt x="580" y="223"/>
                    </a:lnTo>
                    <a:lnTo>
                      <a:pt x="580" y="221"/>
                    </a:lnTo>
                    <a:lnTo>
                      <a:pt x="578" y="218"/>
                    </a:lnTo>
                    <a:lnTo>
                      <a:pt x="577" y="217"/>
                    </a:lnTo>
                    <a:lnTo>
                      <a:pt x="577" y="215"/>
                    </a:lnTo>
                    <a:lnTo>
                      <a:pt x="576" y="213"/>
                    </a:lnTo>
                    <a:lnTo>
                      <a:pt x="576" y="212"/>
                    </a:lnTo>
                    <a:lnTo>
                      <a:pt x="577" y="212"/>
                    </a:lnTo>
                    <a:lnTo>
                      <a:pt x="580" y="212"/>
                    </a:lnTo>
                    <a:lnTo>
                      <a:pt x="580" y="210"/>
                    </a:lnTo>
                    <a:lnTo>
                      <a:pt x="578" y="208"/>
                    </a:lnTo>
                    <a:lnTo>
                      <a:pt x="581" y="208"/>
                    </a:lnTo>
                    <a:lnTo>
                      <a:pt x="583" y="209"/>
                    </a:lnTo>
                    <a:lnTo>
                      <a:pt x="585" y="209"/>
                    </a:lnTo>
                    <a:lnTo>
                      <a:pt x="587" y="209"/>
                    </a:lnTo>
                    <a:lnTo>
                      <a:pt x="589" y="209"/>
                    </a:lnTo>
                    <a:lnTo>
                      <a:pt x="590" y="209"/>
                    </a:lnTo>
                    <a:lnTo>
                      <a:pt x="590" y="207"/>
                    </a:lnTo>
                    <a:lnTo>
                      <a:pt x="589" y="206"/>
                    </a:lnTo>
                    <a:lnTo>
                      <a:pt x="591" y="206"/>
                    </a:lnTo>
                    <a:lnTo>
                      <a:pt x="593" y="206"/>
                    </a:lnTo>
                    <a:lnTo>
                      <a:pt x="592" y="204"/>
                    </a:lnTo>
                    <a:lnTo>
                      <a:pt x="592" y="203"/>
                    </a:lnTo>
                    <a:lnTo>
                      <a:pt x="593" y="203"/>
                    </a:lnTo>
                    <a:lnTo>
                      <a:pt x="596" y="203"/>
                    </a:lnTo>
                    <a:lnTo>
                      <a:pt x="596" y="200"/>
                    </a:lnTo>
                    <a:lnTo>
                      <a:pt x="594" y="198"/>
                    </a:lnTo>
                    <a:lnTo>
                      <a:pt x="592" y="198"/>
                    </a:lnTo>
                    <a:lnTo>
                      <a:pt x="590" y="198"/>
                    </a:lnTo>
                    <a:lnTo>
                      <a:pt x="589" y="196"/>
                    </a:lnTo>
                    <a:lnTo>
                      <a:pt x="589" y="195"/>
                    </a:lnTo>
                    <a:lnTo>
                      <a:pt x="591" y="195"/>
                    </a:lnTo>
                    <a:lnTo>
                      <a:pt x="593" y="195"/>
                    </a:lnTo>
                    <a:lnTo>
                      <a:pt x="592" y="193"/>
                    </a:lnTo>
                    <a:lnTo>
                      <a:pt x="591" y="192"/>
                    </a:lnTo>
                    <a:lnTo>
                      <a:pt x="593" y="192"/>
                    </a:lnTo>
                    <a:lnTo>
                      <a:pt x="596" y="192"/>
                    </a:lnTo>
                    <a:lnTo>
                      <a:pt x="597" y="193"/>
                    </a:lnTo>
                    <a:lnTo>
                      <a:pt x="597" y="195"/>
                    </a:lnTo>
                    <a:lnTo>
                      <a:pt x="599" y="195"/>
                    </a:lnTo>
                    <a:lnTo>
                      <a:pt x="601" y="195"/>
                    </a:lnTo>
                    <a:lnTo>
                      <a:pt x="601" y="194"/>
                    </a:lnTo>
                    <a:lnTo>
                      <a:pt x="600" y="192"/>
                    </a:lnTo>
                    <a:lnTo>
                      <a:pt x="599" y="190"/>
                    </a:lnTo>
                    <a:lnTo>
                      <a:pt x="599" y="189"/>
                    </a:lnTo>
                    <a:lnTo>
                      <a:pt x="598" y="187"/>
                    </a:lnTo>
                    <a:lnTo>
                      <a:pt x="597" y="184"/>
                    </a:lnTo>
                    <a:lnTo>
                      <a:pt x="599" y="184"/>
                    </a:lnTo>
                    <a:lnTo>
                      <a:pt x="601" y="184"/>
                    </a:lnTo>
                    <a:lnTo>
                      <a:pt x="600" y="183"/>
                    </a:lnTo>
                    <a:lnTo>
                      <a:pt x="600" y="181"/>
                    </a:lnTo>
                    <a:lnTo>
                      <a:pt x="602" y="181"/>
                    </a:lnTo>
                    <a:lnTo>
                      <a:pt x="604" y="181"/>
                    </a:lnTo>
                    <a:lnTo>
                      <a:pt x="603" y="180"/>
                    </a:lnTo>
                    <a:lnTo>
                      <a:pt x="602" y="178"/>
                    </a:lnTo>
                    <a:lnTo>
                      <a:pt x="604" y="178"/>
                    </a:lnTo>
                    <a:lnTo>
                      <a:pt x="606" y="178"/>
                    </a:lnTo>
                    <a:lnTo>
                      <a:pt x="605" y="176"/>
                    </a:lnTo>
                    <a:lnTo>
                      <a:pt x="605" y="175"/>
                    </a:lnTo>
                    <a:lnTo>
                      <a:pt x="607" y="175"/>
                    </a:lnTo>
                    <a:lnTo>
                      <a:pt x="609" y="175"/>
                    </a:lnTo>
                    <a:lnTo>
                      <a:pt x="609" y="177"/>
                    </a:lnTo>
                    <a:lnTo>
                      <a:pt x="610" y="178"/>
                    </a:lnTo>
                    <a:lnTo>
                      <a:pt x="613" y="178"/>
                    </a:lnTo>
                    <a:lnTo>
                      <a:pt x="615" y="178"/>
                    </a:lnTo>
                    <a:lnTo>
                      <a:pt x="614" y="177"/>
                    </a:lnTo>
                    <a:lnTo>
                      <a:pt x="613" y="175"/>
                    </a:lnTo>
                    <a:lnTo>
                      <a:pt x="611" y="172"/>
                    </a:lnTo>
                    <a:lnTo>
                      <a:pt x="610" y="170"/>
                    </a:lnTo>
                    <a:lnTo>
                      <a:pt x="610" y="167"/>
                    </a:lnTo>
                    <a:lnTo>
                      <a:pt x="613" y="167"/>
                    </a:lnTo>
                    <a:lnTo>
                      <a:pt x="615" y="168"/>
                    </a:lnTo>
                    <a:lnTo>
                      <a:pt x="614" y="166"/>
                    </a:lnTo>
                    <a:lnTo>
                      <a:pt x="613" y="164"/>
                    </a:lnTo>
                    <a:lnTo>
                      <a:pt x="615" y="164"/>
                    </a:lnTo>
                    <a:lnTo>
                      <a:pt x="617" y="164"/>
                    </a:lnTo>
                    <a:lnTo>
                      <a:pt x="618" y="166"/>
                    </a:lnTo>
                    <a:lnTo>
                      <a:pt x="618" y="168"/>
                    </a:lnTo>
                    <a:lnTo>
                      <a:pt x="620" y="168"/>
                    </a:lnTo>
                    <a:lnTo>
                      <a:pt x="622" y="168"/>
                    </a:lnTo>
                    <a:lnTo>
                      <a:pt x="622" y="166"/>
                    </a:lnTo>
                    <a:lnTo>
                      <a:pt x="621" y="165"/>
                    </a:lnTo>
                    <a:lnTo>
                      <a:pt x="620" y="163"/>
                    </a:lnTo>
                    <a:lnTo>
                      <a:pt x="620" y="161"/>
                    </a:lnTo>
                    <a:lnTo>
                      <a:pt x="619" y="159"/>
                    </a:lnTo>
                    <a:lnTo>
                      <a:pt x="618" y="158"/>
                    </a:lnTo>
                    <a:lnTo>
                      <a:pt x="620" y="158"/>
                    </a:lnTo>
                    <a:lnTo>
                      <a:pt x="622" y="158"/>
                    </a:lnTo>
                    <a:lnTo>
                      <a:pt x="621" y="156"/>
                    </a:lnTo>
                    <a:lnTo>
                      <a:pt x="621" y="155"/>
                    </a:lnTo>
                    <a:lnTo>
                      <a:pt x="623" y="155"/>
                    </a:lnTo>
                    <a:lnTo>
                      <a:pt x="625" y="155"/>
                    </a:lnTo>
                    <a:lnTo>
                      <a:pt x="624" y="153"/>
                    </a:lnTo>
                    <a:lnTo>
                      <a:pt x="623" y="150"/>
                    </a:lnTo>
                    <a:lnTo>
                      <a:pt x="625" y="150"/>
                    </a:lnTo>
                    <a:lnTo>
                      <a:pt x="627" y="151"/>
                    </a:lnTo>
                    <a:lnTo>
                      <a:pt x="629" y="153"/>
                    </a:lnTo>
                    <a:lnTo>
                      <a:pt x="629" y="155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2" y="153"/>
                    </a:lnTo>
                    <a:lnTo>
                      <a:pt x="632" y="151"/>
                    </a:lnTo>
                    <a:lnTo>
                      <a:pt x="631" y="149"/>
                    </a:lnTo>
                    <a:lnTo>
                      <a:pt x="630" y="147"/>
                    </a:lnTo>
                    <a:lnTo>
                      <a:pt x="632" y="147"/>
                    </a:lnTo>
                    <a:lnTo>
                      <a:pt x="634" y="147"/>
                    </a:lnTo>
                    <a:lnTo>
                      <a:pt x="634" y="146"/>
                    </a:lnTo>
                    <a:lnTo>
                      <a:pt x="633" y="144"/>
                    </a:lnTo>
                    <a:lnTo>
                      <a:pt x="631" y="144"/>
                    </a:lnTo>
                    <a:lnTo>
                      <a:pt x="629" y="144"/>
                    </a:lnTo>
                    <a:lnTo>
                      <a:pt x="627" y="142"/>
                    </a:lnTo>
                    <a:lnTo>
                      <a:pt x="627" y="141"/>
                    </a:lnTo>
                    <a:lnTo>
                      <a:pt x="629" y="141"/>
                    </a:lnTo>
                    <a:lnTo>
                      <a:pt x="631" y="141"/>
                    </a:lnTo>
                    <a:lnTo>
                      <a:pt x="633" y="141"/>
                    </a:lnTo>
                    <a:lnTo>
                      <a:pt x="635" y="141"/>
                    </a:lnTo>
                    <a:lnTo>
                      <a:pt x="634" y="139"/>
                    </a:lnTo>
                    <a:lnTo>
                      <a:pt x="634" y="137"/>
                    </a:lnTo>
                    <a:lnTo>
                      <a:pt x="636" y="137"/>
                    </a:lnTo>
                    <a:lnTo>
                      <a:pt x="638" y="138"/>
                    </a:lnTo>
                    <a:lnTo>
                      <a:pt x="638" y="139"/>
                    </a:lnTo>
                    <a:lnTo>
                      <a:pt x="639" y="141"/>
                    </a:lnTo>
                    <a:lnTo>
                      <a:pt x="641" y="141"/>
                    </a:lnTo>
                    <a:lnTo>
                      <a:pt x="643" y="141"/>
                    </a:lnTo>
                    <a:lnTo>
                      <a:pt x="642" y="139"/>
                    </a:lnTo>
                    <a:lnTo>
                      <a:pt x="641" y="138"/>
                    </a:lnTo>
                    <a:lnTo>
                      <a:pt x="640" y="133"/>
                    </a:lnTo>
                    <a:lnTo>
                      <a:pt x="639" y="130"/>
                    </a:lnTo>
                    <a:lnTo>
                      <a:pt x="638" y="128"/>
                    </a:lnTo>
                    <a:lnTo>
                      <a:pt x="637" y="127"/>
                    </a:lnTo>
                    <a:lnTo>
                      <a:pt x="639" y="127"/>
                    </a:lnTo>
                    <a:lnTo>
                      <a:pt x="641" y="127"/>
                    </a:lnTo>
                    <a:lnTo>
                      <a:pt x="643" y="127"/>
                    </a:lnTo>
                    <a:lnTo>
                      <a:pt x="646" y="127"/>
                    </a:lnTo>
                    <a:lnTo>
                      <a:pt x="644" y="125"/>
                    </a:lnTo>
                    <a:lnTo>
                      <a:pt x="643" y="123"/>
                    </a:lnTo>
                    <a:lnTo>
                      <a:pt x="646" y="123"/>
                    </a:lnTo>
                    <a:lnTo>
                      <a:pt x="648" y="124"/>
                    </a:lnTo>
                    <a:lnTo>
                      <a:pt x="647" y="122"/>
                    </a:lnTo>
                    <a:lnTo>
                      <a:pt x="647" y="120"/>
                    </a:lnTo>
                    <a:lnTo>
                      <a:pt x="649" y="120"/>
                    </a:lnTo>
                    <a:lnTo>
                      <a:pt x="651" y="120"/>
                    </a:lnTo>
                    <a:lnTo>
                      <a:pt x="650" y="118"/>
                    </a:lnTo>
                    <a:lnTo>
                      <a:pt x="649" y="116"/>
                    </a:lnTo>
                    <a:lnTo>
                      <a:pt x="651" y="116"/>
                    </a:lnTo>
                    <a:lnTo>
                      <a:pt x="653" y="116"/>
                    </a:lnTo>
                    <a:lnTo>
                      <a:pt x="652" y="114"/>
                    </a:lnTo>
                    <a:lnTo>
                      <a:pt x="652" y="113"/>
                    </a:lnTo>
                    <a:lnTo>
                      <a:pt x="651" y="111"/>
                    </a:lnTo>
                    <a:lnTo>
                      <a:pt x="650" y="109"/>
                    </a:lnTo>
                    <a:lnTo>
                      <a:pt x="652" y="109"/>
                    </a:lnTo>
                    <a:lnTo>
                      <a:pt x="654" y="109"/>
                    </a:lnTo>
                    <a:lnTo>
                      <a:pt x="653" y="108"/>
                    </a:lnTo>
                    <a:lnTo>
                      <a:pt x="653" y="106"/>
                    </a:lnTo>
                    <a:lnTo>
                      <a:pt x="654" y="106"/>
                    </a:lnTo>
                    <a:lnTo>
                      <a:pt x="656" y="106"/>
                    </a:lnTo>
                    <a:lnTo>
                      <a:pt x="656" y="105"/>
                    </a:lnTo>
                    <a:lnTo>
                      <a:pt x="655" y="103"/>
                    </a:lnTo>
                    <a:lnTo>
                      <a:pt x="657" y="103"/>
                    </a:lnTo>
                    <a:lnTo>
                      <a:pt x="659" y="103"/>
                    </a:lnTo>
                    <a:lnTo>
                      <a:pt x="658" y="100"/>
                    </a:lnTo>
                    <a:lnTo>
                      <a:pt x="657" y="99"/>
                    </a:lnTo>
                    <a:lnTo>
                      <a:pt x="659" y="99"/>
                    </a:lnTo>
                    <a:lnTo>
                      <a:pt x="661" y="99"/>
                    </a:lnTo>
                    <a:lnTo>
                      <a:pt x="663" y="100"/>
                    </a:lnTo>
                    <a:lnTo>
                      <a:pt x="664" y="103"/>
                    </a:lnTo>
                    <a:lnTo>
                      <a:pt x="661" y="103"/>
                    </a:lnTo>
                    <a:lnTo>
                      <a:pt x="659" y="103"/>
                    </a:lnTo>
                    <a:lnTo>
                      <a:pt x="660" y="105"/>
                    </a:lnTo>
                    <a:lnTo>
                      <a:pt x="660" y="106"/>
                    </a:lnTo>
                    <a:lnTo>
                      <a:pt x="658" y="106"/>
                    </a:lnTo>
                    <a:lnTo>
                      <a:pt x="656" y="106"/>
                    </a:lnTo>
                    <a:lnTo>
                      <a:pt x="657" y="108"/>
                    </a:lnTo>
                    <a:lnTo>
                      <a:pt x="658" y="110"/>
                    </a:lnTo>
                    <a:lnTo>
                      <a:pt x="660" y="110"/>
                    </a:lnTo>
                    <a:lnTo>
                      <a:pt x="663" y="110"/>
                    </a:lnTo>
                    <a:lnTo>
                      <a:pt x="661" y="108"/>
                    </a:lnTo>
                    <a:lnTo>
                      <a:pt x="660" y="106"/>
                    </a:lnTo>
                    <a:lnTo>
                      <a:pt x="663" y="106"/>
                    </a:lnTo>
                    <a:lnTo>
                      <a:pt x="665" y="106"/>
                    </a:lnTo>
                    <a:lnTo>
                      <a:pt x="664" y="105"/>
                    </a:lnTo>
                    <a:lnTo>
                      <a:pt x="664" y="103"/>
                    </a:lnTo>
                    <a:lnTo>
                      <a:pt x="666" y="103"/>
                    </a:lnTo>
                    <a:lnTo>
                      <a:pt x="667" y="103"/>
                    </a:lnTo>
                    <a:lnTo>
                      <a:pt x="667" y="101"/>
                    </a:lnTo>
                    <a:lnTo>
                      <a:pt x="666" y="99"/>
                    </a:lnTo>
                    <a:lnTo>
                      <a:pt x="665" y="96"/>
                    </a:lnTo>
                    <a:lnTo>
                      <a:pt x="664" y="94"/>
                    </a:lnTo>
                    <a:lnTo>
                      <a:pt x="663" y="92"/>
                    </a:lnTo>
                    <a:lnTo>
                      <a:pt x="665" y="92"/>
                    </a:lnTo>
                    <a:lnTo>
                      <a:pt x="667" y="92"/>
                    </a:lnTo>
                    <a:lnTo>
                      <a:pt x="666" y="91"/>
                    </a:lnTo>
                    <a:lnTo>
                      <a:pt x="666" y="89"/>
                    </a:lnTo>
                    <a:lnTo>
                      <a:pt x="668" y="89"/>
                    </a:lnTo>
                    <a:lnTo>
                      <a:pt x="669" y="89"/>
                    </a:lnTo>
                    <a:lnTo>
                      <a:pt x="671" y="89"/>
                    </a:lnTo>
                    <a:lnTo>
                      <a:pt x="673" y="89"/>
                    </a:lnTo>
                    <a:lnTo>
                      <a:pt x="673" y="87"/>
                    </a:lnTo>
                    <a:lnTo>
                      <a:pt x="672" y="86"/>
                    </a:lnTo>
                    <a:lnTo>
                      <a:pt x="671" y="83"/>
                    </a:lnTo>
                    <a:lnTo>
                      <a:pt x="670" y="81"/>
                    </a:lnTo>
                    <a:lnTo>
                      <a:pt x="672" y="81"/>
                    </a:lnTo>
                    <a:lnTo>
                      <a:pt x="674" y="81"/>
                    </a:lnTo>
                    <a:lnTo>
                      <a:pt x="675" y="83"/>
                    </a:lnTo>
                    <a:lnTo>
                      <a:pt x="675" y="86"/>
                    </a:lnTo>
                    <a:lnTo>
                      <a:pt x="677" y="86"/>
                    </a:lnTo>
                    <a:lnTo>
                      <a:pt x="680" y="86"/>
                    </a:lnTo>
                    <a:lnTo>
                      <a:pt x="679" y="83"/>
                    </a:lnTo>
                    <a:lnTo>
                      <a:pt x="679" y="81"/>
                    </a:lnTo>
                    <a:lnTo>
                      <a:pt x="681" y="81"/>
                    </a:lnTo>
                    <a:lnTo>
                      <a:pt x="683" y="81"/>
                    </a:lnTo>
                    <a:lnTo>
                      <a:pt x="690" y="82"/>
                    </a:lnTo>
                    <a:lnTo>
                      <a:pt x="689" y="80"/>
                    </a:lnTo>
                    <a:lnTo>
                      <a:pt x="689" y="78"/>
                    </a:lnTo>
                    <a:lnTo>
                      <a:pt x="688" y="76"/>
                    </a:lnTo>
                    <a:lnTo>
                      <a:pt x="687" y="75"/>
                    </a:lnTo>
                    <a:lnTo>
                      <a:pt x="685" y="75"/>
                    </a:lnTo>
                    <a:lnTo>
                      <a:pt x="683" y="75"/>
                    </a:lnTo>
                    <a:lnTo>
                      <a:pt x="684" y="77"/>
                    </a:lnTo>
                    <a:lnTo>
                      <a:pt x="685" y="78"/>
                    </a:lnTo>
                    <a:lnTo>
                      <a:pt x="683" y="78"/>
                    </a:lnTo>
                    <a:lnTo>
                      <a:pt x="681" y="78"/>
                    </a:lnTo>
                    <a:lnTo>
                      <a:pt x="679" y="78"/>
                    </a:lnTo>
                    <a:lnTo>
                      <a:pt x="676" y="78"/>
                    </a:lnTo>
                    <a:lnTo>
                      <a:pt x="676" y="78"/>
                    </a:lnTo>
                    <a:lnTo>
                      <a:pt x="676" y="76"/>
                    </a:lnTo>
                    <a:lnTo>
                      <a:pt x="675" y="75"/>
                    </a:lnTo>
                    <a:lnTo>
                      <a:pt x="675" y="75"/>
                    </a:lnTo>
                    <a:lnTo>
                      <a:pt x="677" y="75"/>
                    </a:lnTo>
                    <a:lnTo>
                      <a:pt x="680" y="75"/>
                    </a:lnTo>
                    <a:lnTo>
                      <a:pt x="679" y="73"/>
                    </a:lnTo>
                    <a:lnTo>
                      <a:pt x="677" y="71"/>
                    </a:lnTo>
                    <a:lnTo>
                      <a:pt x="680" y="71"/>
                    </a:lnTo>
                    <a:lnTo>
                      <a:pt x="682" y="72"/>
                    </a:lnTo>
                    <a:lnTo>
                      <a:pt x="681" y="70"/>
                    </a:lnTo>
                    <a:lnTo>
                      <a:pt x="680" y="67"/>
                    </a:lnTo>
                    <a:lnTo>
                      <a:pt x="682" y="67"/>
                    </a:lnTo>
                    <a:lnTo>
                      <a:pt x="684" y="67"/>
                    </a:lnTo>
                    <a:lnTo>
                      <a:pt x="684" y="66"/>
                    </a:lnTo>
                    <a:lnTo>
                      <a:pt x="683" y="64"/>
                    </a:lnTo>
                    <a:lnTo>
                      <a:pt x="685" y="64"/>
                    </a:lnTo>
                    <a:lnTo>
                      <a:pt x="687" y="64"/>
                    </a:lnTo>
                    <a:lnTo>
                      <a:pt x="689" y="64"/>
                    </a:lnTo>
                    <a:lnTo>
                      <a:pt x="690" y="64"/>
                    </a:lnTo>
                    <a:lnTo>
                      <a:pt x="690" y="62"/>
                    </a:lnTo>
                    <a:lnTo>
                      <a:pt x="689" y="61"/>
                    </a:lnTo>
                    <a:lnTo>
                      <a:pt x="691" y="61"/>
                    </a:lnTo>
                    <a:lnTo>
                      <a:pt x="693" y="61"/>
                    </a:lnTo>
                    <a:lnTo>
                      <a:pt x="692" y="59"/>
                    </a:lnTo>
                    <a:lnTo>
                      <a:pt x="691" y="57"/>
                    </a:lnTo>
                    <a:lnTo>
                      <a:pt x="690" y="56"/>
                    </a:lnTo>
                    <a:lnTo>
                      <a:pt x="690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3" y="51"/>
                    </a:lnTo>
                    <a:lnTo>
                      <a:pt x="692" y="50"/>
                    </a:lnTo>
                    <a:lnTo>
                      <a:pt x="694" y="49"/>
                    </a:lnTo>
                    <a:lnTo>
                      <a:pt x="697" y="50"/>
                    </a:lnTo>
                    <a:lnTo>
                      <a:pt x="699" y="50"/>
                    </a:lnTo>
                    <a:lnTo>
                      <a:pt x="701" y="50"/>
                    </a:lnTo>
                    <a:lnTo>
                      <a:pt x="700" y="48"/>
                    </a:lnTo>
                    <a:lnTo>
                      <a:pt x="699" y="46"/>
                    </a:lnTo>
                    <a:lnTo>
                      <a:pt x="698" y="43"/>
                    </a:lnTo>
                    <a:lnTo>
                      <a:pt x="697" y="41"/>
                    </a:lnTo>
                    <a:lnTo>
                      <a:pt x="696" y="40"/>
                    </a:lnTo>
                    <a:lnTo>
                      <a:pt x="698" y="40"/>
                    </a:lnTo>
                    <a:lnTo>
                      <a:pt x="700" y="40"/>
                    </a:lnTo>
                    <a:lnTo>
                      <a:pt x="701" y="41"/>
                    </a:lnTo>
                    <a:lnTo>
                      <a:pt x="701" y="43"/>
                    </a:lnTo>
                    <a:lnTo>
                      <a:pt x="703" y="43"/>
                    </a:lnTo>
                    <a:lnTo>
                      <a:pt x="705" y="43"/>
                    </a:lnTo>
                    <a:lnTo>
                      <a:pt x="709" y="43"/>
                    </a:lnTo>
                    <a:lnTo>
                      <a:pt x="714" y="43"/>
                    </a:lnTo>
                    <a:lnTo>
                      <a:pt x="710" y="36"/>
                    </a:lnTo>
                    <a:lnTo>
                      <a:pt x="709" y="34"/>
                    </a:lnTo>
                    <a:lnTo>
                      <a:pt x="708" y="32"/>
                    </a:lnTo>
                    <a:lnTo>
                      <a:pt x="710" y="32"/>
                    </a:lnTo>
                    <a:lnTo>
                      <a:pt x="713" y="32"/>
                    </a:lnTo>
                    <a:lnTo>
                      <a:pt x="711" y="30"/>
                    </a:lnTo>
                    <a:lnTo>
                      <a:pt x="711" y="29"/>
                    </a:lnTo>
                    <a:lnTo>
                      <a:pt x="713" y="29"/>
                    </a:lnTo>
                    <a:lnTo>
                      <a:pt x="715" y="29"/>
                    </a:lnTo>
                    <a:lnTo>
                      <a:pt x="716" y="30"/>
                    </a:lnTo>
                    <a:lnTo>
                      <a:pt x="717" y="32"/>
                    </a:lnTo>
                    <a:lnTo>
                      <a:pt x="719" y="32"/>
                    </a:lnTo>
                    <a:lnTo>
                      <a:pt x="721" y="32"/>
                    </a:lnTo>
                    <a:lnTo>
                      <a:pt x="720" y="30"/>
                    </a:lnTo>
                    <a:lnTo>
                      <a:pt x="719" y="29"/>
                    </a:lnTo>
                    <a:lnTo>
                      <a:pt x="717" y="29"/>
                    </a:lnTo>
                    <a:lnTo>
                      <a:pt x="715" y="29"/>
                    </a:lnTo>
                    <a:lnTo>
                      <a:pt x="715" y="27"/>
                    </a:lnTo>
                    <a:lnTo>
                      <a:pt x="714" y="25"/>
                    </a:lnTo>
                    <a:lnTo>
                      <a:pt x="716" y="25"/>
                    </a:lnTo>
                    <a:lnTo>
                      <a:pt x="718" y="25"/>
                    </a:lnTo>
                    <a:lnTo>
                      <a:pt x="717" y="24"/>
                    </a:lnTo>
                    <a:lnTo>
                      <a:pt x="716" y="22"/>
                    </a:lnTo>
                    <a:lnTo>
                      <a:pt x="718" y="22"/>
                    </a:lnTo>
                    <a:lnTo>
                      <a:pt x="720" y="22"/>
                    </a:lnTo>
                    <a:lnTo>
                      <a:pt x="722" y="22"/>
                    </a:lnTo>
                    <a:lnTo>
                      <a:pt x="724" y="22"/>
                    </a:lnTo>
                    <a:lnTo>
                      <a:pt x="726" y="22"/>
                    </a:lnTo>
                    <a:lnTo>
                      <a:pt x="729" y="22"/>
                    </a:lnTo>
                    <a:lnTo>
                      <a:pt x="727" y="20"/>
                    </a:lnTo>
                    <a:lnTo>
                      <a:pt x="726" y="17"/>
                    </a:lnTo>
                    <a:lnTo>
                      <a:pt x="729" y="17"/>
                    </a:lnTo>
                    <a:lnTo>
                      <a:pt x="731" y="17"/>
                    </a:lnTo>
                    <a:lnTo>
                      <a:pt x="730" y="16"/>
                    </a:lnTo>
                    <a:lnTo>
                      <a:pt x="729" y="14"/>
                    </a:lnTo>
                    <a:lnTo>
                      <a:pt x="731" y="14"/>
                    </a:lnTo>
                    <a:lnTo>
                      <a:pt x="733" y="14"/>
                    </a:lnTo>
                    <a:lnTo>
                      <a:pt x="732" y="12"/>
                    </a:lnTo>
                    <a:lnTo>
                      <a:pt x="731" y="11"/>
                    </a:lnTo>
                    <a:lnTo>
                      <a:pt x="730" y="7"/>
                    </a:lnTo>
                    <a:lnTo>
                      <a:pt x="726" y="0"/>
                    </a:lnTo>
                    <a:lnTo>
                      <a:pt x="734" y="0"/>
                    </a:lnTo>
                    <a:lnTo>
                      <a:pt x="735" y="1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2" y="4"/>
                    </a:lnTo>
                    <a:lnTo>
                      <a:pt x="733" y="6"/>
                    </a:lnTo>
                    <a:lnTo>
                      <a:pt x="733" y="7"/>
                    </a:lnTo>
                    <a:lnTo>
                      <a:pt x="735" y="7"/>
                    </a:lnTo>
                    <a:lnTo>
                      <a:pt x="737" y="7"/>
                    </a:lnTo>
                    <a:lnTo>
                      <a:pt x="738" y="9"/>
                    </a:lnTo>
                    <a:lnTo>
                      <a:pt x="739" y="10"/>
                    </a:lnTo>
                    <a:lnTo>
                      <a:pt x="741" y="10"/>
                    </a:lnTo>
                    <a:lnTo>
                      <a:pt x="743" y="10"/>
                    </a:lnTo>
                    <a:lnTo>
                      <a:pt x="747" y="10"/>
                    </a:lnTo>
                    <a:lnTo>
                      <a:pt x="749" y="10"/>
                    </a:lnTo>
                    <a:lnTo>
                      <a:pt x="751" y="10"/>
                    </a:lnTo>
                    <a:lnTo>
                      <a:pt x="752" y="12"/>
                    </a:lnTo>
                    <a:lnTo>
                      <a:pt x="753" y="13"/>
                    </a:lnTo>
                    <a:lnTo>
                      <a:pt x="755" y="13"/>
                    </a:lnTo>
                    <a:lnTo>
                      <a:pt x="756" y="13"/>
                    </a:lnTo>
                    <a:lnTo>
                      <a:pt x="758" y="13"/>
                    </a:lnTo>
                    <a:lnTo>
                      <a:pt x="760" y="13"/>
                    </a:lnTo>
                    <a:lnTo>
                      <a:pt x="762" y="15"/>
                    </a:lnTo>
                    <a:lnTo>
                      <a:pt x="763" y="16"/>
                    </a:lnTo>
                    <a:lnTo>
                      <a:pt x="765" y="16"/>
                    </a:lnTo>
                    <a:lnTo>
                      <a:pt x="766" y="16"/>
                    </a:lnTo>
                    <a:lnTo>
                      <a:pt x="767" y="18"/>
                    </a:lnTo>
                    <a:lnTo>
                      <a:pt x="768" y="21"/>
                    </a:lnTo>
                    <a:lnTo>
                      <a:pt x="770" y="21"/>
                    </a:lnTo>
                    <a:lnTo>
                      <a:pt x="772" y="20"/>
                    </a:lnTo>
                    <a:lnTo>
                      <a:pt x="771" y="18"/>
                    </a:lnTo>
                    <a:lnTo>
                      <a:pt x="770" y="16"/>
                    </a:lnTo>
                    <a:lnTo>
                      <a:pt x="772" y="16"/>
                    </a:lnTo>
                    <a:lnTo>
                      <a:pt x="774" y="16"/>
                    </a:lnTo>
                    <a:lnTo>
                      <a:pt x="772" y="13"/>
                    </a:lnTo>
                    <a:lnTo>
                      <a:pt x="772" y="11"/>
                    </a:lnTo>
                    <a:lnTo>
                      <a:pt x="771" y="9"/>
                    </a:lnTo>
                    <a:lnTo>
                      <a:pt x="769" y="9"/>
                    </a:lnTo>
                    <a:lnTo>
                      <a:pt x="767" y="9"/>
                    </a:lnTo>
                    <a:lnTo>
                      <a:pt x="766" y="8"/>
                    </a:lnTo>
                    <a:lnTo>
                      <a:pt x="766" y="6"/>
                    </a:lnTo>
                    <a:lnTo>
                      <a:pt x="764" y="6"/>
                    </a:lnTo>
                    <a:lnTo>
                      <a:pt x="762" y="6"/>
                    </a:lnTo>
                    <a:lnTo>
                      <a:pt x="760" y="5"/>
                    </a:lnTo>
                    <a:lnTo>
                      <a:pt x="759" y="3"/>
                    </a:lnTo>
                    <a:lnTo>
                      <a:pt x="762" y="3"/>
                    </a:lnTo>
                    <a:lnTo>
                      <a:pt x="764" y="3"/>
                    </a:lnTo>
                    <a:lnTo>
                      <a:pt x="765" y="4"/>
                    </a:lnTo>
                    <a:lnTo>
                      <a:pt x="766" y="6"/>
                    </a:lnTo>
                    <a:lnTo>
                      <a:pt x="767" y="6"/>
                    </a:lnTo>
                    <a:lnTo>
                      <a:pt x="769" y="6"/>
                    </a:lnTo>
                    <a:lnTo>
                      <a:pt x="770" y="8"/>
                    </a:lnTo>
                    <a:lnTo>
                      <a:pt x="771" y="9"/>
                    </a:lnTo>
                    <a:lnTo>
                      <a:pt x="773" y="9"/>
                    </a:lnTo>
                    <a:lnTo>
                      <a:pt x="775" y="9"/>
                    </a:lnTo>
                    <a:lnTo>
                      <a:pt x="776" y="11"/>
                    </a:lnTo>
                    <a:lnTo>
                      <a:pt x="776" y="12"/>
                    </a:lnTo>
                    <a:lnTo>
                      <a:pt x="777" y="14"/>
                    </a:lnTo>
                    <a:lnTo>
                      <a:pt x="779" y="16"/>
                    </a:lnTo>
                    <a:lnTo>
                      <a:pt x="776" y="16"/>
                    </a:lnTo>
                    <a:lnTo>
                      <a:pt x="774" y="16"/>
                    </a:lnTo>
                    <a:lnTo>
                      <a:pt x="775" y="18"/>
                    </a:lnTo>
                    <a:lnTo>
                      <a:pt x="776" y="20"/>
                    </a:lnTo>
                    <a:lnTo>
                      <a:pt x="777" y="24"/>
                    </a:lnTo>
                    <a:lnTo>
                      <a:pt x="780" y="27"/>
                    </a:lnTo>
                    <a:lnTo>
                      <a:pt x="777" y="27"/>
                    </a:lnTo>
                    <a:lnTo>
                      <a:pt x="775" y="27"/>
                    </a:lnTo>
                    <a:lnTo>
                      <a:pt x="775" y="28"/>
                    </a:lnTo>
                    <a:lnTo>
                      <a:pt x="776" y="29"/>
                    </a:lnTo>
                    <a:lnTo>
                      <a:pt x="776" y="30"/>
                    </a:lnTo>
                    <a:lnTo>
                      <a:pt x="776" y="30"/>
                    </a:lnTo>
                    <a:lnTo>
                      <a:pt x="775" y="31"/>
                    </a:lnTo>
                    <a:lnTo>
                      <a:pt x="773" y="31"/>
                    </a:lnTo>
                    <a:lnTo>
                      <a:pt x="772" y="29"/>
                    </a:lnTo>
                    <a:lnTo>
                      <a:pt x="771" y="27"/>
                    </a:lnTo>
                    <a:lnTo>
                      <a:pt x="769" y="27"/>
                    </a:lnTo>
                    <a:lnTo>
                      <a:pt x="767" y="27"/>
                    </a:lnTo>
                    <a:lnTo>
                      <a:pt x="767" y="26"/>
                    </a:lnTo>
                    <a:lnTo>
                      <a:pt x="766" y="24"/>
                    </a:lnTo>
                    <a:lnTo>
                      <a:pt x="768" y="24"/>
                    </a:lnTo>
                    <a:lnTo>
                      <a:pt x="770" y="24"/>
                    </a:lnTo>
                    <a:lnTo>
                      <a:pt x="769" y="22"/>
                    </a:lnTo>
                    <a:lnTo>
                      <a:pt x="768" y="21"/>
                    </a:lnTo>
                    <a:lnTo>
                      <a:pt x="766" y="21"/>
                    </a:lnTo>
                    <a:lnTo>
                      <a:pt x="764" y="21"/>
                    </a:lnTo>
                    <a:lnTo>
                      <a:pt x="763" y="18"/>
                    </a:lnTo>
                    <a:lnTo>
                      <a:pt x="763" y="16"/>
                    </a:lnTo>
                    <a:lnTo>
                      <a:pt x="760" y="16"/>
                    </a:lnTo>
                    <a:lnTo>
                      <a:pt x="758" y="17"/>
                    </a:lnTo>
                    <a:lnTo>
                      <a:pt x="759" y="18"/>
                    </a:lnTo>
                    <a:lnTo>
                      <a:pt x="760" y="21"/>
                    </a:lnTo>
                    <a:lnTo>
                      <a:pt x="760" y="23"/>
                    </a:lnTo>
                    <a:lnTo>
                      <a:pt x="762" y="24"/>
                    </a:lnTo>
                    <a:lnTo>
                      <a:pt x="759" y="24"/>
                    </a:lnTo>
                    <a:lnTo>
                      <a:pt x="757" y="24"/>
                    </a:lnTo>
                    <a:lnTo>
                      <a:pt x="758" y="26"/>
                    </a:lnTo>
                    <a:lnTo>
                      <a:pt x="759" y="28"/>
                    </a:lnTo>
                    <a:lnTo>
                      <a:pt x="760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29"/>
                    </a:lnTo>
                    <a:lnTo>
                      <a:pt x="755" y="28"/>
                    </a:lnTo>
                    <a:lnTo>
                      <a:pt x="754" y="26"/>
                    </a:lnTo>
                    <a:lnTo>
                      <a:pt x="754" y="24"/>
                    </a:lnTo>
                    <a:lnTo>
                      <a:pt x="753" y="23"/>
                    </a:lnTo>
                    <a:lnTo>
                      <a:pt x="752" y="21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5" y="18"/>
                    </a:lnTo>
                    <a:lnTo>
                      <a:pt x="754" y="17"/>
                    </a:lnTo>
                    <a:lnTo>
                      <a:pt x="752" y="17"/>
                    </a:lnTo>
                    <a:lnTo>
                      <a:pt x="750" y="17"/>
                    </a:lnTo>
                    <a:lnTo>
                      <a:pt x="751" y="20"/>
                    </a:lnTo>
                    <a:lnTo>
                      <a:pt x="752" y="21"/>
                    </a:lnTo>
                    <a:lnTo>
                      <a:pt x="750" y="21"/>
                    </a:lnTo>
                    <a:lnTo>
                      <a:pt x="748" y="21"/>
                    </a:lnTo>
                    <a:lnTo>
                      <a:pt x="746" y="21"/>
                    </a:lnTo>
                    <a:lnTo>
                      <a:pt x="743" y="21"/>
                    </a:lnTo>
                    <a:lnTo>
                      <a:pt x="743" y="20"/>
                    </a:lnTo>
                    <a:lnTo>
                      <a:pt x="742" y="17"/>
                    </a:lnTo>
                    <a:lnTo>
                      <a:pt x="740" y="14"/>
                    </a:lnTo>
                    <a:lnTo>
                      <a:pt x="738" y="14"/>
                    </a:lnTo>
                    <a:lnTo>
                      <a:pt x="737" y="14"/>
                    </a:lnTo>
                    <a:lnTo>
                      <a:pt x="735" y="14"/>
                    </a:lnTo>
                    <a:lnTo>
                      <a:pt x="733" y="14"/>
                    </a:lnTo>
                    <a:lnTo>
                      <a:pt x="734" y="16"/>
                    </a:lnTo>
                    <a:lnTo>
                      <a:pt x="734" y="17"/>
                    </a:lnTo>
                    <a:lnTo>
                      <a:pt x="732" y="17"/>
                    </a:lnTo>
                    <a:lnTo>
                      <a:pt x="731" y="17"/>
                    </a:lnTo>
                    <a:lnTo>
                      <a:pt x="731" y="20"/>
                    </a:lnTo>
                    <a:lnTo>
                      <a:pt x="732" y="22"/>
                    </a:lnTo>
                    <a:lnTo>
                      <a:pt x="734" y="22"/>
                    </a:lnTo>
                    <a:lnTo>
                      <a:pt x="736" y="22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1" y="23"/>
                    </a:lnTo>
                    <a:lnTo>
                      <a:pt x="741" y="25"/>
                    </a:lnTo>
                    <a:lnTo>
                      <a:pt x="739" y="25"/>
                    </a:lnTo>
                    <a:lnTo>
                      <a:pt x="738" y="25"/>
                    </a:lnTo>
                    <a:lnTo>
                      <a:pt x="738" y="27"/>
                    </a:lnTo>
                    <a:lnTo>
                      <a:pt x="739" y="28"/>
                    </a:lnTo>
                    <a:lnTo>
                      <a:pt x="737" y="28"/>
                    </a:lnTo>
                    <a:lnTo>
                      <a:pt x="735" y="28"/>
                    </a:lnTo>
                    <a:lnTo>
                      <a:pt x="735" y="27"/>
                    </a:lnTo>
                    <a:lnTo>
                      <a:pt x="734" y="25"/>
                    </a:lnTo>
                    <a:lnTo>
                      <a:pt x="732" y="25"/>
                    </a:lnTo>
                    <a:lnTo>
                      <a:pt x="730" y="25"/>
                    </a:lnTo>
                    <a:lnTo>
                      <a:pt x="727" y="25"/>
                    </a:lnTo>
                    <a:lnTo>
                      <a:pt x="725" y="25"/>
                    </a:lnTo>
                    <a:lnTo>
                      <a:pt x="723" y="25"/>
                    </a:lnTo>
                    <a:lnTo>
                      <a:pt x="721" y="25"/>
                    </a:lnTo>
                    <a:lnTo>
                      <a:pt x="722" y="27"/>
                    </a:lnTo>
                    <a:lnTo>
                      <a:pt x="723" y="29"/>
                    </a:lnTo>
                    <a:lnTo>
                      <a:pt x="725" y="29"/>
                    </a:lnTo>
                    <a:lnTo>
                      <a:pt x="727" y="28"/>
                    </a:lnTo>
                    <a:lnTo>
                      <a:pt x="727" y="30"/>
                    </a:lnTo>
                    <a:lnTo>
                      <a:pt x="729" y="32"/>
                    </a:lnTo>
                    <a:lnTo>
                      <a:pt x="731" y="32"/>
                    </a:lnTo>
                    <a:lnTo>
                      <a:pt x="733" y="32"/>
                    </a:lnTo>
                    <a:lnTo>
                      <a:pt x="734" y="33"/>
                    </a:lnTo>
                    <a:lnTo>
                      <a:pt x="734" y="36"/>
                    </a:lnTo>
                    <a:lnTo>
                      <a:pt x="736" y="36"/>
                    </a:lnTo>
                    <a:lnTo>
                      <a:pt x="738" y="36"/>
                    </a:lnTo>
                    <a:lnTo>
                      <a:pt x="740" y="36"/>
                    </a:lnTo>
                    <a:lnTo>
                      <a:pt x="742" y="36"/>
                    </a:lnTo>
                    <a:lnTo>
                      <a:pt x="744" y="36"/>
                    </a:lnTo>
                    <a:lnTo>
                      <a:pt x="747" y="36"/>
                    </a:lnTo>
                    <a:lnTo>
                      <a:pt x="746" y="33"/>
                    </a:lnTo>
                    <a:lnTo>
                      <a:pt x="744" y="31"/>
                    </a:lnTo>
                    <a:lnTo>
                      <a:pt x="747" y="31"/>
                    </a:lnTo>
                    <a:lnTo>
                      <a:pt x="749" y="31"/>
                    </a:lnTo>
                    <a:lnTo>
                      <a:pt x="750" y="33"/>
                    </a:lnTo>
                    <a:lnTo>
                      <a:pt x="751" y="36"/>
                    </a:lnTo>
                    <a:lnTo>
                      <a:pt x="753" y="36"/>
                    </a:lnTo>
                    <a:lnTo>
                      <a:pt x="754" y="36"/>
                    </a:lnTo>
                    <a:lnTo>
                      <a:pt x="755" y="37"/>
                    </a:lnTo>
                    <a:lnTo>
                      <a:pt x="756" y="39"/>
                    </a:lnTo>
                    <a:lnTo>
                      <a:pt x="758" y="39"/>
                    </a:lnTo>
                    <a:lnTo>
                      <a:pt x="760" y="39"/>
                    </a:lnTo>
                    <a:lnTo>
                      <a:pt x="762" y="40"/>
                    </a:lnTo>
                    <a:lnTo>
                      <a:pt x="762" y="42"/>
                    </a:lnTo>
                    <a:lnTo>
                      <a:pt x="763" y="44"/>
                    </a:lnTo>
                    <a:lnTo>
                      <a:pt x="764" y="45"/>
                    </a:lnTo>
                    <a:lnTo>
                      <a:pt x="766" y="45"/>
                    </a:lnTo>
                    <a:lnTo>
                      <a:pt x="768" y="45"/>
                    </a:lnTo>
                    <a:lnTo>
                      <a:pt x="768" y="47"/>
                    </a:lnTo>
                    <a:lnTo>
                      <a:pt x="769" y="49"/>
                    </a:lnTo>
                    <a:lnTo>
                      <a:pt x="767" y="49"/>
                    </a:lnTo>
                    <a:lnTo>
                      <a:pt x="765" y="49"/>
                    </a:lnTo>
                    <a:lnTo>
                      <a:pt x="766" y="50"/>
                    </a:lnTo>
                    <a:lnTo>
                      <a:pt x="767" y="53"/>
                    </a:lnTo>
                    <a:lnTo>
                      <a:pt x="765" y="53"/>
                    </a:lnTo>
                    <a:lnTo>
                      <a:pt x="763" y="53"/>
                    </a:lnTo>
                    <a:lnTo>
                      <a:pt x="764" y="55"/>
                    </a:lnTo>
                    <a:lnTo>
                      <a:pt x="764" y="56"/>
                    </a:lnTo>
                    <a:lnTo>
                      <a:pt x="762" y="56"/>
                    </a:lnTo>
                    <a:lnTo>
                      <a:pt x="759" y="57"/>
                    </a:lnTo>
                    <a:lnTo>
                      <a:pt x="758" y="57"/>
                    </a:lnTo>
                    <a:lnTo>
                      <a:pt x="756" y="57"/>
                    </a:lnTo>
                    <a:lnTo>
                      <a:pt x="756" y="58"/>
                    </a:lnTo>
                    <a:lnTo>
                      <a:pt x="757" y="60"/>
                    </a:lnTo>
                    <a:lnTo>
                      <a:pt x="758" y="62"/>
                    </a:lnTo>
                    <a:lnTo>
                      <a:pt x="759" y="63"/>
                    </a:lnTo>
                    <a:lnTo>
                      <a:pt x="757" y="63"/>
                    </a:lnTo>
                    <a:lnTo>
                      <a:pt x="755" y="63"/>
                    </a:lnTo>
                    <a:lnTo>
                      <a:pt x="754" y="62"/>
                    </a:lnTo>
                    <a:lnTo>
                      <a:pt x="753" y="60"/>
                    </a:lnTo>
                    <a:lnTo>
                      <a:pt x="753" y="58"/>
                    </a:lnTo>
                    <a:lnTo>
                      <a:pt x="752" y="57"/>
                    </a:lnTo>
                    <a:lnTo>
                      <a:pt x="750" y="57"/>
                    </a:lnTo>
                    <a:lnTo>
                      <a:pt x="748" y="57"/>
                    </a:lnTo>
                    <a:lnTo>
                      <a:pt x="749" y="58"/>
                    </a:lnTo>
                    <a:lnTo>
                      <a:pt x="750" y="60"/>
                    </a:lnTo>
                    <a:lnTo>
                      <a:pt x="748" y="60"/>
                    </a:lnTo>
                    <a:lnTo>
                      <a:pt x="746" y="60"/>
                    </a:lnTo>
                    <a:lnTo>
                      <a:pt x="746" y="62"/>
                    </a:lnTo>
                    <a:lnTo>
                      <a:pt x="747" y="64"/>
                    </a:lnTo>
                    <a:lnTo>
                      <a:pt x="744" y="64"/>
                    </a:lnTo>
                    <a:lnTo>
                      <a:pt x="742" y="64"/>
                    </a:lnTo>
                    <a:lnTo>
                      <a:pt x="742" y="62"/>
                    </a:lnTo>
                    <a:lnTo>
                      <a:pt x="741" y="60"/>
                    </a:lnTo>
                    <a:lnTo>
                      <a:pt x="743" y="60"/>
                    </a:lnTo>
                    <a:lnTo>
                      <a:pt x="746" y="60"/>
                    </a:lnTo>
                    <a:lnTo>
                      <a:pt x="744" y="58"/>
                    </a:lnTo>
                    <a:lnTo>
                      <a:pt x="743" y="57"/>
                    </a:lnTo>
                    <a:lnTo>
                      <a:pt x="741" y="57"/>
                    </a:lnTo>
                    <a:lnTo>
                      <a:pt x="739" y="57"/>
                    </a:lnTo>
                    <a:lnTo>
                      <a:pt x="739" y="55"/>
                    </a:lnTo>
                    <a:lnTo>
                      <a:pt x="738" y="54"/>
                    </a:lnTo>
                    <a:lnTo>
                      <a:pt x="737" y="51"/>
                    </a:lnTo>
                    <a:lnTo>
                      <a:pt x="737" y="49"/>
                    </a:lnTo>
                    <a:lnTo>
                      <a:pt x="737" y="49"/>
                    </a:lnTo>
                    <a:lnTo>
                      <a:pt x="738" y="49"/>
                    </a:lnTo>
                    <a:lnTo>
                      <a:pt x="740" y="49"/>
                    </a:lnTo>
                    <a:lnTo>
                      <a:pt x="740" y="49"/>
                    </a:lnTo>
                    <a:lnTo>
                      <a:pt x="742" y="49"/>
                    </a:lnTo>
                    <a:lnTo>
                      <a:pt x="744" y="49"/>
                    </a:lnTo>
                    <a:lnTo>
                      <a:pt x="744" y="47"/>
                    </a:lnTo>
                    <a:lnTo>
                      <a:pt x="743" y="46"/>
                    </a:lnTo>
                    <a:lnTo>
                      <a:pt x="741" y="46"/>
                    </a:lnTo>
                    <a:lnTo>
                      <a:pt x="739" y="46"/>
                    </a:lnTo>
                    <a:lnTo>
                      <a:pt x="738" y="44"/>
                    </a:lnTo>
                    <a:lnTo>
                      <a:pt x="737" y="43"/>
                    </a:lnTo>
                    <a:lnTo>
                      <a:pt x="737" y="41"/>
                    </a:lnTo>
                    <a:lnTo>
                      <a:pt x="736" y="39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1" y="36"/>
                    </a:lnTo>
                    <a:lnTo>
                      <a:pt x="730" y="33"/>
                    </a:lnTo>
                    <a:lnTo>
                      <a:pt x="729" y="32"/>
                    </a:lnTo>
                    <a:lnTo>
                      <a:pt x="726" y="32"/>
                    </a:lnTo>
                    <a:lnTo>
                      <a:pt x="724" y="32"/>
                    </a:lnTo>
                    <a:lnTo>
                      <a:pt x="725" y="33"/>
                    </a:lnTo>
                    <a:lnTo>
                      <a:pt x="726" y="36"/>
                    </a:lnTo>
                    <a:lnTo>
                      <a:pt x="729" y="36"/>
                    </a:lnTo>
                    <a:lnTo>
                      <a:pt x="731" y="36"/>
                    </a:lnTo>
                    <a:lnTo>
                      <a:pt x="732" y="38"/>
                    </a:lnTo>
                    <a:lnTo>
                      <a:pt x="732" y="39"/>
                    </a:lnTo>
                    <a:lnTo>
                      <a:pt x="733" y="41"/>
                    </a:lnTo>
                    <a:lnTo>
                      <a:pt x="734" y="43"/>
                    </a:lnTo>
                    <a:lnTo>
                      <a:pt x="732" y="43"/>
                    </a:lnTo>
                    <a:lnTo>
                      <a:pt x="730" y="43"/>
                    </a:lnTo>
                    <a:lnTo>
                      <a:pt x="729" y="43"/>
                    </a:lnTo>
                    <a:lnTo>
                      <a:pt x="727" y="43"/>
                    </a:lnTo>
                    <a:lnTo>
                      <a:pt x="726" y="43"/>
                    </a:lnTo>
                    <a:lnTo>
                      <a:pt x="725" y="43"/>
                    </a:lnTo>
                    <a:lnTo>
                      <a:pt x="726" y="44"/>
                    </a:lnTo>
                    <a:lnTo>
                      <a:pt x="726" y="46"/>
                    </a:lnTo>
                    <a:lnTo>
                      <a:pt x="727" y="48"/>
                    </a:lnTo>
                    <a:lnTo>
                      <a:pt x="729" y="49"/>
                    </a:lnTo>
                    <a:lnTo>
                      <a:pt x="731" y="49"/>
                    </a:lnTo>
                    <a:lnTo>
                      <a:pt x="733" y="49"/>
                    </a:lnTo>
                    <a:lnTo>
                      <a:pt x="734" y="51"/>
                    </a:lnTo>
                    <a:lnTo>
                      <a:pt x="734" y="54"/>
                    </a:lnTo>
                    <a:lnTo>
                      <a:pt x="735" y="55"/>
                    </a:lnTo>
                    <a:lnTo>
                      <a:pt x="736" y="57"/>
                    </a:lnTo>
                    <a:lnTo>
                      <a:pt x="737" y="60"/>
                    </a:lnTo>
                    <a:lnTo>
                      <a:pt x="738" y="62"/>
                    </a:lnTo>
                    <a:lnTo>
                      <a:pt x="739" y="64"/>
                    </a:lnTo>
                    <a:lnTo>
                      <a:pt x="737" y="64"/>
                    </a:lnTo>
                    <a:lnTo>
                      <a:pt x="735" y="64"/>
                    </a:lnTo>
                    <a:lnTo>
                      <a:pt x="735" y="65"/>
                    </a:lnTo>
                    <a:lnTo>
                      <a:pt x="736" y="67"/>
                    </a:lnTo>
                    <a:lnTo>
                      <a:pt x="737" y="70"/>
                    </a:lnTo>
                    <a:lnTo>
                      <a:pt x="738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1" y="71"/>
                    </a:lnTo>
                    <a:lnTo>
                      <a:pt x="741" y="70"/>
                    </a:lnTo>
                    <a:lnTo>
                      <a:pt x="740" y="67"/>
                    </a:lnTo>
                    <a:lnTo>
                      <a:pt x="740" y="67"/>
                    </a:lnTo>
                    <a:lnTo>
                      <a:pt x="742" y="67"/>
                    </a:lnTo>
                    <a:lnTo>
                      <a:pt x="744" y="67"/>
                    </a:lnTo>
                    <a:lnTo>
                      <a:pt x="746" y="70"/>
                    </a:lnTo>
                    <a:lnTo>
                      <a:pt x="746" y="71"/>
                    </a:lnTo>
                    <a:lnTo>
                      <a:pt x="748" y="71"/>
                    </a:lnTo>
                    <a:lnTo>
                      <a:pt x="750" y="71"/>
                    </a:lnTo>
                    <a:lnTo>
                      <a:pt x="751" y="73"/>
                    </a:lnTo>
                    <a:lnTo>
                      <a:pt x="752" y="75"/>
                    </a:lnTo>
                    <a:lnTo>
                      <a:pt x="750" y="75"/>
                    </a:lnTo>
                    <a:lnTo>
                      <a:pt x="748" y="75"/>
                    </a:lnTo>
                    <a:lnTo>
                      <a:pt x="751" y="81"/>
                    </a:lnTo>
                    <a:lnTo>
                      <a:pt x="747" y="81"/>
                    </a:lnTo>
                    <a:lnTo>
                      <a:pt x="744" y="81"/>
                    </a:lnTo>
                    <a:lnTo>
                      <a:pt x="742" y="81"/>
                    </a:lnTo>
                    <a:lnTo>
                      <a:pt x="741" y="80"/>
                    </a:lnTo>
                    <a:lnTo>
                      <a:pt x="741" y="78"/>
                    </a:lnTo>
                    <a:lnTo>
                      <a:pt x="739" y="78"/>
                    </a:lnTo>
                    <a:lnTo>
                      <a:pt x="737" y="78"/>
                    </a:lnTo>
                    <a:lnTo>
                      <a:pt x="736" y="76"/>
                    </a:lnTo>
                    <a:lnTo>
                      <a:pt x="735" y="75"/>
                    </a:lnTo>
                    <a:lnTo>
                      <a:pt x="735" y="73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7" y="75"/>
                    </a:lnTo>
                    <a:lnTo>
                      <a:pt x="727" y="76"/>
                    </a:lnTo>
                    <a:lnTo>
                      <a:pt x="729" y="78"/>
                    </a:lnTo>
                    <a:lnTo>
                      <a:pt x="730" y="80"/>
                    </a:lnTo>
                    <a:lnTo>
                      <a:pt x="731" y="81"/>
                    </a:lnTo>
                    <a:lnTo>
                      <a:pt x="733" y="82"/>
                    </a:lnTo>
                    <a:lnTo>
                      <a:pt x="734" y="81"/>
                    </a:lnTo>
                    <a:lnTo>
                      <a:pt x="734" y="81"/>
                    </a:lnTo>
                    <a:lnTo>
                      <a:pt x="734" y="80"/>
                    </a:lnTo>
                    <a:lnTo>
                      <a:pt x="733" y="79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78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40" y="81"/>
                    </a:lnTo>
                    <a:lnTo>
                      <a:pt x="742" y="81"/>
                    </a:lnTo>
                    <a:lnTo>
                      <a:pt x="744" y="86"/>
                    </a:lnTo>
                    <a:lnTo>
                      <a:pt x="744" y="87"/>
                    </a:lnTo>
                    <a:lnTo>
                      <a:pt x="746" y="89"/>
                    </a:lnTo>
                    <a:lnTo>
                      <a:pt x="743" y="89"/>
                    </a:lnTo>
                    <a:lnTo>
                      <a:pt x="741" y="89"/>
                    </a:lnTo>
                    <a:lnTo>
                      <a:pt x="742" y="91"/>
                    </a:lnTo>
                    <a:lnTo>
                      <a:pt x="743" y="92"/>
                    </a:lnTo>
                    <a:lnTo>
                      <a:pt x="735" y="93"/>
                    </a:lnTo>
                    <a:lnTo>
                      <a:pt x="734" y="89"/>
                    </a:lnTo>
                    <a:lnTo>
                      <a:pt x="733" y="87"/>
                    </a:lnTo>
                    <a:lnTo>
                      <a:pt x="732" y="86"/>
                    </a:lnTo>
                    <a:lnTo>
                      <a:pt x="730" y="86"/>
                    </a:lnTo>
                    <a:lnTo>
                      <a:pt x="727" y="86"/>
                    </a:lnTo>
                    <a:lnTo>
                      <a:pt x="727" y="83"/>
                    </a:lnTo>
                    <a:lnTo>
                      <a:pt x="726" y="82"/>
                    </a:lnTo>
                    <a:lnTo>
                      <a:pt x="725" y="80"/>
                    </a:lnTo>
                    <a:lnTo>
                      <a:pt x="724" y="78"/>
                    </a:lnTo>
                    <a:lnTo>
                      <a:pt x="723" y="78"/>
                    </a:lnTo>
                    <a:lnTo>
                      <a:pt x="721" y="78"/>
                    </a:lnTo>
                    <a:lnTo>
                      <a:pt x="722" y="82"/>
                    </a:lnTo>
                    <a:lnTo>
                      <a:pt x="723" y="83"/>
                    </a:lnTo>
                    <a:lnTo>
                      <a:pt x="724" y="86"/>
                    </a:lnTo>
                    <a:lnTo>
                      <a:pt x="724" y="88"/>
                    </a:lnTo>
                    <a:lnTo>
                      <a:pt x="725" y="89"/>
                    </a:lnTo>
                    <a:lnTo>
                      <a:pt x="727" y="89"/>
                    </a:lnTo>
                    <a:lnTo>
                      <a:pt x="730" y="89"/>
                    </a:lnTo>
                    <a:lnTo>
                      <a:pt x="730" y="91"/>
                    </a:lnTo>
                    <a:lnTo>
                      <a:pt x="731" y="93"/>
                    </a:lnTo>
                    <a:lnTo>
                      <a:pt x="733" y="93"/>
                    </a:lnTo>
                    <a:lnTo>
                      <a:pt x="735" y="93"/>
                    </a:lnTo>
                    <a:lnTo>
                      <a:pt x="736" y="94"/>
                    </a:lnTo>
                    <a:lnTo>
                      <a:pt x="736" y="96"/>
                    </a:lnTo>
                    <a:lnTo>
                      <a:pt x="737" y="98"/>
                    </a:lnTo>
                    <a:lnTo>
                      <a:pt x="738" y="99"/>
                    </a:lnTo>
                    <a:lnTo>
                      <a:pt x="736" y="99"/>
                    </a:lnTo>
                    <a:lnTo>
                      <a:pt x="734" y="99"/>
                    </a:lnTo>
                    <a:lnTo>
                      <a:pt x="735" y="101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0" y="104"/>
                    </a:lnTo>
                    <a:lnTo>
                      <a:pt x="727" y="104"/>
                    </a:lnTo>
                    <a:lnTo>
                      <a:pt x="729" y="105"/>
                    </a:lnTo>
                    <a:lnTo>
                      <a:pt x="729" y="107"/>
                    </a:lnTo>
                    <a:lnTo>
                      <a:pt x="730" y="109"/>
                    </a:lnTo>
                    <a:lnTo>
                      <a:pt x="731" y="111"/>
                    </a:lnTo>
                    <a:lnTo>
                      <a:pt x="729" y="111"/>
                    </a:lnTo>
                    <a:lnTo>
                      <a:pt x="726" y="111"/>
                    </a:lnTo>
                    <a:lnTo>
                      <a:pt x="727" y="112"/>
                    </a:lnTo>
                    <a:lnTo>
                      <a:pt x="727" y="114"/>
                    </a:lnTo>
                    <a:lnTo>
                      <a:pt x="726" y="114"/>
                    </a:lnTo>
                    <a:lnTo>
                      <a:pt x="724" y="114"/>
                    </a:lnTo>
                    <a:lnTo>
                      <a:pt x="724" y="116"/>
                    </a:lnTo>
                    <a:lnTo>
                      <a:pt x="725" y="117"/>
                    </a:lnTo>
                    <a:lnTo>
                      <a:pt x="723" y="117"/>
                    </a:lnTo>
                    <a:lnTo>
                      <a:pt x="721" y="117"/>
                    </a:lnTo>
                    <a:lnTo>
                      <a:pt x="719" y="117"/>
                    </a:lnTo>
                    <a:lnTo>
                      <a:pt x="718" y="117"/>
                    </a:lnTo>
                    <a:lnTo>
                      <a:pt x="718" y="120"/>
                    </a:lnTo>
                    <a:lnTo>
                      <a:pt x="719" y="122"/>
                    </a:lnTo>
                    <a:lnTo>
                      <a:pt x="720" y="123"/>
                    </a:lnTo>
                    <a:lnTo>
                      <a:pt x="720" y="125"/>
                    </a:lnTo>
                    <a:lnTo>
                      <a:pt x="718" y="125"/>
                    </a:lnTo>
                    <a:lnTo>
                      <a:pt x="716" y="125"/>
                    </a:lnTo>
                    <a:lnTo>
                      <a:pt x="717" y="127"/>
                    </a:lnTo>
                    <a:lnTo>
                      <a:pt x="718" y="128"/>
                    </a:lnTo>
                    <a:lnTo>
                      <a:pt x="716" y="128"/>
                    </a:lnTo>
                    <a:lnTo>
                      <a:pt x="714" y="128"/>
                    </a:lnTo>
                    <a:lnTo>
                      <a:pt x="715" y="130"/>
                    </a:lnTo>
                    <a:lnTo>
                      <a:pt x="715" y="132"/>
                    </a:lnTo>
                    <a:lnTo>
                      <a:pt x="713" y="132"/>
                    </a:lnTo>
                    <a:lnTo>
                      <a:pt x="711" y="132"/>
                    </a:lnTo>
                    <a:lnTo>
                      <a:pt x="711" y="133"/>
                    </a:lnTo>
                    <a:lnTo>
                      <a:pt x="713" y="135"/>
                    </a:lnTo>
                    <a:lnTo>
                      <a:pt x="710" y="135"/>
                    </a:lnTo>
                    <a:lnTo>
                      <a:pt x="708" y="135"/>
                    </a:lnTo>
                    <a:lnTo>
                      <a:pt x="709" y="138"/>
                    </a:lnTo>
                    <a:lnTo>
                      <a:pt x="709" y="139"/>
                    </a:lnTo>
                    <a:lnTo>
                      <a:pt x="708" y="139"/>
                    </a:lnTo>
                    <a:lnTo>
                      <a:pt x="706" y="139"/>
                    </a:lnTo>
                    <a:lnTo>
                      <a:pt x="706" y="141"/>
                    </a:lnTo>
                    <a:lnTo>
                      <a:pt x="707" y="143"/>
                    </a:lnTo>
                    <a:lnTo>
                      <a:pt x="705" y="143"/>
                    </a:lnTo>
                    <a:lnTo>
                      <a:pt x="703" y="143"/>
                    </a:lnTo>
                    <a:lnTo>
                      <a:pt x="703" y="141"/>
                    </a:lnTo>
                    <a:lnTo>
                      <a:pt x="702" y="139"/>
                    </a:lnTo>
                    <a:lnTo>
                      <a:pt x="700" y="139"/>
                    </a:lnTo>
                    <a:lnTo>
                      <a:pt x="698" y="139"/>
                    </a:lnTo>
                    <a:lnTo>
                      <a:pt x="699" y="141"/>
                    </a:lnTo>
                    <a:lnTo>
                      <a:pt x="699" y="142"/>
                    </a:lnTo>
                    <a:lnTo>
                      <a:pt x="701" y="142"/>
                    </a:lnTo>
                    <a:lnTo>
                      <a:pt x="703" y="143"/>
                    </a:lnTo>
                    <a:lnTo>
                      <a:pt x="704" y="144"/>
                    </a:lnTo>
                    <a:lnTo>
                      <a:pt x="705" y="146"/>
                    </a:lnTo>
                    <a:lnTo>
                      <a:pt x="703" y="146"/>
                    </a:lnTo>
                    <a:lnTo>
                      <a:pt x="701" y="146"/>
                    </a:lnTo>
                    <a:lnTo>
                      <a:pt x="701" y="147"/>
                    </a:lnTo>
                    <a:lnTo>
                      <a:pt x="702" y="149"/>
                    </a:lnTo>
                    <a:lnTo>
                      <a:pt x="703" y="151"/>
                    </a:lnTo>
                    <a:lnTo>
                      <a:pt x="703" y="154"/>
                    </a:lnTo>
                    <a:lnTo>
                      <a:pt x="702" y="154"/>
                    </a:lnTo>
                    <a:lnTo>
                      <a:pt x="700" y="154"/>
                    </a:lnTo>
                    <a:lnTo>
                      <a:pt x="698" y="153"/>
                    </a:lnTo>
                    <a:lnTo>
                      <a:pt x="696" y="153"/>
                    </a:lnTo>
                    <a:lnTo>
                      <a:pt x="696" y="155"/>
                    </a:lnTo>
                    <a:lnTo>
                      <a:pt x="697" y="157"/>
                    </a:lnTo>
                    <a:lnTo>
                      <a:pt x="698" y="159"/>
                    </a:lnTo>
                    <a:lnTo>
                      <a:pt x="699" y="160"/>
                    </a:lnTo>
                    <a:lnTo>
                      <a:pt x="697" y="160"/>
                    </a:lnTo>
                    <a:lnTo>
                      <a:pt x="694" y="160"/>
                    </a:lnTo>
                    <a:lnTo>
                      <a:pt x="692" y="160"/>
                    </a:lnTo>
                    <a:lnTo>
                      <a:pt x="690" y="160"/>
                    </a:lnTo>
                    <a:lnTo>
                      <a:pt x="691" y="162"/>
                    </a:lnTo>
                    <a:lnTo>
                      <a:pt x="691" y="163"/>
                    </a:lnTo>
                    <a:lnTo>
                      <a:pt x="692" y="165"/>
                    </a:lnTo>
                    <a:lnTo>
                      <a:pt x="693" y="167"/>
                    </a:lnTo>
                    <a:lnTo>
                      <a:pt x="691" y="167"/>
                    </a:lnTo>
                    <a:lnTo>
                      <a:pt x="689" y="167"/>
                    </a:lnTo>
                    <a:lnTo>
                      <a:pt x="690" y="170"/>
                    </a:lnTo>
                    <a:lnTo>
                      <a:pt x="690" y="171"/>
                    </a:lnTo>
                    <a:lnTo>
                      <a:pt x="688" y="171"/>
                    </a:lnTo>
                    <a:lnTo>
                      <a:pt x="686" y="171"/>
                    </a:lnTo>
                    <a:lnTo>
                      <a:pt x="687" y="173"/>
                    </a:lnTo>
                    <a:lnTo>
                      <a:pt x="688" y="175"/>
                    </a:lnTo>
                    <a:lnTo>
                      <a:pt x="686" y="174"/>
                    </a:lnTo>
                    <a:lnTo>
                      <a:pt x="684" y="174"/>
                    </a:lnTo>
                    <a:lnTo>
                      <a:pt x="685" y="176"/>
                    </a:lnTo>
                    <a:lnTo>
                      <a:pt x="685" y="178"/>
                    </a:lnTo>
                    <a:lnTo>
                      <a:pt x="683" y="178"/>
                    </a:lnTo>
                    <a:lnTo>
                      <a:pt x="682" y="178"/>
                    </a:lnTo>
                    <a:lnTo>
                      <a:pt x="682" y="179"/>
                    </a:lnTo>
                    <a:lnTo>
                      <a:pt x="683" y="181"/>
                    </a:lnTo>
                    <a:lnTo>
                      <a:pt x="681" y="181"/>
                    </a:lnTo>
                    <a:lnTo>
                      <a:pt x="679" y="181"/>
                    </a:lnTo>
                    <a:lnTo>
                      <a:pt x="680" y="183"/>
                    </a:lnTo>
                    <a:lnTo>
                      <a:pt x="680" y="184"/>
                    </a:lnTo>
                    <a:lnTo>
                      <a:pt x="679" y="184"/>
                    </a:lnTo>
                    <a:lnTo>
                      <a:pt x="676" y="184"/>
                    </a:lnTo>
                    <a:lnTo>
                      <a:pt x="676" y="187"/>
                    </a:lnTo>
                    <a:lnTo>
                      <a:pt x="677" y="189"/>
                    </a:lnTo>
                    <a:lnTo>
                      <a:pt x="675" y="189"/>
                    </a:lnTo>
                    <a:lnTo>
                      <a:pt x="673" y="189"/>
                    </a:lnTo>
                    <a:lnTo>
                      <a:pt x="674" y="190"/>
                    </a:lnTo>
                    <a:lnTo>
                      <a:pt x="675" y="192"/>
                    </a:lnTo>
                    <a:lnTo>
                      <a:pt x="673" y="192"/>
                    </a:lnTo>
                    <a:lnTo>
                      <a:pt x="671" y="192"/>
                    </a:lnTo>
                    <a:lnTo>
                      <a:pt x="671" y="194"/>
                    </a:lnTo>
                    <a:lnTo>
                      <a:pt x="672" y="195"/>
                    </a:lnTo>
                    <a:lnTo>
                      <a:pt x="670" y="195"/>
                    </a:lnTo>
                    <a:lnTo>
                      <a:pt x="668" y="195"/>
                    </a:lnTo>
                    <a:lnTo>
                      <a:pt x="669" y="197"/>
                    </a:lnTo>
                    <a:lnTo>
                      <a:pt x="669" y="199"/>
                    </a:lnTo>
                    <a:lnTo>
                      <a:pt x="668" y="199"/>
                    </a:lnTo>
                    <a:lnTo>
                      <a:pt x="666" y="198"/>
                    </a:lnTo>
                    <a:lnTo>
                      <a:pt x="664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57" y="198"/>
                    </a:lnTo>
                    <a:lnTo>
                      <a:pt x="656" y="196"/>
                    </a:lnTo>
                    <a:lnTo>
                      <a:pt x="656" y="195"/>
                    </a:lnTo>
                    <a:lnTo>
                      <a:pt x="654" y="195"/>
                    </a:lnTo>
                    <a:lnTo>
                      <a:pt x="652" y="194"/>
                    </a:lnTo>
                    <a:lnTo>
                      <a:pt x="651" y="193"/>
                    </a:lnTo>
                    <a:lnTo>
                      <a:pt x="651" y="191"/>
                    </a:lnTo>
                    <a:lnTo>
                      <a:pt x="649" y="191"/>
                    </a:lnTo>
                    <a:lnTo>
                      <a:pt x="647" y="191"/>
                    </a:lnTo>
                    <a:lnTo>
                      <a:pt x="648" y="193"/>
                    </a:lnTo>
                    <a:lnTo>
                      <a:pt x="648" y="194"/>
                    </a:lnTo>
                    <a:lnTo>
                      <a:pt x="650" y="194"/>
                    </a:lnTo>
                    <a:lnTo>
                      <a:pt x="652" y="194"/>
                    </a:lnTo>
                    <a:lnTo>
                      <a:pt x="653" y="196"/>
                    </a:lnTo>
                    <a:lnTo>
                      <a:pt x="653" y="198"/>
                    </a:lnTo>
                    <a:lnTo>
                      <a:pt x="655" y="198"/>
                    </a:lnTo>
                    <a:lnTo>
                      <a:pt x="657" y="198"/>
                    </a:lnTo>
                    <a:lnTo>
                      <a:pt x="658" y="200"/>
                    </a:lnTo>
                    <a:lnTo>
                      <a:pt x="658" y="201"/>
                    </a:lnTo>
                    <a:lnTo>
                      <a:pt x="656" y="201"/>
                    </a:lnTo>
                    <a:lnTo>
                      <a:pt x="655" y="201"/>
                    </a:lnTo>
                    <a:lnTo>
                      <a:pt x="655" y="204"/>
                    </a:lnTo>
                    <a:lnTo>
                      <a:pt x="656" y="206"/>
                    </a:lnTo>
                    <a:lnTo>
                      <a:pt x="658" y="206"/>
                    </a:lnTo>
                    <a:lnTo>
                      <a:pt x="660" y="206"/>
                    </a:lnTo>
                    <a:lnTo>
                      <a:pt x="660" y="208"/>
                    </a:lnTo>
                    <a:lnTo>
                      <a:pt x="661" y="209"/>
                    </a:lnTo>
                    <a:lnTo>
                      <a:pt x="659" y="209"/>
                    </a:lnTo>
                    <a:lnTo>
                      <a:pt x="657" y="209"/>
                    </a:lnTo>
                    <a:lnTo>
                      <a:pt x="658" y="211"/>
                    </a:lnTo>
                    <a:lnTo>
                      <a:pt x="658" y="212"/>
                    </a:lnTo>
                    <a:lnTo>
                      <a:pt x="657" y="213"/>
                    </a:lnTo>
                    <a:lnTo>
                      <a:pt x="655" y="212"/>
                    </a:lnTo>
                    <a:lnTo>
                      <a:pt x="653" y="212"/>
                    </a:lnTo>
                    <a:lnTo>
                      <a:pt x="651" y="212"/>
                    </a:lnTo>
                    <a:lnTo>
                      <a:pt x="651" y="214"/>
                    </a:lnTo>
                    <a:lnTo>
                      <a:pt x="652" y="216"/>
                    </a:lnTo>
                    <a:lnTo>
                      <a:pt x="653" y="217"/>
                    </a:lnTo>
                    <a:lnTo>
                      <a:pt x="653" y="220"/>
                    </a:lnTo>
                    <a:lnTo>
                      <a:pt x="651" y="220"/>
                    </a:lnTo>
                    <a:lnTo>
                      <a:pt x="650" y="220"/>
                    </a:lnTo>
                    <a:lnTo>
                      <a:pt x="650" y="222"/>
                    </a:lnTo>
                    <a:lnTo>
                      <a:pt x="651" y="223"/>
                    </a:lnTo>
                    <a:lnTo>
                      <a:pt x="649" y="223"/>
                    </a:lnTo>
                    <a:lnTo>
                      <a:pt x="647" y="223"/>
                    </a:lnTo>
                    <a:lnTo>
                      <a:pt x="648" y="225"/>
                    </a:lnTo>
                    <a:lnTo>
                      <a:pt x="648" y="226"/>
                    </a:lnTo>
                    <a:lnTo>
                      <a:pt x="646" y="226"/>
                    </a:lnTo>
                    <a:lnTo>
                      <a:pt x="643" y="226"/>
                    </a:lnTo>
                    <a:lnTo>
                      <a:pt x="644" y="228"/>
                    </a:lnTo>
                    <a:lnTo>
                      <a:pt x="646" y="230"/>
                    </a:lnTo>
                    <a:lnTo>
                      <a:pt x="643" y="230"/>
                    </a:lnTo>
                    <a:lnTo>
                      <a:pt x="641" y="229"/>
                    </a:lnTo>
                    <a:lnTo>
                      <a:pt x="642" y="231"/>
                    </a:lnTo>
                    <a:lnTo>
                      <a:pt x="642" y="233"/>
                    </a:lnTo>
                    <a:lnTo>
                      <a:pt x="640" y="233"/>
                    </a:lnTo>
                    <a:lnTo>
                      <a:pt x="638" y="233"/>
                    </a:lnTo>
                    <a:lnTo>
                      <a:pt x="639" y="234"/>
                    </a:lnTo>
                    <a:lnTo>
                      <a:pt x="640" y="237"/>
                    </a:lnTo>
                    <a:lnTo>
                      <a:pt x="638" y="237"/>
                    </a:lnTo>
                    <a:lnTo>
                      <a:pt x="636" y="237"/>
                    </a:lnTo>
                    <a:lnTo>
                      <a:pt x="635" y="234"/>
                    </a:lnTo>
                    <a:lnTo>
                      <a:pt x="635" y="233"/>
                    </a:lnTo>
                    <a:lnTo>
                      <a:pt x="633" y="232"/>
                    </a:lnTo>
                    <a:lnTo>
                      <a:pt x="631" y="232"/>
                    </a:lnTo>
                    <a:lnTo>
                      <a:pt x="631" y="234"/>
                    </a:lnTo>
                    <a:lnTo>
                      <a:pt x="632" y="237"/>
                    </a:lnTo>
                    <a:lnTo>
                      <a:pt x="634" y="237"/>
                    </a:lnTo>
                    <a:lnTo>
                      <a:pt x="636" y="237"/>
                    </a:lnTo>
                    <a:lnTo>
                      <a:pt x="637" y="239"/>
                    </a:lnTo>
                    <a:lnTo>
                      <a:pt x="637" y="240"/>
                    </a:lnTo>
                    <a:lnTo>
                      <a:pt x="635" y="240"/>
                    </a:lnTo>
                    <a:lnTo>
                      <a:pt x="633" y="240"/>
                    </a:lnTo>
                    <a:lnTo>
                      <a:pt x="634" y="242"/>
                    </a:lnTo>
                    <a:lnTo>
                      <a:pt x="635" y="244"/>
                    </a:lnTo>
                    <a:lnTo>
                      <a:pt x="635" y="245"/>
                    </a:lnTo>
                    <a:lnTo>
                      <a:pt x="636" y="247"/>
                    </a:lnTo>
                    <a:lnTo>
                      <a:pt x="634" y="247"/>
                    </a:lnTo>
                    <a:lnTo>
                      <a:pt x="632" y="247"/>
                    </a:lnTo>
                    <a:lnTo>
                      <a:pt x="630" y="247"/>
                    </a:lnTo>
                    <a:lnTo>
                      <a:pt x="627" y="247"/>
                    </a:lnTo>
                    <a:lnTo>
                      <a:pt x="629" y="248"/>
                    </a:lnTo>
                    <a:lnTo>
                      <a:pt x="630" y="250"/>
                    </a:lnTo>
                    <a:lnTo>
                      <a:pt x="630" y="252"/>
                    </a:lnTo>
                    <a:lnTo>
                      <a:pt x="631" y="255"/>
                    </a:lnTo>
                    <a:lnTo>
                      <a:pt x="629" y="254"/>
                    </a:lnTo>
                    <a:lnTo>
                      <a:pt x="626" y="254"/>
                    </a:lnTo>
                    <a:lnTo>
                      <a:pt x="627" y="256"/>
                    </a:lnTo>
                    <a:lnTo>
                      <a:pt x="627" y="258"/>
                    </a:lnTo>
                    <a:lnTo>
                      <a:pt x="625" y="258"/>
                    </a:lnTo>
                    <a:lnTo>
                      <a:pt x="624" y="258"/>
                    </a:lnTo>
                    <a:lnTo>
                      <a:pt x="622" y="257"/>
                    </a:lnTo>
                    <a:lnTo>
                      <a:pt x="620" y="257"/>
                    </a:lnTo>
                    <a:lnTo>
                      <a:pt x="620" y="259"/>
                    </a:lnTo>
                    <a:lnTo>
                      <a:pt x="621" y="261"/>
                    </a:lnTo>
                    <a:lnTo>
                      <a:pt x="619" y="261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3" y="260"/>
                    </a:lnTo>
                    <a:lnTo>
                      <a:pt x="614" y="262"/>
                    </a:lnTo>
                    <a:lnTo>
                      <a:pt x="615" y="264"/>
                    </a:lnTo>
                    <a:lnTo>
                      <a:pt x="617" y="264"/>
                    </a:lnTo>
                    <a:lnTo>
                      <a:pt x="618" y="264"/>
                    </a:lnTo>
                    <a:lnTo>
                      <a:pt x="619" y="266"/>
                    </a:lnTo>
                    <a:lnTo>
                      <a:pt x="620" y="267"/>
                    </a:lnTo>
                    <a:lnTo>
                      <a:pt x="618" y="267"/>
                    </a:lnTo>
                    <a:lnTo>
                      <a:pt x="616" y="267"/>
                    </a:lnTo>
                    <a:lnTo>
                      <a:pt x="616" y="270"/>
                    </a:lnTo>
                    <a:lnTo>
                      <a:pt x="617" y="272"/>
                    </a:lnTo>
                    <a:lnTo>
                      <a:pt x="615" y="272"/>
                    </a:lnTo>
                    <a:lnTo>
                      <a:pt x="613" y="271"/>
                    </a:lnTo>
                    <a:lnTo>
                      <a:pt x="610" y="271"/>
                    </a:lnTo>
                    <a:lnTo>
                      <a:pt x="608" y="271"/>
                    </a:lnTo>
                    <a:lnTo>
                      <a:pt x="609" y="273"/>
                    </a:lnTo>
                    <a:lnTo>
                      <a:pt x="610" y="274"/>
                    </a:lnTo>
                    <a:lnTo>
                      <a:pt x="610" y="276"/>
                    </a:lnTo>
                    <a:lnTo>
                      <a:pt x="611" y="278"/>
                    </a:lnTo>
                    <a:lnTo>
                      <a:pt x="609" y="278"/>
                    </a:lnTo>
                    <a:lnTo>
                      <a:pt x="607" y="278"/>
                    </a:lnTo>
                    <a:lnTo>
                      <a:pt x="608" y="279"/>
                    </a:lnTo>
                    <a:lnTo>
                      <a:pt x="608" y="281"/>
                    </a:lnTo>
                    <a:lnTo>
                      <a:pt x="606" y="281"/>
                    </a:lnTo>
                    <a:lnTo>
                      <a:pt x="604" y="281"/>
                    </a:lnTo>
                    <a:lnTo>
                      <a:pt x="605" y="283"/>
                    </a:lnTo>
                    <a:lnTo>
                      <a:pt x="606" y="284"/>
                    </a:lnTo>
                    <a:lnTo>
                      <a:pt x="604" y="284"/>
                    </a:lnTo>
                    <a:lnTo>
                      <a:pt x="602" y="284"/>
                    </a:lnTo>
                    <a:lnTo>
                      <a:pt x="601" y="282"/>
                    </a:lnTo>
                    <a:lnTo>
                      <a:pt x="601" y="281"/>
                    </a:lnTo>
                    <a:lnTo>
                      <a:pt x="599" y="280"/>
                    </a:lnTo>
                    <a:lnTo>
                      <a:pt x="597" y="280"/>
                    </a:lnTo>
                    <a:lnTo>
                      <a:pt x="597" y="282"/>
                    </a:lnTo>
                    <a:lnTo>
                      <a:pt x="598" y="284"/>
                    </a:lnTo>
                    <a:lnTo>
                      <a:pt x="599" y="284"/>
                    </a:lnTo>
                    <a:lnTo>
                      <a:pt x="600" y="284"/>
                    </a:lnTo>
                    <a:lnTo>
                      <a:pt x="601" y="284"/>
                    </a:lnTo>
                    <a:lnTo>
                      <a:pt x="602" y="284"/>
                    </a:lnTo>
                    <a:lnTo>
                      <a:pt x="603" y="287"/>
                    </a:lnTo>
                    <a:lnTo>
                      <a:pt x="603" y="288"/>
                    </a:lnTo>
                    <a:lnTo>
                      <a:pt x="601" y="288"/>
                    </a:lnTo>
                    <a:lnTo>
                      <a:pt x="599" y="288"/>
                    </a:lnTo>
                    <a:lnTo>
                      <a:pt x="600" y="290"/>
                    </a:lnTo>
                    <a:lnTo>
                      <a:pt x="600" y="292"/>
                    </a:lnTo>
                    <a:lnTo>
                      <a:pt x="599" y="291"/>
                    </a:lnTo>
                    <a:lnTo>
                      <a:pt x="597" y="291"/>
                    </a:lnTo>
                    <a:lnTo>
                      <a:pt x="597" y="293"/>
                    </a:lnTo>
                    <a:lnTo>
                      <a:pt x="598" y="295"/>
                    </a:lnTo>
                    <a:lnTo>
                      <a:pt x="596" y="295"/>
                    </a:lnTo>
                    <a:lnTo>
                      <a:pt x="593" y="294"/>
                    </a:lnTo>
                    <a:lnTo>
                      <a:pt x="594" y="296"/>
                    </a:lnTo>
                    <a:lnTo>
                      <a:pt x="594" y="298"/>
                    </a:lnTo>
                    <a:lnTo>
                      <a:pt x="596" y="300"/>
                    </a:lnTo>
                    <a:lnTo>
                      <a:pt x="596" y="301"/>
                    </a:lnTo>
                    <a:lnTo>
                      <a:pt x="594" y="301"/>
                    </a:lnTo>
                    <a:lnTo>
                      <a:pt x="592" y="301"/>
                    </a:lnTo>
                    <a:lnTo>
                      <a:pt x="592" y="304"/>
                    </a:lnTo>
                    <a:lnTo>
                      <a:pt x="593" y="306"/>
                    </a:lnTo>
                    <a:lnTo>
                      <a:pt x="591" y="306"/>
                    </a:lnTo>
                    <a:lnTo>
                      <a:pt x="589" y="305"/>
                    </a:lnTo>
                    <a:lnTo>
                      <a:pt x="587" y="305"/>
                    </a:lnTo>
                    <a:lnTo>
                      <a:pt x="585" y="305"/>
                    </a:lnTo>
                    <a:lnTo>
                      <a:pt x="586" y="307"/>
                    </a:lnTo>
                    <a:lnTo>
                      <a:pt x="587" y="308"/>
                    </a:lnTo>
                    <a:lnTo>
                      <a:pt x="587" y="310"/>
                    </a:lnTo>
                    <a:lnTo>
                      <a:pt x="588" y="312"/>
                    </a:lnTo>
                    <a:lnTo>
                      <a:pt x="586" y="312"/>
                    </a:lnTo>
                    <a:lnTo>
                      <a:pt x="584" y="312"/>
                    </a:lnTo>
                    <a:lnTo>
                      <a:pt x="585" y="313"/>
                    </a:lnTo>
                    <a:lnTo>
                      <a:pt x="585" y="315"/>
                    </a:lnTo>
                    <a:lnTo>
                      <a:pt x="583" y="315"/>
                    </a:lnTo>
                    <a:lnTo>
                      <a:pt x="581" y="315"/>
                    </a:lnTo>
                    <a:lnTo>
                      <a:pt x="582" y="316"/>
                    </a:lnTo>
                    <a:lnTo>
                      <a:pt x="583" y="318"/>
                    </a:lnTo>
                    <a:lnTo>
                      <a:pt x="581" y="318"/>
                    </a:lnTo>
                    <a:lnTo>
                      <a:pt x="578" y="318"/>
                    </a:lnTo>
                    <a:lnTo>
                      <a:pt x="578" y="321"/>
                    </a:lnTo>
                    <a:lnTo>
                      <a:pt x="580" y="322"/>
                    </a:lnTo>
                    <a:lnTo>
                      <a:pt x="577" y="322"/>
                    </a:lnTo>
                    <a:lnTo>
                      <a:pt x="575" y="322"/>
                    </a:lnTo>
                    <a:lnTo>
                      <a:pt x="576" y="324"/>
                    </a:lnTo>
                    <a:lnTo>
                      <a:pt x="576" y="326"/>
                    </a:lnTo>
                    <a:lnTo>
                      <a:pt x="574" y="325"/>
                    </a:lnTo>
                    <a:lnTo>
                      <a:pt x="573" y="325"/>
                    </a:lnTo>
                    <a:lnTo>
                      <a:pt x="573" y="327"/>
                    </a:lnTo>
                    <a:lnTo>
                      <a:pt x="574" y="329"/>
                    </a:lnTo>
                    <a:lnTo>
                      <a:pt x="572" y="329"/>
                    </a:lnTo>
                    <a:lnTo>
                      <a:pt x="570" y="328"/>
                    </a:lnTo>
                    <a:lnTo>
                      <a:pt x="571" y="330"/>
                    </a:lnTo>
                    <a:lnTo>
                      <a:pt x="571" y="332"/>
                    </a:lnTo>
                    <a:lnTo>
                      <a:pt x="569" y="332"/>
                    </a:lnTo>
                    <a:lnTo>
                      <a:pt x="567" y="332"/>
                    </a:lnTo>
                    <a:lnTo>
                      <a:pt x="568" y="333"/>
                    </a:lnTo>
                    <a:lnTo>
                      <a:pt x="569" y="335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7"/>
                    </a:lnTo>
                    <a:lnTo>
                      <a:pt x="566" y="339"/>
                    </a:lnTo>
                    <a:lnTo>
                      <a:pt x="564" y="339"/>
                    </a:lnTo>
                    <a:lnTo>
                      <a:pt x="561" y="339"/>
                    </a:lnTo>
                    <a:lnTo>
                      <a:pt x="563" y="341"/>
                    </a:lnTo>
                    <a:lnTo>
                      <a:pt x="563" y="342"/>
                    </a:lnTo>
                    <a:lnTo>
                      <a:pt x="560" y="342"/>
                    </a:lnTo>
                    <a:lnTo>
                      <a:pt x="558" y="342"/>
                    </a:lnTo>
                    <a:lnTo>
                      <a:pt x="558" y="340"/>
                    </a:lnTo>
                    <a:lnTo>
                      <a:pt x="557" y="338"/>
                    </a:lnTo>
                    <a:lnTo>
                      <a:pt x="555" y="338"/>
                    </a:lnTo>
                    <a:lnTo>
                      <a:pt x="554" y="338"/>
                    </a:lnTo>
                    <a:lnTo>
                      <a:pt x="554" y="340"/>
                    </a:lnTo>
                    <a:lnTo>
                      <a:pt x="555" y="342"/>
                    </a:lnTo>
                    <a:lnTo>
                      <a:pt x="557" y="342"/>
                    </a:lnTo>
                    <a:lnTo>
                      <a:pt x="558" y="342"/>
                    </a:lnTo>
                    <a:lnTo>
                      <a:pt x="559" y="344"/>
                    </a:lnTo>
                    <a:lnTo>
                      <a:pt x="560" y="345"/>
                    </a:lnTo>
                    <a:lnTo>
                      <a:pt x="558" y="345"/>
                    </a:lnTo>
                    <a:lnTo>
                      <a:pt x="556" y="345"/>
                    </a:lnTo>
                    <a:lnTo>
                      <a:pt x="556" y="347"/>
                    </a:lnTo>
                    <a:lnTo>
                      <a:pt x="557" y="348"/>
                    </a:lnTo>
                    <a:lnTo>
                      <a:pt x="558" y="350"/>
                    </a:lnTo>
                    <a:lnTo>
                      <a:pt x="558" y="352"/>
                    </a:lnTo>
                    <a:lnTo>
                      <a:pt x="556" y="352"/>
                    </a:lnTo>
                    <a:lnTo>
                      <a:pt x="554" y="352"/>
                    </a:lnTo>
                    <a:lnTo>
                      <a:pt x="552" y="351"/>
                    </a:lnTo>
                    <a:lnTo>
                      <a:pt x="551" y="351"/>
                    </a:lnTo>
                    <a:lnTo>
                      <a:pt x="551" y="354"/>
                    </a:lnTo>
                    <a:lnTo>
                      <a:pt x="552" y="356"/>
                    </a:lnTo>
                    <a:lnTo>
                      <a:pt x="552" y="358"/>
                    </a:lnTo>
                    <a:lnTo>
                      <a:pt x="553" y="359"/>
                    </a:lnTo>
                    <a:lnTo>
                      <a:pt x="551" y="359"/>
                    </a:lnTo>
                    <a:lnTo>
                      <a:pt x="549" y="359"/>
                    </a:lnTo>
                    <a:lnTo>
                      <a:pt x="550" y="361"/>
                    </a:lnTo>
                    <a:lnTo>
                      <a:pt x="550" y="362"/>
                    </a:lnTo>
                    <a:lnTo>
                      <a:pt x="548" y="362"/>
                    </a:lnTo>
                    <a:lnTo>
                      <a:pt x="546" y="362"/>
                    </a:lnTo>
                    <a:lnTo>
                      <a:pt x="547" y="364"/>
                    </a:lnTo>
                    <a:lnTo>
                      <a:pt x="548" y="365"/>
                    </a:lnTo>
                    <a:lnTo>
                      <a:pt x="546" y="365"/>
                    </a:lnTo>
                    <a:lnTo>
                      <a:pt x="543" y="365"/>
                    </a:lnTo>
                    <a:lnTo>
                      <a:pt x="543" y="367"/>
                    </a:lnTo>
                    <a:lnTo>
                      <a:pt x="544" y="369"/>
                    </a:lnTo>
                    <a:lnTo>
                      <a:pt x="542" y="368"/>
                    </a:lnTo>
                    <a:lnTo>
                      <a:pt x="540" y="368"/>
                    </a:lnTo>
                    <a:lnTo>
                      <a:pt x="541" y="371"/>
                    </a:lnTo>
                    <a:lnTo>
                      <a:pt x="541" y="373"/>
                    </a:lnTo>
                    <a:lnTo>
                      <a:pt x="540" y="373"/>
                    </a:lnTo>
                    <a:lnTo>
                      <a:pt x="538" y="372"/>
                    </a:lnTo>
                    <a:lnTo>
                      <a:pt x="538" y="374"/>
                    </a:lnTo>
                    <a:lnTo>
                      <a:pt x="539" y="376"/>
                    </a:lnTo>
                    <a:lnTo>
                      <a:pt x="537" y="376"/>
                    </a:lnTo>
                    <a:lnTo>
                      <a:pt x="535" y="376"/>
                    </a:lnTo>
                    <a:lnTo>
                      <a:pt x="533" y="375"/>
                    </a:lnTo>
                    <a:lnTo>
                      <a:pt x="531" y="375"/>
                    </a:lnTo>
                    <a:lnTo>
                      <a:pt x="532" y="377"/>
                    </a:lnTo>
                    <a:lnTo>
                      <a:pt x="532" y="379"/>
                    </a:lnTo>
                    <a:lnTo>
                      <a:pt x="533" y="380"/>
                    </a:lnTo>
                    <a:lnTo>
                      <a:pt x="533" y="382"/>
                    </a:lnTo>
                    <a:lnTo>
                      <a:pt x="532" y="382"/>
                    </a:lnTo>
                    <a:lnTo>
                      <a:pt x="530" y="382"/>
                    </a:lnTo>
                    <a:lnTo>
                      <a:pt x="528" y="380"/>
                    </a:lnTo>
                    <a:lnTo>
                      <a:pt x="528" y="378"/>
                    </a:lnTo>
                    <a:lnTo>
                      <a:pt x="526" y="378"/>
                    </a:lnTo>
                    <a:lnTo>
                      <a:pt x="524" y="378"/>
                    </a:lnTo>
                    <a:lnTo>
                      <a:pt x="524" y="380"/>
                    </a:lnTo>
                    <a:lnTo>
                      <a:pt x="525" y="381"/>
                    </a:lnTo>
                    <a:lnTo>
                      <a:pt x="527" y="382"/>
                    </a:lnTo>
                    <a:lnTo>
                      <a:pt x="530" y="382"/>
                    </a:lnTo>
                    <a:lnTo>
                      <a:pt x="530" y="384"/>
                    </a:lnTo>
                    <a:lnTo>
                      <a:pt x="531" y="385"/>
                    </a:lnTo>
                    <a:lnTo>
                      <a:pt x="528" y="385"/>
                    </a:lnTo>
                    <a:lnTo>
                      <a:pt x="526" y="385"/>
                    </a:lnTo>
                    <a:lnTo>
                      <a:pt x="527" y="388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3" y="389"/>
                    </a:lnTo>
                    <a:lnTo>
                      <a:pt x="524" y="391"/>
                    </a:lnTo>
                    <a:lnTo>
                      <a:pt x="525" y="392"/>
                    </a:lnTo>
                    <a:lnTo>
                      <a:pt x="523" y="392"/>
                    </a:lnTo>
                    <a:lnTo>
                      <a:pt x="521" y="392"/>
                    </a:lnTo>
                    <a:lnTo>
                      <a:pt x="521" y="394"/>
                    </a:lnTo>
                    <a:lnTo>
                      <a:pt x="522" y="396"/>
                    </a:lnTo>
                    <a:lnTo>
                      <a:pt x="520" y="395"/>
                    </a:lnTo>
                    <a:lnTo>
                      <a:pt x="518" y="395"/>
                    </a:lnTo>
                    <a:lnTo>
                      <a:pt x="518" y="394"/>
                    </a:lnTo>
                    <a:lnTo>
                      <a:pt x="517" y="392"/>
                    </a:lnTo>
                    <a:lnTo>
                      <a:pt x="519" y="392"/>
                    </a:lnTo>
                    <a:lnTo>
                      <a:pt x="521" y="392"/>
                    </a:lnTo>
                    <a:lnTo>
                      <a:pt x="520" y="390"/>
                    </a:lnTo>
                    <a:lnTo>
                      <a:pt x="520" y="389"/>
                    </a:lnTo>
                    <a:lnTo>
                      <a:pt x="519" y="387"/>
                    </a:lnTo>
                    <a:lnTo>
                      <a:pt x="519" y="384"/>
                    </a:lnTo>
                    <a:lnTo>
                      <a:pt x="517" y="384"/>
                    </a:lnTo>
                    <a:lnTo>
                      <a:pt x="515" y="384"/>
                    </a:lnTo>
                    <a:lnTo>
                      <a:pt x="514" y="382"/>
                    </a:lnTo>
                    <a:lnTo>
                      <a:pt x="514" y="380"/>
                    </a:lnTo>
                    <a:lnTo>
                      <a:pt x="511" y="380"/>
                    </a:lnTo>
                    <a:lnTo>
                      <a:pt x="509" y="380"/>
                    </a:lnTo>
                    <a:lnTo>
                      <a:pt x="510" y="382"/>
                    </a:lnTo>
                    <a:lnTo>
                      <a:pt x="510" y="383"/>
                    </a:lnTo>
                    <a:lnTo>
                      <a:pt x="511" y="385"/>
                    </a:lnTo>
                    <a:lnTo>
                      <a:pt x="511" y="388"/>
                    </a:lnTo>
                    <a:lnTo>
                      <a:pt x="509" y="388"/>
                    </a:lnTo>
                    <a:lnTo>
                      <a:pt x="507" y="388"/>
                    </a:lnTo>
                    <a:lnTo>
                      <a:pt x="508" y="389"/>
                    </a:lnTo>
                    <a:lnTo>
                      <a:pt x="509" y="391"/>
                    </a:lnTo>
                    <a:lnTo>
                      <a:pt x="509" y="393"/>
                    </a:lnTo>
                    <a:lnTo>
                      <a:pt x="510" y="394"/>
                    </a:lnTo>
                    <a:lnTo>
                      <a:pt x="510" y="396"/>
                    </a:lnTo>
                    <a:lnTo>
                      <a:pt x="511" y="398"/>
                    </a:lnTo>
                    <a:lnTo>
                      <a:pt x="514" y="398"/>
                    </a:lnTo>
                    <a:lnTo>
                      <a:pt x="516" y="398"/>
                    </a:lnTo>
                    <a:lnTo>
                      <a:pt x="516" y="400"/>
                    </a:lnTo>
                    <a:lnTo>
                      <a:pt x="517" y="402"/>
                    </a:lnTo>
                    <a:lnTo>
                      <a:pt x="515" y="402"/>
                    </a:lnTo>
                    <a:lnTo>
                      <a:pt x="513" y="401"/>
                    </a:lnTo>
                    <a:lnTo>
                      <a:pt x="513" y="404"/>
                    </a:lnTo>
                    <a:lnTo>
                      <a:pt x="514" y="406"/>
                    </a:lnTo>
                    <a:lnTo>
                      <a:pt x="511" y="406"/>
                    </a:lnTo>
                    <a:lnTo>
                      <a:pt x="509" y="405"/>
                    </a:lnTo>
                    <a:lnTo>
                      <a:pt x="510" y="407"/>
                    </a:lnTo>
                    <a:lnTo>
                      <a:pt x="510" y="409"/>
                    </a:lnTo>
                    <a:lnTo>
                      <a:pt x="508" y="409"/>
                    </a:lnTo>
                    <a:lnTo>
                      <a:pt x="507" y="409"/>
                    </a:lnTo>
                    <a:lnTo>
                      <a:pt x="507" y="410"/>
                    </a:lnTo>
                    <a:lnTo>
                      <a:pt x="508" y="412"/>
                    </a:lnTo>
                    <a:lnTo>
                      <a:pt x="508" y="414"/>
                    </a:lnTo>
                    <a:lnTo>
                      <a:pt x="509" y="415"/>
                    </a:lnTo>
                    <a:lnTo>
                      <a:pt x="507" y="415"/>
                    </a:lnTo>
                    <a:lnTo>
                      <a:pt x="505" y="415"/>
                    </a:lnTo>
                    <a:lnTo>
                      <a:pt x="503" y="415"/>
                    </a:lnTo>
                    <a:lnTo>
                      <a:pt x="501" y="415"/>
                    </a:lnTo>
                    <a:lnTo>
                      <a:pt x="502" y="417"/>
                    </a:lnTo>
                    <a:lnTo>
                      <a:pt x="502" y="418"/>
                    </a:lnTo>
                    <a:lnTo>
                      <a:pt x="500" y="418"/>
                    </a:lnTo>
                    <a:lnTo>
                      <a:pt x="499" y="418"/>
                    </a:lnTo>
                    <a:lnTo>
                      <a:pt x="499" y="421"/>
                    </a:lnTo>
                    <a:lnTo>
                      <a:pt x="500" y="422"/>
                    </a:lnTo>
                    <a:lnTo>
                      <a:pt x="500" y="424"/>
                    </a:lnTo>
                    <a:lnTo>
                      <a:pt x="501" y="426"/>
                    </a:lnTo>
                    <a:lnTo>
                      <a:pt x="499" y="426"/>
                    </a:lnTo>
                    <a:lnTo>
                      <a:pt x="497" y="425"/>
                    </a:lnTo>
                    <a:lnTo>
                      <a:pt x="498" y="427"/>
                    </a:lnTo>
                    <a:lnTo>
                      <a:pt x="498" y="429"/>
                    </a:lnTo>
                    <a:lnTo>
                      <a:pt x="496" y="429"/>
                    </a:lnTo>
                    <a:lnTo>
                      <a:pt x="493" y="428"/>
                    </a:lnTo>
                    <a:lnTo>
                      <a:pt x="494" y="430"/>
                    </a:lnTo>
                    <a:lnTo>
                      <a:pt x="496" y="432"/>
                    </a:lnTo>
                    <a:lnTo>
                      <a:pt x="493" y="432"/>
                    </a:lnTo>
                    <a:lnTo>
                      <a:pt x="491" y="432"/>
                    </a:lnTo>
                    <a:lnTo>
                      <a:pt x="489" y="431"/>
                    </a:lnTo>
                    <a:lnTo>
                      <a:pt x="487" y="431"/>
                    </a:lnTo>
                    <a:lnTo>
                      <a:pt x="487" y="433"/>
                    </a:lnTo>
                    <a:lnTo>
                      <a:pt x="488" y="435"/>
                    </a:lnTo>
                    <a:lnTo>
                      <a:pt x="489" y="437"/>
                    </a:lnTo>
                    <a:lnTo>
                      <a:pt x="489" y="439"/>
                    </a:lnTo>
                    <a:lnTo>
                      <a:pt x="487" y="439"/>
                    </a:lnTo>
                    <a:lnTo>
                      <a:pt x="485" y="439"/>
                    </a:lnTo>
                    <a:lnTo>
                      <a:pt x="486" y="441"/>
                    </a:lnTo>
                    <a:lnTo>
                      <a:pt x="487" y="442"/>
                    </a:lnTo>
                    <a:lnTo>
                      <a:pt x="485" y="442"/>
                    </a:lnTo>
                    <a:lnTo>
                      <a:pt x="483" y="442"/>
                    </a:lnTo>
                    <a:lnTo>
                      <a:pt x="483" y="444"/>
                    </a:lnTo>
                    <a:lnTo>
                      <a:pt x="484" y="445"/>
                    </a:lnTo>
                    <a:lnTo>
                      <a:pt x="482" y="445"/>
                    </a:lnTo>
                    <a:lnTo>
                      <a:pt x="480" y="445"/>
                    </a:lnTo>
                    <a:lnTo>
                      <a:pt x="478" y="443"/>
                    </a:lnTo>
                    <a:lnTo>
                      <a:pt x="478" y="441"/>
                    </a:lnTo>
                    <a:lnTo>
                      <a:pt x="476" y="441"/>
                    </a:lnTo>
                    <a:lnTo>
                      <a:pt x="474" y="441"/>
                    </a:lnTo>
                    <a:lnTo>
                      <a:pt x="475" y="443"/>
                    </a:lnTo>
                    <a:lnTo>
                      <a:pt x="475" y="445"/>
                    </a:lnTo>
                    <a:lnTo>
                      <a:pt x="477" y="445"/>
                    </a:lnTo>
                    <a:lnTo>
                      <a:pt x="480" y="445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78" y="448"/>
                    </a:lnTo>
                    <a:lnTo>
                      <a:pt x="476" y="448"/>
                    </a:lnTo>
                    <a:lnTo>
                      <a:pt x="477" y="450"/>
                    </a:lnTo>
                    <a:lnTo>
                      <a:pt x="478" y="451"/>
                    </a:lnTo>
                    <a:lnTo>
                      <a:pt x="476" y="451"/>
                    </a:lnTo>
                    <a:lnTo>
                      <a:pt x="474" y="451"/>
                    </a:lnTo>
                    <a:lnTo>
                      <a:pt x="474" y="454"/>
                    </a:lnTo>
                    <a:lnTo>
                      <a:pt x="475" y="456"/>
                    </a:lnTo>
                    <a:lnTo>
                      <a:pt x="473" y="456"/>
                    </a:lnTo>
                    <a:lnTo>
                      <a:pt x="471" y="455"/>
                    </a:lnTo>
                    <a:lnTo>
                      <a:pt x="471" y="452"/>
                    </a:lnTo>
                    <a:lnTo>
                      <a:pt x="470" y="451"/>
                    </a:lnTo>
                    <a:lnTo>
                      <a:pt x="468" y="450"/>
                    </a:lnTo>
                    <a:lnTo>
                      <a:pt x="466" y="450"/>
                    </a:lnTo>
                    <a:lnTo>
                      <a:pt x="467" y="452"/>
                    </a:lnTo>
                    <a:lnTo>
                      <a:pt x="467" y="455"/>
                    </a:lnTo>
                    <a:lnTo>
                      <a:pt x="469" y="455"/>
                    </a:lnTo>
                    <a:lnTo>
                      <a:pt x="471" y="455"/>
                    </a:lnTo>
                    <a:lnTo>
                      <a:pt x="472" y="457"/>
                    </a:lnTo>
                    <a:lnTo>
                      <a:pt x="472" y="459"/>
                    </a:lnTo>
                    <a:lnTo>
                      <a:pt x="473" y="460"/>
                    </a:lnTo>
                    <a:lnTo>
                      <a:pt x="473" y="462"/>
                    </a:lnTo>
                    <a:lnTo>
                      <a:pt x="472" y="462"/>
                    </a:lnTo>
                    <a:lnTo>
                      <a:pt x="470" y="462"/>
                    </a:lnTo>
                    <a:lnTo>
                      <a:pt x="468" y="461"/>
                    </a:lnTo>
                    <a:lnTo>
                      <a:pt x="466" y="461"/>
                    </a:lnTo>
                    <a:lnTo>
                      <a:pt x="466" y="463"/>
                    </a:lnTo>
                    <a:lnTo>
                      <a:pt x="467" y="465"/>
                    </a:lnTo>
                    <a:lnTo>
                      <a:pt x="465" y="465"/>
                    </a:lnTo>
                    <a:lnTo>
                      <a:pt x="463" y="464"/>
                    </a:lnTo>
                    <a:lnTo>
                      <a:pt x="460" y="464"/>
                    </a:lnTo>
                    <a:lnTo>
                      <a:pt x="458" y="464"/>
                    </a:lnTo>
                    <a:lnTo>
                      <a:pt x="459" y="466"/>
                    </a:lnTo>
                    <a:lnTo>
                      <a:pt x="460" y="468"/>
                    </a:lnTo>
                    <a:lnTo>
                      <a:pt x="460" y="468"/>
                    </a:lnTo>
                    <a:lnTo>
                      <a:pt x="461" y="468"/>
                    </a:lnTo>
                    <a:lnTo>
                      <a:pt x="464" y="468"/>
                    </a:lnTo>
                    <a:lnTo>
                      <a:pt x="464" y="468"/>
                    </a:lnTo>
                    <a:lnTo>
                      <a:pt x="465" y="471"/>
                    </a:lnTo>
                    <a:lnTo>
                      <a:pt x="465" y="472"/>
                    </a:lnTo>
                    <a:lnTo>
                      <a:pt x="463" y="472"/>
                    </a:lnTo>
                    <a:lnTo>
                      <a:pt x="461" y="472"/>
                    </a:lnTo>
                    <a:lnTo>
                      <a:pt x="461" y="474"/>
                    </a:lnTo>
                    <a:lnTo>
                      <a:pt x="463" y="475"/>
                    </a:lnTo>
                    <a:lnTo>
                      <a:pt x="460" y="475"/>
                    </a:lnTo>
                    <a:lnTo>
                      <a:pt x="458" y="475"/>
                    </a:lnTo>
                    <a:lnTo>
                      <a:pt x="458" y="477"/>
                    </a:lnTo>
                    <a:lnTo>
                      <a:pt x="459" y="478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3" y="478"/>
                    </a:lnTo>
                    <a:lnTo>
                      <a:pt x="452" y="478"/>
                    </a:lnTo>
                    <a:lnTo>
                      <a:pt x="452" y="479"/>
                    </a:lnTo>
                    <a:lnTo>
                      <a:pt x="453" y="481"/>
                    </a:lnTo>
                    <a:lnTo>
                      <a:pt x="453" y="483"/>
                    </a:lnTo>
                    <a:lnTo>
                      <a:pt x="454" y="485"/>
                    </a:lnTo>
                    <a:lnTo>
                      <a:pt x="452" y="484"/>
                    </a:lnTo>
                    <a:lnTo>
                      <a:pt x="450" y="484"/>
                    </a:lnTo>
                    <a:lnTo>
                      <a:pt x="451" y="486"/>
                    </a:lnTo>
                    <a:lnTo>
                      <a:pt x="451" y="489"/>
                    </a:lnTo>
                    <a:lnTo>
                      <a:pt x="449" y="488"/>
                    </a:lnTo>
                    <a:lnTo>
                      <a:pt x="447" y="488"/>
                    </a:lnTo>
                    <a:lnTo>
                      <a:pt x="448" y="490"/>
                    </a:lnTo>
                    <a:lnTo>
                      <a:pt x="448" y="492"/>
                    </a:lnTo>
                    <a:lnTo>
                      <a:pt x="445" y="492"/>
                    </a:lnTo>
                    <a:lnTo>
                      <a:pt x="444" y="491"/>
                    </a:lnTo>
                    <a:lnTo>
                      <a:pt x="444" y="493"/>
                    </a:lnTo>
                    <a:lnTo>
                      <a:pt x="445" y="495"/>
                    </a:lnTo>
                    <a:lnTo>
                      <a:pt x="443" y="495"/>
                    </a:lnTo>
                    <a:lnTo>
                      <a:pt x="441" y="494"/>
                    </a:lnTo>
                    <a:lnTo>
                      <a:pt x="442" y="496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9" y="499"/>
                    </a:lnTo>
                    <a:lnTo>
                      <a:pt x="439" y="501"/>
                    </a:lnTo>
                    <a:lnTo>
                      <a:pt x="438" y="501"/>
                    </a:lnTo>
                    <a:lnTo>
                      <a:pt x="436" y="501"/>
                    </a:lnTo>
                    <a:lnTo>
                      <a:pt x="435" y="499"/>
                    </a:lnTo>
                    <a:lnTo>
                      <a:pt x="435" y="497"/>
                    </a:lnTo>
                    <a:lnTo>
                      <a:pt x="433" y="497"/>
                    </a:lnTo>
                    <a:lnTo>
                      <a:pt x="431" y="497"/>
                    </a:lnTo>
                    <a:lnTo>
                      <a:pt x="431" y="498"/>
                    </a:lnTo>
                    <a:lnTo>
                      <a:pt x="432" y="500"/>
                    </a:lnTo>
                    <a:lnTo>
                      <a:pt x="434" y="500"/>
                    </a:lnTo>
                    <a:lnTo>
                      <a:pt x="436" y="501"/>
                    </a:lnTo>
                    <a:lnTo>
                      <a:pt x="436" y="502"/>
                    </a:lnTo>
                    <a:lnTo>
                      <a:pt x="437" y="505"/>
                    </a:lnTo>
                    <a:lnTo>
                      <a:pt x="435" y="505"/>
                    </a:lnTo>
                    <a:lnTo>
                      <a:pt x="433" y="505"/>
                    </a:lnTo>
                    <a:lnTo>
                      <a:pt x="433" y="506"/>
                    </a:lnTo>
                    <a:lnTo>
                      <a:pt x="434" y="508"/>
                    </a:lnTo>
                    <a:lnTo>
                      <a:pt x="435" y="510"/>
                    </a:lnTo>
                    <a:lnTo>
                      <a:pt x="435" y="512"/>
                    </a:lnTo>
                    <a:lnTo>
                      <a:pt x="433" y="511"/>
                    </a:lnTo>
                    <a:lnTo>
                      <a:pt x="431" y="511"/>
                    </a:lnTo>
                    <a:lnTo>
                      <a:pt x="428" y="511"/>
                    </a:lnTo>
                    <a:lnTo>
                      <a:pt x="427" y="511"/>
                    </a:lnTo>
                    <a:lnTo>
                      <a:pt x="427" y="512"/>
                    </a:lnTo>
                    <a:lnTo>
                      <a:pt x="428" y="514"/>
                    </a:lnTo>
                    <a:lnTo>
                      <a:pt x="428" y="516"/>
                    </a:lnTo>
                    <a:lnTo>
                      <a:pt x="430" y="518"/>
                    </a:lnTo>
                    <a:lnTo>
                      <a:pt x="427" y="518"/>
                    </a:lnTo>
                    <a:lnTo>
                      <a:pt x="425" y="517"/>
                    </a:lnTo>
                    <a:lnTo>
                      <a:pt x="426" y="519"/>
                    </a:lnTo>
                    <a:lnTo>
                      <a:pt x="426" y="522"/>
                    </a:lnTo>
                    <a:lnTo>
                      <a:pt x="424" y="522"/>
                    </a:lnTo>
                    <a:lnTo>
                      <a:pt x="422" y="521"/>
                    </a:lnTo>
                    <a:lnTo>
                      <a:pt x="423" y="523"/>
                    </a:lnTo>
                    <a:lnTo>
                      <a:pt x="423" y="525"/>
                    </a:lnTo>
                    <a:lnTo>
                      <a:pt x="422" y="525"/>
                    </a:lnTo>
                    <a:lnTo>
                      <a:pt x="420" y="524"/>
                    </a:lnTo>
                    <a:lnTo>
                      <a:pt x="418" y="524"/>
                    </a:lnTo>
                    <a:lnTo>
                      <a:pt x="416" y="524"/>
                    </a:lnTo>
                    <a:lnTo>
                      <a:pt x="416" y="526"/>
                    </a:lnTo>
                    <a:lnTo>
                      <a:pt x="417" y="528"/>
                    </a:lnTo>
                    <a:lnTo>
                      <a:pt x="418" y="529"/>
                    </a:lnTo>
                    <a:lnTo>
                      <a:pt x="418" y="531"/>
                    </a:lnTo>
                    <a:lnTo>
                      <a:pt x="416" y="531"/>
                    </a:lnTo>
                    <a:lnTo>
                      <a:pt x="414" y="531"/>
                    </a:lnTo>
                    <a:lnTo>
                      <a:pt x="415" y="532"/>
                    </a:lnTo>
                    <a:lnTo>
                      <a:pt x="415" y="534"/>
                    </a:lnTo>
                    <a:lnTo>
                      <a:pt x="414" y="534"/>
                    </a:lnTo>
                    <a:lnTo>
                      <a:pt x="411" y="534"/>
                    </a:lnTo>
                    <a:lnTo>
                      <a:pt x="411" y="535"/>
                    </a:lnTo>
                    <a:lnTo>
                      <a:pt x="413" y="538"/>
                    </a:lnTo>
                    <a:lnTo>
                      <a:pt x="410" y="538"/>
                    </a:lnTo>
                    <a:lnTo>
                      <a:pt x="408" y="538"/>
                    </a:lnTo>
                    <a:lnTo>
                      <a:pt x="409" y="539"/>
                    </a:lnTo>
                    <a:lnTo>
                      <a:pt x="409" y="541"/>
                    </a:lnTo>
                    <a:lnTo>
                      <a:pt x="407" y="541"/>
                    </a:lnTo>
                    <a:lnTo>
                      <a:pt x="405" y="541"/>
                    </a:lnTo>
                    <a:lnTo>
                      <a:pt x="406" y="543"/>
                    </a:lnTo>
                    <a:lnTo>
                      <a:pt x="406" y="544"/>
                    </a:lnTo>
                    <a:lnTo>
                      <a:pt x="405" y="544"/>
                    </a:lnTo>
                    <a:lnTo>
                      <a:pt x="403" y="544"/>
                    </a:lnTo>
                    <a:lnTo>
                      <a:pt x="403" y="546"/>
                    </a:lnTo>
                    <a:lnTo>
                      <a:pt x="404" y="547"/>
                    </a:lnTo>
                    <a:lnTo>
                      <a:pt x="402" y="547"/>
                    </a:lnTo>
                    <a:lnTo>
                      <a:pt x="400" y="547"/>
                    </a:lnTo>
                    <a:lnTo>
                      <a:pt x="401" y="549"/>
                    </a:lnTo>
                    <a:lnTo>
                      <a:pt x="401" y="550"/>
                    </a:lnTo>
                    <a:lnTo>
                      <a:pt x="399" y="550"/>
                    </a:lnTo>
                    <a:lnTo>
                      <a:pt x="397" y="550"/>
                    </a:lnTo>
                    <a:lnTo>
                      <a:pt x="398" y="552"/>
                    </a:lnTo>
                    <a:lnTo>
                      <a:pt x="399" y="554"/>
                    </a:lnTo>
                    <a:lnTo>
                      <a:pt x="397" y="554"/>
                    </a:lnTo>
                    <a:lnTo>
                      <a:pt x="394" y="554"/>
                    </a:lnTo>
                    <a:lnTo>
                      <a:pt x="394" y="556"/>
                    </a:lnTo>
                    <a:lnTo>
                      <a:pt x="395" y="558"/>
                    </a:lnTo>
                    <a:lnTo>
                      <a:pt x="393" y="557"/>
                    </a:lnTo>
                    <a:lnTo>
                      <a:pt x="391" y="557"/>
                    </a:lnTo>
                    <a:lnTo>
                      <a:pt x="391" y="555"/>
                    </a:lnTo>
                    <a:lnTo>
                      <a:pt x="390" y="554"/>
                    </a:lnTo>
                    <a:lnTo>
                      <a:pt x="388" y="552"/>
                    </a:lnTo>
                    <a:lnTo>
                      <a:pt x="386" y="552"/>
                    </a:lnTo>
                    <a:lnTo>
                      <a:pt x="387" y="555"/>
                    </a:lnTo>
                    <a:lnTo>
                      <a:pt x="387" y="557"/>
                    </a:lnTo>
                    <a:lnTo>
                      <a:pt x="389" y="557"/>
                    </a:lnTo>
                    <a:lnTo>
                      <a:pt x="391" y="557"/>
                    </a:lnTo>
                    <a:lnTo>
                      <a:pt x="392" y="559"/>
                    </a:lnTo>
                    <a:lnTo>
                      <a:pt x="392" y="561"/>
                    </a:lnTo>
                    <a:lnTo>
                      <a:pt x="390" y="560"/>
                    </a:lnTo>
                    <a:lnTo>
                      <a:pt x="388" y="560"/>
                    </a:lnTo>
                    <a:lnTo>
                      <a:pt x="389" y="562"/>
                    </a:lnTo>
                    <a:lnTo>
                      <a:pt x="390" y="564"/>
                    </a:lnTo>
                    <a:lnTo>
                      <a:pt x="390" y="565"/>
                    </a:lnTo>
                    <a:lnTo>
                      <a:pt x="391" y="567"/>
                    </a:lnTo>
                    <a:lnTo>
                      <a:pt x="389" y="567"/>
                    </a:lnTo>
                    <a:lnTo>
                      <a:pt x="387" y="567"/>
                    </a:lnTo>
                    <a:lnTo>
                      <a:pt x="385" y="566"/>
                    </a:lnTo>
                    <a:lnTo>
                      <a:pt x="383" y="566"/>
                    </a:lnTo>
                    <a:lnTo>
                      <a:pt x="381" y="566"/>
                    </a:lnTo>
                    <a:lnTo>
                      <a:pt x="378" y="566"/>
                    </a:lnTo>
                    <a:lnTo>
                      <a:pt x="380" y="568"/>
                    </a:lnTo>
                    <a:lnTo>
                      <a:pt x="380" y="569"/>
                    </a:lnTo>
                    <a:lnTo>
                      <a:pt x="381" y="569"/>
                    </a:lnTo>
                    <a:lnTo>
                      <a:pt x="382" y="571"/>
                    </a:lnTo>
                    <a:lnTo>
                      <a:pt x="384" y="571"/>
                    </a:lnTo>
                    <a:lnTo>
                      <a:pt x="384" y="571"/>
                    </a:lnTo>
                    <a:lnTo>
                      <a:pt x="385" y="573"/>
                    </a:lnTo>
                    <a:lnTo>
                      <a:pt x="385" y="574"/>
                    </a:lnTo>
                    <a:lnTo>
                      <a:pt x="383" y="574"/>
                    </a:lnTo>
                    <a:lnTo>
                      <a:pt x="382" y="574"/>
                    </a:lnTo>
                    <a:lnTo>
                      <a:pt x="382" y="576"/>
                    </a:lnTo>
                    <a:lnTo>
                      <a:pt x="383" y="577"/>
                    </a:lnTo>
                    <a:lnTo>
                      <a:pt x="381" y="577"/>
                    </a:lnTo>
                    <a:lnTo>
                      <a:pt x="378" y="577"/>
                    </a:lnTo>
                    <a:lnTo>
                      <a:pt x="378" y="579"/>
                    </a:lnTo>
                    <a:lnTo>
                      <a:pt x="380" y="580"/>
                    </a:lnTo>
                    <a:lnTo>
                      <a:pt x="377" y="580"/>
                    </a:lnTo>
                    <a:lnTo>
                      <a:pt x="375" y="580"/>
                    </a:lnTo>
                    <a:lnTo>
                      <a:pt x="376" y="582"/>
                    </a:lnTo>
                    <a:lnTo>
                      <a:pt x="376" y="583"/>
                    </a:lnTo>
                    <a:lnTo>
                      <a:pt x="374" y="583"/>
                    </a:lnTo>
                    <a:lnTo>
                      <a:pt x="373" y="583"/>
                    </a:lnTo>
                    <a:lnTo>
                      <a:pt x="373" y="585"/>
                    </a:lnTo>
                    <a:lnTo>
                      <a:pt x="374" y="586"/>
                    </a:lnTo>
                    <a:lnTo>
                      <a:pt x="372" y="586"/>
                    </a:lnTo>
                    <a:lnTo>
                      <a:pt x="370" y="586"/>
                    </a:lnTo>
                    <a:lnTo>
                      <a:pt x="370" y="589"/>
                    </a:lnTo>
                    <a:lnTo>
                      <a:pt x="371" y="591"/>
                    </a:lnTo>
                    <a:lnTo>
                      <a:pt x="369" y="590"/>
                    </a:lnTo>
                    <a:lnTo>
                      <a:pt x="367" y="590"/>
                    </a:lnTo>
                    <a:lnTo>
                      <a:pt x="368" y="592"/>
                    </a:lnTo>
                    <a:lnTo>
                      <a:pt x="368" y="594"/>
                    </a:lnTo>
                    <a:lnTo>
                      <a:pt x="366" y="593"/>
                    </a:lnTo>
                    <a:lnTo>
                      <a:pt x="365" y="593"/>
                    </a:lnTo>
                    <a:lnTo>
                      <a:pt x="365" y="595"/>
                    </a:lnTo>
                    <a:lnTo>
                      <a:pt x="366" y="597"/>
                    </a:lnTo>
                    <a:lnTo>
                      <a:pt x="364" y="596"/>
                    </a:lnTo>
                    <a:lnTo>
                      <a:pt x="361" y="596"/>
                    </a:lnTo>
                    <a:lnTo>
                      <a:pt x="361" y="598"/>
                    </a:lnTo>
                    <a:lnTo>
                      <a:pt x="363" y="600"/>
                    </a:lnTo>
                    <a:lnTo>
                      <a:pt x="360" y="600"/>
                    </a:lnTo>
                    <a:lnTo>
                      <a:pt x="358" y="599"/>
                    </a:lnTo>
                    <a:lnTo>
                      <a:pt x="359" y="601"/>
                    </a:lnTo>
                    <a:lnTo>
                      <a:pt x="359" y="604"/>
                    </a:lnTo>
                    <a:lnTo>
                      <a:pt x="357" y="604"/>
                    </a:lnTo>
                    <a:lnTo>
                      <a:pt x="356" y="602"/>
                    </a:lnTo>
                    <a:lnTo>
                      <a:pt x="356" y="605"/>
                    </a:lnTo>
                    <a:lnTo>
                      <a:pt x="357" y="607"/>
                    </a:lnTo>
                    <a:lnTo>
                      <a:pt x="355" y="607"/>
                    </a:lnTo>
                    <a:lnTo>
                      <a:pt x="353" y="607"/>
                    </a:lnTo>
                    <a:lnTo>
                      <a:pt x="354" y="608"/>
                    </a:lnTo>
                    <a:lnTo>
                      <a:pt x="354" y="610"/>
                    </a:lnTo>
                    <a:lnTo>
                      <a:pt x="352" y="610"/>
                    </a:lnTo>
                    <a:lnTo>
                      <a:pt x="350" y="610"/>
                    </a:lnTo>
                    <a:lnTo>
                      <a:pt x="351" y="611"/>
                    </a:lnTo>
                    <a:lnTo>
                      <a:pt x="351" y="613"/>
                    </a:lnTo>
                    <a:lnTo>
                      <a:pt x="350" y="613"/>
                    </a:lnTo>
                    <a:lnTo>
                      <a:pt x="348" y="613"/>
                    </a:lnTo>
                    <a:lnTo>
                      <a:pt x="347" y="611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2" y="609"/>
                    </a:lnTo>
                    <a:lnTo>
                      <a:pt x="341" y="607"/>
                    </a:lnTo>
                    <a:lnTo>
                      <a:pt x="341" y="605"/>
                    </a:lnTo>
                    <a:lnTo>
                      <a:pt x="339" y="605"/>
                    </a:lnTo>
                    <a:lnTo>
                      <a:pt x="337" y="605"/>
                    </a:lnTo>
                    <a:lnTo>
                      <a:pt x="336" y="602"/>
                    </a:lnTo>
                    <a:lnTo>
                      <a:pt x="336" y="600"/>
                    </a:lnTo>
                    <a:lnTo>
                      <a:pt x="334" y="600"/>
                    </a:lnTo>
                    <a:lnTo>
                      <a:pt x="332" y="600"/>
                    </a:lnTo>
                    <a:lnTo>
                      <a:pt x="333" y="602"/>
                    </a:lnTo>
                    <a:lnTo>
                      <a:pt x="333" y="605"/>
                    </a:lnTo>
                    <a:lnTo>
                      <a:pt x="335" y="605"/>
                    </a:lnTo>
                    <a:lnTo>
                      <a:pt x="337" y="605"/>
                    </a:lnTo>
                    <a:lnTo>
                      <a:pt x="338" y="607"/>
                    </a:lnTo>
                    <a:lnTo>
                      <a:pt x="338" y="608"/>
                    </a:lnTo>
                    <a:lnTo>
                      <a:pt x="340" y="609"/>
                    </a:lnTo>
                    <a:lnTo>
                      <a:pt x="342" y="609"/>
                    </a:lnTo>
                    <a:lnTo>
                      <a:pt x="342" y="611"/>
                    </a:lnTo>
                    <a:lnTo>
                      <a:pt x="343" y="612"/>
                    </a:lnTo>
                    <a:lnTo>
                      <a:pt x="345" y="612"/>
                    </a:lnTo>
                    <a:lnTo>
                      <a:pt x="348" y="613"/>
                    </a:lnTo>
                    <a:lnTo>
                      <a:pt x="348" y="614"/>
                    </a:lnTo>
                    <a:lnTo>
                      <a:pt x="349" y="616"/>
                    </a:lnTo>
                    <a:lnTo>
                      <a:pt x="347" y="616"/>
                    </a:lnTo>
                    <a:lnTo>
                      <a:pt x="344" y="616"/>
                    </a:lnTo>
                    <a:lnTo>
                      <a:pt x="345" y="617"/>
                    </a:lnTo>
                    <a:lnTo>
                      <a:pt x="345" y="619"/>
                    </a:lnTo>
                    <a:lnTo>
                      <a:pt x="343" y="619"/>
                    </a:lnTo>
                    <a:lnTo>
                      <a:pt x="341" y="619"/>
                    </a:lnTo>
                    <a:lnTo>
                      <a:pt x="342" y="621"/>
                    </a:lnTo>
                    <a:lnTo>
                      <a:pt x="343" y="623"/>
                    </a:lnTo>
                    <a:lnTo>
                      <a:pt x="341" y="623"/>
                    </a:lnTo>
                    <a:lnTo>
                      <a:pt x="339" y="623"/>
                    </a:lnTo>
                    <a:lnTo>
                      <a:pt x="337" y="623"/>
                    </a:lnTo>
                    <a:lnTo>
                      <a:pt x="335" y="622"/>
                    </a:lnTo>
                    <a:lnTo>
                      <a:pt x="335" y="624"/>
                    </a:lnTo>
                    <a:lnTo>
                      <a:pt x="336" y="626"/>
                    </a:lnTo>
                    <a:lnTo>
                      <a:pt x="337" y="628"/>
                    </a:lnTo>
                    <a:lnTo>
                      <a:pt x="337" y="629"/>
                    </a:lnTo>
                    <a:lnTo>
                      <a:pt x="335" y="629"/>
                    </a:lnTo>
                    <a:lnTo>
                      <a:pt x="333" y="629"/>
                    </a:lnTo>
                    <a:lnTo>
                      <a:pt x="334" y="631"/>
                    </a:lnTo>
                    <a:lnTo>
                      <a:pt x="335" y="632"/>
                    </a:lnTo>
                    <a:lnTo>
                      <a:pt x="333" y="632"/>
                    </a:lnTo>
                    <a:lnTo>
                      <a:pt x="331" y="632"/>
                    </a:lnTo>
                    <a:lnTo>
                      <a:pt x="331" y="634"/>
                    </a:lnTo>
                    <a:lnTo>
                      <a:pt x="332" y="636"/>
                    </a:lnTo>
                    <a:lnTo>
                      <a:pt x="330" y="635"/>
                    </a:lnTo>
                    <a:lnTo>
                      <a:pt x="327" y="635"/>
                    </a:lnTo>
                    <a:lnTo>
                      <a:pt x="327" y="633"/>
                    </a:lnTo>
                    <a:lnTo>
                      <a:pt x="326" y="632"/>
                    </a:lnTo>
                    <a:lnTo>
                      <a:pt x="324" y="631"/>
                    </a:lnTo>
                    <a:lnTo>
                      <a:pt x="322" y="631"/>
                    </a:lnTo>
                    <a:lnTo>
                      <a:pt x="323" y="633"/>
                    </a:lnTo>
                    <a:lnTo>
                      <a:pt x="323" y="635"/>
                    </a:lnTo>
                    <a:lnTo>
                      <a:pt x="325" y="635"/>
                    </a:lnTo>
                    <a:lnTo>
                      <a:pt x="327" y="635"/>
                    </a:lnTo>
                    <a:lnTo>
                      <a:pt x="328" y="638"/>
                    </a:lnTo>
                    <a:lnTo>
                      <a:pt x="328" y="640"/>
                    </a:lnTo>
                    <a:lnTo>
                      <a:pt x="330" y="641"/>
                    </a:lnTo>
                    <a:lnTo>
                      <a:pt x="330" y="643"/>
                    </a:lnTo>
                    <a:lnTo>
                      <a:pt x="327" y="643"/>
                    </a:lnTo>
                    <a:lnTo>
                      <a:pt x="326" y="643"/>
                    </a:lnTo>
                    <a:lnTo>
                      <a:pt x="326" y="644"/>
                    </a:lnTo>
                    <a:lnTo>
                      <a:pt x="327" y="646"/>
                    </a:lnTo>
                    <a:lnTo>
                      <a:pt x="323" y="646"/>
                    </a:lnTo>
                    <a:lnTo>
                      <a:pt x="321" y="646"/>
                    </a:lnTo>
                    <a:lnTo>
                      <a:pt x="319" y="645"/>
                    </a:lnTo>
                    <a:lnTo>
                      <a:pt x="319" y="644"/>
                    </a:lnTo>
                    <a:lnTo>
                      <a:pt x="318" y="642"/>
                    </a:lnTo>
                    <a:lnTo>
                      <a:pt x="320" y="642"/>
                    </a:lnTo>
                    <a:lnTo>
                      <a:pt x="322" y="642"/>
                    </a:lnTo>
                    <a:lnTo>
                      <a:pt x="321" y="641"/>
                    </a:lnTo>
                    <a:lnTo>
                      <a:pt x="321" y="639"/>
                    </a:lnTo>
                    <a:lnTo>
                      <a:pt x="319" y="639"/>
                    </a:lnTo>
                    <a:lnTo>
                      <a:pt x="317" y="639"/>
                    </a:lnTo>
                    <a:lnTo>
                      <a:pt x="315" y="638"/>
                    </a:lnTo>
                    <a:lnTo>
                      <a:pt x="312" y="638"/>
                    </a:lnTo>
                    <a:lnTo>
                      <a:pt x="312" y="635"/>
                    </a:lnTo>
                    <a:lnTo>
                      <a:pt x="311" y="634"/>
                    </a:lnTo>
                    <a:lnTo>
                      <a:pt x="309" y="633"/>
                    </a:lnTo>
                    <a:lnTo>
                      <a:pt x="307" y="633"/>
                    </a:lnTo>
                    <a:lnTo>
                      <a:pt x="308" y="635"/>
                    </a:lnTo>
                    <a:lnTo>
                      <a:pt x="309" y="638"/>
                    </a:lnTo>
                    <a:lnTo>
                      <a:pt x="310" y="638"/>
                    </a:lnTo>
                    <a:lnTo>
                      <a:pt x="312" y="638"/>
                    </a:lnTo>
                    <a:lnTo>
                      <a:pt x="314" y="640"/>
                    </a:lnTo>
                    <a:lnTo>
                      <a:pt x="314" y="642"/>
                    </a:lnTo>
                    <a:lnTo>
                      <a:pt x="315" y="643"/>
                    </a:lnTo>
                    <a:lnTo>
                      <a:pt x="316" y="645"/>
                    </a:lnTo>
                    <a:lnTo>
                      <a:pt x="317" y="645"/>
                    </a:lnTo>
                    <a:lnTo>
                      <a:pt x="319" y="645"/>
                    </a:lnTo>
                    <a:lnTo>
                      <a:pt x="320" y="647"/>
                    </a:lnTo>
                    <a:lnTo>
                      <a:pt x="320" y="649"/>
                    </a:lnTo>
                    <a:lnTo>
                      <a:pt x="321" y="651"/>
                    </a:lnTo>
                    <a:lnTo>
                      <a:pt x="321" y="652"/>
                    </a:lnTo>
                    <a:lnTo>
                      <a:pt x="320" y="652"/>
                    </a:lnTo>
                    <a:lnTo>
                      <a:pt x="318" y="652"/>
                    </a:lnTo>
                    <a:lnTo>
                      <a:pt x="318" y="655"/>
                    </a:lnTo>
                    <a:lnTo>
                      <a:pt x="319" y="656"/>
                    </a:lnTo>
                    <a:lnTo>
                      <a:pt x="317" y="656"/>
                    </a:lnTo>
                    <a:lnTo>
                      <a:pt x="315" y="656"/>
                    </a:lnTo>
                    <a:lnTo>
                      <a:pt x="316" y="658"/>
                    </a:lnTo>
                    <a:lnTo>
                      <a:pt x="316" y="659"/>
                    </a:lnTo>
                    <a:lnTo>
                      <a:pt x="314" y="659"/>
                    </a:lnTo>
                    <a:lnTo>
                      <a:pt x="311" y="659"/>
                    </a:lnTo>
                    <a:lnTo>
                      <a:pt x="311" y="657"/>
                    </a:lnTo>
                    <a:lnTo>
                      <a:pt x="310" y="656"/>
                    </a:lnTo>
                    <a:lnTo>
                      <a:pt x="308" y="655"/>
                    </a:lnTo>
                    <a:lnTo>
                      <a:pt x="307" y="655"/>
                    </a:lnTo>
                    <a:lnTo>
                      <a:pt x="307" y="657"/>
                    </a:lnTo>
                    <a:lnTo>
                      <a:pt x="308" y="659"/>
                    </a:lnTo>
                    <a:lnTo>
                      <a:pt x="308" y="659"/>
                    </a:lnTo>
                    <a:lnTo>
                      <a:pt x="310" y="659"/>
                    </a:lnTo>
                    <a:lnTo>
                      <a:pt x="311" y="659"/>
                    </a:lnTo>
                    <a:lnTo>
                      <a:pt x="311" y="659"/>
                    </a:lnTo>
                    <a:lnTo>
                      <a:pt x="312" y="661"/>
                    </a:lnTo>
                    <a:lnTo>
                      <a:pt x="314" y="663"/>
                    </a:lnTo>
                    <a:lnTo>
                      <a:pt x="311" y="662"/>
                    </a:lnTo>
                    <a:lnTo>
                      <a:pt x="309" y="662"/>
                    </a:lnTo>
                    <a:lnTo>
                      <a:pt x="309" y="664"/>
                    </a:lnTo>
                    <a:lnTo>
                      <a:pt x="310" y="666"/>
                    </a:lnTo>
                    <a:lnTo>
                      <a:pt x="308" y="665"/>
                    </a:lnTo>
                    <a:lnTo>
                      <a:pt x="306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3" y="667"/>
                    </a:lnTo>
                    <a:lnTo>
                      <a:pt x="304" y="668"/>
                    </a:lnTo>
                    <a:lnTo>
                      <a:pt x="302" y="668"/>
                    </a:lnTo>
                    <a:lnTo>
                      <a:pt x="300" y="668"/>
                    </a:lnTo>
                    <a:lnTo>
                      <a:pt x="300" y="671"/>
                    </a:lnTo>
                    <a:lnTo>
                      <a:pt x="301" y="672"/>
                    </a:lnTo>
                    <a:lnTo>
                      <a:pt x="302" y="673"/>
                    </a:lnTo>
                    <a:lnTo>
                      <a:pt x="303" y="673"/>
                    </a:lnTo>
                    <a:lnTo>
                      <a:pt x="304" y="673"/>
                    </a:lnTo>
                    <a:lnTo>
                      <a:pt x="305" y="673"/>
                    </a:lnTo>
                    <a:lnTo>
                      <a:pt x="305" y="675"/>
                    </a:lnTo>
                    <a:lnTo>
                      <a:pt x="306" y="676"/>
                    </a:lnTo>
                    <a:lnTo>
                      <a:pt x="304" y="676"/>
                    </a:lnTo>
                    <a:lnTo>
                      <a:pt x="302" y="676"/>
                    </a:lnTo>
                    <a:lnTo>
                      <a:pt x="300" y="676"/>
                    </a:lnTo>
                    <a:lnTo>
                      <a:pt x="298" y="676"/>
                    </a:lnTo>
                    <a:lnTo>
                      <a:pt x="299" y="677"/>
                    </a:lnTo>
                    <a:lnTo>
                      <a:pt x="300" y="679"/>
                    </a:lnTo>
                    <a:lnTo>
                      <a:pt x="300" y="681"/>
                    </a:lnTo>
                    <a:lnTo>
                      <a:pt x="301" y="682"/>
                    </a:lnTo>
                    <a:lnTo>
                      <a:pt x="299" y="682"/>
                    </a:lnTo>
                    <a:lnTo>
                      <a:pt x="297" y="682"/>
                    </a:lnTo>
                    <a:lnTo>
                      <a:pt x="294" y="682"/>
                    </a:lnTo>
                    <a:lnTo>
                      <a:pt x="292" y="682"/>
                    </a:lnTo>
                    <a:lnTo>
                      <a:pt x="293" y="683"/>
                    </a:lnTo>
                    <a:lnTo>
                      <a:pt x="293" y="685"/>
                    </a:lnTo>
                    <a:lnTo>
                      <a:pt x="294" y="688"/>
                    </a:lnTo>
                    <a:lnTo>
                      <a:pt x="294" y="690"/>
                    </a:lnTo>
                    <a:lnTo>
                      <a:pt x="293" y="689"/>
                    </a:lnTo>
                    <a:lnTo>
                      <a:pt x="291" y="689"/>
                    </a:lnTo>
                    <a:lnTo>
                      <a:pt x="291" y="691"/>
                    </a:lnTo>
                    <a:lnTo>
                      <a:pt x="292" y="693"/>
                    </a:lnTo>
                    <a:lnTo>
                      <a:pt x="290" y="693"/>
                    </a:lnTo>
                    <a:lnTo>
                      <a:pt x="288" y="692"/>
                    </a:lnTo>
                    <a:lnTo>
                      <a:pt x="286" y="692"/>
                    </a:lnTo>
                    <a:lnTo>
                      <a:pt x="284" y="692"/>
                    </a:lnTo>
                    <a:lnTo>
                      <a:pt x="284" y="690"/>
                    </a:lnTo>
                    <a:lnTo>
                      <a:pt x="283" y="689"/>
                    </a:lnTo>
                    <a:lnTo>
                      <a:pt x="281" y="688"/>
                    </a:lnTo>
                    <a:lnTo>
                      <a:pt x="278" y="688"/>
                    </a:lnTo>
                    <a:lnTo>
                      <a:pt x="280" y="690"/>
                    </a:lnTo>
                    <a:lnTo>
                      <a:pt x="281" y="692"/>
                    </a:lnTo>
                    <a:lnTo>
                      <a:pt x="283" y="692"/>
                    </a:lnTo>
                    <a:lnTo>
                      <a:pt x="284" y="692"/>
                    </a:lnTo>
                    <a:lnTo>
                      <a:pt x="285" y="694"/>
                    </a:lnTo>
                    <a:lnTo>
                      <a:pt x="285" y="695"/>
                    </a:lnTo>
                    <a:lnTo>
                      <a:pt x="286" y="697"/>
                    </a:lnTo>
                    <a:lnTo>
                      <a:pt x="287" y="699"/>
                    </a:lnTo>
                    <a:lnTo>
                      <a:pt x="285" y="699"/>
                    </a:lnTo>
                    <a:lnTo>
                      <a:pt x="283" y="699"/>
                    </a:lnTo>
                    <a:lnTo>
                      <a:pt x="283" y="700"/>
                    </a:lnTo>
                    <a:lnTo>
                      <a:pt x="284" y="702"/>
                    </a:lnTo>
                    <a:lnTo>
                      <a:pt x="282" y="702"/>
                    </a:lnTo>
                    <a:lnTo>
                      <a:pt x="280" y="702"/>
                    </a:lnTo>
                    <a:lnTo>
                      <a:pt x="281" y="703"/>
                    </a:lnTo>
                    <a:lnTo>
                      <a:pt x="281" y="706"/>
                    </a:lnTo>
                    <a:lnTo>
                      <a:pt x="278" y="706"/>
                    </a:lnTo>
                    <a:lnTo>
                      <a:pt x="277" y="706"/>
                    </a:lnTo>
                    <a:lnTo>
                      <a:pt x="277" y="708"/>
                    </a:lnTo>
                    <a:lnTo>
                      <a:pt x="278" y="709"/>
                    </a:lnTo>
                    <a:lnTo>
                      <a:pt x="276" y="709"/>
                    </a:lnTo>
                    <a:lnTo>
                      <a:pt x="274" y="709"/>
                    </a:lnTo>
                    <a:lnTo>
                      <a:pt x="275" y="711"/>
                    </a:lnTo>
                    <a:lnTo>
                      <a:pt x="275" y="712"/>
                    </a:lnTo>
                    <a:lnTo>
                      <a:pt x="273" y="712"/>
                    </a:lnTo>
                    <a:lnTo>
                      <a:pt x="271" y="712"/>
                    </a:lnTo>
                    <a:lnTo>
                      <a:pt x="272" y="714"/>
                    </a:lnTo>
                    <a:lnTo>
                      <a:pt x="273" y="715"/>
                    </a:lnTo>
                    <a:lnTo>
                      <a:pt x="271" y="715"/>
                    </a:lnTo>
                    <a:lnTo>
                      <a:pt x="269" y="715"/>
                    </a:lnTo>
                    <a:lnTo>
                      <a:pt x="269" y="717"/>
                    </a:lnTo>
                    <a:lnTo>
                      <a:pt x="270" y="718"/>
                    </a:lnTo>
                    <a:lnTo>
                      <a:pt x="268" y="718"/>
                    </a:lnTo>
                    <a:lnTo>
                      <a:pt x="266" y="718"/>
                    </a:lnTo>
                    <a:lnTo>
                      <a:pt x="267" y="721"/>
                    </a:lnTo>
                    <a:lnTo>
                      <a:pt x="267" y="723"/>
                    </a:lnTo>
                    <a:lnTo>
                      <a:pt x="265" y="722"/>
                    </a:lnTo>
                    <a:lnTo>
                      <a:pt x="264" y="722"/>
                    </a:lnTo>
                    <a:lnTo>
                      <a:pt x="264" y="724"/>
                    </a:lnTo>
                    <a:lnTo>
                      <a:pt x="265" y="726"/>
                    </a:lnTo>
                    <a:lnTo>
                      <a:pt x="262" y="726"/>
                    </a:lnTo>
                    <a:lnTo>
                      <a:pt x="260" y="725"/>
                    </a:lnTo>
                    <a:lnTo>
                      <a:pt x="258" y="725"/>
                    </a:lnTo>
                    <a:lnTo>
                      <a:pt x="256" y="725"/>
                    </a:lnTo>
                    <a:lnTo>
                      <a:pt x="257" y="727"/>
                    </a:lnTo>
                    <a:lnTo>
                      <a:pt x="257" y="728"/>
                    </a:lnTo>
                    <a:lnTo>
                      <a:pt x="258" y="729"/>
                    </a:lnTo>
                    <a:lnTo>
                      <a:pt x="259" y="729"/>
                    </a:lnTo>
                    <a:lnTo>
                      <a:pt x="261" y="729"/>
                    </a:lnTo>
                    <a:lnTo>
                      <a:pt x="261" y="729"/>
                    </a:lnTo>
                    <a:lnTo>
                      <a:pt x="262" y="731"/>
                    </a:lnTo>
                    <a:lnTo>
                      <a:pt x="262" y="732"/>
                    </a:lnTo>
                    <a:lnTo>
                      <a:pt x="260" y="732"/>
                    </a:lnTo>
                    <a:lnTo>
                      <a:pt x="259" y="732"/>
                    </a:lnTo>
                    <a:lnTo>
                      <a:pt x="259" y="734"/>
                    </a:lnTo>
                    <a:lnTo>
                      <a:pt x="260" y="735"/>
                    </a:lnTo>
                    <a:lnTo>
                      <a:pt x="258" y="735"/>
                    </a:lnTo>
                    <a:lnTo>
                      <a:pt x="256" y="735"/>
                    </a:lnTo>
                    <a:lnTo>
                      <a:pt x="257" y="738"/>
                    </a:lnTo>
                    <a:lnTo>
                      <a:pt x="257" y="739"/>
                    </a:lnTo>
                    <a:lnTo>
                      <a:pt x="255" y="739"/>
                    </a:lnTo>
                    <a:lnTo>
                      <a:pt x="253" y="739"/>
                    </a:lnTo>
                    <a:lnTo>
                      <a:pt x="251" y="739"/>
                    </a:lnTo>
                    <a:lnTo>
                      <a:pt x="250" y="739"/>
                    </a:lnTo>
                    <a:lnTo>
                      <a:pt x="250" y="740"/>
                    </a:lnTo>
                    <a:lnTo>
                      <a:pt x="251" y="742"/>
                    </a:lnTo>
                    <a:lnTo>
                      <a:pt x="252" y="744"/>
                    </a:lnTo>
                    <a:lnTo>
                      <a:pt x="252" y="746"/>
                    </a:lnTo>
                    <a:lnTo>
                      <a:pt x="250" y="746"/>
                    </a:lnTo>
                    <a:lnTo>
                      <a:pt x="248" y="745"/>
                    </a:lnTo>
                    <a:lnTo>
                      <a:pt x="249" y="747"/>
                    </a:lnTo>
                    <a:lnTo>
                      <a:pt x="250" y="749"/>
                    </a:lnTo>
                    <a:lnTo>
                      <a:pt x="248" y="749"/>
                    </a:lnTo>
                    <a:lnTo>
                      <a:pt x="245" y="749"/>
                    </a:lnTo>
                    <a:lnTo>
                      <a:pt x="243" y="748"/>
                    </a:lnTo>
                    <a:lnTo>
                      <a:pt x="241" y="748"/>
                    </a:lnTo>
                    <a:lnTo>
                      <a:pt x="241" y="750"/>
                    </a:lnTo>
                    <a:lnTo>
                      <a:pt x="242" y="752"/>
                    </a:lnTo>
                    <a:lnTo>
                      <a:pt x="243" y="753"/>
                    </a:lnTo>
                    <a:lnTo>
                      <a:pt x="243" y="756"/>
                    </a:lnTo>
                    <a:lnTo>
                      <a:pt x="241" y="756"/>
                    </a:lnTo>
                    <a:lnTo>
                      <a:pt x="240" y="756"/>
                    </a:lnTo>
                    <a:lnTo>
                      <a:pt x="240" y="758"/>
                    </a:lnTo>
                    <a:lnTo>
                      <a:pt x="241" y="759"/>
                    </a:lnTo>
                    <a:lnTo>
                      <a:pt x="239" y="759"/>
                    </a:lnTo>
                    <a:lnTo>
                      <a:pt x="237" y="759"/>
                    </a:lnTo>
                    <a:lnTo>
                      <a:pt x="235" y="759"/>
                    </a:lnTo>
                    <a:lnTo>
                      <a:pt x="233" y="759"/>
                    </a:lnTo>
                    <a:lnTo>
                      <a:pt x="234" y="760"/>
                    </a:lnTo>
                    <a:lnTo>
                      <a:pt x="235" y="762"/>
                    </a:lnTo>
                    <a:lnTo>
                      <a:pt x="235" y="764"/>
                    </a:lnTo>
                    <a:lnTo>
                      <a:pt x="236" y="765"/>
                    </a:lnTo>
                    <a:lnTo>
                      <a:pt x="234" y="765"/>
                    </a:lnTo>
                    <a:lnTo>
                      <a:pt x="232" y="765"/>
                    </a:lnTo>
                    <a:lnTo>
                      <a:pt x="233" y="767"/>
                    </a:lnTo>
                    <a:lnTo>
                      <a:pt x="233" y="769"/>
                    </a:lnTo>
                    <a:lnTo>
                      <a:pt x="231" y="768"/>
                    </a:lnTo>
                    <a:lnTo>
                      <a:pt x="228" y="768"/>
                    </a:lnTo>
                    <a:lnTo>
                      <a:pt x="230" y="770"/>
                    </a:lnTo>
                    <a:lnTo>
                      <a:pt x="231" y="773"/>
                    </a:lnTo>
                    <a:lnTo>
                      <a:pt x="228" y="773"/>
                    </a:lnTo>
                    <a:lnTo>
                      <a:pt x="226" y="772"/>
                    </a:lnTo>
                    <a:lnTo>
                      <a:pt x="224" y="772"/>
                    </a:lnTo>
                    <a:lnTo>
                      <a:pt x="222" y="772"/>
                    </a:lnTo>
                    <a:lnTo>
                      <a:pt x="223" y="774"/>
                    </a:lnTo>
                    <a:lnTo>
                      <a:pt x="223" y="776"/>
                    </a:lnTo>
                    <a:lnTo>
                      <a:pt x="224" y="777"/>
                    </a:lnTo>
                    <a:lnTo>
                      <a:pt x="225" y="779"/>
                    </a:lnTo>
                    <a:lnTo>
                      <a:pt x="223" y="779"/>
                    </a:lnTo>
                    <a:lnTo>
                      <a:pt x="221" y="779"/>
                    </a:lnTo>
                    <a:lnTo>
                      <a:pt x="221" y="780"/>
                    </a:lnTo>
                    <a:lnTo>
                      <a:pt x="222" y="782"/>
                    </a:lnTo>
                    <a:lnTo>
                      <a:pt x="220" y="782"/>
                    </a:lnTo>
                    <a:lnTo>
                      <a:pt x="218" y="782"/>
                    </a:lnTo>
                    <a:lnTo>
                      <a:pt x="219" y="784"/>
                    </a:lnTo>
                    <a:lnTo>
                      <a:pt x="219" y="785"/>
                    </a:lnTo>
                    <a:lnTo>
                      <a:pt x="218" y="785"/>
                    </a:lnTo>
                    <a:lnTo>
                      <a:pt x="216" y="785"/>
                    </a:lnTo>
                    <a:lnTo>
                      <a:pt x="216" y="788"/>
                    </a:lnTo>
                    <a:lnTo>
                      <a:pt x="217" y="789"/>
                    </a:lnTo>
                    <a:lnTo>
                      <a:pt x="215" y="789"/>
                    </a:lnTo>
                    <a:lnTo>
                      <a:pt x="212" y="789"/>
                    </a:lnTo>
                    <a:lnTo>
                      <a:pt x="211" y="786"/>
                    </a:lnTo>
                    <a:lnTo>
                      <a:pt x="211" y="785"/>
                    </a:lnTo>
                    <a:lnTo>
                      <a:pt x="209" y="785"/>
                    </a:lnTo>
                    <a:lnTo>
                      <a:pt x="207" y="784"/>
                    </a:lnTo>
                    <a:lnTo>
                      <a:pt x="208" y="786"/>
                    </a:lnTo>
                    <a:lnTo>
                      <a:pt x="208" y="789"/>
                    </a:lnTo>
                    <a:lnTo>
                      <a:pt x="210" y="789"/>
                    </a:lnTo>
                    <a:lnTo>
                      <a:pt x="212" y="789"/>
                    </a:lnTo>
                    <a:lnTo>
                      <a:pt x="214" y="791"/>
                    </a:lnTo>
                    <a:lnTo>
                      <a:pt x="214" y="793"/>
                    </a:lnTo>
                    <a:lnTo>
                      <a:pt x="211" y="792"/>
                    </a:lnTo>
                    <a:lnTo>
                      <a:pt x="210" y="792"/>
                    </a:lnTo>
                    <a:lnTo>
                      <a:pt x="210" y="794"/>
                    </a:lnTo>
                    <a:lnTo>
                      <a:pt x="211" y="796"/>
                    </a:lnTo>
                    <a:lnTo>
                      <a:pt x="209" y="796"/>
                    </a:lnTo>
                    <a:lnTo>
                      <a:pt x="207" y="795"/>
                    </a:lnTo>
                    <a:lnTo>
                      <a:pt x="208" y="797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4" y="799"/>
                    </a:lnTo>
                    <a:lnTo>
                      <a:pt x="205" y="800"/>
                    </a:lnTo>
                    <a:lnTo>
                      <a:pt x="206" y="802"/>
                    </a:lnTo>
                    <a:lnTo>
                      <a:pt x="204" y="802"/>
                    </a:lnTo>
                    <a:lnTo>
                      <a:pt x="202" y="802"/>
                    </a:lnTo>
                    <a:lnTo>
                      <a:pt x="203" y="805"/>
                    </a:lnTo>
                    <a:lnTo>
                      <a:pt x="203" y="806"/>
                    </a:lnTo>
                    <a:lnTo>
                      <a:pt x="201" y="806"/>
                    </a:lnTo>
                    <a:lnTo>
                      <a:pt x="199" y="806"/>
                    </a:lnTo>
                    <a:lnTo>
                      <a:pt x="200" y="808"/>
                    </a:lnTo>
                    <a:lnTo>
                      <a:pt x="201" y="809"/>
                    </a:lnTo>
                    <a:lnTo>
                      <a:pt x="199" y="809"/>
                    </a:lnTo>
                    <a:lnTo>
                      <a:pt x="197" y="809"/>
                    </a:lnTo>
                    <a:lnTo>
                      <a:pt x="197" y="811"/>
                    </a:lnTo>
                    <a:lnTo>
                      <a:pt x="198" y="813"/>
                    </a:lnTo>
                    <a:lnTo>
                      <a:pt x="199" y="814"/>
                    </a:lnTo>
                    <a:lnTo>
                      <a:pt x="199" y="816"/>
                    </a:lnTo>
                    <a:lnTo>
                      <a:pt x="198" y="816"/>
                    </a:lnTo>
                    <a:lnTo>
                      <a:pt x="195" y="816"/>
                    </a:lnTo>
                    <a:lnTo>
                      <a:pt x="195" y="817"/>
                    </a:lnTo>
                    <a:lnTo>
                      <a:pt x="197" y="819"/>
                    </a:lnTo>
                    <a:lnTo>
                      <a:pt x="194" y="819"/>
                    </a:lnTo>
                    <a:lnTo>
                      <a:pt x="192" y="819"/>
                    </a:lnTo>
                    <a:lnTo>
                      <a:pt x="193" y="822"/>
                    </a:lnTo>
                    <a:lnTo>
                      <a:pt x="194" y="823"/>
                    </a:lnTo>
                    <a:lnTo>
                      <a:pt x="192" y="823"/>
                    </a:lnTo>
                    <a:lnTo>
                      <a:pt x="190" y="823"/>
                    </a:lnTo>
                    <a:lnTo>
                      <a:pt x="190" y="825"/>
                    </a:lnTo>
                    <a:lnTo>
                      <a:pt x="191" y="826"/>
                    </a:lnTo>
                    <a:lnTo>
                      <a:pt x="189" y="826"/>
                    </a:lnTo>
                    <a:lnTo>
                      <a:pt x="187" y="826"/>
                    </a:lnTo>
                    <a:lnTo>
                      <a:pt x="188" y="828"/>
                    </a:lnTo>
                    <a:lnTo>
                      <a:pt x="189" y="830"/>
                    </a:lnTo>
                    <a:lnTo>
                      <a:pt x="187" y="830"/>
                    </a:lnTo>
                    <a:lnTo>
                      <a:pt x="185" y="829"/>
                    </a:lnTo>
                    <a:lnTo>
                      <a:pt x="184" y="828"/>
                    </a:lnTo>
                    <a:lnTo>
                      <a:pt x="184" y="826"/>
                    </a:lnTo>
                    <a:lnTo>
                      <a:pt x="182" y="826"/>
                    </a:lnTo>
                    <a:lnTo>
                      <a:pt x="179" y="826"/>
                    </a:lnTo>
                    <a:lnTo>
                      <a:pt x="178" y="824"/>
                    </a:lnTo>
                    <a:lnTo>
                      <a:pt x="177" y="822"/>
                    </a:lnTo>
                    <a:lnTo>
                      <a:pt x="176" y="822"/>
                    </a:lnTo>
                    <a:lnTo>
                      <a:pt x="174" y="822"/>
                    </a:lnTo>
                    <a:lnTo>
                      <a:pt x="173" y="820"/>
                    </a:lnTo>
                    <a:lnTo>
                      <a:pt x="172" y="818"/>
                    </a:lnTo>
                    <a:lnTo>
                      <a:pt x="171" y="818"/>
                    </a:lnTo>
                    <a:lnTo>
                      <a:pt x="169" y="818"/>
                    </a:lnTo>
                    <a:lnTo>
                      <a:pt x="169" y="819"/>
                    </a:lnTo>
                    <a:lnTo>
                      <a:pt x="170" y="822"/>
                    </a:lnTo>
                    <a:lnTo>
                      <a:pt x="172" y="822"/>
                    </a:lnTo>
                    <a:lnTo>
                      <a:pt x="174" y="822"/>
                    </a:lnTo>
                    <a:lnTo>
                      <a:pt x="174" y="824"/>
                    </a:lnTo>
                    <a:lnTo>
                      <a:pt x="175" y="826"/>
                    </a:lnTo>
                    <a:lnTo>
                      <a:pt x="177" y="826"/>
                    </a:lnTo>
                    <a:lnTo>
                      <a:pt x="179" y="826"/>
                    </a:lnTo>
                    <a:lnTo>
                      <a:pt x="179" y="828"/>
                    </a:lnTo>
                    <a:lnTo>
                      <a:pt x="181" y="829"/>
                    </a:lnTo>
                    <a:lnTo>
                      <a:pt x="183" y="829"/>
                    </a:lnTo>
                    <a:lnTo>
                      <a:pt x="185" y="829"/>
                    </a:lnTo>
                    <a:lnTo>
                      <a:pt x="185" y="831"/>
                    </a:lnTo>
                    <a:lnTo>
                      <a:pt x="186" y="833"/>
                    </a:lnTo>
                    <a:lnTo>
                      <a:pt x="184" y="833"/>
                    </a:lnTo>
                    <a:lnTo>
                      <a:pt x="182" y="833"/>
                    </a:lnTo>
                    <a:lnTo>
                      <a:pt x="183" y="834"/>
                    </a:lnTo>
                    <a:lnTo>
                      <a:pt x="184" y="836"/>
                    </a:lnTo>
                    <a:lnTo>
                      <a:pt x="184" y="839"/>
                    </a:lnTo>
                    <a:lnTo>
                      <a:pt x="185" y="840"/>
                    </a:lnTo>
                    <a:lnTo>
                      <a:pt x="183" y="840"/>
                    </a:lnTo>
                    <a:lnTo>
                      <a:pt x="181" y="840"/>
                    </a:lnTo>
                    <a:lnTo>
                      <a:pt x="178" y="840"/>
                    </a:lnTo>
                    <a:lnTo>
                      <a:pt x="176" y="840"/>
                    </a:lnTo>
                    <a:lnTo>
                      <a:pt x="177" y="842"/>
                    </a:lnTo>
                    <a:lnTo>
                      <a:pt x="178" y="843"/>
                    </a:lnTo>
                    <a:lnTo>
                      <a:pt x="178" y="845"/>
                    </a:lnTo>
                    <a:lnTo>
                      <a:pt x="179" y="847"/>
                    </a:lnTo>
                    <a:lnTo>
                      <a:pt x="177" y="847"/>
                    </a:lnTo>
                    <a:lnTo>
                      <a:pt x="175" y="847"/>
                    </a:lnTo>
                    <a:lnTo>
                      <a:pt x="176" y="848"/>
                    </a:lnTo>
                    <a:lnTo>
                      <a:pt x="176" y="850"/>
                    </a:lnTo>
                    <a:lnTo>
                      <a:pt x="174" y="850"/>
                    </a:lnTo>
                    <a:lnTo>
                      <a:pt x="173" y="850"/>
                    </a:lnTo>
                    <a:lnTo>
                      <a:pt x="173" y="851"/>
                    </a:lnTo>
                    <a:lnTo>
                      <a:pt x="174" y="853"/>
                    </a:lnTo>
                    <a:lnTo>
                      <a:pt x="172" y="853"/>
                    </a:lnTo>
                    <a:lnTo>
                      <a:pt x="170" y="853"/>
                    </a:lnTo>
                    <a:lnTo>
                      <a:pt x="171" y="856"/>
                    </a:lnTo>
                    <a:lnTo>
                      <a:pt x="171" y="857"/>
                    </a:lnTo>
                    <a:lnTo>
                      <a:pt x="169" y="857"/>
                    </a:lnTo>
                    <a:lnTo>
                      <a:pt x="168" y="857"/>
                    </a:lnTo>
                    <a:lnTo>
                      <a:pt x="168" y="859"/>
                    </a:lnTo>
                    <a:lnTo>
                      <a:pt x="169" y="861"/>
                    </a:lnTo>
                    <a:lnTo>
                      <a:pt x="167" y="860"/>
                    </a:lnTo>
                    <a:lnTo>
                      <a:pt x="165" y="860"/>
                    </a:lnTo>
                    <a:lnTo>
                      <a:pt x="166" y="862"/>
                    </a:lnTo>
                    <a:lnTo>
                      <a:pt x="166" y="864"/>
                    </a:lnTo>
                    <a:lnTo>
                      <a:pt x="165" y="864"/>
                    </a:lnTo>
                    <a:lnTo>
                      <a:pt x="162" y="864"/>
                    </a:lnTo>
                    <a:lnTo>
                      <a:pt x="162" y="865"/>
                    </a:lnTo>
                    <a:lnTo>
                      <a:pt x="164" y="867"/>
                    </a:lnTo>
                    <a:lnTo>
                      <a:pt x="161" y="867"/>
                    </a:lnTo>
                    <a:lnTo>
                      <a:pt x="159" y="867"/>
                    </a:lnTo>
                    <a:lnTo>
                      <a:pt x="160" y="868"/>
                    </a:lnTo>
                    <a:lnTo>
                      <a:pt x="160" y="870"/>
                    </a:lnTo>
                    <a:lnTo>
                      <a:pt x="161" y="873"/>
                    </a:lnTo>
                    <a:lnTo>
                      <a:pt x="162" y="875"/>
                    </a:lnTo>
                    <a:lnTo>
                      <a:pt x="160" y="875"/>
                    </a:lnTo>
                    <a:lnTo>
                      <a:pt x="158" y="874"/>
                    </a:lnTo>
                    <a:lnTo>
                      <a:pt x="156" y="874"/>
                    </a:lnTo>
                    <a:lnTo>
                      <a:pt x="154" y="874"/>
                    </a:lnTo>
                    <a:lnTo>
                      <a:pt x="155" y="876"/>
                    </a:lnTo>
                    <a:lnTo>
                      <a:pt x="156" y="878"/>
                    </a:lnTo>
                    <a:lnTo>
                      <a:pt x="154" y="877"/>
                    </a:lnTo>
                    <a:lnTo>
                      <a:pt x="152" y="877"/>
                    </a:lnTo>
                    <a:lnTo>
                      <a:pt x="152" y="879"/>
                    </a:lnTo>
                    <a:lnTo>
                      <a:pt x="153" y="881"/>
                    </a:lnTo>
                    <a:lnTo>
                      <a:pt x="154" y="883"/>
                    </a:lnTo>
                    <a:lnTo>
                      <a:pt x="155" y="884"/>
                    </a:lnTo>
                    <a:lnTo>
                      <a:pt x="153" y="884"/>
                    </a:lnTo>
                    <a:lnTo>
                      <a:pt x="151" y="884"/>
                    </a:lnTo>
                    <a:lnTo>
                      <a:pt x="149" y="884"/>
                    </a:lnTo>
                    <a:lnTo>
                      <a:pt x="147" y="884"/>
                    </a:lnTo>
                    <a:lnTo>
                      <a:pt x="148" y="886"/>
                    </a:lnTo>
                    <a:lnTo>
                      <a:pt x="148" y="887"/>
                    </a:lnTo>
                    <a:lnTo>
                      <a:pt x="149" y="890"/>
                    </a:lnTo>
                    <a:lnTo>
                      <a:pt x="150" y="892"/>
                    </a:lnTo>
                    <a:lnTo>
                      <a:pt x="148" y="892"/>
                    </a:lnTo>
                    <a:lnTo>
                      <a:pt x="145" y="892"/>
                    </a:lnTo>
                    <a:lnTo>
                      <a:pt x="147" y="893"/>
                    </a:lnTo>
                    <a:lnTo>
                      <a:pt x="147" y="895"/>
                    </a:lnTo>
                    <a:lnTo>
                      <a:pt x="145" y="895"/>
                    </a:lnTo>
                    <a:lnTo>
                      <a:pt x="143" y="895"/>
                    </a:lnTo>
                    <a:lnTo>
                      <a:pt x="143" y="896"/>
                    </a:lnTo>
                    <a:lnTo>
                      <a:pt x="144" y="898"/>
                    </a:lnTo>
                    <a:lnTo>
                      <a:pt x="142" y="898"/>
                    </a:lnTo>
                    <a:lnTo>
                      <a:pt x="140" y="898"/>
                    </a:lnTo>
                    <a:lnTo>
                      <a:pt x="141" y="900"/>
                    </a:lnTo>
                    <a:lnTo>
                      <a:pt x="142" y="901"/>
                    </a:lnTo>
                    <a:lnTo>
                      <a:pt x="140" y="901"/>
                    </a:lnTo>
                    <a:lnTo>
                      <a:pt x="138" y="901"/>
                    </a:lnTo>
                    <a:lnTo>
                      <a:pt x="137" y="900"/>
                    </a:lnTo>
                    <a:lnTo>
                      <a:pt x="136" y="898"/>
                    </a:lnTo>
                    <a:lnTo>
                      <a:pt x="135" y="898"/>
                    </a:lnTo>
                    <a:lnTo>
                      <a:pt x="133" y="898"/>
                    </a:lnTo>
                    <a:lnTo>
                      <a:pt x="133" y="900"/>
                    </a:lnTo>
                    <a:lnTo>
                      <a:pt x="134" y="901"/>
                    </a:lnTo>
                    <a:lnTo>
                      <a:pt x="136" y="901"/>
                    </a:lnTo>
                    <a:lnTo>
                      <a:pt x="138" y="901"/>
                    </a:lnTo>
                    <a:lnTo>
                      <a:pt x="139" y="903"/>
                    </a:lnTo>
                    <a:lnTo>
                      <a:pt x="139" y="906"/>
                    </a:lnTo>
                    <a:lnTo>
                      <a:pt x="140" y="907"/>
                    </a:lnTo>
                    <a:lnTo>
                      <a:pt x="141" y="909"/>
                    </a:lnTo>
                    <a:lnTo>
                      <a:pt x="139" y="909"/>
                    </a:lnTo>
                    <a:lnTo>
                      <a:pt x="137" y="909"/>
                    </a:lnTo>
                    <a:lnTo>
                      <a:pt x="138" y="911"/>
                    </a:lnTo>
                    <a:lnTo>
                      <a:pt x="138" y="912"/>
                    </a:lnTo>
                    <a:lnTo>
                      <a:pt x="136" y="912"/>
                    </a:lnTo>
                    <a:lnTo>
                      <a:pt x="134" y="912"/>
                    </a:lnTo>
                    <a:lnTo>
                      <a:pt x="132" y="912"/>
                    </a:lnTo>
                    <a:lnTo>
                      <a:pt x="131" y="912"/>
                    </a:lnTo>
                    <a:lnTo>
                      <a:pt x="131" y="914"/>
                    </a:lnTo>
                    <a:lnTo>
                      <a:pt x="132" y="915"/>
                    </a:lnTo>
                    <a:lnTo>
                      <a:pt x="133" y="917"/>
                    </a:lnTo>
                    <a:lnTo>
                      <a:pt x="133" y="919"/>
                    </a:lnTo>
                    <a:lnTo>
                      <a:pt x="132" y="919"/>
                    </a:lnTo>
                    <a:lnTo>
                      <a:pt x="129" y="919"/>
                    </a:lnTo>
                    <a:lnTo>
                      <a:pt x="129" y="920"/>
                    </a:lnTo>
                    <a:lnTo>
                      <a:pt x="131" y="923"/>
                    </a:lnTo>
                    <a:lnTo>
                      <a:pt x="128" y="923"/>
                    </a:lnTo>
                    <a:lnTo>
                      <a:pt x="126" y="923"/>
                    </a:lnTo>
                    <a:lnTo>
                      <a:pt x="127" y="925"/>
                    </a:lnTo>
                    <a:lnTo>
                      <a:pt x="128" y="926"/>
                    </a:lnTo>
                    <a:lnTo>
                      <a:pt x="126" y="926"/>
                    </a:lnTo>
                    <a:lnTo>
                      <a:pt x="124" y="926"/>
                    </a:lnTo>
                    <a:lnTo>
                      <a:pt x="125" y="928"/>
                    </a:lnTo>
                    <a:lnTo>
                      <a:pt x="125" y="929"/>
                    </a:lnTo>
                    <a:lnTo>
                      <a:pt x="123" y="929"/>
                    </a:lnTo>
                    <a:lnTo>
                      <a:pt x="121" y="929"/>
                    </a:lnTo>
                    <a:lnTo>
                      <a:pt x="122" y="931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19" y="933"/>
                    </a:lnTo>
                    <a:lnTo>
                      <a:pt x="120" y="934"/>
                    </a:lnTo>
                    <a:lnTo>
                      <a:pt x="120" y="936"/>
                    </a:lnTo>
                    <a:lnTo>
                      <a:pt x="118" y="936"/>
                    </a:lnTo>
                    <a:lnTo>
                      <a:pt x="117" y="936"/>
                    </a:lnTo>
                    <a:lnTo>
                      <a:pt x="117" y="939"/>
                    </a:lnTo>
                    <a:lnTo>
                      <a:pt x="118" y="940"/>
                    </a:lnTo>
                    <a:lnTo>
                      <a:pt x="116" y="940"/>
                    </a:lnTo>
                    <a:lnTo>
                      <a:pt x="114" y="940"/>
                    </a:lnTo>
                    <a:lnTo>
                      <a:pt x="115" y="942"/>
                    </a:lnTo>
                    <a:lnTo>
                      <a:pt x="116" y="943"/>
                    </a:lnTo>
                    <a:lnTo>
                      <a:pt x="117" y="945"/>
                    </a:lnTo>
                    <a:lnTo>
                      <a:pt x="117" y="947"/>
                    </a:lnTo>
                    <a:lnTo>
                      <a:pt x="115" y="947"/>
                    </a:lnTo>
                    <a:lnTo>
                      <a:pt x="112" y="947"/>
                    </a:lnTo>
                    <a:lnTo>
                      <a:pt x="110" y="947"/>
                    </a:lnTo>
                    <a:lnTo>
                      <a:pt x="109" y="947"/>
                    </a:lnTo>
                    <a:lnTo>
                      <a:pt x="109" y="948"/>
                    </a:lnTo>
                    <a:lnTo>
                      <a:pt x="110" y="950"/>
                    </a:lnTo>
                    <a:lnTo>
                      <a:pt x="108" y="950"/>
                    </a:lnTo>
                    <a:lnTo>
                      <a:pt x="106" y="950"/>
                    </a:lnTo>
                    <a:lnTo>
                      <a:pt x="107" y="952"/>
                    </a:lnTo>
                    <a:lnTo>
                      <a:pt x="108" y="953"/>
                    </a:lnTo>
                    <a:lnTo>
                      <a:pt x="109" y="956"/>
                    </a:lnTo>
                    <a:lnTo>
                      <a:pt x="109" y="958"/>
                    </a:lnTo>
                    <a:lnTo>
                      <a:pt x="107" y="958"/>
                    </a:lnTo>
                    <a:lnTo>
                      <a:pt x="106" y="958"/>
                    </a:lnTo>
                    <a:lnTo>
                      <a:pt x="106" y="959"/>
                    </a:lnTo>
                    <a:lnTo>
                      <a:pt x="107" y="961"/>
                    </a:lnTo>
                    <a:lnTo>
                      <a:pt x="105" y="961"/>
                    </a:lnTo>
                    <a:lnTo>
                      <a:pt x="103" y="961"/>
                    </a:lnTo>
                    <a:lnTo>
                      <a:pt x="104" y="963"/>
                    </a:lnTo>
                    <a:lnTo>
                      <a:pt x="105" y="964"/>
                    </a:lnTo>
                    <a:lnTo>
                      <a:pt x="103" y="964"/>
                    </a:lnTo>
                    <a:lnTo>
                      <a:pt x="101" y="964"/>
                    </a:lnTo>
                    <a:lnTo>
                      <a:pt x="102" y="966"/>
                    </a:lnTo>
                    <a:lnTo>
                      <a:pt x="102" y="968"/>
                    </a:lnTo>
                    <a:lnTo>
                      <a:pt x="101" y="968"/>
                    </a:lnTo>
                    <a:lnTo>
                      <a:pt x="99" y="968"/>
                    </a:lnTo>
                    <a:lnTo>
                      <a:pt x="99" y="969"/>
                    </a:lnTo>
                    <a:lnTo>
                      <a:pt x="100" y="972"/>
                    </a:lnTo>
                    <a:lnTo>
                      <a:pt x="98" y="972"/>
                    </a:lnTo>
                    <a:lnTo>
                      <a:pt x="95" y="972"/>
                    </a:lnTo>
                    <a:lnTo>
                      <a:pt x="97" y="973"/>
                    </a:lnTo>
                    <a:lnTo>
                      <a:pt x="98" y="975"/>
                    </a:lnTo>
                    <a:lnTo>
                      <a:pt x="95" y="975"/>
                    </a:lnTo>
                    <a:lnTo>
                      <a:pt x="93" y="975"/>
                    </a:lnTo>
                    <a:lnTo>
                      <a:pt x="94" y="977"/>
                    </a:lnTo>
                    <a:lnTo>
                      <a:pt x="95" y="978"/>
                    </a:lnTo>
                    <a:lnTo>
                      <a:pt x="95" y="980"/>
                    </a:lnTo>
                    <a:lnTo>
                      <a:pt x="97" y="982"/>
                    </a:lnTo>
                    <a:lnTo>
                      <a:pt x="94" y="982"/>
                    </a:lnTo>
                    <a:lnTo>
                      <a:pt x="92" y="982"/>
                    </a:lnTo>
                    <a:lnTo>
                      <a:pt x="93" y="983"/>
                    </a:lnTo>
                    <a:lnTo>
                      <a:pt x="94" y="985"/>
                    </a:lnTo>
                    <a:lnTo>
                      <a:pt x="92" y="985"/>
                    </a:lnTo>
                    <a:lnTo>
                      <a:pt x="90" y="985"/>
                    </a:lnTo>
                    <a:lnTo>
                      <a:pt x="88" y="985"/>
                    </a:lnTo>
                    <a:lnTo>
                      <a:pt x="86" y="985"/>
                    </a:lnTo>
                    <a:lnTo>
                      <a:pt x="87" y="987"/>
                    </a:lnTo>
                    <a:lnTo>
                      <a:pt x="88" y="989"/>
                    </a:lnTo>
                    <a:lnTo>
                      <a:pt x="86" y="989"/>
                    </a:lnTo>
                    <a:lnTo>
                      <a:pt x="84" y="989"/>
                    </a:lnTo>
                    <a:lnTo>
                      <a:pt x="85" y="991"/>
                    </a:lnTo>
                    <a:lnTo>
                      <a:pt x="85" y="993"/>
                    </a:lnTo>
                    <a:lnTo>
                      <a:pt x="86" y="994"/>
                    </a:lnTo>
                    <a:lnTo>
                      <a:pt x="87" y="996"/>
                    </a:lnTo>
                    <a:lnTo>
                      <a:pt x="85" y="996"/>
                    </a:lnTo>
                    <a:lnTo>
                      <a:pt x="83" y="996"/>
                    </a:lnTo>
                    <a:lnTo>
                      <a:pt x="81" y="996"/>
                    </a:lnTo>
                    <a:lnTo>
                      <a:pt x="78" y="996"/>
                    </a:lnTo>
                    <a:lnTo>
                      <a:pt x="76" y="996"/>
                    </a:lnTo>
                    <a:lnTo>
                      <a:pt x="75" y="996"/>
                    </a:lnTo>
                    <a:lnTo>
                      <a:pt x="75" y="998"/>
                    </a:lnTo>
                    <a:lnTo>
                      <a:pt x="76" y="999"/>
                    </a:lnTo>
                    <a:lnTo>
                      <a:pt x="77" y="999"/>
                    </a:lnTo>
                    <a:lnTo>
                      <a:pt x="78" y="999"/>
                    </a:lnTo>
                    <a:lnTo>
                      <a:pt x="79" y="999"/>
                    </a:lnTo>
                    <a:lnTo>
                      <a:pt x="81" y="999"/>
                    </a:lnTo>
                    <a:lnTo>
                      <a:pt x="82" y="1001"/>
                    </a:lnTo>
                    <a:lnTo>
                      <a:pt x="82" y="1002"/>
                    </a:lnTo>
                    <a:lnTo>
                      <a:pt x="79" y="1002"/>
                    </a:lnTo>
                    <a:lnTo>
                      <a:pt x="78" y="1003"/>
                    </a:lnTo>
                    <a:lnTo>
                      <a:pt x="78" y="1004"/>
                    </a:lnTo>
                    <a:lnTo>
                      <a:pt x="79" y="1007"/>
                    </a:lnTo>
                    <a:lnTo>
                      <a:pt x="77" y="1007"/>
                    </a:lnTo>
                    <a:lnTo>
                      <a:pt x="75" y="1007"/>
                    </a:lnTo>
                    <a:lnTo>
                      <a:pt x="76" y="1008"/>
                    </a:lnTo>
                    <a:lnTo>
                      <a:pt x="77" y="1010"/>
                    </a:lnTo>
                    <a:lnTo>
                      <a:pt x="75" y="1010"/>
                    </a:lnTo>
                    <a:lnTo>
                      <a:pt x="73" y="1010"/>
                    </a:lnTo>
                    <a:lnTo>
                      <a:pt x="74" y="1012"/>
                    </a:lnTo>
                    <a:lnTo>
                      <a:pt x="75" y="1013"/>
                    </a:lnTo>
                    <a:lnTo>
                      <a:pt x="73" y="1013"/>
                    </a:lnTo>
                    <a:lnTo>
                      <a:pt x="71" y="1014"/>
                    </a:lnTo>
                    <a:lnTo>
                      <a:pt x="72" y="1015"/>
                    </a:lnTo>
                    <a:lnTo>
                      <a:pt x="72" y="1017"/>
                    </a:lnTo>
                    <a:lnTo>
                      <a:pt x="70" y="1017"/>
                    </a:lnTo>
                    <a:lnTo>
                      <a:pt x="69" y="1017"/>
                    </a:lnTo>
                    <a:lnTo>
                      <a:pt x="69" y="1019"/>
                    </a:lnTo>
                    <a:lnTo>
                      <a:pt x="70" y="1020"/>
                    </a:lnTo>
                    <a:lnTo>
                      <a:pt x="68" y="1020"/>
                    </a:lnTo>
                    <a:lnTo>
                      <a:pt x="66" y="1020"/>
                    </a:lnTo>
                    <a:lnTo>
                      <a:pt x="67" y="1023"/>
                    </a:lnTo>
                    <a:lnTo>
                      <a:pt x="68" y="1025"/>
                    </a:lnTo>
                    <a:lnTo>
                      <a:pt x="66" y="1025"/>
                    </a:lnTo>
                    <a:lnTo>
                      <a:pt x="64" y="1025"/>
                    </a:lnTo>
                    <a:lnTo>
                      <a:pt x="65" y="1026"/>
                    </a:lnTo>
                    <a:lnTo>
                      <a:pt x="66" y="1028"/>
                    </a:lnTo>
                    <a:lnTo>
                      <a:pt x="64" y="1028"/>
                    </a:lnTo>
                    <a:lnTo>
                      <a:pt x="61" y="1028"/>
                    </a:lnTo>
                    <a:lnTo>
                      <a:pt x="62" y="1030"/>
                    </a:lnTo>
                    <a:lnTo>
                      <a:pt x="64" y="1032"/>
                    </a:lnTo>
                    <a:lnTo>
                      <a:pt x="61" y="1032"/>
                    </a:lnTo>
                    <a:lnTo>
                      <a:pt x="59" y="1032"/>
                    </a:lnTo>
                    <a:lnTo>
                      <a:pt x="60" y="1033"/>
                    </a:lnTo>
                    <a:lnTo>
                      <a:pt x="60" y="1035"/>
                    </a:lnTo>
                    <a:lnTo>
                      <a:pt x="59" y="1035"/>
                    </a:lnTo>
                    <a:lnTo>
                      <a:pt x="57" y="1035"/>
                    </a:lnTo>
                    <a:lnTo>
                      <a:pt x="56" y="1033"/>
                    </a:lnTo>
                    <a:lnTo>
                      <a:pt x="55" y="1032"/>
                    </a:lnTo>
                    <a:lnTo>
                      <a:pt x="53" y="1032"/>
                    </a:lnTo>
                    <a:lnTo>
                      <a:pt x="51" y="1032"/>
                    </a:lnTo>
                    <a:lnTo>
                      <a:pt x="52" y="1034"/>
                    </a:lnTo>
                    <a:lnTo>
                      <a:pt x="53" y="1035"/>
                    </a:lnTo>
                    <a:lnTo>
                      <a:pt x="55" y="1035"/>
                    </a:lnTo>
                    <a:lnTo>
                      <a:pt x="57" y="1035"/>
                    </a:lnTo>
                    <a:lnTo>
                      <a:pt x="58" y="1037"/>
                    </a:lnTo>
                    <a:lnTo>
                      <a:pt x="58" y="1039"/>
                    </a:lnTo>
                    <a:lnTo>
                      <a:pt x="59" y="1041"/>
                    </a:lnTo>
                    <a:lnTo>
                      <a:pt x="60" y="1043"/>
                    </a:lnTo>
                    <a:lnTo>
                      <a:pt x="58" y="1043"/>
                    </a:lnTo>
                    <a:lnTo>
                      <a:pt x="56" y="1043"/>
                    </a:lnTo>
                    <a:lnTo>
                      <a:pt x="57" y="1044"/>
                    </a:lnTo>
                    <a:lnTo>
                      <a:pt x="58" y="1046"/>
                    </a:lnTo>
                    <a:lnTo>
                      <a:pt x="56" y="1046"/>
                    </a:lnTo>
                    <a:lnTo>
                      <a:pt x="54" y="1046"/>
                    </a:lnTo>
                    <a:lnTo>
                      <a:pt x="52" y="1046"/>
                    </a:lnTo>
                    <a:lnTo>
                      <a:pt x="50" y="1046"/>
                    </a:lnTo>
                    <a:lnTo>
                      <a:pt x="51" y="1048"/>
                    </a:lnTo>
                    <a:lnTo>
                      <a:pt x="52" y="1050"/>
                    </a:lnTo>
                    <a:lnTo>
                      <a:pt x="53" y="1051"/>
                    </a:lnTo>
                    <a:lnTo>
                      <a:pt x="53" y="1053"/>
                    </a:lnTo>
                    <a:lnTo>
                      <a:pt x="51" y="1053"/>
                    </a:lnTo>
                    <a:lnTo>
                      <a:pt x="49" y="1053"/>
                    </a:lnTo>
                    <a:lnTo>
                      <a:pt x="50" y="1056"/>
                    </a:lnTo>
                    <a:lnTo>
                      <a:pt x="51" y="1057"/>
                    </a:lnTo>
                    <a:lnTo>
                      <a:pt x="49" y="1057"/>
                    </a:lnTo>
                    <a:lnTo>
                      <a:pt x="46" y="1057"/>
                    </a:lnTo>
                    <a:lnTo>
                      <a:pt x="48" y="1059"/>
                    </a:lnTo>
                    <a:lnTo>
                      <a:pt x="49" y="1061"/>
                    </a:lnTo>
                    <a:lnTo>
                      <a:pt x="46" y="1061"/>
                    </a:lnTo>
                    <a:lnTo>
                      <a:pt x="44" y="1061"/>
                    </a:lnTo>
                    <a:lnTo>
                      <a:pt x="45" y="1062"/>
                    </a:lnTo>
                    <a:lnTo>
                      <a:pt x="46" y="1064"/>
                    </a:lnTo>
                    <a:lnTo>
                      <a:pt x="48" y="1066"/>
                    </a:lnTo>
                    <a:lnTo>
                      <a:pt x="48" y="1067"/>
                    </a:lnTo>
                    <a:lnTo>
                      <a:pt x="45" y="1068"/>
                    </a:lnTo>
                    <a:lnTo>
                      <a:pt x="44" y="1068"/>
                    </a:lnTo>
                    <a:lnTo>
                      <a:pt x="44" y="1069"/>
                    </a:lnTo>
                    <a:lnTo>
                      <a:pt x="45" y="1072"/>
                    </a:lnTo>
                    <a:lnTo>
                      <a:pt x="43" y="1072"/>
                    </a:lnTo>
                    <a:lnTo>
                      <a:pt x="41" y="1072"/>
                    </a:lnTo>
                    <a:lnTo>
                      <a:pt x="41" y="1069"/>
                    </a:lnTo>
                    <a:lnTo>
                      <a:pt x="40" y="1068"/>
                    </a:lnTo>
                    <a:lnTo>
                      <a:pt x="38" y="1068"/>
                    </a:lnTo>
                    <a:lnTo>
                      <a:pt x="36" y="1068"/>
                    </a:lnTo>
                    <a:lnTo>
                      <a:pt x="35" y="1066"/>
                    </a:lnTo>
                    <a:lnTo>
                      <a:pt x="34" y="1065"/>
                    </a:lnTo>
                    <a:lnTo>
                      <a:pt x="33" y="1065"/>
                    </a:lnTo>
                    <a:lnTo>
                      <a:pt x="31" y="1065"/>
                    </a:lnTo>
                    <a:lnTo>
                      <a:pt x="29" y="1063"/>
                    </a:lnTo>
                    <a:lnTo>
                      <a:pt x="28" y="1062"/>
                    </a:lnTo>
                    <a:lnTo>
                      <a:pt x="27" y="1060"/>
                    </a:lnTo>
                    <a:lnTo>
                      <a:pt x="26" y="1058"/>
                    </a:lnTo>
                    <a:lnTo>
                      <a:pt x="25" y="1058"/>
                    </a:lnTo>
                    <a:lnTo>
                      <a:pt x="23" y="1058"/>
                    </a:lnTo>
                    <a:lnTo>
                      <a:pt x="23" y="1060"/>
                    </a:lnTo>
                    <a:lnTo>
                      <a:pt x="24" y="1062"/>
                    </a:lnTo>
                    <a:lnTo>
                      <a:pt x="22" y="1062"/>
                    </a:lnTo>
                    <a:lnTo>
                      <a:pt x="20" y="1062"/>
                    </a:lnTo>
                    <a:lnTo>
                      <a:pt x="21" y="1063"/>
                    </a:lnTo>
                    <a:lnTo>
                      <a:pt x="22" y="1065"/>
                    </a:lnTo>
                    <a:lnTo>
                      <a:pt x="23" y="1067"/>
                    </a:lnTo>
                    <a:lnTo>
                      <a:pt x="24" y="1068"/>
                    </a:lnTo>
                    <a:lnTo>
                      <a:pt x="24" y="1070"/>
                    </a:lnTo>
                    <a:lnTo>
                      <a:pt x="25" y="1073"/>
                    </a:lnTo>
                    <a:lnTo>
                      <a:pt x="27" y="1073"/>
                    </a:lnTo>
                    <a:lnTo>
                      <a:pt x="29" y="1072"/>
                    </a:lnTo>
                    <a:lnTo>
                      <a:pt x="33" y="1079"/>
                    </a:lnTo>
                    <a:lnTo>
                      <a:pt x="31" y="1079"/>
                    </a:lnTo>
                    <a:lnTo>
                      <a:pt x="28" y="1079"/>
                    </a:lnTo>
                    <a:lnTo>
                      <a:pt x="26" y="1079"/>
                    </a:lnTo>
                    <a:lnTo>
                      <a:pt x="25" y="1079"/>
                    </a:lnTo>
                    <a:lnTo>
                      <a:pt x="24" y="1078"/>
                    </a:lnTo>
                    <a:lnTo>
                      <a:pt x="23" y="1076"/>
                    </a:lnTo>
                    <a:lnTo>
                      <a:pt x="21" y="1073"/>
                    </a:lnTo>
                    <a:lnTo>
                      <a:pt x="21" y="1070"/>
                    </a:lnTo>
                    <a:lnTo>
                      <a:pt x="20" y="1069"/>
                    </a:lnTo>
                    <a:lnTo>
                      <a:pt x="19" y="1067"/>
                    </a:lnTo>
                    <a:lnTo>
                      <a:pt x="18" y="1065"/>
                    </a:lnTo>
                    <a:lnTo>
                      <a:pt x="16" y="1065"/>
                    </a:lnTo>
                    <a:lnTo>
                      <a:pt x="15" y="1065"/>
                    </a:lnTo>
                    <a:lnTo>
                      <a:pt x="14" y="1064"/>
                    </a:lnTo>
                    <a:lnTo>
                      <a:pt x="12" y="1062"/>
                    </a:lnTo>
                    <a:lnTo>
                      <a:pt x="15" y="1062"/>
                    </a:lnTo>
                    <a:lnTo>
                      <a:pt x="17" y="1062"/>
                    </a:lnTo>
                    <a:lnTo>
                      <a:pt x="16" y="1060"/>
                    </a:lnTo>
                    <a:lnTo>
                      <a:pt x="15" y="1059"/>
                    </a:lnTo>
                    <a:lnTo>
                      <a:pt x="17" y="1059"/>
                    </a:lnTo>
                    <a:lnTo>
                      <a:pt x="19" y="1059"/>
                    </a:lnTo>
                    <a:lnTo>
                      <a:pt x="18" y="1057"/>
                    </a:lnTo>
                    <a:lnTo>
                      <a:pt x="17" y="1054"/>
                    </a:lnTo>
                    <a:lnTo>
                      <a:pt x="19" y="1054"/>
                    </a:lnTo>
                    <a:lnTo>
                      <a:pt x="21" y="1054"/>
                    </a:lnTo>
                    <a:lnTo>
                      <a:pt x="25" y="1054"/>
                    </a:lnTo>
                    <a:lnTo>
                      <a:pt x="29" y="10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2" name="Freeform 513">
                <a:extLst>
                  <a:ext uri="{FF2B5EF4-FFF2-40B4-BE49-F238E27FC236}">
                    <a16:creationId xmlns:a16="http://schemas.microsoft.com/office/drawing/2014/main" id="{8872A552-7BA3-4CA0-81AF-EC45AF547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882"/>
                <a:ext cx="1" cy="2"/>
              </a:xfrm>
              <a:custGeom>
                <a:avLst/>
                <a:gdLst>
                  <a:gd name="T0" fmla="*/ 2 w 21"/>
                  <a:gd name="T1" fmla="*/ 22 h 29"/>
                  <a:gd name="T2" fmla="*/ 1 w 21"/>
                  <a:gd name="T3" fmla="*/ 18 h 29"/>
                  <a:gd name="T4" fmla="*/ 6 w 21"/>
                  <a:gd name="T5" fmla="*/ 18 h 29"/>
                  <a:gd name="T6" fmla="*/ 4 w 21"/>
                  <a:gd name="T7" fmla="*/ 14 h 29"/>
                  <a:gd name="T8" fmla="*/ 8 w 21"/>
                  <a:gd name="T9" fmla="*/ 14 h 29"/>
                  <a:gd name="T10" fmla="*/ 6 w 21"/>
                  <a:gd name="T11" fmla="*/ 11 h 29"/>
                  <a:gd name="T12" fmla="*/ 2 w 21"/>
                  <a:gd name="T13" fmla="*/ 11 h 29"/>
                  <a:gd name="T14" fmla="*/ 0 w 21"/>
                  <a:gd name="T15" fmla="*/ 8 h 29"/>
                  <a:gd name="T16" fmla="*/ 5 w 21"/>
                  <a:gd name="T17" fmla="*/ 8 h 29"/>
                  <a:gd name="T18" fmla="*/ 2 w 21"/>
                  <a:gd name="T19" fmla="*/ 3 h 29"/>
                  <a:gd name="T20" fmla="*/ 1 w 21"/>
                  <a:gd name="T21" fmla="*/ 0 h 29"/>
                  <a:gd name="T22" fmla="*/ 5 w 21"/>
                  <a:gd name="T23" fmla="*/ 0 h 29"/>
                  <a:gd name="T24" fmla="*/ 7 w 21"/>
                  <a:gd name="T25" fmla="*/ 3 h 29"/>
                  <a:gd name="T26" fmla="*/ 11 w 21"/>
                  <a:gd name="T27" fmla="*/ 3 h 29"/>
                  <a:gd name="T28" fmla="*/ 15 w 21"/>
                  <a:gd name="T29" fmla="*/ 14 h 29"/>
                  <a:gd name="T30" fmla="*/ 17 w 21"/>
                  <a:gd name="T31" fmla="*/ 17 h 29"/>
                  <a:gd name="T32" fmla="*/ 15 w 21"/>
                  <a:gd name="T33" fmla="*/ 17 h 29"/>
                  <a:gd name="T34" fmla="*/ 13 w 21"/>
                  <a:gd name="T35" fmla="*/ 17 h 29"/>
                  <a:gd name="T36" fmla="*/ 12 w 21"/>
                  <a:gd name="T37" fmla="*/ 14 h 29"/>
                  <a:gd name="T38" fmla="*/ 8 w 21"/>
                  <a:gd name="T39" fmla="*/ 14 h 29"/>
                  <a:gd name="T40" fmla="*/ 9 w 21"/>
                  <a:gd name="T41" fmla="*/ 18 h 29"/>
                  <a:gd name="T42" fmla="*/ 6 w 21"/>
                  <a:gd name="T43" fmla="*/ 18 h 29"/>
                  <a:gd name="T44" fmla="*/ 7 w 21"/>
                  <a:gd name="T45" fmla="*/ 22 h 29"/>
                  <a:gd name="T46" fmla="*/ 17 w 21"/>
                  <a:gd name="T47" fmla="*/ 20 h 29"/>
                  <a:gd name="T48" fmla="*/ 20 w 21"/>
                  <a:gd name="T49" fmla="*/ 23 h 29"/>
                  <a:gd name="T50" fmla="*/ 18 w 21"/>
                  <a:gd name="T51" fmla="*/ 25 h 29"/>
                  <a:gd name="T52" fmla="*/ 18 w 21"/>
                  <a:gd name="T53" fmla="*/ 28 h 29"/>
                  <a:gd name="T54" fmla="*/ 14 w 21"/>
                  <a:gd name="T55" fmla="*/ 28 h 29"/>
                  <a:gd name="T56" fmla="*/ 13 w 21"/>
                  <a:gd name="T57" fmla="*/ 25 h 29"/>
                  <a:gd name="T58" fmla="*/ 9 w 21"/>
                  <a:gd name="T59" fmla="*/ 25 h 29"/>
                  <a:gd name="T60" fmla="*/ 10 w 21"/>
                  <a:gd name="T61" fmla="*/ 28 h 29"/>
                  <a:gd name="T62" fmla="*/ 7 w 21"/>
                  <a:gd name="T63" fmla="*/ 29 h 29"/>
                  <a:gd name="T64" fmla="*/ 5 w 21"/>
                  <a:gd name="T6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9">
                    <a:moveTo>
                      <a:pt x="5" y="25"/>
                    </a:moveTo>
                    <a:lnTo>
                      <a:pt x="2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7" y="22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0" y="23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3" name="Freeform 514">
                <a:extLst>
                  <a:ext uri="{FF2B5EF4-FFF2-40B4-BE49-F238E27FC236}">
                    <a16:creationId xmlns:a16="http://schemas.microsoft.com/office/drawing/2014/main" id="{E56A08FF-BB0D-41F8-8B84-D248A0238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855"/>
                <a:ext cx="1" cy="0"/>
              </a:xfrm>
              <a:custGeom>
                <a:avLst/>
                <a:gdLst>
                  <a:gd name="T0" fmla="*/ 13 w 15"/>
                  <a:gd name="T1" fmla="*/ 14 h 14"/>
                  <a:gd name="T2" fmla="*/ 11 w 15"/>
                  <a:gd name="T3" fmla="*/ 14 h 14"/>
                  <a:gd name="T4" fmla="*/ 9 w 15"/>
                  <a:gd name="T5" fmla="*/ 14 h 14"/>
                  <a:gd name="T6" fmla="*/ 8 w 15"/>
                  <a:gd name="T7" fmla="*/ 12 h 14"/>
                  <a:gd name="T8" fmla="*/ 8 w 15"/>
                  <a:gd name="T9" fmla="*/ 11 h 14"/>
                  <a:gd name="T10" fmla="*/ 7 w 15"/>
                  <a:gd name="T11" fmla="*/ 9 h 14"/>
                  <a:gd name="T12" fmla="*/ 7 w 15"/>
                  <a:gd name="T13" fmla="*/ 7 h 14"/>
                  <a:gd name="T14" fmla="*/ 6 w 15"/>
                  <a:gd name="T15" fmla="*/ 5 h 14"/>
                  <a:gd name="T16" fmla="*/ 6 w 15"/>
                  <a:gd name="T17" fmla="*/ 4 h 14"/>
                  <a:gd name="T18" fmla="*/ 4 w 15"/>
                  <a:gd name="T19" fmla="*/ 3 h 14"/>
                  <a:gd name="T20" fmla="*/ 1 w 15"/>
                  <a:gd name="T21" fmla="*/ 3 h 14"/>
                  <a:gd name="T22" fmla="*/ 0 w 15"/>
                  <a:gd name="T23" fmla="*/ 1 h 14"/>
                  <a:gd name="T24" fmla="*/ 0 w 15"/>
                  <a:gd name="T25" fmla="*/ 0 h 14"/>
                  <a:gd name="T26" fmla="*/ 2 w 15"/>
                  <a:gd name="T27" fmla="*/ 0 h 14"/>
                  <a:gd name="T28" fmla="*/ 4 w 15"/>
                  <a:gd name="T29" fmla="*/ 0 h 14"/>
                  <a:gd name="T30" fmla="*/ 5 w 15"/>
                  <a:gd name="T31" fmla="*/ 2 h 14"/>
                  <a:gd name="T32" fmla="*/ 6 w 15"/>
                  <a:gd name="T33" fmla="*/ 4 h 14"/>
                  <a:gd name="T34" fmla="*/ 7 w 15"/>
                  <a:gd name="T35" fmla="*/ 4 h 14"/>
                  <a:gd name="T36" fmla="*/ 9 w 15"/>
                  <a:gd name="T37" fmla="*/ 4 h 14"/>
                  <a:gd name="T38" fmla="*/ 11 w 15"/>
                  <a:gd name="T39" fmla="*/ 4 h 14"/>
                  <a:gd name="T40" fmla="*/ 13 w 15"/>
                  <a:gd name="T41" fmla="*/ 4 h 14"/>
                  <a:gd name="T42" fmla="*/ 14 w 15"/>
                  <a:gd name="T43" fmla="*/ 6 h 14"/>
                  <a:gd name="T44" fmla="*/ 14 w 15"/>
                  <a:gd name="T45" fmla="*/ 8 h 14"/>
                  <a:gd name="T46" fmla="*/ 15 w 15"/>
                  <a:gd name="T47" fmla="*/ 10 h 14"/>
                  <a:gd name="T48" fmla="*/ 15 w 15"/>
                  <a:gd name="T49" fmla="*/ 11 h 14"/>
                  <a:gd name="T50" fmla="*/ 13 w 15"/>
                  <a:gd name="T51" fmla="*/ 11 h 14"/>
                  <a:gd name="T52" fmla="*/ 12 w 15"/>
                  <a:gd name="T53" fmla="*/ 11 h 14"/>
                  <a:gd name="T54" fmla="*/ 12 w 15"/>
                  <a:gd name="T55" fmla="*/ 13 h 14"/>
                  <a:gd name="T56" fmla="*/ 13 w 15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4" name="Freeform 515">
                <a:extLst>
                  <a:ext uri="{FF2B5EF4-FFF2-40B4-BE49-F238E27FC236}">
                    <a16:creationId xmlns:a16="http://schemas.microsoft.com/office/drawing/2014/main" id="{E1DDD54C-8651-4385-8F4A-5DCDF0C2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72"/>
                <a:ext cx="2" cy="1"/>
              </a:xfrm>
              <a:custGeom>
                <a:avLst/>
                <a:gdLst>
                  <a:gd name="T0" fmla="*/ 18 w 18"/>
                  <a:gd name="T1" fmla="*/ 18 h 18"/>
                  <a:gd name="T2" fmla="*/ 16 w 18"/>
                  <a:gd name="T3" fmla="*/ 18 h 18"/>
                  <a:gd name="T4" fmla="*/ 14 w 18"/>
                  <a:gd name="T5" fmla="*/ 18 h 18"/>
                  <a:gd name="T6" fmla="*/ 13 w 18"/>
                  <a:gd name="T7" fmla="*/ 16 h 18"/>
                  <a:gd name="T8" fmla="*/ 13 w 18"/>
                  <a:gd name="T9" fmla="*/ 15 h 18"/>
                  <a:gd name="T10" fmla="*/ 11 w 18"/>
                  <a:gd name="T11" fmla="*/ 15 h 18"/>
                  <a:gd name="T12" fmla="*/ 9 w 18"/>
                  <a:gd name="T13" fmla="*/ 14 h 18"/>
                  <a:gd name="T14" fmla="*/ 8 w 18"/>
                  <a:gd name="T15" fmla="*/ 13 h 18"/>
                  <a:gd name="T16" fmla="*/ 8 w 18"/>
                  <a:gd name="T17" fmla="*/ 11 h 18"/>
                  <a:gd name="T18" fmla="*/ 7 w 18"/>
                  <a:gd name="T19" fmla="*/ 8 h 18"/>
                  <a:gd name="T20" fmla="*/ 6 w 18"/>
                  <a:gd name="T21" fmla="*/ 7 h 18"/>
                  <a:gd name="T22" fmla="*/ 4 w 18"/>
                  <a:gd name="T23" fmla="*/ 7 h 18"/>
                  <a:gd name="T24" fmla="*/ 1 w 18"/>
                  <a:gd name="T25" fmla="*/ 7 h 18"/>
                  <a:gd name="T26" fmla="*/ 1 w 18"/>
                  <a:gd name="T27" fmla="*/ 5 h 18"/>
                  <a:gd name="T28" fmla="*/ 0 w 18"/>
                  <a:gd name="T29" fmla="*/ 3 h 18"/>
                  <a:gd name="T30" fmla="*/ 3 w 18"/>
                  <a:gd name="T31" fmla="*/ 3 h 18"/>
                  <a:gd name="T32" fmla="*/ 5 w 18"/>
                  <a:gd name="T33" fmla="*/ 3 h 18"/>
                  <a:gd name="T34" fmla="*/ 4 w 18"/>
                  <a:gd name="T35" fmla="*/ 2 h 18"/>
                  <a:gd name="T36" fmla="*/ 4 w 18"/>
                  <a:gd name="T37" fmla="*/ 0 h 18"/>
                  <a:gd name="T38" fmla="*/ 5 w 18"/>
                  <a:gd name="T39" fmla="*/ 0 h 18"/>
                  <a:gd name="T40" fmla="*/ 7 w 18"/>
                  <a:gd name="T41" fmla="*/ 0 h 18"/>
                  <a:gd name="T42" fmla="*/ 8 w 18"/>
                  <a:gd name="T43" fmla="*/ 2 h 18"/>
                  <a:gd name="T44" fmla="*/ 9 w 18"/>
                  <a:gd name="T45" fmla="*/ 3 h 18"/>
                  <a:gd name="T46" fmla="*/ 7 w 18"/>
                  <a:gd name="T47" fmla="*/ 3 h 18"/>
                  <a:gd name="T48" fmla="*/ 5 w 18"/>
                  <a:gd name="T49" fmla="*/ 3 h 18"/>
                  <a:gd name="T50" fmla="*/ 5 w 18"/>
                  <a:gd name="T51" fmla="*/ 5 h 18"/>
                  <a:gd name="T52" fmla="*/ 6 w 18"/>
                  <a:gd name="T53" fmla="*/ 7 h 18"/>
                  <a:gd name="T54" fmla="*/ 8 w 18"/>
                  <a:gd name="T55" fmla="*/ 7 h 18"/>
                  <a:gd name="T56" fmla="*/ 10 w 18"/>
                  <a:gd name="T57" fmla="*/ 7 h 18"/>
                  <a:gd name="T58" fmla="*/ 11 w 18"/>
                  <a:gd name="T59" fmla="*/ 10 h 18"/>
                  <a:gd name="T60" fmla="*/ 11 w 18"/>
                  <a:gd name="T61" fmla="*/ 11 h 18"/>
                  <a:gd name="T62" fmla="*/ 13 w 18"/>
                  <a:gd name="T63" fmla="*/ 11 h 18"/>
                  <a:gd name="T64" fmla="*/ 15 w 18"/>
                  <a:gd name="T65" fmla="*/ 11 h 18"/>
                  <a:gd name="T66" fmla="*/ 16 w 18"/>
                  <a:gd name="T67" fmla="*/ 13 h 18"/>
                  <a:gd name="T68" fmla="*/ 16 w 18"/>
                  <a:gd name="T69" fmla="*/ 15 h 18"/>
                  <a:gd name="T70" fmla="*/ 18 w 18"/>
                  <a:gd name="T7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lnTo>
                      <a:pt x="16" y="18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5" name="Freeform 516">
                <a:extLst>
                  <a:ext uri="{FF2B5EF4-FFF2-40B4-BE49-F238E27FC236}">
                    <a16:creationId xmlns:a16="http://schemas.microsoft.com/office/drawing/2014/main" id="{F92C7CBC-3A2D-45EA-B4D5-C6575E68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865"/>
                <a:ext cx="1" cy="1"/>
              </a:xfrm>
              <a:custGeom>
                <a:avLst/>
                <a:gdLst>
                  <a:gd name="T0" fmla="*/ 8 w 18"/>
                  <a:gd name="T1" fmla="*/ 10 h 11"/>
                  <a:gd name="T2" fmla="*/ 8 w 18"/>
                  <a:gd name="T3" fmla="*/ 9 h 11"/>
                  <a:gd name="T4" fmla="*/ 7 w 18"/>
                  <a:gd name="T5" fmla="*/ 7 h 11"/>
                  <a:gd name="T6" fmla="*/ 5 w 18"/>
                  <a:gd name="T7" fmla="*/ 7 h 11"/>
                  <a:gd name="T8" fmla="*/ 2 w 18"/>
                  <a:gd name="T9" fmla="*/ 7 h 11"/>
                  <a:gd name="T10" fmla="*/ 1 w 18"/>
                  <a:gd name="T11" fmla="*/ 5 h 11"/>
                  <a:gd name="T12" fmla="*/ 1 w 18"/>
                  <a:gd name="T13" fmla="*/ 3 h 11"/>
                  <a:gd name="T14" fmla="*/ 0 w 18"/>
                  <a:gd name="T15" fmla="*/ 2 h 11"/>
                  <a:gd name="T16" fmla="*/ 0 w 18"/>
                  <a:gd name="T17" fmla="*/ 0 h 11"/>
                  <a:gd name="T18" fmla="*/ 2 w 18"/>
                  <a:gd name="T19" fmla="*/ 0 h 11"/>
                  <a:gd name="T20" fmla="*/ 5 w 18"/>
                  <a:gd name="T21" fmla="*/ 0 h 11"/>
                  <a:gd name="T22" fmla="*/ 5 w 18"/>
                  <a:gd name="T23" fmla="*/ 2 h 11"/>
                  <a:gd name="T24" fmla="*/ 6 w 18"/>
                  <a:gd name="T25" fmla="*/ 4 h 11"/>
                  <a:gd name="T26" fmla="*/ 6 w 18"/>
                  <a:gd name="T27" fmla="*/ 5 h 11"/>
                  <a:gd name="T28" fmla="*/ 7 w 18"/>
                  <a:gd name="T29" fmla="*/ 7 h 11"/>
                  <a:gd name="T30" fmla="*/ 9 w 18"/>
                  <a:gd name="T31" fmla="*/ 7 h 11"/>
                  <a:gd name="T32" fmla="*/ 11 w 18"/>
                  <a:gd name="T33" fmla="*/ 7 h 11"/>
                  <a:gd name="T34" fmla="*/ 13 w 18"/>
                  <a:gd name="T35" fmla="*/ 8 h 11"/>
                  <a:gd name="T36" fmla="*/ 14 w 18"/>
                  <a:gd name="T37" fmla="*/ 8 h 11"/>
                  <a:gd name="T38" fmla="*/ 14 w 18"/>
                  <a:gd name="T39" fmla="*/ 6 h 11"/>
                  <a:gd name="T40" fmla="*/ 13 w 18"/>
                  <a:gd name="T41" fmla="*/ 4 h 11"/>
                  <a:gd name="T42" fmla="*/ 15 w 18"/>
                  <a:gd name="T43" fmla="*/ 4 h 11"/>
                  <a:gd name="T44" fmla="*/ 17 w 18"/>
                  <a:gd name="T45" fmla="*/ 4 h 11"/>
                  <a:gd name="T46" fmla="*/ 18 w 18"/>
                  <a:gd name="T47" fmla="*/ 6 h 11"/>
                  <a:gd name="T48" fmla="*/ 18 w 18"/>
                  <a:gd name="T49" fmla="*/ 8 h 11"/>
                  <a:gd name="T50" fmla="*/ 16 w 18"/>
                  <a:gd name="T51" fmla="*/ 8 h 11"/>
                  <a:gd name="T52" fmla="*/ 14 w 18"/>
                  <a:gd name="T53" fmla="*/ 8 h 11"/>
                  <a:gd name="T54" fmla="*/ 15 w 18"/>
                  <a:gd name="T55" fmla="*/ 9 h 11"/>
                  <a:gd name="T56" fmla="*/ 16 w 18"/>
                  <a:gd name="T57" fmla="*/ 11 h 11"/>
                  <a:gd name="T58" fmla="*/ 14 w 18"/>
                  <a:gd name="T59" fmla="*/ 11 h 11"/>
                  <a:gd name="T60" fmla="*/ 12 w 18"/>
                  <a:gd name="T61" fmla="*/ 11 h 11"/>
                  <a:gd name="T62" fmla="*/ 8 w 18"/>
                  <a:gd name="T6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1">
                    <a:moveTo>
                      <a:pt x="8" y="10"/>
                    </a:moveTo>
                    <a:lnTo>
                      <a:pt x="8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6" name="Freeform 517">
                <a:extLst>
                  <a:ext uri="{FF2B5EF4-FFF2-40B4-BE49-F238E27FC236}">
                    <a16:creationId xmlns:a16="http://schemas.microsoft.com/office/drawing/2014/main" id="{617C5334-3A5B-4EE9-8B90-B69908445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865"/>
                <a:ext cx="1" cy="0"/>
              </a:xfrm>
              <a:custGeom>
                <a:avLst/>
                <a:gdLst>
                  <a:gd name="T0" fmla="*/ 4 w 12"/>
                  <a:gd name="T1" fmla="*/ 5 h 8"/>
                  <a:gd name="T2" fmla="*/ 4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1 w 12"/>
                  <a:gd name="T11" fmla="*/ 6 h 8"/>
                  <a:gd name="T12" fmla="*/ 0 w 12"/>
                  <a:gd name="T13" fmla="*/ 3 h 8"/>
                  <a:gd name="T14" fmla="*/ 2 w 12"/>
                  <a:gd name="T15" fmla="*/ 3 h 8"/>
                  <a:gd name="T16" fmla="*/ 4 w 12"/>
                  <a:gd name="T17" fmla="*/ 5 h 8"/>
                  <a:gd name="T18" fmla="*/ 3 w 12"/>
                  <a:gd name="T19" fmla="*/ 2 h 8"/>
                  <a:gd name="T20" fmla="*/ 3 w 12"/>
                  <a:gd name="T21" fmla="*/ 0 h 8"/>
                  <a:gd name="T22" fmla="*/ 4 w 12"/>
                  <a:gd name="T23" fmla="*/ 0 h 8"/>
                  <a:gd name="T24" fmla="*/ 6 w 12"/>
                  <a:gd name="T25" fmla="*/ 0 h 8"/>
                  <a:gd name="T26" fmla="*/ 8 w 12"/>
                  <a:gd name="T27" fmla="*/ 0 h 8"/>
                  <a:gd name="T28" fmla="*/ 10 w 12"/>
                  <a:gd name="T29" fmla="*/ 1 h 8"/>
                  <a:gd name="T30" fmla="*/ 12 w 12"/>
                  <a:gd name="T31" fmla="*/ 2 h 8"/>
                  <a:gd name="T32" fmla="*/ 12 w 12"/>
                  <a:gd name="T33" fmla="*/ 5 h 8"/>
                  <a:gd name="T34" fmla="*/ 10 w 12"/>
                  <a:gd name="T35" fmla="*/ 5 h 8"/>
                  <a:gd name="T36" fmla="*/ 8 w 12"/>
                  <a:gd name="T37" fmla="*/ 5 h 8"/>
                  <a:gd name="T38" fmla="*/ 6 w 12"/>
                  <a:gd name="T39" fmla="*/ 5 h 8"/>
                  <a:gd name="T40" fmla="*/ 4 w 12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5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7" name="Freeform 518">
                <a:extLst>
                  <a:ext uri="{FF2B5EF4-FFF2-40B4-BE49-F238E27FC236}">
                    <a16:creationId xmlns:a16="http://schemas.microsoft.com/office/drawing/2014/main" id="{934F413E-0607-4329-AEC2-257E12B2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861"/>
                <a:ext cx="1" cy="0"/>
              </a:xfrm>
              <a:custGeom>
                <a:avLst/>
                <a:gdLst>
                  <a:gd name="T0" fmla="*/ 5 w 13"/>
                  <a:gd name="T1" fmla="*/ 5 h 12"/>
                  <a:gd name="T2" fmla="*/ 8 w 13"/>
                  <a:gd name="T3" fmla="*/ 5 h 12"/>
                  <a:gd name="T4" fmla="*/ 10 w 13"/>
                  <a:gd name="T5" fmla="*/ 5 h 12"/>
                  <a:gd name="T6" fmla="*/ 9 w 13"/>
                  <a:gd name="T7" fmla="*/ 2 h 12"/>
                  <a:gd name="T8" fmla="*/ 8 w 13"/>
                  <a:gd name="T9" fmla="*/ 1 h 12"/>
                  <a:gd name="T10" fmla="*/ 10 w 13"/>
                  <a:gd name="T11" fmla="*/ 1 h 12"/>
                  <a:gd name="T12" fmla="*/ 12 w 13"/>
                  <a:gd name="T13" fmla="*/ 1 h 12"/>
                  <a:gd name="T14" fmla="*/ 13 w 13"/>
                  <a:gd name="T15" fmla="*/ 4 h 12"/>
                  <a:gd name="T16" fmla="*/ 13 w 13"/>
                  <a:gd name="T17" fmla="*/ 5 h 12"/>
                  <a:gd name="T18" fmla="*/ 11 w 13"/>
                  <a:gd name="T19" fmla="*/ 5 h 12"/>
                  <a:gd name="T20" fmla="*/ 10 w 13"/>
                  <a:gd name="T21" fmla="*/ 5 h 12"/>
                  <a:gd name="T22" fmla="*/ 10 w 13"/>
                  <a:gd name="T23" fmla="*/ 7 h 12"/>
                  <a:gd name="T24" fmla="*/ 11 w 13"/>
                  <a:gd name="T25" fmla="*/ 8 h 12"/>
                  <a:gd name="T26" fmla="*/ 12 w 13"/>
                  <a:gd name="T27" fmla="*/ 12 h 12"/>
                  <a:gd name="T28" fmla="*/ 10 w 13"/>
                  <a:gd name="T29" fmla="*/ 12 h 12"/>
                  <a:gd name="T30" fmla="*/ 8 w 13"/>
                  <a:gd name="T31" fmla="*/ 12 h 12"/>
                  <a:gd name="T32" fmla="*/ 6 w 13"/>
                  <a:gd name="T33" fmla="*/ 10 h 12"/>
                  <a:gd name="T34" fmla="*/ 6 w 13"/>
                  <a:gd name="T35" fmla="*/ 8 h 12"/>
                  <a:gd name="T36" fmla="*/ 5 w 13"/>
                  <a:gd name="T37" fmla="*/ 6 h 12"/>
                  <a:gd name="T38" fmla="*/ 5 w 13"/>
                  <a:gd name="T39" fmla="*/ 5 h 12"/>
                  <a:gd name="T40" fmla="*/ 3 w 13"/>
                  <a:gd name="T41" fmla="*/ 4 h 12"/>
                  <a:gd name="T42" fmla="*/ 1 w 13"/>
                  <a:gd name="T43" fmla="*/ 4 h 12"/>
                  <a:gd name="T44" fmla="*/ 0 w 13"/>
                  <a:gd name="T45" fmla="*/ 2 h 12"/>
                  <a:gd name="T46" fmla="*/ 0 w 13"/>
                  <a:gd name="T47" fmla="*/ 0 h 12"/>
                  <a:gd name="T48" fmla="*/ 2 w 13"/>
                  <a:gd name="T49" fmla="*/ 0 h 12"/>
                  <a:gd name="T50" fmla="*/ 4 w 13"/>
                  <a:gd name="T51" fmla="*/ 0 h 12"/>
                  <a:gd name="T52" fmla="*/ 4 w 13"/>
                  <a:gd name="T53" fmla="*/ 2 h 12"/>
                  <a:gd name="T54" fmla="*/ 5 w 13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2">
                    <a:moveTo>
                      <a:pt x="5" y="5"/>
                    </a:moveTo>
                    <a:lnTo>
                      <a:pt x="8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8" name="Freeform 519">
                <a:extLst>
                  <a:ext uri="{FF2B5EF4-FFF2-40B4-BE49-F238E27FC236}">
                    <a16:creationId xmlns:a16="http://schemas.microsoft.com/office/drawing/2014/main" id="{9179D4F0-7931-4EED-9E7F-4D91B9543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56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1 w 16"/>
                  <a:gd name="T7" fmla="*/ 10 h 12"/>
                  <a:gd name="T8" fmla="*/ 11 w 16"/>
                  <a:gd name="T9" fmla="*/ 9 h 12"/>
                  <a:gd name="T10" fmla="*/ 8 w 16"/>
                  <a:gd name="T11" fmla="*/ 8 h 12"/>
                  <a:gd name="T12" fmla="*/ 6 w 16"/>
                  <a:gd name="T13" fmla="*/ 8 h 12"/>
                  <a:gd name="T14" fmla="*/ 5 w 16"/>
                  <a:gd name="T15" fmla="*/ 7 h 12"/>
                  <a:gd name="T16" fmla="*/ 5 w 16"/>
                  <a:gd name="T17" fmla="*/ 5 h 12"/>
                  <a:gd name="T18" fmla="*/ 3 w 16"/>
                  <a:gd name="T19" fmla="*/ 5 h 12"/>
                  <a:gd name="T20" fmla="*/ 1 w 16"/>
                  <a:gd name="T21" fmla="*/ 4 h 12"/>
                  <a:gd name="T22" fmla="*/ 0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5 h 12"/>
                  <a:gd name="T34" fmla="*/ 7 w 16"/>
                  <a:gd name="T35" fmla="*/ 5 h 12"/>
                  <a:gd name="T36" fmla="*/ 10 w 16"/>
                  <a:gd name="T37" fmla="*/ 5 h 12"/>
                  <a:gd name="T38" fmla="*/ 10 w 16"/>
                  <a:gd name="T39" fmla="*/ 7 h 12"/>
                  <a:gd name="T40" fmla="*/ 11 w 16"/>
                  <a:gd name="T41" fmla="*/ 9 h 12"/>
                  <a:gd name="T42" fmla="*/ 13 w 16"/>
                  <a:gd name="T43" fmla="*/ 9 h 12"/>
                  <a:gd name="T44" fmla="*/ 14 w 16"/>
                  <a:gd name="T45" fmla="*/ 9 h 12"/>
                  <a:gd name="T46" fmla="*/ 15 w 16"/>
                  <a:gd name="T47" fmla="*/ 11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9" name="Freeform 520">
                <a:extLst>
                  <a:ext uri="{FF2B5EF4-FFF2-40B4-BE49-F238E27FC236}">
                    <a16:creationId xmlns:a16="http://schemas.microsoft.com/office/drawing/2014/main" id="{5D7E26B9-B9E9-4427-8318-D28820FA5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8" y="2855"/>
                <a:ext cx="1" cy="0"/>
              </a:xfrm>
              <a:custGeom>
                <a:avLst/>
                <a:gdLst>
                  <a:gd name="T0" fmla="*/ 13 w 14"/>
                  <a:gd name="T1" fmla="*/ 8 h 11"/>
                  <a:gd name="T2" fmla="*/ 13 w 14"/>
                  <a:gd name="T3" fmla="*/ 10 h 11"/>
                  <a:gd name="T4" fmla="*/ 14 w 14"/>
                  <a:gd name="T5" fmla="*/ 11 h 11"/>
                  <a:gd name="T6" fmla="*/ 12 w 14"/>
                  <a:gd name="T7" fmla="*/ 11 h 11"/>
                  <a:gd name="T8" fmla="*/ 10 w 14"/>
                  <a:gd name="T9" fmla="*/ 11 h 11"/>
                  <a:gd name="T10" fmla="*/ 9 w 14"/>
                  <a:gd name="T11" fmla="*/ 9 h 11"/>
                  <a:gd name="T12" fmla="*/ 9 w 14"/>
                  <a:gd name="T13" fmla="*/ 7 h 11"/>
                  <a:gd name="T14" fmla="*/ 7 w 14"/>
                  <a:gd name="T15" fmla="*/ 7 h 11"/>
                  <a:gd name="T16" fmla="*/ 5 w 14"/>
                  <a:gd name="T17" fmla="*/ 7 h 11"/>
                  <a:gd name="T18" fmla="*/ 5 w 14"/>
                  <a:gd name="T19" fmla="*/ 8 h 11"/>
                  <a:gd name="T20" fmla="*/ 6 w 14"/>
                  <a:gd name="T21" fmla="*/ 9 h 11"/>
                  <a:gd name="T22" fmla="*/ 6 w 14"/>
                  <a:gd name="T23" fmla="*/ 10 h 11"/>
                  <a:gd name="T24" fmla="*/ 6 w 14"/>
                  <a:gd name="T25" fmla="*/ 11 h 11"/>
                  <a:gd name="T26" fmla="*/ 4 w 14"/>
                  <a:gd name="T27" fmla="*/ 10 h 11"/>
                  <a:gd name="T28" fmla="*/ 2 w 14"/>
                  <a:gd name="T29" fmla="*/ 10 h 11"/>
                  <a:gd name="T30" fmla="*/ 2 w 14"/>
                  <a:gd name="T31" fmla="*/ 8 h 11"/>
                  <a:gd name="T32" fmla="*/ 0 w 14"/>
                  <a:gd name="T33" fmla="*/ 7 h 11"/>
                  <a:gd name="T34" fmla="*/ 3 w 14"/>
                  <a:gd name="T35" fmla="*/ 7 h 11"/>
                  <a:gd name="T36" fmla="*/ 5 w 14"/>
                  <a:gd name="T37" fmla="*/ 7 h 11"/>
                  <a:gd name="T38" fmla="*/ 5 w 14"/>
                  <a:gd name="T39" fmla="*/ 5 h 11"/>
                  <a:gd name="T40" fmla="*/ 4 w 14"/>
                  <a:gd name="T41" fmla="*/ 4 h 11"/>
                  <a:gd name="T42" fmla="*/ 3 w 14"/>
                  <a:gd name="T43" fmla="*/ 2 h 11"/>
                  <a:gd name="T44" fmla="*/ 3 w 14"/>
                  <a:gd name="T45" fmla="*/ 0 h 11"/>
                  <a:gd name="T46" fmla="*/ 5 w 14"/>
                  <a:gd name="T47" fmla="*/ 0 h 11"/>
                  <a:gd name="T48" fmla="*/ 7 w 14"/>
                  <a:gd name="T49" fmla="*/ 1 h 11"/>
                  <a:gd name="T50" fmla="*/ 7 w 14"/>
                  <a:gd name="T51" fmla="*/ 2 h 11"/>
                  <a:gd name="T52" fmla="*/ 8 w 14"/>
                  <a:gd name="T53" fmla="*/ 4 h 11"/>
                  <a:gd name="T54" fmla="*/ 8 w 14"/>
                  <a:gd name="T55" fmla="*/ 6 h 11"/>
                  <a:gd name="T56" fmla="*/ 9 w 14"/>
                  <a:gd name="T57" fmla="*/ 7 h 11"/>
                  <a:gd name="T58" fmla="*/ 11 w 14"/>
                  <a:gd name="T59" fmla="*/ 8 h 11"/>
                  <a:gd name="T60" fmla="*/ 13 w 14"/>
                  <a:gd name="T6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1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0" name="Freeform 521">
                <a:extLst>
                  <a:ext uri="{FF2B5EF4-FFF2-40B4-BE49-F238E27FC236}">
                    <a16:creationId xmlns:a16="http://schemas.microsoft.com/office/drawing/2014/main" id="{9314D11F-6B47-4DBD-9AE6-CFA6D862F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52"/>
                <a:ext cx="2" cy="2"/>
              </a:xfrm>
              <a:custGeom>
                <a:avLst/>
                <a:gdLst>
                  <a:gd name="T0" fmla="*/ 10 w 19"/>
                  <a:gd name="T1" fmla="*/ 21 h 29"/>
                  <a:gd name="T2" fmla="*/ 9 w 19"/>
                  <a:gd name="T3" fmla="*/ 20 h 29"/>
                  <a:gd name="T4" fmla="*/ 9 w 19"/>
                  <a:gd name="T5" fmla="*/ 18 h 29"/>
                  <a:gd name="T6" fmla="*/ 7 w 19"/>
                  <a:gd name="T7" fmla="*/ 18 h 29"/>
                  <a:gd name="T8" fmla="*/ 5 w 19"/>
                  <a:gd name="T9" fmla="*/ 17 h 29"/>
                  <a:gd name="T10" fmla="*/ 3 w 19"/>
                  <a:gd name="T11" fmla="*/ 17 h 29"/>
                  <a:gd name="T12" fmla="*/ 1 w 19"/>
                  <a:gd name="T13" fmla="*/ 17 h 29"/>
                  <a:gd name="T14" fmla="*/ 0 w 19"/>
                  <a:gd name="T15" fmla="*/ 15 h 29"/>
                  <a:gd name="T16" fmla="*/ 0 w 19"/>
                  <a:gd name="T17" fmla="*/ 14 h 29"/>
                  <a:gd name="T18" fmla="*/ 2 w 19"/>
                  <a:gd name="T19" fmla="*/ 14 h 29"/>
                  <a:gd name="T20" fmla="*/ 4 w 19"/>
                  <a:gd name="T21" fmla="*/ 14 h 29"/>
                  <a:gd name="T22" fmla="*/ 3 w 19"/>
                  <a:gd name="T23" fmla="*/ 12 h 29"/>
                  <a:gd name="T24" fmla="*/ 3 w 19"/>
                  <a:gd name="T25" fmla="*/ 10 h 29"/>
                  <a:gd name="T26" fmla="*/ 5 w 19"/>
                  <a:gd name="T27" fmla="*/ 11 h 29"/>
                  <a:gd name="T28" fmla="*/ 7 w 19"/>
                  <a:gd name="T29" fmla="*/ 11 h 29"/>
                  <a:gd name="T30" fmla="*/ 6 w 19"/>
                  <a:gd name="T31" fmla="*/ 9 h 29"/>
                  <a:gd name="T32" fmla="*/ 5 w 19"/>
                  <a:gd name="T33" fmla="*/ 7 h 29"/>
                  <a:gd name="T34" fmla="*/ 7 w 19"/>
                  <a:gd name="T35" fmla="*/ 8 h 29"/>
                  <a:gd name="T36" fmla="*/ 9 w 19"/>
                  <a:gd name="T37" fmla="*/ 8 h 29"/>
                  <a:gd name="T38" fmla="*/ 9 w 19"/>
                  <a:gd name="T39" fmla="*/ 6 h 29"/>
                  <a:gd name="T40" fmla="*/ 8 w 19"/>
                  <a:gd name="T41" fmla="*/ 3 h 29"/>
                  <a:gd name="T42" fmla="*/ 10 w 19"/>
                  <a:gd name="T43" fmla="*/ 4 h 29"/>
                  <a:gd name="T44" fmla="*/ 13 w 19"/>
                  <a:gd name="T45" fmla="*/ 4 h 29"/>
                  <a:gd name="T46" fmla="*/ 12 w 19"/>
                  <a:gd name="T47" fmla="*/ 2 h 29"/>
                  <a:gd name="T48" fmla="*/ 12 w 19"/>
                  <a:gd name="T49" fmla="*/ 0 h 29"/>
                  <a:gd name="T50" fmla="*/ 14 w 19"/>
                  <a:gd name="T51" fmla="*/ 0 h 29"/>
                  <a:gd name="T52" fmla="*/ 15 w 19"/>
                  <a:gd name="T53" fmla="*/ 1 h 29"/>
                  <a:gd name="T54" fmla="*/ 16 w 19"/>
                  <a:gd name="T55" fmla="*/ 2 h 29"/>
                  <a:gd name="T56" fmla="*/ 17 w 19"/>
                  <a:gd name="T57" fmla="*/ 4 h 29"/>
                  <a:gd name="T58" fmla="*/ 19 w 19"/>
                  <a:gd name="T59" fmla="*/ 12 h 29"/>
                  <a:gd name="T60" fmla="*/ 17 w 19"/>
                  <a:gd name="T61" fmla="*/ 12 h 29"/>
                  <a:gd name="T62" fmla="*/ 15 w 19"/>
                  <a:gd name="T63" fmla="*/ 12 h 29"/>
                  <a:gd name="T64" fmla="*/ 14 w 19"/>
                  <a:gd name="T65" fmla="*/ 10 h 29"/>
                  <a:gd name="T66" fmla="*/ 14 w 19"/>
                  <a:gd name="T67" fmla="*/ 8 h 29"/>
                  <a:gd name="T68" fmla="*/ 12 w 19"/>
                  <a:gd name="T69" fmla="*/ 8 h 29"/>
                  <a:gd name="T70" fmla="*/ 9 w 19"/>
                  <a:gd name="T71" fmla="*/ 8 h 29"/>
                  <a:gd name="T72" fmla="*/ 10 w 19"/>
                  <a:gd name="T73" fmla="*/ 10 h 29"/>
                  <a:gd name="T74" fmla="*/ 10 w 19"/>
                  <a:gd name="T75" fmla="*/ 11 h 29"/>
                  <a:gd name="T76" fmla="*/ 8 w 19"/>
                  <a:gd name="T77" fmla="*/ 11 h 29"/>
                  <a:gd name="T78" fmla="*/ 7 w 19"/>
                  <a:gd name="T79" fmla="*/ 11 h 29"/>
                  <a:gd name="T80" fmla="*/ 7 w 19"/>
                  <a:gd name="T81" fmla="*/ 13 h 29"/>
                  <a:gd name="T82" fmla="*/ 8 w 19"/>
                  <a:gd name="T83" fmla="*/ 14 h 29"/>
                  <a:gd name="T84" fmla="*/ 8 w 19"/>
                  <a:gd name="T85" fmla="*/ 16 h 29"/>
                  <a:gd name="T86" fmla="*/ 9 w 19"/>
                  <a:gd name="T87" fmla="*/ 18 h 29"/>
                  <a:gd name="T88" fmla="*/ 12 w 19"/>
                  <a:gd name="T89" fmla="*/ 18 h 29"/>
                  <a:gd name="T90" fmla="*/ 13 w 19"/>
                  <a:gd name="T91" fmla="*/ 18 h 29"/>
                  <a:gd name="T92" fmla="*/ 14 w 19"/>
                  <a:gd name="T93" fmla="*/ 20 h 29"/>
                  <a:gd name="T94" fmla="*/ 15 w 19"/>
                  <a:gd name="T95" fmla="*/ 23 h 29"/>
                  <a:gd name="T96" fmla="*/ 10 w 19"/>
                  <a:gd name="T97" fmla="*/ 21 h 29"/>
                  <a:gd name="T98" fmla="*/ 10 w 19"/>
                  <a:gd name="T99" fmla="*/ 24 h 29"/>
                  <a:gd name="T100" fmla="*/ 12 w 19"/>
                  <a:gd name="T101" fmla="*/ 26 h 29"/>
                  <a:gd name="T102" fmla="*/ 12 w 19"/>
                  <a:gd name="T103" fmla="*/ 28 h 29"/>
                  <a:gd name="T104" fmla="*/ 13 w 19"/>
                  <a:gd name="T105" fmla="*/ 29 h 29"/>
                  <a:gd name="T106" fmla="*/ 10 w 19"/>
                  <a:gd name="T107" fmla="*/ 29 h 29"/>
                  <a:gd name="T108" fmla="*/ 8 w 19"/>
                  <a:gd name="T109" fmla="*/ 29 h 29"/>
                  <a:gd name="T110" fmla="*/ 8 w 19"/>
                  <a:gd name="T111" fmla="*/ 27 h 29"/>
                  <a:gd name="T112" fmla="*/ 7 w 19"/>
                  <a:gd name="T113" fmla="*/ 25 h 29"/>
                  <a:gd name="T114" fmla="*/ 6 w 19"/>
                  <a:gd name="T115" fmla="*/ 24 h 29"/>
                  <a:gd name="T116" fmla="*/ 6 w 19"/>
                  <a:gd name="T117" fmla="*/ 21 h 29"/>
                  <a:gd name="T118" fmla="*/ 8 w 19"/>
                  <a:gd name="T119" fmla="*/ 21 h 29"/>
                  <a:gd name="T120" fmla="*/ 10 w 19"/>
                  <a:gd name="T121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29">
                    <a:moveTo>
                      <a:pt x="10" y="21"/>
                    </a:move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1" name="Freeform 522">
                <a:extLst>
                  <a:ext uri="{FF2B5EF4-FFF2-40B4-BE49-F238E27FC236}">
                    <a16:creationId xmlns:a16="http://schemas.microsoft.com/office/drawing/2014/main" id="{FAFFFA05-0D66-455D-A527-83DA2CE9A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45"/>
                <a:ext cx="1" cy="1"/>
              </a:xfrm>
              <a:custGeom>
                <a:avLst/>
                <a:gdLst>
                  <a:gd name="T0" fmla="*/ 16 w 16"/>
                  <a:gd name="T1" fmla="*/ 13 h 13"/>
                  <a:gd name="T2" fmla="*/ 12 w 16"/>
                  <a:gd name="T3" fmla="*/ 12 h 13"/>
                  <a:gd name="T4" fmla="*/ 10 w 16"/>
                  <a:gd name="T5" fmla="*/ 12 h 13"/>
                  <a:gd name="T6" fmla="*/ 7 w 16"/>
                  <a:gd name="T7" fmla="*/ 12 h 13"/>
                  <a:gd name="T8" fmla="*/ 7 w 16"/>
                  <a:gd name="T9" fmla="*/ 10 h 13"/>
                  <a:gd name="T10" fmla="*/ 6 w 16"/>
                  <a:gd name="T11" fmla="*/ 8 h 13"/>
                  <a:gd name="T12" fmla="*/ 6 w 16"/>
                  <a:gd name="T13" fmla="*/ 7 h 13"/>
                  <a:gd name="T14" fmla="*/ 5 w 16"/>
                  <a:gd name="T15" fmla="*/ 5 h 13"/>
                  <a:gd name="T16" fmla="*/ 3 w 16"/>
                  <a:gd name="T17" fmla="*/ 5 h 13"/>
                  <a:gd name="T18" fmla="*/ 2 w 16"/>
                  <a:gd name="T19" fmla="*/ 5 h 13"/>
                  <a:gd name="T20" fmla="*/ 1 w 16"/>
                  <a:gd name="T21" fmla="*/ 2 h 13"/>
                  <a:gd name="T22" fmla="*/ 0 w 16"/>
                  <a:gd name="T23" fmla="*/ 0 h 13"/>
                  <a:gd name="T24" fmla="*/ 2 w 16"/>
                  <a:gd name="T25" fmla="*/ 0 h 13"/>
                  <a:gd name="T26" fmla="*/ 4 w 16"/>
                  <a:gd name="T27" fmla="*/ 1 h 13"/>
                  <a:gd name="T28" fmla="*/ 5 w 16"/>
                  <a:gd name="T29" fmla="*/ 2 h 13"/>
                  <a:gd name="T30" fmla="*/ 5 w 16"/>
                  <a:gd name="T31" fmla="*/ 5 h 13"/>
                  <a:gd name="T32" fmla="*/ 7 w 16"/>
                  <a:gd name="T33" fmla="*/ 5 h 13"/>
                  <a:gd name="T34" fmla="*/ 10 w 16"/>
                  <a:gd name="T35" fmla="*/ 5 h 13"/>
                  <a:gd name="T36" fmla="*/ 12 w 16"/>
                  <a:gd name="T37" fmla="*/ 5 h 13"/>
                  <a:gd name="T38" fmla="*/ 14 w 16"/>
                  <a:gd name="T39" fmla="*/ 6 h 13"/>
                  <a:gd name="T40" fmla="*/ 14 w 16"/>
                  <a:gd name="T41" fmla="*/ 7 h 13"/>
                  <a:gd name="T42" fmla="*/ 15 w 16"/>
                  <a:gd name="T43" fmla="*/ 9 h 13"/>
                  <a:gd name="T44" fmla="*/ 16 w 16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3">
                    <a:moveTo>
                      <a:pt x="16" y="13"/>
                    </a:moveTo>
                    <a:lnTo>
                      <a:pt x="12" y="12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9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2" name="Freeform 523">
                <a:extLst>
                  <a:ext uri="{FF2B5EF4-FFF2-40B4-BE49-F238E27FC236}">
                    <a16:creationId xmlns:a16="http://schemas.microsoft.com/office/drawing/2014/main" id="{58943028-4E11-4724-AD8B-0C97B283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43"/>
                <a:ext cx="1" cy="0"/>
              </a:xfrm>
              <a:custGeom>
                <a:avLst/>
                <a:gdLst>
                  <a:gd name="T0" fmla="*/ 1 w 15"/>
                  <a:gd name="T1" fmla="*/ 10 h 14"/>
                  <a:gd name="T2" fmla="*/ 0 w 15"/>
                  <a:gd name="T3" fmla="*/ 8 h 14"/>
                  <a:gd name="T4" fmla="*/ 0 w 15"/>
                  <a:gd name="T5" fmla="*/ 7 h 14"/>
                  <a:gd name="T6" fmla="*/ 2 w 15"/>
                  <a:gd name="T7" fmla="*/ 7 h 14"/>
                  <a:gd name="T8" fmla="*/ 3 w 15"/>
                  <a:gd name="T9" fmla="*/ 7 h 14"/>
                  <a:gd name="T10" fmla="*/ 5 w 15"/>
                  <a:gd name="T11" fmla="*/ 7 h 14"/>
                  <a:gd name="T12" fmla="*/ 8 w 15"/>
                  <a:gd name="T13" fmla="*/ 7 h 14"/>
                  <a:gd name="T14" fmla="*/ 8 w 15"/>
                  <a:gd name="T15" fmla="*/ 5 h 14"/>
                  <a:gd name="T16" fmla="*/ 6 w 15"/>
                  <a:gd name="T17" fmla="*/ 3 h 14"/>
                  <a:gd name="T18" fmla="*/ 9 w 15"/>
                  <a:gd name="T19" fmla="*/ 3 h 14"/>
                  <a:gd name="T20" fmla="*/ 11 w 15"/>
                  <a:gd name="T21" fmla="*/ 3 h 14"/>
                  <a:gd name="T22" fmla="*/ 10 w 15"/>
                  <a:gd name="T23" fmla="*/ 2 h 14"/>
                  <a:gd name="T24" fmla="*/ 10 w 15"/>
                  <a:gd name="T25" fmla="*/ 0 h 14"/>
                  <a:gd name="T26" fmla="*/ 12 w 15"/>
                  <a:gd name="T27" fmla="*/ 0 h 14"/>
                  <a:gd name="T28" fmla="*/ 14 w 15"/>
                  <a:gd name="T29" fmla="*/ 0 h 14"/>
                  <a:gd name="T30" fmla="*/ 14 w 15"/>
                  <a:gd name="T31" fmla="*/ 2 h 14"/>
                  <a:gd name="T32" fmla="*/ 15 w 15"/>
                  <a:gd name="T33" fmla="*/ 4 h 14"/>
                  <a:gd name="T34" fmla="*/ 13 w 15"/>
                  <a:gd name="T35" fmla="*/ 4 h 14"/>
                  <a:gd name="T36" fmla="*/ 11 w 15"/>
                  <a:gd name="T37" fmla="*/ 3 h 14"/>
                  <a:gd name="T38" fmla="*/ 11 w 15"/>
                  <a:gd name="T39" fmla="*/ 5 h 14"/>
                  <a:gd name="T40" fmla="*/ 12 w 15"/>
                  <a:gd name="T41" fmla="*/ 8 h 14"/>
                  <a:gd name="T42" fmla="*/ 10 w 15"/>
                  <a:gd name="T43" fmla="*/ 8 h 14"/>
                  <a:gd name="T44" fmla="*/ 8 w 15"/>
                  <a:gd name="T45" fmla="*/ 7 h 14"/>
                  <a:gd name="T46" fmla="*/ 9 w 15"/>
                  <a:gd name="T47" fmla="*/ 9 h 14"/>
                  <a:gd name="T48" fmla="*/ 9 w 15"/>
                  <a:gd name="T49" fmla="*/ 11 h 14"/>
                  <a:gd name="T50" fmla="*/ 6 w 15"/>
                  <a:gd name="T51" fmla="*/ 11 h 14"/>
                  <a:gd name="T52" fmla="*/ 5 w 15"/>
                  <a:gd name="T53" fmla="*/ 11 h 14"/>
                  <a:gd name="T54" fmla="*/ 5 w 15"/>
                  <a:gd name="T55" fmla="*/ 12 h 14"/>
                  <a:gd name="T56" fmla="*/ 6 w 15"/>
                  <a:gd name="T57" fmla="*/ 14 h 14"/>
                  <a:gd name="T58" fmla="*/ 4 w 15"/>
                  <a:gd name="T59" fmla="*/ 14 h 14"/>
                  <a:gd name="T60" fmla="*/ 2 w 15"/>
                  <a:gd name="T61" fmla="*/ 14 h 14"/>
                  <a:gd name="T62" fmla="*/ 1 w 15"/>
                  <a:gd name="T63" fmla="*/ 12 h 14"/>
                  <a:gd name="T64" fmla="*/ 1 w 15"/>
                  <a:gd name="T6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1" y="10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3" name="Freeform 524">
                <a:extLst>
                  <a:ext uri="{FF2B5EF4-FFF2-40B4-BE49-F238E27FC236}">
                    <a16:creationId xmlns:a16="http://schemas.microsoft.com/office/drawing/2014/main" id="{2E71EA54-C90A-45C0-BB51-1CF4F7D8F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42"/>
                <a:ext cx="1" cy="1"/>
              </a:xfrm>
              <a:custGeom>
                <a:avLst/>
                <a:gdLst>
                  <a:gd name="T0" fmla="*/ 5 w 15"/>
                  <a:gd name="T1" fmla="*/ 18 h 18"/>
                  <a:gd name="T2" fmla="*/ 4 w 15"/>
                  <a:gd name="T3" fmla="*/ 16 h 18"/>
                  <a:gd name="T4" fmla="*/ 3 w 15"/>
                  <a:gd name="T5" fmla="*/ 13 h 18"/>
                  <a:gd name="T6" fmla="*/ 3 w 15"/>
                  <a:gd name="T7" fmla="*/ 11 h 18"/>
                  <a:gd name="T8" fmla="*/ 2 w 15"/>
                  <a:gd name="T9" fmla="*/ 10 h 18"/>
                  <a:gd name="T10" fmla="*/ 1 w 15"/>
                  <a:gd name="T11" fmla="*/ 6 h 18"/>
                  <a:gd name="T12" fmla="*/ 0 w 15"/>
                  <a:gd name="T13" fmla="*/ 4 h 18"/>
                  <a:gd name="T14" fmla="*/ 0 w 15"/>
                  <a:gd name="T15" fmla="*/ 3 h 18"/>
                  <a:gd name="T16" fmla="*/ 2 w 15"/>
                  <a:gd name="T17" fmla="*/ 3 h 18"/>
                  <a:gd name="T18" fmla="*/ 4 w 15"/>
                  <a:gd name="T19" fmla="*/ 3 h 18"/>
                  <a:gd name="T20" fmla="*/ 3 w 15"/>
                  <a:gd name="T21" fmla="*/ 1 h 18"/>
                  <a:gd name="T22" fmla="*/ 3 w 15"/>
                  <a:gd name="T23" fmla="*/ 0 h 18"/>
                  <a:gd name="T24" fmla="*/ 5 w 15"/>
                  <a:gd name="T25" fmla="*/ 0 h 18"/>
                  <a:gd name="T26" fmla="*/ 6 w 15"/>
                  <a:gd name="T27" fmla="*/ 0 h 18"/>
                  <a:gd name="T28" fmla="*/ 7 w 15"/>
                  <a:gd name="T29" fmla="*/ 2 h 18"/>
                  <a:gd name="T30" fmla="*/ 8 w 15"/>
                  <a:gd name="T31" fmla="*/ 4 h 18"/>
                  <a:gd name="T32" fmla="*/ 11 w 15"/>
                  <a:gd name="T33" fmla="*/ 4 h 18"/>
                  <a:gd name="T34" fmla="*/ 12 w 15"/>
                  <a:gd name="T35" fmla="*/ 4 h 18"/>
                  <a:gd name="T36" fmla="*/ 13 w 15"/>
                  <a:gd name="T37" fmla="*/ 6 h 18"/>
                  <a:gd name="T38" fmla="*/ 13 w 15"/>
                  <a:gd name="T39" fmla="*/ 7 h 18"/>
                  <a:gd name="T40" fmla="*/ 15 w 15"/>
                  <a:gd name="T41" fmla="*/ 11 h 18"/>
                  <a:gd name="T42" fmla="*/ 13 w 15"/>
                  <a:gd name="T43" fmla="*/ 11 h 18"/>
                  <a:gd name="T44" fmla="*/ 11 w 15"/>
                  <a:gd name="T45" fmla="*/ 10 h 18"/>
                  <a:gd name="T46" fmla="*/ 10 w 15"/>
                  <a:gd name="T47" fmla="*/ 9 h 18"/>
                  <a:gd name="T48" fmla="*/ 10 w 15"/>
                  <a:gd name="T49" fmla="*/ 7 h 18"/>
                  <a:gd name="T50" fmla="*/ 8 w 15"/>
                  <a:gd name="T51" fmla="*/ 5 h 18"/>
                  <a:gd name="T52" fmla="*/ 8 w 15"/>
                  <a:gd name="T53" fmla="*/ 4 h 18"/>
                  <a:gd name="T54" fmla="*/ 6 w 15"/>
                  <a:gd name="T55" fmla="*/ 3 h 18"/>
                  <a:gd name="T56" fmla="*/ 4 w 15"/>
                  <a:gd name="T57" fmla="*/ 3 h 18"/>
                  <a:gd name="T58" fmla="*/ 6 w 15"/>
                  <a:gd name="T59" fmla="*/ 10 h 18"/>
                  <a:gd name="T60" fmla="*/ 7 w 15"/>
                  <a:gd name="T61" fmla="*/ 14 h 18"/>
                  <a:gd name="T62" fmla="*/ 8 w 15"/>
                  <a:gd name="T63" fmla="*/ 16 h 18"/>
                  <a:gd name="T64" fmla="*/ 8 w 15"/>
                  <a:gd name="T65" fmla="*/ 18 h 18"/>
                  <a:gd name="T66" fmla="*/ 6 w 15"/>
                  <a:gd name="T67" fmla="*/ 18 h 18"/>
                  <a:gd name="T68" fmla="*/ 5 w 15"/>
                  <a:gd name="T6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">
                    <a:moveTo>
                      <a:pt x="5" y="18"/>
                    </a:moveTo>
                    <a:lnTo>
                      <a:pt x="4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6" y="10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4" name="Freeform 525">
                <a:extLst>
                  <a:ext uri="{FF2B5EF4-FFF2-40B4-BE49-F238E27FC236}">
                    <a16:creationId xmlns:a16="http://schemas.microsoft.com/office/drawing/2014/main" id="{18499DBA-5ACC-4376-B573-3DB7869B2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41"/>
                <a:ext cx="0" cy="1"/>
              </a:xfrm>
              <a:custGeom>
                <a:avLst/>
                <a:gdLst>
                  <a:gd name="T0" fmla="*/ 7 w 11"/>
                  <a:gd name="T1" fmla="*/ 4 h 7"/>
                  <a:gd name="T2" fmla="*/ 8 w 11"/>
                  <a:gd name="T3" fmla="*/ 5 h 7"/>
                  <a:gd name="T4" fmla="*/ 8 w 11"/>
                  <a:gd name="T5" fmla="*/ 7 h 7"/>
                  <a:gd name="T6" fmla="*/ 7 w 11"/>
                  <a:gd name="T7" fmla="*/ 7 h 7"/>
                  <a:gd name="T8" fmla="*/ 5 w 11"/>
                  <a:gd name="T9" fmla="*/ 7 h 7"/>
                  <a:gd name="T10" fmla="*/ 3 w 11"/>
                  <a:gd name="T11" fmla="*/ 7 h 7"/>
                  <a:gd name="T12" fmla="*/ 1 w 11"/>
                  <a:gd name="T13" fmla="*/ 6 h 7"/>
                  <a:gd name="T14" fmla="*/ 0 w 11"/>
                  <a:gd name="T15" fmla="*/ 5 h 7"/>
                  <a:gd name="T16" fmla="*/ 0 w 11"/>
                  <a:gd name="T17" fmla="*/ 3 h 7"/>
                  <a:gd name="T18" fmla="*/ 2 w 11"/>
                  <a:gd name="T19" fmla="*/ 3 h 7"/>
                  <a:gd name="T20" fmla="*/ 4 w 11"/>
                  <a:gd name="T21" fmla="*/ 3 h 7"/>
                  <a:gd name="T22" fmla="*/ 5 w 11"/>
                  <a:gd name="T23" fmla="*/ 3 h 7"/>
                  <a:gd name="T24" fmla="*/ 7 w 11"/>
                  <a:gd name="T25" fmla="*/ 4 h 7"/>
                  <a:gd name="T26" fmla="*/ 7 w 11"/>
                  <a:gd name="T27" fmla="*/ 2 h 7"/>
                  <a:gd name="T28" fmla="*/ 6 w 11"/>
                  <a:gd name="T29" fmla="*/ 0 h 7"/>
                  <a:gd name="T30" fmla="*/ 8 w 11"/>
                  <a:gd name="T31" fmla="*/ 0 h 7"/>
                  <a:gd name="T32" fmla="*/ 10 w 11"/>
                  <a:gd name="T33" fmla="*/ 1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4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5" name="Freeform 526">
                <a:extLst>
                  <a:ext uri="{FF2B5EF4-FFF2-40B4-BE49-F238E27FC236}">
                    <a16:creationId xmlns:a16="http://schemas.microsoft.com/office/drawing/2014/main" id="{0CD33B9D-DB1A-4930-92FD-C4FFAAB69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40"/>
                <a:ext cx="1" cy="1"/>
              </a:xfrm>
              <a:custGeom>
                <a:avLst/>
                <a:gdLst>
                  <a:gd name="T0" fmla="*/ 6 w 18"/>
                  <a:gd name="T1" fmla="*/ 10 h 15"/>
                  <a:gd name="T2" fmla="*/ 3 w 18"/>
                  <a:gd name="T3" fmla="*/ 10 h 15"/>
                  <a:gd name="T4" fmla="*/ 1 w 18"/>
                  <a:gd name="T5" fmla="*/ 10 h 15"/>
                  <a:gd name="T6" fmla="*/ 1 w 18"/>
                  <a:gd name="T7" fmla="*/ 8 h 15"/>
                  <a:gd name="T8" fmla="*/ 0 w 18"/>
                  <a:gd name="T9" fmla="*/ 7 h 15"/>
                  <a:gd name="T10" fmla="*/ 2 w 18"/>
                  <a:gd name="T11" fmla="*/ 7 h 15"/>
                  <a:gd name="T12" fmla="*/ 5 w 18"/>
                  <a:gd name="T13" fmla="*/ 7 h 15"/>
                  <a:gd name="T14" fmla="*/ 3 w 18"/>
                  <a:gd name="T15" fmla="*/ 5 h 15"/>
                  <a:gd name="T16" fmla="*/ 3 w 18"/>
                  <a:gd name="T17" fmla="*/ 4 h 15"/>
                  <a:gd name="T18" fmla="*/ 2 w 18"/>
                  <a:gd name="T19" fmla="*/ 0 h 15"/>
                  <a:gd name="T20" fmla="*/ 3 w 18"/>
                  <a:gd name="T21" fmla="*/ 0 h 15"/>
                  <a:gd name="T22" fmla="*/ 6 w 18"/>
                  <a:gd name="T23" fmla="*/ 0 h 15"/>
                  <a:gd name="T24" fmla="*/ 7 w 18"/>
                  <a:gd name="T25" fmla="*/ 2 h 15"/>
                  <a:gd name="T26" fmla="*/ 7 w 18"/>
                  <a:gd name="T27" fmla="*/ 4 h 15"/>
                  <a:gd name="T28" fmla="*/ 8 w 18"/>
                  <a:gd name="T29" fmla="*/ 6 h 15"/>
                  <a:gd name="T30" fmla="*/ 9 w 18"/>
                  <a:gd name="T31" fmla="*/ 7 h 15"/>
                  <a:gd name="T32" fmla="*/ 10 w 18"/>
                  <a:gd name="T33" fmla="*/ 8 h 15"/>
                  <a:gd name="T34" fmla="*/ 12 w 18"/>
                  <a:gd name="T35" fmla="*/ 8 h 15"/>
                  <a:gd name="T36" fmla="*/ 13 w 18"/>
                  <a:gd name="T37" fmla="*/ 9 h 15"/>
                  <a:gd name="T38" fmla="*/ 13 w 18"/>
                  <a:gd name="T39" fmla="*/ 11 h 15"/>
                  <a:gd name="T40" fmla="*/ 15 w 18"/>
                  <a:gd name="T41" fmla="*/ 11 h 15"/>
                  <a:gd name="T42" fmla="*/ 17 w 18"/>
                  <a:gd name="T43" fmla="*/ 12 h 15"/>
                  <a:gd name="T44" fmla="*/ 18 w 18"/>
                  <a:gd name="T45" fmla="*/ 13 h 15"/>
                  <a:gd name="T46" fmla="*/ 18 w 18"/>
                  <a:gd name="T47" fmla="*/ 15 h 15"/>
                  <a:gd name="T48" fmla="*/ 17 w 18"/>
                  <a:gd name="T49" fmla="*/ 15 h 15"/>
                  <a:gd name="T50" fmla="*/ 15 w 18"/>
                  <a:gd name="T51" fmla="*/ 15 h 15"/>
                  <a:gd name="T52" fmla="*/ 14 w 18"/>
                  <a:gd name="T53" fmla="*/ 13 h 15"/>
                  <a:gd name="T54" fmla="*/ 13 w 18"/>
                  <a:gd name="T55" fmla="*/ 11 h 15"/>
                  <a:gd name="T56" fmla="*/ 12 w 18"/>
                  <a:gd name="T57" fmla="*/ 11 h 15"/>
                  <a:gd name="T58" fmla="*/ 10 w 18"/>
                  <a:gd name="T59" fmla="*/ 11 h 15"/>
                  <a:gd name="T60" fmla="*/ 9 w 18"/>
                  <a:gd name="T61" fmla="*/ 9 h 15"/>
                  <a:gd name="T62" fmla="*/ 9 w 18"/>
                  <a:gd name="T63" fmla="*/ 7 h 15"/>
                  <a:gd name="T64" fmla="*/ 7 w 18"/>
                  <a:gd name="T65" fmla="*/ 7 h 15"/>
                  <a:gd name="T66" fmla="*/ 5 w 18"/>
                  <a:gd name="T67" fmla="*/ 7 h 15"/>
                  <a:gd name="T68" fmla="*/ 5 w 18"/>
                  <a:gd name="T69" fmla="*/ 9 h 15"/>
                  <a:gd name="T70" fmla="*/ 6 w 18"/>
                  <a:gd name="T7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5">
                    <a:moveTo>
                      <a:pt x="6" y="10"/>
                    </a:move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4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6" name="Freeform 527">
                <a:extLst>
                  <a:ext uri="{FF2B5EF4-FFF2-40B4-BE49-F238E27FC236}">
                    <a16:creationId xmlns:a16="http://schemas.microsoft.com/office/drawing/2014/main" id="{634109C3-B18D-4AF2-AE1B-0EEEE31FF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" y="2839"/>
                <a:ext cx="1" cy="1"/>
              </a:xfrm>
              <a:custGeom>
                <a:avLst/>
                <a:gdLst>
                  <a:gd name="T0" fmla="*/ 4 w 11"/>
                  <a:gd name="T1" fmla="*/ 15 h 15"/>
                  <a:gd name="T2" fmla="*/ 3 w 11"/>
                  <a:gd name="T3" fmla="*/ 15 h 15"/>
                  <a:gd name="T4" fmla="*/ 1 w 11"/>
                  <a:gd name="T5" fmla="*/ 14 h 15"/>
                  <a:gd name="T6" fmla="*/ 0 w 11"/>
                  <a:gd name="T7" fmla="*/ 12 h 15"/>
                  <a:gd name="T8" fmla="*/ 0 w 11"/>
                  <a:gd name="T9" fmla="*/ 10 h 15"/>
                  <a:gd name="T10" fmla="*/ 2 w 11"/>
                  <a:gd name="T11" fmla="*/ 10 h 15"/>
                  <a:gd name="T12" fmla="*/ 3 w 11"/>
                  <a:gd name="T13" fmla="*/ 10 h 15"/>
                  <a:gd name="T14" fmla="*/ 3 w 11"/>
                  <a:gd name="T15" fmla="*/ 9 h 15"/>
                  <a:gd name="T16" fmla="*/ 2 w 11"/>
                  <a:gd name="T17" fmla="*/ 7 h 15"/>
                  <a:gd name="T18" fmla="*/ 1 w 11"/>
                  <a:gd name="T19" fmla="*/ 3 h 15"/>
                  <a:gd name="T20" fmla="*/ 0 w 11"/>
                  <a:gd name="T21" fmla="*/ 0 h 15"/>
                  <a:gd name="T22" fmla="*/ 7 w 11"/>
                  <a:gd name="T23" fmla="*/ 1 h 15"/>
                  <a:gd name="T24" fmla="*/ 9 w 11"/>
                  <a:gd name="T25" fmla="*/ 4 h 15"/>
                  <a:gd name="T26" fmla="*/ 9 w 11"/>
                  <a:gd name="T27" fmla="*/ 6 h 15"/>
                  <a:gd name="T28" fmla="*/ 11 w 11"/>
                  <a:gd name="T29" fmla="*/ 8 h 15"/>
                  <a:gd name="T30" fmla="*/ 8 w 11"/>
                  <a:gd name="T31" fmla="*/ 7 h 15"/>
                  <a:gd name="T32" fmla="*/ 6 w 11"/>
                  <a:gd name="T33" fmla="*/ 7 h 15"/>
                  <a:gd name="T34" fmla="*/ 6 w 11"/>
                  <a:gd name="T35" fmla="*/ 9 h 15"/>
                  <a:gd name="T36" fmla="*/ 7 w 11"/>
                  <a:gd name="T37" fmla="*/ 11 h 15"/>
                  <a:gd name="T38" fmla="*/ 5 w 11"/>
                  <a:gd name="T39" fmla="*/ 10 h 15"/>
                  <a:gd name="T40" fmla="*/ 3 w 11"/>
                  <a:gd name="T41" fmla="*/ 10 h 15"/>
                  <a:gd name="T42" fmla="*/ 4 w 11"/>
                  <a:gd name="T43" fmla="*/ 12 h 15"/>
                  <a:gd name="T44" fmla="*/ 4 w 1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4" y="15"/>
                    </a:moveTo>
                    <a:lnTo>
                      <a:pt x="3" y="15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7" name="Freeform 528">
                <a:extLst>
                  <a:ext uri="{FF2B5EF4-FFF2-40B4-BE49-F238E27FC236}">
                    <a16:creationId xmlns:a16="http://schemas.microsoft.com/office/drawing/2014/main" id="{8C6CD310-FC24-424C-8B3A-832972D04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2" y="2839"/>
                <a:ext cx="0" cy="0"/>
              </a:xfrm>
              <a:custGeom>
                <a:avLst/>
                <a:gdLst>
                  <a:gd name="T0" fmla="*/ 4 w 7"/>
                  <a:gd name="T1" fmla="*/ 3 h 15"/>
                  <a:gd name="T2" fmla="*/ 4 w 7"/>
                  <a:gd name="T3" fmla="*/ 6 h 15"/>
                  <a:gd name="T4" fmla="*/ 5 w 7"/>
                  <a:gd name="T5" fmla="*/ 8 h 15"/>
                  <a:gd name="T6" fmla="*/ 6 w 7"/>
                  <a:gd name="T7" fmla="*/ 9 h 15"/>
                  <a:gd name="T8" fmla="*/ 6 w 7"/>
                  <a:gd name="T9" fmla="*/ 11 h 15"/>
                  <a:gd name="T10" fmla="*/ 7 w 7"/>
                  <a:gd name="T11" fmla="*/ 13 h 15"/>
                  <a:gd name="T12" fmla="*/ 7 w 7"/>
                  <a:gd name="T13" fmla="*/ 15 h 15"/>
                  <a:gd name="T14" fmla="*/ 5 w 7"/>
                  <a:gd name="T15" fmla="*/ 14 h 15"/>
                  <a:gd name="T16" fmla="*/ 3 w 7"/>
                  <a:gd name="T17" fmla="*/ 14 h 15"/>
                  <a:gd name="T18" fmla="*/ 3 w 7"/>
                  <a:gd name="T19" fmla="*/ 13 h 15"/>
                  <a:gd name="T20" fmla="*/ 2 w 7"/>
                  <a:gd name="T21" fmla="*/ 11 h 15"/>
                  <a:gd name="T22" fmla="*/ 2 w 7"/>
                  <a:gd name="T23" fmla="*/ 9 h 15"/>
                  <a:gd name="T24" fmla="*/ 1 w 7"/>
                  <a:gd name="T25" fmla="*/ 7 h 15"/>
                  <a:gd name="T26" fmla="*/ 0 w 7"/>
                  <a:gd name="T27" fmla="*/ 6 h 15"/>
                  <a:gd name="T28" fmla="*/ 0 w 7"/>
                  <a:gd name="T29" fmla="*/ 3 h 15"/>
                  <a:gd name="T30" fmla="*/ 2 w 7"/>
                  <a:gd name="T31" fmla="*/ 3 h 15"/>
                  <a:gd name="T32" fmla="*/ 4 w 7"/>
                  <a:gd name="T33" fmla="*/ 3 h 15"/>
                  <a:gd name="T34" fmla="*/ 3 w 7"/>
                  <a:gd name="T35" fmla="*/ 1 h 15"/>
                  <a:gd name="T36" fmla="*/ 3 w 7"/>
                  <a:gd name="T37" fmla="*/ 0 h 15"/>
                  <a:gd name="T38" fmla="*/ 4 w 7"/>
                  <a:gd name="T39" fmla="*/ 0 h 15"/>
                  <a:gd name="T40" fmla="*/ 6 w 7"/>
                  <a:gd name="T41" fmla="*/ 0 h 15"/>
                  <a:gd name="T42" fmla="*/ 7 w 7"/>
                  <a:gd name="T43" fmla="*/ 2 h 15"/>
                  <a:gd name="T44" fmla="*/ 7 w 7"/>
                  <a:gd name="T45" fmla="*/ 4 h 15"/>
                  <a:gd name="T46" fmla="*/ 6 w 7"/>
                  <a:gd name="T47" fmla="*/ 3 h 15"/>
                  <a:gd name="T48" fmla="*/ 4 w 7"/>
                  <a:gd name="T4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5">
                    <a:moveTo>
                      <a:pt x="4" y="3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8" name="Freeform 529">
                <a:extLst>
                  <a:ext uri="{FF2B5EF4-FFF2-40B4-BE49-F238E27FC236}">
                    <a16:creationId xmlns:a16="http://schemas.microsoft.com/office/drawing/2014/main" id="{1C1E8EE0-102A-4C7B-8251-57294F4D9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35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2 w 16"/>
                  <a:gd name="T7" fmla="*/ 10 h 12"/>
                  <a:gd name="T8" fmla="*/ 11 w 16"/>
                  <a:gd name="T9" fmla="*/ 8 h 12"/>
                  <a:gd name="T10" fmla="*/ 9 w 16"/>
                  <a:gd name="T11" fmla="*/ 8 h 12"/>
                  <a:gd name="T12" fmla="*/ 7 w 16"/>
                  <a:gd name="T13" fmla="*/ 8 h 12"/>
                  <a:gd name="T14" fmla="*/ 7 w 16"/>
                  <a:gd name="T15" fmla="*/ 6 h 12"/>
                  <a:gd name="T16" fmla="*/ 6 w 16"/>
                  <a:gd name="T17" fmla="*/ 5 h 12"/>
                  <a:gd name="T18" fmla="*/ 4 w 16"/>
                  <a:gd name="T19" fmla="*/ 4 h 12"/>
                  <a:gd name="T20" fmla="*/ 1 w 16"/>
                  <a:gd name="T21" fmla="*/ 4 h 12"/>
                  <a:gd name="T22" fmla="*/ 1 w 16"/>
                  <a:gd name="T23" fmla="*/ 3 h 12"/>
                  <a:gd name="T24" fmla="*/ 0 w 16"/>
                  <a:gd name="T25" fmla="*/ 0 h 12"/>
                  <a:gd name="T26" fmla="*/ 3 w 16"/>
                  <a:gd name="T27" fmla="*/ 0 h 12"/>
                  <a:gd name="T28" fmla="*/ 5 w 16"/>
                  <a:gd name="T29" fmla="*/ 0 h 12"/>
                  <a:gd name="T30" fmla="*/ 6 w 16"/>
                  <a:gd name="T31" fmla="*/ 3 h 12"/>
                  <a:gd name="T32" fmla="*/ 6 w 16"/>
                  <a:gd name="T33" fmla="*/ 5 h 12"/>
                  <a:gd name="T34" fmla="*/ 8 w 16"/>
                  <a:gd name="T35" fmla="*/ 5 h 12"/>
                  <a:gd name="T36" fmla="*/ 10 w 16"/>
                  <a:gd name="T37" fmla="*/ 5 h 12"/>
                  <a:gd name="T38" fmla="*/ 10 w 16"/>
                  <a:gd name="T39" fmla="*/ 6 h 12"/>
                  <a:gd name="T40" fmla="*/ 11 w 16"/>
                  <a:gd name="T41" fmla="*/ 8 h 12"/>
                  <a:gd name="T42" fmla="*/ 13 w 16"/>
                  <a:gd name="T43" fmla="*/ 8 h 12"/>
                  <a:gd name="T44" fmla="*/ 15 w 16"/>
                  <a:gd name="T45" fmla="*/ 8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9" name="Freeform 530">
                <a:extLst>
                  <a:ext uri="{FF2B5EF4-FFF2-40B4-BE49-F238E27FC236}">
                    <a16:creationId xmlns:a16="http://schemas.microsoft.com/office/drawing/2014/main" id="{E8740B17-4218-4823-B96A-CF7673D50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32"/>
                <a:ext cx="1" cy="1"/>
              </a:xfrm>
              <a:custGeom>
                <a:avLst/>
                <a:gdLst>
                  <a:gd name="T0" fmla="*/ 14 w 14"/>
                  <a:gd name="T1" fmla="*/ 12 h 12"/>
                  <a:gd name="T2" fmla="*/ 12 w 14"/>
                  <a:gd name="T3" fmla="*/ 12 h 12"/>
                  <a:gd name="T4" fmla="*/ 9 w 14"/>
                  <a:gd name="T5" fmla="*/ 11 h 12"/>
                  <a:gd name="T6" fmla="*/ 8 w 14"/>
                  <a:gd name="T7" fmla="*/ 10 h 12"/>
                  <a:gd name="T8" fmla="*/ 8 w 14"/>
                  <a:gd name="T9" fmla="*/ 8 h 12"/>
                  <a:gd name="T10" fmla="*/ 6 w 14"/>
                  <a:gd name="T11" fmla="*/ 8 h 12"/>
                  <a:gd name="T12" fmla="*/ 4 w 14"/>
                  <a:gd name="T13" fmla="*/ 8 h 12"/>
                  <a:gd name="T14" fmla="*/ 5 w 14"/>
                  <a:gd name="T15" fmla="*/ 9 h 12"/>
                  <a:gd name="T16" fmla="*/ 5 w 14"/>
                  <a:gd name="T17" fmla="*/ 11 h 12"/>
                  <a:gd name="T18" fmla="*/ 3 w 14"/>
                  <a:gd name="T19" fmla="*/ 11 h 12"/>
                  <a:gd name="T20" fmla="*/ 1 w 14"/>
                  <a:gd name="T21" fmla="*/ 11 h 12"/>
                  <a:gd name="T22" fmla="*/ 1 w 14"/>
                  <a:gd name="T23" fmla="*/ 9 h 12"/>
                  <a:gd name="T24" fmla="*/ 0 w 14"/>
                  <a:gd name="T25" fmla="*/ 7 h 12"/>
                  <a:gd name="T26" fmla="*/ 2 w 14"/>
                  <a:gd name="T27" fmla="*/ 8 h 12"/>
                  <a:gd name="T28" fmla="*/ 4 w 14"/>
                  <a:gd name="T29" fmla="*/ 8 h 12"/>
                  <a:gd name="T30" fmla="*/ 3 w 14"/>
                  <a:gd name="T31" fmla="*/ 5 h 12"/>
                  <a:gd name="T32" fmla="*/ 3 w 14"/>
                  <a:gd name="T33" fmla="*/ 3 h 12"/>
                  <a:gd name="T34" fmla="*/ 5 w 14"/>
                  <a:gd name="T35" fmla="*/ 3 h 12"/>
                  <a:gd name="T36" fmla="*/ 7 w 14"/>
                  <a:gd name="T37" fmla="*/ 4 h 12"/>
                  <a:gd name="T38" fmla="*/ 6 w 14"/>
                  <a:gd name="T39" fmla="*/ 2 h 12"/>
                  <a:gd name="T40" fmla="*/ 5 w 14"/>
                  <a:gd name="T41" fmla="*/ 0 h 12"/>
                  <a:gd name="T42" fmla="*/ 7 w 14"/>
                  <a:gd name="T43" fmla="*/ 0 h 12"/>
                  <a:gd name="T44" fmla="*/ 9 w 14"/>
                  <a:gd name="T45" fmla="*/ 0 h 12"/>
                  <a:gd name="T46" fmla="*/ 11 w 14"/>
                  <a:gd name="T47" fmla="*/ 2 h 12"/>
                  <a:gd name="T48" fmla="*/ 11 w 14"/>
                  <a:gd name="T49" fmla="*/ 4 h 12"/>
                  <a:gd name="T50" fmla="*/ 8 w 14"/>
                  <a:gd name="T51" fmla="*/ 4 h 12"/>
                  <a:gd name="T52" fmla="*/ 7 w 14"/>
                  <a:gd name="T53" fmla="*/ 4 h 12"/>
                  <a:gd name="T54" fmla="*/ 7 w 14"/>
                  <a:gd name="T55" fmla="*/ 5 h 12"/>
                  <a:gd name="T56" fmla="*/ 8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  <a:gd name="T62" fmla="*/ 13 w 14"/>
                  <a:gd name="T63" fmla="*/ 10 h 12"/>
                  <a:gd name="T64" fmla="*/ 14 w 14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2" y="12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0" name="Freeform 531">
                <a:extLst>
                  <a:ext uri="{FF2B5EF4-FFF2-40B4-BE49-F238E27FC236}">
                    <a16:creationId xmlns:a16="http://schemas.microsoft.com/office/drawing/2014/main" id="{ECB092EC-83F4-47CF-BF2C-72DEE8FE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30"/>
                <a:ext cx="1" cy="2"/>
              </a:xfrm>
              <a:custGeom>
                <a:avLst/>
                <a:gdLst>
                  <a:gd name="T0" fmla="*/ 13 w 21"/>
                  <a:gd name="T1" fmla="*/ 26 h 26"/>
                  <a:gd name="T2" fmla="*/ 12 w 21"/>
                  <a:gd name="T3" fmla="*/ 22 h 26"/>
                  <a:gd name="T4" fmla="*/ 11 w 21"/>
                  <a:gd name="T5" fmla="*/ 21 h 26"/>
                  <a:gd name="T6" fmla="*/ 11 w 21"/>
                  <a:gd name="T7" fmla="*/ 18 h 26"/>
                  <a:gd name="T8" fmla="*/ 12 w 21"/>
                  <a:gd name="T9" fmla="*/ 18 h 26"/>
                  <a:gd name="T10" fmla="*/ 14 w 21"/>
                  <a:gd name="T11" fmla="*/ 18 h 26"/>
                  <a:gd name="T12" fmla="*/ 14 w 21"/>
                  <a:gd name="T13" fmla="*/ 16 h 26"/>
                  <a:gd name="T14" fmla="*/ 13 w 21"/>
                  <a:gd name="T15" fmla="*/ 15 h 26"/>
                  <a:gd name="T16" fmla="*/ 13 w 21"/>
                  <a:gd name="T17" fmla="*/ 13 h 26"/>
                  <a:gd name="T18" fmla="*/ 12 w 21"/>
                  <a:gd name="T19" fmla="*/ 11 h 26"/>
                  <a:gd name="T20" fmla="*/ 10 w 21"/>
                  <a:gd name="T21" fmla="*/ 11 h 26"/>
                  <a:gd name="T22" fmla="*/ 7 w 21"/>
                  <a:gd name="T23" fmla="*/ 11 h 26"/>
                  <a:gd name="T24" fmla="*/ 6 w 21"/>
                  <a:gd name="T25" fmla="*/ 9 h 26"/>
                  <a:gd name="T26" fmla="*/ 6 w 21"/>
                  <a:gd name="T27" fmla="*/ 8 h 26"/>
                  <a:gd name="T28" fmla="*/ 5 w 21"/>
                  <a:gd name="T29" fmla="*/ 6 h 26"/>
                  <a:gd name="T30" fmla="*/ 5 w 21"/>
                  <a:gd name="T31" fmla="*/ 4 h 26"/>
                  <a:gd name="T32" fmla="*/ 3 w 21"/>
                  <a:gd name="T33" fmla="*/ 4 h 26"/>
                  <a:gd name="T34" fmla="*/ 1 w 21"/>
                  <a:gd name="T35" fmla="*/ 4 h 26"/>
                  <a:gd name="T36" fmla="*/ 0 w 21"/>
                  <a:gd name="T37" fmla="*/ 1 h 26"/>
                  <a:gd name="T38" fmla="*/ 0 w 21"/>
                  <a:gd name="T39" fmla="*/ 0 h 26"/>
                  <a:gd name="T40" fmla="*/ 1 w 21"/>
                  <a:gd name="T41" fmla="*/ 0 h 26"/>
                  <a:gd name="T42" fmla="*/ 3 w 21"/>
                  <a:gd name="T43" fmla="*/ 0 h 26"/>
                  <a:gd name="T44" fmla="*/ 4 w 21"/>
                  <a:gd name="T45" fmla="*/ 3 h 26"/>
                  <a:gd name="T46" fmla="*/ 5 w 21"/>
                  <a:gd name="T47" fmla="*/ 4 h 26"/>
                  <a:gd name="T48" fmla="*/ 7 w 21"/>
                  <a:gd name="T49" fmla="*/ 4 h 26"/>
                  <a:gd name="T50" fmla="*/ 8 w 21"/>
                  <a:gd name="T51" fmla="*/ 4 h 26"/>
                  <a:gd name="T52" fmla="*/ 10 w 21"/>
                  <a:gd name="T53" fmla="*/ 6 h 26"/>
                  <a:gd name="T54" fmla="*/ 11 w 21"/>
                  <a:gd name="T55" fmla="*/ 8 h 26"/>
                  <a:gd name="T56" fmla="*/ 11 w 21"/>
                  <a:gd name="T57" fmla="*/ 10 h 26"/>
                  <a:gd name="T58" fmla="*/ 12 w 21"/>
                  <a:gd name="T59" fmla="*/ 11 h 26"/>
                  <a:gd name="T60" fmla="*/ 14 w 21"/>
                  <a:gd name="T61" fmla="*/ 11 h 26"/>
                  <a:gd name="T62" fmla="*/ 16 w 21"/>
                  <a:gd name="T63" fmla="*/ 11 h 26"/>
                  <a:gd name="T64" fmla="*/ 16 w 21"/>
                  <a:gd name="T65" fmla="*/ 13 h 26"/>
                  <a:gd name="T66" fmla="*/ 17 w 21"/>
                  <a:gd name="T67" fmla="*/ 15 h 26"/>
                  <a:gd name="T68" fmla="*/ 18 w 21"/>
                  <a:gd name="T69" fmla="*/ 18 h 26"/>
                  <a:gd name="T70" fmla="*/ 19 w 21"/>
                  <a:gd name="T71" fmla="*/ 23 h 26"/>
                  <a:gd name="T72" fmla="*/ 21 w 21"/>
                  <a:gd name="T73" fmla="*/ 26 h 26"/>
                  <a:gd name="T74" fmla="*/ 13 w 21"/>
                  <a:gd name="T7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26">
                    <a:moveTo>
                      <a:pt x="13" y="26"/>
                    </a:moveTo>
                    <a:lnTo>
                      <a:pt x="12" y="22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8"/>
                    </a:lnTo>
                    <a:lnTo>
                      <a:pt x="19" y="23"/>
                    </a:lnTo>
                    <a:lnTo>
                      <a:pt x="21" y="26"/>
                    </a:lnTo>
                    <a:lnTo>
                      <a:pt x="13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1" name="Freeform 532">
                <a:extLst>
                  <a:ext uri="{FF2B5EF4-FFF2-40B4-BE49-F238E27FC236}">
                    <a16:creationId xmlns:a16="http://schemas.microsoft.com/office/drawing/2014/main" id="{39D9875F-438B-4806-A0EC-1A464564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31"/>
                <a:ext cx="0" cy="1"/>
              </a:xfrm>
              <a:custGeom>
                <a:avLst/>
                <a:gdLst>
                  <a:gd name="T0" fmla="*/ 5 w 12"/>
                  <a:gd name="T1" fmla="*/ 3 h 7"/>
                  <a:gd name="T2" fmla="*/ 5 w 12"/>
                  <a:gd name="T3" fmla="*/ 6 h 7"/>
                  <a:gd name="T4" fmla="*/ 6 w 12"/>
                  <a:gd name="T5" fmla="*/ 7 h 7"/>
                  <a:gd name="T6" fmla="*/ 4 w 12"/>
                  <a:gd name="T7" fmla="*/ 7 h 7"/>
                  <a:gd name="T8" fmla="*/ 1 w 12"/>
                  <a:gd name="T9" fmla="*/ 7 h 7"/>
                  <a:gd name="T10" fmla="*/ 0 w 12"/>
                  <a:gd name="T11" fmla="*/ 6 h 7"/>
                  <a:gd name="T12" fmla="*/ 0 w 12"/>
                  <a:gd name="T13" fmla="*/ 3 h 7"/>
                  <a:gd name="T14" fmla="*/ 2 w 12"/>
                  <a:gd name="T15" fmla="*/ 3 h 7"/>
                  <a:gd name="T16" fmla="*/ 5 w 12"/>
                  <a:gd name="T17" fmla="*/ 3 h 7"/>
                  <a:gd name="T18" fmla="*/ 4 w 12"/>
                  <a:gd name="T19" fmla="*/ 1 h 7"/>
                  <a:gd name="T20" fmla="*/ 2 w 12"/>
                  <a:gd name="T21" fmla="*/ 0 h 7"/>
                  <a:gd name="T22" fmla="*/ 5 w 12"/>
                  <a:gd name="T23" fmla="*/ 0 h 7"/>
                  <a:gd name="T24" fmla="*/ 7 w 12"/>
                  <a:gd name="T25" fmla="*/ 0 h 7"/>
                  <a:gd name="T26" fmla="*/ 9 w 12"/>
                  <a:gd name="T27" fmla="*/ 0 h 7"/>
                  <a:gd name="T28" fmla="*/ 11 w 12"/>
                  <a:gd name="T29" fmla="*/ 0 h 7"/>
                  <a:gd name="T30" fmla="*/ 12 w 12"/>
                  <a:gd name="T31" fmla="*/ 2 h 7"/>
                  <a:gd name="T32" fmla="*/ 12 w 12"/>
                  <a:gd name="T33" fmla="*/ 3 h 7"/>
                  <a:gd name="T34" fmla="*/ 10 w 12"/>
                  <a:gd name="T35" fmla="*/ 3 h 7"/>
                  <a:gd name="T36" fmla="*/ 8 w 12"/>
                  <a:gd name="T37" fmla="*/ 3 h 7"/>
                  <a:gd name="T38" fmla="*/ 6 w 12"/>
                  <a:gd name="T39" fmla="*/ 3 h 7"/>
                  <a:gd name="T40" fmla="*/ 5 w 12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5" y="3"/>
                    </a:moveTo>
                    <a:lnTo>
                      <a:pt x="5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2" name="Freeform 533">
                <a:extLst>
                  <a:ext uri="{FF2B5EF4-FFF2-40B4-BE49-F238E27FC236}">
                    <a16:creationId xmlns:a16="http://schemas.microsoft.com/office/drawing/2014/main" id="{30007D5A-761C-4CBF-9A9A-77E4A7870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27"/>
                <a:ext cx="1" cy="0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3 h 11"/>
                  <a:gd name="T6" fmla="*/ 0 w 10"/>
                  <a:gd name="T7" fmla="*/ 2 h 11"/>
                  <a:gd name="T8" fmla="*/ 0 w 10"/>
                  <a:gd name="T9" fmla="*/ 0 h 11"/>
                  <a:gd name="T10" fmla="*/ 1 w 10"/>
                  <a:gd name="T11" fmla="*/ 0 h 11"/>
                  <a:gd name="T12" fmla="*/ 3 w 10"/>
                  <a:gd name="T13" fmla="*/ 0 h 11"/>
                  <a:gd name="T14" fmla="*/ 5 w 10"/>
                  <a:gd name="T15" fmla="*/ 0 h 11"/>
                  <a:gd name="T16" fmla="*/ 7 w 10"/>
                  <a:gd name="T17" fmla="*/ 0 h 11"/>
                  <a:gd name="T18" fmla="*/ 8 w 10"/>
                  <a:gd name="T19" fmla="*/ 2 h 11"/>
                  <a:gd name="T20" fmla="*/ 8 w 10"/>
                  <a:gd name="T21" fmla="*/ 4 h 11"/>
                  <a:gd name="T22" fmla="*/ 9 w 10"/>
                  <a:gd name="T23" fmla="*/ 5 h 11"/>
                  <a:gd name="T24" fmla="*/ 10 w 10"/>
                  <a:gd name="T25" fmla="*/ 7 h 11"/>
                  <a:gd name="T26" fmla="*/ 8 w 10"/>
                  <a:gd name="T27" fmla="*/ 7 h 11"/>
                  <a:gd name="T28" fmla="*/ 6 w 10"/>
                  <a:gd name="T29" fmla="*/ 7 h 11"/>
                  <a:gd name="T30" fmla="*/ 7 w 10"/>
                  <a:gd name="T31" fmla="*/ 9 h 11"/>
                  <a:gd name="T32" fmla="*/ 7 w 10"/>
                  <a:gd name="T33" fmla="*/ 11 h 11"/>
                  <a:gd name="T34" fmla="*/ 5 w 10"/>
                  <a:gd name="T35" fmla="*/ 11 h 11"/>
                  <a:gd name="T36" fmla="*/ 4 w 10"/>
                  <a:gd name="T37" fmla="*/ 11 h 11"/>
                  <a:gd name="T38" fmla="*/ 3 w 10"/>
                  <a:gd name="T39" fmla="*/ 8 h 11"/>
                  <a:gd name="T40" fmla="*/ 2 w 10"/>
                  <a:gd name="T41" fmla="*/ 7 h 11"/>
                  <a:gd name="T42" fmla="*/ 4 w 10"/>
                  <a:gd name="T43" fmla="*/ 7 h 11"/>
                  <a:gd name="T44" fmla="*/ 6 w 10"/>
                  <a:gd name="T45" fmla="*/ 7 h 11"/>
                  <a:gd name="T46" fmla="*/ 5 w 10"/>
                  <a:gd name="T47" fmla="*/ 5 h 11"/>
                  <a:gd name="T48" fmla="*/ 5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3" name="Freeform 534">
                <a:extLst>
                  <a:ext uri="{FF2B5EF4-FFF2-40B4-BE49-F238E27FC236}">
                    <a16:creationId xmlns:a16="http://schemas.microsoft.com/office/drawing/2014/main" id="{2B2F6EDA-188C-442A-90DC-F2F765F76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26"/>
                <a:ext cx="1" cy="1"/>
              </a:xfrm>
              <a:custGeom>
                <a:avLst/>
                <a:gdLst>
                  <a:gd name="T0" fmla="*/ 5 w 15"/>
                  <a:gd name="T1" fmla="*/ 11 h 14"/>
                  <a:gd name="T2" fmla="*/ 6 w 15"/>
                  <a:gd name="T3" fmla="*/ 13 h 14"/>
                  <a:gd name="T4" fmla="*/ 7 w 15"/>
                  <a:gd name="T5" fmla="*/ 14 h 14"/>
                  <a:gd name="T6" fmla="*/ 5 w 15"/>
                  <a:gd name="T7" fmla="*/ 14 h 14"/>
                  <a:gd name="T8" fmla="*/ 3 w 15"/>
                  <a:gd name="T9" fmla="*/ 14 h 14"/>
                  <a:gd name="T10" fmla="*/ 2 w 15"/>
                  <a:gd name="T11" fmla="*/ 12 h 14"/>
                  <a:gd name="T12" fmla="*/ 1 w 15"/>
                  <a:gd name="T13" fmla="*/ 11 h 14"/>
                  <a:gd name="T14" fmla="*/ 1 w 15"/>
                  <a:gd name="T15" fmla="*/ 9 h 14"/>
                  <a:gd name="T16" fmla="*/ 0 w 15"/>
                  <a:gd name="T17" fmla="*/ 7 h 14"/>
                  <a:gd name="T18" fmla="*/ 2 w 15"/>
                  <a:gd name="T19" fmla="*/ 7 h 14"/>
                  <a:gd name="T20" fmla="*/ 4 w 15"/>
                  <a:gd name="T21" fmla="*/ 7 h 14"/>
                  <a:gd name="T22" fmla="*/ 3 w 15"/>
                  <a:gd name="T23" fmla="*/ 6 h 14"/>
                  <a:gd name="T24" fmla="*/ 3 w 15"/>
                  <a:gd name="T25" fmla="*/ 4 h 14"/>
                  <a:gd name="T26" fmla="*/ 4 w 15"/>
                  <a:gd name="T27" fmla="*/ 4 h 14"/>
                  <a:gd name="T28" fmla="*/ 6 w 15"/>
                  <a:gd name="T29" fmla="*/ 4 h 14"/>
                  <a:gd name="T30" fmla="*/ 8 w 15"/>
                  <a:gd name="T31" fmla="*/ 4 h 14"/>
                  <a:gd name="T32" fmla="*/ 10 w 15"/>
                  <a:gd name="T33" fmla="*/ 4 h 14"/>
                  <a:gd name="T34" fmla="*/ 9 w 15"/>
                  <a:gd name="T35" fmla="*/ 3 h 14"/>
                  <a:gd name="T36" fmla="*/ 9 w 15"/>
                  <a:gd name="T37" fmla="*/ 0 h 14"/>
                  <a:gd name="T38" fmla="*/ 12 w 15"/>
                  <a:gd name="T39" fmla="*/ 0 h 14"/>
                  <a:gd name="T40" fmla="*/ 13 w 15"/>
                  <a:gd name="T41" fmla="*/ 0 h 14"/>
                  <a:gd name="T42" fmla="*/ 14 w 15"/>
                  <a:gd name="T43" fmla="*/ 3 h 14"/>
                  <a:gd name="T44" fmla="*/ 15 w 15"/>
                  <a:gd name="T45" fmla="*/ 4 h 14"/>
                  <a:gd name="T46" fmla="*/ 13 w 15"/>
                  <a:gd name="T47" fmla="*/ 4 h 14"/>
                  <a:gd name="T48" fmla="*/ 10 w 15"/>
                  <a:gd name="T49" fmla="*/ 4 h 14"/>
                  <a:gd name="T50" fmla="*/ 12 w 15"/>
                  <a:gd name="T51" fmla="*/ 6 h 14"/>
                  <a:gd name="T52" fmla="*/ 12 w 15"/>
                  <a:gd name="T53" fmla="*/ 8 h 14"/>
                  <a:gd name="T54" fmla="*/ 9 w 15"/>
                  <a:gd name="T55" fmla="*/ 8 h 14"/>
                  <a:gd name="T56" fmla="*/ 8 w 15"/>
                  <a:gd name="T57" fmla="*/ 8 h 14"/>
                  <a:gd name="T58" fmla="*/ 8 w 15"/>
                  <a:gd name="T59" fmla="*/ 9 h 14"/>
                  <a:gd name="T60" fmla="*/ 9 w 15"/>
                  <a:gd name="T61" fmla="*/ 11 h 14"/>
                  <a:gd name="T62" fmla="*/ 12 w 15"/>
                  <a:gd name="T63" fmla="*/ 11 h 14"/>
                  <a:gd name="T64" fmla="*/ 14 w 15"/>
                  <a:gd name="T65" fmla="*/ 11 h 14"/>
                  <a:gd name="T66" fmla="*/ 14 w 15"/>
                  <a:gd name="T67" fmla="*/ 13 h 14"/>
                  <a:gd name="T68" fmla="*/ 15 w 15"/>
                  <a:gd name="T69" fmla="*/ 14 h 14"/>
                  <a:gd name="T70" fmla="*/ 13 w 15"/>
                  <a:gd name="T71" fmla="*/ 14 h 14"/>
                  <a:gd name="T72" fmla="*/ 10 w 15"/>
                  <a:gd name="T73" fmla="*/ 14 h 14"/>
                  <a:gd name="T74" fmla="*/ 10 w 15"/>
                  <a:gd name="T75" fmla="*/ 13 h 14"/>
                  <a:gd name="T76" fmla="*/ 9 w 15"/>
                  <a:gd name="T77" fmla="*/ 11 h 14"/>
                  <a:gd name="T78" fmla="*/ 7 w 15"/>
                  <a:gd name="T79" fmla="*/ 11 h 14"/>
                  <a:gd name="T80" fmla="*/ 5 w 15"/>
                  <a:gd name="T8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lnTo>
                      <a:pt x="6" y="13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4" name="Freeform 535">
                <a:extLst>
                  <a:ext uri="{FF2B5EF4-FFF2-40B4-BE49-F238E27FC236}">
                    <a16:creationId xmlns:a16="http://schemas.microsoft.com/office/drawing/2014/main" id="{5CAC99EB-C509-47F4-B830-A15991EE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6"/>
                <a:ext cx="0" cy="0"/>
              </a:xfrm>
              <a:custGeom>
                <a:avLst/>
                <a:gdLst>
                  <a:gd name="T0" fmla="*/ 5 w 9"/>
                  <a:gd name="T1" fmla="*/ 6 h 10"/>
                  <a:gd name="T2" fmla="*/ 6 w 9"/>
                  <a:gd name="T3" fmla="*/ 8 h 10"/>
                  <a:gd name="T4" fmla="*/ 7 w 9"/>
                  <a:gd name="T5" fmla="*/ 10 h 10"/>
                  <a:gd name="T6" fmla="*/ 5 w 9"/>
                  <a:gd name="T7" fmla="*/ 10 h 10"/>
                  <a:gd name="T8" fmla="*/ 3 w 9"/>
                  <a:gd name="T9" fmla="*/ 10 h 10"/>
                  <a:gd name="T10" fmla="*/ 2 w 9"/>
                  <a:gd name="T11" fmla="*/ 8 h 10"/>
                  <a:gd name="T12" fmla="*/ 0 w 9"/>
                  <a:gd name="T13" fmla="*/ 6 h 10"/>
                  <a:gd name="T14" fmla="*/ 3 w 9"/>
                  <a:gd name="T15" fmla="*/ 6 h 10"/>
                  <a:gd name="T16" fmla="*/ 5 w 9"/>
                  <a:gd name="T17" fmla="*/ 6 h 10"/>
                  <a:gd name="T18" fmla="*/ 5 w 9"/>
                  <a:gd name="T19" fmla="*/ 5 h 10"/>
                  <a:gd name="T20" fmla="*/ 4 w 9"/>
                  <a:gd name="T21" fmla="*/ 3 h 10"/>
                  <a:gd name="T22" fmla="*/ 3 w 9"/>
                  <a:gd name="T23" fmla="*/ 1 h 10"/>
                  <a:gd name="T24" fmla="*/ 2 w 9"/>
                  <a:gd name="T25" fmla="*/ 0 h 10"/>
                  <a:gd name="T26" fmla="*/ 4 w 9"/>
                  <a:gd name="T27" fmla="*/ 0 h 10"/>
                  <a:gd name="T28" fmla="*/ 6 w 9"/>
                  <a:gd name="T29" fmla="*/ 0 h 10"/>
                  <a:gd name="T30" fmla="*/ 7 w 9"/>
                  <a:gd name="T31" fmla="*/ 1 h 10"/>
                  <a:gd name="T32" fmla="*/ 8 w 9"/>
                  <a:gd name="T33" fmla="*/ 3 h 10"/>
                  <a:gd name="T34" fmla="*/ 8 w 9"/>
                  <a:gd name="T35" fmla="*/ 5 h 10"/>
                  <a:gd name="T36" fmla="*/ 9 w 9"/>
                  <a:gd name="T37" fmla="*/ 6 h 10"/>
                  <a:gd name="T38" fmla="*/ 7 w 9"/>
                  <a:gd name="T39" fmla="*/ 6 h 10"/>
                  <a:gd name="T40" fmla="*/ 5 w 9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0">
                    <a:moveTo>
                      <a:pt x="5" y="6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5" name="Freeform 536">
                <a:extLst>
                  <a:ext uri="{FF2B5EF4-FFF2-40B4-BE49-F238E27FC236}">
                    <a16:creationId xmlns:a16="http://schemas.microsoft.com/office/drawing/2014/main" id="{EDCFC1AD-9A08-4205-A786-D0E3B037D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26"/>
                <a:ext cx="1" cy="0"/>
              </a:xfrm>
              <a:custGeom>
                <a:avLst/>
                <a:gdLst>
                  <a:gd name="T0" fmla="*/ 8 w 13"/>
                  <a:gd name="T1" fmla="*/ 4 h 7"/>
                  <a:gd name="T2" fmla="*/ 10 w 13"/>
                  <a:gd name="T3" fmla="*/ 5 h 7"/>
                  <a:gd name="T4" fmla="*/ 10 w 13"/>
                  <a:gd name="T5" fmla="*/ 7 h 7"/>
                  <a:gd name="T6" fmla="*/ 7 w 13"/>
                  <a:gd name="T7" fmla="*/ 7 h 7"/>
                  <a:gd name="T8" fmla="*/ 5 w 13"/>
                  <a:gd name="T9" fmla="*/ 7 h 7"/>
                  <a:gd name="T10" fmla="*/ 4 w 13"/>
                  <a:gd name="T11" fmla="*/ 7 h 7"/>
                  <a:gd name="T12" fmla="*/ 2 w 13"/>
                  <a:gd name="T13" fmla="*/ 7 h 7"/>
                  <a:gd name="T14" fmla="*/ 1 w 13"/>
                  <a:gd name="T15" fmla="*/ 5 h 7"/>
                  <a:gd name="T16" fmla="*/ 0 w 13"/>
                  <a:gd name="T17" fmla="*/ 3 h 7"/>
                  <a:gd name="T18" fmla="*/ 2 w 13"/>
                  <a:gd name="T19" fmla="*/ 3 h 7"/>
                  <a:gd name="T20" fmla="*/ 4 w 13"/>
                  <a:gd name="T21" fmla="*/ 4 h 7"/>
                  <a:gd name="T22" fmla="*/ 6 w 13"/>
                  <a:gd name="T23" fmla="*/ 4 h 7"/>
                  <a:gd name="T24" fmla="*/ 8 w 13"/>
                  <a:gd name="T25" fmla="*/ 4 h 7"/>
                  <a:gd name="T26" fmla="*/ 7 w 13"/>
                  <a:gd name="T27" fmla="*/ 2 h 7"/>
                  <a:gd name="T28" fmla="*/ 7 w 13"/>
                  <a:gd name="T29" fmla="*/ 0 h 7"/>
                  <a:gd name="T30" fmla="*/ 8 w 13"/>
                  <a:gd name="T31" fmla="*/ 0 h 7"/>
                  <a:gd name="T32" fmla="*/ 11 w 13"/>
                  <a:gd name="T33" fmla="*/ 0 h 7"/>
                  <a:gd name="T34" fmla="*/ 12 w 13"/>
                  <a:gd name="T35" fmla="*/ 2 h 7"/>
                  <a:gd name="T36" fmla="*/ 13 w 13"/>
                  <a:gd name="T37" fmla="*/ 4 h 7"/>
                  <a:gd name="T38" fmla="*/ 11 w 13"/>
                  <a:gd name="T39" fmla="*/ 4 h 7"/>
                  <a:gd name="T40" fmla="*/ 8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8" y="4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6" name="Freeform 537">
                <a:extLst>
                  <a:ext uri="{FF2B5EF4-FFF2-40B4-BE49-F238E27FC236}">
                    <a16:creationId xmlns:a16="http://schemas.microsoft.com/office/drawing/2014/main" id="{AE773CC4-0E80-480F-8506-623FA08C5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17"/>
                <a:ext cx="1" cy="1"/>
              </a:xfrm>
              <a:custGeom>
                <a:avLst/>
                <a:gdLst>
                  <a:gd name="T0" fmla="*/ 15 w 15"/>
                  <a:gd name="T1" fmla="*/ 18 h 18"/>
                  <a:gd name="T2" fmla="*/ 13 w 15"/>
                  <a:gd name="T3" fmla="*/ 18 h 18"/>
                  <a:gd name="T4" fmla="*/ 11 w 15"/>
                  <a:gd name="T5" fmla="*/ 18 h 18"/>
                  <a:gd name="T6" fmla="*/ 10 w 15"/>
                  <a:gd name="T7" fmla="*/ 16 h 18"/>
                  <a:gd name="T8" fmla="*/ 9 w 15"/>
                  <a:gd name="T9" fmla="*/ 15 h 18"/>
                  <a:gd name="T10" fmla="*/ 9 w 15"/>
                  <a:gd name="T11" fmla="*/ 13 h 18"/>
                  <a:gd name="T12" fmla="*/ 8 w 15"/>
                  <a:gd name="T13" fmla="*/ 11 h 18"/>
                  <a:gd name="T14" fmla="*/ 6 w 15"/>
                  <a:gd name="T15" fmla="*/ 11 h 18"/>
                  <a:gd name="T16" fmla="*/ 3 w 15"/>
                  <a:gd name="T17" fmla="*/ 12 h 18"/>
                  <a:gd name="T18" fmla="*/ 1 w 15"/>
                  <a:gd name="T19" fmla="*/ 8 h 18"/>
                  <a:gd name="T20" fmla="*/ 0 w 15"/>
                  <a:gd name="T21" fmla="*/ 7 h 18"/>
                  <a:gd name="T22" fmla="*/ 0 w 15"/>
                  <a:gd name="T23" fmla="*/ 5 h 18"/>
                  <a:gd name="T24" fmla="*/ 2 w 15"/>
                  <a:gd name="T25" fmla="*/ 5 h 18"/>
                  <a:gd name="T26" fmla="*/ 4 w 15"/>
                  <a:gd name="T27" fmla="*/ 5 h 18"/>
                  <a:gd name="T28" fmla="*/ 3 w 15"/>
                  <a:gd name="T29" fmla="*/ 3 h 18"/>
                  <a:gd name="T30" fmla="*/ 2 w 15"/>
                  <a:gd name="T31" fmla="*/ 1 h 18"/>
                  <a:gd name="T32" fmla="*/ 4 w 15"/>
                  <a:gd name="T33" fmla="*/ 0 h 18"/>
                  <a:gd name="T34" fmla="*/ 7 w 15"/>
                  <a:gd name="T35" fmla="*/ 0 h 18"/>
                  <a:gd name="T36" fmla="*/ 8 w 15"/>
                  <a:gd name="T37" fmla="*/ 3 h 18"/>
                  <a:gd name="T38" fmla="*/ 8 w 15"/>
                  <a:gd name="T39" fmla="*/ 5 h 18"/>
                  <a:gd name="T40" fmla="*/ 9 w 15"/>
                  <a:gd name="T41" fmla="*/ 6 h 18"/>
                  <a:gd name="T42" fmla="*/ 10 w 15"/>
                  <a:gd name="T43" fmla="*/ 8 h 18"/>
                  <a:gd name="T44" fmla="*/ 8 w 15"/>
                  <a:gd name="T45" fmla="*/ 8 h 18"/>
                  <a:gd name="T46" fmla="*/ 6 w 15"/>
                  <a:gd name="T47" fmla="*/ 8 h 18"/>
                  <a:gd name="T48" fmla="*/ 7 w 15"/>
                  <a:gd name="T49" fmla="*/ 10 h 18"/>
                  <a:gd name="T50" fmla="*/ 8 w 15"/>
                  <a:gd name="T51" fmla="*/ 11 h 18"/>
                  <a:gd name="T52" fmla="*/ 10 w 15"/>
                  <a:gd name="T53" fmla="*/ 11 h 18"/>
                  <a:gd name="T54" fmla="*/ 12 w 15"/>
                  <a:gd name="T55" fmla="*/ 11 h 18"/>
                  <a:gd name="T56" fmla="*/ 12 w 15"/>
                  <a:gd name="T57" fmla="*/ 13 h 18"/>
                  <a:gd name="T58" fmla="*/ 13 w 15"/>
                  <a:gd name="T59" fmla="*/ 14 h 18"/>
                  <a:gd name="T60" fmla="*/ 14 w 15"/>
                  <a:gd name="T61" fmla="*/ 16 h 18"/>
                  <a:gd name="T62" fmla="*/ 15 w 15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8">
                    <a:moveTo>
                      <a:pt x="15" y="18"/>
                    </a:moveTo>
                    <a:lnTo>
                      <a:pt x="13" y="18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7" name="Freeform 538">
                <a:extLst>
                  <a:ext uri="{FF2B5EF4-FFF2-40B4-BE49-F238E27FC236}">
                    <a16:creationId xmlns:a16="http://schemas.microsoft.com/office/drawing/2014/main" id="{6676B532-9DDA-4ED3-A9AE-DF86BB1E1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16"/>
                <a:ext cx="1" cy="0"/>
              </a:xfrm>
              <a:custGeom>
                <a:avLst/>
                <a:gdLst>
                  <a:gd name="T0" fmla="*/ 12 w 18"/>
                  <a:gd name="T1" fmla="*/ 3 h 7"/>
                  <a:gd name="T2" fmla="*/ 14 w 18"/>
                  <a:gd name="T3" fmla="*/ 3 h 7"/>
                  <a:gd name="T4" fmla="*/ 16 w 18"/>
                  <a:gd name="T5" fmla="*/ 3 h 7"/>
                  <a:gd name="T6" fmla="*/ 17 w 18"/>
                  <a:gd name="T7" fmla="*/ 5 h 7"/>
                  <a:gd name="T8" fmla="*/ 18 w 18"/>
                  <a:gd name="T9" fmla="*/ 7 h 7"/>
                  <a:gd name="T10" fmla="*/ 16 w 18"/>
                  <a:gd name="T11" fmla="*/ 7 h 7"/>
                  <a:gd name="T12" fmla="*/ 14 w 18"/>
                  <a:gd name="T13" fmla="*/ 7 h 7"/>
                  <a:gd name="T14" fmla="*/ 13 w 18"/>
                  <a:gd name="T15" fmla="*/ 5 h 7"/>
                  <a:gd name="T16" fmla="*/ 12 w 18"/>
                  <a:gd name="T17" fmla="*/ 3 h 7"/>
                  <a:gd name="T18" fmla="*/ 10 w 18"/>
                  <a:gd name="T19" fmla="*/ 3 h 7"/>
                  <a:gd name="T20" fmla="*/ 8 w 18"/>
                  <a:gd name="T21" fmla="*/ 4 h 7"/>
                  <a:gd name="T22" fmla="*/ 6 w 18"/>
                  <a:gd name="T23" fmla="*/ 4 h 7"/>
                  <a:gd name="T24" fmla="*/ 5 w 18"/>
                  <a:gd name="T25" fmla="*/ 4 h 7"/>
                  <a:gd name="T26" fmla="*/ 5 w 18"/>
                  <a:gd name="T27" fmla="*/ 5 h 7"/>
                  <a:gd name="T28" fmla="*/ 6 w 18"/>
                  <a:gd name="T29" fmla="*/ 7 h 7"/>
                  <a:gd name="T30" fmla="*/ 4 w 18"/>
                  <a:gd name="T31" fmla="*/ 7 h 7"/>
                  <a:gd name="T32" fmla="*/ 1 w 18"/>
                  <a:gd name="T33" fmla="*/ 7 h 7"/>
                  <a:gd name="T34" fmla="*/ 1 w 18"/>
                  <a:gd name="T35" fmla="*/ 6 h 7"/>
                  <a:gd name="T36" fmla="*/ 0 w 18"/>
                  <a:gd name="T37" fmla="*/ 4 h 7"/>
                  <a:gd name="T38" fmla="*/ 2 w 18"/>
                  <a:gd name="T39" fmla="*/ 4 h 7"/>
                  <a:gd name="T40" fmla="*/ 5 w 18"/>
                  <a:gd name="T41" fmla="*/ 4 h 7"/>
                  <a:gd name="T42" fmla="*/ 4 w 18"/>
                  <a:gd name="T43" fmla="*/ 2 h 7"/>
                  <a:gd name="T44" fmla="*/ 2 w 18"/>
                  <a:gd name="T45" fmla="*/ 1 h 7"/>
                  <a:gd name="T46" fmla="*/ 5 w 18"/>
                  <a:gd name="T47" fmla="*/ 0 h 7"/>
                  <a:gd name="T48" fmla="*/ 7 w 18"/>
                  <a:gd name="T49" fmla="*/ 0 h 7"/>
                  <a:gd name="T50" fmla="*/ 9 w 18"/>
                  <a:gd name="T51" fmla="*/ 0 h 7"/>
                  <a:gd name="T52" fmla="*/ 11 w 18"/>
                  <a:gd name="T53" fmla="*/ 0 h 7"/>
                  <a:gd name="T54" fmla="*/ 11 w 18"/>
                  <a:gd name="T55" fmla="*/ 2 h 7"/>
                  <a:gd name="T56" fmla="*/ 12 w 18"/>
                  <a:gd name="T5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7">
                    <a:moveTo>
                      <a:pt x="12" y="3"/>
                    </a:moveTo>
                    <a:lnTo>
                      <a:pt x="14" y="3"/>
                    </a:lnTo>
                    <a:lnTo>
                      <a:pt x="16" y="3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8" name="Freeform 539">
                <a:extLst>
                  <a:ext uri="{FF2B5EF4-FFF2-40B4-BE49-F238E27FC236}">
                    <a16:creationId xmlns:a16="http://schemas.microsoft.com/office/drawing/2014/main" id="{8AF51219-268B-48A7-A956-4D141B013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84"/>
                <a:ext cx="0" cy="0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5 h 7"/>
                  <a:gd name="T4" fmla="*/ 12 w 12"/>
                  <a:gd name="T5" fmla="*/ 7 h 7"/>
                  <a:gd name="T6" fmla="*/ 10 w 12"/>
                  <a:gd name="T7" fmla="*/ 7 h 7"/>
                  <a:gd name="T8" fmla="*/ 9 w 12"/>
                  <a:gd name="T9" fmla="*/ 6 h 7"/>
                  <a:gd name="T10" fmla="*/ 7 w 12"/>
                  <a:gd name="T11" fmla="*/ 6 h 7"/>
                  <a:gd name="T12" fmla="*/ 4 w 12"/>
                  <a:gd name="T13" fmla="*/ 6 h 7"/>
                  <a:gd name="T14" fmla="*/ 3 w 12"/>
                  <a:gd name="T15" fmla="*/ 5 h 7"/>
                  <a:gd name="T16" fmla="*/ 2 w 12"/>
                  <a:gd name="T17" fmla="*/ 4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2 h 7"/>
                  <a:gd name="T28" fmla="*/ 7 w 12"/>
                  <a:gd name="T29" fmla="*/ 4 h 7"/>
                  <a:gd name="T30" fmla="*/ 8 w 12"/>
                  <a:gd name="T31" fmla="*/ 4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9" name="Freeform 540">
                <a:extLst>
                  <a:ext uri="{FF2B5EF4-FFF2-40B4-BE49-F238E27FC236}">
                    <a16:creationId xmlns:a16="http://schemas.microsoft.com/office/drawing/2014/main" id="{32A2AB1D-03DC-492B-9868-800F5235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883"/>
                <a:ext cx="0" cy="0"/>
              </a:xfrm>
              <a:custGeom>
                <a:avLst/>
                <a:gdLst>
                  <a:gd name="T0" fmla="*/ 8 w 10"/>
                  <a:gd name="T1" fmla="*/ 7 h 7"/>
                  <a:gd name="T2" fmla="*/ 5 w 10"/>
                  <a:gd name="T3" fmla="*/ 7 h 7"/>
                  <a:gd name="T4" fmla="*/ 4 w 10"/>
                  <a:gd name="T5" fmla="*/ 7 h 7"/>
                  <a:gd name="T6" fmla="*/ 3 w 10"/>
                  <a:gd name="T7" fmla="*/ 6 h 7"/>
                  <a:gd name="T8" fmla="*/ 2 w 10"/>
                  <a:gd name="T9" fmla="*/ 4 h 7"/>
                  <a:gd name="T10" fmla="*/ 1 w 10"/>
                  <a:gd name="T11" fmla="*/ 3 h 7"/>
                  <a:gd name="T12" fmla="*/ 0 w 10"/>
                  <a:gd name="T13" fmla="*/ 0 h 7"/>
                  <a:gd name="T14" fmla="*/ 2 w 10"/>
                  <a:gd name="T15" fmla="*/ 0 h 7"/>
                  <a:gd name="T16" fmla="*/ 4 w 10"/>
                  <a:gd name="T17" fmla="*/ 2 h 7"/>
                  <a:gd name="T18" fmla="*/ 5 w 10"/>
                  <a:gd name="T19" fmla="*/ 2 h 7"/>
                  <a:gd name="T20" fmla="*/ 8 w 10"/>
                  <a:gd name="T21" fmla="*/ 2 h 7"/>
                  <a:gd name="T22" fmla="*/ 9 w 10"/>
                  <a:gd name="T23" fmla="*/ 3 h 7"/>
                  <a:gd name="T24" fmla="*/ 10 w 10"/>
                  <a:gd name="T25" fmla="*/ 5 h 7"/>
                  <a:gd name="T26" fmla="*/ 8 w 10"/>
                  <a:gd name="T27" fmla="*/ 5 h 7"/>
                  <a:gd name="T28" fmla="*/ 5 w 10"/>
                  <a:gd name="T29" fmla="*/ 4 h 7"/>
                  <a:gd name="T30" fmla="*/ 7 w 10"/>
                  <a:gd name="T31" fmla="*/ 6 h 7"/>
                  <a:gd name="T32" fmla="*/ 8 w 10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0" name="Freeform 541">
                <a:extLst>
                  <a:ext uri="{FF2B5EF4-FFF2-40B4-BE49-F238E27FC236}">
                    <a16:creationId xmlns:a16="http://schemas.microsoft.com/office/drawing/2014/main" id="{CDBF5ADB-701F-413A-BBA8-53D14FE3C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80"/>
                <a:ext cx="1" cy="0"/>
              </a:xfrm>
              <a:custGeom>
                <a:avLst/>
                <a:gdLst>
                  <a:gd name="T0" fmla="*/ 7 w 10"/>
                  <a:gd name="T1" fmla="*/ 3 h 6"/>
                  <a:gd name="T2" fmla="*/ 8 w 10"/>
                  <a:gd name="T3" fmla="*/ 5 h 6"/>
                  <a:gd name="T4" fmla="*/ 10 w 10"/>
                  <a:gd name="T5" fmla="*/ 6 h 6"/>
                  <a:gd name="T6" fmla="*/ 8 w 10"/>
                  <a:gd name="T7" fmla="*/ 6 h 6"/>
                  <a:gd name="T8" fmla="*/ 6 w 10"/>
                  <a:gd name="T9" fmla="*/ 6 h 6"/>
                  <a:gd name="T10" fmla="*/ 4 w 10"/>
                  <a:gd name="T11" fmla="*/ 6 h 6"/>
                  <a:gd name="T12" fmla="*/ 2 w 10"/>
                  <a:gd name="T13" fmla="*/ 6 h 6"/>
                  <a:gd name="T14" fmla="*/ 1 w 10"/>
                  <a:gd name="T15" fmla="*/ 4 h 6"/>
                  <a:gd name="T16" fmla="*/ 0 w 10"/>
                  <a:gd name="T17" fmla="*/ 3 h 6"/>
                  <a:gd name="T18" fmla="*/ 2 w 10"/>
                  <a:gd name="T19" fmla="*/ 3 h 6"/>
                  <a:gd name="T20" fmla="*/ 4 w 10"/>
                  <a:gd name="T21" fmla="*/ 3 h 6"/>
                  <a:gd name="T22" fmla="*/ 3 w 10"/>
                  <a:gd name="T23" fmla="*/ 1 h 6"/>
                  <a:gd name="T24" fmla="*/ 2 w 10"/>
                  <a:gd name="T25" fmla="*/ 0 h 6"/>
                  <a:gd name="T26" fmla="*/ 4 w 10"/>
                  <a:gd name="T27" fmla="*/ 0 h 6"/>
                  <a:gd name="T28" fmla="*/ 6 w 10"/>
                  <a:gd name="T29" fmla="*/ 0 h 6"/>
                  <a:gd name="T30" fmla="*/ 7 w 10"/>
                  <a:gd name="T31" fmla="*/ 2 h 6"/>
                  <a:gd name="T32" fmla="*/ 7 w 10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8" y="5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1" name="Freeform 542">
                <a:extLst>
                  <a:ext uri="{FF2B5EF4-FFF2-40B4-BE49-F238E27FC236}">
                    <a16:creationId xmlns:a16="http://schemas.microsoft.com/office/drawing/2014/main" id="{DD5986BE-1CB6-4F66-B965-F8E243EA6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78"/>
                <a:ext cx="1" cy="0"/>
              </a:xfrm>
              <a:custGeom>
                <a:avLst/>
                <a:gdLst>
                  <a:gd name="T0" fmla="*/ 4 w 14"/>
                  <a:gd name="T1" fmla="*/ 5 h 6"/>
                  <a:gd name="T2" fmla="*/ 0 w 14"/>
                  <a:gd name="T3" fmla="*/ 0 h 6"/>
                  <a:gd name="T4" fmla="*/ 4 w 14"/>
                  <a:gd name="T5" fmla="*/ 0 h 6"/>
                  <a:gd name="T6" fmla="*/ 12 w 14"/>
                  <a:gd name="T7" fmla="*/ 0 h 6"/>
                  <a:gd name="T8" fmla="*/ 13 w 14"/>
                  <a:gd name="T9" fmla="*/ 2 h 6"/>
                  <a:gd name="T10" fmla="*/ 14 w 14"/>
                  <a:gd name="T11" fmla="*/ 3 h 6"/>
                  <a:gd name="T12" fmla="*/ 12 w 14"/>
                  <a:gd name="T13" fmla="*/ 3 h 6"/>
                  <a:gd name="T14" fmla="*/ 10 w 14"/>
                  <a:gd name="T15" fmla="*/ 3 h 6"/>
                  <a:gd name="T16" fmla="*/ 8 w 14"/>
                  <a:gd name="T17" fmla="*/ 3 h 6"/>
                  <a:gd name="T18" fmla="*/ 7 w 14"/>
                  <a:gd name="T19" fmla="*/ 3 h 6"/>
                  <a:gd name="T20" fmla="*/ 8 w 14"/>
                  <a:gd name="T21" fmla="*/ 4 h 6"/>
                  <a:gd name="T22" fmla="*/ 8 w 14"/>
                  <a:gd name="T23" fmla="*/ 6 h 6"/>
                  <a:gd name="T24" fmla="*/ 7 w 14"/>
                  <a:gd name="T25" fmla="*/ 6 h 6"/>
                  <a:gd name="T26" fmla="*/ 4 w 14"/>
                  <a:gd name="T2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6">
                    <a:moveTo>
                      <a:pt x="4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2" name="Freeform 543">
                <a:extLst>
                  <a:ext uri="{FF2B5EF4-FFF2-40B4-BE49-F238E27FC236}">
                    <a16:creationId xmlns:a16="http://schemas.microsoft.com/office/drawing/2014/main" id="{807D2EBA-805C-4B34-B3BA-FA7067624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877"/>
                <a:ext cx="1" cy="1"/>
              </a:xfrm>
              <a:custGeom>
                <a:avLst/>
                <a:gdLst>
                  <a:gd name="T0" fmla="*/ 8 w 9"/>
                  <a:gd name="T1" fmla="*/ 3 h 6"/>
                  <a:gd name="T2" fmla="*/ 9 w 9"/>
                  <a:gd name="T3" fmla="*/ 5 h 6"/>
                  <a:gd name="T4" fmla="*/ 9 w 9"/>
                  <a:gd name="T5" fmla="*/ 6 h 6"/>
                  <a:gd name="T6" fmla="*/ 8 w 9"/>
                  <a:gd name="T7" fmla="*/ 6 h 6"/>
                  <a:gd name="T8" fmla="*/ 6 w 9"/>
                  <a:gd name="T9" fmla="*/ 6 h 6"/>
                  <a:gd name="T10" fmla="*/ 4 w 9"/>
                  <a:gd name="T11" fmla="*/ 6 h 6"/>
                  <a:gd name="T12" fmla="*/ 2 w 9"/>
                  <a:gd name="T13" fmla="*/ 6 h 6"/>
                  <a:gd name="T14" fmla="*/ 0 w 9"/>
                  <a:gd name="T15" fmla="*/ 4 h 6"/>
                  <a:gd name="T16" fmla="*/ 0 w 9"/>
                  <a:gd name="T17" fmla="*/ 3 h 6"/>
                  <a:gd name="T18" fmla="*/ 2 w 9"/>
                  <a:gd name="T19" fmla="*/ 3 h 6"/>
                  <a:gd name="T20" fmla="*/ 4 w 9"/>
                  <a:gd name="T21" fmla="*/ 3 h 6"/>
                  <a:gd name="T22" fmla="*/ 3 w 9"/>
                  <a:gd name="T23" fmla="*/ 1 h 6"/>
                  <a:gd name="T24" fmla="*/ 2 w 9"/>
                  <a:gd name="T25" fmla="*/ 0 h 6"/>
                  <a:gd name="T26" fmla="*/ 4 w 9"/>
                  <a:gd name="T27" fmla="*/ 0 h 6"/>
                  <a:gd name="T28" fmla="*/ 6 w 9"/>
                  <a:gd name="T29" fmla="*/ 0 h 6"/>
                  <a:gd name="T30" fmla="*/ 7 w 9"/>
                  <a:gd name="T31" fmla="*/ 2 h 6"/>
                  <a:gd name="T32" fmla="*/ 8 w 9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8" y="3"/>
                    </a:moveTo>
                    <a:lnTo>
                      <a:pt x="9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3" name="Freeform 544">
                <a:extLst>
                  <a:ext uri="{FF2B5EF4-FFF2-40B4-BE49-F238E27FC236}">
                    <a16:creationId xmlns:a16="http://schemas.microsoft.com/office/drawing/2014/main" id="{0FAD2605-7C86-460C-8031-776EDD54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73"/>
                <a:ext cx="1" cy="1"/>
              </a:xfrm>
              <a:custGeom>
                <a:avLst/>
                <a:gdLst>
                  <a:gd name="T0" fmla="*/ 8 w 10"/>
                  <a:gd name="T1" fmla="*/ 5 h 8"/>
                  <a:gd name="T2" fmla="*/ 9 w 10"/>
                  <a:gd name="T3" fmla="*/ 7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5 w 10"/>
                  <a:gd name="T11" fmla="*/ 8 h 8"/>
                  <a:gd name="T12" fmla="*/ 3 w 10"/>
                  <a:gd name="T13" fmla="*/ 7 h 8"/>
                  <a:gd name="T14" fmla="*/ 2 w 10"/>
                  <a:gd name="T15" fmla="*/ 6 h 8"/>
                  <a:gd name="T16" fmla="*/ 1 w 10"/>
                  <a:gd name="T17" fmla="*/ 4 h 8"/>
                  <a:gd name="T18" fmla="*/ 0 w 10"/>
                  <a:gd name="T19" fmla="*/ 3 h 8"/>
                  <a:gd name="T20" fmla="*/ 0 w 10"/>
                  <a:gd name="T21" fmla="*/ 0 h 8"/>
                  <a:gd name="T22" fmla="*/ 1 w 10"/>
                  <a:gd name="T23" fmla="*/ 1 h 8"/>
                  <a:gd name="T24" fmla="*/ 3 w 10"/>
                  <a:gd name="T25" fmla="*/ 1 h 8"/>
                  <a:gd name="T26" fmla="*/ 4 w 10"/>
                  <a:gd name="T27" fmla="*/ 3 h 8"/>
                  <a:gd name="T28" fmla="*/ 5 w 10"/>
                  <a:gd name="T29" fmla="*/ 5 h 8"/>
                  <a:gd name="T30" fmla="*/ 6 w 10"/>
                  <a:gd name="T31" fmla="*/ 5 h 8"/>
                  <a:gd name="T32" fmla="*/ 8 w 10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5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4" name="Freeform 545">
                <a:extLst>
                  <a:ext uri="{FF2B5EF4-FFF2-40B4-BE49-F238E27FC236}">
                    <a16:creationId xmlns:a16="http://schemas.microsoft.com/office/drawing/2014/main" id="{4D8053BB-059C-468C-A6B7-A5A2BA86A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70"/>
                <a:ext cx="1" cy="0"/>
              </a:xfrm>
              <a:custGeom>
                <a:avLst/>
                <a:gdLst>
                  <a:gd name="T0" fmla="*/ 6 w 18"/>
                  <a:gd name="T1" fmla="*/ 3 h 6"/>
                  <a:gd name="T2" fmla="*/ 4 w 18"/>
                  <a:gd name="T3" fmla="*/ 3 h 6"/>
                  <a:gd name="T4" fmla="*/ 2 w 18"/>
                  <a:gd name="T5" fmla="*/ 3 h 6"/>
                  <a:gd name="T6" fmla="*/ 2 w 18"/>
                  <a:gd name="T7" fmla="*/ 1 h 6"/>
                  <a:gd name="T8" fmla="*/ 0 w 18"/>
                  <a:gd name="T9" fmla="*/ 0 h 6"/>
                  <a:gd name="T10" fmla="*/ 3 w 18"/>
                  <a:gd name="T11" fmla="*/ 0 h 6"/>
                  <a:gd name="T12" fmla="*/ 4 w 18"/>
                  <a:gd name="T13" fmla="*/ 0 h 6"/>
                  <a:gd name="T14" fmla="*/ 6 w 18"/>
                  <a:gd name="T15" fmla="*/ 0 h 6"/>
                  <a:gd name="T16" fmla="*/ 8 w 18"/>
                  <a:gd name="T17" fmla="*/ 1 h 6"/>
                  <a:gd name="T18" fmla="*/ 12 w 18"/>
                  <a:gd name="T19" fmla="*/ 1 h 6"/>
                  <a:gd name="T20" fmla="*/ 13 w 18"/>
                  <a:gd name="T21" fmla="*/ 1 h 6"/>
                  <a:gd name="T22" fmla="*/ 15 w 18"/>
                  <a:gd name="T23" fmla="*/ 2 h 6"/>
                  <a:gd name="T24" fmla="*/ 16 w 18"/>
                  <a:gd name="T25" fmla="*/ 3 h 6"/>
                  <a:gd name="T26" fmla="*/ 18 w 18"/>
                  <a:gd name="T27" fmla="*/ 6 h 6"/>
                  <a:gd name="T28" fmla="*/ 15 w 18"/>
                  <a:gd name="T29" fmla="*/ 4 h 6"/>
                  <a:gd name="T30" fmla="*/ 13 w 18"/>
                  <a:gd name="T31" fmla="*/ 4 h 6"/>
                  <a:gd name="T32" fmla="*/ 11 w 18"/>
                  <a:gd name="T33" fmla="*/ 4 h 6"/>
                  <a:gd name="T34" fmla="*/ 10 w 18"/>
                  <a:gd name="T35" fmla="*/ 4 h 6"/>
                  <a:gd name="T36" fmla="*/ 6 w 18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6" y="3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5" name="Freeform 546">
                <a:extLst>
                  <a:ext uri="{FF2B5EF4-FFF2-40B4-BE49-F238E27FC236}">
                    <a16:creationId xmlns:a16="http://schemas.microsoft.com/office/drawing/2014/main" id="{96336414-1AD9-4CB2-AD3C-F0C4F7710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68"/>
                <a:ext cx="0" cy="0"/>
              </a:xfrm>
              <a:custGeom>
                <a:avLst/>
                <a:gdLst>
                  <a:gd name="T0" fmla="*/ 3 w 9"/>
                  <a:gd name="T1" fmla="*/ 9 h 10"/>
                  <a:gd name="T2" fmla="*/ 1 w 9"/>
                  <a:gd name="T3" fmla="*/ 6 h 10"/>
                  <a:gd name="T4" fmla="*/ 0 w 9"/>
                  <a:gd name="T5" fmla="*/ 4 h 10"/>
                  <a:gd name="T6" fmla="*/ 0 w 9"/>
                  <a:gd name="T7" fmla="*/ 2 h 10"/>
                  <a:gd name="T8" fmla="*/ 1 w 9"/>
                  <a:gd name="T9" fmla="*/ 2 h 10"/>
                  <a:gd name="T10" fmla="*/ 3 w 9"/>
                  <a:gd name="T11" fmla="*/ 3 h 10"/>
                  <a:gd name="T12" fmla="*/ 2 w 9"/>
                  <a:gd name="T13" fmla="*/ 1 h 10"/>
                  <a:gd name="T14" fmla="*/ 2 w 9"/>
                  <a:gd name="T15" fmla="*/ 0 h 10"/>
                  <a:gd name="T16" fmla="*/ 3 w 9"/>
                  <a:gd name="T17" fmla="*/ 0 h 10"/>
                  <a:gd name="T18" fmla="*/ 5 w 9"/>
                  <a:gd name="T19" fmla="*/ 0 h 10"/>
                  <a:gd name="T20" fmla="*/ 8 w 9"/>
                  <a:gd name="T21" fmla="*/ 3 h 10"/>
                  <a:gd name="T22" fmla="*/ 9 w 9"/>
                  <a:gd name="T23" fmla="*/ 6 h 10"/>
                  <a:gd name="T24" fmla="*/ 9 w 9"/>
                  <a:gd name="T25" fmla="*/ 7 h 10"/>
                  <a:gd name="T26" fmla="*/ 8 w 9"/>
                  <a:gd name="T27" fmla="*/ 7 h 10"/>
                  <a:gd name="T28" fmla="*/ 5 w 9"/>
                  <a:gd name="T29" fmla="*/ 7 h 10"/>
                  <a:gd name="T30" fmla="*/ 7 w 9"/>
                  <a:gd name="T31" fmla="*/ 8 h 10"/>
                  <a:gd name="T32" fmla="*/ 7 w 9"/>
                  <a:gd name="T33" fmla="*/ 10 h 10"/>
                  <a:gd name="T34" fmla="*/ 5 w 9"/>
                  <a:gd name="T35" fmla="*/ 9 h 10"/>
                  <a:gd name="T36" fmla="*/ 3 w 9"/>
                  <a:gd name="T3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6" name="Freeform 547">
                <a:extLst>
                  <a:ext uri="{FF2B5EF4-FFF2-40B4-BE49-F238E27FC236}">
                    <a16:creationId xmlns:a16="http://schemas.microsoft.com/office/drawing/2014/main" id="{5C99616A-C59D-4C92-8554-3DBB0166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64"/>
                <a:ext cx="1" cy="1"/>
              </a:xfrm>
              <a:custGeom>
                <a:avLst/>
                <a:gdLst>
                  <a:gd name="T0" fmla="*/ 11 w 11"/>
                  <a:gd name="T1" fmla="*/ 10 h 10"/>
                  <a:gd name="T2" fmla="*/ 9 w 11"/>
                  <a:gd name="T3" fmla="*/ 10 h 10"/>
                  <a:gd name="T4" fmla="*/ 7 w 11"/>
                  <a:gd name="T5" fmla="*/ 10 h 10"/>
                  <a:gd name="T6" fmla="*/ 6 w 11"/>
                  <a:gd name="T7" fmla="*/ 7 h 10"/>
                  <a:gd name="T8" fmla="*/ 6 w 11"/>
                  <a:gd name="T9" fmla="*/ 6 h 10"/>
                  <a:gd name="T10" fmla="*/ 3 w 11"/>
                  <a:gd name="T11" fmla="*/ 5 h 10"/>
                  <a:gd name="T12" fmla="*/ 1 w 11"/>
                  <a:gd name="T13" fmla="*/ 5 h 10"/>
                  <a:gd name="T14" fmla="*/ 0 w 11"/>
                  <a:gd name="T15" fmla="*/ 3 h 10"/>
                  <a:gd name="T16" fmla="*/ 0 w 11"/>
                  <a:gd name="T17" fmla="*/ 2 h 10"/>
                  <a:gd name="T18" fmla="*/ 1 w 11"/>
                  <a:gd name="T19" fmla="*/ 2 h 10"/>
                  <a:gd name="T20" fmla="*/ 3 w 11"/>
                  <a:gd name="T21" fmla="*/ 3 h 10"/>
                  <a:gd name="T22" fmla="*/ 2 w 11"/>
                  <a:gd name="T23" fmla="*/ 1 h 10"/>
                  <a:gd name="T24" fmla="*/ 2 w 11"/>
                  <a:gd name="T25" fmla="*/ 0 h 10"/>
                  <a:gd name="T26" fmla="*/ 3 w 11"/>
                  <a:gd name="T27" fmla="*/ 0 h 10"/>
                  <a:gd name="T28" fmla="*/ 6 w 11"/>
                  <a:gd name="T29" fmla="*/ 0 h 10"/>
                  <a:gd name="T30" fmla="*/ 7 w 11"/>
                  <a:gd name="T31" fmla="*/ 2 h 10"/>
                  <a:gd name="T32" fmla="*/ 8 w 11"/>
                  <a:gd name="T33" fmla="*/ 3 h 10"/>
                  <a:gd name="T34" fmla="*/ 8 w 11"/>
                  <a:gd name="T35" fmla="*/ 5 h 10"/>
                  <a:gd name="T36" fmla="*/ 9 w 11"/>
                  <a:gd name="T37" fmla="*/ 6 h 10"/>
                  <a:gd name="T38" fmla="*/ 11 w 11"/>
                  <a:gd name="T3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0">
                    <a:moveTo>
                      <a:pt x="11" y="10"/>
                    </a:moveTo>
                    <a:lnTo>
                      <a:pt x="9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7" name="Freeform 548">
                <a:extLst>
                  <a:ext uri="{FF2B5EF4-FFF2-40B4-BE49-F238E27FC236}">
                    <a16:creationId xmlns:a16="http://schemas.microsoft.com/office/drawing/2014/main" id="{80D99C3C-7B0E-4AE4-A8D0-E31ADBBC8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59"/>
                <a:ext cx="1" cy="0"/>
              </a:xfrm>
              <a:custGeom>
                <a:avLst/>
                <a:gdLst>
                  <a:gd name="T0" fmla="*/ 8 w 10"/>
                  <a:gd name="T1" fmla="*/ 4 h 7"/>
                  <a:gd name="T2" fmla="*/ 9 w 10"/>
                  <a:gd name="T3" fmla="*/ 5 h 7"/>
                  <a:gd name="T4" fmla="*/ 10 w 10"/>
                  <a:gd name="T5" fmla="*/ 7 h 7"/>
                  <a:gd name="T6" fmla="*/ 8 w 10"/>
                  <a:gd name="T7" fmla="*/ 6 h 7"/>
                  <a:gd name="T8" fmla="*/ 6 w 10"/>
                  <a:gd name="T9" fmla="*/ 6 h 7"/>
                  <a:gd name="T10" fmla="*/ 5 w 10"/>
                  <a:gd name="T11" fmla="*/ 6 h 7"/>
                  <a:gd name="T12" fmla="*/ 2 w 10"/>
                  <a:gd name="T13" fmla="*/ 5 h 7"/>
                  <a:gd name="T14" fmla="*/ 1 w 10"/>
                  <a:gd name="T15" fmla="*/ 4 h 7"/>
                  <a:gd name="T16" fmla="*/ 0 w 10"/>
                  <a:gd name="T17" fmla="*/ 2 h 7"/>
                  <a:gd name="T18" fmla="*/ 2 w 10"/>
                  <a:gd name="T19" fmla="*/ 3 h 7"/>
                  <a:gd name="T20" fmla="*/ 5 w 10"/>
                  <a:gd name="T21" fmla="*/ 3 h 7"/>
                  <a:gd name="T22" fmla="*/ 3 w 10"/>
                  <a:gd name="T23" fmla="*/ 1 h 7"/>
                  <a:gd name="T24" fmla="*/ 2 w 10"/>
                  <a:gd name="T25" fmla="*/ 0 h 7"/>
                  <a:gd name="T26" fmla="*/ 5 w 10"/>
                  <a:gd name="T27" fmla="*/ 0 h 7"/>
                  <a:gd name="T28" fmla="*/ 7 w 10"/>
                  <a:gd name="T29" fmla="*/ 0 h 7"/>
                  <a:gd name="T30" fmla="*/ 8 w 10"/>
                  <a:gd name="T31" fmla="*/ 2 h 7"/>
                  <a:gd name="T32" fmla="*/ 8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8" y="4"/>
                    </a:moveTo>
                    <a:lnTo>
                      <a:pt x="9" y="5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8" name="Freeform 549">
                <a:extLst>
                  <a:ext uri="{FF2B5EF4-FFF2-40B4-BE49-F238E27FC236}">
                    <a16:creationId xmlns:a16="http://schemas.microsoft.com/office/drawing/2014/main" id="{2AF29BE2-B2D9-4C96-8AAF-54381D31B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58"/>
                <a:ext cx="1" cy="1"/>
              </a:xfrm>
              <a:custGeom>
                <a:avLst/>
                <a:gdLst>
                  <a:gd name="T0" fmla="*/ 0 w 14"/>
                  <a:gd name="T1" fmla="*/ 0 h 9"/>
                  <a:gd name="T2" fmla="*/ 3 w 14"/>
                  <a:gd name="T3" fmla="*/ 0 h 9"/>
                  <a:gd name="T4" fmla="*/ 5 w 14"/>
                  <a:gd name="T5" fmla="*/ 1 h 9"/>
                  <a:gd name="T6" fmla="*/ 7 w 14"/>
                  <a:gd name="T7" fmla="*/ 1 h 9"/>
                  <a:gd name="T8" fmla="*/ 8 w 14"/>
                  <a:gd name="T9" fmla="*/ 3 h 9"/>
                  <a:gd name="T10" fmla="*/ 8 w 14"/>
                  <a:gd name="T11" fmla="*/ 4 h 9"/>
                  <a:gd name="T12" fmla="*/ 11 w 14"/>
                  <a:gd name="T13" fmla="*/ 5 h 9"/>
                  <a:gd name="T14" fmla="*/ 13 w 14"/>
                  <a:gd name="T15" fmla="*/ 5 h 9"/>
                  <a:gd name="T16" fmla="*/ 14 w 14"/>
                  <a:gd name="T17" fmla="*/ 9 h 9"/>
                  <a:gd name="T18" fmla="*/ 11 w 14"/>
                  <a:gd name="T19" fmla="*/ 8 h 9"/>
                  <a:gd name="T20" fmla="*/ 3 w 14"/>
                  <a:gd name="T21" fmla="*/ 6 h 9"/>
                  <a:gd name="T22" fmla="*/ 0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9" name="Freeform 550">
                <a:extLst>
                  <a:ext uri="{FF2B5EF4-FFF2-40B4-BE49-F238E27FC236}">
                    <a16:creationId xmlns:a16="http://schemas.microsoft.com/office/drawing/2014/main" id="{2FFC19FA-678B-4D13-9E96-276719897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56"/>
                <a:ext cx="1" cy="1"/>
              </a:xfrm>
              <a:custGeom>
                <a:avLst/>
                <a:gdLst>
                  <a:gd name="T0" fmla="*/ 9 w 11"/>
                  <a:gd name="T1" fmla="*/ 4 h 8"/>
                  <a:gd name="T2" fmla="*/ 10 w 11"/>
                  <a:gd name="T3" fmla="*/ 7 h 8"/>
                  <a:gd name="T4" fmla="*/ 11 w 11"/>
                  <a:gd name="T5" fmla="*/ 8 h 8"/>
                  <a:gd name="T6" fmla="*/ 9 w 11"/>
                  <a:gd name="T7" fmla="*/ 8 h 8"/>
                  <a:gd name="T8" fmla="*/ 6 w 11"/>
                  <a:gd name="T9" fmla="*/ 8 h 8"/>
                  <a:gd name="T10" fmla="*/ 6 w 11"/>
                  <a:gd name="T11" fmla="*/ 6 h 8"/>
                  <a:gd name="T12" fmla="*/ 5 w 11"/>
                  <a:gd name="T13" fmla="*/ 4 h 8"/>
                  <a:gd name="T14" fmla="*/ 3 w 11"/>
                  <a:gd name="T15" fmla="*/ 3 h 8"/>
                  <a:gd name="T16" fmla="*/ 1 w 11"/>
                  <a:gd name="T17" fmla="*/ 3 h 8"/>
                  <a:gd name="T18" fmla="*/ 1 w 11"/>
                  <a:gd name="T19" fmla="*/ 1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5 w 11"/>
                  <a:gd name="T27" fmla="*/ 1 h 8"/>
                  <a:gd name="T28" fmla="*/ 7 w 11"/>
                  <a:gd name="T29" fmla="*/ 1 h 8"/>
                  <a:gd name="T30" fmla="*/ 9 w 11"/>
                  <a:gd name="T31" fmla="*/ 3 h 8"/>
                  <a:gd name="T32" fmla="*/ 9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9" y="4"/>
                    </a:moveTo>
                    <a:lnTo>
                      <a:pt x="10" y="7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0" name="Freeform 551">
                <a:extLst>
                  <a:ext uri="{FF2B5EF4-FFF2-40B4-BE49-F238E27FC236}">
                    <a16:creationId xmlns:a16="http://schemas.microsoft.com/office/drawing/2014/main" id="{8A0D3896-AA4B-42C8-9492-03FD584FF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38"/>
                <a:ext cx="1" cy="1"/>
              </a:xfrm>
              <a:custGeom>
                <a:avLst/>
                <a:gdLst>
                  <a:gd name="T0" fmla="*/ 11 w 12"/>
                  <a:gd name="T1" fmla="*/ 3 h 6"/>
                  <a:gd name="T2" fmla="*/ 11 w 12"/>
                  <a:gd name="T3" fmla="*/ 4 h 6"/>
                  <a:gd name="T4" fmla="*/ 12 w 12"/>
                  <a:gd name="T5" fmla="*/ 6 h 6"/>
                  <a:gd name="T6" fmla="*/ 10 w 12"/>
                  <a:gd name="T7" fmla="*/ 5 h 6"/>
                  <a:gd name="T8" fmla="*/ 8 w 12"/>
                  <a:gd name="T9" fmla="*/ 5 h 6"/>
                  <a:gd name="T10" fmla="*/ 7 w 12"/>
                  <a:gd name="T11" fmla="*/ 4 h 6"/>
                  <a:gd name="T12" fmla="*/ 5 w 12"/>
                  <a:gd name="T13" fmla="*/ 4 h 6"/>
                  <a:gd name="T14" fmla="*/ 3 w 12"/>
                  <a:gd name="T15" fmla="*/ 3 h 6"/>
                  <a:gd name="T16" fmla="*/ 2 w 12"/>
                  <a:gd name="T17" fmla="*/ 3 h 6"/>
                  <a:gd name="T18" fmla="*/ 1 w 12"/>
                  <a:gd name="T19" fmla="*/ 1 h 6"/>
                  <a:gd name="T20" fmla="*/ 0 w 12"/>
                  <a:gd name="T21" fmla="*/ 0 h 6"/>
                  <a:gd name="T22" fmla="*/ 7 w 12"/>
                  <a:gd name="T23" fmla="*/ 2 h 6"/>
                  <a:gd name="T24" fmla="*/ 11 w 12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6">
                    <a:moveTo>
                      <a:pt x="11" y="3"/>
                    </a:moveTo>
                    <a:lnTo>
                      <a:pt x="11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1" name="Freeform 552">
                <a:extLst>
                  <a:ext uri="{FF2B5EF4-FFF2-40B4-BE49-F238E27FC236}">
                    <a16:creationId xmlns:a16="http://schemas.microsoft.com/office/drawing/2014/main" id="{22CAF68C-E8D3-4197-8BCD-DD028A947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38"/>
                <a:ext cx="1" cy="0"/>
              </a:xfrm>
              <a:custGeom>
                <a:avLst/>
                <a:gdLst>
                  <a:gd name="T0" fmla="*/ 5 w 8"/>
                  <a:gd name="T1" fmla="*/ 9 h 9"/>
                  <a:gd name="T2" fmla="*/ 4 w 8"/>
                  <a:gd name="T3" fmla="*/ 8 h 9"/>
                  <a:gd name="T4" fmla="*/ 2 w 8"/>
                  <a:gd name="T5" fmla="*/ 8 h 9"/>
                  <a:gd name="T6" fmla="*/ 1 w 8"/>
                  <a:gd name="T7" fmla="*/ 6 h 9"/>
                  <a:gd name="T8" fmla="*/ 1 w 8"/>
                  <a:gd name="T9" fmla="*/ 5 h 9"/>
                  <a:gd name="T10" fmla="*/ 0 w 8"/>
                  <a:gd name="T11" fmla="*/ 3 h 9"/>
                  <a:gd name="T12" fmla="*/ 0 w 8"/>
                  <a:gd name="T13" fmla="*/ 0 h 9"/>
                  <a:gd name="T14" fmla="*/ 1 w 8"/>
                  <a:gd name="T15" fmla="*/ 1 h 9"/>
                  <a:gd name="T16" fmla="*/ 3 w 8"/>
                  <a:gd name="T17" fmla="*/ 1 h 9"/>
                  <a:gd name="T18" fmla="*/ 5 w 8"/>
                  <a:gd name="T19" fmla="*/ 3 h 9"/>
                  <a:gd name="T20" fmla="*/ 6 w 8"/>
                  <a:gd name="T21" fmla="*/ 3 h 9"/>
                  <a:gd name="T22" fmla="*/ 7 w 8"/>
                  <a:gd name="T23" fmla="*/ 5 h 9"/>
                  <a:gd name="T24" fmla="*/ 8 w 8"/>
                  <a:gd name="T25" fmla="*/ 7 h 9"/>
                  <a:gd name="T26" fmla="*/ 6 w 8"/>
                  <a:gd name="T27" fmla="*/ 6 h 9"/>
                  <a:gd name="T28" fmla="*/ 4 w 8"/>
                  <a:gd name="T29" fmla="*/ 6 h 9"/>
                  <a:gd name="T30" fmla="*/ 5 w 8"/>
                  <a:gd name="T31" fmla="*/ 7 h 9"/>
                  <a:gd name="T32" fmla="*/ 5 w 8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2" name="Freeform 553">
                <a:extLst>
                  <a:ext uri="{FF2B5EF4-FFF2-40B4-BE49-F238E27FC236}">
                    <a16:creationId xmlns:a16="http://schemas.microsoft.com/office/drawing/2014/main" id="{C1B872FD-C875-4E38-97CF-18EDA5104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8"/>
                <a:ext cx="1" cy="1"/>
              </a:xfrm>
              <a:custGeom>
                <a:avLst/>
                <a:gdLst>
                  <a:gd name="T0" fmla="*/ 5 w 8"/>
                  <a:gd name="T1" fmla="*/ 14 h 15"/>
                  <a:gd name="T2" fmla="*/ 4 w 8"/>
                  <a:gd name="T3" fmla="*/ 10 h 15"/>
                  <a:gd name="T4" fmla="*/ 3 w 8"/>
                  <a:gd name="T5" fmla="*/ 7 h 15"/>
                  <a:gd name="T6" fmla="*/ 0 w 8"/>
                  <a:gd name="T7" fmla="*/ 0 h 15"/>
                  <a:gd name="T8" fmla="*/ 2 w 8"/>
                  <a:gd name="T9" fmla="*/ 0 h 15"/>
                  <a:gd name="T10" fmla="*/ 4 w 8"/>
                  <a:gd name="T11" fmla="*/ 2 h 15"/>
                  <a:gd name="T12" fmla="*/ 5 w 8"/>
                  <a:gd name="T13" fmla="*/ 4 h 15"/>
                  <a:gd name="T14" fmla="*/ 5 w 8"/>
                  <a:gd name="T15" fmla="*/ 5 h 15"/>
                  <a:gd name="T16" fmla="*/ 6 w 8"/>
                  <a:gd name="T17" fmla="*/ 7 h 15"/>
                  <a:gd name="T18" fmla="*/ 6 w 8"/>
                  <a:gd name="T19" fmla="*/ 8 h 15"/>
                  <a:gd name="T20" fmla="*/ 7 w 8"/>
                  <a:gd name="T21" fmla="*/ 11 h 15"/>
                  <a:gd name="T22" fmla="*/ 8 w 8"/>
                  <a:gd name="T23" fmla="*/ 13 h 15"/>
                  <a:gd name="T24" fmla="*/ 8 w 8"/>
                  <a:gd name="T25" fmla="*/ 15 h 15"/>
                  <a:gd name="T26" fmla="*/ 7 w 8"/>
                  <a:gd name="T27" fmla="*/ 14 h 15"/>
                  <a:gd name="T28" fmla="*/ 5 w 8"/>
                  <a:gd name="T2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5" y="14"/>
                    </a:moveTo>
                    <a:lnTo>
                      <a:pt x="4" y="10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3" name="Freeform 554">
                <a:extLst>
                  <a:ext uri="{FF2B5EF4-FFF2-40B4-BE49-F238E27FC236}">
                    <a16:creationId xmlns:a16="http://schemas.microsoft.com/office/drawing/2014/main" id="{2B0AE779-F5B2-4FEC-9E1C-D5BB0EF6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7"/>
                <a:ext cx="0" cy="1"/>
              </a:xfrm>
              <a:custGeom>
                <a:avLst/>
                <a:gdLst>
                  <a:gd name="T0" fmla="*/ 4 w 9"/>
                  <a:gd name="T1" fmla="*/ 7 h 11"/>
                  <a:gd name="T2" fmla="*/ 3 w 9"/>
                  <a:gd name="T3" fmla="*/ 3 h 11"/>
                  <a:gd name="T4" fmla="*/ 2 w 9"/>
                  <a:gd name="T5" fmla="*/ 2 h 11"/>
                  <a:gd name="T6" fmla="*/ 2 w 9"/>
                  <a:gd name="T7" fmla="*/ 0 h 11"/>
                  <a:gd name="T8" fmla="*/ 3 w 9"/>
                  <a:gd name="T9" fmla="*/ 1 h 11"/>
                  <a:gd name="T10" fmla="*/ 5 w 9"/>
                  <a:gd name="T11" fmla="*/ 1 h 11"/>
                  <a:gd name="T12" fmla="*/ 6 w 9"/>
                  <a:gd name="T13" fmla="*/ 3 h 11"/>
                  <a:gd name="T14" fmla="*/ 6 w 9"/>
                  <a:gd name="T15" fmla="*/ 4 h 11"/>
                  <a:gd name="T16" fmla="*/ 8 w 9"/>
                  <a:gd name="T17" fmla="*/ 6 h 11"/>
                  <a:gd name="T18" fmla="*/ 8 w 9"/>
                  <a:gd name="T19" fmla="*/ 8 h 11"/>
                  <a:gd name="T20" fmla="*/ 9 w 9"/>
                  <a:gd name="T21" fmla="*/ 9 h 11"/>
                  <a:gd name="T22" fmla="*/ 9 w 9"/>
                  <a:gd name="T23" fmla="*/ 11 h 11"/>
                  <a:gd name="T24" fmla="*/ 8 w 9"/>
                  <a:gd name="T25" fmla="*/ 10 h 11"/>
                  <a:gd name="T26" fmla="*/ 5 w 9"/>
                  <a:gd name="T27" fmla="*/ 10 h 11"/>
                  <a:gd name="T28" fmla="*/ 3 w 9"/>
                  <a:gd name="T29" fmla="*/ 9 h 11"/>
                  <a:gd name="T30" fmla="*/ 2 w 9"/>
                  <a:gd name="T31" fmla="*/ 9 h 11"/>
                  <a:gd name="T32" fmla="*/ 1 w 9"/>
                  <a:gd name="T33" fmla="*/ 7 h 11"/>
                  <a:gd name="T34" fmla="*/ 0 w 9"/>
                  <a:gd name="T35" fmla="*/ 5 h 11"/>
                  <a:gd name="T36" fmla="*/ 2 w 9"/>
                  <a:gd name="T37" fmla="*/ 6 h 11"/>
                  <a:gd name="T38" fmla="*/ 4 w 9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4" name="Freeform 555">
                <a:extLst>
                  <a:ext uri="{FF2B5EF4-FFF2-40B4-BE49-F238E27FC236}">
                    <a16:creationId xmlns:a16="http://schemas.microsoft.com/office/drawing/2014/main" id="{4B415932-DC98-41C8-A88E-08F79620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5"/>
                <a:ext cx="1" cy="2"/>
              </a:xfrm>
              <a:custGeom>
                <a:avLst/>
                <a:gdLst>
                  <a:gd name="T0" fmla="*/ 3 w 19"/>
                  <a:gd name="T1" fmla="*/ 20 h 24"/>
                  <a:gd name="T2" fmla="*/ 1 w 19"/>
                  <a:gd name="T3" fmla="*/ 13 h 24"/>
                  <a:gd name="T4" fmla="*/ 0 w 19"/>
                  <a:gd name="T5" fmla="*/ 10 h 24"/>
                  <a:gd name="T6" fmla="*/ 4 w 19"/>
                  <a:gd name="T7" fmla="*/ 11 h 24"/>
                  <a:gd name="T8" fmla="*/ 5 w 19"/>
                  <a:gd name="T9" fmla="*/ 12 h 24"/>
                  <a:gd name="T10" fmla="*/ 7 w 19"/>
                  <a:gd name="T11" fmla="*/ 12 h 24"/>
                  <a:gd name="T12" fmla="*/ 9 w 19"/>
                  <a:gd name="T13" fmla="*/ 13 h 24"/>
                  <a:gd name="T14" fmla="*/ 10 w 19"/>
                  <a:gd name="T15" fmla="*/ 13 h 24"/>
                  <a:gd name="T16" fmla="*/ 10 w 19"/>
                  <a:gd name="T17" fmla="*/ 12 h 24"/>
                  <a:gd name="T18" fmla="*/ 9 w 19"/>
                  <a:gd name="T19" fmla="*/ 10 h 24"/>
                  <a:gd name="T20" fmla="*/ 12 w 19"/>
                  <a:gd name="T21" fmla="*/ 11 h 24"/>
                  <a:gd name="T22" fmla="*/ 14 w 19"/>
                  <a:gd name="T23" fmla="*/ 11 h 24"/>
                  <a:gd name="T24" fmla="*/ 12 w 19"/>
                  <a:gd name="T25" fmla="*/ 4 h 24"/>
                  <a:gd name="T26" fmla="*/ 10 w 19"/>
                  <a:gd name="T27" fmla="*/ 2 h 24"/>
                  <a:gd name="T28" fmla="*/ 10 w 19"/>
                  <a:gd name="T29" fmla="*/ 0 h 24"/>
                  <a:gd name="T30" fmla="*/ 12 w 19"/>
                  <a:gd name="T31" fmla="*/ 1 h 24"/>
                  <a:gd name="T32" fmla="*/ 14 w 19"/>
                  <a:gd name="T33" fmla="*/ 2 h 24"/>
                  <a:gd name="T34" fmla="*/ 15 w 19"/>
                  <a:gd name="T35" fmla="*/ 3 h 24"/>
                  <a:gd name="T36" fmla="*/ 15 w 19"/>
                  <a:gd name="T37" fmla="*/ 5 h 24"/>
                  <a:gd name="T38" fmla="*/ 17 w 19"/>
                  <a:gd name="T39" fmla="*/ 12 h 24"/>
                  <a:gd name="T40" fmla="*/ 18 w 19"/>
                  <a:gd name="T41" fmla="*/ 15 h 24"/>
                  <a:gd name="T42" fmla="*/ 19 w 19"/>
                  <a:gd name="T43" fmla="*/ 17 h 24"/>
                  <a:gd name="T44" fmla="*/ 19 w 19"/>
                  <a:gd name="T45" fmla="*/ 19 h 24"/>
                  <a:gd name="T46" fmla="*/ 18 w 19"/>
                  <a:gd name="T47" fmla="*/ 18 h 24"/>
                  <a:gd name="T48" fmla="*/ 16 w 19"/>
                  <a:gd name="T49" fmla="*/ 17 h 24"/>
                  <a:gd name="T50" fmla="*/ 13 w 19"/>
                  <a:gd name="T51" fmla="*/ 16 h 24"/>
                  <a:gd name="T52" fmla="*/ 10 w 19"/>
                  <a:gd name="T53" fmla="*/ 16 h 24"/>
                  <a:gd name="T54" fmla="*/ 8 w 19"/>
                  <a:gd name="T55" fmla="*/ 15 h 24"/>
                  <a:gd name="T56" fmla="*/ 9 w 19"/>
                  <a:gd name="T57" fmla="*/ 17 h 24"/>
                  <a:gd name="T58" fmla="*/ 9 w 19"/>
                  <a:gd name="T59" fmla="*/ 19 h 24"/>
                  <a:gd name="T60" fmla="*/ 10 w 19"/>
                  <a:gd name="T61" fmla="*/ 22 h 24"/>
                  <a:gd name="T62" fmla="*/ 7 w 19"/>
                  <a:gd name="T63" fmla="*/ 21 h 24"/>
                  <a:gd name="T64" fmla="*/ 7 w 19"/>
                  <a:gd name="T65" fmla="*/ 22 h 24"/>
                  <a:gd name="T66" fmla="*/ 8 w 19"/>
                  <a:gd name="T67" fmla="*/ 24 h 24"/>
                  <a:gd name="T68" fmla="*/ 6 w 19"/>
                  <a:gd name="T69" fmla="*/ 24 h 24"/>
                  <a:gd name="T70" fmla="*/ 5 w 19"/>
                  <a:gd name="T71" fmla="*/ 23 h 24"/>
                  <a:gd name="T72" fmla="*/ 4 w 19"/>
                  <a:gd name="T73" fmla="*/ 21 h 24"/>
                  <a:gd name="T74" fmla="*/ 3 w 19"/>
                  <a:gd name="T7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4">
                    <a:moveTo>
                      <a:pt x="3" y="20"/>
                    </a:moveTo>
                    <a:lnTo>
                      <a:pt x="1" y="13"/>
                    </a:lnTo>
                    <a:lnTo>
                      <a:pt x="0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8" y="18"/>
                    </a:lnTo>
                    <a:lnTo>
                      <a:pt x="16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9"/>
                    </a:lnTo>
                    <a:lnTo>
                      <a:pt x="10" y="22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4" y="21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5" name="Freeform 556">
                <a:extLst>
                  <a:ext uri="{FF2B5EF4-FFF2-40B4-BE49-F238E27FC236}">
                    <a16:creationId xmlns:a16="http://schemas.microsoft.com/office/drawing/2014/main" id="{B137888B-A644-4CFF-BD87-56AE5B4B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33"/>
                <a:ext cx="0" cy="1"/>
              </a:xfrm>
              <a:custGeom>
                <a:avLst/>
                <a:gdLst>
                  <a:gd name="T0" fmla="*/ 11 w 11"/>
                  <a:gd name="T1" fmla="*/ 13 h 13"/>
                  <a:gd name="T2" fmla="*/ 7 w 11"/>
                  <a:gd name="T3" fmla="*/ 12 h 13"/>
                  <a:gd name="T4" fmla="*/ 5 w 11"/>
                  <a:gd name="T5" fmla="*/ 12 h 13"/>
                  <a:gd name="T6" fmla="*/ 3 w 11"/>
                  <a:gd name="T7" fmla="*/ 11 h 13"/>
                  <a:gd name="T8" fmla="*/ 3 w 11"/>
                  <a:gd name="T9" fmla="*/ 9 h 13"/>
                  <a:gd name="T10" fmla="*/ 2 w 11"/>
                  <a:gd name="T11" fmla="*/ 8 h 13"/>
                  <a:gd name="T12" fmla="*/ 1 w 11"/>
                  <a:gd name="T13" fmla="*/ 4 h 13"/>
                  <a:gd name="T14" fmla="*/ 1 w 11"/>
                  <a:gd name="T15" fmla="*/ 2 h 13"/>
                  <a:gd name="T16" fmla="*/ 0 w 11"/>
                  <a:gd name="T17" fmla="*/ 0 h 13"/>
                  <a:gd name="T18" fmla="*/ 2 w 11"/>
                  <a:gd name="T19" fmla="*/ 1 h 13"/>
                  <a:gd name="T20" fmla="*/ 4 w 11"/>
                  <a:gd name="T21" fmla="*/ 1 h 13"/>
                  <a:gd name="T22" fmla="*/ 4 w 11"/>
                  <a:gd name="T23" fmla="*/ 3 h 13"/>
                  <a:gd name="T24" fmla="*/ 5 w 11"/>
                  <a:gd name="T25" fmla="*/ 5 h 13"/>
                  <a:gd name="T26" fmla="*/ 7 w 11"/>
                  <a:gd name="T27" fmla="*/ 5 h 13"/>
                  <a:gd name="T28" fmla="*/ 8 w 11"/>
                  <a:gd name="T29" fmla="*/ 6 h 13"/>
                  <a:gd name="T30" fmla="*/ 10 w 11"/>
                  <a:gd name="T31" fmla="*/ 8 h 13"/>
                  <a:gd name="T32" fmla="*/ 10 w 11"/>
                  <a:gd name="T33" fmla="*/ 10 h 13"/>
                  <a:gd name="T34" fmla="*/ 11 w 11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6" name="Freeform 557">
                <a:extLst>
                  <a:ext uri="{FF2B5EF4-FFF2-40B4-BE49-F238E27FC236}">
                    <a16:creationId xmlns:a16="http://schemas.microsoft.com/office/drawing/2014/main" id="{99157C08-0363-47DB-AC56-1CF7BFE0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33"/>
                <a:ext cx="1" cy="1"/>
              </a:xfrm>
              <a:custGeom>
                <a:avLst/>
                <a:gdLst>
                  <a:gd name="T0" fmla="*/ 4 w 11"/>
                  <a:gd name="T1" fmla="*/ 16 h 17"/>
                  <a:gd name="T2" fmla="*/ 3 w 11"/>
                  <a:gd name="T3" fmla="*/ 12 h 17"/>
                  <a:gd name="T4" fmla="*/ 3 w 11"/>
                  <a:gd name="T5" fmla="*/ 11 h 17"/>
                  <a:gd name="T6" fmla="*/ 2 w 11"/>
                  <a:gd name="T7" fmla="*/ 9 h 17"/>
                  <a:gd name="T8" fmla="*/ 2 w 11"/>
                  <a:gd name="T9" fmla="*/ 8 h 17"/>
                  <a:gd name="T10" fmla="*/ 1 w 11"/>
                  <a:gd name="T11" fmla="*/ 6 h 17"/>
                  <a:gd name="T12" fmla="*/ 0 w 11"/>
                  <a:gd name="T13" fmla="*/ 4 h 17"/>
                  <a:gd name="T14" fmla="*/ 0 w 11"/>
                  <a:gd name="T15" fmla="*/ 3 h 17"/>
                  <a:gd name="T16" fmla="*/ 2 w 11"/>
                  <a:gd name="T17" fmla="*/ 3 h 17"/>
                  <a:gd name="T18" fmla="*/ 3 w 11"/>
                  <a:gd name="T19" fmla="*/ 4 h 17"/>
                  <a:gd name="T20" fmla="*/ 3 w 11"/>
                  <a:gd name="T21" fmla="*/ 2 h 17"/>
                  <a:gd name="T22" fmla="*/ 2 w 11"/>
                  <a:gd name="T23" fmla="*/ 0 h 17"/>
                  <a:gd name="T24" fmla="*/ 4 w 11"/>
                  <a:gd name="T25" fmla="*/ 0 h 17"/>
                  <a:gd name="T26" fmla="*/ 7 w 11"/>
                  <a:gd name="T27" fmla="*/ 2 h 17"/>
                  <a:gd name="T28" fmla="*/ 8 w 11"/>
                  <a:gd name="T29" fmla="*/ 5 h 17"/>
                  <a:gd name="T30" fmla="*/ 8 w 11"/>
                  <a:gd name="T31" fmla="*/ 7 h 17"/>
                  <a:gd name="T32" fmla="*/ 9 w 11"/>
                  <a:gd name="T33" fmla="*/ 8 h 17"/>
                  <a:gd name="T34" fmla="*/ 9 w 11"/>
                  <a:gd name="T35" fmla="*/ 10 h 17"/>
                  <a:gd name="T36" fmla="*/ 10 w 11"/>
                  <a:gd name="T37" fmla="*/ 11 h 17"/>
                  <a:gd name="T38" fmla="*/ 11 w 11"/>
                  <a:gd name="T39" fmla="*/ 13 h 17"/>
                  <a:gd name="T40" fmla="*/ 11 w 11"/>
                  <a:gd name="T41" fmla="*/ 15 h 17"/>
                  <a:gd name="T42" fmla="*/ 9 w 11"/>
                  <a:gd name="T43" fmla="*/ 14 h 17"/>
                  <a:gd name="T44" fmla="*/ 8 w 11"/>
                  <a:gd name="T45" fmla="*/ 14 h 17"/>
                  <a:gd name="T46" fmla="*/ 8 w 11"/>
                  <a:gd name="T47" fmla="*/ 15 h 17"/>
                  <a:gd name="T48" fmla="*/ 9 w 11"/>
                  <a:gd name="T49" fmla="*/ 17 h 17"/>
                  <a:gd name="T50" fmla="*/ 7 w 11"/>
                  <a:gd name="T51" fmla="*/ 16 h 17"/>
                  <a:gd name="T52" fmla="*/ 4 w 11"/>
                  <a:gd name="T5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4" y="16"/>
                    </a:moveTo>
                    <a:lnTo>
                      <a:pt x="3" y="12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7" name="Freeform 558">
                <a:extLst>
                  <a:ext uri="{FF2B5EF4-FFF2-40B4-BE49-F238E27FC236}">
                    <a16:creationId xmlns:a16="http://schemas.microsoft.com/office/drawing/2014/main" id="{B22A3B83-885A-4FAA-A0E9-D44F30D52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33"/>
                <a:ext cx="1" cy="1"/>
              </a:xfrm>
              <a:custGeom>
                <a:avLst/>
                <a:gdLst>
                  <a:gd name="T0" fmla="*/ 12 w 13"/>
                  <a:gd name="T1" fmla="*/ 16 h 16"/>
                  <a:gd name="T2" fmla="*/ 10 w 13"/>
                  <a:gd name="T3" fmla="*/ 15 h 16"/>
                  <a:gd name="T4" fmla="*/ 7 w 13"/>
                  <a:gd name="T5" fmla="*/ 15 h 16"/>
                  <a:gd name="T6" fmla="*/ 7 w 13"/>
                  <a:gd name="T7" fmla="*/ 12 h 16"/>
                  <a:gd name="T8" fmla="*/ 6 w 13"/>
                  <a:gd name="T9" fmla="*/ 11 h 16"/>
                  <a:gd name="T10" fmla="*/ 6 w 13"/>
                  <a:gd name="T11" fmla="*/ 9 h 16"/>
                  <a:gd name="T12" fmla="*/ 5 w 13"/>
                  <a:gd name="T13" fmla="*/ 7 h 16"/>
                  <a:gd name="T14" fmla="*/ 3 w 13"/>
                  <a:gd name="T15" fmla="*/ 7 h 16"/>
                  <a:gd name="T16" fmla="*/ 2 w 13"/>
                  <a:gd name="T17" fmla="*/ 6 h 16"/>
                  <a:gd name="T18" fmla="*/ 1 w 13"/>
                  <a:gd name="T19" fmla="*/ 5 h 16"/>
                  <a:gd name="T20" fmla="*/ 1 w 13"/>
                  <a:gd name="T21" fmla="*/ 3 h 16"/>
                  <a:gd name="T22" fmla="*/ 0 w 13"/>
                  <a:gd name="T23" fmla="*/ 0 h 16"/>
                  <a:gd name="T24" fmla="*/ 1 w 13"/>
                  <a:gd name="T25" fmla="*/ 0 h 16"/>
                  <a:gd name="T26" fmla="*/ 3 w 13"/>
                  <a:gd name="T27" fmla="*/ 1 h 16"/>
                  <a:gd name="T28" fmla="*/ 4 w 13"/>
                  <a:gd name="T29" fmla="*/ 3 h 16"/>
                  <a:gd name="T30" fmla="*/ 4 w 13"/>
                  <a:gd name="T31" fmla="*/ 4 h 16"/>
                  <a:gd name="T32" fmla="*/ 6 w 13"/>
                  <a:gd name="T33" fmla="*/ 5 h 16"/>
                  <a:gd name="T34" fmla="*/ 9 w 13"/>
                  <a:gd name="T35" fmla="*/ 5 h 16"/>
                  <a:gd name="T36" fmla="*/ 10 w 13"/>
                  <a:gd name="T37" fmla="*/ 6 h 16"/>
                  <a:gd name="T38" fmla="*/ 12 w 13"/>
                  <a:gd name="T39" fmla="*/ 6 h 16"/>
                  <a:gd name="T40" fmla="*/ 13 w 13"/>
                  <a:gd name="T41" fmla="*/ 8 h 16"/>
                  <a:gd name="T42" fmla="*/ 13 w 13"/>
                  <a:gd name="T43" fmla="*/ 10 h 16"/>
                  <a:gd name="T44" fmla="*/ 11 w 13"/>
                  <a:gd name="T45" fmla="*/ 9 h 16"/>
                  <a:gd name="T46" fmla="*/ 10 w 13"/>
                  <a:gd name="T47" fmla="*/ 9 h 16"/>
                  <a:gd name="T48" fmla="*/ 10 w 13"/>
                  <a:gd name="T49" fmla="*/ 10 h 16"/>
                  <a:gd name="T50" fmla="*/ 11 w 13"/>
                  <a:gd name="T51" fmla="*/ 12 h 16"/>
                  <a:gd name="T52" fmla="*/ 12 w 13"/>
                  <a:gd name="T5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6">
                    <a:moveTo>
                      <a:pt x="12" y="16"/>
                    </a:moveTo>
                    <a:lnTo>
                      <a:pt x="10" y="15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12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8" name="Freeform 559">
                <a:extLst>
                  <a:ext uri="{FF2B5EF4-FFF2-40B4-BE49-F238E27FC236}">
                    <a16:creationId xmlns:a16="http://schemas.microsoft.com/office/drawing/2014/main" id="{91A0388E-E579-4DA9-B17F-9299C57E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32"/>
                <a:ext cx="1" cy="1"/>
              </a:xfrm>
              <a:custGeom>
                <a:avLst/>
                <a:gdLst>
                  <a:gd name="T0" fmla="*/ 9 w 10"/>
                  <a:gd name="T1" fmla="*/ 6 h 10"/>
                  <a:gd name="T2" fmla="*/ 1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7 w 10"/>
                  <a:gd name="T9" fmla="*/ 9 h 10"/>
                  <a:gd name="T10" fmla="*/ 6 w 10"/>
                  <a:gd name="T11" fmla="*/ 7 h 10"/>
                  <a:gd name="T12" fmla="*/ 6 w 10"/>
                  <a:gd name="T13" fmla="*/ 5 h 10"/>
                  <a:gd name="T14" fmla="*/ 3 w 10"/>
                  <a:gd name="T15" fmla="*/ 5 h 10"/>
                  <a:gd name="T16" fmla="*/ 1 w 10"/>
                  <a:gd name="T17" fmla="*/ 3 h 10"/>
                  <a:gd name="T18" fmla="*/ 1 w 10"/>
                  <a:gd name="T19" fmla="*/ 1 h 10"/>
                  <a:gd name="T20" fmla="*/ 0 w 10"/>
                  <a:gd name="T21" fmla="*/ 0 h 10"/>
                  <a:gd name="T22" fmla="*/ 2 w 10"/>
                  <a:gd name="T23" fmla="*/ 0 h 10"/>
                  <a:gd name="T24" fmla="*/ 4 w 10"/>
                  <a:gd name="T25" fmla="*/ 1 h 10"/>
                  <a:gd name="T26" fmla="*/ 6 w 10"/>
                  <a:gd name="T27" fmla="*/ 2 h 10"/>
                  <a:gd name="T28" fmla="*/ 8 w 10"/>
                  <a:gd name="T29" fmla="*/ 2 h 10"/>
                  <a:gd name="T30" fmla="*/ 9 w 10"/>
                  <a:gd name="T31" fmla="*/ 5 h 10"/>
                  <a:gd name="T32" fmla="*/ 9 w 10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9" y="6"/>
                    </a:moveTo>
                    <a:lnTo>
                      <a:pt x="10" y="8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9" name="Freeform 560">
                <a:extLst>
                  <a:ext uri="{FF2B5EF4-FFF2-40B4-BE49-F238E27FC236}">
                    <a16:creationId xmlns:a16="http://schemas.microsoft.com/office/drawing/2014/main" id="{CD6F42EB-B107-4ECE-887D-46FFA4C845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7" y="2833"/>
                <a:ext cx="40" cy="52"/>
              </a:xfrm>
              <a:custGeom>
                <a:avLst/>
                <a:gdLst>
                  <a:gd name="T0" fmla="*/ 581 w 641"/>
                  <a:gd name="T1" fmla="*/ 81 h 836"/>
                  <a:gd name="T2" fmla="*/ 560 w 641"/>
                  <a:gd name="T3" fmla="*/ 104 h 836"/>
                  <a:gd name="T4" fmla="*/ 545 w 641"/>
                  <a:gd name="T5" fmla="*/ 111 h 836"/>
                  <a:gd name="T6" fmla="*/ 468 w 641"/>
                  <a:gd name="T7" fmla="*/ 168 h 836"/>
                  <a:gd name="T8" fmla="*/ 404 w 641"/>
                  <a:gd name="T9" fmla="*/ 250 h 836"/>
                  <a:gd name="T10" fmla="*/ 382 w 641"/>
                  <a:gd name="T11" fmla="*/ 277 h 836"/>
                  <a:gd name="T12" fmla="*/ 361 w 641"/>
                  <a:gd name="T13" fmla="*/ 291 h 836"/>
                  <a:gd name="T14" fmla="*/ 280 w 641"/>
                  <a:gd name="T15" fmla="*/ 417 h 836"/>
                  <a:gd name="T16" fmla="*/ 229 w 641"/>
                  <a:gd name="T17" fmla="*/ 444 h 836"/>
                  <a:gd name="T18" fmla="*/ 191 w 641"/>
                  <a:gd name="T19" fmla="*/ 521 h 836"/>
                  <a:gd name="T20" fmla="*/ 100 w 641"/>
                  <a:gd name="T21" fmla="*/ 670 h 836"/>
                  <a:gd name="T22" fmla="*/ 66 w 641"/>
                  <a:gd name="T23" fmla="*/ 724 h 836"/>
                  <a:gd name="T24" fmla="*/ 47 w 641"/>
                  <a:gd name="T25" fmla="*/ 813 h 836"/>
                  <a:gd name="T26" fmla="*/ 278 w 641"/>
                  <a:gd name="T27" fmla="*/ 452 h 836"/>
                  <a:gd name="T28" fmla="*/ 4 w 641"/>
                  <a:gd name="T29" fmla="*/ 797 h 836"/>
                  <a:gd name="T30" fmla="*/ 17 w 641"/>
                  <a:gd name="T31" fmla="*/ 753 h 836"/>
                  <a:gd name="T32" fmla="*/ 40 w 641"/>
                  <a:gd name="T33" fmla="*/ 732 h 836"/>
                  <a:gd name="T34" fmla="*/ 56 w 641"/>
                  <a:gd name="T35" fmla="*/ 684 h 836"/>
                  <a:gd name="T36" fmla="*/ 77 w 641"/>
                  <a:gd name="T37" fmla="*/ 650 h 836"/>
                  <a:gd name="T38" fmla="*/ 97 w 641"/>
                  <a:gd name="T39" fmla="*/ 616 h 836"/>
                  <a:gd name="T40" fmla="*/ 120 w 641"/>
                  <a:gd name="T41" fmla="*/ 571 h 836"/>
                  <a:gd name="T42" fmla="*/ 150 w 641"/>
                  <a:gd name="T43" fmla="*/ 531 h 836"/>
                  <a:gd name="T44" fmla="*/ 174 w 641"/>
                  <a:gd name="T45" fmla="*/ 495 h 836"/>
                  <a:gd name="T46" fmla="*/ 206 w 641"/>
                  <a:gd name="T47" fmla="*/ 453 h 836"/>
                  <a:gd name="T48" fmla="*/ 239 w 641"/>
                  <a:gd name="T49" fmla="*/ 416 h 836"/>
                  <a:gd name="T50" fmla="*/ 252 w 641"/>
                  <a:gd name="T51" fmla="*/ 389 h 836"/>
                  <a:gd name="T52" fmla="*/ 285 w 641"/>
                  <a:gd name="T53" fmla="*/ 347 h 836"/>
                  <a:gd name="T54" fmla="*/ 321 w 641"/>
                  <a:gd name="T55" fmla="*/ 311 h 836"/>
                  <a:gd name="T56" fmla="*/ 346 w 641"/>
                  <a:gd name="T57" fmla="*/ 272 h 836"/>
                  <a:gd name="T58" fmla="*/ 368 w 641"/>
                  <a:gd name="T59" fmla="*/ 244 h 836"/>
                  <a:gd name="T60" fmla="*/ 412 w 641"/>
                  <a:gd name="T61" fmla="*/ 212 h 836"/>
                  <a:gd name="T62" fmla="*/ 434 w 641"/>
                  <a:gd name="T63" fmla="*/ 174 h 836"/>
                  <a:gd name="T64" fmla="*/ 464 w 641"/>
                  <a:gd name="T65" fmla="*/ 139 h 836"/>
                  <a:gd name="T66" fmla="*/ 494 w 641"/>
                  <a:gd name="T67" fmla="*/ 105 h 836"/>
                  <a:gd name="T68" fmla="*/ 527 w 641"/>
                  <a:gd name="T69" fmla="*/ 67 h 836"/>
                  <a:gd name="T70" fmla="*/ 547 w 641"/>
                  <a:gd name="T71" fmla="*/ 50 h 836"/>
                  <a:gd name="T72" fmla="*/ 589 w 641"/>
                  <a:gd name="T73" fmla="*/ 17 h 836"/>
                  <a:gd name="T74" fmla="*/ 637 w 641"/>
                  <a:gd name="T75" fmla="*/ 22 h 836"/>
                  <a:gd name="T76" fmla="*/ 603 w 641"/>
                  <a:gd name="T77" fmla="*/ 15 h 836"/>
                  <a:gd name="T78" fmla="*/ 627 w 641"/>
                  <a:gd name="T79" fmla="*/ 54 h 836"/>
                  <a:gd name="T80" fmla="*/ 598 w 641"/>
                  <a:gd name="T81" fmla="*/ 36 h 836"/>
                  <a:gd name="T82" fmla="*/ 596 w 641"/>
                  <a:gd name="T83" fmla="*/ 67 h 836"/>
                  <a:gd name="T84" fmla="*/ 580 w 641"/>
                  <a:gd name="T85" fmla="*/ 102 h 836"/>
                  <a:gd name="T86" fmla="*/ 547 w 641"/>
                  <a:gd name="T87" fmla="*/ 140 h 836"/>
                  <a:gd name="T88" fmla="*/ 516 w 641"/>
                  <a:gd name="T89" fmla="*/ 169 h 836"/>
                  <a:gd name="T90" fmla="*/ 481 w 641"/>
                  <a:gd name="T91" fmla="*/ 202 h 836"/>
                  <a:gd name="T92" fmla="*/ 451 w 641"/>
                  <a:gd name="T93" fmla="*/ 244 h 836"/>
                  <a:gd name="T94" fmla="*/ 417 w 641"/>
                  <a:gd name="T95" fmla="*/ 282 h 836"/>
                  <a:gd name="T96" fmla="*/ 398 w 641"/>
                  <a:gd name="T97" fmla="*/ 304 h 836"/>
                  <a:gd name="T98" fmla="*/ 365 w 641"/>
                  <a:gd name="T99" fmla="*/ 338 h 836"/>
                  <a:gd name="T100" fmla="*/ 338 w 641"/>
                  <a:gd name="T101" fmla="*/ 375 h 836"/>
                  <a:gd name="T102" fmla="*/ 305 w 641"/>
                  <a:gd name="T103" fmla="*/ 416 h 836"/>
                  <a:gd name="T104" fmla="*/ 279 w 641"/>
                  <a:gd name="T105" fmla="*/ 458 h 836"/>
                  <a:gd name="T106" fmla="*/ 257 w 641"/>
                  <a:gd name="T107" fmla="*/ 482 h 836"/>
                  <a:gd name="T108" fmla="*/ 238 w 641"/>
                  <a:gd name="T109" fmla="*/ 505 h 836"/>
                  <a:gd name="T110" fmla="*/ 216 w 641"/>
                  <a:gd name="T111" fmla="*/ 546 h 836"/>
                  <a:gd name="T112" fmla="*/ 184 w 641"/>
                  <a:gd name="T113" fmla="*/ 588 h 836"/>
                  <a:gd name="T114" fmla="*/ 158 w 641"/>
                  <a:gd name="T115" fmla="*/ 631 h 836"/>
                  <a:gd name="T116" fmla="*/ 136 w 641"/>
                  <a:gd name="T117" fmla="*/ 662 h 836"/>
                  <a:gd name="T118" fmla="*/ 114 w 641"/>
                  <a:gd name="T119" fmla="*/ 707 h 836"/>
                  <a:gd name="T120" fmla="*/ 87 w 641"/>
                  <a:gd name="T121" fmla="*/ 759 h 836"/>
                  <a:gd name="T122" fmla="*/ 54 w 641"/>
                  <a:gd name="T123" fmla="*/ 800 h 836"/>
                  <a:gd name="T124" fmla="*/ 34 w 641"/>
                  <a:gd name="T125" fmla="*/ 830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1" h="836">
                    <a:moveTo>
                      <a:pt x="569" y="56"/>
                    </a:moveTo>
                    <a:lnTo>
                      <a:pt x="570" y="57"/>
                    </a:lnTo>
                    <a:lnTo>
                      <a:pt x="572" y="57"/>
                    </a:lnTo>
                    <a:lnTo>
                      <a:pt x="571" y="55"/>
                    </a:lnTo>
                    <a:lnTo>
                      <a:pt x="571" y="54"/>
                    </a:lnTo>
                    <a:lnTo>
                      <a:pt x="574" y="55"/>
                    </a:lnTo>
                    <a:lnTo>
                      <a:pt x="573" y="52"/>
                    </a:lnTo>
                    <a:lnTo>
                      <a:pt x="573" y="50"/>
                    </a:lnTo>
                    <a:lnTo>
                      <a:pt x="572" y="48"/>
                    </a:lnTo>
                    <a:lnTo>
                      <a:pt x="574" y="49"/>
                    </a:lnTo>
                    <a:lnTo>
                      <a:pt x="577" y="49"/>
                    </a:lnTo>
                    <a:lnTo>
                      <a:pt x="580" y="50"/>
                    </a:lnTo>
                    <a:lnTo>
                      <a:pt x="582" y="51"/>
                    </a:lnTo>
                    <a:lnTo>
                      <a:pt x="583" y="52"/>
                    </a:lnTo>
                    <a:lnTo>
                      <a:pt x="583" y="50"/>
                    </a:lnTo>
                    <a:lnTo>
                      <a:pt x="582" y="48"/>
                    </a:lnTo>
                    <a:lnTo>
                      <a:pt x="581" y="45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8" y="35"/>
                    </a:lnTo>
                    <a:lnTo>
                      <a:pt x="576" y="34"/>
                    </a:lnTo>
                    <a:lnTo>
                      <a:pt x="574" y="33"/>
                    </a:lnTo>
                    <a:lnTo>
                      <a:pt x="574" y="35"/>
                    </a:lnTo>
                    <a:lnTo>
                      <a:pt x="576" y="37"/>
                    </a:lnTo>
                    <a:lnTo>
                      <a:pt x="578" y="44"/>
                    </a:lnTo>
                    <a:lnTo>
                      <a:pt x="576" y="44"/>
                    </a:lnTo>
                    <a:lnTo>
                      <a:pt x="573" y="43"/>
                    </a:lnTo>
                    <a:lnTo>
                      <a:pt x="574" y="45"/>
                    </a:lnTo>
                    <a:lnTo>
                      <a:pt x="574" y="46"/>
                    </a:lnTo>
                    <a:lnTo>
                      <a:pt x="573" y="46"/>
                    </a:lnTo>
                    <a:lnTo>
                      <a:pt x="571" y="45"/>
                    </a:lnTo>
                    <a:lnTo>
                      <a:pt x="569" y="45"/>
                    </a:lnTo>
                    <a:lnTo>
                      <a:pt x="568" y="44"/>
                    </a:lnTo>
                    <a:lnTo>
                      <a:pt x="564" y="43"/>
                    </a:lnTo>
                    <a:lnTo>
                      <a:pt x="565" y="46"/>
                    </a:lnTo>
                    <a:lnTo>
                      <a:pt x="567" y="53"/>
                    </a:lnTo>
                    <a:lnTo>
                      <a:pt x="568" y="54"/>
                    </a:lnTo>
                    <a:lnTo>
                      <a:pt x="569" y="56"/>
                    </a:lnTo>
                    <a:close/>
                    <a:moveTo>
                      <a:pt x="568" y="65"/>
                    </a:moveTo>
                    <a:lnTo>
                      <a:pt x="569" y="67"/>
                    </a:lnTo>
                    <a:lnTo>
                      <a:pt x="570" y="69"/>
                    </a:lnTo>
                    <a:lnTo>
                      <a:pt x="571" y="69"/>
                    </a:lnTo>
                    <a:lnTo>
                      <a:pt x="573" y="70"/>
                    </a:lnTo>
                    <a:lnTo>
                      <a:pt x="576" y="70"/>
                    </a:lnTo>
                    <a:lnTo>
                      <a:pt x="577" y="71"/>
                    </a:lnTo>
                    <a:lnTo>
                      <a:pt x="577" y="69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4" y="64"/>
                    </a:lnTo>
                    <a:lnTo>
                      <a:pt x="574" y="63"/>
                    </a:lnTo>
                    <a:lnTo>
                      <a:pt x="573" y="61"/>
                    </a:lnTo>
                    <a:lnTo>
                      <a:pt x="571" y="61"/>
                    </a:lnTo>
                    <a:lnTo>
                      <a:pt x="570" y="60"/>
                    </a:lnTo>
                    <a:lnTo>
                      <a:pt x="570" y="62"/>
                    </a:lnTo>
                    <a:lnTo>
                      <a:pt x="571" y="63"/>
                    </a:lnTo>
                    <a:lnTo>
                      <a:pt x="572" y="67"/>
                    </a:lnTo>
                    <a:lnTo>
                      <a:pt x="570" y="66"/>
                    </a:lnTo>
                    <a:lnTo>
                      <a:pt x="568" y="65"/>
                    </a:lnTo>
                    <a:close/>
                    <a:moveTo>
                      <a:pt x="586" y="89"/>
                    </a:moveTo>
                    <a:lnTo>
                      <a:pt x="586" y="87"/>
                    </a:lnTo>
                    <a:lnTo>
                      <a:pt x="585" y="85"/>
                    </a:lnTo>
                    <a:lnTo>
                      <a:pt x="584" y="82"/>
                    </a:lnTo>
                    <a:lnTo>
                      <a:pt x="584" y="81"/>
                    </a:lnTo>
                    <a:lnTo>
                      <a:pt x="583" y="79"/>
                    </a:lnTo>
                    <a:lnTo>
                      <a:pt x="583" y="78"/>
                    </a:lnTo>
                    <a:lnTo>
                      <a:pt x="582" y="76"/>
                    </a:lnTo>
                    <a:lnTo>
                      <a:pt x="580" y="74"/>
                    </a:lnTo>
                    <a:lnTo>
                      <a:pt x="578" y="74"/>
                    </a:lnTo>
                    <a:lnTo>
                      <a:pt x="581" y="81"/>
                    </a:lnTo>
                    <a:lnTo>
                      <a:pt x="582" y="84"/>
                    </a:lnTo>
                    <a:lnTo>
                      <a:pt x="583" y="88"/>
                    </a:lnTo>
                    <a:lnTo>
                      <a:pt x="585" y="88"/>
                    </a:lnTo>
                    <a:lnTo>
                      <a:pt x="586" y="89"/>
                    </a:lnTo>
                    <a:close/>
                    <a:moveTo>
                      <a:pt x="550" y="79"/>
                    </a:moveTo>
                    <a:lnTo>
                      <a:pt x="552" y="79"/>
                    </a:lnTo>
                    <a:lnTo>
                      <a:pt x="554" y="80"/>
                    </a:lnTo>
                    <a:lnTo>
                      <a:pt x="553" y="78"/>
                    </a:lnTo>
                    <a:lnTo>
                      <a:pt x="552" y="76"/>
                    </a:lnTo>
                    <a:lnTo>
                      <a:pt x="551" y="76"/>
                    </a:lnTo>
                    <a:lnTo>
                      <a:pt x="549" y="74"/>
                    </a:lnTo>
                    <a:lnTo>
                      <a:pt x="547" y="74"/>
                    </a:lnTo>
                    <a:lnTo>
                      <a:pt x="546" y="73"/>
                    </a:lnTo>
                    <a:lnTo>
                      <a:pt x="546" y="76"/>
                    </a:lnTo>
                    <a:lnTo>
                      <a:pt x="547" y="78"/>
                    </a:lnTo>
                    <a:lnTo>
                      <a:pt x="547" y="79"/>
                    </a:lnTo>
                    <a:lnTo>
                      <a:pt x="548" y="81"/>
                    </a:lnTo>
                    <a:lnTo>
                      <a:pt x="550" y="81"/>
                    </a:lnTo>
                    <a:lnTo>
                      <a:pt x="551" y="82"/>
                    </a:lnTo>
                    <a:lnTo>
                      <a:pt x="551" y="80"/>
                    </a:lnTo>
                    <a:lnTo>
                      <a:pt x="550" y="79"/>
                    </a:lnTo>
                    <a:close/>
                    <a:moveTo>
                      <a:pt x="568" y="84"/>
                    </a:moveTo>
                    <a:lnTo>
                      <a:pt x="561" y="82"/>
                    </a:lnTo>
                    <a:lnTo>
                      <a:pt x="562" y="83"/>
                    </a:lnTo>
                    <a:lnTo>
                      <a:pt x="563" y="85"/>
                    </a:lnTo>
                    <a:lnTo>
                      <a:pt x="564" y="85"/>
                    </a:lnTo>
                    <a:lnTo>
                      <a:pt x="566" y="86"/>
                    </a:lnTo>
                    <a:lnTo>
                      <a:pt x="568" y="86"/>
                    </a:lnTo>
                    <a:lnTo>
                      <a:pt x="569" y="87"/>
                    </a:lnTo>
                    <a:lnTo>
                      <a:pt x="571" y="87"/>
                    </a:lnTo>
                    <a:lnTo>
                      <a:pt x="573" y="88"/>
                    </a:lnTo>
                    <a:lnTo>
                      <a:pt x="572" y="86"/>
                    </a:lnTo>
                    <a:lnTo>
                      <a:pt x="572" y="85"/>
                    </a:lnTo>
                    <a:lnTo>
                      <a:pt x="568" y="84"/>
                    </a:lnTo>
                    <a:close/>
                    <a:moveTo>
                      <a:pt x="547" y="96"/>
                    </a:moveTo>
                    <a:lnTo>
                      <a:pt x="546" y="94"/>
                    </a:lnTo>
                    <a:lnTo>
                      <a:pt x="546" y="93"/>
                    </a:lnTo>
                    <a:lnTo>
                      <a:pt x="544" y="91"/>
                    </a:lnTo>
                    <a:lnTo>
                      <a:pt x="541" y="91"/>
                    </a:lnTo>
                    <a:lnTo>
                      <a:pt x="543" y="93"/>
                    </a:lnTo>
                    <a:lnTo>
                      <a:pt x="543" y="95"/>
                    </a:lnTo>
                    <a:lnTo>
                      <a:pt x="541" y="94"/>
                    </a:lnTo>
                    <a:lnTo>
                      <a:pt x="539" y="94"/>
                    </a:lnTo>
                    <a:lnTo>
                      <a:pt x="537" y="93"/>
                    </a:lnTo>
                    <a:lnTo>
                      <a:pt x="535" y="93"/>
                    </a:lnTo>
                    <a:lnTo>
                      <a:pt x="536" y="94"/>
                    </a:lnTo>
                    <a:lnTo>
                      <a:pt x="536" y="96"/>
                    </a:lnTo>
                    <a:lnTo>
                      <a:pt x="538" y="97"/>
                    </a:lnTo>
                    <a:lnTo>
                      <a:pt x="540" y="97"/>
                    </a:lnTo>
                    <a:lnTo>
                      <a:pt x="543" y="98"/>
                    </a:lnTo>
                    <a:lnTo>
                      <a:pt x="544" y="98"/>
                    </a:lnTo>
                    <a:lnTo>
                      <a:pt x="544" y="96"/>
                    </a:lnTo>
                    <a:lnTo>
                      <a:pt x="543" y="95"/>
                    </a:lnTo>
                    <a:lnTo>
                      <a:pt x="545" y="95"/>
                    </a:lnTo>
                    <a:lnTo>
                      <a:pt x="547" y="96"/>
                    </a:lnTo>
                    <a:close/>
                    <a:moveTo>
                      <a:pt x="566" y="104"/>
                    </a:moveTo>
                    <a:lnTo>
                      <a:pt x="566" y="102"/>
                    </a:lnTo>
                    <a:lnTo>
                      <a:pt x="565" y="101"/>
                    </a:lnTo>
                    <a:lnTo>
                      <a:pt x="564" y="99"/>
                    </a:lnTo>
                    <a:lnTo>
                      <a:pt x="564" y="98"/>
                    </a:lnTo>
                    <a:lnTo>
                      <a:pt x="562" y="97"/>
                    </a:lnTo>
                    <a:lnTo>
                      <a:pt x="560" y="97"/>
                    </a:lnTo>
                    <a:lnTo>
                      <a:pt x="561" y="98"/>
                    </a:lnTo>
                    <a:lnTo>
                      <a:pt x="561" y="100"/>
                    </a:lnTo>
                    <a:lnTo>
                      <a:pt x="562" y="101"/>
                    </a:lnTo>
                    <a:lnTo>
                      <a:pt x="563" y="103"/>
                    </a:lnTo>
                    <a:lnTo>
                      <a:pt x="561" y="102"/>
                    </a:lnTo>
                    <a:lnTo>
                      <a:pt x="558" y="102"/>
                    </a:lnTo>
                    <a:lnTo>
                      <a:pt x="560" y="104"/>
                    </a:lnTo>
                    <a:lnTo>
                      <a:pt x="560" y="105"/>
                    </a:lnTo>
                    <a:lnTo>
                      <a:pt x="562" y="106"/>
                    </a:lnTo>
                    <a:lnTo>
                      <a:pt x="564" y="106"/>
                    </a:lnTo>
                    <a:lnTo>
                      <a:pt x="563" y="105"/>
                    </a:lnTo>
                    <a:lnTo>
                      <a:pt x="563" y="103"/>
                    </a:lnTo>
                    <a:lnTo>
                      <a:pt x="564" y="103"/>
                    </a:lnTo>
                    <a:lnTo>
                      <a:pt x="566" y="104"/>
                    </a:lnTo>
                    <a:close/>
                    <a:moveTo>
                      <a:pt x="527" y="105"/>
                    </a:moveTo>
                    <a:lnTo>
                      <a:pt x="528" y="106"/>
                    </a:lnTo>
                    <a:lnTo>
                      <a:pt x="528" y="108"/>
                    </a:lnTo>
                    <a:lnTo>
                      <a:pt x="530" y="110"/>
                    </a:lnTo>
                    <a:lnTo>
                      <a:pt x="532" y="110"/>
                    </a:lnTo>
                    <a:lnTo>
                      <a:pt x="531" y="107"/>
                    </a:lnTo>
                    <a:lnTo>
                      <a:pt x="531" y="106"/>
                    </a:lnTo>
                    <a:lnTo>
                      <a:pt x="529" y="105"/>
                    </a:lnTo>
                    <a:lnTo>
                      <a:pt x="527" y="105"/>
                    </a:lnTo>
                    <a:lnTo>
                      <a:pt x="527" y="103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30" y="103"/>
                    </a:lnTo>
                    <a:lnTo>
                      <a:pt x="529" y="101"/>
                    </a:lnTo>
                    <a:lnTo>
                      <a:pt x="528" y="99"/>
                    </a:lnTo>
                    <a:lnTo>
                      <a:pt x="530" y="100"/>
                    </a:lnTo>
                    <a:lnTo>
                      <a:pt x="532" y="100"/>
                    </a:lnTo>
                    <a:lnTo>
                      <a:pt x="531" y="99"/>
                    </a:lnTo>
                    <a:lnTo>
                      <a:pt x="531" y="97"/>
                    </a:lnTo>
                    <a:lnTo>
                      <a:pt x="529" y="97"/>
                    </a:lnTo>
                    <a:lnTo>
                      <a:pt x="527" y="96"/>
                    </a:lnTo>
                    <a:lnTo>
                      <a:pt x="528" y="98"/>
                    </a:lnTo>
                    <a:lnTo>
                      <a:pt x="528" y="99"/>
                    </a:lnTo>
                    <a:lnTo>
                      <a:pt x="527" y="99"/>
                    </a:lnTo>
                    <a:lnTo>
                      <a:pt x="524" y="98"/>
                    </a:lnTo>
                    <a:lnTo>
                      <a:pt x="522" y="98"/>
                    </a:lnTo>
                    <a:lnTo>
                      <a:pt x="521" y="98"/>
                    </a:lnTo>
                    <a:lnTo>
                      <a:pt x="521" y="99"/>
                    </a:lnTo>
                    <a:lnTo>
                      <a:pt x="522" y="101"/>
                    </a:lnTo>
                    <a:lnTo>
                      <a:pt x="520" y="100"/>
                    </a:lnTo>
                    <a:lnTo>
                      <a:pt x="518" y="100"/>
                    </a:lnTo>
                    <a:lnTo>
                      <a:pt x="519" y="101"/>
                    </a:lnTo>
                    <a:lnTo>
                      <a:pt x="519" y="103"/>
                    </a:lnTo>
                    <a:lnTo>
                      <a:pt x="520" y="105"/>
                    </a:lnTo>
                    <a:lnTo>
                      <a:pt x="521" y="106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3" y="106"/>
                    </a:lnTo>
                    <a:lnTo>
                      <a:pt x="523" y="104"/>
                    </a:lnTo>
                    <a:lnTo>
                      <a:pt x="526" y="104"/>
                    </a:lnTo>
                    <a:lnTo>
                      <a:pt x="527" y="105"/>
                    </a:lnTo>
                    <a:close/>
                    <a:moveTo>
                      <a:pt x="550" y="115"/>
                    </a:moveTo>
                    <a:lnTo>
                      <a:pt x="548" y="114"/>
                    </a:lnTo>
                    <a:lnTo>
                      <a:pt x="547" y="114"/>
                    </a:lnTo>
                    <a:lnTo>
                      <a:pt x="547" y="115"/>
                    </a:lnTo>
                    <a:lnTo>
                      <a:pt x="548" y="117"/>
                    </a:lnTo>
                    <a:lnTo>
                      <a:pt x="550" y="118"/>
                    </a:lnTo>
                    <a:lnTo>
                      <a:pt x="551" y="118"/>
                    </a:lnTo>
                    <a:lnTo>
                      <a:pt x="551" y="117"/>
                    </a:lnTo>
                    <a:lnTo>
                      <a:pt x="550" y="115"/>
                    </a:lnTo>
                    <a:lnTo>
                      <a:pt x="552" y="115"/>
                    </a:lnTo>
                    <a:lnTo>
                      <a:pt x="554" y="116"/>
                    </a:lnTo>
                    <a:lnTo>
                      <a:pt x="553" y="114"/>
                    </a:lnTo>
                    <a:lnTo>
                      <a:pt x="552" y="113"/>
                    </a:lnTo>
                    <a:lnTo>
                      <a:pt x="552" y="111"/>
                    </a:lnTo>
                    <a:lnTo>
                      <a:pt x="551" y="110"/>
                    </a:lnTo>
                    <a:lnTo>
                      <a:pt x="550" y="108"/>
                    </a:lnTo>
                    <a:lnTo>
                      <a:pt x="548" y="108"/>
                    </a:lnTo>
                    <a:lnTo>
                      <a:pt x="546" y="107"/>
                    </a:lnTo>
                    <a:lnTo>
                      <a:pt x="544" y="107"/>
                    </a:lnTo>
                    <a:lnTo>
                      <a:pt x="545" y="108"/>
                    </a:lnTo>
                    <a:lnTo>
                      <a:pt x="545" y="111"/>
                    </a:lnTo>
                    <a:lnTo>
                      <a:pt x="547" y="111"/>
                    </a:lnTo>
                    <a:lnTo>
                      <a:pt x="549" y="112"/>
                    </a:lnTo>
                    <a:lnTo>
                      <a:pt x="550" y="113"/>
                    </a:lnTo>
                    <a:lnTo>
                      <a:pt x="550" y="115"/>
                    </a:lnTo>
                    <a:close/>
                    <a:moveTo>
                      <a:pt x="487" y="158"/>
                    </a:moveTo>
                    <a:lnTo>
                      <a:pt x="489" y="158"/>
                    </a:lnTo>
                    <a:lnTo>
                      <a:pt x="490" y="158"/>
                    </a:lnTo>
                    <a:lnTo>
                      <a:pt x="490" y="157"/>
                    </a:lnTo>
                    <a:lnTo>
                      <a:pt x="489" y="155"/>
                    </a:lnTo>
                    <a:lnTo>
                      <a:pt x="487" y="155"/>
                    </a:lnTo>
                    <a:lnTo>
                      <a:pt x="486" y="154"/>
                    </a:lnTo>
                    <a:lnTo>
                      <a:pt x="484" y="154"/>
                    </a:lnTo>
                    <a:lnTo>
                      <a:pt x="482" y="153"/>
                    </a:lnTo>
                    <a:lnTo>
                      <a:pt x="483" y="155"/>
                    </a:lnTo>
                    <a:lnTo>
                      <a:pt x="483" y="157"/>
                    </a:lnTo>
                    <a:lnTo>
                      <a:pt x="482" y="156"/>
                    </a:lnTo>
                    <a:lnTo>
                      <a:pt x="480" y="156"/>
                    </a:lnTo>
                    <a:lnTo>
                      <a:pt x="480" y="157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5" y="161"/>
                    </a:lnTo>
                    <a:lnTo>
                      <a:pt x="484" y="158"/>
                    </a:lnTo>
                    <a:lnTo>
                      <a:pt x="483" y="157"/>
                    </a:lnTo>
                    <a:lnTo>
                      <a:pt x="485" y="157"/>
                    </a:lnTo>
                    <a:lnTo>
                      <a:pt x="487" y="158"/>
                    </a:lnTo>
                    <a:close/>
                    <a:moveTo>
                      <a:pt x="508" y="169"/>
                    </a:moveTo>
                    <a:lnTo>
                      <a:pt x="506" y="166"/>
                    </a:lnTo>
                    <a:lnTo>
                      <a:pt x="505" y="163"/>
                    </a:lnTo>
                    <a:lnTo>
                      <a:pt x="504" y="160"/>
                    </a:lnTo>
                    <a:lnTo>
                      <a:pt x="504" y="157"/>
                    </a:lnTo>
                    <a:lnTo>
                      <a:pt x="503" y="156"/>
                    </a:lnTo>
                    <a:lnTo>
                      <a:pt x="501" y="155"/>
                    </a:lnTo>
                    <a:lnTo>
                      <a:pt x="499" y="155"/>
                    </a:lnTo>
                    <a:lnTo>
                      <a:pt x="499" y="153"/>
                    </a:lnTo>
                    <a:lnTo>
                      <a:pt x="498" y="152"/>
                    </a:lnTo>
                    <a:lnTo>
                      <a:pt x="498" y="150"/>
                    </a:lnTo>
                    <a:lnTo>
                      <a:pt x="497" y="149"/>
                    </a:lnTo>
                    <a:lnTo>
                      <a:pt x="495" y="148"/>
                    </a:lnTo>
                    <a:lnTo>
                      <a:pt x="494" y="148"/>
                    </a:lnTo>
                    <a:lnTo>
                      <a:pt x="493" y="146"/>
                    </a:lnTo>
                    <a:lnTo>
                      <a:pt x="491" y="144"/>
                    </a:lnTo>
                    <a:lnTo>
                      <a:pt x="490" y="144"/>
                    </a:lnTo>
                    <a:lnTo>
                      <a:pt x="488" y="144"/>
                    </a:lnTo>
                    <a:lnTo>
                      <a:pt x="488" y="145"/>
                    </a:lnTo>
                    <a:lnTo>
                      <a:pt x="489" y="147"/>
                    </a:lnTo>
                    <a:lnTo>
                      <a:pt x="491" y="147"/>
                    </a:lnTo>
                    <a:lnTo>
                      <a:pt x="494" y="148"/>
                    </a:lnTo>
                    <a:lnTo>
                      <a:pt x="494" y="149"/>
                    </a:lnTo>
                    <a:lnTo>
                      <a:pt x="495" y="151"/>
                    </a:lnTo>
                    <a:lnTo>
                      <a:pt x="495" y="152"/>
                    </a:lnTo>
                    <a:lnTo>
                      <a:pt x="496" y="154"/>
                    </a:lnTo>
                    <a:lnTo>
                      <a:pt x="498" y="154"/>
                    </a:lnTo>
                    <a:lnTo>
                      <a:pt x="499" y="155"/>
                    </a:lnTo>
                    <a:lnTo>
                      <a:pt x="500" y="156"/>
                    </a:lnTo>
                    <a:lnTo>
                      <a:pt x="501" y="158"/>
                    </a:lnTo>
                    <a:lnTo>
                      <a:pt x="501" y="161"/>
                    </a:lnTo>
                    <a:lnTo>
                      <a:pt x="502" y="162"/>
                    </a:lnTo>
                    <a:lnTo>
                      <a:pt x="500" y="162"/>
                    </a:lnTo>
                    <a:lnTo>
                      <a:pt x="498" y="161"/>
                    </a:lnTo>
                    <a:lnTo>
                      <a:pt x="499" y="163"/>
                    </a:lnTo>
                    <a:lnTo>
                      <a:pt x="500" y="164"/>
                    </a:lnTo>
                    <a:lnTo>
                      <a:pt x="501" y="168"/>
                    </a:lnTo>
                    <a:lnTo>
                      <a:pt x="508" y="169"/>
                    </a:lnTo>
                    <a:close/>
                    <a:moveTo>
                      <a:pt x="469" y="171"/>
                    </a:moveTo>
                    <a:lnTo>
                      <a:pt x="467" y="171"/>
                    </a:lnTo>
                    <a:lnTo>
                      <a:pt x="466" y="170"/>
                    </a:lnTo>
                    <a:lnTo>
                      <a:pt x="464" y="167"/>
                    </a:lnTo>
                    <a:lnTo>
                      <a:pt x="466" y="168"/>
                    </a:lnTo>
                    <a:lnTo>
                      <a:pt x="468" y="168"/>
                    </a:lnTo>
                    <a:lnTo>
                      <a:pt x="467" y="166"/>
                    </a:lnTo>
                    <a:lnTo>
                      <a:pt x="467" y="165"/>
                    </a:lnTo>
                    <a:lnTo>
                      <a:pt x="465" y="164"/>
                    </a:lnTo>
                    <a:lnTo>
                      <a:pt x="463" y="164"/>
                    </a:lnTo>
                    <a:lnTo>
                      <a:pt x="464" y="165"/>
                    </a:lnTo>
                    <a:lnTo>
                      <a:pt x="464" y="167"/>
                    </a:lnTo>
                    <a:lnTo>
                      <a:pt x="463" y="167"/>
                    </a:lnTo>
                    <a:lnTo>
                      <a:pt x="461" y="166"/>
                    </a:lnTo>
                    <a:lnTo>
                      <a:pt x="461" y="168"/>
                    </a:lnTo>
                    <a:lnTo>
                      <a:pt x="462" y="169"/>
                    </a:lnTo>
                    <a:lnTo>
                      <a:pt x="460" y="169"/>
                    </a:lnTo>
                    <a:lnTo>
                      <a:pt x="458" y="168"/>
                    </a:lnTo>
                    <a:lnTo>
                      <a:pt x="458" y="170"/>
                    </a:lnTo>
                    <a:lnTo>
                      <a:pt x="460" y="172"/>
                    </a:lnTo>
                    <a:lnTo>
                      <a:pt x="462" y="172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2" y="169"/>
                    </a:lnTo>
                    <a:lnTo>
                      <a:pt x="464" y="170"/>
                    </a:lnTo>
                    <a:lnTo>
                      <a:pt x="466" y="170"/>
                    </a:lnTo>
                    <a:lnTo>
                      <a:pt x="466" y="172"/>
                    </a:lnTo>
                    <a:lnTo>
                      <a:pt x="467" y="173"/>
                    </a:lnTo>
                    <a:lnTo>
                      <a:pt x="468" y="174"/>
                    </a:lnTo>
                    <a:lnTo>
                      <a:pt x="470" y="174"/>
                    </a:lnTo>
                    <a:lnTo>
                      <a:pt x="470" y="173"/>
                    </a:lnTo>
                    <a:lnTo>
                      <a:pt x="469" y="171"/>
                    </a:lnTo>
                    <a:close/>
                    <a:moveTo>
                      <a:pt x="450" y="200"/>
                    </a:moveTo>
                    <a:lnTo>
                      <a:pt x="449" y="199"/>
                    </a:lnTo>
                    <a:lnTo>
                      <a:pt x="447" y="199"/>
                    </a:lnTo>
                    <a:lnTo>
                      <a:pt x="446" y="197"/>
                    </a:lnTo>
                    <a:lnTo>
                      <a:pt x="446" y="196"/>
                    </a:lnTo>
                    <a:lnTo>
                      <a:pt x="444" y="195"/>
                    </a:lnTo>
                    <a:lnTo>
                      <a:pt x="441" y="195"/>
                    </a:lnTo>
                    <a:lnTo>
                      <a:pt x="441" y="193"/>
                    </a:lnTo>
                    <a:lnTo>
                      <a:pt x="440" y="191"/>
                    </a:lnTo>
                    <a:lnTo>
                      <a:pt x="438" y="190"/>
                    </a:lnTo>
                    <a:lnTo>
                      <a:pt x="436" y="190"/>
                    </a:lnTo>
                    <a:lnTo>
                      <a:pt x="437" y="193"/>
                    </a:lnTo>
                    <a:lnTo>
                      <a:pt x="438" y="194"/>
                    </a:lnTo>
                    <a:lnTo>
                      <a:pt x="439" y="195"/>
                    </a:lnTo>
                    <a:lnTo>
                      <a:pt x="441" y="195"/>
                    </a:lnTo>
                    <a:lnTo>
                      <a:pt x="443" y="197"/>
                    </a:lnTo>
                    <a:lnTo>
                      <a:pt x="443" y="198"/>
                    </a:lnTo>
                    <a:lnTo>
                      <a:pt x="445" y="199"/>
                    </a:lnTo>
                    <a:lnTo>
                      <a:pt x="447" y="199"/>
                    </a:lnTo>
                    <a:lnTo>
                      <a:pt x="448" y="201"/>
                    </a:lnTo>
                    <a:lnTo>
                      <a:pt x="448" y="202"/>
                    </a:lnTo>
                    <a:lnTo>
                      <a:pt x="450" y="203"/>
                    </a:lnTo>
                    <a:lnTo>
                      <a:pt x="452" y="203"/>
                    </a:lnTo>
                    <a:lnTo>
                      <a:pt x="451" y="201"/>
                    </a:lnTo>
                    <a:lnTo>
                      <a:pt x="450" y="200"/>
                    </a:lnTo>
                    <a:close/>
                    <a:moveTo>
                      <a:pt x="404" y="242"/>
                    </a:moveTo>
                    <a:lnTo>
                      <a:pt x="404" y="241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399" y="238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399" y="241"/>
                    </a:lnTo>
                    <a:lnTo>
                      <a:pt x="397" y="241"/>
                    </a:lnTo>
                    <a:lnTo>
                      <a:pt x="398" y="242"/>
                    </a:lnTo>
                    <a:lnTo>
                      <a:pt x="398" y="245"/>
                    </a:lnTo>
                    <a:lnTo>
                      <a:pt x="399" y="246"/>
                    </a:lnTo>
                    <a:lnTo>
                      <a:pt x="400" y="248"/>
                    </a:lnTo>
                    <a:lnTo>
                      <a:pt x="400" y="250"/>
                    </a:lnTo>
                    <a:lnTo>
                      <a:pt x="401" y="251"/>
                    </a:lnTo>
                    <a:lnTo>
                      <a:pt x="403" y="252"/>
                    </a:lnTo>
                    <a:lnTo>
                      <a:pt x="405" y="252"/>
                    </a:lnTo>
                    <a:lnTo>
                      <a:pt x="404" y="250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2" y="246"/>
                    </a:lnTo>
                    <a:lnTo>
                      <a:pt x="401" y="244"/>
                    </a:lnTo>
                    <a:lnTo>
                      <a:pt x="401" y="242"/>
                    </a:lnTo>
                    <a:lnTo>
                      <a:pt x="402" y="242"/>
                    </a:lnTo>
                    <a:lnTo>
                      <a:pt x="404" y="242"/>
                    </a:lnTo>
                    <a:close/>
                    <a:moveTo>
                      <a:pt x="421" y="258"/>
                    </a:moveTo>
                    <a:lnTo>
                      <a:pt x="422" y="260"/>
                    </a:lnTo>
                    <a:lnTo>
                      <a:pt x="424" y="260"/>
                    </a:lnTo>
                    <a:lnTo>
                      <a:pt x="424" y="258"/>
                    </a:lnTo>
                    <a:lnTo>
                      <a:pt x="423" y="256"/>
                    </a:lnTo>
                    <a:lnTo>
                      <a:pt x="425" y="256"/>
                    </a:lnTo>
                    <a:lnTo>
                      <a:pt x="427" y="257"/>
                    </a:lnTo>
                    <a:lnTo>
                      <a:pt x="427" y="255"/>
                    </a:lnTo>
                    <a:lnTo>
                      <a:pt x="425" y="254"/>
                    </a:lnTo>
                    <a:lnTo>
                      <a:pt x="424" y="251"/>
                    </a:lnTo>
                    <a:lnTo>
                      <a:pt x="417" y="249"/>
                    </a:lnTo>
                    <a:lnTo>
                      <a:pt x="418" y="252"/>
                    </a:lnTo>
                    <a:lnTo>
                      <a:pt x="419" y="255"/>
                    </a:lnTo>
                    <a:lnTo>
                      <a:pt x="420" y="257"/>
                    </a:lnTo>
                    <a:lnTo>
                      <a:pt x="421" y="258"/>
                    </a:lnTo>
                    <a:lnTo>
                      <a:pt x="419" y="258"/>
                    </a:lnTo>
                    <a:lnTo>
                      <a:pt x="417" y="257"/>
                    </a:lnTo>
                    <a:lnTo>
                      <a:pt x="418" y="260"/>
                    </a:lnTo>
                    <a:lnTo>
                      <a:pt x="419" y="262"/>
                    </a:lnTo>
                    <a:lnTo>
                      <a:pt x="420" y="262"/>
                    </a:lnTo>
                    <a:lnTo>
                      <a:pt x="422" y="262"/>
                    </a:lnTo>
                    <a:lnTo>
                      <a:pt x="421" y="261"/>
                    </a:lnTo>
                    <a:lnTo>
                      <a:pt x="421" y="258"/>
                    </a:lnTo>
                    <a:close/>
                    <a:moveTo>
                      <a:pt x="382" y="262"/>
                    </a:moveTo>
                    <a:lnTo>
                      <a:pt x="384" y="262"/>
                    </a:lnTo>
                    <a:lnTo>
                      <a:pt x="386" y="263"/>
                    </a:lnTo>
                    <a:lnTo>
                      <a:pt x="386" y="264"/>
                    </a:lnTo>
                    <a:lnTo>
                      <a:pt x="387" y="266"/>
                    </a:lnTo>
                    <a:lnTo>
                      <a:pt x="389" y="266"/>
                    </a:lnTo>
                    <a:lnTo>
                      <a:pt x="390" y="267"/>
                    </a:lnTo>
                    <a:lnTo>
                      <a:pt x="391" y="268"/>
                    </a:lnTo>
                    <a:lnTo>
                      <a:pt x="393" y="270"/>
                    </a:lnTo>
                    <a:lnTo>
                      <a:pt x="394" y="270"/>
                    </a:lnTo>
                    <a:lnTo>
                      <a:pt x="396" y="271"/>
                    </a:lnTo>
                    <a:lnTo>
                      <a:pt x="396" y="269"/>
                    </a:lnTo>
                    <a:lnTo>
                      <a:pt x="395" y="268"/>
                    </a:lnTo>
                    <a:lnTo>
                      <a:pt x="393" y="267"/>
                    </a:lnTo>
                    <a:lnTo>
                      <a:pt x="390" y="267"/>
                    </a:lnTo>
                    <a:lnTo>
                      <a:pt x="390" y="265"/>
                    </a:lnTo>
                    <a:lnTo>
                      <a:pt x="389" y="264"/>
                    </a:lnTo>
                    <a:lnTo>
                      <a:pt x="387" y="263"/>
                    </a:lnTo>
                    <a:lnTo>
                      <a:pt x="386" y="263"/>
                    </a:lnTo>
                    <a:lnTo>
                      <a:pt x="385" y="261"/>
                    </a:lnTo>
                    <a:lnTo>
                      <a:pt x="384" y="260"/>
                    </a:lnTo>
                    <a:lnTo>
                      <a:pt x="384" y="257"/>
                    </a:lnTo>
                    <a:lnTo>
                      <a:pt x="383" y="256"/>
                    </a:lnTo>
                    <a:lnTo>
                      <a:pt x="381" y="255"/>
                    </a:lnTo>
                    <a:lnTo>
                      <a:pt x="379" y="255"/>
                    </a:lnTo>
                    <a:lnTo>
                      <a:pt x="381" y="258"/>
                    </a:lnTo>
                    <a:lnTo>
                      <a:pt x="382" y="261"/>
                    </a:lnTo>
                    <a:lnTo>
                      <a:pt x="382" y="262"/>
                    </a:lnTo>
                    <a:lnTo>
                      <a:pt x="380" y="262"/>
                    </a:lnTo>
                    <a:lnTo>
                      <a:pt x="379" y="261"/>
                    </a:lnTo>
                    <a:lnTo>
                      <a:pt x="379" y="263"/>
                    </a:lnTo>
                    <a:lnTo>
                      <a:pt x="380" y="264"/>
                    </a:lnTo>
                    <a:lnTo>
                      <a:pt x="382" y="265"/>
                    </a:lnTo>
                    <a:lnTo>
                      <a:pt x="383" y="265"/>
                    </a:lnTo>
                    <a:lnTo>
                      <a:pt x="383" y="264"/>
                    </a:lnTo>
                    <a:lnTo>
                      <a:pt x="382" y="262"/>
                    </a:lnTo>
                    <a:close/>
                    <a:moveTo>
                      <a:pt x="383" y="280"/>
                    </a:moveTo>
                    <a:lnTo>
                      <a:pt x="382" y="279"/>
                    </a:lnTo>
                    <a:lnTo>
                      <a:pt x="382" y="277"/>
                    </a:lnTo>
                    <a:lnTo>
                      <a:pt x="380" y="277"/>
                    </a:lnTo>
                    <a:lnTo>
                      <a:pt x="378" y="275"/>
                    </a:lnTo>
                    <a:lnTo>
                      <a:pt x="379" y="278"/>
                    </a:lnTo>
                    <a:lnTo>
                      <a:pt x="379" y="279"/>
                    </a:lnTo>
                    <a:lnTo>
                      <a:pt x="378" y="279"/>
                    </a:lnTo>
                    <a:lnTo>
                      <a:pt x="375" y="279"/>
                    </a:lnTo>
                    <a:lnTo>
                      <a:pt x="373" y="278"/>
                    </a:lnTo>
                    <a:lnTo>
                      <a:pt x="372" y="278"/>
                    </a:lnTo>
                    <a:lnTo>
                      <a:pt x="372" y="279"/>
                    </a:lnTo>
                    <a:lnTo>
                      <a:pt x="373" y="281"/>
                    </a:lnTo>
                    <a:lnTo>
                      <a:pt x="375" y="282"/>
                    </a:lnTo>
                    <a:lnTo>
                      <a:pt x="377" y="282"/>
                    </a:lnTo>
                    <a:lnTo>
                      <a:pt x="379" y="282"/>
                    </a:lnTo>
                    <a:lnTo>
                      <a:pt x="381" y="283"/>
                    </a:lnTo>
                    <a:lnTo>
                      <a:pt x="380" y="281"/>
                    </a:lnTo>
                    <a:lnTo>
                      <a:pt x="379" y="279"/>
                    </a:lnTo>
                    <a:lnTo>
                      <a:pt x="381" y="280"/>
                    </a:lnTo>
                    <a:lnTo>
                      <a:pt x="383" y="280"/>
                    </a:lnTo>
                    <a:close/>
                    <a:moveTo>
                      <a:pt x="370" y="298"/>
                    </a:moveTo>
                    <a:lnTo>
                      <a:pt x="370" y="297"/>
                    </a:lnTo>
                    <a:lnTo>
                      <a:pt x="369" y="295"/>
                    </a:lnTo>
                    <a:lnTo>
                      <a:pt x="368" y="291"/>
                    </a:lnTo>
                    <a:lnTo>
                      <a:pt x="365" y="285"/>
                    </a:lnTo>
                    <a:lnTo>
                      <a:pt x="367" y="285"/>
                    </a:lnTo>
                    <a:lnTo>
                      <a:pt x="369" y="286"/>
                    </a:lnTo>
                    <a:lnTo>
                      <a:pt x="369" y="287"/>
                    </a:lnTo>
                    <a:lnTo>
                      <a:pt x="370" y="289"/>
                    </a:lnTo>
                    <a:lnTo>
                      <a:pt x="370" y="290"/>
                    </a:lnTo>
                    <a:lnTo>
                      <a:pt x="371" y="292"/>
                    </a:lnTo>
                    <a:lnTo>
                      <a:pt x="373" y="292"/>
                    </a:lnTo>
                    <a:lnTo>
                      <a:pt x="375" y="294"/>
                    </a:lnTo>
                    <a:lnTo>
                      <a:pt x="373" y="290"/>
                    </a:lnTo>
                    <a:lnTo>
                      <a:pt x="373" y="288"/>
                    </a:lnTo>
                    <a:lnTo>
                      <a:pt x="372" y="287"/>
                    </a:lnTo>
                    <a:lnTo>
                      <a:pt x="370" y="286"/>
                    </a:lnTo>
                    <a:lnTo>
                      <a:pt x="369" y="286"/>
                    </a:lnTo>
                    <a:lnTo>
                      <a:pt x="368" y="284"/>
                    </a:lnTo>
                    <a:lnTo>
                      <a:pt x="367" y="283"/>
                    </a:lnTo>
                    <a:lnTo>
                      <a:pt x="365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5"/>
                    </a:lnTo>
                    <a:lnTo>
                      <a:pt x="363" y="285"/>
                    </a:lnTo>
                    <a:lnTo>
                      <a:pt x="362" y="284"/>
                    </a:lnTo>
                    <a:lnTo>
                      <a:pt x="362" y="286"/>
                    </a:lnTo>
                    <a:lnTo>
                      <a:pt x="363" y="287"/>
                    </a:lnTo>
                    <a:lnTo>
                      <a:pt x="364" y="290"/>
                    </a:lnTo>
                    <a:lnTo>
                      <a:pt x="365" y="292"/>
                    </a:lnTo>
                    <a:lnTo>
                      <a:pt x="366" y="295"/>
                    </a:lnTo>
                    <a:lnTo>
                      <a:pt x="366" y="296"/>
                    </a:lnTo>
                    <a:lnTo>
                      <a:pt x="367" y="298"/>
                    </a:lnTo>
                    <a:lnTo>
                      <a:pt x="369" y="298"/>
                    </a:lnTo>
                    <a:lnTo>
                      <a:pt x="370" y="298"/>
                    </a:lnTo>
                    <a:close/>
                    <a:moveTo>
                      <a:pt x="351" y="300"/>
                    </a:moveTo>
                    <a:lnTo>
                      <a:pt x="353" y="301"/>
                    </a:lnTo>
                    <a:lnTo>
                      <a:pt x="355" y="301"/>
                    </a:lnTo>
                    <a:lnTo>
                      <a:pt x="354" y="299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6" y="297"/>
                    </a:lnTo>
                    <a:lnTo>
                      <a:pt x="355" y="295"/>
                    </a:lnTo>
                    <a:lnTo>
                      <a:pt x="357" y="296"/>
                    </a:lnTo>
                    <a:lnTo>
                      <a:pt x="360" y="296"/>
                    </a:lnTo>
                    <a:lnTo>
                      <a:pt x="358" y="295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4"/>
                    </a:lnTo>
                    <a:lnTo>
                      <a:pt x="361" y="291"/>
                    </a:lnTo>
                    <a:lnTo>
                      <a:pt x="361" y="290"/>
                    </a:lnTo>
                    <a:lnTo>
                      <a:pt x="358" y="289"/>
                    </a:lnTo>
                    <a:lnTo>
                      <a:pt x="356" y="289"/>
                    </a:lnTo>
                    <a:lnTo>
                      <a:pt x="357" y="290"/>
                    </a:lnTo>
                    <a:lnTo>
                      <a:pt x="358" y="292"/>
                    </a:lnTo>
                    <a:lnTo>
                      <a:pt x="356" y="292"/>
                    </a:lnTo>
                    <a:lnTo>
                      <a:pt x="354" y="291"/>
                    </a:lnTo>
                    <a:lnTo>
                      <a:pt x="355" y="294"/>
                    </a:lnTo>
                    <a:lnTo>
                      <a:pt x="355" y="295"/>
                    </a:lnTo>
                    <a:lnTo>
                      <a:pt x="354" y="295"/>
                    </a:lnTo>
                    <a:lnTo>
                      <a:pt x="352" y="295"/>
                    </a:lnTo>
                    <a:lnTo>
                      <a:pt x="350" y="294"/>
                    </a:lnTo>
                    <a:lnTo>
                      <a:pt x="348" y="294"/>
                    </a:lnTo>
                    <a:lnTo>
                      <a:pt x="349" y="295"/>
                    </a:lnTo>
                    <a:lnTo>
                      <a:pt x="350" y="297"/>
                    </a:lnTo>
                    <a:lnTo>
                      <a:pt x="350" y="299"/>
                    </a:lnTo>
                    <a:lnTo>
                      <a:pt x="351" y="300"/>
                    </a:lnTo>
                    <a:close/>
                    <a:moveTo>
                      <a:pt x="349" y="327"/>
                    </a:moveTo>
                    <a:lnTo>
                      <a:pt x="349" y="324"/>
                    </a:lnTo>
                    <a:lnTo>
                      <a:pt x="348" y="323"/>
                    </a:lnTo>
                    <a:lnTo>
                      <a:pt x="346" y="322"/>
                    </a:lnTo>
                    <a:lnTo>
                      <a:pt x="344" y="322"/>
                    </a:lnTo>
                    <a:lnTo>
                      <a:pt x="343" y="322"/>
                    </a:lnTo>
                    <a:lnTo>
                      <a:pt x="340" y="321"/>
                    </a:lnTo>
                    <a:lnTo>
                      <a:pt x="339" y="320"/>
                    </a:lnTo>
                    <a:lnTo>
                      <a:pt x="338" y="318"/>
                    </a:lnTo>
                    <a:lnTo>
                      <a:pt x="337" y="318"/>
                    </a:lnTo>
                    <a:lnTo>
                      <a:pt x="335" y="318"/>
                    </a:lnTo>
                    <a:lnTo>
                      <a:pt x="336" y="319"/>
                    </a:lnTo>
                    <a:lnTo>
                      <a:pt x="336" y="321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41" y="324"/>
                    </a:lnTo>
                    <a:lnTo>
                      <a:pt x="343" y="327"/>
                    </a:lnTo>
                    <a:lnTo>
                      <a:pt x="343" y="329"/>
                    </a:lnTo>
                    <a:lnTo>
                      <a:pt x="345" y="329"/>
                    </a:lnTo>
                    <a:lnTo>
                      <a:pt x="347" y="329"/>
                    </a:lnTo>
                    <a:lnTo>
                      <a:pt x="350" y="330"/>
                    </a:lnTo>
                    <a:lnTo>
                      <a:pt x="349" y="327"/>
                    </a:lnTo>
                    <a:close/>
                    <a:moveTo>
                      <a:pt x="325" y="372"/>
                    </a:moveTo>
                    <a:lnTo>
                      <a:pt x="323" y="372"/>
                    </a:lnTo>
                    <a:lnTo>
                      <a:pt x="322" y="371"/>
                    </a:lnTo>
                    <a:lnTo>
                      <a:pt x="320" y="371"/>
                    </a:lnTo>
                    <a:lnTo>
                      <a:pt x="318" y="371"/>
                    </a:lnTo>
                    <a:lnTo>
                      <a:pt x="319" y="372"/>
                    </a:lnTo>
                    <a:lnTo>
                      <a:pt x="319" y="374"/>
                    </a:lnTo>
                    <a:lnTo>
                      <a:pt x="321" y="374"/>
                    </a:lnTo>
                    <a:lnTo>
                      <a:pt x="323" y="375"/>
                    </a:lnTo>
                    <a:lnTo>
                      <a:pt x="324" y="377"/>
                    </a:lnTo>
                    <a:lnTo>
                      <a:pt x="324" y="379"/>
                    </a:lnTo>
                    <a:lnTo>
                      <a:pt x="327" y="379"/>
                    </a:lnTo>
                    <a:lnTo>
                      <a:pt x="329" y="379"/>
                    </a:lnTo>
                    <a:lnTo>
                      <a:pt x="328" y="378"/>
                    </a:lnTo>
                    <a:lnTo>
                      <a:pt x="327" y="375"/>
                    </a:lnTo>
                    <a:lnTo>
                      <a:pt x="327" y="374"/>
                    </a:lnTo>
                    <a:lnTo>
                      <a:pt x="325" y="372"/>
                    </a:lnTo>
                    <a:close/>
                    <a:moveTo>
                      <a:pt x="279" y="411"/>
                    </a:moveTo>
                    <a:lnTo>
                      <a:pt x="277" y="411"/>
                    </a:lnTo>
                    <a:lnTo>
                      <a:pt x="274" y="411"/>
                    </a:lnTo>
                    <a:lnTo>
                      <a:pt x="275" y="412"/>
                    </a:lnTo>
                    <a:lnTo>
                      <a:pt x="277" y="414"/>
                    </a:lnTo>
                    <a:lnTo>
                      <a:pt x="274" y="414"/>
                    </a:lnTo>
                    <a:lnTo>
                      <a:pt x="272" y="413"/>
                    </a:lnTo>
                    <a:lnTo>
                      <a:pt x="273" y="415"/>
                    </a:lnTo>
                    <a:lnTo>
                      <a:pt x="274" y="416"/>
                    </a:lnTo>
                    <a:lnTo>
                      <a:pt x="277" y="417"/>
                    </a:lnTo>
                    <a:lnTo>
                      <a:pt x="278" y="417"/>
                    </a:lnTo>
                    <a:lnTo>
                      <a:pt x="280" y="417"/>
                    </a:lnTo>
                    <a:lnTo>
                      <a:pt x="282" y="418"/>
                    </a:lnTo>
                    <a:lnTo>
                      <a:pt x="281" y="416"/>
                    </a:lnTo>
                    <a:lnTo>
                      <a:pt x="280" y="415"/>
                    </a:lnTo>
                    <a:lnTo>
                      <a:pt x="280" y="413"/>
                    </a:lnTo>
                    <a:lnTo>
                      <a:pt x="279" y="411"/>
                    </a:lnTo>
                    <a:close/>
                    <a:moveTo>
                      <a:pt x="262" y="425"/>
                    </a:moveTo>
                    <a:lnTo>
                      <a:pt x="263" y="428"/>
                    </a:lnTo>
                    <a:lnTo>
                      <a:pt x="263" y="429"/>
                    </a:lnTo>
                    <a:lnTo>
                      <a:pt x="264" y="431"/>
                    </a:lnTo>
                    <a:lnTo>
                      <a:pt x="265" y="432"/>
                    </a:lnTo>
                    <a:lnTo>
                      <a:pt x="267" y="433"/>
                    </a:lnTo>
                    <a:lnTo>
                      <a:pt x="268" y="433"/>
                    </a:lnTo>
                    <a:lnTo>
                      <a:pt x="268" y="432"/>
                    </a:lnTo>
                    <a:lnTo>
                      <a:pt x="267" y="430"/>
                    </a:lnTo>
                    <a:lnTo>
                      <a:pt x="266" y="429"/>
                    </a:lnTo>
                    <a:lnTo>
                      <a:pt x="265" y="427"/>
                    </a:lnTo>
                    <a:lnTo>
                      <a:pt x="269" y="428"/>
                    </a:lnTo>
                    <a:lnTo>
                      <a:pt x="268" y="425"/>
                    </a:lnTo>
                    <a:lnTo>
                      <a:pt x="268" y="424"/>
                    </a:lnTo>
                    <a:lnTo>
                      <a:pt x="266" y="423"/>
                    </a:lnTo>
                    <a:lnTo>
                      <a:pt x="264" y="423"/>
                    </a:lnTo>
                    <a:lnTo>
                      <a:pt x="263" y="421"/>
                    </a:lnTo>
                    <a:lnTo>
                      <a:pt x="263" y="420"/>
                    </a:lnTo>
                    <a:lnTo>
                      <a:pt x="262" y="418"/>
                    </a:lnTo>
                    <a:lnTo>
                      <a:pt x="261" y="417"/>
                    </a:lnTo>
                    <a:lnTo>
                      <a:pt x="263" y="417"/>
                    </a:lnTo>
                    <a:lnTo>
                      <a:pt x="265" y="417"/>
                    </a:lnTo>
                    <a:lnTo>
                      <a:pt x="264" y="416"/>
                    </a:lnTo>
                    <a:lnTo>
                      <a:pt x="263" y="414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7" y="416"/>
                    </a:lnTo>
                    <a:lnTo>
                      <a:pt x="268" y="418"/>
                    </a:lnTo>
                    <a:lnTo>
                      <a:pt x="270" y="418"/>
                    </a:lnTo>
                    <a:lnTo>
                      <a:pt x="272" y="419"/>
                    </a:lnTo>
                    <a:lnTo>
                      <a:pt x="269" y="413"/>
                    </a:lnTo>
                    <a:lnTo>
                      <a:pt x="268" y="411"/>
                    </a:lnTo>
                    <a:lnTo>
                      <a:pt x="267" y="409"/>
                    </a:lnTo>
                    <a:lnTo>
                      <a:pt x="266" y="408"/>
                    </a:lnTo>
                    <a:lnTo>
                      <a:pt x="264" y="408"/>
                    </a:lnTo>
                    <a:lnTo>
                      <a:pt x="265" y="409"/>
                    </a:lnTo>
                    <a:lnTo>
                      <a:pt x="265" y="412"/>
                    </a:lnTo>
                    <a:lnTo>
                      <a:pt x="264" y="412"/>
                    </a:lnTo>
                    <a:lnTo>
                      <a:pt x="262" y="411"/>
                    </a:lnTo>
                    <a:lnTo>
                      <a:pt x="263" y="413"/>
                    </a:lnTo>
                    <a:lnTo>
                      <a:pt x="263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5"/>
                    </a:lnTo>
                    <a:lnTo>
                      <a:pt x="261" y="417"/>
                    </a:lnTo>
                    <a:lnTo>
                      <a:pt x="258" y="416"/>
                    </a:lnTo>
                    <a:lnTo>
                      <a:pt x="257" y="416"/>
                    </a:lnTo>
                    <a:lnTo>
                      <a:pt x="257" y="418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5" y="419"/>
                    </a:lnTo>
                    <a:lnTo>
                      <a:pt x="255" y="420"/>
                    </a:lnTo>
                    <a:lnTo>
                      <a:pt x="256" y="422"/>
                    </a:lnTo>
                    <a:lnTo>
                      <a:pt x="258" y="422"/>
                    </a:lnTo>
                    <a:lnTo>
                      <a:pt x="260" y="422"/>
                    </a:lnTo>
                    <a:lnTo>
                      <a:pt x="262" y="422"/>
                    </a:lnTo>
                    <a:lnTo>
                      <a:pt x="264" y="423"/>
                    </a:lnTo>
                    <a:lnTo>
                      <a:pt x="265" y="424"/>
                    </a:lnTo>
                    <a:lnTo>
                      <a:pt x="265" y="427"/>
                    </a:lnTo>
                    <a:lnTo>
                      <a:pt x="264" y="427"/>
                    </a:lnTo>
                    <a:lnTo>
                      <a:pt x="262" y="425"/>
                    </a:lnTo>
                    <a:close/>
                    <a:moveTo>
                      <a:pt x="231" y="447"/>
                    </a:moveTo>
                    <a:lnTo>
                      <a:pt x="230" y="446"/>
                    </a:lnTo>
                    <a:lnTo>
                      <a:pt x="229" y="444"/>
                    </a:lnTo>
                    <a:lnTo>
                      <a:pt x="229" y="442"/>
                    </a:lnTo>
                    <a:lnTo>
                      <a:pt x="228" y="440"/>
                    </a:lnTo>
                    <a:lnTo>
                      <a:pt x="225" y="440"/>
                    </a:lnTo>
                    <a:lnTo>
                      <a:pt x="223" y="440"/>
                    </a:lnTo>
                    <a:lnTo>
                      <a:pt x="224" y="441"/>
                    </a:lnTo>
                    <a:lnTo>
                      <a:pt x="225" y="444"/>
                    </a:lnTo>
                    <a:lnTo>
                      <a:pt x="227" y="445"/>
                    </a:lnTo>
                    <a:lnTo>
                      <a:pt x="227" y="447"/>
                    </a:lnTo>
                    <a:lnTo>
                      <a:pt x="225" y="447"/>
                    </a:lnTo>
                    <a:lnTo>
                      <a:pt x="223" y="446"/>
                    </a:lnTo>
                    <a:lnTo>
                      <a:pt x="223" y="448"/>
                    </a:lnTo>
                    <a:lnTo>
                      <a:pt x="224" y="449"/>
                    </a:lnTo>
                    <a:lnTo>
                      <a:pt x="227" y="450"/>
                    </a:lnTo>
                    <a:lnTo>
                      <a:pt x="229" y="450"/>
                    </a:lnTo>
                    <a:lnTo>
                      <a:pt x="229" y="449"/>
                    </a:lnTo>
                    <a:lnTo>
                      <a:pt x="228" y="448"/>
                    </a:lnTo>
                    <a:lnTo>
                      <a:pt x="228" y="447"/>
                    </a:lnTo>
                    <a:lnTo>
                      <a:pt x="227" y="447"/>
                    </a:lnTo>
                    <a:lnTo>
                      <a:pt x="229" y="447"/>
                    </a:lnTo>
                    <a:lnTo>
                      <a:pt x="231" y="447"/>
                    </a:lnTo>
                    <a:lnTo>
                      <a:pt x="232" y="449"/>
                    </a:lnTo>
                    <a:lnTo>
                      <a:pt x="232" y="451"/>
                    </a:lnTo>
                    <a:lnTo>
                      <a:pt x="234" y="451"/>
                    </a:lnTo>
                    <a:lnTo>
                      <a:pt x="236" y="451"/>
                    </a:lnTo>
                    <a:lnTo>
                      <a:pt x="235" y="450"/>
                    </a:lnTo>
                    <a:lnTo>
                      <a:pt x="234" y="448"/>
                    </a:lnTo>
                    <a:lnTo>
                      <a:pt x="233" y="448"/>
                    </a:lnTo>
                    <a:lnTo>
                      <a:pt x="231" y="447"/>
                    </a:lnTo>
                    <a:close/>
                    <a:moveTo>
                      <a:pt x="232" y="471"/>
                    </a:moveTo>
                    <a:lnTo>
                      <a:pt x="230" y="471"/>
                    </a:lnTo>
                    <a:lnTo>
                      <a:pt x="229" y="470"/>
                    </a:lnTo>
                    <a:lnTo>
                      <a:pt x="228" y="469"/>
                    </a:lnTo>
                    <a:lnTo>
                      <a:pt x="227" y="467"/>
                    </a:lnTo>
                    <a:lnTo>
                      <a:pt x="224" y="467"/>
                    </a:lnTo>
                    <a:lnTo>
                      <a:pt x="223" y="467"/>
                    </a:lnTo>
                    <a:lnTo>
                      <a:pt x="222" y="465"/>
                    </a:lnTo>
                    <a:lnTo>
                      <a:pt x="221" y="464"/>
                    </a:lnTo>
                    <a:lnTo>
                      <a:pt x="219" y="464"/>
                    </a:lnTo>
                    <a:lnTo>
                      <a:pt x="217" y="463"/>
                    </a:lnTo>
                    <a:lnTo>
                      <a:pt x="218" y="465"/>
                    </a:lnTo>
                    <a:lnTo>
                      <a:pt x="219" y="466"/>
                    </a:lnTo>
                    <a:lnTo>
                      <a:pt x="221" y="467"/>
                    </a:lnTo>
                    <a:lnTo>
                      <a:pt x="223" y="467"/>
                    </a:lnTo>
                    <a:lnTo>
                      <a:pt x="223" y="468"/>
                    </a:lnTo>
                    <a:lnTo>
                      <a:pt x="224" y="470"/>
                    </a:lnTo>
                    <a:lnTo>
                      <a:pt x="227" y="470"/>
                    </a:lnTo>
                    <a:lnTo>
                      <a:pt x="229" y="470"/>
                    </a:lnTo>
                    <a:lnTo>
                      <a:pt x="229" y="472"/>
                    </a:lnTo>
                    <a:lnTo>
                      <a:pt x="230" y="474"/>
                    </a:lnTo>
                    <a:lnTo>
                      <a:pt x="232" y="474"/>
                    </a:lnTo>
                    <a:lnTo>
                      <a:pt x="234" y="474"/>
                    </a:lnTo>
                    <a:lnTo>
                      <a:pt x="233" y="473"/>
                    </a:lnTo>
                    <a:lnTo>
                      <a:pt x="232" y="471"/>
                    </a:lnTo>
                    <a:close/>
                    <a:moveTo>
                      <a:pt x="186" y="518"/>
                    </a:moveTo>
                    <a:lnTo>
                      <a:pt x="184" y="517"/>
                    </a:lnTo>
                    <a:lnTo>
                      <a:pt x="182" y="517"/>
                    </a:lnTo>
                    <a:lnTo>
                      <a:pt x="183" y="518"/>
                    </a:lnTo>
                    <a:lnTo>
                      <a:pt x="184" y="520"/>
                    </a:lnTo>
                    <a:lnTo>
                      <a:pt x="185" y="520"/>
                    </a:lnTo>
                    <a:lnTo>
                      <a:pt x="187" y="521"/>
                    </a:lnTo>
                    <a:lnTo>
                      <a:pt x="188" y="522"/>
                    </a:lnTo>
                    <a:lnTo>
                      <a:pt x="189" y="524"/>
                    </a:lnTo>
                    <a:lnTo>
                      <a:pt x="189" y="525"/>
                    </a:lnTo>
                    <a:lnTo>
                      <a:pt x="190" y="528"/>
                    </a:lnTo>
                    <a:lnTo>
                      <a:pt x="192" y="528"/>
                    </a:lnTo>
                    <a:lnTo>
                      <a:pt x="195" y="528"/>
                    </a:lnTo>
                    <a:lnTo>
                      <a:pt x="192" y="524"/>
                    </a:lnTo>
                    <a:lnTo>
                      <a:pt x="191" y="523"/>
                    </a:lnTo>
                    <a:lnTo>
                      <a:pt x="191" y="521"/>
                    </a:lnTo>
                    <a:lnTo>
                      <a:pt x="192" y="521"/>
                    </a:lnTo>
                    <a:lnTo>
                      <a:pt x="195" y="522"/>
                    </a:lnTo>
                    <a:lnTo>
                      <a:pt x="194" y="520"/>
                    </a:lnTo>
                    <a:lnTo>
                      <a:pt x="194" y="519"/>
                    </a:lnTo>
                    <a:lnTo>
                      <a:pt x="191" y="518"/>
                    </a:lnTo>
                    <a:lnTo>
                      <a:pt x="189" y="518"/>
                    </a:lnTo>
                    <a:lnTo>
                      <a:pt x="190" y="520"/>
                    </a:lnTo>
                    <a:lnTo>
                      <a:pt x="191" y="521"/>
                    </a:lnTo>
                    <a:lnTo>
                      <a:pt x="189" y="521"/>
                    </a:lnTo>
                    <a:lnTo>
                      <a:pt x="187" y="521"/>
                    </a:lnTo>
                    <a:lnTo>
                      <a:pt x="186" y="519"/>
                    </a:lnTo>
                    <a:lnTo>
                      <a:pt x="186" y="518"/>
                    </a:lnTo>
                    <a:close/>
                    <a:moveTo>
                      <a:pt x="134" y="573"/>
                    </a:moveTo>
                    <a:lnTo>
                      <a:pt x="136" y="573"/>
                    </a:lnTo>
                    <a:lnTo>
                      <a:pt x="137" y="573"/>
                    </a:lnTo>
                    <a:lnTo>
                      <a:pt x="137" y="571"/>
                    </a:lnTo>
                    <a:lnTo>
                      <a:pt x="136" y="570"/>
                    </a:lnTo>
                    <a:lnTo>
                      <a:pt x="134" y="570"/>
                    </a:lnTo>
                    <a:lnTo>
                      <a:pt x="132" y="570"/>
                    </a:lnTo>
                    <a:lnTo>
                      <a:pt x="130" y="569"/>
                    </a:lnTo>
                    <a:lnTo>
                      <a:pt x="129" y="569"/>
                    </a:lnTo>
                    <a:lnTo>
                      <a:pt x="129" y="571"/>
                    </a:lnTo>
                    <a:lnTo>
                      <a:pt x="130" y="572"/>
                    </a:lnTo>
                    <a:lnTo>
                      <a:pt x="128" y="572"/>
                    </a:lnTo>
                    <a:lnTo>
                      <a:pt x="127" y="572"/>
                    </a:lnTo>
                    <a:lnTo>
                      <a:pt x="127" y="573"/>
                    </a:lnTo>
                    <a:lnTo>
                      <a:pt x="128" y="575"/>
                    </a:lnTo>
                    <a:lnTo>
                      <a:pt x="130" y="575"/>
                    </a:lnTo>
                    <a:lnTo>
                      <a:pt x="132" y="575"/>
                    </a:lnTo>
                    <a:lnTo>
                      <a:pt x="131" y="574"/>
                    </a:lnTo>
                    <a:lnTo>
                      <a:pt x="130" y="572"/>
                    </a:lnTo>
                    <a:lnTo>
                      <a:pt x="132" y="572"/>
                    </a:lnTo>
                    <a:lnTo>
                      <a:pt x="134" y="573"/>
                    </a:lnTo>
                    <a:close/>
                    <a:moveTo>
                      <a:pt x="177" y="587"/>
                    </a:moveTo>
                    <a:lnTo>
                      <a:pt x="179" y="587"/>
                    </a:lnTo>
                    <a:lnTo>
                      <a:pt x="181" y="588"/>
                    </a:lnTo>
                    <a:lnTo>
                      <a:pt x="180" y="586"/>
                    </a:lnTo>
                    <a:lnTo>
                      <a:pt x="179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2" y="584"/>
                    </a:lnTo>
                    <a:lnTo>
                      <a:pt x="181" y="582"/>
                    </a:lnTo>
                    <a:lnTo>
                      <a:pt x="179" y="582"/>
                    </a:lnTo>
                    <a:lnTo>
                      <a:pt x="177" y="582"/>
                    </a:lnTo>
                    <a:lnTo>
                      <a:pt x="178" y="583"/>
                    </a:lnTo>
                    <a:lnTo>
                      <a:pt x="179" y="585"/>
                    </a:lnTo>
                    <a:lnTo>
                      <a:pt x="177" y="584"/>
                    </a:lnTo>
                    <a:lnTo>
                      <a:pt x="174" y="584"/>
                    </a:lnTo>
                    <a:lnTo>
                      <a:pt x="173" y="584"/>
                    </a:lnTo>
                    <a:lnTo>
                      <a:pt x="171" y="584"/>
                    </a:lnTo>
                    <a:lnTo>
                      <a:pt x="170" y="582"/>
                    </a:lnTo>
                    <a:lnTo>
                      <a:pt x="169" y="581"/>
                    </a:lnTo>
                    <a:lnTo>
                      <a:pt x="169" y="579"/>
                    </a:lnTo>
                    <a:lnTo>
                      <a:pt x="168" y="578"/>
                    </a:lnTo>
                    <a:lnTo>
                      <a:pt x="166" y="576"/>
                    </a:lnTo>
                    <a:lnTo>
                      <a:pt x="164" y="576"/>
                    </a:lnTo>
                    <a:lnTo>
                      <a:pt x="165" y="579"/>
                    </a:lnTo>
                    <a:lnTo>
                      <a:pt x="166" y="580"/>
                    </a:lnTo>
                    <a:lnTo>
                      <a:pt x="166" y="582"/>
                    </a:lnTo>
                    <a:lnTo>
                      <a:pt x="167" y="583"/>
                    </a:lnTo>
                    <a:lnTo>
                      <a:pt x="169" y="583"/>
                    </a:lnTo>
                    <a:lnTo>
                      <a:pt x="171" y="584"/>
                    </a:lnTo>
                    <a:lnTo>
                      <a:pt x="172" y="585"/>
                    </a:lnTo>
                    <a:lnTo>
                      <a:pt x="172" y="587"/>
                    </a:lnTo>
                    <a:lnTo>
                      <a:pt x="177" y="587"/>
                    </a:lnTo>
                    <a:close/>
                    <a:moveTo>
                      <a:pt x="104" y="673"/>
                    </a:moveTo>
                    <a:lnTo>
                      <a:pt x="103" y="671"/>
                    </a:lnTo>
                    <a:lnTo>
                      <a:pt x="102" y="670"/>
                    </a:lnTo>
                    <a:lnTo>
                      <a:pt x="100" y="670"/>
                    </a:lnTo>
                    <a:lnTo>
                      <a:pt x="98" y="669"/>
                    </a:lnTo>
                    <a:lnTo>
                      <a:pt x="98" y="668"/>
                    </a:lnTo>
                    <a:lnTo>
                      <a:pt x="97" y="667"/>
                    </a:lnTo>
                    <a:lnTo>
                      <a:pt x="95" y="666"/>
                    </a:lnTo>
                    <a:lnTo>
                      <a:pt x="92" y="666"/>
                    </a:lnTo>
                    <a:lnTo>
                      <a:pt x="91" y="665"/>
                    </a:lnTo>
                    <a:lnTo>
                      <a:pt x="91" y="663"/>
                    </a:lnTo>
                    <a:lnTo>
                      <a:pt x="92" y="663"/>
                    </a:lnTo>
                    <a:lnTo>
                      <a:pt x="95" y="664"/>
                    </a:lnTo>
                    <a:lnTo>
                      <a:pt x="94" y="662"/>
                    </a:lnTo>
                    <a:lnTo>
                      <a:pt x="92" y="661"/>
                    </a:lnTo>
                    <a:lnTo>
                      <a:pt x="91" y="659"/>
                    </a:lnTo>
                    <a:lnTo>
                      <a:pt x="89" y="659"/>
                    </a:lnTo>
                    <a:lnTo>
                      <a:pt x="90" y="662"/>
                    </a:lnTo>
                    <a:lnTo>
                      <a:pt x="91" y="663"/>
                    </a:lnTo>
                    <a:lnTo>
                      <a:pt x="89" y="663"/>
                    </a:lnTo>
                    <a:lnTo>
                      <a:pt x="87" y="663"/>
                    </a:lnTo>
                    <a:lnTo>
                      <a:pt x="88" y="664"/>
                    </a:lnTo>
                    <a:lnTo>
                      <a:pt x="89" y="666"/>
                    </a:lnTo>
                    <a:lnTo>
                      <a:pt x="90" y="666"/>
                    </a:lnTo>
                    <a:lnTo>
                      <a:pt x="92" y="666"/>
                    </a:lnTo>
                    <a:lnTo>
                      <a:pt x="94" y="668"/>
                    </a:lnTo>
                    <a:lnTo>
                      <a:pt x="95" y="669"/>
                    </a:lnTo>
                    <a:lnTo>
                      <a:pt x="96" y="671"/>
                    </a:lnTo>
                    <a:lnTo>
                      <a:pt x="97" y="672"/>
                    </a:lnTo>
                    <a:lnTo>
                      <a:pt x="98" y="672"/>
                    </a:lnTo>
                    <a:lnTo>
                      <a:pt x="100" y="672"/>
                    </a:lnTo>
                    <a:lnTo>
                      <a:pt x="101" y="674"/>
                    </a:lnTo>
                    <a:lnTo>
                      <a:pt x="102" y="675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4" y="673"/>
                    </a:lnTo>
                    <a:close/>
                    <a:moveTo>
                      <a:pt x="92" y="689"/>
                    </a:moveTo>
                    <a:lnTo>
                      <a:pt x="91" y="688"/>
                    </a:lnTo>
                    <a:lnTo>
                      <a:pt x="90" y="686"/>
                    </a:lnTo>
                    <a:lnTo>
                      <a:pt x="88" y="686"/>
                    </a:lnTo>
                    <a:lnTo>
                      <a:pt x="86" y="686"/>
                    </a:lnTo>
                    <a:lnTo>
                      <a:pt x="83" y="686"/>
                    </a:lnTo>
                    <a:lnTo>
                      <a:pt x="81" y="683"/>
                    </a:lnTo>
                    <a:lnTo>
                      <a:pt x="83" y="683"/>
                    </a:lnTo>
                    <a:lnTo>
                      <a:pt x="85" y="683"/>
                    </a:lnTo>
                    <a:lnTo>
                      <a:pt x="84" y="682"/>
                    </a:lnTo>
                    <a:lnTo>
                      <a:pt x="83" y="680"/>
                    </a:lnTo>
                    <a:lnTo>
                      <a:pt x="81" y="680"/>
                    </a:lnTo>
                    <a:lnTo>
                      <a:pt x="79" y="680"/>
                    </a:lnTo>
                    <a:lnTo>
                      <a:pt x="80" y="681"/>
                    </a:lnTo>
                    <a:lnTo>
                      <a:pt x="81" y="683"/>
                    </a:lnTo>
                    <a:lnTo>
                      <a:pt x="79" y="683"/>
                    </a:lnTo>
                    <a:lnTo>
                      <a:pt x="77" y="683"/>
                    </a:lnTo>
                    <a:lnTo>
                      <a:pt x="78" y="684"/>
                    </a:lnTo>
                    <a:lnTo>
                      <a:pt x="79" y="685"/>
                    </a:lnTo>
                    <a:lnTo>
                      <a:pt x="81" y="686"/>
                    </a:lnTo>
                    <a:lnTo>
                      <a:pt x="83" y="686"/>
                    </a:lnTo>
                    <a:lnTo>
                      <a:pt x="84" y="687"/>
                    </a:lnTo>
                    <a:lnTo>
                      <a:pt x="84" y="689"/>
                    </a:lnTo>
                    <a:lnTo>
                      <a:pt x="85" y="690"/>
                    </a:lnTo>
                    <a:lnTo>
                      <a:pt x="86" y="692"/>
                    </a:lnTo>
                    <a:lnTo>
                      <a:pt x="88" y="692"/>
                    </a:lnTo>
                    <a:lnTo>
                      <a:pt x="90" y="692"/>
                    </a:lnTo>
                    <a:lnTo>
                      <a:pt x="89" y="691"/>
                    </a:lnTo>
                    <a:lnTo>
                      <a:pt x="88" y="689"/>
                    </a:lnTo>
                    <a:lnTo>
                      <a:pt x="90" y="689"/>
                    </a:lnTo>
                    <a:lnTo>
                      <a:pt x="92" y="689"/>
                    </a:lnTo>
                    <a:close/>
                    <a:moveTo>
                      <a:pt x="61" y="722"/>
                    </a:moveTo>
                    <a:lnTo>
                      <a:pt x="62" y="724"/>
                    </a:lnTo>
                    <a:lnTo>
                      <a:pt x="63" y="725"/>
                    </a:lnTo>
                    <a:lnTo>
                      <a:pt x="65" y="725"/>
                    </a:lnTo>
                    <a:lnTo>
                      <a:pt x="67" y="725"/>
                    </a:lnTo>
                    <a:lnTo>
                      <a:pt x="66" y="724"/>
                    </a:lnTo>
                    <a:lnTo>
                      <a:pt x="65" y="722"/>
                    </a:lnTo>
                    <a:lnTo>
                      <a:pt x="63" y="722"/>
                    </a:lnTo>
                    <a:lnTo>
                      <a:pt x="61" y="722"/>
                    </a:lnTo>
                    <a:lnTo>
                      <a:pt x="59" y="721"/>
                    </a:lnTo>
                    <a:lnTo>
                      <a:pt x="59" y="719"/>
                    </a:lnTo>
                    <a:lnTo>
                      <a:pt x="57" y="719"/>
                    </a:lnTo>
                    <a:lnTo>
                      <a:pt x="55" y="719"/>
                    </a:lnTo>
                    <a:lnTo>
                      <a:pt x="56" y="721"/>
                    </a:lnTo>
                    <a:lnTo>
                      <a:pt x="57" y="722"/>
                    </a:lnTo>
                    <a:lnTo>
                      <a:pt x="55" y="722"/>
                    </a:lnTo>
                    <a:lnTo>
                      <a:pt x="53" y="722"/>
                    </a:lnTo>
                    <a:lnTo>
                      <a:pt x="54" y="723"/>
                    </a:lnTo>
                    <a:lnTo>
                      <a:pt x="55" y="725"/>
                    </a:lnTo>
                    <a:lnTo>
                      <a:pt x="57" y="725"/>
                    </a:lnTo>
                    <a:lnTo>
                      <a:pt x="58" y="725"/>
                    </a:lnTo>
                    <a:lnTo>
                      <a:pt x="58" y="723"/>
                    </a:lnTo>
                    <a:lnTo>
                      <a:pt x="57" y="722"/>
                    </a:lnTo>
                    <a:lnTo>
                      <a:pt x="59" y="722"/>
                    </a:lnTo>
                    <a:lnTo>
                      <a:pt x="61" y="722"/>
                    </a:lnTo>
                    <a:close/>
                    <a:moveTo>
                      <a:pt x="85" y="739"/>
                    </a:moveTo>
                    <a:lnTo>
                      <a:pt x="84" y="736"/>
                    </a:lnTo>
                    <a:lnTo>
                      <a:pt x="83" y="734"/>
                    </a:lnTo>
                    <a:lnTo>
                      <a:pt x="82" y="733"/>
                    </a:lnTo>
                    <a:lnTo>
                      <a:pt x="80" y="733"/>
                    </a:lnTo>
                    <a:lnTo>
                      <a:pt x="78" y="733"/>
                    </a:lnTo>
                    <a:lnTo>
                      <a:pt x="75" y="732"/>
                    </a:lnTo>
                    <a:lnTo>
                      <a:pt x="74" y="732"/>
                    </a:lnTo>
                    <a:lnTo>
                      <a:pt x="74" y="734"/>
                    </a:lnTo>
                    <a:lnTo>
                      <a:pt x="75" y="735"/>
                    </a:lnTo>
                    <a:lnTo>
                      <a:pt x="78" y="738"/>
                    </a:lnTo>
                    <a:lnTo>
                      <a:pt x="79" y="740"/>
                    </a:lnTo>
                    <a:lnTo>
                      <a:pt x="80" y="741"/>
                    </a:lnTo>
                    <a:lnTo>
                      <a:pt x="82" y="741"/>
                    </a:lnTo>
                    <a:lnTo>
                      <a:pt x="84" y="741"/>
                    </a:lnTo>
                    <a:lnTo>
                      <a:pt x="87" y="742"/>
                    </a:lnTo>
                    <a:lnTo>
                      <a:pt x="85" y="739"/>
                    </a:lnTo>
                    <a:close/>
                    <a:moveTo>
                      <a:pt x="40" y="795"/>
                    </a:moveTo>
                    <a:lnTo>
                      <a:pt x="39" y="793"/>
                    </a:lnTo>
                    <a:lnTo>
                      <a:pt x="38" y="791"/>
                    </a:lnTo>
                    <a:lnTo>
                      <a:pt x="36" y="789"/>
                    </a:lnTo>
                    <a:lnTo>
                      <a:pt x="29" y="788"/>
                    </a:lnTo>
                    <a:lnTo>
                      <a:pt x="28" y="787"/>
                    </a:lnTo>
                    <a:lnTo>
                      <a:pt x="26" y="785"/>
                    </a:lnTo>
                    <a:lnTo>
                      <a:pt x="25" y="784"/>
                    </a:lnTo>
                    <a:lnTo>
                      <a:pt x="24" y="783"/>
                    </a:lnTo>
                    <a:lnTo>
                      <a:pt x="23" y="782"/>
                    </a:lnTo>
                    <a:lnTo>
                      <a:pt x="21" y="782"/>
                    </a:lnTo>
                    <a:lnTo>
                      <a:pt x="22" y="784"/>
                    </a:lnTo>
                    <a:lnTo>
                      <a:pt x="23" y="785"/>
                    </a:lnTo>
                    <a:lnTo>
                      <a:pt x="23" y="787"/>
                    </a:lnTo>
                    <a:lnTo>
                      <a:pt x="24" y="788"/>
                    </a:lnTo>
                    <a:lnTo>
                      <a:pt x="26" y="788"/>
                    </a:lnTo>
                    <a:lnTo>
                      <a:pt x="29" y="788"/>
                    </a:lnTo>
                    <a:lnTo>
                      <a:pt x="30" y="790"/>
                    </a:lnTo>
                    <a:lnTo>
                      <a:pt x="31" y="791"/>
                    </a:lnTo>
                    <a:lnTo>
                      <a:pt x="33" y="791"/>
                    </a:lnTo>
                    <a:lnTo>
                      <a:pt x="34" y="791"/>
                    </a:lnTo>
                    <a:lnTo>
                      <a:pt x="35" y="793"/>
                    </a:lnTo>
                    <a:lnTo>
                      <a:pt x="36" y="795"/>
                    </a:lnTo>
                    <a:lnTo>
                      <a:pt x="38" y="795"/>
                    </a:lnTo>
                    <a:lnTo>
                      <a:pt x="40" y="795"/>
                    </a:lnTo>
                    <a:close/>
                    <a:moveTo>
                      <a:pt x="49" y="819"/>
                    </a:moveTo>
                    <a:lnTo>
                      <a:pt x="48" y="817"/>
                    </a:lnTo>
                    <a:lnTo>
                      <a:pt x="47" y="816"/>
                    </a:lnTo>
                    <a:lnTo>
                      <a:pt x="48" y="816"/>
                    </a:lnTo>
                    <a:lnTo>
                      <a:pt x="50" y="816"/>
                    </a:lnTo>
                    <a:lnTo>
                      <a:pt x="50" y="815"/>
                    </a:lnTo>
                    <a:lnTo>
                      <a:pt x="48" y="813"/>
                    </a:lnTo>
                    <a:lnTo>
                      <a:pt x="47" y="813"/>
                    </a:lnTo>
                    <a:lnTo>
                      <a:pt x="45" y="813"/>
                    </a:lnTo>
                    <a:lnTo>
                      <a:pt x="44" y="812"/>
                    </a:lnTo>
                    <a:lnTo>
                      <a:pt x="42" y="809"/>
                    </a:lnTo>
                    <a:lnTo>
                      <a:pt x="41" y="808"/>
                    </a:lnTo>
                    <a:lnTo>
                      <a:pt x="40" y="806"/>
                    </a:lnTo>
                    <a:lnTo>
                      <a:pt x="39" y="805"/>
                    </a:lnTo>
                    <a:lnTo>
                      <a:pt x="38" y="803"/>
                    </a:lnTo>
                    <a:lnTo>
                      <a:pt x="40" y="803"/>
                    </a:lnTo>
                    <a:lnTo>
                      <a:pt x="42" y="804"/>
                    </a:lnTo>
                    <a:lnTo>
                      <a:pt x="41" y="802"/>
                    </a:lnTo>
                    <a:lnTo>
                      <a:pt x="40" y="801"/>
                    </a:lnTo>
                    <a:lnTo>
                      <a:pt x="38" y="801"/>
                    </a:lnTo>
                    <a:lnTo>
                      <a:pt x="36" y="801"/>
                    </a:lnTo>
                    <a:lnTo>
                      <a:pt x="37" y="802"/>
                    </a:lnTo>
                    <a:lnTo>
                      <a:pt x="38" y="803"/>
                    </a:lnTo>
                    <a:lnTo>
                      <a:pt x="37" y="803"/>
                    </a:lnTo>
                    <a:lnTo>
                      <a:pt x="35" y="803"/>
                    </a:lnTo>
                    <a:lnTo>
                      <a:pt x="33" y="803"/>
                    </a:lnTo>
                    <a:lnTo>
                      <a:pt x="31" y="803"/>
                    </a:lnTo>
                    <a:lnTo>
                      <a:pt x="32" y="804"/>
                    </a:lnTo>
                    <a:lnTo>
                      <a:pt x="33" y="806"/>
                    </a:lnTo>
                    <a:lnTo>
                      <a:pt x="35" y="806"/>
                    </a:lnTo>
                    <a:lnTo>
                      <a:pt x="37" y="806"/>
                    </a:lnTo>
                    <a:lnTo>
                      <a:pt x="38" y="807"/>
                    </a:lnTo>
                    <a:lnTo>
                      <a:pt x="38" y="809"/>
                    </a:lnTo>
                    <a:lnTo>
                      <a:pt x="39" y="810"/>
                    </a:lnTo>
                    <a:lnTo>
                      <a:pt x="40" y="813"/>
                    </a:lnTo>
                    <a:lnTo>
                      <a:pt x="42" y="813"/>
                    </a:lnTo>
                    <a:lnTo>
                      <a:pt x="45" y="813"/>
                    </a:lnTo>
                    <a:lnTo>
                      <a:pt x="46" y="814"/>
                    </a:lnTo>
                    <a:lnTo>
                      <a:pt x="47" y="816"/>
                    </a:lnTo>
                    <a:lnTo>
                      <a:pt x="45" y="816"/>
                    </a:lnTo>
                    <a:lnTo>
                      <a:pt x="42" y="816"/>
                    </a:lnTo>
                    <a:lnTo>
                      <a:pt x="44" y="817"/>
                    </a:lnTo>
                    <a:lnTo>
                      <a:pt x="45" y="818"/>
                    </a:lnTo>
                    <a:lnTo>
                      <a:pt x="42" y="818"/>
                    </a:lnTo>
                    <a:lnTo>
                      <a:pt x="40" y="818"/>
                    </a:lnTo>
                    <a:lnTo>
                      <a:pt x="41" y="820"/>
                    </a:lnTo>
                    <a:lnTo>
                      <a:pt x="42" y="821"/>
                    </a:lnTo>
                    <a:lnTo>
                      <a:pt x="45" y="821"/>
                    </a:lnTo>
                    <a:lnTo>
                      <a:pt x="47" y="821"/>
                    </a:lnTo>
                    <a:lnTo>
                      <a:pt x="46" y="820"/>
                    </a:lnTo>
                    <a:lnTo>
                      <a:pt x="45" y="818"/>
                    </a:lnTo>
                    <a:lnTo>
                      <a:pt x="49" y="819"/>
                    </a:lnTo>
                    <a:close/>
                    <a:moveTo>
                      <a:pt x="75" y="747"/>
                    </a:moveTo>
                    <a:lnTo>
                      <a:pt x="78" y="747"/>
                    </a:lnTo>
                    <a:lnTo>
                      <a:pt x="80" y="748"/>
                    </a:lnTo>
                    <a:lnTo>
                      <a:pt x="81" y="749"/>
                    </a:lnTo>
                    <a:lnTo>
                      <a:pt x="82" y="750"/>
                    </a:lnTo>
                    <a:lnTo>
                      <a:pt x="80" y="750"/>
                    </a:lnTo>
                    <a:lnTo>
                      <a:pt x="78" y="750"/>
                    </a:lnTo>
                    <a:lnTo>
                      <a:pt x="79" y="752"/>
                    </a:lnTo>
                    <a:lnTo>
                      <a:pt x="80" y="753"/>
                    </a:lnTo>
                    <a:lnTo>
                      <a:pt x="82" y="753"/>
                    </a:lnTo>
                    <a:lnTo>
                      <a:pt x="84" y="753"/>
                    </a:lnTo>
                    <a:lnTo>
                      <a:pt x="83" y="752"/>
                    </a:lnTo>
                    <a:lnTo>
                      <a:pt x="82" y="750"/>
                    </a:lnTo>
                    <a:lnTo>
                      <a:pt x="84" y="750"/>
                    </a:lnTo>
                    <a:lnTo>
                      <a:pt x="85" y="751"/>
                    </a:lnTo>
                    <a:lnTo>
                      <a:pt x="84" y="748"/>
                    </a:lnTo>
                    <a:lnTo>
                      <a:pt x="82" y="748"/>
                    </a:lnTo>
                    <a:lnTo>
                      <a:pt x="80" y="748"/>
                    </a:lnTo>
                    <a:lnTo>
                      <a:pt x="79" y="746"/>
                    </a:lnTo>
                    <a:lnTo>
                      <a:pt x="78" y="745"/>
                    </a:lnTo>
                    <a:lnTo>
                      <a:pt x="77" y="745"/>
                    </a:lnTo>
                    <a:lnTo>
                      <a:pt x="74" y="743"/>
                    </a:lnTo>
                    <a:lnTo>
                      <a:pt x="75" y="746"/>
                    </a:lnTo>
                    <a:lnTo>
                      <a:pt x="75" y="747"/>
                    </a:lnTo>
                    <a:close/>
                    <a:moveTo>
                      <a:pt x="278" y="452"/>
                    </a:moveTo>
                    <a:lnTo>
                      <a:pt x="280" y="453"/>
                    </a:lnTo>
                    <a:lnTo>
                      <a:pt x="282" y="453"/>
                    </a:lnTo>
                    <a:lnTo>
                      <a:pt x="281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7"/>
                    </a:lnTo>
                    <a:lnTo>
                      <a:pt x="277" y="447"/>
                    </a:lnTo>
                    <a:lnTo>
                      <a:pt x="274" y="446"/>
                    </a:lnTo>
                    <a:lnTo>
                      <a:pt x="272" y="446"/>
                    </a:lnTo>
                    <a:lnTo>
                      <a:pt x="271" y="446"/>
                    </a:lnTo>
                    <a:lnTo>
                      <a:pt x="270" y="444"/>
                    </a:lnTo>
                    <a:lnTo>
                      <a:pt x="269" y="442"/>
                    </a:lnTo>
                    <a:lnTo>
                      <a:pt x="267" y="441"/>
                    </a:lnTo>
                    <a:lnTo>
                      <a:pt x="266" y="441"/>
                    </a:lnTo>
                    <a:lnTo>
                      <a:pt x="266" y="442"/>
                    </a:lnTo>
                    <a:lnTo>
                      <a:pt x="267" y="445"/>
                    </a:lnTo>
                    <a:lnTo>
                      <a:pt x="269" y="445"/>
                    </a:lnTo>
                    <a:lnTo>
                      <a:pt x="271" y="446"/>
                    </a:lnTo>
                    <a:lnTo>
                      <a:pt x="271" y="447"/>
                    </a:lnTo>
                    <a:lnTo>
                      <a:pt x="272" y="449"/>
                    </a:lnTo>
                    <a:lnTo>
                      <a:pt x="273" y="450"/>
                    </a:lnTo>
                    <a:lnTo>
                      <a:pt x="274" y="452"/>
                    </a:lnTo>
                    <a:lnTo>
                      <a:pt x="274" y="453"/>
                    </a:lnTo>
                    <a:lnTo>
                      <a:pt x="275" y="455"/>
                    </a:lnTo>
                    <a:lnTo>
                      <a:pt x="278" y="455"/>
                    </a:lnTo>
                    <a:lnTo>
                      <a:pt x="280" y="455"/>
                    </a:lnTo>
                    <a:lnTo>
                      <a:pt x="279" y="454"/>
                    </a:lnTo>
                    <a:lnTo>
                      <a:pt x="278" y="452"/>
                    </a:lnTo>
                    <a:close/>
                    <a:moveTo>
                      <a:pt x="302" y="409"/>
                    </a:moveTo>
                    <a:lnTo>
                      <a:pt x="310" y="411"/>
                    </a:lnTo>
                    <a:lnTo>
                      <a:pt x="313" y="412"/>
                    </a:lnTo>
                    <a:lnTo>
                      <a:pt x="312" y="408"/>
                    </a:lnTo>
                    <a:lnTo>
                      <a:pt x="310" y="408"/>
                    </a:lnTo>
                    <a:lnTo>
                      <a:pt x="307" y="407"/>
                    </a:lnTo>
                    <a:lnTo>
                      <a:pt x="307" y="406"/>
                    </a:lnTo>
                    <a:lnTo>
                      <a:pt x="306" y="404"/>
                    </a:lnTo>
                    <a:lnTo>
                      <a:pt x="304" y="404"/>
                    </a:lnTo>
                    <a:lnTo>
                      <a:pt x="302" y="403"/>
                    </a:lnTo>
                    <a:lnTo>
                      <a:pt x="299" y="403"/>
                    </a:lnTo>
                    <a:lnTo>
                      <a:pt x="302" y="409"/>
                    </a:lnTo>
                    <a:close/>
                    <a:moveTo>
                      <a:pt x="31" y="815"/>
                    </a:moveTo>
                    <a:lnTo>
                      <a:pt x="31" y="814"/>
                    </a:lnTo>
                    <a:lnTo>
                      <a:pt x="30" y="812"/>
                    </a:lnTo>
                    <a:lnTo>
                      <a:pt x="28" y="812"/>
                    </a:lnTo>
                    <a:lnTo>
                      <a:pt x="25" y="812"/>
                    </a:lnTo>
                    <a:lnTo>
                      <a:pt x="24" y="810"/>
                    </a:lnTo>
                    <a:lnTo>
                      <a:pt x="23" y="808"/>
                    </a:lnTo>
                    <a:lnTo>
                      <a:pt x="21" y="808"/>
                    </a:lnTo>
                    <a:lnTo>
                      <a:pt x="20" y="808"/>
                    </a:lnTo>
                    <a:lnTo>
                      <a:pt x="18" y="808"/>
                    </a:lnTo>
                    <a:lnTo>
                      <a:pt x="16" y="808"/>
                    </a:lnTo>
                    <a:lnTo>
                      <a:pt x="15" y="807"/>
                    </a:lnTo>
                    <a:lnTo>
                      <a:pt x="14" y="805"/>
                    </a:lnTo>
                    <a:lnTo>
                      <a:pt x="16" y="805"/>
                    </a:lnTo>
                    <a:lnTo>
                      <a:pt x="18" y="805"/>
                    </a:lnTo>
                    <a:lnTo>
                      <a:pt x="17" y="804"/>
                    </a:lnTo>
                    <a:lnTo>
                      <a:pt x="16" y="803"/>
                    </a:lnTo>
                    <a:lnTo>
                      <a:pt x="18" y="803"/>
                    </a:lnTo>
                    <a:lnTo>
                      <a:pt x="19" y="803"/>
                    </a:lnTo>
                    <a:lnTo>
                      <a:pt x="19" y="801"/>
                    </a:lnTo>
                    <a:lnTo>
                      <a:pt x="18" y="800"/>
                    </a:lnTo>
                    <a:lnTo>
                      <a:pt x="16" y="800"/>
                    </a:lnTo>
                    <a:lnTo>
                      <a:pt x="14" y="800"/>
                    </a:lnTo>
                    <a:lnTo>
                      <a:pt x="12" y="800"/>
                    </a:lnTo>
                    <a:lnTo>
                      <a:pt x="9" y="800"/>
                    </a:lnTo>
                    <a:lnTo>
                      <a:pt x="8" y="798"/>
                    </a:lnTo>
                    <a:lnTo>
                      <a:pt x="8" y="797"/>
                    </a:lnTo>
                    <a:lnTo>
                      <a:pt x="6" y="797"/>
                    </a:lnTo>
                    <a:lnTo>
                      <a:pt x="4" y="797"/>
                    </a:lnTo>
                    <a:lnTo>
                      <a:pt x="3" y="795"/>
                    </a:lnTo>
                    <a:lnTo>
                      <a:pt x="2" y="793"/>
                    </a:lnTo>
                    <a:lnTo>
                      <a:pt x="1" y="791"/>
                    </a:lnTo>
                    <a:lnTo>
                      <a:pt x="0" y="790"/>
                    </a:lnTo>
                    <a:lnTo>
                      <a:pt x="2" y="790"/>
                    </a:lnTo>
                    <a:lnTo>
                      <a:pt x="4" y="790"/>
                    </a:lnTo>
                    <a:lnTo>
                      <a:pt x="3" y="789"/>
                    </a:lnTo>
                    <a:lnTo>
                      <a:pt x="2" y="787"/>
                    </a:lnTo>
                    <a:lnTo>
                      <a:pt x="4" y="787"/>
                    </a:lnTo>
                    <a:lnTo>
                      <a:pt x="6" y="787"/>
                    </a:lnTo>
                    <a:lnTo>
                      <a:pt x="7" y="789"/>
                    </a:lnTo>
                    <a:lnTo>
                      <a:pt x="7" y="790"/>
                    </a:lnTo>
                    <a:lnTo>
                      <a:pt x="9" y="790"/>
                    </a:lnTo>
                    <a:lnTo>
                      <a:pt x="12" y="790"/>
                    </a:lnTo>
                    <a:lnTo>
                      <a:pt x="11" y="789"/>
                    </a:lnTo>
                    <a:lnTo>
                      <a:pt x="9" y="787"/>
                    </a:lnTo>
                    <a:lnTo>
                      <a:pt x="12" y="788"/>
                    </a:lnTo>
                    <a:lnTo>
                      <a:pt x="14" y="788"/>
                    </a:lnTo>
                    <a:lnTo>
                      <a:pt x="12" y="785"/>
                    </a:lnTo>
                    <a:lnTo>
                      <a:pt x="11" y="783"/>
                    </a:lnTo>
                    <a:lnTo>
                      <a:pt x="9" y="782"/>
                    </a:lnTo>
                    <a:lnTo>
                      <a:pt x="8" y="781"/>
                    </a:lnTo>
                    <a:lnTo>
                      <a:pt x="7" y="779"/>
                    </a:lnTo>
                    <a:lnTo>
                      <a:pt x="7" y="779"/>
                    </a:lnTo>
                    <a:lnTo>
                      <a:pt x="5" y="779"/>
                    </a:lnTo>
                    <a:lnTo>
                      <a:pt x="4" y="779"/>
                    </a:lnTo>
                    <a:lnTo>
                      <a:pt x="4" y="779"/>
                    </a:lnTo>
                    <a:lnTo>
                      <a:pt x="3" y="778"/>
                    </a:lnTo>
                    <a:lnTo>
                      <a:pt x="2" y="775"/>
                    </a:lnTo>
                    <a:lnTo>
                      <a:pt x="4" y="775"/>
                    </a:lnTo>
                    <a:lnTo>
                      <a:pt x="5" y="775"/>
                    </a:lnTo>
                    <a:lnTo>
                      <a:pt x="4" y="774"/>
                    </a:lnTo>
                    <a:lnTo>
                      <a:pt x="3" y="773"/>
                    </a:lnTo>
                    <a:lnTo>
                      <a:pt x="5" y="772"/>
                    </a:lnTo>
                    <a:lnTo>
                      <a:pt x="7" y="773"/>
                    </a:lnTo>
                    <a:lnTo>
                      <a:pt x="9" y="773"/>
                    </a:lnTo>
                    <a:lnTo>
                      <a:pt x="12" y="773"/>
                    </a:lnTo>
                    <a:lnTo>
                      <a:pt x="11" y="771"/>
                    </a:lnTo>
                    <a:lnTo>
                      <a:pt x="9" y="770"/>
                    </a:lnTo>
                    <a:lnTo>
                      <a:pt x="7" y="770"/>
                    </a:lnTo>
                    <a:lnTo>
                      <a:pt x="5" y="770"/>
                    </a:lnTo>
                    <a:lnTo>
                      <a:pt x="4" y="768"/>
                    </a:lnTo>
                    <a:lnTo>
                      <a:pt x="3" y="767"/>
                    </a:lnTo>
                    <a:lnTo>
                      <a:pt x="5" y="767"/>
                    </a:lnTo>
                    <a:lnTo>
                      <a:pt x="7" y="767"/>
                    </a:lnTo>
                    <a:lnTo>
                      <a:pt x="6" y="766"/>
                    </a:lnTo>
                    <a:lnTo>
                      <a:pt x="5" y="764"/>
                    </a:lnTo>
                    <a:lnTo>
                      <a:pt x="7" y="764"/>
                    </a:lnTo>
                    <a:lnTo>
                      <a:pt x="9" y="764"/>
                    </a:lnTo>
                    <a:lnTo>
                      <a:pt x="12" y="765"/>
                    </a:lnTo>
                    <a:lnTo>
                      <a:pt x="13" y="765"/>
                    </a:lnTo>
                    <a:lnTo>
                      <a:pt x="12" y="763"/>
                    </a:lnTo>
                    <a:lnTo>
                      <a:pt x="11" y="762"/>
                    </a:lnTo>
                    <a:lnTo>
                      <a:pt x="13" y="762"/>
                    </a:lnTo>
                    <a:lnTo>
                      <a:pt x="15" y="762"/>
                    </a:lnTo>
                    <a:lnTo>
                      <a:pt x="17" y="762"/>
                    </a:lnTo>
                    <a:lnTo>
                      <a:pt x="19" y="762"/>
                    </a:lnTo>
                    <a:lnTo>
                      <a:pt x="18" y="760"/>
                    </a:lnTo>
                    <a:lnTo>
                      <a:pt x="17" y="758"/>
                    </a:lnTo>
                    <a:lnTo>
                      <a:pt x="15" y="758"/>
                    </a:lnTo>
                    <a:lnTo>
                      <a:pt x="13" y="758"/>
                    </a:lnTo>
                    <a:lnTo>
                      <a:pt x="12" y="757"/>
                    </a:lnTo>
                    <a:lnTo>
                      <a:pt x="11" y="755"/>
                    </a:lnTo>
                    <a:lnTo>
                      <a:pt x="13" y="755"/>
                    </a:lnTo>
                    <a:lnTo>
                      <a:pt x="15" y="755"/>
                    </a:lnTo>
                    <a:lnTo>
                      <a:pt x="17" y="756"/>
                    </a:lnTo>
                    <a:lnTo>
                      <a:pt x="19" y="756"/>
                    </a:lnTo>
                    <a:lnTo>
                      <a:pt x="18" y="754"/>
                    </a:lnTo>
                    <a:lnTo>
                      <a:pt x="17" y="753"/>
                    </a:lnTo>
                    <a:lnTo>
                      <a:pt x="15" y="753"/>
                    </a:lnTo>
                    <a:lnTo>
                      <a:pt x="13" y="753"/>
                    </a:lnTo>
                    <a:lnTo>
                      <a:pt x="12" y="751"/>
                    </a:lnTo>
                    <a:lnTo>
                      <a:pt x="11" y="750"/>
                    </a:lnTo>
                    <a:lnTo>
                      <a:pt x="13" y="750"/>
                    </a:lnTo>
                    <a:lnTo>
                      <a:pt x="15" y="750"/>
                    </a:lnTo>
                    <a:lnTo>
                      <a:pt x="16" y="751"/>
                    </a:lnTo>
                    <a:lnTo>
                      <a:pt x="17" y="753"/>
                    </a:lnTo>
                    <a:lnTo>
                      <a:pt x="19" y="753"/>
                    </a:lnTo>
                    <a:lnTo>
                      <a:pt x="20" y="753"/>
                    </a:lnTo>
                    <a:lnTo>
                      <a:pt x="20" y="751"/>
                    </a:lnTo>
                    <a:lnTo>
                      <a:pt x="19" y="750"/>
                    </a:lnTo>
                    <a:lnTo>
                      <a:pt x="17" y="748"/>
                    </a:lnTo>
                    <a:lnTo>
                      <a:pt x="17" y="747"/>
                    </a:lnTo>
                    <a:lnTo>
                      <a:pt x="19" y="747"/>
                    </a:lnTo>
                    <a:lnTo>
                      <a:pt x="20" y="747"/>
                    </a:lnTo>
                    <a:lnTo>
                      <a:pt x="22" y="747"/>
                    </a:lnTo>
                    <a:lnTo>
                      <a:pt x="24" y="747"/>
                    </a:lnTo>
                    <a:lnTo>
                      <a:pt x="23" y="746"/>
                    </a:lnTo>
                    <a:lnTo>
                      <a:pt x="22" y="745"/>
                    </a:lnTo>
                    <a:lnTo>
                      <a:pt x="21" y="742"/>
                    </a:lnTo>
                    <a:lnTo>
                      <a:pt x="20" y="741"/>
                    </a:lnTo>
                    <a:lnTo>
                      <a:pt x="22" y="741"/>
                    </a:lnTo>
                    <a:lnTo>
                      <a:pt x="24" y="741"/>
                    </a:lnTo>
                    <a:lnTo>
                      <a:pt x="23" y="739"/>
                    </a:lnTo>
                    <a:lnTo>
                      <a:pt x="22" y="738"/>
                    </a:lnTo>
                    <a:lnTo>
                      <a:pt x="24" y="738"/>
                    </a:lnTo>
                    <a:lnTo>
                      <a:pt x="26" y="738"/>
                    </a:lnTo>
                    <a:lnTo>
                      <a:pt x="28" y="740"/>
                    </a:lnTo>
                    <a:lnTo>
                      <a:pt x="29" y="741"/>
                    </a:lnTo>
                    <a:lnTo>
                      <a:pt x="30" y="741"/>
                    </a:lnTo>
                    <a:lnTo>
                      <a:pt x="32" y="741"/>
                    </a:lnTo>
                    <a:lnTo>
                      <a:pt x="34" y="741"/>
                    </a:lnTo>
                    <a:lnTo>
                      <a:pt x="36" y="741"/>
                    </a:lnTo>
                    <a:lnTo>
                      <a:pt x="39" y="742"/>
                    </a:lnTo>
                    <a:lnTo>
                      <a:pt x="39" y="740"/>
                    </a:lnTo>
                    <a:lnTo>
                      <a:pt x="38" y="739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29" y="737"/>
                    </a:lnTo>
                    <a:lnTo>
                      <a:pt x="29" y="735"/>
                    </a:lnTo>
                    <a:lnTo>
                      <a:pt x="26" y="733"/>
                    </a:lnTo>
                    <a:lnTo>
                      <a:pt x="25" y="731"/>
                    </a:lnTo>
                    <a:lnTo>
                      <a:pt x="24" y="730"/>
                    </a:lnTo>
                    <a:lnTo>
                      <a:pt x="26" y="730"/>
                    </a:lnTo>
                    <a:lnTo>
                      <a:pt x="29" y="730"/>
                    </a:lnTo>
                    <a:lnTo>
                      <a:pt x="30" y="731"/>
                    </a:lnTo>
                    <a:lnTo>
                      <a:pt x="31" y="733"/>
                    </a:lnTo>
                    <a:lnTo>
                      <a:pt x="38" y="733"/>
                    </a:lnTo>
                    <a:lnTo>
                      <a:pt x="39" y="733"/>
                    </a:lnTo>
                    <a:lnTo>
                      <a:pt x="41" y="733"/>
                    </a:lnTo>
                    <a:lnTo>
                      <a:pt x="42" y="735"/>
                    </a:lnTo>
                    <a:lnTo>
                      <a:pt x="44" y="736"/>
                    </a:lnTo>
                    <a:lnTo>
                      <a:pt x="46" y="736"/>
                    </a:lnTo>
                    <a:lnTo>
                      <a:pt x="48" y="736"/>
                    </a:lnTo>
                    <a:lnTo>
                      <a:pt x="49" y="738"/>
                    </a:lnTo>
                    <a:lnTo>
                      <a:pt x="49" y="739"/>
                    </a:lnTo>
                    <a:lnTo>
                      <a:pt x="51" y="739"/>
                    </a:lnTo>
                    <a:lnTo>
                      <a:pt x="53" y="739"/>
                    </a:lnTo>
                    <a:lnTo>
                      <a:pt x="51" y="737"/>
                    </a:lnTo>
                    <a:lnTo>
                      <a:pt x="50" y="735"/>
                    </a:lnTo>
                    <a:lnTo>
                      <a:pt x="49" y="734"/>
                    </a:lnTo>
                    <a:lnTo>
                      <a:pt x="48" y="733"/>
                    </a:lnTo>
                    <a:lnTo>
                      <a:pt x="46" y="733"/>
                    </a:lnTo>
                    <a:lnTo>
                      <a:pt x="44" y="733"/>
                    </a:lnTo>
                    <a:lnTo>
                      <a:pt x="41" y="733"/>
                    </a:lnTo>
                    <a:lnTo>
                      <a:pt x="40" y="732"/>
                    </a:lnTo>
                    <a:lnTo>
                      <a:pt x="40" y="730"/>
                    </a:lnTo>
                    <a:lnTo>
                      <a:pt x="39" y="729"/>
                    </a:lnTo>
                    <a:lnTo>
                      <a:pt x="38" y="726"/>
                    </a:lnTo>
                    <a:lnTo>
                      <a:pt x="36" y="726"/>
                    </a:lnTo>
                    <a:lnTo>
                      <a:pt x="34" y="726"/>
                    </a:lnTo>
                    <a:lnTo>
                      <a:pt x="33" y="725"/>
                    </a:lnTo>
                    <a:lnTo>
                      <a:pt x="32" y="723"/>
                    </a:lnTo>
                    <a:lnTo>
                      <a:pt x="34" y="723"/>
                    </a:lnTo>
                    <a:lnTo>
                      <a:pt x="36" y="724"/>
                    </a:lnTo>
                    <a:lnTo>
                      <a:pt x="35" y="722"/>
                    </a:lnTo>
                    <a:lnTo>
                      <a:pt x="34" y="721"/>
                    </a:lnTo>
                    <a:lnTo>
                      <a:pt x="33" y="719"/>
                    </a:lnTo>
                    <a:lnTo>
                      <a:pt x="32" y="718"/>
                    </a:lnTo>
                    <a:lnTo>
                      <a:pt x="34" y="718"/>
                    </a:lnTo>
                    <a:lnTo>
                      <a:pt x="36" y="718"/>
                    </a:lnTo>
                    <a:lnTo>
                      <a:pt x="35" y="716"/>
                    </a:lnTo>
                    <a:lnTo>
                      <a:pt x="34" y="715"/>
                    </a:lnTo>
                    <a:lnTo>
                      <a:pt x="36" y="715"/>
                    </a:lnTo>
                    <a:lnTo>
                      <a:pt x="38" y="715"/>
                    </a:lnTo>
                    <a:lnTo>
                      <a:pt x="39" y="717"/>
                    </a:lnTo>
                    <a:lnTo>
                      <a:pt x="40" y="718"/>
                    </a:lnTo>
                    <a:lnTo>
                      <a:pt x="42" y="718"/>
                    </a:lnTo>
                    <a:lnTo>
                      <a:pt x="44" y="718"/>
                    </a:lnTo>
                    <a:lnTo>
                      <a:pt x="42" y="717"/>
                    </a:lnTo>
                    <a:lnTo>
                      <a:pt x="41" y="715"/>
                    </a:lnTo>
                    <a:lnTo>
                      <a:pt x="44" y="716"/>
                    </a:lnTo>
                    <a:lnTo>
                      <a:pt x="46" y="716"/>
                    </a:lnTo>
                    <a:lnTo>
                      <a:pt x="45" y="714"/>
                    </a:lnTo>
                    <a:lnTo>
                      <a:pt x="44" y="713"/>
                    </a:lnTo>
                    <a:lnTo>
                      <a:pt x="46" y="713"/>
                    </a:lnTo>
                    <a:lnTo>
                      <a:pt x="48" y="713"/>
                    </a:lnTo>
                    <a:lnTo>
                      <a:pt x="47" y="712"/>
                    </a:lnTo>
                    <a:lnTo>
                      <a:pt x="46" y="709"/>
                    </a:lnTo>
                    <a:lnTo>
                      <a:pt x="44" y="709"/>
                    </a:lnTo>
                    <a:lnTo>
                      <a:pt x="42" y="709"/>
                    </a:lnTo>
                    <a:lnTo>
                      <a:pt x="41" y="707"/>
                    </a:lnTo>
                    <a:lnTo>
                      <a:pt x="40" y="706"/>
                    </a:lnTo>
                    <a:lnTo>
                      <a:pt x="42" y="706"/>
                    </a:lnTo>
                    <a:lnTo>
                      <a:pt x="44" y="706"/>
                    </a:lnTo>
                    <a:lnTo>
                      <a:pt x="44" y="705"/>
                    </a:lnTo>
                    <a:lnTo>
                      <a:pt x="42" y="703"/>
                    </a:lnTo>
                    <a:lnTo>
                      <a:pt x="41" y="702"/>
                    </a:lnTo>
                    <a:lnTo>
                      <a:pt x="40" y="700"/>
                    </a:lnTo>
                    <a:lnTo>
                      <a:pt x="42" y="700"/>
                    </a:lnTo>
                    <a:lnTo>
                      <a:pt x="44" y="700"/>
                    </a:lnTo>
                    <a:lnTo>
                      <a:pt x="44" y="699"/>
                    </a:lnTo>
                    <a:lnTo>
                      <a:pt x="42" y="698"/>
                    </a:lnTo>
                    <a:lnTo>
                      <a:pt x="45" y="698"/>
                    </a:lnTo>
                    <a:lnTo>
                      <a:pt x="46" y="698"/>
                    </a:lnTo>
                    <a:lnTo>
                      <a:pt x="45" y="696"/>
                    </a:lnTo>
                    <a:lnTo>
                      <a:pt x="45" y="695"/>
                    </a:lnTo>
                    <a:lnTo>
                      <a:pt x="46" y="695"/>
                    </a:lnTo>
                    <a:lnTo>
                      <a:pt x="48" y="695"/>
                    </a:lnTo>
                    <a:lnTo>
                      <a:pt x="47" y="693"/>
                    </a:lnTo>
                    <a:lnTo>
                      <a:pt x="47" y="691"/>
                    </a:lnTo>
                    <a:lnTo>
                      <a:pt x="48" y="691"/>
                    </a:lnTo>
                    <a:lnTo>
                      <a:pt x="50" y="692"/>
                    </a:lnTo>
                    <a:lnTo>
                      <a:pt x="52" y="692"/>
                    </a:lnTo>
                    <a:lnTo>
                      <a:pt x="54" y="692"/>
                    </a:lnTo>
                    <a:lnTo>
                      <a:pt x="53" y="690"/>
                    </a:lnTo>
                    <a:lnTo>
                      <a:pt x="52" y="689"/>
                    </a:lnTo>
                    <a:lnTo>
                      <a:pt x="51" y="687"/>
                    </a:lnTo>
                    <a:lnTo>
                      <a:pt x="50" y="686"/>
                    </a:lnTo>
                    <a:lnTo>
                      <a:pt x="52" y="686"/>
                    </a:lnTo>
                    <a:lnTo>
                      <a:pt x="54" y="686"/>
                    </a:lnTo>
                    <a:lnTo>
                      <a:pt x="53" y="685"/>
                    </a:lnTo>
                    <a:lnTo>
                      <a:pt x="52" y="683"/>
                    </a:lnTo>
                    <a:lnTo>
                      <a:pt x="54" y="683"/>
                    </a:lnTo>
                    <a:lnTo>
                      <a:pt x="56" y="684"/>
                    </a:lnTo>
                    <a:lnTo>
                      <a:pt x="55" y="682"/>
                    </a:lnTo>
                    <a:lnTo>
                      <a:pt x="54" y="681"/>
                    </a:lnTo>
                    <a:lnTo>
                      <a:pt x="56" y="681"/>
                    </a:lnTo>
                    <a:lnTo>
                      <a:pt x="58" y="681"/>
                    </a:lnTo>
                    <a:lnTo>
                      <a:pt x="57" y="680"/>
                    </a:lnTo>
                    <a:lnTo>
                      <a:pt x="56" y="678"/>
                    </a:lnTo>
                    <a:lnTo>
                      <a:pt x="58" y="678"/>
                    </a:lnTo>
                    <a:lnTo>
                      <a:pt x="59" y="678"/>
                    </a:lnTo>
                    <a:lnTo>
                      <a:pt x="61" y="680"/>
                    </a:lnTo>
                    <a:lnTo>
                      <a:pt x="62" y="681"/>
                    </a:lnTo>
                    <a:lnTo>
                      <a:pt x="63" y="683"/>
                    </a:lnTo>
                    <a:lnTo>
                      <a:pt x="64" y="684"/>
                    </a:lnTo>
                    <a:lnTo>
                      <a:pt x="66" y="684"/>
                    </a:lnTo>
                    <a:lnTo>
                      <a:pt x="67" y="685"/>
                    </a:lnTo>
                    <a:lnTo>
                      <a:pt x="67" y="683"/>
                    </a:lnTo>
                    <a:lnTo>
                      <a:pt x="66" y="682"/>
                    </a:lnTo>
                    <a:lnTo>
                      <a:pt x="67" y="682"/>
                    </a:lnTo>
                    <a:lnTo>
                      <a:pt x="69" y="682"/>
                    </a:lnTo>
                    <a:lnTo>
                      <a:pt x="68" y="679"/>
                    </a:lnTo>
                    <a:lnTo>
                      <a:pt x="67" y="676"/>
                    </a:lnTo>
                    <a:lnTo>
                      <a:pt x="66" y="675"/>
                    </a:lnTo>
                    <a:lnTo>
                      <a:pt x="64" y="675"/>
                    </a:lnTo>
                    <a:lnTo>
                      <a:pt x="62" y="675"/>
                    </a:lnTo>
                    <a:lnTo>
                      <a:pt x="61" y="673"/>
                    </a:lnTo>
                    <a:lnTo>
                      <a:pt x="61" y="672"/>
                    </a:lnTo>
                    <a:lnTo>
                      <a:pt x="62" y="672"/>
                    </a:lnTo>
                    <a:lnTo>
                      <a:pt x="64" y="672"/>
                    </a:lnTo>
                    <a:lnTo>
                      <a:pt x="63" y="671"/>
                    </a:lnTo>
                    <a:lnTo>
                      <a:pt x="63" y="669"/>
                    </a:lnTo>
                    <a:lnTo>
                      <a:pt x="64" y="669"/>
                    </a:lnTo>
                    <a:lnTo>
                      <a:pt x="66" y="669"/>
                    </a:lnTo>
                    <a:lnTo>
                      <a:pt x="67" y="671"/>
                    </a:lnTo>
                    <a:lnTo>
                      <a:pt x="68" y="672"/>
                    </a:lnTo>
                    <a:lnTo>
                      <a:pt x="70" y="673"/>
                    </a:lnTo>
                    <a:lnTo>
                      <a:pt x="71" y="673"/>
                    </a:lnTo>
                    <a:lnTo>
                      <a:pt x="71" y="671"/>
                    </a:lnTo>
                    <a:lnTo>
                      <a:pt x="70" y="670"/>
                    </a:lnTo>
                    <a:lnTo>
                      <a:pt x="68" y="667"/>
                    </a:lnTo>
                    <a:lnTo>
                      <a:pt x="66" y="664"/>
                    </a:lnTo>
                    <a:lnTo>
                      <a:pt x="65" y="662"/>
                    </a:lnTo>
                    <a:lnTo>
                      <a:pt x="65" y="661"/>
                    </a:lnTo>
                    <a:lnTo>
                      <a:pt x="66" y="661"/>
                    </a:lnTo>
                    <a:lnTo>
                      <a:pt x="68" y="661"/>
                    </a:lnTo>
                    <a:lnTo>
                      <a:pt x="67" y="659"/>
                    </a:lnTo>
                    <a:lnTo>
                      <a:pt x="66" y="657"/>
                    </a:lnTo>
                    <a:lnTo>
                      <a:pt x="68" y="658"/>
                    </a:lnTo>
                    <a:lnTo>
                      <a:pt x="70" y="658"/>
                    </a:lnTo>
                    <a:lnTo>
                      <a:pt x="69" y="656"/>
                    </a:lnTo>
                    <a:lnTo>
                      <a:pt x="68" y="655"/>
                    </a:lnTo>
                    <a:lnTo>
                      <a:pt x="70" y="655"/>
                    </a:lnTo>
                    <a:lnTo>
                      <a:pt x="72" y="655"/>
                    </a:lnTo>
                    <a:lnTo>
                      <a:pt x="71" y="653"/>
                    </a:lnTo>
                    <a:lnTo>
                      <a:pt x="70" y="652"/>
                    </a:lnTo>
                    <a:lnTo>
                      <a:pt x="72" y="652"/>
                    </a:lnTo>
                    <a:lnTo>
                      <a:pt x="74" y="652"/>
                    </a:lnTo>
                    <a:lnTo>
                      <a:pt x="75" y="654"/>
                    </a:lnTo>
                    <a:lnTo>
                      <a:pt x="75" y="655"/>
                    </a:lnTo>
                    <a:lnTo>
                      <a:pt x="78" y="656"/>
                    </a:lnTo>
                    <a:lnTo>
                      <a:pt x="80" y="656"/>
                    </a:lnTo>
                    <a:lnTo>
                      <a:pt x="79" y="654"/>
                    </a:lnTo>
                    <a:lnTo>
                      <a:pt x="78" y="653"/>
                    </a:lnTo>
                    <a:lnTo>
                      <a:pt x="80" y="653"/>
                    </a:lnTo>
                    <a:lnTo>
                      <a:pt x="82" y="653"/>
                    </a:lnTo>
                    <a:lnTo>
                      <a:pt x="82" y="653"/>
                    </a:lnTo>
                    <a:lnTo>
                      <a:pt x="81" y="652"/>
                    </a:lnTo>
                    <a:lnTo>
                      <a:pt x="81" y="651"/>
                    </a:lnTo>
                    <a:lnTo>
                      <a:pt x="80" y="650"/>
                    </a:lnTo>
                    <a:lnTo>
                      <a:pt x="78" y="650"/>
                    </a:lnTo>
                    <a:lnTo>
                      <a:pt x="77" y="650"/>
                    </a:lnTo>
                    <a:lnTo>
                      <a:pt x="78" y="651"/>
                    </a:lnTo>
                    <a:lnTo>
                      <a:pt x="78" y="653"/>
                    </a:lnTo>
                    <a:lnTo>
                      <a:pt x="77" y="653"/>
                    </a:lnTo>
                    <a:lnTo>
                      <a:pt x="74" y="652"/>
                    </a:lnTo>
                    <a:lnTo>
                      <a:pt x="73" y="651"/>
                    </a:lnTo>
                    <a:lnTo>
                      <a:pt x="72" y="649"/>
                    </a:lnTo>
                    <a:lnTo>
                      <a:pt x="71" y="648"/>
                    </a:lnTo>
                    <a:lnTo>
                      <a:pt x="70" y="646"/>
                    </a:lnTo>
                    <a:lnTo>
                      <a:pt x="72" y="647"/>
                    </a:lnTo>
                    <a:lnTo>
                      <a:pt x="74" y="647"/>
                    </a:lnTo>
                    <a:lnTo>
                      <a:pt x="77" y="647"/>
                    </a:lnTo>
                    <a:lnTo>
                      <a:pt x="79" y="647"/>
                    </a:lnTo>
                    <a:lnTo>
                      <a:pt x="78" y="646"/>
                    </a:lnTo>
                    <a:lnTo>
                      <a:pt x="77" y="643"/>
                    </a:lnTo>
                    <a:lnTo>
                      <a:pt x="75" y="642"/>
                    </a:lnTo>
                    <a:lnTo>
                      <a:pt x="74" y="640"/>
                    </a:lnTo>
                    <a:lnTo>
                      <a:pt x="77" y="640"/>
                    </a:lnTo>
                    <a:lnTo>
                      <a:pt x="79" y="641"/>
                    </a:lnTo>
                    <a:lnTo>
                      <a:pt x="78" y="639"/>
                    </a:lnTo>
                    <a:lnTo>
                      <a:pt x="77" y="638"/>
                    </a:lnTo>
                    <a:lnTo>
                      <a:pt x="79" y="638"/>
                    </a:lnTo>
                    <a:lnTo>
                      <a:pt x="81" y="638"/>
                    </a:lnTo>
                    <a:lnTo>
                      <a:pt x="83" y="638"/>
                    </a:lnTo>
                    <a:lnTo>
                      <a:pt x="84" y="638"/>
                    </a:lnTo>
                    <a:lnTo>
                      <a:pt x="86" y="638"/>
                    </a:lnTo>
                    <a:lnTo>
                      <a:pt x="88" y="639"/>
                    </a:lnTo>
                    <a:lnTo>
                      <a:pt x="87" y="637"/>
                    </a:lnTo>
                    <a:lnTo>
                      <a:pt x="86" y="636"/>
                    </a:lnTo>
                    <a:lnTo>
                      <a:pt x="84" y="636"/>
                    </a:lnTo>
                    <a:lnTo>
                      <a:pt x="83" y="635"/>
                    </a:lnTo>
                    <a:lnTo>
                      <a:pt x="82" y="634"/>
                    </a:lnTo>
                    <a:lnTo>
                      <a:pt x="81" y="632"/>
                    </a:lnTo>
                    <a:lnTo>
                      <a:pt x="83" y="633"/>
                    </a:lnTo>
                    <a:lnTo>
                      <a:pt x="85" y="633"/>
                    </a:lnTo>
                    <a:lnTo>
                      <a:pt x="84" y="631"/>
                    </a:lnTo>
                    <a:lnTo>
                      <a:pt x="83" y="630"/>
                    </a:lnTo>
                    <a:lnTo>
                      <a:pt x="85" y="630"/>
                    </a:lnTo>
                    <a:lnTo>
                      <a:pt x="86" y="630"/>
                    </a:lnTo>
                    <a:lnTo>
                      <a:pt x="86" y="629"/>
                    </a:lnTo>
                    <a:lnTo>
                      <a:pt x="85" y="626"/>
                    </a:lnTo>
                    <a:lnTo>
                      <a:pt x="87" y="626"/>
                    </a:lnTo>
                    <a:lnTo>
                      <a:pt x="88" y="628"/>
                    </a:lnTo>
                    <a:lnTo>
                      <a:pt x="88" y="625"/>
                    </a:lnTo>
                    <a:lnTo>
                      <a:pt x="87" y="624"/>
                    </a:lnTo>
                    <a:lnTo>
                      <a:pt x="89" y="624"/>
                    </a:lnTo>
                    <a:lnTo>
                      <a:pt x="90" y="624"/>
                    </a:lnTo>
                    <a:lnTo>
                      <a:pt x="90" y="623"/>
                    </a:lnTo>
                    <a:lnTo>
                      <a:pt x="89" y="621"/>
                    </a:lnTo>
                    <a:lnTo>
                      <a:pt x="87" y="618"/>
                    </a:lnTo>
                    <a:lnTo>
                      <a:pt x="95" y="619"/>
                    </a:lnTo>
                    <a:lnTo>
                      <a:pt x="97" y="622"/>
                    </a:lnTo>
                    <a:lnTo>
                      <a:pt x="98" y="623"/>
                    </a:lnTo>
                    <a:lnTo>
                      <a:pt x="98" y="625"/>
                    </a:lnTo>
                    <a:lnTo>
                      <a:pt x="100" y="625"/>
                    </a:lnTo>
                    <a:lnTo>
                      <a:pt x="102" y="625"/>
                    </a:lnTo>
                    <a:lnTo>
                      <a:pt x="101" y="624"/>
                    </a:lnTo>
                    <a:lnTo>
                      <a:pt x="100" y="622"/>
                    </a:lnTo>
                    <a:lnTo>
                      <a:pt x="102" y="622"/>
                    </a:lnTo>
                    <a:lnTo>
                      <a:pt x="104" y="623"/>
                    </a:lnTo>
                    <a:lnTo>
                      <a:pt x="106" y="623"/>
                    </a:lnTo>
                    <a:lnTo>
                      <a:pt x="107" y="623"/>
                    </a:lnTo>
                    <a:lnTo>
                      <a:pt x="107" y="621"/>
                    </a:lnTo>
                    <a:lnTo>
                      <a:pt x="106" y="620"/>
                    </a:lnTo>
                    <a:lnTo>
                      <a:pt x="104" y="620"/>
                    </a:lnTo>
                    <a:lnTo>
                      <a:pt x="102" y="620"/>
                    </a:lnTo>
                    <a:lnTo>
                      <a:pt x="102" y="618"/>
                    </a:lnTo>
                    <a:lnTo>
                      <a:pt x="101" y="617"/>
                    </a:lnTo>
                    <a:lnTo>
                      <a:pt x="99" y="616"/>
                    </a:lnTo>
                    <a:lnTo>
                      <a:pt x="97" y="616"/>
                    </a:lnTo>
                    <a:lnTo>
                      <a:pt x="96" y="615"/>
                    </a:lnTo>
                    <a:lnTo>
                      <a:pt x="95" y="613"/>
                    </a:lnTo>
                    <a:lnTo>
                      <a:pt x="97" y="613"/>
                    </a:lnTo>
                    <a:lnTo>
                      <a:pt x="99" y="614"/>
                    </a:lnTo>
                    <a:lnTo>
                      <a:pt x="98" y="612"/>
                    </a:lnTo>
                    <a:lnTo>
                      <a:pt x="97" y="611"/>
                    </a:lnTo>
                    <a:lnTo>
                      <a:pt x="99" y="611"/>
                    </a:lnTo>
                    <a:lnTo>
                      <a:pt x="101" y="611"/>
                    </a:lnTo>
                    <a:lnTo>
                      <a:pt x="102" y="613"/>
                    </a:lnTo>
                    <a:lnTo>
                      <a:pt x="103" y="614"/>
                    </a:lnTo>
                    <a:lnTo>
                      <a:pt x="104" y="614"/>
                    </a:lnTo>
                    <a:lnTo>
                      <a:pt x="106" y="614"/>
                    </a:lnTo>
                    <a:lnTo>
                      <a:pt x="105" y="613"/>
                    </a:lnTo>
                    <a:lnTo>
                      <a:pt x="105" y="611"/>
                    </a:lnTo>
                    <a:lnTo>
                      <a:pt x="103" y="607"/>
                    </a:lnTo>
                    <a:lnTo>
                      <a:pt x="101" y="604"/>
                    </a:lnTo>
                    <a:lnTo>
                      <a:pt x="100" y="603"/>
                    </a:lnTo>
                    <a:lnTo>
                      <a:pt x="100" y="601"/>
                    </a:lnTo>
                    <a:lnTo>
                      <a:pt x="101" y="602"/>
                    </a:lnTo>
                    <a:lnTo>
                      <a:pt x="103" y="602"/>
                    </a:lnTo>
                    <a:lnTo>
                      <a:pt x="102" y="600"/>
                    </a:lnTo>
                    <a:lnTo>
                      <a:pt x="102" y="599"/>
                    </a:lnTo>
                    <a:lnTo>
                      <a:pt x="103" y="599"/>
                    </a:lnTo>
                    <a:lnTo>
                      <a:pt x="105" y="599"/>
                    </a:lnTo>
                    <a:lnTo>
                      <a:pt x="106" y="601"/>
                    </a:lnTo>
                    <a:lnTo>
                      <a:pt x="107" y="602"/>
                    </a:lnTo>
                    <a:lnTo>
                      <a:pt x="109" y="603"/>
                    </a:lnTo>
                    <a:lnTo>
                      <a:pt x="111" y="603"/>
                    </a:lnTo>
                    <a:lnTo>
                      <a:pt x="109" y="601"/>
                    </a:lnTo>
                    <a:lnTo>
                      <a:pt x="109" y="600"/>
                    </a:lnTo>
                    <a:lnTo>
                      <a:pt x="112" y="600"/>
                    </a:lnTo>
                    <a:lnTo>
                      <a:pt x="113" y="600"/>
                    </a:lnTo>
                    <a:lnTo>
                      <a:pt x="112" y="599"/>
                    </a:lnTo>
                    <a:lnTo>
                      <a:pt x="112" y="597"/>
                    </a:lnTo>
                    <a:lnTo>
                      <a:pt x="109" y="597"/>
                    </a:lnTo>
                    <a:lnTo>
                      <a:pt x="107" y="597"/>
                    </a:lnTo>
                    <a:lnTo>
                      <a:pt x="106" y="595"/>
                    </a:lnTo>
                    <a:lnTo>
                      <a:pt x="105" y="594"/>
                    </a:lnTo>
                    <a:lnTo>
                      <a:pt x="107" y="594"/>
                    </a:lnTo>
                    <a:lnTo>
                      <a:pt x="109" y="594"/>
                    </a:lnTo>
                    <a:lnTo>
                      <a:pt x="108" y="592"/>
                    </a:lnTo>
                    <a:lnTo>
                      <a:pt x="107" y="590"/>
                    </a:lnTo>
                    <a:lnTo>
                      <a:pt x="106" y="589"/>
                    </a:lnTo>
                    <a:lnTo>
                      <a:pt x="106" y="587"/>
                    </a:lnTo>
                    <a:lnTo>
                      <a:pt x="107" y="587"/>
                    </a:lnTo>
                    <a:lnTo>
                      <a:pt x="109" y="588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3" y="587"/>
                    </a:lnTo>
                    <a:lnTo>
                      <a:pt x="112" y="585"/>
                    </a:lnTo>
                    <a:lnTo>
                      <a:pt x="111" y="583"/>
                    </a:lnTo>
                    <a:lnTo>
                      <a:pt x="111" y="582"/>
                    </a:lnTo>
                    <a:lnTo>
                      <a:pt x="112" y="582"/>
                    </a:lnTo>
                    <a:lnTo>
                      <a:pt x="114" y="582"/>
                    </a:lnTo>
                    <a:lnTo>
                      <a:pt x="113" y="581"/>
                    </a:lnTo>
                    <a:lnTo>
                      <a:pt x="113" y="579"/>
                    </a:lnTo>
                    <a:lnTo>
                      <a:pt x="114" y="580"/>
                    </a:lnTo>
                    <a:lnTo>
                      <a:pt x="116" y="580"/>
                    </a:lnTo>
                    <a:lnTo>
                      <a:pt x="115" y="578"/>
                    </a:lnTo>
                    <a:lnTo>
                      <a:pt x="115" y="576"/>
                    </a:lnTo>
                    <a:lnTo>
                      <a:pt x="116" y="576"/>
                    </a:lnTo>
                    <a:lnTo>
                      <a:pt x="118" y="576"/>
                    </a:lnTo>
                    <a:lnTo>
                      <a:pt x="117" y="575"/>
                    </a:lnTo>
                    <a:lnTo>
                      <a:pt x="117" y="573"/>
                    </a:lnTo>
                    <a:lnTo>
                      <a:pt x="118" y="574"/>
                    </a:lnTo>
                    <a:lnTo>
                      <a:pt x="120" y="574"/>
                    </a:lnTo>
                    <a:lnTo>
                      <a:pt x="119" y="572"/>
                    </a:lnTo>
                    <a:lnTo>
                      <a:pt x="119" y="571"/>
                    </a:lnTo>
                    <a:lnTo>
                      <a:pt x="120" y="571"/>
                    </a:lnTo>
                    <a:lnTo>
                      <a:pt x="122" y="571"/>
                    </a:lnTo>
                    <a:lnTo>
                      <a:pt x="121" y="570"/>
                    </a:lnTo>
                    <a:lnTo>
                      <a:pt x="120" y="568"/>
                    </a:lnTo>
                    <a:lnTo>
                      <a:pt x="122" y="568"/>
                    </a:lnTo>
                    <a:lnTo>
                      <a:pt x="124" y="569"/>
                    </a:lnTo>
                    <a:lnTo>
                      <a:pt x="123" y="567"/>
                    </a:lnTo>
                    <a:lnTo>
                      <a:pt x="122" y="566"/>
                    </a:lnTo>
                    <a:lnTo>
                      <a:pt x="124" y="566"/>
                    </a:lnTo>
                    <a:lnTo>
                      <a:pt x="127" y="566"/>
                    </a:lnTo>
                    <a:lnTo>
                      <a:pt x="125" y="565"/>
                    </a:lnTo>
                    <a:lnTo>
                      <a:pt x="124" y="563"/>
                    </a:lnTo>
                    <a:lnTo>
                      <a:pt x="127" y="563"/>
                    </a:lnTo>
                    <a:lnTo>
                      <a:pt x="129" y="564"/>
                    </a:lnTo>
                    <a:lnTo>
                      <a:pt x="128" y="562"/>
                    </a:lnTo>
                    <a:lnTo>
                      <a:pt x="127" y="561"/>
                    </a:lnTo>
                    <a:lnTo>
                      <a:pt x="129" y="561"/>
                    </a:lnTo>
                    <a:lnTo>
                      <a:pt x="131" y="561"/>
                    </a:lnTo>
                    <a:lnTo>
                      <a:pt x="132" y="563"/>
                    </a:lnTo>
                    <a:lnTo>
                      <a:pt x="133" y="564"/>
                    </a:lnTo>
                    <a:lnTo>
                      <a:pt x="134" y="564"/>
                    </a:lnTo>
                    <a:lnTo>
                      <a:pt x="136" y="564"/>
                    </a:lnTo>
                    <a:lnTo>
                      <a:pt x="135" y="563"/>
                    </a:lnTo>
                    <a:lnTo>
                      <a:pt x="135" y="561"/>
                    </a:lnTo>
                    <a:lnTo>
                      <a:pt x="134" y="559"/>
                    </a:lnTo>
                    <a:lnTo>
                      <a:pt x="133" y="557"/>
                    </a:lnTo>
                    <a:lnTo>
                      <a:pt x="131" y="557"/>
                    </a:lnTo>
                    <a:lnTo>
                      <a:pt x="129" y="557"/>
                    </a:lnTo>
                    <a:lnTo>
                      <a:pt x="129" y="555"/>
                    </a:lnTo>
                    <a:lnTo>
                      <a:pt x="128" y="554"/>
                    </a:lnTo>
                    <a:lnTo>
                      <a:pt x="129" y="554"/>
                    </a:lnTo>
                    <a:lnTo>
                      <a:pt x="131" y="554"/>
                    </a:lnTo>
                    <a:lnTo>
                      <a:pt x="133" y="555"/>
                    </a:lnTo>
                    <a:lnTo>
                      <a:pt x="135" y="555"/>
                    </a:lnTo>
                    <a:lnTo>
                      <a:pt x="136" y="556"/>
                    </a:lnTo>
                    <a:lnTo>
                      <a:pt x="137" y="558"/>
                    </a:lnTo>
                    <a:lnTo>
                      <a:pt x="138" y="558"/>
                    </a:lnTo>
                    <a:lnTo>
                      <a:pt x="140" y="558"/>
                    </a:lnTo>
                    <a:lnTo>
                      <a:pt x="139" y="557"/>
                    </a:lnTo>
                    <a:lnTo>
                      <a:pt x="138" y="555"/>
                    </a:lnTo>
                    <a:lnTo>
                      <a:pt x="140" y="556"/>
                    </a:lnTo>
                    <a:lnTo>
                      <a:pt x="142" y="556"/>
                    </a:lnTo>
                    <a:lnTo>
                      <a:pt x="141" y="554"/>
                    </a:lnTo>
                    <a:lnTo>
                      <a:pt x="140" y="553"/>
                    </a:lnTo>
                    <a:lnTo>
                      <a:pt x="139" y="550"/>
                    </a:lnTo>
                    <a:lnTo>
                      <a:pt x="137" y="547"/>
                    </a:lnTo>
                    <a:lnTo>
                      <a:pt x="136" y="545"/>
                    </a:lnTo>
                    <a:lnTo>
                      <a:pt x="136" y="544"/>
                    </a:lnTo>
                    <a:lnTo>
                      <a:pt x="137" y="544"/>
                    </a:lnTo>
                    <a:lnTo>
                      <a:pt x="139" y="544"/>
                    </a:lnTo>
                    <a:lnTo>
                      <a:pt x="141" y="545"/>
                    </a:lnTo>
                    <a:lnTo>
                      <a:pt x="144" y="545"/>
                    </a:lnTo>
                    <a:lnTo>
                      <a:pt x="142" y="542"/>
                    </a:lnTo>
                    <a:lnTo>
                      <a:pt x="141" y="541"/>
                    </a:lnTo>
                    <a:lnTo>
                      <a:pt x="144" y="541"/>
                    </a:lnTo>
                    <a:lnTo>
                      <a:pt x="146" y="541"/>
                    </a:lnTo>
                    <a:lnTo>
                      <a:pt x="148" y="541"/>
                    </a:lnTo>
                    <a:lnTo>
                      <a:pt x="149" y="542"/>
                    </a:lnTo>
                    <a:lnTo>
                      <a:pt x="149" y="540"/>
                    </a:lnTo>
                    <a:lnTo>
                      <a:pt x="148" y="539"/>
                    </a:lnTo>
                    <a:lnTo>
                      <a:pt x="147" y="537"/>
                    </a:lnTo>
                    <a:lnTo>
                      <a:pt x="146" y="536"/>
                    </a:lnTo>
                    <a:lnTo>
                      <a:pt x="148" y="536"/>
                    </a:lnTo>
                    <a:lnTo>
                      <a:pt x="150" y="536"/>
                    </a:lnTo>
                    <a:lnTo>
                      <a:pt x="149" y="535"/>
                    </a:lnTo>
                    <a:lnTo>
                      <a:pt x="148" y="533"/>
                    </a:lnTo>
                    <a:lnTo>
                      <a:pt x="150" y="533"/>
                    </a:lnTo>
                    <a:lnTo>
                      <a:pt x="152" y="534"/>
                    </a:lnTo>
                    <a:lnTo>
                      <a:pt x="151" y="532"/>
                    </a:lnTo>
                    <a:lnTo>
                      <a:pt x="150" y="531"/>
                    </a:lnTo>
                    <a:lnTo>
                      <a:pt x="152" y="531"/>
                    </a:lnTo>
                    <a:lnTo>
                      <a:pt x="154" y="531"/>
                    </a:lnTo>
                    <a:lnTo>
                      <a:pt x="153" y="529"/>
                    </a:lnTo>
                    <a:lnTo>
                      <a:pt x="152" y="528"/>
                    </a:lnTo>
                    <a:lnTo>
                      <a:pt x="154" y="528"/>
                    </a:lnTo>
                    <a:lnTo>
                      <a:pt x="156" y="528"/>
                    </a:lnTo>
                    <a:lnTo>
                      <a:pt x="155" y="526"/>
                    </a:lnTo>
                    <a:lnTo>
                      <a:pt x="154" y="524"/>
                    </a:lnTo>
                    <a:lnTo>
                      <a:pt x="156" y="525"/>
                    </a:lnTo>
                    <a:lnTo>
                      <a:pt x="158" y="525"/>
                    </a:lnTo>
                    <a:lnTo>
                      <a:pt x="159" y="528"/>
                    </a:lnTo>
                    <a:lnTo>
                      <a:pt x="159" y="529"/>
                    </a:lnTo>
                    <a:lnTo>
                      <a:pt x="162" y="529"/>
                    </a:lnTo>
                    <a:lnTo>
                      <a:pt x="164" y="529"/>
                    </a:lnTo>
                    <a:lnTo>
                      <a:pt x="165" y="531"/>
                    </a:lnTo>
                    <a:lnTo>
                      <a:pt x="165" y="532"/>
                    </a:lnTo>
                    <a:lnTo>
                      <a:pt x="167" y="533"/>
                    </a:lnTo>
                    <a:lnTo>
                      <a:pt x="169" y="533"/>
                    </a:lnTo>
                    <a:lnTo>
                      <a:pt x="168" y="532"/>
                    </a:lnTo>
                    <a:lnTo>
                      <a:pt x="167" y="530"/>
                    </a:lnTo>
                    <a:lnTo>
                      <a:pt x="166" y="530"/>
                    </a:lnTo>
                    <a:lnTo>
                      <a:pt x="164" y="529"/>
                    </a:lnTo>
                    <a:lnTo>
                      <a:pt x="163" y="528"/>
                    </a:lnTo>
                    <a:lnTo>
                      <a:pt x="162" y="525"/>
                    </a:lnTo>
                    <a:lnTo>
                      <a:pt x="162" y="524"/>
                    </a:lnTo>
                    <a:lnTo>
                      <a:pt x="161" y="522"/>
                    </a:lnTo>
                    <a:lnTo>
                      <a:pt x="158" y="522"/>
                    </a:lnTo>
                    <a:lnTo>
                      <a:pt x="156" y="522"/>
                    </a:lnTo>
                    <a:lnTo>
                      <a:pt x="155" y="521"/>
                    </a:lnTo>
                    <a:lnTo>
                      <a:pt x="155" y="519"/>
                    </a:lnTo>
                    <a:lnTo>
                      <a:pt x="157" y="519"/>
                    </a:lnTo>
                    <a:lnTo>
                      <a:pt x="158" y="519"/>
                    </a:lnTo>
                    <a:lnTo>
                      <a:pt x="157" y="518"/>
                    </a:lnTo>
                    <a:lnTo>
                      <a:pt x="157" y="516"/>
                    </a:lnTo>
                    <a:lnTo>
                      <a:pt x="158" y="517"/>
                    </a:lnTo>
                    <a:lnTo>
                      <a:pt x="161" y="517"/>
                    </a:lnTo>
                    <a:lnTo>
                      <a:pt x="162" y="518"/>
                    </a:lnTo>
                    <a:lnTo>
                      <a:pt x="163" y="520"/>
                    </a:lnTo>
                    <a:lnTo>
                      <a:pt x="165" y="520"/>
                    </a:lnTo>
                    <a:lnTo>
                      <a:pt x="166" y="520"/>
                    </a:lnTo>
                    <a:lnTo>
                      <a:pt x="166" y="519"/>
                    </a:lnTo>
                    <a:lnTo>
                      <a:pt x="165" y="517"/>
                    </a:lnTo>
                    <a:lnTo>
                      <a:pt x="167" y="518"/>
                    </a:lnTo>
                    <a:lnTo>
                      <a:pt x="168" y="518"/>
                    </a:lnTo>
                    <a:lnTo>
                      <a:pt x="168" y="517"/>
                    </a:lnTo>
                    <a:lnTo>
                      <a:pt x="167" y="515"/>
                    </a:lnTo>
                    <a:lnTo>
                      <a:pt x="165" y="512"/>
                    </a:lnTo>
                    <a:lnTo>
                      <a:pt x="164" y="509"/>
                    </a:lnTo>
                    <a:lnTo>
                      <a:pt x="164" y="508"/>
                    </a:lnTo>
                    <a:lnTo>
                      <a:pt x="166" y="508"/>
                    </a:lnTo>
                    <a:lnTo>
                      <a:pt x="167" y="508"/>
                    </a:lnTo>
                    <a:lnTo>
                      <a:pt x="167" y="507"/>
                    </a:lnTo>
                    <a:lnTo>
                      <a:pt x="166" y="505"/>
                    </a:lnTo>
                    <a:lnTo>
                      <a:pt x="168" y="506"/>
                    </a:lnTo>
                    <a:lnTo>
                      <a:pt x="169" y="506"/>
                    </a:lnTo>
                    <a:lnTo>
                      <a:pt x="169" y="504"/>
                    </a:lnTo>
                    <a:lnTo>
                      <a:pt x="168" y="503"/>
                    </a:lnTo>
                    <a:lnTo>
                      <a:pt x="169" y="503"/>
                    </a:lnTo>
                    <a:lnTo>
                      <a:pt x="171" y="503"/>
                    </a:lnTo>
                    <a:lnTo>
                      <a:pt x="173" y="504"/>
                    </a:lnTo>
                    <a:lnTo>
                      <a:pt x="175" y="504"/>
                    </a:lnTo>
                    <a:lnTo>
                      <a:pt x="174" y="502"/>
                    </a:lnTo>
                    <a:lnTo>
                      <a:pt x="173" y="501"/>
                    </a:lnTo>
                    <a:lnTo>
                      <a:pt x="172" y="499"/>
                    </a:lnTo>
                    <a:lnTo>
                      <a:pt x="172" y="498"/>
                    </a:lnTo>
                    <a:lnTo>
                      <a:pt x="174" y="498"/>
                    </a:lnTo>
                    <a:lnTo>
                      <a:pt x="175" y="498"/>
                    </a:lnTo>
                    <a:lnTo>
                      <a:pt x="175" y="497"/>
                    </a:lnTo>
                    <a:lnTo>
                      <a:pt x="174" y="495"/>
                    </a:lnTo>
                    <a:lnTo>
                      <a:pt x="177" y="496"/>
                    </a:lnTo>
                    <a:lnTo>
                      <a:pt x="178" y="496"/>
                    </a:lnTo>
                    <a:lnTo>
                      <a:pt x="180" y="496"/>
                    </a:lnTo>
                    <a:lnTo>
                      <a:pt x="182" y="496"/>
                    </a:lnTo>
                    <a:lnTo>
                      <a:pt x="181" y="495"/>
                    </a:lnTo>
                    <a:lnTo>
                      <a:pt x="180" y="492"/>
                    </a:lnTo>
                    <a:lnTo>
                      <a:pt x="179" y="492"/>
                    </a:lnTo>
                    <a:lnTo>
                      <a:pt x="177" y="492"/>
                    </a:lnTo>
                    <a:lnTo>
                      <a:pt x="175" y="490"/>
                    </a:lnTo>
                    <a:lnTo>
                      <a:pt x="174" y="489"/>
                    </a:lnTo>
                    <a:lnTo>
                      <a:pt x="177" y="489"/>
                    </a:lnTo>
                    <a:lnTo>
                      <a:pt x="179" y="489"/>
                    </a:lnTo>
                    <a:lnTo>
                      <a:pt x="181" y="490"/>
                    </a:lnTo>
                    <a:lnTo>
                      <a:pt x="182" y="490"/>
                    </a:lnTo>
                    <a:lnTo>
                      <a:pt x="184" y="490"/>
                    </a:lnTo>
                    <a:lnTo>
                      <a:pt x="186" y="490"/>
                    </a:lnTo>
                    <a:lnTo>
                      <a:pt x="188" y="491"/>
                    </a:lnTo>
                    <a:lnTo>
                      <a:pt x="190" y="491"/>
                    </a:lnTo>
                    <a:lnTo>
                      <a:pt x="189" y="490"/>
                    </a:lnTo>
                    <a:lnTo>
                      <a:pt x="188" y="488"/>
                    </a:lnTo>
                    <a:lnTo>
                      <a:pt x="187" y="486"/>
                    </a:lnTo>
                    <a:lnTo>
                      <a:pt x="187" y="485"/>
                    </a:lnTo>
                    <a:lnTo>
                      <a:pt x="186" y="483"/>
                    </a:lnTo>
                    <a:lnTo>
                      <a:pt x="185" y="482"/>
                    </a:lnTo>
                    <a:lnTo>
                      <a:pt x="187" y="482"/>
                    </a:lnTo>
                    <a:lnTo>
                      <a:pt x="189" y="482"/>
                    </a:lnTo>
                    <a:lnTo>
                      <a:pt x="188" y="481"/>
                    </a:lnTo>
                    <a:lnTo>
                      <a:pt x="187" y="479"/>
                    </a:lnTo>
                    <a:lnTo>
                      <a:pt x="189" y="480"/>
                    </a:lnTo>
                    <a:lnTo>
                      <a:pt x="191" y="480"/>
                    </a:lnTo>
                    <a:lnTo>
                      <a:pt x="190" y="478"/>
                    </a:lnTo>
                    <a:lnTo>
                      <a:pt x="189" y="477"/>
                    </a:lnTo>
                    <a:lnTo>
                      <a:pt x="191" y="477"/>
                    </a:lnTo>
                    <a:lnTo>
                      <a:pt x="194" y="477"/>
                    </a:lnTo>
                    <a:lnTo>
                      <a:pt x="192" y="475"/>
                    </a:lnTo>
                    <a:lnTo>
                      <a:pt x="191" y="473"/>
                    </a:lnTo>
                    <a:lnTo>
                      <a:pt x="190" y="472"/>
                    </a:lnTo>
                    <a:lnTo>
                      <a:pt x="190" y="470"/>
                    </a:lnTo>
                    <a:lnTo>
                      <a:pt x="191" y="470"/>
                    </a:lnTo>
                    <a:lnTo>
                      <a:pt x="194" y="471"/>
                    </a:lnTo>
                    <a:lnTo>
                      <a:pt x="195" y="472"/>
                    </a:lnTo>
                    <a:lnTo>
                      <a:pt x="196" y="474"/>
                    </a:lnTo>
                    <a:lnTo>
                      <a:pt x="197" y="474"/>
                    </a:lnTo>
                    <a:lnTo>
                      <a:pt x="199" y="474"/>
                    </a:lnTo>
                    <a:lnTo>
                      <a:pt x="199" y="473"/>
                    </a:lnTo>
                    <a:lnTo>
                      <a:pt x="198" y="471"/>
                    </a:lnTo>
                    <a:lnTo>
                      <a:pt x="197" y="470"/>
                    </a:lnTo>
                    <a:lnTo>
                      <a:pt x="196" y="468"/>
                    </a:lnTo>
                    <a:lnTo>
                      <a:pt x="195" y="467"/>
                    </a:lnTo>
                    <a:lnTo>
                      <a:pt x="195" y="465"/>
                    </a:lnTo>
                    <a:lnTo>
                      <a:pt x="196" y="466"/>
                    </a:lnTo>
                    <a:lnTo>
                      <a:pt x="198" y="466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6" y="461"/>
                    </a:lnTo>
                    <a:lnTo>
                      <a:pt x="195" y="459"/>
                    </a:lnTo>
                    <a:lnTo>
                      <a:pt x="197" y="459"/>
                    </a:lnTo>
                    <a:lnTo>
                      <a:pt x="199" y="459"/>
                    </a:lnTo>
                    <a:lnTo>
                      <a:pt x="201" y="461"/>
                    </a:lnTo>
                    <a:lnTo>
                      <a:pt x="202" y="461"/>
                    </a:lnTo>
                    <a:lnTo>
                      <a:pt x="202" y="458"/>
                    </a:lnTo>
                    <a:lnTo>
                      <a:pt x="201" y="457"/>
                    </a:lnTo>
                    <a:lnTo>
                      <a:pt x="203" y="457"/>
                    </a:lnTo>
                    <a:lnTo>
                      <a:pt x="204" y="457"/>
                    </a:lnTo>
                    <a:lnTo>
                      <a:pt x="206" y="458"/>
                    </a:lnTo>
                    <a:lnTo>
                      <a:pt x="208" y="458"/>
                    </a:lnTo>
                    <a:lnTo>
                      <a:pt x="207" y="457"/>
                    </a:lnTo>
                    <a:lnTo>
                      <a:pt x="206" y="455"/>
                    </a:lnTo>
                    <a:lnTo>
                      <a:pt x="206" y="453"/>
                    </a:lnTo>
                    <a:lnTo>
                      <a:pt x="205" y="452"/>
                    </a:lnTo>
                    <a:lnTo>
                      <a:pt x="207" y="452"/>
                    </a:lnTo>
                    <a:lnTo>
                      <a:pt x="210" y="453"/>
                    </a:lnTo>
                    <a:lnTo>
                      <a:pt x="208" y="451"/>
                    </a:lnTo>
                    <a:lnTo>
                      <a:pt x="207" y="449"/>
                    </a:lnTo>
                    <a:lnTo>
                      <a:pt x="210" y="450"/>
                    </a:lnTo>
                    <a:lnTo>
                      <a:pt x="212" y="450"/>
                    </a:lnTo>
                    <a:lnTo>
                      <a:pt x="212" y="452"/>
                    </a:lnTo>
                    <a:lnTo>
                      <a:pt x="213" y="453"/>
                    </a:lnTo>
                    <a:lnTo>
                      <a:pt x="215" y="453"/>
                    </a:lnTo>
                    <a:lnTo>
                      <a:pt x="217" y="454"/>
                    </a:lnTo>
                    <a:lnTo>
                      <a:pt x="216" y="452"/>
                    </a:lnTo>
                    <a:lnTo>
                      <a:pt x="215" y="451"/>
                    </a:lnTo>
                    <a:lnTo>
                      <a:pt x="214" y="449"/>
                    </a:lnTo>
                    <a:lnTo>
                      <a:pt x="214" y="448"/>
                    </a:lnTo>
                    <a:lnTo>
                      <a:pt x="213" y="446"/>
                    </a:lnTo>
                    <a:lnTo>
                      <a:pt x="212" y="445"/>
                    </a:lnTo>
                    <a:lnTo>
                      <a:pt x="214" y="445"/>
                    </a:lnTo>
                    <a:lnTo>
                      <a:pt x="216" y="445"/>
                    </a:lnTo>
                    <a:lnTo>
                      <a:pt x="215" y="444"/>
                    </a:lnTo>
                    <a:lnTo>
                      <a:pt x="214" y="441"/>
                    </a:lnTo>
                    <a:lnTo>
                      <a:pt x="216" y="441"/>
                    </a:lnTo>
                    <a:lnTo>
                      <a:pt x="218" y="442"/>
                    </a:lnTo>
                    <a:lnTo>
                      <a:pt x="220" y="442"/>
                    </a:lnTo>
                    <a:lnTo>
                      <a:pt x="221" y="442"/>
                    </a:lnTo>
                    <a:lnTo>
                      <a:pt x="221" y="441"/>
                    </a:lnTo>
                    <a:lnTo>
                      <a:pt x="220" y="439"/>
                    </a:lnTo>
                    <a:lnTo>
                      <a:pt x="218" y="439"/>
                    </a:lnTo>
                    <a:lnTo>
                      <a:pt x="216" y="439"/>
                    </a:lnTo>
                    <a:lnTo>
                      <a:pt x="216" y="437"/>
                    </a:lnTo>
                    <a:lnTo>
                      <a:pt x="215" y="436"/>
                    </a:lnTo>
                    <a:lnTo>
                      <a:pt x="217" y="436"/>
                    </a:lnTo>
                    <a:lnTo>
                      <a:pt x="218" y="436"/>
                    </a:lnTo>
                    <a:lnTo>
                      <a:pt x="218" y="435"/>
                    </a:lnTo>
                    <a:lnTo>
                      <a:pt x="217" y="433"/>
                    </a:lnTo>
                    <a:lnTo>
                      <a:pt x="219" y="433"/>
                    </a:lnTo>
                    <a:lnTo>
                      <a:pt x="220" y="434"/>
                    </a:lnTo>
                    <a:lnTo>
                      <a:pt x="221" y="435"/>
                    </a:lnTo>
                    <a:lnTo>
                      <a:pt x="222" y="437"/>
                    </a:lnTo>
                    <a:lnTo>
                      <a:pt x="224" y="437"/>
                    </a:lnTo>
                    <a:lnTo>
                      <a:pt x="225" y="437"/>
                    </a:lnTo>
                    <a:lnTo>
                      <a:pt x="225" y="436"/>
                    </a:lnTo>
                    <a:lnTo>
                      <a:pt x="224" y="434"/>
                    </a:lnTo>
                    <a:lnTo>
                      <a:pt x="223" y="433"/>
                    </a:lnTo>
                    <a:lnTo>
                      <a:pt x="222" y="431"/>
                    </a:lnTo>
                    <a:lnTo>
                      <a:pt x="222" y="430"/>
                    </a:lnTo>
                    <a:lnTo>
                      <a:pt x="221" y="428"/>
                    </a:lnTo>
                    <a:lnTo>
                      <a:pt x="223" y="428"/>
                    </a:lnTo>
                    <a:lnTo>
                      <a:pt x="225" y="429"/>
                    </a:lnTo>
                    <a:lnTo>
                      <a:pt x="224" y="427"/>
                    </a:lnTo>
                    <a:lnTo>
                      <a:pt x="223" y="425"/>
                    </a:lnTo>
                    <a:lnTo>
                      <a:pt x="225" y="425"/>
                    </a:lnTo>
                    <a:lnTo>
                      <a:pt x="228" y="425"/>
                    </a:lnTo>
                    <a:lnTo>
                      <a:pt x="227" y="424"/>
                    </a:lnTo>
                    <a:lnTo>
                      <a:pt x="225" y="422"/>
                    </a:lnTo>
                    <a:lnTo>
                      <a:pt x="228" y="423"/>
                    </a:lnTo>
                    <a:lnTo>
                      <a:pt x="230" y="423"/>
                    </a:lnTo>
                    <a:lnTo>
                      <a:pt x="229" y="421"/>
                    </a:lnTo>
                    <a:lnTo>
                      <a:pt x="228" y="420"/>
                    </a:lnTo>
                    <a:lnTo>
                      <a:pt x="230" y="420"/>
                    </a:lnTo>
                    <a:lnTo>
                      <a:pt x="232" y="420"/>
                    </a:lnTo>
                    <a:lnTo>
                      <a:pt x="235" y="421"/>
                    </a:lnTo>
                    <a:lnTo>
                      <a:pt x="239" y="422"/>
                    </a:lnTo>
                    <a:lnTo>
                      <a:pt x="238" y="420"/>
                    </a:lnTo>
                    <a:lnTo>
                      <a:pt x="237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0" y="418"/>
                    </a:lnTo>
                    <a:lnTo>
                      <a:pt x="239" y="416"/>
                    </a:lnTo>
                    <a:lnTo>
                      <a:pt x="238" y="416"/>
                    </a:lnTo>
                    <a:lnTo>
                      <a:pt x="236" y="415"/>
                    </a:lnTo>
                    <a:lnTo>
                      <a:pt x="237" y="417"/>
                    </a:lnTo>
                    <a:lnTo>
                      <a:pt x="237" y="418"/>
                    </a:lnTo>
                    <a:lnTo>
                      <a:pt x="236" y="418"/>
                    </a:lnTo>
                    <a:lnTo>
                      <a:pt x="234" y="418"/>
                    </a:lnTo>
                    <a:lnTo>
                      <a:pt x="233" y="416"/>
                    </a:lnTo>
                    <a:lnTo>
                      <a:pt x="232" y="415"/>
                    </a:lnTo>
                    <a:lnTo>
                      <a:pt x="234" y="415"/>
                    </a:lnTo>
                    <a:lnTo>
                      <a:pt x="236" y="415"/>
                    </a:lnTo>
                    <a:lnTo>
                      <a:pt x="235" y="414"/>
                    </a:lnTo>
                    <a:lnTo>
                      <a:pt x="234" y="412"/>
                    </a:lnTo>
                    <a:lnTo>
                      <a:pt x="236" y="413"/>
                    </a:lnTo>
                    <a:lnTo>
                      <a:pt x="238" y="413"/>
                    </a:lnTo>
                    <a:lnTo>
                      <a:pt x="240" y="413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0" y="411"/>
                    </a:lnTo>
                    <a:lnTo>
                      <a:pt x="239" y="408"/>
                    </a:lnTo>
                    <a:lnTo>
                      <a:pt x="239" y="406"/>
                    </a:lnTo>
                    <a:lnTo>
                      <a:pt x="240" y="407"/>
                    </a:lnTo>
                    <a:lnTo>
                      <a:pt x="242" y="407"/>
                    </a:lnTo>
                    <a:lnTo>
                      <a:pt x="241" y="406"/>
                    </a:lnTo>
                    <a:lnTo>
                      <a:pt x="241" y="404"/>
                    </a:lnTo>
                    <a:lnTo>
                      <a:pt x="244" y="404"/>
                    </a:lnTo>
                    <a:lnTo>
                      <a:pt x="245" y="405"/>
                    </a:lnTo>
                    <a:lnTo>
                      <a:pt x="247" y="405"/>
                    </a:lnTo>
                    <a:lnTo>
                      <a:pt x="249" y="405"/>
                    </a:lnTo>
                    <a:lnTo>
                      <a:pt x="248" y="404"/>
                    </a:lnTo>
                    <a:lnTo>
                      <a:pt x="247" y="402"/>
                    </a:lnTo>
                    <a:lnTo>
                      <a:pt x="247" y="401"/>
                    </a:lnTo>
                    <a:lnTo>
                      <a:pt x="246" y="399"/>
                    </a:lnTo>
                    <a:lnTo>
                      <a:pt x="248" y="400"/>
                    </a:lnTo>
                    <a:lnTo>
                      <a:pt x="249" y="400"/>
                    </a:lnTo>
                    <a:lnTo>
                      <a:pt x="249" y="398"/>
                    </a:lnTo>
                    <a:lnTo>
                      <a:pt x="248" y="397"/>
                    </a:lnTo>
                    <a:lnTo>
                      <a:pt x="250" y="397"/>
                    </a:lnTo>
                    <a:lnTo>
                      <a:pt x="252" y="397"/>
                    </a:lnTo>
                    <a:lnTo>
                      <a:pt x="251" y="396"/>
                    </a:lnTo>
                    <a:lnTo>
                      <a:pt x="250" y="394"/>
                    </a:lnTo>
                    <a:lnTo>
                      <a:pt x="252" y="395"/>
                    </a:lnTo>
                    <a:lnTo>
                      <a:pt x="254" y="395"/>
                    </a:lnTo>
                    <a:lnTo>
                      <a:pt x="255" y="395"/>
                    </a:lnTo>
                    <a:lnTo>
                      <a:pt x="257" y="396"/>
                    </a:lnTo>
                    <a:lnTo>
                      <a:pt x="258" y="397"/>
                    </a:lnTo>
                    <a:lnTo>
                      <a:pt x="260" y="399"/>
                    </a:lnTo>
                    <a:lnTo>
                      <a:pt x="261" y="399"/>
                    </a:lnTo>
                    <a:lnTo>
                      <a:pt x="263" y="399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6" y="398"/>
                    </a:lnTo>
                    <a:lnTo>
                      <a:pt x="265" y="397"/>
                    </a:lnTo>
                    <a:lnTo>
                      <a:pt x="267" y="397"/>
                    </a:lnTo>
                    <a:lnTo>
                      <a:pt x="269" y="398"/>
                    </a:lnTo>
                    <a:lnTo>
                      <a:pt x="268" y="396"/>
                    </a:lnTo>
                    <a:lnTo>
                      <a:pt x="267" y="394"/>
                    </a:lnTo>
                    <a:lnTo>
                      <a:pt x="266" y="394"/>
                    </a:lnTo>
                    <a:lnTo>
                      <a:pt x="264" y="394"/>
                    </a:lnTo>
                    <a:lnTo>
                      <a:pt x="264" y="395"/>
                    </a:lnTo>
                    <a:lnTo>
                      <a:pt x="265" y="397"/>
                    </a:lnTo>
                    <a:lnTo>
                      <a:pt x="264" y="397"/>
                    </a:lnTo>
                    <a:lnTo>
                      <a:pt x="262" y="396"/>
                    </a:lnTo>
                    <a:lnTo>
                      <a:pt x="260" y="396"/>
                    </a:lnTo>
                    <a:lnTo>
                      <a:pt x="257" y="396"/>
                    </a:lnTo>
                    <a:lnTo>
                      <a:pt x="256" y="394"/>
                    </a:lnTo>
                    <a:lnTo>
                      <a:pt x="256" y="392"/>
                    </a:lnTo>
                    <a:lnTo>
                      <a:pt x="254" y="391"/>
                    </a:lnTo>
                    <a:lnTo>
                      <a:pt x="252" y="391"/>
                    </a:lnTo>
                    <a:lnTo>
                      <a:pt x="252" y="389"/>
                    </a:lnTo>
                    <a:lnTo>
                      <a:pt x="251" y="388"/>
                    </a:lnTo>
                    <a:lnTo>
                      <a:pt x="254" y="388"/>
                    </a:lnTo>
                    <a:lnTo>
                      <a:pt x="256" y="389"/>
                    </a:lnTo>
                    <a:lnTo>
                      <a:pt x="258" y="389"/>
                    </a:lnTo>
                    <a:lnTo>
                      <a:pt x="257" y="388"/>
                    </a:lnTo>
                    <a:lnTo>
                      <a:pt x="256" y="386"/>
                    </a:lnTo>
                    <a:lnTo>
                      <a:pt x="256" y="384"/>
                    </a:lnTo>
                    <a:lnTo>
                      <a:pt x="255" y="383"/>
                    </a:lnTo>
                    <a:lnTo>
                      <a:pt x="257" y="383"/>
                    </a:lnTo>
                    <a:lnTo>
                      <a:pt x="260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3" y="383"/>
                    </a:lnTo>
                    <a:lnTo>
                      <a:pt x="262" y="381"/>
                    </a:lnTo>
                    <a:lnTo>
                      <a:pt x="261" y="380"/>
                    </a:lnTo>
                    <a:lnTo>
                      <a:pt x="260" y="378"/>
                    </a:lnTo>
                    <a:lnTo>
                      <a:pt x="262" y="378"/>
                    </a:lnTo>
                    <a:lnTo>
                      <a:pt x="264" y="379"/>
                    </a:lnTo>
                    <a:lnTo>
                      <a:pt x="263" y="377"/>
                    </a:lnTo>
                    <a:lnTo>
                      <a:pt x="262" y="375"/>
                    </a:lnTo>
                    <a:lnTo>
                      <a:pt x="264" y="375"/>
                    </a:lnTo>
                    <a:lnTo>
                      <a:pt x="266" y="375"/>
                    </a:lnTo>
                    <a:lnTo>
                      <a:pt x="268" y="377"/>
                    </a:lnTo>
                    <a:lnTo>
                      <a:pt x="269" y="377"/>
                    </a:lnTo>
                    <a:lnTo>
                      <a:pt x="269" y="374"/>
                    </a:lnTo>
                    <a:lnTo>
                      <a:pt x="268" y="373"/>
                    </a:lnTo>
                    <a:lnTo>
                      <a:pt x="267" y="371"/>
                    </a:lnTo>
                    <a:lnTo>
                      <a:pt x="267" y="370"/>
                    </a:lnTo>
                    <a:lnTo>
                      <a:pt x="268" y="370"/>
                    </a:lnTo>
                    <a:lnTo>
                      <a:pt x="270" y="370"/>
                    </a:lnTo>
                    <a:lnTo>
                      <a:pt x="271" y="372"/>
                    </a:lnTo>
                    <a:lnTo>
                      <a:pt x="271" y="374"/>
                    </a:lnTo>
                    <a:lnTo>
                      <a:pt x="273" y="374"/>
                    </a:lnTo>
                    <a:lnTo>
                      <a:pt x="275" y="374"/>
                    </a:lnTo>
                    <a:lnTo>
                      <a:pt x="274" y="373"/>
                    </a:lnTo>
                    <a:lnTo>
                      <a:pt x="274" y="371"/>
                    </a:lnTo>
                    <a:lnTo>
                      <a:pt x="273" y="371"/>
                    </a:lnTo>
                    <a:lnTo>
                      <a:pt x="272" y="371"/>
                    </a:lnTo>
                    <a:lnTo>
                      <a:pt x="271" y="371"/>
                    </a:lnTo>
                    <a:lnTo>
                      <a:pt x="270" y="370"/>
                    </a:lnTo>
                    <a:lnTo>
                      <a:pt x="269" y="369"/>
                    </a:lnTo>
                    <a:lnTo>
                      <a:pt x="269" y="367"/>
                    </a:lnTo>
                    <a:lnTo>
                      <a:pt x="270" y="368"/>
                    </a:lnTo>
                    <a:lnTo>
                      <a:pt x="272" y="368"/>
                    </a:lnTo>
                    <a:lnTo>
                      <a:pt x="272" y="367"/>
                    </a:lnTo>
                    <a:lnTo>
                      <a:pt x="271" y="365"/>
                    </a:lnTo>
                    <a:lnTo>
                      <a:pt x="270" y="363"/>
                    </a:lnTo>
                    <a:lnTo>
                      <a:pt x="269" y="362"/>
                    </a:lnTo>
                    <a:lnTo>
                      <a:pt x="271" y="362"/>
                    </a:lnTo>
                    <a:lnTo>
                      <a:pt x="273" y="362"/>
                    </a:lnTo>
                    <a:lnTo>
                      <a:pt x="277" y="363"/>
                    </a:lnTo>
                    <a:lnTo>
                      <a:pt x="281" y="364"/>
                    </a:lnTo>
                    <a:lnTo>
                      <a:pt x="283" y="364"/>
                    </a:lnTo>
                    <a:lnTo>
                      <a:pt x="284" y="364"/>
                    </a:lnTo>
                    <a:lnTo>
                      <a:pt x="284" y="363"/>
                    </a:lnTo>
                    <a:lnTo>
                      <a:pt x="283" y="361"/>
                    </a:lnTo>
                    <a:lnTo>
                      <a:pt x="282" y="357"/>
                    </a:lnTo>
                    <a:lnTo>
                      <a:pt x="280" y="354"/>
                    </a:lnTo>
                    <a:lnTo>
                      <a:pt x="279" y="353"/>
                    </a:lnTo>
                    <a:lnTo>
                      <a:pt x="279" y="351"/>
                    </a:lnTo>
                    <a:lnTo>
                      <a:pt x="280" y="351"/>
                    </a:lnTo>
                    <a:lnTo>
                      <a:pt x="282" y="352"/>
                    </a:lnTo>
                    <a:lnTo>
                      <a:pt x="284" y="352"/>
                    </a:lnTo>
                    <a:lnTo>
                      <a:pt x="286" y="353"/>
                    </a:lnTo>
                    <a:lnTo>
                      <a:pt x="285" y="351"/>
                    </a:lnTo>
                    <a:lnTo>
                      <a:pt x="284" y="349"/>
                    </a:lnTo>
                    <a:lnTo>
                      <a:pt x="284" y="348"/>
                    </a:lnTo>
                    <a:lnTo>
                      <a:pt x="283" y="346"/>
                    </a:lnTo>
                    <a:lnTo>
                      <a:pt x="285" y="347"/>
                    </a:lnTo>
                    <a:lnTo>
                      <a:pt x="287" y="347"/>
                    </a:lnTo>
                    <a:lnTo>
                      <a:pt x="288" y="347"/>
                    </a:lnTo>
                    <a:lnTo>
                      <a:pt x="290" y="348"/>
                    </a:lnTo>
                    <a:lnTo>
                      <a:pt x="292" y="348"/>
                    </a:lnTo>
                    <a:lnTo>
                      <a:pt x="295" y="348"/>
                    </a:lnTo>
                    <a:lnTo>
                      <a:pt x="294" y="347"/>
                    </a:lnTo>
                    <a:lnTo>
                      <a:pt x="292" y="345"/>
                    </a:lnTo>
                    <a:lnTo>
                      <a:pt x="295" y="346"/>
                    </a:lnTo>
                    <a:lnTo>
                      <a:pt x="297" y="346"/>
                    </a:lnTo>
                    <a:lnTo>
                      <a:pt x="299" y="347"/>
                    </a:lnTo>
                    <a:lnTo>
                      <a:pt x="300" y="347"/>
                    </a:lnTo>
                    <a:lnTo>
                      <a:pt x="300" y="345"/>
                    </a:lnTo>
                    <a:lnTo>
                      <a:pt x="299" y="344"/>
                    </a:lnTo>
                    <a:lnTo>
                      <a:pt x="298" y="342"/>
                    </a:lnTo>
                    <a:lnTo>
                      <a:pt x="297" y="342"/>
                    </a:lnTo>
                    <a:lnTo>
                      <a:pt x="296" y="342"/>
                    </a:lnTo>
                    <a:lnTo>
                      <a:pt x="295" y="342"/>
                    </a:lnTo>
                    <a:lnTo>
                      <a:pt x="295" y="340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40"/>
                    </a:lnTo>
                    <a:lnTo>
                      <a:pt x="299" y="340"/>
                    </a:lnTo>
                    <a:lnTo>
                      <a:pt x="301" y="340"/>
                    </a:lnTo>
                    <a:lnTo>
                      <a:pt x="300" y="339"/>
                    </a:lnTo>
                    <a:lnTo>
                      <a:pt x="300" y="337"/>
                    </a:lnTo>
                    <a:lnTo>
                      <a:pt x="301" y="338"/>
                    </a:lnTo>
                    <a:lnTo>
                      <a:pt x="303" y="338"/>
                    </a:lnTo>
                    <a:lnTo>
                      <a:pt x="302" y="336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5" y="335"/>
                    </a:lnTo>
                    <a:lnTo>
                      <a:pt x="305" y="334"/>
                    </a:lnTo>
                    <a:lnTo>
                      <a:pt x="304" y="332"/>
                    </a:lnTo>
                    <a:lnTo>
                      <a:pt x="303" y="329"/>
                    </a:lnTo>
                    <a:lnTo>
                      <a:pt x="302" y="328"/>
                    </a:lnTo>
                    <a:lnTo>
                      <a:pt x="301" y="325"/>
                    </a:lnTo>
                    <a:lnTo>
                      <a:pt x="303" y="327"/>
                    </a:lnTo>
                    <a:lnTo>
                      <a:pt x="305" y="327"/>
                    </a:lnTo>
                    <a:lnTo>
                      <a:pt x="304" y="324"/>
                    </a:lnTo>
                    <a:lnTo>
                      <a:pt x="303" y="323"/>
                    </a:lnTo>
                    <a:lnTo>
                      <a:pt x="305" y="323"/>
                    </a:lnTo>
                    <a:lnTo>
                      <a:pt x="307" y="323"/>
                    </a:lnTo>
                    <a:lnTo>
                      <a:pt x="310" y="324"/>
                    </a:lnTo>
                    <a:lnTo>
                      <a:pt x="311" y="324"/>
                    </a:lnTo>
                    <a:lnTo>
                      <a:pt x="311" y="323"/>
                    </a:lnTo>
                    <a:lnTo>
                      <a:pt x="310" y="321"/>
                    </a:lnTo>
                    <a:lnTo>
                      <a:pt x="308" y="319"/>
                    </a:lnTo>
                    <a:lnTo>
                      <a:pt x="308" y="318"/>
                    </a:lnTo>
                    <a:lnTo>
                      <a:pt x="310" y="318"/>
                    </a:lnTo>
                    <a:lnTo>
                      <a:pt x="312" y="319"/>
                    </a:lnTo>
                    <a:lnTo>
                      <a:pt x="311" y="317"/>
                    </a:lnTo>
                    <a:lnTo>
                      <a:pt x="311" y="316"/>
                    </a:lnTo>
                    <a:lnTo>
                      <a:pt x="313" y="316"/>
                    </a:lnTo>
                    <a:lnTo>
                      <a:pt x="314" y="316"/>
                    </a:lnTo>
                    <a:lnTo>
                      <a:pt x="314" y="315"/>
                    </a:lnTo>
                    <a:lnTo>
                      <a:pt x="313" y="313"/>
                    </a:lnTo>
                    <a:lnTo>
                      <a:pt x="315" y="314"/>
                    </a:lnTo>
                    <a:lnTo>
                      <a:pt x="316" y="314"/>
                    </a:lnTo>
                    <a:lnTo>
                      <a:pt x="316" y="312"/>
                    </a:lnTo>
                    <a:lnTo>
                      <a:pt x="315" y="311"/>
                    </a:lnTo>
                    <a:lnTo>
                      <a:pt x="314" y="308"/>
                    </a:lnTo>
                    <a:lnTo>
                      <a:pt x="314" y="307"/>
                    </a:lnTo>
                    <a:lnTo>
                      <a:pt x="315" y="307"/>
                    </a:lnTo>
                    <a:lnTo>
                      <a:pt x="317" y="307"/>
                    </a:lnTo>
                    <a:lnTo>
                      <a:pt x="318" y="310"/>
                    </a:lnTo>
                    <a:lnTo>
                      <a:pt x="319" y="312"/>
                    </a:lnTo>
                    <a:lnTo>
                      <a:pt x="320" y="312"/>
                    </a:lnTo>
                    <a:lnTo>
                      <a:pt x="322" y="312"/>
                    </a:lnTo>
                    <a:lnTo>
                      <a:pt x="321" y="311"/>
                    </a:lnTo>
                    <a:lnTo>
                      <a:pt x="321" y="308"/>
                    </a:lnTo>
                    <a:lnTo>
                      <a:pt x="322" y="310"/>
                    </a:lnTo>
                    <a:lnTo>
                      <a:pt x="324" y="310"/>
                    </a:lnTo>
                    <a:lnTo>
                      <a:pt x="324" y="307"/>
                    </a:lnTo>
                    <a:lnTo>
                      <a:pt x="323" y="306"/>
                    </a:lnTo>
                    <a:lnTo>
                      <a:pt x="325" y="306"/>
                    </a:lnTo>
                    <a:lnTo>
                      <a:pt x="327" y="306"/>
                    </a:lnTo>
                    <a:lnTo>
                      <a:pt x="327" y="305"/>
                    </a:lnTo>
                    <a:lnTo>
                      <a:pt x="325" y="303"/>
                    </a:lnTo>
                    <a:lnTo>
                      <a:pt x="328" y="304"/>
                    </a:lnTo>
                    <a:lnTo>
                      <a:pt x="330" y="304"/>
                    </a:lnTo>
                    <a:lnTo>
                      <a:pt x="329" y="303"/>
                    </a:lnTo>
                    <a:lnTo>
                      <a:pt x="328" y="301"/>
                    </a:lnTo>
                    <a:lnTo>
                      <a:pt x="325" y="301"/>
                    </a:lnTo>
                    <a:lnTo>
                      <a:pt x="324" y="300"/>
                    </a:lnTo>
                    <a:lnTo>
                      <a:pt x="323" y="299"/>
                    </a:lnTo>
                    <a:lnTo>
                      <a:pt x="322" y="297"/>
                    </a:lnTo>
                    <a:lnTo>
                      <a:pt x="324" y="297"/>
                    </a:lnTo>
                    <a:lnTo>
                      <a:pt x="327" y="298"/>
                    </a:lnTo>
                    <a:lnTo>
                      <a:pt x="329" y="298"/>
                    </a:lnTo>
                    <a:lnTo>
                      <a:pt x="330" y="299"/>
                    </a:lnTo>
                    <a:lnTo>
                      <a:pt x="330" y="297"/>
                    </a:lnTo>
                    <a:lnTo>
                      <a:pt x="329" y="296"/>
                    </a:lnTo>
                    <a:lnTo>
                      <a:pt x="328" y="294"/>
                    </a:lnTo>
                    <a:lnTo>
                      <a:pt x="328" y="291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2" y="295"/>
                    </a:lnTo>
                    <a:lnTo>
                      <a:pt x="333" y="296"/>
                    </a:lnTo>
                    <a:lnTo>
                      <a:pt x="334" y="297"/>
                    </a:lnTo>
                    <a:lnTo>
                      <a:pt x="336" y="297"/>
                    </a:lnTo>
                    <a:lnTo>
                      <a:pt x="335" y="296"/>
                    </a:lnTo>
                    <a:lnTo>
                      <a:pt x="335" y="294"/>
                    </a:lnTo>
                    <a:lnTo>
                      <a:pt x="333" y="294"/>
                    </a:lnTo>
                    <a:lnTo>
                      <a:pt x="331" y="292"/>
                    </a:lnTo>
                    <a:lnTo>
                      <a:pt x="330" y="291"/>
                    </a:lnTo>
                    <a:lnTo>
                      <a:pt x="330" y="289"/>
                    </a:lnTo>
                    <a:lnTo>
                      <a:pt x="332" y="289"/>
                    </a:lnTo>
                    <a:lnTo>
                      <a:pt x="333" y="290"/>
                    </a:lnTo>
                    <a:lnTo>
                      <a:pt x="333" y="288"/>
                    </a:lnTo>
                    <a:lnTo>
                      <a:pt x="332" y="287"/>
                    </a:lnTo>
                    <a:lnTo>
                      <a:pt x="334" y="287"/>
                    </a:lnTo>
                    <a:lnTo>
                      <a:pt x="336" y="287"/>
                    </a:lnTo>
                    <a:lnTo>
                      <a:pt x="337" y="288"/>
                    </a:lnTo>
                    <a:lnTo>
                      <a:pt x="339" y="288"/>
                    </a:lnTo>
                    <a:lnTo>
                      <a:pt x="338" y="287"/>
                    </a:lnTo>
                    <a:lnTo>
                      <a:pt x="338" y="285"/>
                    </a:lnTo>
                    <a:lnTo>
                      <a:pt x="336" y="285"/>
                    </a:lnTo>
                    <a:lnTo>
                      <a:pt x="334" y="284"/>
                    </a:lnTo>
                    <a:lnTo>
                      <a:pt x="334" y="283"/>
                    </a:lnTo>
                    <a:lnTo>
                      <a:pt x="333" y="281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8" y="282"/>
                    </a:lnTo>
                    <a:lnTo>
                      <a:pt x="340" y="283"/>
                    </a:lnTo>
                    <a:lnTo>
                      <a:pt x="339" y="281"/>
                    </a:lnTo>
                    <a:lnTo>
                      <a:pt x="339" y="280"/>
                    </a:lnTo>
                    <a:lnTo>
                      <a:pt x="340" y="280"/>
                    </a:lnTo>
                    <a:lnTo>
                      <a:pt x="343" y="280"/>
                    </a:lnTo>
                    <a:lnTo>
                      <a:pt x="341" y="279"/>
                    </a:lnTo>
                    <a:lnTo>
                      <a:pt x="341" y="277"/>
                    </a:lnTo>
                    <a:lnTo>
                      <a:pt x="344" y="278"/>
                    </a:lnTo>
                    <a:lnTo>
                      <a:pt x="345" y="278"/>
                    </a:lnTo>
                    <a:lnTo>
                      <a:pt x="345" y="277"/>
                    </a:lnTo>
                    <a:lnTo>
                      <a:pt x="344" y="274"/>
                    </a:lnTo>
                    <a:lnTo>
                      <a:pt x="343" y="272"/>
                    </a:lnTo>
                    <a:lnTo>
                      <a:pt x="343" y="271"/>
                    </a:lnTo>
                    <a:lnTo>
                      <a:pt x="344" y="271"/>
                    </a:lnTo>
                    <a:lnTo>
                      <a:pt x="346" y="272"/>
                    </a:lnTo>
                    <a:lnTo>
                      <a:pt x="347" y="273"/>
                    </a:lnTo>
                    <a:lnTo>
                      <a:pt x="347" y="275"/>
                    </a:lnTo>
                    <a:lnTo>
                      <a:pt x="349" y="275"/>
                    </a:lnTo>
                    <a:lnTo>
                      <a:pt x="351" y="275"/>
                    </a:lnTo>
                    <a:lnTo>
                      <a:pt x="350" y="274"/>
                    </a:lnTo>
                    <a:lnTo>
                      <a:pt x="350" y="272"/>
                    </a:lnTo>
                    <a:lnTo>
                      <a:pt x="349" y="271"/>
                    </a:lnTo>
                    <a:lnTo>
                      <a:pt x="348" y="269"/>
                    </a:lnTo>
                    <a:lnTo>
                      <a:pt x="350" y="269"/>
                    </a:lnTo>
                    <a:lnTo>
                      <a:pt x="352" y="270"/>
                    </a:lnTo>
                    <a:lnTo>
                      <a:pt x="355" y="271"/>
                    </a:lnTo>
                    <a:lnTo>
                      <a:pt x="356" y="272"/>
                    </a:lnTo>
                    <a:lnTo>
                      <a:pt x="357" y="274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4" y="275"/>
                    </a:lnTo>
                    <a:lnTo>
                      <a:pt x="354" y="277"/>
                    </a:lnTo>
                    <a:lnTo>
                      <a:pt x="356" y="278"/>
                    </a:lnTo>
                    <a:lnTo>
                      <a:pt x="358" y="278"/>
                    </a:lnTo>
                    <a:lnTo>
                      <a:pt x="357" y="275"/>
                    </a:lnTo>
                    <a:lnTo>
                      <a:pt x="357" y="274"/>
                    </a:lnTo>
                    <a:lnTo>
                      <a:pt x="358" y="274"/>
                    </a:lnTo>
                    <a:lnTo>
                      <a:pt x="361" y="275"/>
                    </a:lnTo>
                    <a:lnTo>
                      <a:pt x="360" y="273"/>
                    </a:lnTo>
                    <a:lnTo>
                      <a:pt x="360" y="271"/>
                    </a:lnTo>
                    <a:lnTo>
                      <a:pt x="357" y="271"/>
                    </a:lnTo>
                    <a:lnTo>
                      <a:pt x="355" y="271"/>
                    </a:lnTo>
                    <a:lnTo>
                      <a:pt x="354" y="269"/>
                    </a:lnTo>
                    <a:lnTo>
                      <a:pt x="354" y="268"/>
                    </a:lnTo>
                    <a:lnTo>
                      <a:pt x="353" y="266"/>
                    </a:lnTo>
                    <a:lnTo>
                      <a:pt x="353" y="264"/>
                    </a:lnTo>
                    <a:lnTo>
                      <a:pt x="354" y="265"/>
                    </a:lnTo>
                    <a:lnTo>
                      <a:pt x="356" y="265"/>
                    </a:lnTo>
                    <a:lnTo>
                      <a:pt x="356" y="264"/>
                    </a:lnTo>
                    <a:lnTo>
                      <a:pt x="355" y="262"/>
                    </a:lnTo>
                    <a:lnTo>
                      <a:pt x="354" y="260"/>
                    </a:lnTo>
                    <a:lnTo>
                      <a:pt x="353" y="258"/>
                    </a:lnTo>
                    <a:lnTo>
                      <a:pt x="355" y="258"/>
                    </a:lnTo>
                    <a:lnTo>
                      <a:pt x="357" y="260"/>
                    </a:lnTo>
                    <a:lnTo>
                      <a:pt x="360" y="260"/>
                    </a:lnTo>
                    <a:lnTo>
                      <a:pt x="361" y="261"/>
                    </a:lnTo>
                    <a:lnTo>
                      <a:pt x="361" y="258"/>
                    </a:lnTo>
                    <a:lnTo>
                      <a:pt x="360" y="256"/>
                    </a:lnTo>
                    <a:lnTo>
                      <a:pt x="358" y="255"/>
                    </a:lnTo>
                    <a:lnTo>
                      <a:pt x="358" y="253"/>
                    </a:lnTo>
                    <a:lnTo>
                      <a:pt x="360" y="254"/>
                    </a:lnTo>
                    <a:lnTo>
                      <a:pt x="362" y="254"/>
                    </a:lnTo>
                    <a:lnTo>
                      <a:pt x="362" y="252"/>
                    </a:lnTo>
                    <a:lnTo>
                      <a:pt x="361" y="251"/>
                    </a:lnTo>
                    <a:lnTo>
                      <a:pt x="363" y="251"/>
                    </a:lnTo>
                    <a:lnTo>
                      <a:pt x="364" y="252"/>
                    </a:lnTo>
                    <a:lnTo>
                      <a:pt x="364" y="250"/>
                    </a:lnTo>
                    <a:lnTo>
                      <a:pt x="363" y="249"/>
                    </a:lnTo>
                    <a:lnTo>
                      <a:pt x="365" y="249"/>
                    </a:lnTo>
                    <a:lnTo>
                      <a:pt x="367" y="249"/>
                    </a:lnTo>
                    <a:lnTo>
                      <a:pt x="366" y="248"/>
                    </a:lnTo>
                    <a:lnTo>
                      <a:pt x="365" y="246"/>
                    </a:lnTo>
                    <a:lnTo>
                      <a:pt x="367" y="247"/>
                    </a:lnTo>
                    <a:lnTo>
                      <a:pt x="369" y="247"/>
                    </a:lnTo>
                    <a:lnTo>
                      <a:pt x="370" y="249"/>
                    </a:lnTo>
                    <a:lnTo>
                      <a:pt x="370" y="250"/>
                    </a:lnTo>
                    <a:lnTo>
                      <a:pt x="372" y="251"/>
                    </a:lnTo>
                    <a:lnTo>
                      <a:pt x="374" y="251"/>
                    </a:lnTo>
                    <a:lnTo>
                      <a:pt x="373" y="249"/>
                    </a:lnTo>
                    <a:lnTo>
                      <a:pt x="372" y="248"/>
                    </a:lnTo>
                    <a:lnTo>
                      <a:pt x="371" y="247"/>
                    </a:lnTo>
                    <a:lnTo>
                      <a:pt x="369" y="247"/>
                    </a:lnTo>
                    <a:lnTo>
                      <a:pt x="368" y="245"/>
                    </a:lnTo>
                    <a:lnTo>
                      <a:pt x="368" y="244"/>
                    </a:lnTo>
                    <a:lnTo>
                      <a:pt x="369" y="244"/>
                    </a:lnTo>
                    <a:lnTo>
                      <a:pt x="371" y="245"/>
                    </a:lnTo>
                    <a:lnTo>
                      <a:pt x="371" y="242"/>
                    </a:lnTo>
                    <a:lnTo>
                      <a:pt x="370" y="241"/>
                    </a:lnTo>
                    <a:lnTo>
                      <a:pt x="369" y="239"/>
                    </a:lnTo>
                    <a:lnTo>
                      <a:pt x="369" y="237"/>
                    </a:lnTo>
                    <a:lnTo>
                      <a:pt x="370" y="238"/>
                    </a:lnTo>
                    <a:lnTo>
                      <a:pt x="372" y="238"/>
                    </a:lnTo>
                    <a:lnTo>
                      <a:pt x="375" y="239"/>
                    </a:lnTo>
                    <a:lnTo>
                      <a:pt x="380" y="240"/>
                    </a:lnTo>
                    <a:lnTo>
                      <a:pt x="382" y="240"/>
                    </a:lnTo>
                    <a:lnTo>
                      <a:pt x="383" y="241"/>
                    </a:lnTo>
                    <a:lnTo>
                      <a:pt x="383" y="239"/>
                    </a:lnTo>
                    <a:lnTo>
                      <a:pt x="382" y="238"/>
                    </a:lnTo>
                    <a:lnTo>
                      <a:pt x="381" y="234"/>
                    </a:lnTo>
                    <a:lnTo>
                      <a:pt x="380" y="231"/>
                    </a:lnTo>
                    <a:lnTo>
                      <a:pt x="379" y="230"/>
                    </a:lnTo>
                    <a:lnTo>
                      <a:pt x="378" y="228"/>
                    </a:lnTo>
                    <a:lnTo>
                      <a:pt x="380" y="228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5" y="230"/>
                    </a:lnTo>
                    <a:lnTo>
                      <a:pt x="385" y="228"/>
                    </a:lnTo>
                    <a:lnTo>
                      <a:pt x="384" y="227"/>
                    </a:lnTo>
                    <a:lnTo>
                      <a:pt x="383" y="224"/>
                    </a:lnTo>
                    <a:lnTo>
                      <a:pt x="383" y="222"/>
                    </a:lnTo>
                    <a:lnTo>
                      <a:pt x="384" y="223"/>
                    </a:lnTo>
                    <a:lnTo>
                      <a:pt x="386" y="223"/>
                    </a:lnTo>
                    <a:lnTo>
                      <a:pt x="388" y="224"/>
                    </a:lnTo>
                    <a:lnTo>
                      <a:pt x="390" y="224"/>
                    </a:lnTo>
                    <a:lnTo>
                      <a:pt x="393" y="225"/>
                    </a:lnTo>
                    <a:lnTo>
                      <a:pt x="394" y="225"/>
                    </a:lnTo>
                    <a:lnTo>
                      <a:pt x="394" y="223"/>
                    </a:lnTo>
                    <a:lnTo>
                      <a:pt x="393" y="222"/>
                    </a:lnTo>
                    <a:lnTo>
                      <a:pt x="395" y="222"/>
                    </a:lnTo>
                    <a:lnTo>
                      <a:pt x="396" y="223"/>
                    </a:lnTo>
                    <a:lnTo>
                      <a:pt x="398" y="223"/>
                    </a:lnTo>
                    <a:lnTo>
                      <a:pt x="400" y="223"/>
                    </a:lnTo>
                    <a:lnTo>
                      <a:pt x="399" y="222"/>
                    </a:lnTo>
                    <a:lnTo>
                      <a:pt x="399" y="220"/>
                    </a:lnTo>
                    <a:lnTo>
                      <a:pt x="397" y="220"/>
                    </a:lnTo>
                    <a:lnTo>
                      <a:pt x="395" y="219"/>
                    </a:lnTo>
                    <a:lnTo>
                      <a:pt x="394" y="218"/>
                    </a:lnTo>
                    <a:lnTo>
                      <a:pt x="394" y="216"/>
                    </a:lnTo>
                    <a:lnTo>
                      <a:pt x="396" y="217"/>
                    </a:lnTo>
                    <a:lnTo>
                      <a:pt x="397" y="217"/>
                    </a:lnTo>
                    <a:lnTo>
                      <a:pt x="399" y="218"/>
                    </a:lnTo>
                    <a:lnTo>
                      <a:pt x="401" y="218"/>
                    </a:lnTo>
                    <a:lnTo>
                      <a:pt x="400" y="216"/>
                    </a:lnTo>
                    <a:lnTo>
                      <a:pt x="400" y="215"/>
                    </a:lnTo>
                    <a:lnTo>
                      <a:pt x="398" y="214"/>
                    </a:lnTo>
                    <a:lnTo>
                      <a:pt x="396" y="214"/>
                    </a:lnTo>
                    <a:lnTo>
                      <a:pt x="395" y="212"/>
                    </a:lnTo>
                    <a:lnTo>
                      <a:pt x="395" y="211"/>
                    </a:lnTo>
                    <a:lnTo>
                      <a:pt x="396" y="211"/>
                    </a:lnTo>
                    <a:lnTo>
                      <a:pt x="398" y="212"/>
                    </a:lnTo>
                    <a:lnTo>
                      <a:pt x="398" y="210"/>
                    </a:lnTo>
                    <a:lnTo>
                      <a:pt x="397" y="207"/>
                    </a:lnTo>
                    <a:lnTo>
                      <a:pt x="399" y="208"/>
                    </a:lnTo>
                    <a:lnTo>
                      <a:pt x="401" y="208"/>
                    </a:lnTo>
                    <a:lnTo>
                      <a:pt x="401" y="211"/>
                    </a:lnTo>
                    <a:lnTo>
                      <a:pt x="402" y="212"/>
                    </a:lnTo>
                    <a:lnTo>
                      <a:pt x="404" y="213"/>
                    </a:lnTo>
                    <a:lnTo>
                      <a:pt x="405" y="213"/>
                    </a:lnTo>
                    <a:lnTo>
                      <a:pt x="407" y="214"/>
                    </a:lnTo>
                    <a:lnTo>
                      <a:pt x="410" y="214"/>
                    </a:lnTo>
                    <a:lnTo>
                      <a:pt x="413" y="215"/>
                    </a:lnTo>
                    <a:lnTo>
                      <a:pt x="413" y="213"/>
                    </a:lnTo>
                    <a:lnTo>
                      <a:pt x="412" y="212"/>
                    </a:lnTo>
                    <a:lnTo>
                      <a:pt x="410" y="211"/>
                    </a:lnTo>
                    <a:lnTo>
                      <a:pt x="407" y="211"/>
                    </a:lnTo>
                    <a:lnTo>
                      <a:pt x="406" y="211"/>
                    </a:lnTo>
                    <a:lnTo>
                      <a:pt x="404" y="210"/>
                    </a:lnTo>
                    <a:lnTo>
                      <a:pt x="403" y="208"/>
                    </a:lnTo>
                    <a:lnTo>
                      <a:pt x="403" y="206"/>
                    </a:lnTo>
                    <a:lnTo>
                      <a:pt x="401" y="203"/>
                    </a:lnTo>
                    <a:lnTo>
                      <a:pt x="403" y="203"/>
                    </a:lnTo>
                    <a:lnTo>
                      <a:pt x="405" y="204"/>
                    </a:lnTo>
                    <a:lnTo>
                      <a:pt x="406" y="205"/>
                    </a:lnTo>
                    <a:lnTo>
                      <a:pt x="406" y="207"/>
                    </a:lnTo>
                    <a:lnTo>
                      <a:pt x="408" y="207"/>
                    </a:lnTo>
                    <a:lnTo>
                      <a:pt x="411" y="208"/>
                    </a:lnTo>
                    <a:lnTo>
                      <a:pt x="410" y="206"/>
                    </a:lnTo>
                    <a:lnTo>
                      <a:pt x="408" y="204"/>
                    </a:lnTo>
                    <a:lnTo>
                      <a:pt x="408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4" y="202"/>
                    </a:lnTo>
                    <a:lnTo>
                      <a:pt x="404" y="201"/>
                    </a:lnTo>
                    <a:lnTo>
                      <a:pt x="405" y="201"/>
                    </a:lnTo>
                    <a:lnTo>
                      <a:pt x="407" y="201"/>
                    </a:lnTo>
                    <a:lnTo>
                      <a:pt x="410" y="202"/>
                    </a:lnTo>
                    <a:lnTo>
                      <a:pt x="412" y="202"/>
                    </a:lnTo>
                    <a:lnTo>
                      <a:pt x="411" y="201"/>
                    </a:lnTo>
                    <a:lnTo>
                      <a:pt x="410" y="199"/>
                    </a:lnTo>
                    <a:lnTo>
                      <a:pt x="410" y="197"/>
                    </a:lnTo>
                    <a:lnTo>
                      <a:pt x="408" y="196"/>
                    </a:lnTo>
                    <a:lnTo>
                      <a:pt x="411" y="196"/>
                    </a:lnTo>
                    <a:lnTo>
                      <a:pt x="413" y="197"/>
                    </a:lnTo>
                    <a:lnTo>
                      <a:pt x="412" y="195"/>
                    </a:lnTo>
                    <a:lnTo>
                      <a:pt x="411" y="194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4" y="193"/>
                    </a:lnTo>
                    <a:lnTo>
                      <a:pt x="414" y="190"/>
                    </a:lnTo>
                    <a:lnTo>
                      <a:pt x="415" y="191"/>
                    </a:lnTo>
                    <a:lnTo>
                      <a:pt x="417" y="191"/>
                    </a:lnTo>
                    <a:lnTo>
                      <a:pt x="417" y="190"/>
                    </a:lnTo>
                    <a:lnTo>
                      <a:pt x="416" y="188"/>
                    </a:lnTo>
                    <a:lnTo>
                      <a:pt x="415" y="186"/>
                    </a:lnTo>
                    <a:lnTo>
                      <a:pt x="415" y="185"/>
                    </a:lnTo>
                    <a:lnTo>
                      <a:pt x="416" y="185"/>
                    </a:lnTo>
                    <a:lnTo>
                      <a:pt x="418" y="186"/>
                    </a:lnTo>
                    <a:lnTo>
                      <a:pt x="419" y="187"/>
                    </a:lnTo>
                    <a:lnTo>
                      <a:pt x="419" y="189"/>
                    </a:lnTo>
                    <a:lnTo>
                      <a:pt x="421" y="189"/>
                    </a:lnTo>
                    <a:lnTo>
                      <a:pt x="423" y="190"/>
                    </a:lnTo>
                    <a:lnTo>
                      <a:pt x="422" y="188"/>
                    </a:lnTo>
                    <a:lnTo>
                      <a:pt x="422" y="187"/>
                    </a:lnTo>
                    <a:lnTo>
                      <a:pt x="421" y="185"/>
                    </a:lnTo>
                    <a:lnTo>
                      <a:pt x="420" y="183"/>
                    </a:lnTo>
                    <a:lnTo>
                      <a:pt x="420" y="182"/>
                    </a:lnTo>
                    <a:lnTo>
                      <a:pt x="419" y="180"/>
                    </a:lnTo>
                    <a:lnTo>
                      <a:pt x="421" y="181"/>
                    </a:lnTo>
                    <a:lnTo>
                      <a:pt x="423" y="181"/>
                    </a:lnTo>
                    <a:lnTo>
                      <a:pt x="427" y="182"/>
                    </a:lnTo>
                    <a:lnTo>
                      <a:pt x="429" y="183"/>
                    </a:lnTo>
                    <a:lnTo>
                      <a:pt x="431" y="183"/>
                    </a:lnTo>
                    <a:lnTo>
                      <a:pt x="430" y="181"/>
                    </a:lnTo>
                    <a:lnTo>
                      <a:pt x="429" y="180"/>
                    </a:lnTo>
                    <a:lnTo>
                      <a:pt x="428" y="177"/>
                    </a:lnTo>
                    <a:lnTo>
                      <a:pt x="427" y="174"/>
                    </a:lnTo>
                    <a:lnTo>
                      <a:pt x="427" y="172"/>
                    </a:lnTo>
                    <a:lnTo>
                      <a:pt x="428" y="173"/>
                    </a:lnTo>
                    <a:lnTo>
                      <a:pt x="430" y="173"/>
                    </a:lnTo>
                    <a:lnTo>
                      <a:pt x="432" y="174"/>
                    </a:lnTo>
                    <a:lnTo>
                      <a:pt x="434" y="174"/>
                    </a:lnTo>
                    <a:lnTo>
                      <a:pt x="436" y="175"/>
                    </a:lnTo>
                    <a:lnTo>
                      <a:pt x="437" y="175"/>
                    </a:lnTo>
                    <a:lnTo>
                      <a:pt x="437" y="173"/>
                    </a:lnTo>
                    <a:lnTo>
                      <a:pt x="436" y="172"/>
                    </a:lnTo>
                    <a:lnTo>
                      <a:pt x="438" y="172"/>
                    </a:lnTo>
                    <a:lnTo>
                      <a:pt x="439" y="173"/>
                    </a:lnTo>
                    <a:lnTo>
                      <a:pt x="439" y="171"/>
                    </a:lnTo>
                    <a:lnTo>
                      <a:pt x="438" y="170"/>
                    </a:lnTo>
                    <a:lnTo>
                      <a:pt x="436" y="169"/>
                    </a:lnTo>
                    <a:lnTo>
                      <a:pt x="435" y="169"/>
                    </a:lnTo>
                    <a:lnTo>
                      <a:pt x="434" y="167"/>
                    </a:lnTo>
                    <a:lnTo>
                      <a:pt x="434" y="165"/>
                    </a:lnTo>
                    <a:lnTo>
                      <a:pt x="435" y="166"/>
                    </a:lnTo>
                    <a:lnTo>
                      <a:pt x="437" y="166"/>
                    </a:lnTo>
                    <a:lnTo>
                      <a:pt x="438" y="168"/>
                    </a:lnTo>
                    <a:lnTo>
                      <a:pt x="438" y="170"/>
                    </a:lnTo>
                    <a:lnTo>
                      <a:pt x="440" y="170"/>
                    </a:lnTo>
                    <a:lnTo>
                      <a:pt x="443" y="170"/>
                    </a:lnTo>
                    <a:lnTo>
                      <a:pt x="441" y="169"/>
                    </a:lnTo>
                    <a:lnTo>
                      <a:pt x="441" y="167"/>
                    </a:lnTo>
                    <a:lnTo>
                      <a:pt x="440" y="166"/>
                    </a:lnTo>
                    <a:lnTo>
                      <a:pt x="439" y="164"/>
                    </a:lnTo>
                    <a:lnTo>
                      <a:pt x="438" y="164"/>
                    </a:lnTo>
                    <a:lnTo>
                      <a:pt x="436" y="163"/>
                    </a:lnTo>
                    <a:lnTo>
                      <a:pt x="435" y="162"/>
                    </a:lnTo>
                    <a:lnTo>
                      <a:pt x="435" y="160"/>
                    </a:lnTo>
                    <a:lnTo>
                      <a:pt x="436" y="160"/>
                    </a:lnTo>
                    <a:lnTo>
                      <a:pt x="438" y="161"/>
                    </a:lnTo>
                    <a:lnTo>
                      <a:pt x="440" y="161"/>
                    </a:lnTo>
                    <a:lnTo>
                      <a:pt x="443" y="162"/>
                    </a:lnTo>
                    <a:lnTo>
                      <a:pt x="441" y="160"/>
                    </a:lnTo>
                    <a:lnTo>
                      <a:pt x="440" y="158"/>
                    </a:lnTo>
                    <a:lnTo>
                      <a:pt x="443" y="158"/>
                    </a:lnTo>
                    <a:lnTo>
                      <a:pt x="445" y="158"/>
                    </a:lnTo>
                    <a:lnTo>
                      <a:pt x="447" y="160"/>
                    </a:lnTo>
                    <a:lnTo>
                      <a:pt x="448" y="160"/>
                    </a:lnTo>
                    <a:lnTo>
                      <a:pt x="448" y="158"/>
                    </a:lnTo>
                    <a:lnTo>
                      <a:pt x="447" y="156"/>
                    </a:lnTo>
                    <a:lnTo>
                      <a:pt x="446" y="153"/>
                    </a:lnTo>
                    <a:lnTo>
                      <a:pt x="445" y="151"/>
                    </a:lnTo>
                    <a:lnTo>
                      <a:pt x="445" y="150"/>
                    </a:lnTo>
                    <a:lnTo>
                      <a:pt x="446" y="150"/>
                    </a:lnTo>
                    <a:lnTo>
                      <a:pt x="448" y="151"/>
                    </a:lnTo>
                    <a:lnTo>
                      <a:pt x="449" y="152"/>
                    </a:lnTo>
                    <a:lnTo>
                      <a:pt x="449" y="154"/>
                    </a:lnTo>
                    <a:lnTo>
                      <a:pt x="451" y="154"/>
                    </a:lnTo>
                    <a:lnTo>
                      <a:pt x="453" y="155"/>
                    </a:lnTo>
                    <a:lnTo>
                      <a:pt x="452" y="153"/>
                    </a:lnTo>
                    <a:lnTo>
                      <a:pt x="451" y="152"/>
                    </a:lnTo>
                    <a:lnTo>
                      <a:pt x="451" y="150"/>
                    </a:lnTo>
                    <a:lnTo>
                      <a:pt x="450" y="148"/>
                    </a:lnTo>
                    <a:lnTo>
                      <a:pt x="450" y="147"/>
                    </a:lnTo>
                    <a:lnTo>
                      <a:pt x="449" y="145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2" y="145"/>
                    </a:lnTo>
                    <a:lnTo>
                      <a:pt x="451" y="143"/>
                    </a:lnTo>
                    <a:lnTo>
                      <a:pt x="453" y="143"/>
                    </a:lnTo>
                    <a:lnTo>
                      <a:pt x="455" y="144"/>
                    </a:lnTo>
                    <a:lnTo>
                      <a:pt x="457" y="144"/>
                    </a:lnTo>
                    <a:lnTo>
                      <a:pt x="458" y="145"/>
                    </a:lnTo>
                    <a:lnTo>
                      <a:pt x="461" y="145"/>
                    </a:lnTo>
                    <a:lnTo>
                      <a:pt x="463" y="146"/>
                    </a:lnTo>
                    <a:lnTo>
                      <a:pt x="462" y="144"/>
                    </a:lnTo>
                    <a:lnTo>
                      <a:pt x="462" y="143"/>
                    </a:lnTo>
                    <a:lnTo>
                      <a:pt x="463" y="143"/>
                    </a:lnTo>
                    <a:lnTo>
                      <a:pt x="465" y="143"/>
                    </a:lnTo>
                    <a:lnTo>
                      <a:pt x="464" y="141"/>
                    </a:lnTo>
                    <a:lnTo>
                      <a:pt x="464" y="139"/>
                    </a:lnTo>
                    <a:lnTo>
                      <a:pt x="466" y="140"/>
                    </a:lnTo>
                    <a:lnTo>
                      <a:pt x="467" y="140"/>
                    </a:lnTo>
                    <a:lnTo>
                      <a:pt x="467" y="139"/>
                    </a:lnTo>
                    <a:lnTo>
                      <a:pt x="466" y="137"/>
                    </a:lnTo>
                    <a:lnTo>
                      <a:pt x="464" y="137"/>
                    </a:lnTo>
                    <a:lnTo>
                      <a:pt x="463" y="136"/>
                    </a:lnTo>
                    <a:lnTo>
                      <a:pt x="462" y="135"/>
                    </a:lnTo>
                    <a:lnTo>
                      <a:pt x="461" y="133"/>
                    </a:lnTo>
                    <a:lnTo>
                      <a:pt x="463" y="133"/>
                    </a:lnTo>
                    <a:lnTo>
                      <a:pt x="465" y="134"/>
                    </a:lnTo>
                    <a:lnTo>
                      <a:pt x="464" y="132"/>
                    </a:lnTo>
                    <a:lnTo>
                      <a:pt x="464" y="131"/>
                    </a:lnTo>
                    <a:lnTo>
                      <a:pt x="465" y="131"/>
                    </a:lnTo>
                    <a:lnTo>
                      <a:pt x="467" y="132"/>
                    </a:lnTo>
                    <a:lnTo>
                      <a:pt x="468" y="133"/>
                    </a:lnTo>
                    <a:lnTo>
                      <a:pt x="468" y="135"/>
                    </a:lnTo>
                    <a:lnTo>
                      <a:pt x="470" y="135"/>
                    </a:lnTo>
                    <a:lnTo>
                      <a:pt x="472" y="136"/>
                    </a:lnTo>
                    <a:lnTo>
                      <a:pt x="471" y="134"/>
                    </a:lnTo>
                    <a:lnTo>
                      <a:pt x="471" y="133"/>
                    </a:lnTo>
                    <a:lnTo>
                      <a:pt x="470" y="131"/>
                    </a:lnTo>
                    <a:lnTo>
                      <a:pt x="469" y="129"/>
                    </a:lnTo>
                    <a:lnTo>
                      <a:pt x="469" y="128"/>
                    </a:lnTo>
                    <a:lnTo>
                      <a:pt x="468" y="125"/>
                    </a:lnTo>
                    <a:lnTo>
                      <a:pt x="470" y="127"/>
                    </a:lnTo>
                    <a:lnTo>
                      <a:pt x="472" y="127"/>
                    </a:lnTo>
                    <a:lnTo>
                      <a:pt x="471" y="124"/>
                    </a:lnTo>
                    <a:lnTo>
                      <a:pt x="471" y="123"/>
                    </a:lnTo>
                    <a:lnTo>
                      <a:pt x="472" y="123"/>
                    </a:lnTo>
                    <a:lnTo>
                      <a:pt x="474" y="124"/>
                    </a:lnTo>
                    <a:lnTo>
                      <a:pt x="473" y="122"/>
                    </a:lnTo>
                    <a:lnTo>
                      <a:pt x="473" y="121"/>
                    </a:lnTo>
                    <a:lnTo>
                      <a:pt x="476" y="121"/>
                    </a:lnTo>
                    <a:lnTo>
                      <a:pt x="477" y="122"/>
                    </a:lnTo>
                    <a:lnTo>
                      <a:pt x="477" y="120"/>
                    </a:lnTo>
                    <a:lnTo>
                      <a:pt x="476" y="118"/>
                    </a:lnTo>
                    <a:lnTo>
                      <a:pt x="478" y="119"/>
                    </a:lnTo>
                    <a:lnTo>
                      <a:pt x="480" y="119"/>
                    </a:lnTo>
                    <a:lnTo>
                      <a:pt x="480" y="121"/>
                    </a:lnTo>
                    <a:lnTo>
                      <a:pt x="481" y="123"/>
                    </a:lnTo>
                    <a:lnTo>
                      <a:pt x="483" y="123"/>
                    </a:lnTo>
                    <a:lnTo>
                      <a:pt x="484" y="123"/>
                    </a:lnTo>
                    <a:lnTo>
                      <a:pt x="484" y="122"/>
                    </a:lnTo>
                    <a:lnTo>
                      <a:pt x="483" y="120"/>
                    </a:lnTo>
                    <a:lnTo>
                      <a:pt x="482" y="117"/>
                    </a:lnTo>
                    <a:lnTo>
                      <a:pt x="481" y="115"/>
                    </a:lnTo>
                    <a:lnTo>
                      <a:pt x="481" y="114"/>
                    </a:lnTo>
                    <a:lnTo>
                      <a:pt x="482" y="114"/>
                    </a:lnTo>
                    <a:lnTo>
                      <a:pt x="484" y="115"/>
                    </a:lnTo>
                    <a:lnTo>
                      <a:pt x="484" y="113"/>
                    </a:lnTo>
                    <a:lnTo>
                      <a:pt x="483" y="112"/>
                    </a:lnTo>
                    <a:lnTo>
                      <a:pt x="485" y="112"/>
                    </a:lnTo>
                    <a:lnTo>
                      <a:pt x="486" y="113"/>
                    </a:lnTo>
                    <a:lnTo>
                      <a:pt x="487" y="114"/>
                    </a:lnTo>
                    <a:lnTo>
                      <a:pt x="488" y="116"/>
                    </a:lnTo>
                    <a:lnTo>
                      <a:pt x="489" y="116"/>
                    </a:lnTo>
                    <a:lnTo>
                      <a:pt x="491" y="117"/>
                    </a:lnTo>
                    <a:lnTo>
                      <a:pt x="491" y="115"/>
                    </a:lnTo>
                    <a:lnTo>
                      <a:pt x="490" y="114"/>
                    </a:lnTo>
                    <a:lnTo>
                      <a:pt x="489" y="112"/>
                    </a:lnTo>
                    <a:lnTo>
                      <a:pt x="489" y="110"/>
                    </a:lnTo>
                    <a:lnTo>
                      <a:pt x="488" y="108"/>
                    </a:lnTo>
                    <a:lnTo>
                      <a:pt x="488" y="106"/>
                    </a:lnTo>
                    <a:lnTo>
                      <a:pt x="489" y="107"/>
                    </a:lnTo>
                    <a:lnTo>
                      <a:pt x="491" y="107"/>
                    </a:lnTo>
                    <a:lnTo>
                      <a:pt x="490" y="105"/>
                    </a:lnTo>
                    <a:lnTo>
                      <a:pt x="490" y="104"/>
                    </a:lnTo>
                    <a:lnTo>
                      <a:pt x="493" y="104"/>
                    </a:lnTo>
                    <a:lnTo>
                      <a:pt x="494" y="105"/>
                    </a:lnTo>
                    <a:lnTo>
                      <a:pt x="494" y="103"/>
                    </a:lnTo>
                    <a:lnTo>
                      <a:pt x="493" y="102"/>
                    </a:lnTo>
                    <a:lnTo>
                      <a:pt x="495" y="102"/>
                    </a:lnTo>
                    <a:lnTo>
                      <a:pt x="497" y="103"/>
                    </a:lnTo>
                    <a:lnTo>
                      <a:pt x="497" y="104"/>
                    </a:lnTo>
                    <a:lnTo>
                      <a:pt x="498" y="106"/>
                    </a:lnTo>
                    <a:lnTo>
                      <a:pt x="499" y="106"/>
                    </a:lnTo>
                    <a:lnTo>
                      <a:pt x="501" y="107"/>
                    </a:lnTo>
                    <a:lnTo>
                      <a:pt x="501" y="105"/>
                    </a:lnTo>
                    <a:lnTo>
                      <a:pt x="500" y="104"/>
                    </a:lnTo>
                    <a:lnTo>
                      <a:pt x="499" y="102"/>
                    </a:lnTo>
                    <a:lnTo>
                      <a:pt x="499" y="100"/>
                    </a:lnTo>
                    <a:lnTo>
                      <a:pt x="501" y="101"/>
                    </a:lnTo>
                    <a:lnTo>
                      <a:pt x="502" y="101"/>
                    </a:lnTo>
                    <a:lnTo>
                      <a:pt x="502" y="100"/>
                    </a:lnTo>
                    <a:lnTo>
                      <a:pt x="501" y="98"/>
                    </a:lnTo>
                    <a:lnTo>
                      <a:pt x="499" y="98"/>
                    </a:lnTo>
                    <a:lnTo>
                      <a:pt x="498" y="97"/>
                    </a:lnTo>
                    <a:lnTo>
                      <a:pt x="497" y="96"/>
                    </a:lnTo>
                    <a:lnTo>
                      <a:pt x="496" y="94"/>
                    </a:lnTo>
                    <a:lnTo>
                      <a:pt x="498" y="94"/>
                    </a:lnTo>
                    <a:lnTo>
                      <a:pt x="500" y="95"/>
                    </a:lnTo>
                    <a:lnTo>
                      <a:pt x="502" y="95"/>
                    </a:lnTo>
                    <a:lnTo>
                      <a:pt x="503" y="96"/>
                    </a:lnTo>
                    <a:lnTo>
                      <a:pt x="503" y="94"/>
                    </a:lnTo>
                    <a:lnTo>
                      <a:pt x="502" y="93"/>
                    </a:lnTo>
                    <a:lnTo>
                      <a:pt x="504" y="93"/>
                    </a:lnTo>
                    <a:lnTo>
                      <a:pt x="506" y="94"/>
                    </a:lnTo>
                    <a:lnTo>
                      <a:pt x="506" y="95"/>
                    </a:lnTo>
                    <a:lnTo>
                      <a:pt x="507" y="97"/>
                    </a:lnTo>
                    <a:lnTo>
                      <a:pt x="510" y="97"/>
                    </a:lnTo>
                    <a:lnTo>
                      <a:pt x="511" y="98"/>
                    </a:lnTo>
                    <a:lnTo>
                      <a:pt x="511" y="96"/>
                    </a:lnTo>
                    <a:lnTo>
                      <a:pt x="510" y="95"/>
                    </a:lnTo>
                    <a:lnTo>
                      <a:pt x="508" y="90"/>
                    </a:lnTo>
                    <a:lnTo>
                      <a:pt x="507" y="87"/>
                    </a:lnTo>
                    <a:lnTo>
                      <a:pt x="506" y="86"/>
                    </a:lnTo>
                    <a:lnTo>
                      <a:pt x="506" y="84"/>
                    </a:lnTo>
                    <a:lnTo>
                      <a:pt x="507" y="84"/>
                    </a:lnTo>
                    <a:lnTo>
                      <a:pt x="510" y="85"/>
                    </a:lnTo>
                    <a:lnTo>
                      <a:pt x="512" y="86"/>
                    </a:lnTo>
                    <a:lnTo>
                      <a:pt x="514" y="86"/>
                    </a:lnTo>
                    <a:lnTo>
                      <a:pt x="513" y="84"/>
                    </a:lnTo>
                    <a:lnTo>
                      <a:pt x="513" y="83"/>
                    </a:lnTo>
                    <a:lnTo>
                      <a:pt x="514" y="83"/>
                    </a:lnTo>
                    <a:lnTo>
                      <a:pt x="516" y="84"/>
                    </a:lnTo>
                    <a:lnTo>
                      <a:pt x="515" y="82"/>
                    </a:lnTo>
                    <a:lnTo>
                      <a:pt x="515" y="81"/>
                    </a:lnTo>
                    <a:lnTo>
                      <a:pt x="517" y="81"/>
                    </a:lnTo>
                    <a:lnTo>
                      <a:pt x="518" y="82"/>
                    </a:lnTo>
                    <a:lnTo>
                      <a:pt x="518" y="80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1" y="79"/>
                    </a:lnTo>
                    <a:lnTo>
                      <a:pt x="520" y="78"/>
                    </a:lnTo>
                    <a:lnTo>
                      <a:pt x="519" y="76"/>
                    </a:lnTo>
                    <a:lnTo>
                      <a:pt x="519" y="73"/>
                    </a:lnTo>
                    <a:lnTo>
                      <a:pt x="518" y="72"/>
                    </a:lnTo>
                    <a:lnTo>
                      <a:pt x="520" y="72"/>
                    </a:lnTo>
                    <a:lnTo>
                      <a:pt x="522" y="73"/>
                    </a:lnTo>
                    <a:lnTo>
                      <a:pt x="521" y="71"/>
                    </a:lnTo>
                    <a:lnTo>
                      <a:pt x="521" y="70"/>
                    </a:lnTo>
                    <a:lnTo>
                      <a:pt x="522" y="70"/>
                    </a:lnTo>
                    <a:lnTo>
                      <a:pt x="524" y="71"/>
                    </a:lnTo>
                    <a:lnTo>
                      <a:pt x="524" y="69"/>
                    </a:lnTo>
                    <a:lnTo>
                      <a:pt x="523" y="68"/>
                    </a:lnTo>
                    <a:lnTo>
                      <a:pt x="526" y="68"/>
                    </a:lnTo>
                    <a:lnTo>
                      <a:pt x="527" y="69"/>
                    </a:lnTo>
                    <a:lnTo>
                      <a:pt x="527" y="67"/>
                    </a:lnTo>
                    <a:lnTo>
                      <a:pt x="526" y="65"/>
                    </a:lnTo>
                    <a:lnTo>
                      <a:pt x="528" y="66"/>
                    </a:lnTo>
                    <a:lnTo>
                      <a:pt x="530" y="66"/>
                    </a:lnTo>
                    <a:lnTo>
                      <a:pt x="530" y="68"/>
                    </a:lnTo>
                    <a:lnTo>
                      <a:pt x="531" y="70"/>
                    </a:lnTo>
                    <a:lnTo>
                      <a:pt x="529" y="69"/>
                    </a:lnTo>
                    <a:lnTo>
                      <a:pt x="527" y="69"/>
                    </a:lnTo>
                    <a:lnTo>
                      <a:pt x="528" y="70"/>
                    </a:lnTo>
                    <a:lnTo>
                      <a:pt x="529" y="72"/>
                    </a:lnTo>
                    <a:lnTo>
                      <a:pt x="527" y="71"/>
                    </a:lnTo>
                    <a:lnTo>
                      <a:pt x="524" y="71"/>
                    </a:lnTo>
                    <a:lnTo>
                      <a:pt x="526" y="72"/>
                    </a:lnTo>
                    <a:lnTo>
                      <a:pt x="526" y="74"/>
                    </a:lnTo>
                    <a:lnTo>
                      <a:pt x="528" y="74"/>
                    </a:lnTo>
                    <a:lnTo>
                      <a:pt x="530" y="76"/>
                    </a:lnTo>
                    <a:lnTo>
                      <a:pt x="529" y="73"/>
                    </a:lnTo>
                    <a:lnTo>
                      <a:pt x="529" y="72"/>
                    </a:lnTo>
                    <a:lnTo>
                      <a:pt x="530" y="72"/>
                    </a:lnTo>
                    <a:lnTo>
                      <a:pt x="532" y="73"/>
                    </a:lnTo>
                    <a:lnTo>
                      <a:pt x="531" y="71"/>
                    </a:lnTo>
                    <a:lnTo>
                      <a:pt x="531" y="70"/>
                    </a:lnTo>
                    <a:lnTo>
                      <a:pt x="533" y="70"/>
                    </a:lnTo>
                    <a:lnTo>
                      <a:pt x="534" y="70"/>
                    </a:lnTo>
                    <a:lnTo>
                      <a:pt x="534" y="69"/>
                    </a:lnTo>
                    <a:lnTo>
                      <a:pt x="533" y="67"/>
                    </a:lnTo>
                    <a:lnTo>
                      <a:pt x="532" y="64"/>
                    </a:lnTo>
                    <a:lnTo>
                      <a:pt x="531" y="62"/>
                    </a:lnTo>
                    <a:lnTo>
                      <a:pt x="531" y="61"/>
                    </a:lnTo>
                    <a:lnTo>
                      <a:pt x="533" y="61"/>
                    </a:lnTo>
                    <a:lnTo>
                      <a:pt x="534" y="62"/>
                    </a:lnTo>
                    <a:lnTo>
                      <a:pt x="534" y="60"/>
                    </a:lnTo>
                    <a:lnTo>
                      <a:pt x="533" y="58"/>
                    </a:lnTo>
                    <a:lnTo>
                      <a:pt x="535" y="58"/>
                    </a:lnTo>
                    <a:lnTo>
                      <a:pt x="537" y="60"/>
                    </a:lnTo>
                    <a:lnTo>
                      <a:pt x="538" y="60"/>
                    </a:lnTo>
                    <a:lnTo>
                      <a:pt x="540" y="61"/>
                    </a:lnTo>
                    <a:lnTo>
                      <a:pt x="540" y="58"/>
                    </a:lnTo>
                    <a:lnTo>
                      <a:pt x="539" y="56"/>
                    </a:lnTo>
                    <a:lnTo>
                      <a:pt x="538" y="55"/>
                    </a:lnTo>
                    <a:lnTo>
                      <a:pt x="538" y="53"/>
                    </a:lnTo>
                    <a:lnTo>
                      <a:pt x="540" y="54"/>
                    </a:lnTo>
                    <a:lnTo>
                      <a:pt x="541" y="54"/>
                    </a:lnTo>
                    <a:lnTo>
                      <a:pt x="543" y="56"/>
                    </a:lnTo>
                    <a:lnTo>
                      <a:pt x="543" y="57"/>
                    </a:lnTo>
                    <a:lnTo>
                      <a:pt x="545" y="58"/>
                    </a:lnTo>
                    <a:lnTo>
                      <a:pt x="547" y="58"/>
                    </a:lnTo>
                    <a:lnTo>
                      <a:pt x="546" y="57"/>
                    </a:lnTo>
                    <a:lnTo>
                      <a:pt x="546" y="55"/>
                    </a:lnTo>
                    <a:lnTo>
                      <a:pt x="547" y="56"/>
                    </a:lnTo>
                    <a:lnTo>
                      <a:pt x="549" y="56"/>
                    </a:lnTo>
                    <a:lnTo>
                      <a:pt x="556" y="58"/>
                    </a:lnTo>
                    <a:lnTo>
                      <a:pt x="555" y="57"/>
                    </a:lnTo>
                    <a:lnTo>
                      <a:pt x="555" y="55"/>
                    </a:lnTo>
                    <a:lnTo>
                      <a:pt x="554" y="53"/>
                    </a:lnTo>
                    <a:lnTo>
                      <a:pt x="554" y="52"/>
                    </a:lnTo>
                    <a:lnTo>
                      <a:pt x="552" y="51"/>
                    </a:lnTo>
                    <a:lnTo>
                      <a:pt x="550" y="51"/>
                    </a:lnTo>
                    <a:lnTo>
                      <a:pt x="551" y="53"/>
                    </a:lnTo>
                    <a:lnTo>
                      <a:pt x="551" y="54"/>
                    </a:lnTo>
                    <a:lnTo>
                      <a:pt x="550" y="54"/>
                    </a:lnTo>
                    <a:lnTo>
                      <a:pt x="548" y="53"/>
                    </a:lnTo>
                    <a:lnTo>
                      <a:pt x="546" y="53"/>
                    </a:lnTo>
                    <a:lnTo>
                      <a:pt x="545" y="52"/>
                    </a:lnTo>
                    <a:lnTo>
                      <a:pt x="544" y="52"/>
                    </a:lnTo>
                    <a:lnTo>
                      <a:pt x="544" y="50"/>
                    </a:lnTo>
                    <a:lnTo>
                      <a:pt x="544" y="49"/>
                    </a:lnTo>
                    <a:lnTo>
                      <a:pt x="543" y="49"/>
                    </a:lnTo>
                    <a:lnTo>
                      <a:pt x="545" y="49"/>
                    </a:lnTo>
                    <a:lnTo>
                      <a:pt x="547" y="50"/>
                    </a:lnTo>
                    <a:lnTo>
                      <a:pt x="546" y="48"/>
                    </a:lnTo>
                    <a:lnTo>
                      <a:pt x="546" y="47"/>
                    </a:lnTo>
                    <a:lnTo>
                      <a:pt x="548" y="47"/>
                    </a:lnTo>
                    <a:lnTo>
                      <a:pt x="549" y="48"/>
                    </a:lnTo>
                    <a:lnTo>
                      <a:pt x="549" y="46"/>
                    </a:lnTo>
                    <a:lnTo>
                      <a:pt x="548" y="44"/>
                    </a:lnTo>
                    <a:lnTo>
                      <a:pt x="550" y="45"/>
                    </a:lnTo>
                    <a:lnTo>
                      <a:pt x="552" y="45"/>
                    </a:lnTo>
                    <a:lnTo>
                      <a:pt x="551" y="44"/>
                    </a:lnTo>
                    <a:lnTo>
                      <a:pt x="551" y="41"/>
                    </a:lnTo>
                    <a:lnTo>
                      <a:pt x="552" y="43"/>
                    </a:lnTo>
                    <a:lnTo>
                      <a:pt x="554" y="43"/>
                    </a:lnTo>
                    <a:lnTo>
                      <a:pt x="556" y="44"/>
                    </a:lnTo>
                    <a:lnTo>
                      <a:pt x="557" y="44"/>
                    </a:lnTo>
                    <a:lnTo>
                      <a:pt x="557" y="43"/>
                    </a:lnTo>
                    <a:lnTo>
                      <a:pt x="556" y="40"/>
                    </a:lnTo>
                    <a:lnTo>
                      <a:pt x="558" y="41"/>
                    </a:lnTo>
                    <a:lnTo>
                      <a:pt x="561" y="41"/>
                    </a:lnTo>
                    <a:lnTo>
                      <a:pt x="560" y="40"/>
                    </a:lnTo>
                    <a:lnTo>
                      <a:pt x="560" y="38"/>
                    </a:lnTo>
                    <a:lnTo>
                      <a:pt x="558" y="36"/>
                    </a:lnTo>
                    <a:lnTo>
                      <a:pt x="558" y="35"/>
                    </a:lnTo>
                    <a:lnTo>
                      <a:pt x="560" y="35"/>
                    </a:lnTo>
                    <a:lnTo>
                      <a:pt x="562" y="36"/>
                    </a:lnTo>
                    <a:lnTo>
                      <a:pt x="561" y="34"/>
                    </a:lnTo>
                    <a:lnTo>
                      <a:pt x="561" y="33"/>
                    </a:lnTo>
                    <a:lnTo>
                      <a:pt x="563" y="33"/>
                    </a:lnTo>
                    <a:lnTo>
                      <a:pt x="564" y="34"/>
                    </a:lnTo>
                    <a:lnTo>
                      <a:pt x="566" y="34"/>
                    </a:lnTo>
                    <a:lnTo>
                      <a:pt x="568" y="35"/>
                    </a:lnTo>
                    <a:lnTo>
                      <a:pt x="567" y="33"/>
                    </a:lnTo>
                    <a:lnTo>
                      <a:pt x="567" y="31"/>
                    </a:lnTo>
                    <a:lnTo>
                      <a:pt x="566" y="28"/>
                    </a:lnTo>
                    <a:lnTo>
                      <a:pt x="565" y="27"/>
                    </a:lnTo>
                    <a:lnTo>
                      <a:pt x="565" y="24"/>
                    </a:lnTo>
                    <a:lnTo>
                      <a:pt x="566" y="24"/>
                    </a:lnTo>
                    <a:lnTo>
                      <a:pt x="568" y="26"/>
                    </a:lnTo>
                    <a:lnTo>
                      <a:pt x="569" y="28"/>
                    </a:lnTo>
                    <a:lnTo>
                      <a:pt x="569" y="29"/>
                    </a:lnTo>
                    <a:lnTo>
                      <a:pt x="571" y="30"/>
                    </a:lnTo>
                    <a:lnTo>
                      <a:pt x="572" y="30"/>
                    </a:lnTo>
                    <a:lnTo>
                      <a:pt x="577" y="31"/>
                    </a:lnTo>
                    <a:lnTo>
                      <a:pt x="580" y="32"/>
                    </a:lnTo>
                    <a:lnTo>
                      <a:pt x="578" y="26"/>
                    </a:lnTo>
                    <a:lnTo>
                      <a:pt x="578" y="23"/>
                    </a:lnTo>
                    <a:lnTo>
                      <a:pt x="577" y="22"/>
                    </a:lnTo>
                    <a:lnTo>
                      <a:pt x="579" y="22"/>
                    </a:lnTo>
                    <a:lnTo>
                      <a:pt x="581" y="23"/>
                    </a:lnTo>
                    <a:lnTo>
                      <a:pt x="580" y="21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3" y="21"/>
                    </a:lnTo>
                    <a:lnTo>
                      <a:pt x="583" y="22"/>
                    </a:lnTo>
                    <a:lnTo>
                      <a:pt x="584" y="24"/>
                    </a:lnTo>
                    <a:lnTo>
                      <a:pt x="586" y="24"/>
                    </a:lnTo>
                    <a:lnTo>
                      <a:pt x="587" y="26"/>
                    </a:lnTo>
                    <a:lnTo>
                      <a:pt x="587" y="23"/>
                    </a:lnTo>
                    <a:lnTo>
                      <a:pt x="586" y="22"/>
                    </a:lnTo>
                    <a:lnTo>
                      <a:pt x="585" y="21"/>
                    </a:lnTo>
                    <a:lnTo>
                      <a:pt x="583" y="21"/>
                    </a:lnTo>
                    <a:lnTo>
                      <a:pt x="582" y="19"/>
                    </a:lnTo>
                    <a:lnTo>
                      <a:pt x="582" y="17"/>
                    </a:lnTo>
                    <a:lnTo>
                      <a:pt x="584" y="18"/>
                    </a:lnTo>
                    <a:lnTo>
                      <a:pt x="585" y="18"/>
                    </a:lnTo>
                    <a:lnTo>
                      <a:pt x="585" y="17"/>
                    </a:lnTo>
                    <a:lnTo>
                      <a:pt x="584" y="15"/>
                    </a:lnTo>
                    <a:lnTo>
                      <a:pt x="586" y="16"/>
                    </a:lnTo>
                    <a:lnTo>
                      <a:pt x="588" y="16"/>
                    </a:lnTo>
                    <a:lnTo>
                      <a:pt x="589" y="17"/>
                    </a:lnTo>
                    <a:lnTo>
                      <a:pt x="591" y="17"/>
                    </a:lnTo>
                    <a:lnTo>
                      <a:pt x="594" y="18"/>
                    </a:lnTo>
                    <a:lnTo>
                      <a:pt x="595" y="18"/>
                    </a:lnTo>
                    <a:lnTo>
                      <a:pt x="595" y="17"/>
                    </a:lnTo>
                    <a:lnTo>
                      <a:pt x="594" y="15"/>
                    </a:lnTo>
                    <a:lnTo>
                      <a:pt x="596" y="16"/>
                    </a:lnTo>
                    <a:lnTo>
                      <a:pt x="598" y="16"/>
                    </a:lnTo>
                    <a:lnTo>
                      <a:pt x="597" y="15"/>
                    </a:lnTo>
                    <a:lnTo>
                      <a:pt x="597" y="13"/>
                    </a:lnTo>
                    <a:lnTo>
                      <a:pt x="598" y="14"/>
                    </a:lnTo>
                    <a:lnTo>
                      <a:pt x="600" y="14"/>
                    </a:lnTo>
                    <a:lnTo>
                      <a:pt x="600" y="13"/>
                    </a:lnTo>
                    <a:lnTo>
                      <a:pt x="599" y="11"/>
                    </a:lnTo>
                    <a:lnTo>
                      <a:pt x="598" y="7"/>
                    </a:lnTo>
                    <a:lnTo>
                      <a:pt x="596" y="0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04" y="6"/>
                    </a:lnTo>
                    <a:lnTo>
                      <a:pt x="602" y="5"/>
                    </a:lnTo>
                    <a:lnTo>
                      <a:pt x="600" y="4"/>
                    </a:lnTo>
                    <a:lnTo>
                      <a:pt x="601" y="6"/>
                    </a:lnTo>
                    <a:lnTo>
                      <a:pt x="601" y="8"/>
                    </a:lnTo>
                    <a:lnTo>
                      <a:pt x="603" y="8"/>
                    </a:lnTo>
                    <a:lnTo>
                      <a:pt x="605" y="10"/>
                    </a:lnTo>
                    <a:lnTo>
                      <a:pt x="605" y="11"/>
                    </a:lnTo>
                    <a:lnTo>
                      <a:pt x="606" y="13"/>
                    </a:lnTo>
                    <a:lnTo>
                      <a:pt x="609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8" y="18"/>
                    </a:lnTo>
                    <a:lnTo>
                      <a:pt x="618" y="19"/>
                    </a:lnTo>
                    <a:lnTo>
                      <a:pt x="620" y="20"/>
                    </a:lnTo>
                    <a:lnTo>
                      <a:pt x="622" y="21"/>
                    </a:lnTo>
                    <a:lnTo>
                      <a:pt x="623" y="21"/>
                    </a:lnTo>
                    <a:lnTo>
                      <a:pt x="626" y="22"/>
                    </a:lnTo>
                    <a:lnTo>
                      <a:pt x="627" y="23"/>
                    </a:lnTo>
                    <a:lnTo>
                      <a:pt x="627" y="26"/>
                    </a:lnTo>
                    <a:lnTo>
                      <a:pt x="629" y="26"/>
                    </a:lnTo>
                    <a:lnTo>
                      <a:pt x="630" y="27"/>
                    </a:lnTo>
                    <a:lnTo>
                      <a:pt x="631" y="29"/>
                    </a:lnTo>
                    <a:lnTo>
                      <a:pt x="631" y="30"/>
                    </a:lnTo>
                    <a:lnTo>
                      <a:pt x="633" y="31"/>
                    </a:lnTo>
                    <a:lnTo>
                      <a:pt x="635" y="31"/>
                    </a:lnTo>
                    <a:lnTo>
                      <a:pt x="634" y="30"/>
                    </a:lnTo>
                    <a:lnTo>
                      <a:pt x="634" y="28"/>
                    </a:lnTo>
                    <a:lnTo>
                      <a:pt x="635" y="29"/>
                    </a:lnTo>
                    <a:lnTo>
                      <a:pt x="637" y="29"/>
                    </a:lnTo>
                    <a:lnTo>
                      <a:pt x="636" y="26"/>
                    </a:lnTo>
                    <a:lnTo>
                      <a:pt x="636" y="23"/>
                    </a:lnTo>
                    <a:lnTo>
                      <a:pt x="635" y="22"/>
                    </a:lnTo>
                    <a:lnTo>
                      <a:pt x="633" y="21"/>
                    </a:lnTo>
                    <a:lnTo>
                      <a:pt x="632" y="21"/>
                    </a:lnTo>
                    <a:lnTo>
                      <a:pt x="631" y="19"/>
                    </a:lnTo>
                    <a:lnTo>
                      <a:pt x="631" y="17"/>
                    </a:lnTo>
                    <a:lnTo>
                      <a:pt x="629" y="17"/>
                    </a:lnTo>
                    <a:lnTo>
                      <a:pt x="627" y="16"/>
                    </a:lnTo>
                    <a:lnTo>
                      <a:pt x="627" y="15"/>
                    </a:lnTo>
                    <a:lnTo>
                      <a:pt x="626" y="13"/>
                    </a:lnTo>
                    <a:lnTo>
                      <a:pt x="628" y="14"/>
                    </a:lnTo>
                    <a:lnTo>
                      <a:pt x="630" y="14"/>
                    </a:lnTo>
                    <a:lnTo>
                      <a:pt x="630" y="16"/>
                    </a:lnTo>
                    <a:lnTo>
                      <a:pt x="631" y="17"/>
                    </a:lnTo>
                    <a:lnTo>
                      <a:pt x="632" y="18"/>
                    </a:lnTo>
                    <a:lnTo>
                      <a:pt x="634" y="19"/>
                    </a:lnTo>
                    <a:lnTo>
                      <a:pt x="635" y="20"/>
                    </a:lnTo>
                    <a:lnTo>
                      <a:pt x="635" y="22"/>
                    </a:lnTo>
                    <a:lnTo>
                      <a:pt x="637" y="22"/>
                    </a:lnTo>
                    <a:lnTo>
                      <a:pt x="639" y="23"/>
                    </a:lnTo>
                    <a:lnTo>
                      <a:pt x="639" y="24"/>
                    </a:lnTo>
                    <a:lnTo>
                      <a:pt x="640" y="27"/>
                    </a:lnTo>
                    <a:lnTo>
                      <a:pt x="640" y="29"/>
                    </a:lnTo>
                    <a:lnTo>
                      <a:pt x="641" y="30"/>
                    </a:lnTo>
                    <a:lnTo>
                      <a:pt x="639" y="30"/>
                    </a:lnTo>
                    <a:lnTo>
                      <a:pt x="637" y="29"/>
                    </a:lnTo>
                    <a:lnTo>
                      <a:pt x="638" y="31"/>
                    </a:lnTo>
                    <a:lnTo>
                      <a:pt x="638" y="32"/>
                    </a:lnTo>
                    <a:lnTo>
                      <a:pt x="639" y="36"/>
                    </a:lnTo>
                    <a:lnTo>
                      <a:pt x="640" y="39"/>
                    </a:lnTo>
                    <a:lnTo>
                      <a:pt x="639" y="38"/>
                    </a:lnTo>
                    <a:lnTo>
                      <a:pt x="637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638" y="40"/>
                    </a:lnTo>
                    <a:lnTo>
                      <a:pt x="638" y="41"/>
                    </a:lnTo>
                    <a:lnTo>
                      <a:pt x="636" y="40"/>
                    </a:lnTo>
                    <a:lnTo>
                      <a:pt x="635" y="40"/>
                    </a:lnTo>
                    <a:lnTo>
                      <a:pt x="634" y="38"/>
                    </a:lnTo>
                    <a:lnTo>
                      <a:pt x="634" y="37"/>
                    </a:lnTo>
                    <a:lnTo>
                      <a:pt x="632" y="36"/>
                    </a:lnTo>
                    <a:lnTo>
                      <a:pt x="630" y="35"/>
                    </a:lnTo>
                    <a:lnTo>
                      <a:pt x="630" y="34"/>
                    </a:lnTo>
                    <a:lnTo>
                      <a:pt x="629" y="32"/>
                    </a:lnTo>
                    <a:lnTo>
                      <a:pt x="631" y="33"/>
                    </a:lnTo>
                    <a:lnTo>
                      <a:pt x="633" y="33"/>
                    </a:lnTo>
                    <a:lnTo>
                      <a:pt x="632" y="32"/>
                    </a:lnTo>
                    <a:lnTo>
                      <a:pt x="631" y="30"/>
                    </a:lnTo>
                    <a:lnTo>
                      <a:pt x="630" y="30"/>
                    </a:lnTo>
                    <a:lnTo>
                      <a:pt x="628" y="29"/>
                    </a:lnTo>
                    <a:lnTo>
                      <a:pt x="627" y="28"/>
                    </a:lnTo>
                    <a:lnTo>
                      <a:pt x="627" y="26"/>
                    </a:lnTo>
                    <a:lnTo>
                      <a:pt x="624" y="24"/>
                    </a:lnTo>
                    <a:lnTo>
                      <a:pt x="623" y="24"/>
                    </a:lnTo>
                    <a:lnTo>
                      <a:pt x="623" y="26"/>
                    </a:lnTo>
                    <a:lnTo>
                      <a:pt x="624" y="28"/>
                    </a:lnTo>
                    <a:lnTo>
                      <a:pt x="624" y="30"/>
                    </a:lnTo>
                    <a:lnTo>
                      <a:pt x="626" y="31"/>
                    </a:lnTo>
                    <a:lnTo>
                      <a:pt x="623" y="31"/>
                    </a:lnTo>
                    <a:lnTo>
                      <a:pt x="621" y="30"/>
                    </a:lnTo>
                    <a:lnTo>
                      <a:pt x="622" y="32"/>
                    </a:lnTo>
                    <a:lnTo>
                      <a:pt x="622" y="33"/>
                    </a:lnTo>
                    <a:lnTo>
                      <a:pt x="623" y="36"/>
                    </a:lnTo>
                    <a:lnTo>
                      <a:pt x="622" y="36"/>
                    </a:lnTo>
                    <a:lnTo>
                      <a:pt x="620" y="35"/>
                    </a:lnTo>
                    <a:lnTo>
                      <a:pt x="619" y="34"/>
                    </a:lnTo>
                    <a:lnTo>
                      <a:pt x="619" y="32"/>
                    </a:lnTo>
                    <a:lnTo>
                      <a:pt x="618" y="31"/>
                    </a:lnTo>
                    <a:lnTo>
                      <a:pt x="618" y="29"/>
                    </a:lnTo>
                    <a:lnTo>
                      <a:pt x="617" y="27"/>
                    </a:lnTo>
                    <a:lnTo>
                      <a:pt x="617" y="26"/>
                    </a:lnTo>
                    <a:lnTo>
                      <a:pt x="619" y="26"/>
                    </a:lnTo>
                    <a:lnTo>
                      <a:pt x="620" y="27"/>
                    </a:lnTo>
                    <a:lnTo>
                      <a:pt x="620" y="24"/>
                    </a:lnTo>
                    <a:lnTo>
                      <a:pt x="619" y="23"/>
                    </a:lnTo>
                    <a:lnTo>
                      <a:pt x="617" y="22"/>
                    </a:lnTo>
                    <a:lnTo>
                      <a:pt x="616" y="22"/>
                    </a:lnTo>
                    <a:lnTo>
                      <a:pt x="616" y="23"/>
                    </a:lnTo>
                    <a:lnTo>
                      <a:pt x="617" y="26"/>
                    </a:lnTo>
                    <a:lnTo>
                      <a:pt x="615" y="24"/>
                    </a:lnTo>
                    <a:lnTo>
                      <a:pt x="613" y="24"/>
                    </a:lnTo>
                    <a:lnTo>
                      <a:pt x="612" y="23"/>
                    </a:lnTo>
                    <a:lnTo>
                      <a:pt x="610" y="23"/>
                    </a:lnTo>
                    <a:lnTo>
                      <a:pt x="609" y="21"/>
                    </a:lnTo>
                    <a:lnTo>
                      <a:pt x="609" y="19"/>
                    </a:lnTo>
                    <a:lnTo>
                      <a:pt x="607" y="16"/>
                    </a:lnTo>
                    <a:lnTo>
                      <a:pt x="605" y="16"/>
                    </a:lnTo>
                    <a:lnTo>
                      <a:pt x="603" y="15"/>
                    </a:lnTo>
                    <a:lnTo>
                      <a:pt x="602" y="15"/>
                    </a:lnTo>
                    <a:lnTo>
                      <a:pt x="600" y="14"/>
                    </a:lnTo>
                    <a:lnTo>
                      <a:pt x="601" y="16"/>
                    </a:lnTo>
                    <a:lnTo>
                      <a:pt x="601" y="17"/>
                    </a:lnTo>
                    <a:lnTo>
                      <a:pt x="599" y="17"/>
                    </a:lnTo>
                    <a:lnTo>
                      <a:pt x="598" y="16"/>
                    </a:lnTo>
                    <a:lnTo>
                      <a:pt x="598" y="18"/>
                    </a:lnTo>
                    <a:lnTo>
                      <a:pt x="599" y="19"/>
                    </a:lnTo>
                    <a:lnTo>
                      <a:pt x="600" y="20"/>
                    </a:lnTo>
                    <a:lnTo>
                      <a:pt x="602" y="20"/>
                    </a:lnTo>
                    <a:lnTo>
                      <a:pt x="604" y="21"/>
                    </a:lnTo>
                    <a:lnTo>
                      <a:pt x="606" y="22"/>
                    </a:lnTo>
                    <a:lnTo>
                      <a:pt x="606" y="23"/>
                    </a:lnTo>
                    <a:lnTo>
                      <a:pt x="607" y="26"/>
                    </a:lnTo>
                    <a:lnTo>
                      <a:pt x="605" y="24"/>
                    </a:lnTo>
                    <a:lnTo>
                      <a:pt x="603" y="24"/>
                    </a:lnTo>
                    <a:lnTo>
                      <a:pt x="604" y="26"/>
                    </a:lnTo>
                    <a:lnTo>
                      <a:pt x="604" y="28"/>
                    </a:lnTo>
                    <a:lnTo>
                      <a:pt x="603" y="27"/>
                    </a:lnTo>
                    <a:lnTo>
                      <a:pt x="601" y="27"/>
                    </a:lnTo>
                    <a:lnTo>
                      <a:pt x="600" y="24"/>
                    </a:lnTo>
                    <a:lnTo>
                      <a:pt x="600" y="23"/>
                    </a:lnTo>
                    <a:lnTo>
                      <a:pt x="598" y="22"/>
                    </a:lnTo>
                    <a:lnTo>
                      <a:pt x="596" y="22"/>
                    </a:lnTo>
                    <a:lnTo>
                      <a:pt x="595" y="21"/>
                    </a:lnTo>
                    <a:lnTo>
                      <a:pt x="593" y="21"/>
                    </a:lnTo>
                    <a:lnTo>
                      <a:pt x="590" y="20"/>
                    </a:lnTo>
                    <a:lnTo>
                      <a:pt x="589" y="19"/>
                    </a:lnTo>
                    <a:lnTo>
                      <a:pt x="589" y="21"/>
                    </a:lnTo>
                    <a:lnTo>
                      <a:pt x="590" y="23"/>
                    </a:lnTo>
                    <a:lnTo>
                      <a:pt x="591" y="23"/>
                    </a:lnTo>
                    <a:lnTo>
                      <a:pt x="594" y="24"/>
                    </a:lnTo>
                    <a:lnTo>
                      <a:pt x="595" y="26"/>
                    </a:lnTo>
                    <a:lnTo>
                      <a:pt x="595" y="28"/>
                    </a:lnTo>
                    <a:lnTo>
                      <a:pt x="597" y="28"/>
                    </a:lnTo>
                    <a:lnTo>
                      <a:pt x="599" y="29"/>
                    </a:lnTo>
                    <a:lnTo>
                      <a:pt x="599" y="31"/>
                    </a:lnTo>
                    <a:lnTo>
                      <a:pt x="600" y="32"/>
                    </a:lnTo>
                    <a:lnTo>
                      <a:pt x="601" y="33"/>
                    </a:lnTo>
                    <a:lnTo>
                      <a:pt x="603" y="33"/>
                    </a:lnTo>
                    <a:lnTo>
                      <a:pt x="605" y="34"/>
                    </a:lnTo>
                    <a:lnTo>
                      <a:pt x="606" y="34"/>
                    </a:lnTo>
                    <a:lnTo>
                      <a:pt x="609" y="35"/>
                    </a:lnTo>
                    <a:lnTo>
                      <a:pt x="611" y="35"/>
                    </a:lnTo>
                    <a:lnTo>
                      <a:pt x="611" y="35"/>
                    </a:lnTo>
                    <a:lnTo>
                      <a:pt x="610" y="34"/>
                    </a:lnTo>
                    <a:lnTo>
                      <a:pt x="610" y="33"/>
                    </a:lnTo>
                    <a:lnTo>
                      <a:pt x="610" y="32"/>
                    </a:lnTo>
                    <a:lnTo>
                      <a:pt x="612" y="33"/>
                    </a:lnTo>
                    <a:lnTo>
                      <a:pt x="613" y="33"/>
                    </a:lnTo>
                    <a:lnTo>
                      <a:pt x="614" y="35"/>
                    </a:lnTo>
                    <a:lnTo>
                      <a:pt x="614" y="36"/>
                    </a:lnTo>
                    <a:lnTo>
                      <a:pt x="616" y="37"/>
                    </a:lnTo>
                    <a:lnTo>
                      <a:pt x="618" y="38"/>
                    </a:lnTo>
                    <a:lnTo>
                      <a:pt x="618" y="39"/>
                    </a:lnTo>
                    <a:lnTo>
                      <a:pt x="619" y="41"/>
                    </a:lnTo>
                    <a:lnTo>
                      <a:pt x="620" y="41"/>
                    </a:lnTo>
                    <a:lnTo>
                      <a:pt x="622" y="43"/>
                    </a:lnTo>
                    <a:lnTo>
                      <a:pt x="623" y="44"/>
                    </a:lnTo>
                    <a:lnTo>
                      <a:pt x="623" y="46"/>
                    </a:lnTo>
                    <a:lnTo>
                      <a:pt x="624" y="48"/>
                    </a:lnTo>
                    <a:lnTo>
                      <a:pt x="624" y="49"/>
                    </a:lnTo>
                    <a:lnTo>
                      <a:pt x="627" y="50"/>
                    </a:lnTo>
                    <a:lnTo>
                      <a:pt x="629" y="50"/>
                    </a:lnTo>
                    <a:lnTo>
                      <a:pt x="629" y="52"/>
                    </a:lnTo>
                    <a:lnTo>
                      <a:pt x="630" y="54"/>
                    </a:lnTo>
                    <a:lnTo>
                      <a:pt x="628" y="53"/>
                    </a:lnTo>
                    <a:lnTo>
                      <a:pt x="626" y="52"/>
                    </a:lnTo>
                    <a:lnTo>
                      <a:pt x="627" y="54"/>
                    </a:lnTo>
                    <a:lnTo>
                      <a:pt x="627" y="56"/>
                    </a:lnTo>
                    <a:lnTo>
                      <a:pt x="626" y="55"/>
                    </a:lnTo>
                    <a:lnTo>
                      <a:pt x="623" y="55"/>
                    </a:lnTo>
                    <a:lnTo>
                      <a:pt x="624" y="56"/>
                    </a:lnTo>
                    <a:lnTo>
                      <a:pt x="624" y="58"/>
                    </a:lnTo>
                    <a:lnTo>
                      <a:pt x="622" y="57"/>
                    </a:lnTo>
                    <a:lnTo>
                      <a:pt x="621" y="57"/>
                    </a:lnTo>
                    <a:lnTo>
                      <a:pt x="619" y="56"/>
                    </a:lnTo>
                    <a:lnTo>
                      <a:pt x="617" y="56"/>
                    </a:lnTo>
                    <a:lnTo>
                      <a:pt x="618" y="57"/>
                    </a:lnTo>
                    <a:lnTo>
                      <a:pt x="618" y="60"/>
                    </a:lnTo>
                    <a:lnTo>
                      <a:pt x="619" y="62"/>
                    </a:lnTo>
                    <a:lnTo>
                      <a:pt x="620" y="63"/>
                    </a:lnTo>
                    <a:lnTo>
                      <a:pt x="618" y="63"/>
                    </a:lnTo>
                    <a:lnTo>
                      <a:pt x="616" y="62"/>
                    </a:lnTo>
                    <a:lnTo>
                      <a:pt x="615" y="60"/>
                    </a:lnTo>
                    <a:lnTo>
                      <a:pt x="615" y="58"/>
                    </a:lnTo>
                    <a:lnTo>
                      <a:pt x="615" y="56"/>
                    </a:lnTo>
                    <a:lnTo>
                      <a:pt x="614" y="55"/>
                    </a:lnTo>
                    <a:lnTo>
                      <a:pt x="612" y="54"/>
                    </a:lnTo>
                    <a:lnTo>
                      <a:pt x="611" y="54"/>
                    </a:lnTo>
                    <a:lnTo>
                      <a:pt x="611" y="55"/>
                    </a:lnTo>
                    <a:lnTo>
                      <a:pt x="612" y="57"/>
                    </a:lnTo>
                    <a:lnTo>
                      <a:pt x="610" y="56"/>
                    </a:lnTo>
                    <a:lnTo>
                      <a:pt x="607" y="56"/>
                    </a:lnTo>
                    <a:lnTo>
                      <a:pt x="609" y="57"/>
                    </a:lnTo>
                    <a:lnTo>
                      <a:pt x="609" y="60"/>
                    </a:lnTo>
                    <a:lnTo>
                      <a:pt x="607" y="58"/>
                    </a:lnTo>
                    <a:lnTo>
                      <a:pt x="605" y="58"/>
                    </a:lnTo>
                    <a:lnTo>
                      <a:pt x="604" y="56"/>
                    </a:lnTo>
                    <a:lnTo>
                      <a:pt x="604" y="55"/>
                    </a:lnTo>
                    <a:lnTo>
                      <a:pt x="605" y="55"/>
                    </a:lnTo>
                    <a:lnTo>
                      <a:pt x="607" y="56"/>
                    </a:lnTo>
                    <a:lnTo>
                      <a:pt x="607" y="54"/>
                    </a:lnTo>
                    <a:lnTo>
                      <a:pt x="606" y="52"/>
                    </a:lnTo>
                    <a:lnTo>
                      <a:pt x="604" y="52"/>
                    </a:lnTo>
                    <a:lnTo>
                      <a:pt x="603" y="51"/>
                    </a:lnTo>
                    <a:lnTo>
                      <a:pt x="602" y="50"/>
                    </a:lnTo>
                    <a:lnTo>
                      <a:pt x="602" y="48"/>
                    </a:lnTo>
                    <a:lnTo>
                      <a:pt x="601" y="47"/>
                    </a:lnTo>
                    <a:lnTo>
                      <a:pt x="601" y="45"/>
                    </a:lnTo>
                    <a:lnTo>
                      <a:pt x="601" y="45"/>
                    </a:lnTo>
                    <a:lnTo>
                      <a:pt x="602" y="46"/>
                    </a:lnTo>
                    <a:lnTo>
                      <a:pt x="603" y="46"/>
                    </a:lnTo>
                    <a:lnTo>
                      <a:pt x="604" y="46"/>
                    </a:lnTo>
                    <a:lnTo>
                      <a:pt x="606" y="47"/>
                    </a:lnTo>
                    <a:lnTo>
                      <a:pt x="607" y="47"/>
                    </a:lnTo>
                    <a:lnTo>
                      <a:pt x="607" y="46"/>
                    </a:lnTo>
                    <a:lnTo>
                      <a:pt x="606" y="44"/>
                    </a:lnTo>
                    <a:lnTo>
                      <a:pt x="605" y="43"/>
                    </a:lnTo>
                    <a:lnTo>
                      <a:pt x="603" y="43"/>
                    </a:lnTo>
                    <a:lnTo>
                      <a:pt x="602" y="40"/>
                    </a:lnTo>
                    <a:lnTo>
                      <a:pt x="602" y="39"/>
                    </a:lnTo>
                    <a:lnTo>
                      <a:pt x="601" y="37"/>
                    </a:lnTo>
                    <a:lnTo>
                      <a:pt x="601" y="35"/>
                    </a:lnTo>
                    <a:lnTo>
                      <a:pt x="600" y="32"/>
                    </a:lnTo>
                    <a:lnTo>
                      <a:pt x="598" y="32"/>
                    </a:lnTo>
                    <a:lnTo>
                      <a:pt x="596" y="31"/>
                    </a:lnTo>
                    <a:lnTo>
                      <a:pt x="596" y="30"/>
                    </a:lnTo>
                    <a:lnTo>
                      <a:pt x="595" y="28"/>
                    </a:lnTo>
                    <a:lnTo>
                      <a:pt x="593" y="27"/>
                    </a:lnTo>
                    <a:lnTo>
                      <a:pt x="591" y="27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5" y="31"/>
                    </a:lnTo>
                    <a:lnTo>
                      <a:pt x="596" y="31"/>
                    </a:lnTo>
                    <a:lnTo>
                      <a:pt x="597" y="33"/>
                    </a:lnTo>
                    <a:lnTo>
                      <a:pt x="597" y="34"/>
                    </a:lnTo>
                    <a:lnTo>
                      <a:pt x="598" y="36"/>
                    </a:lnTo>
                    <a:lnTo>
                      <a:pt x="598" y="38"/>
                    </a:lnTo>
                    <a:lnTo>
                      <a:pt x="597" y="37"/>
                    </a:lnTo>
                    <a:lnTo>
                      <a:pt x="595" y="37"/>
                    </a:lnTo>
                    <a:lnTo>
                      <a:pt x="594" y="36"/>
                    </a:lnTo>
                    <a:lnTo>
                      <a:pt x="593" y="36"/>
                    </a:lnTo>
                    <a:lnTo>
                      <a:pt x="591" y="36"/>
                    </a:lnTo>
                    <a:lnTo>
                      <a:pt x="591" y="35"/>
                    </a:lnTo>
                    <a:lnTo>
                      <a:pt x="591" y="37"/>
                    </a:lnTo>
                    <a:lnTo>
                      <a:pt x="593" y="39"/>
                    </a:lnTo>
                    <a:lnTo>
                      <a:pt x="593" y="40"/>
                    </a:lnTo>
                    <a:lnTo>
                      <a:pt x="594" y="43"/>
                    </a:lnTo>
                    <a:lnTo>
                      <a:pt x="595" y="43"/>
                    </a:lnTo>
                    <a:lnTo>
                      <a:pt x="597" y="44"/>
                    </a:lnTo>
                    <a:lnTo>
                      <a:pt x="598" y="46"/>
                    </a:lnTo>
                    <a:lnTo>
                      <a:pt x="598" y="47"/>
                    </a:lnTo>
                    <a:lnTo>
                      <a:pt x="599" y="49"/>
                    </a:lnTo>
                    <a:lnTo>
                      <a:pt x="599" y="50"/>
                    </a:lnTo>
                    <a:lnTo>
                      <a:pt x="600" y="54"/>
                    </a:lnTo>
                    <a:lnTo>
                      <a:pt x="601" y="55"/>
                    </a:lnTo>
                    <a:lnTo>
                      <a:pt x="601" y="57"/>
                    </a:lnTo>
                    <a:lnTo>
                      <a:pt x="600" y="56"/>
                    </a:lnTo>
                    <a:lnTo>
                      <a:pt x="598" y="56"/>
                    </a:lnTo>
                    <a:lnTo>
                      <a:pt x="598" y="57"/>
                    </a:lnTo>
                    <a:lnTo>
                      <a:pt x="599" y="60"/>
                    </a:lnTo>
                    <a:lnTo>
                      <a:pt x="600" y="62"/>
                    </a:lnTo>
                    <a:lnTo>
                      <a:pt x="600" y="63"/>
                    </a:lnTo>
                    <a:lnTo>
                      <a:pt x="602" y="64"/>
                    </a:lnTo>
                    <a:lnTo>
                      <a:pt x="604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3" y="61"/>
                    </a:lnTo>
                    <a:lnTo>
                      <a:pt x="603" y="61"/>
                    </a:lnTo>
                    <a:lnTo>
                      <a:pt x="604" y="61"/>
                    </a:lnTo>
                    <a:lnTo>
                      <a:pt x="606" y="62"/>
                    </a:lnTo>
                    <a:lnTo>
                      <a:pt x="607" y="64"/>
                    </a:lnTo>
                    <a:lnTo>
                      <a:pt x="607" y="65"/>
                    </a:lnTo>
                    <a:lnTo>
                      <a:pt x="610" y="66"/>
                    </a:lnTo>
                    <a:lnTo>
                      <a:pt x="611" y="66"/>
                    </a:lnTo>
                    <a:lnTo>
                      <a:pt x="612" y="68"/>
                    </a:lnTo>
                    <a:lnTo>
                      <a:pt x="613" y="69"/>
                    </a:lnTo>
                    <a:lnTo>
                      <a:pt x="611" y="69"/>
                    </a:lnTo>
                    <a:lnTo>
                      <a:pt x="609" y="68"/>
                    </a:lnTo>
                    <a:lnTo>
                      <a:pt x="611" y="76"/>
                    </a:lnTo>
                    <a:lnTo>
                      <a:pt x="607" y="74"/>
                    </a:lnTo>
                    <a:lnTo>
                      <a:pt x="605" y="73"/>
                    </a:lnTo>
                    <a:lnTo>
                      <a:pt x="604" y="73"/>
                    </a:lnTo>
                    <a:lnTo>
                      <a:pt x="603" y="71"/>
                    </a:lnTo>
                    <a:lnTo>
                      <a:pt x="602" y="69"/>
                    </a:lnTo>
                    <a:lnTo>
                      <a:pt x="601" y="69"/>
                    </a:lnTo>
                    <a:lnTo>
                      <a:pt x="599" y="68"/>
                    </a:lnTo>
                    <a:lnTo>
                      <a:pt x="598" y="67"/>
                    </a:lnTo>
                    <a:lnTo>
                      <a:pt x="598" y="65"/>
                    </a:lnTo>
                    <a:lnTo>
                      <a:pt x="597" y="64"/>
                    </a:lnTo>
                    <a:lnTo>
                      <a:pt x="597" y="62"/>
                    </a:lnTo>
                    <a:lnTo>
                      <a:pt x="595" y="62"/>
                    </a:lnTo>
                    <a:lnTo>
                      <a:pt x="593" y="61"/>
                    </a:lnTo>
                    <a:lnTo>
                      <a:pt x="591" y="60"/>
                    </a:lnTo>
                    <a:lnTo>
                      <a:pt x="589" y="60"/>
                    </a:lnTo>
                    <a:lnTo>
                      <a:pt x="590" y="63"/>
                    </a:lnTo>
                    <a:lnTo>
                      <a:pt x="591" y="65"/>
                    </a:lnTo>
                    <a:lnTo>
                      <a:pt x="591" y="66"/>
                    </a:lnTo>
                    <a:lnTo>
                      <a:pt x="593" y="68"/>
                    </a:lnTo>
                    <a:lnTo>
                      <a:pt x="593" y="70"/>
                    </a:lnTo>
                    <a:lnTo>
                      <a:pt x="595" y="70"/>
                    </a:lnTo>
                    <a:lnTo>
                      <a:pt x="597" y="71"/>
                    </a:lnTo>
                    <a:lnTo>
                      <a:pt x="597" y="70"/>
                    </a:lnTo>
                    <a:lnTo>
                      <a:pt x="596" y="69"/>
                    </a:lnTo>
                    <a:lnTo>
                      <a:pt x="596" y="68"/>
                    </a:lnTo>
                    <a:lnTo>
                      <a:pt x="596" y="67"/>
                    </a:lnTo>
                    <a:lnTo>
                      <a:pt x="597" y="68"/>
                    </a:lnTo>
                    <a:lnTo>
                      <a:pt x="599" y="68"/>
                    </a:lnTo>
                    <a:lnTo>
                      <a:pt x="600" y="70"/>
                    </a:lnTo>
                    <a:lnTo>
                      <a:pt x="600" y="72"/>
                    </a:lnTo>
                    <a:lnTo>
                      <a:pt x="602" y="72"/>
                    </a:lnTo>
                    <a:lnTo>
                      <a:pt x="604" y="73"/>
                    </a:lnTo>
                    <a:lnTo>
                      <a:pt x="605" y="77"/>
                    </a:lnTo>
                    <a:lnTo>
                      <a:pt x="605" y="79"/>
                    </a:lnTo>
                    <a:lnTo>
                      <a:pt x="606" y="80"/>
                    </a:lnTo>
                    <a:lnTo>
                      <a:pt x="604" y="80"/>
                    </a:lnTo>
                    <a:lnTo>
                      <a:pt x="602" y="79"/>
                    </a:lnTo>
                    <a:lnTo>
                      <a:pt x="603" y="81"/>
                    </a:lnTo>
                    <a:lnTo>
                      <a:pt x="603" y="82"/>
                    </a:lnTo>
                    <a:lnTo>
                      <a:pt x="597" y="80"/>
                    </a:lnTo>
                    <a:lnTo>
                      <a:pt x="596" y="77"/>
                    </a:lnTo>
                    <a:lnTo>
                      <a:pt x="595" y="74"/>
                    </a:lnTo>
                    <a:lnTo>
                      <a:pt x="594" y="73"/>
                    </a:lnTo>
                    <a:lnTo>
                      <a:pt x="593" y="72"/>
                    </a:lnTo>
                    <a:lnTo>
                      <a:pt x="590" y="72"/>
                    </a:lnTo>
                    <a:lnTo>
                      <a:pt x="589" y="70"/>
                    </a:lnTo>
                    <a:lnTo>
                      <a:pt x="589" y="69"/>
                    </a:lnTo>
                    <a:lnTo>
                      <a:pt x="588" y="67"/>
                    </a:lnTo>
                    <a:lnTo>
                      <a:pt x="588" y="65"/>
                    </a:lnTo>
                    <a:lnTo>
                      <a:pt x="586" y="65"/>
                    </a:lnTo>
                    <a:lnTo>
                      <a:pt x="584" y="64"/>
                    </a:lnTo>
                    <a:lnTo>
                      <a:pt x="585" y="67"/>
                    </a:lnTo>
                    <a:lnTo>
                      <a:pt x="586" y="69"/>
                    </a:lnTo>
                    <a:lnTo>
                      <a:pt x="587" y="71"/>
                    </a:lnTo>
                    <a:lnTo>
                      <a:pt x="587" y="72"/>
                    </a:lnTo>
                    <a:lnTo>
                      <a:pt x="588" y="74"/>
                    </a:lnTo>
                    <a:lnTo>
                      <a:pt x="589" y="74"/>
                    </a:lnTo>
                    <a:lnTo>
                      <a:pt x="591" y="76"/>
                    </a:lnTo>
                    <a:lnTo>
                      <a:pt x="593" y="78"/>
                    </a:lnTo>
                    <a:lnTo>
                      <a:pt x="593" y="79"/>
                    </a:lnTo>
                    <a:lnTo>
                      <a:pt x="595" y="80"/>
                    </a:lnTo>
                    <a:lnTo>
                      <a:pt x="597" y="80"/>
                    </a:lnTo>
                    <a:lnTo>
                      <a:pt x="597" y="82"/>
                    </a:lnTo>
                    <a:lnTo>
                      <a:pt x="598" y="83"/>
                    </a:lnTo>
                    <a:lnTo>
                      <a:pt x="598" y="85"/>
                    </a:lnTo>
                    <a:lnTo>
                      <a:pt x="599" y="86"/>
                    </a:lnTo>
                    <a:lnTo>
                      <a:pt x="597" y="86"/>
                    </a:lnTo>
                    <a:lnTo>
                      <a:pt x="595" y="85"/>
                    </a:lnTo>
                    <a:lnTo>
                      <a:pt x="596" y="87"/>
                    </a:lnTo>
                    <a:lnTo>
                      <a:pt x="597" y="89"/>
                    </a:lnTo>
                    <a:lnTo>
                      <a:pt x="595" y="88"/>
                    </a:lnTo>
                    <a:lnTo>
                      <a:pt x="593" y="88"/>
                    </a:lnTo>
                    <a:lnTo>
                      <a:pt x="590" y="87"/>
                    </a:lnTo>
                    <a:lnTo>
                      <a:pt x="589" y="87"/>
                    </a:lnTo>
                    <a:lnTo>
                      <a:pt x="589" y="88"/>
                    </a:lnTo>
                    <a:lnTo>
                      <a:pt x="590" y="90"/>
                    </a:lnTo>
                    <a:lnTo>
                      <a:pt x="590" y="91"/>
                    </a:lnTo>
                    <a:lnTo>
                      <a:pt x="591" y="94"/>
                    </a:lnTo>
                    <a:lnTo>
                      <a:pt x="589" y="93"/>
                    </a:lnTo>
                    <a:lnTo>
                      <a:pt x="587" y="93"/>
                    </a:lnTo>
                    <a:lnTo>
                      <a:pt x="588" y="94"/>
                    </a:lnTo>
                    <a:lnTo>
                      <a:pt x="589" y="96"/>
                    </a:lnTo>
                    <a:lnTo>
                      <a:pt x="587" y="96"/>
                    </a:lnTo>
                    <a:lnTo>
                      <a:pt x="585" y="95"/>
                    </a:lnTo>
                    <a:lnTo>
                      <a:pt x="586" y="97"/>
                    </a:lnTo>
                    <a:lnTo>
                      <a:pt x="586" y="98"/>
                    </a:lnTo>
                    <a:lnTo>
                      <a:pt x="585" y="98"/>
                    </a:lnTo>
                    <a:lnTo>
                      <a:pt x="583" y="97"/>
                    </a:lnTo>
                    <a:lnTo>
                      <a:pt x="581" y="97"/>
                    </a:lnTo>
                    <a:lnTo>
                      <a:pt x="580" y="96"/>
                    </a:lnTo>
                    <a:lnTo>
                      <a:pt x="580" y="98"/>
                    </a:lnTo>
                    <a:lnTo>
                      <a:pt x="581" y="99"/>
                    </a:lnTo>
                    <a:lnTo>
                      <a:pt x="581" y="101"/>
                    </a:lnTo>
                    <a:lnTo>
                      <a:pt x="582" y="103"/>
                    </a:lnTo>
                    <a:lnTo>
                      <a:pt x="580" y="102"/>
                    </a:lnTo>
                    <a:lnTo>
                      <a:pt x="578" y="102"/>
                    </a:lnTo>
                    <a:lnTo>
                      <a:pt x="579" y="103"/>
                    </a:lnTo>
                    <a:lnTo>
                      <a:pt x="580" y="105"/>
                    </a:lnTo>
                    <a:lnTo>
                      <a:pt x="578" y="104"/>
                    </a:lnTo>
                    <a:lnTo>
                      <a:pt x="576" y="104"/>
                    </a:lnTo>
                    <a:lnTo>
                      <a:pt x="577" y="105"/>
                    </a:lnTo>
                    <a:lnTo>
                      <a:pt x="577" y="107"/>
                    </a:lnTo>
                    <a:lnTo>
                      <a:pt x="576" y="106"/>
                    </a:lnTo>
                    <a:lnTo>
                      <a:pt x="573" y="106"/>
                    </a:lnTo>
                    <a:lnTo>
                      <a:pt x="573" y="108"/>
                    </a:lnTo>
                    <a:lnTo>
                      <a:pt x="574" y="110"/>
                    </a:lnTo>
                    <a:lnTo>
                      <a:pt x="572" y="110"/>
                    </a:lnTo>
                    <a:lnTo>
                      <a:pt x="571" y="108"/>
                    </a:lnTo>
                    <a:lnTo>
                      <a:pt x="571" y="111"/>
                    </a:lnTo>
                    <a:lnTo>
                      <a:pt x="572" y="112"/>
                    </a:lnTo>
                    <a:lnTo>
                      <a:pt x="570" y="112"/>
                    </a:lnTo>
                    <a:lnTo>
                      <a:pt x="568" y="111"/>
                    </a:lnTo>
                    <a:lnTo>
                      <a:pt x="569" y="113"/>
                    </a:lnTo>
                    <a:lnTo>
                      <a:pt x="569" y="114"/>
                    </a:lnTo>
                    <a:lnTo>
                      <a:pt x="568" y="114"/>
                    </a:lnTo>
                    <a:lnTo>
                      <a:pt x="566" y="113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08"/>
                    </a:lnTo>
                    <a:lnTo>
                      <a:pt x="562" y="111"/>
                    </a:lnTo>
                    <a:lnTo>
                      <a:pt x="563" y="112"/>
                    </a:lnTo>
                    <a:lnTo>
                      <a:pt x="564" y="113"/>
                    </a:lnTo>
                    <a:lnTo>
                      <a:pt x="566" y="113"/>
                    </a:lnTo>
                    <a:lnTo>
                      <a:pt x="567" y="115"/>
                    </a:lnTo>
                    <a:lnTo>
                      <a:pt x="567" y="117"/>
                    </a:lnTo>
                    <a:lnTo>
                      <a:pt x="565" y="116"/>
                    </a:lnTo>
                    <a:lnTo>
                      <a:pt x="564" y="116"/>
                    </a:lnTo>
                    <a:lnTo>
                      <a:pt x="564" y="117"/>
                    </a:lnTo>
                    <a:lnTo>
                      <a:pt x="565" y="119"/>
                    </a:lnTo>
                    <a:lnTo>
                      <a:pt x="566" y="120"/>
                    </a:lnTo>
                    <a:lnTo>
                      <a:pt x="566" y="122"/>
                    </a:lnTo>
                    <a:lnTo>
                      <a:pt x="564" y="122"/>
                    </a:lnTo>
                    <a:lnTo>
                      <a:pt x="563" y="121"/>
                    </a:lnTo>
                    <a:lnTo>
                      <a:pt x="561" y="120"/>
                    </a:lnTo>
                    <a:lnTo>
                      <a:pt x="558" y="120"/>
                    </a:lnTo>
                    <a:lnTo>
                      <a:pt x="560" y="122"/>
                    </a:lnTo>
                    <a:lnTo>
                      <a:pt x="560" y="123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0" y="127"/>
                    </a:lnTo>
                    <a:lnTo>
                      <a:pt x="557" y="125"/>
                    </a:lnTo>
                    <a:lnTo>
                      <a:pt x="555" y="125"/>
                    </a:lnTo>
                    <a:lnTo>
                      <a:pt x="554" y="124"/>
                    </a:lnTo>
                    <a:lnTo>
                      <a:pt x="554" y="127"/>
                    </a:lnTo>
                    <a:lnTo>
                      <a:pt x="555" y="129"/>
                    </a:lnTo>
                    <a:lnTo>
                      <a:pt x="555" y="130"/>
                    </a:lnTo>
                    <a:lnTo>
                      <a:pt x="556" y="132"/>
                    </a:lnTo>
                    <a:lnTo>
                      <a:pt x="554" y="131"/>
                    </a:lnTo>
                    <a:lnTo>
                      <a:pt x="552" y="131"/>
                    </a:lnTo>
                    <a:lnTo>
                      <a:pt x="553" y="132"/>
                    </a:lnTo>
                    <a:lnTo>
                      <a:pt x="554" y="134"/>
                    </a:lnTo>
                    <a:lnTo>
                      <a:pt x="552" y="133"/>
                    </a:lnTo>
                    <a:lnTo>
                      <a:pt x="550" y="133"/>
                    </a:lnTo>
                    <a:lnTo>
                      <a:pt x="551" y="134"/>
                    </a:lnTo>
                    <a:lnTo>
                      <a:pt x="551" y="136"/>
                    </a:lnTo>
                    <a:lnTo>
                      <a:pt x="550" y="136"/>
                    </a:lnTo>
                    <a:lnTo>
                      <a:pt x="548" y="135"/>
                    </a:lnTo>
                    <a:lnTo>
                      <a:pt x="548" y="137"/>
                    </a:lnTo>
                    <a:lnTo>
                      <a:pt x="549" y="138"/>
                    </a:lnTo>
                    <a:lnTo>
                      <a:pt x="547" y="138"/>
                    </a:lnTo>
                    <a:lnTo>
                      <a:pt x="546" y="137"/>
                    </a:lnTo>
                    <a:lnTo>
                      <a:pt x="546" y="139"/>
                    </a:lnTo>
                    <a:lnTo>
                      <a:pt x="547" y="140"/>
                    </a:lnTo>
                    <a:lnTo>
                      <a:pt x="545" y="140"/>
                    </a:lnTo>
                    <a:lnTo>
                      <a:pt x="543" y="139"/>
                    </a:lnTo>
                    <a:lnTo>
                      <a:pt x="544" y="141"/>
                    </a:lnTo>
                    <a:lnTo>
                      <a:pt x="544" y="144"/>
                    </a:lnTo>
                    <a:lnTo>
                      <a:pt x="543" y="143"/>
                    </a:lnTo>
                    <a:lnTo>
                      <a:pt x="540" y="143"/>
                    </a:lnTo>
                    <a:lnTo>
                      <a:pt x="541" y="144"/>
                    </a:lnTo>
                    <a:lnTo>
                      <a:pt x="541" y="146"/>
                    </a:lnTo>
                    <a:lnTo>
                      <a:pt x="539" y="145"/>
                    </a:lnTo>
                    <a:lnTo>
                      <a:pt x="538" y="145"/>
                    </a:lnTo>
                    <a:lnTo>
                      <a:pt x="538" y="146"/>
                    </a:lnTo>
                    <a:lnTo>
                      <a:pt x="539" y="148"/>
                    </a:lnTo>
                    <a:lnTo>
                      <a:pt x="537" y="148"/>
                    </a:lnTo>
                    <a:lnTo>
                      <a:pt x="536" y="147"/>
                    </a:lnTo>
                    <a:lnTo>
                      <a:pt x="536" y="149"/>
                    </a:lnTo>
                    <a:lnTo>
                      <a:pt x="537" y="150"/>
                    </a:lnTo>
                    <a:lnTo>
                      <a:pt x="535" y="150"/>
                    </a:lnTo>
                    <a:lnTo>
                      <a:pt x="533" y="149"/>
                    </a:lnTo>
                    <a:lnTo>
                      <a:pt x="534" y="151"/>
                    </a:lnTo>
                    <a:lnTo>
                      <a:pt x="535" y="153"/>
                    </a:lnTo>
                    <a:lnTo>
                      <a:pt x="533" y="152"/>
                    </a:lnTo>
                    <a:lnTo>
                      <a:pt x="531" y="152"/>
                    </a:lnTo>
                    <a:lnTo>
                      <a:pt x="529" y="151"/>
                    </a:lnTo>
                    <a:lnTo>
                      <a:pt x="528" y="151"/>
                    </a:lnTo>
                    <a:lnTo>
                      <a:pt x="526" y="150"/>
                    </a:lnTo>
                    <a:lnTo>
                      <a:pt x="523" y="150"/>
                    </a:lnTo>
                    <a:lnTo>
                      <a:pt x="523" y="148"/>
                    </a:lnTo>
                    <a:lnTo>
                      <a:pt x="522" y="147"/>
                    </a:lnTo>
                    <a:lnTo>
                      <a:pt x="520" y="146"/>
                    </a:lnTo>
                    <a:lnTo>
                      <a:pt x="519" y="146"/>
                    </a:lnTo>
                    <a:lnTo>
                      <a:pt x="518" y="144"/>
                    </a:lnTo>
                    <a:lnTo>
                      <a:pt x="517" y="141"/>
                    </a:lnTo>
                    <a:lnTo>
                      <a:pt x="516" y="141"/>
                    </a:lnTo>
                    <a:lnTo>
                      <a:pt x="514" y="140"/>
                    </a:lnTo>
                    <a:lnTo>
                      <a:pt x="514" y="143"/>
                    </a:lnTo>
                    <a:lnTo>
                      <a:pt x="515" y="145"/>
                    </a:lnTo>
                    <a:lnTo>
                      <a:pt x="517" y="145"/>
                    </a:lnTo>
                    <a:lnTo>
                      <a:pt x="519" y="146"/>
                    </a:lnTo>
                    <a:lnTo>
                      <a:pt x="519" y="147"/>
                    </a:lnTo>
                    <a:lnTo>
                      <a:pt x="520" y="149"/>
                    </a:lnTo>
                    <a:lnTo>
                      <a:pt x="522" y="149"/>
                    </a:lnTo>
                    <a:lnTo>
                      <a:pt x="523" y="150"/>
                    </a:lnTo>
                    <a:lnTo>
                      <a:pt x="524" y="151"/>
                    </a:lnTo>
                    <a:lnTo>
                      <a:pt x="524" y="153"/>
                    </a:lnTo>
                    <a:lnTo>
                      <a:pt x="523" y="152"/>
                    </a:lnTo>
                    <a:lnTo>
                      <a:pt x="521" y="152"/>
                    </a:lnTo>
                    <a:lnTo>
                      <a:pt x="521" y="154"/>
                    </a:lnTo>
                    <a:lnTo>
                      <a:pt x="522" y="155"/>
                    </a:lnTo>
                    <a:lnTo>
                      <a:pt x="524" y="156"/>
                    </a:lnTo>
                    <a:lnTo>
                      <a:pt x="527" y="156"/>
                    </a:lnTo>
                    <a:lnTo>
                      <a:pt x="527" y="158"/>
                    </a:lnTo>
                    <a:lnTo>
                      <a:pt x="528" y="160"/>
                    </a:lnTo>
                    <a:lnTo>
                      <a:pt x="526" y="160"/>
                    </a:lnTo>
                    <a:lnTo>
                      <a:pt x="523" y="158"/>
                    </a:lnTo>
                    <a:lnTo>
                      <a:pt x="524" y="161"/>
                    </a:lnTo>
                    <a:lnTo>
                      <a:pt x="526" y="162"/>
                    </a:lnTo>
                    <a:lnTo>
                      <a:pt x="523" y="162"/>
                    </a:lnTo>
                    <a:lnTo>
                      <a:pt x="521" y="161"/>
                    </a:lnTo>
                    <a:lnTo>
                      <a:pt x="519" y="161"/>
                    </a:lnTo>
                    <a:lnTo>
                      <a:pt x="518" y="161"/>
                    </a:lnTo>
                    <a:lnTo>
                      <a:pt x="518" y="162"/>
                    </a:lnTo>
                    <a:lnTo>
                      <a:pt x="519" y="164"/>
                    </a:lnTo>
                    <a:lnTo>
                      <a:pt x="520" y="165"/>
                    </a:lnTo>
                    <a:lnTo>
                      <a:pt x="520" y="167"/>
                    </a:lnTo>
                    <a:lnTo>
                      <a:pt x="518" y="166"/>
                    </a:lnTo>
                    <a:lnTo>
                      <a:pt x="517" y="166"/>
                    </a:lnTo>
                    <a:lnTo>
                      <a:pt x="517" y="168"/>
                    </a:lnTo>
                    <a:lnTo>
                      <a:pt x="518" y="169"/>
                    </a:lnTo>
                    <a:lnTo>
                      <a:pt x="516" y="169"/>
                    </a:lnTo>
                    <a:lnTo>
                      <a:pt x="514" y="168"/>
                    </a:lnTo>
                    <a:lnTo>
                      <a:pt x="515" y="170"/>
                    </a:lnTo>
                    <a:lnTo>
                      <a:pt x="516" y="171"/>
                    </a:lnTo>
                    <a:lnTo>
                      <a:pt x="514" y="171"/>
                    </a:lnTo>
                    <a:lnTo>
                      <a:pt x="512" y="170"/>
                    </a:lnTo>
                    <a:lnTo>
                      <a:pt x="513" y="172"/>
                    </a:lnTo>
                    <a:lnTo>
                      <a:pt x="513" y="173"/>
                    </a:lnTo>
                    <a:lnTo>
                      <a:pt x="512" y="173"/>
                    </a:lnTo>
                    <a:lnTo>
                      <a:pt x="510" y="173"/>
                    </a:lnTo>
                    <a:lnTo>
                      <a:pt x="510" y="174"/>
                    </a:lnTo>
                    <a:lnTo>
                      <a:pt x="511" y="177"/>
                    </a:lnTo>
                    <a:lnTo>
                      <a:pt x="508" y="175"/>
                    </a:lnTo>
                    <a:lnTo>
                      <a:pt x="507" y="175"/>
                    </a:lnTo>
                    <a:lnTo>
                      <a:pt x="507" y="177"/>
                    </a:lnTo>
                    <a:lnTo>
                      <a:pt x="508" y="179"/>
                    </a:lnTo>
                    <a:lnTo>
                      <a:pt x="506" y="179"/>
                    </a:lnTo>
                    <a:lnTo>
                      <a:pt x="504" y="178"/>
                    </a:lnTo>
                    <a:lnTo>
                      <a:pt x="504" y="175"/>
                    </a:lnTo>
                    <a:lnTo>
                      <a:pt x="503" y="174"/>
                    </a:lnTo>
                    <a:lnTo>
                      <a:pt x="501" y="173"/>
                    </a:lnTo>
                    <a:lnTo>
                      <a:pt x="500" y="173"/>
                    </a:lnTo>
                    <a:lnTo>
                      <a:pt x="500" y="174"/>
                    </a:lnTo>
                    <a:lnTo>
                      <a:pt x="501" y="177"/>
                    </a:lnTo>
                    <a:lnTo>
                      <a:pt x="503" y="178"/>
                    </a:lnTo>
                    <a:lnTo>
                      <a:pt x="504" y="178"/>
                    </a:lnTo>
                    <a:lnTo>
                      <a:pt x="505" y="180"/>
                    </a:lnTo>
                    <a:lnTo>
                      <a:pt x="506" y="181"/>
                    </a:lnTo>
                    <a:lnTo>
                      <a:pt x="504" y="181"/>
                    </a:lnTo>
                    <a:lnTo>
                      <a:pt x="502" y="180"/>
                    </a:lnTo>
                    <a:lnTo>
                      <a:pt x="503" y="182"/>
                    </a:lnTo>
                    <a:lnTo>
                      <a:pt x="503" y="183"/>
                    </a:lnTo>
                    <a:lnTo>
                      <a:pt x="504" y="185"/>
                    </a:lnTo>
                    <a:lnTo>
                      <a:pt x="505" y="187"/>
                    </a:lnTo>
                    <a:lnTo>
                      <a:pt x="503" y="186"/>
                    </a:lnTo>
                    <a:lnTo>
                      <a:pt x="501" y="186"/>
                    </a:lnTo>
                    <a:lnTo>
                      <a:pt x="499" y="185"/>
                    </a:lnTo>
                    <a:lnTo>
                      <a:pt x="498" y="185"/>
                    </a:lnTo>
                    <a:lnTo>
                      <a:pt x="498" y="186"/>
                    </a:lnTo>
                    <a:lnTo>
                      <a:pt x="499" y="188"/>
                    </a:lnTo>
                    <a:lnTo>
                      <a:pt x="500" y="189"/>
                    </a:lnTo>
                    <a:lnTo>
                      <a:pt x="500" y="191"/>
                    </a:lnTo>
                    <a:lnTo>
                      <a:pt x="498" y="191"/>
                    </a:lnTo>
                    <a:lnTo>
                      <a:pt x="497" y="190"/>
                    </a:lnTo>
                    <a:lnTo>
                      <a:pt x="497" y="193"/>
                    </a:lnTo>
                    <a:lnTo>
                      <a:pt x="498" y="194"/>
                    </a:lnTo>
                    <a:lnTo>
                      <a:pt x="496" y="194"/>
                    </a:lnTo>
                    <a:lnTo>
                      <a:pt x="494" y="193"/>
                    </a:lnTo>
                    <a:lnTo>
                      <a:pt x="493" y="193"/>
                    </a:lnTo>
                    <a:lnTo>
                      <a:pt x="490" y="191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0" y="195"/>
                    </a:lnTo>
                    <a:lnTo>
                      <a:pt x="488" y="195"/>
                    </a:lnTo>
                    <a:lnTo>
                      <a:pt x="486" y="194"/>
                    </a:lnTo>
                    <a:lnTo>
                      <a:pt x="484" y="194"/>
                    </a:lnTo>
                    <a:lnTo>
                      <a:pt x="485" y="195"/>
                    </a:lnTo>
                    <a:lnTo>
                      <a:pt x="486" y="197"/>
                    </a:lnTo>
                    <a:lnTo>
                      <a:pt x="487" y="197"/>
                    </a:lnTo>
                    <a:lnTo>
                      <a:pt x="489" y="198"/>
                    </a:lnTo>
                    <a:lnTo>
                      <a:pt x="490" y="200"/>
                    </a:lnTo>
                    <a:lnTo>
                      <a:pt x="490" y="201"/>
                    </a:lnTo>
                    <a:lnTo>
                      <a:pt x="488" y="201"/>
                    </a:lnTo>
                    <a:lnTo>
                      <a:pt x="487" y="200"/>
                    </a:lnTo>
                    <a:lnTo>
                      <a:pt x="487" y="202"/>
                    </a:lnTo>
                    <a:lnTo>
                      <a:pt x="488" y="203"/>
                    </a:lnTo>
                    <a:lnTo>
                      <a:pt x="486" y="203"/>
                    </a:lnTo>
                    <a:lnTo>
                      <a:pt x="485" y="202"/>
                    </a:lnTo>
                    <a:lnTo>
                      <a:pt x="483" y="202"/>
                    </a:lnTo>
                    <a:lnTo>
                      <a:pt x="481" y="202"/>
                    </a:lnTo>
                    <a:lnTo>
                      <a:pt x="482" y="203"/>
                    </a:lnTo>
                    <a:lnTo>
                      <a:pt x="482" y="205"/>
                    </a:lnTo>
                    <a:lnTo>
                      <a:pt x="483" y="206"/>
                    </a:lnTo>
                    <a:lnTo>
                      <a:pt x="484" y="208"/>
                    </a:lnTo>
                    <a:lnTo>
                      <a:pt x="482" y="207"/>
                    </a:lnTo>
                    <a:lnTo>
                      <a:pt x="480" y="207"/>
                    </a:lnTo>
                    <a:lnTo>
                      <a:pt x="481" y="210"/>
                    </a:lnTo>
                    <a:lnTo>
                      <a:pt x="481" y="211"/>
                    </a:lnTo>
                    <a:lnTo>
                      <a:pt x="480" y="211"/>
                    </a:lnTo>
                    <a:lnTo>
                      <a:pt x="478" y="210"/>
                    </a:lnTo>
                    <a:lnTo>
                      <a:pt x="479" y="212"/>
                    </a:lnTo>
                    <a:lnTo>
                      <a:pt x="479" y="213"/>
                    </a:lnTo>
                    <a:lnTo>
                      <a:pt x="477" y="213"/>
                    </a:lnTo>
                    <a:lnTo>
                      <a:pt x="476" y="212"/>
                    </a:lnTo>
                    <a:lnTo>
                      <a:pt x="474" y="211"/>
                    </a:lnTo>
                    <a:lnTo>
                      <a:pt x="473" y="208"/>
                    </a:lnTo>
                    <a:lnTo>
                      <a:pt x="472" y="208"/>
                    </a:lnTo>
                    <a:lnTo>
                      <a:pt x="470" y="207"/>
                    </a:lnTo>
                    <a:lnTo>
                      <a:pt x="470" y="210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6" y="212"/>
                    </a:lnTo>
                    <a:lnTo>
                      <a:pt x="476" y="214"/>
                    </a:lnTo>
                    <a:lnTo>
                      <a:pt x="477" y="216"/>
                    </a:lnTo>
                    <a:lnTo>
                      <a:pt x="474" y="215"/>
                    </a:lnTo>
                    <a:lnTo>
                      <a:pt x="472" y="215"/>
                    </a:lnTo>
                    <a:lnTo>
                      <a:pt x="473" y="216"/>
                    </a:lnTo>
                    <a:lnTo>
                      <a:pt x="474" y="218"/>
                    </a:lnTo>
                    <a:lnTo>
                      <a:pt x="472" y="217"/>
                    </a:lnTo>
                    <a:lnTo>
                      <a:pt x="470" y="217"/>
                    </a:lnTo>
                    <a:lnTo>
                      <a:pt x="471" y="219"/>
                    </a:lnTo>
                    <a:lnTo>
                      <a:pt x="471" y="220"/>
                    </a:lnTo>
                    <a:lnTo>
                      <a:pt x="470" y="220"/>
                    </a:lnTo>
                    <a:lnTo>
                      <a:pt x="468" y="219"/>
                    </a:lnTo>
                    <a:lnTo>
                      <a:pt x="469" y="221"/>
                    </a:lnTo>
                    <a:lnTo>
                      <a:pt x="469" y="222"/>
                    </a:lnTo>
                    <a:lnTo>
                      <a:pt x="470" y="224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7" y="225"/>
                    </a:lnTo>
                    <a:lnTo>
                      <a:pt x="468" y="227"/>
                    </a:lnTo>
                    <a:lnTo>
                      <a:pt x="468" y="229"/>
                    </a:lnTo>
                    <a:lnTo>
                      <a:pt x="467" y="228"/>
                    </a:lnTo>
                    <a:lnTo>
                      <a:pt x="465" y="228"/>
                    </a:lnTo>
                    <a:lnTo>
                      <a:pt x="463" y="227"/>
                    </a:lnTo>
                    <a:lnTo>
                      <a:pt x="461" y="227"/>
                    </a:lnTo>
                    <a:lnTo>
                      <a:pt x="462" y="228"/>
                    </a:lnTo>
                    <a:lnTo>
                      <a:pt x="463" y="230"/>
                    </a:lnTo>
                    <a:lnTo>
                      <a:pt x="463" y="232"/>
                    </a:lnTo>
                    <a:lnTo>
                      <a:pt x="464" y="233"/>
                    </a:lnTo>
                    <a:lnTo>
                      <a:pt x="462" y="233"/>
                    </a:lnTo>
                    <a:lnTo>
                      <a:pt x="460" y="232"/>
                    </a:lnTo>
                    <a:lnTo>
                      <a:pt x="461" y="234"/>
                    </a:lnTo>
                    <a:lnTo>
                      <a:pt x="462" y="235"/>
                    </a:lnTo>
                    <a:lnTo>
                      <a:pt x="460" y="235"/>
                    </a:lnTo>
                    <a:lnTo>
                      <a:pt x="457" y="235"/>
                    </a:lnTo>
                    <a:lnTo>
                      <a:pt x="458" y="236"/>
                    </a:lnTo>
                    <a:lnTo>
                      <a:pt x="458" y="238"/>
                    </a:lnTo>
                    <a:lnTo>
                      <a:pt x="457" y="237"/>
                    </a:lnTo>
                    <a:lnTo>
                      <a:pt x="455" y="237"/>
                    </a:lnTo>
                    <a:lnTo>
                      <a:pt x="456" y="238"/>
                    </a:lnTo>
                    <a:lnTo>
                      <a:pt x="456" y="240"/>
                    </a:lnTo>
                    <a:lnTo>
                      <a:pt x="455" y="240"/>
                    </a:lnTo>
                    <a:lnTo>
                      <a:pt x="453" y="239"/>
                    </a:lnTo>
                    <a:lnTo>
                      <a:pt x="453" y="241"/>
                    </a:lnTo>
                    <a:lnTo>
                      <a:pt x="454" y="242"/>
                    </a:lnTo>
                    <a:lnTo>
                      <a:pt x="452" y="242"/>
                    </a:lnTo>
                    <a:lnTo>
                      <a:pt x="451" y="241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0" y="245"/>
                    </a:lnTo>
                    <a:lnTo>
                      <a:pt x="448" y="245"/>
                    </a:lnTo>
                    <a:lnTo>
                      <a:pt x="449" y="246"/>
                    </a:lnTo>
                    <a:lnTo>
                      <a:pt x="450" y="248"/>
                    </a:lnTo>
                    <a:lnTo>
                      <a:pt x="448" y="247"/>
                    </a:lnTo>
                    <a:lnTo>
                      <a:pt x="446" y="247"/>
                    </a:lnTo>
                    <a:lnTo>
                      <a:pt x="447" y="249"/>
                    </a:lnTo>
                    <a:lnTo>
                      <a:pt x="448" y="250"/>
                    </a:lnTo>
                    <a:lnTo>
                      <a:pt x="446" y="250"/>
                    </a:lnTo>
                    <a:lnTo>
                      <a:pt x="444" y="249"/>
                    </a:lnTo>
                    <a:lnTo>
                      <a:pt x="445" y="251"/>
                    </a:lnTo>
                    <a:lnTo>
                      <a:pt x="445" y="252"/>
                    </a:lnTo>
                    <a:lnTo>
                      <a:pt x="444" y="252"/>
                    </a:lnTo>
                    <a:lnTo>
                      <a:pt x="441" y="252"/>
                    </a:lnTo>
                    <a:lnTo>
                      <a:pt x="443" y="253"/>
                    </a:lnTo>
                    <a:lnTo>
                      <a:pt x="443" y="255"/>
                    </a:lnTo>
                    <a:lnTo>
                      <a:pt x="440" y="254"/>
                    </a:lnTo>
                    <a:lnTo>
                      <a:pt x="439" y="254"/>
                    </a:lnTo>
                    <a:lnTo>
                      <a:pt x="438" y="252"/>
                    </a:lnTo>
                    <a:lnTo>
                      <a:pt x="437" y="251"/>
                    </a:lnTo>
                    <a:lnTo>
                      <a:pt x="436" y="250"/>
                    </a:lnTo>
                    <a:lnTo>
                      <a:pt x="434" y="250"/>
                    </a:lnTo>
                    <a:lnTo>
                      <a:pt x="435" y="252"/>
                    </a:lnTo>
                    <a:lnTo>
                      <a:pt x="435" y="253"/>
                    </a:lnTo>
                    <a:lnTo>
                      <a:pt x="437" y="254"/>
                    </a:lnTo>
                    <a:lnTo>
                      <a:pt x="439" y="254"/>
                    </a:lnTo>
                    <a:lnTo>
                      <a:pt x="439" y="256"/>
                    </a:lnTo>
                    <a:lnTo>
                      <a:pt x="440" y="257"/>
                    </a:lnTo>
                    <a:lnTo>
                      <a:pt x="438" y="257"/>
                    </a:lnTo>
                    <a:lnTo>
                      <a:pt x="437" y="256"/>
                    </a:lnTo>
                    <a:lnTo>
                      <a:pt x="437" y="258"/>
                    </a:lnTo>
                    <a:lnTo>
                      <a:pt x="438" y="260"/>
                    </a:lnTo>
                    <a:lnTo>
                      <a:pt x="439" y="262"/>
                    </a:lnTo>
                    <a:lnTo>
                      <a:pt x="439" y="263"/>
                    </a:lnTo>
                    <a:lnTo>
                      <a:pt x="437" y="263"/>
                    </a:lnTo>
                    <a:lnTo>
                      <a:pt x="436" y="263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3" y="263"/>
                    </a:lnTo>
                    <a:lnTo>
                      <a:pt x="433" y="265"/>
                    </a:lnTo>
                    <a:lnTo>
                      <a:pt x="434" y="267"/>
                    </a:lnTo>
                    <a:lnTo>
                      <a:pt x="435" y="268"/>
                    </a:lnTo>
                    <a:lnTo>
                      <a:pt x="433" y="268"/>
                    </a:lnTo>
                    <a:lnTo>
                      <a:pt x="431" y="267"/>
                    </a:lnTo>
                    <a:lnTo>
                      <a:pt x="432" y="269"/>
                    </a:lnTo>
                    <a:lnTo>
                      <a:pt x="433" y="270"/>
                    </a:lnTo>
                    <a:lnTo>
                      <a:pt x="431" y="270"/>
                    </a:lnTo>
                    <a:lnTo>
                      <a:pt x="429" y="269"/>
                    </a:lnTo>
                    <a:lnTo>
                      <a:pt x="430" y="271"/>
                    </a:lnTo>
                    <a:lnTo>
                      <a:pt x="430" y="273"/>
                    </a:lnTo>
                    <a:lnTo>
                      <a:pt x="429" y="272"/>
                    </a:lnTo>
                    <a:lnTo>
                      <a:pt x="427" y="272"/>
                    </a:lnTo>
                    <a:lnTo>
                      <a:pt x="428" y="273"/>
                    </a:lnTo>
                    <a:lnTo>
                      <a:pt x="428" y="275"/>
                    </a:lnTo>
                    <a:lnTo>
                      <a:pt x="425" y="274"/>
                    </a:lnTo>
                    <a:lnTo>
                      <a:pt x="424" y="274"/>
                    </a:lnTo>
                    <a:lnTo>
                      <a:pt x="424" y="277"/>
                    </a:lnTo>
                    <a:lnTo>
                      <a:pt x="425" y="278"/>
                    </a:lnTo>
                    <a:lnTo>
                      <a:pt x="423" y="278"/>
                    </a:lnTo>
                    <a:lnTo>
                      <a:pt x="422" y="277"/>
                    </a:lnTo>
                    <a:lnTo>
                      <a:pt x="422" y="279"/>
                    </a:lnTo>
                    <a:lnTo>
                      <a:pt x="423" y="280"/>
                    </a:lnTo>
                    <a:lnTo>
                      <a:pt x="421" y="280"/>
                    </a:lnTo>
                    <a:lnTo>
                      <a:pt x="419" y="280"/>
                    </a:lnTo>
                    <a:lnTo>
                      <a:pt x="417" y="279"/>
                    </a:lnTo>
                    <a:lnTo>
                      <a:pt x="416" y="279"/>
                    </a:lnTo>
                    <a:lnTo>
                      <a:pt x="416" y="280"/>
                    </a:lnTo>
                    <a:lnTo>
                      <a:pt x="417" y="282"/>
                    </a:lnTo>
                    <a:lnTo>
                      <a:pt x="418" y="284"/>
                    </a:lnTo>
                    <a:lnTo>
                      <a:pt x="418" y="285"/>
                    </a:lnTo>
                    <a:lnTo>
                      <a:pt x="417" y="285"/>
                    </a:lnTo>
                    <a:lnTo>
                      <a:pt x="415" y="284"/>
                    </a:lnTo>
                    <a:lnTo>
                      <a:pt x="414" y="283"/>
                    </a:lnTo>
                    <a:lnTo>
                      <a:pt x="414" y="281"/>
                    </a:lnTo>
                    <a:lnTo>
                      <a:pt x="412" y="281"/>
                    </a:lnTo>
                    <a:lnTo>
                      <a:pt x="410" y="280"/>
                    </a:lnTo>
                    <a:lnTo>
                      <a:pt x="411" y="282"/>
                    </a:lnTo>
                    <a:lnTo>
                      <a:pt x="412" y="283"/>
                    </a:lnTo>
                    <a:lnTo>
                      <a:pt x="413" y="284"/>
                    </a:lnTo>
                    <a:lnTo>
                      <a:pt x="415" y="284"/>
                    </a:lnTo>
                    <a:lnTo>
                      <a:pt x="416" y="286"/>
                    </a:lnTo>
                    <a:lnTo>
                      <a:pt x="416" y="287"/>
                    </a:lnTo>
                    <a:lnTo>
                      <a:pt x="414" y="287"/>
                    </a:lnTo>
                    <a:lnTo>
                      <a:pt x="413" y="287"/>
                    </a:lnTo>
                    <a:lnTo>
                      <a:pt x="414" y="288"/>
                    </a:lnTo>
                    <a:lnTo>
                      <a:pt x="414" y="290"/>
                    </a:lnTo>
                    <a:lnTo>
                      <a:pt x="412" y="289"/>
                    </a:lnTo>
                    <a:lnTo>
                      <a:pt x="411" y="289"/>
                    </a:lnTo>
                    <a:lnTo>
                      <a:pt x="411" y="290"/>
                    </a:lnTo>
                    <a:lnTo>
                      <a:pt x="412" y="292"/>
                    </a:lnTo>
                    <a:lnTo>
                      <a:pt x="410" y="292"/>
                    </a:lnTo>
                    <a:lnTo>
                      <a:pt x="407" y="291"/>
                    </a:lnTo>
                    <a:lnTo>
                      <a:pt x="408" y="294"/>
                    </a:lnTo>
                    <a:lnTo>
                      <a:pt x="410" y="295"/>
                    </a:lnTo>
                    <a:lnTo>
                      <a:pt x="408" y="295"/>
                    </a:lnTo>
                    <a:lnTo>
                      <a:pt x="407" y="295"/>
                    </a:lnTo>
                    <a:lnTo>
                      <a:pt x="406" y="295"/>
                    </a:lnTo>
                    <a:lnTo>
                      <a:pt x="405" y="295"/>
                    </a:lnTo>
                    <a:lnTo>
                      <a:pt x="405" y="292"/>
                    </a:lnTo>
                    <a:lnTo>
                      <a:pt x="404" y="290"/>
                    </a:lnTo>
                    <a:lnTo>
                      <a:pt x="406" y="291"/>
                    </a:lnTo>
                    <a:lnTo>
                      <a:pt x="407" y="291"/>
                    </a:lnTo>
                    <a:lnTo>
                      <a:pt x="407" y="290"/>
                    </a:lnTo>
                    <a:lnTo>
                      <a:pt x="406" y="288"/>
                    </a:lnTo>
                    <a:lnTo>
                      <a:pt x="406" y="286"/>
                    </a:lnTo>
                    <a:lnTo>
                      <a:pt x="405" y="285"/>
                    </a:lnTo>
                    <a:lnTo>
                      <a:pt x="403" y="285"/>
                    </a:lnTo>
                    <a:lnTo>
                      <a:pt x="401" y="284"/>
                    </a:lnTo>
                    <a:lnTo>
                      <a:pt x="401" y="283"/>
                    </a:lnTo>
                    <a:lnTo>
                      <a:pt x="400" y="281"/>
                    </a:lnTo>
                    <a:lnTo>
                      <a:pt x="398" y="281"/>
                    </a:lnTo>
                    <a:lnTo>
                      <a:pt x="397" y="280"/>
                    </a:lnTo>
                    <a:lnTo>
                      <a:pt x="397" y="282"/>
                    </a:lnTo>
                    <a:lnTo>
                      <a:pt x="398" y="283"/>
                    </a:lnTo>
                    <a:lnTo>
                      <a:pt x="399" y="285"/>
                    </a:lnTo>
                    <a:lnTo>
                      <a:pt x="399" y="287"/>
                    </a:lnTo>
                    <a:lnTo>
                      <a:pt x="397" y="286"/>
                    </a:lnTo>
                    <a:lnTo>
                      <a:pt x="396" y="286"/>
                    </a:lnTo>
                    <a:lnTo>
                      <a:pt x="396" y="287"/>
                    </a:lnTo>
                    <a:lnTo>
                      <a:pt x="397" y="289"/>
                    </a:lnTo>
                    <a:lnTo>
                      <a:pt x="398" y="290"/>
                    </a:lnTo>
                    <a:lnTo>
                      <a:pt x="398" y="292"/>
                    </a:lnTo>
                    <a:lnTo>
                      <a:pt x="399" y="295"/>
                    </a:lnTo>
                    <a:lnTo>
                      <a:pt x="400" y="296"/>
                    </a:lnTo>
                    <a:lnTo>
                      <a:pt x="402" y="297"/>
                    </a:lnTo>
                    <a:lnTo>
                      <a:pt x="403" y="297"/>
                    </a:lnTo>
                    <a:lnTo>
                      <a:pt x="404" y="298"/>
                    </a:lnTo>
                    <a:lnTo>
                      <a:pt x="405" y="300"/>
                    </a:lnTo>
                    <a:lnTo>
                      <a:pt x="403" y="300"/>
                    </a:lnTo>
                    <a:lnTo>
                      <a:pt x="401" y="299"/>
                    </a:lnTo>
                    <a:lnTo>
                      <a:pt x="402" y="301"/>
                    </a:lnTo>
                    <a:lnTo>
                      <a:pt x="402" y="302"/>
                    </a:lnTo>
                    <a:lnTo>
                      <a:pt x="401" y="302"/>
                    </a:lnTo>
                    <a:lnTo>
                      <a:pt x="399" y="302"/>
                    </a:lnTo>
                    <a:lnTo>
                      <a:pt x="400" y="303"/>
                    </a:lnTo>
                    <a:lnTo>
                      <a:pt x="400" y="305"/>
                    </a:lnTo>
                    <a:lnTo>
                      <a:pt x="398" y="304"/>
                    </a:lnTo>
                    <a:lnTo>
                      <a:pt x="397" y="304"/>
                    </a:lnTo>
                    <a:lnTo>
                      <a:pt x="397" y="305"/>
                    </a:lnTo>
                    <a:lnTo>
                      <a:pt x="398" y="307"/>
                    </a:lnTo>
                    <a:lnTo>
                      <a:pt x="399" y="310"/>
                    </a:lnTo>
                    <a:lnTo>
                      <a:pt x="399" y="311"/>
                    </a:lnTo>
                    <a:lnTo>
                      <a:pt x="398" y="311"/>
                    </a:lnTo>
                    <a:lnTo>
                      <a:pt x="396" y="310"/>
                    </a:lnTo>
                    <a:lnTo>
                      <a:pt x="394" y="310"/>
                    </a:lnTo>
                    <a:lnTo>
                      <a:pt x="391" y="308"/>
                    </a:lnTo>
                    <a:lnTo>
                      <a:pt x="393" y="311"/>
                    </a:lnTo>
                    <a:lnTo>
                      <a:pt x="394" y="313"/>
                    </a:lnTo>
                    <a:lnTo>
                      <a:pt x="391" y="312"/>
                    </a:lnTo>
                    <a:lnTo>
                      <a:pt x="389" y="312"/>
                    </a:lnTo>
                    <a:lnTo>
                      <a:pt x="390" y="313"/>
                    </a:lnTo>
                    <a:lnTo>
                      <a:pt x="391" y="315"/>
                    </a:lnTo>
                    <a:lnTo>
                      <a:pt x="391" y="317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7"/>
                    </a:lnTo>
                    <a:lnTo>
                      <a:pt x="389" y="319"/>
                    </a:lnTo>
                    <a:lnTo>
                      <a:pt x="390" y="320"/>
                    </a:lnTo>
                    <a:lnTo>
                      <a:pt x="388" y="320"/>
                    </a:lnTo>
                    <a:lnTo>
                      <a:pt x="386" y="320"/>
                    </a:lnTo>
                    <a:lnTo>
                      <a:pt x="387" y="321"/>
                    </a:lnTo>
                    <a:lnTo>
                      <a:pt x="388" y="323"/>
                    </a:lnTo>
                    <a:lnTo>
                      <a:pt x="386" y="322"/>
                    </a:lnTo>
                    <a:lnTo>
                      <a:pt x="384" y="322"/>
                    </a:lnTo>
                    <a:lnTo>
                      <a:pt x="382" y="321"/>
                    </a:lnTo>
                    <a:lnTo>
                      <a:pt x="381" y="321"/>
                    </a:lnTo>
                    <a:lnTo>
                      <a:pt x="381" y="323"/>
                    </a:lnTo>
                    <a:lnTo>
                      <a:pt x="382" y="324"/>
                    </a:lnTo>
                    <a:lnTo>
                      <a:pt x="383" y="327"/>
                    </a:lnTo>
                    <a:lnTo>
                      <a:pt x="383" y="328"/>
                    </a:lnTo>
                    <a:lnTo>
                      <a:pt x="382" y="328"/>
                    </a:lnTo>
                    <a:lnTo>
                      <a:pt x="380" y="328"/>
                    </a:lnTo>
                    <a:lnTo>
                      <a:pt x="381" y="329"/>
                    </a:lnTo>
                    <a:lnTo>
                      <a:pt x="381" y="331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79" y="331"/>
                    </a:lnTo>
                    <a:lnTo>
                      <a:pt x="379" y="333"/>
                    </a:lnTo>
                    <a:lnTo>
                      <a:pt x="377" y="333"/>
                    </a:lnTo>
                    <a:lnTo>
                      <a:pt x="375" y="332"/>
                    </a:lnTo>
                    <a:lnTo>
                      <a:pt x="374" y="331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70" y="328"/>
                    </a:lnTo>
                    <a:lnTo>
                      <a:pt x="370" y="330"/>
                    </a:lnTo>
                    <a:lnTo>
                      <a:pt x="371" y="331"/>
                    </a:lnTo>
                    <a:lnTo>
                      <a:pt x="373" y="332"/>
                    </a:lnTo>
                    <a:lnTo>
                      <a:pt x="375" y="332"/>
                    </a:lnTo>
                    <a:lnTo>
                      <a:pt x="375" y="334"/>
                    </a:lnTo>
                    <a:lnTo>
                      <a:pt x="377" y="335"/>
                    </a:lnTo>
                    <a:lnTo>
                      <a:pt x="374" y="335"/>
                    </a:lnTo>
                    <a:lnTo>
                      <a:pt x="372" y="335"/>
                    </a:lnTo>
                    <a:lnTo>
                      <a:pt x="373" y="336"/>
                    </a:lnTo>
                    <a:lnTo>
                      <a:pt x="374" y="338"/>
                    </a:lnTo>
                    <a:lnTo>
                      <a:pt x="372" y="337"/>
                    </a:lnTo>
                    <a:lnTo>
                      <a:pt x="370" y="337"/>
                    </a:lnTo>
                    <a:lnTo>
                      <a:pt x="371" y="338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68" y="339"/>
                    </a:lnTo>
                    <a:lnTo>
                      <a:pt x="368" y="338"/>
                    </a:lnTo>
                    <a:lnTo>
                      <a:pt x="367" y="336"/>
                    </a:lnTo>
                    <a:lnTo>
                      <a:pt x="365" y="336"/>
                    </a:lnTo>
                    <a:lnTo>
                      <a:pt x="363" y="335"/>
                    </a:lnTo>
                    <a:lnTo>
                      <a:pt x="364" y="337"/>
                    </a:lnTo>
                    <a:lnTo>
                      <a:pt x="365" y="338"/>
                    </a:lnTo>
                    <a:lnTo>
                      <a:pt x="366" y="339"/>
                    </a:lnTo>
                    <a:lnTo>
                      <a:pt x="368" y="339"/>
                    </a:lnTo>
                    <a:lnTo>
                      <a:pt x="369" y="341"/>
                    </a:lnTo>
                    <a:lnTo>
                      <a:pt x="370" y="342"/>
                    </a:lnTo>
                    <a:lnTo>
                      <a:pt x="370" y="345"/>
                    </a:lnTo>
                    <a:lnTo>
                      <a:pt x="371" y="346"/>
                    </a:lnTo>
                    <a:lnTo>
                      <a:pt x="369" y="346"/>
                    </a:lnTo>
                    <a:lnTo>
                      <a:pt x="367" y="346"/>
                    </a:lnTo>
                    <a:lnTo>
                      <a:pt x="366" y="345"/>
                    </a:lnTo>
                    <a:lnTo>
                      <a:pt x="364" y="345"/>
                    </a:lnTo>
                    <a:lnTo>
                      <a:pt x="365" y="347"/>
                    </a:lnTo>
                    <a:lnTo>
                      <a:pt x="365" y="348"/>
                    </a:lnTo>
                    <a:lnTo>
                      <a:pt x="364" y="348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57" y="347"/>
                    </a:lnTo>
                    <a:lnTo>
                      <a:pt x="358" y="348"/>
                    </a:lnTo>
                    <a:lnTo>
                      <a:pt x="360" y="350"/>
                    </a:lnTo>
                    <a:lnTo>
                      <a:pt x="360" y="350"/>
                    </a:lnTo>
                    <a:lnTo>
                      <a:pt x="362" y="350"/>
                    </a:lnTo>
                    <a:lnTo>
                      <a:pt x="363" y="350"/>
                    </a:lnTo>
                    <a:lnTo>
                      <a:pt x="363" y="350"/>
                    </a:lnTo>
                    <a:lnTo>
                      <a:pt x="364" y="352"/>
                    </a:lnTo>
                    <a:lnTo>
                      <a:pt x="365" y="353"/>
                    </a:lnTo>
                    <a:lnTo>
                      <a:pt x="363" y="353"/>
                    </a:lnTo>
                    <a:lnTo>
                      <a:pt x="361" y="353"/>
                    </a:lnTo>
                    <a:lnTo>
                      <a:pt x="362" y="354"/>
                    </a:lnTo>
                    <a:lnTo>
                      <a:pt x="362" y="356"/>
                    </a:lnTo>
                    <a:lnTo>
                      <a:pt x="361" y="355"/>
                    </a:lnTo>
                    <a:lnTo>
                      <a:pt x="358" y="355"/>
                    </a:lnTo>
                    <a:lnTo>
                      <a:pt x="360" y="357"/>
                    </a:lnTo>
                    <a:lnTo>
                      <a:pt x="360" y="358"/>
                    </a:lnTo>
                    <a:lnTo>
                      <a:pt x="358" y="358"/>
                    </a:lnTo>
                    <a:lnTo>
                      <a:pt x="356" y="357"/>
                    </a:lnTo>
                    <a:lnTo>
                      <a:pt x="354" y="357"/>
                    </a:lnTo>
                    <a:lnTo>
                      <a:pt x="352" y="357"/>
                    </a:lnTo>
                    <a:lnTo>
                      <a:pt x="353" y="358"/>
                    </a:lnTo>
                    <a:lnTo>
                      <a:pt x="354" y="361"/>
                    </a:lnTo>
                    <a:lnTo>
                      <a:pt x="355" y="362"/>
                    </a:lnTo>
                    <a:lnTo>
                      <a:pt x="355" y="364"/>
                    </a:lnTo>
                    <a:lnTo>
                      <a:pt x="353" y="364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3" y="366"/>
                    </a:lnTo>
                    <a:lnTo>
                      <a:pt x="351" y="366"/>
                    </a:lnTo>
                    <a:lnTo>
                      <a:pt x="350" y="366"/>
                    </a:lnTo>
                    <a:lnTo>
                      <a:pt x="350" y="367"/>
                    </a:lnTo>
                    <a:lnTo>
                      <a:pt x="351" y="369"/>
                    </a:lnTo>
                    <a:lnTo>
                      <a:pt x="349" y="368"/>
                    </a:lnTo>
                    <a:lnTo>
                      <a:pt x="347" y="368"/>
                    </a:lnTo>
                    <a:lnTo>
                      <a:pt x="348" y="369"/>
                    </a:lnTo>
                    <a:lnTo>
                      <a:pt x="349" y="371"/>
                    </a:lnTo>
                    <a:lnTo>
                      <a:pt x="347" y="371"/>
                    </a:lnTo>
                    <a:lnTo>
                      <a:pt x="345" y="370"/>
                    </a:lnTo>
                    <a:lnTo>
                      <a:pt x="346" y="372"/>
                    </a:lnTo>
                    <a:lnTo>
                      <a:pt x="347" y="373"/>
                    </a:lnTo>
                    <a:lnTo>
                      <a:pt x="345" y="373"/>
                    </a:lnTo>
                    <a:lnTo>
                      <a:pt x="343" y="373"/>
                    </a:lnTo>
                    <a:lnTo>
                      <a:pt x="344" y="374"/>
                    </a:lnTo>
                    <a:lnTo>
                      <a:pt x="345" y="377"/>
                    </a:lnTo>
                    <a:lnTo>
                      <a:pt x="343" y="375"/>
                    </a:lnTo>
                    <a:lnTo>
                      <a:pt x="340" y="375"/>
                    </a:lnTo>
                    <a:lnTo>
                      <a:pt x="339" y="373"/>
                    </a:lnTo>
                    <a:lnTo>
                      <a:pt x="339" y="372"/>
                    </a:lnTo>
                    <a:lnTo>
                      <a:pt x="337" y="371"/>
                    </a:lnTo>
                    <a:lnTo>
                      <a:pt x="335" y="371"/>
                    </a:lnTo>
                    <a:lnTo>
                      <a:pt x="336" y="373"/>
                    </a:lnTo>
                    <a:lnTo>
                      <a:pt x="337" y="374"/>
                    </a:lnTo>
                    <a:lnTo>
                      <a:pt x="338" y="375"/>
                    </a:lnTo>
                    <a:lnTo>
                      <a:pt x="340" y="375"/>
                    </a:lnTo>
                    <a:lnTo>
                      <a:pt x="341" y="378"/>
                    </a:lnTo>
                    <a:lnTo>
                      <a:pt x="341" y="379"/>
                    </a:lnTo>
                    <a:lnTo>
                      <a:pt x="340" y="379"/>
                    </a:lnTo>
                    <a:lnTo>
                      <a:pt x="338" y="378"/>
                    </a:lnTo>
                    <a:lnTo>
                      <a:pt x="339" y="380"/>
                    </a:lnTo>
                    <a:lnTo>
                      <a:pt x="339" y="381"/>
                    </a:lnTo>
                    <a:lnTo>
                      <a:pt x="340" y="383"/>
                    </a:lnTo>
                    <a:lnTo>
                      <a:pt x="341" y="384"/>
                    </a:lnTo>
                    <a:lnTo>
                      <a:pt x="339" y="384"/>
                    </a:lnTo>
                    <a:lnTo>
                      <a:pt x="337" y="384"/>
                    </a:lnTo>
                    <a:lnTo>
                      <a:pt x="335" y="383"/>
                    </a:lnTo>
                    <a:lnTo>
                      <a:pt x="334" y="383"/>
                    </a:lnTo>
                    <a:lnTo>
                      <a:pt x="334" y="385"/>
                    </a:lnTo>
                    <a:lnTo>
                      <a:pt x="335" y="386"/>
                    </a:lnTo>
                    <a:lnTo>
                      <a:pt x="336" y="388"/>
                    </a:lnTo>
                    <a:lnTo>
                      <a:pt x="337" y="389"/>
                    </a:lnTo>
                    <a:lnTo>
                      <a:pt x="335" y="389"/>
                    </a:lnTo>
                    <a:lnTo>
                      <a:pt x="333" y="388"/>
                    </a:lnTo>
                    <a:lnTo>
                      <a:pt x="334" y="390"/>
                    </a:lnTo>
                    <a:lnTo>
                      <a:pt x="334" y="392"/>
                    </a:lnTo>
                    <a:lnTo>
                      <a:pt x="333" y="391"/>
                    </a:lnTo>
                    <a:lnTo>
                      <a:pt x="331" y="391"/>
                    </a:lnTo>
                    <a:lnTo>
                      <a:pt x="332" y="392"/>
                    </a:lnTo>
                    <a:lnTo>
                      <a:pt x="332" y="395"/>
                    </a:lnTo>
                    <a:lnTo>
                      <a:pt x="331" y="395"/>
                    </a:lnTo>
                    <a:lnTo>
                      <a:pt x="329" y="394"/>
                    </a:lnTo>
                    <a:lnTo>
                      <a:pt x="327" y="394"/>
                    </a:lnTo>
                    <a:lnTo>
                      <a:pt x="324" y="394"/>
                    </a:lnTo>
                    <a:lnTo>
                      <a:pt x="325" y="395"/>
                    </a:lnTo>
                    <a:lnTo>
                      <a:pt x="327" y="397"/>
                    </a:lnTo>
                    <a:lnTo>
                      <a:pt x="328" y="398"/>
                    </a:lnTo>
                    <a:lnTo>
                      <a:pt x="328" y="400"/>
                    </a:lnTo>
                    <a:lnTo>
                      <a:pt x="325" y="399"/>
                    </a:lnTo>
                    <a:lnTo>
                      <a:pt x="324" y="399"/>
                    </a:lnTo>
                    <a:lnTo>
                      <a:pt x="324" y="401"/>
                    </a:lnTo>
                    <a:lnTo>
                      <a:pt x="325" y="402"/>
                    </a:lnTo>
                    <a:lnTo>
                      <a:pt x="323" y="402"/>
                    </a:lnTo>
                    <a:lnTo>
                      <a:pt x="322" y="401"/>
                    </a:lnTo>
                    <a:lnTo>
                      <a:pt x="322" y="403"/>
                    </a:lnTo>
                    <a:lnTo>
                      <a:pt x="323" y="404"/>
                    </a:lnTo>
                    <a:lnTo>
                      <a:pt x="321" y="404"/>
                    </a:lnTo>
                    <a:lnTo>
                      <a:pt x="319" y="404"/>
                    </a:lnTo>
                    <a:lnTo>
                      <a:pt x="320" y="405"/>
                    </a:lnTo>
                    <a:lnTo>
                      <a:pt x="321" y="407"/>
                    </a:lnTo>
                    <a:lnTo>
                      <a:pt x="319" y="406"/>
                    </a:lnTo>
                    <a:lnTo>
                      <a:pt x="317" y="406"/>
                    </a:lnTo>
                    <a:lnTo>
                      <a:pt x="318" y="408"/>
                    </a:lnTo>
                    <a:lnTo>
                      <a:pt x="319" y="409"/>
                    </a:lnTo>
                    <a:lnTo>
                      <a:pt x="317" y="409"/>
                    </a:lnTo>
                    <a:lnTo>
                      <a:pt x="315" y="409"/>
                    </a:lnTo>
                    <a:lnTo>
                      <a:pt x="316" y="411"/>
                    </a:lnTo>
                    <a:lnTo>
                      <a:pt x="317" y="413"/>
                    </a:lnTo>
                    <a:lnTo>
                      <a:pt x="315" y="412"/>
                    </a:lnTo>
                    <a:lnTo>
                      <a:pt x="313" y="412"/>
                    </a:lnTo>
                    <a:lnTo>
                      <a:pt x="314" y="413"/>
                    </a:lnTo>
                    <a:lnTo>
                      <a:pt x="315" y="415"/>
                    </a:lnTo>
                    <a:lnTo>
                      <a:pt x="313" y="415"/>
                    </a:lnTo>
                    <a:lnTo>
                      <a:pt x="311" y="414"/>
                    </a:lnTo>
                    <a:lnTo>
                      <a:pt x="312" y="416"/>
                    </a:lnTo>
                    <a:lnTo>
                      <a:pt x="313" y="417"/>
                    </a:lnTo>
                    <a:lnTo>
                      <a:pt x="311" y="417"/>
                    </a:lnTo>
                    <a:lnTo>
                      <a:pt x="308" y="417"/>
                    </a:lnTo>
                    <a:lnTo>
                      <a:pt x="310" y="418"/>
                    </a:lnTo>
                    <a:lnTo>
                      <a:pt x="311" y="420"/>
                    </a:lnTo>
                    <a:lnTo>
                      <a:pt x="308" y="420"/>
                    </a:lnTo>
                    <a:lnTo>
                      <a:pt x="306" y="419"/>
                    </a:lnTo>
                    <a:lnTo>
                      <a:pt x="305" y="418"/>
                    </a:lnTo>
                    <a:lnTo>
                      <a:pt x="305" y="416"/>
                    </a:lnTo>
                    <a:lnTo>
                      <a:pt x="303" y="416"/>
                    </a:lnTo>
                    <a:lnTo>
                      <a:pt x="301" y="415"/>
                    </a:lnTo>
                    <a:lnTo>
                      <a:pt x="302" y="417"/>
                    </a:lnTo>
                    <a:lnTo>
                      <a:pt x="303" y="418"/>
                    </a:lnTo>
                    <a:lnTo>
                      <a:pt x="304" y="419"/>
                    </a:lnTo>
                    <a:lnTo>
                      <a:pt x="306" y="419"/>
                    </a:lnTo>
                    <a:lnTo>
                      <a:pt x="307" y="421"/>
                    </a:lnTo>
                    <a:lnTo>
                      <a:pt x="307" y="422"/>
                    </a:lnTo>
                    <a:lnTo>
                      <a:pt x="306" y="422"/>
                    </a:lnTo>
                    <a:lnTo>
                      <a:pt x="304" y="422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6" y="427"/>
                    </a:lnTo>
                    <a:lnTo>
                      <a:pt x="307" y="429"/>
                    </a:lnTo>
                    <a:lnTo>
                      <a:pt x="305" y="428"/>
                    </a:lnTo>
                    <a:lnTo>
                      <a:pt x="303" y="428"/>
                    </a:lnTo>
                    <a:lnTo>
                      <a:pt x="301" y="428"/>
                    </a:lnTo>
                    <a:lnTo>
                      <a:pt x="300" y="427"/>
                    </a:lnTo>
                    <a:lnTo>
                      <a:pt x="298" y="427"/>
                    </a:lnTo>
                    <a:lnTo>
                      <a:pt x="296" y="427"/>
                    </a:lnTo>
                    <a:lnTo>
                      <a:pt x="297" y="428"/>
                    </a:lnTo>
                    <a:lnTo>
                      <a:pt x="298" y="430"/>
                    </a:lnTo>
                    <a:lnTo>
                      <a:pt x="298" y="430"/>
                    </a:lnTo>
                    <a:lnTo>
                      <a:pt x="300" y="430"/>
                    </a:lnTo>
                    <a:lnTo>
                      <a:pt x="301" y="430"/>
                    </a:lnTo>
                    <a:lnTo>
                      <a:pt x="301" y="430"/>
                    </a:lnTo>
                    <a:lnTo>
                      <a:pt x="302" y="432"/>
                    </a:lnTo>
                    <a:lnTo>
                      <a:pt x="303" y="433"/>
                    </a:lnTo>
                    <a:lnTo>
                      <a:pt x="301" y="433"/>
                    </a:lnTo>
                    <a:lnTo>
                      <a:pt x="299" y="433"/>
                    </a:lnTo>
                    <a:lnTo>
                      <a:pt x="300" y="434"/>
                    </a:lnTo>
                    <a:lnTo>
                      <a:pt x="301" y="436"/>
                    </a:lnTo>
                    <a:lnTo>
                      <a:pt x="299" y="435"/>
                    </a:lnTo>
                    <a:lnTo>
                      <a:pt x="297" y="435"/>
                    </a:lnTo>
                    <a:lnTo>
                      <a:pt x="298" y="437"/>
                    </a:lnTo>
                    <a:lnTo>
                      <a:pt x="299" y="438"/>
                    </a:lnTo>
                    <a:lnTo>
                      <a:pt x="297" y="438"/>
                    </a:lnTo>
                    <a:lnTo>
                      <a:pt x="295" y="438"/>
                    </a:lnTo>
                    <a:lnTo>
                      <a:pt x="296" y="439"/>
                    </a:lnTo>
                    <a:lnTo>
                      <a:pt x="296" y="441"/>
                    </a:lnTo>
                    <a:lnTo>
                      <a:pt x="295" y="440"/>
                    </a:lnTo>
                    <a:lnTo>
                      <a:pt x="292" y="440"/>
                    </a:lnTo>
                    <a:lnTo>
                      <a:pt x="294" y="442"/>
                    </a:lnTo>
                    <a:lnTo>
                      <a:pt x="294" y="444"/>
                    </a:lnTo>
                    <a:lnTo>
                      <a:pt x="292" y="444"/>
                    </a:lnTo>
                    <a:lnTo>
                      <a:pt x="290" y="442"/>
                    </a:lnTo>
                    <a:lnTo>
                      <a:pt x="291" y="445"/>
                    </a:lnTo>
                    <a:lnTo>
                      <a:pt x="291" y="446"/>
                    </a:lnTo>
                    <a:lnTo>
                      <a:pt x="289" y="446"/>
                    </a:lnTo>
                    <a:lnTo>
                      <a:pt x="288" y="446"/>
                    </a:lnTo>
                    <a:lnTo>
                      <a:pt x="289" y="447"/>
                    </a:lnTo>
                    <a:lnTo>
                      <a:pt x="289" y="449"/>
                    </a:lnTo>
                    <a:lnTo>
                      <a:pt x="287" y="448"/>
                    </a:lnTo>
                    <a:lnTo>
                      <a:pt x="286" y="448"/>
                    </a:lnTo>
                    <a:lnTo>
                      <a:pt x="286" y="450"/>
                    </a:lnTo>
                    <a:lnTo>
                      <a:pt x="287" y="451"/>
                    </a:lnTo>
                    <a:lnTo>
                      <a:pt x="285" y="451"/>
                    </a:lnTo>
                    <a:lnTo>
                      <a:pt x="284" y="451"/>
                    </a:lnTo>
                    <a:lnTo>
                      <a:pt x="284" y="452"/>
                    </a:lnTo>
                    <a:lnTo>
                      <a:pt x="285" y="454"/>
                    </a:lnTo>
                    <a:lnTo>
                      <a:pt x="283" y="453"/>
                    </a:lnTo>
                    <a:lnTo>
                      <a:pt x="282" y="453"/>
                    </a:lnTo>
                    <a:lnTo>
                      <a:pt x="282" y="455"/>
                    </a:lnTo>
                    <a:lnTo>
                      <a:pt x="283" y="456"/>
                    </a:lnTo>
                    <a:lnTo>
                      <a:pt x="281" y="456"/>
                    </a:lnTo>
                    <a:lnTo>
                      <a:pt x="280" y="455"/>
                    </a:lnTo>
                    <a:lnTo>
                      <a:pt x="280" y="457"/>
                    </a:lnTo>
                    <a:lnTo>
                      <a:pt x="281" y="458"/>
                    </a:lnTo>
                    <a:lnTo>
                      <a:pt x="279" y="458"/>
                    </a:lnTo>
                    <a:lnTo>
                      <a:pt x="278" y="458"/>
                    </a:lnTo>
                    <a:lnTo>
                      <a:pt x="278" y="459"/>
                    </a:lnTo>
                    <a:lnTo>
                      <a:pt x="279" y="462"/>
                    </a:lnTo>
                    <a:lnTo>
                      <a:pt x="277" y="462"/>
                    </a:lnTo>
                    <a:lnTo>
                      <a:pt x="274" y="461"/>
                    </a:lnTo>
                    <a:lnTo>
                      <a:pt x="275" y="463"/>
                    </a:lnTo>
                    <a:lnTo>
                      <a:pt x="277" y="464"/>
                    </a:lnTo>
                    <a:lnTo>
                      <a:pt x="274" y="464"/>
                    </a:lnTo>
                    <a:lnTo>
                      <a:pt x="272" y="464"/>
                    </a:lnTo>
                    <a:lnTo>
                      <a:pt x="272" y="462"/>
                    </a:lnTo>
                    <a:lnTo>
                      <a:pt x="271" y="461"/>
                    </a:lnTo>
                    <a:lnTo>
                      <a:pt x="269" y="459"/>
                    </a:lnTo>
                    <a:lnTo>
                      <a:pt x="267" y="459"/>
                    </a:lnTo>
                    <a:lnTo>
                      <a:pt x="267" y="457"/>
                    </a:lnTo>
                    <a:lnTo>
                      <a:pt x="266" y="456"/>
                    </a:lnTo>
                    <a:lnTo>
                      <a:pt x="264" y="456"/>
                    </a:lnTo>
                    <a:lnTo>
                      <a:pt x="262" y="455"/>
                    </a:lnTo>
                    <a:lnTo>
                      <a:pt x="262" y="454"/>
                    </a:lnTo>
                    <a:lnTo>
                      <a:pt x="261" y="452"/>
                    </a:lnTo>
                    <a:lnTo>
                      <a:pt x="258" y="452"/>
                    </a:lnTo>
                    <a:lnTo>
                      <a:pt x="256" y="452"/>
                    </a:lnTo>
                    <a:lnTo>
                      <a:pt x="257" y="453"/>
                    </a:lnTo>
                    <a:lnTo>
                      <a:pt x="258" y="455"/>
                    </a:lnTo>
                    <a:lnTo>
                      <a:pt x="261" y="455"/>
                    </a:lnTo>
                    <a:lnTo>
                      <a:pt x="262" y="455"/>
                    </a:lnTo>
                    <a:lnTo>
                      <a:pt x="263" y="457"/>
                    </a:lnTo>
                    <a:lnTo>
                      <a:pt x="264" y="458"/>
                    </a:lnTo>
                    <a:lnTo>
                      <a:pt x="266" y="459"/>
                    </a:lnTo>
                    <a:lnTo>
                      <a:pt x="267" y="459"/>
                    </a:lnTo>
                    <a:lnTo>
                      <a:pt x="268" y="462"/>
                    </a:lnTo>
                    <a:lnTo>
                      <a:pt x="269" y="463"/>
                    </a:lnTo>
                    <a:lnTo>
                      <a:pt x="271" y="463"/>
                    </a:lnTo>
                    <a:lnTo>
                      <a:pt x="272" y="464"/>
                    </a:lnTo>
                    <a:lnTo>
                      <a:pt x="273" y="465"/>
                    </a:lnTo>
                    <a:lnTo>
                      <a:pt x="274" y="467"/>
                    </a:lnTo>
                    <a:lnTo>
                      <a:pt x="272" y="466"/>
                    </a:lnTo>
                    <a:lnTo>
                      <a:pt x="270" y="466"/>
                    </a:lnTo>
                    <a:lnTo>
                      <a:pt x="271" y="468"/>
                    </a:lnTo>
                    <a:lnTo>
                      <a:pt x="272" y="469"/>
                    </a:lnTo>
                    <a:lnTo>
                      <a:pt x="270" y="469"/>
                    </a:lnTo>
                    <a:lnTo>
                      <a:pt x="268" y="469"/>
                    </a:lnTo>
                    <a:lnTo>
                      <a:pt x="269" y="470"/>
                    </a:lnTo>
                    <a:lnTo>
                      <a:pt x="270" y="472"/>
                    </a:lnTo>
                    <a:lnTo>
                      <a:pt x="268" y="471"/>
                    </a:lnTo>
                    <a:lnTo>
                      <a:pt x="266" y="471"/>
                    </a:lnTo>
                    <a:lnTo>
                      <a:pt x="264" y="471"/>
                    </a:lnTo>
                    <a:lnTo>
                      <a:pt x="263" y="470"/>
                    </a:lnTo>
                    <a:lnTo>
                      <a:pt x="263" y="472"/>
                    </a:lnTo>
                    <a:lnTo>
                      <a:pt x="264" y="473"/>
                    </a:lnTo>
                    <a:lnTo>
                      <a:pt x="265" y="475"/>
                    </a:lnTo>
                    <a:lnTo>
                      <a:pt x="266" y="477"/>
                    </a:lnTo>
                    <a:lnTo>
                      <a:pt x="264" y="477"/>
                    </a:lnTo>
                    <a:lnTo>
                      <a:pt x="262" y="477"/>
                    </a:lnTo>
                    <a:lnTo>
                      <a:pt x="263" y="478"/>
                    </a:lnTo>
                    <a:lnTo>
                      <a:pt x="264" y="480"/>
                    </a:lnTo>
                    <a:lnTo>
                      <a:pt x="262" y="480"/>
                    </a:lnTo>
                    <a:lnTo>
                      <a:pt x="260" y="479"/>
                    </a:lnTo>
                    <a:lnTo>
                      <a:pt x="261" y="481"/>
                    </a:lnTo>
                    <a:lnTo>
                      <a:pt x="262" y="482"/>
                    </a:lnTo>
                    <a:lnTo>
                      <a:pt x="260" y="482"/>
                    </a:lnTo>
                    <a:lnTo>
                      <a:pt x="257" y="482"/>
                    </a:lnTo>
                    <a:lnTo>
                      <a:pt x="256" y="480"/>
                    </a:lnTo>
                    <a:lnTo>
                      <a:pt x="256" y="479"/>
                    </a:lnTo>
                    <a:lnTo>
                      <a:pt x="254" y="478"/>
                    </a:lnTo>
                    <a:lnTo>
                      <a:pt x="252" y="478"/>
                    </a:lnTo>
                    <a:lnTo>
                      <a:pt x="253" y="480"/>
                    </a:lnTo>
                    <a:lnTo>
                      <a:pt x="254" y="481"/>
                    </a:lnTo>
                    <a:lnTo>
                      <a:pt x="255" y="481"/>
                    </a:lnTo>
                    <a:lnTo>
                      <a:pt x="257" y="482"/>
                    </a:lnTo>
                    <a:lnTo>
                      <a:pt x="258" y="483"/>
                    </a:lnTo>
                    <a:lnTo>
                      <a:pt x="260" y="485"/>
                    </a:lnTo>
                    <a:lnTo>
                      <a:pt x="261" y="486"/>
                    </a:lnTo>
                    <a:lnTo>
                      <a:pt x="261" y="488"/>
                    </a:lnTo>
                    <a:lnTo>
                      <a:pt x="258" y="487"/>
                    </a:lnTo>
                    <a:lnTo>
                      <a:pt x="257" y="487"/>
                    </a:lnTo>
                    <a:lnTo>
                      <a:pt x="257" y="489"/>
                    </a:lnTo>
                    <a:lnTo>
                      <a:pt x="258" y="490"/>
                    </a:lnTo>
                    <a:lnTo>
                      <a:pt x="255" y="490"/>
                    </a:lnTo>
                    <a:lnTo>
                      <a:pt x="253" y="489"/>
                    </a:lnTo>
                    <a:lnTo>
                      <a:pt x="251" y="489"/>
                    </a:lnTo>
                    <a:lnTo>
                      <a:pt x="250" y="488"/>
                    </a:lnTo>
                    <a:lnTo>
                      <a:pt x="250" y="486"/>
                    </a:lnTo>
                    <a:lnTo>
                      <a:pt x="251" y="486"/>
                    </a:lnTo>
                    <a:lnTo>
                      <a:pt x="253" y="487"/>
                    </a:lnTo>
                    <a:lnTo>
                      <a:pt x="252" y="485"/>
                    </a:lnTo>
                    <a:lnTo>
                      <a:pt x="252" y="484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6" y="483"/>
                    </a:lnTo>
                    <a:lnTo>
                      <a:pt x="245" y="482"/>
                    </a:lnTo>
                    <a:lnTo>
                      <a:pt x="244" y="481"/>
                    </a:lnTo>
                    <a:lnTo>
                      <a:pt x="242" y="479"/>
                    </a:lnTo>
                    <a:lnTo>
                      <a:pt x="240" y="479"/>
                    </a:lnTo>
                    <a:lnTo>
                      <a:pt x="239" y="479"/>
                    </a:lnTo>
                    <a:lnTo>
                      <a:pt x="239" y="480"/>
                    </a:lnTo>
                    <a:lnTo>
                      <a:pt x="240" y="482"/>
                    </a:lnTo>
                    <a:lnTo>
                      <a:pt x="242" y="482"/>
                    </a:lnTo>
                    <a:lnTo>
                      <a:pt x="245" y="482"/>
                    </a:lnTo>
                    <a:lnTo>
                      <a:pt x="245" y="484"/>
                    </a:lnTo>
                    <a:lnTo>
                      <a:pt x="246" y="485"/>
                    </a:lnTo>
                    <a:lnTo>
                      <a:pt x="247" y="487"/>
                    </a:lnTo>
                    <a:lnTo>
                      <a:pt x="248" y="488"/>
                    </a:lnTo>
                    <a:lnTo>
                      <a:pt x="249" y="489"/>
                    </a:lnTo>
                    <a:lnTo>
                      <a:pt x="251" y="489"/>
                    </a:lnTo>
                    <a:lnTo>
                      <a:pt x="252" y="491"/>
                    </a:lnTo>
                    <a:lnTo>
                      <a:pt x="253" y="492"/>
                    </a:lnTo>
                    <a:lnTo>
                      <a:pt x="253" y="495"/>
                    </a:lnTo>
                    <a:lnTo>
                      <a:pt x="254" y="496"/>
                    </a:lnTo>
                    <a:lnTo>
                      <a:pt x="252" y="496"/>
                    </a:lnTo>
                    <a:lnTo>
                      <a:pt x="251" y="495"/>
                    </a:lnTo>
                    <a:lnTo>
                      <a:pt x="251" y="497"/>
                    </a:lnTo>
                    <a:lnTo>
                      <a:pt x="252" y="498"/>
                    </a:lnTo>
                    <a:lnTo>
                      <a:pt x="250" y="498"/>
                    </a:lnTo>
                    <a:lnTo>
                      <a:pt x="249" y="498"/>
                    </a:lnTo>
                    <a:lnTo>
                      <a:pt x="249" y="499"/>
                    </a:lnTo>
                    <a:lnTo>
                      <a:pt x="250" y="501"/>
                    </a:lnTo>
                    <a:lnTo>
                      <a:pt x="248" y="501"/>
                    </a:lnTo>
                    <a:lnTo>
                      <a:pt x="246" y="500"/>
                    </a:lnTo>
                    <a:lnTo>
                      <a:pt x="246" y="499"/>
                    </a:lnTo>
                    <a:lnTo>
                      <a:pt x="245" y="497"/>
                    </a:lnTo>
                    <a:lnTo>
                      <a:pt x="242" y="497"/>
                    </a:lnTo>
                    <a:lnTo>
                      <a:pt x="240" y="497"/>
                    </a:lnTo>
                    <a:lnTo>
                      <a:pt x="241" y="498"/>
                    </a:lnTo>
                    <a:lnTo>
                      <a:pt x="242" y="500"/>
                    </a:lnTo>
                    <a:lnTo>
                      <a:pt x="244" y="500"/>
                    </a:lnTo>
                    <a:lnTo>
                      <a:pt x="245" y="500"/>
                    </a:lnTo>
                    <a:lnTo>
                      <a:pt x="246" y="500"/>
                    </a:lnTo>
                    <a:lnTo>
                      <a:pt x="246" y="500"/>
                    </a:lnTo>
                    <a:lnTo>
                      <a:pt x="247" y="502"/>
                    </a:lnTo>
                    <a:lnTo>
                      <a:pt x="248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5" y="504"/>
                    </a:lnTo>
                    <a:lnTo>
                      <a:pt x="246" y="506"/>
                    </a:lnTo>
                    <a:lnTo>
                      <a:pt x="244" y="506"/>
                    </a:lnTo>
                    <a:lnTo>
                      <a:pt x="241" y="505"/>
                    </a:lnTo>
                    <a:lnTo>
                      <a:pt x="240" y="505"/>
                    </a:lnTo>
                    <a:lnTo>
                      <a:pt x="238" y="505"/>
                    </a:lnTo>
                    <a:lnTo>
                      <a:pt x="239" y="506"/>
                    </a:lnTo>
                    <a:lnTo>
                      <a:pt x="239" y="508"/>
                    </a:lnTo>
                    <a:lnTo>
                      <a:pt x="238" y="507"/>
                    </a:lnTo>
                    <a:lnTo>
                      <a:pt x="236" y="507"/>
                    </a:lnTo>
                    <a:lnTo>
                      <a:pt x="237" y="509"/>
                    </a:lnTo>
                    <a:lnTo>
                      <a:pt x="237" y="511"/>
                    </a:lnTo>
                    <a:lnTo>
                      <a:pt x="238" y="511"/>
                    </a:lnTo>
                    <a:lnTo>
                      <a:pt x="239" y="511"/>
                    </a:lnTo>
                    <a:lnTo>
                      <a:pt x="240" y="512"/>
                    </a:lnTo>
                    <a:lnTo>
                      <a:pt x="241" y="512"/>
                    </a:lnTo>
                    <a:lnTo>
                      <a:pt x="242" y="513"/>
                    </a:lnTo>
                    <a:lnTo>
                      <a:pt x="242" y="515"/>
                    </a:lnTo>
                    <a:lnTo>
                      <a:pt x="241" y="515"/>
                    </a:lnTo>
                    <a:lnTo>
                      <a:pt x="239" y="514"/>
                    </a:lnTo>
                    <a:lnTo>
                      <a:pt x="237" y="514"/>
                    </a:lnTo>
                    <a:lnTo>
                      <a:pt x="235" y="514"/>
                    </a:lnTo>
                    <a:lnTo>
                      <a:pt x="236" y="515"/>
                    </a:lnTo>
                    <a:lnTo>
                      <a:pt x="237" y="517"/>
                    </a:lnTo>
                    <a:lnTo>
                      <a:pt x="238" y="518"/>
                    </a:lnTo>
                    <a:lnTo>
                      <a:pt x="238" y="520"/>
                    </a:lnTo>
                    <a:lnTo>
                      <a:pt x="237" y="519"/>
                    </a:lnTo>
                    <a:lnTo>
                      <a:pt x="235" y="519"/>
                    </a:lnTo>
                    <a:lnTo>
                      <a:pt x="233" y="519"/>
                    </a:lnTo>
                    <a:lnTo>
                      <a:pt x="231" y="519"/>
                    </a:lnTo>
                    <a:lnTo>
                      <a:pt x="232" y="520"/>
                    </a:lnTo>
                    <a:lnTo>
                      <a:pt x="233" y="522"/>
                    </a:lnTo>
                    <a:lnTo>
                      <a:pt x="234" y="523"/>
                    </a:lnTo>
                    <a:lnTo>
                      <a:pt x="235" y="525"/>
                    </a:lnTo>
                    <a:lnTo>
                      <a:pt x="233" y="524"/>
                    </a:lnTo>
                    <a:lnTo>
                      <a:pt x="231" y="524"/>
                    </a:lnTo>
                    <a:lnTo>
                      <a:pt x="232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4" y="526"/>
                    </a:lnTo>
                    <a:lnTo>
                      <a:pt x="224" y="524"/>
                    </a:lnTo>
                    <a:lnTo>
                      <a:pt x="223" y="523"/>
                    </a:lnTo>
                    <a:lnTo>
                      <a:pt x="221" y="523"/>
                    </a:lnTo>
                    <a:lnTo>
                      <a:pt x="219" y="522"/>
                    </a:lnTo>
                    <a:lnTo>
                      <a:pt x="220" y="524"/>
                    </a:lnTo>
                    <a:lnTo>
                      <a:pt x="221" y="525"/>
                    </a:lnTo>
                    <a:lnTo>
                      <a:pt x="223" y="526"/>
                    </a:lnTo>
                    <a:lnTo>
                      <a:pt x="224" y="526"/>
                    </a:lnTo>
                    <a:lnTo>
                      <a:pt x="225" y="528"/>
                    </a:lnTo>
                    <a:lnTo>
                      <a:pt x="227" y="530"/>
                    </a:lnTo>
                    <a:lnTo>
                      <a:pt x="228" y="531"/>
                    </a:lnTo>
                    <a:lnTo>
                      <a:pt x="229" y="533"/>
                    </a:lnTo>
                    <a:lnTo>
                      <a:pt x="227" y="533"/>
                    </a:lnTo>
                    <a:lnTo>
                      <a:pt x="224" y="532"/>
                    </a:lnTo>
                    <a:lnTo>
                      <a:pt x="225" y="534"/>
                    </a:lnTo>
                    <a:lnTo>
                      <a:pt x="227" y="535"/>
                    </a:lnTo>
                    <a:lnTo>
                      <a:pt x="224" y="535"/>
                    </a:lnTo>
                    <a:lnTo>
                      <a:pt x="222" y="535"/>
                    </a:lnTo>
                    <a:lnTo>
                      <a:pt x="223" y="536"/>
                    </a:lnTo>
                    <a:lnTo>
                      <a:pt x="224" y="538"/>
                    </a:lnTo>
                    <a:lnTo>
                      <a:pt x="222" y="538"/>
                    </a:lnTo>
                    <a:lnTo>
                      <a:pt x="220" y="537"/>
                    </a:lnTo>
                    <a:lnTo>
                      <a:pt x="221" y="539"/>
                    </a:lnTo>
                    <a:lnTo>
                      <a:pt x="222" y="540"/>
                    </a:lnTo>
                    <a:lnTo>
                      <a:pt x="220" y="540"/>
                    </a:lnTo>
                    <a:lnTo>
                      <a:pt x="218" y="540"/>
                    </a:lnTo>
                    <a:lnTo>
                      <a:pt x="219" y="541"/>
                    </a:lnTo>
                    <a:lnTo>
                      <a:pt x="220" y="544"/>
                    </a:lnTo>
                    <a:lnTo>
                      <a:pt x="218" y="544"/>
                    </a:lnTo>
                    <a:lnTo>
                      <a:pt x="216" y="542"/>
                    </a:lnTo>
                    <a:lnTo>
                      <a:pt x="217" y="545"/>
                    </a:lnTo>
                    <a:lnTo>
                      <a:pt x="218" y="546"/>
                    </a:lnTo>
                    <a:lnTo>
                      <a:pt x="216" y="546"/>
                    </a:lnTo>
                    <a:lnTo>
                      <a:pt x="214" y="546"/>
                    </a:lnTo>
                    <a:lnTo>
                      <a:pt x="215" y="547"/>
                    </a:lnTo>
                    <a:lnTo>
                      <a:pt x="216" y="549"/>
                    </a:lnTo>
                    <a:lnTo>
                      <a:pt x="214" y="548"/>
                    </a:lnTo>
                    <a:lnTo>
                      <a:pt x="212" y="548"/>
                    </a:lnTo>
                    <a:lnTo>
                      <a:pt x="213" y="550"/>
                    </a:lnTo>
                    <a:lnTo>
                      <a:pt x="214" y="551"/>
                    </a:lnTo>
                    <a:lnTo>
                      <a:pt x="212" y="551"/>
                    </a:lnTo>
                    <a:lnTo>
                      <a:pt x="210" y="551"/>
                    </a:lnTo>
                    <a:lnTo>
                      <a:pt x="211" y="552"/>
                    </a:lnTo>
                    <a:lnTo>
                      <a:pt x="212" y="554"/>
                    </a:lnTo>
                    <a:lnTo>
                      <a:pt x="210" y="553"/>
                    </a:lnTo>
                    <a:lnTo>
                      <a:pt x="207" y="553"/>
                    </a:lnTo>
                    <a:lnTo>
                      <a:pt x="205" y="553"/>
                    </a:lnTo>
                    <a:lnTo>
                      <a:pt x="203" y="553"/>
                    </a:lnTo>
                    <a:lnTo>
                      <a:pt x="204" y="554"/>
                    </a:lnTo>
                    <a:lnTo>
                      <a:pt x="205" y="556"/>
                    </a:lnTo>
                    <a:lnTo>
                      <a:pt x="206" y="556"/>
                    </a:lnTo>
                    <a:lnTo>
                      <a:pt x="207" y="556"/>
                    </a:lnTo>
                    <a:lnTo>
                      <a:pt x="208" y="556"/>
                    </a:lnTo>
                    <a:lnTo>
                      <a:pt x="210" y="556"/>
                    </a:lnTo>
                    <a:lnTo>
                      <a:pt x="210" y="558"/>
                    </a:lnTo>
                    <a:lnTo>
                      <a:pt x="211" y="559"/>
                    </a:lnTo>
                    <a:lnTo>
                      <a:pt x="208" y="559"/>
                    </a:lnTo>
                    <a:lnTo>
                      <a:pt x="207" y="559"/>
                    </a:lnTo>
                    <a:lnTo>
                      <a:pt x="207" y="561"/>
                    </a:lnTo>
                    <a:lnTo>
                      <a:pt x="208" y="563"/>
                    </a:lnTo>
                    <a:lnTo>
                      <a:pt x="206" y="562"/>
                    </a:lnTo>
                    <a:lnTo>
                      <a:pt x="205" y="562"/>
                    </a:lnTo>
                    <a:lnTo>
                      <a:pt x="205" y="564"/>
                    </a:lnTo>
                    <a:lnTo>
                      <a:pt x="206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1" y="564"/>
                    </a:lnTo>
                    <a:lnTo>
                      <a:pt x="199" y="564"/>
                    </a:lnTo>
                    <a:lnTo>
                      <a:pt x="200" y="565"/>
                    </a:lnTo>
                    <a:lnTo>
                      <a:pt x="201" y="567"/>
                    </a:lnTo>
                    <a:lnTo>
                      <a:pt x="202" y="569"/>
                    </a:lnTo>
                    <a:lnTo>
                      <a:pt x="202" y="570"/>
                    </a:lnTo>
                    <a:lnTo>
                      <a:pt x="201" y="570"/>
                    </a:lnTo>
                    <a:lnTo>
                      <a:pt x="199" y="570"/>
                    </a:lnTo>
                    <a:lnTo>
                      <a:pt x="200" y="571"/>
                    </a:lnTo>
                    <a:lnTo>
                      <a:pt x="200" y="573"/>
                    </a:lnTo>
                    <a:lnTo>
                      <a:pt x="198" y="572"/>
                    </a:lnTo>
                    <a:lnTo>
                      <a:pt x="197" y="572"/>
                    </a:lnTo>
                    <a:lnTo>
                      <a:pt x="195" y="572"/>
                    </a:lnTo>
                    <a:lnTo>
                      <a:pt x="192" y="572"/>
                    </a:lnTo>
                    <a:lnTo>
                      <a:pt x="194" y="573"/>
                    </a:lnTo>
                    <a:lnTo>
                      <a:pt x="195" y="575"/>
                    </a:lnTo>
                    <a:lnTo>
                      <a:pt x="196" y="576"/>
                    </a:lnTo>
                    <a:lnTo>
                      <a:pt x="196" y="579"/>
                    </a:lnTo>
                    <a:lnTo>
                      <a:pt x="195" y="578"/>
                    </a:lnTo>
                    <a:lnTo>
                      <a:pt x="192" y="578"/>
                    </a:lnTo>
                    <a:lnTo>
                      <a:pt x="194" y="580"/>
                    </a:lnTo>
                    <a:lnTo>
                      <a:pt x="195" y="581"/>
                    </a:lnTo>
                    <a:lnTo>
                      <a:pt x="192" y="581"/>
                    </a:lnTo>
                    <a:lnTo>
                      <a:pt x="190" y="581"/>
                    </a:lnTo>
                    <a:lnTo>
                      <a:pt x="188" y="580"/>
                    </a:lnTo>
                    <a:lnTo>
                      <a:pt x="186" y="580"/>
                    </a:lnTo>
                    <a:lnTo>
                      <a:pt x="187" y="581"/>
                    </a:lnTo>
                    <a:lnTo>
                      <a:pt x="188" y="583"/>
                    </a:lnTo>
                    <a:lnTo>
                      <a:pt x="189" y="585"/>
                    </a:lnTo>
                    <a:lnTo>
                      <a:pt x="190" y="586"/>
                    </a:lnTo>
                    <a:lnTo>
                      <a:pt x="188" y="586"/>
                    </a:lnTo>
                    <a:lnTo>
                      <a:pt x="186" y="586"/>
                    </a:lnTo>
                    <a:lnTo>
                      <a:pt x="187" y="587"/>
                    </a:lnTo>
                    <a:lnTo>
                      <a:pt x="188" y="589"/>
                    </a:lnTo>
                    <a:lnTo>
                      <a:pt x="186" y="588"/>
                    </a:lnTo>
                    <a:lnTo>
                      <a:pt x="184" y="588"/>
                    </a:lnTo>
                    <a:lnTo>
                      <a:pt x="185" y="590"/>
                    </a:lnTo>
                    <a:lnTo>
                      <a:pt x="186" y="591"/>
                    </a:lnTo>
                    <a:lnTo>
                      <a:pt x="184" y="591"/>
                    </a:lnTo>
                    <a:lnTo>
                      <a:pt x="182" y="591"/>
                    </a:lnTo>
                    <a:lnTo>
                      <a:pt x="180" y="590"/>
                    </a:lnTo>
                    <a:lnTo>
                      <a:pt x="179" y="590"/>
                    </a:lnTo>
                    <a:lnTo>
                      <a:pt x="179" y="591"/>
                    </a:lnTo>
                    <a:lnTo>
                      <a:pt x="180" y="594"/>
                    </a:lnTo>
                    <a:lnTo>
                      <a:pt x="181" y="596"/>
                    </a:lnTo>
                    <a:lnTo>
                      <a:pt x="182" y="597"/>
                    </a:lnTo>
                    <a:lnTo>
                      <a:pt x="180" y="597"/>
                    </a:lnTo>
                    <a:lnTo>
                      <a:pt x="178" y="597"/>
                    </a:lnTo>
                    <a:lnTo>
                      <a:pt x="179" y="598"/>
                    </a:lnTo>
                    <a:lnTo>
                      <a:pt x="180" y="600"/>
                    </a:lnTo>
                    <a:lnTo>
                      <a:pt x="178" y="599"/>
                    </a:lnTo>
                    <a:lnTo>
                      <a:pt x="175" y="599"/>
                    </a:lnTo>
                    <a:lnTo>
                      <a:pt x="177" y="601"/>
                    </a:lnTo>
                    <a:lnTo>
                      <a:pt x="178" y="602"/>
                    </a:lnTo>
                    <a:lnTo>
                      <a:pt x="175" y="602"/>
                    </a:lnTo>
                    <a:lnTo>
                      <a:pt x="173" y="602"/>
                    </a:lnTo>
                    <a:lnTo>
                      <a:pt x="174" y="603"/>
                    </a:lnTo>
                    <a:lnTo>
                      <a:pt x="175" y="605"/>
                    </a:lnTo>
                    <a:lnTo>
                      <a:pt x="173" y="604"/>
                    </a:lnTo>
                    <a:lnTo>
                      <a:pt x="171" y="604"/>
                    </a:lnTo>
                    <a:lnTo>
                      <a:pt x="171" y="603"/>
                    </a:lnTo>
                    <a:lnTo>
                      <a:pt x="170" y="601"/>
                    </a:lnTo>
                    <a:lnTo>
                      <a:pt x="168" y="601"/>
                    </a:lnTo>
                    <a:lnTo>
                      <a:pt x="166" y="601"/>
                    </a:lnTo>
                    <a:lnTo>
                      <a:pt x="167" y="602"/>
                    </a:lnTo>
                    <a:lnTo>
                      <a:pt x="168" y="604"/>
                    </a:lnTo>
                    <a:lnTo>
                      <a:pt x="169" y="604"/>
                    </a:lnTo>
                    <a:lnTo>
                      <a:pt x="170" y="604"/>
                    </a:lnTo>
                    <a:lnTo>
                      <a:pt x="171" y="604"/>
                    </a:lnTo>
                    <a:lnTo>
                      <a:pt x="171" y="604"/>
                    </a:lnTo>
                    <a:lnTo>
                      <a:pt x="172" y="606"/>
                    </a:lnTo>
                    <a:lnTo>
                      <a:pt x="173" y="607"/>
                    </a:lnTo>
                    <a:lnTo>
                      <a:pt x="171" y="607"/>
                    </a:lnTo>
                    <a:lnTo>
                      <a:pt x="169" y="607"/>
                    </a:lnTo>
                    <a:lnTo>
                      <a:pt x="170" y="608"/>
                    </a:lnTo>
                    <a:lnTo>
                      <a:pt x="171" y="611"/>
                    </a:lnTo>
                    <a:lnTo>
                      <a:pt x="169" y="609"/>
                    </a:lnTo>
                    <a:lnTo>
                      <a:pt x="168" y="609"/>
                    </a:lnTo>
                    <a:lnTo>
                      <a:pt x="168" y="612"/>
                    </a:lnTo>
                    <a:lnTo>
                      <a:pt x="169" y="613"/>
                    </a:lnTo>
                    <a:lnTo>
                      <a:pt x="167" y="613"/>
                    </a:lnTo>
                    <a:lnTo>
                      <a:pt x="166" y="613"/>
                    </a:lnTo>
                    <a:lnTo>
                      <a:pt x="166" y="614"/>
                    </a:lnTo>
                    <a:lnTo>
                      <a:pt x="167" y="616"/>
                    </a:lnTo>
                    <a:lnTo>
                      <a:pt x="165" y="615"/>
                    </a:lnTo>
                    <a:lnTo>
                      <a:pt x="164" y="615"/>
                    </a:lnTo>
                    <a:lnTo>
                      <a:pt x="165" y="617"/>
                    </a:lnTo>
                    <a:lnTo>
                      <a:pt x="165" y="618"/>
                    </a:lnTo>
                    <a:lnTo>
                      <a:pt x="163" y="618"/>
                    </a:lnTo>
                    <a:lnTo>
                      <a:pt x="162" y="618"/>
                    </a:lnTo>
                    <a:lnTo>
                      <a:pt x="163" y="619"/>
                    </a:lnTo>
                    <a:lnTo>
                      <a:pt x="163" y="621"/>
                    </a:lnTo>
                    <a:lnTo>
                      <a:pt x="162" y="620"/>
                    </a:lnTo>
                    <a:lnTo>
                      <a:pt x="159" y="620"/>
                    </a:lnTo>
                    <a:lnTo>
                      <a:pt x="159" y="622"/>
                    </a:lnTo>
                    <a:lnTo>
                      <a:pt x="161" y="623"/>
                    </a:lnTo>
                    <a:lnTo>
                      <a:pt x="162" y="625"/>
                    </a:lnTo>
                    <a:lnTo>
                      <a:pt x="163" y="626"/>
                    </a:lnTo>
                    <a:lnTo>
                      <a:pt x="161" y="626"/>
                    </a:lnTo>
                    <a:lnTo>
                      <a:pt x="159" y="626"/>
                    </a:lnTo>
                    <a:lnTo>
                      <a:pt x="159" y="628"/>
                    </a:lnTo>
                    <a:lnTo>
                      <a:pt x="161" y="630"/>
                    </a:lnTo>
                    <a:lnTo>
                      <a:pt x="158" y="629"/>
                    </a:lnTo>
                    <a:lnTo>
                      <a:pt x="157" y="629"/>
                    </a:lnTo>
                    <a:lnTo>
                      <a:pt x="158" y="631"/>
                    </a:lnTo>
                    <a:lnTo>
                      <a:pt x="158" y="632"/>
                    </a:lnTo>
                    <a:lnTo>
                      <a:pt x="156" y="632"/>
                    </a:lnTo>
                    <a:lnTo>
                      <a:pt x="155" y="632"/>
                    </a:lnTo>
                    <a:lnTo>
                      <a:pt x="156" y="633"/>
                    </a:lnTo>
                    <a:lnTo>
                      <a:pt x="156" y="635"/>
                    </a:lnTo>
                    <a:lnTo>
                      <a:pt x="155" y="635"/>
                    </a:lnTo>
                    <a:lnTo>
                      <a:pt x="153" y="634"/>
                    </a:lnTo>
                    <a:lnTo>
                      <a:pt x="154" y="636"/>
                    </a:lnTo>
                    <a:lnTo>
                      <a:pt x="155" y="637"/>
                    </a:lnTo>
                    <a:lnTo>
                      <a:pt x="153" y="637"/>
                    </a:lnTo>
                    <a:lnTo>
                      <a:pt x="151" y="637"/>
                    </a:lnTo>
                    <a:lnTo>
                      <a:pt x="150" y="635"/>
                    </a:lnTo>
                    <a:lnTo>
                      <a:pt x="149" y="634"/>
                    </a:lnTo>
                    <a:lnTo>
                      <a:pt x="148" y="634"/>
                    </a:lnTo>
                    <a:lnTo>
                      <a:pt x="146" y="633"/>
                    </a:lnTo>
                    <a:lnTo>
                      <a:pt x="145" y="632"/>
                    </a:lnTo>
                    <a:lnTo>
                      <a:pt x="144" y="631"/>
                    </a:lnTo>
                    <a:lnTo>
                      <a:pt x="141" y="630"/>
                    </a:lnTo>
                    <a:lnTo>
                      <a:pt x="140" y="630"/>
                    </a:lnTo>
                    <a:lnTo>
                      <a:pt x="139" y="629"/>
                    </a:lnTo>
                    <a:lnTo>
                      <a:pt x="138" y="626"/>
                    </a:lnTo>
                    <a:lnTo>
                      <a:pt x="136" y="626"/>
                    </a:lnTo>
                    <a:lnTo>
                      <a:pt x="134" y="626"/>
                    </a:lnTo>
                    <a:lnTo>
                      <a:pt x="135" y="628"/>
                    </a:lnTo>
                    <a:lnTo>
                      <a:pt x="136" y="630"/>
                    </a:lnTo>
                    <a:lnTo>
                      <a:pt x="138" y="630"/>
                    </a:lnTo>
                    <a:lnTo>
                      <a:pt x="140" y="630"/>
                    </a:lnTo>
                    <a:lnTo>
                      <a:pt x="140" y="632"/>
                    </a:lnTo>
                    <a:lnTo>
                      <a:pt x="141" y="633"/>
                    </a:lnTo>
                    <a:lnTo>
                      <a:pt x="144" y="633"/>
                    </a:lnTo>
                    <a:lnTo>
                      <a:pt x="146" y="633"/>
                    </a:lnTo>
                    <a:lnTo>
                      <a:pt x="147" y="635"/>
                    </a:lnTo>
                    <a:lnTo>
                      <a:pt x="147" y="636"/>
                    </a:lnTo>
                    <a:lnTo>
                      <a:pt x="149" y="637"/>
                    </a:lnTo>
                    <a:lnTo>
                      <a:pt x="151" y="637"/>
                    </a:lnTo>
                    <a:lnTo>
                      <a:pt x="152" y="638"/>
                    </a:lnTo>
                    <a:lnTo>
                      <a:pt x="153" y="640"/>
                    </a:lnTo>
                    <a:lnTo>
                      <a:pt x="151" y="640"/>
                    </a:lnTo>
                    <a:lnTo>
                      <a:pt x="149" y="639"/>
                    </a:lnTo>
                    <a:lnTo>
                      <a:pt x="150" y="641"/>
                    </a:lnTo>
                    <a:lnTo>
                      <a:pt x="151" y="642"/>
                    </a:lnTo>
                    <a:lnTo>
                      <a:pt x="152" y="645"/>
                    </a:lnTo>
                    <a:lnTo>
                      <a:pt x="152" y="646"/>
                    </a:lnTo>
                    <a:lnTo>
                      <a:pt x="151" y="646"/>
                    </a:lnTo>
                    <a:lnTo>
                      <a:pt x="149" y="646"/>
                    </a:lnTo>
                    <a:lnTo>
                      <a:pt x="147" y="646"/>
                    </a:lnTo>
                    <a:lnTo>
                      <a:pt x="145" y="645"/>
                    </a:lnTo>
                    <a:lnTo>
                      <a:pt x="146" y="647"/>
                    </a:lnTo>
                    <a:lnTo>
                      <a:pt x="147" y="648"/>
                    </a:lnTo>
                    <a:lnTo>
                      <a:pt x="148" y="650"/>
                    </a:lnTo>
                    <a:lnTo>
                      <a:pt x="149" y="651"/>
                    </a:lnTo>
                    <a:lnTo>
                      <a:pt x="147" y="651"/>
                    </a:lnTo>
                    <a:lnTo>
                      <a:pt x="145" y="651"/>
                    </a:lnTo>
                    <a:lnTo>
                      <a:pt x="146" y="652"/>
                    </a:lnTo>
                    <a:lnTo>
                      <a:pt x="147" y="654"/>
                    </a:lnTo>
                    <a:lnTo>
                      <a:pt x="145" y="654"/>
                    </a:lnTo>
                    <a:lnTo>
                      <a:pt x="142" y="653"/>
                    </a:lnTo>
                    <a:lnTo>
                      <a:pt x="144" y="655"/>
                    </a:lnTo>
                    <a:lnTo>
                      <a:pt x="145" y="656"/>
                    </a:lnTo>
                    <a:lnTo>
                      <a:pt x="142" y="656"/>
                    </a:lnTo>
                    <a:lnTo>
                      <a:pt x="140" y="656"/>
                    </a:lnTo>
                    <a:lnTo>
                      <a:pt x="141" y="658"/>
                    </a:lnTo>
                    <a:lnTo>
                      <a:pt x="142" y="659"/>
                    </a:lnTo>
                    <a:lnTo>
                      <a:pt x="140" y="659"/>
                    </a:lnTo>
                    <a:lnTo>
                      <a:pt x="138" y="659"/>
                    </a:lnTo>
                    <a:lnTo>
                      <a:pt x="139" y="661"/>
                    </a:lnTo>
                    <a:lnTo>
                      <a:pt x="140" y="662"/>
                    </a:lnTo>
                    <a:lnTo>
                      <a:pt x="138" y="662"/>
                    </a:lnTo>
                    <a:lnTo>
                      <a:pt x="136" y="662"/>
                    </a:lnTo>
                    <a:lnTo>
                      <a:pt x="137" y="664"/>
                    </a:lnTo>
                    <a:lnTo>
                      <a:pt x="138" y="665"/>
                    </a:lnTo>
                    <a:lnTo>
                      <a:pt x="136" y="665"/>
                    </a:lnTo>
                    <a:lnTo>
                      <a:pt x="135" y="665"/>
                    </a:lnTo>
                    <a:lnTo>
                      <a:pt x="135" y="666"/>
                    </a:lnTo>
                    <a:lnTo>
                      <a:pt x="136" y="668"/>
                    </a:lnTo>
                    <a:lnTo>
                      <a:pt x="134" y="667"/>
                    </a:lnTo>
                    <a:lnTo>
                      <a:pt x="133" y="667"/>
                    </a:lnTo>
                    <a:lnTo>
                      <a:pt x="133" y="669"/>
                    </a:lnTo>
                    <a:lnTo>
                      <a:pt x="134" y="670"/>
                    </a:lnTo>
                    <a:lnTo>
                      <a:pt x="135" y="672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2" y="673"/>
                    </a:lnTo>
                    <a:lnTo>
                      <a:pt x="130" y="672"/>
                    </a:lnTo>
                    <a:lnTo>
                      <a:pt x="129" y="672"/>
                    </a:lnTo>
                    <a:lnTo>
                      <a:pt x="130" y="674"/>
                    </a:lnTo>
                    <a:lnTo>
                      <a:pt x="131" y="675"/>
                    </a:lnTo>
                    <a:lnTo>
                      <a:pt x="129" y="675"/>
                    </a:lnTo>
                    <a:lnTo>
                      <a:pt x="127" y="675"/>
                    </a:lnTo>
                    <a:lnTo>
                      <a:pt x="128" y="676"/>
                    </a:lnTo>
                    <a:lnTo>
                      <a:pt x="129" y="679"/>
                    </a:lnTo>
                    <a:lnTo>
                      <a:pt x="130" y="680"/>
                    </a:lnTo>
                    <a:lnTo>
                      <a:pt x="130" y="682"/>
                    </a:lnTo>
                    <a:lnTo>
                      <a:pt x="129" y="682"/>
                    </a:lnTo>
                    <a:lnTo>
                      <a:pt x="127" y="681"/>
                    </a:lnTo>
                    <a:lnTo>
                      <a:pt x="124" y="681"/>
                    </a:lnTo>
                    <a:lnTo>
                      <a:pt x="122" y="681"/>
                    </a:lnTo>
                    <a:lnTo>
                      <a:pt x="123" y="682"/>
                    </a:lnTo>
                    <a:lnTo>
                      <a:pt x="124" y="684"/>
                    </a:lnTo>
                    <a:lnTo>
                      <a:pt x="125" y="685"/>
                    </a:lnTo>
                    <a:lnTo>
                      <a:pt x="127" y="687"/>
                    </a:lnTo>
                    <a:lnTo>
                      <a:pt x="124" y="687"/>
                    </a:lnTo>
                    <a:lnTo>
                      <a:pt x="122" y="687"/>
                    </a:lnTo>
                    <a:lnTo>
                      <a:pt x="123" y="688"/>
                    </a:lnTo>
                    <a:lnTo>
                      <a:pt x="124" y="689"/>
                    </a:lnTo>
                    <a:lnTo>
                      <a:pt x="122" y="689"/>
                    </a:lnTo>
                    <a:lnTo>
                      <a:pt x="120" y="689"/>
                    </a:lnTo>
                    <a:lnTo>
                      <a:pt x="121" y="691"/>
                    </a:lnTo>
                    <a:lnTo>
                      <a:pt x="122" y="692"/>
                    </a:lnTo>
                    <a:lnTo>
                      <a:pt x="120" y="692"/>
                    </a:lnTo>
                    <a:lnTo>
                      <a:pt x="118" y="692"/>
                    </a:lnTo>
                    <a:lnTo>
                      <a:pt x="119" y="693"/>
                    </a:lnTo>
                    <a:lnTo>
                      <a:pt x="120" y="696"/>
                    </a:lnTo>
                    <a:lnTo>
                      <a:pt x="118" y="695"/>
                    </a:lnTo>
                    <a:lnTo>
                      <a:pt x="117" y="695"/>
                    </a:lnTo>
                    <a:lnTo>
                      <a:pt x="116" y="693"/>
                    </a:lnTo>
                    <a:lnTo>
                      <a:pt x="115" y="691"/>
                    </a:lnTo>
                    <a:lnTo>
                      <a:pt x="113" y="691"/>
                    </a:lnTo>
                    <a:lnTo>
                      <a:pt x="111" y="691"/>
                    </a:lnTo>
                    <a:lnTo>
                      <a:pt x="112" y="692"/>
                    </a:lnTo>
                    <a:lnTo>
                      <a:pt x="113" y="695"/>
                    </a:lnTo>
                    <a:lnTo>
                      <a:pt x="115" y="695"/>
                    </a:lnTo>
                    <a:lnTo>
                      <a:pt x="117" y="695"/>
                    </a:lnTo>
                    <a:lnTo>
                      <a:pt x="118" y="697"/>
                    </a:lnTo>
                    <a:lnTo>
                      <a:pt x="118" y="698"/>
                    </a:lnTo>
                    <a:lnTo>
                      <a:pt x="119" y="700"/>
                    </a:lnTo>
                    <a:lnTo>
                      <a:pt x="120" y="701"/>
                    </a:lnTo>
                    <a:lnTo>
                      <a:pt x="118" y="701"/>
                    </a:lnTo>
                    <a:lnTo>
                      <a:pt x="117" y="701"/>
                    </a:lnTo>
                    <a:lnTo>
                      <a:pt x="117" y="702"/>
                    </a:lnTo>
                    <a:lnTo>
                      <a:pt x="118" y="704"/>
                    </a:lnTo>
                    <a:lnTo>
                      <a:pt x="117" y="704"/>
                    </a:lnTo>
                    <a:lnTo>
                      <a:pt x="115" y="703"/>
                    </a:lnTo>
                    <a:lnTo>
                      <a:pt x="113" y="703"/>
                    </a:lnTo>
                    <a:lnTo>
                      <a:pt x="111" y="703"/>
                    </a:lnTo>
                    <a:lnTo>
                      <a:pt x="112" y="704"/>
                    </a:lnTo>
                    <a:lnTo>
                      <a:pt x="113" y="706"/>
                    </a:lnTo>
                    <a:lnTo>
                      <a:pt x="114" y="707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1" y="708"/>
                    </a:lnTo>
                    <a:lnTo>
                      <a:pt x="112" y="711"/>
                    </a:lnTo>
                    <a:lnTo>
                      <a:pt x="113" y="712"/>
                    </a:lnTo>
                    <a:lnTo>
                      <a:pt x="111" y="712"/>
                    </a:lnTo>
                    <a:lnTo>
                      <a:pt x="108" y="712"/>
                    </a:lnTo>
                    <a:lnTo>
                      <a:pt x="109" y="714"/>
                    </a:lnTo>
                    <a:lnTo>
                      <a:pt x="111" y="715"/>
                    </a:lnTo>
                    <a:lnTo>
                      <a:pt x="108" y="715"/>
                    </a:lnTo>
                    <a:lnTo>
                      <a:pt x="106" y="715"/>
                    </a:lnTo>
                    <a:lnTo>
                      <a:pt x="107" y="716"/>
                    </a:lnTo>
                    <a:lnTo>
                      <a:pt x="108" y="718"/>
                    </a:lnTo>
                    <a:lnTo>
                      <a:pt x="106" y="717"/>
                    </a:lnTo>
                    <a:lnTo>
                      <a:pt x="104" y="717"/>
                    </a:lnTo>
                    <a:lnTo>
                      <a:pt x="105" y="719"/>
                    </a:lnTo>
                    <a:lnTo>
                      <a:pt x="106" y="720"/>
                    </a:lnTo>
                    <a:lnTo>
                      <a:pt x="104" y="720"/>
                    </a:lnTo>
                    <a:lnTo>
                      <a:pt x="103" y="720"/>
                    </a:lnTo>
                    <a:lnTo>
                      <a:pt x="104" y="721"/>
                    </a:lnTo>
                    <a:lnTo>
                      <a:pt x="104" y="723"/>
                    </a:lnTo>
                    <a:lnTo>
                      <a:pt x="103" y="723"/>
                    </a:lnTo>
                    <a:lnTo>
                      <a:pt x="101" y="722"/>
                    </a:lnTo>
                    <a:lnTo>
                      <a:pt x="102" y="724"/>
                    </a:lnTo>
                    <a:lnTo>
                      <a:pt x="102" y="725"/>
                    </a:lnTo>
                    <a:lnTo>
                      <a:pt x="101" y="725"/>
                    </a:lnTo>
                    <a:lnTo>
                      <a:pt x="99" y="725"/>
                    </a:lnTo>
                    <a:lnTo>
                      <a:pt x="100" y="726"/>
                    </a:lnTo>
                    <a:lnTo>
                      <a:pt x="101" y="729"/>
                    </a:lnTo>
                    <a:lnTo>
                      <a:pt x="102" y="730"/>
                    </a:lnTo>
                    <a:lnTo>
                      <a:pt x="102" y="732"/>
                    </a:lnTo>
                    <a:lnTo>
                      <a:pt x="101" y="732"/>
                    </a:lnTo>
                    <a:lnTo>
                      <a:pt x="99" y="731"/>
                    </a:lnTo>
                    <a:lnTo>
                      <a:pt x="97" y="731"/>
                    </a:lnTo>
                    <a:lnTo>
                      <a:pt x="95" y="731"/>
                    </a:lnTo>
                    <a:lnTo>
                      <a:pt x="96" y="733"/>
                    </a:lnTo>
                    <a:lnTo>
                      <a:pt x="97" y="734"/>
                    </a:lnTo>
                    <a:lnTo>
                      <a:pt x="95" y="734"/>
                    </a:lnTo>
                    <a:lnTo>
                      <a:pt x="92" y="734"/>
                    </a:lnTo>
                    <a:lnTo>
                      <a:pt x="94" y="735"/>
                    </a:lnTo>
                    <a:lnTo>
                      <a:pt x="95" y="737"/>
                    </a:lnTo>
                    <a:lnTo>
                      <a:pt x="96" y="738"/>
                    </a:lnTo>
                    <a:lnTo>
                      <a:pt x="97" y="739"/>
                    </a:lnTo>
                    <a:lnTo>
                      <a:pt x="95" y="739"/>
                    </a:lnTo>
                    <a:lnTo>
                      <a:pt x="92" y="739"/>
                    </a:lnTo>
                    <a:lnTo>
                      <a:pt x="94" y="741"/>
                    </a:lnTo>
                    <a:lnTo>
                      <a:pt x="95" y="742"/>
                    </a:lnTo>
                    <a:lnTo>
                      <a:pt x="92" y="742"/>
                    </a:lnTo>
                    <a:lnTo>
                      <a:pt x="91" y="742"/>
                    </a:lnTo>
                    <a:lnTo>
                      <a:pt x="92" y="743"/>
                    </a:lnTo>
                    <a:lnTo>
                      <a:pt x="94" y="746"/>
                    </a:lnTo>
                    <a:lnTo>
                      <a:pt x="91" y="746"/>
                    </a:lnTo>
                    <a:lnTo>
                      <a:pt x="89" y="745"/>
                    </a:lnTo>
                    <a:lnTo>
                      <a:pt x="90" y="747"/>
                    </a:lnTo>
                    <a:lnTo>
                      <a:pt x="91" y="748"/>
                    </a:lnTo>
                    <a:lnTo>
                      <a:pt x="89" y="748"/>
                    </a:lnTo>
                    <a:lnTo>
                      <a:pt x="87" y="748"/>
                    </a:lnTo>
                    <a:lnTo>
                      <a:pt x="88" y="750"/>
                    </a:lnTo>
                    <a:lnTo>
                      <a:pt x="89" y="751"/>
                    </a:lnTo>
                    <a:lnTo>
                      <a:pt x="87" y="751"/>
                    </a:lnTo>
                    <a:lnTo>
                      <a:pt x="85" y="751"/>
                    </a:lnTo>
                    <a:lnTo>
                      <a:pt x="86" y="752"/>
                    </a:lnTo>
                    <a:lnTo>
                      <a:pt x="87" y="754"/>
                    </a:lnTo>
                    <a:lnTo>
                      <a:pt x="85" y="753"/>
                    </a:lnTo>
                    <a:lnTo>
                      <a:pt x="84" y="753"/>
                    </a:lnTo>
                    <a:lnTo>
                      <a:pt x="84" y="755"/>
                    </a:lnTo>
                    <a:lnTo>
                      <a:pt x="85" y="756"/>
                    </a:lnTo>
                    <a:lnTo>
                      <a:pt x="86" y="758"/>
                    </a:lnTo>
                    <a:lnTo>
                      <a:pt x="87" y="759"/>
                    </a:lnTo>
                    <a:lnTo>
                      <a:pt x="85" y="759"/>
                    </a:lnTo>
                    <a:lnTo>
                      <a:pt x="84" y="759"/>
                    </a:lnTo>
                    <a:lnTo>
                      <a:pt x="85" y="760"/>
                    </a:lnTo>
                    <a:lnTo>
                      <a:pt x="85" y="763"/>
                    </a:lnTo>
                    <a:lnTo>
                      <a:pt x="84" y="762"/>
                    </a:lnTo>
                    <a:lnTo>
                      <a:pt x="82" y="762"/>
                    </a:lnTo>
                    <a:lnTo>
                      <a:pt x="80" y="762"/>
                    </a:lnTo>
                    <a:lnTo>
                      <a:pt x="78" y="762"/>
                    </a:lnTo>
                    <a:lnTo>
                      <a:pt x="79" y="764"/>
                    </a:lnTo>
                    <a:lnTo>
                      <a:pt x="80" y="765"/>
                    </a:lnTo>
                    <a:lnTo>
                      <a:pt x="78" y="765"/>
                    </a:lnTo>
                    <a:lnTo>
                      <a:pt x="77" y="765"/>
                    </a:lnTo>
                    <a:lnTo>
                      <a:pt x="77" y="766"/>
                    </a:lnTo>
                    <a:lnTo>
                      <a:pt x="78" y="768"/>
                    </a:lnTo>
                    <a:lnTo>
                      <a:pt x="79" y="769"/>
                    </a:lnTo>
                    <a:lnTo>
                      <a:pt x="80" y="770"/>
                    </a:lnTo>
                    <a:lnTo>
                      <a:pt x="78" y="770"/>
                    </a:lnTo>
                    <a:lnTo>
                      <a:pt x="77" y="770"/>
                    </a:lnTo>
                    <a:lnTo>
                      <a:pt x="74" y="770"/>
                    </a:lnTo>
                    <a:lnTo>
                      <a:pt x="72" y="770"/>
                    </a:lnTo>
                    <a:lnTo>
                      <a:pt x="70" y="770"/>
                    </a:lnTo>
                    <a:lnTo>
                      <a:pt x="68" y="770"/>
                    </a:lnTo>
                    <a:lnTo>
                      <a:pt x="69" y="771"/>
                    </a:lnTo>
                    <a:lnTo>
                      <a:pt x="70" y="773"/>
                    </a:lnTo>
                    <a:lnTo>
                      <a:pt x="71" y="773"/>
                    </a:lnTo>
                    <a:lnTo>
                      <a:pt x="72" y="773"/>
                    </a:lnTo>
                    <a:lnTo>
                      <a:pt x="73" y="773"/>
                    </a:lnTo>
                    <a:lnTo>
                      <a:pt x="74" y="773"/>
                    </a:lnTo>
                    <a:lnTo>
                      <a:pt x="75" y="774"/>
                    </a:lnTo>
                    <a:lnTo>
                      <a:pt x="77" y="776"/>
                    </a:lnTo>
                    <a:lnTo>
                      <a:pt x="74" y="775"/>
                    </a:lnTo>
                    <a:lnTo>
                      <a:pt x="72" y="775"/>
                    </a:lnTo>
                    <a:lnTo>
                      <a:pt x="73" y="778"/>
                    </a:lnTo>
                    <a:lnTo>
                      <a:pt x="74" y="779"/>
                    </a:lnTo>
                    <a:lnTo>
                      <a:pt x="72" y="779"/>
                    </a:lnTo>
                    <a:lnTo>
                      <a:pt x="70" y="779"/>
                    </a:lnTo>
                    <a:lnTo>
                      <a:pt x="71" y="780"/>
                    </a:lnTo>
                    <a:lnTo>
                      <a:pt x="72" y="782"/>
                    </a:lnTo>
                    <a:lnTo>
                      <a:pt x="70" y="782"/>
                    </a:lnTo>
                    <a:lnTo>
                      <a:pt x="68" y="782"/>
                    </a:lnTo>
                    <a:lnTo>
                      <a:pt x="69" y="783"/>
                    </a:lnTo>
                    <a:lnTo>
                      <a:pt x="70" y="784"/>
                    </a:lnTo>
                    <a:lnTo>
                      <a:pt x="68" y="784"/>
                    </a:lnTo>
                    <a:lnTo>
                      <a:pt x="67" y="784"/>
                    </a:lnTo>
                    <a:lnTo>
                      <a:pt x="68" y="786"/>
                    </a:lnTo>
                    <a:lnTo>
                      <a:pt x="69" y="787"/>
                    </a:lnTo>
                    <a:lnTo>
                      <a:pt x="67" y="787"/>
                    </a:lnTo>
                    <a:lnTo>
                      <a:pt x="65" y="787"/>
                    </a:lnTo>
                    <a:lnTo>
                      <a:pt x="66" y="788"/>
                    </a:lnTo>
                    <a:lnTo>
                      <a:pt x="67" y="790"/>
                    </a:lnTo>
                    <a:lnTo>
                      <a:pt x="65" y="790"/>
                    </a:lnTo>
                    <a:lnTo>
                      <a:pt x="63" y="790"/>
                    </a:lnTo>
                    <a:lnTo>
                      <a:pt x="64" y="791"/>
                    </a:lnTo>
                    <a:lnTo>
                      <a:pt x="65" y="792"/>
                    </a:lnTo>
                    <a:lnTo>
                      <a:pt x="63" y="792"/>
                    </a:lnTo>
                    <a:lnTo>
                      <a:pt x="61" y="792"/>
                    </a:lnTo>
                    <a:lnTo>
                      <a:pt x="62" y="795"/>
                    </a:lnTo>
                    <a:lnTo>
                      <a:pt x="63" y="796"/>
                    </a:lnTo>
                    <a:lnTo>
                      <a:pt x="62" y="796"/>
                    </a:lnTo>
                    <a:lnTo>
                      <a:pt x="59" y="796"/>
                    </a:lnTo>
                    <a:lnTo>
                      <a:pt x="61" y="797"/>
                    </a:lnTo>
                    <a:lnTo>
                      <a:pt x="62" y="799"/>
                    </a:lnTo>
                    <a:lnTo>
                      <a:pt x="59" y="799"/>
                    </a:lnTo>
                    <a:lnTo>
                      <a:pt x="57" y="799"/>
                    </a:lnTo>
                    <a:lnTo>
                      <a:pt x="58" y="800"/>
                    </a:lnTo>
                    <a:lnTo>
                      <a:pt x="59" y="801"/>
                    </a:lnTo>
                    <a:lnTo>
                      <a:pt x="57" y="801"/>
                    </a:lnTo>
                    <a:lnTo>
                      <a:pt x="55" y="801"/>
                    </a:lnTo>
                    <a:lnTo>
                      <a:pt x="54" y="800"/>
                    </a:lnTo>
                    <a:lnTo>
                      <a:pt x="53" y="798"/>
                    </a:lnTo>
                    <a:lnTo>
                      <a:pt x="52" y="798"/>
                    </a:lnTo>
                    <a:lnTo>
                      <a:pt x="50" y="798"/>
                    </a:lnTo>
                    <a:lnTo>
                      <a:pt x="51" y="800"/>
                    </a:lnTo>
                    <a:lnTo>
                      <a:pt x="52" y="801"/>
                    </a:lnTo>
                    <a:lnTo>
                      <a:pt x="54" y="801"/>
                    </a:lnTo>
                    <a:lnTo>
                      <a:pt x="55" y="801"/>
                    </a:lnTo>
                    <a:lnTo>
                      <a:pt x="56" y="803"/>
                    </a:lnTo>
                    <a:lnTo>
                      <a:pt x="57" y="804"/>
                    </a:lnTo>
                    <a:lnTo>
                      <a:pt x="58" y="806"/>
                    </a:lnTo>
                    <a:lnTo>
                      <a:pt x="59" y="807"/>
                    </a:lnTo>
                    <a:lnTo>
                      <a:pt x="57" y="807"/>
                    </a:lnTo>
                    <a:lnTo>
                      <a:pt x="55" y="807"/>
                    </a:lnTo>
                    <a:lnTo>
                      <a:pt x="56" y="808"/>
                    </a:lnTo>
                    <a:lnTo>
                      <a:pt x="57" y="810"/>
                    </a:lnTo>
                    <a:lnTo>
                      <a:pt x="56" y="810"/>
                    </a:lnTo>
                    <a:lnTo>
                      <a:pt x="54" y="809"/>
                    </a:lnTo>
                    <a:lnTo>
                      <a:pt x="52" y="809"/>
                    </a:lnTo>
                    <a:lnTo>
                      <a:pt x="50" y="809"/>
                    </a:lnTo>
                    <a:lnTo>
                      <a:pt x="51" y="812"/>
                    </a:lnTo>
                    <a:lnTo>
                      <a:pt x="52" y="813"/>
                    </a:lnTo>
                    <a:lnTo>
                      <a:pt x="53" y="815"/>
                    </a:lnTo>
                    <a:lnTo>
                      <a:pt x="54" y="816"/>
                    </a:lnTo>
                    <a:lnTo>
                      <a:pt x="52" y="816"/>
                    </a:lnTo>
                    <a:lnTo>
                      <a:pt x="50" y="816"/>
                    </a:lnTo>
                    <a:lnTo>
                      <a:pt x="51" y="817"/>
                    </a:lnTo>
                    <a:lnTo>
                      <a:pt x="52" y="819"/>
                    </a:lnTo>
                    <a:lnTo>
                      <a:pt x="50" y="819"/>
                    </a:lnTo>
                    <a:lnTo>
                      <a:pt x="49" y="819"/>
                    </a:lnTo>
                    <a:lnTo>
                      <a:pt x="50" y="820"/>
                    </a:lnTo>
                    <a:lnTo>
                      <a:pt x="50" y="821"/>
                    </a:lnTo>
                    <a:lnTo>
                      <a:pt x="49" y="821"/>
                    </a:lnTo>
                    <a:lnTo>
                      <a:pt x="47" y="821"/>
                    </a:lnTo>
                    <a:lnTo>
                      <a:pt x="48" y="823"/>
                    </a:lnTo>
                    <a:lnTo>
                      <a:pt x="49" y="824"/>
                    </a:lnTo>
                    <a:lnTo>
                      <a:pt x="50" y="826"/>
                    </a:lnTo>
                    <a:lnTo>
                      <a:pt x="51" y="828"/>
                    </a:lnTo>
                    <a:lnTo>
                      <a:pt x="49" y="828"/>
                    </a:lnTo>
                    <a:lnTo>
                      <a:pt x="47" y="828"/>
                    </a:lnTo>
                    <a:lnTo>
                      <a:pt x="48" y="829"/>
                    </a:lnTo>
                    <a:lnTo>
                      <a:pt x="49" y="831"/>
                    </a:lnTo>
                    <a:lnTo>
                      <a:pt x="47" y="831"/>
                    </a:lnTo>
                    <a:lnTo>
                      <a:pt x="45" y="830"/>
                    </a:lnTo>
                    <a:lnTo>
                      <a:pt x="44" y="829"/>
                    </a:lnTo>
                    <a:lnTo>
                      <a:pt x="42" y="828"/>
                    </a:lnTo>
                    <a:lnTo>
                      <a:pt x="41" y="828"/>
                    </a:lnTo>
                    <a:lnTo>
                      <a:pt x="39" y="826"/>
                    </a:lnTo>
                    <a:lnTo>
                      <a:pt x="38" y="825"/>
                    </a:lnTo>
                    <a:lnTo>
                      <a:pt x="37" y="824"/>
                    </a:lnTo>
                    <a:lnTo>
                      <a:pt x="35" y="824"/>
                    </a:lnTo>
                    <a:lnTo>
                      <a:pt x="33" y="823"/>
                    </a:lnTo>
                    <a:lnTo>
                      <a:pt x="32" y="822"/>
                    </a:lnTo>
                    <a:lnTo>
                      <a:pt x="32" y="821"/>
                    </a:lnTo>
                    <a:lnTo>
                      <a:pt x="31" y="819"/>
                    </a:lnTo>
                    <a:lnTo>
                      <a:pt x="30" y="818"/>
                    </a:lnTo>
                    <a:lnTo>
                      <a:pt x="28" y="818"/>
                    </a:lnTo>
                    <a:lnTo>
                      <a:pt x="25" y="818"/>
                    </a:lnTo>
                    <a:lnTo>
                      <a:pt x="26" y="819"/>
                    </a:lnTo>
                    <a:lnTo>
                      <a:pt x="28" y="820"/>
                    </a:lnTo>
                    <a:lnTo>
                      <a:pt x="25" y="820"/>
                    </a:lnTo>
                    <a:lnTo>
                      <a:pt x="23" y="820"/>
                    </a:lnTo>
                    <a:lnTo>
                      <a:pt x="24" y="822"/>
                    </a:lnTo>
                    <a:lnTo>
                      <a:pt x="25" y="823"/>
                    </a:lnTo>
                    <a:lnTo>
                      <a:pt x="26" y="825"/>
                    </a:lnTo>
                    <a:lnTo>
                      <a:pt x="28" y="826"/>
                    </a:lnTo>
                    <a:lnTo>
                      <a:pt x="29" y="828"/>
                    </a:lnTo>
                    <a:lnTo>
                      <a:pt x="30" y="830"/>
                    </a:lnTo>
                    <a:lnTo>
                      <a:pt x="32" y="830"/>
                    </a:lnTo>
                    <a:lnTo>
                      <a:pt x="34" y="830"/>
                    </a:lnTo>
                    <a:lnTo>
                      <a:pt x="37" y="836"/>
                    </a:lnTo>
                    <a:lnTo>
                      <a:pt x="35" y="836"/>
                    </a:lnTo>
                    <a:lnTo>
                      <a:pt x="34" y="835"/>
                    </a:lnTo>
                    <a:lnTo>
                      <a:pt x="32" y="836"/>
                    </a:lnTo>
                    <a:lnTo>
                      <a:pt x="30" y="835"/>
                    </a:lnTo>
                    <a:lnTo>
                      <a:pt x="29" y="834"/>
                    </a:lnTo>
                    <a:lnTo>
                      <a:pt x="28" y="833"/>
                    </a:lnTo>
                    <a:lnTo>
                      <a:pt x="25" y="830"/>
                    </a:lnTo>
                    <a:lnTo>
                      <a:pt x="25" y="828"/>
                    </a:lnTo>
                    <a:lnTo>
                      <a:pt x="24" y="826"/>
                    </a:lnTo>
                    <a:lnTo>
                      <a:pt x="23" y="824"/>
                    </a:lnTo>
                    <a:lnTo>
                      <a:pt x="22" y="823"/>
                    </a:lnTo>
                    <a:lnTo>
                      <a:pt x="20" y="823"/>
                    </a:lnTo>
                    <a:lnTo>
                      <a:pt x="18" y="823"/>
                    </a:lnTo>
                    <a:lnTo>
                      <a:pt x="17" y="821"/>
                    </a:lnTo>
                    <a:lnTo>
                      <a:pt x="16" y="820"/>
                    </a:lnTo>
                    <a:lnTo>
                      <a:pt x="18" y="820"/>
                    </a:lnTo>
                    <a:lnTo>
                      <a:pt x="20" y="820"/>
                    </a:lnTo>
                    <a:lnTo>
                      <a:pt x="19" y="819"/>
                    </a:lnTo>
                    <a:lnTo>
                      <a:pt x="18" y="817"/>
                    </a:lnTo>
                    <a:lnTo>
                      <a:pt x="20" y="817"/>
                    </a:lnTo>
                    <a:lnTo>
                      <a:pt x="22" y="818"/>
                    </a:lnTo>
                    <a:lnTo>
                      <a:pt x="21" y="816"/>
                    </a:lnTo>
                    <a:lnTo>
                      <a:pt x="20" y="815"/>
                    </a:lnTo>
                    <a:lnTo>
                      <a:pt x="21" y="815"/>
                    </a:lnTo>
                    <a:lnTo>
                      <a:pt x="23" y="815"/>
                    </a:lnTo>
                    <a:lnTo>
                      <a:pt x="28" y="815"/>
                    </a:lnTo>
                    <a:lnTo>
                      <a:pt x="31" y="8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0" name="Freeform 561">
                <a:extLst>
                  <a:ext uri="{FF2B5EF4-FFF2-40B4-BE49-F238E27FC236}">
                    <a16:creationId xmlns:a16="http://schemas.microsoft.com/office/drawing/2014/main" id="{06C30498-3A7B-4673-8110-A8C8DBD90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83"/>
                <a:ext cx="1" cy="1"/>
              </a:xfrm>
              <a:custGeom>
                <a:avLst/>
                <a:gdLst>
                  <a:gd name="T0" fmla="*/ 4 w 21"/>
                  <a:gd name="T1" fmla="*/ 18 h 24"/>
                  <a:gd name="T2" fmla="*/ 2 w 21"/>
                  <a:gd name="T3" fmla="*/ 14 h 24"/>
                  <a:gd name="T4" fmla="*/ 6 w 21"/>
                  <a:gd name="T5" fmla="*/ 14 h 24"/>
                  <a:gd name="T6" fmla="*/ 4 w 21"/>
                  <a:gd name="T7" fmla="*/ 11 h 24"/>
                  <a:gd name="T8" fmla="*/ 7 w 21"/>
                  <a:gd name="T9" fmla="*/ 12 h 24"/>
                  <a:gd name="T10" fmla="*/ 5 w 21"/>
                  <a:gd name="T11" fmla="*/ 9 h 24"/>
                  <a:gd name="T12" fmla="*/ 2 w 21"/>
                  <a:gd name="T13" fmla="*/ 9 h 24"/>
                  <a:gd name="T14" fmla="*/ 0 w 21"/>
                  <a:gd name="T15" fmla="*/ 6 h 24"/>
                  <a:gd name="T16" fmla="*/ 4 w 21"/>
                  <a:gd name="T17" fmla="*/ 6 h 24"/>
                  <a:gd name="T18" fmla="*/ 2 w 21"/>
                  <a:gd name="T19" fmla="*/ 3 h 24"/>
                  <a:gd name="T20" fmla="*/ 0 w 21"/>
                  <a:gd name="T21" fmla="*/ 0 h 24"/>
                  <a:gd name="T22" fmla="*/ 3 w 21"/>
                  <a:gd name="T23" fmla="*/ 0 h 24"/>
                  <a:gd name="T24" fmla="*/ 5 w 21"/>
                  <a:gd name="T25" fmla="*/ 3 h 24"/>
                  <a:gd name="T26" fmla="*/ 9 w 21"/>
                  <a:gd name="T27" fmla="*/ 3 h 24"/>
                  <a:gd name="T28" fmla="*/ 15 w 21"/>
                  <a:gd name="T29" fmla="*/ 12 h 24"/>
                  <a:gd name="T30" fmla="*/ 17 w 21"/>
                  <a:gd name="T31" fmla="*/ 16 h 24"/>
                  <a:gd name="T32" fmla="*/ 16 w 21"/>
                  <a:gd name="T33" fmla="*/ 16 h 24"/>
                  <a:gd name="T34" fmla="*/ 14 w 21"/>
                  <a:gd name="T35" fmla="*/ 16 h 24"/>
                  <a:gd name="T36" fmla="*/ 11 w 21"/>
                  <a:gd name="T37" fmla="*/ 12 h 24"/>
                  <a:gd name="T38" fmla="*/ 7 w 21"/>
                  <a:gd name="T39" fmla="*/ 12 h 24"/>
                  <a:gd name="T40" fmla="*/ 9 w 21"/>
                  <a:gd name="T41" fmla="*/ 14 h 24"/>
                  <a:gd name="T42" fmla="*/ 6 w 21"/>
                  <a:gd name="T43" fmla="*/ 14 h 24"/>
                  <a:gd name="T44" fmla="*/ 7 w 21"/>
                  <a:gd name="T45" fmla="*/ 18 h 24"/>
                  <a:gd name="T46" fmla="*/ 17 w 21"/>
                  <a:gd name="T47" fmla="*/ 18 h 24"/>
                  <a:gd name="T48" fmla="*/ 20 w 21"/>
                  <a:gd name="T49" fmla="*/ 20 h 24"/>
                  <a:gd name="T50" fmla="*/ 19 w 21"/>
                  <a:gd name="T51" fmla="*/ 21 h 24"/>
                  <a:gd name="T52" fmla="*/ 19 w 21"/>
                  <a:gd name="T53" fmla="*/ 24 h 24"/>
                  <a:gd name="T54" fmla="*/ 16 w 21"/>
                  <a:gd name="T55" fmla="*/ 24 h 24"/>
                  <a:gd name="T56" fmla="*/ 14 w 21"/>
                  <a:gd name="T57" fmla="*/ 21 h 24"/>
                  <a:gd name="T58" fmla="*/ 9 w 21"/>
                  <a:gd name="T59" fmla="*/ 21 h 24"/>
                  <a:gd name="T60" fmla="*/ 11 w 21"/>
                  <a:gd name="T61" fmla="*/ 24 h 24"/>
                  <a:gd name="T62" fmla="*/ 8 w 21"/>
                  <a:gd name="T63" fmla="*/ 24 h 24"/>
                  <a:gd name="T64" fmla="*/ 6 w 21"/>
                  <a:gd name="T6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4">
                    <a:moveTo>
                      <a:pt x="6" y="21"/>
                    </a:moveTo>
                    <a:lnTo>
                      <a:pt x="4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6"/>
                    </a:lnTo>
                    <a:lnTo>
                      <a:pt x="15" y="12"/>
                    </a:lnTo>
                    <a:lnTo>
                      <a:pt x="16" y="13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9" y="19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7" y="22"/>
                    </a:lnTo>
                    <a:lnTo>
                      <a:pt x="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1" name="Freeform 562">
                <a:extLst>
                  <a:ext uri="{FF2B5EF4-FFF2-40B4-BE49-F238E27FC236}">
                    <a16:creationId xmlns:a16="http://schemas.microsoft.com/office/drawing/2014/main" id="{AE097890-8BB7-4544-8767-FE465928B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61"/>
                <a:ext cx="1" cy="1"/>
              </a:xfrm>
              <a:custGeom>
                <a:avLst/>
                <a:gdLst>
                  <a:gd name="T0" fmla="*/ 14 w 16"/>
                  <a:gd name="T1" fmla="*/ 14 h 14"/>
                  <a:gd name="T2" fmla="*/ 12 w 16"/>
                  <a:gd name="T3" fmla="*/ 14 h 14"/>
                  <a:gd name="T4" fmla="*/ 9 w 16"/>
                  <a:gd name="T5" fmla="*/ 14 h 14"/>
                  <a:gd name="T6" fmla="*/ 8 w 16"/>
                  <a:gd name="T7" fmla="*/ 12 h 14"/>
                  <a:gd name="T8" fmla="*/ 8 w 16"/>
                  <a:gd name="T9" fmla="*/ 11 h 14"/>
                  <a:gd name="T10" fmla="*/ 7 w 16"/>
                  <a:gd name="T11" fmla="*/ 9 h 14"/>
                  <a:gd name="T12" fmla="*/ 6 w 16"/>
                  <a:gd name="T13" fmla="*/ 8 h 14"/>
                  <a:gd name="T14" fmla="*/ 5 w 16"/>
                  <a:gd name="T15" fmla="*/ 6 h 14"/>
                  <a:gd name="T16" fmla="*/ 5 w 16"/>
                  <a:gd name="T17" fmla="*/ 5 h 14"/>
                  <a:gd name="T18" fmla="*/ 3 w 16"/>
                  <a:gd name="T19" fmla="*/ 4 h 14"/>
                  <a:gd name="T20" fmla="*/ 1 w 16"/>
                  <a:gd name="T21" fmla="*/ 4 h 14"/>
                  <a:gd name="T22" fmla="*/ 0 w 16"/>
                  <a:gd name="T23" fmla="*/ 1 h 14"/>
                  <a:gd name="T24" fmla="*/ 0 w 16"/>
                  <a:gd name="T25" fmla="*/ 0 h 14"/>
                  <a:gd name="T26" fmla="*/ 1 w 16"/>
                  <a:gd name="T27" fmla="*/ 0 h 14"/>
                  <a:gd name="T28" fmla="*/ 3 w 16"/>
                  <a:gd name="T29" fmla="*/ 1 h 14"/>
                  <a:gd name="T30" fmla="*/ 4 w 16"/>
                  <a:gd name="T31" fmla="*/ 3 h 14"/>
                  <a:gd name="T32" fmla="*/ 5 w 16"/>
                  <a:gd name="T33" fmla="*/ 5 h 14"/>
                  <a:gd name="T34" fmla="*/ 6 w 16"/>
                  <a:gd name="T35" fmla="*/ 5 h 14"/>
                  <a:gd name="T36" fmla="*/ 8 w 16"/>
                  <a:gd name="T37" fmla="*/ 5 h 14"/>
                  <a:gd name="T38" fmla="*/ 11 w 16"/>
                  <a:gd name="T39" fmla="*/ 6 h 14"/>
                  <a:gd name="T40" fmla="*/ 13 w 16"/>
                  <a:gd name="T41" fmla="*/ 6 h 14"/>
                  <a:gd name="T42" fmla="*/ 14 w 16"/>
                  <a:gd name="T43" fmla="*/ 7 h 14"/>
                  <a:gd name="T44" fmla="*/ 14 w 16"/>
                  <a:gd name="T45" fmla="*/ 9 h 14"/>
                  <a:gd name="T46" fmla="*/ 15 w 16"/>
                  <a:gd name="T47" fmla="*/ 11 h 14"/>
                  <a:gd name="T48" fmla="*/ 16 w 16"/>
                  <a:gd name="T49" fmla="*/ 12 h 14"/>
                  <a:gd name="T50" fmla="*/ 14 w 16"/>
                  <a:gd name="T51" fmla="*/ 12 h 14"/>
                  <a:gd name="T52" fmla="*/ 12 w 16"/>
                  <a:gd name="T53" fmla="*/ 11 h 14"/>
                  <a:gd name="T54" fmla="*/ 13 w 16"/>
                  <a:gd name="T55" fmla="*/ 13 h 14"/>
                  <a:gd name="T56" fmla="*/ 14 w 16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4">
                    <a:moveTo>
                      <a:pt x="14" y="14"/>
                    </a:moveTo>
                    <a:lnTo>
                      <a:pt x="12" y="14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3" y="13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2" name="Freeform 563">
                <a:extLst>
                  <a:ext uri="{FF2B5EF4-FFF2-40B4-BE49-F238E27FC236}">
                    <a16:creationId xmlns:a16="http://schemas.microsoft.com/office/drawing/2014/main" id="{7939D20D-B6E9-4410-913B-F79B38D05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74"/>
                <a:ext cx="1" cy="1"/>
              </a:xfrm>
              <a:custGeom>
                <a:avLst/>
                <a:gdLst>
                  <a:gd name="T0" fmla="*/ 18 w 18"/>
                  <a:gd name="T1" fmla="*/ 17 h 17"/>
                  <a:gd name="T2" fmla="*/ 17 w 18"/>
                  <a:gd name="T3" fmla="*/ 17 h 17"/>
                  <a:gd name="T4" fmla="*/ 15 w 18"/>
                  <a:gd name="T5" fmla="*/ 16 h 17"/>
                  <a:gd name="T6" fmla="*/ 14 w 18"/>
                  <a:gd name="T7" fmla="*/ 15 h 17"/>
                  <a:gd name="T8" fmla="*/ 13 w 18"/>
                  <a:gd name="T9" fmla="*/ 13 h 17"/>
                  <a:gd name="T10" fmla="*/ 11 w 18"/>
                  <a:gd name="T11" fmla="*/ 13 h 17"/>
                  <a:gd name="T12" fmla="*/ 10 w 18"/>
                  <a:gd name="T13" fmla="*/ 13 h 17"/>
                  <a:gd name="T14" fmla="*/ 9 w 18"/>
                  <a:gd name="T15" fmla="*/ 12 h 17"/>
                  <a:gd name="T16" fmla="*/ 8 w 18"/>
                  <a:gd name="T17" fmla="*/ 10 h 17"/>
                  <a:gd name="T18" fmla="*/ 7 w 18"/>
                  <a:gd name="T19" fmla="*/ 9 h 17"/>
                  <a:gd name="T20" fmla="*/ 5 w 18"/>
                  <a:gd name="T21" fmla="*/ 7 h 17"/>
                  <a:gd name="T22" fmla="*/ 3 w 18"/>
                  <a:gd name="T23" fmla="*/ 7 h 17"/>
                  <a:gd name="T24" fmla="*/ 2 w 18"/>
                  <a:gd name="T25" fmla="*/ 7 h 17"/>
                  <a:gd name="T26" fmla="*/ 1 w 18"/>
                  <a:gd name="T27" fmla="*/ 5 h 17"/>
                  <a:gd name="T28" fmla="*/ 0 w 18"/>
                  <a:gd name="T29" fmla="*/ 4 h 17"/>
                  <a:gd name="T30" fmla="*/ 2 w 18"/>
                  <a:gd name="T31" fmla="*/ 4 h 17"/>
                  <a:gd name="T32" fmla="*/ 4 w 18"/>
                  <a:gd name="T33" fmla="*/ 4 h 17"/>
                  <a:gd name="T34" fmla="*/ 3 w 18"/>
                  <a:gd name="T35" fmla="*/ 3 h 17"/>
                  <a:gd name="T36" fmla="*/ 2 w 18"/>
                  <a:gd name="T37" fmla="*/ 0 h 17"/>
                  <a:gd name="T38" fmla="*/ 4 w 18"/>
                  <a:gd name="T39" fmla="*/ 0 h 17"/>
                  <a:gd name="T40" fmla="*/ 5 w 18"/>
                  <a:gd name="T41" fmla="*/ 2 h 17"/>
                  <a:gd name="T42" fmla="*/ 7 w 18"/>
                  <a:gd name="T43" fmla="*/ 3 h 17"/>
                  <a:gd name="T44" fmla="*/ 8 w 18"/>
                  <a:gd name="T45" fmla="*/ 5 h 17"/>
                  <a:gd name="T46" fmla="*/ 5 w 18"/>
                  <a:gd name="T47" fmla="*/ 4 h 17"/>
                  <a:gd name="T48" fmla="*/ 4 w 18"/>
                  <a:gd name="T49" fmla="*/ 4 h 17"/>
                  <a:gd name="T50" fmla="*/ 4 w 18"/>
                  <a:gd name="T51" fmla="*/ 6 h 17"/>
                  <a:gd name="T52" fmla="*/ 5 w 18"/>
                  <a:gd name="T53" fmla="*/ 7 h 17"/>
                  <a:gd name="T54" fmla="*/ 8 w 18"/>
                  <a:gd name="T55" fmla="*/ 7 h 17"/>
                  <a:gd name="T56" fmla="*/ 10 w 18"/>
                  <a:gd name="T57" fmla="*/ 8 h 17"/>
                  <a:gd name="T58" fmla="*/ 11 w 18"/>
                  <a:gd name="T59" fmla="*/ 9 h 17"/>
                  <a:gd name="T60" fmla="*/ 11 w 18"/>
                  <a:gd name="T61" fmla="*/ 10 h 17"/>
                  <a:gd name="T62" fmla="*/ 13 w 18"/>
                  <a:gd name="T63" fmla="*/ 11 h 17"/>
                  <a:gd name="T64" fmla="*/ 15 w 18"/>
                  <a:gd name="T65" fmla="*/ 11 h 17"/>
                  <a:gd name="T66" fmla="*/ 16 w 18"/>
                  <a:gd name="T67" fmla="*/ 12 h 17"/>
                  <a:gd name="T68" fmla="*/ 17 w 18"/>
                  <a:gd name="T69" fmla="*/ 14 h 17"/>
                  <a:gd name="T70" fmla="*/ 18 w 18"/>
                  <a:gd name="T7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lnTo>
                      <a:pt x="17" y="17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4"/>
                    </a:lnTo>
                    <a:lnTo>
                      <a:pt x="1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3" name="Freeform 564">
                <a:extLst>
                  <a:ext uri="{FF2B5EF4-FFF2-40B4-BE49-F238E27FC236}">
                    <a16:creationId xmlns:a16="http://schemas.microsoft.com/office/drawing/2014/main" id="{08DA7137-4E1D-49DD-BC26-C21389B0E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69"/>
                <a:ext cx="1" cy="1"/>
              </a:xfrm>
              <a:custGeom>
                <a:avLst/>
                <a:gdLst>
                  <a:gd name="T0" fmla="*/ 8 w 19"/>
                  <a:gd name="T1" fmla="*/ 11 h 12"/>
                  <a:gd name="T2" fmla="*/ 8 w 19"/>
                  <a:gd name="T3" fmla="*/ 9 h 12"/>
                  <a:gd name="T4" fmla="*/ 7 w 19"/>
                  <a:gd name="T5" fmla="*/ 8 h 12"/>
                  <a:gd name="T6" fmla="*/ 5 w 19"/>
                  <a:gd name="T7" fmla="*/ 7 h 12"/>
                  <a:gd name="T8" fmla="*/ 3 w 19"/>
                  <a:gd name="T9" fmla="*/ 7 h 12"/>
                  <a:gd name="T10" fmla="*/ 2 w 19"/>
                  <a:gd name="T11" fmla="*/ 6 h 12"/>
                  <a:gd name="T12" fmla="*/ 2 w 19"/>
                  <a:gd name="T13" fmla="*/ 4 h 12"/>
                  <a:gd name="T14" fmla="*/ 1 w 19"/>
                  <a:gd name="T15" fmla="*/ 3 h 12"/>
                  <a:gd name="T16" fmla="*/ 0 w 19"/>
                  <a:gd name="T17" fmla="*/ 0 h 12"/>
                  <a:gd name="T18" fmla="*/ 2 w 19"/>
                  <a:gd name="T19" fmla="*/ 0 h 12"/>
                  <a:gd name="T20" fmla="*/ 4 w 19"/>
                  <a:gd name="T21" fmla="*/ 2 h 12"/>
                  <a:gd name="T22" fmla="*/ 5 w 19"/>
                  <a:gd name="T23" fmla="*/ 3 h 12"/>
                  <a:gd name="T24" fmla="*/ 5 w 19"/>
                  <a:gd name="T25" fmla="*/ 5 h 12"/>
                  <a:gd name="T26" fmla="*/ 6 w 19"/>
                  <a:gd name="T27" fmla="*/ 6 h 12"/>
                  <a:gd name="T28" fmla="*/ 7 w 19"/>
                  <a:gd name="T29" fmla="*/ 8 h 12"/>
                  <a:gd name="T30" fmla="*/ 9 w 19"/>
                  <a:gd name="T31" fmla="*/ 8 h 12"/>
                  <a:gd name="T32" fmla="*/ 10 w 19"/>
                  <a:gd name="T33" fmla="*/ 8 h 12"/>
                  <a:gd name="T34" fmla="*/ 13 w 19"/>
                  <a:gd name="T35" fmla="*/ 8 h 12"/>
                  <a:gd name="T36" fmla="*/ 15 w 19"/>
                  <a:gd name="T37" fmla="*/ 9 h 12"/>
                  <a:gd name="T38" fmla="*/ 14 w 19"/>
                  <a:gd name="T39" fmla="*/ 7 h 12"/>
                  <a:gd name="T40" fmla="*/ 13 w 19"/>
                  <a:gd name="T41" fmla="*/ 6 h 12"/>
                  <a:gd name="T42" fmla="*/ 15 w 19"/>
                  <a:gd name="T43" fmla="*/ 6 h 12"/>
                  <a:gd name="T44" fmla="*/ 17 w 19"/>
                  <a:gd name="T45" fmla="*/ 6 h 12"/>
                  <a:gd name="T46" fmla="*/ 18 w 19"/>
                  <a:gd name="T47" fmla="*/ 8 h 12"/>
                  <a:gd name="T48" fmla="*/ 19 w 19"/>
                  <a:gd name="T49" fmla="*/ 9 h 12"/>
                  <a:gd name="T50" fmla="*/ 17 w 19"/>
                  <a:gd name="T51" fmla="*/ 9 h 12"/>
                  <a:gd name="T52" fmla="*/ 15 w 19"/>
                  <a:gd name="T53" fmla="*/ 9 h 12"/>
                  <a:gd name="T54" fmla="*/ 16 w 19"/>
                  <a:gd name="T55" fmla="*/ 10 h 12"/>
                  <a:gd name="T56" fmla="*/ 17 w 19"/>
                  <a:gd name="T57" fmla="*/ 12 h 12"/>
                  <a:gd name="T58" fmla="*/ 15 w 19"/>
                  <a:gd name="T59" fmla="*/ 11 h 12"/>
                  <a:gd name="T60" fmla="*/ 13 w 19"/>
                  <a:gd name="T61" fmla="*/ 11 h 12"/>
                  <a:gd name="T62" fmla="*/ 8 w 19"/>
                  <a:gd name="T6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2">
                    <a:moveTo>
                      <a:pt x="8" y="11"/>
                    </a:moveTo>
                    <a:lnTo>
                      <a:pt x="8" y="9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2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4" name="Freeform 565">
                <a:extLst>
                  <a:ext uri="{FF2B5EF4-FFF2-40B4-BE49-F238E27FC236}">
                    <a16:creationId xmlns:a16="http://schemas.microsoft.com/office/drawing/2014/main" id="{6DD03A05-C2EE-4440-AB5E-F2272B9C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69"/>
                <a:ext cx="1" cy="0"/>
              </a:xfrm>
              <a:custGeom>
                <a:avLst/>
                <a:gdLst>
                  <a:gd name="T0" fmla="*/ 3 w 10"/>
                  <a:gd name="T1" fmla="*/ 3 h 6"/>
                  <a:gd name="T2" fmla="*/ 4 w 10"/>
                  <a:gd name="T3" fmla="*/ 5 h 6"/>
                  <a:gd name="T4" fmla="*/ 5 w 10"/>
                  <a:gd name="T5" fmla="*/ 6 h 6"/>
                  <a:gd name="T6" fmla="*/ 3 w 10"/>
                  <a:gd name="T7" fmla="*/ 6 h 6"/>
                  <a:gd name="T8" fmla="*/ 1 w 10"/>
                  <a:gd name="T9" fmla="*/ 6 h 6"/>
                  <a:gd name="T10" fmla="*/ 0 w 10"/>
                  <a:gd name="T11" fmla="*/ 4 h 6"/>
                  <a:gd name="T12" fmla="*/ 0 w 10"/>
                  <a:gd name="T13" fmla="*/ 3 h 6"/>
                  <a:gd name="T14" fmla="*/ 1 w 10"/>
                  <a:gd name="T15" fmla="*/ 3 h 6"/>
                  <a:gd name="T16" fmla="*/ 3 w 10"/>
                  <a:gd name="T17" fmla="*/ 3 h 6"/>
                  <a:gd name="T18" fmla="*/ 2 w 10"/>
                  <a:gd name="T19" fmla="*/ 2 h 6"/>
                  <a:gd name="T20" fmla="*/ 2 w 10"/>
                  <a:gd name="T21" fmla="*/ 0 h 6"/>
                  <a:gd name="T22" fmla="*/ 3 w 10"/>
                  <a:gd name="T23" fmla="*/ 0 h 6"/>
                  <a:gd name="T24" fmla="*/ 5 w 10"/>
                  <a:gd name="T25" fmla="*/ 1 h 6"/>
                  <a:gd name="T26" fmla="*/ 7 w 10"/>
                  <a:gd name="T27" fmla="*/ 1 h 6"/>
                  <a:gd name="T28" fmla="*/ 9 w 10"/>
                  <a:gd name="T29" fmla="*/ 1 h 6"/>
                  <a:gd name="T30" fmla="*/ 10 w 10"/>
                  <a:gd name="T31" fmla="*/ 2 h 6"/>
                  <a:gd name="T32" fmla="*/ 10 w 10"/>
                  <a:gd name="T33" fmla="*/ 4 h 6"/>
                  <a:gd name="T34" fmla="*/ 9 w 10"/>
                  <a:gd name="T35" fmla="*/ 4 h 6"/>
                  <a:gd name="T36" fmla="*/ 7 w 10"/>
                  <a:gd name="T37" fmla="*/ 4 h 6"/>
                  <a:gd name="T38" fmla="*/ 5 w 10"/>
                  <a:gd name="T39" fmla="*/ 3 h 6"/>
                  <a:gd name="T40" fmla="*/ 3 w 10"/>
                  <a:gd name="T4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6">
                    <a:moveTo>
                      <a:pt x="3" y="3"/>
                    </a:moveTo>
                    <a:lnTo>
                      <a:pt x="4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5" name="Freeform 566">
                <a:extLst>
                  <a:ext uri="{FF2B5EF4-FFF2-40B4-BE49-F238E27FC236}">
                    <a16:creationId xmlns:a16="http://schemas.microsoft.com/office/drawing/2014/main" id="{BD0ED7AE-3565-4EC4-A1A5-92DC3161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65"/>
                <a:ext cx="0" cy="1"/>
              </a:xfrm>
              <a:custGeom>
                <a:avLst/>
                <a:gdLst>
                  <a:gd name="T0" fmla="*/ 5 w 13"/>
                  <a:gd name="T1" fmla="*/ 4 h 11"/>
                  <a:gd name="T2" fmla="*/ 7 w 13"/>
                  <a:gd name="T3" fmla="*/ 4 h 11"/>
                  <a:gd name="T4" fmla="*/ 9 w 13"/>
                  <a:gd name="T5" fmla="*/ 4 h 11"/>
                  <a:gd name="T6" fmla="*/ 8 w 13"/>
                  <a:gd name="T7" fmla="*/ 3 h 11"/>
                  <a:gd name="T8" fmla="*/ 7 w 13"/>
                  <a:gd name="T9" fmla="*/ 1 h 11"/>
                  <a:gd name="T10" fmla="*/ 9 w 13"/>
                  <a:gd name="T11" fmla="*/ 1 h 11"/>
                  <a:gd name="T12" fmla="*/ 12 w 13"/>
                  <a:gd name="T13" fmla="*/ 2 h 11"/>
                  <a:gd name="T14" fmla="*/ 12 w 13"/>
                  <a:gd name="T15" fmla="*/ 3 h 11"/>
                  <a:gd name="T16" fmla="*/ 13 w 13"/>
                  <a:gd name="T17" fmla="*/ 5 h 11"/>
                  <a:gd name="T18" fmla="*/ 10 w 13"/>
                  <a:gd name="T19" fmla="*/ 4 h 11"/>
                  <a:gd name="T20" fmla="*/ 9 w 13"/>
                  <a:gd name="T21" fmla="*/ 4 h 11"/>
                  <a:gd name="T22" fmla="*/ 9 w 13"/>
                  <a:gd name="T23" fmla="*/ 6 h 11"/>
                  <a:gd name="T24" fmla="*/ 10 w 13"/>
                  <a:gd name="T25" fmla="*/ 7 h 11"/>
                  <a:gd name="T26" fmla="*/ 13 w 13"/>
                  <a:gd name="T27" fmla="*/ 11 h 11"/>
                  <a:gd name="T28" fmla="*/ 10 w 13"/>
                  <a:gd name="T29" fmla="*/ 11 h 11"/>
                  <a:gd name="T30" fmla="*/ 8 w 13"/>
                  <a:gd name="T31" fmla="*/ 11 h 11"/>
                  <a:gd name="T32" fmla="*/ 7 w 13"/>
                  <a:gd name="T33" fmla="*/ 8 h 11"/>
                  <a:gd name="T34" fmla="*/ 7 w 13"/>
                  <a:gd name="T35" fmla="*/ 7 h 11"/>
                  <a:gd name="T36" fmla="*/ 6 w 13"/>
                  <a:gd name="T37" fmla="*/ 5 h 11"/>
                  <a:gd name="T38" fmla="*/ 5 w 13"/>
                  <a:gd name="T39" fmla="*/ 4 h 11"/>
                  <a:gd name="T40" fmla="*/ 3 w 13"/>
                  <a:gd name="T41" fmla="*/ 3 h 11"/>
                  <a:gd name="T42" fmla="*/ 2 w 13"/>
                  <a:gd name="T43" fmla="*/ 3 h 11"/>
                  <a:gd name="T44" fmla="*/ 1 w 13"/>
                  <a:gd name="T45" fmla="*/ 1 h 11"/>
                  <a:gd name="T46" fmla="*/ 0 w 13"/>
                  <a:gd name="T47" fmla="*/ 0 h 11"/>
                  <a:gd name="T48" fmla="*/ 2 w 13"/>
                  <a:gd name="T49" fmla="*/ 0 h 11"/>
                  <a:gd name="T50" fmla="*/ 4 w 13"/>
                  <a:gd name="T51" fmla="*/ 1 h 11"/>
                  <a:gd name="T52" fmla="*/ 4 w 13"/>
                  <a:gd name="T53" fmla="*/ 2 h 11"/>
                  <a:gd name="T54" fmla="*/ 5 w 13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1">
                    <a:moveTo>
                      <a:pt x="5" y="4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6" name="Freeform 567">
                <a:extLst>
                  <a:ext uri="{FF2B5EF4-FFF2-40B4-BE49-F238E27FC236}">
                    <a16:creationId xmlns:a16="http://schemas.microsoft.com/office/drawing/2014/main" id="{DEF5F173-4969-42E1-8E6A-8131D716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62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1 h 11"/>
                  <a:gd name="T6" fmla="*/ 12 w 17"/>
                  <a:gd name="T7" fmla="*/ 9 h 11"/>
                  <a:gd name="T8" fmla="*/ 12 w 17"/>
                  <a:gd name="T9" fmla="*/ 7 h 11"/>
                  <a:gd name="T10" fmla="*/ 10 w 17"/>
                  <a:gd name="T11" fmla="*/ 7 h 11"/>
                  <a:gd name="T12" fmla="*/ 7 w 17"/>
                  <a:gd name="T13" fmla="*/ 7 h 11"/>
                  <a:gd name="T14" fmla="*/ 6 w 17"/>
                  <a:gd name="T15" fmla="*/ 5 h 11"/>
                  <a:gd name="T16" fmla="*/ 6 w 17"/>
                  <a:gd name="T17" fmla="*/ 4 h 11"/>
                  <a:gd name="T18" fmla="*/ 4 w 17"/>
                  <a:gd name="T19" fmla="*/ 4 h 11"/>
                  <a:gd name="T20" fmla="*/ 2 w 17"/>
                  <a:gd name="T21" fmla="*/ 3 h 11"/>
                  <a:gd name="T22" fmla="*/ 1 w 17"/>
                  <a:gd name="T23" fmla="*/ 2 h 11"/>
                  <a:gd name="T24" fmla="*/ 0 w 17"/>
                  <a:gd name="T25" fmla="*/ 0 h 11"/>
                  <a:gd name="T26" fmla="*/ 2 w 17"/>
                  <a:gd name="T27" fmla="*/ 1 h 11"/>
                  <a:gd name="T28" fmla="*/ 4 w 17"/>
                  <a:gd name="T29" fmla="*/ 1 h 11"/>
                  <a:gd name="T30" fmla="*/ 5 w 17"/>
                  <a:gd name="T31" fmla="*/ 2 h 11"/>
                  <a:gd name="T32" fmla="*/ 6 w 17"/>
                  <a:gd name="T33" fmla="*/ 4 h 11"/>
                  <a:gd name="T34" fmla="*/ 7 w 17"/>
                  <a:gd name="T35" fmla="*/ 4 h 11"/>
                  <a:gd name="T36" fmla="*/ 10 w 17"/>
                  <a:gd name="T37" fmla="*/ 4 h 11"/>
                  <a:gd name="T38" fmla="*/ 11 w 17"/>
                  <a:gd name="T39" fmla="*/ 6 h 11"/>
                  <a:gd name="T40" fmla="*/ 12 w 17"/>
                  <a:gd name="T41" fmla="*/ 7 h 11"/>
                  <a:gd name="T42" fmla="*/ 13 w 17"/>
                  <a:gd name="T43" fmla="*/ 8 h 11"/>
                  <a:gd name="T44" fmla="*/ 15 w 17"/>
                  <a:gd name="T45" fmla="*/ 8 h 11"/>
                  <a:gd name="T46" fmla="*/ 16 w 17"/>
                  <a:gd name="T47" fmla="*/ 10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6" y="10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7" name="Freeform 568">
                <a:extLst>
                  <a:ext uri="{FF2B5EF4-FFF2-40B4-BE49-F238E27FC236}">
                    <a16:creationId xmlns:a16="http://schemas.microsoft.com/office/drawing/2014/main" id="{D01E6CF3-F799-4DE6-AEC1-B748231C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61"/>
                <a:ext cx="1" cy="0"/>
              </a:xfrm>
              <a:custGeom>
                <a:avLst/>
                <a:gdLst>
                  <a:gd name="T0" fmla="*/ 11 w 13"/>
                  <a:gd name="T1" fmla="*/ 8 h 11"/>
                  <a:gd name="T2" fmla="*/ 12 w 13"/>
                  <a:gd name="T3" fmla="*/ 10 h 11"/>
                  <a:gd name="T4" fmla="*/ 13 w 13"/>
                  <a:gd name="T5" fmla="*/ 11 h 11"/>
                  <a:gd name="T6" fmla="*/ 11 w 13"/>
                  <a:gd name="T7" fmla="*/ 11 h 11"/>
                  <a:gd name="T8" fmla="*/ 9 w 13"/>
                  <a:gd name="T9" fmla="*/ 11 h 11"/>
                  <a:gd name="T10" fmla="*/ 9 w 13"/>
                  <a:gd name="T11" fmla="*/ 9 h 11"/>
                  <a:gd name="T12" fmla="*/ 8 w 13"/>
                  <a:gd name="T13" fmla="*/ 7 h 11"/>
                  <a:gd name="T14" fmla="*/ 6 w 13"/>
                  <a:gd name="T15" fmla="*/ 7 h 11"/>
                  <a:gd name="T16" fmla="*/ 4 w 13"/>
                  <a:gd name="T17" fmla="*/ 7 h 11"/>
                  <a:gd name="T18" fmla="*/ 5 w 13"/>
                  <a:gd name="T19" fmla="*/ 7 h 11"/>
                  <a:gd name="T20" fmla="*/ 5 w 13"/>
                  <a:gd name="T21" fmla="*/ 8 h 11"/>
                  <a:gd name="T22" fmla="*/ 6 w 13"/>
                  <a:gd name="T23" fmla="*/ 9 h 11"/>
                  <a:gd name="T24" fmla="*/ 6 w 13"/>
                  <a:gd name="T25" fmla="*/ 10 h 11"/>
                  <a:gd name="T26" fmla="*/ 4 w 13"/>
                  <a:gd name="T27" fmla="*/ 10 h 11"/>
                  <a:gd name="T28" fmla="*/ 1 w 13"/>
                  <a:gd name="T29" fmla="*/ 9 h 11"/>
                  <a:gd name="T30" fmla="*/ 0 w 13"/>
                  <a:gd name="T31" fmla="*/ 8 h 11"/>
                  <a:gd name="T32" fmla="*/ 0 w 13"/>
                  <a:gd name="T33" fmla="*/ 6 h 11"/>
                  <a:gd name="T34" fmla="*/ 2 w 13"/>
                  <a:gd name="T35" fmla="*/ 7 h 11"/>
                  <a:gd name="T36" fmla="*/ 4 w 13"/>
                  <a:gd name="T37" fmla="*/ 7 h 11"/>
                  <a:gd name="T38" fmla="*/ 4 w 13"/>
                  <a:gd name="T39" fmla="*/ 5 h 11"/>
                  <a:gd name="T40" fmla="*/ 2 w 13"/>
                  <a:gd name="T41" fmla="*/ 4 h 11"/>
                  <a:gd name="T42" fmla="*/ 1 w 13"/>
                  <a:gd name="T43" fmla="*/ 1 h 11"/>
                  <a:gd name="T44" fmla="*/ 0 w 13"/>
                  <a:gd name="T45" fmla="*/ 0 h 11"/>
                  <a:gd name="T46" fmla="*/ 2 w 13"/>
                  <a:gd name="T47" fmla="*/ 0 h 11"/>
                  <a:gd name="T48" fmla="*/ 5 w 13"/>
                  <a:gd name="T49" fmla="*/ 0 h 11"/>
                  <a:gd name="T50" fmla="*/ 6 w 13"/>
                  <a:gd name="T51" fmla="*/ 2 h 11"/>
                  <a:gd name="T52" fmla="*/ 6 w 13"/>
                  <a:gd name="T53" fmla="*/ 4 h 11"/>
                  <a:gd name="T54" fmla="*/ 7 w 13"/>
                  <a:gd name="T55" fmla="*/ 6 h 11"/>
                  <a:gd name="T56" fmla="*/ 8 w 13"/>
                  <a:gd name="T57" fmla="*/ 7 h 11"/>
                  <a:gd name="T58" fmla="*/ 10 w 13"/>
                  <a:gd name="T59" fmla="*/ 8 h 11"/>
                  <a:gd name="T60" fmla="*/ 11 w 13"/>
                  <a:gd name="T6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1">
                    <a:moveTo>
                      <a:pt x="11" y="8"/>
                    </a:moveTo>
                    <a:lnTo>
                      <a:pt x="12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8" name="Freeform 569">
                <a:extLst>
                  <a:ext uri="{FF2B5EF4-FFF2-40B4-BE49-F238E27FC236}">
                    <a16:creationId xmlns:a16="http://schemas.microsoft.com/office/drawing/2014/main" id="{9D8A62C8-BAFA-4BD1-9761-389162C2E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" y="2859"/>
                <a:ext cx="1" cy="1"/>
              </a:xfrm>
              <a:custGeom>
                <a:avLst/>
                <a:gdLst>
                  <a:gd name="T0" fmla="*/ 10 w 17"/>
                  <a:gd name="T1" fmla="*/ 19 h 25"/>
                  <a:gd name="T2" fmla="*/ 10 w 17"/>
                  <a:gd name="T3" fmla="*/ 16 h 25"/>
                  <a:gd name="T4" fmla="*/ 9 w 17"/>
                  <a:gd name="T5" fmla="*/ 15 h 25"/>
                  <a:gd name="T6" fmla="*/ 7 w 17"/>
                  <a:gd name="T7" fmla="*/ 14 h 25"/>
                  <a:gd name="T8" fmla="*/ 5 w 17"/>
                  <a:gd name="T9" fmla="*/ 14 h 25"/>
                  <a:gd name="T10" fmla="*/ 3 w 17"/>
                  <a:gd name="T11" fmla="*/ 14 h 25"/>
                  <a:gd name="T12" fmla="*/ 1 w 17"/>
                  <a:gd name="T13" fmla="*/ 14 h 25"/>
                  <a:gd name="T14" fmla="*/ 0 w 17"/>
                  <a:gd name="T15" fmla="*/ 12 h 25"/>
                  <a:gd name="T16" fmla="*/ 0 w 17"/>
                  <a:gd name="T17" fmla="*/ 11 h 25"/>
                  <a:gd name="T18" fmla="*/ 1 w 17"/>
                  <a:gd name="T19" fmla="*/ 11 h 25"/>
                  <a:gd name="T20" fmla="*/ 3 w 17"/>
                  <a:gd name="T21" fmla="*/ 11 h 25"/>
                  <a:gd name="T22" fmla="*/ 2 w 17"/>
                  <a:gd name="T23" fmla="*/ 10 h 25"/>
                  <a:gd name="T24" fmla="*/ 2 w 17"/>
                  <a:gd name="T25" fmla="*/ 8 h 25"/>
                  <a:gd name="T26" fmla="*/ 3 w 17"/>
                  <a:gd name="T27" fmla="*/ 8 h 25"/>
                  <a:gd name="T28" fmla="*/ 6 w 17"/>
                  <a:gd name="T29" fmla="*/ 9 h 25"/>
                  <a:gd name="T30" fmla="*/ 5 w 17"/>
                  <a:gd name="T31" fmla="*/ 7 h 25"/>
                  <a:gd name="T32" fmla="*/ 5 w 17"/>
                  <a:gd name="T33" fmla="*/ 6 h 25"/>
                  <a:gd name="T34" fmla="*/ 6 w 17"/>
                  <a:gd name="T35" fmla="*/ 6 h 25"/>
                  <a:gd name="T36" fmla="*/ 8 w 17"/>
                  <a:gd name="T37" fmla="*/ 6 h 25"/>
                  <a:gd name="T38" fmla="*/ 8 w 17"/>
                  <a:gd name="T39" fmla="*/ 5 h 25"/>
                  <a:gd name="T40" fmla="*/ 7 w 17"/>
                  <a:gd name="T41" fmla="*/ 3 h 25"/>
                  <a:gd name="T42" fmla="*/ 9 w 17"/>
                  <a:gd name="T43" fmla="*/ 4 h 25"/>
                  <a:gd name="T44" fmla="*/ 10 w 17"/>
                  <a:gd name="T45" fmla="*/ 4 h 25"/>
                  <a:gd name="T46" fmla="*/ 10 w 17"/>
                  <a:gd name="T47" fmla="*/ 1 h 25"/>
                  <a:gd name="T48" fmla="*/ 9 w 17"/>
                  <a:gd name="T49" fmla="*/ 0 h 25"/>
                  <a:gd name="T50" fmla="*/ 11 w 17"/>
                  <a:gd name="T51" fmla="*/ 0 h 25"/>
                  <a:gd name="T52" fmla="*/ 12 w 17"/>
                  <a:gd name="T53" fmla="*/ 1 h 25"/>
                  <a:gd name="T54" fmla="*/ 13 w 17"/>
                  <a:gd name="T55" fmla="*/ 3 h 25"/>
                  <a:gd name="T56" fmla="*/ 14 w 17"/>
                  <a:gd name="T57" fmla="*/ 5 h 25"/>
                  <a:gd name="T58" fmla="*/ 17 w 17"/>
                  <a:gd name="T59" fmla="*/ 11 h 25"/>
                  <a:gd name="T60" fmla="*/ 15 w 17"/>
                  <a:gd name="T61" fmla="*/ 10 h 25"/>
                  <a:gd name="T62" fmla="*/ 13 w 17"/>
                  <a:gd name="T63" fmla="*/ 10 h 25"/>
                  <a:gd name="T64" fmla="*/ 12 w 17"/>
                  <a:gd name="T65" fmla="*/ 8 h 25"/>
                  <a:gd name="T66" fmla="*/ 12 w 17"/>
                  <a:gd name="T67" fmla="*/ 7 h 25"/>
                  <a:gd name="T68" fmla="*/ 10 w 17"/>
                  <a:gd name="T69" fmla="*/ 7 h 25"/>
                  <a:gd name="T70" fmla="*/ 8 w 17"/>
                  <a:gd name="T71" fmla="*/ 6 h 25"/>
                  <a:gd name="T72" fmla="*/ 9 w 17"/>
                  <a:gd name="T73" fmla="*/ 8 h 25"/>
                  <a:gd name="T74" fmla="*/ 10 w 17"/>
                  <a:gd name="T75" fmla="*/ 9 h 25"/>
                  <a:gd name="T76" fmla="*/ 8 w 17"/>
                  <a:gd name="T77" fmla="*/ 9 h 25"/>
                  <a:gd name="T78" fmla="*/ 6 w 17"/>
                  <a:gd name="T79" fmla="*/ 9 h 25"/>
                  <a:gd name="T80" fmla="*/ 7 w 17"/>
                  <a:gd name="T81" fmla="*/ 10 h 25"/>
                  <a:gd name="T82" fmla="*/ 8 w 17"/>
                  <a:gd name="T83" fmla="*/ 12 h 25"/>
                  <a:gd name="T84" fmla="*/ 8 w 17"/>
                  <a:gd name="T85" fmla="*/ 13 h 25"/>
                  <a:gd name="T86" fmla="*/ 9 w 17"/>
                  <a:gd name="T87" fmla="*/ 15 h 25"/>
                  <a:gd name="T88" fmla="*/ 11 w 17"/>
                  <a:gd name="T89" fmla="*/ 15 h 25"/>
                  <a:gd name="T90" fmla="*/ 13 w 17"/>
                  <a:gd name="T91" fmla="*/ 16 h 25"/>
                  <a:gd name="T92" fmla="*/ 13 w 17"/>
                  <a:gd name="T93" fmla="*/ 17 h 25"/>
                  <a:gd name="T94" fmla="*/ 14 w 17"/>
                  <a:gd name="T95" fmla="*/ 20 h 25"/>
                  <a:gd name="T96" fmla="*/ 10 w 17"/>
                  <a:gd name="T97" fmla="*/ 19 h 25"/>
                  <a:gd name="T98" fmla="*/ 11 w 17"/>
                  <a:gd name="T99" fmla="*/ 21 h 25"/>
                  <a:gd name="T100" fmla="*/ 12 w 17"/>
                  <a:gd name="T101" fmla="*/ 22 h 25"/>
                  <a:gd name="T102" fmla="*/ 13 w 17"/>
                  <a:gd name="T103" fmla="*/ 24 h 25"/>
                  <a:gd name="T104" fmla="*/ 13 w 17"/>
                  <a:gd name="T105" fmla="*/ 25 h 25"/>
                  <a:gd name="T106" fmla="*/ 12 w 17"/>
                  <a:gd name="T107" fmla="*/ 25 h 25"/>
                  <a:gd name="T108" fmla="*/ 10 w 17"/>
                  <a:gd name="T109" fmla="*/ 24 h 25"/>
                  <a:gd name="T110" fmla="*/ 9 w 17"/>
                  <a:gd name="T111" fmla="*/ 23 h 25"/>
                  <a:gd name="T112" fmla="*/ 8 w 17"/>
                  <a:gd name="T113" fmla="*/ 21 h 25"/>
                  <a:gd name="T114" fmla="*/ 8 w 17"/>
                  <a:gd name="T115" fmla="*/ 20 h 25"/>
                  <a:gd name="T116" fmla="*/ 7 w 17"/>
                  <a:gd name="T117" fmla="*/ 17 h 25"/>
                  <a:gd name="T118" fmla="*/ 9 w 17"/>
                  <a:gd name="T119" fmla="*/ 19 h 25"/>
                  <a:gd name="T120" fmla="*/ 10 w 17"/>
                  <a:gd name="T12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25">
                    <a:moveTo>
                      <a:pt x="10" y="19"/>
                    </a:moveTo>
                    <a:lnTo>
                      <a:pt x="10" y="16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11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4" y="20"/>
                    </a:lnTo>
                    <a:lnTo>
                      <a:pt x="10" y="19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4"/>
                    </a:lnTo>
                    <a:lnTo>
                      <a:pt x="9" y="23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9" name="Freeform 570">
                <a:extLst>
                  <a:ext uri="{FF2B5EF4-FFF2-40B4-BE49-F238E27FC236}">
                    <a16:creationId xmlns:a16="http://schemas.microsoft.com/office/drawing/2014/main" id="{379D0BC4-D446-4113-80B5-3F76955CA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53"/>
                <a:ext cx="1" cy="1"/>
              </a:xfrm>
              <a:custGeom>
                <a:avLst/>
                <a:gdLst>
                  <a:gd name="T0" fmla="*/ 15 w 15"/>
                  <a:gd name="T1" fmla="*/ 12 h 12"/>
                  <a:gd name="T2" fmla="*/ 12 w 15"/>
                  <a:gd name="T3" fmla="*/ 11 h 12"/>
                  <a:gd name="T4" fmla="*/ 10 w 15"/>
                  <a:gd name="T5" fmla="*/ 11 h 12"/>
                  <a:gd name="T6" fmla="*/ 8 w 15"/>
                  <a:gd name="T7" fmla="*/ 11 h 12"/>
                  <a:gd name="T8" fmla="*/ 8 w 15"/>
                  <a:gd name="T9" fmla="*/ 9 h 12"/>
                  <a:gd name="T10" fmla="*/ 6 w 15"/>
                  <a:gd name="T11" fmla="*/ 6 h 12"/>
                  <a:gd name="T12" fmla="*/ 5 w 15"/>
                  <a:gd name="T13" fmla="*/ 5 h 12"/>
                  <a:gd name="T14" fmla="*/ 5 w 15"/>
                  <a:gd name="T15" fmla="*/ 3 h 12"/>
                  <a:gd name="T16" fmla="*/ 3 w 15"/>
                  <a:gd name="T17" fmla="*/ 3 h 12"/>
                  <a:gd name="T18" fmla="*/ 1 w 15"/>
                  <a:gd name="T19" fmla="*/ 3 h 12"/>
                  <a:gd name="T20" fmla="*/ 1 w 15"/>
                  <a:gd name="T21" fmla="*/ 1 h 12"/>
                  <a:gd name="T22" fmla="*/ 0 w 15"/>
                  <a:gd name="T23" fmla="*/ 0 h 12"/>
                  <a:gd name="T24" fmla="*/ 2 w 15"/>
                  <a:gd name="T25" fmla="*/ 0 h 12"/>
                  <a:gd name="T26" fmla="*/ 3 w 15"/>
                  <a:gd name="T27" fmla="*/ 0 h 12"/>
                  <a:gd name="T28" fmla="*/ 4 w 15"/>
                  <a:gd name="T29" fmla="*/ 2 h 12"/>
                  <a:gd name="T30" fmla="*/ 5 w 15"/>
                  <a:gd name="T31" fmla="*/ 3 h 12"/>
                  <a:gd name="T32" fmla="*/ 8 w 15"/>
                  <a:gd name="T33" fmla="*/ 4 h 12"/>
                  <a:gd name="T34" fmla="*/ 9 w 15"/>
                  <a:gd name="T35" fmla="*/ 4 h 12"/>
                  <a:gd name="T36" fmla="*/ 11 w 15"/>
                  <a:gd name="T37" fmla="*/ 4 h 12"/>
                  <a:gd name="T38" fmla="*/ 13 w 15"/>
                  <a:gd name="T39" fmla="*/ 5 h 12"/>
                  <a:gd name="T40" fmla="*/ 14 w 15"/>
                  <a:gd name="T41" fmla="*/ 6 h 12"/>
                  <a:gd name="T42" fmla="*/ 14 w 15"/>
                  <a:gd name="T43" fmla="*/ 9 h 12"/>
                  <a:gd name="T44" fmla="*/ 15 w 15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0" name="Freeform 571">
                <a:extLst>
                  <a:ext uri="{FF2B5EF4-FFF2-40B4-BE49-F238E27FC236}">
                    <a16:creationId xmlns:a16="http://schemas.microsoft.com/office/drawing/2014/main" id="{82CB63DC-269C-4ABC-847E-804BAD2D3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851"/>
                <a:ext cx="1" cy="1"/>
              </a:xfrm>
              <a:custGeom>
                <a:avLst/>
                <a:gdLst>
                  <a:gd name="T0" fmla="*/ 2 w 14"/>
                  <a:gd name="T1" fmla="*/ 8 h 12"/>
                  <a:gd name="T2" fmla="*/ 1 w 14"/>
                  <a:gd name="T3" fmla="*/ 6 h 12"/>
                  <a:gd name="T4" fmla="*/ 0 w 14"/>
                  <a:gd name="T5" fmla="*/ 5 h 12"/>
                  <a:gd name="T6" fmla="*/ 2 w 14"/>
                  <a:gd name="T7" fmla="*/ 5 h 12"/>
                  <a:gd name="T8" fmla="*/ 4 w 14"/>
                  <a:gd name="T9" fmla="*/ 6 h 12"/>
                  <a:gd name="T10" fmla="*/ 6 w 14"/>
                  <a:gd name="T11" fmla="*/ 6 h 12"/>
                  <a:gd name="T12" fmla="*/ 7 w 14"/>
                  <a:gd name="T13" fmla="*/ 6 h 12"/>
                  <a:gd name="T14" fmla="*/ 7 w 14"/>
                  <a:gd name="T15" fmla="*/ 5 h 12"/>
                  <a:gd name="T16" fmla="*/ 6 w 14"/>
                  <a:gd name="T17" fmla="*/ 2 h 12"/>
                  <a:gd name="T18" fmla="*/ 8 w 14"/>
                  <a:gd name="T19" fmla="*/ 3 h 12"/>
                  <a:gd name="T20" fmla="*/ 10 w 14"/>
                  <a:gd name="T21" fmla="*/ 3 h 12"/>
                  <a:gd name="T22" fmla="*/ 9 w 14"/>
                  <a:gd name="T23" fmla="*/ 1 h 12"/>
                  <a:gd name="T24" fmla="*/ 8 w 14"/>
                  <a:gd name="T25" fmla="*/ 0 h 12"/>
                  <a:gd name="T26" fmla="*/ 10 w 14"/>
                  <a:gd name="T27" fmla="*/ 0 h 12"/>
                  <a:gd name="T28" fmla="*/ 13 w 14"/>
                  <a:gd name="T29" fmla="*/ 1 h 12"/>
                  <a:gd name="T30" fmla="*/ 13 w 14"/>
                  <a:gd name="T31" fmla="*/ 2 h 12"/>
                  <a:gd name="T32" fmla="*/ 14 w 14"/>
                  <a:gd name="T33" fmla="*/ 5 h 12"/>
                  <a:gd name="T34" fmla="*/ 12 w 14"/>
                  <a:gd name="T35" fmla="*/ 3 h 12"/>
                  <a:gd name="T36" fmla="*/ 10 w 14"/>
                  <a:gd name="T37" fmla="*/ 3 h 12"/>
                  <a:gd name="T38" fmla="*/ 10 w 14"/>
                  <a:gd name="T39" fmla="*/ 6 h 12"/>
                  <a:gd name="T40" fmla="*/ 12 w 14"/>
                  <a:gd name="T41" fmla="*/ 7 h 12"/>
                  <a:gd name="T42" fmla="*/ 9 w 14"/>
                  <a:gd name="T43" fmla="*/ 7 h 12"/>
                  <a:gd name="T44" fmla="*/ 7 w 14"/>
                  <a:gd name="T45" fmla="*/ 6 h 12"/>
                  <a:gd name="T46" fmla="*/ 8 w 14"/>
                  <a:gd name="T47" fmla="*/ 8 h 12"/>
                  <a:gd name="T48" fmla="*/ 9 w 14"/>
                  <a:gd name="T49" fmla="*/ 9 h 12"/>
                  <a:gd name="T50" fmla="*/ 7 w 14"/>
                  <a:gd name="T51" fmla="*/ 9 h 12"/>
                  <a:gd name="T52" fmla="*/ 5 w 14"/>
                  <a:gd name="T53" fmla="*/ 9 h 12"/>
                  <a:gd name="T54" fmla="*/ 6 w 14"/>
                  <a:gd name="T55" fmla="*/ 10 h 12"/>
                  <a:gd name="T56" fmla="*/ 7 w 14"/>
                  <a:gd name="T57" fmla="*/ 12 h 12"/>
                  <a:gd name="T58" fmla="*/ 5 w 14"/>
                  <a:gd name="T59" fmla="*/ 12 h 12"/>
                  <a:gd name="T60" fmla="*/ 3 w 14"/>
                  <a:gd name="T61" fmla="*/ 11 h 12"/>
                  <a:gd name="T62" fmla="*/ 2 w 14"/>
                  <a:gd name="T63" fmla="*/ 10 h 12"/>
                  <a:gd name="T64" fmla="*/ 2 w 14"/>
                  <a:gd name="T6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2">
                    <a:moveTo>
                      <a:pt x="2" y="8"/>
                    </a:move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1" name="Freeform 572">
                <a:extLst>
                  <a:ext uri="{FF2B5EF4-FFF2-40B4-BE49-F238E27FC236}">
                    <a16:creationId xmlns:a16="http://schemas.microsoft.com/office/drawing/2014/main" id="{2C73F056-260B-42C6-97A0-92BB47B63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51"/>
                <a:ext cx="1" cy="1"/>
              </a:xfrm>
              <a:custGeom>
                <a:avLst/>
                <a:gdLst>
                  <a:gd name="T0" fmla="*/ 5 w 13"/>
                  <a:gd name="T1" fmla="*/ 16 h 16"/>
                  <a:gd name="T2" fmla="*/ 4 w 13"/>
                  <a:gd name="T3" fmla="*/ 14 h 16"/>
                  <a:gd name="T4" fmla="*/ 4 w 13"/>
                  <a:gd name="T5" fmla="*/ 13 h 16"/>
                  <a:gd name="T6" fmla="*/ 3 w 13"/>
                  <a:gd name="T7" fmla="*/ 10 h 16"/>
                  <a:gd name="T8" fmla="*/ 2 w 13"/>
                  <a:gd name="T9" fmla="*/ 8 h 16"/>
                  <a:gd name="T10" fmla="*/ 1 w 13"/>
                  <a:gd name="T11" fmla="*/ 5 h 16"/>
                  <a:gd name="T12" fmla="*/ 0 w 13"/>
                  <a:gd name="T13" fmla="*/ 4 h 16"/>
                  <a:gd name="T14" fmla="*/ 0 w 13"/>
                  <a:gd name="T15" fmla="*/ 2 h 16"/>
                  <a:gd name="T16" fmla="*/ 1 w 13"/>
                  <a:gd name="T17" fmla="*/ 3 h 16"/>
                  <a:gd name="T18" fmla="*/ 3 w 13"/>
                  <a:gd name="T19" fmla="*/ 3 h 16"/>
                  <a:gd name="T20" fmla="*/ 2 w 13"/>
                  <a:gd name="T21" fmla="*/ 1 h 16"/>
                  <a:gd name="T22" fmla="*/ 2 w 13"/>
                  <a:gd name="T23" fmla="*/ 0 h 16"/>
                  <a:gd name="T24" fmla="*/ 3 w 13"/>
                  <a:gd name="T25" fmla="*/ 0 h 16"/>
                  <a:gd name="T26" fmla="*/ 5 w 13"/>
                  <a:gd name="T27" fmla="*/ 1 h 16"/>
                  <a:gd name="T28" fmla="*/ 6 w 13"/>
                  <a:gd name="T29" fmla="*/ 2 h 16"/>
                  <a:gd name="T30" fmla="*/ 7 w 13"/>
                  <a:gd name="T31" fmla="*/ 4 h 16"/>
                  <a:gd name="T32" fmla="*/ 8 w 13"/>
                  <a:gd name="T33" fmla="*/ 4 h 16"/>
                  <a:gd name="T34" fmla="*/ 10 w 13"/>
                  <a:gd name="T35" fmla="*/ 5 h 16"/>
                  <a:gd name="T36" fmla="*/ 11 w 13"/>
                  <a:gd name="T37" fmla="*/ 6 h 16"/>
                  <a:gd name="T38" fmla="*/ 11 w 13"/>
                  <a:gd name="T39" fmla="*/ 8 h 16"/>
                  <a:gd name="T40" fmla="*/ 13 w 13"/>
                  <a:gd name="T41" fmla="*/ 12 h 16"/>
                  <a:gd name="T42" fmla="*/ 11 w 13"/>
                  <a:gd name="T43" fmla="*/ 10 h 16"/>
                  <a:gd name="T44" fmla="*/ 9 w 13"/>
                  <a:gd name="T45" fmla="*/ 10 h 16"/>
                  <a:gd name="T46" fmla="*/ 8 w 13"/>
                  <a:gd name="T47" fmla="*/ 8 h 16"/>
                  <a:gd name="T48" fmla="*/ 8 w 13"/>
                  <a:gd name="T49" fmla="*/ 7 h 16"/>
                  <a:gd name="T50" fmla="*/ 7 w 13"/>
                  <a:gd name="T51" fmla="*/ 5 h 16"/>
                  <a:gd name="T52" fmla="*/ 7 w 13"/>
                  <a:gd name="T53" fmla="*/ 4 h 16"/>
                  <a:gd name="T54" fmla="*/ 5 w 13"/>
                  <a:gd name="T55" fmla="*/ 3 h 16"/>
                  <a:gd name="T56" fmla="*/ 3 w 13"/>
                  <a:gd name="T57" fmla="*/ 3 h 16"/>
                  <a:gd name="T58" fmla="*/ 6 w 13"/>
                  <a:gd name="T59" fmla="*/ 9 h 16"/>
                  <a:gd name="T60" fmla="*/ 7 w 13"/>
                  <a:gd name="T61" fmla="*/ 13 h 16"/>
                  <a:gd name="T62" fmla="*/ 8 w 13"/>
                  <a:gd name="T63" fmla="*/ 15 h 16"/>
                  <a:gd name="T64" fmla="*/ 8 w 13"/>
                  <a:gd name="T65" fmla="*/ 16 h 16"/>
                  <a:gd name="T66" fmla="*/ 7 w 13"/>
                  <a:gd name="T67" fmla="*/ 16 h 16"/>
                  <a:gd name="T68" fmla="*/ 5 w 13"/>
                  <a:gd name="T6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lnTo>
                      <a:pt x="4" y="14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6" y="9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2" name="Freeform 573">
                <a:extLst>
                  <a:ext uri="{FF2B5EF4-FFF2-40B4-BE49-F238E27FC236}">
                    <a16:creationId xmlns:a16="http://schemas.microsoft.com/office/drawing/2014/main" id="{300DBBDB-A3B7-4297-9BF3-0EB5174A4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50"/>
                <a:ext cx="0" cy="1"/>
              </a:xfrm>
              <a:custGeom>
                <a:avLst/>
                <a:gdLst>
                  <a:gd name="T0" fmla="*/ 7 w 11"/>
                  <a:gd name="T1" fmla="*/ 4 h 8"/>
                  <a:gd name="T2" fmla="*/ 8 w 11"/>
                  <a:gd name="T3" fmla="*/ 6 h 8"/>
                  <a:gd name="T4" fmla="*/ 9 w 11"/>
                  <a:gd name="T5" fmla="*/ 8 h 8"/>
                  <a:gd name="T6" fmla="*/ 7 w 11"/>
                  <a:gd name="T7" fmla="*/ 7 h 8"/>
                  <a:gd name="T8" fmla="*/ 5 w 11"/>
                  <a:gd name="T9" fmla="*/ 7 h 8"/>
                  <a:gd name="T10" fmla="*/ 3 w 11"/>
                  <a:gd name="T11" fmla="*/ 7 h 8"/>
                  <a:gd name="T12" fmla="*/ 1 w 11"/>
                  <a:gd name="T13" fmla="*/ 6 h 8"/>
                  <a:gd name="T14" fmla="*/ 0 w 11"/>
                  <a:gd name="T15" fmla="*/ 4 h 8"/>
                  <a:gd name="T16" fmla="*/ 0 w 11"/>
                  <a:gd name="T17" fmla="*/ 3 h 8"/>
                  <a:gd name="T18" fmla="*/ 1 w 11"/>
                  <a:gd name="T19" fmla="*/ 3 h 8"/>
                  <a:gd name="T20" fmla="*/ 3 w 11"/>
                  <a:gd name="T21" fmla="*/ 4 h 8"/>
                  <a:gd name="T22" fmla="*/ 6 w 11"/>
                  <a:gd name="T23" fmla="*/ 4 h 8"/>
                  <a:gd name="T24" fmla="*/ 7 w 11"/>
                  <a:gd name="T25" fmla="*/ 4 h 8"/>
                  <a:gd name="T26" fmla="*/ 7 w 11"/>
                  <a:gd name="T27" fmla="*/ 3 h 8"/>
                  <a:gd name="T28" fmla="*/ 6 w 11"/>
                  <a:gd name="T29" fmla="*/ 0 h 8"/>
                  <a:gd name="T30" fmla="*/ 8 w 11"/>
                  <a:gd name="T31" fmla="*/ 2 h 8"/>
                  <a:gd name="T32" fmla="*/ 10 w 11"/>
                  <a:gd name="T33" fmla="*/ 2 h 8"/>
                  <a:gd name="T34" fmla="*/ 10 w 11"/>
                  <a:gd name="T35" fmla="*/ 4 h 8"/>
                  <a:gd name="T36" fmla="*/ 11 w 11"/>
                  <a:gd name="T37" fmla="*/ 5 h 8"/>
                  <a:gd name="T38" fmla="*/ 9 w 11"/>
                  <a:gd name="T39" fmla="*/ 5 h 8"/>
                  <a:gd name="T40" fmla="*/ 7 w 1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8">
                    <a:moveTo>
                      <a:pt x="7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3" name="Freeform 574">
                <a:extLst>
                  <a:ext uri="{FF2B5EF4-FFF2-40B4-BE49-F238E27FC236}">
                    <a16:creationId xmlns:a16="http://schemas.microsoft.com/office/drawing/2014/main" id="{7ECEBB77-BB83-41DF-A4F7-B82CE31D2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49"/>
                <a:ext cx="1" cy="1"/>
              </a:xfrm>
              <a:custGeom>
                <a:avLst/>
                <a:gdLst>
                  <a:gd name="T0" fmla="*/ 4 w 17"/>
                  <a:gd name="T1" fmla="*/ 10 h 16"/>
                  <a:gd name="T2" fmla="*/ 3 w 17"/>
                  <a:gd name="T3" fmla="*/ 10 h 16"/>
                  <a:gd name="T4" fmla="*/ 1 w 17"/>
                  <a:gd name="T5" fmla="*/ 9 h 16"/>
                  <a:gd name="T6" fmla="*/ 0 w 17"/>
                  <a:gd name="T7" fmla="*/ 8 h 16"/>
                  <a:gd name="T8" fmla="*/ 0 w 17"/>
                  <a:gd name="T9" fmla="*/ 6 h 16"/>
                  <a:gd name="T10" fmla="*/ 1 w 17"/>
                  <a:gd name="T11" fmla="*/ 7 h 16"/>
                  <a:gd name="T12" fmla="*/ 3 w 17"/>
                  <a:gd name="T13" fmla="*/ 7 h 16"/>
                  <a:gd name="T14" fmla="*/ 3 w 17"/>
                  <a:gd name="T15" fmla="*/ 6 h 16"/>
                  <a:gd name="T16" fmla="*/ 2 w 17"/>
                  <a:gd name="T17" fmla="*/ 3 h 16"/>
                  <a:gd name="T18" fmla="*/ 0 w 17"/>
                  <a:gd name="T19" fmla="*/ 0 h 16"/>
                  <a:gd name="T20" fmla="*/ 2 w 17"/>
                  <a:gd name="T21" fmla="*/ 0 h 16"/>
                  <a:gd name="T22" fmla="*/ 4 w 17"/>
                  <a:gd name="T23" fmla="*/ 1 h 16"/>
                  <a:gd name="T24" fmla="*/ 5 w 17"/>
                  <a:gd name="T25" fmla="*/ 2 h 16"/>
                  <a:gd name="T26" fmla="*/ 5 w 17"/>
                  <a:gd name="T27" fmla="*/ 5 h 16"/>
                  <a:gd name="T28" fmla="*/ 6 w 17"/>
                  <a:gd name="T29" fmla="*/ 6 h 16"/>
                  <a:gd name="T30" fmla="*/ 7 w 17"/>
                  <a:gd name="T31" fmla="*/ 8 h 16"/>
                  <a:gd name="T32" fmla="*/ 8 w 17"/>
                  <a:gd name="T33" fmla="*/ 8 h 16"/>
                  <a:gd name="T34" fmla="*/ 10 w 17"/>
                  <a:gd name="T35" fmla="*/ 9 h 16"/>
                  <a:gd name="T36" fmla="*/ 11 w 17"/>
                  <a:gd name="T37" fmla="*/ 10 h 16"/>
                  <a:gd name="T38" fmla="*/ 11 w 17"/>
                  <a:gd name="T39" fmla="*/ 12 h 16"/>
                  <a:gd name="T40" fmla="*/ 14 w 17"/>
                  <a:gd name="T41" fmla="*/ 12 h 16"/>
                  <a:gd name="T42" fmla="*/ 16 w 17"/>
                  <a:gd name="T43" fmla="*/ 13 h 16"/>
                  <a:gd name="T44" fmla="*/ 17 w 17"/>
                  <a:gd name="T45" fmla="*/ 14 h 16"/>
                  <a:gd name="T46" fmla="*/ 17 w 17"/>
                  <a:gd name="T47" fmla="*/ 16 h 16"/>
                  <a:gd name="T48" fmla="*/ 15 w 17"/>
                  <a:gd name="T49" fmla="*/ 15 h 16"/>
                  <a:gd name="T50" fmla="*/ 14 w 17"/>
                  <a:gd name="T51" fmla="*/ 15 h 16"/>
                  <a:gd name="T52" fmla="*/ 12 w 17"/>
                  <a:gd name="T53" fmla="*/ 13 h 16"/>
                  <a:gd name="T54" fmla="*/ 11 w 17"/>
                  <a:gd name="T55" fmla="*/ 12 h 16"/>
                  <a:gd name="T56" fmla="*/ 10 w 17"/>
                  <a:gd name="T57" fmla="*/ 11 h 16"/>
                  <a:gd name="T58" fmla="*/ 8 w 17"/>
                  <a:gd name="T59" fmla="*/ 11 h 16"/>
                  <a:gd name="T60" fmla="*/ 7 w 17"/>
                  <a:gd name="T61" fmla="*/ 9 h 16"/>
                  <a:gd name="T62" fmla="*/ 7 w 17"/>
                  <a:gd name="T63" fmla="*/ 8 h 16"/>
                  <a:gd name="T64" fmla="*/ 5 w 17"/>
                  <a:gd name="T65" fmla="*/ 7 h 16"/>
                  <a:gd name="T66" fmla="*/ 3 w 17"/>
                  <a:gd name="T67" fmla="*/ 7 h 16"/>
                  <a:gd name="T68" fmla="*/ 4 w 17"/>
                  <a:gd name="T69" fmla="*/ 9 h 16"/>
                  <a:gd name="T70" fmla="*/ 4 w 17"/>
                  <a:gd name="T7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6">
                    <a:moveTo>
                      <a:pt x="4" y="10"/>
                    </a:moveTo>
                    <a:lnTo>
                      <a:pt x="3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4" name="Freeform 575">
                <a:extLst>
                  <a:ext uri="{FF2B5EF4-FFF2-40B4-BE49-F238E27FC236}">
                    <a16:creationId xmlns:a16="http://schemas.microsoft.com/office/drawing/2014/main" id="{719D57AF-8E3A-4C43-A58B-B8281D57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49"/>
                <a:ext cx="1" cy="0"/>
              </a:xfrm>
              <a:custGeom>
                <a:avLst/>
                <a:gdLst>
                  <a:gd name="T0" fmla="*/ 5 w 10"/>
                  <a:gd name="T1" fmla="*/ 13 h 13"/>
                  <a:gd name="T2" fmla="*/ 3 w 10"/>
                  <a:gd name="T3" fmla="*/ 13 h 13"/>
                  <a:gd name="T4" fmla="*/ 2 w 10"/>
                  <a:gd name="T5" fmla="*/ 13 h 13"/>
                  <a:gd name="T6" fmla="*/ 1 w 10"/>
                  <a:gd name="T7" fmla="*/ 11 h 13"/>
                  <a:gd name="T8" fmla="*/ 0 w 10"/>
                  <a:gd name="T9" fmla="*/ 8 h 13"/>
                  <a:gd name="T10" fmla="*/ 2 w 10"/>
                  <a:gd name="T11" fmla="*/ 9 h 13"/>
                  <a:gd name="T12" fmla="*/ 4 w 10"/>
                  <a:gd name="T13" fmla="*/ 9 h 13"/>
                  <a:gd name="T14" fmla="*/ 3 w 10"/>
                  <a:gd name="T15" fmla="*/ 8 h 13"/>
                  <a:gd name="T16" fmla="*/ 2 w 10"/>
                  <a:gd name="T17" fmla="*/ 6 h 13"/>
                  <a:gd name="T18" fmla="*/ 1 w 10"/>
                  <a:gd name="T19" fmla="*/ 3 h 13"/>
                  <a:gd name="T20" fmla="*/ 0 w 10"/>
                  <a:gd name="T21" fmla="*/ 0 h 13"/>
                  <a:gd name="T22" fmla="*/ 7 w 10"/>
                  <a:gd name="T23" fmla="*/ 2 h 13"/>
                  <a:gd name="T24" fmla="*/ 8 w 10"/>
                  <a:gd name="T25" fmla="*/ 5 h 13"/>
                  <a:gd name="T26" fmla="*/ 10 w 10"/>
                  <a:gd name="T27" fmla="*/ 6 h 13"/>
                  <a:gd name="T28" fmla="*/ 10 w 10"/>
                  <a:gd name="T29" fmla="*/ 8 h 13"/>
                  <a:gd name="T30" fmla="*/ 8 w 10"/>
                  <a:gd name="T31" fmla="*/ 7 h 13"/>
                  <a:gd name="T32" fmla="*/ 6 w 10"/>
                  <a:gd name="T33" fmla="*/ 7 h 13"/>
                  <a:gd name="T34" fmla="*/ 7 w 10"/>
                  <a:gd name="T35" fmla="*/ 9 h 13"/>
                  <a:gd name="T36" fmla="*/ 7 w 10"/>
                  <a:gd name="T37" fmla="*/ 11 h 13"/>
                  <a:gd name="T38" fmla="*/ 5 w 10"/>
                  <a:gd name="T39" fmla="*/ 11 h 13"/>
                  <a:gd name="T40" fmla="*/ 4 w 10"/>
                  <a:gd name="T41" fmla="*/ 9 h 13"/>
                  <a:gd name="T42" fmla="*/ 4 w 10"/>
                  <a:gd name="T43" fmla="*/ 12 h 13"/>
                  <a:gd name="T44" fmla="*/ 5 w 10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lnTo>
                      <a:pt x="3" y="13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5" name="Freeform 576">
                <a:extLst>
                  <a:ext uri="{FF2B5EF4-FFF2-40B4-BE49-F238E27FC236}">
                    <a16:creationId xmlns:a16="http://schemas.microsoft.com/office/drawing/2014/main" id="{A3870278-3512-4960-A815-19FA9CD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48"/>
                <a:ext cx="1" cy="1"/>
              </a:xfrm>
              <a:custGeom>
                <a:avLst/>
                <a:gdLst>
                  <a:gd name="T0" fmla="*/ 4 w 8"/>
                  <a:gd name="T1" fmla="*/ 4 h 14"/>
                  <a:gd name="T2" fmla="*/ 4 w 8"/>
                  <a:gd name="T3" fmla="*/ 6 h 14"/>
                  <a:gd name="T4" fmla="*/ 5 w 8"/>
                  <a:gd name="T5" fmla="*/ 8 h 14"/>
                  <a:gd name="T6" fmla="*/ 6 w 8"/>
                  <a:gd name="T7" fmla="*/ 9 h 14"/>
                  <a:gd name="T8" fmla="*/ 6 w 8"/>
                  <a:gd name="T9" fmla="*/ 11 h 14"/>
                  <a:gd name="T10" fmla="*/ 7 w 8"/>
                  <a:gd name="T11" fmla="*/ 12 h 14"/>
                  <a:gd name="T12" fmla="*/ 8 w 8"/>
                  <a:gd name="T13" fmla="*/ 14 h 14"/>
                  <a:gd name="T14" fmla="*/ 6 w 8"/>
                  <a:gd name="T15" fmla="*/ 14 h 14"/>
                  <a:gd name="T16" fmla="*/ 4 w 8"/>
                  <a:gd name="T17" fmla="*/ 13 h 14"/>
                  <a:gd name="T18" fmla="*/ 3 w 8"/>
                  <a:gd name="T19" fmla="*/ 12 h 14"/>
                  <a:gd name="T20" fmla="*/ 3 w 8"/>
                  <a:gd name="T21" fmla="*/ 10 h 14"/>
                  <a:gd name="T22" fmla="*/ 2 w 8"/>
                  <a:gd name="T23" fmla="*/ 8 h 14"/>
                  <a:gd name="T24" fmla="*/ 1 w 8"/>
                  <a:gd name="T25" fmla="*/ 7 h 14"/>
                  <a:gd name="T26" fmla="*/ 1 w 8"/>
                  <a:gd name="T27" fmla="*/ 4 h 14"/>
                  <a:gd name="T28" fmla="*/ 0 w 8"/>
                  <a:gd name="T29" fmla="*/ 3 h 14"/>
                  <a:gd name="T30" fmla="*/ 2 w 8"/>
                  <a:gd name="T31" fmla="*/ 3 h 14"/>
                  <a:gd name="T32" fmla="*/ 4 w 8"/>
                  <a:gd name="T33" fmla="*/ 4 h 14"/>
                  <a:gd name="T34" fmla="*/ 3 w 8"/>
                  <a:gd name="T35" fmla="*/ 2 h 14"/>
                  <a:gd name="T36" fmla="*/ 2 w 8"/>
                  <a:gd name="T37" fmla="*/ 0 h 14"/>
                  <a:gd name="T38" fmla="*/ 4 w 8"/>
                  <a:gd name="T39" fmla="*/ 1 h 14"/>
                  <a:gd name="T40" fmla="*/ 6 w 8"/>
                  <a:gd name="T41" fmla="*/ 1 h 14"/>
                  <a:gd name="T42" fmla="*/ 7 w 8"/>
                  <a:gd name="T43" fmla="*/ 3 h 14"/>
                  <a:gd name="T44" fmla="*/ 7 w 8"/>
                  <a:gd name="T45" fmla="*/ 4 h 14"/>
                  <a:gd name="T46" fmla="*/ 5 w 8"/>
                  <a:gd name="T47" fmla="*/ 4 h 14"/>
                  <a:gd name="T48" fmla="*/ 4 w 8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6" name="Freeform 577">
                <a:extLst>
                  <a:ext uri="{FF2B5EF4-FFF2-40B4-BE49-F238E27FC236}">
                    <a16:creationId xmlns:a16="http://schemas.microsoft.com/office/drawing/2014/main" id="{82A7ABDA-B3C7-4662-9887-6B20DE154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45"/>
                <a:ext cx="1" cy="1"/>
              </a:xfrm>
              <a:custGeom>
                <a:avLst/>
                <a:gdLst>
                  <a:gd name="T0" fmla="*/ 16 w 16"/>
                  <a:gd name="T1" fmla="*/ 13 h 13"/>
                  <a:gd name="T2" fmla="*/ 14 w 16"/>
                  <a:gd name="T3" fmla="*/ 13 h 13"/>
                  <a:gd name="T4" fmla="*/ 12 w 16"/>
                  <a:gd name="T5" fmla="*/ 12 h 13"/>
                  <a:gd name="T6" fmla="*/ 12 w 16"/>
                  <a:gd name="T7" fmla="*/ 11 h 13"/>
                  <a:gd name="T8" fmla="*/ 11 w 16"/>
                  <a:gd name="T9" fmla="*/ 9 h 13"/>
                  <a:gd name="T10" fmla="*/ 9 w 16"/>
                  <a:gd name="T11" fmla="*/ 9 h 13"/>
                  <a:gd name="T12" fmla="*/ 7 w 16"/>
                  <a:gd name="T13" fmla="*/ 8 h 13"/>
                  <a:gd name="T14" fmla="*/ 7 w 16"/>
                  <a:gd name="T15" fmla="*/ 7 h 13"/>
                  <a:gd name="T16" fmla="*/ 5 w 16"/>
                  <a:gd name="T17" fmla="*/ 5 h 13"/>
                  <a:gd name="T18" fmla="*/ 3 w 16"/>
                  <a:gd name="T19" fmla="*/ 5 h 13"/>
                  <a:gd name="T20" fmla="*/ 2 w 16"/>
                  <a:gd name="T21" fmla="*/ 4 h 13"/>
                  <a:gd name="T22" fmla="*/ 1 w 16"/>
                  <a:gd name="T23" fmla="*/ 3 h 13"/>
                  <a:gd name="T24" fmla="*/ 0 w 16"/>
                  <a:gd name="T25" fmla="*/ 0 h 13"/>
                  <a:gd name="T26" fmla="*/ 2 w 16"/>
                  <a:gd name="T27" fmla="*/ 0 h 13"/>
                  <a:gd name="T28" fmla="*/ 4 w 16"/>
                  <a:gd name="T29" fmla="*/ 1 h 13"/>
                  <a:gd name="T30" fmla="*/ 5 w 16"/>
                  <a:gd name="T31" fmla="*/ 3 h 13"/>
                  <a:gd name="T32" fmla="*/ 5 w 16"/>
                  <a:gd name="T33" fmla="*/ 5 h 13"/>
                  <a:gd name="T34" fmla="*/ 8 w 16"/>
                  <a:gd name="T35" fmla="*/ 5 h 13"/>
                  <a:gd name="T36" fmla="*/ 10 w 16"/>
                  <a:gd name="T37" fmla="*/ 6 h 13"/>
                  <a:gd name="T38" fmla="*/ 10 w 16"/>
                  <a:gd name="T39" fmla="*/ 7 h 13"/>
                  <a:gd name="T40" fmla="*/ 11 w 16"/>
                  <a:gd name="T41" fmla="*/ 9 h 13"/>
                  <a:gd name="T42" fmla="*/ 13 w 16"/>
                  <a:gd name="T43" fmla="*/ 9 h 13"/>
                  <a:gd name="T44" fmla="*/ 14 w 16"/>
                  <a:gd name="T45" fmla="*/ 10 h 13"/>
                  <a:gd name="T46" fmla="*/ 15 w 16"/>
                  <a:gd name="T47" fmla="*/ 11 h 13"/>
                  <a:gd name="T48" fmla="*/ 16 w 16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16" y="13"/>
                    </a:moveTo>
                    <a:lnTo>
                      <a:pt x="14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10"/>
                    </a:lnTo>
                    <a:lnTo>
                      <a:pt x="15" y="11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7" name="Freeform 578">
                <a:extLst>
                  <a:ext uri="{FF2B5EF4-FFF2-40B4-BE49-F238E27FC236}">
                    <a16:creationId xmlns:a16="http://schemas.microsoft.com/office/drawing/2014/main" id="{5E6369B6-00F5-4015-B223-087E20F03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43"/>
                <a:ext cx="1" cy="1"/>
              </a:xfrm>
              <a:custGeom>
                <a:avLst/>
                <a:gdLst>
                  <a:gd name="T0" fmla="*/ 12 w 12"/>
                  <a:gd name="T1" fmla="*/ 10 h 10"/>
                  <a:gd name="T2" fmla="*/ 10 w 12"/>
                  <a:gd name="T3" fmla="*/ 10 h 10"/>
                  <a:gd name="T4" fmla="*/ 9 w 12"/>
                  <a:gd name="T5" fmla="*/ 9 h 10"/>
                  <a:gd name="T6" fmla="*/ 8 w 12"/>
                  <a:gd name="T7" fmla="*/ 8 h 10"/>
                  <a:gd name="T8" fmla="*/ 8 w 12"/>
                  <a:gd name="T9" fmla="*/ 6 h 10"/>
                  <a:gd name="T10" fmla="*/ 6 w 12"/>
                  <a:gd name="T11" fmla="*/ 6 h 10"/>
                  <a:gd name="T12" fmla="*/ 4 w 12"/>
                  <a:gd name="T13" fmla="*/ 5 h 10"/>
                  <a:gd name="T14" fmla="*/ 5 w 12"/>
                  <a:gd name="T15" fmla="*/ 7 h 10"/>
                  <a:gd name="T16" fmla="*/ 5 w 12"/>
                  <a:gd name="T17" fmla="*/ 9 h 10"/>
                  <a:gd name="T18" fmla="*/ 4 w 12"/>
                  <a:gd name="T19" fmla="*/ 8 h 10"/>
                  <a:gd name="T20" fmla="*/ 2 w 12"/>
                  <a:gd name="T21" fmla="*/ 8 h 10"/>
                  <a:gd name="T22" fmla="*/ 0 w 12"/>
                  <a:gd name="T23" fmla="*/ 6 h 10"/>
                  <a:gd name="T24" fmla="*/ 0 w 12"/>
                  <a:gd name="T25" fmla="*/ 4 h 10"/>
                  <a:gd name="T26" fmla="*/ 2 w 12"/>
                  <a:gd name="T27" fmla="*/ 5 h 10"/>
                  <a:gd name="T28" fmla="*/ 4 w 12"/>
                  <a:gd name="T29" fmla="*/ 5 h 10"/>
                  <a:gd name="T30" fmla="*/ 3 w 12"/>
                  <a:gd name="T31" fmla="*/ 4 h 10"/>
                  <a:gd name="T32" fmla="*/ 3 w 12"/>
                  <a:gd name="T33" fmla="*/ 2 h 10"/>
                  <a:gd name="T34" fmla="*/ 5 w 12"/>
                  <a:gd name="T35" fmla="*/ 3 h 10"/>
                  <a:gd name="T36" fmla="*/ 6 w 12"/>
                  <a:gd name="T37" fmla="*/ 3 h 10"/>
                  <a:gd name="T38" fmla="*/ 6 w 12"/>
                  <a:gd name="T39" fmla="*/ 1 h 10"/>
                  <a:gd name="T40" fmla="*/ 5 w 12"/>
                  <a:gd name="T41" fmla="*/ 0 h 10"/>
                  <a:gd name="T42" fmla="*/ 7 w 12"/>
                  <a:gd name="T43" fmla="*/ 0 h 10"/>
                  <a:gd name="T44" fmla="*/ 9 w 12"/>
                  <a:gd name="T45" fmla="*/ 1 h 10"/>
                  <a:gd name="T46" fmla="*/ 9 w 12"/>
                  <a:gd name="T47" fmla="*/ 2 h 10"/>
                  <a:gd name="T48" fmla="*/ 10 w 12"/>
                  <a:gd name="T49" fmla="*/ 4 h 10"/>
                  <a:gd name="T50" fmla="*/ 8 w 12"/>
                  <a:gd name="T51" fmla="*/ 4 h 10"/>
                  <a:gd name="T52" fmla="*/ 6 w 12"/>
                  <a:gd name="T53" fmla="*/ 3 h 10"/>
                  <a:gd name="T54" fmla="*/ 8 w 12"/>
                  <a:gd name="T55" fmla="*/ 6 h 10"/>
                  <a:gd name="T56" fmla="*/ 9 w 12"/>
                  <a:gd name="T57" fmla="*/ 7 h 10"/>
                  <a:gd name="T58" fmla="*/ 11 w 12"/>
                  <a:gd name="T59" fmla="*/ 7 h 10"/>
                  <a:gd name="T60" fmla="*/ 12 w 12"/>
                  <a:gd name="T61" fmla="*/ 9 h 10"/>
                  <a:gd name="T62" fmla="*/ 12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8" name="Freeform 579">
                <a:extLst>
                  <a:ext uri="{FF2B5EF4-FFF2-40B4-BE49-F238E27FC236}">
                    <a16:creationId xmlns:a16="http://schemas.microsoft.com/office/drawing/2014/main" id="{83C0B63A-9222-4EDB-8AFD-9AF265E2B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42"/>
                <a:ext cx="1" cy="2"/>
              </a:xfrm>
              <a:custGeom>
                <a:avLst/>
                <a:gdLst>
                  <a:gd name="T0" fmla="*/ 13 w 20"/>
                  <a:gd name="T1" fmla="*/ 24 h 25"/>
                  <a:gd name="T2" fmla="*/ 12 w 20"/>
                  <a:gd name="T3" fmla="*/ 20 h 25"/>
                  <a:gd name="T4" fmla="*/ 11 w 20"/>
                  <a:gd name="T5" fmla="*/ 19 h 25"/>
                  <a:gd name="T6" fmla="*/ 10 w 20"/>
                  <a:gd name="T7" fmla="*/ 17 h 25"/>
                  <a:gd name="T8" fmla="*/ 12 w 20"/>
                  <a:gd name="T9" fmla="*/ 18 h 25"/>
                  <a:gd name="T10" fmla="*/ 14 w 20"/>
                  <a:gd name="T11" fmla="*/ 18 h 25"/>
                  <a:gd name="T12" fmla="*/ 13 w 20"/>
                  <a:gd name="T13" fmla="*/ 17 h 25"/>
                  <a:gd name="T14" fmla="*/ 13 w 20"/>
                  <a:gd name="T15" fmla="*/ 14 h 25"/>
                  <a:gd name="T16" fmla="*/ 12 w 20"/>
                  <a:gd name="T17" fmla="*/ 12 h 25"/>
                  <a:gd name="T18" fmla="*/ 11 w 20"/>
                  <a:gd name="T19" fmla="*/ 11 h 25"/>
                  <a:gd name="T20" fmla="*/ 10 w 20"/>
                  <a:gd name="T21" fmla="*/ 10 h 25"/>
                  <a:gd name="T22" fmla="*/ 8 w 20"/>
                  <a:gd name="T23" fmla="*/ 10 h 25"/>
                  <a:gd name="T24" fmla="*/ 7 w 20"/>
                  <a:gd name="T25" fmla="*/ 8 h 25"/>
                  <a:gd name="T26" fmla="*/ 7 w 20"/>
                  <a:gd name="T27" fmla="*/ 7 h 25"/>
                  <a:gd name="T28" fmla="*/ 6 w 20"/>
                  <a:gd name="T29" fmla="*/ 5 h 25"/>
                  <a:gd name="T30" fmla="*/ 6 w 20"/>
                  <a:gd name="T31" fmla="*/ 4 h 25"/>
                  <a:gd name="T32" fmla="*/ 3 w 20"/>
                  <a:gd name="T33" fmla="*/ 3 h 25"/>
                  <a:gd name="T34" fmla="*/ 1 w 20"/>
                  <a:gd name="T35" fmla="*/ 3 h 25"/>
                  <a:gd name="T36" fmla="*/ 0 w 20"/>
                  <a:gd name="T37" fmla="*/ 1 h 25"/>
                  <a:gd name="T38" fmla="*/ 0 w 20"/>
                  <a:gd name="T39" fmla="*/ 0 h 25"/>
                  <a:gd name="T40" fmla="*/ 2 w 20"/>
                  <a:gd name="T41" fmla="*/ 0 h 25"/>
                  <a:gd name="T42" fmla="*/ 3 w 20"/>
                  <a:gd name="T43" fmla="*/ 0 h 25"/>
                  <a:gd name="T44" fmla="*/ 5 w 20"/>
                  <a:gd name="T45" fmla="*/ 2 h 25"/>
                  <a:gd name="T46" fmla="*/ 6 w 20"/>
                  <a:gd name="T47" fmla="*/ 4 h 25"/>
                  <a:gd name="T48" fmla="*/ 7 w 20"/>
                  <a:gd name="T49" fmla="*/ 4 h 25"/>
                  <a:gd name="T50" fmla="*/ 9 w 20"/>
                  <a:gd name="T51" fmla="*/ 5 h 25"/>
                  <a:gd name="T52" fmla="*/ 10 w 20"/>
                  <a:gd name="T53" fmla="*/ 6 h 25"/>
                  <a:gd name="T54" fmla="*/ 10 w 20"/>
                  <a:gd name="T55" fmla="*/ 8 h 25"/>
                  <a:gd name="T56" fmla="*/ 11 w 20"/>
                  <a:gd name="T57" fmla="*/ 9 h 25"/>
                  <a:gd name="T58" fmla="*/ 11 w 20"/>
                  <a:gd name="T59" fmla="*/ 11 h 25"/>
                  <a:gd name="T60" fmla="*/ 13 w 20"/>
                  <a:gd name="T61" fmla="*/ 11 h 25"/>
                  <a:gd name="T62" fmla="*/ 15 w 20"/>
                  <a:gd name="T63" fmla="*/ 12 h 25"/>
                  <a:gd name="T64" fmla="*/ 16 w 20"/>
                  <a:gd name="T65" fmla="*/ 13 h 25"/>
                  <a:gd name="T66" fmla="*/ 16 w 20"/>
                  <a:gd name="T67" fmla="*/ 16 h 25"/>
                  <a:gd name="T68" fmla="*/ 17 w 20"/>
                  <a:gd name="T69" fmla="*/ 19 h 25"/>
                  <a:gd name="T70" fmla="*/ 18 w 20"/>
                  <a:gd name="T71" fmla="*/ 22 h 25"/>
                  <a:gd name="T72" fmla="*/ 20 w 20"/>
                  <a:gd name="T73" fmla="*/ 25 h 25"/>
                  <a:gd name="T74" fmla="*/ 13 w 20"/>
                  <a:gd name="T7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5">
                    <a:moveTo>
                      <a:pt x="13" y="24"/>
                    </a:moveTo>
                    <a:lnTo>
                      <a:pt x="12" y="20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2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7" y="19"/>
                    </a:lnTo>
                    <a:lnTo>
                      <a:pt x="18" y="22"/>
                    </a:lnTo>
                    <a:lnTo>
                      <a:pt x="20" y="25"/>
                    </a:lnTo>
                    <a:lnTo>
                      <a:pt x="1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9" name="Freeform 580">
                <a:extLst>
                  <a:ext uri="{FF2B5EF4-FFF2-40B4-BE49-F238E27FC236}">
                    <a16:creationId xmlns:a16="http://schemas.microsoft.com/office/drawing/2014/main" id="{BDE118B5-D3A8-490E-B002-3B8DED9D7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43"/>
                <a:ext cx="1" cy="0"/>
              </a:xfrm>
              <a:custGeom>
                <a:avLst/>
                <a:gdLst>
                  <a:gd name="T0" fmla="*/ 3 w 10"/>
                  <a:gd name="T1" fmla="*/ 4 h 8"/>
                  <a:gd name="T2" fmla="*/ 4 w 10"/>
                  <a:gd name="T3" fmla="*/ 5 h 8"/>
                  <a:gd name="T4" fmla="*/ 5 w 10"/>
                  <a:gd name="T5" fmla="*/ 8 h 8"/>
                  <a:gd name="T6" fmla="*/ 3 w 10"/>
                  <a:gd name="T7" fmla="*/ 7 h 8"/>
                  <a:gd name="T8" fmla="*/ 1 w 10"/>
                  <a:gd name="T9" fmla="*/ 7 h 8"/>
                  <a:gd name="T10" fmla="*/ 0 w 10"/>
                  <a:gd name="T11" fmla="*/ 4 h 8"/>
                  <a:gd name="T12" fmla="*/ 0 w 10"/>
                  <a:gd name="T13" fmla="*/ 3 h 8"/>
                  <a:gd name="T14" fmla="*/ 2 w 10"/>
                  <a:gd name="T15" fmla="*/ 3 h 8"/>
                  <a:gd name="T16" fmla="*/ 3 w 10"/>
                  <a:gd name="T17" fmla="*/ 4 h 8"/>
                  <a:gd name="T18" fmla="*/ 3 w 10"/>
                  <a:gd name="T19" fmla="*/ 2 h 8"/>
                  <a:gd name="T20" fmla="*/ 2 w 10"/>
                  <a:gd name="T21" fmla="*/ 0 h 8"/>
                  <a:gd name="T22" fmla="*/ 4 w 10"/>
                  <a:gd name="T23" fmla="*/ 1 h 8"/>
                  <a:gd name="T24" fmla="*/ 6 w 10"/>
                  <a:gd name="T25" fmla="*/ 1 h 8"/>
                  <a:gd name="T26" fmla="*/ 7 w 10"/>
                  <a:gd name="T27" fmla="*/ 2 h 8"/>
                  <a:gd name="T28" fmla="*/ 9 w 10"/>
                  <a:gd name="T29" fmla="*/ 2 h 8"/>
                  <a:gd name="T30" fmla="*/ 10 w 10"/>
                  <a:gd name="T31" fmla="*/ 4 h 8"/>
                  <a:gd name="T32" fmla="*/ 10 w 10"/>
                  <a:gd name="T33" fmla="*/ 5 h 8"/>
                  <a:gd name="T34" fmla="*/ 9 w 10"/>
                  <a:gd name="T35" fmla="*/ 5 h 8"/>
                  <a:gd name="T36" fmla="*/ 7 w 10"/>
                  <a:gd name="T37" fmla="*/ 5 h 8"/>
                  <a:gd name="T38" fmla="*/ 5 w 10"/>
                  <a:gd name="T39" fmla="*/ 4 h 8"/>
                  <a:gd name="T40" fmla="*/ 3 w 10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3" y="4"/>
                    </a:moveTo>
                    <a:lnTo>
                      <a:pt x="4" y="5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0" name="Freeform 581">
                <a:extLst>
                  <a:ext uri="{FF2B5EF4-FFF2-40B4-BE49-F238E27FC236}">
                    <a16:creationId xmlns:a16="http://schemas.microsoft.com/office/drawing/2014/main" id="{BC0AEDD9-C6F9-416E-B6D3-177B1DDBA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40"/>
                <a:ext cx="1" cy="0"/>
              </a:xfrm>
              <a:custGeom>
                <a:avLst/>
                <a:gdLst>
                  <a:gd name="T0" fmla="*/ 5 w 10"/>
                  <a:gd name="T1" fmla="*/ 5 h 11"/>
                  <a:gd name="T2" fmla="*/ 3 w 10"/>
                  <a:gd name="T3" fmla="*/ 4 h 11"/>
                  <a:gd name="T4" fmla="*/ 1 w 10"/>
                  <a:gd name="T5" fmla="*/ 4 h 11"/>
                  <a:gd name="T6" fmla="*/ 1 w 10"/>
                  <a:gd name="T7" fmla="*/ 1 h 11"/>
                  <a:gd name="T8" fmla="*/ 0 w 10"/>
                  <a:gd name="T9" fmla="*/ 0 h 11"/>
                  <a:gd name="T10" fmla="*/ 2 w 10"/>
                  <a:gd name="T11" fmla="*/ 0 h 11"/>
                  <a:gd name="T12" fmla="*/ 4 w 10"/>
                  <a:gd name="T13" fmla="*/ 1 h 11"/>
                  <a:gd name="T14" fmla="*/ 6 w 10"/>
                  <a:gd name="T15" fmla="*/ 1 h 11"/>
                  <a:gd name="T16" fmla="*/ 7 w 10"/>
                  <a:gd name="T17" fmla="*/ 3 h 11"/>
                  <a:gd name="T18" fmla="*/ 8 w 10"/>
                  <a:gd name="T19" fmla="*/ 4 h 11"/>
                  <a:gd name="T20" fmla="*/ 8 w 10"/>
                  <a:gd name="T21" fmla="*/ 6 h 11"/>
                  <a:gd name="T22" fmla="*/ 9 w 10"/>
                  <a:gd name="T23" fmla="*/ 7 h 11"/>
                  <a:gd name="T24" fmla="*/ 10 w 10"/>
                  <a:gd name="T25" fmla="*/ 9 h 11"/>
                  <a:gd name="T26" fmla="*/ 8 w 10"/>
                  <a:gd name="T27" fmla="*/ 8 h 11"/>
                  <a:gd name="T28" fmla="*/ 6 w 10"/>
                  <a:gd name="T29" fmla="*/ 8 h 11"/>
                  <a:gd name="T30" fmla="*/ 7 w 10"/>
                  <a:gd name="T31" fmla="*/ 10 h 11"/>
                  <a:gd name="T32" fmla="*/ 7 w 10"/>
                  <a:gd name="T33" fmla="*/ 11 h 11"/>
                  <a:gd name="T34" fmla="*/ 6 w 10"/>
                  <a:gd name="T35" fmla="*/ 11 h 11"/>
                  <a:gd name="T36" fmla="*/ 4 w 10"/>
                  <a:gd name="T37" fmla="*/ 10 h 11"/>
                  <a:gd name="T38" fmla="*/ 3 w 10"/>
                  <a:gd name="T39" fmla="*/ 8 h 11"/>
                  <a:gd name="T40" fmla="*/ 3 w 10"/>
                  <a:gd name="T41" fmla="*/ 7 h 11"/>
                  <a:gd name="T42" fmla="*/ 4 w 10"/>
                  <a:gd name="T43" fmla="*/ 7 h 11"/>
                  <a:gd name="T44" fmla="*/ 6 w 10"/>
                  <a:gd name="T45" fmla="*/ 8 h 11"/>
                  <a:gd name="T46" fmla="*/ 6 w 10"/>
                  <a:gd name="T47" fmla="*/ 6 h 11"/>
                  <a:gd name="T48" fmla="*/ 5 w 10"/>
                  <a:gd name="T4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5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1" name="Freeform 582">
                <a:extLst>
                  <a:ext uri="{FF2B5EF4-FFF2-40B4-BE49-F238E27FC236}">
                    <a16:creationId xmlns:a16="http://schemas.microsoft.com/office/drawing/2014/main" id="{1830021A-0DDD-4E4D-86F9-56F90047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39"/>
                <a:ext cx="1" cy="1"/>
              </a:xfrm>
              <a:custGeom>
                <a:avLst/>
                <a:gdLst>
                  <a:gd name="T0" fmla="*/ 5 w 14"/>
                  <a:gd name="T1" fmla="*/ 8 h 14"/>
                  <a:gd name="T2" fmla="*/ 5 w 14"/>
                  <a:gd name="T3" fmla="*/ 10 h 14"/>
                  <a:gd name="T4" fmla="*/ 6 w 14"/>
                  <a:gd name="T5" fmla="*/ 11 h 14"/>
                  <a:gd name="T6" fmla="*/ 4 w 14"/>
                  <a:gd name="T7" fmla="*/ 11 h 14"/>
                  <a:gd name="T8" fmla="*/ 3 w 14"/>
                  <a:gd name="T9" fmla="*/ 10 h 14"/>
                  <a:gd name="T10" fmla="*/ 2 w 14"/>
                  <a:gd name="T11" fmla="*/ 9 h 14"/>
                  <a:gd name="T12" fmla="*/ 1 w 14"/>
                  <a:gd name="T13" fmla="*/ 7 h 14"/>
                  <a:gd name="T14" fmla="*/ 1 w 14"/>
                  <a:gd name="T15" fmla="*/ 5 h 14"/>
                  <a:gd name="T16" fmla="*/ 0 w 14"/>
                  <a:gd name="T17" fmla="*/ 4 h 14"/>
                  <a:gd name="T18" fmla="*/ 2 w 14"/>
                  <a:gd name="T19" fmla="*/ 4 h 14"/>
                  <a:gd name="T20" fmla="*/ 4 w 14"/>
                  <a:gd name="T21" fmla="*/ 5 h 14"/>
                  <a:gd name="T22" fmla="*/ 3 w 14"/>
                  <a:gd name="T23" fmla="*/ 3 h 14"/>
                  <a:gd name="T24" fmla="*/ 3 w 14"/>
                  <a:gd name="T25" fmla="*/ 2 h 14"/>
                  <a:gd name="T26" fmla="*/ 4 w 14"/>
                  <a:gd name="T27" fmla="*/ 2 h 14"/>
                  <a:gd name="T28" fmla="*/ 6 w 14"/>
                  <a:gd name="T29" fmla="*/ 2 h 14"/>
                  <a:gd name="T30" fmla="*/ 9 w 14"/>
                  <a:gd name="T31" fmla="*/ 3 h 14"/>
                  <a:gd name="T32" fmla="*/ 10 w 14"/>
                  <a:gd name="T33" fmla="*/ 3 h 14"/>
                  <a:gd name="T34" fmla="*/ 10 w 14"/>
                  <a:gd name="T35" fmla="*/ 2 h 14"/>
                  <a:gd name="T36" fmla="*/ 9 w 14"/>
                  <a:gd name="T37" fmla="*/ 0 h 14"/>
                  <a:gd name="T38" fmla="*/ 11 w 14"/>
                  <a:gd name="T39" fmla="*/ 1 h 14"/>
                  <a:gd name="T40" fmla="*/ 13 w 14"/>
                  <a:gd name="T41" fmla="*/ 1 h 14"/>
                  <a:gd name="T42" fmla="*/ 13 w 14"/>
                  <a:gd name="T43" fmla="*/ 3 h 14"/>
                  <a:gd name="T44" fmla="*/ 14 w 14"/>
                  <a:gd name="T45" fmla="*/ 4 h 14"/>
                  <a:gd name="T46" fmla="*/ 12 w 14"/>
                  <a:gd name="T47" fmla="*/ 4 h 14"/>
                  <a:gd name="T48" fmla="*/ 10 w 14"/>
                  <a:gd name="T49" fmla="*/ 3 h 14"/>
                  <a:gd name="T50" fmla="*/ 11 w 14"/>
                  <a:gd name="T51" fmla="*/ 5 h 14"/>
                  <a:gd name="T52" fmla="*/ 12 w 14"/>
                  <a:gd name="T53" fmla="*/ 7 h 14"/>
                  <a:gd name="T54" fmla="*/ 10 w 14"/>
                  <a:gd name="T55" fmla="*/ 6 h 14"/>
                  <a:gd name="T56" fmla="*/ 8 w 14"/>
                  <a:gd name="T57" fmla="*/ 6 h 14"/>
                  <a:gd name="T58" fmla="*/ 9 w 14"/>
                  <a:gd name="T59" fmla="*/ 7 h 14"/>
                  <a:gd name="T60" fmla="*/ 9 w 14"/>
                  <a:gd name="T61" fmla="*/ 9 h 14"/>
                  <a:gd name="T62" fmla="*/ 11 w 14"/>
                  <a:gd name="T63" fmla="*/ 9 h 14"/>
                  <a:gd name="T64" fmla="*/ 13 w 14"/>
                  <a:gd name="T65" fmla="*/ 10 h 14"/>
                  <a:gd name="T66" fmla="*/ 13 w 14"/>
                  <a:gd name="T67" fmla="*/ 11 h 14"/>
                  <a:gd name="T68" fmla="*/ 14 w 14"/>
                  <a:gd name="T69" fmla="*/ 14 h 14"/>
                  <a:gd name="T70" fmla="*/ 12 w 14"/>
                  <a:gd name="T71" fmla="*/ 14 h 14"/>
                  <a:gd name="T72" fmla="*/ 10 w 14"/>
                  <a:gd name="T73" fmla="*/ 12 h 14"/>
                  <a:gd name="T74" fmla="*/ 10 w 14"/>
                  <a:gd name="T75" fmla="*/ 10 h 14"/>
                  <a:gd name="T76" fmla="*/ 9 w 14"/>
                  <a:gd name="T77" fmla="*/ 9 h 14"/>
                  <a:gd name="T78" fmla="*/ 8 w 14"/>
                  <a:gd name="T79" fmla="*/ 8 h 14"/>
                  <a:gd name="T80" fmla="*/ 5 w 14"/>
                  <a:gd name="T8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5" y="8"/>
                    </a:moveTo>
                    <a:lnTo>
                      <a:pt x="5" y="10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2" name="Freeform 583">
                <a:extLst>
                  <a:ext uri="{FF2B5EF4-FFF2-40B4-BE49-F238E27FC236}">
                    <a16:creationId xmlns:a16="http://schemas.microsoft.com/office/drawing/2014/main" id="{1270DBE0-C0C9-4240-8943-2B16EB3F1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39"/>
                <a:ext cx="1" cy="1"/>
              </a:xfrm>
              <a:custGeom>
                <a:avLst/>
                <a:gdLst>
                  <a:gd name="T0" fmla="*/ 5 w 8"/>
                  <a:gd name="T1" fmla="*/ 6 h 9"/>
                  <a:gd name="T2" fmla="*/ 5 w 8"/>
                  <a:gd name="T3" fmla="*/ 8 h 9"/>
                  <a:gd name="T4" fmla="*/ 6 w 8"/>
                  <a:gd name="T5" fmla="*/ 9 h 9"/>
                  <a:gd name="T6" fmla="*/ 4 w 8"/>
                  <a:gd name="T7" fmla="*/ 9 h 9"/>
                  <a:gd name="T8" fmla="*/ 2 w 8"/>
                  <a:gd name="T9" fmla="*/ 8 h 9"/>
                  <a:gd name="T10" fmla="*/ 2 w 8"/>
                  <a:gd name="T11" fmla="*/ 7 h 9"/>
                  <a:gd name="T12" fmla="*/ 0 w 8"/>
                  <a:gd name="T13" fmla="*/ 5 h 9"/>
                  <a:gd name="T14" fmla="*/ 3 w 8"/>
                  <a:gd name="T15" fmla="*/ 5 h 9"/>
                  <a:gd name="T16" fmla="*/ 5 w 8"/>
                  <a:gd name="T17" fmla="*/ 6 h 9"/>
                  <a:gd name="T18" fmla="*/ 4 w 8"/>
                  <a:gd name="T19" fmla="*/ 4 h 9"/>
                  <a:gd name="T20" fmla="*/ 3 w 8"/>
                  <a:gd name="T21" fmla="*/ 3 h 9"/>
                  <a:gd name="T22" fmla="*/ 3 w 8"/>
                  <a:gd name="T23" fmla="*/ 1 h 9"/>
                  <a:gd name="T24" fmla="*/ 2 w 8"/>
                  <a:gd name="T25" fmla="*/ 0 h 9"/>
                  <a:gd name="T26" fmla="*/ 4 w 8"/>
                  <a:gd name="T27" fmla="*/ 0 h 9"/>
                  <a:gd name="T28" fmla="*/ 6 w 8"/>
                  <a:gd name="T29" fmla="*/ 1 h 9"/>
                  <a:gd name="T30" fmla="*/ 6 w 8"/>
                  <a:gd name="T31" fmla="*/ 2 h 9"/>
                  <a:gd name="T32" fmla="*/ 7 w 8"/>
                  <a:gd name="T33" fmla="*/ 4 h 9"/>
                  <a:gd name="T34" fmla="*/ 8 w 8"/>
                  <a:gd name="T35" fmla="*/ 5 h 9"/>
                  <a:gd name="T36" fmla="*/ 8 w 8"/>
                  <a:gd name="T37" fmla="*/ 7 h 9"/>
                  <a:gd name="T38" fmla="*/ 6 w 8"/>
                  <a:gd name="T39" fmla="*/ 6 h 9"/>
                  <a:gd name="T40" fmla="*/ 5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5" y="6"/>
                    </a:moveTo>
                    <a:lnTo>
                      <a:pt x="5" y="8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3" name="Freeform 584">
                <a:extLst>
                  <a:ext uri="{FF2B5EF4-FFF2-40B4-BE49-F238E27FC236}">
                    <a16:creationId xmlns:a16="http://schemas.microsoft.com/office/drawing/2014/main" id="{CC0F1074-D2F3-445F-9AF0-DA1479F9B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39"/>
                <a:ext cx="0" cy="0"/>
              </a:xfrm>
              <a:custGeom>
                <a:avLst/>
                <a:gdLst>
                  <a:gd name="T0" fmla="*/ 8 w 12"/>
                  <a:gd name="T1" fmla="*/ 4 h 7"/>
                  <a:gd name="T2" fmla="*/ 9 w 12"/>
                  <a:gd name="T3" fmla="*/ 5 h 7"/>
                  <a:gd name="T4" fmla="*/ 9 w 12"/>
                  <a:gd name="T5" fmla="*/ 7 h 7"/>
                  <a:gd name="T6" fmla="*/ 8 w 12"/>
                  <a:gd name="T7" fmla="*/ 7 h 7"/>
                  <a:gd name="T8" fmla="*/ 5 w 12"/>
                  <a:gd name="T9" fmla="*/ 6 h 7"/>
                  <a:gd name="T10" fmla="*/ 3 w 12"/>
                  <a:gd name="T11" fmla="*/ 6 h 7"/>
                  <a:gd name="T12" fmla="*/ 1 w 12"/>
                  <a:gd name="T13" fmla="*/ 5 h 7"/>
                  <a:gd name="T14" fmla="*/ 1 w 12"/>
                  <a:gd name="T15" fmla="*/ 3 h 7"/>
                  <a:gd name="T16" fmla="*/ 0 w 12"/>
                  <a:gd name="T17" fmla="*/ 2 h 7"/>
                  <a:gd name="T18" fmla="*/ 2 w 12"/>
                  <a:gd name="T19" fmla="*/ 2 h 7"/>
                  <a:gd name="T20" fmla="*/ 4 w 12"/>
                  <a:gd name="T21" fmla="*/ 3 h 7"/>
                  <a:gd name="T22" fmla="*/ 6 w 12"/>
                  <a:gd name="T23" fmla="*/ 3 h 7"/>
                  <a:gd name="T24" fmla="*/ 8 w 12"/>
                  <a:gd name="T25" fmla="*/ 4 h 7"/>
                  <a:gd name="T26" fmla="*/ 8 w 12"/>
                  <a:gd name="T27" fmla="*/ 2 h 7"/>
                  <a:gd name="T28" fmla="*/ 6 w 12"/>
                  <a:gd name="T29" fmla="*/ 0 h 7"/>
                  <a:gd name="T30" fmla="*/ 9 w 12"/>
                  <a:gd name="T31" fmla="*/ 0 h 7"/>
                  <a:gd name="T32" fmla="*/ 11 w 12"/>
                  <a:gd name="T33" fmla="*/ 2 h 7"/>
                  <a:gd name="T34" fmla="*/ 11 w 12"/>
                  <a:gd name="T35" fmla="*/ 3 h 7"/>
                  <a:gd name="T36" fmla="*/ 12 w 12"/>
                  <a:gd name="T37" fmla="*/ 5 h 7"/>
                  <a:gd name="T38" fmla="*/ 10 w 12"/>
                  <a:gd name="T39" fmla="*/ 4 h 7"/>
                  <a:gd name="T40" fmla="*/ 8 w 12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8" y="4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4" name="Freeform 585">
                <a:extLst>
                  <a:ext uri="{FF2B5EF4-FFF2-40B4-BE49-F238E27FC236}">
                    <a16:creationId xmlns:a16="http://schemas.microsoft.com/office/drawing/2014/main" id="{2091672E-6C26-4B1A-9ADD-BA13361B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7" y="2833"/>
                <a:ext cx="1" cy="1"/>
              </a:xfrm>
              <a:custGeom>
                <a:avLst/>
                <a:gdLst>
                  <a:gd name="T0" fmla="*/ 12 w 12"/>
                  <a:gd name="T1" fmla="*/ 18 h 18"/>
                  <a:gd name="T2" fmla="*/ 10 w 12"/>
                  <a:gd name="T3" fmla="*/ 17 h 18"/>
                  <a:gd name="T4" fmla="*/ 9 w 12"/>
                  <a:gd name="T5" fmla="*/ 17 h 18"/>
                  <a:gd name="T6" fmla="*/ 8 w 12"/>
                  <a:gd name="T7" fmla="*/ 15 h 18"/>
                  <a:gd name="T8" fmla="*/ 8 w 12"/>
                  <a:gd name="T9" fmla="*/ 14 h 18"/>
                  <a:gd name="T10" fmla="*/ 7 w 12"/>
                  <a:gd name="T11" fmla="*/ 12 h 18"/>
                  <a:gd name="T12" fmla="*/ 7 w 12"/>
                  <a:gd name="T13" fmla="*/ 10 h 18"/>
                  <a:gd name="T14" fmla="*/ 5 w 12"/>
                  <a:gd name="T15" fmla="*/ 10 h 18"/>
                  <a:gd name="T16" fmla="*/ 2 w 12"/>
                  <a:gd name="T17" fmla="*/ 9 h 18"/>
                  <a:gd name="T18" fmla="*/ 1 w 12"/>
                  <a:gd name="T19" fmla="*/ 5 h 18"/>
                  <a:gd name="T20" fmla="*/ 0 w 12"/>
                  <a:gd name="T21" fmla="*/ 3 h 18"/>
                  <a:gd name="T22" fmla="*/ 0 w 12"/>
                  <a:gd name="T23" fmla="*/ 2 h 18"/>
                  <a:gd name="T24" fmla="*/ 2 w 12"/>
                  <a:gd name="T25" fmla="*/ 2 h 18"/>
                  <a:gd name="T26" fmla="*/ 5 w 12"/>
                  <a:gd name="T27" fmla="*/ 3 h 18"/>
                  <a:gd name="T28" fmla="*/ 4 w 12"/>
                  <a:gd name="T29" fmla="*/ 1 h 18"/>
                  <a:gd name="T30" fmla="*/ 2 w 12"/>
                  <a:gd name="T31" fmla="*/ 0 h 18"/>
                  <a:gd name="T32" fmla="*/ 5 w 12"/>
                  <a:gd name="T33" fmla="*/ 0 h 18"/>
                  <a:gd name="T34" fmla="*/ 7 w 12"/>
                  <a:gd name="T35" fmla="*/ 1 h 18"/>
                  <a:gd name="T36" fmla="*/ 8 w 12"/>
                  <a:gd name="T37" fmla="*/ 4 h 18"/>
                  <a:gd name="T38" fmla="*/ 9 w 12"/>
                  <a:gd name="T39" fmla="*/ 7 h 18"/>
                  <a:gd name="T40" fmla="*/ 9 w 12"/>
                  <a:gd name="T41" fmla="*/ 8 h 18"/>
                  <a:gd name="T42" fmla="*/ 7 w 12"/>
                  <a:gd name="T43" fmla="*/ 8 h 18"/>
                  <a:gd name="T44" fmla="*/ 6 w 12"/>
                  <a:gd name="T45" fmla="*/ 7 h 18"/>
                  <a:gd name="T46" fmla="*/ 6 w 12"/>
                  <a:gd name="T47" fmla="*/ 9 h 18"/>
                  <a:gd name="T48" fmla="*/ 7 w 12"/>
                  <a:gd name="T49" fmla="*/ 10 h 18"/>
                  <a:gd name="T50" fmla="*/ 8 w 12"/>
                  <a:gd name="T51" fmla="*/ 11 h 18"/>
                  <a:gd name="T52" fmla="*/ 10 w 12"/>
                  <a:gd name="T53" fmla="*/ 11 h 18"/>
                  <a:gd name="T54" fmla="*/ 11 w 12"/>
                  <a:gd name="T55" fmla="*/ 13 h 18"/>
                  <a:gd name="T56" fmla="*/ 11 w 12"/>
                  <a:gd name="T57" fmla="*/ 15 h 18"/>
                  <a:gd name="T58" fmla="*/ 12 w 12"/>
                  <a:gd name="T59" fmla="*/ 16 h 18"/>
                  <a:gd name="T60" fmla="*/ 12 w 12"/>
                  <a:gd name="T6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8">
                    <a:moveTo>
                      <a:pt x="12" y="18"/>
                    </a:moveTo>
                    <a:lnTo>
                      <a:pt x="10" y="17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5" name="Freeform 586">
                <a:extLst>
                  <a:ext uri="{FF2B5EF4-FFF2-40B4-BE49-F238E27FC236}">
                    <a16:creationId xmlns:a16="http://schemas.microsoft.com/office/drawing/2014/main" id="{00895443-C8C5-4C64-AB88-E7706990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32"/>
                <a:ext cx="1" cy="1"/>
              </a:xfrm>
              <a:custGeom>
                <a:avLst/>
                <a:gdLst>
                  <a:gd name="T0" fmla="*/ 10 w 15"/>
                  <a:gd name="T1" fmla="*/ 6 h 11"/>
                  <a:gd name="T2" fmla="*/ 13 w 15"/>
                  <a:gd name="T3" fmla="*/ 6 h 11"/>
                  <a:gd name="T4" fmla="*/ 14 w 15"/>
                  <a:gd name="T5" fmla="*/ 7 h 11"/>
                  <a:gd name="T6" fmla="*/ 15 w 15"/>
                  <a:gd name="T7" fmla="*/ 8 h 11"/>
                  <a:gd name="T8" fmla="*/ 15 w 15"/>
                  <a:gd name="T9" fmla="*/ 11 h 11"/>
                  <a:gd name="T10" fmla="*/ 14 w 15"/>
                  <a:gd name="T11" fmla="*/ 9 h 11"/>
                  <a:gd name="T12" fmla="*/ 12 w 15"/>
                  <a:gd name="T13" fmla="*/ 9 h 11"/>
                  <a:gd name="T14" fmla="*/ 10 w 15"/>
                  <a:gd name="T15" fmla="*/ 7 h 11"/>
                  <a:gd name="T16" fmla="*/ 10 w 15"/>
                  <a:gd name="T17" fmla="*/ 6 h 11"/>
                  <a:gd name="T18" fmla="*/ 8 w 15"/>
                  <a:gd name="T19" fmla="*/ 5 h 11"/>
                  <a:gd name="T20" fmla="*/ 6 w 15"/>
                  <a:gd name="T21" fmla="*/ 4 h 11"/>
                  <a:gd name="T22" fmla="*/ 5 w 15"/>
                  <a:gd name="T23" fmla="*/ 4 h 11"/>
                  <a:gd name="T24" fmla="*/ 3 w 15"/>
                  <a:gd name="T25" fmla="*/ 3 h 11"/>
                  <a:gd name="T26" fmla="*/ 4 w 15"/>
                  <a:gd name="T27" fmla="*/ 5 h 11"/>
                  <a:gd name="T28" fmla="*/ 4 w 15"/>
                  <a:gd name="T29" fmla="*/ 7 h 11"/>
                  <a:gd name="T30" fmla="*/ 2 w 15"/>
                  <a:gd name="T31" fmla="*/ 6 h 11"/>
                  <a:gd name="T32" fmla="*/ 1 w 15"/>
                  <a:gd name="T33" fmla="*/ 6 h 11"/>
                  <a:gd name="T34" fmla="*/ 0 w 15"/>
                  <a:gd name="T35" fmla="*/ 4 h 11"/>
                  <a:gd name="T36" fmla="*/ 0 w 15"/>
                  <a:gd name="T37" fmla="*/ 2 h 11"/>
                  <a:gd name="T38" fmla="*/ 1 w 15"/>
                  <a:gd name="T39" fmla="*/ 3 h 11"/>
                  <a:gd name="T40" fmla="*/ 3 w 15"/>
                  <a:gd name="T41" fmla="*/ 3 h 11"/>
                  <a:gd name="T42" fmla="*/ 3 w 15"/>
                  <a:gd name="T43" fmla="*/ 2 h 11"/>
                  <a:gd name="T44" fmla="*/ 2 w 15"/>
                  <a:gd name="T45" fmla="*/ 0 h 11"/>
                  <a:gd name="T46" fmla="*/ 4 w 15"/>
                  <a:gd name="T47" fmla="*/ 1 h 11"/>
                  <a:gd name="T48" fmla="*/ 5 w 15"/>
                  <a:gd name="T49" fmla="*/ 1 h 11"/>
                  <a:gd name="T50" fmla="*/ 7 w 15"/>
                  <a:gd name="T51" fmla="*/ 2 h 11"/>
                  <a:gd name="T52" fmla="*/ 9 w 15"/>
                  <a:gd name="T53" fmla="*/ 2 h 11"/>
                  <a:gd name="T54" fmla="*/ 9 w 15"/>
                  <a:gd name="T55" fmla="*/ 4 h 11"/>
                  <a:gd name="T56" fmla="*/ 10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0" y="6"/>
                    </a:moveTo>
                    <a:lnTo>
                      <a:pt x="13" y="6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6" name="Freeform 587">
                <a:extLst>
                  <a:ext uri="{FF2B5EF4-FFF2-40B4-BE49-F238E27FC236}">
                    <a16:creationId xmlns:a16="http://schemas.microsoft.com/office/drawing/2014/main" id="{F70DAF76-F332-4A81-BB95-F814BF5CB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86"/>
                <a:ext cx="1" cy="0"/>
              </a:xfrm>
              <a:custGeom>
                <a:avLst/>
                <a:gdLst>
                  <a:gd name="T0" fmla="*/ 9 w 12"/>
                  <a:gd name="T1" fmla="*/ 3 h 5"/>
                  <a:gd name="T2" fmla="*/ 10 w 12"/>
                  <a:gd name="T3" fmla="*/ 4 h 5"/>
                  <a:gd name="T4" fmla="*/ 12 w 12"/>
                  <a:gd name="T5" fmla="*/ 5 h 5"/>
                  <a:gd name="T6" fmla="*/ 10 w 12"/>
                  <a:gd name="T7" fmla="*/ 5 h 5"/>
                  <a:gd name="T8" fmla="*/ 8 w 12"/>
                  <a:gd name="T9" fmla="*/ 5 h 5"/>
                  <a:gd name="T10" fmla="*/ 6 w 12"/>
                  <a:gd name="T11" fmla="*/ 5 h 5"/>
                  <a:gd name="T12" fmla="*/ 5 w 12"/>
                  <a:gd name="T13" fmla="*/ 4 h 5"/>
                  <a:gd name="T14" fmla="*/ 4 w 12"/>
                  <a:gd name="T15" fmla="*/ 3 h 5"/>
                  <a:gd name="T16" fmla="*/ 2 w 12"/>
                  <a:gd name="T17" fmla="*/ 2 h 5"/>
                  <a:gd name="T18" fmla="*/ 1 w 12"/>
                  <a:gd name="T19" fmla="*/ 1 h 5"/>
                  <a:gd name="T20" fmla="*/ 0 w 12"/>
                  <a:gd name="T21" fmla="*/ 0 h 5"/>
                  <a:gd name="T22" fmla="*/ 2 w 12"/>
                  <a:gd name="T23" fmla="*/ 0 h 5"/>
                  <a:gd name="T24" fmla="*/ 4 w 12"/>
                  <a:gd name="T25" fmla="*/ 0 h 5"/>
                  <a:gd name="T26" fmla="*/ 5 w 12"/>
                  <a:gd name="T27" fmla="*/ 2 h 5"/>
                  <a:gd name="T28" fmla="*/ 6 w 12"/>
                  <a:gd name="T29" fmla="*/ 3 h 5"/>
                  <a:gd name="T30" fmla="*/ 7 w 12"/>
                  <a:gd name="T31" fmla="*/ 3 h 5"/>
                  <a:gd name="T32" fmla="*/ 9 w 12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5">
                    <a:moveTo>
                      <a:pt x="9" y="3"/>
                    </a:moveTo>
                    <a:lnTo>
                      <a:pt x="10" y="4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7" name="Freeform 588">
                <a:extLst>
                  <a:ext uri="{FF2B5EF4-FFF2-40B4-BE49-F238E27FC236}">
                    <a16:creationId xmlns:a16="http://schemas.microsoft.com/office/drawing/2014/main" id="{6B7A99EE-6975-4B21-B4A0-FD165501F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86"/>
                <a:ext cx="0" cy="0"/>
              </a:xfrm>
              <a:custGeom>
                <a:avLst/>
                <a:gdLst>
                  <a:gd name="T0" fmla="*/ 7 w 8"/>
                  <a:gd name="T1" fmla="*/ 6 h 6"/>
                  <a:gd name="T2" fmla="*/ 6 w 8"/>
                  <a:gd name="T3" fmla="*/ 6 h 6"/>
                  <a:gd name="T4" fmla="*/ 4 w 8"/>
                  <a:gd name="T5" fmla="*/ 6 h 6"/>
                  <a:gd name="T6" fmla="*/ 3 w 8"/>
                  <a:gd name="T7" fmla="*/ 5 h 6"/>
                  <a:gd name="T8" fmla="*/ 2 w 8"/>
                  <a:gd name="T9" fmla="*/ 4 h 6"/>
                  <a:gd name="T10" fmla="*/ 1 w 8"/>
                  <a:gd name="T11" fmla="*/ 1 h 6"/>
                  <a:gd name="T12" fmla="*/ 0 w 8"/>
                  <a:gd name="T13" fmla="*/ 0 h 6"/>
                  <a:gd name="T14" fmla="*/ 1 w 8"/>
                  <a:gd name="T15" fmla="*/ 1 h 6"/>
                  <a:gd name="T16" fmla="*/ 3 w 8"/>
                  <a:gd name="T17" fmla="*/ 1 h 6"/>
                  <a:gd name="T18" fmla="*/ 5 w 8"/>
                  <a:gd name="T19" fmla="*/ 1 h 6"/>
                  <a:gd name="T20" fmla="*/ 6 w 8"/>
                  <a:gd name="T21" fmla="*/ 3 h 6"/>
                  <a:gd name="T22" fmla="*/ 7 w 8"/>
                  <a:gd name="T23" fmla="*/ 4 h 6"/>
                  <a:gd name="T24" fmla="*/ 8 w 8"/>
                  <a:gd name="T25" fmla="*/ 5 h 6"/>
                  <a:gd name="T26" fmla="*/ 7 w 8"/>
                  <a:gd name="T27" fmla="*/ 4 h 6"/>
                  <a:gd name="T28" fmla="*/ 5 w 8"/>
                  <a:gd name="T29" fmla="*/ 4 h 6"/>
                  <a:gd name="T30" fmla="*/ 6 w 8"/>
                  <a:gd name="T31" fmla="*/ 5 h 6"/>
                  <a:gd name="T32" fmla="*/ 7 w 8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8" name="Freeform 589">
                <a:extLst>
                  <a:ext uri="{FF2B5EF4-FFF2-40B4-BE49-F238E27FC236}">
                    <a16:creationId xmlns:a16="http://schemas.microsoft.com/office/drawing/2014/main" id="{3EC04782-C8A2-4728-A73E-F6CEBBD6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84"/>
                <a:ext cx="0" cy="0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4 h 5"/>
                  <a:gd name="T4" fmla="*/ 9 w 9"/>
                  <a:gd name="T5" fmla="*/ 5 h 5"/>
                  <a:gd name="T6" fmla="*/ 7 w 9"/>
                  <a:gd name="T7" fmla="*/ 5 h 5"/>
                  <a:gd name="T8" fmla="*/ 5 w 9"/>
                  <a:gd name="T9" fmla="*/ 4 h 5"/>
                  <a:gd name="T10" fmla="*/ 4 w 9"/>
                  <a:gd name="T11" fmla="*/ 4 h 5"/>
                  <a:gd name="T12" fmla="*/ 2 w 9"/>
                  <a:gd name="T13" fmla="*/ 4 h 5"/>
                  <a:gd name="T14" fmla="*/ 1 w 9"/>
                  <a:gd name="T15" fmla="*/ 3 h 5"/>
                  <a:gd name="T16" fmla="*/ 0 w 9"/>
                  <a:gd name="T17" fmla="*/ 2 h 5"/>
                  <a:gd name="T18" fmla="*/ 2 w 9"/>
                  <a:gd name="T19" fmla="*/ 2 h 5"/>
                  <a:gd name="T20" fmla="*/ 3 w 9"/>
                  <a:gd name="T21" fmla="*/ 2 h 5"/>
                  <a:gd name="T22" fmla="*/ 2 w 9"/>
                  <a:gd name="T23" fmla="*/ 1 h 5"/>
                  <a:gd name="T24" fmla="*/ 1 w 9"/>
                  <a:gd name="T25" fmla="*/ 0 h 5"/>
                  <a:gd name="T26" fmla="*/ 3 w 9"/>
                  <a:gd name="T27" fmla="*/ 0 h 5"/>
                  <a:gd name="T28" fmla="*/ 4 w 9"/>
                  <a:gd name="T29" fmla="*/ 1 h 5"/>
                  <a:gd name="T30" fmla="*/ 5 w 9"/>
                  <a:gd name="T31" fmla="*/ 2 h 5"/>
                  <a:gd name="T32" fmla="*/ 7 w 9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9" name="Freeform 590">
                <a:extLst>
                  <a:ext uri="{FF2B5EF4-FFF2-40B4-BE49-F238E27FC236}">
                    <a16:creationId xmlns:a16="http://schemas.microsoft.com/office/drawing/2014/main" id="{741698D4-F9EA-4124-B846-4779236A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83"/>
                <a:ext cx="1" cy="0"/>
              </a:xfrm>
              <a:custGeom>
                <a:avLst/>
                <a:gdLst>
                  <a:gd name="T0" fmla="*/ 6 w 13"/>
                  <a:gd name="T1" fmla="*/ 5 h 5"/>
                  <a:gd name="T2" fmla="*/ 0 w 13"/>
                  <a:gd name="T3" fmla="*/ 0 h 5"/>
                  <a:gd name="T4" fmla="*/ 5 w 13"/>
                  <a:gd name="T5" fmla="*/ 1 h 5"/>
                  <a:gd name="T6" fmla="*/ 11 w 13"/>
                  <a:gd name="T7" fmla="*/ 2 h 5"/>
                  <a:gd name="T8" fmla="*/ 12 w 13"/>
                  <a:gd name="T9" fmla="*/ 3 h 5"/>
                  <a:gd name="T10" fmla="*/ 13 w 13"/>
                  <a:gd name="T11" fmla="*/ 5 h 5"/>
                  <a:gd name="T12" fmla="*/ 12 w 13"/>
                  <a:gd name="T13" fmla="*/ 4 h 5"/>
                  <a:gd name="T14" fmla="*/ 10 w 13"/>
                  <a:gd name="T15" fmla="*/ 4 h 5"/>
                  <a:gd name="T16" fmla="*/ 8 w 13"/>
                  <a:gd name="T17" fmla="*/ 3 h 5"/>
                  <a:gd name="T18" fmla="*/ 7 w 13"/>
                  <a:gd name="T19" fmla="*/ 3 h 5"/>
                  <a:gd name="T20" fmla="*/ 8 w 13"/>
                  <a:gd name="T21" fmla="*/ 4 h 5"/>
                  <a:gd name="T22" fmla="*/ 9 w 13"/>
                  <a:gd name="T23" fmla="*/ 5 h 5"/>
                  <a:gd name="T24" fmla="*/ 7 w 13"/>
                  <a:gd name="T25" fmla="*/ 5 h 5"/>
                  <a:gd name="T26" fmla="*/ 6 w 1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0" name="Freeform 591">
                <a:extLst>
                  <a:ext uri="{FF2B5EF4-FFF2-40B4-BE49-F238E27FC236}">
                    <a16:creationId xmlns:a16="http://schemas.microsoft.com/office/drawing/2014/main" id="{57DCF33A-BAFC-4512-B6D5-5598EE6A9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83"/>
                <a:ext cx="0" cy="0"/>
              </a:xfrm>
              <a:custGeom>
                <a:avLst/>
                <a:gdLst>
                  <a:gd name="T0" fmla="*/ 7 w 9"/>
                  <a:gd name="T1" fmla="*/ 4 h 6"/>
                  <a:gd name="T2" fmla="*/ 8 w 9"/>
                  <a:gd name="T3" fmla="*/ 5 h 6"/>
                  <a:gd name="T4" fmla="*/ 9 w 9"/>
                  <a:gd name="T5" fmla="*/ 6 h 6"/>
                  <a:gd name="T6" fmla="*/ 7 w 9"/>
                  <a:gd name="T7" fmla="*/ 6 h 6"/>
                  <a:gd name="T8" fmla="*/ 5 w 9"/>
                  <a:gd name="T9" fmla="*/ 5 h 6"/>
                  <a:gd name="T10" fmla="*/ 4 w 9"/>
                  <a:gd name="T11" fmla="*/ 5 h 6"/>
                  <a:gd name="T12" fmla="*/ 2 w 9"/>
                  <a:gd name="T13" fmla="*/ 5 h 6"/>
                  <a:gd name="T14" fmla="*/ 1 w 9"/>
                  <a:gd name="T15" fmla="*/ 4 h 6"/>
                  <a:gd name="T16" fmla="*/ 0 w 9"/>
                  <a:gd name="T17" fmla="*/ 3 h 6"/>
                  <a:gd name="T18" fmla="*/ 2 w 9"/>
                  <a:gd name="T19" fmla="*/ 3 h 6"/>
                  <a:gd name="T20" fmla="*/ 3 w 9"/>
                  <a:gd name="T21" fmla="*/ 3 h 6"/>
                  <a:gd name="T22" fmla="*/ 2 w 9"/>
                  <a:gd name="T23" fmla="*/ 1 h 6"/>
                  <a:gd name="T24" fmla="*/ 1 w 9"/>
                  <a:gd name="T25" fmla="*/ 0 h 6"/>
                  <a:gd name="T26" fmla="*/ 3 w 9"/>
                  <a:gd name="T27" fmla="*/ 0 h 6"/>
                  <a:gd name="T28" fmla="*/ 4 w 9"/>
                  <a:gd name="T29" fmla="*/ 1 h 6"/>
                  <a:gd name="T30" fmla="*/ 5 w 9"/>
                  <a:gd name="T31" fmla="*/ 3 h 6"/>
                  <a:gd name="T32" fmla="*/ 7 w 9"/>
                  <a:gd name="T3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1" name="Freeform 592">
                <a:extLst>
                  <a:ext uri="{FF2B5EF4-FFF2-40B4-BE49-F238E27FC236}">
                    <a16:creationId xmlns:a16="http://schemas.microsoft.com/office/drawing/2014/main" id="{4C3F6752-785A-44C6-904F-698A562A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80"/>
                <a:ext cx="0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5 h 7"/>
                  <a:gd name="T4" fmla="*/ 12 w 12"/>
                  <a:gd name="T5" fmla="*/ 7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4 h 7"/>
                  <a:gd name="T14" fmla="*/ 4 w 12"/>
                  <a:gd name="T15" fmla="*/ 3 h 7"/>
                  <a:gd name="T16" fmla="*/ 3 w 12"/>
                  <a:gd name="T17" fmla="*/ 2 h 7"/>
                  <a:gd name="T18" fmla="*/ 1 w 12"/>
                  <a:gd name="T19" fmla="*/ 1 h 7"/>
                  <a:gd name="T20" fmla="*/ 0 w 12"/>
                  <a:gd name="T21" fmla="*/ 0 h 7"/>
                  <a:gd name="T22" fmla="*/ 3 w 12"/>
                  <a:gd name="T23" fmla="*/ 0 h 7"/>
                  <a:gd name="T24" fmla="*/ 4 w 12"/>
                  <a:gd name="T25" fmla="*/ 1 h 7"/>
                  <a:gd name="T26" fmla="*/ 5 w 12"/>
                  <a:gd name="T27" fmla="*/ 2 h 7"/>
                  <a:gd name="T28" fmla="*/ 7 w 12"/>
                  <a:gd name="T29" fmla="*/ 3 h 7"/>
                  <a:gd name="T30" fmla="*/ 8 w 12"/>
                  <a:gd name="T31" fmla="*/ 3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2" name="Freeform 593">
                <a:extLst>
                  <a:ext uri="{FF2B5EF4-FFF2-40B4-BE49-F238E27FC236}">
                    <a16:creationId xmlns:a16="http://schemas.microsoft.com/office/drawing/2014/main" id="{49E8B563-195B-42F1-817F-F321FA162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8"/>
                <a:ext cx="1" cy="1"/>
              </a:xfrm>
              <a:custGeom>
                <a:avLst/>
                <a:gdLst>
                  <a:gd name="T0" fmla="*/ 6 w 16"/>
                  <a:gd name="T1" fmla="*/ 3 h 6"/>
                  <a:gd name="T2" fmla="*/ 5 w 16"/>
                  <a:gd name="T3" fmla="*/ 2 h 6"/>
                  <a:gd name="T4" fmla="*/ 3 w 16"/>
                  <a:gd name="T5" fmla="*/ 2 h 6"/>
                  <a:gd name="T6" fmla="*/ 3 w 16"/>
                  <a:gd name="T7" fmla="*/ 2 h 6"/>
                  <a:gd name="T8" fmla="*/ 2 w 16"/>
                  <a:gd name="T9" fmla="*/ 1 h 6"/>
                  <a:gd name="T10" fmla="*/ 0 w 16"/>
                  <a:gd name="T11" fmla="*/ 0 h 6"/>
                  <a:gd name="T12" fmla="*/ 0 w 16"/>
                  <a:gd name="T13" fmla="*/ 0 h 6"/>
                  <a:gd name="T14" fmla="*/ 2 w 16"/>
                  <a:gd name="T15" fmla="*/ 0 h 6"/>
                  <a:gd name="T16" fmla="*/ 4 w 16"/>
                  <a:gd name="T17" fmla="*/ 1 h 6"/>
                  <a:gd name="T18" fmla="*/ 6 w 16"/>
                  <a:gd name="T19" fmla="*/ 1 h 6"/>
                  <a:gd name="T20" fmla="*/ 8 w 16"/>
                  <a:gd name="T21" fmla="*/ 1 h 6"/>
                  <a:gd name="T22" fmla="*/ 11 w 16"/>
                  <a:gd name="T23" fmla="*/ 2 h 6"/>
                  <a:gd name="T24" fmla="*/ 12 w 16"/>
                  <a:gd name="T25" fmla="*/ 3 h 6"/>
                  <a:gd name="T26" fmla="*/ 14 w 16"/>
                  <a:gd name="T27" fmla="*/ 3 h 6"/>
                  <a:gd name="T28" fmla="*/ 14 w 16"/>
                  <a:gd name="T29" fmla="*/ 3 h 6"/>
                  <a:gd name="T30" fmla="*/ 15 w 16"/>
                  <a:gd name="T31" fmla="*/ 4 h 6"/>
                  <a:gd name="T32" fmla="*/ 16 w 16"/>
                  <a:gd name="T33" fmla="*/ 6 h 6"/>
                  <a:gd name="T34" fmla="*/ 16 w 16"/>
                  <a:gd name="T35" fmla="*/ 6 h 6"/>
                  <a:gd name="T36" fmla="*/ 15 w 16"/>
                  <a:gd name="T37" fmla="*/ 6 h 6"/>
                  <a:gd name="T38" fmla="*/ 13 w 16"/>
                  <a:gd name="T39" fmla="*/ 6 h 6"/>
                  <a:gd name="T40" fmla="*/ 11 w 16"/>
                  <a:gd name="T41" fmla="*/ 4 h 6"/>
                  <a:gd name="T42" fmla="*/ 10 w 16"/>
                  <a:gd name="T43" fmla="*/ 4 h 6"/>
                  <a:gd name="T44" fmla="*/ 6 w 16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3" name="Freeform 594">
                <a:extLst>
                  <a:ext uri="{FF2B5EF4-FFF2-40B4-BE49-F238E27FC236}">
                    <a16:creationId xmlns:a16="http://schemas.microsoft.com/office/drawing/2014/main" id="{EFA2A1DC-E7F4-4771-AA47-C76463F7A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77"/>
                <a:ext cx="1" cy="0"/>
              </a:xfrm>
              <a:custGeom>
                <a:avLst/>
                <a:gdLst>
                  <a:gd name="T0" fmla="*/ 4 w 9"/>
                  <a:gd name="T1" fmla="*/ 6 h 7"/>
                  <a:gd name="T2" fmla="*/ 2 w 9"/>
                  <a:gd name="T3" fmla="*/ 3 h 7"/>
                  <a:gd name="T4" fmla="*/ 1 w 9"/>
                  <a:gd name="T5" fmla="*/ 2 h 7"/>
                  <a:gd name="T6" fmla="*/ 0 w 9"/>
                  <a:gd name="T7" fmla="*/ 1 h 7"/>
                  <a:gd name="T8" fmla="*/ 2 w 9"/>
                  <a:gd name="T9" fmla="*/ 1 h 7"/>
                  <a:gd name="T10" fmla="*/ 3 w 9"/>
                  <a:gd name="T11" fmla="*/ 2 h 7"/>
                  <a:gd name="T12" fmla="*/ 2 w 9"/>
                  <a:gd name="T13" fmla="*/ 1 h 7"/>
                  <a:gd name="T14" fmla="*/ 1 w 9"/>
                  <a:gd name="T15" fmla="*/ 0 h 7"/>
                  <a:gd name="T16" fmla="*/ 3 w 9"/>
                  <a:gd name="T17" fmla="*/ 0 h 7"/>
                  <a:gd name="T18" fmla="*/ 5 w 9"/>
                  <a:gd name="T19" fmla="*/ 0 h 7"/>
                  <a:gd name="T20" fmla="*/ 7 w 9"/>
                  <a:gd name="T21" fmla="*/ 3 h 7"/>
                  <a:gd name="T22" fmla="*/ 8 w 9"/>
                  <a:gd name="T23" fmla="*/ 4 h 7"/>
                  <a:gd name="T24" fmla="*/ 9 w 9"/>
                  <a:gd name="T25" fmla="*/ 5 h 7"/>
                  <a:gd name="T26" fmla="*/ 7 w 9"/>
                  <a:gd name="T27" fmla="*/ 5 h 7"/>
                  <a:gd name="T28" fmla="*/ 5 w 9"/>
                  <a:gd name="T29" fmla="*/ 4 h 7"/>
                  <a:gd name="T30" fmla="*/ 7 w 9"/>
                  <a:gd name="T31" fmla="*/ 5 h 7"/>
                  <a:gd name="T32" fmla="*/ 8 w 9"/>
                  <a:gd name="T33" fmla="*/ 7 h 7"/>
                  <a:gd name="T34" fmla="*/ 6 w 9"/>
                  <a:gd name="T35" fmla="*/ 6 h 7"/>
                  <a:gd name="T36" fmla="*/ 4 w 9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4" y="6"/>
                    </a:moveTo>
                    <a:lnTo>
                      <a:pt x="2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4" name="Freeform 595">
                <a:extLst>
                  <a:ext uri="{FF2B5EF4-FFF2-40B4-BE49-F238E27FC236}">
                    <a16:creationId xmlns:a16="http://schemas.microsoft.com/office/drawing/2014/main" id="{75380F5C-CF42-4F55-BF46-1A8ED8C75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5"/>
                <a:ext cx="1" cy="0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8 h 8"/>
                  <a:gd name="T4" fmla="*/ 7 w 11"/>
                  <a:gd name="T5" fmla="*/ 7 h 8"/>
                  <a:gd name="T6" fmla="*/ 6 w 11"/>
                  <a:gd name="T7" fmla="*/ 6 h 8"/>
                  <a:gd name="T8" fmla="*/ 5 w 11"/>
                  <a:gd name="T9" fmla="*/ 5 h 8"/>
                  <a:gd name="T10" fmla="*/ 3 w 11"/>
                  <a:gd name="T11" fmla="*/ 5 h 8"/>
                  <a:gd name="T12" fmla="*/ 2 w 11"/>
                  <a:gd name="T13" fmla="*/ 4 h 8"/>
                  <a:gd name="T14" fmla="*/ 1 w 11"/>
                  <a:gd name="T15" fmla="*/ 3 h 8"/>
                  <a:gd name="T16" fmla="*/ 0 w 11"/>
                  <a:gd name="T17" fmla="*/ 2 h 8"/>
                  <a:gd name="T18" fmla="*/ 1 w 11"/>
                  <a:gd name="T19" fmla="*/ 2 h 8"/>
                  <a:gd name="T20" fmla="*/ 3 w 11"/>
                  <a:gd name="T21" fmla="*/ 3 h 8"/>
                  <a:gd name="T22" fmla="*/ 2 w 11"/>
                  <a:gd name="T23" fmla="*/ 1 h 8"/>
                  <a:gd name="T24" fmla="*/ 1 w 11"/>
                  <a:gd name="T25" fmla="*/ 0 h 8"/>
                  <a:gd name="T26" fmla="*/ 3 w 11"/>
                  <a:gd name="T27" fmla="*/ 1 h 8"/>
                  <a:gd name="T28" fmla="*/ 4 w 11"/>
                  <a:gd name="T29" fmla="*/ 1 h 8"/>
                  <a:gd name="T30" fmla="*/ 5 w 11"/>
                  <a:gd name="T31" fmla="*/ 2 h 8"/>
                  <a:gd name="T32" fmla="*/ 6 w 11"/>
                  <a:gd name="T33" fmla="*/ 4 h 8"/>
                  <a:gd name="T34" fmla="*/ 7 w 11"/>
                  <a:gd name="T35" fmla="*/ 5 h 8"/>
                  <a:gd name="T36" fmla="*/ 8 w 11"/>
                  <a:gd name="T37" fmla="*/ 6 h 8"/>
                  <a:gd name="T38" fmla="*/ 11 w 11"/>
                  <a:gd name="T3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5" name="Freeform 596">
                <a:extLst>
                  <a:ext uri="{FF2B5EF4-FFF2-40B4-BE49-F238E27FC236}">
                    <a16:creationId xmlns:a16="http://schemas.microsoft.com/office/drawing/2014/main" id="{7FC19A91-5268-4A9A-BF82-F3B20F577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71"/>
                <a:ext cx="0" cy="1"/>
              </a:xfrm>
              <a:custGeom>
                <a:avLst/>
                <a:gdLst>
                  <a:gd name="T0" fmla="*/ 8 w 10"/>
                  <a:gd name="T1" fmla="*/ 3 h 6"/>
                  <a:gd name="T2" fmla="*/ 9 w 10"/>
                  <a:gd name="T3" fmla="*/ 5 h 6"/>
                  <a:gd name="T4" fmla="*/ 10 w 10"/>
                  <a:gd name="T5" fmla="*/ 6 h 6"/>
                  <a:gd name="T6" fmla="*/ 8 w 10"/>
                  <a:gd name="T7" fmla="*/ 5 h 6"/>
                  <a:gd name="T8" fmla="*/ 6 w 10"/>
                  <a:gd name="T9" fmla="*/ 5 h 6"/>
                  <a:gd name="T10" fmla="*/ 4 w 10"/>
                  <a:gd name="T11" fmla="*/ 4 h 6"/>
                  <a:gd name="T12" fmla="*/ 2 w 10"/>
                  <a:gd name="T13" fmla="*/ 4 h 6"/>
                  <a:gd name="T14" fmla="*/ 1 w 10"/>
                  <a:gd name="T15" fmla="*/ 3 h 6"/>
                  <a:gd name="T16" fmla="*/ 0 w 10"/>
                  <a:gd name="T17" fmla="*/ 1 h 6"/>
                  <a:gd name="T18" fmla="*/ 2 w 10"/>
                  <a:gd name="T19" fmla="*/ 2 h 6"/>
                  <a:gd name="T20" fmla="*/ 4 w 10"/>
                  <a:gd name="T21" fmla="*/ 2 h 6"/>
                  <a:gd name="T22" fmla="*/ 3 w 10"/>
                  <a:gd name="T23" fmla="*/ 1 h 6"/>
                  <a:gd name="T24" fmla="*/ 2 w 10"/>
                  <a:gd name="T25" fmla="*/ 0 h 6"/>
                  <a:gd name="T26" fmla="*/ 3 w 10"/>
                  <a:gd name="T27" fmla="*/ 0 h 6"/>
                  <a:gd name="T28" fmla="*/ 5 w 10"/>
                  <a:gd name="T29" fmla="*/ 1 h 6"/>
                  <a:gd name="T30" fmla="*/ 6 w 10"/>
                  <a:gd name="T31" fmla="*/ 2 h 6"/>
                  <a:gd name="T32" fmla="*/ 8 w 10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6">
                    <a:moveTo>
                      <a:pt x="8" y="3"/>
                    </a:moveTo>
                    <a:lnTo>
                      <a:pt x="9" y="5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6" name="Freeform 597">
                <a:extLst>
                  <a:ext uri="{FF2B5EF4-FFF2-40B4-BE49-F238E27FC236}">
                    <a16:creationId xmlns:a16="http://schemas.microsoft.com/office/drawing/2014/main" id="{C1E6FEC1-C7E8-43EA-B2A6-7DA58A4CB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71"/>
                <a:ext cx="1" cy="1"/>
              </a:xfrm>
              <a:custGeom>
                <a:avLst/>
                <a:gdLst>
                  <a:gd name="T0" fmla="*/ 0 w 15"/>
                  <a:gd name="T1" fmla="*/ 0 h 8"/>
                  <a:gd name="T2" fmla="*/ 5 w 15"/>
                  <a:gd name="T3" fmla="*/ 1 h 8"/>
                  <a:gd name="T4" fmla="*/ 6 w 15"/>
                  <a:gd name="T5" fmla="*/ 2 h 8"/>
                  <a:gd name="T6" fmla="*/ 8 w 15"/>
                  <a:gd name="T7" fmla="*/ 2 h 8"/>
                  <a:gd name="T8" fmla="*/ 9 w 15"/>
                  <a:gd name="T9" fmla="*/ 3 h 8"/>
                  <a:gd name="T10" fmla="*/ 10 w 15"/>
                  <a:gd name="T11" fmla="*/ 5 h 8"/>
                  <a:gd name="T12" fmla="*/ 11 w 15"/>
                  <a:gd name="T13" fmla="*/ 5 h 8"/>
                  <a:gd name="T14" fmla="*/ 13 w 15"/>
                  <a:gd name="T15" fmla="*/ 6 h 8"/>
                  <a:gd name="T16" fmla="*/ 15 w 15"/>
                  <a:gd name="T17" fmla="*/ 8 h 8"/>
                  <a:gd name="T18" fmla="*/ 12 w 15"/>
                  <a:gd name="T19" fmla="*/ 7 h 8"/>
                  <a:gd name="T20" fmla="*/ 5 w 15"/>
                  <a:gd name="T21" fmla="*/ 5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5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7" name="Freeform 598">
                <a:extLst>
                  <a:ext uri="{FF2B5EF4-FFF2-40B4-BE49-F238E27FC236}">
                    <a16:creationId xmlns:a16="http://schemas.microsoft.com/office/drawing/2014/main" id="{8D81C5C6-4CAC-4939-A098-9D0CF612A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70"/>
                <a:ext cx="1" cy="0"/>
              </a:xfrm>
              <a:custGeom>
                <a:avLst/>
                <a:gdLst>
                  <a:gd name="T0" fmla="*/ 8 w 11"/>
                  <a:gd name="T1" fmla="*/ 6 h 8"/>
                  <a:gd name="T2" fmla="*/ 9 w 11"/>
                  <a:gd name="T3" fmla="*/ 7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7 h 8"/>
                  <a:gd name="T10" fmla="*/ 6 w 11"/>
                  <a:gd name="T11" fmla="*/ 6 h 8"/>
                  <a:gd name="T12" fmla="*/ 5 w 11"/>
                  <a:gd name="T13" fmla="*/ 5 h 8"/>
                  <a:gd name="T14" fmla="*/ 4 w 11"/>
                  <a:gd name="T15" fmla="*/ 4 h 8"/>
                  <a:gd name="T16" fmla="*/ 2 w 11"/>
                  <a:gd name="T17" fmla="*/ 4 h 8"/>
                  <a:gd name="T18" fmla="*/ 1 w 11"/>
                  <a:gd name="T19" fmla="*/ 3 h 8"/>
                  <a:gd name="T20" fmla="*/ 0 w 11"/>
                  <a:gd name="T21" fmla="*/ 0 h 8"/>
                  <a:gd name="T22" fmla="*/ 2 w 11"/>
                  <a:gd name="T23" fmla="*/ 1 h 8"/>
                  <a:gd name="T24" fmla="*/ 3 w 11"/>
                  <a:gd name="T25" fmla="*/ 1 h 8"/>
                  <a:gd name="T26" fmla="*/ 5 w 11"/>
                  <a:gd name="T27" fmla="*/ 3 h 8"/>
                  <a:gd name="T28" fmla="*/ 6 w 11"/>
                  <a:gd name="T29" fmla="*/ 3 h 8"/>
                  <a:gd name="T30" fmla="*/ 7 w 11"/>
                  <a:gd name="T31" fmla="*/ 5 h 8"/>
                  <a:gd name="T32" fmla="*/ 8 w 11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lnTo>
                      <a:pt x="9" y="7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8" name="Freeform 599">
                <a:extLst>
                  <a:ext uri="{FF2B5EF4-FFF2-40B4-BE49-F238E27FC236}">
                    <a16:creationId xmlns:a16="http://schemas.microsoft.com/office/drawing/2014/main" id="{90A1D6F7-84D3-4DF7-AAE7-A8D207D7F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9"/>
                <a:ext cx="1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6 h 7"/>
                  <a:gd name="T4" fmla="*/ 12 w 12"/>
                  <a:gd name="T5" fmla="*/ 7 h 7"/>
                  <a:gd name="T6" fmla="*/ 10 w 12"/>
                  <a:gd name="T7" fmla="*/ 6 h 7"/>
                  <a:gd name="T8" fmla="*/ 9 w 12"/>
                  <a:gd name="T9" fmla="*/ 6 h 7"/>
                  <a:gd name="T10" fmla="*/ 6 w 12"/>
                  <a:gd name="T11" fmla="*/ 5 h 7"/>
                  <a:gd name="T12" fmla="*/ 5 w 12"/>
                  <a:gd name="T13" fmla="*/ 4 h 7"/>
                  <a:gd name="T14" fmla="*/ 3 w 12"/>
                  <a:gd name="T15" fmla="*/ 4 h 7"/>
                  <a:gd name="T16" fmla="*/ 2 w 12"/>
                  <a:gd name="T17" fmla="*/ 3 h 7"/>
                  <a:gd name="T18" fmla="*/ 1 w 12"/>
                  <a:gd name="T19" fmla="*/ 2 h 7"/>
                  <a:gd name="T20" fmla="*/ 0 w 12"/>
                  <a:gd name="T21" fmla="*/ 0 h 7"/>
                  <a:gd name="T22" fmla="*/ 6 w 12"/>
                  <a:gd name="T23" fmla="*/ 3 h 7"/>
                  <a:gd name="T24" fmla="*/ 10 w 12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6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9" name="Freeform 600">
                <a:extLst>
                  <a:ext uri="{FF2B5EF4-FFF2-40B4-BE49-F238E27FC236}">
                    <a16:creationId xmlns:a16="http://schemas.microsoft.com/office/drawing/2014/main" id="{59947549-C7A7-483B-BC8F-6C3C8444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9"/>
                <a:ext cx="0" cy="0"/>
              </a:xfrm>
              <a:custGeom>
                <a:avLst/>
                <a:gdLst>
                  <a:gd name="T0" fmla="*/ 8 w 9"/>
                  <a:gd name="T1" fmla="*/ 8 h 8"/>
                  <a:gd name="T2" fmla="*/ 5 w 9"/>
                  <a:gd name="T3" fmla="*/ 7 h 8"/>
                  <a:gd name="T4" fmla="*/ 3 w 9"/>
                  <a:gd name="T5" fmla="*/ 7 h 8"/>
                  <a:gd name="T6" fmla="*/ 3 w 9"/>
                  <a:gd name="T7" fmla="*/ 5 h 8"/>
                  <a:gd name="T8" fmla="*/ 2 w 9"/>
                  <a:gd name="T9" fmla="*/ 4 h 8"/>
                  <a:gd name="T10" fmla="*/ 1 w 9"/>
                  <a:gd name="T11" fmla="*/ 3 h 8"/>
                  <a:gd name="T12" fmla="*/ 0 w 9"/>
                  <a:gd name="T13" fmla="*/ 0 h 8"/>
                  <a:gd name="T14" fmla="*/ 1 w 9"/>
                  <a:gd name="T15" fmla="*/ 1 h 8"/>
                  <a:gd name="T16" fmla="*/ 3 w 9"/>
                  <a:gd name="T17" fmla="*/ 3 h 8"/>
                  <a:gd name="T18" fmla="*/ 5 w 9"/>
                  <a:gd name="T19" fmla="*/ 3 h 8"/>
                  <a:gd name="T20" fmla="*/ 7 w 9"/>
                  <a:gd name="T21" fmla="*/ 4 h 8"/>
                  <a:gd name="T22" fmla="*/ 8 w 9"/>
                  <a:gd name="T23" fmla="*/ 5 h 8"/>
                  <a:gd name="T24" fmla="*/ 9 w 9"/>
                  <a:gd name="T25" fmla="*/ 7 h 8"/>
                  <a:gd name="T26" fmla="*/ 7 w 9"/>
                  <a:gd name="T27" fmla="*/ 6 h 8"/>
                  <a:gd name="T28" fmla="*/ 5 w 9"/>
                  <a:gd name="T29" fmla="*/ 5 h 8"/>
                  <a:gd name="T30" fmla="*/ 7 w 9"/>
                  <a:gd name="T31" fmla="*/ 7 h 8"/>
                  <a:gd name="T32" fmla="*/ 8 w 9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0" name="Freeform 601">
                <a:extLst>
                  <a:ext uri="{FF2B5EF4-FFF2-40B4-BE49-F238E27FC236}">
                    <a16:creationId xmlns:a16="http://schemas.microsoft.com/office/drawing/2014/main" id="{2BE571E8-DCA0-4FC2-BEA3-1278C6E0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9"/>
                <a:ext cx="0" cy="1"/>
              </a:xfrm>
              <a:custGeom>
                <a:avLst/>
                <a:gdLst>
                  <a:gd name="T0" fmla="*/ 6 w 9"/>
                  <a:gd name="T1" fmla="*/ 10 h 13"/>
                  <a:gd name="T2" fmla="*/ 5 w 9"/>
                  <a:gd name="T3" fmla="*/ 8 h 13"/>
                  <a:gd name="T4" fmla="*/ 3 w 9"/>
                  <a:gd name="T5" fmla="*/ 5 h 13"/>
                  <a:gd name="T6" fmla="*/ 0 w 9"/>
                  <a:gd name="T7" fmla="*/ 0 h 13"/>
                  <a:gd name="T8" fmla="*/ 1 w 9"/>
                  <a:gd name="T9" fmla="*/ 1 h 13"/>
                  <a:gd name="T10" fmla="*/ 3 w 9"/>
                  <a:gd name="T11" fmla="*/ 1 h 13"/>
                  <a:gd name="T12" fmla="*/ 4 w 9"/>
                  <a:gd name="T13" fmla="*/ 3 h 13"/>
                  <a:gd name="T14" fmla="*/ 4 w 9"/>
                  <a:gd name="T15" fmla="*/ 4 h 13"/>
                  <a:gd name="T16" fmla="*/ 5 w 9"/>
                  <a:gd name="T17" fmla="*/ 5 h 13"/>
                  <a:gd name="T18" fmla="*/ 6 w 9"/>
                  <a:gd name="T19" fmla="*/ 7 h 13"/>
                  <a:gd name="T20" fmla="*/ 8 w 9"/>
                  <a:gd name="T21" fmla="*/ 9 h 13"/>
                  <a:gd name="T22" fmla="*/ 9 w 9"/>
                  <a:gd name="T23" fmla="*/ 12 h 13"/>
                  <a:gd name="T24" fmla="*/ 9 w 9"/>
                  <a:gd name="T25" fmla="*/ 13 h 13"/>
                  <a:gd name="T26" fmla="*/ 8 w 9"/>
                  <a:gd name="T27" fmla="*/ 12 h 13"/>
                  <a:gd name="T28" fmla="*/ 6 w 9"/>
                  <a:gd name="T2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6" y="10"/>
                    </a:moveTo>
                    <a:lnTo>
                      <a:pt x="5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1" name="Freeform 602">
                <a:extLst>
                  <a:ext uri="{FF2B5EF4-FFF2-40B4-BE49-F238E27FC236}">
                    <a16:creationId xmlns:a16="http://schemas.microsoft.com/office/drawing/2014/main" id="{2AC843CD-251C-4A88-BE84-2F2EE4E2F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8"/>
                <a:ext cx="1" cy="1"/>
              </a:xfrm>
              <a:custGeom>
                <a:avLst/>
                <a:gdLst>
                  <a:gd name="T0" fmla="*/ 3 w 9"/>
                  <a:gd name="T1" fmla="*/ 5 h 10"/>
                  <a:gd name="T2" fmla="*/ 2 w 9"/>
                  <a:gd name="T3" fmla="*/ 3 h 10"/>
                  <a:gd name="T4" fmla="*/ 1 w 9"/>
                  <a:gd name="T5" fmla="*/ 2 h 10"/>
                  <a:gd name="T6" fmla="*/ 1 w 9"/>
                  <a:gd name="T7" fmla="*/ 1 h 10"/>
                  <a:gd name="T8" fmla="*/ 0 w 9"/>
                  <a:gd name="T9" fmla="*/ 1 h 10"/>
                  <a:gd name="T10" fmla="*/ 0 w 9"/>
                  <a:gd name="T11" fmla="*/ 0 h 10"/>
                  <a:gd name="T12" fmla="*/ 1 w 9"/>
                  <a:gd name="T13" fmla="*/ 1 h 10"/>
                  <a:gd name="T14" fmla="*/ 3 w 9"/>
                  <a:gd name="T15" fmla="*/ 2 h 10"/>
                  <a:gd name="T16" fmla="*/ 4 w 9"/>
                  <a:gd name="T17" fmla="*/ 3 h 10"/>
                  <a:gd name="T18" fmla="*/ 6 w 9"/>
                  <a:gd name="T19" fmla="*/ 4 h 10"/>
                  <a:gd name="T20" fmla="*/ 7 w 9"/>
                  <a:gd name="T21" fmla="*/ 6 h 10"/>
                  <a:gd name="T22" fmla="*/ 7 w 9"/>
                  <a:gd name="T23" fmla="*/ 7 h 10"/>
                  <a:gd name="T24" fmla="*/ 8 w 9"/>
                  <a:gd name="T25" fmla="*/ 9 h 10"/>
                  <a:gd name="T26" fmla="*/ 9 w 9"/>
                  <a:gd name="T27" fmla="*/ 10 h 10"/>
                  <a:gd name="T28" fmla="*/ 8 w 9"/>
                  <a:gd name="T29" fmla="*/ 10 h 10"/>
                  <a:gd name="T30" fmla="*/ 6 w 9"/>
                  <a:gd name="T31" fmla="*/ 9 h 10"/>
                  <a:gd name="T32" fmla="*/ 3 w 9"/>
                  <a:gd name="T33" fmla="*/ 7 h 10"/>
                  <a:gd name="T34" fmla="*/ 2 w 9"/>
                  <a:gd name="T35" fmla="*/ 7 h 10"/>
                  <a:gd name="T36" fmla="*/ 1 w 9"/>
                  <a:gd name="T37" fmla="*/ 5 h 10"/>
                  <a:gd name="T38" fmla="*/ 0 w 9"/>
                  <a:gd name="T39" fmla="*/ 4 h 10"/>
                  <a:gd name="T40" fmla="*/ 2 w 9"/>
                  <a:gd name="T41" fmla="*/ 5 h 10"/>
                  <a:gd name="T42" fmla="*/ 3 w 9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0">
                    <a:moveTo>
                      <a:pt x="3" y="5"/>
                    </a:move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2" name="Freeform 603">
                <a:extLst>
                  <a:ext uri="{FF2B5EF4-FFF2-40B4-BE49-F238E27FC236}">
                    <a16:creationId xmlns:a16="http://schemas.microsoft.com/office/drawing/2014/main" id="{BB481D3F-615A-4329-A144-C0681C16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7"/>
                <a:ext cx="2" cy="1"/>
              </a:xfrm>
              <a:custGeom>
                <a:avLst/>
                <a:gdLst>
                  <a:gd name="T0" fmla="*/ 5 w 18"/>
                  <a:gd name="T1" fmla="*/ 14 h 18"/>
                  <a:gd name="T2" fmla="*/ 1 w 18"/>
                  <a:gd name="T3" fmla="*/ 8 h 18"/>
                  <a:gd name="T4" fmla="*/ 0 w 18"/>
                  <a:gd name="T5" fmla="*/ 5 h 18"/>
                  <a:gd name="T6" fmla="*/ 3 w 18"/>
                  <a:gd name="T7" fmla="*/ 7 h 18"/>
                  <a:gd name="T8" fmla="*/ 4 w 18"/>
                  <a:gd name="T9" fmla="*/ 7 h 18"/>
                  <a:gd name="T10" fmla="*/ 6 w 18"/>
                  <a:gd name="T11" fmla="*/ 8 h 18"/>
                  <a:gd name="T12" fmla="*/ 8 w 18"/>
                  <a:gd name="T13" fmla="*/ 9 h 18"/>
                  <a:gd name="T14" fmla="*/ 9 w 18"/>
                  <a:gd name="T15" fmla="*/ 9 h 18"/>
                  <a:gd name="T16" fmla="*/ 8 w 18"/>
                  <a:gd name="T17" fmla="*/ 8 h 18"/>
                  <a:gd name="T18" fmla="*/ 7 w 18"/>
                  <a:gd name="T19" fmla="*/ 7 h 18"/>
                  <a:gd name="T20" fmla="*/ 9 w 18"/>
                  <a:gd name="T21" fmla="*/ 7 h 18"/>
                  <a:gd name="T22" fmla="*/ 10 w 18"/>
                  <a:gd name="T23" fmla="*/ 8 h 18"/>
                  <a:gd name="T24" fmla="*/ 7 w 18"/>
                  <a:gd name="T25" fmla="*/ 3 h 18"/>
                  <a:gd name="T26" fmla="*/ 6 w 18"/>
                  <a:gd name="T27" fmla="*/ 1 h 18"/>
                  <a:gd name="T28" fmla="*/ 6 w 18"/>
                  <a:gd name="T29" fmla="*/ 0 h 18"/>
                  <a:gd name="T30" fmla="*/ 7 w 18"/>
                  <a:gd name="T31" fmla="*/ 1 h 18"/>
                  <a:gd name="T32" fmla="*/ 9 w 18"/>
                  <a:gd name="T33" fmla="*/ 2 h 18"/>
                  <a:gd name="T34" fmla="*/ 9 w 18"/>
                  <a:gd name="T35" fmla="*/ 3 h 18"/>
                  <a:gd name="T36" fmla="*/ 10 w 18"/>
                  <a:gd name="T37" fmla="*/ 4 h 18"/>
                  <a:gd name="T38" fmla="*/ 14 w 18"/>
                  <a:gd name="T39" fmla="*/ 9 h 18"/>
                  <a:gd name="T40" fmla="*/ 16 w 18"/>
                  <a:gd name="T41" fmla="*/ 13 h 18"/>
                  <a:gd name="T42" fmla="*/ 17 w 18"/>
                  <a:gd name="T43" fmla="*/ 15 h 18"/>
                  <a:gd name="T44" fmla="*/ 18 w 18"/>
                  <a:gd name="T45" fmla="*/ 16 h 18"/>
                  <a:gd name="T46" fmla="*/ 16 w 18"/>
                  <a:gd name="T47" fmla="*/ 15 h 18"/>
                  <a:gd name="T48" fmla="*/ 15 w 18"/>
                  <a:gd name="T49" fmla="*/ 14 h 18"/>
                  <a:gd name="T50" fmla="*/ 11 w 18"/>
                  <a:gd name="T51" fmla="*/ 13 h 18"/>
                  <a:gd name="T52" fmla="*/ 9 w 18"/>
                  <a:gd name="T53" fmla="*/ 12 h 18"/>
                  <a:gd name="T54" fmla="*/ 8 w 18"/>
                  <a:gd name="T55" fmla="*/ 12 h 18"/>
                  <a:gd name="T56" fmla="*/ 8 w 18"/>
                  <a:gd name="T57" fmla="*/ 13 h 18"/>
                  <a:gd name="T58" fmla="*/ 9 w 18"/>
                  <a:gd name="T59" fmla="*/ 14 h 18"/>
                  <a:gd name="T60" fmla="*/ 11 w 18"/>
                  <a:gd name="T61" fmla="*/ 17 h 18"/>
                  <a:gd name="T62" fmla="*/ 8 w 18"/>
                  <a:gd name="T63" fmla="*/ 15 h 18"/>
                  <a:gd name="T64" fmla="*/ 9 w 18"/>
                  <a:gd name="T65" fmla="*/ 17 h 18"/>
                  <a:gd name="T66" fmla="*/ 9 w 18"/>
                  <a:gd name="T67" fmla="*/ 18 h 18"/>
                  <a:gd name="T68" fmla="*/ 9 w 18"/>
                  <a:gd name="T69" fmla="*/ 18 h 18"/>
                  <a:gd name="T70" fmla="*/ 8 w 18"/>
                  <a:gd name="T71" fmla="*/ 17 h 18"/>
                  <a:gd name="T72" fmla="*/ 7 w 18"/>
                  <a:gd name="T73" fmla="*/ 17 h 18"/>
                  <a:gd name="T74" fmla="*/ 6 w 18"/>
                  <a:gd name="T75" fmla="*/ 17 h 18"/>
                  <a:gd name="T76" fmla="*/ 5 w 18"/>
                  <a:gd name="T77" fmla="*/ 15 h 18"/>
                  <a:gd name="T78" fmla="*/ 5 w 18"/>
                  <a:gd name="T7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8">
                    <a:moveTo>
                      <a:pt x="5" y="14"/>
                    </a:moveTo>
                    <a:lnTo>
                      <a:pt x="1" y="8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4" y="9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1" y="13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5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3" name="Freeform 604">
                <a:extLst>
                  <a:ext uri="{FF2B5EF4-FFF2-40B4-BE49-F238E27FC236}">
                    <a16:creationId xmlns:a16="http://schemas.microsoft.com/office/drawing/2014/main" id="{F7F538E1-C8C9-4C0B-A46E-13920A38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6"/>
                <a:ext cx="1" cy="0"/>
              </a:xfrm>
              <a:custGeom>
                <a:avLst/>
                <a:gdLst>
                  <a:gd name="T0" fmla="*/ 12 w 12"/>
                  <a:gd name="T1" fmla="*/ 11 h 11"/>
                  <a:gd name="T2" fmla="*/ 9 w 12"/>
                  <a:gd name="T3" fmla="*/ 10 h 11"/>
                  <a:gd name="T4" fmla="*/ 6 w 12"/>
                  <a:gd name="T5" fmla="*/ 9 h 11"/>
                  <a:gd name="T6" fmla="*/ 5 w 12"/>
                  <a:gd name="T7" fmla="*/ 8 h 11"/>
                  <a:gd name="T8" fmla="*/ 4 w 12"/>
                  <a:gd name="T9" fmla="*/ 7 h 11"/>
                  <a:gd name="T10" fmla="*/ 3 w 12"/>
                  <a:gd name="T11" fmla="*/ 6 h 11"/>
                  <a:gd name="T12" fmla="*/ 2 w 12"/>
                  <a:gd name="T13" fmla="*/ 3 h 11"/>
                  <a:gd name="T14" fmla="*/ 1 w 12"/>
                  <a:gd name="T15" fmla="*/ 2 h 11"/>
                  <a:gd name="T16" fmla="*/ 0 w 12"/>
                  <a:gd name="T17" fmla="*/ 0 h 11"/>
                  <a:gd name="T18" fmla="*/ 2 w 12"/>
                  <a:gd name="T19" fmla="*/ 1 h 11"/>
                  <a:gd name="T20" fmla="*/ 3 w 12"/>
                  <a:gd name="T21" fmla="*/ 2 h 11"/>
                  <a:gd name="T22" fmla="*/ 4 w 12"/>
                  <a:gd name="T23" fmla="*/ 3 h 11"/>
                  <a:gd name="T24" fmla="*/ 5 w 12"/>
                  <a:gd name="T25" fmla="*/ 5 h 11"/>
                  <a:gd name="T26" fmla="*/ 6 w 12"/>
                  <a:gd name="T27" fmla="*/ 5 h 11"/>
                  <a:gd name="T28" fmla="*/ 9 w 12"/>
                  <a:gd name="T29" fmla="*/ 6 h 11"/>
                  <a:gd name="T30" fmla="*/ 10 w 12"/>
                  <a:gd name="T31" fmla="*/ 7 h 11"/>
                  <a:gd name="T32" fmla="*/ 10 w 12"/>
                  <a:gd name="T33" fmla="*/ 9 h 11"/>
                  <a:gd name="T34" fmla="*/ 12 w 12"/>
                  <a:gd name="T3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lnTo>
                      <a:pt x="9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4" name="Freeform 605">
                <a:extLst>
                  <a:ext uri="{FF2B5EF4-FFF2-40B4-BE49-F238E27FC236}">
                    <a16:creationId xmlns:a16="http://schemas.microsoft.com/office/drawing/2014/main" id="{55B42D65-3A1A-4FBB-9149-087C9BD9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5"/>
                <a:ext cx="0" cy="1"/>
              </a:xfrm>
              <a:custGeom>
                <a:avLst/>
                <a:gdLst>
                  <a:gd name="T0" fmla="*/ 6 w 11"/>
                  <a:gd name="T1" fmla="*/ 13 h 14"/>
                  <a:gd name="T2" fmla="*/ 4 w 11"/>
                  <a:gd name="T3" fmla="*/ 10 h 14"/>
                  <a:gd name="T4" fmla="*/ 3 w 11"/>
                  <a:gd name="T5" fmla="*/ 9 h 14"/>
                  <a:gd name="T6" fmla="*/ 3 w 11"/>
                  <a:gd name="T7" fmla="*/ 8 h 14"/>
                  <a:gd name="T8" fmla="*/ 2 w 11"/>
                  <a:gd name="T9" fmla="*/ 6 h 14"/>
                  <a:gd name="T10" fmla="*/ 1 w 11"/>
                  <a:gd name="T11" fmla="*/ 5 h 14"/>
                  <a:gd name="T12" fmla="*/ 0 w 11"/>
                  <a:gd name="T13" fmla="*/ 2 h 14"/>
                  <a:gd name="T14" fmla="*/ 0 w 11"/>
                  <a:gd name="T15" fmla="*/ 1 h 14"/>
                  <a:gd name="T16" fmla="*/ 1 w 11"/>
                  <a:gd name="T17" fmla="*/ 2 h 14"/>
                  <a:gd name="T18" fmla="*/ 3 w 11"/>
                  <a:gd name="T19" fmla="*/ 4 h 14"/>
                  <a:gd name="T20" fmla="*/ 2 w 11"/>
                  <a:gd name="T21" fmla="*/ 1 h 14"/>
                  <a:gd name="T22" fmla="*/ 1 w 11"/>
                  <a:gd name="T23" fmla="*/ 0 h 14"/>
                  <a:gd name="T24" fmla="*/ 2 w 11"/>
                  <a:gd name="T25" fmla="*/ 1 h 14"/>
                  <a:gd name="T26" fmla="*/ 4 w 11"/>
                  <a:gd name="T27" fmla="*/ 1 h 14"/>
                  <a:gd name="T28" fmla="*/ 6 w 11"/>
                  <a:gd name="T29" fmla="*/ 5 h 14"/>
                  <a:gd name="T30" fmla="*/ 6 w 11"/>
                  <a:gd name="T31" fmla="*/ 6 h 14"/>
                  <a:gd name="T32" fmla="*/ 7 w 11"/>
                  <a:gd name="T33" fmla="*/ 8 h 14"/>
                  <a:gd name="T34" fmla="*/ 8 w 11"/>
                  <a:gd name="T35" fmla="*/ 9 h 14"/>
                  <a:gd name="T36" fmla="*/ 10 w 11"/>
                  <a:gd name="T37" fmla="*/ 10 h 14"/>
                  <a:gd name="T38" fmla="*/ 11 w 11"/>
                  <a:gd name="T39" fmla="*/ 12 h 14"/>
                  <a:gd name="T40" fmla="*/ 11 w 11"/>
                  <a:gd name="T41" fmla="*/ 13 h 14"/>
                  <a:gd name="T42" fmla="*/ 10 w 11"/>
                  <a:gd name="T43" fmla="*/ 12 h 14"/>
                  <a:gd name="T44" fmla="*/ 7 w 11"/>
                  <a:gd name="T45" fmla="*/ 12 h 14"/>
                  <a:gd name="T46" fmla="*/ 8 w 11"/>
                  <a:gd name="T47" fmla="*/ 13 h 14"/>
                  <a:gd name="T48" fmla="*/ 10 w 11"/>
                  <a:gd name="T49" fmla="*/ 14 h 14"/>
                  <a:gd name="T50" fmla="*/ 7 w 11"/>
                  <a:gd name="T51" fmla="*/ 14 h 14"/>
                  <a:gd name="T52" fmla="*/ 6 w 11"/>
                  <a:gd name="T5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4">
                    <a:moveTo>
                      <a:pt x="6" y="13"/>
                    </a:moveTo>
                    <a:lnTo>
                      <a:pt x="4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5" name="Freeform 606">
                <a:extLst>
                  <a:ext uri="{FF2B5EF4-FFF2-40B4-BE49-F238E27FC236}">
                    <a16:creationId xmlns:a16="http://schemas.microsoft.com/office/drawing/2014/main" id="{B4B76D77-9B2A-4D94-A454-F0E6B221A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6"/>
                <a:ext cx="1" cy="1"/>
              </a:xfrm>
              <a:custGeom>
                <a:avLst/>
                <a:gdLst>
                  <a:gd name="T0" fmla="*/ 12 w 12"/>
                  <a:gd name="T1" fmla="*/ 14 h 14"/>
                  <a:gd name="T2" fmla="*/ 11 w 12"/>
                  <a:gd name="T3" fmla="*/ 13 h 14"/>
                  <a:gd name="T4" fmla="*/ 9 w 12"/>
                  <a:gd name="T5" fmla="*/ 13 h 14"/>
                  <a:gd name="T6" fmla="*/ 8 w 12"/>
                  <a:gd name="T7" fmla="*/ 11 h 14"/>
                  <a:gd name="T8" fmla="*/ 8 w 12"/>
                  <a:gd name="T9" fmla="*/ 10 h 14"/>
                  <a:gd name="T10" fmla="*/ 7 w 12"/>
                  <a:gd name="T11" fmla="*/ 8 h 14"/>
                  <a:gd name="T12" fmla="*/ 6 w 12"/>
                  <a:gd name="T13" fmla="*/ 7 h 14"/>
                  <a:gd name="T14" fmla="*/ 5 w 12"/>
                  <a:gd name="T15" fmla="*/ 6 h 14"/>
                  <a:gd name="T16" fmla="*/ 3 w 12"/>
                  <a:gd name="T17" fmla="*/ 6 h 14"/>
                  <a:gd name="T18" fmla="*/ 2 w 12"/>
                  <a:gd name="T19" fmla="*/ 4 h 14"/>
                  <a:gd name="T20" fmla="*/ 2 w 12"/>
                  <a:gd name="T21" fmla="*/ 3 h 14"/>
                  <a:gd name="T22" fmla="*/ 0 w 12"/>
                  <a:gd name="T23" fmla="*/ 0 h 14"/>
                  <a:gd name="T24" fmla="*/ 2 w 12"/>
                  <a:gd name="T25" fmla="*/ 1 h 14"/>
                  <a:gd name="T26" fmla="*/ 3 w 12"/>
                  <a:gd name="T27" fmla="*/ 2 h 14"/>
                  <a:gd name="T28" fmla="*/ 4 w 12"/>
                  <a:gd name="T29" fmla="*/ 3 h 14"/>
                  <a:gd name="T30" fmla="*/ 5 w 12"/>
                  <a:gd name="T31" fmla="*/ 4 h 14"/>
                  <a:gd name="T32" fmla="*/ 6 w 12"/>
                  <a:gd name="T33" fmla="*/ 5 h 14"/>
                  <a:gd name="T34" fmla="*/ 8 w 12"/>
                  <a:gd name="T35" fmla="*/ 6 h 14"/>
                  <a:gd name="T36" fmla="*/ 9 w 12"/>
                  <a:gd name="T37" fmla="*/ 7 h 14"/>
                  <a:gd name="T38" fmla="*/ 11 w 12"/>
                  <a:gd name="T39" fmla="*/ 7 h 14"/>
                  <a:gd name="T40" fmla="*/ 11 w 12"/>
                  <a:gd name="T41" fmla="*/ 9 h 14"/>
                  <a:gd name="T42" fmla="*/ 12 w 12"/>
                  <a:gd name="T43" fmla="*/ 10 h 14"/>
                  <a:gd name="T44" fmla="*/ 11 w 12"/>
                  <a:gd name="T45" fmla="*/ 9 h 14"/>
                  <a:gd name="T46" fmla="*/ 9 w 12"/>
                  <a:gd name="T47" fmla="*/ 9 h 14"/>
                  <a:gd name="T48" fmla="*/ 10 w 12"/>
                  <a:gd name="T49" fmla="*/ 10 h 14"/>
                  <a:gd name="T50" fmla="*/ 11 w 12"/>
                  <a:gd name="T51" fmla="*/ 11 h 14"/>
                  <a:gd name="T52" fmla="*/ 12 w 12"/>
                  <a:gd name="T5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1" y="13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6" name="Freeform 607">
                <a:extLst>
                  <a:ext uri="{FF2B5EF4-FFF2-40B4-BE49-F238E27FC236}">
                    <a16:creationId xmlns:a16="http://schemas.microsoft.com/office/drawing/2014/main" id="{AC4B9B96-4C5F-4B70-8C36-4F91ED595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56"/>
                <a:ext cx="1" cy="0"/>
              </a:xfrm>
              <a:custGeom>
                <a:avLst/>
                <a:gdLst>
                  <a:gd name="T0" fmla="*/ 9 w 10"/>
                  <a:gd name="T1" fmla="*/ 6 h 8"/>
                  <a:gd name="T2" fmla="*/ 10 w 10"/>
                  <a:gd name="T3" fmla="*/ 7 h 8"/>
                  <a:gd name="T4" fmla="*/ 10 w 10"/>
                  <a:gd name="T5" fmla="*/ 8 h 8"/>
                  <a:gd name="T6" fmla="*/ 9 w 10"/>
                  <a:gd name="T7" fmla="*/ 8 h 8"/>
                  <a:gd name="T8" fmla="*/ 8 w 10"/>
                  <a:gd name="T9" fmla="*/ 7 h 8"/>
                  <a:gd name="T10" fmla="*/ 7 w 10"/>
                  <a:gd name="T11" fmla="*/ 6 h 8"/>
                  <a:gd name="T12" fmla="*/ 6 w 10"/>
                  <a:gd name="T13" fmla="*/ 4 h 8"/>
                  <a:gd name="T14" fmla="*/ 5 w 10"/>
                  <a:gd name="T15" fmla="*/ 3 h 8"/>
                  <a:gd name="T16" fmla="*/ 2 w 10"/>
                  <a:gd name="T17" fmla="*/ 3 h 8"/>
                  <a:gd name="T18" fmla="*/ 1 w 10"/>
                  <a:gd name="T19" fmla="*/ 1 h 8"/>
                  <a:gd name="T20" fmla="*/ 0 w 10"/>
                  <a:gd name="T21" fmla="*/ 0 h 8"/>
                  <a:gd name="T22" fmla="*/ 2 w 10"/>
                  <a:gd name="T23" fmla="*/ 1 h 8"/>
                  <a:gd name="T24" fmla="*/ 3 w 10"/>
                  <a:gd name="T25" fmla="*/ 2 h 8"/>
                  <a:gd name="T26" fmla="*/ 6 w 10"/>
                  <a:gd name="T27" fmla="*/ 2 h 8"/>
                  <a:gd name="T28" fmla="*/ 7 w 10"/>
                  <a:gd name="T29" fmla="*/ 3 h 8"/>
                  <a:gd name="T30" fmla="*/ 8 w 10"/>
                  <a:gd name="T31" fmla="*/ 4 h 8"/>
                  <a:gd name="T32" fmla="*/ 9 w 10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7" name="Freeform 608">
                <a:extLst>
                  <a:ext uri="{FF2B5EF4-FFF2-40B4-BE49-F238E27FC236}">
                    <a16:creationId xmlns:a16="http://schemas.microsoft.com/office/drawing/2014/main" id="{E4639607-9DB2-4DD3-9298-28AE828036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4" y="2856"/>
                <a:ext cx="24" cy="32"/>
              </a:xfrm>
              <a:custGeom>
                <a:avLst/>
                <a:gdLst>
                  <a:gd name="T0" fmla="*/ 343 w 384"/>
                  <a:gd name="T1" fmla="*/ 54 h 511"/>
                  <a:gd name="T2" fmla="*/ 333 w 384"/>
                  <a:gd name="T3" fmla="*/ 71 h 511"/>
                  <a:gd name="T4" fmla="*/ 331 w 384"/>
                  <a:gd name="T5" fmla="*/ 80 h 511"/>
                  <a:gd name="T6" fmla="*/ 296 w 384"/>
                  <a:gd name="T7" fmla="*/ 102 h 511"/>
                  <a:gd name="T8" fmla="*/ 232 w 384"/>
                  <a:gd name="T9" fmla="*/ 146 h 511"/>
                  <a:gd name="T10" fmla="*/ 224 w 384"/>
                  <a:gd name="T11" fmla="*/ 160 h 511"/>
                  <a:gd name="T12" fmla="*/ 216 w 384"/>
                  <a:gd name="T13" fmla="*/ 183 h 511"/>
                  <a:gd name="T14" fmla="*/ 202 w 384"/>
                  <a:gd name="T15" fmla="*/ 237 h 511"/>
                  <a:gd name="T16" fmla="*/ 150 w 384"/>
                  <a:gd name="T17" fmla="*/ 253 h 511"/>
                  <a:gd name="T18" fmla="*/ 111 w 384"/>
                  <a:gd name="T19" fmla="*/ 314 h 511"/>
                  <a:gd name="T20" fmla="*/ 111 w 384"/>
                  <a:gd name="T21" fmla="*/ 356 h 511"/>
                  <a:gd name="T22" fmla="*/ 50 w 384"/>
                  <a:gd name="T23" fmla="*/ 414 h 511"/>
                  <a:gd name="T24" fmla="*/ 23 w 384"/>
                  <a:gd name="T25" fmla="*/ 476 h 511"/>
                  <a:gd name="T26" fmla="*/ 63 w 384"/>
                  <a:gd name="T27" fmla="*/ 457 h 511"/>
                  <a:gd name="T28" fmla="*/ 27 w 384"/>
                  <a:gd name="T29" fmla="*/ 492 h 511"/>
                  <a:gd name="T30" fmla="*/ 2 w 384"/>
                  <a:gd name="T31" fmla="*/ 459 h 511"/>
                  <a:gd name="T32" fmla="*/ 11 w 384"/>
                  <a:gd name="T33" fmla="*/ 438 h 511"/>
                  <a:gd name="T34" fmla="*/ 22 w 384"/>
                  <a:gd name="T35" fmla="*/ 421 h 511"/>
                  <a:gd name="T36" fmla="*/ 36 w 384"/>
                  <a:gd name="T37" fmla="*/ 395 h 511"/>
                  <a:gd name="T38" fmla="*/ 48 w 384"/>
                  <a:gd name="T39" fmla="*/ 377 h 511"/>
                  <a:gd name="T40" fmla="*/ 58 w 384"/>
                  <a:gd name="T41" fmla="*/ 354 h 511"/>
                  <a:gd name="T42" fmla="*/ 77 w 384"/>
                  <a:gd name="T43" fmla="*/ 330 h 511"/>
                  <a:gd name="T44" fmla="*/ 96 w 384"/>
                  <a:gd name="T45" fmla="*/ 312 h 511"/>
                  <a:gd name="T46" fmla="*/ 110 w 384"/>
                  <a:gd name="T47" fmla="*/ 286 h 511"/>
                  <a:gd name="T48" fmla="*/ 124 w 384"/>
                  <a:gd name="T49" fmla="*/ 261 h 511"/>
                  <a:gd name="T50" fmla="*/ 138 w 384"/>
                  <a:gd name="T51" fmla="*/ 238 h 511"/>
                  <a:gd name="T52" fmla="*/ 155 w 384"/>
                  <a:gd name="T53" fmla="*/ 223 h 511"/>
                  <a:gd name="T54" fmla="*/ 172 w 384"/>
                  <a:gd name="T55" fmla="*/ 195 h 511"/>
                  <a:gd name="T56" fmla="*/ 188 w 384"/>
                  <a:gd name="T57" fmla="*/ 176 h 511"/>
                  <a:gd name="T58" fmla="*/ 198 w 384"/>
                  <a:gd name="T59" fmla="*/ 159 h 511"/>
                  <a:gd name="T60" fmla="*/ 219 w 384"/>
                  <a:gd name="T61" fmla="*/ 135 h 511"/>
                  <a:gd name="T62" fmla="*/ 230 w 384"/>
                  <a:gd name="T63" fmla="*/ 117 h 511"/>
                  <a:gd name="T64" fmla="*/ 242 w 384"/>
                  <a:gd name="T65" fmla="*/ 93 h 511"/>
                  <a:gd name="T66" fmla="*/ 264 w 384"/>
                  <a:gd name="T67" fmla="*/ 76 h 511"/>
                  <a:gd name="T68" fmla="*/ 278 w 384"/>
                  <a:gd name="T69" fmla="*/ 54 h 511"/>
                  <a:gd name="T70" fmla="*/ 302 w 384"/>
                  <a:gd name="T71" fmla="*/ 42 h 511"/>
                  <a:gd name="T72" fmla="*/ 317 w 384"/>
                  <a:gd name="T73" fmla="*/ 22 h 511"/>
                  <a:gd name="T74" fmla="*/ 345 w 384"/>
                  <a:gd name="T75" fmla="*/ 5 h 511"/>
                  <a:gd name="T76" fmla="*/ 381 w 384"/>
                  <a:gd name="T77" fmla="*/ 38 h 511"/>
                  <a:gd name="T78" fmla="*/ 351 w 384"/>
                  <a:gd name="T79" fmla="*/ 21 h 511"/>
                  <a:gd name="T80" fmla="*/ 366 w 384"/>
                  <a:gd name="T81" fmla="*/ 44 h 511"/>
                  <a:gd name="T82" fmla="*/ 356 w 384"/>
                  <a:gd name="T83" fmla="*/ 43 h 511"/>
                  <a:gd name="T84" fmla="*/ 355 w 384"/>
                  <a:gd name="T85" fmla="*/ 55 h 511"/>
                  <a:gd name="T86" fmla="*/ 344 w 384"/>
                  <a:gd name="T87" fmla="*/ 82 h 511"/>
                  <a:gd name="T88" fmla="*/ 323 w 384"/>
                  <a:gd name="T89" fmla="*/ 104 h 511"/>
                  <a:gd name="T90" fmla="*/ 301 w 384"/>
                  <a:gd name="T91" fmla="*/ 117 h 511"/>
                  <a:gd name="T92" fmla="*/ 290 w 384"/>
                  <a:gd name="T93" fmla="*/ 140 h 511"/>
                  <a:gd name="T94" fmla="*/ 265 w 384"/>
                  <a:gd name="T95" fmla="*/ 162 h 511"/>
                  <a:gd name="T96" fmla="*/ 252 w 384"/>
                  <a:gd name="T97" fmla="*/ 188 h 511"/>
                  <a:gd name="T98" fmla="*/ 235 w 384"/>
                  <a:gd name="T99" fmla="*/ 204 h 511"/>
                  <a:gd name="T100" fmla="*/ 227 w 384"/>
                  <a:gd name="T101" fmla="*/ 224 h 511"/>
                  <a:gd name="T102" fmla="*/ 204 w 384"/>
                  <a:gd name="T103" fmla="*/ 246 h 511"/>
                  <a:gd name="T104" fmla="*/ 192 w 384"/>
                  <a:gd name="T105" fmla="*/ 272 h 511"/>
                  <a:gd name="T106" fmla="*/ 176 w 384"/>
                  <a:gd name="T107" fmla="*/ 289 h 511"/>
                  <a:gd name="T108" fmla="*/ 159 w 384"/>
                  <a:gd name="T109" fmla="*/ 303 h 511"/>
                  <a:gd name="T110" fmla="*/ 147 w 384"/>
                  <a:gd name="T111" fmla="*/ 325 h 511"/>
                  <a:gd name="T112" fmla="*/ 138 w 384"/>
                  <a:gd name="T113" fmla="*/ 354 h 511"/>
                  <a:gd name="T114" fmla="*/ 116 w 384"/>
                  <a:gd name="T115" fmla="*/ 377 h 511"/>
                  <a:gd name="T116" fmla="*/ 110 w 384"/>
                  <a:gd name="T117" fmla="*/ 398 h 511"/>
                  <a:gd name="T118" fmla="*/ 90 w 384"/>
                  <a:gd name="T119" fmla="*/ 427 h 511"/>
                  <a:gd name="T120" fmla="*/ 76 w 384"/>
                  <a:gd name="T121" fmla="*/ 454 h 511"/>
                  <a:gd name="T122" fmla="*/ 62 w 384"/>
                  <a:gd name="T123" fmla="*/ 483 h 511"/>
                  <a:gd name="T124" fmla="*/ 41 w 384"/>
                  <a:gd name="T125" fmla="*/ 50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4" h="511">
                    <a:moveTo>
                      <a:pt x="329" y="38"/>
                    </a:moveTo>
                    <a:lnTo>
                      <a:pt x="330" y="38"/>
                    </a:lnTo>
                    <a:lnTo>
                      <a:pt x="331" y="38"/>
                    </a:lnTo>
                    <a:lnTo>
                      <a:pt x="332" y="39"/>
                    </a:lnTo>
                    <a:lnTo>
                      <a:pt x="332" y="39"/>
                    </a:lnTo>
                    <a:lnTo>
                      <a:pt x="332" y="38"/>
                    </a:lnTo>
                    <a:lnTo>
                      <a:pt x="331" y="36"/>
                    </a:lnTo>
                    <a:lnTo>
                      <a:pt x="334" y="38"/>
                    </a:lnTo>
                    <a:lnTo>
                      <a:pt x="332" y="35"/>
                    </a:lnTo>
                    <a:lnTo>
                      <a:pt x="331" y="34"/>
                    </a:lnTo>
                    <a:lnTo>
                      <a:pt x="331" y="33"/>
                    </a:lnTo>
                    <a:lnTo>
                      <a:pt x="332" y="33"/>
                    </a:lnTo>
                    <a:lnTo>
                      <a:pt x="334" y="34"/>
                    </a:lnTo>
                    <a:lnTo>
                      <a:pt x="338" y="35"/>
                    </a:lnTo>
                    <a:lnTo>
                      <a:pt x="339" y="36"/>
                    </a:lnTo>
                    <a:lnTo>
                      <a:pt x="341" y="37"/>
                    </a:lnTo>
                    <a:lnTo>
                      <a:pt x="340" y="36"/>
                    </a:lnTo>
                    <a:lnTo>
                      <a:pt x="339" y="34"/>
                    </a:lnTo>
                    <a:lnTo>
                      <a:pt x="337" y="30"/>
                    </a:lnTo>
                    <a:lnTo>
                      <a:pt x="333" y="25"/>
                    </a:lnTo>
                    <a:lnTo>
                      <a:pt x="332" y="24"/>
                    </a:lnTo>
                    <a:lnTo>
                      <a:pt x="332" y="23"/>
                    </a:lnTo>
                    <a:lnTo>
                      <a:pt x="330" y="22"/>
                    </a:lnTo>
                    <a:lnTo>
                      <a:pt x="329" y="21"/>
                    </a:lnTo>
                    <a:lnTo>
                      <a:pt x="329" y="22"/>
                    </a:lnTo>
                    <a:lnTo>
                      <a:pt x="330" y="24"/>
                    </a:lnTo>
                    <a:lnTo>
                      <a:pt x="333" y="29"/>
                    </a:lnTo>
                    <a:lnTo>
                      <a:pt x="332" y="28"/>
                    </a:lnTo>
                    <a:lnTo>
                      <a:pt x="330" y="28"/>
                    </a:lnTo>
                    <a:lnTo>
                      <a:pt x="331" y="29"/>
                    </a:lnTo>
                    <a:lnTo>
                      <a:pt x="332" y="30"/>
                    </a:lnTo>
                    <a:lnTo>
                      <a:pt x="331" y="30"/>
                    </a:lnTo>
                    <a:lnTo>
                      <a:pt x="329" y="29"/>
                    </a:lnTo>
                    <a:lnTo>
                      <a:pt x="327" y="28"/>
                    </a:lnTo>
                    <a:lnTo>
                      <a:pt x="326" y="28"/>
                    </a:lnTo>
                    <a:lnTo>
                      <a:pt x="323" y="26"/>
                    </a:lnTo>
                    <a:lnTo>
                      <a:pt x="324" y="29"/>
                    </a:lnTo>
                    <a:lnTo>
                      <a:pt x="328" y="35"/>
                    </a:lnTo>
                    <a:lnTo>
                      <a:pt x="328" y="36"/>
                    </a:lnTo>
                    <a:lnTo>
                      <a:pt x="329" y="38"/>
                    </a:lnTo>
                    <a:close/>
                    <a:moveTo>
                      <a:pt x="331" y="44"/>
                    </a:moveTo>
                    <a:lnTo>
                      <a:pt x="332" y="45"/>
                    </a:lnTo>
                    <a:lnTo>
                      <a:pt x="333" y="47"/>
                    </a:lnTo>
                    <a:lnTo>
                      <a:pt x="334" y="47"/>
                    </a:lnTo>
                    <a:lnTo>
                      <a:pt x="337" y="49"/>
                    </a:lnTo>
                    <a:lnTo>
                      <a:pt x="339" y="50"/>
                    </a:lnTo>
                    <a:lnTo>
                      <a:pt x="340" y="50"/>
                    </a:lnTo>
                    <a:lnTo>
                      <a:pt x="339" y="49"/>
                    </a:lnTo>
                    <a:lnTo>
                      <a:pt x="338" y="47"/>
                    </a:lnTo>
                    <a:lnTo>
                      <a:pt x="338" y="46"/>
                    </a:lnTo>
                    <a:lnTo>
                      <a:pt x="337" y="44"/>
                    </a:lnTo>
                    <a:lnTo>
                      <a:pt x="335" y="43"/>
                    </a:lnTo>
                    <a:lnTo>
                      <a:pt x="334" y="42"/>
                    </a:lnTo>
                    <a:lnTo>
                      <a:pt x="332" y="41"/>
                    </a:lnTo>
                    <a:lnTo>
                      <a:pt x="331" y="40"/>
                    </a:lnTo>
                    <a:lnTo>
                      <a:pt x="331" y="41"/>
                    </a:lnTo>
                    <a:lnTo>
                      <a:pt x="332" y="41"/>
                    </a:lnTo>
                    <a:lnTo>
                      <a:pt x="332" y="42"/>
                    </a:lnTo>
                    <a:lnTo>
                      <a:pt x="333" y="43"/>
                    </a:lnTo>
                    <a:lnTo>
                      <a:pt x="334" y="45"/>
                    </a:lnTo>
                    <a:lnTo>
                      <a:pt x="333" y="45"/>
                    </a:lnTo>
                    <a:lnTo>
                      <a:pt x="331" y="44"/>
                    </a:lnTo>
                    <a:close/>
                    <a:moveTo>
                      <a:pt x="351" y="66"/>
                    </a:moveTo>
                    <a:lnTo>
                      <a:pt x="351" y="65"/>
                    </a:lnTo>
                    <a:lnTo>
                      <a:pt x="350" y="62"/>
                    </a:lnTo>
                    <a:lnTo>
                      <a:pt x="348" y="60"/>
                    </a:lnTo>
                    <a:lnTo>
                      <a:pt x="347" y="58"/>
                    </a:lnTo>
                    <a:lnTo>
                      <a:pt x="346" y="57"/>
                    </a:lnTo>
                    <a:lnTo>
                      <a:pt x="346" y="56"/>
                    </a:lnTo>
                    <a:lnTo>
                      <a:pt x="345" y="54"/>
                    </a:lnTo>
                    <a:lnTo>
                      <a:pt x="343" y="54"/>
                    </a:lnTo>
                    <a:lnTo>
                      <a:pt x="342" y="53"/>
                    </a:lnTo>
                    <a:lnTo>
                      <a:pt x="345" y="58"/>
                    </a:lnTo>
                    <a:lnTo>
                      <a:pt x="347" y="61"/>
                    </a:lnTo>
                    <a:lnTo>
                      <a:pt x="348" y="63"/>
                    </a:lnTo>
                    <a:lnTo>
                      <a:pt x="350" y="65"/>
                    </a:lnTo>
                    <a:lnTo>
                      <a:pt x="351" y="66"/>
                    </a:lnTo>
                    <a:close/>
                    <a:moveTo>
                      <a:pt x="319" y="51"/>
                    </a:moveTo>
                    <a:lnTo>
                      <a:pt x="321" y="52"/>
                    </a:lnTo>
                    <a:lnTo>
                      <a:pt x="323" y="53"/>
                    </a:lnTo>
                    <a:lnTo>
                      <a:pt x="322" y="51"/>
                    </a:lnTo>
                    <a:lnTo>
                      <a:pt x="321" y="50"/>
                    </a:lnTo>
                    <a:lnTo>
                      <a:pt x="319" y="49"/>
                    </a:lnTo>
                    <a:lnTo>
                      <a:pt x="317" y="49"/>
                    </a:lnTo>
                    <a:lnTo>
                      <a:pt x="315" y="47"/>
                    </a:lnTo>
                    <a:lnTo>
                      <a:pt x="314" y="46"/>
                    </a:lnTo>
                    <a:lnTo>
                      <a:pt x="315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7" y="53"/>
                    </a:lnTo>
                    <a:lnTo>
                      <a:pt x="319" y="53"/>
                    </a:lnTo>
                    <a:lnTo>
                      <a:pt x="322" y="54"/>
                    </a:lnTo>
                    <a:lnTo>
                      <a:pt x="321" y="53"/>
                    </a:lnTo>
                    <a:lnTo>
                      <a:pt x="319" y="51"/>
                    </a:lnTo>
                    <a:close/>
                    <a:moveTo>
                      <a:pt x="335" y="58"/>
                    </a:moveTo>
                    <a:lnTo>
                      <a:pt x="329" y="55"/>
                    </a:lnTo>
                    <a:lnTo>
                      <a:pt x="330" y="57"/>
                    </a:lnTo>
                    <a:lnTo>
                      <a:pt x="331" y="58"/>
                    </a:lnTo>
                    <a:lnTo>
                      <a:pt x="332" y="59"/>
                    </a:lnTo>
                    <a:lnTo>
                      <a:pt x="334" y="59"/>
                    </a:lnTo>
                    <a:lnTo>
                      <a:pt x="335" y="60"/>
                    </a:lnTo>
                    <a:lnTo>
                      <a:pt x="338" y="61"/>
                    </a:lnTo>
                    <a:lnTo>
                      <a:pt x="339" y="61"/>
                    </a:lnTo>
                    <a:lnTo>
                      <a:pt x="341" y="62"/>
                    </a:lnTo>
                    <a:lnTo>
                      <a:pt x="340" y="61"/>
                    </a:lnTo>
                    <a:lnTo>
                      <a:pt x="339" y="59"/>
                    </a:lnTo>
                    <a:lnTo>
                      <a:pt x="335" y="58"/>
                    </a:lnTo>
                    <a:close/>
                    <a:moveTo>
                      <a:pt x="321" y="63"/>
                    </a:moveTo>
                    <a:lnTo>
                      <a:pt x="319" y="62"/>
                    </a:lnTo>
                    <a:lnTo>
                      <a:pt x="318" y="60"/>
                    </a:lnTo>
                    <a:lnTo>
                      <a:pt x="317" y="60"/>
                    </a:lnTo>
                    <a:lnTo>
                      <a:pt x="315" y="59"/>
                    </a:lnTo>
                    <a:lnTo>
                      <a:pt x="316" y="60"/>
                    </a:lnTo>
                    <a:lnTo>
                      <a:pt x="317" y="62"/>
                    </a:lnTo>
                    <a:lnTo>
                      <a:pt x="315" y="61"/>
                    </a:lnTo>
                    <a:lnTo>
                      <a:pt x="314" y="60"/>
                    </a:lnTo>
                    <a:lnTo>
                      <a:pt x="312" y="60"/>
                    </a:lnTo>
                    <a:lnTo>
                      <a:pt x="311" y="59"/>
                    </a:lnTo>
                    <a:lnTo>
                      <a:pt x="311" y="59"/>
                    </a:lnTo>
                    <a:lnTo>
                      <a:pt x="311" y="60"/>
                    </a:lnTo>
                    <a:lnTo>
                      <a:pt x="312" y="61"/>
                    </a:lnTo>
                    <a:lnTo>
                      <a:pt x="312" y="62"/>
                    </a:lnTo>
                    <a:lnTo>
                      <a:pt x="314" y="62"/>
                    </a:lnTo>
                    <a:lnTo>
                      <a:pt x="315" y="63"/>
                    </a:lnTo>
                    <a:lnTo>
                      <a:pt x="317" y="65"/>
                    </a:lnTo>
                    <a:lnTo>
                      <a:pt x="318" y="65"/>
                    </a:lnTo>
                    <a:lnTo>
                      <a:pt x="318" y="63"/>
                    </a:lnTo>
                    <a:lnTo>
                      <a:pt x="317" y="62"/>
                    </a:lnTo>
                    <a:lnTo>
                      <a:pt x="318" y="62"/>
                    </a:lnTo>
                    <a:lnTo>
                      <a:pt x="321" y="63"/>
                    </a:lnTo>
                    <a:close/>
                    <a:moveTo>
                      <a:pt x="339" y="73"/>
                    </a:moveTo>
                    <a:lnTo>
                      <a:pt x="338" y="72"/>
                    </a:lnTo>
                    <a:lnTo>
                      <a:pt x="337" y="71"/>
                    </a:lnTo>
                    <a:lnTo>
                      <a:pt x="335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1" y="67"/>
                    </a:lnTo>
                    <a:lnTo>
                      <a:pt x="332" y="68"/>
                    </a:lnTo>
                    <a:lnTo>
                      <a:pt x="333" y="69"/>
                    </a:lnTo>
                    <a:lnTo>
                      <a:pt x="334" y="71"/>
                    </a:lnTo>
                    <a:lnTo>
                      <a:pt x="335" y="72"/>
                    </a:lnTo>
                    <a:lnTo>
                      <a:pt x="333" y="71"/>
                    </a:lnTo>
                    <a:lnTo>
                      <a:pt x="332" y="71"/>
                    </a:lnTo>
                    <a:lnTo>
                      <a:pt x="333" y="72"/>
                    </a:lnTo>
                    <a:lnTo>
                      <a:pt x="334" y="73"/>
                    </a:lnTo>
                    <a:lnTo>
                      <a:pt x="334" y="73"/>
                    </a:lnTo>
                    <a:lnTo>
                      <a:pt x="335" y="74"/>
                    </a:lnTo>
                    <a:lnTo>
                      <a:pt x="337" y="74"/>
                    </a:lnTo>
                    <a:lnTo>
                      <a:pt x="338" y="74"/>
                    </a:lnTo>
                    <a:lnTo>
                      <a:pt x="337" y="73"/>
                    </a:lnTo>
                    <a:lnTo>
                      <a:pt x="335" y="72"/>
                    </a:lnTo>
                    <a:lnTo>
                      <a:pt x="337" y="73"/>
                    </a:lnTo>
                    <a:lnTo>
                      <a:pt x="339" y="73"/>
                    </a:lnTo>
                    <a:close/>
                    <a:moveTo>
                      <a:pt x="307" y="68"/>
                    </a:moveTo>
                    <a:lnTo>
                      <a:pt x="308" y="69"/>
                    </a:lnTo>
                    <a:lnTo>
                      <a:pt x="309" y="70"/>
                    </a:lnTo>
                    <a:lnTo>
                      <a:pt x="309" y="71"/>
                    </a:lnTo>
                    <a:lnTo>
                      <a:pt x="310" y="71"/>
                    </a:lnTo>
                    <a:lnTo>
                      <a:pt x="311" y="71"/>
                    </a:lnTo>
                    <a:lnTo>
                      <a:pt x="312" y="72"/>
                    </a:lnTo>
                    <a:lnTo>
                      <a:pt x="311" y="70"/>
                    </a:lnTo>
                    <a:lnTo>
                      <a:pt x="310" y="69"/>
                    </a:lnTo>
                    <a:lnTo>
                      <a:pt x="309" y="69"/>
                    </a:lnTo>
                    <a:lnTo>
                      <a:pt x="308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6" y="66"/>
                    </a:lnTo>
                    <a:lnTo>
                      <a:pt x="305" y="65"/>
                    </a:lnTo>
                    <a:lnTo>
                      <a:pt x="307" y="66"/>
                    </a:lnTo>
                    <a:lnTo>
                      <a:pt x="308" y="66"/>
                    </a:lnTo>
                    <a:lnTo>
                      <a:pt x="307" y="65"/>
                    </a:lnTo>
                    <a:lnTo>
                      <a:pt x="306" y="63"/>
                    </a:lnTo>
                    <a:lnTo>
                      <a:pt x="308" y="65"/>
                    </a:lnTo>
                    <a:lnTo>
                      <a:pt x="310" y="65"/>
                    </a:lnTo>
                    <a:lnTo>
                      <a:pt x="309" y="65"/>
                    </a:lnTo>
                    <a:lnTo>
                      <a:pt x="309" y="63"/>
                    </a:lnTo>
                    <a:lnTo>
                      <a:pt x="308" y="62"/>
                    </a:lnTo>
                    <a:lnTo>
                      <a:pt x="308" y="62"/>
                    </a:lnTo>
                    <a:lnTo>
                      <a:pt x="306" y="61"/>
                    </a:lnTo>
                    <a:lnTo>
                      <a:pt x="305" y="60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5" y="62"/>
                    </a:lnTo>
                    <a:lnTo>
                      <a:pt x="302" y="62"/>
                    </a:lnTo>
                    <a:lnTo>
                      <a:pt x="301" y="61"/>
                    </a:lnTo>
                    <a:lnTo>
                      <a:pt x="299" y="60"/>
                    </a:lnTo>
                    <a:lnTo>
                      <a:pt x="300" y="62"/>
                    </a:lnTo>
                    <a:lnTo>
                      <a:pt x="301" y="63"/>
                    </a:lnTo>
                    <a:lnTo>
                      <a:pt x="299" y="62"/>
                    </a:lnTo>
                    <a:lnTo>
                      <a:pt x="298" y="62"/>
                    </a:lnTo>
                    <a:lnTo>
                      <a:pt x="299" y="63"/>
                    </a:lnTo>
                    <a:lnTo>
                      <a:pt x="300" y="65"/>
                    </a:lnTo>
                    <a:lnTo>
                      <a:pt x="300" y="66"/>
                    </a:lnTo>
                    <a:lnTo>
                      <a:pt x="301" y="68"/>
                    </a:lnTo>
                    <a:lnTo>
                      <a:pt x="304" y="68"/>
                    </a:lnTo>
                    <a:lnTo>
                      <a:pt x="305" y="69"/>
                    </a:lnTo>
                    <a:lnTo>
                      <a:pt x="305" y="68"/>
                    </a:lnTo>
                    <a:lnTo>
                      <a:pt x="304" y="66"/>
                    </a:lnTo>
                    <a:lnTo>
                      <a:pt x="305" y="67"/>
                    </a:lnTo>
                    <a:lnTo>
                      <a:pt x="307" y="68"/>
                    </a:lnTo>
                    <a:close/>
                    <a:moveTo>
                      <a:pt x="328" y="78"/>
                    </a:moveTo>
                    <a:lnTo>
                      <a:pt x="327" y="78"/>
                    </a:lnTo>
                    <a:lnTo>
                      <a:pt x="325" y="77"/>
                    </a:lnTo>
                    <a:lnTo>
                      <a:pt x="325" y="77"/>
                    </a:lnTo>
                    <a:lnTo>
                      <a:pt x="326" y="78"/>
                    </a:lnTo>
                    <a:lnTo>
                      <a:pt x="326" y="79"/>
                    </a:lnTo>
                    <a:lnTo>
                      <a:pt x="327" y="79"/>
                    </a:lnTo>
                    <a:lnTo>
                      <a:pt x="328" y="80"/>
                    </a:lnTo>
                    <a:lnTo>
                      <a:pt x="330" y="82"/>
                    </a:lnTo>
                    <a:lnTo>
                      <a:pt x="329" y="80"/>
                    </a:lnTo>
                    <a:lnTo>
                      <a:pt x="328" y="78"/>
                    </a:lnTo>
                    <a:lnTo>
                      <a:pt x="330" y="79"/>
                    </a:lnTo>
                    <a:lnTo>
                      <a:pt x="331" y="80"/>
                    </a:lnTo>
                    <a:lnTo>
                      <a:pt x="330" y="78"/>
                    </a:lnTo>
                    <a:lnTo>
                      <a:pt x="329" y="77"/>
                    </a:lnTo>
                    <a:lnTo>
                      <a:pt x="329" y="76"/>
                    </a:lnTo>
                    <a:lnTo>
                      <a:pt x="328" y="74"/>
                    </a:lnTo>
                    <a:lnTo>
                      <a:pt x="326" y="74"/>
                    </a:lnTo>
                    <a:lnTo>
                      <a:pt x="325" y="73"/>
                    </a:lnTo>
                    <a:lnTo>
                      <a:pt x="323" y="72"/>
                    </a:lnTo>
                    <a:lnTo>
                      <a:pt x="322" y="72"/>
                    </a:lnTo>
                    <a:lnTo>
                      <a:pt x="322" y="72"/>
                    </a:lnTo>
                    <a:lnTo>
                      <a:pt x="322" y="73"/>
                    </a:lnTo>
                    <a:lnTo>
                      <a:pt x="323" y="74"/>
                    </a:lnTo>
                    <a:lnTo>
                      <a:pt x="323" y="74"/>
                    </a:lnTo>
                    <a:lnTo>
                      <a:pt x="325" y="75"/>
                    </a:lnTo>
                    <a:lnTo>
                      <a:pt x="326" y="76"/>
                    </a:lnTo>
                    <a:lnTo>
                      <a:pt x="327" y="77"/>
                    </a:lnTo>
                    <a:lnTo>
                      <a:pt x="328" y="78"/>
                    </a:lnTo>
                    <a:close/>
                    <a:moveTo>
                      <a:pt x="285" y="101"/>
                    </a:moveTo>
                    <a:lnTo>
                      <a:pt x="288" y="101"/>
                    </a:lnTo>
                    <a:lnTo>
                      <a:pt x="290" y="102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8" y="100"/>
                    </a:lnTo>
                    <a:lnTo>
                      <a:pt x="288" y="99"/>
                    </a:lnTo>
                    <a:lnTo>
                      <a:pt x="285" y="99"/>
                    </a:lnTo>
                    <a:lnTo>
                      <a:pt x="284" y="97"/>
                    </a:lnTo>
                    <a:lnTo>
                      <a:pt x="282" y="96"/>
                    </a:lnTo>
                    <a:lnTo>
                      <a:pt x="280" y="96"/>
                    </a:lnTo>
                    <a:lnTo>
                      <a:pt x="281" y="97"/>
                    </a:lnTo>
                    <a:lnTo>
                      <a:pt x="282" y="99"/>
                    </a:lnTo>
                    <a:lnTo>
                      <a:pt x="281" y="99"/>
                    </a:lnTo>
                    <a:lnTo>
                      <a:pt x="279" y="97"/>
                    </a:lnTo>
                    <a:lnTo>
                      <a:pt x="280" y="99"/>
                    </a:lnTo>
                    <a:lnTo>
                      <a:pt x="281" y="101"/>
                    </a:lnTo>
                    <a:lnTo>
                      <a:pt x="281" y="101"/>
                    </a:lnTo>
                    <a:lnTo>
                      <a:pt x="282" y="101"/>
                    </a:lnTo>
                    <a:lnTo>
                      <a:pt x="284" y="102"/>
                    </a:lnTo>
                    <a:lnTo>
                      <a:pt x="284" y="102"/>
                    </a:lnTo>
                    <a:lnTo>
                      <a:pt x="283" y="101"/>
                    </a:lnTo>
                    <a:lnTo>
                      <a:pt x="282" y="99"/>
                    </a:lnTo>
                    <a:lnTo>
                      <a:pt x="284" y="100"/>
                    </a:lnTo>
                    <a:lnTo>
                      <a:pt x="285" y="101"/>
                    </a:lnTo>
                    <a:close/>
                    <a:moveTo>
                      <a:pt x="307" y="112"/>
                    </a:moveTo>
                    <a:lnTo>
                      <a:pt x="305" y="109"/>
                    </a:lnTo>
                    <a:lnTo>
                      <a:pt x="300" y="104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1"/>
                    </a:lnTo>
                    <a:lnTo>
                      <a:pt x="295" y="101"/>
                    </a:lnTo>
                    <a:lnTo>
                      <a:pt x="294" y="99"/>
                    </a:lnTo>
                    <a:lnTo>
                      <a:pt x="294" y="97"/>
                    </a:lnTo>
                    <a:lnTo>
                      <a:pt x="293" y="96"/>
                    </a:lnTo>
                    <a:lnTo>
                      <a:pt x="292" y="94"/>
                    </a:lnTo>
                    <a:lnTo>
                      <a:pt x="290" y="94"/>
                    </a:lnTo>
                    <a:lnTo>
                      <a:pt x="289" y="93"/>
                    </a:lnTo>
                    <a:lnTo>
                      <a:pt x="288" y="92"/>
                    </a:lnTo>
                    <a:lnTo>
                      <a:pt x="286" y="91"/>
                    </a:lnTo>
                    <a:lnTo>
                      <a:pt x="284" y="90"/>
                    </a:lnTo>
                    <a:lnTo>
                      <a:pt x="283" y="89"/>
                    </a:lnTo>
                    <a:lnTo>
                      <a:pt x="283" y="90"/>
                    </a:lnTo>
                    <a:lnTo>
                      <a:pt x="284" y="91"/>
                    </a:lnTo>
                    <a:lnTo>
                      <a:pt x="284" y="92"/>
                    </a:lnTo>
                    <a:lnTo>
                      <a:pt x="285" y="92"/>
                    </a:lnTo>
                    <a:lnTo>
                      <a:pt x="286" y="93"/>
                    </a:lnTo>
                    <a:lnTo>
                      <a:pt x="289" y="93"/>
                    </a:lnTo>
                    <a:lnTo>
                      <a:pt x="290" y="95"/>
                    </a:lnTo>
                    <a:lnTo>
                      <a:pt x="290" y="96"/>
                    </a:lnTo>
                    <a:lnTo>
                      <a:pt x="291" y="97"/>
                    </a:lnTo>
                    <a:lnTo>
                      <a:pt x="292" y="99"/>
                    </a:lnTo>
                    <a:lnTo>
                      <a:pt x="294" y="100"/>
                    </a:lnTo>
                    <a:lnTo>
                      <a:pt x="295" y="101"/>
                    </a:lnTo>
                    <a:lnTo>
                      <a:pt x="296" y="102"/>
                    </a:lnTo>
                    <a:lnTo>
                      <a:pt x="297" y="103"/>
                    </a:lnTo>
                    <a:lnTo>
                      <a:pt x="298" y="104"/>
                    </a:lnTo>
                    <a:lnTo>
                      <a:pt x="299" y="106"/>
                    </a:lnTo>
                    <a:lnTo>
                      <a:pt x="297" y="105"/>
                    </a:lnTo>
                    <a:lnTo>
                      <a:pt x="296" y="104"/>
                    </a:lnTo>
                    <a:lnTo>
                      <a:pt x="297" y="106"/>
                    </a:lnTo>
                    <a:lnTo>
                      <a:pt x="298" y="107"/>
                    </a:lnTo>
                    <a:lnTo>
                      <a:pt x="299" y="109"/>
                    </a:lnTo>
                    <a:lnTo>
                      <a:pt x="307" y="112"/>
                    </a:lnTo>
                    <a:close/>
                    <a:moveTo>
                      <a:pt x="274" y="107"/>
                    </a:moveTo>
                    <a:lnTo>
                      <a:pt x="273" y="107"/>
                    </a:lnTo>
                    <a:lnTo>
                      <a:pt x="271" y="106"/>
                    </a:lnTo>
                    <a:lnTo>
                      <a:pt x="268" y="104"/>
                    </a:lnTo>
                    <a:lnTo>
                      <a:pt x="271" y="104"/>
                    </a:lnTo>
                    <a:lnTo>
                      <a:pt x="272" y="105"/>
                    </a:lnTo>
                    <a:lnTo>
                      <a:pt x="272" y="103"/>
                    </a:lnTo>
                    <a:lnTo>
                      <a:pt x="271" y="102"/>
                    </a:lnTo>
                    <a:lnTo>
                      <a:pt x="268" y="102"/>
                    </a:lnTo>
                    <a:lnTo>
                      <a:pt x="266" y="101"/>
                    </a:lnTo>
                    <a:lnTo>
                      <a:pt x="267" y="102"/>
                    </a:lnTo>
                    <a:lnTo>
                      <a:pt x="268" y="104"/>
                    </a:lnTo>
                    <a:lnTo>
                      <a:pt x="267" y="103"/>
                    </a:lnTo>
                    <a:lnTo>
                      <a:pt x="265" y="102"/>
                    </a:lnTo>
                    <a:lnTo>
                      <a:pt x="266" y="104"/>
                    </a:lnTo>
                    <a:lnTo>
                      <a:pt x="267" y="105"/>
                    </a:lnTo>
                    <a:lnTo>
                      <a:pt x="265" y="104"/>
                    </a:lnTo>
                    <a:lnTo>
                      <a:pt x="264" y="104"/>
                    </a:lnTo>
                    <a:lnTo>
                      <a:pt x="265" y="105"/>
                    </a:lnTo>
                    <a:lnTo>
                      <a:pt x="266" y="106"/>
                    </a:lnTo>
                    <a:lnTo>
                      <a:pt x="267" y="107"/>
                    </a:lnTo>
                    <a:lnTo>
                      <a:pt x="269" y="107"/>
                    </a:lnTo>
                    <a:lnTo>
                      <a:pt x="268" y="106"/>
                    </a:lnTo>
                    <a:lnTo>
                      <a:pt x="267" y="105"/>
                    </a:lnTo>
                    <a:lnTo>
                      <a:pt x="268" y="105"/>
                    </a:lnTo>
                    <a:lnTo>
                      <a:pt x="271" y="106"/>
                    </a:lnTo>
                    <a:lnTo>
                      <a:pt x="272" y="107"/>
                    </a:lnTo>
                    <a:lnTo>
                      <a:pt x="273" y="109"/>
                    </a:lnTo>
                    <a:lnTo>
                      <a:pt x="274" y="109"/>
                    </a:lnTo>
                    <a:lnTo>
                      <a:pt x="276" y="110"/>
                    </a:lnTo>
                    <a:lnTo>
                      <a:pt x="275" y="109"/>
                    </a:lnTo>
                    <a:lnTo>
                      <a:pt x="274" y="107"/>
                    </a:lnTo>
                    <a:close/>
                    <a:moveTo>
                      <a:pt x="265" y="125"/>
                    </a:moveTo>
                    <a:lnTo>
                      <a:pt x="263" y="125"/>
                    </a:lnTo>
                    <a:lnTo>
                      <a:pt x="262" y="124"/>
                    </a:lnTo>
                    <a:lnTo>
                      <a:pt x="261" y="123"/>
                    </a:lnTo>
                    <a:lnTo>
                      <a:pt x="260" y="122"/>
                    </a:lnTo>
                    <a:lnTo>
                      <a:pt x="258" y="121"/>
                    </a:lnTo>
                    <a:lnTo>
                      <a:pt x="257" y="120"/>
                    </a:lnTo>
                    <a:lnTo>
                      <a:pt x="256" y="119"/>
                    </a:lnTo>
                    <a:lnTo>
                      <a:pt x="255" y="118"/>
                    </a:lnTo>
                    <a:lnTo>
                      <a:pt x="252" y="117"/>
                    </a:lnTo>
                    <a:lnTo>
                      <a:pt x="251" y="117"/>
                    </a:lnTo>
                    <a:lnTo>
                      <a:pt x="252" y="118"/>
                    </a:lnTo>
                    <a:lnTo>
                      <a:pt x="254" y="119"/>
                    </a:lnTo>
                    <a:lnTo>
                      <a:pt x="255" y="120"/>
                    </a:lnTo>
                    <a:lnTo>
                      <a:pt x="257" y="120"/>
                    </a:lnTo>
                    <a:lnTo>
                      <a:pt x="258" y="122"/>
                    </a:lnTo>
                    <a:lnTo>
                      <a:pt x="259" y="123"/>
                    </a:lnTo>
                    <a:lnTo>
                      <a:pt x="260" y="124"/>
                    </a:lnTo>
                    <a:lnTo>
                      <a:pt x="262" y="124"/>
                    </a:lnTo>
                    <a:lnTo>
                      <a:pt x="263" y="125"/>
                    </a:lnTo>
                    <a:lnTo>
                      <a:pt x="264" y="127"/>
                    </a:lnTo>
                    <a:lnTo>
                      <a:pt x="265" y="127"/>
                    </a:lnTo>
                    <a:lnTo>
                      <a:pt x="267" y="128"/>
                    </a:lnTo>
                    <a:lnTo>
                      <a:pt x="266" y="127"/>
                    </a:lnTo>
                    <a:lnTo>
                      <a:pt x="265" y="125"/>
                    </a:lnTo>
                    <a:close/>
                    <a:moveTo>
                      <a:pt x="236" y="150"/>
                    </a:moveTo>
                    <a:lnTo>
                      <a:pt x="235" y="149"/>
                    </a:lnTo>
                    <a:lnTo>
                      <a:pt x="234" y="147"/>
                    </a:lnTo>
                    <a:lnTo>
                      <a:pt x="234" y="147"/>
                    </a:lnTo>
                    <a:lnTo>
                      <a:pt x="232" y="146"/>
                    </a:lnTo>
                    <a:lnTo>
                      <a:pt x="231" y="146"/>
                    </a:lnTo>
                    <a:lnTo>
                      <a:pt x="231" y="146"/>
                    </a:lnTo>
                    <a:lnTo>
                      <a:pt x="232" y="147"/>
                    </a:lnTo>
                    <a:lnTo>
                      <a:pt x="233" y="149"/>
                    </a:lnTo>
                    <a:lnTo>
                      <a:pt x="231" y="149"/>
                    </a:lnTo>
                    <a:lnTo>
                      <a:pt x="230" y="147"/>
                    </a:lnTo>
                    <a:lnTo>
                      <a:pt x="230" y="149"/>
                    </a:lnTo>
                    <a:lnTo>
                      <a:pt x="231" y="151"/>
                    </a:lnTo>
                    <a:lnTo>
                      <a:pt x="232" y="152"/>
                    </a:lnTo>
                    <a:lnTo>
                      <a:pt x="233" y="153"/>
                    </a:lnTo>
                    <a:lnTo>
                      <a:pt x="234" y="154"/>
                    </a:lnTo>
                    <a:lnTo>
                      <a:pt x="235" y="156"/>
                    </a:lnTo>
                    <a:lnTo>
                      <a:pt x="236" y="156"/>
                    </a:lnTo>
                    <a:lnTo>
                      <a:pt x="238" y="156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8" y="155"/>
                    </a:lnTo>
                    <a:lnTo>
                      <a:pt x="236" y="154"/>
                    </a:lnTo>
                    <a:lnTo>
                      <a:pt x="236" y="153"/>
                    </a:lnTo>
                    <a:lnTo>
                      <a:pt x="235" y="152"/>
                    </a:lnTo>
                    <a:lnTo>
                      <a:pt x="234" y="150"/>
                    </a:lnTo>
                    <a:lnTo>
                      <a:pt x="233" y="149"/>
                    </a:lnTo>
                    <a:lnTo>
                      <a:pt x="234" y="150"/>
                    </a:lnTo>
                    <a:lnTo>
                      <a:pt x="236" y="150"/>
                    </a:lnTo>
                    <a:close/>
                    <a:moveTo>
                      <a:pt x="255" y="164"/>
                    </a:moveTo>
                    <a:lnTo>
                      <a:pt x="256" y="164"/>
                    </a:lnTo>
                    <a:lnTo>
                      <a:pt x="258" y="166"/>
                    </a:lnTo>
                    <a:lnTo>
                      <a:pt x="257" y="164"/>
                    </a:lnTo>
                    <a:lnTo>
                      <a:pt x="256" y="162"/>
                    </a:lnTo>
                    <a:lnTo>
                      <a:pt x="258" y="163"/>
                    </a:lnTo>
                    <a:lnTo>
                      <a:pt x="259" y="164"/>
                    </a:lnTo>
                    <a:lnTo>
                      <a:pt x="258" y="162"/>
                    </a:lnTo>
                    <a:lnTo>
                      <a:pt x="257" y="161"/>
                    </a:lnTo>
                    <a:lnTo>
                      <a:pt x="256" y="159"/>
                    </a:lnTo>
                    <a:lnTo>
                      <a:pt x="248" y="156"/>
                    </a:lnTo>
                    <a:lnTo>
                      <a:pt x="250" y="159"/>
                    </a:lnTo>
                    <a:lnTo>
                      <a:pt x="252" y="161"/>
                    </a:lnTo>
                    <a:lnTo>
                      <a:pt x="254" y="163"/>
                    </a:lnTo>
                    <a:lnTo>
                      <a:pt x="255" y="164"/>
                    </a:lnTo>
                    <a:lnTo>
                      <a:pt x="252" y="163"/>
                    </a:lnTo>
                    <a:lnTo>
                      <a:pt x="251" y="163"/>
                    </a:lnTo>
                    <a:lnTo>
                      <a:pt x="251" y="163"/>
                    </a:lnTo>
                    <a:lnTo>
                      <a:pt x="251" y="164"/>
                    </a:lnTo>
                    <a:lnTo>
                      <a:pt x="252" y="166"/>
                    </a:lnTo>
                    <a:lnTo>
                      <a:pt x="252" y="166"/>
                    </a:lnTo>
                    <a:lnTo>
                      <a:pt x="255" y="167"/>
                    </a:lnTo>
                    <a:lnTo>
                      <a:pt x="257" y="167"/>
                    </a:lnTo>
                    <a:lnTo>
                      <a:pt x="256" y="166"/>
                    </a:lnTo>
                    <a:lnTo>
                      <a:pt x="255" y="164"/>
                    </a:lnTo>
                    <a:close/>
                    <a:moveTo>
                      <a:pt x="222" y="160"/>
                    </a:moveTo>
                    <a:lnTo>
                      <a:pt x="224" y="160"/>
                    </a:lnTo>
                    <a:lnTo>
                      <a:pt x="225" y="161"/>
                    </a:lnTo>
                    <a:lnTo>
                      <a:pt x="226" y="162"/>
                    </a:lnTo>
                    <a:lnTo>
                      <a:pt x="227" y="164"/>
                    </a:lnTo>
                    <a:lnTo>
                      <a:pt x="229" y="164"/>
                    </a:lnTo>
                    <a:lnTo>
                      <a:pt x="230" y="166"/>
                    </a:lnTo>
                    <a:lnTo>
                      <a:pt x="231" y="167"/>
                    </a:lnTo>
                    <a:lnTo>
                      <a:pt x="232" y="168"/>
                    </a:lnTo>
                    <a:lnTo>
                      <a:pt x="234" y="169"/>
                    </a:lnTo>
                    <a:lnTo>
                      <a:pt x="235" y="169"/>
                    </a:lnTo>
                    <a:lnTo>
                      <a:pt x="235" y="169"/>
                    </a:lnTo>
                    <a:lnTo>
                      <a:pt x="235" y="168"/>
                    </a:lnTo>
                    <a:lnTo>
                      <a:pt x="234" y="167"/>
                    </a:lnTo>
                    <a:lnTo>
                      <a:pt x="234" y="167"/>
                    </a:lnTo>
                    <a:lnTo>
                      <a:pt x="232" y="166"/>
                    </a:lnTo>
                    <a:lnTo>
                      <a:pt x="230" y="166"/>
                    </a:lnTo>
                    <a:lnTo>
                      <a:pt x="229" y="164"/>
                    </a:lnTo>
                    <a:lnTo>
                      <a:pt x="228" y="162"/>
                    </a:lnTo>
                    <a:lnTo>
                      <a:pt x="227" y="162"/>
                    </a:lnTo>
                    <a:lnTo>
                      <a:pt x="225" y="161"/>
                    </a:lnTo>
                    <a:lnTo>
                      <a:pt x="224" y="160"/>
                    </a:lnTo>
                    <a:lnTo>
                      <a:pt x="223" y="159"/>
                    </a:lnTo>
                    <a:lnTo>
                      <a:pt x="223" y="157"/>
                    </a:lnTo>
                    <a:lnTo>
                      <a:pt x="222" y="156"/>
                    </a:lnTo>
                    <a:lnTo>
                      <a:pt x="219" y="156"/>
                    </a:lnTo>
                    <a:lnTo>
                      <a:pt x="217" y="155"/>
                    </a:lnTo>
                    <a:lnTo>
                      <a:pt x="219" y="158"/>
                    </a:lnTo>
                    <a:lnTo>
                      <a:pt x="221" y="159"/>
                    </a:lnTo>
                    <a:lnTo>
                      <a:pt x="222" y="160"/>
                    </a:lnTo>
                    <a:lnTo>
                      <a:pt x="221" y="160"/>
                    </a:lnTo>
                    <a:lnTo>
                      <a:pt x="218" y="159"/>
                    </a:lnTo>
                    <a:lnTo>
                      <a:pt x="218" y="159"/>
                    </a:lnTo>
                    <a:lnTo>
                      <a:pt x="219" y="160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2" y="162"/>
                    </a:lnTo>
                    <a:lnTo>
                      <a:pt x="224" y="162"/>
                    </a:lnTo>
                    <a:lnTo>
                      <a:pt x="223" y="161"/>
                    </a:lnTo>
                    <a:lnTo>
                      <a:pt x="222" y="160"/>
                    </a:lnTo>
                    <a:close/>
                    <a:moveTo>
                      <a:pt x="227" y="174"/>
                    </a:moveTo>
                    <a:lnTo>
                      <a:pt x="226" y="173"/>
                    </a:lnTo>
                    <a:lnTo>
                      <a:pt x="225" y="171"/>
                    </a:lnTo>
                    <a:lnTo>
                      <a:pt x="224" y="171"/>
                    </a:lnTo>
                    <a:lnTo>
                      <a:pt x="222" y="170"/>
                    </a:lnTo>
                    <a:lnTo>
                      <a:pt x="223" y="171"/>
                    </a:lnTo>
                    <a:lnTo>
                      <a:pt x="224" y="173"/>
                    </a:lnTo>
                    <a:lnTo>
                      <a:pt x="222" y="172"/>
                    </a:lnTo>
                    <a:lnTo>
                      <a:pt x="221" y="172"/>
                    </a:lnTo>
                    <a:lnTo>
                      <a:pt x="218" y="171"/>
                    </a:lnTo>
                    <a:lnTo>
                      <a:pt x="217" y="170"/>
                    </a:lnTo>
                    <a:lnTo>
                      <a:pt x="217" y="172"/>
                    </a:lnTo>
                    <a:lnTo>
                      <a:pt x="218" y="173"/>
                    </a:lnTo>
                    <a:lnTo>
                      <a:pt x="221" y="173"/>
                    </a:lnTo>
                    <a:lnTo>
                      <a:pt x="223" y="174"/>
                    </a:lnTo>
                    <a:lnTo>
                      <a:pt x="224" y="175"/>
                    </a:lnTo>
                    <a:lnTo>
                      <a:pt x="226" y="175"/>
                    </a:lnTo>
                    <a:lnTo>
                      <a:pt x="225" y="174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7" y="174"/>
                    </a:lnTo>
                    <a:close/>
                    <a:moveTo>
                      <a:pt x="221" y="185"/>
                    </a:moveTo>
                    <a:lnTo>
                      <a:pt x="219" y="184"/>
                    </a:lnTo>
                    <a:lnTo>
                      <a:pt x="218" y="183"/>
                    </a:lnTo>
                    <a:lnTo>
                      <a:pt x="216" y="180"/>
                    </a:lnTo>
                    <a:lnTo>
                      <a:pt x="213" y="175"/>
                    </a:lnTo>
                    <a:lnTo>
                      <a:pt x="214" y="175"/>
                    </a:lnTo>
                    <a:lnTo>
                      <a:pt x="216" y="176"/>
                    </a:lnTo>
                    <a:lnTo>
                      <a:pt x="217" y="177"/>
                    </a:lnTo>
                    <a:lnTo>
                      <a:pt x="218" y="178"/>
                    </a:lnTo>
                    <a:lnTo>
                      <a:pt x="219" y="179"/>
                    </a:lnTo>
                    <a:lnTo>
                      <a:pt x="221" y="182"/>
                    </a:lnTo>
                    <a:lnTo>
                      <a:pt x="222" y="182"/>
                    </a:lnTo>
                    <a:lnTo>
                      <a:pt x="224" y="183"/>
                    </a:lnTo>
                    <a:lnTo>
                      <a:pt x="222" y="179"/>
                    </a:lnTo>
                    <a:lnTo>
                      <a:pt x="221" y="178"/>
                    </a:lnTo>
                    <a:lnTo>
                      <a:pt x="219" y="177"/>
                    </a:lnTo>
                    <a:lnTo>
                      <a:pt x="218" y="176"/>
                    </a:lnTo>
                    <a:lnTo>
                      <a:pt x="216" y="176"/>
                    </a:lnTo>
                    <a:lnTo>
                      <a:pt x="215" y="174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1" y="172"/>
                    </a:lnTo>
                    <a:lnTo>
                      <a:pt x="212" y="173"/>
                    </a:lnTo>
                    <a:lnTo>
                      <a:pt x="213" y="175"/>
                    </a:lnTo>
                    <a:lnTo>
                      <a:pt x="211" y="174"/>
                    </a:lnTo>
                    <a:lnTo>
                      <a:pt x="210" y="173"/>
                    </a:lnTo>
                    <a:lnTo>
                      <a:pt x="210" y="175"/>
                    </a:lnTo>
                    <a:lnTo>
                      <a:pt x="211" y="176"/>
                    </a:lnTo>
                    <a:lnTo>
                      <a:pt x="213" y="178"/>
                    </a:lnTo>
                    <a:lnTo>
                      <a:pt x="214" y="180"/>
                    </a:lnTo>
                    <a:lnTo>
                      <a:pt x="215" y="182"/>
                    </a:lnTo>
                    <a:lnTo>
                      <a:pt x="216" y="183"/>
                    </a:lnTo>
                    <a:lnTo>
                      <a:pt x="217" y="184"/>
                    </a:lnTo>
                    <a:lnTo>
                      <a:pt x="219" y="185"/>
                    </a:lnTo>
                    <a:lnTo>
                      <a:pt x="221" y="185"/>
                    </a:lnTo>
                    <a:close/>
                    <a:moveTo>
                      <a:pt x="205" y="184"/>
                    </a:moveTo>
                    <a:lnTo>
                      <a:pt x="207" y="185"/>
                    </a:lnTo>
                    <a:lnTo>
                      <a:pt x="208" y="185"/>
                    </a:lnTo>
                    <a:lnTo>
                      <a:pt x="207" y="184"/>
                    </a:lnTo>
                    <a:lnTo>
                      <a:pt x="206" y="183"/>
                    </a:lnTo>
                    <a:lnTo>
                      <a:pt x="208" y="183"/>
                    </a:lnTo>
                    <a:lnTo>
                      <a:pt x="209" y="184"/>
                    </a:lnTo>
                    <a:lnTo>
                      <a:pt x="209" y="182"/>
                    </a:lnTo>
                    <a:lnTo>
                      <a:pt x="208" y="180"/>
                    </a:lnTo>
                    <a:lnTo>
                      <a:pt x="209" y="182"/>
                    </a:lnTo>
                    <a:lnTo>
                      <a:pt x="211" y="182"/>
                    </a:lnTo>
                    <a:lnTo>
                      <a:pt x="210" y="180"/>
                    </a:lnTo>
                    <a:lnTo>
                      <a:pt x="209" y="179"/>
                    </a:lnTo>
                    <a:lnTo>
                      <a:pt x="210" y="179"/>
                    </a:lnTo>
                    <a:lnTo>
                      <a:pt x="212" y="180"/>
                    </a:lnTo>
                    <a:lnTo>
                      <a:pt x="211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7" y="176"/>
                    </a:lnTo>
                    <a:lnTo>
                      <a:pt x="208" y="177"/>
                    </a:lnTo>
                    <a:lnTo>
                      <a:pt x="209" y="179"/>
                    </a:lnTo>
                    <a:lnTo>
                      <a:pt x="207" y="178"/>
                    </a:lnTo>
                    <a:lnTo>
                      <a:pt x="206" y="178"/>
                    </a:lnTo>
                    <a:lnTo>
                      <a:pt x="207" y="179"/>
                    </a:lnTo>
                    <a:lnTo>
                      <a:pt x="208" y="180"/>
                    </a:lnTo>
                    <a:lnTo>
                      <a:pt x="206" y="180"/>
                    </a:lnTo>
                    <a:lnTo>
                      <a:pt x="204" y="179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1" y="179"/>
                    </a:lnTo>
                    <a:lnTo>
                      <a:pt x="202" y="180"/>
                    </a:lnTo>
                    <a:lnTo>
                      <a:pt x="204" y="183"/>
                    </a:lnTo>
                    <a:lnTo>
                      <a:pt x="205" y="184"/>
                    </a:lnTo>
                    <a:close/>
                    <a:moveTo>
                      <a:pt x="209" y="203"/>
                    </a:moveTo>
                    <a:lnTo>
                      <a:pt x="209" y="201"/>
                    </a:lnTo>
                    <a:lnTo>
                      <a:pt x="208" y="200"/>
                    </a:lnTo>
                    <a:lnTo>
                      <a:pt x="206" y="200"/>
                    </a:lnTo>
                    <a:lnTo>
                      <a:pt x="204" y="199"/>
                    </a:lnTo>
                    <a:lnTo>
                      <a:pt x="202" y="199"/>
                    </a:lnTo>
                    <a:lnTo>
                      <a:pt x="200" y="197"/>
                    </a:lnTo>
                    <a:lnTo>
                      <a:pt x="199" y="196"/>
                    </a:lnTo>
                    <a:lnTo>
                      <a:pt x="198" y="195"/>
                    </a:lnTo>
                    <a:lnTo>
                      <a:pt x="197" y="194"/>
                    </a:lnTo>
                    <a:lnTo>
                      <a:pt x="195" y="194"/>
                    </a:lnTo>
                    <a:lnTo>
                      <a:pt x="196" y="195"/>
                    </a:lnTo>
                    <a:lnTo>
                      <a:pt x="197" y="196"/>
                    </a:lnTo>
                    <a:lnTo>
                      <a:pt x="198" y="197"/>
                    </a:lnTo>
                    <a:lnTo>
                      <a:pt x="200" y="197"/>
                    </a:lnTo>
                    <a:lnTo>
                      <a:pt x="201" y="199"/>
                    </a:lnTo>
                    <a:lnTo>
                      <a:pt x="202" y="201"/>
                    </a:lnTo>
                    <a:lnTo>
                      <a:pt x="204" y="202"/>
                    </a:lnTo>
                    <a:lnTo>
                      <a:pt x="205" y="203"/>
                    </a:lnTo>
                    <a:lnTo>
                      <a:pt x="207" y="204"/>
                    </a:lnTo>
                    <a:lnTo>
                      <a:pt x="208" y="204"/>
                    </a:lnTo>
                    <a:lnTo>
                      <a:pt x="211" y="205"/>
                    </a:lnTo>
                    <a:lnTo>
                      <a:pt x="209" y="203"/>
                    </a:lnTo>
                    <a:close/>
                    <a:moveTo>
                      <a:pt x="199" y="232"/>
                    </a:moveTo>
                    <a:lnTo>
                      <a:pt x="198" y="232"/>
                    </a:lnTo>
                    <a:lnTo>
                      <a:pt x="196" y="230"/>
                    </a:lnTo>
                    <a:lnTo>
                      <a:pt x="195" y="230"/>
                    </a:lnTo>
                    <a:lnTo>
                      <a:pt x="193" y="229"/>
                    </a:lnTo>
                    <a:lnTo>
                      <a:pt x="194" y="232"/>
                    </a:lnTo>
                    <a:lnTo>
                      <a:pt x="195" y="233"/>
                    </a:lnTo>
                    <a:lnTo>
                      <a:pt x="197" y="233"/>
                    </a:lnTo>
                    <a:lnTo>
                      <a:pt x="198" y="234"/>
                    </a:lnTo>
                    <a:lnTo>
                      <a:pt x="199" y="235"/>
                    </a:lnTo>
                    <a:lnTo>
                      <a:pt x="200" y="236"/>
                    </a:lnTo>
                    <a:lnTo>
                      <a:pt x="202" y="237"/>
                    </a:lnTo>
                    <a:lnTo>
                      <a:pt x="204" y="237"/>
                    </a:lnTo>
                    <a:lnTo>
                      <a:pt x="202" y="236"/>
                    </a:lnTo>
                    <a:lnTo>
                      <a:pt x="201" y="235"/>
                    </a:lnTo>
                    <a:lnTo>
                      <a:pt x="200" y="234"/>
                    </a:lnTo>
                    <a:lnTo>
                      <a:pt x="199" y="232"/>
                    </a:lnTo>
                    <a:close/>
                    <a:moveTo>
                      <a:pt x="168" y="253"/>
                    </a:moveTo>
                    <a:lnTo>
                      <a:pt x="166" y="252"/>
                    </a:lnTo>
                    <a:lnTo>
                      <a:pt x="165" y="252"/>
                    </a:lnTo>
                    <a:lnTo>
                      <a:pt x="166" y="253"/>
                    </a:lnTo>
                    <a:lnTo>
                      <a:pt x="167" y="254"/>
                    </a:lnTo>
                    <a:lnTo>
                      <a:pt x="165" y="254"/>
                    </a:lnTo>
                    <a:lnTo>
                      <a:pt x="163" y="253"/>
                    </a:lnTo>
                    <a:lnTo>
                      <a:pt x="164" y="255"/>
                    </a:lnTo>
                    <a:lnTo>
                      <a:pt x="165" y="256"/>
                    </a:lnTo>
                    <a:lnTo>
                      <a:pt x="167" y="256"/>
                    </a:lnTo>
                    <a:lnTo>
                      <a:pt x="169" y="257"/>
                    </a:lnTo>
                    <a:lnTo>
                      <a:pt x="171" y="257"/>
                    </a:lnTo>
                    <a:lnTo>
                      <a:pt x="173" y="258"/>
                    </a:lnTo>
                    <a:lnTo>
                      <a:pt x="172" y="257"/>
                    </a:lnTo>
                    <a:lnTo>
                      <a:pt x="171" y="255"/>
                    </a:lnTo>
                    <a:lnTo>
                      <a:pt x="169" y="254"/>
                    </a:lnTo>
                    <a:lnTo>
                      <a:pt x="168" y="253"/>
                    </a:lnTo>
                    <a:close/>
                    <a:moveTo>
                      <a:pt x="157" y="260"/>
                    </a:moveTo>
                    <a:lnTo>
                      <a:pt x="158" y="262"/>
                    </a:lnTo>
                    <a:lnTo>
                      <a:pt x="159" y="263"/>
                    </a:lnTo>
                    <a:lnTo>
                      <a:pt x="160" y="264"/>
                    </a:lnTo>
                    <a:lnTo>
                      <a:pt x="161" y="266"/>
                    </a:lnTo>
                    <a:lnTo>
                      <a:pt x="162" y="266"/>
                    </a:lnTo>
                    <a:lnTo>
                      <a:pt x="163" y="267"/>
                    </a:lnTo>
                    <a:lnTo>
                      <a:pt x="164" y="267"/>
                    </a:lnTo>
                    <a:lnTo>
                      <a:pt x="164" y="267"/>
                    </a:lnTo>
                    <a:lnTo>
                      <a:pt x="163" y="266"/>
                    </a:lnTo>
                    <a:lnTo>
                      <a:pt x="162" y="264"/>
                    </a:lnTo>
                    <a:lnTo>
                      <a:pt x="161" y="263"/>
                    </a:lnTo>
                    <a:lnTo>
                      <a:pt x="160" y="261"/>
                    </a:lnTo>
                    <a:lnTo>
                      <a:pt x="164" y="262"/>
                    </a:lnTo>
                    <a:lnTo>
                      <a:pt x="163" y="261"/>
                    </a:lnTo>
                    <a:lnTo>
                      <a:pt x="162" y="260"/>
                    </a:lnTo>
                    <a:lnTo>
                      <a:pt x="160" y="260"/>
                    </a:lnTo>
                    <a:lnTo>
                      <a:pt x="158" y="259"/>
                    </a:lnTo>
                    <a:lnTo>
                      <a:pt x="157" y="258"/>
                    </a:lnTo>
                    <a:lnTo>
                      <a:pt x="156" y="257"/>
                    </a:lnTo>
                    <a:lnTo>
                      <a:pt x="155" y="255"/>
                    </a:lnTo>
                    <a:lnTo>
                      <a:pt x="153" y="254"/>
                    </a:lnTo>
                    <a:lnTo>
                      <a:pt x="156" y="255"/>
                    </a:lnTo>
                    <a:lnTo>
                      <a:pt x="158" y="255"/>
                    </a:lnTo>
                    <a:lnTo>
                      <a:pt x="157" y="254"/>
                    </a:lnTo>
                    <a:lnTo>
                      <a:pt x="156" y="253"/>
                    </a:lnTo>
                    <a:lnTo>
                      <a:pt x="157" y="253"/>
                    </a:lnTo>
                    <a:lnTo>
                      <a:pt x="159" y="254"/>
                    </a:lnTo>
                    <a:lnTo>
                      <a:pt x="160" y="255"/>
                    </a:lnTo>
                    <a:lnTo>
                      <a:pt x="161" y="256"/>
                    </a:lnTo>
                    <a:lnTo>
                      <a:pt x="163" y="257"/>
                    </a:lnTo>
                    <a:lnTo>
                      <a:pt x="164" y="257"/>
                    </a:lnTo>
                    <a:lnTo>
                      <a:pt x="160" y="252"/>
                    </a:lnTo>
                    <a:lnTo>
                      <a:pt x="159" y="251"/>
                    </a:lnTo>
                    <a:lnTo>
                      <a:pt x="158" y="250"/>
                    </a:lnTo>
                    <a:lnTo>
                      <a:pt x="157" y="249"/>
                    </a:lnTo>
                    <a:lnTo>
                      <a:pt x="155" y="249"/>
                    </a:lnTo>
                    <a:lnTo>
                      <a:pt x="156" y="250"/>
                    </a:lnTo>
                    <a:lnTo>
                      <a:pt x="157" y="251"/>
                    </a:lnTo>
                    <a:lnTo>
                      <a:pt x="155" y="251"/>
                    </a:lnTo>
                    <a:lnTo>
                      <a:pt x="153" y="250"/>
                    </a:lnTo>
                    <a:lnTo>
                      <a:pt x="155" y="252"/>
                    </a:lnTo>
                    <a:lnTo>
                      <a:pt x="156" y="253"/>
                    </a:lnTo>
                    <a:lnTo>
                      <a:pt x="153" y="252"/>
                    </a:lnTo>
                    <a:lnTo>
                      <a:pt x="152" y="252"/>
                    </a:lnTo>
                    <a:lnTo>
                      <a:pt x="153" y="253"/>
                    </a:lnTo>
                    <a:lnTo>
                      <a:pt x="153" y="254"/>
                    </a:lnTo>
                    <a:lnTo>
                      <a:pt x="152" y="254"/>
                    </a:lnTo>
                    <a:lnTo>
                      <a:pt x="150" y="253"/>
                    </a:lnTo>
                    <a:lnTo>
                      <a:pt x="151" y="254"/>
                    </a:lnTo>
                    <a:lnTo>
                      <a:pt x="152" y="256"/>
                    </a:lnTo>
                    <a:lnTo>
                      <a:pt x="151" y="255"/>
                    </a:lnTo>
                    <a:lnTo>
                      <a:pt x="149" y="255"/>
                    </a:lnTo>
                    <a:lnTo>
                      <a:pt x="150" y="256"/>
                    </a:lnTo>
                    <a:lnTo>
                      <a:pt x="151" y="257"/>
                    </a:lnTo>
                    <a:lnTo>
                      <a:pt x="153" y="258"/>
                    </a:lnTo>
                    <a:lnTo>
                      <a:pt x="155" y="258"/>
                    </a:lnTo>
                    <a:lnTo>
                      <a:pt x="157" y="258"/>
                    </a:lnTo>
                    <a:lnTo>
                      <a:pt x="158" y="259"/>
                    </a:lnTo>
                    <a:lnTo>
                      <a:pt x="159" y="260"/>
                    </a:lnTo>
                    <a:lnTo>
                      <a:pt x="160" y="261"/>
                    </a:lnTo>
                    <a:lnTo>
                      <a:pt x="159" y="261"/>
                    </a:lnTo>
                    <a:lnTo>
                      <a:pt x="157" y="260"/>
                    </a:lnTo>
                    <a:close/>
                    <a:moveTo>
                      <a:pt x="134" y="271"/>
                    </a:moveTo>
                    <a:lnTo>
                      <a:pt x="133" y="270"/>
                    </a:lnTo>
                    <a:lnTo>
                      <a:pt x="132" y="269"/>
                    </a:lnTo>
                    <a:lnTo>
                      <a:pt x="131" y="268"/>
                    </a:lnTo>
                    <a:lnTo>
                      <a:pt x="130" y="267"/>
                    </a:lnTo>
                    <a:lnTo>
                      <a:pt x="129" y="266"/>
                    </a:lnTo>
                    <a:lnTo>
                      <a:pt x="127" y="266"/>
                    </a:lnTo>
                    <a:lnTo>
                      <a:pt x="128" y="267"/>
                    </a:lnTo>
                    <a:lnTo>
                      <a:pt x="129" y="268"/>
                    </a:lnTo>
                    <a:lnTo>
                      <a:pt x="130" y="269"/>
                    </a:lnTo>
                    <a:lnTo>
                      <a:pt x="131" y="271"/>
                    </a:lnTo>
                    <a:lnTo>
                      <a:pt x="130" y="270"/>
                    </a:lnTo>
                    <a:lnTo>
                      <a:pt x="128" y="270"/>
                    </a:lnTo>
                    <a:lnTo>
                      <a:pt x="129" y="271"/>
                    </a:lnTo>
                    <a:lnTo>
                      <a:pt x="130" y="272"/>
                    </a:lnTo>
                    <a:lnTo>
                      <a:pt x="131" y="273"/>
                    </a:lnTo>
                    <a:lnTo>
                      <a:pt x="133" y="273"/>
                    </a:lnTo>
                    <a:lnTo>
                      <a:pt x="132" y="272"/>
                    </a:lnTo>
                    <a:lnTo>
                      <a:pt x="131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5" y="273"/>
                    </a:lnTo>
                    <a:lnTo>
                      <a:pt x="136" y="274"/>
                    </a:lnTo>
                    <a:lnTo>
                      <a:pt x="138" y="274"/>
                    </a:lnTo>
                    <a:lnTo>
                      <a:pt x="139" y="274"/>
                    </a:lnTo>
                    <a:lnTo>
                      <a:pt x="140" y="275"/>
                    </a:lnTo>
                    <a:lnTo>
                      <a:pt x="141" y="275"/>
                    </a:lnTo>
                    <a:lnTo>
                      <a:pt x="140" y="274"/>
                    </a:lnTo>
                    <a:lnTo>
                      <a:pt x="139" y="272"/>
                    </a:lnTo>
                    <a:lnTo>
                      <a:pt x="136" y="272"/>
                    </a:lnTo>
                    <a:lnTo>
                      <a:pt x="134" y="271"/>
                    </a:lnTo>
                    <a:close/>
                    <a:moveTo>
                      <a:pt x="142" y="289"/>
                    </a:moveTo>
                    <a:lnTo>
                      <a:pt x="140" y="288"/>
                    </a:lnTo>
                    <a:lnTo>
                      <a:pt x="138" y="288"/>
                    </a:lnTo>
                    <a:lnTo>
                      <a:pt x="136" y="287"/>
                    </a:lnTo>
                    <a:lnTo>
                      <a:pt x="135" y="285"/>
                    </a:lnTo>
                    <a:lnTo>
                      <a:pt x="134" y="285"/>
                    </a:lnTo>
                    <a:lnTo>
                      <a:pt x="132" y="284"/>
                    </a:lnTo>
                    <a:lnTo>
                      <a:pt x="131" y="283"/>
                    </a:lnTo>
                    <a:lnTo>
                      <a:pt x="130" y="281"/>
                    </a:lnTo>
                    <a:lnTo>
                      <a:pt x="129" y="281"/>
                    </a:lnTo>
                    <a:lnTo>
                      <a:pt x="127" y="280"/>
                    </a:lnTo>
                    <a:lnTo>
                      <a:pt x="128" y="281"/>
                    </a:lnTo>
                    <a:lnTo>
                      <a:pt x="129" y="283"/>
                    </a:lnTo>
                    <a:lnTo>
                      <a:pt x="130" y="284"/>
                    </a:lnTo>
                    <a:lnTo>
                      <a:pt x="132" y="284"/>
                    </a:lnTo>
                    <a:lnTo>
                      <a:pt x="133" y="286"/>
                    </a:lnTo>
                    <a:lnTo>
                      <a:pt x="134" y="287"/>
                    </a:lnTo>
                    <a:lnTo>
                      <a:pt x="136" y="287"/>
                    </a:lnTo>
                    <a:lnTo>
                      <a:pt x="138" y="288"/>
                    </a:lnTo>
                    <a:lnTo>
                      <a:pt x="139" y="289"/>
                    </a:lnTo>
                    <a:lnTo>
                      <a:pt x="140" y="290"/>
                    </a:lnTo>
                    <a:lnTo>
                      <a:pt x="142" y="291"/>
                    </a:lnTo>
                    <a:lnTo>
                      <a:pt x="144" y="291"/>
                    </a:lnTo>
                    <a:lnTo>
                      <a:pt x="143" y="290"/>
                    </a:lnTo>
                    <a:lnTo>
                      <a:pt x="142" y="289"/>
                    </a:lnTo>
                    <a:close/>
                    <a:moveTo>
                      <a:pt x="111" y="314"/>
                    </a:moveTo>
                    <a:lnTo>
                      <a:pt x="111" y="314"/>
                    </a:lnTo>
                    <a:lnTo>
                      <a:pt x="110" y="313"/>
                    </a:lnTo>
                    <a:lnTo>
                      <a:pt x="108" y="313"/>
                    </a:lnTo>
                    <a:lnTo>
                      <a:pt x="108" y="313"/>
                    </a:lnTo>
                    <a:lnTo>
                      <a:pt x="109" y="314"/>
                    </a:lnTo>
                    <a:lnTo>
                      <a:pt x="110" y="316"/>
                    </a:lnTo>
                    <a:lnTo>
                      <a:pt x="112" y="317"/>
                    </a:lnTo>
                    <a:lnTo>
                      <a:pt x="113" y="317"/>
                    </a:lnTo>
                    <a:lnTo>
                      <a:pt x="114" y="318"/>
                    </a:lnTo>
                    <a:lnTo>
                      <a:pt x="115" y="320"/>
                    </a:lnTo>
                    <a:lnTo>
                      <a:pt x="116" y="321"/>
                    </a:lnTo>
                    <a:lnTo>
                      <a:pt x="117" y="322"/>
                    </a:lnTo>
                    <a:lnTo>
                      <a:pt x="119" y="322"/>
                    </a:lnTo>
                    <a:lnTo>
                      <a:pt x="122" y="323"/>
                    </a:lnTo>
                    <a:lnTo>
                      <a:pt x="118" y="321"/>
                    </a:lnTo>
                    <a:lnTo>
                      <a:pt x="117" y="319"/>
                    </a:lnTo>
                    <a:lnTo>
                      <a:pt x="116" y="318"/>
                    </a:lnTo>
                    <a:lnTo>
                      <a:pt x="118" y="319"/>
                    </a:lnTo>
                    <a:lnTo>
                      <a:pt x="121" y="319"/>
                    </a:lnTo>
                    <a:lnTo>
                      <a:pt x="119" y="318"/>
                    </a:lnTo>
                    <a:lnTo>
                      <a:pt x="118" y="317"/>
                    </a:lnTo>
                    <a:lnTo>
                      <a:pt x="116" y="316"/>
                    </a:lnTo>
                    <a:lnTo>
                      <a:pt x="114" y="316"/>
                    </a:lnTo>
                    <a:lnTo>
                      <a:pt x="115" y="317"/>
                    </a:lnTo>
                    <a:lnTo>
                      <a:pt x="116" y="318"/>
                    </a:lnTo>
                    <a:lnTo>
                      <a:pt x="115" y="318"/>
                    </a:lnTo>
                    <a:lnTo>
                      <a:pt x="113" y="317"/>
                    </a:lnTo>
                    <a:lnTo>
                      <a:pt x="112" y="316"/>
                    </a:lnTo>
                    <a:lnTo>
                      <a:pt x="111" y="314"/>
                    </a:lnTo>
                    <a:close/>
                    <a:moveTo>
                      <a:pt x="77" y="345"/>
                    </a:moveTo>
                    <a:lnTo>
                      <a:pt x="79" y="346"/>
                    </a:lnTo>
                    <a:lnTo>
                      <a:pt x="81" y="346"/>
                    </a:lnTo>
                    <a:lnTo>
                      <a:pt x="80" y="345"/>
                    </a:lnTo>
                    <a:lnTo>
                      <a:pt x="79" y="344"/>
                    </a:lnTo>
                    <a:lnTo>
                      <a:pt x="77" y="343"/>
                    </a:lnTo>
                    <a:lnTo>
                      <a:pt x="75" y="343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3" y="343"/>
                    </a:lnTo>
                    <a:lnTo>
                      <a:pt x="74" y="344"/>
                    </a:lnTo>
                    <a:lnTo>
                      <a:pt x="72" y="344"/>
                    </a:lnTo>
                    <a:lnTo>
                      <a:pt x="71" y="344"/>
                    </a:lnTo>
                    <a:lnTo>
                      <a:pt x="72" y="345"/>
                    </a:lnTo>
                    <a:lnTo>
                      <a:pt x="73" y="346"/>
                    </a:lnTo>
                    <a:lnTo>
                      <a:pt x="73" y="346"/>
                    </a:lnTo>
                    <a:lnTo>
                      <a:pt x="75" y="346"/>
                    </a:lnTo>
                    <a:lnTo>
                      <a:pt x="76" y="347"/>
                    </a:lnTo>
                    <a:lnTo>
                      <a:pt x="76" y="347"/>
                    </a:lnTo>
                    <a:lnTo>
                      <a:pt x="75" y="346"/>
                    </a:lnTo>
                    <a:lnTo>
                      <a:pt x="74" y="344"/>
                    </a:lnTo>
                    <a:lnTo>
                      <a:pt x="76" y="345"/>
                    </a:lnTo>
                    <a:lnTo>
                      <a:pt x="77" y="345"/>
                    </a:lnTo>
                    <a:close/>
                    <a:moveTo>
                      <a:pt x="118" y="362"/>
                    </a:moveTo>
                    <a:lnTo>
                      <a:pt x="121" y="362"/>
                    </a:lnTo>
                    <a:lnTo>
                      <a:pt x="122" y="362"/>
                    </a:lnTo>
                    <a:lnTo>
                      <a:pt x="121" y="361"/>
                    </a:lnTo>
                    <a:lnTo>
                      <a:pt x="119" y="360"/>
                    </a:lnTo>
                    <a:lnTo>
                      <a:pt x="122" y="361"/>
                    </a:lnTo>
                    <a:lnTo>
                      <a:pt x="124" y="361"/>
                    </a:lnTo>
                    <a:lnTo>
                      <a:pt x="123" y="360"/>
                    </a:lnTo>
                    <a:lnTo>
                      <a:pt x="122" y="359"/>
                    </a:lnTo>
                    <a:lnTo>
                      <a:pt x="119" y="358"/>
                    </a:lnTo>
                    <a:lnTo>
                      <a:pt x="117" y="358"/>
                    </a:lnTo>
                    <a:lnTo>
                      <a:pt x="118" y="359"/>
                    </a:lnTo>
                    <a:lnTo>
                      <a:pt x="119" y="360"/>
                    </a:lnTo>
                    <a:lnTo>
                      <a:pt x="118" y="360"/>
                    </a:lnTo>
                    <a:lnTo>
                      <a:pt x="116" y="359"/>
                    </a:lnTo>
                    <a:lnTo>
                      <a:pt x="115" y="359"/>
                    </a:lnTo>
                    <a:lnTo>
                      <a:pt x="113" y="358"/>
                    </a:lnTo>
                    <a:lnTo>
                      <a:pt x="112" y="357"/>
                    </a:lnTo>
                    <a:lnTo>
                      <a:pt x="111" y="356"/>
                    </a:lnTo>
                    <a:lnTo>
                      <a:pt x="110" y="355"/>
                    </a:lnTo>
                    <a:lnTo>
                      <a:pt x="109" y="354"/>
                    </a:lnTo>
                    <a:lnTo>
                      <a:pt x="107" y="353"/>
                    </a:lnTo>
                    <a:lnTo>
                      <a:pt x="106" y="353"/>
                    </a:lnTo>
                    <a:lnTo>
                      <a:pt x="106" y="354"/>
                    </a:lnTo>
                    <a:lnTo>
                      <a:pt x="108" y="355"/>
                    </a:lnTo>
                    <a:lnTo>
                      <a:pt x="109" y="356"/>
                    </a:lnTo>
                    <a:lnTo>
                      <a:pt x="110" y="358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4" y="360"/>
                    </a:lnTo>
                    <a:lnTo>
                      <a:pt x="115" y="361"/>
                    </a:lnTo>
                    <a:lnTo>
                      <a:pt x="118" y="362"/>
                    </a:lnTo>
                    <a:close/>
                    <a:moveTo>
                      <a:pt x="72" y="410"/>
                    </a:moveTo>
                    <a:lnTo>
                      <a:pt x="71" y="409"/>
                    </a:lnTo>
                    <a:lnTo>
                      <a:pt x="69" y="408"/>
                    </a:lnTo>
                    <a:lnTo>
                      <a:pt x="68" y="408"/>
                    </a:lnTo>
                    <a:lnTo>
                      <a:pt x="66" y="408"/>
                    </a:lnTo>
                    <a:lnTo>
                      <a:pt x="65" y="406"/>
                    </a:lnTo>
                    <a:lnTo>
                      <a:pt x="64" y="405"/>
                    </a:lnTo>
                    <a:lnTo>
                      <a:pt x="62" y="405"/>
                    </a:lnTo>
                    <a:lnTo>
                      <a:pt x="61" y="405"/>
                    </a:lnTo>
                    <a:lnTo>
                      <a:pt x="59" y="404"/>
                    </a:lnTo>
                    <a:lnTo>
                      <a:pt x="58" y="402"/>
                    </a:lnTo>
                    <a:lnTo>
                      <a:pt x="60" y="403"/>
                    </a:lnTo>
                    <a:lnTo>
                      <a:pt x="62" y="403"/>
                    </a:lnTo>
                    <a:lnTo>
                      <a:pt x="61" y="403"/>
                    </a:lnTo>
                    <a:lnTo>
                      <a:pt x="61" y="402"/>
                    </a:lnTo>
                    <a:lnTo>
                      <a:pt x="60" y="401"/>
                    </a:lnTo>
                    <a:lnTo>
                      <a:pt x="60" y="401"/>
                    </a:lnTo>
                    <a:lnTo>
                      <a:pt x="58" y="400"/>
                    </a:lnTo>
                    <a:lnTo>
                      <a:pt x="56" y="400"/>
                    </a:lnTo>
                    <a:lnTo>
                      <a:pt x="57" y="401"/>
                    </a:lnTo>
                    <a:lnTo>
                      <a:pt x="58" y="402"/>
                    </a:lnTo>
                    <a:lnTo>
                      <a:pt x="57" y="402"/>
                    </a:lnTo>
                    <a:lnTo>
                      <a:pt x="55" y="402"/>
                    </a:lnTo>
                    <a:lnTo>
                      <a:pt x="56" y="403"/>
                    </a:lnTo>
                    <a:lnTo>
                      <a:pt x="57" y="404"/>
                    </a:lnTo>
                    <a:lnTo>
                      <a:pt x="59" y="404"/>
                    </a:lnTo>
                    <a:lnTo>
                      <a:pt x="61" y="405"/>
                    </a:lnTo>
                    <a:lnTo>
                      <a:pt x="62" y="406"/>
                    </a:lnTo>
                    <a:lnTo>
                      <a:pt x="63" y="407"/>
                    </a:lnTo>
                    <a:lnTo>
                      <a:pt x="64" y="408"/>
                    </a:lnTo>
                    <a:lnTo>
                      <a:pt x="65" y="409"/>
                    </a:lnTo>
                    <a:lnTo>
                      <a:pt x="67" y="409"/>
                    </a:lnTo>
                    <a:lnTo>
                      <a:pt x="68" y="410"/>
                    </a:lnTo>
                    <a:lnTo>
                      <a:pt x="69" y="411"/>
                    </a:lnTo>
                    <a:lnTo>
                      <a:pt x="71" y="412"/>
                    </a:lnTo>
                    <a:lnTo>
                      <a:pt x="73" y="412"/>
                    </a:lnTo>
                    <a:lnTo>
                      <a:pt x="75" y="413"/>
                    </a:lnTo>
                    <a:lnTo>
                      <a:pt x="72" y="410"/>
                    </a:lnTo>
                    <a:close/>
                    <a:moveTo>
                      <a:pt x="65" y="421"/>
                    </a:moveTo>
                    <a:lnTo>
                      <a:pt x="64" y="419"/>
                    </a:lnTo>
                    <a:lnTo>
                      <a:pt x="62" y="418"/>
                    </a:lnTo>
                    <a:lnTo>
                      <a:pt x="61" y="418"/>
                    </a:lnTo>
                    <a:lnTo>
                      <a:pt x="59" y="418"/>
                    </a:lnTo>
                    <a:lnTo>
                      <a:pt x="56" y="417"/>
                    </a:lnTo>
                    <a:lnTo>
                      <a:pt x="53" y="414"/>
                    </a:lnTo>
                    <a:lnTo>
                      <a:pt x="55" y="414"/>
                    </a:lnTo>
                    <a:lnTo>
                      <a:pt x="57" y="414"/>
                    </a:lnTo>
                    <a:lnTo>
                      <a:pt x="57" y="414"/>
                    </a:lnTo>
                    <a:lnTo>
                      <a:pt x="56" y="413"/>
                    </a:lnTo>
                    <a:lnTo>
                      <a:pt x="55" y="413"/>
                    </a:lnTo>
                    <a:lnTo>
                      <a:pt x="55" y="412"/>
                    </a:lnTo>
                    <a:lnTo>
                      <a:pt x="52" y="412"/>
                    </a:lnTo>
                    <a:lnTo>
                      <a:pt x="50" y="412"/>
                    </a:lnTo>
                    <a:lnTo>
                      <a:pt x="52" y="413"/>
                    </a:lnTo>
                    <a:lnTo>
                      <a:pt x="53" y="414"/>
                    </a:lnTo>
                    <a:lnTo>
                      <a:pt x="51" y="413"/>
                    </a:lnTo>
                    <a:lnTo>
                      <a:pt x="49" y="413"/>
                    </a:lnTo>
                    <a:lnTo>
                      <a:pt x="50" y="414"/>
                    </a:lnTo>
                    <a:lnTo>
                      <a:pt x="51" y="416"/>
                    </a:lnTo>
                    <a:lnTo>
                      <a:pt x="53" y="417"/>
                    </a:lnTo>
                    <a:lnTo>
                      <a:pt x="56" y="417"/>
                    </a:lnTo>
                    <a:lnTo>
                      <a:pt x="57" y="418"/>
                    </a:lnTo>
                    <a:lnTo>
                      <a:pt x="58" y="419"/>
                    </a:lnTo>
                    <a:lnTo>
                      <a:pt x="59" y="420"/>
                    </a:lnTo>
                    <a:lnTo>
                      <a:pt x="60" y="421"/>
                    </a:lnTo>
                    <a:lnTo>
                      <a:pt x="61" y="422"/>
                    </a:lnTo>
                    <a:lnTo>
                      <a:pt x="62" y="422"/>
                    </a:lnTo>
                    <a:lnTo>
                      <a:pt x="63" y="422"/>
                    </a:lnTo>
                    <a:lnTo>
                      <a:pt x="63" y="422"/>
                    </a:lnTo>
                    <a:lnTo>
                      <a:pt x="62" y="421"/>
                    </a:lnTo>
                    <a:lnTo>
                      <a:pt x="61" y="420"/>
                    </a:lnTo>
                    <a:lnTo>
                      <a:pt x="63" y="420"/>
                    </a:lnTo>
                    <a:lnTo>
                      <a:pt x="65" y="421"/>
                    </a:lnTo>
                    <a:close/>
                    <a:moveTo>
                      <a:pt x="43" y="439"/>
                    </a:moveTo>
                    <a:lnTo>
                      <a:pt x="44" y="440"/>
                    </a:lnTo>
                    <a:lnTo>
                      <a:pt x="45" y="441"/>
                    </a:lnTo>
                    <a:lnTo>
                      <a:pt x="47" y="441"/>
                    </a:lnTo>
                    <a:lnTo>
                      <a:pt x="49" y="441"/>
                    </a:lnTo>
                    <a:lnTo>
                      <a:pt x="48" y="440"/>
                    </a:lnTo>
                    <a:lnTo>
                      <a:pt x="46" y="439"/>
                    </a:lnTo>
                    <a:lnTo>
                      <a:pt x="45" y="439"/>
                    </a:lnTo>
                    <a:lnTo>
                      <a:pt x="43" y="439"/>
                    </a:lnTo>
                    <a:lnTo>
                      <a:pt x="42" y="437"/>
                    </a:lnTo>
                    <a:lnTo>
                      <a:pt x="41" y="436"/>
                    </a:lnTo>
                    <a:lnTo>
                      <a:pt x="39" y="436"/>
                    </a:lnTo>
                    <a:lnTo>
                      <a:pt x="38" y="436"/>
                    </a:lnTo>
                    <a:lnTo>
                      <a:pt x="39" y="437"/>
                    </a:lnTo>
                    <a:lnTo>
                      <a:pt x="40" y="438"/>
                    </a:lnTo>
                    <a:lnTo>
                      <a:pt x="38" y="438"/>
                    </a:lnTo>
                    <a:lnTo>
                      <a:pt x="36" y="437"/>
                    </a:lnTo>
                    <a:lnTo>
                      <a:pt x="38" y="438"/>
                    </a:lnTo>
                    <a:lnTo>
                      <a:pt x="39" y="439"/>
                    </a:lnTo>
                    <a:lnTo>
                      <a:pt x="40" y="440"/>
                    </a:lnTo>
                    <a:lnTo>
                      <a:pt x="42" y="440"/>
                    </a:lnTo>
                    <a:lnTo>
                      <a:pt x="41" y="439"/>
                    </a:lnTo>
                    <a:lnTo>
                      <a:pt x="40" y="438"/>
                    </a:lnTo>
                    <a:lnTo>
                      <a:pt x="41" y="438"/>
                    </a:lnTo>
                    <a:lnTo>
                      <a:pt x="43" y="439"/>
                    </a:lnTo>
                    <a:close/>
                    <a:moveTo>
                      <a:pt x="68" y="453"/>
                    </a:moveTo>
                    <a:lnTo>
                      <a:pt x="66" y="451"/>
                    </a:lnTo>
                    <a:lnTo>
                      <a:pt x="65" y="450"/>
                    </a:lnTo>
                    <a:lnTo>
                      <a:pt x="64" y="448"/>
                    </a:lnTo>
                    <a:lnTo>
                      <a:pt x="62" y="447"/>
                    </a:lnTo>
                    <a:lnTo>
                      <a:pt x="61" y="447"/>
                    </a:lnTo>
                    <a:lnTo>
                      <a:pt x="59" y="447"/>
                    </a:lnTo>
                    <a:lnTo>
                      <a:pt x="57" y="446"/>
                    </a:lnTo>
                    <a:lnTo>
                      <a:pt x="58" y="447"/>
                    </a:lnTo>
                    <a:lnTo>
                      <a:pt x="60" y="448"/>
                    </a:lnTo>
                    <a:lnTo>
                      <a:pt x="62" y="452"/>
                    </a:lnTo>
                    <a:lnTo>
                      <a:pt x="63" y="453"/>
                    </a:lnTo>
                    <a:lnTo>
                      <a:pt x="64" y="454"/>
                    </a:lnTo>
                    <a:lnTo>
                      <a:pt x="66" y="454"/>
                    </a:lnTo>
                    <a:lnTo>
                      <a:pt x="67" y="454"/>
                    </a:lnTo>
                    <a:lnTo>
                      <a:pt x="72" y="455"/>
                    </a:lnTo>
                    <a:lnTo>
                      <a:pt x="68" y="453"/>
                    </a:lnTo>
                    <a:close/>
                    <a:moveTo>
                      <a:pt x="39" y="484"/>
                    </a:moveTo>
                    <a:lnTo>
                      <a:pt x="38" y="483"/>
                    </a:lnTo>
                    <a:lnTo>
                      <a:pt x="36" y="481"/>
                    </a:lnTo>
                    <a:lnTo>
                      <a:pt x="34" y="479"/>
                    </a:lnTo>
                    <a:lnTo>
                      <a:pt x="27" y="478"/>
                    </a:lnTo>
                    <a:lnTo>
                      <a:pt x="26" y="477"/>
                    </a:lnTo>
                    <a:lnTo>
                      <a:pt x="25" y="476"/>
                    </a:lnTo>
                    <a:lnTo>
                      <a:pt x="24" y="475"/>
                    </a:lnTo>
                    <a:lnTo>
                      <a:pt x="23" y="474"/>
                    </a:lnTo>
                    <a:lnTo>
                      <a:pt x="20" y="473"/>
                    </a:lnTo>
                    <a:lnTo>
                      <a:pt x="18" y="473"/>
                    </a:lnTo>
                    <a:lnTo>
                      <a:pt x="19" y="474"/>
                    </a:lnTo>
                    <a:lnTo>
                      <a:pt x="22" y="475"/>
                    </a:lnTo>
                    <a:lnTo>
                      <a:pt x="23" y="476"/>
                    </a:lnTo>
                    <a:lnTo>
                      <a:pt x="24" y="477"/>
                    </a:lnTo>
                    <a:lnTo>
                      <a:pt x="25" y="478"/>
                    </a:lnTo>
                    <a:lnTo>
                      <a:pt x="27" y="478"/>
                    </a:lnTo>
                    <a:lnTo>
                      <a:pt x="28" y="479"/>
                    </a:lnTo>
                    <a:lnTo>
                      <a:pt x="29" y="480"/>
                    </a:lnTo>
                    <a:lnTo>
                      <a:pt x="31" y="480"/>
                    </a:lnTo>
                    <a:lnTo>
                      <a:pt x="33" y="481"/>
                    </a:lnTo>
                    <a:lnTo>
                      <a:pt x="34" y="483"/>
                    </a:lnTo>
                    <a:lnTo>
                      <a:pt x="35" y="484"/>
                    </a:lnTo>
                    <a:lnTo>
                      <a:pt x="38" y="484"/>
                    </a:lnTo>
                    <a:lnTo>
                      <a:pt x="39" y="484"/>
                    </a:lnTo>
                    <a:close/>
                    <a:moveTo>
                      <a:pt x="50" y="502"/>
                    </a:moveTo>
                    <a:lnTo>
                      <a:pt x="49" y="500"/>
                    </a:lnTo>
                    <a:lnTo>
                      <a:pt x="48" y="498"/>
                    </a:lnTo>
                    <a:lnTo>
                      <a:pt x="50" y="500"/>
                    </a:lnTo>
                    <a:lnTo>
                      <a:pt x="51" y="500"/>
                    </a:lnTo>
                    <a:lnTo>
                      <a:pt x="50" y="498"/>
                    </a:lnTo>
                    <a:lnTo>
                      <a:pt x="49" y="497"/>
                    </a:lnTo>
                    <a:lnTo>
                      <a:pt x="48" y="497"/>
                    </a:lnTo>
                    <a:lnTo>
                      <a:pt x="46" y="496"/>
                    </a:lnTo>
                    <a:lnTo>
                      <a:pt x="45" y="495"/>
                    </a:lnTo>
                    <a:lnTo>
                      <a:pt x="44" y="494"/>
                    </a:lnTo>
                    <a:lnTo>
                      <a:pt x="42" y="493"/>
                    </a:lnTo>
                    <a:lnTo>
                      <a:pt x="41" y="492"/>
                    </a:lnTo>
                    <a:lnTo>
                      <a:pt x="40" y="491"/>
                    </a:lnTo>
                    <a:lnTo>
                      <a:pt x="39" y="490"/>
                    </a:lnTo>
                    <a:lnTo>
                      <a:pt x="41" y="490"/>
                    </a:lnTo>
                    <a:lnTo>
                      <a:pt x="42" y="490"/>
                    </a:lnTo>
                    <a:lnTo>
                      <a:pt x="42" y="490"/>
                    </a:lnTo>
                    <a:lnTo>
                      <a:pt x="41" y="489"/>
                    </a:lnTo>
                    <a:lnTo>
                      <a:pt x="41" y="489"/>
                    </a:lnTo>
                    <a:lnTo>
                      <a:pt x="40" y="488"/>
                    </a:lnTo>
                    <a:lnTo>
                      <a:pt x="39" y="488"/>
                    </a:lnTo>
                    <a:lnTo>
                      <a:pt x="36" y="488"/>
                    </a:lnTo>
                    <a:lnTo>
                      <a:pt x="38" y="489"/>
                    </a:lnTo>
                    <a:lnTo>
                      <a:pt x="39" y="490"/>
                    </a:lnTo>
                    <a:lnTo>
                      <a:pt x="36" y="489"/>
                    </a:lnTo>
                    <a:lnTo>
                      <a:pt x="35" y="489"/>
                    </a:lnTo>
                    <a:lnTo>
                      <a:pt x="33" y="489"/>
                    </a:lnTo>
                    <a:lnTo>
                      <a:pt x="32" y="488"/>
                    </a:lnTo>
                    <a:lnTo>
                      <a:pt x="33" y="490"/>
                    </a:lnTo>
                    <a:lnTo>
                      <a:pt x="34" y="491"/>
                    </a:lnTo>
                    <a:lnTo>
                      <a:pt x="35" y="491"/>
                    </a:lnTo>
                    <a:lnTo>
                      <a:pt x="38" y="491"/>
                    </a:lnTo>
                    <a:lnTo>
                      <a:pt x="39" y="492"/>
                    </a:lnTo>
                    <a:lnTo>
                      <a:pt x="40" y="493"/>
                    </a:lnTo>
                    <a:lnTo>
                      <a:pt x="41" y="495"/>
                    </a:lnTo>
                    <a:lnTo>
                      <a:pt x="42" y="496"/>
                    </a:lnTo>
                    <a:lnTo>
                      <a:pt x="44" y="496"/>
                    </a:lnTo>
                    <a:lnTo>
                      <a:pt x="46" y="496"/>
                    </a:lnTo>
                    <a:lnTo>
                      <a:pt x="47" y="497"/>
                    </a:lnTo>
                    <a:lnTo>
                      <a:pt x="48" y="498"/>
                    </a:lnTo>
                    <a:lnTo>
                      <a:pt x="46" y="498"/>
                    </a:lnTo>
                    <a:lnTo>
                      <a:pt x="45" y="498"/>
                    </a:lnTo>
                    <a:lnTo>
                      <a:pt x="46" y="500"/>
                    </a:lnTo>
                    <a:lnTo>
                      <a:pt x="47" y="501"/>
                    </a:lnTo>
                    <a:lnTo>
                      <a:pt x="45" y="501"/>
                    </a:lnTo>
                    <a:lnTo>
                      <a:pt x="44" y="500"/>
                    </a:lnTo>
                    <a:lnTo>
                      <a:pt x="44" y="501"/>
                    </a:lnTo>
                    <a:lnTo>
                      <a:pt x="45" y="501"/>
                    </a:lnTo>
                    <a:lnTo>
                      <a:pt x="45" y="502"/>
                    </a:lnTo>
                    <a:lnTo>
                      <a:pt x="46" y="503"/>
                    </a:lnTo>
                    <a:lnTo>
                      <a:pt x="46" y="503"/>
                    </a:lnTo>
                    <a:lnTo>
                      <a:pt x="48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48" y="502"/>
                    </a:lnTo>
                    <a:lnTo>
                      <a:pt x="47" y="501"/>
                    </a:lnTo>
                    <a:lnTo>
                      <a:pt x="50" y="502"/>
                    </a:lnTo>
                    <a:close/>
                    <a:moveTo>
                      <a:pt x="62" y="457"/>
                    </a:moveTo>
                    <a:lnTo>
                      <a:pt x="63" y="457"/>
                    </a:lnTo>
                    <a:lnTo>
                      <a:pt x="65" y="458"/>
                    </a:lnTo>
                    <a:lnTo>
                      <a:pt x="66" y="459"/>
                    </a:lnTo>
                    <a:lnTo>
                      <a:pt x="67" y="460"/>
                    </a:lnTo>
                    <a:lnTo>
                      <a:pt x="66" y="459"/>
                    </a:lnTo>
                    <a:lnTo>
                      <a:pt x="64" y="459"/>
                    </a:lnTo>
                    <a:lnTo>
                      <a:pt x="65" y="460"/>
                    </a:lnTo>
                    <a:lnTo>
                      <a:pt x="66" y="461"/>
                    </a:lnTo>
                    <a:lnTo>
                      <a:pt x="68" y="462"/>
                    </a:lnTo>
                    <a:lnTo>
                      <a:pt x="71" y="462"/>
                    </a:lnTo>
                    <a:lnTo>
                      <a:pt x="68" y="461"/>
                    </a:lnTo>
                    <a:lnTo>
                      <a:pt x="67" y="460"/>
                    </a:lnTo>
                    <a:lnTo>
                      <a:pt x="69" y="460"/>
                    </a:lnTo>
                    <a:lnTo>
                      <a:pt x="72" y="460"/>
                    </a:lnTo>
                    <a:lnTo>
                      <a:pt x="68" y="458"/>
                    </a:lnTo>
                    <a:lnTo>
                      <a:pt x="67" y="458"/>
                    </a:lnTo>
                    <a:lnTo>
                      <a:pt x="65" y="458"/>
                    </a:lnTo>
                    <a:lnTo>
                      <a:pt x="64" y="456"/>
                    </a:lnTo>
                    <a:lnTo>
                      <a:pt x="63" y="455"/>
                    </a:lnTo>
                    <a:lnTo>
                      <a:pt x="61" y="455"/>
                    </a:lnTo>
                    <a:lnTo>
                      <a:pt x="60" y="455"/>
                    </a:lnTo>
                    <a:lnTo>
                      <a:pt x="61" y="456"/>
                    </a:lnTo>
                    <a:lnTo>
                      <a:pt x="62" y="457"/>
                    </a:lnTo>
                    <a:close/>
                    <a:moveTo>
                      <a:pt x="177" y="283"/>
                    </a:moveTo>
                    <a:lnTo>
                      <a:pt x="179" y="283"/>
                    </a:lnTo>
                    <a:lnTo>
                      <a:pt x="180" y="284"/>
                    </a:lnTo>
                    <a:lnTo>
                      <a:pt x="180" y="281"/>
                    </a:lnTo>
                    <a:lnTo>
                      <a:pt x="178" y="280"/>
                    </a:lnTo>
                    <a:lnTo>
                      <a:pt x="178" y="279"/>
                    </a:lnTo>
                    <a:lnTo>
                      <a:pt x="177" y="278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2" y="276"/>
                    </a:lnTo>
                    <a:lnTo>
                      <a:pt x="169" y="276"/>
                    </a:lnTo>
                    <a:lnTo>
                      <a:pt x="168" y="275"/>
                    </a:lnTo>
                    <a:lnTo>
                      <a:pt x="167" y="273"/>
                    </a:lnTo>
                    <a:lnTo>
                      <a:pt x="167" y="273"/>
                    </a:lnTo>
                    <a:lnTo>
                      <a:pt x="165" y="273"/>
                    </a:lnTo>
                    <a:lnTo>
                      <a:pt x="164" y="273"/>
                    </a:lnTo>
                    <a:lnTo>
                      <a:pt x="164" y="272"/>
                    </a:lnTo>
                    <a:lnTo>
                      <a:pt x="165" y="274"/>
                    </a:lnTo>
                    <a:lnTo>
                      <a:pt x="166" y="275"/>
                    </a:lnTo>
                    <a:lnTo>
                      <a:pt x="167" y="275"/>
                    </a:lnTo>
                    <a:lnTo>
                      <a:pt x="169" y="276"/>
                    </a:lnTo>
                    <a:lnTo>
                      <a:pt x="171" y="277"/>
                    </a:lnTo>
                    <a:lnTo>
                      <a:pt x="172" y="278"/>
                    </a:lnTo>
                    <a:lnTo>
                      <a:pt x="173" y="279"/>
                    </a:lnTo>
                    <a:lnTo>
                      <a:pt x="174" y="281"/>
                    </a:lnTo>
                    <a:lnTo>
                      <a:pt x="175" y="283"/>
                    </a:lnTo>
                    <a:lnTo>
                      <a:pt x="176" y="284"/>
                    </a:lnTo>
                    <a:lnTo>
                      <a:pt x="178" y="284"/>
                    </a:lnTo>
                    <a:lnTo>
                      <a:pt x="179" y="285"/>
                    </a:lnTo>
                    <a:lnTo>
                      <a:pt x="178" y="284"/>
                    </a:lnTo>
                    <a:lnTo>
                      <a:pt x="177" y="283"/>
                    </a:lnTo>
                    <a:close/>
                    <a:moveTo>
                      <a:pt x="188" y="255"/>
                    </a:moveTo>
                    <a:lnTo>
                      <a:pt x="195" y="257"/>
                    </a:lnTo>
                    <a:lnTo>
                      <a:pt x="198" y="258"/>
                    </a:lnTo>
                    <a:lnTo>
                      <a:pt x="196" y="256"/>
                    </a:lnTo>
                    <a:lnTo>
                      <a:pt x="194" y="255"/>
                    </a:lnTo>
                    <a:lnTo>
                      <a:pt x="193" y="255"/>
                    </a:lnTo>
                    <a:lnTo>
                      <a:pt x="192" y="253"/>
                    </a:lnTo>
                    <a:lnTo>
                      <a:pt x="191" y="252"/>
                    </a:lnTo>
                    <a:lnTo>
                      <a:pt x="189" y="252"/>
                    </a:lnTo>
                    <a:lnTo>
                      <a:pt x="188" y="251"/>
                    </a:lnTo>
                    <a:lnTo>
                      <a:pt x="183" y="250"/>
                    </a:lnTo>
                    <a:lnTo>
                      <a:pt x="188" y="255"/>
                    </a:lnTo>
                    <a:close/>
                    <a:moveTo>
                      <a:pt x="34" y="496"/>
                    </a:moveTo>
                    <a:lnTo>
                      <a:pt x="33" y="495"/>
                    </a:lnTo>
                    <a:lnTo>
                      <a:pt x="32" y="494"/>
                    </a:lnTo>
                    <a:lnTo>
                      <a:pt x="30" y="493"/>
                    </a:lnTo>
                    <a:lnTo>
                      <a:pt x="28" y="493"/>
                    </a:lnTo>
                    <a:lnTo>
                      <a:pt x="27" y="492"/>
                    </a:lnTo>
                    <a:lnTo>
                      <a:pt x="26" y="491"/>
                    </a:lnTo>
                    <a:lnTo>
                      <a:pt x="24" y="491"/>
                    </a:lnTo>
                    <a:lnTo>
                      <a:pt x="23" y="490"/>
                    </a:lnTo>
                    <a:lnTo>
                      <a:pt x="20" y="490"/>
                    </a:lnTo>
                    <a:lnTo>
                      <a:pt x="18" y="490"/>
                    </a:lnTo>
                    <a:lnTo>
                      <a:pt x="17" y="489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20" y="488"/>
                    </a:lnTo>
                    <a:lnTo>
                      <a:pt x="18" y="487"/>
                    </a:lnTo>
                    <a:lnTo>
                      <a:pt x="17" y="486"/>
                    </a:lnTo>
                    <a:lnTo>
                      <a:pt x="19" y="486"/>
                    </a:lnTo>
                    <a:lnTo>
                      <a:pt x="22" y="487"/>
                    </a:lnTo>
                    <a:lnTo>
                      <a:pt x="20" y="486"/>
                    </a:lnTo>
                    <a:lnTo>
                      <a:pt x="18" y="484"/>
                    </a:lnTo>
                    <a:lnTo>
                      <a:pt x="17" y="484"/>
                    </a:lnTo>
                    <a:lnTo>
                      <a:pt x="15" y="484"/>
                    </a:lnTo>
                    <a:lnTo>
                      <a:pt x="13" y="484"/>
                    </a:lnTo>
                    <a:lnTo>
                      <a:pt x="12" y="483"/>
                    </a:lnTo>
                    <a:lnTo>
                      <a:pt x="11" y="481"/>
                    </a:lnTo>
                    <a:lnTo>
                      <a:pt x="10" y="480"/>
                    </a:lnTo>
                    <a:lnTo>
                      <a:pt x="8" y="480"/>
                    </a:lnTo>
                    <a:lnTo>
                      <a:pt x="6" y="479"/>
                    </a:lnTo>
                    <a:lnTo>
                      <a:pt x="5" y="478"/>
                    </a:lnTo>
                    <a:lnTo>
                      <a:pt x="3" y="477"/>
                    </a:lnTo>
                    <a:lnTo>
                      <a:pt x="2" y="476"/>
                    </a:lnTo>
                    <a:lnTo>
                      <a:pt x="1" y="475"/>
                    </a:lnTo>
                    <a:lnTo>
                      <a:pt x="3" y="475"/>
                    </a:lnTo>
                    <a:lnTo>
                      <a:pt x="5" y="476"/>
                    </a:lnTo>
                    <a:lnTo>
                      <a:pt x="3" y="475"/>
                    </a:lnTo>
                    <a:lnTo>
                      <a:pt x="2" y="474"/>
                    </a:lnTo>
                    <a:lnTo>
                      <a:pt x="5" y="474"/>
                    </a:lnTo>
                    <a:lnTo>
                      <a:pt x="6" y="474"/>
                    </a:lnTo>
                    <a:lnTo>
                      <a:pt x="7" y="475"/>
                    </a:lnTo>
                    <a:lnTo>
                      <a:pt x="8" y="476"/>
                    </a:lnTo>
                    <a:lnTo>
                      <a:pt x="10" y="477"/>
                    </a:lnTo>
                    <a:lnTo>
                      <a:pt x="12" y="477"/>
                    </a:lnTo>
                    <a:lnTo>
                      <a:pt x="11" y="476"/>
                    </a:lnTo>
                    <a:lnTo>
                      <a:pt x="10" y="475"/>
                    </a:lnTo>
                    <a:lnTo>
                      <a:pt x="11" y="475"/>
                    </a:lnTo>
                    <a:lnTo>
                      <a:pt x="13" y="475"/>
                    </a:lnTo>
                    <a:lnTo>
                      <a:pt x="11" y="473"/>
                    </a:lnTo>
                    <a:lnTo>
                      <a:pt x="10" y="472"/>
                    </a:lnTo>
                    <a:lnTo>
                      <a:pt x="8" y="471"/>
                    </a:lnTo>
                    <a:lnTo>
                      <a:pt x="7" y="470"/>
                    </a:lnTo>
                    <a:lnTo>
                      <a:pt x="6" y="469"/>
                    </a:lnTo>
                    <a:lnTo>
                      <a:pt x="6" y="469"/>
                    </a:lnTo>
                    <a:lnTo>
                      <a:pt x="3" y="469"/>
                    </a:lnTo>
                    <a:lnTo>
                      <a:pt x="2" y="468"/>
                    </a:lnTo>
                    <a:lnTo>
                      <a:pt x="2" y="468"/>
                    </a:lnTo>
                    <a:lnTo>
                      <a:pt x="1" y="467"/>
                    </a:lnTo>
                    <a:lnTo>
                      <a:pt x="0" y="466"/>
                    </a:lnTo>
                    <a:lnTo>
                      <a:pt x="1" y="466"/>
                    </a:lnTo>
                    <a:lnTo>
                      <a:pt x="3" y="467"/>
                    </a:lnTo>
                    <a:lnTo>
                      <a:pt x="2" y="466"/>
                    </a:lnTo>
                    <a:lnTo>
                      <a:pt x="1" y="464"/>
                    </a:lnTo>
                    <a:lnTo>
                      <a:pt x="2" y="464"/>
                    </a:lnTo>
                    <a:lnTo>
                      <a:pt x="5" y="464"/>
                    </a:lnTo>
                    <a:lnTo>
                      <a:pt x="7" y="466"/>
                    </a:lnTo>
                    <a:lnTo>
                      <a:pt x="8" y="466"/>
                    </a:lnTo>
                    <a:lnTo>
                      <a:pt x="7" y="464"/>
                    </a:lnTo>
                    <a:lnTo>
                      <a:pt x="6" y="463"/>
                    </a:lnTo>
                    <a:lnTo>
                      <a:pt x="6" y="462"/>
                    </a:lnTo>
                    <a:lnTo>
                      <a:pt x="3" y="462"/>
                    </a:lnTo>
                    <a:lnTo>
                      <a:pt x="2" y="462"/>
                    </a:lnTo>
                    <a:lnTo>
                      <a:pt x="2" y="462"/>
                    </a:lnTo>
                    <a:lnTo>
                      <a:pt x="1" y="461"/>
                    </a:lnTo>
                    <a:lnTo>
                      <a:pt x="0" y="460"/>
                    </a:lnTo>
                    <a:lnTo>
                      <a:pt x="1" y="460"/>
                    </a:lnTo>
                    <a:lnTo>
                      <a:pt x="3" y="460"/>
                    </a:lnTo>
                    <a:lnTo>
                      <a:pt x="2" y="459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5" y="459"/>
                    </a:lnTo>
                    <a:lnTo>
                      <a:pt x="7" y="459"/>
                    </a:lnTo>
                    <a:lnTo>
                      <a:pt x="8" y="460"/>
                    </a:lnTo>
                    <a:lnTo>
                      <a:pt x="7" y="458"/>
                    </a:lnTo>
                    <a:lnTo>
                      <a:pt x="6" y="457"/>
                    </a:lnTo>
                    <a:lnTo>
                      <a:pt x="8" y="458"/>
                    </a:lnTo>
                    <a:lnTo>
                      <a:pt x="9" y="458"/>
                    </a:lnTo>
                    <a:lnTo>
                      <a:pt x="11" y="458"/>
                    </a:lnTo>
                    <a:lnTo>
                      <a:pt x="13" y="459"/>
                    </a:lnTo>
                    <a:lnTo>
                      <a:pt x="12" y="458"/>
                    </a:lnTo>
                    <a:lnTo>
                      <a:pt x="11" y="456"/>
                    </a:lnTo>
                    <a:lnTo>
                      <a:pt x="9" y="456"/>
                    </a:lnTo>
                    <a:lnTo>
                      <a:pt x="7" y="456"/>
                    </a:lnTo>
                    <a:lnTo>
                      <a:pt x="6" y="455"/>
                    </a:lnTo>
                    <a:lnTo>
                      <a:pt x="5" y="454"/>
                    </a:lnTo>
                    <a:lnTo>
                      <a:pt x="6" y="454"/>
                    </a:lnTo>
                    <a:lnTo>
                      <a:pt x="8" y="454"/>
                    </a:lnTo>
                    <a:lnTo>
                      <a:pt x="10" y="455"/>
                    </a:lnTo>
                    <a:lnTo>
                      <a:pt x="12" y="455"/>
                    </a:lnTo>
                    <a:lnTo>
                      <a:pt x="11" y="454"/>
                    </a:lnTo>
                    <a:lnTo>
                      <a:pt x="9" y="453"/>
                    </a:lnTo>
                    <a:lnTo>
                      <a:pt x="8" y="452"/>
                    </a:lnTo>
                    <a:lnTo>
                      <a:pt x="6" y="452"/>
                    </a:lnTo>
                    <a:lnTo>
                      <a:pt x="5" y="451"/>
                    </a:lnTo>
                    <a:lnTo>
                      <a:pt x="3" y="450"/>
                    </a:lnTo>
                    <a:lnTo>
                      <a:pt x="3" y="450"/>
                    </a:lnTo>
                    <a:lnTo>
                      <a:pt x="5" y="450"/>
                    </a:lnTo>
                    <a:lnTo>
                      <a:pt x="7" y="450"/>
                    </a:lnTo>
                    <a:lnTo>
                      <a:pt x="7" y="451"/>
                    </a:lnTo>
                    <a:lnTo>
                      <a:pt x="8" y="452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3" y="453"/>
                    </a:lnTo>
                    <a:lnTo>
                      <a:pt x="12" y="452"/>
                    </a:lnTo>
                    <a:lnTo>
                      <a:pt x="10" y="451"/>
                    </a:lnTo>
                    <a:lnTo>
                      <a:pt x="9" y="450"/>
                    </a:lnTo>
                    <a:lnTo>
                      <a:pt x="8" y="448"/>
                    </a:lnTo>
                    <a:lnTo>
                      <a:pt x="10" y="448"/>
                    </a:lnTo>
                    <a:lnTo>
                      <a:pt x="12" y="450"/>
                    </a:lnTo>
                    <a:lnTo>
                      <a:pt x="13" y="450"/>
                    </a:lnTo>
                    <a:lnTo>
                      <a:pt x="15" y="450"/>
                    </a:lnTo>
                    <a:lnTo>
                      <a:pt x="14" y="448"/>
                    </a:lnTo>
                    <a:lnTo>
                      <a:pt x="13" y="447"/>
                    </a:lnTo>
                    <a:lnTo>
                      <a:pt x="11" y="446"/>
                    </a:lnTo>
                    <a:lnTo>
                      <a:pt x="10" y="445"/>
                    </a:lnTo>
                    <a:lnTo>
                      <a:pt x="12" y="445"/>
                    </a:lnTo>
                    <a:lnTo>
                      <a:pt x="14" y="446"/>
                    </a:lnTo>
                    <a:lnTo>
                      <a:pt x="13" y="444"/>
                    </a:lnTo>
                    <a:lnTo>
                      <a:pt x="11" y="443"/>
                    </a:lnTo>
                    <a:lnTo>
                      <a:pt x="13" y="444"/>
                    </a:lnTo>
                    <a:lnTo>
                      <a:pt x="15" y="444"/>
                    </a:lnTo>
                    <a:lnTo>
                      <a:pt x="16" y="445"/>
                    </a:lnTo>
                    <a:lnTo>
                      <a:pt x="17" y="446"/>
                    </a:lnTo>
                    <a:lnTo>
                      <a:pt x="19" y="447"/>
                    </a:lnTo>
                    <a:lnTo>
                      <a:pt x="20" y="447"/>
                    </a:lnTo>
                    <a:lnTo>
                      <a:pt x="23" y="447"/>
                    </a:lnTo>
                    <a:lnTo>
                      <a:pt x="25" y="447"/>
                    </a:lnTo>
                    <a:lnTo>
                      <a:pt x="28" y="448"/>
                    </a:lnTo>
                    <a:lnTo>
                      <a:pt x="27" y="447"/>
                    </a:lnTo>
                    <a:lnTo>
                      <a:pt x="26" y="446"/>
                    </a:lnTo>
                    <a:lnTo>
                      <a:pt x="24" y="446"/>
                    </a:lnTo>
                    <a:lnTo>
                      <a:pt x="22" y="445"/>
                    </a:lnTo>
                    <a:lnTo>
                      <a:pt x="20" y="445"/>
                    </a:lnTo>
                    <a:lnTo>
                      <a:pt x="18" y="445"/>
                    </a:lnTo>
                    <a:lnTo>
                      <a:pt x="17" y="444"/>
                    </a:lnTo>
                    <a:lnTo>
                      <a:pt x="16" y="442"/>
                    </a:lnTo>
                    <a:lnTo>
                      <a:pt x="14" y="440"/>
                    </a:lnTo>
                    <a:lnTo>
                      <a:pt x="12" y="439"/>
                    </a:lnTo>
                    <a:lnTo>
                      <a:pt x="11" y="438"/>
                    </a:lnTo>
                    <a:lnTo>
                      <a:pt x="12" y="438"/>
                    </a:lnTo>
                    <a:lnTo>
                      <a:pt x="13" y="438"/>
                    </a:lnTo>
                    <a:lnTo>
                      <a:pt x="14" y="439"/>
                    </a:lnTo>
                    <a:lnTo>
                      <a:pt x="15" y="439"/>
                    </a:lnTo>
                    <a:lnTo>
                      <a:pt x="16" y="440"/>
                    </a:lnTo>
                    <a:lnTo>
                      <a:pt x="17" y="441"/>
                    </a:lnTo>
                    <a:lnTo>
                      <a:pt x="25" y="442"/>
                    </a:lnTo>
                    <a:lnTo>
                      <a:pt x="26" y="442"/>
                    </a:lnTo>
                    <a:lnTo>
                      <a:pt x="28" y="443"/>
                    </a:lnTo>
                    <a:lnTo>
                      <a:pt x="29" y="444"/>
                    </a:lnTo>
                    <a:lnTo>
                      <a:pt x="30" y="445"/>
                    </a:lnTo>
                    <a:lnTo>
                      <a:pt x="32" y="445"/>
                    </a:lnTo>
                    <a:lnTo>
                      <a:pt x="33" y="446"/>
                    </a:lnTo>
                    <a:lnTo>
                      <a:pt x="34" y="447"/>
                    </a:lnTo>
                    <a:lnTo>
                      <a:pt x="36" y="448"/>
                    </a:lnTo>
                    <a:lnTo>
                      <a:pt x="38" y="448"/>
                    </a:lnTo>
                    <a:lnTo>
                      <a:pt x="40" y="448"/>
                    </a:lnTo>
                    <a:lnTo>
                      <a:pt x="38" y="446"/>
                    </a:lnTo>
                    <a:lnTo>
                      <a:pt x="36" y="445"/>
                    </a:lnTo>
                    <a:lnTo>
                      <a:pt x="34" y="444"/>
                    </a:lnTo>
                    <a:lnTo>
                      <a:pt x="33" y="444"/>
                    </a:lnTo>
                    <a:lnTo>
                      <a:pt x="31" y="443"/>
                    </a:lnTo>
                    <a:lnTo>
                      <a:pt x="30" y="443"/>
                    </a:lnTo>
                    <a:lnTo>
                      <a:pt x="28" y="443"/>
                    </a:lnTo>
                    <a:lnTo>
                      <a:pt x="27" y="442"/>
                    </a:lnTo>
                    <a:lnTo>
                      <a:pt x="26" y="441"/>
                    </a:lnTo>
                    <a:lnTo>
                      <a:pt x="25" y="440"/>
                    </a:lnTo>
                    <a:lnTo>
                      <a:pt x="23" y="438"/>
                    </a:lnTo>
                    <a:lnTo>
                      <a:pt x="22" y="438"/>
                    </a:lnTo>
                    <a:lnTo>
                      <a:pt x="19" y="438"/>
                    </a:lnTo>
                    <a:lnTo>
                      <a:pt x="18" y="437"/>
                    </a:lnTo>
                    <a:lnTo>
                      <a:pt x="17" y="436"/>
                    </a:lnTo>
                    <a:lnTo>
                      <a:pt x="19" y="436"/>
                    </a:lnTo>
                    <a:lnTo>
                      <a:pt x="20" y="436"/>
                    </a:lnTo>
                    <a:lnTo>
                      <a:pt x="19" y="435"/>
                    </a:lnTo>
                    <a:lnTo>
                      <a:pt x="18" y="434"/>
                    </a:lnTo>
                    <a:lnTo>
                      <a:pt x="17" y="433"/>
                    </a:lnTo>
                    <a:lnTo>
                      <a:pt x="16" y="431"/>
                    </a:lnTo>
                    <a:lnTo>
                      <a:pt x="17" y="431"/>
                    </a:lnTo>
                    <a:lnTo>
                      <a:pt x="19" y="433"/>
                    </a:lnTo>
                    <a:lnTo>
                      <a:pt x="18" y="430"/>
                    </a:lnTo>
                    <a:lnTo>
                      <a:pt x="17" y="429"/>
                    </a:lnTo>
                    <a:lnTo>
                      <a:pt x="19" y="430"/>
                    </a:lnTo>
                    <a:lnTo>
                      <a:pt x="20" y="430"/>
                    </a:lnTo>
                    <a:lnTo>
                      <a:pt x="22" y="431"/>
                    </a:lnTo>
                    <a:lnTo>
                      <a:pt x="23" y="433"/>
                    </a:lnTo>
                    <a:lnTo>
                      <a:pt x="25" y="434"/>
                    </a:lnTo>
                    <a:lnTo>
                      <a:pt x="27" y="434"/>
                    </a:lnTo>
                    <a:lnTo>
                      <a:pt x="26" y="433"/>
                    </a:lnTo>
                    <a:lnTo>
                      <a:pt x="24" y="431"/>
                    </a:lnTo>
                    <a:lnTo>
                      <a:pt x="26" y="431"/>
                    </a:lnTo>
                    <a:lnTo>
                      <a:pt x="28" y="431"/>
                    </a:lnTo>
                    <a:lnTo>
                      <a:pt x="27" y="430"/>
                    </a:lnTo>
                    <a:lnTo>
                      <a:pt x="26" y="429"/>
                    </a:lnTo>
                    <a:lnTo>
                      <a:pt x="27" y="429"/>
                    </a:lnTo>
                    <a:lnTo>
                      <a:pt x="29" y="430"/>
                    </a:lnTo>
                    <a:lnTo>
                      <a:pt x="28" y="429"/>
                    </a:lnTo>
                    <a:lnTo>
                      <a:pt x="27" y="428"/>
                    </a:lnTo>
                    <a:lnTo>
                      <a:pt x="25" y="427"/>
                    </a:lnTo>
                    <a:lnTo>
                      <a:pt x="23" y="427"/>
                    </a:lnTo>
                    <a:lnTo>
                      <a:pt x="22" y="426"/>
                    </a:lnTo>
                    <a:lnTo>
                      <a:pt x="20" y="425"/>
                    </a:lnTo>
                    <a:lnTo>
                      <a:pt x="23" y="425"/>
                    </a:lnTo>
                    <a:lnTo>
                      <a:pt x="24" y="425"/>
                    </a:lnTo>
                    <a:lnTo>
                      <a:pt x="24" y="424"/>
                    </a:lnTo>
                    <a:lnTo>
                      <a:pt x="22" y="423"/>
                    </a:lnTo>
                    <a:lnTo>
                      <a:pt x="20" y="422"/>
                    </a:lnTo>
                    <a:lnTo>
                      <a:pt x="19" y="421"/>
                    </a:lnTo>
                    <a:lnTo>
                      <a:pt x="22" y="421"/>
                    </a:lnTo>
                    <a:lnTo>
                      <a:pt x="23" y="422"/>
                    </a:lnTo>
                    <a:lnTo>
                      <a:pt x="22" y="421"/>
                    </a:lnTo>
                    <a:lnTo>
                      <a:pt x="20" y="419"/>
                    </a:lnTo>
                    <a:lnTo>
                      <a:pt x="23" y="420"/>
                    </a:lnTo>
                    <a:lnTo>
                      <a:pt x="25" y="420"/>
                    </a:lnTo>
                    <a:lnTo>
                      <a:pt x="24" y="419"/>
                    </a:lnTo>
                    <a:lnTo>
                      <a:pt x="23" y="418"/>
                    </a:lnTo>
                    <a:lnTo>
                      <a:pt x="24" y="418"/>
                    </a:lnTo>
                    <a:lnTo>
                      <a:pt x="26" y="419"/>
                    </a:lnTo>
                    <a:lnTo>
                      <a:pt x="25" y="417"/>
                    </a:lnTo>
                    <a:lnTo>
                      <a:pt x="24" y="416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9" y="417"/>
                    </a:lnTo>
                    <a:lnTo>
                      <a:pt x="30" y="418"/>
                    </a:lnTo>
                    <a:lnTo>
                      <a:pt x="29" y="417"/>
                    </a:lnTo>
                    <a:lnTo>
                      <a:pt x="28" y="414"/>
                    </a:lnTo>
                    <a:lnTo>
                      <a:pt x="27" y="413"/>
                    </a:lnTo>
                    <a:lnTo>
                      <a:pt x="26" y="412"/>
                    </a:lnTo>
                    <a:lnTo>
                      <a:pt x="28" y="412"/>
                    </a:lnTo>
                    <a:lnTo>
                      <a:pt x="29" y="413"/>
                    </a:lnTo>
                    <a:lnTo>
                      <a:pt x="28" y="412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29" y="410"/>
                    </a:lnTo>
                    <a:lnTo>
                      <a:pt x="28" y="409"/>
                    </a:lnTo>
                    <a:lnTo>
                      <a:pt x="30" y="409"/>
                    </a:lnTo>
                    <a:lnTo>
                      <a:pt x="32" y="410"/>
                    </a:lnTo>
                    <a:lnTo>
                      <a:pt x="31" y="409"/>
                    </a:lnTo>
                    <a:lnTo>
                      <a:pt x="30" y="408"/>
                    </a:lnTo>
                    <a:lnTo>
                      <a:pt x="31" y="408"/>
                    </a:lnTo>
                    <a:lnTo>
                      <a:pt x="33" y="408"/>
                    </a:lnTo>
                    <a:lnTo>
                      <a:pt x="34" y="409"/>
                    </a:lnTo>
                    <a:lnTo>
                      <a:pt x="35" y="410"/>
                    </a:lnTo>
                    <a:lnTo>
                      <a:pt x="36" y="412"/>
                    </a:lnTo>
                    <a:lnTo>
                      <a:pt x="38" y="413"/>
                    </a:lnTo>
                    <a:lnTo>
                      <a:pt x="40" y="413"/>
                    </a:lnTo>
                    <a:lnTo>
                      <a:pt x="42" y="413"/>
                    </a:lnTo>
                    <a:lnTo>
                      <a:pt x="40" y="412"/>
                    </a:lnTo>
                    <a:lnTo>
                      <a:pt x="39" y="411"/>
                    </a:lnTo>
                    <a:lnTo>
                      <a:pt x="41" y="411"/>
                    </a:lnTo>
                    <a:lnTo>
                      <a:pt x="43" y="412"/>
                    </a:lnTo>
                    <a:lnTo>
                      <a:pt x="41" y="410"/>
                    </a:lnTo>
                    <a:lnTo>
                      <a:pt x="40" y="408"/>
                    </a:lnTo>
                    <a:lnTo>
                      <a:pt x="38" y="407"/>
                    </a:lnTo>
                    <a:lnTo>
                      <a:pt x="36" y="407"/>
                    </a:lnTo>
                    <a:lnTo>
                      <a:pt x="34" y="407"/>
                    </a:lnTo>
                    <a:lnTo>
                      <a:pt x="33" y="405"/>
                    </a:lnTo>
                    <a:lnTo>
                      <a:pt x="32" y="404"/>
                    </a:lnTo>
                    <a:lnTo>
                      <a:pt x="34" y="405"/>
                    </a:lnTo>
                    <a:lnTo>
                      <a:pt x="35" y="405"/>
                    </a:lnTo>
                    <a:lnTo>
                      <a:pt x="34" y="404"/>
                    </a:lnTo>
                    <a:lnTo>
                      <a:pt x="33" y="403"/>
                    </a:lnTo>
                    <a:lnTo>
                      <a:pt x="35" y="403"/>
                    </a:lnTo>
                    <a:lnTo>
                      <a:pt x="36" y="404"/>
                    </a:lnTo>
                    <a:lnTo>
                      <a:pt x="38" y="405"/>
                    </a:lnTo>
                    <a:lnTo>
                      <a:pt x="40" y="406"/>
                    </a:lnTo>
                    <a:lnTo>
                      <a:pt x="40" y="406"/>
                    </a:lnTo>
                    <a:lnTo>
                      <a:pt x="41" y="406"/>
                    </a:lnTo>
                    <a:lnTo>
                      <a:pt x="42" y="406"/>
                    </a:lnTo>
                    <a:lnTo>
                      <a:pt x="43" y="406"/>
                    </a:lnTo>
                    <a:lnTo>
                      <a:pt x="42" y="405"/>
                    </a:lnTo>
                    <a:lnTo>
                      <a:pt x="41" y="404"/>
                    </a:lnTo>
                    <a:lnTo>
                      <a:pt x="39" y="402"/>
                    </a:lnTo>
                    <a:lnTo>
                      <a:pt x="35" y="400"/>
                    </a:lnTo>
                    <a:lnTo>
                      <a:pt x="34" y="398"/>
                    </a:lnTo>
                    <a:lnTo>
                      <a:pt x="33" y="396"/>
                    </a:lnTo>
                    <a:lnTo>
                      <a:pt x="35" y="397"/>
                    </a:lnTo>
                    <a:lnTo>
                      <a:pt x="38" y="397"/>
                    </a:lnTo>
                    <a:lnTo>
                      <a:pt x="36" y="396"/>
                    </a:lnTo>
                    <a:lnTo>
                      <a:pt x="34" y="395"/>
                    </a:lnTo>
                    <a:lnTo>
                      <a:pt x="36" y="395"/>
                    </a:lnTo>
                    <a:lnTo>
                      <a:pt x="39" y="396"/>
                    </a:lnTo>
                    <a:lnTo>
                      <a:pt x="38" y="394"/>
                    </a:lnTo>
                    <a:lnTo>
                      <a:pt x="36" y="393"/>
                    </a:lnTo>
                    <a:lnTo>
                      <a:pt x="38" y="394"/>
                    </a:lnTo>
                    <a:lnTo>
                      <a:pt x="40" y="394"/>
                    </a:lnTo>
                    <a:lnTo>
                      <a:pt x="39" y="393"/>
                    </a:lnTo>
                    <a:lnTo>
                      <a:pt x="38" y="392"/>
                    </a:lnTo>
                    <a:lnTo>
                      <a:pt x="39" y="392"/>
                    </a:lnTo>
                    <a:lnTo>
                      <a:pt x="41" y="393"/>
                    </a:lnTo>
                    <a:lnTo>
                      <a:pt x="42" y="394"/>
                    </a:lnTo>
                    <a:lnTo>
                      <a:pt x="43" y="395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6" y="394"/>
                    </a:lnTo>
                    <a:lnTo>
                      <a:pt x="44" y="393"/>
                    </a:lnTo>
                    <a:lnTo>
                      <a:pt x="46" y="393"/>
                    </a:lnTo>
                    <a:lnTo>
                      <a:pt x="48" y="394"/>
                    </a:lnTo>
                    <a:lnTo>
                      <a:pt x="47" y="394"/>
                    </a:lnTo>
                    <a:lnTo>
                      <a:pt x="47" y="393"/>
                    </a:lnTo>
                    <a:lnTo>
                      <a:pt x="46" y="392"/>
                    </a:lnTo>
                    <a:lnTo>
                      <a:pt x="46" y="392"/>
                    </a:lnTo>
                    <a:lnTo>
                      <a:pt x="45" y="391"/>
                    </a:lnTo>
                    <a:lnTo>
                      <a:pt x="44" y="391"/>
                    </a:lnTo>
                    <a:lnTo>
                      <a:pt x="43" y="391"/>
                    </a:lnTo>
                    <a:lnTo>
                      <a:pt x="42" y="391"/>
                    </a:lnTo>
                    <a:lnTo>
                      <a:pt x="43" y="392"/>
                    </a:lnTo>
                    <a:lnTo>
                      <a:pt x="44" y="393"/>
                    </a:lnTo>
                    <a:lnTo>
                      <a:pt x="44" y="393"/>
                    </a:lnTo>
                    <a:lnTo>
                      <a:pt x="43" y="393"/>
                    </a:lnTo>
                    <a:lnTo>
                      <a:pt x="42" y="393"/>
                    </a:lnTo>
                    <a:lnTo>
                      <a:pt x="41" y="393"/>
                    </a:lnTo>
                    <a:lnTo>
                      <a:pt x="40" y="391"/>
                    </a:lnTo>
                    <a:lnTo>
                      <a:pt x="39" y="390"/>
                    </a:lnTo>
                    <a:lnTo>
                      <a:pt x="38" y="389"/>
                    </a:lnTo>
                    <a:lnTo>
                      <a:pt x="36" y="388"/>
                    </a:lnTo>
                    <a:lnTo>
                      <a:pt x="39" y="388"/>
                    </a:lnTo>
                    <a:lnTo>
                      <a:pt x="40" y="389"/>
                    </a:lnTo>
                    <a:lnTo>
                      <a:pt x="42" y="389"/>
                    </a:lnTo>
                    <a:lnTo>
                      <a:pt x="43" y="389"/>
                    </a:lnTo>
                    <a:lnTo>
                      <a:pt x="43" y="388"/>
                    </a:lnTo>
                    <a:lnTo>
                      <a:pt x="41" y="387"/>
                    </a:lnTo>
                    <a:lnTo>
                      <a:pt x="40" y="386"/>
                    </a:lnTo>
                    <a:lnTo>
                      <a:pt x="39" y="385"/>
                    </a:lnTo>
                    <a:lnTo>
                      <a:pt x="41" y="385"/>
                    </a:lnTo>
                    <a:lnTo>
                      <a:pt x="43" y="386"/>
                    </a:lnTo>
                    <a:lnTo>
                      <a:pt x="41" y="384"/>
                    </a:lnTo>
                    <a:lnTo>
                      <a:pt x="40" y="383"/>
                    </a:lnTo>
                    <a:lnTo>
                      <a:pt x="42" y="384"/>
                    </a:lnTo>
                    <a:lnTo>
                      <a:pt x="44" y="384"/>
                    </a:lnTo>
                    <a:lnTo>
                      <a:pt x="45" y="384"/>
                    </a:lnTo>
                    <a:lnTo>
                      <a:pt x="47" y="385"/>
                    </a:lnTo>
                    <a:lnTo>
                      <a:pt x="49" y="385"/>
                    </a:lnTo>
                    <a:lnTo>
                      <a:pt x="50" y="385"/>
                    </a:lnTo>
                    <a:lnTo>
                      <a:pt x="50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8" y="383"/>
                    </a:lnTo>
                    <a:lnTo>
                      <a:pt x="46" y="383"/>
                    </a:lnTo>
                    <a:lnTo>
                      <a:pt x="45" y="381"/>
                    </a:lnTo>
                    <a:lnTo>
                      <a:pt x="44" y="380"/>
                    </a:lnTo>
                    <a:lnTo>
                      <a:pt x="43" y="379"/>
                    </a:lnTo>
                    <a:lnTo>
                      <a:pt x="44" y="380"/>
                    </a:lnTo>
                    <a:lnTo>
                      <a:pt x="46" y="380"/>
                    </a:lnTo>
                    <a:lnTo>
                      <a:pt x="45" y="379"/>
                    </a:lnTo>
                    <a:lnTo>
                      <a:pt x="44" y="378"/>
                    </a:lnTo>
                    <a:lnTo>
                      <a:pt x="46" y="378"/>
                    </a:lnTo>
                    <a:lnTo>
                      <a:pt x="47" y="378"/>
                    </a:lnTo>
                    <a:lnTo>
                      <a:pt x="46" y="377"/>
                    </a:lnTo>
                    <a:lnTo>
                      <a:pt x="45" y="376"/>
                    </a:lnTo>
                    <a:lnTo>
                      <a:pt x="47" y="376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6" y="375"/>
                    </a:lnTo>
                    <a:lnTo>
                      <a:pt x="48" y="375"/>
                    </a:lnTo>
                    <a:lnTo>
                      <a:pt x="50" y="375"/>
                    </a:lnTo>
                    <a:lnTo>
                      <a:pt x="49" y="374"/>
                    </a:lnTo>
                    <a:lnTo>
                      <a:pt x="47" y="373"/>
                    </a:lnTo>
                    <a:lnTo>
                      <a:pt x="45" y="371"/>
                    </a:lnTo>
                    <a:lnTo>
                      <a:pt x="52" y="372"/>
                    </a:lnTo>
                    <a:lnTo>
                      <a:pt x="55" y="374"/>
                    </a:lnTo>
                    <a:lnTo>
                      <a:pt x="56" y="376"/>
                    </a:lnTo>
                    <a:lnTo>
                      <a:pt x="57" y="377"/>
                    </a:lnTo>
                    <a:lnTo>
                      <a:pt x="59" y="377"/>
                    </a:lnTo>
                    <a:lnTo>
                      <a:pt x="60" y="377"/>
                    </a:lnTo>
                    <a:lnTo>
                      <a:pt x="59" y="376"/>
                    </a:lnTo>
                    <a:lnTo>
                      <a:pt x="58" y="375"/>
                    </a:lnTo>
                    <a:lnTo>
                      <a:pt x="60" y="375"/>
                    </a:lnTo>
                    <a:lnTo>
                      <a:pt x="62" y="376"/>
                    </a:lnTo>
                    <a:lnTo>
                      <a:pt x="63" y="376"/>
                    </a:lnTo>
                    <a:lnTo>
                      <a:pt x="65" y="377"/>
                    </a:lnTo>
                    <a:lnTo>
                      <a:pt x="64" y="376"/>
                    </a:lnTo>
                    <a:lnTo>
                      <a:pt x="63" y="374"/>
                    </a:lnTo>
                    <a:lnTo>
                      <a:pt x="61" y="374"/>
                    </a:lnTo>
                    <a:lnTo>
                      <a:pt x="59" y="374"/>
                    </a:lnTo>
                    <a:lnTo>
                      <a:pt x="58" y="373"/>
                    </a:lnTo>
                    <a:lnTo>
                      <a:pt x="57" y="371"/>
                    </a:lnTo>
                    <a:lnTo>
                      <a:pt x="56" y="371"/>
                    </a:lnTo>
                    <a:lnTo>
                      <a:pt x="53" y="371"/>
                    </a:lnTo>
                    <a:lnTo>
                      <a:pt x="52" y="369"/>
                    </a:lnTo>
                    <a:lnTo>
                      <a:pt x="51" y="368"/>
                    </a:lnTo>
                    <a:lnTo>
                      <a:pt x="53" y="369"/>
                    </a:lnTo>
                    <a:lnTo>
                      <a:pt x="55" y="369"/>
                    </a:lnTo>
                    <a:lnTo>
                      <a:pt x="53" y="368"/>
                    </a:lnTo>
                    <a:lnTo>
                      <a:pt x="52" y="367"/>
                    </a:lnTo>
                    <a:lnTo>
                      <a:pt x="55" y="367"/>
                    </a:lnTo>
                    <a:lnTo>
                      <a:pt x="56" y="368"/>
                    </a:lnTo>
                    <a:lnTo>
                      <a:pt x="57" y="369"/>
                    </a:lnTo>
                    <a:lnTo>
                      <a:pt x="59" y="370"/>
                    </a:lnTo>
                    <a:lnTo>
                      <a:pt x="59" y="370"/>
                    </a:lnTo>
                    <a:lnTo>
                      <a:pt x="60" y="370"/>
                    </a:lnTo>
                    <a:lnTo>
                      <a:pt x="61" y="370"/>
                    </a:lnTo>
                    <a:lnTo>
                      <a:pt x="62" y="371"/>
                    </a:lnTo>
                    <a:lnTo>
                      <a:pt x="61" y="369"/>
                    </a:lnTo>
                    <a:lnTo>
                      <a:pt x="60" y="368"/>
                    </a:lnTo>
                    <a:lnTo>
                      <a:pt x="58" y="366"/>
                    </a:lnTo>
                    <a:lnTo>
                      <a:pt x="56" y="363"/>
                    </a:lnTo>
                    <a:lnTo>
                      <a:pt x="53" y="361"/>
                    </a:lnTo>
                    <a:lnTo>
                      <a:pt x="52" y="360"/>
                    </a:lnTo>
                    <a:lnTo>
                      <a:pt x="55" y="361"/>
                    </a:lnTo>
                    <a:lnTo>
                      <a:pt x="57" y="361"/>
                    </a:lnTo>
                    <a:lnTo>
                      <a:pt x="56" y="360"/>
                    </a:lnTo>
                    <a:lnTo>
                      <a:pt x="55" y="359"/>
                    </a:lnTo>
                    <a:lnTo>
                      <a:pt x="56" y="359"/>
                    </a:lnTo>
                    <a:lnTo>
                      <a:pt x="58" y="360"/>
                    </a:lnTo>
                    <a:lnTo>
                      <a:pt x="59" y="361"/>
                    </a:lnTo>
                    <a:lnTo>
                      <a:pt x="60" y="362"/>
                    </a:lnTo>
                    <a:lnTo>
                      <a:pt x="62" y="362"/>
                    </a:lnTo>
                    <a:lnTo>
                      <a:pt x="63" y="363"/>
                    </a:lnTo>
                    <a:lnTo>
                      <a:pt x="62" y="361"/>
                    </a:lnTo>
                    <a:lnTo>
                      <a:pt x="61" y="360"/>
                    </a:lnTo>
                    <a:lnTo>
                      <a:pt x="63" y="361"/>
                    </a:lnTo>
                    <a:lnTo>
                      <a:pt x="64" y="361"/>
                    </a:lnTo>
                    <a:lnTo>
                      <a:pt x="63" y="360"/>
                    </a:lnTo>
                    <a:lnTo>
                      <a:pt x="62" y="359"/>
                    </a:lnTo>
                    <a:lnTo>
                      <a:pt x="61" y="358"/>
                    </a:lnTo>
                    <a:lnTo>
                      <a:pt x="59" y="358"/>
                    </a:lnTo>
                    <a:lnTo>
                      <a:pt x="58" y="357"/>
                    </a:lnTo>
                    <a:lnTo>
                      <a:pt x="57" y="356"/>
                    </a:lnTo>
                    <a:lnTo>
                      <a:pt x="59" y="356"/>
                    </a:lnTo>
                    <a:lnTo>
                      <a:pt x="60" y="356"/>
                    </a:lnTo>
                    <a:lnTo>
                      <a:pt x="59" y="355"/>
                    </a:lnTo>
                    <a:lnTo>
                      <a:pt x="58" y="354"/>
                    </a:lnTo>
                    <a:lnTo>
                      <a:pt x="57" y="353"/>
                    </a:lnTo>
                    <a:lnTo>
                      <a:pt x="56" y="352"/>
                    </a:lnTo>
                    <a:lnTo>
                      <a:pt x="58" y="352"/>
                    </a:lnTo>
                    <a:lnTo>
                      <a:pt x="59" y="353"/>
                    </a:lnTo>
                    <a:lnTo>
                      <a:pt x="61" y="353"/>
                    </a:lnTo>
                    <a:lnTo>
                      <a:pt x="63" y="354"/>
                    </a:lnTo>
                    <a:lnTo>
                      <a:pt x="62" y="352"/>
                    </a:lnTo>
                    <a:lnTo>
                      <a:pt x="61" y="351"/>
                    </a:lnTo>
                    <a:lnTo>
                      <a:pt x="59" y="350"/>
                    </a:lnTo>
                    <a:lnTo>
                      <a:pt x="58" y="349"/>
                    </a:lnTo>
                    <a:lnTo>
                      <a:pt x="60" y="349"/>
                    </a:lnTo>
                    <a:lnTo>
                      <a:pt x="62" y="350"/>
                    </a:lnTo>
                    <a:lnTo>
                      <a:pt x="61" y="349"/>
                    </a:lnTo>
                    <a:lnTo>
                      <a:pt x="60" y="346"/>
                    </a:lnTo>
                    <a:lnTo>
                      <a:pt x="61" y="347"/>
                    </a:lnTo>
                    <a:lnTo>
                      <a:pt x="63" y="347"/>
                    </a:lnTo>
                    <a:lnTo>
                      <a:pt x="62" y="346"/>
                    </a:lnTo>
                    <a:lnTo>
                      <a:pt x="61" y="345"/>
                    </a:lnTo>
                    <a:lnTo>
                      <a:pt x="63" y="345"/>
                    </a:lnTo>
                    <a:lnTo>
                      <a:pt x="64" y="346"/>
                    </a:lnTo>
                    <a:lnTo>
                      <a:pt x="63" y="345"/>
                    </a:lnTo>
                    <a:lnTo>
                      <a:pt x="62" y="343"/>
                    </a:lnTo>
                    <a:lnTo>
                      <a:pt x="64" y="344"/>
                    </a:lnTo>
                    <a:lnTo>
                      <a:pt x="65" y="344"/>
                    </a:lnTo>
                    <a:lnTo>
                      <a:pt x="64" y="343"/>
                    </a:lnTo>
                    <a:lnTo>
                      <a:pt x="63" y="342"/>
                    </a:lnTo>
                    <a:lnTo>
                      <a:pt x="65" y="342"/>
                    </a:lnTo>
                    <a:lnTo>
                      <a:pt x="67" y="343"/>
                    </a:lnTo>
                    <a:lnTo>
                      <a:pt x="66" y="342"/>
                    </a:lnTo>
                    <a:lnTo>
                      <a:pt x="65" y="340"/>
                    </a:lnTo>
                    <a:lnTo>
                      <a:pt x="66" y="341"/>
                    </a:lnTo>
                    <a:lnTo>
                      <a:pt x="68" y="341"/>
                    </a:lnTo>
                    <a:lnTo>
                      <a:pt x="67" y="340"/>
                    </a:lnTo>
                    <a:lnTo>
                      <a:pt x="66" y="339"/>
                    </a:lnTo>
                    <a:lnTo>
                      <a:pt x="67" y="339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7" y="337"/>
                    </a:lnTo>
                    <a:lnTo>
                      <a:pt x="69" y="338"/>
                    </a:lnTo>
                    <a:lnTo>
                      <a:pt x="71" y="338"/>
                    </a:lnTo>
                    <a:lnTo>
                      <a:pt x="69" y="337"/>
                    </a:lnTo>
                    <a:lnTo>
                      <a:pt x="68" y="336"/>
                    </a:lnTo>
                    <a:lnTo>
                      <a:pt x="71" y="336"/>
                    </a:lnTo>
                    <a:lnTo>
                      <a:pt x="72" y="337"/>
                    </a:lnTo>
                    <a:lnTo>
                      <a:pt x="73" y="338"/>
                    </a:lnTo>
                    <a:lnTo>
                      <a:pt x="75" y="339"/>
                    </a:lnTo>
                    <a:lnTo>
                      <a:pt x="76" y="340"/>
                    </a:lnTo>
                    <a:lnTo>
                      <a:pt x="78" y="340"/>
                    </a:lnTo>
                    <a:lnTo>
                      <a:pt x="77" y="339"/>
                    </a:lnTo>
                    <a:lnTo>
                      <a:pt x="76" y="338"/>
                    </a:lnTo>
                    <a:lnTo>
                      <a:pt x="75" y="336"/>
                    </a:lnTo>
                    <a:lnTo>
                      <a:pt x="74" y="335"/>
                    </a:lnTo>
                    <a:lnTo>
                      <a:pt x="72" y="335"/>
                    </a:lnTo>
                    <a:lnTo>
                      <a:pt x="69" y="334"/>
                    </a:lnTo>
                    <a:lnTo>
                      <a:pt x="68" y="333"/>
                    </a:lnTo>
                    <a:lnTo>
                      <a:pt x="67" y="331"/>
                    </a:lnTo>
                    <a:lnTo>
                      <a:pt x="69" y="331"/>
                    </a:lnTo>
                    <a:lnTo>
                      <a:pt x="72" y="333"/>
                    </a:lnTo>
                    <a:lnTo>
                      <a:pt x="73" y="333"/>
                    </a:lnTo>
                    <a:lnTo>
                      <a:pt x="75" y="334"/>
                    </a:lnTo>
                    <a:lnTo>
                      <a:pt x="76" y="335"/>
                    </a:lnTo>
                    <a:lnTo>
                      <a:pt x="77" y="336"/>
                    </a:lnTo>
                    <a:lnTo>
                      <a:pt x="79" y="337"/>
                    </a:lnTo>
                    <a:lnTo>
                      <a:pt x="80" y="337"/>
                    </a:lnTo>
                    <a:lnTo>
                      <a:pt x="79" y="336"/>
                    </a:lnTo>
                    <a:lnTo>
                      <a:pt x="78" y="335"/>
                    </a:lnTo>
                    <a:lnTo>
                      <a:pt x="80" y="335"/>
                    </a:lnTo>
                    <a:lnTo>
                      <a:pt x="81" y="336"/>
                    </a:lnTo>
                    <a:lnTo>
                      <a:pt x="80" y="334"/>
                    </a:lnTo>
                    <a:lnTo>
                      <a:pt x="79" y="333"/>
                    </a:lnTo>
                    <a:lnTo>
                      <a:pt x="77" y="330"/>
                    </a:lnTo>
                    <a:lnTo>
                      <a:pt x="75" y="328"/>
                    </a:lnTo>
                    <a:lnTo>
                      <a:pt x="74" y="326"/>
                    </a:lnTo>
                    <a:lnTo>
                      <a:pt x="73" y="325"/>
                    </a:lnTo>
                    <a:lnTo>
                      <a:pt x="75" y="326"/>
                    </a:lnTo>
                    <a:lnTo>
                      <a:pt x="76" y="326"/>
                    </a:lnTo>
                    <a:lnTo>
                      <a:pt x="78" y="327"/>
                    </a:lnTo>
                    <a:lnTo>
                      <a:pt x="80" y="327"/>
                    </a:lnTo>
                    <a:lnTo>
                      <a:pt x="79" y="326"/>
                    </a:lnTo>
                    <a:lnTo>
                      <a:pt x="78" y="325"/>
                    </a:lnTo>
                    <a:lnTo>
                      <a:pt x="79" y="325"/>
                    </a:lnTo>
                    <a:lnTo>
                      <a:pt x="81" y="325"/>
                    </a:lnTo>
                    <a:lnTo>
                      <a:pt x="83" y="326"/>
                    </a:lnTo>
                    <a:lnTo>
                      <a:pt x="84" y="326"/>
                    </a:lnTo>
                    <a:lnTo>
                      <a:pt x="83" y="325"/>
                    </a:lnTo>
                    <a:lnTo>
                      <a:pt x="82" y="324"/>
                    </a:lnTo>
                    <a:lnTo>
                      <a:pt x="81" y="323"/>
                    </a:lnTo>
                    <a:lnTo>
                      <a:pt x="80" y="322"/>
                    </a:lnTo>
                    <a:lnTo>
                      <a:pt x="82" y="322"/>
                    </a:lnTo>
                    <a:lnTo>
                      <a:pt x="83" y="322"/>
                    </a:lnTo>
                    <a:lnTo>
                      <a:pt x="82" y="321"/>
                    </a:lnTo>
                    <a:lnTo>
                      <a:pt x="81" y="320"/>
                    </a:lnTo>
                    <a:lnTo>
                      <a:pt x="83" y="321"/>
                    </a:lnTo>
                    <a:lnTo>
                      <a:pt x="85" y="321"/>
                    </a:lnTo>
                    <a:lnTo>
                      <a:pt x="83" y="320"/>
                    </a:lnTo>
                    <a:lnTo>
                      <a:pt x="82" y="319"/>
                    </a:lnTo>
                    <a:lnTo>
                      <a:pt x="84" y="319"/>
                    </a:lnTo>
                    <a:lnTo>
                      <a:pt x="86" y="319"/>
                    </a:lnTo>
                    <a:lnTo>
                      <a:pt x="85" y="318"/>
                    </a:lnTo>
                    <a:lnTo>
                      <a:pt x="84" y="317"/>
                    </a:lnTo>
                    <a:lnTo>
                      <a:pt x="85" y="318"/>
                    </a:lnTo>
                    <a:lnTo>
                      <a:pt x="88" y="318"/>
                    </a:lnTo>
                    <a:lnTo>
                      <a:pt x="86" y="317"/>
                    </a:lnTo>
                    <a:lnTo>
                      <a:pt x="85" y="316"/>
                    </a:lnTo>
                    <a:lnTo>
                      <a:pt x="86" y="316"/>
                    </a:lnTo>
                    <a:lnTo>
                      <a:pt x="89" y="316"/>
                    </a:lnTo>
                    <a:lnTo>
                      <a:pt x="90" y="318"/>
                    </a:lnTo>
                    <a:lnTo>
                      <a:pt x="91" y="319"/>
                    </a:lnTo>
                    <a:lnTo>
                      <a:pt x="93" y="319"/>
                    </a:lnTo>
                    <a:lnTo>
                      <a:pt x="94" y="320"/>
                    </a:lnTo>
                    <a:lnTo>
                      <a:pt x="95" y="321"/>
                    </a:lnTo>
                    <a:lnTo>
                      <a:pt x="96" y="322"/>
                    </a:lnTo>
                    <a:lnTo>
                      <a:pt x="97" y="322"/>
                    </a:lnTo>
                    <a:lnTo>
                      <a:pt x="98" y="323"/>
                    </a:lnTo>
                    <a:lnTo>
                      <a:pt x="99" y="323"/>
                    </a:lnTo>
                    <a:lnTo>
                      <a:pt x="100" y="323"/>
                    </a:lnTo>
                    <a:lnTo>
                      <a:pt x="99" y="322"/>
                    </a:lnTo>
                    <a:lnTo>
                      <a:pt x="98" y="321"/>
                    </a:lnTo>
                    <a:lnTo>
                      <a:pt x="96" y="320"/>
                    </a:lnTo>
                    <a:lnTo>
                      <a:pt x="94" y="320"/>
                    </a:lnTo>
                    <a:lnTo>
                      <a:pt x="93" y="319"/>
                    </a:lnTo>
                    <a:lnTo>
                      <a:pt x="92" y="317"/>
                    </a:lnTo>
                    <a:lnTo>
                      <a:pt x="91" y="316"/>
                    </a:lnTo>
                    <a:lnTo>
                      <a:pt x="90" y="314"/>
                    </a:lnTo>
                    <a:lnTo>
                      <a:pt x="89" y="314"/>
                    </a:lnTo>
                    <a:lnTo>
                      <a:pt x="86" y="313"/>
                    </a:lnTo>
                    <a:lnTo>
                      <a:pt x="85" y="312"/>
                    </a:lnTo>
                    <a:lnTo>
                      <a:pt x="84" y="311"/>
                    </a:lnTo>
                    <a:lnTo>
                      <a:pt x="86" y="311"/>
                    </a:lnTo>
                    <a:lnTo>
                      <a:pt x="88" y="312"/>
                    </a:lnTo>
                    <a:lnTo>
                      <a:pt x="86" y="310"/>
                    </a:lnTo>
                    <a:lnTo>
                      <a:pt x="85" y="309"/>
                    </a:lnTo>
                    <a:lnTo>
                      <a:pt x="88" y="310"/>
                    </a:lnTo>
                    <a:lnTo>
                      <a:pt x="90" y="310"/>
                    </a:lnTo>
                    <a:lnTo>
                      <a:pt x="91" y="311"/>
                    </a:lnTo>
                    <a:lnTo>
                      <a:pt x="92" y="313"/>
                    </a:lnTo>
                    <a:lnTo>
                      <a:pt x="93" y="313"/>
                    </a:lnTo>
                    <a:lnTo>
                      <a:pt x="95" y="313"/>
                    </a:lnTo>
                    <a:lnTo>
                      <a:pt x="94" y="312"/>
                    </a:lnTo>
                    <a:lnTo>
                      <a:pt x="93" y="311"/>
                    </a:lnTo>
                    <a:lnTo>
                      <a:pt x="94" y="312"/>
                    </a:lnTo>
                    <a:lnTo>
                      <a:pt x="96" y="312"/>
                    </a:lnTo>
                    <a:lnTo>
                      <a:pt x="95" y="311"/>
                    </a:lnTo>
                    <a:lnTo>
                      <a:pt x="94" y="310"/>
                    </a:lnTo>
                    <a:lnTo>
                      <a:pt x="92" y="307"/>
                    </a:lnTo>
                    <a:lnTo>
                      <a:pt x="91" y="306"/>
                    </a:lnTo>
                    <a:lnTo>
                      <a:pt x="90" y="305"/>
                    </a:lnTo>
                    <a:lnTo>
                      <a:pt x="92" y="305"/>
                    </a:lnTo>
                    <a:lnTo>
                      <a:pt x="93" y="306"/>
                    </a:lnTo>
                    <a:lnTo>
                      <a:pt x="92" y="305"/>
                    </a:lnTo>
                    <a:lnTo>
                      <a:pt x="91" y="303"/>
                    </a:lnTo>
                    <a:lnTo>
                      <a:pt x="93" y="304"/>
                    </a:lnTo>
                    <a:lnTo>
                      <a:pt x="94" y="304"/>
                    </a:lnTo>
                    <a:lnTo>
                      <a:pt x="93" y="303"/>
                    </a:lnTo>
                    <a:lnTo>
                      <a:pt x="92" y="302"/>
                    </a:lnTo>
                    <a:lnTo>
                      <a:pt x="94" y="302"/>
                    </a:lnTo>
                    <a:lnTo>
                      <a:pt x="96" y="303"/>
                    </a:lnTo>
                    <a:lnTo>
                      <a:pt x="97" y="303"/>
                    </a:lnTo>
                    <a:lnTo>
                      <a:pt x="99" y="304"/>
                    </a:lnTo>
                    <a:lnTo>
                      <a:pt x="98" y="303"/>
                    </a:lnTo>
                    <a:lnTo>
                      <a:pt x="97" y="301"/>
                    </a:lnTo>
                    <a:lnTo>
                      <a:pt x="96" y="300"/>
                    </a:lnTo>
                    <a:lnTo>
                      <a:pt x="95" y="299"/>
                    </a:lnTo>
                    <a:lnTo>
                      <a:pt x="96" y="299"/>
                    </a:lnTo>
                    <a:lnTo>
                      <a:pt x="98" y="300"/>
                    </a:lnTo>
                    <a:lnTo>
                      <a:pt x="97" y="299"/>
                    </a:lnTo>
                    <a:lnTo>
                      <a:pt x="96" y="296"/>
                    </a:lnTo>
                    <a:lnTo>
                      <a:pt x="97" y="297"/>
                    </a:lnTo>
                    <a:lnTo>
                      <a:pt x="99" y="297"/>
                    </a:lnTo>
                    <a:lnTo>
                      <a:pt x="101" y="299"/>
                    </a:lnTo>
                    <a:lnTo>
                      <a:pt x="102" y="299"/>
                    </a:lnTo>
                    <a:lnTo>
                      <a:pt x="102" y="299"/>
                    </a:lnTo>
                    <a:lnTo>
                      <a:pt x="101" y="297"/>
                    </a:lnTo>
                    <a:lnTo>
                      <a:pt x="101" y="296"/>
                    </a:lnTo>
                    <a:lnTo>
                      <a:pt x="100" y="296"/>
                    </a:lnTo>
                    <a:lnTo>
                      <a:pt x="100" y="296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7" y="295"/>
                    </a:lnTo>
                    <a:lnTo>
                      <a:pt x="96" y="294"/>
                    </a:lnTo>
                    <a:lnTo>
                      <a:pt x="95" y="293"/>
                    </a:lnTo>
                    <a:lnTo>
                      <a:pt x="97" y="293"/>
                    </a:lnTo>
                    <a:lnTo>
                      <a:pt x="98" y="293"/>
                    </a:lnTo>
                    <a:lnTo>
                      <a:pt x="100" y="294"/>
                    </a:lnTo>
                    <a:lnTo>
                      <a:pt x="102" y="294"/>
                    </a:lnTo>
                    <a:lnTo>
                      <a:pt x="103" y="295"/>
                    </a:lnTo>
                    <a:lnTo>
                      <a:pt x="106" y="295"/>
                    </a:lnTo>
                    <a:lnTo>
                      <a:pt x="107" y="296"/>
                    </a:lnTo>
                    <a:lnTo>
                      <a:pt x="109" y="296"/>
                    </a:lnTo>
                    <a:lnTo>
                      <a:pt x="108" y="295"/>
                    </a:lnTo>
                    <a:lnTo>
                      <a:pt x="107" y="294"/>
                    </a:lnTo>
                    <a:lnTo>
                      <a:pt x="106" y="293"/>
                    </a:lnTo>
                    <a:lnTo>
                      <a:pt x="105" y="291"/>
                    </a:lnTo>
                    <a:lnTo>
                      <a:pt x="103" y="290"/>
                    </a:lnTo>
                    <a:lnTo>
                      <a:pt x="102" y="289"/>
                    </a:lnTo>
                    <a:lnTo>
                      <a:pt x="103" y="289"/>
                    </a:lnTo>
                    <a:lnTo>
                      <a:pt x="106" y="290"/>
                    </a:lnTo>
                    <a:lnTo>
                      <a:pt x="105" y="289"/>
                    </a:lnTo>
                    <a:lnTo>
                      <a:pt x="103" y="288"/>
                    </a:lnTo>
                    <a:lnTo>
                      <a:pt x="106" y="288"/>
                    </a:lnTo>
                    <a:lnTo>
                      <a:pt x="107" y="288"/>
                    </a:lnTo>
                    <a:lnTo>
                      <a:pt x="106" y="287"/>
                    </a:lnTo>
                    <a:lnTo>
                      <a:pt x="105" y="286"/>
                    </a:lnTo>
                    <a:lnTo>
                      <a:pt x="107" y="287"/>
                    </a:lnTo>
                    <a:lnTo>
                      <a:pt x="109" y="287"/>
                    </a:lnTo>
                    <a:lnTo>
                      <a:pt x="108" y="286"/>
                    </a:lnTo>
                    <a:lnTo>
                      <a:pt x="107" y="285"/>
                    </a:lnTo>
                    <a:lnTo>
                      <a:pt x="106" y="283"/>
                    </a:lnTo>
                    <a:lnTo>
                      <a:pt x="105" y="281"/>
                    </a:lnTo>
                    <a:lnTo>
                      <a:pt x="106" y="283"/>
                    </a:lnTo>
                    <a:lnTo>
                      <a:pt x="108" y="283"/>
                    </a:lnTo>
                    <a:lnTo>
                      <a:pt x="109" y="284"/>
                    </a:lnTo>
                    <a:lnTo>
                      <a:pt x="110" y="286"/>
                    </a:lnTo>
                    <a:lnTo>
                      <a:pt x="112" y="286"/>
                    </a:lnTo>
                    <a:lnTo>
                      <a:pt x="113" y="286"/>
                    </a:lnTo>
                    <a:lnTo>
                      <a:pt x="112" y="285"/>
                    </a:lnTo>
                    <a:lnTo>
                      <a:pt x="111" y="284"/>
                    </a:lnTo>
                    <a:lnTo>
                      <a:pt x="110" y="283"/>
                    </a:lnTo>
                    <a:lnTo>
                      <a:pt x="109" y="281"/>
                    </a:lnTo>
                    <a:lnTo>
                      <a:pt x="108" y="280"/>
                    </a:lnTo>
                    <a:lnTo>
                      <a:pt x="107" y="278"/>
                    </a:lnTo>
                    <a:lnTo>
                      <a:pt x="109" y="279"/>
                    </a:lnTo>
                    <a:lnTo>
                      <a:pt x="110" y="279"/>
                    </a:lnTo>
                    <a:lnTo>
                      <a:pt x="110" y="278"/>
                    </a:lnTo>
                    <a:lnTo>
                      <a:pt x="108" y="277"/>
                    </a:lnTo>
                    <a:lnTo>
                      <a:pt x="107" y="276"/>
                    </a:lnTo>
                    <a:lnTo>
                      <a:pt x="106" y="275"/>
                    </a:lnTo>
                    <a:lnTo>
                      <a:pt x="108" y="275"/>
                    </a:lnTo>
                    <a:lnTo>
                      <a:pt x="110" y="275"/>
                    </a:lnTo>
                    <a:lnTo>
                      <a:pt x="111" y="276"/>
                    </a:lnTo>
                    <a:lnTo>
                      <a:pt x="113" y="276"/>
                    </a:lnTo>
                    <a:lnTo>
                      <a:pt x="112" y="275"/>
                    </a:lnTo>
                    <a:lnTo>
                      <a:pt x="111" y="274"/>
                    </a:lnTo>
                    <a:lnTo>
                      <a:pt x="112" y="274"/>
                    </a:lnTo>
                    <a:lnTo>
                      <a:pt x="114" y="275"/>
                    </a:lnTo>
                    <a:lnTo>
                      <a:pt x="116" y="275"/>
                    </a:lnTo>
                    <a:lnTo>
                      <a:pt x="117" y="276"/>
                    </a:lnTo>
                    <a:lnTo>
                      <a:pt x="117" y="275"/>
                    </a:lnTo>
                    <a:lnTo>
                      <a:pt x="115" y="273"/>
                    </a:lnTo>
                    <a:lnTo>
                      <a:pt x="114" y="272"/>
                    </a:lnTo>
                    <a:lnTo>
                      <a:pt x="113" y="271"/>
                    </a:lnTo>
                    <a:lnTo>
                      <a:pt x="115" y="272"/>
                    </a:lnTo>
                    <a:lnTo>
                      <a:pt x="117" y="272"/>
                    </a:lnTo>
                    <a:lnTo>
                      <a:pt x="116" y="271"/>
                    </a:lnTo>
                    <a:lnTo>
                      <a:pt x="115" y="270"/>
                    </a:lnTo>
                    <a:lnTo>
                      <a:pt x="116" y="270"/>
                    </a:lnTo>
                    <a:lnTo>
                      <a:pt x="118" y="271"/>
                    </a:lnTo>
                    <a:lnTo>
                      <a:pt x="118" y="271"/>
                    </a:lnTo>
                    <a:lnTo>
                      <a:pt x="119" y="272"/>
                    </a:lnTo>
                    <a:lnTo>
                      <a:pt x="121" y="273"/>
                    </a:lnTo>
                    <a:lnTo>
                      <a:pt x="121" y="273"/>
                    </a:lnTo>
                    <a:lnTo>
                      <a:pt x="123" y="273"/>
                    </a:lnTo>
                    <a:lnTo>
                      <a:pt x="124" y="274"/>
                    </a:lnTo>
                    <a:lnTo>
                      <a:pt x="123" y="273"/>
                    </a:lnTo>
                    <a:lnTo>
                      <a:pt x="122" y="272"/>
                    </a:lnTo>
                    <a:lnTo>
                      <a:pt x="121" y="270"/>
                    </a:lnTo>
                    <a:lnTo>
                      <a:pt x="119" y="269"/>
                    </a:lnTo>
                    <a:lnTo>
                      <a:pt x="118" y="268"/>
                    </a:lnTo>
                    <a:lnTo>
                      <a:pt x="117" y="267"/>
                    </a:lnTo>
                    <a:lnTo>
                      <a:pt x="119" y="267"/>
                    </a:lnTo>
                    <a:lnTo>
                      <a:pt x="121" y="268"/>
                    </a:lnTo>
                    <a:lnTo>
                      <a:pt x="119" y="266"/>
                    </a:lnTo>
                    <a:lnTo>
                      <a:pt x="118" y="264"/>
                    </a:lnTo>
                    <a:lnTo>
                      <a:pt x="121" y="266"/>
                    </a:lnTo>
                    <a:lnTo>
                      <a:pt x="123" y="266"/>
                    </a:lnTo>
                    <a:lnTo>
                      <a:pt x="124" y="267"/>
                    </a:lnTo>
                    <a:lnTo>
                      <a:pt x="126" y="267"/>
                    </a:lnTo>
                    <a:lnTo>
                      <a:pt x="126" y="267"/>
                    </a:lnTo>
                    <a:lnTo>
                      <a:pt x="125" y="266"/>
                    </a:lnTo>
                    <a:lnTo>
                      <a:pt x="124" y="264"/>
                    </a:lnTo>
                    <a:lnTo>
                      <a:pt x="124" y="264"/>
                    </a:lnTo>
                    <a:lnTo>
                      <a:pt x="123" y="264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19" y="262"/>
                    </a:lnTo>
                    <a:lnTo>
                      <a:pt x="118" y="261"/>
                    </a:lnTo>
                    <a:lnTo>
                      <a:pt x="119" y="261"/>
                    </a:lnTo>
                    <a:lnTo>
                      <a:pt x="122" y="261"/>
                    </a:lnTo>
                    <a:lnTo>
                      <a:pt x="121" y="260"/>
                    </a:lnTo>
                    <a:lnTo>
                      <a:pt x="119" y="259"/>
                    </a:lnTo>
                    <a:lnTo>
                      <a:pt x="122" y="259"/>
                    </a:lnTo>
                    <a:lnTo>
                      <a:pt x="123" y="260"/>
                    </a:lnTo>
                    <a:lnTo>
                      <a:pt x="124" y="261"/>
                    </a:lnTo>
                    <a:lnTo>
                      <a:pt x="125" y="262"/>
                    </a:lnTo>
                    <a:lnTo>
                      <a:pt x="127" y="263"/>
                    </a:lnTo>
                    <a:lnTo>
                      <a:pt x="128" y="263"/>
                    </a:lnTo>
                    <a:lnTo>
                      <a:pt x="128" y="262"/>
                    </a:lnTo>
                    <a:lnTo>
                      <a:pt x="126" y="261"/>
                    </a:lnTo>
                    <a:lnTo>
                      <a:pt x="126" y="260"/>
                    </a:lnTo>
                    <a:lnTo>
                      <a:pt x="124" y="259"/>
                    </a:lnTo>
                    <a:lnTo>
                      <a:pt x="123" y="257"/>
                    </a:lnTo>
                    <a:lnTo>
                      <a:pt x="122" y="256"/>
                    </a:lnTo>
                    <a:lnTo>
                      <a:pt x="124" y="257"/>
                    </a:lnTo>
                    <a:lnTo>
                      <a:pt x="126" y="257"/>
                    </a:lnTo>
                    <a:lnTo>
                      <a:pt x="125" y="256"/>
                    </a:lnTo>
                    <a:lnTo>
                      <a:pt x="124" y="255"/>
                    </a:lnTo>
                    <a:lnTo>
                      <a:pt x="125" y="255"/>
                    </a:lnTo>
                    <a:lnTo>
                      <a:pt x="127" y="256"/>
                    </a:lnTo>
                    <a:lnTo>
                      <a:pt x="126" y="254"/>
                    </a:lnTo>
                    <a:lnTo>
                      <a:pt x="125" y="253"/>
                    </a:lnTo>
                    <a:lnTo>
                      <a:pt x="127" y="254"/>
                    </a:lnTo>
                    <a:lnTo>
                      <a:pt x="128" y="254"/>
                    </a:lnTo>
                    <a:lnTo>
                      <a:pt x="127" y="253"/>
                    </a:lnTo>
                    <a:lnTo>
                      <a:pt x="126" y="252"/>
                    </a:lnTo>
                    <a:lnTo>
                      <a:pt x="128" y="252"/>
                    </a:lnTo>
                    <a:lnTo>
                      <a:pt x="129" y="253"/>
                    </a:lnTo>
                    <a:lnTo>
                      <a:pt x="133" y="254"/>
                    </a:lnTo>
                    <a:lnTo>
                      <a:pt x="136" y="255"/>
                    </a:lnTo>
                    <a:lnTo>
                      <a:pt x="135" y="253"/>
                    </a:lnTo>
                    <a:lnTo>
                      <a:pt x="134" y="252"/>
                    </a:lnTo>
                    <a:lnTo>
                      <a:pt x="136" y="253"/>
                    </a:lnTo>
                    <a:lnTo>
                      <a:pt x="138" y="253"/>
                    </a:lnTo>
                    <a:lnTo>
                      <a:pt x="136" y="252"/>
                    </a:lnTo>
                    <a:lnTo>
                      <a:pt x="135" y="251"/>
                    </a:lnTo>
                    <a:lnTo>
                      <a:pt x="135" y="251"/>
                    </a:lnTo>
                    <a:lnTo>
                      <a:pt x="133" y="250"/>
                    </a:lnTo>
                    <a:lnTo>
                      <a:pt x="132" y="250"/>
                    </a:lnTo>
                    <a:lnTo>
                      <a:pt x="132" y="250"/>
                    </a:lnTo>
                    <a:lnTo>
                      <a:pt x="133" y="251"/>
                    </a:lnTo>
                    <a:lnTo>
                      <a:pt x="134" y="252"/>
                    </a:lnTo>
                    <a:lnTo>
                      <a:pt x="132" y="252"/>
                    </a:lnTo>
                    <a:lnTo>
                      <a:pt x="131" y="251"/>
                    </a:lnTo>
                    <a:lnTo>
                      <a:pt x="130" y="251"/>
                    </a:lnTo>
                    <a:lnTo>
                      <a:pt x="130" y="250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30" y="249"/>
                    </a:lnTo>
                    <a:lnTo>
                      <a:pt x="132" y="250"/>
                    </a:lnTo>
                    <a:lnTo>
                      <a:pt x="131" y="249"/>
                    </a:lnTo>
                    <a:lnTo>
                      <a:pt x="130" y="246"/>
                    </a:lnTo>
                    <a:lnTo>
                      <a:pt x="132" y="247"/>
                    </a:lnTo>
                    <a:lnTo>
                      <a:pt x="133" y="247"/>
                    </a:lnTo>
                    <a:lnTo>
                      <a:pt x="135" y="249"/>
                    </a:lnTo>
                    <a:lnTo>
                      <a:pt x="136" y="249"/>
                    </a:lnTo>
                    <a:lnTo>
                      <a:pt x="136" y="247"/>
                    </a:lnTo>
                    <a:lnTo>
                      <a:pt x="134" y="246"/>
                    </a:lnTo>
                    <a:lnTo>
                      <a:pt x="133" y="245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6" y="245"/>
                    </a:lnTo>
                    <a:lnTo>
                      <a:pt x="135" y="243"/>
                    </a:lnTo>
                    <a:lnTo>
                      <a:pt x="134" y="242"/>
                    </a:lnTo>
                    <a:lnTo>
                      <a:pt x="135" y="243"/>
                    </a:lnTo>
                    <a:lnTo>
                      <a:pt x="138" y="243"/>
                    </a:lnTo>
                    <a:lnTo>
                      <a:pt x="140" y="244"/>
                    </a:lnTo>
                    <a:lnTo>
                      <a:pt x="141" y="244"/>
                    </a:lnTo>
                    <a:lnTo>
                      <a:pt x="140" y="243"/>
                    </a:lnTo>
                    <a:lnTo>
                      <a:pt x="139" y="242"/>
                    </a:lnTo>
                    <a:lnTo>
                      <a:pt x="138" y="240"/>
                    </a:lnTo>
                    <a:lnTo>
                      <a:pt x="136" y="239"/>
                    </a:lnTo>
                    <a:lnTo>
                      <a:pt x="139" y="240"/>
                    </a:lnTo>
                    <a:lnTo>
                      <a:pt x="140" y="240"/>
                    </a:lnTo>
                    <a:lnTo>
                      <a:pt x="139" y="239"/>
                    </a:lnTo>
                    <a:lnTo>
                      <a:pt x="138" y="238"/>
                    </a:lnTo>
                    <a:lnTo>
                      <a:pt x="140" y="238"/>
                    </a:lnTo>
                    <a:lnTo>
                      <a:pt x="142" y="239"/>
                    </a:lnTo>
                    <a:lnTo>
                      <a:pt x="141" y="238"/>
                    </a:lnTo>
                    <a:lnTo>
                      <a:pt x="140" y="236"/>
                    </a:lnTo>
                    <a:lnTo>
                      <a:pt x="141" y="237"/>
                    </a:lnTo>
                    <a:lnTo>
                      <a:pt x="143" y="237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7" y="239"/>
                    </a:lnTo>
                    <a:lnTo>
                      <a:pt x="148" y="241"/>
                    </a:lnTo>
                    <a:lnTo>
                      <a:pt x="150" y="241"/>
                    </a:lnTo>
                    <a:lnTo>
                      <a:pt x="151" y="242"/>
                    </a:lnTo>
                    <a:lnTo>
                      <a:pt x="153" y="242"/>
                    </a:lnTo>
                    <a:lnTo>
                      <a:pt x="156" y="243"/>
                    </a:lnTo>
                    <a:lnTo>
                      <a:pt x="155" y="242"/>
                    </a:lnTo>
                    <a:lnTo>
                      <a:pt x="153" y="240"/>
                    </a:lnTo>
                    <a:lnTo>
                      <a:pt x="155" y="241"/>
                    </a:lnTo>
                    <a:lnTo>
                      <a:pt x="157" y="241"/>
                    </a:lnTo>
                    <a:lnTo>
                      <a:pt x="156" y="240"/>
                    </a:lnTo>
                    <a:lnTo>
                      <a:pt x="155" y="239"/>
                    </a:lnTo>
                    <a:lnTo>
                      <a:pt x="152" y="238"/>
                    </a:lnTo>
                    <a:lnTo>
                      <a:pt x="151" y="238"/>
                    </a:lnTo>
                    <a:lnTo>
                      <a:pt x="152" y="239"/>
                    </a:lnTo>
                    <a:lnTo>
                      <a:pt x="153" y="240"/>
                    </a:lnTo>
                    <a:lnTo>
                      <a:pt x="151" y="240"/>
                    </a:lnTo>
                    <a:lnTo>
                      <a:pt x="149" y="239"/>
                    </a:lnTo>
                    <a:lnTo>
                      <a:pt x="148" y="239"/>
                    </a:lnTo>
                    <a:lnTo>
                      <a:pt x="146" y="238"/>
                    </a:lnTo>
                    <a:lnTo>
                      <a:pt x="145" y="237"/>
                    </a:lnTo>
                    <a:lnTo>
                      <a:pt x="144" y="236"/>
                    </a:lnTo>
                    <a:lnTo>
                      <a:pt x="143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9" y="233"/>
                    </a:lnTo>
                    <a:lnTo>
                      <a:pt x="142" y="233"/>
                    </a:lnTo>
                    <a:lnTo>
                      <a:pt x="144" y="234"/>
                    </a:lnTo>
                    <a:lnTo>
                      <a:pt x="145" y="234"/>
                    </a:lnTo>
                    <a:lnTo>
                      <a:pt x="145" y="233"/>
                    </a:lnTo>
                    <a:lnTo>
                      <a:pt x="143" y="232"/>
                    </a:lnTo>
                    <a:lnTo>
                      <a:pt x="142" y="230"/>
                    </a:lnTo>
                    <a:lnTo>
                      <a:pt x="142" y="229"/>
                    </a:lnTo>
                    <a:lnTo>
                      <a:pt x="143" y="229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8" y="232"/>
                    </a:lnTo>
                    <a:lnTo>
                      <a:pt x="147" y="229"/>
                    </a:lnTo>
                    <a:lnTo>
                      <a:pt x="146" y="228"/>
                    </a:lnTo>
                    <a:lnTo>
                      <a:pt x="145" y="227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7" y="227"/>
                    </a:lnTo>
                    <a:lnTo>
                      <a:pt x="146" y="226"/>
                    </a:lnTo>
                    <a:lnTo>
                      <a:pt x="145" y="224"/>
                    </a:lnTo>
                    <a:lnTo>
                      <a:pt x="147" y="225"/>
                    </a:lnTo>
                    <a:lnTo>
                      <a:pt x="148" y="225"/>
                    </a:lnTo>
                    <a:lnTo>
                      <a:pt x="150" y="226"/>
                    </a:lnTo>
                    <a:lnTo>
                      <a:pt x="152" y="226"/>
                    </a:lnTo>
                    <a:lnTo>
                      <a:pt x="151" y="225"/>
                    </a:lnTo>
                    <a:lnTo>
                      <a:pt x="150" y="224"/>
                    </a:lnTo>
                    <a:lnTo>
                      <a:pt x="149" y="223"/>
                    </a:lnTo>
                    <a:lnTo>
                      <a:pt x="148" y="221"/>
                    </a:lnTo>
                    <a:lnTo>
                      <a:pt x="149" y="222"/>
                    </a:lnTo>
                    <a:lnTo>
                      <a:pt x="151" y="222"/>
                    </a:lnTo>
                    <a:lnTo>
                      <a:pt x="152" y="224"/>
                    </a:lnTo>
                    <a:lnTo>
                      <a:pt x="153" y="225"/>
                    </a:lnTo>
                    <a:lnTo>
                      <a:pt x="155" y="225"/>
                    </a:lnTo>
                    <a:lnTo>
                      <a:pt x="157" y="226"/>
                    </a:lnTo>
                    <a:lnTo>
                      <a:pt x="157" y="225"/>
                    </a:lnTo>
                    <a:lnTo>
                      <a:pt x="156" y="225"/>
                    </a:lnTo>
                    <a:lnTo>
                      <a:pt x="156" y="224"/>
                    </a:lnTo>
                    <a:lnTo>
                      <a:pt x="155" y="223"/>
                    </a:lnTo>
                    <a:lnTo>
                      <a:pt x="155" y="223"/>
                    </a:lnTo>
                    <a:lnTo>
                      <a:pt x="152" y="223"/>
                    </a:lnTo>
                    <a:lnTo>
                      <a:pt x="151" y="223"/>
                    </a:lnTo>
                    <a:lnTo>
                      <a:pt x="151" y="222"/>
                    </a:lnTo>
                    <a:lnTo>
                      <a:pt x="150" y="221"/>
                    </a:lnTo>
                    <a:lnTo>
                      <a:pt x="149" y="220"/>
                    </a:lnTo>
                    <a:lnTo>
                      <a:pt x="151" y="221"/>
                    </a:lnTo>
                    <a:lnTo>
                      <a:pt x="152" y="221"/>
                    </a:lnTo>
                    <a:lnTo>
                      <a:pt x="151" y="220"/>
                    </a:lnTo>
                    <a:lnTo>
                      <a:pt x="150" y="219"/>
                    </a:lnTo>
                    <a:lnTo>
                      <a:pt x="149" y="217"/>
                    </a:lnTo>
                    <a:lnTo>
                      <a:pt x="148" y="216"/>
                    </a:lnTo>
                    <a:lnTo>
                      <a:pt x="150" y="216"/>
                    </a:lnTo>
                    <a:lnTo>
                      <a:pt x="152" y="217"/>
                    </a:lnTo>
                    <a:lnTo>
                      <a:pt x="156" y="218"/>
                    </a:lnTo>
                    <a:lnTo>
                      <a:pt x="159" y="219"/>
                    </a:lnTo>
                    <a:lnTo>
                      <a:pt x="161" y="220"/>
                    </a:lnTo>
                    <a:lnTo>
                      <a:pt x="162" y="220"/>
                    </a:lnTo>
                    <a:lnTo>
                      <a:pt x="161" y="219"/>
                    </a:lnTo>
                    <a:lnTo>
                      <a:pt x="160" y="218"/>
                    </a:lnTo>
                    <a:lnTo>
                      <a:pt x="158" y="214"/>
                    </a:lnTo>
                    <a:lnTo>
                      <a:pt x="156" y="212"/>
                    </a:lnTo>
                    <a:lnTo>
                      <a:pt x="155" y="211"/>
                    </a:lnTo>
                    <a:lnTo>
                      <a:pt x="153" y="209"/>
                    </a:lnTo>
                    <a:lnTo>
                      <a:pt x="156" y="210"/>
                    </a:lnTo>
                    <a:lnTo>
                      <a:pt x="158" y="210"/>
                    </a:lnTo>
                    <a:lnTo>
                      <a:pt x="159" y="211"/>
                    </a:lnTo>
                    <a:lnTo>
                      <a:pt x="161" y="211"/>
                    </a:lnTo>
                    <a:lnTo>
                      <a:pt x="160" y="210"/>
                    </a:lnTo>
                    <a:lnTo>
                      <a:pt x="159" y="209"/>
                    </a:lnTo>
                    <a:lnTo>
                      <a:pt x="158" y="208"/>
                    </a:lnTo>
                    <a:lnTo>
                      <a:pt x="157" y="207"/>
                    </a:lnTo>
                    <a:lnTo>
                      <a:pt x="159" y="207"/>
                    </a:lnTo>
                    <a:lnTo>
                      <a:pt x="160" y="208"/>
                    </a:lnTo>
                    <a:lnTo>
                      <a:pt x="162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7" y="210"/>
                    </a:lnTo>
                    <a:lnTo>
                      <a:pt x="166" y="208"/>
                    </a:lnTo>
                    <a:lnTo>
                      <a:pt x="165" y="207"/>
                    </a:lnTo>
                    <a:lnTo>
                      <a:pt x="166" y="208"/>
                    </a:lnTo>
                    <a:lnTo>
                      <a:pt x="168" y="208"/>
                    </a:lnTo>
                    <a:lnTo>
                      <a:pt x="171" y="209"/>
                    </a:lnTo>
                    <a:lnTo>
                      <a:pt x="172" y="209"/>
                    </a:lnTo>
                    <a:lnTo>
                      <a:pt x="171" y="208"/>
                    </a:lnTo>
                    <a:lnTo>
                      <a:pt x="169" y="207"/>
                    </a:lnTo>
                    <a:lnTo>
                      <a:pt x="169" y="207"/>
                    </a:lnTo>
                    <a:lnTo>
                      <a:pt x="168" y="206"/>
                    </a:lnTo>
                    <a:lnTo>
                      <a:pt x="167" y="206"/>
                    </a:lnTo>
                    <a:lnTo>
                      <a:pt x="166" y="206"/>
                    </a:lnTo>
                    <a:lnTo>
                      <a:pt x="165" y="205"/>
                    </a:lnTo>
                    <a:lnTo>
                      <a:pt x="164" y="203"/>
                    </a:lnTo>
                    <a:lnTo>
                      <a:pt x="166" y="204"/>
                    </a:lnTo>
                    <a:lnTo>
                      <a:pt x="167" y="204"/>
                    </a:lnTo>
                    <a:lnTo>
                      <a:pt x="169" y="205"/>
                    </a:lnTo>
                    <a:lnTo>
                      <a:pt x="172" y="205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71" y="204"/>
                    </a:lnTo>
                    <a:lnTo>
                      <a:pt x="173" y="204"/>
                    </a:lnTo>
                    <a:lnTo>
                      <a:pt x="172" y="203"/>
                    </a:lnTo>
                    <a:lnTo>
                      <a:pt x="171" y="202"/>
                    </a:lnTo>
                    <a:lnTo>
                      <a:pt x="173" y="202"/>
                    </a:lnTo>
                    <a:lnTo>
                      <a:pt x="174" y="203"/>
                    </a:lnTo>
                    <a:lnTo>
                      <a:pt x="173" y="202"/>
                    </a:lnTo>
                    <a:lnTo>
                      <a:pt x="172" y="200"/>
                    </a:lnTo>
                    <a:lnTo>
                      <a:pt x="169" y="197"/>
                    </a:lnTo>
                    <a:lnTo>
                      <a:pt x="168" y="196"/>
                    </a:lnTo>
                    <a:lnTo>
                      <a:pt x="167" y="194"/>
                    </a:lnTo>
                    <a:lnTo>
                      <a:pt x="169" y="195"/>
                    </a:lnTo>
                    <a:lnTo>
                      <a:pt x="172" y="195"/>
                    </a:lnTo>
                    <a:lnTo>
                      <a:pt x="171" y="194"/>
                    </a:lnTo>
                    <a:lnTo>
                      <a:pt x="169" y="193"/>
                    </a:lnTo>
                    <a:lnTo>
                      <a:pt x="171" y="193"/>
                    </a:lnTo>
                    <a:lnTo>
                      <a:pt x="173" y="194"/>
                    </a:lnTo>
                    <a:lnTo>
                      <a:pt x="175" y="195"/>
                    </a:lnTo>
                    <a:lnTo>
                      <a:pt x="176" y="195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3" y="191"/>
                    </a:lnTo>
                    <a:lnTo>
                      <a:pt x="172" y="190"/>
                    </a:lnTo>
                    <a:lnTo>
                      <a:pt x="174" y="191"/>
                    </a:lnTo>
                    <a:lnTo>
                      <a:pt x="175" y="191"/>
                    </a:lnTo>
                    <a:lnTo>
                      <a:pt x="175" y="190"/>
                    </a:lnTo>
                    <a:lnTo>
                      <a:pt x="174" y="189"/>
                    </a:lnTo>
                    <a:lnTo>
                      <a:pt x="175" y="189"/>
                    </a:lnTo>
                    <a:lnTo>
                      <a:pt x="177" y="190"/>
                    </a:lnTo>
                    <a:lnTo>
                      <a:pt x="176" y="189"/>
                    </a:lnTo>
                    <a:lnTo>
                      <a:pt x="175" y="187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7" y="187"/>
                    </a:lnTo>
                    <a:lnTo>
                      <a:pt x="176" y="186"/>
                    </a:lnTo>
                    <a:lnTo>
                      <a:pt x="175" y="185"/>
                    </a:lnTo>
                    <a:lnTo>
                      <a:pt x="174" y="183"/>
                    </a:lnTo>
                    <a:lnTo>
                      <a:pt x="175" y="184"/>
                    </a:lnTo>
                    <a:lnTo>
                      <a:pt x="176" y="184"/>
                    </a:lnTo>
                    <a:lnTo>
                      <a:pt x="177" y="184"/>
                    </a:lnTo>
                    <a:lnTo>
                      <a:pt x="177" y="185"/>
                    </a:lnTo>
                    <a:lnTo>
                      <a:pt x="178" y="186"/>
                    </a:lnTo>
                    <a:lnTo>
                      <a:pt x="179" y="187"/>
                    </a:lnTo>
                    <a:lnTo>
                      <a:pt x="181" y="188"/>
                    </a:lnTo>
                    <a:lnTo>
                      <a:pt x="183" y="188"/>
                    </a:lnTo>
                    <a:lnTo>
                      <a:pt x="182" y="187"/>
                    </a:lnTo>
                    <a:lnTo>
                      <a:pt x="181" y="186"/>
                    </a:lnTo>
                    <a:lnTo>
                      <a:pt x="182" y="186"/>
                    </a:lnTo>
                    <a:lnTo>
                      <a:pt x="184" y="187"/>
                    </a:lnTo>
                    <a:lnTo>
                      <a:pt x="183" y="185"/>
                    </a:lnTo>
                    <a:lnTo>
                      <a:pt x="182" y="184"/>
                    </a:lnTo>
                    <a:lnTo>
                      <a:pt x="184" y="185"/>
                    </a:lnTo>
                    <a:lnTo>
                      <a:pt x="185" y="185"/>
                    </a:lnTo>
                    <a:lnTo>
                      <a:pt x="184" y="184"/>
                    </a:lnTo>
                    <a:lnTo>
                      <a:pt x="183" y="183"/>
                    </a:lnTo>
                    <a:lnTo>
                      <a:pt x="185" y="183"/>
                    </a:lnTo>
                    <a:lnTo>
                      <a:pt x="186" y="184"/>
                    </a:lnTo>
                    <a:lnTo>
                      <a:pt x="186" y="183"/>
                    </a:lnTo>
                    <a:lnTo>
                      <a:pt x="185" y="180"/>
                    </a:lnTo>
                    <a:lnTo>
                      <a:pt x="184" y="180"/>
                    </a:lnTo>
                    <a:lnTo>
                      <a:pt x="183" y="180"/>
                    </a:lnTo>
                    <a:lnTo>
                      <a:pt x="182" y="179"/>
                    </a:lnTo>
                    <a:lnTo>
                      <a:pt x="181" y="179"/>
                    </a:lnTo>
                    <a:lnTo>
                      <a:pt x="180" y="178"/>
                    </a:lnTo>
                    <a:lnTo>
                      <a:pt x="179" y="177"/>
                    </a:lnTo>
                    <a:lnTo>
                      <a:pt x="181" y="177"/>
                    </a:lnTo>
                    <a:lnTo>
                      <a:pt x="183" y="178"/>
                    </a:lnTo>
                    <a:lnTo>
                      <a:pt x="184" y="179"/>
                    </a:lnTo>
                    <a:lnTo>
                      <a:pt x="186" y="179"/>
                    </a:lnTo>
                    <a:lnTo>
                      <a:pt x="185" y="178"/>
                    </a:lnTo>
                    <a:lnTo>
                      <a:pt x="184" y="176"/>
                    </a:lnTo>
                    <a:lnTo>
                      <a:pt x="183" y="175"/>
                    </a:lnTo>
                    <a:lnTo>
                      <a:pt x="182" y="174"/>
                    </a:lnTo>
                    <a:lnTo>
                      <a:pt x="184" y="174"/>
                    </a:lnTo>
                    <a:lnTo>
                      <a:pt x="185" y="175"/>
                    </a:lnTo>
                    <a:lnTo>
                      <a:pt x="186" y="176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1" y="179"/>
                    </a:lnTo>
                    <a:lnTo>
                      <a:pt x="191" y="178"/>
                    </a:lnTo>
                    <a:lnTo>
                      <a:pt x="190" y="177"/>
                    </a:lnTo>
                    <a:lnTo>
                      <a:pt x="190" y="177"/>
                    </a:lnTo>
                    <a:lnTo>
                      <a:pt x="189" y="176"/>
                    </a:lnTo>
                    <a:lnTo>
                      <a:pt x="188" y="176"/>
                    </a:lnTo>
                    <a:lnTo>
                      <a:pt x="185" y="175"/>
                    </a:lnTo>
                    <a:lnTo>
                      <a:pt x="184" y="174"/>
                    </a:lnTo>
                    <a:lnTo>
                      <a:pt x="183" y="173"/>
                    </a:lnTo>
                    <a:lnTo>
                      <a:pt x="185" y="173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5" y="171"/>
                    </a:lnTo>
                    <a:lnTo>
                      <a:pt x="186" y="172"/>
                    </a:lnTo>
                    <a:lnTo>
                      <a:pt x="189" y="172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3"/>
                    </a:lnTo>
                    <a:lnTo>
                      <a:pt x="191" y="17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88" y="170"/>
                    </a:lnTo>
                    <a:lnTo>
                      <a:pt x="186" y="170"/>
                    </a:lnTo>
                    <a:lnTo>
                      <a:pt x="186" y="170"/>
                    </a:lnTo>
                    <a:lnTo>
                      <a:pt x="185" y="169"/>
                    </a:lnTo>
                    <a:lnTo>
                      <a:pt x="184" y="167"/>
                    </a:lnTo>
                    <a:lnTo>
                      <a:pt x="185" y="168"/>
                    </a:lnTo>
                    <a:lnTo>
                      <a:pt x="188" y="168"/>
                    </a:lnTo>
                    <a:lnTo>
                      <a:pt x="190" y="169"/>
                    </a:lnTo>
                    <a:lnTo>
                      <a:pt x="191" y="169"/>
                    </a:lnTo>
                    <a:lnTo>
                      <a:pt x="190" y="168"/>
                    </a:lnTo>
                    <a:lnTo>
                      <a:pt x="189" y="167"/>
                    </a:lnTo>
                    <a:lnTo>
                      <a:pt x="191" y="168"/>
                    </a:lnTo>
                    <a:lnTo>
                      <a:pt x="193" y="168"/>
                    </a:lnTo>
                    <a:lnTo>
                      <a:pt x="192" y="167"/>
                    </a:lnTo>
                    <a:lnTo>
                      <a:pt x="191" y="166"/>
                    </a:lnTo>
                    <a:lnTo>
                      <a:pt x="192" y="166"/>
                    </a:lnTo>
                    <a:lnTo>
                      <a:pt x="194" y="167"/>
                    </a:lnTo>
                    <a:lnTo>
                      <a:pt x="193" y="164"/>
                    </a:lnTo>
                    <a:lnTo>
                      <a:pt x="192" y="163"/>
                    </a:lnTo>
                    <a:lnTo>
                      <a:pt x="191" y="162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3" y="162"/>
                    </a:lnTo>
                    <a:lnTo>
                      <a:pt x="194" y="163"/>
                    </a:lnTo>
                    <a:lnTo>
                      <a:pt x="195" y="164"/>
                    </a:lnTo>
                    <a:lnTo>
                      <a:pt x="197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7" y="163"/>
                    </a:lnTo>
                    <a:lnTo>
                      <a:pt x="195" y="162"/>
                    </a:lnTo>
                    <a:lnTo>
                      <a:pt x="195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201" y="163"/>
                    </a:lnTo>
                    <a:lnTo>
                      <a:pt x="202" y="164"/>
                    </a:lnTo>
                    <a:lnTo>
                      <a:pt x="204" y="166"/>
                    </a:lnTo>
                    <a:lnTo>
                      <a:pt x="201" y="164"/>
                    </a:lnTo>
                    <a:lnTo>
                      <a:pt x="200" y="164"/>
                    </a:lnTo>
                    <a:lnTo>
                      <a:pt x="201" y="166"/>
                    </a:lnTo>
                    <a:lnTo>
                      <a:pt x="202" y="167"/>
                    </a:lnTo>
                    <a:lnTo>
                      <a:pt x="202" y="168"/>
                    </a:lnTo>
                    <a:lnTo>
                      <a:pt x="204" y="168"/>
                    </a:lnTo>
                    <a:lnTo>
                      <a:pt x="205" y="168"/>
                    </a:lnTo>
                    <a:lnTo>
                      <a:pt x="206" y="169"/>
                    </a:lnTo>
                    <a:lnTo>
                      <a:pt x="205" y="167"/>
                    </a:lnTo>
                    <a:lnTo>
                      <a:pt x="204" y="166"/>
                    </a:lnTo>
                    <a:lnTo>
                      <a:pt x="205" y="167"/>
                    </a:lnTo>
                    <a:lnTo>
                      <a:pt x="207" y="167"/>
                    </a:lnTo>
                    <a:lnTo>
                      <a:pt x="206" y="166"/>
                    </a:lnTo>
                    <a:lnTo>
                      <a:pt x="205" y="164"/>
                    </a:lnTo>
                    <a:lnTo>
                      <a:pt x="204" y="163"/>
                    </a:lnTo>
                    <a:lnTo>
                      <a:pt x="201" y="163"/>
                    </a:lnTo>
                    <a:lnTo>
                      <a:pt x="200" y="161"/>
                    </a:lnTo>
                    <a:lnTo>
                      <a:pt x="199" y="160"/>
                    </a:lnTo>
                    <a:lnTo>
                      <a:pt x="198" y="159"/>
                    </a:lnTo>
                    <a:lnTo>
                      <a:pt x="197" y="158"/>
                    </a:lnTo>
                    <a:lnTo>
                      <a:pt x="199" y="158"/>
                    </a:lnTo>
                    <a:lnTo>
                      <a:pt x="200" y="159"/>
                    </a:lnTo>
                    <a:lnTo>
                      <a:pt x="200" y="158"/>
                    </a:lnTo>
                    <a:lnTo>
                      <a:pt x="198" y="156"/>
                    </a:lnTo>
                    <a:lnTo>
                      <a:pt x="197" y="155"/>
                    </a:lnTo>
                    <a:lnTo>
                      <a:pt x="197" y="154"/>
                    </a:lnTo>
                    <a:lnTo>
                      <a:pt x="198" y="154"/>
                    </a:lnTo>
                    <a:lnTo>
                      <a:pt x="200" y="155"/>
                    </a:lnTo>
                    <a:lnTo>
                      <a:pt x="201" y="155"/>
                    </a:lnTo>
                    <a:lnTo>
                      <a:pt x="204" y="156"/>
                    </a:lnTo>
                    <a:lnTo>
                      <a:pt x="202" y="155"/>
                    </a:lnTo>
                    <a:lnTo>
                      <a:pt x="201" y="153"/>
                    </a:lnTo>
                    <a:lnTo>
                      <a:pt x="200" y="152"/>
                    </a:lnTo>
                    <a:lnTo>
                      <a:pt x="199" y="151"/>
                    </a:lnTo>
                    <a:lnTo>
                      <a:pt x="201" y="151"/>
                    </a:lnTo>
                    <a:lnTo>
                      <a:pt x="202" y="152"/>
                    </a:lnTo>
                    <a:lnTo>
                      <a:pt x="201" y="151"/>
                    </a:lnTo>
                    <a:lnTo>
                      <a:pt x="200" y="149"/>
                    </a:lnTo>
                    <a:lnTo>
                      <a:pt x="202" y="150"/>
                    </a:lnTo>
                    <a:lnTo>
                      <a:pt x="205" y="151"/>
                    </a:lnTo>
                    <a:lnTo>
                      <a:pt x="204" y="149"/>
                    </a:lnTo>
                    <a:lnTo>
                      <a:pt x="202" y="147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5" y="147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7" y="147"/>
                    </a:lnTo>
                    <a:lnTo>
                      <a:pt x="208" y="149"/>
                    </a:lnTo>
                    <a:lnTo>
                      <a:pt x="209" y="150"/>
                    </a:lnTo>
                    <a:lnTo>
                      <a:pt x="211" y="151"/>
                    </a:lnTo>
                    <a:lnTo>
                      <a:pt x="212" y="151"/>
                    </a:lnTo>
                    <a:lnTo>
                      <a:pt x="212" y="151"/>
                    </a:lnTo>
                    <a:lnTo>
                      <a:pt x="212" y="150"/>
                    </a:lnTo>
                    <a:lnTo>
                      <a:pt x="211" y="149"/>
                    </a:lnTo>
                    <a:lnTo>
                      <a:pt x="211" y="149"/>
                    </a:lnTo>
                    <a:lnTo>
                      <a:pt x="209" y="147"/>
                    </a:lnTo>
                    <a:lnTo>
                      <a:pt x="207" y="147"/>
                    </a:lnTo>
                    <a:lnTo>
                      <a:pt x="206" y="146"/>
                    </a:lnTo>
                    <a:lnTo>
                      <a:pt x="206" y="144"/>
                    </a:lnTo>
                    <a:lnTo>
                      <a:pt x="207" y="145"/>
                    </a:lnTo>
                    <a:lnTo>
                      <a:pt x="209" y="146"/>
                    </a:lnTo>
                    <a:lnTo>
                      <a:pt x="208" y="144"/>
                    </a:lnTo>
                    <a:lnTo>
                      <a:pt x="207" y="143"/>
                    </a:lnTo>
                    <a:lnTo>
                      <a:pt x="206" y="142"/>
                    </a:lnTo>
                    <a:lnTo>
                      <a:pt x="205" y="141"/>
                    </a:lnTo>
                    <a:lnTo>
                      <a:pt x="206" y="141"/>
                    </a:lnTo>
                    <a:lnTo>
                      <a:pt x="208" y="142"/>
                    </a:lnTo>
                    <a:lnTo>
                      <a:pt x="211" y="143"/>
                    </a:lnTo>
                    <a:lnTo>
                      <a:pt x="215" y="144"/>
                    </a:lnTo>
                    <a:lnTo>
                      <a:pt x="216" y="145"/>
                    </a:lnTo>
                    <a:lnTo>
                      <a:pt x="218" y="145"/>
                    </a:lnTo>
                    <a:lnTo>
                      <a:pt x="217" y="144"/>
                    </a:lnTo>
                    <a:lnTo>
                      <a:pt x="216" y="143"/>
                    </a:lnTo>
                    <a:lnTo>
                      <a:pt x="214" y="140"/>
                    </a:lnTo>
                    <a:lnTo>
                      <a:pt x="212" y="138"/>
                    </a:lnTo>
                    <a:lnTo>
                      <a:pt x="211" y="136"/>
                    </a:lnTo>
                    <a:lnTo>
                      <a:pt x="210" y="135"/>
                    </a:lnTo>
                    <a:lnTo>
                      <a:pt x="212" y="136"/>
                    </a:lnTo>
                    <a:lnTo>
                      <a:pt x="214" y="136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6" y="136"/>
                    </a:lnTo>
                    <a:lnTo>
                      <a:pt x="215" y="135"/>
                    </a:lnTo>
                    <a:lnTo>
                      <a:pt x="214" y="134"/>
                    </a:lnTo>
                    <a:lnTo>
                      <a:pt x="213" y="132"/>
                    </a:lnTo>
                    <a:lnTo>
                      <a:pt x="215" y="133"/>
                    </a:lnTo>
                    <a:lnTo>
                      <a:pt x="216" y="133"/>
                    </a:lnTo>
                    <a:lnTo>
                      <a:pt x="218" y="134"/>
                    </a:lnTo>
                    <a:lnTo>
                      <a:pt x="219" y="135"/>
                    </a:lnTo>
                    <a:lnTo>
                      <a:pt x="222" y="135"/>
                    </a:lnTo>
                    <a:lnTo>
                      <a:pt x="224" y="136"/>
                    </a:lnTo>
                    <a:lnTo>
                      <a:pt x="223" y="134"/>
                    </a:lnTo>
                    <a:lnTo>
                      <a:pt x="222" y="133"/>
                    </a:lnTo>
                    <a:lnTo>
                      <a:pt x="223" y="134"/>
                    </a:lnTo>
                    <a:lnTo>
                      <a:pt x="225" y="134"/>
                    </a:lnTo>
                    <a:lnTo>
                      <a:pt x="227" y="135"/>
                    </a:lnTo>
                    <a:lnTo>
                      <a:pt x="228" y="136"/>
                    </a:lnTo>
                    <a:lnTo>
                      <a:pt x="227" y="134"/>
                    </a:lnTo>
                    <a:lnTo>
                      <a:pt x="226" y="133"/>
                    </a:lnTo>
                    <a:lnTo>
                      <a:pt x="225" y="132"/>
                    </a:lnTo>
                    <a:lnTo>
                      <a:pt x="223" y="132"/>
                    </a:lnTo>
                    <a:lnTo>
                      <a:pt x="222" y="130"/>
                    </a:lnTo>
                    <a:lnTo>
                      <a:pt x="221" y="128"/>
                    </a:lnTo>
                    <a:lnTo>
                      <a:pt x="223" y="129"/>
                    </a:lnTo>
                    <a:lnTo>
                      <a:pt x="224" y="130"/>
                    </a:lnTo>
                    <a:lnTo>
                      <a:pt x="226" y="130"/>
                    </a:lnTo>
                    <a:lnTo>
                      <a:pt x="228" y="132"/>
                    </a:lnTo>
                    <a:lnTo>
                      <a:pt x="227" y="129"/>
                    </a:lnTo>
                    <a:lnTo>
                      <a:pt x="226" y="128"/>
                    </a:lnTo>
                    <a:lnTo>
                      <a:pt x="224" y="128"/>
                    </a:lnTo>
                    <a:lnTo>
                      <a:pt x="223" y="127"/>
                    </a:lnTo>
                    <a:lnTo>
                      <a:pt x="222" y="126"/>
                    </a:lnTo>
                    <a:lnTo>
                      <a:pt x="221" y="125"/>
                    </a:lnTo>
                    <a:lnTo>
                      <a:pt x="222" y="125"/>
                    </a:lnTo>
                    <a:lnTo>
                      <a:pt x="224" y="126"/>
                    </a:lnTo>
                    <a:lnTo>
                      <a:pt x="223" y="124"/>
                    </a:lnTo>
                    <a:lnTo>
                      <a:pt x="222" y="123"/>
                    </a:lnTo>
                    <a:lnTo>
                      <a:pt x="224" y="124"/>
                    </a:lnTo>
                    <a:lnTo>
                      <a:pt x="225" y="124"/>
                    </a:lnTo>
                    <a:lnTo>
                      <a:pt x="226" y="126"/>
                    </a:lnTo>
                    <a:lnTo>
                      <a:pt x="227" y="127"/>
                    </a:lnTo>
                    <a:lnTo>
                      <a:pt x="229" y="127"/>
                    </a:lnTo>
                    <a:lnTo>
                      <a:pt x="230" y="128"/>
                    </a:lnTo>
                    <a:lnTo>
                      <a:pt x="232" y="129"/>
                    </a:lnTo>
                    <a:lnTo>
                      <a:pt x="233" y="129"/>
                    </a:lnTo>
                    <a:lnTo>
                      <a:pt x="238" y="130"/>
                    </a:lnTo>
                    <a:lnTo>
                      <a:pt x="236" y="129"/>
                    </a:lnTo>
                    <a:lnTo>
                      <a:pt x="235" y="128"/>
                    </a:lnTo>
                    <a:lnTo>
                      <a:pt x="233" y="127"/>
                    </a:lnTo>
                    <a:lnTo>
                      <a:pt x="232" y="127"/>
                    </a:lnTo>
                    <a:lnTo>
                      <a:pt x="230" y="126"/>
                    </a:lnTo>
                    <a:lnTo>
                      <a:pt x="228" y="125"/>
                    </a:lnTo>
                    <a:lnTo>
                      <a:pt x="227" y="124"/>
                    </a:lnTo>
                    <a:lnTo>
                      <a:pt x="227" y="123"/>
                    </a:lnTo>
                    <a:lnTo>
                      <a:pt x="225" y="120"/>
                    </a:lnTo>
                    <a:lnTo>
                      <a:pt x="226" y="121"/>
                    </a:lnTo>
                    <a:lnTo>
                      <a:pt x="228" y="122"/>
                    </a:lnTo>
                    <a:lnTo>
                      <a:pt x="229" y="123"/>
                    </a:lnTo>
                    <a:lnTo>
                      <a:pt x="230" y="124"/>
                    </a:lnTo>
                    <a:lnTo>
                      <a:pt x="231" y="125"/>
                    </a:lnTo>
                    <a:lnTo>
                      <a:pt x="233" y="125"/>
                    </a:lnTo>
                    <a:lnTo>
                      <a:pt x="233" y="125"/>
                    </a:lnTo>
                    <a:lnTo>
                      <a:pt x="232" y="124"/>
                    </a:lnTo>
                    <a:lnTo>
                      <a:pt x="231" y="123"/>
                    </a:lnTo>
                    <a:lnTo>
                      <a:pt x="231" y="123"/>
                    </a:lnTo>
                    <a:lnTo>
                      <a:pt x="231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8" y="122"/>
                    </a:lnTo>
                    <a:lnTo>
                      <a:pt x="227" y="120"/>
                    </a:lnTo>
                    <a:lnTo>
                      <a:pt x="226" y="119"/>
                    </a:lnTo>
                    <a:lnTo>
                      <a:pt x="228" y="120"/>
                    </a:lnTo>
                    <a:lnTo>
                      <a:pt x="229" y="120"/>
                    </a:lnTo>
                    <a:lnTo>
                      <a:pt x="231" y="121"/>
                    </a:lnTo>
                    <a:lnTo>
                      <a:pt x="232" y="121"/>
                    </a:lnTo>
                    <a:lnTo>
                      <a:pt x="232" y="120"/>
                    </a:lnTo>
                    <a:lnTo>
                      <a:pt x="231" y="119"/>
                    </a:lnTo>
                    <a:lnTo>
                      <a:pt x="230" y="118"/>
                    </a:lnTo>
                    <a:lnTo>
                      <a:pt x="229" y="116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1" y="116"/>
                    </a:lnTo>
                    <a:lnTo>
                      <a:pt x="230" y="115"/>
                    </a:lnTo>
                    <a:lnTo>
                      <a:pt x="232" y="116"/>
                    </a:lnTo>
                    <a:lnTo>
                      <a:pt x="233" y="116"/>
                    </a:lnTo>
                    <a:lnTo>
                      <a:pt x="232" y="115"/>
                    </a:lnTo>
                    <a:lnTo>
                      <a:pt x="231" y="113"/>
                    </a:lnTo>
                    <a:lnTo>
                      <a:pt x="233" y="113"/>
                    </a:lnTo>
                    <a:lnTo>
                      <a:pt x="235" y="115"/>
                    </a:lnTo>
                    <a:lnTo>
                      <a:pt x="234" y="113"/>
                    </a:lnTo>
                    <a:lnTo>
                      <a:pt x="233" y="111"/>
                    </a:lnTo>
                    <a:lnTo>
                      <a:pt x="232" y="110"/>
                    </a:lnTo>
                    <a:lnTo>
                      <a:pt x="231" y="109"/>
                    </a:lnTo>
                    <a:lnTo>
                      <a:pt x="231" y="109"/>
                    </a:lnTo>
                    <a:lnTo>
                      <a:pt x="233" y="109"/>
                    </a:lnTo>
                    <a:lnTo>
                      <a:pt x="234" y="110"/>
                    </a:lnTo>
                    <a:lnTo>
                      <a:pt x="234" y="110"/>
                    </a:lnTo>
                    <a:lnTo>
                      <a:pt x="235" y="111"/>
                    </a:lnTo>
                    <a:lnTo>
                      <a:pt x="236" y="112"/>
                    </a:lnTo>
                    <a:lnTo>
                      <a:pt x="239" y="113"/>
                    </a:lnTo>
                    <a:lnTo>
                      <a:pt x="240" y="115"/>
                    </a:lnTo>
                    <a:lnTo>
                      <a:pt x="239" y="112"/>
                    </a:lnTo>
                    <a:lnTo>
                      <a:pt x="238" y="111"/>
                    </a:lnTo>
                    <a:lnTo>
                      <a:pt x="236" y="110"/>
                    </a:lnTo>
                    <a:lnTo>
                      <a:pt x="235" y="109"/>
                    </a:lnTo>
                    <a:lnTo>
                      <a:pt x="234" y="107"/>
                    </a:lnTo>
                    <a:lnTo>
                      <a:pt x="234" y="106"/>
                    </a:lnTo>
                    <a:lnTo>
                      <a:pt x="235" y="106"/>
                    </a:lnTo>
                    <a:lnTo>
                      <a:pt x="238" y="107"/>
                    </a:lnTo>
                    <a:lnTo>
                      <a:pt x="241" y="108"/>
                    </a:lnTo>
                    <a:lnTo>
                      <a:pt x="243" y="109"/>
                    </a:lnTo>
                    <a:lnTo>
                      <a:pt x="244" y="110"/>
                    </a:lnTo>
                    <a:lnTo>
                      <a:pt x="243" y="108"/>
                    </a:lnTo>
                    <a:lnTo>
                      <a:pt x="242" y="107"/>
                    </a:lnTo>
                    <a:lnTo>
                      <a:pt x="240" y="104"/>
                    </a:lnTo>
                    <a:lnTo>
                      <a:pt x="239" y="103"/>
                    </a:lnTo>
                    <a:lnTo>
                      <a:pt x="239" y="102"/>
                    </a:lnTo>
                    <a:lnTo>
                      <a:pt x="240" y="102"/>
                    </a:lnTo>
                    <a:lnTo>
                      <a:pt x="242" y="103"/>
                    </a:lnTo>
                    <a:lnTo>
                      <a:pt x="243" y="104"/>
                    </a:lnTo>
                    <a:lnTo>
                      <a:pt x="245" y="104"/>
                    </a:lnTo>
                    <a:lnTo>
                      <a:pt x="247" y="105"/>
                    </a:lnTo>
                    <a:lnTo>
                      <a:pt x="248" y="105"/>
                    </a:lnTo>
                    <a:lnTo>
                      <a:pt x="247" y="104"/>
                    </a:lnTo>
                    <a:lnTo>
                      <a:pt x="246" y="103"/>
                    </a:lnTo>
                    <a:lnTo>
                      <a:pt x="248" y="104"/>
                    </a:lnTo>
                    <a:lnTo>
                      <a:pt x="249" y="104"/>
                    </a:lnTo>
                    <a:lnTo>
                      <a:pt x="249" y="103"/>
                    </a:lnTo>
                    <a:lnTo>
                      <a:pt x="248" y="102"/>
                    </a:lnTo>
                    <a:lnTo>
                      <a:pt x="246" y="101"/>
                    </a:lnTo>
                    <a:lnTo>
                      <a:pt x="244" y="100"/>
                    </a:lnTo>
                    <a:lnTo>
                      <a:pt x="243" y="99"/>
                    </a:lnTo>
                    <a:lnTo>
                      <a:pt x="243" y="97"/>
                    </a:lnTo>
                    <a:lnTo>
                      <a:pt x="243" y="97"/>
                    </a:lnTo>
                    <a:lnTo>
                      <a:pt x="244" y="97"/>
                    </a:lnTo>
                    <a:lnTo>
                      <a:pt x="245" y="99"/>
                    </a:lnTo>
                    <a:lnTo>
                      <a:pt x="246" y="99"/>
                    </a:lnTo>
                    <a:lnTo>
                      <a:pt x="247" y="100"/>
                    </a:lnTo>
                    <a:lnTo>
                      <a:pt x="248" y="102"/>
                    </a:lnTo>
                    <a:lnTo>
                      <a:pt x="249" y="102"/>
                    </a:lnTo>
                    <a:lnTo>
                      <a:pt x="251" y="103"/>
                    </a:lnTo>
                    <a:lnTo>
                      <a:pt x="250" y="102"/>
                    </a:lnTo>
                    <a:lnTo>
                      <a:pt x="249" y="100"/>
                    </a:lnTo>
                    <a:lnTo>
                      <a:pt x="248" y="99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6" y="96"/>
                    </a:lnTo>
                    <a:lnTo>
                      <a:pt x="244" y="96"/>
                    </a:lnTo>
                    <a:lnTo>
                      <a:pt x="244" y="95"/>
                    </a:lnTo>
                    <a:lnTo>
                      <a:pt x="243" y="94"/>
                    </a:lnTo>
                    <a:lnTo>
                      <a:pt x="242" y="93"/>
                    </a:lnTo>
                    <a:lnTo>
                      <a:pt x="244" y="93"/>
                    </a:lnTo>
                    <a:lnTo>
                      <a:pt x="245" y="94"/>
                    </a:lnTo>
                    <a:lnTo>
                      <a:pt x="247" y="95"/>
                    </a:lnTo>
                    <a:lnTo>
                      <a:pt x="248" y="95"/>
                    </a:lnTo>
                    <a:lnTo>
                      <a:pt x="248" y="94"/>
                    </a:lnTo>
                    <a:lnTo>
                      <a:pt x="247" y="93"/>
                    </a:lnTo>
                    <a:lnTo>
                      <a:pt x="248" y="93"/>
                    </a:lnTo>
                    <a:lnTo>
                      <a:pt x="250" y="94"/>
                    </a:lnTo>
                    <a:lnTo>
                      <a:pt x="251" y="95"/>
                    </a:lnTo>
                    <a:lnTo>
                      <a:pt x="254" y="95"/>
                    </a:lnTo>
                    <a:lnTo>
                      <a:pt x="252" y="94"/>
                    </a:lnTo>
                    <a:lnTo>
                      <a:pt x="251" y="93"/>
                    </a:lnTo>
                    <a:lnTo>
                      <a:pt x="249" y="90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8" y="88"/>
                    </a:lnTo>
                    <a:lnTo>
                      <a:pt x="249" y="88"/>
                    </a:lnTo>
                    <a:lnTo>
                      <a:pt x="250" y="88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2" y="90"/>
                    </a:lnTo>
                    <a:lnTo>
                      <a:pt x="252" y="91"/>
                    </a:lnTo>
                    <a:lnTo>
                      <a:pt x="252" y="91"/>
                    </a:lnTo>
                    <a:lnTo>
                      <a:pt x="255" y="92"/>
                    </a:lnTo>
                    <a:lnTo>
                      <a:pt x="257" y="92"/>
                    </a:lnTo>
                    <a:lnTo>
                      <a:pt x="256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2" y="87"/>
                    </a:lnTo>
                    <a:lnTo>
                      <a:pt x="251" y="86"/>
                    </a:lnTo>
                    <a:lnTo>
                      <a:pt x="250" y="85"/>
                    </a:lnTo>
                    <a:lnTo>
                      <a:pt x="252" y="85"/>
                    </a:lnTo>
                    <a:lnTo>
                      <a:pt x="254" y="86"/>
                    </a:lnTo>
                    <a:lnTo>
                      <a:pt x="252" y="85"/>
                    </a:lnTo>
                    <a:lnTo>
                      <a:pt x="252" y="83"/>
                    </a:lnTo>
                    <a:lnTo>
                      <a:pt x="254" y="84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6"/>
                    </a:lnTo>
                    <a:lnTo>
                      <a:pt x="261" y="87"/>
                    </a:lnTo>
                    <a:lnTo>
                      <a:pt x="262" y="87"/>
                    </a:lnTo>
                    <a:lnTo>
                      <a:pt x="261" y="86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3" y="86"/>
                    </a:lnTo>
                    <a:lnTo>
                      <a:pt x="263" y="85"/>
                    </a:lnTo>
                    <a:lnTo>
                      <a:pt x="262" y="83"/>
                    </a:lnTo>
                    <a:lnTo>
                      <a:pt x="263" y="84"/>
                    </a:lnTo>
                    <a:lnTo>
                      <a:pt x="265" y="84"/>
                    </a:lnTo>
                    <a:lnTo>
                      <a:pt x="264" y="83"/>
                    </a:lnTo>
                    <a:lnTo>
                      <a:pt x="263" y="82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59" y="78"/>
                    </a:lnTo>
                    <a:lnTo>
                      <a:pt x="258" y="77"/>
                    </a:lnTo>
                    <a:lnTo>
                      <a:pt x="260" y="78"/>
                    </a:lnTo>
                    <a:lnTo>
                      <a:pt x="261" y="78"/>
                    </a:lnTo>
                    <a:lnTo>
                      <a:pt x="260" y="77"/>
                    </a:lnTo>
                    <a:lnTo>
                      <a:pt x="260" y="76"/>
                    </a:lnTo>
                    <a:lnTo>
                      <a:pt x="260" y="76"/>
                    </a:lnTo>
                    <a:lnTo>
                      <a:pt x="261" y="76"/>
                    </a:lnTo>
                    <a:lnTo>
                      <a:pt x="262" y="77"/>
                    </a:lnTo>
                    <a:lnTo>
                      <a:pt x="263" y="77"/>
                    </a:lnTo>
                    <a:lnTo>
                      <a:pt x="264" y="78"/>
                    </a:lnTo>
                    <a:lnTo>
                      <a:pt x="264" y="80"/>
                    </a:lnTo>
                    <a:lnTo>
                      <a:pt x="266" y="80"/>
                    </a:lnTo>
                    <a:lnTo>
                      <a:pt x="268" y="82"/>
                    </a:lnTo>
                    <a:lnTo>
                      <a:pt x="267" y="80"/>
                    </a:lnTo>
                    <a:lnTo>
                      <a:pt x="266" y="78"/>
                    </a:lnTo>
                    <a:lnTo>
                      <a:pt x="265" y="77"/>
                    </a:lnTo>
                    <a:lnTo>
                      <a:pt x="264" y="76"/>
                    </a:lnTo>
                    <a:lnTo>
                      <a:pt x="263" y="74"/>
                    </a:lnTo>
                    <a:lnTo>
                      <a:pt x="262" y="73"/>
                    </a:lnTo>
                    <a:lnTo>
                      <a:pt x="264" y="74"/>
                    </a:lnTo>
                    <a:lnTo>
                      <a:pt x="265" y="74"/>
                    </a:lnTo>
                    <a:lnTo>
                      <a:pt x="265" y="73"/>
                    </a:lnTo>
                    <a:lnTo>
                      <a:pt x="264" y="72"/>
                    </a:lnTo>
                    <a:lnTo>
                      <a:pt x="265" y="73"/>
                    </a:lnTo>
                    <a:lnTo>
                      <a:pt x="267" y="73"/>
                    </a:lnTo>
                    <a:lnTo>
                      <a:pt x="266" y="72"/>
                    </a:lnTo>
                    <a:lnTo>
                      <a:pt x="265" y="71"/>
                    </a:lnTo>
                    <a:lnTo>
                      <a:pt x="267" y="71"/>
                    </a:lnTo>
                    <a:lnTo>
                      <a:pt x="268" y="72"/>
                    </a:lnTo>
                    <a:lnTo>
                      <a:pt x="267" y="70"/>
                    </a:lnTo>
                    <a:lnTo>
                      <a:pt x="267" y="69"/>
                    </a:lnTo>
                    <a:lnTo>
                      <a:pt x="268" y="70"/>
                    </a:lnTo>
                    <a:lnTo>
                      <a:pt x="271" y="71"/>
                    </a:lnTo>
                    <a:lnTo>
                      <a:pt x="271" y="72"/>
                    </a:lnTo>
                    <a:lnTo>
                      <a:pt x="272" y="73"/>
                    </a:lnTo>
                    <a:lnTo>
                      <a:pt x="274" y="74"/>
                    </a:lnTo>
                    <a:lnTo>
                      <a:pt x="276" y="74"/>
                    </a:lnTo>
                    <a:lnTo>
                      <a:pt x="275" y="73"/>
                    </a:lnTo>
                    <a:lnTo>
                      <a:pt x="274" y="72"/>
                    </a:lnTo>
                    <a:lnTo>
                      <a:pt x="272" y="69"/>
                    </a:lnTo>
                    <a:lnTo>
                      <a:pt x="271" y="68"/>
                    </a:lnTo>
                    <a:lnTo>
                      <a:pt x="269" y="67"/>
                    </a:lnTo>
                    <a:lnTo>
                      <a:pt x="272" y="67"/>
                    </a:lnTo>
                    <a:lnTo>
                      <a:pt x="273" y="68"/>
                    </a:lnTo>
                    <a:lnTo>
                      <a:pt x="273" y="67"/>
                    </a:lnTo>
                    <a:lnTo>
                      <a:pt x="272" y="65"/>
                    </a:lnTo>
                    <a:lnTo>
                      <a:pt x="273" y="66"/>
                    </a:lnTo>
                    <a:lnTo>
                      <a:pt x="275" y="67"/>
                    </a:lnTo>
                    <a:lnTo>
                      <a:pt x="276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70"/>
                    </a:lnTo>
                    <a:lnTo>
                      <a:pt x="279" y="70"/>
                    </a:lnTo>
                    <a:lnTo>
                      <a:pt x="280" y="70"/>
                    </a:lnTo>
                    <a:lnTo>
                      <a:pt x="279" y="69"/>
                    </a:lnTo>
                    <a:lnTo>
                      <a:pt x="278" y="68"/>
                    </a:lnTo>
                    <a:lnTo>
                      <a:pt x="277" y="67"/>
                    </a:lnTo>
                    <a:lnTo>
                      <a:pt x="276" y="65"/>
                    </a:lnTo>
                    <a:lnTo>
                      <a:pt x="275" y="63"/>
                    </a:lnTo>
                    <a:lnTo>
                      <a:pt x="274" y="62"/>
                    </a:lnTo>
                    <a:lnTo>
                      <a:pt x="276" y="62"/>
                    </a:lnTo>
                    <a:lnTo>
                      <a:pt x="278" y="63"/>
                    </a:lnTo>
                    <a:lnTo>
                      <a:pt x="277" y="62"/>
                    </a:lnTo>
                    <a:lnTo>
                      <a:pt x="276" y="60"/>
                    </a:lnTo>
                    <a:lnTo>
                      <a:pt x="277" y="61"/>
                    </a:lnTo>
                    <a:lnTo>
                      <a:pt x="279" y="62"/>
                    </a:lnTo>
                    <a:lnTo>
                      <a:pt x="278" y="60"/>
                    </a:lnTo>
                    <a:lnTo>
                      <a:pt x="277" y="59"/>
                    </a:lnTo>
                    <a:lnTo>
                      <a:pt x="279" y="60"/>
                    </a:lnTo>
                    <a:lnTo>
                      <a:pt x="280" y="60"/>
                    </a:lnTo>
                    <a:lnTo>
                      <a:pt x="281" y="62"/>
                    </a:lnTo>
                    <a:lnTo>
                      <a:pt x="282" y="63"/>
                    </a:lnTo>
                    <a:lnTo>
                      <a:pt x="284" y="65"/>
                    </a:lnTo>
                    <a:lnTo>
                      <a:pt x="285" y="65"/>
                    </a:lnTo>
                    <a:lnTo>
                      <a:pt x="284" y="63"/>
                    </a:lnTo>
                    <a:lnTo>
                      <a:pt x="283" y="62"/>
                    </a:lnTo>
                    <a:lnTo>
                      <a:pt x="282" y="60"/>
                    </a:lnTo>
                    <a:lnTo>
                      <a:pt x="282" y="59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4" y="59"/>
                    </a:lnTo>
                    <a:lnTo>
                      <a:pt x="283" y="58"/>
                    </a:lnTo>
                    <a:lnTo>
                      <a:pt x="283" y="57"/>
                    </a:lnTo>
                    <a:lnTo>
                      <a:pt x="282" y="57"/>
                    </a:lnTo>
                    <a:lnTo>
                      <a:pt x="280" y="57"/>
                    </a:lnTo>
                    <a:lnTo>
                      <a:pt x="280" y="56"/>
                    </a:lnTo>
                    <a:lnTo>
                      <a:pt x="279" y="55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3" y="56"/>
                    </a:lnTo>
                    <a:lnTo>
                      <a:pt x="285" y="56"/>
                    </a:lnTo>
                    <a:lnTo>
                      <a:pt x="284" y="55"/>
                    </a:lnTo>
                    <a:lnTo>
                      <a:pt x="283" y="54"/>
                    </a:lnTo>
                    <a:lnTo>
                      <a:pt x="284" y="54"/>
                    </a:lnTo>
                    <a:lnTo>
                      <a:pt x="286" y="55"/>
                    </a:lnTo>
                    <a:lnTo>
                      <a:pt x="288" y="56"/>
                    </a:lnTo>
                    <a:lnTo>
                      <a:pt x="289" y="58"/>
                    </a:lnTo>
                    <a:lnTo>
                      <a:pt x="290" y="58"/>
                    </a:lnTo>
                    <a:lnTo>
                      <a:pt x="292" y="59"/>
                    </a:lnTo>
                    <a:lnTo>
                      <a:pt x="291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6" y="51"/>
                    </a:lnTo>
                    <a:lnTo>
                      <a:pt x="285" y="50"/>
                    </a:lnTo>
                    <a:lnTo>
                      <a:pt x="284" y="49"/>
                    </a:lnTo>
                    <a:lnTo>
                      <a:pt x="285" y="49"/>
                    </a:lnTo>
                    <a:lnTo>
                      <a:pt x="288" y="50"/>
                    </a:lnTo>
                    <a:lnTo>
                      <a:pt x="290" y="51"/>
                    </a:lnTo>
                    <a:lnTo>
                      <a:pt x="291" y="51"/>
                    </a:lnTo>
                    <a:lnTo>
                      <a:pt x="290" y="50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2" y="50"/>
                    </a:lnTo>
                    <a:lnTo>
                      <a:pt x="292" y="49"/>
                    </a:lnTo>
                    <a:lnTo>
                      <a:pt x="291" y="46"/>
                    </a:lnTo>
                    <a:lnTo>
                      <a:pt x="292" y="47"/>
                    </a:lnTo>
                    <a:lnTo>
                      <a:pt x="294" y="49"/>
                    </a:lnTo>
                    <a:lnTo>
                      <a:pt x="293" y="46"/>
                    </a:lnTo>
                    <a:lnTo>
                      <a:pt x="292" y="45"/>
                    </a:lnTo>
                    <a:lnTo>
                      <a:pt x="294" y="46"/>
                    </a:lnTo>
                    <a:lnTo>
                      <a:pt x="295" y="46"/>
                    </a:lnTo>
                    <a:lnTo>
                      <a:pt x="295" y="45"/>
                    </a:lnTo>
                    <a:lnTo>
                      <a:pt x="294" y="44"/>
                    </a:lnTo>
                    <a:lnTo>
                      <a:pt x="293" y="42"/>
                    </a:lnTo>
                    <a:lnTo>
                      <a:pt x="292" y="41"/>
                    </a:lnTo>
                    <a:lnTo>
                      <a:pt x="293" y="42"/>
                    </a:lnTo>
                    <a:lnTo>
                      <a:pt x="295" y="42"/>
                    </a:lnTo>
                    <a:lnTo>
                      <a:pt x="294" y="41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41"/>
                    </a:lnTo>
                    <a:lnTo>
                      <a:pt x="295" y="40"/>
                    </a:lnTo>
                    <a:lnTo>
                      <a:pt x="295" y="38"/>
                    </a:lnTo>
                    <a:lnTo>
                      <a:pt x="296" y="39"/>
                    </a:lnTo>
                    <a:lnTo>
                      <a:pt x="298" y="40"/>
                    </a:lnTo>
                    <a:lnTo>
                      <a:pt x="297" y="38"/>
                    </a:lnTo>
                    <a:lnTo>
                      <a:pt x="296" y="37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9"/>
                    </a:lnTo>
                    <a:lnTo>
                      <a:pt x="300" y="40"/>
                    </a:lnTo>
                    <a:lnTo>
                      <a:pt x="301" y="41"/>
                    </a:lnTo>
                    <a:lnTo>
                      <a:pt x="301" y="41"/>
                    </a:lnTo>
                    <a:lnTo>
                      <a:pt x="299" y="40"/>
                    </a:lnTo>
                    <a:lnTo>
                      <a:pt x="298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298" y="42"/>
                    </a:lnTo>
                    <a:lnTo>
                      <a:pt x="296" y="41"/>
                    </a:lnTo>
                    <a:lnTo>
                      <a:pt x="297" y="42"/>
                    </a:lnTo>
                    <a:lnTo>
                      <a:pt x="298" y="44"/>
                    </a:lnTo>
                    <a:lnTo>
                      <a:pt x="300" y="44"/>
                    </a:lnTo>
                    <a:lnTo>
                      <a:pt x="301" y="45"/>
                    </a:lnTo>
                    <a:lnTo>
                      <a:pt x="300" y="44"/>
                    </a:lnTo>
                    <a:lnTo>
                      <a:pt x="299" y="42"/>
                    </a:lnTo>
                    <a:lnTo>
                      <a:pt x="301" y="43"/>
                    </a:lnTo>
                    <a:lnTo>
                      <a:pt x="302" y="44"/>
                    </a:lnTo>
                    <a:lnTo>
                      <a:pt x="302" y="42"/>
                    </a:lnTo>
                    <a:lnTo>
                      <a:pt x="301" y="41"/>
                    </a:lnTo>
                    <a:lnTo>
                      <a:pt x="302" y="42"/>
                    </a:lnTo>
                    <a:lnTo>
                      <a:pt x="305" y="42"/>
                    </a:lnTo>
                    <a:lnTo>
                      <a:pt x="304" y="41"/>
                    </a:lnTo>
                    <a:lnTo>
                      <a:pt x="302" y="40"/>
                    </a:lnTo>
                    <a:lnTo>
                      <a:pt x="300" y="37"/>
                    </a:lnTo>
                    <a:lnTo>
                      <a:pt x="299" y="36"/>
                    </a:lnTo>
                    <a:lnTo>
                      <a:pt x="299" y="35"/>
                    </a:lnTo>
                    <a:lnTo>
                      <a:pt x="300" y="35"/>
                    </a:lnTo>
                    <a:lnTo>
                      <a:pt x="302" y="36"/>
                    </a:lnTo>
                    <a:lnTo>
                      <a:pt x="301" y="35"/>
                    </a:lnTo>
                    <a:lnTo>
                      <a:pt x="300" y="33"/>
                    </a:lnTo>
                    <a:lnTo>
                      <a:pt x="302" y="34"/>
                    </a:lnTo>
                    <a:lnTo>
                      <a:pt x="304" y="35"/>
                    </a:lnTo>
                    <a:lnTo>
                      <a:pt x="306" y="35"/>
                    </a:lnTo>
                    <a:lnTo>
                      <a:pt x="307" y="36"/>
                    </a:lnTo>
                    <a:lnTo>
                      <a:pt x="307" y="35"/>
                    </a:lnTo>
                    <a:lnTo>
                      <a:pt x="306" y="33"/>
                    </a:lnTo>
                    <a:lnTo>
                      <a:pt x="305" y="32"/>
                    </a:lnTo>
                    <a:lnTo>
                      <a:pt x="304" y="30"/>
                    </a:lnTo>
                    <a:lnTo>
                      <a:pt x="305" y="30"/>
                    </a:lnTo>
                    <a:lnTo>
                      <a:pt x="307" y="32"/>
                    </a:lnTo>
                    <a:lnTo>
                      <a:pt x="308" y="33"/>
                    </a:lnTo>
                    <a:lnTo>
                      <a:pt x="309" y="35"/>
                    </a:lnTo>
                    <a:lnTo>
                      <a:pt x="310" y="35"/>
                    </a:lnTo>
                    <a:lnTo>
                      <a:pt x="312" y="36"/>
                    </a:lnTo>
                    <a:lnTo>
                      <a:pt x="311" y="35"/>
                    </a:lnTo>
                    <a:lnTo>
                      <a:pt x="310" y="33"/>
                    </a:lnTo>
                    <a:lnTo>
                      <a:pt x="312" y="34"/>
                    </a:lnTo>
                    <a:lnTo>
                      <a:pt x="313" y="35"/>
                    </a:lnTo>
                    <a:lnTo>
                      <a:pt x="319" y="37"/>
                    </a:lnTo>
                    <a:lnTo>
                      <a:pt x="318" y="36"/>
                    </a:lnTo>
                    <a:lnTo>
                      <a:pt x="318" y="35"/>
                    </a:lnTo>
                    <a:lnTo>
                      <a:pt x="317" y="33"/>
                    </a:lnTo>
                    <a:lnTo>
                      <a:pt x="316" y="32"/>
                    </a:lnTo>
                    <a:lnTo>
                      <a:pt x="315" y="32"/>
                    </a:lnTo>
                    <a:lnTo>
                      <a:pt x="314" y="30"/>
                    </a:lnTo>
                    <a:lnTo>
                      <a:pt x="313" y="30"/>
                    </a:lnTo>
                    <a:lnTo>
                      <a:pt x="313" y="30"/>
                    </a:lnTo>
                    <a:lnTo>
                      <a:pt x="314" y="32"/>
                    </a:lnTo>
                    <a:lnTo>
                      <a:pt x="314" y="33"/>
                    </a:lnTo>
                    <a:lnTo>
                      <a:pt x="313" y="33"/>
                    </a:lnTo>
                    <a:lnTo>
                      <a:pt x="311" y="32"/>
                    </a:lnTo>
                    <a:lnTo>
                      <a:pt x="310" y="30"/>
                    </a:lnTo>
                    <a:lnTo>
                      <a:pt x="308" y="30"/>
                    </a:lnTo>
                    <a:lnTo>
                      <a:pt x="308" y="29"/>
                    </a:lnTo>
                    <a:lnTo>
                      <a:pt x="308" y="28"/>
                    </a:lnTo>
                    <a:lnTo>
                      <a:pt x="307" y="27"/>
                    </a:lnTo>
                    <a:lnTo>
                      <a:pt x="307" y="27"/>
                    </a:lnTo>
                    <a:lnTo>
                      <a:pt x="308" y="28"/>
                    </a:lnTo>
                    <a:lnTo>
                      <a:pt x="310" y="28"/>
                    </a:lnTo>
                    <a:lnTo>
                      <a:pt x="309" y="27"/>
                    </a:lnTo>
                    <a:lnTo>
                      <a:pt x="308" y="26"/>
                    </a:lnTo>
                    <a:lnTo>
                      <a:pt x="310" y="26"/>
                    </a:lnTo>
                    <a:lnTo>
                      <a:pt x="311" y="27"/>
                    </a:lnTo>
                    <a:lnTo>
                      <a:pt x="310" y="26"/>
                    </a:lnTo>
                    <a:lnTo>
                      <a:pt x="310" y="25"/>
                    </a:lnTo>
                    <a:lnTo>
                      <a:pt x="311" y="25"/>
                    </a:lnTo>
                    <a:lnTo>
                      <a:pt x="313" y="26"/>
                    </a:lnTo>
                    <a:lnTo>
                      <a:pt x="312" y="25"/>
                    </a:lnTo>
                    <a:lnTo>
                      <a:pt x="311" y="23"/>
                    </a:lnTo>
                    <a:lnTo>
                      <a:pt x="312" y="24"/>
                    </a:lnTo>
                    <a:lnTo>
                      <a:pt x="314" y="25"/>
                    </a:lnTo>
                    <a:lnTo>
                      <a:pt x="316" y="25"/>
                    </a:lnTo>
                    <a:lnTo>
                      <a:pt x="317" y="26"/>
                    </a:lnTo>
                    <a:lnTo>
                      <a:pt x="316" y="25"/>
                    </a:lnTo>
                    <a:lnTo>
                      <a:pt x="316" y="23"/>
                    </a:lnTo>
                    <a:lnTo>
                      <a:pt x="317" y="24"/>
                    </a:lnTo>
                    <a:lnTo>
                      <a:pt x="319" y="25"/>
                    </a:lnTo>
                    <a:lnTo>
                      <a:pt x="318" y="24"/>
                    </a:lnTo>
                    <a:lnTo>
                      <a:pt x="317" y="22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7" y="20"/>
                    </a:lnTo>
                    <a:lnTo>
                      <a:pt x="318" y="21"/>
                    </a:lnTo>
                    <a:lnTo>
                      <a:pt x="318" y="20"/>
                    </a:lnTo>
                    <a:lnTo>
                      <a:pt x="317" y="18"/>
                    </a:lnTo>
                    <a:lnTo>
                      <a:pt x="318" y="19"/>
                    </a:lnTo>
                    <a:lnTo>
                      <a:pt x="321" y="20"/>
                    </a:lnTo>
                    <a:lnTo>
                      <a:pt x="323" y="20"/>
                    </a:lnTo>
                    <a:lnTo>
                      <a:pt x="324" y="21"/>
                    </a:lnTo>
                    <a:lnTo>
                      <a:pt x="323" y="20"/>
                    </a:lnTo>
                    <a:lnTo>
                      <a:pt x="322" y="18"/>
                    </a:lnTo>
                    <a:lnTo>
                      <a:pt x="321" y="16"/>
                    </a:lnTo>
                    <a:lnTo>
                      <a:pt x="319" y="13"/>
                    </a:lnTo>
                    <a:lnTo>
                      <a:pt x="318" y="12"/>
                    </a:lnTo>
                    <a:lnTo>
                      <a:pt x="321" y="13"/>
                    </a:lnTo>
                    <a:lnTo>
                      <a:pt x="322" y="15"/>
                    </a:lnTo>
                    <a:lnTo>
                      <a:pt x="323" y="16"/>
                    </a:lnTo>
                    <a:lnTo>
                      <a:pt x="324" y="17"/>
                    </a:lnTo>
                    <a:lnTo>
                      <a:pt x="325" y="18"/>
                    </a:lnTo>
                    <a:lnTo>
                      <a:pt x="327" y="19"/>
                    </a:lnTo>
                    <a:lnTo>
                      <a:pt x="328" y="19"/>
                    </a:lnTo>
                    <a:lnTo>
                      <a:pt x="330" y="20"/>
                    </a:lnTo>
                    <a:lnTo>
                      <a:pt x="331" y="21"/>
                    </a:lnTo>
                    <a:lnTo>
                      <a:pt x="333" y="21"/>
                    </a:lnTo>
                    <a:lnTo>
                      <a:pt x="330" y="16"/>
                    </a:lnTo>
                    <a:lnTo>
                      <a:pt x="329" y="15"/>
                    </a:lnTo>
                    <a:lnTo>
                      <a:pt x="328" y="12"/>
                    </a:lnTo>
                    <a:lnTo>
                      <a:pt x="330" y="13"/>
                    </a:lnTo>
                    <a:lnTo>
                      <a:pt x="331" y="15"/>
                    </a:lnTo>
                    <a:lnTo>
                      <a:pt x="330" y="12"/>
                    </a:lnTo>
                    <a:lnTo>
                      <a:pt x="330" y="11"/>
                    </a:lnTo>
                    <a:lnTo>
                      <a:pt x="331" y="12"/>
                    </a:lnTo>
                    <a:lnTo>
                      <a:pt x="333" y="13"/>
                    </a:lnTo>
                    <a:lnTo>
                      <a:pt x="333" y="15"/>
                    </a:lnTo>
                    <a:lnTo>
                      <a:pt x="334" y="16"/>
                    </a:lnTo>
                    <a:lnTo>
                      <a:pt x="337" y="17"/>
                    </a:lnTo>
                    <a:lnTo>
                      <a:pt x="338" y="18"/>
                    </a:lnTo>
                    <a:lnTo>
                      <a:pt x="338" y="16"/>
                    </a:lnTo>
                    <a:lnTo>
                      <a:pt x="337" y="15"/>
                    </a:lnTo>
                    <a:lnTo>
                      <a:pt x="334" y="13"/>
                    </a:lnTo>
                    <a:lnTo>
                      <a:pt x="333" y="13"/>
                    </a:lnTo>
                    <a:lnTo>
                      <a:pt x="332" y="11"/>
                    </a:lnTo>
                    <a:lnTo>
                      <a:pt x="331" y="10"/>
                    </a:lnTo>
                    <a:lnTo>
                      <a:pt x="333" y="11"/>
                    </a:lnTo>
                    <a:lnTo>
                      <a:pt x="334" y="11"/>
                    </a:lnTo>
                    <a:lnTo>
                      <a:pt x="333" y="10"/>
                    </a:lnTo>
                    <a:lnTo>
                      <a:pt x="333" y="9"/>
                    </a:lnTo>
                    <a:lnTo>
                      <a:pt x="334" y="9"/>
                    </a:lnTo>
                    <a:lnTo>
                      <a:pt x="337" y="10"/>
                    </a:lnTo>
                    <a:lnTo>
                      <a:pt x="338" y="11"/>
                    </a:lnTo>
                    <a:lnTo>
                      <a:pt x="340" y="12"/>
                    </a:lnTo>
                    <a:lnTo>
                      <a:pt x="341" y="12"/>
                    </a:lnTo>
                    <a:lnTo>
                      <a:pt x="343" y="13"/>
                    </a:lnTo>
                    <a:lnTo>
                      <a:pt x="342" y="12"/>
                    </a:lnTo>
                    <a:lnTo>
                      <a:pt x="341" y="10"/>
                    </a:lnTo>
                    <a:lnTo>
                      <a:pt x="343" y="11"/>
                    </a:lnTo>
                    <a:lnTo>
                      <a:pt x="344" y="12"/>
                    </a:lnTo>
                    <a:lnTo>
                      <a:pt x="343" y="10"/>
                    </a:lnTo>
                    <a:lnTo>
                      <a:pt x="342" y="9"/>
                    </a:lnTo>
                    <a:lnTo>
                      <a:pt x="344" y="10"/>
                    </a:lnTo>
                    <a:lnTo>
                      <a:pt x="346" y="11"/>
                    </a:lnTo>
                    <a:lnTo>
                      <a:pt x="345" y="9"/>
                    </a:lnTo>
                    <a:lnTo>
                      <a:pt x="344" y="8"/>
                    </a:lnTo>
                    <a:lnTo>
                      <a:pt x="342" y="5"/>
                    </a:lnTo>
                    <a:lnTo>
                      <a:pt x="339" y="0"/>
                    </a:lnTo>
                    <a:lnTo>
                      <a:pt x="345" y="3"/>
                    </a:lnTo>
                    <a:lnTo>
                      <a:pt x="346" y="4"/>
                    </a:lnTo>
                    <a:lnTo>
                      <a:pt x="347" y="5"/>
                    </a:lnTo>
                    <a:lnTo>
                      <a:pt x="346" y="5"/>
                    </a:lnTo>
                    <a:lnTo>
                      <a:pt x="345" y="5"/>
                    </a:lnTo>
                    <a:lnTo>
                      <a:pt x="344" y="4"/>
                    </a:lnTo>
                    <a:lnTo>
                      <a:pt x="344" y="4"/>
                    </a:lnTo>
                    <a:lnTo>
                      <a:pt x="345" y="5"/>
                    </a:lnTo>
                    <a:lnTo>
                      <a:pt x="345" y="7"/>
                    </a:lnTo>
                    <a:lnTo>
                      <a:pt x="347" y="7"/>
                    </a:lnTo>
                    <a:lnTo>
                      <a:pt x="348" y="8"/>
                    </a:lnTo>
                    <a:lnTo>
                      <a:pt x="349" y="9"/>
                    </a:lnTo>
                    <a:lnTo>
                      <a:pt x="350" y="11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7" y="15"/>
                    </a:lnTo>
                    <a:lnTo>
                      <a:pt x="359" y="15"/>
                    </a:lnTo>
                    <a:lnTo>
                      <a:pt x="360" y="16"/>
                    </a:lnTo>
                    <a:lnTo>
                      <a:pt x="361" y="17"/>
                    </a:lnTo>
                    <a:lnTo>
                      <a:pt x="362" y="19"/>
                    </a:lnTo>
                    <a:lnTo>
                      <a:pt x="363" y="20"/>
                    </a:lnTo>
                    <a:lnTo>
                      <a:pt x="365" y="20"/>
                    </a:lnTo>
                    <a:lnTo>
                      <a:pt x="366" y="21"/>
                    </a:lnTo>
                    <a:lnTo>
                      <a:pt x="368" y="22"/>
                    </a:lnTo>
                    <a:lnTo>
                      <a:pt x="368" y="23"/>
                    </a:lnTo>
                    <a:lnTo>
                      <a:pt x="369" y="24"/>
                    </a:lnTo>
                    <a:lnTo>
                      <a:pt x="372" y="25"/>
                    </a:lnTo>
                    <a:lnTo>
                      <a:pt x="373" y="26"/>
                    </a:lnTo>
                    <a:lnTo>
                      <a:pt x="374" y="27"/>
                    </a:lnTo>
                    <a:lnTo>
                      <a:pt x="375" y="29"/>
                    </a:lnTo>
                    <a:lnTo>
                      <a:pt x="376" y="29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6" y="27"/>
                    </a:lnTo>
                    <a:lnTo>
                      <a:pt x="378" y="28"/>
                    </a:lnTo>
                    <a:lnTo>
                      <a:pt x="379" y="29"/>
                    </a:lnTo>
                    <a:lnTo>
                      <a:pt x="378" y="26"/>
                    </a:lnTo>
                    <a:lnTo>
                      <a:pt x="377" y="25"/>
                    </a:lnTo>
                    <a:lnTo>
                      <a:pt x="376" y="23"/>
                    </a:lnTo>
                    <a:lnTo>
                      <a:pt x="375" y="23"/>
                    </a:lnTo>
                    <a:lnTo>
                      <a:pt x="373" y="22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69" y="19"/>
                    </a:lnTo>
                    <a:lnTo>
                      <a:pt x="367" y="18"/>
                    </a:lnTo>
                    <a:lnTo>
                      <a:pt x="367" y="17"/>
                    </a:lnTo>
                    <a:lnTo>
                      <a:pt x="367" y="16"/>
                    </a:lnTo>
                    <a:lnTo>
                      <a:pt x="366" y="16"/>
                    </a:lnTo>
                    <a:lnTo>
                      <a:pt x="366" y="15"/>
                    </a:lnTo>
                    <a:lnTo>
                      <a:pt x="367" y="16"/>
                    </a:lnTo>
                    <a:lnTo>
                      <a:pt x="369" y="17"/>
                    </a:lnTo>
                    <a:lnTo>
                      <a:pt x="371" y="18"/>
                    </a:lnTo>
                    <a:lnTo>
                      <a:pt x="372" y="19"/>
                    </a:lnTo>
                    <a:lnTo>
                      <a:pt x="373" y="20"/>
                    </a:lnTo>
                    <a:lnTo>
                      <a:pt x="375" y="21"/>
                    </a:lnTo>
                    <a:lnTo>
                      <a:pt x="375" y="22"/>
                    </a:lnTo>
                    <a:lnTo>
                      <a:pt x="376" y="23"/>
                    </a:lnTo>
                    <a:lnTo>
                      <a:pt x="378" y="24"/>
                    </a:lnTo>
                    <a:lnTo>
                      <a:pt x="379" y="25"/>
                    </a:lnTo>
                    <a:lnTo>
                      <a:pt x="380" y="26"/>
                    </a:lnTo>
                    <a:lnTo>
                      <a:pt x="381" y="28"/>
                    </a:lnTo>
                    <a:lnTo>
                      <a:pt x="382" y="29"/>
                    </a:lnTo>
                    <a:lnTo>
                      <a:pt x="382" y="30"/>
                    </a:lnTo>
                    <a:lnTo>
                      <a:pt x="381" y="29"/>
                    </a:lnTo>
                    <a:lnTo>
                      <a:pt x="379" y="29"/>
                    </a:lnTo>
                    <a:lnTo>
                      <a:pt x="380" y="30"/>
                    </a:lnTo>
                    <a:lnTo>
                      <a:pt x="381" y="32"/>
                    </a:lnTo>
                    <a:lnTo>
                      <a:pt x="383" y="35"/>
                    </a:lnTo>
                    <a:lnTo>
                      <a:pt x="384" y="38"/>
                    </a:lnTo>
                    <a:lnTo>
                      <a:pt x="383" y="37"/>
                    </a:lnTo>
                    <a:lnTo>
                      <a:pt x="381" y="36"/>
                    </a:lnTo>
                    <a:lnTo>
                      <a:pt x="381" y="37"/>
                    </a:lnTo>
                    <a:lnTo>
                      <a:pt x="382" y="38"/>
                    </a:lnTo>
                    <a:lnTo>
                      <a:pt x="382" y="39"/>
                    </a:lnTo>
                    <a:lnTo>
                      <a:pt x="383" y="39"/>
                    </a:lnTo>
                    <a:lnTo>
                      <a:pt x="381" y="38"/>
                    </a:lnTo>
                    <a:lnTo>
                      <a:pt x="380" y="37"/>
                    </a:lnTo>
                    <a:lnTo>
                      <a:pt x="379" y="36"/>
                    </a:lnTo>
                    <a:lnTo>
                      <a:pt x="378" y="35"/>
                    </a:lnTo>
                    <a:lnTo>
                      <a:pt x="377" y="34"/>
                    </a:lnTo>
                    <a:lnTo>
                      <a:pt x="375" y="33"/>
                    </a:lnTo>
                    <a:lnTo>
                      <a:pt x="374" y="32"/>
                    </a:lnTo>
                    <a:lnTo>
                      <a:pt x="373" y="30"/>
                    </a:lnTo>
                    <a:lnTo>
                      <a:pt x="374" y="30"/>
                    </a:lnTo>
                    <a:lnTo>
                      <a:pt x="375" y="30"/>
                    </a:lnTo>
                    <a:lnTo>
                      <a:pt x="376" y="32"/>
                    </a:lnTo>
                    <a:lnTo>
                      <a:pt x="376" y="32"/>
                    </a:lnTo>
                    <a:lnTo>
                      <a:pt x="376" y="30"/>
                    </a:lnTo>
                    <a:lnTo>
                      <a:pt x="375" y="29"/>
                    </a:lnTo>
                    <a:lnTo>
                      <a:pt x="373" y="28"/>
                    </a:lnTo>
                    <a:lnTo>
                      <a:pt x="372" y="27"/>
                    </a:lnTo>
                    <a:lnTo>
                      <a:pt x="371" y="26"/>
                    </a:lnTo>
                    <a:lnTo>
                      <a:pt x="369" y="24"/>
                    </a:lnTo>
                    <a:lnTo>
                      <a:pt x="368" y="24"/>
                    </a:lnTo>
                    <a:lnTo>
                      <a:pt x="366" y="23"/>
                    </a:lnTo>
                    <a:lnTo>
                      <a:pt x="368" y="26"/>
                    </a:lnTo>
                    <a:lnTo>
                      <a:pt x="369" y="27"/>
                    </a:lnTo>
                    <a:lnTo>
                      <a:pt x="369" y="28"/>
                    </a:lnTo>
                    <a:lnTo>
                      <a:pt x="368" y="27"/>
                    </a:lnTo>
                    <a:lnTo>
                      <a:pt x="366" y="27"/>
                    </a:lnTo>
                    <a:lnTo>
                      <a:pt x="367" y="28"/>
                    </a:lnTo>
                    <a:lnTo>
                      <a:pt x="368" y="29"/>
                    </a:lnTo>
                    <a:lnTo>
                      <a:pt x="371" y="33"/>
                    </a:lnTo>
                    <a:lnTo>
                      <a:pt x="368" y="32"/>
                    </a:lnTo>
                    <a:lnTo>
                      <a:pt x="367" y="32"/>
                    </a:lnTo>
                    <a:lnTo>
                      <a:pt x="366" y="29"/>
                    </a:lnTo>
                    <a:lnTo>
                      <a:pt x="365" y="28"/>
                    </a:lnTo>
                    <a:lnTo>
                      <a:pt x="364" y="27"/>
                    </a:lnTo>
                    <a:lnTo>
                      <a:pt x="363" y="25"/>
                    </a:lnTo>
                    <a:lnTo>
                      <a:pt x="363" y="24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5" y="24"/>
                    </a:lnTo>
                    <a:lnTo>
                      <a:pt x="364" y="23"/>
                    </a:lnTo>
                    <a:lnTo>
                      <a:pt x="363" y="21"/>
                    </a:lnTo>
                    <a:lnTo>
                      <a:pt x="363" y="21"/>
                    </a:lnTo>
                    <a:lnTo>
                      <a:pt x="362" y="21"/>
                    </a:lnTo>
                    <a:lnTo>
                      <a:pt x="361" y="20"/>
                    </a:lnTo>
                    <a:lnTo>
                      <a:pt x="360" y="20"/>
                    </a:lnTo>
                    <a:lnTo>
                      <a:pt x="361" y="21"/>
                    </a:lnTo>
                    <a:lnTo>
                      <a:pt x="362" y="23"/>
                    </a:lnTo>
                    <a:lnTo>
                      <a:pt x="360" y="22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6" y="20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2" y="13"/>
                    </a:lnTo>
                    <a:lnTo>
                      <a:pt x="350" y="13"/>
                    </a:lnTo>
                    <a:lnTo>
                      <a:pt x="349" y="12"/>
                    </a:lnTo>
                    <a:lnTo>
                      <a:pt x="347" y="11"/>
                    </a:lnTo>
                    <a:lnTo>
                      <a:pt x="346" y="11"/>
                    </a:lnTo>
                    <a:lnTo>
                      <a:pt x="346" y="12"/>
                    </a:lnTo>
                    <a:lnTo>
                      <a:pt x="347" y="13"/>
                    </a:lnTo>
                    <a:lnTo>
                      <a:pt x="346" y="12"/>
                    </a:lnTo>
                    <a:lnTo>
                      <a:pt x="344" y="12"/>
                    </a:lnTo>
                    <a:lnTo>
                      <a:pt x="345" y="13"/>
                    </a:lnTo>
                    <a:lnTo>
                      <a:pt x="346" y="15"/>
                    </a:lnTo>
                    <a:lnTo>
                      <a:pt x="347" y="16"/>
                    </a:lnTo>
                    <a:lnTo>
                      <a:pt x="349" y="17"/>
                    </a:lnTo>
                    <a:lnTo>
                      <a:pt x="350" y="18"/>
                    </a:lnTo>
                    <a:lnTo>
                      <a:pt x="352" y="18"/>
                    </a:lnTo>
                    <a:lnTo>
                      <a:pt x="354" y="20"/>
                    </a:lnTo>
                    <a:lnTo>
                      <a:pt x="354" y="21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51" y="21"/>
                    </a:lnTo>
                    <a:lnTo>
                      <a:pt x="352" y="22"/>
                    </a:lnTo>
                    <a:lnTo>
                      <a:pt x="350" y="21"/>
                    </a:lnTo>
                    <a:lnTo>
                      <a:pt x="349" y="21"/>
                    </a:lnTo>
                    <a:lnTo>
                      <a:pt x="348" y="19"/>
                    </a:lnTo>
                    <a:lnTo>
                      <a:pt x="347" y="18"/>
                    </a:lnTo>
                    <a:lnTo>
                      <a:pt x="346" y="17"/>
                    </a:lnTo>
                    <a:lnTo>
                      <a:pt x="344" y="17"/>
                    </a:lnTo>
                    <a:lnTo>
                      <a:pt x="343" y="16"/>
                    </a:lnTo>
                    <a:lnTo>
                      <a:pt x="341" y="15"/>
                    </a:lnTo>
                    <a:lnTo>
                      <a:pt x="340" y="13"/>
                    </a:lnTo>
                    <a:lnTo>
                      <a:pt x="338" y="13"/>
                    </a:lnTo>
                    <a:lnTo>
                      <a:pt x="339" y="15"/>
                    </a:lnTo>
                    <a:lnTo>
                      <a:pt x="340" y="16"/>
                    </a:lnTo>
                    <a:lnTo>
                      <a:pt x="341" y="17"/>
                    </a:lnTo>
                    <a:lnTo>
                      <a:pt x="343" y="18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48" y="23"/>
                    </a:lnTo>
                    <a:lnTo>
                      <a:pt x="349" y="25"/>
                    </a:lnTo>
                    <a:lnTo>
                      <a:pt x="351" y="25"/>
                    </a:lnTo>
                    <a:lnTo>
                      <a:pt x="352" y="26"/>
                    </a:lnTo>
                    <a:lnTo>
                      <a:pt x="355" y="27"/>
                    </a:lnTo>
                    <a:lnTo>
                      <a:pt x="356" y="27"/>
                    </a:lnTo>
                    <a:lnTo>
                      <a:pt x="358" y="28"/>
                    </a:lnTo>
                    <a:lnTo>
                      <a:pt x="359" y="29"/>
                    </a:lnTo>
                    <a:lnTo>
                      <a:pt x="359" y="28"/>
                    </a:lnTo>
                    <a:lnTo>
                      <a:pt x="358" y="28"/>
                    </a:lnTo>
                    <a:lnTo>
                      <a:pt x="358" y="27"/>
                    </a:lnTo>
                    <a:lnTo>
                      <a:pt x="358" y="26"/>
                    </a:lnTo>
                    <a:lnTo>
                      <a:pt x="359" y="27"/>
                    </a:lnTo>
                    <a:lnTo>
                      <a:pt x="361" y="28"/>
                    </a:lnTo>
                    <a:lnTo>
                      <a:pt x="361" y="29"/>
                    </a:lnTo>
                    <a:lnTo>
                      <a:pt x="362" y="30"/>
                    </a:lnTo>
                    <a:lnTo>
                      <a:pt x="364" y="32"/>
                    </a:lnTo>
                    <a:lnTo>
                      <a:pt x="365" y="33"/>
                    </a:lnTo>
                    <a:lnTo>
                      <a:pt x="366" y="34"/>
                    </a:lnTo>
                    <a:lnTo>
                      <a:pt x="367" y="35"/>
                    </a:lnTo>
                    <a:lnTo>
                      <a:pt x="368" y="36"/>
                    </a:lnTo>
                    <a:lnTo>
                      <a:pt x="371" y="37"/>
                    </a:lnTo>
                    <a:lnTo>
                      <a:pt x="372" y="38"/>
                    </a:lnTo>
                    <a:lnTo>
                      <a:pt x="373" y="40"/>
                    </a:lnTo>
                    <a:lnTo>
                      <a:pt x="373" y="41"/>
                    </a:lnTo>
                    <a:lnTo>
                      <a:pt x="374" y="42"/>
                    </a:lnTo>
                    <a:lnTo>
                      <a:pt x="376" y="43"/>
                    </a:lnTo>
                    <a:lnTo>
                      <a:pt x="377" y="44"/>
                    </a:lnTo>
                    <a:lnTo>
                      <a:pt x="378" y="45"/>
                    </a:lnTo>
                    <a:lnTo>
                      <a:pt x="379" y="46"/>
                    </a:lnTo>
                    <a:lnTo>
                      <a:pt x="377" y="45"/>
                    </a:lnTo>
                    <a:lnTo>
                      <a:pt x="376" y="45"/>
                    </a:lnTo>
                    <a:lnTo>
                      <a:pt x="377" y="46"/>
                    </a:lnTo>
                    <a:lnTo>
                      <a:pt x="377" y="47"/>
                    </a:lnTo>
                    <a:lnTo>
                      <a:pt x="376" y="47"/>
                    </a:lnTo>
                    <a:lnTo>
                      <a:pt x="374" y="46"/>
                    </a:lnTo>
                    <a:lnTo>
                      <a:pt x="375" y="47"/>
                    </a:lnTo>
                    <a:lnTo>
                      <a:pt x="376" y="50"/>
                    </a:lnTo>
                    <a:lnTo>
                      <a:pt x="374" y="49"/>
                    </a:lnTo>
                    <a:lnTo>
                      <a:pt x="373" y="47"/>
                    </a:lnTo>
                    <a:lnTo>
                      <a:pt x="371" y="46"/>
                    </a:lnTo>
                    <a:lnTo>
                      <a:pt x="369" y="46"/>
                    </a:lnTo>
                    <a:lnTo>
                      <a:pt x="371" y="47"/>
                    </a:lnTo>
                    <a:lnTo>
                      <a:pt x="372" y="49"/>
                    </a:lnTo>
                    <a:lnTo>
                      <a:pt x="372" y="51"/>
                    </a:lnTo>
                    <a:lnTo>
                      <a:pt x="373" y="52"/>
                    </a:lnTo>
                    <a:lnTo>
                      <a:pt x="372" y="51"/>
                    </a:lnTo>
                    <a:lnTo>
                      <a:pt x="369" y="50"/>
                    </a:lnTo>
                    <a:lnTo>
                      <a:pt x="368" y="49"/>
                    </a:lnTo>
                    <a:lnTo>
                      <a:pt x="368" y="47"/>
                    </a:lnTo>
                    <a:lnTo>
                      <a:pt x="367" y="46"/>
                    </a:lnTo>
                    <a:lnTo>
                      <a:pt x="366" y="44"/>
                    </a:lnTo>
                    <a:lnTo>
                      <a:pt x="364" y="43"/>
                    </a:lnTo>
                    <a:lnTo>
                      <a:pt x="363" y="43"/>
                    </a:lnTo>
                    <a:lnTo>
                      <a:pt x="364" y="44"/>
                    </a:lnTo>
                    <a:lnTo>
                      <a:pt x="365" y="45"/>
                    </a:lnTo>
                    <a:lnTo>
                      <a:pt x="363" y="45"/>
                    </a:lnTo>
                    <a:lnTo>
                      <a:pt x="361" y="44"/>
                    </a:lnTo>
                    <a:lnTo>
                      <a:pt x="362" y="45"/>
                    </a:lnTo>
                    <a:lnTo>
                      <a:pt x="363" y="47"/>
                    </a:lnTo>
                    <a:lnTo>
                      <a:pt x="362" y="46"/>
                    </a:lnTo>
                    <a:lnTo>
                      <a:pt x="360" y="45"/>
                    </a:lnTo>
                    <a:lnTo>
                      <a:pt x="360" y="45"/>
                    </a:lnTo>
                    <a:lnTo>
                      <a:pt x="359" y="44"/>
                    </a:lnTo>
                    <a:lnTo>
                      <a:pt x="359" y="43"/>
                    </a:lnTo>
                    <a:lnTo>
                      <a:pt x="358" y="43"/>
                    </a:lnTo>
                    <a:lnTo>
                      <a:pt x="360" y="43"/>
                    </a:lnTo>
                    <a:lnTo>
                      <a:pt x="361" y="44"/>
                    </a:lnTo>
                    <a:lnTo>
                      <a:pt x="361" y="43"/>
                    </a:lnTo>
                    <a:lnTo>
                      <a:pt x="360" y="41"/>
                    </a:lnTo>
                    <a:lnTo>
                      <a:pt x="358" y="41"/>
                    </a:lnTo>
                    <a:lnTo>
                      <a:pt x="357" y="40"/>
                    </a:lnTo>
                    <a:lnTo>
                      <a:pt x="356" y="39"/>
                    </a:lnTo>
                    <a:lnTo>
                      <a:pt x="355" y="37"/>
                    </a:lnTo>
                    <a:lnTo>
                      <a:pt x="354" y="36"/>
                    </a:lnTo>
                    <a:lnTo>
                      <a:pt x="354" y="35"/>
                    </a:lnTo>
                    <a:lnTo>
                      <a:pt x="354" y="35"/>
                    </a:lnTo>
                    <a:lnTo>
                      <a:pt x="355" y="35"/>
                    </a:lnTo>
                    <a:lnTo>
                      <a:pt x="356" y="36"/>
                    </a:lnTo>
                    <a:lnTo>
                      <a:pt x="357" y="36"/>
                    </a:lnTo>
                    <a:lnTo>
                      <a:pt x="358" y="37"/>
                    </a:lnTo>
                    <a:lnTo>
                      <a:pt x="360" y="38"/>
                    </a:lnTo>
                    <a:lnTo>
                      <a:pt x="359" y="36"/>
                    </a:lnTo>
                    <a:lnTo>
                      <a:pt x="358" y="35"/>
                    </a:lnTo>
                    <a:lnTo>
                      <a:pt x="356" y="34"/>
                    </a:lnTo>
                    <a:lnTo>
                      <a:pt x="355" y="34"/>
                    </a:lnTo>
                    <a:lnTo>
                      <a:pt x="354" y="32"/>
                    </a:lnTo>
                    <a:lnTo>
                      <a:pt x="352" y="30"/>
                    </a:lnTo>
                    <a:lnTo>
                      <a:pt x="351" y="29"/>
                    </a:lnTo>
                    <a:lnTo>
                      <a:pt x="351" y="27"/>
                    </a:lnTo>
                    <a:lnTo>
                      <a:pt x="349" y="25"/>
                    </a:lnTo>
                    <a:lnTo>
                      <a:pt x="348" y="24"/>
                    </a:lnTo>
                    <a:lnTo>
                      <a:pt x="346" y="23"/>
                    </a:lnTo>
                    <a:lnTo>
                      <a:pt x="345" y="22"/>
                    </a:lnTo>
                    <a:lnTo>
                      <a:pt x="344" y="21"/>
                    </a:lnTo>
                    <a:lnTo>
                      <a:pt x="343" y="20"/>
                    </a:lnTo>
                    <a:lnTo>
                      <a:pt x="341" y="19"/>
                    </a:lnTo>
                    <a:lnTo>
                      <a:pt x="342" y="20"/>
                    </a:lnTo>
                    <a:lnTo>
                      <a:pt x="343" y="22"/>
                    </a:lnTo>
                    <a:lnTo>
                      <a:pt x="345" y="22"/>
                    </a:lnTo>
                    <a:lnTo>
                      <a:pt x="346" y="23"/>
                    </a:lnTo>
                    <a:lnTo>
                      <a:pt x="347" y="25"/>
                    </a:lnTo>
                    <a:lnTo>
                      <a:pt x="348" y="26"/>
                    </a:lnTo>
                    <a:lnTo>
                      <a:pt x="349" y="27"/>
                    </a:lnTo>
                    <a:lnTo>
                      <a:pt x="349" y="28"/>
                    </a:lnTo>
                    <a:lnTo>
                      <a:pt x="348" y="28"/>
                    </a:lnTo>
                    <a:lnTo>
                      <a:pt x="346" y="27"/>
                    </a:lnTo>
                    <a:lnTo>
                      <a:pt x="345" y="26"/>
                    </a:lnTo>
                    <a:lnTo>
                      <a:pt x="343" y="26"/>
                    </a:lnTo>
                    <a:lnTo>
                      <a:pt x="344" y="27"/>
                    </a:lnTo>
                    <a:lnTo>
                      <a:pt x="345" y="28"/>
                    </a:lnTo>
                    <a:lnTo>
                      <a:pt x="346" y="30"/>
                    </a:lnTo>
                    <a:lnTo>
                      <a:pt x="346" y="32"/>
                    </a:lnTo>
                    <a:lnTo>
                      <a:pt x="348" y="33"/>
                    </a:lnTo>
                    <a:lnTo>
                      <a:pt x="349" y="33"/>
                    </a:lnTo>
                    <a:lnTo>
                      <a:pt x="350" y="35"/>
                    </a:lnTo>
                    <a:lnTo>
                      <a:pt x="351" y="36"/>
                    </a:lnTo>
                    <a:lnTo>
                      <a:pt x="352" y="37"/>
                    </a:lnTo>
                    <a:lnTo>
                      <a:pt x="354" y="39"/>
                    </a:lnTo>
                    <a:lnTo>
                      <a:pt x="355" y="41"/>
                    </a:lnTo>
                    <a:lnTo>
                      <a:pt x="356" y="43"/>
                    </a:lnTo>
                    <a:lnTo>
                      <a:pt x="357" y="44"/>
                    </a:lnTo>
                    <a:lnTo>
                      <a:pt x="356" y="43"/>
                    </a:lnTo>
                    <a:lnTo>
                      <a:pt x="354" y="42"/>
                    </a:lnTo>
                    <a:lnTo>
                      <a:pt x="355" y="44"/>
                    </a:lnTo>
                    <a:lnTo>
                      <a:pt x="356" y="45"/>
                    </a:lnTo>
                    <a:lnTo>
                      <a:pt x="356" y="46"/>
                    </a:lnTo>
                    <a:lnTo>
                      <a:pt x="357" y="49"/>
                    </a:lnTo>
                    <a:lnTo>
                      <a:pt x="358" y="49"/>
                    </a:lnTo>
                    <a:lnTo>
                      <a:pt x="359" y="49"/>
                    </a:lnTo>
                    <a:lnTo>
                      <a:pt x="360" y="50"/>
                    </a:lnTo>
                    <a:lnTo>
                      <a:pt x="360" y="50"/>
                    </a:lnTo>
                    <a:lnTo>
                      <a:pt x="360" y="50"/>
                    </a:lnTo>
                    <a:lnTo>
                      <a:pt x="359" y="49"/>
                    </a:lnTo>
                    <a:lnTo>
                      <a:pt x="359" y="47"/>
                    </a:lnTo>
                    <a:lnTo>
                      <a:pt x="359" y="46"/>
                    </a:lnTo>
                    <a:lnTo>
                      <a:pt x="360" y="47"/>
                    </a:lnTo>
                    <a:lnTo>
                      <a:pt x="362" y="49"/>
                    </a:lnTo>
                    <a:lnTo>
                      <a:pt x="363" y="50"/>
                    </a:lnTo>
                    <a:lnTo>
                      <a:pt x="363" y="51"/>
                    </a:lnTo>
                    <a:lnTo>
                      <a:pt x="365" y="52"/>
                    </a:lnTo>
                    <a:lnTo>
                      <a:pt x="366" y="53"/>
                    </a:lnTo>
                    <a:lnTo>
                      <a:pt x="367" y="53"/>
                    </a:lnTo>
                    <a:lnTo>
                      <a:pt x="367" y="54"/>
                    </a:lnTo>
                    <a:lnTo>
                      <a:pt x="368" y="55"/>
                    </a:lnTo>
                    <a:lnTo>
                      <a:pt x="368" y="55"/>
                    </a:lnTo>
                    <a:lnTo>
                      <a:pt x="367" y="55"/>
                    </a:lnTo>
                    <a:lnTo>
                      <a:pt x="365" y="54"/>
                    </a:lnTo>
                    <a:lnTo>
                      <a:pt x="368" y="59"/>
                    </a:lnTo>
                    <a:lnTo>
                      <a:pt x="365" y="58"/>
                    </a:lnTo>
                    <a:lnTo>
                      <a:pt x="364" y="57"/>
                    </a:lnTo>
                    <a:lnTo>
                      <a:pt x="362" y="56"/>
                    </a:lnTo>
                    <a:lnTo>
                      <a:pt x="361" y="55"/>
                    </a:lnTo>
                    <a:lnTo>
                      <a:pt x="361" y="54"/>
                    </a:lnTo>
                    <a:lnTo>
                      <a:pt x="359" y="53"/>
                    </a:lnTo>
                    <a:lnTo>
                      <a:pt x="358" y="52"/>
                    </a:lnTo>
                    <a:lnTo>
                      <a:pt x="357" y="51"/>
                    </a:lnTo>
                    <a:lnTo>
                      <a:pt x="356" y="50"/>
                    </a:lnTo>
                    <a:lnTo>
                      <a:pt x="355" y="47"/>
                    </a:lnTo>
                    <a:lnTo>
                      <a:pt x="354" y="46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9" y="44"/>
                    </a:lnTo>
                    <a:lnTo>
                      <a:pt x="347" y="43"/>
                    </a:lnTo>
                    <a:lnTo>
                      <a:pt x="349" y="46"/>
                    </a:lnTo>
                    <a:lnTo>
                      <a:pt x="349" y="47"/>
                    </a:lnTo>
                    <a:lnTo>
                      <a:pt x="350" y="50"/>
                    </a:lnTo>
                    <a:lnTo>
                      <a:pt x="351" y="51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5" y="53"/>
                    </a:lnTo>
                    <a:lnTo>
                      <a:pt x="356" y="53"/>
                    </a:lnTo>
                    <a:lnTo>
                      <a:pt x="356" y="54"/>
                    </a:lnTo>
                    <a:lnTo>
                      <a:pt x="356" y="53"/>
                    </a:lnTo>
                    <a:lnTo>
                      <a:pt x="355" y="52"/>
                    </a:lnTo>
                    <a:lnTo>
                      <a:pt x="355" y="51"/>
                    </a:lnTo>
                    <a:lnTo>
                      <a:pt x="354" y="51"/>
                    </a:lnTo>
                    <a:lnTo>
                      <a:pt x="356" y="52"/>
                    </a:lnTo>
                    <a:lnTo>
                      <a:pt x="358" y="52"/>
                    </a:lnTo>
                    <a:lnTo>
                      <a:pt x="358" y="54"/>
                    </a:lnTo>
                    <a:lnTo>
                      <a:pt x="359" y="55"/>
                    </a:lnTo>
                    <a:lnTo>
                      <a:pt x="361" y="56"/>
                    </a:lnTo>
                    <a:lnTo>
                      <a:pt x="362" y="56"/>
                    </a:lnTo>
                    <a:lnTo>
                      <a:pt x="364" y="59"/>
                    </a:lnTo>
                    <a:lnTo>
                      <a:pt x="365" y="60"/>
                    </a:lnTo>
                    <a:lnTo>
                      <a:pt x="366" y="62"/>
                    </a:lnTo>
                    <a:lnTo>
                      <a:pt x="364" y="61"/>
                    </a:lnTo>
                    <a:lnTo>
                      <a:pt x="362" y="60"/>
                    </a:lnTo>
                    <a:lnTo>
                      <a:pt x="363" y="61"/>
                    </a:lnTo>
                    <a:lnTo>
                      <a:pt x="364" y="63"/>
                    </a:lnTo>
                    <a:lnTo>
                      <a:pt x="358" y="60"/>
                    </a:lnTo>
                    <a:lnTo>
                      <a:pt x="356" y="57"/>
                    </a:lnTo>
                    <a:lnTo>
                      <a:pt x="356" y="56"/>
                    </a:lnTo>
                    <a:lnTo>
                      <a:pt x="355" y="55"/>
                    </a:lnTo>
                    <a:lnTo>
                      <a:pt x="352" y="54"/>
                    </a:lnTo>
                    <a:lnTo>
                      <a:pt x="351" y="53"/>
                    </a:lnTo>
                    <a:lnTo>
                      <a:pt x="350" y="52"/>
                    </a:lnTo>
                    <a:lnTo>
                      <a:pt x="349" y="51"/>
                    </a:lnTo>
                    <a:lnTo>
                      <a:pt x="348" y="49"/>
                    </a:lnTo>
                    <a:lnTo>
                      <a:pt x="347" y="47"/>
                    </a:lnTo>
                    <a:lnTo>
                      <a:pt x="346" y="46"/>
                    </a:lnTo>
                    <a:lnTo>
                      <a:pt x="344" y="46"/>
                    </a:lnTo>
                    <a:lnTo>
                      <a:pt x="346" y="49"/>
                    </a:lnTo>
                    <a:lnTo>
                      <a:pt x="347" y="51"/>
                    </a:lnTo>
                    <a:lnTo>
                      <a:pt x="348" y="52"/>
                    </a:lnTo>
                    <a:lnTo>
                      <a:pt x="348" y="53"/>
                    </a:lnTo>
                    <a:lnTo>
                      <a:pt x="349" y="55"/>
                    </a:lnTo>
                    <a:lnTo>
                      <a:pt x="351" y="55"/>
                    </a:lnTo>
                    <a:lnTo>
                      <a:pt x="352" y="56"/>
                    </a:lnTo>
                    <a:lnTo>
                      <a:pt x="354" y="57"/>
                    </a:lnTo>
                    <a:lnTo>
                      <a:pt x="355" y="59"/>
                    </a:lnTo>
                    <a:lnTo>
                      <a:pt x="357" y="59"/>
                    </a:lnTo>
                    <a:lnTo>
                      <a:pt x="358" y="60"/>
                    </a:lnTo>
                    <a:lnTo>
                      <a:pt x="359" y="61"/>
                    </a:lnTo>
                    <a:lnTo>
                      <a:pt x="360" y="63"/>
                    </a:lnTo>
                    <a:lnTo>
                      <a:pt x="361" y="65"/>
                    </a:lnTo>
                    <a:lnTo>
                      <a:pt x="361" y="66"/>
                    </a:lnTo>
                    <a:lnTo>
                      <a:pt x="360" y="65"/>
                    </a:lnTo>
                    <a:lnTo>
                      <a:pt x="358" y="65"/>
                    </a:lnTo>
                    <a:lnTo>
                      <a:pt x="359" y="66"/>
                    </a:lnTo>
                    <a:lnTo>
                      <a:pt x="360" y="67"/>
                    </a:lnTo>
                    <a:lnTo>
                      <a:pt x="358" y="67"/>
                    </a:lnTo>
                    <a:lnTo>
                      <a:pt x="357" y="66"/>
                    </a:lnTo>
                    <a:lnTo>
                      <a:pt x="355" y="65"/>
                    </a:lnTo>
                    <a:lnTo>
                      <a:pt x="354" y="63"/>
                    </a:lnTo>
                    <a:lnTo>
                      <a:pt x="354" y="66"/>
                    </a:lnTo>
                    <a:lnTo>
                      <a:pt x="355" y="67"/>
                    </a:lnTo>
                    <a:lnTo>
                      <a:pt x="356" y="68"/>
                    </a:lnTo>
                    <a:lnTo>
                      <a:pt x="357" y="70"/>
                    </a:lnTo>
                    <a:lnTo>
                      <a:pt x="356" y="69"/>
                    </a:lnTo>
                    <a:lnTo>
                      <a:pt x="354" y="68"/>
                    </a:lnTo>
                    <a:lnTo>
                      <a:pt x="355" y="70"/>
                    </a:lnTo>
                    <a:lnTo>
                      <a:pt x="356" y="71"/>
                    </a:lnTo>
                    <a:lnTo>
                      <a:pt x="354" y="70"/>
                    </a:lnTo>
                    <a:lnTo>
                      <a:pt x="352" y="70"/>
                    </a:lnTo>
                    <a:lnTo>
                      <a:pt x="354" y="71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49" y="70"/>
                    </a:lnTo>
                    <a:lnTo>
                      <a:pt x="347" y="69"/>
                    </a:lnTo>
                    <a:lnTo>
                      <a:pt x="348" y="71"/>
                    </a:lnTo>
                    <a:lnTo>
                      <a:pt x="349" y="72"/>
                    </a:lnTo>
                    <a:lnTo>
                      <a:pt x="350" y="73"/>
                    </a:lnTo>
                    <a:lnTo>
                      <a:pt x="351" y="75"/>
                    </a:lnTo>
                    <a:lnTo>
                      <a:pt x="349" y="74"/>
                    </a:lnTo>
                    <a:lnTo>
                      <a:pt x="348" y="73"/>
                    </a:lnTo>
                    <a:lnTo>
                      <a:pt x="349" y="75"/>
                    </a:lnTo>
                    <a:lnTo>
                      <a:pt x="349" y="76"/>
                    </a:lnTo>
                    <a:lnTo>
                      <a:pt x="348" y="75"/>
                    </a:lnTo>
                    <a:lnTo>
                      <a:pt x="346" y="75"/>
                    </a:lnTo>
                    <a:lnTo>
                      <a:pt x="347" y="76"/>
                    </a:lnTo>
                    <a:lnTo>
                      <a:pt x="348" y="77"/>
                    </a:lnTo>
                    <a:lnTo>
                      <a:pt x="347" y="77"/>
                    </a:lnTo>
                    <a:lnTo>
                      <a:pt x="345" y="76"/>
                    </a:lnTo>
                    <a:lnTo>
                      <a:pt x="346" y="77"/>
                    </a:lnTo>
                    <a:lnTo>
                      <a:pt x="347" y="78"/>
                    </a:lnTo>
                    <a:lnTo>
                      <a:pt x="345" y="78"/>
                    </a:lnTo>
                    <a:lnTo>
                      <a:pt x="344" y="77"/>
                    </a:lnTo>
                    <a:lnTo>
                      <a:pt x="345" y="78"/>
                    </a:lnTo>
                    <a:lnTo>
                      <a:pt x="345" y="80"/>
                    </a:lnTo>
                    <a:lnTo>
                      <a:pt x="344" y="79"/>
                    </a:lnTo>
                    <a:lnTo>
                      <a:pt x="342" y="78"/>
                    </a:lnTo>
                    <a:lnTo>
                      <a:pt x="343" y="80"/>
                    </a:lnTo>
                    <a:lnTo>
                      <a:pt x="344" y="82"/>
                    </a:lnTo>
                    <a:lnTo>
                      <a:pt x="343" y="80"/>
                    </a:lnTo>
                    <a:lnTo>
                      <a:pt x="341" y="80"/>
                    </a:lnTo>
                    <a:lnTo>
                      <a:pt x="340" y="78"/>
                    </a:lnTo>
                    <a:lnTo>
                      <a:pt x="339" y="77"/>
                    </a:lnTo>
                    <a:lnTo>
                      <a:pt x="338" y="76"/>
                    </a:lnTo>
                    <a:lnTo>
                      <a:pt x="335" y="76"/>
                    </a:lnTo>
                    <a:lnTo>
                      <a:pt x="337" y="77"/>
                    </a:lnTo>
                    <a:lnTo>
                      <a:pt x="338" y="78"/>
                    </a:lnTo>
                    <a:lnTo>
                      <a:pt x="340" y="79"/>
                    </a:lnTo>
                    <a:lnTo>
                      <a:pt x="341" y="80"/>
                    </a:lnTo>
                    <a:lnTo>
                      <a:pt x="342" y="82"/>
                    </a:lnTo>
                    <a:lnTo>
                      <a:pt x="343" y="83"/>
                    </a:lnTo>
                    <a:lnTo>
                      <a:pt x="341" y="83"/>
                    </a:lnTo>
                    <a:lnTo>
                      <a:pt x="340" y="82"/>
                    </a:lnTo>
                    <a:lnTo>
                      <a:pt x="340" y="83"/>
                    </a:lnTo>
                    <a:lnTo>
                      <a:pt x="341" y="84"/>
                    </a:lnTo>
                    <a:lnTo>
                      <a:pt x="342" y="86"/>
                    </a:lnTo>
                    <a:lnTo>
                      <a:pt x="343" y="87"/>
                    </a:lnTo>
                    <a:lnTo>
                      <a:pt x="342" y="86"/>
                    </a:lnTo>
                    <a:lnTo>
                      <a:pt x="340" y="86"/>
                    </a:lnTo>
                    <a:lnTo>
                      <a:pt x="338" y="85"/>
                    </a:lnTo>
                    <a:lnTo>
                      <a:pt x="337" y="84"/>
                    </a:lnTo>
                    <a:lnTo>
                      <a:pt x="338" y="86"/>
                    </a:lnTo>
                    <a:lnTo>
                      <a:pt x="339" y="87"/>
                    </a:lnTo>
                    <a:lnTo>
                      <a:pt x="340" y="88"/>
                    </a:lnTo>
                    <a:lnTo>
                      <a:pt x="340" y="90"/>
                    </a:lnTo>
                    <a:lnTo>
                      <a:pt x="339" y="89"/>
                    </a:lnTo>
                    <a:lnTo>
                      <a:pt x="337" y="88"/>
                    </a:lnTo>
                    <a:lnTo>
                      <a:pt x="335" y="87"/>
                    </a:lnTo>
                    <a:lnTo>
                      <a:pt x="333" y="87"/>
                    </a:lnTo>
                    <a:lnTo>
                      <a:pt x="334" y="88"/>
                    </a:lnTo>
                    <a:lnTo>
                      <a:pt x="335" y="89"/>
                    </a:lnTo>
                    <a:lnTo>
                      <a:pt x="337" y="91"/>
                    </a:lnTo>
                    <a:lnTo>
                      <a:pt x="338" y="92"/>
                    </a:lnTo>
                    <a:lnTo>
                      <a:pt x="335" y="91"/>
                    </a:lnTo>
                    <a:lnTo>
                      <a:pt x="334" y="91"/>
                    </a:lnTo>
                    <a:lnTo>
                      <a:pt x="335" y="92"/>
                    </a:lnTo>
                    <a:lnTo>
                      <a:pt x="335" y="93"/>
                    </a:lnTo>
                    <a:lnTo>
                      <a:pt x="334" y="93"/>
                    </a:lnTo>
                    <a:lnTo>
                      <a:pt x="332" y="92"/>
                    </a:lnTo>
                    <a:lnTo>
                      <a:pt x="333" y="93"/>
                    </a:lnTo>
                    <a:lnTo>
                      <a:pt x="334" y="95"/>
                    </a:lnTo>
                    <a:lnTo>
                      <a:pt x="333" y="94"/>
                    </a:lnTo>
                    <a:lnTo>
                      <a:pt x="331" y="93"/>
                    </a:lnTo>
                    <a:lnTo>
                      <a:pt x="332" y="95"/>
                    </a:lnTo>
                    <a:lnTo>
                      <a:pt x="333" y="96"/>
                    </a:lnTo>
                    <a:lnTo>
                      <a:pt x="331" y="95"/>
                    </a:lnTo>
                    <a:lnTo>
                      <a:pt x="330" y="95"/>
                    </a:lnTo>
                    <a:lnTo>
                      <a:pt x="331" y="96"/>
                    </a:lnTo>
                    <a:lnTo>
                      <a:pt x="331" y="97"/>
                    </a:lnTo>
                    <a:lnTo>
                      <a:pt x="330" y="96"/>
                    </a:lnTo>
                    <a:lnTo>
                      <a:pt x="328" y="96"/>
                    </a:lnTo>
                    <a:lnTo>
                      <a:pt x="329" y="97"/>
                    </a:lnTo>
                    <a:lnTo>
                      <a:pt x="330" y="99"/>
                    </a:lnTo>
                    <a:lnTo>
                      <a:pt x="328" y="99"/>
                    </a:lnTo>
                    <a:lnTo>
                      <a:pt x="327" y="97"/>
                    </a:lnTo>
                    <a:lnTo>
                      <a:pt x="328" y="99"/>
                    </a:lnTo>
                    <a:lnTo>
                      <a:pt x="329" y="101"/>
                    </a:lnTo>
                    <a:lnTo>
                      <a:pt x="327" y="100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7" y="102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5" y="102"/>
                    </a:lnTo>
                    <a:lnTo>
                      <a:pt x="326" y="103"/>
                    </a:lnTo>
                    <a:lnTo>
                      <a:pt x="324" y="102"/>
                    </a:lnTo>
                    <a:lnTo>
                      <a:pt x="323" y="102"/>
                    </a:lnTo>
                    <a:lnTo>
                      <a:pt x="324" y="103"/>
                    </a:lnTo>
                    <a:lnTo>
                      <a:pt x="325" y="104"/>
                    </a:lnTo>
                    <a:lnTo>
                      <a:pt x="323" y="104"/>
                    </a:lnTo>
                    <a:lnTo>
                      <a:pt x="322" y="103"/>
                    </a:lnTo>
                    <a:lnTo>
                      <a:pt x="319" y="103"/>
                    </a:lnTo>
                    <a:lnTo>
                      <a:pt x="317" y="102"/>
                    </a:lnTo>
                    <a:lnTo>
                      <a:pt x="316" y="101"/>
                    </a:lnTo>
                    <a:lnTo>
                      <a:pt x="314" y="101"/>
                    </a:lnTo>
                    <a:lnTo>
                      <a:pt x="313" y="99"/>
                    </a:lnTo>
                    <a:lnTo>
                      <a:pt x="313" y="97"/>
                    </a:lnTo>
                    <a:lnTo>
                      <a:pt x="311" y="96"/>
                    </a:lnTo>
                    <a:lnTo>
                      <a:pt x="309" y="96"/>
                    </a:lnTo>
                    <a:lnTo>
                      <a:pt x="309" y="94"/>
                    </a:lnTo>
                    <a:lnTo>
                      <a:pt x="308" y="93"/>
                    </a:lnTo>
                    <a:lnTo>
                      <a:pt x="306" y="92"/>
                    </a:lnTo>
                    <a:lnTo>
                      <a:pt x="305" y="92"/>
                    </a:lnTo>
                    <a:lnTo>
                      <a:pt x="305" y="93"/>
                    </a:lnTo>
                    <a:lnTo>
                      <a:pt x="306" y="94"/>
                    </a:lnTo>
                    <a:lnTo>
                      <a:pt x="308" y="95"/>
                    </a:lnTo>
                    <a:lnTo>
                      <a:pt x="309" y="96"/>
                    </a:lnTo>
                    <a:lnTo>
                      <a:pt x="310" y="97"/>
                    </a:lnTo>
                    <a:lnTo>
                      <a:pt x="311" y="99"/>
                    </a:lnTo>
                    <a:lnTo>
                      <a:pt x="313" y="100"/>
                    </a:lnTo>
                    <a:lnTo>
                      <a:pt x="314" y="101"/>
                    </a:lnTo>
                    <a:lnTo>
                      <a:pt x="315" y="102"/>
                    </a:lnTo>
                    <a:lnTo>
                      <a:pt x="316" y="103"/>
                    </a:lnTo>
                    <a:lnTo>
                      <a:pt x="314" y="102"/>
                    </a:lnTo>
                    <a:lnTo>
                      <a:pt x="313" y="102"/>
                    </a:lnTo>
                    <a:lnTo>
                      <a:pt x="314" y="103"/>
                    </a:lnTo>
                    <a:lnTo>
                      <a:pt x="315" y="104"/>
                    </a:lnTo>
                    <a:lnTo>
                      <a:pt x="316" y="105"/>
                    </a:lnTo>
                    <a:lnTo>
                      <a:pt x="318" y="106"/>
                    </a:lnTo>
                    <a:lnTo>
                      <a:pt x="319" y="107"/>
                    </a:lnTo>
                    <a:lnTo>
                      <a:pt x="321" y="108"/>
                    </a:lnTo>
                    <a:lnTo>
                      <a:pt x="318" y="107"/>
                    </a:lnTo>
                    <a:lnTo>
                      <a:pt x="316" y="107"/>
                    </a:lnTo>
                    <a:lnTo>
                      <a:pt x="317" y="108"/>
                    </a:lnTo>
                    <a:lnTo>
                      <a:pt x="318" y="109"/>
                    </a:lnTo>
                    <a:lnTo>
                      <a:pt x="317" y="109"/>
                    </a:lnTo>
                    <a:lnTo>
                      <a:pt x="315" y="108"/>
                    </a:lnTo>
                    <a:lnTo>
                      <a:pt x="313" y="107"/>
                    </a:lnTo>
                    <a:lnTo>
                      <a:pt x="312" y="107"/>
                    </a:lnTo>
                    <a:lnTo>
                      <a:pt x="313" y="108"/>
                    </a:lnTo>
                    <a:lnTo>
                      <a:pt x="314" y="109"/>
                    </a:lnTo>
                    <a:lnTo>
                      <a:pt x="315" y="111"/>
                    </a:lnTo>
                    <a:lnTo>
                      <a:pt x="316" y="112"/>
                    </a:lnTo>
                    <a:lnTo>
                      <a:pt x="314" y="111"/>
                    </a:lnTo>
                    <a:lnTo>
                      <a:pt x="312" y="111"/>
                    </a:lnTo>
                    <a:lnTo>
                      <a:pt x="313" y="112"/>
                    </a:lnTo>
                    <a:lnTo>
                      <a:pt x="314" y="113"/>
                    </a:lnTo>
                    <a:lnTo>
                      <a:pt x="313" y="113"/>
                    </a:lnTo>
                    <a:lnTo>
                      <a:pt x="311" y="112"/>
                    </a:lnTo>
                    <a:lnTo>
                      <a:pt x="312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3"/>
                    </a:lnTo>
                    <a:lnTo>
                      <a:pt x="311" y="115"/>
                    </a:lnTo>
                    <a:lnTo>
                      <a:pt x="311" y="117"/>
                    </a:lnTo>
                    <a:lnTo>
                      <a:pt x="310" y="116"/>
                    </a:lnTo>
                    <a:lnTo>
                      <a:pt x="308" y="115"/>
                    </a:lnTo>
                    <a:lnTo>
                      <a:pt x="309" y="117"/>
                    </a:lnTo>
                    <a:lnTo>
                      <a:pt x="310" y="118"/>
                    </a:lnTo>
                    <a:lnTo>
                      <a:pt x="309" y="117"/>
                    </a:lnTo>
                    <a:lnTo>
                      <a:pt x="307" y="117"/>
                    </a:lnTo>
                    <a:lnTo>
                      <a:pt x="308" y="118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6" y="118"/>
                    </a:lnTo>
                    <a:lnTo>
                      <a:pt x="305" y="117"/>
                    </a:lnTo>
                    <a:lnTo>
                      <a:pt x="304" y="115"/>
                    </a:lnTo>
                    <a:lnTo>
                      <a:pt x="301" y="115"/>
                    </a:lnTo>
                    <a:lnTo>
                      <a:pt x="300" y="113"/>
                    </a:lnTo>
                    <a:lnTo>
                      <a:pt x="301" y="115"/>
                    </a:lnTo>
                    <a:lnTo>
                      <a:pt x="301" y="117"/>
                    </a:lnTo>
                    <a:lnTo>
                      <a:pt x="304" y="117"/>
                    </a:lnTo>
                    <a:lnTo>
                      <a:pt x="306" y="118"/>
                    </a:lnTo>
                    <a:lnTo>
                      <a:pt x="307" y="119"/>
                    </a:lnTo>
                    <a:lnTo>
                      <a:pt x="307" y="121"/>
                    </a:lnTo>
                    <a:lnTo>
                      <a:pt x="306" y="120"/>
                    </a:lnTo>
                    <a:lnTo>
                      <a:pt x="304" y="119"/>
                    </a:lnTo>
                    <a:lnTo>
                      <a:pt x="305" y="120"/>
                    </a:lnTo>
                    <a:lnTo>
                      <a:pt x="306" y="122"/>
                    </a:lnTo>
                    <a:lnTo>
                      <a:pt x="307" y="123"/>
                    </a:lnTo>
                    <a:lnTo>
                      <a:pt x="308" y="124"/>
                    </a:lnTo>
                    <a:lnTo>
                      <a:pt x="306" y="124"/>
                    </a:lnTo>
                    <a:lnTo>
                      <a:pt x="305" y="123"/>
                    </a:lnTo>
                    <a:lnTo>
                      <a:pt x="302" y="122"/>
                    </a:lnTo>
                    <a:lnTo>
                      <a:pt x="301" y="122"/>
                    </a:lnTo>
                    <a:lnTo>
                      <a:pt x="301" y="123"/>
                    </a:lnTo>
                    <a:lnTo>
                      <a:pt x="302" y="124"/>
                    </a:lnTo>
                    <a:lnTo>
                      <a:pt x="304" y="126"/>
                    </a:lnTo>
                    <a:lnTo>
                      <a:pt x="305" y="127"/>
                    </a:lnTo>
                    <a:lnTo>
                      <a:pt x="304" y="126"/>
                    </a:lnTo>
                    <a:lnTo>
                      <a:pt x="301" y="126"/>
                    </a:lnTo>
                    <a:lnTo>
                      <a:pt x="302" y="127"/>
                    </a:lnTo>
                    <a:lnTo>
                      <a:pt x="304" y="128"/>
                    </a:lnTo>
                    <a:lnTo>
                      <a:pt x="301" y="128"/>
                    </a:lnTo>
                    <a:lnTo>
                      <a:pt x="300" y="127"/>
                    </a:lnTo>
                    <a:lnTo>
                      <a:pt x="298" y="126"/>
                    </a:lnTo>
                    <a:lnTo>
                      <a:pt x="297" y="126"/>
                    </a:lnTo>
                    <a:lnTo>
                      <a:pt x="298" y="127"/>
                    </a:lnTo>
                    <a:lnTo>
                      <a:pt x="298" y="128"/>
                    </a:lnTo>
                    <a:lnTo>
                      <a:pt x="297" y="128"/>
                    </a:lnTo>
                    <a:lnTo>
                      <a:pt x="295" y="127"/>
                    </a:lnTo>
                    <a:lnTo>
                      <a:pt x="294" y="126"/>
                    </a:lnTo>
                    <a:lnTo>
                      <a:pt x="292" y="126"/>
                    </a:lnTo>
                    <a:lnTo>
                      <a:pt x="293" y="127"/>
                    </a:lnTo>
                    <a:lnTo>
                      <a:pt x="294" y="128"/>
                    </a:lnTo>
                    <a:lnTo>
                      <a:pt x="296" y="129"/>
                    </a:lnTo>
                    <a:lnTo>
                      <a:pt x="297" y="130"/>
                    </a:lnTo>
                    <a:lnTo>
                      <a:pt x="298" y="132"/>
                    </a:lnTo>
                    <a:lnTo>
                      <a:pt x="299" y="133"/>
                    </a:lnTo>
                    <a:lnTo>
                      <a:pt x="297" y="133"/>
                    </a:lnTo>
                    <a:lnTo>
                      <a:pt x="296" y="132"/>
                    </a:lnTo>
                    <a:lnTo>
                      <a:pt x="297" y="133"/>
                    </a:lnTo>
                    <a:lnTo>
                      <a:pt x="298" y="134"/>
                    </a:lnTo>
                    <a:lnTo>
                      <a:pt x="296" y="134"/>
                    </a:lnTo>
                    <a:lnTo>
                      <a:pt x="295" y="133"/>
                    </a:lnTo>
                    <a:lnTo>
                      <a:pt x="293" y="133"/>
                    </a:lnTo>
                    <a:lnTo>
                      <a:pt x="291" y="132"/>
                    </a:lnTo>
                    <a:lnTo>
                      <a:pt x="292" y="133"/>
                    </a:lnTo>
                    <a:lnTo>
                      <a:pt x="293" y="135"/>
                    </a:lnTo>
                    <a:lnTo>
                      <a:pt x="294" y="136"/>
                    </a:lnTo>
                    <a:lnTo>
                      <a:pt x="295" y="137"/>
                    </a:lnTo>
                    <a:lnTo>
                      <a:pt x="293" y="136"/>
                    </a:lnTo>
                    <a:lnTo>
                      <a:pt x="292" y="136"/>
                    </a:lnTo>
                    <a:lnTo>
                      <a:pt x="293" y="137"/>
                    </a:lnTo>
                    <a:lnTo>
                      <a:pt x="294" y="138"/>
                    </a:lnTo>
                    <a:lnTo>
                      <a:pt x="292" y="138"/>
                    </a:lnTo>
                    <a:lnTo>
                      <a:pt x="291" y="137"/>
                    </a:lnTo>
                    <a:lnTo>
                      <a:pt x="292" y="139"/>
                    </a:lnTo>
                    <a:lnTo>
                      <a:pt x="292" y="140"/>
                    </a:lnTo>
                    <a:lnTo>
                      <a:pt x="291" y="139"/>
                    </a:lnTo>
                    <a:lnTo>
                      <a:pt x="289" y="139"/>
                    </a:lnTo>
                    <a:lnTo>
                      <a:pt x="288" y="137"/>
                    </a:lnTo>
                    <a:lnTo>
                      <a:pt x="288" y="136"/>
                    </a:lnTo>
                    <a:lnTo>
                      <a:pt x="286" y="136"/>
                    </a:lnTo>
                    <a:lnTo>
                      <a:pt x="285" y="135"/>
                    </a:lnTo>
                    <a:lnTo>
                      <a:pt x="284" y="135"/>
                    </a:lnTo>
                    <a:lnTo>
                      <a:pt x="283" y="135"/>
                    </a:lnTo>
                    <a:lnTo>
                      <a:pt x="284" y="136"/>
                    </a:lnTo>
                    <a:lnTo>
                      <a:pt x="285" y="137"/>
                    </a:lnTo>
                    <a:lnTo>
                      <a:pt x="288" y="138"/>
                    </a:lnTo>
                    <a:lnTo>
                      <a:pt x="289" y="139"/>
                    </a:lnTo>
                    <a:lnTo>
                      <a:pt x="290" y="140"/>
                    </a:lnTo>
                    <a:lnTo>
                      <a:pt x="291" y="141"/>
                    </a:lnTo>
                    <a:lnTo>
                      <a:pt x="290" y="140"/>
                    </a:lnTo>
                    <a:lnTo>
                      <a:pt x="288" y="140"/>
                    </a:lnTo>
                    <a:lnTo>
                      <a:pt x="289" y="141"/>
                    </a:lnTo>
                    <a:lnTo>
                      <a:pt x="290" y="142"/>
                    </a:lnTo>
                    <a:lnTo>
                      <a:pt x="288" y="142"/>
                    </a:lnTo>
                    <a:lnTo>
                      <a:pt x="286" y="141"/>
                    </a:lnTo>
                    <a:lnTo>
                      <a:pt x="288" y="142"/>
                    </a:lnTo>
                    <a:lnTo>
                      <a:pt x="289" y="144"/>
                    </a:lnTo>
                    <a:lnTo>
                      <a:pt x="286" y="143"/>
                    </a:lnTo>
                    <a:lnTo>
                      <a:pt x="284" y="143"/>
                    </a:lnTo>
                    <a:lnTo>
                      <a:pt x="285" y="144"/>
                    </a:lnTo>
                    <a:lnTo>
                      <a:pt x="286" y="145"/>
                    </a:lnTo>
                    <a:lnTo>
                      <a:pt x="288" y="146"/>
                    </a:lnTo>
                    <a:lnTo>
                      <a:pt x="289" y="149"/>
                    </a:lnTo>
                    <a:lnTo>
                      <a:pt x="288" y="147"/>
                    </a:lnTo>
                    <a:lnTo>
                      <a:pt x="285" y="146"/>
                    </a:lnTo>
                    <a:lnTo>
                      <a:pt x="286" y="149"/>
                    </a:lnTo>
                    <a:lnTo>
                      <a:pt x="288" y="150"/>
                    </a:lnTo>
                    <a:lnTo>
                      <a:pt x="285" y="149"/>
                    </a:lnTo>
                    <a:lnTo>
                      <a:pt x="284" y="149"/>
                    </a:lnTo>
                    <a:lnTo>
                      <a:pt x="282" y="147"/>
                    </a:lnTo>
                    <a:lnTo>
                      <a:pt x="280" y="146"/>
                    </a:lnTo>
                    <a:lnTo>
                      <a:pt x="281" y="149"/>
                    </a:lnTo>
                    <a:lnTo>
                      <a:pt x="282" y="150"/>
                    </a:lnTo>
                    <a:lnTo>
                      <a:pt x="283" y="151"/>
                    </a:lnTo>
                    <a:lnTo>
                      <a:pt x="284" y="152"/>
                    </a:lnTo>
                    <a:lnTo>
                      <a:pt x="283" y="152"/>
                    </a:lnTo>
                    <a:lnTo>
                      <a:pt x="281" y="151"/>
                    </a:lnTo>
                    <a:lnTo>
                      <a:pt x="282" y="153"/>
                    </a:lnTo>
                    <a:lnTo>
                      <a:pt x="283" y="154"/>
                    </a:lnTo>
                    <a:lnTo>
                      <a:pt x="281" y="153"/>
                    </a:lnTo>
                    <a:lnTo>
                      <a:pt x="280" y="153"/>
                    </a:lnTo>
                    <a:lnTo>
                      <a:pt x="281" y="154"/>
                    </a:lnTo>
                    <a:lnTo>
                      <a:pt x="282" y="155"/>
                    </a:lnTo>
                    <a:lnTo>
                      <a:pt x="280" y="155"/>
                    </a:lnTo>
                    <a:lnTo>
                      <a:pt x="278" y="154"/>
                    </a:lnTo>
                    <a:lnTo>
                      <a:pt x="279" y="155"/>
                    </a:lnTo>
                    <a:lnTo>
                      <a:pt x="280" y="156"/>
                    </a:lnTo>
                    <a:lnTo>
                      <a:pt x="279" y="156"/>
                    </a:lnTo>
                    <a:lnTo>
                      <a:pt x="277" y="155"/>
                    </a:lnTo>
                    <a:lnTo>
                      <a:pt x="278" y="157"/>
                    </a:lnTo>
                    <a:lnTo>
                      <a:pt x="279" y="158"/>
                    </a:lnTo>
                    <a:lnTo>
                      <a:pt x="277" y="157"/>
                    </a:lnTo>
                    <a:lnTo>
                      <a:pt x="276" y="157"/>
                    </a:lnTo>
                    <a:lnTo>
                      <a:pt x="277" y="158"/>
                    </a:lnTo>
                    <a:lnTo>
                      <a:pt x="278" y="159"/>
                    </a:lnTo>
                    <a:lnTo>
                      <a:pt x="276" y="158"/>
                    </a:lnTo>
                    <a:lnTo>
                      <a:pt x="274" y="158"/>
                    </a:lnTo>
                    <a:lnTo>
                      <a:pt x="275" y="159"/>
                    </a:lnTo>
                    <a:lnTo>
                      <a:pt x="276" y="160"/>
                    </a:lnTo>
                    <a:lnTo>
                      <a:pt x="275" y="160"/>
                    </a:lnTo>
                    <a:lnTo>
                      <a:pt x="273" y="159"/>
                    </a:lnTo>
                    <a:lnTo>
                      <a:pt x="274" y="160"/>
                    </a:lnTo>
                    <a:lnTo>
                      <a:pt x="275" y="162"/>
                    </a:lnTo>
                    <a:lnTo>
                      <a:pt x="273" y="161"/>
                    </a:lnTo>
                    <a:lnTo>
                      <a:pt x="272" y="161"/>
                    </a:lnTo>
                    <a:lnTo>
                      <a:pt x="273" y="162"/>
                    </a:lnTo>
                    <a:lnTo>
                      <a:pt x="274" y="163"/>
                    </a:lnTo>
                    <a:lnTo>
                      <a:pt x="272" y="162"/>
                    </a:lnTo>
                    <a:lnTo>
                      <a:pt x="271" y="162"/>
                    </a:lnTo>
                    <a:lnTo>
                      <a:pt x="272" y="163"/>
                    </a:lnTo>
                    <a:lnTo>
                      <a:pt x="272" y="164"/>
                    </a:lnTo>
                    <a:lnTo>
                      <a:pt x="271" y="164"/>
                    </a:lnTo>
                    <a:lnTo>
                      <a:pt x="268" y="163"/>
                    </a:lnTo>
                    <a:lnTo>
                      <a:pt x="267" y="162"/>
                    </a:lnTo>
                    <a:lnTo>
                      <a:pt x="266" y="161"/>
                    </a:lnTo>
                    <a:lnTo>
                      <a:pt x="265" y="160"/>
                    </a:lnTo>
                    <a:lnTo>
                      <a:pt x="263" y="160"/>
                    </a:lnTo>
                    <a:lnTo>
                      <a:pt x="264" y="161"/>
                    </a:lnTo>
                    <a:lnTo>
                      <a:pt x="265" y="162"/>
                    </a:lnTo>
                    <a:lnTo>
                      <a:pt x="267" y="163"/>
                    </a:lnTo>
                    <a:lnTo>
                      <a:pt x="268" y="163"/>
                    </a:lnTo>
                    <a:lnTo>
                      <a:pt x="269" y="166"/>
                    </a:lnTo>
                    <a:lnTo>
                      <a:pt x="271" y="167"/>
                    </a:lnTo>
                    <a:lnTo>
                      <a:pt x="268" y="166"/>
                    </a:lnTo>
                    <a:lnTo>
                      <a:pt x="267" y="166"/>
                    </a:lnTo>
                    <a:lnTo>
                      <a:pt x="268" y="167"/>
                    </a:lnTo>
                    <a:lnTo>
                      <a:pt x="269" y="168"/>
                    </a:lnTo>
                    <a:lnTo>
                      <a:pt x="271" y="169"/>
                    </a:lnTo>
                    <a:lnTo>
                      <a:pt x="272" y="170"/>
                    </a:lnTo>
                    <a:lnTo>
                      <a:pt x="269" y="170"/>
                    </a:lnTo>
                    <a:lnTo>
                      <a:pt x="267" y="169"/>
                    </a:lnTo>
                    <a:lnTo>
                      <a:pt x="266" y="169"/>
                    </a:lnTo>
                    <a:lnTo>
                      <a:pt x="264" y="168"/>
                    </a:lnTo>
                    <a:lnTo>
                      <a:pt x="265" y="169"/>
                    </a:lnTo>
                    <a:lnTo>
                      <a:pt x="266" y="171"/>
                    </a:lnTo>
                    <a:lnTo>
                      <a:pt x="267" y="172"/>
                    </a:lnTo>
                    <a:lnTo>
                      <a:pt x="268" y="173"/>
                    </a:lnTo>
                    <a:lnTo>
                      <a:pt x="266" y="173"/>
                    </a:lnTo>
                    <a:lnTo>
                      <a:pt x="265" y="172"/>
                    </a:lnTo>
                    <a:lnTo>
                      <a:pt x="266" y="173"/>
                    </a:lnTo>
                    <a:lnTo>
                      <a:pt x="267" y="174"/>
                    </a:lnTo>
                    <a:lnTo>
                      <a:pt x="265" y="174"/>
                    </a:lnTo>
                    <a:lnTo>
                      <a:pt x="264" y="173"/>
                    </a:lnTo>
                    <a:lnTo>
                      <a:pt x="264" y="175"/>
                    </a:lnTo>
                    <a:lnTo>
                      <a:pt x="265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3" y="176"/>
                    </a:lnTo>
                    <a:lnTo>
                      <a:pt x="264" y="177"/>
                    </a:lnTo>
                    <a:lnTo>
                      <a:pt x="262" y="176"/>
                    </a:lnTo>
                    <a:lnTo>
                      <a:pt x="261" y="176"/>
                    </a:lnTo>
                    <a:lnTo>
                      <a:pt x="262" y="177"/>
                    </a:lnTo>
                    <a:lnTo>
                      <a:pt x="263" y="178"/>
                    </a:lnTo>
                    <a:lnTo>
                      <a:pt x="261" y="178"/>
                    </a:lnTo>
                    <a:lnTo>
                      <a:pt x="260" y="177"/>
                    </a:lnTo>
                    <a:lnTo>
                      <a:pt x="261" y="179"/>
                    </a:lnTo>
                    <a:lnTo>
                      <a:pt x="261" y="180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7" y="178"/>
                    </a:lnTo>
                    <a:lnTo>
                      <a:pt x="255" y="177"/>
                    </a:lnTo>
                    <a:lnTo>
                      <a:pt x="256" y="179"/>
                    </a:lnTo>
                    <a:lnTo>
                      <a:pt x="257" y="180"/>
                    </a:lnTo>
                    <a:lnTo>
                      <a:pt x="258" y="182"/>
                    </a:lnTo>
                    <a:lnTo>
                      <a:pt x="259" y="183"/>
                    </a:lnTo>
                    <a:lnTo>
                      <a:pt x="257" y="183"/>
                    </a:lnTo>
                    <a:lnTo>
                      <a:pt x="256" y="182"/>
                    </a:lnTo>
                    <a:lnTo>
                      <a:pt x="255" y="180"/>
                    </a:lnTo>
                    <a:lnTo>
                      <a:pt x="254" y="179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1" y="180"/>
                    </a:lnTo>
                    <a:lnTo>
                      <a:pt x="251" y="180"/>
                    </a:lnTo>
                    <a:lnTo>
                      <a:pt x="254" y="182"/>
                    </a:lnTo>
                    <a:lnTo>
                      <a:pt x="256" y="182"/>
                    </a:lnTo>
                    <a:lnTo>
                      <a:pt x="257" y="184"/>
                    </a:lnTo>
                    <a:lnTo>
                      <a:pt x="258" y="185"/>
                    </a:lnTo>
                    <a:lnTo>
                      <a:pt x="256" y="184"/>
                    </a:lnTo>
                    <a:lnTo>
                      <a:pt x="254" y="184"/>
                    </a:lnTo>
                    <a:lnTo>
                      <a:pt x="255" y="185"/>
                    </a:lnTo>
                    <a:lnTo>
                      <a:pt x="256" y="186"/>
                    </a:lnTo>
                    <a:lnTo>
                      <a:pt x="255" y="185"/>
                    </a:lnTo>
                    <a:lnTo>
                      <a:pt x="252" y="185"/>
                    </a:lnTo>
                    <a:lnTo>
                      <a:pt x="254" y="186"/>
                    </a:lnTo>
                    <a:lnTo>
                      <a:pt x="255" y="187"/>
                    </a:lnTo>
                    <a:lnTo>
                      <a:pt x="252" y="187"/>
                    </a:lnTo>
                    <a:lnTo>
                      <a:pt x="251" y="186"/>
                    </a:lnTo>
                    <a:lnTo>
                      <a:pt x="252" y="188"/>
                    </a:lnTo>
                    <a:lnTo>
                      <a:pt x="254" y="189"/>
                    </a:lnTo>
                    <a:lnTo>
                      <a:pt x="251" y="188"/>
                    </a:lnTo>
                    <a:lnTo>
                      <a:pt x="249" y="188"/>
                    </a:lnTo>
                    <a:lnTo>
                      <a:pt x="248" y="186"/>
                    </a:lnTo>
                    <a:lnTo>
                      <a:pt x="248" y="185"/>
                    </a:lnTo>
                    <a:lnTo>
                      <a:pt x="249" y="186"/>
                    </a:lnTo>
                    <a:lnTo>
                      <a:pt x="251" y="186"/>
                    </a:lnTo>
                    <a:lnTo>
                      <a:pt x="250" y="185"/>
                    </a:lnTo>
                    <a:lnTo>
                      <a:pt x="249" y="184"/>
                    </a:lnTo>
                    <a:lnTo>
                      <a:pt x="248" y="183"/>
                    </a:lnTo>
                    <a:lnTo>
                      <a:pt x="247" y="180"/>
                    </a:lnTo>
                    <a:lnTo>
                      <a:pt x="245" y="180"/>
                    </a:lnTo>
                    <a:lnTo>
                      <a:pt x="244" y="179"/>
                    </a:lnTo>
                    <a:lnTo>
                      <a:pt x="243" y="178"/>
                    </a:lnTo>
                    <a:lnTo>
                      <a:pt x="242" y="177"/>
                    </a:lnTo>
                    <a:lnTo>
                      <a:pt x="240" y="176"/>
                    </a:lnTo>
                    <a:lnTo>
                      <a:pt x="239" y="176"/>
                    </a:lnTo>
                    <a:lnTo>
                      <a:pt x="240" y="177"/>
                    </a:lnTo>
                    <a:lnTo>
                      <a:pt x="241" y="178"/>
                    </a:lnTo>
                    <a:lnTo>
                      <a:pt x="242" y="179"/>
                    </a:lnTo>
                    <a:lnTo>
                      <a:pt x="243" y="182"/>
                    </a:lnTo>
                    <a:lnTo>
                      <a:pt x="241" y="180"/>
                    </a:lnTo>
                    <a:lnTo>
                      <a:pt x="239" y="179"/>
                    </a:lnTo>
                    <a:lnTo>
                      <a:pt x="240" y="182"/>
                    </a:lnTo>
                    <a:lnTo>
                      <a:pt x="241" y="183"/>
                    </a:lnTo>
                    <a:lnTo>
                      <a:pt x="242" y="184"/>
                    </a:lnTo>
                    <a:lnTo>
                      <a:pt x="243" y="185"/>
                    </a:lnTo>
                    <a:lnTo>
                      <a:pt x="244" y="187"/>
                    </a:lnTo>
                    <a:lnTo>
                      <a:pt x="245" y="188"/>
                    </a:lnTo>
                    <a:lnTo>
                      <a:pt x="247" y="188"/>
                    </a:lnTo>
                    <a:lnTo>
                      <a:pt x="248" y="189"/>
                    </a:lnTo>
                    <a:lnTo>
                      <a:pt x="249" y="190"/>
                    </a:lnTo>
                    <a:lnTo>
                      <a:pt x="250" y="191"/>
                    </a:lnTo>
                    <a:lnTo>
                      <a:pt x="249" y="191"/>
                    </a:lnTo>
                    <a:lnTo>
                      <a:pt x="247" y="190"/>
                    </a:lnTo>
                    <a:lnTo>
                      <a:pt x="248" y="192"/>
                    </a:lnTo>
                    <a:lnTo>
                      <a:pt x="249" y="193"/>
                    </a:lnTo>
                    <a:lnTo>
                      <a:pt x="247" y="192"/>
                    </a:lnTo>
                    <a:lnTo>
                      <a:pt x="246" y="192"/>
                    </a:lnTo>
                    <a:lnTo>
                      <a:pt x="247" y="193"/>
                    </a:lnTo>
                    <a:lnTo>
                      <a:pt x="248" y="194"/>
                    </a:lnTo>
                    <a:lnTo>
                      <a:pt x="246" y="194"/>
                    </a:lnTo>
                    <a:lnTo>
                      <a:pt x="244" y="193"/>
                    </a:lnTo>
                    <a:lnTo>
                      <a:pt x="245" y="194"/>
                    </a:lnTo>
                    <a:lnTo>
                      <a:pt x="246" y="196"/>
                    </a:lnTo>
                    <a:lnTo>
                      <a:pt x="247" y="197"/>
                    </a:lnTo>
                    <a:lnTo>
                      <a:pt x="248" y="199"/>
                    </a:lnTo>
                    <a:lnTo>
                      <a:pt x="247" y="199"/>
                    </a:lnTo>
                    <a:lnTo>
                      <a:pt x="245" y="197"/>
                    </a:lnTo>
                    <a:lnTo>
                      <a:pt x="243" y="196"/>
                    </a:lnTo>
                    <a:lnTo>
                      <a:pt x="242" y="196"/>
                    </a:lnTo>
                    <a:lnTo>
                      <a:pt x="243" y="197"/>
                    </a:lnTo>
                    <a:lnTo>
                      <a:pt x="244" y="199"/>
                    </a:lnTo>
                    <a:lnTo>
                      <a:pt x="242" y="199"/>
                    </a:lnTo>
                    <a:lnTo>
                      <a:pt x="241" y="197"/>
                    </a:lnTo>
                    <a:lnTo>
                      <a:pt x="242" y="199"/>
                    </a:lnTo>
                    <a:lnTo>
                      <a:pt x="243" y="201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3" y="203"/>
                    </a:lnTo>
                    <a:lnTo>
                      <a:pt x="241" y="202"/>
                    </a:lnTo>
                    <a:lnTo>
                      <a:pt x="242" y="203"/>
                    </a:lnTo>
                    <a:lnTo>
                      <a:pt x="243" y="204"/>
                    </a:lnTo>
                    <a:lnTo>
                      <a:pt x="242" y="204"/>
                    </a:lnTo>
                    <a:lnTo>
                      <a:pt x="240" y="203"/>
                    </a:lnTo>
                    <a:lnTo>
                      <a:pt x="241" y="205"/>
                    </a:lnTo>
                    <a:lnTo>
                      <a:pt x="242" y="206"/>
                    </a:lnTo>
                    <a:lnTo>
                      <a:pt x="240" y="205"/>
                    </a:lnTo>
                    <a:lnTo>
                      <a:pt x="239" y="205"/>
                    </a:lnTo>
                    <a:lnTo>
                      <a:pt x="236" y="204"/>
                    </a:lnTo>
                    <a:lnTo>
                      <a:pt x="235" y="204"/>
                    </a:lnTo>
                    <a:lnTo>
                      <a:pt x="235" y="205"/>
                    </a:lnTo>
                    <a:lnTo>
                      <a:pt x="236" y="206"/>
                    </a:lnTo>
                    <a:lnTo>
                      <a:pt x="238" y="207"/>
                    </a:lnTo>
                    <a:lnTo>
                      <a:pt x="239" y="209"/>
                    </a:lnTo>
                    <a:lnTo>
                      <a:pt x="238" y="208"/>
                    </a:lnTo>
                    <a:lnTo>
                      <a:pt x="235" y="208"/>
                    </a:lnTo>
                    <a:lnTo>
                      <a:pt x="236" y="209"/>
                    </a:lnTo>
                    <a:lnTo>
                      <a:pt x="238" y="210"/>
                    </a:lnTo>
                    <a:lnTo>
                      <a:pt x="235" y="209"/>
                    </a:lnTo>
                    <a:lnTo>
                      <a:pt x="234" y="209"/>
                    </a:lnTo>
                    <a:lnTo>
                      <a:pt x="235" y="210"/>
                    </a:lnTo>
                    <a:lnTo>
                      <a:pt x="236" y="211"/>
                    </a:lnTo>
                    <a:lnTo>
                      <a:pt x="234" y="211"/>
                    </a:lnTo>
                    <a:lnTo>
                      <a:pt x="233" y="210"/>
                    </a:lnTo>
                    <a:lnTo>
                      <a:pt x="232" y="210"/>
                    </a:lnTo>
                    <a:lnTo>
                      <a:pt x="232" y="209"/>
                    </a:lnTo>
                    <a:lnTo>
                      <a:pt x="231" y="208"/>
                    </a:lnTo>
                    <a:lnTo>
                      <a:pt x="231" y="208"/>
                    </a:lnTo>
                    <a:lnTo>
                      <a:pt x="229" y="207"/>
                    </a:lnTo>
                    <a:lnTo>
                      <a:pt x="228" y="207"/>
                    </a:lnTo>
                    <a:lnTo>
                      <a:pt x="228" y="207"/>
                    </a:lnTo>
                    <a:lnTo>
                      <a:pt x="228" y="208"/>
                    </a:lnTo>
                    <a:lnTo>
                      <a:pt x="229" y="209"/>
                    </a:lnTo>
                    <a:lnTo>
                      <a:pt x="230" y="209"/>
                    </a:lnTo>
                    <a:lnTo>
                      <a:pt x="231" y="210"/>
                    </a:lnTo>
                    <a:lnTo>
                      <a:pt x="233" y="210"/>
                    </a:lnTo>
                    <a:lnTo>
                      <a:pt x="234" y="212"/>
                    </a:lnTo>
                    <a:lnTo>
                      <a:pt x="235" y="213"/>
                    </a:lnTo>
                    <a:lnTo>
                      <a:pt x="233" y="212"/>
                    </a:lnTo>
                    <a:lnTo>
                      <a:pt x="231" y="212"/>
                    </a:lnTo>
                    <a:lnTo>
                      <a:pt x="232" y="213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0" y="213"/>
                    </a:lnTo>
                    <a:lnTo>
                      <a:pt x="231" y="214"/>
                    </a:lnTo>
                    <a:lnTo>
                      <a:pt x="232" y="216"/>
                    </a:lnTo>
                    <a:lnTo>
                      <a:pt x="230" y="216"/>
                    </a:lnTo>
                    <a:lnTo>
                      <a:pt x="229" y="214"/>
                    </a:lnTo>
                    <a:lnTo>
                      <a:pt x="228" y="213"/>
                    </a:lnTo>
                    <a:lnTo>
                      <a:pt x="227" y="212"/>
                    </a:lnTo>
                    <a:lnTo>
                      <a:pt x="226" y="212"/>
                    </a:lnTo>
                    <a:lnTo>
                      <a:pt x="225" y="211"/>
                    </a:lnTo>
                    <a:lnTo>
                      <a:pt x="224" y="211"/>
                    </a:lnTo>
                    <a:lnTo>
                      <a:pt x="224" y="211"/>
                    </a:lnTo>
                    <a:lnTo>
                      <a:pt x="225" y="212"/>
                    </a:lnTo>
                    <a:lnTo>
                      <a:pt x="226" y="213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30" y="217"/>
                    </a:lnTo>
                    <a:lnTo>
                      <a:pt x="231" y="218"/>
                    </a:lnTo>
                    <a:lnTo>
                      <a:pt x="232" y="219"/>
                    </a:lnTo>
                    <a:lnTo>
                      <a:pt x="233" y="220"/>
                    </a:lnTo>
                    <a:lnTo>
                      <a:pt x="231" y="220"/>
                    </a:lnTo>
                    <a:lnTo>
                      <a:pt x="230" y="219"/>
                    </a:lnTo>
                    <a:lnTo>
                      <a:pt x="228" y="219"/>
                    </a:lnTo>
                    <a:lnTo>
                      <a:pt x="226" y="218"/>
                    </a:lnTo>
                    <a:lnTo>
                      <a:pt x="227" y="219"/>
                    </a:lnTo>
                    <a:lnTo>
                      <a:pt x="228" y="221"/>
                    </a:lnTo>
                    <a:lnTo>
                      <a:pt x="227" y="220"/>
                    </a:lnTo>
                    <a:lnTo>
                      <a:pt x="225" y="219"/>
                    </a:lnTo>
                    <a:lnTo>
                      <a:pt x="223" y="219"/>
                    </a:lnTo>
                    <a:lnTo>
                      <a:pt x="222" y="218"/>
                    </a:lnTo>
                    <a:lnTo>
                      <a:pt x="223" y="220"/>
                    </a:lnTo>
                    <a:lnTo>
                      <a:pt x="224" y="221"/>
                    </a:lnTo>
                    <a:lnTo>
                      <a:pt x="225" y="221"/>
                    </a:lnTo>
                    <a:lnTo>
                      <a:pt x="227" y="222"/>
                    </a:lnTo>
                    <a:lnTo>
                      <a:pt x="228" y="223"/>
                    </a:lnTo>
                    <a:lnTo>
                      <a:pt x="229" y="224"/>
                    </a:lnTo>
                    <a:lnTo>
                      <a:pt x="227" y="224"/>
                    </a:lnTo>
                    <a:lnTo>
                      <a:pt x="226" y="223"/>
                    </a:lnTo>
                    <a:lnTo>
                      <a:pt x="227" y="224"/>
                    </a:lnTo>
                    <a:lnTo>
                      <a:pt x="228" y="226"/>
                    </a:lnTo>
                    <a:lnTo>
                      <a:pt x="226" y="225"/>
                    </a:lnTo>
                    <a:lnTo>
                      <a:pt x="224" y="225"/>
                    </a:lnTo>
                    <a:lnTo>
                      <a:pt x="225" y="226"/>
                    </a:lnTo>
                    <a:lnTo>
                      <a:pt x="226" y="227"/>
                    </a:lnTo>
                    <a:lnTo>
                      <a:pt x="225" y="227"/>
                    </a:lnTo>
                    <a:lnTo>
                      <a:pt x="223" y="226"/>
                    </a:lnTo>
                    <a:lnTo>
                      <a:pt x="221" y="225"/>
                    </a:lnTo>
                    <a:lnTo>
                      <a:pt x="219" y="225"/>
                    </a:lnTo>
                    <a:lnTo>
                      <a:pt x="221" y="226"/>
                    </a:lnTo>
                    <a:lnTo>
                      <a:pt x="222" y="227"/>
                    </a:lnTo>
                    <a:lnTo>
                      <a:pt x="223" y="229"/>
                    </a:lnTo>
                    <a:lnTo>
                      <a:pt x="224" y="230"/>
                    </a:lnTo>
                    <a:lnTo>
                      <a:pt x="222" y="229"/>
                    </a:lnTo>
                    <a:lnTo>
                      <a:pt x="221" y="229"/>
                    </a:lnTo>
                    <a:lnTo>
                      <a:pt x="222" y="230"/>
                    </a:lnTo>
                    <a:lnTo>
                      <a:pt x="223" y="232"/>
                    </a:lnTo>
                    <a:lnTo>
                      <a:pt x="221" y="232"/>
                    </a:lnTo>
                    <a:lnTo>
                      <a:pt x="218" y="230"/>
                    </a:lnTo>
                    <a:lnTo>
                      <a:pt x="219" y="232"/>
                    </a:lnTo>
                    <a:lnTo>
                      <a:pt x="221" y="234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8" y="234"/>
                    </a:lnTo>
                    <a:lnTo>
                      <a:pt x="219" y="235"/>
                    </a:lnTo>
                    <a:lnTo>
                      <a:pt x="217" y="234"/>
                    </a:lnTo>
                    <a:lnTo>
                      <a:pt x="216" y="234"/>
                    </a:lnTo>
                    <a:lnTo>
                      <a:pt x="217" y="235"/>
                    </a:lnTo>
                    <a:lnTo>
                      <a:pt x="218" y="236"/>
                    </a:lnTo>
                    <a:lnTo>
                      <a:pt x="216" y="236"/>
                    </a:lnTo>
                    <a:lnTo>
                      <a:pt x="215" y="235"/>
                    </a:lnTo>
                    <a:lnTo>
                      <a:pt x="216" y="236"/>
                    </a:lnTo>
                    <a:lnTo>
                      <a:pt x="216" y="238"/>
                    </a:lnTo>
                    <a:lnTo>
                      <a:pt x="215" y="237"/>
                    </a:lnTo>
                    <a:lnTo>
                      <a:pt x="213" y="237"/>
                    </a:lnTo>
                    <a:lnTo>
                      <a:pt x="212" y="235"/>
                    </a:lnTo>
                    <a:lnTo>
                      <a:pt x="211" y="234"/>
                    </a:lnTo>
                    <a:lnTo>
                      <a:pt x="210" y="234"/>
                    </a:lnTo>
                    <a:lnTo>
                      <a:pt x="208" y="233"/>
                    </a:lnTo>
                    <a:lnTo>
                      <a:pt x="209" y="234"/>
                    </a:lnTo>
                    <a:lnTo>
                      <a:pt x="210" y="236"/>
                    </a:lnTo>
                    <a:lnTo>
                      <a:pt x="212" y="236"/>
                    </a:lnTo>
                    <a:lnTo>
                      <a:pt x="213" y="237"/>
                    </a:lnTo>
                    <a:lnTo>
                      <a:pt x="214" y="238"/>
                    </a:lnTo>
                    <a:lnTo>
                      <a:pt x="215" y="239"/>
                    </a:lnTo>
                    <a:lnTo>
                      <a:pt x="214" y="238"/>
                    </a:lnTo>
                    <a:lnTo>
                      <a:pt x="212" y="238"/>
                    </a:lnTo>
                    <a:lnTo>
                      <a:pt x="213" y="239"/>
                    </a:lnTo>
                    <a:lnTo>
                      <a:pt x="214" y="240"/>
                    </a:lnTo>
                    <a:lnTo>
                      <a:pt x="215" y="242"/>
                    </a:lnTo>
                    <a:lnTo>
                      <a:pt x="216" y="243"/>
                    </a:lnTo>
                    <a:lnTo>
                      <a:pt x="214" y="242"/>
                    </a:lnTo>
                    <a:lnTo>
                      <a:pt x="213" y="242"/>
                    </a:lnTo>
                    <a:lnTo>
                      <a:pt x="211" y="241"/>
                    </a:lnTo>
                    <a:lnTo>
                      <a:pt x="209" y="241"/>
                    </a:lnTo>
                    <a:lnTo>
                      <a:pt x="210" y="242"/>
                    </a:lnTo>
                    <a:lnTo>
                      <a:pt x="211" y="243"/>
                    </a:lnTo>
                    <a:lnTo>
                      <a:pt x="213" y="244"/>
                    </a:lnTo>
                    <a:lnTo>
                      <a:pt x="213" y="246"/>
                    </a:lnTo>
                    <a:lnTo>
                      <a:pt x="212" y="245"/>
                    </a:lnTo>
                    <a:lnTo>
                      <a:pt x="210" y="245"/>
                    </a:lnTo>
                    <a:lnTo>
                      <a:pt x="211" y="246"/>
                    </a:lnTo>
                    <a:lnTo>
                      <a:pt x="212" y="247"/>
                    </a:lnTo>
                    <a:lnTo>
                      <a:pt x="210" y="246"/>
                    </a:lnTo>
                    <a:lnTo>
                      <a:pt x="209" y="246"/>
                    </a:lnTo>
                    <a:lnTo>
                      <a:pt x="210" y="247"/>
                    </a:lnTo>
                    <a:lnTo>
                      <a:pt x="211" y="249"/>
                    </a:lnTo>
                    <a:lnTo>
                      <a:pt x="209" y="249"/>
                    </a:lnTo>
                    <a:lnTo>
                      <a:pt x="208" y="247"/>
                    </a:lnTo>
                    <a:lnTo>
                      <a:pt x="206" y="247"/>
                    </a:lnTo>
                    <a:lnTo>
                      <a:pt x="204" y="246"/>
                    </a:lnTo>
                    <a:lnTo>
                      <a:pt x="205" y="247"/>
                    </a:lnTo>
                    <a:lnTo>
                      <a:pt x="206" y="250"/>
                    </a:lnTo>
                    <a:lnTo>
                      <a:pt x="207" y="251"/>
                    </a:lnTo>
                    <a:lnTo>
                      <a:pt x="208" y="252"/>
                    </a:lnTo>
                    <a:lnTo>
                      <a:pt x="207" y="252"/>
                    </a:lnTo>
                    <a:lnTo>
                      <a:pt x="205" y="251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5" y="253"/>
                    </a:lnTo>
                    <a:lnTo>
                      <a:pt x="204" y="252"/>
                    </a:lnTo>
                    <a:lnTo>
                      <a:pt x="205" y="254"/>
                    </a:lnTo>
                    <a:lnTo>
                      <a:pt x="206" y="255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4" y="255"/>
                    </a:lnTo>
                    <a:lnTo>
                      <a:pt x="205" y="256"/>
                    </a:lnTo>
                    <a:lnTo>
                      <a:pt x="202" y="256"/>
                    </a:lnTo>
                    <a:lnTo>
                      <a:pt x="200" y="255"/>
                    </a:lnTo>
                    <a:lnTo>
                      <a:pt x="201" y="256"/>
                    </a:lnTo>
                    <a:lnTo>
                      <a:pt x="202" y="258"/>
                    </a:lnTo>
                    <a:lnTo>
                      <a:pt x="201" y="257"/>
                    </a:lnTo>
                    <a:lnTo>
                      <a:pt x="199" y="257"/>
                    </a:lnTo>
                    <a:lnTo>
                      <a:pt x="200" y="258"/>
                    </a:lnTo>
                    <a:lnTo>
                      <a:pt x="201" y="259"/>
                    </a:lnTo>
                    <a:lnTo>
                      <a:pt x="199" y="259"/>
                    </a:lnTo>
                    <a:lnTo>
                      <a:pt x="198" y="258"/>
                    </a:lnTo>
                    <a:lnTo>
                      <a:pt x="199" y="259"/>
                    </a:lnTo>
                    <a:lnTo>
                      <a:pt x="200" y="260"/>
                    </a:lnTo>
                    <a:lnTo>
                      <a:pt x="198" y="260"/>
                    </a:lnTo>
                    <a:lnTo>
                      <a:pt x="197" y="259"/>
                    </a:lnTo>
                    <a:lnTo>
                      <a:pt x="198" y="261"/>
                    </a:lnTo>
                    <a:lnTo>
                      <a:pt x="199" y="262"/>
                    </a:lnTo>
                    <a:lnTo>
                      <a:pt x="197" y="261"/>
                    </a:lnTo>
                    <a:lnTo>
                      <a:pt x="195" y="261"/>
                    </a:lnTo>
                    <a:lnTo>
                      <a:pt x="196" y="262"/>
                    </a:lnTo>
                    <a:lnTo>
                      <a:pt x="197" y="263"/>
                    </a:lnTo>
                    <a:lnTo>
                      <a:pt x="196" y="263"/>
                    </a:lnTo>
                    <a:lnTo>
                      <a:pt x="194" y="262"/>
                    </a:lnTo>
                    <a:lnTo>
                      <a:pt x="193" y="261"/>
                    </a:lnTo>
                    <a:lnTo>
                      <a:pt x="192" y="260"/>
                    </a:lnTo>
                    <a:lnTo>
                      <a:pt x="191" y="259"/>
                    </a:lnTo>
                    <a:lnTo>
                      <a:pt x="189" y="259"/>
                    </a:lnTo>
                    <a:lnTo>
                      <a:pt x="190" y="260"/>
                    </a:lnTo>
                    <a:lnTo>
                      <a:pt x="191" y="261"/>
                    </a:lnTo>
                    <a:lnTo>
                      <a:pt x="193" y="262"/>
                    </a:lnTo>
                    <a:lnTo>
                      <a:pt x="194" y="262"/>
                    </a:lnTo>
                    <a:lnTo>
                      <a:pt x="195" y="264"/>
                    </a:lnTo>
                    <a:lnTo>
                      <a:pt x="196" y="266"/>
                    </a:lnTo>
                    <a:lnTo>
                      <a:pt x="195" y="264"/>
                    </a:lnTo>
                    <a:lnTo>
                      <a:pt x="193" y="264"/>
                    </a:lnTo>
                    <a:lnTo>
                      <a:pt x="194" y="266"/>
                    </a:lnTo>
                    <a:lnTo>
                      <a:pt x="195" y="267"/>
                    </a:lnTo>
                    <a:lnTo>
                      <a:pt x="196" y="268"/>
                    </a:lnTo>
                    <a:lnTo>
                      <a:pt x="197" y="269"/>
                    </a:lnTo>
                    <a:lnTo>
                      <a:pt x="195" y="269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1" y="267"/>
                    </a:lnTo>
                    <a:lnTo>
                      <a:pt x="189" y="267"/>
                    </a:lnTo>
                    <a:lnTo>
                      <a:pt x="186" y="266"/>
                    </a:lnTo>
                    <a:lnTo>
                      <a:pt x="188" y="267"/>
                    </a:lnTo>
                    <a:lnTo>
                      <a:pt x="188" y="268"/>
                    </a:lnTo>
                    <a:lnTo>
                      <a:pt x="189" y="268"/>
                    </a:lnTo>
                    <a:lnTo>
                      <a:pt x="189" y="269"/>
                    </a:lnTo>
                    <a:lnTo>
                      <a:pt x="191" y="269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4" y="272"/>
                    </a:lnTo>
                    <a:lnTo>
                      <a:pt x="193" y="272"/>
                    </a:lnTo>
                    <a:lnTo>
                      <a:pt x="191" y="271"/>
                    </a:lnTo>
                    <a:lnTo>
                      <a:pt x="192" y="272"/>
                    </a:lnTo>
                    <a:lnTo>
                      <a:pt x="193" y="274"/>
                    </a:lnTo>
                    <a:lnTo>
                      <a:pt x="192" y="273"/>
                    </a:lnTo>
                    <a:lnTo>
                      <a:pt x="190" y="273"/>
                    </a:lnTo>
                    <a:lnTo>
                      <a:pt x="191" y="274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4"/>
                    </a:lnTo>
                    <a:lnTo>
                      <a:pt x="190" y="275"/>
                    </a:lnTo>
                    <a:lnTo>
                      <a:pt x="191" y="276"/>
                    </a:lnTo>
                    <a:lnTo>
                      <a:pt x="189" y="276"/>
                    </a:lnTo>
                    <a:lnTo>
                      <a:pt x="188" y="275"/>
                    </a:lnTo>
                    <a:lnTo>
                      <a:pt x="189" y="277"/>
                    </a:lnTo>
                    <a:lnTo>
                      <a:pt x="190" y="278"/>
                    </a:lnTo>
                    <a:lnTo>
                      <a:pt x="188" y="277"/>
                    </a:lnTo>
                    <a:lnTo>
                      <a:pt x="185" y="277"/>
                    </a:lnTo>
                    <a:lnTo>
                      <a:pt x="186" y="278"/>
                    </a:lnTo>
                    <a:lnTo>
                      <a:pt x="188" y="279"/>
                    </a:lnTo>
                    <a:lnTo>
                      <a:pt x="186" y="279"/>
                    </a:lnTo>
                    <a:lnTo>
                      <a:pt x="184" y="278"/>
                    </a:lnTo>
                    <a:lnTo>
                      <a:pt x="185" y="280"/>
                    </a:lnTo>
                    <a:lnTo>
                      <a:pt x="186" y="281"/>
                    </a:lnTo>
                    <a:lnTo>
                      <a:pt x="185" y="280"/>
                    </a:lnTo>
                    <a:lnTo>
                      <a:pt x="183" y="280"/>
                    </a:lnTo>
                    <a:lnTo>
                      <a:pt x="184" y="281"/>
                    </a:lnTo>
                    <a:lnTo>
                      <a:pt x="185" y="283"/>
                    </a:lnTo>
                    <a:lnTo>
                      <a:pt x="183" y="283"/>
                    </a:lnTo>
                    <a:lnTo>
                      <a:pt x="182" y="281"/>
                    </a:lnTo>
                    <a:lnTo>
                      <a:pt x="183" y="283"/>
                    </a:lnTo>
                    <a:lnTo>
                      <a:pt x="184" y="285"/>
                    </a:lnTo>
                    <a:lnTo>
                      <a:pt x="182" y="284"/>
                    </a:lnTo>
                    <a:lnTo>
                      <a:pt x="180" y="284"/>
                    </a:lnTo>
                    <a:lnTo>
                      <a:pt x="182" y="285"/>
                    </a:lnTo>
                    <a:lnTo>
                      <a:pt x="182" y="286"/>
                    </a:lnTo>
                    <a:lnTo>
                      <a:pt x="181" y="285"/>
                    </a:lnTo>
                    <a:lnTo>
                      <a:pt x="179" y="285"/>
                    </a:lnTo>
                    <a:lnTo>
                      <a:pt x="180" y="286"/>
                    </a:lnTo>
                    <a:lnTo>
                      <a:pt x="181" y="287"/>
                    </a:lnTo>
                    <a:lnTo>
                      <a:pt x="180" y="287"/>
                    </a:lnTo>
                    <a:lnTo>
                      <a:pt x="178" y="286"/>
                    </a:lnTo>
                    <a:lnTo>
                      <a:pt x="179" y="288"/>
                    </a:lnTo>
                    <a:lnTo>
                      <a:pt x="180" y="289"/>
                    </a:lnTo>
                    <a:lnTo>
                      <a:pt x="178" y="288"/>
                    </a:lnTo>
                    <a:lnTo>
                      <a:pt x="177" y="288"/>
                    </a:lnTo>
                    <a:lnTo>
                      <a:pt x="178" y="289"/>
                    </a:lnTo>
                    <a:lnTo>
                      <a:pt x="179" y="290"/>
                    </a:lnTo>
                    <a:lnTo>
                      <a:pt x="177" y="290"/>
                    </a:lnTo>
                    <a:lnTo>
                      <a:pt x="176" y="289"/>
                    </a:lnTo>
                    <a:lnTo>
                      <a:pt x="175" y="288"/>
                    </a:lnTo>
                    <a:lnTo>
                      <a:pt x="174" y="287"/>
                    </a:lnTo>
                    <a:lnTo>
                      <a:pt x="172" y="286"/>
                    </a:lnTo>
                    <a:lnTo>
                      <a:pt x="169" y="286"/>
                    </a:lnTo>
                    <a:lnTo>
                      <a:pt x="168" y="285"/>
                    </a:lnTo>
                    <a:lnTo>
                      <a:pt x="167" y="283"/>
                    </a:lnTo>
                    <a:lnTo>
                      <a:pt x="166" y="283"/>
                    </a:lnTo>
                    <a:lnTo>
                      <a:pt x="164" y="283"/>
                    </a:lnTo>
                    <a:lnTo>
                      <a:pt x="163" y="280"/>
                    </a:lnTo>
                    <a:lnTo>
                      <a:pt x="162" y="279"/>
                    </a:lnTo>
                    <a:lnTo>
                      <a:pt x="160" y="279"/>
                    </a:lnTo>
                    <a:lnTo>
                      <a:pt x="159" y="278"/>
                    </a:lnTo>
                    <a:lnTo>
                      <a:pt x="160" y="279"/>
                    </a:lnTo>
                    <a:lnTo>
                      <a:pt x="161" y="281"/>
                    </a:lnTo>
                    <a:lnTo>
                      <a:pt x="162" y="281"/>
                    </a:lnTo>
                    <a:lnTo>
                      <a:pt x="164" y="283"/>
                    </a:lnTo>
                    <a:lnTo>
                      <a:pt x="165" y="284"/>
                    </a:lnTo>
                    <a:lnTo>
                      <a:pt x="166" y="285"/>
                    </a:lnTo>
                    <a:lnTo>
                      <a:pt x="168" y="285"/>
                    </a:lnTo>
                    <a:lnTo>
                      <a:pt x="169" y="286"/>
                    </a:lnTo>
                    <a:lnTo>
                      <a:pt x="171" y="287"/>
                    </a:lnTo>
                    <a:lnTo>
                      <a:pt x="172" y="288"/>
                    </a:lnTo>
                    <a:lnTo>
                      <a:pt x="174" y="289"/>
                    </a:lnTo>
                    <a:lnTo>
                      <a:pt x="176" y="289"/>
                    </a:lnTo>
                    <a:lnTo>
                      <a:pt x="177" y="290"/>
                    </a:lnTo>
                    <a:lnTo>
                      <a:pt x="178" y="292"/>
                    </a:lnTo>
                    <a:lnTo>
                      <a:pt x="176" y="291"/>
                    </a:lnTo>
                    <a:lnTo>
                      <a:pt x="174" y="291"/>
                    </a:lnTo>
                    <a:lnTo>
                      <a:pt x="175" y="292"/>
                    </a:lnTo>
                    <a:lnTo>
                      <a:pt x="176" y="293"/>
                    </a:lnTo>
                    <a:lnTo>
                      <a:pt x="175" y="293"/>
                    </a:lnTo>
                    <a:lnTo>
                      <a:pt x="173" y="292"/>
                    </a:lnTo>
                    <a:lnTo>
                      <a:pt x="174" y="293"/>
                    </a:lnTo>
                    <a:lnTo>
                      <a:pt x="175" y="294"/>
                    </a:lnTo>
                    <a:lnTo>
                      <a:pt x="174" y="294"/>
                    </a:lnTo>
                    <a:lnTo>
                      <a:pt x="172" y="293"/>
                    </a:lnTo>
                    <a:lnTo>
                      <a:pt x="169" y="293"/>
                    </a:lnTo>
                    <a:lnTo>
                      <a:pt x="168" y="292"/>
                    </a:lnTo>
                    <a:lnTo>
                      <a:pt x="169" y="294"/>
                    </a:lnTo>
                    <a:lnTo>
                      <a:pt x="171" y="295"/>
                    </a:lnTo>
                    <a:lnTo>
                      <a:pt x="172" y="296"/>
                    </a:lnTo>
                    <a:lnTo>
                      <a:pt x="173" y="297"/>
                    </a:lnTo>
                    <a:lnTo>
                      <a:pt x="171" y="297"/>
                    </a:lnTo>
                    <a:lnTo>
                      <a:pt x="168" y="296"/>
                    </a:lnTo>
                    <a:lnTo>
                      <a:pt x="169" y="297"/>
                    </a:lnTo>
                    <a:lnTo>
                      <a:pt x="171" y="300"/>
                    </a:lnTo>
                    <a:lnTo>
                      <a:pt x="169" y="299"/>
                    </a:lnTo>
                    <a:lnTo>
                      <a:pt x="167" y="299"/>
                    </a:lnTo>
                    <a:lnTo>
                      <a:pt x="168" y="300"/>
                    </a:lnTo>
                    <a:lnTo>
                      <a:pt x="169" y="301"/>
                    </a:lnTo>
                    <a:lnTo>
                      <a:pt x="168" y="301"/>
                    </a:lnTo>
                    <a:lnTo>
                      <a:pt x="166" y="300"/>
                    </a:lnTo>
                    <a:lnTo>
                      <a:pt x="165" y="299"/>
                    </a:lnTo>
                    <a:lnTo>
                      <a:pt x="164" y="297"/>
                    </a:lnTo>
                    <a:lnTo>
                      <a:pt x="163" y="296"/>
                    </a:lnTo>
                    <a:lnTo>
                      <a:pt x="162" y="296"/>
                    </a:lnTo>
                    <a:lnTo>
                      <a:pt x="161" y="296"/>
                    </a:lnTo>
                    <a:lnTo>
                      <a:pt x="161" y="296"/>
                    </a:lnTo>
                    <a:lnTo>
                      <a:pt x="162" y="297"/>
                    </a:lnTo>
                    <a:lnTo>
                      <a:pt x="163" y="299"/>
                    </a:lnTo>
                    <a:lnTo>
                      <a:pt x="164" y="300"/>
                    </a:lnTo>
                    <a:lnTo>
                      <a:pt x="166" y="300"/>
                    </a:lnTo>
                    <a:lnTo>
                      <a:pt x="167" y="301"/>
                    </a:lnTo>
                    <a:lnTo>
                      <a:pt x="168" y="302"/>
                    </a:lnTo>
                    <a:lnTo>
                      <a:pt x="169" y="304"/>
                    </a:lnTo>
                    <a:lnTo>
                      <a:pt x="171" y="305"/>
                    </a:lnTo>
                    <a:lnTo>
                      <a:pt x="168" y="304"/>
                    </a:lnTo>
                    <a:lnTo>
                      <a:pt x="167" y="304"/>
                    </a:lnTo>
                    <a:lnTo>
                      <a:pt x="168" y="305"/>
                    </a:lnTo>
                    <a:lnTo>
                      <a:pt x="169" y="306"/>
                    </a:lnTo>
                    <a:lnTo>
                      <a:pt x="166" y="305"/>
                    </a:lnTo>
                    <a:lnTo>
                      <a:pt x="164" y="305"/>
                    </a:lnTo>
                    <a:lnTo>
                      <a:pt x="162" y="304"/>
                    </a:lnTo>
                    <a:lnTo>
                      <a:pt x="161" y="303"/>
                    </a:lnTo>
                    <a:lnTo>
                      <a:pt x="160" y="302"/>
                    </a:lnTo>
                    <a:lnTo>
                      <a:pt x="162" y="302"/>
                    </a:lnTo>
                    <a:lnTo>
                      <a:pt x="163" y="303"/>
                    </a:lnTo>
                    <a:lnTo>
                      <a:pt x="163" y="302"/>
                    </a:lnTo>
                    <a:lnTo>
                      <a:pt x="161" y="301"/>
                    </a:lnTo>
                    <a:lnTo>
                      <a:pt x="160" y="300"/>
                    </a:lnTo>
                    <a:lnTo>
                      <a:pt x="158" y="300"/>
                    </a:lnTo>
                    <a:lnTo>
                      <a:pt x="157" y="299"/>
                    </a:lnTo>
                    <a:lnTo>
                      <a:pt x="155" y="299"/>
                    </a:lnTo>
                    <a:lnTo>
                      <a:pt x="153" y="296"/>
                    </a:lnTo>
                    <a:lnTo>
                      <a:pt x="152" y="295"/>
                    </a:lnTo>
                    <a:lnTo>
                      <a:pt x="150" y="295"/>
                    </a:lnTo>
                    <a:lnTo>
                      <a:pt x="149" y="294"/>
                    </a:lnTo>
                    <a:lnTo>
                      <a:pt x="150" y="295"/>
                    </a:lnTo>
                    <a:lnTo>
                      <a:pt x="151" y="297"/>
                    </a:lnTo>
                    <a:lnTo>
                      <a:pt x="152" y="297"/>
                    </a:lnTo>
                    <a:lnTo>
                      <a:pt x="155" y="299"/>
                    </a:lnTo>
                    <a:lnTo>
                      <a:pt x="156" y="300"/>
                    </a:lnTo>
                    <a:lnTo>
                      <a:pt x="157" y="301"/>
                    </a:lnTo>
                    <a:lnTo>
                      <a:pt x="158" y="302"/>
                    </a:lnTo>
                    <a:lnTo>
                      <a:pt x="159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3" y="306"/>
                    </a:lnTo>
                    <a:lnTo>
                      <a:pt x="164" y="307"/>
                    </a:lnTo>
                    <a:lnTo>
                      <a:pt x="165" y="308"/>
                    </a:lnTo>
                    <a:lnTo>
                      <a:pt x="166" y="309"/>
                    </a:lnTo>
                    <a:lnTo>
                      <a:pt x="165" y="309"/>
                    </a:lnTo>
                    <a:lnTo>
                      <a:pt x="163" y="308"/>
                    </a:lnTo>
                    <a:lnTo>
                      <a:pt x="164" y="309"/>
                    </a:lnTo>
                    <a:lnTo>
                      <a:pt x="165" y="310"/>
                    </a:lnTo>
                    <a:lnTo>
                      <a:pt x="163" y="310"/>
                    </a:lnTo>
                    <a:lnTo>
                      <a:pt x="162" y="309"/>
                    </a:lnTo>
                    <a:lnTo>
                      <a:pt x="163" y="311"/>
                    </a:lnTo>
                    <a:lnTo>
                      <a:pt x="164" y="312"/>
                    </a:lnTo>
                    <a:lnTo>
                      <a:pt x="162" y="311"/>
                    </a:lnTo>
                    <a:lnTo>
                      <a:pt x="161" y="311"/>
                    </a:lnTo>
                    <a:lnTo>
                      <a:pt x="160" y="310"/>
                    </a:lnTo>
                    <a:lnTo>
                      <a:pt x="159" y="309"/>
                    </a:lnTo>
                    <a:lnTo>
                      <a:pt x="158" y="308"/>
                    </a:lnTo>
                    <a:lnTo>
                      <a:pt x="157" y="308"/>
                    </a:lnTo>
                    <a:lnTo>
                      <a:pt x="156" y="308"/>
                    </a:lnTo>
                    <a:lnTo>
                      <a:pt x="155" y="308"/>
                    </a:lnTo>
                    <a:lnTo>
                      <a:pt x="156" y="309"/>
                    </a:lnTo>
                    <a:lnTo>
                      <a:pt x="157" y="310"/>
                    </a:lnTo>
                    <a:lnTo>
                      <a:pt x="159" y="310"/>
                    </a:lnTo>
                    <a:lnTo>
                      <a:pt x="161" y="311"/>
                    </a:lnTo>
                    <a:lnTo>
                      <a:pt x="162" y="312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59" y="312"/>
                    </a:lnTo>
                    <a:lnTo>
                      <a:pt x="160" y="313"/>
                    </a:lnTo>
                    <a:lnTo>
                      <a:pt x="161" y="316"/>
                    </a:lnTo>
                    <a:lnTo>
                      <a:pt x="160" y="314"/>
                    </a:lnTo>
                    <a:lnTo>
                      <a:pt x="158" y="314"/>
                    </a:lnTo>
                    <a:lnTo>
                      <a:pt x="156" y="313"/>
                    </a:lnTo>
                    <a:lnTo>
                      <a:pt x="155" y="313"/>
                    </a:lnTo>
                    <a:lnTo>
                      <a:pt x="156" y="314"/>
                    </a:lnTo>
                    <a:lnTo>
                      <a:pt x="157" y="316"/>
                    </a:lnTo>
                    <a:lnTo>
                      <a:pt x="155" y="316"/>
                    </a:lnTo>
                    <a:lnTo>
                      <a:pt x="153" y="314"/>
                    </a:lnTo>
                    <a:lnTo>
                      <a:pt x="155" y="316"/>
                    </a:lnTo>
                    <a:lnTo>
                      <a:pt x="156" y="318"/>
                    </a:lnTo>
                    <a:lnTo>
                      <a:pt x="157" y="318"/>
                    </a:lnTo>
                    <a:lnTo>
                      <a:pt x="159" y="318"/>
                    </a:lnTo>
                    <a:lnTo>
                      <a:pt x="160" y="320"/>
                    </a:lnTo>
                    <a:lnTo>
                      <a:pt x="161" y="321"/>
                    </a:lnTo>
                    <a:lnTo>
                      <a:pt x="159" y="320"/>
                    </a:lnTo>
                    <a:lnTo>
                      <a:pt x="158" y="320"/>
                    </a:lnTo>
                    <a:lnTo>
                      <a:pt x="156" y="319"/>
                    </a:lnTo>
                    <a:lnTo>
                      <a:pt x="153" y="319"/>
                    </a:lnTo>
                    <a:lnTo>
                      <a:pt x="155" y="320"/>
                    </a:lnTo>
                    <a:lnTo>
                      <a:pt x="156" y="321"/>
                    </a:lnTo>
                    <a:lnTo>
                      <a:pt x="158" y="323"/>
                    </a:lnTo>
                    <a:lnTo>
                      <a:pt x="159" y="324"/>
                    </a:lnTo>
                    <a:lnTo>
                      <a:pt x="157" y="323"/>
                    </a:lnTo>
                    <a:lnTo>
                      <a:pt x="155" y="323"/>
                    </a:lnTo>
                    <a:lnTo>
                      <a:pt x="153" y="322"/>
                    </a:lnTo>
                    <a:lnTo>
                      <a:pt x="151" y="322"/>
                    </a:lnTo>
                    <a:lnTo>
                      <a:pt x="152" y="323"/>
                    </a:lnTo>
                    <a:lnTo>
                      <a:pt x="153" y="324"/>
                    </a:lnTo>
                    <a:lnTo>
                      <a:pt x="155" y="325"/>
                    </a:lnTo>
                    <a:lnTo>
                      <a:pt x="156" y="327"/>
                    </a:lnTo>
                    <a:lnTo>
                      <a:pt x="155" y="326"/>
                    </a:lnTo>
                    <a:lnTo>
                      <a:pt x="152" y="326"/>
                    </a:lnTo>
                    <a:lnTo>
                      <a:pt x="153" y="327"/>
                    </a:lnTo>
                    <a:lnTo>
                      <a:pt x="155" y="328"/>
                    </a:lnTo>
                    <a:lnTo>
                      <a:pt x="152" y="328"/>
                    </a:lnTo>
                    <a:lnTo>
                      <a:pt x="151" y="327"/>
                    </a:lnTo>
                    <a:lnTo>
                      <a:pt x="149" y="327"/>
                    </a:lnTo>
                    <a:lnTo>
                      <a:pt x="148" y="326"/>
                    </a:lnTo>
                    <a:lnTo>
                      <a:pt x="147" y="325"/>
                    </a:lnTo>
                    <a:lnTo>
                      <a:pt x="145" y="324"/>
                    </a:lnTo>
                    <a:lnTo>
                      <a:pt x="145" y="324"/>
                    </a:lnTo>
                    <a:lnTo>
                      <a:pt x="144" y="323"/>
                    </a:lnTo>
                    <a:lnTo>
                      <a:pt x="143" y="323"/>
                    </a:lnTo>
                    <a:lnTo>
                      <a:pt x="142" y="323"/>
                    </a:lnTo>
                    <a:lnTo>
                      <a:pt x="143" y="324"/>
                    </a:lnTo>
                    <a:lnTo>
                      <a:pt x="144" y="325"/>
                    </a:lnTo>
                    <a:lnTo>
                      <a:pt x="146" y="326"/>
                    </a:lnTo>
                    <a:lnTo>
                      <a:pt x="148" y="326"/>
                    </a:lnTo>
                    <a:lnTo>
                      <a:pt x="149" y="327"/>
                    </a:lnTo>
                    <a:lnTo>
                      <a:pt x="150" y="329"/>
                    </a:lnTo>
                    <a:lnTo>
                      <a:pt x="151" y="330"/>
                    </a:lnTo>
                    <a:lnTo>
                      <a:pt x="152" y="331"/>
                    </a:lnTo>
                    <a:lnTo>
                      <a:pt x="150" y="331"/>
                    </a:lnTo>
                    <a:lnTo>
                      <a:pt x="148" y="330"/>
                    </a:lnTo>
                    <a:lnTo>
                      <a:pt x="149" y="331"/>
                    </a:lnTo>
                    <a:lnTo>
                      <a:pt x="150" y="333"/>
                    </a:lnTo>
                    <a:lnTo>
                      <a:pt x="149" y="333"/>
                    </a:lnTo>
                    <a:lnTo>
                      <a:pt x="147" y="331"/>
                    </a:lnTo>
                    <a:lnTo>
                      <a:pt x="148" y="334"/>
                    </a:lnTo>
                    <a:lnTo>
                      <a:pt x="149" y="335"/>
                    </a:lnTo>
                    <a:lnTo>
                      <a:pt x="148" y="334"/>
                    </a:lnTo>
                    <a:lnTo>
                      <a:pt x="146" y="334"/>
                    </a:lnTo>
                    <a:lnTo>
                      <a:pt x="147" y="335"/>
                    </a:lnTo>
                    <a:lnTo>
                      <a:pt x="148" y="336"/>
                    </a:lnTo>
                    <a:lnTo>
                      <a:pt x="146" y="336"/>
                    </a:lnTo>
                    <a:lnTo>
                      <a:pt x="145" y="335"/>
                    </a:lnTo>
                    <a:lnTo>
                      <a:pt x="146" y="337"/>
                    </a:lnTo>
                    <a:lnTo>
                      <a:pt x="147" y="338"/>
                    </a:lnTo>
                    <a:lnTo>
                      <a:pt x="145" y="337"/>
                    </a:lnTo>
                    <a:lnTo>
                      <a:pt x="144" y="337"/>
                    </a:lnTo>
                    <a:lnTo>
                      <a:pt x="145" y="338"/>
                    </a:lnTo>
                    <a:lnTo>
                      <a:pt x="146" y="339"/>
                    </a:lnTo>
                    <a:lnTo>
                      <a:pt x="144" y="339"/>
                    </a:lnTo>
                    <a:lnTo>
                      <a:pt x="142" y="338"/>
                    </a:lnTo>
                    <a:lnTo>
                      <a:pt x="143" y="339"/>
                    </a:lnTo>
                    <a:lnTo>
                      <a:pt x="145" y="341"/>
                    </a:lnTo>
                    <a:lnTo>
                      <a:pt x="143" y="340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3" y="342"/>
                    </a:lnTo>
                    <a:lnTo>
                      <a:pt x="142" y="342"/>
                    </a:lnTo>
                    <a:lnTo>
                      <a:pt x="140" y="341"/>
                    </a:lnTo>
                    <a:lnTo>
                      <a:pt x="141" y="342"/>
                    </a:lnTo>
                    <a:lnTo>
                      <a:pt x="142" y="343"/>
                    </a:lnTo>
                    <a:lnTo>
                      <a:pt x="141" y="343"/>
                    </a:lnTo>
                    <a:lnTo>
                      <a:pt x="139" y="343"/>
                    </a:lnTo>
                    <a:lnTo>
                      <a:pt x="136" y="342"/>
                    </a:lnTo>
                    <a:lnTo>
                      <a:pt x="135" y="342"/>
                    </a:lnTo>
                    <a:lnTo>
                      <a:pt x="136" y="343"/>
                    </a:lnTo>
                    <a:lnTo>
                      <a:pt x="138" y="344"/>
                    </a:lnTo>
                    <a:lnTo>
                      <a:pt x="139" y="345"/>
                    </a:lnTo>
                    <a:lnTo>
                      <a:pt x="141" y="345"/>
                    </a:lnTo>
                    <a:lnTo>
                      <a:pt x="142" y="346"/>
                    </a:lnTo>
                    <a:lnTo>
                      <a:pt x="143" y="347"/>
                    </a:lnTo>
                    <a:lnTo>
                      <a:pt x="141" y="347"/>
                    </a:lnTo>
                    <a:lnTo>
                      <a:pt x="140" y="346"/>
                    </a:lnTo>
                    <a:lnTo>
                      <a:pt x="141" y="349"/>
                    </a:lnTo>
                    <a:lnTo>
                      <a:pt x="142" y="350"/>
                    </a:lnTo>
                    <a:lnTo>
                      <a:pt x="140" y="349"/>
                    </a:lnTo>
                    <a:lnTo>
                      <a:pt x="139" y="349"/>
                    </a:lnTo>
                    <a:lnTo>
                      <a:pt x="140" y="350"/>
                    </a:lnTo>
                    <a:lnTo>
                      <a:pt x="141" y="351"/>
                    </a:lnTo>
                    <a:lnTo>
                      <a:pt x="139" y="351"/>
                    </a:lnTo>
                    <a:lnTo>
                      <a:pt x="136" y="350"/>
                    </a:lnTo>
                    <a:lnTo>
                      <a:pt x="135" y="350"/>
                    </a:lnTo>
                    <a:lnTo>
                      <a:pt x="133" y="349"/>
                    </a:lnTo>
                    <a:lnTo>
                      <a:pt x="134" y="350"/>
                    </a:lnTo>
                    <a:lnTo>
                      <a:pt x="135" y="352"/>
                    </a:lnTo>
                    <a:lnTo>
                      <a:pt x="136" y="353"/>
                    </a:lnTo>
                    <a:lnTo>
                      <a:pt x="138" y="354"/>
                    </a:lnTo>
                    <a:lnTo>
                      <a:pt x="136" y="354"/>
                    </a:lnTo>
                    <a:lnTo>
                      <a:pt x="134" y="353"/>
                    </a:lnTo>
                    <a:lnTo>
                      <a:pt x="135" y="354"/>
                    </a:lnTo>
                    <a:lnTo>
                      <a:pt x="136" y="355"/>
                    </a:lnTo>
                    <a:lnTo>
                      <a:pt x="134" y="355"/>
                    </a:lnTo>
                    <a:lnTo>
                      <a:pt x="133" y="355"/>
                    </a:lnTo>
                    <a:lnTo>
                      <a:pt x="131" y="354"/>
                    </a:lnTo>
                    <a:lnTo>
                      <a:pt x="130" y="354"/>
                    </a:lnTo>
                    <a:lnTo>
                      <a:pt x="130" y="355"/>
                    </a:lnTo>
                    <a:lnTo>
                      <a:pt x="132" y="356"/>
                    </a:lnTo>
                    <a:lnTo>
                      <a:pt x="133" y="357"/>
                    </a:lnTo>
                    <a:lnTo>
                      <a:pt x="134" y="358"/>
                    </a:lnTo>
                    <a:lnTo>
                      <a:pt x="132" y="358"/>
                    </a:lnTo>
                    <a:lnTo>
                      <a:pt x="130" y="357"/>
                    </a:lnTo>
                    <a:lnTo>
                      <a:pt x="132" y="359"/>
                    </a:lnTo>
                    <a:lnTo>
                      <a:pt x="133" y="360"/>
                    </a:lnTo>
                    <a:lnTo>
                      <a:pt x="131" y="359"/>
                    </a:lnTo>
                    <a:lnTo>
                      <a:pt x="129" y="359"/>
                    </a:lnTo>
                    <a:lnTo>
                      <a:pt x="128" y="358"/>
                    </a:lnTo>
                    <a:lnTo>
                      <a:pt x="126" y="358"/>
                    </a:lnTo>
                    <a:lnTo>
                      <a:pt x="127" y="359"/>
                    </a:lnTo>
                    <a:lnTo>
                      <a:pt x="128" y="360"/>
                    </a:lnTo>
                    <a:lnTo>
                      <a:pt x="129" y="362"/>
                    </a:lnTo>
                    <a:lnTo>
                      <a:pt x="130" y="363"/>
                    </a:lnTo>
                    <a:lnTo>
                      <a:pt x="129" y="362"/>
                    </a:lnTo>
                    <a:lnTo>
                      <a:pt x="127" y="362"/>
                    </a:lnTo>
                    <a:lnTo>
                      <a:pt x="128" y="363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6" y="363"/>
                    </a:lnTo>
                    <a:lnTo>
                      <a:pt x="127" y="364"/>
                    </a:lnTo>
                    <a:lnTo>
                      <a:pt x="128" y="367"/>
                    </a:lnTo>
                    <a:lnTo>
                      <a:pt x="126" y="366"/>
                    </a:lnTo>
                    <a:lnTo>
                      <a:pt x="125" y="366"/>
                    </a:lnTo>
                    <a:lnTo>
                      <a:pt x="123" y="364"/>
                    </a:lnTo>
                    <a:lnTo>
                      <a:pt x="121" y="364"/>
                    </a:lnTo>
                    <a:lnTo>
                      <a:pt x="122" y="366"/>
                    </a:lnTo>
                    <a:lnTo>
                      <a:pt x="123" y="367"/>
                    </a:lnTo>
                    <a:lnTo>
                      <a:pt x="125" y="368"/>
                    </a:lnTo>
                    <a:lnTo>
                      <a:pt x="125" y="369"/>
                    </a:lnTo>
                    <a:lnTo>
                      <a:pt x="124" y="369"/>
                    </a:lnTo>
                    <a:lnTo>
                      <a:pt x="122" y="369"/>
                    </a:lnTo>
                    <a:lnTo>
                      <a:pt x="123" y="370"/>
                    </a:lnTo>
                    <a:lnTo>
                      <a:pt x="124" y="371"/>
                    </a:lnTo>
                    <a:lnTo>
                      <a:pt x="123" y="371"/>
                    </a:lnTo>
                    <a:lnTo>
                      <a:pt x="121" y="370"/>
                    </a:lnTo>
                    <a:lnTo>
                      <a:pt x="122" y="371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19" y="372"/>
                    </a:lnTo>
                    <a:lnTo>
                      <a:pt x="121" y="373"/>
                    </a:lnTo>
                    <a:lnTo>
                      <a:pt x="122" y="374"/>
                    </a:lnTo>
                    <a:lnTo>
                      <a:pt x="119" y="373"/>
                    </a:lnTo>
                    <a:lnTo>
                      <a:pt x="118" y="373"/>
                    </a:lnTo>
                    <a:lnTo>
                      <a:pt x="117" y="372"/>
                    </a:lnTo>
                    <a:lnTo>
                      <a:pt x="116" y="371"/>
                    </a:lnTo>
                    <a:lnTo>
                      <a:pt x="114" y="370"/>
                    </a:lnTo>
                    <a:lnTo>
                      <a:pt x="112" y="370"/>
                    </a:lnTo>
                    <a:lnTo>
                      <a:pt x="113" y="371"/>
                    </a:lnTo>
                    <a:lnTo>
                      <a:pt x="114" y="372"/>
                    </a:lnTo>
                    <a:lnTo>
                      <a:pt x="116" y="373"/>
                    </a:lnTo>
                    <a:lnTo>
                      <a:pt x="118" y="373"/>
                    </a:lnTo>
                    <a:lnTo>
                      <a:pt x="119" y="374"/>
                    </a:lnTo>
                    <a:lnTo>
                      <a:pt x="121" y="375"/>
                    </a:lnTo>
                    <a:lnTo>
                      <a:pt x="118" y="375"/>
                    </a:lnTo>
                    <a:lnTo>
                      <a:pt x="116" y="374"/>
                    </a:lnTo>
                    <a:lnTo>
                      <a:pt x="118" y="376"/>
                    </a:lnTo>
                    <a:lnTo>
                      <a:pt x="118" y="377"/>
                    </a:lnTo>
                    <a:lnTo>
                      <a:pt x="117" y="376"/>
                    </a:lnTo>
                    <a:lnTo>
                      <a:pt x="115" y="376"/>
                    </a:lnTo>
                    <a:lnTo>
                      <a:pt x="116" y="377"/>
                    </a:lnTo>
                    <a:lnTo>
                      <a:pt x="117" y="378"/>
                    </a:lnTo>
                    <a:lnTo>
                      <a:pt x="116" y="378"/>
                    </a:lnTo>
                    <a:lnTo>
                      <a:pt x="114" y="377"/>
                    </a:lnTo>
                    <a:lnTo>
                      <a:pt x="115" y="379"/>
                    </a:lnTo>
                    <a:lnTo>
                      <a:pt x="116" y="380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4" y="380"/>
                    </a:lnTo>
                    <a:lnTo>
                      <a:pt x="115" y="381"/>
                    </a:lnTo>
                    <a:lnTo>
                      <a:pt x="113" y="381"/>
                    </a:lnTo>
                    <a:lnTo>
                      <a:pt x="112" y="380"/>
                    </a:lnTo>
                    <a:lnTo>
                      <a:pt x="113" y="381"/>
                    </a:lnTo>
                    <a:lnTo>
                      <a:pt x="114" y="384"/>
                    </a:lnTo>
                    <a:lnTo>
                      <a:pt x="112" y="383"/>
                    </a:lnTo>
                    <a:lnTo>
                      <a:pt x="110" y="383"/>
                    </a:lnTo>
                    <a:lnTo>
                      <a:pt x="111" y="384"/>
                    </a:lnTo>
                    <a:lnTo>
                      <a:pt x="113" y="385"/>
                    </a:lnTo>
                    <a:lnTo>
                      <a:pt x="114" y="386"/>
                    </a:lnTo>
                    <a:lnTo>
                      <a:pt x="115" y="387"/>
                    </a:lnTo>
                    <a:lnTo>
                      <a:pt x="113" y="387"/>
                    </a:lnTo>
                    <a:lnTo>
                      <a:pt x="111" y="386"/>
                    </a:lnTo>
                    <a:lnTo>
                      <a:pt x="112" y="388"/>
                    </a:lnTo>
                    <a:lnTo>
                      <a:pt x="113" y="389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1" y="389"/>
                    </a:lnTo>
                    <a:lnTo>
                      <a:pt x="112" y="390"/>
                    </a:lnTo>
                    <a:lnTo>
                      <a:pt x="111" y="390"/>
                    </a:lnTo>
                    <a:lnTo>
                      <a:pt x="109" y="389"/>
                    </a:lnTo>
                    <a:lnTo>
                      <a:pt x="110" y="391"/>
                    </a:lnTo>
                    <a:lnTo>
                      <a:pt x="111" y="392"/>
                    </a:lnTo>
                    <a:lnTo>
                      <a:pt x="110" y="391"/>
                    </a:lnTo>
                    <a:lnTo>
                      <a:pt x="108" y="391"/>
                    </a:lnTo>
                    <a:lnTo>
                      <a:pt x="109" y="392"/>
                    </a:lnTo>
                    <a:lnTo>
                      <a:pt x="110" y="393"/>
                    </a:lnTo>
                    <a:lnTo>
                      <a:pt x="109" y="393"/>
                    </a:lnTo>
                    <a:lnTo>
                      <a:pt x="107" y="392"/>
                    </a:lnTo>
                    <a:lnTo>
                      <a:pt x="106" y="391"/>
                    </a:lnTo>
                    <a:lnTo>
                      <a:pt x="105" y="390"/>
                    </a:lnTo>
                    <a:lnTo>
                      <a:pt x="102" y="390"/>
                    </a:lnTo>
                    <a:lnTo>
                      <a:pt x="100" y="389"/>
                    </a:lnTo>
                    <a:lnTo>
                      <a:pt x="99" y="388"/>
                    </a:lnTo>
                    <a:lnTo>
                      <a:pt x="98" y="387"/>
                    </a:lnTo>
                    <a:lnTo>
                      <a:pt x="97" y="387"/>
                    </a:lnTo>
                    <a:lnTo>
                      <a:pt x="95" y="386"/>
                    </a:lnTo>
                    <a:lnTo>
                      <a:pt x="94" y="385"/>
                    </a:lnTo>
                    <a:lnTo>
                      <a:pt x="93" y="384"/>
                    </a:lnTo>
                    <a:lnTo>
                      <a:pt x="92" y="384"/>
                    </a:lnTo>
                    <a:lnTo>
                      <a:pt x="91" y="383"/>
                    </a:lnTo>
                    <a:lnTo>
                      <a:pt x="90" y="383"/>
                    </a:lnTo>
                    <a:lnTo>
                      <a:pt x="90" y="383"/>
                    </a:lnTo>
                    <a:lnTo>
                      <a:pt x="91" y="384"/>
                    </a:lnTo>
                    <a:lnTo>
                      <a:pt x="92" y="385"/>
                    </a:lnTo>
                    <a:lnTo>
                      <a:pt x="93" y="386"/>
                    </a:lnTo>
                    <a:lnTo>
                      <a:pt x="95" y="386"/>
                    </a:lnTo>
                    <a:lnTo>
                      <a:pt x="96" y="387"/>
                    </a:lnTo>
                    <a:lnTo>
                      <a:pt x="97" y="389"/>
                    </a:lnTo>
                    <a:lnTo>
                      <a:pt x="99" y="389"/>
                    </a:lnTo>
                    <a:lnTo>
                      <a:pt x="100" y="389"/>
                    </a:lnTo>
                    <a:lnTo>
                      <a:pt x="102" y="390"/>
                    </a:lnTo>
                    <a:lnTo>
                      <a:pt x="103" y="392"/>
                    </a:lnTo>
                    <a:lnTo>
                      <a:pt x="105" y="392"/>
                    </a:lnTo>
                    <a:lnTo>
                      <a:pt x="107" y="392"/>
                    </a:lnTo>
                    <a:lnTo>
                      <a:pt x="108" y="394"/>
                    </a:lnTo>
                    <a:lnTo>
                      <a:pt x="109" y="395"/>
                    </a:lnTo>
                    <a:lnTo>
                      <a:pt x="107" y="394"/>
                    </a:lnTo>
                    <a:lnTo>
                      <a:pt x="106" y="394"/>
                    </a:lnTo>
                    <a:lnTo>
                      <a:pt x="107" y="395"/>
                    </a:lnTo>
                    <a:lnTo>
                      <a:pt x="108" y="396"/>
                    </a:lnTo>
                    <a:lnTo>
                      <a:pt x="109" y="397"/>
                    </a:lnTo>
                    <a:lnTo>
                      <a:pt x="110" y="398"/>
                    </a:lnTo>
                    <a:lnTo>
                      <a:pt x="108" y="398"/>
                    </a:lnTo>
                    <a:lnTo>
                      <a:pt x="107" y="398"/>
                    </a:lnTo>
                    <a:lnTo>
                      <a:pt x="105" y="397"/>
                    </a:lnTo>
                    <a:lnTo>
                      <a:pt x="102" y="397"/>
                    </a:lnTo>
                    <a:lnTo>
                      <a:pt x="103" y="398"/>
                    </a:lnTo>
                    <a:lnTo>
                      <a:pt x="106" y="400"/>
                    </a:lnTo>
                    <a:lnTo>
                      <a:pt x="107" y="401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5" y="403"/>
                    </a:lnTo>
                    <a:lnTo>
                      <a:pt x="107" y="404"/>
                    </a:lnTo>
                    <a:lnTo>
                      <a:pt x="105" y="403"/>
                    </a:lnTo>
                    <a:lnTo>
                      <a:pt x="102" y="403"/>
                    </a:lnTo>
                    <a:lnTo>
                      <a:pt x="103" y="404"/>
                    </a:lnTo>
                    <a:lnTo>
                      <a:pt x="105" y="405"/>
                    </a:lnTo>
                    <a:lnTo>
                      <a:pt x="103" y="405"/>
                    </a:lnTo>
                    <a:lnTo>
                      <a:pt x="101" y="405"/>
                    </a:lnTo>
                    <a:lnTo>
                      <a:pt x="102" y="406"/>
                    </a:lnTo>
                    <a:lnTo>
                      <a:pt x="103" y="407"/>
                    </a:lnTo>
                    <a:lnTo>
                      <a:pt x="102" y="406"/>
                    </a:lnTo>
                    <a:lnTo>
                      <a:pt x="100" y="406"/>
                    </a:lnTo>
                    <a:lnTo>
                      <a:pt x="101" y="407"/>
                    </a:lnTo>
                    <a:lnTo>
                      <a:pt x="102" y="408"/>
                    </a:lnTo>
                    <a:lnTo>
                      <a:pt x="100" y="408"/>
                    </a:lnTo>
                    <a:lnTo>
                      <a:pt x="99" y="407"/>
                    </a:lnTo>
                    <a:lnTo>
                      <a:pt x="100" y="409"/>
                    </a:lnTo>
                    <a:lnTo>
                      <a:pt x="101" y="410"/>
                    </a:lnTo>
                    <a:lnTo>
                      <a:pt x="99" y="409"/>
                    </a:lnTo>
                    <a:lnTo>
                      <a:pt x="98" y="409"/>
                    </a:lnTo>
                    <a:lnTo>
                      <a:pt x="99" y="410"/>
                    </a:lnTo>
                    <a:lnTo>
                      <a:pt x="100" y="411"/>
                    </a:lnTo>
                    <a:lnTo>
                      <a:pt x="98" y="411"/>
                    </a:lnTo>
                    <a:lnTo>
                      <a:pt x="97" y="410"/>
                    </a:lnTo>
                    <a:lnTo>
                      <a:pt x="98" y="411"/>
                    </a:lnTo>
                    <a:lnTo>
                      <a:pt x="99" y="413"/>
                    </a:lnTo>
                    <a:lnTo>
                      <a:pt x="100" y="414"/>
                    </a:lnTo>
                    <a:lnTo>
                      <a:pt x="101" y="416"/>
                    </a:lnTo>
                    <a:lnTo>
                      <a:pt x="99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3"/>
                    </a:lnTo>
                    <a:lnTo>
                      <a:pt x="95" y="414"/>
                    </a:lnTo>
                    <a:lnTo>
                      <a:pt x="97" y="417"/>
                    </a:lnTo>
                    <a:lnTo>
                      <a:pt x="95" y="416"/>
                    </a:lnTo>
                    <a:lnTo>
                      <a:pt x="93" y="416"/>
                    </a:lnTo>
                    <a:lnTo>
                      <a:pt x="94" y="417"/>
                    </a:lnTo>
                    <a:lnTo>
                      <a:pt x="95" y="418"/>
                    </a:lnTo>
                    <a:lnTo>
                      <a:pt x="97" y="419"/>
                    </a:lnTo>
                    <a:lnTo>
                      <a:pt x="98" y="420"/>
                    </a:lnTo>
                    <a:lnTo>
                      <a:pt x="96" y="420"/>
                    </a:lnTo>
                    <a:lnTo>
                      <a:pt x="94" y="420"/>
                    </a:lnTo>
                    <a:lnTo>
                      <a:pt x="92" y="419"/>
                    </a:lnTo>
                    <a:lnTo>
                      <a:pt x="91" y="419"/>
                    </a:lnTo>
                    <a:lnTo>
                      <a:pt x="92" y="420"/>
                    </a:lnTo>
                    <a:lnTo>
                      <a:pt x="93" y="421"/>
                    </a:lnTo>
                    <a:lnTo>
                      <a:pt x="94" y="422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2" y="423"/>
                    </a:lnTo>
                    <a:lnTo>
                      <a:pt x="93" y="424"/>
                    </a:lnTo>
                    <a:lnTo>
                      <a:pt x="94" y="425"/>
                    </a:lnTo>
                    <a:lnTo>
                      <a:pt x="93" y="424"/>
                    </a:lnTo>
                    <a:lnTo>
                      <a:pt x="91" y="424"/>
                    </a:lnTo>
                    <a:lnTo>
                      <a:pt x="92" y="425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5"/>
                    </a:lnTo>
                    <a:lnTo>
                      <a:pt x="91" y="427"/>
                    </a:lnTo>
                    <a:lnTo>
                      <a:pt x="92" y="428"/>
                    </a:lnTo>
                    <a:lnTo>
                      <a:pt x="90" y="427"/>
                    </a:lnTo>
                    <a:lnTo>
                      <a:pt x="89" y="427"/>
                    </a:lnTo>
                    <a:lnTo>
                      <a:pt x="86" y="426"/>
                    </a:lnTo>
                    <a:lnTo>
                      <a:pt x="85" y="425"/>
                    </a:lnTo>
                    <a:lnTo>
                      <a:pt x="85" y="425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2" y="424"/>
                    </a:lnTo>
                    <a:lnTo>
                      <a:pt x="83" y="425"/>
                    </a:lnTo>
                    <a:lnTo>
                      <a:pt x="84" y="426"/>
                    </a:lnTo>
                    <a:lnTo>
                      <a:pt x="86" y="427"/>
                    </a:lnTo>
                    <a:lnTo>
                      <a:pt x="89" y="427"/>
                    </a:lnTo>
                    <a:lnTo>
                      <a:pt x="90" y="428"/>
                    </a:lnTo>
                    <a:lnTo>
                      <a:pt x="91" y="429"/>
                    </a:lnTo>
                    <a:lnTo>
                      <a:pt x="92" y="430"/>
                    </a:lnTo>
                    <a:lnTo>
                      <a:pt x="93" y="431"/>
                    </a:lnTo>
                    <a:lnTo>
                      <a:pt x="91" y="431"/>
                    </a:lnTo>
                    <a:lnTo>
                      <a:pt x="90" y="431"/>
                    </a:lnTo>
                    <a:lnTo>
                      <a:pt x="91" y="433"/>
                    </a:lnTo>
                    <a:lnTo>
                      <a:pt x="92" y="434"/>
                    </a:lnTo>
                    <a:lnTo>
                      <a:pt x="90" y="434"/>
                    </a:lnTo>
                    <a:lnTo>
                      <a:pt x="88" y="433"/>
                    </a:lnTo>
                    <a:lnTo>
                      <a:pt x="86" y="433"/>
                    </a:lnTo>
                    <a:lnTo>
                      <a:pt x="84" y="431"/>
                    </a:lnTo>
                    <a:lnTo>
                      <a:pt x="85" y="433"/>
                    </a:lnTo>
                    <a:lnTo>
                      <a:pt x="86" y="435"/>
                    </a:lnTo>
                    <a:lnTo>
                      <a:pt x="89" y="436"/>
                    </a:lnTo>
                    <a:lnTo>
                      <a:pt x="89" y="437"/>
                    </a:lnTo>
                    <a:lnTo>
                      <a:pt x="88" y="436"/>
                    </a:lnTo>
                    <a:lnTo>
                      <a:pt x="85" y="436"/>
                    </a:lnTo>
                    <a:lnTo>
                      <a:pt x="86" y="437"/>
                    </a:lnTo>
                    <a:lnTo>
                      <a:pt x="88" y="438"/>
                    </a:lnTo>
                    <a:lnTo>
                      <a:pt x="86" y="438"/>
                    </a:lnTo>
                    <a:lnTo>
                      <a:pt x="84" y="438"/>
                    </a:lnTo>
                    <a:lnTo>
                      <a:pt x="85" y="439"/>
                    </a:lnTo>
                    <a:lnTo>
                      <a:pt x="86" y="440"/>
                    </a:lnTo>
                    <a:lnTo>
                      <a:pt x="85" y="439"/>
                    </a:lnTo>
                    <a:lnTo>
                      <a:pt x="83" y="439"/>
                    </a:lnTo>
                    <a:lnTo>
                      <a:pt x="84" y="440"/>
                    </a:lnTo>
                    <a:lnTo>
                      <a:pt x="85" y="441"/>
                    </a:lnTo>
                    <a:lnTo>
                      <a:pt x="83" y="441"/>
                    </a:lnTo>
                    <a:lnTo>
                      <a:pt x="82" y="441"/>
                    </a:lnTo>
                    <a:lnTo>
                      <a:pt x="83" y="442"/>
                    </a:lnTo>
                    <a:lnTo>
                      <a:pt x="84" y="443"/>
                    </a:lnTo>
                    <a:lnTo>
                      <a:pt x="82" y="442"/>
                    </a:lnTo>
                    <a:lnTo>
                      <a:pt x="81" y="442"/>
                    </a:lnTo>
                    <a:lnTo>
                      <a:pt x="82" y="443"/>
                    </a:lnTo>
                    <a:lnTo>
                      <a:pt x="83" y="444"/>
                    </a:lnTo>
                    <a:lnTo>
                      <a:pt x="81" y="444"/>
                    </a:lnTo>
                    <a:lnTo>
                      <a:pt x="79" y="444"/>
                    </a:lnTo>
                    <a:lnTo>
                      <a:pt x="81" y="445"/>
                    </a:lnTo>
                    <a:lnTo>
                      <a:pt x="82" y="446"/>
                    </a:lnTo>
                    <a:lnTo>
                      <a:pt x="80" y="445"/>
                    </a:lnTo>
                    <a:lnTo>
                      <a:pt x="78" y="445"/>
                    </a:lnTo>
                    <a:lnTo>
                      <a:pt x="79" y="446"/>
                    </a:lnTo>
                    <a:lnTo>
                      <a:pt x="81" y="447"/>
                    </a:lnTo>
                    <a:lnTo>
                      <a:pt x="82" y="448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8" y="448"/>
                    </a:lnTo>
                    <a:lnTo>
                      <a:pt x="76" y="448"/>
                    </a:lnTo>
                    <a:lnTo>
                      <a:pt x="77" y="450"/>
                    </a:lnTo>
                    <a:lnTo>
                      <a:pt x="78" y="451"/>
                    </a:lnTo>
                    <a:lnTo>
                      <a:pt x="77" y="451"/>
                    </a:lnTo>
                    <a:lnTo>
                      <a:pt x="75" y="450"/>
                    </a:lnTo>
                    <a:lnTo>
                      <a:pt x="76" y="451"/>
                    </a:lnTo>
                    <a:lnTo>
                      <a:pt x="77" y="453"/>
                    </a:lnTo>
                    <a:lnTo>
                      <a:pt x="78" y="454"/>
                    </a:lnTo>
                    <a:lnTo>
                      <a:pt x="79" y="455"/>
                    </a:lnTo>
                    <a:lnTo>
                      <a:pt x="78" y="454"/>
                    </a:lnTo>
                    <a:lnTo>
                      <a:pt x="76" y="454"/>
                    </a:lnTo>
                    <a:lnTo>
                      <a:pt x="77" y="455"/>
                    </a:lnTo>
                    <a:lnTo>
                      <a:pt x="78" y="456"/>
                    </a:lnTo>
                    <a:lnTo>
                      <a:pt x="77" y="456"/>
                    </a:lnTo>
                    <a:lnTo>
                      <a:pt x="75" y="456"/>
                    </a:lnTo>
                    <a:lnTo>
                      <a:pt x="76" y="457"/>
                    </a:lnTo>
                    <a:lnTo>
                      <a:pt x="77" y="458"/>
                    </a:lnTo>
                    <a:lnTo>
                      <a:pt x="75" y="458"/>
                    </a:lnTo>
                    <a:lnTo>
                      <a:pt x="74" y="457"/>
                    </a:lnTo>
                    <a:lnTo>
                      <a:pt x="75" y="458"/>
                    </a:lnTo>
                    <a:lnTo>
                      <a:pt x="76" y="459"/>
                    </a:lnTo>
                    <a:lnTo>
                      <a:pt x="74" y="459"/>
                    </a:lnTo>
                    <a:lnTo>
                      <a:pt x="73" y="459"/>
                    </a:lnTo>
                    <a:lnTo>
                      <a:pt x="74" y="460"/>
                    </a:lnTo>
                    <a:lnTo>
                      <a:pt x="75" y="461"/>
                    </a:lnTo>
                    <a:lnTo>
                      <a:pt x="73" y="461"/>
                    </a:lnTo>
                    <a:lnTo>
                      <a:pt x="72" y="460"/>
                    </a:lnTo>
                    <a:lnTo>
                      <a:pt x="73" y="461"/>
                    </a:lnTo>
                    <a:lnTo>
                      <a:pt x="74" y="462"/>
                    </a:lnTo>
                    <a:lnTo>
                      <a:pt x="72" y="462"/>
                    </a:lnTo>
                    <a:lnTo>
                      <a:pt x="71" y="462"/>
                    </a:lnTo>
                    <a:lnTo>
                      <a:pt x="72" y="463"/>
                    </a:lnTo>
                    <a:lnTo>
                      <a:pt x="73" y="464"/>
                    </a:lnTo>
                    <a:lnTo>
                      <a:pt x="74" y="466"/>
                    </a:lnTo>
                    <a:lnTo>
                      <a:pt x="75" y="467"/>
                    </a:lnTo>
                    <a:lnTo>
                      <a:pt x="73" y="467"/>
                    </a:lnTo>
                    <a:lnTo>
                      <a:pt x="72" y="467"/>
                    </a:lnTo>
                    <a:lnTo>
                      <a:pt x="73" y="468"/>
                    </a:lnTo>
                    <a:lnTo>
                      <a:pt x="74" y="469"/>
                    </a:lnTo>
                    <a:lnTo>
                      <a:pt x="72" y="468"/>
                    </a:lnTo>
                    <a:lnTo>
                      <a:pt x="71" y="468"/>
                    </a:lnTo>
                    <a:lnTo>
                      <a:pt x="68" y="468"/>
                    </a:lnTo>
                    <a:lnTo>
                      <a:pt x="66" y="467"/>
                    </a:lnTo>
                    <a:lnTo>
                      <a:pt x="68" y="469"/>
                    </a:lnTo>
                    <a:lnTo>
                      <a:pt x="69" y="470"/>
                    </a:lnTo>
                    <a:lnTo>
                      <a:pt x="67" y="469"/>
                    </a:lnTo>
                    <a:lnTo>
                      <a:pt x="65" y="469"/>
                    </a:lnTo>
                    <a:lnTo>
                      <a:pt x="66" y="470"/>
                    </a:lnTo>
                    <a:lnTo>
                      <a:pt x="67" y="471"/>
                    </a:lnTo>
                    <a:lnTo>
                      <a:pt x="69" y="472"/>
                    </a:lnTo>
                    <a:lnTo>
                      <a:pt x="71" y="473"/>
                    </a:lnTo>
                    <a:lnTo>
                      <a:pt x="68" y="473"/>
                    </a:lnTo>
                    <a:lnTo>
                      <a:pt x="66" y="473"/>
                    </a:lnTo>
                    <a:lnTo>
                      <a:pt x="65" y="472"/>
                    </a:lnTo>
                    <a:lnTo>
                      <a:pt x="63" y="472"/>
                    </a:lnTo>
                    <a:lnTo>
                      <a:pt x="61" y="472"/>
                    </a:lnTo>
                    <a:lnTo>
                      <a:pt x="60" y="471"/>
                    </a:lnTo>
                    <a:lnTo>
                      <a:pt x="60" y="472"/>
                    </a:lnTo>
                    <a:lnTo>
                      <a:pt x="61" y="473"/>
                    </a:lnTo>
                    <a:lnTo>
                      <a:pt x="62" y="473"/>
                    </a:lnTo>
                    <a:lnTo>
                      <a:pt x="62" y="474"/>
                    </a:lnTo>
                    <a:lnTo>
                      <a:pt x="64" y="474"/>
                    </a:lnTo>
                    <a:lnTo>
                      <a:pt x="65" y="474"/>
                    </a:lnTo>
                    <a:lnTo>
                      <a:pt x="67" y="475"/>
                    </a:lnTo>
                    <a:lnTo>
                      <a:pt x="68" y="476"/>
                    </a:lnTo>
                    <a:lnTo>
                      <a:pt x="66" y="476"/>
                    </a:lnTo>
                    <a:lnTo>
                      <a:pt x="64" y="476"/>
                    </a:lnTo>
                    <a:lnTo>
                      <a:pt x="65" y="477"/>
                    </a:lnTo>
                    <a:lnTo>
                      <a:pt x="66" y="478"/>
                    </a:lnTo>
                    <a:lnTo>
                      <a:pt x="65" y="478"/>
                    </a:lnTo>
                    <a:lnTo>
                      <a:pt x="63" y="477"/>
                    </a:lnTo>
                    <a:lnTo>
                      <a:pt x="64" y="478"/>
                    </a:lnTo>
                    <a:lnTo>
                      <a:pt x="65" y="480"/>
                    </a:lnTo>
                    <a:lnTo>
                      <a:pt x="64" y="479"/>
                    </a:lnTo>
                    <a:lnTo>
                      <a:pt x="62" y="479"/>
                    </a:lnTo>
                    <a:lnTo>
                      <a:pt x="63" y="480"/>
                    </a:lnTo>
                    <a:lnTo>
                      <a:pt x="64" y="481"/>
                    </a:lnTo>
                    <a:lnTo>
                      <a:pt x="63" y="481"/>
                    </a:lnTo>
                    <a:lnTo>
                      <a:pt x="61" y="480"/>
                    </a:lnTo>
                    <a:lnTo>
                      <a:pt x="62" y="483"/>
                    </a:lnTo>
                    <a:lnTo>
                      <a:pt x="63" y="484"/>
                    </a:lnTo>
                    <a:lnTo>
                      <a:pt x="62" y="483"/>
                    </a:lnTo>
                    <a:lnTo>
                      <a:pt x="60" y="483"/>
                    </a:lnTo>
                    <a:lnTo>
                      <a:pt x="61" y="484"/>
                    </a:lnTo>
                    <a:lnTo>
                      <a:pt x="62" y="485"/>
                    </a:lnTo>
                    <a:lnTo>
                      <a:pt x="60" y="485"/>
                    </a:lnTo>
                    <a:lnTo>
                      <a:pt x="59" y="485"/>
                    </a:lnTo>
                    <a:lnTo>
                      <a:pt x="60" y="486"/>
                    </a:lnTo>
                    <a:lnTo>
                      <a:pt x="61" y="487"/>
                    </a:lnTo>
                    <a:lnTo>
                      <a:pt x="59" y="486"/>
                    </a:lnTo>
                    <a:lnTo>
                      <a:pt x="58" y="486"/>
                    </a:lnTo>
                    <a:lnTo>
                      <a:pt x="59" y="487"/>
                    </a:lnTo>
                    <a:lnTo>
                      <a:pt x="60" y="488"/>
                    </a:lnTo>
                    <a:lnTo>
                      <a:pt x="58" y="488"/>
                    </a:lnTo>
                    <a:lnTo>
                      <a:pt x="57" y="488"/>
                    </a:lnTo>
                    <a:lnTo>
                      <a:pt x="58" y="489"/>
                    </a:lnTo>
                    <a:lnTo>
                      <a:pt x="59" y="490"/>
                    </a:lnTo>
                    <a:lnTo>
                      <a:pt x="57" y="489"/>
                    </a:lnTo>
                    <a:lnTo>
                      <a:pt x="56" y="489"/>
                    </a:lnTo>
                    <a:lnTo>
                      <a:pt x="57" y="490"/>
                    </a:lnTo>
                    <a:lnTo>
                      <a:pt x="58" y="491"/>
                    </a:lnTo>
                    <a:lnTo>
                      <a:pt x="56" y="491"/>
                    </a:lnTo>
                    <a:lnTo>
                      <a:pt x="53" y="491"/>
                    </a:lnTo>
                    <a:lnTo>
                      <a:pt x="52" y="490"/>
                    </a:lnTo>
                    <a:lnTo>
                      <a:pt x="51" y="489"/>
                    </a:lnTo>
                    <a:lnTo>
                      <a:pt x="49" y="488"/>
                    </a:lnTo>
                    <a:lnTo>
                      <a:pt x="48" y="488"/>
                    </a:lnTo>
                    <a:lnTo>
                      <a:pt x="49" y="489"/>
                    </a:lnTo>
                    <a:lnTo>
                      <a:pt x="50" y="490"/>
                    </a:lnTo>
                    <a:lnTo>
                      <a:pt x="52" y="490"/>
                    </a:lnTo>
                    <a:lnTo>
                      <a:pt x="53" y="491"/>
                    </a:lnTo>
                    <a:lnTo>
                      <a:pt x="56" y="492"/>
                    </a:lnTo>
                    <a:lnTo>
                      <a:pt x="57" y="493"/>
                    </a:lnTo>
                    <a:lnTo>
                      <a:pt x="58" y="494"/>
                    </a:lnTo>
                    <a:lnTo>
                      <a:pt x="59" y="495"/>
                    </a:lnTo>
                    <a:lnTo>
                      <a:pt x="57" y="495"/>
                    </a:lnTo>
                    <a:lnTo>
                      <a:pt x="56" y="494"/>
                    </a:lnTo>
                    <a:lnTo>
                      <a:pt x="57" y="496"/>
                    </a:lnTo>
                    <a:lnTo>
                      <a:pt x="58" y="497"/>
                    </a:lnTo>
                    <a:lnTo>
                      <a:pt x="56" y="496"/>
                    </a:lnTo>
                    <a:lnTo>
                      <a:pt x="55" y="496"/>
                    </a:lnTo>
                    <a:lnTo>
                      <a:pt x="52" y="496"/>
                    </a:lnTo>
                    <a:lnTo>
                      <a:pt x="50" y="495"/>
                    </a:lnTo>
                    <a:lnTo>
                      <a:pt x="51" y="496"/>
                    </a:lnTo>
                    <a:lnTo>
                      <a:pt x="52" y="497"/>
                    </a:lnTo>
                    <a:lnTo>
                      <a:pt x="55" y="500"/>
                    </a:lnTo>
                    <a:lnTo>
                      <a:pt x="56" y="501"/>
                    </a:lnTo>
                    <a:lnTo>
                      <a:pt x="53" y="500"/>
                    </a:lnTo>
                    <a:lnTo>
                      <a:pt x="51" y="500"/>
                    </a:lnTo>
                    <a:lnTo>
                      <a:pt x="53" y="501"/>
                    </a:lnTo>
                    <a:lnTo>
                      <a:pt x="55" y="502"/>
                    </a:lnTo>
                    <a:lnTo>
                      <a:pt x="52" y="502"/>
                    </a:lnTo>
                    <a:lnTo>
                      <a:pt x="50" y="502"/>
                    </a:lnTo>
                    <a:lnTo>
                      <a:pt x="51" y="503"/>
                    </a:lnTo>
                    <a:lnTo>
                      <a:pt x="52" y="504"/>
                    </a:lnTo>
                    <a:lnTo>
                      <a:pt x="51" y="503"/>
                    </a:lnTo>
                    <a:lnTo>
                      <a:pt x="49" y="503"/>
                    </a:lnTo>
                    <a:lnTo>
                      <a:pt x="50" y="504"/>
                    </a:lnTo>
                    <a:lnTo>
                      <a:pt x="51" y="505"/>
                    </a:lnTo>
                    <a:lnTo>
                      <a:pt x="53" y="506"/>
                    </a:lnTo>
                    <a:lnTo>
                      <a:pt x="55" y="507"/>
                    </a:lnTo>
                    <a:lnTo>
                      <a:pt x="52" y="507"/>
                    </a:lnTo>
                    <a:lnTo>
                      <a:pt x="50" y="507"/>
                    </a:lnTo>
                    <a:lnTo>
                      <a:pt x="51" y="508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8"/>
                    </a:lnTo>
                    <a:lnTo>
                      <a:pt x="48" y="507"/>
                    </a:lnTo>
                    <a:lnTo>
                      <a:pt x="47" y="506"/>
                    </a:lnTo>
                    <a:lnTo>
                      <a:pt x="45" y="506"/>
                    </a:lnTo>
                    <a:lnTo>
                      <a:pt x="44" y="506"/>
                    </a:lnTo>
                    <a:lnTo>
                      <a:pt x="43" y="505"/>
                    </a:lnTo>
                    <a:lnTo>
                      <a:pt x="41" y="503"/>
                    </a:lnTo>
                    <a:lnTo>
                      <a:pt x="40" y="503"/>
                    </a:lnTo>
                    <a:lnTo>
                      <a:pt x="38" y="503"/>
                    </a:lnTo>
                    <a:lnTo>
                      <a:pt x="36" y="502"/>
                    </a:lnTo>
                    <a:lnTo>
                      <a:pt x="35" y="501"/>
                    </a:lnTo>
                    <a:lnTo>
                      <a:pt x="34" y="500"/>
                    </a:lnTo>
                    <a:lnTo>
                      <a:pt x="33" y="497"/>
                    </a:lnTo>
                    <a:lnTo>
                      <a:pt x="31" y="497"/>
                    </a:lnTo>
                    <a:lnTo>
                      <a:pt x="29" y="497"/>
                    </a:lnTo>
                    <a:lnTo>
                      <a:pt x="31" y="498"/>
                    </a:lnTo>
                    <a:lnTo>
                      <a:pt x="32" y="500"/>
                    </a:lnTo>
                    <a:lnTo>
                      <a:pt x="30" y="500"/>
                    </a:lnTo>
                    <a:lnTo>
                      <a:pt x="28" y="498"/>
                    </a:lnTo>
                    <a:lnTo>
                      <a:pt x="29" y="500"/>
                    </a:lnTo>
                    <a:lnTo>
                      <a:pt x="31" y="502"/>
                    </a:lnTo>
                    <a:lnTo>
                      <a:pt x="32" y="503"/>
                    </a:lnTo>
                    <a:lnTo>
                      <a:pt x="33" y="504"/>
                    </a:lnTo>
                    <a:lnTo>
                      <a:pt x="34" y="505"/>
                    </a:lnTo>
                    <a:lnTo>
                      <a:pt x="35" y="506"/>
                    </a:lnTo>
                    <a:lnTo>
                      <a:pt x="38" y="506"/>
                    </a:lnTo>
                    <a:lnTo>
                      <a:pt x="39" y="507"/>
                    </a:lnTo>
                    <a:lnTo>
                      <a:pt x="44" y="511"/>
                    </a:lnTo>
                    <a:lnTo>
                      <a:pt x="40" y="510"/>
                    </a:lnTo>
                    <a:lnTo>
                      <a:pt x="39" y="510"/>
                    </a:lnTo>
                    <a:lnTo>
                      <a:pt x="36" y="510"/>
                    </a:lnTo>
                    <a:lnTo>
                      <a:pt x="35" y="509"/>
                    </a:lnTo>
                    <a:lnTo>
                      <a:pt x="34" y="507"/>
                    </a:lnTo>
                    <a:lnTo>
                      <a:pt x="32" y="505"/>
                    </a:lnTo>
                    <a:lnTo>
                      <a:pt x="31" y="504"/>
                    </a:lnTo>
                    <a:lnTo>
                      <a:pt x="29" y="503"/>
                    </a:lnTo>
                    <a:lnTo>
                      <a:pt x="28" y="502"/>
                    </a:lnTo>
                    <a:lnTo>
                      <a:pt x="27" y="501"/>
                    </a:lnTo>
                    <a:lnTo>
                      <a:pt x="26" y="501"/>
                    </a:lnTo>
                    <a:lnTo>
                      <a:pt x="24" y="500"/>
                    </a:lnTo>
                    <a:lnTo>
                      <a:pt x="23" y="498"/>
                    </a:lnTo>
                    <a:lnTo>
                      <a:pt x="22" y="497"/>
                    </a:lnTo>
                    <a:lnTo>
                      <a:pt x="23" y="497"/>
                    </a:lnTo>
                    <a:lnTo>
                      <a:pt x="25" y="498"/>
                    </a:lnTo>
                    <a:lnTo>
                      <a:pt x="24" y="497"/>
                    </a:lnTo>
                    <a:lnTo>
                      <a:pt x="23" y="496"/>
                    </a:lnTo>
                    <a:lnTo>
                      <a:pt x="24" y="496"/>
                    </a:lnTo>
                    <a:lnTo>
                      <a:pt x="26" y="496"/>
                    </a:lnTo>
                    <a:lnTo>
                      <a:pt x="25" y="495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7" y="495"/>
                    </a:lnTo>
                    <a:lnTo>
                      <a:pt x="31" y="495"/>
                    </a:lnTo>
                    <a:lnTo>
                      <a:pt x="34" y="4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8" name="Freeform 609">
                <a:extLst>
                  <a:ext uri="{FF2B5EF4-FFF2-40B4-BE49-F238E27FC236}">
                    <a16:creationId xmlns:a16="http://schemas.microsoft.com/office/drawing/2014/main" id="{6C0D47A3-CB50-47D4-ACAF-FA28826D7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86"/>
                <a:ext cx="2" cy="1"/>
              </a:xfrm>
              <a:custGeom>
                <a:avLst/>
                <a:gdLst>
                  <a:gd name="T0" fmla="*/ 7 w 24"/>
                  <a:gd name="T1" fmla="*/ 13 h 19"/>
                  <a:gd name="T2" fmla="*/ 4 w 24"/>
                  <a:gd name="T3" fmla="*/ 11 h 19"/>
                  <a:gd name="T4" fmla="*/ 8 w 24"/>
                  <a:gd name="T5" fmla="*/ 11 h 19"/>
                  <a:gd name="T6" fmla="*/ 6 w 24"/>
                  <a:gd name="T7" fmla="*/ 9 h 19"/>
                  <a:gd name="T8" fmla="*/ 10 w 24"/>
                  <a:gd name="T9" fmla="*/ 10 h 19"/>
                  <a:gd name="T10" fmla="*/ 7 w 24"/>
                  <a:gd name="T11" fmla="*/ 8 h 19"/>
                  <a:gd name="T12" fmla="*/ 3 w 24"/>
                  <a:gd name="T13" fmla="*/ 7 h 19"/>
                  <a:gd name="T14" fmla="*/ 1 w 24"/>
                  <a:gd name="T15" fmla="*/ 5 h 19"/>
                  <a:gd name="T16" fmla="*/ 4 w 24"/>
                  <a:gd name="T17" fmla="*/ 5 h 19"/>
                  <a:gd name="T18" fmla="*/ 2 w 24"/>
                  <a:gd name="T19" fmla="*/ 2 h 19"/>
                  <a:gd name="T20" fmla="*/ 0 w 24"/>
                  <a:gd name="T21" fmla="*/ 0 h 19"/>
                  <a:gd name="T22" fmla="*/ 1 w 24"/>
                  <a:gd name="T23" fmla="*/ 0 h 19"/>
                  <a:gd name="T24" fmla="*/ 3 w 24"/>
                  <a:gd name="T25" fmla="*/ 1 h 19"/>
                  <a:gd name="T26" fmla="*/ 6 w 24"/>
                  <a:gd name="T27" fmla="*/ 3 h 19"/>
                  <a:gd name="T28" fmla="*/ 10 w 24"/>
                  <a:gd name="T29" fmla="*/ 5 h 19"/>
                  <a:gd name="T30" fmla="*/ 16 w 24"/>
                  <a:gd name="T31" fmla="*/ 11 h 19"/>
                  <a:gd name="T32" fmla="*/ 18 w 24"/>
                  <a:gd name="T33" fmla="*/ 13 h 19"/>
                  <a:gd name="T34" fmla="*/ 15 w 24"/>
                  <a:gd name="T35" fmla="*/ 13 h 19"/>
                  <a:gd name="T36" fmla="*/ 13 w 24"/>
                  <a:gd name="T37" fmla="*/ 10 h 19"/>
                  <a:gd name="T38" fmla="*/ 10 w 24"/>
                  <a:gd name="T39" fmla="*/ 10 h 19"/>
                  <a:gd name="T40" fmla="*/ 12 w 24"/>
                  <a:gd name="T41" fmla="*/ 12 h 19"/>
                  <a:gd name="T42" fmla="*/ 8 w 24"/>
                  <a:gd name="T43" fmla="*/ 11 h 19"/>
                  <a:gd name="T44" fmla="*/ 11 w 24"/>
                  <a:gd name="T45" fmla="*/ 14 h 19"/>
                  <a:gd name="T46" fmla="*/ 19 w 24"/>
                  <a:gd name="T47" fmla="*/ 15 h 19"/>
                  <a:gd name="T48" fmla="*/ 23 w 24"/>
                  <a:gd name="T49" fmla="*/ 17 h 19"/>
                  <a:gd name="T50" fmla="*/ 21 w 24"/>
                  <a:gd name="T51" fmla="*/ 17 h 19"/>
                  <a:gd name="T52" fmla="*/ 23 w 24"/>
                  <a:gd name="T53" fmla="*/ 19 h 19"/>
                  <a:gd name="T54" fmla="*/ 18 w 24"/>
                  <a:gd name="T55" fmla="*/ 18 h 19"/>
                  <a:gd name="T56" fmla="*/ 16 w 24"/>
                  <a:gd name="T57" fmla="*/ 16 h 19"/>
                  <a:gd name="T58" fmla="*/ 13 w 24"/>
                  <a:gd name="T59" fmla="*/ 16 h 19"/>
                  <a:gd name="T60" fmla="*/ 15 w 24"/>
                  <a:gd name="T61" fmla="*/ 18 h 19"/>
                  <a:gd name="T62" fmla="*/ 12 w 24"/>
                  <a:gd name="T63" fmla="*/ 17 h 19"/>
                  <a:gd name="T64" fmla="*/ 10 w 24"/>
                  <a:gd name="T6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19">
                    <a:moveTo>
                      <a:pt x="10" y="15"/>
                    </a:moveTo>
                    <a:lnTo>
                      <a:pt x="7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5"/>
                    </a:lnTo>
                    <a:lnTo>
                      <a:pt x="12" y="7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3" y="17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20" y="17"/>
                    </a:lnTo>
                    <a:lnTo>
                      <a:pt x="23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4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9" name="Freeform 610">
                <a:extLst>
                  <a:ext uri="{FF2B5EF4-FFF2-40B4-BE49-F238E27FC236}">
                    <a16:creationId xmlns:a16="http://schemas.microsoft.com/office/drawing/2014/main" id="{830A286D-9ECC-4082-87A9-B5D096A43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73"/>
                <a:ext cx="1" cy="0"/>
              </a:xfrm>
              <a:custGeom>
                <a:avLst/>
                <a:gdLst>
                  <a:gd name="T0" fmla="*/ 15 w 16"/>
                  <a:gd name="T1" fmla="*/ 13 h 13"/>
                  <a:gd name="T2" fmla="*/ 14 w 16"/>
                  <a:gd name="T3" fmla="*/ 12 h 13"/>
                  <a:gd name="T4" fmla="*/ 12 w 16"/>
                  <a:gd name="T5" fmla="*/ 12 h 13"/>
                  <a:gd name="T6" fmla="*/ 11 w 16"/>
                  <a:gd name="T7" fmla="*/ 11 h 13"/>
                  <a:gd name="T8" fmla="*/ 10 w 16"/>
                  <a:gd name="T9" fmla="*/ 9 h 13"/>
                  <a:gd name="T10" fmla="*/ 9 w 16"/>
                  <a:gd name="T11" fmla="*/ 7 h 13"/>
                  <a:gd name="T12" fmla="*/ 8 w 16"/>
                  <a:gd name="T13" fmla="*/ 6 h 13"/>
                  <a:gd name="T14" fmla="*/ 7 w 16"/>
                  <a:gd name="T15" fmla="*/ 5 h 13"/>
                  <a:gd name="T16" fmla="*/ 5 w 16"/>
                  <a:gd name="T17" fmla="*/ 4 h 13"/>
                  <a:gd name="T18" fmla="*/ 3 w 16"/>
                  <a:gd name="T19" fmla="*/ 3 h 13"/>
                  <a:gd name="T20" fmla="*/ 2 w 16"/>
                  <a:gd name="T21" fmla="*/ 3 h 13"/>
                  <a:gd name="T22" fmla="*/ 1 w 16"/>
                  <a:gd name="T23" fmla="*/ 2 h 13"/>
                  <a:gd name="T24" fmla="*/ 0 w 16"/>
                  <a:gd name="T25" fmla="*/ 0 h 13"/>
                  <a:gd name="T26" fmla="*/ 0 w 16"/>
                  <a:gd name="T27" fmla="*/ 1 h 13"/>
                  <a:gd name="T28" fmla="*/ 1 w 16"/>
                  <a:gd name="T29" fmla="*/ 1 h 13"/>
                  <a:gd name="T30" fmla="*/ 3 w 16"/>
                  <a:gd name="T31" fmla="*/ 1 h 13"/>
                  <a:gd name="T32" fmla="*/ 3 w 16"/>
                  <a:gd name="T33" fmla="*/ 1 h 13"/>
                  <a:gd name="T34" fmla="*/ 4 w 16"/>
                  <a:gd name="T35" fmla="*/ 3 h 13"/>
                  <a:gd name="T36" fmla="*/ 5 w 16"/>
                  <a:gd name="T37" fmla="*/ 4 h 13"/>
                  <a:gd name="T38" fmla="*/ 8 w 16"/>
                  <a:gd name="T39" fmla="*/ 4 h 13"/>
                  <a:gd name="T40" fmla="*/ 9 w 16"/>
                  <a:gd name="T41" fmla="*/ 5 h 13"/>
                  <a:gd name="T42" fmla="*/ 11 w 16"/>
                  <a:gd name="T43" fmla="*/ 5 h 13"/>
                  <a:gd name="T44" fmla="*/ 13 w 16"/>
                  <a:gd name="T45" fmla="*/ 6 h 13"/>
                  <a:gd name="T46" fmla="*/ 14 w 16"/>
                  <a:gd name="T47" fmla="*/ 7 h 13"/>
                  <a:gd name="T48" fmla="*/ 14 w 16"/>
                  <a:gd name="T49" fmla="*/ 8 h 13"/>
                  <a:gd name="T50" fmla="*/ 16 w 16"/>
                  <a:gd name="T51" fmla="*/ 9 h 13"/>
                  <a:gd name="T52" fmla="*/ 16 w 16"/>
                  <a:gd name="T53" fmla="*/ 12 h 13"/>
                  <a:gd name="T54" fmla="*/ 15 w 16"/>
                  <a:gd name="T55" fmla="*/ 11 h 13"/>
                  <a:gd name="T56" fmla="*/ 13 w 16"/>
                  <a:gd name="T57" fmla="*/ 11 h 13"/>
                  <a:gd name="T58" fmla="*/ 14 w 16"/>
                  <a:gd name="T59" fmla="*/ 12 h 13"/>
                  <a:gd name="T60" fmla="*/ 15 w 16"/>
                  <a:gd name="T6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3">
                    <a:moveTo>
                      <a:pt x="15" y="13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4" y="12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0" name="Freeform 611">
                <a:extLst>
                  <a:ext uri="{FF2B5EF4-FFF2-40B4-BE49-F238E27FC236}">
                    <a16:creationId xmlns:a16="http://schemas.microsoft.com/office/drawing/2014/main" id="{F9FC77A9-FE01-4B50-8B4F-419D462F5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81"/>
                <a:ext cx="1" cy="1"/>
              </a:xfrm>
              <a:custGeom>
                <a:avLst/>
                <a:gdLst>
                  <a:gd name="T0" fmla="*/ 20 w 20"/>
                  <a:gd name="T1" fmla="*/ 13 h 13"/>
                  <a:gd name="T2" fmla="*/ 18 w 20"/>
                  <a:gd name="T3" fmla="*/ 12 h 13"/>
                  <a:gd name="T4" fmla="*/ 16 w 20"/>
                  <a:gd name="T5" fmla="*/ 12 h 13"/>
                  <a:gd name="T6" fmla="*/ 14 w 20"/>
                  <a:gd name="T7" fmla="*/ 11 h 13"/>
                  <a:gd name="T8" fmla="*/ 13 w 20"/>
                  <a:gd name="T9" fmla="*/ 10 h 13"/>
                  <a:gd name="T10" fmla="*/ 12 w 20"/>
                  <a:gd name="T11" fmla="*/ 9 h 13"/>
                  <a:gd name="T12" fmla="*/ 10 w 20"/>
                  <a:gd name="T13" fmla="*/ 9 h 13"/>
                  <a:gd name="T14" fmla="*/ 9 w 20"/>
                  <a:gd name="T15" fmla="*/ 8 h 13"/>
                  <a:gd name="T16" fmla="*/ 8 w 20"/>
                  <a:gd name="T17" fmla="*/ 7 h 13"/>
                  <a:gd name="T18" fmla="*/ 7 w 20"/>
                  <a:gd name="T19" fmla="*/ 6 h 13"/>
                  <a:gd name="T20" fmla="*/ 6 w 20"/>
                  <a:gd name="T21" fmla="*/ 5 h 13"/>
                  <a:gd name="T22" fmla="*/ 4 w 20"/>
                  <a:gd name="T23" fmla="*/ 4 h 13"/>
                  <a:gd name="T24" fmla="*/ 2 w 20"/>
                  <a:gd name="T25" fmla="*/ 4 h 13"/>
                  <a:gd name="T26" fmla="*/ 1 w 20"/>
                  <a:gd name="T27" fmla="*/ 3 h 13"/>
                  <a:gd name="T28" fmla="*/ 0 w 20"/>
                  <a:gd name="T29" fmla="*/ 2 h 13"/>
                  <a:gd name="T30" fmla="*/ 2 w 20"/>
                  <a:gd name="T31" fmla="*/ 2 h 13"/>
                  <a:gd name="T32" fmla="*/ 3 w 20"/>
                  <a:gd name="T33" fmla="*/ 2 h 13"/>
                  <a:gd name="T34" fmla="*/ 2 w 20"/>
                  <a:gd name="T35" fmla="*/ 1 h 13"/>
                  <a:gd name="T36" fmla="*/ 1 w 20"/>
                  <a:gd name="T37" fmla="*/ 0 h 13"/>
                  <a:gd name="T38" fmla="*/ 3 w 20"/>
                  <a:gd name="T39" fmla="*/ 0 h 13"/>
                  <a:gd name="T40" fmla="*/ 5 w 20"/>
                  <a:gd name="T41" fmla="*/ 1 h 13"/>
                  <a:gd name="T42" fmla="*/ 5 w 20"/>
                  <a:gd name="T43" fmla="*/ 1 h 13"/>
                  <a:gd name="T44" fmla="*/ 6 w 20"/>
                  <a:gd name="T45" fmla="*/ 2 h 13"/>
                  <a:gd name="T46" fmla="*/ 6 w 20"/>
                  <a:gd name="T47" fmla="*/ 3 h 13"/>
                  <a:gd name="T48" fmla="*/ 7 w 20"/>
                  <a:gd name="T49" fmla="*/ 3 h 13"/>
                  <a:gd name="T50" fmla="*/ 5 w 20"/>
                  <a:gd name="T51" fmla="*/ 3 h 13"/>
                  <a:gd name="T52" fmla="*/ 3 w 20"/>
                  <a:gd name="T53" fmla="*/ 2 h 13"/>
                  <a:gd name="T54" fmla="*/ 4 w 20"/>
                  <a:gd name="T55" fmla="*/ 4 h 13"/>
                  <a:gd name="T56" fmla="*/ 6 w 20"/>
                  <a:gd name="T57" fmla="*/ 5 h 13"/>
                  <a:gd name="T58" fmla="*/ 7 w 20"/>
                  <a:gd name="T59" fmla="*/ 5 h 13"/>
                  <a:gd name="T60" fmla="*/ 9 w 20"/>
                  <a:gd name="T61" fmla="*/ 5 h 13"/>
                  <a:gd name="T62" fmla="*/ 10 w 20"/>
                  <a:gd name="T63" fmla="*/ 6 h 13"/>
                  <a:gd name="T64" fmla="*/ 11 w 20"/>
                  <a:gd name="T65" fmla="*/ 8 h 13"/>
                  <a:gd name="T66" fmla="*/ 13 w 20"/>
                  <a:gd name="T67" fmla="*/ 8 h 13"/>
                  <a:gd name="T68" fmla="*/ 14 w 20"/>
                  <a:gd name="T69" fmla="*/ 8 h 13"/>
                  <a:gd name="T70" fmla="*/ 16 w 20"/>
                  <a:gd name="T71" fmla="*/ 9 h 13"/>
                  <a:gd name="T72" fmla="*/ 17 w 20"/>
                  <a:gd name="T73" fmla="*/ 10 h 13"/>
                  <a:gd name="T74" fmla="*/ 20 w 20"/>
                  <a:gd name="T7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lnTo>
                      <a:pt x="18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7" y="10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1" name="Freeform 612">
                <a:extLst>
                  <a:ext uri="{FF2B5EF4-FFF2-40B4-BE49-F238E27FC236}">
                    <a16:creationId xmlns:a16="http://schemas.microsoft.com/office/drawing/2014/main" id="{C5A34528-D4A0-4B2A-91DF-A7EA19640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8"/>
                <a:ext cx="1" cy="0"/>
              </a:xfrm>
              <a:custGeom>
                <a:avLst/>
                <a:gdLst>
                  <a:gd name="T0" fmla="*/ 9 w 18"/>
                  <a:gd name="T1" fmla="*/ 8 h 9"/>
                  <a:gd name="T2" fmla="*/ 8 w 18"/>
                  <a:gd name="T3" fmla="*/ 7 h 9"/>
                  <a:gd name="T4" fmla="*/ 7 w 18"/>
                  <a:gd name="T5" fmla="*/ 5 h 9"/>
                  <a:gd name="T6" fmla="*/ 5 w 18"/>
                  <a:gd name="T7" fmla="*/ 5 h 9"/>
                  <a:gd name="T8" fmla="*/ 4 w 18"/>
                  <a:gd name="T9" fmla="*/ 5 h 9"/>
                  <a:gd name="T10" fmla="*/ 3 w 18"/>
                  <a:gd name="T11" fmla="*/ 3 h 9"/>
                  <a:gd name="T12" fmla="*/ 2 w 18"/>
                  <a:gd name="T13" fmla="*/ 2 h 9"/>
                  <a:gd name="T14" fmla="*/ 0 w 18"/>
                  <a:gd name="T15" fmla="*/ 1 h 9"/>
                  <a:gd name="T16" fmla="*/ 0 w 18"/>
                  <a:gd name="T17" fmla="*/ 0 h 9"/>
                  <a:gd name="T18" fmla="*/ 1 w 18"/>
                  <a:gd name="T19" fmla="*/ 0 h 9"/>
                  <a:gd name="T20" fmla="*/ 3 w 18"/>
                  <a:gd name="T21" fmla="*/ 1 h 9"/>
                  <a:gd name="T22" fmla="*/ 4 w 18"/>
                  <a:gd name="T23" fmla="*/ 2 h 9"/>
                  <a:gd name="T24" fmla="*/ 5 w 18"/>
                  <a:gd name="T25" fmla="*/ 3 h 9"/>
                  <a:gd name="T26" fmla="*/ 6 w 18"/>
                  <a:gd name="T27" fmla="*/ 4 h 9"/>
                  <a:gd name="T28" fmla="*/ 7 w 18"/>
                  <a:gd name="T29" fmla="*/ 5 h 9"/>
                  <a:gd name="T30" fmla="*/ 9 w 18"/>
                  <a:gd name="T31" fmla="*/ 6 h 9"/>
                  <a:gd name="T32" fmla="*/ 10 w 18"/>
                  <a:gd name="T33" fmla="*/ 6 h 9"/>
                  <a:gd name="T34" fmla="*/ 12 w 18"/>
                  <a:gd name="T35" fmla="*/ 7 h 9"/>
                  <a:gd name="T36" fmla="*/ 13 w 18"/>
                  <a:gd name="T37" fmla="*/ 7 h 9"/>
                  <a:gd name="T38" fmla="*/ 12 w 18"/>
                  <a:gd name="T39" fmla="*/ 6 h 9"/>
                  <a:gd name="T40" fmla="*/ 11 w 18"/>
                  <a:gd name="T41" fmla="*/ 5 h 9"/>
                  <a:gd name="T42" fmla="*/ 13 w 18"/>
                  <a:gd name="T43" fmla="*/ 5 h 9"/>
                  <a:gd name="T44" fmla="*/ 16 w 18"/>
                  <a:gd name="T45" fmla="*/ 6 h 9"/>
                  <a:gd name="T46" fmla="*/ 17 w 18"/>
                  <a:gd name="T47" fmla="*/ 7 h 9"/>
                  <a:gd name="T48" fmla="*/ 18 w 18"/>
                  <a:gd name="T49" fmla="*/ 8 h 9"/>
                  <a:gd name="T50" fmla="*/ 16 w 18"/>
                  <a:gd name="T51" fmla="*/ 8 h 9"/>
                  <a:gd name="T52" fmla="*/ 13 w 18"/>
                  <a:gd name="T53" fmla="*/ 7 h 9"/>
                  <a:gd name="T54" fmla="*/ 15 w 18"/>
                  <a:gd name="T55" fmla="*/ 8 h 9"/>
                  <a:gd name="T56" fmla="*/ 16 w 18"/>
                  <a:gd name="T57" fmla="*/ 9 h 9"/>
                  <a:gd name="T58" fmla="*/ 15 w 18"/>
                  <a:gd name="T59" fmla="*/ 9 h 9"/>
                  <a:gd name="T60" fmla="*/ 12 w 18"/>
                  <a:gd name="T61" fmla="*/ 9 h 9"/>
                  <a:gd name="T62" fmla="*/ 9 w 18"/>
                  <a:gd name="T6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9">
                    <a:moveTo>
                      <a:pt x="9" y="8"/>
                    </a:moveTo>
                    <a:lnTo>
                      <a:pt x="8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3" y="7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2" name="Freeform 613">
                <a:extLst>
                  <a:ext uri="{FF2B5EF4-FFF2-40B4-BE49-F238E27FC236}">
                    <a16:creationId xmlns:a16="http://schemas.microsoft.com/office/drawing/2014/main" id="{AD15687C-B33C-4187-A022-8553AC7BE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877"/>
                <a:ext cx="0" cy="0"/>
              </a:xfrm>
              <a:custGeom>
                <a:avLst/>
                <a:gdLst>
                  <a:gd name="T0" fmla="*/ 3 w 10"/>
                  <a:gd name="T1" fmla="*/ 2 h 5"/>
                  <a:gd name="T2" fmla="*/ 4 w 10"/>
                  <a:gd name="T3" fmla="*/ 4 h 5"/>
                  <a:gd name="T4" fmla="*/ 5 w 10"/>
                  <a:gd name="T5" fmla="*/ 5 h 5"/>
                  <a:gd name="T6" fmla="*/ 5 w 10"/>
                  <a:gd name="T7" fmla="*/ 5 h 5"/>
                  <a:gd name="T8" fmla="*/ 4 w 10"/>
                  <a:gd name="T9" fmla="*/ 4 h 5"/>
                  <a:gd name="T10" fmla="*/ 2 w 10"/>
                  <a:gd name="T11" fmla="*/ 4 h 5"/>
                  <a:gd name="T12" fmla="*/ 2 w 10"/>
                  <a:gd name="T13" fmla="*/ 4 h 5"/>
                  <a:gd name="T14" fmla="*/ 1 w 10"/>
                  <a:gd name="T15" fmla="*/ 3 h 5"/>
                  <a:gd name="T16" fmla="*/ 0 w 10"/>
                  <a:gd name="T17" fmla="*/ 2 h 5"/>
                  <a:gd name="T18" fmla="*/ 1 w 10"/>
                  <a:gd name="T19" fmla="*/ 2 h 5"/>
                  <a:gd name="T20" fmla="*/ 3 w 10"/>
                  <a:gd name="T21" fmla="*/ 2 h 5"/>
                  <a:gd name="T22" fmla="*/ 2 w 10"/>
                  <a:gd name="T23" fmla="*/ 1 h 5"/>
                  <a:gd name="T24" fmla="*/ 1 w 10"/>
                  <a:gd name="T25" fmla="*/ 0 h 5"/>
                  <a:gd name="T26" fmla="*/ 3 w 10"/>
                  <a:gd name="T27" fmla="*/ 0 h 5"/>
                  <a:gd name="T28" fmla="*/ 4 w 10"/>
                  <a:gd name="T29" fmla="*/ 1 h 5"/>
                  <a:gd name="T30" fmla="*/ 6 w 10"/>
                  <a:gd name="T31" fmla="*/ 1 h 5"/>
                  <a:gd name="T32" fmla="*/ 8 w 10"/>
                  <a:gd name="T33" fmla="*/ 2 h 5"/>
                  <a:gd name="T34" fmla="*/ 9 w 10"/>
                  <a:gd name="T35" fmla="*/ 3 h 5"/>
                  <a:gd name="T36" fmla="*/ 10 w 10"/>
                  <a:gd name="T37" fmla="*/ 4 h 5"/>
                  <a:gd name="T38" fmla="*/ 8 w 10"/>
                  <a:gd name="T39" fmla="*/ 4 h 5"/>
                  <a:gd name="T40" fmla="*/ 6 w 10"/>
                  <a:gd name="T41" fmla="*/ 3 h 5"/>
                  <a:gd name="T42" fmla="*/ 5 w 10"/>
                  <a:gd name="T43" fmla="*/ 3 h 5"/>
                  <a:gd name="T44" fmla="*/ 3 w 10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5">
                    <a:moveTo>
                      <a:pt x="3" y="2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3" name="Freeform 614">
                <a:extLst>
                  <a:ext uri="{FF2B5EF4-FFF2-40B4-BE49-F238E27FC236}">
                    <a16:creationId xmlns:a16="http://schemas.microsoft.com/office/drawing/2014/main" id="{C01D7851-036C-4EA0-B74B-24DB6DD0C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5"/>
                <a:ext cx="1" cy="1"/>
              </a:xfrm>
              <a:custGeom>
                <a:avLst/>
                <a:gdLst>
                  <a:gd name="T0" fmla="*/ 5 w 14"/>
                  <a:gd name="T1" fmla="*/ 4 h 10"/>
                  <a:gd name="T2" fmla="*/ 7 w 14"/>
                  <a:gd name="T3" fmla="*/ 5 h 10"/>
                  <a:gd name="T4" fmla="*/ 8 w 14"/>
                  <a:gd name="T5" fmla="*/ 5 h 10"/>
                  <a:gd name="T6" fmla="*/ 7 w 14"/>
                  <a:gd name="T7" fmla="*/ 4 h 10"/>
                  <a:gd name="T8" fmla="*/ 6 w 14"/>
                  <a:gd name="T9" fmla="*/ 3 h 10"/>
                  <a:gd name="T10" fmla="*/ 8 w 14"/>
                  <a:gd name="T11" fmla="*/ 3 h 10"/>
                  <a:gd name="T12" fmla="*/ 10 w 14"/>
                  <a:gd name="T13" fmla="*/ 4 h 10"/>
                  <a:gd name="T14" fmla="*/ 11 w 14"/>
                  <a:gd name="T15" fmla="*/ 5 h 10"/>
                  <a:gd name="T16" fmla="*/ 13 w 14"/>
                  <a:gd name="T17" fmla="*/ 6 h 10"/>
                  <a:gd name="T18" fmla="*/ 10 w 14"/>
                  <a:gd name="T19" fmla="*/ 6 h 10"/>
                  <a:gd name="T20" fmla="*/ 8 w 14"/>
                  <a:gd name="T21" fmla="*/ 5 h 10"/>
                  <a:gd name="T22" fmla="*/ 9 w 14"/>
                  <a:gd name="T23" fmla="*/ 6 h 10"/>
                  <a:gd name="T24" fmla="*/ 10 w 14"/>
                  <a:gd name="T25" fmla="*/ 8 h 10"/>
                  <a:gd name="T26" fmla="*/ 14 w 14"/>
                  <a:gd name="T27" fmla="*/ 10 h 10"/>
                  <a:gd name="T28" fmla="*/ 11 w 14"/>
                  <a:gd name="T29" fmla="*/ 9 h 10"/>
                  <a:gd name="T30" fmla="*/ 9 w 14"/>
                  <a:gd name="T31" fmla="*/ 9 h 10"/>
                  <a:gd name="T32" fmla="*/ 8 w 14"/>
                  <a:gd name="T33" fmla="*/ 8 h 10"/>
                  <a:gd name="T34" fmla="*/ 7 w 14"/>
                  <a:gd name="T35" fmla="*/ 7 h 10"/>
                  <a:gd name="T36" fmla="*/ 6 w 14"/>
                  <a:gd name="T37" fmla="*/ 5 h 10"/>
                  <a:gd name="T38" fmla="*/ 5 w 14"/>
                  <a:gd name="T39" fmla="*/ 4 h 10"/>
                  <a:gd name="T40" fmla="*/ 4 w 14"/>
                  <a:gd name="T41" fmla="*/ 4 h 10"/>
                  <a:gd name="T42" fmla="*/ 2 w 14"/>
                  <a:gd name="T43" fmla="*/ 3 h 10"/>
                  <a:gd name="T44" fmla="*/ 1 w 14"/>
                  <a:gd name="T45" fmla="*/ 1 h 10"/>
                  <a:gd name="T46" fmla="*/ 0 w 14"/>
                  <a:gd name="T47" fmla="*/ 0 h 10"/>
                  <a:gd name="T48" fmla="*/ 0 w 14"/>
                  <a:gd name="T49" fmla="*/ 0 h 10"/>
                  <a:gd name="T50" fmla="*/ 2 w 14"/>
                  <a:gd name="T51" fmla="*/ 0 h 10"/>
                  <a:gd name="T52" fmla="*/ 3 w 14"/>
                  <a:gd name="T53" fmla="*/ 1 h 10"/>
                  <a:gd name="T54" fmla="*/ 3 w 14"/>
                  <a:gd name="T55" fmla="*/ 1 h 10"/>
                  <a:gd name="T56" fmla="*/ 4 w 14"/>
                  <a:gd name="T57" fmla="*/ 3 h 10"/>
                  <a:gd name="T58" fmla="*/ 5 w 14"/>
                  <a:gd name="T5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0">
                    <a:moveTo>
                      <a:pt x="5" y="4"/>
                    </a:moveTo>
                    <a:lnTo>
                      <a:pt x="7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4" y="10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4" name="Freeform 615">
                <a:extLst>
                  <a:ext uri="{FF2B5EF4-FFF2-40B4-BE49-F238E27FC236}">
                    <a16:creationId xmlns:a16="http://schemas.microsoft.com/office/drawing/2014/main" id="{18D7DF42-ABE0-4C4A-AB11-680D3EB25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73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0 h 11"/>
                  <a:gd name="T6" fmla="*/ 12 w 17"/>
                  <a:gd name="T7" fmla="*/ 9 h 11"/>
                  <a:gd name="T8" fmla="*/ 11 w 17"/>
                  <a:gd name="T9" fmla="*/ 8 h 11"/>
                  <a:gd name="T10" fmla="*/ 9 w 17"/>
                  <a:gd name="T11" fmla="*/ 7 h 11"/>
                  <a:gd name="T12" fmla="*/ 7 w 17"/>
                  <a:gd name="T13" fmla="*/ 7 h 11"/>
                  <a:gd name="T14" fmla="*/ 6 w 17"/>
                  <a:gd name="T15" fmla="*/ 6 h 11"/>
                  <a:gd name="T16" fmla="*/ 5 w 17"/>
                  <a:gd name="T17" fmla="*/ 4 h 11"/>
                  <a:gd name="T18" fmla="*/ 3 w 17"/>
                  <a:gd name="T19" fmla="*/ 4 h 11"/>
                  <a:gd name="T20" fmla="*/ 2 w 17"/>
                  <a:gd name="T21" fmla="*/ 3 h 11"/>
                  <a:gd name="T22" fmla="*/ 1 w 17"/>
                  <a:gd name="T23" fmla="*/ 1 h 11"/>
                  <a:gd name="T24" fmla="*/ 0 w 17"/>
                  <a:gd name="T25" fmla="*/ 0 h 11"/>
                  <a:gd name="T26" fmla="*/ 2 w 17"/>
                  <a:gd name="T27" fmla="*/ 1 h 11"/>
                  <a:gd name="T28" fmla="*/ 3 w 17"/>
                  <a:gd name="T29" fmla="*/ 1 h 11"/>
                  <a:gd name="T30" fmla="*/ 4 w 17"/>
                  <a:gd name="T31" fmla="*/ 3 h 11"/>
                  <a:gd name="T32" fmla="*/ 5 w 17"/>
                  <a:gd name="T33" fmla="*/ 4 h 11"/>
                  <a:gd name="T34" fmla="*/ 7 w 17"/>
                  <a:gd name="T35" fmla="*/ 5 h 11"/>
                  <a:gd name="T36" fmla="*/ 8 w 17"/>
                  <a:gd name="T37" fmla="*/ 5 h 11"/>
                  <a:gd name="T38" fmla="*/ 9 w 17"/>
                  <a:gd name="T39" fmla="*/ 7 h 11"/>
                  <a:gd name="T40" fmla="*/ 11 w 17"/>
                  <a:gd name="T41" fmla="*/ 8 h 11"/>
                  <a:gd name="T42" fmla="*/ 13 w 17"/>
                  <a:gd name="T43" fmla="*/ 8 h 11"/>
                  <a:gd name="T44" fmla="*/ 15 w 17"/>
                  <a:gd name="T45" fmla="*/ 9 h 11"/>
                  <a:gd name="T46" fmla="*/ 16 w 17"/>
                  <a:gd name="T47" fmla="*/ 10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7" name="Group 817">
              <a:extLst>
                <a:ext uri="{FF2B5EF4-FFF2-40B4-BE49-F238E27FC236}">
                  <a16:creationId xmlns:a16="http://schemas.microsoft.com/office/drawing/2014/main" id="{76A30951-8F73-4862-BE7B-8179B667B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2441" y="3914641"/>
              <a:ext cx="497305" cy="352882"/>
              <a:chOff x="6700" y="2682"/>
              <a:chExt cx="269" cy="191"/>
            </a:xfrm>
            <a:grpFill/>
          </p:grpSpPr>
          <p:sp>
            <p:nvSpPr>
              <p:cNvPr id="575" name="Freeform 617">
                <a:extLst>
                  <a:ext uri="{FF2B5EF4-FFF2-40B4-BE49-F238E27FC236}">
                    <a16:creationId xmlns:a16="http://schemas.microsoft.com/office/drawing/2014/main" id="{021DFC17-3257-488F-A71C-90176915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72"/>
                <a:ext cx="1" cy="1"/>
              </a:xfrm>
              <a:custGeom>
                <a:avLst/>
                <a:gdLst>
                  <a:gd name="T0" fmla="*/ 12 w 14"/>
                  <a:gd name="T1" fmla="*/ 6 h 9"/>
                  <a:gd name="T2" fmla="*/ 13 w 14"/>
                  <a:gd name="T3" fmla="*/ 8 h 9"/>
                  <a:gd name="T4" fmla="*/ 14 w 14"/>
                  <a:gd name="T5" fmla="*/ 9 h 9"/>
                  <a:gd name="T6" fmla="*/ 13 w 14"/>
                  <a:gd name="T7" fmla="*/ 9 h 9"/>
                  <a:gd name="T8" fmla="*/ 12 w 14"/>
                  <a:gd name="T9" fmla="*/ 8 h 9"/>
                  <a:gd name="T10" fmla="*/ 11 w 14"/>
                  <a:gd name="T11" fmla="*/ 8 h 9"/>
                  <a:gd name="T12" fmla="*/ 9 w 14"/>
                  <a:gd name="T13" fmla="*/ 8 h 9"/>
                  <a:gd name="T14" fmla="*/ 8 w 14"/>
                  <a:gd name="T15" fmla="*/ 7 h 9"/>
                  <a:gd name="T16" fmla="*/ 7 w 14"/>
                  <a:gd name="T17" fmla="*/ 5 h 9"/>
                  <a:gd name="T18" fmla="*/ 6 w 14"/>
                  <a:gd name="T19" fmla="*/ 5 h 9"/>
                  <a:gd name="T20" fmla="*/ 4 w 14"/>
                  <a:gd name="T21" fmla="*/ 5 h 9"/>
                  <a:gd name="T22" fmla="*/ 5 w 14"/>
                  <a:gd name="T23" fmla="*/ 6 h 9"/>
                  <a:gd name="T24" fmla="*/ 6 w 14"/>
                  <a:gd name="T25" fmla="*/ 7 h 9"/>
                  <a:gd name="T26" fmla="*/ 4 w 14"/>
                  <a:gd name="T27" fmla="*/ 7 h 9"/>
                  <a:gd name="T28" fmla="*/ 3 w 14"/>
                  <a:gd name="T29" fmla="*/ 6 h 9"/>
                  <a:gd name="T30" fmla="*/ 2 w 14"/>
                  <a:gd name="T31" fmla="*/ 5 h 9"/>
                  <a:gd name="T32" fmla="*/ 1 w 14"/>
                  <a:gd name="T33" fmla="*/ 4 h 9"/>
                  <a:gd name="T34" fmla="*/ 3 w 14"/>
                  <a:gd name="T35" fmla="*/ 4 h 9"/>
                  <a:gd name="T36" fmla="*/ 4 w 14"/>
                  <a:gd name="T37" fmla="*/ 5 h 9"/>
                  <a:gd name="T38" fmla="*/ 3 w 14"/>
                  <a:gd name="T39" fmla="*/ 3 h 9"/>
                  <a:gd name="T40" fmla="*/ 2 w 14"/>
                  <a:gd name="T41" fmla="*/ 2 h 9"/>
                  <a:gd name="T42" fmla="*/ 1 w 14"/>
                  <a:gd name="T43" fmla="*/ 1 h 9"/>
                  <a:gd name="T44" fmla="*/ 0 w 14"/>
                  <a:gd name="T45" fmla="*/ 0 h 9"/>
                  <a:gd name="T46" fmla="*/ 2 w 14"/>
                  <a:gd name="T47" fmla="*/ 0 h 9"/>
                  <a:gd name="T48" fmla="*/ 3 w 14"/>
                  <a:gd name="T49" fmla="*/ 1 h 9"/>
                  <a:gd name="T50" fmla="*/ 4 w 14"/>
                  <a:gd name="T51" fmla="*/ 2 h 9"/>
                  <a:gd name="T52" fmla="*/ 5 w 14"/>
                  <a:gd name="T53" fmla="*/ 3 h 9"/>
                  <a:gd name="T54" fmla="*/ 6 w 14"/>
                  <a:gd name="T55" fmla="*/ 4 h 9"/>
                  <a:gd name="T56" fmla="*/ 7 w 14"/>
                  <a:gd name="T57" fmla="*/ 5 h 9"/>
                  <a:gd name="T58" fmla="*/ 9 w 14"/>
                  <a:gd name="T59" fmla="*/ 6 h 9"/>
                  <a:gd name="T60" fmla="*/ 12 w 14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9">
                    <a:moveTo>
                      <a:pt x="12" y="6"/>
                    </a:moveTo>
                    <a:lnTo>
                      <a:pt x="13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6" name="Freeform 618">
                <a:extLst>
                  <a:ext uri="{FF2B5EF4-FFF2-40B4-BE49-F238E27FC236}">
                    <a16:creationId xmlns:a16="http://schemas.microsoft.com/office/drawing/2014/main" id="{9490F2C2-D897-4121-9A0B-FA6156C76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71"/>
                <a:ext cx="1" cy="1"/>
              </a:xfrm>
              <a:custGeom>
                <a:avLst/>
                <a:gdLst>
                  <a:gd name="T0" fmla="*/ 11 w 15"/>
                  <a:gd name="T1" fmla="*/ 12 h 18"/>
                  <a:gd name="T2" fmla="*/ 10 w 15"/>
                  <a:gd name="T3" fmla="*/ 11 h 18"/>
                  <a:gd name="T4" fmla="*/ 9 w 15"/>
                  <a:gd name="T5" fmla="*/ 10 h 18"/>
                  <a:gd name="T6" fmla="*/ 8 w 15"/>
                  <a:gd name="T7" fmla="*/ 9 h 18"/>
                  <a:gd name="T8" fmla="*/ 6 w 15"/>
                  <a:gd name="T9" fmla="*/ 9 h 18"/>
                  <a:gd name="T10" fmla="*/ 4 w 15"/>
                  <a:gd name="T11" fmla="*/ 9 h 18"/>
                  <a:gd name="T12" fmla="*/ 2 w 15"/>
                  <a:gd name="T13" fmla="*/ 8 h 18"/>
                  <a:gd name="T14" fmla="*/ 1 w 15"/>
                  <a:gd name="T15" fmla="*/ 7 h 18"/>
                  <a:gd name="T16" fmla="*/ 0 w 15"/>
                  <a:gd name="T17" fmla="*/ 6 h 18"/>
                  <a:gd name="T18" fmla="*/ 2 w 15"/>
                  <a:gd name="T19" fmla="*/ 6 h 18"/>
                  <a:gd name="T20" fmla="*/ 3 w 15"/>
                  <a:gd name="T21" fmla="*/ 7 h 18"/>
                  <a:gd name="T22" fmla="*/ 2 w 15"/>
                  <a:gd name="T23" fmla="*/ 5 h 18"/>
                  <a:gd name="T24" fmla="*/ 1 w 15"/>
                  <a:gd name="T25" fmla="*/ 4 h 18"/>
                  <a:gd name="T26" fmla="*/ 3 w 15"/>
                  <a:gd name="T27" fmla="*/ 5 h 18"/>
                  <a:gd name="T28" fmla="*/ 4 w 15"/>
                  <a:gd name="T29" fmla="*/ 5 h 18"/>
                  <a:gd name="T30" fmla="*/ 4 w 15"/>
                  <a:gd name="T31" fmla="*/ 4 h 18"/>
                  <a:gd name="T32" fmla="*/ 3 w 15"/>
                  <a:gd name="T33" fmla="*/ 3 h 18"/>
                  <a:gd name="T34" fmla="*/ 4 w 15"/>
                  <a:gd name="T35" fmla="*/ 3 h 18"/>
                  <a:gd name="T36" fmla="*/ 7 w 15"/>
                  <a:gd name="T37" fmla="*/ 4 h 18"/>
                  <a:gd name="T38" fmla="*/ 6 w 15"/>
                  <a:gd name="T39" fmla="*/ 3 h 18"/>
                  <a:gd name="T40" fmla="*/ 4 w 15"/>
                  <a:gd name="T41" fmla="*/ 1 h 18"/>
                  <a:gd name="T42" fmla="*/ 6 w 15"/>
                  <a:gd name="T43" fmla="*/ 2 h 18"/>
                  <a:gd name="T44" fmla="*/ 8 w 15"/>
                  <a:gd name="T45" fmla="*/ 2 h 18"/>
                  <a:gd name="T46" fmla="*/ 7 w 15"/>
                  <a:gd name="T47" fmla="*/ 1 h 18"/>
                  <a:gd name="T48" fmla="*/ 6 w 15"/>
                  <a:gd name="T49" fmla="*/ 0 h 18"/>
                  <a:gd name="T50" fmla="*/ 8 w 15"/>
                  <a:gd name="T51" fmla="*/ 0 h 18"/>
                  <a:gd name="T52" fmla="*/ 9 w 15"/>
                  <a:gd name="T53" fmla="*/ 1 h 18"/>
                  <a:gd name="T54" fmla="*/ 10 w 15"/>
                  <a:gd name="T55" fmla="*/ 2 h 18"/>
                  <a:gd name="T56" fmla="*/ 11 w 15"/>
                  <a:gd name="T57" fmla="*/ 3 h 18"/>
                  <a:gd name="T58" fmla="*/ 15 w 15"/>
                  <a:gd name="T59" fmla="*/ 8 h 18"/>
                  <a:gd name="T60" fmla="*/ 14 w 15"/>
                  <a:gd name="T61" fmla="*/ 8 h 18"/>
                  <a:gd name="T62" fmla="*/ 12 w 15"/>
                  <a:gd name="T63" fmla="*/ 7 h 18"/>
                  <a:gd name="T64" fmla="*/ 11 w 15"/>
                  <a:gd name="T65" fmla="*/ 6 h 18"/>
                  <a:gd name="T66" fmla="*/ 10 w 15"/>
                  <a:gd name="T67" fmla="*/ 5 h 18"/>
                  <a:gd name="T68" fmla="*/ 8 w 15"/>
                  <a:gd name="T69" fmla="*/ 4 h 18"/>
                  <a:gd name="T70" fmla="*/ 7 w 15"/>
                  <a:gd name="T71" fmla="*/ 4 h 18"/>
                  <a:gd name="T72" fmla="*/ 8 w 15"/>
                  <a:gd name="T73" fmla="*/ 5 h 18"/>
                  <a:gd name="T74" fmla="*/ 9 w 15"/>
                  <a:gd name="T75" fmla="*/ 6 h 18"/>
                  <a:gd name="T76" fmla="*/ 7 w 15"/>
                  <a:gd name="T77" fmla="*/ 6 h 18"/>
                  <a:gd name="T78" fmla="*/ 4 w 15"/>
                  <a:gd name="T79" fmla="*/ 5 h 18"/>
                  <a:gd name="T80" fmla="*/ 6 w 15"/>
                  <a:gd name="T81" fmla="*/ 6 h 18"/>
                  <a:gd name="T82" fmla="*/ 7 w 15"/>
                  <a:gd name="T83" fmla="*/ 8 h 18"/>
                  <a:gd name="T84" fmla="*/ 8 w 15"/>
                  <a:gd name="T85" fmla="*/ 9 h 18"/>
                  <a:gd name="T86" fmla="*/ 9 w 15"/>
                  <a:gd name="T87" fmla="*/ 10 h 18"/>
                  <a:gd name="T88" fmla="*/ 11 w 15"/>
                  <a:gd name="T89" fmla="*/ 11 h 18"/>
                  <a:gd name="T90" fmla="*/ 13 w 15"/>
                  <a:gd name="T91" fmla="*/ 11 h 18"/>
                  <a:gd name="T92" fmla="*/ 14 w 15"/>
                  <a:gd name="T93" fmla="*/ 12 h 18"/>
                  <a:gd name="T94" fmla="*/ 15 w 15"/>
                  <a:gd name="T95" fmla="*/ 13 h 18"/>
                  <a:gd name="T96" fmla="*/ 11 w 15"/>
                  <a:gd name="T97" fmla="*/ 12 h 18"/>
                  <a:gd name="T98" fmla="*/ 12 w 15"/>
                  <a:gd name="T99" fmla="*/ 14 h 18"/>
                  <a:gd name="T100" fmla="*/ 13 w 15"/>
                  <a:gd name="T101" fmla="*/ 15 h 18"/>
                  <a:gd name="T102" fmla="*/ 14 w 15"/>
                  <a:gd name="T103" fmla="*/ 17 h 18"/>
                  <a:gd name="T104" fmla="*/ 15 w 15"/>
                  <a:gd name="T105" fmla="*/ 18 h 18"/>
                  <a:gd name="T106" fmla="*/ 15 w 15"/>
                  <a:gd name="T107" fmla="*/ 18 h 18"/>
                  <a:gd name="T108" fmla="*/ 14 w 15"/>
                  <a:gd name="T109" fmla="*/ 18 h 18"/>
                  <a:gd name="T110" fmla="*/ 13 w 15"/>
                  <a:gd name="T111" fmla="*/ 17 h 18"/>
                  <a:gd name="T112" fmla="*/ 12 w 15"/>
                  <a:gd name="T113" fmla="*/ 17 h 18"/>
                  <a:gd name="T114" fmla="*/ 11 w 15"/>
                  <a:gd name="T115" fmla="*/ 15 h 18"/>
                  <a:gd name="T116" fmla="*/ 10 w 15"/>
                  <a:gd name="T117" fmla="*/ 14 h 18"/>
                  <a:gd name="T118" fmla="*/ 9 w 15"/>
                  <a:gd name="T119" fmla="*/ 13 h 18"/>
                  <a:gd name="T120" fmla="*/ 8 w 15"/>
                  <a:gd name="T121" fmla="*/ 11 h 18"/>
                  <a:gd name="T122" fmla="*/ 10 w 15"/>
                  <a:gd name="T123" fmla="*/ 12 h 18"/>
                  <a:gd name="T124" fmla="*/ 11 w 15"/>
                  <a:gd name="T1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8">
                    <a:moveTo>
                      <a:pt x="11" y="12"/>
                    </a:moveTo>
                    <a:lnTo>
                      <a:pt x="10" y="11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2"/>
                    </a:lnTo>
                    <a:lnTo>
                      <a:pt x="15" y="13"/>
                    </a:lnTo>
                    <a:lnTo>
                      <a:pt x="11" y="12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7" name="Freeform 619">
                <a:extLst>
                  <a:ext uri="{FF2B5EF4-FFF2-40B4-BE49-F238E27FC236}">
                    <a16:creationId xmlns:a16="http://schemas.microsoft.com/office/drawing/2014/main" id="{7182C183-03A5-4A9D-B251-BE00FE685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68"/>
                <a:ext cx="1" cy="0"/>
              </a:xfrm>
              <a:custGeom>
                <a:avLst/>
                <a:gdLst>
                  <a:gd name="T0" fmla="*/ 16 w 16"/>
                  <a:gd name="T1" fmla="*/ 11 h 11"/>
                  <a:gd name="T2" fmla="*/ 13 w 16"/>
                  <a:gd name="T3" fmla="*/ 10 h 11"/>
                  <a:gd name="T4" fmla="*/ 12 w 16"/>
                  <a:gd name="T5" fmla="*/ 10 h 11"/>
                  <a:gd name="T6" fmla="*/ 10 w 16"/>
                  <a:gd name="T7" fmla="*/ 9 h 11"/>
                  <a:gd name="T8" fmla="*/ 9 w 16"/>
                  <a:gd name="T9" fmla="*/ 8 h 11"/>
                  <a:gd name="T10" fmla="*/ 7 w 16"/>
                  <a:gd name="T11" fmla="*/ 7 h 11"/>
                  <a:gd name="T12" fmla="*/ 6 w 16"/>
                  <a:gd name="T13" fmla="*/ 5 h 11"/>
                  <a:gd name="T14" fmla="*/ 5 w 16"/>
                  <a:gd name="T15" fmla="*/ 3 h 11"/>
                  <a:gd name="T16" fmla="*/ 3 w 16"/>
                  <a:gd name="T17" fmla="*/ 3 h 11"/>
                  <a:gd name="T18" fmla="*/ 2 w 16"/>
                  <a:gd name="T19" fmla="*/ 2 h 11"/>
                  <a:gd name="T20" fmla="*/ 1 w 16"/>
                  <a:gd name="T21" fmla="*/ 1 h 11"/>
                  <a:gd name="T22" fmla="*/ 0 w 16"/>
                  <a:gd name="T23" fmla="*/ 0 h 11"/>
                  <a:gd name="T24" fmla="*/ 2 w 16"/>
                  <a:gd name="T25" fmla="*/ 0 h 11"/>
                  <a:gd name="T26" fmla="*/ 3 w 16"/>
                  <a:gd name="T27" fmla="*/ 1 h 11"/>
                  <a:gd name="T28" fmla="*/ 4 w 16"/>
                  <a:gd name="T29" fmla="*/ 2 h 11"/>
                  <a:gd name="T30" fmla="*/ 5 w 16"/>
                  <a:gd name="T31" fmla="*/ 3 h 11"/>
                  <a:gd name="T32" fmla="*/ 7 w 16"/>
                  <a:gd name="T33" fmla="*/ 5 h 11"/>
                  <a:gd name="T34" fmla="*/ 9 w 16"/>
                  <a:gd name="T35" fmla="*/ 5 h 11"/>
                  <a:gd name="T36" fmla="*/ 11 w 16"/>
                  <a:gd name="T37" fmla="*/ 6 h 11"/>
                  <a:gd name="T38" fmla="*/ 13 w 16"/>
                  <a:gd name="T39" fmla="*/ 6 h 11"/>
                  <a:gd name="T40" fmla="*/ 14 w 16"/>
                  <a:gd name="T41" fmla="*/ 7 h 11"/>
                  <a:gd name="T42" fmla="*/ 14 w 16"/>
                  <a:gd name="T43" fmla="*/ 9 h 11"/>
                  <a:gd name="T44" fmla="*/ 16 w 16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3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8" name="Freeform 620">
                <a:extLst>
                  <a:ext uri="{FF2B5EF4-FFF2-40B4-BE49-F238E27FC236}">
                    <a16:creationId xmlns:a16="http://schemas.microsoft.com/office/drawing/2014/main" id="{FEB31A87-81F0-449E-BC41-C0C8B04E0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67"/>
                <a:ext cx="1" cy="0"/>
              </a:xfrm>
              <a:custGeom>
                <a:avLst/>
                <a:gdLst>
                  <a:gd name="T0" fmla="*/ 2 w 12"/>
                  <a:gd name="T1" fmla="*/ 4 h 9"/>
                  <a:gd name="T2" fmla="*/ 1 w 12"/>
                  <a:gd name="T3" fmla="*/ 3 h 9"/>
                  <a:gd name="T4" fmla="*/ 0 w 12"/>
                  <a:gd name="T5" fmla="*/ 2 h 9"/>
                  <a:gd name="T6" fmla="*/ 2 w 12"/>
                  <a:gd name="T7" fmla="*/ 2 h 9"/>
                  <a:gd name="T8" fmla="*/ 4 w 12"/>
                  <a:gd name="T9" fmla="*/ 3 h 9"/>
                  <a:gd name="T10" fmla="*/ 6 w 12"/>
                  <a:gd name="T11" fmla="*/ 4 h 9"/>
                  <a:gd name="T12" fmla="*/ 8 w 12"/>
                  <a:gd name="T13" fmla="*/ 4 h 9"/>
                  <a:gd name="T14" fmla="*/ 7 w 12"/>
                  <a:gd name="T15" fmla="*/ 3 h 9"/>
                  <a:gd name="T16" fmla="*/ 6 w 12"/>
                  <a:gd name="T17" fmla="*/ 2 h 9"/>
                  <a:gd name="T18" fmla="*/ 7 w 12"/>
                  <a:gd name="T19" fmla="*/ 2 h 9"/>
                  <a:gd name="T20" fmla="*/ 9 w 12"/>
                  <a:gd name="T21" fmla="*/ 3 h 9"/>
                  <a:gd name="T22" fmla="*/ 8 w 12"/>
                  <a:gd name="T23" fmla="*/ 1 h 9"/>
                  <a:gd name="T24" fmla="*/ 7 w 12"/>
                  <a:gd name="T25" fmla="*/ 0 h 9"/>
                  <a:gd name="T26" fmla="*/ 8 w 12"/>
                  <a:gd name="T27" fmla="*/ 1 h 9"/>
                  <a:gd name="T28" fmla="*/ 10 w 12"/>
                  <a:gd name="T29" fmla="*/ 1 h 9"/>
                  <a:gd name="T30" fmla="*/ 11 w 12"/>
                  <a:gd name="T31" fmla="*/ 3 h 9"/>
                  <a:gd name="T32" fmla="*/ 12 w 12"/>
                  <a:gd name="T33" fmla="*/ 4 h 9"/>
                  <a:gd name="T34" fmla="*/ 10 w 12"/>
                  <a:gd name="T35" fmla="*/ 3 h 9"/>
                  <a:gd name="T36" fmla="*/ 9 w 12"/>
                  <a:gd name="T37" fmla="*/ 3 h 9"/>
                  <a:gd name="T38" fmla="*/ 10 w 12"/>
                  <a:gd name="T39" fmla="*/ 4 h 9"/>
                  <a:gd name="T40" fmla="*/ 11 w 12"/>
                  <a:gd name="T41" fmla="*/ 6 h 9"/>
                  <a:gd name="T42" fmla="*/ 9 w 12"/>
                  <a:gd name="T43" fmla="*/ 6 h 9"/>
                  <a:gd name="T44" fmla="*/ 8 w 12"/>
                  <a:gd name="T45" fmla="*/ 4 h 9"/>
                  <a:gd name="T46" fmla="*/ 9 w 12"/>
                  <a:gd name="T47" fmla="*/ 6 h 9"/>
                  <a:gd name="T48" fmla="*/ 9 w 12"/>
                  <a:gd name="T49" fmla="*/ 8 h 9"/>
                  <a:gd name="T50" fmla="*/ 8 w 12"/>
                  <a:gd name="T51" fmla="*/ 7 h 9"/>
                  <a:gd name="T52" fmla="*/ 6 w 12"/>
                  <a:gd name="T53" fmla="*/ 7 h 9"/>
                  <a:gd name="T54" fmla="*/ 7 w 12"/>
                  <a:gd name="T55" fmla="*/ 8 h 9"/>
                  <a:gd name="T56" fmla="*/ 8 w 12"/>
                  <a:gd name="T57" fmla="*/ 9 h 9"/>
                  <a:gd name="T58" fmla="*/ 7 w 12"/>
                  <a:gd name="T59" fmla="*/ 9 h 9"/>
                  <a:gd name="T60" fmla="*/ 5 w 12"/>
                  <a:gd name="T61" fmla="*/ 8 h 9"/>
                  <a:gd name="T62" fmla="*/ 4 w 12"/>
                  <a:gd name="T63" fmla="*/ 7 h 9"/>
                  <a:gd name="T64" fmla="*/ 2 w 12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9">
                    <a:moveTo>
                      <a:pt x="2" y="4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9" name="Freeform 621">
                <a:extLst>
                  <a:ext uri="{FF2B5EF4-FFF2-40B4-BE49-F238E27FC236}">
                    <a16:creationId xmlns:a16="http://schemas.microsoft.com/office/drawing/2014/main" id="{4CC3D489-5A67-41CB-989D-68E1E727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66"/>
                <a:ext cx="1" cy="1"/>
              </a:xfrm>
              <a:custGeom>
                <a:avLst/>
                <a:gdLst>
                  <a:gd name="T0" fmla="*/ 7 w 14"/>
                  <a:gd name="T1" fmla="*/ 12 h 13"/>
                  <a:gd name="T2" fmla="*/ 6 w 14"/>
                  <a:gd name="T3" fmla="*/ 11 h 13"/>
                  <a:gd name="T4" fmla="*/ 5 w 14"/>
                  <a:gd name="T5" fmla="*/ 10 h 13"/>
                  <a:gd name="T6" fmla="*/ 4 w 14"/>
                  <a:gd name="T7" fmla="*/ 8 h 13"/>
                  <a:gd name="T8" fmla="*/ 3 w 14"/>
                  <a:gd name="T9" fmla="*/ 6 h 13"/>
                  <a:gd name="T10" fmla="*/ 1 w 14"/>
                  <a:gd name="T11" fmla="*/ 4 h 13"/>
                  <a:gd name="T12" fmla="*/ 0 w 14"/>
                  <a:gd name="T13" fmla="*/ 3 h 13"/>
                  <a:gd name="T14" fmla="*/ 0 w 14"/>
                  <a:gd name="T15" fmla="*/ 1 h 13"/>
                  <a:gd name="T16" fmla="*/ 1 w 14"/>
                  <a:gd name="T17" fmla="*/ 2 h 13"/>
                  <a:gd name="T18" fmla="*/ 3 w 14"/>
                  <a:gd name="T19" fmla="*/ 3 h 13"/>
                  <a:gd name="T20" fmla="*/ 2 w 14"/>
                  <a:gd name="T21" fmla="*/ 1 h 13"/>
                  <a:gd name="T22" fmla="*/ 1 w 14"/>
                  <a:gd name="T23" fmla="*/ 0 h 13"/>
                  <a:gd name="T24" fmla="*/ 2 w 14"/>
                  <a:gd name="T25" fmla="*/ 1 h 13"/>
                  <a:gd name="T26" fmla="*/ 4 w 14"/>
                  <a:gd name="T27" fmla="*/ 1 h 13"/>
                  <a:gd name="T28" fmla="*/ 5 w 14"/>
                  <a:gd name="T29" fmla="*/ 2 h 13"/>
                  <a:gd name="T30" fmla="*/ 6 w 14"/>
                  <a:gd name="T31" fmla="*/ 4 h 13"/>
                  <a:gd name="T32" fmla="*/ 8 w 14"/>
                  <a:gd name="T33" fmla="*/ 4 h 13"/>
                  <a:gd name="T34" fmla="*/ 9 w 14"/>
                  <a:gd name="T35" fmla="*/ 5 h 13"/>
                  <a:gd name="T36" fmla="*/ 11 w 14"/>
                  <a:gd name="T37" fmla="*/ 6 h 13"/>
                  <a:gd name="T38" fmla="*/ 12 w 14"/>
                  <a:gd name="T39" fmla="*/ 7 h 13"/>
                  <a:gd name="T40" fmla="*/ 14 w 14"/>
                  <a:gd name="T41" fmla="*/ 11 h 13"/>
                  <a:gd name="T42" fmla="*/ 12 w 14"/>
                  <a:gd name="T43" fmla="*/ 10 h 13"/>
                  <a:gd name="T44" fmla="*/ 11 w 14"/>
                  <a:gd name="T45" fmla="*/ 10 h 13"/>
                  <a:gd name="T46" fmla="*/ 9 w 14"/>
                  <a:gd name="T47" fmla="*/ 7 h 13"/>
                  <a:gd name="T48" fmla="*/ 8 w 14"/>
                  <a:gd name="T49" fmla="*/ 6 h 13"/>
                  <a:gd name="T50" fmla="*/ 7 w 14"/>
                  <a:gd name="T51" fmla="*/ 5 h 13"/>
                  <a:gd name="T52" fmla="*/ 6 w 14"/>
                  <a:gd name="T53" fmla="*/ 4 h 13"/>
                  <a:gd name="T54" fmla="*/ 4 w 14"/>
                  <a:gd name="T55" fmla="*/ 3 h 13"/>
                  <a:gd name="T56" fmla="*/ 3 w 14"/>
                  <a:gd name="T57" fmla="*/ 3 h 13"/>
                  <a:gd name="T58" fmla="*/ 6 w 14"/>
                  <a:gd name="T59" fmla="*/ 8 h 13"/>
                  <a:gd name="T60" fmla="*/ 8 w 14"/>
                  <a:gd name="T61" fmla="*/ 11 h 13"/>
                  <a:gd name="T62" fmla="*/ 9 w 14"/>
                  <a:gd name="T63" fmla="*/ 12 h 13"/>
                  <a:gd name="T64" fmla="*/ 11 w 14"/>
                  <a:gd name="T65" fmla="*/ 13 h 13"/>
                  <a:gd name="T66" fmla="*/ 9 w 14"/>
                  <a:gd name="T67" fmla="*/ 13 h 13"/>
                  <a:gd name="T68" fmla="*/ 7 w 14"/>
                  <a:gd name="T6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6" y="11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0" name="Freeform 622">
                <a:extLst>
                  <a:ext uri="{FF2B5EF4-FFF2-40B4-BE49-F238E27FC236}">
                    <a16:creationId xmlns:a16="http://schemas.microsoft.com/office/drawing/2014/main" id="{FFCC28EB-732E-4E1D-83FC-EC7B2986F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66"/>
                <a:ext cx="0" cy="1"/>
              </a:xfrm>
              <a:custGeom>
                <a:avLst/>
                <a:gdLst>
                  <a:gd name="T0" fmla="*/ 7 w 10"/>
                  <a:gd name="T1" fmla="*/ 3 h 5"/>
                  <a:gd name="T2" fmla="*/ 8 w 10"/>
                  <a:gd name="T3" fmla="*/ 4 h 5"/>
                  <a:gd name="T4" fmla="*/ 9 w 10"/>
                  <a:gd name="T5" fmla="*/ 5 h 5"/>
                  <a:gd name="T6" fmla="*/ 7 w 10"/>
                  <a:gd name="T7" fmla="*/ 5 h 5"/>
                  <a:gd name="T8" fmla="*/ 6 w 10"/>
                  <a:gd name="T9" fmla="*/ 4 h 5"/>
                  <a:gd name="T10" fmla="*/ 4 w 10"/>
                  <a:gd name="T11" fmla="*/ 3 h 5"/>
                  <a:gd name="T12" fmla="*/ 1 w 10"/>
                  <a:gd name="T13" fmla="*/ 3 h 5"/>
                  <a:gd name="T14" fmla="*/ 0 w 10"/>
                  <a:gd name="T15" fmla="*/ 2 h 5"/>
                  <a:gd name="T16" fmla="*/ 0 w 10"/>
                  <a:gd name="T17" fmla="*/ 0 h 5"/>
                  <a:gd name="T18" fmla="*/ 1 w 10"/>
                  <a:gd name="T19" fmla="*/ 1 h 5"/>
                  <a:gd name="T20" fmla="*/ 4 w 10"/>
                  <a:gd name="T21" fmla="*/ 2 h 5"/>
                  <a:gd name="T22" fmla="*/ 5 w 10"/>
                  <a:gd name="T23" fmla="*/ 2 h 5"/>
                  <a:gd name="T24" fmla="*/ 7 w 10"/>
                  <a:gd name="T25" fmla="*/ 3 h 5"/>
                  <a:gd name="T26" fmla="*/ 6 w 10"/>
                  <a:gd name="T27" fmla="*/ 1 h 5"/>
                  <a:gd name="T28" fmla="*/ 5 w 10"/>
                  <a:gd name="T29" fmla="*/ 0 h 5"/>
                  <a:gd name="T30" fmla="*/ 7 w 10"/>
                  <a:gd name="T31" fmla="*/ 1 h 5"/>
                  <a:gd name="T32" fmla="*/ 8 w 10"/>
                  <a:gd name="T33" fmla="*/ 1 h 5"/>
                  <a:gd name="T34" fmla="*/ 9 w 10"/>
                  <a:gd name="T35" fmla="*/ 3 h 5"/>
                  <a:gd name="T36" fmla="*/ 10 w 10"/>
                  <a:gd name="T37" fmla="*/ 4 h 5"/>
                  <a:gd name="T38" fmla="*/ 9 w 10"/>
                  <a:gd name="T39" fmla="*/ 3 h 5"/>
                  <a:gd name="T40" fmla="*/ 7 w 10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">
                    <a:moveTo>
                      <a:pt x="7" y="3"/>
                    </a:move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1" name="Freeform 623">
                <a:extLst>
                  <a:ext uri="{FF2B5EF4-FFF2-40B4-BE49-F238E27FC236}">
                    <a16:creationId xmlns:a16="http://schemas.microsoft.com/office/drawing/2014/main" id="{6067BA4F-9841-43F8-A631-3A2BFA29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65"/>
                <a:ext cx="1" cy="1"/>
              </a:xfrm>
              <a:custGeom>
                <a:avLst/>
                <a:gdLst>
                  <a:gd name="T0" fmla="*/ 7 w 18"/>
                  <a:gd name="T1" fmla="*/ 7 h 14"/>
                  <a:gd name="T2" fmla="*/ 5 w 18"/>
                  <a:gd name="T3" fmla="*/ 7 h 14"/>
                  <a:gd name="T4" fmla="*/ 4 w 18"/>
                  <a:gd name="T5" fmla="*/ 6 h 14"/>
                  <a:gd name="T6" fmla="*/ 2 w 18"/>
                  <a:gd name="T7" fmla="*/ 6 h 14"/>
                  <a:gd name="T8" fmla="*/ 2 w 18"/>
                  <a:gd name="T9" fmla="*/ 5 h 14"/>
                  <a:gd name="T10" fmla="*/ 1 w 18"/>
                  <a:gd name="T11" fmla="*/ 4 h 14"/>
                  <a:gd name="T12" fmla="*/ 1 w 18"/>
                  <a:gd name="T13" fmla="*/ 4 h 14"/>
                  <a:gd name="T14" fmla="*/ 4 w 18"/>
                  <a:gd name="T15" fmla="*/ 5 h 14"/>
                  <a:gd name="T16" fmla="*/ 5 w 18"/>
                  <a:gd name="T17" fmla="*/ 5 h 14"/>
                  <a:gd name="T18" fmla="*/ 4 w 18"/>
                  <a:gd name="T19" fmla="*/ 4 h 14"/>
                  <a:gd name="T20" fmla="*/ 2 w 18"/>
                  <a:gd name="T21" fmla="*/ 3 h 14"/>
                  <a:gd name="T22" fmla="*/ 0 w 18"/>
                  <a:gd name="T23" fmla="*/ 0 h 14"/>
                  <a:gd name="T24" fmla="*/ 2 w 18"/>
                  <a:gd name="T25" fmla="*/ 1 h 14"/>
                  <a:gd name="T26" fmla="*/ 5 w 18"/>
                  <a:gd name="T27" fmla="*/ 1 h 14"/>
                  <a:gd name="T28" fmla="*/ 6 w 18"/>
                  <a:gd name="T29" fmla="*/ 2 h 14"/>
                  <a:gd name="T30" fmla="*/ 6 w 18"/>
                  <a:gd name="T31" fmla="*/ 4 h 14"/>
                  <a:gd name="T32" fmla="*/ 7 w 18"/>
                  <a:gd name="T33" fmla="*/ 5 h 14"/>
                  <a:gd name="T34" fmla="*/ 8 w 18"/>
                  <a:gd name="T35" fmla="*/ 6 h 14"/>
                  <a:gd name="T36" fmla="*/ 10 w 18"/>
                  <a:gd name="T37" fmla="*/ 7 h 14"/>
                  <a:gd name="T38" fmla="*/ 11 w 18"/>
                  <a:gd name="T39" fmla="*/ 7 h 14"/>
                  <a:gd name="T40" fmla="*/ 12 w 18"/>
                  <a:gd name="T41" fmla="*/ 9 h 14"/>
                  <a:gd name="T42" fmla="*/ 13 w 18"/>
                  <a:gd name="T43" fmla="*/ 11 h 14"/>
                  <a:gd name="T44" fmla="*/ 15 w 18"/>
                  <a:gd name="T45" fmla="*/ 11 h 14"/>
                  <a:gd name="T46" fmla="*/ 17 w 18"/>
                  <a:gd name="T47" fmla="*/ 12 h 14"/>
                  <a:gd name="T48" fmla="*/ 17 w 18"/>
                  <a:gd name="T49" fmla="*/ 12 h 14"/>
                  <a:gd name="T50" fmla="*/ 18 w 18"/>
                  <a:gd name="T51" fmla="*/ 13 h 14"/>
                  <a:gd name="T52" fmla="*/ 18 w 18"/>
                  <a:gd name="T53" fmla="*/ 14 h 14"/>
                  <a:gd name="T54" fmla="*/ 18 w 18"/>
                  <a:gd name="T55" fmla="*/ 14 h 14"/>
                  <a:gd name="T56" fmla="*/ 17 w 18"/>
                  <a:gd name="T57" fmla="*/ 14 h 14"/>
                  <a:gd name="T58" fmla="*/ 15 w 18"/>
                  <a:gd name="T59" fmla="*/ 13 h 14"/>
                  <a:gd name="T60" fmla="*/ 14 w 18"/>
                  <a:gd name="T61" fmla="*/ 12 h 14"/>
                  <a:gd name="T62" fmla="*/ 13 w 18"/>
                  <a:gd name="T63" fmla="*/ 11 h 14"/>
                  <a:gd name="T64" fmla="*/ 12 w 18"/>
                  <a:gd name="T65" fmla="*/ 9 h 14"/>
                  <a:gd name="T66" fmla="*/ 10 w 18"/>
                  <a:gd name="T67" fmla="*/ 9 h 14"/>
                  <a:gd name="T68" fmla="*/ 9 w 18"/>
                  <a:gd name="T69" fmla="*/ 7 h 14"/>
                  <a:gd name="T70" fmla="*/ 8 w 18"/>
                  <a:gd name="T71" fmla="*/ 6 h 14"/>
                  <a:gd name="T72" fmla="*/ 7 w 18"/>
                  <a:gd name="T73" fmla="*/ 5 h 14"/>
                  <a:gd name="T74" fmla="*/ 5 w 18"/>
                  <a:gd name="T75" fmla="*/ 5 h 14"/>
                  <a:gd name="T76" fmla="*/ 6 w 18"/>
                  <a:gd name="T77" fmla="*/ 6 h 14"/>
                  <a:gd name="T78" fmla="*/ 7 w 18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4">
                    <a:moveTo>
                      <a:pt x="7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2" name="Freeform 624">
                <a:extLst>
                  <a:ext uri="{FF2B5EF4-FFF2-40B4-BE49-F238E27FC236}">
                    <a16:creationId xmlns:a16="http://schemas.microsoft.com/office/drawing/2014/main" id="{E8B79FCE-390B-44BA-B156-00F39549C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65"/>
                <a:ext cx="0" cy="1"/>
              </a:xfrm>
              <a:custGeom>
                <a:avLst/>
                <a:gdLst>
                  <a:gd name="T0" fmla="*/ 9 w 11"/>
                  <a:gd name="T1" fmla="*/ 11 h 11"/>
                  <a:gd name="T2" fmla="*/ 7 w 11"/>
                  <a:gd name="T3" fmla="*/ 11 h 11"/>
                  <a:gd name="T4" fmla="*/ 4 w 11"/>
                  <a:gd name="T5" fmla="*/ 10 h 11"/>
                  <a:gd name="T6" fmla="*/ 4 w 11"/>
                  <a:gd name="T7" fmla="*/ 10 h 11"/>
                  <a:gd name="T8" fmla="*/ 3 w 11"/>
                  <a:gd name="T9" fmla="*/ 8 h 11"/>
                  <a:gd name="T10" fmla="*/ 3 w 11"/>
                  <a:gd name="T11" fmla="*/ 7 h 11"/>
                  <a:gd name="T12" fmla="*/ 3 w 11"/>
                  <a:gd name="T13" fmla="*/ 7 h 11"/>
                  <a:gd name="T14" fmla="*/ 4 w 11"/>
                  <a:gd name="T15" fmla="*/ 7 h 11"/>
                  <a:gd name="T16" fmla="*/ 7 w 11"/>
                  <a:gd name="T17" fmla="*/ 8 h 11"/>
                  <a:gd name="T18" fmla="*/ 6 w 11"/>
                  <a:gd name="T19" fmla="*/ 7 h 11"/>
                  <a:gd name="T20" fmla="*/ 4 w 11"/>
                  <a:gd name="T21" fmla="*/ 5 h 11"/>
                  <a:gd name="T22" fmla="*/ 2 w 11"/>
                  <a:gd name="T23" fmla="*/ 3 h 11"/>
                  <a:gd name="T24" fmla="*/ 0 w 11"/>
                  <a:gd name="T25" fmla="*/ 0 h 11"/>
                  <a:gd name="T26" fmla="*/ 8 w 11"/>
                  <a:gd name="T27" fmla="*/ 3 h 11"/>
                  <a:gd name="T28" fmla="*/ 9 w 11"/>
                  <a:gd name="T29" fmla="*/ 5 h 11"/>
                  <a:gd name="T30" fmla="*/ 10 w 11"/>
                  <a:gd name="T31" fmla="*/ 6 h 11"/>
                  <a:gd name="T32" fmla="*/ 11 w 11"/>
                  <a:gd name="T33" fmla="*/ 8 h 11"/>
                  <a:gd name="T34" fmla="*/ 10 w 11"/>
                  <a:gd name="T35" fmla="*/ 7 h 11"/>
                  <a:gd name="T36" fmla="*/ 8 w 11"/>
                  <a:gd name="T37" fmla="*/ 6 h 11"/>
                  <a:gd name="T38" fmla="*/ 9 w 11"/>
                  <a:gd name="T39" fmla="*/ 8 h 11"/>
                  <a:gd name="T40" fmla="*/ 10 w 11"/>
                  <a:gd name="T41" fmla="*/ 10 h 11"/>
                  <a:gd name="T42" fmla="*/ 8 w 11"/>
                  <a:gd name="T43" fmla="*/ 8 h 11"/>
                  <a:gd name="T44" fmla="*/ 7 w 11"/>
                  <a:gd name="T45" fmla="*/ 8 h 11"/>
                  <a:gd name="T46" fmla="*/ 8 w 11"/>
                  <a:gd name="T47" fmla="*/ 10 h 11"/>
                  <a:gd name="T48" fmla="*/ 9 w 11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9" y="11"/>
                    </a:moveTo>
                    <a:lnTo>
                      <a:pt x="7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3" name="Freeform 625">
                <a:extLst>
                  <a:ext uri="{FF2B5EF4-FFF2-40B4-BE49-F238E27FC236}">
                    <a16:creationId xmlns:a16="http://schemas.microsoft.com/office/drawing/2014/main" id="{8F68D401-EB94-440F-B0B4-3001FBA91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2865"/>
                <a:ext cx="0" cy="1"/>
              </a:xfrm>
              <a:custGeom>
                <a:avLst/>
                <a:gdLst>
                  <a:gd name="T0" fmla="*/ 3 w 9"/>
                  <a:gd name="T1" fmla="*/ 3 h 11"/>
                  <a:gd name="T2" fmla="*/ 4 w 9"/>
                  <a:gd name="T3" fmla="*/ 4 h 11"/>
                  <a:gd name="T4" fmla="*/ 5 w 9"/>
                  <a:gd name="T5" fmla="*/ 6 h 11"/>
                  <a:gd name="T6" fmla="*/ 6 w 9"/>
                  <a:gd name="T7" fmla="*/ 7 h 11"/>
                  <a:gd name="T8" fmla="*/ 6 w 9"/>
                  <a:gd name="T9" fmla="*/ 8 h 11"/>
                  <a:gd name="T10" fmla="*/ 8 w 9"/>
                  <a:gd name="T11" fmla="*/ 9 h 11"/>
                  <a:gd name="T12" fmla="*/ 9 w 9"/>
                  <a:gd name="T13" fmla="*/ 11 h 11"/>
                  <a:gd name="T14" fmla="*/ 9 w 9"/>
                  <a:gd name="T15" fmla="*/ 11 h 11"/>
                  <a:gd name="T16" fmla="*/ 8 w 9"/>
                  <a:gd name="T17" fmla="*/ 10 h 11"/>
                  <a:gd name="T18" fmla="*/ 6 w 9"/>
                  <a:gd name="T19" fmla="*/ 10 h 11"/>
                  <a:gd name="T20" fmla="*/ 5 w 9"/>
                  <a:gd name="T21" fmla="*/ 10 h 11"/>
                  <a:gd name="T22" fmla="*/ 4 w 9"/>
                  <a:gd name="T23" fmla="*/ 8 h 11"/>
                  <a:gd name="T24" fmla="*/ 3 w 9"/>
                  <a:gd name="T25" fmla="*/ 7 h 11"/>
                  <a:gd name="T26" fmla="*/ 2 w 9"/>
                  <a:gd name="T27" fmla="*/ 6 h 11"/>
                  <a:gd name="T28" fmla="*/ 1 w 9"/>
                  <a:gd name="T29" fmla="*/ 5 h 11"/>
                  <a:gd name="T30" fmla="*/ 0 w 9"/>
                  <a:gd name="T31" fmla="*/ 3 h 11"/>
                  <a:gd name="T32" fmla="*/ 0 w 9"/>
                  <a:gd name="T33" fmla="*/ 1 h 11"/>
                  <a:gd name="T34" fmla="*/ 1 w 9"/>
                  <a:gd name="T35" fmla="*/ 3 h 11"/>
                  <a:gd name="T36" fmla="*/ 3 w 9"/>
                  <a:gd name="T37" fmla="*/ 3 h 11"/>
                  <a:gd name="T38" fmla="*/ 2 w 9"/>
                  <a:gd name="T39" fmla="*/ 1 h 11"/>
                  <a:gd name="T40" fmla="*/ 1 w 9"/>
                  <a:gd name="T41" fmla="*/ 0 h 11"/>
                  <a:gd name="T42" fmla="*/ 1 w 9"/>
                  <a:gd name="T43" fmla="*/ 0 h 11"/>
                  <a:gd name="T44" fmla="*/ 2 w 9"/>
                  <a:gd name="T45" fmla="*/ 0 h 11"/>
                  <a:gd name="T46" fmla="*/ 4 w 9"/>
                  <a:gd name="T47" fmla="*/ 1 h 11"/>
                  <a:gd name="T48" fmla="*/ 4 w 9"/>
                  <a:gd name="T49" fmla="*/ 1 h 11"/>
                  <a:gd name="T50" fmla="*/ 5 w 9"/>
                  <a:gd name="T51" fmla="*/ 3 h 11"/>
                  <a:gd name="T52" fmla="*/ 6 w 9"/>
                  <a:gd name="T53" fmla="*/ 4 h 11"/>
                  <a:gd name="T54" fmla="*/ 4 w 9"/>
                  <a:gd name="T55" fmla="*/ 4 h 11"/>
                  <a:gd name="T56" fmla="*/ 3 w 9"/>
                  <a:gd name="T5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1">
                    <a:moveTo>
                      <a:pt x="3" y="3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4" name="Freeform 626">
                <a:extLst>
                  <a:ext uri="{FF2B5EF4-FFF2-40B4-BE49-F238E27FC236}">
                    <a16:creationId xmlns:a16="http://schemas.microsoft.com/office/drawing/2014/main" id="{FE3B334E-1079-478A-B604-B6E6336BD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63"/>
                <a:ext cx="1" cy="1"/>
              </a:xfrm>
              <a:custGeom>
                <a:avLst/>
                <a:gdLst>
                  <a:gd name="T0" fmla="*/ 16 w 16"/>
                  <a:gd name="T1" fmla="*/ 11 h 11"/>
                  <a:gd name="T2" fmla="*/ 14 w 16"/>
                  <a:gd name="T3" fmla="*/ 10 h 11"/>
                  <a:gd name="T4" fmla="*/ 13 w 16"/>
                  <a:gd name="T5" fmla="*/ 10 h 11"/>
                  <a:gd name="T6" fmla="*/ 12 w 16"/>
                  <a:gd name="T7" fmla="*/ 8 h 11"/>
                  <a:gd name="T8" fmla="*/ 11 w 16"/>
                  <a:gd name="T9" fmla="*/ 7 h 11"/>
                  <a:gd name="T10" fmla="*/ 9 w 16"/>
                  <a:gd name="T11" fmla="*/ 7 h 11"/>
                  <a:gd name="T12" fmla="*/ 8 w 16"/>
                  <a:gd name="T13" fmla="*/ 6 h 11"/>
                  <a:gd name="T14" fmla="*/ 7 w 16"/>
                  <a:gd name="T15" fmla="*/ 5 h 11"/>
                  <a:gd name="T16" fmla="*/ 6 w 16"/>
                  <a:gd name="T17" fmla="*/ 3 h 11"/>
                  <a:gd name="T18" fmla="*/ 4 w 16"/>
                  <a:gd name="T19" fmla="*/ 3 h 11"/>
                  <a:gd name="T20" fmla="*/ 3 w 16"/>
                  <a:gd name="T21" fmla="*/ 2 h 11"/>
                  <a:gd name="T22" fmla="*/ 1 w 16"/>
                  <a:gd name="T23" fmla="*/ 1 h 11"/>
                  <a:gd name="T24" fmla="*/ 0 w 16"/>
                  <a:gd name="T25" fmla="*/ 0 h 11"/>
                  <a:gd name="T26" fmla="*/ 1 w 16"/>
                  <a:gd name="T27" fmla="*/ 0 h 11"/>
                  <a:gd name="T28" fmla="*/ 4 w 16"/>
                  <a:gd name="T29" fmla="*/ 1 h 11"/>
                  <a:gd name="T30" fmla="*/ 5 w 16"/>
                  <a:gd name="T31" fmla="*/ 2 h 11"/>
                  <a:gd name="T32" fmla="*/ 6 w 16"/>
                  <a:gd name="T33" fmla="*/ 3 h 11"/>
                  <a:gd name="T34" fmla="*/ 7 w 16"/>
                  <a:gd name="T35" fmla="*/ 4 h 11"/>
                  <a:gd name="T36" fmla="*/ 9 w 16"/>
                  <a:gd name="T37" fmla="*/ 5 h 11"/>
                  <a:gd name="T38" fmla="*/ 10 w 16"/>
                  <a:gd name="T39" fmla="*/ 6 h 11"/>
                  <a:gd name="T40" fmla="*/ 11 w 16"/>
                  <a:gd name="T41" fmla="*/ 7 h 11"/>
                  <a:gd name="T42" fmla="*/ 12 w 16"/>
                  <a:gd name="T43" fmla="*/ 8 h 11"/>
                  <a:gd name="T44" fmla="*/ 14 w 16"/>
                  <a:gd name="T45" fmla="*/ 8 h 11"/>
                  <a:gd name="T46" fmla="*/ 15 w 16"/>
                  <a:gd name="T47" fmla="*/ 10 h 11"/>
                  <a:gd name="T48" fmla="*/ 16 w 16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5" y="10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5" name="Freeform 627">
                <a:extLst>
                  <a:ext uri="{FF2B5EF4-FFF2-40B4-BE49-F238E27FC236}">
                    <a16:creationId xmlns:a16="http://schemas.microsoft.com/office/drawing/2014/main" id="{613EE287-5A05-4B15-AE8A-1CDDB5CF6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62"/>
                <a:ext cx="1" cy="1"/>
              </a:xfrm>
              <a:custGeom>
                <a:avLst/>
                <a:gdLst>
                  <a:gd name="T0" fmla="*/ 12 w 12"/>
                  <a:gd name="T1" fmla="*/ 9 h 9"/>
                  <a:gd name="T2" fmla="*/ 10 w 12"/>
                  <a:gd name="T3" fmla="*/ 8 h 9"/>
                  <a:gd name="T4" fmla="*/ 9 w 12"/>
                  <a:gd name="T5" fmla="*/ 8 h 9"/>
                  <a:gd name="T6" fmla="*/ 8 w 12"/>
                  <a:gd name="T7" fmla="*/ 6 h 9"/>
                  <a:gd name="T8" fmla="*/ 7 w 12"/>
                  <a:gd name="T9" fmla="*/ 5 h 9"/>
                  <a:gd name="T10" fmla="*/ 4 w 12"/>
                  <a:gd name="T11" fmla="*/ 4 h 9"/>
                  <a:gd name="T12" fmla="*/ 3 w 12"/>
                  <a:gd name="T13" fmla="*/ 4 h 9"/>
                  <a:gd name="T14" fmla="*/ 4 w 12"/>
                  <a:gd name="T15" fmla="*/ 5 h 9"/>
                  <a:gd name="T16" fmla="*/ 5 w 12"/>
                  <a:gd name="T17" fmla="*/ 6 h 9"/>
                  <a:gd name="T18" fmla="*/ 3 w 12"/>
                  <a:gd name="T19" fmla="*/ 6 h 9"/>
                  <a:gd name="T20" fmla="*/ 2 w 12"/>
                  <a:gd name="T21" fmla="*/ 5 h 9"/>
                  <a:gd name="T22" fmla="*/ 1 w 12"/>
                  <a:gd name="T23" fmla="*/ 4 h 9"/>
                  <a:gd name="T24" fmla="*/ 0 w 12"/>
                  <a:gd name="T25" fmla="*/ 3 h 9"/>
                  <a:gd name="T26" fmla="*/ 1 w 12"/>
                  <a:gd name="T27" fmla="*/ 3 h 9"/>
                  <a:gd name="T28" fmla="*/ 3 w 12"/>
                  <a:gd name="T29" fmla="*/ 4 h 9"/>
                  <a:gd name="T30" fmla="*/ 2 w 12"/>
                  <a:gd name="T31" fmla="*/ 3 h 9"/>
                  <a:gd name="T32" fmla="*/ 1 w 12"/>
                  <a:gd name="T33" fmla="*/ 1 h 9"/>
                  <a:gd name="T34" fmla="*/ 3 w 12"/>
                  <a:gd name="T35" fmla="*/ 2 h 9"/>
                  <a:gd name="T36" fmla="*/ 4 w 12"/>
                  <a:gd name="T37" fmla="*/ 3 h 9"/>
                  <a:gd name="T38" fmla="*/ 3 w 12"/>
                  <a:gd name="T39" fmla="*/ 1 h 9"/>
                  <a:gd name="T40" fmla="*/ 2 w 12"/>
                  <a:gd name="T41" fmla="*/ 0 h 9"/>
                  <a:gd name="T42" fmla="*/ 4 w 12"/>
                  <a:gd name="T43" fmla="*/ 1 h 9"/>
                  <a:gd name="T44" fmla="*/ 7 w 12"/>
                  <a:gd name="T45" fmla="*/ 1 h 9"/>
                  <a:gd name="T46" fmla="*/ 8 w 12"/>
                  <a:gd name="T47" fmla="*/ 2 h 9"/>
                  <a:gd name="T48" fmla="*/ 8 w 12"/>
                  <a:gd name="T49" fmla="*/ 4 h 9"/>
                  <a:gd name="T50" fmla="*/ 7 w 12"/>
                  <a:gd name="T51" fmla="*/ 3 h 9"/>
                  <a:gd name="T52" fmla="*/ 4 w 12"/>
                  <a:gd name="T53" fmla="*/ 3 h 9"/>
                  <a:gd name="T54" fmla="*/ 7 w 12"/>
                  <a:gd name="T55" fmla="*/ 5 h 9"/>
                  <a:gd name="T56" fmla="*/ 9 w 12"/>
                  <a:gd name="T57" fmla="*/ 6 h 9"/>
                  <a:gd name="T58" fmla="*/ 10 w 12"/>
                  <a:gd name="T59" fmla="*/ 6 h 9"/>
                  <a:gd name="T60" fmla="*/ 11 w 12"/>
                  <a:gd name="T61" fmla="*/ 8 h 9"/>
                  <a:gd name="T62" fmla="*/ 12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lnTo>
                      <a:pt x="10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6" name="Freeform 628">
                <a:extLst>
                  <a:ext uri="{FF2B5EF4-FFF2-40B4-BE49-F238E27FC236}">
                    <a16:creationId xmlns:a16="http://schemas.microsoft.com/office/drawing/2014/main" id="{3C3A0304-ED2A-4685-A0A8-3281A4F8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61"/>
                <a:ext cx="1" cy="2"/>
              </a:xfrm>
              <a:custGeom>
                <a:avLst/>
                <a:gdLst>
                  <a:gd name="T0" fmla="*/ 16 w 24"/>
                  <a:gd name="T1" fmla="*/ 20 h 23"/>
                  <a:gd name="T2" fmla="*/ 15 w 24"/>
                  <a:gd name="T3" fmla="*/ 18 h 23"/>
                  <a:gd name="T4" fmla="*/ 14 w 24"/>
                  <a:gd name="T5" fmla="*/ 17 h 23"/>
                  <a:gd name="T6" fmla="*/ 13 w 24"/>
                  <a:gd name="T7" fmla="*/ 15 h 23"/>
                  <a:gd name="T8" fmla="*/ 14 w 24"/>
                  <a:gd name="T9" fmla="*/ 16 h 23"/>
                  <a:gd name="T10" fmla="*/ 16 w 24"/>
                  <a:gd name="T11" fmla="*/ 17 h 23"/>
                  <a:gd name="T12" fmla="*/ 15 w 24"/>
                  <a:gd name="T13" fmla="*/ 15 h 23"/>
                  <a:gd name="T14" fmla="*/ 14 w 24"/>
                  <a:gd name="T15" fmla="*/ 14 h 23"/>
                  <a:gd name="T16" fmla="*/ 13 w 24"/>
                  <a:gd name="T17" fmla="*/ 13 h 23"/>
                  <a:gd name="T18" fmla="*/ 12 w 24"/>
                  <a:gd name="T19" fmla="*/ 12 h 23"/>
                  <a:gd name="T20" fmla="*/ 11 w 24"/>
                  <a:gd name="T21" fmla="*/ 11 h 23"/>
                  <a:gd name="T22" fmla="*/ 9 w 24"/>
                  <a:gd name="T23" fmla="*/ 10 h 23"/>
                  <a:gd name="T24" fmla="*/ 8 w 24"/>
                  <a:gd name="T25" fmla="*/ 8 h 23"/>
                  <a:gd name="T26" fmla="*/ 7 w 24"/>
                  <a:gd name="T27" fmla="*/ 7 h 23"/>
                  <a:gd name="T28" fmla="*/ 7 w 24"/>
                  <a:gd name="T29" fmla="*/ 6 h 23"/>
                  <a:gd name="T30" fmla="*/ 6 w 24"/>
                  <a:gd name="T31" fmla="*/ 4 h 23"/>
                  <a:gd name="T32" fmla="*/ 3 w 24"/>
                  <a:gd name="T33" fmla="*/ 4 h 23"/>
                  <a:gd name="T34" fmla="*/ 2 w 24"/>
                  <a:gd name="T35" fmla="*/ 3 h 23"/>
                  <a:gd name="T36" fmla="*/ 1 w 24"/>
                  <a:gd name="T37" fmla="*/ 3 h 23"/>
                  <a:gd name="T38" fmla="*/ 1 w 24"/>
                  <a:gd name="T39" fmla="*/ 2 h 23"/>
                  <a:gd name="T40" fmla="*/ 0 w 24"/>
                  <a:gd name="T41" fmla="*/ 1 h 23"/>
                  <a:gd name="T42" fmla="*/ 0 w 24"/>
                  <a:gd name="T43" fmla="*/ 0 h 23"/>
                  <a:gd name="T44" fmla="*/ 1 w 24"/>
                  <a:gd name="T45" fmla="*/ 1 h 23"/>
                  <a:gd name="T46" fmla="*/ 3 w 24"/>
                  <a:gd name="T47" fmla="*/ 2 h 23"/>
                  <a:gd name="T48" fmla="*/ 5 w 24"/>
                  <a:gd name="T49" fmla="*/ 3 h 23"/>
                  <a:gd name="T50" fmla="*/ 6 w 24"/>
                  <a:gd name="T51" fmla="*/ 4 h 23"/>
                  <a:gd name="T52" fmla="*/ 7 w 24"/>
                  <a:gd name="T53" fmla="*/ 5 h 23"/>
                  <a:gd name="T54" fmla="*/ 9 w 24"/>
                  <a:gd name="T55" fmla="*/ 5 h 23"/>
                  <a:gd name="T56" fmla="*/ 10 w 24"/>
                  <a:gd name="T57" fmla="*/ 7 h 23"/>
                  <a:gd name="T58" fmla="*/ 11 w 24"/>
                  <a:gd name="T59" fmla="*/ 8 h 23"/>
                  <a:gd name="T60" fmla="*/ 11 w 24"/>
                  <a:gd name="T61" fmla="*/ 10 h 23"/>
                  <a:gd name="T62" fmla="*/ 12 w 24"/>
                  <a:gd name="T63" fmla="*/ 12 h 23"/>
                  <a:gd name="T64" fmla="*/ 14 w 24"/>
                  <a:gd name="T65" fmla="*/ 12 h 23"/>
                  <a:gd name="T66" fmla="*/ 16 w 24"/>
                  <a:gd name="T67" fmla="*/ 13 h 23"/>
                  <a:gd name="T68" fmla="*/ 16 w 24"/>
                  <a:gd name="T69" fmla="*/ 14 h 23"/>
                  <a:gd name="T70" fmla="*/ 17 w 24"/>
                  <a:gd name="T71" fmla="*/ 15 h 23"/>
                  <a:gd name="T72" fmla="*/ 22 w 24"/>
                  <a:gd name="T73" fmla="*/ 20 h 23"/>
                  <a:gd name="T74" fmla="*/ 24 w 24"/>
                  <a:gd name="T75" fmla="*/ 23 h 23"/>
                  <a:gd name="T76" fmla="*/ 16 w 24"/>
                  <a:gd name="T7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23">
                    <a:moveTo>
                      <a:pt x="16" y="20"/>
                    </a:moveTo>
                    <a:lnTo>
                      <a:pt x="15" y="18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6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7" y="15"/>
                    </a:lnTo>
                    <a:lnTo>
                      <a:pt x="22" y="20"/>
                    </a:lnTo>
                    <a:lnTo>
                      <a:pt x="24" y="23"/>
                    </a:lnTo>
                    <a:lnTo>
                      <a:pt x="1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7" name="Freeform 629">
                <a:extLst>
                  <a:ext uri="{FF2B5EF4-FFF2-40B4-BE49-F238E27FC236}">
                    <a16:creationId xmlns:a16="http://schemas.microsoft.com/office/drawing/2014/main" id="{42C4D7CB-CB18-4DF8-819E-9211EFEA3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62"/>
                <a:ext cx="0" cy="0"/>
              </a:xfrm>
              <a:custGeom>
                <a:avLst/>
                <a:gdLst>
                  <a:gd name="T0" fmla="*/ 3 w 11"/>
                  <a:gd name="T1" fmla="*/ 3 h 6"/>
                  <a:gd name="T2" fmla="*/ 4 w 11"/>
                  <a:gd name="T3" fmla="*/ 5 h 6"/>
                  <a:gd name="T4" fmla="*/ 5 w 11"/>
                  <a:gd name="T5" fmla="*/ 6 h 6"/>
                  <a:gd name="T6" fmla="*/ 5 w 11"/>
                  <a:gd name="T7" fmla="*/ 6 h 6"/>
                  <a:gd name="T8" fmla="*/ 3 w 11"/>
                  <a:gd name="T9" fmla="*/ 5 h 6"/>
                  <a:gd name="T10" fmla="*/ 2 w 11"/>
                  <a:gd name="T11" fmla="*/ 5 h 6"/>
                  <a:gd name="T12" fmla="*/ 2 w 11"/>
                  <a:gd name="T13" fmla="*/ 5 h 6"/>
                  <a:gd name="T14" fmla="*/ 1 w 11"/>
                  <a:gd name="T15" fmla="*/ 3 h 6"/>
                  <a:gd name="T16" fmla="*/ 0 w 11"/>
                  <a:gd name="T17" fmla="*/ 1 h 6"/>
                  <a:gd name="T18" fmla="*/ 2 w 11"/>
                  <a:gd name="T19" fmla="*/ 3 h 6"/>
                  <a:gd name="T20" fmla="*/ 3 w 11"/>
                  <a:gd name="T21" fmla="*/ 3 h 6"/>
                  <a:gd name="T22" fmla="*/ 2 w 11"/>
                  <a:gd name="T23" fmla="*/ 1 h 6"/>
                  <a:gd name="T24" fmla="*/ 1 w 11"/>
                  <a:gd name="T25" fmla="*/ 0 h 6"/>
                  <a:gd name="T26" fmla="*/ 3 w 11"/>
                  <a:gd name="T27" fmla="*/ 0 h 6"/>
                  <a:gd name="T28" fmla="*/ 5 w 11"/>
                  <a:gd name="T29" fmla="*/ 1 h 6"/>
                  <a:gd name="T30" fmla="*/ 6 w 11"/>
                  <a:gd name="T31" fmla="*/ 3 h 6"/>
                  <a:gd name="T32" fmla="*/ 9 w 11"/>
                  <a:gd name="T33" fmla="*/ 3 h 6"/>
                  <a:gd name="T34" fmla="*/ 9 w 11"/>
                  <a:gd name="T35" fmla="*/ 4 h 6"/>
                  <a:gd name="T36" fmla="*/ 10 w 11"/>
                  <a:gd name="T37" fmla="*/ 5 h 6"/>
                  <a:gd name="T38" fmla="*/ 10 w 11"/>
                  <a:gd name="T39" fmla="*/ 5 h 6"/>
                  <a:gd name="T40" fmla="*/ 11 w 11"/>
                  <a:gd name="T41" fmla="*/ 6 h 6"/>
                  <a:gd name="T42" fmla="*/ 9 w 11"/>
                  <a:gd name="T43" fmla="*/ 5 h 6"/>
                  <a:gd name="T44" fmla="*/ 6 w 11"/>
                  <a:gd name="T45" fmla="*/ 5 h 6"/>
                  <a:gd name="T46" fmla="*/ 5 w 11"/>
                  <a:gd name="T47" fmla="*/ 4 h 6"/>
                  <a:gd name="T48" fmla="*/ 3 w 11"/>
                  <a:gd name="T4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6">
                    <a:moveTo>
                      <a:pt x="3" y="3"/>
                    </a:move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8" name="Freeform 630">
                <a:extLst>
                  <a:ext uri="{FF2B5EF4-FFF2-40B4-BE49-F238E27FC236}">
                    <a16:creationId xmlns:a16="http://schemas.microsoft.com/office/drawing/2014/main" id="{5EFD8E0F-2989-43F7-8FD3-1AC49B724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60"/>
                <a:ext cx="1" cy="1"/>
              </a:xfrm>
              <a:custGeom>
                <a:avLst/>
                <a:gdLst>
                  <a:gd name="T0" fmla="*/ 4 w 9"/>
                  <a:gd name="T1" fmla="*/ 4 h 10"/>
                  <a:gd name="T2" fmla="*/ 3 w 9"/>
                  <a:gd name="T3" fmla="*/ 3 h 10"/>
                  <a:gd name="T4" fmla="*/ 1 w 9"/>
                  <a:gd name="T5" fmla="*/ 2 h 10"/>
                  <a:gd name="T6" fmla="*/ 1 w 9"/>
                  <a:gd name="T7" fmla="*/ 2 h 10"/>
                  <a:gd name="T8" fmla="*/ 0 w 9"/>
                  <a:gd name="T9" fmla="*/ 1 h 10"/>
                  <a:gd name="T10" fmla="*/ 0 w 9"/>
                  <a:gd name="T11" fmla="*/ 0 h 10"/>
                  <a:gd name="T12" fmla="*/ 0 w 9"/>
                  <a:gd name="T13" fmla="*/ 0 h 10"/>
                  <a:gd name="T14" fmla="*/ 1 w 9"/>
                  <a:gd name="T15" fmla="*/ 0 h 10"/>
                  <a:gd name="T16" fmla="*/ 3 w 9"/>
                  <a:gd name="T17" fmla="*/ 1 h 10"/>
                  <a:gd name="T18" fmla="*/ 4 w 9"/>
                  <a:gd name="T19" fmla="*/ 2 h 10"/>
                  <a:gd name="T20" fmla="*/ 6 w 9"/>
                  <a:gd name="T21" fmla="*/ 2 h 10"/>
                  <a:gd name="T22" fmla="*/ 7 w 9"/>
                  <a:gd name="T23" fmla="*/ 4 h 10"/>
                  <a:gd name="T24" fmla="*/ 7 w 9"/>
                  <a:gd name="T25" fmla="*/ 5 h 10"/>
                  <a:gd name="T26" fmla="*/ 8 w 9"/>
                  <a:gd name="T27" fmla="*/ 6 h 10"/>
                  <a:gd name="T28" fmla="*/ 9 w 9"/>
                  <a:gd name="T29" fmla="*/ 8 h 10"/>
                  <a:gd name="T30" fmla="*/ 8 w 9"/>
                  <a:gd name="T31" fmla="*/ 7 h 10"/>
                  <a:gd name="T32" fmla="*/ 6 w 9"/>
                  <a:gd name="T33" fmla="*/ 6 h 10"/>
                  <a:gd name="T34" fmla="*/ 7 w 9"/>
                  <a:gd name="T35" fmla="*/ 8 h 10"/>
                  <a:gd name="T36" fmla="*/ 8 w 9"/>
                  <a:gd name="T37" fmla="*/ 10 h 10"/>
                  <a:gd name="T38" fmla="*/ 6 w 9"/>
                  <a:gd name="T39" fmla="*/ 8 h 10"/>
                  <a:gd name="T40" fmla="*/ 5 w 9"/>
                  <a:gd name="T41" fmla="*/ 7 h 10"/>
                  <a:gd name="T42" fmla="*/ 4 w 9"/>
                  <a:gd name="T43" fmla="*/ 7 h 10"/>
                  <a:gd name="T44" fmla="*/ 4 w 9"/>
                  <a:gd name="T45" fmla="*/ 6 h 10"/>
                  <a:gd name="T46" fmla="*/ 3 w 9"/>
                  <a:gd name="T47" fmla="*/ 5 h 10"/>
                  <a:gd name="T48" fmla="*/ 3 w 9"/>
                  <a:gd name="T49" fmla="*/ 5 h 10"/>
                  <a:gd name="T50" fmla="*/ 5 w 9"/>
                  <a:gd name="T51" fmla="*/ 6 h 10"/>
                  <a:gd name="T52" fmla="*/ 6 w 9"/>
                  <a:gd name="T53" fmla="*/ 6 h 10"/>
                  <a:gd name="T54" fmla="*/ 5 w 9"/>
                  <a:gd name="T55" fmla="*/ 5 h 10"/>
                  <a:gd name="T56" fmla="*/ 4 w 9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0">
                    <a:moveTo>
                      <a:pt x="4" y="4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9" name="Freeform 631">
                <a:extLst>
                  <a:ext uri="{FF2B5EF4-FFF2-40B4-BE49-F238E27FC236}">
                    <a16:creationId xmlns:a16="http://schemas.microsoft.com/office/drawing/2014/main" id="{58D61943-1FC0-45A3-9905-F52E4F239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59"/>
                <a:ext cx="1" cy="1"/>
              </a:xfrm>
              <a:custGeom>
                <a:avLst/>
                <a:gdLst>
                  <a:gd name="T0" fmla="*/ 6 w 14"/>
                  <a:gd name="T1" fmla="*/ 6 h 12"/>
                  <a:gd name="T2" fmla="*/ 7 w 14"/>
                  <a:gd name="T3" fmla="*/ 8 h 12"/>
                  <a:gd name="T4" fmla="*/ 7 w 14"/>
                  <a:gd name="T5" fmla="*/ 9 h 12"/>
                  <a:gd name="T6" fmla="*/ 6 w 14"/>
                  <a:gd name="T7" fmla="*/ 8 h 12"/>
                  <a:gd name="T8" fmla="*/ 3 w 14"/>
                  <a:gd name="T9" fmla="*/ 8 h 12"/>
                  <a:gd name="T10" fmla="*/ 2 w 14"/>
                  <a:gd name="T11" fmla="*/ 6 h 12"/>
                  <a:gd name="T12" fmla="*/ 2 w 14"/>
                  <a:gd name="T13" fmla="*/ 5 h 12"/>
                  <a:gd name="T14" fmla="*/ 1 w 14"/>
                  <a:gd name="T15" fmla="*/ 3 h 12"/>
                  <a:gd name="T16" fmla="*/ 0 w 14"/>
                  <a:gd name="T17" fmla="*/ 2 h 12"/>
                  <a:gd name="T18" fmla="*/ 1 w 14"/>
                  <a:gd name="T19" fmla="*/ 2 h 12"/>
                  <a:gd name="T20" fmla="*/ 3 w 14"/>
                  <a:gd name="T21" fmla="*/ 3 h 12"/>
                  <a:gd name="T22" fmla="*/ 2 w 14"/>
                  <a:gd name="T23" fmla="*/ 2 h 12"/>
                  <a:gd name="T24" fmla="*/ 1 w 14"/>
                  <a:gd name="T25" fmla="*/ 0 h 12"/>
                  <a:gd name="T26" fmla="*/ 3 w 14"/>
                  <a:gd name="T27" fmla="*/ 1 h 12"/>
                  <a:gd name="T28" fmla="*/ 4 w 14"/>
                  <a:gd name="T29" fmla="*/ 2 h 12"/>
                  <a:gd name="T30" fmla="*/ 7 w 14"/>
                  <a:gd name="T31" fmla="*/ 2 h 12"/>
                  <a:gd name="T32" fmla="*/ 8 w 14"/>
                  <a:gd name="T33" fmla="*/ 3 h 12"/>
                  <a:gd name="T34" fmla="*/ 8 w 14"/>
                  <a:gd name="T35" fmla="*/ 2 h 12"/>
                  <a:gd name="T36" fmla="*/ 7 w 14"/>
                  <a:gd name="T37" fmla="*/ 0 h 12"/>
                  <a:gd name="T38" fmla="*/ 8 w 14"/>
                  <a:gd name="T39" fmla="*/ 1 h 12"/>
                  <a:gd name="T40" fmla="*/ 10 w 14"/>
                  <a:gd name="T41" fmla="*/ 2 h 12"/>
                  <a:gd name="T42" fmla="*/ 10 w 14"/>
                  <a:gd name="T43" fmla="*/ 2 h 12"/>
                  <a:gd name="T44" fmla="*/ 11 w 14"/>
                  <a:gd name="T45" fmla="*/ 3 h 12"/>
                  <a:gd name="T46" fmla="*/ 11 w 14"/>
                  <a:gd name="T47" fmla="*/ 5 h 12"/>
                  <a:gd name="T48" fmla="*/ 12 w 14"/>
                  <a:gd name="T49" fmla="*/ 5 h 12"/>
                  <a:gd name="T50" fmla="*/ 10 w 14"/>
                  <a:gd name="T51" fmla="*/ 5 h 12"/>
                  <a:gd name="T52" fmla="*/ 8 w 14"/>
                  <a:gd name="T53" fmla="*/ 3 h 12"/>
                  <a:gd name="T54" fmla="*/ 9 w 14"/>
                  <a:gd name="T55" fmla="*/ 5 h 12"/>
                  <a:gd name="T56" fmla="*/ 10 w 14"/>
                  <a:gd name="T57" fmla="*/ 6 h 12"/>
                  <a:gd name="T58" fmla="*/ 9 w 14"/>
                  <a:gd name="T59" fmla="*/ 6 h 12"/>
                  <a:gd name="T60" fmla="*/ 7 w 14"/>
                  <a:gd name="T61" fmla="*/ 5 h 12"/>
                  <a:gd name="T62" fmla="*/ 8 w 14"/>
                  <a:gd name="T63" fmla="*/ 6 h 12"/>
                  <a:gd name="T64" fmla="*/ 9 w 14"/>
                  <a:gd name="T65" fmla="*/ 8 h 12"/>
                  <a:gd name="T66" fmla="*/ 9 w 14"/>
                  <a:gd name="T67" fmla="*/ 8 h 12"/>
                  <a:gd name="T68" fmla="*/ 10 w 14"/>
                  <a:gd name="T69" fmla="*/ 8 h 12"/>
                  <a:gd name="T70" fmla="*/ 11 w 14"/>
                  <a:gd name="T71" fmla="*/ 9 h 12"/>
                  <a:gd name="T72" fmla="*/ 12 w 14"/>
                  <a:gd name="T73" fmla="*/ 9 h 12"/>
                  <a:gd name="T74" fmla="*/ 13 w 14"/>
                  <a:gd name="T75" fmla="*/ 10 h 12"/>
                  <a:gd name="T76" fmla="*/ 14 w 14"/>
                  <a:gd name="T77" fmla="*/ 12 h 12"/>
                  <a:gd name="T78" fmla="*/ 13 w 14"/>
                  <a:gd name="T79" fmla="*/ 11 h 12"/>
                  <a:gd name="T80" fmla="*/ 12 w 14"/>
                  <a:gd name="T81" fmla="*/ 11 h 12"/>
                  <a:gd name="T82" fmla="*/ 11 w 14"/>
                  <a:gd name="T83" fmla="*/ 11 h 12"/>
                  <a:gd name="T84" fmla="*/ 11 w 14"/>
                  <a:gd name="T85" fmla="*/ 10 h 12"/>
                  <a:gd name="T86" fmla="*/ 10 w 14"/>
                  <a:gd name="T87" fmla="*/ 9 h 12"/>
                  <a:gd name="T88" fmla="*/ 9 w 14"/>
                  <a:gd name="T89" fmla="*/ 8 h 12"/>
                  <a:gd name="T90" fmla="*/ 7 w 14"/>
                  <a:gd name="T91" fmla="*/ 7 h 12"/>
                  <a:gd name="T92" fmla="*/ 6 w 14"/>
                  <a:gd name="T9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12">
                    <a:moveTo>
                      <a:pt x="6" y="6"/>
                    </a:move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0" name="Freeform 632">
                <a:extLst>
                  <a:ext uri="{FF2B5EF4-FFF2-40B4-BE49-F238E27FC236}">
                    <a16:creationId xmlns:a16="http://schemas.microsoft.com/office/drawing/2014/main" id="{55972ED3-E555-4682-AB22-7DFABE1CD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60"/>
                <a:ext cx="0" cy="0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6 h 7"/>
                  <a:gd name="T4" fmla="*/ 7 w 8"/>
                  <a:gd name="T5" fmla="*/ 7 h 7"/>
                  <a:gd name="T6" fmla="*/ 6 w 8"/>
                  <a:gd name="T7" fmla="*/ 7 h 7"/>
                  <a:gd name="T8" fmla="*/ 4 w 8"/>
                  <a:gd name="T9" fmla="*/ 7 h 7"/>
                  <a:gd name="T10" fmla="*/ 3 w 8"/>
                  <a:gd name="T11" fmla="*/ 6 h 7"/>
                  <a:gd name="T12" fmla="*/ 3 w 8"/>
                  <a:gd name="T13" fmla="*/ 6 h 7"/>
                  <a:gd name="T14" fmla="*/ 2 w 8"/>
                  <a:gd name="T15" fmla="*/ 5 h 7"/>
                  <a:gd name="T16" fmla="*/ 1 w 8"/>
                  <a:gd name="T17" fmla="*/ 4 h 7"/>
                  <a:gd name="T18" fmla="*/ 2 w 8"/>
                  <a:gd name="T19" fmla="*/ 4 h 7"/>
                  <a:gd name="T20" fmla="*/ 4 w 8"/>
                  <a:gd name="T21" fmla="*/ 5 h 7"/>
                  <a:gd name="T22" fmla="*/ 3 w 8"/>
                  <a:gd name="T23" fmla="*/ 4 h 7"/>
                  <a:gd name="T24" fmla="*/ 2 w 8"/>
                  <a:gd name="T25" fmla="*/ 2 h 7"/>
                  <a:gd name="T26" fmla="*/ 1 w 8"/>
                  <a:gd name="T27" fmla="*/ 1 h 7"/>
                  <a:gd name="T28" fmla="*/ 0 w 8"/>
                  <a:gd name="T29" fmla="*/ 0 h 7"/>
                  <a:gd name="T30" fmla="*/ 2 w 8"/>
                  <a:gd name="T31" fmla="*/ 0 h 7"/>
                  <a:gd name="T32" fmla="*/ 3 w 8"/>
                  <a:gd name="T33" fmla="*/ 1 h 7"/>
                  <a:gd name="T34" fmla="*/ 4 w 8"/>
                  <a:gd name="T35" fmla="*/ 2 h 7"/>
                  <a:gd name="T36" fmla="*/ 6 w 8"/>
                  <a:gd name="T37" fmla="*/ 4 h 7"/>
                  <a:gd name="T38" fmla="*/ 7 w 8"/>
                  <a:gd name="T39" fmla="*/ 5 h 7"/>
                  <a:gd name="T40" fmla="*/ 8 w 8"/>
                  <a:gd name="T41" fmla="*/ 6 h 7"/>
                  <a:gd name="T42" fmla="*/ 6 w 8"/>
                  <a:gd name="T43" fmla="*/ 6 h 7"/>
                  <a:gd name="T44" fmla="*/ 4 w 8"/>
                  <a:gd name="T4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lnTo>
                      <a:pt x="6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1" name="Freeform 633">
                <a:extLst>
                  <a:ext uri="{FF2B5EF4-FFF2-40B4-BE49-F238E27FC236}">
                    <a16:creationId xmlns:a16="http://schemas.microsoft.com/office/drawing/2014/main" id="{5AFDA384-61BA-4A56-BC11-F723F74B6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9"/>
                <a:ext cx="0" cy="1"/>
              </a:xfrm>
              <a:custGeom>
                <a:avLst/>
                <a:gdLst>
                  <a:gd name="T0" fmla="*/ 6 w 10"/>
                  <a:gd name="T1" fmla="*/ 3 h 6"/>
                  <a:gd name="T2" fmla="*/ 7 w 10"/>
                  <a:gd name="T3" fmla="*/ 4 h 6"/>
                  <a:gd name="T4" fmla="*/ 7 w 10"/>
                  <a:gd name="T5" fmla="*/ 6 h 6"/>
                  <a:gd name="T6" fmla="*/ 6 w 10"/>
                  <a:gd name="T7" fmla="*/ 6 h 6"/>
                  <a:gd name="T8" fmla="*/ 4 w 10"/>
                  <a:gd name="T9" fmla="*/ 4 h 6"/>
                  <a:gd name="T10" fmla="*/ 3 w 10"/>
                  <a:gd name="T11" fmla="*/ 3 h 6"/>
                  <a:gd name="T12" fmla="*/ 1 w 10"/>
                  <a:gd name="T13" fmla="*/ 3 h 6"/>
                  <a:gd name="T14" fmla="*/ 1 w 10"/>
                  <a:gd name="T15" fmla="*/ 2 h 6"/>
                  <a:gd name="T16" fmla="*/ 0 w 10"/>
                  <a:gd name="T17" fmla="*/ 1 h 6"/>
                  <a:gd name="T18" fmla="*/ 0 w 10"/>
                  <a:gd name="T19" fmla="*/ 0 h 6"/>
                  <a:gd name="T20" fmla="*/ 0 w 10"/>
                  <a:gd name="T21" fmla="*/ 0 h 6"/>
                  <a:gd name="T22" fmla="*/ 1 w 10"/>
                  <a:gd name="T23" fmla="*/ 1 h 6"/>
                  <a:gd name="T24" fmla="*/ 3 w 10"/>
                  <a:gd name="T25" fmla="*/ 1 h 6"/>
                  <a:gd name="T26" fmla="*/ 4 w 10"/>
                  <a:gd name="T27" fmla="*/ 2 h 6"/>
                  <a:gd name="T28" fmla="*/ 6 w 10"/>
                  <a:gd name="T29" fmla="*/ 3 h 6"/>
                  <a:gd name="T30" fmla="*/ 5 w 10"/>
                  <a:gd name="T31" fmla="*/ 1 h 6"/>
                  <a:gd name="T32" fmla="*/ 4 w 10"/>
                  <a:gd name="T33" fmla="*/ 0 h 6"/>
                  <a:gd name="T34" fmla="*/ 6 w 10"/>
                  <a:gd name="T35" fmla="*/ 1 h 6"/>
                  <a:gd name="T36" fmla="*/ 7 w 10"/>
                  <a:gd name="T37" fmla="*/ 1 h 6"/>
                  <a:gd name="T38" fmla="*/ 8 w 10"/>
                  <a:gd name="T39" fmla="*/ 3 h 6"/>
                  <a:gd name="T40" fmla="*/ 10 w 10"/>
                  <a:gd name="T41" fmla="*/ 4 h 6"/>
                  <a:gd name="T42" fmla="*/ 7 w 10"/>
                  <a:gd name="T43" fmla="*/ 3 h 6"/>
                  <a:gd name="T44" fmla="*/ 6 w 10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3"/>
                    </a:moveTo>
                    <a:lnTo>
                      <a:pt x="7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2" name="Freeform 634">
                <a:extLst>
                  <a:ext uri="{FF2B5EF4-FFF2-40B4-BE49-F238E27FC236}">
                    <a16:creationId xmlns:a16="http://schemas.microsoft.com/office/drawing/2014/main" id="{308C37E0-CD9C-4490-B43E-D7E597A9F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56"/>
                <a:ext cx="1" cy="1"/>
              </a:xfrm>
              <a:custGeom>
                <a:avLst/>
                <a:gdLst>
                  <a:gd name="T0" fmla="*/ 13 w 13"/>
                  <a:gd name="T1" fmla="*/ 16 h 16"/>
                  <a:gd name="T2" fmla="*/ 11 w 13"/>
                  <a:gd name="T3" fmla="*/ 15 h 16"/>
                  <a:gd name="T4" fmla="*/ 9 w 13"/>
                  <a:gd name="T5" fmla="*/ 14 h 16"/>
                  <a:gd name="T6" fmla="*/ 8 w 13"/>
                  <a:gd name="T7" fmla="*/ 13 h 16"/>
                  <a:gd name="T8" fmla="*/ 7 w 13"/>
                  <a:gd name="T9" fmla="*/ 11 h 16"/>
                  <a:gd name="T10" fmla="*/ 7 w 13"/>
                  <a:gd name="T11" fmla="*/ 10 h 16"/>
                  <a:gd name="T12" fmla="*/ 6 w 13"/>
                  <a:gd name="T13" fmla="*/ 9 h 16"/>
                  <a:gd name="T14" fmla="*/ 4 w 13"/>
                  <a:gd name="T15" fmla="*/ 8 h 16"/>
                  <a:gd name="T16" fmla="*/ 3 w 13"/>
                  <a:gd name="T17" fmla="*/ 7 h 16"/>
                  <a:gd name="T18" fmla="*/ 1 w 13"/>
                  <a:gd name="T19" fmla="*/ 5 h 16"/>
                  <a:gd name="T20" fmla="*/ 0 w 13"/>
                  <a:gd name="T21" fmla="*/ 2 h 16"/>
                  <a:gd name="T22" fmla="*/ 0 w 13"/>
                  <a:gd name="T23" fmla="*/ 1 h 16"/>
                  <a:gd name="T24" fmla="*/ 1 w 13"/>
                  <a:gd name="T25" fmla="*/ 2 h 16"/>
                  <a:gd name="T26" fmla="*/ 3 w 13"/>
                  <a:gd name="T27" fmla="*/ 2 h 16"/>
                  <a:gd name="T28" fmla="*/ 2 w 13"/>
                  <a:gd name="T29" fmla="*/ 1 h 16"/>
                  <a:gd name="T30" fmla="*/ 1 w 13"/>
                  <a:gd name="T31" fmla="*/ 0 h 16"/>
                  <a:gd name="T32" fmla="*/ 2 w 13"/>
                  <a:gd name="T33" fmla="*/ 0 h 16"/>
                  <a:gd name="T34" fmla="*/ 4 w 13"/>
                  <a:gd name="T35" fmla="*/ 1 h 16"/>
                  <a:gd name="T36" fmla="*/ 6 w 13"/>
                  <a:gd name="T37" fmla="*/ 5 h 16"/>
                  <a:gd name="T38" fmla="*/ 6 w 13"/>
                  <a:gd name="T39" fmla="*/ 6 h 16"/>
                  <a:gd name="T40" fmla="*/ 7 w 13"/>
                  <a:gd name="T41" fmla="*/ 8 h 16"/>
                  <a:gd name="T42" fmla="*/ 6 w 13"/>
                  <a:gd name="T43" fmla="*/ 7 h 16"/>
                  <a:gd name="T44" fmla="*/ 4 w 13"/>
                  <a:gd name="T45" fmla="*/ 6 h 16"/>
                  <a:gd name="T46" fmla="*/ 5 w 13"/>
                  <a:gd name="T47" fmla="*/ 7 h 16"/>
                  <a:gd name="T48" fmla="*/ 6 w 13"/>
                  <a:gd name="T49" fmla="*/ 9 h 16"/>
                  <a:gd name="T50" fmla="*/ 7 w 13"/>
                  <a:gd name="T51" fmla="*/ 9 h 16"/>
                  <a:gd name="T52" fmla="*/ 9 w 13"/>
                  <a:gd name="T53" fmla="*/ 10 h 16"/>
                  <a:gd name="T54" fmla="*/ 11 w 13"/>
                  <a:gd name="T55" fmla="*/ 12 h 16"/>
                  <a:gd name="T56" fmla="*/ 11 w 13"/>
                  <a:gd name="T57" fmla="*/ 13 h 16"/>
                  <a:gd name="T58" fmla="*/ 12 w 13"/>
                  <a:gd name="T59" fmla="*/ 14 h 16"/>
                  <a:gd name="T60" fmla="*/ 13 w 13"/>
                  <a:gd name="T6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6">
                    <a:moveTo>
                      <a:pt x="13" y="16"/>
                    </a:moveTo>
                    <a:lnTo>
                      <a:pt x="11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3" name="Freeform 635">
                <a:extLst>
                  <a:ext uri="{FF2B5EF4-FFF2-40B4-BE49-F238E27FC236}">
                    <a16:creationId xmlns:a16="http://schemas.microsoft.com/office/drawing/2014/main" id="{6BC0B3CC-887D-4A2E-99E0-C0317D73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5"/>
                <a:ext cx="1" cy="1"/>
              </a:xfrm>
              <a:custGeom>
                <a:avLst/>
                <a:gdLst>
                  <a:gd name="T0" fmla="*/ 10 w 15"/>
                  <a:gd name="T1" fmla="*/ 6 h 11"/>
                  <a:gd name="T2" fmla="*/ 12 w 15"/>
                  <a:gd name="T3" fmla="*/ 6 h 11"/>
                  <a:gd name="T4" fmla="*/ 13 w 15"/>
                  <a:gd name="T5" fmla="*/ 7 h 11"/>
                  <a:gd name="T6" fmla="*/ 14 w 15"/>
                  <a:gd name="T7" fmla="*/ 10 h 11"/>
                  <a:gd name="T8" fmla="*/ 15 w 15"/>
                  <a:gd name="T9" fmla="*/ 11 h 11"/>
                  <a:gd name="T10" fmla="*/ 13 w 15"/>
                  <a:gd name="T11" fmla="*/ 10 h 11"/>
                  <a:gd name="T12" fmla="*/ 12 w 15"/>
                  <a:gd name="T13" fmla="*/ 9 h 11"/>
                  <a:gd name="T14" fmla="*/ 11 w 15"/>
                  <a:gd name="T15" fmla="*/ 7 h 11"/>
                  <a:gd name="T16" fmla="*/ 10 w 15"/>
                  <a:gd name="T17" fmla="*/ 6 h 11"/>
                  <a:gd name="T18" fmla="*/ 9 w 15"/>
                  <a:gd name="T19" fmla="*/ 5 h 11"/>
                  <a:gd name="T20" fmla="*/ 7 w 15"/>
                  <a:gd name="T21" fmla="*/ 4 h 11"/>
                  <a:gd name="T22" fmla="*/ 6 w 15"/>
                  <a:gd name="T23" fmla="*/ 3 h 11"/>
                  <a:gd name="T24" fmla="*/ 3 w 15"/>
                  <a:gd name="T25" fmla="*/ 3 h 11"/>
                  <a:gd name="T26" fmla="*/ 5 w 15"/>
                  <a:gd name="T27" fmla="*/ 4 h 11"/>
                  <a:gd name="T28" fmla="*/ 6 w 15"/>
                  <a:gd name="T29" fmla="*/ 5 h 11"/>
                  <a:gd name="T30" fmla="*/ 3 w 15"/>
                  <a:gd name="T31" fmla="*/ 5 h 11"/>
                  <a:gd name="T32" fmla="*/ 2 w 15"/>
                  <a:gd name="T33" fmla="*/ 4 h 11"/>
                  <a:gd name="T34" fmla="*/ 1 w 15"/>
                  <a:gd name="T35" fmla="*/ 3 h 11"/>
                  <a:gd name="T36" fmla="*/ 0 w 15"/>
                  <a:gd name="T37" fmla="*/ 1 h 11"/>
                  <a:gd name="T38" fmla="*/ 2 w 15"/>
                  <a:gd name="T39" fmla="*/ 2 h 11"/>
                  <a:gd name="T40" fmla="*/ 3 w 15"/>
                  <a:gd name="T41" fmla="*/ 3 h 11"/>
                  <a:gd name="T42" fmla="*/ 3 w 15"/>
                  <a:gd name="T43" fmla="*/ 1 h 11"/>
                  <a:gd name="T44" fmla="*/ 2 w 15"/>
                  <a:gd name="T45" fmla="*/ 0 h 11"/>
                  <a:gd name="T46" fmla="*/ 3 w 15"/>
                  <a:gd name="T47" fmla="*/ 1 h 11"/>
                  <a:gd name="T48" fmla="*/ 6 w 15"/>
                  <a:gd name="T49" fmla="*/ 1 h 11"/>
                  <a:gd name="T50" fmla="*/ 7 w 15"/>
                  <a:gd name="T51" fmla="*/ 2 h 11"/>
                  <a:gd name="T52" fmla="*/ 9 w 15"/>
                  <a:gd name="T53" fmla="*/ 3 h 11"/>
                  <a:gd name="T54" fmla="*/ 10 w 15"/>
                  <a:gd name="T55" fmla="*/ 4 h 11"/>
                  <a:gd name="T56" fmla="*/ 10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0" y="6"/>
                    </a:moveTo>
                    <a:lnTo>
                      <a:pt x="12" y="6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4" name="Freeform 636">
                <a:extLst>
                  <a:ext uri="{FF2B5EF4-FFF2-40B4-BE49-F238E27FC236}">
                    <a16:creationId xmlns:a16="http://schemas.microsoft.com/office/drawing/2014/main" id="{C2CDC24E-0B2F-4BEF-9E16-BFFCE8417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" y="2695"/>
                <a:ext cx="1" cy="1"/>
              </a:xfrm>
              <a:custGeom>
                <a:avLst/>
                <a:gdLst>
                  <a:gd name="T0" fmla="*/ 9 w 14"/>
                  <a:gd name="T1" fmla="*/ 1 h 10"/>
                  <a:gd name="T2" fmla="*/ 12 w 14"/>
                  <a:gd name="T3" fmla="*/ 1 h 10"/>
                  <a:gd name="T4" fmla="*/ 14 w 14"/>
                  <a:gd name="T5" fmla="*/ 0 h 10"/>
                  <a:gd name="T6" fmla="*/ 13 w 14"/>
                  <a:gd name="T7" fmla="*/ 2 h 10"/>
                  <a:gd name="T8" fmla="*/ 12 w 14"/>
                  <a:gd name="T9" fmla="*/ 4 h 10"/>
                  <a:gd name="T10" fmla="*/ 9 w 14"/>
                  <a:gd name="T11" fmla="*/ 5 h 10"/>
                  <a:gd name="T12" fmla="*/ 8 w 14"/>
                  <a:gd name="T13" fmla="*/ 7 h 10"/>
                  <a:gd name="T14" fmla="*/ 6 w 14"/>
                  <a:gd name="T15" fmla="*/ 8 h 10"/>
                  <a:gd name="T16" fmla="*/ 4 w 14"/>
                  <a:gd name="T17" fmla="*/ 8 h 10"/>
                  <a:gd name="T18" fmla="*/ 1 w 14"/>
                  <a:gd name="T19" fmla="*/ 10 h 10"/>
                  <a:gd name="T20" fmla="*/ 0 w 14"/>
                  <a:gd name="T21" fmla="*/ 10 h 10"/>
                  <a:gd name="T22" fmla="*/ 1 w 14"/>
                  <a:gd name="T23" fmla="*/ 7 h 10"/>
                  <a:gd name="T24" fmla="*/ 2 w 14"/>
                  <a:gd name="T25" fmla="*/ 5 h 10"/>
                  <a:gd name="T26" fmla="*/ 4 w 14"/>
                  <a:gd name="T27" fmla="*/ 5 h 10"/>
                  <a:gd name="T28" fmla="*/ 6 w 14"/>
                  <a:gd name="T29" fmla="*/ 5 h 10"/>
                  <a:gd name="T30" fmla="*/ 8 w 14"/>
                  <a:gd name="T31" fmla="*/ 3 h 10"/>
                  <a:gd name="T32" fmla="*/ 9 w 14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0">
                    <a:moveTo>
                      <a:pt x="9" y="1"/>
                    </a:move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5" name="Freeform 637">
                <a:extLst>
                  <a:ext uri="{FF2B5EF4-FFF2-40B4-BE49-F238E27FC236}">
                    <a16:creationId xmlns:a16="http://schemas.microsoft.com/office/drawing/2014/main" id="{15B39A8F-4676-484A-B309-B9806EF7C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" y="2693"/>
                <a:ext cx="1" cy="0"/>
              </a:xfrm>
              <a:custGeom>
                <a:avLst/>
                <a:gdLst>
                  <a:gd name="T0" fmla="*/ 12 w 12"/>
                  <a:gd name="T1" fmla="*/ 3 h 8"/>
                  <a:gd name="T2" fmla="*/ 11 w 12"/>
                  <a:gd name="T3" fmla="*/ 4 h 8"/>
                  <a:gd name="T4" fmla="*/ 9 w 12"/>
                  <a:gd name="T5" fmla="*/ 6 h 8"/>
                  <a:gd name="T6" fmla="*/ 7 w 12"/>
                  <a:gd name="T7" fmla="*/ 7 h 8"/>
                  <a:gd name="T8" fmla="*/ 5 w 12"/>
                  <a:gd name="T9" fmla="*/ 7 h 8"/>
                  <a:gd name="T10" fmla="*/ 3 w 12"/>
                  <a:gd name="T11" fmla="*/ 7 h 8"/>
                  <a:gd name="T12" fmla="*/ 0 w 12"/>
                  <a:gd name="T13" fmla="*/ 8 h 8"/>
                  <a:gd name="T14" fmla="*/ 1 w 12"/>
                  <a:gd name="T15" fmla="*/ 6 h 8"/>
                  <a:gd name="T16" fmla="*/ 4 w 12"/>
                  <a:gd name="T17" fmla="*/ 4 h 8"/>
                  <a:gd name="T18" fmla="*/ 5 w 12"/>
                  <a:gd name="T19" fmla="*/ 2 h 8"/>
                  <a:gd name="T20" fmla="*/ 7 w 12"/>
                  <a:gd name="T21" fmla="*/ 1 h 8"/>
                  <a:gd name="T22" fmla="*/ 9 w 12"/>
                  <a:gd name="T23" fmla="*/ 0 h 8"/>
                  <a:gd name="T24" fmla="*/ 11 w 12"/>
                  <a:gd name="T25" fmla="*/ 0 h 8"/>
                  <a:gd name="T26" fmla="*/ 10 w 12"/>
                  <a:gd name="T27" fmla="*/ 2 h 8"/>
                  <a:gd name="T28" fmla="*/ 8 w 12"/>
                  <a:gd name="T29" fmla="*/ 3 h 8"/>
                  <a:gd name="T30" fmla="*/ 10 w 12"/>
                  <a:gd name="T31" fmla="*/ 3 h 8"/>
                  <a:gd name="T32" fmla="*/ 12 w 12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lnTo>
                      <a:pt x="11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6" name="Freeform 638">
                <a:extLst>
                  <a:ext uri="{FF2B5EF4-FFF2-40B4-BE49-F238E27FC236}">
                    <a16:creationId xmlns:a16="http://schemas.microsoft.com/office/drawing/2014/main" id="{F465DAE0-6B84-465A-8D78-4DD84358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" y="2691"/>
                <a:ext cx="1" cy="1"/>
              </a:xfrm>
              <a:custGeom>
                <a:avLst/>
                <a:gdLst>
                  <a:gd name="T0" fmla="*/ 4 w 12"/>
                  <a:gd name="T1" fmla="*/ 9 h 11"/>
                  <a:gd name="T2" fmla="*/ 2 w 12"/>
                  <a:gd name="T3" fmla="*/ 10 h 11"/>
                  <a:gd name="T4" fmla="*/ 0 w 12"/>
                  <a:gd name="T5" fmla="*/ 11 h 11"/>
                  <a:gd name="T6" fmla="*/ 1 w 12"/>
                  <a:gd name="T7" fmla="*/ 9 h 11"/>
                  <a:gd name="T8" fmla="*/ 3 w 12"/>
                  <a:gd name="T9" fmla="*/ 6 h 11"/>
                  <a:gd name="T10" fmla="*/ 4 w 12"/>
                  <a:gd name="T11" fmla="*/ 4 h 11"/>
                  <a:gd name="T12" fmla="*/ 5 w 12"/>
                  <a:gd name="T13" fmla="*/ 2 h 11"/>
                  <a:gd name="T14" fmla="*/ 7 w 12"/>
                  <a:gd name="T15" fmla="*/ 1 h 11"/>
                  <a:gd name="T16" fmla="*/ 10 w 12"/>
                  <a:gd name="T17" fmla="*/ 0 h 11"/>
                  <a:gd name="T18" fmla="*/ 9 w 12"/>
                  <a:gd name="T19" fmla="*/ 2 h 11"/>
                  <a:gd name="T20" fmla="*/ 7 w 12"/>
                  <a:gd name="T21" fmla="*/ 4 h 11"/>
                  <a:gd name="T22" fmla="*/ 10 w 12"/>
                  <a:gd name="T23" fmla="*/ 3 h 11"/>
                  <a:gd name="T24" fmla="*/ 12 w 12"/>
                  <a:gd name="T25" fmla="*/ 3 h 11"/>
                  <a:gd name="T26" fmla="*/ 11 w 12"/>
                  <a:gd name="T27" fmla="*/ 5 h 11"/>
                  <a:gd name="T28" fmla="*/ 9 w 12"/>
                  <a:gd name="T29" fmla="*/ 7 h 11"/>
                  <a:gd name="T30" fmla="*/ 6 w 12"/>
                  <a:gd name="T31" fmla="*/ 7 h 11"/>
                  <a:gd name="T32" fmla="*/ 4 w 12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7" name="Freeform 639">
                <a:extLst>
                  <a:ext uri="{FF2B5EF4-FFF2-40B4-BE49-F238E27FC236}">
                    <a16:creationId xmlns:a16="http://schemas.microsoft.com/office/drawing/2014/main" id="{E60144FF-E86E-4512-A95B-C0D250094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" y="2694"/>
                <a:ext cx="1" cy="1"/>
              </a:xfrm>
              <a:custGeom>
                <a:avLst/>
                <a:gdLst>
                  <a:gd name="T0" fmla="*/ 5 w 13"/>
                  <a:gd name="T1" fmla="*/ 2 h 13"/>
                  <a:gd name="T2" fmla="*/ 13 w 13"/>
                  <a:gd name="T3" fmla="*/ 0 h 13"/>
                  <a:gd name="T4" fmla="*/ 10 w 13"/>
                  <a:gd name="T5" fmla="*/ 3 h 13"/>
                  <a:gd name="T6" fmla="*/ 5 w 13"/>
                  <a:gd name="T7" fmla="*/ 11 h 13"/>
                  <a:gd name="T8" fmla="*/ 2 w 13"/>
                  <a:gd name="T9" fmla="*/ 13 h 13"/>
                  <a:gd name="T10" fmla="*/ 0 w 13"/>
                  <a:gd name="T11" fmla="*/ 13 h 13"/>
                  <a:gd name="T12" fmla="*/ 2 w 13"/>
                  <a:gd name="T13" fmla="*/ 11 h 13"/>
                  <a:gd name="T14" fmla="*/ 4 w 13"/>
                  <a:gd name="T15" fmla="*/ 9 h 13"/>
                  <a:gd name="T16" fmla="*/ 5 w 13"/>
                  <a:gd name="T17" fmla="*/ 7 h 13"/>
                  <a:gd name="T18" fmla="*/ 6 w 13"/>
                  <a:gd name="T19" fmla="*/ 5 h 13"/>
                  <a:gd name="T20" fmla="*/ 4 w 13"/>
                  <a:gd name="T21" fmla="*/ 6 h 13"/>
                  <a:gd name="T22" fmla="*/ 1 w 13"/>
                  <a:gd name="T23" fmla="*/ 6 h 13"/>
                  <a:gd name="T24" fmla="*/ 4 w 13"/>
                  <a:gd name="T25" fmla="*/ 4 h 13"/>
                  <a:gd name="T26" fmla="*/ 5 w 13"/>
                  <a:gd name="T2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5" y="2"/>
                    </a:moveTo>
                    <a:lnTo>
                      <a:pt x="13" y="0"/>
                    </a:lnTo>
                    <a:lnTo>
                      <a:pt x="10" y="3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8" name="Freeform 640">
                <a:extLst>
                  <a:ext uri="{FF2B5EF4-FFF2-40B4-BE49-F238E27FC236}">
                    <a16:creationId xmlns:a16="http://schemas.microsoft.com/office/drawing/2014/main" id="{EAF24630-4C19-4FA3-B9FA-2AA53ABC1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" y="2692"/>
                <a:ext cx="1" cy="1"/>
              </a:xfrm>
              <a:custGeom>
                <a:avLst/>
                <a:gdLst>
                  <a:gd name="T0" fmla="*/ 4 w 11"/>
                  <a:gd name="T1" fmla="*/ 8 h 9"/>
                  <a:gd name="T2" fmla="*/ 2 w 11"/>
                  <a:gd name="T3" fmla="*/ 9 h 9"/>
                  <a:gd name="T4" fmla="*/ 0 w 11"/>
                  <a:gd name="T5" fmla="*/ 9 h 9"/>
                  <a:gd name="T6" fmla="*/ 1 w 11"/>
                  <a:gd name="T7" fmla="*/ 8 h 9"/>
                  <a:gd name="T8" fmla="*/ 2 w 11"/>
                  <a:gd name="T9" fmla="*/ 6 h 9"/>
                  <a:gd name="T10" fmla="*/ 3 w 11"/>
                  <a:gd name="T11" fmla="*/ 4 h 9"/>
                  <a:gd name="T12" fmla="*/ 5 w 11"/>
                  <a:gd name="T13" fmla="*/ 2 h 9"/>
                  <a:gd name="T14" fmla="*/ 7 w 11"/>
                  <a:gd name="T15" fmla="*/ 1 h 9"/>
                  <a:gd name="T16" fmla="*/ 9 w 11"/>
                  <a:gd name="T17" fmla="*/ 0 h 9"/>
                  <a:gd name="T18" fmla="*/ 7 w 11"/>
                  <a:gd name="T19" fmla="*/ 2 h 9"/>
                  <a:gd name="T20" fmla="*/ 6 w 11"/>
                  <a:gd name="T21" fmla="*/ 4 h 9"/>
                  <a:gd name="T22" fmla="*/ 8 w 11"/>
                  <a:gd name="T23" fmla="*/ 4 h 9"/>
                  <a:gd name="T24" fmla="*/ 11 w 11"/>
                  <a:gd name="T25" fmla="*/ 3 h 9"/>
                  <a:gd name="T26" fmla="*/ 9 w 11"/>
                  <a:gd name="T27" fmla="*/ 5 h 9"/>
                  <a:gd name="T28" fmla="*/ 8 w 11"/>
                  <a:gd name="T29" fmla="*/ 7 h 9"/>
                  <a:gd name="T30" fmla="*/ 6 w 11"/>
                  <a:gd name="T31" fmla="*/ 7 h 9"/>
                  <a:gd name="T32" fmla="*/ 4 w 11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4" y="8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9" name="Freeform 641">
                <a:extLst>
                  <a:ext uri="{FF2B5EF4-FFF2-40B4-BE49-F238E27FC236}">
                    <a16:creationId xmlns:a16="http://schemas.microsoft.com/office/drawing/2014/main" id="{8002F6C8-BF99-408C-AFDE-2094947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9" y="2697"/>
                <a:ext cx="1" cy="1"/>
              </a:xfrm>
              <a:custGeom>
                <a:avLst/>
                <a:gdLst>
                  <a:gd name="T0" fmla="*/ 4 w 13"/>
                  <a:gd name="T1" fmla="*/ 10 h 11"/>
                  <a:gd name="T2" fmla="*/ 2 w 13"/>
                  <a:gd name="T3" fmla="*/ 10 h 11"/>
                  <a:gd name="T4" fmla="*/ 0 w 13"/>
                  <a:gd name="T5" fmla="*/ 11 h 11"/>
                  <a:gd name="T6" fmla="*/ 1 w 13"/>
                  <a:gd name="T7" fmla="*/ 9 h 11"/>
                  <a:gd name="T8" fmla="*/ 2 w 13"/>
                  <a:gd name="T9" fmla="*/ 6 h 11"/>
                  <a:gd name="T10" fmla="*/ 3 w 13"/>
                  <a:gd name="T11" fmla="*/ 4 h 11"/>
                  <a:gd name="T12" fmla="*/ 5 w 13"/>
                  <a:gd name="T13" fmla="*/ 2 h 11"/>
                  <a:gd name="T14" fmla="*/ 7 w 13"/>
                  <a:gd name="T15" fmla="*/ 2 h 11"/>
                  <a:gd name="T16" fmla="*/ 9 w 13"/>
                  <a:gd name="T17" fmla="*/ 1 h 11"/>
                  <a:gd name="T18" fmla="*/ 11 w 13"/>
                  <a:gd name="T19" fmla="*/ 0 h 11"/>
                  <a:gd name="T20" fmla="*/ 13 w 13"/>
                  <a:gd name="T21" fmla="*/ 0 h 11"/>
                  <a:gd name="T22" fmla="*/ 11 w 13"/>
                  <a:gd name="T23" fmla="*/ 1 h 11"/>
                  <a:gd name="T24" fmla="*/ 10 w 13"/>
                  <a:gd name="T25" fmla="*/ 3 h 11"/>
                  <a:gd name="T26" fmla="*/ 8 w 13"/>
                  <a:gd name="T27" fmla="*/ 4 h 11"/>
                  <a:gd name="T28" fmla="*/ 6 w 13"/>
                  <a:gd name="T29" fmla="*/ 5 h 11"/>
                  <a:gd name="T30" fmla="*/ 5 w 13"/>
                  <a:gd name="T31" fmla="*/ 7 h 11"/>
                  <a:gd name="T32" fmla="*/ 4 w 13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4" y="10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0" name="Freeform 642">
                <a:extLst>
                  <a:ext uri="{FF2B5EF4-FFF2-40B4-BE49-F238E27FC236}">
                    <a16:creationId xmlns:a16="http://schemas.microsoft.com/office/drawing/2014/main" id="{EDE55B00-E401-4CE4-A48D-0A68752C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2700"/>
                <a:ext cx="1" cy="1"/>
              </a:xfrm>
              <a:custGeom>
                <a:avLst/>
                <a:gdLst>
                  <a:gd name="T0" fmla="*/ 7 w 14"/>
                  <a:gd name="T1" fmla="*/ 6 h 18"/>
                  <a:gd name="T2" fmla="*/ 7 w 14"/>
                  <a:gd name="T3" fmla="*/ 6 h 18"/>
                  <a:gd name="T4" fmla="*/ 7 w 14"/>
                  <a:gd name="T5" fmla="*/ 6 h 18"/>
                  <a:gd name="T6" fmla="*/ 7 w 14"/>
                  <a:gd name="T7" fmla="*/ 6 h 18"/>
                  <a:gd name="T8" fmla="*/ 7 w 14"/>
                  <a:gd name="T9" fmla="*/ 6 h 18"/>
                  <a:gd name="T10" fmla="*/ 7 w 14"/>
                  <a:gd name="T11" fmla="*/ 6 h 18"/>
                  <a:gd name="T12" fmla="*/ 8 w 14"/>
                  <a:gd name="T13" fmla="*/ 6 h 18"/>
                  <a:gd name="T14" fmla="*/ 8 w 14"/>
                  <a:gd name="T15" fmla="*/ 6 h 18"/>
                  <a:gd name="T16" fmla="*/ 8 w 14"/>
                  <a:gd name="T17" fmla="*/ 5 h 18"/>
                  <a:gd name="T18" fmla="*/ 8 w 14"/>
                  <a:gd name="T19" fmla="*/ 5 h 18"/>
                  <a:gd name="T20" fmla="*/ 8 w 14"/>
                  <a:gd name="T21" fmla="*/ 4 h 18"/>
                  <a:gd name="T22" fmla="*/ 8 w 14"/>
                  <a:gd name="T23" fmla="*/ 4 h 18"/>
                  <a:gd name="T24" fmla="*/ 9 w 14"/>
                  <a:gd name="T25" fmla="*/ 3 h 18"/>
                  <a:gd name="T26" fmla="*/ 9 w 14"/>
                  <a:gd name="T27" fmla="*/ 2 h 18"/>
                  <a:gd name="T28" fmla="*/ 11 w 14"/>
                  <a:gd name="T29" fmla="*/ 1 h 18"/>
                  <a:gd name="T30" fmla="*/ 14 w 14"/>
                  <a:gd name="T31" fmla="*/ 0 h 18"/>
                  <a:gd name="T32" fmla="*/ 14 w 14"/>
                  <a:gd name="T33" fmla="*/ 0 h 18"/>
                  <a:gd name="T34" fmla="*/ 14 w 14"/>
                  <a:gd name="T35" fmla="*/ 0 h 18"/>
                  <a:gd name="T36" fmla="*/ 14 w 14"/>
                  <a:gd name="T37" fmla="*/ 0 h 18"/>
                  <a:gd name="T38" fmla="*/ 13 w 14"/>
                  <a:gd name="T39" fmla="*/ 2 h 18"/>
                  <a:gd name="T40" fmla="*/ 11 w 14"/>
                  <a:gd name="T41" fmla="*/ 4 h 18"/>
                  <a:gd name="T42" fmla="*/ 10 w 14"/>
                  <a:gd name="T43" fmla="*/ 6 h 18"/>
                  <a:gd name="T44" fmla="*/ 9 w 14"/>
                  <a:gd name="T45" fmla="*/ 8 h 18"/>
                  <a:gd name="T46" fmla="*/ 6 w 14"/>
                  <a:gd name="T47" fmla="*/ 12 h 18"/>
                  <a:gd name="T48" fmla="*/ 5 w 14"/>
                  <a:gd name="T49" fmla="*/ 14 h 18"/>
                  <a:gd name="T50" fmla="*/ 4 w 14"/>
                  <a:gd name="T51" fmla="*/ 17 h 18"/>
                  <a:gd name="T52" fmla="*/ 3 w 14"/>
                  <a:gd name="T53" fmla="*/ 17 h 18"/>
                  <a:gd name="T54" fmla="*/ 2 w 14"/>
                  <a:gd name="T55" fmla="*/ 18 h 18"/>
                  <a:gd name="T56" fmla="*/ 0 w 14"/>
                  <a:gd name="T57" fmla="*/ 18 h 18"/>
                  <a:gd name="T58" fmla="*/ 0 w 14"/>
                  <a:gd name="T59" fmla="*/ 18 h 18"/>
                  <a:gd name="T60" fmla="*/ 1 w 14"/>
                  <a:gd name="T61" fmla="*/ 16 h 18"/>
                  <a:gd name="T62" fmla="*/ 2 w 14"/>
                  <a:gd name="T63" fmla="*/ 13 h 18"/>
                  <a:gd name="T64" fmla="*/ 3 w 14"/>
                  <a:gd name="T65" fmla="*/ 11 h 18"/>
                  <a:gd name="T66" fmla="*/ 5 w 14"/>
                  <a:gd name="T67" fmla="*/ 10 h 18"/>
                  <a:gd name="T68" fmla="*/ 6 w 14"/>
                  <a:gd name="T69" fmla="*/ 8 h 18"/>
                  <a:gd name="T70" fmla="*/ 7 w 14"/>
                  <a:gd name="T7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8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1" name="Freeform 643">
                <a:extLst>
                  <a:ext uri="{FF2B5EF4-FFF2-40B4-BE49-F238E27FC236}">
                    <a16:creationId xmlns:a16="http://schemas.microsoft.com/office/drawing/2014/main" id="{65DFDFA5-3CF7-4365-B155-A8CD39CF4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" y="2700"/>
                <a:ext cx="1" cy="0"/>
              </a:xfrm>
              <a:custGeom>
                <a:avLst/>
                <a:gdLst>
                  <a:gd name="T0" fmla="*/ 2 w 12"/>
                  <a:gd name="T1" fmla="*/ 4 h 10"/>
                  <a:gd name="T2" fmla="*/ 6 w 12"/>
                  <a:gd name="T3" fmla="*/ 1 h 10"/>
                  <a:gd name="T4" fmla="*/ 9 w 12"/>
                  <a:gd name="T5" fmla="*/ 0 h 10"/>
                  <a:gd name="T6" fmla="*/ 11 w 12"/>
                  <a:gd name="T7" fmla="*/ 0 h 10"/>
                  <a:gd name="T8" fmla="*/ 10 w 12"/>
                  <a:gd name="T9" fmla="*/ 3 h 10"/>
                  <a:gd name="T10" fmla="*/ 8 w 12"/>
                  <a:gd name="T11" fmla="*/ 5 h 10"/>
                  <a:gd name="T12" fmla="*/ 11 w 12"/>
                  <a:gd name="T13" fmla="*/ 4 h 10"/>
                  <a:gd name="T14" fmla="*/ 12 w 12"/>
                  <a:gd name="T15" fmla="*/ 3 h 10"/>
                  <a:gd name="T16" fmla="*/ 11 w 12"/>
                  <a:gd name="T17" fmla="*/ 5 h 10"/>
                  <a:gd name="T18" fmla="*/ 10 w 12"/>
                  <a:gd name="T19" fmla="*/ 7 h 10"/>
                  <a:gd name="T20" fmla="*/ 5 w 12"/>
                  <a:gd name="T21" fmla="*/ 8 h 10"/>
                  <a:gd name="T22" fmla="*/ 3 w 12"/>
                  <a:gd name="T23" fmla="*/ 9 h 10"/>
                  <a:gd name="T24" fmla="*/ 1 w 12"/>
                  <a:gd name="T25" fmla="*/ 10 h 10"/>
                  <a:gd name="T26" fmla="*/ 2 w 12"/>
                  <a:gd name="T27" fmla="*/ 8 h 10"/>
                  <a:gd name="T28" fmla="*/ 3 w 12"/>
                  <a:gd name="T29" fmla="*/ 6 h 10"/>
                  <a:gd name="T30" fmla="*/ 1 w 12"/>
                  <a:gd name="T31" fmla="*/ 7 h 10"/>
                  <a:gd name="T32" fmla="*/ 0 w 12"/>
                  <a:gd name="T33" fmla="*/ 7 h 10"/>
                  <a:gd name="T34" fmla="*/ 1 w 12"/>
                  <a:gd name="T35" fmla="*/ 5 h 10"/>
                  <a:gd name="T36" fmla="*/ 2 w 12"/>
                  <a:gd name="T3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2" y="4"/>
                    </a:moveTo>
                    <a:lnTo>
                      <a:pt x="6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2" name="Freeform 644">
                <a:extLst>
                  <a:ext uri="{FF2B5EF4-FFF2-40B4-BE49-F238E27FC236}">
                    <a16:creationId xmlns:a16="http://schemas.microsoft.com/office/drawing/2014/main" id="{70A57E95-4724-46DE-A3DC-9A2A10C71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702"/>
                <a:ext cx="1" cy="1"/>
              </a:xfrm>
              <a:custGeom>
                <a:avLst/>
                <a:gdLst>
                  <a:gd name="T0" fmla="*/ 0 w 16"/>
                  <a:gd name="T1" fmla="*/ 12 h 12"/>
                  <a:gd name="T2" fmla="*/ 1 w 16"/>
                  <a:gd name="T3" fmla="*/ 10 h 12"/>
                  <a:gd name="T4" fmla="*/ 3 w 16"/>
                  <a:gd name="T5" fmla="*/ 7 h 12"/>
                  <a:gd name="T6" fmla="*/ 6 w 16"/>
                  <a:gd name="T7" fmla="*/ 6 h 12"/>
                  <a:gd name="T8" fmla="*/ 8 w 16"/>
                  <a:gd name="T9" fmla="*/ 6 h 12"/>
                  <a:gd name="T10" fmla="*/ 9 w 16"/>
                  <a:gd name="T11" fmla="*/ 4 h 12"/>
                  <a:gd name="T12" fmla="*/ 10 w 16"/>
                  <a:gd name="T13" fmla="*/ 2 h 12"/>
                  <a:gd name="T14" fmla="*/ 12 w 16"/>
                  <a:gd name="T15" fmla="*/ 1 h 12"/>
                  <a:gd name="T16" fmla="*/ 14 w 16"/>
                  <a:gd name="T17" fmla="*/ 0 h 12"/>
                  <a:gd name="T18" fmla="*/ 13 w 16"/>
                  <a:gd name="T19" fmla="*/ 2 h 12"/>
                  <a:gd name="T20" fmla="*/ 12 w 16"/>
                  <a:gd name="T21" fmla="*/ 4 h 12"/>
                  <a:gd name="T22" fmla="*/ 14 w 16"/>
                  <a:gd name="T23" fmla="*/ 4 h 12"/>
                  <a:gd name="T24" fmla="*/ 16 w 16"/>
                  <a:gd name="T25" fmla="*/ 3 h 12"/>
                  <a:gd name="T26" fmla="*/ 14 w 16"/>
                  <a:gd name="T27" fmla="*/ 5 h 12"/>
                  <a:gd name="T28" fmla="*/ 13 w 16"/>
                  <a:gd name="T29" fmla="*/ 7 h 12"/>
                  <a:gd name="T30" fmla="*/ 11 w 16"/>
                  <a:gd name="T31" fmla="*/ 7 h 12"/>
                  <a:gd name="T32" fmla="*/ 9 w 16"/>
                  <a:gd name="T33" fmla="*/ 8 h 12"/>
                  <a:gd name="T34" fmla="*/ 7 w 16"/>
                  <a:gd name="T35" fmla="*/ 10 h 12"/>
                  <a:gd name="T36" fmla="*/ 4 w 16"/>
                  <a:gd name="T37" fmla="*/ 10 h 12"/>
                  <a:gd name="T38" fmla="*/ 0 w 16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lnTo>
                      <a:pt x="1" y="10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3" name="Freeform 645">
                <a:extLst>
                  <a:ext uri="{FF2B5EF4-FFF2-40B4-BE49-F238E27FC236}">
                    <a16:creationId xmlns:a16="http://schemas.microsoft.com/office/drawing/2014/main" id="{4BF09B8D-F444-4337-8C2E-B99E9CD2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09"/>
                <a:ext cx="1" cy="0"/>
              </a:xfrm>
              <a:custGeom>
                <a:avLst/>
                <a:gdLst>
                  <a:gd name="T0" fmla="*/ 4 w 11"/>
                  <a:gd name="T1" fmla="*/ 7 h 9"/>
                  <a:gd name="T2" fmla="*/ 2 w 11"/>
                  <a:gd name="T3" fmla="*/ 8 h 9"/>
                  <a:gd name="T4" fmla="*/ 0 w 11"/>
                  <a:gd name="T5" fmla="*/ 9 h 9"/>
                  <a:gd name="T6" fmla="*/ 1 w 11"/>
                  <a:gd name="T7" fmla="*/ 7 h 9"/>
                  <a:gd name="T8" fmla="*/ 3 w 11"/>
                  <a:gd name="T9" fmla="*/ 5 h 9"/>
                  <a:gd name="T10" fmla="*/ 4 w 11"/>
                  <a:gd name="T11" fmla="*/ 3 h 9"/>
                  <a:gd name="T12" fmla="*/ 5 w 11"/>
                  <a:gd name="T13" fmla="*/ 1 h 9"/>
                  <a:gd name="T14" fmla="*/ 7 w 11"/>
                  <a:gd name="T15" fmla="*/ 0 h 9"/>
                  <a:gd name="T16" fmla="*/ 9 w 11"/>
                  <a:gd name="T17" fmla="*/ 0 h 9"/>
                  <a:gd name="T18" fmla="*/ 8 w 11"/>
                  <a:gd name="T19" fmla="*/ 2 h 9"/>
                  <a:gd name="T20" fmla="*/ 7 w 11"/>
                  <a:gd name="T21" fmla="*/ 4 h 9"/>
                  <a:gd name="T22" fmla="*/ 9 w 11"/>
                  <a:gd name="T23" fmla="*/ 3 h 9"/>
                  <a:gd name="T24" fmla="*/ 11 w 11"/>
                  <a:gd name="T25" fmla="*/ 2 h 9"/>
                  <a:gd name="T26" fmla="*/ 10 w 11"/>
                  <a:gd name="T27" fmla="*/ 4 h 9"/>
                  <a:gd name="T28" fmla="*/ 8 w 11"/>
                  <a:gd name="T29" fmla="*/ 6 h 9"/>
                  <a:gd name="T30" fmla="*/ 6 w 11"/>
                  <a:gd name="T31" fmla="*/ 7 h 9"/>
                  <a:gd name="T32" fmla="*/ 4 w 11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lnTo>
                      <a:pt x="2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4" name="Freeform 646">
                <a:extLst>
                  <a:ext uri="{FF2B5EF4-FFF2-40B4-BE49-F238E27FC236}">
                    <a16:creationId xmlns:a16="http://schemas.microsoft.com/office/drawing/2014/main" id="{730C4DCD-B12D-4D99-B34E-5C6D8781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10"/>
                <a:ext cx="1" cy="1"/>
              </a:xfrm>
              <a:custGeom>
                <a:avLst/>
                <a:gdLst>
                  <a:gd name="T0" fmla="*/ 16 w 16"/>
                  <a:gd name="T1" fmla="*/ 0 h 16"/>
                  <a:gd name="T2" fmla="*/ 14 w 16"/>
                  <a:gd name="T3" fmla="*/ 4 h 16"/>
                  <a:gd name="T4" fmla="*/ 13 w 16"/>
                  <a:gd name="T5" fmla="*/ 6 h 16"/>
                  <a:gd name="T6" fmla="*/ 12 w 16"/>
                  <a:gd name="T7" fmla="*/ 8 h 16"/>
                  <a:gd name="T8" fmla="*/ 10 w 16"/>
                  <a:gd name="T9" fmla="*/ 9 h 16"/>
                  <a:gd name="T10" fmla="*/ 8 w 16"/>
                  <a:gd name="T11" fmla="*/ 9 h 16"/>
                  <a:gd name="T12" fmla="*/ 5 w 16"/>
                  <a:gd name="T13" fmla="*/ 11 h 16"/>
                  <a:gd name="T14" fmla="*/ 4 w 16"/>
                  <a:gd name="T15" fmla="*/ 13 h 16"/>
                  <a:gd name="T16" fmla="*/ 0 w 16"/>
                  <a:gd name="T17" fmla="*/ 16 h 16"/>
                  <a:gd name="T18" fmla="*/ 3 w 16"/>
                  <a:gd name="T19" fmla="*/ 11 h 16"/>
                  <a:gd name="T20" fmla="*/ 8 w 16"/>
                  <a:gd name="T21" fmla="*/ 3 h 16"/>
                  <a:gd name="T22" fmla="*/ 16 w 1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lnTo>
                      <a:pt x="14" y="4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8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5" name="Freeform 647">
                <a:extLst>
                  <a:ext uri="{FF2B5EF4-FFF2-40B4-BE49-F238E27FC236}">
                    <a16:creationId xmlns:a16="http://schemas.microsoft.com/office/drawing/2014/main" id="{0139EE84-37EB-4670-8F87-375F7EE81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2"/>
                <a:ext cx="1" cy="1"/>
              </a:xfrm>
              <a:custGeom>
                <a:avLst/>
                <a:gdLst>
                  <a:gd name="T0" fmla="*/ 4 w 14"/>
                  <a:gd name="T1" fmla="*/ 11 h 12"/>
                  <a:gd name="T2" fmla="*/ 2 w 14"/>
                  <a:gd name="T3" fmla="*/ 11 h 12"/>
                  <a:gd name="T4" fmla="*/ 0 w 14"/>
                  <a:gd name="T5" fmla="*/ 12 h 12"/>
                  <a:gd name="T6" fmla="*/ 1 w 14"/>
                  <a:gd name="T7" fmla="*/ 10 h 12"/>
                  <a:gd name="T8" fmla="*/ 3 w 14"/>
                  <a:gd name="T9" fmla="*/ 7 h 12"/>
                  <a:gd name="T10" fmla="*/ 5 w 14"/>
                  <a:gd name="T11" fmla="*/ 6 h 12"/>
                  <a:gd name="T12" fmla="*/ 7 w 14"/>
                  <a:gd name="T13" fmla="*/ 6 h 12"/>
                  <a:gd name="T14" fmla="*/ 8 w 14"/>
                  <a:gd name="T15" fmla="*/ 4 h 12"/>
                  <a:gd name="T16" fmla="*/ 9 w 14"/>
                  <a:gd name="T17" fmla="*/ 2 h 12"/>
                  <a:gd name="T18" fmla="*/ 11 w 14"/>
                  <a:gd name="T19" fmla="*/ 1 h 12"/>
                  <a:gd name="T20" fmla="*/ 14 w 14"/>
                  <a:gd name="T21" fmla="*/ 0 h 12"/>
                  <a:gd name="T22" fmla="*/ 13 w 14"/>
                  <a:gd name="T23" fmla="*/ 2 h 12"/>
                  <a:gd name="T24" fmla="*/ 11 w 14"/>
                  <a:gd name="T25" fmla="*/ 4 h 12"/>
                  <a:gd name="T26" fmla="*/ 9 w 14"/>
                  <a:gd name="T27" fmla="*/ 6 h 12"/>
                  <a:gd name="T28" fmla="*/ 8 w 14"/>
                  <a:gd name="T29" fmla="*/ 8 h 12"/>
                  <a:gd name="T30" fmla="*/ 6 w 14"/>
                  <a:gd name="T31" fmla="*/ 10 h 12"/>
                  <a:gd name="T32" fmla="*/ 4 w 14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6" name="Freeform 648">
                <a:extLst>
                  <a:ext uri="{FF2B5EF4-FFF2-40B4-BE49-F238E27FC236}">
                    <a16:creationId xmlns:a16="http://schemas.microsoft.com/office/drawing/2014/main" id="{0D876F00-3EB1-4D84-87ED-7AEA8E37A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28"/>
                <a:ext cx="1" cy="1"/>
              </a:xfrm>
              <a:custGeom>
                <a:avLst/>
                <a:gdLst>
                  <a:gd name="T0" fmla="*/ 4 w 11"/>
                  <a:gd name="T1" fmla="*/ 13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9 h 14"/>
                  <a:gd name="T10" fmla="*/ 3 w 11"/>
                  <a:gd name="T11" fmla="*/ 7 h 14"/>
                  <a:gd name="T12" fmla="*/ 5 w 11"/>
                  <a:gd name="T13" fmla="*/ 5 h 14"/>
                  <a:gd name="T14" fmla="*/ 6 w 11"/>
                  <a:gd name="T15" fmla="*/ 3 h 14"/>
                  <a:gd name="T16" fmla="*/ 7 w 11"/>
                  <a:gd name="T17" fmla="*/ 2 h 14"/>
                  <a:gd name="T18" fmla="*/ 9 w 11"/>
                  <a:gd name="T19" fmla="*/ 1 h 14"/>
                  <a:gd name="T20" fmla="*/ 11 w 11"/>
                  <a:gd name="T21" fmla="*/ 0 h 14"/>
                  <a:gd name="T22" fmla="*/ 6 w 11"/>
                  <a:gd name="T23" fmla="*/ 8 h 14"/>
                  <a:gd name="T24" fmla="*/ 4 w 11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4">
                    <a:moveTo>
                      <a:pt x="4" y="13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6" y="8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7" name="Freeform 649">
                <a:extLst>
                  <a:ext uri="{FF2B5EF4-FFF2-40B4-BE49-F238E27FC236}">
                    <a16:creationId xmlns:a16="http://schemas.microsoft.com/office/drawing/2014/main" id="{6450F8C8-EACF-4F7D-B85E-A7DB48496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" y="2727"/>
                <a:ext cx="1" cy="1"/>
              </a:xfrm>
              <a:custGeom>
                <a:avLst/>
                <a:gdLst>
                  <a:gd name="T0" fmla="*/ 0 w 11"/>
                  <a:gd name="T1" fmla="*/ 7 h 9"/>
                  <a:gd name="T2" fmla="*/ 1 w 11"/>
                  <a:gd name="T3" fmla="*/ 5 h 9"/>
                  <a:gd name="T4" fmla="*/ 3 w 11"/>
                  <a:gd name="T5" fmla="*/ 3 h 9"/>
                  <a:gd name="T6" fmla="*/ 5 w 11"/>
                  <a:gd name="T7" fmla="*/ 2 h 9"/>
                  <a:gd name="T8" fmla="*/ 7 w 11"/>
                  <a:gd name="T9" fmla="*/ 2 h 9"/>
                  <a:gd name="T10" fmla="*/ 9 w 11"/>
                  <a:gd name="T11" fmla="*/ 1 h 9"/>
                  <a:gd name="T12" fmla="*/ 11 w 11"/>
                  <a:gd name="T13" fmla="*/ 0 h 9"/>
                  <a:gd name="T14" fmla="*/ 10 w 11"/>
                  <a:gd name="T15" fmla="*/ 2 h 9"/>
                  <a:gd name="T16" fmla="*/ 8 w 11"/>
                  <a:gd name="T17" fmla="*/ 4 h 9"/>
                  <a:gd name="T18" fmla="*/ 7 w 11"/>
                  <a:gd name="T19" fmla="*/ 6 h 9"/>
                  <a:gd name="T20" fmla="*/ 6 w 11"/>
                  <a:gd name="T21" fmla="*/ 8 h 9"/>
                  <a:gd name="T22" fmla="*/ 4 w 11"/>
                  <a:gd name="T23" fmla="*/ 9 h 9"/>
                  <a:gd name="T24" fmla="*/ 2 w 11"/>
                  <a:gd name="T25" fmla="*/ 9 h 9"/>
                  <a:gd name="T26" fmla="*/ 3 w 11"/>
                  <a:gd name="T27" fmla="*/ 8 h 9"/>
                  <a:gd name="T28" fmla="*/ 4 w 11"/>
                  <a:gd name="T29" fmla="*/ 6 h 9"/>
                  <a:gd name="T30" fmla="*/ 2 w 11"/>
                  <a:gd name="T31" fmla="*/ 6 h 9"/>
                  <a:gd name="T32" fmla="*/ 0 w 11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8" name="Freeform 650">
                <a:extLst>
                  <a:ext uri="{FF2B5EF4-FFF2-40B4-BE49-F238E27FC236}">
                    <a16:creationId xmlns:a16="http://schemas.microsoft.com/office/drawing/2014/main" id="{7A3D5E5F-FA91-4376-938D-288AF78DF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30"/>
                <a:ext cx="1" cy="0"/>
              </a:xfrm>
              <a:custGeom>
                <a:avLst/>
                <a:gdLst>
                  <a:gd name="T0" fmla="*/ 4 w 21"/>
                  <a:gd name="T1" fmla="*/ 5 h 10"/>
                  <a:gd name="T2" fmla="*/ 8 w 21"/>
                  <a:gd name="T3" fmla="*/ 4 h 10"/>
                  <a:gd name="T4" fmla="*/ 12 w 21"/>
                  <a:gd name="T5" fmla="*/ 2 h 10"/>
                  <a:gd name="T6" fmla="*/ 21 w 21"/>
                  <a:gd name="T7" fmla="*/ 0 h 10"/>
                  <a:gd name="T8" fmla="*/ 18 w 21"/>
                  <a:gd name="T9" fmla="*/ 1 h 10"/>
                  <a:gd name="T10" fmla="*/ 17 w 21"/>
                  <a:gd name="T11" fmla="*/ 3 h 10"/>
                  <a:gd name="T12" fmla="*/ 15 w 21"/>
                  <a:gd name="T13" fmla="*/ 4 h 10"/>
                  <a:gd name="T14" fmla="*/ 13 w 21"/>
                  <a:gd name="T15" fmla="*/ 5 h 10"/>
                  <a:gd name="T16" fmla="*/ 11 w 21"/>
                  <a:gd name="T17" fmla="*/ 6 h 10"/>
                  <a:gd name="T18" fmla="*/ 9 w 21"/>
                  <a:gd name="T19" fmla="*/ 6 h 10"/>
                  <a:gd name="T20" fmla="*/ 5 w 21"/>
                  <a:gd name="T21" fmla="*/ 9 h 10"/>
                  <a:gd name="T22" fmla="*/ 3 w 21"/>
                  <a:gd name="T23" fmla="*/ 9 h 10"/>
                  <a:gd name="T24" fmla="*/ 0 w 21"/>
                  <a:gd name="T25" fmla="*/ 10 h 10"/>
                  <a:gd name="T26" fmla="*/ 1 w 21"/>
                  <a:gd name="T27" fmla="*/ 7 h 10"/>
                  <a:gd name="T28" fmla="*/ 4 w 21"/>
                  <a:gd name="T2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0">
                    <a:moveTo>
                      <a:pt x="4" y="5"/>
                    </a:moveTo>
                    <a:lnTo>
                      <a:pt x="8" y="4"/>
                    </a:lnTo>
                    <a:lnTo>
                      <a:pt x="12" y="2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9" name="Freeform 651">
                <a:extLst>
                  <a:ext uri="{FF2B5EF4-FFF2-40B4-BE49-F238E27FC236}">
                    <a16:creationId xmlns:a16="http://schemas.microsoft.com/office/drawing/2014/main" id="{B4950B02-FA66-48C8-BD51-2DD31445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" y="2729"/>
                <a:ext cx="1" cy="1"/>
              </a:xfrm>
              <a:custGeom>
                <a:avLst/>
                <a:gdLst>
                  <a:gd name="T0" fmla="*/ 6 w 15"/>
                  <a:gd name="T1" fmla="*/ 5 h 10"/>
                  <a:gd name="T2" fmla="*/ 11 w 15"/>
                  <a:gd name="T3" fmla="*/ 2 h 10"/>
                  <a:gd name="T4" fmla="*/ 12 w 15"/>
                  <a:gd name="T5" fmla="*/ 2 h 10"/>
                  <a:gd name="T6" fmla="*/ 13 w 15"/>
                  <a:gd name="T7" fmla="*/ 2 h 10"/>
                  <a:gd name="T8" fmla="*/ 14 w 15"/>
                  <a:gd name="T9" fmla="*/ 1 h 10"/>
                  <a:gd name="T10" fmla="*/ 15 w 15"/>
                  <a:gd name="T11" fmla="*/ 1 h 10"/>
                  <a:gd name="T12" fmla="*/ 14 w 15"/>
                  <a:gd name="T13" fmla="*/ 3 h 10"/>
                  <a:gd name="T14" fmla="*/ 12 w 15"/>
                  <a:gd name="T15" fmla="*/ 6 h 10"/>
                  <a:gd name="T16" fmla="*/ 9 w 15"/>
                  <a:gd name="T17" fmla="*/ 7 h 10"/>
                  <a:gd name="T18" fmla="*/ 7 w 15"/>
                  <a:gd name="T19" fmla="*/ 7 h 10"/>
                  <a:gd name="T20" fmla="*/ 5 w 15"/>
                  <a:gd name="T21" fmla="*/ 8 h 10"/>
                  <a:gd name="T22" fmla="*/ 3 w 15"/>
                  <a:gd name="T23" fmla="*/ 9 h 10"/>
                  <a:gd name="T24" fmla="*/ 1 w 15"/>
                  <a:gd name="T25" fmla="*/ 10 h 10"/>
                  <a:gd name="T26" fmla="*/ 0 w 15"/>
                  <a:gd name="T27" fmla="*/ 10 h 10"/>
                  <a:gd name="T28" fmla="*/ 1 w 15"/>
                  <a:gd name="T29" fmla="*/ 8 h 10"/>
                  <a:gd name="T30" fmla="*/ 2 w 15"/>
                  <a:gd name="T31" fmla="*/ 6 h 10"/>
                  <a:gd name="T32" fmla="*/ 3 w 15"/>
                  <a:gd name="T33" fmla="*/ 3 h 10"/>
                  <a:gd name="T34" fmla="*/ 4 w 15"/>
                  <a:gd name="T35" fmla="*/ 1 h 10"/>
                  <a:gd name="T36" fmla="*/ 6 w 15"/>
                  <a:gd name="T37" fmla="*/ 1 h 10"/>
                  <a:gd name="T38" fmla="*/ 8 w 15"/>
                  <a:gd name="T39" fmla="*/ 0 h 10"/>
                  <a:gd name="T40" fmla="*/ 7 w 15"/>
                  <a:gd name="T41" fmla="*/ 2 h 10"/>
                  <a:gd name="T42" fmla="*/ 6 w 15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0">
                    <a:moveTo>
                      <a:pt x="6" y="5"/>
                    </a:move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0" name="Freeform 652">
                <a:extLst>
                  <a:ext uri="{FF2B5EF4-FFF2-40B4-BE49-F238E27FC236}">
                    <a16:creationId xmlns:a16="http://schemas.microsoft.com/office/drawing/2014/main" id="{5367A326-6C01-4C61-8D48-C319A0A6C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729"/>
                <a:ext cx="2" cy="1"/>
              </a:xfrm>
              <a:custGeom>
                <a:avLst/>
                <a:gdLst>
                  <a:gd name="T0" fmla="*/ 7 w 26"/>
                  <a:gd name="T1" fmla="*/ 4 h 21"/>
                  <a:gd name="T2" fmla="*/ 16 w 26"/>
                  <a:gd name="T3" fmla="*/ 1 h 21"/>
                  <a:gd name="T4" fmla="*/ 20 w 26"/>
                  <a:gd name="T5" fmla="*/ 0 h 21"/>
                  <a:gd name="T6" fmla="*/ 17 w 26"/>
                  <a:gd name="T7" fmla="*/ 4 h 21"/>
                  <a:gd name="T8" fmla="*/ 16 w 26"/>
                  <a:gd name="T9" fmla="*/ 6 h 21"/>
                  <a:gd name="T10" fmla="*/ 15 w 26"/>
                  <a:gd name="T11" fmla="*/ 8 h 21"/>
                  <a:gd name="T12" fmla="*/ 13 w 26"/>
                  <a:gd name="T13" fmla="*/ 11 h 21"/>
                  <a:gd name="T14" fmla="*/ 12 w 26"/>
                  <a:gd name="T15" fmla="*/ 12 h 21"/>
                  <a:gd name="T16" fmla="*/ 14 w 26"/>
                  <a:gd name="T17" fmla="*/ 12 h 21"/>
                  <a:gd name="T18" fmla="*/ 16 w 26"/>
                  <a:gd name="T19" fmla="*/ 11 h 21"/>
                  <a:gd name="T20" fmla="*/ 15 w 26"/>
                  <a:gd name="T21" fmla="*/ 13 h 21"/>
                  <a:gd name="T22" fmla="*/ 14 w 26"/>
                  <a:gd name="T23" fmla="*/ 15 h 21"/>
                  <a:gd name="T24" fmla="*/ 22 w 26"/>
                  <a:gd name="T25" fmla="*/ 12 h 21"/>
                  <a:gd name="T26" fmla="*/ 24 w 26"/>
                  <a:gd name="T27" fmla="*/ 11 h 21"/>
                  <a:gd name="T28" fmla="*/ 26 w 26"/>
                  <a:gd name="T29" fmla="*/ 11 h 21"/>
                  <a:gd name="T30" fmla="*/ 25 w 26"/>
                  <a:gd name="T31" fmla="*/ 12 h 21"/>
                  <a:gd name="T32" fmla="*/ 23 w 26"/>
                  <a:gd name="T33" fmla="*/ 14 h 21"/>
                  <a:gd name="T34" fmla="*/ 22 w 26"/>
                  <a:gd name="T35" fmla="*/ 15 h 21"/>
                  <a:gd name="T36" fmla="*/ 20 w 26"/>
                  <a:gd name="T37" fmla="*/ 16 h 21"/>
                  <a:gd name="T38" fmla="*/ 12 w 26"/>
                  <a:gd name="T39" fmla="*/ 19 h 21"/>
                  <a:gd name="T40" fmla="*/ 7 w 26"/>
                  <a:gd name="T41" fmla="*/ 20 h 21"/>
                  <a:gd name="T42" fmla="*/ 4 w 26"/>
                  <a:gd name="T43" fmla="*/ 21 h 21"/>
                  <a:gd name="T44" fmla="*/ 3 w 26"/>
                  <a:gd name="T45" fmla="*/ 21 h 21"/>
                  <a:gd name="T46" fmla="*/ 4 w 26"/>
                  <a:gd name="T47" fmla="*/ 20 h 21"/>
                  <a:gd name="T48" fmla="*/ 5 w 26"/>
                  <a:gd name="T49" fmla="*/ 18 h 21"/>
                  <a:gd name="T50" fmla="*/ 7 w 26"/>
                  <a:gd name="T51" fmla="*/ 14 h 21"/>
                  <a:gd name="T52" fmla="*/ 9 w 26"/>
                  <a:gd name="T53" fmla="*/ 12 h 21"/>
                  <a:gd name="T54" fmla="*/ 10 w 26"/>
                  <a:gd name="T55" fmla="*/ 9 h 21"/>
                  <a:gd name="T56" fmla="*/ 8 w 26"/>
                  <a:gd name="T57" fmla="*/ 11 h 21"/>
                  <a:gd name="T58" fmla="*/ 6 w 26"/>
                  <a:gd name="T59" fmla="*/ 11 h 21"/>
                  <a:gd name="T60" fmla="*/ 2 w 26"/>
                  <a:gd name="T61" fmla="*/ 13 h 21"/>
                  <a:gd name="T62" fmla="*/ 4 w 26"/>
                  <a:gd name="T63" fmla="*/ 8 h 21"/>
                  <a:gd name="T64" fmla="*/ 2 w 26"/>
                  <a:gd name="T65" fmla="*/ 9 h 21"/>
                  <a:gd name="T66" fmla="*/ 0 w 26"/>
                  <a:gd name="T67" fmla="*/ 9 h 21"/>
                  <a:gd name="T68" fmla="*/ 1 w 26"/>
                  <a:gd name="T69" fmla="*/ 9 h 21"/>
                  <a:gd name="T70" fmla="*/ 1 w 26"/>
                  <a:gd name="T71" fmla="*/ 8 h 21"/>
                  <a:gd name="T72" fmla="*/ 2 w 26"/>
                  <a:gd name="T73" fmla="*/ 6 h 21"/>
                  <a:gd name="T74" fmla="*/ 3 w 26"/>
                  <a:gd name="T75" fmla="*/ 6 h 21"/>
                  <a:gd name="T76" fmla="*/ 5 w 26"/>
                  <a:gd name="T77" fmla="*/ 5 h 21"/>
                  <a:gd name="T78" fmla="*/ 7 w 26"/>
                  <a:gd name="T7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21">
                    <a:moveTo>
                      <a:pt x="7" y="4"/>
                    </a:moveTo>
                    <a:lnTo>
                      <a:pt x="16" y="1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5"/>
                    </a:lnTo>
                    <a:lnTo>
                      <a:pt x="22" y="12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2" y="15"/>
                    </a:lnTo>
                    <a:lnTo>
                      <a:pt x="20" y="16"/>
                    </a:lnTo>
                    <a:lnTo>
                      <a:pt x="12" y="19"/>
                    </a:lnTo>
                    <a:lnTo>
                      <a:pt x="7" y="20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5" y="18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2" y="13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1" name="Freeform 653">
                <a:extLst>
                  <a:ext uri="{FF2B5EF4-FFF2-40B4-BE49-F238E27FC236}">
                    <a16:creationId xmlns:a16="http://schemas.microsoft.com/office/drawing/2014/main" id="{AD984900-FB1C-442F-82A5-9FC40BC5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0"/>
                <a:ext cx="1" cy="0"/>
              </a:xfrm>
              <a:custGeom>
                <a:avLst/>
                <a:gdLst>
                  <a:gd name="T0" fmla="*/ 0 w 18"/>
                  <a:gd name="T1" fmla="*/ 13 h 13"/>
                  <a:gd name="T2" fmla="*/ 3 w 18"/>
                  <a:gd name="T3" fmla="*/ 9 h 13"/>
                  <a:gd name="T4" fmla="*/ 4 w 18"/>
                  <a:gd name="T5" fmla="*/ 6 h 13"/>
                  <a:gd name="T6" fmla="*/ 6 w 18"/>
                  <a:gd name="T7" fmla="*/ 4 h 13"/>
                  <a:gd name="T8" fmla="*/ 8 w 18"/>
                  <a:gd name="T9" fmla="*/ 3 h 13"/>
                  <a:gd name="T10" fmla="*/ 10 w 18"/>
                  <a:gd name="T11" fmla="*/ 3 h 13"/>
                  <a:gd name="T12" fmla="*/ 14 w 18"/>
                  <a:gd name="T13" fmla="*/ 1 h 13"/>
                  <a:gd name="T14" fmla="*/ 16 w 18"/>
                  <a:gd name="T15" fmla="*/ 0 h 13"/>
                  <a:gd name="T16" fmla="*/ 18 w 18"/>
                  <a:gd name="T17" fmla="*/ 0 h 13"/>
                  <a:gd name="T18" fmla="*/ 17 w 18"/>
                  <a:gd name="T19" fmla="*/ 2 h 13"/>
                  <a:gd name="T20" fmla="*/ 16 w 18"/>
                  <a:gd name="T21" fmla="*/ 4 h 13"/>
                  <a:gd name="T22" fmla="*/ 14 w 18"/>
                  <a:gd name="T23" fmla="*/ 4 h 13"/>
                  <a:gd name="T24" fmla="*/ 12 w 18"/>
                  <a:gd name="T25" fmla="*/ 5 h 13"/>
                  <a:gd name="T26" fmla="*/ 11 w 18"/>
                  <a:gd name="T27" fmla="*/ 7 h 13"/>
                  <a:gd name="T28" fmla="*/ 9 w 18"/>
                  <a:gd name="T29" fmla="*/ 10 h 13"/>
                  <a:gd name="T30" fmla="*/ 7 w 18"/>
                  <a:gd name="T31" fmla="*/ 11 h 13"/>
                  <a:gd name="T32" fmla="*/ 4 w 18"/>
                  <a:gd name="T33" fmla="*/ 11 h 13"/>
                  <a:gd name="T34" fmla="*/ 0 w 18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lnTo>
                      <a:pt x="3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2" name="Freeform 654">
                <a:extLst>
                  <a:ext uri="{FF2B5EF4-FFF2-40B4-BE49-F238E27FC236}">
                    <a16:creationId xmlns:a16="http://schemas.microsoft.com/office/drawing/2014/main" id="{D74D0388-BF35-471C-8CB0-88C14E76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1"/>
                <a:ext cx="1" cy="1"/>
              </a:xfrm>
              <a:custGeom>
                <a:avLst/>
                <a:gdLst>
                  <a:gd name="T0" fmla="*/ 2 w 22"/>
                  <a:gd name="T1" fmla="*/ 6 h 13"/>
                  <a:gd name="T2" fmla="*/ 7 w 22"/>
                  <a:gd name="T3" fmla="*/ 5 h 13"/>
                  <a:gd name="T4" fmla="*/ 9 w 22"/>
                  <a:gd name="T5" fmla="*/ 3 h 13"/>
                  <a:gd name="T6" fmla="*/ 11 w 22"/>
                  <a:gd name="T7" fmla="*/ 3 h 13"/>
                  <a:gd name="T8" fmla="*/ 13 w 22"/>
                  <a:gd name="T9" fmla="*/ 2 h 13"/>
                  <a:gd name="T10" fmla="*/ 15 w 22"/>
                  <a:gd name="T11" fmla="*/ 1 h 13"/>
                  <a:gd name="T12" fmla="*/ 17 w 22"/>
                  <a:gd name="T13" fmla="*/ 0 h 13"/>
                  <a:gd name="T14" fmla="*/ 19 w 22"/>
                  <a:gd name="T15" fmla="*/ 0 h 13"/>
                  <a:gd name="T16" fmla="*/ 18 w 22"/>
                  <a:gd name="T17" fmla="*/ 2 h 13"/>
                  <a:gd name="T18" fmla="*/ 17 w 22"/>
                  <a:gd name="T19" fmla="*/ 5 h 13"/>
                  <a:gd name="T20" fmla="*/ 19 w 22"/>
                  <a:gd name="T21" fmla="*/ 3 h 13"/>
                  <a:gd name="T22" fmla="*/ 22 w 22"/>
                  <a:gd name="T23" fmla="*/ 2 h 13"/>
                  <a:gd name="T24" fmla="*/ 21 w 22"/>
                  <a:gd name="T25" fmla="*/ 5 h 13"/>
                  <a:gd name="T26" fmla="*/ 18 w 22"/>
                  <a:gd name="T27" fmla="*/ 7 h 13"/>
                  <a:gd name="T28" fmla="*/ 16 w 22"/>
                  <a:gd name="T29" fmla="*/ 8 h 13"/>
                  <a:gd name="T30" fmla="*/ 14 w 22"/>
                  <a:gd name="T31" fmla="*/ 8 h 13"/>
                  <a:gd name="T32" fmla="*/ 12 w 22"/>
                  <a:gd name="T33" fmla="*/ 9 h 13"/>
                  <a:gd name="T34" fmla="*/ 10 w 22"/>
                  <a:gd name="T35" fmla="*/ 10 h 13"/>
                  <a:gd name="T36" fmla="*/ 8 w 22"/>
                  <a:gd name="T37" fmla="*/ 10 h 13"/>
                  <a:gd name="T38" fmla="*/ 6 w 22"/>
                  <a:gd name="T39" fmla="*/ 11 h 13"/>
                  <a:gd name="T40" fmla="*/ 4 w 22"/>
                  <a:gd name="T41" fmla="*/ 12 h 13"/>
                  <a:gd name="T42" fmla="*/ 1 w 22"/>
                  <a:gd name="T43" fmla="*/ 13 h 13"/>
                  <a:gd name="T44" fmla="*/ 4 w 22"/>
                  <a:gd name="T45" fmla="*/ 11 h 13"/>
                  <a:gd name="T46" fmla="*/ 5 w 22"/>
                  <a:gd name="T47" fmla="*/ 9 h 13"/>
                  <a:gd name="T48" fmla="*/ 2 w 22"/>
                  <a:gd name="T49" fmla="*/ 10 h 13"/>
                  <a:gd name="T50" fmla="*/ 0 w 22"/>
                  <a:gd name="T51" fmla="*/ 10 h 13"/>
                  <a:gd name="T52" fmla="*/ 1 w 22"/>
                  <a:gd name="T53" fmla="*/ 8 h 13"/>
                  <a:gd name="T54" fmla="*/ 2 w 22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3">
                    <a:moveTo>
                      <a:pt x="2" y="6"/>
                    </a:moveTo>
                    <a:lnTo>
                      <a:pt x="7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7" y="5"/>
                    </a:lnTo>
                    <a:lnTo>
                      <a:pt x="19" y="3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3" name="Freeform 655">
                <a:extLst>
                  <a:ext uri="{FF2B5EF4-FFF2-40B4-BE49-F238E27FC236}">
                    <a16:creationId xmlns:a16="http://schemas.microsoft.com/office/drawing/2014/main" id="{2D7A0137-6813-447B-B915-6C68EE949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732"/>
                <a:ext cx="2" cy="1"/>
              </a:xfrm>
              <a:custGeom>
                <a:avLst/>
                <a:gdLst>
                  <a:gd name="T0" fmla="*/ 0 w 22"/>
                  <a:gd name="T1" fmla="*/ 14 h 15"/>
                  <a:gd name="T2" fmla="*/ 1 w 22"/>
                  <a:gd name="T3" fmla="*/ 12 h 15"/>
                  <a:gd name="T4" fmla="*/ 2 w 22"/>
                  <a:gd name="T5" fmla="*/ 10 h 15"/>
                  <a:gd name="T6" fmla="*/ 4 w 22"/>
                  <a:gd name="T7" fmla="*/ 9 h 15"/>
                  <a:gd name="T8" fmla="*/ 6 w 22"/>
                  <a:gd name="T9" fmla="*/ 9 h 15"/>
                  <a:gd name="T10" fmla="*/ 8 w 22"/>
                  <a:gd name="T11" fmla="*/ 8 h 15"/>
                  <a:gd name="T12" fmla="*/ 10 w 22"/>
                  <a:gd name="T13" fmla="*/ 7 h 15"/>
                  <a:gd name="T14" fmla="*/ 12 w 22"/>
                  <a:gd name="T15" fmla="*/ 4 h 15"/>
                  <a:gd name="T16" fmla="*/ 14 w 22"/>
                  <a:gd name="T17" fmla="*/ 2 h 15"/>
                  <a:gd name="T18" fmla="*/ 16 w 22"/>
                  <a:gd name="T19" fmla="*/ 2 h 15"/>
                  <a:gd name="T20" fmla="*/ 18 w 22"/>
                  <a:gd name="T21" fmla="*/ 1 h 15"/>
                  <a:gd name="T22" fmla="*/ 22 w 22"/>
                  <a:gd name="T23" fmla="*/ 0 h 15"/>
                  <a:gd name="T24" fmla="*/ 20 w 22"/>
                  <a:gd name="T25" fmla="*/ 2 h 15"/>
                  <a:gd name="T26" fmla="*/ 19 w 22"/>
                  <a:gd name="T27" fmla="*/ 3 h 15"/>
                  <a:gd name="T28" fmla="*/ 17 w 22"/>
                  <a:gd name="T29" fmla="*/ 4 h 15"/>
                  <a:gd name="T30" fmla="*/ 15 w 22"/>
                  <a:gd name="T31" fmla="*/ 5 h 15"/>
                  <a:gd name="T32" fmla="*/ 14 w 22"/>
                  <a:gd name="T33" fmla="*/ 8 h 15"/>
                  <a:gd name="T34" fmla="*/ 13 w 22"/>
                  <a:gd name="T35" fmla="*/ 10 h 15"/>
                  <a:gd name="T36" fmla="*/ 12 w 22"/>
                  <a:gd name="T37" fmla="*/ 12 h 15"/>
                  <a:gd name="T38" fmla="*/ 9 w 22"/>
                  <a:gd name="T39" fmla="*/ 14 h 15"/>
                  <a:gd name="T40" fmla="*/ 7 w 22"/>
                  <a:gd name="T41" fmla="*/ 14 h 15"/>
                  <a:gd name="T42" fmla="*/ 5 w 22"/>
                  <a:gd name="T43" fmla="*/ 15 h 15"/>
                  <a:gd name="T44" fmla="*/ 7 w 22"/>
                  <a:gd name="T45" fmla="*/ 13 h 15"/>
                  <a:gd name="T46" fmla="*/ 8 w 22"/>
                  <a:gd name="T47" fmla="*/ 11 h 15"/>
                  <a:gd name="T48" fmla="*/ 6 w 22"/>
                  <a:gd name="T49" fmla="*/ 12 h 15"/>
                  <a:gd name="T50" fmla="*/ 4 w 22"/>
                  <a:gd name="T51" fmla="*/ 13 h 15"/>
                  <a:gd name="T52" fmla="*/ 0 w 22"/>
                  <a:gd name="T5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4" name="Freeform 656">
                <a:extLst>
                  <a:ext uri="{FF2B5EF4-FFF2-40B4-BE49-F238E27FC236}">
                    <a16:creationId xmlns:a16="http://schemas.microsoft.com/office/drawing/2014/main" id="{AE08A213-1FFB-43E3-B13B-26F932DA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734"/>
                <a:ext cx="1" cy="1"/>
              </a:xfrm>
              <a:custGeom>
                <a:avLst/>
                <a:gdLst>
                  <a:gd name="T0" fmla="*/ 4 w 14"/>
                  <a:gd name="T1" fmla="*/ 9 h 11"/>
                  <a:gd name="T2" fmla="*/ 2 w 14"/>
                  <a:gd name="T3" fmla="*/ 10 h 11"/>
                  <a:gd name="T4" fmla="*/ 0 w 14"/>
                  <a:gd name="T5" fmla="*/ 11 h 11"/>
                  <a:gd name="T6" fmla="*/ 1 w 14"/>
                  <a:gd name="T7" fmla="*/ 9 h 11"/>
                  <a:gd name="T8" fmla="*/ 2 w 14"/>
                  <a:gd name="T9" fmla="*/ 7 h 11"/>
                  <a:gd name="T10" fmla="*/ 4 w 14"/>
                  <a:gd name="T11" fmla="*/ 6 h 11"/>
                  <a:gd name="T12" fmla="*/ 6 w 14"/>
                  <a:gd name="T13" fmla="*/ 5 h 11"/>
                  <a:gd name="T14" fmla="*/ 7 w 14"/>
                  <a:gd name="T15" fmla="*/ 4 h 11"/>
                  <a:gd name="T16" fmla="*/ 10 w 14"/>
                  <a:gd name="T17" fmla="*/ 2 h 11"/>
                  <a:gd name="T18" fmla="*/ 12 w 14"/>
                  <a:gd name="T19" fmla="*/ 1 h 11"/>
                  <a:gd name="T20" fmla="*/ 14 w 14"/>
                  <a:gd name="T21" fmla="*/ 0 h 11"/>
                  <a:gd name="T22" fmla="*/ 13 w 14"/>
                  <a:gd name="T23" fmla="*/ 2 h 11"/>
                  <a:gd name="T24" fmla="*/ 11 w 14"/>
                  <a:gd name="T25" fmla="*/ 4 h 11"/>
                  <a:gd name="T26" fmla="*/ 10 w 14"/>
                  <a:gd name="T27" fmla="*/ 6 h 11"/>
                  <a:gd name="T28" fmla="*/ 9 w 14"/>
                  <a:gd name="T29" fmla="*/ 8 h 11"/>
                  <a:gd name="T30" fmla="*/ 6 w 14"/>
                  <a:gd name="T31" fmla="*/ 9 h 11"/>
                  <a:gd name="T32" fmla="*/ 4 w 14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6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5" name="Freeform 657">
                <a:extLst>
                  <a:ext uri="{FF2B5EF4-FFF2-40B4-BE49-F238E27FC236}">
                    <a16:creationId xmlns:a16="http://schemas.microsoft.com/office/drawing/2014/main" id="{66664B10-3597-4C75-94A5-A2C4A1E64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0" y="2688"/>
                <a:ext cx="40" cy="46"/>
              </a:xfrm>
              <a:custGeom>
                <a:avLst/>
                <a:gdLst>
                  <a:gd name="T0" fmla="*/ 545 w 629"/>
                  <a:gd name="T1" fmla="*/ 676 h 740"/>
                  <a:gd name="T2" fmla="*/ 525 w 629"/>
                  <a:gd name="T3" fmla="*/ 658 h 740"/>
                  <a:gd name="T4" fmla="*/ 526 w 629"/>
                  <a:gd name="T5" fmla="*/ 639 h 740"/>
                  <a:gd name="T6" fmla="*/ 498 w 629"/>
                  <a:gd name="T7" fmla="*/ 552 h 740"/>
                  <a:gd name="T8" fmla="*/ 440 w 629"/>
                  <a:gd name="T9" fmla="*/ 483 h 740"/>
                  <a:gd name="T10" fmla="*/ 412 w 629"/>
                  <a:gd name="T11" fmla="*/ 453 h 740"/>
                  <a:gd name="T12" fmla="*/ 405 w 629"/>
                  <a:gd name="T13" fmla="*/ 428 h 740"/>
                  <a:gd name="T14" fmla="*/ 295 w 629"/>
                  <a:gd name="T15" fmla="*/ 332 h 740"/>
                  <a:gd name="T16" fmla="*/ 297 w 629"/>
                  <a:gd name="T17" fmla="*/ 287 h 740"/>
                  <a:gd name="T18" fmla="*/ 214 w 629"/>
                  <a:gd name="T19" fmla="*/ 172 h 740"/>
                  <a:gd name="T20" fmla="*/ 149 w 629"/>
                  <a:gd name="T21" fmla="*/ 118 h 740"/>
                  <a:gd name="T22" fmla="*/ 113 w 629"/>
                  <a:gd name="T23" fmla="*/ 63 h 740"/>
                  <a:gd name="T24" fmla="*/ 69 w 629"/>
                  <a:gd name="T25" fmla="*/ 79 h 740"/>
                  <a:gd name="T26" fmla="*/ 282 w 629"/>
                  <a:gd name="T27" fmla="*/ 332 h 740"/>
                  <a:gd name="T28" fmla="*/ 35 w 629"/>
                  <a:gd name="T29" fmla="*/ 99 h 740"/>
                  <a:gd name="T30" fmla="*/ 0 w 629"/>
                  <a:gd name="T31" fmla="*/ 67 h 740"/>
                  <a:gd name="T32" fmla="*/ 104 w 629"/>
                  <a:gd name="T33" fmla="*/ 12 h 740"/>
                  <a:gd name="T34" fmla="*/ 122 w 629"/>
                  <a:gd name="T35" fmla="*/ 41 h 740"/>
                  <a:gd name="T36" fmla="*/ 149 w 629"/>
                  <a:gd name="T37" fmla="*/ 79 h 740"/>
                  <a:gd name="T38" fmla="*/ 179 w 629"/>
                  <a:gd name="T39" fmla="*/ 95 h 740"/>
                  <a:gd name="T40" fmla="*/ 192 w 629"/>
                  <a:gd name="T41" fmla="*/ 137 h 740"/>
                  <a:gd name="T42" fmla="*/ 232 w 629"/>
                  <a:gd name="T43" fmla="*/ 163 h 740"/>
                  <a:gd name="T44" fmla="*/ 245 w 629"/>
                  <a:gd name="T45" fmla="*/ 210 h 740"/>
                  <a:gd name="T46" fmla="*/ 276 w 629"/>
                  <a:gd name="T47" fmla="*/ 236 h 740"/>
                  <a:gd name="T48" fmla="*/ 309 w 629"/>
                  <a:gd name="T49" fmla="*/ 273 h 740"/>
                  <a:gd name="T50" fmla="*/ 333 w 629"/>
                  <a:gd name="T51" fmla="*/ 303 h 740"/>
                  <a:gd name="T52" fmla="*/ 357 w 629"/>
                  <a:gd name="T53" fmla="*/ 332 h 740"/>
                  <a:gd name="T54" fmla="*/ 381 w 629"/>
                  <a:gd name="T55" fmla="*/ 372 h 740"/>
                  <a:gd name="T56" fmla="*/ 413 w 629"/>
                  <a:gd name="T57" fmla="*/ 407 h 740"/>
                  <a:gd name="T58" fmla="*/ 427 w 629"/>
                  <a:gd name="T59" fmla="*/ 435 h 740"/>
                  <a:gd name="T60" fmla="*/ 463 w 629"/>
                  <a:gd name="T61" fmla="*/ 471 h 740"/>
                  <a:gd name="T62" fmla="*/ 488 w 629"/>
                  <a:gd name="T63" fmla="*/ 495 h 740"/>
                  <a:gd name="T64" fmla="*/ 512 w 629"/>
                  <a:gd name="T65" fmla="*/ 529 h 740"/>
                  <a:gd name="T66" fmla="*/ 544 w 629"/>
                  <a:gd name="T67" fmla="*/ 562 h 740"/>
                  <a:gd name="T68" fmla="*/ 570 w 629"/>
                  <a:gd name="T69" fmla="*/ 594 h 740"/>
                  <a:gd name="T70" fmla="*/ 591 w 629"/>
                  <a:gd name="T71" fmla="*/ 628 h 740"/>
                  <a:gd name="T72" fmla="*/ 601 w 629"/>
                  <a:gd name="T73" fmla="*/ 669 h 740"/>
                  <a:gd name="T74" fmla="*/ 586 w 629"/>
                  <a:gd name="T75" fmla="*/ 728 h 740"/>
                  <a:gd name="T76" fmla="*/ 579 w 629"/>
                  <a:gd name="T77" fmla="*/ 721 h 740"/>
                  <a:gd name="T78" fmla="*/ 584 w 629"/>
                  <a:gd name="T79" fmla="*/ 707 h 740"/>
                  <a:gd name="T80" fmla="*/ 575 w 629"/>
                  <a:gd name="T81" fmla="*/ 704 h 740"/>
                  <a:gd name="T82" fmla="*/ 549 w 629"/>
                  <a:gd name="T83" fmla="*/ 701 h 740"/>
                  <a:gd name="T84" fmla="*/ 531 w 629"/>
                  <a:gd name="T85" fmla="*/ 688 h 740"/>
                  <a:gd name="T86" fmla="*/ 499 w 629"/>
                  <a:gd name="T87" fmla="*/ 651 h 740"/>
                  <a:gd name="T88" fmla="*/ 478 w 629"/>
                  <a:gd name="T89" fmla="*/ 614 h 740"/>
                  <a:gd name="T90" fmla="*/ 448 w 629"/>
                  <a:gd name="T91" fmla="*/ 579 h 740"/>
                  <a:gd name="T92" fmla="*/ 416 w 629"/>
                  <a:gd name="T93" fmla="*/ 542 h 740"/>
                  <a:gd name="T94" fmla="*/ 387 w 629"/>
                  <a:gd name="T95" fmla="*/ 502 h 740"/>
                  <a:gd name="T96" fmla="*/ 365 w 629"/>
                  <a:gd name="T97" fmla="*/ 480 h 740"/>
                  <a:gd name="T98" fmla="*/ 344 w 629"/>
                  <a:gd name="T99" fmla="*/ 442 h 740"/>
                  <a:gd name="T100" fmla="*/ 317 w 629"/>
                  <a:gd name="T101" fmla="*/ 406 h 740"/>
                  <a:gd name="T102" fmla="*/ 285 w 629"/>
                  <a:gd name="T103" fmla="*/ 369 h 740"/>
                  <a:gd name="T104" fmla="*/ 281 w 629"/>
                  <a:gd name="T105" fmla="*/ 318 h 740"/>
                  <a:gd name="T106" fmla="*/ 259 w 629"/>
                  <a:gd name="T107" fmla="*/ 301 h 740"/>
                  <a:gd name="T108" fmla="*/ 221 w 629"/>
                  <a:gd name="T109" fmla="*/ 286 h 740"/>
                  <a:gd name="T110" fmla="*/ 189 w 629"/>
                  <a:gd name="T111" fmla="*/ 256 h 740"/>
                  <a:gd name="T112" fmla="*/ 172 w 629"/>
                  <a:gd name="T113" fmla="*/ 206 h 740"/>
                  <a:gd name="T114" fmla="*/ 146 w 629"/>
                  <a:gd name="T115" fmla="*/ 178 h 740"/>
                  <a:gd name="T116" fmla="*/ 104 w 629"/>
                  <a:gd name="T117" fmla="*/ 146 h 740"/>
                  <a:gd name="T118" fmla="*/ 76 w 629"/>
                  <a:gd name="T119" fmla="*/ 105 h 740"/>
                  <a:gd name="T120" fmla="*/ 49 w 629"/>
                  <a:gd name="T121" fmla="*/ 78 h 740"/>
                  <a:gd name="T122" fmla="*/ 92 w 629"/>
                  <a:gd name="T123" fmla="*/ 59 h 740"/>
                  <a:gd name="T124" fmla="*/ 75 w 629"/>
                  <a:gd name="T125" fmla="*/ 106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9" h="740">
                    <a:moveTo>
                      <a:pt x="577" y="662"/>
                    </a:moveTo>
                    <a:lnTo>
                      <a:pt x="576" y="662"/>
                    </a:lnTo>
                    <a:lnTo>
                      <a:pt x="575" y="664"/>
                    </a:lnTo>
                    <a:lnTo>
                      <a:pt x="575" y="665"/>
                    </a:lnTo>
                    <a:lnTo>
                      <a:pt x="574" y="665"/>
                    </a:lnTo>
                    <a:lnTo>
                      <a:pt x="576" y="665"/>
                    </a:lnTo>
                    <a:lnTo>
                      <a:pt x="578" y="664"/>
                    </a:lnTo>
                    <a:lnTo>
                      <a:pt x="576" y="669"/>
                    </a:lnTo>
                    <a:lnTo>
                      <a:pt x="580" y="667"/>
                    </a:lnTo>
                    <a:lnTo>
                      <a:pt x="582" y="667"/>
                    </a:lnTo>
                    <a:lnTo>
                      <a:pt x="584" y="665"/>
                    </a:lnTo>
                    <a:lnTo>
                      <a:pt x="583" y="668"/>
                    </a:lnTo>
                    <a:lnTo>
                      <a:pt x="581" y="670"/>
                    </a:lnTo>
                    <a:lnTo>
                      <a:pt x="579" y="674"/>
                    </a:lnTo>
                    <a:lnTo>
                      <a:pt x="578" y="676"/>
                    </a:lnTo>
                    <a:lnTo>
                      <a:pt x="577" y="677"/>
                    </a:lnTo>
                    <a:lnTo>
                      <a:pt x="578" y="677"/>
                    </a:lnTo>
                    <a:lnTo>
                      <a:pt x="581" y="676"/>
                    </a:lnTo>
                    <a:lnTo>
                      <a:pt x="586" y="675"/>
                    </a:lnTo>
                    <a:lnTo>
                      <a:pt x="594" y="672"/>
                    </a:lnTo>
                    <a:lnTo>
                      <a:pt x="596" y="671"/>
                    </a:lnTo>
                    <a:lnTo>
                      <a:pt x="597" y="670"/>
                    </a:lnTo>
                    <a:lnTo>
                      <a:pt x="599" y="668"/>
                    </a:lnTo>
                    <a:lnTo>
                      <a:pt x="600" y="667"/>
                    </a:lnTo>
                    <a:lnTo>
                      <a:pt x="598" y="667"/>
                    </a:lnTo>
                    <a:lnTo>
                      <a:pt x="596" y="668"/>
                    </a:lnTo>
                    <a:lnTo>
                      <a:pt x="588" y="671"/>
                    </a:lnTo>
                    <a:lnTo>
                      <a:pt x="589" y="669"/>
                    </a:lnTo>
                    <a:lnTo>
                      <a:pt x="590" y="667"/>
                    </a:lnTo>
                    <a:lnTo>
                      <a:pt x="588" y="668"/>
                    </a:lnTo>
                    <a:lnTo>
                      <a:pt x="586" y="668"/>
                    </a:lnTo>
                    <a:lnTo>
                      <a:pt x="587" y="667"/>
                    </a:lnTo>
                    <a:lnTo>
                      <a:pt x="589" y="664"/>
                    </a:lnTo>
                    <a:lnTo>
                      <a:pt x="590" y="662"/>
                    </a:lnTo>
                    <a:lnTo>
                      <a:pt x="591" y="660"/>
                    </a:lnTo>
                    <a:lnTo>
                      <a:pt x="594" y="656"/>
                    </a:lnTo>
                    <a:lnTo>
                      <a:pt x="590" y="657"/>
                    </a:lnTo>
                    <a:lnTo>
                      <a:pt x="581" y="660"/>
                    </a:lnTo>
                    <a:lnTo>
                      <a:pt x="579" y="661"/>
                    </a:lnTo>
                    <a:lnTo>
                      <a:pt x="577" y="662"/>
                    </a:lnTo>
                    <a:close/>
                    <a:moveTo>
                      <a:pt x="566" y="662"/>
                    </a:moveTo>
                    <a:lnTo>
                      <a:pt x="564" y="663"/>
                    </a:lnTo>
                    <a:lnTo>
                      <a:pt x="562" y="663"/>
                    </a:lnTo>
                    <a:lnTo>
                      <a:pt x="561" y="665"/>
                    </a:lnTo>
                    <a:lnTo>
                      <a:pt x="560" y="668"/>
                    </a:lnTo>
                    <a:lnTo>
                      <a:pt x="559" y="670"/>
                    </a:lnTo>
                    <a:lnTo>
                      <a:pt x="558" y="672"/>
                    </a:lnTo>
                    <a:lnTo>
                      <a:pt x="559" y="672"/>
                    </a:lnTo>
                    <a:lnTo>
                      <a:pt x="561" y="671"/>
                    </a:lnTo>
                    <a:lnTo>
                      <a:pt x="563" y="670"/>
                    </a:lnTo>
                    <a:lnTo>
                      <a:pt x="565" y="669"/>
                    </a:lnTo>
                    <a:lnTo>
                      <a:pt x="567" y="669"/>
                    </a:lnTo>
                    <a:lnTo>
                      <a:pt x="570" y="668"/>
                    </a:lnTo>
                    <a:lnTo>
                      <a:pt x="572" y="665"/>
                    </a:lnTo>
                    <a:lnTo>
                      <a:pt x="573" y="663"/>
                    </a:lnTo>
                    <a:lnTo>
                      <a:pt x="572" y="663"/>
                    </a:lnTo>
                    <a:lnTo>
                      <a:pt x="571" y="664"/>
                    </a:lnTo>
                    <a:lnTo>
                      <a:pt x="570" y="664"/>
                    </a:lnTo>
                    <a:lnTo>
                      <a:pt x="569" y="664"/>
                    </a:lnTo>
                    <a:lnTo>
                      <a:pt x="564" y="667"/>
                    </a:lnTo>
                    <a:lnTo>
                      <a:pt x="565" y="664"/>
                    </a:lnTo>
                    <a:lnTo>
                      <a:pt x="566" y="662"/>
                    </a:lnTo>
                    <a:close/>
                    <a:moveTo>
                      <a:pt x="533" y="684"/>
                    </a:moveTo>
                    <a:lnTo>
                      <a:pt x="536" y="683"/>
                    </a:lnTo>
                    <a:lnTo>
                      <a:pt x="538" y="683"/>
                    </a:lnTo>
                    <a:lnTo>
                      <a:pt x="542" y="680"/>
                    </a:lnTo>
                    <a:lnTo>
                      <a:pt x="544" y="680"/>
                    </a:lnTo>
                    <a:lnTo>
                      <a:pt x="546" y="679"/>
                    </a:lnTo>
                    <a:lnTo>
                      <a:pt x="548" y="678"/>
                    </a:lnTo>
                    <a:lnTo>
                      <a:pt x="550" y="677"/>
                    </a:lnTo>
                    <a:lnTo>
                      <a:pt x="551" y="675"/>
                    </a:lnTo>
                    <a:lnTo>
                      <a:pt x="554" y="674"/>
                    </a:lnTo>
                    <a:lnTo>
                      <a:pt x="545" y="676"/>
                    </a:lnTo>
                    <a:lnTo>
                      <a:pt x="541" y="678"/>
                    </a:lnTo>
                    <a:lnTo>
                      <a:pt x="537" y="679"/>
                    </a:lnTo>
                    <a:lnTo>
                      <a:pt x="534" y="681"/>
                    </a:lnTo>
                    <a:lnTo>
                      <a:pt x="533" y="684"/>
                    </a:lnTo>
                    <a:close/>
                    <a:moveTo>
                      <a:pt x="559" y="643"/>
                    </a:moveTo>
                    <a:lnTo>
                      <a:pt x="558" y="645"/>
                    </a:lnTo>
                    <a:lnTo>
                      <a:pt x="557" y="646"/>
                    </a:lnTo>
                    <a:lnTo>
                      <a:pt x="559" y="646"/>
                    </a:lnTo>
                    <a:lnTo>
                      <a:pt x="561" y="645"/>
                    </a:lnTo>
                    <a:lnTo>
                      <a:pt x="562" y="643"/>
                    </a:lnTo>
                    <a:lnTo>
                      <a:pt x="563" y="641"/>
                    </a:lnTo>
                    <a:lnTo>
                      <a:pt x="565" y="639"/>
                    </a:lnTo>
                    <a:lnTo>
                      <a:pt x="566" y="637"/>
                    </a:lnTo>
                    <a:lnTo>
                      <a:pt x="564" y="638"/>
                    </a:lnTo>
                    <a:lnTo>
                      <a:pt x="562" y="639"/>
                    </a:lnTo>
                    <a:lnTo>
                      <a:pt x="560" y="639"/>
                    </a:lnTo>
                    <a:lnTo>
                      <a:pt x="558" y="640"/>
                    </a:lnTo>
                    <a:lnTo>
                      <a:pt x="556" y="642"/>
                    </a:lnTo>
                    <a:lnTo>
                      <a:pt x="555" y="644"/>
                    </a:lnTo>
                    <a:lnTo>
                      <a:pt x="557" y="643"/>
                    </a:lnTo>
                    <a:lnTo>
                      <a:pt x="559" y="643"/>
                    </a:lnTo>
                    <a:close/>
                    <a:moveTo>
                      <a:pt x="546" y="663"/>
                    </a:moveTo>
                    <a:lnTo>
                      <a:pt x="551" y="655"/>
                    </a:lnTo>
                    <a:lnTo>
                      <a:pt x="549" y="656"/>
                    </a:lnTo>
                    <a:lnTo>
                      <a:pt x="547" y="657"/>
                    </a:lnTo>
                    <a:lnTo>
                      <a:pt x="546" y="658"/>
                    </a:lnTo>
                    <a:lnTo>
                      <a:pt x="545" y="660"/>
                    </a:lnTo>
                    <a:lnTo>
                      <a:pt x="543" y="662"/>
                    </a:lnTo>
                    <a:lnTo>
                      <a:pt x="542" y="664"/>
                    </a:lnTo>
                    <a:lnTo>
                      <a:pt x="541" y="667"/>
                    </a:lnTo>
                    <a:lnTo>
                      <a:pt x="540" y="669"/>
                    </a:lnTo>
                    <a:lnTo>
                      <a:pt x="542" y="668"/>
                    </a:lnTo>
                    <a:lnTo>
                      <a:pt x="544" y="668"/>
                    </a:lnTo>
                    <a:lnTo>
                      <a:pt x="546" y="663"/>
                    </a:lnTo>
                    <a:close/>
                    <a:moveTo>
                      <a:pt x="542" y="640"/>
                    </a:moveTo>
                    <a:lnTo>
                      <a:pt x="544" y="639"/>
                    </a:lnTo>
                    <a:lnTo>
                      <a:pt x="546" y="638"/>
                    </a:lnTo>
                    <a:lnTo>
                      <a:pt x="547" y="636"/>
                    </a:lnTo>
                    <a:lnTo>
                      <a:pt x="548" y="634"/>
                    </a:lnTo>
                    <a:lnTo>
                      <a:pt x="546" y="635"/>
                    </a:lnTo>
                    <a:lnTo>
                      <a:pt x="544" y="636"/>
                    </a:lnTo>
                    <a:lnTo>
                      <a:pt x="545" y="634"/>
                    </a:lnTo>
                    <a:lnTo>
                      <a:pt x="546" y="631"/>
                    </a:lnTo>
                    <a:lnTo>
                      <a:pt x="548" y="629"/>
                    </a:lnTo>
                    <a:lnTo>
                      <a:pt x="549" y="627"/>
                    </a:lnTo>
                    <a:lnTo>
                      <a:pt x="547" y="628"/>
                    </a:lnTo>
                    <a:lnTo>
                      <a:pt x="545" y="629"/>
                    </a:lnTo>
                    <a:lnTo>
                      <a:pt x="544" y="630"/>
                    </a:lnTo>
                    <a:lnTo>
                      <a:pt x="542" y="633"/>
                    </a:lnTo>
                    <a:lnTo>
                      <a:pt x="541" y="635"/>
                    </a:lnTo>
                    <a:lnTo>
                      <a:pt x="540" y="637"/>
                    </a:lnTo>
                    <a:lnTo>
                      <a:pt x="542" y="637"/>
                    </a:lnTo>
                    <a:lnTo>
                      <a:pt x="544" y="636"/>
                    </a:lnTo>
                    <a:lnTo>
                      <a:pt x="543" y="638"/>
                    </a:lnTo>
                    <a:lnTo>
                      <a:pt x="542" y="640"/>
                    </a:lnTo>
                    <a:close/>
                    <a:moveTo>
                      <a:pt x="525" y="661"/>
                    </a:moveTo>
                    <a:lnTo>
                      <a:pt x="527" y="661"/>
                    </a:lnTo>
                    <a:lnTo>
                      <a:pt x="529" y="660"/>
                    </a:lnTo>
                    <a:lnTo>
                      <a:pt x="531" y="659"/>
                    </a:lnTo>
                    <a:lnTo>
                      <a:pt x="533" y="658"/>
                    </a:lnTo>
                    <a:lnTo>
                      <a:pt x="534" y="657"/>
                    </a:lnTo>
                    <a:lnTo>
                      <a:pt x="536" y="655"/>
                    </a:lnTo>
                    <a:lnTo>
                      <a:pt x="533" y="655"/>
                    </a:lnTo>
                    <a:lnTo>
                      <a:pt x="531" y="656"/>
                    </a:lnTo>
                    <a:lnTo>
                      <a:pt x="529" y="657"/>
                    </a:lnTo>
                    <a:lnTo>
                      <a:pt x="527" y="657"/>
                    </a:lnTo>
                    <a:lnTo>
                      <a:pt x="528" y="656"/>
                    </a:lnTo>
                    <a:lnTo>
                      <a:pt x="530" y="654"/>
                    </a:lnTo>
                    <a:lnTo>
                      <a:pt x="528" y="654"/>
                    </a:lnTo>
                    <a:lnTo>
                      <a:pt x="526" y="655"/>
                    </a:lnTo>
                    <a:lnTo>
                      <a:pt x="524" y="657"/>
                    </a:lnTo>
                    <a:lnTo>
                      <a:pt x="523" y="659"/>
                    </a:lnTo>
                    <a:lnTo>
                      <a:pt x="525" y="658"/>
                    </a:lnTo>
                    <a:lnTo>
                      <a:pt x="527" y="657"/>
                    </a:lnTo>
                    <a:lnTo>
                      <a:pt x="526" y="659"/>
                    </a:lnTo>
                    <a:lnTo>
                      <a:pt x="525" y="661"/>
                    </a:lnTo>
                    <a:close/>
                    <a:moveTo>
                      <a:pt x="539" y="619"/>
                    </a:moveTo>
                    <a:lnTo>
                      <a:pt x="537" y="620"/>
                    </a:lnTo>
                    <a:lnTo>
                      <a:pt x="534" y="620"/>
                    </a:lnTo>
                    <a:lnTo>
                      <a:pt x="533" y="621"/>
                    </a:lnTo>
                    <a:lnTo>
                      <a:pt x="532" y="622"/>
                    </a:lnTo>
                    <a:lnTo>
                      <a:pt x="532" y="623"/>
                    </a:lnTo>
                    <a:lnTo>
                      <a:pt x="532" y="624"/>
                    </a:lnTo>
                    <a:lnTo>
                      <a:pt x="531" y="624"/>
                    </a:lnTo>
                    <a:lnTo>
                      <a:pt x="531" y="624"/>
                    </a:lnTo>
                    <a:lnTo>
                      <a:pt x="533" y="623"/>
                    </a:lnTo>
                    <a:lnTo>
                      <a:pt x="536" y="623"/>
                    </a:lnTo>
                    <a:lnTo>
                      <a:pt x="537" y="621"/>
                    </a:lnTo>
                    <a:lnTo>
                      <a:pt x="539" y="619"/>
                    </a:lnTo>
                    <a:lnTo>
                      <a:pt x="541" y="618"/>
                    </a:lnTo>
                    <a:lnTo>
                      <a:pt x="543" y="617"/>
                    </a:lnTo>
                    <a:lnTo>
                      <a:pt x="541" y="619"/>
                    </a:lnTo>
                    <a:lnTo>
                      <a:pt x="540" y="621"/>
                    </a:lnTo>
                    <a:lnTo>
                      <a:pt x="542" y="621"/>
                    </a:lnTo>
                    <a:lnTo>
                      <a:pt x="544" y="620"/>
                    </a:lnTo>
                    <a:lnTo>
                      <a:pt x="543" y="622"/>
                    </a:lnTo>
                    <a:lnTo>
                      <a:pt x="542" y="624"/>
                    </a:lnTo>
                    <a:lnTo>
                      <a:pt x="542" y="624"/>
                    </a:lnTo>
                    <a:lnTo>
                      <a:pt x="544" y="623"/>
                    </a:lnTo>
                    <a:lnTo>
                      <a:pt x="545" y="623"/>
                    </a:lnTo>
                    <a:lnTo>
                      <a:pt x="546" y="622"/>
                    </a:lnTo>
                    <a:lnTo>
                      <a:pt x="547" y="620"/>
                    </a:lnTo>
                    <a:lnTo>
                      <a:pt x="548" y="618"/>
                    </a:lnTo>
                    <a:lnTo>
                      <a:pt x="546" y="619"/>
                    </a:lnTo>
                    <a:lnTo>
                      <a:pt x="544" y="620"/>
                    </a:lnTo>
                    <a:lnTo>
                      <a:pt x="545" y="618"/>
                    </a:lnTo>
                    <a:lnTo>
                      <a:pt x="547" y="616"/>
                    </a:lnTo>
                    <a:lnTo>
                      <a:pt x="548" y="613"/>
                    </a:lnTo>
                    <a:lnTo>
                      <a:pt x="549" y="611"/>
                    </a:lnTo>
                    <a:lnTo>
                      <a:pt x="547" y="612"/>
                    </a:lnTo>
                    <a:lnTo>
                      <a:pt x="545" y="613"/>
                    </a:lnTo>
                    <a:lnTo>
                      <a:pt x="546" y="611"/>
                    </a:lnTo>
                    <a:lnTo>
                      <a:pt x="547" y="609"/>
                    </a:lnTo>
                    <a:lnTo>
                      <a:pt x="545" y="609"/>
                    </a:lnTo>
                    <a:lnTo>
                      <a:pt x="543" y="610"/>
                    </a:lnTo>
                    <a:lnTo>
                      <a:pt x="541" y="611"/>
                    </a:lnTo>
                    <a:lnTo>
                      <a:pt x="539" y="612"/>
                    </a:lnTo>
                    <a:lnTo>
                      <a:pt x="538" y="614"/>
                    </a:lnTo>
                    <a:lnTo>
                      <a:pt x="537" y="616"/>
                    </a:lnTo>
                    <a:lnTo>
                      <a:pt x="539" y="616"/>
                    </a:lnTo>
                    <a:lnTo>
                      <a:pt x="541" y="614"/>
                    </a:lnTo>
                    <a:lnTo>
                      <a:pt x="540" y="617"/>
                    </a:lnTo>
                    <a:lnTo>
                      <a:pt x="539" y="619"/>
                    </a:lnTo>
                    <a:close/>
                    <a:moveTo>
                      <a:pt x="519" y="644"/>
                    </a:moveTo>
                    <a:lnTo>
                      <a:pt x="520" y="643"/>
                    </a:lnTo>
                    <a:lnTo>
                      <a:pt x="522" y="641"/>
                    </a:lnTo>
                    <a:lnTo>
                      <a:pt x="521" y="641"/>
                    </a:lnTo>
                    <a:lnTo>
                      <a:pt x="520" y="641"/>
                    </a:lnTo>
                    <a:lnTo>
                      <a:pt x="517" y="642"/>
                    </a:lnTo>
                    <a:lnTo>
                      <a:pt x="517" y="642"/>
                    </a:lnTo>
                    <a:lnTo>
                      <a:pt x="515" y="644"/>
                    </a:lnTo>
                    <a:lnTo>
                      <a:pt x="514" y="646"/>
                    </a:lnTo>
                    <a:lnTo>
                      <a:pt x="516" y="645"/>
                    </a:lnTo>
                    <a:lnTo>
                      <a:pt x="519" y="644"/>
                    </a:lnTo>
                    <a:lnTo>
                      <a:pt x="517" y="646"/>
                    </a:lnTo>
                    <a:lnTo>
                      <a:pt x="516" y="648"/>
                    </a:lnTo>
                    <a:lnTo>
                      <a:pt x="519" y="648"/>
                    </a:lnTo>
                    <a:lnTo>
                      <a:pt x="521" y="647"/>
                    </a:lnTo>
                    <a:lnTo>
                      <a:pt x="523" y="646"/>
                    </a:lnTo>
                    <a:lnTo>
                      <a:pt x="525" y="645"/>
                    </a:lnTo>
                    <a:lnTo>
                      <a:pt x="526" y="643"/>
                    </a:lnTo>
                    <a:lnTo>
                      <a:pt x="527" y="642"/>
                    </a:lnTo>
                    <a:lnTo>
                      <a:pt x="528" y="640"/>
                    </a:lnTo>
                    <a:lnTo>
                      <a:pt x="530" y="638"/>
                    </a:lnTo>
                    <a:lnTo>
                      <a:pt x="528" y="638"/>
                    </a:lnTo>
                    <a:lnTo>
                      <a:pt x="526" y="639"/>
                    </a:lnTo>
                    <a:lnTo>
                      <a:pt x="524" y="641"/>
                    </a:lnTo>
                    <a:lnTo>
                      <a:pt x="523" y="643"/>
                    </a:lnTo>
                    <a:lnTo>
                      <a:pt x="521" y="644"/>
                    </a:lnTo>
                    <a:lnTo>
                      <a:pt x="519" y="644"/>
                    </a:lnTo>
                    <a:close/>
                    <a:moveTo>
                      <a:pt x="495" y="577"/>
                    </a:moveTo>
                    <a:lnTo>
                      <a:pt x="494" y="579"/>
                    </a:lnTo>
                    <a:lnTo>
                      <a:pt x="493" y="580"/>
                    </a:lnTo>
                    <a:lnTo>
                      <a:pt x="495" y="580"/>
                    </a:lnTo>
                    <a:lnTo>
                      <a:pt x="497" y="579"/>
                    </a:lnTo>
                    <a:lnTo>
                      <a:pt x="498" y="577"/>
                    </a:lnTo>
                    <a:lnTo>
                      <a:pt x="499" y="575"/>
                    </a:lnTo>
                    <a:lnTo>
                      <a:pt x="501" y="573"/>
                    </a:lnTo>
                    <a:lnTo>
                      <a:pt x="503" y="571"/>
                    </a:lnTo>
                    <a:lnTo>
                      <a:pt x="500" y="572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500" y="569"/>
                    </a:lnTo>
                    <a:lnTo>
                      <a:pt x="498" y="570"/>
                    </a:lnTo>
                    <a:lnTo>
                      <a:pt x="496" y="570"/>
                    </a:lnTo>
                    <a:lnTo>
                      <a:pt x="495" y="572"/>
                    </a:lnTo>
                    <a:lnTo>
                      <a:pt x="494" y="574"/>
                    </a:lnTo>
                    <a:lnTo>
                      <a:pt x="496" y="573"/>
                    </a:lnTo>
                    <a:lnTo>
                      <a:pt x="498" y="573"/>
                    </a:lnTo>
                    <a:lnTo>
                      <a:pt x="497" y="575"/>
                    </a:lnTo>
                    <a:lnTo>
                      <a:pt x="495" y="577"/>
                    </a:lnTo>
                    <a:close/>
                    <a:moveTo>
                      <a:pt x="475" y="601"/>
                    </a:moveTo>
                    <a:lnTo>
                      <a:pt x="479" y="598"/>
                    </a:lnTo>
                    <a:lnTo>
                      <a:pt x="483" y="597"/>
                    </a:lnTo>
                    <a:lnTo>
                      <a:pt x="487" y="595"/>
                    </a:lnTo>
                    <a:lnTo>
                      <a:pt x="489" y="595"/>
                    </a:lnTo>
                    <a:lnTo>
                      <a:pt x="491" y="594"/>
                    </a:lnTo>
                    <a:lnTo>
                      <a:pt x="493" y="592"/>
                    </a:lnTo>
                    <a:lnTo>
                      <a:pt x="494" y="590"/>
                    </a:lnTo>
                    <a:lnTo>
                      <a:pt x="496" y="589"/>
                    </a:lnTo>
                    <a:lnTo>
                      <a:pt x="498" y="589"/>
                    </a:lnTo>
                    <a:lnTo>
                      <a:pt x="500" y="588"/>
                    </a:lnTo>
                    <a:lnTo>
                      <a:pt x="503" y="587"/>
                    </a:lnTo>
                    <a:lnTo>
                      <a:pt x="504" y="585"/>
                    </a:lnTo>
                    <a:lnTo>
                      <a:pt x="505" y="583"/>
                    </a:lnTo>
                    <a:lnTo>
                      <a:pt x="507" y="583"/>
                    </a:lnTo>
                    <a:lnTo>
                      <a:pt x="509" y="581"/>
                    </a:lnTo>
                    <a:lnTo>
                      <a:pt x="510" y="579"/>
                    </a:lnTo>
                    <a:lnTo>
                      <a:pt x="511" y="577"/>
                    </a:lnTo>
                    <a:lnTo>
                      <a:pt x="510" y="578"/>
                    </a:lnTo>
                    <a:lnTo>
                      <a:pt x="508" y="579"/>
                    </a:lnTo>
                    <a:lnTo>
                      <a:pt x="506" y="581"/>
                    </a:lnTo>
                    <a:lnTo>
                      <a:pt x="505" y="583"/>
                    </a:lnTo>
                    <a:lnTo>
                      <a:pt x="503" y="584"/>
                    </a:lnTo>
                    <a:lnTo>
                      <a:pt x="500" y="585"/>
                    </a:lnTo>
                    <a:lnTo>
                      <a:pt x="498" y="585"/>
                    </a:lnTo>
                    <a:lnTo>
                      <a:pt x="496" y="586"/>
                    </a:lnTo>
                    <a:lnTo>
                      <a:pt x="495" y="588"/>
                    </a:lnTo>
                    <a:lnTo>
                      <a:pt x="494" y="590"/>
                    </a:lnTo>
                    <a:lnTo>
                      <a:pt x="492" y="591"/>
                    </a:lnTo>
                    <a:lnTo>
                      <a:pt x="490" y="592"/>
                    </a:lnTo>
                    <a:lnTo>
                      <a:pt x="488" y="592"/>
                    </a:lnTo>
                    <a:lnTo>
                      <a:pt x="486" y="593"/>
                    </a:lnTo>
                    <a:lnTo>
                      <a:pt x="487" y="591"/>
                    </a:lnTo>
                    <a:lnTo>
                      <a:pt x="488" y="589"/>
                    </a:lnTo>
                    <a:lnTo>
                      <a:pt x="486" y="590"/>
                    </a:lnTo>
                    <a:lnTo>
                      <a:pt x="483" y="591"/>
                    </a:lnTo>
                    <a:lnTo>
                      <a:pt x="479" y="592"/>
                    </a:lnTo>
                    <a:lnTo>
                      <a:pt x="475" y="601"/>
                    </a:lnTo>
                    <a:close/>
                    <a:moveTo>
                      <a:pt x="488" y="557"/>
                    </a:moveTo>
                    <a:lnTo>
                      <a:pt x="490" y="555"/>
                    </a:lnTo>
                    <a:lnTo>
                      <a:pt x="491" y="553"/>
                    </a:lnTo>
                    <a:lnTo>
                      <a:pt x="493" y="553"/>
                    </a:lnTo>
                    <a:lnTo>
                      <a:pt x="495" y="552"/>
                    </a:lnTo>
                    <a:lnTo>
                      <a:pt x="494" y="554"/>
                    </a:lnTo>
                    <a:lnTo>
                      <a:pt x="492" y="556"/>
                    </a:lnTo>
                    <a:lnTo>
                      <a:pt x="494" y="555"/>
                    </a:lnTo>
                    <a:lnTo>
                      <a:pt x="496" y="554"/>
                    </a:lnTo>
                    <a:lnTo>
                      <a:pt x="498" y="552"/>
                    </a:lnTo>
                    <a:lnTo>
                      <a:pt x="499" y="551"/>
                    </a:lnTo>
                    <a:lnTo>
                      <a:pt x="497" y="551"/>
                    </a:lnTo>
                    <a:lnTo>
                      <a:pt x="495" y="552"/>
                    </a:lnTo>
                    <a:lnTo>
                      <a:pt x="496" y="550"/>
                    </a:lnTo>
                    <a:lnTo>
                      <a:pt x="497" y="547"/>
                    </a:lnTo>
                    <a:lnTo>
                      <a:pt x="495" y="548"/>
                    </a:lnTo>
                    <a:lnTo>
                      <a:pt x="493" y="550"/>
                    </a:lnTo>
                    <a:lnTo>
                      <a:pt x="494" y="547"/>
                    </a:lnTo>
                    <a:lnTo>
                      <a:pt x="496" y="545"/>
                    </a:lnTo>
                    <a:lnTo>
                      <a:pt x="494" y="545"/>
                    </a:lnTo>
                    <a:lnTo>
                      <a:pt x="492" y="546"/>
                    </a:lnTo>
                    <a:lnTo>
                      <a:pt x="490" y="548"/>
                    </a:lnTo>
                    <a:lnTo>
                      <a:pt x="489" y="551"/>
                    </a:lnTo>
                    <a:lnTo>
                      <a:pt x="491" y="550"/>
                    </a:lnTo>
                    <a:lnTo>
                      <a:pt x="493" y="550"/>
                    </a:lnTo>
                    <a:lnTo>
                      <a:pt x="492" y="551"/>
                    </a:lnTo>
                    <a:lnTo>
                      <a:pt x="491" y="553"/>
                    </a:lnTo>
                    <a:lnTo>
                      <a:pt x="489" y="554"/>
                    </a:lnTo>
                    <a:lnTo>
                      <a:pt x="487" y="555"/>
                    </a:lnTo>
                    <a:lnTo>
                      <a:pt x="486" y="557"/>
                    </a:lnTo>
                    <a:lnTo>
                      <a:pt x="484" y="559"/>
                    </a:lnTo>
                    <a:lnTo>
                      <a:pt x="486" y="558"/>
                    </a:lnTo>
                    <a:lnTo>
                      <a:pt x="488" y="557"/>
                    </a:lnTo>
                    <a:close/>
                    <a:moveTo>
                      <a:pt x="464" y="537"/>
                    </a:moveTo>
                    <a:lnTo>
                      <a:pt x="466" y="536"/>
                    </a:lnTo>
                    <a:lnTo>
                      <a:pt x="467" y="534"/>
                    </a:lnTo>
                    <a:lnTo>
                      <a:pt x="470" y="533"/>
                    </a:lnTo>
                    <a:lnTo>
                      <a:pt x="472" y="531"/>
                    </a:lnTo>
                    <a:lnTo>
                      <a:pt x="473" y="529"/>
                    </a:lnTo>
                    <a:lnTo>
                      <a:pt x="474" y="527"/>
                    </a:lnTo>
                    <a:lnTo>
                      <a:pt x="476" y="527"/>
                    </a:lnTo>
                    <a:lnTo>
                      <a:pt x="478" y="526"/>
                    </a:lnTo>
                    <a:lnTo>
                      <a:pt x="479" y="524"/>
                    </a:lnTo>
                    <a:lnTo>
                      <a:pt x="481" y="522"/>
                    </a:lnTo>
                    <a:lnTo>
                      <a:pt x="479" y="523"/>
                    </a:lnTo>
                    <a:lnTo>
                      <a:pt x="477" y="523"/>
                    </a:lnTo>
                    <a:lnTo>
                      <a:pt x="475" y="525"/>
                    </a:lnTo>
                    <a:lnTo>
                      <a:pt x="474" y="527"/>
                    </a:lnTo>
                    <a:lnTo>
                      <a:pt x="472" y="528"/>
                    </a:lnTo>
                    <a:lnTo>
                      <a:pt x="470" y="529"/>
                    </a:lnTo>
                    <a:lnTo>
                      <a:pt x="468" y="531"/>
                    </a:lnTo>
                    <a:lnTo>
                      <a:pt x="467" y="534"/>
                    </a:lnTo>
                    <a:lnTo>
                      <a:pt x="465" y="534"/>
                    </a:lnTo>
                    <a:lnTo>
                      <a:pt x="463" y="535"/>
                    </a:lnTo>
                    <a:lnTo>
                      <a:pt x="462" y="537"/>
                    </a:lnTo>
                    <a:lnTo>
                      <a:pt x="460" y="539"/>
                    </a:lnTo>
                    <a:lnTo>
                      <a:pt x="462" y="538"/>
                    </a:lnTo>
                    <a:lnTo>
                      <a:pt x="464" y="537"/>
                    </a:lnTo>
                    <a:close/>
                    <a:moveTo>
                      <a:pt x="438" y="487"/>
                    </a:moveTo>
                    <a:lnTo>
                      <a:pt x="439" y="486"/>
                    </a:lnTo>
                    <a:lnTo>
                      <a:pt x="442" y="486"/>
                    </a:lnTo>
                    <a:lnTo>
                      <a:pt x="443" y="484"/>
                    </a:lnTo>
                    <a:lnTo>
                      <a:pt x="444" y="481"/>
                    </a:lnTo>
                    <a:lnTo>
                      <a:pt x="442" y="481"/>
                    </a:lnTo>
                    <a:lnTo>
                      <a:pt x="440" y="483"/>
                    </a:lnTo>
                    <a:lnTo>
                      <a:pt x="441" y="480"/>
                    </a:lnTo>
                    <a:lnTo>
                      <a:pt x="442" y="478"/>
                    </a:lnTo>
                    <a:lnTo>
                      <a:pt x="440" y="479"/>
                    </a:lnTo>
                    <a:lnTo>
                      <a:pt x="438" y="480"/>
                    </a:lnTo>
                    <a:lnTo>
                      <a:pt x="436" y="480"/>
                    </a:lnTo>
                    <a:lnTo>
                      <a:pt x="433" y="481"/>
                    </a:lnTo>
                    <a:lnTo>
                      <a:pt x="431" y="483"/>
                    </a:lnTo>
                    <a:lnTo>
                      <a:pt x="429" y="484"/>
                    </a:lnTo>
                    <a:lnTo>
                      <a:pt x="429" y="484"/>
                    </a:lnTo>
                    <a:lnTo>
                      <a:pt x="428" y="486"/>
                    </a:lnTo>
                    <a:lnTo>
                      <a:pt x="427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6"/>
                    </a:lnTo>
                    <a:lnTo>
                      <a:pt x="433" y="485"/>
                    </a:lnTo>
                    <a:lnTo>
                      <a:pt x="436" y="485"/>
                    </a:lnTo>
                    <a:lnTo>
                      <a:pt x="438" y="484"/>
                    </a:lnTo>
                    <a:lnTo>
                      <a:pt x="440" y="483"/>
                    </a:lnTo>
                    <a:lnTo>
                      <a:pt x="439" y="485"/>
                    </a:lnTo>
                    <a:lnTo>
                      <a:pt x="438" y="487"/>
                    </a:lnTo>
                    <a:close/>
                    <a:moveTo>
                      <a:pt x="413" y="505"/>
                    </a:moveTo>
                    <a:lnTo>
                      <a:pt x="411" y="507"/>
                    </a:lnTo>
                    <a:lnTo>
                      <a:pt x="410" y="509"/>
                    </a:lnTo>
                    <a:lnTo>
                      <a:pt x="412" y="508"/>
                    </a:lnTo>
                    <a:lnTo>
                      <a:pt x="414" y="508"/>
                    </a:lnTo>
                    <a:lnTo>
                      <a:pt x="413" y="510"/>
                    </a:lnTo>
                    <a:lnTo>
                      <a:pt x="412" y="512"/>
                    </a:lnTo>
                    <a:lnTo>
                      <a:pt x="414" y="511"/>
                    </a:lnTo>
                    <a:lnTo>
                      <a:pt x="416" y="510"/>
                    </a:lnTo>
                    <a:lnTo>
                      <a:pt x="421" y="509"/>
                    </a:lnTo>
                    <a:lnTo>
                      <a:pt x="425" y="501"/>
                    </a:lnTo>
                    <a:lnTo>
                      <a:pt x="421" y="502"/>
                    </a:lnTo>
                    <a:lnTo>
                      <a:pt x="417" y="504"/>
                    </a:lnTo>
                    <a:lnTo>
                      <a:pt x="414" y="505"/>
                    </a:lnTo>
                    <a:lnTo>
                      <a:pt x="413" y="505"/>
                    </a:lnTo>
                    <a:lnTo>
                      <a:pt x="414" y="503"/>
                    </a:lnTo>
                    <a:lnTo>
                      <a:pt x="415" y="501"/>
                    </a:lnTo>
                    <a:lnTo>
                      <a:pt x="414" y="502"/>
                    </a:lnTo>
                    <a:lnTo>
                      <a:pt x="413" y="502"/>
                    </a:lnTo>
                    <a:lnTo>
                      <a:pt x="412" y="503"/>
                    </a:lnTo>
                    <a:lnTo>
                      <a:pt x="411" y="503"/>
                    </a:lnTo>
                    <a:lnTo>
                      <a:pt x="410" y="505"/>
                    </a:lnTo>
                    <a:lnTo>
                      <a:pt x="409" y="507"/>
                    </a:lnTo>
                    <a:lnTo>
                      <a:pt x="411" y="506"/>
                    </a:lnTo>
                    <a:lnTo>
                      <a:pt x="413" y="505"/>
                    </a:lnTo>
                    <a:close/>
                    <a:moveTo>
                      <a:pt x="426" y="462"/>
                    </a:moveTo>
                    <a:lnTo>
                      <a:pt x="425" y="464"/>
                    </a:lnTo>
                    <a:lnTo>
                      <a:pt x="424" y="467"/>
                    </a:lnTo>
                    <a:lnTo>
                      <a:pt x="422" y="467"/>
                    </a:lnTo>
                    <a:lnTo>
                      <a:pt x="420" y="468"/>
                    </a:lnTo>
                    <a:lnTo>
                      <a:pt x="418" y="470"/>
                    </a:lnTo>
                    <a:lnTo>
                      <a:pt x="417" y="472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1" y="475"/>
                    </a:lnTo>
                    <a:lnTo>
                      <a:pt x="410" y="477"/>
                    </a:lnTo>
                    <a:lnTo>
                      <a:pt x="412" y="477"/>
                    </a:lnTo>
                    <a:lnTo>
                      <a:pt x="414" y="476"/>
                    </a:lnTo>
                    <a:lnTo>
                      <a:pt x="415" y="474"/>
                    </a:lnTo>
                    <a:lnTo>
                      <a:pt x="417" y="472"/>
                    </a:lnTo>
                    <a:lnTo>
                      <a:pt x="420" y="471"/>
                    </a:lnTo>
                    <a:lnTo>
                      <a:pt x="422" y="471"/>
                    </a:lnTo>
                    <a:lnTo>
                      <a:pt x="423" y="469"/>
                    </a:lnTo>
                    <a:lnTo>
                      <a:pt x="424" y="467"/>
                    </a:lnTo>
                    <a:lnTo>
                      <a:pt x="426" y="466"/>
                    </a:lnTo>
                    <a:lnTo>
                      <a:pt x="428" y="464"/>
                    </a:lnTo>
                    <a:lnTo>
                      <a:pt x="430" y="464"/>
                    </a:lnTo>
                    <a:lnTo>
                      <a:pt x="432" y="463"/>
                    </a:lnTo>
                    <a:lnTo>
                      <a:pt x="433" y="461"/>
                    </a:lnTo>
                    <a:lnTo>
                      <a:pt x="434" y="459"/>
                    </a:lnTo>
                    <a:lnTo>
                      <a:pt x="430" y="460"/>
                    </a:lnTo>
                    <a:lnTo>
                      <a:pt x="428" y="461"/>
                    </a:lnTo>
                    <a:lnTo>
                      <a:pt x="426" y="462"/>
                    </a:lnTo>
                    <a:lnTo>
                      <a:pt x="428" y="460"/>
                    </a:lnTo>
                    <a:lnTo>
                      <a:pt x="429" y="458"/>
                    </a:lnTo>
                    <a:lnTo>
                      <a:pt x="427" y="459"/>
                    </a:lnTo>
                    <a:lnTo>
                      <a:pt x="425" y="459"/>
                    </a:lnTo>
                    <a:lnTo>
                      <a:pt x="424" y="461"/>
                    </a:lnTo>
                    <a:lnTo>
                      <a:pt x="422" y="463"/>
                    </a:lnTo>
                    <a:lnTo>
                      <a:pt x="425" y="462"/>
                    </a:lnTo>
                    <a:lnTo>
                      <a:pt x="426" y="462"/>
                    </a:lnTo>
                    <a:close/>
                    <a:moveTo>
                      <a:pt x="406" y="463"/>
                    </a:moveTo>
                    <a:lnTo>
                      <a:pt x="408" y="462"/>
                    </a:lnTo>
                    <a:lnTo>
                      <a:pt x="410" y="461"/>
                    </a:lnTo>
                    <a:lnTo>
                      <a:pt x="412" y="459"/>
                    </a:lnTo>
                    <a:lnTo>
                      <a:pt x="413" y="457"/>
                    </a:lnTo>
                    <a:lnTo>
                      <a:pt x="411" y="458"/>
                    </a:lnTo>
                    <a:lnTo>
                      <a:pt x="409" y="459"/>
                    </a:lnTo>
                    <a:lnTo>
                      <a:pt x="410" y="457"/>
                    </a:lnTo>
                    <a:lnTo>
                      <a:pt x="411" y="455"/>
                    </a:lnTo>
                    <a:lnTo>
                      <a:pt x="412" y="453"/>
                    </a:lnTo>
                    <a:lnTo>
                      <a:pt x="414" y="451"/>
                    </a:lnTo>
                    <a:lnTo>
                      <a:pt x="412" y="452"/>
                    </a:lnTo>
                    <a:lnTo>
                      <a:pt x="410" y="453"/>
                    </a:lnTo>
                    <a:lnTo>
                      <a:pt x="408" y="455"/>
                    </a:lnTo>
                    <a:lnTo>
                      <a:pt x="407" y="456"/>
                    </a:lnTo>
                    <a:lnTo>
                      <a:pt x="406" y="458"/>
                    </a:lnTo>
                    <a:lnTo>
                      <a:pt x="405" y="460"/>
                    </a:lnTo>
                    <a:lnTo>
                      <a:pt x="407" y="460"/>
                    </a:lnTo>
                    <a:lnTo>
                      <a:pt x="409" y="459"/>
                    </a:lnTo>
                    <a:lnTo>
                      <a:pt x="408" y="461"/>
                    </a:lnTo>
                    <a:lnTo>
                      <a:pt x="406" y="463"/>
                    </a:lnTo>
                    <a:close/>
                    <a:moveTo>
                      <a:pt x="392" y="450"/>
                    </a:moveTo>
                    <a:lnTo>
                      <a:pt x="394" y="449"/>
                    </a:lnTo>
                    <a:lnTo>
                      <a:pt x="396" y="447"/>
                    </a:lnTo>
                    <a:lnTo>
                      <a:pt x="400" y="446"/>
                    </a:lnTo>
                    <a:lnTo>
                      <a:pt x="409" y="443"/>
                    </a:lnTo>
                    <a:lnTo>
                      <a:pt x="408" y="445"/>
                    </a:lnTo>
                    <a:lnTo>
                      <a:pt x="407" y="447"/>
                    </a:lnTo>
                    <a:lnTo>
                      <a:pt x="405" y="449"/>
                    </a:lnTo>
                    <a:lnTo>
                      <a:pt x="403" y="449"/>
                    </a:lnTo>
                    <a:lnTo>
                      <a:pt x="400" y="450"/>
                    </a:lnTo>
                    <a:lnTo>
                      <a:pt x="398" y="451"/>
                    </a:lnTo>
                    <a:lnTo>
                      <a:pt x="396" y="453"/>
                    </a:lnTo>
                    <a:lnTo>
                      <a:pt x="395" y="454"/>
                    </a:lnTo>
                    <a:lnTo>
                      <a:pt x="399" y="453"/>
                    </a:lnTo>
                    <a:lnTo>
                      <a:pt x="401" y="452"/>
                    </a:lnTo>
                    <a:lnTo>
                      <a:pt x="404" y="452"/>
                    </a:lnTo>
                    <a:lnTo>
                      <a:pt x="405" y="450"/>
                    </a:lnTo>
                    <a:lnTo>
                      <a:pt x="407" y="447"/>
                    </a:lnTo>
                    <a:lnTo>
                      <a:pt x="408" y="446"/>
                    </a:lnTo>
                    <a:lnTo>
                      <a:pt x="410" y="445"/>
                    </a:lnTo>
                    <a:lnTo>
                      <a:pt x="412" y="443"/>
                    </a:lnTo>
                    <a:lnTo>
                      <a:pt x="413" y="442"/>
                    </a:lnTo>
                    <a:lnTo>
                      <a:pt x="411" y="442"/>
                    </a:lnTo>
                    <a:lnTo>
                      <a:pt x="409" y="443"/>
                    </a:lnTo>
                    <a:lnTo>
                      <a:pt x="410" y="441"/>
                    </a:lnTo>
                    <a:lnTo>
                      <a:pt x="411" y="439"/>
                    </a:lnTo>
                    <a:lnTo>
                      <a:pt x="409" y="440"/>
                    </a:lnTo>
                    <a:lnTo>
                      <a:pt x="407" y="441"/>
                    </a:lnTo>
                    <a:lnTo>
                      <a:pt x="403" y="442"/>
                    </a:lnTo>
                    <a:lnTo>
                      <a:pt x="400" y="443"/>
                    </a:lnTo>
                    <a:lnTo>
                      <a:pt x="398" y="443"/>
                    </a:lnTo>
                    <a:lnTo>
                      <a:pt x="396" y="444"/>
                    </a:lnTo>
                    <a:lnTo>
                      <a:pt x="394" y="445"/>
                    </a:lnTo>
                    <a:lnTo>
                      <a:pt x="393" y="447"/>
                    </a:lnTo>
                    <a:lnTo>
                      <a:pt x="392" y="450"/>
                    </a:lnTo>
                    <a:close/>
                    <a:moveTo>
                      <a:pt x="399" y="427"/>
                    </a:moveTo>
                    <a:lnTo>
                      <a:pt x="397" y="429"/>
                    </a:lnTo>
                    <a:lnTo>
                      <a:pt x="396" y="431"/>
                    </a:lnTo>
                    <a:lnTo>
                      <a:pt x="398" y="431"/>
                    </a:lnTo>
                    <a:lnTo>
                      <a:pt x="400" y="430"/>
                    </a:lnTo>
                    <a:lnTo>
                      <a:pt x="399" y="433"/>
                    </a:lnTo>
                    <a:lnTo>
                      <a:pt x="398" y="435"/>
                    </a:lnTo>
                    <a:lnTo>
                      <a:pt x="400" y="434"/>
                    </a:lnTo>
                    <a:lnTo>
                      <a:pt x="403" y="433"/>
                    </a:lnTo>
                    <a:lnTo>
                      <a:pt x="400" y="435"/>
                    </a:lnTo>
                    <a:lnTo>
                      <a:pt x="399" y="437"/>
                    </a:lnTo>
                    <a:lnTo>
                      <a:pt x="401" y="436"/>
                    </a:lnTo>
                    <a:lnTo>
                      <a:pt x="404" y="436"/>
                    </a:lnTo>
                    <a:lnTo>
                      <a:pt x="403" y="438"/>
                    </a:lnTo>
                    <a:lnTo>
                      <a:pt x="401" y="440"/>
                    </a:lnTo>
                    <a:lnTo>
                      <a:pt x="404" y="439"/>
                    </a:lnTo>
                    <a:lnTo>
                      <a:pt x="406" y="438"/>
                    </a:lnTo>
                    <a:lnTo>
                      <a:pt x="407" y="436"/>
                    </a:lnTo>
                    <a:lnTo>
                      <a:pt x="408" y="434"/>
                    </a:lnTo>
                    <a:lnTo>
                      <a:pt x="406" y="435"/>
                    </a:lnTo>
                    <a:lnTo>
                      <a:pt x="404" y="436"/>
                    </a:lnTo>
                    <a:lnTo>
                      <a:pt x="405" y="434"/>
                    </a:lnTo>
                    <a:lnTo>
                      <a:pt x="407" y="431"/>
                    </a:lnTo>
                    <a:lnTo>
                      <a:pt x="405" y="433"/>
                    </a:lnTo>
                    <a:lnTo>
                      <a:pt x="403" y="433"/>
                    </a:lnTo>
                    <a:lnTo>
                      <a:pt x="404" y="430"/>
                    </a:lnTo>
                    <a:lnTo>
                      <a:pt x="405" y="428"/>
                    </a:lnTo>
                    <a:lnTo>
                      <a:pt x="406" y="426"/>
                    </a:lnTo>
                    <a:lnTo>
                      <a:pt x="407" y="425"/>
                    </a:lnTo>
                    <a:lnTo>
                      <a:pt x="406" y="425"/>
                    </a:lnTo>
                    <a:lnTo>
                      <a:pt x="403" y="426"/>
                    </a:lnTo>
                    <a:lnTo>
                      <a:pt x="400" y="427"/>
                    </a:lnTo>
                    <a:lnTo>
                      <a:pt x="399" y="427"/>
                    </a:lnTo>
                    <a:close/>
                    <a:moveTo>
                      <a:pt x="371" y="425"/>
                    </a:moveTo>
                    <a:lnTo>
                      <a:pt x="373" y="424"/>
                    </a:lnTo>
                    <a:lnTo>
                      <a:pt x="375" y="423"/>
                    </a:lnTo>
                    <a:lnTo>
                      <a:pt x="377" y="422"/>
                    </a:lnTo>
                    <a:lnTo>
                      <a:pt x="378" y="420"/>
                    </a:lnTo>
                    <a:lnTo>
                      <a:pt x="379" y="418"/>
                    </a:lnTo>
                    <a:lnTo>
                      <a:pt x="380" y="416"/>
                    </a:lnTo>
                    <a:lnTo>
                      <a:pt x="382" y="414"/>
                    </a:lnTo>
                    <a:lnTo>
                      <a:pt x="384" y="413"/>
                    </a:lnTo>
                    <a:lnTo>
                      <a:pt x="386" y="411"/>
                    </a:lnTo>
                    <a:lnTo>
                      <a:pt x="388" y="409"/>
                    </a:lnTo>
                    <a:lnTo>
                      <a:pt x="386" y="410"/>
                    </a:lnTo>
                    <a:lnTo>
                      <a:pt x="383" y="411"/>
                    </a:lnTo>
                    <a:lnTo>
                      <a:pt x="381" y="413"/>
                    </a:lnTo>
                    <a:lnTo>
                      <a:pt x="380" y="416"/>
                    </a:lnTo>
                    <a:lnTo>
                      <a:pt x="378" y="416"/>
                    </a:lnTo>
                    <a:lnTo>
                      <a:pt x="376" y="417"/>
                    </a:lnTo>
                    <a:lnTo>
                      <a:pt x="374" y="418"/>
                    </a:lnTo>
                    <a:lnTo>
                      <a:pt x="372" y="419"/>
                    </a:lnTo>
                    <a:lnTo>
                      <a:pt x="371" y="420"/>
                    </a:lnTo>
                    <a:lnTo>
                      <a:pt x="370" y="422"/>
                    </a:lnTo>
                    <a:lnTo>
                      <a:pt x="366" y="426"/>
                    </a:lnTo>
                    <a:lnTo>
                      <a:pt x="371" y="425"/>
                    </a:lnTo>
                    <a:close/>
                    <a:moveTo>
                      <a:pt x="332" y="397"/>
                    </a:moveTo>
                    <a:lnTo>
                      <a:pt x="333" y="395"/>
                    </a:lnTo>
                    <a:lnTo>
                      <a:pt x="335" y="393"/>
                    </a:lnTo>
                    <a:lnTo>
                      <a:pt x="337" y="391"/>
                    </a:lnTo>
                    <a:lnTo>
                      <a:pt x="338" y="389"/>
                    </a:lnTo>
                    <a:lnTo>
                      <a:pt x="335" y="390"/>
                    </a:lnTo>
                    <a:lnTo>
                      <a:pt x="333" y="391"/>
                    </a:lnTo>
                    <a:lnTo>
                      <a:pt x="332" y="393"/>
                    </a:lnTo>
                    <a:lnTo>
                      <a:pt x="331" y="395"/>
                    </a:lnTo>
                    <a:lnTo>
                      <a:pt x="329" y="395"/>
                    </a:lnTo>
                    <a:lnTo>
                      <a:pt x="327" y="396"/>
                    </a:lnTo>
                    <a:lnTo>
                      <a:pt x="325" y="399"/>
                    </a:lnTo>
                    <a:lnTo>
                      <a:pt x="324" y="401"/>
                    </a:lnTo>
                    <a:lnTo>
                      <a:pt x="326" y="400"/>
                    </a:lnTo>
                    <a:lnTo>
                      <a:pt x="328" y="400"/>
                    </a:lnTo>
                    <a:lnTo>
                      <a:pt x="330" y="399"/>
                    </a:lnTo>
                    <a:lnTo>
                      <a:pt x="332" y="397"/>
                    </a:lnTo>
                    <a:close/>
                    <a:moveTo>
                      <a:pt x="313" y="344"/>
                    </a:moveTo>
                    <a:lnTo>
                      <a:pt x="315" y="342"/>
                    </a:lnTo>
                    <a:lnTo>
                      <a:pt x="316" y="340"/>
                    </a:lnTo>
                    <a:lnTo>
                      <a:pt x="314" y="341"/>
                    </a:lnTo>
                    <a:lnTo>
                      <a:pt x="312" y="342"/>
                    </a:lnTo>
                    <a:lnTo>
                      <a:pt x="313" y="340"/>
                    </a:lnTo>
                    <a:lnTo>
                      <a:pt x="314" y="338"/>
                    </a:lnTo>
                    <a:lnTo>
                      <a:pt x="312" y="338"/>
                    </a:lnTo>
                    <a:lnTo>
                      <a:pt x="310" y="339"/>
                    </a:lnTo>
                    <a:lnTo>
                      <a:pt x="309" y="341"/>
                    </a:lnTo>
                    <a:lnTo>
                      <a:pt x="308" y="343"/>
                    </a:lnTo>
                    <a:lnTo>
                      <a:pt x="306" y="345"/>
                    </a:lnTo>
                    <a:lnTo>
                      <a:pt x="305" y="347"/>
                    </a:lnTo>
                    <a:lnTo>
                      <a:pt x="307" y="346"/>
                    </a:lnTo>
                    <a:lnTo>
                      <a:pt x="309" y="345"/>
                    </a:lnTo>
                    <a:lnTo>
                      <a:pt x="311" y="345"/>
                    </a:lnTo>
                    <a:lnTo>
                      <a:pt x="313" y="344"/>
                    </a:lnTo>
                    <a:close/>
                    <a:moveTo>
                      <a:pt x="306" y="325"/>
                    </a:moveTo>
                    <a:lnTo>
                      <a:pt x="304" y="325"/>
                    </a:lnTo>
                    <a:lnTo>
                      <a:pt x="301" y="326"/>
                    </a:lnTo>
                    <a:lnTo>
                      <a:pt x="299" y="327"/>
                    </a:lnTo>
                    <a:lnTo>
                      <a:pt x="297" y="327"/>
                    </a:lnTo>
                    <a:lnTo>
                      <a:pt x="297" y="328"/>
                    </a:lnTo>
                    <a:lnTo>
                      <a:pt x="296" y="329"/>
                    </a:lnTo>
                    <a:lnTo>
                      <a:pt x="296" y="330"/>
                    </a:lnTo>
                    <a:lnTo>
                      <a:pt x="295" y="332"/>
                    </a:lnTo>
                    <a:lnTo>
                      <a:pt x="295" y="332"/>
                    </a:lnTo>
                    <a:lnTo>
                      <a:pt x="295" y="332"/>
                    </a:lnTo>
                    <a:lnTo>
                      <a:pt x="297" y="332"/>
                    </a:lnTo>
                    <a:lnTo>
                      <a:pt x="299" y="330"/>
                    </a:lnTo>
                    <a:lnTo>
                      <a:pt x="301" y="329"/>
                    </a:lnTo>
                    <a:lnTo>
                      <a:pt x="304" y="328"/>
                    </a:lnTo>
                    <a:lnTo>
                      <a:pt x="300" y="333"/>
                    </a:lnTo>
                    <a:lnTo>
                      <a:pt x="303" y="333"/>
                    </a:lnTo>
                    <a:lnTo>
                      <a:pt x="305" y="332"/>
                    </a:lnTo>
                    <a:lnTo>
                      <a:pt x="307" y="329"/>
                    </a:lnTo>
                    <a:lnTo>
                      <a:pt x="308" y="327"/>
                    </a:lnTo>
                    <a:lnTo>
                      <a:pt x="310" y="326"/>
                    </a:lnTo>
                    <a:lnTo>
                      <a:pt x="312" y="326"/>
                    </a:lnTo>
                    <a:lnTo>
                      <a:pt x="314" y="325"/>
                    </a:lnTo>
                    <a:lnTo>
                      <a:pt x="316" y="324"/>
                    </a:lnTo>
                    <a:lnTo>
                      <a:pt x="315" y="326"/>
                    </a:lnTo>
                    <a:lnTo>
                      <a:pt x="313" y="328"/>
                    </a:lnTo>
                    <a:lnTo>
                      <a:pt x="315" y="327"/>
                    </a:lnTo>
                    <a:lnTo>
                      <a:pt x="317" y="327"/>
                    </a:lnTo>
                    <a:lnTo>
                      <a:pt x="316" y="328"/>
                    </a:lnTo>
                    <a:lnTo>
                      <a:pt x="315" y="330"/>
                    </a:lnTo>
                    <a:lnTo>
                      <a:pt x="313" y="332"/>
                    </a:lnTo>
                    <a:lnTo>
                      <a:pt x="311" y="333"/>
                    </a:lnTo>
                    <a:lnTo>
                      <a:pt x="310" y="335"/>
                    </a:lnTo>
                    <a:lnTo>
                      <a:pt x="309" y="337"/>
                    </a:lnTo>
                    <a:lnTo>
                      <a:pt x="317" y="334"/>
                    </a:lnTo>
                    <a:lnTo>
                      <a:pt x="318" y="333"/>
                    </a:lnTo>
                    <a:lnTo>
                      <a:pt x="321" y="332"/>
                    </a:lnTo>
                    <a:lnTo>
                      <a:pt x="323" y="329"/>
                    </a:lnTo>
                    <a:lnTo>
                      <a:pt x="324" y="328"/>
                    </a:lnTo>
                    <a:lnTo>
                      <a:pt x="322" y="328"/>
                    </a:lnTo>
                    <a:lnTo>
                      <a:pt x="320" y="329"/>
                    </a:lnTo>
                    <a:lnTo>
                      <a:pt x="321" y="327"/>
                    </a:lnTo>
                    <a:lnTo>
                      <a:pt x="322" y="325"/>
                    </a:lnTo>
                    <a:lnTo>
                      <a:pt x="320" y="326"/>
                    </a:lnTo>
                    <a:lnTo>
                      <a:pt x="317" y="327"/>
                    </a:lnTo>
                    <a:lnTo>
                      <a:pt x="320" y="325"/>
                    </a:lnTo>
                    <a:lnTo>
                      <a:pt x="321" y="323"/>
                    </a:lnTo>
                    <a:lnTo>
                      <a:pt x="318" y="323"/>
                    </a:lnTo>
                    <a:lnTo>
                      <a:pt x="316" y="324"/>
                    </a:lnTo>
                    <a:lnTo>
                      <a:pt x="317" y="322"/>
                    </a:lnTo>
                    <a:lnTo>
                      <a:pt x="318" y="320"/>
                    </a:lnTo>
                    <a:lnTo>
                      <a:pt x="316" y="321"/>
                    </a:lnTo>
                    <a:lnTo>
                      <a:pt x="314" y="322"/>
                    </a:lnTo>
                    <a:lnTo>
                      <a:pt x="315" y="320"/>
                    </a:lnTo>
                    <a:lnTo>
                      <a:pt x="317" y="318"/>
                    </a:lnTo>
                    <a:lnTo>
                      <a:pt x="315" y="318"/>
                    </a:lnTo>
                    <a:lnTo>
                      <a:pt x="313" y="319"/>
                    </a:lnTo>
                    <a:lnTo>
                      <a:pt x="311" y="321"/>
                    </a:lnTo>
                    <a:lnTo>
                      <a:pt x="310" y="323"/>
                    </a:lnTo>
                    <a:lnTo>
                      <a:pt x="309" y="325"/>
                    </a:lnTo>
                    <a:lnTo>
                      <a:pt x="308" y="327"/>
                    </a:lnTo>
                    <a:lnTo>
                      <a:pt x="306" y="328"/>
                    </a:lnTo>
                    <a:lnTo>
                      <a:pt x="304" y="328"/>
                    </a:lnTo>
                    <a:lnTo>
                      <a:pt x="305" y="326"/>
                    </a:lnTo>
                    <a:lnTo>
                      <a:pt x="306" y="325"/>
                    </a:lnTo>
                    <a:close/>
                    <a:moveTo>
                      <a:pt x="298" y="289"/>
                    </a:moveTo>
                    <a:lnTo>
                      <a:pt x="300" y="288"/>
                    </a:lnTo>
                    <a:lnTo>
                      <a:pt x="303" y="288"/>
                    </a:lnTo>
                    <a:lnTo>
                      <a:pt x="305" y="287"/>
                    </a:lnTo>
                    <a:lnTo>
                      <a:pt x="307" y="286"/>
                    </a:lnTo>
                    <a:lnTo>
                      <a:pt x="309" y="284"/>
                    </a:lnTo>
                    <a:lnTo>
                      <a:pt x="310" y="283"/>
                    </a:lnTo>
                    <a:lnTo>
                      <a:pt x="308" y="283"/>
                    </a:lnTo>
                    <a:lnTo>
                      <a:pt x="306" y="284"/>
                    </a:lnTo>
                    <a:lnTo>
                      <a:pt x="304" y="285"/>
                    </a:lnTo>
                    <a:lnTo>
                      <a:pt x="301" y="285"/>
                    </a:lnTo>
                    <a:lnTo>
                      <a:pt x="303" y="284"/>
                    </a:lnTo>
                    <a:lnTo>
                      <a:pt x="304" y="282"/>
                    </a:lnTo>
                    <a:lnTo>
                      <a:pt x="301" y="282"/>
                    </a:lnTo>
                    <a:lnTo>
                      <a:pt x="299" y="283"/>
                    </a:lnTo>
                    <a:lnTo>
                      <a:pt x="298" y="285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299" y="286"/>
                    </a:lnTo>
                    <a:lnTo>
                      <a:pt x="300" y="286"/>
                    </a:lnTo>
                    <a:lnTo>
                      <a:pt x="301" y="285"/>
                    </a:lnTo>
                    <a:lnTo>
                      <a:pt x="300" y="287"/>
                    </a:lnTo>
                    <a:lnTo>
                      <a:pt x="298" y="289"/>
                    </a:lnTo>
                    <a:lnTo>
                      <a:pt x="296" y="290"/>
                    </a:lnTo>
                    <a:lnTo>
                      <a:pt x="294" y="291"/>
                    </a:lnTo>
                    <a:lnTo>
                      <a:pt x="294" y="291"/>
                    </a:lnTo>
                    <a:lnTo>
                      <a:pt x="293" y="293"/>
                    </a:lnTo>
                    <a:lnTo>
                      <a:pt x="293" y="293"/>
                    </a:lnTo>
                    <a:lnTo>
                      <a:pt x="292" y="294"/>
                    </a:lnTo>
                    <a:lnTo>
                      <a:pt x="292" y="294"/>
                    </a:lnTo>
                    <a:lnTo>
                      <a:pt x="292" y="295"/>
                    </a:lnTo>
                    <a:lnTo>
                      <a:pt x="294" y="294"/>
                    </a:lnTo>
                    <a:lnTo>
                      <a:pt x="296" y="293"/>
                    </a:lnTo>
                    <a:lnTo>
                      <a:pt x="297" y="291"/>
                    </a:lnTo>
                    <a:lnTo>
                      <a:pt x="298" y="289"/>
                    </a:lnTo>
                    <a:close/>
                    <a:moveTo>
                      <a:pt x="273" y="289"/>
                    </a:moveTo>
                    <a:lnTo>
                      <a:pt x="274" y="287"/>
                    </a:lnTo>
                    <a:lnTo>
                      <a:pt x="275" y="285"/>
                    </a:lnTo>
                    <a:lnTo>
                      <a:pt x="277" y="285"/>
                    </a:lnTo>
                    <a:lnTo>
                      <a:pt x="279" y="284"/>
                    </a:lnTo>
                    <a:lnTo>
                      <a:pt x="280" y="282"/>
                    </a:lnTo>
                    <a:lnTo>
                      <a:pt x="282" y="279"/>
                    </a:lnTo>
                    <a:lnTo>
                      <a:pt x="284" y="278"/>
                    </a:lnTo>
                    <a:lnTo>
                      <a:pt x="287" y="278"/>
                    </a:lnTo>
                    <a:lnTo>
                      <a:pt x="288" y="276"/>
                    </a:lnTo>
                    <a:lnTo>
                      <a:pt x="289" y="274"/>
                    </a:lnTo>
                    <a:lnTo>
                      <a:pt x="287" y="274"/>
                    </a:lnTo>
                    <a:lnTo>
                      <a:pt x="284" y="275"/>
                    </a:lnTo>
                    <a:lnTo>
                      <a:pt x="283" y="277"/>
                    </a:lnTo>
                    <a:lnTo>
                      <a:pt x="282" y="279"/>
                    </a:lnTo>
                    <a:lnTo>
                      <a:pt x="280" y="280"/>
                    </a:lnTo>
                    <a:lnTo>
                      <a:pt x="278" y="280"/>
                    </a:lnTo>
                    <a:lnTo>
                      <a:pt x="276" y="283"/>
                    </a:lnTo>
                    <a:lnTo>
                      <a:pt x="275" y="285"/>
                    </a:lnTo>
                    <a:lnTo>
                      <a:pt x="273" y="286"/>
                    </a:lnTo>
                    <a:lnTo>
                      <a:pt x="271" y="287"/>
                    </a:lnTo>
                    <a:lnTo>
                      <a:pt x="270" y="289"/>
                    </a:lnTo>
                    <a:lnTo>
                      <a:pt x="268" y="291"/>
                    </a:lnTo>
                    <a:lnTo>
                      <a:pt x="271" y="290"/>
                    </a:lnTo>
                    <a:lnTo>
                      <a:pt x="273" y="289"/>
                    </a:lnTo>
                    <a:close/>
                    <a:moveTo>
                      <a:pt x="247" y="235"/>
                    </a:moveTo>
                    <a:lnTo>
                      <a:pt x="249" y="233"/>
                    </a:lnTo>
                    <a:lnTo>
                      <a:pt x="250" y="230"/>
                    </a:lnTo>
                    <a:lnTo>
                      <a:pt x="248" y="232"/>
                    </a:lnTo>
                    <a:lnTo>
                      <a:pt x="246" y="233"/>
                    </a:lnTo>
                    <a:lnTo>
                      <a:pt x="245" y="235"/>
                    </a:lnTo>
                    <a:lnTo>
                      <a:pt x="243" y="236"/>
                    </a:lnTo>
                    <a:lnTo>
                      <a:pt x="241" y="237"/>
                    </a:lnTo>
                    <a:lnTo>
                      <a:pt x="239" y="238"/>
                    </a:lnTo>
                    <a:lnTo>
                      <a:pt x="237" y="238"/>
                    </a:lnTo>
                    <a:lnTo>
                      <a:pt x="234" y="239"/>
                    </a:lnTo>
                    <a:lnTo>
                      <a:pt x="233" y="241"/>
                    </a:lnTo>
                    <a:lnTo>
                      <a:pt x="232" y="243"/>
                    </a:lnTo>
                    <a:lnTo>
                      <a:pt x="237" y="242"/>
                    </a:lnTo>
                    <a:lnTo>
                      <a:pt x="239" y="241"/>
                    </a:lnTo>
                    <a:lnTo>
                      <a:pt x="241" y="240"/>
                    </a:lnTo>
                    <a:lnTo>
                      <a:pt x="240" y="242"/>
                    </a:lnTo>
                    <a:lnTo>
                      <a:pt x="239" y="244"/>
                    </a:lnTo>
                    <a:lnTo>
                      <a:pt x="241" y="243"/>
                    </a:lnTo>
                    <a:lnTo>
                      <a:pt x="243" y="243"/>
                    </a:lnTo>
                    <a:lnTo>
                      <a:pt x="244" y="241"/>
                    </a:lnTo>
                    <a:lnTo>
                      <a:pt x="245" y="239"/>
                    </a:lnTo>
                    <a:lnTo>
                      <a:pt x="243" y="239"/>
                    </a:lnTo>
                    <a:lnTo>
                      <a:pt x="241" y="240"/>
                    </a:lnTo>
                    <a:lnTo>
                      <a:pt x="242" y="238"/>
                    </a:lnTo>
                    <a:lnTo>
                      <a:pt x="243" y="236"/>
                    </a:lnTo>
                    <a:lnTo>
                      <a:pt x="245" y="236"/>
                    </a:lnTo>
                    <a:lnTo>
                      <a:pt x="247" y="235"/>
                    </a:lnTo>
                    <a:close/>
                    <a:moveTo>
                      <a:pt x="215" y="171"/>
                    </a:moveTo>
                    <a:lnTo>
                      <a:pt x="215" y="171"/>
                    </a:lnTo>
                    <a:lnTo>
                      <a:pt x="214" y="172"/>
                    </a:lnTo>
                    <a:lnTo>
                      <a:pt x="216" y="175"/>
                    </a:lnTo>
                    <a:lnTo>
                      <a:pt x="215" y="176"/>
                    </a:lnTo>
                    <a:lnTo>
                      <a:pt x="215" y="176"/>
                    </a:lnTo>
                    <a:lnTo>
                      <a:pt x="217" y="176"/>
                    </a:lnTo>
                    <a:lnTo>
                      <a:pt x="220" y="175"/>
                    </a:lnTo>
                    <a:lnTo>
                      <a:pt x="221" y="173"/>
                    </a:lnTo>
                    <a:lnTo>
                      <a:pt x="222" y="171"/>
                    </a:lnTo>
                    <a:lnTo>
                      <a:pt x="223" y="170"/>
                    </a:lnTo>
                    <a:lnTo>
                      <a:pt x="224" y="168"/>
                    </a:lnTo>
                    <a:lnTo>
                      <a:pt x="221" y="166"/>
                    </a:lnTo>
                    <a:lnTo>
                      <a:pt x="222" y="165"/>
                    </a:lnTo>
                    <a:lnTo>
                      <a:pt x="222" y="165"/>
                    </a:lnTo>
                    <a:lnTo>
                      <a:pt x="221" y="166"/>
                    </a:lnTo>
                    <a:lnTo>
                      <a:pt x="218" y="167"/>
                    </a:lnTo>
                    <a:lnTo>
                      <a:pt x="220" y="165"/>
                    </a:lnTo>
                    <a:lnTo>
                      <a:pt x="222" y="163"/>
                    </a:lnTo>
                    <a:lnTo>
                      <a:pt x="220" y="163"/>
                    </a:lnTo>
                    <a:lnTo>
                      <a:pt x="217" y="165"/>
                    </a:lnTo>
                    <a:lnTo>
                      <a:pt x="217" y="166"/>
                    </a:lnTo>
                    <a:lnTo>
                      <a:pt x="216" y="167"/>
                    </a:lnTo>
                    <a:lnTo>
                      <a:pt x="215" y="169"/>
                    </a:lnTo>
                    <a:lnTo>
                      <a:pt x="215" y="169"/>
                    </a:lnTo>
                    <a:lnTo>
                      <a:pt x="216" y="168"/>
                    </a:lnTo>
                    <a:lnTo>
                      <a:pt x="218" y="167"/>
                    </a:lnTo>
                    <a:lnTo>
                      <a:pt x="217" y="169"/>
                    </a:lnTo>
                    <a:lnTo>
                      <a:pt x="215" y="171"/>
                    </a:lnTo>
                    <a:close/>
                    <a:moveTo>
                      <a:pt x="179" y="218"/>
                    </a:moveTo>
                    <a:lnTo>
                      <a:pt x="178" y="220"/>
                    </a:lnTo>
                    <a:lnTo>
                      <a:pt x="177" y="222"/>
                    </a:lnTo>
                    <a:lnTo>
                      <a:pt x="179" y="221"/>
                    </a:lnTo>
                    <a:lnTo>
                      <a:pt x="181" y="221"/>
                    </a:lnTo>
                    <a:lnTo>
                      <a:pt x="180" y="222"/>
                    </a:lnTo>
                    <a:lnTo>
                      <a:pt x="179" y="224"/>
                    </a:lnTo>
                    <a:lnTo>
                      <a:pt x="181" y="224"/>
                    </a:lnTo>
                    <a:lnTo>
                      <a:pt x="183" y="223"/>
                    </a:lnTo>
                    <a:lnTo>
                      <a:pt x="184" y="221"/>
                    </a:lnTo>
                    <a:lnTo>
                      <a:pt x="185" y="219"/>
                    </a:lnTo>
                    <a:lnTo>
                      <a:pt x="183" y="220"/>
                    </a:lnTo>
                    <a:lnTo>
                      <a:pt x="181" y="221"/>
                    </a:lnTo>
                    <a:lnTo>
                      <a:pt x="182" y="219"/>
                    </a:lnTo>
                    <a:lnTo>
                      <a:pt x="183" y="217"/>
                    </a:lnTo>
                    <a:lnTo>
                      <a:pt x="185" y="215"/>
                    </a:lnTo>
                    <a:lnTo>
                      <a:pt x="187" y="212"/>
                    </a:lnTo>
                    <a:lnTo>
                      <a:pt x="189" y="211"/>
                    </a:lnTo>
                    <a:lnTo>
                      <a:pt x="191" y="211"/>
                    </a:lnTo>
                    <a:lnTo>
                      <a:pt x="193" y="210"/>
                    </a:lnTo>
                    <a:lnTo>
                      <a:pt x="195" y="209"/>
                    </a:lnTo>
                    <a:lnTo>
                      <a:pt x="196" y="207"/>
                    </a:lnTo>
                    <a:lnTo>
                      <a:pt x="197" y="205"/>
                    </a:lnTo>
                    <a:lnTo>
                      <a:pt x="195" y="206"/>
                    </a:lnTo>
                    <a:lnTo>
                      <a:pt x="193" y="207"/>
                    </a:lnTo>
                    <a:lnTo>
                      <a:pt x="191" y="207"/>
                    </a:lnTo>
                    <a:lnTo>
                      <a:pt x="189" y="208"/>
                    </a:lnTo>
                    <a:lnTo>
                      <a:pt x="188" y="210"/>
                    </a:lnTo>
                    <a:lnTo>
                      <a:pt x="187" y="212"/>
                    </a:lnTo>
                    <a:lnTo>
                      <a:pt x="184" y="213"/>
                    </a:lnTo>
                    <a:lnTo>
                      <a:pt x="182" y="213"/>
                    </a:lnTo>
                    <a:lnTo>
                      <a:pt x="179" y="218"/>
                    </a:lnTo>
                    <a:close/>
                    <a:moveTo>
                      <a:pt x="132" y="127"/>
                    </a:moveTo>
                    <a:lnTo>
                      <a:pt x="134" y="126"/>
                    </a:lnTo>
                    <a:lnTo>
                      <a:pt x="137" y="125"/>
                    </a:lnTo>
                    <a:lnTo>
                      <a:pt x="138" y="123"/>
                    </a:lnTo>
                    <a:lnTo>
                      <a:pt x="139" y="121"/>
                    </a:lnTo>
                    <a:lnTo>
                      <a:pt x="141" y="121"/>
                    </a:lnTo>
                    <a:lnTo>
                      <a:pt x="143" y="120"/>
                    </a:lnTo>
                    <a:lnTo>
                      <a:pt x="145" y="118"/>
                    </a:lnTo>
                    <a:lnTo>
                      <a:pt x="146" y="116"/>
                    </a:lnTo>
                    <a:lnTo>
                      <a:pt x="148" y="116"/>
                    </a:lnTo>
                    <a:lnTo>
                      <a:pt x="150" y="115"/>
                    </a:lnTo>
                    <a:lnTo>
                      <a:pt x="149" y="117"/>
                    </a:lnTo>
                    <a:lnTo>
                      <a:pt x="147" y="119"/>
                    </a:lnTo>
                    <a:lnTo>
                      <a:pt x="148" y="119"/>
                    </a:lnTo>
                    <a:lnTo>
                      <a:pt x="149" y="118"/>
                    </a:lnTo>
                    <a:lnTo>
                      <a:pt x="151" y="118"/>
                    </a:lnTo>
                    <a:lnTo>
                      <a:pt x="151" y="117"/>
                    </a:lnTo>
                    <a:lnTo>
                      <a:pt x="154" y="116"/>
                    </a:lnTo>
                    <a:lnTo>
                      <a:pt x="155" y="113"/>
                    </a:lnTo>
                    <a:lnTo>
                      <a:pt x="152" y="113"/>
                    </a:lnTo>
                    <a:lnTo>
                      <a:pt x="150" y="115"/>
                    </a:lnTo>
                    <a:lnTo>
                      <a:pt x="151" y="112"/>
                    </a:lnTo>
                    <a:lnTo>
                      <a:pt x="152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7" y="113"/>
                    </a:lnTo>
                    <a:lnTo>
                      <a:pt x="146" y="116"/>
                    </a:lnTo>
                    <a:lnTo>
                      <a:pt x="144" y="117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38" y="119"/>
                    </a:lnTo>
                    <a:lnTo>
                      <a:pt x="137" y="121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4"/>
                    </a:lnTo>
                    <a:lnTo>
                      <a:pt x="129" y="126"/>
                    </a:lnTo>
                    <a:lnTo>
                      <a:pt x="128" y="128"/>
                    </a:lnTo>
                    <a:lnTo>
                      <a:pt x="132" y="127"/>
                    </a:lnTo>
                    <a:close/>
                    <a:moveTo>
                      <a:pt x="123" y="111"/>
                    </a:moveTo>
                    <a:lnTo>
                      <a:pt x="125" y="110"/>
                    </a:lnTo>
                    <a:lnTo>
                      <a:pt x="127" y="109"/>
                    </a:lnTo>
                    <a:lnTo>
                      <a:pt x="128" y="108"/>
                    </a:lnTo>
                    <a:lnTo>
                      <a:pt x="129" y="106"/>
                    </a:lnTo>
                    <a:lnTo>
                      <a:pt x="132" y="102"/>
                    </a:lnTo>
                    <a:lnTo>
                      <a:pt x="137" y="101"/>
                    </a:lnTo>
                    <a:lnTo>
                      <a:pt x="134" y="102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8" y="103"/>
                    </a:lnTo>
                    <a:lnTo>
                      <a:pt x="139" y="101"/>
                    </a:lnTo>
                    <a:lnTo>
                      <a:pt x="141" y="99"/>
                    </a:lnTo>
                    <a:lnTo>
                      <a:pt x="139" y="100"/>
                    </a:lnTo>
                    <a:lnTo>
                      <a:pt x="137" y="101"/>
                    </a:lnTo>
                    <a:lnTo>
                      <a:pt x="138" y="99"/>
                    </a:lnTo>
                    <a:lnTo>
                      <a:pt x="139" y="96"/>
                    </a:lnTo>
                    <a:lnTo>
                      <a:pt x="137" y="96"/>
                    </a:lnTo>
                    <a:lnTo>
                      <a:pt x="134" y="98"/>
                    </a:lnTo>
                    <a:lnTo>
                      <a:pt x="133" y="100"/>
                    </a:lnTo>
                    <a:lnTo>
                      <a:pt x="132" y="102"/>
                    </a:lnTo>
                    <a:lnTo>
                      <a:pt x="130" y="103"/>
                    </a:lnTo>
                    <a:lnTo>
                      <a:pt x="128" y="103"/>
                    </a:lnTo>
                    <a:lnTo>
                      <a:pt x="126" y="104"/>
                    </a:lnTo>
                    <a:lnTo>
                      <a:pt x="124" y="105"/>
                    </a:lnTo>
                    <a:lnTo>
                      <a:pt x="123" y="105"/>
                    </a:lnTo>
                    <a:lnTo>
                      <a:pt x="122" y="106"/>
                    </a:lnTo>
                    <a:lnTo>
                      <a:pt x="122" y="108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7"/>
                    </a:lnTo>
                    <a:lnTo>
                      <a:pt x="124" y="109"/>
                    </a:lnTo>
                    <a:lnTo>
                      <a:pt x="123" y="111"/>
                    </a:lnTo>
                    <a:close/>
                    <a:moveTo>
                      <a:pt x="108" y="72"/>
                    </a:moveTo>
                    <a:lnTo>
                      <a:pt x="106" y="72"/>
                    </a:lnTo>
                    <a:lnTo>
                      <a:pt x="104" y="73"/>
                    </a:lnTo>
                    <a:lnTo>
                      <a:pt x="102" y="75"/>
                    </a:lnTo>
                    <a:lnTo>
                      <a:pt x="101" y="77"/>
                    </a:lnTo>
                    <a:lnTo>
                      <a:pt x="104" y="76"/>
                    </a:lnTo>
                    <a:lnTo>
                      <a:pt x="106" y="76"/>
                    </a:lnTo>
                    <a:lnTo>
                      <a:pt x="107" y="74"/>
                    </a:lnTo>
                    <a:lnTo>
                      <a:pt x="108" y="72"/>
                    </a:lnTo>
                    <a:lnTo>
                      <a:pt x="110" y="71"/>
                    </a:lnTo>
                    <a:lnTo>
                      <a:pt x="112" y="70"/>
                    </a:lnTo>
                    <a:lnTo>
                      <a:pt x="113" y="68"/>
                    </a:lnTo>
                    <a:lnTo>
                      <a:pt x="115" y="66"/>
                    </a:lnTo>
                    <a:lnTo>
                      <a:pt x="113" y="67"/>
                    </a:lnTo>
                    <a:lnTo>
                      <a:pt x="111" y="68"/>
                    </a:lnTo>
                    <a:lnTo>
                      <a:pt x="112" y="66"/>
                    </a:lnTo>
                    <a:lnTo>
                      <a:pt x="113" y="63"/>
                    </a:lnTo>
                    <a:lnTo>
                      <a:pt x="111" y="65"/>
                    </a:lnTo>
                    <a:lnTo>
                      <a:pt x="109" y="65"/>
                    </a:lnTo>
                    <a:lnTo>
                      <a:pt x="108" y="67"/>
                    </a:lnTo>
                    <a:lnTo>
                      <a:pt x="107" y="69"/>
                    </a:lnTo>
                    <a:lnTo>
                      <a:pt x="109" y="69"/>
                    </a:lnTo>
                    <a:lnTo>
                      <a:pt x="111" y="68"/>
                    </a:lnTo>
                    <a:lnTo>
                      <a:pt x="109" y="70"/>
                    </a:lnTo>
                    <a:lnTo>
                      <a:pt x="108" y="72"/>
                    </a:lnTo>
                    <a:close/>
                    <a:moveTo>
                      <a:pt x="77" y="95"/>
                    </a:moveTo>
                    <a:lnTo>
                      <a:pt x="81" y="94"/>
                    </a:lnTo>
                    <a:lnTo>
                      <a:pt x="83" y="93"/>
                    </a:lnTo>
                    <a:lnTo>
                      <a:pt x="85" y="92"/>
                    </a:lnTo>
                    <a:lnTo>
                      <a:pt x="87" y="90"/>
                    </a:lnTo>
                    <a:lnTo>
                      <a:pt x="88" y="88"/>
                    </a:lnTo>
                    <a:lnTo>
                      <a:pt x="89" y="86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7" y="86"/>
                    </a:lnTo>
                    <a:lnTo>
                      <a:pt x="82" y="87"/>
                    </a:lnTo>
                    <a:lnTo>
                      <a:pt x="80" y="88"/>
                    </a:lnTo>
                    <a:lnTo>
                      <a:pt x="78" y="89"/>
                    </a:lnTo>
                    <a:lnTo>
                      <a:pt x="76" y="91"/>
                    </a:lnTo>
                    <a:lnTo>
                      <a:pt x="75" y="93"/>
                    </a:lnTo>
                    <a:lnTo>
                      <a:pt x="73" y="96"/>
                    </a:lnTo>
                    <a:lnTo>
                      <a:pt x="77" y="95"/>
                    </a:lnTo>
                    <a:close/>
                    <a:moveTo>
                      <a:pt x="67" y="73"/>
                    </a:moveTo>
                    <a:lnTo>
                      <a:pt x="65" y="74"/>
                    </a:lnTo>
                    <a:lnTo>
                      <a:pt x="62" y="74"/>
                    </a:lnTo>
                    <a:lnTo>
                      <a:pt x="58" y="75"/>
                    </a:lnTo>
                    <a:lnTo>
                      <a:pt x="51" y="83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5" y="84"/>
                    </a:lnTo>
                    <a:lnTo>
                      <a:pt x="43" y="84"/>
                    </a:lnTo>
                    <a:lnTo>
                      <a:pt x="42" y="86"/>
                    </a:lnTo>
                    <a:lnTo>
                      <a:pt x="40" y="88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1" y="83"/>
                    </a:lnTo>
                    <a:lnTo>
                      <a:pt x="55" y="82"/>
                    </a:lnTo>
                    <a:lnTo>
                      <a:pt x="57" y="82"/>
                    </a:lnTo>
                    <a:lnTo>
                      <a:pt x="58" y="79"/>
                    </a:lnTo>
                    <a:lnTo>
                      <a:pt x="60" y="78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3"/>
                    </a:lnTo>
                    <a:close/>
                    <a:moveTo>
                      <a:pt x="96" y="73"/>
                    </a:moveTo>
                    <a:lnTo>
                      <a:pt x="94" y="74"/>
                    </a:lnTo>
                    <a:lnTo>
                      <a:pt x="92" y="74"/>
                    </a:lnTo>
                    <a:lnTo>
                      <a:pt x="93" y="73"/>
                    </a:lnTo>
                    <a:lnTo>
                      <a:pt x="94" y="71"/>
                    </a:lnTo>
                    <a:lnTo>
                      <a:pt x="93" y="71"/>
                    </a:lnTo>
                    <a:lnTo>
                      <a:pt x="90" y="72"/>
                    </a:lnTo>
                    <a:lnTo>
                      <a:pt x="89" y="73"/>
                    </a:lnTo>
                    <a:lnTo>
                      <a:pt x="87" y="75"/>
                    </a:lnTo>
                    <a:lnTo>
                      <a:pt x="84" y="76"/>
                    </a:lnTo>
                    <a:lnTo>
                      <a:pt x="82" y="76"/>
                    </a:lnTo>
                    <a:lnTo>
                      <a:pt x="80" y="77"/>
                    </a:lnTo>
                    <a:lnTo>
                      <a:pt x="78" y="77"/>
                    </a:lnTo>
                    <a:lnTo>
                      <a:pt x="76" y="77"/>
                    </a:lnTo>
                    <a:lnTo>
                      <a:pt x="74" y="78"/>
                    </a:lnTo>
                    <a:lnTo>
                      <a:pt x="76" y="76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3" y="75"/>
                    </a:lnTo>
                    <a:lnTo>
                      <a:pt x="71" y="77"/>
                    </a:lnTo>
                    <a:lnTo>
                      <a:pt x="69" y="79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3" y="80"/>
                    </a:lnTo>
                    <a:lnTo>
                      <a:pt x="71" y="82"/>
                    </a:lnTo>
                    <a:lnTo>
                      <a:pt x="69" y="84"/>
                    </a:lnTo>
                    <a:lnTo>
                      <a:pt x="67" y="86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4" y="83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9" y="80"/>
                    </a:lnTo>
                    <a:lnTo>
                      <a:pt x="81" y="79"/>
                    </a:lnTo>
                    <a:lnTo>
                      <a:pt x="84" y="79"/>
                    </a:lnTo>
                    <a:lnTo>
                      <a:pt x="85" y="77"/>
                    </a:lnTo>
                    <a:lnTo>
                      <a:pt x="87" y="75"/>
                    </a:lnTo>
                    <a:lnTo>
                      <a:pt x="90" y="75"/>
                    </a:lnTo>
                    <a:lnTo>
                      <a:pt x="92" y="74"/>
                    </a:lnTo>
                    <a:lnTo>
                      <a:pt x="90" y="76"/>
                    </a:lnTo>
                    <a:lnTo>
                      <a:pt x="89" y="78"/>
                    </a:lnTo>
                    <a:lnTo>
                      <a:pt x="91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4" y="79"/>
                    </a:lnTo>
                    <a:lnTo>
                      <a:pt x="95" y="78"/>
                    </a:lnTo>
                    <a:lnTo>
                      <a:pt x="97" y="76"/>
                    </a:lnTo>
                    <a:lnTo>
                      <a:pt x="95" y="76"/>
                    </a:lnTo>
                    <a:lnTo>
                      <a:pt x="93" y="77"/>
                    </a:lnTo>
                    <a:lnTo>
                      <a:pt x="96" y="73"/>
                    </a:lnTo>
                    <a:close/>
                    <a:moveTo>
                      <a:pt x="75" y="84"/>
                    </a:moveTo>
                    <a:lnTo>
                      <a:pt x="73" y="86"/>
                    </a:lnTo>
                    <a:lnTo>
                      <a:pt x="72" y="88"/>
                    </a:lnTo>
                    <a:lnTo>
                      <a:pt x="69" y="89"/>
                    </a:lnTo>
                    <a:lnTo>
                      <a:pt x="67" y="89"/>
                    </a:lnTo>
                    <a:lnTo>
                      <a:pt x="68" y="87"/>
                    </a:lnTo>
                    <a:lnTo>
                      <a:pt x="71" y="85"/>
                    </a:lnTo>
                    <a:lnTo>
                      <a:pt x="68" y="86"/>
                    </a:lnTo>
                    <a:lnTo>
                      <a:pt x="66" y="87"/>
                    </a:lnTo>
                    <a:lnTo>
                      <a:pt x="64" y="89"/>
                    </a:lnTo>
                    <a:lnTo>
                      <a:pt x="63" y="91"/>
                    </a:lnTo>
                    <a:lnTo>
                      <a:pt x="65" y="90"/>
                    </a:lnTo>
                    <a:lnTo>
                      <a:pt x="67" y="89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9" y="92"/>
                    </a:lnTo>
                    <a:lnTo>
                      <a:pt x="71" y="90"/>
                    </a:lnTo>
                    <a:lnTo>
                      <a:pt x="72" y="88"/>
                    </a:lnTo>
                    <a:lnTo>
                      <a:pt x="74" y="87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5" y="84"/>
                    </a:lnTo>
                    <a:close/>
                    <a:moveTo>
                      <a:pt x="270" y="341"/>
                    </a:moveTo>
                    <a:lnTo>
                      <a:pt x="268" y="343"/>
                    </a:lnTo>
                    <a:lnTo>
                      <a:pt x="267" y="345"/>
                    </a:lnTo>
                    <a:lnTo>
                      <a:pt x="270" y="344"/>
                    </a:lnTo>
                    <a:lnTo>
                      <a:pt x="272" y="343"/>
                    </a:lnTo>
                    <a:lnTo>
                      <a:pt x="274" y="343"/>
                    </a:lnTo>
                    <a:lnTo>
                      <a:pt x="276" y="342"/>
                    </a:lnTo>
                    <a:lnTo>
                      <a:pt x="277" y="340"/>
                    </a:lnTo>
                    <a:lnTo>
                      <a:pt x="278" y="338"/>
                    </a:lnTo>
                    <a:lnTo>
                      <a:pt x="279" y="336"/>
                    </a:lnTo>
                    <a:lnTo>
                      <a:pt x="280" y="334"/>
                    </a:lnTo>
                    <a:lnTo>
                      <a:pt x="282" y="333"/>
                    </a:lnTo>
                    <a:lnTo>
                      <a:pt x="284" y="333"/>
                    </a:lnTo>
                    <a:lnTo>
                      <a:pt x="287" y="330"/>
                    </a:lnTo>
                    <a:lnTo>
                      <a:pt x="288" y="328"/>
                    </a:lnTo>
                    <a:lnTo>
                      <a:pt x="285" y="328"/>
                    </a:lnTo>
                    <a:lnTo>
                      <a:pt x="283" y="329"/>
                    </a:lnTo>
                    <a:lnTo>
                      <a:pt x="282" y="332"/>
                    </a:lnTo>
                    <a:lnTo>
                      <a:pt x="280" y="334"/>
                    </a:lnTo>
                    <a:lnTo>
                      <a:pt x="279" y="335"/>
                    </a:lnTo>
                    <a:lnTo>
                      <a:pt x="277" y="336"/>
                    </a:lnTo>
                    <a:lnTo>
                      <a:pt x="275" y="336"/>
                    </a:lnTo>
                    <a:lnTo>
                      <a:pt x="273" y="337"/>
                    </a:lnTo>
                    <a:lnTo>
                      <a:pt x="271" y="338"/>
                    </a:lnTo>
                    <a:lnTo>
                      <a:pt x="268" y="338"/>
                    </a:lnTo>
                    <a:lnTo>
                      <a:pt x="266" y="340"/>
                    </a:lnTo>
                    <a:lnTo>
                      <a:pt x="265" y="342"/>
                    </a:lnTo>
                    <a:lnTo>
                      <a:pt x="267" y="341"/>
                    </a:lnTo>
                    <a:lnTo>
                      <a:pt x="270" y="341"/>
                    </a:lnTo>
                    <a:close/>
                    <a:moveTo>
                      <a:pt x="304" y="370"/>
                    </a:moveTo>
                    <a:lnTo>
                      <a:pt x="299" y="378"/>
                    </a:lnTo>
                    <a:lnTo>
                      <a:pt x="296" y="383"/>
                    </a:lnTo>
                    <a:lnTo>
                      <a:pt x="300" y="380"/>
                    </a:lnTo>
                    <a:lnTo>
                      <a:pt x="301" y="378"/>
                    </a:lnTo>
                    <a:lnTo>
                      <a:pt x="304" y="376"/>
                    </a:lnTo>
                    <a:lnTo>
                      <a:pt x="306" y="376"/>
                    </a:lnTo>
                    <a:lnTo>
                      <a:pt x="308" y="375"/>
                    </a:lnTo>
                    <a:lnTo>
                      <a:pt x="309" y="373"/>
                    </a:lnTo>
                    <a:lnTo>
                      <a:pt x="310" y="371"/>
                    </a:lnTo>
                    <a:lnTo>
                      <a:pt x="312" y="367"/>
                    </a:lnTo>
                    <a:lnTo>
                      <a:pt x="304" y="370"/>
                    </a:lnTo>
                    <a:close/>
                    <a:moveTo>
                      <a:pt x="79" y="89"/>
                    </a:moveTo>
                    <a:lnTo>
                      <a:pt x="77" y="90"/>
                    </a:lnTo>
                    <a:lnTo>
                      <a:pt x="75" y="90"/>
                    </a:lnTo>
                    <a:lnTo>
                      <a:pt x="73" y="92"/>
                    </a:lnTo>
                    <a:lnTo>
                      <a:pt x="72" y="94"/>
                    </a:lnTo>
                    <a:lnTo>
                      <a:pt x="69" y="94"/>
                    </a:lnTo>
                    <a:lnTo>
                      <a:pt x="67" y="95"/>
                    </a:lnTo>
                    <a:lnTo>
                      <a:pt x="65" y="96"/>
                    </a:lnTo>
                    <a:lnTo>
                      <a:pt x="64" y="99"/>
                    </a:lnTo>
                    <a:lnTo>
                      <a:pt x="63" y="101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57" y="103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1"/>
                    </a:lnTo>
                    <a:lnTo>
                      <a:pt x="57" y="99"/>
                    </a:lnTo>
                    <a:lnTo>
                      <a:pt x="59" y="96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2" y="100"/>
                    </a:lnTo>
                    <a:lnTo>
                      <a:pt x="51" y="102"/>
                    </a:lnTo>
                    <a:lnTo>
                      <a:pt x="49" y="103"/>
                    </a:lnTo>
                    <a:lnTo>
                      <a:pt x="48" y="105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8"/>
                    </a:lnTo>
                    <a:lnTo>
                      <a:pt x="41" y="110"/>
                    </a:lnTo>
                    <a:lnTo>
                      <a:pt x="39" y="110"/>
                    </a:lnTo>
                    <a:lnTo>
                      <a:pt x="37" y="110"/>
                    </a:lnTo>
                    <a:lnTo>
                      <a:pt x="34" y="111"/>
                    </a:lnTo>
                    <a:lnTo>
                      <a:pt x="31" y="111"/>
                    </a:lnTo>
                    <a:lnTo>
                      <a:pt x="33" y="109"/>
                    </a:lnTo>
                    <a:lnTo>
                      <a:pt x="34" y="108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31" y="107"/>
                    </a:lnTo>
                    <a:lnTo>
                      <a:pt x="33" y="105"/>
                    </a:lnTo>
                    <a:lnTo>
                      <a:pt x="34" y="105"/>
                    </a:lnTo>
                    <a:lnTo>
                      <a:pt x="35" y="104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40" y="102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7" y="101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35" y="99"/>
                    </a:lnTo>
                    <a:lnTo>
                      <a:pt x="33" y="99"/>
                    </a:lnTo>
                    <a:lnTo>
                      <a:pt x="30" y="99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5" y="102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1" y="104"/>
                    </a:lnTo>
                    <a:lnTo>
                      <a:pt x="18" y="104"/>
                    </a:lnTo>
                    <a:lnTo>
                      <a:pt x="21" y="102"/>
                    </a:lnTo>
                    <a:lnTo>
                      <a:pt x="22" y="101"/>
                    </a:lnTo>
                    <a:lnTo>
                      <a:pt x="19" y="101"/>
                    </a:lnTo>
                    <a:lnTo>
                      <a:pt x="17" y="101"/>
                    </a:lnTo>
                    <a:lnTo>
                      <a:pt x="18" y="99"/>
                    </a:lnTo>
                    <a:lnTo>
                      <a:pt x="21" y="98"/>
                    </a:lnTo>
                    <a:lnTo>
                      <a:pt x="22" y="95"/>
                    </a:lnTo>
                    <a:lnTo>
                      <a:pt x="24" y="93"/>
                    </a:lnTo>
                    <a:lnTo>
                      <a:pt x="21" y="93"/>
                    </a:lnTo>
                    <a:lnTo>
                      <a:pt x="18" y="93"/>
                    </a:lnTo>
                    <a:lnTo>
                      <a:pt x="17" y="95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1" y="99"/>
                    </a:lnTo>
                    <a:lnTo>
                      <a:pt x="13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1" y="92"/>
                    </a:lnTo>
                    <a:lnTo>
                      <a:pt x="12" y="90"/>
                    </a:lnTo>
                    <a:lnTo>
                      <a:pt x="14" y="88"/>
                    </a:lnTo>
                    <a:lnTo>
                      <a:pt x="15" y="87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12" y="84"/>
                    </a:lnTo>
                    <a:lnTo>
                      <a:pt x="13" y="82"/>
                    </a:lnTo>
                    <a:lnTo>
                      <a:pt x="15" y="78"/>
                    </a:lnTo>
                    <a:lnTo>
                      <a:pt x="16" y="76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4" y="75"/>
                    </a:lnTo>
                    <a:lnTo>
                      <a:pt x="13" y="74"/>
                    </a:lnTo>
                    <a:lnTo>
                      <a:pt x="12" y="73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8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7" y="78"/>
                    </a:lnTo>
                    <a:lnTo>
                      <a:pt x="5" y="77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5" y="38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6"/>
                    </a:lnTo>
                    <a:lnTo>
                      <a:pt x="37" y="3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72" y="1"/>
                    </a:lnTo>
                    <a:lnTo>
                      <a:pt x="74" y="2"/>
                    </a:lnTo>
                    <a:lnTo>
                      <a:pt x="77" y="3"/>
                    </a:lnTo>
                    <a:lnTo>
                      <a:pt x="79" y="4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3" y="6"/>
                    </a:lnTo>
                    <a:lnTo>
                      <a:pt x="85" y="8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8" y="11"/>
                    </a:lnTo>
                    <a:lnTo>
                      <a:pt x="89" y="11"/>
                    </a:lnTo>
                    <a:lnTo>
                      <a:pt x="90" y="11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3" y="12"/>
                    </a:lnTo>
                    <a:lnTo>
                      <a:pt x="94" y="12"/>
                    </a:lnTo>
                    <a:lnTo>
                      <a:pt x="96" y="13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7" y="6"/>
                    </a:lnTo>
                    <a:lnTo>
                      <a:pt x="98" y="6"/>
                    </a:lnTo>
                    <a:lnTo>
                      <a:pt x="99" y="6"/>
                    </a:lnTo>
                    <a:lnTo>
                      <a:pt x="101" y="6"/>
                    </a:lnTo>
                    <a:lnTo>
                      <a:pt x="104" y="6"/>
                    </a:lnTo>
                    <a:lnTo>
                      <a:pt x="104" y="9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7" y="12"/>
                    </a:lnTo>
                    <a:lnTo>
                      <a:pt x="97" y="15"/>
                    </a:lnTo>
                    <a:lnTo>
                      <a:pt x="97" y="16"/>
                    </a:lnTo>
                    <a:lnTo>
                      <a:pt x="97" y="18"/>
                    </a:lnTo>
                    <a:lnTo>
                      <a:pt x="97" y="19"/>
                    </a:lnTo>
                    <a:lnTo>
                      <a:pt x="99" y="19"/>
                    </a:lnTo>
                    <a:lnTo>
                      <a:pt x="102" y="18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6" y="22"/>
                    </a:lnTo>
                    <a:lnTo>
                      <a:pt x="105" y="24"/>
                    </a:lnTo>
                    <a:lnTo>
                      <a:pt x="104" y="26"/>
                    </a:lnTo>
                    <a:lnTo>
                      <a:pt x="106" y="25"/>
                    </a:lnTo>
                    <a:lnTo>
                      <a:pt x="108" y="25"/>
                    </a:lnTo>
                    <a:lnTo>
                      <a:pt x="110" y="24"/>
                    </a:lnTo>
                    <a:lnTo>
                      <a:pt x="112" y="23"/>
                    </a:lnTo>
                    <a:lnTo>
                      <a:pt x="111" y="25"/>
                    </a:lnTo>
                    <a:lnTo>
                      <a:pt x="110" y="27"/>
                    </a:lnTo>
                    <a:lnTo>
                      <a:pt x="112" y="27"/>
                    </a:lnTo>
                    <a:lnTo>
                      <a:pt x="114" y="26"/>
                    </a:lnTo>
                    <a:lnTo>
                      <a:pt x="113" y="28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7" y="34"/>
                    </a:lnTo>
                    <a:lnTo>
                      <a:pt x="106" y="37"/>
                    </a:lnTo>
                    <a:lnTo>
                      <a:pt x="105" y="39"/>
                    </a:lnTo>
                    <a:lnTo>
                      <a:pt x="104" y="41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5" y="43"/>
                    </a:lnTo>
                    <a:lnTo>
                      <a:pt x="107" y="41"/>
                    </a:lnTo>
                    <a:lnTo>
                      <a:pt x="108" y="39"/>
                    </a:lnTo>
                    <a:lnTo>
                      <a:pt x="109" y="37"/>
                    </a:lnTo>
                    <a:lnTo>
                      <a:pt x="110" y="35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8" y="32"/>
                    </a:lnTo>
                    <a:lnTo>
                      <a:pt x="121" y="30"/>
                    </a:lnTo>
                    <a:lnTo>
                      <a:pt x="123" y="30"/>
                    </a:lnTo>
                    <a:lnTo>
                      <a:pt x="123" y="32"/>
                    </a:lnTo>
                    <a:lnTo>
                      <a:pt x="122" y="33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1" y="44"/>
                    </a:lnTo>
                    <a:lnTo>
                      <a:pt x="110" y="46"/>
                    </a:lnTo>
                    <a:lnTo>
                      <a:pt x="109" y="49"/>
                    </a:lnTo>
                    <a:lnTo>
                      <a:pt x="107" y="50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4"/>
                    </a:lnTo>
                    <a:lnTo>
                      <a:pt x="100" y="55"/>
                    </a:lnTo>
                    <a:lnTo>
                      <a:pt x="98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99" y="58"/>
                    </a:lnTo>
                    <a:lnTo>
                      <a:pt x="101" y="58"/>
                    </a:lnTo>
                    <a:lnTo>
                      <a:pt x="104" y="57"/>
                    </a:lnTo>
                    <a:lnTo>
                      <a:pt x="105" y="55"/>
                    </a:lnTo>
                    <a:lnTo>
                      <a:pt x="107" y="53"/>
                    </a:lnTo>
                    <a:lnTo>
                      <a:pt x="108" y="51"/>
                    </a:lnTo>
                    <a:lnTo>
                      <a:pt x="109" y="49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6"/>
                    </a:lnTo>
                    <a:lnTo>
                      <a:pt x="117" y="45"/>
                    </a:lnTo>
                    <a:lnTo>
                      <a:pt x="118" y="43"/>
                    </a:lnTo>
                    <a:lnTo>
                      <a:pt x="120" y="41"/>
                    </a:lnTo>
                    <a:lnTo>
                      <a:pt x="122" y="41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4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8" y="42"/>
                    </a:lnTo>
                    <a:lnTo>
                      <a:pt x="130" y="41"/>
                    </a:lnTo>
                    <a:lnTo>
                      <a:pt x="129" y="43"/>
                    </a:lnTo>
                    <a:lnTo>
                      <a:pt x="127" y="45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0" y="46"/>
                    </a:lnTo>
                    <a:lnTo>
                      <a:pt x="129" y="49"/>
                    </a:lnTo>
                    <a:lnTo>
                      <a:pt x="127" y="49"/>
                    </a:lnTo>
                    <a:lnTo>
                      <a:pt x="125" y="50"/>
                    </a:lnTo>
                    <a:lnTo>
                      <a:pt x="124" y="52"/>
                    </a:lnTo>
                    <a:lnTo>
                      <a:pt x="123" y="54"/>
                    </a:lnTo>
                    <a:lnTo>
                      <a:pt x="125" y="53"/>
                    </a:lnTo>
                    <a:lnTo>
                      <a:pt x="127" y="53"/>
                    </a:lnTo>
                    <a:lnTo>
                      <a:pt x="126" y="54"/>
                    </a:lnTo>
                    <a:lnTo>
                      <a:pt x="124" y="56"/>
                    </a:lnTo>
                    <a:lnTo>
                      <a:pt x="126" y="56"/>
                    </a:lnTo>
                    <a:lnTo>
                      <a:pt x="128" y="55"/>
                    </a:lnTo>
                    <a:lnTo>
                      <a:pt x="127" y="57"/>
                    </a:lnTo>
                    <a:lnTo>
                      <a:pt x="126" y="59"/>
                    </a:lnTo>
                    <a:lnTo>
                      <a:pt x="128" y="58"/>
                    </a:lnTo>
                    <a:lnTo>
                      <a:pt x="130" y="57"/>
                    </a:lnTo>
                    <a:lnTo>
                      <a:pt x="131" y="55"/>
                    </a:lnTo>
                    <a:lnTo>
                      <a:pt x="132" y="54"/>
                    </a:lnTo>
                    <a:lnTo>
                      <a:pt x="134" y="53"/>
                    </a:lnTo>
                    <a:lnTo>
                      <a:pt x="137" y="52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7" y="56"/>
                    </a:lnTo>
                    <a:lnTo>
                      <a:pt x="139" y="55"/>
                    </a:lnTo>
                    <a:lnTo>
                      <a:pt x="141" y="54"/>
                    </a:lnTo>
                    <a:lnTo>
                      <a:pt x="143" y="53"/>
                    </a:lnTo>
                    <a:lnTo>
                      <a:pt x="142" y="55"/>
                    </a:lnTo>
                    <a:lnTo>
                      <a:pt x="141" y="57"/>
                    </a:lnTo>
                    <a:lnTo>
                      <a:pt x="143" y="57"/>
                    </a:lnTo>
                    <a:lnTo>
                      <a:pt x="145" y="56"/>
                    </a:lnTo>
                    <a:lnTo>
                      <a:pt x="143" y="58"/>
                    </a:lnTo>
                    <a:lnTo>
                      <a:pt x="142" y="60"/>
                    </a:lnTo>
                    <a:lnTo>
                      <a:pt x="144" y="59"/>
                    </a:lnTo>
                    <a:lnTo>
                      <a:pt x="146" y="58"/>
                    </a:lnTo>
                    <a:lnTo>
                      <a:pt x="145" y="60"/>
                    </a:lnTo>
                    <a:lnTo>
                      <a:pt x="144" y="62"/>
                    </a:lnTo>
                    <a:lnTo>
                      <a:pt x="146" y="62"/>
                    </a:lnTo>
                    <a:lnTo>
                      <a:pt x="148" y="61"/>
                    </a:lnTo>
                    <a:lnTo>
                      <a:pt x="146" y="63"/>
                    </a:lnTo>
                    <a:lnTo>
                      <a:pt x="145" y="66"/>
                    </a:lnTo>
                    <a:lnTo>
                      <a:pt x="144" y="68"/>
                    </a:lnTo>
                    <a:lnTo>
                      <a:pt x="143" y="70"/>
                    </a:lnTo>
                    <a:lnTo>
                      <a:pt x="145" y="69"/>
                    </a:lnTo>
                    <a:lnTo>
                      <a:pt x="147" y="68"/>
                    </a:lnTo>
                    <a:lnTo>
                      <a:pt x="149" y="67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48" y="71"/>
                    </a:lnTo>
                    <a:lnTo>
                      <a:pt x="150" y="70"/>
                    </a:lnTo>
                    <a:lnTo>
                      <a:pt x="152" y="69"/>
                    </a:lnTo>
                    <a:lnTo>
                      <a:pt x="151" y="71"/>
                    </a:lnTo>
                    <a:lnTo>
                      <a:pt x="150" y="73"/>
                    </a:lnTo>
                    <a:lnTo>
                      <a:pt x="152" y="72"/>
                    </a:lnTo>
                    <a:lnTo>
                      <a:pt x="155" y="72"/>
                    </a:lnTo>
                    <a:lnTo>
                      <a:pt x="154" y="74"/>
                    </a:lnTo>
                    <a:lnTo>
                      <a:pt x="151" y="76"/>
                    </a:lnTo>
                    <a:lnTo>
                      <a:pt x="155" y="75"/>
                    </a:lnTo>
                    <a:lnTo>
                      <a:pt x="156" y="74"/>
                    </a:lnTo>
                    <a:lnTo>
                      <a:pt x="155" y="76"/>
                    </a:lnTo>
                    <a:lnTo>
                      <a:pt x="154" y="78"/>
                    </a:lnTo>
                    <a:lnTo>
                      <a:pt x="151" y="79"/>
                    </a:lnTo>
                    <a:lnTo>
                      <a:pt x="149" y="79"/>
                    </a:lnTo>
                    <a:lnTo>
                      <a:pt x="147" y="80"/>
                    </a:lnTo>
                    <a:lnTo>
                      <a:pt x="145" y="82"/>
                    </a:lnTo>
                    <a:lnTo>
                      <a:pt x="144" y="84"/>
                    </a:lnTo>
                    <a:lnTo>
                      <a:pt x="143" y="86"/>
                    </a:lnTo>
                    <a:lnTo>
                      <a:pt x="145" y="85"/>
                    </a:lnTo>
                    <a:lnTo>
                      <a:pt x="147" y="84"/>
                    </a:lnTo>
                    <a:lnTo>
                      <a:pt x="145" y="86"/>
                    </a:lnTo>
                    <a:lnTo>
                      <a:pt x="144" y="88"/>
                    </a:lnTo>
                    <a:lnTo>
                      <a:pt x="148" y="87"/>
                    </a:lnTo>
                    <a:lnTo>
                      <a:pt x="150" y="86"/>
                    </a:lnTo>
                    <a:lnTo>
                      <a:pt x="152" y="85"/>
                    </a:lnTo>
                    <a:lnTo>
                      <a:pt x="154" y="83"/>
                    </a:lnTo>
                    <a:lnTo>
                      <a:pt x="156" y="82"/>
                    </a:lnTo>
                    <a:lnTo>
                      <a:pt x="158" y="80"/>
                    </a:lnTo>
                    <a:lnTo>
                      <a:pt x="160" y="79"/>
                    </a:lnTo>
                    <a:lnTo>
                      <a:pt x="158" y="82"/>
                    </a:lnTo>
                    <a:lnTo>
                      <a:pt x="157" y="84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0" y="85"/>
                    </a:lnTo>
                    <a:lnTo>
                      <a:pt x="159" y="87"/>
                    </a:lnTo>
                    <a:lnTo>
                      <a:pt x="157" y="87"/>
                    </a:lnTo>
                    <a:lnTo>
                      <a:pt x="155" y="88"/>
                    </a:lnTo>
                    <a:lnTo>
                      <a:pt x="154" y="89"/>
                    </a:lnTo>
                    <a:lnTo>
                      <a:pt x="152" y="90"/>
                    </a:lnTo>
                    <a:lnTo>
                      <a:pt x="151" y="91"/>
                    </a:lnTo>
                    <a:lnTo>
                      <a:pt x="151" y="92"/>
                    </a:lnTo>
                    <a:lnTo>
                      <a:pt x="154" y="91"/>
                    </a:lnTo>
                    <a:lnTo>
                      <a:pt x="156" y="90"/>
                    </a:lnTo>
                    <a:lnTo>
                      <a:pt x="160" y="89"/>
                    </a:lnTo>
                    <a:lnTo>
                      <a:pt x="164" y="88"/>
                    </a:lnTo>
                    <a:lnTo>
                      <a:pt x="166" y="87"/>
                    </a:lnTo>
                    <a:lnTo>
                      <a:pt x="168" y="86"/>
                    </a:lnTo>
                    <a:lnTo>
                      <a:pt x="167" y="88"/>
                    </a:lnTo>
                    <a:lnTo>
                      <a:pt x="166" y="90"/>
                    </a:lnTo>
                    <a:lnTo>
                      <a:pt x="168" y="89"/>
                    </a:lnTo>
                    <a:lnTo>
                      <a:pt x="171" y="89"/>
                    </a:lnTo>
                    <a:lnTo>
                      <a:pt x="168" y="91"/>
                    </a:lnTo>
                    <a:lnTo>
                      <a:pt x="167" y="93"/>
                    </a:lnTo>
                    <a:lnTo>
                      <a:pt x="170" y="92"/>
                    </a:lnTo>
                    <a:lnTo>
                      <a:pt x="172" y="91"/>
                    </a:lnTo>
                    <a:lnTo>
                      <a:pt x="171" y="93"/>
                    </a:lnTo>
                    <a:lnTo>
                      <a:pt x="170" y="95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3" y="96"/>
                    </a:lnTo>
                    <a:lnTo>
                      <a:pt x="171" y="99"/>
                    </a:lnTo>
                    <a:lnTo>
                      <a:pt x="168" y="99"/>
                    </a:lnTo>
                    <a:lnTo>
                      <a:pt x="166" y="100"/>
                    </a:lnTo>
                    <a:lnTo>
                      <a:pt x="165" y="102"/>
                    </a:lnTo>
                    <a:lnTo>
                      <a:pt x="164" y="104"/>
                    </a:lnTo>
                    <a:lnTo>
                      <a:pt x="166" y="103"/>
                    </a:lnTo>
                    <a:lnTo>
                      <a:pt x="168" y="102"/>
                    </a:lnTo>
                    <a:lnTo>
                      <a:pt x="167" y="104"/>
                    </a:lnTo>
                    <a:lnTo>
                      <a:pt x="165" y="106"/>
                    </a:lnTo>
                    <a:lnTo>
                      <a:pt x="166" y="106"/>
                    </a:lnTo>
                    <a:lnTo>
                      <a:pt x="167" y="106"/>
                    </a:lnTo>
                    <a:lnTo>
                      <a:pt x="168" y="105"/>
                    </a:lnTo>
                    <a:lnTo>
                      <a:pt x="170" y="105"/>
                    </a:lnTo>
                    <a:lnTo>
                      <a:pt x="171" y="104"/>
                    </a:lnTo>
                    <a:lnTo>
                      <a:pt x="172" y="103"/>
                    </a:lnTo>
                    <a:lnTo>
                      <a:pt x="172" y="102"/>
                    </a:lnTo>
                    <a:lnTo>
                      <a:pt x="173" y="101"/>
                    </a:lnTo>
                    <a:lnTo>
                      <a:pt x="171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70" y="100"/>
                    </a:lnTo>
                    <a:lnTo>
                      <a:pt x="171" y="99"/>
                    </a:lnTo>
                    <a:lnTo>
                      <a:pt x="171" y="99"/>
                    </a:lnTo>
                    <a:lnTo>
                      <a:pt x="173" y="98"/>
                    </a:lnTo>
                    <a:lnTo>
                      <a:pt x="175" y="96"/>
                    </a:lnTo>
                    <a:lnTo>
                      <a:pt x="177" y="95"/>
                    </a:lnTo>
                    <a:lnTo>
                      <a:pt x="179" y="95"/>
                    </a:lnTo>
                    <a:lnTo>
                      <a:pt x="178" y="98"/>
                    </a:lnTo>
                    <a:lnTo>
                      <a:pt x="177" y="100"/>
                    </a:lnTo>
                    <a:lnTo>
                      <a:pt x="176" y="101"/>
                    </a:lnTo>
                    <a:lnTo>
                      <a:pt x="174" y="103"/>
                    </a:lnTo>
                    <a:lnTo>
                      <a:pt x="176" y="103"/>
                    </a:lnTo>
                    <a:lnTo>
                      <a:pt x="178" y="102"/>
                    </a:lnTo>
                    <a:lnTo>
                      <a:pt x="180" y="101"/>
                    </a:lnTo>
                    <a:lnTo>
                      <a:pt x="182" y="101"/>
                    </a:lnTo>
                    <a:lnTo>
                      <a:pt x="181" y="103"/>
                    </a:lnTo>
                    <a:lnTo>
                      <a:pt x="180" y="105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3" y="105"/>
                    </a:lnTo>
                    <a:lnTo>
                      <a:pt x="181" y="107"/>
                    </a:lnTo>
                    <a:lnTo>
                      <a:pt x="180" y="109"/>
                    </a:lnTo>
                    <a:lnTo>
                      <a:pt x="179" y="111"/>
                    </a:lnTo>
                    <a:lnTo>
                      <a:pt x="178" y="113"/>
                    </a:lnTo>
                    <a:lnTo>
                      <a:pt x="176" y="116"/>
                    </a:lnTo>
                    <a:lnTo>
                      <a:pt x="178" y="115"/>
                    </a:lnTo>
                    <a:lnTo>
                      <a:pt x="180" y="113"/>
                    </a:lnTo>
                    <a:lnTo>
                      <a:pt x="182" y="111"/>
                    </a:lnTo>
                    <a:lnTo>
                      <a:pt x="183" y="109"/>
                    </a:lnTo>
                    <a:lnTo>
                      <a:pt x="185" y="109"/>
                    </a:lnTo>
                    <a:lnTo>
                      <a:pt x="188" y="108"/>
                    </a:lnTo>
                    <a:lnTo>
                      <a:pt x="185" y="110"/>
                    </a:lnTo>
                    <a:lnTo>
                      <a:pt x="184" y="112"/>
                    </a:lnTo>
                    <a:lnTo>
                      <a:pt x="187" y="111"/>
                    </a:lnTo>
                    <a:lnTo>
                      <a:pt x="189" y="111"/>
                    </a:lnTo>
                    <a:lnTo>
                      <a:pt x="188" y="112"/>
                    </a:lnTo>
                    <a:lnTo>
                      <a:pt x="187" y="115"/>
                    </a:lnTo>
                    <a:lnTo>
                      <a:pt x="189" y="115"/>
                    </a:lnTo>
                    <a:lnTo>
                      <a:pt x="191" y="113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90" y="117"/>
                    </a:lnTo>
                    <a:lnTo>
                      <a:pt x="192" y="116"/>
                    </a:lnTo>
                    <a:lnTo>
                      <a:pt x="191" y="118"/>
                    </a:lnTo>
                    <a:lnTo>
                      <a:pt x="190" y="120"/>
                    </a:lnTo>
                    <a:lnTo>
                      <a:pt x="192" y="120"/>
                    </a:lnTo>
                    <a:lnTo>
                      <a:pt x="194" y="119"/>
                    </a:lnTo>
                    <a:lnTo>
                      <a:pt x="198" y="118"/>
                    </a:lnTo>
                    <a:lnTo>
                      <a:pt x="193" y="125"/>
                    </a:lnTo>
                    <a:lnTo>
                      <a:pt x="189" y="126"/>
                    </a:lnTo>
                    <a:lnTo>
                      <a:pt x="187" y="127"/>
                    </a:lnTo>
                    <a:lnTo>
                      <a:pt x="184" y="128"/>
                    </a:lnTo>
                    <a:lnTo>
                      <a:pt x="182" y="130"/>
                    </a:lnTo>
                    <a:lnTo>
                      <a:pt x="181" y="133"/>
                    </a:lnTo>
                    <a:lnTo>
                      <a:pt x="183" y="132"/>
                    </a:lnTo>
                    <a:lnTo>
                      <a:pt x="185" y="130"/>
                    </a:lnTo>
                    <a:lnTo>
                      <a:pt x="184" y="133"/>
                    </a:lnTo>
                    <a:lnTo>
                      <a:pt x="183" y="135"/>
                    </a:lnTo>
                    <a:lnTo>
                      <a:pt x="182" y="137"/>
                    </a:lnTo>
                    <a:lnTo>
                      <a:pt x="180" y="139"/>
                    </a:lnTo>
                    <a:lnTo>
                      <a:pt x="182" y="138"/>
                    </a:lnTo>
                    <a:lnTo>
                      <a:pt x="184" y="137"/>
                    </a:lnTo>
                    <a:lnTo>
                      <a:pt x="187" y="136"/>
                    </a:lnTo>
                    <a:lnTo>
                      <a:pt x="188" y="134"/>
                    </a:lnTo>
                    <a:lnTo>
                      <a:pt x="190" y="133"/>
                    </a:lnTo>
                    <a:lnTo>
                      <a:pt x="192" y="132"/>
                    </a:lnTo>
                    <a:lnTo>
                      <a:pt x="193" y="129"/>
                    </a:lnTo>
                    <a:lnTo>
                      <a:pt x="194" y="128"/>
                    </a:lnTo>
                    <a:lnTo>
                      <a:pt x="196" y="127"/>
                    </a:lnTo>
                    <a:lnTo>
                      <a:pt x="198" y="126"/>
                    </a:lnTo>
                    <a:lnTo>
                      <a:pt x="197" y="128"/>
                    </a:lnTo>
                    <a:lnTo>
                      <a:pt x="196" y="130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199" y="132"/>
                    </a:lnTo>
                    <a:lnTo>
                      <a:pt x="197" y="133"/>
                    </a:lnTo>
                    <a:lnTo>
                      <a:pt x="195" y="134"/>
                    </a:lnTo>
                    <a:lnTo>
                      <a:pt x="193" y="135"/>
                    </a:lnTo>
                    <a:lnTo>
                      <a:pt x="193" y="135"/>
                    </a:lnTo>
                    <a:lnTo>
                      <a:pt x="192" y="137"/>
                    </a:lnTo>
                    <a:lnTo>
                      <a:pt x="191" y="138"/>
                    </a:lnTo>
                    <a:lnTo>
                      <a:pt x="191" y="139"/>
                    </a:lnTo>
                    <a:lnTo>
                      <a:pt x="193" y="138"/>
                    </a:lnTo>
                    <a:lnTo>
                      <a:pt x="195" y="137"/>
                    </a:lnTo>
                    <a:lnTo>
                      <a:pt x="199" y="136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8" y="133"/>
                    </a:lnTo>
                    <a:lnTo>
                      <a:pt x="206" y="135"/>
                    </a:lnTo>
                    <a:lnTo>
                      <a:pt x="205" y="137"/>
                    </a:lnTo>
                    <a:lnTo>
                      <a:pt x="207" y="136"/>
                    </a:lnTo>
                    <a:lnTo>
                      <a:pt x="209" y="135"/>
                    </a:lnTo>
                    <a:lnTo>
                      <a:pt x="208" y="137"/>
                    </a:lnTo>
                    <a:lnTo>
                      <a:pt x="207" y="139"/>
                    </a:lnTo>
                    <a:lnTo>
                      <a:pt x="205" y="140"/>
                    </a:lnTo>
                    <a:lnTo>
                      <a:pt x="202" y="141"/>
                    </a:lnTo>
                    <a:lnTo>
                      <a:pt x="200" y="143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3"/>
                    </a:lnTo>
                    <a:lnTo>
                      <a:pt x="202" y="145"/>
                    </a:lnTo>
                    <a:lnTo>
                      <a:pt x="201" y="148"/>
                    </a:lnTo>
                    <a:lnTo>
                      <a:pt x="204" y="146"/>
                    </a:lnTo>
                    <a:lnTo>
                      <a:pt x="206" y="145"/>
                    </a:lnTo>
                    <a:lnTo>
                      <a:pt x="207" y="143"/>
                    </a:lnTo>
                    <a:lnTo>
                      <a:pt x="208" y="142"/>
                    </a:lnTo>
                    <a:lnTo>
                      <a:pt x="210" y="141"/>
                    </a:lnTo>
                    <a:lnTo>
                      <a:pt x="212" y="140"/>
                    </a:lnTo>
                    <a:lnTo>
                      <a:pt x="211" y="142"/>
                    </a:lnTo>
                    <a:lnTo>
                      <a:pt x="210" y="144"/>
                    </a:lnTo>
                    <a:lnTo>
                      <a:pt x="211" y="143"/>
                    </a:lnTo>
                    <a:lnTo>
                      <a:pt x="214" y="143"/>
                    </a:lnTo>
                    <a:lnTo>
                      <a:pt x="216" y="142"/>
                    </a:lnTo>
                    <a:lnTo>
                      <a:pt x="218" y="141"/>
                    </a:lnTo>
                    <a:lnTo>
                      <a:pt x="216" y="143"/>
                    </a:lnTo>
                    <a:lnTo>
                      <a:pt x="215" y="145"/>
                    </a:lnTo>
                    <a:lnTo>
                      <a:pt x="214" y="148"/>
                    </a:lnTo>
                    <a:lnTo>
                      <a:pt x="213" y="150"/>
                    </a:lnTo>
                    <a:lnTo>
                      <a:pt x="214" y="149"/>
                    </a:lnTo>
                    <a:lnTo>
                      <a:pt x="217" y="148"/>
                    </a:lnTo>
                    <a:lnTo>
                      <a:pt x="220" y="146"/>
                    </a:lnTo>
                    <a:lnTo>
                      <a:pt x="221" y="146"/>
                    </a:lnTo>
                    <a:lnTo>
                      <a:pt x="220" y="149"/>
                    </a:lnTo>
                    <a:lnTo>
                      <a:pt x="218" y="151"/>
                    </a:lnTo>
                    <a:lnTo>
                      <a:pt x="221" y="150"/>
                    </a:lnTo>
                    <a:lnTo>
                      <a:pt x="223" y="149"/>
                    </a:lnTo>
                    <a:lnTo>
                      <a:pt x="222" y="151"/>
                    </a:lnTo>
                    <a:lnTo>
                      <a:pt x="220" y="153"/>
                    </a:lnTo>
                    <a:lnTo>
                      <a:pt x="222" y="152"/>
                    </a:lnTo>
                    <a:lnTo>
                      <a:pt x="224" y="151"/>
                    </a:lnTo>
                    <a:lnTo>
                      <a:pt x="223" y="153"/>
                    </a:lnTo>
                    <a:lnTo>
                      <a:pt x="222" y="155"/>
                    </a:lnTo>
                    <a:lnTo>
                      <a:pt x="224" y="154"/>
                    </a:lnTo>
                    <a:lnTo>
                      <a:pt x="226" y="153"/>
                    </a:lnTo>
                    <a:lnTo>
                      <a:pt x="224" y="155"/>
                    </a:lnTo>
                    <a:lnTo>
                      <a:pt x="223" y="157"/>
                    </a:lnTo>
                    <a:lnTo>
                      <a:pt x="225" y="156"/>
                    </a:lnTo>
                    <a:lnTo>
                      <a:pt x="227" y="155"/>
                    </a:lnTo>
                    <a:lnTo>
                      <a:pt x="225" y="157"/>
                    </a:lnTo>
                    <a:lnTo>
                      <a:pt x="224" y="159"/>
                    </a:lnTo>
                    <a:lnTo>
                      <a:pt x="226" y="158"/>
                    </a:lnTo>
                    <a:lnTo>
                      <a:pt x="228" y="157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7" y="159"/>
                    </a:lnTo>
                    <a:lnTo>
                      <a:pt x="228" y="158"/>
                    </a:lnTo>
                    <a:lnTo>
                      <a:pt x="226" y="161"/>
                    </a:lnTo>
                    <a:lnTo>
                      <a:pt x="222" y="165"/>
                    </a:lnTo>
                    <a:lnTo>
                      <a:pt x="231" y="162"/>
                    </a:lnTo>
                    <a:lnTo>
                      <a:pt x="229" y="165"/>
                    </a:lnTo>
                    <a:lnTo>
                      <a:pt x="229" y="166"/>
                    </a:lnTo>
                    <a:lnTo>
                      <a:pt x="231" y="165"/>
                    </a:lnTo>
                    <a:lnTo>
                      <a:pt x="232" y="163"/>
                    </a:lnTo>
                    <a:lnTo>
                      <a:pt x="231" y="166"/>
                    </a:lnTo>
                    <a:lnTo>
                      <a:pt x="230" y="168"/>
                    </a:lnTo>
                    <a:lnTo>
                      <a:pt x="232" y="167"/>
                    </a:lnTo>
                    <a:lnTo>
                      <a:pt x="234" y="167"/>
                    </a:lnTo>
                    <a:lnTo>
                      <a:pt x="233" y="169"/>
                    </a:lnTo>
                    <a:lnTo>
                      <a:pt x="232" y="171"/>
                    </a:lnTo>
                    <a:lnTo>
                      <a:pt x="230" y="171"/>
                    </a:lnTo>
                    <a:lnTo>
                      <a:pt x="228" y="172"/>
                    </a:lnTo>
                    <a:lnTo>
                      <a:pt x="226" y="174"/>
                    </a:lnTo>
                    <a:lnTo>
                      <a:pt x="225" y="176"/>
                    </a:lnTo>
                    <a:lnTo>
                      <a:pt x="227" y="175"/>
                    </a:lnTo>
                    <a:lnTo>
                      <a:pt x="229" y="175"/>
                    </a:lnTo>
                    <a:lnTo>
                      <a:pt x="231" y="174"/>
                    </a:lnTo>
                    <a:lnTo>
                      <a:pt x="233" y="173"/>
                    </a:lnTo>
                    <a:lnTo>
                      <a:pt x="235" y="171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1" y="168"/>
                    </a:lnTo>
                    <a:lnTo>
                      <a:pt x="240" y="170"/>
                    </a:lnTo>
                    <a:lnTo>
                      <a:pt x="238" y="172"/>
                    </a:lnTo>
                    <a:lnTo>
                      <a:pt x="237" y="174"/>
                    </a:lnTo>
                    <a:lnTo>
                      <a:pt x="235" y="175"/>
                    </a:lnTo>
                    <a:lnTo>
                      <a:pt x="233" y="176"/>
                    </a:lnTo>
                    <a:lnTo>
                      <a:pt x="231" y="177"/>
                    </a:lnTo>
                    <a:lnTo>
                      <a:pt x="230" y="179"/>
                    </a:lnTo>
                    <a:lnTo>
                      <a:pt x="228" y="182"/>
                    </a:lnTo>
                    <a:lnTo>
                      <a:pt x="230" y="180"/>
                    </a:lnTo>
                    <a:lnTo>
                      <a:pt x="232" y="179"/>
                    </a:lnTo>
                    <a:lnTo>
                      <a:pt x="231" y="182"/>
                    </a:lnTo>
                    <a:lnTo>
                      <a:pt x="230" y="184"/>
                    </a:lnTo>
                    <a:lnTo>
                      <a:pt x="232" y="184"/>
                    </a:lnTo>
                    <a:lnTo>
                      <a:pt x="234" y="183"/>
                    </a:lnTo>
                    <a:lnTo>
                      <a:pt x="239" y="180"/>
                    </a:lnTo>
                    <a:lnTo>
                      <a:pt x="243" y="179"/>
                    </a:lnTo>
                    <a:lnTo>
                      <a:pt x="245" y="178"/>
                    </a:lnTo>
                    <a:lnTo>
                      <a:pt x="247" y="177"/>
                    </a:lnTo>
                    <a:lnTo>
                      <a:pt x="246" y="179"/>
                    </a:lnTo>
                    <a:lnTo>
                      <a:pt x="244" y="182"/>
                    </a:lnTo>
                    <a:lnTo>
                      <a:pt x="243" y="184"/>
                    </a:lnTo>
                    <a:lnTo>
                      <a:pt x="242" y="186"/>
                    </a:lnTo>
                    <a:lnTo>
                      <a:pt x="244" y="186"/>
                    </a:lnTo>
                    <a:lnTo>
                      <a:pt x="246" y="185"/>
                    </a:lnTo>
                    <a:lnTo>
                      <a:pt x="245" y="187"/>
                    </a:lnTo>
                    <a:lnTo>
                      <a:pt x="244" y="189"/>
                    </a:lnTo>
                    <a:lnTo>
                      <a:pt x="242" y="191"/>
                    </a:lnTo>
                    <a:lnTo>
                      <a:pt x="241" y="192"/>
                    </a:lnTo>
                    <a:lnTo>
                      <a:pt x="243" y="192"/>
                    </a:lnTo>
                    <a:lnTo>
                      <a:pt x="245" y="191"/>
                    </a:lnTo>
                    <a:lnTo>
                      <a:pt x="247" y="190"/>
                    </a:lnTo>
                    <a:lnTo>
                      <a:pt x="249" y="190"/>
                    </a:lnTo>
                    <a:lnTo>
                      <a:pt x="248" y="191"/>
                    </a:lnTo>
                    <a:lnTo>
                      <a:pt x="247" y="193"/>
                    </a:lnTo>
                    <a:lnTo>
                      <a:pt x="249" y="193"/>
                    </a:lnTo>
                    <a:lnTo>
                      <a:pt x="251" y="192"/>
                    </a:lnTo>
                    <a:lnTo>
                      <a:pt x="249" y="194"/>
                    </a:lnTo>
                    <a:lnTo>
                      <a:pt x="248" y="196"/>
                    </a:lnTo>
                    <a:lnTo>
                      <a:pt x="250" y="195"/>
                    </a:lnTo>
                    <a:lnTo>
                      <a:pt x="253" y="194"/>
                    </a:lnTo>
                    <a:lnTo>
                      <a:pt x="251" y="196"/>
                    </a:lnTo>
                    <a:lnTo>
                      <a:pt x="250" y="199"/>
                    </a:lnTo>
                    <a:lnTo>
                      <a:pt x="253" y="199"/>
                    </a:lnTo>
                    <a:lnTo>
                      <a:pt x="255" y="197"/>
                    </a:lnTo>
                    <a:lnTo>
                      <a:pt x="254" y="200"/>
                    </a:lnTo>
                    <a:lnTo>
                      <a:pt x="251" y="202"/>
                    </a:lnTo>
                    <a:lnTo>
                      <a:pt x="255" y="201"/>
                    </a:lnTo>
                    <a:lnTo>
                      <a:pt x="256" y="200"/>
                    </a:lnTo>
                    <a:lnTo>
                      <a:pt x="255" y="202"/>
                    </a:lnTo>
                    <a:lnTo>
                      <a:pt x="254" y="204"/>
                    </a:lnTo>
                    <a:lnTo>
                      <a:pt x="251" y="205"/>
                    </a:lnTo>
                    <a:lnTo>
                      <a:pt x="249" y="206"/>
                    </a:lnTo>
                    <a:lnTo>
                      <a:pt x="248" y="207"/>
                    </a:lnTo>
                    <a:lnTo>
                      <a:pt x="247" y="209"/>
                    </a:lnTo>
                    <a:lnTo>
                      <a:pt x="245" y="210"/>
                    </a:lnTo>
                    <a:lnTo>
                      <a:pt x="243" y="211"/>
                    </a:lnTo>
                    <a:lnTo>
                      <a:pt x="242" y="211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0" y="216"/>
                    </a:lnTo>
                    <a:lnTo>
                      <a:pt x="242" y="215"/>
                    </a:lnTo>
                    <a:lnTo>
                      <a:pt x="244" y="213"/>
                    </a:lnTo>
                    <a:lnTo>
                      <a:pt x="245" y="211"/>
                    </a:lnTo>
                    <a:lnTo>
                      <a:pt x="247" y="209"/>
                    </a:lnTo>
                    <a:lnTo>
                      <a:pt x="249" y="209"/>
                    </a:lnTo>
                    <a:lnTo>
                      <a:pt x="251" y="208"/>
                    </a:lnTo>
                    <a:lnTo>
                      <a:pt x="254" y="207"/>
                    </a:lnTo>
                    <a:lnTo>
                      <a:pt x="256" y="207"/>
                    </a:lnTo>
                    <a:lnTo>
                      <a:pt x="257" y="205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1" y="203"/>
                    </a:lnTo>
                    <a:lnTo>
                      <a:pt x="260" y="205"/>
                    </a:lnTo>
                    <a:lnTo>
                      <a:pt x="262" y="204"/>
                    </a:lnTo>
                    <a:lnTo>
                      <a:pt x="264" y="204"/>
                    </a:lnTo>
                    <a:lnTo>
                      <a:pt x="262" y="206"/>
                    </a:lnTo>
                    <a:lnTo>
                      <a:pt x="261" y="207"/>
                    </a:lnTo>
                    <a:lnTo>
                      <a:pt x="259" y="208"/>
                    </a:lnTo>
                    <a:lnTo>
                      <a:pt x="257" y="209"/>
                    </a:lnTo>
                    <a:lnTo>
                      <a:pt x="256" y="211"/>
                    </a:lnTo>
                    <a:lnTo>
                      <a:pt x="255" y="213"/>
                    </a:lnTo>
                    <a:lnTo>
                      <a:pt x="257" y="212"/>
                    </a:lnTo>
                    <a:lnTo>
                      <a:pt x="259" y="211"/>
                    </a:lnTo>
                    <a:lnTo>
                      <a:pt x="257" y="213"/>
                    </a:lnTo>
                    <a:lnTo>
                      <a:pt x="256" y="216"/>
                    </a:lnTo>
                    <a:lnTo>
                      <a:pt x="258" y="216"/>
                    </a:lnTo>
                    <a:lnTo>
                      <a:pt x="260" y="215"/>
                    </a:lnTo>
                    <a:lnTo>
                      <a:pt x="264" y="212"/>
                    </a:lnTo>
                    <a:lnTo>
                      <a:pt x="266" y="211"/>
                    </a:lnTo>
                    <a:lnTo>
                      <a:pt x="268" y="211"/>
                    </a:lnTo>
                    <a:lnTo>
                      <a:pt x="267" y="213"/>
                    </a:lnTo>
                    <a:lnTo>
                      <a:pt x="266" y="216"/>
                    </a:lnTo>
                    <a:lnTo>
                      <a:pt x="268" y="215"/>
                    </a:lnTo>
                    <a:lnTo>
                      <a:pt x="271" y="213"/>
                    </a:lnTo>
                    <a:lnTo>
                      <a:pt x="270" y="216"/>
                    </a:lnTo>
                    <a:lnTo>
                      <a:pt x="267" y="218"/>
                    </a:lnTo>
                    <a:lnTo>
                      <a:pt x="270" y="217"/>
                    </a:lnTo>
                    <a:lnTo>
                      <a:pt x="272" y="217"/>
                    </a:lnTo>
                    <a:lnTo>
                      <a:pt x="271" y="219"/>
                    </a:lnTo>
                    <a:lnTo>
                      <a:pt x="270" y="221"/>
                    </a:lnTo>
                    <a:lnTo>
                      <a:pt x="268" y="223"/>
                    </a:lnTo>
                    <a:lnTo>
                      <a:pt x="267" y="224"/>
                    </a:lnTo>
                    <a:lnTo>
                      <a:pt x="268" y="224"/>
                    </a:lnTo>
                    <a:lnTo>
                      <a:pt x="272" y="223"/>
                    </a:lnTo>
                    <a:lnTo>
                      <a:pt x="274" y="222"/>
                    </a:lnTo>
                    <a:lnTo>
                      <a:pt x="276" y="222"/>
                    </a:lnTo>
                    <a:lnTo>
                      <a:pt x="274" y="223"/>
                    </a:lnTo>
                    <a:lnTo>
                      <a:pt x="273" y="225"/>
                    </a:lnTo>
                    <a:lnTo>
                      <a:pt x="275" y="225"/>
                    </a:lnTo>
                    <a:lnTo>
                      <a:pt x="277" y="224"/>
                    </a:lnTo>
                    <a:lnTo>
                      <a:pt x="276" y="226"/>
                    </a:lnTo>
                    <a:lnTo>
                      <a:pt x="275" y="228"/>
                    </a:lnTo>
                    <a:lnTo>
                      <a:pt x="273" y="230"/>
                    </a:lnTo>
                    <a:lnTo>
                      <a:pt x="272" y="233"/>
                    </a:lnTo>
                    <a:lnTo>
                      <a:pt x="273" y="232"/>
                    </a:lnTo>
                    <a:lnTo>
                      <a:pt x="274" y="232"/>
                    </a:lnTo>
                    <a:lnTo>
                      <a:pt x="276" y="232"/>
                    </a:lnTo>
                    <a:lnTo>
                      <a:pt x="276" y="230"/>
                    </a:lnTo>
                    <a:lnTo>
                      <a:pt x="278" y="228"/>
                    </a:lnTo>
                    <a:lnTo>
                      <a:pt x="279" y="226"/>
                    </a:lnTo>
                    <a:lnTo>
                      <a:pt x="281" y="226"/>
                    </a:lnTo>
                    <a:lnTo>
                      <a:pt x="283" y="225"/>
                    </a:lnTo>
                    <a:lnTo>
                      <a:pt x="282" y="227"/>
                    </a:lnTo>
                    <a:lnTo>
                      <a:pt x="280" y="229"/>
                    </a:lnTo>
                    <a:lnTo>
                      <a:pt x="279" y="232"/>
                    </a:lnTo>
                    <a:lnTo>
                      <a:pt x="278" y="234"/>
                    </a:lnTo>
                    <a:lnTo>
                      <a:pt x="276" y="236"/>
                    </a:lnTo>
                    <a:lnTo>
                      <a:pt x="275" y="238"/>
                    </a:lnTo>
                    <a:lnTo>
                      <a:pt x="274" y="239"/>
                    </a:lnTo>
                    <a:lnTo>
                      <a:pt x="273" y="241"/>
                    </a:lnTo>
                    <a:lnTo>
                      <a:pt x="275" y="241"/>
                    </a:lnTo>
                    <a:lnTo>
                      <a:pt x="277" y="240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3" y="238"/>
                    </a:lnTo>
                    <a:lnTo>
                      <a:pt x="285" y="237"/>
                    </a:lnTo>
                    <a:lnTo>
                      <a:pt x="284" y="239"/>
                    </a:lnTo>
                    <a:lnTo>
                      <a:pt x="283" y="241"/>
                    </a:lnTo>
                    <a:lnTo>
                      <a:pt x="285" y="240"/>
                    </a:lnTo>
                    <a:lnTo>
                      <a:pt x="287" y="239"/>
                    </a:lnTo>
                    <a:lnTo>
                      <a:pt x="285" y="241"/>
                    </a:lnTo>
                    <a:lnTo>
                      <a:pt x="284" y="243"/>
                    </a:lnTo>
                    <a:lnTo>
                      <a:pt x="287" y="243"/>
                    </a:lnTo>
                    <a:lnTo>
                      <a:pt x="289" y="242"/>
                    </a:lnTo>
                    <a:lnTo>
                      <a:pt x="288" y="244"/>
                    </a:lnTo>
                    <a:lnTo>
                      <a:pt x="287" y="246"/>
                    </a:lnTo>
                    <a:lnTo>
                      <a:pt x="288" y="245"/>
                    </a:lnTo>
                    <a:lnTo>
                      <a:pt x="291" y="244"/>
                    </a:lnTo>
                    <a:lnTo>
                      <a:pt x="293" y="243"/>
                    </a:lnTo>
                    <a:lnTo>
                      <a:pt x="295" y="243"/>
                    </a:lnTo>
                    <a:lnTo>
                      <a:pt x="293" y="245"/>
                    </a:lnTo>
                    <a:lnTo>
                      <a:pt x="292" y="247"/>
                    </a:lnTo>
                    <a:lnTo>
                      <a:pt x="290" y="249"/>
                    </a:lnTo>
                    <a:lnTo>
                      <a:pt x="288" y="249"/>
                    </a:lnTo>
                    <a:lnTo>
                      <a:pt x="287" y="251"/>
                    </a:lnTo>
                    <a:lnTo>
                      <a:pt x="285" y="253"/>
                    </a:lnTo>
                    <a:lnTo>
                      <a:pt x="288" y="252"/>
                    </a:lnTo>
                    <a:lnTo>
                      <a:pt x="290" y="252"/>
                    </a:lnTo>
                    <a:lnTo>
                      <a:pt x="292" y="251"/>
                    </a:lnTo>
                    <a:lnTo>
                      <a:pt x="294" y="250"/>
                    </a:lnTo>
                    <a:lnTo>
                      <a:pt x="296" y="249"/>
                    </a:lnTo>
                    <a:lnTo>
                      <a:pt x="298" y="249"/>
                    </a:lnTo>
                    <a:lnTo>
                      <a:pt x="297" y="251"/>
                    </a:lnTo>
                    <a:lnTo>
                      <a:pt x="295" y="253"/>
                    </a:lnTo>
                    <a:lnTo>
                      <a:pt x="297" y="252"/>
                    </a:lnTo>
                    <a:lnTo>
                      <a:pt x="299" y="251"/>
                    </a:lnTo>
                    <a:lnTo>
                      <a:pt x="301" y="250"/>
                    </a:lnTo>
                    <a:lnTo>
                      <a:pt x="304" y="250"/>
                    </a:lnTo>
                    <a:lnTo>
                      <a:pt x="303" y="252"/>
                    </a:lnTo>
                    <a:lnTo>
                      <a:pt x="301" y="254"/>
                    </a:lnTo>
                    <a:lnTo>
                      <a:pt x="300" y="256"/>
                    </a:lnTo>
                    <a:lnTo>
                      <a:pt x="298" y="257"/>
                    </a:lnTo>
                    <a:lnTo>
                      <a:pt x="300" y="257"/>
                    </a:lnTo>
                    <a:lnTo>
                      <a:pt x="303" y="256"/>
                    </a:lnTo>
                    <a:lnTo>
                      <a:pt x="301" y="258"/>
                    </a:lnTo>
                    <a:lnTo>
                      <a:pt x="300" y="260"/>
                    </a:lnTo>
                    <a:lnTo>
                      <a:pt x="299" y="262"/>
                    </a:lnTo>
                    <a:lnTo>
                      <a:pt x="298" y="265"/>
                    </a:lnTo>
                    <a:lnTo>
                      <a:pt x="299" y="263"/>
                    </a:lnTo>
                    <a:lnTo>
                      <a:pt x="303" y="262"/>
                    </a:lnTo>
                    <a:lnTo>
                      <a:pt x="305" y="261"/>
                    </a:lnTo>
                    <a:lnTo>
                      <a:pt x="307" y="261"/>
                    </a:lnTo>
                    <a:lnTo>
                      <a:pt x="305" y="263"/>
                    </a:lnTo>
                    <a:lnTo>
                      <a:pt x="304" y="266"/>
                    </a:lnTo>
                    <a:lnTo>
                      <a:pt x="306" y="265"/>
                    </a:lnTo>
                    <a:lnTo>
                      <a:pt x="308" y="263"/>
                    </a:lnTo>
                    <a:lnTo>
                      <a:pt x="307" y="266"/>
                    </a:lnTo>
                    <a:lnTo>
                      <a:pt x="306" y="268"/>
                    </a:lnTo>
                    <a:lnTo>
                      <a:pt x="304" y="269"/>
                    </a:lnTo>
                    <a:lnTo>
                      <a:pt x="301" y="270"/>
                    </a:lnTo>
                    <a:lnTo>
                      <a:pt x="300" y="271"/>
                    </a:lnTo>
                    <a:lnTo>
                      <a:pt x="298" y="273"/>
                    </a:lnTo>
                    <a:lnTo>
                      <a:pt x="300" y="273"/>
                    </a:lnTo>
                    <a:lnTo>
                      <a:pt x="303" y="272"/>
                    </a:lnTo>
                    <a:lnTo>
                      <a:pt x="305" y="271"/>
                    </a:lnTo>
                    <a:lnTo>
                      <a:pt x="307" y="271"/>
                    </a:lnTo>
                    <a:lnTo>
                      <a:pt x="309" y="270"/>
                    </a:lnTo>
                    <a:lnTo>
                      <a:pt x="311" y="269"/>
                    </a:lnTo>
                    <a:lnTo>
                      <a:pt x="310" y="271"/>
                    </a:lnTo>
                    <a:lnTo>
                      <a:pt x="309" y="273"/>
                    </a:lnTo>
                    <a:lnTo>
                      <a:pt x="311" y="272"/>
                    </a:lnTo>
                    <a:lnTo>
                      <a:pt x="313" y="272"/>
                    </a:lnTo>
                    <a:lnTo>
                      <a:pt x="312" y="273"/>
                    </a:lnTo>
                    <a:lnTo>
                      <a:pt x="310" y="275"/>
                    </a:lnTo>
                    <a:lnTo>
                      <a:pt x="309" y="277"/>
                    </a:lnTo>
                    <a:lnTo>
                      <a:pt x="308" y="279"/>
                    </a:lnTo>
                    <a:lnTo>
                      <a:pt x="310" y="279"/>
                    </a:lnTo>
                    <a:lnTo>
                      <a:pt x="312" y="278"/>
                    </a:lnTo>
                    <a:lnTo>
                      <a:pt x="312" y="277"/>
                    </a:lnTo>
                    <a:lnTo>
                      <a:pt x="313" y="276"/>
                    </a:lnTo>
                    <a:lnTo>
                      <a:pt x="314" y="275"/>
                    </a:lnTo>
                    <a:lnTo>
                      <a:pt x="314" y="274"/>
                    </a:lnTo>
                    <a:lnTo>
                      <a:pt x="316" y="273"/>
                    </a:lnTo>
                    <a:lnTo>
                      <a:pt x="318" y="272"/>
                    </a:lnTo>
                    <a:lnTo>
                      <a:pt x="317" y="274"/>
                    </a:lnTo>
                    <a:lnTo>
                      <a:pt x="316" y="276"/>
                    </a:lnTo>
                    <a:lnTo>
                      <a:pt x="318" y="276"/>
                    </a:lnTo>
                    <a:lnTo>
                      <a:pt x="321" y="275"/>
                    </a:lnTo>
                    <a:lnTo>
                      <a:pt x="320" y="277"/>
                    </a:lnTo>
                    <a:lnTo>
                      <a:pt x="318" y="279"/>
                    </a:lnTo>
                    <a:lnTo>
                      <a:pt x="316" y="280"/>
                    </a:lnTo>
                    <a:lnTo>
                      <a:pt x="314" y="280"/>
                    </a:lnTo>
                    <a:lnTo>
                      <a:pt x="312" y="283"/>
                    </a:lnTo>
                    <a:lnTo>
                      <a:pt x="311" y="285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7" y="283"/>
                    </a:lnTo>
                    <a:lnTo>
                      <a:pt x="320" y="282"/>
                    </a:lnTo>
                    <a:lnTo>
                      <a:pt x="322" y="280"/>
                    </a:lnTo>
                    <a:lnTo>
                      <a:pt x="324" y="280"/>
                    </a:lnTo>
                    <a:lnTo>
                      <a:pt x="323" y="283"/>
                    </a:lnTo>
                    <a:lnTo>
                      <a:pt x="322" y="285"/>
                    </a:lnTo>
                    <a:lnTo>
                      <a:pt x="324" y="284"/>
                    </a:lnTo>
                    <a:lnTo>
                      <a:pt x="326" y="283"/>
                    </a:lnTo>
                    <a:lnTo>
                      <a:pt x="324" y="285"/>
                    </a:lnTo>
                    <a:lnTo>
                      <a:pt x="323" y="287"/>
                    </a:lnTo>
                    <a:lnTo>
                      <a:pt x="325" y="286"/>
                    </a:lnTo>
                    <a:lnTo>
                      <a:pt x="327" y="286"/>
                    </a:lnTo>
                    <a:lnTo>
                      <a:pt x="326" y="288"/>
                    </a:lnTo>
                    <a:lnTo>
                      <a:pt x="325" y="289"/>
                    </a:lnTo>
                    <a:lnTo>
                      <a:pt x="327" y="289"/>
                    </a:lnTo>
                    <a:lnTo>
                      <a:pt x="329" y="288"/>
                    </a:lnTo>
                    <a:lnTo>
                      <a:pt x="328" y="290"/>
                    </a:lnTo>
                    <a:lnTo>
                      <a:pt x="326" y="292"/>
                    </a:lnTo>
                    <a:lnTo>
                      <a:pt x="325" y="294"/>
                    </a:lnTo>
                    <a:lnTo>
                      <a:pt x="324" y="296"/>
                    </a:lnTo>
                    <a:lnTo>
                      <a:pt x="322" y="301"/>
                    </a:lnTo>
                    <a:lnTo>
                      <a:pt x="324" y="300"/>
                    </a:lnTo>
                    <a:lnTo>
                      <a:pt x="326" y="299"/>
                    </a:lnTo>
                    <a:lnTo>
                      <a:pt x="324" y="301"/>
                    </a:lnTo>
                    <a:lnTo>
                      <a:pt x="323" y="303"/>
                    </a:lnTo>
                    <a:lnTo>
                      <a:pt x="325" y="302"/>
                    </a:lnTo>
                    <a:lnTo>
                      <a:pt x="327" y="302"/>
                    </a:lnTo>
                    <a:lnTo>
                      <a:pt x="328" y="301"/>
                    </a:lnTo>
                    <a:lnTo>
                      <a:pt x="328" y="300"/>
                    </a:lnTo>
                    <a:lnTo>
                      <a:pt x="329" y="297"/>
                    </a:lnTo>
                    <a:lnTo>
                      <a:pt x="330" y="297"/>
                    </a:lnTo>
                    <a:lnTo>
                      <a:pt x="328" y="297"/>
                    </a:lnTo>
                    <a:lnTo>
                      <a:pt x="326" y="299"/>
                    </a:lnTo>
                    <a:lnTo>
                      <a:pt x="327" y="296"/>
                    </a:lnTo>
                    <a:lnTo>
                      <a:pt x="328" y="294"/>
                    </a:lnTo>
                    <a:lnTo>
                      <a:pt x="330" y="293"/>
                    </a:lnTo>
                    <a:lnTo>
                      <a:pt x="332" y="293"/>
                    </a:lnTo>
                    <a:lnTo>
                      <a:pt x="331" y="295"/>
                    </a:lnTo>
                    <a:lnTo>
                      <a:pt x="330" y="297"/>
                    </a:lnTo>
                    <a:lnTo>
                      <a:pt x="332" y="296"/>
                    </a:lnTo>
                    <a:lnTo>
                      <a:pt x="333" y="295"/>
                    </a:lnTo>
                    <a:lnTo>
                      <a:pt x="332" y="297"/>
                    </a:lnTo>
                    <a:lnTo>
                      <a:pt x="331" y="300"/>
                    </a:lnTo>
                    <a:lnTo>
                      <a:pt x="330" y="302"/>
                    </a:lnTo>
                    <a:lnTo>
                      <a:pt x="329" y="304"/>
                    </a:lnTo>
                    <a:lnTo>
                      <a:pt x="331" y="303"/>
                    </a:lnTo>
                    <a:lnTo>
                      <a:pt x="333" y="303"/>
                    </a:lnTo>
                    <a:lnTo>
                      <a:pt x="335" y="302"/>
                    </a:lnTo>
                    <a:lnTo>
                      <a:pt x="338" y="301"/>
                    </a:lnTo>
                    <a:lnTo>
                      <a:pt x="337" y="303"/>
                    </a:lnTo>
                    <a:lnTo>
                      <a:pt x="334" y="305"/>
                    </a:lnTo>
                    <a:lnTo>
                      <a:pt x="337" y="304"/>
                    </a:lnTo>
                    <a:lnTo>
                      <a:pt x="339" y="304"/>
                    </a:lnTo>
                    <a:lnTo>
                      <a:pt x="338" y="305"/>
                    </a:lnTo>
                    <a:lnTo>
                      <a:pt x="337" y="307"/>
                    </a:lnTo>
                    <a:lnTo>
                      <a:pt x="335" y="309"/>
                    </a:lnTo>
                    <a:lnTo>
                      <a:pt x="333" y="311"/>
                    </a:lnTo>
                    <a:lnTo>
                      <a:pt x="335" y="311"/>
                    </a:lnTo>
                    <a:lnTo>
                      <a:pt x="338" y="310"/>
                    </a:lnTo>
                    <a:lnTo>
                      <a:pt x="340" y="309"/>
                    </a:lnTo>
                    <a:lnTo>
                      <a:pt x="342" y="308"/>
                    </a:lnTo>
                    <a:lnTo>
                      <a:pt x="341" y="310"/>
                    </a:lnTo>
                    <a:lnTo>
                      <a:pt x="340" y="312"/>
                    </a:lnTo>
                    <a:lnTo>
                      <a:pt x="342" y="311"/>
                    </a:lnTo>
                    <a:lnTo>
                      <a:pt x="344" y="311"/>
                    </a:lnTo>
                    <a:lnTo>
                      <a:pt x="343" y="313"/>
                    </a:lnTo>
                    <a:lnTo>
                      <a:pt x="342" y="316"/>
                    </a:lnTo>
                    <a:lnTo>
                      <a:pt x="344" y="314"/>
                    </a:lnTo>
                    <a:lnTo>
                      <a:pt x="345" y="313"/>
                    </a:lnTo>
                    <a:lnTo>
                      <a:pt x="344" y="316"/>
                    </a:lnTo>
                    <a:lnTo>
                      <a:pt x="343" y="318"/>
                    </a:lnTo>
                    <a:lnTo>
                      <a:pt x="342" y="320"/>
                    </a:lnTo>
                    <a:lnTo>
                      <a:pt x="341" y="322"/>
                    </a:lnTo>
                    <a:lnTo>
                      <a:pt x="339" y="323"/>
                    </a:lnTo>
                    <a:lnTo>
                      <a:pt x="337" y="323"/>
                    </a:lnTo>
                    <a:lnTo>
                      <a:pt x="334" y="325"/>
                    </a:lnTo>
                    <a:lnTo>
                      <a:pt x="333" y="327"/>
                    </a:lnTo>
                    <a:lnTo>
                      <a:pt x="332" y="329"/>
                    </a:lnTo>
                    <a:lnTo>
                      <a:pt x="331" y="332"/>
                    </a:lnTo>
                    <a:lnTo>
                      <a:pt x="333" y="330"/>
                    </a:lnTo>
                    <a:lnTo>
                      <a:pt x="335" y="330"/>
                    </a:lnTo>
                    <a:lnTo>
                      <a:pt x="334" y="332"/>
                    </a:lnTo>
                    <a:lnTo>
                      <a:pt x="333" y="334"/>
                    </a:lnTo>
                    <a:lnTo>
                      <a:pt x="334" y="334"/>
                    </a:lnTo>
                    <a:lnTo>
                      <a:pt x="337" y="333"/>
                    </a:lnTo>
                    <a:lnTo>
                      <a:pt x="339" y="330"/>
                    </a:lnTo>
                    <a:lnTo>
                      <a:pt x="340" y="328"/>
                    </a:lnTo>
                    <a:lnTo>
                      <a:pt x="338" y="329"/>
                    </a:lnTo>
                    <a:lnTo>
                      <a:pt x="335" y="330"/>
                    </a:lnTo>
                    <a:lnTo>
                      <a:pt x="337" y="328"/>
                    </a:lnTo>
                    <a:lnTo>
                      <a:pt x="338" y="326"/>
                    </a:lnTo>
                    <a:lnTo>
                      <a:pt x="339" y="324"/>
                    </a:lnTo>
                    <a:lnTo>
                      <a:pt x="341" y="322"/>
                    </a:lnTo>
                    <a:lnTo>
                      <a:pt x="343" y="321"/>
                    </a:lnTo>
                    <a:lnTo>
                      <a:pt x="345" y="320"/>
                    </a:lnTo>
                    <a:lnTo>
                      <a:pt x="346" y="319"/>
                    </a:lnTo>
                    <a:lnTo>
                      <a:pt x="347" y="317"/>
                    </a:lnTo>
                    <a:lnTo>
                      <a:pt x="349" y="316"/>
                    </a:lnTo>
                    <a:lnTo>
                      <a:pt x="351" y="314"/>
                    </a:lnTo>
                    <a:lnTo>
                      <a:pt x="349" y="319"/>
                    </a:lnTo>
                    <a:lnTo>
                      <a:pt x="347" y="321"/>
                    </a:lnTo>
                    <a:lnTo>
                      <a:pt x="346" y="323"/>
                    </a:lnTo>
                    <a:lnTo>
                      <a:pt x="348" y="322"/>
                    </a:lnTo>
                    <a:lnTo>
                      <a:pt x="350" y="321"/>
                    </a:lnTo>
                    <a:lnTo>
                      <a:pt x="353" y="321"/>
                    </a:lnTo>
                    <a:lnTo>
                      <a:pt x="355" y="320"/>
                    </a:lnTo>
                    <a:lnTo>
                      <a:pt x="354" y="322"/>
                    </a:lnTo>
                    <a:lnTo>
                      <a:pt x="353" y="324"/>
                    </a:lnTo>
                    <a:lnTo>
                      <a:pt x="351" y="326"/>
                    </a:lnTo>
                    <a:lnTo>
                      <a:pt x="349" y="328"/>
                    </a:lnTo>
                    <a:lnTo>
                      <a:pt x="351" y="327"/>
                    </a:lnTo>
                    <a:lnTo>
                      <a:pt x="354" y="326"/>
                    </a:lnTo>
                    <a:lnTo>
                      <a:pt x="356" y="325"/>
                    </a:lnTo>
                    <a:lnTo>
                      <a:pt x="358" y="325"/>
                    </a:lnTo>
                    <a:lnTo>
                      <a:pt x="357" y="327"/>
                    </a:lnTo>
                    <a:lnTo>
                      <a:pt x="356" y="329"/>
                    </a:lnTo>
                    <a:lnTo>
                      <a:pt x="358" y="328"/>
                    </a:lnTo>
                    <a:lnTo>
                      <a:pt x="360" y="327"/>
                    </a:lnTo>
                    <a:lnTo>
                      <a:pt x="359" y="329"/>
                    </a:lnTo>
                    <a:lnTo>
                      <a:pt x="357" y="332"/>
                    </a:lnTo>
                    <a:lnTo>
                      <a:pt x="356" y="334"/>
                    </a:lnTo>
                    <a:lnTo>
                      <a:pt x="355" y="336"/>
                    </a:lnTo>
                    <a:lnTo>
                      <a:pt x="357" y="335"/>
                    </a:lnTo>
                    <a:lnTo>
                      <a:pt x="359" y="335"/>
                    </a:lnTo>
                    <a:lnTo>
                      <a:pt x="361" y="334"/>
                    </a:lnTo>
                    <a:lnTo>
                      <a:pt x="363" y="333"/>
                    </a:lnTo>
                    <a:lnTo>
                      <a:pt x="362" y="335"/>
                    </a:lnTo>
                    <a:lnTo>
                      <a:pt x="361" y="337"/>
                    </a:lnTo>
                    <a:lnTo>
                      <a:pt x="359" y="338"/>
                    </a:lnTo>
                    <a:lnTo>
                      <a:pt x="357" y="338"/>
                    </a:lnTo>
                    <a:lnTo>
                      <a:pt x="355" y="340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8" y="341"/>
                    </a:lnTo>
                    <a:lnTo>
                      <a:pt x="359" y="340"/>
                    </a:lnTo>
                    <a:lnTo>
                      <a:pt x="359" y="339"/>
                    </a:lnTo>
                    <a:lnTo>
                      <a:pt x="360" y="338"/>
                    </a:lnTo>
                    <a:lnTo>
                      <a:pt x="361" y="337"/>
                    </a:lnTo>
                    <a:lnTo>
                      <a:pt x="363" y="336"/>
                    </a:lnTo>
                    <a:lnTo>
                      <a:pt x="365" y="336"/>
                    </a:lnTo>
                    <a:lnTo>
                      <a:pt x="363" y="338"/>
                    </a:lnTo>
                    <a:lnTo>
                      <a:pt x="362" y="339"/>
                    </a:lnTo>
                    <a:lnTo>
                      <a:pt x="364" y="339"/>
                    </a:lnTo>
                    <a:lnTo>
                      <a:pt x="366" y="338"/>
                    </a:lnTo>
                    <a:lnTo>
                      <a:pt x="368" y="337"/>
                    </a:lnTo>
                    <a:lnTo>
                      <a:pt x="371" y="337"/>
                    </a:lnTo>
                    <a:lnTo>
                      <a:pt x="370" y="338"/>
                    </a:lnTo>
                    <a:lnTo>
                      <a:pt x="368" y="340"/>
                    </a:lnTo>
                    <a:lnTo>
                      <a:pt x="365" y="344"/>
                    </a:lnTo>
                    <a:lnTo>
                      <a:pt x="363" y="349"/>
                    </a:lnTo>
                    <a:lnTo>
                      <a:pt x="362" y="351"/>
                    </a:lnTo>
                    <a:lnTo>
                      <a:pt x="361" y="353"/>
                    </a:lnTo>
                    <a:lnTo>
                      <a:pt x="362" y="352"/>
                    </a:lnTo>
                    <a:lnTo>
                      <a:pt x="364" y="351"/>
                    </a:lnTo>
                    <a:lnTo>
                      <a:pt x="368" y="350"/>
                    </a:lnTo>
                    <a:lnTo>
                      <a:pt x="373" y="349"/>
                    </a:lnTo>
                    <a:lnTo>
                      <a:pt x="375" y="347"/>
                    </a:lnTo>
                    <a:lnTo>
                      <a:pt x="377" y="346"/>
                    </a:lnTo>
                    <a:lnTo>
                      <a:pt x="376" y="349"/>
                    </a:lnTo>
                    <a:lnTo>
                      <a:pt x="375" y="351"/>
                    </a:lnTo>
                    <a:lnTo>
                      <a:pt x="374" y="353"/>
                    </a:lnTo>
                    <a:lnTo>
                      <a:pt x="373" y="355"/>
                    </a:lnTo>
                    <a:lnTo>
                      <a:pt x="374" y="354"/>
                    </a:lnTo>
                    <a:lnTo>
                      <a:pt x="377" y="353"/>
                    </a:lnTo>
                    <a:lnTo>
                      <a:pt x="379" y="353"/>
                    </a:lnTo>
                    <a:lnTo>
                      <a:pt x="380" y="352"/>
                    </a:lnTo>
                    <a:lnTo>
                      <a:pt x="379" y="354"/>
                    </a:lnTo>
                    <a:lnTo>
                      <a:pt x="378" y="356"/>
                    </a:lnTo>
                    <a:lnTo>
                      <a:pt x="377" y="358"/>
                    </a:lnTo>
                    <a:lnTo>
                      <a:pt x="376" y="360"/>
                    </a:lnTo>
                    <a:lnTo>
                      <a:pt x="374" y="362"/>
                    </a:lnTo>
                    <a:lnTo>
                      <a:pt x="373" y="364"/>
                    </a:lnTo>
                    <a:lnTo>
                      <a:pt x="375" y="363"/>
                    </a:lnTo>
                    <a:lnTo>
                      <a:pt x="377" y="362"/>
                    </a:lnTo>
                    <a:lnTo>
                      <a:pt x="376" y="364"/>
                    </a:lnTo>
                    <a:lnTo>
                      <a:pt x="375" y="367"/>
                    </a:lnTo>
                    <a:lnTo>
                      <a:pt x="374" y="369"/>
                    </a:lnTo>
                    <a:lnTo>
                      <a:pt x="372" y="371"/>
                    </a:lnTo>
                    <a:lnTo>
                      <a:pt x="374" y="370"/>
                    </a:lnTo>
                    <a:lnTo>
                      <a:pt x="376" y="369"/>
                    </a:lnTo>
                    <a:lnTo>
                      <a:pt x="377" y="369"/>
                    </a:lnTo>
                    <a:lnTo>
                      <a:pt x="378" y="367"/>
                    </a:lnTo>
                    <a:lnTo>
                      <a:pt x="379" y="366"/>
                    </a:lnTo>
                    <a:lnTo>
                      <a:pt x="379" y="366"/>
                    </a:lnTo>
                    <a:lnTo>
                      <a:pt x="381" y="364"/>
                    </a:lnTo>
                    <a:lnTo>
                      <a:pt x="383" y="363"/>
                    </a:lnTo>
                    <a:lnTo>
                      <a:pt x="382" y="366"/>
                    </a:lnTo>
                    <a:lnTo>
                      <a:pt x="380" y="368"/>
                    </a:lnTo>
                    <a:lnTo>
                      <a:pt x="379" y="370"/>
                    </a:lnTo>
                    <a:lnTo>
                      <a:pt x="378" y="372"/>
                    </a:lnTo>
                    <a:lnTo>
                      <a:pt x="380" y="371"/>
                    </a:lnTo>
                    <a:lnTo>
                      <a:pt x="382" y="370"/>
                    </a:lnTo>
                    <a:lnTo>
                      <a:pt x="381" y="372"/>
                    </a:lnTo>
                    <a:lnTo>
                      <a:pt x="380" y="374"/>
                    </a:lnTo>
                    <a:lnTo>
                      <a:pt x="382" y="373"/>
                    </a:lnTo>
                    <a:lnTo>
                      <a:pt x="384" y="373"/>
                    </a:lnTo>
                    <a:lnTo>
                      <a:pt x="382" y="375"/>
                    </a:lnTo>
                    <a:lnTo>
                      <a:pt x="381" y="377"/>
                    </a:lnTo>
                    <a:lnTo>
                      <a:pt x="383" y="376"/>
                    </a:lnTo>
                    <a:lnTo>
                      <a:pt x="386" y="375"/>
                    </a:lnTo>
                    <a:lnTo>
                      <a:pt x="390" y="374"/>
                    </a:lnTo>
                    <a:lnTo>
                      <a:pt x="392" y="373"/>
                    </a:lnTo>
                    <a:lnTo>
                      <a:pt x="394" y="372"/>
                    </a:lnTo>
                    <a:lnTo>
                      <a:pt x="393" y="374"/>
                    </a:lnTo>
                    <a:lnTo>
                      <a:pt x="392" y="376"/>
                    </a:lnTo>
                    <a:lnTo>
                      <a:pt x="394" y="375"/>
                    </a:lnTo>
                    <a:lnTo>
                      <a:pt x="396" y="375"/>
                    </a:lnTo>
                    <a:lnTo>
                      <a:pt x="395" y="377"/>
                    </a:lnTo>
                    <a:lnTo>
                      <a:pt x="393" y="379"/>
                    </a:lnTo>
                    <a:lnTo>
                      <a:pt x="392" y="382"/>
                    </a:lnTo>
                    <a:lnTo>
                      <a:pt x="391" y="383"/>
                    </a:lnTo>
                    <a:lnTo>
                      <a:pt x="393" y="383"/>
                    </a:lnTo>
                    <a:lnTo>
                      <a:pt x="395" y="382"/>
                    </a:lnTo>
                    <a:lnTo>
                      <a:pt x="397" y="380"/>
                    </a:lnTo>
                    <a:lnTo>
                      <a:pt x="399" y="380"/>
                    </a:lnTo>
                    <a:lnTo>
                      <a:pt x="398" y="382"/>
                    </a:lnTo>
                    <a:lnTo>
                      <a:pt x="396" y="384"/>
                    </a:lnTo>
                    <a:lnTo>
                      <a:pt x="398" y="384"/>
                    </a:lnTo>
                    <a:lnTo>
                      <a:pt x="400" y="383"/>
                    </a:lnTo>
                    <a:lnTo>
                      <a:pt x="399" y="385"/>
                    </a:lnTo>
                    <a:lnTo>
                      <a:pt x="398" y="387"/>
                    </a:lnTo>
                    <a:lnTo>
                      <a:pt x="400" y="386"/>
                    </a:lnTo>
                    <a:lnTo>
                      <a:pt x="403" y="385"/>
                    </a:lnTo>
                    <a:lnTo>
                      <a:pt x="401" y="387"/>
                    </a:lnTo>
                    <a:lnTo>
                      <a:pt x="400" y="389"/>
                    </a:lnTo>
                    <a:lnTo>
                      <a:pt x="401" y="389"/>
                    </a:lnTo>
                    <a:lnTo>
                      <a:pt x="404" y="388"/>
                    </a:lnTo>
                    <a:lnTo>
                      <a:pt x="407" y="387"/>
                    </a:lnTo>
                    <a:lnTo>
                      <a:pt x="408" y="386"/>
                    </a:lnTo>
                    <a:lnTo>
                      <a:pt x="407" y="388"/>
                    </a:lnTo>
                    <a:lnTo>
                      <a:pt x="406" y="390"/>
                    </a:lnTo>
                    <a:lnTo>
                      <a:pt x="404" y="391"/>
                    </a:lnTo>
                    <a:lnTo>
                      <a:pt x="401" y="392"/>
                    </a:lnTo>
                    <a:lnTo>
                      <a:pt x="400" y="394"/>
                    </a:lnTo>
                    <a:lnTo>
                      <a:pt x="399" y="396"/>
                    </a:lnTo>
                    <a:lnTo>
                      <a:pt x="401" y="395"/>
                    </a:lnTo>
                    <a:lnTo>
                      <a:pt x="404" y="394"/>
                    </a:lnTo>
                    <a:lnTo>
                      <a:pt x="401" y="396"/>
                    </a:lnTo>
                    <a:lnTo>
                      <a:pt x="400" y="399"/>
                    </a:lnTo>
                    <a:lnTo>
                      <a:pt x="403" y="397"/>
                    </a:lnTo>
                    <a:lnTo>
                      <a:pt x="405" y="397"/>
                    </a:lnTo>
                    <a:lnTo>
                      <a:pt x="404" y="399"/>
                    </a:lnTo>
                    <a:lnTo>
                      <a:pt x="403" y="401"/>
                    </a:lnTo>
                    <a:lnTo>
                      <a:pt x="405" y="401"/>
                    </a:lnTo>
                    <a:lnTo>
                      <a:pt x="407" y="400"/>
                    </a:lnTo>
                    <a:lnTo>
                      <a:pt x="405" y="402"/>
                    </a:lnTo>
                    <a:lnTo>
                      <a:pt x="404" y="404"/>
                    </a:lnTo>
                    <a:lnTo>
                      <a:pt x="406" y="403"/>
                    </a:lnTo>
                    <a:lnTo>
                      <a:pt x="408" y="402"/>
                    </a:lnTo>
                    <a:lnTo>
                      <a:pt x="409" y="402"/>
                    </a:lnTo>
                    <a:lnTo>
                      <a:pt x="410" y="400"/>
                    </a:lnTo>
                    <a:lnTo>
                      <a:pt x="410" y="399"/>
                    </a:lnTo>
                    <a:lnTo>
                      <a:pt x="411" y="399"/>
                    </a:lnTo>
                    <a:lnTo>
                      <a:pt x="413" y="397"/>
                    </a:lnTo>
                    <a:lnTo>
                      <a:pt x="415" y="396"/>
                    </a:lnTo>
                    <a:lnTo>
                      <a:pt x="414" y="399"/>
                    </a:lnTo>
                    <a:lnTo>
                      <a:pt x="412" y="401"/>
                    </a:lnTo>
                    <a:lnTo>
                      <a:pt x="411" y="403"/>
                    </a:lnTo>
                    <a:lnTo>
                      <a:pt x="410" y="405"/>
                    </a:lnTo>
                    <a:lnTo>
                      <a:pt x="412" y="404"/>
                    </a:lnTo>
                    <a:lnTo>
                      <a:pt x="414" y="403"/>
                    </a:lnTo>
                    <a:lnTo>
                      <a:pt x="416" y="403"/>
                    </a:lnTo>
                    <a:lnTo>
                      <a:pt x="418" y="402"/>
                    </a:lnTo>
                    <a:lnTo>
                      <a:pt x="417" y="404"/>
                    </a:lnTo>
                    <a:lnTo>
                      <a:pt x="415" y="406"/>
                    </a:lnTo>
                    <a:lnTo>
                      <a:pt x="413" y="407"/>
                    </a:lnTo>
                    <a:lnTo>
                      <a:pt x="411" y="407"/>
                    </a:lnTo>
                    <a:lnTo>
                      <a:pt x="410" y="409"/>
                    </a:lnTo>
                    <a:lnTo>
                      <a:pt x="409" y="411"/>
                    </a:lnTo>
                    <a:lnTo>
                      <a:pt x="411" y="410"/>
                    </a:lnTo>
                    <a:lnTo>
                      <a:pt x="413" y="410"/>
                    </a:lnTo>
                    <a:lnTo>
                      <a:pt x="414" y="408"/>
                    </a:lnTo>
                    <a:lnTo>
                      <a:pt x="415" y="406"/>
                    </a:lnTo>
                    <a:lnTo>
                      <a:pt x="418" y="405"/>
                    </a:lnTo>
                    <a:lnTo>
                      <a:pt x="420" y="404"/>
                    </a:lnTo>
                    <a:lnTo>
                      <a:pt x="418" y="406"/>
                    </a:lnTo>
                    <a:lnTo>
                      <a:pt x="417" y="408"/>
                    </a:lnTo>
                    <a:lnTo>
                      <a:pt x="420" y="407"/>
                    </a:lnTo>
                    <a:lnTo>
                      <a:pt x="422" y="407"/>
                    </a:lnTo>
                    <a:lnTo>
                      <a:pt x="421" y="409"/>
                    </a:lnTo>
                    <a:lnTo>
                      <a:pt x="420" y="411"/>
                    </a:lnTo>
                    <a:lnTo>
                      <a:pt x="417" y="413"/>
                    </a:lnTo>
                    <a:lnTo>
                      <a:pt x="416" y="414"/>
                    </a:lnTo>
                    <a:lnTo>
                      <a:pt x="418" y="414"/>
                    </a:lnTo>
                    <a:lnTo>
                      <a:pt x="421" y="413"/>
                    </a:lnTo>
                    <a:lnTo>
                      <a:pt x="422" y="412"/>
                    </a:lnTo>
                    <a:lnTo>
                      <a:pt x="422" y="411"/>
                    </a:lnTo>
                    <a:lnTo>
                      <a:pt x="423" y="410"/>
                    </a:lnTo>
                    <a:lnTo>
                      <a:pt x="424" y="409"/>
                    </a:lnTo>
                    <a:lnTo>
                      <a:pt x="426" y="408"/>
                    </a:lnTo>
                    <a:lnTo>
                      <a:pt x="427" y="408"/>
                    </a:lnTo>
                    <a:lnTo>
                      <a:pt x="426" y="410"/>
                    </a:lnTo>
                    <a:lnTo>
                      <a:pt x="425" y="412"/>
                    </a:lnTo>
                    <a:lnTo>
                      <a:pt x="424" y="414"/>
                    </a:lnTo>
                    <a:lnTo>
                      <a:pt x="423" y="416"/>
                    </a:lnTo>
                    <a:lnTo>
                      <a:pt x="425" y="416"/>
                    </a:lnTo>
                    <a:lnTo>
                      <a:pt x="427" y="414"/>
                    </a:lnTo>
                    <a:lnTo>
                      <a:pt x="425" y="417"/>
                    </a:lnTo>
                    <a:lnTo>
                      <a:pt x="424" y="419"/>
                    </a:lnTo>
                    <a:lnTo>
                      <a:pt x="426" y="418"/>
                    </a:lnTo>
                    <a:lnTo>
                      <a:pt x="428" y="417"/>
                    </a:lnTo>
                    <a:lnTo>
                      <a:pt x="427" y="419"/>
                    </a:lnTo>
                    <a:lnTo>
                      <a:pt x="426" y="421"/>
                    </a:lnTo>
                    <a:lnTo>
                      <a:pt x="428" y="421"/>
                    </a:lnTo>
                    <a:lnTo>
                      <a:pt x="430" y="420"/>
                    </a:lnTo>
                    <a:lnTo>
                      <a:pt x="432" y="419"/>
                    </a:lnTo>
                    <a:lnTo>
                      <a:pt x="434" y="418"/>
                    </a:lnTo>
                    <a:lnTo>
                      <a:pt x="433" y="420"/>
                    </a:lnTo>
                    <a:lnTo>
                      <a:pt x="431" y="422"/>
                    </a:lnTo>
                    <a:lnTo>
                      <a:pt x="429" y="423"/>
                    </a:lnTo>
                    <a:lnTo>
                      <a:pt x="427" y="424"/>
                    </a:lnTo>
                    <a:lnTo>
                      <a:pt x="426" y="426"/>
                    </a:lnTo>
                    <a:lnTo>
                      <a:pt x="425" y="428"/>
                    </a:lnTo>
                    <a:lnTo>
                      <a:pt x="427" y="427"/>
                    </a:lnTo>
                    <a:lnTo>
                      <a:pt x="429" y="426"/>
                    </a:lnTo>
                    <a:lnTo>
                      <a:pt x="431" y="425"/>
                    </a:lnTo>
                    <a:lnTo>
                      <a:pt x="433" y="425"/>
                    </a:lnTo>
                    <a:lnTo>
                      <a:pt x="432" y="427"/>
                    </a:lnTo>
                    <a:lnTo>
                      <a:pt x="431" y="429"/>
                    </a:lnTo>
                    <a:lnTo>
                      <a:pt x="428" y="433"/>
                    </a:lnTo>
                    <a:lnTo>
                      <a:pt x="426" y="434"/>
                    </a:lnTo>
                    <a:lnTo>
                      <a:pt x="424" y="435"/>
                    </a:lnTo>
                    <a:lnTo>
                      <a:pt x="425" y="433"/>
                    </a:lnTo>
                    <a:lnTo>
                      <a:pt x="427" y="430"/>
                    </a:lnTo>
                    <a:lnTo>
                      <a:pt x="425" y="431"/>
                    </a:lnTo>
                    <a:lnTo>
                      <a:pt x="423" y="431"/>
                    </a:lnTo>
                    <a:lnTo>
                      <a:pt x="422" y="433"/>
                    </a:lnTo>
                    <a:lnTo>
                      <a:pt x="421" y="434"/>
                    </a:lnTo>
                    <a:lnTo>
                      <a:pt x="421" y="435"/>
                    </a:lnTo>
                    <a:lnTo>
                      <a:pt x="421" y="436"/>
                    </a:lnTo>
                    <a:lnTo>
                      <a:pt x="420" y="436"/>
                    </a:lnTo>
                    <a:lnTo>
                      <a:pt x="420" y="436"/>
                    </a:lnTo>
                    <a:lnTo>
                      <a:pt x="422" y="436"/>
                    </a:lnTo>
                    <a:lnTo>
                      <a:pt x="424" y="435"/>
                    </a:lnTo>
                    <a:lnTo>
                      <a:pt x="423" y="437"/>
                    </a:lnTo>
                    <a:lnTo>
                      <a:pt x="422" y="439"/>
                    </a:lnTo>
                    <a:lnTo>
                      <a:pt x="424" y="438"/>
                    </a:lnTo>
                    <a:lnTo>
                      <a:pt x="426" y="437"/>
                    </a:lnTo>
                    <a:lnTo>
                      <a:pt x="427" y="435"/>
                    </a:lnTo>
                    <a:lnTo>
                      <a:pt x="428" y="433"/>
                    </a:lnTo>
                    <a:lnTo>
                      <a:pt x="430" y="433"/>
                    </a:lnTo>
                    <a:lnTo>
                      <a:pt x="432" y="431"/>
                    </a:lnTo>
                    <a:lnTo>
                      <a:pt x="434" y="430"/>
                    </a:lnTo>
                    <a:lnTo>
                      <a:pt x="437" y="430"/>
                    </a:lnTo>
                    <a:lnTo>
                      <a:pt x="436" y="431"/>
                    </a:lnTo>
                    <a:lnTo>
                      <a:pt x="434" y="434"/>
                    </a:lnTo>
                    <a:lnTo>
                      <a:pt x="437" y="434"/>
                    </a:lnTo>
                    <a:lnTo>
                      <a:pt x="439" y="433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5"/>
                    </a:lnTo>
                    <a:lnTo>
                      <a:pt x="439" y="437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8"/>
                    </a:lnTo>
                    <a:lnTo>
                      <a:pt x="444" y="437"/>
                    </a:lnTo>
                    <a:lnTo>
                      <a:pt x="446" y="436"/>
                    </a:lnTo>
                    <a:lnTo>
                      <a:pt x="445" y="438"/>
                    </a:lnTo>
                    <a:lnTo>
                      <a:pt x="443" y="440"/>
                    </a:lnTo>
                    <a:lnTo>
                      <a:pt x="445" y="440"/>
                    </a:lnTo>
                    <a:lnTo>
                      <a:pt x="447" y="439"/>
                    </a:lnTo>
                    <a:lnTo>
                      <a:pt x="446" y="441"/>
                    </a:lnTo>
                    <a:lnTo>
                      <a:pt x="445" y="443"/>
                    </a:lnTo>
                    <a:lnTo>
                      <a:pt x="447" y="442"/>
                    </a:lnTo>
                    <a:lnTo>
                      <a:pt x="449" y="441"/>
                    </a:lnTo>
                    <a:lnTo>
                      <a:pt x="448" y="443"/>
                    </a:lnTo>
                    <a:lnTo>
                      <a:pt x="446" y="445"/>
                    </a:lnTo>
                    <a:lnTo>
                      <a:pt x="449" y="444"/>
                    </a:lnTo>
                    <a:lnTo>
                      <a:pt x="450" y="444"/>
                    </a:lnTo>
                    <a:lnTo>
                      <a:pt x="449" y="446"/>
                    </a:lnTo>
                    <a:lnTo>
                      <a:pt x="448" y="447"/>
                    </a:lnTo>
                    <a:lnTo>
                      <a:pt x="446" y="449"/>
                    </a:lnTo>
                    <a:lnTo>
                      <a:pt x="444" y="450"/>
                    </a:lnTo>
                    <a:lnTo>
                      <a:pt x="443" y="452"/>
                    </a:lnTo>
                    <a:lnTo>
                      <a:pt x="442" y="454"/>
                    </a:lnTo>
                    <a:lnTo>
                      <a:pt x="444" y="453"/>
                    </a:lnTo>
                    <a:lnTo>
                      <a:pt x="446" y="452"/>
                    </a:lnTo>
                    <a:lnTo>
                      <a:pt x="447" y="450"/>
                    </a:lnTo>
                    <a:lnTo>
                      <a:pt x="448" y="447"/>
                    </a:lnTo>
                    <a:lnTo>
                      <a:pt x="450" y="447"/>
                    </a:lnTo>
                    <a:lnTo>
                      <a:pt x="453" y="446"/>
                    </a:lnTo>
                    <a:lnTo>
                      <a:pt x="451" y="449"/>
                    </a:lnTo>
                    <a:lnTo>
                      <a:pt x="450" y="451"/>
                    </a:lnTo>
                    <a:lnTo>
                      <a:pt x="451" y="450"/>
                    </a:lnTo>
                    <a:lnTo>
                      <a:pt x="455" y="449"/>
                    </a:lnTo>
                    <a:lnTo>
                      <a:pt x="457" y="449"/>
                    </a:lnTo>
                    <a:lnTo>
                      <a:pt x="459" y="447"/>
                    </a:lnTo>
                    <a:lnTo>
                      <a:pt x="458" y="450"/>
                    </a:lnTo>
                    <a:lnTo>
                      <a:pt x="456" y="452"/>
                    </a:lnTo>
                    <a:lnTo>
                      <a:pt x="454" y="456"/>
                    </a:lnTo>
                    <a:lnTo>
                      <a:pt x="450" y="460"/>
                    </a:lnTo>
                    <a:lnTo>
                      <a:pt x="449" y="462"/>
                    </a:lnTo>
                    <a:lnTo>
                      <a:pt x="448" y="463"/>
                    </a:lnTo>
                    <a:lnTo>
                      <a:pt x="450" y="463"/>
                    </a:lnTo>
                    <a:lnTo>
                      <a:pt x="453" y="462"/>
                    </a:lnTo>
                    <a:lnTo>
                      <a:pt x="457" y="461"/>
                    </a:lnTo>
                    <a:lnTo>
                      <a:pt x="461" y="459"/>
                    </a:lnTo>
                    <a:lnTo>
                      <a:pt x="463" y="458"/>
                    </a:lnTo>
                    <a:lnTo>
                      <a:pt x="465" y="458"/>
                    </a:lnTo>
                    <a:lnTo>
                      <a:pt x="464" y="460"/>
                    </a:lnTo>
                    <a:lnTo>
                      <a:pt x="462" y="462"/>
                    </a:lnTo>
                    <a:lnTo>
                      <a:pt x="461" y="464"/>
                    </a:lnTo>
                    <a:lnTo>
                      <a:pt x="460" y="466"/>
                    </a:lnTo>
                    <a:lnTo>
                      <a:pt x="462" y="466"/>
                    </a:lnTo>
                    <a:lnTo>
                      <a:pt x="464" y="464"/>
                    </a:lnTo>
                    <a:lnTo>
                      <a:pt x="466" y="463"/>
                    </a:lnTo>
                    <a:lnTo>
                      <a:pt x="468" y="463"/>
                    </a:lnTo>
                    <a:lnTo>
                      <a:pt x="467" y="464"/>
                    </a:lnTo>
                    <a:lnTo>
                      <a:pt x="466" y="467"/>
                    </a:lnTo>
                    <a:lnTo>
                      <a:pt x="464" y="469"/>
                    </a:lnTo>
                    <a:lnTo>
                      <a:pt x="463" y="471"/>
                    </a:lnTo>
                    <a:lnTo>
                      <a:pt x="462" y="473"/>
                    </a:lnTo>
                    <a:lnTo>
                      <a:pt x="461" y="475"/>
                    </a:lnTo>
                    <a:lnTo>
                      <a:pt x="463" y="474"/>
                    </a:lnTo>
                    <a:lnTo>
                      <a:pt x="465" y="474"/>
                    </a:lnTo>
                    <a:lnTo>
                      <a:pt x="464" y="475"/>
                    </a:lnTo>
                    <a:lnTo>
                      <a:pt x="462" y="477"/>
                    </a:lnTo>
                    <a:lnTo>
                      <a:pt x="461" y="480"/>
                    </a:lnTo>
                    <a:lnTo>
                      <a:pt x="460" y="481"/>
                    </a:lnTo>
                    <a:lnTo>
                      <a:pt x="462" y="481"/>
                    </a:lnTo>
                    <a:lnTo>
                      <a:pt x="464" y="480"/>
                    </a:lnTo>
                    <a:lnTo>
                      <a:pt x="465" y="478"/>
                    </a:lnTo>
                    <a:lnTo>
                      <a:pt x="466" y="476"/>
                    </a:lnTo>
                    <a:lnTo>
                      <a:pt x="468" y="475"/>
                    </a:lnTo>
                    <a:lnTo>
                      <a:pt x="471" y="475"/>
                    </a:lnTo>
                    <a:lnTo>
                      <a:pt x="470" y="476"/>
                    </a:lnTo>
                    <a:lnTo>
                      <a:pt x="468" y="478"/>
                    </a:lnTo>
                    <a:lnTo>
                      <a:pt x="467" y="481"/>
                    </a:lnTo>
                    <a:lnTo>
                      <a:pt x="465" y="483"/>
                    </a:lnTo>
                    <a:lnTo>
                      <a:pt x="467" y="483"/>
                    </a:lnTo>
                    <a:lnTo>
                      <a:pt x="470" y="481"/>
                    </a:lnTo>
                    <a:lnTo>
                      <a:pt x="472" y="479"/>
                    </a:lnTo>
                    <a:lnTo>
                      <a:pt x="473" y="477"/>
                    </a:lnTo>
                    <a:lnTo>
                      <a:pt x="475" y="476"/>
                    </a:lnTo>
                    <a:lnTo>
                      <a:pt x="477" y="476"/>
                    </a:lnTo>
                    <a:lnTo>
                      <a:pt x="476" y="477"/>
                    </a:lnTo>
                    <a:lnTo>
                      <a:pt x="474" y="479"/>
                    </a:lnTo>
                    <a:lnTo>
                      <a:pt x="476" y="479"/>
                    </a:lnTo>
                    <a:lnTo>
                      <a:pt x="478" y="478"/>
                    </a:lnTo>
                    <a:lnTo>
                      <a:pt x="477" y="480"/>
                    </a:lnTo>
                    <a:lnTo>
                      <a:pt x="476" y="483"/>
                    </a:lnTo>
                    <a:lnTo>
                      <a:pt x="474" y="484"/>
                    </a:lnTo>
                    <a:lnTo>
                      <a:pt x="472" y="484"/>
                    </a:lnTo>
                    <a:lnTo>
                      <a:pt x="471" y="486"/>
                    </a:lnTo>
                    <a:lnTo>
                      <a:pt x="470" y="488"/>
                    </a:lnTo>
                    <a:lnTo>
                      <a:pt x="467" y="490"/>
                    </a:lnTo>
                    <a:lnTo>
                      <a:pt x="466" y="492"/>
                    </a:lnTo>
                    <a:lnTo>
                      <a:pt x="464" y="496"/>
                    </a:lnTo>
                    <a:lnTo>
                      <a:pt x="466" y="495"/>
                    </a:lnTo>
                    <a:lnTo>
                      <a:pt x="468" y="494"/>
                    </a:lnTo>
                    <a:lnTo>
                      <a:pt x="470" y="493"/>
                    </a:lnTo>
                    <a:lnTo>
                      <a:pt x="471" y="491"/>
                    </a:lnTo>
                    <a:lnTo>
                      <a:pt x="472" y="489"/>
                    </a:lnTo>
                    <a:lnTo>
                      <a:pt x="474" y="487"/>
                    </a:lnTo>
                    <a:lnTo>
                      <a:pt x="476" y="486"/>
                    </a:lnTo>
                    <a:lnTo>
                      <a:pt x="478" y="485"/>
                    </a:lnTo>
                    <a:lnTo>
                      <a:pt x="482" y="484"/>
                    </a:lnTo>
                    <a:lnTo>
                      <a:pt x="480" y="486"/>
                    </a:lnTo>
                    <a:lnTo>
                      <a:pt x="479" y="488"/>
                    </a:lnTo>
                    <a:lnTo>
                      <a:pt x="477" y="488"/>
                    </a:lnTo>
                    <a:lnTo>
                      <a:pt x="475" y="489"/>
                    </a:lnTo>
                    <a:lnTo>
                      <a:pt x="474" y="491"/>
                    </a:lnTo>
                    <a:lnTo>
                      <a:pt x="473" y="493"/>
                    </a:lnTo>
                    <a:lnTo>
                      <a:pt x="475" y="492"/>
                    </a:lnTo>
                    <a:lnTo>
                      <a:pt x="477" y="492"/>
                    </a:lnTo>
                    <a:lnTo>
                      <a:pt x="477" y="491"/>
                    </a:lnTo>
                    <a:lnTo>
                      <a:pt x="478" y="490"/>
                    </a:lnTo>
                    <a:lnTo>
                      <a:pt x="479" y="488"/>
                    </a:lnTo>
                    <a:lnTo>
                      <a:pt x="479" y="488"/>
                    </a:lnTo>
                    <a:lnTo>
                      <a:pt x="481" y="487"/>
                    </a:lnTo>
                    <a:lnTo>
                      <a:pt x="483" y="486"/>
                    </a:lnTo>
                    <a:lnTo>
                      <a:pt x="482" y="488"/>
                    </a:lnTo>
                    <a:lnTo>
                      <a:pt x="481" y="490"/>
                    </a:lnTo>
                    <a:lnTo>
                      <a:pt x="479" y="492"/>
                    </a:lnTo>
                    <a:lnTo>
                      <a:pt x="478" y="494"/>
                    </a:lnTo>
                    <a:lnTo>
                      <a:pt x="480" y="493"/>
                    </a:lnTo>
                    <a:lnTo>
                      <a:pt x="482" y="493"/>
                    </a:lnTo>
                    <a:lnTo>
                      <a:pt x="484" y="492"/>
                    </a:lnTo>
                    <a:lnTo>
                      <a:pt x="487" y="491"/>
                    </a:lnTo>
                    <a:lnTo>
                      <a:pt x="486" y="493"/>
                    </a:lnTo>
                    <a:lnTo>
                      <a:pt x="484" y="495"/>
                    </a:lnTo>
                    <a:lnTo>
                      <a:pt x="487" y="494"/>
                    </a:lnTo>
                    <a:lnTo>
                      <a:pt x="489" y="494"/>
                    </a:lnTo>
                    <a:lnTo>
                      <a:pt x="488" y="495"/>
                    </a:lnTo>
                    <a:lnTo>
                      <a:pt x="486" y="497"/>
                    </a:lnTo>
                    <a:lnTo>
                      <a:pt x="488" y="497"/>
                    </a:lnTo>
                    <a:lnTo>
                      <a:pt x="490" y="496"/>
                    </a:lnTo>
                    <a:lnTo>
                      <a:pt x="489" y="499"/>
                    </a:lnTo>
                    <a:lnTo>
                      <a:pt x="488" y="501"/>
                    </a:lnTo>
                    <a:lnTo>
                      <a:pt x="490" y="500"/>
                    </a:lnTo>
                    <a:lnTo>
                      <a:pt x="492" y="499"/>
                    </a:lnTo>
                    <a:lnTo>
                      <a:pt x="494" y="499"/>
                    </a:lnTo>
                    <a:lnTo>
                      <a:pt x="496" y="497"/>
                    </a:lnTo>
                    <a:lnTo>
                      <a:pt x="495" y="500"/>
                    </a:lnTo>
                    <a:lnTo>
                      <a:pt x="493" y="502"/>
                    </a:lnTo>
                    <a:lnTo>
                      <a:pt x="491" y="503"/>
                    </a:lnTo>
                    <a:lnTo>
                      <a:pt x="490" y="503"/>
                    </a:lnTo>
                    <a:lnTo>
                      <a:pt x="488" y="505"/>
                    </a:lnTo>
                    <a:lnTo>
                      <a:pt x="487" y="507"/>
                    </a:lnTo>
                    <a:lnTo>
                      <a:pt x="489" y="506"/>
                    </a:lnTo>
                    <a:lnTo>
                      <a:pt x="491" y="506"/>
                    </a:lnTo>
                    <a:lnTo>
                      <a:pt x="493" y="505"/>
                    </a:lnTo>
                    <a:lnTo>
                      <a:pt x="495" y="504"/>
                    </a:lnTo>
                    <a:lnTo>
                      <a:pt x="497" y="503"/>
                    </a:lnTo>
                    <a:lnTo>
                      <a:pt x="499" y="503"/>
                    </a:lnTo>
                    <a:lnTo>
                      <a:pt x="498" y="505"/>
                    </a:lnTo>
                    <a:lnTo>
                      <a:pt x="497" y="507"/>
                    </a:lnTo>
                    <a:lnTo>
                      <a:pt x="494" y="510"/>
                    </a:lnTo>
                    <a:lnTo>
                      <a:pt x="493" y="513"/>
                    </a:lnTo>
                    <a:lnTo>
                      <a:pt x="492" y="514"/>
                    </a:lnTo>
                    <a:lnTo>
                      <a:pt x="494" y="514"/>
                    </a:lnTo>
                    <a:lnTo>
                      <a:pt x="496" y="513"/>
                    </a:lnTo>
                    <a:lnTo>
                      <a:pt x="500" y="511"/>
                    </a:lnTo>
                    <a:lnTo>
                      <a:pt x="503" y="511"/>
                    </a:lnTo>
                    <a:lnTo>
                      <a:pt x="505" y="510"/>
                    </a:lnTo>
                    <a:lnTo>
                      <a:pt x="504" y="512"/>
                    </a:lnTo>
                    <a:lnTo>
                      <a:pt x="501" y="514"/>
                    </a:lnTo>
                    <a:lnTo>
                      <a:pt x="500" y="517"/>
                    </a:lnTo>
                    <a:lnTo>
                      <a:pt x="499" y="519"/>
                    </a:lnTo>
                    <a:lnTo>
                      <a:pt x="498" y="521"/>
                    </a:lnTo>
                    <a:lnTo>
                      <a:pt x="497" y="523"/>
                    </a:lnTo>
                    <a:lnTo>
                      <a:pt x="498" y="522"/>
                    </a:lnTo>
                    <a:lnTo>
                      <a:pt x="500" y="521"/>
                    </a:lnTo>
                    <a:lnTo>
                      <a:pt x="499" y="523"/>
                    </a:lnTo>
                    <a:lnTo>
                      <a:pt x="498" y="525"/>
                    </a:lnTo>
                    <a:lnTo>
                      <a:pt x="500" y="524"/>
                    </a:lnTo>
                    <a:lnTo>
                      <a:pt x="503" y="524"/>
                    </a:lnTo>
                    <a:lnTo>
                      <a:pt x="504" y="522"/>
                    </a:lnTo>
                    <a:lnTo>
                      <a:pt x="505" y="520"/>
                    </a:lnTo>
                    <a:lnTo>
                      <a:pt x="508" y="519"/>
                    </a:lnTo>
                    <a:lnTo>
                      <a:pt x="509" y="518"/>
                    </a:lnTo>
                    <a:lnTo>
                      <a:pt x="509" y="519"/>
                    </a:lnTo>
                    <a:lnTo>
                      <a:pt x="508" y="520"/>
                    </a:lnTo>
                    <a:lnTo>
                      <a:pt x="507" y="521"/>
                    </a:lnTo>
                    <a:lnTo>
                      <a:pt x="507" y="522"/>
                    </a:lnTo>
                    <a:lnTo>
                      <a:pt x="505" y="523"/>
                    </a:lnTo>
                    <a:lnTo>
                      <a:pt x="503" y="524"/>
                    </a:lnTo>
                    <a:lnTo>
                      <a:pt x="501" y="525"/>
                    </a:lnTo>
                    <a:lnTo>
                      <a:pt x="500" y="527"/>
                    </a:lnTo>
                    <a:lnTo>
                      <a:pt x="501" y="527"/>
                    </a:lnTo>
                    <a:lnTo>
                      <a:pt x="505" y="526"/>
                    </a:lnTo>
                    <a:lnTo>
                      <a:pt x="507" y="525"/>
                    </a:lnTo>
                    <a:lnTo>
                      <a:pt x="509" y="525"/>
                    </a:lnTo>
                    <a:lnTo>
                      <a:pt x="509" y="524"/>
                    </a:lnTo>
                    <a:lnTo>
                      <a:pt x="510" y="523"/>
                    </a:lnTo>
                    <a:lnTo>
                      <a:pt x="511" y="521"/>
                    </a:lnTo>
                    <a:lnTo>
                      <a:pt x="511" y="521"/>
                    </a:lnTo>
                    <a:lnTo>
                      <a:pt x="513" y="520"/>
                    </a:lnTo>
                    <a:lnTo>
                      <a:pt x="515" y="519"/>
                    </a:lnTo>
                    <a:lnTo>
                      <a:pt x="514" y="521"/>
                    </a:lnTo>
                    <a:lnTo>
                      <a:pt x="513" y="523"/>
                    </a:lnTo>
                    <a:lnTo>
                      <a:pt x="511" y="525"/>
                    </a:lnTo>
                    <a:lnTo>
                      <a:pt x="510" y="527"/>
                    </a:lnTo>
                    <a:lnTo>
                      <a:pt x="512" y="526"/>
                    </a:lnTo>
                    <a:lnTo>
                      <a:pt x="514" y="526"/>
                    </a:lnTo>
                    <a:lnTo>
                      <a:pt x="513" y="527"/>
                    </a:lnTo>
                    <a:lnTo>
                      <a:pt x="512" y="529"/>
                    </a:lnTo>
                    <a:lnTo>
                      <a:pt x="510" y="531"/>
                    </a:lnTo>
                    <a:lnTo>
                      <a:pt x="509" y="534"/>
                    </a:lnTo>
                    <a:lnTo>
                      <a:pt x="511" y="534"/>
                    </a:lnTo>
                    <a:lnTo>
                      <a:pt x="513" y="533"/>
                    </a:lnTo>
                    <a:lnTo>
                      <a:pt x="517" y="530"/>
                    </a:lnTo>
                    <a:lnTo>
                      <a:pt x="520" y="530"/>
                    </a:lnTo>
                    <a:lnTo>
                      <a:pt x="522" y="529"/>
                    </a:lnTo>
                    <a:lnTo>
                      <a:pt x="521" y="531"/>
                    </a:lnTo>
                    <a:lnTo>
                      <a:pt x="520" y="534"/>
                    </a:lnTo>
                    <a:lnTo>
                      <a:pt x="519" y="534"/>
                    </a:lnTo>
                    <a:lnTo>
                      <a:pt x="517" y="535"/>
                    </a:lnTo>
                    <a:lnTo>
                      <a:pt x="515" y="535"/>
                    </a:lnTo>
                    <a:lnTo>
                      <a:pt x="515" y="535"/>
                    </a:lnTo>
                    <a:lnTo>
                      <a:pt x="514" y="537"/>
                    </a:lnTo>
                    <a:lnTo>
                      <a:pt x="512" y="539"/>
                    </a:lnTo>
                    <a:lnTo>
                      <a:pt x="514" y="539"/>
                    </a:lnTo>
                    <a:lnTo>
                      <a:pt x="516" y="538"/>
                    </a:lnTo>
                    <a:lnTo>
                      <a:pt x="520" y="537"/>
                    </a:lnTo>
                    <a:lnTo>
                      <a:pt x="521" y="536"/>
                    </a:lnTo>
                    <a:lnTo>
                      <a:pt x="524" y="535"/>
                    </a:lnTo>
                    <a:lnTo>
                      <a:pt x="525" y="535"/>
                    </a:lnTo>
                    <a:lnTo>
                      <a:pt x="524" y="537"/>
                    </a:lnTo>
                    <a:lnTo>
                      <a:pt x="523" y="539"/>
                    </a:lnTo>
                    <a:lnTo>
                      <a:pt x="525" y="538"/>
                    </a:lnTo>
                    <a:lnTo>
                      <a:pt x="527" y="537"/>
                    </a:lnTo>
                    <a:lnTo>
                      <a:pt x="526" y="539"/>
                    </a:lnTo>
                    <a:lnTo>
                      <a:pt x="525" y="541"/>
                    </a:lnTo>
                    <a:lnTo>
                      <a:pt x="523" y="543"/>
                    </a:lnTo>
                    <a:lnTo>
                      <a:pt x="522" y="545"/>
                    </a:lnTo>
                    <a:lnTo>
                      <a:pt x="521" y="547"/>
                    </a:lnTo>
                    <a:lnTo>
                      <a:pt x="520" y="550"/>
                    </a:lnTo>
                    <a:lnTo>
                      <a:pt x="522" y="548"/>
                    </a:lnTo>
                    <a:lnTo>
                      <a:pt x="524" y="547"/>
                    </a:lnTo>
                    <a:lnTo>
                      <a:pt x="523" y="550"/>
                    </a:lnTo>
                    <a:lnTo>
                      <a:pt x="521" y="552"/>
                    </a:lnTo>
                    <a:lnTo>
                      <a:pt x="523" y="551"/>
                    </a:lnTo>
                    <a:lnTo>
                      <a:pt x="525" y="551"/>
                    </a:lnTo>
                    <a:lnTo>
                      <a:pt x="524" y="553"/>
                    </a:lnTo>
                    <a:lnTo>
                      <a:pt x="523" y="555"/>
                    </a:lnTo>
                    <a:lnTo>
                      <a:pt x="525" y="554"/>
                    </a:lnTo>
                    <a:lnTo>
                      <a:pt x="527" y="553"/>
                    </a:lnTo>
                    <a:lnTo>
                      <a:pt x="528" y="551"/>
                    </a:lnTo>
                    <a:lnTo>
                      <a:pt x="529" y="548"/>
                    </a:lnTo>
                    <a:lnTo>
                      <a:pt x="531" y="547"/>
                    </a:lnTo>
                    <a:lnTo>
                      <a:pt x="533" y="547"/>
                    </a:lnTo>
                    <a:lnTo>
                      <a:pt x="532" y="550"/>
                    </a:lnTo>
                    <a:lnTo>
                      <a:pt x="531" y="552"/>
                    </a:lnTo>
                    <a:lnTo>
                      <a:pt x="533" y="551"/>
                    </a:lnTo>
                    <a:lnTo>
                      <a:pt x="536" y="550"/>
                    </a:lnTo>
                    <a:lnTo>
                      <a:pt x="534" y="552"/>
                    </a:lnTo>
                    <a:lnTo>
                      <a:pt x="532" y="554"/>
                    </a:lnTo>
                    <a:lnTo>
                      <a:pt x="530" y="555"/>
                    </a:lnTo>
                    <a:lnTo>
                      <a:pt x="528" y="556"/>
                    </a:lnTo>
                    <a:lnTo>
                      <a:pt x="527" y="557"/>
                    </a:lnTo>
                    <a:lnTo>
                      <a:pt x="526" y="559"/>
                    </a:lnTo>
                    <a:lnTo>
                      <a:pt x="528" y="559"/>
                    </a:lnTo>
                    <a:lnTo>
                      <a:pt x="530" y="558"/>
                    </a:lnTo>
                    <a:lnTo>
                      <a:pt x="532" y="557"/>
                    </a:lnTo>
                    <a:lnTo>
                      <a:pt x="534" y="557"/>
                    </a:lnTo>
                    <a:lnTo>
                      <a:pt x="537" y="556"/>
                    </a:lnTo>
                    <a:lnTo>
                      <a:pt x="539" y="555"/>
                    </a:lnTo>
                    <a:lnTo>
                      <a:pt x="538" y="557"/>
                    </a:lnTo>
                    <a:lnTo>
                      <a:pt x="537" y="559"/>
                    </a:lnTo>
                    <a:lnTo>
                      <a:pt x="539" y="558"/>
                    </a:lnTo>
                    <a:lnTo>
                      <a:pt x="540" y="558"/>
                    </a:lnTo>
                    <a:lnTo>
                      <a:pt x="539" y="560"/>
                    </a:lnTo>
                    <a:lnTo>
                      <a:pt x="538" y="561"/>
                    </a:lnTo>
                    <a:lnTo>
                      <a:pt x="540" y="561"/>
                    </a:lnTo>
                    <a:lnTo>
                      <a:pt x="542" y="560"/>
                    </a:lnTo>
                    <a:lnTo>
                      <a:pt x="541" y="562"/>
                    </a:lnTo>
                    <a:lnTo>
                      <a:pt x="540" y="564"/>
                    </a:lnTo>
                    <a:lnTo>
                      <a:pt x="542" y="563"/>
                    </a:lnTo>
                    <a:lnTo>
                      <a:pt x="544" y="562"/>
                    </a:lnTo>
                    <a:lnTo>
                      <a:pt x="543" y="564"/>
                    </a:lnTo>
                    <a:lnTo>
                      <a:pt x="541" y="567"/>
                    </a:lnTo>
                    <a:lnTo>
                      <a:pt x="539" y="568"/>
                    </a:lnTo>
                    <a:lnTo>
                      <a:pt x="537" y="569"/>
                    </a:lnTo>
                    <a:lnTo>
                      <a:pt x="536" y="571"/>
                    </a:lnTo>
                    <a:lnTo>
                      <a:pt x="534" y="573"/>
                    </a:lnTo>
                    <a:lnTo>
                      <a:pt x="537" y="572"/>
                    </a:lnTo>
                    <a:lnTo>
                      <a:pt x="539" y="571"/>
                    </a:lnTo>
                    <a:lnTo>
                      <a:pt x="543" y="570"/>
                    </a:lnTo>
                    <a:lnTo>
                      <a:pt x="545" y="569"/>
                    </a:lnTo>
                    <a:lnTo>
                      <a:pt x="547" y="568"/>
                    </a:lnTo>
                    <a:lnTo>
                      <a:pt x="546" y="570"/>
                    </a:lnTo>
                    <a:lnTo>
                      <a:pt x="544" y="572"/>
                    </a:lnTo>
                    <a:lnTo>
                      <a:pt x="546" y="571"/>
                    </a:lnTo>
                    <a:lnTo>
                      <a:pt x="548" y="571"/>
                    </a:lnTo>
                    <a:lnTo>
                      <a:pt x="547" y="572"/>
                    </a:lnTo>
                    <a:lnTo>
                      <a:pt x="546" y="574"/>
                    </a:lnTo>
                    <a:lnTo>
                      <a:pt x="544" y="575"/>
                    </a:lnTo>
                    <a:lnTo>
                      <a:pt x="542" y="576"/>
                    </a:lnTo>
                    <a:lnTo>
                      <a:pt x="541" y="578"/>
                    </a:lnTo>
                    <a:lnTo>
                      <a:pt x="540" y="580"/>
                    </a:lnTo>
                    <a:lnTo>
                      <a:pt x="541" y="579"/>
                    </a:lnTo>
                    <a:lnTo>
                      <a:pt x="544" y="578"/>
                    </a:lnTo>
                    <a:lnTo>
                      <a:pt x="546" y="578"/>
                    </a:lnTo>
                    <a:lnTo>
                      <a:pt x="547" y="577"/>
                    </a:lnTo>
                    <a:lnTo>
                      <a:pt x="550" y="576"/>
                    </a:lnTo>
                    <a:lnTo>
                      <a:pt x="551" y="575"/>
                    </a:lnTo>
                    <a:lnTo>
                      <a:pt x="550" y="577"/>
                    </a:lnTo>
                    <a:lnTo>
                      <a:pt x="549" y="579"/>
                    </a:lnTo>
                    <a:lnTo>
                      <a:pt x="551" y="579"/>
                    </a:lnTo>
                    <a:lnTo>
                      <a:pt x="554" y="578"/>
                    </a:lnTo>
                    <a:lnTo>
                      <a:pt x="553" y="580"/>
                    </a:lnTo>
                    <a:lnTo>
                      <a:pt x="551" y="583"/>
                    </a:lnTo>
                    <a:lnTo>
                      <a:pt x="554" y="581"/>
                    </a:lnTo>
                    <a:lnTo>
                      <a:pt x="556" y="580"/>
                    </a:lnTo>
                    <a:lnTo>
                      <a:pt x="554" y="583"/>
                    </a:lnTo>
                    <a:lnTo>
                      <a:pt x="553" y="585"/>
                    </a:lnTo>
                    <a:lnTo>
                      <a:pt x="550" y="586"/>
                    </a:lnTo>
                    <a:lnTo>
                      <a:pt x="548" y="587"/>
                    </a:lnTo>
                    <a:lnTo>
                      <a:pt x="547" y="589"/>
                    </a:lnTo>
                    <a:lnTo>
                      <a:pt x="546" y="590"/>
                    </a:lnTo>
                    <a:lnTo>
                      <a:pt x="548" y="590"/>
                    </a:lnTo>
                    <a:lnTo>
                      <a:pt x="550" y="589"/>
                    </a:lnTo>
                    <a:lnTo>
                      <a:pt x="553" y="588"/>
                    </a:lnTo>
                    <a:lnTo>
                      <a:pt x="555" y="588"/>
                    </a:lnTo>
                    <a:lnTo>
                      <a:pt x="554" y="590"/>
                    </a:lnTo>
                    <a:lnTo>
                      <a:pt x="551" y="591"/>
                    </a:lnTo>
                    <a:lnTo>
                      <a:pt x="554" y="591"/>
                    </a:lnTo>
                    <a:lnTo>
                      <a:pt x="556" y="590"/>
                    </a:lnTo>
                    <a:lnTo>
                      <a:pt x="557" y="589"/>
                    </a:lnTo>
                    <a:lnTo>
                      <a:pt x="558" y="588"/>
                    </a:lnTo>
                    <a:lnTo>
                      <a:pt x="558" y="587"/>
                    </a:lnTo>
                    <a:lnTo>
                      <a:pt x="559" y="586"/>
                    </a:lnTo>
                    <a:lnTo>
                      <a:pt x="561" y="585"/>
                    </a:lnTo>
                    <a:lnTo>
                      <a:pt x="563" y="585"/>
                    </a:lnTo>
                    <a:lnTo>
                      <a:pt x="562" y="587"/>
                    </a:lnTo>
                    <a:lnTo>
                      <a:pt x="560" y="589"/>
                    </a:lnTo>
                    <a:lnTo>
                      <a:pt x="559" y="591"/>
                    </a:lnTo>
                    <a:lnTo>
                      <a:pt x="558" y="592"/>
                    </a:lnTo>
                    <a:lnTo>
                      <a:pt x="560" y="592"/>
                    </a:lnTo>
                    <a:lnTo>
                      <a:pt x="562" y="591"/>
                    </a:lnTo>
                    <a:lnTo>
                      <a:pt x="561" y="593"/>
                    </a:lnTo>
                    <a:lnTo>
                      <a:pt x="559" y="595"/>
                    </a:lnTo>
                    <a:lnTo>
                      <a:pt x="557" y="596"/>
                    </a:lnTo>
                    <a:lnTo>
                      <a:pt x="556" y="596"/>
                    </a:lnTo>
                    <a:lnTo>
                      <a:pt x="554" y="598"/>
                    </a:lnTo>
                    <a:lnTo>
                      <a:pt x="553" y="601"/>
                    </a:lnTo>
                    <a:lnTo>
                      <a:pt x="555" y="601"/>
                    </a:lnTo>
                    <a:lnTo>
                      <a:pt x="557" y="600"/>
                    </a:lnTo>
                    <a:lnTo>
                      <a:pt x="561" y="597"/>
                    </a:lnTo>
                    <a:lnTo>
                      <a:pt x="565" y="596"/>
                    </a:lnTo>
                    <a:lnTo>
                      <a:pt x="567" y="595"/>
                    </a:lnTo>
                    <a:lnTo>
                      <a:pt x="570" y="594"/>
                    </a:lnTo>
                    <a:lnTo>
                      <a:pt x="569" y="596"/>
                    </a:lnTo>
                    <a:lnTo>
                      <a:pt x="567" y="598"/>
                    </a:lnTo>
                    <a:lnTo>
                      <a:pt x="565" y="601"/>
                    </a:lnTo>
                    <a:lnTo>
                      <a:pt x="564" y="603"/>
                    </a:lnTo>
                    <a:lnTo>
                      <a:pt x="566" y="602"/>
                    </a:lnTo>
                    <a:lnTo>
                      <a:pt x="569" y="602"/>
                    </a:lnTo>
                    <a:lnTo>
                      <a:pt x="567" y="604"/>
                    </a:lnTo>
                    <a:lnTo>
                      <a:pt x="566" y="605"/>
                    </a:lnTo>
                    <a:lnTo>
                      <a:pt x="569" y="605"/>
                    </a:lnTo>
                    <a:lnTo>
                      <a:pt x="571" y="604"/>
                    </a:lnTo>
                    <a:lnTo>
                      <a:pt x="570" y="606"/>
                    </a:lnTo>
                    <a:lnTo>
                      <a:pt x="567" y="608"/>
                    </a:lnTo>
                    <a:lnTo>
                      <a:pt x="570" y="607"/>
                    </a:lnTo>
                    <a:lnTo>
                      <a:pt x="572" y="606"/>
                    </a:lnTo>
                    <a:lnTo>
                      <a:pt x="571" y="608"/>
                    </a:lnTo>
                    <a:lnTo>
                      <a:pt x="570" y="610"/>
                    </a:lnTo>
                    <a:lnTo>
                      <a:pt x="572" y="610"/>
                    </a:lnTo>
                    <a:lnTo>
                      <a:pt x="574" y="609"/>
                    </a:lnTo>
                    <a:lnTo>
                      <a:pt x="576" y="608"/>
                    </a:lnTo>
                    <a:lnTo>
                      <a:pt x="578" y="607"/>
                    </a:lnTo>
                    <a:lnTo>
                      <a:pt x="577" y="609"/>
                    </a:lnTo>
                    <a:lnTo>
                      <a:pt x="575" y="611"/>
                    </a:lnTo>
                    <a:lnTo>
                      <a:pt x="577" y="611"/>
                    </a:lnTo>
                    <a:lnTo>
                      <a:pt x="579" y="610"/>
                    </a:lnTo>
                    <a:lnTo>
                      <a:pt x="578" y="612"/>
                    </a:lnTo>
                    <a:lnTo>
                      <a:pt x="577" y="614"/>
                    </a:lnTo>
                    <a:lnTo>
                      <a:pt x="579" y="613"/>
                    </a:lnTo>
                    <a:lnTo>
                      <a:pt x="581" y="612"/>
                    </a:lnTo>
                    <a:lnTo>
                      <a:pt x="580" y="614"/>
                    </a:lnTo>
                    <a:lnTo>
                      <a:pt x="579" y="617"/>
                    </a:lnTo>
                    <a:lnTo>
                      <a:pt x="581" y="616"/>
                    </a:lnTo>
                    <a:lnTo>
                      <a:pt x="582" y="616"/>
                    </a:lnTo>
                    <a:lnTo>
                      <a:pt x="581" y="618"/>
                    </a:lnTo>
                    <a:lnTo>
                      <a:pt x="580" y="620"/>
                    </a:lnTo>
                    <a:lnTo>
                      <a:pt x="579" y="620"/>
                    </a:lnTo>
                    <a:lnTo>
                      <a:pt x="578" y="620"/>
                    </a:lnTo>
                    <a:lnTo>
                      <a:pt x="577" y="621"/>
                    </a:lnTo>
                    <a:lnTo>
                      <a:pt x="576" y="621"/>
                    </a:lnTo>
                    <a:lnTo>
                      <a:pt x="577" y="619"/>
                    </a:lnTo>
                    <a:lnTo>
                      <a:pt x="579" y="617"/>
                    </a:lnTo>
                    <a:lnTo>
                      <a:pt x="576" y="618"/>
                    </a:lnTo>
                    <a:lnTo>
                      <a:pt x="575" y="619"/>
                    </a:lnTo>
                    <a:lnTo>
                      <a:pt x="576" y="617"/>
                    </a:lnTo>
                    <a:lnTo>
                      <a:pt x="577" y="614"/>
                    </a:lnTo>
                    <a:lnTo>
                      <a:pt x="575" y="614"/>
                    </a:lnTo>
                    <a:lnTo>
                      <a:pt x="573" y="616"/>
                    </a:lnTo>
                    <a:lnTo>
                      <a:pt x="572" y="618"/>
                    </a:lnTo>
                    <a:lnTo>
                      <a:pt x="571" y="620"/>
                    </a:lnTo>
                    <a:lnTo>
                      <a:pt x="573" y="619"/>
                    </a:lnTo>
                    <a:lnTo>
                      <a:pt x="575" y="619"/>
                    </a:lnTo>
                    <a:lnTo>
                      <a:pt x="573" y="621"/>
                    </a:lnTo>
                    <a:lnTo>
                      <a:pt x="572" y="622"/>
                    </a:lnTo>
                    <a:lnTo>
                      <a:pt x="574" y="622"/>
                    </a:lnTo>
                    <a:lnTo>
                      <a:pt x="576" y="621"/>
                    </a:lnTo>
                    <a:lnTo>
                      <a:pt x="575" y="623"/>
                    </a:lnTo>
                    <a:lnTo>
                      <a:pt x="574" y="625"/>
                    </a:lnTo>
                    <a:lnTo>
                      <a:pt x="576" y="624"/>
                    </a:lnTo>
                    <a:lnTo>
                      <a:pt x="578" y="623"/>
                    </a:lnTo>
                    <a:lnTo>
                      <a:pt x="582" y="622"/>
                    </a:lnTo>
                    <a:lnTo>
                      <a:pt x="584" y="621"/>
                    </a:lnTo>
                    <a:lnTo>
                      <a:pt x="587" y="621"/>
                    </a:lnTo>
                    <a:lnTo>
                      <a:pt x="586" y="622"/>
                    </a:lnTo>
                    <a:lnTo>
                      <a:pt x="583" y="624"/>
                    </a:lnTo>
                    <a:lnTo>
                      <a:pt x="586" y="624"/>
                    </a:lnTo>
                    <a:lnTo>
                      <a:pt x="588" y="623"/>
                    </a:lnTo>
                    <a:lnTo>
                      <a:pt x="587" y="625"/>
                    </a:lnTo>
                    <a:lnTo>
                      <a:pt x="586" y="627"/>
                    </a:lnTo>
                    <a:lnTo>
                      <a:pt x="584" y="629"/>
                    </a:lnTo>
                    <a:lnTo>
                      <a:pt x="582" y="631"/>
                    </a:lnTo>
                    <a:lnTo>
                      <a:pt x="584" y="630"/>
                    </a:lnTo>
                    <a:lnTo>
                      <a:pt x="587" y="629"/>
                    </a:lnTo>
                    <a:lnTo>
                      <a:pt x="590" y="628"/>
                    </a:lnTo>
                    <a:lnTo>
                      <a:pt x="591" y="628"/>
                    </a:lnTo>
                    <a:lnTo>
                      <a:pt x="590" y="630"/>
                    </a:lnTo>
                    <a:lnTo>
                      <a:pt x="589" y="633"/>
                    </a:lnTo>
                    <a:lnTo>
                      <a:pt x="587" y="633"/>
                    </a:lnTo>
                    <a:lnTo>
                      <a:pt x="584" y="634"/>
                    </a:lnTo>
                    <a:lnTo>
                      <a:pt x="583" y="636"/>
                    </a:lnTo>
                    <a:lnTo>
                      <a:pt x="582" y="638"/>
                    </a:lnTo>
                    <a:lnTo>
                      <a:pt x="584" y="637"/>
                    </a:lnTo>
                    <a:lnTo>
                      <a:pt x="587" y="637"/>
                    </a:lnTo>
                    <a:lnTo>
                      <a:pt x="584" y="638"/>
                    </a:lnTo>
                    <a:lnTo>
                      <a:pt x="583" y="640"/>
                    </a:lnTo>
                    <a:lnTo>
                      <a:pt x="578" y="648"/>
                    </a:lnTo>
                    <a:lnTo>
                      <a:pt x="580" y="647"/>
                    </a:lnTo>
                    <a:lnTo>
                      <a:pt x="582" y="647"/>
                    </a:lnTo>
                    <a:lnTo>
                      <a:pt x="584" y="646"/>
                    </a:lnTo>
                    <a:lnTo>
                      <a:pt x="587" y="645"/>
                    </a:lnTo>
                    <a:lnTo>
                      <a:pt x="588" y="645"/>
                    </a:lnTo>
                    <a:lnTo>
                      <a:pt x="589" y="643"/>
                    </a:lnTo>
                    <a:lnTo>
                      <a:pt x="589" y="642"/>
                    </a:lnTo>
                    <a:lnTo>
                      <a:pt x="590" y="641"/>
                    </a:lnTo>
                    <a:lnTo>
                      <a:pt x="588" y="642"/>
                    </a:lnTo>
                    <a:lnTo>
                      <a:pt x="586" y="643"/>
                    </a:lnTo>
                    <a:lnTo>
                      <a:pt x="587" y="641"/>
                    </a:lnTo>
                    <a:lnTo>
                      <a:pt x="588" y="639"/>
                    </a:lnTo>
                    <a:lnTo>
                      <a:pt x="589" y="637"/>
                    </a:lnTo>
                    <a:lnTo>
                      <a:pt x="591" y="635"/>
                    </a:lnTo>
                    <a:lnTo>
                      <a:pt x="591" y="635"/>
                    </a:lnTo>
                    <a:lnTo>
                      <a:pt x="592" y="634"/>
                    </a:lnTo>
                    <a:lnTo>
                      <a:pt x="594" y="634"/>
                    </a:lnTo>
                    <a:lnTo>
                      <a:pt x="594" y="634"/>
                    </a:lnTo>
                    <a:lnTo>
                      <a:pt x="593" y="636"/>
                    </a:lnTo>
                    <a:lnTo>
                      <a:pt x="592" y="638"/>
                    </a:lnTo>
                    <a:lnTo>
                      <a:pt x="594" y="637"/>
                    </a:lnTo>
                    <a:lnTo>
                      <a:pt x="596" y="636"/>
                    </a:lnTo>
                    <a:lnTo>
                      <a:pt x="595" y="638"/>
                    </a:lnTo>
                    <a:lnTo>
                      <a:pt x="594" y="640"/>
                    </a:lnTo>
                    <a:lnTo>
                      <a:pt x="596" y="639"/>
                    </a:lnTo>
                    <a:lnTo>
                      <a:pt x="598" y="638"/>
                    </a:lnTo>
                    <a:lnTo>
                      <a:pt x="597" y="640"/>
                    </a:lnTo>
                    <a:lnTo>
                      <a:pt x="595" y="642"/>
                    </a:lnTo>
                    <a:lnTo>
                      <a:pt x="597" y="642"/>
                    </a:lnTo>
                    <a:lnTo>
                      <a:pt x="599" y="641"/>
                    </a:lnTo>
                    <a:lnTo>
                      <a:pt x="598" y="643"/>
                    </a:lnTo>
                    <a:lnTo>
                      <a:pt x="597" y="645"/>
                    </a:lnTo>
                    <a:lnTo>
                      <a:pt x="595" y="647"/>
                    </a:lnTo>
                    <a:lnTo>
                      <a:pt x="594" y="650"/>
                    </a:lnTo>
                    <a:lnTo>
                      <a:pt x="596" y="648"/>
                    </a:lnTo>
                    <a:lnTo>
                      <a:pt x="598" y="647"/>
                    </a:lnTo>
                    <a:lnTo>
                      <a:pt x="597" y="650"/>
                    </a:lnTo>
                    <a:lnTo>
                      <a:pt x="596" y="652"/>
                    </a:lnTo>
                    <a:lnTo>
                      <a:pt x="598" y="651"/>
                    </a:lnTo>
                    <a:lnTo>
                      <a:pt x="600" y="651"/>
                    </a:lnTo>
                    <a:lnTo>
                      <a:pt x="603" y="650"/>
                    </a:lnTo>
                    <a:lnTo>
                      <a:pt x="605" y="648"/>
                    </a:lnTo>
                    <a:lnTo>
                      <a:pt x="604" y="651"/>
                    </a:lnTo>
                    <a:lnTo>
                      <a:pt x="603" y="653"/>
                    </a:lnTo>
                    <a:lnTo>
                      <a:pt x="605" y="652"/>
                    </a:lnTo>
                    <a:lnTo>
                      <a:pt x="606" y="652"/>
                    </a:lnTo>
                    <a:lnTo>
                      <a:pt x="605" y="653"/>
                    </a:lnTo>
                    <a:lnTo>
                      <a:pt x="604" y="655"/>
                    </a:lnTo>
                    <a:lnTo>
                      <a:pt x="603" y="657"/>
                    </a:lnTo>
                    <a:lnTo>
                      <a:pt x="601" y="659"/>
                    </a:lnTo>
                    <a:lnTo>
                      <a:pt x="604" y="659"/>
                    </a:lnTo>
                    <a:lnTo>
                      <a:pt x="606" y="658"/>
                    </a:lnTo>
                    <a:lnTo>
                      <a:pt x="610" y="656"/>
                    </a:lnTo>
                    <a:lnTo>
                      <a:pt x="612" y="656"/>
                    </a:lnTo>
                    <a:lnTo>
                      <a:pt x="614" y="655"/>
                    </a:lnTo>
                    <a:lnTo>
                      <a:pt x="612" y="657"/>
                    </a:lnTo>
                    <a:lnTo>
                      <a:pt x="611" y="659"/>
                    </a:lnTo>
                    <a:lnTo>
                      <a:pt x="609" y="660"/>
                    </a:lnTo>
                    <a:lnTo>
                      <a:pt x="607" y="660"/>
                    </a:lnTo>
                    <a:lnTo>
                      <a:pt x="606" y="662"/>
                    </a:lnTo>
                    <a:lnTo>
                      <a:pt x="605" y="664"/>
                    </a:lnTo>
                    <a:lnTo>
                      <a:pt x="601" y="669"/>
                    </a:lnTo>
                    <a:lnTo>
                      <a:pt x="599" y="673"/>
                    </a:lnTo>
                    <a:lnTo>
                      <a:pt x="608" y="670"/>
                    </a:lnTo>
                    <a:lnTo>
                      <a:pt x="610" y="669"/>
                    </a:lnTo>
                    <a:lnTo>
                      <a:pt x="612" y="669"/>
                    </a:lnTo>
                    <a:lnTo>
                      <a:pt x="611" y="670"/>
                    </a:lnTo>
                    <a:lnTo>
                      <a:pt x="610" y="672"/>
                    </a:lnTo>
                    <a:lnTo>
                      <a:pt x="612" y="672"/>
                    </a:lnTo>
                    <a:lnTo>
                      <a:pt x="613" y="671"/>
                    </a:lnTo>
                    <a:lnTo>
                      <a:pt x="612" y="673"/>
                    </a:lnTo>
                    <a:lnTo>
                      <a:pt x="611" y="675"/>
                    </a:lnTo>
                    <a:lnTo>
                      <a:pt x="609" y="675"/>
                    </a:lnTo>
                    <a:lnTo>
                      <a:pt x="607" y="676"/>
                    </a:lnTo>
                    <a:lnTo>
                      <a:pt x="606" y="678"/>
                    </a:lnTo>
                    <a:lnTo>
                      <a:pt x="605" y="680"/>
                    </a:lnTo>
                    <a:lnTo>
                      <a:pt x="607" y="679"/>
                    </a:lnTo>
                    <a:lnTo>
                      <a:pt x="609" y="679"/>
                    </a:lnTo>
                    <a:lnTo>
                      <a:pt x="610" y="677"/>
                    </a:lnTo>
                    <a:lnTo>
                      <a:pt x="611" y="675"/>
                    </a:lnTo>
                    <a:lnTo>
                      <a:pt x="613" y="674"/>
                    </a:lnTo>
                    <a:lnTo>
                      <a:pt x="615" y="673"/>
                    </a:lnTo>
                    <a:lnTo>
                      <a:pt x="614" y="675"/>
                    </a:lnTo>
                    <a:lnTo>
                      <a:pt x="613" y="677"/>
                    </a:lnTo>
                    <a:lnTo>
                      <a:pt x="615" y="676"/>
                    </a:lnTo>
                    <a:lnTo>
                      <a:pt x="617" y="676"/>
                    </a:lnTo>
                    <a:lnTo>
                      <a:pt x="616" y="678"/>
                    </a:lnTo>
                    <a:lnTo>
                      <a:pt x="614" y="680"/>
                    </a:lnTo>
                    <a:lnTo>
                      <a:pt x="613" y="683"/>
                    </a:lnTo>
                    <a:lnTo>
                      <a:pt x="612" y="684"/>
                    </a:lnTo>
                    <a:lnTo>
                      <a:pt x="611" y="686"/>
                    </a:lnTo>
                    <a:lnTo>
                      <a:pt x="609" y="688"/>
                    </a:lnTo>
                    <a:lnTo>
                      <a:pt x="611" y="688"/>
                    </a:lnTo>
                    <a:lnTo>
                      <a:pt x="613" y="687"/>
                    </a:lnTo>
                    <a:lnTo>
                      <a:pt x="612" y="689"/>
                    </a:lnTo>
                    <a:lnTo>
                      <a:pt x="611" y="691"/>
                    </a:lnTo>
                    <a:lnTo>
                      <a:pt x="613" y="690"/>
                    </a:lnTo>
                    <a:lnTo>
                      <a:pt x="615" y="689"/>
                    </a:lnTo>
                    <a:lnTo>
                      <a:pt x="614" y="691"/>
                    </a:lnTo>
                    <a:lnTo>
                      <a:pt x="613" y="693"/>
                    </a:lnTo>
                    <a:lnTo>
                      <a:pt x="614" y="693"/>
                    </a:lnTo>
                    <a:lnTo>
                      <a:pt x="617" y="692"/>
                    </a:lnTo>
                    <a:lnTo>
                      <a:pt x="621" y="690"/>
                    </a:lnTo>
                    <a:lnTo>
                      <a:pt x="629" y="687"/>
                    </a:lnTo>
                    <a:lnTo>
                      <a:pt x="625" y="695"/>
                    </a:lnTo>
                    <a:lnTo>
                      <a:pt x="623" y="696"/>
                    </a:lnTo>
                    <a:lnTo>
                      <a:pt x="621" y="697"/>
                    </a:lnTo>
                    <a:lnTo>
                      <a:pt x="621" y="696"/>
                    </a:lnTo>
                    <a:lnTo>
                      <a:pt x="621" y="696"/>
                    </a:lnTo>
                    <a:lnTo>
                      <a:pt x="621" y="695"/>
                    </a:lnTo>
                    <a:lnTo>
                      <a:pt x="622" y="695"/>
                    </a:lnTo>
                    <a:lnTo>
                      <a:pt x="623" y="693"/>
                    </a:lnTo>
                    <a:lnTo>
                      <a:pt x="623" y="693"/>
                    </a:lnTo>
                    <a:lnTo>
                      <a:pt x="621" y="693"/>
                    </a:lnTo>
                    <a:lnTo>
                      <a:pt x="619" y="694"/>
                    </a:lnTo>
                    <a:lnTo>
                      <a:pt x="617" y="696"/>
                    </a:lnTo>
                    <a:lnTo>
                      <a:pt x="616" y="698"/>
                    </a:lnTo>
                    <a:lnTo>
                      <a:pt x="614" y="700"/>
                    </a:lnTo>
                    <a:lnTo>
                      <a:pt x="612" y="700"/>
                    </a:lnTo>
                    <a:lnTo>
                      <a:pt x="610" y="702"/>
                    </a:lnTo>
                    <a:lnTo>
                      <a:pt x="609" y="704"/>
                    </a:lnTo>
                    <a:lnTo>
                      <a:pt x="607" y="708"/>
                    </a:lnTo>
                    <a:lnTo>
                      <a:pt x="606" y="710"/>
                    </a:lnTo>
                    <a:lnTo>
                      <a:pt x="605" y="712"/>
                    </a:lnTo>
                    <a:lnTo>
                      <a:pt x="603" y="713"/>
                    </a:lnTo>
                    <a:lnTo>
                      <a:pt x="600" y="713"/>
                    </a:lnTo>
                    <a:lnTo>
                      <a:pt x="598" y="715"/>
                    </a:lnTo>
                    <a:lnTo>
                      <a:pt x="597" y="718"/>
                    </a:lnTo>
                    <a:lnTo>
                      <a:pt x="596" y="720"/>
                    </a:lnTo>
                    <a:lnTo>
                      <a:pt x="595" y="722"/>
                    </a:lnTo>
                    <a:lnTo>
                      <a:pt x="593" y="723"/>
                    </a:lnTo>
                    <a:lnTo>
                      <a:pt x="591" y="723"/>
                    </a:lnTo>
                    <a:lnTo>
                      <a:pt x="590" y="725"/>
                    </a:lnTo>
                    <a:lnTo>
                      <a:pt x="588" y="727"/>
                    </a:lnTo>
                    <a:lnTo>
                      <a:pt x="586" y="728"/>
                    </a:lnTo>
                    <a:lnTo>
                      <a:pt x="584" y="729"/>
                    </a:lnTo>
                    <a:lnTo>
                      <a:pt x="582" y="731"/>
                    </a:lnTo>
                    <a:lnTo>
                      <a:pt x="581" y="734"/>
                    </a:lnTo>
                    <a:lnTo>
                      <a:pt x="583" y="733"/>
                    </a:lnTo>
                    <a:lnTo>
                      <a:pt x="586" y="731"/>
                    </a:lnTo>
                    <a:lnTo>
                      <a:pt x="584" y="734"/>
                    </a:lnTo>
                    <a:lnTo>
                      <a:pt x="583" y="736"/>
                    </a:lnTo>
                    <a:lnTo>
                      <a:pt x="588" y="735"/>
                    </a:lnTo>
                    <a:lnTo>
                      <a:pt x="590" y="734"/>
                    </a:lnTo>
                    <a:lnTo>
                      <a:pt x="592" y="733"/>
                    </a:lnTo>
                    <a:lnTo>
                      <a:pt x="593" y="730"/>
                    </a:lnTo>
                    <a:lnTo>
                      <a:pt x="594" y="728"/>
                    </a:lnTo>
                    <a:lnTo>
                      <a:pt x="596" y="728"/>
                    </a:lnTo>
                    <a:lnTo>
                      <a:pt x="598" y="727"/>
                    </a:lnTo>
                    <a:lnTo>
                      <a:pt x="599" y="725"/>
                    </a:lnTo>
                    <a:lnTo>
                      <a:pt x="600" y="723"/>
                    </a:lnTo>
                    <a:lnTo>
                      <a:pt x="601" y="723"/>
                    </a:lnTo>
                    <a:lnTo>
                      <a:pt x="603" y="722"/>
                    </a:lnTo>
                    <a:lnTo>
                      <a:pt x="605" y="722"/>
                    </a:lnTo>
                    <a:lnTo>
                      <a:pt x="605" y="722"/>
                    </a:lnTo>
                    <a:lnTo>
                      <a:pt x="604" y="723"/>
                    </a:lnTo>
                    <a:lnTo>
                      <a:pt x="603" y="725"/>
                    </a:lnTo>
                    <a:lnTo>
                      <a:pt x="600" y="726"/>
                    </a:lnTo>
                    <a:lnTo>
                      <a:pt x="598" y="727"/>
                    </a:lnTo>
                    <a:lnTo>
                      <a:pt x="597" y="729"/>
                    </a:lnTo>
                    <a:lnTo>
                      <a:pt x="596" y="731"/>
                    </a:lnTo>
                    <a:lnTo>
                      <a:pt x="594" y="731"/>
                    </a:lnTo>
                    <a:lnTo>
                      <a:pt x="592" y="733"/>
                    </a:lnTo>
                    <a:lnTo>
                      <a:pt x="590" y="735"/>
                    </a:lnTo>
                    <a:lnTo>
                      <a:pt x="589" y="737"/>
                    </a:lnTo>
                    <a:lnTo>
                      <a:pt x="587" y="738"/>
                    </a:lnTo>
                    <a:lnTo>
                      <a:pt x="584" y="738"/>
                    </a:lnTo>
                    <a:lnTo>
                      <a:pt x="582" y="739"/>
                    </a:lnTo>
                    <a:lnTo>
                      <a:pt x="580" y="740"/>
                    </a:lnTo>
                    <a:lnTo>
                      <a:pt x="582" y="738"/>
                    </a:lnTo>
                    <a:lnTo>
                      <a:pt x="583" y="736"/>
                    </a:lnTo>
                    <a:lnTo>
                      <a:pt x="581" y="737"/>
                    </a:lnTo>
                    <a:lnTo>
                      <a:pt x="579" y="737"/>
                    </a:lnTo>
                    <a:lnTo>
                      <a:pt x="575" y="739"/>
                    </a:lnTo>
                    <a:lnTo>
                      <a:pt x="571" y="740"/>
                    </a:lnTo>
                    <a:lnTo>
                      <a:pt x="572" y="738"/>
                    </a:lnTo>
                    <a:lnTo>
                      <a:pt x="573" y="736"/>
                    </a:lnTo>
                    <a:lnTo>
                      <a:pt x="573" y="737"/>
                    </a:lnTo>
                    <a:lnTo>
                      <a:pt x="571" y="737"/>
                    </a:lnTo>
                    <a:lnTo>
                      <a:pt x="570" y="738"/>
                    </a:lnTo>
                    <a:lnTo>
                      <a:pt x="569" y="738"/>
                    </a:lnTo>
                    <a:lnTo>
                      <a:pt x="570" y="736"/>
                    </a:lnTo>
                    <a:lnTo>
                      <a:pt x="572" y="734"/>
                    </a:lnTo>
                    <a:lnTo>
                      <a:pt x="574" y="733"/>
                    </a:lnTo>
                    <a:lnTo>
                      <a:pt x="576" y="733"/>
                    </a:lnTo>
                    <a:lnTo>
                      <a:pt x="577" y="730"/>
                    </a:lnTo>
                    <a:lnTo>
                      <a:pt x="578" y="728"/>
                    </a:lnTo>
                    <a:lnTo>
                      <a:pt x="580" y="727"/>
                    </a:lnTo>
                    <a:lnTo>
                      <a:pt x="582" y="726"/>
                    </a:lnTo>
                    <a:lnTo>
                      <a:pt x="581" y="728"/>
                    </a:lnTo>
                    <a:lnTo>
                      <a:pt x="580" y="730"/>
                    </a:lnTo>
                    <a:lnTo>
                      <a:pt x="581" y="730"/>
                    </a:lnTo>
                    <a:lnTo>
                      <a:pt x="584" y="729"/>
                    </a:lnTo>
                    <a:lnTo>
                      <a:pt x="586" y="727"/>
                    </a:lnTo>
                    <a:lnTo>
                      <a:pt x="587" y="725"/>
                    </a:lnTo>
                    <a:lnTo>
                      <a:pt x="589" y="724"/>
                    </a:lnTo>
                    <a:lnTo>
                      <a:pt x="591" y="723"/>
                    </a:lnTo>
                    <a:lnTo>
                      <a:pt x="592" y="722"/>
                    </a:lnTo>
                    <a:lnTo>
                      <a:pt x="593" y="720"/>
                    </a:lnTo>
                    <a:lnTo>
                      <a:pt x="591" y="720"/>
                    </a:lnTo>
                    <a:lnTo>
                      <a:pt x="589" y="721"/>
                    </a:lnTo>
                    <a:lnTo>
                      <a:pt x="587" y="722"/>
                    </a:lnTo>
                    <a:lnTo>
                      <a:pt x="584" y="722"/>
                    </a:lnTo>
                    <a:lnTo>
                      <a:pt x="587" y="720"/>
                    </a:lnTo>
                    <a:lnTo>
                      <a:pt x="588" y="719"/>
                    </a:lnTo>
                    <a:lnTo>
                      <a:pt x="586" y="719"/>
                    </a:lnTo>
                    <a:lnTo>
                      <a:pt x="583" y="720"/>
                    </a:lnTo>
                    <a:lnTo>
                      <a:pt x="579" y="721"/>
                    </a:lnTo>
                    <a:lnTo>
                      <a:pt x="580" y="720"/>
                    </a:lnTo>
                    <a:lnTo>
                      <a:pt x="581" y="718"/>
                    </a:lnTo>
                    <a:lnTo>
                      <a:pt x="583" y="717"/>
                    </a:lnTo>
                    <a:lnTo>
                      <a:pt x="586" y="715"/>
                    </a:lnTo>
                    <a:lnTo>
                      <a:pt x="588" y="714"/>
                    </a:lnTo>
                    <a:lnTo>
                      <a:pt x="590" y="714"/>
                    </a:lnTo>
                    <a:lnTo>
                      <a:pt x="592" y="713"/>
                    </a:lnTo>
                    <a:lnTo>
                      <a:pt x="594" y="712"/>
                    </a:lnTo>
                    <a:lnTo>
                      <a:pt x="593" y="714"/>
                    </a:lnTo>
                    <a:lnTo>
                      <a:pt x="592" y="717"/>
                    </a:lnTo>
                    <a:lnTo>
                      <a:pt x="594" y="717"/>
                    </a:lnTo>
                    <a:lnTo>
                      <a:pt x="596" y="715"/>
                    </a:lnTo>
                    <a:lnTo>
                      <a:pt x="596" y="714"/>
                    </a:lnTo>
                    <a:lnTo>
                      <a:pt x="597" y="713"/>
                    </a:lnTo>
                    <a:lnTo>
                      <a:pt x="597" y="712"/>
                    </a:lnTo>
                    <a:lnTo>
                      <a:pt x="598" y="712"/>
                    </a:lnTo>
                    <a:lnTo>
                      <a:pt x="598" y="711"/>
                    </a:lnTo>
                    <a:lnTo>
                      <a:pt x="598" y="711"/>
                    </a:lnTo>
                    <a:lnTo>
                      <a:pt x="596" y="712"/>
                    </a:lnTo>
                    <a:lnTo>
                      <a:pt x="594" y="712"/>
                    </a:lnTo>
                    <a:lnTo>
                      <a:pt x="595" y="711"/>
                    </a:lnTo>
                    <a:lnTo>
                      <a:pt x="596" y="709"/>
                    </a:lnTo>
                    <a:lnTo>
                      <a:pt x="598" y="707"/>
                    </a:lnTo>
                    <a:lnTo>
                      <a:pt x="599" y="705"/>
                    </a:lnTo>
                    <a:lnTo>
                      <a:pt x="601" y="704"/>
                    </a:lnTo>
                    <a:lnTo>
                      <a:pt x="604" y="703"/>
                    </a:lnTo>
                    <a:lnTo>
                      <a:pt x="608" y="702"/>
                    </a:lnTo>
                    <a:lnTo>
                      <a:pt x="609" y="700"/>
                    </a:lnTo>
                    <a:lnTo>
                      <a:pt x="610" y="697"/>
                    </a:lnTo>
                    <a:lnTo>
                      <a:pt x="612" y="695"/>
                    </a:lnTo>
                    <a:lnTo>
                      <a:pt x="613" y="693"/>
                    </a:lnTo>
                    <a:lnTo>
                      <a:pt x="611" y="694"/>
                    </a:lnTo>
                    <a:lnTo>
                      <a:pt x="609" y="695"/>
                    </a:lnTo>
                    <a:lnTo>
                      <a:pt x="610" y="693"/>
                    </a:lnTo>
                    <a:lnTo>
                      <a:pt x="611" y="691"/>
                    </a:lnTo>
                    <a:lnTo>
                      <a:pt x="609" y="691"/>
                    </a:lnTo>
                    <a:lnTo>
                      <a:pt x="607" y="692"/>
                    </a:lnTo>
                    <a:lnTo>
                      <a:pt x="606" y="694"/>
                    </a:lnTo>
                    <a:lnTo>
                      <a:pt x="605" y="696"/>
                    </a:lnTo>
                    <a:lnTo>
                      <a:pt x="603" y="698"/>
                    </a:lnTo>
                    <a:lnTo>
                      <a:pt x="601" y="701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9" y="700"/>
                    </a:lnTo>
                    <a:lnTo>
                      <a:pt x="600" y="697"/>
                    </a:lnTo>
                    <a:lnTo>
                      <a:pt x="598" y="698"/>
                    </a:lnTo>
                    <a:lnTo>
                      <a:pt x="596" y="700"/>
                    </a:lnTo>
                    <a:lnTo>
                      <a:pt x="597" y="697"/>
                    </a:lnTo>
                    <a:lnTo>
                      <a:pt x="598" y="695"/>
                    </a:lnTo>
                    <a:lnTo>
                      <a:pt x="600" y="694"/>
                    </a:lnTo>
                    <a:lnTo>
                      <a:pt x="603" y="694"/>
                    </a:lnTo>
                    <a:lnTo>
                      <a:pt x="604" y="692"/>
                    </a:lnTo>
                    <a:lnTo>
                      <a:pt x="605" y="690"/>
                    </a:lnTo>
                    <a:lnTo>
                      <a:pt x="607" y="688"/>
                    </a:lnTo>
                    <a:lnTo>
                      <a:pt x="608" y="686"/>
                    </a:lnTo>
                    <a:lnTo>
                      <a:pt x="609" y="684"/>
                    </a:lnTo>
                    <a:lnTo>
                      <a:pt x="610" y="681"/>
                    </a:lnTo>
                    <a:lnTo>
                      <a:pt x="608" y="683"/>
                    </a:lnTo>
                    <a:lnTo>
                      <a:pt x="606" y="683"/>
                    </a:lnTo>
                    <a:lnTo>
                      <a:pt x="605" y="685"/>
                    </a:lnTo>
                    <a:lnTo>
                      <a:pt x="604" y="687"/>
                    </a:lnTo>
                    <a:lnTo>
                      <a:pt x="601" y="688"/>
                    </a:lnTo>
                    <a:lnTo>
                      <a:pt x="599" y="689"/>
                    </a:lnTo>
                    <a:lnTo>
                      <a:pt x="598" y="691"/>
                    </a:lnTo>
                    <a:lnTo>
                      <a:pt x="597" y="693"/>
                    </a:lnTo>
                    <a:lnTo>
                      <a:pt x="595" y="693"/>
                    </a:lnTo>
                    <a:lnTo>
                      <a:pt x="593" y="694"/>
                    </a:lnTo>
                    <a:lnTo>
                      <a:pt x="591" y="696"/>
                    </a:lnTo>
                    <a:lnTo>
                      <a:pt x="590" y="698"/>
                    </a:lnTo>
                    <a:lnTo>
                      <a:pt x="589" y="701"/>
                    </a:lnTo>
                    <a:lnTo>
                      <a:pt x="588" y="703"/>
                    </a:lnTo>
                    <a:lnTo>
                      <a:pt x="586" y="705"/>
                    </a:lnTo>
                    <a:lnTo>
                      <a:pt x="584" y="707"/>
                    </a:lnTo>
                    <a:lnTo>
                      <a:pt x="587" y="706"/>
                    </a:lnTo>
                    <a:lnTo>
                      <a:pt x="589" y="705"/>
                    </a:lnTo>
                    <a:lnTo>
                      <a:pt x="588" y="707"/>
                    </a:lnTo>
                    <a:lnTo>
                      <a:pt x="587" y="709"/>
                    </a:lnTo>
                    <a:lnTo>
                      <a:pt x="584" y="710"/>
                    </a:lnTo>
                    <a:lnTo>
                      <a:pt x="582" y="710"/>
                    </a:lnTo>
                    <a:lnTo>
                      <a:pt x="581" y="712"/>
                    </a:lnTo>
                    <a:lnTo>
                      <a:pt x="580" y="714"/>
                    </a:lnTo>
                    <a:lnTo>
                      <a:pt x="578" y="715"/>
                    </a:lnTo>
                    <a:lnTo>
                      <a:pt x="576" y="717"/>
                    </a:lnTo>
                    <a:lnTo>
                      <a:pt x="574" y="719"/>
                    </a:lnTo>
                    <a:lnTo>
                      <a:pt x="573" y="720"/>
                    </a:lnTo>
                    <a:lnTo>
                      <a:pt x="571" y="721"/>
                    </a:lnTo>
                    <a:lnTo>
                      <a:pt x="569" y="722"/>
                    </a:lnTo>
                    <a:lnTo>
                      <a:pt x="566" y="723"/>
                    </a:lnTo>
                    <a:lnTo>
                      <a:pt x="564" y="723"/>
                    </a:lnTo>
                    <a:lnTo>
                      <a:pt x="563" y="725"/>
                    </a:lnTo>
                    <a:lnTo>
                      <a:pt x="562" y="727"/>
                    </a:lnTo>
                    <a:lnTo>
                      <a:pt x="560" y="728"/>
                    </a:lnTo>
                    <a:lnTo>
                      <a:pt x="558" y="729"/>
                    </a:lnTo>
                    <a:lnTo>
                      <a:pt x="559" y="727"/>
                    </a:lnTo>
                    <a:lnTo>
                      <a:pt x="560" y="725"/>
                    </a:lnTo>
                    <a:lnTo>
                      <a:pt x="558" y="726"/>
                    </a:lnTo>
                    <a:lnTo>
                      <a:pt x="556" y="726"/>
                    </a:lnTo>
                    <a:lnTo>
                      <a:pt x="558" y="724"/>
                    </a:lnTo>
                    <a:lnTo>
                      <a:pt x="559" y="722"/>
                    </a:lnTo>
                    <a:lnTo>
                      <a:pt x="557" y="723"/>
                    </a:lnTo>
                    <a:lnTo>
                      <a:pt x="555" y="724"/>
                    </a:lnTo>
                    <a:lnTo>
                      <a:pt x="556" y="722"/>
                    </a:lnTo>
                    <a:lnTo>
                      <a:pt x="557" y="720"/>
                    </a:lnTo>
                    <a:lnTo>
                      <a:pt x="558" y="718"/>
                    </a:lnTo>
                    <a:lnTo>
                      <a:pt x="560" y="715"/>
                    </a:lnTo>
                    <a:lnTo>
                      <a:pt x="558" y="717"/>
                    </a:lnTo>
                    <a:lnTo>
                      <a:pt x="556" y="717"/>
                    </a:lnTo>
                    <a:lnTo>
                      <a:pt x="554" y="718"/>
                    </a:lnTo>
                    <a:lnTo>
                      <a:pt x="551" y="719"/>
                    </a:lnTo>
                    <a:lnTo>
                      <a:pt x="553" y="717"/>
                    </a:lnTo>
                    <a:lnTo>
                      <a:pt x="554" y="714"/>
                    </a:lnTo>
                    <a:lnTo>
                      <a:pt x="556" y="713"/>
                    </a:lnTo>
                    <a:lnTo>
                      <a:pt x="558" y="713"/>
                    </a:lnTo>
                    <a:lnTo>
                      <a:pt x="560" y="712"/>
                    </a:lnTo>
                    <a:lnTo>
                      <a:pt x="562" y="711"/>
                    </a:lnTo>
                    <a:lnTo>
                      <a:pt x="563" y="709"/>
                    </a:lnTo>
                    <a:lnTo>
                      <a:pt x="564" y="707"/>
                    </a:lnTo>
                    <a:lnTo>
                      <a:pt x="562" y="708"/>
                    </a:lnTo>
                    <a:lnTo>
                      <a:pt x="560" y="709"/>
                    </a:lnTo>
                    <a:lnTo>
                      <a:pt x="562" y="707"/>
                    </a:lnTo>
                    <a:lnTo>
                      <a:pt x="563" y="705"/>
                    </a:lnTo>
                    <a:lnTo>
                      <a:pt x="562" y="705"/>
                    </a:lnTo>
                    <a:lnTo>
                      <a:pt x="561" y="706"/>
                    </a:lnTo>
                    <a:lnTo>
                      <a:pt x="560" y="706"/>
                    </a:lnTo>
                    <a:lnTo>
                      <a:pt x="559" y="706"/>
                    </a:lnTo>
                    <a:lnTo>
                      <a:pt x="560" y="704"/>
                    </a:lnTo>
                    <a:lnTo>
                      <a:pt x="561" y="703"/>
                    </a:lnTo>
                    <a:lnTo>
                      <a:pt x="563" y="702"/>
                    </a:lnTo>
                    <a:lnTo>
                      <a:pt x="565" y="701"/>
                    </a:lnTo>
                    <a:lnTo>
                      <a:pt x="564" y="703"/>
                    </a:lnTo>
                    <a:lnTo>
                      <a:pt x="563" y="705"/>
                    </a:lnTo>
                    <a:lnTo>
                      <a:pt x="565" y="704"/>
                    </a:lnTo>
                    <a:lnTo>
                      <a:pt x="567" y="704"/>
                    </a:lnTo>
                    <a:lnTo>
                      <a:pt x="569" y="702"/>
                    </a:lnTo>
                    <a:lnTo>
                      <a:pt x="570" y="700"/>
                    </a:lnTo>
                    <a:lnTo>
                      <a:pt x="572" y="698"/>
                    </a:lnTo>
                    <a:lnTo>
                      <a:pt x="574" y="697"/>
                    </a:lnTo>
                    <a:lnTo>
                      <a:pt x="576" y="696"/>
                    </a:lnTo>
                    <a:lnTo>
                      <a:pt x="578" y="696"/>
                    </a:lnTo>
                    <a:lnTo>
                      <a:pt x="578" y="696"/>
                    </a:lnTo>
                    <a:lnTo>
                      <a:pt x="577" y="698"/>
                    </a:lnTo>
                    <a:lnTo>
                      <a:pt x="576" y="700"/>
                    </a:lnTo>
                    <a:lnTo>
                      <a:pt x="576" y="701"/>
                    </a:lnTo>
                    <a:lnTo>
                      <a:pt x="574" y="703"/>
                    </a:lnTo>
                    <a:lnTo>
                      <a:pt x="573" y="705"/>
                    </a:lnTo>
                    <a:lnTo>
                      <a:pt x="575" y="704"/>
                    </a:lnTo>
                    <a:lnTo>
                      <a:pt x="577" y="703"/>
                    </a:lnTo>
                    <a:lnTo>
                      <a:pt x="579" y="701"/>
                    </a:lnTo>
                    <a:lnTo>
                      <a:pt x="580" y="698"/>
                    </a:lnTo>
                    <a:lnTo>
                      <a:pt x="582" y="697"/>
                    </a:lnTo>
                    <a:lnTo>
                      <a:pt x="584" y="697"/>
                    </a:lnTo>
                    <a:lnTo>
                      <a:pt x="587" y="696"/>
                    </a:lnTo>
                    <a:lnTo>
                      <a:pt x="589" y="695"/>
                    </a:lnTo>
                    <a:lnTo>
                      <a:pt x="593" y="694"/>
                    </a:lnTo>
                    <a:lnTo>
                      <a:pt x="594" y="692"/>
                    </a:lnTo>
                    <a:lnTo>
                      <a:pt x="595" y="690"/>
                    </a:lnTo>
                    <a:lnTo>
                      <a:pt x="597" y="689"/>
                    </a:lnTo>
                    <a:lnTo>
                      <a:pt x="599" y="689"/>
                    </a:lnTo>
                    <a:lnTo>
                      <a:pt x="600" y="687"/>
                    </a:lnTo>
                    <a:lnTo>
                      <a:pt x="601" y="685"/>
                    </a:lnTo>
                    <a:lnTo>
                      <a:pt x="599" y="686"/>
                    </a:lnTo>
                    <a:lnTo>
                      <a:pt x="597" y="686"/>
                    </a:lnTo>
                    <a:lnTo>
                      <a:pt x="596" y="688"/>
                    </a:lnTo>
                    <a:lnTo>
                      <a:pt x="595" y="690"/>
                    </a:lnTo>
                    <a:lnTo>
                      <a:pt x="593" y="691"/>
                    </a:lnTo>
                    <a:lnTo>
                      <a:pt x="591" y="692"/>
                    </a:lnTo>
                    <a:lnTo>
                      <a:pt x="589" y="692"/>
                    </a:lnTo>
                    <a:lnTo>
                      <a:pt x="587" y="693"/>
                    </a:lnTo>
                    <a:lnTo>
                      <a:pt x="588" y="691"/>
                    </a:lnTo>
                    <a:lnTo>
                      <a:pt x="589" y="689"/>
                    </a:lnTo>
                    <a:lnTo>
                      <a:pt x="590" y="688"/>
                    </a:lnTo>
                    <a:lnTo>
                      <a:pt x="591" y="687"/>
                    </a:lnTo>
                    <a:lnTo>
                      <a:pt x="592" y="686"/>
                    </a:lnTo>
                    <a:lnTo>
                      <a:pt x="592" y="685"/>
                    </a:lnTo>
                    <a:lnTo>
                      <a:pt x="590" y="686"/>
                    </a:lnTo>
                    <a:lnTo>
                      <a:pt x="588" y="687"/>
                    </a:lnTo>
                    <a:lnTo>
                      <a:pt x="586" y="687"/>
                    </a:lnTo>
                    <a:lnTo>
                      <a:pt x="583" y="688"/>
                    </a:lnTo>
                    <a:lnTo>
                      <a:pt x="582" y="690"/>
                    </a:lnTo>
                    <a:lnTo>
                      <a:pt x="581" y="692"/>
                    </a:lnTo>
                    <a:lnTo>
                      <a:pt x="579" y="693"/>
                    </a:lnTo>
                    <a:lnTo>
                      <a:pt x="577" y="693"/>
                    </a:lnTo>
                    <a:lnTo>
                      <a:pt x="575" y="694"/>
                    </a:lnTo>
                    <a:lnTo>
                      <a:pt x="573" y="695"/>
                    </a:lnTo>
                    <a:lnTo>
                      <a:pt x="569" y="696"/>
                    </a:lnTo>
                    <a:lnTo>
                      <a:pt x="566" y="697"/>
                    </a:lnTo>
                    <a:lnTo>
                      <a:pt x="564" y="698"/>
                    </a:lnTo>
                    <a:lnTo>
                      <a:pt x="565" y="696"/>
                    </a:lnTo>
                    <a:lnTo>
                      <a:pt x="566" y="694"/>
                    </a:lnTo>
                    <a:lnTo>
                      <a:pt x="564" y="694"/>
                    </a:lnTo>
                    <a:lnTo>
                      <a:pt x="562" y="695"/>
                    </a:lnTo>
                    <a:lnTo>
                      <a:pt x="560" y="696"/>
                    </a:lnTo>
                    <a:lnTo>
                      <a:pt x="558" y="697"/>
                    </a:lnTo>
                    <a:lnTo>
                      <a:pt x="558" y="697"/>
                    </a:lnTo>
                    <a:lnTo>
                      <a:pt x="557" y="700"/>
                    </a:lnTo>
                    <a:lnTo>
                      <a:pt x="556" y="701"/>
                    </a:lnTo>
                    <a:lnTo>
                      <a:pt x="556" y="702"/>
                    </a:lnTo>
                    <a:lnTo>
                      <a:pt x="556" y="701"/>
                    </a:lnTo>
                    <a:lnTo>
                      <a:pt x="558" y="701"/>
                    </a:lnTo>
                    <a:lnTo>
                      <a:pt x="559" y="700"/>
                    </a:lnTo>
                    <a:lnTo>
                      <a:pt x="560" y="700"/>
                    </a:lnTo>
                    <a:lnTo>
                      <a:pt x="559" y="702"/>
                    </a:lnTo>
                    <a:lnTo>
                      <a:pt x="557" y="704"/>
                    </a:lnTo>
                    <a:lnTo>
                      <a:pt x="555" y="705"/>
                    </a:lnTo>
                    <a:lnTo>
                      <a:pt x="553" y="705"/>
                    </a:lnTo>
                    <a:lnTo>
                      <a:pt x="551" y="707"/>
                    </a:lnTo>
                    <a:lnTo>
                      <a:pt x="550" y="709"/>
                    </a:lnTo>
                    <a:lnTo>
                      <a:pt x="549" y="710"/>
                    </a:lnTo>
                    <a:lnTo>
                      <a:pt x="548" y="710"/>
                    </a:lnTo>
                    <a:lnTo>
                      <a:pt x="547" y="710"/>
                    </a:lnTo>
                    <a:lnTo>
                      <a:pt x="546" y="711"/>
                    </a:lnTo>
                    <a:lnTo>
                      <a:pt x="547" y="709"/>
                    </a:lnTo>
                    <a:lnTo>
                      <a:pt x="548" y="707"/>
                    </a:lnTo>
                    <a:lnTo>
                      <a:pt x="541" y="710"/>
                    </a:lnTo>
                    <a:lnTo>
                      <a:pt x="543" y="706"/>
                    </a:lnTo>
                    <a:lnTo>
                      <a:pt x="544" y="704"/>
                    </a:lnTo>
                    <a:lnTo>
                      <a:pt x="545" y="702"/>
                    </a:lnTo>
                    <a:lnTo>
                      <a:pt x="547" y="701"/>
                    </a:lnTo>
                    <a:lnTo>
                      <a:pt x="549" y="701"/>
                    </a:lnTo>
                    <a:lnTo>
                      <a:pt x="550" y="698"/>
                    </a:lnTo>
                    <a:lnTo>
                      <a:pt x="553" y="696"/>
                    </a:lnTo>
                    <a:lnTo>
                      <a:pt x="555" y="695"/>
                    </a:lnTo>
                    <a:lnTo>
                      <a:pt x="557" y="694"/>
                    </a:lnTo>
                    <a:lnTo>
                      <a:pt x="559" y="694"/>
                    </a:lnTo>
                    <a:lnTo>
                      <a:pt x="561" y="693"/>
                    </a:lnTo>
                    <a:lnTo>
                      <a:pt x="562" y="691"/>
                    </a:lnTo>
                    <a:lnTo>
                      <a:pt x="563" y="689"/>
                    </a:lnTo>
                    <a:lnTo>
                      <a:pt x="564" y="687"/>
                    </a:lnTo>
                    <a:lnTo>
                      <a:pt x="565" y="685"/>
                    </a:lnTo>
                    <a:lnTo>
                      <a:pt x="561" y="687"/>
                    </a:lnTo>
                    <a:lnTo>
                      <a:pt x="559" y="687"/>
                    </a:lnTo>
                    <a:lnTo>
                      <a:pt x="557" y="688"/>
                    </a:lnTo>
                    <a:lnTo>
                      <a:pt x="555" y="689"/>
                    </a:lnTo>
                    <a:lnTo>
                      <a:pt x="553" y="689"/>
                    </a:lnTo>
                    <a:lnTo>
                      <a:pt x="553" y="690"/>
                    </a:lnTo>
                    <a:lnTo>
                      <a:pt x="551" y="691"/>
                    </a:lnTo>
                    <a:lnTo>
                      <a:pt x="550" y="693"/>
                    </a:lnTo>
                    <a:lnTo>
                      <a:pt x="550" y="693"/>
                    </a:lnTo>
                    <a:lnTo>
                      <a:pt x="551" y="693"/>
                    </a:lnTo>
                    <a:lnTo>
                      <a:pt x="553" y="693"/>
                    </a:lnTo>
                    <a:lnTo>
                      <a:pt x="554" y="692"/>
                    </a:lnTo>
                    <a:lnTo>
                      <a:pt x="555" y="692"/>
                    </a:lnTo>
                    <a:lnTo>
                      <a:pt x="554" y="694"/>
                    </a:lnTo>
                    <a:lnTo>
                      <a:pt x="553" y="696"/>
                    </a:lnTo>
                    <a:lnTo>
                      <a:pt x="550" y="696"/>
                    </a:lnTo>
                    <a:lnTo>
                      <a:pt x="548" y="697"/>
                    </a:lnTo>
                    <a:lnTo>
                      <a:pt x="546" y="700"/>
                    </a:lnTo>
                    <a:lnTo>
                      <a:pt x="545" y="702"/>
                    </a:lnTo>
                    <a:lnTo>
                      <a:pt x="541" y="703"/>
                    </a:lnTo>
                    <a:lnTo>
                      <a:pt x="539" y="704"/>
                    </a:lnTo>
                    <a:lnTo>
                      <a:pt x="537" y="705"/>
                    </a:lnTo>
                    <a:lnTo>
                      <a:pt x="538" y="703"/>
                    </a:lnTo>
                    <a:lnTo>
                      <a:pt x="540" y="701"/>
                    </a:lnTo>
                    <a:lnTo>
                      <a:pt x="538" y="702"/>
                    </a:lnTo>
                    <a:lnTo>
                      <a:pt x="536" y="702"/>
                    </a:lnTo>
                    <a:lnTo>
                      <a:pt x="541" y="694"/>
                    </a:lnTo>
                    <a:lnTo>
                      <a:pt x="545" y="692"/>
                    </a:lnTo>
                    <a:lnTo>
                      <a:pt x="547" y="692"/>
                    </a:lnTo>
                    <a:lnTo>
                      <a:pt x="549" y="691"/>
                    </a:lnTo>
                    <a:lnTo>
                      <a:pt x="550" y="689"/>
                    </a:lnTo>
                    <a:lnTo>
                      <a:pt x="551" y="687"/>
                    </a:lnTo>
                    <a:lnTo>
                      <a:pt x="554" y="686"/>
                    </a:lnTo>
                    <a:lnTo>
                      <a:pt x="556" y="686"/>
                    </a:lnTo>
                    <a:lnTo>
                      <a:pt x="558" y="685"/>
                    </a:lnTo>
                    <a:lnTo>
                      <a:pt x="560" y="684"/>
                    </a:lnTo>
                    <a:lnTo>
                      <a:pt x="561" y="681"/>
                    </a:lnTo>
                    <a:lnTo>
                      <a:pt x="562" y="679"/>
                    </a:lnTo>
                    <a:lnTo>
                      <a:pt x="558" y="681"/>
                    </a:lnTo>
                    <a:lnTo>
                      <a:pt x="556" y="681"/>
                    </a:lnTo>
                    <a:lnTo>
                      <a:pt x="554" y="683"/>
                    </a:lnTo>
                    <a:lnTo>
                      <a:pt x="551" y="684"/>
                    </a:lnTo>
                    <a:lnTo>
                      <a:pt x="549" y="685"/>
                    </a:lnTo>
                    <a:lnTo>
                      <a:pt x="548" y="687"/>
                    </a:lnTo>
                    <a:lnTo>
                      <a:pt x="547" y="688"/>
                    </a:lnTo>
                    <a:lnTo>
                      <a:pt x="545" y="689"/>
                    </a:lnTo>
                    <a:lnTo>
                      <a:pt x="543" y="690"/>
                    </a:lnTo>
                    <a:lnTo>
                      <a:pt x="542" y="692"/>
                    </a:lnTo>
                    <a:lnTo>
                      <a:pt x="541" y="694"/>
                    </a:lnTo>
                    <a:lnTo>
                      <a:pt x="539" y="695"/>
                    </a:lnTo>
                    <a:lnTo>
                      <a:pt x="537" y="695"/>
                    </a:lnTo>
                    <a:lnTo>
                      <a:pt x="534" y="696"/>
                    </a:lnTo>
                    <a:lnTo>
                      <a:pt x="532" y="697"/>
                    </a:lnTo>
                    <a:lnTo>
                      <a:pt x="533" y="695"/>
                    </a:lnTo>
                    <a:lnTo>
                      <a:pt x="534" y="693"/>
                    </a:lnTo>
                    <a:lnTo>
                      <a:pt x="532" y="694"/>
                    </a:lnTo>
                    <a:lnTo>
                      <a:pt x="530" y="694"/>
                    </a:lnTo>
                    <a:lnTo>
                      <a:pt x="531" y="692"/>
                    </a:lnTo>
                    <a:lnTo>
                      <a:pt x="532" y="690"/>
                    </a:lnTo>
                    <a:lnTo>
                      <a:pt x="534" y="688"/>
                    </a:lnTo>
                    <a:lnTo>
                      <a:pt x="536" y="686"/>
                    </a:lnTo>
                    <a:lnTo>
                      <a:pt x="533" y="687"/>
                    </a:lnTo>
                    <a:lnTo>
                      <a:pt x="531" y="688"/>
                    </a:lnTo>
                    <a:lnTo>
                      <a:pt x="529" y="689"/>
                    </a:lnTo>
                    <a:lnTo>
                      <a:pt x="527" y="689"/>
                    </a:lnTo>
                    <a:lnTo>
                      <a:pt x="528" y="687"/>
                    </a:lnTo>
                    <a:lnTo>
                      <a:pt x="529" y="685"/>
                    </a:lnTo>
                    <a:lnTo>
                      <a:pt x="527" y="686"/>
                    </a:lnTo>
                    <a:lnTo>
                      <a:pt x="525" y="687"/>
                    </a:lnTo>
                    <a:lnTo>
                      <a:pt x="527" y="685"/>
                    </a:lnTo>
                    <a:lnTo>
                      <a:pt x="528" y="683"/>
                    </a:lnTo>
                    <a:lnTo>
                      <a:pt x="526" y="684"/>
                    </a:lnTo>
                    <a:lnTo>
                      <a:pt x="524" y="684"/>
                    </a:lnTo>
                    <a:lnTo>
                      <a:pt x="525" y="683"/>
                    </a:lnTo>
                    <a:lnTo>
                      <a:pt x="526" y="680"/>
                    </a:lnTo>
                    <a:lnTo>
                      <a:pt x="528" y="678"/>
                    </a:lnTo>
                    <a:lnTo>
                      <a:pt x="529" y="676"/>
                    </a:lnTo>
                    <a:lnTo>
                      <a:pt x="527" y="676"/>
                    </a:lnTo>
                    <a:lnTo>
                      <a:pt x="525" y="677"/>
                    </a:lnTo>
                    <a:lnTo>
                      <a:pt x="523" y="678"/>
                    </a:lnTo>
                    <a:lnTo>
                      <a:pt x="521" y="679"/>
                    </a:lnTo>
                    <a:lnTo>
                      <a:pt x="522" y="677"/>
                    </a:lnTo>
                    <a:lnTo>
                      <a:pt x="523" y="675"/>
                    </a:lnTo>
                    <a:lnTo>
                      <a:pt x="521" y="676"/>
                    </a:lnTo>
                    <a:lnTo>
                      <a:pt x="519" y="676"/>
                    </a:lnTo>
                    <a:lnTo>
                      <a:pt x="520" y="674"/>
                    </a:lnTo>
                    <a:lnTo>
                      <a:pt x="521" y="672"/>
                    </a:lnTo>
                    <a:lnTo>
                      <a:pt x="520" y="673"/>
                    </a:lnTo>
                    <a:lnTo>
                      <a:pt x="517" y="674"/>
                    </a:lnTo>
                    <a:lnTo>
                      <a:pt x="519" y="672"/>
                    </a:lnTo>
                    <a:lnTo>
                      <a:pt x="520" y="670"/>
                    </a:lnTo>
                    <a:lnTo>
                      <a:pt x="517" y="671"/>
                    </a:lnTo>
                    <a:lnTo>
                      <a:pt x="515" y="671"/>
                    </a:lnTo>
                    <a:lnTo>
                      <a:pt x="516" y="669"/>
                    </a:lnTo>
                    <a:lnTo>
                      <a:pt x="517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5" y="667"/>
                    </a:lnTo>
                    <a:lnTo>
                      <a:pt x="516" y="664"/>
                    </a:lnTo>
                    <a:lnTo>
                      <a:pt x="514" y="665"/>
                    </a:lnTo>
                    <a:lnTo>
                      <a:pt x="512" y="667"/>
                    </a:lnTo>
                    <a:lnTo>
                      <a:pt x="513" y="664"/>
                    </a:lnTo>
                    <a:lnTo>
                      <a:pt x="514" y="662"/>
                    </a:lnTo>
                    <a:lnTo>
                      <a:pt x="516" y="661"/>
                    </a:lnTo>
                    <a:lnTo>
                      <a:pt x="519" y="660"/>
                    </a:lnTo>
                    <a:lnTo>
                      <a:pt x="521" y="658"/>
                    </a:lnTo>
                    <a:lnTo>
                      <a:pt x="522" y="656"/>
                    </a:lnTo>
                    <a:lnTo>
                      <a:pt x="520" y="657"/>
                    </a:lnTo>
                    <a:lnTo>
                      <a:pt x="517" y="658"/>
                    </a:lnTo>
                    <a:lnTo>
                      <a:pt x="515" y="660"/>
                    </a:lnTo>
                    <a:lnTo>
                      <a:pt x="514" y="662"/>
                    </a:lnTo>
                    <a:lnTo>
                      <a:pt x="512" y="663"/>
                    </a:lnTo>
                    <a:lnTo>
                      <a:pt x="510" y="663"/>
                    </a:lnTo>
                    <a:lnTo>
                      <a:pt x="512" y="661"/>
                    </a:lnTo>
                    <a:lnTo>
                      <a:pt x="513" y="659"/>
                    </a:lnTo>
                    <a:lnTo>
                      <a:pt x="511" y="660"/>
                    </a:lnTo>
                    <a:lnTo>
                      <a:pt x="509" y="661"/>
                    </a:lnTo>
                    <a:lnTo>
                      <a:pt x="507" y="662"/>
                    </a:lnTo>
                    <a:lnTo>
                      <a:pt x="505" y="662"/>
                    </a:lnTo>
                    <a:lnTo>
                      <a:pt x="506" y="660"/>
                    </a:lnTo>
                    <a:lnTo>
                      <a:pt x="507" y="658"/>
                    </a:lnTo>
                    <a:lnTo>
                      <a:pt x="509" y="656"/>
                    </a:lnTo>
                    <a:lnTo>
                      <a:pt x="510" y="654"/>
                    </a:lnTo>
                    <a:lnTo>
                      <a:pt x="508" y="655"/>
                    </a:lnTo>
                    <a:lnTo>
                      <a:pt x="506" y="656"/>
                    </a:lnTo>
                    <a:lnTo>
                      <a:pt x="503" y="657"/>
                    </a:lnTo>
                    <a:lnTo>
                      <a:pt x="501" y="657"/>
                    </a:lnTo>
                    <a:lnTo>
                      <a:pt x="503" y="656"/>
                    </a:lnTo>
                    <a:lnTo>
                      <a:pt x="504" y="653"/>
                    </a:lnTo>
                    <a:lnTo>
                      <a:pt x="505" y="651"/>
                    </a:lnTo>
                    <a:lnTo>
                      <a:pt x="506" y="650"/>
                    </a:lnTo>
                    <a:lnTo>
                      <a:pt x="505" y="650"/>
                    </a:lnTo>
                    <a:lnTo>
                      <a:pt x="501" y="651"/>
                    </a:lnTo>
                    <a:lnTo>
                      <a:pt x="499" y="652"/>
                    </a:lnTo>
                    <a:lnTo>
                      <a:pt x="497" y="652"/>
                    </a:lnTo>
                    <a:lnTo>
                      <a:pt x="499" y="651"/>
                    </a:lnTo>
                    <a:lnTo>
                      <a:pt x="500" y="648"/>
                    </a:lnTo>
                    <a:lnTo>
                      <a:pt x="498" y="648"/>
                    </a:lnTo>
                    <a:lnTo>
                      <a:pt x="496" y="650"/>
                    </a:lnTo>
                    <a:lnTo>
                      <a:pt x="497" y="647"/>
                    </a:lnTo>
                    <a:lnTo>
                      <a:pt x="498" y="645"/>
                    </a:lnTo>
                    <a:lnTo>
                      <a:pt x="496" y="646"/>
                    </a:lnTo>
                    <a:lnTo>
                      <a:pt x="494" y="647"/>
                    </a:lnTo>
                    <a:lnTo>
                      <a:pt x="496" y="645"/>
                    </a:lnTo>
                    <a:lnTo>
                      <a:pt x="497" y="643"/>
                    </a:lnTo>
                    <a:lnTo>
                      <a:pt x="495" y="644"/>
                    </a:lnTo>
                    <a:lnTo>
                      <a:pt x="493" y="644"/>
                    </a:lnTo>
                    <a:lnTo>
                      <a:pt x="494" y="642"/>
                    </a:lnTo>
                    <a:lnTo>
                      <a:pt x="495" y="640"/>
                    </a:lnTo>
                    <a:lnTo>
                      <a:pt x="493" y="641"/>
                    </a:lnTo>
                    <a:lnTo>
                      <a:pt x="491" y="642"/>
                    </a:lnTo>
                    <a:lnTo>
                      <a:pt x="492" y="640"/>
                    </a:lnTo>
                    <a:lnTo>
                      <a:pt x="494" y="638"/>
                    </a:lnTo>
                    <a:lnTo>
                      <a:pt x="492" y="639"/>
                    </a:lnTo>
                    <a:lnTo>
                      <a:pt x="490" y="639"/>
                    </a:lnTo>
                    <a:lnTo>
                      <a:pt x="491" y="637"/>
                    </a:lnTo>
                    <a:lnTo>
                      <a:pt x="492" y="636"/>
                    </a:lnTo>
                    <a:lnTo>
                      <a:pt x="490" y="636"/>
                    </a:lnTo>
                    <a:lnTo>
                      <a:pt x="488" y="637"/>
                    </a:lnTo>
                    <a:lnTo>
                      <a:pt x="489" y="635"/>
                    </a:lnTo>
                    <a:lnTo>
                      <a:pt x="490" y="633"/>
                    </a:lnTo>
                    <a:lnTo>
                      <a:pt x="489" y="634"/>
                    </a:lnTo>
                    <a:lnTo>
                      <a:pt x="486" y="635"/>
                    </a:lnTo>
                    <a:lnTo>
                      <a:pt x="488" y="633"/>
                    </a:lnTo>
                    <a:lnTo>
                      <a:pt x="489" y="630"/>
                    </a:lnTo>
                    <a:lnTo>
                      <a:pt x="487" y="630"/>
                    </a:lnTo>
                    <a:lnTo>
                      <a:pt x="484" y="631"/>
                    </a:lnTo>
                    <a:lnTo>
                      <a:pt x="486" y="629"/>
                    </a:lnTo>
                    <a:lnTo>
                      <a:pt x="487" y="627"/>
                    </a:lnTo>
                    <a:lnTo>
                      <a:pt x="484" y="628"/>
                    </a:lnTo>
                    <a:lnTo>
                      <a:pt x="482" y="629"/>
                    </a:lnTo>
                    <a:lnTo>
                      <a:pt x="483" y="627"/>
                    </a:lnTo>
                    <a:lnTo>
                      <a:pt x="486" y="625"/>
                    </a:lnTo>
                    <a:lnTo>
                      <a:pt x="487" y="623"/>
                    </a:lnTo>
                    <a:lnTo>
                      <a:pt x="488" y="621"/>
                    </a:lnTo>
                    <a:lnTo>
                      <a:pt x="489" y="619"/>
                    </a:lnTo>
                    <a:lnTo>
                      <a:pt x="491" y="617"/>
                    </a:lnTo>
                    <a:lnTo>
                      <a:pt x="493" y="617"/>
                    </a:lnTo>
                    <a:lnTo>
                      <a:pt x="494" y="616"/>
                    </a:lnTo>
                    <a:lnTo>
                      <a:pt x="496" y="613"/>
                    </a:lnTo>
                    <a:lnTo>
                      <a:pt x="497" y="611"/>
                    </a:lnTo>
                    <a:lnTo>
                      <a:pt x="499" y="610"/>
                    </a:lnTo>
                    <a:lnTo>
                      <a:pt x="501" y="609"/>
                    </a:lnTo>
                    <a:lnTo>
                      <a:pt x="503" y="608"/>
                    </a:lnTo>
                    <a:lnTo>
                      <a:pt x="504" y="606"/>
                    </a:lnTo>
                    <a:lnTo>
                      <a:pt x="501" y="606"/>
                    </a:lnTo>
                    <a:lnTo>
                      <a:pt x="499" y="607"/>
                    </a:lnTo>
                    <a:lnTo>
                      <a:pt x="498" y="609"/>
                    </a:lnTo>
                    <a:lnTo>
                      <a:pt x="497" y="611"/>
                    </a:lnTo>
                    <a:lnTo>
                      <a:pt x="495" y="612"/>
                    </a:lnTo>
                    <a:lnTo>
                      <a:pt x="493" y="612"/>
                    </a:lnTo>
                    <a:lnTo>
                      <a:pt x="492" y="614"/>
                    </a:lnTo>
                    <a:lnTo>
                      <a:pt x="491" y="617"/>
                    </a:lnTo>
                    <a:lnTo>
                      <a:pt x="488" y="618"/>
                    </a:lnTo>
                    <a:lnTo>
                      <a:pt x="487" y="619"/>
                    </a:lnTo>
                    <a:lnTo>
                      <a:pt x="488" y="617"/>
                    </a:lnTo>
                    <a:lnTo>
                      <a:pt x="489" y="614"/>
                    </a:lnTo>
                    <a:lnTo>
                      <a:pt x="487" y="614"/>
                    </a:lnTo>
                    <a:lnTo>
                      <a:pt x="484" y="616"/>
                    </a:lnTo>
                    <a:lnTo>
                      <a:pt x="483" y="618"/>
                    </a:lnTo>
                    <a:lnTo>
                      <a:pt x="482" y="620"/>
                    </a:lnTo>
                    <a:lnTo>
                      <a:pt x="479" y="621"/>
                    </a:lnTo>
                    <a:lnTo>
                      <a:pt x="478" y="621"/>
                    </a:lnTo>
                    <a:lnTo>
                      <a:pt x="479" y="619"/>
                    </a:lnTo>
                    <a:lnTo>
                      <a:pt x="480" y="618"/>
                    </a:lnTo>
                    <a:lnTo>
                      <a:pt x="478" y="618"/>
                    </a:lnTo>
                    <a:lnTo>
                      <a:pt x="476" y="619"/>
                    </a:lnTo>
                    <a:lnTo>
                      <a:pt x="477" y="617"/>
                    </a:lnTo>
                    <a:lnTo>
                      <a:pt x="478" y="614"/>
                    </a:lnTo>
                    <a:lnTo>
                      <a:pt x="480" y="612"/>
                    </a:lnTo>
                    <a:lnTo>
                      <a:pt x="481" y="610"/>
                    </a:lnTo>
                    <a:lnTo>
                      <a:pt x="479" y="611"/>
                    </a:lnTo>
                    <a:lnTo>
                      <a:pt x="477" y="612"/>
                    </a:lnTo>
                    <a:lnTo>
                      <a:pt x="475" y="613"/>
                    </a:lnTo>
                    <a:lnTo>
                      <a:pt x="473" y="613"/>
                    </a:lnTo>
                    <a:lnTo>
                      <a:pt x="474" y="611"/>
                    </a:lnTo>
                    <a:lnTo>
                      <a:pt x="475" y="609"/>
                    </a:lnTo>
                    <a:lnTo>
                      <a:pt x="473" y="610"/>
                    </a:lnTo>
                    <a:lnTo>
                      <a:pt x="471" y="611"/>
                    </a:lnTo>
                    <a:lnTo>
                      <a:pt x="473" y="609"/>
                    </a:lnTo>
                    <a:lnTo>
                      <a:pt x="474" y="607"/>
                    </a:lnTo>
                    <a:lnTo>
                      <a:pt x="472" y="608"/>
                    </a:lnTo>
                    <a:lnTo>
                      <a:pt x="470" y="608"/>
                    </a:lnTo>
                    <a:lnTo>
                      <a:pt x="471" y="606"/>
                    </a:lnTo>
                    <a:lnTo>
                      <a:pt x="472" y="605"/>
                    </a:lnTo>
                    <a:lnTo>
                      <a:pt x="470" y="605"/>
                    </a:lnTo>
                    <a:lnTo>
                      <a:pt x="467" y="606"/>
                    </a:lnTo>
                    <a:lnTo>
                      <a:pt x="468" y="604"/>
                    </a:lnTo>
                    <a:lnTo>
                      <a:pt x="471" y="602"/>
                    </a:lnTo>
                    <a:lnTo>
                      <a:pt x="468" y="603"/>
                    </a:lnTo>
                    <a:lnTo>
                      <a:pt x="466" y="604"/>
                    </a:lnTo>
                    <a:lnTo>
                      <a:pt x="467" y="602"/>
                    </a:lnTo>
                    <a:lnTo>
                      <a:pt x="468" y="600"/>
                    </a:lnTo>
                    <a:lnTo>
                      <a:pt x="466" y="600"/>
                    </a:lnTo>
                    <a:lnTo>
                      <a:pt x="464" y="601"/>
                    </a:lnTo>
                    <a:lnTo>
                      <a:pt x="465" y="598"/>
                    </a:lnTo>
                    <a:lnTo>
                      <a:pt x="466" y="596"/>
                    </a:lnTo>
                    <a:lnTo>
                      <a:pt x="470" y="596"/>
                    </a:lnTo>
                    <a:lnTo>
                      <a:pt x="471" y="595"/>
                    </a:lnTo>
                    <a:lnTo>
                      <a:pt x="473" y="593"/>
                    </a:lnTo>
                    <a:lnTo>
                      <a:pt x="474" y="591"/>
                    </a:lnTo>
                    <a:lnTo>
                      <a:pt x="472" y="592"/>
                    </a:lnTo>
                    <a:lnTo>
                      <a:pt x="470" y="592"/>
                    </a:lnTo>
                    <a:lnTo>
                      <a:pt x="468" y="594"/>
                    </a:lnTo>
                    <a:lnTo>
                      <a:pt x="466" y="596"/>
                    </a:lnTo>
                    <a:lnTo>
                      <a:pt x="464" y="597"/>
                    </a:lnTo>
                    <a:lnTo>
                      <a:pt x="463" y="598"/>
                    </a:lnTo>
                    <a:lnTo>
                      <a:pt x="464" y="596"/>
                    </a:lnTo>
                    <a:lnTo>
                      <a:pt x="465" y="594"/>
                    </a:lnTo>
                    <a:lnTo>
                      <a:pt x="463" y="594"/>
                    </a:lnTo>
                    <a:lnTo>
                      <a:pt x="461" y="595"/>
                    </a:lnTo>
                    <a:lnTo>
                      <a:pt x="459" y="596"/>
                    </a:lnTo>
                    <a:lnTo>
                      <a:pt x="457" y="597"/>
                    </a:lnTo>
                    <a:lnTo>
                      <a:pt x="458" y="595"/>
                    </a:lnTo>
                    <a:lnTo>
                      <a:pt x="459" y="593"/>
                    </a:lnTo>
                    <a:lnTo>
                      <a:pt x="461" y="591"/>
                    </a:lnTo>
                    <a:lnTo>
                      <a:pt x="462" y="589"/>
                    </a:lnTo>
                    <a:lnTo>
                      <a:pt x="460" y="590"/>
                    </a:lnTo>
                    <a:lnTo>
                      <a:pt x="458" y="590"/>
                    </a:lnTo>
                    <a:lnTo>
                      <a:pt x="456" y="591"/>
                    </a:lnTo>
                    <a:lnTo>
                      <a:pt x="454" y="592"/>
                    </a:lnTo>
                    <a:lnTo>
                      <a:pt x="455" y="590"/>
                    </a:lnTo>
                    <a:lnTo>
                      <a:pt x="456" y="588"/>
                    </a:lnTo>
                    <a:lnTo>
                      <a:pt x="454" y="589"/>
                    </a:lnTo>
                    <a:lnTo>
                      <a:pt x="451" y="589"/>
                    </a:lnTo>
                    <a:lnTo>
                      <a:pt x="453" y="588"/>
                    </a:lnTo>
                    <a:lnTo>
                      <a:pt x="455" y="586"/>
                    </a:lnTo>
                    <a:lnTo>
                      <a:pt x="456" y="584"/>
                    </a:lnTo>
                    <a:lnTo>
                      <a:pt x="457" y="581"/>
                    </a:lnTo>
                    <a:lnTo>
                      <a:pt x="455" y="583"/>
                    </a:lnTo>
                    <a:lnTo>
                      <a:pt x="453" y="583"/>
                    </a:lnTo>
                    <a:lnTo>
                      <a:pt x="454" y="580"/>
                    </a:lnTo>
                    <a:lnTo>
                      <a:pt x="456" y="578"/>
                    </a:lnTo>
                    <a:lnTo>
                      <a:pt x="457" y="576"/>
                    </a:lnTo>
                    <a:lnTo>
                      <a:pt x="458" y="575"/>
                    </a:lnTo>
                    <a:lnTo>
                      <a:pt x="456" y="575"/>
                    </a:lnTo>
                    <a:lnTo>
                      <a:pt x="454" y="576"/>
                    </a:lnTo>
                    <a:lnTo>
                      <a:pt x="453" y="578"/>
                    </a:lnTo>
                    <a:lnTo>
                      <a:pt x="451" y="580"/>
                    </a:lnTo>
                    <a:lnTo>
                      <a:pt x="448" y="581"/>
                    </a:lnTo>
                    <a:lnTo>
                      <a:pt x="447" y="581"/>
                    </a:lnTo>
                    <a:lnTo>
                      <a:pt x="448" y="579"/>
                    </a:lnTo>
                    <a:lnTo>
                      <a:pt x="449" y="577"/>
                    </a:lnTo>
                    <a:lnTo>
                      <a:pt x="447" y="578"/>
                    </a:lnTo>
                    <a:lnTo>
                      <a:pt x="445" y="579"/>
                    </a:lnTo>
                    <a:lnTo>
                      <a:pt x="446" y="577"/>
                    </a:lnTo>
                    <a:lnTo>
                      <a:pt x="447" y="575"/>
                    </a:lnTo>
                    <a:lnTo>
                      <a:pt x="449" y="573"/>
                    </a:lnTo>
                    <a:lnTo>
                      <a:pt x="450" y="571"/>
                    </a:lnTo>
                    <a:lnTo>
                      <a:pt x="448" y="572"/>
                    </a:lnTo>
                    <a:lnTo>
                      <a:pt x="446" y="573"/>
                    </a:lnTo>
                    <a:lnTo>
                      <a:pt x="444" y="573"/>
                    </a:lnTo>
                    <a:lnTo>
                      <a:pt x="442" y="574"/>
                    </a:lnTo>
                    <a:lnTo>
                      <a:pt x="443" y="572"/>
                    </a:lnTo>
                    <a:lnTo>
                      <a:pt x="444" y="570"/>
                    </a:lnTo>
                    <a:lnTo>
                      <a:pt x="442" y="571"/>
                    </a:lnTo>
                    <a:lnTo>
                      <a:pt x="440" y="572"/>
                    </a:lnTo>
                    <a:lnTo>
                      <a:pt x="442" y="570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39" y="569"/>
                    </a:lnTo>
                    <a:lnTo>
                      <a:pt x="440" y="567"/>
                    </a:lnTo>
                    <a:lnTo>
                      <a:pt x="441" y="564"/>
                    </a:lnTo>
                    <a:lnTo>
                      <a:pt x="443" y="564"/>
                    </a:lnTo>
                    <a:lnTo>
                      <a:pt x="445" y="563"/>
                    </a:lnTo>
                    <a:lnTo>
                      <a:pt x="446" y="561"/>
                    </a:lnTo>
                    <a:lnTo>
                      <a:pt x="448" y="559"/>
                    </a:lnTo>
                    <a:lnTo>
                      <a:pt x="446" y="560"/>
                    </a:lnTo>
                    <a:lnTo>
                      <a:pt x="444" y="560"/>
                    </a:lnTo>
                    <a:lnTo>
                      <a:pt x="442" y="562"/>
                    </a:lnTo>
                    <a:lnTo>
                      <a:pt x="441" y="564"/>
                    </a:lnTo>
                    <a:lnTo>
                      <a:pt x="439" y="566"/>
                    </a:lnTo>
                    <a:lnTo>
                      <a:pt x="437" y="567"/>
                    </a:lnTo>
                    <a:lnTo>
                      <a:pt x="438" y="564"/>
                    </a:lnTo>
                    <a:lnTo>
                      <a:pt x="440" y="562"/>
                    </a:lnTo>
                    <a:lnTo>
                      <a:pt x="438" y="563"/>
                    </a:lnTo>
                    <a:lnTo>
                      <a:pt x="436" y="563"/>
                    </a:lnTo>
                    <a:lnTo>
                      <a:pt x="437" y="561"/>
                    </a:lnTo>
                    <a:lnTo>
                      <a:pt x="438" y="559"/>
                    </a:lnTo>
                    <a:lnTo>
                      <a:pt x="436" y="560"/>
                    </a:lnTo>
                    <a:lnTo>
                      <a:pt x="433" y="561"/>
                    </a:lnTo>
                    <a:lnTo>
                      <a:pt x="434" y="559"/>
                    </a:lnTo>
                    <a:lnTo>
                      <a:pt x="436" y="557"/>
                    </a:lnTo>
                    <a:lnTo>
                      <a:pt x="434" y="558"/>
                    </a:lnTo>
                    <a:lnTo>
                      <a:pt x="431" y="558"/>
                    </a:lnTo>
                    <a:lnTo>
                      <a:pt x="429" y="559"/>
                    </a:lnTo>
                    <a:lnTo>
                      <a:pt x="428" y="560"/>
                    </a:lnTo>
                    <a:lnTo>
                      <a:pt x="429" y="558"/>
                    </a:lnTo>
                    <a:lnTo>
                      <a:pt x="430" y="556"/>
                    </a:lnTo>
                    <a:lnTo>
                      <a:pt x="428" y="557"/>
                    </a:lnTo>
                    <a:lnTo>
                      <a:pt x="426" y="557"/>
                    </a:lnTo>
                    <a:lnTo>
                      <a:pt x="427" y="556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7" y="551"/>
                    </a:lnTo>
                    <a:lnTo>
                      <a:pt x="425" y="552"/>
                    </a:lnTo>
                    <a:lnTo>
                      <a:pt x="423" y="553"/>
                    </a:lnTo>
                    <a:lnTo>
                      <a:pt x="424" y="551"/>
                    </a:lnTo>
                    <a:lnTo>
                      <a:pt x="425" y="548"/>
                    </a:lnTo>
                    <a:lnTo>
                      <a:pt x="423" y="550"/>
                    </a:lnTo>
                    <a:lnTo>
                      <a:pt x="421" y="550"/>
                    </a:lnTo>
                    <a:lnTo>
                      <a:pt x="422" y="547"/>
                    </a:lnTo>
                    <a:lnTo>
                      <a:pt x="424" y="545"/>
                    </a:lnTo>
                    <a:lnTo>
                      <a:pt x="422" y="546"/>
                    </a:lnTo>
                    <a:lnTo>
                      <a:pt x="420" y="547"/>
                    </a:lnTo>
                    <a:lnTo>
                      <a:pt x="421" y="545"/>
                    </a:lnTo>
                    <a:lnTo>
                      <a:pt x="422" y="543"/>
                    </a:lnTo>
                    <a:lnTo>
                      <a:pt x="420" y="544"/>
                    </a:lnTo>
                    <a:lnTo>
                      <a:pt x="417" y="544"/>
                    </a:lnTo>
                    <a:lnTo>
                      <a:pt x="418" y="542"/>
                    </a:lnTo>
                    <a:lnTo>
                      <a:pt x="421" y="541"/>
                    </a:lnTo>
                    <a:lnTo>
                      <a:pt x="418" y="541"/>
                    </a:lnTo>
                    <a:lnTo>
                      <a:pt x="416" y="542"/>
                    </a:lnTo>
                    <a:lnTo>
                      <a:pt x="417" y="540"/>
                    </a:lnTo>
                    <a:lnTo>
                      <a:pt x="418" y="538"/>
                    </a:lnTo>
                    <a:lnTo>
                      <a:pt x="416" y="539"/>
                    </a:lnTo>
                    <a:lnTo>
                      <a:pt x="414" y="540"/>
                    </a:lnTo>
                    <a:lnTo>
                      <a:pt x="415" y="538"/>
                    </a:lnTo>
                    <a:lnTo>
                      <a:pt x="416" y="536"/>
                    </a:lnTo>
                    <a:lnTo>
                      <a:pt x="414" y="536"/>
                    </a:lnTo>
                    <a:lnTo>
                      <a:pt x="412" y="537"/>
                    </a:lnTo>
                    <a:lnTo>
                      <a:pt x="414" y="535"/>
                    </a:lnTo>
                    <a:lnTo>
                      <a:pt x="415" y="533"/>
                    </a:lnTo>
                    <a:lnTo>
                      <a:pt x="413" y="534"/>
                    </a:lnTo>
                    <a:lnTo>
                      <a:pt x="411" y="535"/>
                    </a:lnTo>
                    <a:lnTo>
                      <a:pt x="412" y="533"/>
                    </a:lnTo>
                    <a:lnTo>
                      <a:pt x="413" y="530"/>
                    </a:lnTo>
                    <a:lnTo>
                      <a:pt x="411" y="531"/>
                    </a:lnTo>
                    <a:lnTo>
                      <a:pt x="409" y="531"/>
                    </a:lnTo>
                    <a:lnTo>
                      <a:pt x="410" y="529"/>
                    </a:lnTo>
                    <a:lnTo>
                      <a:pt x="412" y="527"/>
                    </a:lnTo>
                    <a:lnTo>
                      <a:pt x="410" y="528"/>
                    </a:lnTo>
                    <a:lnTo>
                      <a:pt x="408" y="529"/>
                    </a:lnTo>
                    <a:lnTo>
                      <a:pt x="409" y="527"/>
                    </a:lnTo>
                    <a:lnTo>
                      <a:pt x="410" y="525"/>
                    </a:lnTo>
                    <a:lnTo>
                      <a:pt x="412" y="524"/>
                    </a:lnTo>
                    <a:lnTo>
                      <a:pt x="414" y="524"/>
                    </a:lnTo>
                    <a:lnTo>
                      <a:pt x="415" y="522"/>
                    </a:lnTo>
                    <a:lnTo>
                      <a:pt x="416" y="520"/>
                    </a:lnTo>
                    <a:lnTo>
                      <a:pt x="415" y="520"/>
                    </a:lnTo>
                    <a:lnTo>
                      <a:pt x="412" y="521"/>
                    </a:lnTo>
                    <a:lnTo>
                      <a:pt x="411" y="523"/>
                    </a:lnTo>
                    <a:lnTo>
                      <a:pt x="410" y="525"/>
                    </a:lnTo>
                    <a:lnTo>
                      <a:pt x="408" y="526"/>
                    </a:lnTo>
                    <a:lnTo>
                      <a:pt x="406" y="526"/>
                    </a:lnTo>
                    <a:lnTo>
                      <a:pt x="407" y="524"/>
                    </a:lnTo>
                    <a:lnTo>
                      <a:pt x="409" y="523"/>
                    </a:lnTo>
                    <a:lnTo>
                      <a:pt x="407" y="523"/>
                    </a:lnTo>
                    <a:lnTo>
                      <a:pt x="405" y="524"/>
                    </a:lnTo>
                    <a:lnTo>
                      <a:pt x="401" y="525"/>
                    </a:lnTo>
                    <a:lnTo>
                      <a:pt x="400" y="525"/>
                    </a:lnTo>
                    <a:lnTo>
                      <a:pt x="401" y="524"/>
                    </a:lnTo>
                    <a:lnTo>
                      <a:pt x="403" y="522"/>
                    </a:lnTo>
                    <a:lnTo>
                      <a:pt x="404" y="520"/>
                    </a:lnTo>
                    <a:lnTo>
                      <a:pt x="405" y="518"/>
                    </a:lnTo>
                    <a:lnTo>
                      <a:pt x="404" y="518"/>
                    </a:lnTo>
                    <a:lnTo>
                      <a:pt x="400" y="519"/>
                    </a:lnTo>
                    <a:lnTo>
                      <a:pt x="398" y="520"/>
                    </a:lnTo>
                    <a:lnTo>
                      <a:pt x="396" y="521"/>
                    </a:lnTo>
                    <a:lnTo>
                      <a:pt x="398" y="519"/>
                    </a:lnTo>
                    <a:lnTo>
                      <a:pt x="399" y="517"/>
                    </a:lnTo>
                    <a:lnTo>
                      <a:pt x="397" y="518"/>
                    </a:lnTo>
                    <a:lnTo>
                      <a:pt x="395" y="518"/>
                    </a:lnTo>
                    <a:lnTo>
                      <a:pt x="396" y="516"/>
                    </a:lnTo>
                    <a:lnTo>
                      <a:pt x="397" y="513"/>
                    </a:lnTo>
                    <a:lnTo>
                      <a:pt x="395" y="514"/>
                    </a:lnTo>
                    <a:lnTo>
                      <a:pt x="393" y="516"/>
                    </a:lnTo>
                    <a:lnTo>
                      <a:pt x="395" y="513"/>
                    </a:lnTo>
                    <a:lnTo>
                      <a:pt x="396" y="511"/>
                    </a:lnTo>
                    <a:lnTo>
                      <a:pt x="394" y="512"/>
                    </a:lnTo>
                    <a:lnTo>
                      <a:pt x="392" y="512"/>
                    </a:lnTo>
                    <a:lnTo>
                      <a:pt x="393" y="510"/>
                    </a:lnTo>
                    <a:lnTo>
                      <a:pt x="394" y="509"/>
                    </a:lnTo>
                    <a:lnTo>
                      <a:pt x="392" y="509"/>
                    </a:lnTo>
                    <a:lnTo>
                      <a:pt x="390" y="510"/>
                    </a:lnTo>
                    <a:lnTo>
                      <a:pt x="391" y="508"/>
                    </a:lnTo>
                    <a:lnTo>
                      <a:pt x="393" y="506"/>
                    </a:lnTo>
                    <a:lnTo>
                      <a:pt x="391" y="507"/>
                    </a:lnTo>
                    <a:lnTo>
                      <a:pt x="389" y="508"/>
                    </a:lnTo>
                    <a:lnTo>
                      <a:pt x="390" y="506"/>
                    </a:lnTo>
                    <a:lnTo>
                      <a:pt x="391" y="504"/>
                    </a:lnTo>
                    <a:lnTo>
                      <a:pt x="392" y="502"/>
                    </a:lnTo>
                    <a:lnTo>
                      <a:pt x="393" y="500"/>
                    </a:lnTo>
                    <a:lnTo>
                      <a:pt x="392" y="500"/>
                    </a:lnTo>
                    <a:lnTo>
                      <a:pt x="389" y="501"/>
                    </a:lnTo>
                    <a:lnTo>
                      <a:pt x="387" y="502"/>
                    </a:lnTo>
                    <a:lnTo>
                      <a:pt x="384" y="503"/>
                    </a:lnTo>
                    <a:lnTo>
                      <a:pt x="387" y="501"/>
                    </a:lnTo>
                    <a:lnTo>
                      <a:pt x="388" y="499"/>
                    </a:lnTo>
                    <a:lnTo>
                      <a:pt x="390" y="497"/>
                    </a:lnTo>
                    <a:lnTo>
                      <a:pt x="392" y="496"/>
                    </a:lnTo>
                    <a:lnTo>
                      <a:pt x="393" y="495"/>
                    </a:lnTo>
                    <a:lnTo>
                      <a:pt x="394" y="493"/>
                    </a:lnTo>
                    <a:lnTo>
                      <a:pt x="392" y="493"/>
                    </a:lnTo>
                    <a:lnTo>
                      <a:pt x="390" y="494"/>
                    </a:lnTo>
                    <a:lnTo>
                      <a:pt x="389" y="496"/>
                    </a:lnTo>
                    <a:lnTo>
                      <a:pt x="388" y="499"/>
                    </a:lnTo>
                    <a:lnTo>
                      <a:pt x="386" y="500"/>
                    </a:lnTo>
                    <a:lnTo>
                      <a:pt x="383" y="500"/>
                    </a:lnTo>
                    <a:lnTo>
                      <a:pt x="384" y="497"/>
                    </a:lnTo>
                    <a:lnTo>
                      <a:pt x="386" y="495"/>
                    </a:lnTo>
                    <a:lnTo>
                      <a:pt x="383" y="496"/>
                    </a:lnTo>
                    <a:lnTo>
                      <a:pt x="381" y="497"/>
                    </a:lnTo>
                    <a:lnTo>
                      <a:pt x="383" y="495"/>
                    </a:lnTo>
                    <a:lnTo>
                      <a:pt x="384" y="493"/>
                    </a:lnTo>
                    <a:lnTo>
                      <a:pt x="382" y="494"/>
                    </a:lnTo>
                    <a:lnTo>
                      <a:pt x="380" y="494"/>
                    </a:lnTo>
                    <a:lnTo>
                      <a:pt x="381" y="493"/>
                    </a:lnTo>
                    <a:lnTo>
                      <a:pt x="382" y="491"/>
                    </a:lnTo>
                    <a:lnTo>
                      <a:pt x="380" y="491"/>
                    </a:lnTo>
                    <a:lnTo>
                      <a:pt x="378" y="492"/>
                    </a:lnTo>
                    <a:lnTo>
                      <a:pt x="379" y="491"/>
                    </a:lnTo>
                    <a:lnTo>
                      <a:pt x="379" y="490"/>
                    </a:lnTo>
                    <a:lnTo>
                      <a:pt x="380" y="489"/>
                    </a:lnTo>
                    <a:lnTo>
                      <a:pt x="381" y="488"/>
                    </a:lnTo>
                    <a:lnTo>
                      <a:pt x="383" y="487"/>
                    </a:lnTo>
                    <a:lnTo>
                      <a:pt x="386" y="487"/>
                    </a:lnTo>
                    <a:lnTo>
                      <a:pt x="383" y="489"/>
                    </a:lnTo>
                    <a:lnTo>
                      <a:pt x="382" y="491"/>
                    </a:lnTo>
                    <a:lnTo>
                      <a:pt x="384" y="490"/>
                    </a:lnTo>
                    <a:lnTo>
                      <a:pt x="387" y="489"/>
                    </a:lnTo>
                    <a:lnTo>
                      <a:pt x="389" y="489"/>
                    </a:lnTo>
                    <a:lnTo>
                      <a:pt x="391" y="488"/>
                    </a:lnTo>
                    <a:lnTo>
                      <a:pt x="392" y="486"/>
                    </a:lnTo>
                    <a:lnTo>
                      <a:pt x="393" y="484"/>
                    </a:lnTo>
                    <a:lnTo>
                      <a:pt x="395" y="483"/>
                    </a:lnTo>
                    <a:lnTo>
                      <a:pt x="397" y="481"/>
                    </a:lnTo>
                    <a:lnTo>
                      <a:pt x="399" y="480"/>
                    </a:lnTo>
                    <a:lnTo>
                      <a:pt x="400" y="478"/>
                    </a:lnTo>
                    <a:lnTo>
                      <a:pt x="398" y="478"/>
                    </a:lnTo>
                    <a:lnTo>
                      <a:pt x="396" y="479"/>
                    </a:lnTo>
                    <a:lnTo>
                      <a:pt x="394" y="480"/>
                    </a:lnTo>
                    <a:lnTo>
                      <a:pt x="392" y="480"/>
                    </a:lnTo>
                    <a:lnTo>
                      <a:pt x="393" y="478"/>
                    </a:lnTo>
                    <a:lnTo>
                      <a:pt x="394" y="477"/>
                    </a:lnTo>
                    <a:lnTo>
                      <a:pt x="392" y="477"/>
                    </a:lnTo>
                    <a:lnTo>
                      <a:pt x="390" y="478"/>
                    </a:lnTo>
                    <a:lnTo>
                      <a:pt x="388" y="479"/>
                    </a:lnTo>
                    <a:lnTo>
                      <a:pt x="386" y="479"/>
                    </a:lnTo>
                    <a:lnTo>
                      <a:pt x="383" y="480"/>
                    </a:lnTo>
                    <a:lnTo>
                      <a:pt x="381" y="481"/>
                    </a:lnTo>
                    <a:lnTo>
                      <a:pt x="380" y="484"/>
                    </a:lnTo>
                    <a:lnTo>
                      <a:pt x="379" y="486"/>
                    </a:lnTo>
                    <a:lnTo>
                      <a:pt x="377" y="487"/>
                    </a:lnTo>
                    <a:lnTo>
                      <a:pt x="375" y="487"/>
                    </a:lnTo>
                    <a:lnTo>
                      <a:pt x="376" y="485"/>
                    </a:lnTo>
                    <a:lnTo>
                      <a:pt x="377" y="483"/>
                    </a:lnTo>
                    <a:lnTo>
                      <a:pt x="375" y="484"/>
                    </a:lnTo>
                    <a:lnTo>
                      <a:pt x="374" y="485"/>
                    </a:lnTo>
                    <a:lnTo>
                      <a:pt x="375" y="483"/>
                    </a:lnTo>
                    <a:lnTo>
                      <a:pt x="376" y="480"/>
                    </a:lnTo>
                    <a:lnTo>
                      <a:pt x="374" y="481"/>
                    </a:lnTo>
                    <a:lnTo>
                      <a:pt x="372" y="481"/>
                    </a:lnTo>
                    <a:lnTo>
                      <a:pt x="373" y="479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0" y="479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6" y="479"/>
                    </a:lnTo>
                    <a:lnTo>
                      <a:pt x="368" y="477"/>
                    </a:lnTo>
                    <a:lnTo>
                      <a:pt x="370" y="474"/>
                    </a:lnTo>
                    <a:lnTo>
                      <a:pt x="371" y="473"/>
                    </a:lnTo>
                    <a:lnTo>
                      <a:pt x="368" y="473"/>
                    </a:lnTo>
                    <a:lnTo>
                      <a:pt x="366" y="474"/>
                    </a:lnTo>
                    <a:lnTo>
                      <a:pt x="367" y="472"/>
                    </a:lnTo>
                    <a:lnTo>
                      <a:pt x="370" y="470"/>
                    </a:lnTo>
                    <a:lnTo>
                      <a:pt x="367" y="471"/>
                    </a:lnTo>
                    <a:lnTo>
                      <a:pt x="365" y="472"/>
                    </a:lnTo>
                    <a:lnTo>
                      <a:pt x="363" y="472"/>
                    </a:lnTo>
                    <a:lnTo>
                      <a:pt x="361" y="473"/>
                    </a:lnTo>
                    <a:lnTo>
                      <a:pt x="362" y="471"/>
                    </a:lnTo>
                    <a:lnTo>
                      <a:pt x="363" y="469"/>
                    </a:lnTo>
                    <a:lnTo>
                      <a:pt x="361" y="470"/>
                    </a:lnTo>
                    <a:lnTo>
                      <a:pt x="359" y="471"/>
                    </a:lnTo>
                    <a:lnTo>
                      <a:pt x="360" y="469"/>
                    </a:lnTo>
                    <a:lnTo>
                      <a:pt x="362" y="467"/>
                    </a:lnTo>
                    <a:lnTo>
                      <a:pt x="359" y="468"/>
                    </a:lnTo>
                    <a:lnTo>
                      <a:pt x="358" y="468"/>
                    </a:lnTo>
                    <a:lnTo>
                      <a:pt x="359" y="466"/>
                    </a:lnTo>
                    <a:lnTo>
                      <a:pt x="360" y="463"/>
                    </a:lnTo>
                    <a:lnTo>
                      <a:pt x="361" y="461"/>
                    </a:lnTo>
                    <a:lnTo>
                      <a:pt x="362" y="460"/>
                    </a:lnTo>
                    <a:lnTo>
                      <a:pt x="360" y="460"/>
                    </a:lnTo>
                    <a:lnTo>
                      <a:pt x="358" y="461"/>
                    </a:lnTo>
                    <a:lnTo>
                      <a:pt x="356" y="462"/>
                    </a:lnTo>
                    <a:lnTo>
                      <a:pt x="354" y="462"/>
                    </a:lnTo>
                    <a:lnTo>
                      <a:pt x="356" y="460"/>
                    </a:lnTo>
                    <a:lnTo>
                      <a:pt x="357" y="459"/>
                    </a:lnTo>
                    <a:lnTo>
                      <a:pt x="355" y="459"/>
                    </a:lnTo>
                    <a:lnTo>
                      <a:pt x="353" y="460"/>
                    </a:lnTo>
                    <a:lnTo>
                      <a:pt x="354" y="458"/>
                    </a:lnTo>
                    <a:lnTo>
                      <a:pt x="355" y="456"/>
                    </a:lnTo>
                    <a:lnTo>
                      <a:pt x="353" y="457"/>
                    </a:lnTo>
                    <a:lnTo>
                      <a:pt x="350" y="458"/>
                    </a:lnTo>
                    <a:lnTo>
                      <a:pt x="351" y="456"/>
                    </a:lnTo>
                    <a:lnTo>
                      <a:pt x="354" y="454"/>
                    </a:lnTo>
                    <a:lnTo>
                      <a:pt x="356" y="453"/>
                    </a:lnTo>
                    <a:lnTo>
                      <a:pt x="358" y="452"/>
                    </a:lnTo>
                    <a:lnTo>
                      <a:pt x="359" y="450"/>
                    </a:lnTo>
                    <a:lnTo>
                      <a:pt x="360" y="447"/>
                    </a:lnTo>
                    <a:lnTo>
                      <a:pt x="358" y="449"/>
                    </a:lnTo>
                    <a:lnTo>
                      <a:pt x="356" y="450"/>
                    </a:lnTo>
                    <a:lnTo>
                      <a:pt x="355" y="452"/>
                    </a:lnTo>
                    <a:lnTo>
                      <a:pt x="354" y="454"/>
                    </a:lnTo>
                    <a:lnTo>
                      <a:pt x="351" y="455"/>
                    </a:lnTo>
                    <a:lnTo>
                      <a:pt x="349" y="455"/>
                    </a:lnTo>
                    <a:lnTo>
                      <a:pt x="350" y="453"/>
                    </a:lnTo>
                    <a:lnTo>
                      <a:pt x="351" y="451"/>
                    </a:lnTo>
                    <a:lnTo>
                      <a:pt x="349" y="452"/>
                    </a:lnTo>
                    <a:lnTo>
                      <a:pt x="347" y="453"/>
                    </a:lnTo>
                    <a:lnTo>
                      <a:pt x="348" y="451"/>
                    </a:lnTo>
                    <a:lnTo>
                      <a:pt x="350" y="449"/>
                    </a:lnTo>
                    <a:lnTo>
                      <a:pt x="347" y="450"/>
                    </a:lnTo>
                    <a:lnTo>
                      <a:pt x="346" y="450"/>
                    </a:lnTo>
                    <a:lnTo>
                      <a:pt x="347" y="447"/>
                    </a:lnTo>
                    <a:lnTo>
                      <a:pt x="348" y="446"/>
                    </a:lnTo>
                    <a:lnTo>
                      <a:pt x="350" y="445"/>
                    </a:lnTo>
                    <a:lnTo>
                      <a:pt x="353" y="444"/>
                    </a:lnTo>
                    <a:lnTo>
                      <a:pt x="354" y="442"/>
                    </a:lnTo>
                    <a:lnTo>
                      <a:pt x="355" y="440"/>
                    </a:lnTo>
                    <a:lnTo>
                      <a:pt x="353" y="441"/>
                    </a:lnTo>
                    <a:lnTo>
                      <a:pt x="350" y="442"/>
                    </a:lnTo>
                    <a:lnTo>
                      <a:pt x="349" y="444"/>
                    </a:lnTo>
                    <a:lnTo>
                      <a:pt x="348" y="446"/>
                    </a:lnTo>
                    <a:lnTo>
                      <a:pt x="346" y="446"/>
                    </a:lnTo>
                    <a:lnTo>
                      <a:pt x="344" y="447"/>
                    </a:lnTo>
                    <a:lnTo>
                      <a:pt x="342" y="449"/>
                    </a:lnTo>
                    <a:lnTo>
                      <a:pt x="340" y="449"/>
                    </a:lnTo>
                    <a:lnTo>
                      <a:pt x="341" y="447"/>
                    </a:lnTo>
                    <a:lnTo>
                      <a:pt x="342" y="445"/>
                    </a:lnTo>
                    <a:lnTo>
                      <a:pt x="344" y="442"/>
                    </a:lnTo>
                    <a:lnTo>
                      <a:pt x="345" y="441"/>
                    </a:lnTo>
                    <a:lnTo>
                      <a:pt x="343" y="441"/>
                    </a:lnTo>
                    <a:lnTo>
                      <a:pt x="341" y="442"/>
                    </a:lnTo>
                    <a:lnTo>
                      <a:pt x="342" y="440"/>
                    </a:lnTo>
                    <a:lnTo>
                      <a:pt x="343" y="438"/>
                    </a:lnTo>
                    <a:lnTo>
                      <a:pt x="345" y="436"/>
                    </a:lnTo>
                    <a:lnTo>
                      <a:pt x="346" y="434"/>
                    </a:lnTo>
                    <a:lnTo>
                      <a:pt x="344" y="435"/>
                    </a:lnTo>
                    <a:lnTo>
                      <a:pt x="342" y="436"/>
                    </a:lnTo>
                    <a:lnTo>
                      <a:pt x="341" y="437"/>
                    </a:lnTo>
                    <a:lnTo>
                      <a:pt x="340" y="438"/>
                    </a:lnTo>
                    <a:lnTo>
                      <a:pt x="340" y="439"/>
                    </a:lnTo>
                    <a:lnTo>
                      <a:pt x="339" y="440"/>
                    </a:lnTo>
                    <a:lnTo>
                      <a:pt x="337" y="440"/>
                    </a:lnTo>
                    <a:lnTo>
                      <a:pt x="334" y="441"/>
                    </a:lnTo>
                    <a:lnTo>
                      <a:pt x="337" y="439"/>
                    </a:lnTo>
                    <a:lnTo>
                      <a:pt x="338" y="437"/>
                    </a:lnTo>
                    <a:lnTo>
                      <a:pt x="335" y="438"/>
                    </a:lnTo>
                    <a:lnTo>
                      <a:pt x="333" y="439"/>
                    </a:lnTo>
                    <a:lnTo>
                      <a:pt x="334" y="437"/>
                    </a:lnTo>
                    <a:lnTo>
                      <a:pt x="335" y="435"/>
                    </a:lnTo>
                    <a:lnTo>
                      <a:pt x="333" y="436"/>
                    </a:lnTo>
                    <a:lnTo>
                      <a:pt x="331" y="436"/>
                    </a:lnTo>
                    <a:lnTo>
                      <a:pt x="332" y="434"/>
                    </a:lnTo>
                    <a:lnTo>
                      <a:pt x="334" y="431"/>
                    </a:lnTo>
                    <a:lnTo>
                      <a:pt x="335" y="429"/>
                    </a:lnTo>
                    <a:lnTo>
                      <a:pt x="337" y="428"/>
                    </a:lnTo>
                    <a:lnTo>
                      <a:pt x="334" y="428"/>
                    </a:lnTo>
                    <a:lnTo>
                      <a:pt x="332" y="429"/>
                    </a:lnTo>
                    <a:lnTo>
                      <a:pt x="330" y="430"/>
                    </a:lnTo>
                    <a:lnTo>
                      <a:pt x="328" y="430"/>
                    </a:lnTo>
                    <a:lnTo>
                      <a:pt x="329" y="429"/>
                    </a:lnTo>
                    <a:lnTo>
                      <a:pt x="330" y="427"/>
                    </a:lnTo>
                    <a:lnTo>
                      <a:pt x="328" y="427"/>
                    </a:lnTo>
                    <a:lnTo>
                      <a:pt x="327" y="428"/>
                    </a:lnTo>
                    <a:lnTo>
                      <a:pt x="328" y="426"/>
                    </a:lnTo>
                    <a:lnTo>
                      <a:pt x="329" y="424"/>
                    </a:lnTo>
                    <a:lnTo>
                      <a:pt x="327" y="425"/>
                    </a:lnTo>
                    <a:lnTo>
                      <a:pt x="325" y="426"/>
                    </a:lnTo>
                    <a:lnTo>
                      <a:pt x="326" y="424"/>
                    </a:lnTo>
                    <a:lnTo>
                      <a:pt x="327" y="422"/>
                    </a:lnTo>
                    <a:lnTo>
                      <a:pt x="325" y="422"/>
                    </a:lnTo>
                    <a:lnTo>
                      <a:pt x="323" y="423"/>
                    </a:lnTo>
                    <a:lnTo>
                      <a:pt x="325" y="421"/>
                    </a:lnTo>
                    <a:lnTo>
                      <a:pt x="326" y="419"/>
                    </a:lnTo>
                    <a:lnTo>
                      <a:pt x="324" y="420"/>
                    </a:lnTo>
                    <a:lnTo>
                      <a:pt x="322" y="421"/>
                    </a:lnTo>
                    <a:lnTo>
                      <a:pt x="323" y="419"/>
                    </a:lnTo>
                    <a:lnTo>
                      <a:pt x="324" y="417"/>
                    </a:lnTo>
                    <a:lnTo>
                      <a:pt x="322" y="418"/>
                    </a:lnTo>
                    <a:lnTo>
                      <a:pt x="320" y="418"/>
                    </a:lnTo>
                    <a:lnTo>
                      <a:pt x="321" y="416"/>
                    </a:lnTo>
                    <a:lnTo>
                      <a:pt x="323" y="414"/>
                    </a:lnTo>
                    <a:lnTo>
                      <a:pt x="325" y="413"/>
                    </a:lnTo>
                    <a:lnTo>
                      <a:pt x="327" y="412"/>
                    </a:lnTo>
                    <a:lnTo>
                      <a:pt x="328" y="410"/>
                    </a:lnTo>
                    <a:lnTo>
                      <a:pt x="329" y="408"/>
                    </a:lnTo>
                    <a:lnTo>
                      <a:pt x="327" y="409"/>
                    </a:lnTo>
                    <a:lnTo>
                      <a:pt x="325" y="410"/>
                    </a:lnTo>
                    <a:lnTo>
                      <a:pt x="324" y="412"/>
                    </a:lnTo>
                    <a:lnTo>
                      <a:pt x="323" y="414"/>
                    </a:lnTo>
                    <a:lnTo>
                      <a:pt x="321" y="414"/>
                    </a:lnTo>
                    <a:lnTo>
                      <a:pt x="318" y="416"/>
                    </a:lnTo>
                    <a:lnTo>
                      <a:pt x="320" y="413"/>
                    </a:lnTo>
                    <a:lnTo>
                      <a:pt x="321" y="411"/>
                    </a:lnTo>
                    <a:lnTo>
                      <a:pt x="318" y="412"/>
                    </a:lnTo>
                    <a:lnTo>
                      <a:pt x="316" y="413"/>
                    </a:lnTo>
                    <a:lnTo>
                      <a:pt x="314" y="413"/>
                    </a:lnTo>
                    <a:lnTo>
                      <a:pt x="312" y="414"/>
                    </a:lnTo>
                    <a:lnTo>
                      <a:pt x="313" y="412"/>
                    </a:lnTo>
                    <a:lnTo>
                      <a:pt x="315" y="410"/>
                    </a:lnTo>
                    <a:lnTo>
                      <a:pt x="316" y="408"/>
                    </a:lnTo>
                    <a:lnTo>
                      <a:pt x="317" y="406"/>
                    </a:lnTo>
                    <a:lnTo>
                      <a:pt x="315" y="407"/>
                    </a:lnTo>
                    <a:lnTo>
                      <a:pt x="313" y="408"/>
                    </a:lnTo>
                    <a:lnTo>
                      <a:pt x="311" y="409"/>
                    </a:lnTo>
                    <a:lnTo>
                      <a:pt x="309" y="409"/>
                    </a:lnTo>
                    <a:lnTo>
                      <a:pt x="310" y="407"/>
                    </a:lnTo>
                    <a:lnTo>
                      <a:pt x="311" y="405"/>
                    </a:lnTo>
                    <a:lnTo>
                      <a:pt x="309" y="406"/>
                    </a:lnTo>
                    <a:lnTo>
                      <a:pt x="307" y="407"/>
                    </a:lnTo>
                    <a:lnTo>
                      <a:pt x="309" y="405"/>
                    </a:lnTo>
                    <a:lnTo>
                      <a:pt x="310" y="403"/>
                    </a:lnTo>
                    <a:lnTo>
                      <a:pt x="308" y="404"/>
                    </a:lnTo>
                    <a:lnTo>
                      <a:pt x="306" y="404"/>
                    </a:lnTo>
                    <a:lnTo>
                      <a:pt x="307" y="402"/>
                    </a:lnTo>
                    <a:lnTo>
                      <a:pt x="308" y="400"/>
                    </a:lnTo>
                    <a:lnTo>
                      <a:pt x="310" y="397"/>
                    </a:lnTo>
                    <a:lnTo>
                      <a:pt x="311" y="396"/>
                    </a:lnTo>
                    <a:lnTo>
                      <a:pt x="309" y="396"/>
                    </a:lnTo>
                    <a:lnTo>
                      <a:pt x="307" y="397"/>
                    </a:lnTo>
                    <a:lnTo>
                      <a:pt x="305" y="399"/>
                    </a:lnTo>
                    <a:lnTo>
                      <a:pt x="303" y="399"/>
                    </a:lnTo>
                    <a:lnTo>
                      <a:pt x="304" y="397"/>
                    </a:lnTo>
                    <a:lnTo>
                      <a:pt x="305" y="395"/>
                    </a:lnTo>
                    <a:lnTo>
                      <a:pt x="303" y="395"/>
                    </a:lnTo>
                    <a:lnTo>
                      <a:pt x="300" y="396"/>
                    </a:lnTo>
                    <a:lnTo>
                      <a:pt x="301" y="394"/>
                    </a:lnTo>
                    <a:lnTo>
                      <a:pt x="304" y="392"/>
                    </a:lnTo>
                    <a:lnTo>
                      <a:pt x="301" y="393"/>
                    </a:lnTo>
                    <a:lnTo>
                      <a:pt x="299" y="394"/>
                    </a:lnTo>
                    <a:lnTo>
                      <a:pt x="300" y="392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1"/>
                    </a:lnTo>
                    <a:lnTo>
                      <a:pt x="298" y="389"/>
                    </a:lnTo>
                    <a:lnTo>
                      <a:pt x="299" y="387"/>
                    </a:lnTo>
                    <a:lnTo>
                      <a:pt x="297" y="388"/>
                    </a:lnTo>
                    <a:lnTo>
                      <a:pt x="295" y="389"/>
                    </a:lnTo>
                    <a:lnTo>
                      <a:pt x="297" y="387"/>
                    </a:lnTo>
                    <a:lnTo>
                      <a:pt x="298" y="385"/>
                    </a:lnTo>
                    <a:lnTo>
                      <a:pt x="296" y="386"/>
                    </a:lnTo>
                    <a:lnTo>
                      <a:pt x="294" y="386"/>
                    </a:lnTo>
                    <a:lnTo>
                      <a:pt x="295" y="384"/>
                    </a:lnTo>
                    <a:lnTo>
                      <a:pt x="296" y="383"/>
                    </a:lnTo>
                    <a:lnTo>
                      <a:pt x="294" y="383"/>
                    </a:lnTo>
                    <a:lnTo>
                      <a:pt x="292" y="384"/>
                    </a:lnTo>
                    <a:lnTo>
                      <a:pt x="294" y="382"/>
                    </a:lnTo>
                    <a:lnTo>
                      <a:pt x="295" y="379"/>
                    </a:lnTo>
                    <a:lnTo>
                      <a:pt x="293" y="380"/>
                    </a:lnTo>
                    <a:lnTo>
                      <a:pt x="291" y="382"/>
                    </a:lnTo>
                    <a:lnTo>
                      <a:pt x="292" y="379"/>
                    </a:lnTo>
                    <a:lnTo>
                      <a:pt x="293" y="377"/>
                    </a:lnTo>
                    <a:lnTo>
                      <a:pt x="291" y="377"/>
                    </a:lnTo>
                    <a:lnTo>
                      <a:pt x="289" y="378"/>
                    </a:lnTo>
                    <a:lnTo>
                      <a:pt x="290" y="376"/>
                    </a:lnTo>
                    <a:lnTo>
                      <a:pt x="292" y="374"/>
                    </a:lnTo>
                    <a:lnTo>
                      <a:pt x="294" y="374"/>
                    </a:lnTo>
                    <a:lnTo>
                      <a:pt x="296" y="373"/>
                    </a:lnTo>
                    <a:lnTo>
                      <a:pt x="297" y="371"/>
                    </a:lnTo>
                    <a:lnTo>
                      <a:pt x="298" y="369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3" y="372"/>
                    </a:lnTo>
                    <a:lnTo>
                      <a:pt x="292" y="374"/>
                    </a:lnTo>
                    <a:lnTo>
                      <a:pt x="289" y="375"/>
                    </a:lnTo>
                    <a:lnTo>
                      <a:pt x="288" y="376"/>
                    </a:lnTo>
                    <a:lnTo>
                      <a:pt x="289" y="374"/>
                    </a:lnTo>
                    <a:lnTo>
                      <a:pt x="290" y="372"/>
                    </a:lnTo>
                    <a:lnTo>
                      <a:pt x="288" y="372"/>
                    </a:lnTo>
                    <a:lnTo>
                      <a:pt x="285" y="373"/>
                    </a:lnTo>
                    <a:lnTo>
                      <a:pt x="283" y="374"/>
                    </a:lnTo>
                    <a:lnTo>
                      <a:pt x="281" y="375"/>
                    </a:lnTo>
                    <a:lnTo>
                      <a:pt x="282" y="373"/>
                    </a:lnTo>
                    <a:lnTo>
                      <a:pt x="283" y="371"/>
                    </a:lnTo>
                    <a:lnTo>
                      <a:pt x="285" y="369"/>
                    </a:lnTo>
                    <a:lnTo>
                      <a:pt x="287" y="367"/>
                    </a:lnTo>
                    <a:lnTo>
                      <a:pt x="288" y="364"/>
                    </a:lnTo>
                    <a:lnTo>
                      <a:pt x="289" y="362"/>
                    </a:lnTo>
                    <a:lnTo>
                      <a:pt x="287" y="363"/>
                    </a:lnTo>
                    <a:lnTo>
                      <a:pt x="284" y="364"/>
                    </a:lnTo>
                    <a:lnTo>
                      <a:pt x="284" y="364"/>
                    </a:lnTo>
                    <a:lnTo>
                      <a:pt x="283" y="367"/>
                    </a:lnTo>
                    <a:lnTo>
                      <a:pt x="282" y="368"/>
                    </a:lnTo>
                    <a:lnTo>
                      <a:pt x="282" y="368"/>
                    </a:lnTo>
                    <a:lnTo>
                      <a:pt x="280" y="369"/>
                    </a:lnTo>
                    <a:lnTo>
                      <a:pt x="278" y="370"/>
                    </a:lnTo>
                    <a:lnTo>
                      <a:pt x="279" y="368"/>
                    </a:lnTo>
                    <a:lnTo>
                      <a:pt x="280" y="366"/>
                    </a:lnTo>
                    <a:lnTo>
                      <a:pt x="278" y="367"/>
                    </a:lnTo>
                    <a:lnTo>
                      <a:pt x="276" y="367"/>
                    </a:lnTo>
                    <a:lnTo>
                      <a:pt x="278" y="364"/>
                    </a:lnTo>
                    <a:lnTo>
                      <a:pt x="279" y="363"/>
                    </a:lnTo>
                    <a:lnTo>
                      <a:pt x="277" y="363"/>
                    </a:lnTo>
                    <a:lnTo>
                      <a:pt x="275" y="364"/>
                    </a:lnTo>
                    <a:lnTo>
                      <a:pt x="276" y="362"/>
                    </a:lnTo>
                    <a:lnTo>
                      <a:pt x="277" y="360"/>
                    </a:lnTo>
                    <a:lnTo>
                      <a:pt x="275" y="361"/>
                    </a:lnTo>
                    <a:lnTo>
                      <a:pt x="273" y="362"/>
                    </a:lnTo>
                    <a:lnTo>
                      <a:pt x="274" y="360"/>
                    </a:lnTo>
                    <a:lnTo>
                      <a:pt x="276" y="358"/>
                    </a:lnTo>
                    <a:lnTo>
                      <a:pt x="274" y="359"/>
                    </a:lnTo>
                    <a:lnTo>
                      <a:pt x="272" y="359"/>
                    </a:lnTo>
                    <a:lnTo>
                      <a:pt x="273" y="357"/>
                    </a:lnTo>
                    <a:lnTo>
                      <a:pt x="274" y="355"/>
                    </a:lnTo>
                    <a:lnTo>
                      <a:pt x="272" y="356"/>
                    </a:lnTo>
                    <a:lnTo>
                      <a:pt x="270" y="357"/>
                    </a:lnTo>
                    <a:lnTo>
                      <a:pt x="271" y="355"/>
                    </a:lnTo>
                    <a:lnTo>
                      <a:pt x="272" y="353"/>
                    </a:lnTo>
                    <a:lnTo>
                      <a:pt x="270" y="354"/>
                    </a:lnTo>
                    <a:lnTo>
                      <a:pt x="268" y="354"/>
                    </a:lnTo>
                    <a:lnTo>
                      <a:pt x="270" y="352"/>
                    </a:lnTo>
                    <a:lnTo>
                      <a:pt x="271" y="350"/>
                    </a:lnTo>
                    <a:lnTo>
                      <a:pt x="268" y="351"/>
                    </a:lnTo>
                    <a:lnTo>
                      <a:pt x="266" y="352"/>
                    </a:lnTo>
                    <a:lnTo>
                      <a:pt x="267" y="350"/>
                    </a:lnTo>
                    <a:lnTo>
                      <a:pt x="268" y="347"/>
                    </a:lnTo>
                    <a:lnTo>
                      <a:pt x="266" y="349"/>
                    </a:lnTo>
                    <a:lnTo>
                      <a:pt x="264" y="349"/>
                    </a:lnTo>
                    <a:lnTo>
                      <a:pt x="266" y="347"/>
                    </a:lnTo>
                    <a:lnTo>
                      <a:pt x="267" y="345"/>
                    </a:lnTo>
                    <a:lnTo>
                      <a:pt x="265" y="345"/>
                    </a:lnTo>
                    <a:lnTo>
                      <a:pt x="263" y="346"/>
                    </a:lnTo>
                    <a:lnTo>
                      <a:pt x="264" y="344"/>
                    </a:lnTo>
                    <a:lnTo>
                      <a:pt x="265" y="342"/>
                    </a:lnTo>
                    <a:lnTo>
                      <a:pt x="263" y="343"/>
                    </a:lnTo>
                    <a:lnTo>
                      <a:pt x="261" y="344"/>
                    </a:lnTo>
                    <a:lnTo>
                      <a:pt x="263" y="342"/>
                    </a:lnTo>
                    <a:lnTo>
                      <a:pt x="264" y="340"/>
                    </a:lnTo>
                    <a:lnTo>
                      <a:pt x="262" y="341"/>
                    </a:lnTo>
                    <a:lnTo>
                      <a:pt x="260" y="341"/>
                    </a:lnTo>
                    <a:lnTo>
                      <a:pt x="261" y="339"/>
                    </a:lnTo>
                    <a:lnTo>
                      <a:pt x="262" y="337"/>
                    </a:lnTo>
                    <a:lnTo>
                      <a:pt x="260" y="338"/>
                    </a:lnTo>
                    <a:lnTo>
                      <a:pt x="258" y="339"/>
                    </a:lnTo>
                    <a:lnTo>
                      <a:pt x="259" y="337"/>
                    </a:lnTo>
                    <a:lnTo>
                      <a:pt x="261" y="335"/>
                    </a:lnTo>
                    <a:lnTo>
                      <a:pt x="263" y="334"/>
                    </a:lnTo>
                    <a:lnTo>
                      <a:pt x="264" y="334"/>
                    </a:lnTo>
                    <a:lnTo>
                      <a:pt x="266" y="332"/>
                    </a:lnTo>
                    <a:lnTo>
                      <a:pt x="267" y="329"/>
                    </a:lnTo>
                    <a:lnTo>
                      <a:pt x="270" y="328"/>
                    </a:lnTo>
                    <a:lnTo>
                      <a:pt x="272" y="327"/>
                    </a:lnTo>
                    <a:lnTo>
                      <a:pt x="273" y="325"/>
                    </a:lnTo>
                    <a:lnTo>
                      <a:pt x="274" y="323"/>
                    </a:lnTo>
                    <a:lnTo>
                      <a:pt x="276" y="323"/>
                    </a:lnTo>
                    <a:lnTo>
                      <a:pt x="278" y="322"/>
                    </a:lnTo>
                    <a:lnTo>
                      <a:pt x="280" y="320"/>
                    </a:lnTo>
                    <a:lnTo>
                      <a:pt x="281" y="318"/>
                    </a:lnTo>
                    <a:lnTo>
                      <a:pt x="279" y="319"/>
                    </a:lnTo>
                    <a:lnTo>
                      <a:pt x="277" y="320"/>
                    </a:lnTo>
                    <a:lnTo>
                      <a:pt x="275" y="321"/>
                    </a:lnTo>
                    <a:lnTo>
                      <a:pt x="274" y="323"/>
                    </a:lnTo>
                    <a:lnTo>
                      <a:pt x="272" y="324"/>
                    </a:lnTo>
                    <a:lnTo>
                      <a:pt x="270" y="325"/>
                    </a:lnTo>
                    <a:lnTo>
                      <a:pt x="268" y="327"/>
                    </a:lnTo>
                    <a:lnTo>
                      <a:pt x="267" y="329"/>
                    </a:lnTo>
                    <a:lnTo>
                      <a:pt x="265" y="329"/>
                    </a:lnTo>
                    <a:lnTo>
                      <a:pt x="263" y="330"/>
                    </a:lnTo>
                    <a:lnTo>
                      <a:pt x="262" y="333"/>
                    </a:lnTo>
                    <a:lnTo>
                      <a:pt x="261" y="335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8" y="334"/>
                    </a:lnTo>
                    <a:lnTo>
                      <a:pt x="259" y="333"/>
                    </a:lnTo>
                    <a:lnTo>
                      <a:pt x="257" y="333"/>
                    </a:lnTo>
                    <a:lnTo>
                      <a:pt x="255" y="334"/>
                    </a:lnTo>
                    <a:lnTo>
                      <a:pt x="256" y="332"/>
                    </a:lnTo>
                    <a:lnTo>
                      <a:pt x="257" y="329"/>
                    </a:lnTo>
                    <a:lnTo>
                      <a:pt x="255" y="330"/>
                    </a:lnTo>
                    <a:lnTo>
                      <a:pt x="253" y="332"/>
                    </a:lnTo>
                    <a:lnTo>
                      <a:pt x="254" y="329"/>
                    </a:lnTo>
                    <a:lnTo>
                      <a:pt x="256" y="327"/>
                    </a:lnTo>
                    <a:lnTo>
                      <a:pt x="257" y="325"/>
                    </a:lnTo>
                    <a:lnTo>
                      <a:pt x="258" y="323"/>
                    </a:lnTo>
                    <a:lnTo>
                      <a:pt x="256" y="323"/>
                    </a:lnTo>
                    <a:lnTo>
                      <a:pt x="254" y="324"/>
                    </a:lnTo>
                    <a:lnTo>
                      <a:pt x="251" y="325"/>
                    </a:lnTo>
                    <a:lnTo>
                      <a:pt x="249" y="326"/>
                    </a:lnTo>
                    <a:lnTo>
                      <a:pt x="251" y="324"/>
                    </a:lnTo>
                    <a:lnTo>
                      <a:pt x="253" y="322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9" y="321"/>
                    </a:lnTo>
                    <a:lnTo>
                      <a:pt x="250" y="319"/>
                    </a:lnTo>
                    <a:lnTo>
                      <a:pt x="248" y="320"/>
                    </a:lnTo>
                    <a:lnTo>
                      <a:pt x="246" y="321"/>
                    </a:lnTo>
                    <a:lnTo>
                      <a:pt x="247" y="319"/>
                    </a:lnTo>
                    <a:lnTo>
                      <a:pt x="249" y="317"/>
                    </a:lnTo>
                    <a:lnTo>
                      <a:pt x="251" y="316"/>
                    </a:lnTo>
                    <a:lnTo>
                      <a:pt x="254" y="316"/>
                    </a:lnTo>
                    <a:lnTo>
                      <a:pt x="254" y="314"/>
                    </a:lnTo>
                    <a:lnTo>
                      <a:pt x="255" y="313"/>
                    </a:lnTo>
                    <a:lnTo>
                      <a:pt x="256" y="311"/>
                    </a:lnTo>
                    <a:lnTo>
                      <a:pt x="256" y="311"/>
                    </a:lnTo>
                    <a:lnTo>
                      <a:pt x="254" y="311"/>
                    </a:lnTo>
                    <a:lnTo>
                      <a:pt x="251" y="312"/>
                    </a:lnTo>
                    <a:lnTo>
                      <a:pt x="250" y="314"/>
                    </a:lnTo>
                    <a:lnTo>
                      <a:pt x="249" y="317"/>
                    </a:lnTo>
                    <a:lnTo>
                      <a:pt x="247" y="318"/>
                    </a:lnTo>
                    <a:lnTo>
                      <a:pt x="245" y="318"/>
                    </a:lnTo>
                    <a:lnTo>
                      <a:pt x="242" y="319"/>
                    </a:lnTo>
                    <a:lnTo>
                      <a:pt x="241" y="320"/>
                    </a:lnTo>
                    <a:lnTo>
                      <a:pt x="242" y="318"/>
                    </a:lnTo>
                    <a:lnTo>
                      <a:pt x="243" y="316"/>
                    </a:lnTo>
                    <a:lnTo>
                      <a:pt x="241" y="317"/>
                    </a:lnTo>
                    <a:lnTo>
                      <a:pt x="239" y="317"/>
                    </a:lnTo>
                    <a:lnTo>
                      <a:pt x="241" y="313"/>
                    </a:lnTo>
                    <a:lnTo>
                      <a:pt x="243" y="311"/>
                    </a:lnTo>
                    <a:lnTo>
                      <a:pt x="244" y="309"/>
                    </a:lnTo>
                    <a:lnTo>
                      <a:pt x="246" y="308"/>
                    </a:lnTo>
                    <a:lnTo>
                      <a:pt x="248" y="307"/>
                    </a:lnTo>
                    <a:lnTo>
                      <a:pt x="247" y="309"/>
                    </a:lnTo>
                    <a:lnTo>
                      <a:pt x="245" y="311"/>
                    </a:lnTo>
                    <a:lnTo>
                      <a:pt x="247" y="311"/>
                    </a:lnTo>
                    <a:lnTo>
                      <a:pt x="249" y="310"/>
                    </a:lnTo>
                    <a:lnTo>
                      <a:pt x="251" y="308"/>
                    </a:lnTo>
                    <a:lnTo>
                      <a:pt x="253" y="306"/>
                    </a:lnTo>
                    <a:lnTo>
                      <a:pt x="254" y="304"/>
                    </a:lnTo>
                    <a:lnTo>
                      <a:pt x="255" y="302"/>
                    </a:lnTo>
                    <a:lnTo>
                      <a:pt x="257" y="301"/>
                    </a:lnTo>
                    <a:lnTo>
                      <a:pt x="259" y="301"/>
                    </a:lnTo>
                    <a:lnTo>
                      <a:pt x="260" y="299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7"/>
                    </a:lnTo>
                    <a:lnTo>
                      <a:pt x="256" y="300"/>
                    </a:lnTo>
                    <a:lnTo>
                      <a:pt x="255" y="302"/>
                    </a:lnTo>
                    <a:lnTo>
                      <a:pt x="253" y="303"/>
                    </a:lnTo>
                    <a:lnTo>
                      <a:pt x="250" y="304"/>
                    </a:lnTo>
                    <a:lnTo>
                      <a:pt x="248" y="304"/>
                    </a:lnTo>
                    <a:lnTo>
                      <a:pt x="246" y="305"/>
                    </a:lnTo>
                    <a:lnTo>
                      <a:pt x="245" y="307"/>
                    </a:lnTo>
                    <a:lnTo>
                      <a:pt x="244" y="309"/>
                    </a:lnTo>
                    <a:lnTo>
                      <a:pt x="242" y="310"/>
                    </a:lnTo>
                    <a:lnTo>
                      <a:pt x="240" y="310"/>
                    </a:lnTo>
                    <a:lnTo>
                      <a:pt x="238" y="311"/>
                    </a:lnTo>
                    <a:lnTo>
                      <a:pt x="235" y="312"/>
                    </a:lnTo>
                    <a:lnTo>
                      <a:pt x="237" y="310"/>
                    </a:lnTo>
                    <a:lnTo>
                      <a:pt x="238" y="308"/>
                    </a:lnTo>
                    <a:lnTo>
                      <a:pt x="235" y="309"/>
                    </a:lnTo>
                    <a:lnTo>
                      <a:pt x="233" y="309"/>
                    </a:lnTo>
                    <a:lnTo>
                      <a:pt x="235" y="307"/>
                    </a:lnTo>
                    <a:lnTo>
                      <a:pt x="237" y="305"/>
                    </a:lnTo>
                    <a:lnTo>
                      <a:pt x="234" y="306"/>
                    </a:lnTo>
                    <a:lnTo>
                      <a:pt x="232" y="307"/>
                    </a:lnTo>
                    <a:lnTo>
                      <a:pt x="233" y="305"/>
                    </a:lnTo>
                    <a:lnTo>
                      <a:pt x="234" y="303"/>
                    </a:lnTo>
                    <a:lnTo>
                      <a:pt x="237" y="302"/>
                    </a:lnTo>
                    <a:lnTo>
                      <a:pt x="239" y="302"/>
                    </a:lnTo>
                    <a:lnTo>
                      <a:pt x="240" y="301"/>
                    </a:lnTo>
                    <a:lnTo>
                      <a:pt x="240" y="300"/>
                    </a:lnTo>
                    <a:lnTo>
                      <a:pt x="241" y="297"/>
                    </a:lnTo>
                    <a:lnTo>
                      <a:pt x="242" y="297"/>
                    </a:lnTo>
                    <a:lnTo>
                      <a:pt x="240" y="297"/>
                    </a:lnTo>
                    <a:lnTo>
                      <a:pt x="238" y="299"/>
                    </a:lnTo>
                    <a:lnTo>
                      <a:pt x="237" y="300"/>
                    </a:lnTo>
                    <a:lnTo>
                      <a:pt x="235" y="301"/>
                    </a:lnTo>
                    <a:lnTo>
                      <a:pt x="234" y="302"/>
                    </a:lnTo>
                    <a:lnTo>
                      <a:pt x="234" y="303"/>
                    </a:lnTo>
                    <a:lnTo>
                      <a:pt x="232" y="304"/>
                    </a:lnTo>
                    <a:lnTo>
                      <a:pt x="230" y="304"/>
                    </a:lnTo>
                    <a:lnTo>
                      <a:pt x="231" y="302"/>
                    </a:lnTo>
                    <a:lnTo>
                      <a:pt x="233" y="301"/>
                    </a:lnTo>
                    <a:lnTo>
                      <a:pt x="231" y="301"/>
                    </a:lnTo>
                    <a:lnTo>
                      <a:pt x="229" y="302"/>
                    </a:lnTo>
                    <a:lnTo>
                      <a:pt x="230" y="300"/>
                    </a:lnTo>
                    <a:lnTo>
                      <a:pt x="231" y="297"/>
                    </a:lnTo>
                    <a:lnTo>
                      <a:pt x="232" y="295"/>
                    </a:lnTo>
                    <a:lnTo>
                      <a:pt x="233" y="293"/>
                    </a:lnTo>
                    <a:lnTo>
                      <a:pt x="231" y="294"/>
                    </a:lnTo>
                    <a:lnTo>
                      <a:pt x="229" y="295"/>
                    </a:lnTo>
                    <a:lnTo>
                      <a:pt x="231" y="293"/>
                    </a:lnTo>
                    <a:lnTo>
                      <a:pt x="232" y="291"/>
                    </a:lnTo>
                    <a:lnTo>
                      <a:pt x="230" y="291"/>
                    </a:lnTo>
                    <a:lnTo>
                      <a:pt x="228" y="292"/>
                    </a:lnTo>
                    <a:lnTo>
                      <a:pt x="227" y="293"/>
                    </a:lnTo>
                    <a:lnTo>
                      <a:pt x="227" y="294"/>
                    </a:lnTo>
                    <a:lnTo>
                      <a:pt x="226" y="296"/>
                    </a:lnTo>
                    <a:lnTo>
                      <a:pt x="226" y="296"/>
                    </a:lnTo>
                    <a:lnTo>
                      <a:pt x="223" y="297"/>
                    </a:lnTo>
                    <a:lnTo>
                      <a:pt x="222" y="299"/>
                    </a:lnTo>
                    <a:lnTo>
                      <a:pt x="223" y="296"/>
                    </a:lnTo>
                    <a:lnTo>
                      <a:pt x="224" y="294"/>
                    </a:lnTo>
                    <a:lnTo>
                      <a:pt x="225" y="292"/>
                    </a:lnTo>
                    <a:lnTo>
                      <a:pt x="226" y="290"/>
                    </a:lnTo>
                    <a:lnTo>
                      <a:pt x="224" y="290"/>
                    </a:lnTo>
                    <a:lnTo>
                      <a:pt x="222" y="291"/>
                    </a:lnTo>
                    <a:lnTo>
                      <a:pt x="220" y="292"/>
                    </a:lnTo>
                    <a:lnTo>
                      <a:pt x="217" y="293"/>
                    </a:lnTo>
                    <a:lnTo>
                      <a:pt x="220" y="291"/>
                    </a:lnTo>
                    <a:lnTo>
                      <a:pt x="221" y="289"/>
                    </a:lnTo>
                    <a:lnTo>
                      <a:pt x="222" y="287"/>
                    </a:lnTo>
                    <a:lnTo>
                      <a:pt x="223" y="285"/>
                    </a:lnTo>
                    <a:lnTo>
                      <a:pt x="221" y="286"/>
                    </a:lnTo>
                    <a:lnTo>
                      <a:pt x="218" y="286"/>
                    </a:lnTo>
                    <a:lnTo>
                      <a:pt x="216" y="287"/>
                    </a:lnTo>
                    <a:lnTo>
                      <a:pt x="214" y="288"/>
                    </a:lnTo>
                    <a:lnTo>
                      <a:pt x="215" y="286"/>
                    </a:lnTo>
                    <a:lnTo>
                      <a:pt x="217" y="284"/>
                    </a:lnTo>
                    <a:lnTo>
                      <a:pt x="215" y="285"/>
                    </a:lnTo>
                    <a:lnTo>
                      <a:pt x="213" y="285"/>
                    </a:lnTo>
                    <a:lnTo>
                      <a:pt x="214" y="284"/>
                    </a:lnTo>
                    <a:lnTo>
                      <a:pt x="215" y="282"/>
                    </a:lnTo>
                    <a:lnTo>
                      <a:pt x="216" y="279"/>
                    </a:lnTo>
                    <a:lnTo>
                      <a:pt x="217" y="277"/>
                    </a:lnTo>
                    <a:lnTo>
                      <a:pt x="220" y="276"/>
                    </a:lnTo>
                    <a:lnTo>
                      <a:pt x="222" y="275"/>
                    </a:lnTo>
                    <a:lnTo>
                      <a:pt x="223" y="275"/>
                    </a:lnTo>
                    <a:lnTo>
                      <a:pt x="224" y="273"/>
                    </a:lnTo>
                    <a:lnTo>
                      <a:pt x="225" y="272"/>
                    </a:lnTo>
                    <a:lnTo>
                      <a:pt x="225" y="272"/>
                    </a:lnTo>
                    <a:lnTo>
                      <a:pt x="223" y="272"/>
                    </a:lnTo>
                    <a:lnTo>
                      <a:pt x="221" y="273"/>
                    </a:lnTo>
                    <a:lnTo>
                      <a:pt x="220" y="275"/>
                    </a:lnTo>
                    <a:lnTo>
                      <a:pt x="217" y="277"/>
                    </a:lnTo>
                    <a:lnTo>
                      <a:pt x="215" y="278"/>
                    </a:lnTo>
                    <a:lnTo>
                      <a:pt x="214" y="278"/>
                    </a:lnTo>
                    <a:lnTo>
                      <a:pt x="211" y="279"/>
                    </a:lnTo>
                    <a:lnTo>
                      <a:pt x="210" y="280"/>
                    </a:lnTo>
                    <a:lnTo>
                      <a:pt x="211" y="278"/>
                    </a:lnTo>
                    <a:lnTo>
                      <a:pt x="212" y="276"/>
                    </a:lnTo>
                    <a:lnTo>
                      <a:pt x="210" y="277"/>
                    </a:lnTo>
                    <a:lnTo>
                      <a:pt x="208" y="277"/>
                    </a:lnTo>
                    <a:lnTo>
                      <a:pt x="209" y="275"/>
                    </a:lnTo>
                    <a:lnTo>
                      <a:pt x="210" y="273"/>
                    </a:lnTo>
                    <a:lnTo>
                      <a:pt x="208" y="274"/>
                    </a:lnTo>
                    <a:lnTo>
                      <a:pt x="206" y="275"/>
                    </a:lnTo>
                    <a:lnTo>
                      <a:pt x="208" y="273"/>
                    </a:lnTo>
                    <a:lnTo>
                      <a:pt x="209" y="271"/>
                    </a:lnTo>
                    <a:lnTo>
                      <a:pt x="207" y="272"/>
                    </a:lnTo>
                    <a:lnTo>
                      <a:pt x="205" y="272"/>
                    </a:lnTo>
                    <a:lnTo>
                      <a:pt x="206" y="270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2" y="270"/>
                    </a:lnTo>
                    <a:lnTo>
                      <a:pt x="204" y="268"/>
                    </a:lnTo>
                    <a:lnTo>
                      <a:pt x="206" y="266"/>
                    </a:lnTo>
                    <a:lnTo>
                      <a:pt x="204" y="267"/>
                    </a:lnTo>
                    <a:lnTo>
                      <a:pt x="201" y="268"/>
                    </a:lnTo>
                    <a:lnTo>
                      <a:pt x="202" y="266"/>
                    </a:lnTo>
                    <a:lnTo>
                      <a:pt x="204" y="263"/>
                    </a:lnTo>
                    <a:lnTo>
                      <a:pt x="201" y="263"/>
                    </a:lnTo>
                    <a:lnTo>
                      <a:pt x="199" y="265"/>
                    </a:lnTo>
                    <a:lnTo>
                      <a:pt x="200" y="262"/>
                    </a:lnTo>
                    <a:lnTo>
                      <a:pt x="202" y="260"/>
                    </a:lnTo>
                    <a:lnTo>
                      <a:pt x="199" y="261"/>
                    </a:lnTo>
                    <a:lnTo>
                      <a:pt x="198" y="262"/>
                    </a:lnTo>
                    <a:lnTo>
                      <a:pt x="199" y="260"/>
                    </a:lnTo>
                    <a:lnTo>
                      <a:pt x="200" y="258"/>
                    </a:lnTo>
                    <a:lnTo>
                      <a:pt x="198" y="259"/>
                    </a:lnTo>
                    <a:lnTo>
                      <a:pt x="196" y="259"/>
                    </a:lnTo>
                    <a:lnTo>
                      <a:pt x="197" y="257"/>
                    </a:lnTo>
                    <a:lnTo>
                      <a:pt x="198" y="255"/>
                    </a:lnTo>
                    <a:lnTo>
                      <a:pt x="200" y="253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7" y="253"/>
                    </a:lnTo>
                    <a:lnTo>
                      <a:pt x="196" y="254"/>
                    </a:lnTo>
                    <a:lnTo>
                      <a:pt x="196" y="255"/>
                    </a:lnTo>
                    <a:lnTo>
                      <a:pt x="195" y="256"/>
                    </a:lnTo>
                    <a:lnTo>
                      <a:pt x="194" y="257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6"/>
                    </a:lnTo>
                    <a:lnTo>
                      <a:pt x="193" y="254"/>
                    </a:lnTo>
                    <a:lnTo>
                      <a:pt x="191" y="255"/>
                    </a:lnTo>
                    <a:lnTo>
                      <a:pt x="189" y="256"/>
                    </a:lnTo>
                    <a:lnTo>
                      <a:pt x="190" y="254"/>
                    </a:lnTo>
                    <a:lnTo>
                      <a:pt x="191" y="252"/>
                    </a:lnTo>
                    <a:lnTo>
                      <a:pt x="189" y="253"/>
                    </a:lnTo>
                    <a:lnTo>
                      <a:pt x="187" y="253"/>
                    </a:lnTo>
                    <a:lnTo>
                      <a:pt x="188" y="252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2" y="245"/>
                    </a:lnTo>
                    <a:lnTo>
                      <a:pt x="190" y="245"/>
                    </a:lnTo>
                    <a:lnTo>
                      <a:pt x="188" y="246"/>
                    </a:lnTo>
                    <a:lnTo>
                      <a:pt x="185" y="247"/>
                    </a:lnTo>
                    <a:lnTo>
                      <a:pt x="183" y="249"/>
                    </a:lnTo>
                    <a:lnTo>
                      <a:pt x="184" y="246"/>
                    </a:lnTo>
                    <a:lnTo>
                      <a:pt x="187" y="244"/>
                    </a:lnTo>
                    <a:lnTo>
                      <a:pt x="184" y="245"/>
                    </a:lnTo>
                    <a:lnTo>
                      <a:pt x="182" y="245"/>
                    </a:lnTo>
                    <a:lnTo>
                      <a:pt x="183" y="243"/>
                    </a:lnTo>
                    <a:lnTo>
                      <a:pt x="184" y="241"/>
                    </a:lnTo>
                    <a:lnTo>
                      <a:pt x="185" y="239"/>
                    </a:lnTo>
                    <a:lnTo>
                      <a:pt x="187" y="238"/>
                    </a:lnTo>
                    <a:lnTo>
                      <a:pt x="185" y="238"/>
                    </a:lnTo>
                    <a:lnTo>
                      <a:pt x="182" y="239"/>
                    </a:lnTo>
                    <a:lnTo>
                      <a:pt x="180" y="240"/>
                    </a:lnTo>
                    <a:lnTo>
                      <a:pt x="179" y="240"/>
                    </a:lnTo>
                    <a:lnTo>
                      <a:pt x="180" y="238"/>
                    </a:lnTo>
                    <a:lnTo>
                      <a:pt x="181" y="237"/>
                    </a:lnTo>
                    <a:lnTo>
                      <a:pt x="179" y="237"/>
                    </a:lnTo>
                    <a:lnTo>
                      <a:pt x="177" y="238"/>
                    </a:lnTo>
                    <a:lnTo>
                      <a:pt x="178" y="236"/>
                    </a:lnTo>
                    <a:lnTo>
                      <a:pt x="179" y="234"/>
                    </a:lnTo>
                    <a:lnTo>
                      <a:pt x="181" y="232"/>
                    </a:lnTo>
                    <a:lnTo>
                      <a:pt x="182" y="229"/>
                    </a:lnTo>
                    <a:lnTo>
                      <a:pt x="180" y="230"/>
                    </a:lnTo>
                    <a:lnTo>
                      <a:pt x="178" y="232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5" y="230"/>
                    </a:lnTo>
                    <a:lnTo>
                      <a:pt x="176" y="228"/>
                    </a:lnTo>
                    <a:lnTo>
                      <a:pt x="174" y="229"/>
                    </a:lnTo>
                    <a:lnTo>
                      <a:pt x="172" y="230"/>
                    </a:lnTo>
                    <a:lnTo>
                      <a:pt x="173" y="228"/>
                    </a:lnTo>
                    <a:lnTo>
                      <a:pt x="175" y="226"/>
                    </a:lnTo>
                    <a:lnTo>
                      <a:pt x="173" y="227"/>
                    </a:lnTo>
                    <a:lnTo>
                      <a:pt x="171" y="227"/>
                    </a:lnTo>
                    <a:lnTo>
                      <a:pt x="172" y="225"/>
                    </a:lnTo>
                    <a:lnTo>
                      <a:pt x="173" y="223"/>
                    </a:lnTo>
                    <a:lnTo>
                      <a:pt x="174" y="222"/>
                    </a:lnTo>
                    <a:lnTo>
                      <a:pt x="175" y="220"/>
                    </a:lnTo>
                    <a:lnTo>
                      <a:pt x="174" y="220"/>
                    </a:lnTo>
                    <a:lnTo>
                      <a:pt x="171" y="221"/>
                    </a:lnTo>
                    <a:lnTo>
                      <a:pt x="168" y="222"/>
                    </a:lnTo>
                    <a:lnTo>
                      <a:pt x="167" y="222"/>
                    </a:lnTo>
                    <a:lnTo>
                      <a:pt x="168" y="221"/>
                    </a:lnTo>
                    <a:lnTo>
                      <a:pt x="170" y="219"/>
                    </a:lnTo>
                    <a:lnTo>
                      <a:pt x="167" y="219"/>
                    </a:lnTo>
                    <a:lnTo>
                      <a:pt x="165" y="220"/>
                    </a:lnTo>
                    <a:lnTo>
                      <a:pt x="166" y="219"/>
                    </a:lnTo>
                    <a:lnTo>
                      <a:pt x="167" y="217"/>
                    </a:lnTo>
                    <a:lnTo>
                      <a:pt x="168" y="218"/>
                    </a:lnTo>
                    <a:lnTo>
                      <a:pt x="168" y="218"/>
                    </a:lnTo>
                    <a:lnTo>
                      <a:pt x="168" y="217"/>
                    </a:lnTo>
                    <a:lnTo>
                      <a:pt x="166" y="218"/>
                    </a:lnTo>
                    <a:lnTo>
                      <a:pt x="164" y="219"/>
                    </a:lnTo>
                    <a:lnTo>
                      <a:pt x="165" y="217"/>
                    </a:lnTo>
                    <a:lnTo>
                      <a:pt x="166" y="215"/>
                    </a:lnTo>
                    <a:lnTo>
                      <a:pt x="164" y="215"/>
                    </a:lnTo>
                    <a:lnTo>
                      <a:pt x="162" y="216"/>
                    </a:lnTo>
                    <a:lnTo>
                      <a:pt x="163" y="213"/>
                    </a:lnTo>
                    <a:lnTo>
                      <a:pt x="164" y="211"/>
                    </a:lnTo>
                    <a:lnTo>
                      <a:pt x="166" y="210"/>
                    </a:lnTo>
                    <a:lnTo>
                      <a:pt x="168" y="209"/>
                    </a:lnTo>
                    <a:lnTo>
                      <a:pt x="171" y="207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67" y="207"/>
                    </a:lnTo>
                    <a:lnTo>
                      <a:pt x="166" y="208"/>
                    </a:lnTo>
                    <a:lnTo>
                      <a:pt x="165" y="209"/>
                    </a:lnTo>
                    <a:lnTo>
                      <a:pt x="165" y="210"/>
                    </a:lnTo>
                    <a:lnTo>
                      <a:pt x="164" y="211"/>
                    </a:lnTo>
                    <a:lnTo>
                      <a:pt x="162" y="212"/>
                    </a:lnTo>
                    <a:lnTo>
                      <a:pt x="160" y="212"/>
                    </a:lnTo>
                    <a:lnTo>
                      <a:pt x="162" y="210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60" y="208"/>
                    </a:lnTo>
                    <a:lnTo>
                      <a:pt x="161" y="206"/>
                    </a:lnTo>
                    <a:lnTo>
                      <a:pt x="159" y="207"/>
                    </a:lnTo>
                    <a:lnTo>
                      <a:pt x="157" y="207"/>
                    </a:lnTo>
                    <a:lnTo>
                      <a:pt x="158" y="205"/>
                    </a:lnTo>
                    <a:lnTo>
                      <a:pt x="159" y="203"/>
                    </a:lnTo>
                    <a:lnTo>
                      <a:pt x="157" y="204"/>
                    </a:lnTo>
                    <a:lnTo>
                      <a:pt x="155" y="205"/>
                    </a:lnTo>
                    <a:lnTo>
                      <a:pt x="157" y="203"/>
                    </a:lnTo>
                    <a:lnTo>
                      <a:pt x="158" y="201"/>
                    </a:lnTo>
                    <a:lnTo>
                      <a:pt x="156" y="202"/>
                    </a:lnTo>
                    <a:lnTo>
                      <a:pt x="154" y="202"/>
                    </a:lnTo>
                    <a:lnTo>
                      <a:pt x="155" y="200"/>
                    </a:lnTo>
                    <a:lnTo>
                      <a:pt x="156" y="197"/>
                    </a:lnTo>
                    <a:lnTo>
                      <a:pt x="154" y="199"/>
                    </a:lnTo>
                    <a:lnTo>
                      <a:pt x="151" y="200"/>
                    </a:lnTo>
                    <a:lnTo>
                      <a:pt x="152" y="197"/>
                    </a:lnTo>
                    <a:lnTo>
                      <a:pt x="155" y="195"/>
                    </a:lnTo>
                    <a:lnTo>
                      <a:pt x="152" y="195"/>
                    </a:lnTo>
                    <a:lnTo>
                      <a:pt x="150" y="196"/>
                    </a:lnTo>
                    <a:lnTo>
                      <a:pt x="147" y="197"/>
                    </a:lnTo>
                    <a:lnTo>
                      <a:pt x="146" y="199"/>
                    </a:lnTo>
                    <a:lnTo>
                      <a:pt x="147" y="196"/>
                    </a:lnTo>
                    <a:lnTo>
                      <a:pt x="148" y="194"/>
                    </a:lnTo>
                    <a:lnTo>
                      <a:pt x="146" y="195"/>
                    </a:lnTo>
                    <a:lnTo>
                      <a:pt x="144" y="195"/>
                    </a:lnTo>
                    <a:lnTo>
                      <a:pt x="145" y="193"/>
                    </a:lnTo>
                    <a:lnTo>
                      <a:pt x="146" y="191"/>
                    </a:lnTo>
                    <a:lnTo>
                      <a:pt x="144" y="192"/>
                    </a:lnTo>
                    <a:lnTo>
                      <a:pt x="142" y="193"/>
                    </a:lnTo>
                    <a:lnTo>
                      <a:pt x="144" y="191"/>
                    </a:lnTo>
                    <a:lnTo>
                      <a:pt x="145" y="189"/>
                    </a:lnTo>
                    <a:lnTo>
                      <a:pt x="143" y="190"/>
                    </a:lnTo>
                    <a:lnTo>
                      <a:pt x="141" y="190"/>
                    </a:lnTo>
                    <a:lnTo>
                      <a:pt x="142" y="188"/>
                    </a:lnTo>
                    <a:lnTo>
                      <a:pt x="143" y="186"/>
                    </a:lnTo>
                    <a:lnTo>
                      <a:pt x="141" y="187"/>
                    </a:lnTo>
                    <a:lnTo>
                      <a:pt x="139" y="188"/>
                    </a:lnTo>
                    <a:lnTo>
                      <a:pt x="141" y="186"/>
                    </a:lnTo>
                    <a:lnTo>
                      <a:pt x="142" y="184"/>
                    </a:lnTo>
                    <a:lnTo>
                      <a:pt x="144" y="183"/>
                    </a:lnTo>
                    <a:lnTo>
                      <a:pt x="146" y="183"/>
                    </a:lnTo>
                    <a:lnTo>
                      <a:pt x="147" y="180"/>
                    </a:lnTo>
                    <a:lnTo>
                      <a:pt x="148" y="178"/>
                    </a:lnTo>
                    <a:lnTo>
                      <a:pt x="150" y="177"/>
                    </a:lnTo>
                    <a:lnTo>
                      <a:pt x="152" y="176"/>
                    </a:lnTo>
                    <a:lnTo>
                      <a:pt x="154" y="175"/>
                    </a:lnTo>
                    <a:lnTo>
                      <a:pt x="156" y="173"/>
                    </a:lnTo>
                    <a:lnTo>
                      <a:pt x="158" y="172"/>
                    </a:lnTo>
                    <a:lnTo>
                      <a:pt x="160" y="171"/>
                    </a:lnTo>
                    <a:lnTo>
                      <a:pt x="161" y="169"/>
                    </a:lnTo>
                    <a:lnTo>
                      <a:pt x="162" y="167"/>
                    </a:lnTo>
                    <a:lnTo>
                      <a:pt x="160" y="168"/>
                    </a:lnTo>
                    <a:lnTo>
                      <a:pt x="158" y="169"/>
                    </a:lnTo>
                    <a:lnTo>
                      <a:pt x="157" y="171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1" y="174"/>
                    </a:lnTo>
                    <a:lnTo>
                      <a:pt x="149" y="176"/>
                    </a:lnTo>
                    <a:lnTo>
                      <a:pt x="148" y="178"/>
                    </a:lnTo>
                    <a:lnTo>
                      <a:pt x="146" y="178"/>
                    </a:lnTo>
                    <a:lnTo>
                      <a:pt x="144" y="179"/>
                    </a:lnTo>
                    <a:lnTo>
                      <a:pt x="143" y="182"/>
                    </a:lnTo>
                    <a:lnTo>
                      <a:pt x="142" y="184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9" y="183"/>
                    </a:lnTo>
                    <a:lnTo>
                      <a:pt x="140" y="180"/>
                    </a:lnTo>
                    <a:lnTo>
                      <a:pt x="138" y="182"/>
                    </a:lnTo>
                    <a:lnTo>
                      <a:pt x="135" y="183"/>
                    </a:lnTo>
                    <a:lnTo>
                      <a:pt x="133" y="184"/>
                    </a:lnTo>
                    <a:lnTo>
                      <a:pt x="131" y="184"/>
                    </a:lnTo>
                    <a:lnTo>
                      <a:pt x="132" y="182"/>
                    </a:lnTo>
                    <a:lnTo>
                      <a:pt x="134" y="179"/>
                    </a:lnTo>
                    <a:lnTo>
                      <a:pt x="135" y="177"/>
                    </a:lnTo>
                    <a:lnTo>
                      <a:pt x="137" y="176"/>
                    </a:lnTo>
                    <a:lnTo>
                      <a:pt x="134" y="176"/>
                    </a:lnTo>
                    <a:lnTo>
                      <a:pt x="132" y="177"/>
                    </a:lnTo>
                    <a:lnTo>
                      <a:pt x="130" y="178"/>
                    </a:lnTo>
                    <a:lnTo>
                      <a:pt x="128" y="178"/>
                    </a:lnTo>
                    <a:lnTo>
                      <a:pt x="129" y="176"/>
                    </a:lnTo>
                    <a:lnTo>
                      <a:pt x="131" y="174"/>
                    </a:lnTo>
                    <a:lnTo>
                      <a:pt x="129" y="175"/>
                    </a:lnTo>
                    <a:lnTo>
                      <a:pt x="127" y="176"/>
                    </a:lnTo>
                    <a:lnTo>
                      <a:pt x="128" y="174"/>
                    </a:lnTo>
                    <a:lnTo>
                      <a:pt x="129" y="172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6" y="171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4" y="171"/>
                    </a:lnTo>
                    <a:lnTo>
                      <a:pt x="125" y="169"/>
                    </a:lnTo>
                    <a:lnTo>
                      <a:pt x="126" y="167"/>
                    </a:lnTo>
                    <a:lnTo>
                      <a:pt x="124" y="168"/>
                    </a:lnTo>
                    <a:lnTo>
                      <a:pt x="122" y="168"/>
                    </a:lnTo>
                    <a:lnTo>
                      <a:pt x="123" y="166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1" y="166"/>
                    </a:lnTo>
                    <a:lnTo>
                      <a:pt x="122" y="163"/>
                    </a:lnTo>
                    <a:lnTo>
                      <a:pt x="123" y="161"/>
                    </a:lnTo>
                    <a:lnTo>
                      <a:pt x="121" y="162"/>
                    </a:lnTo>
                    <a:lnTo>
                      <a:pt x="118" y="163"/>
                    </a:lnTo>
                    <a:lnTo>
                      <a:pt x="120" y="161"/>
                    </a:lnTo>
                    <a:lnTo>
                      <a:pt x="122" y="159"/>
                    </a:lnTo>
                    <a:lnTo>
                      <a:pt x="120" y="159"/>
                    </a:lnTo>
                    <a:lnTo>
                      <a:pt x="117" y="160"/>
                    </a:lnTo>
                    <a:lnTo>
                      <a:pt x="114" y="161"/>
                    </a:lnTo>
                    <a:lnTo>
                      <a:pt x="113" y="161"/>
                    </a:lnTo>
                    <a:lnTo>
                      <a:pt x="114" y="160"/>
                    </a:lnTo>
                    <a:lnTo>
                      <a:pt x="115" y="158"/>
                    </a:lnTo>
                    <a:lnTo>
                      <a:pt x="117" y="156"/>
                    </a:lnTo>
                    <a:lnTo>
                      <a:pt x="118" y="154"/>
                    </a:lnTo>
                    <a:lnTo>
                      <a:pt x="116" y="154"/>
                    </a:lnTo>
                    <a:lnTo>
                      <a:pt x="114" y="155"/>
                    </a:lnTo>
                    <a:lnTo>
                      <a:pt x="115" y="153"/>
                    </a:lnTo>
                    <a:lnTo>
                      <a:pt x="116" y="151"/>
                    </a:lnTo>
                    <a:lnTo>
                      <a:pt x="114" y="152"/>
                    </a:lnTo>
                    <a:lnTo>
                      <a:pt x="112" y="153"/>
                    </a:lnTo>
                    <a:lnTo>
                      <a:pt x="110" y="153"/>
                    </a:lnTo>
                    <a:lnTo>
                      <a:pt x="108" y="154"/>
                    </a:lnTo>
                    <a:lnTo>
                      <a:pt x="109" y="152"/>
                    </a:lnTo>
                    <a:lnTo>
                      <a:pt x="111" y="150"/>
                    </a:lnTo>
                    <a:lnTo>
                      <a:pt x="112" y="148"/>
                    </a:lnTo>
                    <a:lnTo>
                      <a:pt x="113" y="145"/>
                    </a:lnTo>
                    <a:lnTo>
                      <a:pt x="111" y="146"/>
                    </a:lnTo>
                    <a:lnTo>
                      <a:pt x="109" y="148"/>
                    </a:lnTo>
                    <a:lnTo>
                      <a:pt x="107" y="149"/>
                    </a:lnTo>
                    <a:lnTo>
                      <a:pt x="105" y="149"/>
                    </a:lnTo>
                    <a:lnTo>
                      <a:pt x="106" y="146"/>
                    </a:lnTo>
                    <a:lnTo>
                      <a:pt x="108" y="144"/>
                    </a:lnTo>
                    <a:lnTo>
                      <a:pt x="106" y="145"/>
                    </a:lnTo>
                    <a:lnTo>
                      <a:pt x="104" y="146"/>
                    </a:lnTo>
                    <a:lnTo>
                      <a:pt x="105" y="144"/>
                    </a:lnTo>
                    <a:lnTo>
                      <a:pt x="106" y="142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2" y="141"/>
                    </a:lnTo>
                    <a:lnTo>
                      <a:pt x="105" y="139"/>
                    </a:lnTo>
                    <a:lnTo>
                      <a:pt x="102" y="140"/>
                    </a:lnTo>
                    <a:lnTo>
                      <a:pt x="100" y="141"/>
                    </a:lnTo>
                    <a:lnTo>
                      <a:pt x="101" y="139"/>
                    </a:lnTo>
                    <a:lnTo>
                      <a:pt x="102" y="137"/>
                    </a:lnTo>
                    <a:lnTo>
                      <a:pt x="105" y="136"/>
                    </a:lnTo>
                    <a:lnTo>
                      <a:pt x="107" y="136"/>
                    </a:lnTo>
                    <a:lnTo>
                      <a:pt x="108" y="134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6" y="133"/>
                    </a:lnTo>
                    <a:lnTo>
                      <a:pt x="104" y="135"/>
                    </a:lnTo>
                    <a:lnTo>
                      <a:pt x="102" y="137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6" y="139"/>
                    </a:lnTo>
                    <a:lnTo>
                      <a:pt x="94" y="140"/>
                    </a:lnTo>
                    <a:lnTo>
                      <a:pt x="95" y="138"/>
                    </a:lnTo>
                    <a:lnTo>
                      <a:pt x="97" y="136"/>
                    </a:lnTo>
                    <a:lnTo>
                      <a:pt x="94" y="137"/>
                    </a:lnTo>
                    <a:lnTo>
                      <a:pt x="93" y="137"/>
                    </a:lnTo>
                    <a:lnTo>
                      <a:pt x="94" y="135"/>
                    </a:lnTo>
                    <a:lnTo>
                      <a:pt x="95" y="133"/>
                    </a:lnTo>
                    <a:lnTo>
                      <a:pt x="96" y="130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30"/>
                    </a:lnTo>
                    <a:lnTo>
                      <a:pt x="91" y="132"/>
                    </a:lnTo>
                    <a:lnTo>
                      <a:pt x="90" y="132"/>
                    </a:lnTo>
                    <a:lnTo>
                      <a:pt x="91" y="129"/>
                    </a:lnTo>
                    <a:lnTo>
                      <a:pt x="92" y="128"/>
                    </a:lnTo>
                    <a:lnTo>
                      <a:pt x="90" y="128"/>
                    </a:lnTo>
                    <a:lnTo>
                      <a:pt x="88" y="129"/>
                    </a:lnTo>
                    <a:lnTo>
                      <a:pt x="89" y="127"/>
                    </a:lnTo>
                    <a:lnTo>
                      <a:pt x="91" y="125"/>
                    </a:lnTo>
                    <a:lnTo>
                      <a:pt x="89" y="126"/>
                    </a:lnTo>
                    <a:lnTo>
                      <a:pt x="87" y="126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7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7" y="120"/>
                    </a:lnTo>
                    <a:lnTo>
                      <a:pt x="85" y="121"/>
                    </a:lnTo>
                    <a:lnTo>
                      <a:pt x="83" y="122"/>
                    </a:lnTo>
                    <a:lnTo>
                      <a:pt x="84" y="120"/>
                    </a:lnTo>
                    <a:lnTo>
                      <a:pt x="85" y="118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2" y="117"/>
                    </a:lnTo>
                    <a:lnTo>
                      <a:pt x="83" y="115"/>
                    </a:lnTo>
                    <a:lnTo>
                      <a:pt x="81" y="116"/>
                    </a:lnTo>
                    <a:lnTo>
                      <a:pt x="79" y="117"/>
                    </a:lnTo>
                    <a:lnTo>
                      <a:pt x="81" y="115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3"/>
                    </a:lnTo>
                    <a:lnTo>
                      <a:pt x="76" y="115"/>
                    </a:lnTo>
                    <a:lnTo>
                      <a:pt x="74" y="116"/>
                    </a:lnTo>
                    <a:lnTo>
                      <a:pt x="75" y="113"/>
                    </a:lnTo>
                    <a:lnTo>
                      <a:pt x="76" y="111"/>
                    </a:lnTo>
                    <a:lnTo>
                      <a:pt x="78" y="109"/>
                    </a:lnTo>
                    <a:lnTo>
                      <a:pt x="79" y="107"/>
                    </a:lnTo>
                    <a:lnTo>
                      <a:pt x="77" y="108"/>
                    </a:lnTo>
                    <a:lnTo>
                      <a:pt x="75" y="109"/>
                    </a:lnTo>
                    <a:lnTo>
                      <a:pt x="76" y="107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3" y="106"/>
                    </a:lnTo>
                    <a:lnTo>
                      <a:pt x="71" y="107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2" y="104"/>
                    </a:lnTo>
                    <a:lnTo>
                      <a:pt x="69" y="104"/>
                    </a:lnTo>
                    <a:lnTo>
                      <a:pt x="67" y="105"/>
                    </a:lnTo>
                    <a:lnTo>
                      <a:pt x="68" y="103"/>
                    </a:lnTo>
                    <a:lnTo>
                      <a:pt x="69" y="101"/>
                    </a:lnTo>
                    <a:lnTo>
                      <a:pt x="67" y="102"/>
                    </a:lnTo>
                    <a:lnTo>
                      <a:pt x="65" y="103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5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8"/>
                    </a:lnTo>
                    <a:lnTo>
                      <a:pt x="64" y="95"/>
                    </a:lnTo>
                    <a:lnTo>
                      <a:pt x="65" y="93"/>
                    </a:lnTo>
                    <a:lnTo>
                      <a:pt x="63" y="94"/>
                    </a:lnTo>
                    <a:lnTo>
                      <a:pt x="61" y="95"/>
                    </a:lnTo>
                    <a:lnTo>
                      <a:pt x="62" y="93"/>
                    </a:lnTo>
                    <a:lnTo>
                      <a:pt x="63" y="91"/>
                    </a:lnTo>
                    <a:lnTo>
                      <a:pt x="61" y="91"/>
                    </a:lnTo>
                    <a:lnTo>
                      <a:pt x="59" y="92"/>
                    </a:lnTo>
                    <a:lnTo>
                      <a:pt x="57" y="93"/>
                    </a:lnTo>
                    <a:lnTo>
                      <a:pt x="55" y="94"/>
                    </a:lnTo>
                    <a:lnTo>
                      <a:pt x="57" y="92"/>
                    </a:lnTo>
                    <a:lnTo>
                      <a:pt x="58" y="90"/>
                    </a:lnTo>
                    <a:lnTo>
                      <a:pt x="56" y="91"/>
                    </a:lnTo>
                    <a:lnTo>
                      <a:pt x="54" y="91"/>
                    </a:lnTo>
                    <a:lnTo>
                      <a:pt x="55" y="90"/>
                    </a:lnTo>
                    <a:lnTo>
                      <a:pt x="56" y="88"/>
                    </a:lnTo>
                    <a:lnTo>
                      <a:pt x="58" y="86"/>
                    </a:lnTo>
                    <a:lnTo>
                      <a:pt x="59" y="84"/>
                    </a:lnTo>
                    <a:lnTo>
                      <a:pt x="57" y="85"/>
                    </a:lnTo>
                    <a:lnTo>
                      <a:pt x="55" y="85"/>
                    </a:lnTo>
                    <a:lnTo>
                      <a:pt x="56" y="83"/>
                    </a:lnTo>
                    <a:lnTo>
                      <a:pt x="57" y="80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50" y="84"/>
                    </a:lnTo>
                    <a:lnTo>
                      <a:pt x="48" y="85"/>
                    </a:lnTo>
                    <a:lnTo>
                      <a:pt x="49" y="83"/>
                    </a:lnTo>
                    <a:lnTo>
                      <a:pt x="51" y="80"/>
                    </a:lnTo>
                    <a:lnTo>
                      <a:pt x="52" y="78"/>
                    </a:lnTo>
                    <a:lnTo>
                      <a:pt x="54" y="76"/>
                    </a:lnTo>
                    <a:lnTo>
                      <a:pt x="55" y="74"/>
                    </a:lnTo>
                    <a:lnTo>
                      <a:pt x="56" y="72"/>
                    </a:lnTo>
                    <a:lnTo>
                      <a:pt x="55" y="73"/>
                    </a:lnTo>
                    <a:lnTo>
                      <a:pt x="52" y="74"/>
                    </a:lnTo>
                    <a:lnTo>
                      <a:pt x="51" y="75"/>
                    </a:lnTo>
                    <a:lnTo>
                      <a:pt x="50" y="76"/>
                    </a:lnTo>
                    <a:lnTo>
                      <a:pt x="50" y="77"/>
                    </a:lnTo>
                    <a:lnTo>
                      <a:pt x="49" y="78"/>
                    </a:lnTo>
                    <a:lnTo>
                      <a:pt x="47" y="79"/>
                    </a:lnTo>
                    <a:lnTo>
                      <a:pt x="46" y="80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46" y="77"/>
                    </a:lnTo>
                    <a:lnTo>
                      <a:pt x="45" y="78"/>
                    </a:lnTo>
                    <a:lnTo>
                      <a:pt x="46" y="76"/>
                    </a:lnTo>
                    <a:lnTo>
                      <a:pt x="47" y="74"/>
                    </a:lnTo>
                    <a:lnTo>
                      <a:pt x="45" y="75"/>
                    </a:lnTo>
                    <a:lnTo>
                      <a:pt x="44" y="77"/>
                    </a:lnTo>
                    <a:lnTo>
                      <a:pt x="46" y="75"/>
                    </a:lnTo>
                    <a:lnTo>
                      <a:pt x="47" y="74"/>
                    </a:lnTo>
                    <a:lnTo>
                      <a:pt x="48" y="75"/>
                    </a:lnTo>
                    <a:lnTo>
                      <a:pt x="48" y="77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50" y="79"/>
                    </a:lnTo>
                    <a:lnTo>
                      <a:pt x="50" y="79"/>
                    </a:lnTo>
                    <a:lnTo>
                      <a:pt x="51" y="79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2"/>
                    </a:lnTo>
                    <a:lnTo>
                      <a:pt x="60" y="82"/>
                    </a:lnTo>
                    <a:lnTo>
                      <a:pt x="64" y="82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8" y="80"/>
                    </a:lnTo>
                    <a:lnTo>
                      <a:pt x="71" y="79"/>
                    </a:lnTo>
                    <a:lnTo>
                      <a:pt x="74" y="77"/>
                    </a:lnTo>
                    <a:lnTo>
                      <a:pt x="77" y="75"/>
                    </a:lnTo>
                    <a:lnTo>
                      <a:pt x="79" y="72"/>
                    </a:lnTo>
                    <a:lnTo>
                      <a:pt x="81" y="70"/>
                    </a:lnTo>
                    <a:lnTo>
                      <a:pt x="82" y="68"/>
                    </a:lnTo>
                    <a:lnTo>
                      <a:pt x="83" y="65"/>
                    </a:lnTo>
                    <a:lnTo>
                      <a:pt x="84" y="63"/>
                    </a:lnTo>
                    <a:lnTo>
                      <a:pt x="84" y="62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4" y="54"/>
                    </a:lnTo>
                    <a:lnTo>
                      <a:pt x="83" y="53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1" y="49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4" y="46"/>
                    </a:lnTo>
                    <a:lnTo>
                      <a:pt x="84" y="46"/>
                    </a:lnTo>
                    <a:lnTo>
                      <a:pt x="84" y="46"/>
                    </a:lnTo>
                    <a:lnTo>
                      <a:pt x="82" y="48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4" y="48"/>
                    </a:lnTo>
                    <a:lnTo>
                      <a:pt x="83" y="50"/>
                    </a:lnTo>
                    <a:lnTo>
                      <a:pt x="81" y="51"/>
                    </a:lnTo>
                    <a:lnTo>
                      <a:pt x="83" y="50"/>
                    </a:lnTo>
                    <a:lnTo>
                      <a:pt x="85" y="50"/>
                    </a:lnTo>
                    <a:lnTo>
                      <a:pt x="83" y="52"/>
                    </a:lnTo>
                    <a:lnTo>
                      <a:pt x="82" y="53"/>
                    </a:lnTo>
                    <a:lnTo>
                      <a:pt x="84" y="53"/>
                    </a:lnTo>
                    <a:lnTo>
                      <a:pt x="87" y="52"/>
                    </a:lnTo>
                    <a:lnTo>
                      <a:pt x="84" y="54"/>
                    </a:lnTo>
                    <a:lnTo>
                      <a:pt x="83" y="56"/>
                    </a:lnTo>
                    <a:lnTo>
                      <a:pt x="85" y="55"/>
                    </a:lnTo>
                    <a:lnTo>
                      <a:pt x="88" y="55"/>
                    </a:lnTo>
                    <a:lnTo>
                      <a:pt x="85" y="56"/>
                    </a:lnTo>
                    <a:lnTo>
                      <a:pt x="84" y="58"/>
                    </a:lnTo>
                    <a:lnTo>
                      <a:pt x="87" y="58"/>
                    </a:lnTo>
                    <a:lnTo>
                      <a:pt x="89" y="57"/>
                    </a:lnTo>
                    <a:lnTo>
                      <a:pt x="87" y="59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79" y="63"/>
                    </a:lnTo>
                    <a:lnTo>
                      <a:pt x="78" y="66"/>
                    </a:lnTo>
                    <a:lnTo>
                      <a:pt x="80" y="65"/>
                    </a:lnTo>
                    <a:lnTo>
                      <a:pt x="82" y="65"/>
                    </a:lnTo>
                    <a:lnTo>
                      <a:pt x="83" y="62"/>
                    </a:lnTo>
                    <a:lnTo>
                      <a:pt x="85" y="61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59"/>
                    </a:lnTo>
                    <a:lnTo>
                      <a:pt x="94" y="59"/>
                    </a:lnTo>
                    <a:lnTo>
                      <a:pt x="93" y="60"/>
                    </a:lnTo>
                    <a:lnTo>
                      <a:pt x="91" y="62"/>
                    </a:lnTo>
                    <a:lnTo>
                      <a:pt x="93" y="62"/>
                    </a:lnTo>
                    <a:lnTo>
                      <a:pt x="95" y="61"/>
                    </a:lnTo>
                    <a:lnTo>
                      <a:pt x="94" y="63"/>
                    </a:lnTo>
                    <a:lnTo>
                      <a:pt x="92" y="66"/>
                    </a:lnTo>
                    <a:lnTo>
                      <a:pt x="90" y="68"/>
                    </a:lnTo>
                    <a:lnTo>
                      <a:pt x="89" y="69"/>
                    </a:lnTo>
                    <a:lnTo>
                      <a:pt x="91" y="69"/>
                    </a:lnTo>
                    <a:lnTo>
                      <a:pt x="93" y="68"/>
                    </a:lnTo>
                    <a:lnTo>
                      <a:pt x="96" y="68"/>
                    </a:lnTo>
                    <a:lnTo>
                      <a:pt x="97" y="67"/>
                    </a:lnTo>
                    <a:lnTo>
                      <a:pt x="96" y="69"/>
                    </a:lnTo>
                    <a:lnTo>
                      <a:pt x="94" y="71"/>
                    </a:lnTo>
                    <a:lnTo>
                      <a:pt x="97" y="70"/>
                    </a:lnTo>
                    <a:lnTo>
                      <a:pt x="99" y="70"/>
                    </a:lnTo>
                    <a:lnTo>
                      <a:pt x="97" y="72"/>
                    </a:lnTo>
                    <a:lnTo>
                      <a:pt x="96" y="73"/>
                    </a:lnTo>
                    <a:lnTo>
                      <a:pt x="98" y="73"/>
                    </a:lnTo>
                    <a:lnTo>
                      <a:pt x="100" y="73"/>
                    </a:lnTo>
                    <a:lnTo>
                      <a:pt x="98" y="74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5"/>
                    </a:lnTo>
                    <a:lnTo>
                      <a:pt x="104" y="74"/>
                    </a:lnTo>
                    <a:lnTo>
                      <a:pt x="106" y="74"/>
                    </a:lnTo>
                    <a:lnTo>
                      <a:pt x="105" y="76"/>
                    </a:lnTo>
                    <a:lnTo>
                      <a:pt x="102" y="78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6" y="78"/>
                    </a:lnTo>
                    <a:lnTo>
                      <a:pt x="104" y="80"/>
                    </a:lnTo>
                    <a:lnTo>
                      <a:pt x="101" y="82"/>
                    </a:lnTo>
                    <a:lnTo>
                      <a:pt x="99" y="82"/>
                    </a:lnTo>
                    <a:lnTo>
                      <a:pt x="98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89" y="90"/>
                    </a:lnTo>
                    <a:lnTo>
                      <a:pt x="87" y="91"/>
                    </a:lnTo>
                    <a:lnTo>
                      <a:pt x="84" y="91"/>
                    </a:lnTo>
                    <a:lnTo>
                      <a:pt x="82" y="91"/>
                    </a:lnTo>
                    <a:lnTo>
                      <a:pt x="80" y="92"/>
                    </a:lnTo>
                    <a:lnTo>
                      <a:pt x="79" y="94"/>
                    </a:lnTo>
                    <a:lnTo>
                      <a:pt x="77" y="95"/>
                    </a:lnTo>
                    <a:lnTo>
                      <a:pt x="79" y="95"/>
                    </a:lnTo>
                    <a:lnTo>
                      <a:pt x="81" y="94"/>
                    </a:lnTo>
                    <a:lnTo>
                      <a:pt x="80" y="96"/>
                    </a:lnTo>
                    <a:lnTo>
                      <a:pt x="79" y="99"/>
                    </a:lnTo>
                    <a:lnTo>
                      <a:pt x="80" y="99"/>
                    </a:lnTo>
                    <a:lnTo>
                      <a:pt x="83" y="98"/>
                    </a:lnTo>
                    <a:lnTo>
                      <a:pt x="85" y="98"/>
                    </a:lnTo>
                    <a:lnTo>
                      <a:pt x="88" y="96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104" y="90"/>
                    </a:lnTo>
                    <a:lnTo>
                      <a:pt x="100" y="93"/>
                    </a:lnTo>
                    <a:lnTo>
                      <a:pt x="99" y="95"/>
                    </a:lnTo>
                    <a:lnTo>
                      <a:pt x="97" y="98"/>
                    </a:lnTo>
                    <a:lnTo>
                      <a:pt x="95" y="98"/>
                    </a:lnTo>
                    <a:lnTo>
                      <a:pt x="93" y="99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4" y="101"/>
                    </a:lnTo>
                    <a:lnTo>
                      <a:pt x="82" y="101"/>
                    </a:lnTo>
                    <a:lnTo>
                      <a:pt x="80" y="102"/>
                    </a:lnTo>
                    <a:lnTo>
                      <a:pt x="78" y="103"/>
                    </a:lnTo>
                    <a:lnTo>
                      <a:pt x="77" y="105"/>
                    </a:lnTo>
                    <a:lnTo>
                      <a:pt x="75" y="106"/>
                    </a:lnTo>
                    <a:lnTo>
                      <a:pt x="73" y="106"/>
                    </a:lnTo>
                    <a:lnTo>
                      <a:pt x="74" y="104"/>
                    </a:lnTo>
                    <a:lnTo>
                      <a:pt x="76" y="102"/>
                    </a:lnTo>
                    <a:lnTo>
                      <a:pt x="74" y="103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4" y="100"/>
                    </a:lnTo>
                    <a:lnTo>
                      <a:pt x="72" y="100"/>
                    </a:lnTo>
                    <a:lnTo>
                      <a:pt x="69" y="101"/>
                    </a:lnTo>
                    <a:lnTo>
                      <a:pt x="72" y="99"/>
                    </a:lnTo>
                    <a:lnTo>
                      <a:pt x="73" y="96"/>
                    </a:lnTo>
                    <a:lnTo>
                      <a:pt x="76" y="93"/>
                    </a:lnTo>
                    <a:lnTo>
                      <a:pt x="79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6" name="Freeform 658">
                <a:extLst>
                  <a:ext uri="{FF2B5EF4-FFF2-40B4-BE49-F238E27FC236}">
                    <a16:creationId xmlns:a16="http://schemas.microsoft.com/office/drawing/2014/main" id="{5D3D76D5-04B3-47AE-8EC1-0A6741D2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2694"/>
                <a:ext cx="3" cy="1"/>
              </a:xfrm>
              <a:custGeom>
                <a:avLst/>
                <a:gdLst>
                  <a:gd name="T0" fmla="*/ 21 w 39"/>
                  <a:gd name="T1" fmla="*/ 16 h 17"/>
                  <a:gd name="T2" fmla="*/ 16 w 39"/>
                  <a:gd name="T3" fmla="*/ 17 h 17"/>
                  <a:gd name="T4" fmla="*/ 20 w 39"/>
                  <a:gd name="T5" fmla="*/ 14 h 17"/>
                  <a:gd name="T6" fmla="*/ 15 w 39"/>
                  <a:gd name="T7" fmla="*/ 15 h 17"/>
                  <a:gd name="T8" fmla="*/ 18 w 39"/>
                  <a:gd name="T9" fmla="*/ 10 h 17"/>
                  <a:gd name="T10" fmla="*/ 13 w 39"/>
                  <a:gd name="T11" fmla="*/ 12 h 17"/>
                  <a:gd name="T12" fmla="*/ 11 w 39"/>
                  <a:gd name="T13" fmla="*/ 16 h 17"/>
                  <a:gd name="T14" fmla="*/ 6 w 39"/>
                  <a:gd name="T15" fmla="*/ 16 h 17"/>
                  <a:gd name="T16" fmla="*/ 9 w 39"/>
                  <a:gd name="T17" fmla="*/ 13 h 17"/>
                  <a:gd name="T18" fmla="*/ 5 w 39"/>
                  <a:gd name="T19" fmla="*/ 14 h 17"/>
                  <a:gd name="T20" fmla="*/ 0 w 39"/>
                  <a:gd name="T21" fmla="*/ 15 h 17"/>
                  <a:gd name="T22" fmla="*/ 4 w 39"/>
                  <a:gd name="T23" fmla="*/ 10 h 17"/>
                  <a:gd name="T24" fmla="*/ 8 w 39"/>
                  <a:gd name="T25" fmla="*/ 9 h 17"/>
                  <a:gd name="T26" fmla="*/ 11 w 39"/>
                  <a:gd name="T27" fmla="*/ 6 h 17"/>
                  <a:gd name="T28" fmla="*/ 24 w 39"/>
                  <a:gd name="T29" fmla="*/ 3 h 17"/>
                  <a:gd name="T30" fmla="*/ 28 w 39"/>
                  <a:gd name="T31" fmla="*/ 2 h 17"/>
                  <a:gd name="T32" fmla="*/ 27 w 39"/>
                  <a:gd name="T33" fmla="*/ 4 h 17"/>
                  <a:gd name="T34" fmla="*/ 26 w 39"/>
                  <a:gd name="T35" fmla="*/ 6 h 17"/>
                  <a:gd name="T36" fmla="*/ 21 w 39"/>
                  <a:gd name="T37" fmla="*/ 7 h 17"/>
                  <a:gd name="T38" fmla="*/ 18 w 39"/>
                  <a:gd name="T39" fmla="*/ 10 h 17"/>
                  <a:gd name="T40" fmla="*/ 23 w 39"/>
                  <a:gd name="T41" fmla="*/ 9 h 17"/>
                  <a:gd name="T42" fmla="*/ 20 w 39"/>
                  <a:gd name="T43" fmla="*/ 14 h 17"/>
                  <a:gd name="T44" fmla="*/ 24 w 39"/>
                  <a:gd name="T45" fmla="*/ 13 h 17"/>
                  <a:gd name="T46" fmla="*/ 31 w 39"/>
                  <a:gd name="T47" fmla="*/ 3 h 17"/>
                  <a:gd name="T48" fmla="*/ 35 w 39"/>
                  <a:gd name="T49" fmla="*/ 1 h 17"/>
                  <a:gd name="T50" fmla="*/ 35 w 39"/>
                  <a:gd name="T51" fmla="*/ 2 h 17"/>
                  <a:gd name="T52" fmla="*/ 39 w 39"/>
                  <a:gd name="T53" fmla="*/ 3 h 17"/>
                  <a:gd name="T54" fmla="*/ 35 w 39"/>
                  <a:gd name="T55" fmla="*/ 7 h 17"/>
                  <a:gd name="T56" fmla="*/ 31 w 39"/>
                  <a:gd name="T57" fmla="*/ 7 h 17"/>
                  <a:gd name="T58" fmla="*/ 28 w 39"/>
                  <a:gd name="T59" fmla="*/ 12 h 17"/>
                  <a:gd name="T60" fmla="*/ 32 w 39"/>
                  <a:gd name="T61" fmla="*/ 10 h 17"/>
                  <a:gd name="T62" fmla="*/ 29 w 39"/>
                  <a:gd name="T63" fmla="*/ 15 h 17"/>
                  <a:gd name="T64" fmla="*/ 25 w 39"/>
                  <a:gd name="T6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17">
                    <a:moveTo>
                      <a:pt x="25" y="16"/>
                    </a:moveTo>
                    <a:lnTo>
                      <a:pt x="21" y="16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20" y="14"/>
                    </a:lnTo>
                    <a:lnTo>
                      <a:pt x="17" y="14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4" y="13"/>
                    </a:lnTo>
                    <a:lnTo>
                      <a:pt x="30" y="5"/>
                    </a:lnTo>
                    <a:lnTo>
                      <a:pt x="31" y="3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29" y="9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0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7" name="Freeform 659">
                <a:extLst>
                  <a:ext uri="{FF2B5EF4-FFF2-40B4-BE49-F238E27FC236}">
                    <a16:creationId xmlns:a16="http://schemas.microsoft.com/office/drawing/2014/main" id="{5C681B32-C73F-4B22-9B8A-E762DE8F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08"/>
                <a:ext cx="1" cy="1"/>
              </a:xfrm>
              <a:custGeom>
                <a:avLst/>
                <a:gdLst>
                  <a:gd name="T0" fmla="*/ 0 w 23"/>
                  <a:gd name="T1" fmla="*/ 14 h 17"/>
                  <a:gd name="T2" fmla="*/ 1 w 23"/>
                  <a:gd name="T3" fmla="*/ 12 h 17"/>
                  <a:gd name="T4" fmla="*/ 3 w 23"/>
                  <a:gd name="T5" fmla="*/ 10 h 17"/>
                  <a:gd name="T6" fmla="*/ 6 w 23"/>
                  <a:gd name="T7" fmla="*/ 10 h 17"/>
                  <a:gd name="T8" fmla="*/ 8 w 23"/>
                  <a:gd name="T9" fmla="*/ 9 h 17"/>
                  <a:gd name="T10" fmla="*/ 10 w 23"/>
                  <a:gd name="T11" fmla="*/ 8 h 17"/>
                  <a:gd name="T12" fmla="*/ 12 w 23"/>
                  <a:gd name="T13" fmla="*/ 8 h 17"/>
                  <a:gd name="T14" fmla="*/ 14 w 23"/>
                  <a:gd name="T15" fmla="*/ 7 h 17"/>
                  <a:gd name="T16" fmla="*/ 15 w 23"/>
                  <a:gd name="T17" fmla="*/ 6 h 17"/>
                  <a:gd name="T18" fmla="*/ 17 w 23"/>
                  <a:gd name="T19" fmla="*/ 4 h 17"/>
                  <a:gd name="T20" fmla="*/ 18 w 23"/>
                  <a:gd name="T21" fmla="*/ 1 h 17"/>
                  <a:gd name="T22" fmla="*/ 20 w 23"/>
                  <a:gd name="T23" fmla="*/ 0 h 17"/>
                  <a:gd name="T24" fmla="*/ 23 w 23"/>
                  <a:gd name="T25" fmla="*/ 0 h 17"/>
                  <a:gd name="T26" fmla="*/ 22 w 23"/>
                  <a:gd name="T27" fmla="*/ 2 h 17"/>
                  <a:gd name="T28" fmla="*/ 19 w 23"/>
                  <a:gd name="T29" fmla="*/ 5 h 17"/>
                  <a:gd name="T30" fmla="*/ 17 w 23"/>
                  <a:gd name="T31" fmla="*/ 5 h 17"/>
                  <a:gd name="T32" fmla="*/ 15 w 23"/>
                  <a:gd name="T33" fmla="*/ 6 h 17"/>
                  <a:gd name="T34" fmla="*/ 14 w 23"/>
                  <a:gd name="T35" fmla="*/ 8 h 17"/>
                  <a:gd name="T36" fmla="*/ 13 w 23"/>
                  <a:gd name="T37" fmla="*/ 10 h 17"/>
                  <a:gd name="T38" fmla="*/ 12 w 23"/>
                  <a:gd name="T39" fmla="*/ 12 h 17"/>
                  <a:gd name="T40" fmla="*/ 11 w 23"/>
                  <a:gd name="T41" fmla="*/ 14 h 17"/>
                  <a:gd name="T42" fmla="*/ 9 w 23"/>
                  <a:gd name="T43" fmla="*/ 15 h 17"/>
                  <a:gd name="T44" fmla="*/ 7 w 23"/>
                  <a:gd name="T45" fmla="*/ 15 h 17"/>
                  <a:gd name="T46" fmla="*/ 5 w 23"/>
                  <a:gd name="T47" fmla="*/ 16 h 17"/>
                  <a:gd name="T48" fmla="*/ 2 w 23"/>
                  <a:gd name="T49" fmla="*/ 17 h 17"/>
                  <a:gd name="T50" fmla="*/ 3 w 23"/>
                  <a:gd name="T51" fmla="*/ 15 h 17"/>
                  <a:gd name="T52" fmla="*/ 5 w 23"/>
                  <a:gd name="T53" fmla="*/ 13 h 17"/>
                  <a:gd name="T54" fmla="*/ 2 w 23"/>
                  <a:gd name="T55" fmla="*/ 13 h 17"/>
                  <a:gd name="T56" fmla="*/ 0 w 23"/>
                  <a:gd name="T5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17">
                    <a:moveTo>
                      <a:pt x="0" y="14"/>
                    </a:moveTo>
                    <a:lnTo>
                      <a:pt x="1" y="12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6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8" name="Freeform 660">
                <a:extLst>
                  <a:ext uri="{FF2B5EF4-FFF2-40B4-BE49-F238E27FC236}">
                    <a16:creationId xmlns:a16="http://schemas.microsoft.com/office/drawing/2014/main" id="{84EBE6E6-BBF4-47FC-BB54-4550308CE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" y="2694"/>
                <a:ext cx="2" cy="2"/>
              </a:xfrm>
              <a:custGeom>
                <a:avLst/>
                <a:gdLst>
                  <a:gd name="T0" fmla="*/ 0 w 27"/>
                  <a:gd name="T1" fmla="*/ 18 h 18"/>
                  <a:gd name="T2" fmla="*/ 1 w 27"/>
                  <a:gd name="T3" fmla="*/ 16 h 18"/>
                  <a:gd name="T4" fmla="*/ 2 w 27"/>
                  <a:gd name="T5" fmla="*/ 14 h 18"/>
                  <a:gd name="T6" fmla="*/ 4 w 27"/>
                  <a:gd name="T7" fmla="*/ 13 h 18"/>
                  <a:gd name="T8" fmla="*/ 6 w 27"/>
                  <a:gd name="T9" fmla="*/ 13 h 18"/>
                  <a:gd name="T10" fmla="*/ 9 w 27"/>
                  <a:gd name="T11" fmla="*/ 11 h 18"/>
                  <a:gd name="T12" fmla="*/ 10 w 27"/>
                  <a:gd name="T13" fmla="*/ 9 h 18"/>
                  <a:gd name="T14" fmla="*/ 12 w 27"/>
                  <a:gd name="T15" fmla="*/ 8 h 18"/>
                  <a:gd name="T16" fmla="*/ 14 w 27"/>
                  <a:gd name="T17" fmla="*/ 8 h 18"/>
                  <a:gd name="T18" fmla="*/ 16 w 27"/>
                  <a:gd name="T19" fmla="*/ 7 h 18"/>
                  <a:gd name="T20" fmla="*/ 18 w 27"/>
                  <a:gd name="T21" fmla="*/ 6 h 18"/>
                  <a:gd name="T22" fmla="*/ 19 w 27"/>
                  <a:gd name="T23" fmla="*/ 3 h 18"/>
                  <a:gd name="T24" fmla="*/ 20 w 27"/>
                  <a:gd name="T25" fmla="*/ 1 h 18"/>
                  <a:gd name="T26" fmla="*/ 22 w 27"/>
                  <a:gd name="T27" fmla="*/ 1 h 18"/>
                  <a:gd name="T28" fmla="*/ 24 w 27"/>
                  <a:gd name="T29" fmla="*/ 0 h 18"/>
                  <a:gd name="T30" fmla="*/ 23 w 27"/>
                  <a:gd name="T31" fmla="*/ 2 h 18"/>
                  <a:gd name="T32" fmla="*/ 22 w 27"/>
                  <a:gd name="T33" fmla="*/ 5 h 18"/>
                  <a:gd name="T34" fmla="*/ 24 w 27"/>
                  <a:gd name="T35" fmla="*/ 3 h 18"/>
                  <a:gd name="T36" fmla="*/ 27 w 27"/>
                  <a:gd name="T37" fmla="*/ 3 h 18"/>
                  <a:gd name="T38" fmla="*/ 26 w 27"/>
                  <a:gd name="T39" fmla="*/ 6 h 18"/>
                  <a:gd name="T40" fmla="*/ 23 w 27"/>
                  <a:gd name="T41" fmla="*/ 7 h 18"/>
                  <a:gd name="T42" fmla="*/ 23 w 27"/>
                  <a:gd name="T43" fmla="*/ 8 h 18"/>
                  <a:gd name="T44" fmla="*/ 21 w 27"/>
                  <a:gd name="T45" fmla="*/ 8 h 18"/>
                  <a:gd name="T46" fmla="*/ 20 w 27"/>
                  <a:gd name="T47" fmla="*/ 9 h 18"/>
                  <a:gd name="T48" fmla="*/ 19 w 27"/>
                  <a:gd name="T49" fmla="*/ 9 h 18"/>
                  <a:gd name="T50" fmla="*/ 21 w 27"/>
                  <a:gd name="T51" fmla="*/ 7 h 18"/>
                  <a:gd name="T52" fmla="*/ 22 w 27"/>
                  <a:gd name="T53" fmla="*/ 5 h 18"/>
                  <a:gd name="T54" fmla="*/ 20 w 27"/>
                  <a:gd name="T55" fmla="*/ 6 h 18"/>
                  <a:gd name="T56" fmla="*/ 18 w 27"/>
                  <a:gd name="T57" fmla="*/ 6 h 18"/>
                  <a:gd name="T58" fmla="*/ 17 w 27"/>
                  <a:gd name="T59" fmla="*/ 8 h 18"/>
                  <a:gd name="T60" fmla="*/ 15 w 27"/>
                  <a:gd name="T61" fmla="*/ 10 h 18"/>
                  <a:gd name="T62" fmla="*/ 13 w 27"/>
                  <a:gd name="T63" fmla="*/ 11 h 18"/>
                  <a:gd name="T64" fmla="*/ 11 w 27"/>
                  <a:gd name="T65" fmla="*/ 11 h 18"/>
                  <a:gd name="T66" fmla="*/ 10 w 27"/>
                  <a:gd name="T67" fmla="*/ 13 h 18"/>
                  <a:gd name="T68" fmla="*/ 9 w 27"/>
                  <a:gd name="T69" fmla="*/ 15 h 18"/>
                  <a:gd name="T70" fmla="*/ 6 w 27"/>
                  <a:gd name="T71" fmla="*/ 16 h 18"/>
                  <a:gd name="T72" fmla="*/ 4 w 27"/>
                  <a:gd name="T73" fmla="*/ 17 h 18"/>
                  <a:gd name="T74" fmla="*/ 0 w 27"/>
                  <a:gd name="T7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9" name="Freeform 661">
                <a:extLst>
                  <a:ext uri="{FF2B5EF4-FFF2-40B4-BE49-F238E27FC236}">
                    <a16:creationId xmlns:a16="http://schemas.microsoft.com/office/drawing/2014/main" id="{E3ED3175-0EB1-450C-8FC7-1D0261210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2700"/>
                <a:ext cx="2" cy="2"/>
              </a:xfrm>
              <a:custGeom>
                <a:avLst/>
                <a:gdLst>
                  <a:gd name="T0" fmla="*/ 5 w 20"/>
                  <a:gd name="T1" fmla="*/ 8 h 19"/>
                  <a:gd name="T2" fmla="*/ 7 w 20"/>
                  <a:gd name="T3" fmla="*/ 8 h 19"/>
                  <a:gd name="T4" fmla="*/ 10 w 20"/>
                  <a:gd name="T5" fmla="*/ 7 h 19"/>
                  <a:gd name="T6" fmla="*/ 11 w 20"/>
                  <a:gd name="T7" fmla="*/ 5 h 19"/>
                  <a:gd name="T8" fmla="*/ 12 w 20"/>
                  <a:gd name="T9" fmla="*/ 3 h 19"/>
                  <a:gd name="T10" fmla="*/ 14 w 20"/>
                  <a:gd name="T11" fmla="*/ 2 h 19"/>
                  <a:gd name="T12" fmla="*/ 16 w 20"/>
                  <a:gd name="T13" fmla="*/ 2 h 19"/>
                  <a:gd name="T14" fmla="*/ 18 w 20"/>
                  <a:gd name="T15" fmla="*/ 1 h 19"/>
                  <a:gd name="T16" fmla="*/ 20 w 20"/>
                  <a:gd name="T17" fmla="*/ 0 h 19"/>
                  <a:gd name="T18" fmla="*/ 19 w 20"/>
                  <a:gd name="T19" fmla="*/ 2 h 19"/>
                  <a:gd name="T20" fmla="*/ 18 w 20"/>
                  <a:gd name="T21" fmla="*/ 4 h 19"/>
                  <a:gd name="T22" fmla="*/ 16 w 20"/>
                  <a:gd name="T23" fmla="*/ 5 h 19"/>
                  <a:gd name="T24" fmla="*/ 14 w 20"/>
                  <a:gd name="T25" fmla="*/ 6 h 19"/>
                  <a:gd name="T26" fmla="*/ 12 w 20"/>
                  <a:gd name="T27" fmla="*/ 6 h 19"/>
                  <a:gd name="T28" fmla="*/ 10 w 20"/>
                  <a:gd name="T29" fmla="*/ 7 h 19"/>
                  <a:gd name="T30" fmla="*/ 8 w 20"/>
                  <a:gd name="T31" fmla="*/ 10 h 19"/>
                  <a:gd name="T32" fmla="*/ 6 w 20"/>
                  <a:gd name="T33" fmla="*/ 12 h 19"/>
                  <a:gd name="T34" fmla="*/ 5 w 20"/>
                  <a:gd name="T35" fmla="*/ 14 h 19"/>
                  <a:gd name="T36" fmla="*/ 4 w 20"/>
                  <a:gd name="T37" fmla="*/ 16 h 19"/>
                  <a:gd name="T38" fmla="*/ 6 w 20"/>
                  <a:gd name="T39" fmla="*/ 15 h 19"/>
                  <a:gd name="T40" fmla="*/ 8 w 20"/>
                  <a:gd name="T41" fmla="*/ 14 h 19"/>
                  <a:gd name="T42" fmla="*/ 7 w 20"/>
                  <a:gd name="T43" fmla="*/ 16 h 19"/>
                  <a:gd name="T44" fmla="*/ 6 w 20"/>
                  <a:gd name="T45" fmla="*/ 18 h 19"/>
                  <a:gd name="T46" fmla="*/ 4 w 20"/>
                  <a:gd name="T47" fmla="*/ 19 h 19"/>
                  <a:gd name="T48" fmla="*/ 2 w 20"/>
                  <a:gd name="T49" fmla="*/ 19 h 19"/>
                  <a:gd name="T50" fmla="*/ 3 w 20"/>
                  <a:gd name="T51" fmla="*/ 17 h 19"/>
                  <a:gd name="T52" fmla="*/ 4 w 20"/>
                  <a:gd name="T53" fmla="*/ 16 h 19"/>
                  <a:gd name="T54" fmla="*/ 2 w 20"/>
                  <a:gd name="T55" fmla="*/ 16 h 19"/>
                  <a:gd name="T56" fmla="*/ 0 w 20"/>
                  <a:gd name="T57" fmla="*/ 17 h 19"/>
                  <a:gd name="T58" fmla="*/ 1 w 20"/>
                  <a:gd name="T59" fmla="*/ 15 h 19"/>
                  <a:gd name="T60" fmla="*/ 2 w 20"/>
                  <a:gd name="T61" fmla="*/ 13 h 19"/>
                  <a:gd name="T62" fmla="*/ 5 w 20"/>
                  <a:gd name="T6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9">
                    <a:moveTo>
                      <a:pt x="5" y="8"/>
                    </a:moveTo>
                    <a:lnTo>
                      <a:pt x="7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0" name="Freeform 662">
                <a:extLst>
                  <a:ext uri="{FF2B5EF4-FFF2-40B4-BE49-F238E27FC236}">
                    <a16:creationId xmlns:a16="http://schemas.microsoft.com/office/drawing/2014/main" id="{A86A8E8C-687C-440D-ACAD-BB3D75ECD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4" y="2698"/>
                <a:ext cx="0" cy="1"/>
              </a:xfrm>
              <a:custGeom>
                <a:avLst/>
                <a:gdLst>
                  <a:gd name="T0" fmla="*/ 4 w 10"/>
                  <a:gd name="T1" fmla="*/ 4 h 13"/>
                  <a:gd name="T2" fmla="*/ 2 w 10"/>
                  <a:gd name="T3" fmla="*/ 5 h 13"/>
                  <a:gd name="T4" fmla="*/ 1 w 10"/>
                  <a:gd name="T5" fmla="*/ 6 h 13"/>
                  <a:gd name="T6" fmla="*/ 1 w 10"/>
                  <a:gd name="T7" fmla="*/ 6 h 13"/>
                  <a:gd name="T8" fmla="*/ 2 w 10"/>
                  <a:gd name="T9" fmla="*/ 4 h 13"/>
                  <a:gd name="T10" fmla="*/ 3 w 10"/>
                  <a:gd name="T11" fmla="*/ 3 h 13"/>
                  <a:gd name="T12" fmla="*/ 3 w 10"/>
                  <a:gd name="T13" fmla="*/ 2 h 13"/>
                  <a:gd name="T14" fmla="*/ 6 w 10"/>
                  <a:gd name="T15" fmla="*/ 0 h 13"/>
                  <a:gd name="T16" fmla="*/ 8 w 10"/>
                  <a:gd name="T17" fmla="*/ 0 h 13"/>
                  <a:gd name="T18" fmla="*/ 6 w 10"/>
                  <a:gd name="T19" fmla="*/ 2 h 13"/>
                  <a:gd name="T20" fmla="*/ 4 w 10"/>
                  <a:gd name="T21" fmla="*/ 4 h 13"/>
                  <a:gd name="T22" fmla="*/ 7 w 10"/>
                  <a:gd name="T23" fmla="*/ 3 h 13"/>
                  <a:gd name="T24" fmla="*/ 8 w 10"/>
                  <a:gd name="T25" fmla="*/ 2 h 13"/>
                  <a:gd name="T26" fmla="*/ 8 w 10"/>
                  <a:gd name="T27" fmla="*/ 2 h 13"/>
                  <a:gd name="T28" fmla="*/ 7 w 10"/>
                  <a:gd name="T29" fmla="*/ 3 h 13"/>
                  <a:gd name="T30" fmla="*/ 10 w 10"/>
                  <a:gd name="T31" fmla="*/ 5 h 13"/>
                  <a:gd name="T32" fmla="*/ 9 w 10"/>
                  <a:gd name="T33" fmla="*/ 7 h 13"/>
                  <a:gd name="T34" fmla="*/ 8 w 10"/>
                  <a:gd name="T35" fmla="*/ 8 h 13"/>
                  <a:gd name="T36" fmla="*/ 7 w 10"/>
                  <a:gd name="T37" fmla="*/ 10 h 13"/>
                  <a:gd name="T38" fmla="*/ 6 w 10"/>
                  <a:gd name="T39" fmla="*/ 12 h 13"/>
                  <a:gd name="T40" fmla="*/ 3 w 10"/>
                  <a:gd name="T41" fmla="*/ 13 h 13"/>
                  <a:gd name="T42" fmla="*/ 1 w 10"/>
                  <a:gd name="T43" fmla="*/ 13 h 13"/>
                  <a:gd name="T44" fmla="*/ 1 w 10"/>
                  <a:gd name="T45" fmla="*/ 13 h 13"/>
                  <a:gd name="T46" fmla="*/ 2 w 10"/>
                  <a:gd name="T47" fmla="*/ 12 h 13"/>
                  <a:gd name="T48" fmla="*/ 0 w 10"/>
                  <a:gd name="T49" fmla="*/ 9 h 13"/>
                  <a:gd name="T50" fmla="*/ 1 w 10"/>
                  <a:gd name="T51" fmla="*/ 8 h 13"/>
                  <a:gd name="T52" fmla="*/ 1 w 10"/>
                  <a:gd name="T53" fmla="*/ 8 h 13"/>
                  <a:gd name="T54" fmla="*/ 3 w 10"/>
                  <a:gd name="T55" fmla="*/ 6 h 13"/>
                  <a:gd name="T56" fmla="*/ 4 w 10"/>
                  <a:gd name="T5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1" name="Freeform 663">
                <a:extLst>
                  <a:ext uri="{FF2B5EF4-FFF2-40B4-BE49-F238E27FC236}">
                    <a16:creationId xmlns:a16="http://schemas.microsoft.com/office/drawing/2014/main" id="{A288109C-8FE1-48D9-AED3-90A313F39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702"/>
                <a:ext cx="1" cy="1"/>
              </a:xfrm>
              <a:custGeom>
                <a:avLst/>
                <a:gdLst>
                  <a:gd name="T0" fmla="*/ 11 w 18"/>
                  <a:gd name="T1" fmla="*/ 6 h 14"/>
                  <a:gd name="T2" fmla="*/ 10 w 18"/>
                  <a:gd name="T3" fmla="*/ 8 h 14"/>
                  <a:gd name="T4" fmla="*/ 9 w 18"/>
                  <a:gd name="T5" fmla="*/ 10 h 14"/>
                  <a:gd name="T6" fmla="*/ 11 w 18"/>
                  <a:gd name="T7" fmla="*/ 9 h 14"/>
                  <a:gd name="T8" fmla="*/ 13 w 18"/>
                  <a:gd name="T9" fmla="*/ 9 h 14"/>
                  <a:gd name="T10" fmla="*/ 12 w 18"/>
                  <a:gd name="T11" fmla="*/ 11 h 14"/>
                  <a:gd name="T12" fmla="*/ 11 w 18"/>
                  <a:gd name="T13" fmla="*/ 13 h 14"/>
                  <a:gd name="T14" fmla="*/ 9 w 18"/>
                  <a:gd name="T15" fmla="*/ 13 h 14"/>
                  <a:gd name="T16" fmla="*/ 7 w 18"/>
                  <a:gd name="T17" fmla="*/ 14 h 14"/>
                  <a:gd name="T18" fmla="*/ 8 w 18"/>
                  <a:gd name="T19" fmla="*/ 12 h 14"/>
                  <a:gd name="T20" fmla="*/ 9 w 18"/>
                  <a:gd name="T21" fmla="*/ 10 h 14"/>
                  <a:gd name="T22" fmla="*/ 7 w 18"/>
                  <a:gd name="T23" fmla="*/ 11 h 14"/>
                  <a:gd name="T24" fmla="*/ 5 w 18"/>
                  <a:gd name="T25" fmla="*/ 12 h 14"/>
                  <a:gd name="T26" fmla="*/ 0 w 18"/>
                  <a:gd name="T27" fmla="*/ 13 h 14"/>
                  <a:gd name="T28" fmla="*/ 1 w 18"/>
                  <a:gd name="T29" fmla="*/ 11 h 14"/>
                  <a:gd name="T30" fmla="*/ 2 w 18"/>
                  <a:gd name="T31" fmla="*/ 9 h 14"/>
                  <a:gd name="T32" fmla="*/ 5 w 18"/>
                  <a:gd name="T33" fmla="*/ 8 h 14"/>
                  <a:gd name="T34" fmla="*/ 7 w 18"/>
                  <a:gd name="T35" fmla="*/ 8 h 14"/>
                  <a:gd name="T36" fmla="*/ 9 w 18"/>
                  <a:gd name="T37" fmla="*/ 7 h 14"/>
                  <a:gd name="T38" fmla="*/ 11 w 18"/>
                  <a:gd name="T39" fmla="*/ 6 h 14"/>
                  <a:gd name="T40" fmla="*/ 13 w 18"/>
                  <a:gd name="T41" fmla="*/ 5 h 14"/>
                  <a:gd name="T42" fmla="*/ 14 w 18"/>
                  <a:gd name="T43" fmla="*/ 3 h 14"/>
                  <a:gd name="T44" fmla="*/ 16 w 18"/>
                  <a:gd name="T45" fmla="*/ 2 h 14"/>
                  <a:gd name="T46" fmla="*/ 18 w 18"/>
                  <a:gd name="T47" fmla="*/ 0 h 14"/>
                  <a:gd name="T48" fmla="*/ 17 w 18"/>
                  <a:gd name="T49" fmla="*/ 3 h 14"/>
                  <a:gd name="T50" fmla="*/ 15 w 18"/>
                  <a:gd name="T51" fmla="*/ 5 h 14"/>
                  <a:gd name="T52" fmla="*/ 13 w 18"/>
                  <a:gd name="T53" fmla="*/ 6 h 14"/>
                  <a:gd name="T54" fmla="*/ 11 w 18"/>
                  <a:gd name="T5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4">
                    <a:moveTo>
                      <a:pt x="11" y="6"/>
                    </a:moveTo>
                    <a:lnTo>
                      <a:pt x="10" y="8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2" name="Freeform 664">
                <a:extLst>
                  <a:ext uri="{FF2B5EF4-FFF2-40B4-BE49-F238E27FC236}">
                    <a16:creationId xmlns:a16="http://schemas.microsoft.com/office/drawing/2014/main" id="{9E1DF154-8300-4AEA-AAC9-919C6DB2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05"/>
                <a:ext cx="1" cy="1"/>
              </a:xfrm>
              <a:custGeom>
                <a:avLst/>
                <a:gdLst>
                  <a:gd name="T0" fmla="*/ 0 w 21"/>
                  <a:gd name="T1" fmla="*/ 17 h 17"/>
                  <a:gd name="T2" fmla="*/ 2 w 21"/>
                  <a:gd name="T3" fmla="*/ 15 h 17"/>
                  <a:gd name="T4" fmla="*/ 3 w 21"/>
                  <a:gd name="T5" fmla="*/ 13 h 17"/>
                  <a:gd name="T6" fmla="*/ 5 w 21"/>
                  <a:gd name="T7" fmla="*/ 12 h 17"/>
                  <a:gd name="T8" fmla="*/ 7 w 21"/>
                  <a:gd name="T9" fmla="*/ 11 h 17"/>
                  <a:gd name="T10" fmla="*/ 8 w 21"/>
                  <a:gd name="T11" fmla="*/ 9 h 17"/>
                  <a:gd name="T12" fmla="*/ 10 w 21"/>
                  <a:gd name="T13" fmla="*/ 6 h 17"/>
                  <a:gd name="T14" fmla="*/ 12 w 21"/>
                  <a:gd name="T15" fmla="*/ 6 h 17"/>
                  <a:gd name="T16" fmla="*/ 14 w 21"/>
                  <a:gd name="T17" fmla="*/ 5 h 17"/>
                  <a:gd name="T18" fmla="*/ 15 w 21"/>
                  <a:gd name="T19" fmla="*/ 3 h 17"/>
                  <a:gd name="T20" fmla="*/ 16 w 21"/>
                  <a:gd name="T21" fmla="*/ 1 h 17"/>
                  <a:gd name="T22" fmla="*/ 19 w 21"/>
                  <a:gd name="T23" fmla="*/ 0 h 17"/>
                  <a:gd name="T24" fmla="*/ 21 w 21"/>
                  <a:gd name="T25" fmla="*/ 0 h 17"/>
                  <a:gd name="T26" fmla="*/ 20 w 21"/>
                  <a:gd name="T27" fmla="*/ 2 h 17"/>
                  <a:gd name="T28" fmla="*/ 19 w 21"/>
                  <a:gd name="T29" fmla="*/ 4 h 17"/>
                  <a:gd name="T30" fmla="*/ 16 w 21"/>
                  <a:gd name="T31" fmla="*/ 4 h 17"/>
                  <a:gd name="T32" fmla="*/ 14 w 21"/>
                  <a:gd name="T33" fmla="*/ 5 h 17"/>
                  <a:gd name="T34" fmla="*/ 12 w 21"/>
                  <a:gd name="T35" fmla="*/ 8 h 17"/>
                  <a:gd name="T36" fmla="*/ 11 w 21"/>
                  <a:gd name="T37" fmla="*/ 10 h 17"/>
                  <a:gd name="T38" fmla="*/ 9 w 21"/>
                  <a:gd name="T39" fmla="*/ 11 h 17"/>
                  <a:gd name="T40" fmla="*/ 7 w 21"/>
                  <a:gd name="T41" fmla="*/ 11 h 17"/>
                  <a:gd name="T42" fmla="*/ 6 w 21"/>
                  <a:gd name="T43" fmla="*/ 13 h 17"/>
                  <a:gd name="T44" fmla="*/ 5 w 21"/>
                  <a:gd name="T45" fmla="*/ 15 h 17"/>
                  <a:gd name="T46" fmla="*/ 3 w 21"/>
                  <a:gd name="T47" fmla="*/ 16 h 17"/>
                  <a:gd name="T48" fmla="*/ 0 w 21"/>
                  <a:gd name="T4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" y="15"/>
                    </a:lnTo>
                    <a:lnTo>
                      <a:pt x="3" y="13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3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3" name="Freeform 665">
                <a:extLst>
                  <a:ext uri="{FF2B5EF4-FFF2-40B4-BE49-F238E27FC236}">
                    <a16:creationId xmlns:a16="http://schemas.microsoft.com/office/drawing/2014/main" id="{5F7DBA11-8C2A-4C74-8FF6-FA50ECF6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05"/>
                <a:ext cx="2" cy="1"/>
              </a:xfrm>
              <a:custGeom>
                <a:avLst/>
                <a:gdLst>
                  <a:gd name="T0" fmla="*/ 4 w 18"/>
                  <a:gd name="T1" fmla="*/ 11 h 13"/>
                  <a:gd name="T2" fmla="*/ 2 w 18"/>
                  <a:gd name="T3" fmla="*/ 12 h 13"/>
                  <a:gd name="T4" fmla="*/ 0 w 18"/>
                  <a:gd name="T5" fmla="*/ 13 h 13"/>
                  <a:gd name="T6" fmla="*/ 0 w 18"/>
                  <a:gd name="T7" fmla="*/ 12 h 13"/>
                  <a:gd name="T8" fmla="*/ 0 w 18"/>
                  <a:gd name="T9" fmla="*/ 12 h 13"/>
                  <a:gd name="T10" fmla="*/ 1 w 18"/>
                  <a:gd name="T11" fmla="*/ 11 h 13"/>
                  <a:gd name="T12" fmla="*/ 1 w 18"/>
                  <a:gd name="T13" fmla="*/ 11 h 13"/>
                  <a:gd name="T14" fmla="*/ 2 w 18"/>
                  <a:gd name="T15" fmla="*/ 9 h 13"/>
                  <a:gd name="T16" fmla="*/ 2 w 18"/>
                  <a:gd name="T17" fmla="*/ 9 h 13"/>
                  <a:gd name="T18" fmla="*/ 4 w 18"/>
                  <a:gd name="T19" fmla="*/ 8 h 13"/>
                  <a:gd name="T20" fmla="*/ 6 w 18"/>
                  <a:gd name="T21" fmla="*/ 7 h 13"/>
                  <a:gd name="T22" fmla="*/ 8 w 18"/>
                  <a:gd name="T23" fmla="*/ 5 h 13"/>
                  <a:gd name="T24" fmla="*/ 9 w 18"/>
                  <a:gd name="T25" fmla="*/ 3 h 13"/>
                  <a:gd name="T26" fmla="*/ 8 w 18"/>
                  <a:gd name="T27" fmla="*/ 4 h 13"/>
                  <a:gd name="T28" fmla="*/ 7 w 18"/>
                  <a:gd name="T29" fmla="*/ 4 h 13"/>
                  <a:gd name="T30" fmla="*/ 5 w 18"/>
                  <a:gd name="T31" fmla="*/ 5 h 13"/>
                  <a:gd name="T32" fmla="*/ 5 w 18"/>
                  <a:gd name="T33" fmla="*/ 5 h 13"/>
                  <a:gd name="T34" fmla="*/ 6 w 18"/>
                  <a:gd name="T35" fmla="*/ 3 h 13"/>
                  <a:gd name="T36" fmla="*/ 7 w 18"/>
                  <a:gd name="T37" fmla="*/ 1 h 13"/>
                  <a:gd name="T38" fmla="*/ 9 w 18"/>
                  <a:gd name="T39" fmla="*/ 0 h 13"/>
                  <a:gd name="T40" fmla="*/ 12 w 18"/>
                  <a:gd name="T41" fmla="*/ 0 h 13"/>
                  <a:gd name="T42" fmla="*/ 11 w 18"/>
                  <a:gd name="T43" fmla="*/ 2 h 13"/>
                  <a:gd name="T44" fmla="*/ 9 w 18"/>
                  <a:gd name="T45" fmla="*/ 3 h 13"/>
                  <a:gd name="T46" fmla="*/ 12 w 18"/>
                  <a:gd name="T47" fmla="*/ 3 h 13"/>
                  <a:gd name="T48" fmla="*/ 14 w 18"/>
                  <a:gd name="T49" fmla="*/ 2 h 13"/>
                  <a:gd name="T50" fmla="*/ 16 w 18"/>
                  <a:gd name="T51" fmla="*/ 1 h 13"/>
                  <a:gd name="T52" fmla="*/ 18 w 18"/>
                  <a:gd name="T53" fmla="*/ 1 h 13"/>
                  <a:gd name="T54" fmla="*/ 17 w 18"/>
                  <a:gd name="T55" fmla="*/ 2 h 13"/>
                  <a:gd name="T56" fmla="*/ 15 w 18"/>
                  <a:gd name="T57" fmla="*/ 4 h 13"/>
                  <a:gd name="T58" fmla="*/ 13 w 18"/>
                  <a:gd name="T59" fmla="*/ 5 h 13"/>
                  <a:gd name="T60" fmla="*/ 11 w 18"/>
                  <a:gd name="T61" fmla="*/ 6 h 13"/>
                  <a:gd name="T62" fmla="*/ 8 w 18"/>
                  <a:gd name="T63" fmla="*/ 6 h 13"/>
                  <a:gd name="T64" fmla="*/ 6 w 18"/>
                  <a:gd name="T65" fmla="*/ 7 h 13"/>
                  <a:gd name="T66" fmla="*/ 5 w 18"/>
                  <a:gd name="T67" fmla="*/ 9 h 13"/>
                  <a:gd name="T68" fmla="*/ 4 w 18"/>
                  <a:gd name="T6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3">
                    <a:moveTo>
                      <a:pt x="4" y="11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4" name="Freeform 666">
                <a:extLst>
                  <a:ext uri="{FF2B5EF4-FFF2-40B4-BE49-F238E27FC236}">
                    <a16:creationId xmlns:a16="http://schemas.microsoft.com/office/drawing/2014/main" id="{5B3A70E2-CBC5-4455-9CF1-913CF0D4F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07"/>
                <a:ext cx="1" cy="2"/>
              </a:xfrm>
              <a:custGeom>
                <a:avLst/>
                <a:gdLst>
                  <a:gd name="T0" fmla="*/ 11 w 29"/>
                  <a:gd name="T1" fmla="*/ 10 h 19"/>
                  <a:gd name="T2" fmla="*/ 14 w 29"/>
                  <a:gd name="T3" fmla="*/ 7 h 19"/>
                  <a:gd name="T4" fmla="*/ 16 w 29"/>
                  <a:gd name="T5" fmla="*/ 3 h 19"/>
                  <a:gd name="T6" fmla="*/ 20 w 29"/>
                  <a:gd name="T7" fmla="*/ 0 h 19"/>
                  <a:gd name="T8" fmla="*/ 20 w 29"/>
                  <a:gd name="T9" fmla="*/ 2 h 19"/>
                  <a:gd name="T10" fmla="*/ 21 w 29"/>
                  <a:gd name="T11" fmla="*/ 3 h 19"/>
                  <a:gd name="T12" fmla="*/ 22 w 29"/>
                  <a:gd name="T13" fmla="*/ 4 h 19"/>
                  <a:gd name="T14" fmla="*/ 23 w 29"/>
                  <a:gd name="T15" fmla="*/ 5 h 19"/>
                  <a:gd name="T16" fmla="*/ 25 w 29"/>
                  <a:gd name="T17" fmla="*/ 7 h 19"/>
                  <a:gd name="T18" fmla="*/ 25 w 29"/>
                  <a:gd name="T19" fmla="*/ 8 h 19"/>
                  <a:gd name="T20" fmla="*/ 26 w 29"/>
                  <a:gd name="T21" fmla="*/ 9 h 19"/>
                  <a:gd name="T22" fmla="*/ 27 w 29"/>
                  <a:gd name="T23" fmla="*/ 10 h 19"/>
                  <a:gd name="T24" fmla="*/ 28 w 29"/>
                  <a:gd name="T25" fmla="*/ 11 h 19"/>
                  <a:gd name="T26" fmla="*/ 23 w 29"/>
                  <a:gd name="T27" fmla="*/ 15 h 19"/>
                  <a:gd name="T28" fmla="*/ 14 w 29"/>
                  <a:gd name="T29" fmla="*/ 19 h 19"/>
                  <a:gd name="T30" fmla="*/ 16 w 29"/>
                  <a:gd name="T31" fmla="*/ 15 h 19"/>
                  <a:gd name="T32" fmla="*/ 20 w 29"/>
                  <a:gd name="T33" fmla="*/ 12 h 19"/>
                  <a:gd name="T34" fmla="*/ 22 w 29"/>
                  <a:gd name="T35" fmla="*/ 9 h 19"/>
                  <a:gd name="T36" fmla="*/ 18 w 29"/>
                  <a:gd name="T37" fmla="*/ 10 h 19"/>
                  <a:gd name="T38" fmla="*/ 21 w 29"/>
                  <a:gd name="T39" fmla="*/ 6 h 19"/>
                  <a:gd name="T40" fmla="*/ 17 w 29"/>
                  <a:gd name="T41" fmla="*/ 8 h 19"/>
                  <a:gd name="T42" fmla="*/ 13 w 29"/>
                  <a:gd name="T43" fmla="*/ 9 h 19"/>
                  <a:gd name="T44" fmla="*/ 10 w 29"/>
                  <a:gd name="T45" fmla="*/ 14 h 19"/>
                  <a:gd name="T46" fmla="*/ 5 w 29"/>
                  <a:gd name="T47" fmla="*/ 15 h 19"/>
                  <a:gd name="T48" fmla="*/ 6 w 29"/>
                  <a:gd name="T49" fmla="*/ 11 h 19"/>
                  <a:gd name="T50" fmla="*/ 2 w 29"/>
                  <a:gd name="T51" fmla="*/ 14 h 19"/>
                  <a:gd name="T52" fmla="*/ 0 w 29"/>
                  <a:gd name="T53" fmla="*/ 14 h 19"/>
                  <a:gd name="T54" fmla="*/ 1 w 29"/>
                  <a:gd name="T55" fmla="*/ 12 h 19"/>
                  <a:gd name="T56" fmla="*/ 2 w 29"/>
                  <a:gd name="T57" fmla="*/ 10 h 19"/>
                  <a:gd name="T58" fmla="*/ 4 w 29"/>
                  <a:gd name="T59" fmla="*/ 9 h 19"/>
                  <a:gd name="T60" fmla="*/ 9 w 29"/>
                  <a:gd name="T61" fmla="*/ 7 h 19"/>
                  <a:gd name="T62" fmla="*/ 10 w 29"/>
                  <a:gd name="T6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19">
                    <a:moveTo>
                      <a:pt x="9" y="10"/>
                    </a:moveTo>
                    <a:lnTo>
                      <a:pt x="11" y="10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5" y="7"/>
                    </a:lnTo>
                    <a:lnTo>
                      <a:pt x="22" y="9"/>
                    </a:lnTo>
                    <a:lnTo>
                      <a:pt x="25" y="8"/>
                    </a:lnTo>
                    <a:lnTo>
                      <a:pt x="27" y="7"/>
                    </a:lnTo>
                    <a:lnTo>
                      <a:pt x="26" y="9"/>
                    </a:lnTo>
                    <a:lnTo>
                      <a:pt x="25" y="11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5" name="Freeform 667">
                <a:extLst>
                  <a:ext uri="{FF2B5EF4-FFF2-40B4-BE49-F238E27FC236}">
                    <a16:creationId xmlns:a16="http://schemas.microsoft.com/office/drawing/2014/main" id="{BA81FA03-1BF1-472D-AEBD-BF0E60F9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3" y="2713"/>
                <a:ext cx="1" cy="1"/>
              </a:xfrm>
              <a:custGeom>
                <a:avLst/>
                <a:gdLst>
                  <a:gd name="T0" fmla="*/ 0 w 22"/>
                  <a:gd name="T1" fmla="*/ 17 h 17"/>
                  <a:gd name="T2" fmla="*/ 4 w 22"/>
                  <a:gd name="T3" fmla="*/ 13 h 17"/>
                  <a:gd name="T4" fmla="*/ 5 w 22"/>
                  <a:gd name="T5" fmla="*/ 11 h 17"/>
                  <a:gd name="T6" fmla="*/ 6 w 22"/>
                  <a:gd name="T7" fmla="*/ 10 h 17"/>
                  <a:gd name="T8" fmla="*/ 8 w 22"/>
                  <a:gd name="T9" fmla="*/ 9 h 17"/>
                  <a:gd name="T10" fmla="*/ 10 w 22"/>
                  <a:gd name="T11" fmla="*/ 8 h 17"/>
                  <a:gd name="T12" fmla="*/ 12 w 22"/>
                  <a:gd name="T13" fmla="*/ 7 h 17"/>
                  <a:gd name="T14" fmla="*/ 14 w 22"/>
                  <a:gd name="T15" fmla="*/ 7 h 17"/>
                  <a:gd name="T16" fmla="*/ 15 w 22"/>
                  <a:gd name="T17" fmla="*/ 4 h 17"/>
                  <a:gd name="T18" fmla="*/ 17 w 22"/>
                  <a:gd name="T19" fmla="*/ 2 h 17"/>
                  <a:gd name="T20" fmla="*/ 20 w 22"/>
                  <a:gd name="T21" fmla="*/ 1 h 17"/>
                  <a:gd name="T22" fmla="*/ 22 w 22"/>
                  <a:gd name="T23" fmla="*/ 0 h 17"/>
                  <a:gd name="T24" fmla="*/ 20 w 22"/>
                  <a:gd name="T25" fmla="*/ 2 h 17"/>
                  <a:gd name="T26" fmla="*/ 18 w 22"/>
                  <a:gd name="T27" fmla="*/ 4 h 17"/>
                  <a:gd name="T28" fmla="*/ 16 w 22"/>
                  <a:gd name="T29" fmla="*/ 5 h 17"/>
                  <a:gd name="T30" fmla="*/ 14 w 22"/>
                  <a:gd name="T31" fmla="*/ 7 h 17"/>
                  <a:gd name="T32" fmla="*/ 13 w 22"/>
                  <a:gd name="T33" fmla="*/ 9 h 17"/>
                  <a:gd name="T34" fmla="*/ 12 w 22"/>
                  <a:gd name="T35" fmla="*/ 11 h 17"/>
                  <a:gd name="T36" fmla="*/ 11 w 22"/>
                  <a:gd name="T37" fmla="*/ 13 h 17"/>
                  <a:gd name="T38" fmla="*/ 9 w 22"/>
                  <a:gd name="T39" fmla="*/ 14 h 17"/>
                  <a:gd name="T40" fmla="*/ 7 w 22"/>
                  <a:gd name="T41" fmla="*/ 15 h 17"/>
                  <a:gd name="T42" fmla="*/ 5 w 22"/>
                  <a:gd name="T43" fmla="*/ 16 h 17"/>
                  <a:gd name="T44" fmla="*/ 0 w 22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4" y="13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15"/>
                    </a:lnTo>
                    <a:lnTo>
                      <a:pt x="5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6" name="Freeform 668">
                <a:extLst>
                  <a:ext uri="{FF2B5EF4-FFF2-40B4-BE49-F238E27FC236}">
                    <a16:creationId xmlns:a16="http://schemas.microsoft.com/office/drawing/2014/main" id="{C2E4B731-0CC2-4C74-9EAE-D77AB09B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4"/>
                <a:ext cx="1" cy="1"/>
              </a:xfrm>
              <a:custGeom>
                <a:avLst/>
                <a:gdLst>
                  <a:gd name="T0" fmla="*/ 7 w 12"/>
                  <a:gd name="T1" fmla="*/ 1 h 15"/>
                  <a:gd name="T2" fmla="*/ 10 w 12"/>
                  <a:gd name="T3" fmla="*/ 0 h 15"/>
                  <a:gd name="T4" fmla="*/ 11 w 12"/>
                  <a:gd name="T5" fmla="*/ 0 h 15"/>
                  <a:gd name="T6" fmla="*/ 10 w 12"/>
                  <a:gd name="T7" fmla="*/ 1 h 15"/>
                  <a:gd name="T8" fmla="*/ 9 w 12"/>
                  <a:gd name="T9" fmla="*/ 3 h 15"/>
                  <a:gd name="T10" fmla="*/ 8 w 12"/>
                  <a:gd name="T11" fmla="*/ 5 h 15"/>
                  <a:gd name="T12" fmla="*/ 7 w 12"/>
                  <a:gd name="T13" fmla="*/ 8 h 15"/>
                  <a:gd name="T14" fmla="*/ 9 w 12"/>
                  <a:gd name="T15" fmla="*/ 8 h 15"/>
                  <a:gd name="T16" fmla="*/ 11 w 12"/>
                  <a:gd name="T17" fmla="*/ 6 h 15"/>
                  <a:gd name="T18" fmla="*/ 9 w 12"/>
                  <a:gd name="T19" fmla="*/ 9 h 15"/>
                  <a:gd name="T20" fmla="*/ 8 w 12"/>
                  <a:gd name="T21" fmla="*/ 11 h 15"/>
                  <a:gd name="T22" fmla="*/ 10 w 12"/>
                  <a:gd name="T23" fmla="*/ 10 h 15"/>
                  <a:gd name="T24" fmla="*/ 12 w 12"/>
                  <a:gd name="T25" fmla="*/ 9 h 15"/>
                  <a:gd name="T26" fmla="*/ 11 w 12"/>
                  <a:gd name="T27" fmla="*/ 11 h 15"/>
                  <a:gd name="T28" fmla="*/ 10 w 12"/>
                  <a:gd name="T29" fmla="*/ 13 h 15"/>
                  <a:gd name="T30" fmla="*/ 8 w 12"/>
                  <a:gd name="T31" fmla="*/ 14 h 15"/>
                  <a:gd name="T32" fmla="*/ 5 w 12"/>
                  <a:gd name="T33" fmla="*/ 15 h 15"/>
                  <a:gd name="T34" fmla="*/ 7 w 12"/>
                  <a:gd name="T35" fmla="*/ 13 h 15"/>
                  <a:gd name="T36" fmla="*/ 8 w 12"/>
                  <a:gd name="T37" fmla="*/ 11 h 15"/>
                  <a:gd name="T38" fmla="*/ 5 w 12"/>
                  <a:gd name="T39" fmla="*/ 11 h 15"/>
                  <a:gd name="T40" fmla="*/ 3 w 12"/>
                  <a:gd name="T41" fmla="*/ 12 h 15"/>
                  <a:gd name="T42" fmla="*/ 4 w 12"/>
                  <a:gd name="T43" fmla="*/ 10 h 15"/>
                  <a:gd name="T44" fmla="*/ 7 w 12"/>
                  <a:gd name="T45" fmla="*/ 8 h 15"/>
                  <a:gd name="T46" fmla="*/ 4 w 12"/>
                  <a:gd name="T47" fmla="*/ 9 h 15"/>
                  <a:gd name="T48" fmla="*/ 2 w 12"/>
                  <a:gd name="T49" fmla="*/ 10 h 15"/>
                  <a:gd name="T50" fmla="*/ 3 w 12"/>
                  <a:gd name="T51" fmla="*/ 8 h 15"/>
                  <a:gd name="T52" fmla="*/ 4 w 12"/>
                  <a:gd name="T53" fmla="*/ 5 h 15"/>
                  <a:gd name="T54" fmla="*/ 2 w 12"/>
                  <a:gd name="T55" fmla="*/ 6 h 15"/>
                  <a:gd name="T56" fmla="*/ 0 w 12"/>
                  <a:gd name="T57" fmla="*/ 6 h 15"/>
                  <a:gd name="T58" fmla="*/ 1 w 12"/>
                  <a:gd name="T59" fmla="*/ 4 h 15"/>
                  <a:gd name="T60" fmla="*/ 3 w 12"/>
                  <a:gd name="T61" fmla="*/ 2 h 15"/>
                  <a:gd name="T62" fmla="*/ 4 w 12"/>
                  <a:gd name="T63" fmla="*/ 2 h 15"/>
                  <a:gd name="T64" fmla="*/ 7 w 12"/>
                  <a:gd name="T6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5">
                    <a:moveTo>
                      <a:pt x="7" y="1"/>
                    </a:moveTo>
                    <a:lnTo>
                      <a:pt x="10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4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7" name="Freeform 669">
                <a:extLst>
                  <a:ext uri="{FF2B5EF4-FFF2-40B4-BE49-F238E27FC236}">
                    <a16:creationId xmlns:a16="http://schemas.microsoft.com/office/drawing/2014/main" id="{AD9F67BF-3E25-42BD-98FA-E4E4707F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5"/>
                <a:ext cx="1" cy="1"/>
              </a:xfrm>
              <a:custGeom>
                <a:avLst/>
                <a:gdLst>
                  <a:gd name="T0" fmla="*/ 2 w 21"/>
                  <a:gd name="T1" fmla="*/ 6 h 15"/>
                  <a:gd name="T2" fmla="*/ 4 w 21"/>
                  <a:gd name="T3" fmla="*/ 5 h 15"/>
                  <a:gd name="T4" fmla="*/ 6 w 21"/>
                  <a:gd name="T5" fmla="*/ 4 h 15"/>
                  <a:gd name="T6" fmla="*/ 8 w 21"/>
                  <a:gd name="T7" fmla="*/ 4 h 15"/>
                  <a:gd name="T8" fmla="*/ 11 w 21"/>
                  <a:gd name="T9" fmla="*/ 3 h 15"/>
                  <a:gd name="T10" fmla="*/ 15 w 21"/>
                  <a:gd name="T11" fmla="*/ 2 h 15"/>
                  <a:gd name="T12" fmla="*/ 17 w 21"/>
                  <a:gd name="T13" fmla="*/ 1 h 15"/>
                  <a:gd name="T14" fmla="*/ 19 w 21"/>
                  <a:gd name="T15" fmla="*/ 0 h 15"/>
                  <a:gd name="T16" fmla="*/ 18 w 21"/>
                  <a:gd name="T17" fmla="*/ 2 h 15"/>
                  <a:gd name="T18" fmla="*/ 17 w 21"/>
                  <a:gd name="T19" fmla="*/ 4 h 15"/>
                  <a:gd name="T20" fmla="*/ 19 w 21"/>
                  <a:gd name="T21" fmla="*/ 3 h 15"/>
                  <a:gd name="T22" fmla="*/ 21 w 21"/>
                  <a:gd name="T23" fmla="*/ 3 h 15"/>
                  <a:gd name="T24" fmla="*/ 20 w 21"/>
                  <a:gd name="T25" fmla="*/ 4 h 15"/>
                  <a:gd name="T26" fmla="*/ 18 w 21"/>
                  <a:gd name="T27" fmla="*/ 6 h 15"/>
                  <a:gd name="T28" fmla="*/ 16 w 21"/>
                  <a:gd name="T29" fmla="*/ 7 h 15"/>
                  <a:gd name="T30" fmla="*/ 15 w 21"/>
                  <a:gd name="T31" fmla="*/ 8 h 15"/>
                  <a:gd name="T32" fmla="*/ 13 w 21"/>
                  <a:gd name="T33" fmla="*/ 11 h 15"/>
                  <a:gd name="T34" fmla="*/ 12 w 21"/>
                  <a:gd name="T35" fmla="*/ 13 h 15"/>
                  <a:gd name="T36" fmla="*/ 9 w 21"/>
                  <a:gd name="T37" fmla="*/ 13 h 15"/>
                  <a:gd name="T38" fmla="*/ 7 w 21"/>
                  <a:gd name="T39" fmla="*/ 14 h 15"/>
                  <a:gd name="T40" fmla="*/ 3 w 21"/>
                  <a:gd name="T41" fmla="*/ 15 h 15"/>
                  <a:gd name="T42" fmla="*/ 4 w 21"/>
                  <a:gd name="T43" fmla="*/ 14 h 15"/>
                  <a:gd name="T44" fmla="*/ 6 w 21"/>
                  <a:gd name="T45" fmla="*/ 12 h 15"/>
                  <a:gd name="T46" fmla="*/ 8 w 21"/>
                  <a:gd name="T47" fmla="*/ 11 h 15"/>
                  <a:gd name="T48" fmla="*/ 11 w 21"/>
                  <a:gd name="T49" fmla="*/ 10 h 15"/>
                  <a:gd name="T50" fmla="*/ 13 w 21"/>
                  <a:gd name="T51" fmla="*/ 10 h 15"/>
                  <a:gd name="T52" fmla="*/ 15 w 21"/>
                  <a:gd name="T53" fmla="*/ 8 h 15"/>
                  <a:gd name="T54" fmla="*/ 16 w 21"/>
                  <a:gd name="T55" fmla="*/ 6 h 15"/>
                  <a:gd name="T56" fmla="*/ 17 w 21"/>
                  <a:gd name="T57" fmla="*/ 4 h 15"/>
                  <a:gd name="T58" fmla="*/ 8 w 21"/>
                  <a:gd name="T59" fmla="*/ 7 h 15"/>
                  <a:gd name="T60" fmla="*/ 4 w 21"/>
                  <a:gd name="T61" fmla="*/ 8 h 15"/>
                  <a:gd name="T62" fmla="*/ 2 w 21"/>
                  <a:gd name="T63" fmla="*/ 10 h 15"/>
                  <a:gd name="T64" fmla="*/ 0 w 21"/>
                  <a:gd name="T65" fmla="*/ 11 h 15"/>
                  <a:gd name="T66" fmla="*/ 1 w 21"/>
                  <a:gd name="T67" fmla="*/ 8 h 15"/>
                  <a:gd name="T68" fmla="*/ 2 w 21"/>
                  <a:gd name="T6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5">
                    <a:moveTo>
                      <a:pt x="2" y="6"/>
                    </a:moveTo>
                    <a:lnTo>
                      <a:pt x="4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8" y="7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8" name="Freeform 670">
                <a:extLst>
                  <a:ext uri="{FF2B5EF4-FFF2-40B4-BE49-F238E27FC236}">
                    <a16:creationId xmlns:a16="http://schemas.microsoft.com/office/drawing/2014/main" id="{D860FCFF-5856-4450-9C48-48739CD1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6"/>
                <a:ext cx="1" cy="1"/>
              </a:xfrm>
              <a:custGeom>
                <a:avLst/>
                <a:gdLst>
                  <a:gd name="T0" fmla="*/ 4 w 9"/>
                  <a:gd name="T1" fmla="*/ 8 h 12"/>
                  <a:gd name="T2" fmla="*/ 2 w 9"/>
                  <a:gd name="T3" fmla="*/ 9 h 12"/>
                  <a:gd name="T4" fmla="*/ 0 w 9"/>
                  <a:gd name="T5" fmla="*/ 9 h 12"/>
                  <a:gd name="T6" fmla="*/ 1 w 9"/>
                  <a:gd name="T7" fmla="*/ 7 h 12"/>
                  <a:gd name="T8" fmla="*/ 2 w 9"/>
                  <a:gd name="T9" fmla="*/ 5 h 12"/>
                  <a:gd name="T10" fmla="*/ 3 w 9"/>
                  <a:gd name="T11" fmla="*/ 4 h 12"/>
                  <a:gd name="T12" fmla="*/ 5 w 9"/>
                  <a:gd name="T13" fmla="*/ 2 h 12"/>
                  <a:gd name="T14" fmla="*/ 7 w 9"/>
                  <a:gd name="T15" fmla="*/ 1 h 12"/>
                  <a:gd name="T16" fmla="*/ 9 w 9"/>
                  <a:gd name="T17" fmla="*/ 0 h 12"/>
                  <a:gd name="T18" fmla="*/ 7 w 9"/>
                  <a:gd name="T19" fmla="*/ 2 h 12"/>
                  <a:gd name="T20" fmla="*/ 6 w 9"/>
                  <a:gd name="T21" fmla="*/ 4 h 12"/>
                  <a:gd name="T22" fmla="*/ 5 w 9"/>
                  <a:gd name="T23" fmla="*/ 6 h 12"/>
                  <a:gd name="T24" fmla="*/ 4 w 9"/>
                  <a:gd name="T25" fmla="*/ 8 h 12"/>
                  <a:gd name="T26" fmla="*/ 6 w 9"/>
                  <a:gd name="T27" fmla="*/ 7 h 12"/>
                  <a:gd name="T28" fmla="*/ 8 w 9"/>
                  <a:gd name="T29" fmla="*/ 6 h 12"/>
                  <a:gd name="T30" fmla="*/ 7 w 9"/>
                  <a:gd name="T31" fmla="*/ 8 h 12"/>
                  <a:gd name="T32" fmla="*/ 5 w 9"/>
                  <a:gd name="T33" fmla="*/ 10 h 12"/>
                  <a:gd name="T34" fmla="*/ 3 w 9"/>
                  <a:gd name="T35" fmla="*/ 11 h 12"/>
                  <a:gd name="T36" fmla="*/ 1 w 9"/>
                  <a:gd name="T37" fmla="*/ 12 h 12"/>
                  <a:gd name="T38" fmla="*/ 3 w 9"/>
                  <a:gd name="T39" fmla="*/ 10 h 12"/>
                  <a:gd name="T40" fmla="*/ 4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4" y="8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9" name="Freeform 671">
                <a:extLst>
                  <a:ext uri="{FF2B5EF4-FFF2-40B4-BE49-F238E27FC236}">
                    <a16:creationId xmlns:a16="http://schemas.microsoft.com/office/drawing/2014/main" id="{103194F1-8D8F-40EA-9DBD-4E4ABA3F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6"/>
                <a:ext cx="1" cy="1"/>
              </a:xfrm>
              <a:custGeom>
                <a:avLst/>
                <a:gdLst>
                  <a:gd name="T0" fmla="*/ 12 w 24"/>
                  <a:gd name="T1" fmla="*/ 5 h 19"/>
                  <a:gd name="T2" fmla="*/ 14 w 24"/>
                  <a:gd name="T3" fmla="*/ 3 h 19"/>
                  <a:gd name="T4" fmla="*/ 15 w 24"/>
                  <a:gd name="T5" fmla="*/ 1 h 19"/>
                  <a:gd name="T6" fmla="*/ 17 w 24"/>
                  <a:gd name="T7" fmla="*/ 1 h 19"/>
                  <a:gd name="T8" fmla="*/ 19 w 24"/>
                  <a:gd name="T9" fmla="*/ 0 h 19"/>
                  <a:gd name="T10" fmla="*/ 18 w 24"/>
                  <a:gd name="T11" fmla="*/ 2 h 19"/>
                  <a:gd name="T12" fmla="*/ 16 w 24"/>
                  <a:gd name="T13" fmla="*/ 4 h 19"/>
                  <a:gd name="T14" fmla="*/ 18 w 24"/>
                  <a:gd name="T15" fmla="*/ 3 h 19"/>
                  <a:gd name="T16" fmla="*/ 20 w 24"/>
                  <a:gd name="T17" fmla="*/ 2 h 19"/>
                  <a:gd name="T18" fmla="*/ 24 w 24"/>
                  <a:gd name="T19" fmla="*/ 1 h 19"/>
                  <a:gd name="T20" fmla="*/ 23 w 24"/>
                  <a:gd name="T21" fmla="*/ 3 h 19"/>
                  <a:gd name="T22" fmla="*/ 22 w 24"/>
                  <a:gd name="T23" fmla="*/ 5 h 19"/>
                  <a:gd name="T24" fmla="*/ 20 w 24"/>
                  <a:gd name="T25" fmla="*/ 6 h 19"/>
                  <a:gd name="T26" fmla="*/ 18 w 24"/>
                  <a:gd name="T27" fmla="*/ 6 h 19"/>
                  <a:gd name="T28" fmla="*/ 16 w 24"/>
                  <a:gd name="T29" fmla="*/ 8 h 19"/>
                  <a:gd name="T30" fmla="*/ 14 w 24"/>
                  <a:gd name="T31" fmla="*/ 9 h 19"/>
                  <a:gd name="T32" fmla="*/ 13 w 24"/>
                  <a:gd name="T33" fmla="*/ 11 h 19"/>
                  <a:gd name="T34" fmla="*/ 12 w 24"/>
                  <a:gd name="T35" fmla="*/ 13 h 19"/>
                  <a:gd name="T36" fmla="*/ 10 w 24"/>
                  <a:gd name="T37" fmla="*/ 13 h 19"/>
                  <a:gd name="T38" fmla="*/ 7 w 24"/>
                  <a:gd name="T39" fmla="*/ 14 h 19"/>
                  <a:gd name="T40" fmla="*/ 5 w 24"/>
                  <a:gd name="T41" fmla="*/ 16 h 19"/>
                  <a:gd name="T42" fmla="*/ 4 w 24"/>
                  <a:gd name="T43" fmla="*/ 18 h 19"/>
                  <a:gd name="T44" fmla="*/ 2 w 24"/>
                  <a:gd name="T45" fmla="*/ 19 h 19"/>
                  <a:gd name="T46" fmla="*/ 0 w 24"/>
                  <a:gd name="T47" fmla="*/ 19 h 19"/>
                  <a:gd name="T48" fmla="*/ 1 w 24"/>
                  <a:gd name="T49" fmla="*/ 17 h 19"/>
                  <a:gd name="T50" fmla="*/ 3 w 24"/>
                  <a:gd name="T51" fmla="*/ 15 h 19"/>
                  <a:gd name="T52" fmla="*/ 5 w 24"/>
                  <a:gd name="T53" fmla="*/ 15 h 19"/>
                  <a:gd name="T54" fmla="*/ 7 w 24"/>
                  <a:gd name="T55" fmla="*/ 14 h 19"/>
                  <a:gd name="T56" fmla="*/ 8 w 24"/>
                  <a:gd name="T57" fmla="*/ 12 h 19"/>
                  <a:gd name="T58" fmla="*/ 10 w 24"/>
                  <a:gd name="T59" fmla="*/ 10 h 19"/>
                  <a:gd name="T60" fmla="*/ 12 w 24"/>
                  <a:gd name="T61" fmla="*/ 9 h 19"/>
                  <a:gd name="T62" fmla="*/ 14 w 24"/>
                  <a:gd name="T63" fmla="*/ 9 h 19"/>
                  <a:gd name="T64" fmla="*/ 15 w 24"/>
                  <a:gd name="T65" fmla="*/ 6 h 19"/>
                  <a:gd name="T66" fmla="*/ 16 w 24"/>
                  <a:gd name="T67" fmla="*/ 4 h 19"/>
                  <a:gd name="T68" fmla="*/ 15 w 24"/>
                  <a:gd name="T69" fmla="*/ 4 h 19"/>
                  <a:gd name="T70" fmla="*/ 12 w 24"/>
                  <a:gd name="T7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9">
                    <a:moveTo>
                      <a:pt x="12" y="5"/>
                    </a:moveTo>
                    <a:lnTo>
                      <a:pt x="14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0" name="Freeform 672">
                <a:extLst>
                  <a:ext uri="{FF2B5EF4-FFF2-40B4-BE49-F238E27FC236}">
                    <a16:creationId xmlns:a16="http://schemas.microsoft.com/office/drawing/2014/main" id="{A6A4F718-E1FB-4B93-AEF5-5685223AA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9"/>
                <a:ext cx="1" cy="1"/>
              </a:xfrm>
              <a:custGeom>
                <a:avLst/>
                <a:gdLst>
                  <a:gd name="T0" fmla="*/ 0 w 16"/>
                  <a:gd name="T1" fmla="*/ 6 h 11"/>
                  <a:gd name="T2" fmla="*/ 1 w 16"/>
                  <a:gd name="T3" fmla="*/ 4 h 11"/>
                  <a:gd name="T4" fmla="*/ 2 w 16"/>
                  <a:gd name="T5" fmla="*/ 2 h 11"/>
                  <a:gd name="T6" fmla="*/ 3 w 16"/>
                  <a:gd name="T7" fmla="*/ 2 h 11"/>
                  <a:gd name="T8" fmla="*/ 4 w 16"/>
                  <a:gd name="T9" fmla="*/ 1 h 11"/>
                  <a:gd name="T10" fmla="*/ 5 w 16"/>
                  <a:gd name="T11" fmla="*/ 1 h 11"/>
                  <a:gd name="T12" fmla="*/ 6 w 16"/>
                  <a:gd name="T13" fmla="*/ 0 h 11"/>
                  <a:gd name="T14" fmla="*/ 5 w 16"/>
                  <a:gd name="T15" fmla="*/ 2 h 11"/>
                  <a:gd name="T16" fmla="*/ 4 w 16"/>
                  <a:gd name="T17" fmla="*/ 4 h 11"/>
                  <a:gd name="T18" fmla="*/ 5 w 16"/>
                  <a:gd name="T19" fmla="*/ 4 h 11"/>
                  <a:gd name="T20" fmla="*/ 8 w 16"/>
                  <a:gd name="T21" fmla="*/ 3 h 11"/>
                  <a:gd name="T22" fmla="*/ 12 w 16"/>
                  <a:gd name="T23" fmla="*/ 1 h 11"/>
                  <a:gd name="T24" fmla="*/ 16 w 16"/>
                  <a:gd name="T25" fmla="*/ 0 h 11"/>
                  <a:gd name="T26" fmla="*/ 12 w 16"/>
                  <a:gd name="T27" fmla="*/ 8 h 11"/>
                  <a:gd name="T28" fmla="*/ 7 w 16"/>
                  <a:gd name="T29" fmla="*/ 9 h 11"/>
                  <a:gd name="T30" fmla="*/ 5 w 16"/>
                  <a:gd name="T31" fmla="*/ 10 h 11"/>
                  <a:gd name="T32" fmla="*/ 3 w 16"/>
                  <a:gd name="T33" fmla="*/ 11 h 11"/>
                  <a:gd name="T34" fmla="*/ 4 w 16"/>
                  <a:gd name="T35" fmla="*/ 9 h 11"/>
                  <a:gd name="T36" fmla="*/ 5 w 16"/>
                  <a:gd name="T37" fmla="*/ 7 h 11"/>
                  <a:gd name="T38" fmla="*/ 3 w 16"/>
                  <a:gd name="T39" fmla="*/ 7 h 11"/>
                  <a:gd name="T40" fmla="*/ 1 w 16"/>
                  <a:gd name="T41" fmla="*/ 8 h 11"/>
                  <a:gd name="T42" fmla="*/ 2 w 16"/>
                  <a:gd name="T43" fmla="*/ 6 h 11"/>
                  <a:gd name="T44" fmla="*/ 4 w 16"/>
                  <a:gd name="T45" fmla="*/ 4 h 11"/>
                  <a:gd name="T46" fmla="*/ 2 w 16"/>
                  <a:gd name="T47" fmla="*/ 5 h 11"/>
                  <a:gd name="T48" fmla="*/ 0 w 16"/>
                  <a:gd name="T4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0" y="6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1" name="Freeform 673">
                <a:extLst>
                  <a:ext uri="{FF2B5EF4-FFF2-40B4-BE49-F238E27FC236}">
                    <a16:creationId xmlns:a16="http://schemas.microsoft.com/office/drawing/2014/main" id="{025575CC-B862-4960-8EF5-E7D7E7E92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" y="2717"/>
                <a:ext cx="1" cy="1"/>
              </a:xfrm>
              <a:custGeom>
                <a:avLst/>
                <a:gdLst>
                  <a:gd name="T0" fmla="*/ 13 w 17"/>
                  <a:gd name="T1" fmla="*/ 5 h 9"/>
                  <a:gd name="T2" fmla="*/ 11 w 17"/>
                  <a:gd name="T3" fmla="*/ 6 h 9"/>
                  <a:gd name="T4" fmla="*/ 9 w 17"/>
                  <a:gd name="T5" fmla="*/ 7 h 9"/>
                  <a:gd name="T6" fmla="*/ 6 w 17"/>
                  <a:gd name="T7" fmla="*/ 7 h 9"/>
                  <a:gd name="T8" fmla="*/ 4 w 17"/>
                  <a:gd name="T9" fmla="*/ 8 h 9"/>
                  <a:gd name="T10" fmla="*/ 2 w 17"/>
                  <a:gd name="T11" fmla="*/ 9 h 9"/>
                  <a:gd name="T12" fmla="*/ 0 w 17"/>
                  <a:gd name="T13" fmla="*/ 9 h 9"/>
                  <a:gd name="T14" fmla="*/ 0 w 17"/>
                  <a:gd name="T15" fmla="*/ 9 h 9"/>
                  <a:gd name="T16" fmla="*/ 1 w 17"/>
                  <a:gd name="T17" fmla="*/ 8 h 9"/>
                  <a:gd name="T18" fmla="*/ 2 w 17"/>
                  <a:gd name="T19" fmla="*/ 6 h 9"/>
                  <a:gd name="T20" fmla="*/ 2 w 17"/>
                  <a:gd name="T21" fmla="*/ 6 h 9"/>
                  <a:gd name="T22" fmla="*/ 4 w 17"/>
                  <a:gd name="T23" fmla="*/ 5 h 9"/>
                  <a:gd name="T24" fmla="*/ 6 w 17"/>
                  <a:gd name="T25" fmla="*/ 3 h 9"/>
                  <a:gd name="T26" fmla="*/ 9 w 17"/>
                  <a:gd name="T27" fmla="*/ 2 h 9"/>
                  <a:gd name="T28" fmla="*/ 11 w 17"/>
                  <a:gd name="T29" fmla="*/ 2 h 9"/>
                  <a:gd name="T30" fmla="*/ 13 w 17"/>
                  <a:gd name="T31" fmla="*/ 1 h 9"/>
                  <a:gd name="T32" fmla="*/ 15 w 17"/>
                  <a:gd name="T33" fmla="*/ 0 h 9"/>
                  <a:gd name="T34" fmla="*/ 14 w 17"/>
                  <a:gd name="T35" fmla="*/ 2 h 9"/>
                  <a:gd name="T36" fmla="*/ 13 w 17"/>
                  <a:gd name="T37" fmla="*/ 5 h 9"/>
                  <a:gd name="T38" fmla="*/ 15 w 17"/>
                  <a:gd name="T39" fmla="*/ 3 h 9"/>
                  <a:gd name="T40" fmla="*/ 17 w 17"/>
                  <a:gd name="T41" fmla="*/ 3 h 9"/>
                  <a:gd name="T42" fmla="*/ 16 w 17"/>
                  <a:gd name="T43" fmla="*/ 6 h 9"/>
                  <a:gd name="T44" fmla="*/ 15 w 17"/>
                  <a:gd name="T45" fmla="*/ 8 h 9"/>
                  <a:gd name="T46" fmla="*/ 12 w 17"/>
                  <a:gd name="T47" fmla="*/ 8 h 9"/>
                  <a:gd name="T48" fmla="*/ 11 w 17"/>
                  <a:gd name="T49" fmla="*/ 9 h 9"/>
                  <a:gd name="T50" fmla="*/ 12 w 17"/>
                  <a:gd name="T51" fmla="*/ 7 h 9"/>
                  <a:gd name="T52" fmla="*/ 13 w 17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9">
                    <a:moveTo>
                      <a:pt x="13" y="5"/>
                    </a:moveTo>
                    <a:lnTo>
                      <a:pt x="11" y="6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2" name="Freeform 674">
                <a:extLst>
                  <a:ext uri="{FF2B5EF4-FFF2-40B4-BE49-F238E27FC236}">
                    <a16:creationId xmlns:a16="http://schemas.microsoft.com/office/drawing/2014/main" id="{5B7555A3-C1E6-4E3F-955D-BF81F16DC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720"/>
                <a:ext cx="1" cy="1"/>
              </a:xfrm>
              <a:custGeom>
                <a:avLst/>
                <a:gdLst>
                  <a:gd name="T0" fmla="*/ 0 w 21"/>
                  <a:gd name="T1" fmla="*/ 17 h 17"/>
                  <a:gd name="T2" fmla="*/ 2 w 21"/>
                  <a:gd name="T3" fmla="*/ 15 h 17"/>
                  <a:gd name="T4" fmla="*/ 3 w 21"/>
                  <a:gd name="T5" fmla="*/ 13 h 17"/>
                  <a:gd name="T6" fmla="*/ 5 w 21"/>
                  <a:gd name="T7" fmla="*/ 12 h 17"/>
                  <a:gd name="T8" fmla="*/ 7 w 21"/>
                  <a:gd name="T9" fmla="*/ 12 h 17"/>
                  <a:gd name="T10" fmla="*/ 8 w 21"/>
                  <a:gd name="T11" fmla="*/ 9 h 17"/>
                  <a:gd name="T12" fmla="*/ 10 w 21"/>
                  <a:gd name="T13" fmla="*/ 7 h 17"/>
                  <a:gd name="T14" fmla="*/ 12 w 21"/>
                  <a:gd name="T15" fmla="*/ 6 h 17"/>
                  <a:gd name="T16" fmla="*/ 14 w 21"/>
                  <a:gd name="T17" fmla="*/ 5 h 17"/>
                  <a:gd name="T18" fmla="*/ 15 w 21"/>
                  <a:gd name="T19" fmla="*/ 3 h 17"/>
                  <a:gd name="T20" fmla="*/ 17 w 21"/>
                  <a:gd name="T21" fmla="*/ 1 h 17"/>
                  <a:gd name="T22" fmla="*/ 19 w 21"/>
                  <a:gd name="T23" fmla="*/ 1 h 17"/>
                  <a:gd name="T24" fmla="*/ 21 w 21"/>
                  <a:gd name="T25" fmla="*/ 0 h 17"/>
                  <a:gd name="T26" fmla="*/ 19 w 21"/>
                  <a:gd name="T27" fmla="*/ 2 h 17"/>
                  <a:gd name="T28" fmla="*/ 18 w 21"/>
                  <a:gd name="T29" fmla="*/ 4 h 17"/>
                  <a:gd name="T30" fmla="*/ 16 w 21"/>
                  <a:gd name="T31" fmla="*/ 5 h 17"/>
                  <a:gd name="T32" fmla="*/ 14 w 21"/>
                  <a:gd name="T33" fmla="*/ 5 h 17"/>
                  <a:gd name="T34" fmla="*/ 13 w 21"/>
                  <a:gd name="T35" fmla="*/ 7 h 17"/>
                  <a:gd name="T36" fmla="*/ 12 w 21"/>
                  <a:gd name="T37" fmla="*/ 9 h 17"/>
                  <a:gd name="T38" fmla="*/ 10 w 21"/>
                  <a:gd name="T39" fmla="*/ 11 h 17"/>
                  <a:gd name="T40" fmla="*/ 7 w 21"/>
                  <a:gd name="T41" fmla="*/ 12 h 17"/>
                  <a:gd name="T42" fmla="*/ 6 w 21"/>
                  <a:gd name="T43" fmla="*/ 14 h 17"/>
                  <a:gd name="T44" fmla="*/ 4 w 21"/>
                  <a:gd name="T45" fmla="*/ 15 h 17"/>
                  <a:gd name="T46" fmla="*/ 2 w 21"/>
                  <a:gd name="T47" fmla="*/ 16 h 17"/>
                  <a:gd name="T48" fmla="*/ 0 w 21"/>
                  <a:gd name="T4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" y="15"/>
                    </a:lnTo>
                    <a:lnTo>
                      <a:pt x="3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3" name="Freeform 675">
                <a:extLst>
                  <a:ext uri="{FF2B5EF4-FFF2-40B4-BE49-F238E27FC236}">
                    <a16:creationId xmlns:a16="http://schemas.microsoft.com/office/drawing/2014/main" id="{402508BD-2B3F-45F0-8A74-7E7B633DE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22"/>
                <a:ext cx="1" cy="1"/>
              </a:xfrm>
              <a:custGeom>
                <a:avLst/>
                <a:gdLst>
                  <a:gd name="T0" fmla="*/ 0 w 15"/>
                  <a:gd name="T1" fmla="*/ 14 h 14"/>
                  <a:gd name="T2" fmla="*/ 2 w 15"/>
                  <a:gd name="T3" fmla="*/ 12 h 14"/>
                  <a:gd name="T4" fmla="*/ 3 w 15"/>
                  <a:gd name="T5" fmla="*/ 10 h 14"/>
                  <a:gd name="T6" fmla="*/ 5 w 15"/>
                  <a:gd name="T7" fmla="*/ 9 h 14"/>
                  <a:gd name="T8" fmla="*/ 7 w 15"/>
                  <a:gd name="T9" fmla="*/ 8 h 14"/>
                  <a:gd name="T10" fmla="*/ 8 w 15"/>
                  <a:gd name="T11" fmla="*/ 6 h 14"/>
                  <a:gd name="T12" fmla="*/ 9 w 15"/>
                  <a:gd name="T13" fmla="*/ 5 h 14"/>
                  <a:gd name="T14" fmla="*/ 7 w 15"/>
                  <a:gd name="T15" fmla="*/ 5 h 14"/>
                  <a:gd name="T16" fmla="*/ 5 w 15"/>
                  <a:gd name="T17" fmla="*/ 6 h 14"/>
                  <a:gd name="T18" fmla="*/ 6 w 15"/>
                  <a:gd name="T19" fmla="*/ 3 h 14"/>
                  <a:gd name="T20" fmla="*/ 8 w 15"/>
                  <a:gd name="T21" fmla="*/ 1 h 14"/>
                  <a:gd name="T22" fmla="*/ 10 w 15"/>
                  <a:gd name="T23" fmla="*/ 0 h 14"/>
                  <a:gd name="T24" fmla="*/ 12 w 15"/>
                  <a:gd name="T25" fmla="*/ 0 h 14"/>
                  <a:gd name="T26" fmla="*/ 10 w 15"/>
                  <a:gd name="T27" fmla="*/ 2 h 14"/>
                  <a:gd name="T28" fmla="*/ 9 w 15"/>
                  <a:gd name="T29" fmla="*/ 5 h 14"/>
                  <a:gd name="T30" fmla="*/ 11 w 15"/>
                  <a:gd name="T31" fmla="*/ 3 h 14"/>
                  <a:gd name="T32" fmla="*/ 13 w 15"/>
                  <a:gd name="T33" fmla="*/ 2 h 14"/>
                  <a:gd name="T34" fmla="*/ 12 w 15"/>
                  <a:gd name="T35" fmla="*/ 5 h 14"/>
                  <a:gd name="T36" fmla="*/ 11 w 15"/>
                  <a:gd name="T37" fmla="*/ 7 h 14"/>
                  <a:gd name="T38" fmla="*/ 13 w 15"/>
                  <a:gd name="T39" fmla="*/ 6 h 14"/>
                  <a:gd name="T40" fmla="*/ 15 w 15"/>
                  <a:gd name="T41" fmla="*/ 6 h 14"/>
                  <a:gd name="T42" fmla="*/ 14 w 15"/>
                  <a:gd name="T43" fmla="*/ 7 h 14"/>
                  <a:gd name="T44" fmla="*/ 12 w 15"/>
                  <a:gd name="T45" fmla="*/ 9 h 14"/>
                  <a:gd name="T46" fmla="*/ 10 w 15"/>
                  <a:gd name="T47" fmla="*/ 10 h 14"/>
                  <a:gd name="T48" fmla="*/ 8 w 15"/>
                  <a:gd name="T49" fmla="*/ 11 h 14"/>
                  <a:gd name="T50" fmla="*/ 10 w 15"/>
                  <a:gd name="T51" fmla="*/ 9 h 14"/>
                  <a:gd name="T52" fmla="*/ 11 w 15"/>
                  <a:gd name="T53" fmla="*/ 7 h 14"/>
                  <a:gd name="T54" fmla="*/ 9 w 15"/>
                  <a:gd name="T55" fmla="*/ 8 h 14"/>
                  <a:gd name="T56" fmla="*/ 7 w 15"/>
                  <a:gd name="T57" fmla="*/ 8 h 14"/>
                  <a:gd name="T58" fmla="*/ 6 w 15"/>
                  <a:gd name="T59" fmla="*/ 10 h 14"/>
                  <a:gd name="T60" fmla="*/ 4 w 15"/>
                  <a:gd name="T61" fmla="*/ 12 h 14"/>
                  <a:gd name="T62" fmla="*/ 2 w 15"/>
                  <a:gd name="T63" fmla="*/ 13 h 14"/>
                  <a:gd name="T64" fmla="*/ 0 w 15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lnTo>
                      <a:pt x="2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4" name="Freeform 676">
                <a:extLst>
                  <a:ext uri="{FF2B5EF4-FFF2-40B4-BE49-F238E27FC236}">
                    <a16:creationId xmlns:a16="http://schemas.microsoft.com/office/drawing/2014/main" id="{4245D5EE-190D-4FA4-BA6C-7A5EFB0F0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24"/>
                <a:ext cx="2" cy="1"/>
              </a:xfrm>
              <a:custGeom>
                <a:avLst/>
                <a:gdLst>
                  <a:gd name="T0" fmla="*/ 4 w 36"/>
                  <a:gd name="T1" fmla="*/ 15 h 24"/>
                  <a:gd name="T2" fmla="*/ 8 w 36"/>
                  <a:gd name="T3" fmla="*/ 14 h 24"/>
                  <a:gd name="T4" fmla="*/ 11 w 36"/>
                  <a:gd name="T5" fmla="*/ 13 h 24"/>
                  <a:gd name="T6" fmla="*/ 13 w 36"/>
                  <a:gd name="T7" fmla="*/ 12 h 24"/>
                  <a:gd name="T8" fmla="*/ 12 w 36"/>
                  <a:gd name="T9" fmla="*/ 14 h 24"/>
                  <a:gd name="T10" fmla="*/ 11 w 36"/>
                  <a:gd name="T11" fmla="*/ 16 h 24"/>
                  <a:gd name="T12" fmla="*/ 13 w 36"/>
                  <a:gd name="T13" fmla="*/ 15 h 24"/>
                  <a:gd name="T14" fmla="*/ 15 w 36"/>
                  <a:gd name="T15" fmla="*/ 15 h 24"/>
                  <a:gd name="T16" fmla="*/ 17 w 36"/>
                  <a:gd name="T17" fmla="*/ 14 h 24"/>
                  <a:gd name="T18" fmla="*/ 19 w 36"/>
                  <a:gd name="T19" fmla="*/ 13 h 24"/>
                  <a:gd name="T20" fmla="*/ 20 w 36"/>
                  <a:gd name="T21" fmla="*/ 11 h 24"/>
                  <a:gd name="T22" fmla="*/ 21 w 36"/>
                  <a:gd name="T23" fmla="*/ 9 h 24"/>
                  <a:gd name="T24" fmla="*/ 23 w 36"/>
                  <a:gd name="T25" fmla="*/ 8 h 24"/>
                  <a:gd name="T26" fmla="*/ 25 w 36"/>
                  <a:gd name="T27" fmla="*/ 8 h 24"/>
                  <a:gd name="T28" fmla="*/ 28 w 36"/>
                  <a:gd name="T29" fmla="*/ 7 h 24"/>
                  <a:gd name="T30" fmla="*/ 30 w 36"/>
                  <a:gd name="T31" fmla="*/ 6 h 24"/>
                  <a:gd name="T32" fmla="*/ 31 w 36"/>
                  <a:gd name="T33" fmla="*/ 4 h 24"/>
                  <a:gd name="T34" fmla="*/ 33 w 36"/>
                  <a:gd name="T35" fmla="*/ 2 h 24"/>
                  <a:gd name="T36" fmla="*/ 35 w 36"/>
                  <a:gd name="T37" fmla="*/ 1 h 24"/>
                  <a:gd name="T38" fmla="*/ 36 w 36"/>
                  <a:gd name="T39" fmla="*/ 0 h 24"/>
                  <a:gd name="T40" fmla="*/ 35 w 36"/>
                  <a:gd name="T41" fmla="*/ 2 h 24"/>
                  <a:gd name="T42" fmla="*/ 34 w 36"/>
                  <a:gd name="T43" fmla="*/ 4 h 24"/>
                  <a:gd name="T44" fmla="*/ 32 w 36"/>
                  <a:gd name="T45" fmla="*/ 6 h 24"/>
                  <a:gd name="T46" fmla="*/ 30 w 36"/>
                  <a:gd name="T47" fmla="*/ 6 h 24"/>
                  <a:gd name="T48" fmla="*/ 29 w 36"/>
                  <a:gd name="T49" fmla="*/ 8 h 24"/>
                  <a:gd name="T50" fmla="*/ 28 w 36"/>
                  <a:gd name="T51" fmla="*/ 10 h 24"/>
                  <a:gd name="T52" fmla="*/ 25 w 36"/>
                  <a:gd name="T53" fmla="*/ 11 h 24"/>
                  <a:gd name="T54" fmla="*/ 23 w 36"/>
                  <a:gd name="T55" fmla="*/ 12 h 24"/>
                  <a:gd name="T56" fmla="*/ 21 w 36"/>
                  <a:gd name="T57" fmla="*/ 12 h 24"/>
                  <a:gd name="T58" fmla="*/ 19 w 36"/>
                  <a:gd name="T59" fmla="*/ 13 h 24"/>
                  <a:gd name="T60" fmla="*/ 18 w 36"/>
                  <a:gd name="T61" fmla="*/ 15 h 24"/>
                  <a:gd name="T62" fmla="*/ 16 w 36"/>
                  <a:gd name="T63" fmla="*/ 17 h 24"/>
                  <a:gd name="T64" fmla="*/ 14 w 36"/>
                  <a:gd name="T65" fmla="*/ 18 h 24"/>
                  <a:gd name="T66" fmla="*/ 12 w 36"/>
                  <a:gd name="T67" fmla="*/ 18 h 24"/>
                  <a:gd name="T68" fmla="*/ 8 w 36"/>
                  <a:gd name="T69" fmla="*/ 20 h 24"/>
                  <a:gd name="T70" fmla="*/ 4 w 36"/>
                  <a:gd name="T71" fmla="*/ 21 h 24"/>
                  <a:gd name="T72" fmla="*/ 0 w 36"/>
                  <a:gd name="T73" fmla="*/ 24 h 24"/>
                  <a:gd name="T74" fmla="*/ 4 w 36"/>
                  <a:gd name="T7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4">
                    <a:moveTo>
                      <a:pt x="4" y="15"/>
                    </a:moveTo>
                    <a:lnTo>
                      <a:pt x="8" y="14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1" y="9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8" y="7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19" y="13"/>
                    </a:lnTo>
                    <a:lnTo>
                      <a:pt x="18" y="15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8" y="20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5" name="Freeform 677">
                <a:extLst>
                  <a:ext uri="{FF2B5EF4-FFF2-40B4-BE49-F238E27FC236}">
                    <a16:creationId xmlns:a16="http://schemas.microsoft.com/office/drawing/2014/main" id="{FAC534E5-5551-469E-B30C-174EA16C9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1" y="2723"/>
                <a:ext cx="1" cy="1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5 h 11"/>
                  <a:gd name="T6" fmla="*/ 2 w 10"/>
                  <a:gd name="T7" fmla="*/ 3 h 11"/>
                  <a:gd name="T8" fmla="*/ 3 w 10"/>
                  <a:gd name="T9" fmla="*/ 1 h 11"/>
                  <a:gd name="T10" fmla="*/ 5 w 10"/>
                  <a:gd name="T11" fmla="*/ 1 h 11"/>
                  <a:gd name="T12" fmla="*/ 7 w 10"/>
                  <a:gd name="T13" fmla="*/ 0 h 11"/>
                  <a:gd name="T14" fmla="*/ 6 w 10"/>
                  <a:gd name="T15" fmla="*/ 2 h 11"/>
                  <a:gd name="T16" fmla="*/ 5 w 10"/>
                  <a:gd name="T17" fmla="*/ 4 h 11"/>
                  <a:gd name="T18" fmla="*/ 7 w 10"/>
                  <a:gd name="T19" fmla="*/ 3 h 11"/>
                  <a:gd name="T20" fmla="*/ 10 w 10"/>
                  <a:gd name="T21" fmla="*/ 2 h 11"/>
                  <a:gd name="T22" fmla="*/ 8 w 10"/>
                  <a:gd name="T23" fmla="*/ 4 h 11"/>
                  <a:gd name="T24" fmla="*/ 6 w 10"/>
                  <a:gd name="T25" fmla="*/ 6 h 11"/>
                  <a:gd name="T26" fmla="*/ 5 w 10"/>
                  <a:gd name="T27" fmla="*/ 8 h 11"/>
                  <a:gd name="T28" fmla="*/ 4 w 10"/>
                  <a:gd name="T29" fmla="*/ 10 h 11"/>
                  <a:gd name="T30" fmla="*/ 2 w 10"/>
                  <a:gd name="T31" fmla="*/ 11 h 11"/>
                  <a:gd name="T32" fmla="*/ 0 w 10"/>
                  <a:gd name="T33" fmla="*/ 11 h 11"/>
                  <a:gd name="T34" fmla="*/ 1 w 10"/>
                  <a:gd name="T35" fmla="*/ 10 h 11"/>
                  <a:gd name="T36" fmla="*/ 2 w 10"/>
                  <a:gd name="T37" fmla="*/ 8 h 11"/>
                  <a:gd name="T38" fmla="*/ 4 w 10"/>
                  <a:gd name="T39" fmla="*/ 6 h 11"/>
                  <a:gd name="T40" fmla="*/ 5 w 10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6" name="Freeform 678">
                <a:extLst>
                  <a:ext uri="{FF2B5EF4-FFF2-40B4-BE49-F238E27FC236}">
                    <a16:creationId xmlns:a16="http://schemas.microsoft.com/office/drawing/2014/main" id="{62B6B021-8A8C-4897-AD0C-46ABEB278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" y="2727"/>
                <a:ext cx="1" cy="1"/>
              </a:xfrm>
              <a:custGeom>
                <a:avLst/>
                <a:gdLst>
                  <a:gd name="T0" fmla="*/ 9 w 16"/>
                  <a:gd name="T1" fmla="*/ 5 h 10"/>
                  <a:gd name="T2" fmla="*/ 10 w 16"/>
                  <a:gd name="T3" fmla="*/ 3 h 10"/>
                  <a:gd name="T4" fmla="*/ 12 w 16"/>
                  <a:gd name="T5" fmla="*/ 1 h 10"/>
                  <a:gd name="T6" fmla="*/ 14 w 16"/>
                  <a:gd name="T7" fmla="*/ 0 h 10"/>
                  <a:gd name="T8" fmla="*/ 16 w 16"/>
                  <a:gd name="T9" fmla="*/ 0 h 10"/>
                  <a:gd name="T10" fmla="*/ 14 w 16"/>
                  <a:gd name="T11" fmla="*/ 2 h 10"/>
                  <a:gd name="T12" fmla="*/ 13 w 16"/>
                  <a:gd name="T13" fmla="*/ 4 h 10"/>
                  <a:gd name="T14" fmla="*/ 12 w 16"/>
                  <a:gd name="T15" fmla="*/ 5 h 10"/>
                  <a:gd name="T16" fmla="*/ 11 w 16"/>
                  <a:gd name="T17" fmla="*/ 7 h 10"/>
                  <a:gd name="T18" fmla="*/ 9 w 16"/>
                  <a:gd name="T19" fmla="*/ 8 h 10"/>
                  <a:gd name="T20" fmla="*/ 7 w 16"/>
                  <a:gd name="T21" fmla="*/ 9 h 10"/>
                  <a:gd name="T22" fmla="*/ 5 w 16"/>
                  <a:gd name="T23" fmla="*/ 10 h 10"/>
                  <a:gd name="T24" fmla="*/ 2 w 16"/>
                  <a:gd name="T25" fmla="*/ 10 h 10"/>
                  <a:gd name="T26" fmla="*/ 3 w 16"/>
                  <a:gd name="T27" fmla="*/ 8 h 10"/>
                  <a:gd name="T28" fmla="*/ 5 w 16"/>
                  <a:gd name="T29" fmla="*/ 6 h 10"/>
                  <a:gd name="T30" fmla="*/ 2 w 16"/>
                  <a:gd name="T31" fmla="*/ 7 h 10"/>
                  <a:gd name="T32" fmla="*/ 0 w 16"/>
                  <a:gd name="T33" fmla="*/ 8 h 10"/>
                  <a:gd name="T34" fmla="*/ 1 w 16"/>
                  <a:gd name="T35" fmla="*/ 6 h 10"/>
                  <a:gd name="T36" fmla="*/ 3 w 16"/>
                  <a:gd name="T37" fmla="*/ 4 h 10"/>
                  <a:gd name="T38" fmla="*/ 3 w 16"/>
                  <a:gd name="T39" fmla="*/ 4 h 10"/>
                  <a:gd name="T40" fmla="*/ 6 w 16"/>
                  <a:gd name="T41" fmla="*/ 3 h 10"/>
                  <a:gd name="T42" fmla="*/ 7 w 16"/>
                  <a:gd name="T43" fmla="*/ 3 h 10"/>
                  <a:gd name="T44" fmla="*/ 8 w 16"/>
                  <a:gd name="T45" fmla="*/ 3 h 10"/>
                  <a:gd name="T46" fmla="*/ 6 w 16"/>
                  <a:gd name="T47" fmla="*/ 5 h 10"/>
                  <a:gd name="T48" fmla="*/ 5 w 16"/>
                  <a:gd name="T49" fmla="*/ 6 h 10"/>
                  <a:gd name="T50" fmla="*/ 7 w 16"/>
                  <a:gd name="T51" fmla="*/ 6 h 10"/>
                  <a:gd name="T52" fmla="*/ 9 w 16"/>
                  <a:gd name="T5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0">
                    <a:moveTo>
                      <a:pt x="9" y="5"/>
                    </a:moveTo>
                    <a:lnTo>
                      <a:pt x="10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7" name="Freeform 679">
                <a:extLst>
                  <a:ext uri="{FF2B5EF4-FFF2-40B4-BE49-F238E27FC236}">
                    <a16:creationId xmlns:a16="http://schemas.microsoft.com/office/drawing/2014/main" id="{42D76E35-E418-4405-9388-EEDD7F757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26"/>
                <a:ext cx="2" cy="1"/>
              </a:xfrm>
              <a:custGeom>
                <a:avLst/>
                <a:gdLst>
                  <a:gd name="T0" fmla="*/ 10 w 18"/>
                  <a:gd name="T1" fmla="*/ 5 h 15"/>
                  <a:gd name="T2" fmla="*/ 8 w 18"/>
                  <a:gd name="T3" fmla="*/ 7 h 15"/>
                  <a:gd name="T4" fmla="*/ 6 w 18"/>
                  <a:gd name="T5" fmla="*/ 7 h 15"/>
                  <a:gd name="T6" fmla="*/ 7 w 18"/>
                  <a:gd name="T7" fmla="*/ 5 h 15"/>
                  <a:gd name="T8" fmla="*/ 8 w 18"/>
                  <a:gd name="T9" fmla="*/ 3 h 15"/>
                  <a:gd name="T10" fmla="*/ 10 w 18"/>
                  <a:gd name="T11" fmla="*/ 2 h 15"/>
                  <a:gd name="T12" fmla="*/ 12 w 18"/>
                  <a:gd name="T13" fmla="*/ 1 h 15"/>
                  <a:gd name="T14" fmla="*/ 14 w 18"/>
                  <a:gd name="T15" fmla="*/ 0 h 15"/>
                  <a:gd name="T16" fmla="*/ 16 w 18"/>
                  <a:gd name="T17" fmla="*/ 0 h 15"/>
                  <a:gd name="T18" fmla="*/ 15 w 18"/>
                  <a:gd name="T19" fmla="*/ 2 h 15"/>
                  <a:gd name="T20" fmla="*/ 14 w 18"/>
                  <a:gd name="T21" fmla="*/ 4 h 15"/>
                  <a:gd name="T22" fmla="*/ 16 w 18"/>
                  <a:gd name="T23" fmla="*/ 3 h 15"/>
                  <a:gd name="T24" fmla="*/ 18 w 18"/>
                  <a:gd name="T25" fmla="*/ 2 h 15"/>
                  <a:gd name="T26" fmla="*/ 17 w 18"/>
                  <a:gd name="T27" fmla="*/ 4 h 15"/>
                  <a:gd name="T28" fmla="*/ 16 w 18"/>
                  <a:gd name="T29" fmla="*/ 7 h 15"/>
                  <a:gd name="T30" fmla="*/ 14 w 18"/>
                  <a:gd name="T31" fmla="*/ 9 h 15"/>
                  <a:gd name="T32" fmla="*/ 13 w 18"/>
                  <a:gd name="T33" fmla="*/ 11 h 15"/>
                  <a:gd name="T34" fmla="*/ 15 w 18"/>
                  <a:gd name="T35" fmla="*/ 10 h 15"/>
                  <a:gd name="T36" fmla="*/ 17 w 18"/>
                  <a:gd name="T37" fmla="*/ 9 h 15"/>
                  <a:gd name="T38" fmla="*/ 16 w 18"/>
                  <a:gd name="T39" fmla="*/ 11 h 15"/>
                  <a:gd name="T40" fmla="*/ 15 w 18"/>
                  <a:gd name="T41" fmla="*/ 13 h 15"/>
                  <a:gd name="T42" fmla="*/ 14 w 18"/>
                  <a:gd name="T43" fmla="*/ 14 h 15"/>
                  <a:gd name="T44" fmla="*/ 13 w 18"/>
                  <a:gd name="T45" fmla="*/ 14 h 15"/>
                  <a:gd name="T46" fmla="*/ 11 w 18"/>
                  <a:gd name="T47" fmla="*/ 15 h 15"/>
                  <a:gd name="T48" fmla="*/ 11 w 18"/>
                  <a:gd name="T49" fmla="*/ 15 h 15"/>
                  <a:gd name="T50" fmla="*/ 12 w 18"/>
                  <a:gd name="T51" fmla="*/ 13 h 15"/>
                  <a:gd name="T52" fmla="*/ 13 w 18"/>
                  <a:gd name="T53" fmla="*/ 11 h 15"/>
                  <a:gd name="T54" fmla="*/ 11 w 18"/>
                  <a:gd name="T55" fmla="*/ 12 h 15"/>
                  <a:gd name="T56" fmla="*/ 9 w 18"/>
                  <a:gd name="T57" fmla="*/ 12 h 15"/>
                  <a:gd name="T58" fmla="*/ 10 w 18"/>
                  <a:gd name="T59" fmla="*/ 10 h 15"/>
                  <a:gd name="T60" fmla="*/ 12 w 18"/>
                  <a:gd name="T61" fmla="*/ 8 h 15"/>
                  <a:gd name="T62" fmla="*/ 10 w 18"/>
                  <a:gd name="T63" fmla="*/ 9 h 15"/>
                  <a:gd name="T64" fmla="*/ 8 w 18"/>
                  <a:gd name="T65" fmla="*/ 10 h 15"/>
                  <a:gd name="T66" fmla="*/ 6 w 18"/>
                  <a:gd name="T67" fmla="*/ 12 h 15"/>
                  <a:gd name="T68" fmla="*/ 5 w 18"/>
                  <a:gd name="T69" fmla="*/ 14 h 15"/>
                  <a:gd name="T70" fmla="*/ 2 w 18"/>
                  <a:gd name="T71" fmla="*/ 14 h 15"/>
                  <a:gd name="T72" fmla="*/ 0 w 18"/>
                  <a:gd name="T73" fmla="*/ 15 h 15"/>
                  <a:gd name="T74" fmla="*/ 0 w 18"/>
                  <a:gd name="T75" fmla="*/ 15 h 15"/>
                  <a:gd name="T76" fmla="*/ 1 w 18"/>
                  <a:gd name="T77" fmla="*/ 15 h 15"/>
                  <a:gd name="T78" fmla="*/ 1 w 18"/>
                  <a:gd name="T79" fmla="*/ 14 h 15"/>
                  <a:gd name="T80" fmla="*/ 1 w 18"/>
                  <a:gd name="T81" fmla="*/ 13 h 15"/>
                  <a:gd name="T82" fmla="*/ 2 w 18"/>
                  <a:gd name="T83" fmla="*/ 12 h 15"/>
                  <a:gd name="T84" fmla="*/ 3 w 18"/>
                  <a:gd name="T85" fmla="*/ 11 h 15"/>
                  <a:gd name="T86" fmla="*/ 6 w 18"/>
                  <a:gd name="T87" fmla="*/ 11 h 15"/>
                  <a:gd name="T88" fmla="*/ 8 w 18"/>
                  <a:gd name="T89" fmla="*/ 10 h 15"/>
                  <a:gd name="T90" fmla="*/ 9 w 18"/>
                  <a:gd name="T91" fmla="*/ 8 h 15"/>
                  <a:gd name="T92" fmla="*/ 10 w 18"/>
                  <a:gd name="T9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5">
                    <a:moveTo>
                      <a:pt x="10" y="5"/>
                    </a:moveTo>
                    <a:lnTo>
                      <a:pt x="8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8" name="Freeform 680">
                <a:extLst>
                  <a:ext uri="{FF2B5EF4-FFF2-40B4-BE49-F238E27FC236}">
                    <a16:creationId xmlns:a16="http://schemas.microsoft.com/office/drawing/2014/main" id="{F763BA31-ABF3-45B3-AF4D-1D22CAD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28"/>
                <a:ext cx="1" cy="1"/>
              </a:xfrm>
              <a:custGeom>
                <a:avLst/>
                <a:gdLst>
                  <a:gd name="T0" fmla="*/ 4 w 13"/>
                  <a:gd name="T1" fmla="*/ 3 h 7"/>
                  <a:gd name="T2" fmla="*/ 2 w 13"/>
                  <a:gd name="T3" fmla="*/ 4 h 7"/>
                  <a:gd name="T4" fmla="*/ 0 w 13"/>
                  <a:gd name="T5" fmla="*/ 5 h 7"/>
                  <a:gd name="T6" fmla="*/ 1 w 13"/>
                  <a:gd name="T7" fmla="*/ 3 h 7"/>
                  <a:gd name="T8" fmla="*/ 3 w 13"/>
                  <a:gd name="T9" fmla="*/ 1 h 7"/>
                  <a:gd name="T10" fmla="*/ 5 w 13"/>
                  <a:gd name="T11" fmla="*/ 0 h 7"/>
                  <a:gd name="T12" fmla="*/ 7 w 13"/>
                  <a:gd name="T13" fmla="*/ 0 h 7"/>
                  <a:gd name="T14" fmla="*/ 5 w 13"/>
                  <a:gd name="T15" fmla="*/ 2 h 7"/>
                  <a:gd name="T16" fmla="*/ 4 w 13"/>
                  <a:gd name="T17" fmla="*/ 3 h 7"/>
                  <a:gd name="T18" fmla="*/ 6 w 13"/>
                  <a:gd name="T19" fmla="*/ 3 h 7"/>
                  <a:gd name="T20" fmla="*/ 8 w 13"/>
                  <a:gd name="T21" fmla="*/ 2 h 7"/>
                  <a:gd name="T22" fmla="*/ 10 w 13"/>
                  <a:gd name="T23" fmla="*/ 1 h 7"/>
                  <a:gd name="T24" fmla="*/ 13 w 13"/>
                  <a:gd name="T25" fmla="*/ 1 h 7"/>
                  <a:gd name="T26" fmla="*/ 11 w 13"/>
                  <a:gd name="T27" fmla="*/ 3 h 7"/>
                  <a:gd name="T28" fmla="*/ 10 w 13"/>
                  <a:gd name="T29" fmla="*/ 4 h 7"/>
                  <a:gd name="T30" fmla="*/ 8 w 13"/>
                  <a:gd name="T31" fmla="*/ 5 h 7"/>
                  <a:gd name="T32" fmla="*/ 6 w 13"/>
                  <a:gd name="T33" fmla="*/ 6 h 7"/>
                  <a:gd name="T34" fmla="*/ 4 w 13"/>
                  <a:gd name="T35" fmla="*/ 7 h 7"/>
                  <a:gd name="T36" fmla="*/ 2 w 13"/>
                  <a:gd name="T37" fmla="*/ 7 h 7"/>
                  <a:gd name="T38" fmla="*/ 3 w 13"/>
                  <a:gd name="T39" fmla="*/ 5 h 7"/>
                  <a:gd name="T40" fmla="*/ 4 w 13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3"/>
                    </a:moveTo>
                    <a:lnTo>
                      <a:pt x="2" y="4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9" name="Freeform 681">
                <a:extLst>
                  <a:ext uri="{FF2B5EF4-FFF2-40B4-BE49-F238E27FC236}">
                    <a16:creationId xmlns:a16="http://schemas.microsoft.com/office/drawing/2014/main" id="{5F53C0F2-E9F0-40C3-B5A3-E96D49B3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27"/>
                <a:ext cx="1" cy="1"/>
              </a:xfrm>
              <a:custGeom>
                <a:avLst/>
                <a:gdLst>
                  <a:gd name="T0" fmla="*/ 4 w 9"/>
                  <a:gd name="T1" fmla="*/ 9 h 13"/>
                  <a:gd name="T2" fmla="*/ 2 w 9"/>
                  <a:gd name="T3" fmla="*/ 10 h 13"/>
                  <a:gd name="T4" fmla="*/ 0 w 9"/>
                  <a:gd name="T5" fmla="*/ 10 h 13"/>
                  <a:gd name="T6" fmla="*/ 1 w 9"/>
                  <a:gd name="T7" fmla="*/ 8 h 13"/>
                  <a:gd name="T8" fmla="*/ 2 w 9"/>
                  <a:gd name="T9" fmla="*/ 6 h 13"/>
                  <a:gd name="T10" fmla="*/ 4 w 9"/>
                  <a:gd name="T11" fmla="*/ 3 h 13"/>
                  <a:gd name="T12" fmla="*/ 5 w 9"/>
                  <a:gd name="T13" fmla="*/ 2 h 13"/>
                  <a:gd name="T14" fmla="*/ 7 w 9"/>
                  <a:gd name="T15" fmla="*/ 1 h 13"/>
                  <a:gd name="T16" fmla="*/ 9 w 9"/>
                  <a:gd name="T17" fmla="*/ 0 h 13"/>
                  <a:gd name="T18" fmla="*/ 8 w 9"/>
                  <a:gd name="T19" fmla="*/ 2 h 13"/>
                  <a:gd name="T20" fmla="*/ 6 w 9"/>
                  <a:gd name="T21" fmla="*/ 4 h 13"/>
                  <a:gd name="T22" fmla="*/ 5 w 9"/>
                  <a:gd name="T23" fmla="*/ 7 h 13"/>
                  <a:gd name="T24" fmla="*/ 4 w 9"/>
                  <a:gd name="T25" fmla="*/ 9 h 13"/>
                  <a:gd name="T26" fmla="*/ 6 w 9"/>
                  <a:gd name="T27" fmla="*/ 8 h 13"/>
                  <a:gd name="T28" fmla="*/ 8 w 9"/>
                  <a:gd name="T29" fmla="*/ 7 h 13"/>
                  <a:gd name="T30" fmla="*/ 7 w 9"/>
                  <a:gd name="T31" fmla="*/ 9 h 13"/>
                  <a:gd name="T32" fmla="*/ 6 w 9"/>
                  <a:gd name="T33" fmla="*/ 11 h 13"/>
                  <a:gd name="T34" fmla="*/ 4 w 9"/>
                  <a:gd name="T35" fmla="*/ 12 h 13"/>
                  <a:gd name="T36" fmla="*/ 2 w 9"/>
                  <a:gd name="T37" fmla="*/ 13 h 13"/>
                  <a:gd name="T38" fmla="*/ 3 w 9"/>
                  <a:gd name="T39" fmla="*/ 11 h 13"/>
                  <a:gd name="T40" fmla="*/ 4 w 9"/>
                  <a:gd name="T4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3">
                    <a:moveTo>
                      <a:pt x="4" y="9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0" name="Freeform 682">
                <a:extLst>
                  <a:ext uri="{FF2B5EF4-FFF2-40B4-BE49-F238E27FC236}">
                    <a16:creationId xmlns:a16="http://schemas.microsoft.com/office/drawing/2014/main" id="{0D16FDD2-14BB-418C-887E-365B099E4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734"/>
                <a:ext cx="1" cy="0"/>
              </a:xfrm>
              <a:custGeom>
                <a:avLst/>
                <a:gdLst>
                  <a:gd name="T0" fmla="*/ 0 w 23"/>
                  <a:gd name="T1" fmla="*/ 14 h 14"/>
                  <a:gd name="T2" fmla="*/ 1 w 23"/>
                  <a:gd name="T3" fmla="*/ 12 h 14"/>
                  <a:gd name="T4" fmla="*/ 2 w 23"/>
                  <a:gd name="T5" fmla="*/ 10 h 14"/>
                  <a:gd name="T6" fmla="*/ 4 w 23"/>
                  <a:gd name="T7" fmla="*/ 9 h 14"/>
                  <a:gd name="T8" fmla="*/ 6 w 23"/>
                  <a:gd name="T9" fmla="*/ 8 h 14"/>
                  <a:gd name="T10" fmla="*/ 8 w 23"/>
                  <a:gd name="T11" fmla="*/ 8 h 14"/>
                  <a:gd name="T12" fmla="*/ 10 w 23"/>
                  <a:gd name="T13" fmla="*/ 7 h 14"/>
                  <a:gd name="T14" fmla="*/ 11 w 23"/>
                  <a:gd name="T15" fmla="*/ 5 h 14"/>
                  <a:gd name="T16" fmla="*/ 12 w 23"/>
                  <a:gd name="T17" fmla="*/ 3 h 14"/>
                  <a:gd name="T18" fmla="*/ 17 w 23"/>
                  <a:gd name="T19" fmla="*/ 2 h 14"/>
                  <a:gd name="T20" fmla="*/ 19 w 23"/>
                  <a:gd name="T21" fmla="*/ 1 h 14"/>
                  <a:gd name="T22" fmla="*/ 21 w 23"/>
                  <a:gd name="T23" fmla="*/ 0 h 14"/>
                  <a:gd name="T24" fmla="*/ 20 w 23"/>
                  <a:gd name="T25" fmla="*/ 2 h 14"/>
                  <a:gd name="T26" fmla="*/ 19 w 23"/>
                  <a:gd name="T27" fmla="*/ 4 h 14"/>
                  <a:gd name="T28" fmla="*/ 21 w 23"/>
                  <a:gd name="T29" fmla="*/ 3 h 14"/>
                  <a:gd name="T30" fmla="*/ 23 w 23"/>
                  <a:gd name="T31" fmla="*/ 3 h 14"/>
                  <a:gd name="T32" fmla="*/ 22 w 23"/>
                  <a:gd name="T33" fmla="*/ 4 h 14"/>
                  <a:gd name="T34" fmla="*/ 20 w 23"/>
                  <a:gd name="T35" fmla="*/ 6 h 14"/>
                  <a:gd name="T36" fmla="*/ 18 w 23"/>
                  <a:gd name="T37" fmla="*/ 7 h 14"/>
                  <a:gd name="T38" fmla="*/ 16 w 23"/>
                  <a:gd name="T39" fmla="*/ 8 h 14"/>
                  <a:gd name="T40" fmla="*/ 13 w 23"/>
                  <a:gd name="T41" fmla="*/ 9 h 14"/>
                  <a:gd name="T42" fmla="*/ 11 w 23"/>
                  <a:gd name="T43" fmla="*/ 9 h 14"/>
                  <a:gd name="T44" fmla="*/ 13 w 23"/>
                  <a:gd name="T45" fmla="*/ 7 h 14"/>
                  <a:gd name="T46" fmla="*/ 15 w 23"/>
                  <a:gd name="T47" fmla="*/ 5 h 14"/>
                  <a:gd name="T48" fmla="*/ 12 w 23"/>
                  <a:gd name="T49" fmla="*/ 6 h 14"/>
                  <a:gd name="T50" fmla="*/ 10 w 23"/>
                  <a:gd name="T51" fmla="*/ 7 h 14"/>
                  <a:gd name="T52" fmla="*/ 9 w 23"/>
                  <a:gd name="T53" fmla="*/ 9 h 14"/>
                  <a:gd name="T54" fmla="*/ 8 w 23"/>
                  <a:gd name="T55" fmla="*/ 11 h 14"/>
                  <a:gd name="T56" fmla="*/ 6 w 23"/>
                  <a:gd name="T57" fmla="*/ 11 h 14"/>
                  <a:gd name="T58" fmla="*/ 4 w 23"/>
                  <a:gd name="T59" fmla="*/ 12 h 14"/>
                  <a:gd name="T60" fmla="*/ 2 w 23"/>
                  <a:gd name="T61" fmla="*/ 14 h 14"/>
                  <a:gd name="T62" fmla="*/ 0 w 23"/>
                  <a:gd name="T6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1" name="Freeform 683">
                <a:extLst>
                  <a:ext uri="{FF2B5EF4-FFF2-40B4-BE49-F238E27FC236}">
                    <a16:creationId xmlns:a16="http://schemas.microsoft.com/office/drawing/2014/main" id="{C05DFC29-AB39-4491-AB33-7B97BFE60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2"/>
                <a:ext cx="1" cy="1"/>
              </a:xfrm>
              <a:custGeom>
                <a:avLst/>
                <a:gdLst>
                  <a:gd name="T0" fmla="*/ 6 w 16"/>
                  <a:gd name="T1" fmla="*/ 13 h 18"/>
                  <a:gd name="T2" fmla="*/ 5 w 16"/>
                  <a:gd name="T3" fmla="*/ 15 h 18"/>
                  <a:gd name="T4" fmla="*/ 4 w 16"/>
                  <a:gd name="T5" fmla="*/ 17 h 18"/>
                  <a:gd name="T6" fmla="*/ 2 w 16"/>
                  <a:gd name="T7" fmla="*/ 18 h 18"/>
                  <a:gd name="T8" fmla="*/ 0 w 16"/>
                  <a:gd name="T9" fmla="*/ 18 h 18"/>
                  <a:gd name="T10" fmla="*/ 1 w 16"/>
                  <a:gd name="T11" fmla="*/ 16 h 18"/>
                  <a:gd name="T12" fmla="*/ 2 w 16"/>
                  <a:gd name="T13" fmla="*/ 14 h 18"/>
                  <a:gd name="T14" fmla="*/ 4 w 16"/>
                  <a:gd name="T15" fmla="*/ 14 h 18"/>
                  <a:gd name="T16" fmla="*/ 6 w 16"/>
                  <a:gd name="T17" fmla="*/ 13 h 18"/>
                  <a:gd name="T18" fmla="*/ 9 w 16"/>
                  <a:gd name="T19" fmla="*/ 10 h 18"/>
                  <a:gd name="T20" fmla="*/ 10 w 16"/>
                  <a:gd name="T21" fmla="*/ 8 h 18"/>
                  <a:gd name="T22" fmla="*/ 11 w 16"/>
                  <a:gd name="T23" fmla="*/ 6 h 18"/>
                  <a:gd name="T24" fmla="*/ 12 w 16"/>
                  <a:gd name="T25" fmla="*/ 4 h 18"/>
                  <a:gd name="T26" fmla="*/ 10 w 16"/>
                  <a:gd name="T27" fmla="*/ 5 h 18"/>
                  <a:gd name="T28" fmla="*/ 7 w 16"/>
                  <a:gd name="T29" fmla="*/ 6 h 18"/>
                  <a:gd name="T30" fmla="*/ 9 w 16"/>
                  <a:gd name="T31" fmla="*/ 4 h 18"/>
                  <a:gd name="T32" fmla="*/ 10 w 16"/>
                  <a:gd name="T33" fmla="*/ 2 h 18"/>
                  <a:gd name="T34" fmla="*/ 13 w 16"/>
                  <a:gd name="T35" fmla="*/ 1 h 18"/>
                  <a:gd name="T36" fmla="*/ 14 w 16"/>
                  <a:gd name="T37" fmla="*/ 0 h 18"/>
                  <a:gd name="T38" fmla="*/ 13 w 16"/>
                  <a:gd name="T39" fmla="*/ 2 h 18"/>
                  <a:gd name="T40" fmla="*/ 12 w 16"/>
                  <a:gd name="T41" fmla="*/ 4 h 18"/>
                  <a:gd name="T42" fmla="*/ 14 w 16"/>
                  <a:gd name="T43" fmla="*/ 4 h 18"/>
                  <a:gd name="T44" fmla="*/ 16 w 16"/>
                  <a:gd name="T45" fmla="*/ 3 h 18"/>
                  <a:gd name="T46" fmla="*/ 15 w 16"/>
                  <a:gd name="T47" fmla="*/ 5 h 18"/>
                  <a:gd name="T48" fmla="*/ 14 w 16"/>
                  <a:gd name="T49" fmla="*/ 7 h 18"/>
                  <a:gd name="T50" fmla="*/ 12 w 16"/>
                  <a:gd name="T51" fmla="*/ 9 h 18"/>
                  <a:gd name="T52" fmla="*/ 11 w 16"/>
                  <a:gd name="T53" fmla="*/ 10 h 18"/>
                  <a:gd name="T54" fmla="*/ 9 w 16"/>
                  <a:gd name="T55" fmla="*/ 12 h 18"/>
                  <a:gd name="T56" fmla="*/ 6 w 16"/>
                  <a:gd name="T5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8">
                    <a:moveTo>
                      <a:pt x="6" y="13"/>
                    </a:moveTo>
                    <a:lnTo>
                      <a:pt x="5" y="15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2" name="Freeform 684">
                <a:extLst>
                  <a:ext uri="{FF2B5EF4-FFF2-40B4-BE49-F238E27FC236}">
                    <a16:creationId xmlns:a16="http://schemas.microsoft.com/office/drawing/2014/main" id="{A86B25F6-F0F8-4DB4-A9FC-4DAB6984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6" y="2741"/>
                <a:ext cx="1" cy="0"/>
              </a:xfrm>
              <a:custGeom>
                <a:avLst/>
                <a:gdLst>
                  <a:gd name="T0" fmla="*/ 12 w 16"/>
                  <a:gd name="T1" fmla="*/ 4 h 7"/>
                  <a:gd name="T2" fmla="*/ 14 w 16"/>
                  <a:gd name="T3" fmla="*/ 5 h 7"/>
                  <a:gd name="T4" fmla="*/ 16 w 16"/>
                  <a:gd name="T5" fmla="*/ 7 h 7"/>
                  <a:gd name="T6" fmla="*/ 13 w 16"/>
                  <a:gd name="T7" fmla="*/ 7 h 7"/>
                  <a:gd name="T8" fmla="*/ 11 w 16"/>
                  <a:gd name="T9" fmla="*/ 7 h 7"/>
                  <a:gd name="T10" fmla="*/ 9 w 16"/>
                  <a:gd name="T11" fmla="*/ 7 h 7"/>
                  <a:gd name="T12" fmla="*/ 6 w 16"/>
                  <a:gd name="T13" fmla="*/ 7 h 7"/>
                  <a:gd name="T14" fmla="*/ 5 w 16"/>
                  <a:gd name="T15" fmla="*/ 5 h 7"/>
                  <a:gd name="T16" fmla="*/ 3 w 16"/>
                  <a:gd name="T17" fmla="*/ 4 h 7"/>
                  <a:gd name="T18" fmla="*/ 2 w 16"/>
                  <a:gd name="T19" fmla="*/ 2 h 7"/>
                  <a:gd name="T20" fmla="*/ 0 w 16"/>
                  <a:gd name="T21" fmla="*/ 0 h 7"/>
                  <a:gd name="T22" fmla="*/ 2 w 16"/>
                  <a:gd name="T23" fmla="*/ 0 h 7"/>
                  <a:gd name="T24" fmla="*/ 5 w 16"/>
                  <a:gd name="T25" fmla="*/ 0 h 7"/>
                  <a:gd name="T26" fmla="*/ 6 w 16"/>
                  <a:gd name="T27" fmla="*/ 2 h 7"/>
                  <a:gd name="T28" fmla="*/ 8 w 16"/>
                  <a:gd name="T29" fmla="*/ 4 h 7"/>
                  <a:gd name="T30" fmla="*/ 10 w 16"/>
                  <a:gd name="T31" fmla="*/ 4 h 7"/>
                  <a:gd name="T32" fmla="*/ 12 w 16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7">
                    <a:moveTo>
                      <a:pt x="12" y="4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3" name="Freeform 685">
                <a:extLst>
                  <a:ext uri="{FF2B5EF4-FFF2-40B4-BE49-F238E27FC236}">
                    <a16:creationId xmlns:a16="http://schemas.microsoft.com/office/drawing/2014/main" id="{8C639821-C400-4B05-A81C-C7BE65724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" y="2740"/>
                <a:ext cx="1" cy="0"/>
              </a:xfrm>
              <a:custGeom>
                <a:avLst/>
                <a:gdLst>
                  <a:gd name="T0" fmla="*/ 12 w 13"/>
                  <a:gd name="T1" fmla="*/ 7 h 7"/>
                  <a:gd name="T2" fmla="*/ 9 w 13"/>
                  <a:gd name="T3" fmla="*/ 7 h 7"/>
                  <a:gd name="T4" fmla="*/ 6 w 13"/>
                  <a:gd name="T5" fmla="*/ 7 h 7"/>
                  <a:gd name="T6" fmla="*/ 4 w 13"/>
                  <a:gd name="T7" fmla="*/ 5 h 7"/>
                  <a:gd name="T8" fmla="*/ 3 w 13"/>
                  <a:gd name="T9" fmla="*/ 4 h 7"/>
                  <a:gd name="T10" fmla="*/ 1 w 13"/>
                  <a:gd name="T11" fmla="*/ 2 h 7"/>
                  <a:gd name="T12" fmla="*/ 0 w 13"/>
                  <a:gd name="T13" fmla="*/ 0 h 7"/>
                  <a:gd name="T14" fmla="*/ 2 w 13"/>
                  <a:gd name="T15" fmla="*/ 0 h 7"/>
                  <a:gd name="T16" fmla="*/ 5 w 13"/>
                  <a:gd name="T17" fmla="*/ 1 h 7"/>
                  <a:gd name="T18" fmla="*/ 7 w 13"/>
                  <a:gd name="T19" fmla="*/ 0 h 7"/>
                  <a:gd name="T20" fmla="*/ 10 w 13"/>
                  <a:gd name="T21" fmla="*/ 1 h 7"/>
                  <a:gd name="T22" fmla="*/ 12 w 13"/>
                  <a:gd name="T23" fmla="*/ 2 h 7"/>
                  <a:gd name="T24" fmla="*/ 13 w 13"/>
                  <a:gd name="T25" fmla="*/ 4 h 7"/>
                  <a:gd name="T26" fmla="*/ 11 w 13"/>
                  <a:gd name="T27" fmla="*/ 4 h 7"/>
                  <a:gd name="T28" fmla="*/ 9 w 13"/>
                  <a:gd name="T29" fmla="*/ 4 h 7"/>
                  <a:gd name="T30" fmla="*/ 10 w 13"/>
                  <a:gd name="T31" fmla="*/ 5 h 7"/>
                  <a:gd name="T32" fmla="*/ 12 w 13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lnTo>
                      <a:pt x="9" y="7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4" name="Freeform 686">
                <a:extLst>
                  <a:ext uri="{FF2B5EF4-FFF2-40B4-BE49-F238E27FC236}">
                    <a16:creationId xmlns:a16="http://schemas.microsoft.com/office/drawing/2014/main" id="{B0660A61-6FA0-4E6D-A4E2-F58559E24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736"/>
                <a:ext cx="1" cy="1"/>
              </a:xfrm>
              <a:custGeom>
                <a:avLst/>
                <a:gdLst>
                  <a:gd name="T0" fmla="*/ 9 w 13"/>
                  <a:gd name="T1" fmla="*/ 5 h 8"/>
                  <a:gd name="T2" fmla="*/ 12 w 13"/>
                  <a:gd name="T3" fmla="*/ 6 h 8"/>
                  <a:gd name="T4" fmla="*/ 13 w 13"/>
                  <a:gd name="T5" fmla="*/ 8 h 8"/>
                  <a:gd name="T6" fmla="*/ 10 w 13"/>
                  <a:gd name="T7" fmla="*/ 8 h 8"/>
                  <a:gd name="T8" fmla="*/ 7 w 13"/>
                  <a:gd name="T9" fmla="*/ 8 h 8"/>
                  <a:gd name="T10" fmla="*/ 5 w 13"/>
                  <a:gd name="T11" fmla="*/ 8 h 8"/>
                  <a:gd name="T12" fmla="*/ 3 w 13"/>
                  <a:gd name="T13" fmla="*/ 8 h 8"/>
                  <a:gd name="T14" fmla="*/ 1 w 13"/>
                  <a:gd name="T15" fmla="*/ 6 h 8"/>
                  <a:gd name="T16" fmla="*/ 0 w 13"/>
                  <a:gd name="T17" fmla="*/ 4 h 8"/>
                  <a:gd name="T18" fmla="*/ 2 w 13"/>
                  <a:gd name="T19" fmla="*/ 4 h 8"/>
                  <a:gd name="T20" fmla="*/ 4 w 13"/>
                  <a:gd name="T21" fmla="*/ 5 h 8"/>
                  <a:gd name="T22" fmla="*/ 3 w 13"/>
                  <a:gd name="T23" fmla="*/ 3 h 8"/>
                  <a:gd name="T24" fmla="*/ 2 w 13"/>
                  <a:gd name="T25" fmla="*/ 0 h 8"/>
                  <a:gd name="T26" fmla="*/ 4 w 13"/>
                  <a:gd name="T27" fmla="*/ 0 h 8"/>
                  <a:gd name="T28" fmla="*/ 6 w 13"/>
                  <a:gd name="T29" fmla="*/ 0 h 8"/>
                  <a:gd name="T30" fmla="*/ 8 w 13"/>
                  <a:gd name="T31" fmla="*/ 3 h 8"/>
                  <a:gd name="T32" fmla="*/ 9 w 13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9" y="5"/>
                    </a:moveTo>
                    <a:lnTo>
                      <a:pt x="12" y="6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5" name="Freeform 687">
                <a:extLst>
                  <a:ext uri="{FF2B5EF4-FFF2-40B4-BE49-F238E27FC236}">
                    <a16:creationId xmlns:a16="http://schemas.microsoft.com/office/drawing/2014/main" id="{BD70D40C-5413-4D1C-BB42-2F2BB6A3D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" y="2734"/>
                <a:ext cx="1" cy="1"/>
              </a:xfrm>
              <a:custGeom>
                <a:avLst/>
                <a:gdLst>
                  <a:gd name="T0" fmla="*/ 7 w 18"/>
                  <a:gd name="T1" fmla="*/ 7 h 7"/>
                  <a:gd name="T2" fmla="*/ 0 w 18"/>
                  <a:gd name="T3" fmla="*/ 0 h 7"/>
                  <a:gd name="T4" fmla="*/ 6 w 18"/>
                  <a:gd name="T5" fmla="*/ 1 h 7"/>
                  <a:gd name="T6" fmla="*/ 15 w 18"/>
                  <a:gd name="T7" fmla="*/ 1 h 7"/>
                  <a:gd name="T8" fmla="*/ 16 w 18"/>
                  <a:gd name="T9" fmla="*/ 3 h 7"/>
                  <a:gd name="T10" fmla="*/ 18 w 18"/>
                  <a:gd name="T11" fmla="*/ 5 h 7"/>
                  <a:gd name="T12" fmla="*/ 15 w 18"/>
                  <a:gd name="T13" fmla="*/ 4 h 7"/>
                  <a:gd name="T14" fmla="*/ 13 w 18"/>
                  <a:gd name="T15" fmla="*/ 4 h 7"/>
                  <a:gd name="T16" fmla="*/ 11 w 18"/>
                  <a:gd name="T17" fmla="*/ 4 h 7"/>
                  <a:gd name="T18" fmla="*/ 8 w 18"/>
                  <a:gd name="T19" fmla="*/ 4 h 7"/>
                  <a:gd name="T20" fmla="*/ 10 w 18"/>
                  <a:gd name="T21" fmla="*/ 6 h 7"/>
                  <a:gd name="T22" fmla="*/ 11 w 18"/>
                  <a:gd name="T23" fmla="*/ 7 h 7"/>
                  <a:gd name="T24" fmla="*/ 9 w 18"/>
                  <a:gd name="T25" fmla="*/ 7 h 7"/>
                  <a:gd name="T26" fmla="*/ 7 w 18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7">
                    <a:moveTo>
                      <a:pt x="7" y="7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6" name="Freeform 688">
                <a:extLst>
                  <a:ext uri="{FF2B5EF4-FFF2-40B4-BE49-F238E27FC236}">
                    <a16:creationId xmlns:a16="http://schemas.microsoft.com/office/drawing/2014/main" id="{83900740-FE6D-4BF1-9F27-F50DE9F71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734"/>
                <a:ext cx="1" cy="0"/>
              </a:xfrm>
              <a:custGeom>
                <a:avLst/>
                <a:gdLst>
                  <a:gd name="T0" fmla="*/ 10 w 13"/>
                  <a:gd name="T1" fmla="*/ 3 h 7"/>
                  <a:gd name="T2" fmla="*/ 12 w 13"/>
                  <a:gd name="T3" fmla="*/ 5 h 7"/>
                  <a:gd name="T4" fmla="*/ 13 w 13"/>
                  <a:gd name="T5" fmla="*/ 7 h 7"/>
                  <a:gd name="T6" fmla="*/ 11 w 13"/>
                  <a:gd name="T7" fmla="*/ 6 h 7"/>
                  <a:gd name="T8" fmla="*/ 7 w 13"/>
                  <a:gd name="T9" fmla="*/ 6 h 7"/>
                  <a:gd name="T10" fmla="*/ 5 w 13"/>
                  <a:gd name="T11" fmla="*/ 6 h 7"/>
                  <a:gd name="T12" fmla="*/ 3 w 13"/>
                  <a:gd name="T13" fmla="*/ 6 h 7"/>
                  <a:gd name="T14" fmla="*/ 1 w 13"/>
                  <a:gd name="T15" fmla="*/ 4 h 7"/>
                  <a:gd name="T16" fmla="*/ 0 w 13"/>
                  <a:gd name="T17" fmla="*/ 3 h 7"/>
                  <a:gd name="T18" fmla="*/ 2 w 13"/>
                  <a:gd name="T19" fmla="*/ 3 h 7"/>
                  <a:gd name="T20" fmla="*/ 4 w 13"/>
                  <a:gd name="T21" fmla="*/ 3 h 7"/>
                  <a:gd name="T22" fmla="*/ 3 w 13"/>
                  <a:gd name="T23" fmla="*/ 1 h 7"/>
                  <a:gd name="T24" fmla="*/ 2 w 13"/>
                  <a:gd name="T25" fmla="*/ 0 h 7"/>
                  <a:gd name="T26" fmla="*/ 4 w 13"/>
                  <a:gd name="T27" fmla="*/ 0 h 7"/>
                  <a:gd name="T28" fmla="*/ 6 w 13"/>
                  <a:gd name="T29" fmla="*/ 0 h 7"/>
                  <a:gd name="T30" fmla="*/ 9 w 13"/>
                  <a:gd name="T31" fmla="*/ 2 h 7"/>
                  <a:gd name="T32" fmla="*/ 10 w 13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lnTo>
                      <a:pt x="12" y="5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7" name="Freeform 689">
                <a:extLst>
                  <a:ext uri="{FF2B5EF4-FFF2-40B4-BE49-F238E27FC236}">
                    <a16:creationId xmlns:a16="http://schemas.microsoft.com/office/drawing/2014/main" id="{6D35E43C-66B3-4877-AE63-BBCAA5DD4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729"/>
                <a:ext cx="1" cy="1"/>
              </a:xfrm>
              <a:custGeom>
                <a:avLst/>
                <a:gdLst>
                  <a:gd name="T0" fmla="*/ 13 w 16"/>
                  <a:gd name="T1" fmla="*/ 5 h 9"/>
                  <a:gd name="T2" fmla="*/ 15 w 16"/>
                  <a:gd name="T3" fmla="*/ 7 h 9"/>
                  <a:gd name="T4" fmla="*/ 16 w 16"/>
                  <a:gd name="T5" fmla="*/ 9 h 9"/>
                  <a:gd name="T6" fmla="*/ 14 w 16"/>
                  <a:gd name="T7" fmla="*/ 9 h 9"/>
                  <a:gd name="T8" fmla="*/ 11 w 16"/>
                  <a:gd name="T9" fmla="*/ 8 h 9"/>
                  <a:gd name="T10" fmla="*/ 9 w 16"/>
                  <a:gd name="T11" fmla="*/ 8 h 9"/>
                  <a:gd name="T12" fmla="*/ 7 w 16"/>
                  <a:gd name="T13" fmla="*/ 8 h 9"/>
                  <a:gd name="T14" fmla="*/ 5 w 16"/>
                  <a:gd name="T15" fmla="*/ 6 h 9"/>
                  <a:gd name="T16" fmla="*/ 3 w 16"/>
                  <a:gd name="T17" fmla="*/ 4 h 9"/>
                  <a:gd name="T18" fmla="*/ 2 w 16"/>
                  <a:gd name="T19" fmla="*/ 2 h 9"/>
                  <a:gd name="T20" fmla="*/ 0 w 16"/>
                  <a:gd name="T21" fmla="*/ 0 h 9"/>
                  <a:gd name="T22" fmla="*/ 3 w 16"/>
                  <a:gd name="T23" fmla="*/ 0 h 9"/>
                  <a:gd name="T24" fmla="*/ 6 w 16"/>
                  <a:gd name="T25" fmla="*/ 1 h 9"/>
                  <a:gd name="T26" fmla="*/ 7 w 16"/>
                  <a:gd name="T27" fmla="*/ 2 h 9"/>
                  <a:gd name="T28" fmla="*/ 9 w 16"/>
                  <a:gd name="T29" fmla="*/ 5 h 9"/>
                  <a:gd name="T30" fmla="*/ 11 w 16"/>
                  <a:gd name="T31" fmla="*/ 5 h 9"/>
                  <a:gd name="T32" fmla="*/ 13 w 1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9">
                    <a:moveTo>
                      <a:pt x="13" y="5"/>
                    </a:moveTo>
                    <a:lnTo>
                      <a:pt x="15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8" name="Freeform 690">
                <a:extLst>
                  <a:ext uri="{FF2B5EF4-FFF2-40B4-BE49-F238E27FC236}">
                    <a16:creationId xmlns:a16="http://schemas.microsoft.com/office/drawing/2014/main" id="{337213C7-0DEE-4D2E-B7FF-3BF50FD19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25"/>
                <a:ext cx="1" cy="0"/>
              </a:xfrm>
              <a:custGeom>
                <a:avLst/>
                <a:gdLst>
                  <a:gd name="T0" fmla="*/ 8 w 22"/>
                  <a:gd name="T1" fmla="*/ 4 h 6"/>
                  <a:gd name="T2" fmla="*/ 5 w 22"/>
                  <a:gd name="T3" fmla="*/ 4 h 6"/>
                  <a:gd name="T4" fmla="*/ 2 w 22"/>
                  <a:gd name="T5" fmla="*/ 4 h 6"/>
                  <a:gd name="T6" fmla="*/ 1 w 22"/>
                  <a:gd name="T7" fmla="*/ 2 h 6"/>
                  <a:gd name="T8" fmla="*/ 0 w 22"/>
                  <a:gd name="T9" fmla="*/ 0 h 6"/>
                  <a:gd name="T10" fmla="*/ 2 w 22"/>
                  <a:gd name="T11" fmla="*/ 0 h 6"/>
                  <a:gd name="T12" fmla="*/ 5 w 22"/>
                  <a:gd name="T13" fmla="*/ 1 h 6"/>
                  <a:gd name="T14" fmla="*/ 7 w 22"/>
                  <a:gd name="T15" fmla="*/ 1 h 6"/>
                  <a:gd name="T16" fmla="*/ 10 w 22"/>
                  <a:gd name="T17" fmla="*/ 1 h 6"/>
                  <a:gd name="T18" fmla="*/ 14 w 22"/>
                  <a:gd name="T19" fmla="*/ 2 h 6"/>
                  <a:gd name="T20" fmla="*/ 17 w 22"/>
                  <a:gd name="T21" fmla="*/ 2 h 6"/>
                  <a:gd name="T22" fmla="*/ 19 w 22"/>
                  <a:gd name="T23" fmla="*/ 3 h 6"/>
                  <a:gd name="T24" fmla="*/ 20 w 22"/>
                  <a:gd name="T25" fmla="*/ 4 h 6"/>
                  <a:gd name="T26" fmla="*/ 22 w 22"/>
                  <a:gd name="T27" fmla="*/ 6 h 6"/>
                  <a:gd name="T28" fmla="*/ 19 w 22"/>
                  <a:gd name="T29" fmla="*/ 6 h 6"/>
                  <a:gd name="T30" fmla="*/ 17 w 22"/>
                  <a:gd name="T31" fmla="*/ 5 h 6"/>
                  <a:gd name="T32" fmla="*/ 15 w 22"/>
                  <a:gd name="T33" fmla="*/ 5 h 6"/>
                  <a:gd name="T34" fmla="*/ 12 w 22"/>
                  <a:gd name="T35" fmla="*/ 5 h 6"/>
                  <a:gd name="T36" fmla="*/ 10 w 22"/>
                  <a:gd name="T37" fmla="*/ 4 h 6"/>
                  <a:gd name="T38" fmla="*/ 8 w 22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6">
                    <a:moveTo>
                      <a:pt x="8" y="4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9" name="Freeform 691">
                <a:extLst>
                  <a:ext uri="{FF2B5EF4-FFF2-40B4-BE49-F238E27FC236}">
                    <a16:creationId xmlns:a16="http://schemas.microsoft.com/office/drawing/2014/main" id="{7321128A-0D68-42B4-883E-6A97156F5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723"/>
                <a:ext cx="1" cy="0"/>
              </a:xfrm>
              <a:custGeom>
                <a:avLst/>
                <a:gdLst>
                  <a:gd name="T0" fmla="*/ 5 w 11"/>
                  <a:gd name="T1" fmla="*/ 11 h 12"/>
                  <a:gd name="T2" fmla="*/ 2 w 11"/>
                  <a:gd name="T3" fmla="*/ 8 h 12"/>
                  <a:gd name="T4" fmla="*/ 1 w 11"/>
                  <a:gd name="T5" fmla="*/ 6 h 12"/>
                  <a:gd name="T6" fmla="*/ 0 w 11"/>
                  <a:gd name="T7" fmla="*/ 4 h 12"/>
                  <a:gd name="T8" fmla="*/ 2 w 11"/>
                  <a:gd name="T9" fmla="*/ 4 h 12"/>
                  <a:gd name="T10" fmla="*/ 4 w 11"/>
                  <a:gd name="T11" fmla="*/ 5 h 12"/>
                  <a:gd name="T12" fmla="*/ 3 w 11"/>
                  <a:gd name="T13" fmla="*/ 2 h 12"/>
                  <a:gd name="T14" fmla="*/ 2 w 11"/>
                  <a:gd name="T15" fmla="*/ 0 h 12"/>
                  <a:gd name="T16" fmla="*/ 4 w 11"/>
                  <a:gd name="T17" fmla="*/ 0 h 12"/>
                  <a:gd name="T18" fmla="*/ 6 w 11"/>
                  <a:gd name="T19" fmla="*/ 1 h 12"/>
                  <a:gd name="T20" fmla="*/ 9 w 11"/>
                  <a:gd name="T21" fmla="*/ 5 h 12"/>
                  <a:gd name="T22" fmla="*/ 10 w 11"/>
                  <a:gd name="T23" fmla="*/ 7 h 12"/>
                  <a:gd name="T24" fmla="*/ 11 w 11"/>
                  <a:gd name="T25" fmla="*/ 9 h 12"/>
                  <a:gd name="T26" fmla="*/ 9 w 11"/>
                  <a:gd name="T27" fmla="*/ 8 h 12"/>
                  <a:gd name="T28" fmla="*/ 7 w 11"/>
                  <a:gd name="T29" fmla="*/ 8 h 12"/>
                  <a:gd name="T30" fmla="*/ 8 w 11"/>
                  <a:gd name="T31" fmla="*/ 10 h 12"/>
                  <a:gd name="T32" fmla="*/ 9 w 11"/>
                  <a:gd name="T33" fmla="*/ 12 h 12"/>
                  <a:gd name="T34" fmla="*/ 7 w 11"/>
                  <a:gd name="T35" fmla="*/ 11 h 12"/>
                  <a:gd name="T36" fmla="*/ 5 w 1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2"/>
                    </a:lnTo>
                    <a:lnTo>
                      <a:pt x="7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0" name="Freeform 692">
                <a:extLst>
                  <a:ext uri="{FF2B5EF4-FFF2-40B4-BE49-F238E27FC236}">
                    <a16:creationId xmlns:a16="http://schemas.microsoft.com/office/drawing/2014/main" id="{6A20EB46-62EA-4B48-801E-0DCE7D89E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19"/>
                <a:ext cx="1" cy="1"/>
              </a:xfrm>
              <a:custGeom>
                <a:avLst/>
                <a:gdLst>
                  <a:gd name="T0" fmla="*/ 14 w 14"/>
                  <a:gd name="T1" fmla="*/ 11 h 11"/>
                  <a:gd name="T2" fmla="*/ 12 w 14"/>
                  <a:gd name="T3" fmla="*/ 11 h 11"/>
                  <a:gd name="T4" fmla="*/ 9 w 14"/>
                  <a:gd name="T5" fmla="*/ 10 h 11"/>
                  <a:gd name="T6" fmla="*/ 8 w 14"/>
                  <a:gd name="T7" fmla="*/ 9 h 11"/>
                  <a:gd name="T8" fmla="*/ 7 w 14"/>
                  <a:gd name="T9" fmla="*/ 7 h 11"/>
                  <a:gd name="T10" fmla="*/ 4 w 14"/>
                  <a:gd name="T11" fmla="*/ 6 h 11"/>
                  <a:gd name="T12" fmla="*/ 2 w 14"/>
                  <a:gd name="T13" fmla="*/ 6 h 11"/>
                  <a:gd name="T14" fmla="*/ 1 w 14"/>
                  <a:gd name="T15" fmla="*/ 4 h 11"/>
                  <a:gd name="T16" fmla="*/ 0 w 14"/>
                  <a:gd name="T17" fmla="*/ 3 h 11"/>
                  <a:gd name="T18" fmla="*/ 2 w 14"/>
                  <a:gd name="T19" fmla="*/ 3 h 11"/>
                  <a:gd name="T20" fmla="*/ 4 w 14"/>
                  <a:gd name="T21" fmla="*/ 3 h 11"/>
                  <a:gd name="T22" fmla="*/ 3 w 14"/>
                  <a:gd name="T23" fmla="*/ 1 h 11"/>
                  <a:gd name="T24" fmla="*/ 2 w 14"/>
                  <a:gd name="T25" fmla="*/ 0 h 11"/>
                  <a:gd name="T26" fmla="*/ 4 w 14"/>
                  <a:gd name="T27" fmla="*/ 0 h 11"/>
                  <a:gd name="T28" fmla="*/ 6 w 14"/>
                  <a:gd name="T29" fmla="*/ 0 h 11"/>
                  <a:gd name="T30" fmla="*/ 8 w 14"/>
                  <a:gd name="T31" fmla="*/ 2 h 11"/>
                  <a:gd name="T32" fmla="*/ 9 w 14"/>
                  <a:gd name="T33" fmla="*/ 4 h 11"/>
                  <a:gd name="T34" fmla="*/ 10 w 14"/>
                  <a:gd name="T35" fmla="*/ 6 h 11"/>
                  <a:gd name="T36" fmla="*/ 11 w 14"/>
                  <a:gd name="T37" fmla="*/ 8 h 11"/>
                  <a:gd name="T38" fmla="*/ 14 w 14"/>
                  <a:gd name="T3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1">
                    <a:moveTo>
                      <a:pt x="14" y="11"/>
                    </a:moveTo>
                    <a:lnTo>
                      <a:pt x="12" y="11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1" name="Freeform 693">
                <a:extLst>
                  <a:ext uri="{FF2B5EF4-FFF2-40B4-BE49-F238E27FC236}">
                    <a16:creationId xmlns:a16="http://schemas.microsoft.com/office/drawing/2014/main" id="{E8944AC0-FBEB-4588-83C3-FE12C3819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" y="2712"/>
                <a:ext cx="0" cy="1"/>
              </a:xfrm>
              <a:custGeom>
                <a:avLst/>
                <a:gdLst>
                  <a:gd name="T0" fmla="*/ 10 w 12"/>
                  <a:gd name="T1" fmla="*/ 5 h 8"/>
                  <a:gd name="T2" fmla="*/ 11 w 12"/>
                  <a:gd name="T3" fmla="*/ 6 h 8"/>
                  <a:gd name="T4" fmla="*/ 12 w 12"/>
                  <a:gd name="T5" fmla="*/ 8 h 8"/>
                  <a:gd name="T6" fmla="*/ 10 w 12"/>
                  <a:gd name="T7" fmla="*/ 8 h 8"/>
                  <a:gd name="T8" fmla="*/ 7 w 12"/>
                  <a:gd name="T9" fmla="*/ 7 h 8"/>
                  <a:gd name="T10" fmla="*/ 5 w 12"/>
                  <a:gd name="T11" fmla="*/ 7 h 8"/>
                  <a:gd name="T12" fmla="*/ 2 w 12"/>
                  <a:gd name="T13" fmla="*/ 6 h 8"/>
                  <a:gd name="T14" fmla="*/ 1 w 12"/>
                  <a:gd name="T15" fmla="*/ 5 h 8"/>
                  <a:gd name="T16" fmla="*/ 0 w 12"/>
                  <a:gd name="T17" fmla="*/ 3 h 8"/>
                  <a:gd name="T18" fmla="*/ 2 w 12"/>
                  <a:gd name="T19" fmla="*/ 3 h 8"/>
                  <a:gd name="T20" fmla="*/ 5 w 12"/>
                  <a:gd name="T21" fmla="*/ 4 h 8"/>
                  <a:gd name="T22" fmla="*/ 3 w 12"/>
                  <a:gd name="T23" fmla="*/ 2 h 8"/>
                  <a:gd name="T24" fmla="*/ 2 w 12"/>
                  <a:gd name="T25" fmla="*/ 0 h 8"/>
                  <a:gd name="T26" fmla="*/ 4 w 12"/>
                  <a:gd name="T27" fmla="*/ 0 h 8"/>
                  <a:gd name="T28" fmla="*/ 7 w 12"/>
                  <a:gd name="T29" fmla="*/ 1 h 8"/>
                  <a:gd name="T30" fmla="*/ 8 w 12"/>
                  <a:gd name="T31" fmla="*/ 3 h 8"/>
                  <a:gd name="T32" fmla="*/ 10 w 12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10" y="5"/>
                    </a:moveTo>
                    <a:lnTo>
                      <a:pt x="11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2" name="Freeform 694">
                <a:extLst>
                  <a:ext uri="{FF2B5EF4-FFF2-40B4-BE49-F238E27FC236}">
                    <a16:creationId xmlns:a16="http://schemas.microsoft.com/office/drawing/2014/main" id="{86B2ED78-79F0-4E3A-AD29-B6D9845CB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2"/>
                <a:ext cx="1" cy="1"/>
              </a:xfrm>
              <a:custGeom>
                <a:avLst/>
                <a:gdLst>
                  <a:gd name="T0" fmla="*/ 0 w 19"/>
                  <a:gd name="T1" fmla="*/ 0 h 11"/>
                  <a:gd name="T2" fmla="*/ 5 w 19"/>
                  <a:gd name="T3" fmla="*/ 1 h 11"/>
                  <a:gd name="T4" fmla="*/ 7 w 19"/>
                  <a:gd name="T5" fmla="*/ 1 h 11"/>
                  <a:gd name="T6" fmla="*/ 9 w 19"/>
                  <a:gd name="T7" fmla="*/ 2 h 11"/>
                  <a:gd name="T8" fmla="*/ 10 w 19"/>
                  <a:gd name="T9" fmla="*/ 3 h 11"/>
                  <a:gd name="T10" fmla="*/ 11 w 19"/>
                  <a:gd name="T11" fmla="*/ 5 h 11"/>
                  <a:gd name="T12" fmla="*/ 15 w 19"/>
                  <a:gd name="T13" fmla="*/ 6 h 11"/>
                  <a:gd name="T14" fmla="*/ 17 w 19"/>
                  <a:gd name="T15" fmla="*/ 6 h 11"/>
                  <a:gd name="T16" fmla="*/ 19 w 19"/>
                  <a:gd name="T17" fmla="*/ 11 h 11"/>
                  <a:gd name="T18" fmla="*/ 17 w 19"/>
                  <a:gd name="T19" fmla="*/ 10 h 11"/>
                  <a:gd name="T20" fmla="*/ 15 w 19"/>
                  <a:gd name="T21" fmla="*/ 10 h 11"/>
                  <a:gd name="T22" fmla="*/ 9 w 19"/>
                  <a:gd name="T23" fmla="*/ 9 h 11"/>
                  <a:gd name="T24" fmla="*/ 5 w 19"/>
                  <a:gd name="T25" fmla="*/ 8 h 11"/>
                  <a:gd name="T26" fmla="*/ 0 w 1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1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3" name="Freeform 695">
                <a:extLst>
                  <a:ext uri="{FF2B5EF4-FFF2-40B4-BE49-F238E27FC236}">
                    <a16:creationId xmlns:a16="http://schemas.microsoft.com/office/drawing/2014/main" id="{236D890E-7DFB-45A3-8999-12764744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" y="2710"/>
                <a:ext cx="1" cy="0"/>
              </a:xfrm>
              <a:custGeom>
                <a:avLst/>
                <a:gdLst>
                  <a:gd name="T0" fmla="*/ 12 w 14"/>
                  <a:gd name="T1" fmla="*/ 5 h 9"/>
                  <a:gd name="T2" fmla="*/ 13 w 14"/>
                  <a:gd name="T3" fmla="*/ 7 h 9"/>
                  <a:gd name="T4" fmla="*/ 14 w 14"/>
                  <a:gd name="T5" fmla="*/ 9 h 9"/>
                  <a:gd name="T6" fmla="*/ 12 w 14"/>
                  <a:gd name="T7" fmla="*/ 9 h 9"/>
                  <a:gd name="T8" fmla="*/ 10 w 14"/>
                  <a:gd name="T9" fmla="*/ 8 h 9"/>
                  <a:gd name="T10" fmla="*/ 8 w 14"/>
                  <a:gd name="T11" fmla="*/ 6 h 9"/>
                  <a:gd name="T12" fmla="*/ 6 w 14"/>
                  <a:gd name="T13" fmla="*/ 4 h 9"/>
                  <a:gd name="T14" fmla="*/ 4 w 14"/>
                  <a:gd name="T15" fmla="*/ 4 h 9"/>
                  <a:gd name="T16" fmla="*/ 2 w 14"/>
                  <a:gd name="T17" fmla="*/ 3 h 9"/>
                  <a:gd name="T18" fmla="*/ 1 w 14"/>
                  <a:gd name="T19" fmla="*/ 1 h 9"/>
                  <a:gd name="T20" fmla="*/ 0 w 14"/>
                  <a:gd name="T21" fmla="*/ 0 h 9"/>
                  <a:gd name="T22" fmla="*/ 2 w 14"/>
                  <a:gd name="T23" fmla="*/ 0 h 9"/>
                  <a:gd name="T24" fmla="*/ 4 w 14"/>
                  <a:gd name="T25" fmla="*/ 1 h 9"/>
                  <a:gd name="T26" fmla="*/ 6 w 14"/>
                  <a:gd name="T27" fmla="*/ 1 h 9"/>
                  <a:gd name="T28" fmla="*/ 10 w 14"/>
                  <a:gd name="T29" fmla="*/ 2 h 9"/>
                  <a:gd name="T30" fmla="*/ 11 w 14"/>
                  <a:gd name="T31" fmla="*/ 3 h 9"/>
                  <a:gd name="T32" fmla="*/ 12 w 14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9">
                    <a:moveTo>
                      <a:pt x="12" y="5"/>
                    </a:moveTo>
                    <a:lnTo>
                      <a:pt x="13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4" name="Freeform 696">
                <a:extLst>
                  <a:ext uri="{FF2B5EF4-FFF2-40B4-BE49-F238E27FC236}">
                    <a16:creationId xmlns:a16="http://schemas.microsoft.com/office/drawing/2014/main" id="{41B196EB-4685-4781-88FE-F1A45D5B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90"/>
                <a:ext cx="1" cy="0"/>
              </a:xfrm>
              <a:custGeom>
                <a:avLst/>
                <a:gdLst>
                  <a:gd name="T0" fmla="*/ 14 w 16"/>
                  <a:gd name="T1" fmla="*/ 5 h 9"/>
                  <a:gd name="T2" fmla="*/ 15 w 16"/>
                  <a:gd name="T3" fmla="*/ 7 h 9"/>
                  <a:gd name="T4" fmla="*/ 16 w 16"/>
                  <a:gd name="T5" fmla="*/ 9 h 9"/>
                  <a:gd name="T6" fmla="*/ 14 w 16"/>
                  <a:gd name="T7" fmla="*/ 8 h 9"/>
                  <a:gd name="T8" fmla="*/ 11 w 16"/>
                  <a:gd name="T9" fmla="*/ 7 h 9"/>
                  <a:gd name="T10" fmla="*/ 9 w 16"/>
                  <a:gd name="T11" fmla="*/ 6 h 9"/>
                  <a:gd name="T12" fmla="*/ 7 w 16"/>
                  <a:gd name="T13" fmla="*/ 6 h 9"/>
                  <a:gd name="T14" fmla="*/ 5 w 16"/>
                  <a:gd name="T15" fmla="*/ 5 h 9"/>
                  <a:gd name="T16" fmla="*/ 2 w 16"/>
                  <a:gd name="T17" fmla="*/ 4 h 9"/>
                  <a:gd name="T18" fmla="*/ 1 w 16"/>
                  <a:gd name="T19" fmla="*/ 2 h 9"/>
                  <a:gd name="T20" fmla="*/ 0 w 16"/>
                  <a:gd name="T21" fmla="*/ 0 h 9"/>
                  <a:gd name="T22" fmla="*/ 10 w 16"/>
                  <a:gd name="T23" fmla="*/ 3 h 9"/>
                  <a:gd name="T24" fmla="*/ 14 w 16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9">
                    <a:moveTo>
                      <a:pt x="14" y="5"/>
                    </a:moveTo>
                    <a:lnTo>
                      <a:pt x="15" y="7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5" name="Freeform 697">
                <a:extLst>
                  <a:ext uri="{FF2B5EF4-FFF2-40B4-BE49-F238E27FC236}">
                    <a16:creationId xmlns:a16="http://schemas.microsoft.com/office/drawing/2014/main" id="{2F767D16-F603-4563-97C7-32C421076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" y="2689"/>
                <a:ext cx="0" cy="0"/>
              </a:xfrm>
              <a:custGeom>
                <a:avLst/>
                <a:gdLst>
                  <a:gd name="T0" fmla="*/ 9 w 11"/>
                  <a:gd name="T1" fmla="*/ 9 h 9"/>
                  <a:gd name="T2" fmla="*/ 7 w 11"/>
                  <a:gd name="T3" fmla="*/ 9 h 9"/>
                  <a:gd name="T4" fmla="*/ 3 w 11"/>
                  <a:gd name="T5" fmla="*/ 8 h 9"/>
                  <a:gd name="T6" fmla="*/ 2 w 11"/>
                  <a:gd name="T7" fmla="*/ 6 h 9"/>
                  <a:gd name="T8" fmla="*/ 2 w 11"/>
                  <a:gd name="T9" fmla="*/ 4 h 9"/>
                  <a:gd name="T10" fmla="*/ 1 w 11"/>
                  <a:gd name="T11" fmla="*/ 2 h 9"/>
                  <a:gd name="T12" fmla="*/ 0 w 11"/>
                  <a:gd name="T13" fmla="*/ 0 h 9"/>
                  <a:gd name="T14" fmla="*/ 2 w 11"/>
                  <a:gd name="T15" fmla="*/ 0 h 9"/>
                  <a:gd name="T16" fmla="*/ 4 w 11"/>
                  <a:gd name="T17" fmla="*/ 1 h 9"/>
                  <a:gd name="T18" fmla="*/ 7 w 11"/>
                  <a:gd name="T19" fmla="*/ 2 h 9"/>
                  <a:gd name="T20" fmla="*/ 9 w 11"/>
                  <a:gd name="T21" fmla="*/ 3 h 9"/>
                  <a:gd name="T22" fmla="*/ 11 w 11"/>
                  <a:gd name="T23" fmla="*/ 5 h 9"/>
                  <a:gd name="T24" fmla="*/ 11 w 11"/>
                  <a:gd name="T25" fmla="*/ 7 h 9"/>
                  <a:gd name="T26" fmla="*/ 9 w 11"/>
                  <a:gd name="T27" fmla="*/ 6 h 9"/>
                  <a:gd name="T28" fmla="*/ 7 w 11"/>
                  <a:gd name="T29" fmla="*/ 5 h 9"/>
                  <a:gd name="T30" fmla="*/ 8 w 11"/>
                  <a:gd name="T31" fmla="*/ 7 h 9"/>
                  <a:gd name="T32" fmla="*/ 9 w 11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lnTo>
                      <a:pt x="7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6" name="Freeform 698">
                <a:extLst>
                  <a:ext uri="{FF2B5EF4-FFF2-40B4-BE49-F238E27FC236}">
                    <a16:creationId xmlns:a16="http://schemas.microsoft.com/office/drawing/2014/main" id="{59B6D958-FB7C-443D-927B-E4B4BE29E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2689"/>
                <a:ext cx="1" cy="1"/>
              </a:xfrm>
              <a:custGeom>
                <a:avLst/>
                <a:gdLst>
                  <a:gd name="T0" fmla="*/ 7 w 11"/>
                  <a:gd name="T1" fmla="*/ 17 h 18"/>
                  <a:gd name="T2" fmla="*/ 5 w 11"/>
                  <a:gd name="T3" fmla="*/ 13 h 18"/>
                  <a:gd name="T4" fmla="*/ 3 w 11"/>
                  <a:gd name="T5" fmla="*/ 9 h 18"/>
                  <a:gd name="T6" fmla="*/ 0 w 11"/>
                  <a:gd name="T7" fmla="*/ 0 h 18"/>
                  <a:gd name="T8" fmla="*/ 2 w 11"/>
                  <a:gd name="T9" fmla="*/ 1 h 18"/>
                  <a:gd name="T10" fmla="*/ 4 w 11"/>
                  <a:gd name="T11" fmla="*/ 2 h 18"/>
                  <a:gd name="T12" fmla="*/ 5 w 11"/>
                  <a:gd name="T13" fmla="*/ 3 h 18"/>
                  <a:gd name="T14" fmla="*/ 6 w 11"/>
                  <a:gd name="T15" fmla="*/ 5 h 18"/>
                  <a:gd name="T16" fmla="*/ 7 w 11"/>
                  <a:gd name="T17" fmla="*/ 8 h 18"/>
                  <a:gd name="T18" fmla="*/ 8 w 11"/>
                  <a:gd name="T19" fmla="*/ 10 h 18"/>
                  <a:gd name="T20" fmla="*/ 9 w 11"/>
                  <a:gd name="T21" fmla="*/ 14 h 18"/>
                  <a:gd name="T22" fmla="*/ 10 w 11"/>
                  <a:gd name="T23" fmla="*/ 16 h 18"/>
                  <a:gd name="T24" fmla="*/ 11 w 11"/>
                  <a:gd name="T25" fmla="*/ 18 h 18"/>
                  <a:gd name="T26" fmla="*/ 9 w 11"/>
                  <a:gd name="T27" fmla="*/ 17 h 18"/>
                  <a:gd name="T28" fmla="*/ 7 w 11"/>
                  <a:gd name="T2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8">
                    <a:moveTo>
                      <a:pt x="7" y="17"/>
                    </a:moveTo>
                    <a:lnTo>
                      <a:pt x="5" y="13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9" y="17"/>
                    </a:lnTo>
                    <a:lnTo>
                      <a:pt x="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7" name="Freeform 699">
                <a:extLst>
                  <a:ext uri="{FF2B5EF4-FFF2-40B4-BE49-F238E27FC236}">
                    <a16:creationId xmlns:a16="http://schemas.microsoft.com/office/drawing/2014/main" id="{9446CE5C-8DFF-461A-974D-9E948E98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88"/>
                <a:ext cx="1" cy="1"/>
              </a:xfrm>
              <a:custGeom>
                <a:avLst/>
                <a:gdLst>
                  <a:gd name="T0" fmla="*/ 4 w 10"/>
                  <a:gd name="T1" fmla="*/ 9 h 15"/>
                  <a:gd name="T2" fmla="*/ 2 w 10"/>
                  <a:gd name="T3" fmla="*/ 4 h 15"/>
                  <a:gd name="T4" fmla="*/ 1 w 10"/>
                  <a:gd name="T5" fmla="*/ 2 h 15"/>
                  <a:gd name="T6" fmla="*/ 0 w 10"/>
                  <a:gd name="T7" fmla="*/ 0 h 15"/>
                  <a:gd name="T8" fmla="*/ 3 w 10"/>
                  <a:gd name="T9" fmla="*/ 1 h 15"/>
                  <a:gd name="T10" fmla="*/ 5 w 10"/>
                  <a:gd name="T11" fmla="*/ 2 h 15"/>
                  <a:gd name="T12" fmla="*/ 6 w 10"/>
                  <a:gd name="T13" fmla="*/ 4 h 15"/>
                  <a:gd name="T14" fmla="*/ 7 w 10"/>
                  <a:gd name="T15" fmla="*/ 6 h 15"/>
                  <a:gd name="T16" fmla="*/ 8 w 10"/>
                  <a:gd name="T17" fmla="*/ 9 h 15"/>
                  <a:gd name="T18" fmla="*/ 8 w 10"/>
                  <a:gd name="T19" fmla="*/ 11 h 15"/>
                  <a:gd name="T20" fmla="*/ 9 w 10"/>
                  <a:gd name="T21" fmla="*/ 13 h 15"/>
                  <a:gd name="T22" fmla="*/ 10 w 10"/>
                  <a:gd name="T23" fmla="*/ 15 h 15"/>
                  <a:gd name="T24" fmla="*/ 8 w 10"/>
                  <a:gd name="T25" fmla="*/ 14 h 15"/>
                  <a:gd name="T26" fmla="*/ 6 w 10"/>
                  <a:gd name="T27" fmla="*/ 13 h 15"/>
                  <a:gd name="T28" fmla="*/ 3 w 10"/>
                  <a:gd name="T29" fmla="*/ 13 h 15"/>
                  <a:gd name="T30" fmla="*/ 1 w 10"/>
                  <a:gd name="T31" fmla="*/ 12 h 15"/>
                  <a:gd name="T32" fmla="*/ 0 w 10"/>
                  <a:gd name="T33" fmla="*/ 10 h 15"/>
                  <a:gd name="T34" fmla="*/ 0 w 10"/>
                  <a:gd name="T35" fmla="*/ 7 h 15"/>
                  <a:gd name="T36" fmla="*/ 2 w 10"/>
                  <a:gd name="T37" fmla="*/ 9 h 15"/>
                  <a:gd name="T38" fmla="*/ 4 w 10"/>
                  <a:gd name="T3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5">
                    <a:moveTo>
                      <a:pt x="4" y="9"/>
                    </a:move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0" y="15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8" name="Freeform 700">
                <a:extLst>
                  <a:ext uri="{FF2B5EF4-FFF2-40B4-BE49-F238E27FC236}">
                    <a16:creationId xmlns:a16="http://schemas.microsoft.com/office/drawing/2014/main" id="{FD535DFA-22A8-411B-9799-059571F9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86"/>
                <a:ext cx="1" cy="2"/>
              </a:xfrm>
              <a:custGeom>
                <a:avLst/>
                <a:gdLst>
                  <a:gd name="T0" fmla="*/ 6 w 25"/>
                  <a:gd name="T1" fmla="*/ 24 h 29"/>
                  <a:gd name="T2" fmla="*/ 2 w 25"/>
                  <a:gd name="T3" fmla="*/ 15 h 29"/>
                  <a:gd name="T4" fmla="*/ 0 w 25"/>
                  <a:gd name="T5" fmla="*/ 11 h 29"/>
                  <a:gd name="T6" fmla="*/ 5 w 25"/>
                  <a:gd name="T7" fmla="*/ 12 h 29"/>
                  <a:gd name="T8" fmla="*/ 7 w 25"/>
                  <a:gd name="T9" fmla="*/ 13 h 29"/>
                  <a:gd name="T10" fmla="*/ 10 w 25"/>
                  <a:gd name="T11" fmla="*/ 14 h 29"/>
                  <a:gd name="T12" fmla="*/ 12 w 25"/>
                  <a:gd name="T13" fmla="*/ 15 h 29"/>
                  <a:gd name="T14" fmla="*/ 14 w 25"/>
                  <a:gd name="T15" fmla="*/ 16 h 29"/>
                  <a:gd name="T16" fmla="*/ 13 w 25"/>
                  <a:gd name="T17" fmla="*/ 14 h 29"/>
                  <a:gd name="T18" fmla="*/ 12 w 25"/>
                  <a:gd name="T19" fmla="*/ 12 h 29"/>
                  <a:gd name="T20" fmla="*/ 14 w 25"/>
                  <a:gd name="T21" fmla="*/ 12 h 29"/>
                  <a:gd name="T22" fmla="*/ 17 w 25"/>
                  <a:gd name="T23" fmla="*/ 13 h 29"/>
                  <a:gd name="T24" fmla="*/ 13 w 25"/>
                  <a:gd name="T25" fmla="*/ 4 h 29"/>
                  <a:gd name="T26" fmla="*/ 12 w 25"/>
                  <a:gd name="T27" fmla="*/ 2 h 29"/>
                  <a:gd name="T28" fmla="*/ 11 w 25"/>
                  <a:gd name="T29" fmla="*/ 0 h 29"/>
                  <a:gd name="T30" fmla="*/ 14 w 25"/>
                  <a:gd name="T31" fmla="*/ 1 h 29"/>
                  <a:gd name="T32" fmla="*/ 16 w 25"/>
                  <a:gd name="T33" fmla="*/ 2 h 29"/>
                  <a:gd name="T34" fmla="*/ 17 w 25"/>
                  <a:gd name="T35" fmla="*/ 4 h 29"/>
                  <a:gd name="T36" fmla="*/ 17 w 25"/>
                  <a:gd name="T37" fmla="*/ 7 h 29"/>
                  <a:gd name="T38" fmla="*/ 22 w 25"/>
                  <a:gd name="T39" fmla="*/ 15 h 29"/>
                  <a:gd name="T40" fmla="*/ 24 w 25"/>
                  <a:gd name="T41" fmla="*/ 19 h 29"/>
                  <a:gd name="T42" fmla="*/ 25 w 25"/>
                  <a:gd name="T43" fmla="*/ 21 h 29"/>
                  <a:gd name="T44" fmla="*/ 25 w 25"/>
                  <a:gd name="T45" fmla="*/ 24 h 29"/>
                  <a:gd name="T46" fmla="*/ 23 w 25"/>
                  <a:gd name="T47" fmla="*/ 23 h 29"/>
                  <a:gd name="T48" fmla="*/ 21 w 25"/>
                  <a:gd name="T49" fmla="*/ 21 h 29"/>
                  <a:gd name="T50" fmla="*/ 16 w 25"/>
                  <a:gd name="T51" fmla="*/ 20 h 29"/>
                  <a:gd name="T52" fmla="*/ 13 w 25"/>
                  <a:gd name="T53" fmla="*/ 19 h 29"/>
                  <a:gd name="T54" fmla="*/ 11 w 25"/>
                  <a:gd name="T55" fmla="*/ 18 h 29"/>
                  <a:gd name="T56" fmla="*/ 12 w 25"/>
                  <a:gd name="T57" fmla="*/ 20 h 29"/>
                  <a:gd name="T58" fmla="*/ 13 w 25"/>
                  <a:gd name="T59" fmla="*/ 23 h 29"/>
                  <a:gd name="T60" fmla="*/ 15 w 25"/>
                  <a:gd name="T61" fmla="*/ 27 h 29"/>
                  <a:gd name="T62" fmla="*/ 10 w 25"/>
                  <a:gd name="T63" fmla="*/ 25 h 29"/>
                  <a:gd name="T64" fmla="*/ 11 w 25"/>
                  <a:gd name="T65" fmla="*/ 27 h 29"/>
                  <a:gd name="T66" fmla="*/ 12 w 25"/>
                  <a:gd name="T67" fmla="*/ 29 h 29"/>
                  <a:gd name="T68" fmla="*/ 10 w 25"/>
                  <a:gd name="T69" fmla="*/ 28 h 29"/>
                  <a:gd name="T70" fmla="*/ 8 w 25"/>
                  <a:gd name="T71" fmla="*/ 28 h 29"/>
                  <a:gd name="T72" fmla="*/ 7 w 25"/>
                  <a:gd name="T73" fmla="*/ 26 h 29"/>
                  <a:gd name="T74" fmla="*/ 6 w 25"/>
                  <a:gd name="T7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9">
                    <a:moveTo>
                      <a:pt x="6" y="24"/>
                    </a:moveTo>
                    <a:lnTo>
                      <a:pt x="2" y="15"/>
                    </a:lnTo>
                    <a:lnTo>
                      <a:pt x="0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7" y="13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7" y="7"/>
                    </a:lnTo>
                    <a:lnTo>
                      <a:pt x="22" y="15"/>
                    </a:lnTo>
                    <a:lnTo>
                      <a:pt x="24" y="19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3" y="23"/>
                    </a:lnTo>
                    <a:lnTo>
                      <a:pt x="21" y="21"/>
                    </a:lnTo>
                    <a:lnTo>
                      <a:pt x="16" y="20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5" y="27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9" name="Freeform 701">
                <a:extLst>
                  <a:ext uri="{FF2B5EF4-FFF2-40B4-BE49-F238E27FC236}">
                    <a16:creationId xmlns:a16="http://schemas.microsoft.com/office/drawing/2014/main" id="{209E067D-3347-44A1-81F5-A294BE64B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2684"/>
                <a:ext cx="1" cy="1"/>
              </a:xfrm>
              <a:custGeom>
                <a:avLst/>
                <a:gdLst>
                  <a:gd name="T0" fmla="*/ 14 w 14"/>
                  <a:gd name="T1" fmla="*/ 17 h 17"/>
                  <a:gd name="T2" fmla="*/ 10 w 14"/>
                  <a:gd name="T3" fmla="*/ 15 h 17"/>
                  <a:gd name="T4" fmla="*/ 8 w 14"/>
                  <a:gd name="T5" fmla="*/ 14 h 17"/>
                  <a:gd name="T6" fmla="*/ 6 w 14"/>
                  <a:gd name="T7" fmla="*/ 13 h 17"/>
                  <a:gd name="T8" fmla="*/ 5 w 14"/>
                  <a:gd name="T9" fmla="*/ 11 h 17"/>
                  <a:gd name="T10" fmla="*/ 4 w 14"/>
                  <a:gd name="T11" fmla="*/ 9 h 17"/>
                  <a:gd name="T12" fmla="*/ 3 w 14"/>
                  <a:gd name="T13" fmla="*/ 4 h 17"/>
                  <a:gd name="T14" fmla="*/ 2 w 14"/>
                  <a:gd name="T15" fmla="*/ 2 h 17"/>
                  <a:gd name="T16" fmla="*/ 0 w 14"/>
                  <a:gd name="T17" fmla="*/ 0 h 17"/>
                  <a:gd name="T18" fmla="*/ 3 w 14"/>
                  <a:gd name="T19" fmla="*/ 1 h 17"/>
                  <a:gd name="T20" fmla="*/ 5 w 14"/>
                  <a:gd name="T21" fmla="*/ 2 h 17"/>
                  <a:gd name="T22" fmla="*/ 6 w 14"/>
                  <a:gd name="T23" fmla="*/ 4 h 17"/>
                  <a:gd name="T24" fmla="*/ 7 w 14"/>
                  <a:gd name="T25" fmla="*/ 6 h 17"/>
                  <a:gd name="T26" fmla="*/ 9 w 14"/>
                  <a:gd name="T27" fmla="*/ 7 h 17"/>
                  <a:gd name="T28" fmla="*/ 11 w 14"/>
                  <a:gd name="T29" fmla="*/ 9 h 17"/>
                  <a:gd name="T30" fmla="*/ 12 w 14"/>
                  <a:gd name="T31" fmla="*/ 11 h 17"/>
                  <a:gd name="T32" fmla="*/ 13 w 14"/>
                  <a:gd name="T33" fmla="*/ 13 h 17"/>
                  <a:gd name="T34" fmla="*/ 14 w 14"/>
                  <a:gd name="T3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0" y="15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3" y="13"/>
                    </a:lnTo>
                    <a:lnTo>
                      <a:pt x="1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0" name="Freeform 702">
                <a:extLst>
                  <a:ext uri="{FF2B5EF4-FFF2-40B4-BE49-F238E27FC236}">
                    <a16:creationId xmlns:a16="http://schemas.microsoft.com/office/drawing/2014/main" id="{5FB52168-F153-4068-8E50-6B1D4CE6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" y="2683"/>
                <a:ext cx="1" cy="1"/>
              </a:xfrm>
              <a:custGeom>
                <a:avLst/>
                <a:gdLst>
                  <a:gd name="T0" fmla="*/ 6 w 14"/>
                  <a:gd name="T1" fmla="*/ 21 h 22"/>
                  <a:gd name="T2" fmla="*/ 5 w 14"/>
                  <a:gd name="T3" fmla="*/ 16 h 22"/>
                  <a:gd name="T4" fmla="*/ 4 w 14"/>
                  <a:gd name="T5" fmla="*/ 14 h 22"/>
                  <a:gd name="T6" fmla="*/ 3 w 14"/>
                  <a:gd name="T7" fmla="*/ 12 h 22"/>
                  <a:gd name="T8" fmla="*/ 3 w 14"/>
                  <a:gd name="T9" fmla="*/ 10 h 22"/>
                  <a:gd name="T10" fmla="*/ 2 w 14"/>
                  <a:gd name="T11" fmla="*/ 8 h 22"/>
                  <a:gd name="T12" fmla="*/ 1 w 14"/>
                  <a:gd name="T13" fmla="*/ 5 h 22"/>
                  <a:gd name="T14" fmla="*/ 0 w 14"/>
                  <a:gd name="T15" fmla="*/ 3 h 22"/>
                  <a:gd name="T16" fmla="*/ 2 w 14"/>
                  <a:gd name="T17" fmla="*/ 4 h 22"/>
                  <a:gd name="T18" fmla="*/ 4 w 14"/>
                  <a:gd name="T19" fmla="*/ 5 h 22"/>
                  <a:gd name="T20" fmla="*/ 4 w 14"/>
                  <a:gd name="T21" fmla="*/ 3 h 22"/>
                  <a:gd name="T22" fmla="*/ 3 w 14"/>
                  <a:gd name="T23" fmla="*/ 0 h 22"/>
                  <a:gd name="T24" fmla="*/ 5 w 14"/>
                  <a:gd name="T25" fmla="*/ 1 h 22"/>
                  <a:gd name="T26" fmla="*/ 7 w 14"/>
                  <a:gd name="T27" fmla="*/ 3 h 22"/>
                  <a:gd name="T28" fmla="*/ 8 w 14"/>
                  <a:gd name="T29" fmla="*/ 5 h 22"/>
                  <a:gd name="T30" fmla="*/ 9 w 14"/>
                  <a:gd name="T31" fmla="*/ 7 h 22"/>
                  <a:gd name="T32" fmla="*/ 10 w 14"/>
                  <a:gd name="T33" fmla="*/ 9 h 22"/>
                  <a:gd name="T34" fmla="*/ 10 w 14"/>
                  <a:gd name="T35" fmla="*/ 11 h 22"/>
                  <a:gd name="T36" fmla="*/ 12 w 14"/>
                  <a:gd name="T37" fmla="*/ 13 h 22"/>
                  <a:gd name="T38" fmla="*/ 13 w 14"/>
                  <a:gd name="T39" fmla="*/ 15 h 22"/>
                  <a:gd name="T40" fmla="*/ 14 w 14"/>
                  <a:gd name="T41" fmla="*/ 17 h 22"/>
                  <a:gd name="T42" fmla="*/ 14 w 14"/>
                  <a:gd name="T43" fmla="*/ 20 h 22"/>
                  <a:gd name="T44" fmla="*/ 12 w 14"/>
                  <a:gd name="T45" fmla="*/ 18 h 22"/>
                  <a:gd name="T46" fmla="*/ 9 w 14"/>
                  <a:gd name="T47" fmla="*/ 17 h 22"/>
                  <a:gd name="T48" fmla="*/ 10 w 14"/>
                  <a:gd name="T49" fmla="*/ 20 h 22"/>
                  <a:gd name="T50" fmla="*/ 12 w 14"/>
                  <a:gd name="T51" fmla="*/ 22 h 22"/>
                  <a:gd name="T52" fmla="*/ 9 w 14"/>
                  <a:gd name="T53" fmla="*/ 22 h 22"/>
                  <a:gd name="T54" fmla="*/ 6 w 14"/>
                  <a:gd name="T5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22">
                    <a:moveTo>
                      <a:pt x="6" y="21"/>
                    </a:moveTo>
                    <a:lnTo>
                      <a:pt x="5" y="16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1" name="Freeform 703">
                <a:extLst>
                  <a:ext uri="{FF2B5EF4-FFF2-40B4-BE49-F238E27FC236}">
                    <a16:creationId xmlns:a16="http://schemas.microsoft.com/office/drawing/2014/main" id="{31CDAC63-B454-4B8D-A813-9035F9B5B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" y="2683"/>
                <a:ext cx="2" cy="2"/>
              </a:xfrm>
              <a:custGeom>
                <a:avLst/>
                <a:gdLst>
                  <a:gd name="T0" fmla="*/ 15 w 17"/>
                  <a:gd name="T1" fmla="*/ 20 h 20"/>
                  <a:gd name="T2" fmla="*/ 13 w 17"/>
                  <a:gd name="T3" fmla="*/ 19 h 20"/>
                  <a:gd name="T4" fmla="*/ 11 w 17"/>
                  <a:gd name="T5" fmla="*/ 19 h 20"/>
                  <a:gd name="T6" fmla="*/ 9 w 17"/>
                  <a:gd name="T7" fmla="*/ 17 h 20"/>
                  <a:gd name="T8" fmla="*/ 9 w 17"/>
                  <a:gd name="T9" fmla="*/ 15 h 20"/>
                  <a:gd name="T10" fmla="*/ 8 w 17"/>
                  <a:gd name="T11" fmla="*/ 11 h 20"/>
                  <a:gd name="T12" fmla="*/ 7 w 17"/>
                  <a:gd name="T13" fmla="*/ 9 h 20"/>
                  <a:gd name="T14" fmla="*/ 5 w 17"/>
                  <a:gd name="T15" fmla="*/ 9 h 20"/>
                  <a:gd name="T16" fmla="*/ 3 w 17"/>
                  <a:gd name="T17" fmla="*/ 8 h 20"/>
                  <a:gd name="T18" fmla="*/ 2 w 17"/>
                  <a:gd name="T19" fmla="*/ 6 h 20"/>
                  <a:gd name="T20" fmla="*/ 1 w 17"/>
                  <a:gd name="T21" fmla="*/ 4 h 20"/>
                  <a:gd name="T22" fmla="*/ 0 w 17"/>
                  <a:gd name="T23" fmla="*/ 0 h 20"/>
                  <a:gd name="T24" fmla="*/ 2 w 17"/>
                  <a:gd name="T25" fmla="*/ 0 h 20"/>
                  <a:gd name="T26" fmla="*/ 4 w 17"/>
                  <a:gd name="T27" fmla="*/ 1 h 20"/>
                  <a:gd name="T28" fmla="*/ 5 w 17"/>
                  <a:gd name="T29" fmla="*/ 3 h 20"/>
                  <a:gd name="T30" fmla="*/ 6 w 17"/>
                  <a:gd name="T31" fmla="*/ 5 h 20"/>
                  <a:gd name="T32" fmla="*/ 8 w 17"/>
                  <a:gd name="T33" fmla="*/ 6 h 20"/>
                  <a:gd name="T34" fmla="*/ 11 w 17"/>
                  <a:gd name="T35" fmla="*/ 7 h 20"/>
                  <a:gd name="T36" fmla="*/ 13 w 17"/>
                  <a:gd name="T37" fmla="*/ 8 h 20"/>
                  <a:gd name="T38" fmla="*/ 15 w 17"/>
                  <a:gd name="T39" fmla="*/ 9 h 20"/>
                  <a:gd name="T40" fmla="*/ 16 w 17"/>
                  <a:gd name="T41" fmla="*/ 11 h 20"/>
                  <a:gd name="T42" fmla="*/ 17 w 17"/>
                  <a:gd name="T43" fmla="*/ 14 h 20"/>
                  <a:gd name="T44" fmla="*/ 14 w 17"/>
                  <a:gd name="T45" fmla="*/ 13 h 20"/>
                  <a:gd name="T46" fmla="*/ 12 w 17"/>
                  <a:gd name="T47" fmla="*/ 11 h 20"/>
                  <a:gd name="T48" fmla="*/ 13 w 17"/>
                  <a:gd name="T49" fmla="*/ 14 h 20"/>
                  <a:gd name="T50" fmla="*/ 14 w 17"/>
                  <a:gd name="T51" fmla="*/ 16 h 20"/>
                  <a:gd name="T52" fmla="*/ 15 w 17"/>
                  <a:gd name="T5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20">
                    <a:moveTo>
                      <a:pt x="15" y="20"/>
                    </a:moveTo>
                    <a:lnTo>
                      <a:pt x="13" y="19"/>
                    </a:lnTo>
                    <a:lnTo>
                      <a:pt x="11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7" y="14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2" name="Freeform 704">
                <a:extLst>
                  <a:ext uri="{FF2B5EF4-FFF2-40B4-BE49-F238E27FC236}">
                    <a16:creationId xmlns:a16="http://schemas.microsoft.com/office/drawing/2014/main" id="{7CC7B511-ABA2-4D52-8FC9-042A44760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9" y="2683"/>
                <a:ext cx="1" cy="1"/>
              </a:xfrm>
              <a:custGeom>
                <a:avLst/>
                <a:gdLst>
                  <a:gd name="T0" fmla="*/ 10 w 12"/>
                  <a:gd name="T1" fmla="*/ 8 h 12"/>
                  <a:gd name="T2" fmla="*/ 11 w 12"/>
                  <a:gd name="T3" fmla="*/ 10 h 12"/>
                  <a:gd name="T4" fmla="*/ 12 w 12"/>
                  <a:gd name="T5" fmla="*/ 12 h 12"/>
                  <a:gd name="T6" fmla="*/ 10 w 12"/>
                  <a:gd name="T7" fmla="*/ 12 h 12"/>
                  <a:gd name="T8" fmla="*/ 7 w 12"/>
                  <a:gd name="T9" fmla="*/ 10 h 12"/>
                  <a:gd name="T10" fmla="*/ 7 w 12"/>
                  <a:gd name="T11" fmla="*/ 8 h 12"/>
                  <a:gd name="T12" fmla="*/ 6 w 12"/>
                  <a:gd name="T13" fmla="*/ 6 h 12"/>
                  <a:gd name="T14" fmla="*/ 4 w 12"/>
                  <a:gd name="T15" fmla="*/ 5 h 12"/>
                  <a:gd name="T16" fmla="*/ 2 w 12"/>
                  <a:gd name="T17" fmla="*/ 4 h 12"/>
                  <a:gd name="T18" fmla="*/ 1 w 12"/>
                  <a:gd name="T19" fmla="*/ 2 h 12"/>
                  <a:gd name="T20" fmla="*/ 0 w 12"/>
                  <a:gd name="T21" fmla="*/ 0 h 12"/>
                  <a:gd name="T22" fmla="*/ 2 w 12"/>
                  <a:gd name="T23" fmla="*/ 1 h 12"/>
                  <a:gd name="T24" fmla="*/ 4 w 12"/>
                  <a:gd name="T25" fmla="*/ 2 h 12"/>
                  <a:gd name="T26" fmla="*/ 6 w 12"/>
                  <a:gd name="T27" fmla="*/ 3 h 12"/>
                  <a:gd name="T28" fmla="*/ 8 w 12"/>
                  <a:gd name="T29" fmla="*/ 4 h 12"/>
                  <a:gd name="T30" fmla="*/ 9 w 12"/>
                  <a:gd name="T31" fmla="*/ 6 h 12"/>
                  <a:gd name="T32" fmla="*/ 10 w 12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2">
                    <a:moveTo>
                      <a:pt x="10" y="8"/>
                    </a:moveTo>
                    <a:lnTo>
                      <a:pt x="11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3" name="Freeform 705">
                <a:extLst>
                  <a:ext uri="{FF2B5EF4-FFF2-40B4-BE49-F238E27FC236}">
                    <a16:creationId xmlns:a16="http://schemas.microsoft.com/office/drawing/2014/main" id="{5C013B51-D79B-49A7-A3E2-0441DA52B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6" y="2684"/>
                <a:ext cx="43" cy="59"/>
              </a:xfrm>
              <a:custGeom>
                <a:avLst/>
                <a:gdLst>
                  <a:gd name="T0" fmla="*/ 607 w 676"/>
                  <a:gd name="T1" fmla="*/ 96 h 944"/>
                  <a:gd name="T2" fmla="*/ 583 w 676"/>
                  <a:gd name="T3" fmla="*/ 120 h 944"/>
                  <a:gd name="T4" fmla="*/ 567 w 676"/>
                  <a:gd name="T5" fmla="*/ 127 h 944"/>
                  <a:gd name="T6" fmla="*/ 478 w 676"/>
                  <a:gd name="T7" fmla="*/ 187 h 944"/>
                  <a:gd name="T8" fmla="*/ 415 w 676"/>
                  <a:gd name="T9" fmla="*/ 282 h 944"/>
                  <a:gd name="T10" fmla="*/ 391 w 676"/>
                  <a:gd name="T11" fmla="*/ 312 h 944"/>
                  <a:gd name="T12" fmla="*/ 368 w 676"/>
                  <a:gd name="T13" fmla="*/ 328 h 944"/>
                  <a:gd name="T14" fmla="*/ 284 w 676"/>
                  <a:gd name="T15" fmla="*/ 468 h 944"/>
                  <a:gd name="T16" fmla="*/ 229 w 676"/>
                  <a:gd name="T17" fmla="*/ 500 h 944"/>
                  <a:gd name="T18" fmla="*/ 195 w 676"/>
                  <a:gd name="T19" fmla="*/ 588 h 944"/>
                  <a:gd name="T20" fmla="*/ 109 w 676"/>
                  <a:gd name="T21" fmla="*/ 756 h 944"/>
                  <a:gd name="T22" fmla="*/ 74 w 676"/>
                  <a:gd name="T23" fmla="*/ 820 h 944"/>
                  <a:gd name="T24" fmla="*/ 67 w 676"/>
                  <a:gd name="T25" fmla="*/ 919 h 944"/>
                  <a:gd name="T26" fmla="*/ 90 w 676"/>
                  <a:gd name="T27" fmla="*/ 845 h 944"/>
                  <a:gd name="T28" fmla="*/ 14 w 676"/>
                  <a:gd name="T29" fmla="*/ 903 h 944"/>
                  <a:gd name="T30" fmla="*/ 10 w 676"/>
                  <a:gd name="T31" fmla="*/ 855 h 944"/>
                  <a:gd name="T32" fmla="*/ 59 w 676"/>
                  <a:gd name="T33" fmla="*/ 836 h 944"/>
                  <a:gd name="T34" fmla="*/ 48 w 676"/>
                  <a:gd name="T35" fmla="*/ 779 h 944"/>
                  <a:gd name="T36" fmla="*/ 75 w 676"/>
                  <a:gd name="T37" fmla="*/ 736 h 944"/>
                  <a:gd name="T38" fmla="*/ 102 w 676"/>
                  <a:gd name="T39" fmla="*/ 702 h 944"/>
                  <a:gd name="T40" fmla="*/ 105 w 676"/>
                  <a:gd name="T41" fmla="*/ 655 h 944"/>
                  <a:gd name="T42" fmla="*/ 134 w 676"/>
                  <a:gd name="T43" fmla="*/ 608 h 944"/>
                  <a:gd name="T44" fmla="*/ 159 w 676"/>
                  <a:gd name="T45" fmla="*/ 568 h 944"/>
                  <a:gd name="T46" fmla="*/ 191 w 676"/>
                  <a:gd name="T47" fmla="*/ 520 h 944"/>
                  <a:gd name="T48" fmla="*/ 222 w 676"/>
                  <a:gd name="T49" fmla="*/ 476 h 944"/>
                  <a:gd name="T50" fmla="*/ 264 w 676"/>
                  <a:gd name="T51" fmla="*/ 444 h 944"/>
                  <a:gd name="T52" fmla="*/ 278 w 676"/>
                  <a:gd name="T53" fmla="*/ 406 h 944"/>
                  <a:gd name="T54" fmla="*/ 308 w 676"/>
                  <a:gd name="T55" fmla="*/ 351 h 944"/>
                  <a:gd name="T56" fmla="*/ 331 w 676"/>
                  <a:gd name="T57" fmla="*/ 314 h 944"/>
                  <a:gd name="T58" fmla="*/ 360 w 676"/>
                  <a:gd name="T59" fmla="*/ 278 h 944"/>
                  <a:gd name="T60" fmla="*/ 404 w 676"/>
                  <a:gd name="T61" fmla="*/ 239 h 944"/>
                  <a:gd name="T62" fmla="*/ 428 w 676"/>
                  <a:gd name="T63" fmla="*/ 210 h 944"/>
                  <a:gd name="T64" fmla="*/ 455 w 676"/>
                  <a:gd name="T65" fmla="*/ 169 h 944"/>
                  <a:gd name="T66" fmla="*/ 490 w 676"/>
                  <a:gd name="T67" fmla="*/ 128 h 944"/>
                  <a:gd name="T68" fmla="*/ 526 w 676"/>
                  <a:gd name="T69" fmla="*/ 90 h 944"/>
                  <a:gd name="T70" fmla="*/ 561 w 676"/>
                  <a:gd name="T71" fmla="*/ 64 h 944"/>
                  <a:gd name="T72" fmla="*/ 596 w 676"/>
                  <a:gd name="T73" fmla="*/ 27 h 944"/>
                  <a:gd name="T74" fmla="*/ 667 w 676"/>
                  <a:gd name="T75" fmla="*/ 43 h 944"/>
                  <a:gd name="T76" fmla="*/ 653 w 676"/>
                  <a:gd name="T77" fmla="*/ 47 h 944"/>
                  <a:gd name="T78" fmla="*/ 638 w 676"/>
                  <a:gd name="T79" fmla="*/ 43 h 944"/>
                  <a:gd name="T80" fmla="*/ 632 w 676"/>
                  <a:gd name="T81" fmla="*/ 56 h 944"/>
                  <a:gd name="T82" fmla="*/ 644 w 676"/>
                  <a:gd name="T83" fmla="*/ 92 h 944"/>
                  <a:gd name="T84" fmla="*/ 628 w 676"/>
                  <a:gd name="T85" fmla="*/ 103 h 944"/>
                  <a:gd name="T86" fmla="*/ 585 w 676"/>
                  <a:gd name="T87" fmla="*/ 139 h 944"/>
                  <a:gd name="T88" fmla="*/ 544 w 676"/>
                  <a:gd name="T89" fmla="*/ 170 h 944"/>
                  <a:gd name="T90" fmla="*/ 524 w 676"/>
                  <a:gd name="T91" fmla="*/ 218 h 944"/>
                  <a:gd name="T92" fmla="*/ 489 w 676"/>
                  <a:gd name="T93" fmla="*/ 257 h 944"/>
                  <a:gd name="T94" fmla="*/ 452 w 676"/>
                  <a:gd name="T95" fmla="*/ 299 h 944"/>
                  <a:gd name="T96" fmla="*/ 415 w 676"/>
                  <a:gd name="T97" fmla="*/ 318 h 944"/>
                  <a:gd name="T98" fmla="*/ 396 w 676"/>
                  <a:gd name="T99" fmla="*/ 375 h 944"/>
                  <a:gd name="T100" fmla="*/ 369 w 676"/>
                  <a:gd name="T101" fmla="*/ 409 h 944"/>
                  <a:gd name="T102" fmla="*/ 339 w 676"/>
                  <a:gd name="T103" fmla="*/ 456 h 944"/>
                  <a:gd name="T104" fmla="*/ 309 w 676"/>
                  <a:gd name="T105" fmla="*/ 497 h 944"/>
                  <a:gd name="T106" fmla="*/ 281 w 676"/>
                  <a:gd name="T107" fmla="*/ 528 h 944"/>
                  <a:gd name="T108" fmla="*/ 264 w 676"/>
                  <a:gd name="T109" fmla="*/ 558 h 944"/>
                  <a:gd name="T110" fmla="*/ 231 w 676"/>
                  <a:gd name="T111" fmla="*/ 590 h 944"/>
                  <a:gd name="T112" fmla="*/ 212 w 676"/>
                  <a:gd name="T113" fmla="*/ 642 h 944"/>
                  <a:gd name="T114" fmla="*/ 182 w 676"/>
                  <a:gd name="T115" fmla="*/ 688 h 944"/>
                  <a:gd name="T116" fmla="*/ 165 w 676"/>
                  <a:gd name="T117" fmla="*/ 725 h 944"/>
                  <a:gd name="T118" fmla="*/ 136 w 676"/>
                  <a:gd name="T119" fmla="*/ 782 h 944"/>
                  <a:gd name="T120" fmla="*/ 112 w 676"/>
                  <a:gd name="T121" fmla="*/ 833 h 944"/>
                  <a:gd name="T122" fmla="*/ 89 w 676"/>
                  <a:gd name="T123" fmla="*/ 885 h 944"/>
                  <a:gd name="T124" fmla="*/ 72 w 676"/>
                  <a:gd name="T125" fmla="*/ 938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6" h="944">
                    <a:moveTo>
                      <a:pt x="590" y="65"/>
                    </a:moveTo>
                    <a:lnTo>
                      <a:pt x="592" y="65"/>
                    </a:lnTo>
                    <a:lnTo>
                      <a:pt x="594" y="66"/>
                    </a:lnTo>
                    <a:lnTo>
                      <a:pt x="593" y="64"/>
                    </a:lnTo>
                    <a:lnTo>
                      <a:pt x="592" y="62"/>
                    </a:lnTo>
                    <a:lnTo>
                      <a:pt x="597" y="64"/>
                    </a:lnTo>
                    <a:lnTo>
                      <a:pt x="595" y="60"/>
                    </a:lnTo>
                    <a:lnTo>
                      <a:pt x="594" y="57"/>
                    </a:lnTo>
                    <a:lnTo>
                      <a:pt x="593" y="55"/>
                    </a:lnTo>
                    <a:lnTo>
                      <a:pt x="595" y="56"/>
                    </a:lnTo>
                    <a:lnTo>
                      <a:pt x="598" y="57"/>
                    </a:lnTo>
                    <a:lnTo>
                      <a:pt x="603" y="58"/>
                    </a:lnTo>
                    <a:lnTo>
                      <a:pt x="605" y="60"/>
                    </a:lnTo>
                    <a:lnTo>
                      <a:pt x="607" y="61"/>
                    </a:lnTo>
                    <a:lnTo>
                      <a:pt x="607" y="58"/>
                    </a:lnTo>
                    <a:lnTo>
                      <a:pt x="606" y="56"/>
                    </a:lnTo>
                    <a:lnTo>
                      <a:pt x="604" y="52"/>
                    </a:lnTo>
                    <a:lnTo>
                      <a:pt x="599" y="44"/>
                    </a:lnTo>
                    <a:lnTo>
                      <a:pt x="599" y="41"/>
                    </a:lnTo>
                    <a:lnTo>
                      <a:pt x="598" y="39"/>
                    </a:lnTo>
                    <a:lnTo>
                      <a:pt x="596" y="38"/>
                    </a:lnTo>
                    <a:lnTo>
                      <a:pt x="593" y="37"/>
                    </a:lnTo>
                    <a:lnTo>
                      <a:pt x="594" y="39"/>
                    </a:lnTo>
                    <a:lnTo>
                      <a:pt x="595" y="41"/>
                    </a:lnTo>
                    <a:lnTo>
                      <a:pt x="599" y="50"/>
                    </a:lnTo>
                    <a:lnTo>
                      <a:pt x="596" y="49"/>
                    </a:lnTo>
                    <a:lnTo>
                      <a:pt x="594" y="49"/>
                    </a:lnTo>
                    <a:lnTo>
                      <a:pt x="595" y="51"/>
                    </a:lnTo>
                    <a:lnTo>
                      <a:pt x="596" y="53"/>
                    </a:lnTo>
                    <a:lnTo>
                      <a:pt x="594" y="52"/>
                    </a:lnTo>
                    <a:lnTo>
                      <a:pt x="592" y="51"/>
                    </a:lnTo>
                    <a:lnTo>
                      <a:pt x="589" y="50"/>
                    </a:lnTo>
                    <a:lnTo>
                      <a:pt x="587" y="49"/>
                    </a:lnTo>
                    <a:lnTo>
                      <a:pt x="582" y="48"/>
                    </a:lnTo>
                    <a:lnTo>
                      <a:pt x="584" y="52"/>
                    </a:lnTo>
                    <a:lnTo>
                      <a:pt x="588" y="61"/>
                    </a:lnTo>
                    <a:lnTo>
                      <a:pt x="589" y="63"/>
                    </a:lnTo>
                    <a:lnTo>
                      <a:pt x="590" y="65"/>
                    </a:lnTo>
                    <a:close/>
                    <a:moveTo>
                      <a:pt x="591" y="75"/>
                    </a:moveTo>
                    <a:lnTo>
                      <a:pt x="591" y="78"/>
                    </a:lnTo>
                    <a:lnTo>
                      <a:pt x="592" y="80"/>
                    </a:lnTo>
                    <a:lnTo>
                      <a:pt x="594" y="81"/>
                    </a:lnTo>
                    <a:lnTo>
                      <a:pt x="597" y="81"/>
                    </a:lnTo>
                    <a:lnTo>
                      <a:pt x="599" y="82"/>
                    </a:lnTo>
                    <a:lnTo>
                      <a:pt x="601" y="83"/>
                    </a:lnTo>
                    <a:lnTo>
                      <a:pt x="600" y="81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598" y="74"/>
                    </a:lnTo>
                    <a:lnTo>
                      <a:pt x="597" y="72"/>
                    </a:lnTo>
                    <a:lnTo>
                      <a:pt x="596" y="70"/>
                    </a:lnTo>
                    <a:lnTo>
                      <a:pt x="594" y="69"/>
                    </a:lnTo>
                    <a:lnTo>
                      <a:pt x="591" y="68"/>
                    </a:lnTo>
                    <a:lnTo>
                      <a:pt x="592" y="70"/>
                    </a:lnTo>
                    <a:lnTo>
                      <a:pt x="593" y="72"/>
                    </a:lnTo>
                    <a:lnTo>
                      <a:pt x="595" y="77"/>
                    </a:lnTo>
                    <a:lnTo>
                      <a:pt x="593" y="77"/>
                    </a:lnTo>
                    <a:lnTo>
                      <a:pt x="591" y="75"/>
                    </a:lnTo>
                    <a:close/>
                    <a:moveTo>
                      <a:pt x="615" y="105"/>
                    </a:moveTo>
                    <a:lnTo>
                      <a:pt x="614" y="103"/>
                    </a:lnTo>
                    <a:lnTo>
                      <a:pt x="613" y="101"/>
                    </a:lnTo>
                    <a:lnTo>
                      <a:pt x="612" y="97"/>
                    </a:lnTo>
                    <a:lnTo>
                      <a:pt x="611" y="95"/>
                    </a:lnTo>
                    <a:lnTo>
                      <a:pt x="610" y="92"/>
                    </a:lnTo>
                    <a:lnTo>
                      <a:pt x="609" y="90"/>
                    </a:lnTo>
                    <a:lnTo>
                      <a:pt x="608" y="89"/>
                    </a:lnTo>
                    <a:lnTo>
                      <a:pt x="606" y="88"/>
                    </a:lnTo>
                    <a:lnTo>
                      <a:pt x="604" y="87"/>
                    </a:lnTo>
                    <a:lnTo>
                      <a:pt x="607" y="96"/>
                    </a:lnTo>
                    <a:lnTo>
                      <a:pt x="609" y="100"/>
                    </a:lnTo>
                    <a:lnTo>
                      <a:pt x="611" y="104"/>
                    </a:lnTo>
                    <a:lnTo>
                      <a:pt x="613" y="104"/>
                    </a:lnTo>
                    <a:lnTo>
                      <a:pt x="615" y="105"/>
                    </a:lnTo>
                    <a:close/>
                    <a:moveTo>
                      <a:pt x="570" y="88"/>
                    </a:moveTo>
                    <a:lnTo>
                      <a:pt x="572" y="89"/>
                    </a:lnTo>
                    <a:lnTo>
                      <a:pt x="574" y="90"/>
                    </a:lnTo>
                    <a:lnTo>
                      <a:pt x="574" y="88"/>
                    </a:lnTo>
                    <a:lnTo>
                      <a:pt x="572" y="86"/>
                    </a:lnTo>
                    <a:lnTo>
                      <a:pt x="570" y="85"/>
                    </a:lnTo>
                    <a:lnTo>
                      <a:pt x="567" y="84"/>
                    </a:lnTo>
                    <a:lnTo>
                      <a:pt x="565" y="83"/>
                    </a:lnTo>
                    <a:lnTo>
                      <a:pt x="563" y="83"/>
                    </a:lnTo>
                    <a:lnTo>
                      <a:pt x="564" y="85"/>
                    </a:lnTo>
                    <a:lnTo>
                      <a:pt x="565" y="87"/>
                    </a:lnTo>
                    <a:lnTo>
                      <a:pt x="565" y="89"/>
                    </a:lnTo>
                    <a:lnTo>
                      <a:pt x="566" y="91"/>
                    </a:lnTo>
                    <a:lnTo>
                      <a:pt x="570" y="92"/>
                    </a:lnTo>
                    <a:lnTo>
                      <a:pt x="572" y="92"/>
                    </a:lnTo>
                    <a:lnTo>
                      <a:pt x="571" y="90"/>
                    </a:lnTo>
                    <a:lnTo>
                      <a:pt x="570" y="88"/>
                    </a:lnTo>
                    <a:close/>
                    <a:moveTo>
                      <a:pt x="593" y="97"/>
                    </a:moveTo>
                    <a:lnTo>
                      <a:pt x="583" y="94"/>
                    </a:lnTo>
                    <a:lnTo>
                      <a:pt x="584" y="96"/>
                    </a:lnTo>
                    <a:lnTo>
                      <a:pt x="585" y="98"/>
                    </a:lnTo>
                    <a:lnTo>
                      <a:pt x="588" y="99"/>
                    </a:lnTo>
                    <a:lnTo>
                      <a:pt x="590" y="100"/>
                    </a:lnTo>
                    <a:lnTo>
                      <a:pt x="592" y="100"/>
                    </a:lnTo>
                    <a:lnTo>
                      <a:pt x="594" y="101"/>
                    </a:lnTo>
                    <a:lnTo>
                      <a:pt x="597" y="102"/>
                    </a:lnTo>
                    <a:lnTo>
                      <a:pt x="599" y="103"/>
                    </a:lnTo>
                    <a:lnTo>
                      <a:pt x="598" y="101"/>
                    </a:lnTo>
                    <a:lnTo>
                      <a:pt x="597" y="99"/>
                    </a:lnTo>
                    <a:lnTo>
                      <a:pt x="593" y="97"/>
                    </a:lnTo>
                    <a:close/>
                    <a:moveTo>
                      <a:pt x="567" y="108"/>
                    </a:moveTo>
                    <a:lnTo>
                      <a:pt x="566" y="106"/>
                    </a:lnTo>
                    <a:lnTo>
                      <a:pt x="565" y="104"/>
                    </a:lnTo>
                    <a:lnTo>
                      <a:pt x="563" y="104"/>
                    </a:lnTo>
                    <a:lnTo>
                      <a:pt x="561" y="103"/>
                    </a:lnTo>
                    <a:lnTo>
                      <a:pt x="561" y="105"/>
                    </a:lnTo>
                    <a:lnTo>
                      <a:pt x="562" y="107"/>
                    </a:lnTo>
                    <a:lnTo>
                      <a:pt x="560" y="106"/>
                    </a:lnTo>
                    <a:lnTo>
                      <a:pt x="558" y="105"/>
                    </a:lnTo>
                    <a:lnTo>
                      <a:pt x="556" y="104"/>
                    </a:lnTo>
                    <a:lnTo>
                      <a:pt x="554" y="104"/>
                    </a:lnTo>
                    <a:lnTo>
                      <a:pt x="554" y="106"/>
                    </a:lnTo>
                    <a:lnTo>
                      <a:pt x="555" y="108"/>
                    </a:lnTo>
                    <a:lnTo>
                      <a:pt x="558" y="108"/>
                    </a:lnTo>
                    <a:lnTo>
                      <a:pt x="560" y="110"/>
                    </a:lnTo>
                    <a:lnTo>
                      <a:pt x="562" y="111"/>
                    </a:lnTo>
                    <a:lnTo>
                      <a:pt x="564" y="112"/>
                    </a:lnTo>
                    <a:lnTo>
                      <a:pt x="563" y="110"/>
                    </a:lnTo>
                    <a:lnTo>
                      <a:pt x="562" y="107"/>
                    </a:lnTo>
                    <a:lnTo>
                      <a:pt x="565" y="108"/>
                    </a:lnTo>
                    <a:lnTo>
                      <a:pt x="567" y="108"/>
                    </a:lnTo>
                    <a:close/>
                    <a:moveTo>
                      <a:pt x="592" y="121"/>
                    </a:moveTo>
                    <a:lnTo>
                      <a:pt x="592" y="119"/>
                    </a:lnTo>
                    <a:lnTo>
                      <a:pt x="590" y="117"/>
                    </a:lnTo>
                    <a:lnTo>
                      <a:pt x="590" y="115"/>
                    </a:lnTo>
                    <a:lnTo>
                      <a:pt x="589" y="113"/>
                    </a:lnTo>
                    <a:lnTo>
                      <a:pt x="585" y="112"/>
                    </a:lnTo>
                    <a:lnTo>
                      <a:pt x="583" y="112"/>
                    </a:lnTo>
                    <a:lnTo>
                      <a:pt x="584" y="113"/>
                    </a:lnTo>
                    <a:lnTo>
                      <a:pt x="585" y="116"/>
                    </a:lnTo>
                    <a:lnTo>
                      <a:pt x="587" y="118"/>
                    </a:lnTo>
                    <a:lnTo>
                      <a:pt x="588" y="119"/>
                    </a:lnTo>
                    <a:lnTo>
                      <a:pt x="585" y="119"/>
                    </a:lnTo>
                    <a:lnTo>
                      <a:pt x="583" y="118"/>
                    </a:lnTo>
                    <a:lnTo>
                      <a:pt x="583" y="120"/>
                    </a:lnTo>
                    <a:lnTo>
                      <a:pt x="584" y="122"/>
                    </a:lnTo>
                    <a:lnTo>
                      <a:pt x="588" y="123"/>
                    </a:lnTo>
                    <a:lnTo>
                      <a:pt x="590" y="123"/>
                    </a:lnTo>
                    <a:lnTo>
                      <a:pt x="589" y="121"/>
                    </a:lnTo>
                    <a:lnTo>
                      <a:pt x="588" y="119"/>
                    </a:lnTo>
                    <a:lnTo>
                      <a:pt x="590" y="120"/>
                    </a:lnTo>
                    <a:lnTo>
                      <a:pt x="592" y="121"/>
                    </a:lnTo>
                    <a:close/>
                    <a:moveTo>
                      <a:pt x="544" y="118"/>
                    </a:moveTo>
                    <a:lnTo>
                      <a:pt x="545" y="120"/>
                    </a:lnTo>
                    <a:lnTo>
                      <a:pt x="546" y="122"/>
                    </a:lnTo>
                    <a:lnTo>
                      <a:pt x="548" y="123"/>
                    </a:lnTo>
                    <a:lnTo>
                      <a:pt x="551" y="124"/>
                    </a:lnTo>
                    <a:lnTo>
                      <a:pt x="550" y="122"/>
                    </a:lnTo>
                    <a:lnTo>
                      <a:pt x="549" y="120"/>
                    </a:lnTo>
                    <a:lnTo>
                      <a:pt x="547" y="119"/>
                    </a:lnTo>
                    <a:lnTo>
                      <a:pt x="544" y="118"/>
                    </a:lnTo>
                    <a:lnTo>
                      <a:pt x="543" y="116"/>
                    </a:lnTo>
                    <a:lnTo>
                      <a:pt x="542" y="114"/>
                    </a:lnTo>
                    <a:lnTo>
                      <a:pt x="545" y="115"/>
                    </a:lnTo>
                    <a:lnTo>
                      <a:pt x="547" y="116"/>
                    </a:lnTo>
                    <a:lnTo>
                      <a:pt x="546" y="114"/>
                    </a:lnTo>
                    <a:lnTo>
                      <a:pt x="545" y="112"/>
                    </a:lnTo>
                    <a:lnTo>
                      <a:pt x="547" y="113"/>
                    </a:lnTo>
                    <a:lnTo>
                      <a:pt x="549" y="113"/>
                    </a:lnTo>
                    <a:lnTo>
                      <a:pt x="549" y="111"/>
                    </a:lnTo>
                    <a:lnTo>
                      <a:pt x="548" y="108"/>
                    </a:lnTo>
                    <a:lnTo>
                      <a:pt x="545" y="108"/>
                    </a:lnTo>
                    <a:lnTo>
                      <a:pt x="543" y="107"/>
                    </a:lnTo>
                    <a:lnTo>
                      <a:pt x="544" y="110"/>
                    </a:lnTo>
                    <a:lnTo>
                      <a:pt x="545" y="112"/>
                    </a:lnTo>
                    <a:lnTo>
                      <a:pt x="543" y="111"/>
                    </a:lnTo>
                    <a:lnTo>
                      <a:pt x="541" y="110"/>
                    </a:lnTo>
                    <a:lnTo>
                      <a:pt x="538" y="108"/>
                    </a:lnTo>
                    <a:lnTo>
                      <a:pt x="535" y="108"/>
                    </a:lnTo>
                    <a:lnTo>
                      <a:pt x="537" y="111"/>
                    </a:lnTo>
                    <a:lnTo>
                      <a:pt x="538" y="113"/>
                    </a:lnTo>
                    <a:lnTo>
                      <a:pt x="535" y="112"/>
                    </a:lnTo>
                    <a:lnTo>
                      <a:pt x="533" y="111"/>
                    </a:lnTo>
                    <a:lnTo>
                      <a:pt x="533" y="113"/>
                    </a:lnTo>
                    <a:lnTo>
                      <a:pt x="535" y="115"/>
                    </a:lnTo>
                    <a:lnTo>
                      <a:pt x="535" y="117"/>
                    </a:lnTo>
                    <a:lnTo>
                      <a:pt x="537" y="119"/>
                    </a:lnTo>
                    <a:lnTo>
                      <a:pt x="540" y="120"/>
                    </a:lnTo>
                    <a:lnTo>
                      <a:pt x="542" y="120"/>
                    </a:lnTo>
                    <a:lnTo>
                      <a:pt x="541" y="119"/>
                    </a:lnTo>
                    <a:lnTo>
                      <a:pt x="540" y="117"/>
                    </a:lnTo>
                    <a:lnTo>
                      <a:pt x="542" y="117"/>
                    </a:lnTo>
                    <a:lnTo>
                      <a:pt x="544" y="118"/>
                    </a:lnTo>
                    <a:close/>
                    <a:moveTo>
                      <a:pt x="574" y="132"/>
                    </a:moveTo>
                    <a:lnTo>
                      <a:pt x="572" y="131"/>
                    </a:lnTo>
                    <a:lnTo>
                      <a:pt x="570" y="131"/>
                    </a:lnTo>
                    <a:lnTo>
                      <a:pt x="571" y="133"/>
                    </a:lnTo>
                    <a:lnTo>
                      <a:pt x="572" y="135"/>
                    </a:lnTo>
                    <a:lnTo>
                      <a:pt x="574" y="135"/>
                    </a:lnTo>
                    <a:lnTo>
                      <a:pt x="576" y="136"/>
                    </a:lnTo>
                    <a:lnTo>
                      <a:pt x="575" y="134"/>
                    </a:lnTo>
                    <a:lnTo>
                      <a:pt x="574" y="132"/>
                    </a:lnTo>
                    <a:lnTo>
                      <a:pt x="577" y="133"/>
                    </a:lnTo>
                    <a:lnTo>
                      <a:pt x="579" y="134"/>
                    </a:lnTo>
                    <a:lnTo>
                      <a:pt x="578" y="132"/>
                    </a:lnTo>
                    <a:lnTo>
                      <a:pt x="577" y="130"/>
                    </a:lnTo>
                    <a:lnTo>
                      <a:pt x="576" y="128"/>
                    </a:lnTo>
                    <a:lnTo>
                      <a:pt x="575" y="125"/>
                    </a:lnTo>
                    <a:lnTo>
                      <a:pt x="573" y="124"/>
                    </a:lnTo>
                    <a:lnTo>
                      <a:pt x="571" y="123"/>
                    </a:lnTo>
                    <a:lnTo>
                      <a:pt x="567" y="123"/>
                    </a:lnTo>
                    <a:lnTo>
                      <a:pt x="565" y="122"/>
                    </a:lnTo>
                    <a:lnTo>
                      <a:pt x="566" y="124"/>
                    </a:lnTo>
                    <a:lnTo>
                      <a:pt x="567" y="127"/>
                    </a:lnTo>
                    <a:lnTo>
                      <a:pt x="570" y="128"/>
                    </a:lnTo>
                    <a:lnTo>
                      <a:pt x="573" y="128"/>
                    </a:lnTo>
                    <a:lnTo>
                      <a:pt x="574" y="130"/>
                    </a:lnTo>
                    <a:lnTo>
                      <a:pt x="574" y="132"/>
                    </a:lnTo>
                    <a:close/>
                    <a:moveTo>
                      <a:pt x="502" y="178"/>
                    </a:moveTo>
                    <a:lnTo>
                      <a:pt x="506" y="178"/>
                    </a:lnTo>
                    <a:lnTo>
                      <a:pt x="508" y="179"/>
                    </a:lnTo>
                    <a:lnTo>
                      <a:pt x="507" y="177"/>
                    </a:lnTo>
                    <a:lnTo>
                      <a:pt x="506" y="174"/>
                    </a:lnTo>
                    <a:lnTo>
                      <a:pt x="502" y="173"/>
                    </a:lnTo>
                    <a:lnTo>
                      <a:pt x="500" y="173"/>
                    </a:lnTo>
                    <a:lnTo>
                      <a:pt x="498" y="172"/>
                    </a:lnTo>
                    <a:lnTo>
                      <a:pt x="496" y="171"/>
                    </a:lnTo>
                    <a:lnTo>
                      <a:pt x="497" y="173"/>
                    </a:lnTo>
                    <a:lnTo>
                      <a:pt x="498" y="175"/>
                    </a:lnTo>
                    <a:lnTo>
                      <a:pt x="495" y="174"/>
                    </a:lnTo>
                    <a:lnTo>
                      <a:pt x="493" y="174"/>
                    </a:lnTo>
                    <a:lnTo>
                      <a:pt x="494" y="177"/>
                    </a:lnTo>
                    <a:lnTo>
                      <a:pt x="495" y="179"/>
                    </a:lnTo>
                    <a:lnTo>
                      <a:pt x="498" y="179"/>
                    </a:lnTo>
                    <a:lnTo>
                      <a:pt x="500" y="180"/>
                    </a:lnTo>
                    <a:lnTo>
                      <a:pt x="499" y="178"/>
                    </a:lnTo>
                    <a:lnTo>
                      <a:pt x="498" y="175"/>
                    </a:lnTo>
                    <a:lnTo>
                      <a:pt x="500" y="177"/>
                    </a:lnTo>
                    <a:lnTo>
                      <a:pt x="502" y="178"/>
                    </a:lnTo>
                    <a:close/>
                    <a:moveTo>
                      <a:pt x="530" y="192"/>
                    </a:moveTo>
                    <a:lnTo>
                      <a:pt x="528" y="189"/>
                    </a:lnTo>
                    <a:lnTo>
                      <a:pt x="526" y="185"/>
                    </a:lnTo>
                    <a:lnTo>
                      <a:pt x="524" y="181"/>
                    </a:lnTo>
                    <a:lnTo>
                      <a:pt x="523" y="179"/>
                    </a:lnTo>
                    <a:lnTo>
                      <a:pt x="522" y="177"/>
                    </a:lnTo>
                    <a:lnTo>
                      <a:pt x="520" y="175"/>
                    </a:lnTo>
                    <a:lnTo>
                      <a:pt x="517" y="175"/>
                    </a:lnTo>
                    <a:lnTo>
                      <a:pt x="516" y="173"/>
                    </a:lnTo>
                    <a:lnTo>
                      <a:pt x="515" y="171"/>
                    </a:lnTo>
                    <a:lnTo>
                      <a:pt x="514" y="169"/>
                    </a:lnTo>
                    <a:lnTo>
                      <a:pt x="513" y="167"/>
                    </a:lnTo>
                    <a:lnTo>
                      <a:pt x="511" y="166"/>
                    </a:lnTo>
                    <a:lnTo>
                      <a:pt x="509" y="165"/>
                    </a:lnTo>
                    <a:lnTo>
                      <a:pt x="508" y="163"/>
                    </a:lnTo>
                    <a:lnTo>
                      <a:pt x="507" y="162"/>
                    </a:lnTo>
                    <a:lnTo>
                      <a:pt x="504" y="161"/>
                    </a:lnTo>
                    <a:lnTo>
                      <a:pt x="501" y="160"/>
                    </a:lnTo>
                    <a:lnTo>
                      <a:pt x="502" y="162"/>
                    </a:lnTo>
                    <a:lnTo>
                      <a:pt x="504" y="164"/>
                    </a:lnTo>
                    <a:lnTo>
                      <a:pt x="507" y="165"/>
                    </a:lnTo>
                    <a:lnTo>
                      <a:pt x="509" y="165"/>
                    </a:lnTo>
                    <a:lnTo>
                      <a:pt x="510" y="167"/>
                    </a:lnTo>
                    <a:lnTo>
                      <a:pt x="511" y="169"/>
                    </a:lnTo>
                    <a:lnTo>
                      <a:pt x="511" y="171"/>
                    </a:lnTo>
                    <a:lnTo>
                      <a:pt x="513" y="173"/>
                    </a:lnTo>
                    <a:lnTo>
                      <a:pt x="515" y="174"/>
                    </a:lnTo>
                    <a:lnTo>
                      <a:pt x="517" y="175"/>
                    </a:lnTo>
                    <a:lnTo>
                      <a:pt x="518" y="177"/>
                    </a:lnTo>
                    <a:lnTo>
                      <a:pt x="520" y="179"/>
                    </a:lnTo>
                    <a:lnTo>
                      <a:pt x="521" y="181"/>
                    </a:lnTo>
                    <a:lnTo>
                      <a:pt x="522" y="183"/>
                    </a:lnTo>
                    <a:lnTo>
                      <a:pt x="520" y="183"/>
                    </a:lnTo>
                    <a:lnTo>
                      <a:pt x="516" y="182"/>
                    </a:lnTo>
                    <a:lnTo>
                      <a:pt x="517" y="184"/>
                    </a:lnTo>
                    <a:lnTo>
                      <a:pt x="518" y="186"/>
                    </a:lnTo>
                    <a:lnTo>
                      <a:pt x="521" y="190"/>
                    </a:lnTo>
                    <a:lnTo>
                      <a:pt x="530" y="192"/>
                    </a:lnTo>
                    <a:close/>
                    <a:moveTo>
                      <a:pt x="482" y="191"/>
                    </a:moveTo>
                    <a:lnTo>
                      <a:pt x="480" y="190"/>
                    </a:lnTo>
                    <a:lnTo>
                      <a:pt x="478" y="190"/>
                    </a:lnTo>
                    <a:lnTo>
                      <a:pt x="477" y="188"/>
                    </a:lnTo>
                    <a:lnTo>
                      <a:pt x="476" y="186"/>
                    </a:lnTo>
                    <a:lnTo>
                      <a:pt x="478" y="187"/>
                    </a:lnTo>
                    <a:lnTo>
                      <a:pt x="480" y="187"/>
                    </a:lnTo>
                    <a:lnTo>
                      <a:pt x="479" y="185"/>
                    </a:lnTo>
                    <a:lnTo>
                      <a:pt x="478" y="183"/>
                    </a:lnTo>
                    <a:lnTo>
                      <a:pt x="476" y="183"/>
                    </a:lnTo>
                    <a:lnTo>
                      <a:pt x="474" y="182"/>
                    </a:lnTo>
                    <a:lnTo>
                      <a:pt x="475" y="184"/>
                    </a:lnTo>
                    <a:lnTo>
                      <a:pt x="476" y="186"/>
                    </a:lnTo>
                    <a:lnTo>
                      <a:pt x="473" y="185"/>
                    </a:lnTo>
                    <a:lnTo>
                      <a:pt x="471" y="185"/>
                    </a:lnTo>
                    <a:lnTo>
                      <a:pt x="472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8" y="187"/>
                    </a:lnTo>
                    <a:lnTo>
                      <a:pt x="470" y="189"/>
                    </a:lnTo>
                    <a:lnTo>
                      <a:pt x="471" y="191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4" y="190"/>
                    </a:lnTo>
                    <a:lnTo>
                      <a:pt x="473" y="188"/>
                    </a:lnTo>
                    <a:lnTo>
                      <a:pt x="475" y="189"/>
                    </a:lnTo>
                    <a:lnTo>
                      <a:pt x="478" y="190"/>
                    </a:lnTo>
                    <a:lnTo>
                      <a:pt x="479" y="192"/>
                    </a:lnTo>
                    <a:lnTo>
                      <a:pt x="480" y="195"/>
                    </a:lnTo>
                    <a:lnTo>
                      <a:pt x="482" y="195"/>
                    </a:lnTo>
                    <a:lnTo>
                      <a:pt x="484" y="196"/>
                    </a:lnTo>
                    <a:lnTo>
                      <a:pt x="483" y="194"/>
                    </a:lnTo>
                    <a:lnTo>
                      <a:pt x="482" y="191"/>
                    </a:lnTo>
                    <a:close/>
                    <a:moveTo>
                      <a:pt x="463" y="223"/>
                    </a:moveTo>
                    <a:lnTo>
                      <a:pt x="461" y="223"/>
                    </a:lnTo>
                    <a:lnTo>
                      <a:pt x="459" y="222"/>
                    </a:lnTo>
                    <a:lnTo>
                      <a:pt x="458" y="220"/>
                    </a:lnTo>
                    <a:lnTo>
                      <a:pt x="457" y="218"/>
                    </a:lnTo>
                    <a:lnTo>
                      <a:pt x="455" y="218"/>
                    </a:lnTo>
                    <a:lnTo>
                      <a:pt x="451" y="217"/>
                    </a:lnTo>
                    <a:lnTo>
                      <a:pt x="450" y="215"/>
                    </a:lnTo>
                    <a:lnTo>
                      <a:pt x="449" y="213"/>
                    </a:lnTo>
                    <a:lnTo>
                      <a:pt x="447" y="212"/>
                    </a:lnTo>
                    <a:lnTo>
                      <a:pt x="445" y="212"/>
                    </a:lnTo>
                    <a:lnTo>
                      <a:pt x="446" y="214"/>
                    </a:lnTo>
                    <a:lnTo>
                      <a:pt x="447" y="216"/>
                    </a:lnTo>
                    <a:lnTo>
                      <a:pt x="449" y="216"/>
                    </a:lnTo>
                    <a:lnTo>
                      <a:pt x="451" y="217"/>
                    </a:lnTo>
                    <a:lnTo>
                      <a:pt x="452" y="219"/>
                    </a:lnTo>
                    <a:lnTo>
                      <a:pt x="454" y="221"/>
                    </a:lnTo>
                    <a:lnTo>
                      <a:pt x="457" y="221"/>
                    </a:lnTo>
                    <a:lnTo>
                      <a:pt x="459" y="222"/>
                    </a:lnTo>
                    <a:lnTo>
                      <a:pt x="460" y="224"/>
                    </a:lnTo>
                    <a:lnTo>
                      <a:pt x="461" y="227"/>
                    </a:lnTo>
                    <a:lnTo>
                      <a:pt x="463" y="228"/>
                    </a:lnTo>
                    <a:lnTo>
                      <a:pt x="465" y="228"/>
                    </a:lnTo>
                    <a:lnTo>
                      <a:pt x="464" y="225"/>
                    </a:lnTo>
                    <a:lnTo>
                      <a:pt x="463" y="223"/>
                    </a:lnTo>
                    <a:close/>
                    <a:moveTo>
                      <a:pt x="413" y="271"/>
                    </a:moveTo>
                    <a:lnTo>
                      <a:pt x="412" y="269"/>
                    </a:lnTo>
                    <a:lnTo>
                      <a:pt x="411" y="267"/>
                    </a:lnTo>
                    <a:lnTo>
                      <a:pt x="408" y="267"/>
                    </a:lnTo>
                    <a:lnTo>
                      <a:pt x="406" y="266"/>
                    </a:lnTo>
                    <a:lnTo>
                      <a:pt x="407" y="268"/>
                    </a:lnTo>
                    <a:lnTo>
                      <a:pt x="408" y="270"/>
                    </a:lnTo>
                    <a:lnTo>
                      <a:pt x="406" y="269"/>
                    </a:lnTo>
                    <a:lnTo>
                      <a:pt x="404" y="269"/>
                    </a:lnTo>
                    <a:lnTo>
                      <a:pt x="405" y="270"/>
                    </a:lnTo>
                    <a:lnTo>
                      <a:pt x="406" y="272"/>
                    </a:lnTo>
                    <a:lnTo>
                      <a:pt x="407" y="274"/>
                    </a:lnTo>
                    <a:lnTo>
                      <a:pt x="408" y="277"/>
                    </a:lnTo>
                    <a:lnTo>
                      <a:pt x="409" y="279"/>
                    </a:lnTo>
                    <a:lnTo>
                      <a:pt x="410" y="281"/>
                    </a:lnTo>
                    <a:lnTo>
                      <a:pt x="412" y="282"/>
                    </a:lnTo>
                    <a:lnTo>
                      <a:pt x="415" y="282"/>
                    </a:lnTo>
                    <a:lnTo>
                      <a:pt x="414" y="280"/>
                    </a:lnTo>
                    <a:lnTo>
                      <a:pt x="413" y="278"/>
                    </a:lnTo>
                    <a:lnTo>
                      <a:pt x="412" y="277"/>
                    </a:lnTo>
                    <a:lnTo>
                      <a:pt x="410" y="274"/>
                    </a:lnTo>
                    <a:lnTo>
                      <a:pt x="409" y="272"/>
                    </a:lnTo>
                    <a:lnTo>
                      <a:pt x="408" y="270"/>
                    </a:lnTo>
                    <a:lnTo>
                      <a:pt x="411" y="270"/>
                    </a:lnTo>
                    <a:lnTo>
                      <a:pt x="413" y="271"/>
                    </a:lnTo>
                    <a:close/>
                    <a:moveTo>
                      <a:pt x="437" y="291"/>
                    </a:moveTo>
                    <a:lnTo>
                      <a:pt x="439" y="291"/>
                    </a:lnTo>
                    <a:lnTo>
                      <a:pt x="441" y="292"/>
                    </a:lnTo>
                    <a:lnTo>
                      <a:pt x="440" y="290"/>
                    </a:lnTo>
                    <a:lnTo>
                      <a:pt x="439" y="288"/>
                    </a:lnTo>
                    <a:lnTo>
                      <a:pt x="441" y="289"/>
                    </a:lnTo>
                    <a:lnTo>
                      <a:pt x="443" y="289"/>
                    </a:lnTo>
                    <a:lnTo>
                      <a:pt x="443" y="288"/>
                    </a:lnTo>
                    <a:lnTo>
                      <a:pt x="441" y="286"/>
                    </a:lnTo>
                    <a:lnTo>
                      <a:pt x="439" y="282"/>
                    </a:lnTo>
                    <a:lnTo>
                      <a:pt x="429" y="279"/>
                    </a:lnTo>
                    <a:lnTo>
                      <a:pt x="431" y="283"/>
                    </a:lnTo>
                    <a:lnTo>
                      <a:pt x="434" y="287"/>
                    </a:lnTo>
                    <a:lnTo>
                      <a:pt x="435" y="289"/>
                    </a:lnTo>
                    <a:lnTo>
                      <a:pt x="437" y="291"/>
                    </a:lnTo>
                    <a:lnTo>
                      <a:pt x="434" y="290"/>
                    </a:lnTo>
                    <a:lnTo>
                      <a:pt x="431" y="290"/>
                    </a:lnTo>
                    <a:lnTo>
                      <a:pt x="432" y="291"/>
                    </a:lnTo>
                    <a:lnTo>
                      <a:pt x="433" y="294"/>
                    </a:lnTo>
                    <a:lnTo>
                      <a:pt x="437" y="295"/>
                    </a:lnTo>
                    <a:lnTo>
                      <a:pt x="439" y="296"/>
                    </a:lnTo>
                    <a:lnTo>
                      <a:pt x="438" y="294"/>
                    </a:lnTo>
                    <a:lnTo>
                      <a:pt x="437" y="291"/>
                    </a:lnTo>
                    <a:close/>
                    <a:moveTo>
                      <a:pt x="388" y="291"/>
                    </a:moveTo>
                    <a:lnTo>
                      <a:pt x="390" y="292"/>
                    </a:lnTo>
                    <a:lnTo>
                      <a:pt x="393" y="294"/>
                    </a:lnTo>
                    <a:lnTo>
                      <a:pt x="394" y="295"/>
                    </a:lnTo>
                    <a:lnTo>
                      <a:pt x="395" y="297"/>
                    </a:lnTo>
                    <a:lnTo>
                      <a:pt x="397" y="298"/>
                    </a:lnTo>
                    <a:lnTo>
                      <a:pt x="399" y="299"/>
                    </a:lnTo>
                    <a:lnTo>
                      <a:pt x="401" y="300"/>
                    </a:lnTo>
                    <a:lnTo>
                      <a:pt x="402" y="302"/>
                    </a:lnTo>
                    <a:lnTo>
                      <a:pt x="405" y="303"/>
                    </a:lnTo>
                    <a:lnTo>
                      <a:pt x="407" y="303"/>
                    </a:lnTo>
                    <a:lnTo>
                      <a:pt x="406" y="302"/>
                    </a:lnTo>
                    <a:lnTo>
                      <a:pt x="405" y="300"/>
                    </a:lnTo>
                    <a:lnTo>
                      <a:pt x="402" y="299"/>
                    </a:lnTo>
                    <a:lnTo>
                      <a:pt x="399" y="299"/>
                    </a:lnTo>
                    <a:lnTo>
                      <a:pt x="398" y="297"/>
                    </a:lnTo>
                    <a:lnTo>
                      <a:pt x="397" y="295"/>
                    </a:lnTo>
                    <a:lnTo>
                      <a:pt x="395" y="294"/>
                    </a:lnTo>
                    <a:lnTo>
                      <a:pt x="393" y="294"/>
                    </a:lnTo>
                    <a:lnTo>
                      <a:pt x="392" y="291"/>
                    </a:lnTo>
                    <a:lnTo>
                      <a:pt x="391" y="289"/>
                    </a:lnTo>
                    <a:lnTo>
                      <a:pt x="390" y="287"/>
                    </a:lnTo>
                    <a:lnTo>
                      <a:pt x="389" y="285"/>
                    </a:lnTo>
                    <a:lnTo>
                      <a:pt x="385" y="284"/>
                    </a:lnTo>
                    <a:lnTo>
                      <a:pt x="383" y="284"/>
                    </a:lnTo>
                    <a:lnTo>
                      <a:pt x="385" y="288"/>
                    </a:lnTo>
                    <a:lnTo>
                      <a:pt x="387" y="290"/>
                    </a:lnTo>
                    <a:lnTo>
                      <a:pt x="388" y="291"/>
                    </a:lnTo>
                    <a:lnTo>
                      <a:pt x="385" y="291"/>
                    </a:lnTo>
                    <a:lnTo>
                      <a:pt x="383" y="290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8" y="296"/>
                    </a:lnTo>
                    <a:lnTo>
                      <a:pt x="391" y="296"/>
                    </a:lnTo>
                    <a:lnTo>
                      <a:pt x="389" y="294"/>
                    </a:lnTo>
                    <a:lnTo>
                      <a:pt x="388" y="291"/>
                    </a:lnTo>
                    <a:close/>
                    <a:moveTo>
                      <a:pt x="392" y="314"/>
                    </a:moveTo>
                    <a:lnTo>
                      <a:pt x="391" y="312"/>
                    </a:lnTo>
                    <a:lnTo>
                      <a:pt x="390" y="309"/>
                    </a:lnTo>
                    <a:lnTo>
                      <a:pt x="388" y="308"/>
                    </a:lnTo>
                    <a:lnTo>
                      <a:pt x="385" y="308"/>
                    </a:lnTo>
                    <a:lnTo>
                      <a:pt x="387" y="311"/>
                    </a:lnTo>
                    <a:lnTo>
                      <a:pt x="388" y="313"/>
                    </a:lnTo>
                    <a:lnTo>
                      <a:pt x="385" y="312"/>
                    </a:lnTo>
                    <a:lnTo>
                      <a:pt x="382" y="311"/>
                    </a:lnTo>
                    <a:lnTo>
                      <a:pt x="380" y="311"/>
                    </a:lnTo>
                    <a:lnTo>
                      <a:pt x="378" y="309"/>
                    </a:lnTo>
                    <a:lnTo>
                      <a:pt x="379" y="312"/>
                    </a:lnTo>
                    <a:lnTo>
                      <a:pt x="380" y="314"/>
                    </a:lnTo>
                    <a:lnTo>
                      <a:pt x="382" y="315"/>
                    </a:lnTo>
                    <a:lnTo>
                      <a:pt x="385" y="315"/>
                    </a:lnTo>
                    <a:lnTo>
                      <a:pt x="388" y="316"/>
                    </a:lnTo>
                    <a:lnTo>
                      <a:pt x="390" y="316"/>
                    </a:lnTo>
                    <a:lnTo>
                      <a:pt x="389" y="314"/>
                    </a:lnTo>
                    <a:lnTo>
                      <a:pt x="388" y="313"/>
                    </a:lnTo>
                    <a:lnTo>
                      <a:pt x="390" y="313"/>
                    </a:lnTo>
                    <a:lnTo>
                      <a:pt x="392" y="314"/>
                    </a:lnTo>
                    <a:close/>
                    <a:moveTo>
                      <a:pt x="380" y="334"/>
                    </a:moveTo>
                    <a:lnTo>
                      <a:pt x="379" y="332"/>
                    </a:lnTo>
                    <a:lnTo>
                      <a:pt x="378" y="330"/>
                    </a:lnTo>
                    <a:lnTo>
                      <a:pt x="375" y="327"/>
                    </a:lnTo>
                    <a:lnTo>
                      <a:pt x="371" y="318"/>
                    </a:lnTo>
                    <a:lnTo>
                      <a:pt x="373" y="319"/>
                    </a:lnTo>
                    <a:lnTo>
                      <a:pt x="375" y="319"/>
                    </a:lnTo>
                    <a:lnTo>
                      <a:pt x="377" y="321"/>
                    </a:lnTo>
                    <a:lnTo>
                      <a:pt x="378" y="323"/>
                    </a:lnTo>
                    <a:lnTo>
                      <a:pt x="379" y="325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4" y="329"/>
                    </a:lnTo>
                    <a:lnTo>
                      <a:pt x="382" y="324"/>
                    </a:lnTo>
                    <a:lnTo>
                      <a:pt x="381" y="322"/>
                    </a:lnTo>
                    <a:lnTo>
                      <a:pt x="380" y="320"/>
                    </a:lnTo>
                    <a:lnTo>
                      <a:pt x="378" y="320"/>
                    </a:lnTo>
                    <a:lnTo>
                      <a:pt x="375" y="319"/>
                    </a:lnTo>
                    <a:lnTo>
                      <a:pt x="374" y="318"/>
                    </a:lnTo>
                    <a:lnTo>
                      <a:pt x="373" y="316"/>
                    </a:lnTo>
                    <a:lnTo>
                      <a:pt x="371" y="315"/>
                    </a:lnTo>
                    <a:lnTo>
                      <a:pt x="368" y="314"/>
                    </a:lnTo>
                    <a:lnTo>
                      <a:pt x="369" y="316"/>
                    </a:lnTo>
                    <a:lnTo>
                      <a:pt x="371" y="318"/>
                    </a:lnTo>
                    <a:lnTo>
                      <a:pt x="368" y="318"/>
                    </a:lnTo>
                    <a:lnTo>
                      <a:pt x="365" y="317"/>
                    </a:lnTo>
                    <a:lnTo>
                      <a:pt x="366" y="319"/>
                    </a:lnTo>
                    <a:lnTo>
                      <a:pt x="368" y="321"/>
                    </a:lnTo>
                    <a:lnTo>
                      <a:pt x="371" y="325"/>
                    </a:lnTo>
                    <a:lnTo>
                      <a:pt x="372" y="327"/>
                    </a:lnTo>
                    <a:lnTo>
                      <a:pt x="373" y="329"/>
                    </a:lnTo>
                    <a:lnTo>
                      <a:pt x="374" y="331"/>
                    </a:lnTo>
                    <a:lnTo>
                      <a:pt x="375" y="333"/>
                    </a:lnTo>
                    <a:lnTo>
                      <a:pt x="378" y="334"/>
                    </a:lnTo>
                    <a:lnTo>
                      <a:pt x="380" y="334"/>
                    </a:lnTo>
                    <a:close/>
                    <a:moveTo>
                      <a:pt x="356" y="335"/>
                    </a:moveTo>
                    <a:lnTo>
                      <a:pt x="358" y="336"/>
                    </a:lnTo>
                    <a:lnTo>
                      <a:pt x="361" y="336"/>
                    </a:lnTo>
                    <a:lnTo>
                      <a:pt x="360" y="334"/>
                    </a:lnTo>
                    <a:lnTo>
                      <a:pt x="358" y="332"/>
                    </a:lnTo>
                    <a:lnTo>
                      <a:pt x="361" y="333"/>
                    </a:lnTo>
                    <a:lnTo>
                      <a:pt x="363" y="334"/>
                    </a:lnTo>
                    <a:lnTo>
                      <a:pt x="362" y="332"/>
                    </a:lnTo>
                    <a:lnTo>
                      <a:pt x="361" y="330"/>
                    </a:lnTo>
                    <a:lnTo>
                      <a:pt x="363" y="330"/>
                    </a:lnTo>
                    <a:lnTo>
                      <a:pt x="365" y="331"/>
                    </a:lnTo>
                    <a:lnTo>
                      <a:pt x="364" y="329"/>
                    </a:lnTo>
                    <a:lnTo>
                      <a:pt x="363" y="327"/>
                    </a:lnTo>
                    <a:lnTo>
                      <a:pt x="365" y="328"/>
                    </a:lnTo>
                    <a:lnTo>
                      <a:pt x="368" y="328"/>
                    </a:lnTo>
                    <a:lnTo>
                      <a:pt x="367" y="325"/>
                    </a:lnTo>
                    <a:lnTo>
                      <a:pt x="365" y="324"/>
                    </a:lnTo>
                    <a:lnTo>
                      <a:pt x="363" y="323"/>
                    </a:lnTo>
                    <a:lnTo>
                      <a:pt x="361" y="322"/>
                    </a:lnTo>
                    <a:lnTo>
                      <a:pt x="362" y="324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59" y="325"/>
                    </a:lnTo>
                    <a:lnTo>
                      <a:pt x="360" y="328"/>
                    </a:lnTo>
                    <a:lnTo>
                      <a:pt x="361" y="330"/>
                    </a:lnTo>
                    <a:lnTo>
                      <a:pt x="359" y="329"/>
                    </a:lnTo>
                    <a:lnTo>
                      <a:pt x="356" y="329"/>
                    </a:lnTo>
                    <a:lnTo>
                      <a:pt x="354" y="328"/>
                    </a:lnTo>
                    <a:lnTo>
                      <a:pt x="351" y="328"/>
                    </a:lnTo>
                    <a:lnTo>
                      <a:pt x="352" y="329"/>
                    </a:lnTo>
                    <a:lnTo>
                      <a:pt x="354" y="331"/>
                    </a:lnTo>
                    <a:lnTo>
                      <a:pt x="355" y="333"/>
                    </a:lnTo>
                    <a:lnTo>
                      <a:pt x="356" y="335"/>
                    </a:lnTo>
                    <a:close/>
                    <a:moveTo>
                      <a:pt x="358" y="366"/>
                    </a:moveTo>
                    <a:lnTo>
                      <a:pt x="357" y="364"/>
                    </a:lnTo>
                    <a:lnTo>
                      <a:pt x="356" y="362"/>
                    </a:lnTo>
                    <a:lnTo>
                      <a:pt x="352" y="362"/>
                    </a:lnTo>
                    <a:lnTo>
                      <a:pt x="350" y="361"/>
                    </a:lnTo>
                    <a:lnTo>
                      <a:pt x="348" y="361"/>
                    </a:lnTo>
                    <a:lnTo>
                      <a:pt x="346" y="359"/>
                    </a:lnTo>
                    <a:lnTo>
                      <a:pt x="345" y="358"/>
                    </a:lnTo>
                    <a:lnTo>
                      <a:pt x="343" y="356"/>
                    </a:lnTo>
                    <a:lnTo>
                      <a:pt x="341" y="355"/>
                    </a:lnTo>
                    <a:lnTo>
                      <a:pt x="339" y="355"/>
                    </a:lnTo>
                    <a:lnTo>
                      <a:pt x="340" y="356"/>
                    </a:lnTo>
                    <a:lnTo>
                      <a:pt x="341" y="358"/>
                    </a:lnTo>
                    <a:lnTo>
                      <a:pt x="343" y="359"/>
                    </a:lnTo>
                    <a:lnTo>
                      <a:pt x="346" y="359"/>
                    </a:lnTo>
                    <a:lnTo>
                      <a:pt x="347" y="362"/>
                    </a:lnTo>
                    <a:lnTo>
                      <a:pt x="348" y="364"/>
                    </a:lnTo>
                    <a:lnTo>
                      <a:pt x="349" y="366"/>
                    </a:lnTo>
                    <a:lnTo>
                      <a:pt x="350" y="368"/>
                    </a:lnTo>
                    <a:lnTo>
                      <a:pt x="352" y="368"/>
                    </a:lnTo>
                    <a:lnTo>
                      <a:pt x="356" y="369"/>
                    </a:lnTo>
                    <a:lnTo>
                      <a:pt x="360" y="370"/>
                    </a:lnTo>
                    <a:lnTo>
                      <a:pt x="358" y="366"/>
                    </a:lnTo>
                    <a:close/>
                    <a:moveTo>
                      <a:pt x="337" y="419"/>
                    </a:moveTo>
                    <a:lnTo>
                      <a:pt x="333" y="418"/>
                    </a:lnTo>
                    <a:lnTo>
                      <a:pt x="331" y="418"/>
                    </a:lnTo>
                    <a:lnTo>
                      <a:pt x="329" y="417"/>
                    </a:lnTo>
                    <a:lnTo>
                      <a:pt x="327" y="417"/>
                    </a:lnTo>
                    <a:lnTo>
                      <a:pt x="328" y="418"/>
                    </a:lnTo>
                    <a:lnTo>
                      <a:pt x="329" y="420"/>
                    </a:lnTo>
                    <a:lnTo>
                      <a:pt x="331" y="421"/>
                    </a:lnTo>
                    <a:lnTo>
                      <a:pt x="333" y="421"/>
                    </a:lnTo>
                    <a:lnTo>
                      <a:pt x="335" y="423"/>
                    </a:lnTo>
                    <a:lnTo>
                      <a:pt x="337" y="425"/>
                    </a:lnTo>
                    <a:lnTo>
                      <a:pt x="339" y="426"/>
                    </a:lnTo>
                    <a:lnTo>
                      <a:pt x="341" y="426"/>
                    </a:lnTo>
                    <a:lnTo>
                      <a:pt x="340" y="424"/>
                    </a:lnTo>
                    <a:lnTo>
                      <a:pt x="339" y="422"/>
                    </a:lnTo>
                    <a:lnTo>
                      <a:pt x="338" y="420"/>
                    </a:lnTo>
                    <a:lnTo>
                      <a:pt x="337" y="419"/>
                    </a:lnTo>
                    <a:close/>
                    <a:moveTo>
                      <a:pt x="284" y="462"/>
                    </a:moveTo>
                    <a:lnTo>
                      <a:pt x="281" y="461"/>
                    </a:lnTo>
                    <a:lnTo>
                      <a:pt x="279" y="461"/>
                    </a:lnTo>
                    <a:lnTo>
                      <a:pt x="280" y="463"/>
                    </a:lnTo>
                    <a:lnTo>
                      <a:pt x="282" y="465"/>
                    </a:lnTo>
                    <a:lnTo>
                      <a:pt x="279" y="464"/>
                    </a:lnTo>
                    <a:lnTo>
                      <a:pt x="277" y="464"/>
                    </a:lnTo>
                    <a:lnTo>
                      <a:pt x="278" y="466"/>
                    </a:lnTo>
                    <a:lnTo>
                      <a:pt x="279" y="467"/>
                    </a:lnTo>
                    <a:lnTo>
                      <a:pt x="282" y="468"/>
                    </a:lnTo>
                    <a:lnTo>
                      <a:pt x="284" y="468"/>
                    </a:lnTo>
                    <a:lnTo>
                      <a:pt x="287" y="469"/>
                    </a:lnTo>
                    <a:lnTo>
                      <a:pt x="289" y="469"/>
                    </a:lnTo>
                    <a:lnTo>
                      <a:pt x="288" y="467"/>
                    </a:lnTo>
                    <a:lnTo>
                      <a:pt x="287" y="466"/>
                    </a:lnTo>
                    <a:lnTo>
                      <a:pt x="285" y="464"/>
                    </a:lnTo>
                    <a:lnTo>
                      <a:pt x="284" y="462"/>
                    </a:lnTo>
                    <a:close/>
                    <a:moveTo>
                      <a:pt x="265" y="478"/>
                    </a:moveTo>
                    <a:lnTo>
                      <a:pt x="266" y="480"/>
                    </a:lnTo>
                    <a:lnTo>
                      <a:pt x="267" y="482"/>
                    </a:lnTo>
                    <a:lnTo>
                      <a:pt x="268" y="484"/>
                    </a:lnTo>
                    <a:lnTo>
                      <a:pt x="271" y="486"/>
                    </a:lnTo>
                    <a:lnTo>
                      <a:pt x="273" y="486"/>
                    </a:lnTo>
                    <a:lnTo>
                      <a:pt x="275" y="486"/>
                    </a:lnTo>
                    <a:lnTo>
                      <a:pt x="274" y="485"/>
                    </a:lnTo>
                    <a:lnTo>
                      <a:pt x="273" y="483"/>
                    </a:lnTo>
                    <a:lnTo>
                      <a:pt x="272" y="481"/>
                    </a:lnTo>
                    <a:lnTo>
                      <a:pt x="271" y="479"/>
                    </a:lnTo>
                    <a:lnTo>
                      <a:pt x="275" y="480"/>
                    </a:lnTo>
                    <a:lnTo>
                      <a:pt x="274" y="478"/>
                    </a:lnTo>
                    <a:lnTo>
                      <a:pt x="273" y="475"/>
                    </a:lnTo>
                    <a:lnTo>
                      <a:pt x="271" y="475"/>
                    </a:lnTo>
                    <a:lnTo>
                      <a:pt x="267" y="475"/>
                    </a:lnTo>
                    <a:lnTo>
                      <a:pt x="266" y="473"/>
                    </a:lnTo>
                    <a:lnTo>
                      <a:pt x="265" y="471"/>
                    </a:lnTo>
                    <a:lnTo>
                      <a:pt x="264" y="469"/>
                    </a:lnTo>
                    <a:lnTo>
                      <a:pt x="263" y="467"/>
                    </a:lnTo>
                    <a:lnTo>
                      <a:pt x="265" y="468"/>
                    </a:lnTo>
                    <a:lnTo>
                      <a:pt x="267" y="468"/>
                    </a:lnTo>
                    <a:lnTo>
                      <a:pt x="266" y="466"/>
                    </a:lnTo>
                    <a:lnTo>
                      <a:pt x="265" y="465"/>
                    </a:lnTo>
                    <a:lnTo>
                      <a:pt x="267" y="465"/>
                    </a:lnTo>
                    <a:lnTo>
                      <a:pt x="269" y="466"/>
                    </a:lnTo>
                    <a:lnTo>
                      <a:pt x="271" y="467"/>
                    </a:lnTo>
                    <a:lnTo>
                      <a:pt x="273" y="469"/>
                    </a:lnTo>
                    <a:lnTo>
                      <a:pt x="275" y="470"/>
                    </a:lnTo>
                    <a:lnTo>
                      <a:pt x="277" y="470"/>
                    </a:lnTo>
                    <a:lnTo>
                      <a:pt x="272" y="463"/>
                    </a:lnTo>
                    <a:lnTo>
                      <a:pt x="271" y="461"/>
                    </a:lnTo>
                    <a:lnTo>
                      <a:pt x="269" y="458"/>
                    </a:lnTo>
                    <a:lnTo>
                      <a:pt x="267" y="458"/>
                    </a:lnTo>
                    <a:lnTo>
                      <a:pt x="265" y="457"/>
                    </a:lnTo>
                    <a:lnTo>
                      <a:pt x="266" y="459"/>
                    </a:lnTo>
                    <a:lnTo>
                      <a:pt x="267" y="462"/>
                    </a:lnTo>
                    <a:lnTo>
                      <a:pt x="265" y="461"/>
                    </a:lnTo>
                    <a:lnTo>
                      <a:pt x="262" y="461"/>
                    </a:lnTo>
                    <a:lnTo>
                      <a:pt x="264" y="463"/>
                    </a:lnTo>
                    <a:lnTo>
                      <a:pt x="265" y="465"/>
                    </a:lnTo>
                    <a:lnTo>
                      <a:pt x="262" y="464"/>
                    </a:lnTo>
                    <a:lnTo>
                      <a:pt x="260" y="464"/>
                    </a:lnTo>
                    <a:lnTo>
                      <a:pt x="261" y="466"/>
                    </a:lnTo>
                    <a:lnTo>
                      <a:pt x="263" y="467"/>
                    </a:lnTo>
                    <a:lnTo>
                      <a:pt x="260" y="467"/>
                    </a:lnTo>
                    <a:lnTo>
                      <a:pt x="258" y="466"/>
                    </a:lnTo>
                    <a:lnTo>
                      <a:pt x="259" y="468"/>
                    </a:lnTo>
                    <a:lnTo>
                      <a:pt x="260" y="470"/>
                    </a:lnTo>
                    <a:lnTo>
                      <a:pt x="258" y="470"/>
                    </a:lnTo>
                    <a:lnTo>
                      <a:pt x="256" y="469"/>
                    </a:lnTo>
                    <a:lnTo>
                      <a:pt x="257" y="471"/>
                    </a:lnTo>
                    <a:lnTo>
                      <a:pt x="258" y="473"/>
                    </a:lnTo>
                    <a:lnTo>
                      <a:pt x="260" y="473"/>
                    </a:lnTo>
                    <a:lnTo>
                      <a:pt x="263" y="474"/>
                    </a:lnTo>
                    <a:lnTo>
                      <a:pt x="265" y="474"/>
                    </a:lnTo>
                    <a:lnTo>
                      <a:pt x="267" y="475"/>
                    </a:lnTo>
                    <a:lnTo>
                      <a:pt x="268" y="476"/>
                    </a:lnTo>
                    <a:lnTo>
                      <a:pt x="271" y="479"/>
                    </a:lnTo>
                    <a:lnTo>
                      <a:pt x="267" y="479"/>
                    </a:lnTo>
                    <a:lnTo>
                      <a:pt x="265" y="478"/>
                    </a:lnTo>
                    <a:close/>
                    <a:moveTo>
                      <a:pt x="230" y="502"/>
                    </a:moveTo>
                    <a:lnTo>
                      <a:pt x="229" y="500"/>
                    </a:lnTo>
                    <a:lnTo>
                      <a:pt x="228" y="498"/>
                    </a:lnTo>
                    <a:lnTo>
                      <a:pt x="226" y="496"/>
                    </a:lnTo>
                    <a:lnTo>
                      <a:pt x="225" y="493"/>
                    </a:lnTo>
                    <a:lnTo>
                      <a:pt x="223" y="493"/>
                    </a:lnTo>
                    <a:lnTo>
                      <a:pt x="221" y="493"/>
                    </a:lnTo>
                    <a:lnTo>
                      <a:pt x="222" y="495"/>
                    </a:lnTo>
                    <a:lnTo>
                      <a:pt x="223" y="497"/>
                    </a:lnTo>
                    <a:lnTo>
                      <a:pt x="224" y="499"/>
                    </a:lnTo>
                    <a:lnTo>
                      <a:pt x="225" y="501"/>
                    </a:lnTo>
                    <a:lnTo>
                      <a:pt x="223" y="501"/>
                    </a:lnTo>
                    <a:lnTo>
                      <a:pt x="221" y="500"/>
                    </a:lnTo>
                    <a:lnTo>
                      <a:pt x="222" y="502"/>
                    </a:lnTo>
                    <a:lnTo>
                      <a:pt x="223" y="504"/>
                    </a:lnTo>
                    <a:lnTo>
                      <a:pt x="225" y="504"/>
                    </a:lnTo>
                    <a:lnTo>
                      <a:pt x="228" y="504"/>
                    </a:lnTo>
                    <a:lnTo>
                      <a:pt x="227" y="504"/>
                    </a:lnTo>
                    <a:lnTo>
                      <a:pt x="227" y="503"/>
                    </a:lnTo>
                    <a:lnTo>
                      <a:pt x="226" y="501"/>
                    </a:lnTo>
                    <a:lnTo>
                      <a:pt x="225" y="501"/>
                    </a:lnTo>
                    <a:lnTo>
                      <a:pt x="227" y="501"/>
                    </a:lnTo>
                    <a:lnTo>
                      <a:pt x="230" y="502"/>
                    </a:lnTo>
                    <a:lnTo>
                      <a:pt x="231" y="503"/>
                    </a:lnTo>
                    <a:lnTo>
                      <a:pt x="232" y="505"/>
                    </a:lnTo>
                    <a:lnTo>
                      <a:pt x="235" y="506"/>
                    </a:lnTo>
                    <a:lnTo>
                      <a:pt x="238" y="506"/>
                    </a:lnTo>
                    <a:lnTo>
                      <a:pt x="236" y="504"/>
                    </a:lnTo>
                    <a:lnTo>
                      <a:pt x="234" y="503"/>
                    </a:lnTo>
                    <a:lnTo>
                      <a:pt x="232" y="502"/>
                    </a:lnTo>
                    <a:lnTo>
                      <a:pt x="230" y="502"/>
                    </a:lnTo>
                    <a:close/>
                    <a:moveTo>
                      <a:pt x="236" y="530"/>
                    </a:moveTo>
                    <a:lnTo>
                      <a:pt x="233" y="530"/>
                    </a:lnTo>
                    <a:lnTo>
                      <a:pt x="231" y="529"/>
                    </a:lnTo>
                    <a:lnTo>
                      <a:pt x="230" y="526"/>
                    </a:lnTo>
                    <a:lnTo>
                      <a:pt x="229" y="525"/>
                    </a:lnTo>
                    <a:lnTo>
                      <a:pt x="226" y="524"/>
                    </a:lnTo>
                    <a:lnTo>
                      <a:pt x="224" y="524"/>
                    </a:lnTo>
                    <a:lnTo>
                      <a:pt x="223" y="522"/>
                    </a:lnTo>
                    <a:lnTo>
                      <a:pt x="222" y="520"/>
                    </a:lnTo>
                    <a:lnTo>
                      <a:pt x="218" y="520"/>
                    </a:lnTo>
                    <a:lnTo>
                      <a:pt x="216" y="519"/>
                    </a:lnTo>
                    <a:lnTo>
                      <a:pt x="217" y="521"/>
                    </a:lnTo>
                    <a:lnTo>
                      <a:pt x="218" y="523"/>
                    </a:lnTo>
                    <a:lnTo>
                      <a:pt x="222" y="523"/>
                    </a:lnTo>
                    <a:lnTo>
                      <a:pt x="224" y="524"/>
                    </a:lnTo>
                    <a:lnTo>
                      <a:pt x="225" y="526"/>
                    </a:lnTo>
                    <a:lnTo>
                      <a:pt x="226" y="528"/>
                    </a:lnTo>
                    <a:lnTo>
                      <a:pt x="229" y="529"/>
                    </a:lnTo>
                    <a:lnTo>
                      <a:pt x="231" y="529"/>
                    </a:lnTo>
                    <a:lnTo>
                      <a:pt x="232" y="531"/>
                    </a:lnTo>
                    <a:lnTo>
                      <a:pt x="233" y="533"/>
                    </a:lnTo>
                    <a:lnTo>
                      <a:pt x="236" y="533"/>
                    </a:lnTo>
                    <a:lnTo>
                      <a:pt x="239" y="534"/>
                    </a:lnTo>
                    <a:lnTo>
                      <a:pt x="238" y="532"/>
                    </a:lnTo>
                    <a:lnTo>
                      <a:pt x="236" y="530"/>
                    </a:lnTo>
                    <a:close/>
                    <a:moveTo>
                      <a:pt x="186" y="582"/>
                    </a:moveTo>
                    <a:lnTo>
                      <a:pt x="183" y="582"/>
                    </a:lnTo>
                    <a:lnTo>
                      <a:pt x="181" y="581"/>
                    </a:lnTo>
                    <a:lnTo>
                      <a:pt x="182" y="583"/>
                    </a:lnTo>
                    <a:lnTo>
                      <a:pt x="183" y="585"/>
                    </a:lnTo>
                    <a:lnTo>
                      <a:pt x="186" y="585"/>
                    </a:lnTo>
                    <a:lnTo>
                      <a:pt x="189" y="586"/>
                    </a:lnTo>
                    <a:lnTo>
                      <a:pt x="190" y="587"/>
                    </a:lnTo>
                    <a:lnTo>
                      <a:pt x="192" y="589"/>
                    </a:lnTo>
                    <a:lnTo>
                      <a:pt x="193" y="591"/>
                    </a:lnTo>
                    <a:lnTo>
                      <a:pt x="194" y="593"/>
                    </a:lnTo>
                    <a:lnTo>
                      <a:pt x="196" y="593"/>
                    </a:lnTo>
                    <a:lnTo>
                      <a:pt x="199" y="593"/>
                    </a:lnTo>
                    <a:lnTo>
                      <a:pt x="196" y="590"/>
                    </a:lnTo>
                    <a:lnTo>
                      <a:pt x="195" y="588"/>
                    </a:lnTo>
                    <a:lnTo>
                      <a:pt x="194" y="586"/>
                    </a:lnTo>
                    <a:lnTo>
                      <a:pt x="196" y="587"/>
                    </a:lnTo>
                    <a:lnTo>
                      <a:pt x="198" y="587"/>
                    </a:lnTo>
                    <a:lnTo>
                      <a:pt x="197" y="585"/>
                    </a:lnTo>
                    <a:lnTo>
                      <a:pt x="196" y="584"/>
                    </a:lnTo>
                    <a:lnTo>
                      <a:pt x="193" y="583"/>
                    </a:lnTo>
                    <a:lnTo>
                      <a:pt x="191" y="583"/>
                    </a:lnTo>
                    <a:lnTo>
                      <a:pt x="192" y="585"/>
                    </a:lnTo>
                    <a:lnTo>
                      <a:pt x="194" y="586"/>
                    </a:lnTo>
                    <a:lnTo>
                      <a:pt x="191" y="586"/>
                    </a:lnTo>
                    <a:lnTo>
                      <a:pt x="189" y="586"/>
                    </a:lnTo>
                    <a:lnTo>
                      <a:pt x="188" y="584"/>
                    </a:lnTo>
                    <a:lnTo>
                      <a:pt x="186" y="582"/>
                    </a:lnTo>
                    <a:close/>
                    <a:moveTo>
                      <a:pt x="130" y="645"/>
                    </a:moveTo>
                    <a:lnTo>
                      <a:pt x="133" y="646"/>
                    </a:lnTo>
                    <a:lnTo>
                      <a:pt x="135" y="646"/>
                    </a:lnTo>
                    <a:lnTo>
                      <a:pt x="134" y="643"/>
                    </a:lnTo>
                    <a:lnTo>
                      <a:pt x="132" y="641"/>
                    </a:lnTo>
                    <a:lnTo>
                      <a:pt x="130" y="641"/>
                    </a:lnTo>
                    <a:lnTo>
                      <a:pt x="128" y="641"/>
                    </a:lnTo>
                    <a:lnTo>
                      <a:pt x="125" y="640"/>
                    </a:lnTo>
                    <a:lnTo>
                      <a:pt x="123" y="640"/>
                    </a:lnTo>
                    <a:lnTo>
                      <a:pt x="124" y="642"/>
                    </a:lnTo>
                    <a:lnTo>
                      <a:pt x="126" y="645"/>
                    </a:lnTo>
                    <a:lnTo>
                      <a:pt x="123" y="643"/>
                    </a:lnTo>
                    <a:lnTo>
                      <a:pt x="121" y="643"/>
                    </a:lnTo>
                    <a:lnTo>
                      <a:pt x="122" y="646"/>
                    </a:lnTo>
                    <a:lnTo>
                      <a:pt x="124" y="648"/>
                    </a:lnTo>
                    <a:lnTo>
                      <a:pt x="126" y="648"/>
                    </a:lnTo>
                    <a:lnTo>
                      <a:pt x="128" y="648"/>
                    </a:lnTo>
                    <a:lnTo>
                      <a:pt x="127" y="646"/>
                    </a:lnTo>
                    <a:lnTo>
                      <a:pt x="126" y="645"/>
                    </a:lnTo>
                    <a:lnTo>
                      <a:pt x="128" y="645"/>
                    </a:lnTo>
                    <a:lnTo>
                      <a:pt x="130" y="645"/>
                    </a:lnTo>
                    <a:close/>
                    <a:moveTo>
                      <a:pt x="188" y="663"/>
                    </a:moveTo>
                    <a:lnTo>
                      <a:pt x="190" y="663"/>
                    </a:lnTo>
                    <a:lnTo>
                      <a:pt x="192" y="663"/>
                    </a:lnTo>
                    <a:lnTo>
                      <a:pt x="191" y="662"/>
                    </a:lnTo>
                    <a:lnTo>
                      <a:pt x="190" y="659"/>
                    </a:lnTo>
                    <a:lnTo>
                      <a:pt x="192" y="659"/>
                    </a:lnTo>
                    <a:lnTo>
                      <a:pt x="194" y="659"/>
                    </a:lnTo>
                    <a:lnTo>
                      <a:pt x="193" y="658"/>
                    </a:lnTo>
                    <a:lnTo>
                      <a:pt x="192" y="656"/>
                    </a:lnTo>
                    <a:lnTo>
                      <a:pt x="190" y="656"/>
                    </a:lnTo>
                    <a:lnTo>
                      <a:pt x="186" y="655"/>
                    </a:lnTo>
                    <a:lnTo>
                      <a:pt x="189" y="657"/>
                    </a:lnTo>
                    <a:lnTo>
                      <a:pt x="190" y="659"/>
                    </a:lnTo>
                    <a:lnTo>
                      <a:pt x="188" y="659"/>
                    </a:lnTo>
                    <a:lnTo>
                      <a:pt x="184" y="658"/>
                    </a:lnTo>
                    <a:lnTo>
                      <a:pt x="182" y="658"/>
                    </a:lnTo>
                    <a:lnTo>
                      <a:pt x="180" y="658"/>
                    </a:lnTo>
                    <a:lnTo>
                      <a:pt x="178" y="656"/>
                    </a:lnTo>
                    <a:lnTo>
                      <a:pt x="177" y="654"/>
                    </a:lnTo>
                    <a:lnTo>
                      <a:pt x="176" y="652"/>
                    </a:lnTo>
                    <a:lnTo>
                      <a:pt x="175" y="651"/>
                    </a:lnTo>
                    <a:lnTo>
                      <a:pt x="172" y="650"/>
                    </a:lnTo>
                    <a:lnTo>
                      <a:pt x="169" y="650"/>
                    </a:lnTo>
                    <a:lnTo>
                      <a:pt x="171" y="652"/>
                    </a:lnTo>
                    <a:lnTo>
                      <a:pt x="173" y="653"/>
                    </a:lnTo>
                    <a:lnTo>
                      <a:pt x="174" y="655"/>
                    </a:lnTo>
                    <a:lnTo>
                      <a:pt x="175" y="657"/>
                    </a:lnTo>
                    <a:lnTo>
                      <a:pt x="177" y="657"/>
                    </a:lnTo>
                    <a:lnTo>
                      <a:pt x="180" y="658"/>
                    </a:lnTo>
                    <a:lnTo>
                      <a:pt x="181" y="659"/>
                    </a:lnTo>
                    <a:lnTo>
                      <a:pt x="182" y="662"/>
                    </a:lnTo>
                    <a:lnTo>
                      <a:pt x="188" y="663"/>
                    </a:lnTo>
                    <a:close/>
                    <a:moveTo>
                      <a:pt x="111" y="759"/>
                    </a:moveTo>
                    <a:lnTo>
                      <a:pt x="110" y="758"/>
                    </a:lnTo>
                    <a:lnTo>
                      <a:pt x="109" y="756"/>
                    </a:lnTo>
                    <a:lnTo>
                      <a:pt x="106" y="756"/>
                    </a:lnTo>
                    <a:lnTo>
                      <a:pt x="103" y="755"/>
                    </a:lnTo>
                    <a:lnTo>
                      <a:pt x="102" y="754"/>
                    </a:lnTo>
                    <a:lnTo>
                      <a:pt x="100" y="752"/>
                    </a:lnTo>
                    <a:lnTo>
                      <a:pt x="98" y="752"/>
                    </a:lnTo>
                    <a:lnTo>
                      <a:pt x="96" y="752"/>
                    </a:lnTo>
                    <a:lnTo>
                      <a:pt x="94" y="750"/>
                    </a:lnTo>
                    <a:lnTo>
                      <a:pt x="93" y="748"/>
                    </a:lnTo>
                    <a:lnTo>
                      <a:pt x="95" y="748"/>
                    </a:lnTo>
                    <a:lnTo>
                      <a:pt x="97" y="749"/>
                    </a:lnTo>
                    <a:lnTo>
                      <a:pt x="96" y="747"/>
                    </a:lnTo>
                    <a:lnTo>
                      <a:pt x="95" y="745"/>
                    </a:lnTo>
                    <a:lnTo>
                      <a:pt x="92" y="745"/>
                    </a:lnTo>
                    <a:lnTo>
                      <a:pt x="90" y="745"/>
                    </a:lnTo>
                    <a:lnTo>
                      <a:pt x="92" y="747"/>
                    </a:lnTo>
                    <a:lnTo>
                      <a:pt x="93" y="748"/>
                    </a:lnTo>
                    <a:lnTo>
                      <a:pt x="91" y="748"/>
                    </a:lnTo>
                    <a:lnTo>
                      <a:pt x="88" y="748"/>
                    </a:lnTo>
                    <a:lnTo>
                      <a:pt x="89" y="749"/>
                    </a:lnTo>
                    <a:lnTo>
                      <a:pt x="91" y="751"/>
                    </a:lnTo>
                    <a:lnTo>
                      <a:pt x="93" y="751"/>
                    </a:lnTo>
                    <a:lnTo>
                      <a:pt x="96" y="752"/>
                    </a:lnTo>
                    <a:lnTo>
                      <a:pt x="97" y="753"/>
                    </a:lnTo>
                    <a:lnTo>
                      <a:pt x="98" y="755"/>
                    </a:lnTo>
                    <a:lnTo>
                      <a:pt x="100" y="757"/>
                    </a:lnTo>
                    <a:lnTo>
                      <a:pt x="101" y="758"/>
                    </a:lnTo>
                    <a:lnTo>
                      <a:pt x="103" y="759"/>
                    </a:lnTo>
                    <a:lnTo>
                      <a:pt x="107" y="759"/>
                    </a:lnTo>
                    <a:lnTo>
                      <a:pt x="108" y="760"/>
                    </a:lnTo>
                    <a:lnTo>
                      <a:pt x="109" y="763"/>
                    </a:lnTo>
                    <a:lnTo>
                      <a:pt x="112" y="763"/>
                    </a:lnTo>
                    <a:lnTo>
                      <a:pt x="114" y="764"/>
                    </a:lnTo>
                    <a:lnTo>
                      <a:pt x="111" y="759"/>
                    </a:lnTo>
                    <a:close/>
                    <a:moveTo>
                      <a:pt x="99" y="779"/>
                    </a:moveTo>
                    <a:lnTo>
                      <a:pt x="98" y="776"/>
                    </a:lnTo>
                    <a:lnTo>
                      <a:pt x="96" y="775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86" y="774"/>
                    </a:lnTo>
                    <a:lnTo>
                      <a:pt x="83" y="771"/>
                    </a:lnTo>
                    <a:lnTo>
                      <a:pt x="86" y="771"/>
                    </a:lnTo>
                    <a:lnTo>
                      <a:pt x="89" y="771"/>
                    </a:lnTo>
                    <a:lnTo>
                      <a:pt x="88" y="769"/>
                    </a:lnTo>
                    <a:lnTo>
                      <a:pt x="85" y="768"/>
                    </a:lnTo>
                    <a:lnTo>
                      <a:pt x="83" y="767"/>
                    </a:lnTo>
                    <a:lnTo>
                      <a:pt x="81" y="767"/>
                    </a:lnTo>
                    <a:lnTo>
                      <a:pt x="82" y="769"/>
                    </a:lnTo>
                    <a:lnTo>
                      <a:pt x="83" y="771"/>
                    </a:lnTo>
                    <a:lnTo>
                      <a:pt x="81" y="770"/>
                    </a:lnTo>
                    <a:lnTo>
                      <a:pt x="79" y="770"/>
                    </a:lnTo>
                    <a:lnTo>
                      <a:pt x="80" y="772"/>
                    </a:lnTo>
                    <a:lnTo>
                      <a:pt x="82" y="774"/>
                    </a:lnTo>
                    <a:lnTo>
                      <a:pt x="84" y="774"/>
                    </a:lnTo>
                    <a:lnTo>
                      <a:pt x="86" y="774"/>
                    </a:lnTo>
                    <a:lnTo>
                      <a:pt x="89" y="776"/>
                    </a:lnTo>
                    <a:lnTo>
                      <a:pt x="90" y="777"/>
                    </a:lnTo>
                    <a:lnTo>
                      <a:pt x="91" y="780"/>
                    </a:lnTo>
                    <a:lnTo>
                      <a:pt x="93" y="782"/>
                    </a:lnTo>
                    <a:lnTo>
                      <a:pt x="95" y="782"/>
                    </a:lnTo>
                    <a:lnTo>
                      <a:pt x="97" y="782"/>
                    </a:lnTo>
                    <a:lnTo>
                      <a:pt x="96" y="780"/>
                    </a:lnTo>
                    <a:lnTo>
                      <a:pt x="95" y="779"/>
                    </a:lnTo>
                    <a:lnTo>
                      <a:pt x="97" y="779"/>
                    </a:lnTo>
                    <a:lnTo>
                      <a:pt x="99" y="779"/>
                    </a:lnTo>
                    <a:close/>
                    <a:moveTo>
                      <a:pt x="66" y="816"/>
                    </a:moveTo>
                    <a:lnTo>
                      <a:pt x="67" y="818"/>
                    </a:lnTo>
                    <a:lnTo>
                      <a:pt x="68" y="820"/>
                    </a:lnTo>
                    <a:lnTo>
                      <a:pt x="72" y="820"/>
                    </a:lnTo>
                    <a:lnTo>
                      <a:pt x="74" y="820"/>
                    </a:lnTo>
                    <a:lnTo>
                      <a:pt x="73" y="818"/>
                    </a:lnTo>
                    <a:lnTo>
                      <a:pt x="71" y="817"/>
                    </a:lnTo>
                    <a:lnTo>
                      <a:pt x="68" y="816"/>
                    </a:lnTo>
                    <a:lnTo>
                      <a:pt x="66" y="816"/>
                    </a:lnTo>
                    <a:lnTo>
                      <a:pt x="64" y="815"/>
                    </a:lnTo>
                    <a:lnTo>
                      <a:pt x="63" y="813"/>
                    </a:lnTo>
                    <a:lnTo>
                      <a:pt x="61" y="813"/>
                    </a:lnTo>
                    <a:lnTo>
                      <a:pt x="58" y="813"/>
                    </a:lnTo>
                    <a:lnTo>
                      <a:pt x="60" y="814"/>
                    </a:lnTo>
                    <a:lnTo>
                      <a:pt x="61" y="816"/>
                    </a:lnTo>
                    <a:lnTo>
                      <a:pt x="59" y="816"/>
                    </a:lnTo>
                    <a:lnTo>
                      <a:pt x="56" y="816"/>
                    </a:lnTo>
                    <a:lnTo>
                      <a:pt x="58" y="817"/>
                    </a:lnTo>
                    <a:lnTo>
                      <a:pt x="59" y="819"/>
                    </a:lnTo>
                    <a:lnTo>
                      <a:pt x="62" y="819"/>
                    </a:lnTo>
                    <a:lnTo>
                      <a:pt x="64" y="819"/>
                    </a:lnTo>
                    <a:lnTo>
                      <a:pt x="63" y="818"/>
                    </a:lnTo>
                    <a:lnTo>
                      <a:pt x="61" y="816"/>
                    </a:lnTo>
                    <a:lnTo>
                      <a:pt x="63" y="816"/>
                    </a:lnTo>
                    <a:lnTo>
                      <a:pt x="66" y="816"/>
                    </a:lnTo>
                    <a:close/>
                    <a:moveTo>
                      <a:pt x="100" y="835"/>
                    </a:moveTo>
                    <a:lnTo>
                      <a:pt x="97" y="832"/>
                    </a:lnTo>
                    <a:lnTo>
                      <a:pt x="96" y="830"/>
                    </a:lnTo>
                    <a:lnTo>
                      <a:pt x="95" y="827"/>
                    </a:lnTo>
                    <a:lnTo>
                      <a:pt x="92" y="827"/>
                    </a:lnTo>
                    <a:lnTo>
                      <a:pt x="90" y="827"/>
                    </a:lnTo>
                    <a:lnTo>
                      <a:pt x="86" y="827"/>
                    </a:lnTo>
                    <a:lnTo>
                      <a:pt x="84" y="827"/>
                    </a:lnTo>
                    <a:lnTo>
                      <a:pt x="86" y="829"/>
                    </a:lnTo>
                    <a:lnTo>
                      <a:pt x="88" y="831"/>
                    </a:lnTo>
                    <a:lnTo>
                      <a:pt x="91" y="834"/>
                    </a:lnTo>
                    <a:lnTo>
                      <a:pt x="92" y="836"/>
                    </a:lnTo>
                    <a:lnTo>
                      <a:pt x="94" y="838"/>
                    </a:lnTo>
                    <a:lnTo>
                      <a:pt x="96" y="838"/>
                    </a:lnTo>
                    <a:lnTo>
                      <a:pt x="98" y="838"/>
                    </a:lnTo>
                    <a:lnTo>
                      <a:pt x="103" y="838"/>
                    </a:lnTo>
                    <a:lnTo>
                      <a:pt x="100" y="835"/>
                    </a:lnTo>
                    <a:close/>
                    <a:moveTo>
                      <a:pt x="53" y="899"/>
                    </a:moveTo>
                    <a:lnTo>
                      <a:pt x="52" y="897"/>
                    </a:lnTo>
                    <a:lnTo>
                      <a:pt x="50" y="896"/>
                    </a:lnTo>
                    <a:lnTo>
                      <a:pt x="47" y="892"/>
                    </a:lnTo>
                    <a:lnTo>
                      <a:pt x="38" y="891"/>
                    </a:lnTo>
                    <a:lnTo>
                      <a:pt x="36" y="890"/>
                    </a:lnTo>
                    <a:lnTo>
                      <a:pt x="34" y="888"/>
                    </a:lnTo>
                    <a:lnTo>
                      <a:pt x="33" y="887"/>
                    </a:lnTo>
                    <a:lnTo>
                      <a:pt x="31" y="885"/>
                    </a:lnTo>
                    <a:lnTo>
                      <a:pt x="29" y="885"/>
                    </a:lnTo>
                    <a:lnTo>
                      <a:pt x="26" y="885"/>
                    </a:lnTo>
                    <a:lnTo>
                      <a:pt x="28" y="887"/>
                    </a:lnTo>
                    <a:lnTo>
                      <a:pt x="29" y="888"/>
                    </a:lnTo>
                    <a:lnTo>
                      <a:pt x="31" y="890"/>
                    </a:lnTo>
                    <a:lnTo>
                      <a:pt x="32" y="891"/>
                    </a:lnTo>
                    <a:lnTo>
                      <a:pt x="35" y="891"/>
                    </a:lnTo>
                    <a:lnTo>
                      <a:pt x="38" y="891"/>
                    </a:lnTo>
                    <a:lnTo>
                      <a:pt x="39" y="893"/>
                    </a:lnTo>
                    <a:lnTo>
                      <a:pt x="41" y="896"/>
                    </a:lnTo>
                    <a:lnTo>
                      <a:pt x="43" y="896"/>
                    </a:lnTo>
                    <a:lnTo>
                      <a:pt x="46" y="896"/>
                    </a:lnTo>
                    <a:lnTo>
                      <a:pt x="47" y="897"/>
                    </a:lnTo>
                    <a:lnTo>
                      <a:pt x="49" y="899"/>
                    </a:lnTo>
                    <a:lnTo>
                      <a:pt x="51" y="899"/>
                    </a:lnTo>
                    <a:lnTo>
                      <a:pt x="53" y="899"/>
                    </a:lnTo>
                    <a:close/>
                    <a:moveTo>
                      <a:pt x="69" y="925"/>
                    </a:moveTo>
                    <a:lnTo>
                      <a:pt x="67" y="923"/>
                    </a:lnTo>
                    <a:lnTo>
                      <a:pt x="66" y="922"/>
                    </a:lnTo>
                    <a:lnTo>
                      <a:pt x="68" y="922"/>
                    </a:lnTo>
                    <a:lnTo>
                      <a:pt x="71" y="922"/>
                    </a:lnTo>
                    <a:lnTo>
                      <a:pt x="69" y="920"/>
                    </a:lnTo>
                    <a:lnTo>
                      <a:pt x="67" y="919"/>
                    </a:lnTo>
                    <a:lnTo>
                      <a:pt x="65" y="919"/>
                    </a:lnTo>
                    <a:lnTo>
                      <a:pt x="63" y="919"/>
                    </a:lnTo>
                    <a:lnTo>
                      <a:pt x="61" y="917"/>
                    </a:lnTo>
                    <a:lnTo>
                      <a:pt x="60" y="916"/>
                    </a:lnTo>
                    <a:lnTo>
                      <a:pt x="58" y="914"/>
                    </a:lnTo>
                    <a:lnTo>
                      <a:pt x="57" y="912"/>
                    </a:lnTo>
                    <a:lnTo>
                      <a:pt x="55" y="910"/>
                    </a:lnTo>
                    <a:lnTo>
                      <a:pt x="53" y="908"/>
                    </a:lnTo>
                    <a:lnTo>
                      <a:pt x="56" y="908"/>
                    </a:lnTo>
                    <a:lnTo>
                      <a:pt x="58" y="908"/>
                    </a:lnTo>
                    <a:lnTo>
                      <a:pt x="57" y="907"/>
                    </a:lnTo>
                    <a:lnTo>
                      <a:pt x="55" y="905"/>
                    </a:lnTo>
                    <a:lnTo>
                      <a:pt x="52" y="905"/>
                    </a:lnTo>
                    <a:lnTo>
                      <a:pt x="50" y="905"/>
                    </a:lnTo>
                    <a:lnTo>
                      <a:pt x="51" y="907"/>
                    </a:lnTo>
                    <a:lnTo>
                      <a:pt x="53" y="908"/>
                    </a:lnTo>
                    <a:lnTo>
                      <a:pt x="50" y="908"/>
                    </a:lnTo>
                    <a:lnTo>
                      <a:pt x="48" y="908"/>
                    </a:lnTo>
                    <a:lnTo>
                      <a:pt x="46" y="908"/>
                    </a:lnTo>
                    <a:lnTo>
                      <a:pt x="44" y="908"/>
                    </a:lnTo>
                    <a:lnTo>
                      <a:pt x="45" y="910"/>
                    </a:lnTo>
                    <a:lnTo>
                      <a:pt x="47" y="912"/>
                    </a:lnTo>
                    <a:lnTo>
                      <a:pt x="49" y="912"/>
                    </a:lnTo>
                    <a:lnTo>
                      <a:pt x="51" y="912"/>
                    </a:lnTo>
                    <a:lnTo>
                      <a:pt x="53" y="914"/>
                    </a:lnTo>
                    <a:lnTo>
                      <a:pt x="55" y="915"/>
                    </a:lnTo>
                    <a:lnTo>
                      <a:pt x="57" y="917"/>
                    </a:lnTo>
                    <a:lnTo>
                      <a:pt x="58" y="919"/>
                    </a:lnTo>
                    <a:lnTo>
                      <a:pt x="60" y="919"/>
                    </a:lnTo>
                    <a:lnTo>
                      <a:pt x="63" y="919"/>
                    </a:lnTo>
                    <a:lnTo>
                      <a:pt x="64" y="920"/>
                    </a:lnTo>
                    <a:lnTo>
                      <a:pt x="66" y="922"/>
                    </a:lnTo>
                    <a:lnTo>
                      <a:pt x="63" y="922"/>
                    </a:lnTo>
                    <a:lnTo>
                      <a:pt x="61" y="922"/>
                    </a:lnTo>
                    <a:lnTo>
                      <a:pt x="62" y="923"/>
                    </a:lnTo>
                    <a:lnTo>
                      <a:pt x="64" y="925"/>
                    </a:lnTo>
                    <a:lnTo>
                      <a:pt x="62" y="925"/>
                    </a:lnTo>
                    <a:lnTo>
                      <a:pt x="59" y="925"/>
                    </a:lnTo>
                    <a:lnTo>
                      <a:pt x="61" y="926"/>
                    </a:lnTo>
                    <a:lnTo>
                      <a:pt x="62" y="929"/>
                    </a:lnTo>
                    <a:lnTo>
                      <a:pt x="65" y="929"/>
                    </a:lnTo>
                    <a:lnTo>
                      <a:pt x="67" y="929"/>
                    </a:lnTo>
                    <a:lnTo>
                      <a:pt x="66" y="927"/>
                    </a:lnTo>
                    <a:lnTo>
                      <a:pt x="64" y="925"/>
                    </a:lnTo>
                    <a:lnTo>
                      <a:pt x="69" y="925"/>
                    </a:lnTo>
                    <a:close/>
                    <a:moveTo>
                      <a:pt x="90" y="845"/>
                    </a:moveTo>
                    <a:lnTo>
                      <a:pt x="93" y="845"/>
                    </a:lnTo>
                    <a:lnTo>
                      <a:pt x="95" y="845"/>
                    </a:lnTo>
                    <a:lnTo>
                      <a:pt x="96" y="846"/>
                    </a:lnTo>
                    <a:lnTo>
                      <a:pt x="98" y="848"/>
                    </a:lnTo>
                    <a:lnTo>
                      <a:pt x="96" y="848"/>
                    </a:lnTo>
                    <a:lnTo>
                      <a:pt x="93" y="848"/>
                    </a:lnTo>
                    <a:lnTo>
                      <a:pt x="95" y="849"/>
                    </a:lnTo>
                    <a:lnTo>
                      <a:pt x="96" y="851"/>
                    </a:lnTo>
                    <a:lnTo>
                      <a:pt x="98" y="851"/>
                    </a:lnTo>
                    <a:lnTo>
                      <a:pt x="101" y="851"/>
                    </a:lnTo>
                    <a:lnTo>
                      <a:pt x="99" y="850"/>
                    </a:lnTo>
                    <a:lnTo>
                      <a:pt x="98" y="848"/>
                    </a:lnTo>
                    <a:lnTo>
                      <a:pt x="100" y="848"/>
                    </a:lnTo>
                    <a:lnTo>
                      <a:pt x="102" y="848"/>
                    </a:lnTo>
                    <a:lnTo>
                      <a:pt x="100" y="845"/>
                    </a:lnTo>
                    <a:lnTo>
                      <a:pt x="97" y="845"/>
                    </a:lnTo>
                    <a:lnTo>
                      <a:pt x="95" y="845"/>
                    </a:lnTo>
                    <a:lnTo>
                      <a:pt x="94" y="842"/>
                    </a:lnTo>
                    <a:lnTo>
                      <a:pt x="92" y="841"/>
                    </a:lnTo>
                    <a:lnTo>
                      <a:pt x="90" y="840"/>
                    </a:lnTo>
                    <a:lnTo>
                      <a:pt x="86" y="840"/>
                    </a:lnTo>
                    <a:lnTo>
                      <a:pt x="89" y="842"/>
                    </a:lnTo>
                    <a:lnTo>
                      <a:pt x="90" y="845"/>
                    </a:lnTo>
                    <a:close/>
                    <a:moveTo>
                      <a:pt x="290" y="509"/>
                    </a:moveTo>
                    <a:lnTo>
                      <a:pt x="293" y="511"/>
                    </a:lnTo>
                    <a:lnTo>
                      <a:pt x="295" y="511"/>
                    </a:lnTo>
                    <a:lnTo>
                      <a:pt x="294" y="508"/>
                    </a:lnTo>
                    <a:lnTo>
                      <a:pt x="293" y="506"/>
                    </a:lnTo>
                    <a:lnTo>
                      <a:pt x="292" y="505"/>
                    </a:lnTo>
                    <a:lnTo>
                      <a:pt x="290" y="503"/>
                    </a:lnTo>
                    <a:lnTo>
                      <a:pt x="288" y="502"/>
                    </a:lnTo>
                    <a:lnTo>
                      <a:pt x="285" y="502"/>
                    </a:lnTo>
                    <a:lnTo>
                      <a:pt x="283" y="502"/>
                    </a:lnTo>
                    <a:lnTo>
                      <a:pt x="280" y="501"/>
                    </a:lnTo>
                    <a:lnTo>
                      <a:pt x="279" y="499"/>
                    </a:lnTo>
                    <a:lnTo>
                      <a:pt x="278" y="497"/>
                    </a:lnTo>
                    <a:lnTo>
                      <a:pt x="276" y="497"/>
                    </a:lnTo>
                    <a:lnTo>
                      <a:pt x="273" y="497"/>
                    </a:lnTo>
                    <a:lnTo>
                      <a:pt x="274" y="498"/>
                    </a:lnTo>
                    <a:lnTo>
                      <a:pt x="276" y="500"/>
                    </a:lnTo>
                    <a:lnTo>
                      <a:pt x="278" y="501"/>
                    </a:lnTo>
                    <a:lnTo>
                      <a:pt x="280" y="501"/>
                    </a:lnTo>
                    <a:lnTo>
                      <a:pt x="281" y="503"/>
                    </a:lnTo>
                    <a:lnTo>
                      <a:pt x="283" y="505"/>
                    </a:lnTo>
                    <a:lnTo>
                      <a:pt x="284" y="506"/>
                    </a:lnTo>
                    <a:lnTo>
                      <a:pt x="285" y="508"/>
                    </a:lnTo>
                    <a:lnTo>
                      <a:pt x="287" y="511"/>
                    </a:lnTo>
                    <a:lnTo>
                      <a:pt x="288" y="513"/>
                    </a:lnTo>
                    <a:lnTo>
                      <a:pt x="291" y="513"/>
                    </a:lnTo>
                    <a:lnTo>
                      <a:pt x="293" y="514"/>
                    </a:lnTo>
                    <a:lnTo>
                      <a:pt x="292" y="512"/>
                    </a:lnTo>
                    <a:lnTo>
                      <a:pt x="290" y="509"/>
                    </a:lnTo>
                    <a:close/>
                    <a:moveTo>
                      <a:pt x="313" y="461"/>
                    </a:moveTo>
                    <a:lnTo>
                      <a:pt x="317" y="462"/>
                    </a:lnTo>
                    <a:lnTo>
                      <a:pt x="323" y="463"/>
                    </a:lnTo>
                    <a:lnTo>
                      <a:pt x="325" y="463"/>
                    </a:lnTo>
                    <a:lnTo>
                      <a:pt x="327" y="464"/>
                    </a:lnTo>
                    <a:lnTo>
                      <a:pt x="325" y="459"/>
                    </a:lnTo>
                    <a:lnTo>
                      <a:pt x="323" y="459"/>
                    </a:lnTo>
                    <a:lnTo>
                      <a:pt x="319" y="458"/>
                    </a:lnTo>
                    <a:lnTo>
                      <a:pt x="318" y="456"/>
                    </a:lnTo>
                    <a:lnTo>
                      <a:pt x="317" y="455"/>
                    </a:lnTo>
                    <a:lnTo>
                      <a:pt x="315" y="454"/>
                    </a:lnTo>
                    <a:lnTo>
                      <a:pt x="313" y="454"/>
                    </a:lnTo>
                    <a:lnTo>
                      <a:pt x="308" y="453"/>
                    </a:lnTo>
                    <a:lnTo>
                      <a:pt x="313" y="461"/>
                    </a:lnTo>
                    <a:close/>
                    <a:moveTo>
                      <a:pt x="46" y="921"/>
                    </a:moveTo>
                    <a:lnTo>
                      <a:pt x="45" y="920"/>
                    </a:lnTo>
                    <a:lnTo>
                      <a:pt x="43" y="918"/>
                    </a:lnTo>
                    <a:lnTo>
                      <a:pt x="41" y="918"/>
                    </a:lnTo>
                    <a:lnTo>
                      <a:pt x="39" y="918"/>
                    </a:lnTo>
                    <a:lnTo>
                      <a:pt x="36" y="917"/>
                    </a:lnTo>
                    <a:lnTo>
                      <a:pt x="35" y="915"/>
                    </a:lnTo>
                    <a:lnTo>
                      <a:pt x="32" y="915"/>
                    </a:lnTo>
                    <a:lnTo>
                      <a:pt x="30" y="915"/>
                    </a:lnTo>
                    <a:lnTo>
                      <a:pt x="28" y="915"/>
                    </a:lnTo>
                    <a:lnTo>
                      <a:pt x="25" y="915"/>
                    </a:lnTo>
                    <a:lnTo>
                      <a:pt x="24" y="913"/>
                    </a:lnTo>
                    <a:lnTo>
                      <a:pt x="22" y="912"/>
                    </a:lnTo>
                    <a:lnTo>
                      <a:pt x="25" y="912"/>
                    </a:lnTo>
                    <a:lnTo>
                      <a:pt x="27" y="912"/>
                    </a:lnTo>
                    <a:lnTo>
                      <a:pt x="26" y="909"/>
                    </a:lnTo>
                    <a:lnTo>
                      <a:pt x="24" y="908"/>
                    </a:lnTo>
                    <a:lnTo>
                      <a:pt x="26" y="908"/>
                    </a:lnTo>
                    <a:lnTo>
                      <a:pt x="29" y="908"/>
                    </a:lnTo>
                    <a:lnTo>
                      <a:pt x="27" y="906"/>
                    </a:lnTo>
                    <a:lnTo>
                      <a:pt x="26" y="905"/>
                    </a:lnTo>
                    <a:lnTo>
                      <a:pt x="23" y="905"/>
                    </a:lnTo>
                    <a:lnTo>
                      <a:pt x="21" y="904"/>
                    </a:lnTo>
                    <a:lnTo>
                      <a:pt x="18" y="904"/>
                    </a:lnTo>
                    <a:lnTo>
                      <a:pt x="15" y="904"/>
                    </a:lnTo>
                    <a:lnTo>
                      <a:pt x="14" y="903"/>
                    </a:lnTo>
                    <a:lnTo>
                      <a:pt x="13" y="901"/>
                    </a:lnTo>
                    <a:lnTo>
                      <a:pt x="10" y="901"/>
                    </a:lnTo>
                    <a:lnTo>
                      <a:pt x="8" y="901"/>
                    </a:lnTo>
                    <a:lnTo>
                      <a:pt x="6" y="900"/>
                    </a:lnTo>
                    <a:lnTo>
                      <a:pt x="5" y="898"/>
                    </a:lnTo>
                    <a:lnTo>
                      <a:pt x="2" y="896"/>
                    </a:lnTo>
                    <a:lnTo>
                      <a:pt x="1" y="894"/>
                    </a:lnTo>
                    <a:lnTo>
                      <a:pt x="3" y="894"/>
                    </a:lnTo>
                    <a:lnTo>
                      <a:pt x="7" y="894"/>
                    </a:lnTo>
                    <a:lnTo>
                      <a:pt x="5" y="892"/>
                    </a:lnTo>
                    <a:lnTo>
                      <a:pt x="3" y="891"/>
                    </a:lnTo>
                    <a:lnTo>
                      <a:pt x="6" y="891"/>
                    </a:lnTo>
                    <a:lnTo>
                      <a:pt x="8" y="891"/>
                    </a:lnTo>
                    <a:lnTo>
                      <a:pt x="9" y="891"/>
                    </a:lnTo>
                    <a:lnTo>
                      <a:pt x="10" y="892"/>
                    </a:lnTo>
                    <a:lnTo>
                      <a:pt x="11" y="894"/>
                    </a:lnTo>
                    <a:lnTo>
                      <a:pt x="11" y="894"/>
                    </a:lnTo>
                    <a:lnTo>
                      <a:pt x="14" y="894"/>
                    </a:lnTo>
                    <a:lnTo>
                      <a:pt x="16" y="894"/>
                    </a:lnTo>
                    <a:lnTo>
                      <a:pt x="14" y="892"/>
                    </a:lnTo>
                    <a:lnTo>
                      <a:pt x="13" y="891"/>
                    </a:lnTo>
                    <a:lnTo>
                      <a:pt x="15" y="891"/>
                    </a:lnTo>
                    <a:lnTo>
                      <a:pt x="18" y="891"/>
                    </a:lnTo>
                    <a:lnTo>
                      <a:pt x="15" y="888"/>
                    </a:lnTo>
                    <a:lnTo>
                      <a:pt x="13" y="886"/>
                    </a:lnTo>
                    <a:lnTo>
                      <a:pt x="12" y="885"/>
                    </a:lnTo>
                    <a:lnTo>
                      <a:pt x="10" y="883"/>
                    </a:lnTo>
                    <a:lnTo>
                      <a:pt x="9" y="882"/>
                    </a:lnTo>
                    <a:lnTo>
                      <a:pt x="8" y="881"/>
                    </a:lnTo>
                    <a:lnTo>
                      <a:pt x="6" y="881"/>
                    </a:lnTo>
                    <a:lnTo>
                      <a:pt x="5" y="881"/>
                    </a:lnTo>
                    <a:lnTo>
                      <a:pt x="3" y="881"/>
                    </a:lnTo>
                    <a:lnTo>
                      <a:pt x="1" y="880"/>
                    </a:lnTo>
                    <a:lnTo>
                      <a:pt x="0" y="877"/>
                    </a:lnTo>
                    <a:lnTo>
                      <a:pt x="2" y="877"/>
                    </a:lnTo>
                    <a:lnTo>
                      <a:pt x="6" y="877"/>
                    </a:lnTo>
                    <a:lnTo>
                      <a:pt x="3" y="876"/>
                    </a:lnTo>
                    <a:lnTo>
                      <a:pt x="2" y="874"/>
                    </a:lnTo>
                    <a:lnTo>
                      <a:pt x="5" y="874"/>
                    </a:lnTo>
                    <a:lnTo>
                      <a:pt x="7" y="874"/>
                    </a:lnTo>
                    <a:lnTo>
                      <a:pt x="10" y="874"/>
                    </a:lnTo>
                    <a:lnTo>
                      <a:pt x="12" y="874"/>
                    </a:lnTo>
                    <a:lnTo>
                      <a:pt x="11" y="873"/>
                    </a:lnTo>
                    <a:lnTo>
                      <a:pt x="9" y="871"/>
                    </a:lnTo>
                    <a:lnTo>
                      <a:pt x="7" y="871"/>
                    </a:lnTo>
                    <a:lnTo>
                      <a:pt x="3" y="871"/>
                    </a:lnTo>
                    <a:lnTo>
                      <a:pt x="2" y="870"/>
                    </a:lnTo>
                    <a:lnTo>
                      <a:pt x="0" y="868"/>
                    </a:lnTo>
                    <a:lnTo>
                      <a:pt x="3" y="868"/>
                    </a:lnTo>
                    <a:lnTo>
                      <a:pt x="6" y="868"/>
                    </a:lnTo>
                    <a:lnTo>
                      <a:pt x="5" y="867"/>
                    </a:lnTo>
                    <a:lnTo>
                      <a:pt x="2" y="865"/>
                    </a:lnTo>
                    <a:lnTo>
                      <a:pt x="5" y="865"/>
                    </a:lnTo>
                    <a:lnTo>
                      <a:pt x="8" y="865"/>
                    </a:lnTo>
                    <a:lnTo>
                      <a:pt x="10" y="865"/>
                    </a:lnTo>
                    <a:lnTo>
                      <a:pt x="12" y="865"/>
                    </a:lnTo>
                    <a:lnTo>
                      <a:pt x="11" y="863"/>
                    </a:lnTo>
                    <a:lnTo>
                      <a:pt x="9" y="862"/>
                    </a:lnTo>
                    <a:lnTo>
                      <a:pt x="12" y="862"/>
                    </a:lnTo>
                    <a:lnTo>
                      <a:pt x="14" y="862"/>
                    </a:lnTo>
                    <a:lnTo>
                      <a:pt x="17" y="862"/>
                    </a:lnTo>
                    <a:lnTo>
                      <a:pt x="19" y="862"/>
                    </a:lnTo>
                    <a:lnTo>
                      <a:pt x="17" y="859"/>
                    </a:lnTo>
                    <a:lnTo>
                      <a:pt x="16" y="858"/>
                    </a:lnTo>
                    <a:lnTo>
                      <a:pt x="13" y="858"/>
                    </a:lnTo>
                    <a:lnTo>
                      <a:pt x="11" y="858"/>
                    </a:lnTo>
                    <a:lnTo>
                      <a:pt x="9" y="856"/>
                    </a:lnTo>
                    <a:lnTo>
                      <a:pt x="8" y="855"/>
                    </a:lnTo>
                    <a:lnTo>
                      <a:pt x="10" y="855"/>
                    </a:lnTo>
                    <a:lnTo>
                      <a:pt x="13" y="855"/>
                    </a:lnTo>
                    <a:lnTo>
                      <a:pt x="15" y="855"/>
                    </a:lnTo>
                    <a:lnTo>
                      <a:pt x="18" y="855"/>
                    </a:lnTo>
                    <a:lnTo>
                      <a:pt x="16" y="853"/>
                    </a:lnTo>
                    <a:lnTo>
                      <a:pt x="15" y="852"/>
                    </a:lnTo>
                    <a:lnTo>
                      <a:pt x="12" y="851"/>
                    </a:lnTo>
                    <a:lnTo>
                      <a:pt x="10" y="851"/>
                    </a:lnTo>
                    <a:lnTo>
                      <a:pt x="9" y="850"/>
                    </a:lnTo>
                    <a:lnTo>
                      <a:pt x="7" y="848"/>
                    </a:lnTo>
                    <a:lnTo>
                      <a:pt x="10" y="848"/>
                    </a:lnTo>
                    <a:lnTo>
                      <a:pt x="12" y="848"/>
                    </a:lnTo>
                    <a:lnTo>
                      <a:pt x="12" y="849"/>
                    </a:lnTo>
                    <a:lnTo>
                      <a:pt x="13" y="850"/>
                    </a:lnTo>
                    <a:lnTo>
                      <a:pt x="14" y="851"/>
                    </a:lnTo>
                    <a:lnTo>
                      <a:pt x="15" y="852"/>
                    </a:lnTo>
                    <a:lnTo>
                      <a:pt x="17" y="852"/>
                    </a:lnTo>
                    <a:lnTo>
                      <a:pt x="19" y="852"/>
                    </a:lnTo>
                    <a:lnTo>
                      <a:pt x="18" y="850"/>
                    </a:lnTo>
                    <a:lnTo>
                      <a:pt x="17" y="848"/>
                    </a:lnTo>
                    <a:lnTo>
                      <a:pt x="15" y="847"/>
                    </a:lnTo>
                    <a:lnTo>
                      <a:pt x="14" y="845"/>
                    </a:lnTo>
                    <a:lnTo>
                      <a:pt x="16" y="845"/>
                    </a:lnTo>
                    <a:lnTo>
                      <a:pt x="18" y="845"/>
                    </a:lnTo>
                    <a:lnTo>
                      <a:pt x="22" y="845"/>
                    </a:lnTo>
                    <a:lnTo>
                      <a:pt x="24" y="845"/>
                    </a:lnTo>
                    <a:lnTo>
                      <a:pt x="23" y="843"/>
                    </a:lnTo>
                    <a:lnTo>
                      <a:pt x="21" y="841"/>
                    </a:lnTo>
                    <a:lnTo>
                      <a:pt x="19" y="839"/>
                    </a:lnTo>
                    <a:lnTo>
                      <a:pt x="17" y="838"/>
                    </a:lnTo>
                    <a:lnTo>
                      <a:pt x="21" y="838"/>
                    </a:lnTo>
                    <a:lnTo>
                      <a:pt x="23" y="838"/>
                    </a:lnTo>
                    <a:lnTo>
                      <a:pt x="22" y="836"/>
                    </a:lnTo>
                    <a:lnTo>
                      <a:pt x="19" y="835"/>
                    </a:lnTo>
                    <a:lnTo>
                      <a:pt x="23" y="835"/>
                    </a:lnTo>
                    <a:lnTo>
                      <a:pt x="25" y="835"/>
                    </a:lnTo>
                    <a:lnTo>
                      <a:pt x="26" y="836"/>
                    </a:lnTo>
                    <a:lnTo>
                      <a:pt x="28" y="838"/>
                    </a:lnTo>
                    <a:lnTo>
                      <a:pt x="30" y="838"/>
                    </a:lnTo>
                    <a:lnTo>
                      <a:pt x="32" y="838"/>
                    </a:lnTo>
                    <a:lnTo>
                      <a:pt x="35" y="838"/>
                    </a:lnTo>
                    <a:lnTo>
                      <a:pt x="38" y="838"/>
                    </a:lnTo>
                    <a:lnTo>
                      <a:pt x="40" y="838"/>
                    </a:lnTo>
                    <a:lnTo>
                      <a:pt x="43" y="838"/>
                    </a:lnTo>
                    <a:lnTo>
                      <a:pt x="41" y="837"/>
                    </a:lnTo>
                    <a:lnTo>
                      <a:pt x="40" y="835"/>
                    </a:lnTo>
                    <a:lnTo>
                      <a:pt x="38" y="835"/>
                    </a:lnTo>
                    <a:lnTo>
                      <a:pt x="34" y="835"/>
                    </a:lnTo>
                    <a:lnTo>
                      <a:pt x="32" y="835"/>
                    </a:lnTo>
                    <a:lnTo>
                      <a:pt x="30" y="835"/>
                    </a:lnTo>
                    <a:lnTo>
                      <a:pt x="28" y="833"/>
                    </a:lnTo>
                    <a:lnTo>
                      <a:pt x="27" y="832"/>
                    </a:lnTo>
                    <a:lnTo>
                      <a:pt x="24" y="827"/>
                    </a:lnTo>
                    <a:lnTo>
                      <a:pt x="22" y="826"/>
                    </a:lnTo>
                    <a:lnTo>
                      <a:pt x="21" y="824"/>
                    </a:lnTo>
                    <a:lnTo>
                      <a:pt x="23" y="824"/>
                    </a:lnTo>
                    <a:lnTo>
                      <a:pt x="26" y="824"/>
                    </a:lnTo>
                    <a:lnTo>
                      <a:pt x="27" y="826"/>
                    </a:lnTo>
                    <a:lnTo>
                      <a:pt x="29" y="829"/>
                    </a:lnTo>
                    <a:lnTo>
                      <a:pt x="39" y="829"/>
                    </a:lnTo>
                    <a:lnTo>
                      <a:pt x="41" y="829"/>
                    </a:lnTo>
                    <a:lnTo>
                      <a:pt x="44" y="829"/>
                    </a:lnTo>
                    <a:lnTo>
                      <a:pt x="45" y="831"/>
                    </a:lnTo>
                    <a:lnTo>
                      <a:pt x="46" y="832"/>
                    </a:lnTo>
                    <a:lnTo>
                      <a:pt x="49" y="832"/>
                    </a:lnTo>
                    <a:lnTo>
                      <a:pt x="51" y="832"/>
                    </a:lnTo>
                    <a:lnTo>
                      <a:pt x="52" y="834"/>
                    </a:lnTo>
                    <a:lnTo>
                      <a:pt x="55" y="836"/>
                    </a:lnTo>
                    <a:lnTo>
                      <a:pt x="57" y="836"/>
                    </a:lnTo>
                    <a:lnTo>
                      <a:pt x="59" y="836"/>
                    </a:lnTo>
                    <a:lnTo>
                      <a:pt x="57" y="833"/>
                    </a:lnTo>
                    <a:lnTo>
                      <a:pt x="55" y="831"/>
                    </a:lnTo>
                    <a:lnTo>
                      <a:pt x="53" y="829"/>
                    </a:lnTo>
                    <a:lnTo>
                      <a:pt x="50" y="829"/>
                    </a:lnTo>
                    <a:lnTo>
                      <a:pt x="48" y="829"/>
                    </a:lnTo>
                    <a:lnTo>
                      <a:pt x="46" y="829"/>
                    </a:lnTo>
                    <a:lnTo>
                      <a:pt x="44" y="829"/>
                    </a:lnTo>
                    <a:lnTo>
                      <a:pt x="42" y="826"/>
                    </a:lnTo>
                    <a:lnTo>
                      <a:pt x="41" y="825"/>
                    </a:lnTo>
                    <a:lnTo>
                      <a:pt x="39" y="823"/>
                    </a:lnTo>
                    <a:lnTo>
                      <a:pt x="38" y="821"/>
                    </a:lnTo>
                    <a:lnTo>
                      <a:pt x="34" y="821"/>
                    </a:lnTo>
                    <a:lnTo>
                      <a:pt x="32" y="821"/>
                    </a:lnTo>
                    <a:lnTo>
                      <a:pt x="31" y="820"/>
                    </a:lnTo>
                    <a:lnTo>
                      <a:pt x="29" y="818"/>
                    </a:lnTo>
                    <a:lnTo>
                      <a:pt x="32" y="818"/>
                    </a:lnTo>
                    <a:lnTo>
                      <a:pt x="34" y="818"/>
                    </a:lnTo>
                    <a:lnTo>
                      <a:pt x="33" y="816"/>
                    </a:lnTo>
                    <a:lnTo>
                      <a:pt x="31" y="815"/>
                    </a:lnTo>
                    <a:lnTo>
                      <a:pt x="30" y="813"/>
                    </a:lnTo>
                    <a:lnTo>
                      <a:pt x="28" y="810"/>
                    </a:lnTo>
                    <a:lnTo>
                      <a:pt x="31" y="812"/>
                    </a:lnTo>
                    <a:lnTo>
                      <a:pt x="33" y="812"/>
                    </a:lnTo>
                    <a:lnTo>
                      <a:pt x="32" y="809"/>
                    </a:lnTo>
                    <a:lnTo>
                      <a:pt x="30" y="807"/>
                    </a:lnTo>
                    <a:lnTo>
                      <a:pt x="33" y="807"/>
                    </a:lnTo>
                    <a:lnTo>
                      <a:pt x="35" y="808"/>
                    </a:lnTo>
                    <a:lnTo>
                      <a:pt x="36" y="809"/>
                    </a:lnTo>
                    <a:lnTo>
                      <a:pt x="39" y="812"/>
                    </a:lnTo>
                    <a:lnTo>
                      <a:pt x="41" y="812"/>
                    </a:lnTo>
                    <a:lnTo>
                      <a:pt x="43" y="812"/>
                    </a:lnTo>
                    <a:lnTo>
                      <a:pt x="42" y="809"/>
                    </a:lnTo>
                    <a:lnTo>
                      <a:pt x="40" y="808"/>
                    </a:lnTo>
                    <a:lnTo>
                      <a:pt x="43" y="808"/>
                    </a:lnTo>
                    <a:lnTo>
                      <a:pt x="45" y="808"/>
                    </a:lnTo>
                    <a:lnTo>
                      <a:pt x="44" y="806"/>
                    </a:lnTo>
                    <a:lnTo>
                      <a:pt x="42" y="805"/>
                    </a:lnTo>
                    <a:lnTo>
                      <a:pt x="45" y="805"/>
                    </a:lnTo>
                    <a:lnTo>
                      <a:pt x="47" y="805"/>
                    </a:lnTo>
                    <a:lnTo>
                      <a:pt x="46" y="803"/>
                    </a:lnTo>
                    <a:lnTo>
                      <a:pt x="44" y="801"/>
                    </a:lnTo>
                    <a:lnTo>
                      <a:pt x="42" y="801"/>
                    </a:lnTo>
                    <a:lnTo>
                      <a:pt x="40" y="801"/>
                    </a:lnTo>
                    <a:lnTo>
                      <a:pt x="38" y="800"/>
                    </a:lnTo>
                    <a:lnTo>
                      <a:pt x="36" y="798"/>
                    </a:lnTo>
                    <a:lnTo>
                      <a:pt x="39" y="798"/>
                    </a:lnTo>
                    <a:lnTo>
                      <a:pt x="41" y="798"/>
                    </a:lnTo>
                    <a:lnTo>
                      <a:pt x="40" y="796"/>
                    </a:lnTo>
                    <a:lnTo>
                      <a:pt x="39" y="795"/>
                    </a:lnTo>
                    <a:lnTo>
                      <a:pt x="36" y="792"/>
                    </a:lnTo>
                    <a:lnTo>
                      <a:pt x="35" y="790"/>
                    </a:lnTo>
                    <a:lnTo>
                      <a:pt x="38" y="791"/>
                    </a:lnTo>
                    <a:lnTo>
                      <a:pt x="40" y="791"/>
                    </a:lnTo>
                    <a:lnTo>
                      <a:pt x="39" y="789"/>
                    </a:lnTo>
                    <a:lnTo>
                      <a:pt x="38" y="787"/>
                    </a:lnTo>
                    <a:lnTo>
                      <a:pt x="40" y="788"/>
                    </a:lnTo>
                    <a:lnTo>
                      <a:pt x="42" y="788"/>
                    </a:lnTo>
                    <a:lnTo>
                      <a:pt x="41" y="786"/>
                    </a:lnTo>
                    <a:lnTo>
                      <a:pt x="40" y="784"/>
                    </a:lnTo>
                    <a:lnTo>
                      <a:pt x="42" y="785"/>
                    </a:lnTo>
                    <a:lnTo>
                      <a:pt x="44" y="785"/>
                    </a:lnTo>
                    <a:lnTo>
                      <a:pt x="43" y="783"/>
                    </a:lnTo>
                    <a:lnTo>
                      <a:pt x="41" y="781"/>
                    </a:lnTo>
                    <a:lnTo>
                      <a:pt x="44" y="781"/>
                    </a:lnTo>
                    <a:lnTo>
                      <a:pt x="46" y="782"/>
                    </a:lnTo>
                    <a:lnTo>
                      <a:pt x="48" y="782"/>
                    </a:lnTo>
                    <a:lnTo>
                      <a:pt x="51" y="782"/>
                    </a:lnTo>
                    <a:lnTo>
                      <a:pt x="50" y="780"/>
                    </a:lnTo>
                    <a:lnTo>
                      <a:pt x="48" y="779"/>
                    </a:lnTo>
                    <a:lnTo>
                      <a:pt x="46" y="776"/>
                    </a:lnTo>
                    <a:lnTo>
                      <a:pt x="45" y="774"/>
                    </a:lnTo>
                    <a:lnTo>
                      <a:pt x="47" y="774"/>
                    </a:lnTo>
                    <a:lnTo>
                      <a:pt x="50" y="775"/>
                    </a:lnTo>
                    <a:lnTo>
                      <a:pt x="49" y="773"/>
                    </a:lnTo>
                    <a:lnTo>
                      <a:pt x="47" y="771"/>
                    </a:lnTo>
                    <a:lnTo>
                      <a:pt x="49" y="771"/>
                    </a:lnTo>
                    <a:lnTo>
                      <a:pt x="52" y="772"/>
                    </a:lnTo>
                    <a:lnTo>
                      <a:pt x="50" y="770"/>
                    </a:lnTo>
                    <a:lnTo>
                      <a:pt x="49" y="768"/>
                    </a:lnTo>
                    <a:lnTo>
                      <a:pt x="51" y="768"/>
                    </a:lnTo>
                    <a:lnTo>
                      <a:pt x="55" y="768"/>
                    </a:lnTo>
                    <a:lnTo>
                      <a:pt x="52" y="767"/>
                    </a:lnTo>
                    <a:lnTo>
                      <a:pt x="51" y="765"/>
                    </a:lnTo>
                    <a:lnTo>
                      <a:pt x="53" y="765"/>
                    </a:lnTo>
                    <a:lnTo>
                      <a:pt x="57" y="765"/>
                    </a:lnTo>
                    <a:lnTo>
                      <a:pt x="58" y="767"/>
                    </a:lnTo>
                    <a:lnTo>
                      <a:pt x="59" y="769"/>
                    </a:lnTo>
                    <a:lnTo>
                      <a:pt x="61" y="771"/>
                    </a:lnTo>
                    <a:lnTo>
                      <a:pt x="62" y="772"/>
                    </a:lnTo>
                    <a:lnTo>
                      <a:pt x="65" y="772"/>
                    </a:lnTo>
                    <a:lnTo>
                      <a:pt x="67" y="773"/>
                    </a:lnTo>
                    <a:lnTo>
                      <a:pt x="65" y="771"/>
                    </a:lnTo>
                    <a:lnTo>
                      <a:pt x="64" y="769"/>
                    </a:lnTo>
                    <a:lnTo>
                      <a:pt x="66" y="769"/>
                    </a:lnTo>
                    <a:lnTo>
                      <a:pt x="69" y="770"/>
                    </a:lnTo>
                    <a:lnTo>
                      <a:pt x="66" y="766"/>
                    </a:lnTo>
                    <a:lnTo>
                      <a:pt x="65" y="764"/>
                    </a:lnTo>
                    <a:lnTo>
                      <a:pt x="63" y="763"/>
                    </a:lnTo>
                    <a:lnTo>
                      <a:pt x="61" y="763"/>
                    </a:lnTo>
                    <a:lnTo>
                      <a:pt x="58" y="762"/>
                    </a:lnTo>
                    <a:lnTo>
                      <a:pt x="57" y="760"/>
                    </a:lnTo>
                    <a:lnTo>
                      <a:pt x="56" y="758"/>
                    </a:lnTo>
                    <a:lnTo>
                      <a:pt x="58" y="758"/>
                    </a:lnTo>
                    <a:lnTo>
                      <a:pt x="60" y="758"/>
                    </a:lnTo>
                    <a:lnTo>
                      <a:pt x="59" y="757"/>
                    </a:lnTo>
                    <a:lnTo>
                      <a:pt x="58" y="755"/>
                    </a:lnTo>
                    <a:lnTo>
                      <a:pt x="60" y="755"/>
                    </a:lnTo>
                    <a:lnTo>
                      <a:pt x="62" y="755"/>
                    </a:lnTo>
                    <a:lnTo>
                      <a:pt x="64" y="757"/>
                    </a:lnTo>
                    <a:lnTo>
                      <a:pt x="65" y="759"/>
                    </a:lnTo>
                    <a:lnTo>
                      <a:pt x="67" y="759"/>
                    </a:lnTo>
                    <a:lnTo>
                      <a:pt x="71" y="759"/>
                    </a:lnTo>
                    <a:lnTo>
                      <a:pt x="68" y="757"/>
                    </a:lnTo>
                    <a:lnTo>
                      <a:pt x="67" y="756"/>
                    </a:lnTo>
                    <a:lnTo>
                      <a:pt x="64" y="752"/>
                    </a:lnTo>
                    <a:lnTo>
                      <a:pt x="61" y="749"/>
                    </a:lnTo>
                    <a:lnTo>
                      <a:pt x="60" y="747"/>
                    </a:lnTo>
                    <a:lnTo>
                      <a:pt x="59" y="746"/>
                    </a:lnTo>
                    <a:lnTo>
                      <a:pt x="61" y="746"/>
                    </a:lnTo>
                    <a:lnTo>
                      <a:pt x="63" y="746"/>
                    </a:lnTo>
                    <a:lnTo>
                      <a:pt x="62" y="743"/>
                    </a:lnTo>
                    <a:lnTo>
                      <a:pt x="61" y="742"/>
                    </a:lnTo>
                    <a:lnTo>
                      <a:pt x="63" y="742"/>
                    </a:lnTo>
                    <a:lnTo>
                      <a:pt x="65" y="742"/>
                    </a:lnTo>
                    <a:lnTo>
                      <a:pt x="64" y="740"/>
                    </a:lnTo>
                    <a:lnTo>
                      <a:pt x="62" y="738"/>
                    </a:lnTo>
                    <a:lnTo>
                      <a:pt x="65" y="739"/>
                    </a:lnTo>
                    <a:lnTo>
                      <a:pt x="67" y="739"/>
                    </a:lnTo>
                    <a:lnTo>
                      <a:pt x="66" y="737"/>
                    </a:lnTo>
                    <a:lnTo>
                      <a:pt x="64" y="735"/>
                    </a:lnTo>
                    <a:lnTo>
                      <a:pt x="67" y="736"/>
                    </a:lnTo>
                    <a:lnTo>
                      <a:pt x="69" y="736"/>
                    </a:lnTo>
                    <a:lnTo>
                      <a:pt x="71" y="738"/>
                    </a:lnTo>
                    <a:lnTo>
                      <a:pt x="73" y="739"/>
                    </a:lnTo>
                    <a:lnTo>
                      <a:pt x="75" y="740"/>
                    </a:lnTo>
                    <a:lnTo>
                      <a:pt x="77" y="740"/>
                    </a:lnTo>
                    <a:lnTo>
                      <a:pt x="76" y="738"/>
                    </a:lnTo>
                    <a:lnTo>
                      <a:pt x="75" y="736"/>
                    </a:lnTo>
                    <a:lnTo>
                      <a:pt x="77" y="736"/>
                    </a:lnTo>
                    <a:lnTo>
                      <a:pt x="79" y="737"/>
                    </a:lnTo>
                    <a:lnTo>
                      <a:pt x="79" y="736"/>
                    </a:lnTo>
                    <a:lnTo>
                      <a:pt x="78" y="735"/>
                    </a:lnTo>
                    <a:lnTo>
                      <a:pt x="77" y="734"/>
                    </a:lnTo>
                    <a:lnTo>
                      <a:pt x="76" y="733"/>
                    </a:lnTo>
                    <a:lnTo>
                      <a:pt x="74" y="733"/>
                    </a:lnTo>
                    <a:lnTo>
                      <a:pt x="72" y="733"/>
                    </a:lnTo>
                    <a:lnTo>
                      <a:pt x="73" y="735"/>
                    </a:lnTo>
                    <a:lnTo>
                      <a:pt x="75" y="736"/>
                    </a:lnTo>
                    <a:lnTo>
                      <a:pt x="72" y="736"/>
                    </a:lnTo>
                    <a:lnTo>
                      <a:pt x="69" y="736"/>
                    </a:lnTo>
                    <a:lnTo>
                      <a:pt x="67" y="734"/>
                    </a:lnTo>
                    <a:lnTo>
                      <a:pt x="66" y="732"/>
                    </a:lnTo>
                    <a:lnTo>
                      <a:pt x="65" y="731"/>
                    </a:lnTo>
                    <a:lnTo>
                      <a:pt x="63" y="729"/>
                    </a:lnTo>
                    <a:lnTo>
                      <a:pt x="66" y="729"/>
                    </a:lnTo>
                    <a:lnTo>
                      <a:pt x="68" y="729"/>
                    </a:lnTo>
                    <a:lnTo>
                      <a:pt x="71" y="730"/>
                    </a:lnTo>
                    <a:lnTo>
                      <a:pt x="74" y="730"/>
                    </a:lnTo>
                    <a:lnTo>
                      <a:pt x="73" y="727"/>
                    </a:lnTo>
                    <a:lnTo>
                      <a:pt x="71" y="725"/>
                    </a:lnTo>
                    <a:lnTo>
                      <a:pt x="69" y="724"/>
                    </a:lnTo>
                    <a:lnTo>
                      <a:pt x="67" y="722"/>
                    </a:lnTo>
                    <a:lnTo>
                      <a:pt x="71" y="722"/>
                    </a:lnTo>
                    <a:lnTo>
                      <a:pt x="73" y="722"/>
                    </a:lnTo>
                    <a:lnTo>
                      <a:pt x="72" y="721"/>
                    </a:lnTo>
                    <a:lnTo>
                      <a:pt x="69" y="719"/>
                    </a:lnTo>
                    <a:lnTo>
                      <a:pt x="73" y="719"/>
                    </a:lnTo>
                    <a:lnTo>
                      <a:pt x="75" y="719"/>
                    </a:lnTo>
                    <a:lnTo>
                      <a:pt x="77" y="720"/>
                    </a:lnTo>
                    <a:lnTo>
                      <a:pt x="80" y="720"/>
                    </a:lnTo>
                    <a:lnTo>
                      <a:pt x="82" y="720"/>
                    </a:lnTo>
                    <a:lnTo>
                      <a:pt x="84" y="720"/>
                    </a:lnTo>
                    <a:lnTo>
                      <a:pt x="83" y="719"/>
                    </a:lnTo>
                    <a:lnTo>
                      <a:pt x="82" y="717"/>
                    </a:lnTo>
                    <a:lnTo>
                      <a:pt x="81" y="717"/>
                    </a:lnTo>
                    <a:lnTo>
                      <a:pt x="79" y="717"/>
                    </a:lnTo>
                    <a:lnTo>
                      <a:pt x="78" y="717"/>
                    </a:lnTo>
                    <a:lnTo>
                      <a:pt x="77" y="716"/>
                    </a:lnTo>
                    <a:lnTo>
                      <a:pt x="75" y="715"/>
                    </a:lnTo>
                    <a:lnTo>
                      <a:pt x="74" y="713"/>
                    </a:lnTo>
                    <a:lnTo>
                      <a:pt x="77" y="713"/>
                    </a:lnTo>
                    <a:lnTo>
                      <a:pt x="79" y="714"/>
                    </a:lnTo>
                    <a:lnTo>
                      <a:pt x="78" y="712"/>
                    </a:lnTo>
                    <a:lnTo>
                      <a:pt x="76" y="709"/>
                    </a:lnTo>
                    <a:lnTo>
                      <a:pt x="79" y="709"/>
                    </a:lnTo>
                    <a:lnTo>
                      <a:pt x="81" y="710"/>
                    </a:lnTo>
                    <a:lnTo>
                      <a:pt x="80" y="708"/>
                    </a:lnTo>
                    <a:lnTo>
                      <a:pt x="78" y="706"/>
                    </a:lnTo>
                    <a:lnTo>
                      <a:pt x="81" y="706"/>
                    </a:lnTo>
                    <a:lnTo>
                      <a:pt x="83" y="707"/>
                    </a:lnTo>
                    <a:lnTo>
                      <a:pt x="81" y="705"/>
                    </a:lnTo>
                    <a:lnTo>
                      <a:pt x="80" y="703"/>
                    </a:lnTo>
                    <a:lnTo>
                      <a:pt x="83" y="703"/>
                    </a:lnTo>
                    <a:lnTo>
                      <a:pt x="85" y="704"/>
                    </a:lnTo>
                    <a:lnTo>
                      <a:pt x="84" y="702"/>
                    </a:lnTo>
                    <a:lnTo>
                      <a:pt x="82" y="700"/>
                    </a:lnTo>
                    <a:lnTo>
                      <a:pt x="80" y="697"/>
                    </a:lnTo>
                    <a:lnTo>
                      <a:pt x="90" y="698"/>
                    </a:lnTo>
                    <a:lnTo>
                      <a:pt x="92" y="701"/>
                    </a:lnTo>
                    <a:lnTo>
                      <a:pt x="94" y="703"/>
                    </a:lnTo>
                    <a:lnTo>
                      <a:pt x="95" y="705"/>
                    </a:lnTo>
                    <a:lnTo>
                      <a:pt x="97" y="705"/>
                    </a:lnTo>
                    <a:lnTo>
                      <a:pt x="100" y="705"/>
                    </a:lnTo>
                    <a:lnTo>
                      <a:pt x="98" y="703"/>
                    </a:lnTo>
                    <a:lnTo>
                      <a:pt x="97" y="702"/>
                    </a:lnTo>
                    <a:lnTo>
                      <a:pt x="99" y="702"/>
                    </a:lnTo>
                    <a:lnTo>
                      <a:pt x="102" y="702"/>
                    </a:lnTo>
                    <a:lnTo>
                      <a:pt x="105" y="702"/>
                    </a:lnTo>
                    <a:lnTo>
                      <a:pt x="107" y="703"/>
                    </a:lnTo>
                    <a:lnTo>
                      <a:pt x="106" y="701"/>
                    </a:lnTo>
                    <a:lnTo>
                      <a:pt x="105" y="699"/>
                    </a:lnTo>
                    <a:lnTo>
                      <a:pt x="101" y="699"/>
                    </a:lnTo>
                    <a:lnTo>
                      <a:pt x="99" y="699"/>
                    </a:lnTo>
                    <a:lnTo>
                      <a:pt x="98" y="697"/>
                    </a:lnTo>
                    <a:lnTo>
                      <a:pt x="96" y="695"/>
                    </a:lnTo>
                    <a:lnTo>
                      <a:pt x="96" y="695"/>
                    </a:lnTo>
                    <a:lnTo>
                      <a:pt x="94" y="695"/>
                    </a:lnTo>
                    <a:lnTo>
                      <a:pt x="92" y="695"/>
                    </a:lnTo>
                    <a:lnTo>
                      <a:pt x="92" y="695"/>
                    </a:lnTo>
                    <a:lnTo>
                      <a:pt x="90" y="692"/>
                    </a:lnTo>
                    <a:lnTo>
                      <a:pt x="89" y="690"/>
                    </a:lnTo>
                    <a:lnTo>
                      <a:pt x="91" y="691"/>
                    </a:lnTo>
                    <a:lnTo>
                      <a:pt x="94" y="691"/>
                    </a:lnTo>
                    <a:lnTo>
                      <a:pt x="92" y="689"/>
                    </a:lnTo>
                    <a:lnTo>
                      <a:pt x="91" y="687"/>
                    </a:lnTo>
                    <a:lnTo>
                      <a:pt x="93" y="687"/>
                    </a:lnTo>
                    <a:lnTo>
                      <a:pt x="96" y="688"/>
                    </a:lnTo>
                    <a:lnTo>
                      <a:pt x="97" y="690"/>
                    </a:lnTo>
                    <a:lnTo>
                      <a:pt x="98" y="691"/>
                    </a:lnTo>
                    <a:lnTo>
                      <a:pt x="99" y="691"/>
                    </a:lnTo>
                    <a:lnTo>
                      <a:pt x="101" y="692"/>
                    </a:lnTo>
                    <a:lnTo>
                      <a:pt x="102" y="692"/>
                    </a:lnTo>
                    <a:lnTo>
                      <a:pt x="103" y="692"/>
                    </a:lnTo>
                    <a:lnTo>
                      <a:pt x="102" y="690"/>
                    </a:lnTo>
                    <a:lnTo>
                      <a:pt x="100" y="688"/>
                    </a:lnTo>
                    <a:lnTo>
                      <a:pt x="98" y="685"/>
                    </a:lnTo>
                    <a:lnTo>
                      <a:pt x="95" y="681"/>
                    </a:lnTo>
                    <a:lnTo>
                      <a:pt x="93" y="680"/>
                    </a:lnTo>
                    <a:lnTo>
                      <a:pt x="92" y="678"/>
                    </a:lnTo>
                    <a:lnTo>
                      <a:pt x="95" y="678"/>
                    </a:lnTo>
                    <a:lnTo>
                      <a:pt x="97" y="678"/>
                    </a:lnTo>
                    <a:lnTo>
                      <a:pt x="96" y="676"/>
                    </a:lnTo>
                    <a:lnTo>
                      <a:pt x="94" y="674"/>
                    </a:lnTo>
                    <a:lnTo>
                      <a:pt x="97" y="674"/>
                    </a:lnTo>
                    <a:lnTo>
                      <a:pt x="99" y="674"/>
                    </a:lnTo>
                    <a:lnTo>
                      <a:pt x="99" y="675"/>
                    </a:lnTo>
                    <a:lnTo>
                      <a:pt x="100" y="676"/>
                    </a:lnTo>
                    <a:lnTo>
                      <a:pt x="101" y="678"/>
                    </a:lnTo>
                    <a:lnTo>
                      <a:pt x="102" y="679"/>
                    </a:lnTo>
                    <a:lnTo>
                      <a:pt x="105" y="679"/>
                    </a:lnTo>
                    <a:lnTo>
                      <a:pt x="107" y="679"/>
                    </a:lnTo>
                    <a:lnTo>
                      <a:pt x="106" y="678"/>
                    </a:lnTo>
                    <a:lnTo>
                      <a:pt x="105" y="675"/>
                    </a:lnTo>
                    <a:lnTo>
                      <a:pt x="107" y="675"/>
                    </a:lnTo>
                    <a:lnTo>
                      <a:pt x="109" y="675"/>
                    </a:lnTo>
                    <a:lnTo>
                      <a:pt x="108" y="674"/>
                    </a:lnTo>
                    <a:lnTo>
                      <a:pt x="106" y="672"/>
                    </a:lnTo>
                    <a:lnTo>
                      <a:pt x="103" y="672"/>
                    </a:lnTo>
                    <a:lnTo>
                      <a:pt x="101" y="671"/>
                    </a:lnTo>
                    <a:lnTo>
                      <a:pt x="99" y="670"/>
                    </a:lnTo>
                    <a:lnTo>
                      <a:pt x="98" y="668"/>
                    </a:lnTo>
                    <a:lnTo>
                      <a:pt x="101" y="668"/>
                    </a:lnTo>
                    <a:lnTo>
                      <a:pt x="103" y="668"/>
                    </a:lnTo>
                    <a:lnTo>
                      <a:pt x="102" y="667"/>
                    </a:lnTo>
                    <a:lnTo>
                      <a:pt x="100" y="665"/>
                    </a:lnTo>
                    <a:lnTo>
                      <a:pt x="99" y="663"/>
                    </a:lnTo>
                    <a:lnTo>
                      <a:pt x="98" y="660"/>
                    </a:lnTo>
                    <a:lnTo>
                      <a:pt x="100" y="662"/>
                    </a:lnTo>
                    <a:lnTo>
                      <a:pt x="102" y="662"/>
                    </a:lnTo>
                    <a:lnTo>
                      <a:pt x="106" y="662"/>
                    </a:lnTo>
                    <a:lnTo>
                      <a:pt x="108" y="663"/>
                    </a:lnTo>
                    <a:lnTo>
                      <a:pt x="107" y="660"/>
                    </a:lnTo>
                    <a:lnTo>
                      <a:pt x="105" y="658"/>
                    </a:lnTo>
                    <a:lnTo>
                      <a:pt x="103" y="656"/>
                    </a:lnTo>
                    <a:lnTo>
                      <a:pt x="102" y="655"/>
                    </a:lnTo>
                    <a:lnTo>
                      <a:pt x="105" y="655"/>
                    </a:lnTo>
                    <a:lnTo>
                      <a:pt x="107" y="655"/>
                    </a:lnTo>
                    <a:lnTo>
                      <a:pt x="106" y="653"/>
                    </a:lnTo>
                    <a:lnTo>
                      <a:pt x="105" y="652"/>
                    </a:lnTo>
                    <a:lnTo>
                      <a:pt x="107" y="652"/>
                    </a:lnTo>
                    <a:lnTo>
                      <a:pt x="109" y="652"/>
                    </a:lnTo>
                    <a:lnTo>
                      <a:pt x="108" y="651"/>
                    </a:lnTo>
                    <a:lnTo>
                      <a:pt x="107" y="649"/>
                    </a:lnTo>
                    <a:lnTo>
                      <a:pt x="109" y="649"/>
                    </a:lnTo>
                    <a:lnTo>
                      <a:pt x="111" y="649"/>
                    </a:lnTo>
                    <a:lnTo>
                      <a:pt x="110" y="648"/>
                    </a:lnTo>
                    <a:lnTo>
                      <a:pt x="109" y="646"/>
                    </a:lnTo>
                    <a:lnTo>
                      <a:pt x="111" y="646"/>
                    </a:lnTo>
                    <a:lnTo>
                      <a:pt x="113" y="646"/>
                    </a:lnTo>
                    <a:lnTo>
                      <a:pt x="112" y="645"/>
                    </a:lnTo>
                    <a:lnTo>
                      <a:pt x="111" y="642"/>
                    </a:lnTo>
                    <a:lnTo>
                      <a:pt x="113" y="642"/>
                    </a:lnTo>
                    <a:lnTo>
                      <a:pt x="115" y="642"/>
                    </a:lnTo>
                    <a:lnTo>
                      <a:pt x="114" y="641"/>
                    </a:lnTo>
                    <a:lnTo>
                      <a:pt x="113" y="639"/>
                    </a:lnTo>
                    <a:lnTo>
                      <a:pt x="115" y="639"/>
                    </a:lnTo>
                    <a:lnTo>
                      <a:pt x="117" y="640"/>
                    </a:lnTo>
                    <a:lnTo>
                      <a:pt x="116" y="638"/>
                    </a:lnTo>
                    <a:lnTo>
                      <a:pt x="115" y="636"/>
                    </a:lnTo>
                    <a:lnTo>
                      <a:pt x="117" y="636"/>
                    </a:lnTo>
                    <a:lnTo>
                      <a:pt x="119" y="637"/>
                    </a:lnTo>
                    <a:lnTo>
                      <a:pt x="118" y="635"/>
                    </a:lnTo>
                    <a:lnTo>
                      <a:pt x="117" y="633"/>
                    </a:lnTo>
                    <a:lnTo>
                      <a:pt x="119" y="633"/>
                    </a:lnTo>
                    <a:lnTo>
                      <a:pt x="123" y="634"/>
                    </a:lnTo>
                    <a:lnTo>
                      <a:pt x="121" y="632"/>
                    </a:lnTo>
                    <a:lnTo>
                      <a:pt x="119" y="630"/>
                    </a:lnTo>
                    <a:lnTo>
                      <a:pt x="122" y="630"/>
                    </a:lnTo>
                    <a:lnTo>
                      <a:pt x="125" y="631"/>
                    </a:lnTo>
                    <a:lnTo>
                      <a:pt x="126" y="633"/>
                    </a:lnTo>
                    <a:lnTo>
                      <a:pt x="127" y="634"/>
                    </a:lnTo>
                    <a:lnTo>
                      <a:pt x="130" y="635"/>
                    </a:lnTo>
                    <a:lnTo>
                      <a:pt x="132" y="635"/>
                    </a:lnTo>
                    <a:lnTo>
                      <a:pt x="131" y="633"/>
                    </a:lnTo>
                    <a:lnTo>
                      <a:pt x="129" y="631"/>
                    </a:lnTo>
                    <a:lnTo>
                      <a:pt x="128" y="630"/>
                    </a:lnTo>
                    <a:lnTo>
                      <a:pt x="127" y="628"/>
                    </a:lnTo>
                    <a:lnTo>
                      <a:pt x="124" y="626"/>
                    </a:lnTo>
                    <a:lnTo>
                      <a:pt x="122" y="626"/>
                    </a:lnTo>
                    <a:lnTo>
                      <a:pt x="121" y="625"/>
                    </a:lnTo>
                    <a:lnTo>
                      <a:pt x="118" y="623"/>
                    </a:lnTo>
                    <a:lnTo>
                      <a:pt x="122" y="623"/>
                    </a:lnTo>
                    <a:lnTo>
                      <a:pt x="124" y="623"/>
                    </a:lnTo>
                    <a:lnTo>
                      <a:pt x="126" y="624"/>
                    </a:lnTo>
                    <a:lnTo>
                      <a:pt x="129" y="624"/>
                    </a:lnTo>
                    <a:lnTo>
                      <a:pt x="130" y="626"/>
                    </a:lnTo>
                    <a:lnTo>
                      <a:pt x="131" y="628"/>
                    </a:lnTo>
                    <a:lnTo>
                      <a:pt x="134" y="629"/>
                    </a:lnTo>
                    <a:lnTo>
                      <a:pt x="136" y="629"/>
                    </a:lnTo>
                    <a:lnTo>
                      <a:pt x="135" y="626"/>
                    </a:lnTo>
                    <a:lnTo>
                      <a:pt x="133" y="625"/>
                    </a:lnTo>
                    <a:lnTo>
                      <a:pt x="136" y="625"/>
                    </a:lnTo>
                    <a:lnTo>
                      <a:pt x="139" y="625"/>
                    </a:lnTo>
                    <a:lnTo>
                      <a:pt x="138" y="623"/>
                    </a:lnTo>
                    <a:lnTo>
                      <a:pt x="135" y="622"/>
                    </a:lnTo>
                    <a:lnTo>
                      <a:pt x="133" y="618"/>
                    </a:lnTo>
                    <a:lnTo>
                      <a:pt x="130" y="615"/>
                    </a:lnTo>
                    <a:lnTo>
                      <a:pt x="129" y="613"/>
                    </a:lnTo>
                    <a:lnTo>
                      <a:pt x="128" y="610"/>
                    </a:lnTo>
                    <a:lnTo>
                      <a:pt x="130" y="610"/>
                    </a:lnTo>
                    <a:lnTo>
                      <a:pt x="132" y="612"/>
                    </a:lnTo>
                    <a:lnTo>
                      <a:pt x="135" y="612"/>
                    </a:lnTo>
                    <a:lnTo>
                      <a:pt x="138" y="612"/>
                    </a:lnTo>
                    <a:lnTo>
                      <a:pt x="136" y="610"/>
                    </a:lnTo>
                    <a:lnTo>
                      <a:pt x="134" y="608"/>
                    </a:lnTo>
                    <a:lnTo>
                      <a:pt x="136" y="608"/>
                    </a:lnTo>
                    <a:lnTo>
                      <a:pt x="140" y="608"/>
                    </a:lnTo>
                    <a:lnTo>
                      <a:pt x="142" y="609"/>
                    </a:lnTo>
                    <a:lnTo>
                      <a:pt x="144" y="609"/>
                    </a:lnTo>
                    <a:lnTo>
                      <a:pt x="143" y="607"/>
                    </a:lnTo>
                    <a:lnTo>
                      <a:pt x="142" y="605"/>
                    </a:lnTo>
                    <a:lnTo>
                      <a:pt x="140" y="604"/>
                    </a:lnTo>
                    <a:lnTo>
                      <a:pt x="139" y="602"/>
                    </a:lnTo>
                    <a:lnTo>
                      <a:pt x="142" y="602"/>
                    </a:lnTo>
                    <a:lnTo>
                      <a:pt x="144" y="603"/>
                    </a:lnTo>
                    <a:lnTo>
                      <a:pt x="143" y="601"/>
                    </a:lnTo>
                    <a:lnTo>
                      <a:pt x="141" y="599"/>
                    </a:lnTo>
                    <a:lnTo>
                      <a:pt x="144" y="599"/>
                    </a:lnTo>
                    <a:lnTo>
                      <a:pt x="146" y="600"/>
                    </a:lnTo>
                    <a:lnTo>
                      <a:pt x="145" y="598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48" y="597"/>
                    </a:lnTo>
                    <a:lnTo>
                      <a:pt x="147" y="595"/>
                    </a:lnTo>
                    <a:lnTo>
                      <a:pt x="146" y="592"/>
                    </a:lnTo>
                    <a:lnTo>
                      <a:pt x="148" y="593"/>
                    </a:lnTo>
                    <a:lnTo>
                      <a:pt x="150" y="593"/>
                    </a:lnTo>
                    <a:lnTo>
                      <a:pt x="149" y="591"/>
                    </a:lnTo>
                    <a:lnTo>
                      <a:pt x="148" y="589"/>
                    </a:lnTo>
                    <a:lnTo>
                      <a:pt x="150" y="590"/>
                    </a:lnTo>
                    <a:lnTo>
                      <a:pt x="152" y="590"/>
                    </a:lnTo>
                    <a:lnTo>
                      <a:pt x="154" y="592"/>
                    </a:lnTo>
                    <a:lnTo>
                      <a:pt x="156" y="595"/>
                    </a:lnTo>
                    <a:lnTo>
                      <a:pt x="158" y="595"/>
                    </a:lnTo>
                    <a:lnTo>
                      <a:pt x="160" y="595"/>
                    </a:lnTo>
                    <a:lnTo>
                      <a:pt x="162" y="597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7" y="599"/>
                    </a:lnTo>
                    <a:lnTo>
                      <a:pt x="166" y="598"/>
                    </a:lnTo>
                    <a:lnTo>
                      <a:pt x="165" y="596"/>
                    </a:lnTo>
                    <a:lnTo>
                      <a:pt x="163" y="596"/>
                    </a:lnTo>
                    <a:lnTo>
                      <a:pt x="160" y="595"/>
                    </a:lnTo>
                    <a:lnTo>
                      <a:pt x="159" y="593"/>
                    </a:lnTo>
                    <a:lnTo>
                      <a:pt x="158" y="591"/>
                    </a:lnTo>
                    <a:lnTo>
                      <a:pt x="157" y="589"/>
                    </a:lnTo>
                    <a:lnTo>
                      <a:pt x="155" y="587"/>
                    </a:lnTo>
                    <a:lnTo>
                      <a:pt x="152" y="587"/>
                    </a:lnTo>
                    <a:lnTo>
                      <a:pt x="150" y="587"/>
                    </a:lnTo>
                    <a:lnTo>
                      <a:pt x="149" y="585"/>
                    </a:lnTo>
                    <a:lnTo>
                      <a:pt x="147" y="583"/>
                    </a:lnTo>
                    <a:lnTo>
                      <a:pt x="150" y="583"/>
                    </a:lnTo>
                    <a:lnTo>
                      <a:pt x="152" y="584"/>
                    </a:lnTo>
                    <a:lnTo>
                      <a:pt x="150" y="582"/>
                    </a:lnTo>
                    <a:lnTo>
                      <a:pt x="149" y="580"/>
                    </a:lnTo>
                    <a:lnTo>
                      <a:pt x="152" y="580"/>
                    </a:lnTo>
                    <a:lnTo>
                      <a:pt x="155" y="581"/>
                    </a:lnTo>
                    <a:lnTo>
                      <a:pt x="156" y="583"/>
                    </a:lnTo>
                    <a:lnTo>
                      <a:pt x="157" y="584"/>
                    </a:lnTo>
                    <a:lnTo>
                      <a:pt x="160" y="585"/>
                    </a:lnTo>
                    <a:lnTo>
                      <a:pt x="162" y="585"/>
                    </a:lnTo>
                    <a:lnTo>
                      <a:pt x="161" y="583"/>
                    </a:lnTo>
                    <a:lnTo>
                      <a:pt x="160" y="582"/>
                    </a:lnTo>
                    <a:lnTo>
                      <a:pt x="162" y="582"/>
                    </a:lnTo>
                    <a:lnTo>
                      <a:pt x="164" y="582"/>
                    </a:lnTo>
                    <a:lnTo>
                      <a:pt x="163" y="580"/>
                    </a:lnTo>
                    <a:lnTo>
                      <a:pt x="162" y="579"/>
                    </a:lnTo>
                    <a:lnTo>
                      <a:pt x="159" y="574"/>
                    </a:lnTo>
                    <a:lnTo>
                      <a:pt x="158" y="572"/>
                    </a:lnTo>
                    <a:lnTo>
                      <a:pt x="157" y="571"/>
                    </a:lnTo>
                    <a:lnTo>
                      <a:pt x="159" y="571"/>
                    </a:lnTo>
                    <a:lnTo>
                      <a:pt x="161" y="571"/>
                    </a:lnTo>
                    <a:lnTo>
                      <a:pt x="160" y="569"/>
                    </a:lnTo>
                    <a:lnTo>
                      <a:pt x="159" y="568"/>
                    </a:lnTo>
                    <a:lnTo>
                      <a:pt x="161" y="568"/>
                    </a:lnTo>
                    <a:lnTo>
                      <a:pt x="163" y="568"/>
                    </a:lnTo>
                    <a:lnTo>
                      <a:pt x="162" y="567"/>
                    </a:lnTo>
                    <a:lnTo>
                      <a:pt x="161" y="565"/>
                    </a:lnTo>
                    <a:lnTo>
                      <a:pt x="163" y="565"/>
                    </a:lnTo>
                    <a:lnTo>
                      <a:pt x="165" y="566"/>
                    </a:lnTo>
                    <a:lnTo>
                      <a:pt x="168" y="566"/>
                    </a:lnTo>
                    <a:lnTo>
                      <a:pt x="171" y="566"/>
                    </a:lnTo>
                    <a:lnTo>
                      <a:pt x="169" y="565"/>
                    </a:lnTo>
                    <a:lnTo>
                      <a:pt x="167" y="563"/>
                    </a:lnTo>
                    <a:lnTo>
                      <a:pt x="166" y="561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71" y="559"/>
                    </a:lnTo>
                    <a:lnTo>
                      <a:pt x="168" y="557"/>
                    </a:lnTo>
                    <a:lnTo>
                      <a:pt x="167" y="555"/>
                    </a:lnTo>
                    <a:lnTo>
                      <a:pt x="169" y="555"/>
                    </a:lnTo>
                    <a:lnTo>
                      <a:pt x="173" y="556"/>
                    </a:lnTo>
                    <a:lnTo>
                      <a:pt x="175" y="556"/>
                    </a:lnTo>
                    <a:lnTo>
                      <a:pt x="177" y="557"/>
                    </a:lnTo>
                    <a:lnTo>
                      <a:pt x="176" y="555"/>
                    </a:lnTo>
                    <a:lnTo>
                      <a:pt x="175" y="553"/>
                    </a:lnTo>
                    <a:lnTo>
                      <a:pt x="172" y="553"/>
                    </a:lnTo>
                    <a:lnTo>
                      <a:pt x="169" y="552"/>
                    </a:lnTo>
                    <a:lnTo>
                      <a:pt x="168" y="551"/>
                    </a:lnTo>
                    <a:lnTo>
                      <a:pt x="167" y="549"/>
                    </a:lnTo>
                    <a:lnTo>
                      <a:pt x="169" y="549"/>
                    </a:lnTo>
                    <a:lnTo>
                      <a:pt x="172" y="549"/>
                    </a:lnTo>
                    <a:lnTo>
                      <a:pt x="174" y="550"/>
                    </a:lnTo>
                    <a:lnTo>
                      <a:pt x="177" y="550"/>
                    </a:lnTo>
                    <a:lnTo>
                      <a:pt x="179" y="551"/>
                    </a:lnTo>
                    <a:lnTo>
                      <a:pt x="181" y="551"/>
                    </a:lnTo>
                    <a:lnTo>
                      <a:pt x="184" y="551"/>
                    </a:lnTo>
                    <a:lnTo>
                      <a:pt x="186" y="552"/>
                    </a:lnTo>
                    <a:lnTo>
                      <a:pt x="185" y="550"/>
                    </a:lnTo>
                    <a:lnTo>
                      <a:pt x="184" y="548"/>
                    </a:lnTo>
                    <a:lnTo>
                      <a:pt x="182" y="546"/>
                    </a:lnTo>
                    <a:lnTo>
                      <a:pt x="181" y="545"/>
                    </a:lnTo>
                    <a:lnTo>
                      <a:pt x="180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3" y="541"/>
                    </a:lnTo>
                    <a:lnTo>
                      <a:pt x="182" y="539"/>
                    </a:lnTo>
                    <a:lnTo>
                      <a:pt x="181" y="537"/>
                    </a:lnTo>
                    <a:lnTo>
                      <a:pt x="183" y="537"/>
                    </a:lnTo>
                    <a:lnTo>
                      <a:pt x="185" y="538"/>
                    </a:lnTo>
                    <a:lnTo>
                      <a:pt x="184" y="536"/>
                    </a:lnTo>
                    <a:lnTo>
                      <a:pt x="183" y="534"/>
                    </a:lnTo>
                    <a:lnTo>
                      <a:pt x="185" y="535"/>
                    </a:lnTo>
                    <a:lnTo>
                      <a:pt x="188" y="535"/>
                    </a:lnTo>
                    <a:lnTo>
                      <a:pt x="186" y="533"/>
                    </a:lnTo>
                    <a:lnTo>
                      <a:pt x="185" y="531"/>
                    </a:lnTo>
                    <a:lnTo>
                      <a:pt x="184" y="529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8" y="529"/>
                    </a:lnTo>
                    <a:lnTo>
                      <a:pt x="189" y="530"/>
                    </a:lnTo>
                    <a:lnTo>
                      <a:pt x="191" y="532"/>
                    </a:lnTo>
                    <a:lnTo>
                      <a:pt x="193" y="533"/>
                    </a:lnTo>
                    <a:lnTo>
                      <a:pt x="195" y="533"/>
                    </a:lnTo>
                    <a:lnTo>
                      <a:pt x="194" y="531"/>
                    </a:lnTo>
                    <a:lnTo>
                      <a:pt x="193" y="529"/>
                    </a:lnTo>
                    <a:lnTo>
                      <a:pt x="192" y="528"/>
                    </a:lnTo>
                    <a:lnTo>
                      <a:pt x="190" y="525"/>
                    </a:lnTo>
                    <a:lnTo>
                      <a:pt x="189" y="523"/>
                    </a:lnTo>
                    <a:lnTo>
                      <a:pt x="188" y="521"/>
                    </a:lnTo>
                    <a:lnTo>
                      <a:pt x="190" y="522"/>
                    </a:lnTo>
                    <a:lnTo>
                      <a:pt x="192" y="522"/>
                    </a:lnTo>
                    <a:lnTo>
                      <a:pt x="191" y="520"/>
                    </a:lnTo>
                    <a:lnTo>
                      <a:pt x="190" y="518"/>
                    </a:lnTo>
                    <a:lnTo>
                      <a:pt x="189" y="516"/>
                    </a:lnTo>
                    <a:lnTo>
                      <a:pt x="188" y="515"/>
                    </a:lnTo>
                    <a:lnTo>
                      <a:pt x="190" y="515"/>
                    </a:lnTo>
                    <a:lnTo>
                      <a:pt x="192" y="516"/>
                    </a:lnTo>
                    <a:lnTo>
                      <a:pt x="195" y="516"/>
                    </a:lnTo>
                    <a:lnTo>
                      <a:pt x="197" y="516"/>
                    </a:lnTo>
                    <a:lnTo>
                      <a:pt x="196" y="515"/>
                    </a:lnTo>
                    <a:lnTo>
                      <a:pt x="194" y="513"/>
                    </a:lnTo>
                    <a:lnTo>
                      <a:pt x="197" y="513"/>
                    </a:lnTo>
                    <a:lnTo>
                      <a:pt x="199" y="514"/>
                    </a:lnTo>
                    <a:lnTo>
                      <a:pt x="201" y="514"/>
                    </a:lnTo>
                    <a:lnTo>
                      <a:pt x="204" y="514"/>
                    </a:lnTo>
                    <a:lnTo>
                      <a:pt x="202" y="513"/>
                    </a:lnTo>
                    <a:lnTo>
                      <a:pt x="201" y="511"/>
                    </a:lnTo>
                    <a:lnTo>
                      <a:pt x="200" y="508"/>
                    </a:lnTo>
                    <a:lnTo>
                      <a:pt x="199" y="506"/>
                    </a:lnTo>
                    <a:lnTo>
                      <a:pt x="201" y="506"/>
                    </a:lnTo>
                    <a:lnTo>
                      <a:pt x="204" y="507"/>
                    </a:lnTo>
                    <a:lnTo>
                      <a:pt x="202" y="505"/>
                    </a:lnTo>
                    <a:lnTo>
                      <a:pt x="201" y="503"/>
                    </a:lnTo>
                    <a:lnTo>
                      <a:pt x="204" y="504"/>
                    </a:lnTo>
                    <a:lnTo>
                      <a:pt x="206" y="504"/>
                    </a:lnTo>
                    <a:lnTo>
                      <a:pt x="208" y="506"/>
                    </a:lnTo>
                    <a:lnTo>
                      <a:pt x="209" y="508"/>
                    </a:lnTo>
                    <a:lnTo>
                      <a:pt x="211" y="508"/>
                    </a:lnTo>
                    <a:lnTo>
                      <a:pt x="213" y="508"/>
                    </a:lnTo>
                    <a:lnTo>
                      <a:pt x="212" y="507"/>
                    </a:lnTo>
                    <a:lnTo>
                      <a:pt x="211" y="505"/>
                    </a:lnTo>
                    <a:lnTo>
                      <a:pt x="210" y="503"/>
                    </a:lnTo>
                    <a:lnTo>
                      <a:pt x="209" y="501"/>
                    </a:lnTo>
                    <a:lnTo>
                      <a:pt x="207" y="499"/>
                    </a:lnTo>
                    <a:lnTo>
                      <a:pt x="206" y="498"/>
                    </a:lnTo>
                    <a:lnTo>
                      <a:pt x="208" y="498"/>
                    </a:lnTo>
                    <a:lnTo>
                      <a:pt x="211" y="498"/>
                    </a:lnTo>
                    <a:lnTo>
                      <a:pt x="209" y="497"/>
                    </a:lnTo>
                    <a:lnTo>
                      <a:pt x="208" y="495"/>
                    </a:lnTo>
                    <a:lnTo>
                      <a:pt x="210" y="495"/>
                    </a:lnTo>
                    <a:lnTo>
                      <a:pt x="213" y="496"/>
                    </a:lnTo>
                    <a:lnTo>
                      <a:pt x="215" y="496"/>
                    </a:lnTo>
                    <a:lnTo>
                      <a:pt x="217" y="496"/>
                    </a:lnTo>
                    <a:lnTo>
                      <a:pt x="216" y="495"/>
                    </a:lnTo>
                    <a:lnTo>
                      <a:pt x="215" y="492"/>
                    </a:lnTo>
                    <a:lnTo>
                      <a:pt x="213" y="491"/>
                    </a:lnTo>
                    <a:lnTo>
                      <a:pt x="210" y="491"/>
                    </a:lnTo>
                    <a:lnTo>
                      <a:pt x="209" y="489"/>
                    </a:lnTo>
                    <a:lnTo>
                      <a:pt x="208" y="487"/>
                    </a:lnTo>
                    <a:lnTo>
                      <a:pt x="210" y="488"/>
                    </a:lnTo>
                    <a:lnTo>
                      <a:pt x="213" y="488"/>
                    </a:lnTo>
                    <a:lnTo>
                      <a:pt x="211" y="486"/>
                    </a:lnTo>
                    <a:lnTo>
                      <a:pt x="210" y="485"/>
                    </a:lnTo>
                    <a:lnTo>
                      <a:pt x="212" y="485"/>
                    </a:lnTo>
                    <a:lnTo>
                      <a:pt x="215" y="485"/>
                    </a:lnTo>
                    <a:lnTo>
                      <a:pt x="216" y="487"/>
                    </a:lnTo>
                    <a:lnTo>
                      <a:pt x="217" y="489"/>
                    </a:lnTo>
                    <a:lnTo>
                      <a:pt x="219" y="489"/>
                    </a:lnTo>
                    <a:lnTo>
                      <a:pt x="223" y="490"/>
                    </a:lnTo>
                    <a:lnTo>
                      <a:pt x="222" y="488"/>
                    </a:lnTo>
                    <a:lnTo>
                      <a:pt x="219" y="486"/>
                    </a:lnTo>
                    <a:lnTo>
                      <a:pt x="218" y="484"/>
                    </a:lnTo>
                    <a:lnTo>
                      <a:pt x="217" y="483"/>
                    </a:lnTo>
                    <a:lnTo>
                      <a:pt x="216" y="481"/>
                    </a:lnTo>
                    <a:lnTo>
                      <a:pt x="215" y="479"/>
                    </a:lnTo>
                    <a:lnTo>
                      <a:pt x="217" y="479"/>
                    </a:lnTo>
                    <a:lnTo>
                      <a:pt x="219" y="480"/>
                    </a:lnTo>
                    <a:lnTo>
                      <a:pt x="218" y="478"/>
                    </a:lnTo>
                    <a:lnTo>
                      <a:pt x="217" y="475"/>
                    </a:lnTo>
                    <a:lnTo>
                      <a:pt x="219" y="476"/>
                    </a:lnTo>
                    <a:lnTo>
                      <a:pt x="222" y="476"/>
                    </a:lnTo>
                    <a:lnTo>
                      <a:pt x="221" y="474"/>
                    </a:lnTo>
                    <a:lnTo>
                      <a:pt x="219" y="472"/>
                    </a:lnTo>
                    <a:lnTo>
                      <a:pt x="222" y="473"/>
                    </a:lnTo>
                    <a:lnTo>
                      <a:pt x="224" y="473"/>
                    </a:lnTo>
                    <a:lnTo>
                      <a:pt x="223" y="471"/>
                    </a:lnTo>
                    <a:lnTo>
                      <a:pt x="222" y="470"/>
                    </a:lnTo>
                    <a:lnTo>
                      <a:pt x="224" y="470"/>
                    </a:lnTo>
                    <a:lnTo>
                      <a:pt x="227" y="470"/>
                    </a:lnTo>
                    <a:lnTo>
                      <a:pt x="229" y="471"/>
                    </a:lnTo>
                    <a:lnTo>
                      <a:pt x="231" y="471"/>
                    </a:lnTo>
                    <a:lnTo>
                      <a:pt x="236" y="472"/>
                    </a:lnTo>
                    <a:lnTo>
                      <a:pt x="234" y="470"/>
                    </a:lnTo>
                    <a:lnTo>
                      <a:pt x="233" y="468"/>
                    </a:lnTo>
                    <a:lnTo>
                      <a:pt x="236" y="469"/>
                    </a:lnTo>
                    <a:lnTo>
                      <a:pt x="239" y="469"/>
                    </a:lnTo>
                    <a:lnTo>
                      <a:pt x="238" y="467"/>
                    </a:lnTo>
                    <a:lnTo>
                      <a:pt x="236" y="466"/>
                    </a:lnTo>
                    <a:lnTo>
                      <a:pt x="233" y="465"/>
                    </a:lnTo>
                    <a:lnTo>
                      <a:pt x="231" y="465"/>
                    </a:lnTo>
                    <a:lnTo>
                      <a:pt x="232" y="467"/>
                    </a:lnTo>
                    <a:lnTo>
                      <a:pt x="233" y="468"/>
                    </a:lnTo>
                    <a:lnTo>
                      <a:pt x="231" y="468"/>
                    </a:lnTo>
                    <a:lnTo>
                      <a:pt x="229" y="468"/>
                    </a:lnTo>
                    <a:lnTo>
                      <a:pt x="227" y="466"/>
                    </a:lnTo>
                    <a:lnTo>
                      <a:pt x="226" y="464"/>
                    </a:lnTo>
                    <a:lnTo>
                      <a:pt x="229" y="464"/>
                    </a:lnTo>
                    <a:lnTo>
                      <a:pt x="231" y="465"/>
                    </a:lnTo>
                    <a:lnTo>
                      <a:pt x="230" y="463"/>
                    </a:lnTo>
                    <a:lnTo>
                      <a:pt x="229" y="461"/>
                    </a:lnTo>
                    <a:lnTo>
                      <a:pt x="231" y="462"/>
                    </a:lnTo>
                    <a:lnTo>
                      <a:pt x="233" y="462"/>
                    </a:lnTo>
                    <a:lnTo>
                      <a:pt x="235" y="462"/>
                    </a:lnTo>
                    <a:lnTo>
                      <a:pt x="239" y="463"/>
                    </a:lnTo>
                    <a:lnTo>
                      <a:pt x="238" y="461"/>
                    </a:lnTo>
                    <a:lnTo>
                      <a:pt x="235" y="458"/>
                    </a:lnTo>
                    <a:lnTo>
                      <a:pt x="234" y="456"/>
                    </a:lnTo>
                    <a:lnTo>
                      <a:pt x="233" y="455"/>
                    </a:lnTo>
                    <a:lnTo>
                      <a:pt x="235" y="455"/>
                    </a:lnTo>
                    <a:lnTo>
                      <a:pt x="239" y="456"/>
                    </a:lnTo>
                    <a:lnTo>
                      <a:pt x="236" y="454"/>
                    </a:lnTo>
                    <a:lnTo>
                      <a:pt x="235" y="452"/>
                    </a:lnTo>
                    <a:lnTo>
                      <a:pt x="239" y="452"/>
                    </a:lnTo>
                    <a:lnTo>
                      <a:pt x="241" y="453"/>
                    </a:lnTo>
                    <a:lnTo>
                      <a:pt x="243" y="453"/>
                    </a:lnTo>
                    <a:lnTo>
                      <a:pt x="245" y="454"/>
                    </a:lnTo>
                    <a:lnTo>
                      <a:pt x="244" y="452"/>
                    </a:lnTo>
                    <a:lnTo>
                      <a:pt x="243" y="450"/>
                    </a:lnTo>
                    <a:lnTo>
                      <a:pt x="242" y="448"/>
                    </a:lnTo>
                    <a:lnTo>
                      <a:pt x="241" y="446"/>
                    </a:lnTo>
                    <a:lnTo>
                      <a:pt x="243" y="447"/>
                    </a:lnTo>
                    <a:lnTo>
                      <a:pt x="245" y="447"/>
                    </a:lnTo>
                    <a:lnTo>
                      <a:pt x="244" y="445"/>
                    </a:lnTo>
                    <a:lnTo>
                      <a:pt x="243" y="444"/>
                    </a:lnTo>
                    <a:lnTo>
                      <a:pt x="245" y="444"/>
                    </a:lnTo>
                    <a:lnTo>
                      <a:pt x="247" y="445"/>
                    </a:lnTo>
                    <a:lnTo>
                      <a:pt x="246" y="442"/>
                    </a:lnTo>
                    <a:lnTo>
                      <a:pt x="245" y="440"/>
                    </a:lnTo>
                    <a:lnTo>
                      <a:pt x="247" y="440"/>
                    </a:lnTo>
                    <a:lnTo>
                      <a:pt x="250" y="441"/>
                    </a:lnTo>
                    <a:lnTo>
                      <a:pt x="252" y="441"/>
                    </a:lnTo>
                    <a:lnTo>
                      <a:pt x="255" y="442"/>
                    </a:lnTo>
                    <a:lnTo>
                      <a:pt x="256" y="444"/>
                    </a:lnTo>
                    <a:lnTo>
                      <a:pt x="258" y="446"/>
                    </a:lnTo>
                    <a:lnTo>
                      <a:pt x="260" y="447"/>
                    </a:lnTo>
                    <a:lnTo>
                      <a:pt x="262" y="447"/>
                    </a:lnTo>
                    <a:lnTo>
                      <a:pt x="265" y="448"/>
                    </a:lnTo>
                    <a:lnTo>
                      <a:pt x="267" y="448"/>
                    </a:lnTo>
                    <a:lnTo>
                      <a:pt x="266" y="446"/>
                    </a:lnTo>
                    <a:lnTo>
                      <a:pt x="264" y="444"/>
                    </a:lnTo>
                    <a:lnTo>
                      <a:pt x="267" y="445"/>
                    </a:lnTo>
                    <a:lnTo>
                      <a:pt x="269" y="445"/>
                    </a:lnTo>
                    <a:lnTo>
                      <a:pt x="268" y="444"/>
                    </a:lnTo>
                    <a:lnTo>
                      <a:pt x="267" y="441"/>
                    </a:lnTo>
                    <a:lnTo>
                      <a:pt x="264" y="440"/>
                    </a:lnTo>
                    <a:lnTo>
                      <a:pt x="262" y="440"/>
                    </a:lnTo>
                    <a:lnTo>
                      <a:pt x="263" y="442"/>
                    </a:lnTo>
                    <a:lnTo>
                      <a:pt x="264" y="444"/>
                    </a:lnTo>
                    <a:lnTo>
                      <a:pt x="262" y="444"/>
                    </a:lnTo>
                    <a:lnTo>
                      <a:pt x="260" y="444"/>
                    </a:lnTo>
                    <a:lnTo>
                      <a:pt x="257" y="442"/>
                    </a:lnTo>
                    <a:lnTo>
                      <a:pt x="255" y="442"/>
                    </a:lnTo>
                    <a:lnTo>
                      <a:pt x="254" y="440"/>
                    </a:lnTo>
                    <a:lnTo>
                      <a:pt x="252" y="438"/>
                    </a:lnTo>
                    <a:lnTo>
                      <a:pt x="250" y="437"/>
                    </a:lnTo>
                    <a:lnTo>
                      <a:pt x="247" y="437"/>
                    </a:lnTo>
                    <a:lnTo>
                      <a:pt x="246" y="435"/>
                    </a:lnTo>
                    <a:lnTo>
                      <a:pt x="245" y="433"/>
                    </a:lnTo>
                    <a:lnTo>
                      <a:pt x="250" y="434"/>
                    </a:lnTo>
                    <a:lnTo>
                      <a:pt x="252" y="435"/>
                    </a:lnTo>
                    <a:lnTo>
                      <a:pt x="255" y="435"/>
                    </a:lnTo>
                    <a:lnTo>
                      <a:pt x="254" y="433"/>
                    </a:lnTo>
                    <a:lnTo>
                      <a:pt x="252" y="432"/>
                    </a:lnTo>
                    <a:lnTo>
                      <a:pt x="250" y="430"/>
                    </a:lnTo>
                    <a:lnTo>
                      <a:pt x="249" y="428"/>
                    </a:lnTo>
                    <a:lnTo>
                      <a:pt x="252" y="428"/>
                    </a:lnTo>
                    <a:lnTo>
                      <a:pt x="255" y="429"/>
                    </a:lnTo>
                    <a:lnTo>
                      <a:pt x="257" y="429"/>
                    </a:lnTo>
                    <a:lnTo>
                      <a:pt x="260" y="430"/>
                    </a:lnTo>
                    <a:lnTo>
                      <a:pt x="259" y="428"/>
                    </a:lnTo>
                    <a:lnTo>
                      <a:pt x="257" y="425"/>
                    </a:lnTo>
                    <a:lnTo>
                      <a:pt x="256" y="423"/>
                    </a:lnTo>
                    <a:lnTo>
                      <a:pt x="255" y="421"/>
                    </a:lnTo>
                    <a:lnTo>
                      <a:pt x="257" y="422"/>
                    </a:lnTo>
                    <a:lnTo>
                      <a:pt x="259" y="422"/>
                    </a:lnTo>
                    <a:lnTo>
                      <a:pt x="258" y="420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2" y="420"/>
                    </a:lnTo>
                    <a:lnTo>
                      <a:pt x="264" y="420"/>
                    </a:lnTo>
                    <a:lnTo>
                      <a:pt x="266" y="420"/>
                    </a:lnTo>
                    <a:lnTo>
                      <a:pt x="265" y="419"/>
                    </a:lnTo>
                    <a:lnTo>
                      <a:pt x="264" y="417"/>
                    </a:lnTo>
                    <a:lnTo>
                      <a:pt x="263" y="415"/>
                    </a:lnTo>
                    <a:lnTo>
                      <a:pt x="262" y="413"/>
                    </a:lnTo>
                    <a:lnTo>
                      <a:pt x="264" y="413"/>
                    </a:lnTo>
                    <a:lnTo>
                      <a:pt x="266" y="414"/>
                    </a:lnTo>
                    <a:lnTo>
                      <a:pt x="267" y="416"/>
                    </a:lnTo>
                    <a:lnTo>
                      <a:pt x="268" y="418"/>
                    </a:lnTo>
                    <a:lnTo>
                      <a:pt x="272" y="418"/>
                    </a:lnTo>
                    <a:lnTo>
                      <a:pt x="274" y="419"/>
                    </a:lnTo>
                    <a:lnTo>
                      <a:pt x="273" y="417"/>
                    </a:lnTo>
                    <a:lnTo>
                      <a:pt x="272" y="415"/>
                    </a:lnTo>
                    <a:lnTo>
                      <a:pt x="271" y="415"/>
                    </a:lnTo>
                    <a:lnTo>
                      <a:pt x="268" y="414"/>
                    </a:lnTo>
                    <a:lnTo>
                      <a:pt x="267" y="414"/>
                    </a:lnTo>
                    <a:lnTo>
                      <a:pt x="266" y="414"/>
                    </a:lnTo>
                    <a:lnTo>
                      <a:pt x="265" y="412"/>
                    </a:lnTo>
                    <a:lnTo>
                      <a:pt x="264" y="409"/>
                    </a:lnTo>
                    <a:lnTo>
                      <a:pt x="266" y="411"/>
                    </a:lnTo>
                    <a:lnTo>
                      <a:pt x="268" y="411"/>
                    </a:lnTo>
                    <a:lnTo>
                      <a:pt x="267" y="408"/>
                    </a:lnTo>
                    <a:lnTo>
                      <a:pt x="266" y="407"/>
                    </a:lnTo>
                    <a:lnTo>
                      <a:pt x="265" y="405"/>
                    </a:lnTo>
                    <a:lnTo>
                      <a:pt x="264" y="403"/>
                    </a:lnTo>
                    <a:lnTo>
                      <a:pt x="266" y="403"/>
                    </a:lnTo>
                    <a:lnTo>
                      <a:pt x="268" y="404"/>
                    </a:lnTo>
                    <a:lnTo>
                      <a:pt x="274" y="405"/>
                    </a:lnTo>
                    <a:lnTo>
                      <a:pt x="278" y="406"/>
                    </a:lnTo>
                    <a:lnTo>
                      <a:pt x="281" y="406"/>
                    </a:lnTo>
                    <a:lnTo>
                      <a:pt x="283" y="407"/>
                    </a:lnTo>
                    <a:lnTo>
                      <a:pt x="282" y="405"/>
                    </a:lnTo>
                    <a:lnTo>
                      <a:pt x="281" y="403"/>
                    </a:lnTo>
                    <a:lnTo>
                      <a:pt x="278" y="399"/>
                    </a:lnTo>
                    <a:lnTo>
                      <a:pt x="276" y="396"/>
                    </a:lnTo>
                    <a:lnTo>
                      <a:pt x="275" y="394"/>
                    </a:lnTo>
                    <a:lnTo>
                      <a:pt x="274" y="391"/>
                    </a:lnTo>
                    <a:lnTo>
                      <a:pt x="276" y="391"/>
                    </a:lnTo>
                    <a:lnTo>
                      <a:pt x="278" y="392"/>
                    </a:lnTo>
                    <a:lnTo>
                      <a:pt x="281" y="394"/>
                    </a:lnTo>
                    <a:lnTo>
                      <a:pt x="283" y="394"/>
                    </a:lnTo>
                    <a:lnTo>
                      <a:pt x="282" y="391"/>
                    </a:lnTo>
                    <a:lnTo>
                      <a:pt x="281" y="389"/>
                    </a:lnTo>
                    <a:lnTo>
                      <a:pt x="279" y="387"/>
                    </a:lnTo>
                    <a:lnTo>
                      <a:pt x="278" y="386"/>
                    </a:lnTo>
                    <a:lnTo>
                      <a:pt x="280" y="386"/>
                    </a:lnTo>
                    <a:lnTo>
                      <a:pt x="283" y="387"/>
                    </a:lnTo>
                    <a:lnTo>
                      <a:pt x="285" y="387"/>
                    </a:lnTo>
                    <a:lnTo>
                      <a:pt x="288" y="387"/>
                    </a:lnTo>
                    <a:lnTo>
                      <a:pt x="291" y="388"/>
                    </a:lnTo>
                    <a:lnTo>
                      <a:pt x="293" y="388"/>
                    </a:lnTo>
                    <a:lnTo>
                      <a:pt x="292" y="387"/>
                    </a:lnTo>
                    <a:lnTo>
                      <a:pt x="291" y="385"/>
                    </a:lnTo>
                    <a:lnTo>
                      <a:pt x="293" y="385"/>
                    </a:lnTo>
                    <a:lnTo>
                      <a:pt x="295" y="386"/>
                    </a:lnTo>
                    <a:lnTo>
                      <a:pt x="298" y="386"/>
                    </a:lnTo>
                    <a:lnTo>
                      <a:pt x="300" y="387"/>
                    </a:lnTo>
                    <a:lnTo>
                      <a:pt x="299" y="385"/>
                    </a:lnTo>
                    <a:lnTo>
                      <a:pt x="297" y="383"/>
                    </a:lnTo>
                    <a:lnTo>
                      <a:pt x="297" y="383"/>
                    </a:lnTo>
                    <a:lnTo>
                      <a:pt x="295" y="382"/>
                    </a:lnTo>
                    <a:lnTo>
                      <a:pt x="294" y="382"/>
                    </a:lnTo>
                    <a:lnTo>
                      <a:pt x="293" y="382"/>
                    </a:lnTo>
                    <a:lnTo>
                      <a:pt x="292" y="380"/>
                    </a:lnTo>
                    <a:lnTo>
                      <a:pt x="291" y="378"/>
                    </a:lnTo>
                    <a:lnTo>
                      <a:pt x="293" y="379"/>
                    </a:lnTo>
                    <a:lnTo>
                      <a:pt x="295" y="379"/>
                    </a:lnTo>
                    <a:lnTo>
                      <a:pt x="298" y="380"/>
                    </a:lnTo>
                    <a:lnTo>
                      <a:pt x="300" y="380"/>
                    </a:lnTo>
                    <a:lnTo>
                      <a:pt x="299" y="378"/>
                    </a:lnTo>
                    <a:lnTo>
                      <a:pt x="297" y="376"/>
                    </a:lnTo>
                    <a:lnTo>
                      <a:pt x="300" y="376"/>
                    </a:lnTo>
                    <a:lnTo>
                      <a:pt x="302" y="378"/>
                    </a:lnTo>
                    <a:lnTo>
                      <a:pt x="301" y="375"/>
                    </a:lnTo>
                    <a:lnTo>
                      <a:pt x="300" y="373"/>
                    </a:lnTo>
                    <a:lnTo>
                      <a:pt x="302" y="374"/>
                    </a:lnTo>
                    <a:lnTo>
                      <a:pt x="305" y="374"/>
                    </a:lnTo>
                    <a:lnTo>
                      <a:pt x="304" y="372"/>
                    </a:lnTo>
                    <a:lnTo>
                      <a:pt x="302" y="370"/>
                    </a:lnTo>
                    <a:lnTo>
                      <a:pt x="300" y="367"/>
                    </a:lnTo>
                    <a:lnTo>
                      <a:pt x="298" y="365"/>
                    </a:lnTo>
                    <a:lnTo>
                      <a:pt x="297" y="363"/>
                    </a:lnTo>
                    <a:lnTo>
                      <a:pt x="300" y="363"/>
                    </a:lnTo>
                    <a:lnTo>
                      <a:pt x="302" y="364"/>
                    </a:lnTo>
                    <a:lnTo>
                      <a:pt x="301" y="362"/>
                    </a:lnTo>
                    <a:lnTo>
                      <a:pt x="300" y="359"/>
                    </a:lnTo>
                    <a:lnTo>
                      <a:pt x="302" y="359"/>
                    </a:lnTo>
                    <a:lnTo>
                      <a:pt x="305" y="361"/>
                    </a:lnTo>
                    <a:lnTo>
                      <a:pt x="308" y="362"/>
                    </a:lnTo>
                    <a:lnTo>
                      <a:pt x="310" y="362"/>
                    </a:lnTo>
                    <a:lnTo>
                      <a:pt x="309" y="359"/>
                    </a:lnTo>
                    <a:lnTo>
                      <a:pt x="308" y="357"/>
                    </a:lnTo>
                    <a:lnTo>
                      <a:pt x="306" y="355"/>
                    </a:lnTo>
                    <a:lnTo>
                      <a:pt x="305" y="354"/>
                    </a:lnTo>
                    <a:lnTo>
                      <a:pt x="307" y="354"/>
                    </a:lnTo>
                    <a:lnTo>
                      <a:pt x="310" y="355"/>
                    </a:lnTo>
                    <a:lnTo>
                      <a:pt x="309" y="353"/>
                    </a:lnTo>
                    <a:lnTo>
                      <a:pt x="308" y="351"/>
                    </a:lnTo>
                    <a:lnTo>
                      <a:pt x="310" y="352"/>
                    </a:lnTo>
                    <a:lnTo>
                      <a:pt x="312" y="352"/>
                    </a:lnTo>
                    <a:lnTo>
                      <a:pt x="311" y="350"/>
                    </a:lnTo>
                    <a:lnTo>
                      <a:pt x="310" y="348"/>
                    </a:lnTo>
                    <a:lnTo>
                      <a:pt x="312" y="349"/>
                    </a:lnTo>
                    <a:lnTo>
                      <a:pt x="314" y="349"/>
                    </a:lnTo>
                    <a:lnTo>
                      <a:pt x="313" y="348"/>
                    </a:lnTo>
                    <a:lnTo>
                      <a:pt x="312" y="346"/>
                    </a:lnTo>
                    <a:lnTo>
                      <a:pt x="311" y="344"/>
                    </a:lnTo>
                    <a:lnTo>
                      <a:pt x="310" y="341"/>
                    </a:lnTo>
                    <a:lnTo>
                      <a:pt x="312" y="341"/>
                    </a:lnTo>
                    <a:lnTo>
                      <a:pt x="314" y="342"/>
                    </a:lnTo>
                    <a:lnTo>
                      <a:pt x="316" y="345"/>
                    </a:lnTo>
                    <a:lnTo>
                      <a:pt x="317" y="347"/>
                    </a:lnTo>
                    <a:lnTo>
                      <a:pt x="319" y="347"/>
                    </a:lnTo>
                    <a:lnTo>
                      <a:pt x="322" y="348"/>
                    </a:lnTo>
                    <a:lnTo>
                      <a:pt x="321" y="346"/>
                    </a:lnTo>
                    <a:lnTo>
                      <a:pt x="319" y="344"/>
                    </a:lnTo>
                    <a:lnTo>
                      <a:pt x="322" y="344"/>
                    </a:lnTo>
                    <a:lnTo>
                      <a:pt x="324" y="345"/>
                    </a:lnTo>
                    <a:lnTo>
                      <a:pt x="323" y="342"/>
                    </a:lnTo>
                    <a:lnTo>
                      <a:pt x="322" y="340"/>
                    </a:lnTo>
                    <a:lnTo>
                      <a:pt x="324" y="341"/>
                    </a:lnTo>
                    <a:lnTo>
                      <a:pt x="327" y="341"/>
                    </a:lnTo>
                    <a:lnTo>
                      <a:pt x="326" y="339"/>
                    </a:lnTo>
                    <a:lnTo>
                      <a:pt x="325" y="338"/>
                    </a:lnTo>
                    <a:lnTo>
                      <a:pt x="327" y="338"/>
                    </a:lnTo>
                    <a:lnTo>
                      <a:pt x="329" y="339"/>
                    </a:lnTo>
                    <a:lnTo>
                      <a:pt x="328" y="337"/>
                    </a:lnTo>
                    <a:lnTo>
                      <a:pt x="327" y="335"/>
                    </a:lnTo>
                    <a:lnTo>
                      <a:pt x="326" y="335"/>
                    </a:lnTo>
                    <a:lnTo>
                      <a:pt x="325" y="334"/>
                    </a:lnTo>
                    <a:lnTo>
                      <a:pt x="323" y="334"/>
                    </a:lnTo>
                    <a:lnTo>
                      <a:pt x="322" y="334"/>
                    </a:lnTo>
                    <a:lnTo>
                      <a:pt x="321" y="332"/>
                    </a:lnTo>
                    <a:lnTo>
                      <a:pt x="319" y="330"/>
                    </a:lnTo>
                    <a:lnTo>
                      <a:pt x="322" y="331"/>
                    </a:lnTo>
                    <a:lnTo>
                      <a:pt x="325" y="331"/>
                    </a:lnTo>
                    <a:lnTo>
                      <a:pt x="327" y="332"/>
                    </a:lnTo>
                    <a:lnTo>
                      <a:pt x="329" y="332"/>
                    </a:lnTo>
                    <a:lnTo>
                      <a:pt x="328" y="330"/>
                    </a:lnTo>
                    <a:lnTo>
                      <a:pt x="327" y="329"/>
                    </a:lnTo>
                    <a:lnTo>
                      <a:pt x="326" y="327"/>
                    </a:lnTo>
                    <a:lnTo>
                      <a:pt x="325" y="324"/>
                    </a:lnTo>
                    <a:lnTo>
                      <a:pt x="327" y="324"/>
                    </a:lnTo>
                    <a:lnTo>
                      <a:pt x="329" y="325"/>
                    </a:lnTo>
                    <a:lnTo>
                      <a:pt x="331" y="328"/>
                    </a:lnTo>
                    <a:lnTo>
                      <a:pt x="332" y="330"/>
                    </a:lnTo>
                    <a:lnTo>
                      <a:pt x="334" y="330"/>
                    </a:lnTo>
                    <a:lnTo>
                      <a:pt x="337" y="331"/>
                    </a:lnTo>
                    <a:lnTo>
                      <a:pt x="335" y="329"/>
                    </a:lnTo>
                    <a:lnTo>
                      <a:pt x="334" y="327"/>
                    </a:lnTo>
                    <a:lnTo>
                      <a:pt x="332" y="325"/>
                    </a:lnTo>
                    <a:lnTo>
                      <a:pt x="329" y="325"/>
                    </a:lnTo>
                    <a:lnTo>
                      <a:pt x="328" y="323"/>
                    </a:lnTo>
                    <a:lnTo>
                      <a:pt x="327" y="321"/>
                    </a:lnTo>
                    <a:lnTo>
                      <a:pt x="330" y="322"/>
                    </a:lnTo>
                    <a:lnTo>
                      <a:pt x="332" y="322"/>
                    </a:lnTo>
                    <a:lnTo>
                      <a:pt x="331" y="320"/>
                    </a:lnTo>
                    <a:lnTo>
                      <a:pt x="330" y="318"/>
                    </a:lnTo>
                    <a:lnTo>
                      <a:pt x="332" y="319"/>
                    </a:lnTo>
                    <a:lnTo>
                      <a:pt x="334" y="320"/>
                    </a:lnTo>
                    <a:lnTo>
                      <a:pt x="337" y="320"/>
                    </a:lnTo>
                    <a:lnTo>
                      <a:pt x="340" y="321"/>
                    </a:lnTo>
                    <a:lnTo>
                      <a:pt x="339" y="319"/>
                    </a:lnTo>
                    <a:lnTo>
                      <a:pt x="337" y="317"/>
                    </a:lnTo>
                    <a:lnTo>
                      <a:pt x="334" y="316"/>
                    </a:lnTo>
                    <a:lnTo>
                      <a:pt x="332" y="316"/>
                    </a:lnTo>
                    <a:lnTo>
                      <a:pt x="331" y="314"/>
                    </a:lnTo>
                    <a:lnTo>
                      <a:pt x="330" y="312"/>
                    </a:lnTo>
                    <a:lnTo>
                      <a:pt x="332" y="312"/>
                    </a:lnTo>
                    <a:lnTo>
                      <a:pt x="334" y="313"/>
                    </a:lnTo>
                    <a:lnTo>
                      <a:pt x="338" y="314"/>
                    </a:lnTo>
                    <a:lnTo>
                      <a:pt x="340" y="314"/>
                    </a:lnTo>
                    <a:lnTo>
                      <a:pt x="339" y="312"/>
                    </a:lnTo>
                    <a:lnTo>
                      <a:pt x="338" y="309"/>
                    </a:lnTo>
                    <a:lnTo>
                      <a:pt x="340" y="311"/>
                    </a:lnTo>
                    <a:lnTo>
                      <a:pt x="342" y="312"/>
                    </a:lnTo>
                    <a:lnTo>
                      <a:pt x="341" y="309"/>
                    </a:lnTo>
                    <a:lnTo>
                      <a:pt x="340" y="307"/>
                    </a:lnTo>
                    <a:lnTo>
                      <a:pt x="342" y="307"/>
                    </a:lnTo>
                    <a:lnTo>
                      <a:pt x="344" y="308"/>
                    </a:lnTo>
                    <a:lnTo>
                      <a:pt x="343" y="306"/>
                    </a:lnTo>
                    <a:lnTo>
                      <a:pt x="342" y="304"/>
                    </a:lnTo>
                    <a:lnTo>
                      <a:pt x="341" y="302"/>
                    </a:lnTo>
                    <a:lnTo>
                      <a:pt x="340" y="300"/>
                    </a:lnTo>
                    <a:lnTo>
                      <a:pt x="342" y="301"/>
                    </a:lnTo>
                    <a:lnTo>
                      <a:pt x="345" y="302"/>
                    </a:lnTo>
                    <a:lnTo>
                      <a:pt x="346" y="303"/>
                    </a:lnTo>
                    <a:lnTo>
                      <a:pt x="347" y="305"/>
                    </a:lnTo>
                    <a:lnTo>
                      <a:pt x="349" y="306"/>
                    </a:lnTo>
                    <a:lnTo>
                      <a:pt x="351" y="306"/>
                    </a:lnTo>
                    <a:lnTo>
                      <a:pt x="350" y="305"/>
                    </a:lnTo>
                    <a:lnTo>
                      <a:pt x="349" y="303"/>
                    </a:lnTo>
                    <a:lnTo>
                      <a:pt x="348" y="301"/>
                    </a:lnTo>
                    <a:lnTo>
                      <a:pt x="347" y="299"/>
                    </a:lnTo>
                    <a:lnTo>
                      <a:pt x="349" y="299"/>
                    </a:lnTo>
                    <a:lnTo>
                      <a:pt x="351" y="300"/>
                    </a:lnTo>
                    <a:lnTo>
                      <a:pt x="355" y="301"/>
                    </a:lnTo>
                    <a:lnTo>
                      <a:pt x="357" y="301"/>
                    </a:lnTo>
                    <a:lnTo>
                      <a:pt x="358" y="303"/>
                    </a:lnTo>
                    <a:lnTo>
                      <a:pt x="359" y="305"/>
                    </a:lnTo>
                    <a:lnTo>
                      <a:pt x="357" y="304"/>
                    </a:lnTo>
                    <a:lnTo>
                      <a:pt x="354" y="304"/>
                    </a:lnTo>
                    <a:lnTo>
                      <a:pt x="355" y="306"/>
                    </a:lnTo>
                    <a:lnTo>
                      <a:pt x="357" y="307"/>
                    </a:lnTo>
                    <a:lnTo>
                      <a:pt x="359" y="308"/>
                    </a:lnTo>
                    <a:lnTo>
                      <a:pt x="361" y="309"/>
                    </a:lnTo>
                    <a:lnTo>
                      <a:pt x="360" y="307"/>
                    </a:lnTo>
                    <a:lnTo>
                      <a:pt x="359" y="305"/>
                    </a:lnTo>
                    <a:lnTo>
                      <a:pt x="361" y="305"/>
                    </a:lnTo>
                    <a:lnTo>
                      <a:pt x="363" y="306"/>
                    </a:lnTo>
                    <a:lnTo>
                      <a:pt x="362" y="304"/>
                    </a:lnTo>
                    <a:lnTo>
                      <a:pt x="361" y="302"/>
                    </a:lnTo>
                    <a:lnTo>
                      <a:pt x="359" y="302"/>
                    </a:lnTo>
                    <a:lnTo>
                      <a:pt x="357" y="301"/>
                    </a:lnTo>
                    <a:lnTo>
                      <a:pt x="356" y="299"/>
                    </a:lnTo>
                    <a:lnTo>
                      <a:pt x="355" y="297"/>
                    </a:lnTo>
                    <a:lnTo>
                      <a:pt x="352" y="295"/>
                    </a:lnTo>
                    <a:lnTo>
                      <a:pt x="352" y="294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56" y="292"/>
                    </a:lnTo>
                    <a:lnTo>
                      <a:pt x="355" y="290"/>
                    </a:lnTo>
                    <a:lnTo>
                      <a:pt x="354" y="288"/>
                    </a:lnTo>
                    <a:lnTo>
                      <a:pt x="352" y="286"/>
                    </a:lnTo>
                    <a:lnTo>
                      <a:pt x="355" y="287"/>
                    </a:lnTo>
                    <a:lnTo>
                      <a:pt x="357" y="287"/>
                    </a:lnTo>
                    <a:lnTo>
                      <a:pt x="360" y="288"/>
                    </a:lnTo>
                    <a:lnTo>
                      <a:pt x="362" y="288"/>
                    </a:lnTo>
                    <a:lnTo>
                      <a:pt x="361" y="287"/>
                    </a:lnTo>
                    <a:lnTo>
                      <a:pt x="359" y="285"/>
                    </a:lnTo>
                    <a:lnTo>
                      <a:pt x="358" y="283"/>
                    </a:lnTo>
                    <a:lnTo>
                      <a:pt x="357" y="281"/>
                    </a:lnTo>
                    <a:lnTo>
                      <a:pt x="359" y="281"/>
                    </a:lnTo>
                    <a:lnTo>
                      <a:pt x="362" y="282"/>
                    </a:lnTo>
                    <a:lnTo>
                      <a:pt x="361" y="280"/>
                    </a:lnTo>
                    <a:lnTo>
                      <a:pt x="360" y="278"/>
                    </a:lnTo>
                    <a:lnTo>
                      <a:pt x="362" y="279"/>
                    </a:lnTo>
                    <a:lnTo>
                      <a:pt x="364" y="279"/>
                    </a:lnTo>
                    <a:lnTo>
                      <a:pt x="363" y="277"/>
                    </a:lnTo>
                    <a:lnTo>
                      <a:pt x="362" y="275"/>
                    </a:lnTo>
                    <a:lnTo>
                      <a:pt x="364" y="275"/>
                    </a:lnTo>
                    <a:lnTo>
                      <a:pt x="367" y="277"/>
                    </a:lnTo>
                    <a:lnTo>
                      <a:pt x="365" y="274"/>
                    </a:lnTo>
                    <a:lnTo>
                      <a:pt x="364" y="272"/>
                    </a:lnTo>
                    <a:lnTo>
                      <a:pt x="367" y="272"/>
                    </a:lnTo>
                    <a:lnTo>
                      <a:pt x="369" y="273"/>
                    </a:lnTo>
                    <a:lnTo>
                      <a:pt x="371" y="275"/>
                    </a:lnTo>
                    <a:lnTo>
                      <a:pt x="372" y="278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6" y="277"/>
                    </a:lnTo>
                    <a:lnTo>
                      <a:pt x="374" y="274"/>
                    </a:lnTo>
                    <a:lnTo>
                      <a:pt x="372" y="274"/>
                    </a:lnTo>
                    <a:lnTo>
                      <a:pt x="369" y="273"/>
                    </a:lnTo>
                    <a:lnTo>
                      <a:pt x="368" y="271"/>
                    </a:lnTo>
                    <a:lnTo>
                      <a:pt x="367" y="269"/>
                    </a:lnTo>
                    <a:lnTo>
                      <a:pt x="369" y="270"/>
                    </a:lnTo>
                    <a:lnTo>
                      <a:pt x="372" y="270"/>
                    </a:lnTo>
                    <a:lnTo>
                      <a:pt x="371" y="269"/>
                    </a:lnTo>
                    <a:lnTo>
                      <a:pt x="369" y="267"/>
                    </a:lnTo>
                    <a:lnTo>
                      <a:pt x="368" y="265"/>
                    </a:lnTo>
                    <a:lnTo>
                      <a:pt x="367" y="263"/>
                    </a:lnTo>
                    <a:lnTo>
                      <a:pt x="369" y="263"/>
                    </a:lnTo>
                    <a:lnTo>
                      <a:pt x="373" y="264"/>
                    </a:lnTo>
                    <a:lnTo>
                      <a:pt x="377" y="265"/>
                    </a:lnTo>
                    <a:lnTo>
                      <a:pt x="382" y="266"/>
                    </a:lnTo>
                    <a:lnTo>
                      <a:pt x="384" y="267"/>
                    </a:lnTo>
                    <a:lnTo>
                      <a:pt x="387" y="268"/>
                    </a:lnTo>
                    <a:lnTo>
                      <a:pt x="385" y="266"/>
                    </a:lnTo>
                    <a:lnTo>
                      <a:pt x="384" y="264"/>
                    </a:lnTo>
                    <a:lnTo>
                      <a:pt x="382" y="259"/>
                    </a:lnTo>
                    <a:lnTo>
                      <a:pt x="380" y="255"/>
                    </a:lnTo>
                    <a:lnTo>
                      <a:pt x="379" y="253"/>
                    </a:lnTo>
                    <a:lnTo>
                      <a:pt x="378" y="251"/>
                    </a:lnTo>
                    <a:lnTo>
                      <a:pt x="380" y="252"/>
                    </a:lnTo>
                    <a:lnTo>
                      <a:pt x="382" y="253"/>
                    </a:lnTo>
                    <a:lnTo>
                      <a:pt x="385" y="253"/>
                    </a:lnTo>
                    <a:lnTo>
                      <a:pt x="388" y="254"/>
                    </a:lnTo>
                    <a:lnTo>
                      <a:pt x="387" y="252"/>
                    </a:lnTo>
                    <a:lnTo>
                      <a:pt x="385" y="250"/>
                    </a:lnTo>
                    <a:lnTo>
                      <a:pt x="383" y="248"/>
                    </a:lnTo>
                    <a:lnTo>
                      <a:pt x="382" y="246"/>
                    </a:lnTo>
                    <a:lnTo>
                      <a:pt x="385" y="247"/>
                    </a:lnTo>
                    <a:lnTo>
                      <a:pt x="388" y="247"/>
                    </a:lnTo>
                    <a:lnTo>
                      <a:pt x="390" y="248"/>
                    </a:lnTo>
                    <a:lnTo>
                      <a:pt x="392" y="249"/>
                    </a:lnTo>
                    <a:lnTo>
                      <a:pt x="395" y="249"/>
                    </a:lnTo>
                    <a:lnTo>
                      <a:pt x="397" y="250"/>
                    </a:lnTo>
                    <a:lnTo>
                      <a:pt x="396" y="248"/>
                    </a:lnTo>
                    <a:lnTo>
                      <a:pt x="395" y="246"/>
                    </a:lnTo>
                    <a:lnTo>
                      <a:pt x="397" y="246"/>
                    </a:lnTo>
                    <a:lnTo>
                      <a:pt x="399" y="247"/>
                    </a:lnTo>
                    <a:lnTo>
                      <a:pt x="402" y="248"/>
                    </a:lnTo>
                    <a:lnTo>
                      <a:pt x="405" y="248"/>
                    </a:lnTo>
                    <a:lnTo>
                      <a:pt x="404" y="247"/>
                    </a:lnTo>
                    <a:lnTo>
                      <a:pt x="402" y="245"/>
                    </a:lnTo>
                    <a:lnTo>
                      <a:pt x="399" y="244"/>
                    </a:lnTo>
                    <a:lnTo>
                      <a:pt x="397" y="242"/>
                    </a:lnTo>
                    <a:lnTo>
                      <a:pt x="396" y="240"/>
                    </a:lnTo>
                    <a:lnTo>
                      <a:pt x="395" y="239"/>
                    </a:lnTo>
                    <a:lnTo>
                      <a:pt x="397" y="239"/>
                    </a:lnTo>
                    <a:lnTo>
                      <a:pt x="400" y="240"/>
                    </a:lnTo>
                    <a:lnTo>
                      <a:pt x="402" y="241"/>
                    </a:lnTo>
                    <a:lnTo>
                      <a:pt x="405" y="241"/>
                    </a:lnTo>
                    <a:lnTo>
                      <a:pt x="404" y="239"/>
                    </a:lnTo>
                    <a:lnTo>
                      <a:pt x="402" y="237"/>
                    </a:lnTo>
                    <a:lnTo>
                      <a:pt x="400" y="237"/>
                    </a:lnTo>
                    <a:lnTo>
                      <a:pt x="397" y="236"/>
                    </a:lnTo>
                    <a:lnTo>
                      <a:pt x="396" y="234"/>
                    </a:lnTo>
                    <a:lnTo>
                      <a:pt x="395" y="232"/>
                    </a:lnTo>
                    <a:lnTo>
                      <a:pt x="398" y="233"/>
                    </a:lnTo>
                    <a:lnTo>
                      <a:pt x="400" y="233"/>
                    </a:lnTo>
                    <a:lnTo>
                      <a:pt x="399" y="231"/>
                    </a:lnTo>
                    <a:lnTo>
                      <a:pt x="398" y="230"/>
                    </a:lnTo>
                    <a:lnTo>
                      <a:pt x="400" y="230"/>
                    </a:lnTo>
                    <a:lnTo>
                      <a:pt x="402" y="231"/>
                    </a:lnTo>
                    <a:lnTo>
                      <a:pt x="404" y="233"/>
                    </a:lnTo>
                    <a:lnTo>
                      <a:pt x="405" y="235"/>
                    </a:lnTo>
                    <a:lnTo>
                      <a:pt x="408" y="235"/>
                    </a:lnTo>
                    <a:lnTo>
                      <a:pt x="410" y="236"/>
                    </a:lnTo>
                    <a:lnTo>
                      <a:pt x="412" y="237"/>
                    </a:lnTo>
                    <a:lnTo>
                      <a:pt x="414" y="237"/>
                    </a:lnTo>
                    <a:lnTo>
                      <a:pt x="420" y="238"/>
                    </a:lnTo>
                    <a:lnTo>
                      <a:pt x="418" y="236"/>
                    </a:lnTo>
                    <a:lnTo>
                      <a:pt x="417" y="234"/>
                    </a:lnTo>
                    <a:lnTo>
                      <a:pt x="414" y="234"/>
                    </a:lnTo>
                    <a:lnTo>
                      <a:pt x="412" y="233"/>
                    </a:lnTo>
                    <a:lnTo>
                      <a:pt x="410" y="233"/>
                    </a:lnTo>
                    <a:lnTo>
                      <a:pt x="408" y="232"/>
                    </a:lnTo>
                    <a:lnTo>
                      <a:pt x="407" y="230"/>
                    </a:lnTo>
                    <a:lnTo>
                      <a:pt x="406" y="228"/>
                    </a:lnTo>
                    <a:lnTo>
                      <a:pt x="404" y="223"/>
                    </a:lnTo>
                    <a:lnTo>
                      <a:pt x="406" y="224"/>
                    </a:lnTo>
                    <a:lnTo>
                      <a:pt x="408" y="225"/>
                    </a:lnTo>
                    <a:lnTo>
                      <a:pt x="409" y="227"/>
                    </a:lnTo>
                    <a:lnTo>
                      <a:pt x="410" y="229"/>
                    </a:lnTo>
                    <a:lnTo>
                      <a:pt x="412" y="230"/>
                    </a:lnTo>
                    <a:lnTo>
                      <a:pt x="415" y="231"/>
                    </a:lnTo>
                    <a:lnTo>
                      <a:pt x="414" y="229"/>
                    </a:lnTo>
                    <a:lnTo>
                      <a:pt x="412" y="227"/>
                    </a:lnTo>
                    <a:lnTo>
                      <a:pt x="412" y="227"/>
                    </a:lnTo>
                    <a:lnTo>
                      <a:pt x="410" y="225"/>
                    </a:lnTo>
                    <a:lnTo>
                      <a:pt x="409" y="225"/>
                    </a:lnTo>
                    <a:lnTo>
                      <a:pt x="408" y="225"/>
                    </a:lnTo>
                    <a:lnTo>
                      <a:pt x="407" y="223"/>
                    </a:lnTo>
                    <a:lnTo>
                      <a:pt x="406" y="221"/>
                    </a:lnTo>
                    <a:lnTo>
                      <a:pt x="408" y="221"/>
                    </a:lnTo>
                    <a:lnTo>
                      <a:pt x="410" y="222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4" y="221"/>
                    </a:lnTo>
                    <a:lnTo>
                      <a:pt x="413" y="219"/>
                    </a:lnTo>
                    <a:lnTo>
                      <a:pt x="412" y="217"/>
                    </a:lnTo>
                    <a:lnTo>
                      <a:pt x="411" y="216"/>
                    </a:lnTo>
                    <a:lnTo>
                      <a:pt x="413" y="216"/>
                    </a:lnTo>
                    <a:lnTo>
                      <a:pt x="415" y="217"/>
                    </a:lnTo>
                    <a:lnTo>
                      <a:pt x="414" y="215"/>
                    </a:lnTo>
                    <a:lnTo>
                      <a:pt x="413" y="213"/>
                    </a:lnTo>
                    <a:lnTo>
                      <a:pt x="415" y="214"/>
                    </a:lnTo>
                    <a:lnTo>
                      <a:pt x="418" y="214"/>
                    </a:lnTo>
                    <a:lnTo>
                      <a:pt x="417" y="212"/>
                    </a:lnTo>
                    <a:lnTo>
                      <a:pt x="416" y="210"/>
                    </a:lnTo>
                    <a:lnTo>
                      <a:pt x="418" y="211"/>
                    </a:lnTo>
                    <a:lnTo>
                      <a:pt x="421" y="212"/>
                    </a:lnTo>
                    <a:lnTo>
                      <a:pt x="420" y="210"/>
                    </a:lnTo>
                    <a:lnTo>
                      <a:pt x="418" y="207"/>
                    </a:lnTo>
                    <a:lnTo>
                      <a:pt x="417" y="205"/>
                    </a:lnTo>
                    <a:lnTo>
                      <a:pt x="416" y="203"/>
                    </a:lnTo>
                    <a:lnTo>
                      <a:pt x="418" y="204"/>
                    </a:lnTo>
                    <a:lnTo>
                      <a:pt x="422" y="204"/>
                    </a:lnTo>
                    <a:lnTo>
                      <a:pt x="423" y="206"/>
                    </a:lnTo>
                    <a:lnTo>
                      <a:pt x="424" y="208"/>
                    </a:lnTo>
                    <a:lnTo>
                      <a:pt x="426" y="210"/>
                    </a:lnTo>
                    <a:lnTo>
                      <a:pt x="428" y="210"/>
                    </a:lnTo>
                    <a:lnTo>
                      <a:pt x="427" y="208"/>
                    </a:lnTo>
                    <a:lnTo>
                      <a:pt x="426" y="206"/>
                    </a:lnTo>
                    <a:lnTo>
                      <a:pt x="425" y="204"/>
                    </a:lnTo>
                    <a:lnTo>
                      <a:pt x="424" y="202"/>
                    </a:lnTo>
                    <a:lnTo>
                      <a:pt x="423" y="200"/>
                    </a:lnTo>
                    <a:lnTo>
                      <a:pt x="422" y="198"/>
                    </a:lnTo>
                    <a:lnTo>
                      <a:pt x="424" y="198"/>
                    </a:lnTo>
                    <a:lnTo>
                      <a:pt x="427" y="199"/>
                    </a:lnTo>
                    <a:lnTo>
                      <a:pt x="431" y="201"/>
                    </a:lnTo>
                    <a:lnTo>
                      <a:pt x="433" y="201"/>
                    </a:lnTo>
                    <a:lnTo>
                      <a:pt x="435" y="202"/>
                    </a:lnTo>
                    <a:lnTo>
                      <a:pt x="435" y="200"/>
                    </a:lnTo>
                    <a:lnTo>
                      <a:pt x="433" y="198"/>
                    </a:lnTo>
                    <a:lnTo>
                      <a:pt x="431" y="194"/>
                    </a:lnTo>
                    <a:lnTo>
                      <a:pt x="430" y="191"/>
                    </a:lnTo>
                    <a:lnTo>
                      <a:pt x="429" y="189"/>
                    </a:lnTo>
                    <a:lnTo>
                      <a:pt x="431" y="190"/>
                    </a:lnTo>
                    <a:lnTo>
                      <a:pt x="434" y="191"/>
                    </a:lnTo>
                    <a:lnTo>
                      <a:pt x="437" y="191"/>
                    </a:lnTo>
                    <a:lnTo>
                      <a:pt x="439" y="192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3" y="191"/>
                    </a:lnTo>
                    <a:lnTo>
                      <a:pt x="442" y="189"/>
                    </a:lnTo>
                    <a:lnTo>
                      <a:pt x="444" y="190"/>
                    </a:lnTo>
                    <a:lnTo>
                      <a:pt x="446" y="191"/>
                    </a:lnTo>
                    <a:lnTo>
                      <a:pt x="445" y="189"/>
                    </a:lnTo>
                    <a:lnTo>
                      <a:pt x="444" y="187"/>
                    </a:lnTo>
                    <a:lnTo>
                      <a:pt x="442" y="186"/>
                    </a:lnTo>
                    <a:lnTo>
                      <a:pt x="440" y="186"/>
                    </a:lnTo>
                    <a:lnTo>
                      <a:pt x="439" y="184"/>
                    </a:lnTo>
                    <a:lnTo>
                      <a:pt x="438" y="182"/>
                    </a:lnTo>
                    <a:lnTo>
                      <a:pt x="440" y="182"/>
                    </a:lnTo>
                    <a:lnTo>
                      <a:pt x="442" y="183"/>
                    </a:lnTo>
                    <a:lnTo>
                      <a:pt x="443" y="185"/>
                    </a:lnTo>
                    <a:lnTo>
                      <a:pt x="444" y="187"/>
                    </a:lnTo>
                    <a:lnTo>
                      <a:pt x="446" y="187"/>
                    </a:lnTo>
                    <a:lnTo>
                      <a:pt x="449" y="188"/>
                    </a:lnTo>
                    <a:lnTo>
                      <a:pt x="448" y="186"/>
                    </a:lnTo>
                    <a:lnTo>
                      <a:pt x="447" y="184"/>
                    </a:lnTo>
                    <a:lnTo>
                      <a:pt x="446" y="182"/>
                    </a:lnTo>
                    <a:lnTo>
                      <a:pt x="445" y="180"/>
                    </a:lnTo>
                    <a:lnTo>
                      <a:pt x="444" y="180"/>
                    </a:lnTo>
                    <a:lnTo>
                      <a:pt x="442" y="180"/>
                    </a:lnTo>
                    <a:lnTo>
                      <a:pt x="441" y="179"/>
                    </a:lnTo>
                    <a:lnTo>
                      <a:pt x="440" y="179"/>
                    </a:lnTo>
                    <a:lnTo>
                      <a:pt x="439" y="177"/>
                    </a:lnTo>
                    <a:lnTo>
                      <a:pt x="438" y="174"/>
                    </a:lnTo>
                    <a:lnTo>
                      <a:pt x="440" y="175"/>
                    </a:lnTo>
                    <a:lnTo>
                      <a:pt x="443" y="177"/>
                    </a:lnTo>
                    <a:lnTo>
                      <a:pt x="445" y="177"/>
                    </a:lnTo>
                    <a:lnTo>
                      <a:pt x="447" y="178"/>
                    </a:lnTo>
                    <a:lnTo>
                      <a:pt x="446" y="175"/>
                    </a:lnTo>
                    <a:lnTo>
                      <a:pt x="445" y="173"/>
                    </a:lnTo>
                    <a:lnTo>
                      <a:pt x="447" y="174"/>
                    </a:lnTo>
                    <a:lnTo>
                      <a:pt x="450" y="174"/>
                    </a:lnTo>
                    <a:lnTo>
                      <a:pt x="452" y="175"/>
                    </a:lnTo>
                    <a:lnTo>
                      <a:pt x="455" y="177"/>
                    </a:lnTo>
                    <a:lnTo>
                      <a:pt x="454" y="174"/>
                    </a:lnTo>
                    <a:lnTo>
                      <a:pt x="452" y="172"/>
                    </a:lnTo>
                    <a:lnTo>
                      <a:pt x="450" y="168"/>
                    </a:lnTo>
                    <a:lnTo>
                      <a:pt x="449" y="166"/>
                    </a:lnTo>
                    <a:lnTo>
                      <a:pt x="448" y="164"/>
                    </a:lnTo>
                    <a:lnTo>
                      <a:pt x="450" y="165"/>
                    </a:lnTo>
                    <a:lnTo>
                      <a:pt x="452" y="165"/>
                    </a:lnTo>
                    <a:lnTo>
                      <a:pt x="454" y="166"/>
                    </a:lnTo>
                    <a:lnTo>
                      <a:pt x="455" y="167"/>
                    </a:lnTo>
                    <a:lnTo>
                      <a:pt x="455" y="169"/>
                    </a:lnTo>
                    <a:lnTo>
                      <a:pt x="455" y="169"/>
                    </a:lnTo>
                    <a:lnTo>
                      <a:pt x="458" y="170"/>
                    </a:lnTo>
                    <a:lnTo>
                      <a:pt x="460" y="171"/>
                    </a:lnTo>
                    <a:lnTo>
                      <a:pt x="459" y="169"/>
                    </a:lnTo>
                    <a:lnTo>
                      <a:pt x="458" y="167"/>
                    </a:lnTo>
                    <a:lnTo>
                      <a:pt x="457" y="165"/>
                    </a:lnTo>
                    <a:lnTo>
                      <a:pt x="456" y="163"/>
                    </a:lnTo>
                    <a:lnTo>
                      <a:pt x="455" y="161"/>
                    </a:lnTo>
                    <a:lnTo>
                      <a:pt x="454" y="158"/>
                    </a:lnTo>
                    <a:lnTo>
                      <a:pt x="456" y="160"/>
                    </a:lnTo>
                    <a:lnTo>
                      <a:pt x="458" y="160"/>
                    </a:lnTo>
                    <a:lnTo>
                      <a:pt x="457" y="157"/>
                    </a:lnTo>
                    <a:lnTo>
                      <a:pt x="456" y="155"/>
                    </a:lnTo>
                    <a:lnTo>
                      <a:pt x="458" y="156"/>
                    </a:lnTo>
                    <a:lnTo>
                      <a:pt x="461" y="157"/>
                    </a:lnTo>
                    <a:lnTo>
                      <a:pt x="463" y="158"/>
                    </a:lnTo>
                    <a:lnTo>
                      <a:pt x="465" y="158"/>
                    </a:lnTo>
                    <a:lnTo>
                      <a:pt x="468" y="160"/>
                    </a:lnTo>
                    <a:lnTo>
                      <a:pt x="471" y="161"/>
                    </a:lnTo>
                    <a:lnTo>
                      <a:pt x="470" y="158"/>
                    </a:lnTo>
                    <a:lnTo>
                      <a:pt x="468" y="156"/>
                    </a:lnTo>
                    <a:lnTo>
                      <a:pt x="471" y="156"/>
                    </a:lnTo>
                    <a:lnTo>
                      <a:pt x="473" y="157"/>
                    </a:lnTo>
                    <a:lnTo>
                      <a:pt x="472" y="155"/>
                    </a:lnTo>
                    <a:lnTo>
                      <a:pt x="471" y="153"/>
                    </a:lnTo>
                    <a:lnTo>
                      <a:pt x="474" y="154"/>
                    </a:lnTo>
                    <a:lnTo>
                      <a:pt x="476" y="155"/>
                    </a:lnTo>
                    <a:lnTo>
                      <a:pt x="475" y="153"/>
                    </a:lnTo>
                    <a:lnTo>
                      <a:pt x="474" y="151"/>
                    </a:lnTo>
                    <a:lnTo>
                      <a:pt x="472" y="150"/>
                    </a:lnTo>
                    <a:lnTo>
                      <a:pt x="468" y="149"/>
                    </a:lnTo>
                    <a:lnTo>
                      <a:pt x="467" y="147"/>
                    </a:lnTo>
                    <a:lnTo>
                      <a:pt x="466" y="145"/>
                    </a:lnTo>
                    <a:lnTo>
                      <a:pt x="470" y="146"/>
                    </a:lnTo>
                    <a:lnTo>
                      <a:pt x="472" y="147"/>
                    </a:lnTo>
                    <a:lnTo>
                      <a:pt x="471" y="145"/>
                    </a:lnTo>
                    <a:lnTo>
                      <a:pt x="470" y="142"/>
                    </a:lnTo>
                    <a:lnTo>
                      <a:pt x="472" y="144"/>
                    </a:lnTo>
                    <a:lnTo>
                      <a:pt x="474" y="144"/>
                    </a:lnTo>
                    <a:lnTo>
                      <a:pt x="475" y="146"/>
                    </a:lnTo>
                    <a:lnTo>
                      <a:pt x="476" y="148"/>
                    </a:lnTo>
                    <a:lnTo>
                      <a:pt x="479" y="149"/>
                    </a:lnTo>
                    <a:lnTo>
                      <a:pt x="481" y="150"/>
                    </a:lnTo>
                    <a:lnTo>
                      <a:pt x="480" y="148"/>
                    </a:lnTo>
                    <a:lnTo>
                      <a:pt x="479" y="146"/>
                    </a:lnTo>
                    <a:lnTo>
                      <a:pt x="478" y="144"/>
                    </a:lnTo>
                    <a:lnTo>
                      <a:pt x="477" y="141"/>
                    </a:lnTo>
                    <a:lnTo>
                      <a:pt x="476" y="139"/>
                    </a:lnTo>
                    <a:lnTo>
                      <a:pt x="475" y="137"/>
                    </a:lnTo>
                    <a:lnTo>
                      <a:pt x="477" y="138"/>
                    </a:lnTo>
                    <a:lnTo>
                      <a:pt x="479" y="138"/>
                    </a:lnTo>
                    <a:lnTo>
                      <a:pt x="478" y="136"/>
                    </a:lnTo>
                    <a:lnTo>
                      <a:pt x="478" y="134"/>
                    </a:lnTo>
                    <a:lnTo>
                      <a:pt x="480" y="135"/>
                    </a:lnTo>
                    <a:lnTo>
                      <a:pt x="482" y="136"/>
                    </a:lnTo>
                    <a:lnTo>
                      <a:pt x="481" y="134"/>
                    </a:lnTo>
                    <a:lnTo>
                      <a:pt x="480" y="132"/>
                    </a:lnTo>
                    <a:lnTo>
                      <a:pt x="482" y="133"/>
                    </a:lnTo>
                    <a:lnTo>
                      <a:pt x="484" y="133"/>
                    </a:lnTo>
                    <a:lnTo>
                      <a:pt x="483" y="131"/>
                    </a:lnTo>
                    <a:lnTo>
                      <a:pt x="483" y="129"/>
                    </a:lnTo>
                    <a:lnTo>
                      <a:pt x="485" y="130"/>
                    </a:lnTo>
                    <a:lnTo>
                      <a:pt x="488" y="131"/>
                    </a:lnTo>
                    <a:lnTo>
                      <a:pt x="489" y="133"/>
                    </a:lnTo>
                    <a:lnTo>
                      <a:pt x="490" y="135"/>
                    </a:lnTo>
                    <a:lnTo>
                      <a:pt x="492" y="136"/>
                    </a:lnTo>
                    <a:lnTo>
                      <a:pt x="494" y="136"/>
                    </a:lnTo>
                    <a:lnTo>
                      <a:pt x="493" y="134"/>
                    </a:lnTo>
                    <a:lnTo>
                      <a:pt x="492" y="132"/>
                    </a:lnTo>
                    <a:lnTo>
                      <a:pt x="490" y="128"/>
                    </a:lnTo>
                    <a:lnTo>
                      <a:pt x="489" y="125"/>
                    </a:lnTo>
                    <a:lnTo>
                      <a:pt x="489" y="124"/>
                    </a:lnTo>
                    <a:lnTo>
                      <a:pt x="491" y="124"/>
                    </a:lnTo>
                    <a:lnTo>
                      <a:pt x="493" y="125"/>
                    </a:lnTo>
                    <a:lnTo>
                      <a:pt x="492" y="123"/>
                    </a:lnTo>
                    <a:lnTo>
                      <a:pt x="491" y="121"/>
                    </a:lnTo>
                    <a:lnTo>
                      <a:pt x="493" y="122"/>
                    </a:lnTo>
                    <a:lnTo>
                      <a:pt x="495" y="122"/>
                    </a:lnTo>
                    <a:lnTo>
                      <a:pt x="496" y="124"/>
                    </a:lnTo>
                    <a:lnTo>
                      <a:pt x="497" y="127"/>
                    </a:lnTo>
                    <a:lnTo>
                      <a:pt x="500" y="128"/>
                    </a:lnTo>
                    <a:lnTo>
                      <a:pt x="502" y="129"/>
                    </a:lnTo>
                    <a:lnTo>
                      <a:pt x="501" y="127"/>
                    </a:lnTo>
                    <a:lnTo>
                      <a:pt x="500" y="124"/>
                    </a:lnTo>
                    <a:lnTo>
                      <a:pt x="499" y="122"/>
                    </a:lnTo>
                    <a:lnTo>
                      <a:pt x="498" y="120"/>
                    </a:lnTo>
                    <a:lnTo>
                      <a:pt x="497" y="118"/>
                    </a:lnTo>
                    <a:lnTo>
                      <a:pt x="496" y="116"/>
                    </a:lnTo>
                    <a:lnTo>
                      <a:pt x="498" y="117"/>
                    </a:lnTo>
                    <a:lnTo>
                      <a:pt x="500" y="117"/>
                    </a:lnTo>
                    <a:lnTo>
                      <a:pt x="499" y="115"/>
                    </a:lnTo>
                    <a:lnTo>
                      <a:pt x="499" y="114"/>
                    </a:lnTo>
                    <a:lnTo>
                      <a:pt x="501" y="114"/>
                    </a:lnTo>
                    <a:lnTo>
                      <a:pt x="504" y="115"/>
                    </a:lnTo>
                    <a:lnTo>
                      <a:pt x="502" y="113"/>
                    </a:lnTo>
                    <a:lnTo>
                      <a:pt x="501" y="111"/>
                    </a:lnTo>
                    <a:lnTo>
                      <a:pt x="504" y="112"/>
                    </a:lnTo>
                    <a:lnTo>
                      <a:pt x="506" y="113"/>
                    </a:lnTo>
                    <a:lnTo>
                      <a:pt x="507" y="115"/>
                    </a:lnTo>
                    <a:lnTo>
                      <a:pt x="508" y="116"/>
                    </a:lnTo>
                    <a:lnTo>
                      <a:pt x="511" y="117"/>
                    </a:lnTo>
                    <a:lnTo>
                      <a:pt x="513" y="118"/>
                    </a:lnTo>
                    <a:lnTo>
                      <a:pt x="512" y="116"/>
                    </a:lnTo>
                    <a:lnTo>
                      <a:pt x="511" y="114"/>
                    </a:lnTo>
                    <a:lnTo>
                      <a:pt x="510" y="112"/>
                    </a:lnTo>
                    <a:lnTo>
                      <a:pt x="509" y="110"/>
                    </a:lnTo>
                    <a:lnTo>
                      <a:pt x="511" y="111"/>
                    </a:lnTo>
                    <a:lnTo>
                      <a:pt x="513" y="112"/>
                    </a:lnTo>
                    <a:lnTo>
                      <a:pt x="513" y="110"/>
                    </a:lnTo>
                    <a:lnTo>
                      <a:pt x="512" y="107"/>
                    </a:lnTo>
                    <a:lnTo>
                      <a:pt x="509" y="106"/>
                    </a:lnTo>
                    <a:lnTo>
                      <a:pt x="507" y="105"/>
                    </a:lnTo>
                    <a:lnTo>
                      <a:pt x="506" y="103"/>
                    </a:lnTo>
                    <a:lnTo>
                      <a:pt x="505" y="101"/>
                    </a:lnTo>
                    <a:lnTo>
                      <a:pt x="507" y="102"/>
                    </a:lnTo>
                    <a:lnTo>
                      <a:pt x="510" y="103"/>
                    </a:lnTo>
                    <a:lnTo>
                      <a:pt x="512" y="103"/>
                    </a:lnTo>
                    <a:lnTo>
                      <a:pt x="514" y="104"/>
                    </a:lnTo>
                    <a:lnTo>
                      <a:pt x="513" y="102"/>
                    </a:lnTo>
                    <a:lnTo>
                      <a:pt x="512" y="100"/>
                    </a:lnTo>
                    <a:lnTo>
                      <a:pt x="514" y="101"/>
                    </a:lnTo>
                    <a:lnTo>
                      <a:pt x="517" y="102"/>
                    </a:lnTo>
                    <a:lnTo>
                      <a:pt x="518" y="104"/>
                    </a:lnTo>
                    <a:lnTo>
                      <a:pt x="520" y="106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3" y="105"/>
                    </a:lnTo>
                    <a:lnTo>
                      <a:pt x="522" y="103"/>
                    </a:lnTo>
                    <a:lnTo>
                      <a:pt x="520" y="99"/>
                    </a:lnTo>
                    <a:lnTo>
                      <a:pt x="517" y="95"/>
                    </a:lnTo>
                    <a:lnTo>
                      <a:pt x="516" y="92"/>
                    </a:lnTo>
                    <a:lnTo>
                      <a:pt x="516" y="90"/>
                    </a:lnTo>
                    <a:lnTo>
                      <a:pt x="518" y="91"/>
                    </a:lnTo>
                    <a:lnTo>
                      <a:pt x="521" y="92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4" y="90"/>
                    </a:lnTo>
                    <a:lnTo>
                      <a:pt x="526" y="90"/>
                    </a:lnTo>
                    <a:lnTo>
                      <a:pt x="528" y="91"/>
                    </a:lnTo>
                    <a:lnTo>
                      <a:pt x="527" y="89"/>
                    </a:lnTo>
                    <a:lnTo>
                      <a:pt x="526" y="87"/>
                    </a:lnTo>
                    <a:lnTo>
                      <a:pt x="528" y="88"/>
                    </a:lnTo>
                    <a:lnTo>
                      <a:pt x="531" y="89"/>
                    </a:lnTo>
                    <a:lnTo>
                      <a:pt x="530" y="87"/>
                    </a:lnTo>
                    <a:lnTo>
                      <a:pt x="529" y="85"/>
                    </a:lnTo>
                    <a:lnTo>
                      <a:pt x="531" y="86"/>
                    </a:lnTo>
                    <a:lnTo>
                      <a:pt x="533" y="86"/>
                    </a:lnTo>
                    <a:lnTo>
                      <a:pt x="532" y="84"/>
                    </a:lnTo>
                    <a:lnTo>
                      <a:pt x="531" y="82"/>
                    </a:lnTo>
                    <a:lnTo>
                      <a:pt x="530" y="80"/>
                    </a:lnTo>
                    <a:lnTo>
                      <a:pt x="530" y="78"/>
                    </a:lnTo>
                    <a:lnTo>
                      <a:pt x="532" y="79"/>
                    </a:lnTo>
                    <a:lnTo>
                      <a:pt x="534" y="80"/>
                    </a:lnTo>
                    <a:lnTo>
                      <a:pt x="533" y="78"/>
                    </a:lnTo>
                    <a:lnTo>
                      <a:pt x="532" y="75"/>
                    </a:lnTo>
                    <a:lnTo>
                      <a:pt x="534" y="77"/>
                    </a:lnTo>
                    <a:lnTo>
                      <a:pt x="537" y="77"/>
                    </a:lnTo>
                    <a:lnTo>
                      <a:pt x="537" y="74"/>
                    </a:lnTo>
                    <a:lnTo>
                      <a:pt x="535" y="73"/>
                    </a:lnTo>
                    <a:lnTo>
                      <a:pt x="538" y="73"/>
                    </a:lnTo>
                    <a:lnTo>
                      <a:pt x="540" y="74"/>
                    </a:lnTo>
                    <a:lnTo>
                      <a:pt x="539" y="72"/>
                    </a:lnTo>
                    <a:lnTo>
                      <a:pt x="538" y="70"/>
                    </a:lnTo>
                    <a:lnTo>
                      <a:pt x="540" y="71"/>
                    </a:lnTo>
                    <a:lnTo>
                      <a:pt x="543" y="72"/>
                    </a:lnTo>
                    <a:lnTo>
                      <a:pt x="544" y="74"/>
                    </a:lnTo>
                    <a:lnTo>
                      <a:pt x="544" y="77"/>
                    </a:lnTo>
                    <a:lnTo>
                      <a:pt x="542" y="75"/>
                    </a:lnTo>
                    <a:lnTo>
                      <a:pt x="540" y="74"/>
                    </a:lnTo>
                    <a:lnTo>
                      <a:pt x="541" y="77"/>
                    </a:lnTo>
                    <a:lnTo>
                      <a:pt x="542" y="79"/>
                    </a:lnTo>
                    <a:lnTo>
                      <a:pt x="540" y="78"/>
                    </a:lnTo>
                    <a:lnTo>
                      <a:pt x="537" y="77"/>
                    </a:lnTo>
                    <a:lnTo>
                      <a:pt x="538" y="79"/>
                    </a:lnTo>
                    <a:lnTo>
                      <a:pt x="539" y="81"/>
                    </a:lnTo>
                    <a:lnTo>
                      <a:pt x="542" y="82"/>
                    </a:lnTo>
                    <a:lnTo>
                      <a:pt x="544" y="83"/>
                    </a:lnTo>
                    <a:lnTo>
                      <a:pt x="543" y="81"/>
                    </a:lnTo>
                    <a:lnTo>
                      <a:pt x="542" y="79"/>
                    </a:lnTo>
                    <a:lnTo>
                      <a:pt x="544" y="80"/>
                    </a:lnTo>
                    <a:lnTo>
                      <a:pt x="546" y="81"/>
                    </a:lnTo>
                    <a:lnTo>
                      <a:pt x="545" y="79"/>
                    </a:lnTo>
                    <a:lnTo>
                      <a:pt x="544" y="77"/>
                    </a:lnTo>
                    <a:lnTo>
                      <a:pt x="547" y="77"/>
                    </a:lnTo>
                    <a:lnTo>
                      <a:pt x="549" y="78"/>
                    </a:lnTo>
                    <a:lnTo>
                      <a:pt x="548" y="75"/>
                    </a:lnTo>
                    <a:lnTo>
                      <a:pt x="547" y="73"/>
                    </a:lnTo>
                    <a:lnTo>
                      <a:pt x="545" y="69"/>
                    </a:lnTo>
                    <a:lnTo>
                      <a:pt x="544" y="67"/>
                    </a:lnTo>
                    <a:lnTo>
                      <a:pt x="543" y="65"/>
                    </a:lnTo>
                    <a:lnTo>
                      <a:pt x="546" y="66"/>
                    </a:lnTo>
                    <a:lnTo>
                      <a:pt x="548" y="67"/>
                    </a:lnTo>
                    <a:lnTo>
                      <a:pt x="547" y="65"/>
                    </a:lnTo>
                    <a:lnTo>
                      <a:pt x="546" y="63"/>
                    </a:lnTo>
                    <a:lnTo>
                      <a:pt x="548" y="64"/>
                    </a:lnTo>
                    <a:lnTo>
                      <a:pt x="550" y="64"/>
                    </a:lnTo>
                    <a:lnTo>
                      <a:pt x="554" y="65"/>
                    </a:lnTo>
                    <a:lnTo>
                      <a:pt x="556" y="66"/>
                    </a:lnTo>
                    <a:lnTo>
                      <a:pt x="555" y="64"/>
                    </a:lnTo>
                    <a:lnTo>
                      <a:pt x="554" y="62"/>
                    </a:lnTo>
                    <a:lnTo>
                      <a:pt x="553" y="60"/>
                    </a:lnTo>
                    <a:lnTo>
                      <a:pt x="551" y="57"/>
                    </a:lnTo>
                    <a:lnTo>
                      <a:pt x="554" y="58"/>
                    </a:lnTo>
                    <a:lnTo>
                      <a:pt x="556" y="60"/>
                    </a:lnTo>
                    <a:lnTo>
                      <a:pt x="557" y="62"/>
                    </a:lnTo>
                    <a:lnTo>
                      <a:pt x="558" y="64"/>
                    </a:lnTo>
                    <a:lnTo>
                      <a:pt x="561" y="64"/>
                    </a:lnTo>
                    <a:lnTo>
                      <a:pt x="563" y="65"/>
                    </a:lnTo>
                    <a:lnTo>
                      <a:pt x="562" y="63"/>
                    </a:lnTo>
                    <a:lnTo>
                      <a:pt x="561" y="61"/>
                    </a:lnTo>
                    <a:lnTo>
                      <a:pt x="563" y="62"/>
                    </a:lnTo>
                    <a:lnTo>
                      <a:pt x="565" y="63"/>
                    </a:lnTo>
                    <a:lnTo>
                      <a:pt x="575" y="66"/>
                    </a:lnTo>
                    <a:lnTo>
                      <a:pt x="574" y="64"/>
                    </a:lnTo>
                    <a:lnTo>
                      <a:pt x="573" y="62"/>
                    </a:lnTo>
                    <a:lnTo>
                      <a:pt x="572" y="60"/>
                    </a:lnTo>
                    <a:lnTo>
                      <a:pt x="571" y="57"/>
                    </a:lnTo>
                    <a:lnTo>
                      <a:pt x="568" y="56"/>
                    </a:lnTo>
                    <a:lnTo>
                      <a:pt x="566" y="55"/>
                    </a:lnTo>
                    <a:lnTo>
                      <a:pt x="567" y="57"/>
                    </a:lnTo>
                    <a:lnTo>
                      <a:pt x="568" y="60"/>
                    </a:lnTo>
                    <a:lnTo>
                      <a:pt x="566" y="60"/>
                    </a:lnTo>
                    <a:lnTo>
                      <a:pt x="563" y="58"/>
                    </a:lnTo>
                    <a:lnTo>
                      <a:pt x="561" y="57"/>
                    </a:lnTo>
                    <a:lnTo>
                      <a:pt x="559" y="56"/>
                    </a:lnTo>
                    <a:lnTo>
                      <a:pt x="559" y="56"/>
                    </a:lnTo>
                    <a:lnTo>
                      <a:pt x="558" y="54"/>
                    </a:lnTo>
                    <a:lnTo>
                      <a:pt x="557" y="53"/>
                    </a:lnTo>
                    <a:lnTo>
                      <a:pt x="557" y="52"/>
                    </a:lnTo>
                    <a:lnTo>
                      <a:pt x="559" y="53"/>
                    </a:lnTo>
                    <a:lnTo>
                      <a:pt x="562" y="54"/>
                    </a:lnTo>
                    <a:lnTo>
                      <a:pt x="561" y="52"/>
                    </a:lnTo>
                    <a:lnTo>
                      <a:pt x="560" y="50"/>
                    </a:lnTo>
                    <a:lnTo>
                      <a:pt x="562" y="51"/>
                    </a:lnTo>
                    <a:lnTo>
                      <a:pt x="564" y="51"/>
                    </a:lnTo>
                    <a:lnTo>
                      <a:pt x="563" y="49"/>
                    </a:lnTo>
                    <a:lnTo>
                      <a:pt x="563" y="47"/>
                    </a:lnTo>
                    <a:lnTo>
                      <a:pt x="565" y="48"/>
                    </a:lnTo>
                    <a:lnTo>
                      <a:pt x="567" y="49"/>
                    </a:lnTo>
                    <a:lnTo>
                      <a:pt x="566" y="47"/>
                    </a:lnTo>
                    <a:lnTo>
                      <a:pt x="565" y="45"/>
                    </a:lnTo>
                    <a:lnTo>
                      <a:pt x="567" y="46"/>
                    </a:lnTo>
                    <a:lnTo>
                      <a:pt x="571" y="47"/>
                    </a:lnTo>
                    <a:lnTo>
                      <a:pt x="573" y="48"/>
                    </a:lnTo>
                    <a:lnTo>
                      <a:pt x="575" y="48"/>
                    </a:lnTo>
                    <a:lnTo>
                      <a:pt x="574" y="46"/>
                    </a:lnTo>
                    <a:lnTo>
                      <a:pt x="573" y="44"/>
                    </a:lnTo>
                    <a:lnTo>
                      <a:pt x="575" y="45"/>
                    </a:lnTo>
                    <a:lnTo>
                      <a:pt x="578" y="46"/>
                    </a:lnTo>
                    <a:lnTo>
                      <a:pt x="577" y="44"/>
                    </a:lnTo>
                    <a:lnTo>
                      <a:pt x="576" y="41"/>
                    </a:lnTo>
                    <a:lnTo>
                      <a:pt x="575" y="39"/>
                    </a:lnTo>
                    <a:lnTo>
                      <a:pt x="574" y="37"/>
                    </a:lnTo>
                    <a:lnTo>
                      <a:pt x="576" y="38"/>
                    </a:lnTo>
                    <a:lnTo>
                      <a:pt x="578" y="39"/>
                    </a:lnTo>
                    <a:lnTo>
                      <a:pt x="578" y="37"/>
                    </a:lnTo>
                    <a:lnTo>
                      <a:pt x="577" y="35"/>
                    </a:lnTo>
                    <a:lnTo>
                      <a:pt x="579" y="35"/>
                    </a:lnTo>
                    <a:lnTo>
                      <a:pt x="581" y="36"/>
                    </a:lnTo>
                    <a:lnTo>
                      <a:pt x="583" y="37"/>
                    </a:lnTo>
                    <a:lnTo>
                      <a:pt x="585" y="38"/>
                    </a:lnTo>
                    <a:lnTo>
                      <a:pt x="585" y="36"/>
                    </a:lnTo>
                    <a:lnTo>
                      <a:pt x="584" y="34"/>
                    </a:lnTo>
                    <a:lnTo>
                      <a:pt x="582" y="30"/>
                    </a:lnTo>
                    <a:lnTo>
                      <a:pt x="581" y="28"/>
                    </a:lnTo>
                    <a:lnTo>
                      <a:pt x="580" y="25"/>
                    </a:lnTo>
                    <a:lnTo>
                      <a:pt x="583" y="27"/>
                    </a:lnTo>
                    <a:lnTo>
                      <a:pt x="585" y="28"/>
                    </a:lnTo>
                    <a:lnTo>
                      <a:pt x="587" y="30"/>
                    </a:lnTo>
                    <a:lnTo>
                      <a:pt x="587" y="32"/>
                    </a:lnTo>
                    <a:lnTo>
                      <a:pt x="590" y="33"/>
                    </a:lnTo>
                    <a:lnTo>
                      <a:pt x="592" y="33"/>
                    </a:lnTo>
                    <a:lnTo>
                      <a:pt x="596" y="35"/>
                    </a:lnTo>
                    <a:lnTo>
                      <a:pt x="600" y="37"/>
                    </a:lnTo>
                    <a:lnTo>
                      <a:pt x="597" y="29"/>
                    </a:lnTo>
                    <a:lnTo>
                      <a:pt x="596" y="27"/>
                    </a:lnTo>
                    <a:lnTo>
                      <a:pt x="595" y="24"/>
                    </a:lnTo>
                    <a:lnTo>
                      <a:pt x="597" y="25"/>
                    </a:lnTo>
                    <a:lnTo>
                      <a:pt x="600" y="25"/>
                    </a:lnTo>
                    <a:lnTo>
                      <a:pt x="599" y="23"/>
                    </a:lnTo>
                    <a:lnTo>
                      <a:pt x="598" y="21"/>
                    </a:lnTo>
                    <a:lnTo>
                      <a:pt x="600" y="22"/>
                    </a:lnTo>
                    <a:lnTo>
                      <a:pt x="603" y="23"/>
                    </a:lnTo>
                    <a:lnTo>
                      <a:pt x="604" y="25"/>
                    </a:lnTo>
                    <a:lnTo>
                      <a:pt x="605" y="28"/>
                    </a:lnTo>
                    <a:lnTo>
                      <a:pt x="607" y="29"/>
                    </a:lnTo>
                    <a:lnTo>
                      <a:pt x="609" y="30"/>
                    </a:lnTo>
                    <a:lnTo>
                      <a:pt x="608" y="28"/>
                    </a:lnTo>
                    <a:lnTo>
                      <a:pt x="608" y="25"/>
                    </a:lnTo>
                    <a:lnTo>
                      <a:pt x="605" y="24"/>
                    </a:lnTo>
                    <a:lnTo>
                      <a:pt x="603" y="23"/>
                    </a:lnTo>
                    <a:lnTo>
                      <a:pt x="601" y="21"/>
                    </a:lnTo>
                    <a:lnTo>
                      <a:pt x="601" y="19"/>
                    </a:lnTo>
                    <a:lnTo>
                      <a:pt x="604" y="20"/>
                    </a:lnTo>
                    <a:lnTo>
                      <a:pt x="606" y="21"/>
                    </a:lnTo>
                    <a:lnTo>
                      <a:pt x="605" y="19"/>
                    </a:lnTo>
                    <a:lnTo>
                      <a:pt x="604" y="17"/>
                    </a:lnTo>
                    <a:lnTo>
                      <a:pt x="606" y="17"/>
                    </a:lnTo>
                    <a:lnTo>
                      <a:pt x="609" y="18"/>
                    </a:lnTo>
                    <a:lnTo>
                      <a:pt x="611" y="19"/>
                    </a:lnTo>
                    <a:lnTo>
                      <a:pt x="613" y="20"/>
                    </a:lnTo>
                    <a:lnTo>
                      <a:pt x="615" y="21"/>
                    </a:lnTo>
                    <a:lnTo>
                      <a:pt x="617" y="22"/>
                    </a:lnTo>
                    <a:lnTo>
                      <a:pt x="616" y="20"/>
                    </a:lnTo>
                    <a:lnTo>
                      <a:pt x="615" y="18"/>
                    </a:lnTo>
                    <a:lnTo>
                      <a:pt x="618" y="19"/>
                    </a:lnTo>
                    <a:lnTo>
                      <a:pt x="621" y="20"/>
                    </a:lnTo>
                    <a:lnTo>
                      <a:pt x="620" y="18"/>
                    </a:lnTo>
                    <a:lnTo>
                      <a:pt x="618" y="15"/>
                    </a:lnTo>
                    <a:lnTo>
                      <a:pt x="621" y="16"/>
                    </a:lnTo>
                    <a:lnTo>
                      <a:pt x="623" y="17"/>
                    </a:lnTo>
                    <a:lnTo>
                      <a:pt x="623" y="15"/>
                    </a:lnTo>
                    <a:lnTo>
                      <a:pt x="622" y="13"/>
                    </a:lnTo>
                    <a:lnTo>
                      <a:pt x="620" y="8"/>
                    </a:lnTo>
                    <a:lnTo>
                      <a:pt x="616" y="0"/>
                    </a:lnTo>
                    <a:lnTo>
                      <a:pt x="626" y="4"/>
                    </a:lnTo>
                    <a:lnTo>
                      <a:pt x="626" y="6"/>
                    </a:lnTo>
                    <a:lnTo>
                      <a:pt x="627" y="8"/>
                    </a:lnTo>
                    <a:lnTo>
                      <a:pt x="625" y="7"/>
                    </a:lnTo>
                    <a:lnTo>
                      <a:pt x="623" y="6"/>
                    </a:lnTo>
                    <a:lnTo>
                      <a:pt x="624" y="8"/>
                    </a:lnTo>
                    <a:lnTo>
                      <a:pt x="624" y="11"/>
                    </a:lnTo>
                    <a:lnTo>
                      <a:pt x="627" y="12"/>
                    </a:lnTo>
                    <a:lnTo>
                      <a:pt x="629" y="13"/>
                    </a:lnTo>
                    <a:lnTo>
                      <a:pt x="630" y="15"/>
                    </a:lnTo>
                    <a:lnTo>
                      <a:pt x="630" y="17"/>
                    </a:lnTo>
                    <a:lnTo>
                      <a:pt x="633" y="18"/>
                    </a:lnTo>
                    <a:lnTo>
                      <a:pt x="635" y="19"/>
                    </a:lnTo>
                    <a:lnTo>
                      <a:pt x="640" y="20"/>
                    </a:lnTo>
                    <a:lnTo>
                      <a:pt x="642" y="21"/>
                    </a:lnTo>
                    <a:lnTo>
                      <a:pt x="644" y="22"/>
                    </a:lnTo>
                    <a:lnTo>
                      <a:pt x="645" y="24"/>
                    </a:lnTo>
                    <a:lnTo>
                      <a:pt x="646" y="27"/>
                    </a:lnTo>
                    <a:lnTo>
                      <a:pt x="648" y="28"/>
                    </a:lnTo>
                    <a:lnTo>
                      <a:pt x="650" y="29"/>
                    </a:lnTo>
                    <a:lnTo>
                      <a:pt x="653" y="30"/>
                    </a:lnTo>
                    <a:lnTo>
                      <a:pt x="655" y="31"/>
                    </a:lnTo>
                    <a:lnTo>
                      <a:pt x="656" y="33"/>
                    </a:lnTo>
                    <a:lnTo>
                      <a:pt x="657" y="35"/>
                    </a:lnTo>
                    <a:lnTo>
                      <a:pt x="659" y="36"/>
                    </a:lnTo>
                    <a:lnTo>
                      <a:pt x="661" y="37"/>
                    </a:lnTo>
                    <a:lnTo>
                      <a:pt x="662" y="39"/>
                    </a:lnTo>
                    <a:lnTo>
                      <a:pt x="663" y="40"/>
                    </a:lnTo>
                    <a:lnTo>
                      <a:pt x="665" y="43"/>
                    </a:lnTo>
                    <a:lnTo>
                      <a:pt x="667" y="43"/>
                    </a:lnTo>
                    <a:lnTo>
                      <a:pt x="666" y="40"/>
                    </a:lnTo>
                    <a:lnTo>
                      <a:pt x="666" y="38"/>
                    </a:lnTo>
                    <a:lnTo>
                      <a:pt x="668" y="39"/>
                    </a:lnTo>
                    <a:lnTo>
                      <a:pt x="671" y="40"/>
                    </a:lnTo>
                    <a:lnTo>
                      <a:pt x="668" y="36"/>
                    </a:lnTo>
                    <a:lnTo>
                      <a:pt x="667" y="34"/>
                    </a:lnTo>
                    <a:lnTo>
                      <a:pt x="667" y="32"/>
                    </a:lnTo>
                    <a:lnTo>
                      <a:pt x="664" y="31"/>
                    </a:lnTo>
                    <a:lnTo>
                      <a:pt x="662" y="30"/>
                    </a:lnTo>
                    <a:lnTo>
                      <a:pt x="661" y="28"/>
                    </a:lnTo>
                    <a:lnTo>
                      <a:pt x="661" y="25"/>
                    </a:lnTo>
                    <a:lnTo>
                      <a:pt x="659" y="24"/>
                    </a:lnTo>
                    <a:lnTo>
                      <a:pt x="656" y="24"/>
                    </a:lnTo>
                    <a:lnTo>
                      <a:pt x="656" y="21"/>
                    </a:lnTo>
                    <a:lnTo>
                      <a:pt x="655" y="20"/>
                    </a:lnTo>
                    <a:lnTo>
                      <a:pt x="657" y="20"/>
                    </a:lnTo>
                    <a:lnTo>
                      <a:pt x="659" y="21"/>
                    </a:lnTo>
                    <a:lnTo>
                      <a:pt x="660" y="23"/>
                    </a:lnTo>
                    <a:lnTo>
                      <a:pt x="661" y="25"/>
                    </a:lnTo>
                    <a:lnTo>
                      <a:pt x="663" y="27"/>
                    </a:lnTo>
                    <a:lnTo>
                      <a:pt x="665" y="28"/>
                    </a:lnTo>
                    <a:lnTo>
                      <a:pt x="666" y="30"/>
                    </a:lnTo>
                    <a:lnTo>
                      <a:pt x="667" y="32"/>
                    </a:lnTo>
                    <a:lnTo>
                      <a:pt x="670" y="33"/>
                    </a:lnTo>
                    <a:lnTo>
                      <a:pt x="672" y="34"/>
                    </a:lnTo>
                    <a:lnTo>
                      <a:pt x="673" y="36"/>
                    </a:lnTo>
                    <a:lnTo>
                      <a:pt x="673" y="38"/>
                    </a:lnTo>
                    <a:lnTo>
                      <a:pt x="674" y="40"/>
                    </a:lnTo>
                    <a:lnTo>
                      <a:pt x="675" y="43"/>
                    </a:lnTo>
                    <a:lnTo>
                      <a:pt x="673" y="41"/>
                    </a:lnTo>
                    <a:lnTo>
                      <a:pt x="671" y="40"/>
                    </a:lnTo>
                    <a:lnTo>
                      <a:pt x="671" y="43"/>
                    </a:lnTo>
                    <a:lnTo>
                      <a:pt x="672" y="45"/>
                    </a:lnTo>
                    <a:lnTo>
                      <a:pt x="674" y="49"/>
                    </a:lnTo>
                    <a:lnTo>
                      <a:pt x="676" y="53"/>
                    </a:lnTo>
                    <a:lnTo>
                      <a:pt x="673" y="52"/>
                    </a:lnTo>
                    <a:lnTo>
                      <a:pt x="671" y="51"/>
                    </a:lnTo>
                    <a:lnTo>
                      <a:pt x="672" y="52"/>
                    </a:lnTo>
                    <a:lnTo>
                      <a:pt x="672" y="53"/>
                    </a:lnTo>
                    <a:lnTo>
                      <a:pt x="673" y="55"/>
                    </a:lnTo>
                    <a:lnTo>
                      <a:pt x="673" y="55"/>
                    </a:lnTo>
                    <a:lnTo>
                      <a:pt x="671" y="54"/>
                    </a:lnTo>
                    <a:lnTo>
                      <a:pt x="668" y="53"/>
                    </a:lnTo>
                    <a:lnTo>
                      <a:pt x="667" y="51"/>
                    </a:lnTo>
                    <a:lnTo>
                      <a:pt x="666" y="49"/>
                    </a:lnTo>
                    <a:lnTo>
                      <a:pt x="664" y="49"/>
                    </a:lnTo>
                    <a:lnTo>
                      <a:pt x="662" y="48"/>
                    </a:lnTo>
                    <a:lnTo>
                      <a:pt x="661" y="46"/>
                    </a:lnTo>
                    <a:lnTo>
                      <a:pt x="660" y="44"/>
                    </a:lnTo>
                    <a:lnTo>
                      <a:pt x="662" y="45"/>
                    </a:lnTo>
                    <a:lnTo>
                      <a:pt x="664" y="45"/>
                    </a:lnTo>
                    <a:lnTo>
                      <a:pt x="664" y="44"/>
                    </a:lnTo>
                    <a:lnTo>
                      <a:pt x="663" y="40"/>
                    </a:lnTo>
                    <a:lnTo>
                      <a:pt x="661" y="40"/>
                    </a:lnTo>
                    <a:lnTo>
                      <a:pt x="659" y="39"/>
                    </a:lnTo>
                    <a:lnTo>
                      <a:pt x="658" y="37"/>
                    </a:lnTo>
                    <a:lnTo>
                      <a:pt x="657" y="35"/>
                    </a:lnTo>
                    <a:lnTo>
                      <a:pt x="655" y="34"/>
                    </a:lnTo>
                    <a:lnTo>
                      <a:pt x="653" y="33"/>
                    </a:lnTo>
                    <a:lnTo>
                      <a:pt x="654" y="35"/>
                    </a:lnTo>
                    <a:lnTo>
                      <a:pt x="654" y="37"/>
                    </a:lnTo>
                    <a:lnTo>
                      <a:pt x="655" y="39"/>
                    </a:lnTo>
                    <a:lnTo>
                      <a:pt x="656" y="41"/>
                    </a:lnTo>
                    <a:lnTo>
                      <a:pt x="654" y="40"/>
                    </a:lnTo>
                    <a:lnTo>
                      <a:pt x="651" y="39"/>
                    </a:lnTo>
                    <a:lnTo>
                      <a:pt x="651" y="41"/>
                    </a:lnTo>
                    <a:lnTo>
                      <a:pt x="653" y="44"/>
                    </a:lnTo>
                    <a:lnTo>
                      <a:pt x="655" y="48"/>
                    </a:lnTo>
                    <a:lnTo>
                      <a:pt x="653" y="47"/>
                    </a:lnTo>
                    <a:lnTo>
                      <a:pt x="650" y="46"/>
                    </a:lnTo>
                    <a:lnTo>
                      <a:pt x="649" y="44"/>
                    </a:lnTo>
                    <a:lnTo>
                      <a:pt x="648" y="41"/>
                    </a:lnTo>
                    <a:lnTo>
                      <a:pt x="647" y="39"/>
                    </a:lnTo>
                    <a:lnTo>
                      <a:pt x="646" y="37"/>
                    </a:lnTo>
                    <a:lnTo>
                      <a:pt x="645" y="35"/>
                    </a:lnTo>
                    <a:lnTo>
                      <a:pt x="645" y="33"/>
                    </a:lnTo>
                    <a:lnTo>
                      <a:pt x="647" y="34"/>
                    </a:lnTo>
                    <a:lnTo>
                      <a:pt x="649" y="35"/>
                    </a:lnTo>
                    <a:lnTo>
                      <a:pt x="648" y="33"/>
                    </a:lnTo>
                    <a:lnTo>
                      <a:pt x="647" y="31"/>
                    </a:lnTo>
                    <a:lnTo>
                      <a:pt x="645" y="30"/>
                    </a:lnTo>
                    <a:lnTo>
                      <a:pt x="643" y="29"/>
                    </a:lnTo>
                    <a:lnTo>
                      <a:pt x="644" y="31"/>
                    </a:lnTo>
                    <a:lnTo>
                      <a:pt x="645" y="33"/>
                    </a:lnTo>
                    <a:lnTo>
                      <a:pt x="643" y="33"/>
                    </a:lnTo>
                    <a:lnTo>
                      <a:pt x="640" y="32"/>
                    </a:lnTo>
                    <a:lnTo>
                      <a:pt x="638" y="31"/>
                    </a:lnTo>
                    <a:lnTo>
                      <a:pt x="635" y="30"/>
                    </a:lnTo>
                    <a:lnTo>
                      <a:pt x="634" y="28"/>
                    </a:lnTo>
                    <a:lnTo>
                      <a:pt x="634" y="25"/>
                    </a:lnTo>
                    <a:lnTo>
                      <a:pt x="632" y="21"/>
                    </a:lnTo>
                    <a:lnTo>
                      <a:pt x="630" y="20"/>
                    </a:lnTo>
                    <a:lnTo>
                      <a:pt x="628" y="19"/>
                    </a:lnTo>
                    <a:lnTo>
                      <a:pt x="625" y="18"/>
                    </a:lnTo>
                    <a:lnTo>
                      <a:pt x="623" y="17"/>
                    </a:lnTo>
                    <a:lnTo>
                      <a:pt x="624" y="19"/>
                    </a:lnTo>
                    <a:lnTo>
                      <a:pt x="625" y="21"/>
                    </a:lnTo>
                    <a:lnTo>
                      <a:pt x="623" y="20"/>
                    </a:lnTo>
                    <a:lnTo>
                      <a:pt x="621" y="20"/>
                    </a:lnTo>
                    <a:lnTo>
                      <a:pt x="621" y="22"/>
                    </a:lnTo>
                    <a:lnTo>
                      <a:pt x="622" y="24"/>
                    </a:lnTo>
                    <a:lnTo>
                      <a:pt x="624" y="25"/>
                    </a:lnTo>
                    <a:lnTo>
                      <a:pt x="627" y="25"/>
                    </a:lnTo>
                    <a:lnTo>
                      <a:pt x="629" y="27"/>
                    </a:lnTo>
                    <a:lnTo>
                      <a:pt x="631" y="28"/>
                    </a:lnTo>
                    <a:lnTo>
                      <a:pt x="632" y="30"/>
                    </a:lnTo>
                    <a:lnTo>
                      <a:pt x="633" y="32"/>
                    </a:lnTo>
                    <a:lnTo>
                      <a:pt x="630" y="31"/>
                    </a:lnTo>
                    <a:lnTo>
                      <a:pt x="628" y="30"/>
                    </a:lnTo>
                    <a:lnTo>
                      <a:pt x="629" y="32"/>
                    </a:lnTo>
                    <a:lnTo>
                      <a:pt x="630" y="34"/>
                    </a:lnTo>
                    <a:lnTo>
                      <a:pt x="628" y="33"/>
                    </a:lnTo>
                    <a:lnTo>
                      <a:pt x="626" y="33"/>
                    </a:lnTo>
                    <a:lnTo>
                      <a:pt x="625" y="31"/>
                    </a:lnTo>
                    <a:lnTo>
                      <a:pt x="624" y="29"/>
                    </a:lnTo>
                    <a:lnTo>
                      <a:pt x="622" y="28"/>
                    </a:lnTo>
                    <a:lnTo>
                      <a:pt x="620" y="27"/>
                    </a:lnTo>
                    <a:lnTo>
                      <a:pt x="617" y="25"/>
                    </a:lnTo>
                    <a:lnTo>
                      <a:pt x="614" y="24"/>
                    </a:lnTo>
                    <a:lnTo>
                      <a:pt x="612" y="23"/>
                    </a:lnTo>
                    <a:lnTo>
                      <a:pt x="610" y="22"/>
                    </a:lnTo>
                    <a:lnTo>
                      <a:pt x="611" y="24"/>
                    </a:lnTo>
                    <a:lnTo>
                      <a:pt x="612" y="27"/>
                    </a:lnTo>
                    <a:lnTo>
                      <a:pt x="614" y="28"/>
                    </a:lnTo>
                    <a:lnTo>
                      <a:pt x="616" y="29"/>
                    </a:lnTo>
                    <a:lnTo>
                      <a:pt x="617" y="31"/>
                    </a:lnTo>
                    <a:lnTo>
                      <a:pt x="618" y="33"/>
                    </a:lnTo>
                    <a:lnTo>
                      <a:pt x="621" y="34"/>
                    </a:lnTo>
                    <a:lnTo>
                      <a:pt x="623" y="35"/>
                    </a:lnTo>
                    <a:lnTo>
                      <a:pt x="624" y="37"/>
                    </a:lnTo>
                    <a:lnTo>
                      <a:pt x="625" y="39"/>
                    </a:lnTo>
                    <a:lnTo>
                      <a:pt x="627" y="40"/>
                    </a:lnTo>
                    <a:lnTo>
                      <a:pt x="629" y="41"/>
                    </a:lnTo>
                    <a:lnTo>
                      <a:pt x="631" y="43"/>
                    </a:lnTo>
                    <a:lnTo>
                      <a:pt x="633" y="43"/>
                    </a:lnTo>
                    <a:lnTo>
                      <a:pt x="637" y="44"/>
                    </a:lnTo>
                    <a:lnTo>
                      <a:pt x="639" y="45"/>
                    </a:lnTo>
                    <a:lnTo>
                      <a:pt x="638" y="43"/>
                    </a:lnTo>
                    <a:lnTo>
                      <a:pt x="637" y="40"/>
                    </a:lnTo>
                    <a:lnTo>
                      <a:pt x="639" y="41"/>
                    </a:lnTo>
                    <a:lnTo>
                      <a:pt x="641" y="43"/>
                    </a:lnTo>
                    <a:lnTo>
                      <a:pt x="642" y="45"/>
                    </a:lnTo>
                    <a:lnTo>
                      <a:pt x="643" y="47"/>
                    </a:lnTo>
                    <a:lnTo>
                      <a:pt x="645" y="48"/>
                    </a:lnTo>
                    <a:lnTo>
                      <a:pt x="647" y="48"/>
                    </a:lnTo>
                    <a:lnTo>
                      <a:pt x="648" y="51"/>
                    </a:lnTo>
                    <a:lnTo>
                      <a:pt x="649" y="52"/>
                    </a:lnTo>
                    <a:lnTo>
                      <a:pt x="651" y="53"/>
                    </a:lnTo>
                    <a:lnTo>
                      <a:pt x="654" y="54"/>
                    </a:lnTo>
                    <a:lnTo>
                      <a:pt x="655" y="56"/>
                    </a:lnTo>
                    <a:lnTo>
                      <a:pt x="656" y="58"/>
                    </a:lnTo>
                    <a:lnTo>
                      <a:pt x="657" y="61"/>
                    </a:lnTo>
                    <a:lnTo>
                      <a:pt x="657" y="63"/>
                    </a:lnTo>
                    <a:lnTo>
                      <a:pt x="660" y="64"/>
                    </a:lnTo>
                    <a:lnTo>
                      <a:pt x="662" y="65"/>
                    </a:lnTo>
                    <a:lnTo>
                      <a:pt x="663" y="67"/>
                    </a:lnTo>
                    <a:lnTo>
                      <a:pt x="663" y="69"/>
                    </a:lnTo>
                    <a:lnTo>
                      <a:pt x="661" y="68"/>
                    </a:lnTo>
                    <a:lnTo>
                      <a:pt x="659" y="67"/>
                    </a:lnTo>
                    <a:lnTo>
                      <a:pt x="660" y="69"/>
                    </a:lnTo>
                    <a:lnTo>
                      <a:pt x="661" y="71"/>
                    </a:lnTo>
                    <a:lnTo>
                      <a:pt x="659" y="70"/>
                    </a:lnTo>
                    <a:lnTo>
                      <a:pt x="657" y="69"/>
                    </a:lnTo>
                    <a:lnTo>
                      <a:pt x="657" y="71"/>
                    </a:lnTo>
                    <a:lnTo>
                      <a:pt x="658" y="73"/>
                    </a:lnTo>
                    <a:lnTo>
                      <a:pt x="656" y="72"/>
                    </a:lnTo>
                    <a:lnTo>
                      <a:pt x="654" y="72"/>
                    </a:lnTo>
                    <a:lnTo>
                      <a:pt x="651" y="71"/>
                    </a:lnTo>
                    <a:lnTo>
                      <a:pt x="649" y="70"/>
                    </a:lnTo>
                    <a:lnTo>
                      <a:pt x="649" y="72"/>
                    </a:lnTo>
                    <a:lnTo>
                      <a:pt x="650" y="74"/>
                    </a:lnTo>
                    <a:lnTo>
                      <a:pt x="651" y="77"/>
                    </a:lnTo>
                    <a:lnTo>
                      <a:pt x="653" y="79"/>
                    </a:lnTo>
                    <a:lnTo>
                      <a:pt x="650" y="78"/>
                    </a:lnTo>
                    <a:lnTo>
                      <a:pt x="648" y="77"/>
                    </a:lnTo>
                    <a:lnTo>
                      <a:pt x="647" y="74"/>
                    </a:lnTo>
                    <a:lnTo>
                      <a:pt x="646" y="72"/>
                    </a:lnTo>
                    <a:lnTo>
                      <a:pt x="645" y="70"/>
                    </a:lnTo>
                    <a:lnTo>
                      <a:pt x="644" y="68"/>
                    </a:lnTo>
                    <a:lnTo>
                      <a:pt x="642" y="67"/>
                    </a:lnTo>
                    <a:lnTo>
                      <a:pt x="640" y="67"/>
                    </a:lnTo>
                    <a:lnTo>
                      <a:pt x="641" y="69"/>
                    </a:lnTo>
                    <a:lnTo>
                      <a:pt x="642" y="71"/>
                    </a:lnTo>
                    <a:lnTo>
                      <a:pt x="640" y="70"/>
                    </a:lnTo>
                    <a:lnTo>
                      <a:pt x="638" y="69"/>
                    </a:lnTo>
                    <a:lnTo>
                      <a:pt x="638" y="69"/>
                    </a:lnTo>
                    <a:lnTo>
                      <a:pt x="638" y="71"/>
                    </a:lnTo>
                    <a:lnTo>
                      <a:pt x="639" y="72"/>
                    </a:lnTo>
                    <a:lnTo>
                      <a:pt x="639" y="73"/>
                    </a:lnTo>
                    <a:lnTo>
                      <a:pt x="637" y="72"/>
                    </a:lnTo>
                    <a:lnTo>
                      <a:pt x="634" y="71"/>
                    </a:lnTo>
                    <a:lnTo>
                      <a:pt x="633" y="69"/>
                    </a:lnTo>
                    <a:lnTo>
                      <a:pt x="632" y="67"/>
                    </a:lnTo>
                    <a:lnTo>
                      <a:pt x="634" y="68"/>
                    </a:lnTo>
                    <a:lnTo>
                      <a:pt x="638" y="69"/>
                    </a:lnTo>
                    <a:lnTo>
                      <a:pt x="637" y="67"/>
                    </a:lnTo>
                    <a:lnTo>
                      <a:pt x="635" y="65"/>
                    </a:lnTo>
                    <a:lnTo>
                      <a:pt x="633" y="64"/>
                    </a:lnTo>
                    <a:lnTo>
                      <a:pt x="631" y="63"/>
                    </a:lnTo>
                    <a:lnTo>
                      <a:pt x="630" y="61"/>
                    </a:lnTo>
                    <a:lnTo>
                      <a:pt x="629" y="58"/>
                    </a:lnTo>
                    <a:lnTo>
                      <a:pt x="628" y="56"/>
                    </a:lnTo>
                    <a:lnTo>
                      <a:pt x="627" y="54"/>
                    </a:lnTo>
                    <a:lnTo>
                      <a:pt x="628" y="54"/>
                    </a:lnTo>
                    <a:lnTo>
                      <a:pt x="629" y="55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4" y="57"/>
                    </a:lnTo>
                    <a:lnTo>
                      <a:pt x="637" y="58"/>
                    </a:lnTo>
                    <a:lnTo>
                      <a:pt x="635" y="56"/>
                    </a:lnTo>
                    <a:lnTo>
                      <a:pt x="634" y="54"/>
                    </a:lnTo>
                    <a:lnTo>
                      <a:pt x="632" y="53"/>
                    </a:lnTo>
                    <a:lnTo>
                      <a:pt x="630" y="52"/>
                    </a:lnTo>
                    <a:lnTo>
                      <a:pt x="629" y="50"/>
                    </a:lnTo>
                    <a:lnTo>
                      <a:pt x="628" y="48"/>
                    </a:lnTo>
                    <a:lnTo>
                      <a:pt x="627" y="46"/>
                    </a:lnTo>
                    <a:lnTo>
                      <a:pt x="626" y="44"/>
                    </a:lnTo>
                    <a:lnTo>
                      <a:pt x="625" y="39"/>
                    </a:lnTo>
                    <a:lnTo>
                      <a:pt x="623" y="38"/>
                    </a:lnTo>
                    <a:lnTo>
                      <a:pt x="620" y="37"/>
                    </a:lnTo>
                    <a:lnTo>
                      <a:pt x="620" y="35"/>
                    </a:lnTo>
                    <a:lnTo>
                      <a:pt x="618" y="33"/>
                    </a:lnTo>
                    <a:lnTo>
                      <a:pt x="616" y="32"/>
                    </a:lnTo>
                    <a:lnTo>
                      <a:pt x="614" y="31"/>
                    </a:lnTo>
                    <a:lnTo>
                      <a:pt x="614" y="34"/>
                    </a:lnTo>
                    <a:lnTo>
                      <a:pt x="615" y="35"/>
                    </a:lnTo>
                    <a:lnTo>
                      <a:pt x="617" y="36"/>
                    </a:lnTo>
                    <a:lnTo>
                      <a:pt x="620" y="37"/>
                    </a:lnTo>
                    <a:lnTo>
                      <a:pt x="621" y="39"/>
                    </a:lnTo>
                    <a:lnTo>
                      <a:pt x="622" y="41"/>
                    </a:lnTo>
                    <a:lnTo>
                      <a:pt x="623" y="44"/>
                    </a:lnTo>
                    <a:lnTo>
                      <a:pt x="624" y="46"/>
                    </a:lnTo>
                    <a:lnTo>
                      <a:pt x="622" y="46"/>
                    </a:lnTo>
                    <a:lnTo>
                      <a:pt x="620" y="44"/>
                    </a:lnTo>
                    <a:lnTo>
                      <a:pt x="618" y="44"/>
                    </a:lnTo>
                    <a:lnTo>
                      <a:pt x="616" y="44"/>
                    </a:lnTo>
                    <a:lnTo>
                      <a:pt x="615" y="43"/>
                    </a:lnTo>
                    <a:lnTo>
                      <a:pt x="614" y="43"/>
                    </a:lnTo>
                    <a:lnTo>
                      <a:pt x="615" y="45"/>
                    </a:lnTo>
                    <a:lnTo>
                      <a:pt x="616" y="47"/>
                    </a:lnTo>
                    <a:lnTo>
                      <a:pt x="617" y="49"/>
                    </a:lnTo>
                    <a:lnTo>
                      <a:pt x="618" y="51"/>
                    </a:lnTo>
                    <a:lnTo>
                      <a:pt x="621" y="52"/>
                    </a:lnTo>
                    <a:lnTo>
                      <a:pt x="623" y="52"/>
                    </a:lnTo>
                    <a:lnTo>
                      <a:pt x="624" y="54"/>
                    </a:lnTo>
                    <a:lnTo>
                      <a:pt x="625" y="56"/>
                    </a:lnTo>
                    <a:lnTo>
                      <a:pt x="626" y="58"/>
                    </a:lnTo>
                    <a:lnTo>
                      <a:pt x="626" y="61"/>
                    </a:lnTo>
                    <a:lnTo>
                      <a:pt x="628" y="65"/>
                    </a:lnTo>
                    <a:lnTo>
                      <a:pt x="629" y="67"/>
                    </a:lnTo>
                    <a:lnTo>
                      <a:pt x="630" y="69"/>
                    </a:lnTo>
                    <a:lnTo>
                      <a:pt x="628" y="69"/>
                    </a:lnTo>
                    <a:lnTo>
                      <a:pt x="625" y="68"/>
                    </a:lnTo>
                    <a:lnTo>
                      <a:pt x="626" y="70"/>
                    </a:lnTo>
                    <a:lnTo>
                      <a:pt x="627" y="72"/>
                    </a:lnTo>
                    <a:lnTo>
                      <a:pt x="628" y="74"/>
                    </a:lnTo>
                    <a:lnTo>
                      <a:pt x="629" y="77"/>
                    </a:lnTo>
                    <a:lnTo>
                      <a:pt x="630" y="77"/>
                    </a:lnTo>
                    <a:lnTo>
                      <a:pt x="631" y="78"/>
                    </a:lnTo>
                    <a:lnTo>
                      <a:pt x="633" y="78"/>
                    </a:lnTo>
                    <a:lnTo>
                      <a:pt x="633" y="78"/>
                    </a:lnTo>
                    <a:lnTo>
                      <a:pt x="633" y="78"/>
                    </a:lnTo>
                    <a:lnTo>
                      <a:pt x="632" y="75"/>
                    </a:lnTo>
                    <a:lnTo>
                      <a:pt x="632" y="74"/>
                    </a:lnTo>
                    <a:lnTo>
                      <a:pt x="631" y="73"/>
                    </a:lnTo>
                    <a:lnTo>
                      <a:pt x="634" y="74"/>
                    </a:lnTo>
                    <a:lnTo>
                      <a:pt x="637" y="75"/>
                    </a:lnTo>
                    <a:lnTo>
                      <a:pt x="638" y="78"/>
                    </a:lnTo>
                    <a:lnTo>
                      <a:pt x="638" y="80"/>
                    </a:lnTo>
                    <a:lnTo>
                      <a:pt x="641" y="81"/>
                    </a:lnTo>
                    <a:lnTo>
                      <a:pt x="643" y="82"/>
                    </a:lnTo>
                    <a:lnTo>
                      <a:pt x="644" y="84"/>
                    </a:lnTo>
                    <a:lnTo>
                      <a:pt x="645" y="86"/>
                    </a:lnTo>
                    <a:lnTo>
                      <a:pt x="642" y="85"/>
                    </a:lnTo>
                    <a:lnTo>
                      <a:pt x="640" y="84"/>
                    </a:lnTo>
                    <a:lnTo>
                      <a:pt x="644" y="92"/>
                    </a:lnTo>
                    <a:lnTo>
                      <a:pt x="639" y="90"/>
                    </a:lnTo>
                    <a:lnTo>
                      <a:pt x="637" y="89"/>
                    </a:lnTo>
                    <a:lnTo>
                      <a:pt x="634" y="88"/>
                    </a:lnTo>
                    <a:lnTo>
                      <a:pt x="633" y="87"/>
                    </a:lnTo>
                    <a:lnTo>
                      <a:pt x="632" y="84"/>
                    </a:lnTo>
                    <a:lnTo>
                      <a:pt x="630" y="84"/>
                    </a:lnTo>
                    <a:lnTo>
                      <a:pt x="628" y="83"/>
                    </a:lnTo>
                    <a:lnTo>
                      <a:pt x="627" y="81"/>
                    </a:lnTo>
                    <a:lnTo>
                      <a:pt x="626" y="79"/>
                    </a:lnTo>
                    <a:lnTo>
                      <a:pt x="626" y="77"/>
                    </a:lnTo>
                    <a:lnTo>
                      <a:pt x="625" y="74"/>
                    </a:lnTo>
                    <a:lnTo>
                      <a:pt x="622" y="73"/>
                    </a:lnTo>
                    <a:lnTo>
                      <a:pt x="620" y="72"/>
                    </a:lnTo>
                    <a:lnTo>
                      <a:pt x="617" y="71"/>
                    </a:lnTo>
                    <a:lnTo>
                      <a:pt x="615" y="71"/>
                    </a:lnTo>
                    <a:lnTo>
                      <a:pt x="617" y="74"/>
                    </a:lnTo>
                    <a:lnTo>
                      <a:pt x="617" y="77"/>
                    </a:lnTo>
                    <a:lnTo>
                      <a:pt x="618" y="79"/>
                    </a:lnTo>
                    <a:lnTo>
                      <a:pt x="620" y="81"/>
                    </a:lnTo>
                    <a:lnTo>
                      <a:pt x="621" y="83"/>
                    </a:lnTo>
                    <a:lnTo>
                      <a:pt x="622" y="84"/>
                    </a:lnTo>
                    <a:lnTo>
                      <a:pt x="623" y="84"/>
                    </a:lnTo>
                    <a:lnTo>
                      <a:pt x="625" y="85"/>
                    </a:lnTo>
                    <a:lnTo>
                      <a:pt x="625" y="85"/>
                    </a:lnTo>
                    <a:lnTo>
                      <a:pt x="625" y="84"/>
                    </a:lnTo>
                    <a:lnTo>
                      <a:pt x="625" y="83"/>
                    </a:lnTo>
                    <a:lnTo>
                      <a:pt x="624" y="82"/>
                    </a:lnTo>
                    <a:lnTo>
                      <a:pt x="624" y="81"/>
                    </a:lnTo>
                    <a:lnTo>
                      <a:pt x="626" y="82"/>
                    </a:lnTo>
                    <a:lnTo>
                      <a:pt x="628" y="83"/>
                    </a:lnTo>
                    <a:lnTo>
                      <a:pt x="629" y="85"/>
                    </a:lnTo>
                    <a:lnTo>
                      <a:pt x="630" y="87"/>
                    </a:lnTo>
                    <a:lnTo>
                      <a:pt x="632" y="88"/>
                    </a:lnTo>
                    <a:lnTo>
                      <a:pt x="634" y="88"/>
                    </a:lnTo>
                    <a:lnTo>
                      <a:pt x="637" y="92"/>
                    </a:lnTo>
                    <a:lnTo>
                      <a:pt x="638" y="95"/>
                    </a:lnTo>
                    <a:lnTo>
                      <a:pt x="639" y="97"/>
                    </a:lnTo>
                    <a:lnTo>
                      <a:pt x="637" y="97"/>
                    </a:lnTo>
                    <a:lnTo>
                      <a:pt x="633" y="96"/>
                    </a:lnTo>
                    <a:lnTo>
                      <a:pt x="634" y="98"/>
                    </a:lnTo>
                    <a:lnTo>
                      <a:pt x="635" y="100"/>
                    </a:lnTo>
                    <a:lnTo>
                      <a:pt x="626" y="96"/>
                    </a:lnTo>
                    <a:lnTo>
                      <a:pt x="625" y="91"/>
                    </a:lnTo>
                    <a:lnTo>
                      <a:pt x="624" y="89"/>
                    </a:lnTo>
                    <a:lnTo>
                      <a:pt x="623" y="87"/>
                    </a:lnTo>
                    <a:lnTo>
                      <a:pt x="621" y="86"/>
                    </a:lnTo>
                    <a:lnTo>
                      <a:pt x="618" y="86"/>
                    </a:lnTo>
                    <a:lnTo>
                      <a:pt x="617" y="84"/>
                    </a:lnTo>
                    <a:lnTo>
                      <a:pt x="616" y="82"/>
                    </a:lnTo>
                    <a:lnTo>
                      <a:pt x="615" y="80"/>
                    </a:lnTo>
                    <a:lnTo>
                      <a:pt x="614" y="78"/>
                    </a:lnTo>
                    <a:lnTo>
                      <a:pt x="612" y="77"/>
                    </a:lnTo>
                    <a:lnTo>
                      <a:pt x="610" y="75"/>
                    </a:lnTo>
                    <a:lnTo>
                      <a:pt x="612" y="80"/>
                    </a:lnTo>
                    <a:lnTo>
                      <a:pt x="612" y="82"/>
                    </a:lnTo>
                    <a:lnTo>
                      <a:pt x="613" y="84"/>
                    </a:lnTo>
                    <a:lnTo>
                      <a:pt x="614" y="86"/>
                    </a:lnTo>
                    <a:lnTo>
                      <a:pt x="615" y="88"/>
                    </a:lnTo>
                    <a:lnTo>
                      <a:pt x="617" y="89"/>
                    </a:lnTo>
                    <a:lnTo>
                      <a:pt x="620" y="90"/>
                    </a:lnTo>
                    <a:lnTo>
                      <a:pt x="621" y="92"/>
                    </a:lnTo>
                    <a:lnTo>
                      <a:pt x="622" y="95"/>
                    </a:lnTo>
                    <a:lnTo>
                      <a:pt x="624" y="95"/>
                    </a:lnTo>
                    <a:lnTo>
                      <a:pt x="626" y="96"/>
                    </a:lnTo>
                    <a:lnTo>
                      <a:pt x="627" y="98"/>
                    </a:lnTo>
                    <a:lnTo>
                      <a:pt x="628" y="100"/>
                    </a:lnTo>
                    <a:lnTo>
                      <a:pt x="629" y="102"/>
                    </a:lnTo>
                    <a:lnTo>
                      <a:pt x="630" y="104"/>
                    </a:lnTo>
                    <a:lnTo>
                      <a:pt x="628" y="103"/>
                    </a:lnTo>
                    <a:lnTo>
                      <a:pt x="626" y="102"/>
                    </a:lnTo>
                    <a:lnTo>
                      <a:pt x="627" y="104"/>
                    </a:lnTo>
                    <a:lnTo>
                      <a:pt x="627" y="106"/>
                    </a:lnTo>
                    <a:lnTo>
                      <a:pt x="625" y="106"/>
                    </a:lnTo>
                    <a:lnTo>
                      <a:pt x="623" y="105"/>
                    </a:lnTo>
                    <a:lnTo>
                      <a:pt x="621" y="104"/>
                    </a:lnTo>
                    <a:lnTo>
                      <a:pt x="618" y="103"/>
                    </a:lnTo>
                    <a:lnTo>
                      <a:pt x="618" y="105"/>
                    </a:lnTo>
                    <a:lnTo>
                      <a:pt x="620" y="107"/>
                    </a:lnTo>
                    <a:lnTo>
                      <a:pt x="622" y="110"/>
                    </a:lnTo>
                    <a:lnTo>
                      <a:pt x="622" y="112"/>
                    </a:lnTo>
                    <a:lnTo>
                      <a:pt x="620" y="111"/>
                    </a:lnTo>
                    <a:lnTo>
                      <a:pt x="617" y="110"/>
                    </a:lnTo>
                    <a:lnTo>
                      <a:pt x="618" y="112"/>
                    </a:lnTo>
                    <a:lnTo>
                      <a:pt x="620" y="114"/>
                    </a:lnTo>
                    <a:lnTo>
                      <a:pt x="617" y="113"/>
                    </a:lnTo>
                    <a:lnTo>
                      <a:pt x="614" y="112"/>
                    </a:lnTo>
                    <a:lnTo>
                      <a:pt x="615" y="115"/>
                    </a:lnTo>
                    <a:lnTo>
                      <a:pt x="616" y="116"/>
                    </a:lnTo>
                    <a:lnTo>
                      <a:pt x="614" y="116"/>
                    </a:lnTo>
                    <a:lnTo>
                      <a:pt x="612" y="115"/>
                    </a:lnTo>
                    <a:lnTo>
                      <a:pt x="610" y="114"/>
                    </a:lnTo>
                    <a:lnTo>
                      <a:pt x="608" y="113"/>
                    </a:lnTo>
                    <a:lnTo>
                      <a:pt x="608" y="115"/>
                    </a:lnTo>
                    <a:lnTo>
                      <a:pt x="609" y="117"/>
                    </a:lnTo>
                    <a:lnTo>
                      <a:pt x="611" y="119"/>
                    </a:lnTo>
                    <a:lnTo>
                      <a:pt x="611" y="121"/>
                    </a:lnTo>
                    <a:lnTo>
                      <a:pt x="609" y="120"/>
                    </a:lnTo>
                    <a:lnTo>
                      <a:pt x="607" y="119"/>
                    </a:lnTo>
                    <a:lnTo>
                      <a:pt x="608" y="122"/>
                    </a:lnTo>
                    <a:lnTo>
                      <a:pt x="609" y="123"/>
                    </a:lnTo>
                    <a:lnTo>
                      <a:pt x="607" y="123"/>
                    </a:lnTo>
                    <a:lnTo>
                      <a:pt x="604" y="122"/>
                    </a:lnTo>
                    <a:lnTo>
                      <a:pt x="605" y="124"/>
                    </a:lnTo>
                    <a:lnTo>
                      <a:pt x="606" y="127"/>
                    </a:lnTo>
                    <a:lnTo>
                      <a:pt x="604" y="125"/>
                    </a:lnTo>
                    <a:lnTo>
                      <a:pt x="601" y="124"/>
                    </a:lnTo>
                    <a:lnTo>
                      <a:pt x="603" y="127"/>
                    </a:lnTo>
                    <a:lnTo>
                      <a:pt x="604" y="129"/>
                    </a:lnTo>
                    <a:lnTo>
                      <a:pt x="601" y="128"/>
                    </a:lnTo>
                    <a:lnTo>
                      <a:pt x="598" y="127"/>
                    </a:lnTo>
                    <a:lnTo>
                      <a:pt x="599" y="129"/>
                    </a:lnTo>
                    <a:lnTo>
                      <a:pt x="600" y="131"/>
                    </a:lnTo>
                    <a:lnTo>
                      <a:pt x="598" y="131"/>
                    </a:lnTo>
                    <a:lnTo>
                      <a:pt x="596" y="130"/>
                    </a:lnTo>
                    <a:lnTo>
                      <a:pt x="597" y="132"/>
                    </a:lnTo>
                    <a:lnTo>
                      <a:pt x="598" y="134"/>
                    </a:lnTo>
                    <a:lnTo>
                      <a:pt x="596" y="133"/>
                    </a:lnTo>
                    <a:lnTo>
                      <a:pt x="593" y="132"/>
                    </a:lnTo>
                    <a:lnTo>
                      <a:pt x="593" y="130"/>
                    </a:lnTo>
                    <a:lnTo>
                      <a:pt x="592" y="128"/>
                    </a:lnTo>
                    <a:lnTo>
                      <a:pt x="589" y="127"/>
                    </a:lnTo>
                    <a:lnTo>
                      <a:pt x="587" y="127"/>
                    </a:lnTo>
                    <a:lnTo>
                      <a:pt x="588" y="129"/>
                    </a:lnTo>
                    <a:lnTo>
                      <a:pt x="589" y="131"/>
                    </a:lnTo>
                    <a:lnTo>
                      <a:pt x="591" y="131"/>
                    </a:lnTo>
                    <a:lnTo>
                      <a:pt x="593" y="132"/>
                    </a:lnTo>
                    <a:lnTo>
                      <a:pt x="595" y="134"/>
                    </a:lnTo>
                    <a:lnTo>
                      <a:pt x="595" y="136"/>
                    </a:lnTo>
                    <a:lnTo>
                      <a:pt x="593" y="135"/>
                    </a:lnTo>
                    <a:lnTo>
                      <a:pt x="591" y="134"/>
                    </a:lnTo>
                    <a:lnTo>
                      <a:pt x="592" y="136"/>
                    </a:lnTo>
                    <a:lnTo>
                      <a:pt x="593" y="138"/>
                    </a:lnTo>
                    <a:lnTo>
                      <a:pt x="594" y="140"/>
                    </a:lnTo>
                    <a:lnTo>
                      <a:pt x="595" y="142"/>
                    </a:lnTo>
                    <a:lnTo>
                      <a:pt x="593" y="142"/>
                    </a:lnTo>
                    <a:lnTo>
                      <a:pt x="590" y="141"/>
                    </a:lnTo>
                    <a:lnTo>
                      <a:pt x="588" y="140"/>
                    </a:lnTo>
                    <a:lnTo>
                      <a:pt x="585" y="139"/>
                    </a:lnTo>
                    <a:lnTo>
                      <a:pt x="587" y="141"/>
                    </a:lnTo>
                    <a:lnTo>
                      <a:pt x="588" y="144"/>
                    </a:lnTo>
                    <a:lnTo>
                      <a:pt x="589" y="146"/>
                    </a:lnTo>
                    <a:lnTo>
                      <a:pt x="590" y="148"/>
                    </a:lnTo>
                    <a:lnTo>
                      <a:pt x="588" y="147"/>
                    </a:lnTo>
                    <a:lnTo>
                      <a:pt x="584" y="146"/>
                    </a:lnTo>
                    <a:lnTo>
                      <a:pt x="582" y="145"/>
                    </a:lnTo>
                    <a:lnTo>
                      <a:pt x="580" y="145"/>
                    </a:lnTo>
                    <a:lnTo>
                      <a:pt x="581" y="147"/>
                    </a:lnTo>
                    <a:lnTo>
                      <a:pt x="582" y="149"/>
                    </a:lnTo>
                    <a:lnTo>
                      <a:pt x="583" y="151"/>
                    </a:lnTo>
                    <a:lnTo>
                      <a:pt x="584" y="153"/>
                    </a:lnTo>
                    <a:lnTo>
                      <a:pt x="581" y="152"/>
                    </a:lnTo>
                    <a:lnTo>
                      <a:pt x="579" y="151"/>
                    </a:lnTo>
                    <a:lnTo>
                      <a:pt x="580" y="153"/>
                    </a:lnTo>
                    <a:lnTo>
                      <a:pt x="581" y="155"/>
                    </a:lnTo>
                    <a:lnTo>
                      <a:pt x="579" y="154"/>
                    </a:lnTo>
                    <a:lnTo>
                      <a:pt x="577" y="153"/>
                    </a:lnTo>
                    <a:lnTo>
                      <a:pt x="578" y="155"/>
                    </a:lnTo>
                    <a:lnTo>
                      <a:pt x="579" y="157"/>
                    </a:lnTo>
                    <a:lnTo>
                      <a:pt x="576" y="156"/>
                    </a:lnTo>
                    <a:lnTo>
                      <a:pt x="574" y="156"/>
                    </a:lnTo>
                    <a:lnTo>
                      <a:pt x="575" y="158"/>
                    </a:lnTo>
                    <a:lnTo>
                      <a:pt x="576" y="161"/>
                    </a:lnTo>
                    <a:lnTo>
                      <a:pt x="574" y="160"/>
                    </a:lnTo>
                    <a:lnTo>
                      <a:pt x="572" y="158"/>
                    </a:lnTo>
                    <a:lnTo>
                      <a:pt x="573" y="161"/>
                    </a:lnTo>
                    <a:lnTo>
                      <a:pt x="574" y="163"/>
                    </a:lnTo>
                    <a:lnTo>
                      <a:pt x="572" y="162"/>
                    </a:lnTo>
                    <a:lnTo>
                      <a:pt x="568" y="161"/>
                    </a:lnTo>
                    <a:lnTo>
                      <a:pt x="570" y="163"/>
                    </a:lnTo>
                    <a:lnTo>
                      <a:pt x="571" y="165"/>
                    </a:lnTo>
                    <a:lnTo>
                      <a:pt x="568" y="165"/>
                    </a:lnTo>
                    <a:lnTo>
                      <a:pt x="566" y="164"/>
                    </a:lnTo>
                    <a:lnTo>
                      <a:pt x="567" y="166"/>
                    </a:lnTo>
                    <a:lnTo>
                      <a:pt x="568" y="168"/>
                    </a:lnTo>
                    <a:lnTo>
                      <a:pt x="566" y="167"/>
                    </a:lnTo>
                    <a:lnTo>
                      <a:pt x="563" y="166"/>
                    </a:lnTo>
                    <a:lnTo>
                      <a:pt x="564" y="168"/>
                    </a:lnTo>
                    <a:lnTo>
                      <a:pt x="565" y="170"/>
                    </a:lnTo>
                    <a:lnTo>
                      <a:pt x="563" y="169"/>
                    </a:lnTo>
                    <a:lnTo>
                      <a:pt x="561" y="169"/>
                    </a:lnTo>
                    <a:lnTo>
                      <a:pt x="562" y="171"/>
                    </a:lnTo>
                    <a:lnTo>
                      <a:pt x="563" y="173"/>
                    </a:lnTo>
                    <a:lnTo>
                      <a:pt x="561" y="172"/>
                    </a:lnTo>
                    <a:lnTo>
                      <a:pt x="559" y="171"/>
                    </a:lnTo>
                    <a:lnTo>
                      <a:pt x="560" y="173"/>
                    </a:lnTo>
                    <a:lnTo>
                      <a:pt x="560" y="175"/>
                    </a:lnTo>
                    <a:lnTo>
                      <a:pt x="558" y="174"/>
                    </a:lnTo>
                    <a:lnTo>
                      <a:pt x="556" y="174"/>
                    </a:lnTo>
                    <a:lnTo>
                      <a:pt x="554" y="173"/>
                    </a:lnTo>
                    <a:lnTo>
                      <a:pt x="551" y="172"/>
                    </a:lnTo>
                    <a:lnTo>
                      <a:pt x="549" y="171"/>
                    </a:lnTo>
                    <a:lnTo>
                      <a:pt x="546" y="171"/>
                    </a:lnTo>
                    <a:lnTo>
                      <a:pt x="545" y="169"/>
                    </a:lnTo>
                    <a:lnTo>
                      <a:pt x="544" y="167"/>
                    </a:lnTo>
                    <a:lnTo>
                      <a:pt x="542" y="166"/>
                    </a:lnTo>
                    <a:lnTo>
                      <a:pt x="540" y="165"/>
                    </a:lnTo>
                    <a:lnTo>
                      <a:pt x="539" y="163"/>
                    </a:lnTo>
                    <a:lnTo>
                      <a:pt x="538" y="161"/>
                    </a:lnTo>
                    <a:lnTo>
                      <a:pt x="535" y="161"/>
                    </a:lnTo>
                    <a:lnTo>
                      <a:pt x="533" y="160"/>
                    </a:lnTo>
                    <a:lnTo>
                      <a:pt x="534" y="162"/>
                    </a:lnTo>
                    <a:lnTo>
                      <a:pt x="535" y="164"/>
                    </a:lnTo>
                    <a:lnTo>
                      <a:pt x="538" y="165"/>
                    </a:lnTo>
                    <a:lnTo>
                      <a:pt x="540" y="165"/>
                    </a:lnTo>
                    <a:lnTo>
                      <a:pt x="541" y="167"/>
                    </a:lnTo>
                    <a:lnTo>
                      <a:pt x="542" y="169"/>
                    </a:lnTo>
                    <a:lnTo>
                      <a:pt x="544" y="170"/>
                    </a:lnTo>
                    <a:lnTo>
                      <a:pt x="546" y="171"/>
                    </a:lnTo>
                    <a:lnTo>
                      <a:pt x="547" y="173"/>
                    </a:lnTo>
                    <a:lnTo>
                      <a:pt x="548" y="174"/>
                    </a:lnTo>
                    <a:lnTo>
                      <a:pt x="546" y="174"/>
                    </a:lnTo>
                    <a:lnTo>
                      <a:pt x="544" y="173"/>
                    </a:lnTo>
                    <a:lnTo>
                      <a:pt x="545" y="175"/>
                    </a:lnTo>
                    <a:lnTo>
                      <a:pt x="546" y="178"/>
                    </a:lnTo>
                    <a:lnTo>
                      <a:pt x="548" y="179"/>
                    </a:lnTo>
                    <a:lnTo>
                      <a:pt x="550" y="179"/>
                    </a:lnTo>
                    <a:lnTo>
                      <a:pt x="551" y="181"/>
                    </a:lnTo>
                    <a:lnTo>
                      <a:pt x="553" y="183"/>
                    </a:lnTo>
                    <a:lnTo>
                      <a:pt x="550" y="182"/>
                    </a:lnTo>
                    <a:lnTo>
                      <a:pt x="548" y="182"/>
                    </a:lnTo>
                    <a:lnTo>
                      <a:pt x="549" y="184"/>
                    </a:lnTo>
                    <a:lnTo>
                      <a:pt x="550" y="186"/>
                    </a:lnTo>
                    <a:lnTo>
                      <a:pt x="548" y="185"/>
                    </a:lnTo>
                    <a:lnTo>
                      <a:pt x="545" y="184"/>
                    </a:lnTo>
                    <a:lnTo>
                      <a:pt x="543" y="183"/>
                    </a:lnTo>
                    <a:lnTo>
                      <a:pt x="541" y="183"/>
                    </a:lnTo>
                    <a:lnTo>
                      <a:pt x="542" y="185"/>
                    </a:lnTo>
                    <a:lnTo>
                      <a:pt x="543" y="187"/>
                    </a:lnTo>
                    <a:lnTo>
                      <a:pt x="544" y="189"/>
                    </a:lnTo>
                    <a:lnTo>
                      <a:pt x="545" y="190"/>
                    </a:lnTo>
                    <a:lnTo>
                      <a:pt x="543" y="190"/>
                    </a:lnTo>
                    <a:lnTo>
                      <a:pt x="540" y="189"/>
                    </a:lnTo>
                    <a:lnTo>
                      <a:pt x="541" y="191"/>
                    </a:lnTo>
                    <a:lnTo>
                      <a:pt x="542" y="194"/>
                    </a:lnTo>
                    <a:lnTo>
                      <a:pt x="540" y="192"/>
                    </a:lnTo>
                    <a:lnTo>
                      <a:pt x="538" y="191"/>
                    </a:lnTo>
                    <a:lnTo>
                      <a:pt x="539" y="194"/>
                    </a:lnTo>
                    <a:lnTo>
                      <a:pt x="540" y="196"/>
                    </a:lnTo>
                    <a:lnTo>
                      <a:pt x="538" y="196"/>
                    </a:lnTo>
                    <a:lnTo>
                      <a:pt x="535" y="195"/>
                    </a:lnTo>
                    <a:lnTo>
                      <a:pt x="535" y="197"/>
                    </a:lnTo>
                    <a:lnTo>
                      <a:pt x="537" y="199"/>
                    </a:lnTo>
                    <a:lnTo>
                      <a:pt x="534" y="198"/>
                    </a:lnTo>
                    <a:lnTo>
                      <a:pt x="532" y="197"/>
                    </a:lnTo>
                    <a:lnTo>
                      <a:pt x="533" y="199"/>
                    </a:lnTo>
                    <a:lnTo>
                      <a:pt x="534" y="201"/>
                    </a:lnTo>
                    <a:lnTo>
                      <a:pt x="532" y="200"/>
                    </a:lnTo>
                    <a:lnTo>
                      <a:pt x="530" y="200"/>
                    </a:lnTo>
                    <a:lnTo>
                      <a:pt x="531" y="202"/>
                    </a:lnTo>
                    <a:lnTo>
                      <a:pt x="532" y="203"/>
                    </a:lnTo>
                    <a:lnTo>
                      <a:pt x="529" y="203"/>
                    </a:lnTo>
                    <a:lnTo>
                      <a:pt x="527" y="202"/>
                    </a:lnTo>
                    <a:lnTo>
                      <a:pt x="526" y="200"/>
                    </a:lnTo>
                    <a:lnTo>
                      <a:pt x="525" y="198"/>
                    </a:lnTo>
                    <a:lnTo>
                      <a:pt x="523" y="197"/>
                    </a:lnTo>
                    <a:lnTo>
                      <a:pt x="521" y="197"/>
                    </a:lnTo>
                    <a:lnTo>
                      <a:pt x="522" y="199"/>
                    </a:lnTo>
                    <a:lnTo>
                      <a:pt x="523" y="201"/>
                    </a:lnTo>
                    <a:lnTo>
                      <a:pt x="525" y="201"/>
                    </a:lnTo>
                    <a:lnTo>
                      <a:pt x="527" y="202"/>
                    </a:lnTo>
                    <a:lnTo>
                      <a:pt x="528" y="204"/>
                    </a:lnTo>
                    <a:lnTo>
                      <a:pt x="529" y="206"/>
                    </a:lnTo>
                    <a:lnTo>
                      <a:pt x="527" y="205"/>
                    </a:lnTo>
                    <a:lnTo>
                      <a:pt x="525" y="204"/>
                    </a:lnTo>
                    <a:lnTo>
                      <a:pt x="526" y="206"/>
                    </a:lnTo>
                    <a:lnTo>
                      <a:pt x="527" y="208"/>
                    </a:lnTo>
                    <a:lnTo>
                      <a:pt x="528" y="211"/>
                    </a:lnTo>
                    <a:lnTo>
                      <a:pt x="529" y="213"/>
                    </a:lnTo>
                    <a:lnTo>
                      <a:pt x="527" y="213"/>
                    </a:lnTo>
                    <a:lnTo>
                      <a:pt x="524" y="212"/>
                    </a:lnTo>
                    <a:lnTo>
                      <a:pt x="522" y="211"/>
                    </a:lnTo>
                    <a:lnTo>
                      <a:pt x="520" y="210"/>
                    </a:lnTo>
                    <a:lnTo>
                      <a:pt x="521" y="212"/>
                    </a:lnTo>
                    <a:lnTo>
                      <a:pt x="522" y="214"/>
                    </a:lnTo>
                    <a:lnTo>
                      <a:pt x="523" y="216"/>
                    </a:lnTo>
                    <a:lnTo>
                      <a:pt x="524" y="218"/>
                    </a:lnTo>
                    <a:lnTo>
                      <a:pt x="522" y="217"/>
                    </a:lnTo>
                    <a:lnTo>
                      <a:pt x="518" y="217"/>
                    </a:lnTo>
                    <a:lnTo>
                      <a:pt x="520" y="219"/>
                    </a:lnTo>
                    <a:lnTo>
                      <a:pt x="521" y="220"/>
                    </a:lnTo>
                    <a:lnTo>
                      <a:pt x="518" y="220"/>
                    </a:lnTo>
                    <a:lnTo>
                      <a:pt x="516" y="219"/>
                    </a:lnTo>
                    <a:lnTo>
                      <a:pt x="514" y="218"/>
                    </a:lnTo>
                    <a:lnTo>
                      <a:pt x="512" y="218"/>
                    </a:lnTo>
                    <a:lnTo>
                      <a:pt x="513" y="220"/>
                    </a:lnTo>
                    <a:lnTo>
                      <a:pt x="514" y="222"/>
                    </a:lnTo>
                    <a:lnTo>
                      <a:pt x="512" y="221"/>
                    </a:lnTo>
                    <a:lnTo>
                      <a:pt x="509" y="220"/>
                    </a:lnTo>
                    <a:lnTo>
                      <a:pt x="507" y="219"/>
                    </a:lnTo>
                    <a:lnTo>
                      <a:pt x="505" y="219"/>
                    </a:lnTo>
                    <a:lnTo>
                      <a:pt x="506" y="221"/>
                    </a:lnTo>
                    <a:lnTo>
                      <a:pt x="507" y="223"/>
                    </a:lnTo>
                    <a:lnTo>
                      <a:pt x="509" y="223"/>
                    </a:lnTo>
                    <a:lnTo>
                      <a:pt x="511" y="224"/>
                    </a:lnTo>
                    <a:lnTo>
                      <a:pt x="512" y="227"/>
                    </a:lnTo>
                    <a:lnTo>
                      <a:pt x="513" y="229"/>
                    </a:lnTo>
                    <a:lnTo>
                      <a:pt x="511" y="228"/>
                    </a:lnTo>
                    <a:lnTo>
                      <a:pt x="509" y="228"/>
                    </a:lnTo>
                    <a:lnTo>
                      <a:pt x="510" y="230"/>
                    </a:lnTo>
                    <a:lnTo>
                      <a:pt x="511" y="231"/>
                    </a:lnTo>
                    <a:lnTo>
                      <a:pt x="509" y="231"/>
                    </a:lnTo>
                    <a:lnTo>
                      <a:pt x="506" y="230"/>
                    </a:lnTo>
                    <a:lnTo>
                      <a:pt x="504" y="229"/>
                    </a:lnTo>
                    <a:lnTo>
                      <a:pt x="501" y="229"/>
                    </a:lnTo>
                    <a:lnTo>
                      <a:pt x="502" y="230"/>
                    </a:lnTo>
                    <a:lnTo>
                      <a:pt x="504" y="233"/>
                    </a:lnTo>
                    <a:lnTo>
                      <a:pt x="505" y="235"/>
                    </a:lnTo>
                    <a:lnTo>
                      <a:pt x="506" y="236"/>
                    </a:lnTo>
                    <a:lnTo>
                      <a:pt x="504" y="236"/>
                    </a:lnTo>
                    <a:lnTo>
                      <a:pt x="501" y="235"/>
                    </a:lnTo>
                    <a:lnTo>
                      <a:pt x="502" y="237"/>
                    </a:lnTo>
                    <a:lnTo>
                      <a:pt x="504" y="239"/>
                    </a:lnTo>
                    <a:lnTo>
                      <a:pt x="500" y="238"/>
                    </a:lnTo>
                    <a:lnTo>
                      <a:pt x="498" y="237"/>
                    </a:lnTo>
                    <a:lnTo>
                      <a:pt x="499" y="239"/>
                    </a:lnTo>
                    <a:lnTo>
                      <a:pt x="500" y="241"/>
                    </a:lnTo>
                    <a:lnTo>
                      <a:pt x="498" y="241"/>
                    </a:lnTo>
                    <a:lnTo>
                      <a:pt x="496" y="240"/>
                    </a:lnTo>
                    <a:lnTo>
                      <a:pt x="495" y="238"/>
                    </a:lnTo>
                    <a:lnTo>
                      <a:pt x="494" y="236"/>
                    </a:lnTo>
                    <a:lnTo>
                      <a:pt x="492" y="235"/>
                    </a:lnTo>
                    <a:lnTo>
                      <a:pt x="489" y="235"/>
                    </a:lnTo>
                    <a:lnTo>
                      <a:pt x="490" y="237"/>
                    </a:lnTo>
                    <a:lnTo>
                      <a:pt x="491" y="239"/>
                    </a:lnTo>
                    <a:lnTo>
                      <a:pt x="494" y="239"/>
                    </a:lnTo>
                    <a:lnTo>
                      <a:pt x="496" y="240"/>
                    </a:lnTo>
                    <a:lnTo>
                      <a:pt x="497" y="242"/>
                    </a:lnTo>
                    <a:lnTo>
                      <a:pt x="498" y="245"/>
                    </a:lnTo>
                    <a:lnTo>
                      <a:pt x="496" y="244"/>
                    </a:lnTo>
                    <a:lnTo>
                      <a:pt x="494" y="242"/>
                    </a:lnTo>
                    <a:lnTo>
                      <a:pt x="495" y="245"/>
                    </a:lnTo>
                    <a:lnTo>
                      <a:pt x="496" y="247"/>
                    </a:lnTo>
                    <a:lnTo>
                      <a:pt x="493" y="247"/>
                    </a:lnTo>
                    <a:lnTo>
                      <a:pt x="491" y="246"/>
                    </a:lnTo>
                    <a:lnTo>
                      <a:pt x="492" y="248"/>
                    </a:lnTo>
                    <a:lnTo>
                      <a:pt x="493" y="250"/>
                    </a:lnTo>
                    <a:lnTo>
                      <a:pt x="491" y="249"/>
                    </a:lnTo>
                    <a:lnTo>
                      <a:pt x="489" y="248"/>
                    </a:lnTo>
                    <a:lnTo>
                      <a:pt x="490" y="250"/>
                    </a:lnTo>
                    <a:lnTo>
                      <a:pt x="491" y="252"/>
                    </a:lnTo>
                    <a:lnTo>
                      <a:pt x="492" y="254"/>
                    </a:lnTo>
                    <a:lnTo>
                      <a:pt x="493" y="256"/>
                    </a:lnTo>
                    <a:lnTo>
                      <a:pt x="491" y="255"/>
                    </a:lnTo>
                    <a:lnTo>
                      <a:pt x="488" y="255"/>
                    </a:lnTo>
                    <a:lnTo>
                      <a:pt x="489" y="257"/>
                    </a:lnTo>
                    <a:lnTo>
                      <a:pt x="490" y="258"/>
                    </a:lnTo>
                    <a:lnTo>
                      <a:pt x="488" y="258"/>
                    </a:lnTo>
                    <a:lnTo>
                      <a:pt x="485" y="257"/>
                    </a:lnTo>
                    <a:lnTo>
                      <a:pt x="483" y="256"/>
                    </a:lnTo>
                    <a:lnTo>
                      <a:pt x="481" y="256"/>
                    </a:lnTo>
                    <a:lnTo>
                      <a:pt x="481" y="258"/>
                    </a:lnTo>
                    <a:lnTo>
                      <a:pt x="483" y="261"/>
                    </a:lnTo>
                    <a:lnTo>
                      <a:pt x="484" y="263"/>
                    </a:lnTo>
                    <a:lnTo>
                      <a:pt x="485" y="264"/>
                    </a:lnTo>
                    <a:lnTo>
                      <a:pt x="482" y="264"/>
                    </a:lnTo>
                    <a:lnTo>
                      <a:pt x="480" y="263"/>
                    </a:lnTo>
                    <a:lnTo>
                      <a:pt x="481" y="265"/>
                    </a:lnTo>
                    <a:lnTo>
                      <a:pt x="482" y="267"/>
                    </a:lnTo>
                    <a:lnTo>
                      <a:pt x="480" y="266"/>
                    </a:lnTo>
                    <a:lnTo>
                      <a:pt x="478" y="266"/>
                    </a:lnTo>
                    <a:lnTo>
                      <a:pt x="479" y="267"/>
                    </a:lnTo>
                    <a:lnTo>
                      <a:pt x="480" y="269"/>
                    </a:lnTo>
                    <a:lnTo>
                      <a:pt x="478" y="269"/>
                    </a:lnTo>
                    <a:lnTo>
                      <a:pt x="475" y="268"/>
                    </a:lnTo>
                    <a:lnTo>
                      <a:pt x="476" y="270"/>
                    </a:lnTo>
                    <a:lnTo>
                      <a:pt x="477" y="272"/>
                    </a:lnTo>
                    <a:lnTo>
                      <a:pt x="475" y="271"/>
                    </a:lnTo>
                    <a:lnTo>
                      <a:pt x="473" y="271"/>
                    </a:lnTo>
                    <a:lnTo>
                      <a:pt x="474" y="272"/>
                    </a:lnTo>
                    <a:lnTo>
                      <a:pt x="475" y="274"/>
                    </a:lnTo>
                    <a:lnTo>
                      <a:pt x="473" y="274"/>
                    </a:lnTo>
                    <a:lnTo>
                      <a:pt x="471" y="273"/>
                    </a:lnTo>
                    <a:lnTo>
                      <a:pt x="472" y="275"/>
                    </a:lnTo>
                    <a:lnTo>
                      <a:pt x="473" y="278"/>
                    </a:lnTo>
                    <a:lnTo>
                      <a:pt x="471" y="277"/>
                    </a:lnTo>
                    <a:lnTo>
                      <a:pt x="467" y="277"/>
                    </a:lnTo>
                    <a:lnTo>
                      <a:pt x="468" y="279"/>
                    </a:lnTo>
                    <a:lnTo>
                      <a:pt x="470" y="280"/>
                    </a:lnTo>
                    <a:lnTo>
                      <a:pt x="467" y="280"/>
                    </a:lnTo>
                    <a:lnTo>
                      <a:pt x="465" y="279"/>
                    </a:lnTo>
                    <a:lnTo>
                      <a:pt x="466" y="281"/>
                    </a:lnTo>
                    <a:lnTo>
                      <a:pt x="467" y="283"/>
                    </a:lnTo>
                    <a:lnTo>
                      <a:pt x="465" y="282"/>
                    </a:lnTo>
                    <a:lnTo>
                      <a:pt x="463" y="282"/>
                    </a:lnTo>
                    <a:lnTo>
                      <a:pt x="464" y="284"/>
                    </a:lnTo>
                    <a:lnTo>
                      <a:pt x="465" y="286"/>
                    </a:lnTo>
                    <a:lnTo>
                      <a:pt x="463" y="285"/>
                    </a:lnTo>
                    <a:lnTo>
                      <a:pt x="460" y="284"/>
                    </a:lnTo>
                    <a:lnTo>
                      <a:pt x="462" y="286"/>
                    </a:lnTo>
                    <a:lnTo>
                      <a:pt x="462" y="288"/>
                    </a:lnTo>
                    <a:lnTo>
                      <a:pt x="460" y="288"/>
                    </a:lnTo>
                    <a:lnTo>
                      <a:pt x="458" y="287"/>
                    </a:lnTo>
                    <a:lnTo>
                      <a:pt x="457" y="285"/>
                    </a:lnTo>
                    <a:lnTo>
                      <a:pt x="456" y="283"/>
                    </a:lnTo>
                    <a:lnTo>
                      <a:pt x="454" y="282"/>
                    </a:lnTo>
                    <a:lnTo>
                      <a:pt x="450" y="282"/>
                    </a:lnTo>
                    <a:lnTo>
                      <a:pt x="451" y="284"/>
                    </a:lnTo>
                    <a:lnTo>
                      <a:pt x="454" y="286"/>
                    </a:lnTo>
                    <a:lnTo>
                      <a:pt x="456" y="286"/>
                    </a:lnTo>
                    <a:lnTo>
                      <a:pt x="458" y="287"/>
                    </a:lnTo>
                    <a:lnTo>
                      <a:pt x="459" y="289"/>
                    </a:lnTo>
                    <a:lnTo>
                      <a:pt x="460" y="291"/>
                    </a:lnTo>
                    <a:lnTo>
                      <a:pt x="458" y="290"/>
                    </a:lnTo>
                    <a:lnTo>
                      <a:pt x="456" y="289"/>
                    </a:lnTo>
                    <a:lnTo>
                      <a:pt x="457" y="291"/>
                    </a:lnTo>
                    <a:lnTo>
                      <a:pt x="458" y="294"/>
                    </a:lnTo>
                    <a:lnTo>
                      <a:pt x="459" y="296"/>
                    </a:lnTo>
                    <a:lnTo>
                      <a:pt x="460" y="298"/>
                    </a:lnTo>
                    <a:lnTo>
                      <a:pt x="458" y="297"/>
                    </a:lnTo>
                    <a:lnTo>
                      <a:pt x="455" y="297"/>
                    </a:lnTo>
                    <a:lnTo>
                      <a:pt x="452" y="296"/>
                    </a:lnTo>
                    <a:lnTo>
                      <a:pt x="450" y="295"/>
                    </a:lnTo>
                    <a:lnTo>
                      <a:pt x="451" y="297"/>
                    </a:lnTo>
                    <a:lnTo>
                      <a:pt x="452" y="299"/>
                    </a:lnTo>
                    <a:lnTo>
                      <a:pt x="454" y="301"/>
                    </a:lnTo>
                    <a:lnTo>
                      <a:pt x="455" y="303"/>
                    </a:lnTo>
                    <a:lnTo>
                      <a:pt x="452" y="302"/>
                    </a:lnTo>
                    <a:lnTo>
                      <a:pt x="450" y="302"/>
                    </a:lnTo>
                    <a:lnTo>
                      <a:pt x="451" y="304"/>
                    </a:lnTo>
                    <a:lnTo>
                      <a:pt x="452" y="305"/>
                    </a:lnTo>
                    <a:lnTo>
                      <a:pt x="450" y="305"/>
                    </a:lnTo>
                    <a:lnTo>
                      <a:pt x="447" y="304"/>
                    </a:lnTo>
                    <a:lnTo>
                      <a:pt x="448" y="306"/>
                    </a:lnTo>
                    <a:lnTo>
                      <a:pt x="450" y="308"/>
                    </a:lnTo>
                    <a:lnTo>
                      <a:pt x="447" y="307"/>
                    </a:lnTo>
                    <a:lnTo>
                      <a:pt x="445" y="307"/>
                    </a:lnTo>
                    <a:lnTo>
                      <a:pt x="446" y="309"/>
                    </a:lnTo>
                    <a:lnTo>
                      <a:pt x="447" y="312"/>
                    </a:lnTo>
                    <a:lnTo>
                      <a:pt x="445" y="311"/>
                    </a:lnTo>
                    <a:lnTo>
                      <a:pt x="443" y="309"/>
                    </a:lnTo>
                    <a:lnTo>
                      <a:pt x="444" y="312"/>
                    </a:lnTo>
                    <a:lnTo>
                      <a:pt x="445" y="314"/>
                    </a:lnTo>
                    <a:lnTo>
                      <a:pt x="443" y="313"/>
                    </a:lnTo>
                    <a:lnTo>
                      <a:pt x="440" y="313"/>
                    </a:lnTo>
                    <a:lnTo>
                      <a:pt x="442" y="315"/>
                    </a:lnTo>
                    <a:lnTo>
                      <a:pt x="443" y="317"/>
                    </a:lnTo>
                    <a:lnTo>
                      <a:pt x="440" y="316"/>
                    </a:lnTo>
                    <a:lnTo>
                      <a:pt x="438" y="315"/>
                    </a:lnTo>
                    <a:lnTo>
                      <a:pt x="435" y="315"/>
                    </a:lnTo>
                    <a:lnTo>
                      <a:pt x="433" y="314"/>
                    </a:lnTo>
                    <a:lnTo>
                      <a:pt x="434" y="316"/>
                    </a:lnTo>
                    <a:lnTo>
                      <a:pt x="435" y="318"/>
                    </a:lnTo>
                    <a:lnTo>
                      <a:pt x="437" y="320"/>
                    </a:lnTo>
                    <a:lnTo>
                      <a:pt x="438" y="322"/>
                    </a:lnTo>
                    <a:lnTo>
                      <a:pt x="435" y="321"/>
                    </a:lnTo>
                    <a:lnTo>
                      <a:pt x="432" y="320"/>
                    </a:lnTo>
                    <a:lnTo>
                      <a:pt x="431" y="319"/>
                    </a:lnTo>
                    <a:lnTo>
                      <a:pt x="430" y="317"/>
                    </a:lnTo>
                    <a:lnTo>
                      <a:pt x="428" y="316"/>
                    </a:lnTo>
                    <a:lnTo>
                      <a:pt x="426" y="316"/>
                    </a:lnTo>
                    <a:lnTo>
                      <a:pt x="427" y="317"/>
                    </a:lnTo>
                    <a:lnTo>
                      <a:pt x="428" y="319"/>
                    </a:lnTo>
                    <a:lnTo>
                      <a:pt x="430" y="320"/>
                    </a:lnTo>
                    <a:lnTo>
                      <a:pt x="432" y="320"/>
                    </a:lnTo>
                    <a:lnTo>
                      <a:pt x="434" y="322"/>
                    </a:lnTo>
                    <a:lnTo>
                      <a:pt x="435" y="324"/>
                    </a:lnTo>
                    <a:lnTo>
                      <a:pt x="432" y="324"/>
                    </a:lnTo>
                    <a:lnTo>
                      <a:pt x="430" y="323"/>
                    </a:lnTo>
                    <a:lnTo>
                      <a:pt x="431" y="325"/>
                    </a:lnTo>
                    <a:lnTo>
                      <a:pt x="432" y="328"/>
                    </a:lnTo>
                    <a:lnTo>
                      <a:pt x="430" y="327"/>
                    </a:lnTo>
                    <a:lnTo>
                      <a:pt x="428" y="327"/>
                    </a:lnTo>
                    <a:lnTo>
                      <a:pt x="429" y="329"/>
                    </a:lnTo>
                    <a:lnTo>
                      <a:pt x="430" y="330"/>
                    </a:lnTo>
                    <a:lnTo>
                      <a:pt x="428" y="330"/>
                    </a:lnTo>
                    <a:lnTo>
                      <a:pt x="425" y="329"/>
                    </a:lnTo>
                    <a:lnTo>
                      <a:pt x="427" y="331"/>
                    </a:lnTo>
                    <a:lnTo>
                      <a:pt x="428" y="333"/>
                    </a:lnTo>
                    <a:lnTo>
                      <a:pt x="427" y="333"/>
                    </a:lnTo>
                    <a:lnTo>
                      <a:pt x="425" y="332"/>
                    </a:lnTo>
                    <a:lnTo>
                      <a:pt x="424" y="332"/>
                    </a:lnTo>
                    <a:lnTo>
                      <a:pt x="423" y="332"/>
                    </a:lnTo>
                    <a:lnTo>
                      <a:pt x="422" y="330"/>
                    </a:lnTo>
                    <a:lnTo>
                      <a:pt x="421" y="328"/>
                    </a:lnTo>
                    <a:lnTo>
                      <a:pt x="423" y="329"/>
                    </a:lnTo>
                    <a:lnTo>
                      <a:pt x="425" y="329"/>
                    </a:lnTo>
                    <a:lnTo>
                      <a:pt x="425" y="327"/>
                    </a:lnTo>
                    <a:lnTo>
                      <a:pt x="423" y="324"/>
                    </a:lnTo>
                    <a:lnTo>
                      <a:pt x="422" y="323"/>
                    </a:lnTo>
                    <a:lnTo>
                      <a:pt x="421" y="321"/>
                    </a:lnTo>
                    <a:lnTo>
                      <a:pt x="418" y="320"/>
                    </a:lnTo>
                    <a:lnTo>
                      <a:pt x="416" y="319"/>
                    </a:lnTo>
                    <a:lnTo>
                      <a:pt x="415" y="318"/>
                    </a:lnTo>
                    <a:lnTo>
                      <a:pt x="413" y="316"/>
                    </a:lnTo>
                    <a:lnTo>
                      <a:pt x="411" y="315"/>
                    </a:lnTo>
                    <a:lnTo>
                      <a:pt x="409" y="315"/>
                    </a:lnTo>
                    <a:lnTo>
                      <a:pt x="410" y="316"/>
                    </a:lnTo>
                    <a:lnTo>
                      <a:pt x="411" y="318"/>
                    </a:lnTo>
                    <a:lnTo>
                      <a:pt x="412" y="320"/>
                    </a:lnTo>
                    <a:lnTo>
                      <a:pt x="413" y="322"/>
                    </a:lnTo>
                    <a:lnTo>
                      <a:pt x="411" y="321"/>
                    </a:lnTo>
                    <a:lnTo>
                      <a:pt x="409" y="321"/>
                    </a:lnTo>
                    <a:lnTo>
                      <a:pt x="410" y="323"/>
                    </a:lnTo>
                    <a:lnTo>
                      <a:pt x="411" y="325"/>
                    </a:lnTo>
                    <a:lnTo>
                      <a:pt x="412" y="328"/>
                    </a:lnTo>
                    <a:lnTo>
                      <a:pt x="413" y="329"/>
                    </a:lnTo>
                    <a:lnTo>
                      <a:pt x="414" y="331"/>
                    </a:lnTo>
                    <a:lnTo>
                      <a:pt x="415" y="333"/>
                    </a:lnTo>
                    <a:lnTo>
                      <a:pt x="418" y="334"/>
                    </a:lnTo>
                    <a:lnTo>
                      <a:pt x="421" y="334"/>
                    </a:lnTo>
                    <a:lnTo>
                      <a:pt x="422" y="336"/>
                    </a:lnTo>
                    <a:lnTo>
                      <a:pt x="423" y="338"/>
                    </a:lnTo>
                    <a:lnTo>
                      <a:pt x="421" y="338"/>
                    </a:lnTo>
                    <a:lnTo>
                      <a:pt x="418" y="337"/>
                    </a:lnTo>
                    <a:lnTo>
                      <a:pt x="420" y="339"/>
                    </a:lnTo>
                    <a:lnTo>
                      <a:pt x="421" y="341"/>
                    </a:lnTo>
                    <a:lnTo>
                      <a:pt x="418" y="340"/>
                    </a:lnTo>
                    <a:lnTo>
                      <a:pt x="415" y="340"/>
                    </a:lnTo>
                    <a:lnTo>
                      <a:pt x="416" y="341"/>
                    </a:lnTo>
                    <a:lnTo>
                      <a:pt x="418" y="344"/>
                    </a:lnTo>
                    <a:lnTo>
                      <a:pt x="415" y="344"/>
                    </a:lnTo>
                    <a:lnTo>
                      <a:pt x="413" y="342"/>
                    </a:lnTo>
                    <a:lnTo>
                      <a:pt x="414" y="345"/>
                    </a:lnTo>
                    <a:lnTo>
                      <a:pt x="415" y="347"/>
                    </a:lnTo>
                    <a:lnTo>
                      <a:pt x="417" y="349"/>
                    </a:lnTo>
                    <a:lnTo>
                      <a:pt x="417" y="351"/>
                    </a:lnTo>
                    <a:lnTo>
                      <a:pt x="415" y="350"/>
                    </a:lnTo>
                    <a:lnTo>
                      <a:pt x="413" y="349"/>
                    </a:lnTo>
                    <a:lnTo>
                      <a:pt x="411" y="349"/>
                    </a:lnTo>
                    <a:lnTo>
                      <a:pt x="408" y="348"/>
                    </a:lnTo>
                    <a:lnTo>
                      <a:pt x="410" y="350"/>
                    </a:lnTo>
                    <a:lnTo>
                      <a:pt x="411" y="352"/>
                    </a:lnTo>
                    <a:lnTo>
                      <a:pt x="408" y="351"/>
                    </a:lnTo>
                    <a:lnTo>
                      <a:pt x="406" y="351"/>
                    </a:lnTo>
                    <a:lnTo>
                      <a:pt x="407" y="353"/>
                    </a:lnTo>
                    <a:lnTo>
                      <a:pt x="408" y="355"/>
                    </a:lnTo>
                    <a:lnTo>
                      <a:pt x="410" y="357"/>
                    </a:lnTo>
                    <a:lnTo>
                      <a:pt x="411" y="358"/>
                    </a:lnTo>
                    <a:lnTo>
                      <a:pt x="408" y="358"/>
                    </a:lnTo>
                    <a:lnTo>
                      <a:pt x="406" y="357"/>
                    </a:lnTo>
                    <a:lnTo>
                      <a:pt x="407" y="359"/>
                    </a:lnTo>
                    <a:lnTo>
                      <a:pt x="408" y="362"/>
                    </a:lnTo>
                    <a:lnTo>
                      <a:pt x="406" y="361"/>
                    </a:lnTo>
                    <a:lnTo>
                      <a:pt x="404" y="361"/>
                    </a:lnTo>
                    <a:lnTo>
                      <a:pt x="405" y="363"/>
                    </a:lnTo>
                    <a:lnTo>
                      <a:pt x="406" y="365"/>
                    </a:lnTo>
                    <a:lnTo>
                      <a:pt x="404" y="364"/>
                    </a:lnTo>
                    <a:lnTo>
                      <a:pt x="401" y="363"/>
                    </a:lnTo>
                    <a:lnTo>
                      <a:pt x="398" y="363"/>
                    </a:lnTo>
                    <a:lnTo>
                      <a:pt x="396" y="362"/>
                    </a:lnTo>
                    <a:lnTo>
                      <a:pt x="397" y="364"/>
                    </a:lnTo>
                    <a:lnTo>
                      <a:pt x="398" y="366"/>
                    </a:lnTo>
                    <a:lnTo>
                      <a:pt x="399" y="368"/>
                    </a:lnTo>
                    <a:lnTo>
                      <a:pt x="400" y="370"/>
                    </a:lnTo>
                    <a:lnTo>
                      <a:pt x="398" y="369"/>
                    </a:lnTo>
                    <a:lnTo>
                      <a:pt x="396" y="369"/>
                    </a:lnTo>
                    <a:lnTo>
                      <a:pt x="397" y="371"/>
                    </a:lnTo>
                    <a:lnTo>
                      <a:pt x="398" y="372"/>
                    </a:lnTo>
                    <a:lnTo>
                      <a:pt x="396" y="372"/>
                    </a:lnTo>
                    <a:lnTo>
                      <a:pt x="394" y="371"/>
                    </a:lnTo>
                    <a:lnTo>
                      <a:pt x="395" y="373"/>
                    </a:lnTo>
                    <a:lnTo>
                      <a:pt x="396" y="375"/>
                    </a:lnTo>
                    <a:lnTo>
                      <a:pt x="394" y="374"/>
                    </a:lnTo>
                    <a:lnTo>
                      <a:pt x="391" y="374"/>
                    </a:lnTo>
                    <a:lnTo>
                      <a:pt x="390" y="372"/>
                    </a:lnTo>
                    <a:lnTo>
                      <a:pt x="389" y="370"/>
                    </a:lnTo>
                    <a:lnTo>
                      <a:pt x="387" y="370"/>
                    </a:lnTo>
                    <a:lnTo>
                      <a:pt x="384" y="369"/>
                    </a:lnTo>
                    <a:lnTo>
                      <a:pt x="385" y="371"/>
                    </a:lnTo>
                    <a:lnTo>
                      <a:pt x="387" y="373"/>
                    </a:lnTo>
                    <a:lnTo>
                      <a:pt x="389" y="373"/>
                    </a:lnTo>
                    <a:lnTo>
                      <a:pt x="391" y="374"/>
                    </a:lnTo>
                    <a:lnTo>
                      <a:pt x="393" y="376"/>
                    </a:lnTo>
                    <a:lnTo>
                      <a:pt x="394" y="378"/>
                    </a:lnTo>
                    <a:lnTo>
                      <a:pt x="391" y="378"/>
                    </a:lnTo>
                    <a:lnTo>
                      <a:pt x="389" y="376"/>
                    </a:lnTo>
                    <a:lnTo>
                      <a:pt x="390" y="379"/>
                    </a:lnTo>
                    <a:lnTo>
                      <a:pt x="391" y="381"/>
                    </a:lnTo>
                    <a:lnTo>
                      <a:pt x="389" y="381"/>
                    </a:lnTo>
                    <a:lnTo>
                      <a:pt x="387" y="380"/>
                    </a:lnTo>
                    <a:lnTo>
                      <a:pt x="388" y="382"/>
                    </a:lnTo>
                    <a:lnTo>
                      <a:pt x="389" y="384"/>
                    </a:lnTo>
                    <a:lnTo>
                      <a:pt x="387" y="383"/>
                    </a:lnTo>
                    <a:lnTo>
                      <a:pt x="384" y="383"/>
                    </a:lnTo>
                    <a:lnTo>
                      <a:pt x="382" y="381"/>
                    </a:lnTo>
                    <a:lnTo>
                      <a:pt x="381" y="379"/>
                    </a:lnTo>
                    <a:lnTo>
                      <a:pt x="379" y="378"/>
                    </a:lnTo>
                    <a:lnTo>
                      <a:pt x="377" y="378"/>
                    </a:lnTo>
                    <a:lnTo>
                      <a:pt x="378" y="380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84" y="383"/>
                    </a:lnTo>
                    <a:lnTo>
                      <a:pt x="385" y="384"/>
                    </a:lnTo>
                    <a:lnTo>
                      <a:pt x="387" y="386"/>
                    </a:lnTo>
                    <a:lnTo>
                      <a:pt x="388" y="388"/>
                    </a:lnTo>
                    <a:lnTo>
                      <a:pt x="389" y="390"/>
                    </a:lnTo>
                    <a:lnTo>
                      <a:pt x="387" y="390"/>
                    </a:lnTo>
                    <a:lnTo>
                      <a:pt x="383" y="389"/>
                    </a:lnTo>
                    <a:lnTo>
                      <a:pt x="381" y="388"/>
                    </a:lnTo>
                    <a:lnTo>
                      <a:pt x="379" y="388"/>
                    </a:lnTo>
                    <a:lnTo>
                      <a:pt x="380" y="390"/>
                    </a:lnTo>
                    <a:lnTo>
                      <a:pt x="381" y="392"/>
                    </a:lnTo>
                    <a:lnTo>
                      <a:pt x="379" y="391"/>
                    </a:lnTo>
                    <a:lnTo>
                      <a:pt x="377" y="390"/>
                    </a:lnTo>
                    <a:lnTo>
                      <a:pt x="374" y="390"/>
                    </a:lnTo>
                    <a:lnTo>
                      <a:pt x="372" y="389"/>
                    </a:lnTo>
                    <a:lnTo>
                      <a:pt x="373" y="391"/>
                    </a:lnTo>
                    <a:lnTo>
                      <a:pt x="375" y="394"/>
                    </a:lnTo>
                    <a:lnTo>
                      <a:pt x="375" y="394"/>
                    </a:lnTo>
                    <a:lnTo>
                      <a:pt x="377" y="395"/>
                    </a:lnTo>
                    <a:lnTo>
                      <a:pt x="378" y="395"/>
                    </a:lnTo>
                    <a:lnTo>
                      <a:pt x="379" y="395"/>
                    </a:lnTo>
                    <a:lnTo>
                      <a:pt x="380" y="397"/>
                    </a:lnTo>
                    <a:lnTo>
                      <a:pt x="381" y="399"/>
                    </a:lnTo>
                    <a:lnTo>
                      <a:pt x="379" y="398"/>
                    </a:lnTo>
                    <a:lnTo>
                      <a:pt x="377" y="398"/>
                    </a:lnTo>
                    <a:lnTo>
                      <a:pt x="378" y="400"/>
                    </a:lnTo>
                    <a:lnTo>
                      <a:pt x="379" y="402"/>
                    </a:lnTo>
                    <a:lnTo>
                      <a:pt x="377" y="401"/>
                    </a:lnTo>
                    <a:lnTo>
                      <a:pt x="375" y="400"/>
                    </a:lnTo>
                    <a:lnTo>
                      <a:pt x="376" y="402"/>
                    </a:lnTo>
                    <a:lnTo>
                      <a:pt x="377" y="404"/>
                    </a:lnTo>
                    <a:lnTo>
                      <a:pt x="375" y="404"/>
                    </a:lnTo>
                    <a:lnTo>
                      <a:pt x="372" y="403"/>
                    </a:lnTo>
                    <a:lnTo>
                      <a:pt x="369" y="402"/>
                    </a:lnTo>
                    <a:lnTo>
                      <a:pt x="367" y="402"/>
                    </a:lnTo>
                    <a:lnTo>
                      <a:pt x="368" y="404"/>
                    </a:lnTo>
                    <a:lnTo>
                      <a:pt x="369" y="406"/>
                    </a:lnTo>
                    <a:lnTo>
                      <a:pt x="371" y="408"/>
                    </a:lnTo>
                    <a:lnTo>
                      <a:pt x="372" y="409"/>
                    </a:lnTo>
                    <a:lnTo>
                      <a:pt x="369" y="409"/>
                    </a:lnTo>
                    <a:lnTo>
                      <a:pt x="367" y="408"/>
                    </a:lnTo>
                    <a:lnTo>
                      <a:pt x="368" y="411"/>
                    </a:lnTo>
                    <a:lnTo>
                      <a:pt x="369" y="413"/>
                    </a:lnTo>
                    <a:lnTo>
                      <a:pt x="367" y="413"/>
                    </a:lnTo>
                    <a:lnTo>
                      <a:pt x="365" y="412"/>
                    </a:lnTo>
                    <a:lnTo>
                      <a:pt x="366" y="414"/>
                    </a:lnTo>
                    <a:lnTo>
                      <a:pt x="367" y="416"/>
                    </a:lnTo>
                    <a:lnTo>
                      <a:pt x="365" y="415"/>
                    </a:lnTo>
                    <a:lnTo>
                      <a:pt x="362" y="415"/>
                    </a:lnTo>
                    <a:lnTo>
                      <a:pt x="364" y="417"/>
                    </a:lnTo>
                    <a:lnTo>
                      <a:pt x="365" y="418"/>
                    </a:lnTo>
                    <a:lnTo>
                      <a:pt x="362" y="418"/>
                    </a:lnTo>
                    <a:lnTo>
                      <a:pt x="360" y="417"/>
                    </a:lnTo>
                    <a:lnTo>
                      <a:pt x="361" y="419"/>
                    </a:lnTo>
                    <a:lnTo>
                      <a:pt x="362" y="421"/>
                    </a:lnTo>
                    <a:lnTo>
                      <a:pt x="360" y="421"/>
                    </a:lnTo>
                    <a:lnTo>
                      <a:pt x="358" y="420"/>
                    </a:lnTo>
                    <a:lnTo>
                      <a:pt x="359" y="422"/>
                    </a:lnTo>
                    <a:lnTo>
                      <a:pt x="360" y="424"/>
                    </a:lnTo>
                    <a:lnTo>
                      <a:pt x="358" y="423"/>
                    </a:lnTo>
                    <a:lnTo>
                      <a:pt x="356" y="423"/>
                    </a:lnTo>
                    <a:lnTo>
                      <a:pt x="355" y="421"/>
                    </a:lnTo>
                    <a:lnTo>
                      <a:pt x="352" y="419"/>
                    </a:lnTo>
                    <a:lnTo>
                      <a:pt x="350" y="418"/>
                    </a:lnTo>
                    <a:lnTo>
                      <a:pt x="348" y="418"/>
                    </a:lnTo>
                    <a:lnTo>
                      <a:pt x="349" y="420"/>
                    </a:lnTo>
                    <a:lnTo>
                      <a:pt x="350" y="422"/>
                    </a:lnTo>
                    <a:lnTo>
                      <a:pt x="354" y="422"/>
                    </a:lnTo>
                    <a:lnTo>
                      <a:pt x="356" y="423"/>
                    </a:lnTo>
                    <a:lnTo>
                      <a:pt x="357" y="425"/>
                    </a:lnTo>
                    <a:lnTo>
                      <a:pt x="358" y="426"/>
                    </a:lnTo>
                    <a:lnTo>
                      <a:pt x="356" y="426"/>
                    </a:lnTo>
                    <a:lnTo>
                      <a:pt x="354" y="425"/>
                    </a:lnTo>
                    <a:lnTo>
                      <a:pt x="354" y="428"/>
                    </a:lnTo>
                    <a:lnTo>
                      <a:pt x="356" y="430"/>
                    </a:lnTo>
                    <a:lnTo>
                      <a:pt x="357" y="432"/>
                    </a:lnTo>
                    <a:lnTo>
                      <a:pt x="358" y="434"/>
                    </a:lnTo>
                    <a:lnTo>
                      <a:pt x="356" y="433"/>
                    </a:lnTo>
                    <a:lnTo>
                      <a:pt x="354" y="433"/>
                    </a:lnTo>
                    <a:lnTo>
                      <a:pt x="350" y="432"/>
                    </a:lnTo>
                    <a:lnTo>
                      <a:pt x="348" y="432"/>
                    </a:lnTo>
                    <a:lnTo>
                      <a:pt x="349" y="433"/>
                    </a:lnTo>
                    <a:lnTo>
                      <a:pt x="350" y="435"/>
                    </a:lnTo>
                    <a:lnTo>
                      <a:pt x="352" y="437"/>
                    </a:lnTo>
                    <a:lnTo>
                      <a:pt x="354" y="439"/>
                    </a:lnTo>
                    <a:lnTo>
                      <a:pt x="350" y="438"/>
                    </a:lnTo>
                    <a:lnTo>
                      <a:pt x="348" y="438"/>
                    </a:lnTo>
                    <a:lnTo>
                      <a:pt x="349" y="440"/>
                    </a:lnTo>
                    <a:lnTo>
                      <a:pt x="350" y="442"/>
                    </a:lnTo>
                    <a:lnTo>
                      <a:pt x="348" y="441"/>
                    </a:lnTo>
                    <a:lnTo>
                      <a:pt x="346" y="441"/>
                    </a:lnTo>
                    <a:lnTo>
                      <a:pt x="347" y="442"/>
                    </a:lnTo>
                    <a:lnTo>
                      <a:pt x="348" y="445"/>
                    </a:lnTo>
                    <a:lnTo>
                      <a:pt x="346" y="445"/>
                    </a:lnTo>
                    <a:lnTo>
                      <a:pt x="344" y="444"/>
                    </a:lnTo>
                    <a:lnTo>
                      <a:pt x="341" y="444"/>
                    </a:lnTo>
                    <a:lnTo>
                      <a:pt x="339" y="442"/>
                    </a:lnTo>
                    <a:lnTo>
                      <a:pt x="340" y="445"/>
                    </a:lnTo>
                    <a:lnTo>
                      <a:pt x="341" y="447"/>
                    </a:lnTo>
                    <a:lnTo>
                      <a:pt x="343" y="449"/>
                    </a:lnTo>
                    <a:lnTo>
                      <a:pt x="344" y="450"/>
                    </a:lnTo>
                    <a:lnTo>
                      <a:pt x="341" y="450"/>
                    </a:lnTo>
                    <a:lnTo>
                      <a:pt x="339" y="449"/>
                    </a:lnTo>
                    <a:lnTo>
                      <a:pt x="340" y="451"/>
                    </a:lnTo>
                    <a:lnTo>
                      <a:pt x="341" y="453"/>
                    </a:lnTo>
                    <a:lnTo>
                      <a:pt x="339" y="453"/>
                    </a:lnTo>
                    <a:lnTo>
                      <a:pt x="337" y="452"/>
                    </a:lnTo>
                    <a:lnTo>
                      <a:pt x="338" y="454"/>
                    </a:lnTo>
                    <a:lnTo>
                      <a:pt x="339" y="456"/>
                    </a:lnTo>
                    <a:lnTo>
                      <a:pt x="337" y="455"/>
                    </a:lnTo>
                    <a:lnTo>
                      <a:pt x="334" y="455"/>
                    </a:lnTo>
                    <a:lnTo>
                      <a:pt x="335" y="457"/>
                    </a:lnTo>
                    <a:lnTo>
                      <a:pt x="337" y="458"/>
                    </a:lnTo>
                    <a:lnTo>
                      <a:pt x="334" y="458"/>
                    </a:lnTo>
                    <a:lnTo>
                      <a:pt x="332" y="458"/>
                    </a:lnTo>
                    <a:lnTo>
                      <a:pt x="333" y="459"/>
                    </a:lnTo>
                    <a:lnTo>
                      <a:pt x="334" y="462"/>
                    </a:lnTo>
                    <a:lnTo>
                      <a:pt x="332" y="462"/>
                    </a:lnTo>
                    <a:lnTo>
                      <a:pt x="329" y="461"/>
                    </a:lnTo>
                    <a:lnTo>
                      <a:pt x="331" y="463"/>
                    </a:lnTo>
                    <a:lnTo>
                      <a:pt x="332" y="465"/>
                    </a:lnTo>
                    <a:lnTo>
                      <a:pt x="330" y="464"/>
                    </a:lnTo>
                    <a:lnTo>
                      <a:pt x="327" y="464"/>
                    </a:lnTo>
                    <a:lnTo>
                      <a:pt x="328" y="466"/>
                    </a:lnTo>
                    <a:lnTo>
                      <a:pt x="330" y="468"/>
                    </a:lnTo>
                    <a:lnTo>
                      <a:pt x="327" y="467"/>
                    </a:lnTo>
                    <a:lnTo>
                      <a:pt x="325" y="467"/>
                    </a:lnTo>
                    <a:lnTo>
                      <a:pt x="326" y="468"/>
                    </a:lnTo>
                    <a:lnTo>
                      <a:pt x="327" y="470"/>
                    </a:lnTo>
                    <a:lnTo>
                      <a:pt x="325" y="470"/>
                    </a:lnTo>
                    <a:lnTo>
                      <a:pt x="323" y="469"/>
                    </a:lnTo>
                    <a:lnTo>
                      <a:pt x="324" y="471"/>
                    </a:lnTo>
                    <a:lnTo>
                      <a:pt x="325" y="473"/>
                    </a:lnTo>
                    <a:lnTo>
                      <a:pt x="323" y="473"/>
                    </a:lnTo>
                    <a:lnTo>
                      <a:pt x="321" y="472"/>
                    </a:lnTo>
                    <a:lnTo>
                      <a:pt x="319" y="470"/>
                    </a:lnTo>
                    <a:lnTo>
                      <a:pt x="317" y="468"/>
                    </a:lnTo>
                    <a:lnTo>
                      <a:pt x="315" y="468"/>
                    </a:lnTo>
                    <a:lnTo>
                      <a:pt x="313" y="467"/>
                    </a:lnTo>
                    <a:lnTo>
                      <a:pt x="314" y="469"/>
                    </a:lnTo>
                    <a:lnTo>
                      <a:pt x="315" y="471"/>
                    </a:lnTo>
                    <a:lnTo>
                      <a:pt x="318" y="472"/>
                    </a:lnTo>
                    <a:lnTo>
                      <a:pt x="321" y="472"/>
                    </a:lnTo>
                    <a:lnTo>
                      <a:pt x="322" y="474"/>
                    </a:lnTo>
                    <a:lnTo>
                      <a:pt x="323" y="476"/>
                    </a:lnTo>
                    <a:lnTo>
                      <a:pt x="321" y="475"/>
                    </a:lnTo>
                    <a:lnTo>
                      <a:pt x="318" y="475"/>
                    </a:lnTo>
                    <a:lnTo>
                      <a:pt x="319" y="476"/>
                    </a:lnTo>
                    <a:lnTo>
                      <a:pt x="321" y="479"/>
                    </a:lnTo>
                    <a:lnTo>
                      <a:pt x="322" y="481"/>
                    </a:lnTo>
                    <a:lnTo>
                      <a:pt x="323" y="483"/>
                    </a:lnTo>
                    <a:lnTo>
                      <a:pt x="321" y="483"/>
                    </a:lnTo>
                    <a:lnTo>
                      <a:pt x="318" y="482"/>
                    </a:lnTo>
                    <a:lnTo>
                      <a:pt x="315" y="481"/>
                    </a:lnTo>
                    <a:lnTo>
                      <a:pt x="313" y="481"/>
                    </a:lnTo>
                    <a:lnTo>
                      <a:pt x="311" y="481"/>
                    </a:lnTo>
                    <a:lnTo>
                      <a:pt x="309" y="480"/>
                    </a:lnTo>
                    <a:lnTo>
                      <a:pt x="310" y="482"/>
                    </a:lnTo>
                    <a:lnTo>
                      <a:pt x="311" y="484"/>
                    </a:lnTo>
                    <a:lnTo>
                      <a:pt x="312" y="484"/>
                    </a:lnTo>
                    <a:lnTo>
                      <a:pt x="313" y="484"/>
                    </a:lnTo>
                    <a:lnTo>
                      <a:pt x="315" y="485"/>
                    </a:lnTo>
                    <a:lnTo>
                      <a:pt x="316" y="485"/>
                    </a:lnTo>
                    <a:lnTo>
                      <a:pt x="317" y="487"/>
                    </a:lnTo>
                    <a:lnTo>
                      <a:pt x="318" y="488"/>
                    </a:lnTo>
                    <a:lnTo>
                      <a:pt x="316" y="488"/>
                    </a:lnTo>
                    <a:lnTo>
                      <a:pt x="313" y="487"/>
                    </a:lnTo>
                    <a:lnTo>
                      <a:pt x="315" y="489"/>
                    </a:lnTo>
                    <a:lnTo>
                      <a:pt x="316" y="491"/>
                    </a:lnTo>
                    <a:lnTo>
                      <a:pt x="314" y="491"/>
                    </a:lnTo>
                    <a:lnTo>
                      <a:pt x="311" y="490"/>
                    </a:lnTo>
                    <a:lnTo>
                      <a:pt x="312" y="492"/>
                    </a:lnTo>
                    <a:lnTo>
                      <a:pt x="314" y="495"/>
                    </a:lnTo>
                    <a:lnTo>
                      <a:pt x="311" y="493"/>
                    </a:lnTo>
                    <a:lnTo>
                      <a:pt x="309" y="493"/>
                    </a:lnTo>
                    <a:lnTo>
                      <a:pt x="310" y="496"/>
                    </a:lnTo>
                    <a:lnTo>
                      <a:pt x="311" y="497"/>
                    </a:lnTo>
                    <a:lnTo>
                      <a:pt x="309" y="497"/>
                    </a:lnTo>
                    <a:lnTo>
                      <a:pt x="307" y="496"/>
                    </a:lnTo>
                    <a:lnTo>
                      <a:pt x="308" y="498"/>
                    </a:lnTo>
                    <a:lnTo>
                      <a:pt x="309" y="500"/>
                    </a:lnTo>
                    <a:lnTo>
                      <a:pt x="307" y="500"/>
                    </a:lnTo>
                    <a:lnTo>
                      <a:pt x="305" y="499"/>
                    </a:lnTo>
                    <a:lnTo>
                      <a:pt x="306" y="501"/>
                    </a:lnTo>
                    <a:lnTo>
                      <a:pt x="307" y="503"/>
                    </a:lnTo>
                    <a:lnTo>
                      <a:pt x="305" y="502"/>
                    </a:lnTo>
                    <a:lnTo>
                      <a:pt x="302" y="502"/>
                    </a:lnTo>
                    <a:lnTo>
                      <a:pt x="304" y="504"/>
                    </a:lnTo>
                    <a:lnTo>
                      <a:pt x="305" y="505"/>
                    </a:lnTo>
                    <a:lnTo>
                      <a:pt x="302" y="505"/>
                    </a:lnTo>
                    <a:lnTo>
                      <a:pt x="299" y="505"/>
                    </a:lnTo>
                    <a:lnTo>
                      <a:pt x="301" y="506"/>
                    </a:lnTo>
                    <a:lnTo>
                      <a:pt x="302" y="508"/>
                    </a:lnTo>
                    <a:lnTo>
                      <a:pt x="299" y="508"/>
                    </a:lnTo>
                    <a:lnTo>
                      <a:pt x="297" y="507"/>
                    </a:lnTo>
                    <a:lnTo>
                      <a:pt x="298" y="509"/>
                    </a:lnTo>
                    <a:lnTo>
                      <a:pt x="300" y="512"/>
                    </a:lnTo>
                    <a:lnTo>
                      <a:pt x="297" y="511"/>
                    </a:lnTo>
                    <a:lnTo>
                      <a:pt x="295" y="511"/>
                    </a:lnTo>
                    <a:lnTo>
                      <a:pt x="296" y="513"/>
                    </a:lnTo>
                    <a:lnTo>
                      <a:pt x="297" y="515"/>
                    </a:lnTo>
                    <a:lnTo>
                      <a:pt x="295" y="514"/>
                    </a:lnTo>
                    <a:lnTo>
                      <a:pt x="293" y="514"/>
                    </a:lnTo>
                    <a:lnTo>
                      <a:pt x="294" y="516"/>
                    </a:lnTo>
                    <a:lnTo>
                      <a:pt x="295" y="517"/>
                    </a:lnTo>
                    <a:lnTo>
                      <a:pt x="293" y="517"/>
                    </a:lnTo>
                    <a:lnTo>
                      <a:pt x="291" y="516"/>
                    </a:lnTo>
                    <a:lnTo>
                      <a:pt x="292" y="518"/>
                    </a:lnTo>
                    <a:lnTo>
                      <a:pt x="293" y="520"/>
                    </a:lnTo>
                    <a:lnTo>
                      <a:pt x="291" y="520"/>
                    </a:lnTo>
                    <a:lnTo>
                      <a:pt x="289" y="519"/>
                    </a:lnTo>
                    <a:lnTo>
                      <a:pt x="290" y="521"/>
                    </a:lnTo>
                    <a:lnTo>
                      <a:pt x="291" y="523"/>
                    </a:lnTo>
                    <a:lnTo>
                      <a:pt x="289" y="522"/>
                    </a:lnTo>
                    <a:lnTo>
                      <a:pt x="287" y="522"/>
                    </a:lnTo>
                    <a:lnTo>
                      <a:pt x="284" y="520"/>
                    </a:lnTo>
                    <a:lnTo>
                      <a:pt x="283" y="518"/>
                    </a:lnTo>
                    <a:lnTo>
                      <a:pt x="281" y="518"/>
                    </a:lnTo>
                    <a:lnTo>
                      <a:pt x="279" y="517"/>
                    </a:lnTo>
                    <a:lnTo>
                      <a:pt x="277" y="516"/>
                    </a:lnTo>
                    <a:lnTo>
                      <a:pt x="276" y="514"/>
                    </a:lnTo>
                    <a:lnTo>
                      <a:pt x="274" y="513"/>
                    </a:lnTo>
                    <a:lnTo>
                      <a:pt x="272" y="513"/>
                    </a:lnTo>
                    <a:lnTo>
                      <a:pt x="269" y="511"/>
                    </a:lnTo>
                    <a:lnTo>
                      <a:pt x="268" y="508"/>
                    </a:lnTo>
                    <a:lnTo>
                      <a:pt x="266" y="508"/>
                    </a:lnTo>
                    <a:lnTo>
                      <a:pt x="264" y="508"/>
                    </a:lnTo>
                    <a:lnTo>
                      <a:pt x="265" y="509"/>
                    </a:lnTo>
                    <a:lnTo>
                      <a:pt x="266" y="512"/>
                    </a:lnTo>
                    <a:lnTo>
                      <a:pt x="268" y="513"/>
                    </a:lnTo>
                    <a:lnTo>
                      <a:pt x="272" y="513"/>
                    </a:lnTo>
                    <a:lnTo>
                      <a:pt x="273" y="515"/>
                    </a:lnTo>
                    <a:lnTo>
                      <a:pt x="274" y="517"/>
                    </a:lnTo>
                    <a:lnTo>
                      <a:pt x="276" y="517"/>
                    </a:lnTo>
                    <a:lnTo>
                      <a:pt x="279" y="517"/>
                    </a:lnTo>
                    <a:lnTo>
                      <a:pt x="280" y="519"/>
                    </a:lnTo>
                    <a:lnTo>
                      <a:pt x="281" y="521"/>
                    </a:lnTo>
                    <a:lnTo>
                      <a:pt x="283" y="522"/>
                    </a:lnTo>
                    <a:lnTo>
                      <a:pt x="287" y="522"/>
                    </a:lnTo>
                    <a:lnTo>
                      <a:pt x="288" y="524"/>
                    </a:lnTo>
                    <a:lnTo>
                      <a:pt x="289" y="526"/>
                    </a:lnTo>
                    <a:lnTo>
                      <a:pt x="287" y="525"/>
                    </a:lnTo>
                    <a:lnTo>
                      <a:pt x="283" y="525"/>
                    </a:lnTo>
                    <a:lnTo>
                      <a:pt x="285" y="526"/>
                    </a:lnTo>
                    <a:lnTo>
                      <a:pt x="287" y="529"/>
                    </a:lnTo>
                    <a:lnTo>
                      <a:pt x="284" y="529"/>
                    </a:lnTo>
                    <a:lnTo>
                      <a:pt x="281" y="528"/>
                    </a:lnTo>
                    <a:lnTo>
                      <a:pt x="282" y="530"/>
                    </a:lnTo>
                    <a:lnTo>
                      <a:pt x="284" y="532"/>
                    </a:lnTo>
                    <a:lnTo>
                      <a:pt x="282" y="532"/>
                    </a:lnTo>
                    <a:lnTo>
                      <a:pt x="279" y="531"/>
                    </a:lnTo>
                    <a:lnTo>
                      <a:pt x="277" y="531"/>
                    </a:lnTo>
                    <a:lnTo>
                      <a:pt x="275" y="530"/>
                    </a:lnTo>
                    <a:lnTo>
                      <a:pt x="276" y="532"/>
                    </a:lnTo>
                    <a:lnTo>
                      <a:pt x="277" y="534"/>
                    </a:lnTo>
                    <a:lnTo>
                      <a:pt x="278" y="536"/>
                    </a:lnTo>
                    <a:lnTo>
                      <a:pt x="280" y="537"/>
                    </a:lnTo>
                    <a:lnTo>
                      <a:pt x="277" y="537"/>
                    </a:lnTo>
                    <a:lnTo>
                      <a:pt x="275" y="537"/>
                    </a:lnTo>
                    <a:lnTo>
                      <a:pt x="276" y="538"/>
                    </a:lnTo>
                    <a:lnTo>
                      <a:pt x="277" y="540"/>
                    </a:lnTo>
                    <a:lnTo>
                      <a:pt x="275" y="540"/>
                    </a:lnTo>
                    <a:lnTo>
                      <a:pt x="273" y="539"/>
                    </a:lnTo>
                    <a:lnTo>
                      <a:pt x="274" y="541"/>
                    </a:lnTo>
                    <a:lnTo>
                      <a:pt x="275" y="543"/>
                    </a:lnTo>
                    <a:lnTo>
                      <a:pt x="273" y="543"/>
                    </a:lnTo>
                    <a:lnTo>
                      <a:pt x="271" y="542"/>
                    </a:lnTo>
                    <a:lnTo>
                      <a:pt x="269" y="540"/>
                    </a:lnTo>
                    <a:lnTo>
                      <a:pt x="267" y="539"/>
                    </a:lnTo>
                    <a:lnTo>
                      <a:pt x="265" y="538"/>
                    </a:lnTo>
                    <a:lnTo>
                      <a:pt x="263" y="538"/>
                    </a:lnTo>
                    <a:lnTo>
                      <a:pt x="264" y="539"/>
                    </a:lnTo>
                    <a:lnTo>
                      <a:pt x="265" y="541"/>
                    </a:lnTo>
                    <a:lnTo>
                      <a:pt x="268" y="542"/>
                    </a:lnTo>
                    <a:lnTo>
                      <a:pt x="271" y="542"/>
                    </a:lnTo>
                    <a:lnTo>
                      <a:pt x="272" y="545"/>
                    </a:lnTo>
                    <a:lnTo>
                      <a:pt x="273" y="547"/>
                    </a:lnTo>
                    <a:lnTo>
                      <a:pt x="275" y="549"/>
                    </a:lnTo>
                    <a:lnTo>
                      <a:pt x="276" y="550"/>
                    </a:lnTo>
                    <a:lnTo>
                      <a:pt x="273" y="550"/>
                    </a:lnTo>
                    <a:lnTo>
                      <a:pt x="271" y="549"/>
                    </a:lnTo>
                    <a:lnTo>
                      <a:pt x="272" y="551"/>
                    </a:lnTo>
                    <a:lnTo>
                      <a:pt x="273" y="553"/>
                    </a:lnTo>
                    <a:lnTo>
                      <a:pt x="268" y="552"/>
                    </a:lnTo>
                    <a:lnTo>
                      <a:pt x="266" y="552"/>
                    </a:lnTo>
                    <a:lnTo>
                      <a:pt x="263" y="551"/>
                    </a:lnTo>
                    <a:lnTo>
                      <a:pt x="262" y="550"/>
                    </a:lnTo>
                    <a:lnTo>
                      <a:pt x="261" y="548"/>
                    </a:lnTo>
                    <a:lnTo>
                      <a:pt x="263" y="548"/>
                    </a:lnTo>
                    <a:lnTo>
                      <a:pt x="266" y="549"/>
                    </a:lnTo>
                    <a:lnTo>
                      <a:pt x="264" y="547"/>
                    </a:lnTo>
                    <a:lnTo>
                      <a:pt x="263" y="545"/>
                    </a:lnTo>
                    <a:lnTo>
                      <a:pt x="261" y="545"/>
                    </a:lnTo>
                    <a:lnTo>
                      <a:pt x="259" y="543"/>
                    </a:lnTo>
                    <a:lnTo>
                      <a:pt x="256" y="543"/>
                    </a:lnTo>
                    <a:lnTo>
                      <a:pt x="254" y="542"/>
                    </a:lnTo>
                    <a:lnTo>
                      <a:pt x="252" y="541"/>
                    </a:lnTo>
                    <a:lnTo>
                      <a:pt x="251" y="539"/>
                    </a:lnTo>
                    <a:lnTo>
                      <a:pt x="248" y="538"/>
                    </a:lnTo>
                    <a:lnTo>
                      <a:pt x="246" y="538"/>
                    </a:lnTo>
                    <a:lnTo>
                      <a:pt x="247" y="540"/>
                    </a:lnTo>
                    <a:lnTo>
                      <a:pt x="248" y="542"/>
                    </a:lnTo>
                    <a:lnTo>
                      <a:pt x="251" y="542"/>
                    </a:lnTo>
                    <a:lnTo>
                      <a:pt x="254" y="542"/>
                    </a:lnTo>
                    <a:lnTo>
                      <a:pt x="255" y="545"/>
                    </a:lnTo>
                    <a:lnTo>
                      <a:pt x="256" y="547"/>
                    </a:lnTo>
                    <a:lnTo>
                      <a:pt x="258" y="549"/>
                    </a:lnTo>
                    <a:lnTo>
                      <a:pt x="259" y="551"/>
                    </a:lnTo>
                    <a:lnTo>
                      <a:pt x="261" y="551"/>
                    </a:lnTo>
                    <a:lnTo>
                      <a:pt x="263" y="551"/>
                    </a:lnTo>
                    <a:lnTo>
                      <a:pt x="265" y="553"/>
                    </a:lnTo>
                    <a:lnTo>
                      <a:pt x="266" y="555"/>
                    </a:lnTo>
                    <a:lnTo>
                      <a:pt x="267" y="557"/>
                    </a:lnTo>
                    <a:lnTo>
                      <a:pt x="268" y="558"/>
                    </a:lnTo>
                    <a:lnTo>
                      <a:pt x="266" y="558"/>
                    </a:lnTo>
                    <a:lnTo>
                      <a:pt x="264" y="558"/>
                    </a:lnTo>
                    <a:lnTo>
                      <a:pt x="265" y="559"/>
                    </a:lnTo>
                    <a:lnTo>
                      <a:pt x="266" y="562"/>
                    </a:lnTo>
                    <a:lnTo>
                      <a:pt x="264" y="562"/>
                    </a:lnTo>
                    <a:lnTo>
                      <a:pt x="262" y="561"/>
                    </a:lnTo>
                    <a:lnTo>
                      <a:pt x="263" y="563"/>
                    </a:lnTo>
                    <a:lnTo>
                      <a:pt x="264" y="565"/>
                    </a:lnTo>
                    <a:lnTo>
                      <a:pt x="262" y="565"/>
                    </a:lnTo>
                    <a:lnTo>
                      <a:pt x="259" y="564"/>
                    </a:lnTo>
                    <a:lnTo>
                      <a:pt x="258" y="562"/>
                    </a:lnTo>
                    <a:lnTo>
                      <a:pt x="257" y="561"/>
                    </a:lnTo>
                    <a:lnTo>
                      <a:pt x="255" y="559"/>
                    </a:lnTo>
                    <a:lnTo>
                      <a:pt x="251" y="559"/>
                    </a:lnTo>
                    <a:lnTo>
                      <a:pt x="254" y="562"/>
                    </a:lnTo>
                    <a:lnTo>
                      <a:pt x="255" y="563"/>
                    </a:lnTo>
                    <a:lnTo>
                      <a:pt x="256" y="564"/>
                    </a:lnTo>
                    <a:lnTo>
                      <a:pt x="257" y="564"/>
                    </a:lnTo>
                    <a:lnTo>
                      <a:pt x="259" y="564"/>
                    </a:lnTo>
                    <a:lnTo>
                      <a:pt x="259" y="564"/>
                    </a:lnTo>
                    <a:lnTo>
                      <a:pt x="261" y="566"/>
                    </a:lnTo>
                    <a:lnTo>
                      <a:pt x="262" y="568"/>
                    </a:lnTo>
                    <a:lnTo>
                      <a:pt x="260" y="567"/>
                    </a:lnTo>
                    <a:lnTo>
                      <a:pt x="257" y="567"/>
                    </a:lnTo>
                    <a:lnTo>
                      <a:pt x="259" y="569"/>
                    </a:lnTo>
                    <a:lnTo>
                      <a:pt x="260" y="570"/>
                    </a:lnTo>
                    <a:lnTo>
                      <a:pt x="258" y="570"/>
                    </a:lnTo>
                    <a:lnTo>
                      <a:pt x="255" y="570"/>
                    </a:lnTo>
                    <a:lnTo>
                      <a:pt x="252" y="569"/>
                    </a:lnTo>
                    <a:lnTo>
                      <a:pt x="250" y="569"/>
                    </a:lnTo>
                    <a:lnTo>
                      <a:pt x="251" y="571"/>
                    </a:lnTo>
                    <a:lnTo>
                      <a:pt x="252" y="572"/>
                    </a:lnTo>
                    <a:lnTo>
                      <a:pt x="250" y="572"/>
                    </a:lnTo>
                    <a:lnTo>
                      <a:pt x="248" y="572"/>
                    </a:lnTo>
                    <a:lnTo>
                      <a:pt x="249" y="573"/>
                    </a:lnTo>
                    <a:lnTo>
                      <a:pt x="250" y="575"/>
                    </a:lnTo>
                    <a:lnTo>
                      <a:pt x="251" y="575"/>
                    </a:lnTo>
                    <a:lnTo>
                      <a:pt x="252" y="576"/>
                    </a:lnTo>
                    <a:lnTo>
                      <a:pt x="255" y="576"/>
                    </a:lnTo>
                    <a:lnTo>
                      <a:pt x="256" y="576"/>
                    </a:lnTo>
                    <a:lnTo>
                      <a:pt x="257" y="579"/>
                    </a:lnTo>
                    <a:lnTo>
                      <a:pt x="258" y="580"/>
                    </a:lnTo>
                    <a:lnTo>
                      <a:pt x="256" y="580"/>
                    </a:lnTo>
                    <a:lnTo>
                      <a:pt x="254" y="580"/>
                    </a:lnTo>
                    <a:lnTo>
                      <a:pt x="250" y="579"/>
                    </a:lnTo>
                    <a:lnTo>
                      <a:pt x="248" y="579"/>
                    </a:lnTo>
                    <a:lnTo>
                      <a:pt x="249" y="581"/>
                    </a:lnTo>
                    <a:lnTo>
                      <a:pt x="250" y="583"/>
                    </a:lnTo>
                    <a:lnTo>
                      <a:pt x="252" y="584"/>
                    </a:lnTo>
                    <a:lnTo>
                      <a:pt x="254" y="586"/>
                    </a:lnTo>
                    <a:lnTo>
                      <a:pt x="251" y="586"/>
                    </a:lnTo>
                    <a:lnTo>
                      <a:pt x="248" y="585"/>
                    </a:lnTo>
                    <a:lnTo>
                      <a:pt x="246" y="585"/>
                    </a:lnTo>
                    <a:lnTo>
                      <a:pt x="244" y="585"/>
                    </a:lnTo>
                    <a:lnTo>
                      <a:pt x="245" y="586"/>
                    </a:lnTo>
                    <a:lnTo>
                      <a:pt x="246" y="588"/>
                    </a:lnTo>
                    <a:lnTo>
                      <a:pt x="248" y="590"/>
                    </a:lnTo>
                    <a:lnTo>
                      <a:pt x="249" y="592"/>
                    </a:lnTo>
                    <a:lnTo>
                      <a:pt x="247" y="591"/>
                    </a:lnTo>
                    <a:lnTo>
                      <a:pt x="244" y="591"/>
                    </a:lnTo>
                    <a:lnTo>
                      <a:pt x="246" y="593"/>
                    </a:lnTo>
                    <a:lnTo>
                      <a:pt x="247" y="595"/>
                    </a:lnTo>
                    <a:lnTo>
                      <a:pt x="245" y="595"/>
                    </a:lnTo>
                    <a:lnTo>
                      <a:pt x="242" y="595"/>
                    </a:lnTo>
                    <a:lnTo>
                      <a:pt x="240" y="593"/>
                    </a:lnTo>
                    <a:lnTo>
                      <a:pt x="238" y="593"/>
                    </a:lnTo>
                    <a:lnTo>
                      <a:pt x="235" y="591"/>
                    </a:lnTo>
                    <a:lnTo>
                      <a:pt x="234" y="589"/>
                    </a:lnTo>
                    <a:lnTo>
                      <a:pt x="232" y="589"/>
                    </a:lnTo>
                    <a:lnTo>
                      <a:pt x="230" y="589"/>
                    </a:lnTo>
                    <a:lnTo>
                      <a:pt x="231" y="590"/>
                    </a:lnTo>
                    <a:lnTo>
                      <a:pt x="232" y="592"/>
                    </a:lnTo>
                    <a:lnTo>
                      <a:pt x="234" y="593"/>
                    </a:lnTo>
                    <a:lnTo>
                      <a:pt x="238" y="593"/>
                    </a:lnTo>
                    <a:lnTo>
                      <a:pt x="239" y="596"/>
                    </a:lnTo>
                    <a:lnTo>
                      <a:pt x="240" y="597"/>
                    </a:lnTo>
                    <a:lnTo>
                      <a:pt x="242" y="599"/>
                    </a:lnTo>
                    <a:lnTo>
                      <a:pt x="243" y="601"/>
                    </a:lnTo>
                    <a:lnTo>
                      <a:pt x="241" y="601"/>
                    </a:lnTo>
                    <a:lnTo>
                      <a:pt x="238" y="600"/>
                    </a:lnTo>
                    <a:lnTo>
                      <a:pt x="239" y="602"/>
                    </a:lnTo>
                    <a:lnTo>
                      <a:pt x="241" y="604"/>
                    </a:lnTo>
                    <a:lnTo>
                      <a:pt x="238" y="603"/>
                    </a:lnTo>
                    <a:lnTo>
                      <a:pt x="235" y="603"/>
                    </a:lnTo>
                    <a:lnTo>
                      <a:pt x="236" y="605"/>
                    </a:lnTo>
                    <a:lnTo>
                      <a:pt x="239" y="607"/>
                    </a:lnTo>
                    <a:lnTo>
                      <a:pt x="235" y="606"/>
                    </a:lnTo>
                    <a:lnTo>
                      <a:pt x="233" y="606"/>
                    </a:lnTo>
                    <a:lnTo>
                      <a:pt x="234" y="608"/>
                    </a:lnTo>
                    <a:lnTo>
                      <a:pt x="236" y="609"/>
                    </a:lnTo>
                    <a:lnTo>
                      <a:pt x="233" y="609"/>
                    </a:lnTo>
                    <a:lnTo>
                      <a:pt x="231" y="609"/>
                    </a:lnTo>
                    <a:lnTo>
                      <a:pt x="232" y="610"/>
                    </a:lnTo>
                    <a:lnTo>
                      <a:pt x="233" y="613"/>
                    </a:lnTo>
                    <a:lnTo>
                      <a:pt x="231" y="613"/>
                    </a:lnTo>
                    <a:lnTo>
                      <a:pt x="229" y="612"/>
                    </a:lnTo>
                    <a:lnTo>
                      <a:pt x="230" y="614"/>
                    </a:lnTo>
                    <a:lnTo>
                      <a:pt x="231" y="616"/>
                    </a:lnTo>
                    <a:lnTo>
                      <a:pt x="229" y="616"/>
                    </a:lnTo>
                    <a:lnTo>
                      <a:pt x="227" y="615"/>
                    </a:lnTo>
                    <a:lnTo>
                      <a:pt x="228" y="617"/>
                    </a:lnTo>
                    <a:lnTo>
                      <a:pt x="229" y="619"/>
                    </a:lnTo>
                    <a:lnTo>
                      <a:pt x="227" y="618"/>
                    </a:lnTo>
                    <a:lnTo>
                      <a:pt x="225" y="618"/>
                    </a:lnTo>
                    <a:lnTo>
                      <a:pt x="226" y="620"/>
                    </a:lnTo>
                    <a:lnTo>
                      <a:pt x="227" y="622"/>
                    </a:lnTo>
                    <a:lnTo>
                      <a:pt x="225" y="621"/>
                    </a:lnTo>
                    <a:lnTo>
                      <a:pt x="223" y="621"/>
                    </a:lnTo>
                    <a:lnTo>
                      <a:pt x="224" y="623"/>
                    </a:lnTo>
                    <a:lnTo>
                      <a:pt x="225" y="624"/>
                    </a:lnTo>
                    <a:lnTo>
                      <a:pt x="223" y="624"/>
                    </a:lnTo>
                    <a:lnTo>
                      <a:pt x="221" y="624"/>
                    </a:lnTo>
                    <a:lnTo>
                      <a:pt x="217" y="623"/>
                    </a:lnTo>
                    <a:lnTo>
                      <a:pt x="215" y="623"/>
                    </a:lnTo>
                    <a:lnTo>
                      <a:pt x="216" y="625"/>
                    </a:lnTo>
                    <a:lnTo>
                      <a:pt x="218" y="626"/>
                    </a:lnTo>
                    <a:lnTo>
                      <a:pt x="218" y="628"/>
                    </a:lnTo>
                    <a:lnTo>
                      <a:pt x="221" y="628"/>
                    </a:lnTo>
                    <a:lnTo>
                      <a:pt x="223" y="628"/>
                    </a:lnTo>
                    <a:lnTo>
                      <a:pt x="223" y="628"/>
                    </a:lnTo>
                    <a:lnTo>
                      <a:pt x="225" y="630"/>
                    </a:lnTo>
                    <a:lnTo>
                      <a:pt x="226" y="632"/>
                    </a:lnTo>
                    <a:lnTo>
                      <a:pt x="223" y="631"/>
                    </a:lnTo>
                    <a:lnTo>
                      <a:pt x="221" y="631"/>
                    </a:lnTo>
                    <a:lnTo>
                      <a:pt x="222" y="633"/>
                    </a:lnTo>
                    <a:lnTo>
                      <a:pt x="224" y="634"/>
                    </a:lnTo>
                    <a:lnTo>
                      <a:pt x="221" y="634"/>
                    </a:lnTo>
                    <a:lnTo>
                      <a:pt x="218" y="634"/>
                    </a:lnTo>
                    <a:lnTo>
                      <a:pt x="219" y="635"/>
                    </a:lnTo>
                    <a:lnTo>
                      <a:pt x="222" y="637"/>
                    </a:lnTo>
                    <a:lnTo>
                      <a:pt x="218" y="637"/>
                    </a:lnTo>
                    <a:lnTo>
                      <a:pt x="216" y="636"/>
                    </a:lnTo>
                    <a:lnTo>
                      <a:pt x="214" y="636"/>
                    </a:lnTo>
                    <a:lnTo>
                      <a:pt x="211" y="636"/>
                    </a:lnTo>
                    <a:lnTo>
                      <a:pt x="213" y="637"/>
                    </a:lnTo>
                    <a:lnTo>
                      <a:pt x="214" y="639"/>
                    </a:lnTo>
                    <a:lnTo>
                      <a:pt x="215" y="641"/>
                    </a:lnTo>
                    <a:lnTo>
                      <a:pt x="217" y="643"/>
                    </a:lnTo>
                    <a:lnTo>
                      <a:pt x="214" y="642"/>
                    </a:lnTo>
                    <a:lnTo>
                      <a:pt x="212" y="642"/>
                    </a:lnTo>
                    <a:lnTo>
                      <a:pt x="213" y="645"/>
                    </a:lnTo>
                    <a:lnTo>
                      <a:pt x="215" y="647"/>
                    </a:lnTo>
                    <a:lnTo>
                      <a:pt x="212" y="646"/>
                    </a:lnTo>
                    <a:lnTo>
                      <a:pt x="210" y="646"/>
                    </a:lnTo>
                    <a:lnTo>
                      <a:pt x="208" y="646"/>
                    </a:lnTo>
                    <a:lnTo>
                      <a:pt x="205" y="645"/>
                    </a:lnTo>
                    <a:lnTo>
                      <a:pt x="207" y="647"/>
                    </a:lnTo>
                    <a:lnTo>
                      <a:pt x="208" y="649"/>
                    </a:lnTo>
                    <a:lnTo>
                      <a:pt x="209" y="651"/>
                    </a:lnTo>
                    <a:lnTo>
                      <a:pt x="211" y="652"/>
                    </a:lnTo>
                    <a:lnTo>
                      <a:pt x="208" y="652"/>
                    </a:lnTo>
                    <a:lnTo>
                      <a:pt x="206" y="652"/>
                    </a:lnTo>
                    <a:lnTo>
                      <a:pt x="207" y="653"/>
                    </a:lnTo>
                    <a:lnTo>
                      <a:pt x="209" y="655"/>
                    </a:lnTo>
                    <a:lnTo>
                      <a:pt x="206" y="655"/>
                    </a:lnTo>
                    <a:lnTo>
                      <a:pt x="204" y="654"/>
                    </a:lnTo>
                    <a:lnTo>
                      <a:pt x="201" y="654"/>
                    </a:lnTo>
                    <a:lnTo>
                      <a:pt x="198" y="654"/>
                    </a:lnTo>
                    <a:lnTo>
                      <a:pt x="200" y="655"/>
                    </a:lnTo>
                    <a:lnTo>
                      <a:pt x="201" y="657"/>
                    </a:lnTo>
                    <a:lnTo>
                      <a:pt x="204" y="659"/>
                    </a:lnTo>
                    <a:lnTo>
                      <a:pt x="205" y="662"/>
                    </a:lnTo>
                    <a:lnTo>
                      <a:pt x="201" y="660"/>
                    </a:lnTo>
                    <a:lnTo>
                      <a:pt x="199" y="660"/>
                    </a:lnTo>
                    <a:lnTo>
                      <a:pt x="200" y="663"/>
                    </a:lnTo>
                    <a:lnTo>
                      <a:pt x="202" y="665"/>
                    </a:lnTo>
                    <a:lnTo>
                      <a:pt x="199" y="664"/>
                    </a:lnTo>
                    <a:lnTo>
                      <a:pt x="197" y="664"/>
                    </a:lnTo>
                    <a:lnTo>
                      <a:pt x="198" y="666"/>
                    </a:lnTo>
                    <a:lnTo>
                      <a:pt x="200" y="667"/>
                    </a:lnTo>
                    <a:lnTo>
                      <a:pt x="197" y="667"/>
                    </a:lnTo>
                    <a:lnTo>
                      <a:pt x="195" y="667"/>
                    </a:lnTo>
                    <a:lnTo>
                      <a:pt x="193" y="666"/>
                    </a:lnTo>
                    <a:lnTo>
                      <a:pt x="190" y="666"/>
                    </a:lnTo>
                    <a:lnTo>
                      <a:pt x="192" y="668"/>
                    </a:lnTo>
                    <a:lnTo>
                      <a:pt x="193" y="670"/>
                    </a:lnTo>
                    <a:lnTo>
                      <a:pt x="195" y="671"/>
                    </a:lnTo>
                    <a:lnTo>
                      <a:pt x="196" y="673"/>
                    </a:lnTo>
                    <a:lnTo>
                      <a:pt x="193" y="673"/>
                    </a:lnTo>
                    <a:lnTo>
                      <a:pt x="191" y="672"/>
                    </a:lnTo>
                    <a:lnTo>
                      <a:pt x="192" y="674"/>
                    </a:lnTo>
                    <a:lnTo>
                      <a:pt x="194" y="676"/>
                    </a:lnTo>
                    <a:lnTo>
                      <a:pt x="191" y="676"/>
                    </a:lnTo>
                    <a:lnTo>
                      <a:pt x="189" y="675"/>
                    </a:lnTo>
                    <a:lnTo>
                      <a:pt x="190" y="678"/>
                    </a:lnTo>
                    <a:lnTo>
                      <a:pt x="192" y="680"/>
                    </a:lnTo>
                    <a:lnTo>
                      <a:pt x="189" y="679"/>
                    </a:lnTo>
                    <a:lnTo>
                      <a:pt x="186" y="679"/>
                    </a:lnTo>
                    <a:lnTo>
                      <a:pt x="188" y="681"/>
                    </a:lnTo>
                    <a:lnTo>
                      <a:pt x="190" y="683"/>
                    </a:lnTo>
                    <a:lnTo>
                      <a:pt x="186" y="682"/>
                    </a:lnTo>
                    <a:lnTo>
                      <a:pt x="184" y="682"/>
                    </a:lnTo>
                    <a:lnTo>
                      <a:pt x="183" y="680"/>
                    </a:lnTo>
                    <a:lnTo>
                      <a:pt x="182" y="679"/>
                    </a:lnTo>
                    <a:lnTo>
                      <a:pt x="179" y="678"/>
                    </a:lnTo>
                    <a:lnTo>
                      <a:pt x="177" y="678"/>
                    </a:lnTo>
                    <a:lnTo>
                      <a:pt x="178" y="680"/>
                    </a:lnTo>
                    <a:lnTo>
                      <a:pt x="180" y="681"/>
                    </a:lnTo>
                    <a:lnTo>
                      <a:pt x="180" y="682"/>
                    </a:lnTo>
                    <a:lnTo>
                      <a:pt x="182" y="682"/>
                    </a:lnTo>
                    <a:lnTo>
                      <a:pt x="183" y="682"/>
                    </a:lnTo>
                    <a:lnTo>
                      <a:pt x="184" y="682"/>
                    </a:lnTo>
                    <a:lnTo>
                      <a:pt x="186" y="684"/>
                    </a:lnTo>
                    <a:lnTo>
                      <a:pt x="188" y="685"/>
                    </a:lnTo>
                    <a:lnTo>
                      <a:pt x="184" y="685"/>
                    </a:lnTo>
                    <a:lnTo>
                      <a:pt x="182" y="685"/>
                    </a:lnTo>
                    <a:lnTo>
                      <a:pt x="184" y="687"/>
                    </a:lnTo>
                    <a:lnTo>
                      <a:pt x="185" y="688"/>
                    </a:lnTo>
                    <a:lnTo>
                      <a:pt x="182" y="688"/>
                    </a:lnTo>
                    <a:lnTo>
                      <a:pt x="180" y="688"/>
                    </a:lnTo>
                    <a:lnTo>
                      <a:pt x="181" y="689"/>
                    </a:lnTo>
                    <a:lnTo>
                      <a:pt x="183" y="691"/>
                    </a:lnTo>
                    <a:lnTo>
                      <a:pt x="180" y="691"/>
                    </a:lnTo>
                    <a:lnTo>
                      <a:pt x="178" y="691"/>
                    </a:lnTo>
                    <a:lnTo>
                      <a:pt x="179" y="692"/>
                    </a:lnTo>
                    <a:lnTo>
                      <a:pt x="181" y="695"/>
                    </a:lnTo>
                    <a:lnTo>
                      <a:pt x="178" y="695"/>
                    </a:lnTo>
                    <a:lnTo>
                      <a:pt x="176" y="693"/>
                    </a:lnTo>
                    <a:lnTo>
                      <a:pt x="178" y="696"/>
                    </a:lnTo>
                    <a:lnTo>
                      <a:pt x="179" y="698"/>
                    </a:lnTo>
                    <a:lnTo>
                      <a:pt x="176" y="697"/>
                    </a:lnTo>
                    <a:lnTo>
                      <a:pt x="174" y="697"/>
                    </a:lnTo>
                    <a:lnTo>
                      <a:pt x="175" y="699"/>
                    </a:lnTo>
                    <a:lnTo>
                      <a:pt x="177" y="701"/>
                    </a:lnTo>
                    <a:lnTo>
                      <a:pt x="174" y="700"/>
                    </a:lnTo>
                    <a:lnTo>
                      <a:pt x="172" y="700"/>
                    </a:lnTo>
                    <a:lnTo>
                      <a:pt x="173" y="702"/>
                    </a:lnTo>
                    <a:lnTo>
                      <a:pt x="175" y="703"/>
                    </a:lnTo>
                    <a:lnTo>
                      <a:pt x="176" y="705"/>
                    </a:lnTo>
                    <a:lnTo>
                      <a:pt x="177" y="707"/>
                    </a:lnTo>
                    <a:lnTo>
                      <a:pt x="175" y="707"/>
                    </a:lnTo>
                    <a:lnTo>
                      <a:pt x="173" y="706"/>
                    </a:lnTo>
                    <a:lnTo>
                      <a:pt x="174" y="708"/>
                    </a:lnTo>
                    <a:lnTo>
                      <a:pt x="175" y="710"/>
                    </a:lnTo>
                    <a:lnTo>
                      <a:pt x="173" y="709"/>
                    </a:lnTo>
                    <a:lnTo>
                      <a:pt x="171" y="709"/>
                    </a:lnTo>
                    <a:lnTo>
                      <a:pt x="172" y="712"/>
                    </a:lnTo>
                    <a:lnTo>
                      <a:pt x="174" y="714"/>
                    </a:lnTo>
                    <a:lnTo>
                      <a:pt x="171" y="713"/>
                    </a:lnTo>
                    <a:lnTo>
                      <a:pt x="168" y="713"/>
                    </a:lnTo>
                    <a:lnTo>
                      <a:pt x="169" y="715"/>
                    </a:lnTo>
                    <a:lnTo>
                      <a:pt x="172" y="717"/>
                    </a:lnTo>
                    <a:lnTo>
                      <a:pt x="168" y="716"/>
                    </a:lnTo>
                    <a:lnTo>
                      <a:pt x="166" y="716"/>
                    </a:lnTo>
                    <a:lnTo>
                      <a:pt x="167" y="718"/>
                    </a:lnTo>
                    <a:lnTo>
                      <a:pt x="169" y="719"/>
                    </a:lnTo>
                    <a:lnTo>
                      <a:pt x="167" y="719"/>
                    </a:lnTo>
                    <a:lnTo>
                      <a:pt x="164" y="719"/>
                    </a:lnTo>
                    <a:lnTo>
                      <a:pt x="163" y="717"/>
                    </a:lnTo>
                    <a:lnTo>
                      <a:pt x="162" y="715"/>
                    </a:lnTo>
                    <a:lnTo>
                      <a:pt x="159" y="715"/>
                    </a:lnTo>
                    <a:lnTo>
                      <a:pt x="157" y="715"/>
                    </a:lnTo>
                    <a:lnTo>
                      <a:pt x="156" y="713"/>
                    </a:lnTo>
                    <a:lnTo>
                      <a:pt x="154" y="712"/>
                    </a:lnTo>
                    <a:lnTo>
                      <a:pt x="151" y="710"/>
                    </a:lnTo>
                    <a:lnTo>
                      <a:pt x="149" y="710"/>
                    </a:lnTo>
                    <a:lnTo>
                      <a:pt x="147" y="708"/>
                    </a:lnTo>
                    <a:lnTo>
                      <a:pt x="146" y="707"/>
                    </a:lnTo>
                    <a:lnTo>
                      <a:pt x="144" y="706"/>
                    </a:lnTo>
                    <a:lnTo>
                      <a:pt x="141" y="706"/>
                    </a:lnTo>
                    <a:lnTo>
                      <a:pt x="143" y="708"/>
                    </a:lnTo>
                    <a:lnTo>
                      <a:pt x="144" y="709"/>
                    </a:lnTo>
                    <a:lnTo>
                      <a:pt x="146" y="710"/>
                    </a:lnTo>
                    <a:lnTo>
                      <a:pt x="149" y="710"/>
                    </a:lnTo>
                    <a:lnTo>
                      <a:pt x="150" y="713"/>
                    </a:lnTo>
                    <a:lnTo>
                      <a:pt x="151" y="714"/>
                    </a:lnTo>
                    <a:lnTo>
                      <a:pt x="155" y="715"/>
                    </a:lnTo>
                    <a:lnTo>
                      <a:pt x="157" y="715"/>
                    </a:lnTo>
                    <a:lnTo>
                      <a:pt x="158" y="717"/>
                    </a:lnTo>
                    <a:lnTo>
                      <a:pt x="160" y="718"/>
                    </a:lnTo>
                    <a:lnTo>
                      <a:pt x="162" y="719"/>
                    </a:lnTo>
                    <a:lnTo>
                      <a:pt x="164" y="719"/>
                    </a:lnTo>
                    <a:lnTo>
                      <a:pt x="166" y="721"/>
                    </a:lnTo>
                    <a:lnTo>
                      <a:pt x="167" y="722"/>
                    </a:lnTo>
                    <a:lnTo>
                      <a:pt x="164" y="722"/>
                    </a:lnTo>
                    <a:lnTo>
                      <a:pt x="162" y="722"/>
                    </a:lnTo>
                    <a:lnTo>
                      <a:pt x="163" y="723"/>
                    </a:lnTo>
                    <a:lnTo>
                      <a:pt x="165" y="725"/>
                    </a:lnTo>
                    <a:lnTo>
                      <a:pt x="166" y="727"/>
                    </a:lnTo>
                    <a:lnTo>
                      <a:pt x="168" y="730"/>
                    </a:lnTo>
                    <a:lnTo>
                      <a:pt x="165" y="729"/>
                    </a:lnTo>
                    <a:lnTo>
                      <a:pt x="163" y="729"/>
                    </a:lnTo>
                    <a:lnTo>
                      <a:pt x="161" y="729"/>
                    </a:lnTo>
                    <a:lnTo>
                      <a:pt x="158" y="729"/>
                    </a:lnTo>
                    <a:lnTo>
                      <a:pt x="160" y="730"/>
                    </a:lnTo>
                    <a:lnTo>
                      <a:pt x="161" y="732"/>
                    </a:lnTo>
                    <a:lnTo>
                      <a:pt x="163" y="734"/>
                    </a:lnTo>
                    <a:lnTo>
                      <a:pt x="164" y="735"/>
                    </a:lnTo>
                    <a:lnTo>
                      <a:pt x="161" y="735"/>
                    </a:lnTo>
                    <a:lnTo>
                      <a:pt x="159" y="735"/>
                    </a:lnTo>
                    <a:lnTo>
                      <a:pt x="160" y="737"/>
                    </a:lnTo>
                    <a:lnTo>
                      <a:pt x="162" y="738"/>
                    </a:lnTo>
                    <a:lnTo>
                      <a:pt x="160" y="738"/>
                    </a:lnTo>
                    <a:lnTo>
                      <a:pt x="157" y="738"/>
                    </a:lnTo>
                    <a:lnTo>
                      <a:pt x="159" y="739"/>
                    </a:lnTo>
                    <a:lnTo>
                      <a:pt x="160" y="741"/>
                    </a:lnTo>
                    <a:lnTo>
                      <a:pt x="158" y="741"/>
                    </a:lnTo>
                    <a:lnTo>
                      <a:pt x="155" y="741"/>
                    </a:lnTo>
                    <a:lnTo>
                      <a:pt x="157" y="742"/>
                    </a:lnTo>
                    <a:lnTo>
                      <a:pt x="158" y="745"/>
                    </a:lnTo>
                    <a:lnTo>
                      <a:pt x="156" y="745"/>
                    </a:lnTo>
                    <a:lnTo>
                      <a:pt x="152" y="745"/>
                    </a:lnTo>
                    <a:lnTo>
                      <a:pt x="155" y="746"/>
                    </a:lnTo>
                    <a:lnTo>
                      <a:pt x="156" y="748"/>
                    </a:lnTo>
                    <a:lnTo>
                      <a:pt x="154" y="748"/>
                    </a:lnTo>
                    <a:lnTo>
                      <a:pt x="150" y="747"/>
                    </a:lnTo>
                    <a:lnTo>
                      <a:pt x="152" y="749"/>
                    </a:lnTo>
                    <a:lnTo>
                      <a:pt x="154" y="751"/>
                    </a:lnTo>
                    <a:lnTo>
                      <a:pt x="151" y="751"/>
                    </a:lnTo>
                    <a:lnTo>
                      <a:pt x="149" y="750"/>
                    </a:lnTo>
                    <a:lnTo>
                      <a:pt x="150" y="752"/>
                    </a:lnTo>
                    <a:lnTo>
                      <a:pt x="151" y="754"/>
                    </a:lnTo>
                    <a:lnTo>
                      <a:pt x="149" y="753"/>
                    </a:lnTo>
                    <a:lnTo>
                      <a:pt x="147" y="753"/>
                    </a:lnTo>
                    <a:lnTo>
                      <a:pt x="148" y="755"/>
                    </a:lnTo>
                    <a:lnTo>
                      <a:pt x="149" y="757"/>
                    </a:lnTo>
                    <a:lnTo>
                      <a:pt x="151" y="758"/>
                    </a:lnTo>
                    <a:lnTo>
                      <a:pt x="152" y="760"/>
                    </a:lnTo>
                    <a:lnTo>
                      <a:pt x="150" y="760"/>
                    </a:lnTo>
                    <a:lnTo>
                      <a:pt x="147" y="759"/>
                    </a:lnTo>
                    <a:lnTo>
                      <a:pt x="145" y="759"/>
                    </a:lnTo>
                    <a:lnTo>
                      <a:pt x="143" y="759"/>
                    </a:lnTo>
                    <a:lnTo>
                      <a:pt x="144" y="762"/>
                    </a:lnTo>
                    <a:lnTo>
                      <a:pt x="145" y="763"/>
                    </a:lnTo>
                    <a:lnTo>
                      <a:pt x="143" y="763"/>
                    </a:lnTo>
                    <a:lnTo>
                      <a:pt x="141" y="763"/>
                    </a:lnTo>
                    <a:lnTo>
                      <a:pt x="142" y="764"/>
                    </a:lnTo>
                    <a:lnTo>
                      <a:pt x="144" y="766"/>
                    </a:lnTo>
                    <a:lnTo>
                      <a:pt x="145" y="768"/>
                    </a:lnTo>
                    <a:lnTo>
                      <a:pt x="146" y="770"/>
                    </a:lnTo>
                    <a:lnTo>
                      <a:pt x="144" y="769"/>
                    </a:lnTo>
                    <a:lnTo>
                      <a:pt x="142" y="769"/>
                    </a:lnTo>
                    <a:lnTo>
                      <a:pt x="139" y="769"/>
                    </a:lnTo>
                    <a:lnTo>
                      <a:pt x="136" y="769"/>
                    </a:lnTo>
                    <a:lnTo>
                      <a:pt x="138" y="770"/>
                    </a:lnTo>
                    <a:lnTo>
                      <a:pt x="140" y="772"/>
                    </a:lnTo>
                    <a:lnTo>
                      <a:pt x="141" y="774"/>
                    </a:lnTo>
                    <a:lnTo>
                      <a:pt x="143" y="775"/>
                    </a:lnTo>
                    <a:lnTo>
                      <a:pt x="140" y="775"/>
                    </a:lnTo>
                    <a:lnTo>
                      <a:pt x="138" y="775"/>
                    </a:lnTo>
                    <a:lnTo>
                      <a:pt x="139" y="777"/>
                    </a:lnTo>
                    <a:lnTo>
                      <a:pt x="141" y="779"/>
                    </a:lnTo>
                    <a:lnTo>
                      <a:pt x="139" y="779"/>
                    </a:lnTo>
                    <a:lnTo>
                      <a:pt x="135" y="779"/>
                    </a:lnTo>
                    <a:lnTo>
                      <a:pt x="138" y="781"/>
                    </a:lnTo>
                    <a:lnTo>
                      <a:pt x="139" y="782"/>
                    </a:lnTo>
                    <a:lnTo>
                      <a:pt x="136" y="782"/>
                    </a:lnTo>
                    <a:lnTo>
                      <a:pt x="133" y="782"/>
                    </a:lnTo>
                    <a:lnTo>
                      <a:pt x="135" y="784"/>
                    </a:lnTo>
                    <a:lnTo>
                      <a:pt x="136" y="785"/>
                    </a:lnTo>
                    <a:lnTo>
                      <a:pt x="134" y="785"/>
                    </a:lnTo>
                    <a:lnTo>
                      <a:pt x="131" y="785"/>
                    </a:lnTo>
                    <a:lnTo>
                      <a:pt x="130" y="783"/>
                    </a:lnTo>
                    <a:lnTo>
                      <a:pt x="129" y="781"/>
                    </a:lnTo>
                    <a:lnTo>
                      <a:pt x="126" y="781"/>
                    </a:lnTo>
                    <a:lnTo>
                      <a:pt x="124" y="781"/>
                    </a:lnTo>
                    <a:lnTo>
                      <a:pt x="125" y="783"/>
                    </a:lnTo>
                    <a:lnTo>
                      <a:pt x="127" y="784"/>
                    </a:lnTo>
                    <a:lnTo>
                      <a:pt x="129" y="785"/>
                    </a:lnTo>
                    <a:lnTo>
                      <a:pt x="131" y="785"/>
                    </a:lnTo>
                    <a:lnTo>
                      <a:pt x="133" y="786"/>
                    </a:lnTo>
                    <a:lnTo>
                      <a:pt x="134" y="788"/>
                    </a:lnTo>
                    <a:lnTo>
                      <a:pt x="136" y="790"/>
                    </a:lnTo>
                    <a:lnTo>
                      <a:pt x="138" y="791"/>
                    </a:lnTo>
                    <a:lnTo>
                      <a:pt x="135" y="791"/>
                    </a:lnTo>
                    <a:lnTo>
                      <a:pt x="132" y="791"/>
                    </a:lnTo>
                    <a:lnTo>
                      <a:pt x="134" y="793"/>
                    </a:lnTo>
                    <a:lnTo>
                      <a:pt x="135" y="795"/>
                    </a:lnTo>
                    <a:lnTo>
                      <a:pt x="133" y="795"/>
                    </a:lnTo>
                    <a:lnTo>
                      <a:pt x="131" y="795"/>
                    </a:lnTo>
                    <a:lnTo>
                      <a:pt x="128" y="795"/>
                    </a:lnTo>
                    <a:lnTo>
                      <a:pt x="126" y="795"/>
                    </a:lnTo>
                    <a:lnTo>
                      <a:pt x="127" y="796"/>
                    </a:lnTo>
                    <a:lnTo>
                      <a:pt x="129" y="798"/>
                    </a:lnTo>
                    <a:lnTo>
                      <a:pt x="130" y="800"/>
                    </a:lnTo>
                    <a:lnTo>
                      <a:pt x="131" y="801"/>
                    </a:lnTo>
                    <a:lnTo>
                      <a:pt x="129" y="801"/>
                    </a:lnTo>
                    <a:lnTo>
                      <a:pt x="127" y="801"/>
                    </a:lnTo>
                    <a:lnTo>
                      <a:pt x="128" y="802"/>
                    </a:lnTo>
                    <a:lnTo>
                      <a:pt x="130" y="804"/>
                    </a:lnTo>
                    <a:lnTo>
                      <a:pt x="127" y="804"/>
                    </a:lnTo>
                    <a:lnTo>
                      <a:pt x="125" y="804"/>
                    </a:lnTo>
                    <a:lnTo>
                      <a:pt x="126" y="805"/>
                    </a:lnTo>
                    <a:lnTo>
                      <a:pt x="128" y="807"/>
                    </a:lnTo>
                    <a:lnTo>
                      <a:pt x="125" y="807"/>
                    </a:lnTo>
                    <a:lnTo>
                      <a:pt x="123" y="807"/>
                    </a:lnTo>
                    <a:lnTo>
                      <a:pt x="125" y="808"/>
                    </a:lnTo>
                    <a:lnTo>
                      <a:pt x="126" y="810"/>
                    </a:lnTo>
                    <a:lnTo>
                      <a:pt x="124" y="810"/>
                    </a:lnTo>
                    <a:lnTo>
                      <a:pt x="121" y="810"/>
                    </a:lnTo>
                    <a:lnTo>
                      <a:pt x="123" y="812"/>
                    </a:lnTo>
                    <a:lnTo>
                      <a:pt x="124" y="814"/>
                    </a:lnTo>
                    <a:lnTo>
                      <a:pt x="122" y="814"/>
                    </a:lnTo>
                    <a:lnTo>
                      <a:pt x="119" y="814"/>
                    </a:lnTo>
                    <a:lnTo>
                      <a:pt x="121" y="815"/>
                    </a:lnTo>
                    <a:lnTo>
                      <a:pt x="122" y="817"/>
                    </a:lnTo>
                    <a:lnTo>
                      <a:pt x="119" y="817"/>
                    </a:lnTo>
                    <a:lnTo>
                      <a:pt x="117" y="817"/>
                    </a:lnTo>
                    <a:lnTo>
                      <a:pt x="118" y="818"/>
                    </a:lnTo>
                    <a:lnTo>
                      <a:pt x="119" y="820"/>
                    </a:lnTo>
                    <a:lnTo>
                      <a:pt x="117" y="820"/>
                    </a:lnTo>
                    <a:lnTo>
                      <a:pt x="115" y="819"/>
                    </a:lnTo>
                    <a:lnTo>
                      <a:pt x="116" y="821"/>
                    </a:lnTo>
                    <a:lnTo>
                      <a:pt x="118" y="823"/>
                    </a:lnTo>
                    <a:lnTo>
                      <a:pt x="119" y="824"/>
                    </a:lnTo>
                    <a:lnTo>
                      <a:pt x="121" y="826"/>
                    </a:lnTo>
                    <a:lnTo>
                      <a:pt x="118" y="826"/>
                    </a:lnTo>
                    <a:lnTo>
                      <a:pt x="116" y="826"/>
                    </a:lnTo>
                    <a:lnTo>
                      <a:pt x="113" y="825"/>
                    </a:lnTo>
                    <a:lnTo>
                      <a:pt x="111" y="825"/>
                    </a:lnTo>
                    <a:lnTo>
                      <a:pt x="112" y="827"/>
                    </a:lnTo>
                    <a:lnTo>
                      <a:pt x="114" y="830"/>
                    </a:lnTo>
                    <a:lnTo>
                      <a:pt x="112" y="829"/>
                    </a:lnTo>
                    <a:lnTo>
                      <a:pt x="109" y="829"/>
                    </a:lnTo>
                    <a:lnTo>
                      <a:pt x="111" y="831"/>
                    </a:lnTo>
                    <a:lnTo>
                      <a:pt x="112" y="833"/>
                    </a:lnTo>
                    <a:lnTo>
                      <a:pt x="114" y="834"/>
                    </a:lnTo>
                    <a:lnTo>
                      <a:pt x="115" y="836"/>
                    </a:lnTo>
                    <a:lnTo>
                      <a:pt x="113" y="836"/>
                    </a:lnTo>
                    <a:lnTo>
                      <a:pt x="110" y="835"/>
                    </a:lnTo>
                    <a:lnTo>
                      <a:pt x="112" y="837"/>
                    </a:lnTo>
                    <a:lnTo>
                      <a:pt x="113" y="839"/>
                    </a:lnTo>
                    <a:lnTo>
                      <a:pt x="111" y="839"/>
                    </a:lnTo>
                    <a:lnTo>
                      <a:pt x="109" y="838"/>
                    </a:lnTo>
                    <a:lnTo>
                      <a:pt x="110" y="840"/>
                    </a:lnTo>
                    <a:lnTo>
                      <a:pt x="112" y="842"/>
                    </a:lnTo>
                    <a:lnTo>
                      <a:pt x="109" y="842"/>
                    </a:lnTo>
                    <a:lnTo>
                      <a:pt x="107" y="841"/>
                    </a:lnTo>
                    <a:lnTo>
                      <a:pt x="108" y="843"/>
                    </a:lnTo>
                    <a:lnTo>
                      <a:pt x="110" y="846"/>
                    </a:lnTo>
                    <a:lnTo>
                      <a:pt x="107" y="846"/>
                    </a:lnTo>
                    <a:lnTo>
                      <a:pt x="105" y="845"/>
                    </a:lnTo>
                    <a:lnTo>
                      <a:pt x="107" y="847"/>
                    </a:lnTo>
                    <a:lnTo>
                      <a:pt x="108" y="849"/>
                    </a:lnTo>
                    <a:lnTo>
                      <a:pt x="106" y="848"/>
                    </a:lnTo>
                    <a:lnTo>
                      <a:pt x="102" y="848"/>
                    </a:lnTo>
                    <a:lnTo>
                      <a:pt x="105" y="850"/>
                    </a:lnTo>
                    <a:lnTo>
                      <a:pt x="106" y="852"/>
                    </a:lnTo>
                    <a:lnTo>
                      <a:pt x="103" y="851"/>
                    </a:lnTo>
                    <a:lnTo>
                      <a:pt x="101" y="851"/>
                    </a:lnTo>
                    <a:lnTo>
                      <a:pt x="102" y="853"/>
                    </a:lnTo>
                    <a:lnTo>
                      <a:pt x="105" y="855"/>
                    </a:lnTo>
                    <a:lnTo>
                      <a:pt x="106" y="856"/>
                    </a:lnTo>
                    <a:lnTo>
                      <a:pt x="107" y="858"/>
                    </a:lnTo>
                    <a:lnTo>
                      <a:pt x="105" y="858"/>
                    </a:lnTo>
                    <a:lnTo>
                      <a:pt x="102" y="857"/>
                    </a:lnTo>
                    <a:lnTo>
                      <a:pt x="103" y="859"/>
                    </a:lnTo>
                    <a:lnTo>
                      <a:pt x="106" y="862"/>
                    </a:lnTo>
                    <a:lnTo>
                      <a:pt x="102" y="862"/>
                    </a:lnTo>
                    <a:lnTo>
                      <a:pt x="100" y="860"/>
                    </a:lnTo>
                    <a:lnTo>
                      <a:pt x="98" y="860"/>
                    </a:lnTo>
                    <a:lnTo>
                      <a:pt x="95" y="860"/>
                    </a:lnTo>
                    <a:lnTo>
                      <a:pt x="97" y="863"/>
                    </a:lnTo>
                    <a:lnTo>
                      <a:pt x="98" y="864"/>
                    </a:lnTo>
                    <a:lnTo>
                      <a:pt x="96" y="864"/>
                    </a:lnTo>
                    <a:lnTo>
                      <a:pt x="94" y="864"/>
                    </a:lnTo>
                    <a:lnTo>
                      <a:pt x="95" y="866"/>
                    </a:lnTo>
                    <a:lnTo>
                      <a:pt x="97" y="867"/>
                    </a:lnTo>
                    <a:lnTo>
                      <a:pt x="98" y="869"/>
                    </a:lnTo>
                    <a:lnTo>
                      <a:pt x="99" y="871"/>
                    </a:lnTo>
                    <a:lnTo>
                      <a:pt x="97" y="871"/>
                    </a:lnTo>
                    <a:lnTo>
                      <a:pt x="95" y="870"/>
                    </a:lnTo>
                    <a:lnTo>
                      <a:pt x="92" y="870"/>
                    </a:lnTo>
                    <a:lnTo>
                      <a:pt x="90" y="870"/>
                    </a:lnTo>
                    <a:lnTo>
                      <a:pt x="88" y="870"/>
                    </a:lnTo>
                    <a:lnTo>
                      <a:pt x="85" y="870"/>
                    </a:lnTo>
                    <a:lnTo>
                      <a:pt x="86" y="872"/>
                    </a:lnTo>
                    <a:lnTo>
                      <a:pt x="88" y="873"/>
                    </a:lnTo>
                    <a:lnTo>
                      <a:pt x="89" y="873"/>
                    </a:lnTo>
                    <a:lnTo>
                      <a:pt x="91" y="873"/>
                    </a:lnTo>
                    <a:lnTo>
                      <a:pt x="92" y="873"/>
                    </a:lnTo>
                    <a:lnTo>
                      <a:pt x="93" y="873"/>
                    </a:lnTo>
                    <a:lnTo>
                      <a:pt x="95" y="875"/>
                    </a:lnTo>
                    <a:lnTo>
                      <a:pt x="96" y="876"/>
                    </a:lnTo>
                    <a:lnTo>
                      <a:pt x="94" y="876"/>
                    </a:lnTo>
                    <a:lnTo>
                      <a:pt x="91" y="876"/>
                    </a:lnTo>
                    <a:lnTo>
                      <a:pt x="93" y="879"/>
                    </a:lnTo>
                    <a:lnTo>
                      <a:pt x="94" y="880"/>
                    </a:lnTo>
                    <a:lnTo>
                      <a:pt x="92" y="880"/>
                    </a:lnTo>
                    <a:lnTo>
                      <a:pt x="90" y="880"/>
                    </a:lnTo>
                    <a:lnTo>
                      <a:pt x="91" y="882"/>
                    </a:lnTo>
                    <a:lnTo>
                      <a:pt x="92" y="883"/>
                    </a:lnTo>
                    <a:lnTo>
                      <a:pt x="90" y="883"/>
                    </a:lnTo>
                    <a:lnTo>
                      <a:pt x="88" y="883"/>
                    </a:lnTo>
                    <a:lnTo>
                      <a:pt x="89" y="885"/>
                    </a:lnTo>
                    <a:lnTo>
                      <a:pt x="91" y="886"/>
                    </a:lnTo>
                    <a:lnTo>
                      <a:pt x="88" y="886"/>
                    </a:lnTo>
                    <a:lnTo>
                      <a:pt x="85" y="886"/>
                    </a:lnTo>
                    <a:lnTo>
                      <a:pt x="86" y="888"/>
                    </a:lnTo>
                    <a:lnTo>
                      <a:pt x="89" y="889"/>
                    </a:lnTo>
                    <a:lnTo>
                      <a:pt x="86" y="889"/>
                    </a:lnTo>
                    <a:lnTo>
                      <a:pt x="83" y="889"/>
                    </a:lnTo>
                    <a:lnTo>
                      <a:pt x="85" y="891"/>
                    </a:lnTo>
                    <a:lnTo>
                      <a:pt x="86" y="892"/>
                    </a:lnTo>
                    <a:lnTo>
                      <a:pt x="84" y="892"/>
                    </a:lnTo>
                    <a:lnTo>
                      <a:pt x="82" y="892"/>
                    </a:lnTo>
                    <a:lnTo>
                      <a:pt x="83" y="894"/>
                    </a:lnTo>
                    <a:lnTo>
                      <a:pt x="85" y="896"/>
                    </a:lnTo>
                    <a:lnTo>
                      <a:pt x="82" y="896"/>
                    </a:lnTo>
                    <a:lnTo>
                      <a:pt x="80" y="896"/>
                    </a:lnTo>
                    <a:lnTo>
                      <a:pt x="81" y="898"/>
                    </a:lnTo>
                    <a:lnTo>
                      <a:pt x="83" y="899"/>
                    </a:lnTo>
                    <a:lnTo>
                      <a:pt x="81" y="899"/>
                    </a:lnTo>
                    <a:lnTo>
                      <a:pt x="78" y="899"/>
                    </a:lnTo>
                    <a:lnTo>
                      <a:pt x="80" y="901"/>
                    </a:lnTo>
                    <a:lnTo>
                      <a:pt x="81" y="902"/>
                    </a:lnTo>
                    <a:lnTo>
                      <a:pt x="79" y="902"/>
                    </a:lnTo>
                    <a:lnTo>
                      <a:pt x="77" y="902"/>
                    </a:lnTo>
                    <a:lnTo>
                      <a:pt x="78" y="904"/>
                    </a:lnTo>
                    <a:lnTo>
                      <a:pt x="80" y="906"/>
                    </a:lnTo>
                    <a:lnTo>
                      <a:pt x="77" y="906"/>
                    </a:lnTo>
                    <a:lnTo>
                      <a:pt x="75" y="905"/>
                    </a:lnTo>
                    <a:lnTo>
                      <a:pt x="74" y="904"/>
                    </a:lnTo>
                    <a:lnTo>
                      <a:pt x="72" y="902"/>
                    </a:lnTo>
                    <a:lnTo>
                      <a:pt x="69" y="902"/>
                    </a:lnTo>
                    <a:lnTo>
                      <a:pt x="66" y="902"/>
                    </a:lnTo>
                    <a:lnTo>
                      <a:pt x="68" y="904"/>
                    </a:lnTo>
                    <a:lnTo>
                      <a:pt x="69" y="905"/>
                    </a:lnTo>
                    <a:lnTo>
                      <a:pt x="73" y="905"/>
                    </a:lnTo>
                    <a:lnTo>
                      <a:pt x="75" y="905"/>
                    </a:lnTo>
                    <a:lnTo>
                      <a:pt x="77" y="907"/>
                    </a:lnTo>
                    <a:lnTo>
                      <a:pt x="78" y="909"/>
                    </a:lnTo>
                    <a:lnTo>
                      <a:pt x="80" y="910"/>
                    </a:lnTo>
                    <a:lnTo>
                      <a:pt x="81" y="913"/>
                    </a:lnTo>
                    <a:lnTo>
                      <a:pt x="79" y="913"/>
                    </a:lnTo>
                    <a:lnTo>
                      <a:pt x="76" y="913"/>
                    </a:lnTo>
                    <a:lnTo>
                      <a:pt x="78" y="914"/>
                    </a:lnTo>
                    <a:lnTo>
                      <a:pt x="79" y="916"/>
                    </a:lnTo>
                    <a:lnTo>
                      <a:pt x="77" y="916"/>
                    </a:lnTo>
                    <a:lnTo>
                      <a:pt x="75" y="916"/>
                    </a:lnTo>
                    <a:lnTo>
                      <a:pt x="72" y="916"/>
                    </a:lnTo>
                    <a:lnTo>
                      <a:pt x="69" y="916"/>
                    </a:lnTo>
                    <a:lnTo>
                      <a:pt x="71" y="917"/>
                    </a:lnTo>
                    <a:lnTo>
                      <a:pt x="73" y="919"/>
                    </a:lnTo>
                    <a:lnTo>
                      <a:pt x="75" y="920"/>
                    </a:lnTo>
                    <a:lnTo>
                      <a:pt x="76" y="922"/>
                    </a:lnTo>
                    <a:lnTo>
                      <a:pt x="73" y="922"/>
                    </a:lnTo>
                    <a:lnTo>
                      <a:pt x="71" y="922"/>
                    </a:lnTo>
                    <a:lnTo>
                      <a:pt x="73" y="924"/>
                    </a:lnTo>
                    <a:lnTo>
                      <a:pt x="74" y="925"/>
                    </a:lnTo>
                    <a:lnTo>
                      <a:pt x="72" y="925"/>
                    </a:lnTo>
                    <a:lnTo>
                      <a:pt x="69" y="925"/>
                    </a:lnTo>
                    <a:lnTo>
                      <a:pt x="71" y="927"/>
                    </a:lnTo>
                    <a:lnTo>
                      <a:pt x="73" y="929"/>
                    </a:lnTo>
                    <a:lnTo>
                      <a:pt x="69" y="929"/>
                    </a:lnTo>
                    <a:lnTo>
                      <a:pt x="67" y="929"/>
                    </a:lnTo>
                    <a:lnTo>
                      <a:pt x="68" y="931"/>
                    </a:lnTo>
                    <a:lnTo>
                      <a:pt x="71" y="932"/>
                    </a:lnTo>
                    <a:lnTo>
                      <a:pt x="73" y="934"/>
                    </a:lnTo>
                    <a:lnTo>
                      <a:pt x="74" y="935"/>
                    </a:lnTo>
                    <a:lnTo>
                      <a:pt x="72" y="935"/>
                    </a:lnTo>
                    <a:lnTo>
                      <a:pt x="68" y="935"/>
                    </a:lnTo>
                    <a:lnTo>
                      <a:pt x="71" y="937"/>
                    </a:lnTo>
                    <a:lnTo>
                      <a:pt x="72" y="938"/>
                    </a:lnTo>
                    <a:lnTo>
                      <a:pt x="69" y="938"/>
                    </a:lnTo>
                    <a:lnTo>
                      <a:pt x="67" y="938"/>
                    </a:lnTo>
                    <a:lnTo>
                      <a:pt x="65" y="937"/>
                    </a:lnTo>
                    <a:lnTo>
                      <a:pt x="64" y="935"/>
                    </a:lnTo>
                    <a:lnTo>
                      <a:pt x="61" y="935"/>
                    </a:lnTo>
                    <a:lnTo>
                      <a:pt x="59" y="935"/>
                    </a:lnTo>
                    <a:lnTo>
                      <a:pt x="57" y="934"/>
                    </a:lnTo>
                    <a:lnTo>
                      <a:pt x="56" y="932"/>
                    </a:lnTo>
                    <a:lnTo>
                      <a:pt x="53" y="932"/>
                    </a:lnTo>
                    <a:lnTo>
                      <a:pt x="50" y="932"/>
                    </a:lnTo>
                    <a:lnTo>
                      <a:pt x="49" y="930"/>
                    </a:lnTo>
                    <a:lnTo>
                      <a:pt x="47" y="929"/>
                    </a:lnTo>
                    <a:lnTo>
                      <a:pt x="44" y="925"/>
                    </a:lnTo>
                    <a:lnTo>
                      <a:pt x="42" y="924"/>
                    </a:lnTo>
                    <a:lnTo>
                      <a:pt x="40" y="924"/>
                    </a:lnTo>
                    <a:lnTo>
                      <a:pt x="41" y="926"/>
                    </a:lnTo>
                    <a:lnTo>
                      <a:pt x="43" y="929"/>
                    </a:lnTo>
                    <a:lnTo>
                      <a:pt x="40" y="929"/>
                    </a:lnTo>
                    <a:lnTo>
                      <a:pt x="38" y="929"/>
                    </a:lnTo>
                    <a:lnTo>
                      <a:pt x="39" y="930"/>
                    </a:lnTo>
                    <a:lnTo>
                      <a:pt x="41" y="932"/>
                    </a:lnTo>
                    <a:lnTo>
                      <a:pt x="43" y="933"/>
                    </a:lnTo>
                    <a:lnTo>
                      <a:pt x="44" y="935"/>
                    </a:lnTo>
                    <a:lnTo>
                      <a:pt x="45" y="936"/>
                    </a:lnTo>
                    <a:lnTo>
                      <a:pt x="47" y="938"/>
                    </a:lnTo>
                    <a:lnTo>
                      <a:pt x="49" y="938"/>
                    </a:lnTo>
                    <a:lnTo>
                      <a:pt x="52" y="938"/>
                    </a:lnTo>
                    <a:lnTo>
                      <a:pt x="59" y="944"/>
                    </a:lnTo>
                    <a:lnTo>
                      <a:pt x="56" y="944"/>
                    </a:lnTo>
                    <a:lnTo>
                      <a:pt x="53" y="944"/>
                    </a:lnTo>
                    <a:lnTo>
                      <a:pt x="51" y="944"/>
                    </a:lnTo>
                    <a:lnTo>
                      <a:pt x="48" y="944"/>
                    </a:lnTo>
                    <a:lnTo>
                      <a:pt x="47" y="943"/>
                    </a:lnTo>
                    <a:lnTo>
                      <a:pt x="45" y="941"/>
                    </a:lnTo>
                    <a:lnTo>
                      <a:pt x="42" y="938"/>
                    </a:lnTo>
                    <a:lnTo>
                      <a:pt x="41" y="936"/>
                    </a:lnTo>
                    <a:lnTo>
                      <a:pt x="39" y="935"/>
                    </a:lnTo>
                    <a:lnTo>
                      <a:pt x="38" y="933"/>
                    </a:lnTo>
                    <a:lnTo>
                      <a:pt x="35" y="932"/>
                    </a:lnTo>
                    <a:lnTo>
                      <a:pt x="33" y="932"/>
                    </a:lnTo>
                    <a:lnTo>
                      <a:pt x="31" y="932"/>
                    </a:lnTo>
                    <a:lnTo>
                      <a:pt x="29" y="930"/>
                    </a:lnTo>
                    <a:lnTo>
                      <a:pt x="28" y="927"/>
                    </a:lnTo>
                    <a:lnTo>
                      <a:pt x="30" y="927"/>
                    </a:lnTo>
                    <a:lnTo>
                      <a:pt x="33" y="927"/>
                    </a:lnTo>
                    <a:lnTo>
                      <a:pt x="31" y="926"/>
                    </a:lnTo>
                    <a:lnTo>
                      <a:pt x="30" y="924"/>
                    </a:lnTo>
                    <a:lnTo>
                      <a:pt x="32" y="924"/>
                    </a:lnTo>
                    <a:lnTo>
                      <a:pt x="34" y="924"/>
                    </a:lnTo>
                    <a:lnTo>
                      <a:pt x="33" y="923"/>
                    </a:lnTo>
                    <a:lnTo>
                      <a:pt x="31" y="921"/>
                    </a:lnTo>
                    <a:lnTo>
                      <a:pt x="33" y="921"/>
                    </a:lnTo>
                    <a:lnTo>
                      <a:pt x="36" y="921"/>
                    </a:lnTo>
                    <a:lnTo>
                      <a:pt x="41" y="921"/>
                    </a:lnTo>
                    <a:lnTo>
                      <a:pt x="46" y="9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4" name="Freeform 706">
                <a:extLst>
                  <a:ext uri="{FF2B5EF4-FFF2-40B4-BE49-F238E27FC236}">
                    <a16:creationId xmlns:a16="http://schemas.microsoft.com/office/drawing/2014/main" id="{C35A27DA-20BD-4506-88D1-4D98F3830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6" y="2740"/>
                <a:ext cx="2" cy="2"/>
              </a:xfrm>
              <a:custGeom>
                <a:avLst/>
                <a:gdLst>
                  <a:gd name="T0" fmla="*/ 9 w 32"/>
                  <a:gd name="T1" fmla="*/ 20 h 26"/>
                  <a:gd name="T2" fmla="*/ 5 w 32"/>
                  <a:gd name="T3" fmla="*/ 17 h 26"/>
                  <a:gd name="T4" fmla="*/ 11 w 32"/>
                  <a:gd name="T5" fmla="*/ 17 h 26"/>
                  <a:gd name="T6" fmla="*/ 8 w 32"/>
                  <a:gd name="T7" fmla="*/ 14 h 26"/>
                  <a:gd name="T8" fmla="*/ 12 w 32"/>
                  <a:gd name="T9" fmla="*/ 14 h 26"/>
                  <a:gd name="T10" fmla="*/ 9 w 32"/>
                  <a:gd name="T11" fmla="*/ 9 h 26"/>
                  <a:gd name="T12" fmla="*/ 4 w 32"/>
                  <a:gd name="T13" fmla="*/ 9 h 26"/>
                  <a:gd name="T14" fmla="*/ 1 w 32"/>
                  <a:gd name="T15" fmla="*/ 6 h 26"/>
                  <a:gd name="T16" fmla="*/ 7 w 32"/>
                  <a:gd name="T17" fmla="*/ 6 h 26"/>
                  <a:gd name="T18" fmla="*/ 3 w 32"/>
                  <a:gd name="T19" fmla="*/ 3 h 26"/>
                  <a:gd name="T20" fmla="*/ 0 w 32"/>
                  <a:gd name="T21" fmla="*/ 0 h 26"/>
                  <a:gd name="T22" fmla="*/ 4 w 32"/>
                  <a:gd name="T23" fmla="*/ 0 h 26"/>
                  <a:gd name="T24" fmla="*/ 8 w 32"/>
                  <a:gd name="T25" fmla="*/ 3 h 26"/>
                  <a:gd name="T26" fmla="*/ 13 w 32"/>
                  <a:gd name="T27" fmla="*/ 3 h 26"/>
                  <a:gd name="T28" fmla="*/ 23 w 32"/>
                  <a:gd name="T29" fmla="*/ 14 h 26"/>
                  <a:gd name="T30" fmla="*/ 26 w 32"/>
                  <a:gd name="T31" fmla="*/ 17 h 26"/>
                  <a:gd name="T32" fmla="*/ 23 w 32"/>
                  <a:gd name="T33" fmla="*/ 17 h 26"/>
                  <a:gd name="T34" fmla="*/ 20 w 32"/>
                  <a:gd name="T35" fmla="*/ 17 h 26"/>
                  <a:gd name="T36" fmla="*/ 17 w 32"/>
                  <a:gd name="T37" fmla="*/ 14 h 26"/>
                  <a:gd name="T38" fmla="*/ 12 w 32"/>
                  <a:gd name="T39" fmla="*/ 14 h 26"/>
                  <a:gd name="T40" fmla="*/ 15 w 32"/>
                  <a:gd name="T41" fmla="*/ 17 h 26"/>
                  <a:gd name="T42" fmla="*/ 11 w 32"/>
                  <a:gd name="T43" fmla="*/ 17 h 26"/>
                  <a:gd name="T44" fmla="*/ 14 w 32"/>
                  <a:gd name="T45" fmla="*/ 20 h 26"/>
                  <a:gd name="T46" fmla="*/ 26 w 32"/>
                  <a:gd name="T47" fmla="*/ 20 h 26"/>
                  <a:gd name="T48" fmla="*/ 30 w 32"/>
                  <a:gd name="T49" fmla="*/ 22 h 26"/>
                  <a:gd name="T50" fmla="*/ 29 w 32"/>
                  <a:gd name="T51" fmla="*/ 23 h 26"/>
                  <a:gd name="T52" fmla="*/ 30 w 32"/>
                  <a:gd name="T53" fmla="*/ 26 h 26"/>
                  <a:gd name="T54" fmla="*/ 25 w 32"/>
                  <a:gd name="T55" fmla="*/ 26 h 26"/>
                  <a:gd name="T56" fmla="*/ 21 w 32"/>
                  <a:gd name="T57" fmla="*/ 23 h 26"/>
                  <a:gd name="T58" fmla="*/ 17 w 32"/>
                  <a:gd name="T59" fmla="*/ 23 h 26"/>
                  <a:gd name="T60" fmla="*/ 20 w 32"/>
                  <a:gd name="T61" fmla="*/ 26 h 26"/>
                  <a:gd name="T62" fmla="*/ 15 w 32"/>
                  <a:gd name="T63" fmla="*/ 26 h 26"/>
                  <a:gd name="T64" fmla="*/ 12 w 32"/>
                  <a:gd name="T65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12" y="23"/>
                    </a:moveTo>
                    <a:lnTo>
                      <a:pt x="9" y="20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6"/>
                    </a:lnTo>
                    <a:lnTo>
                      <a:pt x="23" y="14"/>
                    </a:lnTo>
                    <a:lnTo>
                      <a:pt x="24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4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0" y="22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5"/>
                    </a:lnTo>
                    <a:lnTo>
                      <a:pt x="12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5" name="Freeform 707">
                <a:extLst>
                  <a:ext uri="{FF2B5EF4-FFF2-40B4-BE49-F238E27FC236}">
                    <a16:creationId xmlns:a16="http://schemas.microsoft.com/office/drawing/2014/main" id="{F4C1D9CA-5ACB-4B9F-8635-1D5F96C79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3" y="2715"/>
                <a:ext cx="2" cy="1"/>
              </a:xfrm>
              <a:custGeom>
                <a:avLst/>
                <a:gdLst>
                  <a:gd name="T0" fmla="*/ 20 w 22"/>
                  <a:gd name="T1" fmla="*/ 17 h 17"/>
                  <a:gd name="T2" fmla="*/ 18 w 22"/>
                  <a:gd name="T3" fmla="*/ 16 h 17"/>
                  <a:gd name="T4" fmla="*/ 15 w 22"/>
                  <a:gd name="T5" fmla="*/ 16 h 17"/>
                  <a:gd name="T6" fmla="*/ 14 w 22"/>
                  <a:gd name="T7" fmla="*/ 14 h 17"/>
                  <a:gd name="T8" fmla="*/ 12 w 22"/>
                  <a:gd name="T9" fmla="*/ 11 h 17"/>
                  <a:gd name="T10" fmla="*/ 11 w 22"/>
                  <a:gd name="T11" fmla="*/ 9 h 17"/>
                  <a:gd name="T12" fmla="*/ 10 w 22"/>
                  <a:gd name="T13" fmla="*/ 8 h 17"/>
                  <a:gd name="T14" fmla="*/ 8 w 22"/>
                  <a:gd name="T15" fmla="*/ 6 h 17"/>
                  <a:gd name="T16" fmla="*/ 7 w 22"/>
                  <a:gd name="T17" fmla="*/ 4 h 17"/>
                  <a:gd name="T18" fmla="*/ 5 w 22"/>
                  <a:gd name="T19" fmla="*/ 4 h 17"/>
                  <a:gd name="T20" fmla="*/ 3 w 22"/>
                  <a:gd name="T21" fmla="*/ 3 h 17"/>
                  <a:gd name="T22" fmla="*/ 1 w 22"/>
                  <a:gd name="T23" fmla="*/ 1 h 17"/>
                  <a:gd name="T24" fmla="*/ 0 w 22"/>
                  <a:gd name="T25" fmla="*/ 0 h 17"/>
                  <a:gd name="T26" fmla="*/ 3 w 22"/>
                  <a:gd name="T27" fmla="*/ 0 h 17"/>
                  <a:gd name="T28" fmla="*/ 5 w 22"/>
                  <a:gd name="T29" fmla="*/ 0 h 17"/>
                  <a:gd name="T30" fmla="*/ 6 w 22"/>
                  <a:gd name="T31" fmla="*/ 2 h 17"/>
                  <a:gd name="T32" fmla="*/ 7 w 22"/>
                  <a:gd name="T33" fmla="*/ 4 h 17"/>
                  <a:gd name="T34" fmla="*/ 10 w 22"/>
                  <a:gd name="T35" fmla="*/ 5 h 17"/>
                  <a:gd name="T36" fmla="*/ 12 w 22"/>
                  <a:gd name="T37" fmla="*/ 5 h 17"/>
                  <a:gd name="T38" fmla="*/ 15 w 22"/>
                  <a:gd name="T39" fmla="*/ 5 h 17"/>
                  <a:gd name="T40" fmla="*/ 17 w 22"/>
                  <a:gd name="T41" fmla="*/ 6 h 17"/>
                  <a:gd name="T42" fmla="*/ 19 w 22"/>
                  <a:gd name="T43" fmla="*/ 8 h 17"/>
                  <a:gd name="T44" fmla="*/ 20 w 22"/>
                  <a:gd name="T45" fmla="*/ 9 h 17"/>
                  <a:gd name="T46" fmla="*/ 21 w 22"/>
                  <a:gd name="T47" fmla="*/ 11 h 17"/>
                  <a:gd name="T48" fmla="*/ 22 w 22"/>
                  <a:gd name="T49" fmla="*/ 14 h 17"/>
                  <a:gd name="T50" fmla="*/ 20 w 22"/>
                  <a:gd name="T51" fmla="*/ 14 h 17"/>
                  <a:gd name="T52" fmla="*/ 17 w 22"/>
                  <a:gd name="T53" fmla="*/ 12 h 17"/>
                  <a:gd name="T54" fmla="*/ 19 w 22"/>
                  <a:gd name="T55" fmla="*/ 15 h 17"/>
                  <a:gd name="T56" fmla="*/ 20 w 22"/>
                  <a:gd name="T5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20" y="17"/>
                    </a:moveTo>
                    <a:lnTo>
                      <a:pt x="18" y="16"/>
                    </a:lnTo>
                    <a:lnTo>
                      <a:pt x="15" y="16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7" y="12"/>
                    </a:lnTo>
                    <a:lnTo>
                      <a:pt x="19" y="15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6" name="Freeform 708">
                <a:extLst>
                  <a:ext uri="{FF2B5EF4-FFF2-40B4-BE49-F238E27FC236}">
                    <a16:creationId xmlns:a16="http://schemas.microsoft.com/office/drawing/2014/main" id="{258B3897-1806-43F9-91E9-92BE114E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" y="2730"/>
                <a:ext cx="2" cy="1"/>
              </a:xfrm>
              <a:custGeom>
                <a:avLst/>
                <a:gdLst>
                  <a:gd name="T0" fmla="*/ 26 w 26"/>
                  <a:gd name="T1" fmla="*/ 19 h 19"/>
                  <a:gd name="T2" fmla="*/ 24 w 26"/>
                  <a:gd name="T3" fmla="*/ 18 h 19"/>
                  <a:gd name="T4" fmla="*/ 21 w 26"/>
                  <a:gd name="T5" fmla="*/ 18 h 19"/>
                  <a:gd name="T6" fmla="*/ 20 w 26"/>
                  <a:gd name="T7" fmla="*/ 15 h 19"/>
                  <a:gd name="T8" fmla="*/ 19 w 26"/>
                  <a:gd name="T9" fmla="*/ 14 h 19"/>
                  <a:gd name="T10" fmla="*/ 15 w 26"/>
                  <a:gd name="T11" fmla="*/ 14 h 19"/>
                  <a:gd name="T12" fmla="*/ 13 w 26"/>
                  <a:gd name="T13" fmla="*/ 13 h 19"/>
                  <a:gd name="T14" fmla="*/ 12 w 26"/>
                  <a:gd name="T15" fmla="*/ 12 h 19"/>
                  <a:gd name="T16" fmla="*/ 10 w 26"/>
                  <a:gd name="T17" fmla="*/ 10 h 19"/>
                  <a:gd name="T18" fmla="*/ 9 w 26"/>
                  <a:gd name="T19" fmla="*/ 8 h 19"/>
                  <a:gd name="T20" fmla="*/ 8 w 26"/>
                  <a:gd name="T21" fmla="*/ 7 h 19"/>
                  <a:gd name="T22" fmla="*/ 5 w 26"/>
                  <a:gd name="T23" fmla="*/ 6 h 19"/>
                  <a:gd name="T24" fmla="*/ 3 w 26"/>
                  <a:gd name="T25" fmla="*/ 6 h 19"/>
                  <a:gd name="T26" fmla="*/ 1 w 26"/>
                  <a:gd name="T27" fmla="*/ 4 h 19"/>
                  <a:gd name="T28" fmla="*/ 0 w 26"/>
                  <a:gd name="T29" fmla="*/ 3 h 19"/>
                  <a:gd name="T30" fmla="*/ 3 w 26"/>
                  <a:gd name="T31" fmla="*/ 3 h 19"/>
                  <a:gd name="T32" fmla="*/ 5 w 26"/>
                  <a:gd name="T33" fmla="*/ 3 h 19"/>
                  <a:gd name="T34" fmla="*/ 4 w 26"/>
                  <a:gd name="T35" fmla="*/ 2 h 19"/>
                  <a:gd name="T36" fmla="*/ 2 w 26"/>
                  <a:gd name="T37" fmla="*/ 0 h 19"/>
                  <a:gd name="T38" fmla="*/ 4 w 26"/>
                  <a:gd name="T39" fmla="*/ 0 h 19"/>
                  <a:gd name="T40" fmla="*/ 7 w 26"/>
                  <a:gd name="T41" fmla="*/ 0 h 19"/>
                  <a:gd name="T42" fmla="*/ 8 w 26"/>
                  <a:gd name="T43" fmla="*/ 2 h 19"/>
                  <a:gd name="T44" fmla="*/ 9 w 26"/>
                  <a:gd name="T45" fmla="*/ 4 h 19"/>
                  <a:gd name="T46" fmla="*/ 7 w 26"/>
                  <a:gd name="T47" fmla="*/ 3 h 19"/>
                  <a:gd name="T48" fmla="*/ 5 w 26"/>
                  <a:gd name="T49" fmla="*/ 3 h 19"/>
                  <a:gd name="T50" fmla="*/ 6 w 26"/>
                  <a:gd name="T51" fmla="*/ 5 h 19"/>
                  <a:gd name="T52" fmla="*/ 8 w 26"/>
                  <a:gd name="T53" fmla="*/ 7 h 19"/>
                  <a:gd name="T54" fmla="*/ 10 w 26"/>
                  <a:gd name="T55" fmla="*/ 7 h 19"/>
                  <a:gd name="T56" fmla="*/ 12 w 26"/>
                  <a:gd name="T57" fmla="*/ 7 h 19"/>
                  <a:gd name="T58" fmla="*/ 14 w 26"/>
                  <a:gd name="T59" fmla="*/ 9 h 19"/>
                  <a:gd name="T60" fmla="*/ 15 w 26"/>
                  <a:gd name="T61" fmla="*/ 10 h 19"/>
                  <a:gd name="T62" fmla="*/ 18 w 26"/>
                  <a:gd name="T63" fmla="*/ 11 h 19"/>
                  <a:gd name="T64" fmla="*/ 21 w 26"/>
                  <a:gd name="T65" fmla="*/ 11 h 19"/>
                  <a:gd name="T66" fmla="*/ 22 w 26"/>
                  <a:gd name="T67" fmla="*/ 13 h 19"/>
                  <a:gd name="T68" fmla="*/ 23 w 26"/>
                  <a:gd name="T69" fmla="*/ 14 h 19"/>
                  <a:gd name="T70" fmla="*/ 26 w 26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9">
                    <a:moveTo>
                      <a:pt x="26" y="19"/>
                    </a:moveTo>
                    <a:lnTo>
                      <a:pt x="24" y="18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19" y="14"/>
                    </a:lnTo>
                    <a:lnTo>
                      <a:pt x="15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2" y="13"/>
                    </a:lnTo>
                    <a:lnTo>
                      <a:pt x="23" y="14"/>
                    </a:lnTo>
                    <a:lnTo>
                      <a:pt x="2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7" name="Freeform 709">
                <a:extLst>
                  <a:ext uri="{FF2B5EF4-FFF2-40B4-BE49-F238E27FC236}">
                    <a16:creationId xmlns:a16="http://schemas.microsoft.com/office/drawing/2014/main" id="{2E652604-B6E2-4102-AAF4-C6E35384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24"/>
                <a:ext cx="1" cy="1"/>
              </a:xfrm>
              <a:custGeom>
                <a:avLst/>
                <a:gdLst>
                  <a:gd name="T0" fmla="*/ 13 w 25"/>
                  <a:gd name="T1" fmla="*/ 12 h 13"/>
                  <a:gd name="T2" fmla="*/ 12 w 25"/>
                  <a:gd name="T3" fmla="*/ 9 h 13"/>
                  <a:gd name="T4" fmla="*/ 11 w 25"/>
                  <a:gd name="T5" fmla="*/ 8 h 13"/>
                  <a:gd name="T6" fmla="*/ 8 w 25"/>
                  <a:gd name="T7" fmla="*/ 7 h 13"/>
                  <a:gd name="T8" fmla="*/ 6 w 25"/>
                  <a:gd name="T9" fmla="*/ 7 h 13"/>
                  <a:gd name="T10" fmla="*/ 5 w 25"/>
                  <a:gd name="T11" fmla="*/ 5 h 13"/>
                  <a:gd name="T12" fmla="*/ 4 w 25"/>
                  <a:gd name="T13" fmla="*/ 3 h 13"/>
                  <a:gd name="T14" fmla="*/ 2 w 25"/>
                  <a:gd name="T15" fmla="*/ 2 h 13"/>
                  <a:gd name="T16" fmla="*/ 0 w 25"/>
                  <a:gd name="T17" fmla="*/ 0 h 13"/>
                  <a:gd name="T18" fmla="*/ 3 w 25"/>
                  <a:gd name="T19" fmla="*/ 0 h 13"/>
                  <a:gd name="T20" fmla="*/ 6 w 25"/>
                  <a:gd name="T21" fmla="*/ 1 h 13"/>
                  <a:gd name="T22" fmla="*/ 7 w 25"/>
                  <a:gd name="T23" fmla="*/ 2 h 13"/>
                  <a:gd name="T24" fmla="*/ 8 w 25"/>
                  <a:gd name="T25" fmla="*/ 4 h 13"/>
                  <a:gd name="T26" fmla="*/ 9 w 25"/>
                  <a:gd name="T27" fmla="*/ 6 h 13"/>
                  <a:gd name="T28" fmla="*/ 11 w 25"/>
                  <a:gd name="T29" fmla="*/ 8 h 13"/>
                  <a:gd name="T30" fmla="*/ 13 w 25"/>
                  <a:gd name="T31" fmla="*/ 8 h 13"/>
                  <a:gd name="T32" fmla="*/ 15 w 25"/>
                  <a:gd name="T33" fmla="*/ 8 h 13"/>
                  <a:gd name="T34" fmla="*/ 19 w 25"/>
                  <a:gd name="T35" fmla="*/ 9 h 13"/>
                  <a:gd name="T36" fmla="*/ 21 w 25"/>
                  <a:gd name="T37" fmla="*/ 9 h 13"/>
                  <a:gd name="T38" fmla="*/ 20 w 25"/>
                  <a:gd name="T39" fmla="*/ 7 h 13"/>
                  <a:gd name="T40" fmla="*/ 17 w 25"/>
                  <a:gd name="T41" fmla="*/ 5 h 13"/>
                  <a:gd name="T42" fmla="*/ 21 w 25"/>
                  <a:gd name="T43" fmla="*/ 6 h 13"/>
                  <a:gd name="T44" fmla="*/ 23 w 25"/>
                  <a:gd name="T45" fmla="*/ 6 h 13"/>
                  <a:gd name="T46" fmla="*/ 24 w 25"/>
                  <a:gd name="T47" fmla="*/ 8 h 13"/>
                  <a:gd name="T48" fmla="*/ 25 w 25"/>
                  <a:gd name="T49" fmla="*/ 9 h 13"/>
                  <a:gd name="T50" fmla="*/ 23 w 25"/>
                  <a:gd name="T51" fmla="*/ 9 h 13"/>
                  <a:gd name="T52" fmla="*/ 21 w 25"/>
                  <a:gd name="T53" fmla="*/ 9 h 13"/>
                  <a:gd name="T54" fmla="*/ 22 w 25"/>
                  <a:gd name="T55" fmla="*/ 12 h 13"/>
                  <a:gd name="T56" fmla="*/ 23 w 25"/>
                  <a:gd name="T57" fmla="*/ 13 h 13"/>
                  <a:gd name="T58" fmla="*/ 21 w 25"/>
                  <a:gd name="T59" fmla="*/ 13 h 13"/>
                  <a:gd name="T60" fmla="*/ 19 w 25"/>
                  <a:gd name="T61" fmla="*/ 13 h 13"/>
                  <a:gd name="T62" fmla="*/ 13 w 25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13">
                    <a:moveTo>
                      <a:pt x="13" y="12"/>
                    </a:moveTo>
                    <a:lnTo>
                      <a:pt x="12" y="9"/>
                    </a:lnTo>
                    <a:lnTo>
                      <a:pt x="11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0" y="7"/>
                    </a:lnTo>
                    <a:lnTo>
                      <a:pt x="17" y="5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8" name="Freeform 710">
                <a:extLst>
                  <a:ext uri="{FF2B5EF4-FFF2-40B4-BE49-F238E27FC236}">
                    <a16:creationId xmlns:a16="http://schemas.microsoft.com/office/drawing/2014/main" id="{6ECD0E43-B924-4570-8C1A-2868030EC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4" y="2724"/>
                <a:ext cx="1" cy="0"/>
              </a:xfrm>
              <a:custGeom>
                <a:avLst/>
                <a:gdLst>
                  <a:gd name="T0" fmla="*/ 5 w 14"/>
                  <a:gd name="T1" fmla="*/ 5 h 8"/>
                  <a:gd name="T2" fmla="*/ 6 w 14"/>
                  <a:gd name="T3" fmla="*/ 6 h 8"/>
                  <a:gd name="T4" fmla="*/ 7 w 14"/>
                  <a:gd name="T5" fmla="*/ 8 h 8"/>
                  <a:gd name="T6" fmla="*/ 5 w 14"/>
                  <a:gd name="T7" fmla="*/ 8 h 8"/>
                  <a:gd name="T8" fmla="*/ 3 w 14"/>
                  <a:gd name="T9" fmla="*/ 8 h 8"/>
                  <a:gd name="T10" fmla="*/ 1 w 14"/>
                  <a:gd name="T11" fmla="*/ 6 h 8"/>
                  <a:gd name="T12" fmla="*/ 0 w 14"/>
                  <a:gd name="T13" fmla="*/ 3 h 8"/>
                  <a:gd name="T14" fmla="*/ 2 w 14"/>
                  <a:gd name="T15" fmla="*/ 3 h 8"/>
                  <a:gd name="T16" fmla="*/ 5 w 14"/>
                  <a:gd name="T17" fmla="*/ 5 h 8"/>
                  <a:gd name="T18" fmla="*/ 3 w 14"/>
                  <a:gd name="T19" fmla="*/ 2 h 8"/>
                  <a:gd name="T20" fmla="*/ 2 w 14"/>
                  <a:gd name="T21" fmla="*/ 0 h 8"/>
                  <a:gd name="T22" fmla="*/ 4 w 14"/>
                  <a:gd name="T23" fmla="*/ 0 h 8"/>
                  <a:gd name="T24" fmla="*/ 7 w 14"/>
                  <a:gd name="T25" fmla="*/ 1 h 8"/>
                  <a:gd name="T26" fmla="*/ 9 w 14"/>
                  <a:gd name="T27" fmla="*/ 1 h 8"/>
                  <a:gd name="T28" fmla="*/ 11 w 14"/>
                  <a:gd name="T29" fmla="*/ 1 h 8"/>
                  <a:gd name="T30" fmla="*/ 13 w 14"/>
                  <a:gd name="T31" fmla="*/ 3 h 8"/>
                  <a:gd name="T32" fmla="*/ 14 w 14"/>
                  <a:gd name="T33" fmla="*/ 6 h 8"/>
                  <a:gd name="T34" fmla="*/ 12 w 14"/>
                  <a:gd name="T35" fmla="*/ 6 h 8"/>
                  <a:gd name="T36" fmla="*/ 9 w 14"/>
                  <a:gd name="T37" fmla="*/ 5 h 8"/>
                  <a:gd name="T38" fmla="*/ 7 w 14"/>
                  <a:gd name="T39" fmla="*/ 5 h 8"/>
                  <a:gd name="T40" fmla="*/ 5 w 14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8">
                    <a:moveTo>
                      <a:pt x="5" y="5"/>
                    </a:moveTo>
                    <a:lnTo>
                      <a:pt x="6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9" name="Freeform 711">
                <a:extLst>
                  <a:ext uri="{FF2B5EF4-FFF2-40B4-BE49-F238E27FC236}">
                    <a16:creationId xmlns:a16="http://schemas.microsoft.com/office/drawing/2014/main" id="{5EC83E85-6F0E-4B29-AF9E-D1350C0F0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20"/>
                <a:ext cx="1" cy="1"/>
              </a:xfrm>
              <a:custGeom>
                <a:avLst/>
                <a:gdLst>
                  <a:gd name="T0" fmla="*/ 8 w 18"/>
                  <a:gd name="T1" fmla="*/ 5 h 12"/>
                  <a:gd name="T2" fmla="*/ 10 w 18"/>
                  <a:gd name="T3" fmla="*/ 5 h 12"/>
                  <a:gd name="T4" fmla="*/ 13 w 18"/>
                  <a:gd name="T5" fmla="*/ 5 h 12"/>
                  <a:gd name="T6" fmla="*/ 11 w 18"/>
                  <a:gd name="T7" fmla="*/ 4 h 12"/>
                  <a:gd name="T8" fmla="*/ 10 w 18"/>
                  <a:gd name="T9" fmla="*/ 2 h 12"/>
                  <a:gd name="T10" fmla="*/ 12 w 18"/>
                  <a:gd name="T11" fmla="*/ 2 h 12"/>
                  <a:gd name="T12" fmla="*/ 15 w 18"/>
                  <a:gd name="T13" fmla="*/ 3 h 12"/>
                  <a:gd name="T14" fmla="*/ 16 w 18"/>
                  <a:gd name="T15" fmla="*/ 4 h 12"/>
                  <a:gd name="T16" fmla="*/ 17 w 18"/>
                  <a:gd name="T17" fmla="*/ 6 h 12"/>
                  <a:gd name="T18" fmla="*/ 15 w 18"/>
                  <a:gd name="T19" fmla="*/ 6 h 12"/>
                  <a:gd name="T20" fmla="*/ 13 w 18"/>
                  <a:gd name="T21" fmla="*/ 5 h 12"/>
                  <a:gd name="T22" fmla="*/ 14 w 18"/>
                  <a:gd name="T23" fmla="*/ 7 h 12"/>
                  <a:gd name="T24" fmla="*/ 15 w 18"/>
                  <a:gd name="T25" fmla="*/ 9 h 12"/>
                  <a:gd name="T26" fmla="*/ 18 w 18"/>
                  <a:gd name="T27" fmla="*/ 12 h 12"/>
                  <a:gd name="T28" fmla="*/ 15 w 18"/>
                  <a:gd name="T29" fmla="*/ 12 h 12"/>
                  <a:gd name="T30" fmla="*/ 13 w 18"/>
                  <a:gd name="T31" fmla="*/ 12 h 12"/>
                  <a:gd name="T32" fmla="*/ 12 w 18"/>
                  <a:gd name="T33" fmla="*/ 10 h 12"/>
                  <a:gd name="T34" fmla="*/ 11 w 18"/>
                  <a:gd name="T35" fmla="*/ 8 h 12"/>
                  <a:gd name="T36" fmla="*/ 9 w 18"/>
                  <a:gd name="T37" fmla="*/ 6 h 12"/>
                  <a:gd name="T38" fmla="*/ 8 w 18"/>
                  <a:gd name="T39" fmla="*/ 5 h 12"/>
                  <a:gd name="T40" fmla="*/ 5 w 18"/>
                  <a:gd name="T41" fmla="*/ 4 h 12"/>
                  <a:gd name="T42" fmla="*/ 2 w 18"/>
                  <a:gd name="T43" fmla="*/ 4 h 12"/>
                  <a:gd name="T44" fmla="*/ 1 w 18"/>
                  <a:gd name="T45" fmla="*/ 2 h 12"/>
                  <a:gd name="T46" fmla="*/ 0 w 18"/>
                  <a:gd name="T47" fmla="*/ 0 h 12"/>
                  <a:gd name="T48" fmla="*/ 2 w 18"/>
                  <a:gd name="T49" fmla="*/ 1 h 12"/>
                  <a:gd name="T50" fmla="*/ 5 w 18"/>
                  <a:gd name="T51" fmla="*/ 1 h 12"/>
                  <a:gd name="T52" fmla="*/ 7 w 18"/>
                  <a:gd name="T53" fmla="*/ 3 h 12"/>
                  <a:gd name="T54" fmla="*/ 8 w 18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2">
                    <a:moveTo>
                      <a:pt x="8" y="5"/>
                    </a:moveTo>
                    <a:lnTo>
                      <a:pt x="10" y="5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5" y="9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0" name="Freeform 712">
                <a:extLst>
                  <a:ext uri="{FF2B5EF4-FFF2-40B4-BE49-F238E27FC236}">
                    <a16:creationId xmlns:a16="http://schemas.microsoft.com/office/drawing/2014/main" id="{BF7682E5-7365-49F0-A6CD-4EF89704A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6"/>
                <a:ext cx="1" cy="1"/>
              </a:xfrm>
              <a:custGeom>
                <a:avLst/>
                <a:gdLst>
                  <a:gd name="T0" fmla="*/ 23 w 23"/>
                  <a:gd name="T1" fmla="*/ 15 h 15"/>
                  <a:gd name="T2" fmla="*/ 20 w 23"/>
                  <a:gd name="T3" fmla="*/ 14 h 15"/>
                  <a:gd name="T4" fmla="*/ 17 w 23"/>
                  <a:gd name="T5" fmla="*/ 14 h 15"/>
                  <a:gd name="T6" fmla="*/ 16 w 23"/>
                  <a:gd name="T7" fmla="*/ 12 h 15"/>
                  <a:gd name="T8" fmla="*/ 15 w 23"/>
                  <a:gd name="T9" fmla="*/ 10 h 15"/>
                  <a:gd name="T10" fmla="*/ 13 w 23"/>
                  <a:gd name="T11" fmla="*/ 10 h 15"/>
                  <a:gd name="T12" fmla="*/ 10 w 23"/>
                  <a:gd name="T13" fmla="*/ 9 h 15"/>
                  <a:gd name="T14" fmla="*/ 9 w 23"/>
                  <a:gd name="T15" fmla="*/ 7 h 15"/>
                  <a:gd name="T16" fmla="*/ 8 w 23"/>
                  <a:gd name="T17" fmla="*/ 5 h 15"/>
                  <a:gd name="T18" fmla="*/ 6 w 23"/>
                  <a:gd name="T19" fmla="*/ 4 h 15"/>
                  <a:gd name="T20" fmla="*/ 2 w 23"/>
                  <a:gd name="T21" fmla="*/ 4 h 15"/>
                  <a:gd name="T22" fmla="*/ 1 w 23"/>
                  <a:gd name="T23" fmla="*/ 2 h 15"/>
                  <a:gd name="T24" fmla="*/ 0 w 23"/>
                  <a:gd name="T25" fmla="*/ 0 h 15"/>
                  <a:gd name="T26" fmla="*/ 2 w 23"/>
                  <a:gd name="T27" fmla="*/ 1 h 15"/>
                  <a:gd name="T28" fmla="*/ 6 w 23"/>
                  <a:gd name="T29" fmla="*/ 1 h 15"/>
                  <a:gd name="T30" fmla="*/ 7 w 23"/>
                  <a:gd name="T31" fmla="*/ 3 h 15"/>
                  <a:gd name="T32" fmla="*/ 8 w 23"/>
                  <a:gd name="T33" fmla="*/ 5 h 15"/>
                  <a:gd name="T34" fmla="*/ 10 w 23"/>
                  <a:gd name="T35" fmla="*/ 5 h 15"/>
                  <a:gd name="T36" fmla="*/ 13 w 23"/>
                  <a:gd name="T37" fmla="*/ 6 h 15"/>
                  <a:gd name="T38" fmla="*/ 14 w 23"/>
                  <a:gd name="T39" fmla="*/ 7 h 15"/>
                  <a:gd name="T40" fmla="*/ 15 w 23"/>
                  <a:gd name="T41" fmla="*/ 10 h 15"/>
                  <a:gd name="T42" fmla="*/ 17 w 23"/>
                  <a:gd name="T43" fmla="*/ 11 h 15"/>
                  <a:gd name="T44" fmla="*/ 20 w 23"/>
                  <a:gd name="T45" fmla="*/ 11 h 15"/>
                  <a:gd name="T46" fmla="*/ 22 w 23"/>
                  <a:gd name="T47" fmla="*/ 13 h 15"/>
                  <a:gd name="T48" fmla="*/ 23 w 23"/>
                  <a:gd name="T4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20" y="14"/>
                    </a:lnTo>
                    <a:lnTo>
                      <a:pt x="17" y="14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1" name="Freeform 713">
                <a:extLst>
                  <a:ext uri="{FF2B5EF4-FFF2-40B4-BE49-F238E27FC236}">
                    <a16:creationId xmlns:a16="http://schemas.microsoft.com/office/drawing/2014/main" id="{8D79105D-4AA8-4B19-9333-39FA71156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5"/>
                <a:ext cx="1" cy="0"/>
              </a:xfrm>
              <a:custGeom>
                <a:avLst/>
                <a:gdLst>
                  <a:gd name="T0" fmla="*/ 13 w 17"/>
                  <a:gd name="T1" fmla="*/ 10 h 13"/>
                  <a:gd name="T2" fmla="*/ 15 w 17"/>
                  <a:gd name="T3" fmla="*/ 11 h 13"/>
                  <a:gd name="T4" fmla="*/ 17 w 17"/>
                  <a:gd name="T5" fmla="*/ 13 h 13"/>
                  <a:gd name="T6" fmla="*/ 14 w 17"/>
                  <a:gd name="T7" fmla="*/ 13 h 13"/>
                  <a:gd name="T8" fmla="*/ 11 w 17"/>
                  <a:gd name="T9" fmla="*/ 12 h 13"/>
                  <a:gd name="T10" fmla="*/ 10 w 17"/>
                  <a:gd name="T11" fmla="*/ 10 h 13"/>
                  <a:gd name="T12" fmla="*/ 9 w 17"/>
                  <a:gd name="T13" fmla="*/ 9 h 13"/>
                  <a:gd name="T14" fmla="*/ 6 w 17"/>
                  <a:gd name="T15" fmla="*/ 8 h 13"/>
                  <a:gd name="T16" fmla="*/ 4 w 17"/>
                  <a:gd name="T17" fmla="*/ 8 h 13"/>
                  <a:gd name="T18" fmla="*/ 5 w 17"/>
                  <a:gd name="T19" fmla="*/ 8 h 13"/>
                  <a:gd name="T20" fmla="*/ 6 w 17"/>
                  <a:gd name="T21" fmla="*/ 10 h 13"/>
                  <a:gd name="T22" fmla="*/ 6 w 17"/>
                  <a:gd name="T23" fmla="*/ 11 h 13"/>
                  <a:gd name="T24" fmla="*/ 7 w 17"/>
                  <a:gd name="T25" fmla="*/ 11 h 13"/>
                  <a:gd name="T26" fmla="*/ 4 w 17"/>
                  <a:gd name="T27" fmla="*/ 11 h 13"/>
                  <a:gd name="T28" fmla="*/ 2 w 17"/>
                  <a:gd name="T29" fmla="*/ 11 h 13"/>
                  <a:gd name="T30" fmla="*/ 1 w 17"/>
                  <a:gd name="T31" fmla="*/ 9 h 13"/>
                  <a:gd name="T32" fmla="*/ 0 w 17"/>
                  <a:gd name="T33" fmla="*/ 7 h 13"/>
                  <a:gd name="T34" fmla="*/ 2 w 17"/>
                  <a:gd name="T35" fmla="*/ 8 h 13"/>
                  <a:gd name="T36" fmla="*/ 4 w 17"/>
                  <a:gd name="T37" fmla="*/ 8 h 13"/>
                  <a:gd name="T38" fmla="*/ 3 w 17"/>
                  <a:gd name="T39" fmla="*/ 6 h 13"/>
                  <a:gd name="T40" fmla="*/ 2 w 17"/>
                  <a:gd name="T41" fmla="*/ 4 h 13"/>
                  <a:gd name="T42" fmla="*/ 1 w 17"/>
                  <a:gd name="T43" fmla="*/ 2 h 13"/>
                  <a:gd name="T44" fmla="*/ 0 w 17"/>
                  <a:gd name="T45" fmla="*/ 0 h 13"/>
                  <a:gd name="T46" fmla="*/ 2 w 17"/>
                  <a:gd name="T47" fmla="*/ 0 h 13"/>
                  <a:gd name="T48" fmla="*/ 4 w 17"/>
                  <a:gd name="T49" fmla="*/ 0 h 13"/>
                  <a:gd name="T50" fmla="*/ 5 w 17"/>
                  <a:gd name="T51" fmla="*/ 3 h 13"/>
                  <a:gd name="T52" fmla="*/ 7 w 17"/>
                  <a:gd name="T53" fmla="*/ 5 h 13"/>
                  <a:gd name="T54" fmla="*/ 8 w 17"/>
                  <a:gd name="T55" fmla="*/ 7 h 13"/>
                  <a:gd name="T56" fmla="*/ 9 w 17"/>
                  <a:gd name="T57" fmla="*/ 9 h 13"/>
                  <a:gd name="T58" fmla="*/ 11 w 17"/>
                  <a:gd name="T59" fmla="*/ 9 h 13"/>
                  <a:gd name="T60" fmla="*/ 13 w 17"/>
                  <a:gd name="T6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3">
                    <a:moveTo>
                      <a:pt x="13" y="10"/>
                    </a:moveTo>
                    <a:lnTo>
                      <a:pt x="15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2" name="Freeform 714">
                <a:extLst>
                  <a:ext uri="{FF2B5EF4-FFF2-40B4-BE49-F238E27FC236}">
                    <a16:creationId xmlns:a16="http://schemas.microsoft.com/office/drawing/2014/main" id="{2881FF5A-DF5A-4DB0-A609-764E04108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2" y="2712"/>
                <a:ext cx="2" cy="2"/>
              </a:xfrm>
              <a:custGeom>
                <a:avLst/>
                <a:gdLst>
                  <a:gd name="T0" fmla="*/ 15 w 21"/>
                  <a:gd name="T1" fmla="*/ 22 h 29"/>
                  <a:gd name="T2" fmla="*/ 12 w 21"/>
                  <a:gd name="T3" fmla="*/ 19 h 29"/>
                  <a:gd name="T4" fmla="*/ 11 w 21"/>
                  <a:gd name="T5" fmla="*/ 18 h 29"/>
                  <a:gd name="T6" fmla="*/ 9 w 21"/>
                  <a:gd name="T7" fmla="*/ 17 h 29"/>
                  <a:gd name="T8" fmla="*/ 7 w 21"/>
                  <a:gd name="T9" fmla="*/ 17 h 29"/>
                  <a:gd name="T10" fmla="*/ 4 w 21"/>
                  <a:gd name="T11" fmla="*/ 16 h 29"/>
                  <a:gd name="T12" fmla="*/ 2 w 21"/>
                  <a:gd name="T13" fmla="*/ 16 h 29"/>
                  <a:gd name="T14" fmla="*/ 1 w 21"/>
                  <a:gd name="T15" fmla="*/ 14 h 29"/>
                  <a:gd name="T16" fmla="*/ 0 w 21"/>
                  <a:gd name="T17" fmla="*/ 12 h 29"/>
                  <a:gd name="T18" fmla="*/ 2 w 21"/>
                  <a:gd name="T19" fmla="*/ 13 h 29"/>
                  <a:gd name="T20" fmla="*/ 4 w 21"/>
                  <a:gd name="T21" fmla="*/ 13 h 29"/>
                  <a:gd name="T22" fmla="*/ 3 w 21"/>
                  <a:gd name="T23" fmla="*/ 11 h 29"/>
                  <a:gd name="T24" fmla="*/ 2 w 21"/>
                  <a:gd name="T25" fmla="*/ 9 h 29"/>
                  <a:gd name="T26" fmla="*/ 4 w 21"/>
                  <a:gd name="T27" fmla="*/ 10 h 29"/>
                  <a:gd name="T28" fmla="*/ 7 w 21"/>
                  <a:gd name="T29" fmla="*/ 10 h 29"/>
                  <a:gd name="T30" fmla="*/ 5 w 21"/>
                  <a:gd name="T31" fmla="*/ 9 h 29"/>
                  <a:gd name="T32" fmla="*/ 4 w 21"/>
                  <a:gd name="T33" fmla="*/ 7 h 29"/>
                  <a:gd name="T34" fmla="*/ 6 w 21"/>
                  <a:gd name="T35" fmla="*/ 7 h 29"/>
                  <a:gd name="T36" fmla="*/ 9 w 21"/>
                  <a:gd name="T37" fmla="*/ 8 h 29"/>
                  <a:gd name="T38" fmla="*/ 8 w 21"/>
                  <a:gd name="T39" fmla="*/ 6 h 29"/>
                  <a:gd name="T40" fmla="*/ 6 w 21"/>
                  <a:gd name="T41" fmla="*/ 4 h 29"/>
                  <a:gd name="T42" fmla="*/ 9 w 21"/>
                  <a:gd name="T43" fmla="*/ 4 h 29"/>
                  <a:gd name="T44" fmla="*/ 11 w 21"/>
                  <a:gd name="T45" fmla="*/ 5 h 29"/>
                  <a:gd name="T46" fmla="*/ 10 w 21"/>
                  <a:gd name="T47" fmla="*/ 2 h 29"/>
                  <a:gd name="T48" fmla="*/ 9 w 21"/>
                  <a:gd name="T49" fmla="*/ 0 h 29"/>
                  <a:gd name="T50" fmla="*/ 11 w 21"/>
                  <a:gd name="T51" fmla="*/ 1 h 29"/>
                  <a:gd name="T52" fmla="*/ 13 w 21"/>
                  <a:gd name="T53" fmla="*/ 1 h 29"/>
                  <a:gd name="T54" fmla="*/ 15 w 21"/>
                  <a:gd name="T55" fmla="*/ 4 h 29"/>
                  <a:gd name="T56" fmla="*/ 16 w 21"/>
                  <a:gd name="T57" fmla="*/ 6 h 29"/>
                  <a:gd name="T58" fmla="*/ 21 w 21"/>
                  <a:gd name="T59" fmla="*/ 13 h 29"/>
                  <a:gd name="T60" fmla="*/ 19 w 21"/>
                  <a:gd name="T61" fmla="*/ 13 h 29"/>
                  <a:gd name="T62" fmla="*/ 17 w 21"/>
                  <a:gd name="T63" fmla="*/ 12 h 29"/>
                  <a:gd name="T64" fmla="*/ 15 w 21"/>
                  <a:gd name="T65" fmla="*/ 10 h 29"/>
                  <a:gd name="T66" fmla="*/ 13 w 21"/>
                  <a:gd name="T67" fmla="*/ 9 h 29"/>
                  <a:gd name="T68" fmla="*/ 11 w 21"/>
                  <a:gd name="T69" fmla="*/ 8 h 29"/>
                  <a:gd name="T70" fmla="*/ 9 w 21"/>
                  <a:gd name="T71" fmla="*/ 8 h 29"/>
                  <a:gd name="T72" fmla="*/ 10 w 21"/>
                  <a:gd name="T73" fmla="*/ 9 h 29"/>
                  <a:gd name="T74" fmla="*/ 11 w 21"/>
                  <a:gd name="T75" fmla="*/ 11 h 29"/>
                  <a:gd name="T76" fmla="*/ 9 w 21"/>
                  <a:gd name="T77" fmla="*/ 11 h 29"/>
                  <a:gd name="T78" fmla="*/ 7 w 21"/>
                  <a:gd name="T79" fmla="*/ 10 h 29"/>
                  <a:gd name="T80" fmla="*/ 8 w 21"/>
                  <a:gd name="T81" fmla="*/ 12 h 29"/>
                  <a:gd name="T82" fmla="*/ 9 w 21"/>
                  <a:gd name="T83" fmla="*/ 14 h 29"/>
                  <a:gd name="T84" fmla="*/ 10 w 21"/>
                  <a:gd name="T85" fmla="*/ 16 h 29"/>
                  <a:gd name="T86" fmla="*/ 11 w 21"/>
                  <a:gd name="T87" fmla="*/ 18 h 29"/>
                  <a:gd name="T88" fmla="*/ 15 w 21"/>
                  <a:gd name="T89" fmla="*/ 18 h 29"/>
                  <a:gd name="T90" fmla="*/ 17 w 21"/>
                  <a:gd name="T91" fmla="*/ 18 h 29"/>
                  <a:gd name="T92" fmla="*/ 18 w 21"/>
                  <a:gd name="T93" fmla="*/ 21 h 29"/>
                  <a:gd name="T94" fmla="*/ 19 w 21"/>
                  <a:gd name="T95" fmla="*/ 23 h 29"/>
                  <a:gd name="T96" fmla="*/ 15 w 21"/>
                  <a:gd name="T97" fmla="*/ 22 h 29"/>
                  <a:gd name="T98" fmla="*/ 16 w 21"/>
                  <a:gd name="T99" fmla="*/ 24 h 29"/>
                  <a:gd name="T100" fmla="*/ 17 w 21"/>
                  <a:gd name="T101" fmla="*/ 26 h 29"/>
                  <a:gd name="T102" fmla="*/ 18 w 21"/>
                  <a:gd name="T103" fmla="*/ 28 h 29"/>
                  <a:gd name="T104" fmla="*/ 19 w 21"/>
                  <a:gd name="T105" fmla="*/ 29 h 29"/>
                  <a:gd name="T106" fmla="*/ 17 w 21"/>
                  <a:gd name="T107" fmla="*/ 29 h 29"/>
                  <a:gd name="T108" fmla="*/ 15 w 21"/>
                  <a:gd name="T109" fmla="*/ 29 h 29"/>
                  <a:gd name="T110" fmla="*/ 12 w 21"/>
                  <a:gd name="T111" fmla="*/ 27 h 29"/>
                  <a:gd name="T112" fmla="*/ 11 w 21"/>
                  <a:gd name="T113" fmla="*/ 25 h 29"/>
                  <a:gd name="T114" fmla="*/ 10 w 21"/>
                  <a:gd name="T115" fmla="*/ 23 h 29"/>
                  <a:gd name="T116" fmla="*/ 9 w 21"/>
                  <a:gd name="T117" fmla="*/ 21 h 29"/>
                  <a:gd name="T118" fmla="*/ 11 w 21"/>
                  <a:gd name="T119" fmla="*/ 22 h 29"/>
                  <a:gd name="T120" fmla="*/ 15 w 21"/>
                  <a:gd name="T1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" h="29">
                    <a:moveTo>
                      <a:pt x="15" y="22"/>
                    </a:moveTo>
                    <a:lnTo>
                      <a:pt x="12" y="19"/>
                    </a:lnTo>
                    <a:lnTo>
                      <a:pt x="11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2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5" y="22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18" y="28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2" y="27"/>
                    </a:lnTo>
                    <a:lnTo>
                      <a:pt x="11" y="25"/>
                    </a:lnTo>
                    <a:lnTo>
                      <a:pt x="10" y="23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15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3" name="Freeform 715">
                <a:extLst>
                  <a:ext uri="{FF2B5EF4-FFF2-40B4-BE49-F238E27FC236}">
                    <a16:creationId xmlns:a16="http://schemas.microsoft.com/office/drawing/2014/main" id="{01CB68EF-C65E-43DA-BB4D-EF204239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706"/>
                <a:ext cx="1" cy="1"/>
              </a:xfrm>
              <a:custGeom>
                <a:avLst/>
                <a:gdLst>
                  <a:gd name="T0" fmla="*/ 21 w 21"/>
                  <a:gd name="T1" fmla="*/ 15 h 15"/>
                  <a:gd name="T2" fmla="*/ 17 w 21"/>
                  <a:gd name="T3" fmla="*/ 14 h 15"/>
                  <a:gd name="T4" fmla="*/ 13 w 21"/>
                  <a:gd name="T5" fmla="*/ 13 h 15"/>
                  <a:gd name="T6" fmla="*/ 11 w 21"/>
                  <a:gd name="T7" fmla="*/ 13 h 15"/>
                  <a:gd name="T8" fmla="*/ 10 w 21"/>
                  <a:gd name="T9" fmla="*/ 11 h 15"/>
                  <a:gd name="T10" fmla="*/ 9 w 21"/>
                  <a:gd name="T11" fmla="*/ 9 h 15"/>
                  <a:gd name="T12" fmla="*/ 8 w 21"/>
                  <a:gd name="T13" fmla="*/ 7 h 15"/>
                  <a:gd name="T14" fmla="*/ 7 w 21"/>
                  <a:gd name="T15" fmla="*/ 4 h 15"/>
                  <a:gd name="T16" fmla="*/ 4 w 21"/>
                  <a:gd name="T17" fmla="*/ 4 h 15"/>
                  <a:gd name="T18" fmla="*/ 2 w 21"/>
                  <a:gd name="T19" fmla="*/ 3 h 15"/>
                  <a:gd name="T20" fmla="*/ 1 w 21"/>
                  <a:gd name="T21" fmla="*/ 1 h 15"/>
                  <a:gd name="T22" fmla="*/ 0 w 21"/>
                  <a:gd name="T23" fmla="*/ 0 h 15"/>
                  <a:gd name="T24" fmla="*/ 2 w 21"/>
                  <a:gd name="T25" fmla="*/ 0 h 15"/>
                  <a:gd name="T26" fmla="*/ 4 w 21"/>
                  <a:gd name="T27" fmla="*/ 1 h 15"/>
                  <a:gd name="T28" fmla="*/ 6 w 21"/>
                  <a:gd name="T29" fmla="*/ 3 h 15"/>
                  <a:gd name="T30" fmla="*/ 7 w 21"/>
                  <a:gd name="T31" fmla="*/ 4 h 15"/>
                  <a:gd name="T32" fmla="*/ 9 w 21"/>
                  <a:gd name="T33" fmla="*/ 6 h 15"/>
                  <a:gd name="T34" fmla="*/ 11 w 21"/>
                  <a:gd name="T35" fmla="*/ 6 h 15"/>
                  <a:gd name="T36" fmla="*/ 13 w 21"/>
                  <a:gd name="T37" fmla="*/ 7 h 15"/>
                  <a:gd name="T38" fmla="*/ 17 w 21"/>
                  <a:gd name="T39" fmla="*/ 7 h 15"/>
                  <a:gd name="T40" fmla="*/ 18 w 21"/>
                  <a:gd name="T41" fmla="*/ 9 h 15"/>
                  <a:gd name="T42" fmla="*/ 19 w 21"/>
                  <a:gd name="T43" fmla="*/ 11 h 15"/>
                  <a:gd name="T44" fmla="*/ 21 w 2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15"/>
                    </a:moveTo>
                    <a:lnTo>
                      <a:pt x="17" y="14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4" name="Freeform 716">
                <a:extLst>
                  <a:ext uri="{FF2B5EF4-FFF2-40B4-BE49-F238E27FC236}">
                    <a16:creationId xmlns:a16="http://schemas.microsoft.com/office/drawing/2014/main" id="{7D0FD2B0-AF08-4C3D-91DA-51668FCC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704"/>
                <a:ext cx="1" cy="1"/>
              </a:xfrm>
              <a:custGeom>
                <a:avLst/>
                <a:gdLst>
                  <a:gd name="T0" fmla="*/ 3 w 17"/>
                  <a:gd name="T1" fmla="*/ 9 h 14"/>
                  <a:gd name="T2" fmla="*/ 1 w 17"/>
                  <a:gd name="T3" fmla="*/ 7 h 14"/>
                  <a:gd name="T4" fmla="*/ 0 w 17"/>
                  <a:gd name="T5" fmla="*/ 6 h 14"/>
                  <a:gd name="T6" fmla="*/ 3 w 17"/>
                  <a:gd name="T7" fmla="*/ 6 h 14"/>
                  <a:gd name="T8" fmla="*/ 5 w 17"/>
                  <a:gd name="T9" fmla="*/ 7 h 14"/>
                  <a:gd name="T10" fmla="*/ 8 w 17"/>
                  <a:gd name="T11" fmla="*/ 7 h 14"/>
                  <a:gd name="T12" fmla="*/ 10 w 17"/>
                  <a:gd name="T13" fmla="*/ 8 h 14"/>
                  <a:gd name="T14" fmla="*/ 9 w 17"/>
                  <a:gd name="T15" fmla="*/ 6 h 14"/>
                  <a:gd name="T16" fmla="*/ 8 w 17"/>
                  <a:gd name="T17" fmla="*/ 3 h 14"/>
                  <a:gd name="T18" fmla="*/ 10 w 17"/>
                  <a:gd name="T19" fmla="*/ 5 h 14"/>
                  <a:gd name="T20" fmla="*/ 12 w 17"/>
                  <a:gd name="T21" fmla="*/ 5 h 14"/>
                  <a:gd name="T22" fmla="*/ 11 w 17"/>
                  <a:gd name="T23" fmla="*/ 2 h 14"/>
                  <a:gd name="T24" fmla="*/ 10 w 17"/>
                  <a:gd name="T25" fmla="*/ 0 h 14"/>
                  <a:gd name="T26" fmla="*/ 12 w 17"/>
                  <a:gd name="T27" fmla="*/ 1 h 14"/>
                  <a:gd name="T28" fmla="*/ 14 w 17"/>
                  <a:gd name="T29" fmla="*/ 2 h 14"/>
                  <a:gd name="T30" fmla="*/ 16 w 17"/>
                  <a:gd name="T31" fmla="*/ 3 h 14"/>
                  <a:gd name="T32" fmla="*/ 17 w 17"/>
                  <a:gd name="T33" fmla="*/ 6 h 14"/>
                  <a:gd name="T34" fmla="*/ 14 w 17"/>
                  <a:gd name="T35" fmla="*/ 6 h 14"/>
                  <a:gd name="T36" fmla="*/ 12 w 17"/>
                  <a:gd name="T37" fmla="*/ 5 h 14"/>
                  <a:gd name="T38" fmla="*/ 13 w 17"/>
                  <a:gd name="T39" fmla="*/ 7 h 14"/>
                  <a:gd name="T40" fmla="*/ 14 w 17"/>
                  <a:gd name="T41" fmla="*/ 9 h 14"/>
                  <a:gd name="T42" fmla="*/ 12 w 17"/>
                  <a:gd name="T43" fmla="*/ 8 h 14"/>
                  <a:gd name="T44" fmla="*/ 10 w 17"/>
                  <a:gd name="T45" fmla="*/ 8 h 14"/>
                  <a:gd name="T46" fmla="*/ 11 w 17"/>
                  <a:gd name="T47" fmla="*/ 10 h 14"/>
                  <a:gd name="T48" fmla="*/ 12 w 17"/>
                  <a:gd name="T49" fmla="*/ 12 h 14"/>
                  <a:gd name="T50" fmla="*/ 10 w 17"/>
                  <a:gd name="T51" fmla="*/ 11 h 14"/>
                  <a:gd name="T52" fmla="*/ 7 w 17"/>
                  <a:gd name="T53" fmla="*/ 10 h 14"/>
                  <a:gd name="T54" fmla="*/ 9 w 17"/>
                  <a:gd name="T55" fmla="*/ 12 h 14"/>
                  <a:gd name="T56" fmla="*/ 10 w 17"/>
                  <a:gd name="T57" fmla="*/ 14 h 14"/>
                  <a:gd name="T58" fmla="*/ 7 w 17"/>
                  <a:gd name="T59" fmla="*/ 14 h 14"/>
                  <a:gd name="T60" fmla="*/ 5 w 17"/>
                  <a:gd name="T61" fmla="*/ 13 h 14"/>
                  <a:gd name="T62" fmla="*/ 4 w 17"/>
                  <a:gd name="T63" fmla="*/ 11 h 14"/>
                  <a:gd name="T64" fmla="*/ 3 w 17"/>
                  <a:gd name="T6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4">
                    <a:moveTo>
                      <a:pt x="3" y="9"/>
                    </a:moveTo>
                    <a:lnTo>
                      <a:pt x="1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5" name="Freeform 717">
                <a:extLst>
                  <a:ext uri="{FF2B5EF4-FFF2-40B4-BE49-F238E27FC236}">
                    <a16:creationId xmlns:a16="http://schemas.microsoft.com/office/drawing/2014/main" id="{BE757E51-5C8E-4B38-88AA-2AF2CEC05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703"/>
                <a:ext cx="1" cy="2"/>
              </a:xfrm>
              <a:custGeom>
                <a:avLst/>
                <a:gdLst>
                  <a:gd name="T0" fmla="*/ 10 w 19"/>
                  <a:gd name="T1" fmla="*/ 19 h 20"/>
                  <a:gd name="T2" fmla="*/ 9 w 19"/>
                  <a:gd name="T3" fmla="*/ 17 h 20"/>
                  <a:gd name="T4" fmla="*/ 8 w 19"/>
                  <a:gd name="T5" fmla="*/ 15 h 20"/>
                  <a:gd name="T6" fmla="*/ 7 w 19"/>
                  <a:gd name="T7" fmla="*/ 13 h 20"/>
                  <a:gd name="T8" fmla="*/ 6 w 19"/>
                  <a:gd name="T9" fmla="*/ 11 h 20"/>
                  <a:gd name="T10" fmla="*/ 3 w 19"/>
                  <a:gd name="T11" fmla="*/ 7 h 20"/>
                  <a:gd name="T12" fmla="*/ 1 w 19"/>
                  <a:gd name="T13" fmla="*/ 5 h 20"/>
                  <a:gd name="T14" fmla="*/ 0 w 19"/>
                  <a:gd name="T15" fmla="*/ 3 h 20"/>
                  <a:gd name="T16" fmla="*/ 3 w 19"/>
                  <a:gd name="T17" fmla="*/ 4 h 20"/>
                  <a:gd name="T18" fmla="*/ 6 w 19"/>
                  <a:gd name="T19" fmla="*/ 4 h 20"/>
                  <a:gd name="T20" fmla="*/ 4 w 19"/>
                  <a:gd name="T21" fmla="*/ 2 h 20"/>
                  <a:gd name="T22" fmla="*/ 3 w 19"/>
                  <a:gd name="T23" fmla="*/ 0 h 20"/>
                  <a:gd name="T24" fmla="*/ 6 w 19"/>
                  <a:gd name="T25" fmla="*/ 1 h 20"/>
                  <a:gd name="T26" fmla="*/ 8 w 19"/>
                  <a:gd name="T27" fmla="*/ 2 h 20"/>
                  <a:gd name="T28" fmla="*/ 9 w 19"/>
                  <a:gd name="T29" fmla="*/ 4 h 20"/>
                  <a:gd name="T30" fmla="*/ 10 w 19"/>
                  <a:gd name="T31" fmla="*/ 5 h 20"/>
                  <a:gd name="T32" fmla="*/ 13 w 19"/>
                  <a:gd name="T33" fmla="*/ 6 h 20"/>
                  <a:gd name="T34" fmla="*/ 15 w 19"/>
                  <a:gd name="T35" fmla="*/ 6 h 20"/>
                  <a:gd name="T36" fmla="*/ 16 w 19"/>
                  <a:gd name="T37" fmla="*/ 8 h 20"/>
                  <a:gd name="T38" fmla="*/ 17 w 19"/>
                  <a:gd name="T39" fmla="*/ 10 h 20"/>
                  <a:gd name="T40" fmla="*/ 19 w 19"/>
                  <a:gd name="T41" fmla="*/ 15 h 20"/>
                  <a:gd name="T42" fmla="*/ 17 w 19"/>
                  <a:gd name="T43" fmla="*/ 14 h 20"/>
                  <a:gd name="T44" fmla="*/ 15 w 19"/>
                  <a:gd name="T45" fmla="*/ 14 h 20"/>
                  <a:gd name="T46" fmla="*/ 14 w 19"/>
                  <a:gd name="T47" fmla="*/ 11 h 20"/>
                  <a:gd name="T48" fmla="*/ 13 w 19"/>
                  <a:gd name="T49" fmla="*/ 9 h 20"/>
                  <a:gd name="T50" fmla="*/ 12 w 19"/>
                  <a:gd name="T51" fmla="*/ 7 h 20"/>
                  <a:gd name="T52" fmla="*/ 10 w 19"/>
                  <a:gd name="T53" fmla="*/ 5 h 20"/>
                  <a:gd name="T54" fmla="*/ 8 w 19"/>
                  <a:gd name="T55" fmla="*/ 5 h 20"/>
                  <a:gd name="T56" fmla="*/ 6 w 19"/>
                  <a:gd name="T57" fmla="*/ 4 h 20"/>
                  <a:gd name="T58" fmla="*/ 10 w 19"/>
                  <a:gd name="T59" fmla="*/ 13 h 20"/>
                  <a:gd name="T60" fmla="*/ 13 w 19"/>
                  <a:gd name="T61" fmla="*/ 16 h 20"/>
                  <a:gd name="T62" fmla="*/ 14 w 19"/>
                  <a:gd name="T63" fmla="*/ 18 h 20"/>
                  <a:gd name="T64" fmla="*/ 15 w 19"/>
                  <a:gd name="T65" fmla="*/ 20 h 20"/>
                  <a:gd name="T66" fmla="*/ 13 w 19"/>
                  <a:gd name="T67" fmla="*/ 20 h 20"/>
                  <a:gd name="T68" fmla="*/ 10 w 19"/>
                  <a:gd name="T6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lnTo>
                      <a:pt x="9" y="17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9" y="15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10" y="13"/>
                    </a:lnTo>
                    <a:lnTo>
                      <a:pt x="13" y="16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6" name="Freeform 718">
                <a:extLst>
                  <a:ext uri="{FF2B5EF4-FFF2-40B4-BE49-F238E27FC236}">
                    <a16:creationId xmlns:a16="http://schemas.microsoft.com/office/drawing/2014/main" id="{37C500F3-4306-40E0-88EB-EEAF33750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03"/>
                <a:ext cx="1" cy="0"/>
              </a:xfrm>
              <a:custGeom>
                <a:avLst/>
                <a:gdLst>
                  <a:gd name="T0" fmla="*/ 10 w 14"/>
                  <a:gd name="T1" fmla="*/ 5 h 8"/>
                  <a:gd name="T2" fmla="*/ 11 w 14"/>
                  <a:gd name="T3" fmla="*/ 6 h 8"/>
                  <a:gd name="T4" fmla="*/ 12 w 14"/>
                  <a:gd name="T5" fmla="*/ 8 h 8"/>
                  <a:gd name="T6" fmla="*/ 10 w 14"/>
                  <a:gd name="T7" fmla="*/ 8 h 8"/>
                  <a:gd name="T8" fmla="*/ 7 w 14"/>
                  <a:gd name="T9" fmla="*/ 7 h 8"/>
                  <a:gd name="T10" fmla="*/ 4 w 14"/>
                  <a:gd name="T11" fmla="*/ 7 h 8"/>
                  <a:gd name="T12" fmla="*/ 2 w 14"/>
                  <a:gd name="T13" fmla="*/ 6 h 8"/>
                  <a:gd name="T14" fmla="*/ 1 w 14"/>
                  <a:gd name="T15" fmla="*/ 4 h 8"/>
                  <a:gd name="T16" fmla="*/ 0 w 14"/>
                  <a:gd name="T17" fmla="*/ 1 h 8"/>
                  <a:gd name="T18" fmla="*/ 2 w 14"/>
                  <a:gd name="T19" fmla="*/ 3 h 8"/>
                  <a:gd name="T20" fmla="*/ 4 w 14"/>
                  <a:gd name="T21" fmla="*/ 3 h 8"/>
                  <a:gd name="T22" fmla="*/ 7 w 14"/>
                  <a:gd name="T23" fmla="*/ 4 h 8"/>
                  <a:gd name="T24" fmla="*/ 10 w 14"/>
                  <a:gd name="T25" fmla="*/ 5 h 8"/>
                  <a:gd name="T26" fmla="*/ 9 w 14"/>
                  <a:gd name="T27" fmla="*/ 3 h 8"/>
                  <a:gd name="T28" fmla="*/ 7 w 14"/>
                  <a:gd name="T29" fmla="*/ 0 h 8"/>
                  <a:gd name="T30" fmla="*/ 10 w 14"/>
                  <a:gd name="T31" fmla="*/ 0 h 8"/>
                  <a:gd name="T32" fmla="*/ 12 w 14"/>
                  <a:gd name="T33" fmla="*/ 1 h 8"/>
                  <a:gd name="T34" fmla="*/ 13 w 14"/>
                  <a:gd name="T35" fmla="*/ 4 h 8"/>
                  <a:gd name="T36" fmla="*/ 14 w 14"/>
                  <a:gd name="T37" fmla="*/ 6 h 8"/>
                  <a:gd name="T38" fmla="*/ 12 w 14"/>
                  <a:gd name="T39" fmla="*/ 5 h 8"/>
                  <a:gd name="T40" fmla="*/ 10 w 14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8">
                    <a:moveTo>
                      <a:pt x="10" y="5"/>
                    </a:moveTo>
                    <a:lnTo>
                      <a:pt x="11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7" name="Freeform 719">
                <a:extLst>
                  <a:ext uri="{FF2B5EF4-FFF2-40B4-BE49-F238E27FC236}">
                    <a16:creationId xmlns:a16="http://schemas.microsoft.com/office/drawing/2014/main" id="{D6C93F21-BBF2-4339-B46A-48325729A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01"/>
                <a:ext cx="2" cy="2"/>
              </a:xfrm>
              <a:custGeom>
                <a:avLst/>
                <a:gdLst>
                  <a:gd name="T0" fmla="*/ 8 w 24"/>
                  <a:gd name="T1" fmla="*/ 12 h 19"/>
                  <a:gd name="T2" fmla="*/ 5 w 24"/>
                  <a:gd name="T3" fmla="*/ 12 h 19"/>
                  <a:gd name="T4" fmla="*/ 2 w 24"/>
                  <a:gd name="T5" fmla="*/ 11 h 19"/>
                  <a:gd name="T6" fmla="*/ 1 w 24"/>
                  <a:gd name="T7" fmla="*/ 8 h 19"/>
                  <a:gd name="T8" fmla="*/ 0 w 24"/>
                  <a:gd name="T9" fmla="*/ 6 h 19"/>
                  <a:gd name="T10" fmla="*/ 2 w 24"/>
                  <a:gd name="T11" fmla="*/ 7 h 19"/>
                  <a:gd name="T12" fmla="*/ 5 w 24"/>
                  <a:gd name="T13" fmla="*/ 7 h 19"/>
                  <a:gd name="T14" fmla="*/ 4 w 24"/>
                  <a:gd name="T15" fmla="*/ 6 h 19"/>
                  <a:gd name="T16" fmla="*/ 2 w 24"/>
                  <a:gd name="T17" fmla="*/ 4 h 19"/>
                  <a:gd name="T18" fmla="*/ 0 w 24"/>
                  <a:gd name="T19" fmla="*/ 0 h 19"/>
                  <a:gd name="T20" fmla="*/ 2 w 24"/>
                  <a:gd name="T21" fmla="*/ 0 h 19"/>
                  <a:gd name="T22" fmla="*/ 6 w 24"/>
                  <a:gd name="T23" fmla="*/ 1 h 19"/>
                  <a:gd name="T24" fmla="*/ 7 w 24"/>
                  <a:gd name="T25" fmla="*/ 3 h 19"/>
                  <a:gd name="T26" fmla="*/ 8 w 24"/>
                  <a:gd name="T27" fmla="*/ 5 h 19"/>
                  <a:gd name="T28" fmla="*/ 9 w 24"/>
                  <a:gd name="T29" fmla="*/ 7 h 19"/>
                  <a:gd name="T30" fmla="*/ 10 w 24"/>
                  <a:gd name="T31" fmla="*/ 10 h 19"/>
                  <a:gd name="T32" fmla="*/ 12 w 24"/>
                  <a:gd name="T33" fmla="*/ 10 h 19"/>
                  <a:gd name="T34" fmla="*/ 14 w 24"/>
                  <a:gd name="T35" fmla="*/ 11 h 19"/>
                  <a:gd name="T36" fmla="*/ 15 w 24"/>
                  <a:gd name="T37" fmla="*/ 13 h 19"/>
                  <a:gd name="T38" fmla="*/ 16 w 24"/>
                  <a:gd name="T39" fmla="*/ 15 h 19"/>
                  <a:gd name="T40" fmla="*/ 19 w 24"/>
                  <a:gd name="T41" fmla="*/ 15 h 19"/>
                  <a:gd name="T42" fmla="*/ 22 w 24"/>
                  <a:gd name="T43" fmla="*/ 16 h 19"/>
                  <a:gd name="T44" fmla="*/ 23 w 24"/>
                  <a:gd name="T45" fmla="*/ 18 h 19"/>
                  <a:gd name="T46" fmla="*/ 24 w 24"/>
                  <a:gd name="T47" fmla="*/ 19 h 19"/>
                  <a:gd name="T48" fmla="*/ 22 w 24"/>
                  <a:gd name="T49" fmla="*/ 19 h 19"/>
                  <a:gd name="T50" fmla="*/ 19 w 24"/>
                  <a:gd name="T51" fmla="*/ 18 h 19"/>
                  <a:gd name="T52" fmla="*/ 18 w 24"/>
                  <a:gd name="T53" fmla="*/ 16 h 19"/>
                  <a:gd name="T54" fmla="*/ 16 w 24"/>
                  <a:gd name="T55" fmla="*/ 15 h 19"/>
                  <a:gd name="T56" fmla="*/ 14 w 24"/>
                  <a:gd name="T57" fmla="*/ 14 h 19"/>
                  <a:gd name="T58" fmla="*/ 12 w 24"/>
                  <a:gd name="T59" fmla="*/ 13 h 19"/>
                  <a:gd name="T60" fmla="*/ 11 w 24"/>
                  <a:gd name="T61" fmla="*/ 11 h 19"/>
                  <a:gd name="T62" fmla="*/ 10 w 24"/>
                  <a:gd name="T63" fmla="*/ 10 h 19"/>
                  <a:gd name="T64" fmla="*/ 7 w 24"/>
                  <a:gd name="T65" fmla="*/ 8 h 19"/>
                  <a:gd name="T66" fmla="*/ 5 w 24"/>
                  <a:gd name="T67" fmla="*/ 7 h 19"/>
                  <a:gd name="T68" fmla="*/ 6 w 24"/>
                  <a:gd name="T69" fmla="*/ 10 h 19"/>
                  <a:gd name="T70" fmla="*/ 8 w 24"/>
                  <a:gd name="T7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9">
                    <a:moveTo>
                      <a:pt x="8" y="12"/>
                    </a:moveTo>
                    <a:lnTo>
                      <a:pt x="5" y="12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2" y="16"/>
                    </a:lnTo>
                    <a:lnTo>
                      <a:pt x="23" y="18"/>
                    </a:lnTo>
                    <a:lnTo>
                      <a:pt x="24" y="19"/>
                    </a:lnTo>
                    <a:lnTo>
                      <a:pt x="22" y="19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8" name="Freeform 720">
                <a:extLst>
                  <a:ext uri="{FF2B5EF4-FFF2-40B4-BE49-F238E27FC236}">
                    <a16:creationId xmlns:a16="http://schemas.microsoft.com/office/drawing/2014/main" id="{6B691278-54C7-491D-B0F9-CA42E6C4F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01"/>
                <a:ext cx="1" cy="1"/>
              </a:xfrm>
              <a:custGeom>
                <a:avLst/>
                <a:gdLst>
                  <a:gd name="T0" fmla="*/ 10 w 14"/>
                  <a:gd name="T1" fmla="*/ 17 h 17"/>
                  <a:gd name="T2" fmla="*/ 8 w 14"/>
                  <a:gd name="T3" fmla="*/ 16 h 17"/>
                  <a:gd name="T4" fmla="*/ 4 w 14"/>
                  <a:gd name="T5" fmla="*/ 15 h 17"/>
                  <a:gd name="T6" fmla="*/ 3 w 14"/>
                  <a:gd name="T7" fmla="*/ 12 h 17"/>
                  <a:gd name="T8" fmla="*/ 2 w 14"/>
                  <a:gd name="T9" fmla="*/ 11 h 17"/>
                  <a:gd name="T10" fmla="*/ 5 w 14"/>
                  <a:gd name="T11" fmla="*/ 11 h 17"/>
                  <a:gd name="T12" fmla="*/ 8 w 14"/>
                  <a:gd name="T13" fmla="*/ 12 h 17"/>
                  <a:gd name="T14" fmla="*/ 6 w 14"/>
                  <a:gd name="T15" fmla="*/ 10 h 17"/>
                  <a:gd name="T16" fmla="*/ 5 w 14"/>
                  <a:gd name="T17" fmla="*/ 8 h 17"/>
                  <a:gd name="T18" fmla="*/ 2 w 14"/>
                  <a:gd name="T19" fmla="*/ 4 h 17"/>
                  <a:gd name="T20" fmla="*/ 0 w 14"/>
                  <a:gd name="T21" fmla="*/ 0 h 17"/>
                  <a:gd name="T22" fmla="*/ 10 w 14"/>
                  <a:gd name="T23" fmla="*/ 3 h 17"/>
                  <a:gd name="T24" fmla="*/ 12 w 14"/>
                  <a:gd name="T25" fmla="*/ 7 h 17"/>
                  <a:gd name="T26" fmla="*/ 14 w 14"/>
                  <a:gd name="T27" fmla="*/ 9 h 17"/>
                  <a:gd name="T28" fmla="*/ 14 w 14"/>
                  <a:gd name="T29" fmla="*/ 10 h 17"/>
                  <a:gd name="T30" fmla="*/ 12 w 14"/>
                  <a:gd name="T31" fmla="*/ 10 h 17"/>
                  <a:gd name="T32" fmla="*/ 10 w 14"/>
                  <a:gd name="T33" fmla="*/ 9 h 17"/>
                  <a:gd name="T34" fmla="*/ 11 w 14"/>
                  <a:gd name="T35" fmla="*/ 11 h 17"/>
                  <a:gd name="T36" fmla="*/ 12 w 14"/>
                  <a:gd name="T37" fmla="*/ 13 h 17"/>
                  <a:gd name="T38" fmla="*/ 10 w 14"/>
                  <a:gd name="T39" fmla="*/ 12 h 17"/>
                  <a:gd name="T40" fmla="*/ 8 w 14"/>
                  <a:gd name="T41" fmla="*/ 12 h 17"/>
                  <a:gd name="T42" fmla="*/ 9 w 14"/>
                  <a:gd name="T43" fmla="*/ 15 h 17"/>
                  <a:gd name="T44" fmla="*/ 10 w 14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10" y="17"/>
                    </a:moveTo>
                    <a:lnTo>
                      <a:pt x="8" y="16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9" name="Freeform 721">
                <a:extLst>
                  <a:ext uri="{FF2B5EF4-FFF2-40B4-BE49-F238E27FC236}">
                    <a16:creationId xmlns:a16="http://schemas.microsoft.com/office/drawing/2014/main" id="{0CCAC285-1DF5-443F-A772-CEB5332C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" y="2700"/>
                <a:ext cx="0" cy="1"/>
              </a:xfrm>
              <a:custGeom>
                <a:avLst/>
                <a:gdLst>
                  <a:gd name="T0" fmla="*/ 4 w 11"/>
                  <a:gd name="T1" fmla="*/ 4 h 16"/>
                  <a:gd name="T2" fmla="*/ 5 w 11"/>
                  <a:gd name="T3" fmla="*/ 6 h 16"/>
                  <a:gd name="T4" fmla="*/ 6 w 11"/>
                  <a:gd name="T5" fmla="*/ 8 h 16"/>
                  <a:gd name="T6" fmla="*/ 8 w 11"/>
                  <a:gd name="T7" fmla="*/ 11 h 16"/>
                  <a:gd name="T8" fmla="*/ 9 w 11"/>
                  <a:gd name="T9" fmla="*/ 12 h 16"/>
                  <a:gd name="T10" fmla="*/ 10 w 11"/>
                  <a:gd name="T11" fmla="*/ 14 h 16"/>
                  <a:gd name="T12" fmla="*/ 11 w 11"/>
                  <a:gd name="T13" fmla="*/ 16 h 16"/>
                  <a:gd name="T14" fmla="*/ 8 w 11"/>
                  <a:gd name="T15" fmla="*/ 16 h 16"/>
                  <a:gd name="T16" fmla="*/ 6 w 11"/>
                  <a:gd name="T17" fmla="*/ 15 h 16"/>
                  <a:gd name="T18" fmla="*/ 5 w 11"/>
                  <a:gd name="T19" fmla="*/ 13 h 16"/>
                  <a:gd name="T20" fmla="*/ 4 w 11"/>
                  <a:gd name="T21" fmla="*/ 11 h 16"/>
                  <a:gd name="T22" fmla="*/ 3 w 11"/>
                  <a:gd name="T23" fmla="*/ 8 h 16"/>
                  <a:gd name="T24" fmla="*/ 2 w 11"/>
                  <a:gd name="T25" fmla="*/ 6 h 16"/>
                  <a:gd name="T26" fmla="*/ 1 w 11"/>
                  <a:gd name="T27" fmla="*/ 4 h 16"/>
                  <a:gd name="T28" fmla="*/ 0 w 11"/>
                  <a:gd name="T29" fmla="*/ 3 h 16"/>
                  <a:gd name="T30" fmla="*/ 2 w 11"/>
                  <a:gd name="T31" fmla="*/ 3 h 16"/>
                  <a:gd name="T32" fmla="*/ 4 w 11"/>
                  <a:gd name="T33" fmla="*/ 4 h 16"/>
                  <a:gd name="T34" fmla="*/ 3 w 11"/>
                  <a:gd name="T35" fmla="*/ 2 h 16"/>
                  <a:gd name="T36" fmla="*/ 2 w 11"/>
                  <a:gd name="T37" fmla="*/ 0 h 16"/>
                  <a:gd name="T38" fmla="*/ 4 w 11"/>
                  <a:gd name="T39" fmla="*/ 1 h 16"/>
                  <a:gd name="T40" fmla="*/ 7 w 11"/>
                  <a:gd name="T41" fmla="*/ 1 h 16"/>
                  <a:gd name="T42" fmla="*/ 8 w 11"/>
                  <a:gd name="T43" fmla="*/ 3 h 16"/>
                  <a:gd name="T44" fmla="*/ 9 w 11"/>
                  <a:gd name="T45" fmla="*/ 5 h 16"/>
                  <a:gd name="T46" fmla="*/ 7 w 11"/>
                  <a:gd name="T47" fmla="*/ 4 h 16"/>
                  <a:gd name="T48" fmla="*/ 4 w 11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6">
                    <a:moveTo>
                      <a:pt x="4" y="4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5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0" name="Freeform 722">
                <a:extLst>
                  <a:ext uri="{FF2B5EF4-FFF2-40B4-BE49-F238E27FC236}">
                    <a16:creationId xmlns:a16="http://schemas.microsoft.com/office/drawing/2014/main" id="{7636B360-3A2B-4B2E-893F-281F89EC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697"/>
                <a:ext cx="1" cy="1"/>
              </a:xfrm>
              <a:custGeom>
                <a:avLst/>
                <a:gdLst>
                  <a:gd name="T0" fmla="*/ 20 w 20"/>
                  <a:gd name="T1" fmla="*/ 16 h 16"/>
                  <a:gd name="T2" fmla="*/ 18 w 20"/>
                  <a:gd name="T3" fmla="*/ 16 h 16"/>
                  <a:gd name="T4" fmla="*/ 16 w 20"/>
                  <a:gd name="T5" fmla="*/ 15 h 16"/>
                  <a:gd name="T6" fmla="*/ 15 w 20"/>
                  <a:gd name="T7" fmla="*/ 12 h 16"/>
                  <a:gd name="T8" fmla="*/ 14 w 20"/>
                  <a:gd name="T9" fmla="*/ 10 h 16"/>
                  <a:gd name="T10" fmla="*/ 12 w 20"/>
                  <a:gd name="T11" fmla="*/ 9 h 16"/>
                  <a:gd name="T12" fmla="*/ 9 w 20"/>
                  <a:gd name="T13" fmla="*/ 9 h 16"/>
                  <a:gd name="T14" fmla="*/ 7 w 20"/>
                  <a:gd name="T15" fmla="*/ 7 h 16"/>
                  <a:gd name="T16" fmla="*/ 6 w 20"/>
                  <a:gd name="T17" fmla="*/ 5 h 16"/>
                  <a:gd name="T18" fmla="*/ 4 w 20"/>
                  <a:gd name="T19" fmla="*/ 4 h 16"/>
                  <a:gd name="T20" fmla="*/ 2 w 20"/>
                  <a:gd name="T21" fmla="*/ 4 h 16"/>
                  <a:gd name="T22" fmla="*/ 1 w 20"/>
                  <a:gd name="T23" fmla="*/ 2 h 16"/>
                  <a:gd name="T24" fmla="*/ 0 w 20"/>
                  <a:gd name="T25" fmla="*/ 0 h 16"/>
                  <a:gd name="T26" fmla="*/ 2 w 20"/>
                  <a:gd name="T27" fmla="*/ 0 h 16"/>
                  <a:gd name="T28" fmla="*/ 4 w 20"/>
                  <a:gd name="T29" fmla="*/ 1 h 16"/>
                  <a:gd name="T30" fmla="*/ 5 w 20"/>
                  <a:gd name="T31" fmla="*/ 3 h 16"/>
                  <a:gd name="T32" fmla="*/ 6 w 20"/>
                  <a:gd name="T33" fmla="*/ 5 h 16"/>
                  <a:gd name="T34" fmla="*/ 10 w 20"/>
                  <a:gd name="T35" fmla="*/ 6 h 16"/>
                  <a:gd name="T36" fmla="*/ 12 w 20"/>
                  <a:gd name="T37" fmla="*/ 6 h 16"/>
                  <a:gd name="T38" fmla="*/ 13 w 20"/>
                  <a:gd name="T39" fmla="*/ 8 h 16"/>
                  <a:gd name="T40" fmla="*/ 14 w 20"/>
                  <a:gd name="T41" fmla="*/ 10 h 16"/>
                  <a:gd name="T42" fmla="*/ 16 w 20"/>
                  <a:gd name="T43" fmla="*/ 11 h 16"/>
                  <a:gd name="T44" fmla="*/ 18 w 20"/>
                  <a:gd name="T45" fmla="*/ 11 h 16"/>
                  <a:gd name="T46" fmla="*/ 19 w 20"/>
                  <a:gd name="T47" fmla="*/ 13 h 16"/>
                  <a:gd name="T48" fmla="*/ 20 w 20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6">
                    <a:moveTo>
                      <a:pt x="20" y="16"/>
                    </a:moveTo>
                    <a:lnTo>
                      <a:pt x="18" y="16"/>
                    </a:lnTo>
                    <a:lnTo>
                      <a:pt x="16" y="15"/>
                    </a:lnTo>
                    <a:lnTo>
                      <a:pt x="15" y="12"/>
                    </a:lnTo>
                    <a:lnTo>
                      <a:pt x="14" y="10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1" name="Freeform 723">
                <a:extLst>
                  <a:ext uri="{FF2B5EF4-FFF2-40B4-BE49-F238E27FC236}">
                    <a16:creationId xmlns:a16="http://schemas.microsoft.com/office/drawing/2014/main" id="{D2C84007-61E0-47EB-A0E2-6D1001216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695"/>
                <a:ext cx="1" cy="1"/>
              </a:xfrm>
              <a:custGeom>
                <a:avLst/>
                <a:gdLst>
                  <a:gd name="T0" fmla="*/ 16 w 16"/>
                  <a:gd name="T1" fmla="*/ 14 h 14"/>
                  <a:gd name="T2" fmla="*/ 14 w 16"/>
                  <a:gd name="T3" fmla="*/ 13 h 14"/>
                  <a:gd name="T4" fmla="*/ 12 w 16"/>
                  <a:gd name="T5" fmla="*/ 13 h 14"/>
                  <a:gd name="T6" fmla="*/ 11 w 16"/>
                  <a:gd name="T7" fmla="*/ 10 h 14"/>
                  <a:gd name="T8" fmla="*/ 10 w 16"/>
                  <a:gd name="T9" fmla="*/ 8 h 14"/>
                  <a:gd name="T10" fmla="*/ 7 w 16"/>
                  <a:gd name="T11" fmla="*/ 7 h 14"/>
                  <a:gd name="T12" fmla="*/ 5 w 16"/>
                  <a:gd name="T13" fmla="*/ 6 h 14"/>
                  <a:gd name="T14" fmla="*/ 6 w 16"/>
                  <a:gd name="T15" fmla="*/ 8 h 14"/>
                  <a:gd name="T16" fmla="*/ 7 w 16"/>
                  <a:gd name="T17" fmla="*/ 10 h 14"/>
                  <a:gd name="T18" fmla="*/ 5 w 16"/>
                  <a:gd name="T19" fmla="*/ 10 h 14"/>
                  <a:gd name="T20" fmla="*/ 3 w 16"/>
                  <a:gd name="T21" fmla="*/ 9 h 14"/>
                  <a:gd name="T22" fmla="*/ 2 w 16"/>
                  <a:gd name="T23" fmla="*/ 7 h 14"/>
                  <a:gd name="T24" fmla="*/ 0 w 16"/>
                  <a:gd name="T25" fmla="*/ 5 h 14"/>
                  <a:gd name="T26" fmla="*/ 3 w 16"/>
                  <a:gd name="T27" fmla="*/ 6 h 14"/>
                  <a:gd name="T28" fmla="*/ 5 w 16"/>
                  <a:gd name="T29" fmla="*/ 6 h 14"/>
                  <a:gd name="T30" fmla="*/ 4 w 16"/>
                  <a:gd name="T31" fmla="*/ 4 h 14"/>
                  <a:gd name="T32" fmla="*/ 3 w 16"/>
                  <a:gd name="T33" fmla="*/ 3 h 14"/>
                  <a:gd name="T34" fmla="*/ 5 w 16"/>
                  <a:gd name="T35" fmla="*/ 3 h 14"/>
                  <a:gd name="T36" fmla="*/ 8 w 16"/>
                  <a:gd name="T37" fmla="*/ 4 h 14"/>
                  <a:gd name="T38" fmla="*/ 7 w 16"/>
                  <a:gd name="T39" fmla="*/ 2 h 14"/>
                  <a:gd name="T40" fmla="*/ 6 w 16"/>
                  <a:gd name="T41" fmla="*/ 0 h 14"/>
                  <a:gd name="T42" fmla="*/ 8 w 16"/>
                  <a:gd name="T43" fmla="*/ 1 h 14"/>
                  <a:gd name="T44" fmla="*/ 10 w 16"/>
                  <a:gd name="T45" fmla="*/ 1 h 14"/>
                  <a:gd name="T46" fmla="*/ 11 w 16"/>
                  <a:gd name="T47" fmla="*/ 3 h 14"/>
                  <a:gd name="T48" fmla="*/ 12 w 16"/>
                  <a:gd name="T49" fmla="*/ 5 h 14"/>
                  <a:gd name="T50" fmla="*/ 10 w 16"/>
                  <a:gd name="T51" fmla="*/ 5 h 14"/>
                  <a:gd name="T52" fmla="*/ 8 w 16"/>
                  <a:gd name="T53" fmla="*/ 4 h 14"/>
                  <a:gd name="T54" fmla="*/ 9 w 16"/>
                  <a:gd name="T55" fmla="*/ 6 h 14"/>
                  <a:gd name="T56" fmla="*/ 10 w 16"/>
                  <a:gd name="T57" fmla="*/ 8 h 14"/>
                  <a:gd name="T58" fmla="*/ 12 w 16"/>
                  <a:gd name="T59" fmla="*/ 8 h 14"/>
                  <a:gd name="T60" fmla="*/ 14 w 16"/>
                  <a:gd name="T61" fmla="*/ 9 h 14"/>
                  <a:gd name="T62" fmla="*/ 15 w 16"/>
                  <a:gd name="T63" fmla="*/ 12 h 14"/>
                  <a:gd name="T64" fmla="*/ 16 w 16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14"/>
                    </a:moveTo>
                    <a:lnTo>
                      <a:pt x="14" y="13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9"/>
                    </a:lnTo>
                    <a:lnTo>
                      <a:pt x="15" y="12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2" name="Freeform 724">
                <a:extLst>
                  <a:ext uri="{FF2B5EF4-FFF2-40B4-BE49-F238E27FC236}">
                    <a16:creationId xmlns:a16="http://schemas.microsoft.com/office/drawing/2014/main" id="{F03FF2CC-73A4-49E8-8B77-28B96F87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694"/>
                <a:ext cx="2" cy="2"/>
              </a:xfrm>
              <a:custGeom>
                <a:avLst/>
                <a:gdLst>
                  <a:gd name="T0" fmla="*/ 20 w 29"/>
                  <a:gd name="T1" fmla="*/ 30 h 32"/>
                  <a:gd name="T2" fmla="*/ 17 w 29"/>
                  <a:gd name="T3" fmla="*/ 26 h 32"/>
                  <a:gd name="T4" fmla="*/ 16 w 29"/>
                  <a:gd name="T5" fmla="*/ 24 h 32"/>
                  <a:gd name="T6" fmla="*/ 15 w 29"/>
                  <a:gd name="T7" fmla="*/ 22 h 32"/>
                  <a:gd name="T8" fmla="*/ 19 w 29"/>
                  <a:gd name="T9" fmla="*/ 23 h 32"/>
                  <a:gd name="T10" fmla="*/ 21 w 29"/>
                  <a:gd name="T11" fmla="*/ 23 h 32"/>
                  <a:gd name="T12" fmla="*/ 20 w 29"/>
                  <a:gd name="T13" fmla="*/ 21 h 32"/>
                  <a:gd name="T14" fmla="*/ 19 w 29"/>
                  <a:gd name="T15" fmla="*/ 19 h 32"/>
                  <a:gd name="T16" fmla="*/ 17 w 29"/>
                  <a:gd name="T17" fmla="*/ 17 h 32"/>
                  <a:gd name="T18" fmla="*/ 16 w 29"/>
                  <a:gd name="T19" fmla="*/ 15 h 32"/>
                  <a:gd name="T20" fmla="*/ 14 w 29"/>
                  <a:gd name="T21" fmla="*/ 14 h 32"/>
                  <a:gd name="T22" fmla="*/ 12 w 29"/>
                  <a:gd name="T23" fmla="*/ 13 h 32"/>
                  <a:gd name="T24" fmla="*/ 10 w 29"/>
                  <a:gd name="T25" fmla="*/ 11 h 32"/>
                  <a:gd name="T26" fmla="*/ 10 w 29"/>
                  <a:gd name="T27" fmla="*/ 9 h 32"/>
                  <a:gd name="T28" fmla="*/ 9 w 29"/>
                  <a:gd name="T29" fmla="*/ 7 h 32"/>
                  <a:gd name="T30" fmla="*/ 8 w 29"/>
                  <a:gd name="T31" fmla="*/ 5 h 32"/>
                  <a:gd name="T32" fmla="*/ 6 w 29"/>
                  <a:gd name="T33" fmla="*/ 5 h 32"/>
                  <a:gd name="T34" fmla="*/ 3 w 29"/>
                  <a:gd name="T35" fmla="*/ 4 h 32"/>
                  <a:gd name="T36" fmla="*/ 1 w 29"/>
                  <a:gd name="T37" fmla="*/ 2 h 32"/>
                  <a:gd name="T38" fmla="*/ 0 w 29"/>
                  <a:gd name="T39" fmla="*/ 0 h 32"/>
                  <a:gd name="T40" fmla="*/ 3 w 29"/>
                  <a:gd name="T41" fmla="*/ 1 h 32"/>
                  <a:gd name="T42" fmla="*/ 6 w 29"/>
                  <a:gd name="T43" fmla="*/ 2 h 32"/>
                  <a:gd name="T44" fmla="*/ 7 w 29"/>
                  <a:gd name="T45" fmla="*/ 3 h 32"/>
                  <a:gd name="T46" fmla="*/ 8 w 29"/>
                  <a:gd name="T47" fmla="*/ 5 h 32"/>
                  <a:gd name="T48" fmla="*/ 10 w 29"/>
                  <a:gd name="T49" fmla="*/ 6 h 32"/>
                  <a:gd name="T50" fmla="*/ 12 w 29"/>
                  <a:gd name="T51" fmla="*/ 7 h 32"/>
                  <a:gd name="T52" fmla="*/ 13 w 29"/>
                  <a:gd name="T53" fmla="*/ 9 h 32"/>
                  <a:gd name="T54" fmla="*/ 14 w 29"/>
                  <a:gd name="T55" fmla="*/ 11 h 32"/>
                  <a:gd name="T56" fmla="*/ 15 w 29"/>
                  <a:gd name="T57" fmla="*/ 13 h 32"/>
                  <a:gd name="T58" fmla="*/ 16 w 29"/>
                  <a:gd name="T59" fmla="*/ 15 h 32"/>
                  <a:gd name="T60" fmla="*/ 19 w 29"/>
                  <a:gd name="T61" fmla="*/ 15 h 32"/>
                  <a:gd name="T62" fmla="*/ 21 w 29"/>
                  <a:gd name="T63" fmla="*/ 17 h 32"/>
                  <a:gd name="T64" fmla="*/ 22 w 29"/>
                  <a:gd name="T65" fmla="*/ 19 h 32"/>
                  <a:gd name="T66" fmla="*/ 23 w 29"/>
                  <a:gd name="T67" fmla="*/ 21 h 32"/>
                  <a:gd name="T68" fmla="*/ 25 w 29"/>
                  <a:gd name="T69" fmla="*/ 25 h 32"/>
                  <a:gd name="T70" fmla="*/ 27 w 29"/>
                  <a:gd name="T71" fmla="*/ 29 h 32"/>
                  <a:gd name="T72" fmla="*/ 29 w 29"/>
                  <a:gd name="T73" fmla="*/ 32 h 32"/>
                  <a:gd name="T74" fmla="*/ 20 w 29"/>
                  <a:gd name="T7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2">
                    <a:moveTo>
                      <a:pt x="20" y="30"/>
                    </a:moveTo>
                    <a:lnTo>
                      <a:pt x="17" y="26"/>
                    </a:lnTo>
                    <a:lnTo>
                      <a:pt x="16" y="24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7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7"/>
                    </a:lnTo>
                    <a:lnTo>
                      <a:pt x="22" y="19"/>
                    </a:lnTo>
                    <a:lnTo>
                      <a:pt x="23" y="21"/>
                    </a:lnTo>
                    <a:lnTo>
                      <a:pt x="25" y="25"/>
                    </a:lnTo>
                    <a:lnTo>
                      <a:pt x="27" y="29"/>
                    </a:lnTo>
                    <a:lnTo>
                      <a:pt x="29" y="32"/>
                    </a:lnTo>
                    <a:lnTo>
                      <a:pt x="20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3" name="Freeform 725">
                <a:extLst>
                  <a:ext uri="{FF2B5EF4-FFF2-40B4-BE49-F238E27FC236}">
                    <a16:creationId xmlns:a16="http://schemas.microsoft.com/office/drawing/2014/main" id="{F228BB60-D740-4565-BAE0-0518EA19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694"/>
                <a:ext cx="1" cy="1"/>
              </a:xfrm>
              <a:custGeom>
                <a:avLst/>
                <a:gdLst>
                  <a:gd name="T0" fmla="*/ 5 w 15"/>
                  <a:gd name="T1" fmla="*/ 4 h 9"/>
                  <a:gd name="T2" fmla="*/ 6 w 15"/>
                  <a:gd name="T3" fmla="*/ 7 h 9"/>
                  <a:gd name="T4" fmla="*/ 7 w 15"/>
                  <a:gd name="T5" fmla="*/ 9 h 9"/>
                  <a:gd name="T6" fmla="*/ 5 w 15"/>
                  <a:gd name="T7" fmla="*/ 8 h 9"/>
                  <a:gd name="T8" fmla="*/ 2 w 15"/>
                  <a:gd name="T9" fmla="*/ 8 h 9"/>
                  <a:gd name="T10" fmla="*/ 1 w 15"/>
                  <a:gd name="T11" fmla="*/ 6 h 9"/>
                  <a:gd name="T12" fmla="*/ 0 w 15"/>
                  <a:gd name="T13" fmla="*/ 3 h 9"/>
                  <a:gd name="T14" fmla="*/ 2 w 15"/>
                  <a:gd name="T15" fmla="*/ 3 h 9"/>
                  <a:gd name="T16" fmla="*/ 5 w 15"/>
                  <a:gd name="T17" fmla="*/ 4 h 9"/>
                  <a:gd name="T18" fmla="*/ 4 w 15"/>
                  <a:gd name="T19" fmla="*/ 2 h 9"/>
                  <a:gd name="T20" fmla="*/ 3 w 15"/>
                  <a:gd name="T21" fmla="*/ 0 h 9"/>
                  <a:gd name="T22" fmla="*/ 5 w 15"/>
                  <a:gd name="T23" fmla="*/ 1 h 9"/>
                  <a:gd name="T24" fmla="*/ 7 w 15"/>
                  <a:gd name="T25" fmla="*/ 2 h 9"/>
                  <a:gd name="T26" fmla="*/ 9 w 15"/>
                  <a:gd name="T27" fmla="*/ 2 h 9"/>
                  <a:gd name="T28" fmla="*/ 13 w 15"/>
                  <a:gd name="T29" fmla="*/ 3 h 9"/>
                  <a:gd name="T30" fmla="*/ 14 w 15"/>
                  <a:gd name="T31" fmla="*/ 6 h 9"/>
                  <a:gd name="T32" fmla="*/ 15 w 15"/>
                  <a:gd name="T33" fmla="*/ 8 h 9"/>
                  <a:gd name="T34" fmla="*/ 13 w 15"/>
                  <a:gd name="T35" fmla="*/ 7 h 9"/>
                  <a:gd name="T36" fmla="*/ 9 w 15"/>
                  <a:gd name="T37" fmla="*/ 7 h 9"/>
                  <a:gd name="T38" fmla="*/ 7 w 15"/>
                  <a:gd name="T39" fmla="*/ 6 h 9"/>
                  <a:gd name="T40" fmla="*/ 5 w 15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4"/>
                    </a:moveTo>
                    <a:lnTo>
                      <a:pt x="6" y="7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4" name="Freeform 726">
                <a:extLst>
                  <a:ext uri="{FF2B5EF4-FFF2-40B4-BE49-F238E27FC236}">
                    <a16:creationId xmlns:a16="http://schemas.microsoft.com/office/drawing/2014/main" id="{706F8F23-CD77-4371-94D6-5ED461AEC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" y="2691"/>
                <a:ext cx="1" cy="1"/>
              </a:xfrm>
              <a:custGeom>
                <a:avLst/>
                <a:gdLst>
                  <a:gd name="T0" fmla="*/ 8 w 14"/>
                  <a:gd name="T1" fmla="*/ 6 h 14"/>
                  <a:gd name="T2" fmla="*/ 5 w 14"/>
                  <a:gd name="T3" fmla="*/ 6 h 14"/>
                  <a:gd name="T4" fmla="*/ 2 w 14"/>
                  <a:gd name="T5" fmla="*/ 5 h 14"/>
                  <a:gd name="T6" fmla="*/ 1 w 14"/>
                  <a:gd name="T7" fmla="*/ 2 h 14"/>
                  <a:gd name="T8" fmla="*/ 0 w 14"/>
                  <a:gd name="T9" fmla="*/ 0 h 14"/>
                  <a:gd name="T10" fmla="*/ 2 w 14"/>
                  <a:gd name="T11" fmla="*/ 1 h 14"/>
                  <a:gd name="T12" fmla="*/ 6 w 14"/>
                  <a:gd name="T13" fmla="*/ 1 h 14"/>
                  <a:gd name="T14" fmla="*/ 8 w 14"/>
                  <a:gd name="T15" fmla="*/ 2 h 14"/>
                  <a:gd name="T16" fmla="*/ 10 w 14"/>
                  <a:gd name="T17" fmla="*/ 3 h 14"/>
                  <a:gd name="T18" fmla="*/ 11 w 14"/>
                  <a:gd name="T19" fmla="*/ 6 h 14"/>
                  <a:gd name="T20" fmla="*/ 12 w 14"/>
                  <a:gd name="T21" fmla="*/ 8 h 14"/>
                  <a:gd name="T22" fmla="*/ 13 w 14"/>
                  <a:gd name="T23" fmla="*/ 10 h 14"/>
                  <a:gd name="T24" fmla="*/ 14 w 14"/>
                  <a:gd name="T25" fmla="*/ 12 h 14"/>
                  <a:gd name="T26" fmla="*/ 12 w 14"/>
                  <a:gd name="T27" fmla="*/ 11 h 14"/>
                  <a:gd name="T28" fmla="*/ 9 w 14"/>
                  <a:gd name="T29" fmla="*/ 10 h 14"/>
                  <a:gd name="T30" fmla="*/ 10 w 14"/>
                  <a:gd name="T31" fmla="*/ 12 h 14"/>
                  <a:gd name="T32" fmla="*/ 11 w 14"/>
                  <a:gd name="T33" fmla="*/ 14 h 14"/>
                  <a:gd name="T34" fmla="*/ 9 w 14"/>
                  <a:gd name="T35" fmla="*/ 13 h 14"/>
                  <a:gd name="T36" fmla="*/ 7 w 14"/>
                  <a:gd name="T37" fmla="*/ 13 h 14"/>
                  <a:gd name="T38" fmla="*/ 6 w 14"/>
                  <a:gd name="T39" fmla="*/ 11 h 14"/>
                  <a:gd name="T40" fmla="*/ 5 w 14"/>
                  <a:gd name="T41" fmla="*/ 9 h 14"/>
                  <a:gd name="T42" fmla="*/ 7 w 14"/>
                  <a:gd name="T43" fmla="*/ 9 h 14"/>
                  <a:gd name="T44" fmla="*/ 9 w 14"/>
                  <a:gd name="T45" fmla="*/ 10 h 14"/>
                  <a:gd name="T46" fmla="*/ 9 w 14"/>
                  <a:gd name="T47" fmla="*/ 8 h 14"/>
                  <a:gd name="T48" fmla="*/ 8 w 14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8" y="6"/>
                    </a:moveTo>
                    <a:lnTo>
                      <a:pt x="5" y="6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5" name="Freeform 727">
                <a:extLst>
                  <a:ext uri="{FF2B5EF4-FFF2-40B4-BE49-F238E27FC236}">
                    <a16:creationId xmlns:a16="http://schemas.microsoft.com/office/drawing/2014/main" id="{0377A47A-15D9-4001-A8DB-7DDAE1874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" y="2690"/>
                <a:ext cx="1" cy="1"/>
              </a:xfrm>
              <a:custGeom>
                <a:avLst/>
                <a:gdLst>
                  <a:gd name="T0" fmla="*/ 7 w 18"/>
                  <a:gd name="T1" fmla="*/ 10 h 17"/>
                  <a:gd name="T2" fmla="*/ 8 w 18"/>
                  <a:gd name="T3" fmla="*/ 12 h 17"/>
                  <a:gd name="T4" fmla="*/ 9 w 18"/>
                  <a:gd name="T5" fmla="*/ 13 h 17"/>
                  <a:gd name="T6" fmla="*/ 7 w 18"/>
                  <a:gd name="T7" fmla="*/ 13 h 17"/>
                  <a:gd name="T8" fmla="*/ 4 w 18"/>
                  <a:gd name="T9" fmla="*/ 12 h 17"/>
                  <a:gd name="T10" fmla="*/ 2 w 18"/>
                  <a:gd name="T11" fmla="*/ 10 h 17"/>
                  <a:gd name="T12" fmla="*/ 2 w 18"/>
                  <a:gd name="T13" fmla="*/ 8 h 17"/>
                  <a:gd name="T14" fmla="*/ 0 w 18"/>
                  <a:gd name="T15" fmla="*/ 6 h 17"/>
                  <a:gd name="T16" fmla="*/ 0 w 18"/>
                  <a:gd name="T17" fmla="*/ 4 h 17"/>
                  <a:gd name="T18" fmla="*/ 2 w 18"/>
                  <a:gd name="T19" fmla="*/ 5 h 17"/>
                  <a:gd name="T20" fmla="*/ 5 w 18"/>
                  <a:gd name="T21" fmla="*/ 6 h 17"/>
                  <a:gd name="T22" fmla="*/ 4 w 18"/>
                  <a:gd name="T23" fmla="*/ 4 h 17"/>
                  <a:gd name="T24" fmla="*/ 2 w 18"/>
                  <a:gd name="T25" fmla="*/ 1 h 17"/>
                  <a:gd name="T26" fmla="*/ 5 w 18"/>
                  <a:gd name="T27" fmla="*/ 1 h 17"/>
                  <a:gd name="T28" fmla="*/ 8 w 18"/>
                  <a:gd name="T29" fmla="*/ 3 h 17"/>
                  <a:gd name="T30" fmla="*/ 10 w 18"/>
                  <a:gd name="T31" fmla="*/ 4 h 17"/>
                  <a:gd name="T32" fmla="*/ 12 w 18"/>
                  <a:gd name="T33" fmla="*/ 5 h 17"/>
                  <a:gd name="T34" fmla="*/ 11 w 18"/>
                  <a:gd name="T35" fmla="*/ 3 h 17"/>
                  <a:gd name="T36" fmla="*/ 10 w 18"/>
                  <a:gd name="T37" fmla="*/ 0 h 17"/>
                  <a:gd name="T38" fmla="*/ 12 w 18"/>
                  <a:gd name="T39" fmla="*/ 1 h 17"/>
                  <a:gd name="T40" fmla="*/ 15 w 18"/>
                  <a:gd name="T41" fmla="*/ 1 h 17"/>
                  <a:gd name="T42" fmla="*/ 16 w 18"/>
                  <a:gd name="T43" fmla="*/ 4 h 17"/>
                  <a:gd name="T44" fmla="*/ 16 w 18"/>
                  <a:gd name="T45" fmla="*/ 6 h 17"/>
                  <a:gd name="T46" fmla="*/ 14 w 18"/>
                  <a:gd name="T47" fmla="*/ 6 h 17"/>
                  <a:gd name="T48" fmla="*/ 12 w 18"/>
                  <a:gd name="T49" fmla="*/ 5 h 17"/>
                  <a:gd name="T50" fmla="*/ 13 w 18"/>
                  <a:gd name="T51" fmla="*/ 7 h 17"/>
                  <a:gd name="T52" fmla="*/ 14 w 18"/>
                  <a:gd name="T53" fmla="*/ 9 h 17"/>
                  <a:gd name="T54" fmla="*/ 12 w 18"/>
                  <a:gd name="T55" fmla="*/ 8 h 17"/>
                  <a:gd name="T56" fmla="*/ 9 w 18"/>
                  <a:gd name="T57" fmla="*/ 7 h 17"/>
                  <a:gd name="T58" fmla="*/ 10 w 18"/>
                  <a:gd name="T59" fmla="*/ 9 h 17"/>
                  <a:gd name="T60" fmla="*/ 11 w 18"/>
                  <a:gd name="T61" fmla="*/ 11 h 17"/>
                  <a:gd name="T62" fmla="*/ 14 w 18"/>
                  <a:gd name="T63" fmla="*/ 12 h 17"/>
                  <a:gd name="T64" fmla="*/ 16 w 18"/>
                  <a:gd name="T65" fmla="*/ 13 h 17"/>
                  <a:gd name="T66" fmla="*/ 17 w 18"/>
                  <a:gd name="T67" fmla="*/ 15 h 17"/>
                  <a:gd name="T68" fmla="*/ 18 w 18"/>
                  <a:gd name="T69" fmla="*/ 17 h 17"/>
                  <a:gd name="T70" fmla="*/ 15 w 18"/>
                  <a:gd name="T71" fmla="*/ 16 h 17"/>
                  <a:gd name="T72" fmla="*/ 13 w 18"/>
                  <a:gd name="T73" fmla="*/ 15 h 17"/>
                  <a:gd name="T74" fmla="*/ 12 w 18"/>
                  <a:gd name="T75" fmla="*/ 13 h 17"/>
                  <a:gd name="T76" fmla="*/ 11 w 18"/>
                  <a:gd name="T77" fmla="*/ 11 h 17"/>
                  <a:gd name="T78" fmla="*/ 9 w 18"/>
                  <a:gd name="T79" fmla="*/ 10 h 17"/>
                  <a:gd name="T80" fmla="*/ 7 w 18"/>
                  <a:gd name="T8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7">
                    <a:moveTo>
                      <a:pt x="7" y="10"/>
                    </a:moveTo>
                    <a:lnTo>
                      <a:pt x="8" y="12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7"/>
                    </a:lnTo>
                    <a:lnTo>
                      <a:pt x="15" y="16"/>
                    </a:lnTo>
                    <a:lnTo>
                      <a:pt x="13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6" name="Freeform 728">
                <a:extLst>
                  <a:ext uri="{FF2B5EF4-FFF2-40B4-BE49-F238E27FC236}">
                    <a16:creationId xmlns:a16="http://schemas.microsoft.com/office/drawing/2014/main" id="{FA854959-A908-438E-AB26-B63D5A6A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91"/>
                <a:ext cx="0" cy="0"/>
              </a:xfrm>
              <a:custGeom>
                <a:avLst/>
                <a:gdLst>
                  <a:gd name="T0" fmla="*/ 5 w 9"/>
                  <a:gd name="T1" fmla="*/ 7 h 11"/>
                  <a:gd name="T2" fmla="*/ 6 w 9"/>
                  <a:gd name="T3" fmla="*/ 9 h 11"/>
                  <a:gd name="T4" fmla="*/ 7 w 9"/>
                  <a:gd name="T5" fmla="*/ 11 h 11"/>
                  <a:gd name="T6" fmla="*/ 5 w 9"/>
                  <a:gd name="T7" fmla="*/ 11 h 11"/>
                  <a:gd name="T8" fmla="*/ 1 w 9"/>
                  <a:gd name="T9" fmla="*/ 10 h 11"/>
                  <a:gd name="T10" fmla="*/ 0 w 9"/>
                  <a:gd name="T11" fmla="*/ 8 h 11"/>
                  <a:gd name="T12" fmla="*/ 0 w 9"/>
                  <a:gd name="T13" fmla="*/ 6 h 11"/>
                  <a:gd name="T14" fmla="*/ 2 w 9"/>
                  <a:gd name="T15" fmla="*/ 7 h 11"/>
                  <a:gd name="T16" fmla="*/ 5 w 9"/>
                  <a:gd name="T17" fmla="*/ 7 h 11"/>
                  <a:gd name="T18" fmla="*/ 4 w 9"/>
                  <a:gd name="T19" fmla="*/ 6 h 11"/>
                  <a:gd name="T20" fmla="*/ 2 w 9"/>
                  <a:gd name="T21" fmla="*/ 4 h 11"/>
                  <a:gd name="T22" fmla="*/ 1 w 9"/>
                  <a:gd name="T23" fmla="*/ 1 h 11"/>
                  <a:gd name="T24" fmla="*/ 0 w 9"/>
                  <a:gd name="T25" fmla="*/ 0 h 11"/>
                  <a:gd name="T26" fmla="*/ 2 w 9"/>
                  <a:gd name="T27" fmla="*/ 0 h 11"/>
                  <a:gd name="T28" fmla="*/ 6 w 9"/>
                  <a:gd name="T29" fmla="*/ 1 h 11"/>
                  <a:gd name="T30" fmla="*/ 7 w 9"/>
                  <a:gd name="T31" fmla="*/ 3 h 11"/>
                  <a:gd name="T32" fmla="*/ 7 w 9"/>
                  <a:gd name="T33" fmla="*/ 5 h 11"/>
                  <a:gd name="T34" fmla="*/ 9 w 9"/>
                  <a:gd name="T35" fmla="*/ 7 h 11"/>
                  <a:gd name="T36" fmla="*/ 9 w 9"/>
                  <a:gd name="T37" fmla="*/ 9 h 11"/>
                  <a:gd name="T38" fmla="*/ 7 w 9"/>
                  <a:gd name="T39" fmla="*/ 8 h 11"/>
                  <a:gd name="T40" fmla="*/ 5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5" y="7"/>
                    </a:moveTo>
                    <a:lnTo>
                      <a:pt x="6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7" name="Freeform 729">
                <a:extLst>
                  <a:ext uri="{FF2B5EF4-FFF2-40B4-BE49-F238E27FC236}">
                    <a16:creationId xmlns:a16="http://schemas.microsoft.com/office/drawing/2014/main" id="{F6F2D98C-ADDC-495B-8087-7AE67557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1" y="2690"/>
                <a:ext cx="1" cy="1"/>
              </a:xfrm>
              <a:custGeom>
                <a:avLst/>
                <a:gdLst>
                  <a:gd name="T0" fmla="*/ 8 w 13"/>
                  <a:gd name="T1" fmla="*/ 4 h 9"/>
                  <a:gd name="T2" fmla="*/ 9 w 13"/>
                  <a:gd name="T3" fmla="*/ 7 h 9"/>
                  <a:gd name="T4" fmla="*/ 10 w 13"/>
                  <a:gd name="T5" fmla="*/ 9 h 9"/>
                  <a:gd name="T6" fmla="*/ 8 w 13"/>
                  <a:gd name="T7" fmla="*/ 8 h 9"/>
                  <a:gd name="T8" fmla="*/ 6 w 13"/>
                  <a:gd name="T9" fmla="*/ 7 h 9"/>
                  <a:gd name="T10" fmla="*/ 4 w 13"/>
                  <a:gd name="T11" fmla="*/ 5 h 9"/>
                  <a:gd name="T12" fmla="*/ 1 w 13"/>
                  <a:gd name="T13" fmla="*/ 5 h 9"/>
                  <a:gd name="T14" fmla="*/ 0 w 13"/>
                  <a:gd name="T15" fmla="*/ 3 h 9"/>
                  <a:gd name="T16" fmla="*/ 0 w 13"/>
                  <a:gd name="T17" fmla="*/ 1 h 9"/>
                  <a:gd name="T18" fmla="*/ 2 w 13"/>
                  <a:gd name="T19" fmla="*/ 1 h 9"/>
                  <a:gd name="T20" fmla="*/ 4 w 13"/>
                  <a:gd name="T21" fmla="*/ 2 h 9"/>
                  <a:gd name="T22" fmla="*/ 6 w 13"/>
                  <a:gd name="T23" fmla="*/ 3 h 9"/>
                  <a:gd name="T24" fmla="*/ 8 w 13"/>
                  <a:gd name="T25" fmla="*/ 4 h 9"/>
                  <a:gd name="T26" fmla="*/ 7 w 13"/>
                  <a:gd name="T27" fmla="*/ 2 h 9"/>
                  <a:gd name="T28" fmla="*/ 7 w 13"/>
                  <a:gd name="T29" fmla="*/ 0 h 9"/>
                  <a:gd name="T30" fmla="*/ 9 w 13"/>
                  <a:gd name="T31" fmla="*/ 1 h 9"/>
                  <a:gd name="T32" fmla="*/ 11 w 13"/>
                  <a:gd name="T33" fmla="*/ 1 h 9"/>
                  <a:gd name="T34" fmla="*/ 12 w 13"/>
                  <a:gd name="T35" fmla="*/ 3 h 9"/>
                  <a:gd name="T36" fmla="*/ 13 w 13"/>
                  <a:gd name="T37" fmla="*/ 5 h 9"/>
                  <a:gd name="T38" fmla="*/ 11 w 13"/>
                  <a:gd name="T39" fmla="*/ 5 h 9"/>
                  <a:gd name="T40" fmla="*/ 8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8" y="4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8" name="Freeform 730">
                <a:extLst>
                  <a:ext uri="{FF2B5EF4-FFF2-40B4-BE49-F238E27FC236}">
                    <a16:creationId xmlns:a16="http://schemas.microsoft.com/office/drawing/2014/main" id="{B502500B-FA14-48F7-9FB9-C2C0BB52C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8" y="2684"/>
                <a:ext cx="1" cy="2"/>
              </a:xfrm>
              <a:custGeom>
                <a:avLst/>
                <a:gdLst>
                  <a:gd name="T0" fmla="*/ 16 w 16"/>
                  <a:gd name="T1" fmla="*/ 23 h 23"/>
                  <a:gd name="T2" fmla="*/ 12 w 16"/>
                  <a:gd name="T3" fmla="*/ 22 h 23"/>
                  <a:gd name="T4" fmla="*/ 10 w 16"/>
                  <a:gd name="T5" fmla="*/ 21 h 23"/>
                  <a:gd name="T6" fmla="*/ 9 w 16"/>
                  <a:gd name="T7" fmla="*/ 19 h 23"/>
                  <a:gd name="T8" fmla="*/ 9 w 16"/>
                  <a:gd name="T9" fmla="*/ 17 h 23"/>
                  <a:gd name="T10" fmla="*/ 8 w 16"/>
                  <a:gd name="T11" fmla="*/ 14 h 23"/>
                  <a:gd name="T12" fmla="*/ 7 w 16"/>
                  <a:gd name="T13" fmla="*/ 12 h 23"/>
                  <a:gd name="T14" fmla="*/ 5 w 16"/>
                  <a:gd name="T15" fmla="*/ 12 h 23"/>
                  <a:gd name="T16" fmla="*/ 3 w 16"/>
                  <a:gd name="T17" fmla="*/ 11 h 23"/>
                  <a:gd name="T18" fmla="*/ 1 w 16"/>
                  <a:gd name="T19" fmla="*/ 7 h 23"/>
                  <a:gd name="T20" fmla="*/ 0 w 16"/>
                  <a:gd name="T21" fmla="*/ 4 h 23"/>
                  <a:gd name="T22" fmla="*/ 0 w 16"/>
                  <a:gd name="T23" fmla="*/ 3 h 23"/>
                  <a:gd name="T24" fmla="*/ 2 w 16"/>
                  <a:gd name="T25" fmla="*/ 3 h 23"/>
                  <a:gd name="T26" fmla="*/ 4 w 16"/>
                  <a:gd name="T27" fmla="*/ 4 h 23"/>
                  <a:gd name="T28" fmla="*/ 3 w 16"/>
                  <a:gd name="T29" fmla="*/ 2 h 23"/>
                  <a:gd name="T30" fmla="*/ 2 w 16"/>
                  <a:gd name="T31" fmla="*/ 0 h 23"/>
                  <a:gd name="T32" fmla="*/ 4 w 16"/>
                  <a:gd name="T33" fmla="*/ 1 h 23"/>
                  <a:gd name="T34" fmla="*/ 7 w 16"/>
                  <a:gd name="T35" fmla="*/ 2 h 23"/>
                  <a:gd name="T36" fmla="*/ 7 w 16"/>
                  <a:gd name="T37" fmla="*/ 4 h 23"/>
                  <a:gd name="T38" fmla="*/ 8 w 16"/>
                  <a:gd name="T39" fmla="*/ 6 h 23"/>
                  <a:gd name="T40" fmla="*/ 9 w 16"/>
                  <a:gd name="T41" fmla="*/ 8 h 23"/>
                  <a:gd name="T42" fmla="*/ 10 w 16"/>
                  <a:gd name="T43" fmla="*/ 10 h 23"/>
                  <a:gd name="T44" fmla="*/ 8 w 16"/>
                  <a:gd name="T45" fmla="*/ 9 h 23"/>
                  <a:gd name="T46" fmla="*/ 6 w 16"/>
                  <a:gd name="T47" fmla="*/ 8 h 23"/>
                  <a:gd name="T48" fmla="*/ 6 w 16"/>
                  <a:gd name="T49" fmla="*/ 10 h 23"/>
                  <a:gd name="T50" fmla="*/ 7 w 16"/>
                  <a:gd name="T51" fmla="*/ 12 h 23"/>
                  <a:gd name="T52" fmla="*/ 9 w 16"/>
                  <a:gd name="T53" fmla="*/ 13 h 23"/>
                  <a:gd name="T54" fmla="*/ 11 w 16"/>
                  <a:gd name="T55" fmla="*/ 14 h 23"/>
                  <a:gd name="T56" fmla="*/ 12 w 16"/>
                  <a:gd name="T57" fmla="*/ 17 h 23"/>
                  <a:gd name="T58" fmla="*/ 13 w 16"/>
                  <a:gd name="T59" fmla="*/ 19 h 23"/>
                  <a:gd name="T60" fmla="*/ 15 w 16"/>
                  <a:gd name="T61" fmla="*/ 21 h 23"/>
                  <a:gd name="T62" fmla="*/ 16 w 16"/>
                  <a:gd name="T6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3">
                    <a:moveTo>
                      <a:pt x="16" y="23"/>
                    </a:moveTo>
                    <a:lnTo>
                      <a:pt x="12" y="22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9" name="Freeform 731">
                <a:extLst>
                  <a:ext uri="{FF2B5EF4-FFF2-40B4-BE49-F238E27FC236}">
                    <a16:creationId xmlns:a16="http://schemas.microsoft.com/office/drawing/2014/main" id="{2AC31A88-0240-427F-A71E-1A9E24791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" y="2682"/>
                <a:ext cx="1" cy="1"/>
              </a:xfrm>
              <a:custGeom>
                <a:avLst/>
                <a:gdLst>
                  <a:gd name="T0" fmla="*/ 13 w 20"/>
                  <a:gd name="T1" fmla="*/ 8 h 15"/>
                  <a:gd name="T2" fmla="*/ 16 w 20"/>
                  <a:gd name="T3" fmla="*/ 9 h 15"/>
                  <a:gd name="T4" fmla="*/ 18 w 20"/>
                  <a:gd name="T5" fmla="*/ 10 h 15"/>
                  <a:gd name="T6" fmla="*/ 19 w 20"/>
                  <a:gd name="T7" fmla="*/ 13 h 15"/>
                  <a:gd name="T8" fmla="*/ 20 w 20"/>
                  <a:gd name="T9" fmla="*/ 15 h 15"/>
                  <a:gd name="T10" fmla="*/ 18 w 20"/>
                  <a:gd name="T11" fmla="*/ 14 h 15"/>
                  <a:gd name="T12" fmla="*/ 14 w 20"/>
                  <a:gd name="T13" fmla="*/ 13 h 15"/>
                  <a:gd name="T14" fmla="*/ 14 w 20"/>
                  <a:gd name="T15" fmla="*/ 10 h 15"/>
                  <a:gd name="T16" fmla="*/ 13 w 20"/>
                  <a:gd name="T17" fmla="*/ 8 h 15"/>
                  <a:gd name="T18" fmla="*/ 11 w 20"/>
                  <a:gd name="T19" fmla="*/ 7 h 15"/>
                  <a:gd name="T20" fmla="*/ 9 w 20"/>
                  <a:gd name="T21" fmla="*/ 6 h 15"/>
                  <a:gd name="T22" fmla="*/ 6 w 20"/>
                  <a:gd name="T23" fmla="*/ 5 h 15"/>
                  <a:gd name="T24" fmla="*/ 4 w 20"/>
                  <a:gd name="T25" fmla="*/ 4 h 15"/>
                  <a:gd name="T26" fmla="*/ 5 w 20"/>
                  <a:gd name="T27" fmla="*/ 6 h 15"/>
                  <a:gd name="T28" fmla="*/ 6 w 20"/>
                  <a:gd name="T29" fmla="*/ 8 h 15"/>
                  <a:gd name="T30" fmla="*/ 4 w 20"/>
                  <a:gd name="T31" fmla="*/ 8 h 15"/>
                  <a:gd name="T32" fmla="*/ 2 w 20"/>
                  <a:gd name="T33" fmla="*/ 7 h 15"/>
                  <a:gd name="T34" fmla="*/ 1 w 20"/>
                  <a:gd name="T35" fmla="*/ 4 h 15"/>
                  <a:gd name="T36" fmla="*/ 0 w 20"/>
                  <a:gd name="T37" fmla="*/ 2 h 15"/>
                  <a:gd name="T38" fmla="*/ 2 w 20"/>
                  <a:gd name="T39" fmla="*/ 3 h 15"/>
                  <a:gd name="T40" fmla="*/ 4 w 20"/>
                  <a:gd name="T41" fmla="*/ 4 h 15"/>
                  <a:gd name="T42" fmla="*/ 4 w 20"/>
                  <a:gd name="T43" fmla="*/ 2 h 15"/>
                  <a:gd name="T44" fmla="*/ 3 w 20"/>
                  <a:gd name="T45" fmla="*/ 0 h 15"/>
                  <a:gd name="T46" fmla="*/ 5 w 20"/>
                  <a:gd name="T47" fmla="*/ 1 h 15"/>
                  <a:gd name="T48" fmla="*/ 7 w 20"/>
                  <a:gd name="T49" fmla="*/ 2 h 15"/>
                  <a:gd name="T50" fmla="*/ 9 w 20"/>
                  <a:gd name="T51" fmla="*/ 3 h 15"/>
                  <a:gd name="T52" fmla="*/ 11 w 20"/>
                  <a:gd name="T53" fmla="*/ 4 h 15"/>
                  <a:gd name="T54" fmla="*/ 12 w 20"/>
                  <a:gd name="T55" fmla="*/ 6 h 15"/>
                  <a:gd name="T56" fmla="*/ 13 w 20"/>
                  <a:gd name="T5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15">
                    <a:moveTo>
                      <a:pt x="13" y="8"/>
                    </a:moveTo>
                    <a:lnTo>
                      <a:pt x="16" y="9"/>
                    </a:lnTo>
                    <a:lnTo>
                      <a:pt x="18" y="10"/>
                    </a:lnTo>
                    <a:lnTo>
                      <a:pt x="19" y="13"/>
                    </a:lnTo>
                    <a:lnTo>
                      <a:pt x="20" y="15"/>
                    </a:lnTo>
                    <a:lnTo>
                      <a:pt x="18" y="14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0" name="Freeform 732">
                <a:extLst>
                  <a:ext uri="{FF2B5EF4-FFF2-40B4-BE49-F238E27FC236}">
                    <a16:creationId xmlns:a16="http://schemas.microsoft.com/office/drawing/2014/main" id="{1CCAD3A9-0B95-495E-9A2D-A521BCD37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71"/>
                <a:ext cx="1" cy="0"/>
              </a:xfrm>
              <a:custGeom>
                <a:avLst/>
                <a:gdLst>
                  <a:gd name="T0" fmla="*/ 3 w 11"/>
                  <a:gd name="T1" fmla="*/ 11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5 h 14"/>
                  <a:gd name="T14" fmla="*/ 6 w 11"/>
                  <a:gd name="T15" fmla="*/ 4 h 14"/>
                  <a:gd name="T16" fmla="*/ 8 w 11"/>
                  <a:gd name="T17" fmla="*/ 3 h 14"/>
                  <a:gd name="T18" fmla="*/ 10 w 11"/>
                  <a:gd name="T19" fmla="*/ 1 h 14"/>
                  <a:gd name="T20" fmla="*/ 11 w 11"/>
                  <a:gd name="T21" fmla="*/ 0 h 14"/>
                  <a:gd name="T22" fmla="*/ 11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5 w 11"/>
                  <a:gd name="T29" fmla="*/ 8 h 14"/>
                  <a:gd name="T30" fmla="*/ 4 w 11"/>
                  <a:gd name="T31" fmla="*/ 10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1" name="Freeform 733">
                <a:extLst>
                  <a:ext uri="{FF2B5EF4-FFF2-40B4-BE49-F238E27FC236}">
                    <a16:creationId xmlns:a16="http://schemas.microsoft.com/office/drawing/2014/main" id="{FD21C3C7-3B13-4081-AB6F-5BB24997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73"/>
                <a:ext cx="0" cy="0"/>
              </a:xfrm>
              <a:custGeom>
                <a:avLst/>
                <a:gdLst>
                  <a:gd name="T0" fmla="*/ 0 w 9"/>
                  <a:gd name="T1" fmla="*/ 10 h 11"/>
                  <a:gd name="T2" fmla="*/ 1 w 9"/>
                  <a:gd name="T3" fmla="*/ 8 h 11"/>
                  <a:gd name="T4" fmla="*/ 2 w 9"/>
                  <a:gd name="T5" fmla="*/ 5 h 11"/>
                  <a:gd name="T6" fmla="*/ 4 w 9"/>
                  <a:gd name="T7" fmla="*/ 4 h 11"/>
                  <a:gd name="T8" fmla="*/ 6 w 9"/>
                  <a:gd name="T9" fmla="*/ 3 h 11"/>
                  <a:gd name="T10" fmla="*/ 7 w 9"/>
                  <a:gd name="T11" fmla="*/ 1 h 11"/>
                  <a:gd name="T12" fmla="*/ 9 w 9"/>
                  <a:gd name="T13" fmla="*/ 0 h 11"/>
                  <a:gd name="T14" fmla="*/ 8 w 9"/>
                  <a:gd name="T15" fmla="*/ 2 h 11"/>
                  <a:gd name="T16" fmla="*/ 7 w 9"/>
                  <a:gd name="T17" fmla="*/ 4 h 11"/>
                  <a:gd name="T18" fmla="*/ 6 w 9"/>
                  <a:gd name="T19" fmla="*/ 6 h 11"/>
                  <a:gd name="T20" fmla="*/ 4 w 9"/>
                  <a:gd name="T21" fmla="*/ 9 h 11"/>
                  <a:gd name="T22" fmla="*/ 3 w 9"/>
                  <a:gd name="T23" fmla="*/ 10 h 11"/>
                  <a:gd name="T24" fmla="*/ 1 w 9"/>
                  <a:gd name="T25" fmla="*/ 11 h 11"/>
                  <a:gd name="T26" fmla="*/ 2 w 9"/>
                  <a:gd name="T27" fmla="*/ 10 h 11"/>
                  <a:gd name="T28" fmla="*/ 3 w 9"/>
                  <a:gd name="T29" fmla="*/ 8 h 11"/>
                  <a:gd name="T30" fmla="*/ 2 w 9"/>
                  <a:gd name="T31" fmla="*/ 9 h 11"/>
                  <a:gd name="T32" fmla="*/ 0 w 9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0" y="10"/>
                    </a:moveTo>
                    <a:lnTo>
                      <a:pt x="1" y="8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2" name="Freeform 734">
                <a:extLst>
                  <a:ext uri="{FF2B5EF4-FFF2-40B4-BE49-F238E27FC236}">
                    <a16:creationId xmlns:a16="http://schemas.microsoft.com/office/drawing/2014/main" id="{8AB5E2BE-9349-4310-8D92-145C712BC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74"/>
                <a:ext cx="0" cy="1"/>
              </a:xfrm>
              <a:custGeom>
                <a:avLst/>
                <a:gdLst>
                  <a:gd name="T0" fmla="*/ 3 w 9"/>
                  <a:gd name="T1" fmla="*/ 9 h 11"/>
                  <a:gd name="T2" fmla="*/ 2 w 9"/>
                  <a:gd name="T3" fmla="*/ 10 h 11"/>
                  <a:gd name="T4" fmla="*/ 0 w 9"/>
                  <a:gd name="T5" fmla="*/ 11 h 11"/>
                  <a:gd name="T6" fmla="*/ 1 w 9"/>
                  <a:gd name="T7" fmla="*/ 10 h 11"/>
                  <a:gd name="T8" fmla="*/ 2 w 9"/>
                  <a:gd name="T9" fmla="*/ 8 h 11"/>
                  <a:gd name="T10" fmla="*/ 3 w 9"/>
                  <a:gd name="T11" fmla="*/ 6 h 11"/>
                  <a:gd name="T12" fmla="*/ 5 w 9"/>
                  <a:gd name="T13" fmla="*/ 4 h 11"/>
                  <a:gd name="T14" fmla="*/ 6 w 9"/>
                  <a:gd name="T15" fmla="*/ 3 h 11"/>
                  <a:gd name="T16" fmla="*/ 8 w 9"/>
                  <a:gd name="T17" fmla="*/ 0 h 11"/>
                  <a:gd name="T18" fmla="*/ 7 w 9"/>
                  <a:gd name="T19" fmla="*/ 3 h 11"/>
                  <a:gd name="T20" fmla="*/ 5 w 9"/>
                  <a:gd name="T21" fmla="*/ 5 h 11"/>
                  <a:gd name="T22" fmla="*/ 7 w 9"/>
                  <a:gd name="T23" fmla="*/ 4 h 11"/>
                  <a:gd name="T24" fmla="*/ 9 w 9"/>
                  <a:gd name="T25" fmla="*/ 3 h 11"/>
                  <a:gd name="T26" fmla="*/ 8 w 9"/>
                  <a:gd name="T27" fmla="*/ 5 h 11"/>
                  <a:gd name="T28" fmla="*/ 6 w 9"/>
                  <a:gd name="T29" fmla="*/ 6 h 11"/>
                  <a:gd name="T30" fmla="*/ 5 w 9"/>
                  <a:gd name="T31" fmla="*/ 8 h 11"/>
                  <a:gd name="T32" fmla="*/ 3 w 9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3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3" name="Freeform 735">
                <a:extLst>
                  <a:ext uri="{FF2B5EF4-FFF2-40B4-BE49-F238E27FC236}">
                    <a16:creationId xmlns:a16="http://schemas.microsoft.com/office/drawing/2014/main" id="{7086C472-BC3E-422D-954F-4E9C29476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76"/>
                <a:ext cx="0" cy="1"/>
              </a:xfrm>
              <a:custGeom>
                <a:avLst/>
                <a:gdLst>
                  <a:gd name="T0" fmla="*/ 3 w 9"/>
                  <a:gd name="T1" fmla="*/ 6 h 15"/>
                  <a:gd name="T2" fmla="*/ 9 w 9"/>
                  <a:gd name="T3" fmla="*/ 0 h 15"/>
                  <a:gd name="T4" fmla="*/ 7 w 9"/>
                  <a:gd name="T5" fmla="*/ 5 h 15"/>
                  <a:gd name="T6" fmla="*/ 3 w 9"/>
                  <a:gd name="T7" fmla="*/ 13 h 15"/>
                  <a:gd name="T8" fmla="*/ 1 w 9"/>
                  <a:gd name="T9" fmla="*/ 14 h 15"/>
                  <a:gd name="T10" fmla="*/ 0 w 9"/>
                  <a:gd name="T11" fmla="*/ 15 h 15"/>
                  <a:gd name="T12" fmla="*/ 1 w 9"/>
                  <a:gd name="T13" fmla="*/ 13 h 15"/>
                  <a:gd name="T14" fmla="*/ 2 w 9"/>
                  <a:gd name="T15" fmla="*/ 11 h 15"/>
                  <a:gd name="T16" fmla="*/ 3 w 9"/>
                  <a:gd name="T17" fmla="*/ 9 h 15"/>
                  <a:gd name="T18" fmla="*/ 4 w 9"/>
                  <a:gd name="T19" fmla="*/ 8 h 15"/>
                  <a:gd name="T20" fmla="*/ 2 w 9"/>
                  <a:gd name="T21" fmla="*/ 9 h 15"/>
                  <a:gd name="T22" fmla="*/ 1 w 9"/>
                  <a:gd name="T23" fmla="*/ 10 h 15"/>
                  <a:gd name="T24" fmla="*/ 2 w 9"/>
                  <a:gd name="T25" fmla="*/ 8 h 15"/>
                  <a:gd name="T26" fmla="*/ 3 w 9"/>
                  <a:gd name="T2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3" y="6"/>
                    </a:moveTo>
                    <a:lnTo>
                      <a:pt x="9" y="0"/>
                    </a:lnTo>
                    <a:lnTo>
                      <a:pt x="7" y="5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4" name="Freeform 736">
                <a:extLst>
                  <a:ext uri="{FF2B5EF4-FFF2-40B4-BE49-F238E27FC236}">
                    <a16:creationId xmlns:a16="http://schemas.microsoft.com/office/drawing/2014/main" id="{64DB20B1-8934-4313-87C5-6FAE1DBDF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9" y="2774"/>
                <a:ext cx="1" cy="1"/>
              </a:xfrm>
              <a:custGeom>
                <a:avLst/>
                <a:gdLst>
                  <a:gd name="T0" fmla="*/ 3 w 9"/>
                  <a:gd name="T1" fmla="*/ 8 h 11"/>
                  <a:gd name="T2" fmla="*/ 1 w 9"/>
                  <a:gd name="T3" fmla="*/ 10 h 11"/>
                  <a:gd name="T4" fmla="*/ 0 w 9"/>
                  <a:gd name="T5" fmla="*/ 11 h 11"/>
                  <a:gd name="T6" fmla="*/ 1 w 9"/>
                  <a:gd name="T7" fmla="*/ 9 h 11"/>
                  <a:gd name="T8" fmla="*/ 2 w 9"/>
                  <a:gd name="T9" fmla="*/ 7 h 11"/>
                  <a:gd name="T10" fmla="*/ 3 w 9"/>
                  <a:gd name="T11" fmla="*/ 5 h 11"/>
                  <a:gd name="T12" fmla="*/ 4 w 9"/>
                  <a:gd name="T13" fmla="*/ 3 h 11"/>
                  <a:gd name="T14" fmla="*/ 7 w 9"/>
                  <a:gd name="T15" fmla="*/ 2 h 11"/>
                  <a:gd name="T16" fmla="*/ 8 w 9"/>
                  <a:gd name="T17" fmla="*/ 0 h 11"/>
                  <a:gd name="T18" fmla="*/ 7 w 9"/>
                  <a:gd name="T19" fmla="*/ 3 h 11"/>
                  <a:gd name="T20" fmla="*/ 5 w 9"/>
                  <a:gd name="T21" fmla="*/ 5 h 11"/>
                  <a:gd name="T22" fmla="*/ 8 w 9"/>
                  <a:gd name="T23" fmla="*/ 3 h 11"/>
                  <a:gd name="T24" fmla="*/ 9 w 9"/>
                  <a:gd name="T25" fmla="*/ 2 h 11"/>
                  <a:gd name="T26" fmla="*/ 8 w 9"/>
                  <a:gd name="T27" fmla="*/ 4 h 11"/>
                  <a:gd name="T28" fmla="*/ 7 w 9"/>
                  <a:gd name="T29" fmla="*/ 6 h 11"/>
                  <a:gd name="T30" fmla="*/ 4 w 9"/>
                  <a:gd name="T31" fmla="*/ 7 h 11"/>
                  <a:gd name="T32" fmla="*/ 3 w 9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5" name="Freeform 737">
                <a:extLst>
                  <a:ext uri="{FF2B5EF4-FFF2-40B4-BE49-F238E27FC236}">
                    <a16:creationId xmlns:a16="http://schemas.microsoft.com/office/drawing/2014/main" id="{85DDC69A-0DD5-4CB2-8FB0-23624759F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77"/>
                <a:ext cx="1" cy="1"/>
              </a:xfrm>
              <a:custGeom>
                <a:avLst/>
                <a:gdLst>
                  <a:gd name="T0" fmla="*/ 3 w 11"/>
                  <a:gd name="T1" fmla="*/ 10 h 13"/>
                  <a:gd name="T2" fmla="*/ 1 w 11"/>
                  <a:gd name="T3" fmla="*/ 11 h 13"/>
                  <a:gd name="T4" fmla="*/ 0 w 11"/>
                  <a:gd name="T5" fmla="*/ 13 h 13"/>
                  <a:gd name="T6" fmla="*/ 1 w 11"/>
                  <a:gd name="T7" fmla="*/ 11 h 13"/>
                  <a:gd name="T8" fmla="*/ 2 w 11"/>
                  <a:gd name="T9" fmla="*/ 9 h 13"/>
                  <a:gd name="T10" fmla="*/ 3 w 11"/>
                  <a:gd name="T11" fmla="*/ 7 h 13"/>
                  <a:gd name="T12" fmla="*/ 4 w 11"/>
                  <a:gd name="T13" fmla="*/ 5 h 13"/>
                  <a:gd name="T14" fmla="*/ 5 w 11"/>
                  <a:gd name="T15" fmla="*/ 4 h 13"/>
                  <a:gd name="T16" fmla="*/ 8 w 11"/>
                  <a:gd name="T17" fmla="*/ 2 h 13"/>
                  <a:gd name="T18" fmla="*/ 10 w 11"/>
                  <a:gd name="T19" fmla="*/ 1 h 13"/>
                  <a:gd name="T20" fmla="*/ 11 w 11"/>
                  <a:gd name="T21" fmla="*/ 0 h 13"/>
                  <a:gd name="T22" fmla="*/ 10 w 11"/>
                  <a:gd name="T23" fmla="*/ 2 h 13"/>
                  <a:gd name="T24" fmla="*/ 9 w 11"/>
                  <a:gd name="T25" fmla="*/ 4 h 13"/>
                  <a:gd name="T26" fmla="*/ 8 w 11"/>
                  <a:gd name="T27" fmla="*/ 5 h 13"/>
                  <a:gd name="T28" fmla="*/ 5 w 11"/>
                  <a:gd name="T29" fmla="*/ 6 h 13"/>
                  <a:gd name="T30" fmla="*/ 4 w 11"/>
                  <a:gd name="T31" fmla="*/ 8 h 13"/>
                  <a:gd name="T32" fmla="*/ 3 w 11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6" name="Freeform 738">
                <a:extLst>
                  <a:ext uri="{FF2B5EF4-FFF2-40B4-BE49-F238E27FC236}">
                    <a16:creationId xmlns:a16="http://schemas.microsoft.com/office/drawing/2014/main" id="{A6D4722A-58AF-4F87-9676-55F94F102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78"/>
                <a:ext cx="0" cy="2"/>
              </a:xfrm>
              <a:custGeom>
                <a:avLst/>
                <a:gdLst>
                  <a:gd name="T0" fmla="*/ 6 w 11"/>
                  <a:gd name="T1" fmla="*/ 6 h 19"/>
                  <a:gd name="T2" fmla="*/ 7 w 11"/>
                  <a:gd name="T3" fmla="*/ 4 h 19"/>
                  <a:gd name="T4" fmla="*/ 8 w 11"/>
                  <a:gd name="T5" fmla="*/ 3 h 19"/>
                  <a:gd name="T6" fmla="*/ 8 w 11"/>
                  <a:gd name="T7" fmla="*/ 2 h 19"/>
                  <a:gd name="T8" fmla="*/ 9 w 11"/>
                  <a:gd name="T9" fmla="*/ 1 h 19"/>
                  <a:gd name="T10" fmla="*/ 10 w 11"/>
                  <a:gd name="T11" fmla="*/ 0 h 19"/>
                  <a:gd name="T12" fmla="*/ 11 w 11"/>
                  <a:gd name="T13" fmla="*/ 0 h 19"/>
                  <a:gd name="T14" fmla="*/ 10 w 11"/>
                  <a:gd name="T15" fmla="*/ 2 h 19"/>
                  <a:gd name="T16" fmla="*/ 9 w 11"/>
                  <a:gd name="T17" fmla="*/ 4 h 19"/>
                  <a:gd name="T18" fmla="*/ 8 w 11"/>
                  <a:gd name="T19" fmla="*/ 6 h 19"/>
                  <a:gd name="T20" fmla="*/ 7 w 11"/>
                  <a:gd name="T21" fmla="*/ 8 h 19"/>
                  <a:gd name="T22" fmla="*/ 5 w 11"/>
                  <a:gd name="T23" fmla="*/ 12 h 19"/>
                  <a:gd name="T24" fmla="*/ 4 w 11"/>
                  <a:gd name="T25" fmla="*/ 15 h 19"/>
                  <a:gd name="T26" fmla="*/ 3 w 11"/>
                  <a:gd name="T27" fmla="*/ 17 h 19"/>
                  <a:gd name="T28" fmla="*/ 2 w 11"/>
                  <a:gd name="T29" fmla="*/ 17 h 19"/>
                  <a:gd name="T30" fmla="*/ 1 w 11"/>
                  <a:gd name="T31" fmla="*/ 18 h 19"/>
                  <a:gd name="T32" fmla="*/ 0 w 11"/>
                  <a:gd name="T33" fmla="*/ 19 h 19"/>
                  <a:gd name="T34" fmla="*/ 0 w 11"/>
                  <a:gd name="T35" fmla="*/ 19 h 19"/>
                  <a:gd name="T36" fmla="*/ 1 w 11"/>
                  <a:gd name="T37" fmla="*/ 17 h 19"/>
                  <a:gd name="T38" fmla="*/ 2 w 11"/>
                  <a:gd name="T39" fmla="*/ 15 h 19"/>
                  <a:gd name="T40" fmla="*/ 3 w 11"/>
                  <a:gd name="T41" fmla="*/ 12 h 19"/>
                  <a:gd name="T42" fmla="*/ 4 w 11"/>
                  <a:gd name="T43" fmla="*/ 10 h 19"/>
                  <a:gd name="T44" fmla="*/ 5 w 11"/>
                  <a:gd name="T45" fmla="*/ 8 h 19"/>
                  <a:gd name="T46" fmla="*/ 6 w 11"/>
                  <a:gd name="T4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9">
                    <a:moveTo>
                      <a:pt x="6" y="6"/>
                    </a:moveTo>
                    <a:lnTo>
                      <a:pt x="7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7" name="Freeform 739">
                <a:extLst>
                  <a:ext uri="{FF2B5EF4-FFF2-40B4-BE49-F238E27FC236}">
                    <a16:creationId xmlns:a16="http://schemas.microsoft.com/office/drawing/2014/main" id="{42FB6CB2-537E-4FEE-8929-C142780A2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7"/>
                <a:ext cx="0" cy="1"/>
              </a:xfrm>
              <a:custGeom>
                <a:avLst/>
                <a:gdLst>
                  <a:gd name="T0" fmla="*/ 3 w 10"/>
                  <a:gd name="T1" fmla="*/ 6 h 11"/>
                  <a:gd name="T2" fmla="*/ 6 w 10"/>
                  <a:gd name="T3" fmla="*/ 3 h 11"/>
                  <a:gd name="T4" fmla="*/ 8 w 10"/>
                  <a:gd name="T5" fmla="*/ 1 h 11"/>
                  <a:gd name="T6" fmla="*/ 9 w 10"/>
                  <a:gd name="T7" fmla="*/ 0 h 11"/>
                  <a:gd name="T8" fmla="*/ 8 w 10"/>
                  <a:gd name="T9" fmla="*/ 2 h 11"/>
                  <a:gd name="T10" fmla="*/ 7 w 10"/>
                  <a:gd name="T11" fmla="*/ 4 h 11"/>
                  <a:gd name="T12" fmla="*/ 9 w 10"/>
                  <a:gd name="T13" fmla="*/ 3 h 11"/>
                  <a:gd name="T14" fmla="*/ 10 w 10"/>
                  <a:gd name="T15" fmla="*/ 2 h 11"/>
                  <a:gd name="T16" fmla="*/ 9 w 10"/>
                  <a:gd name="T17" fmla="*/ 3 h 11"/>
                  <a:gd name="T18" fmla="*/ 8 w 10"/>
                  <a:gd name="T19" fmla="*/ 5 h 11"/>
                  <a:gd name="T20" fmla="*/ 5 w 10"/>
                  <a:gd name="T21" fmla="*/ 8 h 11"/>
                  <a:gd name="T22" fmla="*/ 4 w 10"/>
                  <a:gd name="T23" fmla="*/ 10 h 11"/>
                  <a:gd name="T24" fmla="*/ 1 w 10"/>
                  <a:gd name="T25" fmla="*/ 11 h 11"/>
                  <a:gd name="T26" fmla="*/ 3 w 10"/>
                  <a:gd name="T27" fmla="*/ 9 h 11"/>
                  <a:gd name="T28" fmla="*/ 4 w 10"/>
                  <a:gd name="T29" fmla="*/ 7 h 11"/>
                  <a:gd name="T30" fmla="*/ 3 w 10"/>
                  <a:gd name="T31" fmla="*/ 8 h 11"/>
                  <a:gd name="T32" fmla="*/ 0 w 10"/>
                  <a:gd name="T33" fmla="*/ 9 h 11"/>
                  <a:gd name="T34" fmla="*/ 1 w 10"/>
                  <a:gd name="T35" fmla="*/ 8 h 11"/>
                  <a:gd name="T36" fmla="*/ 3 w 10"/>
                  <a:gd name="T3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3" y="6"/>
                    </a:move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8" name="Freeform 740">
                <a:extLst>
                  <a:ext uri="{FF2B5EF4-FFF2-40B4-BE49-F238E27FC236}">
                    <a16:creationId xmlns:a16="http://schemas.microsoft.com/office/drawing/2014/main" id="{DD102352-E258-417C-85D5-ABB16697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79"/>
                <a:ext cx="1" cy="1"/>
              </a:xfrm>
              <a:custGeom>
                <a:avLst/>
                <a:gdLst>
                  <a:gd name="T0" fmla="*/ 0 w 12"/>
                  <a:gd name="T1" fmla="*/ 14 h 14"/>
                  <a:gd name="T2" fmla="*/ 1 w 12"/>
                  <a:gd name="T3" fmla="*/ 12 h 14"/>
                  <a:gd name="T4" fmla="*/ 2 w 12"/>
                  <a:gd name="T5" fmla="*/ 9 h 14"/>
                  <a:gd name="T6" fmla="*/ 4 w 12"/>
                  <a:gd name="T7" fmla="*/ 8 h 14"/>
                  <a:gd name="T8" fmla="*/ 5 w 12"/>
                  <a:gd name="T9" fmla="*/ 6 h 14"/>
                  <a:gd name="T10" fmla="*/ 6 w 12"/>
                  <a:gd name="T11" fmla="*/ 4 h 14"/>
                  <a:gd name="T12" fmla="*/ 7 w 12"/>
                  <a:gd name="T13" fmla="*/ 2 h 14"/>
                  <a:gd name="T14" fmla="*/ 9 w 12"/>
                  <a:gd name="T15" fmla="*/ 1 h 14"/>
                  <a:gd name="T16" fmla="*/ 11 w 12"/>
                  <a:gd name="T17" fmla="*/ 0 h 14"/>
                  <a:gd name="T18" fmla="*/ 9 w 12"/>
                  <a:gd name="T19" fmla="*/ 2 h 14"/>
                  <a:gd name="T20" fmla="*/ 8 w 12"/>
                  <a:gd name="T21" fmla="*/ 4 h 14"/>
                  <a:gd name="T22" fmla="*/ 9 w 12"/>
                  <a:gd name="T23" fmla="*/ 3 h 14"/>
                  <a:gd name="T24" fmla="*/ 11 w 12"/>
                  <a:gd name="T25" fmla="*/ 2 h 14"/>
                  <a:gd name="T26" fmla="*/ 12 w 12"/>
                  <a:gd name="T27" fmla="*/ 2 h 14"/>
                  <a:gd name="T28" fmla="*/ 12 w 12"/>
                  <a:gd name="T29" fmla="*/ 1 h 14"/>
                  <a:gd name="T30" fmla="*/ 11 w 12"/>
                  <a:gd name="T31" fmla="*/ 3 h 14"/>
                  <a:gd name="T32" fmla="*/ 9 w 12"/>
                  <a:gd name="T33" fmla="*/ 5 h 14"/>
                  <a:gd name="T34" fmla="*/ 8 w 12"/>
                  <a:gd name="T35" fmla="*/ 6 h 14"/>
                  <a:gd name="T36" fmla="*/ 6 w 12"/>
                  <a:gd name="T37" fmla="*/ 8 h 14"/>
                  <a:gd name="T38" fmla="*/ 5 w 12"/>
                  <a:gd name="T39" fmla="*/ 9 h 14"/>
                  <a:gd name="T40" fmla="*/ 3 w 12"/>
                  <a:gd name="T41" fmla="*/ 11 h 14"/>
                  <a:gd name="T42" fmla="*/ 0 w 12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9" name="Freeform 741">
                <a:extLst>
                  <a:ext uri="{FF2B5EF4-FFF2-40B4-BE49-F238E27FC236}">
                    <a16:creationId xmlns:a16="http://schemas.microsoft.com/office/drawing/2014/main" id="{093CAB74-CB5C-4FFC-B8EC-4B22C6C8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82"/>
                <a:ext cx="0" cy="1"/>
              </a:xfrm>
              <a:custGeom>
                <a:avLst/>
                <a:gdLst>
                  <a:gd name="T0" fmla="*/ 3 w 8"/>
                  <a:gd name="T1" fmla="*/ 9 h 11"/>
                  <a:gd name="T2" fmla="*/ 1 w 8"/>
                  <a:gd name="T3" fmla="*/ 10 h 11"/>
                  <a:gd name="T4" fmla="*/ 0 w 8"/>
                  <a:gd name="T5" fmla="*/ 11 h 11"/>
                  <a:gd name="T6" fmla="*/ 0 w 8"/>
                  <a:gd name="T7" fmla="*/ 10 h 11"/>
                  <a:gd name="T8" fmla="*/ 1 w 8"/>
                  <a:gd name="T9" fmla="*/ 7 h 11"/>
                  <a:gd name="T10" fmla="*/ 2 w 8"/>
                  <a:gd name="T11" fmla="*/ 4 h 11"/>
                  <a:gd name="T12" fmla="*/ 3 w 8"/>
                  <a:gd name="T13" fmla="*/ 3 h 11"/>
                  <a:gd name="T14" fmla="*/ 6 w 8"/>
                  <a:gd name="T15" fmla="*/ 1 h 11"/>
                  <a:gd name="T16" fmla="*/ 7 w 8"/>
                  <a:gd name="T17" fmla="*/ 0 h 11"/>
                  <a:gd name="T18" fmla="*/ 6 w 8"/>
                  <a:gd name="T19" fmla="*/ 2 h 11"/>
                  <a:gd name="T20" fmla="*/ 4 w 8"/>
                  <a:gd name="T21" fmla="*/ 4 h 11"/>
                  <a:gd name="T22" fmla="*/ 7 w 8"/>
                  <a:gd name="T23" fmla="*/ 2 h 11"/>
                  <a:gd name="T24" fmla="*/ 8 w 8"/>
                  <a:gd name="T25" fmla="*/ 1 h 11"/>
                  <a:gd name="T26" fmla="*/ 8 w 8"/>
                  <a:gd name="T27" fmla="*/ 3 h 11"/>
                  <a:gd name="T28" fmla="*/ 6 w 8"/>
                  <a:gd name="T29" fmla="*/ 6 h 11"/>
                  <a:gd name="T30" fmla="*/ 4 w 8"/>
                  <a:gd name="T31" fmla="*/ 7 h 11"/>
                  <a:gd name="T32" fmla="*/ 3 w 8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9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0" name="Freeform 742">
                <a:extLst>
                  <a:ext uri="{FF2B5EF4-FFF2-40B4-BE49-F238E27FC236}">
                    <a16:creationId xmlns:a16="http://schemas.microsoft.com/office/drawing/2014/main" id="{BAFD75F6-9E49-4A03-9ED3-0E17E0946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4"/>
                <a:ext cx="1" cy="1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4 h 18"/>
                  <a:gd name="T4" fmla="*/ 8 w 11"/>
                  <a:gd name="T5" fmla="*/ 6 h 18"/>
                  <a:gd name="T6" fmla="*/ 7 w 11"/>
                  <a:gd name="T7" fmla="*/ 8 h 18"/>
                  <a:gd name="T8" fmla="*/ 6 w 11"/>
                  <a:gd name="T9" fmla="*/ 9 h 18"/>
                  <a:gd name="T10" fmla="*/ 4 w 11"/>
                  <a:gd name="T11" fmla="*/ 11 h 18"/>
                  <a:gd name="T12" fmla="*/ 3 w 11"/>
                  <a:gd name="T13" fmla="*/ 13 h 18"/>
                  <a:gd name="T14" fmla="*/ 2 w 11"/>
                  <a:gd name="T15" fmla="*/ 16 h 18"/>
                  <a:gd name="T16" fmla="*/ 0 w 11"/>
                  <a:gd name="T17" fmla="*/ 18 h 18"/>
                  <a:gd name="T18" fmla="*/ 1 w 11"/>
                  <a:gd name="T19" fmla="*/ 13 h 18"/>
                  <a:gd name="T20" fmla="*/ 3 w 11"/>
                  <a:gd name="T21" fmla="*/ 9 h 18"/>
                  <a:gd name="T22" fmla="*/ 5 w 11"/>
                  <a:gd name="T23" fmla="*/ 5 h 18"/>
                  <a:gd name="T24" fmla="*/ 11 w 1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1" name="Freeform 743">
                <a:extLst>
                  <a:ext uri="{FF2B5EF4-FFF2-40B4-BE49-F238E27FC236}">
                    <a16:creationId xmlns:a16="http://schemas.microsoft.com/office/drawing/2014/main" id="{CA28D603-11B6-46F4-AC40-5A0C366E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84"/>
                <a:ext cx="1" cy="1"/>
              </a:xfrm>
              <a:custGeom>
                <a:avLst/>
                <a:gdLst>
                  <a:gd name="T0" fmla="*/ 3 w 11"/>
                  <a:gd name="T1" fmla="*/ 12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3 h 14"/>
                  <a:gd name="T8" fmla="*/ 2 w 11"/>
                  <a:gd name="T9" fmla="*/ 11 h 14"/>
                  <a:gd name="T10" fmla="*/ 3 w 11"/>
                  <a:gd name="T11" fmla="*/ 9 h 14"/>
                  <a:gd name="T12" fmla="*/ 5 w 11"/>
                  <a:gd name="T13" fmla="*/ 8 h 14"/>
                  <a:gd name="T14" fmla="*/ 6 w 11"/>
                  <a:gd name="T15" fmla="*/ 5 h 14"/>
                  <a:gd name="T16" fmla="*/ 7 w 11"/>
                  <a:gd name="T17" fmla="*/ 3 h 14"/>
                  <a:gd name="T18" fmla="*/ 8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8 w 11"/>
                  <a:gd name="T25" fmla="*/ 4 h 14"/>
                  <a:gd name="T26" fmla="*/ 7 w 11"/>
                  <a:gd name="T27" fmla="*/ 6 h 14"/>
                  <a:gd name="T28" fmla="*/ 6 w 11"/>
                  <a:gd name="T29" fmla="*/ 9 h 14"/>
                  <a:gd name="T30" fmla="*/ 5 w 11"/>
                  <a:gd name="T31" fmla="*/ 10 h 14"/>
                  <a:gd name="T32" fmla="*/ 3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2" name="Freeform 744">
                <a:extLst>
                  <a:ext uri="{FF2B5EF4-FFF2-40B4-BE49-F238E27FC236}">
                    <a16:creationId xmlns:a16="http://schemas.microsoft.com/office/drawing/2014/main" id="{900FA86A-E56D-4FEB-B246-981B9B0E6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1"/>
                <a:ext cx="0" cy="1"/>
              </a:xfrm>
              <a:custGeom>
                <a:avLst/>
                <a:gdLst>
                  <a:gd name="T0" fmla="*/ 2 w 9"/>
                  <a:gd name="T1" fmla="*/ 13 h 16"/>
                  <a:gd name="T2" fmla="*/ 1 w 9"/>
                  <a:gd name="T3" fmla="*/ 15 h 16"/>
                  <a:gd name="T4" fmla="*/ 0 w 9"/>
                  <a:gd name="T5" fmla="*/ 16 h 16"/>
                  <a:gd name="T6" fmla="*/ 0 w 9"/>
                  <a:gd name="T7" fmla="*/ 14 h 16"/>
                  <a:gd name="T8" fmla="*/ 1 w 9"/>
                  <a:gd name="T9" fmla="*/ 12 h 16"/>
                  <a:gd name="T10" fmla="*/ 2 w 9"/>
                  <a:gd name="T11" fmla="*/ 10 h 16"/>
                  <a:gd name="T12" fmla="*/ 3 w 9"/>
                  <a:gd name="T13" fmla="*/ 8 h 16"/>
                  <a:gd name="T14" fmla="*/ 4 w 9"/>
                  <a:gd name="T15" fmla="*/ 5 h 16"/>
                  <a:gd name="T16" fmla="*/ 6 w 9"/>
                  <a:gd name="T17" fmla="*/ 3 h 16"/>
                  <a:gd name="T18" fmla="*/ 7 w 9"/>
                  <a:gd name="T19" fmla="*/ 2 h 16"/>
                  <a:gd name="T20" fmla="*/ 9 w 9"/>
                  <a:gd name="T21" fmla="*/ 0 h 16"/>
                  <a:gd name="T22" fmla="*/ 4 w 9"/>
                  <a:gd name="T23" fmla="*/ 9 h 16"/>
                  <a:gd name="T24" fmla="*/ 2 w 9"/>
                  <a:gd name="T2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6">
                    <a:moveTo>
                      <a:pt x="2" y="13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4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3" name="Freeform 745">
                <a:extLst>
                  <a:ext uri="{FF2B5EF4-FFF2-40B4-BE49-F238E27FC236}">
                    <a16:creationId xmlns:a16="http://schemas.microsoft.com/office/drawing/2014/main" id="{3FF751AF-814C-402C-B900-280B8B15F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0"/>
                <a:ext cx="0" cy="1"/>
              </a:xfrm>
              <a:custGeom>
                <a:avLst/>
                <a:gdLst>
                  <a:gd name="T0" fmla="*/ 0 w 8"/>
                  <a:gd name="T1" fmla="*/ 11 h 12"/>
                  <a:gd name="T2" fmla="*/ 1 w 8"/>
                  <a:gd name="T3" fmla="*/ 8 h 12"/>
                  <a:gd name="T4" fmla="*/ 2 w 8"/>
                  <a:gd name="T5" fmla="*/ 6 h 12"/>
                  <a:gd name="T6" fmla="*/ 3 w 8"/>
                  <a:gd name="T7" fmla="*/ 5 h 12"/>
                  <a:gd name="T8" fmla="*/ 5 w 8"/>
                  <a:gd name="T9" fmla="*/ 3 h 12"/>
                  <a:gd name="T10" fmla="*/ 6 w 8"/>
                  <a:gd name="T11" fmla="*/ 2 h 12"/>
                  <a:gd name="T12" fmla="*/ 8 w 8"/>
                  <a:gd name="T13" fmla="*/ 0 h 12"/>
                  <a:gd name="T14" fmla="*/ 7 w 8"/>
                  <a:gd name="T15" fmla="*/ 2 h 12"/>
                  <a:gd name="T16" fmla="*/ 6 w 8"/>
                  <a:gd name="T17" fmla="*/ 4 h 12"/>
                  <a:gd name="T18" fmla="*/ 5 w 8"/>
                  <a:gd name="T19" fmla="*/ 6 h 12"/>
                  <a:gd name="T20" fmla="*/ 4 w 8"/>
                  <a:gd name="T21" fmla="*/ 8 h 12"/>
                  <a:gd name="T22" fmla="*/ 3 w 8"/>
                  <a:gd name="T23" fmla="*/ 11 h 12"/>
                  <a:gd name="T24" fmla="*/ 1 w 8"/>
                  <a:gd name="T25" fmla="*/ 12 h 12"/>
                  <a:gd name="T26" fmla="*/ 2 w 8"/>
                  <a:gd name="T27" fmla="*/ 10 h 12"/>
                  <a:gd name="T28" fmla="*/ 3 w 8"/>
                  <a:gd name="T29" fmla="*/ 7 h 12"/>
                  <a:gd name="T30" fmla="*/ 2 w 8"/>
                  <a:gd name="T31" fmla="*/ 10 h 12"/>
                  <a:gd name="T32" fmla="*/ 0 w 8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4" name="Freeform 746">
                <a:extLst>
                  <a:ext uri="{FF2B5EF4-FFF2-40B4-BE49-F238E27FC236}">
                    <a16:creationId xmlns:a16="http://schemas.microsoft.com/office/drawing/2014/main" id="{A7F15A31-FCBF-49FC-BF0A-4959509CD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2"/>
                <a:ext cx="0" cy="1"/>
              </a:xfrm>
              <a:custGeom>
                <a:avLst/>
                <a:gdLst>
                  <a:gd name="T0" fmla="*/ 2 w 15"/>
                  <a:gd name="T1" fmla="*/ 12 h 16"/>
                  <a:gd name="T2" fmla="*/ 5 w 15"/>
                  <a:gd name="T3" fmla="*/ 10 h 16"/>
                  <a:gd name="T4" fmla="*/ 8 w 15"/>
                  <a:gd name="T5" fmla="*/ 6 h 16"/>
                  <a:gd name="T6" fmla="*/ 15 w 15"/>
                  <a:gd name="T7" fmla="*/ 0 h 16"/>
                  <a:gd name="T8" fmla="*/ 14 w 15"/>
                  <a:gd name="T9" fmla="*/ 2 h 16"/>
                  <a:gd name="T10" fmla="*/ 13 w 15"/>
                  <a:gd name="T11" fmla="*/ 4 h 16"/>
                  <a:gd name="T12" fmla="*/ 11 w 15"/>
                  <a:gd name="T13" fmla="*/ 6 h 16"/>
                  <a:gd name="T14" fmla="*/ 9 w 15"/>
                  <a:gd name="T15" fmla="*/ 7 h 16"/>
                  <a:gd name="T16" fmla="*/ 8 w 15"/>
                  <a:gd name="T17" fmla="*/ 8 h 16"/>
                  <a:gd name="T18" fmla="*/ 6 w 15"/>
                  <a:gd name="T19" fmla="*/ 11 h 16"/>
                  <a:gd name="T20" fmla="*/ 3 w 15"/>
                  <a:gd name="T21" fmla="*/ 14 h 16"/>
                  <a:gd name="T22" fmla="*/ 2 w 15"/>
                  <a:gd name="T23" fmla="*/ 15 h 16"/>
                  <a:gd name="T24" fmla="*/ 0 w 15"/>
                  <a:gd name="T25" fmla="*/ 16 h 16"/>
                  <a:gd name="T26" fmla="*/ 1 w 15"/>
                  <a:gd name="T27" fmla="*/ 15 h 16"/>
                  <a:gd name="T28" fmla="*/ 2 w 15"/>
                  <a:gd name="T2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6">
                    <a:moveTo>
                      <a:pt x="2" y="12"/>
                    </a:moveTo>
                    <a:lnTo>
                      <a:pt x="5" y="10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5" name="Freeform 747">
                <a:extLst>
                  <a:ext uri="{FF2B5EF4-FFF2-40B4-BE49-F238E27FC236}">
                    <a16:creationId xmlns:a16="http://schemas.microsoft.com/office/drawing/2014/main" id="{D9DEE943-34F6-4CB8-9CA8-9974A6016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1"/>
                <a:ext cx="0" cy="1"/>
              </a:xfrm>
              <a:custGeom>
                <a:avLst/>
                <a:gdLst>
                  <a:gd name="T0" fmla="*/ 4 w 11"/>
                  <a:gd name="T1" fmla="*/ 6 h 13"/>
                  <a:gd name="T2" fmla="*/ 7 w 11"/>
                  <a:gd name="T3" fmla="*/ 3 h 13"/>
                  <a:gd name="T4" fmla="*/ 8 w 11"/>
                  <a:gd name="T5" fmla="*/ 2 h 13"/>
                  <a:gd name="T6" fmla="*/ 10 w 11"/>
                  <a:gd name="T7" fmla="*/ 1 h 13"/>
                  <a:gd name="T8" fmla="*/ 11 w 11"/>
                  <a:gd name="T9" fmla="*/ 0 h 13"/>
                  <a:gd name="T10" fmla="*/ 11 w 11"/>
                  <a:gd name="T11" fmla="*/ 0 h 13"/>
                  <a:gd name="T12" fmla="*/ 10 w 11"/>
                  <a:gd name="T13" fmla="*/ 2 h 13"/>
                  <a:gd name="T14" fmla="*/ 8 w 11"/>
                  <a:gd name="T15" fmla="*/ 4 h 13"/>
                  <a:gd name="T16" fmla="*/ 7 w 11"/>
                  <a:gd name="T17" fmla="*/ 6 h 13"/>
                  <a:gd name="T18" fmla="*/ 5 w 11"/>
                  <a:gd name="T19" fmla="*/ 7 h 13"/>
                  <a:gd name="T20" fmla="*/ 4 w 11"/>
                  <a:gd name="T21" fmla="*/ 9 h 13"/>
                  <a:gd name="T22" fmla="*/ 2 w 11"/>
                  <a:gd name="T23" fmla="*/ 11 h 13"/>
                  <a:gd name="T24" fmla="*/ 1 w 11"/>
                  <a:gd name="T25" fmla="*/ 12 h 13"/>
                  <a:gd name="T26" fmla="*/ 0 w 11"/>
                  <a:gd name="T27" fmla="*/ 13 h 13"/>
                  <a:gd name="T28" fmla="*/ 0 w 11"/>
                  <a:gd name="T29" fmla="*/ 12 h 13"/>
                  <a:gd name="T30" fmla="*/ 1 w 11"/>
                  <a:gd name="T31" fmla="*/ 9 h 13"/>
                  <a:gd name="T32" fmla="*/ 2 w 11"/>
                  <a:gd name="T33" fmla="*/ 6 h 13"/>
                  <a:gd name="T34" fmla="*/ 3 w 11"/>
                  <a:gd name="T35" fmla="*/ 4 h 13"/>
                  <a:gd name="T36" fmla="*/ 4 w 11"/>
                  <a:gd name="T37" fmla="*/ 4 h 13"/>
                  <a:gd name="T38" fmla="*/ 5 w 11"/>
                  <a:gd name="T39" fmla="*/ 3 h 13"/>
                  <a:gd name="T40" fmla="*/ 6 w 11"/>
                  <a:gd name="T41" fmla="*/ 2 h 13"/>
                  <a:gd name="T42" fmla="*/ 6 w 11"/>
                  <a:gd name="T43" fmla="*/ 2 h 13"/>
                  <a:gd name="T44" fmla="*/ 5 w 11"/>
                  <a:gd name="T45" fmla="*/ 4 h 13"/>
                  <a:gd name="T46" fmla="*/ 4 w 11"/>
                  <a:gd name="T4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3">
                    <a:moveTo>
                      <a:pt x="4" y="6"/>
                    </a:moveTo>
                    <a:lnTo>
                      <a:pt x="7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6" name="Freeform 748">
                <a:extLst>
                  <a:ext uri="{FF2B5EF4-FFF2-40B4-BE49-F238E27FC236}">
                    <a16:creationId xmlns:a16="http://schemas.microsoft.com/office/drawing/2014/main" id="{FF0E1FF7-8DE8-41E1-BD02-04DE972C6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0"/>
                <a:ext cx="2" cy="2"/>
              </a:xfrm>
              <a:custGeom>
                <a:avLst/>
                <a:gdLst>
                  <a:gd name="T0" fmla="*/ 5 w 19"/>
                  <a:gd name="T1" fmla="*/ 9 h 25"/>
                  <a:gd name="T2" fmla="*/ 11 w 19"/>
                  <a:gd name="T3" fmla="*/ 3 h 25"/>
                  <a:gd name="T4" fmla="*/ 14 w 19"/>
                  <a:gd name="T5" fmla="*/ 0 h 25"/>
                  <a:gd name="T6" fmla="*/ 12 w 19"/>
                  <a:gd name="T7" fmla="*/ 4 h 25"/>
                  <a:gd name="T8" fmla="*/ 11 w 19"/>
                  <a:gd name="T9" fmla="*/ 7 h 25"/>
                  <a:gd name="T10" fmla="*/ 10 w 19"/>
                  <a:gd name="T11" fmla="*/ 9 h 25"/>
                  <a:gd name="T12" fmla="*/ 9 w 19"/>
                  <a:gd name="T13" fmla="*/ 11 h 25"/>
                  <a:gd name="T14" fmla="*/ 8 w 19"/>
                  <a:gd name="T15" fmla="*/ 13 h 25"/>
                  <a:gd name="T16" fmla="*/ 9 w 19"/>
                  <a:gd name="T17" fmla="*/ 12 h 25"/>
                  <a:gd name="T18" fmla="*/ 11 w 19"/>
                  <a:gd name="T19" fmla="*/ 10 h 25"/>
                  <a:gd name="T20" fmla="*/ 10 w 19"/>
                  <a:gd name="T21" fmla="*/ 12 h 25"/>
                  <a:gd name="T22" fmla="*/ 9 w 19"/>
                  <a:gd name="T23" fmla="*/ 14 h 25"/>
                  <a:gd name="T24" fmla="*/ 16 w 19"/>
                  <a:gd name="T25" fmla="*/ 9 h 25"/>
                  <a:gd name="T26" fmla="*/ 18 w 19"/>
                  <a:gd name="T27" fmla="*/ 7 h 25"/>
                  <a:gd name="T28" fmla="*/ 19 w 19"/>
                  <a:gd name="T29" fmla="*/ 5 h 25"/>
                  <a:gd name="T30" fmla="*/ 19 w 19"/>
                  <a:gd name="T31" fmla="*/ 7 h 25"/>
                  <a:gd name="T32" fmla="*/ 18 w 19"/>
                  <a:gd name="T33" fmla="*/ 8 h 25"/>
                  <a:gd name="T34" fmla="*/ 17 w 19"/>
                  <a:gd name="T35" fmla="*/ 9 h 25"/>
                  <a:gd name="T36" fmla="*/ 17 w 19"/>
                  <a:gd name="T37" fmla="*/ 10 h 25"/>
                  <a:gd name="T38" fmla="*/ 16 w 19"/>
                  <a:gd name="T39" fmla="*/ 11 h 25"/>
                  <a:gd name="T40" fmla="*/ 14 w 19"/>
                  <a:gd name="T41" fmla="*/ 13 h 25"/>
                  <a:gd name="T42" fmla="*/ 7 w 19"/>
                  <a:gd name="T43" fmla="*/ 18 h 25"/>
                  <a:gd name="T44" fmla="*/ 5 w 19"/>
                  <a:gd name="T45" fmla="*/ 21 h 25"/>
                  <a:gd name="T46" fmla="*/ 3 w 19"/>
                  <a:gd name="T47" fmla="*/ 24 h 25"/>
                  <a:gd name="T48" fmla="*/ 2 w 19"/>
                  <a:gd name="T49" fmla="*/ 25 h 25"/>
                  <a:gd name="T50" fmla="*/ 2 w 19"/>
                  <a:gd name="T51" fmla="*/ 22 h 25"/>
                  <a:gd name="T52" fmla="*/ 3 w 19"/>
                  <a:gd name="T53" fmla="*/ 20 h 25"/>
                  <a:gd name="T54" fmla="*/ 5 w 19"/>
                  <a:gd name="T55" fmla="*/ 16 h 25"/>
                  <a:gd name="T56" fmla="*/ 6 w 19"/>
                  <a:gd name="T57" fmla="*/ 14 h 25"/>
                  <a:gd name="T58" fmla="*/ 7 w 19"/>
                  <a:gd name="T59" fmla="*/ 12 h 25"/>
                  <a:gd name="T60" fmla="*/ 6 w 19"/>
                  <a:gd name="T61" fmla="*/ 13 h 25"/>
                  <a:gd name="T62" fmla="*/ 4 w 19"/>
                  <a:gd name="T63" fmla="*/ 15 h 25"/>
                  <a:gd name="T64" fmla="*/ 1 w 19"/>
                  <a:gd name="T65" fmla="*/ 17 h 25"/>
                  <a:gd name="T66" fmla="*/ 3 w 19"/>
                  <a:gd name="T67" fmla="*/ 13 h 25"/>
                  <a:gd name="T68" fmla="*/ 1 w 19"/>
                  <a:gd name="T69" fmla="*/ 15 h 25"/>
                  <a:gd name="T70" fmla="*/ 0 w 19"/>
                  <a:gd name="T71" fmla="*/ 16 h 25"/>
                  <a:gd name="T72" fmla="*/ 0 w 19"/>
                  <a:gd name="T73" fmla="*/ 16 h 25"/>
                  <a:gd name="T74" fmla="*/ 1 w 19"/>
                  <a:gd name="T75" fmla="*/ 14 h 25"/>
                  <a:gd name="T76" fmla="*/ 2 w 19"/>
                  <a:gd name="T77" fmla="*/ 13 h 25"/>
                  <a:gd name="T78" fmla="*/ 2 w 19"/>
                  <a:gd name="T79" fmla="*/ 12 h 25"/>
                  <a:gd name="T80" fmla="*/ 3 w 19"/>
                  <a:gd name="T81" fmla="*/ 11 h 25"/>
                  <a:gd name="T82" fmla="*/ 5 w 19"/>
                  <a:gd name="T83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25">
                    <a:moveTo>
                      <a:pt x="5" y="9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7" name="Freeform 749">
                <a:extLst>
                  <a:ext uri="{FF2B5EF4-FFF2-40B4-BE49-F238E27FC236}">
                    <a16:creationId xmlns:a16="http://schemas.microsoft.com/office/drawing/2014/main" id="{787D30C9-1D90-44A8-A4D1-5A423CE25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0"/>
                <a:ext cx="1" cy="1"/>
              </a:xfrm>
              <a:custGeom>
                <a:avLst/>
                <a:gdLst>
                  <a:gd name="T0" fmla="*/ 0 w 13"/>
                  <a:gd name="T1" fmla="*/ 18 h 18"/>
                  <a:gd name="T2" fmla="*/ 3 w 13"/>
                  <a:gd name="T3" fmla="*/ 14 h 18"/>
                  <a:gd name="T4" fmla="*/ 3 w 13"/>
                  <a:gd name="T5" fmla="*/ 12 h 18"/>
                  <a:gd name="T6" fmla="*/ 4 w 13"/>
                  <a:gd name="T7" fmla="*/ 10 h 18"/>
                  <a:gd name="T8" fmla="*/ 6 w 13"/>
                  <a:gd name="T9" fmla="*/ 7 h 18"/>
                  <a:gd name="T10" fmla="*/ 7 w 13"/>
                  <a:gd name="T11" fmla="*/ 6 h 18"/>
                  <a:gd name="T12" fmla="*/ 10 w 13"/>
                  <a:gd name="T13" fmla="*/ 3 h 18"/>
                  <a:gd name="T14" fmla="*/ 12 w 13"/>
                  <a:gd name="T15" fmla="*/ 1 h 18"/>
                  <a:gd name="T16" fmla="*/ 13 w 13"/>
                  <a:gd name="T17" fmla="*/ 0 h 18"/>
                  <a:gd name="T18" fmla="*/ 12 w 13"/>
                  <a:gd name="T19" fmla="*/ 2 h 18"/>
                  <a:gd name="T20" fmla="*/ 11 w 13"/>
                  <a:gd name="T21" fmla="*/ 4 h 18"/>
                  <a:gd name="T22" fmla="*/ 10 w 13"/>
                  <a:gd name="T23" fmla="*/ 6 h 18"/>
                  <a:gd name="T24" fmla="*/ 8 w 13"/>
                  <a:gd name="T25" fmla="*/ 7 h 18"/>
                  <a:gd name="T26" fmla="*/ 7 w 13"/>
                  <a:gd name="T27" fmla="*/ 10 h 18"/>
                  <a:gd name="T28" fmla="*/ 7 w 13"/>
                  <a:gd name="T29" fmla="*/ 12 h 18"/>
                  <a:gd name="T30" fmla="*/ 5 w 13"/>
                  <a:gd name="T31" fmla="*/ 14 h 18"/>
                  <a:gd name="T32" fmla="*/ 4 w 13"/>
                  <a:gd name="T33" fmla="*/ 15 h 18"/>
                  <a:gd name="T34" fmla="*/ 0 w 13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3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8" name="Freeform 750">
                <a:extLst>
                  <a:ext uri="{FF2B5EF4-FFF2-40B4-BE49-F238E27FC236}">
                    <a16:creationId xmlns:a16="http://schemas.microsoft.com/office/drawing/2014/main" id="{01265F12-44EF-4E51-9B49-A16840B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1"/>
                <a:ext cx="1" cy="1"/>
              </a:xfrm>
              <a:custGeom>
                <a:avLst/>
                <a:gdLst>
                  <a:gd name="T0" fmla="*/ 3 w 15"/>
                  <a:gd name="T1" fmla="*/ 13 h 18"/>
                  <a:gd name="T2" fmla="*/ 5 w 15"/>
                  <a:gd name="T3" fmla="*/ 9 h 18"/>
                  <a:gd name="T4" fmla="*/ 7 w 15"/>
                  <a:gd name="T5" fmla="*/ 7 h 18"/>
                  <a:gd name="T6" fmla="*/ 8 w 15"/>
                  <a:gd name="T7" fmla="*/ 6 h 18"/>
                  <a:gd name="T8" fmla="*/ 10 w 15"/>
                  <a:gd name="T9" fmla="*/ 5 h 18"/>
                  <a:gd name="T10" fmla="*/ 11 w 15"/>
                  <a:gd name="T11" fmla="*/ 3 h 18"/>
                  <a:gd name="T12" fmla="*/ 13 w 15"/>
                  <a:gd name="T13" fmla="*/ 2 h 18"/>
                  <a:gd name="T14" fmla="*/ 14 w 15"/>
                  <a:gd name="T15" fmla="*/ 0 h 18"/>
                  <a:gd name="T16" fmla="*/ 13 w 15"/>
                  <a:gd name="T17" fmla="*/ 2 h 18"/>
                  <a:gd name="T18" fmla="*/ 12 w 15"/>
                  <a:gd name="T19" fmla="*/ 4 h 18"/>
                  <a:gd name="T20" fmla="*/ 14 w 15"/>
                  <a:gd name="T21" fmla="*/ 3 h 18"/>
                  <a:gd name="T22" fmla="*/ 15 w 15"/>
                  <a:gd name="T23" fmla="*/ 2 h 18"/>
                  <a:gd name="T24" fmla="*/ 14 w 15"/>
                  <a:gd name="T25" fmla="*/ 4 h 18"/>
                  <a:gd name="T26" fmla="*/ 13 w 15"/>
                  <a:gd name="T27" fmla="*/ 6 h 18"/>
                  <a:gd name="T28" fmla="*/ 11 w 15"/>
                  <a:gd name="T29" fmla="*/ 8 h 18"/>
                  <a:gd name="T30" fmla="*/ 9 w 15"/>
                  <a:gd name="T31" fmla="*/ 11 h 18"/>
                  <a:gd name="T32" fmla="*/ 8 w 15"/>
                  <a:gd name="T33" fmla="*/ 12 h 18"/>
                  <a:gd name="T34" fmla="*/ 6 w 15"/>
                  <a:gd name="T35" fmla="*/ 14 h 18"/>
                  <a:gd name="T36" fmla="*/ 5 w 15"/>
                  <a:gd name="T37" fmla="*/ 15 h 18"/>
                  <a:gd name="T38" fmla="*/ 3 w 15"/>
                  <a:gd name="T39" fmla="*/ 17 h 18"/>
                  <a:gd name="T40" fmla="*/ 2 w 15"/>
                  <a:gd name="T41" fmla="*/ 18 h 18"/>
                  <a:gd name="T42" fmla="*/ 3 w 15"/>
                  <a:gd name="T43" fmla="*/ 16 h 18"/>
                  <a:gd name="T44" fmla="*/ 4 w 15"/>
                  <a:gd name="T45" fmla="*/ 14 h 18"/>
                  <a:gd name="T46" fmla="*/ 2 w 15"/>
                  <a:gd name="T47" fmla="*/ 15 h 18"/>
                  <a:gd name="T48" fmla="*/ 0 w 15"/>
                  <a:gd name="T49" fmla="*/ 17 h 18"/>
                  <a:gd name="T50" fmla="*/ 2 w 15"/>
                  <a:gd name="T51" fmla="*/ 15 h 18"/>
                  <a:gd name="T52" fmla="*/ 3 w 15"/>
                  <a:gd name="T5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3" y="13"/>
                    </a:moveTo>
                    <a:lnTo>
                      <a:pt x="5" y="9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9" name="Freeform 751">
                <a:extLst>
                  <a:ext uri="{FF2B5EF4-FFF2-40B4-BE49-F238E27FC236}">
                    <a16:creationId xmlns:a16="http://schemas.microsoft.com/office/drawing/2014/main" id="{77C5CF6A-B348-4DEE-8268-EEF65C77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2"/>
                <a:ext cx="1" cy="1"/>
              </a:xfrm>
              <a:custGeom>
                <a:avLst/>
                <a:gdLst>
                  <a:gd name="T0" fmla="*/ 0 w 16"/>
                  <a:gd name="T1" fmla="*/ 20 h 20"/>
                  <a:gd name="T2" fmla="*/ 1 w 16"/>
                  <a:gd name="T3" fmla="*/ 18 h 20"/>
                  <a:gd name="T4" fmla="*/ 2 w 16"/>
                  <a:gd name="T5" fmla="*/ 16 h 20"/>
                  <a:gd name="T6" fmla="*/ 3 w 16"/>
                  <a:gd name="T7" fmla="*/ 14 h 20"/>
                  <a:gd name="T8" fmla="*/ 4 w 16"/>
                  <a:gd name="T9" fmla="*/ 13 h 20"/>
                  <a:gd name="T10" fmla="*/ 6 w 16"/>
                  <a:gd name="T11" fmla="*/ 11 h 20"/>
                  <a:gd name="T12" fmla="*/ 8 w 16"/>
                  <a:gd name="T13" fmla="*/ 9 h 20"/>
                  <a:gd name="T14" fmla="*/ 9 w 16"/>
                  <a:gd name="T15" fmla="*/ 7 h 20"/>
                  <a:gd name="T16" fmla="*/ 10 w 16"/>
                  <a:gd name="T17" fmla="*/ 5 h 20"/>
                  <a:gd name="T18" fmla="*/ 12 w 16"/>
                  <a:gd name="T19" fmla="*/ 4 h 20"/>
                  <a:gd name="T20" fmla="*/ 13 w 16"/>
                  <a:gd name="T21" fmla="*/ 2 h 20"/>
                  <a:gd name="T22" fmla="*/ 16 w 16"/>
                  <a:gd name="T23" fmla="*/ 0 h 20"/>
                  <a:gd name="T24" fmla="*/ 15 w 16"/>
                  <a:gd name="T25" fmla="*/ 2 h 20"/>
                  <a:gd name="T26" fmla="*/ 14 w 16"/>
                  <a:gd name="T27" fmla="*/ 4 h 20"/>
                  <a:gd name="T28" fmla="*/ 13 w 16"/>
                  <a:gd name="T29" fmla="*/ 5 h 20"/>
                  <a:gd name="T30" fmla="*/ 11 w 16"/>
                  <a:gd name="T31" fmla="*/ 6 h 20"/>
                  <a:gd name="T32" fmla="*/ 10 w 16"/>
                  <a:gd name="T33" fmla="*/ 9 h 20"/>
                  <a:gd name="T34" fmla="*/ 9 w 16"/>
                  <a:gd name="T35" fmla="*/ 10 h 20"/>
                  <a:gd name="T36" fmla="*/ 9 w 16"/>
                  <a:gd name="T37" fmla="*/ 14 h 20"/>
                  <a:gd name="T38" fmla="*/ 8 w 16"/>
                  <a:gd name="T39" fmla="*/ 16 h 20"/>
                  <a:gd name="T40" fmla="*/ 6 w 16"/>
                  <a:gd name="T41" fmla="*/ 16 h 20"/>
                  <a:gd name="T42" fmla="*/ 5 w 16"/>
                  <a:gd name="T43" fmla="*/ 17 h 20"/>
                  <a:gd name="T44" fmla="*/ 4 w 16"/>
                  <a:gd name="T45" fmla="*/ 18 h 20"/>
                  <a:gd name="T46" fmla="*/ 4 w 16"/>
                  <a:gd name="T47" fmla="*/ 18 h 20"/>
                  <a:gd name="T48" fmla="*/ 5 w 16"/>
                  <a:gd name="T49" fmla="*/ 16 h 20"/>
                  <a:gd name="T50" fmla="*/ 6 w 16"/>
                  <a:gd name="T51" fmla="*/ 14 h 20"/>
                  <a:gd name="T52" fmla="*/ 4 w 16"/>
                  <a:gd name="T53" fmla="*/ 16 h 20"/>
                  <a:gd name="T54" fmla="*/ 3 w 16"/>
                  <a:gd name="T55" fmla="*/ 17 h 20"/>
                  <a:gd name="T56" fmla="*/ 0 w 16"/>
                  <a:gd name="T5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0" name="Freeform 752">
                <a:extLst>
                  <a:ext uri="{FF2B5EF4-FFF2-40B4-BE49-F238E27FC236}">
                    <a16:creationId xmlns:a16="http://schemas.microsoft.com/office/drawing/2014/main" id="{5694B300-074D-4BE2-B0D8-FA753D80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4"/>
                <a:ext cx="1" cy="1"/>
              </a:xfrm>
              <a:custGeom>
                <a:avLst/>
                <a:gdLst>
                  <a:gd name="T0" fmla="*/ 3 w 10"/>
                  <a:gd name="T1" fmla="*/ 11 h 15"/>
                  <a:gd name="T2" fmla="*/ 1 w 10"/>
                  <a:gd name="T3" fmla="*/ 13 h 15"/>
                  <a:gd name="T4" fmla="*/ 0 w 10"/>
                  <a:gd name="T5" fmla="*/ 15 h 15"/>
                  <a:gd name="T6" fmla="*/ 1 w 10"/>
                  <a:gd name="T7" fmla="*/ 13 h 15"/>
                  <a:gd name="T8" fmla="*/ 2 w 10"/>
                  <a:gd name="T9" fmla="*/ 10 h 15"/>
                  <a:gd name="T10" fmla="*/ 3 w 10"/>
                  <a:gd name="T11" fmla="*/ 8 h 15"/>
                  <a:gd name="T12" fmla="*/ 4 w 10"/>
                  <a:gd name="T13" fmla="*/ 7 h 15"/>
                  <a:gd name="T14" fmla="*/ 6 w 10"/>
                  <a:gd name="T15" fmla="*/ 5 h 15"/>
                  <a:gd name="T16" fmla="*/ 7 w 10"/>
                  <a:gd name="T17" fmla="*/ 3 h 15"/>
                  <a:gd name="T18" fmla="*/ 9 w 10"/>
                  <a:gd name="T19" fmla="*/ 1 h 15"/>
                  <a:gd name="T20" fmla="*/ 10 w 10"/>
                  <a:gd name="T21" fmla="*/ 0 h 15"/>
                  <a:gd name="T22" fmla="*/ 9 w 10"/>
                  <a:gd name="T23" fmla="*/ 2 h 15"/>
                  <a:gd name="T24" fmla="*/ 8 w 10"/>
                  <a:gd name="T25" fmla="*/ 4 h 15"/>
                  <a:gd name="T26" fmla="*/ 7 w 10"/>
                  <a:gd name="T27" fmla="*/ 6 h 15"/>
                  <a:gd name="T28" fmla="*/ 7 w 10"/>
                  <a:gd name="T29" fmla="*/ 8 h 15"/>
                  <a:gd name="T30" fmla="*/ 4 w 10"/>
                  <a:gd name="T31" fmla="*/ 10 h 15"/>
                  <a:gd name="T32" fmla="*/ 3 w 10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lnTo>
                      <a:pt x="1" y="13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1" name="Freeform 753">
                <a:extLst>
                  <a:ext uri="{FF2B5EF4-FFF2-40B4-BE49-F238E27FC236}">
                    <a16:creationId xmlns:a16="http://schemas.microsoft.com/office/drawing/2014/main" id="{0B3CF494-7BCC-471B-9B49-BCCE3DBDBC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" y="2771"/>
                <a:ext cx="27" cy="24"/>
              </a:xfrm>
              <a:custGeom>
                <a:avLst/>
                <a:gdLst>
                  <a:gd name="T0" fmla="*/ 379 w 438"/>
                  <a:gd name="T1" fmla="*/ 346 h 385"/>
                  <a:gd name="T2" fmla="*/ 368 w 438"/>
                  <a:gd name="T3" fmla="*/ 334 h 385"/>
                  <a:gd name="T4" fmla="*/ 355 w 438"/>
                  <a:gd name="T5" fmla="*/ 335 h 385"/>
                  <a:gd name="T6" fmla="*/ 342 w 438"/>
                  <a:gd name="T7" fmla="*/ 296 h 385"/>
                  <a:gd name="T8" fmla="*/ 303 w 438"/>
                  <a:gd name="T9" fmla="*/ 241 h 385"/>
                  <a:gd name="T10" fmla="*/ 291 w 438"/>
                  <a:gd name="T11" fmla="*/ 233 h 385"/>
                  <a:gd name="T12" fmla="*/ 276 w 438"/>
                  <a:gd name="T13" fmla="*/ 223 h 385"/>
                  <a:gd name="T14" fmla="*/ 221 w 438"/>
                  <a:gd name="T15" fmla="*/ 219 h 385"/>
                  <a:gd name="T16" fmla="*/ 216 w 438"/>
                  <a:gd name="T17" fmla="*/ 163 h 385"/>
                  <a:gd name="T18" fmla="*/ 169 w 438"/>
                  <a:gd name="T19" fmla="*/ 123 h 385"/>
                  <a:gd name="T20" fmla="*/ 128 w 438"/>
                  <a:gd name="T21" fmla="*/ 125 h 385"/>
                  <a:gd name="T22" fmla="*/ 94 w 438"/>
                  <a:gd name="T23" fmla="*/ 58 h 385"/>
                  <a:gd name="T24" fmla="*/ 44 w 438"/>
                  <a:gd name="T25" fmla="*/ 27 h 385"/>
                  <a:gd name="T26" fmla="*/ 44 w 438"/>
                  <a:gd name="T27" fmla="*/ 76 h 385"/>
                  <a:gd name="T28" fmla="*/ 28 w 438"/>
                  <a:gd name="T29" fmla="*/ 30 h 385"/>
                  <a:gd name="T30" fmla="*/ 70 w 438"/>
                  <a:gd name="T31" fmla="*/ 2 h 385"/>
                  <a:gd name="T32" fmla="*/ 75 w 438"/>
                  <a:gd name="T33" fmla="*/ 26 h 385"/>
                  <a:gd name="T34" fmla="*/ 94 w 438"/>
                  <a:gd name="T35" fmla="*/ 29 h 385"/>
                  <a:gd name="T36" fmla="*/ 118 w 438"/>
                  <a:gd name="T37" fmla="*/ 39 h 385"/>
                  <a:gd name="T38" fmla="*/ 132 w 438"/>
                  <a:gd name="T39" fmla="*/ 54 h 385"/>
                  <a:gd name="T40" fmla="*/ 147 w 438"/>
                  <a:gd name="T41" fmla="*/ 66 h 385"/>
                  <a:gd name="T42" fmla="*/ 158 w 438"/>
                  <a:gd name="T43" fmla="*/ 91 h 385"/>
                  <a:gd name="T44" fmla="*/ 177 w 438"/>
                  <a:gd name="T45" fmla="*/ 103 h 385"/>
                  <a:gd name="T46" fmla="*/ 201 w 438"/>
                  <a:gd name="T47" fmla="*/ 117 h 385"/>
                  <a:gd name="T48" fmla="*/ 219 w 438"/>
                  <a:gd name="T49" fmla="*/ 130 h 385"/>
                  <a:gd name="T50" fmla="*/ 236 w 438"/>
                  <a:gd name="T51" fmla="*/ 143 h 385"/>
                  <a:gd name="T52" fmla="*/ 244 w 438"/>
                  <a:gd name="T53" fmla="*/ 160 h 385"/>
                  <a:gd name="T54" fmla="*/ 268 w 438"/>
                  <a:gd name="T55" fmla="*/ 175 h 385"/>
                  <a:gd name="T56" fmla="*/ 284 w 438"/>
                  <a:gd name="T57" fmla="*/ 193 h 385"/>
                  <a:gd name="T58" fmla="*/ 297 w 438"/>
                  <a:gd name="T59" fmla="*/ 204 h 385"/>
                  <a:gd name="T60" fmla="*/ 321 w 438"/>
                  <a:gd name="T61" fmla="*/ 216 h 385"/>
                  <a:gd name="T62" fmla="*/ 335 w 438"/>
                  <a:gd name="T63" fmla="*/ 227 h 385"/>
                  <a:gd name="T64" fmla="*/ 353 w 438"/>
                  <a:gd name="T65" fmla="*/ 239 h 385"/>
                  <a:gd name="T66" fmla="*/ 367 w 438"/>
                  <a:gd name="T67" fmla="*/ 260 h 385"/>
                  <a:gd name="T68" fmla="*/ 387 w 438"/>
                  <a:gd name="T69" fmla="*/ 270 h 385"/>
                  <a:gd name="T70" fmla="*/ 398 w 438"/>
                  <a:gd name="T71" fmla="*/ 290 h 385"/>
                  <a:gd name="T72" fmla="*/ 417 w 438"/>
                  <a:gd name="T73" fmla="*/ 302 h 385"/>
                  <a:gd name="T74" fmla="*/ 433 w 438"/>
                  <a:gd name="T75" fmla="*/ 326 h 385"/>
                  <a:gd name="T76" fmla="*/ 399 w 438"/>
                  <a:gd name="T77" fmla="*/ 374 h 385"/>
                  <a:gd name="T78" fmla="*/ 419 w 438"/>
                  <a:gd name="T79" fmla="*/ 333 h 385"/>
                  <a:gd name="T80" fmla="*/ 387 w 438"/>
                  <a:gd name="T81" fmla="*/ 364 h 385"/>
                  <a:gd name="T82" fmla="*/ 387 w 438"/>
                  <a:gd name="T83" fmla="*/ 355 h 385"/>
                  <a:gd name="T84" fmla="*/ 387 w 438"/>
                  <a:gd name="T85" fmla="*/ 345 h 385"/>
                  <a:gd name="T86" fmla="*/ 359 w 438"/>
                  <a:gd name="T87" fmla="*/ 340 h 385"/>
                  <a:gd name="T88" fmla="*/ 339 w 438"/>
                  <a:gd name="T89" fmla="*/ 321 h 385"/>
                  <a:gd name="T90" fmla="*/ 317 w 438"/>
                  <a:gd name="T91" fmla="*/ 320 h 385"/>
                  <a:gd name="T92" fmla="*/ 300 w 438"/>
                  <a:gd name="T93" fmla="*/ 304 h 385"/>
                  <a:gd name="T94" fmla="*/ 282 w 438"/>
                  <a:gd name="T95" fmla="*/ 280 h 385"/>
                  <a:gd name="T96" fmla="*/ 258 w 438"/>
                  <a:gd name="T97" fmla="*/ 271 h 385"/>
                  <a:gd name="T98" fmla="*/ 243 w 438"/>
                  <a:gd name="T99" fmla="*/ 256 h 385"/>
                  <a:gd name="T100" fmla="*/ 226 w 438"/>
                  <a:gd name="T101" fmla="*/ 247 h 385"/>
                  <a:gd name="T102" fmla="*/ 207 w 438"/>
                  <a:gd name="T103" fmla="*/ 228 h 385"/>
                  <a:gd name="T104" fmla="*/ 189 w 438"/>
                  <a:gd name="T105" fmla="*/ 213 h 385"/>
                  <a:gd name="T106" fmla="*/ 182 w 438"/>
                  <a:gd name="T107" fmla="*/ 185 h 385"/>
                  <a:gd name="T108" fmla="*/ 172 w 438"/>
                  <a:gd name="T109" fmla="*/ 171 h 385"/>
                  <a:gd name="T110" fmla="*/ 143 w 438"/>
                  <a:gd name="T111" fmla="*/ 173 h 385"/>
                  <a:gd name="T112" fmla="*/ 124 w 438"/>
                  <a:gd name="T113" fmla="*/ 160 h 385"/>
                  <a:gd name="T114" fmla="*/ 109 w 438"/>
                  <a:gd name="T115" fmla="*/ 133 h 385"/>
                  <a:gd name="T116" fmla="*/ 99 w 438"/>
                  <a:gd name="T117" fmla="*/ 116 h 385"/>
                  <a:gd name="T118" fmla="*/ 68 w 438"/>
                  <a:gd name="T119" fmla="*/ 107 h 385"/>
                  <a:gd name="T120" fmla="*/ 48 w 438"/>
                  <a:gd name="T121" fmla="*/ 91 h 385"/>
                  <a:gd name="T122" fmla="*/ 25 w 438"/>
                  <a:gd name="T123" fmla="*/ 73 h 385"/>
                  <a:gd name="T124" fmla="*/ 2 w 438"/>
                  <a:gd name="T125" fmla="*/ 6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8" h="385">
                    <a:moveTo>
                      <a:pt x="400" y="321"/>
                    </a:moveTo>
                    <a:lnTo>
                      <a:pt x="400" y="322"/>
                    </a:lnTo>
                    <a:lnTo>
                      <a:pt x="399" y="323"/>
                    </a:lnTo>
                    <a:lnTo>
                      <a:pt x="398" y="325"/>
                    </a:lnTo>
                    <a:lnTo>
                      <a:pt x="398" y="325"/>
                    </a:lnTo>
                    <a:lnTo>
                      <a:pt x="399" y="324"/>
                    </a:lnTo>
                    <a:lnTo>
                      <a:pt x="401" y="322"/>
                    </a:lnTo>
                    <a:lnTo>
                      <a:pt x="399" y="326"/>
                    </a:lnTo>
                    <a:lnTo>
                      <a:pt x="402" y="324"/>
                    </a:lnTo>
                    <a:lnTo>
                      <a:pt x="404" y="322"/>
                    </a:lnTo>
                    <a:lnTo>
                      <a:pt x="405" y="321"/>
                    </a:lnTo>
                    <a:lnTo>
                      <a:pt x="404" y="323"/>
                    </a:lnTo>
                    <a:lnTo>
                      <a:pt x="403" y="325"/>
                    </a:lnTo>
                    <a:lnTo>
                      <a:pt x="401" y="329"/>
                    </a:lnTo>
                    <a:lnTo>
                      <a:pt x="400" y="331"/>
                    </a:lnTo>
                    <a:lnTo>
                      <a:pt x="400" y="334"/>
                    </a:lnTo>
                    <a:lnTo>
                      <a:pt x="401" y="333"/>
                    </a:lnTo>
                    <a:lnTo>
                      <a:pt x="403" y="330"/>
                    </a:lnTo>
                    <a:lnTo>
                      <a:pt x="405" y="327"/>
                    </a:lnTo>
                    <a:lnTo>
                      <a:pt x="412" y="322"/>
                    </a:lnTo>
                    <a:lnTo>
                      <a:pt x="414" y="320"/>
                    </a:lnTo>
                    <a:lnTo>
                      <a:pt x="415" y="319"/>
                    </a:lnTo>
                    <a:lnTo>
                      <a:pt x="415" y="318"/>
                    </a:lnTo>
                    <a:lnTo>
                      <a:pt x="416" y="317"/>
                    </a:lnTo>
                    <a:lnTo>
                      <a:pt x="417" y="316"/>
                    </a:lnTo>
                    <a:lnTo>
                      <a:pt x="417" y="314"/>
                    </a:lnTo>
                    <a:lnTo>
                      <a:pt x="416" y="316"/>
                    </a:lnTo>
                    <a:lnTo>
                      <a:pt x="414" y="318"/>
                    </a:lnTo>
                    <a:lnTo>
                      <a:pt x="407" y="323"/>
                    </a:lnTo>
                    <a:lnTo>
                      <a:pt x="408" y="321"/>
                    </a:lnTo>
                    <a:lnTo>
                      <a:pt x="409" y="319"/>
                    </a:lnTo>
                    <a:lnTo>
                      <a:pt x="407" y="321"/>
                    </a:lnTo>
                    <a:lnTo>
                      <a:pt x="406" y="322"/>
                    </a:lnTo>
                    <a:lnTo>
                      <a:pt x="407" y="320"/>
                    </a:lnTo>
                    <a:lnTo>
                      <a:pt x="408" y="318"/>
                    </a:lnTo>
                    <a:lnTo>
                      <a:pt x="409" y="316"/>
                    </a:lnTo>
                    <a:lnTo>
                      <a:pt x="410" y="313"/>
                    </a:lnTo>
                    <a:lnTo>
                      <a:pt x="412" y="309"/>
                    </a:lnTo>
                    <a:lnTo>
                      <a:pt x="409" y="312"/>
                    </a:lnTo>
                    <a:lnTo>
                      <a:pt x="403" y="318"/>
                    </a:lnTo>
                    <a:lnTo>
                      <a:pt x="401" y="320"/>
                    </a:lnTo>
                    <a:lnTo>
                      <a:pt x="400" y="321"/>
                    </a:lnTo>
                    <a:close/>
                    <a:moveTo>
                      <a:pt x="392" y="326"/>
                    </a:moveTo>
                    <a:lnTo>
                      <a:pt x="392" y="326"/>
                    </a:lnTo>
                    <a:lnTo>
                      <a:pt x="391" y="327"/>
                    </a:lnTo>
                    <a:lnTo>
                      <a:pt x="390" y="328"/>
                    </a:lnTo>
                    <a:lnTo>
                      <a:pt x="389" y="328"/>
                    </a:lnTo>
                    <a:lnTo>
                      <a:pt x="388" y="330"/>
                    </a:lnTo>
                    <a:lnTo>
                      <a:pt x="387" y="333"/>
                    </a:lnTo>
                    <a:lnTo>
                      <a:pt x="386" y="336"/>
                    </a:lnTo>
                    <a:lnTo>
                      <a:pt x="386" y="337"/>
                    </a:lnTo>
                    <a:lnTo>
                      <a:pt x="387" y="336"/>
                    </a:lnTo>
                    <a:lnTo>
                      <a:pt x="388" y="335"/>
                    </a:lnTo>
                    <a:lnTo>
                      <a:pt x="390" y="333"/>
                    </a:lnTo>
                    <a:lnTo>
                      <a:pt x="391" y="331"/>
                    </a:lnTo>
                    <a:lnTo>
                      <a:pt x="393" y="330"/>
                    </a:lnTo>
                    <a:lnTo>
                      <a:pt x="394" y="328"/>
                    </a:lnTo>
                    <a:lnTo>
                      <a:pt x="396" y="326"/>
                    </a:lnTo>
                    <a:lnTo>
                      <a:pt x="397" y="324"/>
                    </a:lnTo>
                    <a:lnTo>
                      <a:pt x="397" y="324"/>
                    </a:lnTo>
                    <a:lnTo>
                      <a:pt x="396" y="325"/>
                    </a:lnTo>
                    <a:lnTo>
                      <a:pt x="394" y="326"/>
                    </a:lnTo>
                    <a:lnTo>
                      <a:pt x="393" y="327"/>
                    </a:lnTo>
                    <a:lnTo>
                      <a:pt x="390" y="330"/>
                    </a:lnTo>
                    <a:lnTo>
                      <a:pt x="391" y="328"/>
                    </a:lnTo>
                    <a:lnTo>
                      <a:pt x="392" y="326"/>
                    </a:lnTo>
                    <a:close/>
                    <a:moveTo>
                      <a:pt x="368" y="356"/>
                    </a:moveTo>
                    <a:lnTo>
                      <a:pt x="370" y="355"/>
                    </a:lnTo>
                    <a:lnTo>
                      <a:pt x="371" y="354"/>
                    </a:lnTo>
                    <a:lnTo>
                      <a:pt x="374" y="351"/>
                    </a:lnTo>
                    <a:lnTo>
                      <a:pt x="376" y="348"/>
                    </a:lnTo>
                    <a:lnTo>
                      <a:pt x="377" y="347"/>
                    </a:lnTo>
                    <a:lnTo>
                      <a:pt x="379" y="346"/>
                    </a:lnTo>
                    <a:lnTo>
                      <a:pt x="381" y="344"/>
                    </a:lnTo>
                    <a:lnTo>
                      <a:pt x="382" y="342"/>
                    </a:lnTo>
                    <a:lnTo>
                      <a:pt x="383" y="340"/>
                    </a:lnTo>
                    <a:lnTo>
                      <a:pt x="376" y="346"/>
                    </a:lnTo>
                    <a:lnTo>
                      <a:pt x="373" y="350"/>
                    </a:lnTo>
                    <a:lnTo>
                      <a:pt x="370" y="352"/>
                    </a:lnTo>
                    <a:lnTo>
                      <a:pt x="369" y="355"/>
                    </a:lnTo>
                    <a:lnTo>
                      <a:pt x="368" y="356"/>
                    </a:lnTo>
                    <a:close/>
                    <a:moveTo>
                      <a:pt x="387" y="313"/>
                    </a:moveTo>
                    <a:lnTo>
                      <a:pt x="386" y="316"/>
                    </a:lnTo>
                    <a:lnTo>
                      <a:pt x="385" y="318"/>
                    </a:lnTo>
                    <a:lnTo>
                      <a:pt x="387" y="317"/>
                    </a:lnTo>
                    <a:lnTo>
                      <a:pt x="388" y="314"/>
                    </a:lnTo>
                    <a:lnTo>
                      <a:pt x="389" y="312"/>
                    </a:lnTo>
                    <a:lnTo>
                      <a:pt x="390" y="310"/>
                    </a:lnTo>
                    <a:lnTo>
                      <a:pt x="391" y="308"/>
                    </a:lnTo>
                    <a:lnTo>
                      <a:pt x="392" y="306"/>
                    </a:lnTo>
                    <a:lnTo>
                      <a:pt x="390" y="308"/>
                    </a:lnTo>
                    <a:lnTo>
                      <a:pt x="389" y="309"/>
                    </a:lnTo>
                    <a:lnTo>
                      <a:pt x="387" y="311"/>
                    </a:lnTo>
                    <a:lnTo>
                      <a:pt x="386" y="312"/>
                    </a:lnTo>
                    <a:lnTo>
                      <a:pt x="385" y="314"/>
                    </a:lnTo>
                    <a:lnTo>
                      <a:pt x="384" y="317"/>
                    </a:lnTo>
                    <a:lnTo>
                      <a:pt x="386" y="316"/>
                    </a:lnTo>
                    <a:lnTo>
                      <a:pt x="387" y="313"/>
                    </a:lnTo>
                    <a:close/>
                    <a:moveTo>
                      <a:pt x="377" y="335"/>
                    </a:moveTo>
                    <a:lnTo>
                      <a:pt x="382" y="326"/>
                    </a:lnTo>
                    <a:lnTo>
                      <a:pt x="380" y="328"/>
                    </a:lnTo>
                    <a:lnTo>
                      <a:pt x="379" y="329"/>
                    </a:lnTo>
                    <a:lnTo>
                      <a:pt x="377" y="331"/>
                    </a:lnTo>
                    <a:lnTo>
                      <a:pt x="376" y="334"/>
                    </a:lnTo>
                    <a:lnTo>
                      <a:pt x="375" y="336"/>
                    </a:lnTo>
                    <a:lnTo>
                      <a:pt x="374" y="338"/>
                    </a:lnTo>
                    <a:lnTo>
                      <a:pt x="373" y="340"/>
                    </a:lnTo>
                    <a:lnTo>
                      <a:pt x="373" y="342"/>
                    </a:lnTo>
                    <a:lnTo>
                      <a:pt x="374" y="341"/>
                    </a:lnTo>
                    <a:lnTo>
                      <a:pt x="375" y="339"/>
                    </a:lnTo>
                    <a:lnTo>
                      <a:pt x="377" y="335"/>
                    </a:lnTo>
                    <a:close/>
                    <a:moveTo>
                      <a:pt x="374" y="319"/>
                    </a:moveTo>
                    <a:lnTo>
                      <a:pt x="374" y="319"/>
                    </a:lnTo>
                    <a:lnTo>
                      <a:pt x="375" y="318"/>
                    </a:lnTo>
                    <a:lnTo>
                      <a:pt x="376" y="317"/>
                    </a:lnTo>
                    <a:lnTo>
                      <a:pt x="377" y="316"/>
                    </a:lnTo>
                    <a:lnTo>
                      <a:pt x="379" y="313"/>
                    </a:lnTo>
                    <a:lnTo>
                      <a:pt x="380" y="311"/>
                    </a:lnTo>
                    <a:lnTo>
                      <a:pt x="377" y="312"/>
                    </a:lnTo>
                    <a:lnTo>
                      <a:pt x="376" y="314"/>
                    </a:lnTo>
                    <a:lnTo>
                      <a:pt x="377" y="312"/>
                    </a:lnTo>
                    <a:lnTo>
                      <a:pt x="379" y="310"/>
                    </a:lnTo>
                    <a:lnTo>
                      <a:pt x="379" y="308"/>
                    </a:lnTo>
                    <a:lnTo>
                      <a:pt x="380" y="306"/>
                    </a:lnTo>
                    <a:lnTo>
                      <a:pt x="380" y="306"/>
                    </a:lnTo>
                    <a:lnTo>
                      <a:pt x="379" y="307"/>
                    </a:lnTo>
                    <a:lnTo>
                      <a:pt x="377" y="308"/>
                    </a:lnTo>
                    <a:lnTo>
                      <a:pt x="376" y="309"/>
                    </a:lnTo>
                    <a:lnTo>
                      <a:pt x="375" y="311"/>
                    </a:lnTo>
                    <a:lnTo>
                      <a:pt x="375" y="313"/>
                    </a:lnTo>
                    <a:lnTo>
                      <a:pt x="374" y="316"/>
                    </a:lnTo>
                    <a:lnTo>
                      <a:pt x="373" y="318"/>
                    </a:lnTo>
                    <a:lnTo>
                      <a:pt x="374" y="316"/>
                    </a:lnTo>
                    <a:lnTo>
                      <a:pt x="376" y="314"/>
                    </a:lnTo>
                    <a:lnTo>
                      <a:pt x="375" y="317"/>
                    </a:lnTo>
                    <a:lnTo>
                      <a:pt x="374" y="319"/>
                    </a:lnTo>
                    <a:close/>
                    <a:moveTo>
                      <a:pt x="362" y="343"/>
                    </a:moveTo>
                    <a:lnTo>
                      <a:pt x="364" y="342"/>
                    </a:lnTo>
                    <a:lnTo>
                      <a:pt x="365" y="340"/>
                    </a:lnTo>
                    <a:lnTo>
                      <a:pt x="367" y="339"/>
                    </a:lnTo>
                    <a:lnTo>
                      <a:pt x="368" y="337"/>
                    </a:lnTo>
                    <a:lnTo>
                      <a:pt x="368" y="337"/>
                    </a:lnTo>
                    <a:lnTo>
                      <a:pt x="369" y="335"/>
                    </a:lnTo>
                    <a:lnTo>
                      <a:pt x="370" y="334"/>
                    </a:lnTo>
                    <a:lnTo>
                      <a:pt x="370" y="333"/>
                    </a:lnTo>
                    <a:lnTo>
                      <a:pt x="368" y="334"/>
                    </a:lnTo>
                    <a:lnTo>
                      <a:pt x="367" y="336"/>
                    </a:lnTo>
                    <a:lnTo>
                      <a:pt x="365" y="338"/>
                    </a:lnTo>
                    <a:lnTo>
                      <a:pt x="364" y="339"/>
                    </a:lnTo>
                    <a:lnTo>
                      <a:pt x="365" y="337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4" y="336"/>
                    </a:lnTo>
                    <a:lnTo>
                      <a:pt x="363" y="337"/>
                    </a:lnTo>
                    <a:lnTo>
                      <a:pt x="363" y="338"/>
                    </a:lnTo>
                    <a:lnTo>
                      <a:pt x="363" y="338"/>
                    </a:lnTo>
                    <a:lnTo>
                      <a:pt x="362" y="340"/>
                    </a:lnTo>
                    <a:lnTo>
                      <a:pt x="360" y="341"/>
                    </a:lnTo>
                    <a:lnTo>
                      <a:pt x="360" y="342"/>
                    </a:lnTo>
                    <a:lnTo>
                      <a:pt x="363" y="340"/>
                    </a:lnTo>
                    <a:lnTo>
                      <a:pt x="364" y="339"/>
                    </a:lnTo>
                    <a:lnTo>
                      <a:pt x="363" y="341"/>
                    </a:lnTo>
                    <a:lnTo>
                      <a:pt x="362" y="343"/>
                    </a:lnTo>
                    <a:close/>
                    <a:moveTo>
                      <a:pt x="372" y="304"/>
                    </a:moveTo>
                    <a:lnTo>
                      <a:pt x="371" y="305"/>
                    </a:lnTo>
                    <a:lnTo>
                      <a:pt x="369" y="307"/>
                    </a:lnTo>
                    <a:lnTo>
                      <a:pt x="369" y="307"/>
                    </a:lnTo>
                    <a:lnTo>
                      <a:pt x="368" y="309"/>
                    </a:lnTo>
                    <a:lnTo>
                      <a:pt x="368" y="310"/>
                    </a:lnTo>
                    <a:lnTo>
                      <a:pt x="367" y="311"/>
                    </a:lnTo>
                    <a:lnTo>
                      <a:pt x="369" y="309"/>
                    </a:lnTo>
                    <a:lnTo>
                      <a:pt x="370" y="308"/>
                    </a:lnTo>
                    <a:lnTo>
                      <a:pt x="370" y="307"/>
                    </a:lnTo>
                    <a:lnTo>
                      <a:pt x="371" y="306"/>
                    </a:lnTo>
                    <a:lnTo>
                      <a:pt x="372" y="305"/>
                    </a:lnTo>
                    <a:lnTo>
                      <a:pt x="372" y="304"/>
                    </a:lnTo>
                    <a:lnTo>
                      <a:pt x="373" y="302"/>
                    </a:lnTo>
                    <a:lnTo>
                      <a:pt x="375" y="301"/>
                    </a:lnTo>
                    <a:lnTo>
                      <a:pt x="374" y="303"/>
                    </a:lnTo>
                    <a:lnTo>
                      <a:pt x="373" y="305"/>
                    </a:lnTo>
                    <a:lnTo>
                      <a:pt x="375" y="304"/>
                    </a:lnTo>
                    <a:lnTo>
                      <a:pt x="376" y="302"/>
                    </a:lnTo>
                    <a:lnTo>
                      <a:pt x="375" y="304"/>
                    </a:lnTo>
                    <a:lnTo>
                      <a:pt x="374" y="306"/>
                    </a:lnTo>
                    <a:lnTo>
                      <a:pt x="375" y="306"/>
                    </a:lnTo>
                    <a:lnTo>
                      <a:pt x="376" y="305"/>
                    </a:lnTo>
                    <a:lnTo>
                      <a:pt x="377" y="304"/>
                    </a:lnTo>
                    <a:lnTo>
                      <a:pt x="377" y="303"/>
                    </a:lnTo>
                    <a:lnTo>
                      <a:pt x="379" y="301"/>
                    </a:lnTo>
                    <a:lnTo>
                      <a:pt x="380" y="298"/>
                    </a:lnTo>
                    <a:lnTo>
                      <a:pt x="377" y="301"/>
                    </a:lnTo>
                    <a:lnTo>
                      <a:pt x="376" y="302"/>
                    </a:lnTo>
                    <a:lnTo>
                      <a:pt x="377" y="300"/>
                    </a:lnTo>
                    <a:lnTo>
                      <a:pt x="379" y="297"/>
                    </a:lnTo>
                    <a:lnTo>
                      <a:pt x="380" y="295"/>
                    </a:lnTo>
                    <a:lnTo>
                      <a:pt x="381" y="293"/>
                    </a:lnTo>
                    <a:lnTo>
                      <a:pt x="379" y="295"/>
                    </a:lnTo>
                    <a:lnTo>
                      <a:pt x="377" y="296"/>
                    </a:lnTo>
                    <a:lnTo>
                      <a:pt x="379" y="294"/>
                    </a:lnTo>
                    <a:lnTo>
                      <a:pt x="379" y="292"/>
                    </a:lnTo>
                    <a:lnTo>
                      <a:pt x="377" y="293"/>
                    </a:lnTo>
                    <a:lnTo>
                      <a:pt x="376" y="295"/>
                    </a:lnTo>
                    <a:lnTo>
                      <a:pt x="374" y="296"/>
                    </a:lnTo>
                    <a:lnTo>
                      <a:pt x="373" y="298"/>
                    </a:lnTo>
                    <a:lnTo>
                      <a:pt x="372" y="301"/>
                    </a:lnTo>
                    <a:lnTo>
                      <a:pt x="371" y="303"/>
                    </a:lnTo>
                    <a:lnTo>
                      <a:pt x="372" y="301"/>
                    </a:lnTo>
                    <a:lnTo>
                      <a:pt x="374" y="300"/>
                    </a:lnTo>
                    <a:lnTo>
                      <a:pt x="373" y="302"/>
                    </a:lnTo>
                    <a:lnTo>
                      <a:pt x="372" y="304"/>
                    </a:lnTo>
                    <a:close/>
                    <a:moveTo>
                      <a:pt x="357" y="333"/>
                    </a:moveTo>
                    <a:lnTo>
                      <a:pt x="358" y="330"/>
                    </a:lnTo>
                    <a:lnTo>
                      <a:pt x="359" y="328"/>
                    </a:lnTo>
                    <a:lnTo>
                      <a:pt x="359" y="328"/>
                    </a:lnTo>
                    <a:lnTo>
                      <a:pt x="358" y="329"/>
                    </a:lnTo>
                    <a:lnTo>
                      <a:pt x="357" y="330"/>
                    </a:lnTo>
                    <a:lnTo>
                      <a:pt x="356" y="330"/>
                    </a:lnTo>
                    <a:lnTo>
                      <a:pt x="355" y="334"/>
                    </a:lnTo>
                    <a:lnTo>
                      <a:pt x="355" y="335"/>
                    </a:lnTo>
                    <a:lnTo>
                      <a:pt x="356" y="334"/>
                    </a:lnTo>
                    <a:lnTo>
                      <a:pt x="357" y="333"/>
                    </a:lnTo>
                    <a:lnTo>
                      <a:pt x="357" y="335"/>
                    </a:lnTo>
                    <a:lnTo>
                      <a:pt x="356" y="337"/>
                    </a:lnTo>
                    <a:lnTo>
                      <a:pt x="357" y="335"/>
                    </a:lnTo>
                    <a:lnTo>
                      <a:pt x="359" y="334"/>
                    </a:lnTo>
                    <a:lnTo>
                      <a:pt x="360" y="333"/>
                    </a:lnTo>
                    <a:lnTo>
                      <a:pt x="362" y="330"/>
                    </a:lnTo>
                    <a:lnTo>
                      <a:pt x="363" y="328"/>
                    </a:lnTo>
                    <a:lnTo>
                      <a:pt x="364" y="326"/>
                    </a:lnTo>
                    <a:lnTo>
                      <a:pt x="365" y="324"/>
                    </a:lnTo>
                    <a:lnTo>
                      <a:pt x="366" y="322"/>
                    </a:lnTo>
                    <a:lnTo>
                      <a:pt x="366" y="322"/>
                    </a:lnTo>
                    <a:lnTo>
                      <a:pt x="365" y="323"/>
                    </a:lnTo>
                    <a:lnTo>
                      <a:pt x="364" y="324"/>
                    </a:lnTo>
                    <a:lnTo>
                      <a:pt x="363" y="325"/>
                    </a:lnTo>
                    <a:lnTo>
                      <a:pt x="362" y="327"/>
                    </a:lnTo>
                    <a:lnTo>
                      <a:pt x="360" y="329"/>
                    </a:lnTo>
                    <a:lnTo>
                      <a:pt x="359" y="330"/>
                    </a:lnTo>
                    <a:lnTo>
                      <a:pt x="357" y="333"/>
                    </a:lnTo>
                    <a:close/>
                    <a:moveTo>
                      <a:pt x="341" y="289"/>
                    </a:moveTo>
                    <a:lnTo>
                      <a:pt x="340" y="291"/>
                    </a:lnTo>
                    <a:lnTo>
                      <a:pt x="339" y="293"/>
                    </a:lnTo>
                    <a:lnTo>
                      <a:pt x="340" y="293"/>
                    </a:lnTo>
                    <a:lnTo>
                      <a:pt x="341" y="292"/>
                    </a:lnTo>
                    <a:lnTo>
                      <a:pt x="342" y="291"/>
                    </a:lnTo>
                    <a:lnTo>
                      <a:pt x="342" y="290"/>
                    </a:lnTo>
                    <a:lnTo>
                      <a:pt x="343" y="288"/>
                    </a:lnTo>
                    <a:lnTo>
                      <a:pt x="344" y="286"/>
                    </a:lnTo>
                    <a:lnTo>
                      <a:pt x="346" y="284"/>
                    </a:lnTo>
                    <a:lnTo>
                      <a:pt x="347" y="281"/>
                    </a:lnTo>
                    <a:lnTo>
                      <a:pt x="346" y="284"/>
                    </a:lnTo>
                    <a:lnTo>
                      <a:pt x="343" y="285"/>
                    </a:lnTo>
                    <a:lnTo>
                      <a:pt x="344" y="283"/>
                    </a:lnTo>
                    <a:lnTo>
                      <a:pt x="346" y="280"/>
                    </a:lnTo>
                    <a:lnTo>
                      <a:pt x="343" y="281"/>
                    </a:lnTo>
                    <a:lnTo>
                      <a:pt x="342" y="284"/>
                    </a:lnTo>
                    <a:lnTo>
                      <a:pt x="342" y="285"/>
                    </a:lnTo>
                    <a:lnTo>
                      <a:pt x="341" y="286"/>
                    </a:lnTo>
                    <a:lnTo>
                      <a:pt x="340" y="287"/>
                    </a:lnTo>
                    <a:lnTo>
                      <a:pt x="340" y="288"/>
                    </a:lnTo>
                    <a:lnTo>
                      <a:pt x="342" y="286"/>
                    </a:lnTo>
                    <a:lnTo>
                      <a:pt x="343" y="285"/>
                    </a:lnTo>
                    <a:lnTo>
                      <a:pt x="342" y="287"/>
                    </a:lnTo>
                    <a:lnTo>
                      <a:pt x="341" y="289"/>
                    </a:lnTo>
                    <a:close/>
                    <a:moveTo>
                      <a:pt x="326" y="317"/>
                    </a:moveTo>
                    <a:lnTo>
                      <a:pt x="329" y="313"/>
                    </a:lnTo>
                    <a:lnTo>
                      <a:pt x="332" y="310"/>
                    </a:lnTo>
                    <a:lnTo>
                      <a:pt x="335" y="307"/>
                    </a:lnTo>
                    <a:lnTo>
                      <a:pt x="337" y="306"/>
                    </a:lnTo>
                    <a:lnTo>
                      <a:pt x="338" y="305"/>
                    </a:lnTo>
                    <a:lnTo>
                      <a:pt x="339" y="303"/>
                    </a:lnTo>
                    <a:lnTo>
                      <a:pt x="340" y="301"/>
                    </a:lnTo>
                    <a:lnTo>
                      <a:pt x="341" y="298"/>
                    </a:lnTo>
                    <a:lnTo>
                      <a:pt x="343" y="297"/>
                    </a:lnTo>
                    <a:lnTo>
                      <a:pt x="344" y="296"/>
                    </a:lnTo>
                    <a:lnTo>
                      <a:pt x="347" y="294"/>
                    </a:lnTo>
                    <a:lnTo>
                      <a:pt x="348" y="292"/>
                    </a:lnTo>
                    <a:lnTo>
                      <a:pt x="348" y="290"/>
                    </a:lnTo>
                    <a:lnTo>
                      <a:pt x="350" y="289"/>
                    </a:lnTo>
                    <a:lnTo>
                      <a:pt x="351" y="287"/>
                    </a:lnTo>
                    <a:lnTo>
                      <a:pt x="352" y="285"/>
                    </a:lnTo>
                    <a:lnTo>
                      <a:pt x="353" y="283"/>
                    </a:lnTo>
                    <a:lnTo>
                      <a:pt x="353" y="284"/>
                    </a:lnTo>
                    <a:lnTo>
                      <a:pt x="352" y="285"/>
                    </a:lnTo>
                    <a:lnTo>
                      <a:pt x="351" y="285"/>
                    </a:lnTo>
                    <a:lnTo>
                      <a:pt x="350" y="286"/>
                    </a:lnTo>
                    <a:lnTo>
                      <a:pt x="349" y="288"/>
                    </a:lnTo>
                    <a:lnTo>
                      <a:pt x="348" y="290"/>
                    </a:lnTo>
                    <a:lnTo>
                      <a:pt x="347" y="292"/>
                    </a:lnTo>
                    <a:lnTo>
                      <a:pt x="346" y="293"/>
                    </a:lnTo>
                    <a:lnTo>
                      <a:pt x="343" y="294"/>
                    </a:lnTo>
                    <a:lnTo>
                      <a:pt x="342" y="296"/>
                    </a:lnTo>
                    <a:lnTo>
                      <a:pt x="341" y="298"/>
                    </a:lnTo>
                    <a:lnTo>
                      <a:pt x="340" y="301"/>
                    </a:lnTo>
                    <a:lnTo>
                      <a:pt x="338" y="302"/>
                    </a:lnTo>
                    <a:lnTo>
                      <a:pt x="337" y="303"/>
                    </a:lnTo>
                    <a:lnTo>
                      <a:pt x="335" y="305"/>
                    </a:lnTo>
                    <a:lnTo>
                      <a:pt x="334" y="306"/>
                    </a:lnTo>
                    <a:lnTo>
                      <a:pt x="335" y="304"/>
                    </a:lnTo>
                    <a:lnTo>
                      <a:pt x="336" y="302"/>
                    </a:lnTo>
                    <a:lnTo>
                      <a:pt x="335" y="303"/>
                    </a:lnTo>
                    <a:lnTo>
                      <a:pt x="333" y="305"/>
                    </a:lnTo>
                    <a:lnTo>
                      <a:pt x="330" y="308"/>
                    </a:lnTo>
                    <a:lnTo>
                      <a:pt x="326" y="317"/>
                    </a:lnTo>
                    <a:close/>
                    <a:moveTo>
                      <a:pt x="336" y="277"/>
                    </a:moveTo>
                    <a:lnTo>
                      <a:pt x="337" y="275"/>
                    </a:lnTo>
                    <a:lnTo>
                      <a:pt x="338" y="273"/>
                    </a:lnTo>
                    <a:lnTo>
                      <a:pt x="341" y="270"/>
                    </a:lnTo>
                    <a:lnTo>
                      <a:pt x="340" y="272"/>
                    </a:lnTo>
                    <a:lnTo>
                      <a:pt x="339" y="274"/>
                    </a:lnTo>
                    <a:lnTo>
                      <a:pt x="341" y="273"/>
                    </a:lnTo>
                    <a:lnTo>
                      <a:pt x="342" y="271"/>
                    </a:lnTo>
                    <a:lnTo>
                      <a:pt x="343" y="269"/>
                    </a:lnTo>
                    <a:lnTo>
                      <a:pt x="344" y="267"/>
                    </a:lnTo>
                    <a:lnTo>
                      <a:pt x="343" y="269"/>
                    </a:lnTo>
                    <a:lnTo>
                      <a:pt x="341" y="270"/>
                    </a:lnTo>
                    <a:lnTo>
                      <a:pt x="342" y="268"/>
                    </a:lnTo>
                    <a:lnTo>
                      <a:pt x="343" y="266"/>
                    </a:lnTo>
                    <a:lnTo>
                      <a:pt x="341" y="267"/>
                    </a:lnTo>
                    <a:lnTo>
                      <a:pt x="340" y="269"/>
                    </a:lnTo>
                    <a:lnTo>
                      <a:pt x="341" y="267"/>
                    </a:lnTo>
                    <a:lnTo>
                      <a:pt x="342" y="264"/>
                    </a:lnTo>
                    <a:lnTo>
                      <a:pt x="340" y="266"/>
                    </a:lnTo>
                    <a:lnTo>
                      <a:pt x="339" y="268"/>
                    </a:lnTo>
                    <a:lnTo>
                      <a:pt x="338" y="270"/>
                    </a:lnTo>
                    <a:lnTo>
                      <a:pt x="337" y="272"/>
                    </a:lnTo>
                    <a:lnTo>
                      <a:pt x="338" y="270"/>
                    </a:lnTo>
                    <a:lnTo>
                      <a:pt x="340" y="269"/>
                    </a:lnTo>
                    <a:lnTo>
                      <a:pt x="339" y="271"/>
                    </a:lnTo>
                    <a:lnTo>
                      <a:pt x="338" y="273"/>
                    </a:lnTo>
                    <a:lnTo>
                      <a:pt x="337" y="274"/>
                    </a:lnTo>
                    <a:lnTo>
                      <a:pt x="335" y="276"/>
                    </a:lnTo>
                    <a:lnTo>
                      <a:pt x="334" y="278"/>
                    </a:lnTo>
                    <a:lnTo>
                      <a:pt x="333" y="280"/>
                    </a:lnTo>
                    <a:lnTo>
                      <a:pt x="335" y="278"/>
                    </a:lnTo>
                    <a:lnTo>
                      <a:pt x="336" y="277"/>
                    </a:lnTo>
                    <a:close/>
                    <a:moveTo>
                      <a:pt x="320" y="271"/>
                    </a:moveTo>
                    <a:lnTo>
                      <a:pt x="320" y="269"/>
                    </a:lnTo>
                    <a:lnTo>
                      <a:pt x="321" y="267"/>
                    </a:lnTo>
                    <a:lnTo>
                      <a:pt x="323" y="266"/>
                    </a:lnTo>
                    <a:lnTo>
                      <a:pt x="324" y="263"/>
                    </a:lnTo>
                    <a:lnTo>
                      <a:pt x="325" y="261"/>
                    </a:lnTo>
                    <a:lnTo>
                      <a:pt x="326" y="259"/>
                    </a:lnTo>
                    <a:lnTo>
                      <a:pt x="327" y="258"/>
                    </a:lnTo>
                    <a:lnTo>
                      <a:pt x="330" y="257"/>
                    </a:lnTo>
                    <a:lnTo>
                      <a:pt x="331" y="255"/>
                    </a:lnTo>
                    <a:lnTo>
                      <a:pt x="332" y="253"/>
                    </a:lnTo>
                    <a:lnTo>
                      <a:pt x="330" y="254"/>
                    </a:lnTo>
                    <a:lnTo>
                      <a:pt x="329" y="255"/>
                    </a:lnTo>
                    <a:lnTo>
                      <a:pt x="327" y="257"/>
                    </a:lnTo>
                    <a:lnTo>
                      <a:pt x="326" y="259"/>
                    </a:lnTo>
                    <a:lnTo>
                      <a:pt x="325" y="261"/>
                    </a:lnTo>
                    <a:lnTo>
                      <a:pt x="323" y="262"/>
                    </a:lnTo>
                    <a:lnTo>
                      <a:pt x="322" y="264"/>
                    </a:lnTo>
                    <a:lnTo>
                      <a:pt x="321" y="267"/>
                    </a:lnTo>
                    <a:lnTo>
                      <a:pt x="320" y="269"/>
                    </a:lnTo>
                    <a:lnTo>
                      <a:pt x="318" y="270"/>
                    </a:lnTo>
                    <a:lnTo>
                      <a:pt x="318" y="272"/>
                    </a:lnTo>
                    <a:lnTo>
                      <a:pt x="317" y="274"/>
                    </a:lnTo>
                    <a:lnTo>
                      <a:pt x="318" y="273"/>
                    </a:lnTo>
                    <a:lnTo>
                      <a:pt x="320" y="271"/>
                    </a:lnTo>
                    <a:close/>
                    <a:moveTo>
                      <a:pt x="300" y="243"/>
                    </a:moveTo>
                    <a:lnTo>
                      <a:pt x="301" y="243"/>
                    </a:lnTo>
                    <a:lnTo>
                      <a:pt x="302" y="242"/>
                    </a:lnTo>
                    <a:lnTo>
                      <a:pt x="303" y="241"/>
                    </a:lnTo>
                    <a:lnTo>
                      <a:pt x="303" y="240"/>
                    </a:lnTo>
                    <a:lnTo>
                      <a:pt x="304" y="240"/>
                    </a:lnTo>
                    <a:lnTo>
                      <a:pt x="304" y="238"/>
                    </a:lnTo>
                    <a:lnTo>
                      <a:pt x="305" y="237"/>
                    </a:lnTo>
                    <a:lnTo>
                      <a:pt x="305" y="236"/>
                    </a:lnTo>
                    <a:lnTo>
                      <a:pt x="304" y="238"/>
                    </a:lnTo>
                    <a:lnTo>
                      <a:pt x="302" y="239"/>
                    </a:lnTo>
                    <a:lnTo>
                      <a:pt x="303" y="237"/>
                    </a:lnTo>
                    <a:lnTo>
                      <a:pt x="304" y="235"/>
                    </a:lnTo>
                    <a:lnTo>
                      <a:pt x="303" y="236"/>
                    </a:lnTo>
                    <a:lnTo>
                      <a:pt x="301" y="238"/>
                    </a:lnTo>
                    <a:lnTo>
                      <a:pt x="300" y="239"/>
                    </a:lnTo>
                    <a:lnTo>
                      <a:pt x="298" y="241"/>
                    </a:lnTo>
                    <a:lnTo>
                      <a:pt x="297" y="242"/>
                    </a:lnTo>
                    <a:lnTo>
                      <a:pt x="294" y="243"/>
                    </a:lnTo>
                    <a:lnTo>
                      <a:pt x="294" y="244"/>
                    </a:lnTo>
                    <a:lnTo>
                      <a:pt x="293" y="245"/>
                    </a:lnTo>
                    <a:lnTo>
                      <a:pt x="293" y="247"/>
                    </a:lnTo>
                    <a:lnTo>
                      <a:pt x="293" y="247"/>
                    </a:lnTo>
                    <a:lnTo>
                      <a:pt x="294" y="246"/>
                    </a:lnTo>
                    <a:lnTo>
                      <a:pt x="296" y="245"/>
                    </a:lnTo>
                    <a:lnTo>
                      <a:pt x="298" y="243"/>
                    </a:lnTo>
                    <a:lnTo>
                      <a:pt x="299" y="242"/>
                    </a:lnTo>
                    <a:lnTo>
                      <a:pt x="301" y="240"/>
                    </a:lnTo>
                    <a:lnTo>
                      <a:pt x="302" y="239"/>
                    </a:lnTo>
                    <a:lnTo>
                      <a:pt x="301" y="241"/>
                    </a:lnTo>
                    <a:lnTo>
                      <a:pt x="300" y="243"/>
                    </a:lnTo>
                    <a:close/>
                    <a:moveTo>
                      <a:pt x="282" y="268"/>
                    </a:moveTo>
                    <a:lnTo>
                      <a:pt x="281" y="270"/>
                    </a:lnTo>
                    <a:lnTo>
                      <a:pt x="281" y="272"/>
                    </a:lnTo>
                    <a:lnTo>
                      <a:pt x="282" y="271"/>
                    </a:lnTo>
                    <a:lnTo>
                      <a:pt x="283" y="269"/>
                    </a:lnTo>
                    <a:lnTo>
                      <a:pt x="282" y="271"/>
                    </a:lnTo>
                    <a:lnTo>
                      <a:pt x="282" y="273"/>
                    </a:lnTo>
                    <a:lnTo>
                      <a:pt x="283" y="272"/>
                    </a:lnTo>
                    <a:lnTo>
                      <a:pt x="285" y="271"/>
                    </a:lnTo>
                    <a:lnTo>
                      <a:pt x="287" y="268"/>
                    </a:lnTo>
                    <a:lnTo>
                      <a:pt x="291" y="259"/>
                    </a:lnTo>
                    <a:lnTo>
                      <a:pt x="288" y="262"/>
                    </a:lnTo>
                    <a:lnTo>
                      <a:pt x="285" y="264"/>
                    </a:lnTo>
                    <a:lnTo>
                      <a:pt x="284" y="267"/>
                    </a:lnTo>
                    <a:lnTo>
                      <a:pt x="282" y="268"/>
                    </a:lnTo>
                    <a:lnTo>
                      <a:pt x="283" y="266"/>
                    </a:lnTo>
                    <a:lnTo>
                      <a:pt x="284" y="263"/>
                    </a:lnTo>
                    <a:lnTo>
                      <a:pt x="284" y="263"/>
                    </a:lnTo>
                    <a:lnTo>
                      <a:pt x="283" y="264"/>
                    </a:lnTo>
                    <a:lnTo>
                      <a:pt x="282" y="266"/>
                    </a:lnTo>
                    <a:lnTo>
                      <a:pt x="281" y="267"/>
                    </a:lnTo>
                    <a:lnTo>
                      <a:pt x="280" y="269"/>
                    </a:lnTo>
                    <a:lnTo>
                      <a:pt x="279" y="271"/>
                    </a:lnTo>
                    <a:lnTo>
                      <a:pt x="281" y="269"/>
                    </a:lnTo>
                    <a:lnTo>
                      <a:pt x="282" y="268"/>
                    </a:lnTo>
                    <a:close/>
                    <a:moveTo>
                      <a:pt x="292" y="228"/>
                    </a:moveTo>
                    <a:lnTo>
                      <a:pt x="292" y="230"/>
                    </a:lnTo>
                    <a:lnTo>
                      <a:pt x="291" y="233"/>
                    </a:lnTo>
                    <a:lnTo>
                      <a:pt x="289" y="235"/>
                    </a:lnTo>
                    <a:lnTo>
                      <a:pt x="288" y="236"/>
                    </a:lnTo>
                    <a:lnTo>
                      <a:pt x="287" y="238"/>
                    </a:lnTo>
                    <a:lnTo>
                      <a:pt x="286" y="240"/>
                    </a:lnTo>
                    <a:lnTo>
                      <a:pt x="284" y="241"/>
                    </a:lnTo>
                    <a:lnTo>
                      <a:pt x="283" y="243"/>
                    </a:lnTo>
                    <a:lnTo>
                      <a:pt x="282" y="245"/>
                    </a:lnTo>
                    <a:lnTo>
                      <a:pt x="281" y="247"/>
                    </a:lnTo>
                    <a:lnTo>
                      <a:pt x="282" y="246"/>
                    </a:lnTo>
                    <a:lnTo>
                      <a:pt x="283" y="245"/>
                    </a:lnTo>
                    <a:lnTo>
                      <a:pt x="284" y="244"/>
                    </a:lnTo>
                    <a:lnTo>
                      <a:pt x="284" y="244"/>
                    </a:lnTo>
                    <a:lnTo>
                      <a:pt x="285" y="242"/>
                    </a:lnTo>
                    <a:lnTo>
                      <a:pt x="286" y="240"/>
                    </a:lnTo>
                    <a:lnTo>
                      <a:pt x="287" y="239"/>
                    </a:lnTo>
                    <a:lnTo>
                      <a:pt x="289" y="237"/>
                    </a:lnTo>
                    <a:lnTo>
                      <a:pt x="290" y="235"/>
                    </a:lnTo>
                    <a:lnTo>
                      <a:pt x="291" y="233"/>
                    </a:lnTo>
                    <a:lnTo>
                      <a:pt x="292" y="231"/>
                    </a:lnTo>
                    <a:lnTo>
                      <a:pt x="294" y="229"/>
                    </a:lnTo>
                    <a:lnTo>
                      <a:pt x="296" y="228"/>
                    </a:lnTo>
                    <a:lnTo>
                      <a:pt x="297" y="227"/>
                    </a:lnTo>
                    <a:lnTo>
                      <a:pt x="298" y="225"/>
                    </a:lnTo>
                    <a:lnTo>
                      <a:pt x="299" y="223"/>
                    </a:lnTo>
                    <a:lnTo>
                      <a:pt x="296" y="225"/>
                    </a:lnTo>
                    <a:lnTo>
                      <a:pt x="294" y="227"/>
                    </a:lnTo>
                    <a:lnTo>
                      <a:pt x="292" y="228"/>
                    </a:lnTo>
                    <a:lnTo>
                      <a:pt x="293" y="226"/>
                    </a:lnTo>
                    <a:lnTo>
                      <a:pt x="294" y="224"/>
                    </a:lnTo>
                    <a:lnTo>
                      <a:pt x="294" y="225"/>
                    </a:lnTo>
                    <a:lnTo>
                      <a:pt x="293" y="225"/>
                    </a:lnTo>
                    <a:lnTo>
                      <a:pt x="292" y="226"/>
                    </a:lnTo>
                    <a:lnTo>
                      <a:pt x="291" y="227"/>
                    </a:lnTo>
                    <a:lnTo>
                      <a:pt x="290" y="229"/>
                    </a:lnTo>
                    <a:lnTo>
                      <a:pt x="290" y="231"/>
                    </a:lnTo>
                    <a:lnTo>
                      <a:pt x="291" y="230"/>
                    </a:lnTo>
                    <a:lnTo>
                      <a:pt x="292" y="228"/>
                    </a:lnTo>
                    <a:close/>
                    <a:moveTo>
                      <a:pt x="279" y="238"/>
                    </a:moveTo>
                    <a:lnTo>
                      <a:pt x="279" y="237"/>
                    </a:lnTo>
                    <a:lnTo>
                      <a:pt x="280" y="237"/>
                    </a:lnTo>
                    <a:lnTo>
                      <a:pt x="281" y="236"/>
                    </a:lnTo>
                    <a:lnTo>
                      <a:pt x="281" y="235"/>
                    </a:lnTo>
                    <a:lnTo>
                      <a:pt x="282" y="233"/>
                    </a:lnTo>
                    <a:lnTo>
                      <a:pt x="283" y="230"/>
                    </a:lnTo>
                    <a:lnTo>
                      <a:pt x="282" y="231"/>
                    </a:lnTo>
                    <a:lnTo>
                      <a:pt x="280" y="234"/>
                    </a:lnTo>
                    <a:lnTo>
                      <a:pt x="281" y="231"/>
                    </a:lnTo>
                    <a:lnTo>
                      <a:pt x="282" y="229"/>
                    </a:lnTo>
                    <a:lnTo>
                      <a:pt x="283" y="227"/>
                    </a:lnTo>
                    <a:lnTo>
                      <a:pt x="284" y="225"/>
                    </a:lnTo>
                    <a:lnTo>
                      <a:pt x="284" y="225"/>
                    </a:lnTo>
                    <a:lnTo>
                      <a:pt x="283" y="226"/>
                    </a:lnTo>
                    <a:lnTo>
                      <a:pt x="282" y="227"/>
                    </a:lnTo>
                    <a:lnTo>
                      <a:pt x="281" y="228"/>
                    </a:lnTo>
                    <a:lnTo>
                      <a:pt x="280" y="230"/>
                    </a:lnTo>
                    <a:lnTo>
                      <a:pt x="279" y="233"/>
                    </a:lnTo>
                    <a:lnTo>
                      <a:pt x="277" y="235"/>
                    </a:lnTo>
                    <a:lnTo>
                      <a:pt x="276" y="236"/>
                    </a:lnTo>
                    <a:lnTo>
                      <a:pt x="279" y="235"/>
                    </a:lnTo>
                    <a:lnTo>
                      <a:pt x="280" y="234"/>
                    </a:lnTo>
                    <a:lnTo>
                      <a:pt x="279" y="236"/>
                    </a:lnTo>
                    <a:lnTo>
                      <a:pt x="279" y="238"/>
                    </a:lnTo>
                    <a:close/>
                    <a:moveTo>
                      <a:pt x="268" y="233"/>
                    </a:moveTo>
                    <a:lnTo>
                      <a:pt x="269" y="231"/>
                    </a:lnTo>
                    <a:lnTo>
                      <a:pt x="271" y="229"/>
                    </a:lnTo>
                    <a:lnTo>
                      <a:pt x="274" y="227"/>
                    </a:lnTo>
                    <a:lnTo>
                      <a:pt x="281" y="221"/>
                    </a:lnTo>
                    <a:lnTo>
                      <a:pt x="280" y="223"/>
                    </a:lnTo>
                    <a:lnTo>
                      <a:pt x="279" y="225"/>
                    </a:lnTo>
                    <a:lnTo>
                      <a:pt x="276" y="226"/>
                    </a:lnTo>
                    <a:lnTo>
                      <a:pt x="275" y="228"/>
                    </a:lnTo>
                    <a:lnTo>
                      <a:pt x="274" y="229"/>
                    </a:lnTo>
                    <a:lnTo>
                      <a:pt x="272" y="231"/>
                    </a:lnTo>
                    <a:lnTo>
                      <a:pt x="271" y="233"/>
                    </a:lnTo>
                    <a:lnTo>
                      <a:pt x="270" y="235"/>
                    </a:lnTo>
                    <a:lnTo>
                      <a:pt x="273" y="233"/>
                    </a:lnTo>
                    <a:lnTo>
                      <a:pt x="275" y="231"/>
                    </a:lnTo>
                    <a:lnTo>
                      <a:pt x="276" y="229"/>
                    </a:lnTo>
                    <a:lnTo>
                      <a:pt x="277" y="227"/>
                    </a:lnTo>
                    <a:lnTo>
                      <a:pt x="279" y="225"/>
                    </a:lnTo>
                    <a:lnTo>
                      <a:pt x="280" y="224"/>
                    </a:lnTo>
                    <a:lnTo>
                      <a:pt x="282" y="222"/>
                    </a:lnTo>
                    <a:lnTo>
                      <a:pt x="283" y="220"/>
                    </a:lnTo>
                    <a:lnTo>
                      <a:pt x="284" y="218"/>
                    </a:lnTo>
                    <a:lnTo>
                      <a:pt x="282" y="220"/>
                    </a:lnTo>
                    <a:lnTo>
                      <a:pt x="281" y="221"/>
                    </a:lnTo>
                    <a:lnTo>
                      <a:pt x="282" y="219"/>
                    </a:lnTo>
                    <a:lnTo>
                      <a:pt x="283" y="217"/>
                    </a:lnTo>
                    <a:lnTo>
                      <a:pt x="281" y="218"/>
                    </a:lnTo>
                    <a:lnTo>
                      <a:pt x="280" y="220"/>
                    </a:lnTo>
                    <a:lnTo>
                      <a:pt x="276" y="223"/>
                    </a:lnTo>
                    <a:lnTo>
                      <a:pt x="274" y="224"/>
                    </a:lnTo>
                    <a:lnTo>
                      <a:pt x="273" y="225"/>
                    </a:lnTo>
                    <a:lnTo>
                      <a:pt x="271" y="227"/>
                    </a:lnTo>
                    <a:lnTo>
                      <a:pt x="270" y="228"/>
                    </a:lnTo>
                    <a:lnTo>
                      <a:pt x="269" y="230"/>
                    </a:lnTo>
                    <a:lnTo>
                      <a:pt x="268" y="233"/>
                    </a:lnTo>
                    <a:close/>
                    <a:moveTo>
                      <a:pt x="273" y="213"/>
                    </a:moveTo>
                    <a:lnTo>
                      <a:pt x="272" y="216"/>
                    </a:lnTo>
                    <a:lnTo>
                      <a:pt x="271" y="218"/>
                    </a:lnTo>
                    <a:lnTo>
                      <a:pt x="273" y="216"/>
                    </a:lnTo>
                    <a:lnTo>
                      <a:pt x="274" y="214"/>
                    </a:lnTo>
                    <a:lnTo>
                      <a:pt x="273" y="217"/>
                    </a:lnTo>
                    <a:lnTo>
                      <a:pt x="272" y="219"/>
                    </a:lnTo>
                    <a:lnTo>
                      <a:pt x="274" y="217"/>
                    </a:lnTo>
                    <a:lnTo>
                      <a:pt x="275" y="216"/>
                    </a:lnTo>
                    <a:lnTo>
                      <a:pt x="275" y="218"/>
                    </a:lnTo>
                    <a:lnTo>
                      <a:pt x="274" y="220"/>
                    </a:lnTo>
                    <a:lnTo>
                      <a:pt x="275" y="219"/>
                    </a:lnTo>
                    <a:lnTo>
                      <a:pt x="277" y="217"/>
                    </a:lnTo>
                    <a:lnTo>
                      <a:pt x="276" y="219"/>
                    </a:lnTo>
                    <a:lnTo>
                      <a:pt x="275" y="221"/>
                    </a:lnTo>
                    <a:lnTo>
                      <a:pt x="276" y="220"/>
                    </a:lnTo>
                    <a:lnTo>
                      <a:pt x="279" y="219"/>
                    </a:lnTo>
                    <a:lnTo>
                      <a:pt x="280" y="216"/>
                    </a:lnTo>
                    <a:lnTo>
                      <a:pt x="280" y="214"/>
                    </a:lnTo>
                    <a:lnTo>
                      <a:pt x="279" y="216"/>
                    </a:lnTo>
                    <a:lnTo>
                      <a:pt x="277" y="217"/>
                    </a:lnTo>
                    <a:lnTo>
                      <a:pt x="277" y="214"/>
                    </a:lnTo>
                    <a:lnTo>
                      <a:pt x="279" y="212"/>
                    </a:lnTo>
                    <a:lnTo>
                      <a:pt x="277" y="214"/>
                    </a:lnTo>
                    <a:lnTo>
                      <a:pt x="275" y="216"/>
                    </a:lnTo>
                    <a:lnTo>
                      <a:pt x="276" y="213"/>
                    </a:lnTo>
                    <a:lnTo>
                      <a:pt x="277" y="211"/>
                    </a:lnTo>
                    <a:lnTo>
                      <a:pt x="279" y="209"/>
                    </a:lnTo>
                    <a:lnTo>
                      <a:pt x="280" y="207"/>
                    </a:lnTo>
                    <a:lnTo>
                      <a:pt x="279" y="208"/>
                    </a:lnTo>
                    <a:lnTo>
                      <a:pt x="276" y="210"/>
                    </a:lnTo>
                    <a:lnTo>
                      <a:pt x="275" y="211"/>
                    </a:lnTo>
                    <a:lnTo>
                      <a:pt x="273" y="213"/>
                    </a:lnTo>
                    <a:close/>
                    <a:moveTo>
                      <a:pt x="253" y="222"/>
                    </a:moveTo>
                    <a:lnTo>
                      <a:pt x="255" y="221"/>
                    </a:lnTo>
                    <a:lnTo>
                      <a:pt x="256" y="220"/>
                    </a:lnTo>
                    <a:lnTo>
                      <a:pt x="257" y="218"/>
                    </a:lnTo>
                    <a:lnTo>
                      <a:pt x="258" y="216"/>
                    </a:lnTo>
                    <a:lnTo>
                      <a:pt x="259" y="213"/>
                    </a:lnTo>
                    <a:lnTo>
                      <a:pt x="260" y="211"/>
                    </a:lnTo>
                    <a:lnTo>
                      <a:pt x="261" y="209"/>
                    </a:lnTo>
                    <a:lnTo>
                      <a:pt x="264" y="208"/>
                    </a:lnTo>
                    <a:lnTo>
                      <a:pt x="265" y="206"/>
                    </a:lnTo>
                    <a:lnTo>
                      <a:pt x="266" y="204"/>
                    </a:lnTo>
                    <a:lnTo>
                      <a:pt x="264" y="205"/>
                    </a:lnTo>
                    <a:lnTo>
                      <a:pt x="263" y="207"/>
                    </a:lnTo>
                    <a:lnTo>
                      <a:pt x="261" y="209"/>
                    </a:lnTo>
                    <a:lnTo>
                      <a:pt x="260" y="211"/>
                    </a:lnTo>
                    <a:lnTo>
                      <a:pt x="258" y="212"/>
                    </a:lnTo>
                    <a:lnTo>
                      <a:pt x="257" y="213"/>
                    </a:lnTo>
                    <a:lnTo>
                      <a:pt x="255" y="216"/>
                    </a:lnTo>
                    <a:lnTo>
                      <a:pt x="254" y="217"/>
                    </a:lnTo>
                    <a:lnTo>
                      <a:pt x="253" y="219"/>
                    </a:lnTo>
                    <a:lnTo>
                      <a:pt x="252" y="221"/>
                    </a:lnTo>
                    <a:lnTo>
                      <a:pt x="250" y="225"/>
                    </a:lnTo>
                    <a:lnTo>
                      <a:pt x="253" y="222"/>
                    </a:lnTo>
                    <a:close/>
                    <a:moveTo>
                      <a:pt x="225" y="217"/>
                    </a:moveTo>
                    <a:lnTo>
                      <a:pt x="226" y="214"/>
                    </a:lnTo>
                    <a:lnTo>
                      <a:pt x="227" y="212"/>
                    </a:lnTo>
                    <a:lnTo>
                      <a:pt x="229" y="210"/>
                    </a:lnTo>
                    <a:lnTo>
                      <a:pt x="230" y="208"/>
                    </a:lnTo>
                    <a:lnTo>
                      <a:pt x="227" y="209"/>
                    </a:lnTo>
                    <a:lnTo>
                      <a:pt x="226" y="211"/>
                    </a:lnTo>
                    <a:lnTo>
                      <a:pt x="225" y="213"/>
                    </a:lnTo>
                    <a:lnTo>
                      <a:pt x="224" y="216"/>
                    </a:lnTo>
                    <a:lnTo>
                      <a:pt x="222" y="217"/>
                    </a:lnTo>
                    <a:lnTo>
                      <a:pt x="221" y="219"/>
                    </a:lnTo>
                    <a:lnTo>
                      <a:pt x="220" y="221"/>
                    </a:lnTo>
                    <a:lnTo>
                      <a:pt x="219" y="222"/>
                    </a:lnTo>
                    <a:lnTo>
                      <a:pt x="221" y="221"/>
                    </a:lnTo>
                    <a:lnTo>
                      <a:pt x="222" y="220"/>
                    </a:lnTo>
                    <a:lnTo>
                      <a:pt x="224" y="218"/>
                    </a:lnTo>
                    <a:lnTo>
                      <a:pt x="225" y="217"/>
                    </a:lnTo>
                    <a:close/>
                    <a:moveTo>
                      <a:pt x="213" y="183"/>
                    </a:moveTo>
                    <a:lnTo>
                      <a:pt x="215" y="180"/>
                    </a:lnTo>
                    <a:lnTo>
                      <a:pt x="215" y="178"/>
                    </a:lnTo>
                    <a:lnTo>
                      <a:pt x="214" y="179"/>
                    </a:lnTo>
                    <a:lnTo>
                      <a:pt x="211" y="181"/>
                    </a:lnTo>
                    <a:lnTo>
                      <a:pt x="213" y="179"/>
                    </a:lnTo>
                    <a:lnTo>
                      <a:pt x="214" y="177"/>
                    </a:lnTo>
                    <a:lnTo>
                      <a:pt x="213" y="178"/>
                    </a:lnTo>
                    <a:lnTo>
                      <a:pt x="210" y="180"/>
                    </a:lnTo>
                    <a:lnTo>
                      <a:pt x="209" y="181"/>
                    </a:lnTo>
                    <a:lnTo>
                      <a:pt x="208" y="184"/>
                    </a:lnTo>
                    <a:lnTo>
                      <a:pt x="207" y="187"/>
                    </a:lnTo>
                    <a:lnTo>
                      <a:pt x="207" y="188"/>
                    </a:lnTo>
                    <a:lnTo>
                      <a:pt x="208" y="187"/>
                    </a:lnTo>
                    <a:lnTo>
                      <a:pt x="210" y="186"/>
                    </a:lnTo>
                    <a:lnTo>
                      <a:pt x="211" y="184"/>
                    </a:lnTo>
                    <a:lnTo>
                      <a:pt x="213" y="183"/>
                    </a:lnTo>
                    <a:close/>
                    <a:moveTo>
                      <a:pt x="208" y="171"/>
                    </a:moveTo>
                    <a:lnTo>
                      <a:pt x="207" y="172"/>
                    </a:lnTo>
                    <a:lnTo>
                      <a:pt x="205" y="173"/>
                    </a:lnTo>
                    <a:lnTo>
                      <a:pt x="203" y="174"/>
                    </a:lnTo>
                    <a:lnTo>
                      <a:pt x="202" y="176"/>
                    </a:lnTo>
                    <a:lnTo>
                      <a:pt x="202" y="177"/>
                    </a:lnTo>
                    <a:lnTo>
                      <a:pt x="201" y="178"/>
                    </a:lnTo>
                    <a:lnTo>
                      <a:pt x="200" y="179"/>
                    </a:lnTo>
                    <a:lnTo>
                      <a:pt x="200" y="180"/>
                    </a:lnTo>
                    <a:lnTo>
                      <a:pt x="201" y="179"/>
                    </a:lnTo>
                    <a:lnTo>
                      <a:pt x="203" y="177"/>
                    </a:lnTo>
                    <a:lnTo>
                      <a:pt x="204" y="176"/>
                    </a:lnTo>
                    <a:lnTo>
                      <a:pt x="206" y="174"/>
                    </a:lnTo>
                    <a:lnTo>
                      <a:pt x="204" y="178"/>
                    </a:lnTo>
                    <a:lnTo>
                      <a:pt x="206" y="177"/>
                    </a:lnTo>
                    <a:lnTo>
                      <a:pt x="207" y="176"/>
                    </a:lnTo>
                    <a:lnTo>
                      <a:pt x="208" y="174"/>
                    </a:lnTo>
                    <a:lnTo>
                      <a:pt x="209" y="172"/>
                    </a:lnTo>
                    <a:lnTo>
                      <a:pt x="210" y="170"/>
                    </a:lnTo>
                    <a:lnTo>
                      <a:pt x="213" y="169"/>
                    </a:lnTo>
                    <a:lnTo>
                      <a:pt x="215" y="168"/>
                    </a:lnTo>
                    <a:lnTo>
                      <a:pt x="216" y="166"/>
                    </a:lnTo>
                    <a:lnTo>
                      <a:pt x="215" y="168"/>
                    </a:lnTo>
                    <a:lnTo>
                      <a:pt x="214" y="170"/>
                    </a:lnTo>
                    <a:lnTo>
                      <a:pt x="216" y="169"/>
                    </a:lnTo>
                    <a:lnTo>
                      <a:pt x="217" y="168"/>
                    </a:lnTo>
                    <a:lnTo>
                      <a:pt x="216" y="169"/>
                    </a:lnTo>
                    <a:lnTo>
                      <a:pt x="215" y="172"/>
                    </a:lnTo>
                    <a:lnTo>
                      <a:pt x="214" y="173"/>
                    </a:lnTo>
                    <a:lnTo>
                      <a:pt x="211" y="174"/>
                    </a:lnTo>
                    <a:lnTo>
                      <a:pt x="210" y="176"/>
                    </a:lnTo>
                    <a:lnTo>
                      <a:pt x="209" y="178"/>
                    </a:lnTo>
                    <a:lnTo>
                      <a:pt x="216" y="173"/>
                    </a:lnTo>
                    <a:lnTo>
                      <a:pt x="218" y="172"/>
                    </a:lnTo>
                    <a:lnTo>
                      <a:pt x="219" y="170"/>
                    </a:lnTo>
                    <a:lnTo>
                      <a:pt x="220" y="168"/>
                    </a:lnTo>
                    <a:lnTo>
                      <a:pt x="221" y="166"/>
                    </a:lnTo>
                    <a:lnTo>
                      <a:pt x="220" y="167"/>
                    </a:lnTo>
                    <a:lnTo>
                      <a:pt x="218" y="169"/>
                    </a:lnTo>
                    <a:lnTo>
                      <a:pt x="219" y="167"/>
                    </a:lnTo>
                    <a:lnTo>
                      <a:pt x="220" y="164"/>
                    </a:lnTo>
                    <a:lnTo>
                      <a:pt x="219" y="166"/>
                    </a:lnTo>
                    <a:lnTo>
                      <a:pt x="217" y="168"/>
                    </a:lnTo>
                    <a:lnTo>
                      <a:pt x="218" y="166"/>
                    </a:lnTo>
                    <a:lnTo>
                      <a:pt x="219" y="163"/>
                    </a:lnTo>
                    <a:lnTo>
                      <a:pt x="217" y="164"/>
                    </a:lnTo>
                    <a:lnTo>
                      <a:pt x="216" y="166"/>
                    </a:lnTo>
                    <a:lnTo>
                      <a:pt x="217" y="163"/>
                    </a:lnTo>
                    <a:lnTo>
                      <a:pt x="218" y="161"/>
                    </a:lnTo>
                    <a:lnTo>
                      <a:pt x="216" y="163"/>
                    </a:lnTo>
                    <a:lnTo>
                      <a:pt x="215" y="164"/>
                    </a:lnTo>
                    <a:lnTo>
                      <a:pt x="216" y="162"/>
                    </a:lnTo>
                    <a:lnTo>
                      <a:pt x="217" y="160"/>
                    </a:lnTo>
                    <a:lnTo>
                      <a:pt x="215" y="161"/>
                    </a:lnTo>
                    <a:lnTo>
                      <a:pt x="214" y="163"/>
                    </a:lnTo>
                    <a:lnTo>
                      <a:pt x="213" y="166"/>
                    </a:lnTo>
                    <a:lnTo>
                      <a:pt x="211" y="168"/>
                    </a:lnTo>
                    <a:lnTo>
                      <a:pt x="210" y="170"/>
                    </a:lnTo>
                    <a:lnTo>
                      <a:pt x="209" y="172"/>
                    </a:lnTo>
                    <a:lnTo>
                      <a:pt x="208" y="173"/>
                    </a:lnTo>
                    <a:lnTo>
                      <a:pt x="206" y="174"/>
                    </a:lnTo>
                    <a:lnTo>
                      <a:pt x="207" y="172"/>
                    </a:lnTo>
                    <a:lnTo>
                      <a:pt x="208" y="171"/>
                    </a:lnTo>
                    <a:close/>
                    <a:moveTo>
                      <a:pt x="204" y="145"/>
                    </a:moveTo>
                    <a:lnTo>
                      <a:pt x="206" y="144"/>
                    </a:lnTo>
                    <a:lnTo>
                      <a:pt x="207" y="143"/>
                    </a:lnTo>
                    <a:lnTo>
                      <a:pt x="209" y="141"/>
                    </a:lnTo>
                    <a:lnTo>
                      <a:pt x="210" y="140"/>
                    </a:lnTo>
                    <a:lnTo>
                      <a:pt x="211" y="138"/>
                    </a:lnTo>
                    <a:lnTo>
                      <a:pt x="213" y="136"/>
                    </a:lnTo>
                    <a:lnTo>
                      <a:pt x="211" y="137"/>
                    </a:lnTo>
                    <a:lnTo>
                      <a:pt x="209" y="139"/>
                    </a:lnTo>
                    <a:lnTo>
                      <a:pt x="207" y="140"/>
                    </a:lnTo>
                    <a:lnTo>
                      <a:pt x="206" y="141"/>
                    </a:lnTo>
                    <a:lnTo>
                      <a:pt x="207" y="140"/>
                    </a:lnTo>
                    <a:lnTo>
                      <a:pt x="208" y="138"/>
                    </a:lnTo>
                    <a:lnTo>
                      <a:pt x="206" y="139"/>
                    </a:lnTo>
                    <a:lnTo>
                      <a:pt x="205" y="140"/>
                    </a:lnTo>
                    <a:lnTo>
                      <a:pt x="204" y="142"/>
                    </a:lnTo>
                    <a:lnTo>
                      <a:pt x="203" y="144"/>
                    </a:lnTo>
                    <a:lnTo>
                      <a:pt x="203" y="144"/>
                    </a:lnTo>
                    <a:lnTo>
                      <a:pt x="204" y="143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5" y="143"/>
                    </a:lnTo>
                    <a:lnTo>
                      <a:pt x="204" y="145"/>
                    </a:lnTo>
                    <a:lnTo>
                      <a:pt x="203" y="147"/>
                    </a:lnTo>
                    <a:lnTo>
                      <a:pt x="201" y="149"/>
                    </a:lnTo>
                    <a:lnTo>
                      <a:pt x="201" y="150"/>
                    </a:lnTo>
                    <a:lnTo>
                      <a:pt x="200" y="151"/>
                    </a:lnTo>
                    <a:lnTo>
                      <a:pt x="199" y="152"/>
                    </a:lnTo>
                    <a:lnTo>
                      <a:pt x="199" y="153"/>
                    </a:lnTo>
                    <a:lnTo>
                      <a:pt x="201" y="152"/>
                    </a:lnTo>
                    <a:lnTo>
                      <a:pt x="202" y="150"/>
                    </a:lnTo>
                    <a:lnTo>
                      <a:pt x="203" y="147"/>
                    </a:lnTo>
                    <a:lnTo>
                      <a:pt x="204" y="145"/>
                    </a:lnTo>
                    <a:close/>
                    <a:moveTo>
                      <a:pt x="185" y="156"/>
                    </a:moveTo>
                    <a:lnTo>
                      <a:pt x="186" y="154"/>
                    </a:lnTo>
                    <a:lnTo>
                      <a:pt x="187" y="152"/>
                    </a:lnTo>
                    <a:lnTo>
                      <a:pt x="188" y="151"/>
                    </a:lnTo>
                    <a:lnTo>
                      <a:pt x="190" y="149"/>
                    </a:lnTo>
                    <a:lnTo>
                      <a:pt x="191" y="146"/>
                    </a:lnTo>
                    <a:lnTo>
                      <a:pt x="192" y="144"/>
                    </a:lnTo>
                    <a:lnTo>
                      <a:pt x="193" y="143"/>
                    </a:lnTo>
                    <a:lnTo>
                      <a:pt x="196" y="142"/>
                    </a:lnTo>
                    <a:lnTo>
                      <a:pt x="197" y="140"/>
                    </a:lnTo>
                    <a:lnTo>
                      <a:pt x="198" y="138"/>
                    </a:lnTo>
                    <a:lnTo>
                      <a:pt x="196" y="139"/>
                    </a:lnTo>
                    <a:lnTo>
                      <a:pt x="194" y="141"/>
                    </a:lnTo>
                    <a:lnTo>
                      <a:pt x="193" y="143"/>
                    </a:lnTo>
                    <a:lnTo>
                      <a:pt x="192" y="144"/>
                    </a:lnTo>
                    <a:lnTo>
                      <a:pt x="190" y="146"/>
                    </a:lnTo>
                    <a:lnTo>
                      <a:pt x="189" y="147"/>
                    </a:lnTo>
                    <a:lnTo>
                      <a:pt x="188" y="150"/>
                    </a:lnTo>
                    <a:lnTo>
                      <a:pt x="187" y="152"/>
                    </a:lnTo>
                    <a:lnTo>
                      <a:pt x="185" y="153"/>
                    </a:lnTo>
                    <a:lnTo>
                      <a:pt x="184" y="155"/>
                    </a:lnTo>
                    <a:lnTo>
                      <a:pt x="183" y="157"/>
                    </a:lnTo>
                    <a:lnTo>
                      <a:pt x="182" y="159"/>
                    </a:lnTo>
                    <a:lnTo>
                      <a:pt x="183" y="157"/>
                    </a:lnTo>
                    <a:lnTo>
                      <a:pt x="185" y="156"/>
                    </a:lnTo>
                    <a:close/>
                    <a:moveTo>
                      <a:pt x="169" y="123"/>
                    </a:moveTo>
                    <a:lnTo>
                      <a:pt x="169" y="123"/>
                    </a:lnTo>
                    <a:lnTo>
                      <a:pt x="170" y="121"/>
                    </a:lnTo>
                    <a:lnTo>
                      <a:pt x="171" y="120"/>
                    </a:lnTo>
                    <a:lnTo>
                      <a:pt x="171" y="119"/>
                    </a:lnTo>
                    <a:lnTo>
                      <a:pt x="169" y="121"/>
                    </a:lnTo>
                    <a:lnTo>
                      <a:pt x="168" y="122"/>
                    </a:lnTo>
                    <a:lnTo>
                      <a:pt x="167" y="124"/>
                    </a:lnTo>
                    <a:lnTo>
                      <a:pt x="166" y="126"/>
                    </a:lnTo>
                    <a:lnTo>
                      <a:pt x="164" y="127"/>
                    </a:lnTo>
                    <a:lnTo>
                      <a:pt x="163" y="129"/>
                    </a:lnTo>
                    <a:lnTo>
                      <a:pt x="160" y="130"/>
                    </a:lnTo>
                    <a:lnTo>
                      <a:pt x="159" y="131"/>
                    </a:lnTo>
                    <a:lnTo>
                      <a:pt x="158" y="134"/>
                    </a:lnTo>
                    <a:lnTo>
                      <a:pt x="157" y="136"/>
                    </a:lnTo>
                    <a:lnTo>
                      <a:pt x="160" y="134"/>
                    </a:lnTo>
                    <a:lnTo>
                      <a:pt x="161" y="131"/>
                    </a:lnTo>
                    <a:lnTo>
                      <a:pt x="164" y="130"/>
                    </a:lnTo>
                    <a:lnTo>
                      <a:pt x="163" y="133"/>
                    </a:lnTo>
                    <a:lnTo>
                      <a:pt x="161" y="135"/>
                    </a:lnTo>
                    <a:lnTo>
                      <a:pt x="163" y="134"/>
                    </a:lnTo>
                    <a:lnTo>
                      <a:pt x="165" y="131"/>
                    </a:lnTo>
                    <a:lnTo>
                      <a:pt x="166" y="129"/>
                    </a:lnTo>
                    <a:lnTo>
                      <a:pt x="167" y="127"/>
                    </a:lnTo>
                    <a:lnTo>
                      <a:pt x="165" y="129"/>
                    </a:lnTo>
                    <a:lnTo>
                      <a:pt x="164" y="130"/>
                    </a:lnTo>
                    <a:lnTo>
                      <a:pt x="165" y="128"/>
                    </a:lnTo>
                    <a:lnTo>
                      <a:pt x="166" y="126"/>
                    </a:lnTo>
                    <a:lnTo>
                      <a:pt x="167" y="125"/>
                    </a:lnTo>
                    <a:lnTo>
                      <a:pt x="169" y="123"/>
                    </a:lnTo>
                    <a:close/>
                    <a:moveTo>
                      <a:pt x="150" y="87"/>
                    </a:moveTo>
                    <a:lnTo>
                      <a:pt x="149" y="89"/>
                    </a:lnTo>
                    <a:lnTo>
                      <a:pt x="148" y="91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2" y="86"/>
                    </a:lnTo>
                    <a:lnTo>
                      <a:pt x="153" y="84"/>
                    </a:lnTo>
                    <a:lnTo>
                      <a:pt x="154" y="82"/>
                    </a:lnTo>
                    <a:lnTo>
                      <a:pt x="155" y="79"/>
                    </a:lnTo>
                    <a:lnTo>
                      <a:pt x="154" y="82"/>
                    </a:lnTo>
                    <a:lnTo>
                      <a:pt x="152" y="83"/>
                    </a:lnTo>
                    <a:lnTo>
                      <a:pt x="153" y="80"/>
                    </a:lnTo>
                    <a:lnTo>
                      <a:pt x="154" y="78"/>
                    </a:lnTo>
                    <a:lnTo>
                      <a:pt x="152" y="79"/>
                    </a:lnTo>
                    <a:lnTo>
                      <a:pt x="151" y="82"/>
                    </a:lnTo>
                    <a:lnTo>
                      <a:pt x="151" y="82"/>
                    </a:lnTo>
                    <a:lnTo>
                      <a:pt x="150" y="84"/>
                    </a:lnTo>
                    <a:lnTo>
                      <a:pt x="149" y="85"/>
                    </a:lnTo>
                    <a:lnTo>
                      <a:pt x="149" y="86"/>
                    </a:lnTo>
                    <a:lnTo>
                      <a:pt x="151" y="84"/>
                    </a:lnTo>
                    <a:lnTo>
                      <a:pt x="152" y="83"/>
                    </a:lnTo>
                    <a:lnTo>
                      <a:pt x="151" y="85"/>
                    </a:lnTo>
                    <a:lnTo>
                      <a:pt x="150" y="87"/>
                    </a:lnTo>
                    <a:close/>
                    <a:moveTo>
                      <a:pt x="119" y="137"/>
                    </a:moveTo>
                    <a:lnTo>
                      <a:pt x="118" y="139"/>
                    </a:lnTo>
                    <a:lnTo>
                      <a:pt x="117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19" y="140"/>
                    </a:lnTo>
                    <a:lnTo>
                      <a:pt x="118" y="142"/>
                    </a:lnTo>
                    <a:lnTo>
                      <a:pt x="119" y="141"/>
                    </a:lnTo>
                    <a:lnTo>
                      <a:pt x="121" y="139"/>
                    </a:lnTo>
                    <a:lnTo>
                      <a:pt x="122" y="137"/>
                    </a:lnTo>
                    <a:lnTo>
                      <a:pt x="123" y="135"/>
                    </a:lnTo>
                    <a:lnTo>
                      <a:pt x="121" y="137"/>
                    </a:lnTo>
                    <a:lnTo>
                      <a:pt x="120" y="138"/>
                    </a:lnTo>
                    <a:lnTo>
                      <a:pt x="121" y="136"/>
                    </a:lnTo>
                    <a:lnTo>
                      <a:pt x="122" y="134"/>
                    </a:lnTo>
                    <a:lnTo>
                      <a:pt x="123" y="131"/>
                    </a:lnTo>
                    <a:lnTo>
                      <a:pt x="124" y="129"/>
                    </a:lnTo>
                    <a:lnTo>
                      <a:pt x="125" y="128"/>
                    </a:lnTo>
                    <a:lnTo>
                      <a:pt x="127" y="127"/>
                    </a:lnTo>
                    <a:lnTo>
                      <a:pt x="128" y="125"/>
                    </a:lnTo>
                    <a:lnTo>
                      <a:pt x="131" y="124"/>
                    </a:lnTo>
                    <a:lnTo>
                      <a:pt x="132" y="122"/>
                    </a:lnTo>
                    <a:lnTo>
                      <a:pt x="133" y="120"/>
                    </a:lnTo>
                    <a:lnTo>
                      <a:pt x="132" y="121"/>
                    </a:lnTo>
                    <a:lnTo>
                      <a:pt x="130" y="123"/>
                    </a:lnTo>
                    <a:lnTo>
                      <a:pt x="127" y="124"/>
                    </a:lnTo>
                    <a:lnTo>
                      <a:pt x="126" y="125"/>
                    </a:lnTo>
                    <a:lnTo>
                      <a:pt x="125" y="127"/>
                    </a:lnTo>
                    <a:lnTo>
                      <a:pt x="124" y="129"/>
                    </a:lnTo>
                    <a:lnTo>
                      <a:pt x="122" y="131"/>
                    </a:lnTo>
                    <a:lnTo>
                      <a:pt x="121" y="133"/>
                    </a:lnTo>
                    <a:lnTo>
                      <a:pt x="119" y="137"/>
                    </a:lnTo>
                    <a:close/>
                    <a:moveTo>
                      <a:pt x="88" y="85"/>
                    </a:moveTo>
                    <a:lnTo>
                      <a:pt x="89" y="83"/>
                    </a:lnTo>
                    <a:lnTo>
                      <a:pt x="91" y="82"/>
                    </a:lnTo>
                    <a:lnTo>
                      <a:pt x="92" y="79"/>
                    </a:lnTo>
                    <a:lnTo>
                      <a:pt x="93" y="77"/>
                    </a:lnTo>
                    <a:lnTo>
                      <a:pt x="96" y="76"/>
                    </a:lnTo>
                    <a:lnTo>
                      <a:pt x="97" y="75"/>
                    </a:lnTo>
                    <a:lnTo>
                      <a:pt x="98" y="73"/>
                    </a:lnTo>
                    <a:lnTo>
                      <a:pt x="99" y="71"/>
                    </a:lnTo>
                    <a:lnTo>
                      <a:pt x="101" y="69"/>
                    </a:lnTo>
                    <a:lnTo>
                      <a:pt x="102" y="68"/>
                    </a:lnTo>
                    <a:lnTo>
                      <a:pt x="102" y="69"/>
                    </a:lnTo>
                    <a:lnTo>
                      <a:pt x="101" y="70"/>
                    </a:lnTo>
                    <a:lnTo>
                      <a:pt x="101" y="71"/>
                    </a:lnTo>
                    <a:lnTo>
                      <a:pt x="100" y="72"/>
                    </a:lnTo>
                    <a:lnTo>
                      <a:pt x="101" y="72"/>
                    </a:lnTo>
                    <a:lnTo>
                      <a:pt x="102" y="71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4" y="68"/>
                    </a:lnTo>
                    <a:lnTo>
                      <a:pt x="105" y="66"/>
                    </a:lnTo>
                    <a:lnTo>
                      <a:pt x="104" y="67"/>
                    </a:lnTo>
                    <a:lnTo>
                      <a:pt x="102" y="68"/>
                    </a:lnTo>
                    <a:lnTo>
                      <a:pt x="103" y="66"/>
                    </a:lnTo>
                    <a:lnTo>
                      <a:pt x="104" y="63"/>
                    </a:lnTo>
                    <a:lnTo>
                      <a:pt x="103" y="64"/>
                    </a:lnTo>
                    <a:lnTo>
                      <a:pt x="101" y="67"/>
                    </a:lnTo>
                    <a:lnTo>
                      <a:pt x="100" y="69"/>
                    </a:lnTo>
                    <a:lnTo>
                      <a:pt x="99" y="71"/>
                    </a:lnTo>
                    <a:lnTo>
                      <a:pt x="98" y="72"/>
                    </a:lnTo>
                    <a:lnTo>
                      <a:pt x="96" y="73"/>
                    </a:lnTo>
                    <a:lnTo>
                      <a:pt x="94" y="74"/>
                    </a:lnTo>
                    <a:lnTo>
                      <a:pt x="92" y="76"/>
                    </a:lnTo>
                    <a:lnTo>
                      <a:pt x="91" y="78"/>
                    </a:lnTo>
                    <a:lnTo>
                      <a:pt x="90" y="80"/>
                    </a:lnTo>
                    <a:lnTo>
                      <a:pt x="88" y="82"/>
                    </a:lnTo>
                    <a:lnTo>
                      <a:pt x="87" y="83"/>
                    </a:lnTo>
                    <a:lnTo>
                      <a:pt x="86" y="85"/>
                    </a:lnTo>
                    <a:lnTo>
                      <a:pt x="85" y="87"/>
                    </a:lnTo>
                    <a:lnTo>
                      <a:pt x="88" y="85"/>
                    </a:lnTo>
                    <a:close/>
                    <a:moveTo>
                      <a:pt x="82" y="76"/>
                    </a:moveTo>
                    <a:lnTo>
                      <a:pt x="82" y="75"/>
                    </a:lnTo>
                    <a:lnTo>
                      <a:pt x="83" y="75"/>
                    </a:lnTo>
                    <a:lnTo>
                      <a:pt x="84" y="74"/>
                    </a:lnTo>
                    <a:lnTo>
                      <a:pt x="85" y="73"/>
                    </a:lnTo>
                    <a:lnTo>
                      <a:pt x="86" y="71"/>
                    </a:lnTo>
                    <a:lnTo>
                      <a:pt x="87" y="69"/>
                    </a:lnTo>
                    <a:lnTo>
                      <a:pt x="89" y="66"/>
                    </a:lnTo>
                    <a:lnTo>
                      <a:pt x="92" y="62"/>
                    </a:lnTo>
                    <a:lnTo>
                      <a:pt x="91" y="64"/>
                    </a:lnTo>
                    <a:lnTo>
                      <a:pt x="90" y="67"/>
                    </a:lnTo>
                    <a:lnTo>
                      <a:pt x="91" y="67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3" y="63"/>
                    </a:lnTo>
                    <a:lnTo>
                      <a:pt x="94" y="61"/>
                    </a:lnTo>
                    <a:lnTo>
                      <a:pt x="96" y="60"/>
                    </a:lnTo>
                    <a:lnTo>
                      <a:pt x="94" y="61"/>
                    </a:lnTo>
                    <a:lnTo>
                      <a:pt x="92" y="62"/>
                    </a:lnTo>
                    <a:lnTo>
                      <a:pt x="93" y="60"/>
                    </a:lnTo>
                    <a:lnTo>
                      <a:pt x="94" y="58"/>
                    </a:lnTo>
                    <a:lnTo>
                      <a:pt x="93" y="59"/>
                    </a:lnTo>
                    <a:lnTo>
                      <a:pt x="91" y="61"/>
                    </a:lnTo>
                    <a:lnTo>
                      <a:pt x="90" y="63"/>
                    </a:lnTo>
                    <a:lnTo>
                      <a:pt x="89" y="66"/>
                    </a:lnTo>
                    <a:lnTo>
                      <a:pt x="88" y="67"/>
                    </a:lnTo>
                    <a:lnTo>
                      <a:pt x="86" y="68"/>
                    </a:lnTo>
                    <a:lnTo>
                      <a:pt x="84" y="69"/>
                    </a:lnTo>
                    <a:lnTo>
                      <a:pt x="83" y="71"/>
                    </a:lnTo>
                    <a:lnTo>
                      <a:pt x="82" y="71"/>
                    </a:lnTo>
                    <a:lnTo>
                      <a:pt x="82" y="73"/>
                    </a:lnTo>
                    <a:lnTo>
                      <a:pt x="81" y="74"/>
                    </a:lnTo>
                    <a:lnTo>
                      <a:pt x="81" y="75"/>
                    </a:lnTo>
                    <a:lnTo>
                      <a:pt x="82" y="73"/>
                    </a:lnTo>
                    <a:lnTo>
                      <a:pt x="84" y="72"/>
                    </a:lnTo>
                    <a:lnTo>
                      <a:pt x="83" y="74"/>
                    </a:lnTo>
                    <a:lnTo>
                      <a:pt x="82" y="76"/>
                    </a:lnTo>
                    <a:close/>
                    <a:moveTo>
                      <a:pt x="73" y="52"/>
                    </a:moveTo>
                    <a:lnTo>
                      <a:pt x="71" y="53"/>
                    </a:lnTo>
                    <a:lnTo>
                      <a:pt x="70" y="54"/>
                    </a:lnTo>
                    <a:lnTo>
                      <a:pt x="69" y="56"/>
                    </a:lnTo>
                    <a:lnTo>
                      <a:pt x="68" y="58"/>
                    </a:lnTo>
                    <a:lnTo>
                      <a:pt x="69" y="57"/>
                    </a:lnTo>
                    <a:lnTo>
                      <a:pt x="71" y="55"/>
                    </a:lnTo>
                    <a:lnTo>
                      <a:pt x="72" y="53"/>
                    </a:lnTo>
                    <a:lnTo>
                      <a:pt x="73" y="52"/>
                    </a:lnTo>
                    <a:lnTo>
                      <a:pt x="74" y="50"/>
                    </a:lnTo>
                    <a:lnTo>
                      <a:pt x="76" y="49"/>
                    </a:lnTo>
                    <a:lnTo>
                      <a:pt x="77" y="46"/>
                    </a:lnTo>
                    <a:lnTo>
                      <a:pt x="78" y="44"/>
                    </a:lnTo>
                    <a:lnTo>
                      <a:pt x="77" y="45"/>
                    </a:lnTo>
                    <a:lnTo>
                      <a:pt x="75" y="47"/>
                    </a:lnTo>
                    <a:lnTo>
                      <a:pt x="76" y="45"/>
                    </a:lnTo>
                    <a:lnTo>
                      <a:pt x="77" y="43"/>
                    </a:lnTo>
                    <a:lnTo>
                      <a:pt x="76" y="44"/>
                    </a:lnTo>
                    <a:lnTo>
                      <a:pt x="74" y="45"/>
                    </a:lnTo>
                    <a:lnTo>
                      <a:pt x="73" y="47"/>
                    </a:lnTo>
                    <a:lnTo>
                      <a:pt x="72" y="50"/>
                    </a:lnTo>
                    <a:lnTo>
                      <a:pt x="73" y="49"/>
                    </a:lnTo>
                    <a:lnTo>
                      <a:pt x="75" y="47"/>
                    </a:lnTo>
                    <a:lnTo>
                      <a:pt x="74" y="50"/>
                    </a:lnTo>
                    <a:lnTo>
                      <a:pt x="73" y="52"/>
                    </a:lnTo>
                    <a:close/>
                    <a:moveTo>
                      <a:pt x="48" y="80"/>
                    </a:moveTo>
                    <a:lnTo>
                      <a:pt x="51" y="78"/>
                    </a:lnTo>
                    <a:lnTo>
                      <a:pt x="52" y="77"/>
                    </a:lnTo>
                    <a:lnTo>
                      <a:pt x="54" y="75"/>
                    </a:lnTo>
                    <a:lnTo>
                      <a:pt x="55" y="73"/>
                    </a:lnTo>
                    <a:lnTo>
                      <a:pt x="56" y="72"/>
                    </a:lnTo>
                    <a:lnTo>
                      <a:pt x="57" y="69"/>
                    </a:lnTo>
                    <a:lnTo>
                      <a:pt x="58" y="68"/>
                    </a:lnTo>
                    <a:lnTo>
                      <a:pt x="57" y="69"/>
                    </a:lnTo>
                    <a:lnTo>
                      <a:pt x="55" y="70"/>
                    </a:lnTo>
                    <a:lnTo>
                      <a:pt x="52" y="73"/>
                    </a:lnTo>
                    <a:lnTo>
                      <a:pt x="50" y="74"/>
                    </a:lnTo>
                    <a:lnTo>
                      <a:pt x="49" y="75"/>
                    </a:lnTo>
                    <a:lnTo>
                      <a:pt x="48" y="77"/>
                    </a:lnTo>
                    <a:lnTo>
                      <a:pt x="47" y="79"/>
                    </a:lnTo>
                    <a:lnTo>
                      <a:pt x="44" y="84"/>
                    </a:lnTo>
                    <a:lnTo>
                      <a:pt x="48" y="80"/>
                    </a:lnTo>
                    <a:close/>
                    <a:moveTo>
                      <a:pt x="31" y="44"/>
                    </a:moveTo>
                    <a:lnTo>
                      <a:pt x="32" y="43"/>
                    </a:lnTo>
                    <a:lnTo>
                      <a:pt x="34" y="42"/>
                    </a:lnTo>
                    <a:lnTo>
                      <a:pt x="37" y="39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4"/>
                    </a:lnTo>
                    <a:lnTo>
                      <a:pt x="51" y="22"/>
                    </a:lnTo>
                    <a:lnTo>
                      <a:pt x="49" y="23"/>
                    </a:lnTo>
                    <a:lnTo>
                      <a:pt x="48" y="24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3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8" y="34"/>
                    </a:lnTo>
                    <a:lnTo>
                      <a:pt x="37" y="36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3" y="41"/>
                    </a:lnTo>
                    <a:lnTo>
                      <a:pt x="32" y="43"/>
                    </a:lnTo>
                    <a:lnTo>
                      <a:pt x="31" y="44"/>
                    </a:lnTo>
                    <a:close/>
                    <a:moveTo>
                      <a:pt x="8" y="58"/>
                    </a:moveTo>
                    <a:lnTo>
                      <a:pt x="10" y="56"/>
                    </a:lnTo>
                    <a:lnTo>
                      <a:pt x="11" y="55"/>
                    </a:lnTo>
                    <a:lnTo>
                      <a:pt x="10" y="57"/>
                    </a:lnTo>
                    <a:lnTo>
                      <a:pt x="9" y="59"/>
                    </a:lnTo>
                    <a:lnTo>
                      <a:pt x="11" y="58"/>
                    </a:lnTo>
                    <a:lnTo>
                      <a:pt x="13" y="57"/>
                    </a:lnTo>
                    <a:lnTo>
                      <a:pt x="14" y="55"/>
                    </a:lnTo>
                    <a:lnTo>
                      <a:pt x="15" y="53"/>
                    </a:lnTo>
                    <a:lnTo>
                      <a:pt x="17" y="51"/>
                    </a:lnTo>
                    <a:lnTo>
                      <a:pt x="19" y="50"/>
                    </a:lnTo>
                    <a:lnTo>
                      <a:pt x="20" y="49"/>
                    </a:lnTo>
                    <a:lnTo>
                      <a:pt x="22" y="47"/>
                    </a:lnTo>
                    <a:lnTo>
                      <a:pt x="23" y="45"/>
                    </a:lnTo>
                    <a:lnTo>
                      <a:pt x="25" y="44"/>
                    </a:lnTo>
                    <a:lnTo>
                      <a:pt x="24" y="46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5" y="46"/>
                    </a:lnTo>
                    <a:lnTo>
                      <a:pt x="26" y="46"/>
                    </a:lnTo>
                    <a:lnTo>
                      <a:pt x="27" y="44"/>
                    </a:lnTo>
                    <a:lnTo>
                      <a:pt x="28" y="42"/>
                    </a:lnTo>
                    <a:lnTo>
                      <a:pt x="26" y="43"/>
                    </a:lnTo>
                    <a:lnTo>
                      <a:pt x="25" y="44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28" y="38"/>
                    </a:lnTo>
                    <a:lnTo>
                      <a:pt x="26" y="39"/>
                    </a:lnTo>
                    <a:lnTo>
                      <a:pt x="25" y="41"/>
                    </a:lnTo>
                    <a:lnTo>
                      <a:pt x="24" y="43"/>
                    </a:lnTo>
                    <a:lnTo>
                      <a:pt x="22" y="44"/>
                    </a:lnTo>
                    <a:lnTo>
                      <a:pt x="21" y="45"/>
                    </a:lnTo>
                    <a:lnTo>
                      <a:pt x="19" y="47"/>
                    </a:lnTo>
                    <a:lnTo>
                      <a:pt x="18" y="49"/>
                    </a:lnTo>
                    <a:lnTo>
                      <a:pt x="17" y="51"/>
                    </a:lnTo>
                    <a:lnTo>
                      <a:pt x="15" y="53"/>
                    </a:lnTo>
                    <a:lnTo>
                      <a:pt x="14" y="54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1" y="51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8" y="58"/>
                    </a:lnTo>
                    <a:close/>
                    <a:moveTo>
                      <a:pt x="47" y="73"/>
                    </a:moveTo>
                    <a:lnTo>
                      <a:pt x="46" y="75"/>
                    </a:lnTo>
                    <a:lnTo>
                      <a:pt x="44" y="76"/>
                    </a:lnTo>
                    <a:lnTo>
                      <a:pt x="43" y="77"/>
                    </a:lnTo>
                    <a:lnTo>
                      <a:pt x="42" y="78"/>
                    </a:lnTo>
                    <a:lnTo>
                      <a:pt x="41" y="79"/>
                    </a:lnTo>
                    <a:lnTo>
                      <a:pt x="41" y="79"/>
                    </a:lnTo>
                    <a:lnTo>
                      <a:pt x="42" y="77"/>
                    </a:lnTo>
                    <a:lnTo>
                      <a:pt x="43" y="75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8" y="80"/>
                    </a:lnTo>
                    <a:lnTo>
                      <a:pt x="37" y="82"/>
                    </a:lnTo>
                    <a:lnTo>
                      <a:pt x="39" y="80"/>
                    </a:lnTo>
                    <a:lnTo>
                      <a:pt x="41" y="79"/>
                    </a:lnTo>
                    <a:lnTo>
                      <a:pt x="40" y="82"/>
                    </a:lnTo>
                    <a:lnTo>
                      <a:pt x="38" y="84"/>
                    </a:lnTo>
                    <a:lnTo>
                      <a:pt x="42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46" y="75"/>
                    </a:lnTo>
                    <a:lnTo>
                      <a:pt x="48" y="74"/>
                    </a:lnTo>
                    <a:lnTo>
                      <a:pt x="49" y="72"/>
                    </a:lnTo>
                    <a:lnTo>
                      <a:pt x="50" y="70"/>
                    </a:lnTo>
                    <a:lnTo>
                      <a:pt x="48" y="71"/>
                    </a:lnTo>
                    <a:lnTo>
                      <a:pt x="47" y="73"/>
                    </a:lnTo>
                    <a:close/>
                    <a:moveTo>
                      <a:pt x="181" y="197"/>
                    </a:moveTo>
                    <a:lnTo>
                      <a:pt x="180" y="200"/>
                    </a:lnTo>
                    <a:lnTo>
                      <a:pt x="179" y="202"/>
                    </a:lnTo>
                    <a:lnTo>
                      <a:pt x="181" y="201"/>
                    </a:lnTo>
                    <a:lnTo>
                      <a:pt x="182" y="199"/>
                    </a:lnTo>
                    <a:lnTo>
                      <a:pt x="184" y="197"/>
                    </a:lnTo>
                    <a:lnTo>
                      <a:pt x="185" y="196"/>
                    </a:lnTo>
                    <a:lnTo>
                      <a:pt x="186" y="194"/>
                    </a:lnTo>
                    <a:lnTo>
                      <a:pt x="187" y="192"/>
                    </a:lnTo>
                    <a:lnTo>
                      <a:pt x="188" y="190"/>
                    </a:lnTo>
                    <a:lnTo>
                      <a:pt x="189" y="188"/>
                    </a:lnTo>
                    <a:lnTo>
                      <a:pt x="190" y="186"/>
                    </a:lnTo>
                    <a:lnTo>
                      <a:pt x="192" y="185"/>
                    </a:lnTo>
                    <a:lnTo>
                      <a:pt x="192" y="184"/>
                    </a:lnTo>
                    <a:lnTo>
                      <a:pt x="193" y="183"/>
                    </a:lnTo>
                    <a:lnTo>
                      <a:pt x="194" y="181"/>
                    </a:lnTo>
                    <a:lnTo>
                      <a:pt x="194" y="180"/>
                    </a:lnTo>
                    <a:lnTo>
                      <a:pt x="193" y="181"/>
                    </a:lnTo>
                    <a:lnTo>
                      <a:pt x="191" y="184"/>
                    </a:lnTo>
                    <a:lnTo>
                      <a:pt x="190" y="186"/>
                    </a:lnTo>
                    <a:lnTo>
                      <a:pt x="189" y="188"/>
                    </a:lnTo>
                    <a:lnTo>
                      <a:pt x="188" y="189"/>
                    </a:lnTo>
                    <a:lnTo>
                      <a:pt x="186" y="190"/>
                    </a:lnTo>
                    <a:lnTo>
                      <a:pt x="185" y="192"/>
                    </a:lnTo>
                    <a:lnTo>
                      <a:pt x="183" y="193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9"/>
                    </a:lnTo>
                    <a:lnTo>
                      <a:pt x="177" y="201"/>
                    </a:lnTo>
                    <a:lnTo>
                      <a:pt x="180" y="199"/>
                    </a:lnTo>
                    <a:lnTo>
                      <a:pt x="181" y="197"/>
                    </a:lnTo>
                    <a:close/>
                    <a:moveTo>
                      <a:pt x="205" y="206"/>
                    </a:moveTo>
                    <a:lnTo>
                      <a:pt x="203" y="210"/>
                    </a:lnTo>
                    <a:lnTo>
                      <a:pt x="201" y="214"/>
                    </a:lnTo>
                    <a:lnTo>
                      <a:pt x="200" y="219"/>
                    </a:lnTo>
                    <a:lnTo>
                      <a:pt x="202" y="217"/>
                    </a:lnTo>
                    <a:lnTo>
                      <a:pt x="203" y="214"/>
                    </a:lnTo>
                    <a:lnTo>
                      <a:pt x="204" y="212"/>
                    </a:lnTo>
                    <a:lnTo>
                      <a:pt x="206" y="210"/>
                    </a:lnTo>
                    <a:lnTo>
                      <a:pt x="207" y="209"/>
                    </a:lnTo>
                    <a:lnTo>
                      <a:pt x="208" y="207"/>
                    </a:lnTo>
                    <a:lnTo>
                      <a:pt x="209" y="205"/>
                    </a:lnTo>
                    <a:lnTo>
                      <a:pt x="211" y="201"/>
                    </a:lnTo>
                    <a:lnTo>
                      <a:pt x="205" y="206"/>
                    </a:lnTo>
                    <a:close/>
                    <a:moveTo>
                      <a:pt x="21" y="39"/>
                    </a:moveTo>
                    <a:lnTo>
                      <a:pt x="22" y="38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6" y="20"/>
                    </a:lnTo>
                    <a:lnTo>
                      <a:pt x="37" y="19"/>
                    </a:lnTo>
                    <a:lnTo>
                      <a:pt x="38" y="19"/>
                    </a:lnTo>
                    <a:lnTo>
                      <a:pt x="37" y="21"/>
                    </a:lnTo>
                    <a:lnTo>
                      <a:pt x="36" y="23"/>
                    </a:lnTo>
                    <a:lnTo>
                      <a:pt x="37" y="21"/>
                    </a:lnTo>
                    <a:lnTo>
                      <a:pt x="39" y="20"/>
                    </a:lnTo>
                    <a:lnTo>
                      <a:pt x="38" y="22"/>
                    </a:lnTo>
                    <a:lnTo>
                      <a:pt x="37" y="24"/>
                    </a:lnTo>
                    <a:lnTo>
                      <a:pt x="38" y="23"/>
                    </a:lnTo>
                    <a:lnTo>
                      <a:pt x="40" y="22"/>
                    </a:lnTo>
                    <a:lnTo>
                      <a:pt x="41" y="20"/>
                    </a:lnTo>
                    <a:lnTo>
                      <a:pt x="42" y="18"/>
                    </a:lnTo>
                    <a:lnTo>
                      <a:pt x="43" y="16"/>
                    </a:lnTo>
                    <a:lnTo>
                      <a:pt x="44" y="13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5" y="3"/>
                    </a:lnTo>
                    <a:lnTo>
                      <a:pt x="56" y="1"/>
                    </a:lnTo>
                    <a:lnTo>
                      <a:pt x="55" y="4"/>
                    </a:lnTo>
                    <a:lnTo>
                      <a:pt x="54" y="5"/>
                    </a:lnTo>
                    <a:lnTo>
                      <a:pt x="56" y="4"/>
                    </a:lnTo>
                    <a:lnTo>
                      <a:pt x="57" y="3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3" y="9"/>
                    </a:lnTo>
                    <a:lnTo>
                      <a:pt x="52" y="9"/>
                    </a:lnTo>
                    <a:lnTo>
                      <a:pt x="51" y="11"/>
                    </a:lnTo>
                    <a:lnTo>
                      <a:pt x="50" y="13"/>
                    </a:lnTo>
                    <a:lnTo>
                      <a:pt x="52" y="12"/>
                    </a:lnTo>
                    <a:lnTo>
                      <a:pt x="53" y="10"/>
                    </a:lnTo>
                    <a:lnTo>
                      <a:pt x="52" y="12"/>
                    </a:lnTo>
                    <a:lnTo>
                      <a:pt x="51" y="14"/>
                    </a:lnTo>
                    <a:lnTo>
                      <a:pt x="54" y="12"/>
                    </a:lnTo>
                    <a:lnTo>
                      <a:pt x="56" y="11"/>
                    </a:lnTo>
                    <a:lnTo>
                      <a:pt x="57" y="9"/>
                    </a:lnTo>
                    <a:lnTo>
                      <a:pt x="59" y="8"/>
                    </a:lnTo>
                    <a:lnTo>
                      <a:pt x="60" y="7"/>
                    </a:lnTo>
                    <a:lnTo>
                      <a:pt x="61" y="6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4" y="3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6" y="3"/>
                    </a:lnTo>
                    <a:lnTo>
                      <a:pt x="68" y="2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4" y="8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5" y="8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7" y="6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9" y="3"/>
                    </a:lnTo>
                    <a:lnTo>
                      <a:pt x="70" y="2"/>
                    </a:lnTo>
                    <a:lnTo>
                      <a:pt x="72" y="1"/>
                    </a:lnTo>
                    <a:lnTo>
                      <a:pt x="71" y="2"/>
                    </a:lnTo>
                    <a:lnTo>
                      <a:pt x="70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2" y="4"/>
                    </a:lnTo>
                    <a:lnTo>
                      <a:pt x="71" y="6"/>
                    </a:lnTo>
                    <a:lnTo>
                      <a:pt x="70" y="8"/>
                    </a:lnTo>
                    <a:lnTo>
                      <a:pt x="69" y="10"/>
                    </a:lnTo>
                    <a:lnTo>
                      <a:pt x="70" y="8"/>
                    </a:lnTo>
                    <a:lnTo>
                      <a:pt x="72" y="7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8" y="13"/>
                    </a:lnTo>
                    <a:lnTo>
                      <a:pt x="67" y="16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0" y="13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3" y="8"/>
                    </a:lnTo>
                    <a:lnTo>
                      <a:pt x="74" y="7"/>
                    </a:lnTo>
                    <a:lnTo>
                      <a:pt x="76" y="6"/>
                    </a:lnTo>
                    <a:lnTo>
                      <a:pt x="75" y="8"/>
                    </a:lnTo>
                    <a:lnTo>
                      <a:pt x="74" y="10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3" y="12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6" y="9"/>
                    </a:lnTo>
                    <a:lnTo>
                      <a:pt x="77" y="8"/>
                    </a:lnTo>
                    <a:lnTo>
                      <a:pt x="77" y="7"/>
                    </a:lnTo>
                    <a:lnTo>
                      <a:pt x="78" y="6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0" y="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10"/>
                    </a:lnTo>
                    <a:lnTo>
                      <a:pt x="75" y="11"/>
                    </a:lnTo>
                    <a:lnTo>
                      <a:pt x="74" y="13"/>
                    </a:lnTo>
                    <a:lnTo>
                      <a:pt x="73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7" y="11"/>
                    </a:lnTo>
                    <a:lnTo>
                      <a:pt x="80" y="10"/>
                    </a:lnTo>
                    <a:lnTo>
                      <a:pt x="78" y="12"/>
                    </a:lnTo>
                    <a:lnTo>
                      <a:pt x="77" y="14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7"/>
                    </a:lnTo>
                    <a:lnTo>
                      <a:pt x="78" y="16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81" y="14"/>
                    </a:lnTo>
                    <a:lnTo>
                      <a:pt x="80" y="17"/>
                    </a:lnTo>
                    <a:lnTo>
                      <a:pt x="81" y="16"/>
                    </a:lnTo>
                    <a:lnTo>
                      <a:pt x="83" y="14"/>
                    </a:lnTo>
                    <a:lnTo>
                      <a:pt x="82" y="17"/>
                    </a:lnTo>
                    <a:lnTo>
                      <a:pt x="81" y="19"/>
                    </a:lnTo>
                    <a:lnTo>
                      <a:pt x="78" y="20"/>
                    </a:lnTo>
                    <a:lnTo>
                      <a:pt x="77" y="21"/>
                    </a:lnTo>
                    <a:lnTo>
                      <a:pt x="75" y="23"/>
                    </a:lnTo>
                    <a:lnTo>
                      <a:pt x="74" y="25"/>
                    </a:lnTo>
                    <a:lnTo>
                      <a:pt x="73" y="27"/>
                    </a:lnTo>
                    <a:lnTo>
                      <a:pt x="72" y="29"/>
                    </a:lnTo>
                    <a:lnTo>
                      <a:pt x="71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3" y="30"/>
                    </a:lnTo>
                    <a:lnTo>
                      <a:pt x="74" y="28"/>
                    </a:lnTo>
                    <a:lnTo>
                      <a:pt x="75" y="26"/>
                    </a:lnTo>
                    <a:lnTo>
                      <a:pt x="76" y="24"/>
                    </a:lnTo>
                    <a:lnTo>
                      <a:pt x="78" y="22"/>
                    </a:lnTo>
                    <a:lnTo>
                      <a:pt x="80" y="21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7" y="17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4" y="20"/>
                    </a:lnTo>
                    <a:lnTo>
                      <a:pt x="83" y="21"/>
                    </a:lnTo>
                    <a:lnTo>
                      <a:pt x="77" y="29"/>
                    </a:lnTo>
                    <a:lnTo>
                      <a:pt x="76" y="32"/>
                    </a:lnTo>
                    <a:lnTo>
                      <a:pt x="75" y="34"/>
                    </a:lnTo>
                    <a:lnTo>
                      <a:pt x="74" y="35"/>
                    </a:lnTo>
                    <a:lnTo>
                      <a:pt x="72" y="36"/>
                    </a:lnTo>
                    <a:lnTo>
                      <a:pt x="71" y="38"/>
                    </a:lnTo>
                    <a:lnTo>
                      <a:pt x="70" y="40"/>
                    </a:lnTo>
                    <a:lnTo>
                      <a:pt x="68" y="41"/>
                    </a:lnTo>
                    <a:lnTo>
                      <a:pt x="67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8" y="44"/>
                    </a:lnTo>
                    <a:lnTo>
                      <a:pt x="69" y="43"/>
                    </a:lnTo>
                    <a:lnTo>
                      <a:pt x="71" y="41"/>
                    </a:lnTo>
                    <a:lnTo>
                      <a:pt x="72" y="39"/>
                    </a:lnTo>
                    <a:lnTo>
                      <a:pt x="73" y="38"/>
                    </a:lnTo>
                    <a:lnTo>
                      <a:pt x="74" y="36"/>
                    </a:lnTo>
                    <a:lnTo>
                      <a:pt x="75" y="34"/>
                    </a:lnTo>
                    <a:lnTo>
                      <a:pt x="77" y="32"/>
                    </a:lnTo>
                    <a:lnTo>
                      <a:pt x="78" y="30"/>
                    </a:lnTo>
                    <a:lnTo>
                      <a:pt x="81" y="29"/>
                    </a:lnTo>
                    <a:lnTo>
                      <a:pt x="83" y="28"/>
                    </a:lnTo>
                    <a:lnTo>
                      <a:pt x="84" y="26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8" y="21"/>
                    </a:lnTo>
                    <a:lnTo>
                      <a:pt x="87" y="23"/>
                    </a:lnTo>
                    <a:lnTo>
                      <a:pt x="86" y="25"/>
                    </a:lnTo>
                    <a:lnTo>
                      <a:pt x="87" y="24"/>
                    </a:lnTo>
                    <a:lnTo>
                      <a:pt x="89" y="23"/>
                    </a:lnTo>
                    <a:lnTo>
                      <a:pt x="90" y="21"/>
                    </a:lnTo>
                    <a:lnTo>
                      <a:pt x="92" y="20"/>
                    </a:lnTo>
                    <a:lnTo>
                      <a:pt x="91" y="22"/>
                    </a:lnTo>
                    <a:lnTo>
                      <a:pt x="90" y="24"/>
                    </a:lnTo>
                    <a:lnTo>
                      <a:pt x="91" y="23"/>
                    </a:lnTo>
                    <a:lnTo>
                      <a:pt x="93" y="21"/>
                    </a:lnTo>
                    <a:lnTo>
                      <a:pt x="92" y="23"/>
                    </a:lnTo>
                    <a:lnTo>
                      <a:pt x="91" y="25"/>
                    </a:lnTo>
                    <a:lnTo>
                      <a:pt x="89" y="27"/>
                    </a:lnTo>
                    <a:lnTo>
                      <a:pt x="88" y="28"/>
                    </a:lnTo>
                    <a:lnTo>
                      <a:pt x="87" y="30"/>
                    </a:lnTo>
                    <a:lnTo>
                      <a:pt x="86" y="33"/>
                    </a:lnTo>
                    <a:lnTo>
                      <a:pt x="87" y="30"/>
                    </a:lnTo>
                    <a:lnTo>
                      <a:pt x="89" y="29"/>
                    </a:lnTo>
                    <a:lnTo>
                      <a:pt x="88" y="32"/>
                    </a:lnTo>
                    <a:lnTo>
                      <a:pt x="87" y="34"/>
                    </a:lnTo>
                    <a:lnTo>
                      <a:pt x="88" y="33"/>
                    </a:lnTo>
                    <a:lnTo>
                      <a:pt x="90" y="30"/>
                    </a:lnTo>
                    <a:lnTo>
                      <a:pt x="89" y="33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1" y="33"/>
                    </a:lnTo>
                    <a:lnTo>
                      <a:pt x="92" y="30"/>
                    </a:lnTo>
                    <a:lnTo>
                      <a:pt x="93" y="28"/>
                    </a:lnTo>
                    <a:lnTo>
                      <a:pt x="96" y="27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4" y="29"/>
                    </a:lnTo>
                    <a:lnTo>
                      <a:pt x="96" y="28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0" y="26"/>
                    </a:lnTo>
                    <a:lnTo>
                      <a:pt x="99" y="28"/>
                    </a:lnTo>
                    <a:lnTo>
                      <a:pt x="101" y="27"/>
                    </a:lnTo>
                    <a:lnTo>
                      <a:pt x="102" y="26"/>
                    </a:lnTo>
                    <a:lnTo>
                      <a:pt x="101" y="27"/>
                    </a:lnTo>
                    <a:lnTo>
                      <a:pt x="100" y="29"/>
                    </a:lnTo>
                    <a:lnTo>
                      <a:pt x="102" y="28"/>
                    </a:lnTo>
                    <a:lnTo>
                      <a:pt x="103" y="27"/>
                    </a:lnTo>
                    <a:lnTo>
                      <a:pt x="102" y="29"/>
                    </a:lnTo>
                    <a:lnTo>
                      <a:pt x="101" y="32"/>
                    </a:lnTo>
                    <a:lnTo>
                      <a:pt x="103" y="29"/>
                    </a:lnTo>
                    <a:lnTo>
                      <a:pt x="104" y="28"/>
                    </a:lnTo>
                    <a:lnTo>
                      <a:pt x="103" y="30"/>
                    </a:lnTo>
                    <a:lnTo>
                      <a:pt x="102" y="33"/>
                    </a:lnTo>
                    <a:lnTo>
                      <a:pt x="101" y="35"/>
                    </a:lnTo>
                    <a:lnTo>
                      <a:pt x="100" y="37"/>
                    </a:lnTo>
                    <a:lnTo>
                      <a:pt x="101" y="36"/>
                    </a:lnTo>
                    <a:lnTo>
                      <a:pt x="103" y="34"/>
                    </a:lnTo>
                    <a:lnTo>
                      <a:pt x="105" y="33"/>
                    </a:lnTo>
                    <a:lnTo>
                      <a:pt x="106" y="32"/>
                    </a:lnTo>
                    <a:lnTo>
                      <a:pt x="105" y="34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7" y="33"/>
                    </a:lnTo>
                    <a:lnTo>
                      <a:pt x="106" y="35"/>
                    </a:lnTo>
                    <a:lnTo>
                      <a:pt x="105" y="37"/>
                    </a:lnTo>
                    <a:lnTo>
                      <a:pt x="106" y="36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8"/>
                    </a:lnTo>
                    <a:lnTo>
                      <a:pt x="108" y="37"/>
                    </a:lnTo>
                    <a:lnTo>
                      <a:pt x="109" y="36"/>
                    </a:lnTo>
                    <a:lnTo>
                      <a:pt x="108" y="37"/>
                    </a:lnTo>
                    <a:lnTo>
                      <a:pt x="107" y="39"/>
                    </a:lnTo>
                    <a:lnTo>
                      <a:pt x="105" y="41"/>
                    </a:lnTo>
                    <a:lnTo>
                      <a:pt x="104" y="42"/>
                    </a:lnTo>
                    <a:lnTo>
                      <a:pt x="102" y="43"/>
                    </a:lnTo>
                    <a:lnTo>
                      <a:pt x="101" y="44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0" y="47"/>
                    </a:lnTo>
                    <a:lnTo>
                      <a:pt x="102" y="46"/>
                    </a:lnTo>
                    <a:lnTo>
                      <a:pt x="101" y="49"/>
                    </a:lnTo>
                    <a:lnTo>
                      <a:pt x="100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7" y="42"/>
                    </a:lnTo>
                    <a:lnTo>
                      <a:pt x="108" y="41"/>
                    </a:lnTo>
                    <a:lnTo>
                      <a:pt x="110" y="39"/>
                    </a:lnTo>
                    <a:lnTo>
                      <a:pt x="111" y="38"/>
                    </a:lnTo>
                    <a:lnTo>
                      <a:pt x="110" y="40"/>
                    </a:lnTo>
                    <a:lnTo>
                      <a:pt x="109" y="42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1" y="41"/>
                    </a:lnTo>
                    <a:lnTo>
                      <a:pt x="110" y="43"/>
                    </a:lnTo>
                    <a:lnTo>
                      <a:pt x="108" y="44"/>
                    </a:lnTo>
                    <a:lnTo>
                      <a:pt x="107" y="46"/>
                    </a:lnTo>
                    <a:lnTo>
                      <a:pt x="106" y="46"/>
                    </a:lnTo>
                    <a:lnTo>
                      <a:pt x="106" y="49"/>
                    </a:lnTo>
                    <a:lnTo>
                      <a:pt x="105" y="50"/>
                    </a:lnTo>
                    <a:lnTo>
                      <a:pt x="105" y="51"/>
                    </a:lnTo>
                    <a:lnTo>
                      <a:pt x="106" y="49"/>
                    </a:lnTo>
                    <a:lnTo>
                      <a:pt x="108" y="47"/>
                    </a:lnTo>
                    <a:lnTo>
                      <a:pt x="111" y="44"/>
                    </a:lnTo>
                    <a:lnTo>
                      <a:pt x="115" y="42"/>
                    </a:lnTo>
                    <a:lnTo>
                      <a:pt x="117" y="40"/>
                    </a:lnTo>
                    <a:lnTo>
                      <a:pt x="118" y="39"/>
                    </a:lnTo>
                    <a:lnTo>
                      <a:pt x="117" y="41"/>
                    </a:lnTo>
                    <a:lnTo>
                      <a:pt x="116" y="43"/>
                    </a:lnTo>
                    <a:lnTo>
                      <a:pt x="118" y="42"/>
                    </a:lnTo>
                    <a:lnTo>
                      <a:pt x="119" y="41"/>
                    </a:lnTo>
                    <a:lnTo>
                      <a:pt x="118" y="43"/>
                    </a:lnTo>
                    <a:lnTo>
                      <a:pt x="117" y="44"/>
                    </a:lnTo>
                    <a:lnTo>
                      <a:pt x="119" y="43"/>
                    </a:lnTo>
                    <a:lnTo>
                      <a:pt x="120" y="42"/>
                    </a:lnTo>
                    <a:lnTo>
                      <a:pt x="119" y="44"/>
                    </a:lnTo>
                    <a:lnTo>
                      <a:pt x="118" y="46"/>
                    </a:lnTo>
                    <a:lnTo>
                      <a:pt x="120" y="44"/>
                    </a:lnTo>
                    <a:lnTo>
                      <a:pt x="121" y="43"/>
                    </a:lnTo>
                    <a:lnTo>
                      <a:pt x="120" y="45"/>
                    </a:lnTo>
                    <a:lnTo>
                      <a:pt x="119" y="47"/>
                    </a:lnTo>
                    <a:lnTo>
                      <a:pt x="117" y="49"/>
                    </a:lnTo>
                    <a:lnTo>
                      <a:pt x="116" y="51"/>
                    </a:lnTo>
                    <a:lnTo>
                      <a:pt x="115" y="53"/>
                    </a:lnTo>
                    <a:lnTo>
                      <a:pt x="114" y="54"/>
                    </a:lnTo>
                    <a:lnTo>
                      <a:pt x="115" y="53"/>
                    </a:lnTo>
                    <a:lnTo>
                      <a:pt x="117" y="52"/>
                    </a:lnTo>
                    <a:lnTo>
                      <a:pt x="116" y="54"/>
                    </a:lnTo>
                    <a:lnTo>
                      <a:pt x="115" y="56"/>
                    </a:lnTo>
                    <a:lnTo>
                      <a:pt x="115" y="55"/>
                    </a:lnTo>
                    <a:lnTo>
                      <a:pt x="116" y="54"/>
                    </a:lnTo>
                    <a:lnTo>
                      <a:pt x="117" y="54"/>
                    </a:lnTo>
                    <a:lnTo>
                      <a:pt x="118" y="53"/>
                    </a:lnTo>
                    <a:lnTo>
                      <a:pt x="119" y="51"/>
                    </a:lnTo>
                    <a:lnTo>
                      <a:pt x="120" y="49"/>
                    </a:lnTo>
                    <a:lnTo>
                      <a:pt x="118" y="51"/>
                    </a:lnTo>
                    <a:lnTo>
                      <a:pt x="117" y="52"/>
                    </a:lnTo>
                    <a:lnTo>
                      <a:pt x="117" y="51"/>
                    </a:lnTo>
                    <a:lnTo>
                      <a:pt x="118" y="50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21" y="46"/>
                    </a:lnTo>
                    <a:lnTo>
                      <a:pt x="122" y="44"/>
                    </a:lnTo>
                    <a:lnTo>
                      <a:pt x="124" y="43"/>
                    </a:lnTo>
                    <a:lnTo>
                      <a:pt x="125" y="42"/>
                    </a:lnTo>
                    <a:lnTo>
                      <a:pt x="124" y="44"/>
                    </a:lnTo>
                    <a:lnTo>
                      <a:pt x="123" y="46"/>
                    </a:lnTo>
                    <a:lnTo>
                      <a:pt x="122" y="49"/>
                    </a:lnTo>
                    <a:lnTo>
                      <a:pt x="121" y="51"/>
                    </a:lnTo>
                    <a:lnTo>
                      <a:pt x="122" y="49"/>
                    </a:lnTo>
                    <a:lnTo>
                      <a:pt x="124" y="47"/>
                    </a:lnTo>
                    <a:lnTo>
                      <a:pt x="126" y="45"/>
                    </a:lnTo>
                    <a:lnTo>
                      <a:pt x="127" y="44"/>
                    </a:lnTo>
                    <a:lnTo>
                      <a:pt x="126" y="46"/>
                    </a:lnTo>
                    <a:lnTo>
                      <a:pt x="125" y="49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27" y="47"/>
                    </a:lnTo>
                    <a:lnTo>
                      <a:pt x="126" y="50"/>
                    </a:lnTo>
                    <a:lnTo>
                      <a:pt x="125" y="53"/>
                    </a:lnTo>
                    <a:lnTo>
                      <a:pt x="124" y="54"/>
                    </a:lnTo>
                    <a:lnTo>
                      <a:pt x="123" y="56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3" y="57"/>
                    </a:lnTo>
                    <a:lnTo>
                      <a:pt x="124" y="56"/>
                    </a:lnTo>
                    <a:lnTo>
                      <a:pt x="125" y="56"/>
                    </a:lnTo>
                    <a:lnTo>
                      <a:pt x="126" y="54"/>
                    </a:lnTo>
                    <a:lnTo>
                      <a:pt x="127" y="52"/>
                    </a:lnTo>
                    <a:lnTo>
                      <a:pt x="130" y="50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8" y="53"/>
                    </a:lnTo>
                    <a:lnTo>
                      <a:pt x="131" y="52"/>
                    </a:lnTo>
                    <a:lnTo>
                      <a:pt x="132" y="50"/>
                    </a:lnTo>
                    <a:lnTo>
                      <a:pt x="131" y="52"/>
                    </a:lnTo>
                    <a:lnTo>
                      <a:pt x="130" y="54"/>
                    </a:lnTo>
                    <a:lnTo>
                      <a:pt x="131" y="53"/>
                    </a:lnTo>
                    <a:lnTo>
                      <a:pt x="133" y="52"/>
                    </a:lnTo>
                    <a:lnTo>
                      <a:pt x="132" y="54"/>
                    </a:lnTo>
                    <a:lnTo>
                      <a:pt x="131" y="56"/>
                    </a:lnTo>
                    <a:lnTo>
                      <a:pt x="133" y="54"/>
                    </a:lnTo>
                    <a:lnTo>
                      <a:pt x="134" y="53"/>
                    </a:lnTo>
                    <a:lnTo>
                      <a:pt x="133" y="55"/>
                    </a:lnTo>
                    <a:lnTo>
                      <a:pt x="132" y="57"/>
                    </a:lnTo>
                    <a:lnTo>
                      <a:pt x="133" y="56"/>
                    </a:lnTo>
                    <a:lnTo>
                      <a:pt x="135" y="54"/>
                    </a:lnTo>
                    <a:lnTo>
                      <a:pt x="138" y="52"/>
                    </a:lnTo>
                    <a:lnTo>
                      <a:pt x="134" y="59"/>
                    </a:lnTo>
                    <a:lnTo>
                      <a:pt x="131" y="62"/>
                    </a:lnTo>
                    <a:lnTo>
                      <a:pt x="128" y="63"/>
                    </a:lnTo>
                    <a:lnTo>
                      <a:pt x="127" y="66"/>
                    </a:lnTo>
                    <a:lnTo>
                      <a:pt x="126" y="66"/>
                    </a:lnTo>
                    <a:lnTo>
                      <a:pt x="126" y="68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6" y="68"/>
                    </a:lnTo>
                    <a:lnTo>
                      <a:pt x="128" y="67"/>
                    </a:lnTo>
                    <a:lnTo>
                      <a:pt x="127" y="69"/>
                    </a:lnTo>
                    <a:lnTo>
                      <a:pt x="126" y="71"/>
                    </a:lnTo>
                    <a:lnTo>
                      <a:pt x="125" y="73"/>
                    </a:lnTo>
                    <a:lnTo>
                      <a:pt x="124" y="75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0"/>
                    </a:lnTo>
                    <a:lnTo>
                      <a:pt x="130" y="68"/>
                    </a:lnTo>
                    <a:lnTo>
                      <a:pt x="131" y="67"/>
                    </a:lnTo>
                    <a:lnTo>
                      <a:pt x="133" y="64"/>
                    </a:lnTo>
                    <a:lnTo>
                      <a:pt x="134" y="62"/>
                    </a:lnTo>
                    <a:lnTo>
                      <a:pt x="135" y="61"/>
                    </a:lnTo>
                    <a:lnTo>
                      <a:pt x="137" y="59"/>
                    </a:lnTo>
                    <a:lnTo>
                      <a:pt x="138" y="58"/>
                    </a:lnTo>
                    <a:lnTo>
                      <a:pt x="137" y="60"/>
                    </a:lnTo>
                    <a:lnTo>
                      <a:pt x="136" y="62"/>
                    </a:lnTo>
                    <a:lnTo>
                      <a:pt x="138" y="61"/>
                    </a:lnTo>
                    <a:lnTo>
                      <a:pt x="139" y="59"/>
                    </a:lnTo>
                    <a:lnTo>
                      <a:pt x="138" y="61"/>
                    </a:lnTo>
                    <a:lnTo>
                      <a:pt x="137" y="63"/>
                    </a:lnTo>
                    <a:lnTo>
                      <a:pt x="135" y="64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0"/>
                    </a:lnTo>
                    <a:lnTo>
                      <a:pt x="135" y="68"/>
                    </a:lnTo>
                    <a:lnTo>
                      <a:pt x="138" y="64"/>
                    </a:lnTo>
                    <a:lnTo>
                      <a:pt x="141" y="62"/>
                    </a:lnTo>
                    <a:lnTo>
                      <a:pt x="143" y="60"/>
                    </a:lnTo>
                    <a:lnTo>
                      <a:pt x="144" y="59"/>
                    </a:lnTo>
                    <a:lnTo>
                      <a:pt x="143" y="61"/>
                    </a:lnTo>
                    <a:lnTo>
                      <a:pt x="142" y="63"/>
                    </a:lnTo>
                    <a:lnTo>
                      <a:pt x="144" y="62"/>
                    </a:lnTo>
                    <a:lnTo>
                      <a:pt x="146" y="61"/>
                    </a:lnTo>
                    <a:lnTo>
                      <a:pt x="144" y="62"/>
                    </a:lnTo>
                    <a:lnTo>
                      <a:pt x="143" y="64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70"/>
                    </a:lnTo>
                    <a:lnTo>
                      <a:pt x="138" y="72"/>
                    </a:lnTo>
                    <a:lnTo>
                      <a:pt x="139" y="70"/>
                    </a:lnTo>
                    <a:lnTo>
                      <a:pt x="141" y="69"/>
                    </a:lnTo>
                    <a:lnTo>
                      <a:pt x="140" y="71"/>
                    </a:lnTo>
                    <a:lnTo>
                      <a:pt x="139" y="73"/>
                    </a:lnTo>
                    <a:lnTo>
                      <a:pt x="139" y="73"/>
                    </a:lnTo>
                    <a:lnTo>
                      <a:pt x="140" y="72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3" y="69"/>
                    </a:lnTo>
                    <a:lnTo>
                      <a:pt x="144" y="67"/>
                    </a:lnTo>
                    <a:lnTo>
                      <a:pt x="147" y="64"/>
                    </a:lnTo>
                    <a:lnTo>
                      <a:pt x="148" y="63"/>
                    </a:lnTo>
                    <a:lnTo>
                      <a:pt x="147" y="66"/>
                    </a:lnTo>
                    <a:lnTo>
                      <a:pt x="146" y="68"/>
                    </a:lnTo>
                    <a:lnTo>
                      <a:pt x="147" y="67"/>
                    </a:lnTo>
                    <a:lnTo>
                      <a:pt x="149" y="64"/>
                    </a:lnTo>
                    <a:lnTo>
                      <a:pt x="151" y="63"/>
                    </a:lnTo>
                    <a:lnTo>
                      <a:pt x="152" y="62"/>
                    </a:lnTo>
                    <a:lnTo>
                      <a:pt x="151" y="63"/>
                    </a:lnTo>
                    <a:lnTo>
                      <a:pt x="150" y="67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9" y="69"/>
                    </a:lnTo>
                    <a:lnTo>
                      <a:pt x="151" y="68"/>
                    </a:lnTo>
                    <a:lnTo>
                      <a:pt x="153" y="66"/>
                    </a:lnTo>
                    <a:lnTo>
                      <a:pt x="154" y="64"/>
                    </a:lnTo>
                    <a:lnTo>
                      <a:pt x="153" y="67"/>
                    </a:lnTo>
                    <a:lnTo>
                      <a:pt x="152" y="69"/>
                    </a:lnTo>
                    <a:lnTo>
                      <a:pt x="154" y="68"/>
                    </a:lnTo>
                    <a:lnTo>
                      <a:pt x="155" y="67"/>
                    </a:lnTo>
                    <a:lnTo>
                      <a:pt x="154" y="68"/>
                    </a:lnTo>
                    <a:lnTo>
                      <a:pt x="153" y="70"/>
                    </a:lnTo>
                    <a:lnTo>
                      <a:pt x="155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6" y="70"/>
                    </a:lnTo>
                    <a:lnTo>
                      <a:pt x="157" y="69"/>
                    </a:lnTo>
                    <a:lnTo>
                      <a:pt x="156" y="71"/>
                    </a:lnTo>
                    <a:lnTo>
                      <a:pt x="155" y="73"/>
                    </a:lnTo>
                    <a:lnTo>
                      <a:pt x="157" y="72"/>
                    </a:lnTo>
                    <a:lnTo>
                      <a:pt x="158" y="70"/>
                    </a:lnTo>
                    <a:lnTo>
                      <a:pt x="157" y="72"/>
                    </a:lnTo>
                    <a:lnTo>
                      <a:pt x="156" y="74"/>
                    </a:lnTo>
                    <a:lnTo>
                      <a:pt x="158" y="73"/>
                    </a:lnTo>
                    <a:lnTo>
                      <a:pt x="159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59" y="74"/>
                    </a:lnTo>
                    <a:lnTo>
                      <a:pt x="160" y="73"/>
                    </a:lnTo>
                    <a:lnTo>
                      <a:pt x="159" y="75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1" y="74"/>
                    </a:lnTo>
                    <a:lnTo>
                      <a:pt x="160" y="76"/>
                    </a:lnTo>
                    <a:lnTo>
                      <a:pt x="159" y="78"/>
                    </a:lnTo>
                    <a:lnTo>
                      <a:pt x="161" y="77"/>
                    </a:lnTo>
                    <a:lnTo>
                      <a:pt x="163" y="75"/>
                    </a:lnTo>
                    <a:lnTo>
                      <a:pt x="161" y="77"/>
                    </a:lnTo>
                    <a:lnTo>
                      <a:pt x="160" y="79"/>
                    </a:lnTo>
                    <a:lnTo>
                      <a:pt x="159" y="82"/>
                    </a:lnTo>
                    <a:lnTo>
                      <a:pt x="157" y="83"/>
                    </a:lnTo>
                    <a:lnTo>
                      <a:pt x="156" y="85"/>
                    </a:lnTo>
                    <a:lnTo>
                      <a:pt x="155" y="87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3"/>
                    </a:lnTo>
                    <a:lnTo>
                      <a:pt x="161" y="82"/>
                    </a:lnTo>
                    <a:lnTo>
                      <a:pt x="163" y="80"/>
                    </a:lnTo>
                    <a:lnTo>
                      <a:pt x="163" y="78"/>
                    </a:lnTo>
                    <a:lnTo>
                      <a:pt x="164" y="77"/>
                    </a:lnTo>
                    <a:lnTo>
                      <a:pt x="164" y="77"/>
                    </a:lnTo>
                    <a:lnTo>
                      <a:pt x="166" y="75"/>
                    </a:lnTo>
                    <a:lnTo>
                      <a:pt x="167" y="74"/>
                    </a:lnTo>
                    <a:lnTo>
                      <a:pt x="166" y="76"/>
                    </a:lnTo>
                    <a:lnTo>
                      <a:pt x="165" y="78"/>
                    </a:lnTo>
                    <a:lnTo>
                      <a:pt x="164" y="80"/>
                    </a:lnTo>
                    <a:lnTo>
                      <a:pt x="163" y="83"/>
                    </a:lnTo>
                    <a:lnTo>
                      <a:pt x="161" y="84"/>
                    </a:lnTo>
                    <a:lnTo>
                      <a:pt x="159" y="85"/>
                    </a:lnTo>
                    <a:lnTo>
                      <a:pt x="158" y="87"/>
                    </a:lnTo>
                    <a:lnTo>
                      <a:pt x="157" y="89"/>
                    </a:lnTo>
                    <a:lnTo>
                      <a:pt x="159" y="88"/>
                    </a:lnTo>
                    <a:lnTo>
                      <a:pt x="160" y="87"/>
                    </a:lnTo>
                    <a:lnTo>
                      <a:pt x="159" y="89"/>
                    </a:lnTo>
                    <a:lnTo>
                      <a:pt x="158" y="91"/>
                    </a:lnTo>
                    <a:lnTo>
                      <a:pt x="160" y="89"/>
                    </a:lnTo>
                    <a:lnTo>
                      <a:pt x="161" y="88"/>
                    </a:lnTo>
                    <a:lnTo>
                      <a:pt x="165" y="85"/>
                    </a:lnTo>
                    <a:lnTo>
                      <a:pt x="168" y="83"/>
                    </a:lnTo>
                    <a:lnTo>
                      <a:pt x="170" y="80"/>
                    </a:lnTo>
                    <a:lnTo>
                      <a:pt x="171" y="79"/>
                    </a:lnTo>
                    <a:lnTo>
                      <a:pt x="170" y="82"/>
                    </a:lnTo>
                    <a:lnTo>
                      <a:pt x="169" y="84"/>
                    </a:lnTo>
                    <a:lnTo>
                      <a:pt x="168" y="86"/>
                    </a:lnTo>
                    <a:lnTo>
                      <a:pt x="167" y="88"/>
                    </a:lnTo>
                    <a:lnTo>
                      <a:pt x="169" y="87"/>
                    </a:lnTo>
                    <a:lnTo>
                      <a:pt x="170" y="85"/>
                    </a:lnTo>
                    <a:lnTo>
                      <a:pt x="169" y="87"/>
                    </a:lnTo>
                    <a:lnTo>
                      <a:pt x="168" y="89"/>
                    </a:lnTo>
                    <a:lnTo>
                      <a:pt x="167" y="91"/>
                    </a:lnTo>
                    <a:lnTo>
                      <a:pt x="166" y="93"/>
                    </a:lnTo>
                    <a:lnTo>
                      <a:pt x="168" y="92"/>
                    </a:lnTo>
                    <a:lnTo>
                      <a:pt x="169" y="90"/>
                    </a:lnTo>
                    <a:lnTo>
                      <a:pt x="171" y="89"/>
                    </a:lnTo>
                    <a:lnTo>
                      <a:pt x="172" y="88"/>
                    </a:lnTo>
                    <a:lnTo>
                      <a:pt x="171" y="90"/>
                    </a:lnTo>
                    <a:lnTo>
                      <a:pt x="170" y="92"/>
                    </a:lnTo>
                    <a:lnTo>
                      <a:pt x="172" y="90"/>
                    </a:lnTo>
                    <a:lnTo>
                      <a:pt x="173" y="89"/>
                    </a:lnTo>
                    <a:lnTo>
                      <a:pt x="172" y="91"/>
                    </a:lnTo>
                    <a:lnTo>
                      <a:pt x="171" y="93"/>
                    </a:lnTo>
                    <a:lnTo>
                      <a:pt x="173" y="92"/>
                    </a:lnTo>
                    <a:lnTo>
                      <a:pt x="174" y="90"/>
                    </a:lnTo>
                    <a:lnTo>
                      <a:pt x="173" y="92"/>
                    </a:lnTo>
                    <a:lnTo>
                      <a:pt x="172" y="94"/>
                    </a:lnTo>
                    <a:lnTo>
                      <a:pt x="174" y="93"/>
                    </a:lnTo>
                    <a:lnTo>
                      <a:pt x="176" y="91"/>
                    </a:lnTo>
                    <a:lnTo>
                      <a:pt x="175" y="93"/>
                    </a:lnTo>
                    <a:lnTo>
                      <a:pt x="174" y="95"/>
                    </a:lnTo>
                    <a:lnTo>
                      <a:pt x="175" y="94"/>
                    </a:lnTo>
                    <a:lnTo>
                      <a:pt x="177" y="93"/>
                    </a:lnTo>
                    <a:lnTo>
                      <a:pt x="176" y="95"/>
                    </a:lnTo>
                    <a:lnTo>
                      <a:pt x="175" y="97"/>
                    </a:lnTo>
                    <a:lnTo>
                      <a:pt x="173" y="99"/>
                    </a:lnTo>
                    <a:lnTo>
                      <a:pt x="172" y="100"/>
                    </a:lnTo>
                    <a:lnTo>
                      <a:pt x="171" y="102"/>
                    </a:lnTo>
                    <a:lnTo>
                      <a:pt x="170" y="104"/>
                    </a:lnTo>
                    <a:lnTo>
                      <a:pt x="168" y="106"/>
                    </a:lnTo>
                    <a:lnTo>
                      <a:pt x="167" y="107"/>
                    </a:lnTo>
                    <a:lnTo>
                      <a:pt x="166" y="108"/>
                    </a:lnTo>
                    <a:lnTo>
                      <a:pt x="165" y="109"/>
                    </a:lnTo>
                    <a:lnTo>
                      <a:pt x="165" y="110"/>
                    </a:lnTo>
                    <a:lnTo>
                      <a:pt x="165" y="111"/>
                    </a:lnTo>
                    <a:lnTo>
                      <a:pt x="166" y="110"/>
                    </a:lnTo>
                    <a:lnTo>
                      <a:pt x="168" y="108"/>
                    </a:lnTo>
                    <a:lnTo>
                      <a:pt x="169" y="106"/>
                    </a:lnTo>
                    <a:lnTo>
                      <a:pt x="170" y="104"/>
                    </a:lnTo>
                    <a:lnTo>
                      <a:pt x="171" y="103"/>
                    </a:lnTo>
                    <a:lnTo>
                      <a:pt x="173" y="102"/>
                    </a:lnTo>
                    <a:lnTo>
                      <a:pt x="174" y="100"/>
                    </a:lnTo>
                    <a:lnTo>
                      <a:pt x="176" y="99"/>
                    </a:lnTo>
                    <a:lnTo>
                      <a:pt x="177" y="96"/>
                    </a:lnTo>
                    <a:lnTo>
                      <a:pt x="179" y="94"/>
                    </a:lnTo>
                    <a:lnTo>
                      <a:pt x="180" y="93"/>
                    </a:lnTo>
                    <a:lnTo>
                      <a:pt x="182" y="91"/>
                    </a:lnTo>
                    <a:lnTo>
                      <a:pt x="181" y="93"/>
                    </a:lnTo>
                    <a:lnTo>
                      <a:pt x="180" y="95"/>
                    </a:lnTo>
                    <a:lnTo>
                      <a:pt x="181" y="94"/>
                    </a:lnTo>
                    <a:lnTo>
                      <a:pt x="183" y="93"/>
                    </a:lnTo>
                    <a:lnTo>
                      <a:pt x="182" y="95"/>
                    </a:lnTo>
                    <a:lnTo>
                      <a:pt x="181" y="97"/>
                    </a:lnTo>
                    <a:lnTo>
                      <a:pt x="179" y="99"/>
                    </a:lnTo>
                    <a:lnTo>
                      <a:pt x="177" y="100"/>
                    </a:lnTo>
                    <a:lnTo>
                      <a:pt x="176" y="102"/>
                    </a:lnTo>
                    <a:lnTo>
                      <a:pt x="175" y="104"/>
                    </a:lnTo>
                    <a:lnTo>
                      <a:pt x="176" y="103"/>
                    </a:lnTo>
                    <a:lnTo>
                      <a:pt x="179" y="101"/>
                    </a:lnTo>
                    <a:lnTo>
                      <a:pt x="177" y="103"/>
                    </a:lnTo>
                    <a:lnTo>
                      <a:pt x="176" y="105"/>
                    </a:lnTo>
                    <a:lnTo>
                      <a:pt x="177" y="104"/>
                    </a:lnTo>
                    <a:lnTo>
                      <a:pt x="180" y="103"/>
                    </a:lnTo>
                    <a:lnTo>
                      <a:pt x="183" y="100"/>
                    </a:lnTo>
                    <a:lnTo>
                      <a:pt x="184" y="99"/>
                    </a:lnTo>
                    <a:lnTo>
                      <a:pt x="186" y="96"/>
                    </a:lnTo>
                    <a:lnTo>
                      <a:pt x="185" y="99"/>
                    </a:lnTo>
                    <a:lnTo>
                      <a:pt x="184" y="101"/>
                    </a:lnTo>
                    <a:lnTo>
                      <a:pt x="185" y="100"/>
                    </a:lnTo>
                    <a:lnTo>
                      <a:pt x="187" y="99"/>
                    </a:lnTo>
                    <a:lnTo>
                      <a:pt x="186" y="101"/>
                    </a:lnTo>
                    <a:lnTo>
                      <a:pt x="185" y="103"/>
                    </a:lnTo>
                    <a:lnTo>
                      <a:pt x="186" y="101"/>
                    </a:lnTo>
                    <a:lnTo>
                      <a:pt x="188" y="100"/>
                    </a:lnTo>
                    <a:lnTo>
                      <a:pt x="187" y="102"/>
                    </a:lnTo>
                    <a:lnTo>
                      <a:pt x="186" y="104"/>
                    </a:lnTo>
                    <a:lnTo>
                      <a:pt x="185" y="106"/>
                    </a:lnTo>
                    <a:lnTo>
                      <a:pt x="184" y="108"/>
                    </a:lnTo>
                    <a:lnTo>
                      <a:pt x="185" y="107"/>
                    </a:lnTo>
                    <a:lnTo>
                      <a:pt x="187" y="105"/>
                    </a:lnTo>
                    <a:lnTo>
                      <a:pt x="188" y="104"/>
                    </a:lnTo>
                    <a:lnTo>
                      <a:pt x="190" y="102"/>
                    </a:lnTo>
                    <a:lnTo>
                      <a:pt x="189" y="104"/>
                    </a:lnTo>
                    <a:lnTo>
                      <a:pt x="188" y="106"/>
                    </a:lnTo>
                    <a:lnTo>
                      <a:pt x="189" y="105"/>
                    </a:lnTo>
                    <a:lnTo>
                      <a:pt x="191" y="104"/>
                    </a:lnTo>
                    <a:lnTo>
                      <a:pt x="190" y="106"/>
                    </a:lnTo>
                    <a:lnTo>
                      <a:pt x="189" y="108"/>
                    </a:lnTo>
                    <a:lnTo>
                      <a:pt x="188" y="110"/>
                    </a:lnTo>
                    <a:lnTo>
                      <a:pt x="187" y="112"/>
                    </a:lnTo>
                    <a:lnTo>
                      <a:pt x="187" y="111"/>
                    </a:lnTo>
                    <a:lnTo>
                      <a:pt x="188" y="110"/>
                    </a:lnTo>
                    <a:lnTo>
                      <a:pt x="189" y="109"/>
                    </a:lnTo>
                    <a:lnTo>
                      <a:pt x="190" y="109"/>
                    </a:lnTo>
                    <a:lnTo>
                      <a:pt x="190" y="108"/>
                    </a:lnTo>
                    <a:lnTo>
                      <a:pt x="191" y="107"/>
                    </a:lnTo>
                    <a:lnTo>
                      <a:pt x="192" y="106"/>
                    </a:lnTo>
                    <a:lnTo>
                      <a:pt x="192" y="105"/>
                    </a:lnTo>
                    <a:lnTo>
                      <a:pt x="193" y="104"/>
                    </a:lnTo>
                    <a:lnTo>
                      <a:pt x="196" y="102"/>
                    </a:lnTo>
                    <a:lnTo>
                      <a:pt x="194" y="104"/>
                    </a:lnTo>
                    <a:lnTo>
                      <a:pt x="193" y="106"/>
                    </a:lnTo>
                    <a:lnTo>
                      <a:pt x="192" y="108"/>
                    </a:lnTo>
                    <a:lnTo>
                      <a:pt x="191" y="110"/>
                    </a:lnTo>
                    <a:lnTo>
                      <a:pt x="190" y="112"/>
                    </a:lnTo>
                    <a:lnTo>
                      <a:pt x="189" y="114"/>
                    </a:lnTo>
                    <a:lnTo>
                      <a:pt x="188" y="117"/>
                    </a:lnTo>
                    <a:lnTo>
                      <a:pt x="187" y="119"/>
                    </a:lnTo>
                    <a:lnTo>
                      <a:pt x="188" y="118"/>
                    </a:lnTo>
                    <a:lnTo>
                      <a:pt x="190" y="116"/>
                    </a:lnTo>
                    <a:lnTo>
                      <a:pt x="192" y="114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197" y="110"/>
                    </a:lnTo>
                    <a:lnTo>
                      <a:pt x="196" y="112"/>
                    </a:lnTo>
                    <a:lnTo>
                      <a:pt x="194" y="114"/>
                    </a:lnTo>
                    <a:lnTo>
                      <a:pt x="197" y="113"/>
                    </a:lnTo>
                    <a:lnTo>
                      <a:pt x="198" y="111"/>
                    </a:lnTo>
                    <a:lnTo>
                      <a:pt x="197" y="113"/>
                    </a:lnTo>
                    <a:lnTo>
                      <a:pt x="196" y="116"/>
                    </a:lnTo>
                    <a:lnTo>
                      <a:pt x="198" y="114"/>
                    </a:lnTo>
                    <a:lnTo>
                      <a:pt x="199" y="113"/>
                    </a:lnTo>
                    <a:lnTo>
                      <a:pt x="198" y="114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0" y="114"/>
                    </a:lnTo>
                    <a:lnTo>
                      <a:pt x="202" y="112"/>
                    </a:lnTo>
                    <a:lnTo>
                      <a:pt x="203" y="111"/>
                    </a:lnTo>
                    <a:lnTo>
                      <a:pt x="203" y="112"/>
                    </a:lnTo>
                    <a:lnTo>
                      <a:pt x="202" y="113"/>
                    </a:lnTo>
                    <a:lnTo>
                      <a:pt x="202" y="114"/>
                    </a:lnTo>
                    <a:lnTo>
                      <a:pt x="201" y="116"/>
                    </a:lnTo>
                    <a:lnTo>
                      <a:pt x="201" y="117"/>
                    </a:lnTo>
                    <a:lnTo>
                      <a:pt x="200" y="118"/>
                    </a:lnTo>
                    <a:lnTo>
                      <a:pt x="199" y="118"/>
                    </a:lnTo>
                    <a:lnTo>
                      <a:pt x="198" y="119"/>
                    </a:lnTo>
                    <a:lnTo>
                      <a:pt x="197" y="121"/>
                    </a:lnTo>
                    <a:lnTo>
                      <a:pt x="196" y="123"/>
                    </a:lnTo>
                    <a:lnTo>
                      <a:pt x="198" y="122"/>
                    </a:lnTo>
                    <a:lnTo>
                      <a:pt x="199" y="120"/>
                    </a:lnTo>
                    <a:lnTo>
                      <a:pt x="201" y="119"/>
                    </a:lnTo>
                    <a:lnTo>
                      <a:pt x="202" y="117"/>
                    </a:lnTo>
                    <a:lnTo>
                      <a:pt x="204" y="116"/>
                    </a:lnTo>
                    <a:lnTo>
                      <a:pt x="205" y="114"/>
                    </a:lnTo>
                    <a:lnTo>
                      <a:pt x="204" y="117"/>
                    </a:lnTo>
                    <a:lnTo>
                      <a:pt x="203" y="119"/>
                    </a:lnTo>
                    <a:lnTo>
                      <a:pt x="205" y="117"/>
                    </a:lnTo>
                    <a:lnTo>
                      <a:pt x="206" y="116"/>
                    </a:lnTo>
                    <a:lnTo>
                      <a:pt x="208" y="113"/>
                    </a:lnTo>
                    <a:lnTo>
                      <a:pt x="209" y="112"/>
                    </a:lnTo>
                    <a:lnTo>
                      <a:pt x="208" y="114"/>
                    </a:lnTo>
                    <a:lnTo>
                      <a:pt x="207" y="117"/>
                    </a:lnTo>
                    <a:lnTo>
                      <a:pt x="206" y="119"/>
                    </a:lnTo>
                    <a:lnTo>
                      <a:pt x="205" y="121"/>
                    </a:lnTo>
                    <a:lnTo>
                      <a:pt x="207" y="120"/>
                    </a:lnTo>
                    <a:lnTo>
                      <a:pt x="208" y="118"/>
                    </a:lnTo>
                    <a:lnTo>
                      <a:pt x="207" y="120"/>
                    </a:lnTo>
                    <a:lnTo>
                      <a:pt x="206" y="122"/>
                    </a:lnTo>
                    <a:lnTo>
                      <a:pt x="205" y="124"/>
                    </a:lnTo>
                    <a:lnTo>
                      <a:pt x="205" y="126"/>
                    </a:lnTo>
                    <a:lnTo>
                      <a:pt x="206" y="125"/>
                    </a:lnTo>
                    <a:lnTo>
                      <a:pt x="208" y="124"/>
                    </a:lnTo>
                    <a:lnTo>
                      <a:pt x="209" y="122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09" y="125"/>
                    </a:lnTo>
                    <a:lnTo>
                      <a:pt x="210" y="123"/>
                    </a:lnTo>
                    <a:lnTo>
                      <a:pt x="213" y="122"/>
                    </a:lnTo>
                    <a:lnTo>
                      <a:pt x="211" y="124"/>
                    </a:lnTo>
                    <a:lnTo>
                      <a:pt x="210" y="126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7" y="128"/>
                    </a:lnTo>
                    <a:lnTo>
                      <a:pt x="207" y="129"/>
                    </a:lnTo>
                    <a:lnTo>
                      <a:pt x="206" y="131"/>
                    </a:lnTo>
                    <a:lnTo>
                      <a:pt x="205" y="134"/>
                    </a:lnTo>
                    <a:lnTo>
                      <a:pt x="206" y="133"/>
                    </a:lnTo>
                    <a:lnTo>
                      <a:pt x="208" y="130"/>
                    </a:lnTo>
                    <a:lnTo>
                      <a:pt x="209" y="129"/>
                    </a:lnTo>
                    <a:lnTo>
                      <a:pt x="211" y="127"/>
                    </a:lnTo>
                    <a:lnTo>
                      <a:pt x="213" y="126"/>
                    </a:lnTo>
                    <a:lnTo>
                      <a:pt x="215" y="125"/>
                    </a:lnTo>
                    <a:lnTo>
                      <a:pt x="214" y="127"/>
                    </a:lnTo>
                    <a:lnTo>
                      <a:pt x="213" y="129"/>
                    </a:lnTo>
                    <a:lnTo>
                      <a:pt x="214" y="127"/>
                    </a:lnTo>
                    <a:lnTo>
                      <a:pt x="216" y="126"/>
                    </a:lnTo>
                    <a:lnTo>
                      <a:pt x="215" y="128"/>
                    </a:lnTo>
                    <a:lnTo>
                      <a:pt x="214" y="130"/>
                    </a:lnTo>
                    <a:lnTo>
                      <a:pt x="213" y="133"/>
                    </a:lnTo>
                    <a:lnTo>
                      <a:pt x="211" y="135"/>
                    </a:lnTo>
                    <a:lnTo>
                      <a:pt x="211" y="134"/>
                    </a:lnTo>
                    <a:lnTo>
                      <a:pt x="213" y="134"/>
                    </a:lnTo>
                    <a:lnTo>
                      <a:pt x="214" y="133"/>
                    </a:lnTo>
                    <a:lnTo>
                      <a:pt x="215" y="131"/>
                    </a:lnTo>
                    <a:lnTo>
                      <a:pt x="215" y="130"/>
                    </a:lnTo>
                    <a:lnTo>
                      <a:pt x="216" y="129"/>
                    </a:lnTo>
                    <a:lnTo>
                      <a:pt x="217" y="128"/>
                    </a:lnTo>
                    <a:lnTo>
                      <a:pt x="217" y="127"/>
                    </a:lnTo>
                    <a:lnTo>
                      <a:pt x="218" y="126"/>
                    </a:lnTo>
                    <a:lnTo>
                      <a:pt x="220" y="125"/>
                    </a:lnTo>
                    <a:lnTo>
                      <a:pt x="219" y="127"/>
                    </a:lnTo>
                    <a:lnTo>
                      <a:pt x="218" y="128"/>
                    </a:lnTo>
                    <a:lnTo>
                      <a:pt x="219" y="127"/>
                    </a:lnTo>
                    <a:lnTo>
                      <a:pt x="221" y="126"/>
                    </a:lnTo>
                    <a:lnTo>
                      <a:pt x="220" y="128"/>
                    </a:lnTo>
                    <a:lnTo>
                      <a:pt x="219" y="130"/>
                    </a:lnTo>
                    <a:lnTo>
                      <a:pt x="218" y="130"/>
                    </a:lnTo>
                    <a:lnTo>
                      <a:pt x="217" y="131"/>
                    </a:lnTo>
                    <a:lnTo>
                      <a:pt x="216" y="133"/>
                    </a:lnTo>
                    <a:lnTo>
                      <a:pt x="216" y="133"/>
                    </a:lnTo>
                    <a:lnTo>
                      <a:pt x="215" y="135"/>
                    </a:lnTo>
                    <a:lnTo>
                      <a:pt x="214" y="137"/>
                    </a:lnTo>
                    <a:lnTo>
                      <a:pt x="215" y="136"/>
                    </a:lnTo>
                    <a:lnTo>
                      <a:pt x="217" y="135"/>
                    </a:lnTo>
                    <a:lnTo>
                      <a:pt x="218" y="133"/>
                    </a:lnTo>
                    <a:lnTo>
                      <a:pt x="220" y="131"/>
                    </a:lnTo>
                    <a:lnTo>
                      <a:pt x="222" y="129"/>
                    </a:lnTo>
                    <a:lnTo>
                      <a:pt x="223" y="128"/>
                    </a:lnTo>
                    <a:lnTo>
                      <a:pt x="222" y="130"/>
                    </a:lnTo>
                    <a:lnTo>
                      <a:pt x="221" y="133"/>
                    </a:lnTo>
                    <a:lnTo>
                      <a:pt x="223" y="131"/>
                    </a:lnTo>
                    <a:lnTo>
                      <a:pt x="224" y="129"/>
                    </a:lnTo>
                    <a:lnTo>
                      <a:pt x="223" y="133"/>
                    </a:lnTo>
                    <a:lnTo>
                      <a:pt x="222" y="134"/>
                    </a:lnTo>
                    <a:lnTo>
                      <a:pt x="224" y="133"/>
                    </a:lnTo>
                    <a:lnTo>
                      <a:pt x="225" y="131"/>
                    </a:lnTo>
                    <a:lnTo>
                      <a:pt x="224" y="134"/>
                    </a:lnTo>
                    <a:lnTo>
                      <a:pt x="223" y="136"/>
                    </a:lnTo>
                    <a:lnTo>
                      <a:pt x="225" y="134"/>
                    </a:lnTo>
                    <a:lnTo>
                      <a:pt x="226" y="133"/>
                    </a:lnTo>
                    <a:lnTo>
                      <a:pt x="225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2" y="143"/>
                    </a:lnTo>
                    <a:lnTo>
                      <a:pt x="223" y="142"/>
                    </a:lnTo>
                    <a:lnTo>
                      <a:pt x="222" y="144"/>
                    </a:lnTo>
                    <a:lnTo>
                      <a:pt x="221" y="146"/>
                    </a:lnTo>
                    <a:lnTo>
                      <a:pt x="223" y="145"/>
                    </a:lnTo>
                    <a:lnTo>
                      <a:pt x="224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6" y="140"/>
                    </a:lnTo>
                    <a:lnTo>
                      <a:pt x="226" y="139"/>
                    </a:lnTo>
                    <a:lnTo>
                      <a:pt x="226" y="140"/>
                    </a:lnTo>
                    <a:lnTo>
                      <a:pt x="225" y="141"/>
                    </a:lnTo>
                    <a:lnTo>
                      <a:pt x="224" y="142"/>
                    </a:lnTo>
                    <a:lnTo>
                      <a:pt x="223" y="142"/>
                    </a:lnTo>
                    <a:lnTo>
                      <a:pt x="224" y="140"/>
                    </a:lnTo>
                    <a:lnTo>
                      <a:pt x="225" y="138"/>
                    </a:lnTo>
                    <a:lnTo>
                      <a:pt x="226" y="138"/>
                    </a:lnTo>
                    <a:lnTo>
                      <a:pt x="227" y="137"/>
                    </a:lnTo>
                    <a:lnTo>
                      <a:pt x="229" y="136"/>
                    </a:lnTo>
                    <a:lnTo>
                      <a:pt x="229" y="135"/>
                    </a:lnTo>
                    <a:lnTo>
                      <a:pt x="227" y="137"/>
                    </a:lnTo>
                    <a:lnTo>
                      <a:pt x="226" y="139"/>
                    </a:lnTo>
                    <a:lnTo>
                      <a:pt x="229" y="138"/>
                    </a:lnTo>
                    <a:lnTo>
                      <a:pt x="230" y="137"/>
                    </a:lnTo>
                    <a:lnTo>
                      <a:pt x="229" y="139"/>
                    </a:lnTo>
                    <a:lnTo>
                      <a:pt x="227" y="141"/>
                    </a:lnTo>
                    <a:lnTo>
                      <a:pt x="226" y="143"/>
                    </a:lnTo>
                    <a:lnTo>
                      <a:pt x="226" y="145"/>
                    </a:lnTo>
                    <a:lnTo>
                      <a:pt x="227" y="143"/>
                    </a:lnTo>
                    <a:lnTo>
                      <a:pt x="229" y="142"/>
                    </a:lnTo>
                    <a:lnTo>
                      <a:pt x="231" y="140"/>
                    </a:lnTo>
                    <a:lnTo>
                      <a:pt x="232" y="139"/>
                    </a:lnTo>
                    <a:lnTo>
                      <a:pt x="232" y="141"/>
                    </a:lnTo>
                    <a:lnTo>
                      <a:pt x="231" y="143"/>
                    </a:lnTo>
                    <a:lnTo>
                      <a:pt x="232" y="142"/>
                    </a:lnTo>
                    <a:lnTo>
                      <a:pt x="234" y="140"/>
                    </a:lnTo>
                    <a:lnTo>
                      <a:pt x="233" y="142"/>
                    </a:lnTo>
                    <a:lnTo>
                      <a:pt x="232" y="144"/>
                    </a:lnTo>
                    <a:lnTo>
                      <a:pt x="231" y="146"/>
                    </a:lnTo>
                    <a:lnTo>
                      <a:pt x="230" y="149"/>
                    </a:lnTo>
                    <a:lnTo>
                      <a:pt x="231" y="147"/>
                    </a:lnTo>
                    <a:lnTo>
                      <a:pt x="233" y="146"/>
                    </a:lnTo>
                    <a:lnTo>
                      <a:pt x="234" y="144"/>
                    </a:lnTo>
                    <a:lnTo>
                      <a:pt x="236" y="143"/>
                    </a:lnTo>
                    <a:lnTo>
                      <a:pt x="235" y="145"/>
                    </a:lnTo>
                    <a:lnTo>
                      <a:pt x="234" y="147"/>
                    </a:lnTo>
                    <a:lnTo>
                      <a:pt x="235" y="146"/>
                    </a:lnTo>
                    <a:lnTo>
                      <a:pt x="237" y="144"/>
                    </a:lnTo>
                    <a:lnTo>
                      <a:pt x="236" y="146"/>
                    </a:lnTo>
                    <a:lnTo>
                      <a:pt x="235" y="149"/>
                    </a:lnTo>
                    <a:lnTo>
                      <a:pt x="236" y="147"/>
                    </a:lnTo>
                    <a:lnTo>
                      <a:pt x="238" y="145"/>
                    </a:lnTo>
                    <a:lnTo>
                      <a:pt x="237" y="147"/>
                    </a:lnTo>
                    <a:lnTo>
                      <a:pt x="236" y="150"/>
                    </a:lnTo>
                    <a:lnTo>
                      <a:pt x="235" y="152"/>
                    </a:lnTo>
                    <a:lnTo>
                      <a:pt x="234" y="154"/>
                    </a:lnTo>
                    <a:lnTo>
                      <a:pt x="233" y="156"/>
                    </a:lnTo>
                    <a:lnTo>
                      <a:pt x="231" y="157"/>
                    </a:lnTo>
                    <a:lnTo>
                      <a:pt x="230" y="159"/>
                    </a:lnTo>
                    <a:lnTo>
                      <a:pt x="229" y="161"/>
                    </a:lnTo>
                    <a:lnTo>
                      <a:pt x="227" y="163"/>
                    </a:lnTo>
                    <a:lnTo>
                      <a:pt x="226" y="166"/>
                    </a:lnTo>
                    <a:lnTo>
                      <a:pt x="229" y="164"/>
                    </a:lnTo>
                    <a:lnTo>
                      <a:pt x="230" y="162"/>
                    </a:lnTo>
                    <a:lnTo>
                      <a:pt x="229" y="164"/>
                    </a:lnTo>
                    <a:lnTo>
                      <a:pt x="227" y="167"/>
                    </a:lnTo>
                    <a:lnTo>
                      <a:pt x="230" y="166"/>
                    </a:lnTo>
                    <a:lnTo>
                      <a:pt x="231" y="164"/>
                    </a:lnTo>
                    <a:lnTo>
                      <a:pt x="232" y="162"/>
                    </a:lnTo>
                    <a:lnTo>
                      <a:pt x="233" y="160"/>
                    </a:lnTo>
                    <a:lnTo>
                      <a:pt x="232" y="161"/>
                    </a:lnTo>
                    <a:lnTo>
                      <a:pt x="230" y="162"/>
                    </a:lnTo>
                    <a:lnTo>
                      <a:pt x="231" y="160"/>
                    </a:lnTo>
                    <a:lnTo>
                      <a:pt x="232" y="158"/>
                    </a:lnTo>
                    <a:lnTo>
                      <a:pt x="233" y="156"/>
                    </a:lnTo>
                    <a:lnTo>
                      <a:pt x="234" y="154"/>
                    </a:lnTo>
                    <a:lnTo>
                      <a:pt x="235" y="153"/>
                    </a:lnTo>
                    <a:lnTo>
                      <a:pt x="237" y="152"/>
                    </a:lnTo>
                    <a:lnTo>
                      <a:pt x="238" y="150"/>
                    </a:lnTo>
                    <a:lnTo>
                      <a:pt x="239" y="147"/>
                    </a:lnTo>
                    <a:lnTo>
                      <a:pt x="240" y="145"/>
                    </a:lnTo>
                    <a:lnTo>
                      <a:pt x="242" y="144"/>
                    </a:lnTo>
                    <a:lnTo>
                      <a:pt x="240" y="149"/>
                    </a:lnTo>
                    <a:lnTo>
                      <a:pt x="239" y="151"/>
                    </a:lnTo>
                    <a:lnTo>
                      <a:pt x="238" y="153"/>
                    </a:lnTo>
                    <a:lnTo>
                      <a:pt x="239" y="152"/>
                    </a:lnTo>
                    <a:lnTo>
                      <a:pt x="241" y="150"/>
                    </a:lnTo>
                    <a:lnTo>
                      <a:pt x="243" y="149"/>
                    </a:lnTo>
                    <a:lnTo>
                      <a:pt x="244" y="146"/>
                    </a:lnTo>
                    <a:lnTo>
                      <a:pt x="243" y="149"/>
                    </a:lnTo>
                    <a:lnTo>
                      <a:pt x="242" y="151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41" y="154"/>
                    </a:lnTo>
                    <a:lnTo>
                      <a:pt x="243" y="153"/>
                    </a:lnTo>
                    <a:lnTo>
                      <a:pt x="246" y="151"/>
                    </a:lnTo>
                    <a:lnTo>
                      <a:pt x="247" y="150"/>
                    </a:lnTo>
                    <a:lnTo>
                      <a:pt x="246" y="152"/>
                    </a:lnTo>
                    <a:lnTo>
                      <a:pt x="244" y="154"/>
                    </a:lnTo>
                    <a:lnTo>
                      <a:pt x="247" y="153"/>
                    </a:lnTo>
                    <a:lnTo>
                      <a:pt x="248" y="151"/>
                    </a:lnTo>
                    <a:lnTo>
                      <a:pt x="247" y="153"/>
                    </a:lnTo>
                    <a:lnTo>
                      <a:pt x="246" y="155"/>
                    </a:lnTo>
                    <a:lnTo>
                      <a:pt x="244" y="157"/>
                    </a:lnTo>
                    <a:lnTo>
                      <a:pt x="243" y="159"/>
                    </a:lnTo>
                    <a:lnTo>
                      <a:pt x="246" y="158"/>
                    </a:lnTo>
                    <a:lnTo>
                      <a:pt x="247" y="156"/>
                    </a:lnTo>
                    <a:lnTo>
                      <a:pt x="249" y="155"/>
                    </a:lnTo>
                    <a:lnTo>
                      <a:pt x="250" y="154"/>
                    </a:lnTo>
                    <a:lnTo>
                      <a:pt x="250" y="154"/>
                    </a:lnTo>
                    <a:lnTo>
                      <a:pt x="249" y="156"/>
                    </a:lnTo>
                    <a:lnTo>
                      <a:pt x="249" y="157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47" y="159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3" y="162"/>
                    </a:lnTo>
                    <a:lnTo>
                      <a:pt x="242" y="164"/>
                    </a:lnTo>
                    <a:lnTo>
                      <a:pt x="243" y="164"/>
                    </a:lnTo>
                    <a:lnTo>
                      <a:pt x="244" y="163"/>
                    </a:lnTo>
                    <a:lnTo>
                      <a:pt x="246" y="162"/>
                    </a:lnTo>
                    <a:lnTo>
                      <a:pt x="246" y="162"/>
                    </a:lnTo>
                    <a:lnTo>
                      <a:pt x="247" y="161"/>
                    </a:lnTo>
                    <a:lnTo>
                      <a:pt x="247" y="160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0" y="157"/>
                    </a:lnTo>
                    <a:lnTo>
                      <a:pt x="249" y="159"/>
                    </a:lnTo>
                    <a:lnTo>
                      <a:pt x="251" y="158"/>
                    </a:lnTo>
                    <a:lnTo>
                      <a:pt x="252" y="156"/>
                    </a:lnTo>
                    <a:lnTo>
                      <a:pt x="254" y="155"/>
                    </a:lnTo>
                    <a:lnTo>
                      <a:pt x="255" y="154"/>
                    </a:lnTo>
                    <a:lnTo>
                      <a:pt x="254" y="155"/>
                    </a:lnTo>
                    <a:lnTo>
                      <a:pt x="253" y="157"/>
                    </a:lnTo>
                    <a:lnTo>
                      <a:pt x="252" y="161"/>
                    </a:lnTo>
                    <a:lnTo>
                      <a:pt x="250" y="166"/>
                    </a:lnTo>
                    <a:lnTo>
                      <a:pt x="249" y="169"/>
                    </a:lnTo>
                    <a:lnTo>
                      <a:pt x="248" y="170"/>
                    </a:lnTo>
                    <a:lnTo>
                      <a:pt x="249" y="169"/>
                    </a:lnTo>
                    <a:lnTo>
                      <a:pt x="251" y="168"/>
                    </a:lnTo>
                    <a:lnTo>
                      <a:pt x="254" y="164"/>
                    </a:lnTo>
                    <a:lnTo>
                      <a:pt x="257" y="161"/>
                    </a:lnTo>
                    <a:lnTo>
                      <a:pt x="258" y="160"/>
                    </a:lnTo>
                    <a:lnTo>
                      <a:pt x="260" y="159"/>
                    </a:lnTo>
                    <a:lnTo>
                      <a:pt x="259" y="160"/>
                    </a:lnTo>
                    <a:lnTo>
                      <a:pt x="258" y="162"/>
                    </a:lnTo>
                    <a:lnTo>
                      <a:pt x="257" y="166"/>
                    </a:lnTo>
                    <a:lnTo>
                      <a:pt x="256" y="167"/>
                    </a:lnTo>
                    <a:lnTo>
                      <a:pt x="257" y="166"/>
                    </a:lnTo>
                    <a:lnTo>
                      <a:pt x="259" y="164"/>
                    </a:lnTo>
                    <a:lnTo>
                      <a:pt x="260" y="162"/>
                    </a:lnTo>
                    <a:lnTo>
                      <a:pt x="263" y="161"/>
                    </a:lnTo>
                    <a:lnTo>
                      <a:pt x="261" y="163"/>
                    </a:lnTo>
                    <a:lnTo>
                      <a:pt x="260" y="166"/>
                    </a:lnTo>
                    <a:lnTo>
                      <a:pt x="259" y="168"/>
                    </a:lnTo>
                    <a:lnTo>
                      <a:pt x="258" y="170"/>
                    </a:lnTo>
                    <a:lnTo>
                      <a:pt x="257" y="172"/>
                    </a:lnTo>
                    <a:lnTo>
                      <a:pt x="256" y="174"/>
                    </a:lnTo>
                    <a:lnTo>
                      <a:pt x="258" y="172"/>
                    </a:lnTo>
                    <a:lnTo>
                      <a:pt x="259" y="171"/>
                    </a:lnTo>
                    <a:lnTo>
                      <a:pt x="258" y="173"/>
                    </a:lnTo>
                    <a:lnTo>
                      <a:pt x="257" y="175"/>
                    </a:lnTo>
                    <a:lnTo>
                      <a:pt x="256" y="177"/>
                    </a:lnTo>
                    <a:lnTo>
                      <a:pt x="255" y="179"/>
                    </a:lnTo>
                    <a:lnTo>
                      <a:pt x="256" y="179"/>
                    </a:lnTo>
                    <a:lnTo>
                      <a:pt x="257" y="178"/>
                    </a:lnTo>
                    <a:lnTo>
                      <a:pt x="258" y="177"/>
                    </a:lnTo>
                    <a:lnTo>
                      <a:pt x="258" y="176"/>
                    </a:lnTo>
                    <a:lnTo>
                      <a:pt x="259" y="174"/>
                    </a:lnTo>
                    <a:lnTo>
                      <a:pt x="260" y="172"/>
                    </a:lnTo>
                    <a:lnTo>
                      <a:pt x="263" y="171"/>
                    </a:lnTo>
                    <a:lnTo>
                      <a:pt x="264" y="170"/>
                    </a:lnTo>
                    <a:lnTo>
                      <a:pt x="263" y="172"/>
                    </a:lnTo>
                    <a:lnTo>
                      <a:pt x="261" y="174"/>
                    </a:lnTo>
                    <a:lnTo>
                      <a:pt x="260" y="176"/>
                    </a:lnTo>
                    <a:lnTo>
                      <a:pt x="259" y="178"/>
                    </a:lnTo>
                    <a:lnTo>
                      <a:pt x="261" y="176"/>
                    </a:lnTo>
                    <a:lnTo>
                      <a:pt x="263" y="175"/>
                    </a:lnTo>
                    <a:lnTo>
                      <a:pt x="261" y="177"/>
                    </a:lnTo>
                    <a:lnTo>
                      <a:pt x="260" y="179"/>
                    </a:lnTo>
                    <a:lnTo>
                      <a:pt x="263" y="177"/>
                    </a:lnTo>
                    <a:lnTo>
                      <a:pt x="264" y="176"/>
                    </a:lnTo>
                    <a:lnTo>
                      <a:pt x="263" y="178"/>
                    </a:lnTo>
                    <a:lnTo>
                      <a:pt x="263" y="180"/>
                    </a:lnTo>
                    <a:lnTo>
                      <a:pt x="264" y="179"/>
                    </a:lnTo>
                    <a:lnTo>
                      <a:pt x="265" y="177"/>
                    </a:lnTo>
                    <a:lnTo>
                      <a:pt x="268" y="175"/>
                    </a:lnTo>
                    <a:lnTo>
                      <a:pt x="270" y="173"/>
                    </a:lnTo>
                    <a:lnTo>
                      <a:pt x="271" y="172"/>
                    </a:lnTo>
                    <a:lnTo>
                      <a:pt x="270" y="174"/>
                    </a:lnTo>
                    <a:lnTo>
                      <a:pt x="269" y="176"/>
                    </a:lnTo>
                    <a:lnTo>
                      <a:pt x="271" y="174"/>
                    </a:lnTo>
                    <a:lnTo>
                      <a:pt x="272" y="173"/>
                    </a:lnTo>
                    <a:lnTo>
                      <a:pt x="272" y="175"/>
                    </a:lnTo>
                    <a:lnTo>
                      <a:pt x="271" y="177"/>
                    </a:lnTo>
                    <a:lnTo>
                      <a:pt x="269" y="179"/>
                    </a:lnTo>
                    <a:lnTo>
                      <a:pt x="269" y="181"/>
                    </a:lnTo>
                    <a:lnTo>
                      <a:pt x="270" y="180"/>
                    </a:lnTo>
                    <a:lnTo>
                      <a:pt x="272" y="178"/>
                    </a:lnTo>
                    <a:lnTo>
                      <a:pt x="273" y="177"/>
                    </a:lnTo>
                    <a:lnTo>
                      <a:pt x="275" y="176"/>
                    </a:lnTo>
                    <a:lnTo>
                      <a:pt x="274" y="177"/>
                    </a:lnTo>
                    <a:lnTo>
                      <a:pt x="273" y="180"/>
                    </a:lnTo>
                    <a:lnTo>
                      <a:pt x="274" y="178"/>
                    </a:lnTo>
                    <a:lnTo>
                      <a:pt x="276" y="177"/>
                    </a:lnTo>
                    <a:lnTo>
                      <a:pt x="275" y="179"/>
                    </a:lnTo>
                    <a:lnTo>
                      <a:pt x="274" y="181"/>
                    </a:lnTo>
                    <a:lnTo>
                      <a:pt x="275" y="179"/>
                    </a:lnTo>
                    <a:lnTo>
                      <a:pt x="277" y="178"/>
                    </a:lnTo>
                    <a:lnTo>
                      <a:pt x="276" y="180"/>
                    </a:lnTo>
                    <a:lnTo>
                      <a:pt x="275" y="183"/>
                    </a:lnTo>
                    <a:lnTo>
                      <a:pt x="276" y="181"/>
                    </a:lnTo>
                    <a:lnTo>
                      <a:pt x="279" y="179"/>
                    </a:lnTo>
                    <a:lnTo>
                      <a:pt x="280" y="178"/>
                    </a:lnTo>
                    <a:lnTo>
                      <a:pt x="282" y="177"/>
                    </a:lnTo>
                    <a:lnTo>
                      <a:pt x="282" y="177"/>
                    </a:lnTo>
                    <a:lnTo>
                      <a:pt x="281" y="178"/>
                    </a:lnTo>
                    <a:lnTo>
                      <a:pt x="280" y="180"/>
                    </a:lnTo>
                    <a:lnTo>
                      <a:pt x="280" y="181"/>
                    </a:lnTo>
                    <a:lnTo>
                      <a:pt x="277" y="183"/>
                    </a:lnTo>
                    <a:lnTo>
                      <a:pt x="276" y="184"/>
                    </a:lnTo>
                    <a:lnTo>
                      <a:pt x="275" y="186"/>
                    </a:lnTo>
                    <a:lnTo>
                      <a:pt x="274" y="188"/>
                    </a:lnTo>
                    <a:lnTo>
                      <a:pt x="276" y="187"/>
                    </a:lnTo>
                    <a:lnTo>
                      <a:pt x="277" y="185"/>
                    </a:lnTo>
                    <a:lnTo>
                      <a:pt x="276" y="188"/>
                    </a:lnTo>
                    <a:lnTo>
                      <a:pt x="275" y="189"/>
                    </a:lnTo>
                    <a:lnTo>
                      <a:pt x="277" y="188"/>
                    </a:lnTo>
                    <a:lnTo>
                      <a:pt x="279" y="187"/>
                    </a:lnTo>
                    <a:lnTo>
                      <a:pt x="277" y="189"/>
                    </a:lnTo>
                    <a:lnTo>
                      <a:pt x="276" y="191"/>
                    </a:lnTo>
                    <a:lnTo>
                      <a:pt x="279" y="189"/>
                    </a:lnTo>
                    <a:lnTo>
                      <a:pt x="280" y="188"/>
                    </a:lnTo>
                    <a:lnTo>
                      <a:pt x="279" y="190"/>
                    </a:lnTo>
                    <a:lnTo>
                      <a:pt x="277" y="192"/>
                    </a:lnTo>
                    <a:lnTo>
                      <a:pt x="280" y="191"/>
                    </a:lnTo>
                    <a:lnTo>
                      <a:pt x="281" y="189"/>
                    </a:lnTo>
                    <a:lnTo>
                      <a:pt x="282" y="187"/>
                    </a:lnTo>
                    <a:lnTo>
                      <a:pt x="283" y="185"/>
                    </a:lnTo>
                    <a:lnTo>
                      <a:pt x="285" y="184"/>
                    </a:lnTo>
                    <a:lnTo>
                      <a:pt x="286" y="181"/>
                    </a:lnTo>
                    <a:lnTo>
                      <a:pt x="285" y="184"/>
                    </a:lnTo>
                    <a:lnTo>
                      <a:pt x="284" y="186"/>
                    </a:lnTo>
                    <a:lnTo>
                      <a:pt x="283" y="189"/>
                    </a:lnTo>
                    <a:lnTo>
                      <a:pt x="282" y="190"/>
                    </a:lnTo>
                    <a:lnTo>
                      <a:pt x="284" y="189"/>
                    </a:lnTo>
                    <a:lnTo>
                      <a:pt x="285" y="188"/>
                    </a:lnTo>
                    <a:lnTo>
                      <a:pt x="287" y="186"/>
                    </a:lnTo>
                    <a:lnTo>
                      <a:pt x="288" y="185"/>
                    </a:lnTo>
                    <a:lnTo>
                      <a:pt x="287" y="187"/>
                    </a:lnTo>
                    <a:lnTo>
                      <a:pt x="286" y="189"/>
                    </a:lnTo>
                    <a:lnTo>
                      <a:pt x="286" y="189"/>
                    </a:lnTo>
                    <a:lnTo>
                      <a:pt x="285" y="190"/>
                    </a:lnTo>
                    <a:lnTo>
                      <a:pt x="284" y="191"/>
                    </a:lnTo>
                    <a:lnTo>
                      <a:pt x="283" y="192"/>
                    </a:lnTo>
                    <a:lnTo>
                      <a:pt x="283" y="194"/>
                    </a:lnTo>
                    <a:lnTo>
                      <a:pt x="282" y="196"/>
                    </a:lnTo>
                    <a:lnTo>
                      <a:pt x="282" y="195"/>
                    </a:lnTo>
                    <a:lnTo>
                      <a:pt x="283" y="194"/>
                    </a:lnTo>
                    <a:lnTo>
                      <a:pt x="284" y="193"/>
                    </a:lnTo>
                    <a:lnTo>
                      <a:pt x="285" y="193"/>
                    </a:lnTo>
                    <a:lnTo>
                      <a:pt x="286" y="191"/>
                    </a:lnTo>
                    <a:lnTo>
                      <a:pt x="286" y="189"/>
                    </a:lnTo>
                    <a:lnTo>
                      <a:pt x="288" y="187"/>
                    </a:lnTo>
                    <a:lnTo>
                      <a:pt x="289" y="186"/>
                    </a:lnTo>
                    <a:lnTo>
                      <a:pt x="288" y="188"/>
                    </a:lnTo>
                    <a:lnTo>
                      <a:pt x="287" y="190"/>
                    </a:lnTo>
                    <a:lnTo>
                      <a:pt x="289" y="189"/>
                    </a:lnTo>
                    <a:lnTo>
                      <a:pt x="290" y="187"/>
                    </a:lnTo>
                    <a:lnTo>
                      <a:pt x="290" y="189"/>
                    </a:lnTo>
                    <a:lnTo>
                      <a:pt x="289" y="191"/>
                    </a:lnTo>
                    <a:lnTo>
                      <a:pt x="288" y="194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8" y="194"/>
                    </a:lnTo>
                    <a:lnTo>
                      <a:pt x="289" y="193"/>
                    </a:lnTo>
                    <a:lnTo>
                      <a:pt x="290" y="193"/>
                    </a:lnTo>
                    <a:lnTo>
                      <a:pt x="290" y="192"/>
                    </a:lnTo>
                    <a:lnTo>
                      <a:pt x="291" y="191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3" y="187"/>
                    </a:lnTo>
                    <a:lnTo>
                      <a:pt x="294" y="186"/>
                    </a:lnTo>
                    <a:lnTo>
                      <a:pt x="294" y="188"/>
                    </a:lnTo>
                    <a:lnTo>
                      <a:pt x="293" y="190"/>
                    </a:lnTo>
                    <a:lnTo>
                      <a:pt x="292" y="192"/>
                    </a:lnTo>
                    <a:lnTo>
                      <a:pt x="291" y="194"/>
                    </a:lnTo>
                    <a:lnTo>
                      <a:pt x="292" y="193"/>
                    </a:lnTo>
                    <a:lnTo>
                      <a:pt x="294" y="191"/>
                    </a:lnTo>
                    <a:lnTo>
                      <a:pt x="293" y="193"/>
                    </a:lnTo>
                    <a:lnTo>
                      <a:pt x="292" y="195"/>
                    </a:lnTo>
                    <a:lnTo>
                      <a:pt x="293" y="194"/>
                    </a:lnTo>
                    <a:lnTo>
                      <a:pt x="296" y="192"/>
                    </a:lnTo>
                    <a:lnTo>
                      <a:pt x="294" y="194"/>
                    </a:lnTo>
                    <a:lnTo>
                      <a:pt x="293" y="196"/>
                    </a:lnTo>
                    <a:lnTo>
                      <a:pt x="294" y="195"/>
                    </a:lnTo>
                    <a:lnTo>
                      <a:pt x="297" y="194"/>
                    </a:lnTo>
                    <a:lnTo>
                      <a:pt x="298" y="192"/>
                    </a:lnTo>
                    <a:lnTo>
                      <a:pt x="300" y="191"/>
                    </a:lnTo>
                    <a:lnTo>
                      <a:pt x="299" y="191"/>
                    </a:lnTo>
                    <a:lnTo>
                      <a:pt x="299" y="193"/>
                    </a:lnTo>
                    <a:lnTo>
                      <a:pt x="298" y="194"/>
                    </a:lnTo>
                    <a:lnTo>
                      <a:pt x="298" y="195"/>
                    </a:lnTo>
                    <a:lnTo>
                      <a:pt x="296" y="196"/>
                    </a:lnTo>
                    <a:lnTo>
                      <a:pt x="294" y="199"/>
                    </a:lnTo>
                    <a:lnTo>
                      <a:pt x="293" y="201"/>
                    </a:lnTo>
                    <a:lnTo>
                      <a:pt x="292" y="203"/>
                    </a:lnTo>
                    <a:lnTo>
                      <a:pt x="293" y="201"/>
                    </a:lnTo>
                    <a:lnTo>
                      <a:pt x="296" y="200"/>
                    </a:lnTo>
                    <a:lnTo>
                      <a:pt x="298" y="197"/>
                    </a:lnTo>
                    <a:lnTo>
                      <a:pt x="299" y="196"/>
                    </a:lnTo>
                    <a:lnTo>
                      <a:pt x="298" y="199"/>
                    </a:lnTo>
                    <a:lnTo>
                      <a:pt x="297" y="201"/>
                    </a:lnTo>
                    <a:lnTo>
                      <a:pt x="294" y="205"/>
                    </a:lnTo>
                    <a:lnTo>
                      <a:pt x="293" y="207"/>
                    </a:lnTo>
                    <a:lnTo>
                      <a:pt x="291" y="208"/>
                    </a:lnTo>
                    <a:lnTo>
                      <a:pt x="292" y="206"/>
                    </a:lnTo>
                    <a:lnTo>
                      <a:pt x="293" y="204"/>
                    </a:lnTo>
                    <a:lnTo>
                      <a:pt x="292" y="205"/>
                    </a:lnTo>
                    <a:lnTo>
                      <a:pt x="290" y="207"/>
                    </a:lnTo>
                    <a:lnTo>
                      <a:pt x="290" y="207"/>
                    </a:lnTo>
                    <a:lnTo>
                      <a:pt x="289" y="209"/>
                    </a:lnTo>
                    <a:lnTo>
                      <a:pt x="289" y="210"/>
                    </a:lnTo>
                    <a:lnTo>
                      <a:pt x="288" y="211"/>
                    </a:lnTo>
                    <a:lnTo>
                      <a:pt x="290" y="209"/>
                    </a:lnTo>
                    <a:lnTo>
                      <a:pt x="291" y="208"/>
                    </a:lnTo>
                    <a:lnTo>
                      <a:pt x="290" y="210"/>
                    </a:lnTo>
                    <a:lnTo>
                      <a:pt x="290" y="212"/>
                    </a:lnTo>
                    <a:lnTo>
                      <a:pt x="291" y="211"/>
                    </a:lnTo>
                    <a:lnTo>
                      <a:pt x="292" y="209"/>
                    </a:lnTo>
                    <a:lnTo>
                      <a:pt x="293" y="207"/>
                    </a:lnTo>
                    <a:lnTo>
                      <a:pt x="294" y="205"/>
                    </a:lnTo>
                    <a:lnTo>
                      <a:pt x="297" y="204"/>
                    </a:lnTo>
                    <a:lnTo>
                      <a:pt x="298" y="202"/>
                    </a:lnTo>
                    <a:lnTo>
                      <a:pt x="300" y="201"/>
                    </a:lnTo>
                    <a:lnTo>
                      <a:pt x="301" y="200"/>
                    </a:lnTo>
                    <a:lnTo>
                      <a:pt x="300" y="201"/>
                    </a:lnTo>
                    <a:lnTo>
                      <a:pt x="299" y="204"/>
                    </a:lnTo>
                    <a:lnTo>
                      <a:pt x="301" y="202"/>
                    </a:lnTo>
                    <a:lnTo>
                      <a:pt x="302" y="201"/>
                    </a:lnTo>
                    <a:lnTo>
                      <a:pt x="304" y="199"/>
                    </a:lnTo>
                    <a:lnTo>
                      <a:pt x="305" y="197"/>
                    </a:lnTo>
                    <a:lnTo>
                      <a:pt x="304" y="200"/>
                    </a:lnTo>
                    <a:lnTo>
                      <a:pt x="303" y="202"/>
                    </a:lnTo>
                    <a:lnTo>
                      <a:pt x="302" y="204"/>
                    </a:lnTo>
                    <a:lnTo>
                      <a:pt x="302" y="206"/>
                    </a:lnTo>
                    <a:lnTo>
                      <a:pt x="303" y="205"/>
                    </a:lnTo>
                    <a:lnTo>
                      <a:pt x="304" y="203"/>
                    </a:lnTo>
                    <a:lnTo>
                      <a:pt x="306" y="202"/>
                    </a:lnTo>
                    <a:lnTo>
                      <a:pt x="307" y="201"/>
                    </a:lnTo>
                    <a:lnTo>
                      <a:pt x="306" y="202"/>
                    </a:lnTo>
                    <a:lnTo>
                      <a:pt x="306" y="204"/>
                    </a:lnTo>
                    <a:lnTo>
                      <a:pt x="307" y="203"/>
                    </a:lnTo>
                    <a:lnTo>
                      <a:pt x="308" y="202"/>
                    </a:lnTo>
                    <a:lnTo>
                      <a:pt x="308" y="204"/>
                    </a:lnTo>
                    <a:lnTo>
                      <a:pt x="307" y="206"/>
                    </a:lnTo>
                    <a:lnTo>
                      <a:pt x="308" y="204"/>
                    </a:lnTo>
                    <a:lnTo>
                      <a:pt x="310" y="203"/>
                    </a:lnTo>
                    <a:lnTo>
                      <a:pt x="309" y="205"/>
                    </a:lnTo>
                    <a:lnTo>
                      <a:pt x="308" y="207"/>
                    </a:lnTo>
                    <a:lnTo>
                      <a:pt x="309" y="206"/>
                    </a:lnTo>
                    <a:lnTo>
                      <a:pt x="312" y="204"/>
                    </a:lnTo>
                    <a:lnTo>
                      <a:pt x="310" y="206"/>
                    </a:lnTo>
                    <a:lnTo>
                      <a:pt x="309" y="208"/>
                    </a:lnTo>
                    <a:lnTo>
                      <a:pt x="307" y="210"/>
                    </a:lnTo>
                    <a:lnTo>
                      <a:pt x="306" y="211"/>
                    </a:lnTo>
                    <a:lnTo>
                      <a:pt x="305" y="212"/>
                    </a:lnTo>
                    <a:lnTo>
                      <a:pt x="305" y="213"/>
                    </a:lnTo>
                    <a:lnTo>
                      <a:pt x="304" y="214"/>
                    </a:lnTo>
                    <a:lnTo>
                      <a:pt x="304" y="216"/>
                    </a:lnTo>
                    <a:lnTo>
                      <a:pt x="304" y="216"/>
                    </a:lnTo>
                    <a:lnTo>
                      <a:pt x="305" y="214"/>
                    </a:lnTo>
                    <a:lnTo>
                      <a:pt x="306" y="213"/>
                    </a:lnTo>
                    <a:lnTo>
                      <a:pt x="307" y="212"/>
                    </a:lnTo>
                    <a:lnTo>
                      <a:pt x="308" y="210"/>
                    </a:lnTo>
                    <a:lnTo>
                      <a:pt x="309" y="208"/>
                    </a:lnTo>
                    <a:lnTo>
                      <a:pt x="310" y="207"/>
                    </a:lnTo>
                    <a:lnTo>
                      <a:pt x="313" y="205"/>
                    </a:lnTo>
                    <a:lnTo>
                      <a:pt x="312" y="207"/>
                    </a:lnTo>
                    <a:lnTo>
                      <a:pt x="310" y="209"/>
                    </a:lnTo>
                    <a:lnTo>
                      <a:pt x="312" y="208"/>
                    </a:lnTo>
                    <a:lnTo>
                      <a:pt x="314" y="207"/>
                    </a:lnTo>
                    <a:lnTo>
                      <a:pt x="315" y="205"/>
                    </a:lnTo>
                    <a:lnTo>
                      <a:pt x="317" y="204"/>
                    </a:lnTo>
                    <a:lnTo>
                      <a:pt x="316" y="206"/>
                    </a:lnTo>
                    <a:lnTo>
                      <a:pt x="315" y="208"/>
                    </a:lnTo>
                    <a:lnTo>
                      <a:pt x="313" y="212"/>
                    </a:lnTo>
                    <a:lnTo>
                      <a:pt x="310" y="217"/>
                    </a:lnTo>
                    <a:lnTo>
                      <a:pt x="309" y="219"/>
                    </a:lnTo>
                    <a:lnTo>
                      <a:pt x="308" y="221"/>
                    </a:lnTo>
                    <a:lnTo>
                      <a:pt x="310" y="220"/>
                    </a:lnTo>
                    <a:lnTo>
                      <a:pt x="312" y="218"/>
                    </a:lnTo>
                    <a:lnTo>
                      <a:pt x="315" y="214"/>
                    </a:lnTo>
                    <a:lnTo>
                      <a:pt x="318" y="212"/>
                    </a:lnTo>
                    <a:lnTo>
                      <a:pt x="320" y="210"/>
                    </a:lnTo>
                    <a:lnTo>
                      <a:pt x="321" y="209"/>
                    </a:lnTo>
                    <a:lnTo>
                      <a:pt x="320" y="211"/>
                    </a:lnTo>
                    <a:lnTo>
                      <a:pt x="319" y="213"/>
                    </a:lnTo>
                    <a:lnTo>
                      <a:pt x="318" y="216"/>
                    </a:lnTo>
                    <a:lnTo>
                      <a:pt x="317" y="218"/>
                    </a:lnTo>
                    <a:lnTo>
                      <a:pt x="319" y="217"/>
                    </a:lnTo>
                    <a:lnTo>
                      <a:pt x="320" y="214"/>
                    </a:lnTo>
                    <a:lnTo>
                      <a:pt x="322" y="212"/>
                    </a:lnTo>
                    <a:lnTo>
                      <a:pt x="323" y="211"/>
                    </a:lnTo>
                    <a:lnTo>
                      <a:pt x="323" y="213"/>
                    </a:lnTo>
                    <a:lnTo>
                      <a:pt x="321" y="216"/>
                    </a:lnTo>
                    <a:lnTo>
                      <a:pt x="321" y="218"/>
                    </a:lnTo>
                    <a:lnTo>
                      <a:pt x="320" y="220"/>
                    </a:lnTo>
                    <a:lnTo>
                      <a:pt x="319" y="222"/>
                    </a:lnTo>
                    <a:lnTo>
                      <a:pt x="318" y="224"/>
                    </a:lnTo>
                    <a:lnTo>
                      <a:pt x="319" y="223"/>
                    </a:lnTo>
                    <a:lnTo>
                      <a:pt x="321" y="221"/>
                    </a:lnTo>
                    <a:lnTo>
                      <a:pt x="320" y="223"/>
                    </a:lnTo>
                    <a:lnTo>
                      <a:pt x="319" y="225"/>
                    </a:lnTo>
                    <a:lnTo>
                      <a:pt x="318" y="228"/>
                    </a:lnTo>
                    <a:lnTo>
                      <a:pt x="317" y="229"/>
                    </a:lnTo>
                    <a:lnTo>
                      <a:pt x="318" y="229"/>
                    </a:lnTo>
                    <a:lnTo>
                      <a:pt x="319" y="228"/>
                    </a:lnTo>
                    <a:lnTo>
                      <a:pt x="320" y="227"/>
                    </a:lnTo>
                    <a:lnTo>
                      <a:pt x="320" y="227"/>
                    </a:lnTo>
                    <a:lnTo>
                      <a:pt x="321" y="225"/>
                    </a:lnTo>
                    <a:lnTo>
                      <a:pt x="322" y="223"/>
                    </a:lnTo>
                    <a:lnTo>
                      <a:pt x="323" y="221"/>
                    </a:lnTo>
                    <a:lnTo>
                      <a:pt x="325" y="220"/>
                    </a:lnTo>
                    <a:lnTo>
                      <a:pt x="324" y="222"/>
                    </a:lnTo>
                    <a:lnTo>
                      <a:pt x="323" y="224"/>
                    </a:lnTo>
                    <a:lnTo>
                      <a:pt x="322" y="226"/>
                    </a:lnTo>
                    <a:lnTo>
                      <a:pt x="321" y="228"/>
                    </a:lnTo>
                    <a:lnTo>
                      <a:pt x="323" y="227"/>
                    </a:lnTo>
                    <a:lnTo>
                      <a:pt x="324" y="225"/>
                    </a:lnTo>
                    <a:lnTo>
                      <a:pt x="325" y="223"/>
                    </a:lnTo>
                    <a:lnTo>
                      <a:pt x="326" y="221"/>
                    </a:lnTo>
                    <a:lnTo>
                      <a:pt x="327" y="220"/>
                    </a:lnTo>
                    <a:lnTo>
                      <a:pt x="330" y="218"/>
                    </a:lnTo>
                    <a:lnTo>
                      <a:pt x="329" y="220"/>
                    </a:lnTo>
                    <a:lnTo>
                      <a:pt x="327" y="222"/>
                    </a:lnTo>
                    <a:lnTo>
                      <a:pt x="329" y="221"/>
                    </a:lnTo>
                    <a:lnTo>
                      <a:pt x="331" y="220"/>
                    </a:lnTo>
                    <a:lnTo>
                      <a:pt x="330" y="222"/>
                    </a:lnTo>
                    <a:lnTo>
                      <a:pt x="329" y="224"/>
                    </a:lnTo>
                    <a:lnTo>
                      <a:pt x="327" y="225"/>
                    </a:lnTo>
                    <a:lnTo>
                      <a:pt x="325" y="226"/>
                    </a:lnTo>
                    <a:lnTo>
                      <a:pt x="324" y="228"/>
                    </a:lnTo>
                    <a:lnTo>
                      <a:pt x="323" y="230"/>
                    </a:lnTo>
                    <a:lnTo>
                      <a:pt x="322" y="233"/>
                    </a:lnTo>
                    <a:lnTo>
                      <a:pt x="322" y="235"/>
                    </a:lnTo>
                    <a:lnTo>
                      <a:pt x="320" y="239"/>
                    </a:lnTo>
                    <a:lnTo>
                      <a:pt x="321" y="238"/>
                    </a:lnTo>
                    <a:lnTo>
                      <a:pt x="323" y="237"/>
                    </a:lnTo>
                    <a:lnTo>
                      <a:pt x="324" y="235"/>
                    </a:lnTo>
                    <a:lnTo>
                      <a:pt x="324" y="233"/>
                    </a:lnTo>
                    <a:lnTo>
                      <a:pt x="325" y="230"/>
                    </a:lnTo>
                    <a:lnTo>
                      <a:pt x="326" y="228"/>
                    </a:lnTo>
                    <a:lnTo>
                      <a:pt x="329" y="226"/>
                    </a:lnTo>
                    <a:lnTo>
                      <a:pt x="330" y="225"/>
                    </a:lnTo>
                    <a:lnTo>
                      <a:pt x="333" y="222"/>
                    </a:lnTo>
                    <a:lnTo>
                      <a:pt x="332" y="224"/>
                    </a:lnTo>
                    <a:lnTo>
                      <a:pt x="331" y="226"/>
                    </a:lnTo>
                    <a:lnTo>
                      <a:pt x="330" y="227"/>
                    </a:lnTo>
                    <a:lnTo>
                      <a:pt x="327" y="229"/>
                    </a:lnTo>
                    <a:lnTo>
                      <a:pt x="326" y="231"/>
                    </a:lnTo>
                    <a:lnTo>
                      <a:pt x="326" y="234"/>
                    </a:lnTo>
                    <a:lnTo>
                      <a:pt x="326" y="233"/>
                    </a:lnTo>
                    <a:lnTo>
                      <a:pt x="327" y="233"/>
                    </a:lnTo>
                    <a:lnTo>
                      <a:pt x="329" y="231"/>
                    </a:lnTo>
                    <a:lnTo>
                      <a:pt x="329" y="230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31" y="227"/>
                    </a:lnTo>
                    <a:lnTo>
                      <a:pt x="331" y="226"/>
                    </a:lnTo>
                    <a:lnTo>
                      <a:pt x="333" y="225"/>
                    </a:lnTo>
                    <a:lnTo>
                      <a:pt x="334" y="223"/>
                    </a:lnTo>
                    <a:lnTo>
                      <a:pt x="333" y="225"/>
                    </a:lnTo>
                    <a:lnTo>
                      <a:pt x="332" y="227"/>
                    </a:lnTo>
                    <a:lnTo>
                      <a:pt x="331" y="229"/>
                    </a:lnTo>
                    <a:lnTo>
                      <a:pt x="331" y="231"/>
                    </a:lnTo>
                    <a:lnTo>
                      <a:pt x="332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6" y="226"/>
                    </a:lnTo>
                    <a:lnTo>
                      <a:pt x="336" y="228"/>
                    </a:lnTo>
                    <a:lnTo>
                      <a:pt x="335" y="230"/>
                    </a:lnTo>
                    <a:lnTo>
                      <a:pt x="336" y="228"/>
                    </a:lnTo>
                    <a:lnTo>
                      <a:pt x="337" y="227"/>
                    </a:lnTo>
                    <a:lnTo>
                      <a:pt x="337" y="229"/>
                    </a:lnTo>
                    <a:lnTo>
                      <a:pt x="336" y="231"/>
                    </a:lnTo>
                    <a:lnTo>
                      <a:pt x="337" y="230"/>
                    </a:lnTo>
                    <a:lnTo>
                      <a:pt x="339" y="228"/>
                    </a:lnTo>
                    <a:lnTo>
                      <a:pt x="338" y="230"/>
                    </a:lnTo>
                    <a:lnTo>
                      <a:pt x="337" y="233"/>
                    </a:lnTo>
                    <a:lnTo>
                      <a:pt x="338" y="231"/>
                    </a:lnTo>
                    <a:lnTo>
                      <a:pt x="340" y="229"/>
                    </a:lnTo>
                    <a:lnTo>
                      <a:pt x="341" y="228"/>
                    </a:lnTo>
                    <a:lnTo>
                      <a:pt x="343" y="227"/>
                    </a:lnTo>
                    <a:lnTo>
                      <a:pt x="342" y="227"/>
                    </a:lnTo>
                    <a:lnTo>
                      <a:pt x="342" y="229"/>
                    </a:lnTo>
                    <a:lnTo>
                      <a:pt x="341" y="230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9" y="233"/>
                    </a:lnTo>
                    <a:lnTo>
                      <a:pt x="338" y="234"/>
                    </a:lnTo>
                    <a:lnTo>
                      <a:pt x="338" y="234"/>
                    </a:lnTo>
                    <a:lnTo>
                      <a:pt x="337" y="236"/>
                    </a:lnTo>
                    <a:lnTo>
                      <a:pt x="336" y="238"/>
                    </a:lnTo>
                    <a:lnTo>
                      <a:pt x="337" y="237"/>
                    </a:lnTo>
                    <a:lnTo>
                      <a:pt x="339" y="236"/>
                    </a:lnTo>
                    <a:lnTo>
                      <a:pt x="340" y="234"/>
                    </a:lnTo>
                    <a:lnTo>
                      <a:pt x="342" y="233"/>
                    </a:lnTo>
                    <a:lnTo>
                      <a:pt x="343" y="230"/>
                    </a:lnTo>
                    <a:lnTo>
                      <a:pt x="346" y="229"/>
                    </a:lnTo>
                    <a:lnTo>
                      <a:pt x="344" y="231"/>
                    </a:lnTo>
                    <a:lnTo>
                      <a:pt x="343" y="234"/>
                    </a:lnTo>
                    <a:lnTo>
                      <a:pt x="341" y="238"/>
                    </a:lnTo>
                    <a:lnTo>
                      <a:pt x="340" y="240"/>
                    </a:lnTo>
                    <a:lnTo>
                      <a:pt x="339" y="242"/>
                    </a:lnTo>
                    <a:lnTo>
                      <a:pt x="341" y="241"/>
                    </a:lnTo>
                    <a:lnTo>
                      <a:pt x="342" y="239"/>
                    </a:lnTo>
                    <a:lnTo>
                      <a:pt x="346" y="237"/>
                    </a:lnTo>
                    <a:lnTo>
                      <a:pt x="348" y="235"/>
                    </a:lnTo>
                    <a:lnTo>
                      <a:pt x="349" y="234"/>
                    </a:lnTo>
                    <a:lnTo>
                      <a:pt x="348" y="236"/>
                    </a:lnTo>
                    <a:lnTo>
                      <a:pt x="347" y="238"/>
                    </a:lnTo>
                    <a:lnTo>
                      <a:pt x="346" y="240"/>
                    </a:lnTo>
                    <a:lnTo>
                      <a:pt x="344" y="242"/>
                    </a:lnTo>
                    <a:lnTo>
                      <a:pt x="343" y="244"/>
                    </a:lnTo>
                    <a:lnTo>
                      <a:pt x="343" y="246"/>
                    </a:lnTo>
                    <a:lnTo>
                      <a:pt x="344" y="244"/>
                    </a:lnTo>
                    <a:lnTo>
                      <a:pt x="347" y="243"/>
                    </a:lnTo>
                    <a:lnTo>
                      <a:pt x="346" y="245"/>
                    </a:lnTo>
                    <a:lnTo>
                      <a:pt x="344" y="247"/>
                    </a:lnTo>
                    <a:lnTo>
                      <a:pt x="346" y="246"/>
                    </a:lnTo>
                    <a:lnTo>
                      <a:pt x="348" y="244"/>
                    </a:lnTo>
                    <a:lnTo>
                      <a:pt x="349" y="242"/>
                    </a:lnTo>
                    <a:lnTo>
                      <a:pt x="349" y="240"/>
                    </a:lnTo>
                    <a:lnTo>
                      <a:pt x="351" y="239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39"/>
                    </a:lnTo>
                    <a:lnTo>
                      <a:pt x="351" y="241"/>
                    </a:lnTo>
                    <a:lnTo>
                      <a:pt x="351" y="241"/>
                    </a:lnTo>
                    <a:lnTo>
                      <a:pt x="349" y="243"/>
                    </a:lnTo>
                    <a:lnTo>
                      <a:pt x="348" y="244"/>
                    </a:lnTo>
                    <a:lnTo>
                      <a:pt x="347" y="246"/>
                    </a:lnTo>
                    <a:lnTo>
                      <a:pt x="346" y="248"/>
                    </a:lnTo>
                    <a:lnTo>
                      <a:pt x="347" y="247"/>
                    </a:lnTo>
                    <a:lnTo>
                      <a:pt x="349" y="245"/>
                    </a:lnTo>
                    <a:lnTo>
                      <a:pt x="350" y="244"/>
                    </a:lnTo>
                    <a:lnTo>
                      <a:pt x="352" y="243"/>
                    </a:lnTo>
                    <a:lnTo>
                      <a:pt x="352" y="242"/>
                    </a:lnTo>
                    <a:lnTo>
                      <a:pt x="353" y="241"/>
                    </a:lnTo>
                    <a:lnTo>
                      <a:pt x="353" y="239"/>
                    </a:lnTo>
                    <a:lnTo>
                      <a:pt x="353" y="239"/>
                    </a:lnTo>
                    <a:lnTo>
                      <a:pt x="355" y="237"/>
                    </a:lnTo>
                    <a:lnTo>
                      <a:pt x="356" y="236"/>
                    </a:lnTo>
                    <a:lnTo>
                      <a:pt x="356" y="238"/>
                    </a:lnTo>
                    <a:lnTo>
                      <a:pt x="355" y="240"/>
                    </a:lnTo>
                    <a:lnTo>
                      <a:pt x="354" y="242"/>
                    </a:lnTo>
                    <a:lnTo>
                      <a:pt x="353" y="244"/>
                    </a:lnTo>
                    <a:lnTo>
                      <a:pt x="354" y="243"/>
                    </a:lnTo>
                    <a:lnTo>
                      <a:pt x="356" y="241"/>
                    </a:lnTo>
                    <a:lnTo>
                      <a:pt x="355" y="243"/>
                    </a:lnTo>
                    <a:lnTo>
                      <a:pt x="354" y="245"/>
                    </a:lnTo>
                    <a:lnTo>
                      <a:pt x="353" y="247"/>
                    </a:lnTo>
                    <a:lnTo>
                      <a:pt x="352" y="250"/>
                    </a:lnTo>
                    <a:lnTo>
                      <a:pt x="353" y="248"/>
                    </a:lnTo>
                    <a:lnTo>
                      <a:pt x="355" y="246"/>
                    </a:lnTo>
                    <a:lnTo>
                      <a:pt x="358" y="244"/>
                    </a:lnTo>
                    <a:lnTo>
                      <a:pt x="359" y="242"/>
                    </a:lnTo>
                    <a:lnTo>
                      <a:pt x="362" y="241"/>
                    </a:lnTo>
                    <a:lnTo>
                      <a:pt x="362" y="241"/>
                    </a:lnTo>
                    <a:lnTo>
                      <a:pt x="360" y="243"/>
                    </a:lnTo>
                    <a:lnTo>
                      <a:pt x="359" y="244"/>
                    </a:lnTo>
                    <a:lnTo>
                      <a:pt x="359" y="245"/>
                    </a:lnTo>
                    <a:lnTo>
                      <a:pt x="358" y="245"/>
                    </a:lnTo>
                    <a:lnTo>
                      <a:pt x="357" y="246"/>
                    </a:lnTo>
                    <a:lnTo>
                      <a:pt x="357" y="247"/>
                    </a:lnTo>
                    <a:lnTo>
                      <a:pt x="356" y="248"/>
                    </a:lnTo>
                    <a:lnTo>
                      <a:pt x="355" y="251"/>
                    </a:lnTo>
                    <a:lnTo>
                      <a:pt x="354" y="253"/>
                    </a:lnTo>
                    <a:lnTo>
                      <a:pt x="356" y="251"/>
                    </a:lnTo>
                    <a:lnTo>
                      <a:pt x="357" y="250"/>
                    </a:lnTo>
                    <a:lnTo>
                      <a:pt x="359" y="247"/>
                    </a:lnTo>
                    <a:lnTo>
                      <a:pt x="360" y="246"/>
                    </a:lnTo>
                    <a:lnTo>
                      <a:pt x="363" y="245"/>
                    </a:lnTo>
                    <a:lnTo>
                      <a:pt x="364" y="243"/>
                    </a:lnTo>
                    <a:lnTo>
                      <a:pt x="363" y="245"/>
                    </a:lnTo>
                    <a:lnTo>
                      <a:pt x="362" y="247"/>
                    </a:lnTo>
                    <a:lnTo>
                      <a:pt x="364" y="246"/>
                    </a:lnTo>
                    <a:lnTo>
                      <a:pt x="365" y="244"/>
                    </a:lnTo>
                    <a:lnTo>
                      <a:pt x="364" y="246"/>
                    </a:lnTo>
                    <a:lnTo>
                      <a:pt x="363" y="248"/>
                    </a:lnTo>
                    <a:lnTo>
                      <a:pt x="362" y="252"/>
                    </a:lnTo>
                    <a:lnTo>
                      <a:pt x="362" y="254"/>
                    </a:lnTo>
                    <a:lnTo>
                      <a:pt x="360" y="256"/>
                    </a:lnTo>
                    <a:lnTo>
                      <a:pt x="359" y="258"/>
                    </a:lnTo>
                    <a:lnTo>
                      <a:pt x="360" y="256"/>
                    </a:lnTo>
                    <a:lnTo>
                      <a:pt x="363" y="255"/>
                    </a:lnTo>
                    <a:lnTo>
                      <a:pt x="362" y="257"/>
                    </a:lnTo>
                    <a:lnTo>
                      <a:pt x="360" y="259"/>
                    </a:lnTo>
                    <a:lnTo>
                      <a:pt x="362" y="257"/>
                    </a:lnTo>
                    <a:lnTo>
                      <a:pt x="364" y="256"/>
                    </a:lnTo>
                    <a:lnTo>
                      <a:pt x="363" y="258"/>
                    </a:lnTo>
                    <a:lnTo>
                      <a:pt x="362" y="260"/>
                    </a:lnTo>
                    <a:lnTo>
                      <a:pt x="363" y="259"/>
                    </a:lnTo>
                    <a:lnTo>
                      <a:pt x="365" y="257"/>
                    </a:lnTo>
                    <a:lnTo>
                      <a:pt x="366" y="255"/>
                    </a:lnTo>
                    <a:lnTo>
                      <a:pt x="367" y="253"/>
                    </a:lnTo>
                    <a:lnTo>
                      <a:pt x="368" y="252"/>
                    </a:lnTo>
                    <a:lnTo>
                      <a:pt x="370" y="250"/>
                    </a:lnTo>
                    <a:lnTo>
                      <a:pt x="369" y="252"/>
                    </a:lnTo>
                    <a:lnTo>
                      <a:pt x="368" y="254"/>
                    </a:lnTo>
                    <a:lnTo>
                      <a:pt x="369" y="253"/>
                    </a:lnTo>
                    <a:lnTo>
                      <a:pt x="371" y="252"/>
                    </a:lnTo>
                    <a:lnTo>
                      <a:pt x="370" y="252"/>
                    </a:lnTo>
                    <a:lnTo>
                      <a:pt x="370" y="254"/>
                    </a:lnTo>
                    <a:lnTo>
                      <a:pt x="369" y="255"/>
                    </a:lnTo>
                    <a:lnTo>
                      <a:pt x="369" y="256"/>
                    </a:lnTo>
                    <a:lnTo>
                      <a:pt x="368" y="256"/>
                    </a:lnTo>
                    <a:lnTo>
                      <a:pt x="367" y="257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5" y="260"/>
                    </a:lnTo>
                    <a:lnTo>
                      <a:pt x="364" y="262"/>
                    </a:lnTo>
                    <a:lnTo>
                      <a:pt x="366" y="261"/>
                    </a:lnTo>
                    <a:lnTo>
                      <a:pt x="367" y="260"/>
                    </a:lnTo>
                    <a:lnTo>
                      <a:pt x="368" y="258"/>
                    </a:lnTo>
                    <a:lnTo>
                      <a:pt x="370" y="257"/>
                    </a:lnTo>
                    <a:lnTo>
                      <a:pt x="372" y="255"/>
                    </a:lnTo>
                    <a:lnTo>
                      <a:pt x="373" y="254"/>
                    </a:lnTo>
                    <a:lnTo>
                      <a:pt x="372" y="256"/>
                    </a:lnTo>
                    <a:lnTo>
                      <a:pt x="371" y="258"/>
                    </a:lnTo>
                    <a:lnTo>
                      <a:pt x="373" y="257"/>
                    </a:lnTo>
                    <a:lnTo>
                      <a:pt x="374" y="255"/>
                    </a:lnTo>
                    <a:lnTo>
                      <a:pt x="373" y="257"/>
                    </a:lnTo>
                    <a:lnTo>
                      <a:pt x="372" y="259"/>
                    </a:lnTo>
                    <a:lnTo>
                      <a:pt x="374" y="258"/>
                    </a:lnTo>
                    <a:lnTo>
                      <a:pt x="375" y="256"/>
                    </a:lnTo>
                    <a:lnTo>
                      <a:pt x="374" y="258"/>
                    </a:lnTo>
                    <a:lnTo>
                      <a:pt x="373" y="260"/>
                    </a:lnTo>
                    <a:lnTo>
                      <a:pt x="375" y="259"/>
                    </a:lnTo>
                    <a:lnTo>
                      <a:pt x="376" y="258"/>
                    </a:lnTo>
                    <a:lnTo>
                      <a:pt x="375" y="260"/>
                    </a:lnTo>
                    <a:lnTo>
                      <a:pt x="374" y="262"/>
                    </a:lnTo>
                    <a:lnTo>
                      <a:pt x="373" y="263"/>
                    </a:lnTo>
                    <a:lnTo>
                      <a:pt x="372" y="266"/>
                    </a:lnTo>
                    <a:lnTo>
                      <a:pt x="371" y="268"/>
                    </a:lnTo>
                    <a:lnTo>
                      <a:pt x="370" y="270"/>
                    </a:lnTo>
                    <a:lnTo>
                      <a:pt x="371" y="268"/>
                    </a:lnTo>
                    <a:lnTo>
                      <a:pt x="373" y="267"/>
                    </a:lnTo>
                    <a:lnTo>
                      <a:pt x="376" y="263"/>
                    </a:lnTo>
                    <a:lnTo>
                      <a:pt x="377" y="261"/>
                    </a:lnTo>
                    <a:lnTo>
                      <a:pt x="379" y="260"/>
                    </a:lnTo>
                    <a:lnTo>
                      <a:pt x="379" y="262"/>
                    </a:lnTo>
                    <a:lnTo>
                      <a:pt x="377" y="264"/>
                    </a:lnTo>
                    <a:lnTo>
                      <a:pt x="379" y="263"/>
                    </a:lnTo>
                    <a:lnTo>
                      <a:pt x="381" y="261"/>
                    </a:lnTo>
                    <a:lnTo>
                      <a:pt x="380" y="263"/>
                    </a:lnTo>
                    <a:lnTo>
                      <a:pt x="379" y="266"/>
                    </a:lnTo>
                    <a:lnTo>
                      <a:pt x="376" y="268"/>
                    </a:lnTo>
                    <a:lnTo>
                      <a:pt x="375" y="269"/>
                    </a:lnTo>
                    <a:lnTo>
                      <a:pt x="375" y="270"/>
                    </a:lnTo>
                    <a:lnTo>
                      <a:pt x="374" y="271"/>
                    </a:lnTo>
                    <a:lnTo>
                      <a:pt x="373" y="273"/>
                    </a:lnTo>
                    <a:lnTo>
                      <a:pt x="373" y="273"/>
                    </a:lnTo>
                    <a:lnTo>
                      <a:pt x="374" y="272"/>
                    </a:lnTo>
                    <a:lnTo>
                      <a:pt x="376" y="270"/>
                    </a:lnTo>
                    <a:lnTo>
                      <a:pt x="377" y="269"/>
                    </a:lnTo>
                    <a:lnTo>
                      <a:pt x="380" y="268"/>
                    </a:lnTo>
                    <a:lnTo>
                      <a:pt x="381" y="266"/>
                    </a:lnTo>
                    <a:lnTo>
                      <a:pt x="383" y="264"/>
                    </a:lnTo>
                    <a:lnTo>
                      <a:pt x="382" y="267"/>
                    </a:lnTo>
                    <a:lnTo>
                      <a:pt x="381" y="269"/>
                    </a:lnTo>
                    <a:lnTo>
                      <a:pt x="382" y="267"/>
                    </a:lnTo>
                    <a:lnTo>
                      <a:pt x="384" y="266"/>
                    </a:lnTo>
                    <a:lnTo>
                      <a:pt x="383" y="268"/>
                    </a:lnTo>
                    <a:lnTo>
                      <a:pt x="382" y="270"/>
                    </a:lnTo>
                    <a:lnTo>
                      <a:pt x="384" y="269"/>
                    </a:lnTo>
                    <a:lnTo>
                      <a:pt x="385" y="267"/>
                    </a:lnTo>
                    <a:lnTo>
                      <a:pt x="384" y="269"/>
                    </a:lnTo>
                    <a:lnTo>
                      <a:pt x="383" y="271"/>
                    </a:lnTo>
                    <a:lnTo>
                      <a:pt x="382" y="273"/>
                    </a:lnTo>
                    <a:lnTo>
                      <a:pt x="380" y="274"/>
                    </a:lnTo>
                    <a:lnTo>
                      <a:pt x="380" y="275"/>
                    </a:lnTo>
                    <a:lnTo>
                      <a:pt x="379" y="276"/>
                    </a:lnTo>
                    <a:lnTo>
                      <a:pt x="379" y="277"/>
                    </a:lnTo>
                    <a:lnTo>
                      <a:pt x="379" y="278"/>
                    </a:lnTo>
                    <a:lnTo>
                      <a:pt x="380" y="277"/>
                    </a:lnTo>
                    <a:lnTo>
                      <a:pt x="381" y="275"/>
                    </a:lnTo>
                    <a:lnTo>
                      <a:pt x="383" y="274"/>
                    </a:lnTo>
                    <a:lnTo>
                      <a:pt x="384" y="272"/>
                    </a:lnTo>
                    <a:lnTo>
                      <a:pt x="383" y="275"/>
                    </a:lnTo>
                    <a:lnTo>
                      <a:pt x="383" y="276"/>
                    </a:lnTo>
                    <a:lnTo>
                      <a:pt x="384" y="275"/>
                    </a:lnTo>
                    <a:lnTo>
                      <a:pt x="385" y="274"/>
                    </a:lnTo>
                    <a:lnTo>
                      <a:pt x="386" y="273"/>
                    </a:lnTo>
                    <a:lnTo>
                      <a:pt x="386" y="272"/>
                    </a:lnTo>
                    <a:lnTo>
                      <a:pt x="387" y="270"/>
                    </a:lnTo>
                    <a:lnTo>
                      <a:pt x="387" y="270"/>
                    </a:lnTo>
                    <a:lnTo>
                      <a:pt x="389" y="268"/>
                    </a:lnTo>
                    <a:lnTo>
                      <a:pt x="390" y="267"/>
                    </a:lnTo>
                    <a:lnTo>
                      <a:pt x="389" y="269"/>
                    </a:lnTo>
                    <a:lnTo>
                      <a:pt x="388" y="271"/>
                    </a:lnTo>
                    <a:lnTo>
                      <a:pt x="387" y="273"/>
                    </a:lnTo>
                    <a:lnTo>
                      <a:pt x="387" y="275"/>
                    </a:lnTo>
                    <a:lnTo>
                      <a:pt x="388" y="273"/>
                    </a:lnTo>
                    <a:lnTo>
                      <a:pt x="389" y="272"/>
                    </a:lnTo>
                    <a:lnTo>
                      <a:pt x="389" y="274"/>
                    </a:lnTo>
                    <a:lnTo>
                      <a:pt x="388" y="276"/>
                    </a:lnTo>
                    <a:lnTo>
                      <a:pt x="386" y="278"/>
                    </a:lnTo>
                    <a:lnTo>
                      <a:pt x="385" y="279"/>
                    </a:lnTo>
                    <a:lnTo>
                      <a:pt x="384" y="280"/>
                    </a:lnTo>
                    <a:lnTo>
                      <a:pt x="384" y="281"/>
                    </a:lnTo>
                    <a:lnTo>
                      <a:pt x="383" y="283"/>
                    </a:lnTo>
                    <a:lnTo>
                      <a:pt x="383" y="284"/>
                    </a:lnTo>
                    <a:lnTo>
                      <a:pt x="384" y="283"/>
                    </a:lnTo>
                    <a:lnTo>
                      <a:pt x="386" y="280"/>
                    </a:lnTo>
                    <a:lnTo>
                      <a:pt x="389" y="277"/>
                    </a:lnTo>
                    <a:lnTo>
                      <a:pt x="392" y="275"/>
                    </a:lnTo>
                    <a:lnTo>
                      <a:pt x="393" y="273"/>
                    </a:lnTo>
                    <a:lnTo>
                      <a:pt x="396" y="272"/>
                    </a:lnTo>
                    <a:lnTo>
                      <a:pt x="394" y="274"/>
                    </a:lnTo>
                    <a:lnTo>
                      <a:pt x="393" y="276"/>
                    </a:lnTo>
                    <a:lnTo>
                      <a:pt x="392" y="278"/>
                    </a:lnTo>
                    <a:lnTo>
                      <a:pt x="391" y="280"/>
                    </a:lnTo>
                    <a:lnTo>
                      <a:pt x="392" y="279"/>
                    </a:lnTo>
                    <a:lnTo>
                      <a:pt x="394" y="277"/>
                    </a:lnTo>
                    <a:lnTo>
                      <a:pt x="393" y="279"/>
                    </a:lnTo>
                    <a:lnTo>
                      <a:pt x="392" y="281"/>
                    </a:lnTo>
                    <a:lnTo>
                      <a:pt x="394" y="280"/>
                    </a:lnTo>
                    <a:lnTo>
                      <a:pt x="396" y="278"/>
                    </a:lnTo>
                    <a:lnTo>
                      <a:pt x="394" y="280"/>
                    </a:lnTo>
                    <a:lnTo>
                      <a:pt x="393" y="283"/>
                    </a:lnTo>
                    <a:lnTo>
                      <a:pt x="396" y="281"/>
                    </a:lnTo>
                    <a:lnTo>
                      <a:pt x="397" y="279"/>
                    </a:lnTo>
                    <a:lnTo>
                      <a:pt x="396" y="283"/>
                    </a:lnTo>
                    <a:lnTo>
                      <a:pt x="394" y="284"/>
                    </a:lnTo>
                    <a:lnTo>
                      <a:pt x="397" y="283"/>
                    </a:lnTo>
                    <a:lnTo>
                      <a:pt x="398" y="281"/>
                    </a:lnTo>
                    <a:lnTo>
                      <a:pt x="400" y="279"/>
                    </a:lnTo>
                    <a:lnTo>
                      <a:pt x="401" y="278"/>
                    </a:lnTo>
                    <a:lnTo>
                      <a:pt x="400" y="280"/>
                    </a:lnTo>
                    <a:lnTo>
                      <a:pt x="399" y="283"/>
                    </a:lnTo>
                    <a:lnTo>
                      <a:pt x="401" y="281"/>
                    </a:lnTo>
                    <a:lnTo>
                      <a:pt x="402" y="279"/>
                    </a:lnTo>
                    <a:lnTo>
                      <a:pt x="401" y="281"/>
                    </a:lnTo>
                    <a:lnTo>
                      <a:pt x="400" y="284"/>
                    </a:lnTo>
                    <a:lnTo>
                      <a:pt x="402" y="283"/>
                    </a:lnTo>
                    <a:lnTo>
                      <a:pt x="403" y="280"/>
                    </a:lnTo>
                    <a:lnTo>
                      <a:pt x="402" y="283"/>
                    </a:lnTo>
                    <a:lnTo>
                      <a:pt x="402" y="285"/>
                    </a:lnTo>
                    <a:lnTo>
                      <a:pt x="403" y="284"/>
                    </a:lnTo>
                    <a:lnTo>
                      <a:pt x="404" y="283"/>
                    </a:lnTo>
                    <a:lnTo>
                      <a:pt x="404" y="285"/>
                    </a:lnTo>
                    <a:lnTo>
                      <a:pt x="403" y="287"/>
                    </a:lnTo>
                    <a:lnTo>
                      <a:pt x="402" y="287"/>
                    </a:lnTo>
                    <a:lnTo>
                      <a:pt x="401" y="288"/>
                    </a:lnTo>
                    <a:lnTo>
                      <a:pt x="400" y="289"/>
                    </a:lnTo>
                    <a:lnTo>
                      <a:pt x="400" y="289"/>
                    </a:lnTo>
                    <a:lnTo>
                      <a:pt x="401" y="287"/>
                    </a:lnTo>
                    <a:lnTo>
                      <a:pt x="402" y="285"/>
                    </a:lnTo>
                    <a:lnTo>
                      <a:pt x="400" y="287"/>
                    </a:lnTo>
                    <a:lnTo>
                      <a:pt x="399" y="288"/>
                    </a:lnTo>
                    <a:lnTo>
                      <a:pt x="400" y="286"/>
                    </a:lnTo>
                    <a:lnTo>
                      <a:pt x="400" y="284"/>
                    </a:lnTo>
                    <a:lnTo>
                      <a:pt x="399" y="285"/>
                    </a:lnTo>
                    <a:lnTo>
                      <a:pt x="398" y="287"/>
                    </a:lnTo>
                    <a:lnTo>
                      <a:pt x="397" y="289"/>
                    </a:lnTo>
                    <a:lnTo>
                      <a:pt x="396" y="291"/>
                    </a:lnTo>
                    <a:lnTo>
                      <a:pt x="397" y="289"/>
                    </a:lnTo>
                    <a:lnTo>
                      <a:pt x="399" y="288"/>
                    </a:lnTo>
                    <a:lnTo>
                      <a:pt x="398" y="290"/>
                    </a:lnTo>
                    <a:lnTo>
                      <a:pt x="397" y="292"/>
                    </a:lnTo>
                    <a:lnTo>
                      <a:pt x="398" y="291"/>
                    </a:lnTo>
                    <a:lnTo>
                      <a:pt x="400" y="289"/>
                    </a:lnTo>
                    <a:lnTo>
                      <a:pt x="399" y="291"/>
                    </a:lnTo>
                    <a:lnTo>
                      <a:pt x="398" y="293"/>
                    </a:lnTo>
                    <a:lnTo>
                      <a:pt x="399" y="292"/>
                    </a:lnTo>
                    <a:lnTo>
                      <a:pt x="401" y="291"/>
                    </a:lnTo>
                    <a:lnTo>
                      <a:pt x="404" y="288"/>
                    </a:lnTo>
                    <a:lnTo>
                      <a:pt x="405" y="286"/>
                    </a:lnTo>
                    <a:lnTo>
                      <a:pt x="407" y="285"/>
                    </a:lnTo>
                    <a:lnTo>
                      <a:pt x="406" y="287"/>
                    </a:lnTo>
                    <a:lnTo>
                      <a:pt x="405" y="289"/>
                    </a:lnTo>
                    <a:lnTo>
                      <a:pt x="406" y="288"/>
                    </a:lnTo>
                    <a:lnTo>
                      <a:pt x="408" y="286"/>
                    </a:lnTo>
                    <a:lnTo>
                      <a:pt x="407" y="288"/>
                    </a:lnTo>
                    <a:lnTo>
                      <a:pt x="406" y="290"/>
                    </a:lnTo>
                    <a:lnTo>
                      <a:pt x="405" y="292"/>
                    </a:lnTo>
                    <a:lnTo>
                      <a:pt x="404" y="294"/>
                    </a:lnTo>
                    <a:lnTo>
                      <a:pt x="406" y="293"/>
                    </a:lnTo>
                    <a:lnTo>
                      <a:pt x="407" y="291"/>
                    </a:lnTo>
                    <a:lnTo>
                      <a:pt x="409" y="290"/>
                    </a:lnTo>
                    <a:lnTo>
                      <a:pt x="410" y="289"/>
                    </a:lnTo>
                    <a:lnTo>
                      <a:pt x="409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5"/>
                    </a:lnTo>
                    <a:lnTo>
                      <a:pt x="404" y="298"/>
                    </a:lnTo>
                    <a:lnTo>
                      <a:pt x="404" y="301"/>
                    </a:lnTo>
                    <a:lnTo>
                      <a:pt x="405" y="298"/>
                    </a:lnTo>
                    <a:lnTo>
                      <a:pt x="406" y="297"/>
                    </a:lnTo>
                    <a:lnTo>
                      <a:pt x="406" y="300"/>
                    </a:lnTo>
                    <a:lnTo>
                      <a:pt x="405" y="302"/>
                    </a:lnTo>
                    <a:lnTo>
                      <a:pt x="401" y="310"/>
                    </a:lnTo>
                    <a:lnTo>
                      <a:pt x="403" y="308"/>
                    </a:lnTo>
                    <a:lnTo>
                      <a:pt x="404" y="307"/>
                    </a:lnTo>
                    <a:lnTo>
                      <a:pt x="405" y="306"/>
                    </a:lnTo>
                    <a:lnTo>
                      <a:pt x="407" y="304"/>
                    </a:lnTo>
                    <a:lnTo>
                      <a:pt x="407" y="303"/>
                    </a:lnTo>
                    <a:lnTo>
                      <a:pt x="408" y="302"/>
                    </a:lnTo>
                    <a:lnTo>
                      <a:pt x="408" y="301"/>
                    </a:lnTo>
                    <a:lnTo>
                      <a:pt x="409" y="300"/>
                    </a:lnTo>
                    <a:lnTo>
                      <a:pt x="407" y="302"/>
                    </a:lnTo>
                    <a:lnTo>
                      <a:pt x="406" y="303"/>
                    </a:lnTo>
                    <a:lnTo>
                      <a:pt x="407" y="301"/>
                    </a:lnTo>
                    <a:lnTo>
                      <a:pt x="408" y="298"/>
                    </a:lnTo>
                    <a:lnTo>
                      <a:pt x="408" y="296"/>
                    </a:lnTo>
                    <a:lnTo>
                      <a:pt x="409" y="294"/>
                    </a:lnTo>
                    <a:lnTo>
                      <a:pt x="410" y="293"/>
                    </a:lnTo>
                    <a:lnTo>
                      <a:pt x="412" y="293"/>
                    </a:lnTo>
                    <a:lnTo>
                      <a:pt x="413" y="292"/>
                    </a:lnTo>
                    <a:lnTo>
                      <a:pt x="413" y="291"/>
                    </a:lnTo>
                    <a:lnTo>
                      <a:pt x="412" y="293"/>
                    </a:lnTo>
                    <a:lnTo>
                      <a:pt x="410" y="295"/>
                    </a:lnTo>
                    <a:lnTo>
                      <a:pt x="413" y="294"/>
                    </a:lnTo>
                    <a:lnTo>
                      <a:pt x="414" y="292"/>
                    </a:lnTo>
                    <a:lnTo>
                      <a:pt x="413" y="294"/>
                    </a:lnTo>
                    <a:lnTo>
                      <a:pt x="413" y="296"/>
                    </a:lnTo>
                    <a:lnTo>
                      <a:pt x="414" y="295"/>
                    </a:lnTo>
                    <a:lnTo>
                      <a:pt x="415" y="294"/>
                    </a:lnTo>
                    <a:lnTo>
                      <a:pt x="415" y="295"/>
                    </a:lnTo>
                    <a:lnTo>
                      <a:pt x="414" y="298"/>
                    </a:lnTo>
                    <a:lnTo>
                      <a:pt x="415" y="296"/>
                    </a:lnTo>
                    <a:lnTo>
                      <a:pt x="417" y="295"/>
                    </a:lnTo>
                    <a:lnTo>
                      <a:pt x="416" y="297"/>
                    </a:lnTo>
                    <a:lnTo>
                      <a:pt x="415" y="300"/>
                    </a:lnTo>
                    <a:lnTo>
                      <a:pt x="414" y="302"/>
                    </a:lnTo>
                    <a:lnTo>
                      <a:pt x="413" y="304"/>
                    </a:lnTo>
                    <a:lnTo>
                      <a:pt x="414" y="302"/>
                    </a:lnTo>
                    <a:lnTo>
                      <a:pt x="416" y="301"/>
                    </a:lnTo>
                    <a:lnTo>
                      <a:pt x="415" y="303"/>
                    </a:lnTo>
                    <a:lnTo>
                      <a:pt x="414" y="305"/>
                    </a:lnTo>
                    <a:lnTo>
                      <a:pt x="416" y="304"/>
                    </a:lnTo>
                    <a:lnTo>
                      <a:pt x="417" y="302"/>
                    </a:lnTo>
                    <a:lnTo>
                      <a:pt x="419" y="301"/>
                    </a:lnTo>
                    <a:lnTo>
                      <a:pt x="420" y="298"/>
                    </a:lnTo>
                    <a:lnTo>
                      <a:pt x="419" y="301"/>
                    </a:lnTo>
                    <a:lnTo>
                      <a:pt x="418" y="303"/>
                    </a:lnTo>
                    <a:lnTo>
                      <a:pt x="420" y="302"/>
                    </a:lnTo>
                    <a:lnTo>
                      <a:pt x="421" y="301"/>
                    </a:lnTo>
                    <a:lnTo>
                      <a:pt x="420" y="303"/>
                    </a:lnTo>
                    <a:lnTo>
                      <a:pt x="419" y="305"/>
                    </a:lnTo>
                    <a:lnTo>
                      <a:pt x="418" y="307"/>
                    </a:lnTo>
                    <a:lnTo>
                      <a:pt x="418" y="309"/>
                    </a:lnTo>
                    <a:lnTo>
                      <a:pt x="419" y="307"/>
                    </a:lnTo>
                    <a:lnTo>
                      <a:pt x="420" y="306"/>
                    </a:lnTo>
                    <a:lnTo>
                      <a:pt x="423" y="303"/>
                    </a:lnTo>
                    <a:lnTo>
                      <a:pt x="425" y="302"/>
                    </a:lnTo>
                    <a:lnTo>
                      <a:pt x="426" y="300"/>
                    </a:lnTo>
                    <a:lnTo>
                      <a:pt x="425" y="302"/>
                    </a:lnTo>
                    <a:lnTo>
                      <a:pt x="424" y="304"/>
                    </a:lnTo>
                    <a:lnTo>
                      <a:pt x="423" y="306"/>
                    </a:lnTo>
                    <a:lnTo>
                      <a:pt x="422" y="307"/>
                    </a:lnTo>
                    <a:lnTo>
                      <a:pt x="421" y="309"/>
                    </a:lnTo>
                    <a:lnTo>
                      <a:pt x="420" y="311"/>
                    </a:lnTo>
                    <a:lnTo>
                      <a:pt x="419" y="313"/>
                    </a:lnTo>
                    <a:lnTo>
                      <a:pt x="418" y="316"/>
                    </a:lnTo>
                    <a:lnTo>
                      <a:pt x="417" y="318"/>
                    </a:lnTo>
                    <a:lnTo>
                      <a:pt x="416" y="320"/>
                    </a:lnTo>
                    <a:lnTo>
                      <a:pt x="422" y="314"/>
                    </a:lnTo>
                    <a:lnTo>
                      <a:pt x="424" y="312"/>
                    </a:lnTo>
                    <a:lnTo>
                      <a:pt x="425" y="311"/>
                    </a:lnTo>
                    <a:lnTo>
                      <a:pt x="424" y="313"/>
                    </a:lnTo>
                    <a:lnTo>
                      <a:pt x="423" y="316"/>
                    </a:lnTo>
                    <a:lnTo>
                      <a:pt x="425" y="313"/>
                    </a:lnTo>
                    <a:lnTo>
                      <a:pt x="426" y="312"/>
                    </a:lnTo>
                    <a:lnTo>
                      <a:pt x="425" y="314"/>
                    </a:lnTo>
                    <a:lnTo>
                      <a:pt x="424" y="317"/>
                    </a:lnTo>
                    <a:lnTo>
                      <a:pt x="423" y="318"/>
                    </a:lnTo>
                    <a:lnTo>
                      <a:pt x="421" y="320"/>
                    </a:lnTo>
                    <a:lnTo>
                      <a:pt x="420" y="322"/>
                    </a:lnTo>
                    <a:lnTo>
                      <a:pt x="420" y="324"/>
                    </a:lnTo>
                    <a:lnTo>
                      <a:pt x="421" y="322"/>
                    </a:lnTo>
                    <a:lnTo>
                      <a:pt x="422" y="321"/>
                    </a:lnTo>
                    <a:lnTo>
                      <a:pt x="423" y="319"/>
                    </a:lnTo>
                    <a:lnTo>
                      <a:pt x="424" y="317"/>
                    </a:lnTo>
                    <a:lnTo>
                      <a:pt x="426" y="316"/>
                    </a:lnTo>
                    <a:lnTo>
                      <a:pt x="427" y="313"/>
                    </a:lnTo>
                    <a:lnTo>
                      <a:pt x="426" y="316"/>
                    </a:lnTo>
                    <a:lnTo>
                      <a:pt x="425" y="318"/>
                    </a:lnTo>
                    <a:lnTo>
                      <a:pt x="427" y="317"/>
                    </a:lnTo>
                    <a:lnTo>
                      <a:pt x="429" y="314"/>
                    </a:lnTo>
                    <a:lnTo>
                      <a:pt x="427" y="317"/>
                    </a:lnTo>
                    <a:lnTo>
                      <a:pt x="426" y="319"/>
                    </a:lnTo>
                    <a:lnTo>
                      <a:pt x="425" y="322"/>
                    </a:lnTo>
                    <a:lnTo>
                      <a:pt x="425" y="323"/>
                    </a:lnTo>
                    <a:lnTo>
                      <a:pt x="424" y="326"/>
                    </a:lnTo>
                    <a:lnTo>
                      <a:pt x="423" y="327"/>
                    </a:lnTo>
                    <a:lnTo>
                      <a:pt x="424" y="326"/>
                    </a:lnTo>
                    <a:lnTo>
                      <a:pt x="426" y="325"/>
                    </a:lnTo>
                    <a:lnTo>
                      <a:pt x="425" y="327"/>
                    </a:lnTo>
                    <a:lnTo>
                      <a:pt x="424" y="329"/>
                    </a:lnTo>
                    <a:lnTo>
                      <a:pt x="426" y="327"/>
                    </a:lnTo>
                    <a:lnTo>
                      <a:pt x="427" y="326"/>
                    </a:lnTo>
                    <a:lnTo>
                      <a:pt x="426" y="328"/>
                    </a:lnTo>
                    <a:lnTo>
                      <a:pt x="425" y="330"/>
                    </a:lnTo>
                    <a:lnTo>
                      <a:pt x="427" y="329"/>
                    </a:lnTo>
                    <a:lnTo>
                      <a:pt x="429" y="327"/>
                    </a:lnTo>
                    <a:lnTo>
                      <a:pt x="432" y="324"/>
                    </a:lnTo>
                    <a:lnTo>
                      <a:pt x="438" y="319"/>
                    </a:lnTo>
                    <a:lnTo>
                      <a:pt x="434" y="327"/>
                    </a:lnTo>
                    <a:lnTo>
                      <a:pt x="433" y="328"/>
                    </a:lnTo>
                    <a:lnTo>
                      <a:pt x="431" y="330"/>
                    </a:lnTo>
                    <a:lnTo>
                      <a:pt x="432" y="329"/>
                    </a:lnTo>
                    <a:lnTo>
                      <a:pt x="432" y="328"/>
                    </a:lnTo>
                    <a:lnTo>
                      <a:pt x="433" y="326"/>
                    </a:lnTo>
                    <a:lnTo>
                      <a:pt x="433" y="326"/>
                    </a:lnTo>
                    <a:lnTo>
                      <a:pt x="432" y="327"/>
                    </a:lnTo>
                    <a:lnTo>
                      <a:pt x="430" y="328"/>
                    </a:lnTo>
                    <a:lnTo>
                      <a:pt x="429" y="330"/>
                    </a:lnTo>
                    <a:lnTo>
                      <a:pt x="427" y="333"/>
                    </a:lnTo>
                    <a:lnTo>
                      <a:pt x="426" y="335"/>
                    </a:lnTo>
                    <a:lnTo>
                      <a:pt x="425" y="336"/>
                    </a:lnTo>
                    <a:lnTo>
                      <a:pt x="424" y="338"/>
                    </a:lnTo>
                    <a:lnTo>
                      <a:pt x="423" y="340"/>
                    </a:lnTo>
                    <a:lnTo>
                      <a:pt x="421" y="344"/>
                    </a:lnTo>
                    <a:lnTo>
                      <a:pt x="420" y="346"/>
                    </a:lnTo>
                    <a:lnTo>
                      <a:pt x="419" y="348"/>
                    </a:lnTo>
                    <a:lnTo>
                      <a:pt x="418" y="351"/>
                    </a:lnTo>
                    <a:lnTo>
                      <a:pt x="416" y="352"/>
                    </a:lnTo>
                    <a:lnTo>
                      <a:pt x="415" y="354"/>
                    </a:lnTo>
                    <a:lnTo>
                      <a:pt x="415" y="356"/>
                    </a:lnTo>
                    <a:lnTo>
                      <a:pt x="414" y="358"/>
                    </a:lnTo>
                    <a:lnTo>
                      <a:pt x="413" y="360"/>
                    </a:lnTo>
                    <a:lnTo>
                      <a:pt x="410" y="361"/>
                    </a:lnTo>
                    <a:lnTo>
                      <a:pt x="409" y="363"/>
                    </a:lnTo>
                    <a:lnTo>
                      <a:pt x="408" y="365"/>
                    </a:lnTo>
                    <a:lnTo>
                      <a:pt x="407" y="368"/>
                    </a:lnTo>
                    <a:lnTo>
                      <a:pt x="406" y="369"/>
                    </a:lnTo>
                    <a:lnTo>
                      <a:pt x="404" y="371"/>
                    </a:lnTo>
                    <a:lnTo>
                      <a:pt x="403" y="373"/>
                    </a:lnTo>
                    <a:lnTo>
                      <a:pt x="403" y="375"/>
                    </a:lnTo>
                    <a:lnTo>
                      <a:pt x="404" y="373"/>
                    </a:lnTo>
                    <a:lnTo>
                      <a:pt x="405" y="372"/>
                    </a:lnTo>
                    <a:lnTo>
                      <a:pt x="405" y="374"/>
                    </a:lnTo>
                    <a:lnTo>
                      <a:pt x="404" y="376"/>
                    </a:lnTo>
                    <a:lnTo>
                      <a:pt x="407" y="373"/>
                    </a:lnTo>
                    <a:lnTo>
                      <a:pt x="408" y="372"/>
                    </a:lnTo>
                    <a:lnTo>
                      <a:pt x="409" y="370"/>
                    </a:lnTo>
                    <a:lnTo>
                      <a:pt x="410" y="368"/>
                    </a:lnTo>
                    <a:lnTo>
                      <a:pt x="412" y="365"/>
                    </a:lnTo>
                    <a:lnTo>
                      <a:pt x="414" y="364"/>
                    </a:lnTo>
                    <a:lnTo>
                      <a:pt x="415" y="362"/>
                    </a:lnTo>
                    <a:lnTo>
                      <a:pt x="416" y="361"/>
                    </a:lnTo>
                    <a:lnTo>
                      <a:pt x="417" y="358"/>
                    </a:lnTo>
                    <a:lnTo>
                      <a:pt x="417" y="358"/>
                    </a:lnTo>
                    <a:lnTo>
                      <a:pt x="418" y="357"/>
                    </a:lnTo>
                    <a:lnTo>
                      <a:pt x="419" y="356"/>
                    </a:lnTo>
                    <a:lnTo>
                      <a:pt x="420" y="356"/>
                    </a:lnTo>
                    <a:lnTo>
                      <a:pt x="419" y="358"/>
                    </a:lnTo>
                    <a:lnTo>
                      <a:pt x="418" y="360"/>
                    </a:lnTo>
                    <a:lnTo>
                      <a:pt x="417" y="361"/>
                    </a:lnTo>
                    <a:lnTo>
                      <a:pt x="415" y="362"/>
                    </a:lnTo>
                    <a:lnTo>
                      <a:pt x="414" y="364"/>
                    </a:lnTo>
                    <a:lnTo>
                      <a:pt x="413" y="368"/>
                    </a:lnTo>
                    <a:lnTo>
                      <a:pt x="412" y="369"/>
                    </a:lnTo>
                    <a:lnTo>
                      <a:pt x="409" y="370"/>
                    </a:lnTo>
                    <a:lnTo>
                      <a:pt x="409" y="372"/>
                    </a:lnTo>
                    <a:lnTo>
                      <a:pt x="408" y="374"/>
                    </a:lnTo>
                    <a:lnTo>
                      <a:pt x="406" y="376"/>
                    </a:lnTo>
                    <a:lnTo>
                      <a:pt x="405" y="377"/>
                    </a:lnTo>
                    <a:lnTo>
                      <a:pt x="403" y="379"/>
                    </a:lnTo>
                    <a:lnTo>
                      <a:pt x="402" y="380"/>
                    </a:lnTo>
                    <a:lnTo>
                      <a:pt x="403" y="378"/>
                    </a:lnTo>
                    <a:lnTo>
                      <a:pt x="404" y="376"/>
                    </a:lnTo>
                    <a:lnTo>
                      <a:pt x="402" y="377"/>
                    </a:lnTo>
                    <a:lnTo>
                      <a:pt x="401" y="379"/>
                    </a:lnTo>
                    <a:lnTo>
                      <a:pt x="398" y="383"/>
                    </a:lnTo>
                    <a:lnTo>
                      <a:pt x="394" y="385"/>
                    </a:lnTo>
                    <a:lnTo>
                      <a:pt x="396" y="383"/>
                    </a:lnTo>
                    <a:lnTo>
                      <a:pt x="397" y="380"/>
                    </a:lnTo>
                    <a:lnTo>
                      <a:pt x="396" y="381"/>
                    </a:lnTo>
                    <a:lnTo>
                      <a:pt x="394" y="383"/>
                    </a:lnTo>
                    <a:lnTo>
                      <a:pt x="393" y="384"/>
                    </a:lnTo>
                    <a:lnTo>
                      <a:pt x="393" y="384"/>
                    </a:lnTo>
                    <a:lnTo>
                      <a:pt x="394" y="381"/>
                    </a:lnTo>
                    <a:lnTo>
                      <a:pt x="396" y="379"/>
                    </a:lnTo>
                    <a:lnTo>
                      <a:pt x="397" y="378"/>
                    </a:lnTo>
                    <a:lnTo>
                      <a:pt x="399" y="376"/>
                    </a:lnTo>
                    <a:lnTo>
                      <a:pt x="399" y="374"/>
                    </a:lnTo>
                    <a:lnTo>
                      <a:pt x="400" y="372"/>
                    </a:lnTo>
                    <a:lnTo>
                      <a:pt x="402" y="371"/>
                    </a:lnTo>
                    <a:lnTo>
                      <a:pt x="403" y="369"/>
                    </a:lnTo>
                    <a:lnTo>
                      <a:pt x="403" y="370"/>
                    </a:lnTo>
                    <a:lnTo>
                      <a:pt x="402" y="371"/>
                    </a:lnTo>
                    <a:lnTo>
                      <a:pt x="402" y="373"/>
                    </a:lnTo>
                    <a:lnTo>
                      <a:pt x="401" y="373"/>
                    </a:lnTo>
                    <a:lnTo>
                      <a:pt x="403" y="372"/>
                    </a:lnTo>
                    <a:lnTo>
                      <a:pt x="404" y="371"/>
                    </a:lnTo>
                    <a:lnTo>
                      <a:pt x="405" y="369"/>
                    </a:lnTo>
                    <a:lnTo>
                      <a:pt x="406" y="367"/>
                    </a:lnTo>
                    <a:lnTo>
                      <a:pt x="408" y="364"/>
                    </a:lnTo>
                    <a:lnTo>
                      <a:pt x="409" y="363"/>
                    </a:lnTo>
                    <a:lnTo>
                      <a:pt x="410" y="361"/>
                    </a:lnTo>
                    <a:lnTo>
                      <a:pt x="412" y="359"/>
                    </a:lnTo>
                    <a:lnTo>
                      <a:pt x="408" y="362"/>
                    </a:lnTo>
                    <a:lnTo>
                      <a:pt x="406" y="363"/>
                    </a:lnTo>
                    <a:lnTo>
                      <a:pt x="405" y="364"/>
                    </a:lnTo>
                    <a:lnTo>
                      <a:pt x="406" y="362"/>
                    </a:lnTo>
                    <a:lnTo>
                      <a:pt x="407" y="360"/>
                    </a:lnTo>
                    <a:lnTo>
                      <a:pt x="405" y="362"/>
                    </a:lnTo>
                    <a:lnTo>
                      <a:pt x="404" y="363"/>
                    </a:lnTo>
                    <a:lnTo>
                      <a:pt x="401" y="367"/>
                    </a:lnTo>
                    <a:lnTo>
                      <a:pt x="402" y="364"/>
                    </a:lnTo>
                    <a:lnTo>
                      <a:pt x="403" y="362"/>
                    </a:lnTo>
                    <a:lnTo>
                      <a:pt x="404" y="361"/>
                    </a:lnTo>
                    <a:lnTo>
                      <a:pt x="406" y="359"/>
                    </a:lnTo>
                    <a:lnTo>
                      <a:pt x="407" y="358"/>
                    </a:lnTo>
                    <a:lnTo>
                      <a:pt x="408" y="356"/>
                    </a:lnTo>
                    <a:lnTo>
                      <a:pt x="410" y="355"/>
                    </a:lnTo>
                    <a:lnTo>
                      <a:pt x="412" y="354"/>
                    </a:lnTo>
                    <a:lnTo>
                      <a:pt x="410" y="356"/>
                    </a:lnTo>
                    <a:lnTo>
                      <a:pt x="410" y="358"/>
                    </a:lnTo>
                    <a:lnTo>
                      <a:pt x="412" y="356"/>
                    </a:lnTo>
                    <a:lnTo>
                      <a:pt x="413" y="355"/>
                    </a:lnTo>
                    <a:lnTo>
                      <a:pt x="414" y="354"/>
                    </a:lnTo>
                    <a:lnTo>
                      <a:pt x="414" y="353"/>
                    </a:lnTo>
                    <a:lnTo>
                      <a:pt x="415" y="351"/>
                    </a:lnTo>
                    <a:lnTo>
                      <a:pt x="415" y="351"/>
                    </a:lnTo>
                    <a:lnTo>
                      <a:pt x="414" y="352"/>
                    </a:lnTo>
                    <a:lnTo>
                      <a:pt x="412" y="354"/>
                    </a:lnTo>
                    <a:lnTo>
                      <a:pt x="413" y="352"/>
                    </a:lnTo>
                    <a:lnTo>
                      <a:pt x="414" y="350"/>
                    </a:lnTo>
                    <a:lnTo>
                      <a:pt x="415" y="347"/>
                    </a:lnTo>
                    <a:lnTo>
                      <a:pt x="416" y="345"/>
                    </a:lnTo>
                    <a:lnTo>
                      <a:pt x="417" y="343"/>
                    </a:lnTo>
                    <a:lnTo>
                      <a:pt x="419" y="342"/>
                    </a:lnTo>
                    <a:lnTo>
                      <a:pt x="422" y="339"/>
                    </a:lnTo>
                    <a:lnTo>
                      <a:pt x="423" y="337"/>
                    </a:lnTo>
                    <a:lnTo>
                      <a:pt x="423" y="335"/>
                    </a:lnTo>
                    <a:lnTo>
                      <a:pt x="424" y="333"/>
                    </a:lnTo>
                    <a:lnTo>
                      <a:pt x="425" y="330"/>
                    </a:lnTo>
                    <a:lnTo>
                      <a:pt x="424" y="331"/>
                    </a:lnTo>
                    <a:lnTo>
                      <a:pt x="422" y="334"/>
                    </a:lnTo>
                    <a:lnTo>
                      <a:pt x="423" y="331"/>
                    </a:lnTo>
                    <a:lnTo>
                      <a:pt x="424" y="329"/>
                    </a:lnTo>
                    <a:lnTo>
                      <a:pt x="423" y="330"/>
                    </a:lnTo>
                    <a:lnTo>
                      <a:pt x="421" y="331"/>
                    </a:lnTo>
                    <a:lnTo>
                      <a:pt x="420" y="335"/>
                    </a:lnTo>
                    <a:lnTo>
                      <a:pt x="419" y="337"/>
                    </a:lnTo>
                    <a:lnTo>
                      <a:pt x="419" y="339"/>
                    </a:lnTo>
                    <a:lnTo>
                      <a:pt x="418" y="341"/>
                    </a:lnTo>
                    <a:lnTo>
                      <a:pt x="416" y="342"/>
                    </a:lnTo>
                    <a:lnTo>
                      <a:pt x="415" y="343"/>
                    </a:lnTo>
                    <a:lnTo>
                      <a:pt x="416" y="341"/>
                    </a:lnTo>
                    <a:lnTo>
                      <a:pt x="417" y="339"/>
                    </a:lnTo>
                    <a:lnTo>
                      <a:pt x="415" y="341"/>
                    </a:lnTo>
                    <a:lnTo>
                      <a:pt x="414" y="342"/>
                    </a:lnTo>
                    <a:lnTo>
                      <a:pt x="415" y="340"/>
                    </a:lnTo>
                    <a:lnTo>
                      <a:pt x="415" y="338"/>
                    </a:lnTo>
                    <a:lnTo>
                      <a:pt x="417" y="337"/>
                    </a:lnTo>
                    <a:lnTo>
                      <a:pt x="418" y="335"/>
                    </a:lnTo>
                    <a:lnTo>
                      <a:pt x="419" y="333"/>
                    </a:lnTo>
                    <a:lnTo>
                      <a:pt x="420" y="330"/>
                    </a:lnTo>
                    <a:lnTo>
                      <a:pt x="421" y="328"/>
                    </a:lnTo>
                    <a:lnTo>
                      <a:pt x="422" y="326"/>
                    </a:lnTo>
                    <a:lnTo>
                      <a:pt x="423" y="324"/>
                    </a:lnTo>
                    <a:lnTo>
                      <a:pt x="424" y="322"/>
                    </a:lnTo>
                    <a:lnTo>
                      <a:pt x="423" y="323"/>
                    </a:lnTo>
                    <a:lnTo>
                      <a:pt x="422" y="324"/>
                    </a:lnTo>
                    <a:lnTo>
                      <a:pt x="421" y="324"/>
                    </a:lnTo>
                    <a:lnTo>
                      <a:pt x="421" y="325"/>
                    </a:lnTo>
                    <a:lnTo>
                      <a:pt x="420" y="327"/>
                    </a:lnTo>
                    <a:lnTo>
                      <a:pt x="419" y="329"/>
                    </a:lnTo>
                    <a:lnTo>
                      <a:pt x="417" y="330"/>
                    </a:lnTo>
                    <a:lnTo>
                      <a:pt x="416" y="333"/>
                    </a:lnTo>
                    <a:lnTo>
                      <a:pt x="415" y="335"/>
                    </a:lnTo>
                    <a:lnTo>
                      <a:pt x="414" y="337"/>
                    </a:lnTo>
                    <a:lnTo>
                      <a:pt x="413" y="338"/>
                    </a:lnTo>
                    <a:lnTo>
                      <a:pt x="410" y="340"/>
                    </a:lnTo>
                    <a:lnTo>
                      <a:pt x="409" y="342"/>
                    </a:lnTo>
                    <a:lnTo>
                      <a:pt x="409" y="344"/>
                    </a:lnTo>
                    <a:lnTo>
                      <a:pt x="408" y="346"/>
                    </a:lnTo>
                    <a:lnTo>
                      <a:pt x="407" y="348"/>
                    </a:lnTo>
                    <a:lnTo>
                      <a:pt x="406" y="351"/>
                    </a:lnTo>
                    <a:lnTo>
                      <a:pt x="405" y="353"/>
                    </a:lnTo>
                    <a:lnTo>
                      <a:pt x="406" y="352"/>
                    </a:lnTo>
                    <a:lnTo>
                      <a:pt x="407" y="351"/>
                    </a:lnTo>
                    <a:lnTo>
                      <a:pt x="408" y="350"/>
                    </a:lnTo>
                    <a:lnTo>
                      <a:pt x="408" y="350"/>
                    </a:lnTo>
                    <a:lnTo>
                      <a:pt x="407" y="352"/>
                    </a:lnTo>
                    <a:lnTo>
                      <a:pt x="406" y="354"/>
                    </a:lnTo>
                    <a:lnTo>
                      <a:pt x="405" y="355"/>
                    </a:lnTo>
                    <a:lnTo>
                      <a:pt x="403" y="357"/>
                    </a:lnTo>
                    <a:lnTo>
                      <a:pt x="402" y="359"/>
                    </a:lnTo>
                    <a:lnTo>
                      <a:pt x="402" y="361"/>
                    </a:lnTo>
                    <a:lnTo>
                      <a:pt x="400" y="362"/>
                    </a:lnTo>
                    <a:lnTo>
                      <a:pt x="399" y="364"/>
                    </a:lnTo>
                    <a:lnTo>
                      <a:pt x="398" y="367"/>
                    </a:lnTo>
                    <a:lnTo>
                      <a:pt x="397" y="369"/>
                    </a:lnTo>
                    <a:lnTo>
                      <a:pt x="396" y="370"/>
                    </a:lnTo>
                    <a:lnTo>
                      <a:pt x="393" y="371"/>
                    </a:lnTo>
                    <a:lnTo>
                      <a:pt x="392" y="373"/>
                    </a:lnTo>
                    <a:lnTo>
                      <a:pt x="390" y="374"/>
                    </a:lnTo>
                    <a:lnTo>
                      <a:pt x="389" y="376"/>
                    </a:lnTo>
                    <a:lnTo>
                      <a:pt x="388" y="378"/>
                    </a:lnTo>
                    <a:lnTo>
                      <a:pt x="387" y="380"/>
                    </a:lnTo>
                    <a:lnTo>
                      <a:pt x="386" y="381"/>
                    </a:lnTo>
                    <a:lnTo>
                      <a:pt x="386" y="379"/>
                    </a:lnTo>
                    <a:lnTo>
                      <a:pt x="387" y="377"/>
                    </a:lnTo>
                    <a:lnTo>
                      <a:pt x="386" y="378"/>
                    </a:lnTo>
                    <a:lnTo>
                      <a:pt x="384" y="380"/>
                    </a:lnTo>
                    <a:lnTo>
                      <a:pt x="385" y="378"/>
                    </a:lnTo>
                    <a:lnTo>
                      <a:pt x="386" y="376"/>
                    </a:lnTo>
                    <a:lnTo>
                      <a:pt x="385" y="377"/>
                    </a:lnTo>
                    <a:lnTo>
                      <a:pt x="383" y="379"/>
                    </a:lnTo>
                    <a:lnTo>
                      <a:pt x="384" y="376"/>
                    </a:lnTo>
                    <a:lnTo>
                      <a:pt x="385" y="375"/>
                    </a:lnTo>
                    <a:lnTo>
                      <a:pt x="386" y="373"/>
                    </a:lnTo>
                    <a:lnTo>
                      <a:pt x="387" y="371"/>
                    </a:lnTo>
                    <a:lnTo>
                      <a:pt x="385" y="372"/>
                    </a:lnTo>
                    <a:lnTo>
                      <a:pt x="384" y="373"/>
                    </a:lnTo>
                    <a:lnTo>
                      <a:pt x="382" y="375"/>
                    </a:lnTo>
                    <a:lnTo>
                      <a:pt x="381" y="376"/>
                    </a:lnTo>
                    <a:lnTo>
                      <a:pt x="382" y="374"/>
                    </a:lnTo>
                    <a:lnTo>
                      <a:pt x="383" y="372"/>
                    </a:lnTo>
                    <a:lnTo>
                      <a:pt x="384" y="371"/>
                    </a:lnTo>
                    <a:lnTo>
                      <a:pt x="386" y="369"/>
                    </a:lnTo>
                    <a:lnTo>
                      <a:pt x="387" y="368"/>
                    </a:lnTo>
                    <a:lnTo>
                      <a:pt x="389" y="367"/>
                    </a:lnTo>
                    <a:lnTo>
                      <a:pt x="389" y="365"/>
                    </a:lnTo>
                    <a:lnTo>
                      <a:pt x="390" y="363"/>
                    </a:lnTo>
                    <a:lnTo>
                      <a:pt x="390" y="362"/>
                    </a:lnTo>
                    <a:lnTo>
                      <a:pt x="390" y="361"/>
                    </a:lnTo>
                    <a:lnTo>
                      <a:pt x="389" y="363"/>
                    </a:lnTo>
                    <a:lnTo>
                      <a:pt x="387" y="364"/>
                    </a:lnTo>
                    <a:lnTo>
                      <a:pt x="388" y="362"/>
                    </a:lnTo>
                    <a:lnTo>
                      <a:pt x="389" y="360"/>
                    </a:lnTo>
                    <a:lnTo>
                      <a:pt x="389" y="361"/>
                    </a:lnTo>
                    <a:lnTo>
                      <a:pt x="388" y="362"/>
                    </a:lnTo>
                    <a:lnTo>
                      <a:pt x="387" y="363"/>
                    </a:lnTo>
                    <a:lnTo>
                      <a:pt x="386" y="363"/>
                    </a:lnTo>
                    <a:lnTo>
                      <a:pt x="387" y="361"/>
                    </a:lnTo>
                    <a:lnTo>
                      <a:pt x="388" y="359"/>
                    </a:lnTo>
                    <a:lnTo>
                      <a:pt x="389" y="359"/>
                    </a:lnTo>
                    <a:lnTo>
                      <a:pt x="390" y="358"/>
                    </a:lnTo>
                    <a:lnTo>
                      <a:pt x="391" y="357"/>
                    </a:lnTo>
                    <a:lnTo>
                      <a:pt x="391" y="356"/>
                    </a:lnTo>
                    <a:lnTo>
                      <a:pt x="390" y="358"/>
                    </a:lnTo>
                    <a:lnTo>
                      <a:pt x="389" y="360"/>
                    </a:lnTo>
                    <a:lnTo>
                      <a:pt x="391" y="359"/>
                    </a:lnTo>
                    <a:lnTo>
                      <a:pt x="392" y="357"/>
                    </a:lnTo>
                    <a:lnTo>
                      <a:pt x="393" y="355"/>
                    </a:lnTo>
                    <a:lnTo>
                      <a:pt x="394" y="353"/>
                    </a:lnTo>
                    <a:lnTo>
                      <a:pt x="396" y="352"/>
                    </a:lnTo>
                    <a:lnTo>
                      <a:pt x="398" y="351"/>
                    </a:lnTo>
                    <a:lnTo>
                      <a:pt x="399" y="348"/>
                    </a:lnTo>
                    <a:lnTo>
                      <a:pt x="401" y="347"/>
                    </a:lnTo>
                    <a:lnTo>
                      <a:pt x="400" y="350"/>
                    </a:lnTo>
                    <a:lnTo>
                      <a:pt x="399" y="352"/>
                    </a:lnTo>
                    <a:lnTo>
                      <a:pt x="398" y="354"/>
                    </a:lnTo>
                    <a:lnTo>
                      <a:pt x="397" y="356"/>
                    </a:lnTo>
                    <a:lnTo>
                      <a:pt x="398" y="355"/>
                    </a:lnTo>
                    <a:lnTo>
                      <a:pt x="398" y="355"/>
                    </a:lnTo>
                    <a:lnTo>
                      <a:pt x="399" y="354"/>
                    </a:lnTo>
                    <a:lnTo>
                      <a:pt x="400" y="353"/>
                    </a:lnTo>
                    <a:lnTo>
                      <a:pt x="401" y="351"/>
                    </a:lnTo>
                    <a:lnTo>
                      <a:pt x="402" y="348"/>
                    </a:lnTo>
                    <a:lnTo>
                      <a:pt x="403" y="347"/>
                    </a:lnTo>
                    <a:lnTo>
                      <a:pt x="405" y="345"/>
                    </a:lnTo>
                    <a:lnTo>
                      <a:pt x="406" y="344"/>
                    </a:lnTo>
                    <a:lnTo>
                      <a:pt x="408" y="342"/>
                    </a:lnTo>
                    <a:lnTo>
                      <a:pt x="410" y="340"/>
                    </a:lnTo>
                    <a:lnTo>
                      <a:pt x="412" y="338"/>
                    </a:lnTo>
                    <a:lnTo>
                      <a:pt x="413" y="336"/>
                    </a:lnTo>
                    <a:lnTo>
                      <a:pt x="415" y="334"/>
                    </a:lnTo>
                    <a:lnTo>
                      <a:pt x="416" y="333"/>
                    </a:lnTo>
                    <a:lnTo>
                      <a:pt x="417" y="330"/>
                    </a:lnTo>
                    <a:lnTo>
                      <a:pt x="418" y="328"/>
                    </a:lnTo>
                    <a:lnTo>
                      <a:pt x="416" y="329"/>
                    </a:lnTo>
                    <a:lnTo>
                      <a:pt x="415" y="331"/>
                    </a:lnTo>
                    <a:lnTo>
                      <a:pt x="414" y="334"/>
                    </a:lnTo>
                    <a:lnTo>
                      <a:pt x="413" y="336"/>
                    </a:lnTo>
                    <a:lnTo>
                      <a:pt x="412" y="337"/>
                    </a:lnTo>
                    <a:lnTo>
                      <a:pt x="409" y="338"/>
                    </a:lnTo>
                    <a:lnTo>
                      <a:pt x="408" y="340"/>
                    </a:lnTo>
                    <a:lnTo>
                      <a:pt x="406" y="341"/>
                    </a:lnTo>
                    <a:lnTo>
                      <a:pt x="407" y="339"/>
                    </a:lnTo>
                    <a:lnTo>
                      <a:pt x="408" y="337"/>
                    </a:lnTo>
                    <a:lnTo>
                      <a:pt x="409" y="335"/>
                    </a:lnTo>
                    <a:lnTo>
                      <a:pt x="410" y="333"/>
                    </a:lnTo>
                    <a:lnTo>
                      <a:pt x="409" y="335"/>
                    </a:lnTo>
                    <a:lnTo>
                      <a:pt x="407" y="336"/>
                    </a:lnTo>
                    <a:lnTo>
                      <a:pt x="406" y="337"/>
                    </a:lnTo>
                    <a:lnTo>
                      <a:pt x="404" y="339"/>
                    </a:lnTo>
                    <a:lnTo>
                      <a:pt x="403" y="341"/>
                    </a:lnTo>
                    <a:lnTo>
                      <a:pt x="402" y="343"/>
                    </a:lnTo>
                    <a:lnTo>
                      <a:pt x="401" y="344"/>
                    </a:lnTo>
                    <a:lnTo>
                      <a:pt x="400" y="346"/>
                    </a:lnTo>
                    <a:lnTo>
                      <a:pt x="398" y="347"/>
                    </a:lnTo>
                    <a:lnTo>
                      <a:pt x="397" y="348"/>
                    </a:lnTo>
                    <a:lnTo>
                      <a:pt x="393" y="352"/>
                    </a:lnTo>
                    <a:lnTo>
                      <a:pt x="391" y="354"/>
                    </a:lnTo>
                    <a:lnTo>
                      <a:pt x="390" y="355"/>
                    </a:lnTo>
                    <a:lnTo>
                      <a:pt x="391" y="353"/>
                    </a:lnTo>
                    <a:lnTo>
                      <a:pt x="392" y="351"/>
                    </a:lnTo>
                    <a:lnTo>
                      <a:pt x="390" y="352"/>
                    </a:lnTo>
                    <a:lnTo>
                      <a:pt x="389" y="354"/>
                    </a:lnTo>
                    <a:lnTo>
                      <a:pt x="387" y="355"/>
                    </a:lnTo>
                    <a:lnTo>
                      <a:pt x="386" y="357"/>
                    </a:lnTo>
                    <a:lnTo>
                      <a:pt x="386" y="357"/>
                    </a:lnTo>
                    <a:lnTo>
                      <a:pt x="385" y="359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5" y="360"/>
                    </a:lnTo>
                    <a:lnTo>
                      <a:pt x="386" y="359"/>
                    </a:lnTo>
                    <a:lnTo>
                      <a:pt x="387" y="358"/>
                    </a:lnTo>
                    <a:lnTo>
                      <a:pt x="387" y="358"/>
                    </a:lnTo>
                    <a:lnTo>
                      <a:pt x="386" y="360"/>
                    </a:lnTo>
                    <a:lnTo>
                      <a:pt x="385" y="362"/>
                    </a:lnTo>
                    <a:lnTo>
                      <a:pt x="384" y="363"/>
                    </a:lnTo>
                    <a:lnTo>
                      <a:pt x="382" y="365"/>
                    </a:lnTo>
                    <a:lnTo>
                      <a:pt x="381" y="368"/>
                    </a:lnTo>
                    <a:lnTo>
                      <a:pt x="381" y="370"/>
                    </a:lnTo>
                    <a:lnTo>
                      <a:pt x="380" y="370"/>
                    </a:lnTo>
                    <a:lnTo>
                      <a:pt x="379" y="371"/>
                    </a:lnTo>
                    <a:lnTo>
                      <a:pt x="377" y="372"/>
                    </a:lnTo>
                    <a:lnTo>
                      <a:pt x="377" y="372"/>
                    </a:lnTo>
                    <a:lnTo>
                      <a:pt x="379" y="371"/>
                    </a:lnTo>
                    <a:lnTo>
                      <a:pt x="379" y="368"/>
                    </a:lnTo>
                    <a:lnTo>
                      <a:pt x="373" y="374"/>
                    </a:lnTo>
                    <a:lnTo>
                      <a:pt x="374" y="370"/>
                    </a:lnTo>
                    <a:lnTo>
                      <a:pt x="375" y="368"/>
                    </a:lnTo>
                    <a:lnTo>
                      <a:pt x="376" y="365"/>
                    </a:lnTo>
                    <a:lnTo>
                      <a:pt x="379" y="364"/>
                    </a:lnTo>
                    <a:lnTo>
                      <a:pt x="380" y="362"/>
                    </a:lnTo>
                    <a:lnTo>
                      <a:pt x="381" y="360"/>
                    </a:lnTo>
                    <a:lnTo>
                      <a:pt x="382" y="358"/>
                    </a:lnTo>
                    <a:lnTo>
                      <a:pt x="383" y="357"/>
                    </a:lnTo>
                    <a:lnTo>
                      <a:pt x="385" y="355"/>
                    </a:lnTo>
                    <a:lnTo>
                      <a:pt x="386" y="354"/>
                    </a:lnTo>
                    <a:lnTo>
                      <a:pt x="388" y="353"/>
                    </a:lnTo>
                    <a:lnTo>
                      <a:pt x="388" y="351"/>
                    </a:lnTo>
                    <a:lnTo>
                      <a:pt x="389" y="348"/>
                    </a:lnTo>
                    <a:lnTo>
                      <a:pt x="390" y="346"/>
                    </a:lnTo>
                    <a:lnTo>
                      <a:pt x="391" y="344"/>
                    </a:lnTo>
                    <a:lnTo>
                      <a:pt x="388" y="346"/>
                    </a:lnTo>
                    <a:lnTo>
                      <a:pt x="387" y="348"/>
                    </a:lnTo>
                    <a:lnTo>
                      <a:pt x="385" y="350"/>
                    </a:lnTo>
                    <a:lnTo>
                      <a:pt x="384" y="351"/>
                    </a:lnTo>
                    <a:lnTo>
                      <a:pt x="382" y="353"/>
                    </a:lnTo>
                    <a:lnTo>
                      <a:pt x="382" y="354"/>
                    </a:lnTo>
                    <a:lnTo>
                      <a:pt x="382" y="355"/>
                    </a:lnTo>
                    <a:lnTo>
                      <a:pt x="381" y="356"/>
                    </a:lnTo>
                    <a:lnTo>
                      <a:pt x="381" y="357"/>
                    </a:lnTo>
                    <a:lnTo>
                      <a:pt x="381" y="357"/>
                    </a:lnTo>
                    <a:lnTo>
                      <a:pt x="382" y="356"/>
                    </a:lnTo>
                    <a:lnTo>
                      <a:pt x="383" y="355"/>
                    </a:lnTo>
                    <a:lnTo>
                      <a:pt x="384" y="354"/>
                    </a:lnTo>
                    <a:lnTo>
                      <a:pt x="383" y="356"/>
                    </a:lnTo>
                    <a:lnTo>
                      <a:pt x="382" y="358"/>
                    </a:lnTo>
                    <a:lnTo>
                      <a:pt x="380" y="360"/>
                    </a:lnTo>
                    <a:lnTo>
                      <a:pt x="379" y="361"/>
                    </a:lnTo>
                    <a:lnTo>
                      <a:pt x="377" y="363"/>
                    </a:lnTo>
                    <a:lnTo>
                      <a:pt x="376" y="365"/>
                    </a:lnTo>
                    <a:lnTo>
                      <a:pt x="373" y="369"/>
                    </a:lnTo>
                    <a:lnTo>
                      <a:pt x="372" y="370"/>
                    </a:lnTo>
                    <a:lnTo>
                      <a:pt x="370" y="372"/>
                    </a:lnTo>
                    <a:lnTo>
                      <a:pt x="371" y="370"/>
                    </a:lnTo>
                    <a:lnTo>
                      <a:pt x="372" y="368"/>
                    </a:lnTo>
                    <a:lnTo>
                      <a:pt x="371" y="369"/>
                    </a:lnTo>
                    <a:lnTo>
                      <a:pt x="369" y="370"/>
                    </a:lnTo>
                    <a:lnTo>
                      <a:pt x="373" y="361"/>
                    </a:lnTo>
                    <a:lnTo>
                      <a:pt x="376" y="359"/>
                    </a:lnTo>
                    <a:lnTo>
                      <a:pt x="377" y="357"/>
                    </a:lnTo>
                    <a:lnTo>
                      <a:pt x="380" y="356"/>
                    </a:lnTo>
                    <a:lnTo>
                      <a:pt x="381" y="354"/>
                    </a:lnTo>
                    <a:lnTo>
                      <a:pt x="381" y="352"/>
                    </a:lnTo>
                    <a:lnTo>
                      <a:pt x="383" y="350"/>
                    </a:lnTo>
                    <a:lnTo>
                      <a:pt x="384" y="348"/>
                    </a:lnTo>
                    <a:lnTo>
                      <a:pt x="386" y="347"/>
                    </a:lnTo>
                    <a:lnTo>
                      <a:pt x="387" y="345"/>
                    </a:lnTo>
                    <a:lnTo>
                      <a:pt x="388" y="343"/>
                    </a:lnTo>
                    <a:lnTo>
                      <a:pt x="389" y="341"/>
                    </a:lnTo>
                    <a:lnTo>
                      <a:pt x="386" y="344"/>
                    </a:lnTo>
                    <a:lnTo>
                      <a:pt x="385" y="345"/>
                    </a:lnTo>
                    <a:lnTo>
                      <a:pt x="383" y="347"/>
                    </a:lnTo>
                    <a:lnTo>
                      <a:pt x="382" y="348"/>
                    </a:lnTo>
                    <a:lnTo>
                      <a:pt x="380" y="350"/>
                    </a:lnTo>
                    <a:lnTo>
                      <a:pt x="379" y="353"/>
                    </a:lnTo>
                    <a:lnTo>
                      <a:pt x="379" y="355"/>
                    </a:lnTo>
                    <a:lnTo>
                      <a:pt x="376" y="356"/>
                    </a:lnTo>
                    <a:lnTo>
                      <a:pt x="375" y="357"/>
                    </a:lnTo>
                    <a:lnTo>
                      <a:pt x="374" y="359"/>
                    </a:lnTo>
                    <a:lnTo>
                      <a:pt x="373" y="361"/>
                    </a:lnTo>
                    <a:lnTo>
                      <a:pt x="371" y="363"/>
                    </a:lnTo>
                    <a:lnTo>
                      <a:pt x="370" y="364"/>
                    </a:lnTo>
                    <a:lnTo>
                      <a:pt x="368" y="367"/>
                    </a:lnTo>
                    <a:lnTo>
                      <a:pt x="367" y="368"/>
                    </a:lnTo>
                    <a:lnTo>
                      <a:pt x="368" y="365"/>
                    </a:lnTo>
                    <a:lnTo>
                      <a:pt x="369" y="363"/>
                    </a:lnTo>
                    <a:lnTo>
                      <a:pt x="367" y="364"/>
                    </a:lnTo>
                    <a:lnTo>
                      <a:pt x="366" y="367"/>
                    </a:lnTo>
                    <a:lnTo>
                      <a:pt x="367" y="364"/>
                    </a:lnTo>
                    <a:lnTo>
                      <a:pt x="368" y="362"/>
                    </a:lnTo>
                    <a:lnTo>
                      <a:pt x="369" y="360"/>
                    </a:lnTo>
                    <a:lnTo>
                      <a:pt x="369" y="358"/>
                    </a:lnTo>
                    <a:lnTo>
                      <a:pt x="368" y="359"/>
                    </a:lnTo>
                    <a:lnTo>
                      <a:pt x="367" y="360"/>
                    </a:lnTo>
                    <a:lnTo>
                      <a:pt x="365" y="362"/>
                    </a:lnTo>
                    <a:lnTo>
                      <a:pt x="364" y="363"/>
                    </a:lnTo>
                    <a:lnTo>
                      <a:pt x="365" y="361"/>
                    </a:lnTo>
                    <a:lnTo>
                      <a:pt x="365" y="359"/>
                    </a:lnTo>
                    <a:lnTo>
                      <a:pt x="364" y="361"/>
                    </a:lnTo>
                    <a:lnTo>
                      <a:pt x="363" y="362"/>
                    </a:lnTo>
                    <a:lnTo>
                      <a:pt x="363" y="360"/>
                    </a:lnTo>
                    <a:lnTo>
                      <a:pt x="364" y="358"/>
                    </a:lnTo>
                    <a:lnTo>
                      <a:pt x="363" y="360"/>
                    </a:lnTo>
                    <a:lnTo>
                      <a:pt x="360" y="361"/>
                    </a:lnTo>
                    <a:lnTo>
                      <a:pt x="362" y="359"/>
                    </a:lnTo>
                    <a:lnTo>
                      <a:pt x="363" y="357"/>
                    </a:lnTo>
                    <a:lnTo>
                      <a:pt x="364" y="355"/>
                    </a:lnTo>
                    <a:lnTo>
                      <a:pt x="365" y="353"/>
                    </a:lnTo>
                    <a:lnTo>
                      <a:pt x="364" y="354"/>
                    </a:lnTo>
                    <a:lnTo>
                      <a:pt x="362" y="356"/>
                    </a:lnTo>
                    <a:lnTo>
                      <a:pt x="360" y="357"/>
                    </a:lnTo>
                    <a:lnTo>
                      <a:pt x="358" y="358"/>
                    </a:lnTo>
                    <a:lnTo>
                      <a:pt x="359" y="356"/>
                    </a:lnTo>
                    <a:lnTo>
                      <a:pt x="360" y="354"/>
                    </a:lnTo>
                    <a:lnTo>
                      <a:pt x="358" y="356"/>
                    </a:lnTo>
                    <a:lnTo>
                      <a:pt x="357" y="357"/>
                    </a:lnTo>
                    <a:lnTo>
                      <a:pt x="358" y="355"/>
                    </a:lnTo>
                    <a:lnTo>
                      <a:pt x="359" y="353"/>
                    </a:lnTo>
                    <a:lnTo>
                      <a:pt x="357" y="354"/>
                    </a:lnTo>
                    <a:lnTo>
                      <a:pt x="356" y="356"/>
                    </a:lnTo>
                    <a:lnTo>
                      <a:pt x="357" y="354"/>
                    </a:lnTo>
                    <a:lnTo>
                      <a:pt x="358" y="352"/>
                    </a:lnTo>
                    <a:lnTo>
                      <a:pt x="356" y="353"/>
                    </a:lnTo>
                    <a:lnTo>
                      <a:pt x="355" y="355"/>
                    </a:lnTo>
                    <a:lnTo>
                      <a:pt x="356" y="353"/>
                    </a:lnTo>
                    <a:lnTo>
                      <a:pt x="357" y="351"/>
                    </a:lnTo>
                    <a:lnTo>
                      <a:pt x="355" y="352"/>
                    </a:lnTo>
                    <a:lnTo>
                      <a:pt x="354" y="353"/>
                    </a:lnTo>
                    <a:lnTo>
                      <a:pt x="355" y="351"/>
                    </a:lnTo>
                    <a:lnTo>
                      <a:pt x="356" y="348"/>
                    </a:lnTo>
                    <a:lnTo>
                      <a:pt x="354" y="351"/>
                    </a:lnTo>
                    <a:lnTo>
                      <a:pt x="353" y="352"/>
                    </a:lnTo>
                    <a:lnTo>
                      <a:pt x="353" y="350"/>
                    </a:lnTo>
                    <a:lnTo>
                      <a:pt x="354" y="347"/>
                    </a:lnTo>
                    <a:lnTo>
                      <a:pt x="356" y="346"/>
                    </a:lnTo>
                    <a:lnTo>
                      <a:pt x="357" y="344"/>
                    </a:lnTo>
                    <a:lnTo>
                      <a:pt x="358" y="344"/>
                    </a:lnTo>
                    <a:lnTo>
                      <a:pt x="358" y="342"/>
                    </a:lnTo>
                    <a:lnTo>
                      <a:pt x="359" y="341"/>
                    </a:lnTo>
                    <a:lnTo>
                      <a:pt x="359" y="340"/>
                    </a:lnTo>
                    <a:lnTo>
                      <a:pt x="359" y="341"/>
                    </a:lnTo>
                    <a:lnTo>
                      <a:pt x="358" y="342"/>
                    </a:lnTo>
                    <a:lnTo>
                      <a:pt x="357" y="343"/>
                    </a:lnTo>
                    <a:lnTo>
                      <a:pt x="356" y="343"/>
                    </a:lnTo>
                    <a:lnTo>
                      <a:pt x="355" y="345"/>
                    </a:lnTo>
                    <a:lnTo>
                      <a:pt x="354" y="347"/>
                    </a:lnTo>
                    <a:lnTo>
                      <a:pt x="353" y="350"/>
                    </a:lnTo>
                    <a:lnTo>
                      <a:pt x="351" y="351"/>
                    </a:lnTo>
                    <a:lnTo>
                      <a:pt x="352" y="348"/>
                    </a:lnTo>
                    <a:lnTo>
                      <a:pt x="353" y="346"/>
                    </a:lnTo>
                    <a:lnTo>
                      <a:pt x="352" y="347"/>
                    </a:lnTo>
                    <a:lnTo>
                      <a:pt x="350" y="350"/>
                    </a:lnTo>
                    <a:lnTo>
                      <a:pt x="349" y="351"/>
                    </a:lnTo>
                    <a:lnTo>
                      <a:pt x="347" y="353"/>
                    </a:lnTo>
                    <a:lnTo>
                      <a:pt x="348" y="351"/>
                    </a:lnTo>
                    <a:lnTo>
                      <a:pt x="349" y="348"/>
                    </a:lnTo>
                    <a:lnTo>
                      <a:pt x="350" y="345"/>
                    </a:lnTo>
                    <a:lnTo>
                      <a:pt x="351" y="344"/>
                    </a:lnTo>
                    <a:lnTo>
                      <a:pt x="350" y="345"/>
                    </a:lnTo>
                    <a:lnTo>
                      <a:pt x="348" y="346"/>
                    </a:lnTo>
                    <a:lnTo>
                      <a:pt x="347" y="348"/>
                    </a:lnTo>
                    <a:lnTo>
                      <a:pt x="344" y="350"/>
                    </a:lnTo>
                    <a:lnTo>
                      <a:pt x="346" y="347"/>
                    </a:lnTo>
                    <a:lnTo>
                      <a:pt x="347" y="345"/>
                    </a:lnTo>
                    <a:lnTo>
                      <a:pt x="348" y="343"/>
                    </a:lnTo>
                    <a:lnTo>
                      <a:pt x="349" y="341"/>
                    </a:lnTo>
                    <a:lnTo>
                      <a:pt x="347" y="342"/>
                    </a:lnTo>
                    <a:lnTo>
                      <a:pt x="346" y="344"/>
                    </a:lnTo>
                    <a:lnTo>
                      <a:pt x="343" y="345"/>
                    </a:lnTo>
                    <a:lnTo>
                      <a:pt x="342" y="347"/>
                    </a:lnTo>
                    <a:lnTo>
                      <a:pt x="343" y="345"/>
                    </a:lnTo>
                    <a:lnTo>
                      <a:pt x="344" y="343"/>
                    </a:lnTo>
                    <a:lnTo>
                      <a:pt x="342" y="344"/>
                    </a:lnTo>
                    <a:lnTo>
                      <a:pt x="341" y="345"/>
                    </a:lnTo>
                    <a:lnTo>
                      <a:pt x="342" y="343"/>
                    </a:lnTo>
                    <a:lnTo>
                      <a:pt x="343" y="341"/>
                    </a:lnTo>
                    <a:lnTo>
                      <a:pt x="341" y="343"/>
                    </a:lnTo>
                    <a:lnTo>
                      <a:pt x="340" y="344"/>
                    </a:lnTo>
                    <a:lnTo>
                      <a:pt x="341" y="342"/>
                    </a:lnTo>
                    <a:lnTo>
                      <a:pt x="342" y="340"/>
                    </a:lnTo>
                    <a:lnTo>
                      <a:pt x="340" y="342"/>
                    </a:lnTo>
                    <a:lnTo>
                      <a:pt x="339" y="343"/>
                    </a:lnTo>
                    <a:lnTo>
                      <a:pt x="340" y="341"/>
                    </a:lnTo>
                    <a:lnTo>
                      <a:pt x="340" y="339"/>
                    </a:lnTo>
                    <a:lnTo>
                      <a:pt x="339" y="340"/>
                    </a:lnTo>
                    <a:lnTo>
                      <a:pt x="338" y="342"/>
                    </a:lnTo>
                    <a:lnTo>
                      <a:pt x="338" y="340"/>
                    </a:lnTo>
                    <a:lnTo>
                      <a:pt x="339" y="338"/>
                    </a:lnTo>
                    <a:lnTo>
                      <a:pt x="338" y="339"/>
                    </a:lnTo>
                    <a:lnTo>
                      <a:pt x="336" y="340"/>
                    </a:lnTo>
                    <a:lnTo>
                      <a:pt x="337" y="338"/>
                    </a:lnTo>
                    <a:lnTo>
                      <a:pt x="338" y="336"/>
                    </a:lnTo>
                    <a:lnTo>
                      <a:pt x="337" y="338"/>
                    </a:lnTo>
                    <a:lnTo>
                      <a:pt x="335" y="339"/>
                    </a:lnTo>
                    <a:lnTo>
                      <a:pt x="336" y="337"/>
                    </a:lnTo>
                    <a:lnTo>
                      <a:pt x="337" y="335"/>
                    </a:lnTo>
                    <a:lnTo>
                      <a:pt x="336" y="337"/>
                    </a:lnTo>
                    <a:lnTo>
                      <a:pt x="334" y="338"/>
                    </a:lnTo>
                    <a:lnTo>
                      <a:pt x="335" y="336"/>
                    </a:lnTo>
                    <a:lnTo>
                      <a:pt x="336" y="334"/>
                    </a:lnTo>
                    <a:lnTo>
                      <a:pt x="334" y="335"/>
                    </a:lnTo>
                    <a:lnTo>
                      <a:pt x="333" y="337"/>
                    </a:lnTo>
                    <a:lnTo>
                      <a:pt x="334" y="335"/>
                    </a:lnTo>
                    <a:lnTo>
                      <a:pt x="335" y="333"/>
                    </a:lnTo>
                    <a:lnTo>
                      <a:pt x="333" y="334"/>
                    </a:lnTo>
                    <a:lnTo>
                      <a:pt x="332" y="336"/>
                    </a:lnTo>
                    <a:lnTo>
                      <a:pt x="333" y="334"/>
                    </a:lnTo>
                    <a:lnTo>
                      <a:pt x="334" y="331"/>
                    </a:lnTo>
                    <a:lnTo>
                      <a:pt x="335" y="329"/>
                    </a:lnTo>
                    <a:lnTo>
                      <a:pt x="335" y="327"/>
                    </a:lnTo>
                    <a:lnTo>
                      <a:pt x="336" y="325"/>
                    </a:lnTo>
                    <a:lnTo>
                      <a:pt x="337" y="323"/>
                    </a:lnTo>
                    <a:lnTo>
                      <a:pt x="339" y="321"/>
                    </a:lnTo>
                    <a:lnTo>
                      <a:pt x="340" y="320"/>
                    </a:lnTo>
                    <a:lnTo>
                      <a:pt x="341" y="318"/>
                    </a:lnTo>
                    <a:lnTo>
                      <a:pt x="342" y="316"/>
                    </a:lnTo>
                    <a:lnTo>
                      <a:pt x="343" y="313"/>
                    </a:lnTo>
                    <a:lnTo>
                      <a:pt x="346" y="312"/>
                    </a:lnTo>
                    <a:lnTo>
                      <a:pt x="347" y="310"/>
                    </a:lnTo>
                    <a:lnTo>
                      <a:pt x="348" y="308"/>
                    </a:lnTo>
                    <a:lnTo>
                      <a:pt x="346" y="309"/>
                    </a:lnTo>
                    <a:lnTo>
                      <a:pt x="344" y="311"/>
                    </a:lnTo>
                    <a:lnTo>
                      <a:pt x="343" y="313"/>
                    </a:lnTo>
                    <a:lnTo>
                      <a:pt x="342" y="316"/>
                    </a:lnTo>
                    <a:lnTo>
                      <a:pt x="340" y="317"/>
                    </a:lnTo>
                    <a:lnTo>
                      <a:pt x="339" y="319"/>
                    </a:lnTo>
                    <a:lnTo>
                      <a:pt x="338" y="321"/>
                    </a:lnTo>
                    <a:lnTo>
                      <a:pt x="337" y="323"/>
                    </a:lnTo>
                    <a:lnTo>
                      <a:pt x="336" y="324"/>
                    </a:lnTo>
                    <a:lnTo>
                      <a:pt x="334" y="325"/>
                    </a:lnTo>
                    <a:lnTo>
                      <a:pt x="335" y="323"/>
                    </a:lnTo>
                    <a:lnTo>
                      <a:pt x="336" y="321"/>
                    </a:lnTo>
                    <a:lnTo>
                      <a:pt x="335" y="323"/>
                    </a:lnTo>
                    <a:lnTo>
                      <a:pt x="333" y="324"/>
                    </a:lnTo>
                    <a:lnTo>
                      <a:pt x="332" y="326"/>
                    </a:lnTo>
                    <a:lnTo>
                      <a:pt x="331" y="328"/>
                    </a:lnTo>
                    <a:lnTo>
                      <a:pt x="330" y="330"/>
                    </a:lnTo>
                    <a:lnTo>
                      <a:pt x="329" y="331"/>
                    </a:lnTo>
                    <a:lnTo>
                      <a:pt x="329" y="329"/>
                    </a:lnTo>
                    <a:lnTo>
                      <a:pt x="330" y="327"/>
                    </a:lnTo>
                    <a:lnTo>
                      <a:pt x="329" y="328"/>
                    </a:lnTo>
                    <a:lnTo>
                      <a:pt x="326" y="330"/>
                    </a:lnTo>
                    <a:lnTo>
                      <a:pt x="327" y="328"/>
                    </a:lnTo>
                    <a:lnTo>
                      <a:pt x="329" y="326"/>
                    </a:lnTo>
                    <a:lnTo>
                      <a:pt x="330" y="323"/>
                    </a:lnTo>
                    <a:lnTo>
                      <a:pt x="331" y="322"/>
                    </a:lnTo>
                    <a:lnTo>
                      <a:pt x="330" y="323"/>
                    </a:lnTo>
                    <a:lnTo>
                      <a:pt x="327" y="324"/>
                    </a:lnTo>
                    <a:lnTo>
                      <a:pt x="326" y="326"/>
                    </a:lnTo>
                    <a:lnTo>
                      <a:pt x="324" y="327"/>
                    </a:lnTo>
                    <a:lnTo>
                      <a:pt x="325" y="325"/>
                    </a:lnTo>
                    <a:lnTo>
                      <a:pt x="326" y="323"/>
                    </a:lnTo>
                    <a:lnTo>
                      <a:pt x="324" y="325"/>
                    </a:lnTo>
                    <a:lnTo>
                      <a:pt x="323" y="326"/>
                    </a:lnTo>
                    <a:lnTo>
                      <a:pt x="324" y="324"/>
                    </a:lnTo>
                    <a:lnTo>
                      <a:pt x="325" y="322"/>
                    </a:lnTo>
                    <a:lnTo>
                      <a:pt x="323" y="323"/>
                    </a:lnTo>
                    <a:lnTo>
                      <a:pt x="322" y="325"/>
                    </a:lnTo>
                    <a:lnTo>
                      <a:pt x="323" y="323"/>
                    </a:lnTo>
                    <a:lnTo>
                      <a:pt x="324" y="321"/>
                    </a:lnTo>
                    <a:lnTo>
                      <a:pt x="322" y="322"/>
                    </a:lnTo>
                    <a:lnTo>
                      <a:pt x="321" y="324"/>
                    </a:lnTo>
                    <a:lnTo>
                      <a:pt x="322" y="321"/>
                    </a:lnTo>
                    <a:lnTo>
                      <a:pt x="323" y="320"/>
                    </a:lnTo>
                    <a:lnTo>
                      <a:pt x="321" y="321"/>
                    </a:lnTo>
                    <a:lnTo>
                      <a:pt x="320" y="322"/>
                    </a:lnTo>
                    <a:lnTo>
                      <a:pt x="321" y="320"/>
                    </a:lnTo>
                    <a:lnTo>
                      <a:pt x="322" y="318"/>
                    </a:lnTo>
                    <a:lnTo>
                      <a:pt x="320" y="320"/>
                    </a:lnTo>
                    <a:lnTo>
                      <a:pt x="319" y="321"/>
                    </a:lnTo>
                    <a:lnTo>
                      <a:pt x="319" y="319"/>
                    </a:lnTo>
                    <a:lnTo>
                      <a:pt x="320" y="317"/>
                    </a:lnTo>
                    <a:lnTo>
                      <a:pt x="322" y="316"/>
                    </a:lnTo>
                    <a:lnTo>
                      <a:pt x="323" y="313"/>
                    </a:lnTo>
                    <a:lnTo>
                      <a:pt x="324" y="313"/>
                    </a:lnTo>
                    <a:lnTo>
                      <a:pt x="324" y="311"/>
                    </a:lnTo>
                    <a:lnTo>
                      <a:pt x="325" y="310"/>
                    </a:lnTo>
                    <a:lnTo>
                      <a:pt x="325" y="309"/>
                    </a:lnTo>
                    <a:lnTo>
                      <a:pt x="325" y="310"/>
                    </a:lnTo>
                    <a:lnTo>
                      <a:pt x="324" y="311"/>
                    </a:lnTo>
                    <a:lnTo>
                      <a:pt x="323" y="312"/>
                    </a:lnTo>
                    <a:lnTo>
                      <a:pt x="322" y="312"/>
                    </a:lnTo>
                    <a:lnTo>
                      <a:pt x="321" y="314"/>
                    </a:lnTo>
                    <a:lnTo>
                      <a:pt x="320" y="317"/>
                    </a:lnTo>
                    <a:lnTo>
                      <a:pt x="319" y="319"/>
                    </a:lnTo>
                    <a:lnTo>
                      <a:pt x="317" y="320"/>
                    </a:lnTo>
                    <a:lnTo>
                      <a:pt x="318" y="318"/>
                    </a:lnTo>
                    <a:lnTo>
                      <a:pt x="319" y="316"/>
                    </a:lnTo>
                    <a:lnTo>
                      <a:pt x="318" y="317"/>
                    </a:lnTo>
                    <a:lnTo>
                      <a:pt x="316" y="319"/>
                    </a:lnTo>
                    <a:lnTo>
                      <a:pt x="315" y="320"/>
                    </a:lnTo>
                    <a:lnTo>
                      <a:pt x="313" y="321"/>
                    </a:lnTo>
                    <a:lnTo>
                      <a:pt x="314" y="320"/>
                    </a:lnTo>
                    <a:lnTo>
                      <a:pt x="315" y="317"/>
                    </a:lnTo>
                    <a:lnTo>
                      <a:pt x="316" y="314"/>
                    </a:lnTo>
                    <a:lnTo>
                      <a:pt x="317" y="312"/>
                    </a:lnTo>
                    <a:lnTo>
                      <a:pt x="316" y="314"/>
                    </a:lnTo>
                    <a:lnTo>
                      <a:pt x="314" y="316"/>
                    </a:lnTo>
                    <a:lnTo>
                      <a:pt x="313" y="318"/>
                    </a:lnTo>
                    <a:lnTo>
                      <a:pt x="310" y="319"/>
                    </a:lnTo>
                    <a:lnTo>
                      <a:pt x="312" y="317"/>
                    </a:lnTo>
                    <a:lnTo>
                      <a:pt x="313" y="314"/>
                    </a:lnTo>
                    <a:lnTo>
                      <a:pt x="310" y="316"/>
                    </a:lnTo>
                    <a:lnTo>
                      <a:pt x="309" y="318"/>
                    </a:lnTo>
                    <a:lnTo>
                      <a:pt x="310" y="316"/>
                    </a:lnTo>
                    <a:lnTo>
                      <a:pt x="312" y="313"/>
                    </a:lnTo>
                    <a:lnTo>
                      <a:pt x="313" y="311"/>
                    </a:lnTo>
                    <a:lnTo>
                      <a:pt x="314" y="309"/>
                    </a:lnTo>
                    <a:lnTo>
                      <a:pt x="312" y="310"/>
                    </a:lnTo>
                    <a:lnTo>
                      <a:pt x="310" y="311"/>
                    </a:lnTo>
                    <a:lnTo>
                      <a:pt x="312" y="310"/>
                    </a:lnTo>
                    <a:lnTo>
                      <a:pt x="313" y="307"/>
                    </a:lnTo>
                    <a:lnTo>
                      <a:pt x="314" y="305"/>
                    </a:lnTo>
                    <a:lnTo>
                      <a:pt x="314" y="303"/>
                    </a:lnTo>
                    <a:lnTo>
                      <a:pt x="314" y="304"/>
                    </a:lnTo>
                    <a:lnTo>
                      <a:pt x="313" y="305"/>
                    </a:lnTo>
                    <a:lnTo>
                      <a:pt x="312" y="306"/>
                    </a:lnTo>
                    <a:lnTo>
                      <a:pt x="310" y="306"/>
                    </a:lnTo>
                    <a:lnTo>
                      <a:pt x="309" y="308"/>
                    </a:lnTo>
                    <a:lnTo>
                      <a:pt x="309" y="310"/>
                    </a:lnTo>
                    <a:lnTo>
                      <a:pt x="307" y="312"/>
                    </a:lnTo>
                    <a:lnTo>
                      <a:pt x="306" y="313"/>
                    </a:lnTo>
                    <a:lnTo>
                      <a:pt x="307" y="311"/>
                    </a:lnTo>
                    <a:lnTo>
                      <a:pt x="308" y="309"/>
                    </a:lnTo>
                    <a:lnTo>
                      <a:pt x="306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6" y="308"/>
                    </a:lnTo>
                    <a:lnTo>
                      <a:pt x="307" y="306"/>
                    </a:lnTo>
                    <a:lnTo>
                      <a:pt x="308" y="304"/>
                    </a:lnTo>
                    <a:lnTo>
                      <a:pt x="307" y="305"/>
                    </a:lnTo>
                    <a:lnTo>
                      <a:pt x="305" y="307"/>
                    </a:lnTo>
                    <a:lnTo>
                      <a:pt x="304" y="308"/>
                    </a:lnTo>
                    <a:lnTo>
                      <a:pt x="302" y="309"/>
                    </a:lnTo>
                    <a:lnTo>
                      <a:pt x="303" y="307"/>
                    </a:lnTo>
                    <a:lnTo>
                      <a:pt x="304" y="305"/>
                    </a:lnTo>
                    <a:lnTo>
                      <a:pt x="303" y="307"/>
                    </a:lnTo>
                    <a:lnTo>
                      <a:pt x="301" y="308"/>
                    </a:lnTo>
                    <a:lnTo>
                      <a:pt x="302" y="306"/>
                    </a:lnTo>
                    <a:lnTo>
                      <a:pt x="303" y="304"/>
                    </a:lnTo>
                    <a:lnTo>
                      <a:pt x="302" y="306"/>
                    </a:lnTo>
                    <a:lnTo>
                      <a:pt x="300" y="307"/>
                    </a:lnTo>
                    <a:lnTo>
                      <a:pt x="301" y="305"/>
                    </a:lnTo>
                    <a:lnTo>
                      <a:pt x="302" y="303"/>
                    </a:lnTo>
                    <a:lnTo>
                      <a:pt x="303" y="301"/>
                    </a:lnTo>
                    <a:lnTo>
                      <a:pt x="305" y="300"/>
                    </a:lnTo>
                    <a:lnTo>
                      <a:pt x="305" y="298"/>
                    </a:lnTo>
                    <a:lnTo>
                      <a:pt x="306" y="297"/>
                    </a:lnTo>
                    <a:lnTo>
                      <a:pt x="306" y="296"/>
                    </a:lnTo>
                    <a:lnTo>
                      <a:pt x="307" y="295"/>
                    </a:lnTo>
                    <a:lnTo>
                      <a:pt x="306" y="295"/>
                    </a:lnTo>
                    <a:lnTo>
                      <a:pt x="305" y="296"/>
                    </a:lnTo>
                    <a:lnTo>
                      <a:pt x="304" y="297"/>
                    </a:lnTo>
                    <a:lnTo>
                      <a:pt x="304" y="298"/>
                    </a:lnTo>
                    <a:lnTo>
                      <a:pt x="303" y="301"/>
                    </a:lnTo>
                    <a:lnTo>
                      <a:pt x="302" y="303"/>
                    </a:lnTo>
                    <a:lnTo>
                      <a:pt x="300" y="304"/>
                    </a:lnTo>
                    <a:lnTo>
                      <a:pt x="299" y="306"/>
                    </a:lnTo>
                    <a:lnTo>
                      <a:pt x="300" y="304"/>
                    </a:lnTo>
                    <a:lnTo>
                      <a:pt x="301" y="302"/>
                    </a:lnTo>
                    <a:lnTo>
                      <a:pt x="299" y="303"/>
                    </a:lnTo>
                    <a:lnTo>
                      <a:pt x="298" y="304"/>
                    </a:lnTo>
                    <a:lnTo>
                      <a:pt x="299" y="302"/>
                    </a:lnTo>
                    <a:lnTo>
                      <a:pt x="300" y="300"/>
                    </a:lnTo>
                    <a:lnTo>
                      <a:pt x="298" y="302"/>
                    </a:lnTo>
                    <a:lnTo>
                      <a:pt x="297" y="303"/>
                    </a:lnTo>
                    <a:lnTo>
                      <a:pt x="298" y="301"/>
                    </a:lnTo>
                    <a:lnTo>
                      <a:pt x="299" y="298"/>
                    </a:lnTo>
                    <a:lnTo>
                      <a:pt x="297" y="300"/>
                    </a:lnTo>
                    <a:lnTo>
                      <a:pt x="296" y="302"/>
                    </a:lnTo>
                    <a:lnTo>
                      <a:pt x="293" y="303"/>
                    </a:lnTo>
                    <a:lnTo>
                      <a:pt x="292" y="305"/>
                    </a:lnTo>
                    <a:lnTo>
                      <a:pt x="293" y="303"/>
                    </a:lnTo>
                    <a:lnTo>
                      <a:pt x="294" y="301"/>
                    </a:lnTo>
                    <a:lnTo>
                      <a:pt x="292" y="302"/>
                    </a:lnTo>
                    <a:lnTo>
                      <a:pt x="291" y="303"/>
                    </a:lnTo>
                    <a:lnTo>
                      <a:pt x="291" y="302"/>
                    </a:lnTo>
                    <a:lnTo>
                      <a:pt x="292" y="298"/>
                    </a:lnTo>
                    <a:lnTo>
                      <a:pt x="293" y="296"/>
                    </a:lnTo>
                    <a:lnTo>
                      <a:pt x="294" y="294"/>
                    </a:lnTo>
                    <a:lnTo>
                      <a:pt x="293" y="296"/>
                    </a:lnTo>
                    <a:lnTo>
                      <a:pt x="291" y="297"/>
                    </a:lnTo>
                    <a:lnTo>
                      <a:pt x="290" y="300"/>
                    </a:lnTo>
                    <a:lnTo>
                      <a:pt x="288" y="301"/>
                    </a:lnTo>
                    <a:lnTo>
                      <a:pt x="289" y="298"/>
                    </a:lnTo>
                    <a:lnTo>
                      <a:pt x="290" y="296"/>
                    </a:lnTo>
                    <a:lnTo>
                      <a:pt x="289" y="297"/>
                    </a:lnTo>
                    <a:lnTo>
                      <a:pt x="287" y="300"/>
                    </a:lnTo>
                    <a:lnTo>
                      <a:pt x="288" y="297"/>
                    </a:lnTo>
                    <a:lnTo>
                      <a:pt x="289" y="295"/>
                    </a:lnTo>
                    <a:lnTo>
                      <a:pt x="288" y="296"/>
                    </a:lnTo>
                    <a:lnTo>
                      <a:pt x="286" y="297"/>
                    </a:lnTo>
                    <a:lnTo>
                      <a:pt x="287" y="295"/>
                    </a:lnTo>
                    <a:lnTo>
                      <a:pt x="288" y="293"/>
                    </a:lnTo>
                    <a:lnTo>
                      <a:pt x="287" y="295"/>
                    </a:lnTo>
                    <a:lnTo>
                      <a:pt x="285" y="296"/>
                    </a:lnTo>
                    <a:lnTo>
                      <a:pt x="286" y="294"/>
                    </a:lnTo>
                    <a:lnTo>
                      <a:pt x="287" y="292"/>
                    </a:lnTo>
                    <a:lnTo>
                      <a:pt x="285" y="294"/>
                    </a:lnTo>
                    <a:lnTo>
                      <a:pt x="284" y="295"/>
                    </a:lnTo>
                    <a:lnTo>
                      <a:pt x="285" y="293"/>
                    </a:lnTo>
                    <a:lnTo>
                      <a:pt x="286" y="291"/>
                    </a:lnTo>
                    <a:lnTo>
                      <a:pt x="284" y="292"/>
                    </a:lnTo>
                    <a:lnTo>
                      <a:pt x="283" y="294"/>
                    </a:lnTo>
                    <a:lnTo>
                      <a:pt x="284" y="292"/>
                    </a:lnTo>
                    <a:lnTo>
                      <a:pt x="285" y="290"/>
                    </a:lnTo>
                    <a:lnTo>
                      <a:pt x="283" y="291"/>
                    </a:lnTo>
                    <a:lnTo>
                      <a:pt x="282" y="292"/>
                    </a:lnTo>
                    <a:lnTo>
                      <a:pt x="283" y="291"/>
                    </a:lnTo>
                    <a:lnTo>
                      <a:pt x="284" y="288"/>
                    </a:lnTo>
                    <a:lnTo>
                      <a:pt x="282" y="290"/>
                    </a:lnTo>
                    <a:lnTo>
                      <a:pt x="281" y="291"/>
                    </a:lnTo>
                    <a:lnTo>
                      <a:pt x="282" y="289"/>
                    </a:lnTo>
                    <a:lnTo>
                      <a:pt x="282" y="287"/>
                    </a:lnTo>
                    <a:lnTo>
                      <a:pt x="281" y="289"/>
                    </a:lnTo>
                    <a:lnTo>
                      <a:pt x="280" y="290"/>
                    </a:lnTo>
                    <a:lnTo>
                      <a:pt x="280" y="288"/>
                    </a:lnTo>
                    <a:lnTo>
                      <a:pt x="281" y="286"/>
                    </a:lnTo>
                    <a:lnTo>
                      <a:pt x="280" y="287"/>
                    </a:lnTo>
                    <a:lnTo>
                      <a:pt x="277" y="289"/>
                    </a:lnTo>
                    <a:lnTo>
                      <a:pt x="279" y="287"/>
                    </a:lnTo>
                    <a:lnTo>
                      <a:pt x="280" y="285"/>
                    </a:lnTo>
                    <a:lnTo>
                      <a:pt x="282" y="283"/>
                    </a:lnTo>
                    <a:lnTo>
                      <a:pt x="283" y="281"/>
                    </a:lnTo>
                    <a:lnTo>
                      <a:pt x="284" y="280"/>
                    </a:lnTo>
                    <a:lnTo>
                      <a:pt x="284" y="279"/>
                    </a:lnTo>
                    <a:lnTo>
                      <a:pt x="285" y="278"/>
                    </a:lnTo>
                    <a:lnTo>
                      <a:pt x="285" y="277"/>
                    </a:lnTo>
                    <a:lnTo>
                      <a:pt x="284" y="277"/>
                    </a:lnTo>
                    <a:lnTo>
                      <a:pt x="284" y="278"/>
                    </a:lnTo>
                    <a:lnTo>
                      <a:pt x="283" y="279"/>
                    </a:lnTo>
                    <a:lnTo>
                      <a:pt x="282" y="280"/>
                    </a:lnTo>
                    <a:lnTo>
                      <a:pt x="281" y="283"/>
                    </a:lnTo>
                    <a:lnTo>
                      <a:pt x="280" y="285"/>
                    </a:lnTo>
                    <a:lnTo>
                      <a:pt x="279" y="286"/>
                    </a:lnTo>
                    <a:lnTo>
                      <a:pt x="276" y="288"/>
                    </a:lnTo>
                    <a:lnTo>
                      <a:pt x="277" y="285"/>
                    </a:lnTo>
                    <a:lnTo>
                      <a:pt x="279" y="284"/>
                    </a:lnTo>
                    <a:lnTo>
                      <a:pt x="277" y="285"/>
                    </a:lnTo>
                    <a:lnTo>
                      <a:pt x="275" y="286"/>
                    </a:lnTo>
                    <a:lnTo>
                      <a:pt x="274" y="288"/>
                    </a:lnTo>
                    <a:lnTo>
                      <a:pt x="272" y="289"/>
                    </a:lnTo>
                    <a:lnTo>
                      <a:pt x="273" y="287"/>
                    </a:lnTo>
                    <a:lnTo>
                      <a:pt x="274" y="285"/>
                    </a:lnTo>
                    <a:lnTo>
                      <a:pt x="275" y="283"/>
                    </a:lnTo>
                    <a:lnTo>
                      <a:pt x="276" y="280"/>
                    </a:lnTo>
                    <a:lnTo>
                      <a:pt x="275" y="281"/>
                    </a:lnTo>
                    <a:lnTo>
                      <a:pt x="273" y="284"/>
                    </a:lnTo>
                    <a:lnTo>
                      <a:pt x="271" y="285"/>
                    </a:lnTo>
                    <a:lnTo>
                      <a:pt x="270" y="287"/>
                    </a:lnTo>
                    <a:lnTo>
                      <a:pt x="271" y="285"/>
                    </a:lnTo>
                    <a:lnTo>
                      <a:pt x="272" y="283"/>
                    </a:lnTo>
                    <a:lnTo>
                      <a:pt x="270" y="284"/>
                    </a:lnTo>
                    <a:lnTo>
                      <a:pt x="269" y="285"/>
                    </a:lnTo>
                    <a:lnTo>
                      <a:pt x="270" y="283"/>
                    </a:lnTo>
                    <a:lnTo>
                      <a:pt x="271" y="280"/>
                    </a:lnTo>
                    <a:lnTo>
                      <a:pt x="269" y="283"/>
                    </a:lnTo>
                    <a:lnTo>
                      <a:pt x="268" y="284"/>
                    </a:lnTo>
                    <a:lnTo>
                      <a:pt x="269" y="281"/>
                    </a:lnTo>
                    <a:lnTo>
                      <a:pt x="270" y="279"/>
                    </a:lnTo>
                    <a:lnTo>
                      <a:pt x="268" y="281"/>
                    </a:lnTo>
                    <a:lnTo>
                      <a:pt x="267" y="283"/>
                    </a:lnTo>
                    <a:lnTo>
                      <a:pt x="268" y="280"/>
                    </a:lnTo>
                    <a:lnTo>
                      <a:pt x="269" y="278"/>
                    </a:lnTo>
                    <a:lnTo>
                      <a:pt x="267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7" y="277"/>
                    </a:lnTo>
                    <a:lnTo>
                      <a:pt x="266" y="278"/>
                    </a:lnTo>
                    <a:lnTo>
                      <a:pt x="264" y="279"/>
                    </a:lnTo>
                    <a:lnTo>
                      <a:pt x="265" y="278"/>
                    </a:lnTo>
                    <a:lnTo>
                      <a:pt x="266" y="275"/>
                    </a:lnTo>
                    <a:lnTo>
                      <a:pt x="267" y="273"/>
                    </a:lnTo>
                    <a:lnTo>
                      <a:pt x="268" y="271"/>
                    </a:lnTo>
                    <a:lnTo>
                      <a:pt x="267" y="273"/>
                    </a:lnTo>
                    <a:lnTo>
                      <a:pt x="265" y="274"/>
                    </a:lnTo>
                    <a:lnTo>
                      <a:pt x="264" y="276"/>
                    </a:lnTo>
                    <a:lnTo>
                      <a:pt x="261" y="277"/>
                    </a:lnTo>
                    <a:lnTo>
                      <a:pt x="263" y="275"/>
                    </a:lnTo>
                    <a:lnTo>
                      <a:pt x="264" y="273"/>
                    </a:lnTo>
                    <a:lnTo>
                      <a:pt x="265" y="272"/>
                    </a:lnTo>
                    <a:lnTo>
                      <a:pt x="266" y="271"/>
                    </a:lnTo>
                    <a:lnTo>
                      <a:pt x="267" y="271"/>
                    </a:lnTo>
                    <a:lnTo>
                      <a:pt x="267" y="270"/>
                    </a:lnTo>
                    <a:lnTo>
                      <a:pt x="268" y="268"/>
                    </a:lnTo>
                    <a:lnTo>
                      <a:pt x="269" y="266"/>
                    </a:lnTo>
                    <a:lnTo>
                      <a:pt x="268" y="267"/>
                    </a:lnTo>
                    <a:lnTo>
                      <a:pt x="267" y="267"/>
                    </a:lnTo>
                    <a:lnTo>
                      <a:pt x="266" y="268"/>
                    </a:lnTo>
                    <a:lnTo>
                      <a:pt x="266" y="269"/>
                    </a:lnTo>
                    <a:lnTo>
                      <a:pt x="265" y="271"/>
                    </a:lnTo>
                    <a:lnTo>
                      <a:pt x="264" y="273"/>
                    </a:lnTo>
                    <a:lnTo>
                      <a:pt x="261" y="274"/>
                    </a:lnTo>
                    <a:lnTo>
                      <a:pt x="260" y="276"/>
                    </a:lnTo>
                    <a:lnTo>
                      <a:pt x="261" y="274"/>
                    </a:lnTo>
                    <a:lnTo>
                      <a:pt x="263" y="272"/>
                    </a:lnTo>
                    <a:lnTo>
                      <a:pt x="260" y="273"/>
                    </a:lnTo>
                    <a:lnTo>
                      <a:pt x="259" y="274"/>
                    </a:lnTo>
                    <a:lnTo>
                      <a:pt x="260" y="272"/>
                    </a:lnTo>
                    <a:lnTo>
                      <a:pt x="261" y="270"/>
                    </a:lnTo>
                    <a:lnTo>
                      <a:pt x="259" y="272"/>
                    </a:lnTo>
                    <a:lnTo>
                      <a:pt x="258" y="273"/>
                    </a:lnTo>
                    <a:lnTo>
                      <a:pt x="259" y="271"/>
                    </a:lnTo>
                    <a:lnTo>
                      <a:pt x="260" y="269"/>
                    </a:lnTo>
                    <a:lnTo>
                      <a:pt x="258" y="271"/>
                    </a:lnTo>
                    <a:lnTo>
                      <a:pt x="257" y="272"/>
                    </a:lnTo>
                    <a:lnTo>
                      <a:pt x="258" y="270"/>
                    </a:lnTo>
                    <a:lnTo>
                      <a:pt x="259" y="268"/>
                    </a:lnTo>
                    <a:lnTo>
                      <a:pt x="260" y="266"/>
                    </a:lnTo>
                    <a:lnTo>
                      <a:pt x="263" y="264"/>
                    </a:lnTo>
                    <a:lnTo>
                      <a:pt x="261" y="267"/>
                    </a:lnTo>
                    <a:lnTo>
                      <a:pt x="260" y="269"/>
                    </a:lnTo>
                    <a:lnTo>
                      <a:pt x="261" y="268"/>
                    </a:lnTo>
                    <a:lnTo>
                      <a:pt x="264" y="266"/>
                    </a:lnTo>
                    <a:lnTo>
                      <a:pt x="265" y="264"/>
                    </a:lnTo>
                    <a:lnTo>
                      <a:pt x="267" y="263"/>
                    </a:lnTo>
                    <a:lnTo>
                      <a:pt x="268" y="261"/>
                    </a:lnTo>
                    <a:lnTo>
                      <a:pt x="268" y="259"/>
                    </a:lnTo>
                    <a:lnTo>
                      <a:pt x="270" y="257"/>
                    </a:lnTo>
                    <a:lnTo>
                      <a:pt x="271" y="256"/>
                    </a:lnTo>
                    <a:lnTo>
                      <a:pt x="272" y="254"/>
                    </a:lnTo>
                    <a:lnTo>
                      <a:pt x="273" y="252"/>
                    </a:lnTo>
                    <a:lnTo>
                      <a:pt x="272" y="253"/>
                    </a:lnTo>
                    <a:lnTo>
                      <a:pt x="270" y="255"/>
                    </a:lnTo>
                    <a:lnTo>
                      <a:pt x="269" y="256"/>
                    </a:lnTo>
                    <a:lnTo>
                      <a:pt x="267" y="257"/>
                    </a:lnTo>
                    <a:lnTo>
                      <a:pt x="268" y="255"/>
                    </a:lnTo>
                    <a:lnTo>
                      <a:pt x="269" y="253"/>
                    </a:lnTo>
                    <a:lnTo>
                      <a:pt x="268" y="255"/>
                    </a:lnTo>
                    <a:lnTo>
                      <a:pt x="266" y="256"/>
                    </a:lnTo>
                    <a:lnTo>
                      <a:pt x="265" y="257"/>
                    </a:lnTo>
                    <a:lnTo>
                      <a:pt x="263" y="259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8" y="264"/>
                    </a:lnTo>
                    <a:lnTo>
                      <a:pt x="258" y="267"/>
                    </a:lnTo>
                    <a:lnTo>
                      <a:pt x="256" y="268"/>
                    </a:lnTo>
                    <a:lnTo>
                      <a:pt x="255" y="269"/>
                    </a:lnTo>
                    <a:lnTo>
                      <a:pt x="256" y="267"/>
                    </a:lnTo>
                    <a:lnTo>
                      <a:pt x="256" y="264"/>
                    </a:lnTo>
                    <a:lnTo>
                      <a:pt x="255" y="267"/>
                    </a:lnTo>
                    <a:lnTo>
                      <a:pt x="253" y="268"/>
                    </a:lnTo>
                    <a:lnTo>
                      <a:pt x="254" y="266"/>
                    </a:lnTo>
                    <a:lnTo>
                      <a:pt x="255" y="263"/>
                    </a:lnTo>
                    <a:lnTo>
                      <a:pt x="254" y="266"/>
                    </a:lnTo>
                    <a:lnTo>
                      <a:pt x="252" y="267"/>
                    </a:lnTo>
                    <a:lnTo>
                      <a:pt x="253" y="264"/>
                    </a:lnTo>
                    <a:lnTo>
                      <a:pt x="254" y="262"/>
                    </a:lnTo>
                    <a:lnTo>
                      <a:pt x="253" y="263"/>
                    </a:lnTo>
                    <a:lnTo>
                      <a:pt x="251" y="266"/>
                    </a:lnTo>
                    <a:lnTo>
                      <a:pt x="250" y="267"/>
                    </a:lnTo>
                    <a:lnTo>
                      <a:pt x="248" y="268"/>
                    </a:lnTo>
                    <a:lnTo>
                      <a:pt x="249" y="267"/>
                    </a:lnTo>
                    <a:lnTo>
                      <a:pt x="250" y="263"/>
                    </a:lnTo>
                    <a:lnTo>
                      <a:pt x="251" y="261"/>
                    </a:lnTo>
                    <a:lnTo>
                      <a:pt x="252" y="259"/>
                    </a:lnTo>
                    <a:lnTo>
                      <a:pt x="251" y="261"/>
                    </a:lnTo>
                    <a:lnTo>
                      <a:pt x="249" y="262"/>
                    </a:lnTo>
                    <a:lnTo>
                      <a:pt x="250" y="260"/>
                    </a:lnTo>
                    <a:lnTo>
                      <a:pt x="251" y="258"/>
                    </a:lnTo>
                    <a:lnTo>
                      <a:pt x="249" y="260"/>
                    </a:lnTo>
                    <a:lnTo>
                      <a:pt x="248" y="261"/>
                    </a:lnTo>
                    <a:lnTo>
                      <a:pt x="246" y="262"/>
                    </a:lnTo>
                    <a:lnTo>
                      <a:pt x="244" y="264"/>
                    </a:lnTo>
                    <a:lnTo>
                      <a:pt x="246" y="262"/>
                    </a:lnTo>
                    <a:lnTo>
                      <a:pt x="247" y="260"/>
                    </a:lnTo>
                    <a:lnTo>
                      <a:pt x="244" y="261"/>
                    </a:lnTo>
                    <a:lnTo>
                      <a:pt x="243" y="262"/>
                    </a:lnTo>
                    <a:lnTo>
                      <a:pt x="244" y="260"/>
                    </a:lnTo>
                    <a:lnTo>
                      <a:pt x="246" y="258"/>
                    </a:lnTo>
                    <a:lnTo>
                      <a:pt x="243" y="260"/>
                    </a:lnTo>
                    <a:lnTo>
                      <a:pt x="242" y="261"/>
                    </a:lnTo>
                    <a:lnTo>
                      <a:pt x="243" y="259"/>
                    </a:lnTo>
                    <a:lnTo>
                      <a:pt x="244" y="257"/>
                    </a:lnTo>
                    <a:lnTo>
                      <a:pt x="246" y="255"/>
                    </a:lnTo>
                    <a:lnTo>
                      <a:pt x="246" y="253"/>
                    </a:lnTo>
                    <a:lnTo>
                      <a:pt x="244" y="254"/>
                    </a:lnTo>
                    <a:lnTo>
                      <a:pt x="243" y="256"/>
                    </a:lnTo>
                    <a:lnTo>
                      <a:pt x="241" y="257"/>
                    </a:lnTo>
                    <a:lnTo>
                      <a:pt x="240" y="259"/>
                    </a:lnTo>
                    <a:lnTo>
                      <a:pt x="241" y="257"/>
                    </a:lnTo>
                    <a:lnTo>
                      <a:pt x="241" y="255"/>
                    </a:lnTo>
                    <a:lnTo>
                      <a:pt x="240" y="256"/>
                    </a:lnTo>
                    <a:lnTo>
                      <a:pt x="239" y="257"/>
                    </a:lnTo>
                    <a:lnTo>
                      <a:pt x="239" y="255"/>
                    </a:lnTo>
                    <a:lnTo>
                      <a:pt x="240" y="253"/>
                    </a:lnTo>
                    <a:lnTo>
                      <a:pt x="239" y="255"/>
                    </a:lnTo>
                    <a:lnTo>
                      <a:pt x="237" y="256"/>
                    </a:lnTo>
                    <a:lnTo>
                      <a:pt x="238" y="254"/>
                    </a:lnTo>
                    <a:lnTo>
                      <a:pt x="239" y="252"/>
                    </a:lnTo>
                    <a:lnTo>
                      <a:pt x="240" y="252"/>
                    </a:lnTo>
                    <a:lnTo>
                      <a:pt x="241" y="251"/>
                    </a:lnTo>
                    <a:lnTo>
                      <a:pt x="242" y="250"/>
                    </a:lnTo>
                    <a:lnTo>
                      <a:pt x="242" y="248"/>
                    </a:lnTo>
                    <a:lnTo>
                      <a:pt x="243" y="246"/>
                    </a:lnTo>
                    <a:lnTo>
                      <a:pt x="244" y="244"/>
                    </a:lnTo>
                    <a:lnTo>
                      <a:pt x="244" y="245"/>
                    </a:lnTo>
                    <a:lnTo>
                      <a:pt x="243" y="246"/>
                    </a:lnTo>
                    <a:lnTo>
                      <a:pt x="242" y="247"/>
                    </a:lnTo>
                    <a:lnTo>
                      <a:pt x="241" y="247"/>
                    </a:lnTo>
                    <a:lnTo>
                      <a:pt x="240" y="250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6" y="255"/>
                    </a:lnTo>
                    <a:lnTo>
                      <a:pt x="237" y="253"/>
                    </a:lnTo>
                    <a:lnTo>
                      <a:pt x="238" y="251"/>
                    </a:lnTo>
                    <a:lnTo>
                      <a:pt x="237" y="252"/>
                    </a:lnTo>
                    <a:lnTo>
                      <a:pt x="235" y="254"/>
                    </a:lnTo>
                    <a:lnTo>
                      <a:pt x="236" y="252"/>
                    </a:lnTo>
                    <a:lnTo>
                      <a:pt x="237" y="250"/>
                    </a:lnTo>
                    <a:lnTo>
                      <a:pt x="236" y="251"/>
                    </a:lnTo>
                    <a:lnTo>
                      <a:pt x="234" y="252"/>
                    </a:lnTo>
                    <a:lnTo>
                      <a:pt x="235" y="250"/>
                    </a:lnTo>
                    <a:lnTo>
                      <a:pt x="236" y="247"/>
                    </a:lnTo>
                    <a:lnTo>
                      <a:pt x="237" y="246"/>
                    </a:lnTo>
                    <a:lnTo>
                      <a:pt x="239" y="245"/>
                    </a:lnTo>
                    <a:lnTo>
                      <a:pt x="239" y="244"/>
                    </a:lnTo>
                    <a:lnTo>
                      <a:pt x="240" y="243"/>
                    </a:lnTo>
                    <a:lnTo>
                      <a:pt x="240" y="241"/>
                    </a:lnTo>
                    <a:lnTo>
                      <a:pt x="241" y="241"/>
                    </a:lnTo>
                    <a:lnTo>
                      <a:pt x="240" y="241"/>
                    </a:lnTo>
                    <a:lnTo>
                      <a:pt x="239" y="242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37" y="245"/>
                    </a:lnTo>
                    <a:lnTo>
                      <a:pt x="236" y="247"/>
                    </a:lnTo>
                    <a:lnTo>
                      <a:pt x="234" y="250"/>
                    </a:lnTo>
                    <a:lnTo>
                      <a:pt x="233" y="251"/>
                    </a:lnTo>
                    <a:lnTo>
                      <a:pt x="231" y="253"/>
                    </a:lnTo>
                    <a:lnTo>
                      <a:pt x="230" y="254"/>
                    </a:lnTo>
                    <a:lnTo>
                      <a:pt x="231" y="252"/>
                    </a:lnTo>
                    <a:lnTo>
                      <a:pt x="232" y="250"/>
                    </a:lnTo>
                    <a:lnTo>
                      <a:pt x="233" y="247"/>
                    </a:lnTo>
                    <a:lnTo>
                      <a:pt x="234" y="245"/>
                    </a:lnTo>
                    <a:lnTo>
                      <a:pt x="232" y="246"/>
                    </a:lnTo>
                    <a:lnTo>
                      <a:pt x="231" y="248"/>
                    </a:lnTo>
                    <a:lnTo>
                      <a:pt x="232" y="246"/>
                    </a:lnTo>
                    <a:lnTo>
                      <a:pt x="233" y="244"/>
                    </a:lnTo>
                    <a:lnTo>
                      <a:pt x="234" y="242"/>
                    </a:lnTo>
                    <a:lnTo>
                      <a:pt x="234" y="240"/>
                    </a:lnTo>
                    <a:lnTo>
                      <a:pt x="234" y="240"/>
                    </a:lnTo>
                    <a:lnTo>
                      <a:pt x="233" y="241"/>
                    </a:lnTo>
                    <a:lnTo>
                      <a:pt x="232" y="242"/>
                    </a:lnTo>
                    <a:lnTo>
                      <a:pt x="232" y="242"/>
                    </a:lnTo>
                    <a:lnTo>
                      <a:pt x="231" y="244"/>
                    </a:lnTo>
                    <a:lnTo>
                      <a:pt x="230" y="246"/>
                    </a:lnTo>
                    <a:lnTo>
                      <a:pt x="227" y="248"/>
                    </a:lnTo>
                    <a:lnTo>
                      <a:pt x="226" y="250"/>
                    </a:lnTo>
                    <a:lnTo>
                      <a:pt x="227" y="247"/>
                    </a:lnTo>
                    <a:lnTo>
                      <a:pt x="229" y="245"/>
                    </a:lnTo>
                    <a:lnTo>
                      <a:pt x="226" y="247"/>
                    </a:lnTo>
                    <a:lnTo>
                      <a:pt x="225" y="248"/>
                    </a:lnTo>
                    <a:lnTo>
                      <a:pt x="225" y="246"/>
                    </a:lnTo>
                    <a:lnTo>
                      <a:pt x="226" y="244"/>
                    </a:lnTo>
                    <a:lnTo>
                      <a:pt x="225" y="245"/>
                    </a:lnTo>
                    <a:lnTo>
                      <a:pt x="224" y="247"/>
                    </a:lnTo>
                    <a:lnTo>
                      <a:pt x="224" y="245"/>
                    </a:lnTo>
                    <a:lnTo>
                      <a:pt x="225" y="243"/>
                    </a:lnTo>
                    <a:lnTo>
                      <a:pt x="226" y="241"/>
                    </a:lnTo>
                    <a:lnTo>
                      <a:pt x="227" y="239"/>
                    </a:lnTo>
                    <a:lnTo>
                      <a:pt x="226" y="240"/>
                    </a:lnTo>
                    <a:lnTo>
                      <a:pt x="224" y="241"/>
                    </a:lnTo>
                    <a:lnTo>
                      <a:pt x="223" y="243"/>
                    </a:lnTo>
                    <a:lnTo>
                      <a:pt x="221" y="244"/>
                    </a:lnTo>
                    <a:lnTo>
                      <a:pt x="222" y="242"/>
                    </a:lnTo>
                    <a:lnTo>
                      <a:pt x="223" y="240"/>
                    </a:lnTo>
                    <a:lnTo>
                      <a:pt x="222" y="242"/>
                    </a:lnTo>
                    <a:lnTo>
                      <a:pt x="220" y="243"/>
                    </a:lnTo>
                    <a:lnTo>
                      <a:pt x="221" y="241"/>
                    </a:lnTo>
                    <a:lnTo>
                      <a:pt x="222" y="239"/>
                    </a:lnTo>
                    <a:lnTo>
                      <a:pt x="221" y="240"/>
                    </a:lnTo>
                    <a:lnTo>
                      <a:pt x="219" y="242"/>
                    </a:lnTo>
                    <a:lnTo>
                      <a:pt x="220" y="240"/>
                    </a:lnTo>
                    <a:lnTo>
                      <a:pt x="221" y="238"/>
                    </a:lnTo>
                    <a:lnTo>
                      <a:pt x="220" y="239"/>
                    </a:lnTo>
                    <a:lnTo>
                      <a:pt x="218" y="240"/>
                    </a:lnTo>
                    <a:lnTo>
                      <a:pt x="219" y="238"/>
                    </a:lnTo>
                    <a:lnTo>
                      <a:pt x="220" y="236"/>
                    </a:lnTo>
                    <a:lnTo>
                      <a:pt x="218" y="238"/>
                    </a:lnTo>
                    <a:lnTo>
                      <a:pt x="217" y="239"/>
                    </a:lnTo>
                    <a:lnTo>
                      <a:pt x="218" y="237"/>
                    </a:lnTo>
                    <a:lnTo>
                      <a:pt x="219" y="235"/>
                    </a:lnTo>
                    <a:lnTo>
                      <a:pt x="217" y="237"/>
                    </a:lnTo>
                    <a:lnTo>
                      <a:pt x="216" y="238"/>
                    </a:lnTo>
                    <a:lnTo>
                      <a:pt x="217" y="236"/>
                    </a:lnTo>
                    <a:lnTo>
                      <a:pt x="218" y="234"/>
                    </a:lnTo>
                    <a:lnTo>
                      <a:pt x="219" y="233"/>
                    </a:lnTo>
                    <a:lnTo>
                      <a:pt x="221" y="230"/>
                    </a:lnTo>
                    <a:lnTo>
                      <a:pt x="221" y="229"/>
                    </a:lnTo>
                    <a:lnTo>
                      <a:pt x="222" y="228"/>
                    </a:lnTo>
                    <a:lnTo>
                      <a:pt x="222" y="227"/>
                    </a:lnTo>
                    <a:lnTo>
                      <a:pt x="222" y="226"/>
                    </a:lnTo>
                    <a:lnTo>
                      <a:pt x="222" y="227"/>
                    </a:lnTo>
                    <a:lnTo>
                      <a:pt x="221" y="227"/>
                    </a:lnTo>
                    <a:lnTo>
                      <a:pt x="220" y="228"/>
                    </a:lnTo>
                    <a:lnTo>
                      <a:pt x="220" y="229"/>
                    </a:lnTo>
                    <a:lnTo>
                      <a:pt x="219" y="231"/>
                    </a:lnTo>
                    <a:lnTo>
                      <a:pt x="218" y="234"/>
                    </a:lnTo>
                    <a:lnTo>
                      <a:pt x="216" y="235"/>
                    </a:lnTo>
                    <a:lnTo>
                      <a:pt x="215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5" y="234"/>
                    </a:lnTo>
                    <a:lnTo>
                      <a:pt x="214" y="235"/>
                    </a:lnTo>
                    <a:lnTo>
                      <a:pt x="211" y="237"/>
                    </a:lnTo>
                    <a:lnTo>
                      <a:pt x="210" y="238"/>
                    </a:lnTo>
                    <a:lnTo>
                      <a:pt x="210" y="236"/>
                    </a:lnTo>
                    <a:lnTo>
                      <a:pt x="213" y="234"/>
                    </a:lnTo>
                    <a:lnTo>
                      <a:pt x="214" y="231"/>
                    </a:lnTo>
                    <a:lnTo>
                      <a:pt x="214" y="229"/>
                    </a:lnTo>
                    <a:lnTo>
                      <a:pt x="213" y="230"/>
                    </a:lnTo>
                    <a:lnTo>
                      <a:pt x="210" y="233"/>
                    </a:lnTo>
                    <a:lnTo>
                      <a:pt x="209" y="234"/>
                    </a:lnTo>
                    <a:lnTo>
                      <a:pt x="207" y="236"/>
                    </a:lnTo>
                    <a:lnTo>
                      <a:pt x="208" y="234"/>
                    </a:lnTo>
                    <a:lnTo>
                      <a:pt x="209" y="231"/>
                    </a:lnTo>
                    <a:lnTo>
                      <a:pt x="208" y="233"/>
                    </a:lnTo>
                    <a:lnTo>
                      <a:pt x="206" y="234"/>
                    </a:lnTo>
                    <a:lnTo>
                      <a:pt x="207" y="231"/>
                    </a:lnTo>
                    <a:lnTo>
                      <a:pt x="208" y="229"/>
                    </a:lnTo>
                    <a:lnTo>
                      <a:pt x="207" y="231"/>
                    </a:lnTo>
                    <a:lnTo>
                      <a:pt x="205" y="233"/>
                    </a:lnTo>
                    <a:lnTo>
                      <a:pt x="206" y="230"/>
                    </a:lnTo>
                    <a:lnTo>
                      <a:pt x="207" y="228"/>
                    </a:lnTo>
                    <a:lnTo>
                      <a:pt x="208" y="226"/>
                    </a:lnTo>
                    <a:lnTo>
                      <a:pt x="209" y="224"/>
                    </a:lnTo>
                    <a:lnTo>
                      <a:pt x="208" y="225"/>
                    </a:lnTo>
                    <a:lnTo>
                      <a:pt x="206" y="227"/>
                    </a:lnTo>
                    <a:lnTo>
                      <a:pt x="204" y="228"/>
                    </a:lnTo>
                    <a:lnTo>
                      <a:pt x="203" y="230"/>
                    </a:lnTo>
                    <a:lnTo>
                      <a:pt x="204" y="228"/>
                    </a:lnTo>
                    <a:lnTo>
                      <a:pt x="205" y="226"/>
                    </a:lnTo>
                    <a:lnTo>
                      <a:pt x="203" y="227"/>
                    </a:lnTo>
                    <a:lnTo>
                      <a:pt x="202" y="228"/>
                    </a:lnTo>
                    <a:lnTo>
                      <a:pt x="203" y="226"/>
                    </a:lnTo>
                    <a:lnTo>
                      <a:pt x="204" y="224"/>
                    </a:lnTo>
                    <a:lnTo>
                      <a:pt x="202" y="226"/>
                    </a:lnTo>
                    <a:lnTo>
                      <a:pt x="201" y="227"/>
                    </a:lnTo>
                    <a:lnTo>
                      <a:pt x="202" y="225"/>
                    </a:lnTo>
                    <a:lnTo>
                      <a:pt x="203" y="223"/>
                    </a:lnTo>
                    <a:lnTo>
                      <a:pt x="201" y="224"/>
                    </a:lnTo>
                    <a:lnTo>
                      <a:pt x="200" y="226"/>
                    </a:lnTo>
                    <a:lnTo>
                      <a:pt x="201" y="224"/>
                    </a:lnTo>
                    <a:lnTo>
                      <a:pt x="202" y="222"/>
                    </a:lnTo>
                    <a:lnTo>
                      <a:pt x="200" y="223"/>
                    </a:lnTo>
                    <a:lnTo>
                      <a:pt x="199" y="224"/>
                    </a:lnTo>
                    <a:lnTo>
                      <a:pt x="200" y="223"/>
                    </a:lnTo>
                    <a:lnTo>
                      <a:pt x="201" y="221"/>
                    </a:lnTo>
                    <a:lnTo>
                      <a:pt x="199" y="222"/>
                    </a:lnTo>
                    <a:lnTo>
                      <a:pt x="198" y="223"/>
                    </a:lnTo>
                    <a:lnTo>
                      <a:pt x="199" y="221"/>
                    </a:lnTo>
                    <a:lnTo>
                      <a:pt x="200" y="219"/>
                    </a:lnTo>
                    <a:lnTo>
                      <a:pt x="198" y="221"/>
                    </a:lnTo>
                    <a:lnTo>
                      <a:pt x="197" y="222"/>
                    </a:lnTo>
                    <a:lnTo>
                      <a:pt x="197" y="220"/>
                    </a:lnTo>
                    <a:lnTo>
                      <a:pt x="198" y="218"/>
                    </a:lnTo>
                    <a:lnTo>
                      <a:pt x="197" y="219"/>
                    </a:lnTo>
                    <a:lnTo>
                      <a:pt x="194" y="221"/>
                    </a:lnTo>
                    <a:lnTo>
                      <a:pt x="196" y="219"/>
                    </a:lnTo>
                    <a:lnTo>
                      <a:pt x="197" y="217"/>
                    </a:lnTo>
                    <a:lnTo>
                      <a:pt x="196" y="218"/>
                    </a:lnTo>
                    <a:lnTo>
                      <a:pt x="193" y="219"/>
                    </a:lnTo>
                    <a:lnTo>
                      <a:pt x="194" y="217"/>
                    </a:lnTo>
                    <a:lnTo>
                      <a:pt x="196" y="214"/>
                    </a:lnTo>
                    <a:lnTo>
                      <a:pt x="198" y="213"/>
                    </a:lnTo>
                    <a:lnTo>
                      <a:pt x="199" y="212"/>
                    </a:lnTo>
                    <a:lnTo>
                      <a:pt x="200" y="211"/>
                    </a:lnTo>
                    <a:lnTo>
                      <a:pt x="200" y="210"/>
                    </a:lnTo>
                    <a:lnTo>
                      <a:pt x="201" y="208"/>
                    </a:lnTo>
                    <a:lnTo>
                      <a:pt x="201" y="208"/>
                    </a:lnTo>
                    <a:lnTo>
                      <a:pt x="201" y="208"/>
                    </a:lnTo>
                    <a:lnTo>
                      <a:pt x="200" y="209"/>
                    </a:lnTo>
                    <a:lnTo>
                      <a:pt x="199" y="210"/>
                    </a:lnTo>
                    <a:lnTo>
                      <a:pt x="198" y="210"/>
                    </a:lnTo>
                    <a:lnTo>
                      <a:pt x="197" y="213"/>
                    </a:lnTo>
                    <a:lnTo>
                      <a:pt x="196" y="214"/>
                    </a:lnTo>
                    <a:lnTo>
                      <a:pt x="194" y="217"/>
                    </a:lnTo>
                    <a:lnTo>
                      <a:pt x="192" y="218"/>
                    </a:lnTo>
                    <a:lnTo>
                      <a:pt x="193" y="216"/>
                    </a:lnTo>
                    <a:lnTo>
                      <a:pt x="194" y="213"/>
                    </a:lnTo>
                    <a:lnTo>
                      <a:pt x="193" y="214"/>
                    </a:lnTo>
                    <a:lnTo>
                      <a:pt x="191" y="217"/>
                    </a:lnTo>
                    <a:lnTo>
                      <a:pt x="190" y="218"/>
                    </a:lnTo>
                    <a:lnTo>
                      <a:pt x="188" y="220"/>
                    </a:lnTo>
                    <a:lnTo>
                      <a:pt x="189" y="218"/>
                    </a:lnTo>
                    <a:lnTo>
                      <a:pt x="190" y="216"/>
                    </a:lnTo>
                    <a:lnTo>
                      <a:pt x="191" y="212"/>
                    </a:lnTo>
                    <a:lnTo>
                      <a:pt x="192" y="211"/>
                    </a:lnTo>
                    <a:lnTo>
                      <a:pt x="193" y="209"/>
                    </a:lnTo>
                    <a:lnTo>
                      <a:pt x="194" y="207"/>
                    </a:lnTo>
                    <a:lnTo>
                      <a:pt x="193" y="207"/>
                    </a:lnTo>
                    <a:lnTo>
                      <a:pt x="192" y="208"/>
                    </a:lnTo>
                    <a:lnTo>
                      <a:pt x="191" y="209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0" y="211"/>
                    </a:lnTo>
                    <a:lnTo>
                      <a:pt x="189" y="213"/>
                    </a:lnTo>
                    <a:lnTo>
                      <a:pt x="189" y="213"/>
                    </a:lnTo>
                    <a:lnTo>
                      <a:pt x="187" y="216"/>
                    </a:lnTo>
                    <a:lnTo>
                      <a:pt x="186" y="217"/>
                    </a:lnTo>
                    <a:lnTo>
                      <a:pt x="187" y="214"/>
                    </a:lnTo>
                    <a:lnTo>
                      <a:pt x="188" y="212"/>
                    </a:lnTo>
                    <a:lnTo>
                      <a:pt x="186" y="213"/>
                    </a:lnTo>
                    <a:lnTo>
                      <a:pt x="185" y="216"/>
                    </a:lnTo>
                    <a:lnTo>
                      <a:pt x="186" y="213"/>
                    </a:lnTo>
                    <a:lnTo>
                      <a:pt x="187" y="211"/>
                    </a:lnTo>
                    <a:lnTo>
                      <a:pt x="185" y="212"/>
                    </a:lnTo>
                    <a:lnTo>
                      <a:pt x="184" y="214"/>
                    </a:lnTo>
                    <a:lnTo>
                      <a:pt x="185" y="211"/>
                    </a:lnTo>
                    <a:lnTo>
                      <a:pt x="186" y="210"/>
                    </a:lnTo>
                    <a:lnTo>
                      <a:pt x="184" y="211"/>
                    </a:lnTo>
                    <a:lnTo>
                      <a:pt x="183" y="212"/>
                    </a:lnTo>
                    <a:lnTo>
                      <a:pt x="184" y="210"/>
                    </a:lnTo>
                    <a:lnTo>
                      <a:pt x="185" y="208"/>
                    </a:lnTo>
                    <a:lnTo>
                      <a:pt x="183" y="210"/>
                    </a:lnTo>
                    <a:lnTo>
                      <a:pt x="182" y="211"/>
                    </a:lnTo>
                    <a:lnTo>
                      <a:pt x="183" y="209"/>
                    </a:lnTo>
                    <a:lnTo>
                      <a:pt x="184" y="207"/>
                    </a:lnTo>
                    <a:lnTo>
                      <a:pt x="182" y="208"/>
                    </a:lnTo>
                    <a:lnTo>
                      <a:pt x="181" y="210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1" y="207"/>
                    </a:lnTo>
                    <a:lnTo>
                      <a:pt x="180" y="208"/>
                    </a:lnTo>
                    <a:lnTo>
                      <a:pt x="180" y="206"/>
                    </a:lnTo>
                    <a:lnTo>
                      <a:pt x="181" y="204"/>
                    </a:lnTo>
                    <a:lnTo>
                      <a:pt x="180" y="206"/>
                    </a:lnTo>
                    <a:lnTo>
                      <a:pt x="177" y="207"/>
                    </a:lnTo>
                    <a:lnTo>
                      <a:pt x="179" y="205"/>
                    </a:lnTo>
                    <a:lnTo>
                      <a:pt x="180" y="203"/>
                    </a:lnTo>
                    <a:lnTo>
                      <a:pt x="179" y="205"/>
                    </a:lnTo>
                    <a:lnTo>
                      <a:pt x="176" y="206"/>
                    </a:lnTo>
                    <a:lnTo>
                      <a:pt x="177" y="204"/>
                    </a:lnTo>
                    <a:lnTo>
                      <a:pt x="179" y="202"/>
                    </a:lnTo>
                    <a:lnTo>
                      <a:pt x="177" y="203"/>
                    </a:lnTo>
                    <a:lnTo>
                      <a:pt x="175" y="205"/>
                    </a:lnTo>
                    <a:lnTo>
                      <a:pt x="176" y="203"/>
                    </a:lnTo>
                    <a:lnTo>
                      <a:pt x="177" y="201"/>
                    </a:lnTo>
                    <a:lnTo>
                      <a:pt x="176" y="202"/>
                    </a:lnTo>
                    <a:lnTo>
                      <a:pt x="174" y="203"/>
                    </a:lnTo>
                    <a:lnTo>
                      <a:pt x="175" y="201"/>
                    </a:lnTo>
                    <a:lnTo>
                      <a:pt x="176" y="199"/>
                    </a:lnTo>
                    <a:lnTo>
                      <a:pt x="175" y="201"/>
                    </a:lnTo>
                    <a:lnTo>
                      <a:pt x="173" y="202"/>
                    </a:lnTo>
                    <a:lnTo>
                      <a:pt x="174" y="200"/>
                    </a:lnTo>
                    <a:lnTo>
                      <a:pt x="175" y="197"/>
                    </a:lnTo>
                    <a:lnTo>
                      <a:pt x="173" y="200"/>
                    </a:lnTo>
                    <a:lnTo>
                      <a:pt x="172" y="201"/>
                    </a:lnTo>
                    <a:lnTo>
                      <a:pt x="173" y="199"/>
                    </a:lnTo>
                    <a:lnTo>
                      <a:pt x="174" y="196"/>
                    </a:lnTo>
                    <a:lnTo>
                      <a:pt x="175" y="195"/>
                    </a:lnTo>
                    <a:lnTo>
                      <a:pt x="177" y="193"/>
                    </a:lnTo>
                    <a:lnTo>
                      <a:pt x="179" y="191"/>
                    </a:lnTo>
                    <a:lnTo>
                      <a:pt x="180" y="189"/>
                    </a:lnTo>
                    <a:lnTo>
                      <a:pt x="181" y="188"/>
                    </a:lnTo>
                    <a:lnTo>
                      <a:pt x="183" y="187"/>
                    </a:lnTo>
                    <a:lnTo>
                      <a:pt x="184" y="185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8" y="179"/>
                    </a:lnTo>
                    <a:lnTo>
                      <a:pt x="188" y="178"/>
                    </a:lnTo>
                    <a:lnTo>
                      <a:pt x="189" y="177"/>
                    </a:lnTo>
                    <a:lnTo>
                      <a:pt x="189" y="176"/>
                    </a:lnTo>
                    <a:lnTo>
                      <a:pt x="190" y="175"/>
                    </a:lnTo>
                    <a:lnTo>
                      <a:pt x="188" y="176"/>
                    </a:lnTo>
                    <a:lnTo>
                      <a:pt x="187" y="178"/>
                    </a:lnTo>
                    <a:lnTo>
                      <a:pt x="186" y="180"/>
                    </a:lnTo>
                    <a:lnTo>
                      <a:pt x="185" y="183"/>
                    </a:lnTo>
                    <a:lnTo>
                      <a:pt x="183" y="184"/>
                    </a:lnTo>
                    <a:lnTo>
                      <a:pt x="182" y="185"/>
                    </a:lnTo>
                    <a:lnTo>
                      <a:pt x="181" y="187"/>
                    </a:lnTo>
                    <a:lnTo>
                      <a:pt x="180" y="189"/>
                    </a:lnTo>
                    <a:lnTo>
                      <a:pt x="177" y="191"/>
                    </a:lnTo>
                    <a:lnTo>
                      <a:pt x="176" y="192"/>
                    </a:lnTo>
                    <a:lnTo>
                      <a:pt x="175" y="194"/>
                    </a:lnTo>
                    <a:lnTo>
                      <a:pt x="174" y="196"/>
                    </a:lnTo>
                    <a:lnTo>
                      <a:pt x="172" y="197"/>
                    </a:lnTo>
                    <a:lnTo>
                      <a:pt x="171" y="200"/>
                    </a:lnTo>
                    <a:lnTo>
                      <a:pt x="172" y="197"/>
                    </a:lnTo>
                    <a:lnTo>
                      <a:pt x="173" y="195"/>
                    </a:lnTo>
                    <a:lnTo>
                      <a:pt x="171" y="196"/>
                    </a:lnTo>
                    <a:lnTo>
                      <a:pt x="170" y="197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0" y="195"/>
                    </a:lnTo>
                    <a:lnTo>
                      <a:pt x="169" y="196"/>
                    </a:lnTo>
                    <a:lnTo>
                      <a:pt x="170" y="194"/>
                    </a:lnTo>
                    <a:lnTo>
                      <a:pt x="171" y="192"/>
                    </a:lnTo>
                    <a:lnTo>
                      <a:pt x="172" y="190"/>
                    </a:lnTo>
                    <a:lnTo>
                      <a:pt x="173" y="188"/>
                    </a:lnTo>
                    <a:lnTo>
                      <a:pt x="171" y="189"/>
                    </a:lnTo>
                    <a:lnTo>
                      <a:pt x="170" y="191"/>
                    </a:lnTo>
                    <a:lnTo>
                      <a:pt x="168" y="192"/>
                    </a:lnTo>
                    <a:lnTo>
                      <a:pt x="167" y="194"/>
                    </a:lnTo>
                    <a:lnTo>
                      <a:pt x="168" y="191"/>
                    </a:lnTo>
                    <a:lnTo>
                      <a:pt x="169" y="190"/>
                    </a:lnTo>
                    <a:lnTo>
                      <a:pt x="167" y="191"/>
                    </a:lnTo>
                    <a:lnTo>
                      <a:pt x="165" y="192"/>
                    </a:lnTo>
                    <a:lnTo>
                      <a:pt x="166" y="190"/>
                    </a:lnTo>
                    <a:lnTo>
                      <a:pt x="167" y="188"/>
                    </a:lnTo>
                    <a:lnTo>
                      <a:pt x="166" y="190"/>
                    </a:lnTo>
                    <a:lnTo>
                      <a:pt x="164" y="191"/>
                    </a:lnTo>
                    <a:lnTo>
                      <a:pt x="165" y="189"/>
                    </a:lnTo>
                    <a:lnTo>
                      <a:pt x="166" y="187"/>
                    </a:lnTo>
                    <a:lnTo>
                      <a:pt x="168" y="186"/>
                    </a:lnTo>
                    <a:lnTo>
                      <a:pt x="169" y="184"/>
                    </a:lnTo>
                    <a:lnTo>
                      <a:pt x="170" y="184"/>
                    </a:lnTo>
                    <a:lnTo>
                      <a:pt x="170" y="181"/>
                    </a:lnTo>
                    <a:lnTo>
                      <a:pt x="171" y="180"/>
                    </a:lnTo>
                    <a:lnTo>
                      <a:pt x="171" y="179"/>
                    </a:lnTo>
                    <a:lnTo>
                      <a:pt x="170" y="181"/>
                    </a:lnTo>
                    <a:lnTo>
                      <a:pt x="168" y="183"/>
                    </a:lnTo>
                    <a:lnTo>
                      <a:pt x="167" y="185"/>
                    </a:lnTo>
                    <a:lnTo>
                      <a:pt x="166" y="187"/>
                    </a:lnTo>
                    <a:lnTo>
                      <a:pt x="165" y="189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9" y="192"/>
                    </a:lnTo>
                    <a:lnTo>
                      <a:pt x="160" y="190"/>
                    </a:lnTo>
                    <a:lnTo>
                      <a:pt x="161" y="188"/>
                    </a:lnTo>
                    <a:lnTo>
                      <a:pt x="160" y="190"/>
                    </a:lnTo>
                    <a:lnTo>
                      <a:pt x="158" y="191"/>
                    </a:lnTo>
                    <a:lnTo>
                      <a:pt x="159" y="189"/>
                    </a:lnTo>
                    <a:lnTo>
                      <a:pt x="160" y="187"/>
                    </a:lnTo>
                    <a:lnTo>
                      <a:pt x="161" y="185"/>
                    </a:lnTo>
                    <a:lnTo>
                      <a:pt x="163" y="183"/>
                    </a:lnTo>
                    <a:lnTo>
                      <a:pt x="165" y="181"/>
                    </a:lnTo>
                    <a:lnTo>
                      <a:pt x="166" y="180"/>
                    </a:lnTo>
                    <a:lnTo>
                      <a:pt x="165" y="183"/>
                    </a:lnTo>
                    <a:lnTo>
                      <a:pt x="164" y="185"/>
                    </a:lnTo>
                    <a:lnTo>
                      <a:pt x="166" y="183"/>
                    </a:lnTo>
                    <a:lnTo>
                      <a:pt x="167" y="181"/>
                    </a:lnTo>
                    <a:lnTo>
                      <a:pt x="168" y="179"/>
                    </a:lnTo>
                    <a:lnTo>
                      <a:pt x="169" y="177"/>
                    </a:lnTo>
                    <a:lnTo>
                      <a:pt x="170" y="175"/>
                    </a:lnTo>
                    <a:lnTo>
                      <a:pt x="171" y="173"/>
                    </a:lnTo>
                    <a:lnTo>
                      <a:pt x="173" y="172"/>
                    </a:lnTo>
                    <a:lnTo>
                      <a:pt x="174" y="170"/>
                    </a:lnTo>
                    <a:lnTo>
                      <a:pt x="175" y="168"/>
                    </a:lnTo>
                    <a:lnTo>
                      <a:pt x="176" y="166"/>
                    </a:lnTo>
                    <a:lnTo>
                      <a:pt x="175" y="168"/>
                    </a:lnTo>
                    <a:lnTo>
                      <a:pt x="173" y="169"/>
                    </a:lnTo>
                    <a:lnTo>
                      <a:pt x="172" y="171"/>
                    </a:lnTo>
                    <a:lnTo>
                      <a:pt x="171" y="173"/>
                    </a:lnTo>
                    <a:lnTo>
                      <a:pt x="170" y="174"/>
                    </a:lnTo>
                    <a:lnTo>
                      <a:pt x="168" y="176"/>
                    </a:lnTo>
                    <a:lnTo>
                      <a:pt x="167" y="177"/>
                    </a:lnTo>
                    <a:lnTo>
                      <a:pt x="165" y="178"/>
                    </a:lnTo>
                    <a:lnTo>
                      <a:pt x="164" y="180"/>
                    </a:lnTo>
                    <a:lnTo>
                      <a:pt x="163" y="183"/>
                    </a:lnTo>
                    <a:lnTo>
                      <a:pt x="161" y="185"/>
                    </a:lnTo>
                    <a:lnTo>
                      <a:pt x="159" y="186"/>
                    </a:lnTo>
                    <a:lnTo>
                      <a:pt x="158" y="187"/>
                    </a:lnTo>
                    <a:lnTo>
                      <a:pt x="156" y="189"/>
                    </a:lnTo>
                    <a:lnTo>
                      <a:pt x="157" y="187"/>
                    </a:lnTo>
                    <a:lnTo>
                      <a:pt x="158" y="185"/>
                    </a:lnTo>
                    <a:lnTo>
                      <a:pt x="156" y="186"/>
                    </a:lnTo>
                    <a:lnTo>
                      <a:pt x="155" y="187"/>
                    </a:lnTo>
                    <a:lnTo>
                      <a:pt x="156" y="185"/>
                    </a:lnTo>
                    <a:lnTo>
                      <a:pt x="157" y="183"/>
                    </a:lnTo>
                    <a:lnTo>
                      <a:pt x="155" y="185"/>
                    </a:lnTo>
                    <a:lnTo>
                      <a:pt x="154" y="186"/>
                    </a:lnTo>
                    <a:lnTo>
                      <a:pt x="155" y="184"/>
                    </a:lnTo>
                    <a:lnTo>
                      <a:pt x="156" y="181"/>
                    </a:lnTo>
                    <a:lnTo>
                      <a:pt x="157" y="180"/>
                    </a:lnTo>
                    <a:lnTo>
                      <a:pt x="159" y="178"/>
                    </a:lnTo>
                    <a:lnTo>
                      <a:pt x="159" y="178"/>
                    </a:lnTo>
                    <a:lnTo>
                      <a:pt x="160" y="176"/>
                    </a:lnTo>
                    <a:lnTo>
                      <a:pt x="161" y="175"/>
                    </a:lnTo>
                    <a:lnTo>
                      <a:pt x="161" y="174"/>
                    </a:lnTo>
                    <a:lnTo>
                      <a:pt x="160" y="175"/>
                    </a:lnTo>
                    <a:lnTo>
                      <a:pt x="159" y="176"/>
                    </a:lnTo>
                    <a:lnTo>
                      <a:pt x="158" y="177"/>
                    </a:lnTo>
                    <a:lnTo>
                      <a:pt x="158" y="177"/>
                    </a:lnTo>
                    <a:lnTo>
                      <a:pt x="157" y="179"/>
                    </a:lnTo>
                    <a:lnTo>
                      <a:pt x="156" y="181"/>
                    </a:lnTo>
                    <a:lnTo>
                      <a:pt x="154" y="184"/>
                    </a:lnTo>
                    <a:lnTo>
                      <a:pt x="153" y="185"/>
                    </a:lnTo>
                    <a:lnTo>
                      <a:pt x="154" y="183"/>
                    </a:lnTo>
                    <a:lnTo>
                      <a:pt x="155" y="180"/>
                    </a:lnTo>
                    <a:lnTo>
                      <a:pt x="153" y="181"/>
                    </a:lnTo>
                    <a:lnTo>
                      <a:pt x="152" y="183"/>
                    </a:lnTo>
                    <a:lnTo>
                      <a:pt x="153" y="181"/>
                    </a:lnTo>
                    <a:lnTo>
                      <a:pt x="154" y="179"/>
                    </a:lnTo>
                    <a:lnTo>
                      <a:pt x="155" y="176"/>
                    </a:lnTo>
                    <a:lnTo>
                      <a:pt x="156" y="175"/>
                    </a:lnTo>
                    <a:lnTo>
                      <a:pt x="154" y="176"/>
                    </a:lnTo>
                    <a:lnTo>
                      <a:pt x="153" y="177"/>
                    </a:lnTo>
                    <a:lnTo>
                      <a:pt x="154" y="175"/>
                    </a:lnTo>
                    <a:lnTo>
                      <a:pt x="155" y="173"/>
                    </a:lnTo>
                    <a:lnTo>
                      <a:pt x="154" y="174"/>
                    </a:lnTo>
                    <a:lnTo>
                      <a:pt x="153" y="175"/>
                    </a:lnTo>
                    <a:lnTo>
                      <a:pt x="152" y="175"/>
                    </a:lnTo>
                    <a:lnTo>
                      <a:pt x="152" y="176"/>
                    </a:lnTo>
                    <a:lnTo>
                      <a:pt x="151" y="178"/>
                    </a:lnTo>
                    <a:lnTo>
                      <a:pt x="150" y="180"/>
                    </a:lnTo>
                    <a:lnTo>
                      <a:pt x="148" y="181"/>
                    </a:lnTo>
                    <a:lnTo>
                      <a:pt x="147" y="184"/>
                    </a:lnTo>
                    <a:lnTo>
                      <a:pt x="147" y="181"/>
                    </a:lnTo>
                    <a:lnTo>
                      <a:pt x="149" y="179"/>
                    </a:lnTo>
                    <a:lnTo>
                      <a:pt x="150" y="176"/>
                    </a:lnTo>
                    <a:lnTo>
                      <a:pt x="151" y="175"/>
                    </a:lnTo>
                    <a:lnTo>
                      <a:pt x="149" y="176"/>
                    </a:lnTo>
                    <a:lnTo>
                      <a:pt x="148" y="177"/>
                    </a:lnTo>
                    <a:lnTo>
                      <a:pt x="146" y="179"/>
                    </a:lnTo>
                    <a:lnTo>
                      <a:pt x="144" y="180"/>
                    </a:lnTo>
                    <a:lnTo>
                      <a:pt x="144" y="178"/>
                    </a:lnTo>
                    <a:lnTo>
                      <a:pt x="146" y="176"/>
                    </a:lnTo>
                    <a:lnTo>
                      <a:pt x="147" y="174"/>
                    </a:lnTo>
                    <a:lnTo>
                      <a:pt x="148" y="172"/>
                    </a:lnTo>
                    <a:lnTo>
                      <a:pt x="147" y="173"/>
                    </a:lnTo>
                    <a:lnTo>
                      <a:pt x="144" y="175"/>
                    </a:lnTo>
                    <a:lnTo>
                      <a:pt x="143" y="176"/>
                    </a:lnTo>
                    <a:lnTo>
                      <a:pt x="141" y="177"/>
                    </a:lnTo>
                    <a:lnTo>
                      <a:pt x="142" y="176"/>
                    </a:lnTo>
                    <a:lnTo>
                      <a:pt x="143" y="173"/>
                    </a:lnTo>
                    <a:lnTo>
                      <a:pt x="142" y="175"/>
                    </a:lnTo>
                    <a:lnTo>
                      <a:pt x="140" y="176"/>
                    </a:lnTo>
                    <a:lnTo>
                      <a:pt x="141" y="174"/>
                    </a:lnTo>
                    <a:lnTo>
                      <a:pt x="142" y="172"/>
                    </a:lnTo>
                    <a:lnTo>
                      <a:pt x="143" y="170"/>
                    </a:lnTo>
                    <a:lnTo>
                      <a:pt x="144" y="168"/>
                    </a:lnTo>
                    <a:lnTo>
                      <a:pt x="147" y="167"/>
                    </a:lnTo>
                    <a:lnTo>
                      <a:pt x="148" y="166"/>
                    </a:lnTo>
                    <a:lnTo>
                      <a:pt x="149" y="164"/>
                    </a:lnTo>
                    <a:lnTo>
                      <a:pt x="149" y="163"/>
                    </a:lnTo>
                    <a:lnTo>
                      <a:pt x="150" y="161"/>
                    </a:lnTo>
                    <a:lnTo>
                      <a:pt x="150" y="161"/>
                    </a:lnTo>
                    <a:lnTo>
                      <a:pt x="150" y="161"/>
                    </a:lnTo>
                    <a:lnTo>
                      <a:pt x="149" y="162"/>
                    </a:lnTo>
                    <a:lnTo>
                      <a:pt x="148" y="163"/>
                    </a:lnTo>
                    <a:lnTo>
                      <a:pt x="147" y="163"/>
                    </a:lnTo>
                    <a:lnTo>
                      <a:pt x="146" y="166"/>
                    </a:lnTo>
                    <a:lnTo>
                      <a:pt x="144" y="168"/>
                    </a:lnTo>
                    <a:lnTo>
                      <a:pt x="143" y="170"/>
                    </a:lnTo>
                    <a:lnTo>
                      <a:pt x="141" y="171"/>
                    </a:lnTo>
                    <a:lnTo>
                      <a:pt x="140" y="172"/>
                    </a:lnTo>
                    <a:lnTo>
                      <a:pt x="138" y="174"/>
                    </a:lnTo>
                    <a:lnTo>
                      <a:pt x="139" y="172"/>
                    </a:lnTo>
                    <a:lnTo>
                      <a:pt x="140" y="170"/>
                    </a:lnTo>
                    <a:lnTo>
                      <a:pt x="139" y="171"/>
                    </a:lnTo>
                    <a:lnTo>
                      <a:pt x="137" y="172"/>
                    </a:lnTo>
                    <a:lnTo>
                      <a:pt x="138" y="170"/>
                    </a:lnTo>
                    <a:lnTo>
                      <a:pt x="139" y="168"/>
                    </a:lnTo>
                    <a:lnTo>
                      <a:pt x="138" y="170"/>
                    </a:lnTo>
                    <a:lnTo>
                      <a:pt x="136" y="171"/>
                    </a:lnTo>
                    <a:lnTo>
                      <a:pt x="137" y="169"/>
                    </a:lnTo>
                    <a:lnTo>
                      <a:pt x="138" y="167"/>
                    </a:lnTo>
                    <a:lnTo>
                      <a:pt x="136" y="168"/>
                    </a:lnTo>
                    <a:lnTo>
                      <a:pt x="135" y="170"/>
                    </a:lnTo>
                    <a:lnTo>
                      <a:pt x="136" y="168"/>
                    </a:lnTo>
                    <a:lnTo>
                      <a:pt x="137" y="166"/>
                    </a:lnTo>
                    <a:lnTo>
                      <a:pt x="135" y="167"/>
                    </a:lnTo>
                    <a:lnTo>
                      <a:pt x="134" y="168"/>
                    </a:lnTo>
                    <a:lnTo>
                      <a:pt x="135" y="166"/>
                    </a:lnTo>
                    <a:lnTo>
                      <a:pt x="136" y="163"/>
                    </a:lnTo>
                    <a:lnTo>
                      <a:pt x="134" y="166"/>
                    </a:lnTo>
                    <a:lnTo>
                      <a:pt x="133" y="167"/>
                    </a:lnTo>
                    <a:lnTo>
                      <a:pt x="134" y="164"/>
                    </a:lnTo>
                    <a:lnTo>
                      <a:pt x="135" y="162"/>
                    </a:lnTo>
                    <a:lnTo>
                      <a:pt x="133" y="164"/>
                    </a:lnTo>
                    <a:lnTo>
                      <a:pt x="132" y="166"/>
                    </a:lnTo>
                    <a:lnTo>
                      <a:pt x="133" y="163"/>
                    </a:lnTo>
                    <a:lnTo>
                      <a:pt x="134" y="161"/>
                    </a:lnTo>
                    <a:lnTo>
                      <a:pt x="132" y="162"/>
                    </a:lnTo>
                    <a:lnTo>
                      <a:pt x="131" y="164"/>
                    </a:lnTo>
                    <a:lnTo>
                      <a:pt x="132" y="162"/>
                    </a:lnTo>
                    <a:lnTo>
                      <a:pt x="133" y="160"/>
                    </a:lnTo>
                    <a:lnTo>
                      <a:pt x="131" y="161"/>
                    </a:lnTo>
                    <a:lnTo>
                      <a:pt x="130" y="162"/>
                    </a:lnTo>
                    <a:lnTo>
                      <a:pt x="131" y="160"/>
                    </a:lnTo>
                    <a:lnTo>
                      <a:pt x="132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3" y="155"/>
                    </a:lnTo>
                    <a:lnTo>
                      <a:pt x="132" y="156"/>
                    </a:lnTo>
                    <a:lnTo>
                      <a:pt x="131" y="157"/>
                    </a:lnTo>
                    <a:lnTo>
                      <a:pt x="131" y="157"/>
                    </a:lnTo>
                    <a:lnTo>
                      <a:pt x="130" y="159"/>
                    </a:lnTo>
                    <a:lnTo>
                      <a:pt x="128" y="161"/>
                    </a:lnTo>
                    <a:lnTo>
                      <a:pt x="126" y="162"/>
                    </a:lnTo>
                    <a:lnTo>
                      <a:pt x="125" y="164"/>
                    </a:lnTo>
                    <a:lnTo>
                      <a:pt x="126" y="162"/>
                    </a:lnTo>
                    <a:lnTo>
                      <a:pt x="127" y="160"/>
                    </a:lnTo>
                    <a:lnTo>
                      <a:pt x="125" y="161"/>
                    </a:lnTo>
                    <a:lnTo>
                      <a:pt x="123" y="162"/>
                    </a:lnTo>
                    <a:lnTo>
                      <a:pt x="124" y="160"/>
                    </a:lnTo>
                    <a:lnTo>
                      <a:pt x="125" y="158"/>
                    </a:lnTo>
                    <a:lnTo>
                      <a:pt x="124" y="160"/>
                    </a:lnTo>
                    <a:lnTo>
                      <a:pt x="122" y="161"/>
                    </a:lnTo>
                    <a:lnTo>
                      <a:pt x="123" y="159"/>
                    </a:lnTo>
                    <a:lnTo>
                      <a:pt x="124" y="157"/>
                    </a:lnTo>
                    <a:lnTo>
                      <a:pt x="126" y="155"/>
                    </a:lnTo>
                    <a:lnTo>
                      <a:pt x="126" y="153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2" y="157"/>
                    </a:lnTo>
                    <a:lnTo>
                      <a:pt x="120" y="158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1" y="156"/>
                    </a:lnTo>
                    <a:lnTo>
                      <a:pt x="119" y="157"/>
                    </a:lnTo>
                    <a:lnTo>
                      <a:pt x="120" y="155"/>
                    </a:lnTo>
                    <a:lnTo>
                      <a:pt x="121" y="153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2" y="151"/>
                    </a:lnTo>
                    <a:lnTo>
                      <a:pt x="120" y="152"/>
                    </a:lnTo>
                    <a:lnTo>
                      <a:pt x="119" y="153"/>
                    </a:lnTo>
                    <a:lnTo>
                      <a:pt x="117" y="155"/>
                    </a:lnTo>
                    <a:lnTo>
                      <a:pt x="118" y="153"/>
                    </a:lnTo>
                    <a:lnTo>
                      <a:pt x="119" y="151"/>
                    </a:lnTo>
                    <a:lnTo>
                      <a:pt x="117" y="152"/>
                    </a:lnTo>
                    <a:lnTo>
                      <a:pt x="116" y="153"/>
                    </a:lnTo>
                    <a:lnTo>
                      <a:pt x="117" y="152"/>
                    </a:lnTo>
                    <a:lnTo>
                      <a:pt x="118" y="149"/>
                    </a:lnTo>
                    <a:lnTo>
                      <a:pt x="119" y="146"/>
                    </a:lnTo>
                    <a:lnTo>
                      <a:pt x="120" y="145"/>
                    </a:lnTo>
                    <a:lnTo>
                      <a:pt x="119" y="146"/>
                    </a:lnTo>
                    <a:lnTo>
                      <a:pt x="117" y="147"/>
                    </a:lnTo>
                    <a:lnTo>
                      <a:pt x="115" y="150"/>
                    </a:lnTo>
                    <a:lnTo>
                      <a:pt x="114" y="151"/>
                    </a:lnTo>
                    <a:lnTo>
                      <a:pt x="115" y="149"/>
                    </a:lnTo>
                    <a:lnTo>
                      <a:pt x="116" y="146"/>
                    </a:lnTo>
                    <a:lnTo>
                      <a:pt x="114" y="147"/>
                    </a:lnTo>
                    <a:lnTo>
                      <a:pt x="113" y="149"/>
                    </a:lnTo>
                    <a:lnTo>
                      <a:pt x="114" y="147"/>
                    </a:lnTo>
                    <a:lnTo>
                      <a:pt x="115" y="145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4" y="143"/>
                    </a:lnTo>
                    <a:lnTo>
                      <a:pt x="115" y="141"/>
                    </a:lnTo>
                    <a:lnTo>
                      <a:pt x="116" y="139"/>
                    </a:lnTo>
                    <a:lnTo>
                      <a:pt x="114" y="141"/>
                    </a:lnTo>
                    <a:lnTo>
                      <a:pt x="113" y="142"/>
                    </a:lnTo>
                    <a:lnTo>
                      <a:pt x="110" y="144"/>
                    </a:lnTo>
                    <a:lnTo>
                      <a:pt x="109" y="145"/>
                    </a:lnTo>
                    <a:lnTo>
                      <a:pt x="110" y="143"/>
                    </a:lnTo>
                    <a:lnTo>
                      <a:pt x="111" y="141"/>
                    </a:lnTo>
                    <a:lnTo>
                      <a:pt x="109" y="142"/>
                    </a:lnTo>
                    <a:lnTo>
                      <a:pt x="108" y="143"/>
                    </a:lnTo>
                    <a:lnTo>
                      <a:pt x="109" y="141"/>
                    </a:lnTo>
                    <a:lnTo>
                      <a:pt x="110" y="139"/>
                    </a:lnTo>
                    <a:lnTo>
                      <a:pt x="108" y="141"/>
                    </a:lnTo>
                    <a:lnTo>
                      <a:pt x="107" y="142"/>
                    </a:lnTo>
                    <a:lnTo>
                      <a:pt x="108" y="140"/>
                    </a:lnTo>
                    <a:lnTo>
                      <a:pt x="109" y="138"/>
                    </a:lnTo>
                    <a:lnTo>
                      <a:pt x="107" y="140"/>
                    </a:lnTo>
                    <a:lnTo>
                      <a:pt x="105" y="141"/>
                    </a:lnTo>
                    <a:lnTo>
                      <a:pt x="106" y="139"/>
                    </a:lnTo>
                    <a:lnTo>
                      <a:pt x="107" y="137"/>
                    </a:lnTo>
                    <a:lnTo>
                      <a:pt x="109" y="136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3" y="131"/>
                    </a:lnTo>
                    <a:lnTo>
                      <a:pt x="113" y="130"/>
                    </a:lnTo>
                    <a:lnTo>
                      <a:pt x="114" y="129"/>
                    </a:lnTo>
                    <a:lnTo>
                      <a:pt x="113" y="130"/>
                    </a:lnTo>
                    <a:lnTo>
                      <a:pt x="111" y="131"/>
                    </a:lnTo>
                    <a:lnTo>
                      <a:pt x="110" y="131"/>
                    </a:lnTo>
                    <a:lnTo>
                      <a:pt x="109" y="133"/>
                    </a:lnTo>
                    <a:lnTo>
                      <a:pt x="109" y="134"/>
                    </a:lnTo>
                    <a:lnTo>
                      <a:pt x="108" y="135"/>
                    </a:lnTo>
                    <a:lnTo>
                      <a:pt x="108" y="136"/>
                    </a:lnTo>
                    <a:lnTo>
                      <a:pt x="107" y="137"/>
                    </a:lnTo>
                    <a:lnTo>
                      <a:pt x="106" y="138"/>
                    </a:lnTo>
                    <a:lnTo>
                      <a:pt x="104" y="139"/>
                    </a:lnTo>
                    <a:lnTo>
                      <a:pt x="105" y="137"/>
                    </a:lnTo>
                    <a:lnTo>
                      <a:pt x="106" y="136"/>
                    </a:lnTo>
                    <a:lnTo>
                      <a:pt x="105" y="137"/>
                    </a:lnTo>
                    <a:lnTo>
                      <a:pt x="103" y="138"/>
                    </a:lnTo>
                    <a:lnTo>
                      <a:pt x="104" y="136"/>
                    </a:lnTo>
                    <a:lnTo>
                      <a:pt x="105" y="134"/>
                    </a:lnTo>
                    <a:lnTo>
                      <a:pt x="104" y="136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4" y="133"/>
                    </a:lnTo>
                    <a:lnTo>
                      <a:pt x="103" y="134"/>
                    </a:lnTo>
                    <a:lnTo>
                      <a:pt x="101" y="136"/>
                    </a:lnTo>
                    <a:lnTo>
                      <a:pt x="102" y="134"/>
                    </a:lnTo>
                    <a:lnTo>
                      <a:pt x="103" y="131"/>
                    </a:lnTo>
                    <a:lnTo>
                      <a:pt x="102" y="133"/>
                    </a:lnTo>
                    <a:lnTo>
                      <a:pt x="100" y="134"/>
                    </a:lnTo>
                    <a:lnTo>
                      <a:pt x="101" y="131"/>
                    </a:lnTo>
                    <a:lnTo>
                      <a:pt x="102" y="129"/>
                    </a:lnTo>
                    <a:lnTo>
                      <a:pt x="101" y="131"/>
                    </a:lnTo>
                    <a:lnTo>
                      <a:pt x="99" y="133"/>
                    </a:lnTo>
                    <a:lnTo>
                      <a:pt x="100" y="130"/>
                    </a:lnTo>
                    <a:lnTo>
                      <a:pt x="101" y="128"/>
                    </a:lnTo>
                    <a:lnTo>
                      <a:pt x="100" y="129"/>
                    </a:lnTo>
                    <a:lnTo>
                      <a:pt x="98" y="131"/>
                    </a:lnTo>
                    <a:lnTo>
                      <a:pt x="97" y="133"/>
                    </a:lnTo>
                    <a:lnTo>
                      <a:pt x="94" y="134"/>
                    </a:lnTo>
                    <a:lnTo>
                      <a:pt x="96" y="131"/>
                    </a:lnTo>
                    <a:lnTo>
                      <a:pt x="97" y="129"/>
                    </a:lnTo>
                    <a:lnTo>
                      <a:pt x="96" y="131"/>
                    </a:lnTo>
                    <a:lnTo>
                      <a:pt x="93" y="133"/>
                    </a:lnTo>
                    <a:lnTo>
                      <a:pt x="94" y="130"/>
                    </a:lnTo>
                    <a:lnTo>
                      <a:pt x="96" y="128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3" y="129"/>
                    </a:lnTo>
                    <a:lnTo>
                      <a:pt x="94" y="127"/>
                    </a:lnTo>
                    <a:lnTo>
                      <a:pt x="92" y="128"/>
                    </a:lnTo>
                    <a:lnTo>
                      <a:pt x="91" y="129"/>
                    </a:lnTo>
                    <a:lnTo>
                      <a:pt x="92" y="127"/>
                    </a:lnTo>
                    <a:lnTo>
                      <a:pt x="93" y="125"/>
                    </a:lnTo>
                    <a:lnTo>
                      <a:pt x="91" y="127"/>
                    </a:lnTo>
                    <a:lnTo>
                      <a:pt x="90" y="128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3"/>
                    </a:lnTo>
                    <a:lnTo>
                      <a:pt x="96" y="122"/>
                    </a:lnTo>
                    <a:lnTo>
                      <a:pt x="97" y="120"/>
                    </a:lnTo>
                    <a:lnTo>
                      <a:pt x="98" y="118"/>
                    </a:lnTo>
                    <a:lnTo>
                      <a:pt x="100" y="116"/>
                    </a:lnTo>
                    <a:lnTo>
                      <a:pt x="101" y="114"/>
                    </a:lnTo>
                    <a:lnTo>
                      <a:pt x="102" y="112"/>
                    </a:lnTo>
                    <a:lnTo>
                      <a:pt x="103" y="110"/>
                    </a:lnTo>
                    <a:lnTo>
                      <a:pt x="105" y="109"/>
                    </a:lnTo>
                    <a:lnTo>
                      <a:pt x="106" y="108"/>
                    </a:lnTo>
                    <a:lnTo>
                      <a:pt x="107" y="107"/>
                    </a:lnTo>
                    <a:lnTo>
                      <a:pt x="107" y="106"/>
                    </a:lnTo>
                    <a:lnTo>
                      <a:pt x="108" y="104"/>
                    </a:lnTo>
                    <a:lnTo>
                      <a:pt x="108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4" y="108"/>
                    </a:lnTo>
                    <a:lnTo>
                      <a:pt x="103" y="110"/>
                    </a:lnTo>
                    <a:lnTo>
                      <a:pt x="102" y="111"/>
                    </a:lnTo>
                    <a:lnTo>
                      <a:pt x="100" y="113"/>
                    </a:lnTo>
                    <a:lnTo>
                      <a:pt x="99" y="116"/>
                    </a:lnTo>
                    <a:lnTo>
                      <a:pt x="98" y="118"/>
                    </a:lnTo>
                    <a:lnTo>
                      <a:pt x="97" y="119"/>
                    </a:lnTo>
                    <a:lnTo>
                      <a:pt x="94" y="120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0" y="125"/>
                    </a:lnTo>
                    <a:lnTo>
                      <a:pt x="89" y="127"/>
                    </a:lnTo>
                    <a:lnTo>
                      <a:pt x="90" y="125"/>
                    </a:lnTo>
                    <a:lnTo>
                      <a:pt x="91" y="123"/>
                    </a:lnTo>
                    <a:lnTo>
                      <a:pt x="89" y="124"/>
                    </a:lnTo>
                    <a:lnTo>
                      <a:pt x="88" y="125"/>
                    </a:lnTo>
                    <a:lnTo>
                      <a:pt x="86" y="127"/>
                    </a:lnTo>
                    <a:lnTo>
                      <a:pt x="85" y="128"/>
                    </a:lnTo>
                    <a:lnTo>
                      <a:pt x="86" y="126"/>
                    </a:lnTo>
                    <a:lnTo>
                      <a:pt x="87" y="124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7" y="121"/>
                    </a:lnTo>
                    <a:lnTo>
                      <a:pt x="86" y="123"/>
                    </a:lnTo>
                    <a:lnTo>
                      <a:pt x="84" y="124"/>
                    </a:lnTo>
                    <a:lnTo>
                      <a:pt x="83" y="125"/>
                    </a:lnTo>
                    <a:lnTo>
                      <a:pt x="84" y="123"/>
                    </a:lnTo>
                    <a:lnTo>
                      <a:pt x="85" y="121"/>
                    </a:lnTo>
                    <a:lnTo>
                      <a:pt x="83" y="123"/>
                    </a:lnTo>
                    <a:lnTo>
                      <a:pt x="82" y="124"/>
                    </a:lnTo>
                    <a:lnTo>
                      <a:pt x="83" y="122"/>
                    </a:lnTo>
                    <a:lnTo>
                      <a:pt x="84" y="120"/>
                    </a:lnTo>
                    <a:lnTo>
                      <a:pt x="82" y="121"/>
                    </a:lnTo>
                    <a:lnTo>
                      <a:pt x="81" y="123"/>
                    </a:lnTo>
                    <a:lnTo>
                      <a:pt x="82" y="121"/>
                    </a:lnTo>
                    <a:lnTo>
                      <a:pt x="83" y="119"/>
                    </a:lnTo>
                    <a:lnTo>
                      <a:pt x="81" y="120"/>
                    </a:lnTo>
                    <a:lnTo>
                      <a:pt x="80" y="121"/>
                    </a:lnTo>
                    <a:lnTo>
                      <a:pt x="81" y="119"/>
                    </a:lnTo>
                    <a:lnTo>
                      <a:pt x="82" y="118"/>
                    </a:lnTo>
                    <a:lnTo>
                      <a:pt x="80" y="119"/>
                    </a:lnTo>
                    <a:lnTo>
                      <a:pt x="77" y="120"/>
                    </a:lnTo>
                    <a:lnTo>
                      <a:pt x="80" y="118"/>
                    </a:lnTo>
                    <a:lnTo>
                      <a:pt x="81" y="116"/>
                    </a:lnTo>
                    <a:lnTo>
                      <a:pt x="78" y="118"/>
                    </a:lnTo>
                    <a:lnTo>
                      <a:pt x="76" y="119"/>
                    </a:lnTo>
                    <a:lnTo>
                      <a:pt x="77" y="117"/>
                    </a:lnTo>
                    <a:lnTo>
                      <a:pt x="78" y="114"/>
                    </a:lnTo>
                    <a:lnTo>
                      <a:pt x="77" y="116"/>
                    </a:lnTo>
                    <a:lnTo>
                      <a:pt x="75" y="117"/>
                    </a:lnTo>
                    <a:lnTo>
                      <a:pt x="76" y="114"/>
                    </a:lnTo>
                    <a:lnTo>
                      <a:pt x="77" y="113"/>
                    </a:lnTo>
                    <a:lnTo>
                      <a:pt x="76" y="114"/>
                    </a:lnTo>
                    <a:lnTo>
                      <a:pt x="74" y="116"/>
                    </a:lnTo>
                    <a:lnTo>
                      <a:pt x="73" y="118"/>
                    </a:lnTo>
                    <a:lnTo>
                      <a:pt x="71" y="119"/>
                    </a:lnTo>
                    <a:lnTo>
                      <a:pt x="72" y="117"/>
                    </a:lnTo>
                    <a:lnTo>
                      <a:pt x="73" y="114"/>
                    </a:lnTo>
                    <a:lnTo>
                      <a:pt x="74" y="112"/>
                    </a:lnTo>
                    <a:lnTo>
                      <a:pt x="75" y="110"/>
                    </a:lnTo>
                    <a:lnTo>
                      <a:pt x="74" y="111"/>
                    </a:lnTo>
                    <a:lnTo>
                      <a:pt x="72" y="113"/>
                    </a:lnTo>
                    <a:lnTo>
                      <a:pt x="73" y="111"/>
                    </a:lnTo>
                    <a:lnTo>
                      <a:pt x="74" y="109"/>
                    </a:lnTo>
                    <a:lnTo>
                      <a:pt x="73" y="110"/>
                    </a:lnTo>
                    <a:lnTo>
                      <a:pt x="71" y="111"/>
                    </a:lnTo>
                    <a:lnTo>
                      <a:pt x="70" y="113"/>
                    </a:lnTo>
                    <a:lnTo>
                      <a:pt x="68" y="114"/>
                    </a:lnTo>
                    <a:lnTo>
                      <a:pt x="69" y="112"/>
                    </a:lnTo>
                    <a:lnTo>
                      <a:pt x="70" y="110"/>
                    </a:lnTo>
                    <a:lnTo>
                      <a:pt x="71" y="108"/>
                    </a:lnTo>
                    <a:lnTo>
                      <a:pt x="72" y="106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7" y="110"/>
                    </a:lnTo>
                    <a:lnTo>
                      <a:pt x="66" y="111"/>
                    </a:lnTo>
                    <a:lnTo>
                      <a:pt x="67" y="109"/>
                    </a:lnTo>
                    <a:lnTo>
                      <a:pt x="68" y="107"/>
                    </a:lnTo>
                    <a:lnTo>
                      <a:pt x="67" y="109"/>
                    </a:lnTo>
                    <a:lnTo>
                      <a:pt x="65" y="110"/>
                    </a:lnTo>
                    <a:lnTo>
                      <a:pt x="66" y="108"/>
                    </a:lnTo>
                    <a:lnTo>
                      <a:pt x="67" y="106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07"/>
                    </a:lnTo>
                    <a:lnTo>
                      <a:pt x="66" y="105"/>
                    </a:lnTo>
                    <a:lnTo>
                      <a:pt x="64" y="106"/>
                    </a:lnTo>
                    <a:lnTo>
                      <a:pt x="63" y="107"/>
                    </a:lnTo>
                    <a:lnTo>
                      <a:pt x="64" y="105"/>
                    </a:lnTo>
                    <a:lnTo>
                      <a:pt x="65" y="103"/>
                    </a:lnTo>
                    <a:lnTo>
                      <a:pt x="67" y="102"/>
                    </a:lnTo>
                    <a:lnTo>
                      <a:pt x="68" y="101"/>
                    </a:lnTo>
                    <a:lnTo>
                      <a:pt x="69" y="100"/>
                    </a:lnTo>
                    <a:lnTo>
                      <a:pt x="69" y="99"/>
                    </a:lnTo>
                    <a:lnTo>
                      <a:pt x="70" y="97"/>
                    </a:lnTo>
                    <a:lnTo>
                      <a:pt x="70" y="96"/>
                    </a:lnTo>
                    <a:lnTo>
                      <a:pt x="70" y="96"/>
                    </a:lnTo>
                    <a:lnTo>
                      <a:pt x="69" y="97"/>
                    </a:lnTo>
                    <a:lnTo>
                      <a:pt x="68" y="99"/>
                    </a:lnTo>
                    <a:lnTo>
                      <a:pt x="67" y="100"/>
                    </a:lnTo>
                    <a:lnTo>
                      <a:pt x="66" y="102"/>
                    </a:lnTo>
                    <a:lnTo>
                      <a:pt x="65" y="103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59" y="107"/>
                    </a:lnTo>
                    <a:lnTo>
                      <a:pt x="58" y="108"/>
                    </a:lnTo>
                    <a:lnTo>
                      <a:pt x="59" y="107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7"/>
                    </a:lnTo>
                    <a:lnTo>
                      <a:pt x="58" y="105"/>
                    </a:lnTo>
                    <a:lnTo>
                      <a:pt x="59" y="103"/>
                    </a:lnTo>
                    <a:lnTo>
                      <a:pt x="60" y="101"/>
                    </a:lnTo>
                    <a:lnTo>
                      <a:pt x="61" y="99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3"/>
                    </a:lnTo>
                    <a:lnTo>
                      <a:pt x="55" y="105"/>
                    </a:lnTo>
                    <a:lnTo>
                      <a:pt x="56" y="103"/>
                    </a:lnTo>
                    <a:lnTo>
                      <a:pt x="57" y="101"/>
                    </a:lnTo>
                    <a:lnTo>
                      <a:pt x="55" y="102"/>
                    </a:lnTo>
                    <a:lnTo>
                      <a:pt x="54" y="103"/>
                    </a:lnTo>
                    <a:lnTo>
                      <a:pt x="55" y="101"/>
                    </a:lnTo>
                    <a:lnTo>
                      <a:pt x="56" y="99"/>
                    </a:lnTo>
                    <a:lnTo>
                      <a:pt x="54" y="101"/>
                    </a:lnTo>
                    <a:lnTo>
                      <a:pt x="53" y="102"/>
                    </a:lnTo>
                    <a:lnTo>
                      <a:pt x="54" y="100"/>
                    </a:lnTo>
                    <a:lnTo>
                      <a:pt x="55" y="97"/>
                    </a:lnTo>
                    <a:lnTo>
                      <a:pt x="53" y="99"/>
                    </a:lnTo>
                    <a:lnTo>
                      <a:pt x="51" y="101"/>
                    </a:lnTo>
                    <a:lnTo>
                      <a:pt x="53" y="99"/>
                    </a:lnTo>
                    <a:lnTo>
                      <a:pt x="54" y="96"/>
                    </a:lnTo>
                    <a:lnTo>
                      <a:pt x="52" y="97"/>
                    </a:lnTo>
                    <a:lnTo>
                      <a:pt x="50" y="99"/>
                    </a:lnTo>
                    <a:lnTo>
                      <a:pt x="52" y="96"/>
                    </a:lnTo>
                    <a:lnTo>
                      <a:pt x="53" y="94"/>
                    </a:lnTo>
                    <a:lnTo>
                      <a:pt x="51" y="96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2" y="93"/>
                    </a:lnTo>
                    <a:lnTo>
                      <a:pt x="50" y="95"/>
                    </a:lnTo>
                    <a:lnTo>
                      <a:pt x="48" y="96"/>
                    </a:lnTo>
                    <a:lnTo>
                      <a:pt x="50" y="94"/>
                    </a:lnTo>
                    <a:lnTo>
                      <a:pt x="51" y="92"/>
                    </a:lnTo>
                    <a:lnTo>
                      <a:pt x="49" y="93"/>
                    </a:lnTo>
                    <a:lnTo>
                      <a:pt x="47" y="94"/>
                    </a:lnTo>
                    <a:lnTo>
                      <a:pt x="46" y="96"/>
                    </a:lnTo>
                    <a:lnTo>
                      <a:pt x="43" y="97"/>
                    </a:lnTo>
                    <a:lnTo>
                      <a:pt x="44" y="95"/>
                    </a:lnTo>
                    <a:lnTo>
                      <a:pt x="46" y="93"/>
                    </a:lnTo>
                    <a:lnTo>
                      <a:pt x="48" y="91"/>
                    </a:lnTo>
                    <a:lnTo>
                      <a:pt x="49" y="89"/>
                    </a:lnTo>
                    <a:lnTo>
                      <a:pt x="47" y="90"/>
                    </a:lnTo>
                    <a:lnTo>
                      <a:pt x="44" y="92"/>
                    </a:lnTo>
                    <a:lnTo>
                      <a:pt x="47" y="90"/>
                    </a:lnTo>
                    <a:lnTo>
                      <a:pt x="48" y="88"/>
                    </a:lnTo>
                    <a:lnTo>
                      <a:pt x="46" y="89"/>
                    </a:lnTo>
                    <a:lnTo>
                      <a:pt x="43" y="90"/>
                    </a:lnTo>
                    <a:lnTo>
                      <a:pt x="42" y="92"/>
                    </a:lnTo>
                    <a:lnTo>
                      <a:pt x="40" y="93"/>
                    </a:lnTo>
                    <a:lnTo>
                      <a:pt x="41" y="91"/>
                    </a:lnTo>
                    <a:lnTo>
                      <a:pt x="42" y="89"/>
                    </a:lnTo>
                    <a:lnTo>
                      <a:pt x="41" y="90"/>
                    </a:lnTo>
                    <a:lnTo>
                      <a:pt x="39" y="92"/>
                    </a:lnTo>
                    <a:lnTo>
                      <a:pt x="40" y="90"/>
                    </a:lnTo>
                    <a:lnTo>
                      <a:pt x="41" y="88"/>
                    </a:lnTo>
                    <a:lnTo>
                      <a:pt x="40" y="89"/>
                    </a:lnTo>
                    <a:lnTo>
                      <a:pt x="38" y="90"/>
                    </a:lnTo>
                    <a:lnTo>
                      <a:pt x="39" y="88"/>
                    </a:lnTo>
                    <a:lnTo>
                      <a:pt x="40" y="86"/>
                    </a:lnTo>
                    <a:lnTo>
                      <a:pt x="39" y="88"/>
                    </a:lnTo>
                    <a:lnTo>
                      <a:pt x="37" y="89"/>
                    </a:lnTo>
                    <a:lnTo>
                      <a:pt x="38" y="87"/>
                    </a:lnTo>
                    <a:lnTo>
                      <a:pt x="39" y="85"/>
                    </a:lnTo>
                    <a:lnTo>
                      <a:pt x="38" y="86"/>
                    </a:lnTo>
                    <a:lnTo>
                      <a:pt x="36" y="88"/>
                    </a:lnTo>
                    <a:lnTo>
                      <a:pt x="37" y="86"/>
                    </a:lnTo>
                    <a:lnTo>
                      <a:pt x="38" y="84"/>
                    </a:lnTo>
                    <a:lnTo>
                      <a:pt x="37" y="85"/>
                    </a:lnTo>
                    <a:lnTo>
                      <a:pt x="35" y="86"/>
                    </a:lnTo>
                    <a:lnTo>
                      <a:pt x="36" y="84"/>
                    </a:lnTo>
                    <a:lnTo>
                      <a:pt x="37" y="82"/>
                    </a:lnTo>
                    <a:lnTo>
                      <a:pt x="36" y="84"/>
                    </a:lnTo>
                    <a:lnTo>
                      <a:pt x="34" y="85"/>
                    </a:lnTo>
                    <a:lnTo>
                      <a:pt x="33" y="86"/>
                    </a:lnTo>
                    <a:lnTo>
                      <a:pt x="31" y="88"/>
                    </a:lnTo>
                    <a:lnTo>
                      <a:pt x="32" y="86"/>
                    </a:lnTo>
                    <a:lnTo>
                      <a:pt x="33" y="84"/>
                    </a:lnTo>
                    <a:lnTo>
                      <a:pt x="32" y="85"/>
                    </a:lnTo>
                    <a:lnTo>
                      <a:pt x="30" y="86"/>
                    </a:lnTo>
                    <a:lnTo>
                      <a:pt x="31" y="84"/>
                    </a:lnTo>
                    <a:lnTo>
                      <a:pt x="32" y="82"/>
                    </a:lnTo>
                    <a:lnTo>
                      <a:pt x="33" y="79"/>
                    </a:lnTo>
                    <a:lnTo>
                      <a:pt x="34" y="78"/>
                    </a:lnTo>
                    <a:lnTo>
                      <a:pt x="33" y="79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3" y="76"/>
                    </a:lnTo>
                    <a:lnTo>
                      <a:pt x="32" y="77"/>
                    </a:lnTo>
                    <a:lnTo>
                      <a:pt x="30" y="79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7" y="79"/>
                    </a:lnTo>
                    <a:lnTo>
                      <a:pt x="28" y="77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2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1"/>
                    </a:lnTo>
                    <a:lnTo>
                      <a:pt x="31" y="72"/>
                    </a:lnTo>
                    <a:lnTo>
                      <a:pt x="30" y="72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8" y="76"/>
                    </a:lnTo>
                    <a:lnTo>
                      <a:pt x="27" y="76"/>
                    </a:lnTo>
                    <a:lnTo>
                      <a:pt x="26" y="77"/>
                    </a:lnTo>
                    <a:lnTo>
                      <a:pt x="24" y="79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5" y="76"/>
                    </a:lnTo>
                    <a:lnTo>
                      <a:pt x="23" y="77"/>
                    </a:lnTo>
                    <a:lnTo>
                      <a:pt x="24" y="75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2" y="76"/>
                    </a:lnTo>
                    <a:lnTo>
                      <a:pt x="23" y="74"/>
                    </a:lnTo>
                    <a:lnTo>
                      <a:pt x="24" y="72"/>
                    </a:lnTo>
                    <a:lnTo>
                      <a:pt x="23" y="73"/>
                    </a:lnTo>
                    <a:lnTo>
                      <a:pt x="21" y="75"/>
                    </a:lnTo>
                    <a:lnTo>
                      <a:pt x="22" y="73"/>
                    </a:lnTo>
                    <a:lnTo>
                      <a:pt x="23" y="71"/>
                    </a:lnTo>
                    <a:lnTo>
                      <a:pt x="22" y="72"/>
                    </a:lnTo>
                    <a:lnTo>
                      <a:pt x="20" y="73"/>
                    </a:lnTo>
                    <a:lnTo>
                      <a:pt x="21" y="71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2"/>
                    </a:lnTo>
                    <a:lnTo>
                      <a:pt x="20" y="70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8" y="71"/>
                    </a:lnTo>
                    <a:lnTo>
                      <a:pt x="19" y="69"/>
                    </a:lnTo>
                    <a:lnTo>
                      <a:pt x="20" y="67"/>
                    </a:lnTo>
                    <a:lnTo>
                      <a:pt x="19" y="68"/>
                    </a:lnTo>
                    <a:lnTo>
                      <a:pt x="17" y="69"/>
                    </a:lnTo>
                    <a:lnTo>
                      <a:pt x="18" y="67"/>
                    </a:lnTo>
                    <a:lnTo>
                      <a:pt x="19" y="66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8" y="63"/>
                    </a:lnTo>
                    <a:lnTo>
                      <a:pt x="17" y="66"/>
                    </a:lnTo>
                    <a:lnTo>
                      <a:pt x="15" y="67"/>
                    </a:lnTo>
                    <a:lnTo>
                      <a:pt x="16" y="64"/>
                    </a:lnTo>
                    <a:lnTo>
                      <a:pt x="17" y="62"/>
                    </a:lnTo>
                    <a:lnTo>
                      <a:pt x="19" y="61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23" y="56"/>
                    </a:lnTo>
                    <a:lnTo>
                      <a:pt x="22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8" y="60"/>
                    </a:lnTo>
                    <a:lnTo>
                      <a:pt x="17" y="62"/>
                    </a:lnTo>
                    <a:lnTo>
                      <a:pt x="16" y="63"/>
                    </a:lnTo>
                    <a:lnTo>
                      <a:pt x="14" y="64"/>
                    </a:lnTo>
                    <a:lnTo>
                      <a:pt x="13" y="67"/>
                    </a:lnTo>
                    <a:lnTo>
                      <a:pt x="10" y="68"/>
                    </a:lnTo>
                    <a:lnTo>
                      <a:pt x="11" y="66"/>
                    </a:lnTo>
                    <a:lnTo>
                      <a:pt x="13" y="63"/>
                    </a:lnTo>
                    <a:lnTo>
                      <a:pt x="11" y="64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3" y="59"/>
                    </a:lnTo>
                    <a:lnTo>
                      <a:pt x="10" y="60"/>
                    </a:lnTo>
                    <a:lnTo>
                      <a:pt x="8" y="62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8" y="58"/>
                    </a:lnTo>
                    <a:lnTo>
                      <a:pt x="7" y="59"/>
                    </a:lnTo>
                    <a:lnTo>
                      <a:pt x="5" y="60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6" y="58"/>
                    </a:lnTo>
                    <a:lnTo>
                      <a:pt x="4" y="59"/>
                    </a:lnTo>
                    <a:lnTo>
                      <a:pt x="2" y="60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3" y="58"/>
                    </a:lnTo>
                    <a:lnTo>
                      <a:pt x="2" y="59"/>
                    </a:lnTo>
                    <a:lnTo>
                      <a:pt x="0" y="60"/>
                    </a:lnTo>
                    <a:lnTo>
                      <a:pt x="1" y="58"/>
                    </a:lnTo>
                    <a:lnTo>
                      <a:pt x="2" y="56"/>
                    </a:lnTo>
                    <a:lnTo>
                      <a:pt x="4" y="55"/>
                    </a:lnTo>
                    <a:lnTo>
                      <a:pt x="5" y="54"/>
                    </a:lnTo>
                    <a:lnTo>
                      <a:pt x="6" y="52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10" y="47"/>
                    </a:lnTo>
                    <a:lnTo>
                      <a:pt x="13" y="45"/>
                    </a:lnTo>
                    <a:lnTo>
                      <a:pt x="14" y="43"/>
                    </a:lnTo>
                    <a:lnTo>
                      <a:pt x="15" y="41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20" y="38"/>
                    </a:lnTo>
                    <a:lnTo>
                      <a:pt x="21" y="36"/>
                    </a:lnTo>
                    <a:lnTo>
                      <a:pt x="22" y="34"/>
                    </a:lnTo>
                    <a:lnTo>
                      <a:pt x="20" y="35"/>
                    </a:lnTo>
                    <a:lnTo>
                      <a:pt x="19" y="36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20" y="34"/>
                    </a:lnTo>
                    <a:lnTo>
                      <a:pt x="18" y="35"/>
                    </a:lnTo>
                    <a:lnTo>
                      <a:pt x="16" y="36"/>
                    </a:lnTo>
                    <a:lnTo>
                      <a:pt x="15" y="38"/>
                    </a:lnTo>
                    <a:lnTo>
                      <a:pt x="13" y="39"/>
                    </a:lnTo>
                    <a:lnTo>
                      <a:pt x="11" y="40"/>
                    </a:lnTo>
                    <a:lnTo>
                      <a:pt x="10" y="42"/>
                    </a:lnTo>
                    <a:lnTo>
                      <a:pt x="8" y="44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4" y="45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1" y="28"/>
                    </a:lnTo>
                    <a:lnTo>
                      <a:pt x="22" y="26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4" y="26"/>
                    </a:lnTo>
                    <a:lnTo>
                      <a:pt x="23" y="28"/>
                    </a:lnTo>
                    <a:lnTo>
                      <a:pt x="25" y="26"/>
                    </a:lnTo>
                    <a:lnTo>
                      <a:pt x="26" y="25"/>
                    </a:lnTo>
                    <a:lnTo>
                      <a:pt x="25" y="27"/>
                    </a:lnTo>
                    <a:lnTo>
                      <a:pt x="24" y="29"/>
                    </a:lnTo>
                    <a:lnTo>
                      <a:pt x="26" y="28"/>
                    </a:lnTo>
                    <a:lnTo>
                      <a:pt x="27" y="26"/>
                    </a:lnTo>
                    <a:lnTo>
                      <a:pt x="26" y="28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1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2" name="Freeform 754">
                <a:extLst>
                  <a:ext uri="{FF2B5EF4-FFF2-40B4-BE49-F238E27FC236}">
                    <a16:creationId xmlns:a16="http://schemas.microsoft.com/office/drawing/2014/main" id="{D36EE286-218D-4965-8945-E80230365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6" y="2771"/>
                <a:ext cx="2" cy="2"/>
              </a:xfrm>
              <a:custGeom>
                <a:avLst/>
                <a:gdLst>
                  <a:gd name="T0" fmla="*/ 14 w 29"/>
                  <a:gd name="T1" fmla="*/ 7 h 26"/>
                  <a:gd name="T2" fmla="*/ 17 w 29"/>
                  <a:gd name="T3" fmla="*/ 5 h 26"/>
                  <a:gd name="T4" fmla="*/ 15 w 29"/>
                  <a:gd name="T5" fmla="*/ 9 h 26"/>
                  <a:gd name="T6" fmla="*/ 18 w 29"/>
                  <a:gd name="T7" fmla="*/ 6 h 26"/>
                  <a:gd name="T8" fmla="*/ 16 w 29"/>
                  <a:gd name="T9" fmla="*/ 10 h 26"/>
                  <a:gd name="T10" fmla="*/ 19 w 29"/>
                  <a:gd name="T11" fmla="*/ 7 h 26"/>
                  <a:gd name="T12" fmla="*/ 22 w 29"/>
                  <a:gd name="T13" fmla="*/ 4 h 26"/>
                  <a:gd name="T14" fmla="*/ 25 w 29"/>
                  <a:gd name="T15" fmla="*/ 1 h 26"/>
                  <a:gd name="T16" fmla="*/ 23 w 29"/>
                  <a:gd name="T17" fmla="*/ 5 h 26"/>
                  <a:gd name="T18" fmla="*/ 26 w 29"/>
                  <a:gd name="T19" fmla="*/ 2 h 26"/>
                  <a:gd name="T20" fmla="*/ 29 w 29"/>
                  <a:gd name="T21" fmla="*/ 0 h 26"/>
                  <a:gd name="T22" fmla="*/ 28 w 29"/>
                  <a:gd name="T23" fmla="*/ 2 h 26"/>
                  <a:gd name="T24" fmla="*/ 27 w 29"/>
                  <a:gd name="T25" fmla="*/ 4 h 26"/>
                  <a:gd name="T26" fmla="*/ 24 w 29"/>
                  <a:gd name="T27" fmla="*/ 6 h 26"/>
                  <a:gd name="T28" fmla="*/ 22 w 29"/>
                  <a:gd name="T29" fmla="*/ 10 h 26"/>
                  <a:gd name="T30" fmla="*/ 12 w 29"/>
                  <a:gd name="T31" fmla="*/ 19 h 26"/>
                  <a:gd name="T32" fmla="*/ 9 w 29"/>
                  <a:gd name="T33" fmla="*/ 21 h 26"/>
                  <a:gd name="T34" fmla="*/ 10 w 29"/>
                  <a:gd name="T35" fmla="*/ 19 h 26"/>
                  <a:gd name="T36" fmla="*/ 11 w 29"/>
                  <a:gd name="T37" fmla="*/ 17 h 26"/>
                  <a:gd name="T38" fmla="*/ 14 w 29"/>
                  <a:gd name="T39" fmla="*/ 14 h 26"/>
                  <a:gd name="T40" fmla="*/ 16 w 29"/>
                  <a:gd name="T41" fmla="*/ 10 h 26"/>
                  <a:gd name="T42" fmla="*/ 13 w 29"/>
                  <a:gd name="T43" fmla="*/ 12 h 26"/>
                  <a:gd name="T44" fmla="*/ 15 w 29"/>
                  <a:gd name="T45" fmla="*/ 9 h 26"/>
                  <a:gd name="T46" fmla="*/ 12 w 29"/>
                  <a:gd name="T47" fmla="*/ 11 h 26"/>
                  <a:gd name="T48" fmla="*/ 7 w 29"/>
                  <a:gd name="T49" fmla="*/ 22 h 26"/>
                  <a:gd name="T50" fmla="*/ 5 w 29"/>
                  <a:gd name="T51" fmla="*/ 24 h 26"/>
                  <a:gd name="T52" fmla="*/ 2 w 29"/>
                  <a:gd name="T53" fmla="*/ 26 h 26"/>
                  <a:gd name="T54" fmla="*/ 2 w 29"/>
                  <a:gd name="T55" fmla="*/ 24 h 26"/>
                  <a:gd name="T56" fmla="*/ 0 w 29"/>
                  <a:gd name="T57" fmla="*/ 25 h 26"/>
                  <a:gd name="T58" fmla="*/ 2 w 29"/>
                  <a:gd name="T59" fmla="*/ 21 h 26"/>
                  <a:gd name="T60" fmla="*/ 7 w 29"/>
                  <a:gd name="T61" fmla="*/ 18 h 26"/>
                  <a:gd name="T62" fmla="*/ 9 w 29"/>
                  <a:gd name="T63" fmla="*/ 14 h 26"/>
                  <a:gd name="T64" fmla="*/ 7 w 29"/>
                  <a:gd name="T65" fmla="*/ 15 h 26"/>
                  <a:gd name="T66" fmla="*/ 6 w 29"/>
                  <a:gd name="T67" fmla="*/ 17 h 26"/>
                  <a:gd name="T68" fmla="*/ 8 w 29"/>
                  <a:gd name="T69" fmla="*/ 12 h 26"/>
                  <a:gd name="T70" fmla="*/ 11 w 29"/>
                  <a:gd name="T7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6">
                    <a:moveTo>
                      <a:pt x="11" y="10"/>
                    </a:moveTo>
                    <a:lnTo>
                      <a:pt x="14" y="7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5" y="9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18" y="13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8" y="20"/>
                    </a:lnTo>
                    <a:lnTo>
                      <a:pt x="7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4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3" name="Freeform 755">
                <a:extLst>
                  <a:ext uri="{FF2B5EF4-FFF2-40B4-BE49-F238E27FC236}">
                    <a16:creationId xmlns:a16="http://schemas.microsoft.com/office/drawing/2014/main" id="{546E9A03-08E3-4B25-AF79-0DC47E0C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82"/>
                <a:ext cx="1" cy="2"/>
              </a:xfrm>
              <a:custGeom>
                <a:avLst/>
                <a:gdLst>
                  <a:gd name="T0" fmla="*/ 0 w 17"/>
                  <a:gd name="T1" fmla="*/ 21 h 22"/>
                  <a:gd name="T2" fmla="*/ 2 w 17"/>
                  <a:gd name="T3" fmla="*/ 19 h 22"/>
                  <a:gd name="T4" fmla="*/ 3 w 17"/>
                  <a:gd name="T5" fmla="*/ 16 h 22"/>
                  <a:gd name="T6" fmla="*/ 5 w 17"/>
                  <a:gd name="T7" fmla="*/ 14 h 22"/>
                  <a:gd name="T8" fmla="*/ 6 w 17"/>
                  <a:gd name="T9" fmla="*/ 13 h 22"/>
                  <a:gd name="T10" fmla="*/ 8 w 17"/>
                  <a:gd name="T11" fmla="*/ 12 h 22"/>
                  <a:gd name="T12" fmla="*/ 9 w 17"/>
                  <a:gd name="T13" fmla="*/ 10 h 22"/>
                  <a:gd name="T14" fmla="*/ 11 w 17"/>
                  <a:gd name="T15" fmla="*/ 9 h 22"/>
                  <a:gd name="T16" fmla="*/ 12 w 17"/>
                  <a:gd name="T17" fmla="*/ 8 h 22"/>
                  <a:gd name="T18" fmla="*/ 13 w 17"/>
                  <a:gd name="T19" fmla="*/ 6 h 22"/>
                  <a:gd name="T20" fmla="*/ 14 w 17"/>
                  <a:gd name="T21" fmla="*/ 4 h 22"/>
                  <a:gd name="T22" fmla="*/ 16 w 17"/>
                  <a:gd name="T23" fmla="*/ 1 h 22"/>
                  <a:gd name="T24" fmla="*/ 17 w 17"/>
                  <a:gd name="T25" fmla="*/ 0 h 22"/>
                  <a:gd name="T26" fmla="*/ 17 w 17"/>
                  <a:gd name="T27" fmla="*/ 1 h 22"/>
                  <a:gd name="T28" fmla="*/ 16 w 17"/>
                  <a:gd name="T29" fmla="*/ 3 h 22"/>
                  <a:gd name="T30" fmla="*/ 15 w 17"/>
                  <a:gd name="T31" fmla="*/ 4 h 22"/>
                  <a:gd name="T32" fmla="*/ 15 w 17"/>
                  <a:gd name="T33" fmla="*/ 5 h 22"/>
                  <a:gd name="T34" fmla="*/ 13 w 17"/>
                  <a:gd name="T35" fmla="*/ 6 h 22"/>
                  <a:gd name="T36" fmla="*/ 12 w 17"/>
                  <a:gd name="T37" fmla="*/ 8 h 22"/>
                  <a:gd name="T38" fmla="*/ 11 w 17"/>
                  <a:gd name="T39" fmla="*/ 10 h 22"/>
                  <a:gd name="T40" fmla="*/ 10 w 17"/>
                  <a:gd name="T41" fmla="*/ 12 h 22"/>
                  <a:gd name="T42" fmla="*/ 9 w 17"/>
                  <a:gd name="T43" fmla="*/ 14 h 22"/>
                  <a:gd name="T44" fmla="*/ 8 w 17"/>
                  <a:gd name="T45" fmla="*/ 16 h 22"/>
                  <a:gd name="T46" fmla="*/ 7 w 17"/>
                  <a:gd name="T47" fmla="*/ 17 h 22"/>
                  <a:gd name="T48" fmla="*/ 5 w 17"/>
                  <a:gd name="T49" fmla="*/ 19 h 22"/>
                  <a:gd name="T50" fmla="*/ 4 w 17"/>
                  <a:gd name="T51" fmla="*/ 21 h 22"/>
                  <a:gd name="T52" fmla="*/ 2 w 17"/>
                  <a:gd name="T53" fmla="*/ 22 h 22"/>
                  <a:gd name="T54" fmla="*/ 3 w 17"/>
                  <a:gd name="T55" fmla="*/ 20 h 22"/>
                  <a:gd name="T56" fmla="*/ 4 w 17"/>
                  <a:gd name="T57" fmla="*/ 17 h 22"/>
                  <a:gd name="T58" fmla="*/ 3 w 17"/>
                  <a:gd name="T59" fmla="*/ 19 h 22"/>
                  <a:gd name="T60" fmla="*/ 0 w 17"/>
                  <a:gd name="T6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22">
                    <a:moveTo>
                      <a:pt x="0" y="21"/>
                    </a:moveTo>
                    <a:lnTo>
                      <a:pt x="2" y="19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4" name="Freeform 756">
                <a:extLst>
                  <a:ext uri="{FF2B5EF4-FFF2-40B4-BE49-F238E27FC236}">
                    <a16:creationId xmlns:a16="http://schemas.microsoft.com/office/drawing/2014/main" id="{73E5DB0A-08FC-4CA9-B5F4-8B30FCD28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75"/>
                <a:ext cx="1" cy="1"/>
              </a:xfrm>
              <a:custGeom>
                <a:avLst/>
                <a:gdLst>
                  <a:gd name="T0" fmla="*/ 0 w 20"/>
                  <a:gd name="T1" fmla="*/ 24 h 24"/>
                  <a:gd name="T2" fmla="*/ 1 w 20"/>
                  <a:gd name="T3" fmla="*/ 22 h 24"/>
                  <a:gd name="T4" fmla="*/ 2 w 20"/>
                  <a:gd name="T5" fmla="*/ 20 h 24"/>
                  <a:gd name="T6" fmla="*/ 3 w 20"/>
                  <a:gd name="T7" fmla="*/ 19 h 24"/>
                  <a:gd name="T8" fmla="*/ 5 w 20"/>
                  <a:gd name="T9" fmla="*/ 17 h 24"/>
                  <a:gd name="T10" fmla="*/ 6 w 20"/>
                  <a:gd name="T11" fmla="*/ 15 h 24"/>
                  <a:gd name="T12" fmla="*/ 7 w 20"/>
                  <a:gd name="T13" fmla="*/ 13 h 24"/>
                  <a:gd name="T14" fmla="*/ 9 w 20"/>
                  <a:gd name="T15" fmla="*/ 11 h 24"/>
                  <a:gd name="T16" fmla="*/ 11 w 20"/>
                  <a:gd name="T17" fmla="*/ 10 h 24"/>
                  <a:gd name="T18" fmla="*/ 13 w 20"/>
                  <a:gd name="T19" fmla="*/ 9 h 24"/>
                  <a:gd name="T20" fmla="*/ 14 w 20"/>
                  <a:gd name="T21" fmla="*/ 8 h 24"/>
                  <a:gd name="T22" fmla="*/ 15 w 20"/>
                  <a:gd name="T23" fmla="*/ 6 h 24"/>
                  <a:gd name="T24" fmla="*/ 16 w 20"/>
                  <a:gd name="T25" fmla="*/ 4 h 24"/>
                  <a:gd name="T26" fmla="*/ 18 w 20"/>
                  <a:gd name="T27" fmla="*/ 1 h 24"/>
                  <a:gd name="T28" fmla="*/ 19 w 20"/>
                  <a:gd name="T29" fmla="*/ 0 h 24"/>
                  <a:gd name="T30" fmla="*/ 18 w 20"/>
                  <a:gd name="T31" fmla="*/ 3 h 24"/>
                  <a:gd name="T32" fmla="*/ 17 w 20"/>
                  <a:gd name="T33" fmla="*/ 5 h 24"/>
                  <a:gd name="T34" fmla="*/ 19 w 20"/>
                  <a:gd name="T35" fmla="*/ 4 h 24"/>
                  <a:gd name="T36" fmla="*/ 20 w 20"/>
                  <a:gd name="T37" fmla="*/ 3 h 24"/>
                  <a:gd name="T38" fmla="*/ 19 w 20"/>
                  <a:gd name="T39" fmla="*/ 5 h 24"/>
                  <a:gd name="T40" fmla="*/ 18 w 20"/>
                  <a:gd name="T41" fmla="*/ 6 h 24"/>
                  <a:gd name="T42" fmla="*/ 18 w 20"/>
                  <a:gd name="T43" fmla="*/ 7 h 24"/>
                  <a:gd name="T44" fmla="*/ 17 w 20"/>
                  <a:gd name="T45" fmla="*/ 8 h 24"/>
                  <a:gd name="T46" fmla="*/ 16 w 20"/>
                  <a:gd name="T47" fmla="*/ 9 h 24"/>
                  <a:gd name="T48" fmla="*/ 15 w 20"/>
                  <a:gd name="T49" fmla="*/ 9 h 24"/>
                  <a:gd name="T50" fmla="*/ 16 w 20"/>
                  <a:gd name="T51" fmla="*/ 8 h 24"/>
                  <a:gd name="T52" fmla="*/ 16 w 20"/>
                  <a:gd name="T53" fmla="*/ 7 h 24"/>
                  <a:gd name="T54" fmla="*/ 17 w 20"/>
                  <a:gd name="T55" fmla="*/ 6 h 24"/>
                  <a:gd name="T56" fmla="*/ 17 w 20"/>
                  <a:gd name="T57" fmla="*/ 5 h 24"/>
                  <a:gd name="T58" fmla="*/ 16 w 20"/>
                  <a:gd name="T59" fmla="*/ 6 h 24"/>
                  <a:gd name="T60" fmla="*/ 14 w 20"/>
                  <a:gd name="T61" fmla="*/ 8 h 24"/>
                  <a:gd name="T62" fmla="*/ 13 w 20"/>
                  <a:gd name="T63" fmla="*/ 10 h 24"/>
                  <a:gd name="T64" fmla="*/ 12 w 20"/>
                  <a:gd name="T65" fmla="*/ 12 h 24"/>
                  <a:gd name="T66" fmla="*/ 11 w 20"/>
                  <a:gd name="T67" fmla="*/ 13 h 24"/>
                  <a:gd name="T68" fmla="*/ 8 w 20"/>
                  <a:gd name="T69" fmla="*/ 14 h 24"/>
                  <a:gd name="T70" fmla="*/ 7 w 20"/>
                  <a:gd name="T71" fmla="*/ 16 h 24"/>
                  <a:gd name="T72" fmla="*/ 6 w 20"/>
                  <a:gd name="T73" fmla="*/ 19 h 24"/>
                  <a:gd name="T74" fmla="*/ 4 w 20"/>
                  <a:gd name="T75" fmla="*/ 20 h 24"/>
                  <a:gd name="T76" fmla="*/ 3 w 20"/>
                  <a:gd name="T77" fmla="*/ 22 h 24"/>
                  <a:gd name="T78" fmla="*/ 0 w 20"/>
                  <a:gd name="T7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1" y="22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8" y="1"/>
                    </a:lnTo>
                    <a:lnTo>
                      <a:pt x="19" y="0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1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5" name="Freeform 757">
                <a:extLst>
                  <a:ext uri="{FF2B5EF4-FFF2-40B4-BE49-F238E27FC236}">
                    <a16:creationId xmlns:a16="http://schemas.microsoft.com/office/drawing/2014/main" id="{0D416277-C4B2-48E8-8EB7-B45A922F4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79"/>
                <a:ext cx="1" cy="1"/>
              </a:xfrm>
              <a:custGeom>
                <a:avLst/>
                <a:gdLst>
                  <a:gd name="T0" fmla="*/ 4 w 16"/>
                  <a:gd name="T1" fmla="*/ 13 h 22"/>
                  <a:gd name="T2" fmla="*/ 5 w 16"/>
                  <a:gd name="T3" fmla="*/ 11 h 22"/>
                  <a:gd name="T4" fmla="*/ 7 w 16"/>
                  <a:gd name="T5" fmla="*/ 9 h 22"/>
                  <a:gd name="T6" fmla="*/ 8 w 16"/>
                  <a:gd name="T7" fmla="*/ 7 h 22"/>
                  <a:gd name="T8" fmla="*/ 9 w 16"/>
                  <a:gd name="T9" fmla="*/ 5 h 22"/>
                  <a:gd name="T10" fmla="*/ 10 w 16"/>
                  <a:gd name="T11" fmla="*/ 4 h 22"/>
                  <a:gd name="T12" fmla="*/ 13 w 16"/>
                  <a:gd name="T13" fmla="*/ 3 h 22"/>
                  <a:gd name="T14" fmla="*/ 15 w 16"/>
                  <a:gd name="T15" fmla="*/ 1 h 22"/>
                  <a:gd name="T16" fmla="*/ 16 w 16"/>
                  <a:gd name="T17" fmla="*/ 0 h 22"/>
                  <a:gd name="T18" fmla="*/ 15 w 16"/>
                  <a:gd name="T19" fmla="*/ 2 h 22"/>
                  <a:gd name="T20" fmla="*/ 14 w 16"/>
                  <a:gd name="T21" fmla="*/ 4 h 22"/>
                  <a:gd name="T22" fmla="*/ 11 w 16"/>
                  <a:gd name="T23" fmla="*/ 5 h 22"/>
                  <a:gd name="T24" fmla="*/ 10 w 16"/>
                  <a:gd name="T25" fmla="*/ 7 h 22"/>
                  <a:gd name="T26" fmla="*/ 8 w 16"/>
                  <a:gd name="T27" fmla="*/ 8 h 22"/>
                  <a:gd name="T28" fmla="*/ 7 w 16"/>
                  <a:gd name="T29" fmla="*/ 9 h 22"/>
                  <a:gd name="T30" fmla="*/ 6 w 16"/>
                  <a:gd name="T31" fmla="*/ 11 h 22"/>
                  <a:gd name="T32" fmla="*/ 5 w 16"/>
                  <a:gd name="T33" fmla="*/ 14 h 22"/>
                  <a:gd name="T34" fmla="*/ 4 w 16"/>
                  <a:gd name="T35" fmla="*/ 16 h 22"/>
                  <a:gd name="T36" fmla="*/ 3 w 16"/>
                  <a:gd name="T37" fmla="*/ 18 h 22"/>
                  <a:gd name="T38" fmla="*/ 4 w 16"/>
                  <a:gd name="T39" fmla="*/ 17 h 22"/>
                  <a:gd name="T40" fmla="*/ 6 w 16"/>
                  <a:gd name="T41" fmla="*/ 15 h 22"/>
                  <a:gd name="T42" fmla="*/ 5 w 16"/>
                  <a:gd name="T43" fmla="*/ 17 h 22"/>
                  <a:gd name="T44" fmla="*/ 4 w 16"/>
                  <a:gd name="T45" fmla="*/ 19 h 22"/>
                  <a:gd name="T46" fmla="*/ 2 w 16"/>
                  <a:gd name="T47" fmla="*/ 21 h 22"/>
                  <a:gd name="T48" fmla="*/ 1 w 16"/>
                  <a:gd name="T49" fmla="*/ 22 h 22"/>
                  <a:gd name="T50" fmla="*/ 2 w 16"/>
                  <a:gd name="T51" fmla="*/ 20 h 22"/>
                  <a:gd name="T52" fmla="*/ 3 w 16"/>
                  <a:gd name="T53" fmla="*/ 18 h 22"/>
                  <a:gd name="T54" fmla="*/ 1 w 16"/>
                  <a:gd name="T55" fmla="*/ 19 h 22"/>
                  <a:gd name="T56" fmla="*/ 0 w 16"/>
                  <a:gd name="T57" fmla="*/ 21 h 22"/>
                  <a:gd name="T58" fmla="*/ 1 w 16"/>
                  <a:gd name="T59" fmla="*/ 19 h 22"/>
                  <a:gd name="T60" fmla="*/ 2 w 16"/>
                  <a:gd name="T61" fmla="*/ 17 h 22"/>
                  <a:gd name="T62" fmla="*/ 4 w 16"/>
                  <a:gd name="T6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2">
                    <a:moveTo>
                      <a:pt x="4" y="13"/>
                    </a:moveTo>
                    <a:lnTo>
                      <a:pt x="5" y="11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6" name="Freeform 758">
                <a:extLst>
                  <a:ext uri="{FF2B5EF4-FFF2-40B4-BE49-F238E27FC236}">
                    <a16:creationId xmlns:a16="http://schemas.microsoft.com/office/drawing/2014/main" id="{B4289415-F80C-489E-8A7C-A282EACB2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6"/>
                <a:ext cx="0" cy="1"/>
              </a:xfrm>
              <a:custGeom>
                <a:avLst/>
                <a:gdLst>
                  <a:gd name="T0" fmla="*/ 4 w 7"/>
                  <a:gd name="T1" fmla="*/ 5 h 13"/>
                  <a:gd name="T2" fmla="*/ 3 w 7"/>
                  <a:gd name="T3" fmla="*/ 6 h 13"/>
                  <a:gd name="T4" fmla="*/ 1 w 7"/>
                  <a:gd name="T5" fmla="*/ 8 h 13"/>
                  <a:gd name="T6" fmla="*/ 1 w 7"/>
                  <a:gd name="T7" fmla="*/ 7 h 13"/>
                  <a:gd name="T8" fmla="*/ 2 w 7"/>
                  <a:gd name="T9" fmla="*/ 6 h 13"/>
                  <a:gd name="T10" fmla="*/ 3 w 7"/>
                  <a:gd name="T11" fmla="*/ 4 h 13"/>
                  <a:gd name="T12" fmla="*/ 3 w 7"/>
                  <a:gd name="T13" fmla="*/ 4 h 13"/>
                  <a:gd name="T14" fmla="*/ 4 w 7"/>
                  <a:gd name="T15" fmla="*/ 1 h 13"/>
                  <a:gd name="T16" fmla="*/ 6 w 7"/>
                  <a:gd name="T17" fmla="*/ 0 h 13"/>
                  <a:gd name="T18" fmla="*/ 5 w 7"/>
                  <a:gd name="T19" fmla="*/ 2 h 13"/>
                  <a:gd name="T20" fmla="*/ 4 w 7"/>
                  <a:gd name="T21" fmla="*/ 5 h 13"/>
                  <a:gd name="T22" fmla="*/ 6 w 7"/>
                  <a:gd name="T23" fmla="*/ 4 h 13"/>
                  <a:gd name="T24" fmla="*/ 7 w 7"/>
                  <a:gd name="T25" fmla="*/ 1 h 13"/>
                  <a:gd name="T26" fmla="*/ 6 w 7"/>
                  <a:gd name="T27" fmla="*/ 4 h 13"/>
                  <a:gd name="T28" fmla="*/ 5 w 7"/>
                  <a:gd name="T29" fmla="*/ 6 h 13"/>
                  <a:gd name="T30" fmla="*/ 4 w 7"/>
                  <a:gd name="T31" fmla="*/ 8 h 13"/>
                  <a:gd name="T32" fmla="*/ 3 w 7"/>
                  <a:gd name="T33" fmla="*/ 10 h 13"/>
                  <a:gd name="T34" fmla="*/ 2 w 7"/>
                  <a:gd name="T35" fmla="*/ 11 h 13"/>
                  <a:gd name="T36" fmla="*/ 1 w 7"/>
                  <a:gd name="T37" fmla="*/ 12 h 13"/>
                  <a:gd name="T38" fmla="*/ 0 w 7"/>
                  <a:gd name="T39" fmla="*/ 12 h 13"/>
                  <a:gd name="T40" fmla="*/ 0 w 7"/>
                  <a:gd name="T41" fmla="*/ 13 h 13"/>
                  <a:gd name="T42" fmla="*/ 1 w 7"/>
                  <a:gd name="T43" fmla="*/ 11 h 13"/>
                  <a:gd name="T44" fmla="*/ 2 w 7"/>
                  <a:gd name="T45" fmla="*/ 9 h 13"/>
                  <a:gd name="T46" fmla="*/ 3 w 7"/>
                  <a:gd name="T47" fmla="*/ 7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5"/>
                    </a:moveTo>
                    <a:lnTo>
                      <a:pt x="3" y="6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7" name="Freeform 759">
                <a:extLst>
                  <a:ext uri="{FF2B5EF4-FFF2-40B4-BE49-F238E27FC236}">
                    <a16:creationId xmlns:a16="http://schemas.microsoft.com/office/drawing/2014/main" id="{9D45D8CB-B804-40DA-AC2D-50E23571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8"/>
                <a:ext cx="1" cy="2"/>
              </a:xfrm>
              <a:custGeom>
                <a:avLst/>
                <a:gdLst>
                  <a:gd name="T0" fmla="*/ 9 w 14"/>
                  <a:gd name="T1" fmla="*/ 7 h 17"/>
                  <a:gd name="T2" fmla="*/ 8 w 14"/>
                  <a:gd name="T3" fmla="*/ 9 h 17"/>
                  <a:gd name="T4" fmla="*/ 7 w 14"/>
                  <a:gd name="T5" fmla="*/ 11 h 17"/>
                  <a:gd name="T6" fmla="*/ 8 w 14"/>
                  <a:gd name="T7" fmla="*/ 10 h 17"/>
                  <a:gd name="T8" fmla="*/ 10 w 14"/>
                  <a:gd name="T9" fmla="*/ 8 h 17"/>
                  <a:gd name="T10" fmla="*/ 9 w 14"/>
                  <a:gd name="T11" fmla="*/ 10 h 17"/>
                  <a:gd name="T12" fmla="*/ 8 w 14"/>
                  <a:gd name="T13" fmla="*/ 12 h 17"/>
                  <a:gd name="T14" fmla="*/ 6 w 14"/>
                  <a:gd name="T15" fmla="*/ 15 h 17"/>
                  <a:gd name="T16" fmla="*/ 4 w 14"/>
                  <a:gd name="T17" fmla="*/ 16 h 17"/>
                  <a:gd name="T18" fmla="*/ 6 w 14"/>
                  <a:gd name="T19" fmla="*/ 14 h 17"/>
                  <a:gd name="T20" fmla="*/ 7 w 14"/>
                  <a:gd name="T21" fmla="*/ 11 h 17"/>
                  <a:gd name="T22" fmla="*/ 4 w 14"/>
                  <a:gd name="T23" fmla="*/ 12 h 17"/>
                  <a:gd name="T24" fmla="*/ 3 w 14"/>
                  <a:gd name="T25" fmla="*/ 15 h 17"/>
                  <a:gd name="T26" fmla="*/ 0 w 14"/>
                  <a:gd name="T27" fmla="*/ 17 h 17"/>
                  <a:gd name="T28" fmla="*/ 1 w 14"/>
                  <a:gd name="T29" fmla="*/ 15 h 17"/>
                  <a:gd name="T30" fmla="*/ 2 w 14"/>
                  <a:gd name="T31" fmla="*/ 12 h 17"/>
                  <a:gd name="T32" fmla="*/ 3 w 14"/>
                  <a:gd name="T33" fmla="*/ 11 h 17"/>
                  <a:gd name="T34" fmla="*/ 6 w 14"/>
                  <a:gd name="T35" fmla="*/ 10 h 17"/>
                  <a:gd name="T36" fmla="*/ 7 w 14"/>
                  <a:gd name="T37" fmla="*/ 8 h 17"/>
                  <a:gd name="T38" fmla="*/ 9 w 14"/>
                  <a:gd name="T39" fmla="*/ 7 h 17"/>
                  <a:gd name="T40" fmla="*/ 10 w 14"/>
                  <a:gd name="T41" fmla="*/ 5 h 17"/>
                  <a:gd name="T42" fmla="*/ 11 w 14"/>
                  <a:gd name="T43" fmla="*/ 3 h 17"/>
                  <a:gd name="T44" fmla="*/ 12 w 14"/>
                  <a:gd name="T45" fmla="*/ 2 h 17"/>
                  <a:gd name="T46" fmla="*/ 14 w 14"/>
                  <a:gd name="T47" fmla="*/ 0 h 17"/>
                  <a:gd name="T48" fmla="*/ 14 w 14"/>
                  <a:gd name="T49" fmla="*/ 1 h 17"/>
                  <a:gd name="T50" fmla="*/ 13 w 14"/>
                  <a:gd name="T51" fmla="*/ 2 h 17"/>
                  <a:gd name="T52" fmla="*/ 12 w 14"/>
                  <a:gd name="T53" fmla="*/ 4 h 17"/>
                  <a:gd name="T54" fmla="*/ 12 w 14"/>
                  <a:gd name="T55" fmla="*/ 4 h 17"/>
                  <a:gd name="T56" fmla="*/ 10 w 14"/>
                  <a:gd name="T57" fmla="*/ 6 h 17"/>
                  <a:gd name="T58" fmla="*/ 9 w 14"/>
                  <a:gd name="T5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9" y="7"/>
                    </a:moveTo>
                    <a:lnTo>
                      <a:pt x="8" y="9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8" name="Freeform 760">
                <a:extLst>
                  <a:ext uri="{FF2B5EF4-FFF2-40B4-BE49-F238E27FC236}">
                    <a16:creationId xmlns:a16="http://schemas.microsoft.com/office/drawing/2014/main" id="{9D21604C-D25D-43AB-ABDF-C3E1453D2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80"/>
                <a:ext cx="1" cy="1"/>
              </a:xfrm>
              <a:custGeom>
                <a:avLst/>
                <a:gdLst>
                  <a:gd name="T0" fmla="*/ 0 w 16"/>
                  <a:gd name="T1" fmla="*/ 21 h 21"/>
                  <a:gd name="T2" fmla="*/ 1 w 16"/>
                  <a:gd name="T3" fmla="*/ 19 h 21"/>
                  <a:gd name="T4" fmla="*/ 2 w 16"/>
                  <a:gd name="T5" fmla="*/ 17 h 21"/>
                  <a:gd name="T6" fmla="*/ 3 w 16"/>
                  <a:gd name="T7" fmla="*/ 15 h 21"/>
                  <a:gd name="T8" fmla="*/ 5 w 16"/>
                  <a:gd name="T9" fmla="*/ 14 h 21"/>
                  <a:gd name="T10" fmla="*/ 6 w 16"/>
                  <a:gd name="T11" fmla="*/ 12 h 21"/>
                  <a:gd name="T12" fmla="*/ 7 w 16"/>
                  <a:gd name="T13" fmla="*/ 9 h 21"/>
                  <a:gd name="T14" fmla="*/ 8 w 16"/>
                  <a:gd name="T15" fmla="*/ 8 h 21"/>
                  <a:gd name="T16" fmla="*/ 10 w 16"/>
                  <a:gd name="T17" fmla="*/ 6 h 21"/>
                  <a:gd name="T18" fmla="*/ 11 w 16"/>
                  <a:gd name="T19" fmla="*/ 5 h 21"/>
                  <a:gd name="T20" fmla="*/ 12 w 16"/>
                  <a:gd name="T21" fmla="*/ 3 h 21"/>
                  <a:gd name="T22" fmla="*/ 14 w 16"/>
                  <a:gd name="T23" fmla="*/ 1 h 21"/>
                  <a:gd name="T24" fmla="*/ 16 w 16"/>
                  <a:gd name="T25" fmla="*/ 0 h 21"/>
                  <a:gd name="T26" fmla="*/ 15 w 16"/>
                  <a:gd name="T27" fmla="*/ 2 h 21"/>
                  <a:gd name="T28" fmla="*/ 14 w 16"/>
                  <a:gd name="T29" fmla="*/ 4 h 21"/>
                  <a:gd name="T30" fmla="*/ 11 w 16"/>
                  <a:gd name="T31" fmla="*/ 5 h 21"/>
                  <a:gd name="T32" fmla="*/ 10 w 16"/>
                  <a:gd name="T33" fmla="*/ 6 h 21"/>
                  <a:gd name="T34" fmla="*/ 9 w 16"/>
                  <a:gd name="T35" fmla="*/ 8 h 21"/>
                  <a:gd name="T36" fmla="*/ 8 w 16"/>
                  <a:gd name="T37" fmla="*/ 11 h 21"/>
                  <a:gd name="T38" fmla="*/ 6 w 16"/>
                  <a:gd name="T39" fmla="*/ 13 h 21"/>
                  <a:gd name="T40" fmla="*/ 5 w 16"/>
                  <a:gd name="T41" fmla="*/ 14 h 21"/>
                  <a:gd name="T42" fmla="*/ 4 w 16"/>
                  <a:gd name="T43" fmla="*/ 16 h 21"/>
                  <a:gd name="T44" fmla="*/ 3 w 16"/>
                  <a:gd name="T45" fmla="*/ 18 h 21"/>
                  <a:gd name="T46" fmla="*/ 1 w 16"/>
                  <a:gd name="T47" fmla="*/ 19 h 21"/>
                  <a:gd name="T48" fmla="*/ 0 w 16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9" name="Freeform 761">
                <a:extLst>
                  <a:ext uri="{FF2B5EF4-FFF2-40B4-BE49-F238E27FC236}">
                    <a16:creationId xmlns:a16="http://schemas.microsoft.com/office/drawing/2014/main" id="{4EF338ED-5864-488A-AEF1-0FC160DFA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0"/>
                <a:ext cx="1" cy="1"/>
              </a:xfrm>
              <a:custGeom>
                <a:avLst/>
                <a:gdLst>
                  <a:gd name="T0" fmla="*/ 3 w 14"/>
                  <a:gd name="T1" fmla="*/ 14 h 17"/>
                  <a:gd name="T2" fmla="*/ 2 w 14"/>
                  <a:gd name="T3" fmla="*/ 16 h 17"/>
                  <a:gd name="T4" fmla="*/ 0 w 14"/>
                  <a:gd name="T5" fmla="*/ 17 h 17"/>
                  <a:gd name="T6" fmla="*/ 0 w 14"/>
                  <a:gd name="T7" fmla="*/ 16 h 17"/>
                  <a:gd name="T8" fmla="*/ 1 w 14"/>
                  <a:gd name="T9" fmla="*/ 15 h 17"/>
                  <a:gd name="T10" fmla="*/ 2 w 14"/>
                  <a:gd name="T11" fmla="*/ 14 h 17"/>
                  <a:gd name="T12" fmla="*/ 2 w 14"/>
                  <a:gd name="T13" fmla="*/ 13 h 17"/>
                  <a:gd name="T14" fmla="*/ 4 w 14"/>
                  <a:gd name="T15" fmla="*/ 11 h 17"/>
                  <a:gd name="T16" fmla="*/ 5 w 14"/>
                  <a:gd name="T17" fmla="*/ 9 h 17"/>
                  <a:gd name="T18" fmla="*/ 6 w 14"/>
                  <a:gd name="T19" fmla="*/ 7 h 17"/>
                  <a:gd name="T20" fmla="*/ 7 w 14"/>
                  <a:gd name="T21" fmla="*/ 5 h 17"/>
                  <a:gd name="T22" fmla="*/ 7 w 14"/>
                  <a:gd name="T23" fmla="*/ 6 h 17"/>
                  <a:gd name="T24" fmla="*/ 5 w 14"/>
                  <a:gd name="T25" fmla="*/ 7 h 17"/>
                  <a:gd name="T26" fmla="*/ 4 w 14"/>
                  <a:gd name="T27" fmla="*/ 8 h 17"/>
                  <a:gd name="T28" fmla="*/ 4 w 14"/>
                  <a:gd name="T29" fmla="*/ 8 h 17"/>
                  <a:gd name="T30" fmla="*/ 5 w 14"/>
                  <a:gd name="T31" fmla="*/ 6 h 17"/>
                  <a:gd name="T32" fmla="*/ 6 w 14"/>
                  <a:gd name="T33" fmla="*/ 4 h 17"/>
                  <a:gd name="T34" fmla="*/ 7 w 14"/>
                  <a:gd name="T35" fmla="*/ 3 h 17"/>
                  <a:gd name="T36" fmla="*/ 9 w 14"/>
                  <a:gd name="T37" fmla="*/ 2 h 17"/>
                  <a:gd name="T38" fmla="*/ 8 w 14"/>
                  <a:gd name="T39" fmla="*/ 4 h 17"/>
                  <a:gd name="T40" fmla="*/ 7 w 14"/>
                  <a:gd name="T41" fmla="*/ 5 h 17"/>
                  <a:gd name="T42" fmla="*/ 8 w 14"/>
                  <a:gd name="T43" fmla="*/ 4 h 17"/>
                  <a:gd name="T44" fmla="*/ 10 w 14"/>
                  <a:gd name="T45" fmla="*/ 3 h 17"/>
                  <a:gd name="T46" fmla="*/ 12 w 14"/>
                  <a:gd name="T47" fmla="*/ 1 h 17"/>
                  <a:gd name="T48" fmla="*/ 14 w 14"/>
                  <a:gd name="T49" fmla="*/ 0 h 17"/>
                  <a:gd name="T50" fmla="*/ 12 w 14"/>
                  <a:gd name="T51" fmla="*/ 2 h 17"/>
                  <a:gd name="T52" fmla="*/ 11 w 14"/>
                  <a:gd name="T53" fmla="*/ 4 h 17"/>
                  <a:gd name="T54" fmla="*/ 10 w 14"/>
                  <a:gd name="T55" fmla="*/ 5 h 17"/>
                  <a:gd name="T56" fmla="*/ 8 w 14"/>
                  <a:gd name="T57" fmla="*/ 7 h 17"/>
                  <a:gd name="T58" fmla="*/ 7 w 14"/>
                  <a:gd name="T59" fmla="*/ 8 h 17"/>
                  <a:gd name="T60" fmla="*/ 5 w 14"/>
                  <a:gd name="T61" fmla="*/ 9 h 17"/>
                  <a:gd name="T62" fmla="*/ 4 w 14"/>
                  <a:gd name="T63" fmla="*/ 11 h 17"/>
                  <a:gd name="T64" fmla="*/ 3 w 14"/>
                  <a:gd name="T6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7">
                    <a:moveTo>
                      <a:pt x="3" y="14"/>
                    </a:moveTo>
                    <a:lnTo>
                      <a:pt x="2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0" name="Freeform 762">
                <a:extLst>
                  <a:ext uri="{FF2B5EF4-FFF2-40B4-BE49-F238E27FC236}">
                    <a16:creationId xmlns:a16="http://schemas.microsoft.com/office/drawing/2014/main" id="{91713B22-9AEE-4F27-BA37-83F0EA453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1"/>
                <a:ext cx="1" cy="1"/>
              </a:xfrm>
              <a:custGeom>
                <a:avLst/>
                <a:gdLst>
                  <a:gd name="T0" fmla="*/ 6 w 21"/>
                  <a:gd name="T1" fmla="*/ 14 h 20"/>
                  <a:gd name="T2" fmla="*/ 8 w 21"/>
                  <a:gd name="T3" fmla="*/ 13 h 20"/>
                  <a:gd name="T4" fmla="*/ 9 w 21"/>
                  <a:gd name="T5" fmla="*/ 12 h 20"/>
                  <a:gd name="T6" fmla="*/ 10 w 21"/>
                  <a:gd name="T7" fmla="*/ 10 h 20"/>
                  <a:gd name="T8" fmla="*/ 11 w 21"/>
                  <a:gd name="T9" fmla="*/ 8 h 20"/>
                  <a:gd name="T10" fmla="*/ 13 w 21"/>
                  <a:gd name="T11" fmla="*/ 6 h 20"/>
                  <a:gd name="T12" fmla="*/ 14 w 21"/>
                  <a:gd name="T13" fmla="*/ 3 h 20"/>
                  <a:gd name="T14" fmla="*/ 15 w 21"/>
                  <a:gd name="T15" fmla="*/ 1 h 20"/>
                  <a:gd name="T16" fmla="*/ 17 w 21"/>
                  <a:gd name="T17" fmla="*/ 0 h 20"/>
                  <a:gd name="T18" fmla="*/ 16 w 21"/>
                  <a:gd name="T19" fmla="*/ 2 h 20"/>
                  <a:gd name="T20" fmla="*/ 15 w 21"/>
                  <a:gd name="T21" fmla="*/ 4 h 20"/>
                  <a:gd name="T22" fmla="*/ 16 w 21"/>
                  <a:gd name="T23" fmla="*/ 3 h 20"/>
                  <a:gd name="T24" fmla="*/ 18 w 21"/>
                  <a:gd name="T25" fmla="*/ 1 h 20"/>
                  <a:gd name="T26" fmla="*/ 17 w 21"/>
                  <a:gd name="T27" fmla="*/ 3 h 20"/>
                  <a:gd name="T28" fmla="*/ 16 w 21"/>
                  <a:gd name="T29" fmla="*/ 6 h 20"/>
                  <a:gd name="T30" fmla="*/ 17 w 21"/>
                  <a:gd name="T31" fmla="*/ 4 h 20"/>
                  <a:gd name="T32" fmla="*/ 19 w 21"/>
                  <a:gd name="T33" fmla="*/ 3 h 20"/>
                  <a:gd name="T34" fmla="*/ 18 w 21"/>
                  <a:gd name="T35" fmla="*/ 6 h 20"/>
                  <a:gd name="T36" fmla="*/ 17 w 21"/>
                  <a:gd name="T37" fmla="*/ 8 h 20"/>
                  <a:gd name="T38" fmla="*/ 19 w 21"/>
                  <a:gd name="T39" fmla="*/ 6 h 20"/>
                  <a:gd name="T40" fmla="*/ 20 w 21"/>
                  <a:gd name="T41" fmla="*/ 4 h 20"/>
                  <a:gd name="T42" fmla="*/ 19 w 21"/>
                  <a:gd name="T43" fmla="*/ 7 h 20"/>
                  <a:gd name="T44" fmla="*/ 18 w 21"/>
                  <a:gd name="T45" fmla="*/ 9 h 20"/>
                  <a:gd name="T46" fmla="*/ 20 w 21"/>
                  <a:gd name="T47" fmla="*/ 7 h 20"/>
                  <a:gd name="T48" fmla="*/ 21 w 21"/>
                  <a:gd name="T49" fmla="*/ 6 h 20"/>
                  <a:gd name="T50" fmla="*/ 20 w 21"/>
                  <a:gd name="T51" fmla="*/ 8 h 20"/>
                  <a:gd name="T52" fmla="*/ 19 w 21"/>
                  <a:gd name="T53" fmla="*/ 10 h 20"/>
                  <a:gd name="T54" fmla="*/ 18 w 21"/>
                  <a:gd name="T55" fmla="*/ 12 h 20"/>
                  <a:gd name="T56" fmla="*/ 16 w 21"/>
                  <a:gd name="T57" fmla="*/ 13 h 20"/>
                  <a:gd name="T58" fmla="*/ 9 w 21"/>
                  <a:gd name="T59" fmla="*/ 18 h 20"/>
                  <a:gd name="T60" fmla="*/ 10 w 21"/>
                  <a:gd name="T61" fmla="*/ 16 h 20"/>
                  <a:gd name="T62" fmla="*/ 11 w 21"/>
                  <a:gd name="T63" fmla="*/ 14 h 20"/>
                  <a:gd name="T64" fmla="*/ 14 w 21"/>
                  <a:gd name="T65" fmla="*/ 13 h 20"/>
                  <a:gd name="T66" fmla="*/ 15 w 21"/>
                  <a:gd name="T67" fmla="*/ 12 h 20"/>
                  <a:gd name="T68" fmla="*/ 16 w 21"/>
                  <a:gd name="T69" fmla="*/ 9 h 20"/>
                  <a:gd name="T70" fmla="*/ 17 w 21"/>
                  <a:gd name="T71" fmla="*/ 8 h 20"/>
                  <a:gd name="T72" fmla="*/ 16 w 21"/>
                  <a:gd name="T73" fmla="*/ 9 h 20"/>
                  <a:gd name="T74" fmla="*/ 14 w 21"/>
                  <a:gd name="T75" fmla="*/ 10 h 20"/>
                  <a:gd name="T76" fmla="*/ 15 w 21"/>
                  <a:gd name="T77" fmla="*/ 8 h 20"/>
                  <a:gd name="T78" fmla="*/ 16 w 21"/>
                  <a:gd name="T79" fmla="*/ 6 h 20"/>
                  <a:gd name="T80" fmla="*/ 15 w 21"/>
                  <a:gd name="T81" fmla="*/ 8 h 20"/>
                  <a:gd name="T82" fmla="*/ 13 w 21"/>
                  <a:gd name="T83" fmla="*/ 9 h 20"/>
                  <a:gd name="T84" fmla="*/ 10 w 21"/>
                  <a:gd name="T85" fmla="*/ 10 h 20"/>
                  <a:gd name="T86" fmla="*/ 9 w 21"/>
                  <a:gd name="T87" fmla="*/ 12 h 20"/>
                  <a:gd name="T88" fmla="*/ 8 w 21"/>
                  <a:gd name="T89" fmla="*/ 14 h 20"/>
                  <a:gd name="T90" fmla="*/ 7 w 21"/>
                  <a:gd name="T91" fmla="*/ 16 h 20"/>
                  <a:gd name="T92" fmla="*/ 6 w 21"/>
                  <a:gd name="T93" fmla="*/ 17 h 20"/>
                  <a:gd name="T94" fmla="*/ 4 w 21"/>
                  <a:gd name="T95" fmla="*/ 18 h 20"/>
                  <a:gd name="T96" fmla="*/ 6 w 21"/>
                  <a:gd name="T97" fmla="*/ 14 h 20"/>
                  <a:gd name="T98" fmla="*/ 4 w 21"/>
                  <a:gd name="T99" fmla="*/ 16 h 20"/>
                  <a:gd name="T100" fmla="*/ 3 w 21"/>
                  <a:gd name="T101" fmla="*/ 17 h 20"/>
                  <a:gd name="T102" fmla="*/ 1 w 21"/>
                  <a:gd name="T103" fmla="*/ 19 h 20"/>
                  <a:gd name="T104" fmla="*/ 0 w 21"/>
                  <a:gd name="T105" fmla="*/ 20 h 20"/>
                  <a:gd name="T106" fmla="*/ 0 w 21"/>
                  <a:gd name="T107" fmla="*/ 19 h 20"/>
                  <a:gd name="T108" fmla="*/ 1 w 21"/>
                  <a:gd name="T109" fmla="*/ 18 h 20"/>
                  <a:gd name="T110" fmla="*/ 2 w 21"/>
                  <a:gd name="T111" fmla="*/ 17 h 20"/>
                  <a:gd name="T112" fmla="*/ 2 w 21"/>
                  <a:gd name="T113" fmla="*/ 16 h 20"/>
                  <a:gd name="T114" fmla="*/ 3 w 21"/>
                  <a:gd name="T115" fmla="*/ 14 h 20"/>
                  <a:gd name="T116" fmla="*/ 5 w 21"/>
                  <a:gd name="T117" fmla="*/ 13 h 20"/>
                  <a:gd name="T118" fmla="*/ 7 w 21"/>
                  <a:gd name="T119" fmla="*/ 12 h 20"/>
                  <a:gd name="T120" fmla="*/ 8 w 21"/>
                  <a:gd name="T121" fmla="*/ 11 h 20"/>
                  <a:gd name="T122" fmla="*/ 7 w 21"/>
                  <a:gd name="T123" fmla="*/ 12 h 20"/>
                  <a:gd name="T124" fmla="*/ 6 w 21"/>
                  <a:gd name="T12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20">
                    <a:moveTo>
                      <a:pt x="6" y="14"/>
                    </a:moveTo>
                    <a:lnTo>
                      <a:pt x="8" y="13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9" y="3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1" y="6"/>
                    </a:lnTo>
                    <a:lnTo>
                      <a:pt x="20" y="8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3"/>
                    </a:lnTo>
                    <a:lnTo>
                      <a:pt x="9" y="18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1" name="Freeform 763">
                <a:extLst>
                  <a:ext uri="{FF2B5EF4-FFF2-40B4-BE49-F238E27FC236}">
                    <a16:creationId xmlns:a16="http://schemas.microsoft.com/office/drawing/2014/main" id="{CA5372A6-7EE1-4EC0-8160-3234B72C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84"/>
                <a:ext cx="1" cy="1"/>
              </a:xfrm>
              <a:custGeom>
                <a:avLst/>
                <a:gdLst>
                  <a:gd name="T0" fmla="*/ 0 w 16"/>
                  <a:gd name="T1" fmla="*/ 21 h 21"/>
                  <a:gd name="T2" fmla="*/ 2 w 16"/>
                  <a:gd name="T3" fmla="*/ 17 h 21"/>
                  <a:gd name="T4" fmla="*/ 3 w 16"/>
                  <a:gd name="T5" fmla="*/ 15 h 21"/>
                  <a:gd name="T6" fmla="*/ 4 w 16"/>
                  <a:gd name="T7" fmla="*/ 13 h 21"/>
                  <a:gd name="T8" fmla="*/ 5 w 16"/>
                  <a:gd name="T9" fmla="*/ 12 h 21"/>
                  <a:gd name="T10" fmla="*/ 7 w 16"/>
                  <a:gd name="T11" fmla="*/ 9 h 21"/>
                  <a:gd name="T12" fmla="*/ 8 w 16"/>
                  <a:gd name="T13" fmla="*/ 8 h 21"/>
                  <a:gd name="T14" fmla="*/ 10 w 16"/>
                  <a:gd name="T15" fmla="*/ 7 h 21"/>
                  <a:gd name="T16" fmla="*/ 11 w 16"/>
                  <a:gd name="T17" fmla="*/ 5 h 21"/>
                  <a:gd name="T18" fmla="*/ 13 w 16"/>
                  <a:gd name="T19" fmla="*/ 3 h 21"/>
                  <a:gd name="T20" fmla="*/ 14 w 16"/>
                  <a:gd name="T21" fmla="*/ 1 h 21"/>
                  <a:gd name="T22" fmla="*/ 16 w 16"/>
                  <a:gd name="T23" fmla="*/ 0 h 21"/>
                  <a:gd name="T24" fmla="*/ 15 w 16"/>
                  <a:gd name="T25" fmla="*/ 2 h 21"/>
                  <a:gd name="T26" fmla="*/ 14 w 16"/>
                  <a:gd name="T27" fmla="*/ 4 h 21"/>
                  <a:gd name="T28" fmla="*/ 11 w 16"/>
                  <a:gd name="T29" fmla="*/ 5 h 21"/>
                  <a:gd name="T30" fmla="*/ 10 w 16"/>
                  <a:gd name="T31" fmla="*/ 7 h 21"/>
                  <a:gd name="T32" fmla="*/ 9 w 16"/>
                  <a:gd name="T33" fmla="*/ 9 h 21"/>
                  <a:gd name="T34" fmla="*/ 8 w 16"/>
                  <a:gd name="T35" fmla="*/ 12 h 21"/>
                  <a:gd name="T36" fmla="*/ 7 w 16"/>
                  <a:gd name="T37" fmla="*/ 14 h 21"/>
                  <a:gd name="T38" fmla="*/ 6 w 16"/>
                  <a:gd name="T39" fmla="*/ 16 h 21"/>
                  <a:gd name="T40" fmla="*/ 5 w 16"/>
                  <a:gd name="T41" fmla="*/ 17 h 21"/>
                  <a:gd name="T42" fmla="*/ 3 w 16"/>
                  <a:gd name="T43" fmla="*/ 18 h 21"/>
                  <a:gd name="T44" fmla="*/ 0 w 16"/>
                  <a:gd name="T4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2" y="17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2" name="Freeform 764">
                <a:extLst>
                  <a:ext uri="{FF2B5EF4-FFF2-40B4-BE49-F238E27FC236}">
                    <a16:creationId xmlns:a16="http://schemas.microsoft.com/office/drawing/2014/main" id="{A909054F-3020-4A35-90B8-26AD9F1B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4"/>
                <a:ext cx="0" cy="1"/>
              </a:xfrm>
              <a:custGeom>
                <a:avLst/>
                <a:gdLst>
                  <a:gd name="T0" fmla="*/ 5 w 9"/>
                  <a:gd name="T1" fmla="*/ 3 h 14"/>
                  <a:gd name="T2" fmla="*/ 8 w 9"/>
                  <a:gd name="T3" fmla="*/ 1 h 14"/>
                  <a:gd name="T4" fmla="*/ 9 w 9"/>
                  <a:gd name="T5" fmla="*/ 0 h 14"/>
                  <a:gd name="T6" fmla="*/ 8 w 9"/>
                  <a:gd name="T7" fmla="*/ 2 h 14"/>
                  <a:gd name="T8" fmla="*/ 6 w 9"/>
                  <a:gd name="T9" fmla="*/ 4 h 14"/>
                  <a:gd name="T10" fmla="*/ 5 w 9"/>
                  <a:gd name="T11" fmla="*/ 6 h 14"/>
                  <a:gd name="T12" fmla="*/ 4 w 9"/>
                  <a:gd name="T13" fmla="*/ 9 h 14"/>
                  <a:gd name="T14" fmla="*/ 6 w 9"/>
                  <a:gd name="T15" fmla="*/ 7 h 14"/>
                  <a:gd name="T16" fmla="*/ 8 w 9"/>
                  <a:gd name="T17" fmla="*/ 5 h 14"/>
                  <a:gd name="T18" fmla="*/ 6 w 9"/>
                  <a:gd name="T19" fmla="*/ 7 h 14"/>
                  <a:gd name="T20" fmla="*/ 6 w 9"/>
                  <a:gd name="T21" fmla="*/ 10 h 14"/>
                  <a:gd name="T22" fmla="*/ 8 w 9"/>
                  <a:gd name="T23" fmla="*/ 9 h 14"/>
                  <a:gd name="T24" fmla="*/ 9 w 9"/>
                  <a:gd name="T25" fmla="*/ 7 h 14"/>
                  <a:gd name="T26" fmla="*/ 9 w 9"/>
                  <a:gd name="T27" fmla="*/ 9 h 14"/>
                  <a:gd name="T28" fmla="*/ 8 w 9"/>
                  <a:gd name="T29" fmla="*/ 12 h 14"/>
                  <a:gd name="T30" fmla="*/ 5 w 9"/>
                  <a:gd name="T31" fmla="*/ 13 h 14"/>
                  <a:gd name="T32" fmla="*/ 4 w 9"/>
                  <a:gd name="T33" fmla="*/ 14 h 14"/>
                  <a:gd name="T34" fmla="*/ 5 w 9"/>
                  <a:gd name="T35" fmla="*/ 12 h 14"/>
                  <a:gd name="T36" fmla="*/ 6 w 9"/>
                  <a:gd name="T37" fmla="*/ 10 h 14"/>
                  <a:gd name="T38" fmla="*/ 4 w 9"/>
                  <a:gd name="T39" fmla="*/ 12 h 14"/>
                  <a:gd name="T40" fmla="*/ 3 w 9"/>
                  <a:gd name="T41" fmla="*/ 13 h 14"/>
                  <a:gd name="T42" fmla="*/ 4 w 9"/>
                  <a:gd name="T43" fmla="*/ 11 h 14"/>
                  <a:gd name="T44" fmla="*/ 4 w 9"/>
                  <a:gd name="T45" fmla="*/ 9 h 14"/>
                  <a:gd name="T46" fmla="*/ 3 w 9"/>
                  <a:gd name="T47" fmla="*/ 10 h 14"/>
                  <a:gd name="T48" fmla="*/ 1 w 9"/>
                  <a:gd name="T49" fmla="*/ 12 h 14"/>
                  <a:gd name="T50" fmla="*/ 2 w 9"/>
                  <a:gd name="T51" fmla="*/ 10 h 14"/>
                  <a:gd name="T52" fmla="*/ 3 w 9"/>
                  <a:gd name="T53" fmla="*/ 7 h 14"/>
                  <a:gd name="T54" fmla="*/ 2 w 9"/>
                  <a:gd name="T55" fmla="*/ 9 h 14"/>
                  <a:gd name="T56" fmla="*/ 0 w 9"/>
                  <a:gd name="T57" fmla="*/ 11 h 14"/>
                  <a:gd name="T58" fmla="*/ 1 w 9"/>
                  <a:gd name="T59" fmla="*/ 9 h 14"/>
                  <a:gd name="T60" fmla="*/ 2 w 9"/>
                  <a:gd name="T61" fmla="*/ 6 h 14"/>
                  <a:gd name="T62" fmla="*/ 4 w 9"/>
                  <a:gd name="T63" fmla="*/ 4 h 14"/>
                  <a:gd name="T64" fmla="*/ 5 w 9"/>
                  <a:gd name="T6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3" name="Freeform 765">
                <a:extLst>
                  <a:ext uri="{FF2B5EF4-FFF2-40B4-BE49-F238E27FC236}">
                    <a16:creationId xmlns:a16="http://schemas.microsoft.com/office/drawing/2014/main" id="{8F50942B-71C6-4576-8D9D-93B4F332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1" y="2785"/>
                <a:ext cx="1" cy="1"/>
              </a:xfrm>
              <a:custGeom>
                <a:avLst/>
                <a:gdLst>
                  <a:gd name="T0" fmla="*/ 2 w 16"/>
                  <a:gd name="T1" fmla="*/ 11 h 18"/>
                  <a:gd name="T2" fmla="*/ 3 w 16"/>
                  <a:gd name="T3" fmla="*/ 10 h 18"/>
                  <a:gd name="T4" fmla="*/ 5 w 16"/>
                  <a:gd name="T5" fmla="*/ 8 h 18"/>
                  <a:gd name="T6" fmla="*/ 6 w 16"/>
                  <a:gd name="T7" fmla="*/ 7 h 18"/>
                  <a:gd name="T8" fmla="*/ 8 w 16"/>
                  <a:gd name="T9" fmla="*/ 6 h 18"/>
                  <a:gd name="T10" fmla="*/ 12 w 16"/>
                  <a:gd name="T11" fmla="*/ 3 h 18"/>
                  <a:gd name="T12" fmla="*/ 13 w 16"/>
                  <a:gd name="T13" fmla="*/ 1 h 18"/>
                  <a:gd name="T14" fmla="*/ 15 w 16"/>
                  <a:gd name="T15" fmla="*/ 0 h 18"/>
                  <a:gd name="T16" fmla="*/ 14 w 16"/>
                  <a:gd name="T17" fmla="*/ 2 h 18"/>
                  <a:gd name="T18" fmla="*/ 13 w 16"/>
                  <a:gd name="T19" fmla="*/ 4 h 18"/>
                  <a:gd name="T20" fmla="*/ 14 w 16"/>
                  <a:gd name="T21" fmla="*/ 3 h 18"/>
                  <a:gd name="T22" fmla="*/ 16 w 16"/>
                  <a:gd name="T23" fmla="*/ 1 h 18"/>
                  <a:gd name="T24" fmla="*/ 15 w 16"/>
                  <a:gd name="T25" fmla="*/ 3 h 18"/>
                  <a:gd name="T26" fmla="*/ 14 w 16"/>
                  <a:gd name="T27" fmla="*/ 5 h 18"/>
                  <a:gd name="T28" fmla="*/ 12 w 16"/>
                  <a:gd name="T29" fmla="*/ 7 h 18"/>
                  <a:gd name="T30" fmla="*/ 11 w 16"/>
                  <a:gd name="T31" fmla="*/ 8 h 18"/>
                  <a:gd name="T32" fmla="*/ 9 w 16"/>
                  <a:gd name="T33" fmla="*/ 10 h 18"/>
                  <a:gd name="T34" fmla="*/ 8 w 16"/>
                  <a:gd name="T35" fmla="*/ 12 h 18"/>
                  <a:gd name="T36" fmla="*/ 7 w 16"/>
                  <a:gd name="T37" fmla="*/ 14 h 18"/>
                  <a:gd name="T38" fmla="*/ 5 w 16"/>
                  <a:gd name="T39" fmla="*/ 16 h 18"/>
                  <a:gd name="T40" fmla="*/ 2 w 16"/>
                  <a:gd name="T41" fmla="*/ 18 h 18"/>
                  <a:gd name="T42" fmla="*/ 3 w 16"/>
                  <a:gd name="T43" fmla="*/ 16 h 18"/>
                  <a:gd name="T44" fmla="*/ 4 w 16"/>
                  <a:gd name="T45" fmla="*/ 14 h 18"/>
                  <a:gd name="T46" fmla="*/ 6 w 16"/>
                  <a:gd name="T47" fmla="*/ 12 h 18"/>
                  <a:gd name="T48" fmla="*/ 7 w 16"/>
                  <a:gd name="T49" fmla="*/ 11 h 18"/>
                  <a:gd name="T50" fmla="*/ 8 w 16"/>
                  <a:gd name="T51" fmla="*/ 9 h 18"/>
                  <a:gd name="T52" fmla="*/ 11 w 16"/>
                  <a:gd name="T53" fmla="*/ 8 h 18"/>
                  <a:gd name="T54" fmla="*/ 12 w 16"/>
                  <a:gd name="T55" fmla="*/ 6 h 18"/>
                  <a:gd name="T56" fmla="*/ 13 w 16"/>
                  <a:gd name="T57" fmla="*/ 4 h 18"/>
                  <a:gd name="T58" fmla="*/ 6 w 16"/>
                  <a:gd name="T59" fmla="*/ 10 h 18"/>
                  <a:gd name="T60" fmla="*/ 3 w 16"/>
                  <a:gd name="T61" fmla="*/ 12 h 18"/>
                  <a:gd name="T62" fmla="*/ 1 w 16"/>
                  <a:gd name="T63" fmla="*/ 14 h 18"/>
                  <a:gd name="T64" fmla="*/ 0 w 16"/>
                  <a:gd name="T65" fmla="*/ 16 h 18"/>
                  <a:gd name="T66" fmla="*/ 1 w 16"/>
                  <a:gd name="T67" fmla="*/ 13 h 18"/>
                  <a:gd name="T68" fmla="*/ 2 w 16"/>
                  <a:gd name="T6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8">
                    <a:moveTo>
                      <a:pt x="2" y="11"/>
                    </a:moveTo>
                    <a:lnTo>
                      <a:pt x="3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4" name="Freeform 766">
                <a:extLst>
                  <a:ext uri="{FF2B5EF4-FFF2-40B4-BE49-F238E27FC236}">
                    <a16:creationId xmlns:a16="http://schemas.microsoft.com/office/drawing/2014/main" id="{87CB0720-4723-461C-8C1C-85782BA5E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5"/>
                <a:ext cx="0" cy="1"/>
              </a:xfrm>
              <a:custGeom>
                <a:avLst/>
                <a:gdLst>
                  <a:gd name="T0" fmla="*/ 4 w 8"/>
                  <a:gd name="T1" fmla="*/ 9 h 13"/>
                  <a:gd name="T2" fmla="*/ 3 w 8"/>
                  <a:gd name="T3" fmla="*/ 10 h 13"/>
                  <a:gd name="T4" fmla="*/ 0 w 8"/>
                  <a:gd name="T5" fmla="*/ 11 h 13"/>
                  <a:gd name="T6" fmla="*/ 1 w 8"/>
                  <a:gd name="T7" fmla="*/ 10 h 13"/>
                  <a:gd name="T8" fmla="*/ 3 w 8"/>
                  <a:gd name="T9" fmla="*/ 8 h 13"/>
                  <a:gd name="T10" fmla="*/ 4 w 8"/>
                  <a:gd name="T11" fmla="*/ 5 h 13"/>
                  <a:gd name="T12" fmla="*/ 5 w 8"/>
                  <a:gd name="T13" fmla="*/ 3 h 13"/>
                  <a:gd name="T14" fmla="*/ 6 w 8"/>
                  <a:gd name="T15" fmla="*/ 2 h 13"/>
                  <a:gd name="T16" fmla="*/ 7 w 8"/>
                  <a:gd name="T17" fmla="*/ 1 h 13"/>
                  <a:gd name="T18" fmla="*/ 8 w 8"/>
                  <a:gd name="T19" fmla="*/ 0 h 13"/>
                  <a:gd name="T20" fmla="*/ 8 w 8"/>
                  <a:gd name="T21" fmla="*/ 0 h 13"/>
                  <a:gd name="T22" fmla="*/ 7 w 8"/>
                  <a:gd name="T23" fmla="*/ 2 h 13"/>
                  <a:gd name="T24" fmla="*/ 6 w 8"/>
                  <a:gd name="T25" fmla="*/ 4 h 13"/>
                  <a:gd name="T26" fmla="*/ 5 w 8"/>
                  <a:gd name="T27" fmla="*/ 6 h 13"/>
                  <a:gd name="T28" fmla="*/ 4 w 8"/>
                  <a:gd name="T29" fmla="*/ 9 h 13"/>
                  <a:gd name="T30" fmla="*/ 6 w 8"/>
                  <a:gd name="T31" fmla="*/ 6 h 13"/>
                  <a:gd name="T32" fmla="*/ 7 w 8"/>
                  <a:gd name="T33" fmla="*/ 5 h 13"/>
                  <a:gd name="T34" fmla="*/ 6 w 8"/>
                  <a:gd name="T35" fmla="*/ 8 h 13"/>
                  <a:gd name="T36" fmla="*/ 5 w 8"/>
                  <a:gd name="T37" fmla="*/ 10 h 13"/>
                  <a:gd name="T38" fmla="*/ 5 w 8"/>
                  <a:gd name="T39" fmla="*/ 11 h 13"/>
                  <a:gd name="T40" fmla="*/ 4 w 8"/>
                  <a:gd name="T41" fmla="*/ 12 h 13"/>
                  <a:gd name="T42" fmla="*/ 3 w 8"/>
                  <a:gd name="T43" fmla="*/ 12 h 13"/>
                  <a:gd name="T44" fmla="*/ 3 w 8"/>
                  <a:gd name="T45" fmla="*/ 13 h 13"/>
                  <a:gd name="T46" fmla="*/ 3 w 8"/>
                  <a:gd name="T47" fmla="*/ 11 h 13"/>
                  <a:gd name="T48" fmla="*/ 4 w 8"/>
                  <a:gd name="T4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9"/>
                    </a:moveTo>
                    <a:lnTo>
                      <a:pt x="3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5" name="Freeform 767">
                <a:extLst>
                  <a:ext uri="{FF2B5EF4-FFF2-40B4-BE49-F238E27FC236}">
                    <a16:creationId xmlns:a16="http://schemas.microsoft.com/office/drawing/2014/main" id="{8A5E1E38-CDA8-4E90-9102-6D7BC014C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5"/>
                <a:ext cx="1" cy="2"/>
              </a:xfrm>
              <a:custGeom>
                <a:avLst/>
                <a:gdLst>
                  <a:gd name="T0" fmla="*/ 9 w 18"/>
                  <a:gd name="T1" fmla="*/ 8 h 24"/>
                  <a:gd name="T2" fmla="*/ 9 w 18"/>
                  <a:gd name="T3" fmla="*/ 6 h 24"/>
                  <a:gd name="T4" fmla="*/ 10 w 18"/>
                  <a:gd name="T5" fmla="*/ 4 h 24"/>
                  <a:gd name="T6" fmla="*/ 11 w 18"/>
                  <a:gd name="T7" fmla="*/ 3 h 24"/>
                  <a:gd name="T8" fmla="*/ 12 w 18"/>
                  <a:gd name="T9" fmla="*/ 2 h 24"/>
                  <a:gd name="T10" fmla="*/ 13 w 18"/>
                  <a:gd name="T11" fmla="*/ 2 h 24"/>
                  <a:gd name="T12" fmla="*/ 13 w 18"/>
                  <a:gd name="T13" fmla="*/ 1 h 24"/>
                  <a:gd name="T14" fmla="*/ 12 w 18"/>
                  <a:gd name="T15" fmla="*/ 3 h 24"/>
                  <a:gd name="T16" fmla="*/ 11 w 18"/>
                  <a:gd name="T17" fmla="*/ 5 h 24"/>
                  <a:gd name="T18" fmla="*/ 13 w 18"/>
                  <a:gd name="T19" fmla="*/ 4 h 24"/>
                  <a:gd name="T20" fmla="*/ 15 w 18"/>
                  <a:gd name="T21" fmla="*/ 2 h 24"/>
                  <a:gd name="T22" fmla="*/ 18 w 18"/>
                  <a:gd name="T23" fmla="*/ 0 h 24"/>
                  <a:gd name="T24" fmla="*/ 17 w 18"/>
                  <a:gd name="T25" fmla="*/ 2 h 24"/>
                  <a:gd name="T26" fmla="*/ 16 w 18"/>
                  <a:gd name="T27" fmla="*/ 4 h 24"/>
                  <a:gd name="T28" fmla="*/ 15 w 18"/>
                  <a:gd name="T29" fmla="*/ 5 h 24"/>
                  <a:gd name="T30" fmla="*/ 13 w 18"/>
                  <a:gd name="T31" fmla="*/ 6 h 24"/>
                  <a:gd name="T32" fmla="*/ 11 w 18"/>
                  <a:gd name="T33" fmla="*/ 8 h 24"/>
                  <a:gd name="T34" fmla="*/ 10 w 18"/>
                  <a:gd name="T35" fmla="*/ 10 h 24"/>
                  <a:gd name="T36" fmla="*/ 9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5 w 18"/>
                  <a:gd name="T43" fmla="*/ 17 h 24"/>
                  <a:gd name="T44" fmla="*/ 4 w 18"/>
                  <a:gd name="T45" fmla="*/ 19 h 24"/>
                  <a:gd name="T46" fmla="*/ 3 w 18"/>
                  <a:gd name="T47" fmla="*/ 21 h 24"/>
                  <a:gd name="T48" fmla="*/ 3 w 18"/>
                  <a:gd name="T49" fmla="*/ 21 h 24"/>
                  <a:gd name="T50" fmla="*/ 2 w 18"/>
                  <a:gd name="T51" fmla="*/ 22 h 24"/>
                  <a:gd name="T52" fmla="*/ 1 w 18"/>
                  <a:gd name="T53" fmla="*/ 23 h 24"/>
                  <a:gd name="T54" fmla="*/ 0 w 18"/>
                  <a:gd name="T55" fmla="*/ 24 h 24"/>
                  <a:gd name="T56" fmla="*/ 1 w 18"/>
                  <a:gd name="T57" fmla="*/ 22 h 24"/>
                  <a:gd name="T58" fmla="*/ 2 w 18"/>
                  <a:gd name="T59" fmla="*/ 20 h 24"/>
                  <a:gd name="T60" fmla="*/ 3 w 18"/>
                  <a:gd name="T61" fmla="*/ 18 h 24"/>
                  <a:gd name="T62" fmla="*/ 5 w 18"/>
                  <a:gd name="T63" fmla="*/ 17 h 24"/>
                  <a:gd name="T64" fmla="*/ 6 w 18"/>
                  <a:gd name="T65" fmla="*/ 15 h 24"/>
                  <a:gd name="T66" fmla="*/ 7 w 18"/>
                  <a:gd name="T67" fmla="*/ 13 h 24"/>
                  <a:gd name="T68" fmla="*/ 8 w 18"/>
                  <a:gd name="T69" fmla="*/ 12 h 24"/>
                  <a:gd name="T70" fmla="*/ 10 w 18"/>
                  <a:gd name="T71" fmla="*/ 10 h 24"/>
                  <a:gd name="T72" fmla="*/ 11 w 18"/>
                  <a:gd name="T73" fmla="*/ 7 h 24"/>
                  <a:gd name="T74" fmla="*/ 11 w 18"/>
                  <a:gd name="T75" fmla="*/ 5 h 24"/>
                  <a:gd name="T76" fmla="*/ 10 w 18"/>
                  <a:gd name="T77" fmla="*/ 7 h 24"/>
                  <a:gd name="T78" fmla="*/ 9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9" y="8"/>
                    </a:move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6" name="Freeform 768">
                <a:extLst>
                  <a:ext uri="{FF2B5EF4-FFF2-40B4-BE49-F238E27FC236}">
                    <a16:creationId xmlns:a16="http://schemas.microsoft.com/office/drawing/2014/main" id="{252F0A73-3AD0-49D2-8FC4-DCD929F78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7"/>
                <a:ext cx="1" cy="1"/>
              </a:xfrm>
              <a:custGeom>
                <a:avLst/>
                <a:gdLst>
                  <a:gd name="T0" fmla="*/ 0 w 12"/>
                  <a:gd name="T1" fmla="*/ 12 h 14"/>
                  <a:gd name="T2" fmla="*/ 1 w 12"/>
                  <a:gd name="T3" fmla="*/ 10 h 14"/>
                  <a:gd name="T4" fmla="*/ 2 w 12"/>
                  <a:gd name="T5" fmla="*/ 8 h 14"/>
                  <a:gd name="T6" fmla="*/ 3 w 12"/>
                  <a:gd name="T7" fmla="*/ 7 h 14"/>
                  <a:gd name="T8" fmla="*/ 4 w 12"/>
                  <a:gd name="T9" fmla="*/ 5 h 14"/>
                  <a:gd name="T10" fmla="*/ 5 w 12"/>
                  <a:gd name="T11" fmla="*/ 4 h 14"/>
                  <a:gd name="T12" fmla="*/ 5 w 12"/>
                  <a:gd name="T13" fmla="*/ 4 h 14"/>
                  <a:gd name="T14" fmla="*/ 4 w 12"/>
                  <a:gd name="T15" fmla="*/ 7 h 14"/>
                  <a:gd name="T16" fmla="*/ 3 w 12"/>
                  <a:gd name="T17" fmla="*/ 9 h 14"/>
                  <a:gd name="T18" fmla="*/ 5 w 12"/>
                  <a:gd name="T19" fmla="*/ 8 h 14"/>
                  <a:gd name="T20" fmla="*/ 6 w 12"/>
                  <a:gd name="T21" fmla="*/ 5 h 14"/>
                  <a:gd name="T22" fmla="*/ 9 w 12"/>
                  <a:gd name="T23" fmla="*/ 3 h 14"/>
                  <a:gd name="T24" fmla="*/ 12 w 12"/>
                  <a:gd name="T25" fmla="*/ 0 h 14"/>
                  <a:gd name="T26" fmla="*/ 8 w 12"/>
                  <a:gd name="T27" fmla="*/ 9 h 14"/>
                  <a:gd name="T28" fmla="*/ 6 w 12"/>
                  <a:gd name="T29" fmla="*/ 12 h 14"/>
                  <a:gd name="T30" fmla="*/ 4 w 12"/>
                  <a:gd name="T31" fmla="*/ 13 h 14"/>
                  <a:gd name="T32" fmla="*/ 3 w 12"/>
                  <a:gd name="T33" fmla="*/ 14 h 14"/>
                  <a:gd name="T34" fmla="*/ 3 w 12"/>
                  <a:gd name="T35" fmla="*/ 12 h 14"/>
                  <a:gd name="T36" fmla="*/ 4 w 12"/>
                  <a:gd name="T37" fmla="*/ 10 h 14"/>
                  <a:gd name="T38" fmla="*/ 3 w 12"/>
                  <a:gd name="T39" fmla="*/ 12 h 14"/>
                  <a:gd name="T40" fmla="*/ 2 w 12"/>
                  <a:gd name="T41" fmla="*/ 13 h 14"/>
                  <a:gd name="T42" fmla="*/ 2 w 12"/>
                  <a:gd name="T43" fmla="*/ 11 h 14"/>
                  <a:gd name="T44" fmla="*/ 3 w 12"/>
                  <a:gd name="T45" fmla="*/ 9 h 14"/>
                  <a:gd name="T46" fmla="*/ 2 w 12"/>
                  <a:gd name="T47" fmla="*/ 10 h 14"/>
                  <a:gd name="T48" fmla="*/ 0 w 12"/>
                  <a:gd name="T4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4">
                    <a:moveTo>
                      <a:pt x="0" y="12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7" name="Freeform 769">
                <a:extLst>
                  <a:ext uri="{FF2B5EF4-FFF2-40B4-BE49-F238E27FC236}">
                    <a16:creationId xmlns:a16="http://schemas.microsoft.com/office/drawing/2014/main" id="{BE8BB3D0-23AB-4ED6-BC95-1066C7D5A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86"/>
                <a:ext cx="1" cy="1"/>
              </a:xfrm>
              <a:custGeom>
                <a:avLst/>
                <a:gdLst>
                  <a:gd name="T0" fmla="*/ 9 w 12"/>
                  <a:gd name="T1" fmla="*/ 4 h 12"/>
                  <a:gd name="T2" fmla="*/ 8 w 12"/>
                  <a:gd name="T3" fmla="*/ 5 h 12"/>
                  <a:gd name="T4" fmla="*/ 6 w 12"/>
                  <a:gd name="T5" fmla="*/ 7 h 12"/>
                  <a:gd name="T6" fmla="*/ 5 w 12"/>
                  <a:gd name="T7" fmla="*/ 8 h 12"/>
                  <a:gd name="T8" fmla="*/ 3 w 12"/>
                  <a:gd name="T9" fmla="*/ 10 h 12"/>
                  <a:gd name="T10" fmla="*/ 1 w 12"/>
                  <a:gd name="T11" fmla="*/ 11 h 12"/>
                  <a:gd name="T12" fmla="*/ 0 w 12"/>
                  <a:gd name="T13" fmla="*/ 12 h 12"/>
                  <a:gd name="T14" fmla="*/ 0 w 12"/>
                  <a:gd name="T15" fmla="*/ 12 h 12"/>
                  <a:gd name="T16" fmla="*/ 0 w 12"/>
                  <a:gd name="T17" fmla="*/ 10 h 12"/>
                  <a:gd name="T18" fmla="*/ 1 w 12"/>
                  <a:gd name="T19" fmla="*/ 9 h 12"/>
                  <a:gd name="T20" fmla="*/ 1 w 12"/>
                  <a:gd name="T21" fmla="*/ 8 h 12"/>
                  <a:gd name="T22" fmla="*/ 4 w 12"/>
                  <a:gd name="T23" fmla="*/ 7 h 12"/>
                  <a:gd name="T24" fmla="*/ 5 w 12"/>
                  <a:gd name="T25" fmla="*/ 6 h 12"/>
                  <a:gd name="T26" fmla="*/ 7 w 12"/>
                  <a:gd name="T27" fmla="*/ 4 h 12"/>
                  <a:gd name="T28" fmla="*/ 8 w 12"/>
                  <a:gd name="T29" fmla="*/ 3 h 12"/>
                  <a:gd name="T30" fmla="*/ 10 w 12"/>
                  <a:gd name="T31" fmla="*/ 1 h 12"/>
                  <a:gd name="T32" fmla="*/ 11 w 12"/>
                  <a:gd name="T33" fmla="*/ 0 h 12"/>
                  <a:gd name="T34" fmla="*/ 10 w 12"/>
                  <a:gd name="T35" fmla="*/ 2 h 12"/>
                  <a:gd name="T36" fmla="*/ 9 w 12"/>
                  <a:gd name="T37" fmla="*/ 4 h 12"/>
                  <a:gd name="T38" fmla="*/ 11 w 12"/>
                  <a:gd name="T39" fmla="*/ 3 h 12"/>
                  <a:gd name="T40" fmla="*/ 12 w 12"/>
                  <a:gd name="T41" fmla="*/ 1 h 12"/>
                  <a:gd name="T42" fmla="*/ 12 w 12"/>
                  <a:gd name="T43" fmla="*/ 2 h 12"/>
                  <a:gd name="T44" fmla="*/ 11 w 12"/>
                  <a:gd name="T45" fmla="*/ 3 h 12"/>
                  <a:gd name="T46" fmla="*/ 11 w 12"/>
                  <a:gd name="T47" fmla="*/ 5 h 12"/>
                  <a:gd name="T48" fmla="*/ 10 w 12"/>
                  <a:gd name="T49" fmla="*/ 5 h 12"/>
                  <a:gd name="T50" fmla="*/ 10 w 12"/>
                  <a:gd name="T51" fmla="*/ 6 h 12"/>
                  <a:gd name="T52" fmla="*/ 9 w 12"/>
                  <a:gd name="T53" fmla="*/ 7 h 12"/>
                  <a:gd name="T54" fmla="*/ 8 w 12"/>
                  <a:gd name="T55" fmla="*/ 8 h 12"/>
                  <a:gd name="T56" fmla="*/ 7 w 12"/>
                  <a:gd name="T57" fmla="*/ 8 h 12"/>
                  <a:gd name="T58" fmla="*/ 8 w 12"/>
                  <a:gd name="T59" fmla="*/ 6 h 12"/>
                  <a:gd name="T60" fmla="*/ 9 w 12"/>
                  <a:gd name="T6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2">
                    <a:moveTo>
                      <a:pt x="9" y="4"/>
                    </a:moveTo>
                    <a:lnTo>
                      <a:pt x="8" y="5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8" name="Freeform 770">
                <a:extLst>
                  <a:ext uri="{FF2B5EF4-FFF2-40B4-BE49-F238E27FC236}">
                    <a16:creationId xmlns:a16="http://schemas.microsoft.com/office/drawing/2014/main" id="{F9426E7F-BEF9-43CE-AC80-DC217EEAA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87"/>
                <a:ext cx="1" cy="1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3 w 15"/>
                  <a:gd name="T7" fmla="*/ 16 h 21"/>
                  <a:gd name="T8" fmla="*/ 4 w 15"/>
                  <a:gd name="T9" fmla="*/ 14 h 21"/>
                  <a:gd name="T10" fmla="*/ 5 w 15"/>
                  <a:gd name="T11" fmla="*/ 11 h 21"/>
                  <a:gd name="T12" fmla="*/ 6 w 15"/>
                  <a:gd name="T13" fmla="*/ 9 h 21"/>
                  <a:gd name="T14" fmla="*/ 8 w 15"/>
                  <a:gd name="T15" fmla="*/ 8 h 21"/>
                  <a:gd name="T16" fmla="*/ 9 w 15"/>
                  <a:gd name="T17" fmla="*/ 6 h 21"/>
                  <a:gd name="T18" fmla="*/ 10 w 15"/>
                  <a:gd name="T19" fmla="*/ 4 h 21"/>
                  <a:gd name="T20" fmla="*/ 12 w 15"/>
                  <a:gd name="T21" fmla="*/ 2 h 21"/>
                  <a:gd name="T22" fmla="*/ 13 w 15"/>
                  <a:gd name="T23" fmla="*/ 1 h 21"/>
                  <a:gd name="T24" fmla="*/ 15 w 15"/>
                  <a:gd name="T25" fmla="*/ 0 h 21"/>
                  <a:gd name="T26" fmla="*/ 14 w 15"/>
                  <a:gd name="T27" fmla="*/ 2 h 21"/>
                  <a:gd name="T28" fmla="*/ 13 w 15"/>
                  <a:gd name="T29" fmla="*/ 4 h 21"/>
                  <a:gd name="T30" fmla="*/ 10 w 15"/>
                  <a:gd name="T31" fmla="*/ 5 h 21"/>
                  <a:gd name="T32" fmla="*/ 9 w 15"/>
                  <a:gd name="T33" fmla="*/ 6 h 21"/>
                  <a:gd name="T34" fmla="*/ 8 w 15"/>
                  <a:gd name="T35" fmla="*/ 8 h 21"/>
                  <a:gd name="T36" fmla="*/ 7 w 15"/>
                  <a:gd name="T37" fmla="*/ 10 h 21"/>
                  <a:gd name="T38" fmla="*/ 6 w 15"/>
                  <a:gd name="T39" fmla="*/ 13 h 21"/>
                  <a:gd name="T40" fmla="*/ 4 w 15"/>
                  <a:gd name="T41" fmla="*/ 14 h 21"/>
                  <a:gd name="T42" fmla="*/ 3 w 15"/>
                  <a:gd name="T43" fmla="*/ 16 h 21"/>
                  <a:gd name="T44" fmla="*/ 3 w 15"/>
                  <a:gd name="T45" fmla="*/ 18 h 21"/>
                  <a:gd name="T46" fmla="*/ 1 w 15"/>
                  <a:gd name="T47" fmla="*/ 20 h 21"/>
                  <a:gd name="T48" fmla="*/ 0 w 15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9" name="Freeform 771">
                <a:extLst>
                  <a:ext uri="{FF2B5EF4-FFF2-40B4-BE49-F238E27FC236}">
                    <a16:creationId xmlns:a16="http://schemas.microsoft.com/office/drawing/2014/main" id="{818737F8-96A6-451D-80BB-022C56F4F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88"/>
                <a:ext cx="1" cy="1"/>
              </a:xfrm>
              <a:custGeom>
                <a:avLst/>
                <a:gdLst>
                  <a:gd name="T0" fmla="*/ 0 w 11"/>
                  <a:gd name="T1" fmla="*/ 16 h 16"/>
                  <a:gd name="T2" fmla="*/ 1 w 11"/>
                  <a:gd name="T3" fmla="*/ 14 h 16"/>
                  <a:gd name="T4" fmla="*/ 2 w 11"/>
                  <a:gd name="T5" fmla="*/ 12 h 16"/>
                  <a:gd name="T6" fmla="*/ 4 w 11"/>
                  <a:gd name="T7" fmla="*/ 10 h 16"/>
                  <a:gd name="T8" fmla="*/ 5 w 11"/>
                  <a:gd name="T9" fmla="*/ 9 h 16"/>
                  <a:gd name="T10" fmla="*/ 6 w 11"/>
                  <a:gd name="T11" fmla="*/ 7 h 16"/>
                  <a:gd name="T12" fmla="*/ 7 w 11"/>
                  <a:gd name="T13" fmla="*/ 5 h 16"/>
                  <a:gd name="T14" fmla="*/ 5 w 11"/>
                  <a:gd name="T15" fmla="*/ 6 h 16"/>
                  <a:gd name="T16" fmla="*/ 4 w 11"/>
                  <a:gd name="T17" fmla="*/ 8 h 16"/>
                  <a:gd name="T18" fmla="*/ 5 w 11"/>
                  <a:gd name="T19" fmla="*/ 6 h 16"/>
                  <a:gd name="T20" fmla="*/ 6 w 11"/>
                  <a:gd name="T21" fmla="*/ 4 h 16"/>
                  <a:gd name="T22" fmla="*/ 7 w 11"/>
                  <a:gd name="T23" fmla="*/ 2 h 16"/>
                  <a:gd name="T24" fmla="*/ 9 w 11"/>
                  <a:gd name="T25" fmla="*/ 0 h 16"/>
                  <a:gd name="T26" fmla="*/ 8 w 11"/>
                  <a:gd name="T27" fmla="*/ 3 h 16"/>
                  <a:gd name="T28" fmla="*/ 7 w 11"/>
                  <a:gd name="T29" fmla="*/ 5 h 16"/>
                  <a:gd name="T30" fmla="*/ 8 w 11"/>
                  <a:gd name="T31" fmla="*/ 3 h 16"/>
                  <a:gd name="T32" fmla="*/ 10 w 11"/>
                  <a:gd name="T33" fmla="*/ 2 h 16"/>
                  <a:gd name="T34" fmla="*/ 9 w 11"/>
                  <a:gd name="T35" fmla="*/ 4 h 16"/>
                  <a:gd name="T36" fmla="*/ 8 w 11"/>
                  <a:gd name="T37" fmla="*/ 6 h 16"/>
                  <a:gd name="T38" fmla="*/ 10 w 11"/>
                  <a:gd name="T39" fmla="*/ 5 h 16"/>
                  <a:gd name="T40" fmla="*/ 11 w 11"/>
                  <a:gd name="T41" fmla="*/ 3 h 16"/>
                  <a:gd name="T42" fmla="*/ 10 w 11"/>
                  <a:gd name="T43" fmla="*/ 5 h 16"/>
                  <a:gd name="T44" fmla="*/ 9 w 11"/>
                  <a:gd name="T45" fmla="*/ 7 h 16"/>
                  <a:gd name="T46" fmla="*/ 8 w 11"/>
                  <a:gd name="T47" fmla="*/ 9 h 16"/>
                  <a:gd name="T48" fmla="*/ 6 w 11"/>
                  <a:gd name="T49" fmla="*/ 10 h 16"/>
                  <a:gd name="T50" fmla="*/ 7 w 11"/>
                  <a:gd name="T51" fmla="*/ 8 h 16"/>
                  <a:gd name="T52" fmla="*/ 8 w 11"/>
                  <a:gd name="T53" fmla="*/ 6 h 16"/>
                  <a:gd name="T54" fmla="*/ 5 w 11"/>
                  <a:gd name="T55" fmla="*/ 9 h 16"/>
                  <a:gd name="T56" fmla="*/ 4 w 11"/>
                  <a:gd name="T57" fmla="*/ 11 h 16"/>
                  <a:gd name="T58" fmla="*/ 3 w 11"/>
                  <a:gd name="T59" fmla="*/ 13 h 16"/>
                  <a:gd name="T60" fmla="*/ 2 w 11"/>
                  <a:gd name="T61" fmla="*/ 14 h 16"/>
                  <a:gd name="T62" fmla="*/ 0 w 11"/>
                  <a:gd name="T6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0" name="Freeform 772">
                <a:extLst>
                  <a:ext uri="{FF2B5EF4-FFF2-40B4-BE49-F238E27FC236}">
                    <a16:creationId xmlns:a16="http://schemas.microsoft.com/office/drawing/2014/main" id="{F4927F29-6FAB-4ABF-80BB-DF31DFBC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89"/>
                <a:ext cx="2" cy="2"/>
              </a:xfrm>
              <a:custGeom>
                <a:avLst/>
                <a:gdLst>
                  <a:gd name="T0" fmla="*/ 4 w 27"/>
                  <a:gd name="T1" fmla="*/ 25 h 34"/>
                  <a:gd name="T2" fmla="*/ 7 w 27"/>
                  <a:gd name="T3" fmla="*/ 22 h 34"/>
                  <a:gd name="T4" fmla="*/ 9 w 27"/>
                  <a:gd name="T5" fmla="*/ 20 h 34"/>
                  <a:gd name="T6" fmla="*/ 10 w 27"/>
                  <a:gd name="T7" fmla="*/ 19 h 34"/>
                  <a:gd name="T8" fmla="*/ 9 w 27"/>
                  <a:gd name="T9" fmla="*/ 21 h 34"/>
                  <a:gd name="T10" fmla="*/ 8 w 27"/>
                  <a:gd name="T11" fmla="*/ 23 h 34"/>
                  <a:gd name="T12" fmla="*/ 9 w 27"/>
                  <a:gd name="T13" fmla="*/ 22 h 34"/>
                  <a:gd name="T14" fmla="*/ 11 w 27"/>
                  <a:gd name="T15" fmla="*/ 20 h 34"/>
                  <a:gd name="T16" fmla="*/ 12 w 27"/>
                  <a:gd name="T17" fmla="*/ 19 h 34"/>
                  <a:gd name="T18" fmla="*/ 14 w 27"/>
                  <a:gd name="T19" fmla="*/ 18 h 34"/>
                  <a:gd name="T20" fmla="*/ 15 w 27"/>
                  <a:gd name="T21" fmla="*/ 15 h 34"/>
                  <a:gd name="T22" fmla="*/ 16 w 27"/>
                  <a:gd name="T23" fmla="*/ 13 h 34"/>
                  <a:gd name="T24" fmla="*/ 17 w 27"/>
                  <a:gd name="T25" fmla="*/ 11 h 34"/>
                  <a:gd name="T26" fmla="*/ 20 w 27"/>
                  <a:gd name="T27" fmla="*/ 10 h 34"/>
                  <a:gd name="T28" fmla="*/ 21 w 27"/>
                  <a:gd name="T29" fmla="*/ 9 h 34"/>
                  <a:gd name="T30" fmla="*/ 22 w 27"/>
                  <a:gd name="T31" fmla="*/ 7 h 34"/>
                  <a:gd name="T32" fmla="*/ 23 w 27"/>
                  <a:gd name="T33" fmla="*/ 5 h 34"/>
                  <a:gd name="T34" fmla="*/ 24 w 27"/>
                  <a:gd name="T35" fmla="*/ 3 h 34"/>
                  <a:gd name="T36" fmla="*/ 25 w 27"/>
                  <a:gd name="T37" fmla="*/ 2 h 34"/>
                  <a:gd name="T38" fmla="*/ 26 w 27"/>
                  <a:gd name="T39" fmla="*/ 2 h 34"/>
                  <a:gd name="T40" fmla="*/ 27 w 27"/>
                  <a:gd name="T41" fmla="*/ 1 h 34"/>
                  <a:gd name="T42" fmla="*/ 27 w 27"/>
                  <a:gd name="T43" fmla="*/ 0 h 34"/>
                  <a:gd name="T44" fmla="*/ 26 w 27"/>
                  <a:gd name="T45" fmla="*/ 2 h 34"/>
                  <a:gd name="T46" fmla="*/ 25 w 27"/>
                  <a:gd name="T47" fmla="*/ 4 h 34"/>
                  <a:gd name="T48" fmla="*/ 24 w 27"/>
                  <a:gd name="T49" fmla="*/ 6 h 34"/>
                  <a:gd name="T50" fmla="*/ 22 w 27"/>
                  <a:gd name="T51" fmla="*/ 7 h 34"/>
                  <a:gd name="T52" fmla="*/ 22 w 27"/>
                  <a:gd name="T53" fmla="*/ 9 h 34"/>
                  <a:gd name="T54" fmla="*/ 21 w 27"/>
                  <a:gd name="T55" fmla="*/ 11 h 34"/>
                  <a:gd name="T56" fmla="*/ 18 w 27"/>
                  <a:gd name="T57" fmla="*/ 13 h 34"/>
                  <a:gd name="T58" fmla="*/ 17 w 27"/>
                  <a:gd name="T59" fmla="*/ 14 h 34"/>
                  <a:gd name="T60" fmla="*/ 15 w 27"/>
                  <a:gd name="T61" fmla="*/ 15 h 34"/>
                  <a:gd name="T62" fmla="*/ 14 w 27"/>
                  <a:gd name="T63" fmla="*/ 18 h 34"/>
                  <a:gd name="T64" fmla="*/ 13 w 27"/>
                  <a:gd name="T65" fmla="*/ 20 h 34"/>
                  <a:gd name="T66" fmla="*/ 12 w 27"/>
                  <a:gd name="T67" fmla="*/ 22 h 34"/>
                  <a:gd name="T68" fmla="*/ 11 w 27"/>
                  <a:gd name="T69" fmla="*/ 23 h 34"/>
                  <a:gd name="T70" fmla="*/ 9 w 27"/>
                  <a:gd name="T71" fmla="*/ 24 h 34"/>
                  <a:gd name="T72" fmla="*/ 6 w 27"/>
                  <a:gd name="T73" fmla="*/ 27 h 34"/>
                  <a:gd name="T74" fmla="*/ 3 w 27"/>
                  <a:gd name="T75" fmla="*/ 30 h 34"/>
                  <a:gd name="T76" fmla="*/ 0 w 27"/>
                  <a:gd name="T77" fmla="*/ 34 h 34"/>
                  <a:gd name="T78" fmla="*/ 4 w 27"/>
                  <a:gd name="T7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34">
                    <a:moveTo>
                      <a:pt x="4" y="25"/>
                    </a:moveTo>
                    <a:lnTo>
                      <a:pt x="7" y="22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2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5" y="4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5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2" y="22"/>
                    </a:lnTo>
                    <a:lnTo>
                      <a:pt x="11" y="23"/>
                    </a:lnTo>
                    <a:lnTo>
                      <a:pt x="9" y="24"/>
                    </a:lnTo>
                    <a:lnTo>
                      <a:pt x="6" y="27"/>
                    </a:lnTo>
                    <a:lnTo>
                      <a:pt x="3" y="30"/>
                    </a:lnTo>
                    <a:lnTo>
                      <a:pt x="0" y="34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1" name="Freeform 773">
                <a:extLst>
                  <a:ext uri="{FF2B5EF4-FFF2-40B4-BE49-F238E27FC236}">
                    <a16:creationId xmlns:a16="http://schemas.microsoft.com/office/drawing/2014/main" id="{7B54A400-32BE-4C23-8000-2C7FB5914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89"/>
                <a:ext cx="0" cy="0"/>
              </a:xfrm>
              <a:custGeom>
                <a:avLst/>
                <a:gdLst>
                  <a:gd name="T0" fmla="*/ 4 w 8"/>
                  <a:gd name="T1" fmla="*/ 5 h 13"/>
                  <a:gd name="T2" fmla="*/ 3 w 8"/>
                  <a:gd name="T3" fmla="*/ 6 h 13"/>
                  <a:gd name="T4" fmla="*/ 1 w 8"/>
                  <a:gd name="T5" fmla="*/ 8 h 13"/>
                  <a:gd name="T6" fmla="*/ 1 w 8"/>
                  <a:gd name="T7" fmla="*/ 7 h 13"/>
                  <a:gd name="T8" fmla="*/ 2 w 8"/>
                  <a:gd name="T9" fmla="*/ 6 h 13"/>
                  <a:gd name="T10" fmla="*/ 3 w 8"/>
                  <a:gd name="T11" fmla="*/ 5 h 13"/>
                  <a:gd name="T12" fmla="*/ 3 w 8"/>
                  <a:gd name="T13" fmla="*/ 4 h 13"/>
                  <a:gd name="T14" fmla="*/ 4 w 8"/>
                  <a:gd name="T15" fmla="*/ 1 h 13"/>
                  <a:gd name="T16" fmla="*/ 7 w 8"/>
                  <a:gd name="T17" fmla="*/ 0 h 13"/>
                  <a:gd name="T18" fmla="*/ 5 w 8"/>
                  <a:gd name="T19" fmla="*/ 3 h 13"/>
                  <a:gd name="T20" fmla="*/ 4 w 8"/>
                  <a:gd name="T21" fmla="*/ 5 h 13"/>
                  <a:gd name="T22" fmla="*/ 7 w 8"/>
                  <a:gd name="T23" fmla="*/ 4 h 13"/>
                  <a:gd name="T24" fmla="*/ 8 w 8"/>
                  <a:gd name="T25" fmla="*/ 1 h 13"/>
                  <a:gd name="T26" fmla="*/ 7 w 8"/>
                  <a:gd name="T27" fmla="*/ 4 h 13"/>
                  <a:gd name="T28" fmla="*/ 5 w 8"/>
                  <a:gd name="T29" fmla="*/ 6 h 13"/>
                  <a:gd name="T30" fmla="*/ 4 w 8"/>
                  <a:gd name="T31" fmla="*/ 8 h 13"/>
                  <a:gd name="T32" fmla="*/ 3 w 8"/>
                  <a:gd name="T33" fmla="*/ 10 h 13"/>
                  <a:gd name="T34" fmla="*/ 3 w 8"/>
                  <a:gd name="T35" fmla="*/ 11 h 13"/>
                  <a:gd name="T36" fmla="*/ 2 w 8"/>
                  <a:gd name="T37" fmla="*/ 12 h 13"/>
                  <a:gd name="T38" fmla="*/ 1 w 8"/>
                  <a:gd name="T39" fmla="*/ 13 h 13"/>
                  <a:gd name="T40" fmla="*/ 0 w 8"/>
                  <a:gd name="T41" fmla="*/ 13 h 13"/>
                  <a:gd name="T42" fmla="*/ 1 w 8"/>
                  <a:gd name="T43" fmla="*/ 11 h 13"/>
                  <a:gd name="T44" fmla="*/ 2 w 8"/>
                  <a:gd name="T45" fmla="*/ 9 h 13"/>
                  <a:gd name="T46" fmla="*/ 3 w 8"/>
                  <a:gd name="T47" fmla="*/ 7 h 13"/>
                  <a:gd name="T48" fmla="*/ 4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5"/>
                    </a:moveTo>
                    <a:lnTo>
                      <a:pt x="3" y="6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2" name="Freeform 774">
                <a:extLst>
                  <a:ext uri="{FF2B5EF4-FFF2-40B4-BE49-F238E27FC236}">
                    <a16:creationId xmlns:a16="http://schemas.microsoft.com/office/drawing/2014/main" id="{4565EB7F-659D-445F-A620-E020E732B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91"/>
                <a:ext cx="0" cy="1"/>
              </a:xfrm>
              <a:custGeom>
                <a:avLst/>
                <a:gdLst>
                  <a:gd name="T0" fmla="*/ 5 w 11"/>
                  <a:gd name="T1" fmla="*/ 7 h 15"/>
                  <a:gd name="T2" fmla="*/ 7 w 11"/>
                  <a:gd name="T3" fmla="*/ 5 h 15"/>
                  <a:gd name="T4" fmla="*/ 8 w 11"/>
                  <a:gd name="T5" fmla="*/ 3 h 15"/>
                  <a:gd name="T6" fmla="*/ 9 w 11"/>
                  <a:gd name="T7" fmla="*/ 2 h 15"/>
                  <a:gd name="T8" fmla="*/ 10 w 11"/>
                  <a:gd name="T9" fmla="*/ 1 h 15"/>
                  <a:gd name="T10" fmla="*/ 11 w 11"/>
                  <a:gd name="T11" fmla="*/ 0 h 15"/>
                  <a:gd name="T12" fmla="*/ 11 w 11"/>
                  <a:gd name="T13" fmla="*/ 0 h 15"/>
                  <a:gd name="T14" fmla="*/ 10 w 11"/>
                  <a:gd name="T15" fmla="*/ 2 h 15"/>
                  <a:gd name="T16" fmla="*/ 9 w 11"/>
                  <a:gd name="T17" fmla="*/ 4 h 15"/>
                  <a:gd name="T18" fmla="*/ 8 w 11"/>
                  <a:gd name="T19" fmla="*/ 6 h 15"/>
                  <a:gd name="T20" fmla="*/ 7 w 11"/>
                  <a:gd name="T21" fmla="*/ 8 h 15"/>
                  <a:gd name="T22" fmla="*/ 5 w 11"/>
                  <a:gd name="T23" fmla="*/ 11 h 15"/>
                  <a:gd name="T24" fmla="*/ 4 w 11"/>
                  <a:gd name="T25" fmla="*/ 12 h 15"/>
                  <a:gd name="T26" fmla="*/ 2 w 11"/>
                  <a:gd name="T27" fmla="*/ 13 h 15"/>
                  <a:gd name="T28" fmla="*/ 1 w 11"/>
                  <a:gd name="T29" fmla="*/ 15 h 15"/>
                  <a:gd name="T30" fmla="*/ 2 w 11"/>
                  <a:gd name="T31" fmla="*/ 13 h 15"/>
                  <a:gd name="T32" fmla="*/ 2 w 11"/>
                  <a:gd name="T33" fmla="*/ 11 h 15"/>
                  <a:gd name="T34" fmla="*/ 1 w 11"/>
                  <a:gd name="T35" fmla="*/ 12 h 15"/>
                  <a:gd name="T36" fmla="*/ 0 w 11"/>
                  <a:gd name="T37" fmla="*/ 13 h 15"/>
                  <a:gd name="T38" fmla="*/ 0 w 11"/>
                  <a:gd name="T39" fmla="*/ 12 h 15"/>
                  <a:gd name="T40" fmla="*/ 1 w 11"/>
                  <a:gd name="T41" fmla="*/ 8 h 15"/>
                  <a:gd name="T42" fmla="*/ 2 w 11"/>
                  <a:gd name="T43" fmla="*/ 8 h 15"/>
                  <a:gd name="T44" fmla="*/ 3 w 11"/>
                  <a:gd name="T45" fmla="*/ 7 h 15"/>
                  <a:gd name="T46" fmla="*/ 4 w 11"/>
                  <a:gd name="T47" fmla="*/ 6 h 15"/>
                  <a:gd name="T48" fmla="*/ 4 w 11"/>
                  <a:gd name="T49" fmla="*/ 6 h 15"/>
                  <a:gd name="T50" fmla="*/ 3 w 11"/>
                  <a:gd name="T51" fmla="*/ 8 h 15"/>
                  <a:gd name="T52" fmla="*/ 2 w 11"/>
                  <a:gd name="T53" fmla="*/ 11 h 15"/>
                  <a:gd name="T54" fmla="*/ 4 w 11"/>
                  <a:gd name="T55" fmla="*/ 8 h 15"/>
                  <a:gd name="T56" fmla="*/ 5 w 11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5">
                    <a:moveTo>
                      <a:pt x="5" y="7"/>
                    </a:move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3" name="Freeform 775">
                <a:extLst>
                  <a:ext uri="{FF2B5EF4-FFF2-40B4-BE49-F238E27FC236}">
                    <a16:creationId xmlns:a16="http://schemas.microsoft.com/office/drawing/2014/main" id="{54F97333-D26E-4E01-8A82-FE1D189D7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89"/>
                <a:ext cx="1" cy="2"/>
              </a:xfrm>
              <a:custGeom>
                <a:avLst/>
                <a:gdLst>
                  <a:gd name="T0" fmla="*/ 7 w 14"/>
                  <a:gd name="T1" fmla="*/ 8 h 19"/>
                  <a:gd name="T2" fmla="*/ 5 w 14"/>
                  <a:gd name="T3" fmla="*/ 9 h 19"/>
                  <a:gd name="T4" fmla="*/ 4 w 14"/>
                  <a:gd name="T5" fmla="*/ 11 h 19"/>
                  <a:gd name="T6" fmla="*/ 5 w 14"/>
                  <a:gd name="T7" fmla="*/ 9 h 19"/>
                  <a:gd name="T8" fmla="*/ 6 w 14"/>
                  <a:gd name="T9" fmla="*/ 6 h 19"/>
                  <a:gd name="T10" fmla="*/ 7 w 14"/>
                  <a:gd name="T11" fmla="*/ 4 h 19"/>
                  <a:gd name="T12" fmla="*/ 9 w 14"/>
                  <a:gd name="T13" fmla="*/ 3 h 19"/>
                  <a:gd name="T14" fmla="*/ 10 w 14"/>
                  <a:gd name="T15" fmla="*/ 1 h 19"/>
                  <a:gd name="T16" fmla="*/ 12 w 14"/>
                  <a:gd name="T17" fmla="*/ 0 h 19"/>
                  <a:gd name="T18" fmla="*/ 12 w 14"/>
                  <a:gd name="T19" fmla="*/ 2 h 19"/>
                  <a:gd name="T20" fmla="*/ 10 w 14"/>
                  <a:gd name="T21" fmla="*/ 4 h 19"/>
                  <a:gd name="T22" fmla="*/ 12 w 14"/>
                  <a:gd name="T23" fmla="*/ 3 h 19"/>
                  <a:gd name="T24" fmla="*/ 14 w 14"/>
                  <a:gd name="T25" fmla="*/ 1 h 19"/>
                  <a:gd name="T26" fmla="*/ 13 w 14"/>
                  <a:gd name="T27" fmla="*/ 3 h 19"/>
                  <a:gd name="T28" fmla="*/ 12 w 14"/>
                  <a:gd name="T29" fmla="*/ 5 h 19"/>
                  <a:gd name="T30" fmla="*/ 10 w 14"/>
                  <a:gd name="T31" fmla="*/ 8 h 19"/>
                  <a:gd name="T32" fmla="*/ 9 w 14"/>
                  <a:gd name="T33" fmla="*/ 10 h 19"/>
                  <a:gd name="T34" fmla="*/ 10 w 14"/>
                  <a:gd name="T35" fmla="*/ 9 h 19"/>
                  <a:gd name="T36" fmla="*/ 13 w 14"/>
                  <a:gd name="T37" fmla="*/ 6 h 19"/>
                  <a:gd name="T38" fmla="*/ 12 w 14"/>
                  <a:gd name="T39" fmla="*/ 9 h 19"/>
                  <a:gd name="T40" fmla="*/ 10 w 14"/>
                  <a:gd name="T41" fmla="*/ 11 h 19"/>
                  <a:gd name="T42" fmla="*/ 10 w 14"/>
                  <a:gd name="T43" fmla="*/ 12 h 19"/>
                  <a:gd name="T44" fmla="*/ 9 w 14"/>
                  <a:gd name="T45" fmla="*/ 13 h 19"/>
                  <a:gd name="T46" fmla="*/ 8 w 14"/>
                  <a:gd name="T47" fmla="*/ 14 h 19"/>
                  <a:gd name="T48" fmla="*/ 7 w 14"/>
                  <a:gd name="T49" fmla="*/ 14 h 19"/>
                  <a:gd name="T50" fmla="*/ 8 w 14"/>
                  <a:gd name="T51" fmla="*/ 12 h 19"/>
                  <a:gd name="T52" fmla="*/ 9 w 14"/>
                  <a:gd name="T53" fmla="*/ 10 h 19"/>
                  <a:gd name="T54" fmla="*/ 8 w 14"/>
                  <a:gd name="T55" fmla="*/ 12 h 19"/>
                  <a:gd name="T56" fmla="*/ 6 w 14"/>
                  <a:gd name="T57" fmla="*/ 13 h 19"/>
                  <a:gd name="T58" fmla="*/ 7 w 14"/>
                  <a:gd name="T59" fmla="*/ 11 h 19"/>
                  <a:gd name="T60" fmla="*/ 8 w 14"/>
                  <a:gd name="T61" fmla="*/ 9 h 19"/>
                  <a:gd name="T62" fmla="*/ 6 w 14"/>
                  <a:gd name="T63" fmla="*/ 10 h 19"/>
                  <a:gd name="T64" fmla="*/ 5 w 14"/>
                  <a:gd name="T65" fmla="*/ 12 h 19"/>
                  <a:gd name="T66" fmla="*/ 5 w 14"/>
                  <a:gd name="T67" fmla="*/ 13 h 19"/>
                  <a:gd name="T68" fmla="*/ 4 w 14"/>
                  <a:gd name="T69" fmla="*/ 14 h 19"/>
                  <a:gd name="T70" fmla="*/ 3 w 14"/>
                  <a:gd name="T71" fmla="*/ 15 h 19"/>
                  <a:gd name="T72" fmla="*/ 3 w 14"/>
                  <a:gd name="T73" fmla="*/ 16 h 19"/>
                  <a:gd name="T74" fmla="*/ 2 w 14"/>
                  <a:gd name="T75" fmla="*/ 17 h 19"/>
                  <a:gd name="T76" fmla="*/ 0 w 14"/>
                  <a:gd name="T77" fmla="*/ 19 h 19"/>
                  <a:gd name="T78" fmla="*/ 1 w 14"/>
                  <a:gd name="T79" fmla="*/ 18 h 19"/>
                  <a:gd name="T80" fmla="*/ 1 w 14"/>
                  <a:gd name="T81" fmla="*/ 17 h 19"/>
                  <a:gd name="T82" fmla="*/ 2 w 14"/>
                  <a:gd name="T83" fmla="*/ 15 h 19"/>
                  <a:gd name="T84" fmla="*/ 2 w 14"/>
                  <a:gd name="T85" fmla="*/ 15 h 19"/>
                  <a:gd name="T86" fmla="*/ 4 w 14"/>
                  <a:gd name="T87" fmla="*/ 13 h 19"/>
                  <a:gd name="T88" fmla="*/ 5 w 14"/>
                  <a:gd name="T89" fmla="*/ 12 h 19"/>
                  <a:gd name="T90" fmla="*/ 6 w 14"/>
                  <a:gd name="T91" fmla="*/ 10 h 19"/>
                  <a:gd name="T92" fmla="*/ 7 w 14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19">
                    <a:moveTo>
                      <a:pt x="7" y="8"/>
                    </a:moveTo>
                    <a:lnTo>
                      <a:pt x="5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4" name="Freeform 776">
                <a:extLst>
                  <a:ext uri="{FF2B5EF4-FFF2-40B4-BE49-F238E27FC236}">
                    <a16:creationId xmlns:a16="http://schemas.microsoft.com/office/drawing/2014/main" id="{D1C4CFC0-2609-4C6D-B4DD-335E2AAD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92"/>
                <a:ext cx="1" cy="1"/>
              </a:xfrm>
              <a:custGeom>
                <a:avLst/>
                <a:gdLst>
                  <a:gd name="T0" fmla="*/ 4 w 10"/>
                  <a:gd name="T1" fmla="*/ 6 h 10"/>
                  <a:gd name="T2" fmla="*/ 3 w 10"/>
                  <a:gd name="T3" fmla="*/ 7 h 10"/>
                  <a:gd name="T4" fmla="*/ 0 w 10"/>
                  <a:gd name="T5" fmla="*/ 9 h 10"/>
                  <a:gd name="T6" fmla="*/ 0 w 10"/>
                  <a:gd name="T7" fmla="*/ 8 h 10"/>
                  <a:gd name="T8" fmla="*/ 2 w 10"/>
                  <a:gd name="T9" fmla="*/ 7 h 10"/>
                  <a:gd name="T10" fmla="*/ 3 w 10"/>
                  <a:gd name="T11" fmla="*/ 5 h 10"/>
                  <a:gd name="T12" fmla="*/ 3 w 10"/>
                  <a:gd name="T13" fmla="*/ 5 h 10"/>
                  <a:gd name="T14" fmla="*/ 3 w 10"/>
                  <a:gd name="T15" fmla="*/ 4 h 10"/>
                  <a:gd name="T16" fmla="*/ 4 w 10"/>
                  <a:gd name="T17" fmla="*/ 3 h 10"/>
                  <a:gd name="T18" fmla="*/ 5 w 10"/>
                  <a:gd name="T19" fmla="*/ 2 h 10"/>
                  <a:gd name="T20" fmla="*/ 6 w 10"/>
                  <a:gd name="T21" fmla="*/ 2 h 10"/>
                  <a:gd name="T22" fmla="*/ 5 w 10"/>
                  <a:gd name="T23" fmla="*/ 4 h 10"/>
                  <a:gd name="T24" fmla="*/ 4 w 10"/>
                  <a:gd name="T25" fmla="*/ 6 h 10"/>
                  <a:gd name="T26" fmla="*/ 5 w 10"/>
                  <a:gd name="T27" fmla="*/ 5 h 10"/>
                  <a:gd name="T28" fmla="*/ 7 w 10"/>
                  <a:gd name="T29" fmla="*/ 3 h 10"/>
                  <a:gd name="T30" fmla="*/ 8 w 10"/>
                  <a:gd name="T31" fmla="*/ 1 h 10"/>
                  <a:gd name="T32" fmla="*/ 10 w 10"/>
                  <a:gd name="T33" fmla="*/ 0 h 10"/>
                  <a:gd name="T34" fmla="*/ 10 w 10"/>
                  <a:gd name="T35" fmla="*/ 1 h 10"/>
                  <a:gd name="T36" fmla="*/ 9 w 10"/>
                  <a:gd name="T37" fmla="*/ 2 h 10"/>
                  <a:gd name="T38" fmla="*/ 8 w 10"/>
                  <a:gd name="T39" fmla="*/ 4 h 10"/>
                  <a:gd name="T40" fmla="*/ 8 w 10"/>
                  <a:gd name="T41" fmla="*/ 4 h 10"/>
                  <a:gd name="T42" fmla="*/ 7 w 10"/>
                  <a:gd name="T43" fmla="*/ 6 h 10"/>
                  <a:gd name="T44" fmla="*/ 5 w 10"/>
                  <a:gd name="T45" fmla="*/ 7 h 10"/>
                  <a:gd name="T46" fmla="*/ 4 w 10"/>
                  <a:gd name="T47" fmla="*/ 9 h 10"/>
                  <a:gd name="T48" fmla="*/ 2 w 10"/>
                  <a:gd name="T49" fmla="*/ 10 h 10"/>
                  <a:gd name="T50" fmla="*/ 3 w 10"/>
                  <a:gd name="T51" fmla="*/ 8 h 10"/>
                  <a:gd name="T52" fmla="*/ 4 w 10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10">
                    <a:moveTo>
                      <a:pt x="4" y="6"/>
                    </a:moveTo>
                    <a:lnTo>
                      <a:pt x="3" y="7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5" name="Freeform 777">
                <a:extLst>
                  <a:ext uri="{FF2B5EF4-FFF2-40B4-BE49-F238E27FC236}">
                    <a16:creationId xmlns:a16="http://schemas.microsoft.com/office/drawing/2014/main" id="{94D6C87C-8EC1-4D7B-9A7C-754D64CEE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0"/>
                <a:ext cx="0" cy="1"/>
              </a:xfrm>
              <a:custGeom>
                <a:avLst/>
                <a:gdLst>
                  <a:gd name="T0" fmla="*/ 3 w 7"/>
                  <a:gd name="T1" fmla="*/ 8 h 13"/>
                  <a:gd name="T2" fmla="*/ 1 w 7"/>
                  <a:gd name="T3" fmla="*/ 10 h 13"/>
                  <a:gd name="T4" fmla="*/ 0 w 7"/>
                  <a:gd name="T5" fmla="*/ 12 h 13"/>
                  <a:gd name="T6" fmla="*/ 1 w 7"/>
                  <a:gd name="T7" fmla="*/ 10 h 13"/>
                  <a:gd name="T8" fmla="*/ 2 w 7"/>
                  <a:gd name="T9" fmla="*/ 7 h 13"/>
                  <a:gd name="T10" fmla="*/ 2 w 7"/>
                  <a:gd name="T11" fmla="*/ 5 h 13"/>
                  <a:gd name="T12" fmla="*/ 3 w 7"/>
                  <a:gd name="T13" fmla="*/ 3 h 13"/>
                  <a:gd name="T14" fmla="*/ 4 w 7"/>
                  <a:gd name="T15" fmla="*/ 2 h 13"/>
                  <a:gd name="T16" fmla="*/ 6 w 7"/>
                  <a:gd name="T17" fmla="*/ 1 h 13"/>
                  <a:gd name="T18" fmla="*/ 7 w 7"/>
                  <a:gd name="T19" fmla="*/ 0 h 13"/>
                  <a:gd name="T20" fmla="*/ 7 w 7"/>
                  <a:gd name="T21" fmla="*/ 0 h 13"/>
                  <a:gd name="T22" fmla="*/ 6 w 7"/>
                  <a:gd name="T23" fmla="*/ 2 h 13"/>
                  <a:gd name="T24" fmla="*/ 6 w 7"/>
                  <a:gd name="T25" fmla="*/ 4 h 13"/>
                  <a:gd name="T26" fmla="*/ 4 w 7"/>
                  <a:gd name="T27" fmla="*/ 6 h 13"/>
                  <a:gd name="T28" fmla="*/ 3 w 7"/>
                  <a:gd name="T29" fmla="*/ 8 h 13"/>
                  <a:gd name="T30" fmla="*/ 4 w 7"/>
                  <a:gd name="T31" fmla="*/ 6 h 13"/>
                  <a:gd name="T32" fmla="*/ 7 w 7"/>
                  <a:gd name="T33" fmla="*/ 5 h 13"/>
                  <a:gd name="T34" fmla="*/ 6 w 7"/>
                  <a:gd name="T35" fmla="*/ 7 h 13"/>
                  <a:gd name="T36" fmla="*/ 4 w 7"/>
                  <a:gd name="T37" fmla="*/ 10 h 13"/>
                  <a:gd name="T38" fmla="*/ 3 w 7"/>
                  <a:gd name="T39" fmla="*/ 11 h 13"/>
                  <a:gd name="T40" fmla="*/ 2 w 7"/>
                  <a:gd name="T41" fmla="*/ 12 h 13"/>
                  <a:gd name="T42" fmla="*/ 1 w 7"/>
                  <a:gd name="T43" fmla="*/ 13 h 13"/>
                  <a:gd name="T44" fmla="*/ 1 w 7"/>
                  <a:gd name="T45" fmla="*/ 13 h 13"/>
                  <a:gd name="T46" fmla="*/ 2 w 7"/>
                  <a:gd name="T47" fmla="*/ 11 h 13"/>
                  <a:gd name="T48" fmla="*/ 3 w 7"/>
                  <a:gd name="T4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3" y="8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6" name="Freeform 778">
                <a:extLst>
                  <a:ext uri="{FF2B5EF4-FFF2-40B4-BE49-F238E27FC236}">
                    <a16:creationId xmlns:a16="http://schemas.microsoft.com/office/drawing/2014/main" id="{D4079F69-A1AA-4F41-A173-3A891B9BC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94"/>
                <a:ext cx="1" cy="1"/>
              </a:xfrm>
              <a:custGeom>
                <a:avLst/>
                <a:gdLst>
                  <a:gd name="T0" fmla="*/ 0 w 18"/>
                  <a:gd name="T1" fmla="*/ 21 h 21"/>
                  <a:gd name="T2" fmla="*/ 1 w 18"/>
                  <a:gd name="T3" fmla="*/ 19 h 21"/>
                  <a:gd name="T4" fmla="*/ 2 w 18"/>
                  <a:gd name="T5" fmla="*/ 16 h 21"/>
                  <a:gd name="T6" fmla="*/ 4 w 18"/>
                  <a:gd name="T7" fmla="*/ 14 h 21"/>
                  <a:gd name="T8" fmla="*/ 6 w 18"/>
                  <a:gd name="T9" fmla="*/ 13 h 21"/>
                  <a:gd name="T10" fmla="*/ 7 w 18"/>
                  <a:gd name="T11" fmla="*/ 12 h 21"/>
                  <a:gd name="T12" fmla="*/ 9 w 18"/>
                  <a:gd name="T13" fmla="*/ 10 h 21"/>
                  <a:gd name="T14" fmla="*/ 10 w 18"/>
                  <a:gd name="T15" fmla="*/ 8 h 21"/>
                  <a:gd name="T16" fmla="*/ 11 w 18"/>
                  <a:gd name="T17" fmla="*/ 6 h 21"/>
                  <a:gd name="T18" fmla="*/ 14 w 18"/>
                  <a:gd name="T19" fmla="*/ 3 h 21"/>
                  <a:gd name="T20" fmla="*/ 15 w 18"/>
                  <a:gd name="T21" fmla="*/ 2 h 21"/>
                  <a:gd name="T22" fmla="*/ 16 w 18"/>
                  <a:gd name="T23" fmla="*/ 0 h 21"/>
                  <a:gd name="T24" fmla="*/ 16 w 18"/>
                  <a:gd name="T25" fmla="*/ 2 h 21"/>
                  <a:gd name="T26" fmla="*/ 15 w 18"/>
                  <a:gd name="T27" fmla="*/ 5 h 21"/>
                  <a:gd name="T28" fmla="*/ 16 w 18"/>
                  <a:gd name="T29" fmla="*/ 3 h 21"/>
                  <a:gd name="T30" fmla="*/ 18 w 18"/>
                  <a:gd name="T31" fmla="*/ 2 h 21"/>
                  <a:gd name="T32" fmla="*/ 17 w 18"/>
                  <a:gd name="T33" fmla="*/ 4 h 21"/>
                  <a:gd name="T34" fmla="*/ 16 w 18"/>
                  <a:gd name="T35" fmla="*/ 6 h 21"/>
                  <a:gd name="T36" fmla="*/ 13 w 18"/>
                  <a:gd name="T37" fmla="*/ 9 h 21"/>
                  <a:gd name="T38" fmla="*/ 11 w 18"/>
                  <a:gd name="T39" fmla="*/ 10 h 21"/>
                  <a:gd name="T40" fmla="*/ 10 w 18"/>
                  <a:gd name="T41" fmla="*/ 11 h 21"/>
                  <a:gd name="T42" fmla="*/ 11 w 18"/>
                  <a:gd name="T43" fmla="*/ 9 h 21"/>
                  <a:gd name="T44" fmla="*/ 12 w 18"/>
                  <a:gd name="T45" fmla="*/ 7 h 21"/>
                  <a:gd name="T46" fmla="*/ 10 w 18"/>
                  <a:gd name="T47" fmla="*/ 9 h 21"/>
                  <a:gd name="T48" fmla="*/ 9 w 18"/>
                  <a:gd name="T49" fmla="*/ 10 h 21"/>
                  <a:gd name="T50" fmla="*/ 8 w 18"/>
                  <a:gd name="T51" fmla="*/ 12 h 21"/>
                  <a:gd name="T52" fmla="*/ 7 w 18"/>
                  <a:gd name="T53" fmla="*/ 14 h 21"/>
                  <a:gd name="T54" fmla="*/ 6 w 18"/>
                  <a:gd name="T55" fmla="*/ 16 h 21"/>
                  <a:gd name="T56" fmla="*/ 3 w 18"/>
                  <a:gd name="T57" fmla="*/ 18 h 21"/>
                  <a:gd name="T58" fmla="*/ 2 w 18"/>
                  <a:gd name="T59" fmla="*/ 19 h 21"/>
                  <a:gd name="T60" fmla="*/ 0 w 18"/>
                  <a:gd name="T6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7" name="Freeform 779">
                <a:extLst>
                  <a:ext uri="{FF2B5EF4-FFF2-40B4-BE49-F238E27FC236}">
                    <a16:creationId xmlns:a16="http://schemas.microsoft.com/office/drawing/2014/main" id="{D991BEE7-854D-48D2-BB3B-63D333DB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92"/>
                <a:ext cx="1" cy="1"/>
              </a:xfrm>
              <a:custGeom>
                <a:avLst/>
                <a:gdLst>
                  <a:gd name="T0" fmla="*/ 4 w 12"/>
                  <a:gd name="T1" fmla="*/ 13 h 20"/>
                  <a:gd name="T2" fmla="*/ 3 w 12"/>
                  <a:gd name="T3" fmla="*/ 15 h 20"/>
                  <a:gd name="T4" fmla="*/ 2 w 12"/>
                  <a:gd name="T5" fmla="*/ 17 h 20"/>
                  <a:gd name="T6" fmla="*/ 2 w 12"/>
                  <a:gd name="T7" fmla="*/ 18 h 20"/>
                  <a:gd name="T8" fmla="*/ 1 w 12"/>
                  <a:gd name="T9" fmla="*/ 19 h 20"/>
                  <a:gd name="T10" fmla="*/ 0 w 12"/>
                  <a:gd name="T11" fmla="*/ 20 h 20"/>
                  <a:gd name="T12" fmla="*/ 0 w 12"/>
                  <a:gd name="T13" fmla="*/ 20 h 20"/>
                  <a:gd name="T14" fmla="*/ 0 w 12"/>
                  <a:gd name="T15" fmla="*/ 18 h 20"/>
                  <a:gd name="T16" fmla="*/ 1 w 12"/>
                  <a:gd name="T17" fmla="*/ 16 h 20"/>
                  <a:gd name="T18" fmla="*/ 3 w 12"/>
                  <a:gd name="T19" fmla="*/ 15 h 20"/>
                  <a:gd name="T20" fmla="*/ 4 w 12"/>
                  <a:gd name="T21" fmla="*/ 13 h 20"/>
                  <a:gd name="T22" fmla="*/ 5 w 12"/>
                  <a:gd name="T23" fmla="*/ 11 h 20"/>
                  <a:gd name="T24" fmla="*/ 6 w 12"/>
                  <a:gd name="T25" fmla="*/ 9 h 20"/>
                  <a:gd name="T26" fmla="*/ 7 w 12"/>
                  <a:gd name="T27" fmla="*/ 7 h 20"/>
                  <a:gd name="T28" fmla="*/ 9 w 12"/>
                  <a:gd name="T29" fmla="*/ 4 h 20"/>
                  <a:gd name="T30" fmla="*/ 6 w 12"/>
                  <a:gd name="T31" fmla="*/ 7 h 20"/>
                  <a:gd name="T32" fmla="*/ 5 w 12"/>
                  <a:gd name="T33" fmla="*/ 8 h 20"/>
                  <a:gd name="T34" fmla="*/ 6 w 12"/>
                  <a:gd name="T35" fmla="*/ 6 h 20"/>
                  <a:gd name="T36" fmla="*/ 7 w 12"/>
                  <a:gd name="T37" fmla="*/ 3 h 20"/>
                  <a:gd name="T38" fmla="*/ 7 w 12"/>
                  <a:gd name="T39" fmla="*/ 2 h 20"/>
                  <a:gd name="T40" fmla="*/ 9 w 12"/>
                  <a:gd name="T41" fmla="*/ 2 h 20"/>
                  <a:gd name="T42" fmla="*/ 10 w 12"/>
                  <a:gd name="T43" fmla="*/ 1 h 20"/>
                  <a:gd name="T44" fmla="*/ 11 w 12"/>
                  <a:gd name="T45" fmla="*/ 0 h 20"/>
                  <a:gd name="T46" fmla="*/ 10 w 12"/>
                  <a:gd name="T47" fmla="*/ 2 h 20"/>
                  <a:gd name="T48" fmla="*/ 9 w 12"/>
                  <a:gd name="T49" fmla="*/ 4 h 20"/>
                  <a:gd name="T50" fmla="*/ 10 w 12"/>
                  <a:gd name="T51" fmla="*/ 3 h 20"/>
                  <a:gd name="T52" fmla="*/ 12 w 12"/>
                  <a:gd name="T53" fmla="*/ 1 h 20"/>
                  <a:gd name="T54" fmla="*/ 11 w 12"/>
                  <a:gd name="T55" fmla="*/ 3 h 20"/>
                  <a:gd name="T56" fmla="*/ 10 w 12"/>
                  <a:gd name="T57" fmla="*/ 6 h 20"/>
                  <a:gd name="T58" fmla="*/ 9 w 12"/>
                  <a:gd name="T59" fmla="*/ 8 h 20"/>
                  <a:gd name="T60" fmla="*/ 7 w 12"/>
                  <a:gd name="T61" fmla="*/ 11 h 20"/>
                  <a:gd name="T62" fmla="*/ 6 w 12"/>
                  <a:gd name="T63" fmla="*/ 12 h 20"/>
                  <a:gd name="T64" fmla="*/ 4 w 12"/>
                  <a:gd name="T6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20">
                    <a:moveTo>
                      <a:pt x="4" y="13"/>
                    </a:moveTo>
                    <a:lnTo>
                      <a:pt x="3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8" name="Freeform 780">
                <a:extLst>
                  <a:ext uri="{FF2B5EF4-FFF2-40B4-BE49-F238E27FC236}">
                    <a16:creationId xmlns:a16="http://schemas.microsoft.com/office/drawing/2014/main" id="{4B4C640D-77FB-48CB-96BA-C69D034A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7"/>
                <a:ext cx="1" cy="1"/>
              </a:xfrm>
              <a:custGeom>
                <a:avLst/>
                <a:gdLst>
                  <a:gd name="T0" fmla="*/ 3 w 11"/>
                  <a:gd name="T1" fmla="*/ 11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5 h 14"/>
                  <a:gd name="T14" fmla="*/ 6 w 11"/>
                  <a:gd name="T15" fmla="*/ 4 h 14"/>
                  <a:gd name="T16" fmla="*/ 7 w 11"/>
                  <a:gd name="T17" fmla="*/ 2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7 w 11"/>
                  <a:gd name="T27" fmla="*/ 5 h 14"/>
                  <a:gd name="T28" fmla="*/ 5 w 11"/>
                  <a:gd name="T29" fmla="*/ 6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9" name="Freeform 781">
                <a:extLst>
                  <a:ext uri="{FF2B5EF4-FFF2-40B4-BE49-F238E27FC236}">
                    <a16:creationId xmlns:a16="http://schemas.microsoft.com/office/drawing/2014/main" id="{4E736786-8408-45BD-BB4C-7DAE1139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9"/>
                <a:ext cx="1" cy="1"/>
              </a:xfrm>
              <a:custGeom>
                <a:avLst/>
                <a:gdLst>
                  <a:gd name="T0" fmla="*/ 0 w 9"/>
                  <a:gd name="T1" fmla="*/ 9 h 11"/>
                  <a:gd name="T2" fmla="*/ 1 w 9"/>
                  <a:gd name="T3" fmla="*/ 7 h 11"/>
                  <a:gd name="T4" fmla="*/ 2 w 9"/>
                  <a:gd name="T5" fmla="*/ 5 h 11"/>
                  <a:gd name="T6" fmla="*/ 3 w 9"/>
                  <a:gd name="T7" fmla="*/ 3 h 11"/>
                  <a:gd name="T8" fmla="*/ 5 w 9"/>
                  <a:gd name="T9" fmla="*/ 2 h 11"/>
                  <a:gd name="T10" fmla="*/ 7 w 9"/>
                  <a:gd name="T11" fmla="*/ 1 h 11"/>
                  <a:gd name="T12" fmla="*/ 9 w 9"/>
                  <a:gd name="T13" fmla="*/ 0 h 11"/>
                  <a:gd name="T14" fmla="*/ 8 w 9"/>
                  <a:gd name="T15" fmla="*/ 1 h 11"/>
                  <a:gd name="T16" fmla="*/ 6 w 9"/>
                  <a:gd name="T17" fmla="*/ 3 h 11"/>
                  <a:gd name="T18" fmla="*/ 6 w 9"/>
                  <a:gd name="T19" fmla="*/ 6 h 11"/>
                  <a:gd name="T20" fmla="*/ 4 w 9"/>
                  <a:gd name="T21" fmla="*/ 8 h 11"/>
                  <a:gd name="T22" fmla="*/ 3 w 9"/>
                  <a:gd name="T23" fmla="*/ 10 h 11"/>
                  <a:gd name="T24" fmla="*/ 1 w 9"/>
                  <a:gd name="T25" fmla="*/ 11 h 11"/>
                  <a:gd name="T26" fmla="*/ 2 w 9"/>
                  <a:gd name="T27" fmla="*/ 9 h 11"/>
                  <a:gd name="T28" fmla="*/ 3 w 9"/>
                  <a:gd name="T29" fmla="*/ 7 h 11"/>
                  <a:gd name="T30" fmla="*/ 1 w 9"/>
                  <a:gd name="T31" fmla="*/ 8 h 11"/>
                  <a:gd name="T32" fmla="*/ 0 w 9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lnTo>
                      <a:pt x="1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0" name="Freeform 782">
                <a:extLst>
                  <a:ext uri="{FF2B5EF4-FFF2-40B4-BE49-F238E27FC236}">
                    <a16:creationId xmlns:a16="http://schemas.microsoft.com/office/drawing/2014/main" id="{FE0B169F-DCD3-4D26-92B8-3B7B18BA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61"/>
                <a:ext cx="0" cy="1"/>
              </a:xfrm>
              <a:custGeom>
                <a:avLst/>
                <a:gdLst>
                  <a:gd name="T0" fmla="*/ 4 w 10"/>
                  <a:gd name="T1" fmla="*/ 8 h 11"/>
                  <a:gd name="T2" fmla="*/ 2 w 10"/>
                  <a:gd name="T3" fmla="*/ 9 h 11"/>
                  <a:gd name="T4" fmla="*/ 0 w 10"/>
                  <a:gd name="T5" fmla="*/ 11 h 11"/>
                  <a:gd name="T6" fmla="*/ 1 w 10"/>
                  <a:gd name="T7" fmla="*/ 8 h 11"/>
                  <a:gd name="T8" fmla="*/ 2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6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6 w 10"/>
                  <a:gd name="T21" fmla="*/ 4 h 11"/>
                  <a:gd name="T22" fmla="*/ 8 w 10"/>
                  <a:gd name="T23" fmla="*/ 2 h 11"/>
                  <a:gd name="T24" fmla="*/ 10 w 10"/>
                  <a:gd name="T25" fmla="*/ 1 h 11"/>
                  <a:gd name="T26" fmla="*/ 8 w 10"/>
                  <a:gd name="T27" fmla="*/ 3 h 11"/>
                  <a:gd name="T28" fmla="*/ 7 w 10"/>
                  <a:gd name="T29" fmla="*/ 5 h 11"/>
                  <a:gd name="T30" fmla="*/ 5 w 10"/>
                  <a:gd name="T31" fmla="*/ 6 h 11"/>
                  <a:gd name="T32" fmla="*/ 4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2" y="9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1" name="Freeform 783">
                <a:extLst>
                  <a:ext uri="{FF2B5EF4-FFF2-40B4-BE49-F238E27FC236}">
                    <a16:creationId xmlns:a16="http://schemas.microsoft.com/office/drawing/2014/main" id="{ECD85804-ABB7-4BAB-8278-88D29837F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63"/>
                <a:ext cx="1" cy="1"/>
              </a:xfrm>
              <a:custGeom>
                <a:avLst/>
                <a:gdLst>
                  <a:gd name="T0" fmla="*/ 3 w 10"/>
                  <a:gd name="T1" fmla="*/ 5 h 16"/>
                  <a:gd name="T2" fmla="*/ 10 w 10"/>
                  <a:gd name="T3" fmla="*/ 0 h 16"/>
                  <a:gd name="T4" fmla="*/ 8 w 10"/>
                  <a:gd name="T5" fmla="*/ 4 h 16"/>
                  <a:gd name="T6" fmla="*/ 3 w 10"/>
                  <a:gd name="T7" fmla="*/ 13 h 16"/>
                  <a:gd name="T8" fmla="*/ 2 w 10"/>
                  <a:gd name="T9" fmla="*/ 14 h 16"/>
                  <a:gd name="T10" fmla="*/ 0 w 10"/>
                  <a:gd name="T11" fmla="*/ 16 h 16"/>
                  <a:gd name="T12" fmla="*/ 1 w 10"/>
                  <a:gd name="T13" fmla="*/ 14 h 16"/>
                  <a:gd name="T14" fmla="*/ 2 w 10"/>
                  <a:gd name="T15" fmla="*/ 12 h 16"/>
                  <a:gd name="T16" fmla="*/ 3 w 10"/>
                  <a:gd name="T17" fmla="*/ 10 h 16"/>
                  <a:gd name="T18" fmla="*/ 5 w 10"/>
                  <a:gd name="T19" fmla="*/ 7 h 16"/>
                  <a:gd name="T20" fmla="*/ 2 w 10"/>
                  <a:gd name="T21" fmla="*/ 9 h 16"/>
                  <a:gd name="T22" fmla="*/ 1 w 10"/>
                  <a:gd name="T23" fmla="*/ 10 h 16"/>
                  <a:gd name="T24" fmla="*/ 2 w 10"/>
                  <a:gd name="T25" fmla="*/ 7 h 16"/>
                  <a:gd name="T26" fmla="*/ 3 w 10"/>
                  <a:gd name="T2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3" y="5"/>
                    </a:moveTo>
                    <a:lnTo>
                      <a:pt x="10" y="0"/>
                    </a:lnTo>
                    <a:lnTo>
                      <a:pt x="8" y="4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2" name="Freeform 784">
                <a:extLst>
                  <a:ext uri="{FF2B5EF4-FFF2-40B4-BE49-F238E27FC236}">
                    <a16:creationId xmlns:a16="http://schemas.microsoft.com/office/drawing/2014/main" id="{8C2A53EB-10C4-4ACE-A126-04EA355C2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61"/>
                <a:ext cx="1" cy="1"/>
              </a:xfrm>
              <a:custGeom>
                <a:avLst/>
                <a:gdLst>
                  <a:gd name="T0" fmla="*/ 5 w 10"/>
                  <a:gd name="T1" fmla="*/ 8 h 11"/>
                  <a:gd name="T2" fmla="*/ 3 w 10"/>
                  <a:gd name="T3" fmla="*/ 10 h 11"/>
                  <a:gd name="T4" fmla="*/ 0 w 10"/>
                  <a:gd name="T5" fmla="*/ 11 h 11"/>
                  <a:gd name="T6" fmla="*/ 2 w 10"/>
                  <a:gd name="T7" fmla="*/ 9 h 11"/>
                  <a:gd name="T8" fmla="*/ 4 w 10"/>
                  <a:gd name="T9" fmla="*/ 7 h 11"/>
                  <a:gd name="T10" fmla="*/ 4 w 10"/>
                  <a:gd name="T11" fmla="*/ 4 h 11"/>
                  <a:gd name="T12" fmla="*/ 6 w 10"/>
                  <a:gd name="T13" fmla="*/ 2 h 11"/>
                  <a:gd name="T14" fmla="*/ 7 w 10"/>
                  <a:gd name="T15" fmla="*/ 1 h 11"/>
                  <a:gd name="T16" fmla="*/ 9 w 10"/>
                  <a:gd name="T17" fmla="*/ 0 h 11"/>
                  <a:gd name="T18" fmla="*/ 8 w 10"/>
                  <a:gd name="T19" fmla="*/ 2 h 11"/>
                  <a:gd name="T20" fmla="*/ 7 w 10"/>
                  <a:gd name="T21" fmla="*/ 4 h 11"/>
                  <a:gd name="T22" fmla="*/ 9 w 10"/>
                  <a:gd name="T23" fmla="*/ 2 h 11"/>
                  <a:gd name="T24" fmla="*/ 10 w 10"/>
                  <a:gd name="T25" fmla="*/ 1 h 11"/>
                  <a:gd name="T26" fmla="*/ 9 w 10"/>
                  <a:gd name="T27" fmla="*/ 3 h 11"/>
                  <a:gd name="T28" fmla="*/ 8 w 10"/>
                  <a:gd name="T29" fmla="*/ 5 h 11"/>
                  <a:gd name="T30" fmla="*/ 7 w 10"/>
                  <a:gd name="T31" fmla="*/ 7 h 11"/>
                  <a:gd name="T32" fmla="*/ 5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5" y="8"/>
                    </a:moveTo>
                    <a:lnTo>
                      <a:pt x="3" y="10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3" name="Freeform 785">
                <a:extLst>
                  <a:ext uri="{FF2B5EF4-FFF2-40B4-BE49-F238E27FC236}">
                    <a16:creationId xmlns:a16="http://schemas.microsoft.com/office/drawing/2014/main" id="{570C193A-6003-4B9D-AC80-B012B8842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65"/>
                <a:ext cx="1" cy="1"/>
              </a:xfrm>
              <a:custGeom>
                <a:avLst/>
                <a:gdLst>
                  <a:gd name="T0" fmla="*/ 4 w 12"/>
                  <a:gd name="T1" fmla="*/ 10 h 14"/>
                  <a:gd name="T2" fmla="*/ 2 w 12"/>
                  <a:gd name="T3" fmla="*/ 13 h 14"/>
                  <a:gd name="T4" fmla="*/ 0 w 12"/>
                  <a:gd name="T5" fmla="*/ 14 h 14"/>
                  <a:gd name="T6" fmla="*/ 1 w 12"/>
                  <a:gd name="T7" fmla="*/ 12 h 14"/>
                  <a:gd name="T8" fmla="*/ 2 w 12"/>
                  <a:gd name="T9" fmla="*/ 9 h 14"/>
                  <a:gd name="T10" fmla="*/ 3 w 12"/>
                  <a:gd name="T11" fmla="*/ 7 h 14"/>
                  <a:gd name="T12" fmla="*/ 4 w 12"/>
                  <a:gd name="T13" fmla="*/ 5 h 14"/>
                  <a:gd name="T14" fmla="*/ 6 w 12"/>
                  <a:gd name="T15" fmla="*/ 4 h 14"/>
                  <a:gd name="T16" fmla="*/ 9 w 12"/>
                  <a:gd name="T17" fmla="*/ 3 h 14"/>
                  <a:gd name="T18" fmla="*/ 10 w 12"/>
                  <a:gd name="T19" fmla="*/ 1 h 14"/>
                  <a:gd name="T20" fmla="*/ 12 w 12"/>
                  <a:gd name="T21" fmla="*/ 0 h 14"/>
                  <a:gd name="T22" fmla="*/ 11 w 12"/>
                  <a:gd name="T23" fmla="*/ 2 h 14"/>
                  <a:gd name="T24" fmla="*/ 10 w 12"/>
                  <a:gd name="T25" fmla="*/ 4 h 14"/>
                  <a:gd name="T26" fmla="*/ 7 w 12"/>
                  <a:gd name="T27" fmla="*/ 5 h 14"/>
                  <a:gd name="T28" fmla="*/ 6 w 12"/>
                  <a:gd name="T29" fmla="*/ 6 h 14"/>
                  <a:gd name="T30" fmla="*/ 5 w 12"/>
                  <a:gd name="T31" fmla="*/ 8 h 14"/>
                  <a:gd name="T32" fmla="*/ 4 w 12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4">
                    <a:moveTo>
                      <a:pt x="4" y="10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4" name="Freeform 786">
                <a:extLst>
                  <a:ext uri="{FF2B5EF4-FFF2-40B4-BE49-F238E27FC236}">
                    <a16:creationId xmlns:a16="http://schemas.microsoft.com/office/drawing/2014/main" id="{56F2DCCB-7DD0-4239-95FE-FC97C8881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67"/>
                <a:ext cx="1" cy="1"/>
              </a:xfrm>
              <a:custGeom>
                <a:avLst/>
                <a:gdLst>
                  <a:gd name="T0" fmla="*/ 6 w 12"/>
                  <a:gd name="T1" fmla="*/ 8 h 21"/>
                  <a:gd name="T2" fmla="*/ 7 w 12"/>
                  <a:gd name="T3" fmla="*/ 6 h 21"/>
                  <a:gd name="T4" fmla="*/ 8 w 12"/>
                  <a:gd name="T5" fmla="*/ 4 h 21"/>
                  <a:gd name="T6" fmla="*/ 8 w 12"/>
                  <a:gd name="T7" fmla="*/ 2 h 21"/>
                  <a:gd name="T8" fmla="*/ 11 w 12"/>
                  <a:gd name="T9" fmla="*/ 1 h 21"/>
                  <a:gd name="T10" fmla="*/ 12 w 12"/>
                  <a:gd name="T11" fmla="*/ 1 h 21"/>
                  <a:gd name="T12" fmla="*/ 12 w 12"/>
                  <a:gd name="T13" fmla="*/ 0 h 21"/>
                  <a:gd name="T14" fmla="*/ 11 w 12"/>
                  <a:gd name="T15" fmla="*/ 2 h 21"/>
                  <a:gd name="T16" fmla="*/ 10 w 12"/>
                  <a:gd name="T17" fmla="*/ 5 h 21"/>
                  <a:gd name="T18" fmla="*/ 8 w 12"/>
                  <a:gd name="T19" fmla="*/ 7 h 21"/>
                  <a:gd name="T20" fmla="*/ 7 w 12"/>
                  <a:gd name="T21" fmla="*/ 9 h 21"/>
                  <a:gd name="T22" fmla="*/ 5 w 12"/>
                  <a:gd name="T23" fmla="*/ 13 h 21"/>
                  <a:gd name="T24" fmla="*/ 5 w 12"/>
                  <a:gd name="T25" fmla="*/ 15 h 21"/>
                  <a:gd name="T26" fmla="*/ 4 w 12"/>
                  <a:gd name="T27" fmla="*/ 17 h 21"/>
                  <a:gd name="T28" fmla="*/ 3 w 12"/>
                  <a:gd name="T29" fmla="*/ 18 h 21"/>
                  <a:gd name="T30" fmla="*/ 2 w 12"/>
                  <a:gd name="T31" fmla="*/ 19 h 21"/>
                  <a:gd name="T32" fmla="*/ 1 w 12"/>
                  <a:gd name="T33" fmla="*/ 19 h 21"/>
                  <a:gd name="T34" fmla="*/ 0 w 12"/>
                  <a:gd name="T35" fmla="*/ 21 h 21"/>
                  <a:gd name="T36" fmla="*/ 1 w 12"/>
                  <a:gd name="T37" fmla="*/ 18 h 21"/>
                  <a:gd name="T38" fmla="*/ 2 w 12"/>
                  <a:gd name="T39" fmla="*/ 16 h 21"/>
                  <a:gd name="T40" fmla="*/ 3 w 12"/>
                  <a:gd name="T41" fmla="*/ 14 h 21"/>
                  <a:gd name="T42" fmla="*/ 4 w 12"/>
                  <a:gd name="T43" fmla="*/ 12 h 21"/>
                  <a:gd name="T44" fmla="*/ 5 w 12"/>
                  <a:gd name="T45" fmla="*/ 10 h 21"/>
                  <a:gd name="T46" fmla="*/ 6 w 12"/>
                  <a:gd name="T4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1">
                    <a:moveTo>
                      <a:pt x="6" y="8"/>
                    </a:moveTo>
                    <a:lnTo>
                      <a:pt x="7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5" name="Freeform 787">
                <a:extLst>
                  <a:ext uri="{FF2B5EF4-FFF2-40B4-BE49-F238E27FC236}">
                    <a16:creationId xmlns:a16="http://schemas.microsoft.com/office/drawing/2014/main" id="{2B728AD5-47CF-408A-91C6-97C5244C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66"/>
                <a:ext cx="1" cy="1"/>
              </a:xfrm>
              <a:custGeom>
                <a:avLst/>
                <a:gdLst>
                  <a:gd name="T0" fmla="*/ 2 w 11"/>
                  <a:gd name="T1" fmla="*/ 5 h 11"/>
                  <a:gd name="T2" fmla="*/ 5 w 11"/>
                  <a:gd name="T3" fmla="*/ 3 h 11"/>
                  <a:gd name="T4" fmla="*/ 7 w 11"/>
                  <a:gd name="T5" fmla="*/ 1 h 11"/>
                  <a:gd name="T6" fmla="*/ 8 w 11"/>
                  <a:gd name="T7" fmla="*/ 0 h 11"/>
                  <a:gd name="T8" fmla="*/ 7 w 11"/>
                  <a:gd name="T9" fmla="*/ 2 h 11"/>
                  <a:gd name="T10" fmla="*/ 6 w 11"/>
                  <a:gd name="T11" fmla="*/ 4 h 11"/>
                  <a:gd name="T12" fmla="*/ 8 w 11"/>
                  <a:gd name="T13" fmla="*/ 3 h 11"/>
                  <a:gd name="T14" fmla="*/ 11 w 11"/>
                  <a:gd name="T15" fmla="*/ 2 h 11"/>
                  <a:gd name="T16" fmla="*/ 9 w 11"/>
                  <a:gd name="T17" fmla="*/ 4 h 11"/>
                  <a:gd name="T18" fmla="*/ 8 w 11"/>
                  <a:gd name="T19" fmla="*/ 6 h 11"/>
                  <a:gd name="T20" fmla="*/ 5 w 11"/>
                  <a:gd name="T21" fmla="*/ 8 h 11"/>
                  <a:gd name="T22" fmla="*/ 3 w 11"/>
                  <a:gd name="T23" fmla="*/ 9 h 11"/>
                  <a:gd name="T24" fmla="*/ 1 w 11"/>
                  <a:gd name="T25" fmla="*/ 11 h 11"/>
                  <a:gd name="T26" fmla="*/ 2 w 11"/>
                  <a:gd name="T27" fmla="*/ 9 h 11"/>
                  <a:gd name="T28" fmla="*/ 3 w 11"/>
                  <a:gd name="T29" fmla="*/ 7 h 11"/>
                  <a:gd name="T30" fmla="*/ 1 w 11"/>
                  <a:gd name="T31" fmla="*/ 8 h 11"/>
                  <a:gd name="T32" fmla="*/ 0 w 11"/>
                  <a:gd name="T33" fmla="*/ 9 h 11"/>
                  <a:gd name="T34" fmla="*/ 1 w 11"/>
                  <a:gd name="T35" fmla="*/ 7 h 11"/>
                  <a:gd name="T36" fmla="*/ 2 w 11"/>
                  <a:gd name="T3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6" name="Freeform 788">
                <a:extLst>
                  <a:ext uri="{FF2B5EF4-FFF2-40B4-BE49-F238E27FC236}">
                    <a16:creationId xmlns:a16="http://schemas.microsoft.com/office/drawing/2014/main" id="{D1E5EBD5-A418-4F7B-A1A4-C53C5B81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67"/>
                <a:ext cx="1" cy="1"/>
              </a:xfrm>
              <a:custGeom>
                <a:avLst/>
                <a:gdLst>
                  <a:gd name="T0" fmla="*/ 0 w 13"/>
                  <a:gd name="T1" fmla="*/ 14 h 14"/>
                  <a:gd name="T2" fmla="*/ 1 w 13"/>
                  <a:gd name="T3" fmla="*/ 12 h 14"/>
                  <a:gd name="T4" fmla="*/ 2 w 13"/>
                  <a:gd name="T5" fmla="*/ 10 h 14"/>
                  <a:gd name="T6" fmla="*/ 4 w 13"/>
                  <a:gd name="T7" fmla="*/ 8 h 14"/>
                  <a:gd name="T8" fmla="*/ 6 w 13"/>
                  <a:gd name="T9" fmla="*/ 6 h 14"/>
                  <a:gd name="T10" fmla="*/ 7 w 13"/>
                  <a:gd name="T11" fmla="*/ 4 h 14"/>
                  <a:gd name="T12" fmla="*/ 7 w 13"/>
                  <a:gd name="T13" fmla="*/ 2 h 14"/>
                  <a:gd name="T14" fmla="*/ 9 w 13"/>
                  <a:gd name="T15" fmla="*/ 1 h 14"/>
                  <a:gd name="T16" fmla="*/ 11 w 13"/>
                  <a:gd name="T17" fmla="*/ 0 h 14"/>
                  <a:gd name="T18" fmla="*/ 10 w 13"/>
                  <a:gd name="T19" fmla="*/ 2 h 14"/>
                  <a:gd name="T20" fmla="*/ 9 w 13"/>
                  <a:gd name="T21" fmla="*/ 4 h 14"/>
                  <a:gd name="T22" fmla="*/ 11 w 13"/>
                  <a:gd name="T23" fmla="*/ 2 h 14"/>
                  <a:gd name="T24" fmla="*/ 13 w 13"/>
                  <a:gd name="T25" fmla="*/ 1 h 14"/>
                  <a:gd name="T26" fmla="*/ 11 w 13"/>
                  <a:gd name="T27" fmla="*/ 3 h 14"/>
                  <a:gd name="T28" fmla="*/ 10 w 13"/>
                  <a:gd name="T29" fmla="*/ 5 h 14"/>
                  <a:gd name="T30" fmla="*/ 9 w 13"/>
                  <a:gd name="T31" fmla="*/ 8 h 14"/>
                  <a:gd name="T32" fmla="*/ 7 w 13"/>
                  <a:gd name="T33" fmla="*/ 9 h 14"/>
                  <a:gd name="T34" fmla="*/ 5 w 13"/>
                  <a:gd name="T35" fmla="*/ 10 h 14"/>
                  <a:gd name="T36" fmla="*/ 4 w 13"/>
                  <a:gd name="T37" fmla="*/ 11 h 14"/>
                  <a:gd name="T38" fmla="*/ 0 w 13"/>
                  <a:gd name="T3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7" name="Freeform 789">
                <a:extLst>
                  <a:ext uri="{FF2B5EF4-FFF2-40B4-BE49-F238E27FC236}">
                    <a16:creationId xmlns:a16="http://schemas.microsoft.com/office/drawing/2014/main" id="{88B27C92-B177-4615-AC41-D1D11E18B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2"/>
                <a:ext cx="1" cy="0"/>
              </a:xfrm>
              <a:custGeom>
                <a:avLst/>
                <a:gdLst>
                  <a:gd name="T0" fmla="*/ 4 w 9"/>
                  <a:gd name="T1" fmla="*/ 10 h 12"/>
                  <a:gd name="T2" fmla="*/ 2 w 9"/>
                  <a:gd name="T3" fmla="*/ 11 h 12"/>
                  <a:gd name="T4" fmla="*/ 0 w 9"/>
                  <a:gd name="T5" fmla="*/ 12 h 12"/>
                  <a:gd name="T6" fmla="*/ 1 w 9"/>
                  <a:gd name="T7" fmla="*/ 10 h 12"/>
                  <a:gd name="T8" fmla="*/ 2 w 9"/>
                  <a:gd name="T9" fmla="*/ 7 h 12"/>
                  <a:gd name="T10" fmla="*/ 3 w 9"/>
                  <a:gd name="T11" fmla="*/ 5 h 12"/>
                  <a:gd name="T12" fmla="*/ 4 w 9"/>
                  <a:gd name="T13" fmla="*/ 3 h 12"/>
                  <a:gd name="T14" fmla="*/ 6 w 9"/>
                  <a:gd name="T15" fmla="*/ 2 h 12"/>
                  <a:gd name="T16" fmla="*/ 7 w 9"/>
                  <a:gd name="T17" fmla="*/ 0 h 12"/>
                  <a:gd name="T18" fmla="*/ 6 w 9"/>
                  <a:gd name="T19" fmla="*/ 3 h 12"/>
                  <a:gd name="T20" fmla="*/ 5 w 9"/>
                  <a:gd name="T21" fmla="*/ 5 h 12"/>
                  <a:gd name="T22" fmla="*/ 7 w 9"/>
                  <a:gd name="T23" fmla="*/ 3 h 12"/>
                  <a:gd name="T24" fmla="*/ 9 w 9"/>
                  <a:gd name="T25" fmla="*/ 2 h 12"/>
                  <a:gd name="T26" fmla="*/ 8 w 9"/>
                  <a:gd name="T27" fmla="*/ 4 h 12"/>
                  <a:gd name="T28" fmla="*/ 7 w 9"/>
                  <a:gd name="T29" fmla="*/ 6 h 12"/>
                  <a:gd name="T30" fmla="*/ 5 w 9"/>
                  <a:gd name="T31" fmla="*/ 7 h 12"/>
                  <a:gd name="T32" fmla="*/ 4 w 9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2">
                    <a:moveTo>
                      <a:pt x="4" y="10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8" name="Freeform 790">
                <a:extLst>
                  <a:ext uri="{FF2B5EF4-FFF2-40B4-BE49-F238E27FC236}">
                    <a16:creationId xmlns:a16="http://schemas.microsoft.com/office/drawing/2014/main" id="{1245BD22-45FC-4C6F-A249-BB1D54C7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3"/>
                <a:ext cx="1" cy="1"/>
              </a:xfrm>
              <a:custGeom>
                <a:avLst/>
                <a:gdLst>
                  <a:gd name="T0" fmla="*/ 12 w 12"/>
                  <a:gd name="T1" fmla="*/ 0 h 18"/>
                  <a:gd name="T2" fmla="*/ 10 w 12"/>
                  <a:gd name="T3" fmla="*/ 4 h 18"/>
                  <a:gd name="T4" fmla="*/ 9 w 12"/>
                  <a:gd name="T5" fmla="*/ 6 h 18"/>
                  <a:gd name="T6" fmla="*/ 8 w 12"/>
                  <a:gd name="T7" fmla="*/ 8 h 18"/>
                  <a:gd name="T8" fmla="*/ 7 w 12"/>
                  <a:gd name="T9" fmla="*/ 9 h 18"/>
                  <a:gd name="T10" fmla="*/ 5 w 12"/>
                  <a:gd name="T11" fmla="*/ 10 h 18"/>
                  <a:gd name="T12" fmla="*/ 4 w 12"/>
                  <a:gd name="T13" fmla="*/ 12 h 18"/>
                  <a:gd name="T14" fmla="*/ 3 w 12"/>
                  <a:gd name="T15" fmla="*/ 15 h 18"/>
                  <a:gd name="T16" fmla="*/ 0 w 12"/>
                  <a:gd name="T17" fmla="*/ 18 h 18"/>
                  <a:gd name="T18" fmla="*/ 2 w 12"/>
                  <a:gd name="T19" fmla="*/ 13 h 18"/>
                  <a:gd name="T20" fmla="*/ 4 w 12"/>
                  <a:gd name="T21" fmla="*/ 9 h 18"/>
                  <a:gd name="T22" fmla="*/ 6 w 12"/>
                  <a:gd name="T23" fmla="*/ 5 h 18"/>
                  <a:gd name="T24" fmla="*/ 12 w 12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9" name="Freeform 791">
                <a:extLst>
                  <a:ext uri="{FF2B5EF4-FFF2-40B4-BE49-F238E27FC236}">
                    <a16:creationId xmlns:a16="http://schemas.microsoft.com/office/drawing/2014/main" id="{899995DB-360E-44BC-B6F3-344ED4FB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74"/>
                <a:ext cx="1" cy="1"/>
              </a:xfrm>
              <a:custGeom>
                <a:avLst/>
                <a:gdLst>
                  <a:gd name="T0" fmla="*/ 3 w 11"/>
                  <a:gd name="T1" fmla="*/ 12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9 h 14"/>
                  <a:gd name="T12" fmla="*/ 5 w 11"/>
                  <a:gd name="T13" fmla="*/ 8 h 14"/>
                  <a:gd name="T14" fmla="*/ 6 w 11"/>
                  <a:gd name="T15" fmla="*/ 6 h 14"/>
                  <a:gd name="T16" fmla="*/ 7 w 11"/>
                  <a:gd name="T17" fmla="*/ 3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5 h 14"/>
                  <a:gd name="T26" fmla="*/ 7 w 11"/>
                  <a:gd name="T27" fmla="*/ 7 h 14"/>
                  <a:gd name="T28" fmla="*/ 6 w 11"/>
                  <a:gd name="T29" fmla="*/ 9 h 14"/>
                  <a:gd name="T30" fmla="*/ 5 w 11"/>
                  <a:gd name="T31" fmla="*/ 10 h 14"/>
                  <a:gd name="T32" fmla="*/ 3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0" name="Freeform 792">
                <a:extLst>
                  <a:ext uri="{FF2B5EF4-FFF2-40B4-BE49-F238E27FC236}">
                    <a16:creationId xmlns:a16="http://schemas.microsoft.com/office/drawing/2014/main" id="{595DE989-83B0-4EB0-BBF1-488100FD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3"/>
                <a:ext cx="0" cy="1"/>
              </a:xfrm>
              <a:custGeom>
                <a:avLst/>
                <a:gdLst>
                  <a:gd name="T0" fmla="*/ 3 w 9"/>
                  <a:gd name="T1" fmla="*/ 14 h 17"/>
                  <a:gd name="T2" fmla="*/ 2 w 9"/>
                  <a:gd name="T3" fmla="*/ 15 h 17"/>
                  <a:gd name="T4" fmla="*/ 0 w 9"/>
                  <a:gd name="T5" fmla="*/ 17 h 17"/>
                  <a:gd name="T6" fmla="*/ 1 w 9"/>
                  <a:gd name="T7" fmla="*/ 15 h 17"/>
                  <a:gd name="T8" fmla="*/ 2 w 9"/>
                  <a:gd name="T9" fmla="*/ 12 h 17"/>
                  <a:gd name="T10" fmla="*/ 2 w 9"/>
                  <a:gd name="T11" fmla="*/ 10 h 17"/>
                  <a:gd name="T12" fmla="*/ 3 w 9"/>
                  <a:gd name="T13" fmla="*/ 8 h 17"/>
                  <a:gd name="T14" fmla="*/ 4 w 9"/>
                  <a:gd name="T15" fmla="*/ 6 h 17"/>
                  <a:gd name="T16" fmla="*/ 5 w 9"/>
                  <a:gd name="T17" fmla="*/ 4 h 17"/>
                  <a:gd name="T18" fmla="*/ 6 w 9"/>
                  <a:gd name="T19" fmla="*/ 2 h 17"/>
                  <a:gd name="T20" fmla="*/ 9 w 9"/>
                  <a:gd name="T21" fmla="*/ 0 h 17"/>
                  <a:gd name="T22" fmla="*/ 5 w 9"/>
                  <a:gd name="T23" fmla="*/ 10 h 17"/>
                  <a:gd name="T24" fmla="*/ 3 w 9"/>
                  <a:gd name="T2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7">
                    <a:moveTo>
                      <a:pt x="3" y="14"/>
                    </a:moveTo>
                    <a:lnTo>
                      <a:pt x="2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5" y="10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1" name="Freeform 793">
                <a:extLst>
                  <a:ext uri="{FF2B5EF4-FFF2-40B4-BE49-F238E27FC236}">
                    <a16:creationId xmlns:a16="http://schemas.microsoft.com/office/drawing/2014/main" id="{40713524-B069-43C0-8FAC-E933CB17F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2"/>
                <a:ext cx="1" cy="1"/>
              </a:xfrm>
              <a:custGeom>
                <a:avLst/>
                <a:gdLst>
                  <a:gd name="T0" fmla="*/ 0 w 8"/>
                  <a:gd name="T1" fmla="*/ 11 h 12"/>
                  <a:gd name="T2" fmla="*/ 1 w 8"/>
                  <a:gd name="T3" fmla="*/ 9 h 12"/>
                  <a:gd name="T4" fmla="*/ 2 w 8"/>
                  <a:gd name="T5" fmla="*/ 6 h 12"/>
                  <a:gd name="T6" fmla="*/ 3 w 8"/>
                  <a:gd name="T7" fmla="*/ 4 h 12"/>
                  <a:gd name="T8" fmla="*/ 5 w 8"/>
                  <a:gd name="T9" fmla="*/ 3 h 12"/>
                  <a:gd name="T10" fmla="*/ 7 w 8"/>
                  <a:gd name="T11" fmla="*/ 1 h 12"/>
                  <a:gd name="T12" fmla="*/ 8 w 8"/>
                  <a:gd name="T13" fmla="*/ 0 h 12"/>
                  <a:gd name="T14" fmla="*/ 7 w 8"/>
                  <a:gd name="T15" fmla="*/ 2 h 12"/>
                  <a:gd name="T16" fmla="*/ 6 w 8"/>
                  <a:gd name="T17" fmla="*/ 4 h 12"/>
                  <a:gd name="T18" fmla="*/ 6 w 8"/>
                  <a:gd name="T19" fmla="*/ 6 h 12"/>
                  <a:gd name="T20" fmla="*/ 5 w 8"/>
                  <a:gd name="T21" fmla="*/ 9 h 12"/>
                  <a:gd name="T22" fmla="*/ 3 w 8"/>
                  <a:gd name="T23" fmla="*/ 11 h 12"/>
                  <a:gd name="T24" fmla="*/ 2 w 8"/>
                  <a:gd name="T25" fmla="*/ 12 h 12"/>
                  <a:gd name="T26" fmla="*/ 3 w 8"/>
                  <a:gd name="T27" fmla="*/ 10 h 12"/>
                  <a:gd name="T28" fmla="*/ 3 w 8"/>
                  <a:gd name="T29" fmla="*/ 8 h 12"/>
                  <a:gd name="T30" fmla="*/ 2 w 8"/>
                  <a:gd name="T31" fmla="*/ 9 h 12"/>
                  <a:gd name="T32" fmla="*/ 0 w 8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2" name="Freeform 794">
                <a:extLst>
                  <a:ext uri="{FF2B5EF4-FFF2-40B4-BE49-F238E27FC236}">
                    <a16:creationId xmlns:a16="http://schemas.microsoft.com/office/drawing/2014/main" id="{ED1546C8-EBF7-4267-9BDD-9F3353B6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4"/>
                <a:ext cx="1" cy="1"/>
              </a:xfrm>
              <a:custGeom>
                <a:avLst/>
                <a:gdLst>
                  <a:gd name="T0" fmla="*/ 2 w 15"/>
                  <a:gd name="T1" fmla="*/ 11 h 16"/>
                  <a:gd name="T2" fmla="*/ 5 w 15"/>
                  <a:gd name="T3" fmla="*/ 9 h 16"/>
                  <a:gd name="T4" fmla="*/ 8 w 15"/>
                  <a:gd name="T5" fmla="*/ 6 h 16"/>
                  <a:gd name="T6" fmla="*/ 15 w 15"/>
                  <a:gd name="T7" fmla="*/ 0 h 16"/>
                  <a:gd name="T8" fmla="*/ 14 w 15"/>
                  <a:gd name="T9" fmla="*/ 2 h 16"/>
                  <a:gd name="T10" fmla="*/ 13 w 15"/>
                  <a:gd name="T11" fmla="*/ 5 h 16"/>
                  <a:gd name="T12" fmla="*/ 12 w 15"/>
                  <a:gd name="T13" fmla="*/ 6 h 16"/>
                  <a:gd name="T14" fmla="*/ 9 w 15"/>
                  <a:gd name="T15" fmla="*/ 7 h 16"/>
                  <a:gd name="T16" fmla="*/ 8 w 15"/>
                  <a:gd name="T17" fmla="*/ 9 h 16"/>
                  <a:gd name="T18" fmla="*/ 6 w 15"/>
                  <a:gd name="T19" fmla="*/ 10 h 16"/>
                  <a:gd name="T20" fmla="*/ 3 w 15"/>
                  <a:gd name="T21" fmla="*/ 13 h 16"/>
                  <a:gd name="T22" fmla="*/ 1 w 15"/>
                  <a:gd name="T23" fmla="*/ 14 h 16"/>
                  <a:gd name="T24" fmla="*/ 0 w 15"/>
                  <a:gd name="T25" fmla="*/ 16 h 16"/>
                  <a:gd name="T26" fmla="*/ 1 w 15"/>
                  <a:gd name="T27" fmla="*/ 14 h 16"/>
                  <a:gd name="T28" fmla="*/ 2 w 15"/>
                  <a:gd name="T2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6">
                    <a:moveTo>
                      <a:pt x="2" y="11"/>
                    </a:moveTo>
                    <a:lnTo>
                      <a:pt x="5" y="9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3" name="Freeform 795">
                <a:extLst>
                  <a:ext uri="{FF2B5EF4-FFF2-40B4-BE49-F238E27FC236}">
                    <a16:creationId xmlns:a16="http://schemas.microsoft.com/office/drawing/2014/main" id="{B1C02741-E850-4F43-B716-F04CFFEF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83"/>
                <a:ext cx="1" cy="1"/>
              </a:xfrm>
              <a:custGeom>
                <a:avLst/>
                <a:gdLst>
                  <a:gd name="T0" fmla="*/ 4 w 12"/>
                  <a:gd name="T1" fmla="*/ 6 h 13"/>
                  <a:gd name="T2" fmla="*/ 8 w 12"/>
                  <a:gd name="T3" fmla="*/ 2 h 13"/>
                  <a:gd name="T4" fmla="*/ 8 w 12"/>
                  <a:gd name="T5" fmla="*/ 2 h 13"/>
                  <a:gd name="T6" fmla="*/ 9 w 12"/>
                  <a:gd name="T7" fmla="*/ 1 h 13"/>
                  <a:gd name="T8" fmla="*/ 11 w 12"/>
                  <a:gd name="T9" fmla="*/ 0 h 13"/>
                  <a:gd name="T10" fmla="*/ 12 w 12"/>
                  <a:gd name="T11" fmla="*/ 0 h 13"/>
                  <a:gd name="T12" fmla="*/ 11 w 12"/>
                  <a:gd name="T13" fmla="*/ 2 h 13"/>
                  <a:gd name="T14" fmla="*/ 9 w 12"/>
                  <a:gd name="T15" fmla="*/ 5 h 13"/>
                  <a:gd name="T16" fmla="*/ 8 w 12"/>
                  <a:gd name="T17" fmla="*/ 6 h 13"/>
                  <a:gd name="T18" fmla="*/ 6 w 12"/>
                  <a:gd name="T19" fmla="*/ 8 h 13"/>
                  <a:gd name="T20" fmla="*/ 4 w 12"/>
                  <a:gd name="T21" fmla="*/ 9 h 13"/>
                  <a:gd name="T22" fmla="*/ 3 w 12"/>
                  <a:gd name="T23" fmla="*/ 10 h 13"/>
                  <a:gd name="T24" fmla="*/ 1 w 12"/>
                  <a:gd name="T25" fmla="*/ 12 h 13"/>
                  <a:gd name="T26" fmla="*/ 0 w 12"/>
                  <a:gd name="T27" fmla="*/ 13 h 13"/>
                  <a:gd name="T28" fmla="*/ 1 w 12"/>
                  <a:gd name="T29" fmla="*/ 11 h 13"/>
                  <a:gd name="T30" fmla="*/ 1 w 12"/>
                  <a:gd name="T31" fmla="*/ 9 h 13"/>
                  <a:gd name="T32" fmla="*/ 2 w 12"/>
                  <a:gd name="T33" fmla="*/ 7 h 13"/>
                  <a:gd name="T34" fmla="*/ 3 w 12"/>
                  <a:gd name="T35" fmla="*/ 5 h 13"/>
                  <a:gd name="T36" fmla="*/ 3 w 12"/>
                  <a:gd name="T37" fmla="*/ 4 h 13"/>
                  <a:gd name="T38" fmla="*/ 4 w 12"/>
                  <a:gd name="T39" fmla="*/ 2 h 13"/>
                  <a:gd name="T40" fmla="*/ 6 w 12"/>
                  <a:gd name="T41" fmla="*/ 1 h 13"/>
                  <a:gd name="T42" fmla="*/ 6 w 12"/>
                  <a:gd name="T43" fmla="*/ 1 h 13"/>
                  <a:gd name="T44" fmla="*/ 5 w 12"/>
                  <a:gd name="T45" fmla="*/ 4 h 13"/>
                  <a:gd name="T46" fmla="*/ 4 w 12"/>
                  <a:gd name="T4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3">
                    <a:moveTo>
                      <a:pt x="4" y="6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4" name="Freeform 796">
                <a:extLst>
                  <a:ext uri="{FF2B5EF4-FFF2-40B4-BE49-F238E27FC236}">
                    <a16:creationId xmlns:a16="http://schemas.microsoft.com/office/drawing/2014/main" id="{FE8AFB66-4358-4179-8405-A4D68236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82"/>
                <a:ext cx="1" cy="2"/>
              </a:xfrm>
              <a:custGeom>
                <a:avLst/>
                <a:gdLst>
                  <a:gd name="T0" fmla="*/ 5 w 21"/>
                  <a:gd name="T1" fmla="*/ 9 h 26"/>
                  <a:gd name="T2" fmla="*/ 11 w 21"/>
                  <a:gd name="T3" fmla="*/ 4 h 26"/>
                  <a:gd name="T4" fmla="*/ 15 w 21"/>
                  <a:gd name="T5" fmla="*/ 0 h 26"/>
                  <a:gd name="T6" fmla="*/ 12 w 21"/>
                  <a:gd name="T7" fmla="*/ 5 h 26"/>
                  <a:gd name="T8" fmla="*/ 12 w 21"/>
                  <a:gd name="T9" fmla="*/ 7 h 26"/>
                  <a:gd name="T10" fmla="*/ 11 w 21"/>
                  <a:gd name="T11" fmla="*/ 9 h 26"/>
                  <a:gd name="T12" fmla="*/ 10 w 21"/>
                  <a:gd name="T13" fmla="*/ 12 h 26"/>
                  <a:gd name="T14" fmla="*/ 9 w 21"/>
                  <a:gd name="T15" fmla="*/ 14 h 26"/>
                  <a:gd name="T16" fmla="*/ 11 w 21"/>
                  <a:gd name="T17" fmla="*/ 12 h 26"/>
                  <a:gd name="T18" fmla="*/ 12 w 21"/>
                  <a:gd name="T19" fmla="*/ 11 h 26"/>
                  <a:gd name="T20" fmla="*/ 12 w 21"/>
                  <a:gd name="T21" fmla="*/ 13 h 26"/>
                  <a:gd name="T22" fmla="*/ 11 w 21"/>
                  <a:gd name="T23" fmla="*/ 15 h 26"/>
                  <a:gd name="T24" fmla="*/ 18 w 21"/>
                  <a:gd name="T25" fmla="*/ 10 h 26"/>
                  <a:gd name="T26" fmla="*/ 20 w 21"/>
                  <a:gd name="T27" fmla="*/ 8 h 26"/>
                  <a:gd name="T28" fmla="*/ 21 w 21"/>
                  <a:gd name="T29" fmla="*/ 7 h 26"/>
                  <a:gd name="T30" fmla="*/ 20 w 21"/>
                  <a:gd name="T31" fmla="*/ 9 h 26"/>
                  <a:gd name="T32" fmla="*/ 19 w 21"/>
                  <a:gd name="T33" fmla="*/ 11 h 26"/>
                  <a:gd name="T34" fmla="*/ 18 w 21"/>
                  <a:gd name="T35" fmla="*/ 12 h 26"/>
                  <a:gd name="T36" fmla="*/ 16 w 21"/>
                  <a:gd name="T37" fmla="*/ 14 h 26"/>
                  <a:gd name="T38" fmla="*/ 9 w 21"/>
                  <a:gd name="T39" fmla="*/ 20 h 26"/>
                  <a:gd name="T40" fmla="*/ 6 w 21"/>
                  <a:gd name="T41" fmla="*/ 23 h 26"/>
                  <a:gd name="T42" fmla="*/ 5 w 21"/>
                  <a:gd name="T43" fmla="*/ 24 h 26"/>
                  <a:gd name="T44" fmla="*/ 3 w 21"/>
                  <a:gd name="T45" fmla="*/ 26 h 26"/>
                  <a:gd name="T46" fmla="*/ 4 w 21"/>
                  <a:gd name="T47" fmla="*/ 24 h 26"/>
                  <a:gd name="T48" fmla="*/ 5 w 21"/>
                  <a:gd name="T49" fmla="*/ 21 h 26"/>
                  <a:gd name="T50" fmla="*/ 6 w 21"/>
                  <a:gd name="T51" fmla="*/ 16 h 26"/>
                  <a:gd name="T52" fmla="*/ 7 w 21"/>
                  <a:gd name="T53" fmla="*/ 14 h 26"/>
                  <a:gd name="T54" fmla="*/ 8 w 21"/>
                  <a:gd name="T55" fmla="*/ 12 h 26"/>
                  <a:gd name="T56" fmla="*/ 6 w 21"/>
                  <a:gd name="T57" fmla="*/ 13 h 26"/>
                  <a:gd name="T58" fmla="*/ 5 w 21"/>
                  <a:gd name="T59" fmla="*/ 15 h 26"/>
                  <a:gd name="T60" fmla="*/ 2 w 21"/>
                  <a:gd name="T61" fmla="*/ 19 h 26"/>
                  <a:gd name="T62" fmla="*/ 3 w 21"/>
                  <a:gd name="T63" fmla="*/ 13 h 26"/>
                  <a:gd name="T64" fmla="*/ 2 w 21"/>
                  <a:gd name="T65" fmla="*/ 15 h 26"/>
                  <a:gd name="T66" fmla="*/ 0 w 21"/>
                  <a:gd name="T67" fmla="*/ 16 h 26"/>
                  <a:gd name="T68" fmla="*/ 0 w 21"/>
                  <a:gd name="T69" fmla="*/ 15 h 26"/>
                  <a:gd name="T70" fmla="*/ 1 w 21"/>
                  <a:gd name="T71" fmla="*/ 14 h 26"/>
                  <a:gd name="T72" fmla="*/ 1 w 21"/>
                  <a:gd name="T73" fmla="*/ 13 h 26"/>
                  <a:gd name="T74" fmla="*/ 2 w 21"/>
                  <a:gd name="T75" fmla="*/ 12 h 26"/>
                  <a:gd name="T76" fmla="*/ 3 w 21"/>
                  <a:gd name="T77" fmla="*/ 11 h 26"/>
                  <a:gd name="T78" fmla="*/ 5 w 21"/>
                  <a:gd name="T79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26">
                    <a:moveTo>
                      <a:pt x="5" y="9"/>
                    </a:moveTo>
                    <a:lnTo>
                      <a:pt x="11" y="4"/>
                    </a:lnTo>
                    <a:lnTo>
                      <a:pt x="15" y="0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0" y="9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9" y="20"/>
                    </a:lnTo>
                    <a:lnTo>
                      <a:pt x="6" y="23"/>
                    </a:lnTo>
                    <a:lnTo>
                      <a:pt x="5" y="24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2" y="19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5" name="Freeform 797">
                <a:extLst>
                  <a:ext uri="{FF2B5EF4-FFF2-40B4-BE49-F238E27FC236}">
                    <a16:creationId xmlns:a16="http://schemas.microsoft.com/office/drawing/2014/main" id="{22E605AD-9DD5-4F64-9648-CE6BC29A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2"/>
                <a:ext cx="1" cy="1"/>
              </a:xfrm>
              <a:custGeom>
                <a:avLst/>
                <a:gdLst>
                  <a:gd name="T0" fmla="*/ 0 w 12"/>
                  <a:gd name="T1" fmla="*/ 18 h 18"/>
                  <a:gd name="T2" fmla="*/ 2 w 12"/>
                  <a:gd name="T3" fmla="*/ 13 h 18"/>
                  <a:gd name="T4" fmla="*/ 2 w 12"/>
                  <a:gd name="T5" fmla="*/ 11 h 18"/>
                  <a:gd name="T6" fmla="*/ 3 w 12"/>
                  <a:gd name="T7" fmla="*/ 9 h 18"/>
                  <a:gd name="T8" fmla="*/ 5 w 12"/>
                  <a:gd name="T9" fmla="*/ 8 h 18"/>
                  <a:gd name="T10" fmla="*/ 6 w 12"/>
                  <a:gd name="T11" fmla="*/ 6 h 18"/>
                  <a:gd name="T12" fmla="*/ 9 w 12"/>
                  <a:gd name="T13" fmla="*/ 4 h 18"/>
                  <a:gd name="T14" fmla="*/ 11 w 12"/>
                  <a:gd name="T15" fmla="*/ 2 h 18"/>
                  <a:gd name="T16" fmla="*/ 12 w 12"/>
                  <a:gd name="T17" fmla="*/ 0 h 18"/>
                  <a:gd name="T18" fmla="*/ 12 w 12"/>
                  <a:gd name="T19" fmla="*/ 3 h 18"/>
                  <a:gd name="T20" fmla="*/ 11 w 12"/>
                  <a:gd name="T21" fmla="*/ 5 h 18"/>
                  <a:gd name="T22" fmla="*/ 9 w 12"/>
                  <a:gd name="T23" fmla="*/ 6 h 18"/>
                  <a:gd name="T24" fmla="*/ 8 w 12"/>
                  <a:gd name="T25" fmla="*/ 8 h 18"/>
                  <a:gd name="T26" fmla="*/ 7 w 12"/>
                  <a:gd name="T27" fmla="*/ 10 h 18"/>
                  <a:gd name="T28" fmla="*/ 6 w 12"/>
                  <a:gd name="T29" fmla="*/ 12 h 18"/>
                  <a:gd name="T30" fmla="*/ 5 w 12"/>
                  <a:gd name="T31" fmla="*/ 14 h 18"/>
                  <a:gd name="T32" fmla="*/ 3 w 12"/>
                  <a:gd name="T33" fmla="*/ 15 h 18"/>
                  <a:gd name="T34" fmla="*/ 0 w 12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0" y="18"/>
                    </a:moveTo>
                    <a:lnTo>
                      <a:pt x="2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6" name="Freeform 798">
                <a:extLst>
                  <a:ext uri="{FF2B5EF4-FFF2-40B4-BE49-F238E27FC236}">
                    <a16:creationId xmlns:a16="http://schemas.microsoft.com/office/drawing/2014/main" id="{2B2CED83-83C0-46B9-AF9A-5DDD396B9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3"/>
                <a:ext cx="1" cy="2"/>
              </a:xfrm>
              <a:custGeom>
                <a:avLst/>
                <a:gdLst>
                  <a:gd name="T0" fmla="*/ 2 w 16"/>
                  <a:gd name="T1" fmla="*/ 10 h 17"/>
                  <a:gd name="T2" fmla="*/ 5 w 16"/>
                  <a:gd name="T3" fmla="*/ 8 h 17"/>
                  <a:gd name="T4" fmla="*/ 6 w 16"/>
                  <a:gd name="T5" fmla="*/ 6 h 17"/>
                  <a:gd name="T6" fmla="*/ 8 w 16"/>
                  <a:gd name="T7" fmla="*/ 5 h 17"/>
                  <a:gd name="T8" fmla="*/ 9 w 16"/>
                  <a:gd name="T9" fmla="*/ 4 h 17"/>
                  <a:gd name="T10" fmla="*/ 12 w 16"/>
                  <a:gd name="T11" fmla="*/ 2 h 17"/>
                  <a:gd name="T12" fmla="*/ 13 w 16"/>
                  <a:gd name="T13" fmla="*/ 1 h 17"/>
                  <a:gd name="T14" fmla="*/ 15 w 16"/>
                  <a:gd name="T15" fmla="*/ 0 h 17"/>
                  <a:gd name="T16" fmla="*/ 14 w 16"/>
                  <a:gd name="T17" fmla="*/ 1 h 17"/>
                  <a:gd name="T18" fmla="*/ 13 w 16"/>
                  <a:gd name="T19" fmla="*/ 4 h 17"/>
                  <a:gd name="T20" fmla="*/ 15 w 16"/>
                  <a:gd name="T21" fmla="*/ 2 h 17"/>
                  <a:gd name="T22" fmla="*/ 16 w 16"/>
                  <a:gd name="T23" fmla="*/ 1 h 17"/>
                  <a:gd name="T24" fmla="*/ 16 w 16"/>
                  <a:gd name="T25" fmla="*/ 3 h 17"/>
                  <a:gd name="T26" fmla="*/ 15 w 16"/>
                  <a:gd name="T27" fmla="*/ 5 h 17"/>
                  <a:gd name="T28" fmla="*/ 12 w 16"/>
                  <a:gd name="T29" fmla="*/ 8 h 17"/>
                  <a:gd name="T30" fmla="*/ 9 w 16"/>
                  <a:gd name="T31" fmla="*/ 9 h 17"/>
                  <a:gd name="T32" fmla="*/ 8 w 16"/>
                  <a:gd name="T33" fmla="*/ 11 h 17"/>
                  <a:gd name="T34" fmla="*/ 6 w 16"/>
                  <a:gd name="T35" fmla="*/ 12 h 17"/>
                  <a:gd name="T36" fmla="*/ 5 w 16"/>
                  <a:gd name="T37" fmla="*/ 13 h 17"/>
                  <a:gd name="T38" fmla="*/ 3 w 16"/>
                  <a:gd name="T39" fmla="*/ 15 h 17"/>
                  <a:gd name="T40" fmla="*/ 2 w 16"/>
                  <a:gd name="T41" fmla="*/ 17 h 17"/>
                  <a:gd name="T42" fmla="*/ 3 w 16"/>
                  <a:gd name="T43" fmla="*/ 14 h 17"/>
                  <a:gd name="T44" fmla="*/ 3 w 16"/>
                  <a:gd name="T45" fmla="*/ 12 h 17"/>
                  <a:gd name="T46" fmla="*/ 2 w 16"/>
                  <a:gd name="T47" fmla="*/ 13 h 17"/>
                  <a:gd name="T48" fmla="*/ 0 w 16"/>
                  <a:gd name="T49" fmla="*/ 15 h 17"/>
                  <a:gd name="T50" fmla="*/ 1 w 16"/>
                  <a:gd name="T51" fmla="*/ 13 h 17"/>
                  <a:gd name="T52" fmla="*/ 2 w 16"/>
                  <a:gd name="T5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7">
                    <a:moveTo>
                      <a:pt x="2" y="10"/>
                    </a:moveTo>
                    <a:lnTo>
                      <a:pt x="5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2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7" name="Freeform 799">
                <a:extLst>
                  <a:ext uri="{FF2B5EF4-FFF2-40B4-BE49-F238E27FC236}">
                    <a16:creationId xmlns:a16="http://schemas.microsoft.com/office/drawing/2014/main" id="{B737EE86-5627-4156-92A0-AFB9F263B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4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 w 16"/>
                  <a:gd name="T3" fmla="*/ 19 h 22"/>
                  <a:gd name="T4" fmla="*/ 1 w 16"/>
                  <a:gd name="T5" fmla="*/ 17 h 22"/>
                  <a:gd name="T6" fmla="*/ 3 w 16"/>
                  <a:gd name="T7" fmla="*/ 15 h 22"/>
                  <a:gd name="T8" fmla="*/ 4 w 16"/>
                  <a:gd name="T9" fmla="*/ 14 h 22"/>
                  <a:gd name="T10" fmla="*/ 6 w 16"/>
                  <a:gd name="T11" fmla="*/ 13 h 22"/>
                  <a:gd name="T12" fmla="*/ 7 w 16"/>
                  <a:gd name="T13" fmla="*/ 11 h 22"/>
                  <a:gd name="T14" fmla="*/ 8 w 16"/>
                  <a:gd name="T15" fmla="*/ 9 h 22"/>
                  <a:gd name="T16" fmla="*/ 9 w 16"/>
                  <a:gd name="T17" fmla="*/ 7 h 22"/>
                  <a:gd name="T18" fmla="*/ 10 w 16"/>
                  <a:gd name="T19" fmla="*/ 5 h 22"/>
                  <a:gd name="T20" fmla="*/ 12 w 16"/>
                  <a:gd name="T21" fmla="*/ 4 h 22"/>
                  <a:gd name="T22" fmla="*/ 16 w 16"/>
                  <a:gd name="T23" fmla="*/ 0 h 22"/>
                  <a:gd name="T24" fmla="*/ 15 w 16"/>
                  <a:gd name="T25" fmla="*/ 4 h 22"/>
                  <a:gd name="T26" fmla="*/ 15 w 16"/>
                  <a:gd name="T27" fmla="*/ 6 h 22"/>
                  <a:gd name="T28" fmla="*/ 12 w 16"/>
                  <a:gd name="T29" fmla="*/ 7 h 22"/>
                  <a:gd name="T30" fmla="*/ 10 w 16"/>
                  <a:gd name="T31" fmla="*/ 8 h 22"/>
                  <a:gd name="T32" fmla="*/ 10 w 16"/>
                  <a:gd name="T33" fmla="*/ 11 h 22"/>
                  <a:gd name="T34" fmla="*/ 9 w 16"/>
                  <a:gd name="T35" fmla="*/ 13 h 22"/>
                  <a:gd name="T36" fmla="*/ 8 w 16"/>
                  <a:gd name="T37" fmla="*/ 15 h 22"/>
                  <a:gd name="T38" fmla="*/ 8 w 16"/>
                  <a:gd name="T39" fmla="*/ 17 h 22"/>
                  <a:gd name="T40" fmla="*/ 6 w 16"/>
                  <a:gd name="T41" fmla="*/ 18 h 22"/>
                  <a:gd name="T42" fmla="*/ 5 w 16"/>
                  <a:gd name="T43" fmla="*/ 21 h 22"/>
                  <a:gd name="T44" fmla="*/ 5 w 16"/>
                  <a:gd name="T45" fmla="*/ 17 h 22"/>
                  <a:gd name="T46" fmla="*/ 6 w 16"/>
                  <a:gd name="T47" fmla="*/ 15 h 22"/>
                  <a:gd name="T48" fmla="*/ 5 w 16"/>
                  <a:gd name="T49" fmla="*/ 17 h 22"/>
                  <a:gd name="T50" fmla="*/ 3 w 16"/>
                  <a:gd name="T51" fmla="*/ 18 h 22"/>
                  <a:gd name="T52" fmla="*/ 0 w 16"/>
                  <a:gd name="T5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5" y="21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8" name="Freeform 800">
                <a:extLst>
                  <a:ext uri="{FF2B5EF4-FFF2-40B4-BE49-F238E27FC236}">
                    <a16:creationId xmlns:a16="http://schemas.microsoft.com/office/drawing/2014/main" id="{DE5F8C15-E08E-4784-8CC8-D864B9D28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7"/>
                <a:ext cx="1" cy="1"/>
              </a:xfrm>
              <a:custGeom>
                <a:avLst/>
                <a:gdLst>
                  <a:gd name="T0" fmla="*/ 3 w 9"/>
                  <a:gd name="T1" fmla="*/ 13 h 15"/>
                  <a:gd name="T2" fmla="*/ 1 w 9"/>
                  <a:gd name="T3" fmla="*/ 14 h 15"/>
                  <a:gd name="T4" fmla="*/ 0 w 9"/>
                  <a:gd name="T5" fmla="*/ 15 h 15"/>
                  <a:gd name="T6" fmla="*/ 0 w 9"/>
                  <a:gd name="T7" fmla="*/ 13 h 15"/>
                  <a:gd name="T8" fmla="*/ 1 w 9"/>
                  <a:gd name="T9" fmla="*/ 11 h 15"/>
                  <a:gd name="T10" fmla="*/ 2 w 9"/>
                  <a:gd name="T11" fmla="*/ 10 h 15"/>
                  <a:gd name="T12" fmla="*/ 4 w 9"/>
                  <a:gd name="T13" fmla="*/ 8 h 15"/>
                  <a:gd name="T14" fmla="*/ 5 w 9"/>
                  <a:gd name="T15" fmla="*/ 6 h 15"/>
                  <a:gd name="T16" fmla="*/ 5 w 9"/>
                  <a:gd name="T17" fmla="*/ 4 h 15"/>
                  <a:gd name="T18" fmla="*/ 8 w 9"/>
                  <a:gd name="T19" fmla="*/ 3 h 15"/>
                  <a:gd name="T20" fmla="*/ 9 w 9"/>
                  <a:gd name="T21" fmla="*/ 0 h 15"/>
                  <a:gd name="T22" fmla="*/ 9 w 9"/>
                  <a:gd name="T23" fmla="*/ 3 h 15"/>
                  <a:gd name="T24" fmla="*/ 8 w 9"/>
                  <a:gd name="T25" fmla="*/ 6 h 15"/>
                  <a:gd name="T26" fmla="*/ 6 w 9"/>
                  <a:gd name="T27" fmla="*/ 8 h 15"/>
                  <a:gd name="T28" fmla="*/ 6 w 9"/>
                  <a:gd name="T29" fmla="*/ 10 h 15"/>
                  <a:gd name="T30" fmla="*/ 4 w 9"/>
                  <a:gd name="T31" fmla="*/ 11 h 15"/>
                  <a:gd name="T32" fmla="*/ 3 w 9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5">
                    <a:moveTo>
                      <a:pt x="3" y="13"/>
                    </a:moveTo>
                    <a:lnTo>
                      <a:pt x="1" y="1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9" name="Freeform 801">
                <a:extLst>
                  <a:ext uri="{FF2B5EF4-FFF2-40B4-BE49-F238E27FC236}">
                    <a16:creationId xmlns:a16="http://schemas.microsoft.com/office/drawing/2014/main" id="{A7A05497-8C9E-4F12-90E4-7CD291F064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3" y="2758"/>
                <a:ext cx="35" cy="29"/>
              </a:xfrm>
              <a:custGeom>
                <a:avLst/>
                <a:gdLst>
                  <a:gd name="T0" fmla="*/ 488 w 551"/>
                  <a:gd name="T1" fmla="*/ 426 h 474"/>
                  <a:gd name="T2" fmla="*/ 466 w 551"/>
                  <a:gd name="T3" fmla="*/ 418 h 474"/>
                  <a:gd name="T4" fmla="*/ 456 w 551"/>
                  <a:gd name="T5" fmla="*/ 417 h 474"/>
                  <a:gd name="T6" fmla="*/ 429 w 551"/>
                  <a:gd name="T7" fmla="*/ 377 h 474"/>
                  <a:gd name="T8" fmla="*/ 382 w 551"/>
                  <a:gd name="T9" fmla="*/ 300 h 474"/>
                  <a:gd name="T10" fmla="*/ 372 w 551"/>
                  <a:gd name="T11" fmla="*/ 288 h 474"/>
                  <a:gd name="T12" fmla="*/ 338 w 551"/>
                  <a:gd name="T13" fmla="*/ 290 h 474"/>
                  <a:gd name="T14" fmla="*/ 284 w 551"/>
                  <a:gd name="T15" fmla="*/ 266 h 474"/>
                  <a:gd name="T16" fmla="*/ 263 w 551"/>
                  <a:gd name="T17" fmla="*/ 207 h 474"/>
                  <a:gd name="T18" fmla="*/ 205 w 551"/>
                  <a:gd name="T19" fmla="*/ 154 h 474"/>
                  <a:gd name="T20" fmla="*/ 159 w 551"/>
                  <a:gd name="T21" fmla="*/ 148 h 474"/>
                  <a:gd name="T22" fmla="*/ 99 w 551"/>
                  <a:gd name="T23" fmla="*/ 81 h 474"/>
                  <a:gd name="T24" fmla="*/ 37 w 551"/>
                  <a:gd name="T25" fmla="*/ 39 h 474"/>
                  <a:gd name="T26" fmla="*/ 47 w 551"/>
                  <a:gd name="T27" fmla="*/ 87 h 474"/>
                  <a:gd name="T28" fmla="*/ 40 w 551"/>
                  <a:gd name="T29" fmla="*/ 19 h 474"/>
                  <a:gd name="T30" fmla="*/ 75 w 551"/>
                  <a:gd name="T31" fmla="*/ 15 h 474"/>
                  <a:gd name="T32" fmla="*/ 89 w 551"/>
                  <a:gd name="T33" fmla="*/ 34 h 474"/>
                  <a:gd name="T34" fmla="*/ 115 w 551"/>
                  <a:gd name="T35" fmla="*/ 40 h 474"/>
                  <a:gd name="T36" fmla="*/ 139 w 551"/>
                  <a:gd name="T37" fmla="*/ 62 h 474"/>
                  <a:gd name="T38" fmla="*/ 150 w 551"/>
                  <a:gd name="T39" fmla="*/ 82 h 474"/>
                  <a:gd name="T40" fmla="*/ 181 w 551"/>
                  <a:gd name="T41" fmla="*/ 88 h 474"/>
                  <a:gd name="T42" fmla="*/ 203 w 551"/>
                  <a:gd name="T43" fmla="*/ 116 h 474"/>
                  <a:gd name="T44" fmla="*/ 227 w 551"/>
                  <a:gd name="T45" fmla="*/ 131 h 474"/>
                  <a:gd name="T46" fmla="*/ 253 w 551"/>
                  <a:gd name="T47" fmla="*/ 150 h 474"/>
                  <a:gd name="T48" fmla="*/ 274 w 551"/>
                  <a:gd name="T49" fmla="*/ 170 h 474"/>
                  <a:gd name="T50" fmla="*/ 282 w 551"/>
                  <a:gd name="T51" fmla="*/ 205 h 474"/>
                  <a:gd name="T52" fmla="*/ 310 w 551"/>
                  <a:gd name="T53" fmla="*/ 204 h 474"/>
                  <a:gd name="T54" fmla="*/ 339 w 551"/>
                  <a:gd name="T55" fmla="*/ 229 h 474"/>
                  <a:gd name="T56" fmla="*/ 356 w 551"/>
                  <a:gd name="T57" fmla="*/ 252 h 474"/>
                  <a:gd name="T58" fmla="*/ 379 w 551"/>
                  <a:gd name="T59" fmla="*/ 262 h 474"/>
                  <a:gd name="T60" fmla="*/ 400 w 551"/>
                  <a:gd name="T61" fmla="*/ 287 h 474"/>
                  <a:gd name="T62" fmla="*/ 426 w 551"/>
                  <a:gd name="T63" fmla="*/ 296 h 474"/>
                  <a:gd name="T64" fmla="*/ 448 w 551"/>
                  <a:gd name="T65" fmla="*/ 314 h 474"/>
                  <a:gd name="T66" fmla="*/ 470 w 551"/>
                  <a:gd name="T67" fmla="*/ 333 h 474"/>
                  <a:gd name="T68" fmla="*/ 491 w 551"/>
                  <a:gd name="T69" fmla="*/ 354 h 474"/>
                  <a:gd name="T70" fmla="*/ 511 w 551"/>
                  <a:gd name="T71" fmla="*/ 374 h 474"/>
                  <a:gd name="T72" fmla="*/ 530 w 551"/>
                  <a:gd name="T73" fmla="*/ 394 h 474"/>
                  <a:gd name="T74" fmla="*/ 524 w 551"/>
                  <a:gd name="T75" fmla="*/ 454 h 474"/>
                  <a:gd name="T76" fmla="*/ 522 w 551"/>
                  <a:gd name="T77" fmla="*/ 449 h 474"/>
                  <a:gd name="T78" fmla="*/ 521 w 551"/>
                  <a:gd name="T79" fmla="*/ 433 h 474"/>
                  <a:gd name="T80" fmla="*/ 511 w 551"/>
                  <a:gd name="T81" fmla="*/ 434 h 474"/>
                  <a:gd name="T82" fmla="*/ 482 w 551"/>
                  <a:gd name="T83" fmla="*/ 459 h 474"/>
                  <a:gd name="T84" fmla="*/ 473 w 551"/>
                  <a:gd name="T85" fmla="*/ 448 h 474"/>
                  <a:gd name="T86" fmla="*/ 444 w 551"/>
                  <a:gd name="T87" fmla="*/ 430 h 474"/>
                  <a:gd name="T88" fmla="*/ 426 w 551"/>
                  <a:gd name="T89" fmla="*/ 402 h 474"/>
                  <a:gd name="T90" fmla="*/ 400 w 551"/>
                  <a:gd name="T91" fmla="*/ 381 h 474"/>
                  <a:gd name="T92" fmla="*/ 375 w 551"/>
                  <a:gd name="T93" fmla="*/ 364 h 474"/>
                  <a:gd name="T94" fmla="*/ 345 w 551"/>
                  <a:gd name="T95" fmla="*/ 348 h 474"/>
                  <a:gd name="T96" fmla="*/ 341 w 551"/>
                  <a:gd name="T97" fmla="*/ 316 h 474"/>
                  <a:gd name="T98" fmla="*/ 309 w 551"/>
                  <a:gd name="T99" fmla="*/ 301 h 474"/>
                  <a:gd name="T100" fmla="*/ 281 w 551"/>
                  <a:gd name="T101" fmla="*/ 291 h 474"/>
                  <a:gd name="T102" fmla="*/ 257 w 551"/>
                  <a:gd name="T103" fmla="*/ 268 h 474"/>
                  <a:gd name="T104" fmla="*/ 232 w 551"/>
                  <a:gd name="T105" fmla="*/ 251 h 474"/>
                  <a:gd name="T106" fmla="*/ 215 w 551"/>
                  <a:gd name="T107" fmla="*/ 229 h 474"/>
                  <a:gd name="T108" fmla="*/ 201 w 551"/>
                  <a:gd name="T109" fmla="*/ 214 h 474"/>
                  <a:gd name="T110" fmla="*/ 177 w 551"/>
                  <a:gd name="T111" fmla="*/ 202 h 474"/>
                  <a:gd name="T112" fmla="*/ 149 w 551"/>
                  <a:gd name="T113" fmla="*/ 180 h 474"/>
                  <a:gd name="T114" fmla="*/ 129 w 551"/>
                  <a:gd name="T115" fmla="*/ 153 h 474"/>
                  <a:gd name="T116" fmla="*/ 106 w 551"/>
                  <a:gd name="T117" fmla="*/ 142 h 474"/>
                  <a:gd name="T118" fmla="*/ 84 w 551"/>
                  <a:gd name="T119" fmla="*/ 109 h 474"/>
                  <a:gd name="T120" fmla="*/ 48 w 551"/>
                  <a:gd name="T121" fmla="*/ 95 h 474"/>
                  <a:gd name="T122" fmla="*/ 24 w 551"/>
                  <a:gd name="T123" fmla="*/ 68 h 474"/>
                  <a:gd name="T124" fmla="*/ 24 w 551"/>
                  <a:gd name="T125" fmla="*/ 3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1" h="474">
                    <a:moveTo>
                      <a:pt x="507" y="405"/>
                    </a:moveTo>
                    <a:lnTo>
                      <a:pt x="506" y="406"/>
                    </a:lnTo>
                    <a:lnTo>
                      <a:pt x="506" y="407"/>
                    </a:lnTo>
                    <a:lnTo>
                      <a:pt x="505" y="408"/>
                    </a:lnTo>
                    <a:lnTo>
                      <a:pt x="505" y="409"/>
                    </a:lnTo>
                    <a:lnTo>
                      <a:pt x="507" y="408"/>
                    </a:lnTo>
                    <a:lnTo>
                      <a:pt x="508" y="406"/>
                    </a:lnTo>
                    <a:lnTo>
                      <a:pt x="507" y="412"/>
                    </a:lnTo>
                    <a:lnTo>
                      <a:pt x="510" y="408"/>
                    </a:lnTo>
                    <a:lnTo>
                      <a:pt x="511" y="406"/>
                    </a:lnTo>
                    <a:lnTo>
                      <a:pt x="513" y="405"/>
                    </a:lnTo>
                    <a:lnTo>
                      <a:pt x="512" y="407"/>
                    </a:lnTo>
                    <a:lnTo>
                      <a:pt x="511" y="409"/>
                    </a:lnTo>
                    <a:lnTo>
                      <a:pt x="510" y="414"/>
                    </a:lnTo>
                    <a:lnTo>
                      <a:pt x="509" y="417"/>
                    </a:lnTo>
                    <a:lnTo>
                      <a:pt x="508" y="419"/>
                    </a:lnTo>
                    <a:lnTo>
                      <a:pt x="510" y="417"/>
                    </a:lnTo>
                    <a:lnTo>
                      <a:pt x="511" y="416"/>
                    </a:lnTo>
                    <a:lnTo>
                      <a:pt x="514" y="413"/>
                    </a:lnTo>
                    <a:lnTo>
                      <a:pt x="521" y="407"/>
                    </a:lnTo>
                    <a:lnTo>
                      <a:pt x="523" y="405"/>
                    </a:lnTo>
                    <a:lnTo>
                      <a:pt x="524" y="404"/>
                    </a:lnTo>
                    <a:lnTo>
                      <a:pt x="525" y="402"/>
                    </a:lnTo>
                    <a:lnTo>
                      <a:pt x="526" y="400"/>
                    </a:lnTo>
                    <a:lnTo>
                      <a:pt x="525" y="401"/>
                    </a:lnTo>
                    <a:lnTo>
                      <a:pt x="523" y="403"/>
                    </a:lnTo>
                    <a:lnTo>
                      <a:pt x="516" y="408"/>
                    </a:lnTo>
                    <a:lnTo>
                      <a:pt x="517" y="406"/>
                    </a:lnTo>
                    <a:lnTo>
                      <a:pt x="517" y="404"/>
                    </a:lnTo>
                    <a:lnTo>
                      <a:pt x="516" y="405"/>
                    </a:lnTo>
                    <a:lnTo>
                      <a:pt x="514" y="407"/>
                    </a:lnTo>
                    <a:lnTo>
                      <a:pt x="515" y="405"/>
                    </a:lnTo>
                    <a:lnTo>
                      <a:pt x="516" y="402"/>
                    </a:lnTo>
                    <a:lnTo>
                      <a:pt x="517" y="400"/>
                    </a:lnTo>
                    <a:lnTo>
                      <a:pt x="517" y="398"/>
                    </a:lnTo>
                    <a:lnTo>
                      <a:pt x="520" y="393"/>
                    </a:lnTo>
                    <a:lnTo>
                      <a:pt x="516" y="397"/>
                    </a:lnTo>
                    <a:lnTo>
                      <a:pt x="510" y="402"/>
                    </a:lnTo>
                    <a:lnTo>
                      <a:pt x="508" y="404"/>
                    </a:lnTo>
                    <a:lnTo>
                      <a:pt x="507" y="405"/>
                    </a:lnTo>
                    <a:close/>
                    <a:moveTo>
                      <a:pt x="498" y="409"/>
                    </a:moveTo>
                    <a:lnTo>
                      <a:pt x="498" y="409"/>
                    </a:lnTo>
                    <a:lnTo>
                      <a:pt x="496" y="410"/>
                    </a:lnTo>
                    <a:lnTo>
                      <a:pt x="495" y="412"/>
                    </a:lnTo>
                    <a:lnTo>
                      <a:pt x="495" y="413"/>
                    </a:lnTo>
                    <a:lnTo>
                      <a:pt x="494" y="415"/>
                    </a:lnTo>
                    <a:lnTo>
                      <a:pt x="493" y="417"/>
                    </a:lnTo>
                    <a:lnTo>
                      <a:pt x="493" y="419"/>
                    </a:lnTo>
                    <a:lnTo>
                      <a:pt x="492" y="421"/>
                    </a:lnTo>
                    <a:lnTo>
                      <a:pt x="493" y="420"/>
                    </a:lnTo>
                    <a:lnTo>
                      <a:pt x="495" y="418"/>
                    </a:lnTo>
                    <a:lnTo>
                      <a:pt x="496" y="417"/>
                    </a:lnTo>
                    <a:lnTo>
                      <a:pt x="498" y="416"/>
                    </a:lnTo>
                    <a:lnTo>
                      <a:pt x="500" y="414"/>
                    </a:lnTo>
                    <a:lnTo>
                      <a:pt x="501" y="413"/>
                    </a:lnTo>
                    <a:lnTo>
                      <a:pt x="503" y="410"/>
                    </a:lnTo>
                    <a:lnTo>
                      <a:pt x="504" y="408"/>
                    </a:lnTo>
                    <a:lnTo>
                      <a:pt x="503" y="408"/>
                    </a:lnTo>
                    <a:lnTo>
                      <a:pt x="501" y="409"/>
                    </a:lnTo>
                    <a:lnTo>
                      <a:pt x="500" y="410"/>
                    </a:lnTo>
                    <a:lnTo>
                      <a:pt x="500" y="410"/>
                    </a:lnTo>
                    <a:lnTo>
                      <a:pt x="496" y="414"/>
                    </a:lnTo>
                    <a:lnTo>
                      <a:pt x="497" y="412"/>
                    </a:lnTo>
                    <a:lnTo>
                      <a:pt x="498" y="409"/>
                    </a:lnTo>
                    <a:close/>
                    <a:moveTo>
                      <a:pt x="474" y="440"/>
                    </a:moveTo>
                    <a:lnTo>
                      <a:pt x="475" y="438"/>
                    </a:lnTo>
                    <a:lnTo>
                      <a:pt x="477" y="437"/>
                    </a:lnTo>
                    <a:lnTo>
                      <a:pt x="480" y="434"/>
                    </a:lnTo>
                    <a:lnTo>
                      <a:pt x="482" y="433"/>
                    </a:lnTo>
                    <a:lnTo>
                      <a:pt x="483" y="431"/>
                    </a:lnTo>
                    <a:lnTo>
                      <a:pt x="486" y="430"/>
                    </a:lnTo>
                    <a:lnTo>
                      <a:pt x="487" y="429"/>
                    </a:lnTo>
                    <a:lnTo>
                      <a:pt x="488" y="426"/>
                    </a:lnTo>
                    <a:lnTo>
                      <a:pt x="489" y="424"/>
                    </a:lnTo>
                    <a:lnTo>
                      <a:pt x="482" y="430"/>
                    </a:lnTo>
                    <a:lnTo>
                      <a:pt x="479" y="433"/>
                    </a:lnTo>
                    <a:lnTo>
                      <a:pt x="476" y="435"/>
                    </a:lnTo>
                    <a:lnTo>
                      <a:pt x="475" y="438"/>
                    </a:lnTo>
                    <a:lnTo>
                      <a:pt x="474" y="440"/>
                    </a:lnTo>
                    <a:close/>
                    <a:moveTo>
                      <a:pt x="490" y="396"/>
                    </a:moveTo>
                    <a:lnTo>
                      <a:pt x="490" y="398"/>
                    </a:lnTo>
                    <a:lnTo>
                      <a:pt x="489" y="400"/>
                    </a:lnTo>
                    <a:lnTo>
                      <a:pt x="490" y="399"/>
                    </a:lnTo>
                    <a:lnTo>
                      <a:pt x="492" y="397"/>
                    </a:lnTo>
                    <a:lnTo>
                      <a:pt x="493" y="394"/>
                    </a:lnTo>
                    <a:lnTo>
                      <a:pt x="493" y="392"/>
                    </a:lnTo>
                    <a:lnTo>
                      <a:pt x="494" y="390"/>
                    </a:lnTo>
                    <a:lnTo>
                      <a:pt x="495" y="388"/>
                    </a:lnTo>
                    <a:lnTo>
                      <a:pt x="494" y="389"/>
                    </a:lnTo>
                    <a:lnTo>
                      <a:pt x="492" y="391"/>
                    </a:lnTo>
                    <a:lnTo>
                      <a:pt x="490" y="392"/>
                    </a:lnTo>
                    <a:lnTo>
                      <a:pt x="489" y="394"/>
                    </a:lnTo>
                    <a:lnTo>
                      <a:pt x="488" y="397"/>
                    </a:lnTo>
                    <a:lnTo>
                      <a:pt x="487" y="399"/>
                    </a:lnTo>
                    <a:lnTo>
                      <a:pt x="489" y="397"/>
                    </a:lnTo>
                    <a:lnTo>
                      <a:pt x="490" y="396"/>
                    </a:lnTo>
                    <a:close/>
                    <a:moveTo>
                      <a:pt x="482" y="418"/>
                    </a:moveTo>
                    <a:lnTo>
                      <a:pt x="486" y="408"/>
                    </a:lnTo>
                    <a:lnTo>
                      <a:pt x="483" y="410"/>
                    </a:lnTo>
                    <a:lnTo>
                      <a:pt x="482" y="412"/>
                    </a:lnTo>
                    <a:lnTo>
                      <a:pt x="481" y="414"/>
                    </a:lnTo>
                    <a:lnTo>
                      <a:pt x="480" y="416"/>
                    </a:lnTo>
                    <a:lnTo>
                      <a:pt x="479" y="418"/>
                    </a:lnTo>
                    <a:lnTo>
                      <a:pt x="479" y="420"/>
                    </a:lnTo>
                    <a:lnTo>
                      <a:pt x="478" y="423"/>
                    </a:lnTo>
                    <a:lnTo>
                      <a:pt x="477" y="425"/>
                    </a:lnTo>
                    <a:lnTo>
                      <a:pt x="479" y="423"/>
                    </a:lnTo>
                    <a:lnTo>
                      <a:pt x="480" y="422"/>
                    </a:lnTo>
                    <a:lnTo>
                      <a:pt x="482" y="418"/>
                    </a:lnTo>
                    <a:close/>
                    <a:moveTo>
                      <a:pt x="476" y="400"/>
                    </a:moveTo>
                    <a:lnTo>
                      <a:pt x="477" y="398"/>
                    </a:lnTo>
                    <a:lnTo>
                      <a:pt x="479" y="397"/>
                    </a:lnTo>
                    <a:lnTo>
                      <a:pt x="480" y="394"/>
                    </a:lnTo>
                    <a:lnTo>
                      <a:pt x="480" y="392"/>
                    </a:lnTo>
                    <a:lnTo>
                      <a:pt x="479" y="393"/>
                    </a:lnTo>
                    <a:lnTo>
                      <a:pt x="477" y="394"/>
                    </a:lnTo>
                    <a:lnTo>
                      <a:pt x="478" y="392"/>
                    </a:lnTo>
                    <a:lnTo>
                      <a:pt x="479" y="390"/>
                    </a:lnTo>
                    <a:lnTo>
                      <a:pt x="480" y="388"/>
                    </a:lnTo>
                    <a:lnTo>
                      <a:pt x="480" y="386"/>
                    </a:lnTo>
                    <a:lnTo>
                      <a:pt x="480" y="386"/>
                    </a:lnTo>
                    <a:lnTo>
                      <a:pt x="479" y="387"/>
                    </a:lnTo>
                    <a:lnTo>
                      <a:pt x="478" y="388"/>
                    </a:lnTo>
                    <a:lnTo>
                      <a:pt x="477" y="389"/>
                    </a:lnTo>
                    <a:lnTo>
                      <a:pt x="476" y="391"/>
                    </a:lnTo>
                    <a:lnTo>
                      <a:pt x="476" y="393"/>
                    </a:lnTo>
                    <a:lnTo>
                      <a:pt x="475" y="396"/>
                    </a:lnTo>
                    <a:lnTo>
                      <a:pt x="474" y="398"/>
                    </a:lnTo>
                    <a:lnTo>
                      <a:pt x="476" y="397"/>
                    </a:lnTo>
                    <a:lnTo>
                      <a:pt x="477" y="394"/>
                    </a:lnTo>
                    <a:lnTo>
                      <a:pt x="476" y="398"/>
                    </a:lnTo>
                    <a:lnTo>
                      <a:pt x="476" y="400"/>
                    </a:lnTo>
                    <a:close/>
                    <a:moveTo>
                      <a:pt x="464" y="424"/>
                    </a:moveTo>
                    <a:lnTo>
                      <a:pt x="465" y="423"/>
                    </a:lnTo>
                    <a:lnTo>
                      <a:pt x="467" y="421"/>
                    </a:lnTo>
                    <a:lnTo>
                      <a:pt x="469" y="420"/>
                    </a:lnTo>
                    <a:lnTo>
                      <a:pt x="471" y="419"/>
                    </a:lnTo>
                    <a:lnTo>
                      <a:pt x="471" y="418"/>
                    </a:lnTo>
                    <a:lnTo>
                      <a:pt x="472" y="417"/>
                    </a:lnTo>
                    <a:lnTo>
                      <a:pt x="472" y="415"/>
                    </a:lnTo>
                    <a:lnTo>
                      <a:pt x="472" y="415"/>
                    </a:lnTo>
                    <a:lnTo>
                      <a:pt x="471" y="416"/>
                    </a:lnTo>
                    <a:lnTo>
                      <a:pt x="469" y="417"/>
                    </a:lnTo>
                    <a:lnTo>
                      <a:pt x="467" y="419"/>
                    </a:lnTo>
                    <a:lnTo>
                      <a:pt x="465" y="420"/>
                    </a:lnTo>
                    <a:lnTo>
                      <a:pt x="466" y="418"/>
                    </a:lnTo>
                    <a:lnTo>
                      <a:pt x="467" y="416"/>
                    </a:lnTo>
                    <a:lnTo>
                      <a:pt x="466" y="416"/>
                    </a:lnTo>
                    <a:lnTo>
                      <a:pt x="465" y="417"/>
                    </a:lnTo>
                    <a:lnTo>
                      <a:pt x="464" y="418"/>
                    </a:lnTo>
                    <a:lnTo>
                      <a:pt x="464" y="418"/>
                    </a:lnTo>
                    <a:lnTo>
                      <a:pt x="464" y="419"/>
                    </a:lnTo>
                    <a:lnTo>
                      <a:pt x="463" y="421"/>
                    </a:lnTo>
                    <a:lnTo>
                      <a:pt x="462" y="422"/>
                    </a:lnTo>
                    <a:lnTo>
                      <a:pt x="462" y="423"/>
                    </a:lnTo>
                    <a:lnTo>
                      <a:pt x="464" y="421"/>
                    </a:lnTo>
                    <a:lnTo>
                      <a:pt x="465" y="420"/>
                    </a:lnTo>
                    <a:lnTo>
                      <a:pt x="465" y="422"/>
                    </a:lnTo>
                    <a:lnTo>
                      <a:pt x="464" y="424"/>
                    </a:lnTo>
                    <a:close/>
                    <a:moveTo>
                      <a:pt x="471" y="383"/>
                    </a:moveTo>
                    <a:lnTo>
                      <a:pt x="470" y="384"/>
                    </a:lnTo>
                    <a:lnTo>
                      <a:pt x="467" y="385"/>
                    </a:lnTo>
                    <a:lnTo>
                      <a:pt x="467" y="386"/>
                    </a:lnTo>
                    <a:lnTo>
                      <a:pt x="466" y="388"/>
                    </a:lnTo>
                    <a:lnTo>
                      <a:pt x="466" y="389"/>
                    </a:lnTo>
                    <a:lnTo>
                      <a:pt x="466" y="390"/>
                    </a:lnTo>
                    <a:lnTo>
                      <a:pt x="467" y="388"/>
                    </a:lnTo>
                    <a:lnTo>
                      <a:pt x="470" y="387"/>
                    </a:lnTo>
                    <a:lnTo>
                      <a:pt x="470" y="386"/>
                    </a:lnTo>
                    <a:lnTo>
                      <a:pt x="470" y="385"/>
                    </a:lnTo>
                    <a:lnTo>
                      <a:pt x="471" y="384"/>
                    </a:lnTo>
                    <a:lnTo>
                      <a:pt x="471" y="383"/>
                    </a:lnTo>
                    <a:lnTo>
                      <a:pt x="473" y="381"/>
                    </a:lnTo>
                    <a:lnTo>
                      <a:pt x="474" y="380"/>
                    </a:lnTo>
                    <a:lnTo>
                      <a:pt x="474" y="382"/>
                    </a:lnTo>
                    <a:lnTo>
                      <a:pt x="473" y="384"/>
                    </a:lnTo>
                    <a:lnTo>
                      <a:pt x="474" y="383"/>
                    </a:lnTo>
                    <a:lnTo>
                      <a:pt x="476" y="382"/>
                    </a:lnTo>
                    <a:lnTo>
                      <a:pt x="475" y="384"/>
                    </a:lnTo>
                    <a:lnTo>
                      <a:pt x="474" y="386"/>
                    </a:lnTo>
                    <a:lnTo>
                      <a:pt x="475" y="385"/>
                    </a:lnTo>
                    <a:lnTo>
                      <a:pt x="476" y="385"/>
                    </a:lnTo>
                    <a:lnTo>
                      <a:pt x="477" y="384"/>
                    </a:lnTo>
                    <a:lnTo>
                      <a:pt x="477" y="383"/>
                    </a:lnTo>
                    <a:lnTo>
                      <a:pt x="478" y="381"/>
                    </a:lnTo>
                    <a:lnTo>
                      <a:pt x="479" y="379"/>
                    </a:lnTo>
                    <a:lnTo>
                      <a:pt x="477" y="380"/>
                    </a:lnTo>
                    <a:lnTo>
                      <a:pt x="476" y="382"/>
                    </a:lnTo>
                    <a:lnTo>
                      <a:pt x="477" y="380"/>
                    </a:lnTo>
                    <a:lnTo>
                      <a:pt x="477" y="376"/>
                    </a:lnTo>
                    <a:lnTo>
                      <a:pt x="478" y="374"/>
                    </a:lnTo>
                    <a:lnTo>
                      <a:pt x="479" y="372"/>
                    </a:lnTo>
                    <a:lnTo>
                      <a:pt x="477" y="374"/>
                    </a:lnTo>
                    <a:lnTo>
                      <a:pt x="476" y="375"/>
                    </a:lnTo>
                    <a:lnTo>
                      <a:pt x="477" y="373"/>
                    </a:lnTo>
                    <a:lnTo>
                      <a:pt x="477" y="371"/>
                    </a:lnTo>
                    <a:lnTo>
                      <a:pt x="476" y="372"/>
                    </a:lnTo>
                    <a:lnTo>
                      <a:pt x="474" y="374"/>
                    </a:lnTo>
                    <a:lnTo>
                      <a:pt x="473" y="375"/>
                    </a:lnTo>
                    <a:lnTo>
                      <a:pt x="471" y="376"/>
                    </a:lnTo>
                    <a:lnTo>
                      <a:pt x="470" y="379"/>
                    </a:lnTo>
                    <a:lnTo>
                      <a:pt x="470" y="381"/>
                    </a:lnTo>
                    <a:lnTo>
                      <a:pt x="471" y="380"/>
                    </a:lnTo>
                    <a:lnTo>
                      <a:pt x="473" y="379"/>
                    </a:lnTo>
                    <a:lnTo>
                      <a:pt x="472" y="381"/>
                    </a:lnTo>
                    <a:lnTo>
                      <a:pt x="471" y="383"/>
                    </a:lnTo>
                    <a:close/>
                    <a:moveTo>
                      <a:pt x="458" y="412"/>
                    </a:moveTo>
                    <a:lnTo>
                      <a:pt x="458" y="409"/>
                    </a:lnTo>
                    <a:lnTo>
                      <a:pt x="459" y="407"/>
                    </a:lnTo>
                    <a:lnTo>
                      <a:pt x="459" y="408"/>
                    </a:lnTo>
                    <a:lnTo>
                      <a:pt x="458" y="408"/>
                    </a:lnTo>
                    <a:lnTo>
                      <a:pt x="457" y="409"/>
                    </a:lnTo>
                    <a:lnTo>
                      <a:pt x="456" y="410"/>
                    </a:lnTo>
                    <a:lnTo>
                      <a:pt x="455" y="413"/>
                    </a:lnTo>
                    <a:lnTo>
                      <a:pt x="455" y="415"/>
                    </a:lnTo>
                    <a:lnTo>
                      <a:pt x="456" y="414"/>
                    </a:lnTo>
                    <a:lnTo>
                      <a:pt x="458" y="412"/>
                    </a:lnTo>
                    <a:lnTo>
                      <a:pt x="457" y="415"/>
                    </a:lnTo>
                    <a:lnTo>
                      <a:pt x="456" y="417"/>
                    </a:lnTo>
                    <a:lnTo>
                      <a:pt x="458" y="415"/>
                    </a:lnTo>
                    <a:lnTo>
                      <a:pt x="459" y="414"/>
                    </a:lnTo>
                    <a:lnTo>
                      <a:pt x="461" y="413"/>
                    </a:lnTo>
                    <a:lnTo>
                      <a:pt x="462" y="410"/>
                    </a:lnTo>
                    <a:lnTo>
                      <a:pt x="463" y="408"/>
                    </a:lnTo>
                    <a:lnTo>
                      <a:pt x="464" y="406"/>
                    </a:lnTo>
                    <a:lnTo>
                      <a:pt x="465" y="404"/>
                    </a:lnTo>
                    <a:lnTo>
                      <a:pt x="465" y="402"/>
                    </a:lnTo>
                    <a:lnTo>
                      <a:pt x="465" y="402"/>
                    </a:lnTo>
                    <a:lnTo>
                      <a:pt x="464" y="403"/>
                    </a:lnTo>
                    <a:lnTo>
                      <a:pt x="463" y="404"/>
                    </a:lnTo>
                    <a:lnTo>
                      <a:pt x="462" y="405"/>
                    </a:lnTo>
                    <a:lnTo>
                      <a:pt x="462" y="407"/>
                    </a:lnTo>
                    <a:lnTo>
                      <a:pt x="461" y="409"/>
                    </a:lnTo>
                    <a:lnTo>
                      <a:pt x="459" y="410"/>
                    </a:lnTo>
                    <a:lnTo>
                      <a:pt x="458" y="412"/>
                    </a:lnTo>
                    <a:close/>
                    <a:moveTo>
                      <a:pt x="432" y="363"/>
                    </a:moveTo>
                    <a:lnTo>
                      <a:pt x="431" y="365"/>
                    </a:lnTo>
                    <a:lnTo>
                      <a:pt x="430" y="367"/>
                    </a:lnTo>
                    <a:lnTo>
                      <a:pt x="431" y="367"/>
                    </a:lnTo>
                    <a:lnTo>
                      <a:pt x="432" y="366"/>
                    </a:lnTo>
                    <a:lnTo>
                      <a:pt x="433" y="365"/>
                    </a:lnTo>
                    <a:lnTo>
                      <a:pt x="433" y="365"/>
                    </a:lnTo>
                    <a:lnTo>
                      <a:pt x="434" y="363"/>
                    </a:lnTo>
                    <a:lnTo>
                      <a:pt x="436" y="359"/>
                    </a:lnTo>
                    <a:lnTo>
                      <a:pt x="437" y="357"/>
                    </a:lnTo>
                    <a:lnTo>
                      <a:pt x="438" y="355"/>
                    </a:lnTo>
                    <a:lnTo>
                      <a:pt x="436" y="357"/>
                    </a:lnTo>
                    <a:lnTo>
                      <a:pt x="433" y="358"/>
                    </a:lnTo>
                    <a:lnTo>
                      <a:pt x="434" y="356"/>
                    </a:lnTo>
                    <a:lnTo>
                      <a:pt x="436" y="354"/>
                    </a:lnTo>
                    <a:lnTo>
                      <a:pt x="434" y="355"/>
                    </a:lnTo>
                    <a:lnTo>
                      <a:pt x="432" y="357"/>
                    </a:lnTo>
                    <a:lnTo>
                      <a:pt x="432" y="357"/>
                    </a:lnTo>
                    <a:lnTo>
                      <a:pt x="431" y="359"/>
                    </a:lnTo>
                    <a:lnTo>
                      <a:pt x="431" y="360"/>
                    </a:lnTo>
                    <a:lnTo>
                      <a:pt x="430" y="362"/>
                    </a:lnTo>
                    <a:lnTo>
                      <a:pt x="432" y="359"/>
                    </a:lnTo>
                    <a:lnTo>
                      <a:pt x="433" y="358"/>
                    </a:lnTo>
                    <a:lnTo>
                      <a:pt x="433" y="360"/>
                    </a:lnTo>
                    <a:lnTo>
                      <a:pt x="432" y="363"/>
                    </a:lnTo>
                    <a:close/>
                    <a:moveTo>
                      <a:pt x="417" y="390"/>
                    </a:moveTo>
                    <a:lnTo>
                      <a:pt x="421" y="387"/>
                    </a:lnTo>
                    <a:lnTo>
                      <a:pt x="424" y="385"/>
                    </a:lnTo>
                    <a:lnTo>
                      <a:pt x="427" y="382"/>
                    </a:lnTo>
                    <a:lnTo>
                      <a:pt x="428" y="381"/>
                    </a:lnTo>
                    <a:lnTo>
                      <a:pt x="430" y="379"/>
                    </a:lnTo>
                    <a:lnTo>
                      <a:pt x="431" y="376"/>
                    </a:lnTo>
                    <a:lnTo>
                      <a:pt x="432" y="374"/>
                    </a:lnTo>
                    <a:lnTo>
                      <a:pt x="433" y="373"/>
                    </a:lnTo>
                    <a:lnTo>
                      <a:pt x="436" y="372"/>
                    </a:lnTo>
                    <a:lnTo>
                      <a:pt x="437" y="370"/>
                    </a:lnTo>
                    <a:lnTo>
                      <a:pt x="439" y="369"/>
                    </a:lnTo>
                    <a:lnTo>
                      <a:pt x="440" y="367"/>
                    </a:lnTo>
                    <a:lnTo>
                      <a:pt x="440" y="365"/>
                    </a:lnTo>
                    <a:lnTo>
                      <a:pt x="442" y="364"/>
                    </a:lnTo>
                    <a:lnTo>
                      <a:pt x="444" y="362"/>
                    </a:lnTo>
                    <a:lnTo>
                      <a:pt x="444" y="359"/>
                    </a:lnTo>
                    <a:lnTo>
                      <a:pt x="445" y="357"/>
                    </a:lnTo>
                    <a:lnTo>
                      <a:pt x="445" y="358"/>
                    </a:lnTo>
                    <a:lnTo>
                      <a:pt x="444" y="358"/>
                    </a:lnTo>
                    <a:lnTo>
                      <a:pt x="443" y="359"/>
                    </a:lnTo>
                    <a:lnTo>
                      <a:pt x="442" y="360"/>
                    </a:lnTo>
                    <a:lnTo>
                      <a:pt x="441" y="363"/>
                    </a:lnTo>
                    <a:lnTo>
                      <a:pt x="440" y="365"/>
                    </a:lnTo>
                    <a:lnTo>
                      <a:pt x="439" y="366"/>
                    </a:lnTo>
                    <a:lnTo>
                      <a:pt x="437" y="368"/>
                    </a:lnTo>
                    <a:lnTo>
                      <a:pt x="436" y="369"/>
                    </a:lnTo>
                    <a:lnTo>
                      <a:pt x="433" y="370"/>
                    </a:lnTo>
                    <a:lnTo>
                      <a:pt x="432" y="372"/>
                    </a:lnTo>
                    <a:lnTo>
                      <a:pt x="432" y="374"/>
                    </a:lnTo>
                    <a:lnTo>
                      <a:pt x="430" y="376"/>
                    </a:lnTo>
                    <a:lnTo>
                      <a:pt x="429" y="377"/>
                    </a:lnTo>
                    <a:lnTo>
                      <a:pt x="427" y="379"/>
                    </a:lnTo>
                    <a:lnTo>
                      <a:pt x="425" y="381"/>
                    </a:lnTo>
                    <a:lnTo>
                      <a:pt x="426" y="377"/>
                    </a:lnTo>
                    <a:lnTo>
                      <a:pt x="427" y="375"/>
                    </a:lnTo>
                    <a:lnTo>
                      <a:pt x="426" y="377"/>
                    </a:lnTo>
                    <a:lnTo>
                      <a:pt x="424" y="379"/>
                    </a:lnTo>
                    <a:lnTo>
                      <a:pt x="421" y="382"/>
                    </a:lnTo>
                    <a:lnTo>
                      <a:pt x="417" y="390"/>
                    </a:lnTo>
                    <a:close/>
                    <a:moveTo>
                      <a:pt x="424" y="349"/>
                    </a:moveTo>
                    <a:lnTo>
                      <a:pt x="425" y="347"/>
                    </a:lnTo>
                    <a:lnTo>
                      <a:pt x="426" y="344"/>
                    </a:lnTo>
                    <a:lnTo>
                      <a:pt x="429" y="341"/>
                    </a:lnTo>
                    <a:lnTo>
                      <a:pt x="428" y="343"/>
                    </a:lnTo>
                    <a:lnTo>
                      <a:pt x="428" y="346"/>
                    </a:lnTo>
                    <a:lnTo>
                      <a:pt x="429" y="344"/>
                    </a:lnTo>
                    <a:lnTo>
                      <a:pt x="431" y="343"/>
                    </a:lnTo>
                    <a:lnTo>
                      <a:pt x="432" y="341"/>
                    </a:lnTo>
                    <a:lnTo>
                      <a:pt x="432" y="339"/>
                    </a:lnTo>
                    <a:lnTo>
                      <a:pt x="431" y="340"/>
                    </a:lnTo>
                    <a:lnTo>
                      <a:pt x="429" y="341"/>
                    </a:lnTo>
                    <a:lnTo>
                      <a:pt x="430" y="339"/>
                    </a:lnTo>
                    <a:lnTo>
                      <a:pt x="431" y="337"/>
                    </a:lnTo>
                    <a:lnTo>
                      <a:pt x="429" y="338"/>
                    </a:lnTo>
                    <a:lnTo>
                      <a:pt x="428" y="340"/>
                    </a:lnTo>
                    <a:lnTo>
                      <a:pt x="428" y="338"/>
                    </a:lnTo>
                    <a:lnTo>
                      <a:pt x="429" y="336"/>
                    </a:lnTo>
                    <a:lnTo>
                      <a:pt x="428" y="337"/>
                    </a:lnTo>
                    <a:lnTo>
                      <a:pt x="426" y="338"/>
                    </a:lnTo>
                    <a:lnTo>
                      <a:pt x="425" y="340"/>
                    </a:lnTo>
                    <a:lnTo>
                      <a:pt x="425" y="342"/>
                    </a:lnTo>
                    <a:lnTo>
                      <a:pt x="426" y="341"/>
                    </a:lnTo>
                    <a:lnTo>
                      <a:pt x="428" y="340"/>
                    </a:lnTo>
                    <a:lnTo>
                      <a:pt x="427" y="342"/>
                    </a:lnTo>
                    <a:lnTo>
                      <a:pt x="426" y="344"/>
                    </a:lnTo>
                    <a:lnTo>
                      <a:pt x="425" y="346"/>
                    </a:lnTo>
                    <a:lnTo>
                      <a:pt x="423" y="348"/>
                    </a:lnTo>
                    <a:lnTo>
                      <a:pt x="422" y="350"/>
                    </a:lnTo>
                    <a:lnTo>
                      <a:pt x="421" y="352"/>
                    </a:lnTo>
                    <a:lnTo>
                      <a:pt x="423" y="350"/>
                    </a:lnTo>
                    <a:lnTo>
                      <a:pt x="424" y="349"/>
                    </a:lnTo>
                    <a:close/>
                    <a:moveTo>
                      <a:pt x="404" y="340"/>
                    </a:moveTo>
                    <a:lnTo>
                      <a:pt x="405" y="338"/>
                    </a:lnTo>
                    <a:lnTo>
                      <a:pt x="406" y="336"/>
                    </a:lnTo>
                    <a:lnTo>
                      <a:pt x="407" y="334"/>
                    </a:lnTo>
                    <a:lnTo>
                      <a:pt x="409" y="333"/>
                    </a:lnTo>
                    <a:lnTo>
                      <a:pt x="410" y="331"/>
                    </a:lnTo>
                    <a:lnTo>
                      <a:pt x="410" y="329"/>
                    </a:lnTo>
                    <a:lnTo>
                      <a:pt x="412" y="327"/>
                    </a:lnTo>
                    <a:lnTo>
                      <a:pt x="413" y="325"/>
                    </a:lnTo>
                    <a:lnTo>
                      <a:pt x="414" y="323"/>
                    </a:lnTo>
                    <a:lnTo>
                      <a:pt x="415" y="321"/>
                    </a:lnTo>
                    <a:lnTo>
                      <a:pt x="414" y="322"/>
                    </a:lnTo>
                    <a:lnTo>
                      <a:pt x="412" y="324"/>
                    </a:lnTo>
                    <a:lnTo>
                      <a:pt x="411" y="326"/>
                    </a:lnTo>
                    <a:lnTo>
                      <a:pt x="410" y="329"/>
                    </a:lnTo>
                    <a:lnTo>
                      <a:pt x="409" y="330"/>
                    </a:lnTo>
                    <a:lnTo>
                      <a:pt x="407" y="332"/>
                    </a:lnTo>
                    <a:lnTo>
                      <a:pt x="406" y="334"/>
                    </a:lnTo>
                    <a:lnTo>
                      <a:pt x="406" y="336"/>
                    </a:lnTo>
                    <a:lnTo>
                      <a:pt x="404" y="337"/>
                    </a:lnTo>
                    <a:lnTo>
                      <a:pt x="401" y="338"/>
                    </a:lnTo>
                    <a:lnTo>
                      <a:pt x="401" y="340"/>
                    </a:lnTo>
                    <a:lnTo>
                      <a:pt x="400" y="342"/>
                    </a:lnTo>
                    <a:lnTo>
                      <a:pt x="401" y="341"/>
                    </a:lnTo>
                    <a:lnTo>
                      <a:pt x="404" y="340"/>
                    </a:lnTo>
                    <a:close/>
                    <a:moveTo>
                      <a:pt x="377" y="306"/>
                    </a:moveTo>
                    <a:lnTo>
                      <a:pt x="378" y="306"/>
                    </a:lnTo>
                    <a:lnTo>
                      <a:pt x="379" y="305"/>
                    </a:lnTo>
                    <a:lnTo>
                      <a:pt x="380" y="304"/>
                    </a:lnTo>
                    <a:lnTo>
                      <a:pt x="380" y="304"/>
                    </a:lnTo>
                    <a:lnTo>
                      <a:pt x="381" y="303"/>
                    </a:lnTo>
                    <a:lnTo>
                      <a:pt x="381" y="302"/>
                    </a:lnTo>
                    <a:lnTo>
                      <a:pt x="382" y="300"/>
                    </a:lnTo>
                    <a:lnTo>
                      <a:pt x="382" y="300"/>
                    </a:lnTo>
                    <a:lnTo>
                      <a:pt x="380" y="301"/>
                    </a:lnTo>
                    <a:lnTo>
                      <a:pt x="379" y="302"/>
                    </a:lnTo>
                    <a:lnTo>
                      <a:pt x="380" y="300"/>
                    </a:lnTo>
                    <a:lnTo>
                      <a:pt x="380" y="298"/>
                    </a:lnTo>
                    <a:lnTo>
                      <a:pt x="379" y="299"/>
                    </a:lnTo>
                    <a:lnTo>
                      <a:pt x="377" y="301"/>
                    </a:lnTo>
                    <a:lnTo>
                      <a:pt x="376" y="302"/>
                    </a:lnTo>
                    <a:lnTo>
                      <a:pt x="374" y="303"/>
                    </a:lnTo>
                    <a:lnTo>
                      <a:pt x="373" y="305"/>
                    </a:lnTo>
                    <a:lnTo>
                      <a:pt x="371" y="306"/>
                    </a:lnTo>
                    <a:lnTo>
                      <a:pt x="371" y="307"/>
                    </a:lnTo>
                    <a:lnTo>
                      <a:pt x="370" y="308"/>
                    </a:lnTo>
                    <a:lnTo>
                      <a:pt x="368" y="309"/>
                    </a:lnTo>
                    <a:lnTo>
                      <a:pt x="368" y="310"/>
                    </a:lnTo>
                    <a:lnTo>
                      <a:pt x="371" y="309"/>
                    </a:lnTo>
                    <a:lnTo>
                      <a:pt x="372" y="308"/>
                    </a:lnTo>
                    <a:lnTo>
                      <a:pt x="374" y="306"/>
                    </a:lnTo>
                    <a:lnTo>
                      <a:pt x="376" y="305"/>
                    </a:lnTo>
                    <a:lnTo>
                      <a:pt x="377" y="304"/>
                    </a:lnTo>
                    <a:lnTo>
                      <a:pt x="379" y="302"/>
                    </a:lnTo>
                    <a:lnTo>
                      <a:pt x="378" y="304"/>
                    </a:lnTo>
                    <a:lnTo>
                      <a:pt x="377" y="306"/>
                    </a:lnTo>
                    <a:close/>
                    <a:moveTo>
                      <a:pt x="358" y="331"/>
                    </a:moveTo>
                    <a:lnTo>
                      <a:pt x="358" y="333"/>
                    </a:lnTo>
                    <a:lnTo>
                      <a:pt x="357" y="335"/>
                    </a:lnTo>
                    <a:lnTo>
                      <a:pt x="358" y="334"/>
                    </a:lnTo>
                    <a:lnTo>
                      <a:pt x="360" y="333"/>
                    </a:lnTo>
                    <a:lnTo>
                      <a:pt x="359" y="335"/>
                    </a:lnTo>
                    <a:lnTo>
                      <a:pt x="358" y="337"/>
                    </a:lnTo>
                    <a:lnTo>
                      <a:pt x="360" y="336"/>
                    </a:lnTo>
                    <a:lnTo>
                      <a:pt x="361" y="334"/>
                    </a:lnTo>
                    <a:lnTo>
                      <a:pt x="365" y="332"/>
                    </a:lnTo>
                    <a:lnTo>
                      <a:pt x="368" y="322"/>
                    </a:lnTo>
                    <a:lnTo>
                      <a:pt x="365" y="325"/>
                    </a:lnTo>
                    <a:lnTo>
                      <a:pt x="362" y="327"/>
                    </a:lnTo>
                    <a:lnTo>
                      <a:pt x="360" y="330"/>
                    </a:lnTo>
                    <a:lnTo>
                      <a:pt x="358" y="331"/>
                    </a:lnTo>
                    <a:lnTo>
                      <a:pt x="359" y="329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59" y="327"/>
                    </a:lnTo>
                    <a:lnTo>
                      <a:pt x="357" y="329"/>
                    </a:lnTo>
                    <a:lnTo>
                      <a:pt x="357" y="330"/>
                    </a:lnTo>
                    <a:lnTo>
                      <a:pt x="356" y="332"/>
                    </a:lnTo>
                    <a:lnTo>
                      <a:pt x="355" y="334"/>
                    </a:lnTo>
                    <a:lnTo>
                      <a:pt x="357" y="332"/>
                    </a:lnTo>
                    <a:lnTo>
                      <a:pt x="358" y="331"/>
                    </a:lnTo>
                    <a:close/>
                    <a:moveTo>
                      <a:pt x="366" y="289"/>
                    </a:moveTo>
                    <a:lnTo>
                      <a:pt x="365" y="291"/>
                    </a:lnTo>
                    <a:lnTo>
                      <a:pt x="364" y="293"/>
                    </a:lnTo>
                    <a:lnTo>
                      <a:pt x="363" y="296"/>
                    </a:lnTo>
                    <a:lnTo>
                      <a:pt x="361" y="297"/>
                    </a:lnTo>
                    <a:lnTo>
                      <a:pt x="360" y="299"/>
                    </a:lnTo>
                    <a:lnTo>
                      <a:pt x="359" y="301"/>
                    </a:lnTo>
                    <a:lnTo>
                      <a:pt x="358" y="302"/>
                    </a:lnTo>
                    <a:lnTo>
                      <a:pt x="356" y="304"/>
                    </a:lnTo>
                    <a:lnTo>
                      <a:pt x="355" y="306"/>
                    </a:lnTo>
                    <a:lnTo>
                      <a:pt x="355" y="308"/>
                    </a:lnTo>
                    <a:lnTo>
                      <a:pt x="355" y="307"/>
                    </a:lnTo>
                    <a:lnTo>
                      <a:pt x="356" y="307"/>
                    </a:lnTo>
                    <a:lnTo>
                      <a:pt x="357" y="306"/>
                    </a:lnTo>
                    <a:lnTo>
                      <a:pt x="358" y="305"/>
                    </a:lnTo>
                    <a:lnTo>
                      <a:pt x="359" y="303"/>
                    </a:lnTo>
                    <a:lnTo>
                      <a:pt x="359" y="301"/>
                    </a:lnTo>
                    <a:lnTo>
                      <a:pt x="361" y="300"/>
                    </a:lnTo>
                    <a:lnTo>
                      <a:pt x="363" y="298"/>
                    </a:lnTo>
                    <a:lnTo>
                      <a:pt x="363" y="296"/>
                    </a:lnTo>
                    <a:lnTo>
                      <a:pt x="364" y="293"/>
                    </a:lnTo>
                    <a:lnTo>
                      <a:pt x="366" y="292"/>
                    </a:lnTo>
                    <a:lnTo>
                      <a:pt x="367" y="291"/>
                    </a:lnTo>
                    <a:lnTo>
                      <a:pt x="370" y="290"/>
                    </a:lnTo>
                    <a:lnTo>
                      <a:pt x="372" y="288"/>
                    </a:lnTo>
                    <a:lnTo>
                      <a:pt x="372" y="286"/>
                    </a:lnTo>
                    <a:lnTo>
                      <a:pt x="373" y="284"/>
                    </a:lnTo>
                    <a:lnTo>
                      <a:pt x="370" y="287"/>
                    </a:lnTo>
                    <a:lnTo>
                      <a:pt x="368" y="288"/>
                    </a:lnTo>
                    <a:lnTo>
                      <a:pt x="366" y="289"/>
                    </a:lnTo>
                    <a:lnTo>
                      <a:pt x="367" y="287"/>
                    </a:lnTo>
                    <a:lnTo>
                      <a:pt x="368" y="285"/>
                    </a:lnTo>
                    <a:lnTo>
                      <a:pt x="367" y="286"/>
                    </a:lnTo>
                    <a:lnTo>
                      <a:pt x="366" y="286"/>
                    </a:lnTo>
                    <a:lnTo>
                      <a:pt x="365" y="287"/>
                    </a:lnTo>
                    <a:lnTo>
                      <a:pt x="365" y="288"/>
                    </a:lnTo>
                    <a:lnTo>
                      <a:pt x="364" y="290"/>
                    </a:lnTo>
                    <a:lnTo>
                      <a:pt x="363" y="292"/>
                    </a:lnTo>
                    <a:lnTo>
                      <a:pt x="364" y="290"/>
                    </a:lnTo>
                    <a:lnTo>
                      <a:pt x="366" y="289"/>
                    </a:lnTo>
                    <a:close/>
                    <a:moveTo>
                      <a:pt x="349" y="298"/>
                    </a:moveTo>
                    <a:lnTo>
                      <a:pt x="351" y="296"/>
                    </a:lnTo>
                    <a:lnTo>
                      <a:pt x="354" y="295"/>
                    </a:lnTo>
                    <a:lnTo>
                      <a:pt x="354" y="292"/>
                    </a:lnTo>
                    <a:lnTo>
                      <a:pt x="355" y="290"/>
                    </a:lnTo>
                    <a:lnTo>
                      <a:pt x="354" y="291"/>
                    </a:lnTo>
                    <a:lnTo>
                      <a:pt x="351" y="292"/>
                    </a:lnTo>
                    <a:lnTo>
                      <a:pt x="353" y="290"/>
                    </a:lnTo>
                    <a:lnTo>
                      <a:pt x="354" y="288"/>
                    </a:lnTo>
                    <a:lnTo>
                      <a:pt x="355" y="286"/>
                    </a:lnTo>
                    <a:lnTo>
                      <a:pt x="356" y="284"/>
                    </a:lnTo>
                    <a:lnTo>
                      <a:pt x="355" y="285"/>
                    </a:lnTo>
                    <a:lnTo>
                      <a:pt x="354" y="285"/>
                    </a:lnTo>
                    <a:lnTo>
                      <a:pt x="353" y="286"/>
                    </a:lnTo>
                    <a:lnTo>
                      <a:pt x="351" y="287"/>
                    </a:lnTo>
                    <a:lnTo>
                      <a:pt x="350" y="289"/>
                    </a:lnTo>
                    <a:lnTo>
                      <a:pt x="350" y="291"/>
                    </a:lnTo>
                    <a:lnTo>
                      <a:pt x="349" y="293"/>
                    </a:lnTo>
                    <a:lnTo>
                      <a:pt x="348" y="296"/>
                    </a:lnTo>
                    <a:lnTo>
                      <a:pt x="350" y="295"/>
                    </a:lnTo>
                    <a:lnTo>
                      <a:pt x="351" y="292"/>
                    </a:lnTo>
                    <a:lnTo>
                      <a:pt x="350" y="296"/>
                    </a:lnTo>
                    <a:lnTo>
                      <a:pt x="349" y="298"/>
                    </a:lnTo>
                    <a:close/>
                    <a:moveTo>
                      <a:pt x="338" y="290"/>
                    </a:moveTo>
                    <a:lnTo>
                      <a:pt x="339" y="289"/>
                    </a:lnTo>
                    <a:lnTo>
                      <a:pt x="341" y="287"/>
                    </a:lnTo>
                    <a:lnTo>
                      <a:pt x="344" y="285"/>
                    </a:lnTo>
                    <a:lnTo>
                      <a:pt x="350" y="280"/>
                    </a:lnTo>
                    <a:lnTo>
                      <a:pt x="349" y="282"/>
                    </a:lnTo>
                    <a:lnTo>
                      <a:pt x="348" y="284"/>
                    </a:lnTo>
                    <a:lnTo>
                      <a:pt x="347" y="285"/>
                    </a:lnTo>
                    <a:lnTo>
                      <a:pt x="345" y="286"/>
                    </a:lnTo>
                    <a:lnTo>
                      <a:pt x="344" y="288"/>
                    </a:lnTo>
                    <a:lnTo>
                      <a:pt x="342" y="289"/>
                    </a:lnTo>
                    <a:lnTo>
                      <a:pt x="341" y="291"/>
                    </a:lnTo>
                    <a:lnTo>
                      <a:pt x="340" y="293"/>
                    </a:lnTo>
                    <a:lnTo>
                      <a:pt x="344" y="290"/>
                    </a:lnTo>
                    <a:lnTo>
                      <a:pt x="345" y="289"/>
                    </a:lnTo>
                    <a:lnTo>
                      <a:pt x="347" y="288"/>
                    </a:lnTo>
                    <a:lnTo>
                      <a:pt x="348" y="286"/>
                    </a:lnTo>
                    <a:lnTo>
                      <a:pt x="348" y="284"/>
                    </a:lnTo>
                    <a:lnTo>
                      <a:pt x="350" y="282"/>
                    </a:lnTo>
                    <a:lnTo>
                      <a:pt x="353" y="281"/>
                    </a:lnTo>
                    <a:lnTo>
                      <a:pt x="354" y="279"/>
                    </a:lnTo>
                    <a:lnTo>
                      <a:pt x="354" y="276"/>
                    </a:lnTo>
                    <a:lnTo>
                      <a:pt x="353" y="277"/>
                    </a:lnTo>
                    <a:lnTo>
                      <a:pt x="350" y="280"/>
                    </a:lnTo>
                    <a:lnTo>
                      <a:pt x="351" y="277"/>
                    </a:lnTo>
                    <a:lnTo>
                      <a:pt x="353" y="275"/>
                    </a:lnTo>
                    <a:lnTo>
                      <a:pt x="350" y="276"/>
                    </a:lnTo>
                    <a:lnTo>
                      <a:pt x="349" y="277"/>
                    </a:lnTo>
                    <a:lnTo>
                      <a:pt x="346" y="281"/>
                    </a:lnTo>
                    <a:lnTo>
                      <a:pt x="344" y="282"/>
                    </a:lnTo>
                    <a:lnTo>
                      <a:pt x="342" y="283"/>
                    </a:lnTo>
                    <a:lnTo>
                      <a:pt x="341" y="285"/>
                    </a:lnTo>
                    <a:lnTo>
                      <a:pt x="339" y="286"/>
                    </a:lnTo>
                    <a:lnTo>
                      <a:pt x="338" y="288"/>
                    </a:lnTo>
                    <a:lnTo>
                      <a:pt x="338" y="290"/>
                    </a:lnTo>
                    <a:close/>
                    <a:moveTo>
                      <a:pt x="342" y="269"/>
                    </a:moveTo>
                    <a:lnTo>
                      <a:pt x="341" y="272"/>
                    </a:lnTo>
                    <a:lnTo>
                      <a:pt x="340" y="274"/>
                    </a:lnTo>
                    <a:lnTo>
                      <a:pt x="341" y="272"/>
                    </a:lnTo>
                    <a:lnTo>
                      <a:pt x="343" y="271"/>
                    </a:lnTo>
                    <a:lnTo>
                      <a:pt x="342" y="273"/>
                    </a:lnTo>
                    <a:lnTo>
                      <a:pt x="341" y="275"/>
                    </a:lnTo>
                    <a:lnTo>
                      <a:pt x="343" y="274"/>
                    </a:lnTo>
                    <a:lnTo>
                      <a:pt x="344" y="273"/>
                    </a:lnTo>
                    <a:lnTo>
                      <a:pt x="344" y="275"/>
                    </a:lnTo>
                    <a:lnTo>
                      <a:pt x="343" y="277"/>
                    </a:lnTo>
                    <a:lnTo>
                      <a:pt x="344" y="275"/>
                    </a:lnTo>
                    <a:lnTo>
                      <a:pt x="346" y="274"/>
                    </a:lnTo>
                    <a:lnTo>
                      <a:pt x="345" y="276"/>
                    </a:lnTo>
                    <a:lnTo>
                      <a:pt x="344" y="279"/>
                    </a:lnTo>
                    <a:lnTo>
                      <a:pt x="346" y="277"/>
                    </a:lnTo>
                    <a:lnTo>
                      <a:pt x="347" y="276"/>
                    </a:lnTo>
                    <a:lnTo>
                      <a:pt x="348" y="273"/>
                    </a:lnTo>
                    <a:lnTo>
                      <a:pt x="349" y="272"/>
                    </a:lnTo>
                    <a:lnTo>
                      <a:pt x="347" y="273"/>
                    </a:lnTo>
                    <a:lnTo>
                      <a:pt x="346" y="274"/>
                    </a:lnTo>
                    <a:lnTo>
                      <a:pt x="347" y="272"/>
                    </a:lnTo>
                    <a:lnTo>
                      <a:pt x="348" y="270"/>
                    </a:lnTo>
                    <a:lnTo>
                      <a:pt x="346" y="271"/>
                    </a:lnTo>
                    <a:lnTo>
                      <a:pt x="344" y="273"/>
                    </a:lnTo>
                    <a:lnTo>
                      <a:pt x="345" y="271"/>
                    </a:lnTo>
                    <a:lnTo>
                      <a:pt x="346" y="268"/>
                    </a:lnTo>
                    <a:lnTo>
                      <a:pt x="347" y="266"/>
                    </a:lnTo>
                    <a:lnTo>
                      <a:pt x="348" y="264"/>
                    </a:lnTo>
                    <a:lnTo>
                      <a:pt x="346" y="266"/>
                    </a:lnTo>
                    <a:lnTo>
                      <a:pt x="345" y="267"/>
                    </a:lnTo>
                    <a:lnTo>
                      <a:pt x="343" y="268"/>
                    </a:lnTo>
                    <a:lnTo>
                      <a:pt x="342" y="269"/>
                    </a:lnTo>
                    <a:close/>
                    <a:moveTo>
                      <a:pt x="318" y="276"/>
                    </a:moveTo>
                    <a:lnTo>
                      <a:pt x="320" y="275"/>
                    </a:lnTo>
                    <a:lnTo>
                      <a:pt x="322" y="273"/>
                    </a:lnTo>
                    <a:lnTo>
                      <a:pt x="323" y="271"/>
                    </a:lnTo>
                    <a:lnTo>
                      <a:pt x="324" y="269"/>
                    </a:lnTo>
                    <a:lnTo>
                      <a:pt x="325" y="267"/>
                    </a:lnTo>
                    <a:lnTo>
                      <a:pt x="326" y="265"/>
                    </a:lnTo>
                    <a:lnTo>
                      <a:pt x="327" y="264"/>
                    </a:lnTo>
                    <a:lnTo>
                      <a:pt x="329" y="263"/>
                    </a:lnTo>
                    <a:lnTo>
                      <a:pt x="330" y="260"/>
                    </a:lnTo>
                    <a:lnTo>
                      <a:pt x="330" y="258"/>
                    </a:lnTo>
                    <a:lnTo>
                      <a:pt x="329" y="259"/>
                    </a:lnTo>
                    <a:lnTo>
                      <a:pt x="327" y="260"/>
                    </a:lnTo>
                    <a:lnTo>
                      <a:pt x="326" y="263"/>
                    </a:lnTo>
                    <a:lnTo>
                      <a:pt x="326" y="265"/>
                    </a:lnTo>
                    <a:lnTo>
                      <a:pt x="324" y="267"/>
                    </a:lnTo>
                    <a:lnTo>
                      <a:pt x="322" y="268"/>
                    </a:lnTo>
                    <a:lnTo>
                      <a:pt x="321" y="269"/>
                    </a:lnTo>
                    <a:lnTo>
                      <a:pt x="318" y="270"/>
                    </a:lnTo>
                    <a:lnTo>
                      <a:pt x="317" y="272"/>
                    </a:lnTo>
                    <a:lnTo>
                      <a:pt x="316" y="275"/>
                    </a:lnTo>
                    <a:lnTo>
                      <a:pt x="315" y="280"/>
                    </a:lnTo>
                    <a:lnTo>
                      <a:pt x="318" y="276"/>
                    </a:lnTo>
                    <a:close/>
                    <a:moveTo>
                      <a:pt x="284" y="266"/>
                    </a:moveTo>
                    <a:lnTo>
                      <a:pt x="285" y="264"/>
                    </a:lnTo>
                    <a:lnTo>
                      <a:pt x="287" y="262"/>
                    </a:lnTo>
                    <a:lnTo>
                      <a:pt x="288" y="259"/>
                    </a:lnTo>
                    <a:lnTo>
                      <a:pt x="289" y="257"/>
                    </a:lnTo>
                    <a:lnTo>
                      <a:pt x="287" y="258"/>
                    </a:lnTo>
                    <a:lnTo>
                      <a:pt x="285" y="260"/>
                    </a:lnTo>
                    <a:lnTo>
                      <a:pt x="284" y="263"/>
                    </a:lnTo>
                    <a:lnTo>
                      <a:pt x="283" y="265"/>
                    </a:lnTo>
                    <a:lnTo>
                      <a:pt x="281" y="266"/>
                    </a:lnTo>
                    <a:lnTo>
                      <a:pt x="280" y="267"/>
                    </a:lnTo>
                    <a:lnTo>
                      <a:pt x="279" y="269"/>
                    </a:lnTo>
                    <a:lnTo>
                      <a:pt x="278" y="271"/>
                    </a:lnTo>
                    <a:lnTo>
                      <a:pt x="279" y="270"/>
                    </a:lnTo>
                    <a:lnTo>
                      <a:pt x="281" y="269"/>
                    </a:lnTo>
                    <a:lnTo>
                      <a:pt x="283" y="267"/>
                    </a:lnTo>
                    <a:lnTo>
                      <a:pt x="284" y="266"/>
                    </a:lnTo>
                    <a:close/>
                    <a:moveTo>
                      <a:pt x="266" y="226"/>
                    </a:moveTo>
                    <a:lnTo>
                      <a:pt x="267" y="224"/>
                    </a:lnTo>
                    <a:lnTo>
                      <a:pt x="268" y="222"/>
                    </a:lnTo>
                    <a:lnTo>
                      <a:pt x="266" y="223"/>
                    </a:lnTo>
                    <a:lnTo>
                      <a:pt x="264" y="225"/>
                    </a:lnTo>
                    <a:lnTo>
                      <a:pt x="265" y="223"/>
                    </a:lnTo>
                    <a:lnTo>
                      <a:pt x="266" y="220"/>
                    </a:lnTo>
                    <a:lnTo>
                      <a:pt x="265" y="222"/>
                    </a:lnTo>
                    <a:lnTo>
                      <a:pt x="263" y="223"/>
                    </a:lnTo>
                    <a:lnTo>
                      <a:pt x="262" y="225"/>
                    </a:lnTo>
                    <a:lnTo>
                      <a:pt x="261" y="227"/>
                    </a:lnTo>
                    <a:lnTo>
                      <a:pt x="260" y="230"/>
                    </a:lnTo>
                    <a:lnTo>
                      <a:pt x="259" y="232"/>
                    </a:lnTo>
                    <a:lnTo>
                      <a:pt x="261" y="231"/>
                    </a:lnTo>
                    <a:lnTo>
                      <a:pt x="263" y="230"/>
                    </a:lnTo>
                    <a:lnTo>
                      <a:pt x="264" y="227"/>
                    </a:lnTo>
                    <a:lnTo>
                      <a:pt x="266" y="226"/>
                    </a:lnTo>
                    <a:close/>
                    <a:moveTo>
                      <a:pt x="259" y="213"/>
                    </a:moveTo>
                    <a:lnTo>
                      <a:pt x="258" y="214"/>
                    </a:lnTo>
                    <a:lnTo>
                      <a:pt x="256" y="215"/>
                    </a:lnTo>
                    <a:lnTo>
                      <a:pt x="254" y="216"/>
                    </a:lnTo>
                    <a:lnTo>
                      <a:pt x="253" y="218"/>
                    </a:lnTo>
                    <a:lnTo>
                      <a:pt x="251" y="218"/>
                    </a:lnTo>
                    <a:lnTo>
                      <a:pt x="251" y="220"/>
                    </a:lnTo>
                    <a:lnTo>
                      <a:pt x="250" y="221"/>
                    </a:lnTo>
                    <a:lnTo>
                      <a:pt x="250" y="222"/>
                    </a:lnTo>
                    <a:lnTo>
                      <a:pt x="251" y="221"/>
                    </a:lnTo>
                    <a:lnTo>
                      <a:pt x="254" y="219"/>
                    </a:lnTo>
                    <a:lnTo>
                      <a:pt x="256" y="218"/>
                    </a:lnTo>
                    <a:lnTo>
                      <a:pt x="257" y="217"/>
                    </a:lnTo>
                    <a:lnTo>
                      <a:pt x="255" y="221"/>
                    </a:lnTo>
                    <a:lnTo>
                      <a:pt x="257" y="220"/>
                    </a:lnTo>
                    <a:lnTo>
                      <a:pt x="259" y="218"/>
                    </a:lnTo>
                    <a:lnTo>
                      <a:pt x="260" y="216"/>
                    </a:lnTo>
                    <a:lnTo>
                      <a:pt x="260" y="214"/>
                    </a:lnTo>
                    <a:lnTo>
                      <a:pt x="262" y="213"/>
                    </a:lnTo>
                    <a:lnTo>
                      <a:pt x="264" y="212"/>
                    </a:lnTo>
                    <a:lnTo>
                      <a:pt x="265" y="209"/>
                    </a:lnTo>
                    <a:lnTo>
                      <a:pt x="267" y="208"/>
                    </a:lnTo>
                    <a:lnTo>
                      <a:pt x="266" y="210"/>
                    </a:lnTo>
                    <a:lnTo>
                      <a:pt x="265" y="213"/>
                    </a:lnTo>
                    <a:lnTo>
                      <a:pt x="267" y="212"/>
                    </a:lnTo>
                    <a:lnTo>
                      <a:pt x="268" y="210"/>
                    </a:lnTo>
                    <a:lnTo>
                      <a:pt x="268" y="213"/>
                    </a:lnTo>
                    <a:lnTo>
                      <a:pt x="267" y="215"/>
                    </a:lnTo>
                    <a:lnTo>
                      <a:pt x="265" y="216"/>
                    </a:lnTo>
                    <a:lnTo>
                      <a:pt x="263" y="217"/>
                    </a:lnTo>
                    <a:lnTo>
                      <a:pt x="262" y="219"/>
                    </a:lnTo>
                    <a:lnTo>
                      <a:pt x="262" y="221"/>
                    </a:lnTo>
                    <a:lnTo>
                      <a:pt x="268" y="216"/>
                    </a:lnTo>
                    <a:lnTo>
                      <a:pt x="271" y="215"/>
                    </a:lnTo>
                    <a:lnTo>
                      <a:pt x="272" y="214"/>
                    </a:lnTo>
                    <a:lnTo>
                      <a:pt x="273" y="212"/>
                    </a:lnTo>
                    <a:lnTo>
                      <a:pt x="274" y="209"/>
                    </a:lnTo>
                    <a:lnTo>
                      <a:pt x="272" y="210"/>
                    </a:lnTo>
                    <a:lnTo>
                      <a:pt x="271" y="212"/>
                    </a:lnTo>
                    <a:lnTo>
                      <a:pt x="272" y="209"/>
                    </a:lnTo>
                    <a:lnTo>
                      <a:pt x="273" y="207"/>
                    </a:lnTo>
                    <a:lnTo>
                      <a:pt x="271" y="209"/>
                    </a:lnTo>
                    <a:lnTo>
                      <a:pt x="268" y="210"/>
                    </a:lnTo>
                    <a:lnTo>
                      <a:pt x="270" y="208"/>
                    </a:lnTo>
                    <a:lnTo>
                      <a:pt x="271" y="206"/>
                    </a:lnTo>
                    <a:lnTo>
                      <a:pt x="270" y="207"/>
                    </a:lnTo>
                    <a:lnTo>
                      <a:pt x="267" y="208"/>
                    </a:lnTo>
                    <a:lnTo>
                      <a:pt x="268" y="206"/>
                    </a:lnTo>
                    <a:lnTo>
                      <a:pt x="270" y="204"/>
                    </a:lnTo>
                    <a:lnTo>
                      <a:pt x="267" y="205"/>
                    </a:lnTo>
                    <a:lnTo>
                      <a:pt x="266" y="207"/>
                    </a:lnTo>
                    <a:lnTo>
                      <a:pt x="266" y="205"/>
                    </a:lnTo>
                    <a:lnTo>
                      <a:pt x="267" y="203"/>
                    </a:lnTo>
                    <a:lnTo>
                      <a:pt x="266" y="204"/>
                    </a:lnTo>
                    <a:lnTo>
                      <a:pt x="264" y="205"/>
                    </a:lnTo>
                    <a:lnTo>
                      <a:pt x="263" y="207"/>
                    </a:lnTo>
                    <a:lnTo>
                      <a:pt x="262" y="209"/>
                    </a:lnTo>
                    <a:lnTo>
                      <a:pt x="261" y="212"/>
                    </a:lnTo>
                    <a:lnTo>
                      <a:pt x="260" y="214"/>
                    </a:lnTo>
                    <a:lnTo>
                      <a:pt x="259" y="215"/>
                    </a:lnTo>
                    <a:lnTo>
                      <a:pt x="257" y="217"/>
                    </a:lnTo>
                    <a:lnTo>
                      <a:pt x="258" y="215"/>
                    </a:lnTo>
                    <a:lnTo>
                      <a:pt x="259" y="213"/>
                    </a:lnTo>
                    <a:close/>
                    <a:moveTo>
                      <a:pt x="251" y="185"/>
                    </a:moveTo>
                    <a:lnTo>
                      <a:pt x="253" y="183"/>
                    </a:lnTo>
                    <a:lnTo>
                      <a:pt x="255" y="182"/>
                    </a:lnTo>
                    <a:lnTo>
                      <a:pt x="257" y="181"/>
                    </a:lnTo>
                    <a:lnTo>
                      <a:pt x="258" y="180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7" y="177"/>
                    </a:lnTo>
                    <a:lnTo>
                      <a:pt x="255" y="179"/>
                    </a:lnTo>
                    <a:lnTo>
                      <a:pt x="254" y="181"/>
                    </a:lnTo>
                    <a:lnTo>
                      <a:pt x="255" y="179"/>
                    </a:lnTo>
                    <a:lnTo>
                      <a:pt x="256" y="175"/>
                    </a:lnTo>
                    <a:lnTo>
                      <a:pt x="254" y="177"/>
                    </a:lnTo>
                    <a:lnTo>
                      <a:pt x="251" y="179"/>
                    </a:lnTo>
                    <a:lnTo>
                      <a:pt x="250" y="181"/>
                    </a:lnTo>
                    <a:lnTo>
                      <a:pt x="249" y="183"/>
                    </a:lnTo>
                    <a:lnTo>
                      <a:pt x="250" y="183"/>
                    </a:lnTo>
                    <a:lnTo>
                      <a:pt x="251" y="182"/>
                    </a:lnTo>
                    <a:lnTo>
                      <a:pt x="253" y="181"/>
                    </a:lnTo>
                    <a:lnTo>
                      <a:pt x="254" y="181"/>
                    </a:lnTo>
                    <a:lnTo>
                      <a:pt x="253" y="182"/>
                    </a:lnTo>
                    <a:lnTo>
                      <a:pt x="251" y="185"/>
                    </a:lnTo>
                    <a:lnTo>
                      <a:pt x="249" y="186"/>
                    </a:lnTo>
                    <a:lnTo>
                      <a:pt x="248" y="187"/>
                    </a:lnTo>
                    <a:lnTo>
                      <a:pt x="247" y="188"/>
                    </a:lnTo>
                    <a:lnTo>
                      <a:pt x="247" y="189"/>
                    </a:lnTo>
                    <a:lnTo>
                      <a:pt x="246" y="190"/>
                    </a:lnTo>
                    <a:lnTo>
                      <a:pt x="246" y="191"/>
                    </a:lnTo>
                    <a:lnTo>
                      <a:pt x="247" y="190"/>
                    </a:lnTo>
                    <a:lnTo>
                      <a:pt x="249" y="189"/>
                    </a:lnTo>
                    <a:lnTo>
                      <a:pt x="250" y="187"/>
                    </a:lnTo>
                    <a:lnTo>
                      <a:pt x="251" y="185"/>
                    </a:lnTo>
                    <a:close/>
                    <a:moveTo>
                      <a:pt x="229" y="192"/>
                    </a:moveTo>
                    <a:lnTo>
                      <a:pt x="230" y="190"/>
                    </a:lnTo>
                    <a:lnTo>
                      <a:pt x="231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5" y="184"/>
                    </a:lnTo>
                    <a:lnTo>
                      <a:pt x="237" y="182"/>
                    </a:lnTo>
                    <a:lnTo>
                      <a:pt x="239" y="180"/>
                    </a:lnTo>
                    <a:lnTo>
                      <a:pt x="241" y="179"/>
                    </a:lnTo>
                    <a:lnTo>
                      <a:pt x="242" y="176"/>
                    </a:lnTo>
                    <a:lnTo>
                      <a:pt x="242" y="174"/>
                    </a:lnTo>
                    <a:lnTo>
                      <a:pt x="241" y="175"/>
                    </a:lnTo>
                    <a:lnTo>
                      <a:pt x="239" y="177"/>
                    </a:lnTo>
                    <a:lnTo>
                      <a:pt x="238" y="180"/>
                    </a:lnTo>
                    <a:lnTo>
                      <a:pt x="237" y="182"/>
                    </a:lnTo>
                    <a:lnTo>
                      <a:pt x="235" y="183"/>
                    </a:lnTo>
                    <a:lnTo>
                      <a:pt x="233" y="184"/>
                    </a:lnTo>
                    <a:lnTo>
                      <a:pt x="232" y="186"/>
                    </a:lnTo>
                    <a:lnTo>
                      <a:pt x="231" y="188"/>
                    </a:lnTo>
                    <a:lnTo>
                      <a:pt x="230" y="189"/>
                    </a:lnTo>
                    <a:lnTo>
                      <a:pt x="228" y="191"/>
                    </a:lnTo>
                    <a:lnTo>
                      <a:pt x="227" y="193"/>
                    </a:lnTo>
                    <a:lnTo>
                      <a:pt x="226" y="196"/>
                    </a:lnTo>
                    <a:lnTo>
                      <a:pt x="228" y="193"/>
                    </a:lnTo>
                    <a:lnTo>
                      <a:pt x="229" y="192"/>
                    </a:lnTo>
                    <a:close/>
                    <a:moveTo>
                      <a:pt x="207" y="154"/>
                    </a:moveTo>
                    <a:lnTo>
                      <a:pt x="207" y="153"/>
                    </a:lnTo>
                    <a:lnTo>
                      <a:pt x="208" y="152"/>
                    </a:lnTo>
                    <a:lnTo>
                      <a:pt x="209" y="150"/>
                    </a:lnTo>
                    <a:lnTo>
                      <a:pt x="209" y="150"/>
                    </a:lnTo>
                    <a:lnTo>
                      <a:pt x="207" y="151"/>
                    </a:lnTo>
                    <a:lnTo>
                      <a:pt x="206" y="152"/>
                    </a:lnTo>
                    <a:lnTo>
                      <a:pt x="205" y="154"/>
                    </a:lnTo>
                    <a:lnTo>
                      <a:pt x="204" y="156"/>
                    </a:lnTo>
                    <a:lnTo>
                      <a:pt x="201" y="157"/>
                    </a:lnTo>
                    <a:lnTo>
                      <a:pt x="200" y="159"/>
                    </a:lnTo>
                    <a:lnTo>
                      <a:pt x="198" y="160"/>
                    </a:lnTo>
                    <a:lnTo>
                      <a:pt x="196" y="162"/>
                    </a:lnTo>
                    <a:lnTo>
                      <a:pt x="195" y="164"/>
                    </a:lnTo>
                    <a:lnTo>
                      <a:pt x="194" y="166"/>
                    </a:lnTo>
                    <a:lnTo>
                      <a:pt x="198" y="164"/>
                    </a:lnTo>
                    <a:lnTo>
                      <a:pt x="199" y="162"/>
                    </a:lnTo>
                    <a:lnTo>
                      <a:pt x="201" y="160"/>
                    </a:lnTo>
                    <a:lnTo>
                      <a:pt x="200" y="163"/>
                    </a:lnTo>
                    <a:lnTo>
                      <a:pt x="199" y="165"/>
                    </a:lnTo>
                    <a:lnTo>
                      <a:pt x="201" y="164"/>
                    </a:lnTo>
                    <a:lnTo>
                      <a:pt x="203" y="163"/>
                    </a:lnTo>
                    <a:lnTo>
                      <a:pt x="204" y="160"/>
                    </a:lnTo>
                    <a:lnTo>
                      <a:pt x="205" y="158"/>
                    </a:lnTo>
                    <a:lnTo>
                      <a:pt x="204" y="159"/>
                    </a:lnTo>
                    <a:lnTo>
                      <a:pt x="201" y="160"/>
                    </a:lnTo>
                    <a:lnTo>
                      <a:pt x="203" y="158"/>
                    </a:lnTo>
                    <a:lnTo>
                      <a:pt x="204" y="156"/>
                    </a:lnTo>
                    <a:lnTo>
                      <a:pt x="205" y="155"/>
                    </a:lnTo>
                    <a:lnTo>
                      <a:pt x="207" y="154"/>
                    </a:lnTo>
                    <a:close/>
                    <a:moveTo>
                      <a:pt x="180" y="110"/>
                    </a:moveTo>
                    <a:lnTo>
                      <a:pt x="179" y="113"/>
                    </a:lnTo>
                    <a:lnTo>
                      <a:pt x="178" y="115"/>
                    </a:lnTo>
                    <a:lnTo>
                      <a:pt x="179" y="114"/>
                    </a:lnTo>
                    <a:lnTo>
                      <a:pt x="180" y="114"/>
                    </a:lnTo>
                    <a:lnTo>
                      <a:pt x="181" y="113"/>
                    </a:lnTo>
                    <a:lnTo>
                      <a:pt x="181" y="112"/>
                    </a:lnTo>
                    <a:lnTo>
                      <a:pt x="182" y="109"/>
                    </a:lnTo>
                    <a:lnTo>
                      <a:pt x="183" y="107"/>
                    </a:lnTo>
                    <a:lnTo>
                      <a:pt x="184" y="105"/>
                    </a:lnTo>
                    <a:lnTo>
                      <a:pt x="185" y="103"/>
                    </a:lnTo>
                    <a:lnTo>
                      <a:pt x="184" y="104"/>
                    </a:lnTo>
                    <a:lnTo>
                      <a:pt x="182" y="106"/>
                    </a:lnTo>
                    <a:lnTo>
                      <a:pt x="183" y="104"/>
                    </a:lnTo>
                    <a:lnTo>
                      <a:pt x="184" y="102"/>
                    </a:lnTo>
                    <a:lnTo>
                      <a:pt x="182" y="103"/>
                    </a:lnTo>
                    <a:lnTo>
                      <a:pt x="181" y="104"/>
                    </a:lnTo>
                    <a:lnTo>
                      <a:pt x="180" y="105"/>
                    </a:lnTo>
                    <a:lnTo>
                      <a:pt x="179" y="106"/>
                    </a:lnTo>
                    <a:lnTo>
                      <a:pt x="179" y="107"/>
                    </a:lnTo>
                    <a:lnTo>
                      <a:pt x="179" y="108"/>
                    </a:lnTo>
                    <a:lnTo>
                      <a:pt x="180" y="107"/>
                    </a:lnTo>
                    <a:lnTo>
                      <a:pt x="182" y="106"/>
                    </a:lnTo>
                    <a:lnTo>
                      <a:pt x="181" y="108"/>
                    </a:lnTo>
                    <a:lnTo>
                      <a:pt x="180" y="110"/>
                    </a:lnTo>
                    <a:close/>
                    <a:moveTo>
                      <a:pt x="149" y="160"/>
                    </a:moveTo>
                    <a:lnTo>
                      <a:pt x="148" y="163"/>
                    </a:lnTo>
                    <a:lnTo>
                      <a:pt x="147" y="165"/>
                    </a:lnTo>
                    <a:lnTo>
                      <a:pt x="149" y="164"/>
                    </a:lnTo>
                    <a:lnTo>
                      <a:pt x="150" y="162"/>
                    </a:lnTo>
                    <a:lnTo>
                      <a:pt x="149" y="164"/>
                    </a:lnTo>
                    <a:lnTo>
                      <a:pt x="148" y="166"/>
                    </a:lnTo>
                    <a:lnTo>
                      <a:pt x="150" y="165"/>
                    </a:lnTo>
                    <a:lnTo>
                      <a:pt x="152" y="164"/>
                    </a:lnTo>
                    <a:lnTo>
                      <a:pt x="154" y="162"/>
                    </a:lnTo>
                    <a:lnTo>
                      <a:pt x="155" y="159"/>
                    </a:lnTo>
                    <a:lnTo>
                      <a:pt x="152" y="160"/>
                    </a:lnTo>
                    <a:lnTo>
                      <a:pt x="150" y="162"/>
                    </a:lnTo>
                    <a:lnTo>
                      <a:pt x="151" y="160"/>
                    </a:lnTo>
                    <a:lnTo>
                      <a:pt x="152" y="157"/>
                    </a:lnTo>
                    <a:lnTo>
                      <a:pt x="154" y="155"/>
                    </a:lnTo>
                    <a:lnTo>
                      <a:pt x="155" y="153"/>
                    </a:lnTo>
                    <a:lnTo>
                      <a:pt x="157" y="152"/>
                    </a:lnTo>
                    <a:lnTo>
                      <a:pt x="158" y="151"/>
                    </a:lnTo>
                    <a:lnTo>
                      <a:pt x="160" y="150"/>
                    </a:lnTo>
                    <a:lnTo>
                      <a:pt x="162" y="149"/>
                    </a:lnTo>
                    <a:lnTo>
                      <a:pt x="163" y="147"/>
                    </a:lnTo>
                    <a:lnTo>
                      <a:pt x="164" y="145"/>
                    </a:lnTo>
                    <a:lnTo>
                      <a:pt x="162" y="146"/>
                    </a:lnTo>
                    <a:lnTo>
                      <a:pt x="160" y="147"/>
                    </a:lnTo>
                    <a:lnTo>
                      <a:pt x="159" y="148"/>
                    </a:lnTo>
                    <a:lnTo>
                      <a:pt x="157" y="149"/>
                    </a:lnTo>
                    <a:lnTo>
                      <a:pt x="156" y="151"/>
                    </a:lnTo>
                    <a:lnTo>
                      <a:pt x="155" y="153"/>
                    </a:lnTo>
                    <a:lnTo>
                      <a:pt x="154" y="155"/>
                    </a:lnTo>
                    <a:lnTo>
                      <a:pt x="151" y="156"/>
                    </a:lnTo>
                    <a:lnTo>
                      <a:pt x="149" y="160"/>
                    </a:lnTo>
                    <a:close/>
                    <a:moveTo>
                      <a:pt x="107" y="97"/>
                    </a:moveTo>
                    <a:lnTo>
                      <a:pt x="109" y="96"/>
                    </a:lnTo>
                    <a:lnTo>
                      <a:pt x="110" y="95"/>
                    </a:lnTo>
                    <a:lnTo>
                      <a:pt x="111" y="92"/>
                    </a:lnTo>
                    <a:lnTo>
                      <a:pt x="112" y="90"/>
                    </a:lnTo>
                    <a:lnTo>
                      <a:pt x="114" y="89"/>
                    </a:lnTo>
                    <a:lnTo>
                      <a:pt x="116" y="88"/>
                    </a:lnTo>
                    <a:lnTo>
                      <a:pt x="117" y="86"/>
                    </a:lnTo>
                    <a:lnTo>
                      <a:pt x="118" y="84"/>
                    </a:lnTo>
                    <a:lnTo>
                      <a:pt x="120" y="83"/>
                    </a:lnTo>
                    <a:lnTo>
                      <a:pt x="122" y="81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2" y="84"/>
                    </a:lnTo>
                    <a:lnTo>
                      <a:pt x="123" y="84"/>
                    </a:lnTo>
                    <a:lnTo>
                      <a:pt x="123" y="83"/>
                    </a:lnTo>
                    <a:lnTo>
                      <a:pt x="124" y="81"/>
                    </a:lnTo>
                    <a:lnTo>
                      <a:pt x="125" y="79"/>
                    </a:lnTo>
                    <a:lnTo>
                      <a:pt x="124" y="80"/>
                    </a:lnTo>
                    <a:lnTo>
                      <a:pt x="122" y="81"/>
                    </a:lnTo>
                    <a:lnTo>
                      <a:pt x="123" y="80"/>
                    </a:lnTo>
                    <a:lnTo>
                      <a:pt x="124" y="78"/>
                    </a:lnTo>
                    <a:lnTo>
                      <a:pt x="123" y="79"/>
                    </a:lnTo>
                    <a:lnTo>
                      <a:pt x="121" y="80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6" y="85"/>
                    </a:lnTo>
                    <a:lnTo>
                      <a:pt x="114" y="86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0" y="90"/>
                    </a:lnTo>
                    <a:lnTo>
                      <a:pt x="109" y="92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4" y="100"/>
                    </a:lnTo>
                    <a:lnTo>
                      <a:pt x="107" y="97"/>
                    </a:lnTo>
                    <a:close/>
                    <a:moveTo>
                      <a:pt x="98" y="87"/>
                    </a:moveTo>
                    <a:lnTo>
                      <a:pt x="98" y="86"/>
                    </a:lnTo>
                    <a:lnTo>
                      <a:pt x="100" y="86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2"/>
                    </a:lnTo>
                    <a:lnTo>
                      <a:pt x="104" y="81"/>
                    </a:lnTo>
                    <a:lnTo>
                      <a:pt x="106" y="76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8" y="78"/>
                    </a:lnTo>
                    <a:lnTo>
                      <a:pt x="108" y="78"/>
                    </a:lnTo>
                    <a:lnTo>
                      <a:pt x="109" y="76"/>
                    </a:lnTo>
                    <a:lnTo>
                      <a:pt x="110" y="75"/>
                    </a:lnTo>
                    <a:lnTo>
                      <a:pt x="111" y="75"/>
                    </a:lnTo>
                    <a:lnTo>
                      <a:pt x="112" y="73"/>
                    </a:lnTo>
                    <a:lnTo>
                      <a:pt x="113" y="71"/>
                    </a:lnTo>
                    <a:lnTo>
                      <a:pt x="111" y="72"/>
                    </a:lnTo>
                    <a:lnTo>
                      <a:pt x="110" y="73"/>
                    </a:lnTo>
                    <a:lnTo>
                      <a:pt x="111" y="71"/>
                    </a:lnTo>
                    <a:lnTo>
                      <a:pt x="112" y="69"/>
                    </a:lnTo>
                    <a:lnTo>
                      <a:pt x="110" y="70"/>
                    </a:lnTo>
                    <a:lnTo>
                      <a:pt x="108" y="72"/>
                    </a:lnTo>
                    <a:lnTo>
                      <a:pt x="107" y="74"/>
                    </a:lnTo>
                    <a:lnTo>
                      <a:pt x="106" y="76"/>
                    </a:lnTo>
                    <a:lnTo>
                      <a:pt x="105" y="78"/>
                    </a:lnTo>
                    <a:lnTo>
                      <a:pt x="102" y="79"/>
                    </a:lnTo>
                    <a:lnTo>
                      <a:pt x="100" y="80"/>
                    </a:lnTo>
                    <a:lnTo>
                      <a:pt x="99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5"/>
                    </a:lnTo>
                    <a:lnTo>
                      <a:pt x="97" y="85"/>
                    </a:lnTo>
                    <a:lnTo>
                      <a:pt x="98" y="84"/>
                    </a:lnTo>
                    <a:lnTo>
                      <a:pt x="100" y="83"/>
                    </a:lnTo>
                    <a:lnTo>
                      <a:pt x="99" y="85"/>
                    </a:lnTo>
                    <a:lnTo>
                      <a:pt x="98" y="87"/>
                    </a:lnTo>
                    <a:close/>
                    <a:moveTo>
                      <a:pt x="85" y="58"/>
                    </a:moveTo>
                    <a:lnTo>
                      <a:pt x="83" y="59"/>
                    </a:lnTo>
                    <a:lnTo>
                      <a:pt x="81" y="60"/>
                    </a:lnTo>
                    <a:lnTo>
                      <a:pt x="80" y="63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3" y="63"/>
                    </a:lnTo>
                    <a:lnTo>
                      <a:pt x="84" y="60"/>
                    </a:lnTo>
                    <a:lnTo>
                      <a:pt x="85" y="58"/>
                    </a:lnTo>
                    <a:lnTo>
                      <a:pt x="88" y="56"/>
                    </a:lnTo>
                    <a:lnTo>
                      <a:pt x="89" y="55"/>
                    </a:lnTo>
                    <a:lnTo>
                      <a:pt x="90" y="53"/>
                    </a:lnTo>
                    <a:lnTo>
                      <a:pt x="91" y="51"/>
                    </a:lnTo>
                    <a:lnTo>
                      <a:pt x="90" y="53"/>
                    </a:lnTo>
                    <a:lnTo>
                      <a:pt x="88" y="54"/>
                    </a:lnTo>
                    <a:lnTo>
                      <a:pt x="89" y="52"/>
                    </a:lnTo>
                    <a:lnTo>
                      <a:pt x="90" y="50"/>
                    </a:lnTo>
                    <a:lnTo>
                      <a:pt x="88" y="51"/>
                    </a:lnTo>
                    <a:lnTo>
                      <a:pt x="87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5" y="55"/>
                    </a:lnTo>
                    <a:lnTo>
                      <a:pt x="88" y="54"/>
                    </a:lnTo>
                    <a:lnTo>
                      <a:pt x="87" y="56"/>
                    </a:lnTo>
                    <a:lnTo>
                      <a:pt x="85" y="58"/>
                    </a:lnTo>
                    <a:close/>
                    <a:moveTo>
                      <a:pt x="59" y="87"/>
                    </a:moveTo>
                    <a:lnTo>
                      <a:pt x="62" y="85"/>
                    </a:lnTo>
                    <a:lnTo>
                      <a:pt x="64" y="83"/>
                    </a:lnTo>
                    <a:lnTo>
                      <a:pt x="66" y="82"/>
                    </a:lnTo>
                    <a:lnTo>
                      <a:pt x="67" y="80"/>
                    </a:lnTo>
                    <a:lnTo>
                      <a:pt x="68" y="78"/>
                    </a:lnTo>
                    <a:lnTo>
                      <a:pt x="70" y="75"/>
                    </a:lnTo>
                    <a:lnTo>
                      <a:pt x="71" y="73"/>
                    </a:lnTo>
                    <a:lnTo>
                      <a:pt x="68" y="74"/>
                    </a:lnTo>
                    <a:lnTo>
                      <a:pt x="66" y="76"/>
                    </a:lnTo>
                    <a:lnTo>
                      <a:pt x="63" y="79"/>
                    </a:lnTo>
                    <a:lnTo>
                      <a:pt x="61" y="80"/>
                    </a:lnTo>
                    <a:lnTo>
                      <a:pt x="60" y="81"/>
                    </a:lnTo>
                    <a:lnTo>
                      <a:pt x="59" y="83"/>
                    </a:lnTo>
                    <a:lnTo>
                      <a:pt x="58" y="85"/>
                    </a:lnTo>
                    <a:lnTo>
                      <a:pt x="56" y="89"/>
                    </a:lnTo>
                    <a:lnTo>
                      <a:pt x="59" y="87"/>
                    </a:lnTo>
                    <a:close/>
                    <a:moveTo>
                      <a:pt x="34" y="43"/>
                    </a:moveTo>
                    <a:lnTo>
                      <a:pt x="37" y="42"/>
                    </a:lnTo>
                    <a:lnTo>
                      <a:pt x="39" y="41"/>
                    </a:lnTo>
                    <a:lnTo>
                      <a:pt x="42" y="39"/>
                    </a:lnTo>
                    <a:lnTo>
                      <a:pt x="46" y="31"/>
                    </a:lnTo>
                    <a:lnTo>
                      <a:pt x="48" y="30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6" y="21"/>
                    </a:lnTo>
                    <a:lnTo>
                      <a:pt x="54" y="22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7" y="29"/>
                    </a:lnTo>
                    <a:lnTo>
                      <a:pt x="46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2" y="35"/>
                    </a:lnTo>
                    <a:lnTo>
                      <a:pt x="41" y="37"/>
                    </a:lnTo>
                    <a:lnTo>
                      <a:pt x="39" y="38"/>
                    </a:lnTo>
                    <a:lnTo>
                      <a:pt x="37" y="39"/>
                    </a:lnTo>
                    <a:lnTo>
                      <a:pt x="35" y="41"/>
                    </a:lnTo>
                    <a:lnTo>
                      <a:pt x="34" y="43"/>
                    </a:lnTo>
                    <a:close/>
                    <a:moveTo>
                      <a:pt x="11" y="55"/>
                    </a:moveTo>
                    <a:lnTo>
                      <a:pt x="12" y="54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9" y="49"/>
                    </a:lnTo>
                    <a:lnTo>
                      <a:pt x="22" y="48"/>
                    </a:lnTo>
                    <a:lnTo>
                      <a:pt x="23" y="47"/>
                    </a:lnTo>
                    <a:lnTo>
                      <a:pt x="25" y="46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7" y="45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1" y="42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8" y="42"/>
                    </a:lnTo>
                    <a:lnTo>
                      <a:pt x="29" y="40"/>
                    </a:lnTo>
                    <a:lnTo>
                      <a:pt x="30" y="38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29" y="37"/>
                    </a:lnTo>
                    <a:lnTo>
                      <a:pt x="28" y="39"/>
                    </a:lnTo>
                    <a:lnTo>
                      <a:pt x="27" y="41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19" y="46"/>
                    </a:lnTo>
                    <a:lnTo>
                      <a:pt x="18" y="48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6" y="49"/>
                    </a:lnTo>
                    <a:lnTo>
                      <a:pt x="14" y="50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55"/>
                    </a:lnTo>
                    <a:close/>
                    <a:moveTo>
                      <a:pt x="57" y="78"/>
                    </a:moveTo>
                    <a:lnTo>
                      <a:pt x="56" y="80"/>
                    </a:lnTo>
                    <a:lnTo>
                      <a:pt x="55" y="82"/>
                    </a:lnTo>
                    <a:lnTo>
                      <a:pt x="54" y="82"/>
                    </a:lnTo>
                    <a:lnTo>
                      <a:pt x="52" y="83"/>
                    </a:lnTo>
                    <a:lnTo>
                      <a:pt x="51" y="84"/>
                    </a:lnTo>
                    <a:lnTo>
                      <a:pt x="51" y="84"/>
                    </a:lnTo>
                    <a:lnTo>
                      <a:pt x="52" y="82"/>
                    </a:lnTo>
                    <a:lnTo>
                      <a:pt x="54" y="80"/>
                    </a:lnTo>
                    <a:lnTo>
                      <a:pt x="51" y="81"/>
                    </a:lnTo>
                    <a:lnTo>
                      <a:pt x="49" y="83"/>
                    </a:lnTo>
                    <a:lnTo>
                      <a:pt x="48" y="85"/>
                    </a:lnTo>
                    <a:lnTo>
                      <a:pt x="47" y="87"/>
                    </a:lnTo>
                    <a:lnTo>
                      <a:pt x="49" y="85"/>
                    </a:lnTo>
                    <a:lnTo>
                      <a:pt x="51" y="84"/>
                    </a:lnTo>
                    <a:lnTo>
                      <a:pt x="50" y="86"/>
                    </a:lnTo>
                    <a:lnTo>
                      <a:pt x="49" y="88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58" y="80"/>
                    </a:lnTo>
                    <a:lnTo>
                      <a:pt x="59" y="78"/>
                    </a:lnTo>
                    <a:lnTo>
                      <a:pt x="60" y="75"/>
                    </a:lnTo>
                    <a:lnTo>
                      <a:pt x="59" y="76"/>
                    </a:lnTo>
                    <a:lnTo>
                      <a:pt x="57" y="78"/>
                    </a:lnTo>
                    <a:close/>
                    <a:moveTo>
                      <a:pt x="229" y="238"/>
                    </a:moveTo>
                    <a:lnTo>
                      <a:pt x="228" y="240"/>
                    </a:lnTo>
                    <a:lnTo>
                      <a:pt x="228" y="242"/>
                    </a:lnTo>
                    <a:lnTo>
                      <a:pt x="229" y="241"/>
                    </a:lnTo>
                    <a:lnTo>
                      <a:pt x="231" y="239"/>
                    </a:lnTo>
                    <a:lnTo>
                      <a:pt x="232" y="238"/>
                    </a:lnTo>
                    <a:lnTo>
                      <a:pt x="234" y="237"/>
                    </a:lnTo>
                    <a:lnTo>
                      <a:pt x="235" y="235"/>
                    </a:lnTo>
                    <a:lnTo>
                      <a:pt x="237" y="233"/>
                    </a:lnTo>
                    <a:lnTo>
                      <a:pt x="238" y="231"/>
                    </a:lnTo>
                    <a:lnTo>
                      <a:pt x="239" y="229"/>
                    </a:lnTo>
                    <a:lnTo>
                      <a:pt x="240" y="226"/>
                    </a:lnTo>
                    <a:lnTo>
                      <a:pt x="242" y="225"/>
                    </a:lnTo>
                    <a:lnTo>
                      <a:pt x="242" y="224"/>
                    </a:lnTo>
                    <a:lnTo>
                      <a:pt x="243" y="223"/>
                    </a:lnTo>
                    <a:lnTo>
                      <a:pt x="243" y="222"/>
                    </a:lnTo>
                    <a:lnTo>
                      <a:pt x="244" y="221"/>
                    </a:lnTo>
                    <a:lnTo>
                      <a:pt x="242" y="222"/>
                    </a:lnTo>
                    <a:lnTo>
                      <a:pt x="240" y="224"/>
                    </a:lnTo>
                    <a:lnTo>
                      <a:pt x="240" y="226"/>
                    </a:lnTo>
                    <a:lnTo>
                      <a:pt x="239" y="229"/>
                    </a:lnTo>
                    <a:lnTo>
                      <a:pt x="237" y="230"/>
                    </a:lnTo>
                    <a:lnTo>
                      <a:pt x="234" y="231"/>
                    </a:lnTo>
                    <a:lnTo>
                      <a:pt x="233" y="232"/>
                    </a:lnTo>
                    <a:lnTo>
                      <a:pt x="231" y="233"/>
                    </a:lnTo>
                    <a:lnTo>
                      <a:pt x="230" y="235"/>
                    </a:lnTo>
                    <a:lnTo>
                      <a:pt x="228" y="236"/>
                    </a:lnTo>
                    <a:lnTo>
                      <a:pt x="227" y="238"/>
                    </a:lnTo>
                    <a:lnTo>
                      <a:pt x="226" y="240"/>
                    </a:lnTo>
                    <a:lnTo>
                      <a:pt x="228" y="239"/>
                    </a:lnTo>
                    <a:lnTo>
                      <a:pt x="229" y="238"/>
                    </a:lnTo>
                    <a:close/>
                    <a:moveTo>
                      <a:pt x="260" y="252"/>
                    </a:moveTo>
                    <a:lnTo>
                      <a:pt x="258" y="256"/>
                    </a:lnTo>
                    <a:lnTo>
                      <a:pt x="256" y="260"/>
                    </a:lnTo>
                    <a:lnTo>
                      <a:pt x="254" y="265"/>
                    </a:lnTo>
                    <a:lnTo>
                      <a:pt x="257" y="262"/>
                    </a:lnTo>
                    <a:lnTo>
                      <a:pt x="258" y="259"/>
                    </a:lnTo>
                    <a:lnTo>
                      <a:pt x="259" y="257"/>
                    </a:lnTo>
                    <a:lnTo>
                      <a:pt x="261" y="256"/>
                    </a:lnTo>
                    <a:lnTo>
                      <a:pt x="262" y="255"/>
                    </a:lnTo>
                    <a:lnTo>
                      <a:pt x="263" y="253"/>
                    </a:lnTo>
                    <a:lnTo>
                      <a:pt x="264" y="251"/>
                    </a:lnTo>
                    <a:lnTo>
                      <a:pt x="266" y="247"/>
                    </a:lnTo>
                    <a:lnTo>
                      <a:pt x="260" y="252"/>
                    </a:lnTo>
                    <a:close/>
                    <a:moveTo>
                      <a:pt x="23" y="36"/>
                    </a:moveTo>
                    <a:lnTo>
                      <a:pt x="25" y="35"/>
                    </a:lnTo>
                    <a:lnTo>
                      <a:pt x="26" y="33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5" y="20"/>
                    </a:lnTo>
                    <a:lnTo>
                      <a:pt x="37" y="18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39" y="18"/>
                    </a:lnTo>
                    <a:lnTo>
                      <a:pt x="38" y="20"/>
                    </a:lnTo>
                    <a:lnTo>
                      <a:pt x="40" y="19"/>
                    </a:lnTo>
                    <a:lnTo>
                      <a:pt x="42" y="18"/>
                    </a:lnTo>
                    <a:lnTo>
                      <a:pt x="40" y="20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4" y="17"/>
                    </a:lnTo>
                    <a:lnTo>
                      <a:pt x="45" y="15"/>
                    </a:lnTo>
                    <a:lnTo>
                      <a:pt x="46" y="13"/>
                    </a:lnTo>
                    <a:lnTo>
                      <a:pt x="47" y="11"/>
                    </a:lnTo>
                    <a:lnTo>
                      <a:pt x="49" y="9"/>
                    </a:lnTo>
                    <a:lnTo>
                      <a:pt x="50" y="8"/>
                    </a:lnTo>
                    <a:lnTo>
                      <a:pt x="51" y="6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7" y="2"/>
                    </a:lnTo>
                    <a:lnTo>
                      <a:pt x="58" y="1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0" y="3"/>
                    </a:lnTo>
                    <a:lnTo>
                      <a:pt x="59" y="5"/>
                    </a:lnTo>
                    <a:lnTo>
                      <a:pt x="59" y="6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5" y="11"/>
                    </a:lnTo>
                    <a:lnTo>
                      <a:pt x="54" y="12"/>
                    </a:lnTo>
                    <a:lnTo>
                      <a:pt x="56" y="11"/>
                    </a:lnTo>
                    <a:lnTo>
                      <a:pt x="57" y="9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9" y="12"/>
                    </a:lnTo>
                    <a:lnTo>
                      <a:pt x="60" y="11"/>
                    </a:lnTo>
                    <a:lnTo>
                      <a:pt x="62" y="8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6" y="5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2" y="0"/>
                    </a:lnTo>
                    <a:lnTo>
                      <a:pt x="71" y="2"/>
                    </a:lnTo>
                    <a:lnTo>
                      <a:pt x="70" y="4"/>
                    </a:lnTo>
                    <a:lnTo>
                      <a:pt x="71" y="3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1" y="5"/>
                    </a:lnTo>
                    <a:lnTo>
                      <a:pt x="70" y="8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72" y="7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4" y="4"/>
                    </a:lnTo>
                    <a:lnTo>
                      <a:pt x="74" y="3"/>
                    </a:lnTo>
                    <a:lnTo>
                      <a:pt x="76" y="2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6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8" y="4"/>
                    </a:lnTo>
                    <a:lnTo>
                      <a:pt x="77" y="6"/>
                    </a:lnTo>
                    <a:lnTo>
                      <a:pt x="76" y="8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8" y="8"/>
                    </a:lnTo>
                    <a:lnTo>
                      <a:pt x="78" y="11"/>
                    </a:lnTo>
                    <a:lnTo>
                      <a:pt x="76" y="13"/>
                    </a:lnTo>
                    <a:lnTo>
                      <a:pt x="75" y="15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6" y="16"/>
                    </a:lnTo>
                    <a:lnTo>
                      <a:pt x="77" y="15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0" y="11"/>
                    </a:lnTo>
                    <a:lnTo>
                      <a:pt x="82" y="8"/>
                    </a:lnTo>
                    <a:lnTo>
                      <a:pt x="83" y="7"/>
                    </a:lnTo>
                    <a:lnTo>
                      <a:pt x="82" y="9"/>
                    </a:lnTo>
                    <a:lnTo>
                      <a:pt x="81" y="12"/>
                    </a:lnTo>
                    <a:lnTo>
                      <a:pt x="80" y="14"/>
                    </a:lnTo>
                    <a:lnTo>
                      <a:pt x="79" y="16"/>
                    </a:lnTo>
                    <a:lnTo>
                      <a:pt x="81" y="15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7" y="8"/>
                    </a:lnTo>
                    <a:lnTo>
                      <a:pt x="89" y="7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7" y="11"/>
                    </a:lnTo>
                    <a:lnTo>
                      <a:pt x="87" y="12"/>
                    </a:lnTo>
                    <a:lnTo>
                      <a:pt x="84" y="13"/>
                    </a:lnTo>
                    <a:lnTo>
                      <a:pt x="82" y="14"/>
                    </a:lnTo>
                    <a:lnTo>
                      <a:pt x="81" y="16"/>
                    </a:lnTo>
                    <a:lnTo>
                      <a:pt x="80" y="18"/>
                    </a:lnTo>
                    <a:lnTo>
                      <a:pt x="82" y="17"/>
                    </a:lnTo>
                    <a:lnTo>
                      <a:pt x="84" y="16"/>
                    </a:lnTo>
                    <a:lnTo>
                      <a:pt x="87" y="14"/>
                    </a:lnTo>
                    <a:lnTo>
                      <a:pt x="88" y="13"/>
                    </a:lnTo>
                    <a:lnTo>
                      <a:pt x="87" y="15"/>
                    </a:lnTo>
                    <a:lnTo>
                      <a:pt x="85" y="17"/>
                    </a:lnTo>
                    <a:lnTo>
                      <a:pt x="84" y="19"/>
                    </a:lnTo>
                    <a:lnTo>
                      <a:pt x="83" y="21"/>
                    </a:lnTo>
                    <a:lnTo>
                      <a:pt x="85" y="20"/>
                    </a:lnTo>
                    <a:lnTo>
                      <a:pt x="87" y="19"/>
                    </a:lnTo>
                    <a:lnTo>
                      <a:pt x="89" y="18"/>
                    </a:lnTo>
                    <a:lnTo>
                      <a:pt x="91" y="17"/>
                    </a:lnTo>
                    <a:lnTo>
                      <a:pt x="90" y="18"/>
                    </a:lnTo>
                    <a:lnTo>
                      <a:pt x="89" y="20"/>
                    </a:lnTo>
                    <a:lnTo>
                      <a:pt x="90" y="19"/>
                    </a:lnTo>
                    <a:lnTo>
                      <a:pt x="92" y="18"/>
                    </a:lnTo>
                    <a:lnTo>
                      <a:pt x="91" y="20"/>
                    </a:lnTo>
                    <a:lnTo>
                      <a:pt x="90" y="22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5" y="26"/>
                    </a:lnTo>
                    <a:lnTo>
                      <a:pt x="84" y="29"/>
                    </a:lnTo>
                    <a:lnTo>
                      <a:pt x="83" y="31"/>
                    </a:lnTo>
                    <a:lnTo>
                      <a:pt x="82" y="33"/>
                    </a:lnTo>
                    <a:lnTo>
                      <a:pt x="81" y="35"/>
                    </a:lnTo>
                    <a:lnTo>
                      <a:pt x="80" y="37"/>
                    </a:lnTo>
                    <a:lnTo>
                      <a:pt x="81" y="36"/>
                    </a:lnTo>
                    <a:lnTo>
                      <a:pt x="83" y="35"/>
                    </a:lnTo>
                    <a:lnTo>
                      <a:pt x="84" y="33"/>
                    </a:lnTo>
                    <a:lnTo>
                      <a:pt x="85" y="31"/>
                    </a:lnTo>
                    <a:lnTo>
                      <a:pt x="87" y="29"/>
                    </a:lnTo>
                    <a:lnTo>
                      <a:pt x="88" y="26"/>
                    </a:lnTo>
                    <a:lnTo>
                      <a:pt x="90" y="25"/>
                    </a:lnTo>
                    <a:lnTo>
                      <a:pt x="91" y="24"/>
                    </a:lnTo>
                    <a:lnTo>
                      <a:pt x="95" y="21"/>
                    </a:lnTo>
                    <a:lnTo>
                      <a:pt x="97" y="20"/>
                    </a:lnTo>
                    <a:lnTo>
                      <a:pt x="98" y="19"/>
                    </a:lnTo>
                    <a:lnTo>
                      <a:pt x="98" y="20"/>
                    </a:lnTo>
                    <a:lnTo>
                      <a:pt x="97" y="21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4" y="24"/>
                    </a:lnTo>
                    <a:lnTo>
                      <a:pt x="93" y="25"/>
                    </a:lnTo>
                    <a:lnTo>
                      <a:pt x="89" y="34"/>
                    </a:lnTo>
                    <a:lnTo>
                      <a:pt x="88" y="36"/>
                    </a:lnTo>
                    <a:lnTo>
                      <a:pt x="87" y="38"/>
                    </a:lnTo>
                    <a:lnTo>
                      <a:pt x="84" y="39"/>
                    </a:lnTo>
                    <a:lnTo>
                      <a:pt x="82" y="41"/>
                    </a:lnTo>
                    <a:lnTo>
                      <a:pt x="81" y="42"/>
                    </a:lnTo>
                    <a:lnTo>
                      <a:pt x="80" y="45"/>
                    </a:lnTo>
                    <a:lnTo>
                      <a:pt x="79" y="47"/>
                    </a:lnTo>
                    <a:lnTo>
                      <a:pt x="77" y="48"/>
                    </a:lnTo>
                    <a:lnTo>
                      <a:pt x="76" y="50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8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4" y="42"/>
                    </a:lnTo>
                    <a:lnTo>
                      <a:pt x="85" y="40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90" y="36"/>
                    </a:lnTo>
                    <a:lnTo>
                      <a:pt x="92" y="35"/>
                    </a:lnTo>
                    <a:lnTo>
                      <a:pt x="93" y="34"/>
                    </a:lnTo>
                    <a:lnTo>
                      <a:pt x="94" y="32"/>
                    </a:lnTo>
                    <a:lnTo>
                      <a:pt x="95" y="30"/>
                    </a:lnTo>
                    <a:lnTo>
                      <a:pt x="97" y="28"/>
                    </a:lnTo>
                    <a:lnTo>
                      <a:pt x="99" y="26"/>
                    </a:lnTo>
                    <a:lnTo>
                      <a:pt x="98" y="29"/>
                    </a:lnTo>
                    <a:lnTo>
                      <a:pt x="97" y="31"/>
                    </a:lnTo>
                    <a:lnTo>
                      <a:pt x="98" y="30"/>
                    </a:lnTo>
                    <a:lnTo>
                      <a:pt x="100" y="29"/>
                    </a:lnTo>
                    <a:lnTo>
                      <a:pt x="102" y="28"/>
                    </a:lnTo>
                    <a:lnTo>
                      <a:pt x="104" y="26"/>
                    </a:lnTo>
                    <a:lnTo>
                      <a:pt x="102" y="29"/>
                    </a:lnTo>
                    <a:lnTo>
                      <a:pt x="101" y="31"/>
                    </a:lnTo>
                    <a:lnTo>
                      <a:pt x="104" y="29"/>
                    </a:lnTo>
                    <a:lnTo>
                      <a:pt x="106" y="28"/>
                    </a:lnTo>
                    <a:lnTo>
                      <a:pt x="105" y="30"/>
                    </a:lnTo>
                    <a:lnTo>
                      <a:pt x="104" y="32"/>
                    </a:lnTo>
                    <a:lnTo>
                      <a:pt x="101" y="33"/>
                    </a:lnTo>
                    <a:lnTo>
                      <a:pt x="99" y="35"/>
                    </a:lnTo>
                    <a:lnTo>
                      <a:pt x="98" y="37"/>
                    </a:lnTo>
                    <a:lnTo>
                      <a:pt x="97" y="38"/>
                    </a:lnTo>
                    <a:lnTo>
                      <a:pt x="99" y="37"/>
                    </a:lnTo>
                    <a:lnTo>
                      <a:pt x="101" y="36"/>
                    </a:lnTo>
                    <a:lnTo>
                      <a:pt x="100" y="38"/>
                    </a:lnTo>
                    <a:lnTo>
                      <a:pt x="99" y="40"/>
                    </a:lnTo>
                    <a:lnTo>
                      <a:pt x="100" y="39"/>
                    </a:lnTo>
                    <a:lnTo>
                      <a:pt x="102" y="38"/>
                    </a:lnTo>
                    <a:lnTo>
                      <a:pt x="101" y="40"/>
                    </a:lnTo>
                    <a:lnTo>
                      <a:pt x="100" y="42"/>
                    </a:lnTo>
                    <a:lnTo>
                      <a:pt x="101" y="41"/>
                    </a:lnTo>
                    <a:lnTo>
                      <a:pt x="102" y="41"/>
                    </a:lnTo>
                    <a:lnTo>
                      <a:pt x="104" y="40"/>
                    </a:lnTo>
                    <a:lnTo>
                      <a:pt x="104" y="39"/>
                    </a:lnTo>
                    <a:lnTo>
                      <a:pt x="105" y="37"/>
                    </a:lnTo>
                    <a:lnTo>
                      <a:pt x="106" y="36"/>
                    </a:lnTo>
                    <a:lnTo>
                      <a:pt x="108" y="34"/>
                    </a:lnTo>
                    <a:lnTo>
                      <a:pt x="110" y="33"/>
                    </a:lnTo>
                    <a:lnTo>
                      <a:pt x="109" y="35"/>
                    </a:lnTo>
                    <a:lnTo>
                      <a:pt x="108" y="37"/>
                    </a:lnTo>
                    <a:lnTo>
                      <a:pt x="109" y="36"/>
                    </a:lnTo>
                    <a:lnTo>
                      <a:pt x="111" y="35"/>
                    </a:lnTo>
                    <a:lnTo>
                      <a:pt x="113" y="34"/>
                    </a:lnTo>
                    <a:lnTo>
                      <a:pt x="114" y="33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4" y="35"/>
                    </a:lnTo>
                    <a:lnTo>
                      <a:pt x="116" y="34"/>
                    </a:lnTo>
                    <a:lnTo>
                      <a:pt x="115" y="3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7" y="36"/>
                    </a:lnTo>
                    <a:lnTo>
                      <a:pt x="116" y="38"/>
                    </a:lnTo>
                    <a:lnTo>
                      <a:pt x="115" y="40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7" y="39"/>
                    </a:lnTo>
                    <a:lnTo>
                      <a:pt x="116" y="41"/>
                    </a:lnTo>
                    <a:lnTo>
                      <a:pt x="115" y="43"/>
                    </a:lnTo>
                    <a:lnTo>
                      <a:pt x="114" y="46"/>
                    </a:lnTo>
                    <a:lnTo>
                      <a:pt x="116" y="45"/>
                    </a:lnTo>
                    <a:lnTo>
                      <a:pt x="118" y="43"/>
                    </a:lnTo>
                    <a:lnTo>
                      <a:pt x="121" y="42"/>
                    </a:lnTo>
                    <a:lnTo>
                      <a:pt x="122" y="41"/>
                    </a:lnTo>
                    <a:lnTo>
                      <a:pt x="121" y="42"/>
                    </a:lnTo>
                    <a:lnTo>
                      <a:pt x="120" y="45"/>
                    </a:lnTo>
                    <a:lnTo>
                      <a:pt x="122" y="43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3" y="46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4" y="50"/>
                    </a:lnTo>
                    <a:lnTo>
                      <a:pt x="122" y="51"/>
                    </a:lnTo>
                    <a:lnTo>
                      <a:pt x="121" y="53"/>
                    </a:lnTo>
                    <a:lnTo>
                      <a:pt x="118" y="54"/>
                    </a:lnTo>
                    <a:lnTo>
                      <a:pt x="116" y="55"/>
                    </a:lnTo>
                    <a:lnTo>
                      <a:pt x="115" y="57"/>
                    </a:lnTo>
                    <a:lnTo>
                      <a:pt x="114" y="59"/>
                    </a:lnTo>
                    <a:lnTo>
                      <a:pt x="116" y="58"/>
                    </a:lnTo>
                    <a:lnTo>
                      <a:pt x="118" y="56"/>
                    </a:lnTo>
                    <a:lnTo>
                      <a:pt x="117" y="58"/>
                    </a:lnTo>
                    <a:lnTo>
                      <a:pt x="116" y="60"/>
                    </a:lnTo>
                    <a:lnTo>
                      <a:pt x="120" y="58"/>
                    </a:lnTo>
                    <a:lnTo>
                      <a:pt x="122" y="57"/>
                    </a:lnTo>
                    <a:lnTo>
                      <a:pt x="123" y="56"/>
                    </a:lnTo>
                    <a:lnTo>
                      <a:pt x="124" y="54"/>
                    </a:lnTo>
                    <a:lnTo>
                      <a:pt x="125" y="52"/>
                    </a:lnTo>
                    <a:lnTo>
                      <a:pt x="127" y="50"/>
                    </a:lnTo>
                    <a:lnTo>
                      <a:pt x="129" y="49"/>
                    </a:lnTo>
                    <a:lnTo>
                      <a:pt x="128" y="51"/>
                    </a:lnTo>
                    <a:lnTo>
                      <a:pt x="127" y="53"/>
                    </a:lnTo>
                    <a:lnTo>
                      <a:pt x="128" y="52"/>
                    </a:lnTo>
                    <a:lnTo>
                      <a:pt x="130" y="51"/>
                    </a:lnTo>
                    <a:lnTo>
                      <a:pt x="129" y="53"/>
                    </a:lnTo>
                    <a:lnTo>
                      <a:pt x="128" y="55"/>
                    </a:lnTo>
                    <a:lnTo>
                      <a:pt x="126" y="56"/>
                    </a:lnTo>
                    <a:lnTo>
                      <a:pt x="125" y="57"/>
                    </a:lnTo>
                    <a:lnTo>
                      <a:pt x="124" y="58"/>
                    </a:lnTo>
                    <a:lnTo>
                      <a:pt x="124" y="59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4" y="60"/>
                    </a:lnTo>
                    <a:lnTo>
                      <a:pt x="126" y="59"/>
                    </a:lnTo>
                    <a:lnTo>
                      <a:pt x="129" y="57"/>
                    </a:lnTo>
                    <a:lnTo>
                      <a:pt x="133" y="54"/>
                    </a:lnTo>
                    <a:lnTo>
                      <a:pt x="134" y="53"/>
                    </a:lnTo>
                    <a:lnTo>
                      <a:pt x="137" y="52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7" y="55"/>
                    </a:lnTo>
                    <a:lnTo>
                      <a:pt x="138" y="53"/>
                    </a:lnTo>
                    <a:lnTo>
                      <a:pt x="137" y="55"/>
                    </a:lnTo>
                    <a:lnTo>
                      <a:pt x="135" y="57"/>
                    </a:lnTo>
                    <a:lnTo>
                      <a:pt x="138" y="56"/>
                    </a:lnTo>
                    <a:lnTo>
                      <a:pt x="140" y="55"/>
                    </a:lnTo>
                    <a:lnTo>
                      <a:pt x="139" y="57"/>
                    </a:lnTo>
                    <a:lnTo>
                      <a:pt x="138" y="59"/>
                    </a:lnTo>
                    <a:lnTo>
                      <a:pt x="139" y="58"/>
                    </a:lnTo>
                    <a:lnTo>
                      <a:pt x="141" y="57"/>
                    </a:lnTo>
                    <a:lnTo>
                      <a:pt x="140" y="59"/>
                    </a:lnTo>
                    <a:lnTo>
                      <a:pt x="139" y="62"/>
                    </a:lnTo>
                    <a:lnTo>
                      <a:pt x="137" y="63"/>
                    </a:lnTo>
                    <a:lnTo>
                      <a:pt x="135" y="64"/>
                    </a:lnTo>
                    <a:lnTo>
                      <a:pt x="134" y="66"/>
                    </a:lnTo>
                    <a:lnTo>
                      <a:pt x="133" y="68"/>
                    </a:lnTo>
                    <a:lnTo>
                      <a:pt x="134" y="67"/>
                    </a:lnTo>
                    <a:lnTo>
                      <a:pt x="137" y="66"/>
                    </a:lnTo>
                    <a:lnTo>
                      <a:pt x="135" y="67"/>
                    </a:lnTo>
                    <a:lnTo>
                      <a:pt x="134" y="69"/>
                    </a:lnTo>
                    <a:lnTo>
                      <a:pt x="135" y="69"/>
                    </a:lnTo>
                    <a:lnTo>
                      <a:pt x="137" y="68"/>
                    </a:lnTo>
                    <a:lnTo>
                      <a:pt x="138" y="68"/>
                    </a:lnTo>
                    <a:lnTo>
                      <a:pt x="138" y="67"/>
                    </a:lnTo>
                    <a:lnTo>
                      <a:pt x="139" y="66"/>
                    </a:lnTo>
                    <a:lnTo>
                      <a:pt x="139" y="65"/>
                    </a:lnTo>
                    <a:lnTo>
                      <a:pt x="140" y="64"/>
                    </a:lnTo>
                    <a:lnTo>
                      <a:pt x="140" y="63"/>
                    </a:lnTo>
                    <a:lnTo>
                      <a:pt x="139" y="64"/>
                    </a:lnTo>
                    <a:lnTo>
                      <a:pt x="137" y="66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1" y="59"/>
                    </a:lnTo>
                    <a:lnTo>
                      <a:pt x="142" y="58"/>
                    </a:lnTo>
                    <a:lnTo>
                      <a:pt x="144" y="57"/>
                    </a:lnTo>
                    <a:lnTo>
                      <a:pt x="146" y="56"/>
                    </a:lnTo>
                    <a:lnTo>
                      <a:pt x="145" y="58"/>
                    </a:lnTo>
                    <a:lnTo>
                      <a:pt x="144" y="60"/>
                    </a:lnTo>
                    <a:lnTo>
                      <a:pt x="143" y="63"/>
                    </a:lnTo>
                    <a:lnTo>
                      <a:pt x="142" y="65"/>
                    </a:lnTo>
                    <a:lnTo>
                      <a:pt x="143" y="64"/>
                    </a:lnTo>
                    <a:lnTo>
                      <a:pt x="145" y="62"/>
                    </a:lnTo>
                    <a:lnTo>
                      <a:pt x="147" y="60"/>
                    </a:lnTo>
                    <a:lnTo>
                      <a:pt x="148" y="59"/>
                    </a:lnTo>
                    <a:lnTo>
                      <a:pt x="147" y="62"/>
                    </a:lnTo>
                    <a:lnTo>
                      <a:pt x="146" y="64"/>
                    </a:lnTo>
                    <a:lnTo>
                      <a:pt x="148" y="63"/>
                    </a:lnTo>
                    <a:lnTo>
                      <a:pt x="150" y="62"/>
                    </a:lnTo>
                    <a:lnTo>
                      <a:pt x="149" y="63"/>
                    </a:lnTo>
                    <a:lnTo>
                      <a:pt x="148" y="66"/>
                    </a:lnTo>
                    <a:lnTo>
                      <a:pt x="147" y="68"/>
                    </a:lnTo>
                    <a:lnTo>
                      <a:pt x="146" y="70"/>
                    </a:lnTo>
                    <a:lnTo>
                      <a:pt x="145" y="71"/>
                    </a:lnTo>
                    <a:lnTo>
                      <a:pt x="144" y="73"/>
                    </a:lnTo>
                    <a:lnTo>
                      <a:pt x="144" y="73"/>
                    </a:lnTo>
                    <a:lnTo>
                      <a:pt x="145" y="72"/>
                    </a:lnTo>
                    <a:lnTo>
                      <a:pt x="146" y="72"/>
                    </a:lnTo>
                    <a:lnTo>
                      <a:pt x="147" y="71"/>
                    </a:lnTo>
                    <a:lnTo>
                      <a:pt x="148" y="69"/>
                    </a:lnTo>
                    <a:lnTo>
                      <a:pt x="149" y="67"/>
                    </a:lnTo>
                    <a:lnTo>
                      <a:pt x="151" y="66"/>
                    </a:lnTo>
                    <a:lnTo>
                      <a:pt x="152" y="65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52" y="68"/>
                    </a:lnTo>
                    <a:lnTo>
                      <a:pt x="155" y="66"/>
                    </a:lnTo>
                    <a:lnTo>
                      <a:pt x="154" y="68"/>
                    </a:lnTo>
                    <a:lnTo>
                      <a:pt x="152" y="70"/>
                    </a:lnTo>
                    <a:lnTo>
                      <a:pt x="154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6" y="71"/>
                    </a:lnTo>
                    <a:lnTo>
                      <a:pt x="157" y="70"/>
                    </a:lnTo>
                    <a:lnTo>
                      <a:pt x="156" y="72"/>
                    </a:lnTo>
                    <a:lnTo>
                      <a:pt x="155" y="74"/>
                    </a:lnTo>
                    <a:lnTo>
                      <a:pt x="157" y="72"/>
                    </a:lnTo>
                    <a:lnTo>
                      <a:pt x="159" y="71"/>
                    </a:lnTo>
                    <a:lnTo>
                      <a:pt x="162" y="69"/>
                    </a:lnTo>
                    <a:lnTo>
                      <a:pt x="158" y="78"/>
                    </a:lnTo>
                    <a:lnTo>
                      <a:pt x="155" y="80"/>
                    </a:lnTo>
                    <a:lnTo>
                      <a:pt x="152" y="81"/>
                    </a:lnTo>
                    <a:lnTo>
                      <a:pt x="150" y="82"/>
                    </a:lnTo>
                    <a:lnTo>
                      <a:pt x="149" y="84"/>
                    </a:lnTo>
                    <a:lnTo>
                      <a:pt x="148" y="86"/>
                    </a:lnTo>
                    <a:lnTo>
                      <a:pt x="150" y="85"/>
                    </a:lnTo>
                    <a:lnTo>
                      <a:pt x="152" y="84"/>
                    </a:lnTo>
                    <a:lnTo>
                      <a:pt x="151" y="86"/>
                    </a:lnTo>
                    <a:lnTo>
                      <a:pt x="150" y="88"/>
                    </a:lnTo>
                    <a:lnTo>
                      <a:pt x="149" y="90"/>
                    </a:lnTo>
                    <a:lnTo>
                      <a:pt x="148" y="92"/>
                    </a:lnTo>
                    <a:lnTo>
                      <a:pt x="149" y="91"/>
                    </a:lnTo>
                    <a:lnTo>
                      <a:pt x="151" y="90"/>
                    </a:lnTo>
                    <a:lnTo>
                      <a:pt x="152" y="88"/>
                    </a:lnTo>
                    <a:lnTo>
                      <a:pt x="154" y="86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1"/>
                    </a:lnTo>
                    <a:lnTo>
                      <a:pt x="159" y="79"/>
                    </a:lnTo>
                    <a:lnTo>
                      <a:pt x="161" y="78"/>
                    </a:lnTo>
                    <a:lnTo>
                      <a:pt x="163" y="76"/>
                    </a:lnTo>
                    <a:lnTo>
                      <a:pt x="162" y="79"/>
                    </a:lnTo>
                    <a:lnTo>
                      <a:pt x="161" y="81"/>
                    </a:lnTo>
                    <a:lnTo>
                      <a:pt x="162" y="80"/>
                    </a:lnTo>
                    <a:lnTo>
                      <a:pt x="164" y="78"/>
                    </a:lnTo>
                    <a:lnTo>
                      <a:pt x="163" y="80"/>
                    </a:lnTo>
                    <a:lnTo>
                      <a:pt x="162" y="82"/>
                    </a:lnTo>
                    <a:lnTo>
                      <a:pt x="160" y="84"/>
                    </a:lnTo>
                    <a:lnTo>
                      <a:pt x="159" y="85"/>
                    </a:lnTo>
                    <a:lnTo>
                      <a:pt x="158" y="86"/>
                    </a:lnTo>
                    <a:lnTo>
                      <a:pt x="158" y="87"/>
                    </a:lnTo>
                    <a:lnTo>
                      <a:pt x="157" y="88"/>
                    </a:lnTo>
                    <a:lnTo>
                      <a:pt x="157" y="89"/>
                    </a:lnTo>
                    <a:lnTo>
                      <a:pt x="158" y="88"/>
                    </a:lnTo>
                    <a:lnTo>
                      <a:pt x="160" y="86"/>
                    </a:lnTo>
                    <a:lnTo>
                      <a:pt x="163" y="84"/>
                    </a:lnTo>
                    <a:lnTo>
                      <a:pt x="167" y="82"/>
                    </a:lnTo>
                    <a:lnTo>
                      <a:pt x="168" y="80"/>
                    </a:lnTo>
                    <a:lnTo>
                      <a:pt x="171" y="79"/>
                    </a:lnTo>
                    <a:lnTo>
                      <a:pt x="170" y="81"/>
                    </a:lnTo>
                    <a:lnTo>
                      <a:pt x="168" y="83"/>
                    </a:lnTo>
                    <a:lnTo>
                      <a:pt x="171" y="82"/>
                    </a:lnTo>
                    <a:lnTo>
                      <a:pt x="172" y="81"/>
                    </a:lnTo>
                    <a:lnTo>
                      <a:pt x="171" y="83"/>
                    </a:lnTo>
                    <a:lnTo>
                      <a:pt x="170" y="85"/>
                    </a:lnTo>
                    <a:lnTo>
                      <a:pt x="168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4" y="91"/>
                    </a:lnTo>
                    <a:lnTo>
                      <a:pt x="166" y="90"/>
                    </a:lnTo>
                    <a:lnTo>
                      <a:pt x="167" y="89"/>
                    </a:lnTo>
                    <a:lnTo>
                      <a:pt x="166" y="91"/>
                    </a:lnTo>
                    <a:lnTo>
                      <a:pt x="165" y="93"/>
                    </a:lnTo>
                    <a:lnTo>
                      <a:pt x="166" y="92"/>
                    </a:lnTo>
                    <a:lnTo>
                      <a:pt x="167" y="92"/>
                    </a:lnTo>
                    <a:lnTo>
                      <a:pt x="168" y="91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2" y="86"/>
                    </a:lnTo>
                    <a:lnTo>
                      <a:pt x="173" y="85"/>
                    </a:lnTo>
                    <a:lnTo>
                      <a:pt x="175" y="84"/>
                    </a:lnTo>
                    <a:lnTo>
                      <a:pt x="174" y="86"/>
                    </a:lnTo>
                    <a:lnTo>
                      <a:pt x="173" y="88"/>
                    </a:lnTo>
                    <a:lnTo>
                      <a:pt x="175" y="87"/>
                    </a:lnTo>
                    <a:lnTo>
                      <a:pt x="176" y="86"/>
                    </a:lnTo>
                    <a:lnTo>
                      <a:pt x="178" y="84"/>
                    </a:lnTo>
                    <a:lnTo>
                      <a:pt x="180" y="83"/>
                    </a:lnTo>
                    <a:lnTo>
                      <a:pt x="179" y="85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1"/>
                    </a:lnTo>
                    <a:lnTo>
                      <a:pt x="177" y="90"/>
                    </a:lnTo>
                    <a:lnTo>
                      <a:pt x="179" y="89"/>
                    </a:lnTo>
                    <a:lnTo>
                      <a:pt x="181" y="87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80" y="90"/>
                    </a:lnTo>
                    <a:lnTo>
                      <a:pt x="182" y="89"/>
                    </a:lnTo>
                    <a:lnTo>
                      <a:pt x="184" y="88"/>
                    </a:lnTo>
                    <a:lnTo>
                      <a:pt x="183" y="90"/>
                    </a:lnTo>
                    <a:lnTo>
                      <a:pt x="182" y="92"/>
                    </a:lnTo>
                    <a:lnTo>
                      <a:pt x="183" y="91"/>
                    </a:lnTo>
                    <a:lnTo>
                      <a:pt x="185" y="90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5" y="92"/>
                    </a:lnTo>
                    <a:lnTo>
                      <a:pt x="187" y="91"/>
                    </a:lnTo>
                    <a:lnTo>
                      <a:pt x="185" y="93"/>
                    </a:lnTo>
                    <a:lnTo>
                      <a:pt x="184" y="96"/>
                    </a:lnTo>
                    <a:lnTo>
                      <a:pt x="187" y="95"/>
                    </a:lnTo>
                    <a:lnTo>
                      <a:pt x="189" y="93"/>
                    </a:lnTo>
                    <a:lnTo>
                      <a:pt x="188" y="96"/>
                    </a:lnTo>
                    <a:lnTo>
                      <a:pt x="187" y="98"/>
                    </a:lnTo>
                    <a:lnTo>
                      <a:pt x="188" y="96"/>
                    </a:lnTo>
                    <a:lnTo>
                      <a:pt x="190" y="95"/>
                    </a:lnTo>
                    <a:lnTo>
                      <a:pt x="189" y="97"/>
                    </a:lnTo>
                    <a:lnTo>
                      <a:pt x="188" y="99"/>
                    </a:lnTo>
                    <a:lnTo>
                      <a:pt x="190" y="98"/>
                    </a:lnTo>
                    <a:lnTo>
                      <a:pt x="191" y="97"/>
                    </a:lnTo>
                    <a:lnTo>
                      <a:pt x="190" y="99"/>
                    </a:lnTo>
                    <a:lnTo>
                      <a:pt x="189" y="101"/>
                    </a:lnTo>
                    <a:lnTo>
                      <a:pt x="191" y="100"/>
                    </a:lnTo>
                    <a:lnTo>
                      <a:pt x="193" y="98"/>
                    </a:lnTo>
                    <a:lnTo>
                      <a:pt x="192" y="100"/>
                    </a:lnTo>
                    <a:lnTo>
                      <a:pt x="191" y="102"/>
                    </a:lnTo>
                    <a:lnTo>
                      <a:pt x="193" y="101"/>
                    </a:lnTo>
                    <a:lnTo>
                      <a:pt x="194" y="100"/>
                    </a:lnTo>
                    <a:lnTo>
                      <a:pt x="193" y="102"/>
                    </a:lnTo>
                    <a:lnTo>
                      <a:pt x="192" y="104"/>
                    </a:lnTo>
                    <a:lnTo>
                      <a:pt x="191" y="105"/>
                    </a:lnTo>
                    <a:lnTo>
                      <a:pt x="189" y="106"/>
                    </a:lnTo>
                    <a:lnTo>
                      <a:pt x="188" y="108"/>
                    </a:lnTo>
                    <a:lnTo>
                      <a:pt x="187" y="110"/>
                    </a:lnTo>
                    <a:lnTo>
                      <a:pt x="189" y="109"/>
                    </a:lnTo>
                    <a:lnTo>
                      <a:pt x="190" y="108"/>
                    </a:lnTo>
                    <a:lnTo>
                      <a:pt x="192" y="107"/>
                    </a:lnTo>
                    <a:lnTo>
                      <a:pt x="194" y="106"/>
                    </a:lnTo>
                    <a:lnTo>
                      <a:pt x="194" y="105"/>
                    </a:lnTo>
                    <a:lnTo>
                      <a:pt x="195" y="103"/>
                    </a:lnTo>
                    <a:lnTo>
                      <a:pt x="195" y="102"/>
                    </a:lnTo>
                    <a:lnTo>
                      <a:pt x="195" y="102"/>
                    </a:lnTo>
                    <a:lnTo>
                      <a:pt x="197" y="100"/>
                    </a:lnTo>
                    <a:lnTo>
                      <a:pt x="199" y="99"/>
                    </a:lnTo>
                    <a:lnTo>
                      <a:pt x="198" y="101"/>
                    </a:lnTo>
                    <a:lnTo>
                      <a:pt x="197" y="103"/>
                    </a:lnTo>
                    <a:lnTo>
                      <a:pt x="196" y="105"/>
                    </a:lnTo>
                    <a:lnTo>
                      <a:pt x="195" y="107"/>
                    </a:lnTo>
                    <a:lnTo>
                      <a:pt x="193" y="108"/>
                    </a:lnTo>
                    <a:lnTo>
                      <a:pt x="192" y="110"/>
                    </a:lnTo>
                    <a:lnTo>
                      <a:pt x="191" y="113"/>
                    </a:lnTo>
                    <a:lnTo>
                      <a:pt x="190" y="115"/>
                    </a:lnTo>
                    <a:lnTo>
                      <a:pt x="191" y="113"/>
                    </a:lnTo>
                    <a:lnTo>
                      <a:pt x="193" y="112"/>
                    </a:lnTo>
                    <a:lnTo>
                      <a:pt x="192" y="114"/>
                    </a:lnTo>
                    <a:lnTo>
                      <a:pt x="191" y="116"/>
                    </a:lnTo>
                    <a:lnTo>
                      <a:pt x="193" y="115"/>
                    </a:lnTo>
                    <a:lnTo>
                      <a:pt x="194" y="114"/>
                    </a:lnTo>
                    <a:lnTo>
                      <a:pt x="198" y="110"/>
                    </a:lnTo>
                    <a:lnTo>
                      <a:pt x="201" y="108"/>
                    </a:lnTo>
                    <a:lnTo>
                      <a:pt x="204" y="106"/>
                    </a:lnTo>
                    <a:lnTo>
                      <a:pt x="205" y="105"/>
                    </a:lnTo>
                    <a:lnTo>
                      <a:pt x="204" y="107"/>
                    </a:lnTo>
                    <a:lnTo>
                      <a:pt x="203" y="109"/>
                    </a:lnTo>
                    <a:lnTo>
                      <a:pt x="201" y="113"/>
                    </a:lnTo>
                    <a:lnTo>
                      <a:pt x="200" y="114"/>
                    </a:lnTo>
                    <a:lnTo>
                      <a:pt x="203" y="113"/>
                    </a:lnTo>
                    <a:lnTo>
                      <a:pt x="205" y="112"/>
                    </a:lnTo>
                    <a:lnTo>
                      <a:pt x="204" y="114"/>
                    </a:lnTo>
                    <a:lnTo>
                      <a:pt x="203" y="116"/>
                    </a:lnTo>
                    <a:lnTo>
                      <a:pt x="201" y="118"/>
                    </a:lnTo>
                    <a:lnTo>
                      <a:pt x="200" y="120"/>
                    </a:lnTo>
                    <a:lnTo>
                      <a:pt x="201" y="119"/>
                    </a:lnTo>
                    <a:lnTo>
                      <a:pt x="204" y="118"/>
                    </a:lnTo>
                    <a:lnTo>
                      <a:pt x="206" y="116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6" y="119"/>
                    </a:lnTo>
                    <a:lnTo>
                      <a:pt x="207" y="118"/>
                    </a:lnTo>
                    <a:lnTo>
                      <a:pt x="209" y="117"/>
                    </a:lnTo>
                    <a:lnTo>
                      <a:pt x="208" y="119"/>
                    </a:lnTo>
                    <a:lnTo>
                      <a:pt x="207" y="121"/>
                    </a:lnTo>
                    <a:lnTo>
                      <a:pt x="209" y="119"/>
                    </a:lnTo>
                    <a:lnTo>
                      <a:pt x="210" y="118"/>
                    </a:lnTo>
                    <a:lnTo>
                      <a:pt x="209" y="120"/>
                    </a:lnTo>
                    <a:lnTo>
                      <a:pt x="208" y="122"/>
                    </a:lnTo>
                    <a:lnTo>
                      <a:pt x="210" y="121"/>
                    </a:lnTo>
                    <a:lnTo>
                      <a:pt x="212" y="120"/>
                    </a:lnTo>
                    <a:lnTo>
                      <a:pt x="211" y="122"/>
                    </a:lnTo>
                    <a:lnTo>
                      <a:pt x="210" y="124"/>
                    </a:lnTo>
                    <a:lnTo>
                      <a:pt x="211" y="123"/>
                    </a:lnTo>
                    <a:lnTo>
                      <a:pt x="213" y="121"/>
                    </a:lnTo>
                    <a:lnTo>
                      <a:pt x="212" y="123"/>
                    </a:lnTo>
                    <a:lnTo>
                      <a:pt x="211" y="125"/>
                    </a:lnTo>
                    <a:lnTo>
                      <a:pt x="209" y="128"/>
                    </a:lnTo>
                    <a:lnTo>
                      <a:pt x="208" y="129"/>
                    </a:lnTo>
                    <a:lnTo>
                      <a:pt x="207" y="131"/>
                    </a:lnTo>
                    <a:lnTo>
                      <a:pt x="206" y="133"/>
                    </a:lnTo>
                    <a:lnTo>
                      <a:pt x="204" y="134"/>
                    </a:lnTo>
                    <a:lnTo>
                      <a:pt x="203" y="135"/>
                    </a:lnTo>
                    <a:lnTo>
                      <a:pt x="201" y="136"/>
                    </a:lnTo>
                    <a:lnTo>
                      <a:pt x="201" y="137"/>
                    </a:lnTo>
                    <a:lnTo>
                      <a:pt x="200" y="139"/>
                    </a:lnTo>
                    <a:lnTo>
                      <a:pt x="200" y="139"/>
                    </a:lnTo>
                    <a:lnTo>
                      <a:pt x="201" y="138"/>
                    </a:lnTo>
                    <a:lnTo>
                      <a:pt x="204" y="137"/>
                    </a:lnTo>
                    <a:lnTo>
                      <a:pt x="205" y="135"/>
                    </a:lnTo>
                    <a:lnTo>
                      <a:pt x="206" y="133"/>
                    </a:lnTo>
                    <a:lnTo>
                      <a:pt x="207" y="132"/>
                    </a:lnTo>
                    <a:lnTo>
                      <a:pt x="209" y="130"/>
                    </a:lnTo>
                    <a:lnTo>
                      <a:pt x="211" y="129"/>
                    </a:lnTo>
                    <a:lnTo>
                      <a:pt x="212" y="128"/>
                    </a:lnTo>
                    <a:lnTo>
                      <a:pt x="213" y="125"/>
                    </a:lnTo>
                    <a:lnTo>
                      <a:pt x="214" y="123"/>
                    </a:lnTo>
                    <a:lnTo>
                      <a:pt x="216" y="122"/>
                    </a:lnTo>
                    <a:lnTo>
                      <a:pt x="218" y="121"/>
                    </a:lnTo>
                    <a:lnTo>
                      <a:pt x="217" y="123"/>
                    </a:lnTo>
                    <a:lnTo>
                      <a:pt x="216" y="125"/>
                    </a:lnTo>
                    <a:lnTo>
                      <a:pt x="217" y="123"/>
                    </a:lnTo>
                    <a:lnTo>
                      <a:pt x="220" y="122"/>
                    </a:lnTo>
                    <a:lnTo>
                      <a:pt x="218" y="124"/>
                    </a:lnTo>
                    <a:lnTo>
                      <a:pt x="217" y="126"/>
                    </a:lnTo>
                    <a:lnTo>
                      <a:pt x="215" y="128"/>
                    </a:lnTo>
                    <a:lnTo>
                      <a:pt x="214" y="130"/>
                    </a:lnTo>
                    <a:lnTo>
                      <a:pt x="213" y="132"/>
                    </a:lnTo>
                    <a:lnTo>
                      <a:pt x="212" y="134"/>
                    </a:lnTo>
                    <a:lnTo>
                      <a:pt x="213" y="132"/>
                    </a:lnTo>
                    <a:lnTo>
                      <a:pt x="215" y="131"/>
                    </a:lnTo>
                    <a:lnTo>
                      <a:pt x="214" y="133"/>
                    </a:lnTo>
                    <a:lnTo>
                      <a:pt x="213" y="135"/>
                    </a:lnTo>
                    <a:lnTo>
                      <a:pt x="215" y="134"/>
                    </a:lnTo>
                    <a:lnTo>
                      <a:pt x="216" y="133"/>
                    </a:lnTo>
                    <a:lnTo>
                      <a:pt x="221" y="130"/>
                    </a:lnTo>
                    <a:lnTo>
                      <a:pt x="223" y="129"/>
                    </a:lnTo>
                    <a:lnTo>
                      <a:pt x="224" y="128"/>
                    </a:lnTo>
                    <a:lnTo>
                      <a:pt x="223" y="130"/>
                    </a:lnTo>
                    <a:lnTo>
                      <a:pt x="222" y="132"/>
                    </a:lnTo>
                    <a:lnTo>
                      <a:pt x="224" y="131"/>
                    </a:lnTo>
                    <a:lnTo>
                      <a:pt x="225" y="129"/>
                    </a:lnTo>
                    <a:lnTo>
                      <a:pt x="224" y="131"/>
                    </a:lnTo>
                    <a:lnTo>
                      <a:pt x="224" y="133"/>
                    </a:lnTo>
                    <a:lnTo>
                      <a:pt x="225" y="132"/>
                    </a:lnTo>
                    <a:lnTo>
                      <a:pt x="227" y="131"/>
                    </a:lnTo>
                    <a:lnTo>
                      <a:pt x="226" y="133"/>
                    </a:lnTo>
                    <a:lnTo>
                      <a:pt x="225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5" y="138"/>
                    </a:lnTo>
                    <a:lnTo>
                      <a:pt x="226" y="137"/>
                    </a:lnTo>
                    <a:lnTo>
                      <a:pt x="228" y="135"/>
                    </a:lnTo>
                    <a:lnTo>
                      <a:pt x="230" y="134"/>
                    </a:lnTo>
                    <a:lnTo>
                      <a:pt x="229" y="136"/>
                    </a:lnTo>
                    <a:lnTo>
                      <a:pt x="228" y="138"/>
                    </a:lnTo>
                    <a:lnTo>
                      <a:pt x="229" y="137"/>
                    </a:lnTo>
                    <a:lnTo>
                      <a:pt x="231" y="136"/>
                    </a:lnTo>
                    <a:lnTo>
                      <a:pt x="230" y="138"/>
                    </a:lnTo>
                    <a:lnTo>
                      <a:pt x="229" y="140"/>
                    </a:lnTo>
                    <a:lnTo>
                      <a:pt x="228" y="142"/>
                    </a:lnTo>
                    <a:lnTo>
                      <a:pt x="227" y="145"/>
                    </a:lnTo>
                    <a:lnTo>
                      <a:pt x="228" y="143"/>
                    </a:lnTo>
                    <a:lnTo>
                      <a:pt x="229" y="143"/>
                    </a:lnTo>
                    <a:lnTo>
                      <a:pt x="230" y="142"/>
                    </a:lnTo>
                    <a:lnTo>
                      <a:pt x="230" y="141"/>
                    </a:lnTo>
                    <a:lnTo>
                      <a:pt x="231" y="141"/>
                    </a:lnTo>
                    <a:lnTo>
                      <a:pt x="231" y="139"/>
                    </a:lnTo>
                    <a:lnTo>
                      <a:pt x="232" y="138"/>
                    </a:lnTo>
                    <a:lnTo>
                      <a:pt x="232" y="137"/>
                    </a:lnTo>
                    <a:lnTo>
                      <a:pt x="234" y="136"/>
                    </a:lnTo>
                    <a:lnTo>
                      <a:pt x="235" y="135"/>
                    </a:lnTo>
                    <a:lnTo>
                      <a:pt x="235" y="137"/>
                    </a:lnTo>
                    <a:lnTo>
                      <a:pt x="234" y="139"/>
                    </a:lnTo>
                    <a:lnTo>
                      <a:pt x="233" y="141"/>
                    </a:lnTo>
                    <a:lnTo>
                      <a:pt x="232" y="143"/>
                    </a:lnTo>
                    <a:lnTo>
                      <a:pt x="231" y="146"/>
                    </a:lnTo>
                    <a:lnTo>
                      <a:pt x="230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9" y="151"/>
                    </a:lnTo>
                    <a:lnTo>
                      <a:pt x="231" y="150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7" y="146"/>
                    </a:lnTo>
                    <a:lnTo>
                      <a:pt x="239" y="145"/>
                    </a:lnTo>
                    <a:lnTo>
                      <a:pt x="238" y="147"/>
                    </a:lnTo>
                    <a:lnTo>
                      <a:pt x="237" y="149"/>
                    </a:lnTo>
                    <a:lnTo>
                      <a:pt x="238" y="147"/>
                    </a:lnTo>
                    <a:lnTo>
                      <a:pt x="240" y="146"/>
                    </a:lnTo>
                    <a:lnTo>
                      <a:pt x="239" y="148"/>
                    </a:lnTo>
                    <a:lnTo>
                      <a:pt x="238" y="150"/>
                    </a:lnTo>
                    <a:lnTo>
                      <a:pt x="240" y="149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0" y="152"/>
                    </a:lnTo>
                    <a:lnTo>
                      <a:pt x="241" y="151"/>
                    </a:lnTo>
                    <a:lnTo>
                      <a:pt x="243" y="149"/>
                    </a:lnTo>
                    <a:lnTo>
                      <a:pt x="245" y="148"/>
                    </a:lnTo>
                    <a:lnTo>
                      <a:pt x="246" y="147"/>
                    </a:lnTo>
                    <a:lnTo>
                      <a:pt x="245" y="149"/>
                    </a:lnTo>
                    <a:lnTo>
                      <a:pt x="244" y="151"/>
                    </a:lnTo>
                    <a:lnTo>
                      <a:pt x="244" y="151"/>
                    </a:lnTo>
                    <a:lnTo>
                      <a:pt x="243" y="152"/>
                    </a:lnTo>
                    <a:lnTo>
                      <a:pt x="241" y="153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39" y="157"/>
                    </a:lnTo>
                    <a:lnTo>
                      <a:pt x="241" y="156"/>
                    </a:lnTo>
                    <a:lnTo>
                      <a:pt x="242" y="155"/>
                    </a:lnTo>
                    <a:lnTo>
                      <a:pt x="244" y="154"/>
                    </a:lnTo>
                    <a:lnTo>
                      <a:pt x="246" y="152"/>
                    </a:lnTo>
                    <a:lnTo>
                      <a:pt x="247" y="151"/>
                    </a:lnTo>
                    <a:lnTo>
                      <a:pt x="249" y="150"/>
                    </a:lnTo>
                    <a:lnTo>
                      <a:pt x="248" y="152"/>
                    </a:lnTo>
                    <a:lnTo>
                      <a:pt x="247" y="154"/>
                    </a:lnTo>
                    <a:lnTo>
                      <a:pt x="249" y="153"/>
                    </a:lnTo>
                    <a:lnTo>
                      <a:pt x="250" y="152"/>
                    </a:lnTo>
                    <a:lnTo>
                      <a:pt x="253" y="150"/>
                    </a:lnTo>
                    <a:lnTo>
                      <a:pt x="255" y="149"/>
                    </a:lnTo>
                    <a:lnTo>
                      <a:pt x="254" y="151"/>
                    </a:lnTo>
                    <a:lnTo>
                      <a:pt x="253" y="153"/>
                    </a:lnTo>
                    <a:lnTo>
                      <a:pt x="251" y="155"/>
                    </a:lnTo>
                    <a:lnTo>
                      <a:pt x="250" y="157"/>
                    </a:lnTo>
                    <a:lnTo>
                      <a:pt x="251" y="156"/>
                    </a:lnTo>
                    <a:lnTo>
                      <a:pt x="254" y="155"/>
                    </a:lnTo>
                    <a:lnTo>
                      <a:pt x="253" y="157"/>
                    </a:lnTo>
                    <a:lnTo>
                      <a:pt x="251" y="159"/>
                    </a:lnTo>
                    <a:lnTo>
                      <a:pt x="250" y="162"/>
                    </a:lnTo>
                    <a:lnTo>
                      <a:pt x="249" y="164"/>
                    </a:lnTo>
                    <a:lnTo>
                      <a:pt x="251" y="163"/>
                    </a:lnTo>
                    <a:lnTo>
                      <a:pt x="254" y="160"/>
                    </a:lnTo>
                    <a:lnTo>
                      <a:pt x="255" y="159"/>
                    </a:lnTo>
                    <a:lnTo>
                      <a:pt x="257" y="158"/>
                    </a:lnTo>
                    <a:lnTo>
                      <a:pt x="256" y="160"/>
                    </a:lnTo>
                    <a:lnTo>
                      <a:pt x="255" y="163"/>
                    </a:lnTo>
                    <a:lnTo>
                      <a:pt x="257" y="160"/>
                    </a:lnTo>
                    <a:lnTo>
                      <a:pt x="258" y="159"/>
                    </a:lnTo>
                    <a:lnTo>
                      <a:pt x="257" y="162"/>
                    </a:lnTo>
                    <a:lnTo>
                      <a:pt x="256" y="164"/>
                    </a:lnTo>
                    <a:lnTo>
                      <a:pt x="256" y="165"/>
                    </a:lnTo>
                    <a:lnTo>
                      <a:pt x="255" y="166"/>
                    </a:lnTo>
                    <a:lnTo>
                      <a:pt x="254" y="166"/>
                    </a:lnTo>
                    <a:lnTo>
                      <a:pt x="253" y="167"/>
                    </a:lnTo>
                    <a:lnTo>
                      <a:pt x="251" y="169"/>
                    </a:lnTo>
                    <a:lnTo>
                      <a:pt x="250" y="171"/>
                    </a:lnTo>
                    <a:lnTo>
                      <a:pt x="253" y="170"/>
                    </a:lnTo>
                    <a:lnTo>
                      <a:pt x="255" y="168"/>
                    </a:lnTo>
                    <a:lnTo>
                      <a:pt x="256" y="167"/>
                    </a:lnTo>
                    <a:lnTo>
                      <a:pt x="258" y="166"/>
                    </a:lnTo>
                    <a:lnTo>
                      <a:pt x="260" y="164"/>
                    </a:lnTo>
                    <a:lnTo>
                      <a:pt x="261" y="163"/>
                    </a:lnTo>
                    <a:lnTo>
                      <a:pt x="260" y="165"/>
                    </a:lnTo>
                    <a:lnTo>
                      <a:pt x="259" y="167"/>
                    </a:lnTo>
                    <a:lnTo>
                      <a:pt x="261" y="166"/>
                    </a:lnTo>
                    <a:lnTo>
                      <a:pt x="262" y="165"/>
                    </a:lnTo>
                    <a:lnTo>
                      <a:pt x="262" y="167"/>
                    </a:lnTo>
                    <a:lnTo>
                      <a:pt x="261" y="169"/>
                    </a:lnTo>
                    <a:lnTo>
                      <a:pt x="260" y="171"/>
                    </a:lnTo>
                    <a:lnTo>
                      <a:pt x="259" y="173"/>
                    </a:lnTo>
                    <a:lnTo>
                      <a:pt x="259" y="173"/>
                    </a:lnTo>
                    <a:lnTo>
                      <a:pt x="260" y="172"/>
                    </a:lnTo>
                    <a:lnTo>
                      <a:pt x="261" y="171"/>
                    </a:lnTo>
                    <a:lnTo>
                      <a:pt x="262" y="171"/>
                    </a:lnTo>
                    <a:lnTo>
                      <a:pt x="262" y="170"/>
                    </a:lnTo>
                    <a:lnTo>
                      <a:pt x="263" y="168"/>
                    </a:lnTo>
                    <a:lnTo>
                      <a:pt x="264" y="167"/>
                    </a:lnTo>
                    <a:lnTo>
                      <a:pt x="264" y="166"/>
                    </a:lnTo>
                    <a:lnTo>
                      <a:pt x="266" y="165"/>
                    </a:lnTo>
                    <a:lnTo>
                      <a:pt x="267" y="164"/>
                    </a:lnTo>
                    <a:lnTo>
                      <a:pt x="266" y="166"/>
                    </a:lnTo>
                    <a:lnTo>
                      <a:pt x="265" y="168"/>
                    </a:lnTo>
                    <a:lnTo>
                      <a:pt x="267" y="167"/>
                    </a:lnTo>
                    <a:lnTo>
                      <a:pt x="268" y="166"/>
                    </a:lnTo>
                    <a:lnTo>
                      <a:pt x="268" y="168"/>
                    </a:lnTo>
                    <a:lnTo>
                      <a:pt x="267" y="170"/>
                    </a:lnTo>
                    <a:lnTo>
                      <a:pt x="266" y="170"/>
                    </a:lnTo>
                    <a:lnTo>
                      <a:pt x="265" y="171"/>
                    </a:lnTo>
                    <a:lnTo>
                      <a:pt x="264" y="172"/>
                    </a:lnTo>
                    <a:lnTo>
                      <a:pt x="263" y="172"/>
                    </a:lnTo>
                    <a:lnTo>
                      <a:pt x="263" y="174"/>
                    </a:lnTo>
                    <a:lnTo>
                      <a:pt x="262" y="176"/>
                    </a:lnTo>
                    <a:lnTo>
                      <a:pt x="263" y="175"/>
                    </a:lnTo>
                    <a:lnTo>
                      <a:pt x="265" y="174"/>
                    </a:lnTo>
                    <a:lnTo>
                      <a:pt x="266" y="172"/>
                    </a:lnTo>
                    <a:lnTo>
                      <a:pt x="268" y="171"/>
                    </a:lnTo>
                    <a:lnTo>
                      <a:pt x="271" y="170"/>
                    </a:lnTo>
                    <a:lnTo>
                      <a:pt x="272" y="169"/>
                    </a:lnTo>
                    <a:lnTo>
                      <a:pt x="271" y="171"/>
                    </a:lnTo>
                    <a:lnTo>
                      <a:pt x="270" y="173"/>
                    </a:lnTo>
                    <a:lnTo>
                      <a:pt x="272" y="171"/>
                    </a:lnTo>
                    <a:lnTo>
                      <a:pt x="274" y="170"/>
                    </a:lnTo>
                    <a:lnTo>
                      <a:pt x="273" y="172"/>
                    </a:lnTo>
                    <a:lnTo>
                      <a:pt x="272" y="174"/>
                    </a:lnTo>
                    <a:lnTo>
                      <a:pt x="273" y="173"/>
                    </a:lnTo>
                    <a:lnTo>
                      <a:pt x="275" y="172"/>
                    </a:lnTo>
                    <a:lnTo>
                      <a:pt x="274" y="174"/>
                    </a:lnTo>
                    <a:lnTo>
                      <a:pt x="273" y="176"/>
                    </a:lnTo>
                    <a:lnTo>
                      <a:pt x="275" y="174"/>
                    </a:lnTo>
                    <a:lnTo>
                      <a:pt x="276" y="173"/>
                    </a:lnTo>
                    <a:lnTo>
                      <a:pt x="276" y="175"/>
                    </a:lnTo>
                    <a:lnTo>
                      <a:pt x="275" y="177"/>
                    </a:lnTo>
                    <a:lnTo>
                      <a:pt x="274" y="180"/>
                    </a:lnTo>
                    <a:lnTo>
                      <a:pt x="273" y="182"/>
                    </a:lnTo>
                    <a:lnTo>
                      <a:pt x="271" y="186"/>
                    </a:lnTo>
                    <a:lnTo>
                      <a:pt x="273" y="185"/>
                    </a:lnTo>
                    <a:lnTo>
                      <a:pt x="274" y="184"/>
                    </a:lnTo>
                    <a:lnTo>
                      <a:pt x="273" y="186"/>
                    </a:lnTo>
                    <a:lnTo>
                      <a:pt x="272" y="188"/>
                    </a:lnTo>
                    <a:lnTo>
                      <a:pt x="274" y="187"/>
                    </a:lnTo>
                    <a:lnTo>
                      <a:pt x="276" y="185"/>
                    </a:lnTo>
                    <a:lnTo>
                      <a:pt x="276" y="185"/>
                    </a:lnTo>
                    <a:lnTo>
                      <a:pt x="277" y="183"/>
                    </a:lnTo>
                    <a:lnTo>
                      <a:pt x="277" y="182"/>
                    </a:lnTo>
                    <a:lnTo>
                      <a:pt x="277" y="181"/>
                    </a:lnTo>
                    <a:lnTo>
                      <a:pt x="277" y="182"/>
                    </a:lnTo>
                    <a:lnTo>
                      <a:pt x="276" y="183"/>
                    </a:lnTo>
                    <a:lnTo>
                      <a:pt x="275" y="183"/>
                    </a:lnTo>
                    <a:lnTo>
                      <a:pt x="274" y="184"/>
                    </a:lnTo>
                    <a:lnTo>
                      <a:pt x="275" y="182"/>
                    </a:lnTo>
                    <a:lnTo>
                      <a:pt x="276" y="180"/>
                    </a:lnTo>
                    <a:lnTo>
                      <a:pt x="277" y="179"/>
                    </a:lnTo>
                    <a:lnTo>
                      <a:pt x="278" y="179"/>
                    </a:lnTo>
                    <a:lnTo>
                      <a:pt x="279" y="177"/>
                    </a:lnTo>
                    <a:lnTo>
                      <a:pt x="279" y="176"/>
                    </a:lnTo>
                    <a:lnTo>
                      <a:pt x="278" y="179"/>
                    </a:lnTo>
                    <a:lnTo>
                      <a:pt x="277" y="181"/>
                    </a:lnTo>
                    <a:lnTo>
                      <a:pt x="279" y="180"/>
                    </a:lnTo>
                    <a:lnTo>
                      <a:pt x="281" y="179"/>
                    </a:lnTo>
                    <a:lnTo>
                      <a:pt x="280" y="181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7" y="187"/>
                    </a:lnTo>
                    <a:lnTo>
                      <a:pt x="279" y="186"/>
                    </a:lnTo>
                    <a:lnTo>
                      <a:pt x="280" y="185"/>
                    </a:lnTo>
                    <a:lnTo>
                      <a:pt x="282" y="183"/>
                    </a:lnTo>
                    <a:lnTo>
                      <a:pt x="283" y="182"/>
                    </a:lnTo>
                    <a:lnTo>
                      <a:pt x="283" y="184"/>
                    </a:lnTo>
                    <a:lnTo>
                      <a:pt x="282" y="186"/>
                    </a:lnTo>
                    <a:lnTo>
                      <a:pt x="283" y="185"/>
                    </a:lnTo>
                    <a:lnTo>
                      <a:pt x="285" y="184"/>
                    </a:lnTo>
                    <a:lnTo>
                      <a:pt x="284" y="186"/>
                    </a:lnTo>
                    <a:lnTo>
                      <a:pt x="283" y="188"/>
                    </a:lnTo>
                    <a:lnTo>
                      <a:pt x="282" y="190"/>
                    </a:lnTo>
                    <a:lnTo>
                      <a:pt x="281" y="192"/>
                    </a:lnTo>
                    <a:lnTo>
                      <a:pt x="283" y="191"/>
                    </a:lnTo>
                    <a:lnTo>
                      <a:pt x="284" y="189"/>
                    </a:lnTo>
                    <a:lnTo>
                      <a:pt x="287" y="188"/>
                    </a:lnTo>
                    <a:lnTo>
                      <a:pt x="289" y="187"/>
                    </a:lnTo>
                    <a:lnTo>
                      <a:pt x="288" y="189"/>
                    </a:lnTo>
                    <a:lnTo>
                      <a:pt x="287" y="191"/>
                    </a:lnTo>
                    <a:lnTo>
                      <a:pt x="289" y="189"/>
                    </a:lnTo>
                    <a:lnTo>
                      <a:pt x="290" y="188"/>
                    </a:lnTo>
                    <a:lnTo>
                      <a:pt x="289" y="190"/>
                    </a:lnTo>
                    <a:lnTo>
                      <a:pt x="288" y="192"/>
                    </a:lnTo>
                    <a:lnTo>
                      <a:pt x="290" y="191"/>
                    </a:lnTo>
                    <a:lnTo>
                      <a:pt x="291" y="190"/>
                    </a:lnTo>
                    <a:lnTo>
                      <a:pt x="291" y="192"/>
                    </a:lnTo>
                    <a:lnTo>
                      <a:pt x="290" y="195"/>
                    </a:lnTo>
                    <a:lnTo>
                      <a:pt x="289" y="197"/>
                    </a:lnTo>
                    <a:lnTo>
                      <a:pt x="288" y="199"/>
                    </a:lnTo>
                    <a:lnTo>
                      <a:pt x="285" y="200"/>
                    </a:lnTo>
                    <a:lnTo>
                      <a:pt x="284" y="201"/>
                    </a:lnTo>
                    <a:lnTo>
                      <a:pt x="283" y="203"/>
                    </a:lnTo>
                    <a:lnTo>
                      <a:pt x="282" y="205"/>
                    </a:lnTo>
                    <a:lnTo>
                      <a:pt x="281" y="208"/>
                    </a:lnTo>
                    <a:lnTo>
                      <a:pt x="280" y="210"/>
                    </a:lnTo>
                    <a:lnTo>
                      <a:pt x="282" y="208"/>
                    </a:lnTo>
                    <a:lnTo>
                      <a:pt x="283" y="207"/>
                    </a:lnTo>
                    <a:lnTo>
                      <a:pt x="282" y="209"/>
                    </a:lnTo>
                    <a:lnTo>
                      <a:pt x="281" y="212"/>
                    </a:lnTo>
                    <a:lnTo>
                      <a:pt x="283" y="210"/>
                    </a:lnTo>
                    <a:lnTo>
                      <a:pt x="285" y="209"/>
                    </a:lnTo>
                    <a:lnTo>
                      <a:pt x="287" y="207"/>
                    </a:lnTo>
                    <a:lnTo>
                      <a:pt x="287" y="205"/>
                    </a:lnTo>
                    <a:lnTo>
                      <a:pt x="285" y="206"/>
                    </a:lnTo>
                    <a:lnTo>
                      <a:pt x="283" y="207"/>
                    </a:lnTo>
                    <a:lnTo>
                      <a:pt x="284" y="205"/>
                    </a:lnTo>
                    <a:lnTo>
                      <a:pt x="285" y="203"/>
                    </a:lnTo>
                    <a:lnTo>
                      <a:pt x="287" y="201"/>
                    </a:lnTo>
                    <a:lnTo>
                      <a:pt x="288" y="199"/>
                    </a:lnTo>
                    <a:lnTo>
                      <a:pt x="289" y="198"/>
                    </a:lnTo>
                    <a:lnTo>
                      <a:pt x="291" y="196"/>
                    </a:lnTo>
                    <a:lnTo>
                      <a:pt x="292" y="193"/>
                    </a:lnTo>
                    <a:lnTo>
                      <a:pt x="293" y="191"/>
                    </a:lnTo>
                    <a:lnTo>
                      <a:pt x="294" y="190"/>
                    </a:lnTo>
                    <a:lnTo>
                      <a:pt x="296" y="189"/>
                    </a:lnTo>
                    <a:lnTo>
                      <a:pt x="294" y="193"/>
                    </a:lnTo>
                    <a:lnTo>
                      <a:pt x="293" y="196"/>
                    </a:lnTo>
                    <a:lnTo>
                      <a:pt x="292" y="198"/>
                    </a:lnTo>
                    <a:lnTo>
                      <a:pt x="294" y="197"/>
                    </a:lnTo>
                    <a:lnTo>
                      <a:pt x="296" y="195"/>
                    </a:lnTo>
                    <a:lnTo>
                      <a:pt x="297" y="193"/>
                    </a:lnTo>
                    <a:lnTo>
                      <a:pt x="299" y="192"/>
                    </a:lnTo>
                    <a:lnTo>
                      <a:pt x="298" y="195"/>
                    </a:lnTo>
                    <a:lnTo>
                      <a:pt x="297" y="197"/>
                    </a:lnTo>
                    <a:lnTo>
                      <a:pt x="296" y="199"/>
                    </a:lnTo>
                    <a:lnTo>
                      <a:pt x="295" y="201"/>
                    </a:lnTo>
                    <a:lnTo>
                      <a:pt x="297" y="200"/>
                    </a:lnTo>
                    <a:lnTo>
                      <a:pt x="298" y="199"/>
                    </a:lnTo>
                    <a:lnTo>
                      <a:pt x="300" y="197"/>
                    </a:lnTo>
                    <a:lnTo>
                      <a:pt x="303" y="196"/>
                    </a:lnTo>
                    <a:lnTo>
                      <a:pt x="301" y="198"/>
                    </a:lnTo>
                    <a:lnTo>
                      <a:pt x="300" y="200"/>
                    </a:lnTo>
                    <a:lnTo>
                      <a:pt x="301" y="199"/>
                    </a:lnTo>
                    <a:lnTo>
                      <a:pt x="304" y="198"/>
                    </a:lnTo>
                    <a:lnTo>
                      <a:pt x="303" y="199"/>
                    </a:lnTo>
                    <a:lnTo>
                      <a:pt x="301" y="202"/>
                    </a:lnTo>
                    <a:lnTo>
                      <a:pt x="300" y="204"/>
                    </a:lnTo>
                    <a:lnTo>
                      <a:pt x="299" y="206"/>
                    </a:lnTo>
                    <a:lnTo>
                      <a:pt x="301" y="205"/>
                    </a:lnTo>
                    <a:lnTo>
                      <a:pt x="304" y="203"/>
                    </a:lnTo>
                    <a:lnTo>
                      <a:pt x="305" y="202"/>
                    </a:lnTo>
                    <a:lnTo>
                      <a:pt x="307" y="201"/>
                    </a:lnTo>
                    <a:lnTo>
                      <a:pt x="307" y="201"/>
                    </a:lnTo>
                    <a:lnTo>
                      <a:pt x="306" y="203"/>
                    </a:lnTo>
                    <a:lnTo>
                      <a:pt x="305" y="204"/>
                    </a:lnTo>
                    <a:lnTo>
                      <a:pt x="305" y="205"/>
                    </a:lnTo>
                    <a:lnTo>
                      <a:pt x="305" y="205"/>
                    </a:lnTo>
                    <a:lnTo>
                      <a:pt x="303" y="206"/>
                    </a:lnTo>
                    <a:lnTo>
                      <a:pt x="301" y="207"/>
                    </a:lnTo>
                    <a:lnTo>
                      <a:pt x="301" y="207"/>
                    </a:lnTo>
                    <a:lnTo>
                      <a:pt x="300" y="209"/>
                    </a:lnTo>
                    <a:lnTo>
                      <a:pt x="299" y="212"/>
                    </a:lnTo>
                    <a:lnTo>
                      <a:pt x="300" y="212"/>
                    </a:lnTo>
                    <a:lnTo>
                      <a:pt x="301" y="210"/>
                    </a:lnTo>
                    <a:lnTo>
                      <a:pt x="303" y="209"/>
                    </a:lnTo>
                    <a:lnTo>
                      <a:pt x="303" y="209"/>
                    </a:lnTo>
                    <a:lnTo>
                      <a:pt x="304" y="208"/>
                    </a:lnTo>
                    <a:lnTo>
                      <a:pt x="304" y="207"/>
                    </a:lnTo>
                    <a:lnTo>
                      <a:pt x="305" y="205"/>
                    </a:lnTo>
                    <a:lnTo>
                      <a:pt x="305" y="205"/>
                    </a:lnTo>
                    <a:lnTo>
                      <a:pt x="307" y="203"/>
                    </a:lnTo>
                    <a:lnTo>
                      <a:pt x="308" y="202"/>
                    </a:lnTo>
                    <a:lnTo>
                      <a:pt x="307" y="204"/>
                    </a:lnTo>
                    <a:lnTo>
                      <a:pt x="306" y="206"/>
                    </a:lnTo>
                    <a:lnTo>
                      <a:pt x="308" y="205"/>
                    </a:lnTo>
                    <a:lnTo>
                      <a:pt x="310" y="204"/>
                    </a:lnTo>
                    <a:lnTo>
                      <a:pt x="311" y="202"/>
                    </a:lnTo>
                    <a:lnTo>
                      <a:pt x="313" y="201"/>
                    </a:lnTo>
                    <a:lnTo>
                      <a:pt x="312" y="203"/>
                    </a:lnTo>
                    <a:lnTo>
                      <a:pt x="311" y="205"/>
                    </a:lnTo>
                    <a:lnTo>
                      <a:pt x="309" y="209"/>
                    </a:lnTo>
                    <a:lnTo>
                      <a:pt x="308" y="214"/>
                    </a:lnTo>
                    <a:lnTo>
                      <a:pt x="307" y="217"/>
                    </a:lnTo>
                    <a:lnTo>
                      <a:pt x="306" y="219"/>
                    </a:lnTo>
                    <a:lnTo>
                      <a:pt x="307" y="217"/>
                    </a:lnTo>
                    <a:lnTo>
                      <a:pt x="309" y="216"/>
                    </a:lnTo>
                    <a:lnTo>
                      <a:pt x="312" y="213"/>
                    </a:lnTo>
                    <a:lnTo>
                      <a:pt x="315" y="210"/>
                    </a:lnTo>
                    <a:lnTo>
                      <a:pt x="317" y="209"/>
                    </a:lnTo>
                    <a:lnTo>
                      <a:pt x="320" y="207"/>
                    </a:lnTo>
                    <a:lnTo>
                      <a:pt x="318" y="209"/>
                    </a:lnTo>
                    <a:lnTo>
                      <a:pt x="317" y="212"/>
                    </a:lnTo>
                    <a:lnTo>
                      <a:pt x="316" y="215"/>
                    </a:lnTo>
                    <a:lnTo>
                      <a:pt x="315" y="217"/>
                    </a:lnTo>
                    <a:lnTo>
                      <a:pt x="317" y="215"/>
                    </a:lnTo>
                    <a:lnTo>
                      <a:pt x="318" y="214"/>
                    </a:lnTo>
                    <a:lnTo>
                      <a:pt x="321" y="213"/>
                    </a:lnTo>
                    <a:lnTo>
                      <a:pt x="322" y="210"/>
                    </a:lnTo>
                    <a:lnTo>
                      <a:pt x="322" y="213"/>
                    </a:lnTo>
                    <a:lnTo>
                      <a:pt x="321" y="216"/>
                    </a:lnTo>
                    <a:lnTo>
                      <a:pt x="320" y="218"/>
                    </a:lnTo>
                    <a:lnTo>
                      <a:pt x="318" y="220"/>
                    </a:lnTo>
                    <a:lnTo>
                      <a:pt x="317" y="222"/>
                    </a:lnTo>
                    <a:lnTo>
                      <a:pt x="316" y="224"/>
                    </a:lnTo>
                    <a:lnTo>
                      <a:pt x="318" y="222"/>
                    </a:lnTo>
                    <a:lnTo>
                      <a:pt x="320" y="221"/>
                    </a:lnTo>
                    <a:lnTo>
                      <a:pt x="320" y="223"/>
                    </a:lnTo>
                    <a:lnTo>
                      <a:pt x="318" y="225"/>
                    </a:lnTo>
                    <a:lnTo>
                      <a:pt x="317" y="227"/>
                    </a:lnTo>
                    <a:lnTo>
                      <a:pt x="316" y="230"/>
                    </a:lnTo>
                    <a:lnTo>
                      <a:pt x="316" y="230"/>
                    </a:lnTo>
                    <a:lnTo>
                      <a:pt x="317" y="229"/>
                    </a:lnTo>
                    <a:lnTo>
                      <a:pt x="318" y="227"/>
                    </a:lnTo>
                    <a:lnTo>
                      <a:pt x="320" y="227"/>
                    </a:lnTo>
                    <a:lnTo>
                      <a:pt x="320" y="226"/>
                    </a:lnTo>
                    <a:lnTo>
                      <a:pt x="321" y="225"/>
                    </a:lnTo>
                    <a:lnTo>
                      <a:pt x="322" y="223"/>
                    </a:lnTo>
                    <a:lnTo>
                      <a:pt x="322" y="223"/>
                    </a:lnTo>
                    <a:lnTo>
                      <a:pt x="323" y="221"/>
                    </a:lnTo>
                    <a:lnTo>
                      <a:pt x="325" y="220"/>
                    </a:lnTo>
                    <a:lnTo>
                      <a:pt x="324" y="222"/>
                    </a:lnTo>
                    <a:lnTo>
                      <a:pt x="323" y="224"/>
                    </a:lnTo>
                    <a:lnTo>
                      <a:pt x="322" y="226"/>
                    </a:lnTo>
                    <a:lnTo>
                      <a:pt x="321" y="229"/>
                    </a:lnTo>
                    <a:lnTo>
                      <a:pt x="323" y="227"/>
                    </a:lnTo>
                    <a:lnTo>
                      <a:pt x="325" y="226"/>
                    </a:lnTo>
                    <a:lnTo>
                      <a:pt x="324" y="229"/>
                    </a:lnTo>
                    <a:lnTo>
                      <a:pt x="323" y="231"/>
                    </a:lnTo>
                    <a:lnTo>
                      <a:pt x="324" y="229"/>
                    </a:lnTo>
                    <a:lnTo>
                      <a:pt x="326" y="227"/>
                    </a:lnTo>
                    <a:lnTo>
                      <a:pt x="325" y="230"/>
                    </a:lnTo>
                    <a:lnTo>
                      <a:pt x="324" y="232"/>
                    </a:lnTo>
                    <a:lnTo>
                      <a:pt x="326" y="231"/>
                    </a:lnTo>
                    <a:lnTo>
                      <a:pt x="327" y="230"/>
                    </a:lnTo>
                    <a:lnTo>
                      <a:pt x="331" y="226"/>
                    </a:lnTo>
                    <a:lnTo>
                      <a:pt x="332" y="225"/>
                    </a:lnTo>
                    <a:lnTo>
                      <a:pt x="334" y="224"/>
                    </a:lnTo>
                    <a:lnTo>
                      <a:pt x="333" y="226"/>
                    </a:lnTo>
                    <a:lnTo>
                      <a:pt x="332" y="229"/>
                    </a:lnTo>
                    <a:lnTo>
                      <a:pt x="334" y="226"/>
                    </a:lnTo>
                    <a:lnTo>
                      <a:pt x="336" y="225"/>
                    </a:lnTo>
                    <a:lnTo>
                      <a:pt x="336" y="227"/>
                    </a:lnTo>
                    <a:lnTo>
                      <a:pt x="334" y="230"/>
                    </a:lnTo>
                    <a:lnTo>
                      <a:pt x="332" y="232"/>
                    </a:lnTo>
                    <a:lnTo>
                      <a:pt x="332" y="234"/>
                    </a:lnTo>
                    <a:lnTo>
                      <a:pt x="333" y="233"/>
                    </a:lnTo>
                    <a:lnTo>
                      <a:pt x="336" y="232"/>
                    </a:lnTo>
                    <a:lnTo>
                      <a:pt x="338" y="230"/>
                    </a:lnTo>
                    <a:lnTo>
                      <a:pt x="339" y="229"/>
                    </a:lnTo>
                    <a:lnTo>
                      <a:pt x="338" y="231"/>
                    </a:lnTo>
                    <a:lnTo>
                      <a:pt x="337" y="233"/>
                    </a:lnTo>
                    <a:lnTo>
                      <a:pt x="339" y="232"/>
                    </a:lnTo>
                    <a:lnTo>
                      <a:pt x="341" y="231"/>
                    </a:lnTo>
                    <a:lnTo>
                      <a:pt x="340" y="233"/>
                    </a:lnTo>
                    <a:lnTo>
                      <a:pt x="339" y="235"/>
                    </a:lnTo>
                    <a:lnTo>
                      <a:pt x="340" y="234"/>
                    </a:lnTo>
                    <a:lnTo>
                      <a:pt x="342" y="232"/>
                    </a:lnTo>
                    <a:lnTo>
                      <a:pt x="341" y="234"/>
                    </a:lnTo>
                    <a:lnTo>
                      <a:pt x="340" y="236"/>
                    </a:lnTo>
                    <a:lnTo>
                      <a:pt x="342" y="235"/>
                    </a:lnTo>
                    <a:lnTo>
                      <a:pt x="343" y="234"/>
                    </a:lnTo>
                    <a:lnTo>
                      <a:pt x="345" y="232"/>
                    </a:lnTo>
                    <a:lnTo>
                      <a:pt x="347" y="231"/>
                    </a:lnTo>
                    <a:lnTo>
                      <a:pt x="346" y="232"/>
                    </a:lnTo>
                    <a:lnTo>
                      <a:pt x="346" y="233"/>
                    </a:lnTo>
                    <a:lnTo>
                      <a:pt x="345" y="235"/>
                    </a:lnTo>
                    <a:lnTo>
                      <a:pt x="345" y="235"/>
                    </a:lnTo>
                    <a:lnTo>
                      <a:pt x="343" y="237"/>
                    </a:lnTo>
                    <a:lnTo>
                      <a:pt x="342" y="238"/>
                    </a:lnTo>
                    <a:lnTo>
                      <a:pt x="341" y="240"/>
                    </a:lnTo>
                    <a:lnTo>
                      <a:pt x="340" y="242"/>
                    </a:lnTo>
                    <a:lnTo>
                      <a:pt x="342" y="241"/>
                    </a:lnTo>
                    <a:lnTo>
                      <a:pt x="343" y="239"/>
                    </a:lnTo>
                    <a:lnTo>
                      <a:pt x="342" y="242"/>
                    </a:lnTo>
                    <a:lnTo>
                      <a:pt x="341" y="243"/>
                    </a:lnTo>
                    <a:lnTo>
                      <a:pt x="343" y="242"/>
                    </a:lnTo>
                    <a:lnTo>
                      <a:pt x="345" y="241"/>
                    </a:lnTo>
                    <a:lnTo>
                      <a:pt x="344" y="243"/>
                    </a:lnTo>
                    <a:lnTo>
                      <a:pt x="343" y="246"/>
                    </a:lnTo>
                    <a:lnTo>
                      <a:pt x="344" y="245"/>
                    </a:lnTo>
                    <a:lnTo>
                      <a:pt x="346" y="242"/>
                    </a:lnTo>
                    <a:lnTo>
                      <a:pt x="345" y="246"/>
                    </a:lnTo>
                    <a:lnTo>
                      <a:pt x="344" y="248"/>
                    </a:lnTo>
                    <a:lnTo>
                      <a:pt x="346" y="246"/>
                    </a:lnTo>
                    <a:lnTo>
                      <a:pt x="347" y="245"/>
                    </a:lnTo>
                    <a:lnTo>
                      <a:pt x="348" y="243"/>
                    </a:lnTo>
                    <a:lnTo>
                      <a:pt x="348" y="242"/>
                    </a:lnTo>
                    <a:lnTo>
                      <a:pt x="349" y="241"/>
                    </a:lnTo>
                    <a:lnTo>
                      <a:pt x="349" y="240"/>
                    </a:lnTo>
                    <a:lnTo>
                      <a:pt x="351" y="239"/>
                    </a:lnTo>
                    <a:lnTo>
                      <a:pt x="353" y="237"/>
                    </a:lnTo>
                    <a:lnTo>
                      <a:pt x="353" y="239"/>
                    </a:lnTo>
                    <a:lnTo>
                      <a:pt x="351" y="241"/>
                    </a:lnTo>
                    <a:lnTo>
                      <a:pt x="350" y="245"/>
                    </a:lnTo>
                    <a:lnTo>
                      <a:pt x="349" y="247"/>
                    </a:lnTo>
                    <a:lnTo>
                      <a:pt x="350" y="245"/>
                    </a:lnTo>
                    <a:lnTo>
                      <a:pt x="353" y="243"/>
                    </a:lnTo>
                    <a:lnTo>
                      <a:pt x="355" y="242"/>
                    </a:lnTo>
                    <a:lnTo>
                      <a:pt x="356" y="240"/>
                    </a:lnTo>
                    <a:lnTo>
                      <a:pt x="355" y="242"/>
                    </a:lnTo>
                    <a:lnTo>
                      <a:pt x="354" y="246"/>
                    </a:lnTo>
                    <a:lnTo>
                      <a:pt x="353" y="247"/>
                    </a:lnTo>
                    <a:lnTo>
                      <a:pt x="350" y="248"/>
                    </a:lnTo>
                    <a:lnTo>
                      <a:pt x="349" y="250"/>
                    </a:lnTo>
                    <a:lnTo>
                      <a:pt x="349" y="252"/>
                    </a:lnTo>
                    <a:lnTo>
                      <a:pt x="349" y="252"/>
                    </a:lnTo>
                    <a:lnTo>
                      <a:pt x="350" y="251"/>
                    </a:lnTo>
                    <a:lnTo>
                      <a:pt x="351" y="250"/>
                    </a:lnTo>
                    <a:lnTo>
                      <a:pt x="353" y="250"/>
                    </a:lnTo>
                    <a:lnTo>
                      <a:pt x="354" y="247"/>
                    </a:lnTo>
                    <a:lnTo>
                      <a:pt x="354" y="246"/>
                    </a:lnTo>
                    <a:lnTo>
                      <a:pt x="356" y="243"/>
                    </a:lnTo>
                    <a:lnTo>
                      <a:pt x="358" y="242"/>
                    </a:lnTo>
                    <a:lnTo>
                      <a:pt x="357" y="245"/>
                    </a:lnTo>
                    <a:lnTo>
                      <a:pt x="356" y="247"/>
                    </a:lnTo>
                    <a:lnTo>
                      <a:pt x="358" y="246"/>
                    </a:lnTo>
                    <a:lnTo>
                      <a:pt x="359" y="243"/>
                    </a:lnTo>
                    <a:lnTo>
                      <a:pt x="358" y="246"/>
                    </a:lnTo>
                    <a:lnTo>
                      <a:pt x="357" y="249"/>
                    </a:lnTo>
                    <a:lnTo>
                      <a:pt x="356" y="251"/>
                    </a:lnTo>
                    <a:lnTo>
                      <a:pt x="356" y="253"/>
                    </a:lnTo>
                    <a:lnTo>
                      <a:pt x="356" y="252"/>
                    </a:lnTo>
                    <a:lnTo>
                      <a:pt x="357" y="251"/>
                    </a:lnTo>
                    <a:lnTo>
                      <a:pt x="358" y="251"/>
                    </a:lnTo>
                    <a:lnTo>
                      <a:pt x="359" y="250"/>
                    </a:lnTo>
                    <a:lnTo>
                      <a:pt x="359" y="249"/>
                    </a:lnTo>
                    <a:lnTo>
                      <a:pt x="360" y="248"/>
                    </a:lnTo>
                    <a:lnTo>
                      <a:pt x="360" y="247"/>
                    </a:lnTo>
                    <a:lnTo>
                      <a:pt x="360" y="246"/>
                    </a:lnTo>
                    <a:lnTo>
                      <a:pt x="362" y="245"/>
                    </a:lnTo>
                    <a:lnTo>
                      <a:pt x="364" y="242"/>
                    </a:lnTo>
                    <a:lnTo>
                      <a:pt x="363" y="245"/>
                    </a:lnTo>
                    <a:lnTo>
                      <a:pt x="362" y="248"/>
                    </a:lnTo>
                    <a:lnTo>
                      <a:pt x="361" y="250"/>
                    </a:lnTo>
                    <a:lnTo>
                      <a:pt x="360" y="252"/>
                    </a:lnTo>
                    <a:lnTo>
                      <a:pt x="362" y="250"/>
                    </a:lnTo>
                    <a:lnTo>
                      <a:pt x="363" y="249"/>
                    </a:lnTo>
                    <a:lnTo>
                      <a:pt x="362" y="251"/>
                    </a:lnTo>
                    <a:lnTo>
                      <a:pt x="362" y="253"/>
                    </a:lnTo>
                    <a:lnTo>
                      <a:pt x="363" y="252"/>
                    </a:lnTo>
                    <a:lnTo>
                      <a:pt x="365" y="251"/>
                    </a:lnTo>
                    <a:lnTo>
                      <a:pt x="364" y="253"/>
                    </a:lnTo>
                    <a:lnTo>
                      <a:pt x="363" y="255"/>
                    </a:lnTo>
                    <a:lnTo>
                      <a:pt x="364" y="254"/>
                    </a:lnTo>
                    <a:lnTo>
                      <a:pt x="366" y="252"/>
                    </a:lnTo>
                    <a:lnTo>
                      <a:pt x="368" y="251"/>
                    </a:lnTo>
                    <a:lnTo>
                      <a:pt x="370" y="250"/>
                    </a:lnTo>
                    <a:lnTo>
                      <a:pt x="370" y="252"/>
                    </a:lnTo>
                    <a:lnTo>
                      <a:pt x="368" y="254"/>
                    </a:lnTo>
                    <a:lnTo>
                      <a:pt x="366" y="255"/>
                    </a:lnTo>
                    <a:lnTo>
                      <a:pt x="364" y="256"/>
                    </a:lnTo>
                    <a:lnTo>
                      <a:pt x="363" y="258"/>
                    </a:lnTo>
                    <a:lnTo>
                      <a:pt x="363" y="260"/>
                    </a:lnTo>
                    <a:lnTo>
                      <a:pt x="364" y="259"/>
                    </a:lnTo>
                    <a:lnTo>
                      <a:pt x="366" y="258"/>
                    </a:lnTo>
                    <a:lnTo>
                      <a:pt x="368" y="256"/>
                    </a:lnTo>
                    <a:lnTo>
                      <a:pt x="370" y="255"/>
                    </a:lnTo>
                    <a:lnTo>
                      <a:pt x="368" y="257"/>
                    </a:lnTo>
                    <a:lnTo>
                      <a:pt x="367" y="259"/>
                    </a:lnTo>
                    <a:lnTo>
                      <a:pt x="366" y="264"/>
                    </a:lnTo>
                    <a:lnTo>
                      <a:pt x="364" y="266"/>
                    </a:lnTo>
                    <a:lnTo>
                      <a:pt x="362" y="267"/>
                    </a:lnTo>
                    <a:lnTo>
                      <a:pt x="363" y="265"/>
                    </a:lnTo>
                    <a:lnTo>
                      <a:pt x="364" y="263"/>
                    </a:lnTo>
                    <a:lnTo>
                      <a:pt x="363" y="264"/>
                    </a:lnTo>
                    <a:lnTo>
                      <a:pt x="361" y="265"/>
                    </a:lnTo>
                    <a:lnTo>
                      <a:pt x="361" y="266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59" y="269"/>
                    </a:lnTo>
                    <a:lnTo>
                      <a:pt x="361" y="268"/>
                    </a:lnTo>
                    <a:lnTo>
                      <a:pt x="362" y="267"/>
                    </a:lnTo>
                    <a:lnTo>
                      <a:pt x="362" y="269"/>
                    </a:lnTo>
                    <a:lnTo>
                      <a:pt x="361" y="271"/>
                    </a:lnTo>
                    <a:lnTo>
                      <a:pt x="362" y="270"/>
                    </a:lnTo>
                    <a:lnTo>
                      <a:pt x="364" y="268"/>
                    </a:lnTo>
                    <a:lnTo>
                      <a:pt x="365" y="266"/>
                    </a:lnTo>
                    <a:lnTo>
                      <a:pt x="366" y="264"/>
                    </a:lnTo>
                    <a:lnTo>
                      <a:pt x="367" y="263"/>
                    </a:lnTo>
                    <a:lnTo>
                      <a:pt x="370" y="262"/>
                    </a:lnTo>
                    <a:lnTo>
                      <a:pt x="371" y="259"/>
                    </a:lnTo>
                    <a:lnTo>
                      <a:pt x="373" y="258"/>
                    </a:lnTo>
                    <a:lnTo>
                      <a:pt x="372" y="260"/>
                    </a:lnTo>
                    <a:lnTo>
                      <a:pt x="371" y="263"/>
                    </a:lnTo>
                    <a:lnTo>
                      <a:pt x="373" y="262"/>
                    </a:lnTo>
                    <a:lnTo>
                      <a:pt x="374" y="260"/>
                    </a:lnTo>
                    <a:lnTo>
                      <a:pt x="376" y="258"/>
                    </a:lnTo>
                    <a:lnTo>
                      <a:pt x="377" y="257"/>
                    </a:lnTo>
                    <a:lnTo>
                      <a:pt x="377" y="259"/>
                    </a:lnTo>
                    <a:lnTo>
                      <a:pt x="376" y="262"/>
                    </a:lnTo>
                    <a:lnTo>
                      <a:pt x="375" y="264"/>
                    </a:lnTo>
                    <a:lnTo>
                      <a:pt x="374" y="266"/>
                    </a:lnTo>
                    <a:lnTo>
                      <a:pt x="376" y="265"/>
                    </a:lnTo>
                    <a:lnTo>
                      <a:pt x="377" y="264"/>
                    </a:lnTo>
                    <a:lnTo>
                      <a:pt x="379" y="262"/>
                    </a:lnTo>
                    <a:lnTo>
                      <a:pt x="380" y="260"/>
                    </a:lnTo>
                    <a:lnTo>
                      <a:pt x="380" y="263"/>
                    </a:lnTo>
                    <a:lnTo>
                      <a:pt x="379" y="265"/>
                    </a:lnTo>
                    <a:lnTo>
                      <a:pt x="380" y="264"/>
                    </a:lnTo>
                    <a:lnTo>
                      <a:pt x="382" y="263"/>
                    </a:lnTo>
                    <a:lnTo>
                      <a:pt x="381" y="265"/>
                    </a:lnTo>
                    <a:lnTo>
                      <a:pt x="380" y="267"/>
                    </a:lnTo>
                    <a:lnTo>
                      <a:pt x="382" y="266"/>
                    </a:lnTo>
                    <a:lnTo>
                      <a:pt x="383" y="264"/>
                    </a:lnTo>
                    <a:lnTo>
                      <a:pt x="382" y="266"/>
                    </a:lnTo>
                    <a:lnTo>
                      <a:pt x="382" y="268"/>
                    </a:lnTo>
                    <a:lnTo>
                      <a:pt x="383" y="267"/>
                    </a:lnTo>
                    <a:lnTo>
                      <a:pt x="386" y="266"/>
                    </a:lnTo>
                    <a:lnTo>
                      <a:pt x="384" y="268"/>
                    </a:lnTo>
                    <a:lnTo>
                      <a:pt x="383" y="270"/>
                    </a:lnTo>
                    <a:lnTo>
                      <a:pt x="381" y="271"/>
                    </a:lnTo>
                    <a:lnTo>
                      <a:pt x="380" y="272"/>
                    </a:lnTo>
                    <a:lnTo>
                      <a:pt x="380" y="273"/>
                    </a:lnTo>
                    <a:lnTo>
                      <a:pt x="379" y="275"/>
                    </a:lnTo>
                    <a:lnTo>
                      <a:pt x="378" y="276"/>
                    </a:lnTo>
                    <a:lnTo>
                      <a:pt x="378" y="276"/>
                    </a:lnTo>
                    <a:lnTo>
                      <a:pt x="379" y="276"/>
                    </a:lnTo>
                    <a:lnTo>
                      <a:pt x="380" y="275"/>
                    </a:lnTo>
                    <a:lnTo>
                      <a:pt x="381" y="274"/>
                    </a:lnTo>
                    <a:lnTo>
                      <a:pt x="381" y="274"/>
                    </a:lnTo>
                    <a:lnTo>
                      <a:pt x="382" y="272"/>
                    </a:lnTo>
                    <a:lnTo>
                      <a:pt x="383" y="270"/>
                    </a:lnTo>
                    <a:lnTo>
                      <a:pt x="386" y="268"/>
                    </a:lnTo>
                    <a:lnTo>
                      <a:pt x="387" y="267"/>
                    </a:lnTo>
                    <a:lnTo>
                      <a:pt x="386" y="269"/>
                    </a:lnTo>
                    <a:lnTo>
                      <a:pt x="384" y="271"/>
                    </a:lnTo>
                    <a:lnTo>
                      <a:pt x="387" y="270"/>
                    </a:lnTo>
                    <a:lnTo>
                      <a:pt x="389" y="269"/>
                    </a:lnTo>
                    <a:lnTo>
                      <a:pt x="390" y="267"/>
                    </a:lnTo>
                    <a:lnTo>
                      <a:pt x="392" y="266"/>
                    </a:lnTo>
                    <a:lnTo>
                      <a:pt x="391" y="268"/>
                    </a:lnTo>
                    <a:lnTo>
                      <a:pt x="390" y="270"/>
                    </a:lnTo>
                    <a:lnTo>
                      <a:pt x="388" y="274"/>
                    </a:lnTo>
                    <a:lnTo>
                      <a:pt x="387" y="279"/>
                    </a:lnTo>
                    <a:lnTo>
                      <a:pt x="386" y="282"/>
                    </a:lnTo>
                    <a:lnTo>
                      <a:pt x="384" y="283"/>
                    </a:lnTo>
                    <a:lnTo>
                      <a:pt x="386" y="282"/>
                    </a:lnTo>
                    <a:lnTo>
                      <a:pt x="388" y="281"/>
                    </a:lnTo>
                    <a:lnTo>
                      <a:pt x="391" y="277"/>
                    </a:lnTo>
                    <a:lnTo>
                      <a:pt x="394" y="275"/>
                    </a:lnTo>
                    <a:lnTo>
                      <a:pt x="396" y="273"/>
                    </a:lnTo>
                    <a:lnTo>
                      <a:pt x="398" y="272"/>
                    </a:lnTo>
                    <a:lnTo>
                      <a:pt x="397" y="274"/>
                    </a:lnTo>
                    <a:lnTo>
                      <a:pt x="396" y="276"/>
                    </a:lnTo>
                    <a:lnTo>
                      <a:pt x="395" y="279"/>
                    </a:lnTo>
                    <a:lnTo>
                      <a:pt x="394" y="281"/>
                    </a:lnTo>
                    <a:lnTo>
                      <a:pt x="396" y="280"/>
                    </a:lnTo>
                    <a:lnTo>
                      <a:pt x="397" y="279"/>
                    </a:lnTo>
                    <a:lnTo>
                      <a:pt x="399" y="276"/>
                    </a:lnTo>
                    <a:lnTo>
                      <a:pt x="401" y="275"/>
                    </a:lnTo>
                    <a:lnTo>
                      <a:pt x="400" y="277"/>
                    </a:lnTo>
                    <a:lnTo>
                      <a:pt x="399" y="280"/>
                    </a:lnTo>
                    <a:lnTo>
                      <a:pt x="398" y="282"/>
                    </a:lnTo>
                    <a:lnTo>
                      <a:pt x="397" y="284"/>
                    </a:lnTo>
                    <a:lnTo>
                      <a:pt x="396" y="286"/>
                    </a:lnTo>
                    <a:lnTo>
                      <a:pt x="395" y="288"/>
                    </a:lnTo>
                    <a:lnTo>
                      <a:pt x="397" y="287"/>
                    </a:lnTo>
                    <a:lnTo>
                      <a:pt x="399" y="286"/>
                    </a:lnTo>
                    <a:lnTo>
                      <a:pt x="398" y="288"/>
                    </a:lnTo>
                    <a:lnTo>
                      <a:pt x="397" y="290"/>
                    </a:lnTo>
                    <a:lnTo>
                      <a:pt x="396" y="292"/>
                    </a:lnTo>
                    <a:lnTo>
                      <a:pt x="395" y="295"/>
                    </a:lnTo>
                    <a:lnTo>
                      <a:pt x="396" y="295"/>
                    </a:lnTo>
                    <a:lnTo>
                      <a:pt x="397" y="293"/>
                    </a:lnTo>
                    <a:lnTo>
                      <a:pt x="398" y="292"/>
                    </a:lnTo>
                    <a:lnTo>
                      <a:pt x="398" y="291"/>
                    </a:lnTo>
                    <a:lnTo>
                      <a:pt x="399" y="289"/>
                    </a:lnTo>
                    <a:lnTo>
                      <a:pt x="400" y="287"/>
                    </a:lnTo>
                    <a:lnTo>
                      <a:pt x="403" y="286"/>
                    </a:lnTo>
                    <a:lnTo>
                      <a:pt x="404" y="285"/>
                    </a:lnTo>
                    <a:lnTo>
                      <a:pt x="404" y="287"/>
                    </a:lnTo>
                    <a:lnTo>
                      <a:pt x="403" y="289"/>
                    </a:lnTo>
                    <a:lnTo>
                      <a:pt x="401" y="291"/>
                    </a:lnTo>
                    <a:lnTo>
                      <a:pt x="400" y="293"/>
                    </a:lnTo>
                    <a:lnTo>
                      <a:pt x="401" y="292"/>
                    </a:lnTo>
                    <a:lnTo>
                      <a:pt x="404" y="290"/>
                    </a:lnTo>
                    <a:lnTo>
                      <a:pt x="405" y="288"/>
                    </a:lnTo>
                    <a:lnTo>
                      <a:pt x="406" y="286"/>
                    </a:lnTo>
                    <a:lnTo>
                      <a:pt x="407" y="285"/>
                    </a:lnTo>
                    <a:lnTo>
                      <a:pt x="409" y="284"/>
                    </a:lnTo>
                    <a:lnTo>
                      <a:pt x="408" y="286"/>
                    </a:lnTo>
                    <a:lnTo>
                      <a:pt x="407" y="288"/>
                    </a:lnTo>
                    <a:lnTo>
                      <a:pt x="409" y="286"/>
                    </a:lnTo>
                    <a:lnTo>
                      <a:pt x="410" y="285"/>
                    </a:lnTo>
                    <a:lnTo>
                      <a:pt x="410" y="287"/>
                    </a:lnTo>
                    <a:lnTo>
                      <a:pt x="409" y="289"/>
                    </a:lnTo>
                    <a:lnTo>
                      <a:pt x="407" y="290"/>
                    </a:lnTo>
                    <a:lnTo>
                      <a:pt x="405" y="292"/>
                    </a:lnTo>
                    <a:lnTo>
                      <a:pt x="405" y="295"/>
                    </a:lnTo>
                    <a:lnTo>
                      <a:pt x="404" y="297"/>
                    </a:lnTo>
                    <a:lnTo>
                      <a:pt x="403" y="299"/>
                    </a:lnTo>
                    <a:lnTo>
                      <a:pt x="401" y="301"/>
                    </a:lnTo>
                    <a:lnTo>
                      <a:pt x="399" y="305"/>
                    </a:lnTo>
                    <a:lnTo>
                      <a:pt x="401" y="304"/>
                    </a:lnTo>
                    <a:lnTo>
                      <a:pt x="404" y="303"/>
                    </a:lnTo>
                    <a:lnTo>
                      <a:pt x="404" y="300"/>
                    </a:lnTo>
                    <a:lnTo>
                      <a:pt x="405" y="298"/>
                    </a:lnTo>
                    <a:lnTo>
                      <a:pt x="406" y="296"/>
                    </a:lnTo>
                    <a:lnTo>
                      <a:pt x="407" y="293"/>
                    </a:lnTo>
                    <a:lnTo>
                      <a:pt x="408" y="292"/>
                    </a:lnTo>
                    <a:lnTo>
                      <a:pt x="410" y="291"/>
                    </a:lnTo>
                    <a:lnTo>
                      <a:pt x="413" y="288"/>
                    </a:lnTo>
                    <a:lnTo>
                      <a:pt x="412" y="290"/>
                    </a:lnTo>
                    <a:lnTo>
                      <a:pt x="411" y="292"/>
                    </a:lnTo>
                    <a:lnTo>
                      <a:pt x="410" y="295"/>
                    </a:lnTo>
                    <a:lnTo>
                      <a:pt x="408" y="296"/>
                    </a:lnTo>
                    <a:lnTo>
                      <a:pt x="407" y="298"/>
                    </a:lnTo>
                    <a:lnTo>
                      <a:pt x="407" y="300"/>
                    </a:lnTo>
                    <a:lnTo>
                      <a:pt x="407" y="300"/>
                    </a:lnTo>
                    <a:lnTo>
                      <a:pt x="408" y="299"/>
                    </a:lnTo>
                    <a:lnTo>
                      <a:pt x="409" y="298"/>
                    </a:lnTo>
                    <a:lnTo>
                      <a:pt x="410" y="297"/>
                    </a:lnTo>
                    <a:lnTo>
                      <a:pt x="410" y="297"/>
                    </a:lnTo>
                    <a:lnTo>
                      <a:pt x="411" y="295"/>
                    </a:lnTo>
                    <a:lnTo>
                      <a:pt x="411" y="293"/>
                    </a:lnTo>
                    <a:lnTo>
                      <a:pt x="411" y="292"/>
                    </a:lnTo>
                    <a:lnTo>
                      <a:pt x="413" y="291"/>
                    </a:lnTo>
                    <a:lnTo>
                      <a:pt x="415" y="290"/>
                    </a:lnTo>
                    <a:lnTo>
                      <a:pt x="414" y="291"/>
                    </a:lnTo>
                    <a:lnTo>
                      <a:pt x="413" y="295"/>
                    </a:lnTo>
                    <a:lnTo>
                      <a:pt x="412" y="297"/>
                    </a:lnTo>
                    <a:lnTo>
                      <a:pt x="411" y="299"/>
                    </a:lnTo>
                    <a:lnTo>
                      <a:pt x="413" y="298"/>
                    </a:lnTo>
                    <a:lnTo>
                      <a:pt x="414" y="296"/>
                    </a:lnTo>
                    <a:lnTo>
                      <a:pt x="416" y="295"/>
                    </a:lnTo>
                    <a:lnTo>
                      <a:pt x="418" y="293"/>
                    </a:lnTo>
                    <a:lnTo>
                      <a:pt x="417" y="296"/>
                    </a:lnTo>
                    <a:lnTo>
                      <a:pt x="416" y="298"/>
                    </a:lnTo>
                    <a:lnTo>
                      <a:pt x="417" y="296"/>
                    </a:lnTo>
                    <a:lnTo>
                      <a:pt x="420" y="295"/>
                    </a:lnTo>
                    <a:lnTo>
                      <a:pt x="418" y="297"/>
                    </a:lnTo>
                    <a:lnTo>
                      <a:pt x="417" y="299"/>
                    </a:lnTo>
                    <a:lnTo>
                      <a:pt x="420" y="298"/>
                    </a:lnTo>
                    <a:lnTo>
                      <a:pt x="421" y="297"/>
                    </a:lnTo>
                    <a:lnTo>
                      <a:pt x="421" y="299"/>
                    </a:lnTo>
                    <a:lnTo>
                      <a:pt x="420" y="301"/>
                    </a:lnTo>
                    <a:lnTo>
                      <a:pt x="421" y="300"/>
                    </a:lnTo>
                    <a:lnTo>
                      <a:pt x="423" y="298"/>
                    </a:lnTo>
                    <a:lnTo>
                      <a:pt x="425" y="297"/>
                    </a:lnTo>
                    <a:lnTo>
                      <a:pt x="426" y="295"/>
                    </a:lnTo>
                    <a:lnTo>
                      <a:pt x="426" y="296"/>
                    </a:lnTo>
                    <a:lnTo>
                      <a:pt x="425" y="297"/>
                    </a:lnTo>
                    <a:lnTo>
                      <a:pt x="425" y="299"/>
                    </a:lnTo>
                    <a:lnTo>
                      <a:pt x="424" y="300"/>
                    </a:lnTo>
                    <a:lnTo>
                      <a:pt x="424" y="300"/>
                    </a:lnTo>
                    <a:lnTo>
                      <a:pt x="423" y="301"/>
                    </a:lnTo>
                    <a:lnTo>
                      <a:pt x="422" y="302"/>
                    </a:lnTo>
                    <a:lnTo>
                      <a:pt x="421" y="302"/>
                    </a:lnTo>
                    <a:lnTo>
                      <a:pt x="420" y="304"/>
                    </a:lnTo>
                    <a:lnTo>
                      <a:pt x="420" y="306"/>
                    </a:lnTo>
                    <a:lnTo>
                      <a:pt x="421" y="305"/>
                    </a:lnTo>
                    <a:lnTo>
                      <a:pt x="423" y="304"/>
                    </a:lnTo>
                    <a:lnTo>
                      <a:pt x="424" y="303"/>
                    </a:lnTo>
                    <a:lnTo>
                      <a:pt x="426" y="301"/>
                    </a:lnTo>
                    <a:lnTo>
                      <a:pt x="428" y="300"/>
                    </a:lnTo>
                    <a:lnTo>
                      <a:pt x="429" y="298"/>
                    </a:lnTo>
                    <a:lnTo>
                      <a:pt x="428" y="300"/>
                    </a:lnTo>
                    <a:lnTo>
                      <a:pt x="427" y="303"/>
                    </a:lnTo>
                    <a:lnTo>
                      <a:pt x="426" y="307"/>
                    </a:lnTo>
                    <a:lnTo>
                      <a:pt x="425" y="309"/>
                    </a:lnTo>
                    <a:lnTo>
                      <a:pt x="424" y="312"/>
                    </a:lnTo>
                    <a:lnTo>
                      <a:pt x="425" y="310"/>
                    </a:lnTo>
                    <a:lnTo>
                      <a:pt x="427" y="308"/>
                    </a:lnTo>
                    <a:lnTo>
                      <a:pt x="430" y="306"/>
                    </a:lnTo>
                    <a:lnTo>
                      <a:pt x="432" y="304"/>
                    </a:lnTo>
                    <a:lnTo>
                      <a:pt x="433" y="303"/>
                    </a:lnTo>
                    <a:lnTo>
                      <a:pt x="433" y="305"/>
                    </a:lnTo>
                    <a:lnTo>
                      <a:pt x="432" y="307"/>
                    </a:lnTo>
                    <a:lnTo>
                      <a:pt x="431" y="309"/>
                    </a:lnTo>
                    <a:lnTo>
                      <a:pt x="430" y="312"/>
                    </a:lnTo>
                    <a:lnTo>
                      <a:pt x="429" y="314"/>
                    </a:lnTo>
                    <a:lnTo>
                      <a:pt x="428" y="316"/>
                    </a:lnTo>
                    <a:lnTo>
                      <a:pt x="430" y="315"/>
                    </a:lnTo>
                    <a:lnTo>
                      <a:pt x="432" y="314"/>
                    </a:lnTo>
                    <a:lnTo>
                      <a:pt x="431" y="316"/>
                    </a:lnTo>
                    <a:lnTo>
                      <a:pt x="430" y="318"/>
                    </a:lnTo>
                    <a:lnTo>
                      <a:pt x="431" y="317"/>
                    </a:lnTo>
                    <a:lnTo>
                      <a:pt x="433" y="315"/>
                    </a:lnTo>
                    <a:lnTo>
                      <a:pt x="434" y="313"/>
                    </a:lnTo>
                    <a:lnTo>
                      <a:pt x="436" y="310"/>
                    </a:lnTo>
                    <a:lnTo>
                      <a:pt x="437" y="309"/>
                    </a:lnTo>
                    <a:lnTo>
                      <a:pt x="439" y="307"/>
                    </a:lnTo>
                    <a:lnTo>
                      <a:pt x="439" y="308"/>
                    </a:lnTo>
                    <a:lnTo>
                      <a:pt x="438" y="309"/>
                    </a:lnTo>
                    <a:lnTo>
                      <a:pt x="437" y="312"/>
                    </a:lnTo>
                    <a:lnTo>
                      <a:pt x="437" y="313"/>
                    </a:lnTo>
                    <a:lnTo>
                      <a:pt x="434" y="314"/>
                    </a:lnTo>
                    <a:lnTo>
                      <a:pt x="433" y="315"/>
                    </a:lnTo>
                    <a:lnTo>
                      <a:pt x="432" y="317"/>
                    </a:lnTo>
                    <a:lnTo>
                      <a:pt x="431" y="319"/>
                    </a:lnTo>
                    <a:lnTo>
                      <a:pt x="433" y="318"/>
                    </a:lnTo>
                    <a:lnTo>
                      <a:pt x="434" y="317"/>
                    </a:lnTo>
                    <a:lnTo>
                      <a:pt x="437" y="316"/>
                    </a:lnTo>
                    <a:lnTo>
                      <a:pt x="439" y="314"/>
                    </a:lnTo>
                    <a:lnTo>
                      <a:pt x="439" y="313"/>
                    </a:lnTo>
                    <a:lnTo>
                      <a:pt x="439" y="312"/>
                    </a:lnTo>
                    <a:lnTo>
                      <a:pt x="440" y="310"/>
                    </a:lnTo>
                    <a:lnTo>
                      <a:pt x="440" y="309"/>
                    </a:lnTo>
                    <a:lnTo>
                      <a:pt x="442" y="308"/>
                    </a:lnTo>
                    <a:lnTo>
                      <a:pt x="443" y="306"/>
                    </a:lnTo>
                    <a:lnTo>
                      <a:pt x="443" y="308"/>
                    </a:lnTo>
                    <a:lnTo>
                      <a:pt x="442" y="310"/>
                    </a:lnTo>
                    <a:lnTo>
                      <a:pt x="441" y="314"/>
                    </a:lnTo>
                    <a:lnTo>
                      <a:pt x="440" y="316"/>
                    </a:lnTo>
                    <a:lnTo>
                      <a:pt x="441" y="314"/>
                    </a:lnTo>
                    <a:lnTo>
                      <a:pt x="443" y="313"/>
                    </a:lnTo>
                    <a:lnTo>
                      <a:pt x="442" y="315"/>
                    </a:lnTo>
                    <a:lnTo>
                      <a:pt x="441" y="317"/>
                    </a:lnTo>
                    <a:lnTo>
                      <a:pt x="441" y="319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6" y="316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49" y="314"/>
                    </a:lnTo>
                    <a:lnTo>
                      <a:pt x="448" y="315"/>
                    </a:lnTo>
                    <a:lnTo>
                      <a:pt x="448" y="317"/>
                    </a:lnTo>
                    <a:lnTo>
                      <a:pt x="448" y="317"/>
                    </a:lnTo>
                    <a:lnTo>
                      <a:pt x="447" y="318"/>
                    </a:lnTo>
                    <a:lnTo>
                      <a:pt x="446" y="319"/>
                    </a:lnTo>
                    <a:lnTo>
                      <a:pt x="445" y="320"/>
                    </a:lnTo>
                    <a:lnTo>
                      <a:pt x="444" y="320"/>
                    </a:lnTo>
                    <a:lnTo>
                      <a:pt x="444" y="322"/>
                    </a:lnTo>
                    <a:lnTo>
                      <a:pt x="443" y="324"/>
                    </a:lnTo>
                    <a:lnTo>
                      <a:pt x="444" y="323"/>
                    </a:lnTo>
                    <a:lnTo>
                      <a:pt x="446" y="322"/>
                    </a:lnTo>
                    <a:lnTo>
                      <a:pt x="448" y="320"/>
                    </a:lnTo>
                    <a:lnTo>
                      <a:pt x="449" y="319"/>
                    </a:lnTo>
                    <a:lnTo>
                      <a:pt x="451" y="317"/>
                    </a:lnTo>
                    <a:lnTo>
                      <a:pt x="453" y="316"/>
                    </a:lnTo>
                    <a:lnTo>
                      <a:pt x="451" y="318"/>
                    </a:lnTo>
                    <a:lnTo>
                      <a:pt x="451" y="320"/>
                    </a:lnTo>
                    <a:lnTo>
                      <a:pt x="453" y="319"/>
                    </a:lnTo>
                    <a:lnTo>
                      <a:pt x="455" y="318"/>
                    </a:lnTo>
                    <a:lnTo>
                      <a:pt x="454" y="320"/>
                    </a:lnTo>
                    <a:lnTo>
                      <a:pt x="453" y="322"/>
                    </a:lnTo>
                    <a:lnTo>
                      <a:pt x="451" y="324"/>
                    </a:lnTo>
                    <a:lnTo>
                      <a:pt x="450" y="326"/>
                    </a:lnTo>
                    <a:lnTo>
                      <a:pt x="449" y="329"/>
                    </a:lnTo>
                    <a:lnTo>
                      <a:pt x="449" y="331"/>
                    </a:lnTo>
                    <a:lnTo>
                      <a:pt x="450" y="330"/>
                    </a:lnTo>
                    <a:lnTo>
                      <a:pt x="453" y="327"/>
                    </a:lnTo>
                    <a:lnTo>
                      <a:pt x="451" y="331"/>
                    </a:lnTo>
                    <a:lnTo>
                      <a:pt x="450" y="333"/>
                    </a:lnTo>
                    <a:lnTo>
                      <a:pt x="453" y="331"/>
                    </a:lnTo>
                    <a:lnTo>
                      <a:pt x="454" y="330"/>
                    </a:lnTo>
                    <a:lnTo>
                      <a:pt x="453" y="332"/>
                    </a:lnTo>
                    <a:lnTo>
                      <a:pt x="453" y="334"/>
                    </a:lnTo>
                    <a:lnTo>
                      <a:pt x="454" y="333"/>
                    </a:lnTo>
                    <a:lnTo>
                      <a:pt x="456" y="331"/>
                    </a:lnTo>
                    <a:lnTo>
                      <a:pt x="457" y="329"/>
                    </a:lnTo>
                    <a:lnTo>
                      <a:pt x="457" y="326"/>
                    </a:lnTo>
                    <a:lnTo>
                      <a:pt x="459" y="325"/>
                    </a:lnTo>
                    <a:lnTo>
                      <a:pt x="461" y="324"/>
                    </a:lnTo>
                    <a:lnTo>
                      <a:pt x="460" y="326"/>
                    </a:lnTo>
                    <a:lnTo>
                      <a:pt x="459" y="329"/>
                    </a:lnTo>
                    <a:lnTo>
                      <a:pt x="460" y="326"/>
                    </a:lnTo>
                    <a:lnTo>
                      <a:pt x="462" y="325"/>
                    </a:lnTo>
                    <a:lnTo>
                      <a:pt x="462" y="326"/>
                    </a:lnTo>
                    <a:lnTo>
                      <a:pt x="461" y="327"/>
                    </a:lnTo>
                    <a:lnTo>
                      <a:pt x="461" y="329"/>
                    </a:lnTo>
                    <a:lnTo>
                      <a:pt x="460" y="330"/>
                    </a:lnTo>
                    <a:lnTo>
                      <a:pt x="460" y="331"/>
                    </a:lnTo>
                    <a:lnTo>
                      <a:pt x="459" y="332"/>
                    </a:lnTo>
                    <a:lnTo>
                      <a:pt x="458" y="332"/>
                    </a:lnTo>
                    <a:lnTo>
                      <a:pt x="457" y="333"/>
                    </a:lnTo>
                    <a:lnTo>
                      <a:pt x="457" y="335"/>
                    </a:lnTo>
                    <a:lnTo>
                      <a:pt x="456" y="337"/>
                    </a:lnTo>
                    <a:lnTo>
                      <a:pt x="457" y="336"/>
                    </a:lnTo>
                    <a:lnTo>
                      <a:pt x="459" y="334"/>
                    </a:lnTo>
                    <a:lnTo>
                      <a:pt x="460" y="333"/>
                    </a:lnTo>
                    <a:lnTo>
                      <a:pt x="462" y="332"/>
                    </a:lnTo>
                    <a:lnTo>
                      <a:pt x="464" y="330"/>
                    </a:lnTo>
                    <a:lnTo>
                      <a:pt x="465" y="329"/>
                    </a:lnTo>
                    <a:lnTo>
                      <a:pt x="464" y="331"/>
                    </a:lnTo>
                    <a:lnTo>
                      <a:pt x="463" y="333"/>
                    </a:lnTo>
                    <a:lnTo>
                      <a:pt x="465" y="332"/>
                    </a:lnTo>
                    <a:lnTo>
                      <a:pt x="466" y="330"/>
                    </a:lnTo>
                    <a:lnTo>
                      <a:pt x="466" y="333"/>
                    </a:lnTo>
                    <a:lnTo>
                      <a:pt x="465" y="335"/>
                    </a:lnTo>
                    <a:lnTo>
                      <a:pt x="466" y="333"/>
                    </a:lnTo>
                    <a:lnTo>
                      <a:pt x="469" y="332"/>
                    </a:lnTo>
                    <a:lnTo>
                      <a:pt x="467" y="334"/>
                    </a:lnTo>
                    <a:lnTo>
                      <a:pt x="466" y="336"/>
                    </a:lnTo>
                    <a:lnTo>
                      <a:pt x="469" y="335"/>
                    </a:lnTo>
                    <a:lnTo>
                      <a:pt x="470" y="333"/>
                    </a:lnTo>
                    <a:lnTo>
                      <a:pt x="470" y="335"/>
                    </a:lnTo>
                    <a:lnTo>
                      <a:pt x="469" y="338"/>
                    </a:lnTo>
                    <a:lnTo>
                      <a:pt x="466" y="339"/>
                    </a:lnTo>
                    <a:lnTo>
                      <a:pt x="465" y="340"/>
                    </a:lnTo>
                    <a:lnTo>
                      <a:pt x="464" y="342"/>
                    </a:lnTo>
                    <a:lnTo>
                      <a:pt x="463" y="344"/>
                    </a:lnTo>
                    <a:lnTo>
                      <a:pt x="465" y="343"/>
                    </a:lnTo>
                    <a:lnTo>
                      <a:pt x="466" y="342"/>
                    </a:lnTo>
                    <a:lnTo>
                      <a:pt x="470" y="339"/>
                    </a:lnTo>
                    <a:lnTo>
                      <a:pt x="472" y="338"/>
                    </a:lnTo>
                    <a:lnTo>
                      <a:pt x="473" y="336"/>
                    </a:lnTo>
                    <a:lnTo>
                      <a:pt x="473" y="338"/>
                    </a:lnTo>
                    <a:lnTo>
                      <a:pt x="472" y="341"/>
                    </a:lnTo>
                    <a:lnTo>
                      <a:pt x="473" y="339"/>
                    </a:lnTo>
                    <a:lnTo>
                      <a:pt x="475" y="338"/>
                    </a:lnTo>
                    <a:lnTo>
                      <a:pt x="474" y="340"/>
                    </a:lnTo>
                    <a:lnTo>
                      <a:pt x="473" y="342"/>
                    </a:lnTo>
                    <a:lnTo>
                      <a:pt x="472" y="343"/>
                    </a:lnTo>
                    <a:lnTo>
                      <a:pt x="470" y="346"/>
                    </a:lnTo>
                    <a:lnTo>
                      <a:pt x="470" y="346"/>
                    </a:lnTo>
                    <a:lnTo>
                      <a:pt x="469" y="348"/>
                    </a:lnTo>
                    <a:lnTo>
                      <a:pt x="469" y="349"/>
                    </a:lnTo>
                    <a:lnTo>
                      <a:pt x="469" y="350"/>
                    </a:lnTo>
                    <a:lnTo>
                      <a:pt x="470" y="349"/>
                    </a:lnTo>
                    <a:lnTo>
                      <a:pt x="472" y="347"/>
                    </a:lnTo>
                    <a:lnTo>
                      <a:pt x="473" y="346"/>
                    </a:lnTo>
                    <a:lnTo>
                      <a:pt x="475" y="343"/>
                    </a:lnTo>
                    <a:lnTo>
                      <a:pt x="476" y="342"/>
                    </a:lnTo>
                    <a:lnTo>
                      <a:pt x="478" y="341"/>
                    </a:lnTo>
                    <a:lnTo>
                      <a:pt x="477" y="343"/>
                    </a:lnTo>
                    <a:lnTo>
                      <a:pt x="476" y="346"/>
                    </a:lnTo>
                    <a:lnTo>
                      <a:pt x="478" y="343"/>
                    </a:lnTo>
                    <a:lnTo>
                      <a:pt x="479" y="342"/>
                    </a:lnTo>
                    <a:lnTo>
                      <a:pt x="479" y="344"/>
                    </a:lnTo>
                    <a:lnTo>
                      <a:pt x="478" y="347"/>
                    </a:lnTo>
                    <a:lnTo>
                      <a:pt x="479" y="346"/>
                    </a:lnTo>
                    <a:lnTo>
                      <a:pt x="481" y="344"/>
                    </a:lnTo>
                    <a:lnTo>
                      <a:pt x="480" y="347"/>
                    </a:lnTo>
                    <a:lnTo>
                      <a:pt x="479" y="349"/>
                    </a:lnTo>
                    <a:lnTo>
                      <a:pt x="478" y="350"/>
                    </a:lnTo>
                    <a:lnTo>
                      <a:pt x="476" y="352"/>
                    </a:lnTo>
                    <a:lnTo>
                      <a:pt x="475" y="354"/>
                    </a:lnTo>
                    <a:lnTo>
                      <a:pt x="475" y="356"/>
                    </a:lnTo>
                    <a:lnTo>
                      <a:pt x="476" y="355"/>
                    </a:lnTo>
                    <a:lnTo>
                      <a:pt x="478" y="353"/>
                    </a:lnTo>
                    <a:lnTo>
                      <a:pt x="479" y="351"/>
                    </a:lnTo>
                    <a:lnTo>
                      <a:pt x="481" y="350"/>
                    </a:lnTo>
                    <a:lnTo>
                      <a:pt x="480" y="352"/>
                    </a:lnTo>
                    <a:lnTo>
                      <a:pt x="479" y="354"/>
                    </a:lnTo>
                    <a:lnTo>
                      <a:pt x="481" y="353"/>
                    </a:lnTo>
                    <a:lnTo>
                      <a:pt x="482" y="352"/>
                    </a:lnTo>
                    <a:lnTo>
                      <a:pt x="483" y="351"/>
                    </a:lnTo>
                    <a:lnTo>
                      <a:pt x="483" y="350"/>
                    </a:lnTo>
                    <a:lnTo>
                      <a:pt x="484" y="348"/>
                    </a:lnTo>
                    <a:lnTo>
                      <a:pt x="484" y="348"/>
                    </a:lnTo>
                    <a:lnTo>
                      <a:pt x="486" y="346"/>
                    </a:lnTo>
                    <a:lnTo>
                      <a:pt x="488" y="344"/>
                    </a:lnTo>
                    <a:lnTo>
                      <a:pt x="487" y="347"/>
                    </a:lnTo>
                    <a:lnTo>
                      <a:pt x="486" y="349"/>
                    </a:lnTo>
                    <a:lnTo>
                      <a:pt x="486" y="351"/>
                    </a:lnTo>
                    <a:lnTo>
                      <a:pt x="484" y="353"/>
                    </a:lnTo>
                    <a:lnTo>
                      <a:pt x="486" y="352"/>
                    </a:lnTo>
                    <a:lnTo>
                      <a:pt x="488" y="351"/>
                    </a:lnTo>
                    <a:lnTo>
                      <a:pt x="487" y="353"/>
                    </a:lnTo>
                    <a:lnTo>
                      <a:pt x="486" y="355"/>
                    </a:lnTo>
                    <a:lnTo>
                      <a:pt x="484" y="356"/>
                    </a:lnTo>
                    <a:lnTo>
                      <a:pt x="482" y="357"/>
                    </a:lnTo>
                    <a:lnTo>
                      <a:pt x="481" y="360"/>
                    </a:lnTo>
                    <a:lnTo>
                      <a:pt x="481" y="363"/>
                    </a:lnTo>
                    <a:lnTo>
                      <a:pt x="482" y="360"/>
                    </a:lnTo>
                    <a:lnTo>
                      <a:pt x="484" y="359"/>
                    </a:lnTo>
                    <a:lnTo>
                      <a:pt x="488" y="356"/>
                    </a:lnTo>
                    <a:lnTo>
                      <a:pt x="491" y="354"/>
                    </a:lnTo>
                    <a:lnTo>
                      <a:pt x="492" y="352"/>
                    </a:lnTo>
                    <a:lnTo>
                      <a:pt x="494" y="351"/>
                    </a:lnTo>
                    <a:lnTo>
                      <a:pt x="493" y="353"/>
                    </a:lnTo>
                    <a:lnTo>
                      <a:pt x="492" y="355"/>
                    </a:lnTo>
                    <a:lnTo>
                      <a:pt x="491" y="357"/>
                    </a:lnTo>
                    <a:lnTo>
                      <a:pt x="491" y="359"/>
                    </a:lnTo>
                    <a:lnTo>
                      <a:pt x="492" y="358"/>
                    </a:lnTo>
                    <a:lnTo>
                      <a:pt x="494" y="357"/>
                    </a:lnTo>
                    <a:lnTo>
                      <a:pt x="493" y="359"/>
                    </a:lnTo>
                    <a:lnTo>
                      <a:pt x="492" y="362"/>
                    </a:lnTo>
                    <a:lnTo>
                      <a:pt x="494" y="359"/>
                    </a:lnTo>
                    <a:lnTo>
                      <a:pt x="495" y="358"/>
                    </a:lnTo>
                    <a:lnTo>
                      <a:pt x="495" y="360"/>
                    </a:lnTo>
                    <a:lnTo>
                      <a:pt x="494" y="363"/>
                    </a:lnTo>
                    <a:lnTo>
                      <a:pt x="495" y="362"/>
                    </a:lnTo>
                    <a:lnTo>
                      <a:pt x="497" y="359"/>
                    </a:lnTo>
                    <a:lnTo>
                      <a:pt x="496" y="363"/>
                    </a:lnTo>
                    <a:lnTo>
                      <a:pt x="495" y="365"/>
                    </a:lnTo>
                    <a:lnTo>
                      <a:pt x="497" y="363"/>
                    </a:lnTo>
                    <a:lnTo>
                      <a:pt x="498" y="362"/>
                    </a:lnTo>
                    <a:lnTo>
                      <a:pt x="500" y="359"/>
                    </a:lnTo>
                    <a:lnTo>
                      <a:pt x="501" y="358"/>
                    </a:lnTo>
                    <a:lnTo>
                      <a:pt x="501" y="360"/>
                    </a:lnTo>
                    <a:lnTo>
                      <a:pt x="500" y="363"/>
                    </a:lnTo>
                    <a:lnTo>
                      <a:pt x="501" y="362"/>
                    </a:lnTo>
                    <a:lnTo>
                      <a:pt x="504" y="360"/>
                    </a:lnTo>
                    <a:lnTo>
                      <a:pt x="503" y="363"/>
                    </a:lnTo>
                    <a:lnTo>
                      <a:pt x="501" y="365"/>
                    </a:lnTo>
                    <a:lnTo>
                      <a:pt x="504" y="364"/>
                    </a:lnTo>
                    <a:lnTo>
                      <a:pt x="505" y="362"/>
                    </a:lnTo>
                    <a:lnTo>
                      <a:pt x="505" y="364"/>
                    </a:lnTo>
                    <a:lnTo>
                      <a:pt x="504" y="366"/>
                    </a:lnTo>
                    <a:lnTo>
                      <a:pt x="505" y="365"/>
                    </a:lnTo>
                    <a:lnTo>
                      <a:pt x="507" y="364"/>
                    </a:lnTo>
                    <a:lnTo>
                      <a:pt x="506" y="366"/>
                    </a:lnTo>
                    <a:lnTo>
                      <a:pt x="505" y="368"/>
                    </a:lnTo>
                    <a:lnTo>
                      <a:pt x="505" y="368"/>
                    </a:lnTo>
                    <a:lnTo>
                      <a:pt x="504" y="369"/>
                    </a:lnTo>
                    <a:lnTo>
                      <a:pt x="503" y="370"/>
                    </a:lnTo>
                    <a:lnTo>
                      <a:pt x="501" y="371"/>
                    </a:lnTo>
                    <a:lnTo>
                      <a:pt x="503" y="368"/>
                    </a:lnTo>
                    <a:lnTo>
                      <a:pt x="504" y="366"/>
                    </a:lnTo>
                    <a:lnTo>
                      <a:pt x="501" y="368"/>
                    </a:lnTo>
                    <a:lnTo>
                      <a:pt x="500" y="369"/>
                    </a:lnTo>
                    <a:lnTo>
                      <a:pt x="501" y="367"/>
                    </a:lnTo>
                    <a:lnTo>
                      <a:pt x="501" y="365"/>
                    </a:lnTo>
                    <a:lnTo>
                      <a:pt x="500" y="366"/>
                    </a:lnTo>
                    <a:lnTo>
                      <a:pt x="498" y="368"/>
                    </a:lnTo>
                    <a:lnTo>
                      <a:pt x="497" y="370"/>
                    </a:lnTo>
                    <a:lnTo>
                      <a:pt x="497" y="372"/>
                    </a:lnTo>
                    <a:lnTo>
                      <a:pt x="498" y="370"/>
                    </a:lnTo>
                    <a:lnTo>
                      <a:pt x="500" y="369"/>
                    </a:lnTo>
                    <a:lnTo>
                      <a:pt x="499" y="371"/>
                    </a:lnTo>
                    <a:lnTo>
                      <a:pt x="498" y="373"/>
                    </a:lnTo>
                    <a:lnTo>
                      <a:pt x="500" y="372"/>
                    </a:lnTo>
                    <a:lnTo>
                      <a:pt x="501" y="371"/>
                    </a:lnTo>
                    <a:lnTo>
                      <a:pt x="500" y="373"/>
                    </a:lnTo>
                    <a:lnTo>
                      <a:pt x="500" y="375"/>
                    </a:lnTo>
                    <a:lnTo>
                      <a:pt x="501" y="374"/>
                    </a:lnTo>
                    <a:lnTo>
                      <a:pt x="504" y="372"/>
                    </a:lnTo>
                    <a:lnTo>
                      <a:pt x="507" y="369"/>
                    </a:lnTo>
                    <a:lnTo>
                      <a:pt x="508" y="368"/>
                    </a:lnTo>
                    <a:lnTo>
                      <a:pt x="510" y="367"/>
                    </a:lnTo>
                    <a:lnTo>
                      <a:pt x="509" y="369"/>
                    </a:lnTo>
                    <a:lnTo>
                      <a:pt x="508" y="371"/>
                    </a:lnTo>
                    <a:lnTo>
                      <a:pt x="510" y="369"/>
                    </a:lnTo>
                    <a:lnTo>
                      <a:pt x="511" y="368"/>
                    </a:lnTo>
                    <a:lnTo>
                      <a:pt x="510" y="370"/>
                    </a:lnTo>
                    <a:lnTo>
                      <a:pt x="510" y="372"/>
                    </a:lnTo>
                    <a:lnTo>
                      <a:pt x="509" y="374"/>
                    </a:lnTo>
                    <a:lnTo>
                      <a:pt x="508" y="376"/>
                    </a:lnTo>
                    <a:lnTo>
                      <a:pt x="510" y="375"/>
                    </a:lnTo>
                    <a:lnTo>
                      <a:pt x="511" y="374"/>
                    </a:lnTo>
                    <a:lnTo>
                      <a:pt x="513" y="372"/>
                    </a:lnTo>
                    <a:lnTo>
                      <a:pt x="514" y="371"/>
                    </a:lnTo>
                    <a:lnTo>
                      <a:pt x="514" y="373"/>
                    </a:lnTo>
                    <a:lnTo>
                      <a:pt x="513" y="375"/>
                    </a:lnTo>
                    <a:lnTo>
                      <a:pt x="511" y="377"/>
                    </a:lnTo>
                    <a:lnTo>
                      <a:pt x="510" y="379"/>
                    </a:lnTo>
                    <a:lnTo>
                      <a:pt x="509" y="381"/>
                    </a:lnTo>
                    <a:lnTo>
                      <a:pt x="508" y="383"/>
                    </a:lnTo>
                    <a:lnTo>
                      <a:pt x="510" y="382"/>
                    </a:lnTo>
                    <a:lnTo>
                      <a:pt x="511" y="380"/>
                    </a:lnTo>
                    <a:lnTo>
                      <a:pt x="511" y="382"/>
                    </a:lnTo>
                    <a:lnTo>
                      <a:pt x="510" y="384"/>
                    </a:lnTo>
                    <a:lnTo>
                      <a:pt x="507" y="393"/>
                    </a:lnTo>
                    <a:lnTo>
                      <a:pt x="508" y="391"/>
                    </a:lnTo>
                    <a:lnTo>
                      <a:pt x="510" y="390"/>
                    </a:lnTo>
                    <a:lnTo>
                      <a:pt x="511" y="389"/>
                    </a:lnTo>
                    <a:lnTo>
                      <a:pt x="513" y="387"/>
                    </a:lnTo>
                    <a:lnTo>
                      <a:pt x="513" y="387"/>
                    </a:lnTo>
                    <a:lnTo>
                      <a:pt x="514" y="385"/>
                    </a:lnTo>
                    <a:lnTo>
                      <a:pt x="514" y="384"/>
                    </a:lnTo>
                    <a:lnTo>
                      <a:pt x="514" y="383"/>
                    </a:lnTo>
                    <a:lnTo>
                      <a:pt x="513" y="385"/>
                    </a:lnTo>
                    <a:lnTo>
                      <a:pt x="511" y="386"/>
                    </a:lnTo>
                    <a:lnTo>
                      <a:pt x="512" y="384"/>
                    </a:lnTo>
                    <a:lnTo>
                      <a:pt x="513" y="382"/>
                    </a:lnTo>
                    <a:lnTo>
                      <a:pt x="513" y="380"/>
                    </a:lnTo>
                    <a:lnTo>
                      <a:pt x="514" y="377"/>
                    </a:lnTo>
                    <a:lnTo>
                      <a:pt x="515" y="376"/>
                    </a:lnTo>
                    <a:lnTo>
                      <a:pt x="516" y="375"/>
                    </a:lnTo>
                    <a:lnTo>
                      <a:pt x="517" y="374"/>
                    </a:lnTo>
                    <a:lnTo>
                      <a:pt x="517" y="374"/>
                    </a:lnTo>
                    <a:lnTo>
                      <a:pt x="517" y="376"/>
                    </a:lnTo>
                    <a:lnTo>
                      <a:pt x="516" y="379"/>
                    </a:lnTo>
                    <a:lnTo>
                      <a:pt x="517" y="377"/>
                    </a:lnTo>
                    <a:lnTo>
                      <a:pt x="520" y="375"/>
                    </a:lnTo>
                    <a:lnTo>
                      <a:pt x="519" y="377"/>
                    </a:lnTo>
                    <a:lnTo>
                      <a:pt x="517" y="380"/>
                    </a:lnTo>
                    <a:lnTo>
                      <a:pt x="520" y="379"/>
                    </a:lnTo>
                    <a:lnTo>
                      <a:pt x="521" y="377"/>
                    </a:lnTo>
                    <a:lnTo>
                      <a:pt x="521" y="380"/>
                    </a:lnTo>
                    <a:lnTo>
                      <a:pt x="520" y="382"/>
                    </a:lnTo>
                    <a:lnTo>
                      <a:pt x="521" y="381"/>
                    </a:lnTo>
                    <a:lnTo>
                      <a:pt x="523" y="379"/>
                    </a:lnTo>
                    <a:lnTo>
                      <a:pt x="522" y="381"/>
                    </a:lnTo>
                    <a:lnTo>
                      <a:pt x="521" y="383"/>
                    </a:lnTo>
                    <a:lnTo>
                      <a:pt x="520" y="386"/>
                    </a:lnTo>
                    <a:lnTo>
                      <a:pt x="520" y="388"/>
                    </a:lnTo>
                    <a:lnTo>
                      <a:pt x="521" y="386"/>
                    </a:lnTo>
                    <a:lnTo>
                      <a:pt x="523" y="385"/>
                    </a:lnTo>
                    <a:lnTo>
                      <a:pt x="522" y="387"/>
                    </a:lnTo>
                    <a:lnTo>
                      <a:pt x="521" y="389"/>
                    </a:lnTo>
                    <a:lnTo>
                      <a:pt x="523" y="388"/>
                    </a:lnTo>
                    <a:lnTo>
                      <a:pt x="524" y="386"/>
                    </a:lnTo>
                    <a:lnTo>
                      <a:pt x="526" y="385"/>
                    </a:lnTo>
                    <a:lnTo>
                      <a:pt x="527" y="384"/>
                    </a:lnTo>
                    <a:lnTo>
                      <a:pt x="527" y="386"/>
                    </a:lnTo>
                    <a:lnTo>
                      <a:pt x="526" y="388"/>
                    </a:lnTo>
                    <a:lnTo>
                      <a:pt x="528" y="386"/>
                    </a:lnTo>
                    <a:lnTo>
                      <a:pt x="529" y="385"/>
                    </a:lnTo>
                    <a:lnTo>
                      <a:pt x="528" y="387"/>
                    </a:lnTo>
                    <a:lnTo>
                      <a:pt x="527" y="389"/>
                    </a:lnTo>
                    <a:lnTo>
                      <a:pt x="527" y="391"/>
                    </a:lnTo>
                    <a:lnTo>
                      <a:pt x="526" y="393"/>
                    </a:lnTo>
                    <a:lnTo>
                      <a:pt x="527" y="392"/>
                    </a:lnTo>
                    <a:lnTo>
                      <a:pt x="529" y="391"/>
                    </a:lnTo>
                    <a:lnTo>
                      <a:pt x="532" y="388"/>
                    </a:lnTo>
                    <a:lnTo>
                      <a:pt x="534" y="386"/>
                    </a:lnTo>
                    <a:lnTo>
                      <a:pt x="536" y="385"/>
                    </a:lnTo>
                    <a:lnTo>
                      <a:pt x="534" y="387"/>
                    </a:lnTo>
                    <a:lnTo>
                      <a:pt x="534" y="389"/>
                    </a:lnTo>
                    <a:lnTo>
                      <a:pt x="532" y="391"/>
                    </a:lnTo>
                    <a:lnTo>
                      <a:pt x="531" y="392"/>
                    </a:lnTo>
                    <a:lnTo>
                      <a:pt x="530" y="394"/>
                    </a:lnTo>
                    <a:lnTo>
                      <a:pt x="529" y="397"/>
                    </a:lnTo>
                    <a:lnTo>
                      <a:pt x="528" y="399"/>
                    </a:lnTo>
                    <a:lnTo>
                      <a:pt x="527" y="401"/>
                    </a:lnTo>
                    <a:lnTo>
                      <a:pt x="527" y="403"/>
                    </a:lnTo>
                    <a:lnTo>
                      <a:pt x="526" y="405"/>
                    </a:lnTo>
                    <a:lnTo>
                      <a:pt x="532" y="400"/>
                    </a:lnTo>
                    <a:lnTo>
                      <a:pt x="534" y="399"/>
                    </a:lnTo>
                    <a:lnTo>
                      <a:pt x="536" y="397"/>
                    </a:lnTo>
                    <a:lnTo>
                      <a:pt x="534" y="399"/>
                    </a:lnTo>
                    <a:lnTo>
                      <a:pt x="534" y="402"/>
                    </a:lnTo>
                    <a:lnTo>
                      <a:pt x="536" y="400"/>
                    </a:lnTo>
                    <a:lnTo>
                      <a:pt x="538" y="399"/>
                    </a:lnTo>
                    <a:lnTo>
                      <a:pt x="537" y="401"/>
                    </a:lnTo>
                    <a:lnTo>
                      <a:pt x="536" y="403"/>
                    </a:lnTo>
                    <a:lnTo>
                      <a:pt x="534" y="404"/>
                    </a:lnTo>
                    <a:lnTo>
                      <a:pt x="532" y="406"/>
                    </a:lnTo>
                    <a:lnTo>
                      <a:pt x="531" y="408"/>
                    </a:lnTo>
                    <a:lnTo>
                      <a:pt x="531" y="410"/>
                    </a:lnTo>
                    <a:lnTo>
                      <a:pt x="532" y="409"/>
                    </a:lnTo>
                    <a:lnTo>
                      <a:pt x="534" y="407"/>
                    </a:lnTo>
                    <a:lnTo>
                      <a:pt x="534" y="405"/>
                    </a:lnTo>
                    <a:lnTo>
                      <a:pt x="536" y="403"/>
                    </a:lnTo>
                    <a:lnTo>
                      <a:pt x="538" y="402"/>
                    </a:lnTo>
                    <a:lnTo>
                      <a:pt x="539" y="400"/>
                    </a:lnTo>
                    <a:lnTo>
                      <a:pt x="538" y="402"/>
                    </a:lnTo>
                    <a:lnTo>
                      <a:pt x="538" y="404"/>
                    </a:lnTo>
                    <a:lnTo>
                      <a:pt x="539" y="403"/>
                    </a:lnTo>
                    <a:lnTo>
                      <a:pt x="541" y="402"/>
                    </a:lnTo>
                    <a:lnTo>
                      <a:pt x="540" y="404"/>
                    </a:lnTo>
                    <a:lnTo>
                      <a:pt x="539" y="406"/>
                    </a:lnTo>
                    <a:lnTo>
                      <a:pt x="538" y="408"/>
                    </a:lnTo>
                    <a:lnTo>
                      <a:pt x="538" y="410"/>
                    </a:lnTo>
                    <a:lnTo>
                      <a:pt x="537" y="413"/>
                    </a:lnTo>
                    <a:lnTo>
                      <a:pt x="536" y="415"/>
                    </a:lnTo>
                    <a:lnTo>
                      <a:pt x="538" y="414"/>
                    </a:lnTo>
                    <a:lnTo>
                      <a:pt x="539" y="412"/>
                    </a:lnTo>
                    <a:lnTo>
                      <a:pt x="538" y="415"/>
                    </a:lnTo>
                    <a:lnTo>
                      <a:pt x="538" y="417"/>
                    </a:lnTo>
                    <a:lnTo>
                      <a:pt x="539" y="415"/>
                    </a:lnTo>
                    <a:lnTo>
                      <a:pt x="541" y="414"/>
                    </a:lnTo>
                    <a:lnTo>
                      <a:pt x="540" y="416"/>
                    </a:lnTo>
                    <a:lnTo>
                      <a:pt x="539" y="418"/>
                    </a:lnTo>
                    <a:lnTo>
                      <a:pt x="541" y="417"/>
                    </a:lnTo>
                    <a:lnTo>
                      <a:pt x="542" y="415"/>
                    </a:lnTo>
                    <a:lnTo>
                      <a:pt x="545" y="413"/>
                    </a:lnTo>
                    <a:lnTo>
                      <a:pt x="551" y="406"/>
                    </a:lnTo>
                    <a:lnTo>
                      <a:pt x="548" y="416"/>
                    </a:lnTo>
                    <a:lnTo>
                      <a:pt x="547" y="417"/>
                    </a:lnTo>
                    <a:lnTo>
                      <a:pt x="545" y="418"/>
                    </a:lnTo>
                    <a:lnTo>
                      <a:pt x="546" y="418"/>
                    </a:lnTo>
                    <a:lnTo>
                      <a:pt x="546" y="416"/>
                    </a:lnTo>
                    <a:lnTo>
                      <a:pt x="547" y="415"/>
                    </a:lnTo>
                    <a:lnTo>
                      <a:pt x="547" y="414"/>
                    </a:lnTo>
                    <a:lnTo>
                      <a:pt x="545" y="415"/>
                    </a:lnTo>
                    <a:lnTo>
                      <a:pt x="544" y="417"/>
                    </a:lnTo>
                    <a:lnTo>
                      <a:pt x="543" y="419"/>
                    </a:lnTo>
                    <a:lnTo>
                      <a:pt x="542" y="421"/>
                    </a:lnTo>
                    <a:lnTo>
                      <a:pt x="541" y="422"/>
                    </a:lnTo>
                    <a:lnTo>
                      <a:pt x="539" y="424"/>
                    </a:lnTo>
                    <a:lnTo>
                      <a:pt x="538" y="426"/>
                    </a:lnTo>
                    <a:lnTo>
                      <a:pt x="538" y="429"/>
                    </a:lnTo>
                    <a:lnTo>
                      <a:pt x="536" y="433"/>
                    </a:lnTo>
                    <a:lnTo>
                      <a:pt x="536" y="435"/>
                    </a:lnTo>
                    <a:lnTo>
                      <a:pt x="534" y="437"/>
                    </a:lnTo>
                    <a:lnTo>
                      <a:pt x="532" y="439"/>
                    </a:lnTo>
                    <a:lnTo>
                      <a:pt x="531" y="440"/>
                    </a:lnTo>
                    <a:lnTo>
                      <a:pt x="530" y="442"/>
                    </a:lnTo>
                    <a:lnTo>
                      <a:pt x="529" y="444"/>
                    </a:lnTo>
                    <a:lnTo>
                      <a:pt x="529" y="447"/>
                    </a:lnTo>
                    <a:lnTo>
                      <a:pt x="528" y="449"/>
                    </a:lnTo>
                    <a:lnTo>
                      <a:pt x="526" y="451"/>
                    </a:lnTo>
                    <a:lnTo>
                      <a:pt x="525" y="452"/>
                    </a:lnTo>
                    <a:lnTo>
                      <a:pt x="524" y="454"/>
                    </a:lnTo>
                    <a:lnTo>
                      <a:pt x="523" y="456"/>
                    </a:lnTo>
                    <a:lnTo>
                      <a:pt x="522" y="458"/>
                    </a:lnTo>
                    <a:lnTo>
                      <a:pt x="520" y="459"/>
                    </a:lnTo>
                    <a:lnTo>
                      <a:pt x="519" y="461"/>
                    </a:lnTo>
                    <a:lnTo>
                      <a:pt x="519" y="464"/>
                    </a:lnTo>
                    <a:lnTo>
                      <a:pt x="520" y="463"/>
                    </a:lnTo>
                    <a:lnTo>
                      <a:pt x="522" y="460"/>
                    </a:lnTo>
                    <a:lnTo>
                      <a:pt x="521" y="463"/>
                    </a:lnTo>
                    <a:lnTo>
                      <a:pt x="520" y="466"/>
                    </a:lnTo>
                    <a:lnTo>
                      <a:pt x="523" y="463"/>
                    </a:lnTo>
                    <a:lnTo>
                      <a:pt x="525" y="461"/>
                    </a:lnTo>
                    <a:lnTo>
                      <a:pt x="526" y="459"/>
                    </a:lnTo>
                    <a:lnTo>
                      <a:pt x="527" y="457"/>
                    </a:lnTo>
                    <a:lnTo>
                      <a:pt x="528" y="455"/>
                    </a:lnTo>
                    <a:lnTo>
                      <a:pt x="529" y="454"/>
                    </a:lnTo>
                    <a:lnTo>
                      <a:pt x="531" y="452"/>
                    </a:lnTo>
                    <a:lnTo>
                      <a:pt x="532" y="450"/>
                    </a:lnTo>
                    <a:lnTo>
                      <a:pt x="532" y="448"/>
                    </a:lnTo>
                    <a:lnTo>
                      <a:pt x="533" y="448"/>
                    </a:lnTo>
                    <a:lnTo>
                      <a:pt x="534" y="447"/>
                    </a:lnTo>
                    <a:lnTo>
                      <a:pt x="536" y="446"/>
                    </a:lnTo>
                    <a:lnTo>
                      <a:pt x="536" y="444"/>
                    </a:lnTo>
                    <a:lnTo>
                      <a:pt x="536" y="447"/>
                    </a:lnTo>
                    <a:lnTo>
                      <a:pt x="534" y="450"/>
                    </a:lnTo>
                    <a:lnTo>
                      <a:pt x="532" y="451"/>
                    </a:lnTo>
                    <a:lnTo>
                      <a:pt x="531" y="452"/>
                    </a:lnTo>
                    <a:lnTo>
                      <a:pt x="530" y="454"/>
                    </a:lnTo>
                    <a:lnTo>
                      <a:pt x="529" y="456"/>
                    </a:lnTo>
                    <a:lnTo>
                      <a:pt x="528" y="458"/>
                    </a:lnTo>
                    <a:lnTo>
                      <a:pt x="526" y="459"/>
                    </a:lnTo>
                    <a:lnTo>
                      <a:pt x="526" y="461"/>
                    </a:lnTo>
                    <a:lnTo>
                      <a:pt x="525" y="464"/>
                    </a:lnTo>
                    <a:lnTo>
                      <a:pt x="523" y="466"/>
                    </a:lnTo>
                    <a:lnTo>
                      <a:pt x="522" y="467"/>
                    </a:lnTo>
                    <a:lnTo>
                      <a:pt x="520" y="469"/>
                    </a:lnTo>
                    <a:lnTo>
                      <a:pt x="519" y="470"/>
                    </a:lnTo>
                    <a:lnTo>
                      <a:pt x="520" y="468"/>
                    </a:lnTo>
                    <a:lnTo>
                      <a:pt x="520" y="466"/>
                    </a:lnTo>
                    <a:lnTo>
                      <a:pt x="519" y="467"/>
                    </a:lnTo>
                    <a:lnTo>
                      <a:pt x="516" y="468"/>
                    </a:lnTo>
                    <a:lnTo>
                      <a:pt x="513" y="471"/>
                    </a:lnTo>
                    <a:lnTo>
                      <a:pt x="510" y="474"/>
                    </a:lnTo>
                    <a:lnTo>
                      <a:pt x="511" y="472"/>
                    </a:lnTo>
                    <a:lnTo>
                      <a:pt x="512" y="470"/>
                    </a:lnTo>
                    <a:lnTo>
                      <a:pt x="511" y="470"/>
                    </a:lnTo>
                    <a:lnTo>
                      <a:pt x="510" y="471"/>
                    </a:lnTo>
                    <a:lnTo>
                      <a:pt x="509" y="472"/>
                    </a:lnTo>
                    <a:lnTo>
                      <a:pt x="509" y="472"/>
                    </a:lnTo>
                    <a:lnTo>
                      <a:pt x="509" y="470"/>
                    </a:lnTo>
                    <a:lnTo>
                      <a:pt x="510" y="468"/>
                    </a:lnTo>
                    <a:lnTo>
                      <a:pt x="512" y="467"/>
                    </a:lnTo>
                    <a:lnTo>
                      <a:pt x="513" y="465"/>
                    </a:lnTo>
                    <a:lnTo>
                      <a:pt x="514" y="463"/>
                    </a:lnTo>
                    <a:lnTo>
                      <a:pt x="515" y="460"/>
                    </a:lnTo>
                    <a:lnTo>
                      <a:pt x="516" y="459"/>
                    </a:lnTo>
                    <a:lnTo>
                      <a:pt x="519" y="458"/>
                    </a:lnTo>
                    <a:lnTo>
                      <a:pt x="517" y="458"/>
                    </a:lnTo>
                    <a:lnTo>
                      <a:pt x="517" y="460"/>
                    </a:lnTo>
                    <a:lnTo>
                      <a:pt x="516" y="461"/>
                    </a:lnTo>
                    <a:lnTo>
                      <a:pt x="516" y="463"/>
                    </a:lnTo>
                    <a:lnTo>
                      <a:pt x="519" y="461"/>
                    </a:lnTo>
                    <a:lnTo>
                      <a:pt x="520" y="459"/>
                    </a:lnTo>
                    <a:lnTo>
                      <a:pt x="521" y="457"/>
                    </a:lnTo>
                    <a:lnTo>
                      <a:pt x="522" y="455"/>
                    </a:lnTo>
                    <a:lnTo>
                      <a:pt x="523" y="453"/>
                    </a:lnTo>
                    <a:lnTo>
                      <a:pt x="525" y="452"/>
                    </a:lnTo>
                    <a:lnTo>
                      <a:pt x="526" y="450"/>
                    </a:lnTo>
                    <a:lnTo>
                      <a:pt x="526" y="448"/>
                    </a:lnTo>
                    <a:lnTo>
                      <a:pt x="523" y="451"/>
                    </a:lnTo>
                    <a:lnTo>
                      <a:pt x="522" y="452"/>
                    </a:lnTo>
                    <a:lnTo>
                      <a:pt x="520" y="453"/>
                    </a:lnTo>
                    <a:lnTo>
                      <a:pt x="521" y="451"/>
                    </a:lnTo>
                    <a:lnTo>
                      <a:pt x="522" y="449"/>
                    </a:lnTo>
                    <a:lnTo>
                      <a:pt x="520" y="450"/>
                    </a:lnTo>
                    <a:lnTo>
                      <a:pt x="519" y="452"/>
                    </a:lnTo>
                    <a:lnTo>
                      <a:pt x="515" y="455"/>
                    </a:lnTo>
                    <a:lnTo>
                      <a:pt x="515" y="452"/>
                    </a:lnTo>
                    <a:lnTo>
                      <a:pt x="516" y="450"/>
                    </a:lnTo>
                    <a:lnTo>
                      <a:pt x="519" y="449"/>
                    </a:lnTo>
                    <a:lnTo>
                      <a:pt x="520" y="448"/>
                    </a:lnTo>
                    <a:lnTo>
                      <a:pt x="522" y="446"/>
                    </a:lnTo>
                    <a:lnTo>
                      <a:pt x="523" y="444"/>
                    </a:lnTo>
                    <a:lnTo>
                      <a:pt x="525" y="442"/>
                    </a:lnTo>
                    <a:lnTo>
                      <a:pt x="526" y="441"/>
                    </a:lnTo>
                    <a:lnTo>
                      <a:pt x="525" y="443"/>
                    </a:lnTo>
                    <a:lnTo>
                      <a:pt x="525" y="446"/>
                    </a:lnTo>
                    <a:lnTo>
                      <a:pt x="526" y="444"/>
                    </a:lnTo>
                    <a:lnTo>
                      <a:pt x="528" y="443"/>
                    </a:lnTo>
                    <a:lnTo>
                      <a:pt x="528" y="442"/>
                    </a:lnTo>
                    <a:lnTo>
                      <a:pt x="529" y="441"/>
                    </a:lnTo>
                    <a:lnTo>
                      <a:pt x="529" y="439"/>
                    </a:lnTo>
                    <a:lnTo>
                      <a:pt x="529" y="439"/>
                    </a:lnTo>
                    <a:lnTo>
                      <a:pt x="528" y="440"/>
                    </a:lnTo>
                    <a:lnTo>
                      <a:pt x="526" y="441"/>
                    </a:lnTo>
                    <a:lnTo>
                      <a:pt x="527" y="439"/>
                    </a:lnTo>
                    <a:lnTo>
                      <a:pt x="528" y="437"/>
                    </a:lnTo>
                    <a:lnTo>
                      <a:pt x="528" y="435"/>
                    </a:lnTo>
                    <a:lnTo>
                      <a:pt x="529" y="433"/>
                    </a:lnTo>
                    <a:lnTo>
                      <a:pt x="531" y="431"/>
                    </a:lnTo>
                    <a:lnTo>
                      <a:pt x="532" y="430"/>
                    </a:lnTo>
                    <a:lnTo>
                      <a:pt x="536" y="426"/>
                    </a:lnTo>
                    <a:lnTo>
                      <a:pt x="537" y="424"/>
                    </a:lnTo>
                    <a:lnTo>
                      <a:pt x="538" y="422"/>
                    </a:lnTo>
                    <a:lnTo>
                      <a:pt x="539" y="420"/>
                    </a:lnTo>
                    <a:lnTo>
                      <a:pt x="539" y="418"/>
                    </a:lnTo>
                    <a:lnTo>
                      <a:pt x="538" y="419"/>
                    </a:lnTo>
                    <a:lnTo>
                      <a:pt x="536" y="421"/>
                    </a:lnTo>
                    <a:lnTo>
                      <a:pt x="537" y="419"/>
                    </a:lnTo>
                    <a:lnTo>
                      <a:pt x="538" y="417"/>
                    </a:lnTo>
                    <a:lnTo>
                      <a:pt x="536" y="418"/>
                    </a:lnTo>
                    <a:lnTo>
                      <a:pt x="534" y="419"/>
                    </a:lnTo>
                    <a:lnTo>
                      <a:pt x="533" y="421"/>
                    </a:lnTo>
                    <a:lnTo>
                      <a:pt x="532" y="424"/>
                    </a:lnTo>
                    <a:lnTo>
                      <a:pt x="531" y="426"/>
                    </a:lnTo>
                    <a:lnTo>
                      <a:pt x="531" y="429"/>
                    </a:lnTo>
                    <a:lnTo>
                      <a:pt x="529" y="430"/>
                    </a:lnTo>
                    <a:lnTo>
                      <a:pt x="528" y="431"/>
                    </a:lnTo>
                    <a:lnTo>
                      <a:pt x="528" y="429"/>
                    </a:lnTo>
                    <a:lnTo>
                      <a:pt x="529" y="426"/>
                    </a:lnTo>
                    <a:lnTo>
                      <a:pt x="528" y="429"/>
                    </a:lnTo>
                    <a:lnTo>
                      <a:pt x="526" y="430"/>
                    </a:lnTo>
                    <a:lnTo>
                      <a:pt x="527" y="427"/>
                    </a:lnTo>
                    <a:lnTo>
                      <a:pt x="528" y="425"/>
                    </a:lnTo>
                    <a:lnTo>
                      <a:pt x="529" y="423"/>
                    </a:lnTo>
                    <a:lnTo>
                      <a:pt x="531" y="422"/>
                    </a:lnTo>
                    <a:lnTo>
                      <a:pt x="531" y="420"/>
                    </a:lnTo>
                    <a:lnTo>
                      <a:pt x="532" y="418"/>
                    </a:lnTo>
                    <a:lnTo>
                      <a:pt x="533" y="416"/>
                    </a:lnTo>
                    <a:lnTo>
                      <a:pt x="534" y="414"/>
                    </a:lnTo>
                    <a:lnTo>
                      <a:pt x="536" y="410"/>
                    </a:lnTo>
                    <a:lnTo>
                      <a:pt x="536" y="409"/>
                    </a:lnTo>
                    <a:lnTo>
                      <a:pt x="536" y="409"/>
                    </a:lnTo>
                    <a:lnTo>
                      <a:pt x="534" y="410"/>
                    </a:lnTo>
                    <a:lnTo>
                      <a:pt x="533" y="412"/>
                    </a:lnTo>
                    <a:lnTo>
                      <a:pt x="532" y="412"/>
                    </a:lnTo>
                    <a:lnTo>
                      <a:pt x="531" y="414"/>
                    </a:lnTo>
                    <a:lnTo>
                      <a:pt x="531" y="416"/>
                    </a:lnTo>
                    <a:lnTo>
                      <a:pt x="529" y="418"/>
                    </a:lnTo>
                    <a:lnTo>
                      <a:pt x="528" y="419"/>
                    </a:lnTo>
                    <a:lnTo>
                      <a:pt x="527" y="421"/>
                    </a:lnTo>
                    <a:lnTo>
                      <a:pt x="526" y="423"/>
                    </a:lnTo>
                    <a:lnTo>
                      <a:pt x="524" y="425"/>
                    </a:lnTo>
                    <a:lnTo>
                      <a:pt x="523" y="426"/>
                    </a:lnTo>
                    <a:lnTo>
                      <a:pt x="522" y="429"/>
                    </a:lnTo>
                    <a:lnTo>
                      <a:pt x="522" y="431"/>
                    </a:lnTo>
                    <a:lnTo>
                      <a:pt x="521" y="433"/>
                    </a:lnTo>
                    <a:lnTo>
                      <a:pt x="520" y="435"/>
                    </a:lnTo>
                    <a:lnTo>
                      <a:pt x="519" y="438"/>
                    </a:lnTo>
                    <a:lnTo>
                      <a:pt x="519" y="440"/>
                    </a:lnTo>
                    <a:lnTo>
                      <a:pt x="519" y="439"/>
                    </a:lnTo>
                    <a:lnTo>
                      <a:pt x="520" y="438"/>
                    </a:lnTo>
                    <a:lnTo>
                      <a:pt x="521" y="437"/>
                    </a:lnTo>
                    <a:lnTo>
                      <a:pt x="522" y="437"/>
                    </a:lnTo>
                    <a:lnTo>
                      <a:pt x="521" y="439"/>
                    </a:lnTo>
                    <a:lnTo>
                      <a:pt x="520" y="441"/>
                    </a:lnTo>
                    <a:lnTo>
                      <a:pt x="519" y="442"/>
                    </a:lnTo>
                    <a:lnTo>
                      <a:pt x="516" y="444"/>
                    </a:lnTo>
                    <a:lnTo>
                      <a:pt x="515" y="447"/>
                    </a:lnTo>
                    <a:lnTo>
                      <a:pt x="515" y="449"/>
                    </a:lnTo>
                    <a:lnTo>
                      <a:pt x="513" y="450"/>
                    </a:lnTo>
                    <a:lnTo>
                      <a:pt x="512" y="452"/>
                    </a:lnTo>
                    <a:lnTo>
                      <a:pt x="511" y="454"/>
                    </a:lnTo>
                    <a:lnTo>
                      <a:pt x="510" y="456"/>
                    </a:lnTo>
                    <a:lnTo>
                      <a:pt x="508" y="457"/>
                    </a:lnTo>
                    <a:lnTo>
                      <a:pt x="507" y="459"/>
                    </a:lnTo>
                    <a:lnTo>
                      <a:pt x="505" y="460"/>
                    </a:lnTo>
                    <a:lnTo>
                      <a:pt x="504" y="461"/>
                    </a:lnTo>
                    <a:lnTo>
                      <a:pt x="503" y="464"/>
                    </a:lnTo>
                    <a:lnTo>
                      <a:pt x="501" y="466"/>
                    </a:lnTo>
                    <a:lnTo>
                      <a:pt x="500" y="468"/>
                    </a:lnTo>
                    <a:lnTo>
                      <a:pt x="498" y="469"/>
                    </a:lnTo>
                    <a:lnTo>
                      <a:pt x="499" y="467"/>
                    </a:lnTo>
                    <a:lnTo>
                      <a:pt x="500" y="465"/>
                    </a:lnTo>
                    <a:lnTo>
                      <a:pt x="498" y="466"/>
                    </a:lnTo>
                    <a:lnTo>
                      <a:pt x="497" y="468"/>
                    </a:lnTo>
                    <a:lnTo>
                      <a:pt x="498" y="466"/>
                    </a:lnTo>
                    <a:lnTo>
                      <a:pt x="498" y="464"/>
                    </a:lnTo>
                    <a:lnTo>
                      <a:pt x="497" y="465"/>
                    </a:lnTo>
                    <a:lnTo>
                      <a:pt x="495" y="466"/>
                    </a:lnTo>
                    <a:lnTo>
                      <a:pt x="496" y="464"/>
                    </a:lnTo>
                    <a:lnTo>
                      <a:pt x="497" y="461"/>
                    </a:lnTo>
                    <a:lnTo>
                      <a:pt x="498" y="459"/>
                    </a:lnTo>
                    <a:lnTo>
                      <a:pt x="498" y="457"/>
                    </a:lnTo>
                    <a:lnTo>
                      <a:pt x="497" y="458"/>
                    </a:lnTo>
                    <a:lnTo>
                      <a:pt x="495" y="460"/>
                    </a:lnTo>
                    <a:lnTo>
                      <a:pt x="494" y="461"/>
                    </a:lnTo>
                    <a:lnTo>
                      <a:pt x="492" y="463"/>
                    </a:lnTo>
                    <a:lnTo>
                      <a:pt x="493" y="460"/>
                    </a:lnTo>
                    <a:lnTo>
                      <a:pt x="494" y="458"/>
                    </a:lnTo>
                    <a:lnTo>
                      <a:pt x="495" y="457"/>
                    </a:lnTo>
                    <a:lnTo>
                      <a:pt x="497" y="455"/>
                    </a:lnTo>
                    <a:lnTo>
                      <a:pt x="498" y="454"/>
                    </a:lnTo>
                    <a:lnTo>
                      <a:pt x="500" y="453"/>
                    </a:lnTo>
                    <a:lnTo>
                      <a:pt x="501" y="451"/>
                    </a:lnTo>
                    <a:lnTo>
                      <a:pt x="501" y="449"/>
                    </a:lnTo>
                    <a:lnTo>
                      <a:pt x="500" y="450"/>
                    </a:lnTo>
                    <a:lnTo>
                      <a:pt x="498" y="451"/>
                    </a:lnTo>
                    <a:lnTo>
                      <a:pt x="499" y="449"/>
                    </a:lnTo>
                    <a:lnTo>
                      <a:pt x="500" y="447"/>
                    </a:lnTo>
                    <a:lnTo>
                      <a:pt x="499" y="447"/>
                    </a:lnTo>
                    <a:lnTo>
                      <a:pt x="498" y="448"/>
                    </a:lnTo>
                    <a:lnTo>
                      <a:pt x="497" y="449"/>
                    </a:lnTo>
                    <a:lnTo>
                      <a:pt x="497" y="450"/>
                    </a:lnTo>
                    <a:lnTo>
                      <a:pt x="497" y="448"/>
                    </a:lnTo>
                    <a:lnTo>
                      <a:pt x="498" y="446"/>
                    </a:lnTo>
                    <a:lnTo>
                      <a:pt x="499" y="444"/>
                    </a:lnTo>
                    <a:lnTo>
                      <a:pt x="500" y="443"/>
                    </a:lnTo>
                    <a:lnTo>
                      <a:pt x="501" y="442"/>
                    </a:lnTo>
                    <a:lnTo>
                      <a:pt x="501" y="442"/>
                    </a:lnTo>
                    <a:lnTo>
                      <a:pt x="501" y="444"/>
                    </a:lnTo>
                    <a:lnTo>
                      <a:pt x="500" y="447"/>
                    </a:lnTo>
                    <a:lnTo>
                      <a:pt x="501" y="446"/>
                    </a:lnTo>
                    <a:lnTo>
                      <a:pt x="504" y="443"/>
                    </a:lnTo>
                    <a:lnTo>
                      <a:pt x="505" y="441"/>
                    </a:lnTo>
                    <a:lnTo>
                      <a:pt x="505" y="439"/>
                    </a:lnTo>
                    <a:lnTo>
                      <a:pt x="507" y="438"/>
                    </a:lnTo>
                    <a:lnTo>
                      <a:pt x="508" y="436"/>
                    </a:lnTo>
                    <a:lnTo>
                      <a:pt x="510" y="435"/>
                    </a:lnTo>
                    <a:lnTo>
                      <a:pt x="511" y="434"/>
                    </a:lnTo>
                    <a:lnTo>
                      <a:pt x="511" y="434"/>
                    </a:lnTo>
                    <a:lnTo>
                      <a:pt x="511" y="436"/>
                    </a:lnTo>
                    <a:lnTo>
                      <a:pt x="510" y="437"/>
                    </a:lnTo>
                    <a:lnTo>
                      <a:pt x="510" y="438"/>
                    </a:lnTo>
                    <a:lnTo>
                      <a:pt x="509" y="440"/>
                    </a:lnTo>
                    <a:lnTo>
                      <a:pt x="508" y="442"/>
                    </a:lnTo>
                    <a:lnTo>
                      <a:pt x="510" y="441"/>
                    </a:lnTo>
                    <a:lnTo>
                      <a:pt x="511" y="439"/>
                    </a:lnTo>
                    <a:lnTo>
                      <a:pt x="512" y="437"/>
                    </a:lnTo>
                    <a:lnTo>
                      <a:pt x="513" y="435"/>
                    </a:lnTo>
                    <a:lnTo>
                      <a:pt x="514" y="434"/>
                    </a:lnTo>
                    <a:lnTo>
                      <a:pt x="516" y="433"/>
                    </a:lnTo>
                    <a:lnTo>
                      <a:pt x="517" y="431"/>
                    </a:lnTo>
                    <a:lnTo>
                      <a:pt x="520" y="430"/>
                    </a:lnTo>
                    <a:lnTo>
                      <a:pt x="523" y="426"/>
                    </a:lnTo>
                    <a:lnTo>
                      <a:pt x="524" y="424"/>
                    </a:lnTo>
                    <a:lnTo>
                      <a:pt x="525" y="422"/>
                    </a:lnTo>
                    <a:lnTo>
                      <a:pt x="526" y="421"/>
                    </a:lnTo>
                    <a:lnTo>
                      <a:pt x="528" y="419"/>
                    </a:lnTo>
                    <a:lnTo>
                      <a:pt x="528" y="417"/>
                    </a:lnTo>
                    <a:lnTo>
                      <a:pt x="529" y="415"/>
                    </a:lnTo>
                    <a:lnTo>
                      <a:pt x="528" y="416"/>
                    </a:lnTo>
                    <a:lnTo>
                      <a:pt x="526" y="418"/>
                    </a:lnTo>
                    <a:lnTo>
                      <a:pt x="525" y="420"/>
                    </a:lnTo>
                    <a:lnTo>
                      <a:pt x="525" y="422"/>
                    </a:lnTo>
                    <a:lnTo>
                      <a:pt x="523" y="423"/>
                    </a:lnTo>
                    <a:lnTo>
                      <a:pt x="521" y="425"/>
                    </a:lnTo>
                    <a:lnTo>
                      <a:pt x="520" y="426"/>
                    </a:lnTo>
                    <a:lnTo>
                      <a:pt x="517" y="427"/>
                    </a:lnTo>
                    <a:lnTo>
                      <a:pt x="519" y="425"/>
                    </a:lnTo>
                    <a:lnTo>
                      <a:pt x="520" y="423"/>
                    </a:lnTo>
                    <a:lnTo>
                      <a:pt x="521" y="421"/>
                    </a:lnTo>
                    <a:lnTo>
                      <a:pt x="521" y="419"/>
                    </a:lnTo>
                    <a:lnTo>
                      <a:pt x="520" y="420"/>
                    </a:lnTo>
                    <a:lnTo>
                      <a:pt x="517" y="422"/>
                    </a:lnTo>
                    <a:lnTo>
                      <a:pt x="516" y="423"/>
                    </a:lnTo>
                    <a:lnTo>
                      <a:pt x="514" y="424"/>
                    </a:lnTo>
                    <a:lnTo>
                      <a:pt x="514" y="426"/>
                    </a:lnTo>
                    <a:lnTo>
                      <a:pt x="513" y="430"/>
                    </a:lnTo>
                    <a:lnTo>
                      <a:pt x="511" y="431"/>
                    </a:lnTo>
                    <a:lnTo>
                      <a:pt x="510" y="432"/>
                    </a:lnTo>
                    <a:lnTo>
                      <a:pt x="508" y="434"/>
                    </a:lnTo>
                    <a:lnTo>
                      <a:pt x="507" y="435"/>
                    </a:lnTo>
                    <a:lnTo>
                      <a:pt x="504" y="438"/>
                    </a:lnTo>
                    <a:lnTo>
                      <a:pt x="501" y="439"/>
                    </a:lnTo>
                    <a:lnTo>
                      <a:pt x="500" y="440"/>
                    </a:lnTo>
                    <a:lnTo>
                      <a:pt x="500" y="438"/>
                    </a:lnTo>
                    <a:lnTo>
                      <a:pt x="501" y="436"/>
                    </a:lnTo>
                    <a:lnTo>
                      <a:pt x="500" y="437"/>
                    </a:lnTo>
                    <a:lnTo>
                      <a:pt x="498" y="439"/>
                    </a:lnTo>
                    <a:lnTo>
                      <a:pt x="497" y="440"/>
                    </a:lnTo>
                    <a:lnTo>
                      <a:pt x="495" y="442"/>
                    </a:lnTo>
                    <a:lnTo>
                      <a:pt x="495" y="442"/>
                    </a:lnTo>
                    <a:lnTo>
                      <a:pt x="494" y="444"/>
                    </a:lnTo>
                    <a:lnTo>
                      <a:pt x="494" y="446"/>
                    </a:lnTo>
                    <a:lnTo>
                      <a:pt x="494" y="447"/>
                    </a:lnTo>
                    <a:lnTo>
                      <a:pt x="494" y="446"/>
                    </a:lnTo>
                    <a:lnTo>
                      <a:pt x="495" y="446"/>
                    </a:lnTo>
                    <a:lnTo>
                      <a:pt x="496" y="444"/>
                    </a:lnTo>
                    <a:lnTo>
                      <a:pt x="497" y="443"/>
                    </a:lnTo>
                    <a:lnTo>
                      <a:pt x="496" y="446"/>
                    </a:lnTo>
                    <a:lnTo>
                      <a:pt x="495" y="448"/>
                    </a:lnTo>
                    <a:lnTo>
                      <a:pt x="494" y="450"/>
                    </a:lnTo>
                    <a:lnTo>
                      <a:pt x="492" y="451"/>
                    </a:lnTo>
                    <a:lnTo>
                      <a:pt x="491" y="453"/>
                    </a:lnTo>
                    <a:lnTo>
                      <a:pt x="491" y="455"/>
                    </a:lnTo>
                    <a:lnTo>
                      <a:pt x="490" y="456"/>
                    </a:lnTo>
                    <a:lnTo>
                      <a:pt x="489" y="457"/>
                    </a:lnTo>
                    <a:lnTo>
                      <a:pt x="488" y="458"/>
                    </a:lnTo>
                    <a:lnTo>
                      <a:pt x="487" y="458"/>
                    </a:lnTo>
                    <a:lnTo>
                      <a:pt x="488" y="456"/>
                    </a:lnTo>
                    <a:lnTo>
                      <a:pt x="489" y="454"/>
                    </a:lnTo>
                    <a:lnTo>
                      <a:pt x="482" y="459"/>
                    </a:lnTo>
                    <a:lnTo>
                      <a:pt x="483" y="455"/>
                    </a:lnTo>
                    <a:lnTo>
                      <a:pt x="484" y="453"/>
                    </a:lnTo>
                    <a:lnTo>
                      <a:pt x="486" y="451"/>
                    </a:lnTo>
                    <a:lnTo>
                      <a:pt x="487" y="449"/>
                    </a:lnTo>
                    <a:lnTo>
                      <a:pt x="489" y="448"/>
                    </a:lnTo>
                    <a:lnTo>
                      <a:pt x="490" y="446"/>
                    </a:lnTo>
                    <a:lnTo>
                      <a:pt x="490" y="443"/>
                    </a:lnTo>
                    <a:lnTo>
                      <a:pt x="492" y="441"/>
                    </a:lnTo>
                    <a:lnTo>
                      <a:pt x="494" y="440"/>
                    </a:lnTo>
                    <a:lnTo>
                      <a:pt x="495" y="439"/>
                    </a:lnTo>
                    <a:lnTo>
                      <a:pt x="497" y="438"/>
                    </a:lnTo>
                    <a:lnTo>
                      <a:pt x="497" y="435"/>
                    </a:lnTo>
                    <a:lnTo>
                      <a:pt x="498" y="433"/>
                    </a:lnTo>
                    <a:lnTo>
                      <a:pt x="499" y="431"/>
                    </a:lnTo>
                    <a:lnTo>
                      <a:pt x="500" y="429"/>
                    </a:lnTo>
                    <a:lnTo>
                      <a:pt x="497" y="432"/>
                    </a:lnTo>
                    <a:lnTo>
                      <a:pt x="495" y="433"/>
                    </a:lnTo>
                    <a:lnTo>
                      <a:pt x="493" y="435"/>
                    </a:lnTo>
                    <a:lnTo>
                      <a:pt x="492" y="436"/>
                    </a:lnTo>
                    <a:lnTo>
                      <a:pt x="490" y="437"/>
                    </a:lnTo>
                    <a:lnTo>
                      <a:pt x="490" y="438"/>
                    </a:lnTo>
                    <a:lnTo>
                      <a:pt x="490" y="439"/>
                    </a:lnTo>
                    <a:lnTo>
                      <a:pt x="489" y="441"/>
                    </a:lnTo>
                    <a:lnTo>
                      <a:pt x="489" y="441"/>
                    </a:lnTo>
                    <a:lnTo>
                      <a:pt x="489" y="441"/>
                    </a:lnTo>
                    <a:lnTo>
                      <a:pt x="490" y="440"/>
                    </a:lnTo>
                    <a:lnTo>
                      <a:pt x="491" y="439"/>
                    </a:lnTo>
                    <a:lnTo>
                      <a:pt x="492" y="439"/>
                    </a:lnTo>
                    <a:lnTo>
                      <a:pt x="491" y="441"/>
                    </a:lnTo>
                    <a:lnTo>
                      <a:pt x="490" y="443"/>
                    </a:lnTo>
                    <a:lnTo>
                      <a:pt x="489" y="444"/>
                    </a:lnTo>
                    <a:lnTo>
                      <a:pt x="487" y="447"/>
                    </a:lnTo>
                    <a:lnTo>
                      <a:pt x="487" y="449"/>
                    </a:lnTo>
                    <a:lnTo>
                      <a:pt x="486" y="451"/>
                    </a:lnTo>
                    <a:lnTo>
                      <a:pt x="482" y="454"/>
                    </a:lnTo>
                    <a:lnTo>
                      <a:pt x="480" y="455"/>
                    </a:lnTo>
                    <a:lnTo>
                      <a:pt x="479" y="456"/>
                    </a:lnTo>
                    <a:lnTo>
                      <a:pt x="479" y="454"/>
                    </a:lnTo>
                    <a:lnTo>
                      <a:pt x="480" y="452"/>
                    </a:lnTo>
                    <a:lnTo>
                      <a:pt x="479" y="453"/>
                    </a:lnTo>
                    <a:lnTo>
                      <a:pt x="477" y="455"/>
                    </a:lnTo>
                    <a:lnTo>
                      <a:pt x="480" y="446"/>
                    </a:lnTo>
                    <a:lnTo>
                      <a:pt x="483" y="443"/>
                    </a:lnTo>
                    <a:lnTo>
                      <a:pt x="486" y="441"/>
                    </a:lnTo>
                    <a:lnTo>
                      <a:pt x="487" y="440"/>
                    </a:lnTo>
                    <a:lnTo>
                      <a:pt x="488" y="438"/>
                    </a:lnTo>
                    <a:lnTo>
                      <a:pt x="489" y="436"/>
                    </a:lnTo>
                    <a:lnTo>
                      <a:pt x="490" y="434"/>
                    </a:lnTo>
                    <a:lnTo>
                      <a:pt x="492" y="433"/>
                    </a:lnTo>
                    <a:lnTo>
                      <a:pt x="493" y="432"/>
                    </a:lnTo>
                    <a:lnTo>
                      <a:pt x="495" y="430"/>
                    </a:lnTo>
                    <a:lnTo>
                      <a:pt x="496" y="427"/>
                    </a:lnTo>
                    <a:lnTo>
                      <a:pt x="496" y="425"/>
                    </a:lnTo>
                    <a:lnTo>
                      <a:pt x="493" y="429"/>
                    </a:lnTo>
                    <a:lnTo>
                      <a:pt x="492" y="430"/>
                    </a:lnTo>
                    <a:lnTo>
                      <a:pt x="490" y="432"/>
                    </a:lnTo>
                    <a:lnTo>
                      <a:pt x="489" y="433"/>
                    </a:lnTo>
                    <a:lnTo>
                      <a:pt x="487" y="434"/>
                    </a:lnTo>
                    <a:lnTo>
                      <a:pt x="487" y="437"/>
                    </a:lnTo>
                    <a:lnTo>
                      <a:pt x="486" y="439"/>
                    </a:lnTo>
                    <a:lnTo>
                      <a:pt x="483" y="440"/>
                    </a:lnTo>
                    <a:lnTo>
                      <a:pt x="482" y="441"/>
                    </a:lnTo>
                    <a:lnTo>
                      <a:pt x="481" y="443"/>
                    </a:lnTo>
                    <a:lnTo>
                      <a:pt x="480" y="446"/>
                    </a:lnTo>
                    <a:lnTo>
                      <a:pt x="479" y="448"/>
                    </a:lnTo>
                    <a:lnTo>
                      <a:pt x="477" y="449"/>
                    </a:lnTo>
                    <a:lnTo>
                      <a:pt x="476" y="451"/>
                    </a:lnTo>
                    <a:lnTo>
                      <a:pt x="474" y="452"/>
                    </a:lnTo>
                    <a:lnTo>
                      <a:pt x="475" y="450"/>
                    </a:lnTo>
                    <a:lnTo>
                      <a:pt x="476" y="448"/>
                    </a:lnTo>
                    <a:lnTo>
                      <a:pt x="474" y="449"/>
                    </a:lnTo>
                    <a:lnTo>
                      <a:pt x="473" y="450"/>
                    </a:lnTo>
                    <a:lnTo>
                      <a:pt x="473" y="448"/>
                    </a:lnTo>
                    <a:lnTo>
                      <a:pt x="474" y="446"/>
                    </a:lnTo>
                    <a:lnTo>
                      <a:pt x="475" y="443"/>
                    </a:lnTo>
                    <a:lnTo>
                      <a:pt x="476" y="441"/>
                    </a:lnTo>
                    <a:lnTo>
                      <a:pt x="474" y="442"/>
                    </a:lnTo>
                    <a:lnTo>
                      <a:pt x="472" y="444"/>
                    </a:lnTo>
                    <a:lnTo>
                      <a:pt x="471" y="446"/>
                    </a:lnTo>
                    <a:lnTo>
                      <a:pt x="469" y="447"/>
                    </a:lnTo>
                    <a:lnTo>
                      <a:pt x="470" y="444"/>
                    </a:lnTo>
                    <a:lnTo>
                      <a:pt x="471" y="442"/>
                    </a:lnTo>
                    <a:lnTo>
                      <a:pt x="469" y="444"/>
                    </a:lnTo>
                    <a:lnTo>
                      <a:pt x="467" y="446"/>
                    </a:lnTo>
                    <a:lnTo>
                      <a:pt x="469" y="443"/>
                    </a:lnTo>
                    <a:lnTo>
                      <a:pt x="469" y="441"/>
                    </a:lnTo>
                    <a:lnTo>
                      <a:pt x="467" y="442"/>
                    </a:lnTo>
                    <a:lnTo>
                      <a:pt x="465" y="444"/>
                    </a:lnTo>
                    <a:lnTo>
                      <a:pt x="466" y="442"/>
                    </a:lnTo>
                    <a:lnTo>
                      <a:pt x="467" y="439"/>
                    </a:lnTo>
                    <a:lnTo>
                      <a:pt x="469" y="437"/>
                    </a:lnTo>
                    <a:lnTo>
                      <a:pt x="469" y="435"/>
                    </a:lnTo>
                    <a:lnTo>
                      <a:pt x="467" y="436"/>
                    </a:lnTo>
                    <a:lnTo>
                      <a:pt x="465" y="438"/>
                    </a:lnTo>
                    <a:lnTo>
                      <a:pt x="464" y="439"/>
                    </a:lnTo>
                    <a:lnTo>
                      <a:pt x="462" y="441"/>
                    </a:lnTo>
                    <a:lnTo>
                      <a:pt x="463" y="439"/>
                    </a:lnTo>
                    <a:lnTo>
                      <a:pt x="464" y="436"/>
                    </a:lnTo>
                    <a:lnTo>
                      <a:pt x="462" y="438"/>
                    </a:lnTo>
                    <a:lnTo>
                      <a:pt x="461" y="439"/>
                    </a:lnTo>
                    <a:lnTo>
                      <a:pt x="461" y="437"/>
                    </a:lnTo>
                    <a:lnTo>
                      <a:pt x="462" y="435"/>
                    </a:lnTo>
                    <a:lnTo>
                      <a:pt x="461" y="436"/>
                    </a:lnTo>
                    <a:lnTo>
                      <a:pt x="459" y="438"/>
                    </a:lnTo>
                    <a:lnTo>
                      <a:pt x="460" y="435"/>
                    </a:lnTo>
                    <a:lnTo>
                      <a:pt x="461" y="433"/>
                    </a:lnTo>
                    <a:lnTo>
                      <a:pt x="459" y="435"/>
                    </a:lnTo>
                    <a:lnTo>
                      <a:pt x="458" y="436"/>
                    </a:lnTo>
                    <a:lnTo>
                      <a:pt x="458" y="434"/>
                    </a:lnTo>
                    <a:lnTo>
                      <a:pt x="459" y="432"/>
                    </a:lnTo>
                    <a:lnTo>
                      <a:pt x="458" y="433"/>
                    </a:lnTo>
                    <a:lnTo>
                      <a:pt x="456" y="435"/>
                    </a:lnTo>
                    <a:lnTo>
                      <a:pt x="457" y="432"/>
                    </a:lnTo>
                    <a:lnTo>
                      <a:pt x="458" y="430"/>
                    </a:lnTo>
                    <a:lnTo>
                      <a:pt x="456" y="432"/>
                    </a:lnTo>
                    <a:lnTo>
                      <a:pt x="455" y="433"/>
                    </a:lnTo>
                    <a:lnTo>
                      <a:pt x="455" y="431"/>
                    </a:lnTo>
                    <a:lnTo>
                      <a:pt x="456" y="429"/>
                    </a:lnTo>
                    <a:lnTo>
                      <a:pt x="458" y="427"/>
                    </a:lnTo>
                    <a:lnTo>
                      <a:pt x="459" y="425"/>
                    </a:lnTo>
                    <a:lnTo>
                      <a:pt x="460" y="424"/>
                    </a:lnTo>
                    <a:lnTo>
                      <a:pt x="460" y="423"/>
                    </a:lnTo>
                    <a:lnTo>
                      <a:pt x="461" y="422"/>
                    </a:lnTo>
                    <a:lnTo>
                      <a:pt x="461" y="421"/>
                    </a:lnTo>
                    <a:lnTo>
                      <a:pt x="460" y="421"/>
                    </a:lnTo>
                    <a:lnTo>
                      <a:pt x="459" y="422"/>
                    </a:lnTo>
                    <a:lnTo>
                      <a:pt x="458" y="423"/>
                    </a:lnTo>
                    <a:lnTo>
                      <a:pt x="458" y="424"/>
                    </a:lnTo>
                    <a:lnTo>
                      <a:pt x="457" y="426"/>
                    </a:lnTo>
                    <a:lnTo>
                      <a:pt x="456" y="429"/>
                    </a:lnTo>
                    <a:lnTo>
                      <a:pt x="454" y="430"/>
                    </a:lnTo>
                    <a:lnTo>
                      <a:pt x="453" y="432"/>
                    </a:lnTo>
                    <a:lnTo>
                      <a:pt x="454" y="429"/>
                    </a:lnTo>
                    <a:lnTo>
                      <a:pt x="455" y="426"/>
                    </a:lnTo>
                    <a:lnTo>
                      <a:pt x="453" y="429"/>
                    </a:lnTo>
                    <a:lnTo>
                      <a:pt x="451" y="430"/>
                    </a:lnTo>
                    <a:lnTo>
                      <a:pt x="449" y="432"/>
                    </a:lnTo>
                    <a:lnTo>
                      <a:pt x="447" y="433"/>
                    </a:lnTo>
                    <a:lnTo>
                      <a:pt x="448" y="431"/>
                    </a:lnTo>
                    <a:lnTo>
                      <a:pt x="449" y="429"/>
                    </a:lnTo>
                    <a:lnTo>
                      <a:pt x="450" y="425"/>
                    </a:lnTo>
                    <a:lnTo>
                      <a:pt x="451" y="423"/>
                    </a:lnTo>
                    <a:lnTo>
                      <a:pt x="449" y="425"/>
                    </a:lnTo>
                    <a:lnTo>
                      <a:pt x="447" y="426"/>
                    </a:lnTo>
                    <a:lnTo>
                      <a:pt x="446" y="429"/>
                    </a:lnTo>
                    <a:lnTo>
                      <a:pt x="444" y="430"/>
                    </a:lnTo>
                    <a:lnTo>
                      <a:pt x="445" y="427"/>
                    </a:lnTo>
                    <a:lnTo>
                      <a:pt x="446" y="425"/>
                    </a:lnTo>
                    <a:lnTo>
                      <a:pt x="447" y="422"/>
                    </a:lnTo>
                    <a:lnTo>
                      <a:pt x="447" y="420"/>
                    </a:lnTo>
                    <a:lnTo>
                      <a:pt x="446" y="422"/>
                    </a:lnTo>
                    <a:lnTo>
                      <a:pt x="444" y="423"/>
                    </a:lnTo>
                    <a:lnTo>
                      <a:pt x="443" y="425"/>
                    </a:lnTo>
                    <a:lnTo>
                      <a:pt x="441" y="426"/>
                    </a:lnTo>
                    <a:lnTo>
                      <a:pt x="442" y="424"/>
                    </a:lnTo>
                    <a:lnTo>
                      <a:pt x="443" y="422"/>
                    </a:lnTo>
                    <a:lnTo>
                      <a:pt x="441" y="423"/>
                    </a:lnTo>
                    <a:lnTo>
                      <a:pt x="440" y="424"/>
                    </a:lnTo>
                    <a:lnTo>
                      <a:pt x="441" y="422"/>
                    </a:lnTo>
                    <a:lnTo>
                      <a:pt x="441" y="420"/>
                    </a:lnTo>
                    <a:lnTo>
                      <a:pt x="440" y="421"/>
                    </a:lnTo>
                    <a:lnTo>
                      <a:pt x="438" y="423"/>
                    </a:lnTo>
                    <a:lnTo>
                      <a:pt x="439" y="421"/>
                    </a:lnTo>
                    <a:lnTo>
                      <a:pt x="440" y="419"/>
                    </a:lnTo>
                    <a:lnTo>
                      <a:pt x="438" y="420"/>
                    </a:lnTo>
                    <a:lnTo>
                      <a:pt x="437" y="421"/>
                    </a:lnTo>
                    <a:lnTo>
                      <a:pt x="438" y="419"/>
                    </a:lnTo>
                    <a:lnTo>
                      <a:pt x="438" y="417"/>
                    </a:lnTo>
                    <a:lnTo>
                      <a:pt x="437" y="418"/>
                    </a:lnTo>
                    <a:lnTo>
                      <a:pt x="434" y="420"/>
                    </a:lnTo>
                    <a:lnTo>
                      <a:pt x="436" y="418"/>
                    </a:lnTo>
                    <a:lnTo>
                      <a:pt x="437" y="416"/>
                    </a:lnTo>
                    <a:lnTo>
                      <a:pt x="434" y="417"/>
                    </a:lnTo>
                    <a:lnTo>
                      <a:pt x="433" y="418"/>
                    </a:lnTo>
                    <a:lnTo>
                      <a:pt x="433" y="416"/>
                    </a:lnTo>
                    <a:lnTo>
                      <a:pt x="434" y="414"/>
                    </a:lnTo>
                    <a:lnTo>
                      <a:pt x="433" y="415"/>
                    </a:lnTo>
                    <a:lnTo>
                      <a:pt x="431" y="417"/>
                    </a:lnTo>
                    <a:lnTo>
                      <a:pt x="432" y="415"/>
                    </a:lnTo>
                    <a:lnTo>
                      <a:pt x="433" y="413"/>
                    </a:lnTo>
                    <a:lnTo>
                      <a:pt x="431" y="414"/>
                    </a:lnTo>
                    <a:lnTo>
                      <a:pt x="430" y="415"/>
                    </a:lnTo>
                    <a:lnTo>
                      <a:pt x="430" y="413"/>
                    </a:lnTo>
                    <a:lnTo>
                      <a:pt x="431" y="410"/>
                    </a:lnTo>
                    <a:lnTo>
                      <a:pt x="430" y="412"/>
                    </a:lnTo>
                    <a:lnTo>
                      <a:pt x="428" y="414"/>
                    </a:lnTo>
                    <a:lnTo>
                      <a:pt x="429" y="412"/>
                    </a:lnTo>
                    <a:lnTo>
                      <a:pt x="430" y="409"/>
                    </a:lnTo>
                    <a:lnTo>
                      <a:pt x="428" y="410"/>
                    </a:lnTo>
                    <a:lnTo>
                      <a:pt x="427" y="412"/>
                    </a:lnTo>
                    <a:lnTo>
                      <a:pt x="427" y="409"/>
                    </a:lnTo>
                    <a:lnTo>
                      <a:pt x="428" y="407"/>
                    </a:lnTo>
                    <a:lnTo>
                      <a:pt x="429" y="405"/>
                    </a:lnTo>
                    <a:lnTo>
                      <a:pt x="430" y="403"/>
                    </a:lnTo>
                    <a:lnTo>
                      <a:pt x="430" y="401"/>
                    </a:lnTo>
                    <a:lnTo>
                      <a:pt x="431" y="399"/>
                    </a:lnTo>
                    <a:lnTo>
                      <a:pt x="433" y="398"/>
                    </a:lnTo>
                    <a:lnTo>
                      <a:pt x="434" y="396"/>
                    </a:lnTo>
                    <a:lnTo>
                      <a:pt x="436" y="393"/>
                    </a:lnTo>
                    <a:lnTo>
                      <a:pt x="437" y="391"/>
                    </a:lnTo>
                    <a:lnTo>
                      <a:pt x="439" y="390"/>
                    </a:lnTo>
                    <a:lnTo>
                      <a:pt x="440" y="388"/>
                    </a:lnTo>
                    <a:lnTo>
                      <a:pt x="441" y="386"/>
                    </a:lnTo>
                    <a:lnTo>
                      <a:pt x="442" y="384"/>
                    </a:lnTo>
                    <a:lnTo>
                      <a:pt x="440" y="386"/>
                    </a:lnTo>
                    <a:lnTo>
                      <a:pt x="439" y="387"/>
                    </a:lnTo>
                    <a:lnTo>
                      <a:pt x="438" y="389"/>
                    </a:lnTo>
                    <a:lnTo>
                      <a:pt x="437" y="391"/>
                    </a:lnTo>
                    <a:lnTo>
                      <a:pt x="434" y="392"/>
                    </a:lnTo>
                    <a:lnTo>
                      <a:pt x="433" y="394"/>
                    </a:lnTo>
                    <a:lnTo>
                      <a:pt x="432" y="397"/>
                    </a:lnTo>
                    <a:lnTo>
                      <a:pt x="431" y="399"/>
                    </a:lnTo>
                    <a:lnTo>
                      <a:pt x="430" y="400"/>
                    </a:lnTo>
                    <a:lnTo>
                      <a:pt x="428" y="401"/>
                    </a:lnTo>
                    <a:lnTo>
                      <a:pt x="429" y="399"/>
                    </a:lnTo>
                    <a:lnTo>
                      <a:pt x="430" y="397"/>
                    </a:lnTo>
                    <a:lnTo>
                      <a:pt x="428" y="399"/>
                    </a:lnTo>
                    <a:lnTo>
                      <a:pt x="427" y="400"/>
                    </a:lnTo>
                    <a:lnTo>
                      <a:pt x="426" y="402"/>
                    </a:lnTo>
                    <a:lnTo>
                      <a:pt x="425" y="404"/>
                    </a:lnTo>
                    <a:lnTo>
                      <a:pt x="423" y="406"/>
                    </a:lnTo>
                    <a:lnTo>
                      <a:pt x="422" y="407"/>
                    </a:lnTo>
                    <a:lnTo>
                      <a:pt x="423" y="405"/>
                    </a:lnTo>
                    <a:lnTo>
                      <a:pt x="424" y="403"/>
                    </a:lnTo>
                    <a:lnTo>
                      <a:pt x="422" y="404"/>
                    </a:lnTo>
                    <a:lnTo>
                      <a:pt x="421" y="405"/>
                    </a:lnTo>
                    <a:lnTo>
                      <a:pt x="421" y="403"/>
                    </a:lnTo>
                    <a:lnTo>
                      <a:pt x="422" y="401"/>
                    </a:lnTo>
                    <a:lnTo>
                      <a:pt x="423" y="399"/>
                    </a:lnTo>
                    <a:lnTo>
                      <a:pt x="424" y="397"/>
                    </a:lnTo>
                    <a:lnTo>
                      <a:pt x="422" y="398"/>
                    </a:lnTo>
                    <a:lnTo>
                      <a:pt x="421" y="400"/>
                    </a:lnTo>
                    <a:lnTo>
                      <a:pt x="418" y="401"/>
                    </a:lnTo>
                    <a:lnTo>
                      <a:pt x="416" y="402"/>
                    </a:lnTo>
                    <a:lnTo>
                      <a:pt x="417" y="400"/>
                    </a:lnTo>
                    <a:lnTo>
                      <a:pt x="418" y="398"/>
                    </a:lnTo>
                    <a:lnTo>
                      <a:pt x="416" y="400"/>
                    </a:lnTo>
                    <a:lnTo>
                      <a:pt x="415" y="401"/>
                    </a:lnTo>
                    <a:lnTo>
                      <a:pt x="416" y="399"/>
                    </a:lnTo>
                    <a:lnTo>
                      <a:pt x="417" y="397"/>
                    </a:lnTo>
                    <a:lnTo>
                      <a:pt x="415" y="398"/>
                    </a:lnTo>
                    <a:lnTo>
                      <a:pt x="413" y="399"/>
                    </a:lnTo>
                    <a:lnTo>
                      <a:pt x="414" y="397"/>
                    </a:lnTo>
                    <a:lnTo>
                      <a:pt x="415" y="394"/>
                    </a:lnTo>
                    <a:lnTo>
                      <a:pt x="413" y="396"/>
                    </a:lnTo>
                    <a:lnTo>
                      <a:pt x="412" y="398"/>
                    </a:lnTo>
                    <a:lnTo>
                      <a:pt x="413" y="396"/>
                    </a:lnTo>
                    <a:lnTo>
                      <a:pt x="413" y="393"/>
                    </a:lnTo>
                    <a:lnTo>
                      <a:pt x="412" y="394"/>
                    </a:lnTo>
                    <a:lnTo>
                      <a:pt x="410" y="396"/>
                    </a:lnTo>
                    <a:lnTo>
                      <a:pt x="411" y="393"/>
                    </a:lnTo>
                    <a:lnTo>
                      <a:pt x="412" y="391"/>
                    </a:lnTo>
                    <a:lnTo>
                      <a:pt x="410" y="393"/>
                    </a:lnTo>
                    <a:lnTo>
                      <a:pt x="409" y="394"/>
                    </a:lnTo>
                    <a:lnTo>
                      <a:pt x="410" y="392"/>
                    </a:lnTo>
                    <a:lnTo>
                      <a:pt x="410" y="390"/>
                    </a:lnTo>
                    <a:lnTo>
                      <a:pt x="412" y="388"/>
                    </a:lnTo>
                    <a:lnTo>
                      <a:pt x="414" y="387"/>
                    </a:lnTo>
                    <a:lnTo>
                      <a:pt x="414" y="386"/>
                    </a:lnTo>
                    <a:lnTo>
                      <a:pt x="414" y="385"/>
                    </a:lnTo>
                    <a:lnTo>
                      <a:pt x="415" y="384"/>
                    </a:lnTo>
                    <a:lnTo>
                      <a:pt x="415" y="383"/>
                    </a:lnTo>
                    <a:lnTo>
                      <a:pt x="415" y="383"/>
                    </a:lnTo>
                    <a:lnTo>
                      <a:pt x="414" y="384"/>
                    </a:lnTo>
                    <a:lnTo>
                      <a:pt x="413" y="385"/>
                    </a:lnTo>
                    <a:lnTo>
                      <a:pt x="412" y="386"/>
                    </a:lnTo>
                    <a:lnTo>
                      <a:pt x="411" y="388"/>
                    </a:lnTo>
                    <a:lnTo>
                      <a:pt x="410" y="390"/>
                    </a:lnTo>
                    <a:lnTo>
                      <a:pt x="409" y="391"/>
                    </a:lnTo>
                    <a:lnTo>
                      <a:pt x="407" y="392"/>
                    </a:lnTo>
                    <a:lnTo>
                      <a:pt x="408" y="390"/>
                    </a:lnTo>
                    <a:lnTo>
                      <a:pt x="409" y="388"/>
                    </a:lnTo>
                    <a:lnTo>
                      <a:pt x="407" y="389"/>
                    </a:lnTo>
                    <a:lnTo>
                      <a:pt x="406" y="391"/>
                    </a:lnTo>
                    <a:lnTo>
                      <a:pt x="404" y="392"/>
                    </a:lnTo>
                    <a:lnTo>
                      <a:pt x="403" y="393"/>
                    </a:lnTo>
                    <a:lnTo>
                      <a:pt x="403" y="392"/>
                    </a:lnTo>
                    <a:lnTo>
                      <a:pt x="404" y="389"/>
                    </a:lnTo>
                    <a:lnTo>
                      <a:pt x="405" y="387"/>
                    </a:lnTo>
                    <a:lnTo>
                      <a:pt x="406" y="385"/>
                    </a:lnTo>
                    <a:lnTo>
                      <a:pt x="404" y="386"/>
                    </a:lnTo>
                    <a:lnTo>
                      <a:pt x="403" y="388"/>
                    </a:lnTo>
                    <a:lnTo>
                      <a:pt x="400" y="389"/>
                    </a:lnTo>
                    <a:lnTo>
                      <a:pt x="399" y="390"/>
                    </a:lnTo>
                    <a:lnTo>
                      <a:pt x="399" y="389"/>
                    </a:lnTo>
                    <a:lnTo>
                      <a:pt x="400" y="386"/>
                    </a:lnTo>
                    <a:lnTo>
                      <a:pt x="399" y="388"/>
                    </a:lnTo>
                    <a:lnTo>
                      <a:pt x="397" y="389"/>
                    </a:lnTo>
                    <a:lnTo>
                      <a:pt x="398" y="387"/>
                    </a:lnTo>
                    <a:lnTo>
                      <a:pt x="399" y="385"/>
                    </a:lnTo>
                    <a:lnTo>
                      <a:pt x="400" y="383"/>
                    </a:lnTo>
                    <a:lnTo>
                      <a:pt x="400" y="381"/>
                    </a:lnTo>
                    <a:lnTo>
                      <a:pt x="399" y="382"/>
                    </a:lnTo>
                    <a:lnTo>
                      <a:pt x="397" y="383"/>
                    </a:lnTo>
                    <a:lnTo>
                      <a:pt x="398" y="381"/>
                    </a:lnTo>
                    <a:lnTo>
                      <a:pt x="399" y="379"/>
                    </a:lnTo>
                    <a:lnTo>
                      <a:pt x="400" y="376"/>
                    </a:lnTo>
                    <a:lnTo>
                      <a:pt x="400" y="374"/>
                    </a:lnTo>
                    <a:lnTo>
                      <a:pt x="400" y="374"/>
                    </a:lnTo>
                    <a:lnTo>
                      <a:pt x="399" y="375"/>
                    </a:lnTo>
                    <a:lnTo>
                      <a:pt x="398" y="376"/>
                    </a:lnTo>
                    <a:lnTo>
                      <a:pt x="397" y="377"/>
                    </a:lnTo>
                    <a:lnTo>
                      <a:pt x="397" y="380"/>
                    </a:lnTo>
                    <a:lnTo>
                      <a:pt x="396" y="382"/>
                    </a:lnTo>
                    <a:lnTo>
                      <a:pt x="394" y="383"/>
                    </a:lnTo>
                    <a:lnTo>
                      <a:pt x="393" y="384"/>
                    </a:lnTo>
                    <a:lnTo>
                      <a:pt x="393" y="382"/>
                    </a:lnTo>
                    <a:lnTo>
                      <a:pt x="394" y="380"/>
                    </a:lnTo>
                    <a:lnTo>
                      <a:pt x="393" y="382"/>
                    </a:lnTo>
                    <a:lnTo>
                      <a:pt x="391" y="383"/>
                    </a:lnTo>
                    <a:lnTo>
                      <a:pt x="392" y="381"/>
                    </a:lnTo>
                    <a:lnTo>
                      <a:pt x="393" y="379"/>
                    </a:lnTo>
                    <a:lnTo>
                      <a:pt x="394" y="376"/>
                    </a:lnTo>
                    <a:lnTo>
                      <a:pt x="394" y="374"/>
                    </a:lnTo>
                    <a:lnTo>
                      <a:pt x="393" y="375"/>
                    </a:lnTo>
                    <a:lnTo>
                      <a:pt x="391" y="376"/>
                    </a:lnTo>
                    <a:lnTo>
                      <a:pt x="390" y="379"/>
                    </a:lnTo>
                    <a:lnTo>
                      <a:pt x="388" y="380"/>
                    </a:lnTo>
                    <a:lnTo>
                      <a:pt x="389" y="377"/>
                    </a:lnTo>
                    <a:lnTo>
                      <a:pt x="390" y="375"/>
                    </a:lnTo>
                    <a:lnTo>
                      <a:pt x="388" y="376"/>
                    </a:lnTo>
                    <a:lnTo>
                      <a:pt x="387" y="377"/>
                    </a:lnTo>
                    <a:lnTo>
                      <a:pt x="388" y="375"/>
                    </a:lnTo>
                    <a:lnTo>
                      <a:pt x="388" y="373"/>
                    </a:lnTo>
                    <a:lnTo>
                      <a:pt x="387" y="375"/>
                    </a:lnTo>
                    <a:lnTo>
                      <a:pt x="384" y="376"/>
                    </a:lnTo>
                    <a:lnTo>
                      <a:pt x="386" y="374"/>
                    </a:lnTo>
                    <a:lnTo>
                      <a:pt x="387" y="372"/>
                    </a:lnTo>
                    <a:lnTo>
                      <a:pt x="388" y="370"/>
                    </a:lnTo>
                    <a:lnTo>
                      <a:pt x="390" y="369"/>
                    </a:lnTo>
                    <a:lnTo>
                      <a:pt x="390" y="368"/>
                    </a:lnTo>
                    <a:lnTo>
                      <a:pt x="391" y="367"/>
                    </a:lnTo>
                    <a:lnTo>
                      <a:pt x="391" y="366"/>
                    </a:lnTo>
                    <a:lnTo>
                      <a:pt x="392" y="365"/>
                    </a:lnTo>
                    <a:lnTo>
                      <a:pt x="391" y="365"/>
                    </a:lnTo>
                    <a:lnTo>
                      <a:pt x="390" y="366"/>
                    </a:lnTo>
                    <a:lnTo>
                      <a:pt x="389" y="367"/>
                    </a:lnTo>
                    <a:lnTo>
                      <a:pt x="388" y="368"/>
                    </a:lnTo>
                    <a:lnTo>
                      <a:pt x="388" y="370"/>
                    </a:lnTo>
                    <a:lnTo>
                      <a:pt x="387" y="372"/>
                    </a:lnTo>
                    <a:lnTo>
                      <a:pt x="384" y="373"/>
                    </a:lnTo>
                    <a:lnTo>
                      <a:pt x="383" y="374"/>
                    </a:lnTo>
                    <a:lnTo>
                      <a:pt x="383" y="372"/>
                    </a:lnTo>
                    <a:lnTo>
                      <a:pt x="384" y="370"/>
                    </a:lnTo>
                    <a:lnTo>
                      <a:pt x="383" y="371"/>
                    </a:lnTo>
                    <a:lnTo>
                      <a:pt x="381" y="373"/>
                    </a:lnTo>
                    <a:lnTo>
                      <a:pt x="382" y="371"/>
                    </a:lnTo>
                    <a:lnTo>
                      <a:pt x="383" y="369"/>
                    </a:lnTo>
                    <a:lnTo>
                      <a:pt x="381" y="370"/>
                    </a:lnTo>
                    <a:lnTo>
                      <a:pt x="380" y="371"/>
                    </a:lnTo>
                    <a:lnTo>
                      <a:pt x="381" y="369"/>
                    </a:lnTo>
                    <a:lnTo>
                      <a:pt x="381" y="367"/>
                    </a:lnTo>
                    <a:lnTo>
                      <a:pt x="380" y="368"/>
                    </a:lnTo>
                    <a:lnTo>
                      <a:pt x="378" y="370"/>
                    </a:lnTo>
                    <a:lnTo>
                      <a:pt x="377" y="371"/>
                    </a:lnTo>
                    <a:lnTo>
                      <a:pt x="375" y="372"/>
                    </a:lnTo>
                    <a:lnTo>
                      <a:pt x="376" y="370"/>
                    </a:lnTo>
                    <a:lnTo>
                      <a:pt x="377" y="368"/>
                    </a:lnTo>
                    <a:lnTo>
                      <a:pt x="375" y="370"/>
                    </a:lnTo>
                    <a:lnTo>
                      <a:pt x="374" y="371"/>
                    </a:lnTo>
                    <a:lnTo>
                      <a:pt x="374" y="369"/>
                    </a:lnTo>
                    <a:lnTo>
                      <a:pt x="375" y="367"/>
                    </a:lnTo>
                    <a:lnTo>
                      <a:pt x="376" y="364"/>
                    </a:lnTo>
                    <a:lnTo>
                      <a:pt x="377" y="363"/>
                    </a:lnTo>
                    <a:lnTo>
                      <a:pt x="375" y="364"/>
                    </a:lnTo>
                    <a:lnTo>
                      <a:pt x="374" y="365"/>
                    </a:lnTo>
                    <a:lnTo>
                      <a:pt x="372" y="367"/>
                    </a:lnTo>
                    <a:lnTo>
                      <a:pt x="371" y="368"/>
                    </a:lnTo>
                    <a:lnTo>
                      <a:pt x="371" y="366"/>
                    </a:lnTo>
                    <a:lnTo>
                      <a:pt x="372" y="364"/>
                    </a:lnTo>
                    <a:lnTo>
                      <a:pt x="371" y="365"/>
                    </a:lnTo>
                    <a:lnTo>
                      <a:pt x="368" y="366"/>
                    </a:lnTo>
                    <a:lnTo>
                      <a:pt x="370" y="364"/>
                    </a:lnTo>
                    <a:lnTo>
                      <a:pt x="371" y="362"/>
                    </a:lnTo>
                    <a:lnTo>
                      <a:pt x="368" y="363"/>
                    </a:lnTo>
                    <a:lnTo>
                      <a:pt x="367" y="365"/>
                    </a:lnTo>
                    <a:lnTo>
                      <a:pt x="367" y="363"/>
                    </a:lnTo>
                    <a:lnTo>
                      <a:pt x="368" y="360"/>
                    </a:lnTo>
                    <a:lnTo>
                      <a:pt x="367" y="362"/>
                    </a:lnTo>
                    <a:lnTo>
                      <a:pt x="365" y="363"/>
                    </a:lnTo>
                    <a:lnTo>
                      <a:pt x="366" y="360"/>
                    </a:lnTo>
                    <a:lnTo>
                      <a:pt x="367" y="358"/>
                    </a:lnTo>
                    <a:lnTo>
                      <a:pt x="365" y="359"/>
                    </a:lnTo>
                    <a:lnTo>
                      <a:pt x="364" y="362"/>
                    </a:lnTo>
                    <a:lnTo>
                      <a:pt x="364" y="359"/>
                    </a:lnTo>
                    <a:lnTo>
                      <a:pt x="365" y="357"/>
                    </a:lnTo>
                    <a:lnTo>
                      <a:pt x="364" y="358"/>
                    </a:lnTo>
                    <a:lnTo>
                      <a:pt x="362" y="359"/>
                    </a:lnTo>
                    <a:lnTo>
                      <a:pt x="363" y="357"/>
                    </a:lnTo>
                    <a:lnTo>
                      <a:pt x="364" y="355"/>
                    </a:lnTo>
                    <a:lnTo>
                      <a:pt x="362" y="356"/>
                    </a:lnTo>
                    <a:lnTo>
                      <a:pt x="361" y="358"/>
                    </a:lnTo>
                    <a:lnTo>
                      <a:pt x="361" y="356"/>
                    </a:lnTo>
                    <a:lnTo>
                      <a:pt x="362" y="354"/>
                    </a:lnTo>
                    <a:lnTo>
                      <a:pt x="361" y="355"/>
                    </a:lnTo>
                    <a:lnTo>
                      <a:pt x="359" y="356"/>
                    </a:lnTo>
                    <a:lnTo>
                      <a:pt x="360" y="354"/>
                    </a:lnTo>
                    <a:lnTo>
                      <a:pt x="361" y="352"/>
                    </a:lnTo>
                    <a:lnTo>
                      <a:pt x="359" y="353"/>
                    </a:lnTo>
                    <a:lnTo>
                      <a:pt x="358" y="355"/>
                    </a:lnTo>
                    <a:lnTo>
                      <a:pt x="358" y="353"/>
                    </a:lnTo>
                    <a:lnTo>
                      <a:pt x="359" y="350"/>
                    </a:lnTo>
                    <a:lnTo>
                      <a:pt x="358" y="352"/>
                    </a:lnTo>
                    <a:lnTo>
                      <a:pt x="356" y="353"/>
                    </a:lnTo>
                    <a:lnTo>
                      <a:pt x="357" y="351"/>
                    </a:lnTo>
                    <a:lnTo>
                      <a:pt x="358" y="349"/>
                    </a:lnTo>
                    <a:lnTo>
                      <a:pt x="359" y="348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2" y="343"/>
                    </a:lnTo>
                    <a:lnTo>
                      <a:pt x="362" y="342"/>
                    </a:lnTo>
                    <a:lnTo>
                      <a:pt x="363" y="341"/>
                    </a:lnTo>
                    <a:lnTo>
                      <a:pt x="362" y="342"/>
                    </a:lnTo>
                    <a:lnTo>
                      <a:pt x="361" y="342"/>
                    </a:lnTo>
                    <a:lnTo>
                      <a:pt x="360" y="343"/>
                    </a:lnTo>
                    <a:lnTo>
                      <a:pt x="359" y="344"/>
                    </a:lnTo>
                    <a:lnTo>
                      <a:pt x="359" y="347"/>
                    </a:lnTo>
                    <a:lnTo>
                      <a:pt x="358" y="349"/>
                    </a:lnTo>
                    <a:lnTo>
                      <a:pt x="356" y="350"/>
                    </a:lnTo>
                    <a:lnTo>
                      <a:pt x="355" y="352"/>
                    </a:lnTo>
                    <a:lnTo>
                      <a:pt x="356" y="349"/>
                    </a:lnTo>
                    <a:lnTo>
                      <a:pt x="356" y="347"/>
                    </a:lnTo>
                    <a:lnTo>
                      <a:pt x="355" y="349"/>
                    </a:lnTo>
                    <a:lnTo>
                      <a:pt x="353" y="350"/>
                    </a:lnTo>
                    <a:lnTo>
                      <a:pt x="350" y="351"/>
                    </a:lnTo>
                    <a:lnTo>
                      <a:pt x="349" y="353"/>
                    </a:lnTo>
                    <a:lnTo>
                      <a:pt x="350" y="351"/>
                    </a:lnTo>
                    <a:lnTo>
                      <a:pt x="351" y="348"/>
                    </a:lnTo>
                    <a:lnTo>
                      <a:pt x="353" y="346"/>
                    </a:lnTo>
                    <a:lnTo>
                      <a:pt x="353" y="343"/>
                    </a:lnTo>
                    <a:lnTo>
                      <a:pt x="351" y="344"/>
                    </a:lnTo>
                    <a:lnTo>
                      <a:pt x="349" y="347"/>
                    </a:lnTo>
                    <a:lnTo>
                      <a:pt x="348" y="348"/>
                    </a:lnTo>
                    <a:lnTo>
                      <a:pt x="346" y="350"/>
                    </a:lnTo>
                    <a:lnTo>
                      <a:pt x="347" y="348"/>
                    </a:lnTo>
                    <a:lnTo>
                      <a:pt x="348" y="344"/>
                    </a:lnTo>
                    <a:lnTo>
                      <a:pt x="346" y="347"/>
                    </a:lnTo>
                    <a:lnTo>
                      <a:pt x="345" y="348"/>
                    </a:lnTo>
                    <a:lnTo>
                      <a:pt x="345" y="346"/>
                    </a:lnTo>
                    <a:lnTo>
                      <a:pt x="346" y="343"/>
                    </a:lnTo>
                    <a:lnTo>
                      <a:pt x="345" y="344"/>
                    </a:lnTo>
                    <a:lnTo>
                      <a:pt x="343" y="347"/>
                    </a:lnTo>
                    <a:lnTo>
                      <a:pt x="344" y="343"/>
                    </a:lnTo>
                    <a:lnTo>
                      <a:pt x="345" y="341"/>
                    </a:lnTo>
                    <a:lnTo>
                      <a:pt x="343" y="343"/>
                    </a:lnTo>
                    <a:lnTo>
                      <a:pt x="342" y="344"/>
                    </a:lnTo>
                    <a:lnTo>
                      <a:pt x="342" y="342"/>
                    </a:lnTo>
                    <a:lnTo>
                      <a:pt x="343" y="340"/>
                    </a:lnTo>
                    <a:lnTo>
                      <a:pt x="342" y="341"/>
                    </a:lnTo>
                    <a:lnTo>
                      <a:pt x="340" y="342"/>
                    </a:lnTo>
                    <a:lnTo>
                      <a:pt x="341" y="340"/>
                    </a:lnTo>
                    <a:lnTo>
                      <a:pt x="342" y="338"/>
                    </a:lnTo>
                    <a:lnTo>
                      <a:pt x="340" y="340"/>
                    </a:lnTo>
                    <a:lnTo>
                      <a:pt x="339" y="341"/>
                    </a:lnTo>
                    <a:lnTo>
                      <a:pt x="339" y="339"/>
                    </a:lnTo>
                    <a:lnTo>
                      <a:pt x="340" y="337"/>
                    </a:lnTo>
                    <a:lnTo>
                      <a:pt x="341" y="335"/>
                    </a:lnTo>
                    <a:lnTo>
                      <a:pt x="342" y="333"/>
                    </a:lnTo>
                    <a:lnTo>
                      <a:pt x="340" y="334"/>
                    </a:lnTo>
                    <a:lnTo>
                      <a:pt x="339" y="335"/>
                    </a:lnTo>
                    <a:lnTo>
                      <a:pt x="337" y="337"/>
                    </a:lnTo>
                    <a:lnTo>
                      <a:pt x="336" y="338"/>
                    </a:lnTo>
                    <a:lnTo>
                      <a:pt x="336" y="336"/>
                    </a:lnTo>
                    <a:lnTo>
                      <a:pt x="337" y="334"/>
                    </a:lnTo>
                    <a:lnTo>
                      <a:pt x="338" y="333"/>
                    </a:lnTo>
                    <a:lnTo>
                      <a:pt x="339" y="332"/>
                    </a:lnTo>
                    <a:lnTo>
                      <a:pt x="340" y="332"/>
                    </a:lnTo>
                    <a:lnTo>
                      <a:pt x="340" y="331"/>
                    </a:lnTo>
                    <a:lnTo>
                      <a:pt x="341" y="329"/>
                    </a:lnTo>
                    <a:lnTo>
                      <a:pt x="342" y="326"/>
                    </a:lnTo>
                    <a:lnTo>
                      <a:pt x="342" y="327"/>
                    </a:lnTo>
                    <a:lnTo>
                      <a:pt x="341" y="327"/>
                    </a:lnTo>
                    <a:lnTo>
                      <a:pt x="340" y="329"/>
                    </a:lnTo>
                    <a:lnTo>
                      <a:pt x="339" y="330"/>
                    </a:lnTo>
                    <a:lnTo>
                      <a:pt x="338" y="332"/>
                    </a:lnTo>
                    <a:lnTo>
                      <a:pt x="337" y="334"/>
                    </a:lnTo>
                    <a:lnTo>
                      <a:pt x="336" y="335"/>
                    </a:lnTo>
                    <a:lnTo>
                      <a:pt x="333" y="336"/>
                    </a:lnTo>
                    <a:lnTo>
                      <a:pt x="334" y="334"/>
                    </a:lnTo>
                    <a:lnTo>
                      <a:pt x="336" y="332"/>
                    </a:lnTo>
                    <a:lnTo>
                      <a:pt x="333" y="334"/>
                    </a:lnTo>
                    <a:lnTo>
                      <a:pt x="332" y="335"/>
                    </a:lnTo>
                    <a:lnTo>
                      <a:pt x="332" y="333"/>
                    </a:lnTo>
                    <a:lnTo>
                      <a:pt x="333" y="331"/>
                    </a:lnTo>
                    <a:lnTo>
                      <a:pt x="332" y="332"/>
                    </a:lnTo>
                    <a:lnTo>
                      <a:pt x="330" y="333"/>
                    </a:lnTo>
                    <a:lnTo>
                      <a:pt x="331" y="331"/>
                    </a:lnTo>
                    <a:lnTo>
                      <a:pt x="332" y="329"/>
                    </a:lnTo>
                    <a:lnTo>
                      <a:pt x="330" y="331"/>
                    </a:lnTo>
                    <a:lnTo>
                      <a:pt x="329" y="332"/>
                    </a:lnTo>
                    <a:lnTo>
                      <a:pt x="329" y="331"/>
                    </a:lnTo>
                    <a:lnTo>
                      <a:pt x="329" y="330"/>
                    </a:lnTo>
                    <a:lnTo>
                      <a:pt x="330" y="327"/>
                    </a:lnTo>
                    <a:lnTo>
                      <a:pt x="330" y="327"/>
                    </a:lnTo>
                    <a:lnTo>
                      <a:pt x="332" y="325"/>
                    </a:lnTo>
                    <a:lnTo>
                      <a:pt x="334" y="324"/>
                    </a:lnTo>
                    <a:lnTo>
                      <a:pt x="333" y="326"/>
                    </a:lnTo>
                    <a:lnTo>
                      <a:pt x="332" y="329"/>
                    </a:lnTo>
                    <a:lnTo>
                      <a:pt x="333" y="327"/>
                    </a:lnTo>
                    <a:lnTo>
                      <a:pt x="336" y="326"/>
                    </a:lnTo>
                    <a:lnTo>
                      <a:pt x="338" y="324"/>
                    </a:lnTo>
                    <a:lnTo>
                      <a:pt x="339" y="323"/>
                    </a:lnTo>
                    <a:lnTo>
                      <a:pt x="340" y="321"/>
                    </a:lnTo>
                    <a:lnTo>
                      <a:pt x="341" y="319"/>
                    </a:lnTo>
                    <a:lnTo>
                      <a:pt x="342" y="318"/>
                    </a:lnTo>
                    <a:lnTo>
                      <a:pt x="344" y="316"/>
                    </a:lnTo>
                    <a:lnTo>
                      <a:pt x="345" y="314"/>
                    </a:lnTo>
                    <a:lnTo>
                      <a:pt x="346" y="312"/>
                    </a:lnTo>
                    <a:lnTo>
                      <a:pt x="344" y="314"/>
                    </a:lnTo>
                    <a:lnTo>
                      <a:pt x="343" y="315"/>
                    </a:lnTo>
                    <a:lnTo>
                      <a:pt x="341" y="316"/>
                    </a:lnTo>
                    <a:lnTo>
                      <a:pt x="339" y="318"/>
                    </a:lnTo>
                    <a:lnTo>
                      <a:pt x="340" y="315"/>
                    </a:lnTo>
                    <a:lnTo>
                      <a:pt x="341" y="313"/>
                    </a:lnTo>
                    <a:lnTo>
                      <a:pt x="340" y="315"/>
                    </a:lnTo>
                    <a:lnTo>
                      <a:pt x="338" y="316"/>
                    </a:lnTo>
                    <a:lnTo>
                      <a:pt x="336" y="317"/>
                    </a:lnTo>
                    <a:lnTo>
                      <a:pt x="334" y="319"/>
                    </a:lnTo>
                    <a:lnTo>
                      <a:pt x="332" y="320"/>
                    </a:lnTo>
                    <a:lnTo>
                      <a:pt x="331" y="321"/>
                    </a:lnTo>
                    <a:lnTo>
                      <a:pt x="330" y="323"/>
                    </a:lnTo>
                    <a:lnTo>
                      <a:pt x="329" y="325"/>
                    </a:lnTo>
                    <a:lnTo>
                      <a:pt x="327" y="327"/>
                    </a:lnTo>
                    <a:lnTo>
                      <a:pt x="326" y="329"/>
                    </a:lnTo>
                    <a:lnTo>
                      <a:pt x="327" y="326"/>
                    </a:lnTo>
                    <a:lnTo>
                      <a:pt x="327" y="324"/>
                    </a:lnTo>
                    <a:lnTo>
                      <a:pt x="326" y="325"/>
                    </a:lnTo>
                    <a:lnTo>
                      <a:pt x="324" y="326"/>
                    </a:lnTo>
                    <a:lnTo>
                      <a:pt x="325" y="324"/>
                    </a:lnTo>
                    <a:lnTo>
                      <a:pt x="326" y="322"/>
                    </a:lnTo>
                    <a:lnTo>
                      <a:pt x="324" y="323"/>
                    </a:lnTo>
                    <a:lnTo>
                      <a:pt x="323" y="325"/>
                    </a:lnTo>
                    <a:lnTo>
                      <a:pt x="324" y="322"/>
                    </a:lnTo>
                    <a:lnTo>
                      <a:pt x="325" y="321"/>
                    </a:lnTo>
                    <a:lnTo>
                      <a:pt x="323" y="322"/>
                    </a:lnTo>
                    <a:lnTo>
                      <a:pt x="321" y="323"/>
                    </a:lnTo>
                    <a:lnTo>
                      <a:pt x="320" y="325"/>
                    </a:lnTo>
                    <a:lnTo>
                      <a:pt x="317" y="326"/>
                    </a:lnTo>
                    <a:lnTo>
                      <a:pt x="318" y="324"/>
                    </a:lnTo>
                    <a:lnTo>
                      <a:pt x="320" y="322"/>
                    </a:lnTo>
                    <a:lnTo>
                      <a:pt x="321" y="319"/>
                    </a:lnTo>
                    <a:lnTo>
                      <a:pt x="322" y="317"/>
                    </a:lnTo>
                    <a:lnTo>
                      <a:pt x="320" y="319"/>
                    </a:lnTo>
                    <a:lnTo>
                      <a:pt x="317" y="320"/>
                    </a:lnTo>
                    <a:lnTo>
                      <a:pt x="318" y="318"/>
                    </a:lnTo>
                    <a:lnTo>
                      <a:pt x="320" y="316"/>
                    </a:lnTo>
                    <a:lnTo>
                      <a:pt x="318" y="317"/>
                    </a:lnTo>
                    <a:lnTo>
                      <a:pt x="316" y="318"/>
                    </a:lnTo>
                    <a:lnTo>
                      <a:pt x="314" y="320"/>
                    </a:lnTo>
                    <a:lnTo>
                      <a:pt x="313" y="321"/>
                    </a:lnTo>
                    <a:lnTo>
                      <a:pt x="314" y="319"/>
                    </a:lnTo>
                    <a:lnTo>
                      <a:pt x="314" y="317"/>
                    </a:lnTo>
                    <a:lnTo>
                      <a:pt x="313" y="318"/>
                    </a:lnTo>
                    <a:lnTo>
                      <a:pt x="311" y="319"/>
                    </a:lnTo>
                    <a:lnTo>
                      <a:pt x="312" y="317"/>
                    </a:lnTo>
                    <a:lnTo>
                      <a:pt x="313" y="315"/>
                    </a:lnTo>
                    <a:lnTo>
                      <a:pt x="311" y="317"/>
                    </a:lnTo>
                    <a:lnTo>
                      <a:pt x="310" y="318"/>
                    </a:lnTo>
                    <a:lnTo>
                      <a:pt x="311" y="316"/>
                    </a:lnTo>
                    <a:lnTo>
                      <a:pt x="312" y="314"/>
                    </a:lnTo>
                    <a:lnTo>
                      <a:pt x="312" y="312"/>
                    </a:lnTo>
                    <a:lnTo>
                      <a:pt x="313" y="309"/>
                    </a:lnTo>
                    <a:lnTo>
                      <a:pt x="312" y="310"/>
                    </a:lnTo>
                    <a:lnTo>
                      <a:pt x="310" y="312"/>
                    </a:lnTo>
                    <a:lnTo>
                      <a:pt x="308" y="314"/>
                    </a:lnTo>
                    <a:lnTo>
                      <a:pt x="307" y="315"/>
                    </a:lnTo>
                    <a:lnTo>
                      <a:pt x="308" y="313"/>
                    </a:lnTo>
                    <a:lnTo>
                      <a:pt x="309" y="310"/>
                    </a:lnTo>
                    <a:lnTo>
                      <a:pt x="307" y="312"/>
                    </a:lnTo>
                    <a:lnTo>
                      <a:pt x="305" y="313"/>
                    </a:lnTo>
                    <a:lnTo>
                      <a:pt x="306" y="310"/>
                    </a:lnTo>
                    <a:lnTo>
                      <a:pt x="307" y="308"/>
                    </a:lnTo>
                    <a:lnTo>
                      <a:pt x="306" y="310"/>
                    </a:lnTo>
                    <a:lnTo>
                      <a:pt x="304" y="312"/>
                    </a:lnTo>
                    <a:lnTo>
                      <a:pt x="305" y="309"/>
                    </a:lnTo>
                    <a:lnTo>
                      <a:pt x="306" y="307"/>
                    </a:lnTo>
                    <a:lnTo>
                      <a:pt x="306" y="306"/>
                    </a:lnTo>
                    <a:lnTo>
                      <a:pt x="307" y="305"/>
                    </a:lnTo>
                    <a:lnTo>
                      <a:pt x="308" y="304"/>
                    </a:lnTo>
                    <a:lnTo>
                      <a:pt x="309" y="304"/>
                    </a:lnTo>
                    <a:lnTo>
                      <a:pt x="310" y="302"/>
                    </a:lnTo>
                    <a:lnTo>
                      <a:pt x="311" y="300"/>
                    </a:lnTo>
                    <a:lnTo>
                      <a:pt x="310" y="300"/>
                    </a:lnTo>
                    <a:lnTo>
                      <a:pt x="309" y="301"/>
                    </a:lnTo>
                    <a:lnTo>
                      <a:pt x="308" y="302"/>
                    </a:lnTo>
                    <a:lnTo>
                      <a:pt x="307" y="303"/>
                    </a:lnTo>
                    <a:lnTo>
                      <a:pt x="307" y="305"/>
                    </a:lnTo>
                    <a:lnTo>
                      <a:pt x="306" y="307"/>
                    </a:lnTo>
                    <a:lnTo>
                      <a:pt x="304" y="308"/>
                    </a:lnTo>
                    <a:lnTo>
                      <a:pt x="303" y="309"/>
                    </a:lnTo>
                    <a:lnTo>
                      <a:pt x="303" y="307"/>
                    </a:lnTo>
                    <a:lnTo>
                      <a:pt x="304" y="305"/>
                    </a:lnTo>
                    <a:lnTo>
                      <a:pt x="303" y="306"/>
                    </a:lnTo>
                    <a:lnTo>
                      <a:pt x="300" y="308"/>
                    </a:lnTo>
                    <a:lnTo>
                      <a:pt x="301" y="306"/>
                    </a:lnTo>
                    <a:lnTo>
                      <a:pt x="303" y="304"/>
                    </a:lnTo>
                    <a:lnTo>
                      <a:pt x="300" y="305"/>
                    </a:lnTo>
                    <a:lnTo>
                      <a:pt x="299" y="306"/>
                    </a:lnTo>
                    <a:lnTo>
                      <a:pt x="299" y="304"/>
                    </a:lnTo>
                    <a:lnTo>
                      <a:pt x="300" y="302"/>
                    </a:lnTo>
                    <a:lnTo>
                      <a:pt x="303" y="301"/>
                    </a:lnTo>
                    <a:lnTo>
                      <a:pt x="305" y="299"/>
                    </a:lnTo>
                    <a:lnTo>
                      <a:pt x="305" y="299"/>
                    </a:lnTo>
                    <a:lnTo>
                      <a:pt x="306" y="297"/>
                    </a:lnTo>
                    <a:lnTo>
                      <a:pt x="306" y="296"/>
                    </a:lnTo>
                    <a:lnTo>
                      <a:pt x="306" y="295"/>
                    </a:lnTo>
                    <a:lnTo>
                      <a:pt x="306" y="296"/>
                    </a:lnTo>
                    <a:lnTo>
                      <a:pt x="305" y="297"/>
                    </a:lnTo>
                    <a:lnTo>
                      <a:pt x="304" y="297"/>
                    </a:lnTo>
                    <a:lnTo>
                      <a:pt x="303" y="298"/>
                    </a:lnTo>
                    <a:lnTo>
                      <a:pt x="301" y="300"/>
                    </a:lnTo>
                    <a:lnTo>
                      <a:pt x="300" y="302"/>
                    </a:lnTo>
                    <a:lnTo>
                      <a:pt x="299" y="303"/>
                    </a:lnTo>
                    <a:lnTo>
                      <a:pt x="297" y="304"/>
                    </a:lnTo>
                    <a:lnTo>
                      <a:pt x="295" y="306"/>
                    </a:lnTo>
                    <a:lnTo>
                      <a:pt x="294" y="307"/>
                    </a:lnTo>
                    <a:lnTo>
                      <a:pt x="295" y="305"/>
                    </a:lnTo>
                    <a:lnTo>
                      <a:pt x="296" y="303"/>
                    </a:lnTo>
                    <a:lnTo>
                      <a:pt x="297" y="301"/>
                    </a:lnTo>
                    <a:lnTo>
                      <a:pt x="297" y="299"/>
                    </a:lnTo>
                    <a:lnTo>
                      <a:pt x="296" y="300"/>
                    </a:lnTo>
                    <a:lnTo>
                      <a:pt x="294" y="301"/>
                    </a:lnTo>
                    <a:lnTo>
                      <a:pt x="295" y="299"/>
                    </a:lnTo>
                    <a:lnTo>
                      <a:pt x="296" y="297"/>
                    </a:lnTo>
                    <a:lnTo>
                      <a:pt x="297" y="295"/>
                    </a:lnTo>
                    <a:lnTo>
                      <a:pt x="298" y="292"/>
                    </a:lnTo>
                    <a:lnTo>
                      <a:pt x="297" y="293"/>
                    </a:lnTo>
                    <a:lnTo>
                      <a:pt x="296" y="293"/>
                    </a:lnTo>
                    <a:lnTo>
                      <a:pt x="295" y="295"/>
                    </a:lnTo>
                    <a:lnTo>
                      <a:pt x="295" y="296"/>
                    </a:lnTo>
                    <a:lnTo>
                      <a:pt x="294" y="298"/>
                    </a:lnTo>
                    <a:lnTo>
                      <a:pt x="293" y="300"/>
                    </a:lnTo>
                    <a:lnTo>
                      <a:pt x="291" y="301"/>
                    </a:lnTo>
                    <a:lnTo>
                      <a:pt x="290" y="302"/>
                    </a:lnTo>
                    <a:lnTo>
                      <a:pt x="290" y="300"/>
                    </a:lnTo>
                    <a:lnTo>
                      <a:pt x="291" y="298"/>
                    </a:lnTo>
                    <a:lnTo>
                      <a:pt x="290" y="300"/>
                    </a:lnTo>
                    <a:lnTo>
                      <a:pt x="288" y="301"/>
                    </a:lnTo>
                    <a:lnTo>
                      <a:pt x="289" y="299"/>
                    </a:lnTo>
                    <a:lnTo>
                      <a:pt x="290" y="297"/>
                    </a:lnTo>
                    <a:lnTo>
                      <a:pt x="288" y="298"/>
                    </a:lnTo>
                    <a:lnTo>
                      <a:pt x="287" y="299"/>
                    </a:lnTo>
                    <a:lnTo>
                      <a:pt x="287" y="297"/>
                    </a:lnTo>
                    <a:lnTo>
                      <a:pt x="288" y="295"/>
                    </a:lnTo>
                    <a:lnTo>
                      <a:pt x="289" y="292"/>
                    </a:lnTo>
                    <a:lnTo>
                      <a:pt x="290" y="290"/>
                    </a:lnTo>
                    <a:lnTo>
                      <a:pt x="289" y="291"/>
                    </a:lnTo>
                    <a:lnTo>
                      <a:pt x="287" y="293"/>
                    </a:lnTo>
                    <a:lnTo>
                      <a:pt x="284" y="295"/>
                    </a:lnTo>
                    <a:lnTo>
                      <a:pt x="283" y="296"/>
                    </a:lnTo>
                    <a:lnTo>
                      <a:pt x="284" y="293"/>
                    </a:lnTo>
                    <a:lnTo>
                      <a:pt x="284" y="291"/>
                    </a:lnTo>
                    <a:lnTo>
                      <a:pt x="283" y="292"/>
                    </a:lnTo>
                    <a:lnTo>
                      <a:pt x="281" y="295"/>
                    </a:lnTo>
                    <a:lnTo>
                      <a:pt x="282" y="292"/>
                    </a:lnTo>
                    <a:lnTo>
                      <a:pt x="283" y="290"/>
                    </a:lnTo>
                    <a:lnTo>
                      <a:pt x="281" y="291"/>
                    </a:lnTo>
                    <a:lnTo>
                      <a:pt x="280" y="292"/>
                    </a:lnTo>
                    <a:lnTo>
                      <a:pt x="281" y="290"/>
                    </a:lnTo>
                    <a:lnTo>
                      <a:pt x="282" y="288"/>
                    </a:lnTo>
                    <a:lnTo>
                      <a:pt x="280" y="289"/>
                    </a:lnTo>
                    <a:lnTo>
                      <a:pt x="278" y="291"/>
                    </a:lnTo>
                    <a:lnTo>
                      <a:pt x="279" y="288"/>
                    </a:lnTo>
                    <a:lnTo>
                      <a:pt x="280" y="286"/>
                    </a:lnTo>
                    <a:lnTo>
                      <a:pt x="279" y="288"/>
                    </a:lnTo>
                    <a:lnTo>
                      <a:pt x="277" y="289"/>
                    </a:lnTo>
                    <a:lnTo>
                      <a:pt x="278" y="287"/>
                    </a:lnTo>
                    <a:lnTo>
                      <a:pt x="279" y="285"/>
                    </a:lnTo>
                    <a:lnTo>
                      <a:pt x="277" y="286"/>
                    </a:lnTo>
                    <a:lnTo>
                      <a:pt x="275" y="287"/>
                    </a:lnTo>
                    <a:lnTo>
                      <a:pt x="276" y="285"/>
                    </a:lnTo>
                    <a:lnTo>
                      <a:pt x="277" y="283"/>
                    </a:lnTo>
                    <a:lnTo>
                      <a:pt x="279" y="282"/>
                    </a:lnTo>
                    <a:lnTo>
                      <a:pt x="280" y="281"/>
                    </a:lnTo>
                    <a:lnTo>
                      <a:pt x="281" y="280"/>
                    </a:lnTo>
                    <a:lnTo>
                      <a:pt x="281" y="279"/>
                    </a:lnTo>
                    <a:lnTo>
                      <a:pt x="282" y="276"/>
                    </a:lnTo>
                    <a:lnTo>
                      <a:pt x="282" y="276"/>
                    </a:lnTo>
                    <a:lnTo>
                      <a:pt x="282" y="276"/>
                    </a:lnTo>
                    <a:lnTo>
                      <a:pt x="281" y="277"/>
                    </a:lnTo>
                    <a:lnTo>
                      <a:pt x="280" y="279"/>
                    </a:lnTo>
                    <a:lnTo>
                      <a:pt x="279" y="279"/>
                    </a:lnTo>
                    <a:lnTo>
                      <a:pt x="278" y="281"/>
                    </a:lnTo>
                    <a:lnTo>
                      <a:pt x="277" y="283"/>
                    </a:lnTo>
                    <a:lnTo>
                      <a:pt x="276" y="285"/>
                    </a:lnTo>
                    <a:lnTo>
                      <a:pt x="274" y="286"/>
                    </a:lnTo>
                    <a:lnTo>
                      <a:pt x="275" y="284"/>
                    </a:lnTo>
                    <a:lnTo>
                      <a:pt x="276" y="282"/>
                    </a:lnTo>
                    <a:lnTo>
                      <a:pt x="274" y="283"/>
                    </a:lnTo>
                    <a:lnTo>
                      <a:pt x="273" y="284"/>
                    </a:lnTo>
                    <a:lnTo>
                      <a:pt x="271" y="286"/>
                    </a:lnTo>
                    <a:lnTo>
                      <a:pt x="268" y="287"/>
                    </a:lnTo>
                    <a:lnTo>
                      <a:pt x="270" y="285"/>
                    </a:lnTo>
                    <a:lnTo>
                      <a:pt x="271" y="283"/>
                    </a:lnTo>
                    <a:lnTo>
                      <a:pt x="272" y="281"/>
                    </a:lnTo>
                    <a:lnTo>
                      <a:pt x="273" y="279"/>
                    </a:lnTo>
                    <a:lnTo>
                      <a:pt x="271" y="280"/>
                    </a:lnTo>
                    <a:lnTo>
                      <a:pt x="270" y="281"/>
                    </a:lnTo>
                    <a:lnTo>
                      <a:pt x="267" y="283"/>
                    </a:lnTo>
                    <a:lnTo>
                      <a:pt x="265" y="284"/>
                    </a:lnTo>
                    <a:lnTo>
                      <a:pt x="266" y="282"/>
                    </a:lnTo>
                    <a:lnTo>
                      <a:pt x="267" y="280"/>
                    </a:lnTo>
                    <a:lnTo>
                      <a:pt x="266" y="281"/>
                    </a:lnTo>
                    <a:lnTo>
                      <a:pt x="264" y="282"/>
                    </a:lnTo>
                    <a:lnTo>
                      <a:pt x="265" y="280"/>
                    </a:lnTo>
                    <a:lnTo>
                      <a:pt x="266" y="277"/>
                    </a:lnTo>
                    <a:lnTo>
                      <a:pt x="264" y="280"/>
                    </a:lnTo>
                    <a:lnTo>
                      <a:pt x="263" y="281"/>
                    </a:lnTo>
                    <a:lnTo>
                      <a:pt x="263" y="279"/>
                    </a:lnTo>
                    <a:lnTo>
                      <a:pt x="264" y="276"/>
                    </a:lnTo>
                    <a:lnTo>
                      <a:pt x="265" y="273"/>
                    </a:lnTo>
                    <a:lnTo>
                      <a:pt x="266" y="272"/>
                    </a:lnTo>
                    <a:lnTo>
                      <a:pt x="265" y="273"/>
                    </a:lnTo>
                    <a:lnTo>
                      <a:pt x="263" y="274"/>
                    </a:lnTo>
                    <a:lnTo>
                      <a:pt x="261" y="276"/>
                    </a:lnTo>
                    <a:lnTo>
                      <a:pt x="260" y="277"/>
                    </a:lnTo>
                    <a:lnTo>
                      <a:pt x="260" y="275"/>
                    </a:lnTo>
                    <a:lnTo>
                      <a:pt x="261" y="273"/>
                    </a:lnTo>
                    <a:lnTo>
                      <a:pt x="260" y="274"/>
                    </a:lnTo>
                    <a:lnTo>
                      <a:pt x="258" y="275"/>
                    </a:lnTo>
                    <a:lnTo>
                      <a:pt x="259" y="273"/>
                    </a:lnTo>
                    <a:lnTo>
                      <a:pt x="260" y="271"/>
                    </a:lnTo>
                    <a:lnTo>
                      <a:pt x="258" y="272"/>
                    </a:lnTo>
                    <a:lnTo>
                      <a:pt x="257" y="273"/>
                    </a:lnTo>
                    <a:lnTo>
                      <a:pt x="258" y="271"/>
                    </a:lnTo>
                    <a:lnTo>
                      <a:pt x="259" y="269"/>
                    </a:lnTo>
                    <a:lnTo>
                      <a:pt x="257" y="271"/>
                    </a:lnTo>
                    <a:lnTo>
                      <a:pt x="255" y="272"/>
                    </a:lnTo>
                    <a:lnTo>
                      <a:pt x="256" y="270"/>
                    </a:lnTo>
                    <a:lnTo>
                      <a:pt x="257" y="268"/>
                    </a:lnTo>
                    <a:lnTo>
                      <a:pt x="255" y="269"/>
                    </a:lnTo>
                    <a:lnTo>
                      <a:pt x="254" y="270"/>
                    </a:lnTo>
                    <a:lnTo>
                      <a:pt x="255" y="268"/>
                    </a:lnTo>
                    <a:lnTo>
                      <a:pt x="256" y="266"/>
                    </a:lnTo>
                    <a:lnTo>
                      <a:pt x="254" y="268"/>
                    </a:lnTo>
                    <a:lnTo>
                      <a:pt x="251" y="269"/>
                    </a:lnTo>
                    <a:lnTo>
                      <a:pt x="253" y="267"/>
                    </a:lnTo>
                    <a:lnTo>
                      <a:pt x="254" y="265"/>
                    </a:lnTo>
                    <a:lnTo>
                      <a:pt x="253" y="266"/>
                    </a:lnTo>
                    <a:lnTo>
                      <a:pt x="250" y="267"/>
                    </a:lnTo>
                    <a:lnTo>
                      <a:pt x="251" y="265"/>
                    </a:lnTo>
                    <a:lnTo>
                      <a:pt x="253" y="263"/>
                    </a:lnTo>
                    <a:lnTo>
                      <a:pt x="250" y="264"/>
                    </a:lnTo>
                    <a:lnTo>
                      <a:pt x="249" y="266"/>
                    </a:lnTo>
                    <a:lnTo>
                      <a:pt x="249" y="264"/>
                    </a:lnTo>
                    <a:lnTo>
                      <a:pt x="250" y="262"/>
                    </a:lnTo>
                    <a:lnTo>
                      <a:pt x="249" y="263"/>
                    </a:lnTo>
                    <a:lnTo>
                      <a:pt x="247" y="264"/>
                    </a:lnTo>
                    <a:lnTo>
                      <a:pt x="248" y="262"/>
                    </a:lnTo>
                    <a:lnTo>
                      <a:pt x="249" y="259"/>
                    </a:lnTo>
                    <a:lnTo>
                      <a:pt x="251" y="258"/>
                    </a:lnTo>
                    <a:lnTo>
                      <a:pt x="253" y="256"/>
                    </a:lnTo>
                    <a:lnTo>
                      <a:pt x="254" y="256"/>
                    </a:lnTo>
                    <a:lnTo>
                      <a:pt x="254" y="254"/>
                    </a:lnTo>
                    <a:lnTo>
                      <a:pt x="255" y="253"/>
                    </a:lnTo>
                    <a:lnTo>
                      <a:pt x="255" y="252"/>
                    </a:lnTo>
                    <a:lnTo>
                      <a:pt x="254" y="253"/>
                    </a:lnTo>
                    <a:lnTo>
                      <a:pt x="253" y="254"/>
                    </a:lnTo>
                    <a:lnTo>
                      <a:pt x="251" y="254"/>
                    </a:lnTo>
                    <a:lnTo>
                      <a:pt x="251" y="255"/>
                    </a:lnTo>
                    <a:lnTo>
                      <a:pt x="250" y="257"/>
                    </a:lnTo>
                    <a:lnTo>
                      <a:pt x="249" y="259"/>
                    </a:lnTo>
                    <a:lnTo>
                      <a:pt x="247" y="260"/>
                    </a:lnTo>
                    <a:lnTo>
                      <a:pt x="246" y="262"/>
                    </a:lnTo>
                    <a:lnTo>
                      <a:pt x="247" y="259"/>
                    </a:lnTo>
                    <a:lnTo>
                      <a:pt x="247" y="257"/>
                    </a:lnTo>
                    <a:lnTo>
                      <a:pt x="246" y="258"/>
                    </a:lnTo>
                    <a:lnTo>
                      <a:pt x="244" y="260"/>
                    </a:lnTo>
                    <a:lnTo>
                      <a:pt x="243" y="262"/>
                    </a:lnTo>
                    <a:lnTo>
                      <a:pt x="241" y="263"/>
                    </a:lnTo>
                    <a:lnTo>
                      <a:pt x="242" y="260"/>
                    </a:lnTo>
                    <a:lnTo>
                      <a:pt x="243" y="258"/>
                    </a:lnTo>
                    <a:lnTo>
                      <a:pt x="244" y="256"/>
                    </a:lnTo>
                    <a:lnTo>
                      <a:pt x="245" y="254"/>
                    </a:lnTo>
                    <a:lnTo>
                      <a:pt x="245" y="252"/>
                    </a:lnTo>
                    <a:lnTo>
                      <a:pt x="246" y="250"/>
                    </a:lnTo>
                    <a:lnTo>
                      <a:pt x="246" y="251"/>
                    </a:lnTo>
                    <a:lnTo>
                      <a:pt x="245" y="251"/>
                    </a:lnTo>
                    <a:lnTo>
                      <a:pt x="244" y="252"/>
                    </a:lnTo>
                    <a:lnTo>
                      <a:pt x="243" y="253"/>
                    </a:lnTo>
                    <a:lnTo>
                      <a:pt x="243" y="253"/>
                    </a:lnTo>
                    <a:lnTo>
                      <a:pt x="242" y="255"/>
                    </a:lnTo>
                    <a:lnTo>
                      <a:pt x="242" y="256"/>
                    </a:lnTo>
                    <a:lnTo>
                      <a:pt x="241" y="257"/>
                    </a:lnTo>
                    <a:lnTo>
                      <a:pt x="240" y="258"/>
                    </a:lnTo>
                    <a:lnTo>
                      <a:pt x="238" y="259"/>
                    </a:lnTo>
                    <a:lnTo>
                      <a:pt x="239" y="257"/>
                    </a:lnTo>
                    <a:lnTo>
                      <a:pt x="240" y="255"/>
                    </a:lnTo>
                    <a:lnTo>
                      <a:pt x="238" y="256"/>
                    </a:lnTo>
                    <a:lnTo>
                      <a:pt x="237" y="258"/>
                    </a:lnTo>
                    <a:lnTo>
                      <a:pt x="238" y="256"/>
                    </a:lnTo>
                    <a:lnTo>
                      <a:pt x="239" y="254"/>
                    </a:lnTo>
                    <a:lnTo>
                      <a:pt x="237" y="255"/>
                    </a:lnTo>
                    <a:lnTo>
                      <a:pt x="234" y="256"/>
                    </a:lnTo>
                    <a:lnTo>
                      <a:pt x="235" y="254"/>
                    </a:lnTo>
                    <a:lnTo>
                      <a:pt x="237" y="252"/>
                    </a:lnTo>
                    <a:lnTo>
                      <a:pt x="234" y="253"/>
                    </a:lnTo>
                    <a:lnTo>
                      <a:pt x="233" y="255"/>
                    </a:lnTo>
                    <a:lnTo>
                      <a:pt x="234" y="252"/>
                    </a:lnTo>
                    <a:lnTo>
                      <a:pt x="235" y="250"/>
                    </a:lnTo>
                    <a:lnTo>
                      <a:pt x="233" y="252"/>
                    </a:lnTo>
                    <a:lnTo>
                      <a:pt x="231" y="253"/>
                    </a:lnTo>
                    <a:lnTo>
                      <a:pt x="232" y="251"/>
                    </a:lnTo>
                    <a:lnTo>
                      <a:pt x="233" y="249"/>
                    </a:lnTo>
                    <a:lnTo>
                      <a:pt x="232" y="250"/>
                    </a:lnTo>
                    <a:lnTo>
                      <a:pt x="230" y="251"/>
                    </a:lnTo>
                    <a:lnTo>
                      <a:pt x="231" y="249"/>
                    </a:lnTo>
                    <a:lnTo>
                      <a:pt x="232" y="247"/>
                    </a:lnTo>
                    <a:lnTo>
                      <a:pt x="230" y="249"/>
                    </a:lnTo>
                    <a:lnTo>
                      <a:pt x="229" y="250"/>
                    </a:lnTo>
                    <a:lnTo>
                      <a:pt x="230" y="248"/>
                    </a:lnTo>
                    <a:lnTo>
                      <a:pt x="230" y="246"/>
                    </a:lnTo>
                    <a:lnTo>
                      <a:pt x="229" y="247"/>
                    </a:lnTo>
                    <a:lnTo>
                      <a:pt x="227" y="248"/>
                    </a:lnTo>
                    <a:lnTo>
                      <a:pt x="228" y="246"/>
                    </a:lnTo>
                    <a:lnTo>
                      <a:pt x="229" y="243"/>
                    </a:lnTo>
                    <a:lnTo>
                      <a:pt x="227" y="245"/>
                    </a:lnTo>
                    <a:lnTo>
                      <a:pt x="226" y="247"/>
                    </a:lnTo>
                    <a:lnTo>
                      <a:pt x="227" y="245"/>
                    </a:lnTo>
                    <a:lnTo>
                      <a:pt x="228" y="242"/>
                    </a:lnTo>
                    <a:lnTo>
                      <a:pt x="226" y="243"/>
                    </a:lnTo>
                    <a:lnTo>
                      <a:pt x="224" y="245"/>
                    </a:lnTo>
                    <a:lnTo>
                      <a:pt x="225" y="242"/>
                    </a:lnTo>
                    <a:lnTo>
                      <a:pt x="226" y="240"/>
                    </a:lnTo>
                    <a:lnTo>
                      <a:pt x="224" y="241"/>
                    </a:lnTo>
                    <a:lnTo>
                      <a:pt x="223" y="242"/>
                    </a:lnTo>
                    <a:lnTo>
                      <a:pt x="224" y="240"/>
                    </a:lnTo>
                    <a:lnTo>
                      <a:pt x="225" y="238"/>
                    </a:lnTo>
                    <a:lnTo>
                      <a:pt x="223" y="240"/>
                    </a:lnTo>
                    <a:lnTo>
                      <a:pt x="221" y="241"/>
                    </a:lnTo>
                    <a:lnTo>
                      <a:pt x="222" y="239"/>
                    </a:lnTo>
                    <a:lnTo>
                      <a:pt x="223" y="237"/>
                    </a:lnTo>
                    <a:lnTo>
                      <a:pt x="222" y="238"/>
                    </a:lnTo>
                    <a:lnTo>
                      <a:pt x="220" y="239"/>
                    </a:lnTo>
                    <a:lnTo>
                      <a:pt x="221" y="237"/>
                    </a:lnTo>
                    <a:lnTo>
                      <a:pt x="222" y="235"/>
                    </a:lnTo>
                    <a:lnTo>
                      <a:pt x="224" y="234"/>
                    </a:lnTo>
                    <a:lnTo>
                      <a:pt x="225" y="233"/>
                    </a:lnTo>
                    <a:lnTo>
                      <a:pt x="226" y="231"/>
                    </a:lnTo>
                    <a:lnTo>
                      <a:pt x="227" y="229"/>
                    </a:lnTo>
                    <a:lnTo>
                      <a:pt x="229" y="227"/>
                    </a:lnTo>
                    <a:lnTo>
                      <a:pt x="230" y="225"/>
                    </a:lnTo>
                    <a:lnTo>
                      <a:pt x="231" y="223"/>
                    </a:lnTo>
                    <a:lnTo>
                      <a:pt x="232" y="221"/>
                    </a:lnTo>
                    <a:lnTo>
                      <a:pt x="234" y="220"/>
                    </a:lnTo>
                    <a:lnTo>
                      <a:pt x="235" y="219"/>
                    </a:lnTo>
                    <a:lnTo>
                      <a:pt x="237" y="217"/>
                    </a:lnTo>
                    <a:lnTo>
                      <a:pt x="238" y="215"/>
                    </a:lnTo>
                    <a:lnTo>
                      <a:pt x="237" y="216"/>
                    </a:lnTo>
                    <a:lnTo>
                      <a:pt x="234" y="217"/>
                    </a:lnTo>
                    <a:lnTo>
                      <a:pt x="233" y="219"/>
                    </a:lnTo>
                    <a:lnTo>
                      <a:pt x="232" y="221"/>
                    </a:lnTo>
                    <a:lnTo>
                      <a:pt x="230" y="223"/>
                    </a:lnTo>
                    <a:lnTo>
                      <a:pt x="229" y="224"/>
                    </a:lnTo>
                    <a:lnTo>
                      <a:pt x="228" y="226"/>
                    </a:lnTo>
                    <a:lnTo>
                      <a:pt x="227" y="229"/>
                    </a:lnTo>
                    <a:lnTo>
                      <a:pt x="225" y="230"/>
                    </a:lnTo>
                    <a:lnTo>
                      <a:pt x="224" y="231"/>
                    </a:lnTo>
                    <a:lnTo>
                      <a:pt x="223" y="233"/>
                    </a:lnTo>
                    <a:lnTo>
                      <a:pt x="222" y="235"/>
                    </a:lnTo>
                    <a:lnTo>
                      <a:pt x="220" y="237"/>
                    </a:lnTo>
                    <a:lnTo>
                      <a:pt x="218" y="238"/>
                    </a:lnTo>
                    <a:lnTo>
                      <a:pt x="220" y="236"/>
                    </a:lnTo>
                    <a:lnTo>
                      <a:pt x="220" y="234"/>
                    </a:lnTo>
                    <a:lnTo>
                      <a:pt x="218" y="235"/>
                    </a:lnTo>
                    <a:lnTo>
                      <a:pt x="216" y="236"/>
                    </a:lnTo>
                    <a:lnTo>
                      <a:pt x="217" y="234"/>
                    </a:lnTo>
                    <a:lnTo>
                      <a:pt x="218" y="232"/>
                    </a:lnTo>
                    <a:lnTo>
                      <a:pt x="216" y="233"/>
                    </a:lnTo>
                    <a:lnTo>
                      <a:pt x="215" y="235"/>
                    </a:lnTo>
                    <a:lnTo>
                      <a:pt x="216" y="233"/>
                    </a:lnTo>
                    <a:lnTo>
                      <a:pt x="217" y="231"/>
                    </a:lnTo>
                    <a:lnTo>
                      <a:pt x="218" y="227"/>
                    </a:lnTo>
                    <a:lnTo>
                      <a:pt x="218" y="226"/>
                    </a:lnTo>
                    <a:lnTo>
                      <a:pt x="217" y="227"/>
                    </a:lnTo>
                    <a:lnTo>
                      <a:pt x="215" y="229"/>
                    </a:lnTo>
                    <a:lnTo>
                      <a:pt x="213" y="230"/>
                    </a:lnTo>
                    <a:lnTo>
                      <a:pt x="212" y="232"/>
                    </a:lnTo>
                    <a:lnTo>
                      <a:pt x="213" y="229"/>
                    </a:lnTo>
                    <a:lnTo>
                      <a:pt x="214" y="226"/>
                    </a:lnTo>
                    <a:lnTo>
                      <a:pt x="212" y="229"/>
                    </a:lnTo>
                    <a:lnTo>
                      <a:pt x="210" y="230"/>
                    </a:lnTo>
                    <a:lnTo>
                      <a:pt x="211" y="227"/>
                    </a:lnTo>
                    <a:lnTo>
                      <a:pt x="212" y="225"/>
                    </a:lnTo>
                    <a:lnTo>
                      <a:pt x="211" y="226"/>
                    </a:lnTo>
                    <a:lnTo>
                      <a:pt x="209" y="227"/>
                    </a:lnTo>
                    <a:lnTo>
                      <a:pt x="210" y="225"/>
                    </a:lnTo>
                    <a:lnTo>
                      <a:pt x="211" y="223"/>
                    </a:lnTo>
                    <a:lnTo>
                      <a:pt x="213" y="222"/>
                    </a:lnTo>
                    <a:lnTo>
                      <a:pt x="214" y="221"/>
                    </a:lnTo>
                    <a:lnTo>
                      <a:pt x="215" y="220"/>
                    </a:lnTo>
                    <a:lnTo>
                      <a:pt x="215" y="219"/>
                    </a:lnTo>
                    <a:lnTo>
                      <a:pt x="216" y="217"/>
                    </a:lnTo>
                    <a:lnTo>
                      <a:pt x="216" y="217"/>
                    </a:lnTo>
                    <a:lnTo>
                      <a:pt x="214" y="218"/>
                    </a:lnTo>
                    <a:lnTo>
                      <a:pt x="213" y="219"/>
                    </a:lnTo>
                    <a:lnTo>
                      <a:pt x="212" y="221"/>
                    </a:lnTo>
                    <a:lnTo>
                      <a:pt x="211" y="223"/>
                    </a:lnTo>
                    <a:lnTo>
                      <a:pt x="209" y="225"/>
                    </a:lnTo>
                    <a:lnTo>
                      <a:pt x="208" y="226"/>
                    </a:lnTo>
                    <a:lnTo>
                      <a:pt x="206" y="227"/>
                    </a:lnTo>
                    <a:lnTo>
                      <a:pt x="204" y="229"/>
                    </a:lnTo>
                    <a:lnTo>
                      <a:pt x="205" y="226"/>
                    </a:lnTo>
                    <a:lnTo>
                      <a:pt x="206" y="224"/>
                    </a:lnTo>
                    <a:lnTo>
                      <a:pt x="205" y="225"/>
                    </a:lnTo>
                    <a:lnTo>
                      <a:pt x="203" y="227"/>
                    </a:lnTo>
                    <a:lnTo>
                      <a:pt x="205" y="223"/>
                    </a:lnTo>
                    <a:lnTo>
                      <a:pt x="206" y="221"/>
                    </a:lnTo>
                    <a:lnTo>
                      <a:pt x="207" y="219"/>
                    </a:lnTo>
                    <a:lnTo>
                      <a:pt x="208" y="217"/>
                    </a:lnTo>
                    <a:lnTo>
                      <a:pt x="210" y="216"/>
                    </a:lnTo>
                    <a:lnTo>
                      <a:pt x="209" y="218"/>
                    </a:lnTo>
                    <a:lnTo>
                      <a:pt x="208" y="220"/>
                    </a:lnTo>
                    <a:lnTo>
                      <a:pt x="210" y="219"/>
                    </a:lnTo>
                    <a:lnTo>
                      <a:pt x="211" y="218"/>
                    </a:lnTo>
                    <a:lnTo>
                      <a:pt x="212" y="216"/>
                    </a:lnTo>
                    <a:lnTo>
                      <a:pt x="213" y="214"/>
                    </a:lnTo>
                    <a:lnTo>
                      <a:pt x="214" y="212"/>
                    </a:lnTo>
                    <a:lnTo>
                      <a:pt x="215" y="209"/>
                    </a:lnTo>
                    <a:lnTo>
                      <a:pt x="217" y="207"/>
                    </a:lnTo>
                    <a:lnTo>
                      <a:pt x="218" y="206"/>
                    </a:lnTo>
                    <a:lnTo>
                      <a:pt x="220" y="204"/>
                    </a:lnTo>
                    <a:lnTo>
                      <a:pt x="221" y="202"/>
                    </a:lnTo>
                    <a:lnTo>
                      <a:pt x="220" y="203"/>
                    </a:lnTo>
                    <a:lnTo>
                      <a:pt x="217" y="205"/>
                    </a:lnTo>
                    <a:lnTo>
                      <a:pt x="216" y="207"/>
                    </a:lnTo>
                    <a:lnTo>
                      <a:pt x="215" y="209"/>
                    </a:lnTo>
                    <a:lnTo>
                      <a:pt x="213" y="210"/>
                    </a:lnTo>
                    <a:lnTo>
                      <a:pt x="212" y="212"/>
                    </a:lnTo>
                    <a:lnTo>
                      <a:pt x="210" y="213"/>
                    </a:lnTo>
                    <a:lnTo>
                      <a:pt x="208" y="215"/>
                    </a:lnTo>
                    <a:lnTo>
                      <a:pt x="208" y="217"/>
                    </a:lnTo>
                    <a:lnTo>
                      <a:pt x="207" y="219"/>
                    </a:lnTo>
                    <a:lnTo>
                      <a:pt x="205" y="220"/>
                    </a:lnTo>
                    <a:lnTo>
                      <a:pt x="203" y="221"/>
                    </a:lnTo>
                    <a:lnTo>
                      <a:pt x="201" y="222"/>
                    </a:lnTo>
                    <a:lnTo>
                      <a:pt x="199" y="224"/>
                    </a:lnTo>
                    <a:lnTo>
                      <a:pt x="200" y="222"/>
                    </a:lnTo>
                    <a:lnTo>
                      <a:pt x="201" y="219"/>
                    </a:lnTo>
                    <a:lnTo>
                      <a:pt x="199" y="221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0" y="218"/>
                    </a:lnTo>
                    <a:lnTo>
                      <a:pt x="198" y="219"/>
                    </a:lnTo>
                    <a:lnTo>
                      <a:pt x="196" y="220"/>
                    </a:lnTo>
                    <a:lnTo>
                      <a:pt x="197" y="218"/>
                    </a:lnTo>
                    <a:lnTo>
                      <a:pt x="198" y="216"/>
                    </a:lnTo>
                    <a:lnTo>
                      <a:pt x="200" y="215"/>
                    </a:lnTo>
                    <a:lnTo>
                      <a:pt x="201" y="214"/>
                    </a:lnTo>
                    <a:lnTo>
                      <a:pt x="203" y="213"/>
                    </a:lnTo>
                    <a:lnTo>
                      <a:pt x="203" y="212"/>
                    </a:lnTo>
                    <a:lnTo>
                      <a:pt x="204" y="209"/>
                    </a:lnTo>
                    <a:lnTo>
                      <a:pt x="204" y="209"/>
                    </a:lnTo>
                    <a:lnTo>
                      <a:pt x="203" y="210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199" y="214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6" y="218"/>
                    </a:lnTo>
                    <a:lnTo>
                      <a:pt x="195" y="219"/>
                    </a:lnTo>
                    <a:lnTo>
                      <a:pt x="196" y="217"/>
                    </a:lnTo>
                    <a:lnTo>
                      <a:pt x="197" y="215"/>
                    </a:lnTo>
                    <a:lnTo>
                      <a:pt x="195" y="216"/>
                    </a:lnTo>
                    <a:lnTo>
                      <a:pt x="193" y="217"/>
                    </a:lnTo>
                    <a:lnTo>
                      <a:pt x="194" y="215"/>
                    </a:lnTo>
                    <a:lnTo>
                      <a:pt x="195" y="213"/>
                    </a:lnTo>
                    <a:lnTo>
                      <a:pt x="196" y="210"/>
                    </a:lnTo>
                    <a:lnTo>
                      <a:pt x="197" y="208"/>
                    </a:lnTo>
                    <a:lnTo>
                      <a:pt x="195" y="209"/>
                    </a:lnTo>
                    <a:lnTo>
                      <a:pt x="194" y="212"/>
                    </a:lnTo>
                    <a:lnTo>
                      <a:pt x="195" y="209"/>
                    </a:lnTo>
                    <a:lnTo>
                      <a:pt x="196" y="207"/>
                    </a:lnTo>
                    <a:lnTo>
                      <a:pt x="195" y="207"/>
                    </a:lnTo>
                    <a:lnTo>
                      <a:pt x="194" y="208"/>
                    </a:lnTo>
                    <a:lnTo>
                      <a:pt x="193" y="209"/>
                    </a:lnTo>
                    <a:lnTo>
                      <a:pt x="192" y="209"/>
                    </a:lnTo>
                    <a:lnTo>
                      <a:pt x="191" y="212"/>
                    </a:lnTo>
                    <a:lnTo>
                      <a:pt x="191" y="214"/>
                    </a:lnTo>
                    <a:lnTo>
                      <a:pt x="189" y="215"/>
                    </a:lnTo>
                    <a:lnTo>
                      <a:pt x="187" y="217"/>
                    </a:lnTo>
                    <a:lnTo>
                      <a:pt x="188" y="215"/>
                    </a:lnTo>
                    <a:lnTo>
                      <a:pt x="189" y="212"/>
                    </a:lnTo>
                    <a:lnTo>
                      <a:pt x="190" y="209"/>
                    </a:lnTo>
                    <a:lnTo>
                      <a:pt x="191" y="207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5" y="212"/>
                    </a:lnTo>
                    <a:lnTo>
                      <a:pt x="184" y="213"/>
                    </a:lnTo>
                    <a:lnTo>
                      <a:pt x="184" y="210"/>
                    </a:lnTo>
                    <a:lnTo>
                      <a:pt x="185" y="208"/>
                    </a:lnTo>
                    <a:lnTo>
                      <a:pt x="187" y="206"/>
                    </a:lnTo>
                    <a:lnTo>
                      <a:pt x="188" y="204"/>
                    </a:lnTo>
                    <a:lnTo>
                      <a:pt x="187" y="205"/>
                    </a:lnTo>
                    <a:lnTo>
                      <a:pt x="184" y="207"/>
                    </a:lnTo>
                    <a:lnTo>
                      <a:pt x="182" y="208"/>
                    </a:lnTo>
                    <a:lnTo>
                      <a:pt x="181" y="209"/>
                    </a:lnTo>
                    <a:lnTo>
                      <a:pt x="182" y="207"/>
                    </a:lnTo>
                    <a:lnTo>
                      <a:pt x="183" y="205"/>
                    </a:lnTo>
                    <a:lnTo>
                      <a:pt x="181" y="206"/>
                    </a:lnTo>
                    <a:lnTo>
                      <a:pt x="179" y="208"/>
                    </a:lnTo>
                    <a:lnTo>
                      <a:pt x="180" y="206"/>
                    </a:lnTo>
                    <a:lnTo>
                      <a:pt x="181" y="203"/>
                    </a:lnTo>
                    <a:lnTo>
                      <a:pt x="182" y="202"/>
                    </a:lnTo>
                    <a:lnTo>
                      <a:pt x="183" y="199"/>
                    </a:lnTo>
                    <a:lnTo>
                      <a:pt x="185" y="198"/>
                    </a:lnTo>
                    <a:lnTo>
                      <a:pt x="187" y="197"/>
                    </a:lnTo>
                    <a:lnTo>
                      <a:pt x="188" y="196"/>
                    </a:lnTo>
                    <a:lnTo>
                      <a:pt x="188" y="195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9" y="192"/>
                    </a:lnTo>
                    <a:lnTo>
                      <a:pt x="188" y="19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7"/>
                    </a:lnTo>
                    <a:lnTo>
                      <a:pt x="183" y="199"/>
                    </a:lnTo>
                    <a:lnTo>
                      <a:pt x="181" y="201"/>
                    </a:lnTo>
                    <a:lnTo>
                      <a:pt x="180" y="202"/>
                    </a:lnTo>
                    <a:lnTo>
                      <a:pt x="178" y="203"/>
                    </a:lnTo>
                    <a:lnTo>
                      <a:pt x="176" y="204"/>
                    </a:lnTo>
                    <a:lnTo>
                      <a:pt x="177" y="202"/>
                    </a:lnTo>
                    <a:lnTo>
                      <a:pt x="178" y="200"/>
                    </a:lnTo>
                    <a:lnTo>
                      <a:pt x="177" y="201"/>
                    </a:lnTo>
                    <a:lnTo>
                      <a:pt x="175" y="203"/>
                    </a:lnTo>
                    <a:lnTo>
                      <a:pt x="176" y="201"/>
                    </a:lnTo>
                    <a:lnTo>
                      <a:pt x="177" y="199"/>
                    </a:lnTo>
                    <a:lnTo>
                      <a:pt x="175" y="200"/>
                    </a:lnTo>
                    <a:lnTo>
                      <a:pt x="174" y="201"/>
                    </a:lnTo>
                    <a:lnTo>
                      <a:pt x="175" y="199"/>
                    </a:lnTo>
                    <a:lnTo>
                      <a:pt x="176" y="197"/>
                    </a:lnTo>
                    <a:lnTo>
                      <a:pt x="174" y="198"/>
                    </a:lnTo>
                    <a:lnTo>
                      <a:pt x="172" y="200"/>
                    </a:lnTo>
                    <a:lnTo>
                      <a:pt x="173" y="197"/>
                    </a:lnTo>
                    <a:lnTo>
                      <a:pt x="174" y="196"/>
                    </a:lnTo>
                    <a:lnTo>
                      <a:pt x="173" y="197"/>
                    </a:lnTo>
                    <a:lnTo>
                      <a:pt x="171" y="198"/>
                    </a:lnTo>
                    <a:lnTo>
                      <a:pt x="172" y="196"/>
                    </a:lnTo>
                    <a:lnTo>
                      <a:pt x="173" y="193"/>
                    </a:lnTo>
                    <a:lnTo>
                      <a:pt x="171" y="195"/>
                    </a:lnTo>
                    <a:lnTo>
                      <a:pt x="168" y="196"/>
                    </a:lnTo>
                    <a:lnTo>
                      <a:pt x="170" y="193"/>
                    </a:lnTo>
                    <a:lnTo>
                      <a:pt x="171" y="191"/>
                    </a:lnTo>
                    <a:lnTo>
                      <a:pt x="170" y="193"/>
                    </a:lnTo>
                    <a:lnTo>
                      <a:pt x="167" y="195"/>
                    </a:lnTo>
                    <a:lnTo>
                      <a:pt x="168" y="192"/>
                    </a:lnTo>
                    <a:lnTo>
                      <a:pt x="170" y="190"/>
                    </a:lnTo>
                    <a:lnTo>
                      <a:pt x="167" y="191"/>
                    </a:lnTo>
                    <a:lnTo>
                      <a:pt x="166" y="192"/>
                    </a:lnTo>
                    <a:lnTo>
                      <a:pt x="167" y="190"/>
                    </a:lnTo>
                    <a:lnTo>
                      <a:pt x="168" y="188"/>
                    </a:lnTo>
                    <a:lnTo>
                      <a:pt x="166" y="189"/>
                    </a:lnTo>
                    <a:lnTo>
                      <a:pt x="164" y="191"/>
                    </a:lnTo>
                    <a:lnTo>
                      <a:pt x="165" y="189"/>
                    </a:lnTo>
                    <a:lnTo>
                      <a:pt x="166" y="187"/>
                    </a:lnTo>
                    <a:lnTo>
                      <a:pt x="167" y="184"/>
                    </a:lnTo>
                    <a:lnTo>
                      <a:pt x="168" y="183"/>
                    </a:lnTo>
                    <a:lnTo>
                      <a:pt x="168" y="183"/>
                    </a:lnTo>
                    <a:lnTo>
                      <a:pt x="166" y="184"/>
                    </a:lnTo>
                    <a:lnTo>
                      <a:pt x="165" y="184"/>
                    </a:lnTo>
                    <a:lnTo>
                      <a:pt x="165" y="185"/>
                    </a:lnTo>
                    <a:lnTo>
                      <a:pt x="164" y="186"/>
                    </a:lnTo>
                    <a:lnTo>
                      <a:pt x="164" y="187"/>
                    </a:lnTo>
                    <a:lnTo>
                      <a:pt x="163" y="188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60" y="191"/>
                    </a:lnTo>
                    <a:lnTo>
                      <a:pt x="161" y="189"/>
                    </a:lnTo>
                    <a:lnTo>
                      <a:pt x="162" y="187"/>
                    </a:lnTo>
                    <a:lnTo>
                      <a:pt x="160" y="189"/>
                    </a:lnTo>
                    <a:lnTo>
                      <a:pt x="158" y="190"/>
                    </a:lnTo>
                    <a:lnTo>
                      <a:pt x="159" y="188"/>
                    </a:lnTo>
                    <a:lnTo>
                      <a:pt x="160" y="186"/>
                    </a:lnTo>
                    <a:lnTo>
                      <a:pt x="159" y="187"/>
                    </a:lnTo>
                    <a:lnTo>
                      <a:pt x="157" y="188"/>
                    </a:lnTo>
                    <a:lnTo>
                      <a:pt x="158" y="186"/>
                    </a:lnTo>
                    <a:lnTo>
                      <a:pt x="159" y="184"/>
                    </a:lnTo>
                    <a:lnTo>
                      <a:pt x="160" y="182"/>
                    </a:lnTo>
                    <a:lnTo>
                      <a:pt x="161" y="180"/>
                    </a:lnTo>
                    <a:lnTo>
                      <a:pt x="159" y="181"/>
                    </a:lnTo>
                    <a:lnTo>
                      <a:pt x="157" y="183"/>
                    </a:lnTo>
                    <a:lnTo>
                      <a:pt x="156" y="184"/>
                    </a:lnTo>
                    <a:lnTo>
                      <a:pt x="154" y="185"/>
                    </a:lnTo>
                    <a:lnTo>
                      <a:pt x="155" y="183"/>
                    </a:lnTo>
                    <a:lnTo>
                      <a:pt x="156" y="181"/>
                    </a:lnTo>
                    <a:lnTo>
                      <a:pt x="154" y="182"/>
                    </a:lnTo>
                    <a:lnTo>
                      <a:pt x="152" y="183"/>
                    </a:lnTo>
                    <a:lnTo>
                      <a:pt x="154" y="181"/>
                    </a:lnTo>
                    <a:lnTo>
                      <a:pt x="155" y="179"/>
                    </a:lnTo>
                    <a:lnTo>
                      <a:pt x="155" y="176"/>
                    </a:lnTo>
                    <a:lnTo>
                      <a:pt x="156" y="174"/>
                    </a:lnTo>
                    <a:lnTo>
                      <a:pt x="155" y="175"/>
                    </a:lnTo>
                    <a:lnTo>
                      <a:pt x="152" y="177"/>
                    </a:lnTo>
                    <a:lnTo>
                      <a:pt x="150" y="179"/>
                    </a:lnTo>
                    <a:lnTo>
                      <a:pt x="149" y="180"/>
                    </a:lnTo>
                    <a:lnTo>
                      <a:pt x="150" y="177"/>
                    </a:lnTo>
                    <a:lnTo>
                      <a:pt x="151" y="175"/>
                    </a:lnTo>
                    <a:lnTo>
                      <a:pt x="149" y="176"/>
                    </a:lnTo>
                    <a:lnTo>
                      <a:pt x="147" y="179"/>
                    </a:lnTo>
                    <a:lnTo>
                      <a:pt x="148" y="176"/>
                    </a:lnTo>
                    <a:lnTo>
                      <a:pt x="149" y="174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0" y="171"/>
                    </a:lnTo>
                    <a:lnTo>
                      <a:pt x="148" y="172"/>
                    </a:lnTo>
                    <a:lnTo>
                      <a:pt x="146" y="173"/>
                    </a:lnTo>
                    <a:lnTo>
                      <a:pt x="145" y="174"/>
                    </a:lnTo>
                    <a:lnTo>
                      <a:pt x="146" y="172"/>
                    </a:lnTo>
                    <a:lnTo>
                      <a:pt x="147" y="170"/>
                    </a:lnTo>
                    <a:lnTo>
                      <a:pt x="145" y="172"/>
                    </a:lnTo>
                    <a:lnTo>
                      <a:pt x="143" y="173"/>
                    </a:lnTo>
                    <a:lnTo>
                      <a:pt x="144" y="171"/>
                    </a:lnTo>
                    <a:lnTo>
                      <a:pt x="145" y="169"/>
                    </a:lnTo>
                    <a:lnTo>
                      <a:pt x="143" y="170"/>
                    </a:lnTo>
                    <a:lnTo>
                      <a:pt x="142" y="171"/>
                    </a:lnTo>
                    <a:lnTo>
                      <a:pt x="143" y="169"/>
                    </a:lnTo>
                    <a:lnTo>
                      <a:pt x="144" y="167"/>
                    </a:lnTo>
                    <a:lnTo>
                      <a:pt x="145" y="165"/>
                    </a:lnTo>
                    <a:lnTo>
                      <a:pt x="146" y="163"/>
                    </a:lnTo>
                    <a:lnTo>
                      <a:pt x="144" y="164"/>
                    </a:lnTo>
                    <a:lnTo>
                      <a:pt x="142" y="166"/>
                    </a:lnTo>
                    <a:lnTo>
                      <a:pt x="141" y="167"/>
                    </a:lnTo>
                    <a:lnTo>
                      <a:pt x="139" y="168"/>
                    </a:lnTo>
                    <a:lnTo>
                      <a:pt x="140" y="166"/>
                    </a:lnTo>
                    <a:lnTo>
                      <a:pt x="141" y="164"/>
                    </a:lnTo>
                    <a:lnTo>
                      <a:pt x="139" y="165"/>
                    </a:lnTo>
                    <a:lnTo>
                      <a:pt x="138" y="166"/>
                    </a:lnTo>
                    <a:lnTo>
                      <a:pt x="139" y="164"/>
                    </a:lnTo>
                    <a:lnTo>
                      <a:pt x="140" y="162"/>
                    </a:lnTo>
                    <a:lnTo>
                      <a:pt x="138" y="164"/>
                    </a:lnTo>
                    <a:lnTo>
                      <a:pt x="135" y="165"/>
                    </a:lnTo>
                    <a:lnTo>
                      <a:pt x="137" y="163"/>
                    </a:lnTo>
                    <a:lnTo>
                      <a:pt x="138" y="160"/>
                    </a:lnTo>
                    <a:lnTo>
                      <a:pt x="135" y="162"/>
                    </a:lnTo>
                    <a:lnTo>
                      <a:pt x="134" y="163"/>
                    </a:lnTo>
                    <a:lnTo>
                      <a:pt x="135" y="160"/>
                    </a:lnTo>
                    <a:lnTo>
                      <a:pt x="137" y="158"/>
                    </a:lnTo>
                    <a:lnTo>
                      <a:pt x="138" y="157"/>
                    </a:lnTo>
                    <a:lnTo>
                      <a:pt x="140" y="156"/>
                    </a:lnTo>
                    <a:lnTo>
                      <a:pt x="141" y="155"/>
                    </a:lnTo>
                    <a:lnTo>
                      <a:pt x="141" y="154"/>
                    </a:lnTo>
                    <a:lnTo>
                      <a:pt x="142" y="152"/>
                    </a:lnTo>
                    <a:lnTo>
                      <a:pt x="142" y="152"/>
                    </a:lnTo>
                    <a:lnTo>
                      <a:pt x="142" y="152"/>
                    </a:lnTo>
                    <a:lnTo>
                      <a:pt x="140" y="153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8" y="155"/>
                    </a:lnTo>
                    <a:lnTo>
                      <a:pt x="138" y="156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4" y="160"/>
                    </a:lnTo>
                    <a:lnTo>
                      <a:pt x="132" y="162"/>
                    </a:lnTo>
                    <a:lnTo>
                      <a:pt x="133" y="159"/>
                    </a:lnTo>
                    <a:lnTo>
                      <a:pt x="134" y="157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32" y="157"/>
                    </a:lnTo>
                    <a:lnTo>
                      <a:pt x="133" y="155"/>
                    </a:lnTo>
                    <a:lnTo>
                      <a:pt x="131" y="156"/>
                    </a:lnTo>
                    <a:lnTo>
                      <a:pt x="130" y="157"/>
                    </a:lnTo>
                    <a:lnTo>
                      <a:pt x="131" y="155"/>
                    </a:lnTo>
                    <a:lnTo>
                      <a:pt x="132" y="153"/>
                    </a:lnTo>
                    <a:lnTo>
                      <a:pt x="130" y="155"/>
                    </a:lnTo>
                    <a:lnTo>
                      <a:pt x="128" y="156"/>
                    </a:lnTo>
                    <a:lnTo>
                      <a:pt x="129" y="154"/>
                    </a:lnTo>
                    <a:lnTo>
                      <a:pt x="130" y="152"/>
                    </a:lnTo>
                    <a:lnTo>
                      <a:pt x="129" y="153"/>
                    </a:lnTo>
                    <a:lnTo>
                      <a:pt x="127" y="154"/>
                    </a:lnTo>
                    <a:lnTo>
                      <a:pt x="128" y="152"/>
                    </a:lnTo>
                    <a:lnTo>
                      <a:pt x="129" y="150"/>
                    </a:lnTo>
                    <a:lnTo>
                      <a:pt x="127" y="151"/>
                    </a:lnTo>
                    <a:lnTo>
                      <a:pt x="126" y="153"/>
                    </a:lnTo>
                    <a:lnTo>
                      <a:pt x="127" y="151"/>
                    </a:lnTo>
                    <a:lnTo>
                      <a:pt x="127" y="149"/>
                    </a:lnTo>
                    <a:lnTo>
                      <a:pt x="126" y="150"/>
                    </a:lnTo>
                    <a:lnTo>
                      <a:pt x="124" y="151"/>
                    </a:lnTo>
                    <a:lnTo>
                      <a:pt x="122" y="152"/>
                    </a:lnTo>
                    <a:lnTo>
                      <a:pt x="121" y="153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1" y="151"/>
                    </a:lnTo>
                    <a:lnTo>
                      <a:pt x="120" y="152"/>
                    </a:lnTo>
                    <a:lnTo>
                      <a:pt x="120" y="150"/>
                    </a:lnTo>
                    <a:lnTo>
                      <a:pt x="121" y="148"/>
                    </a:lnTo>
                    <a:lnTo>
                      <a:pt x="120" y="149"/>
                    </a:lnTo>
                    <a:lnTo>
                      <a:pt x="117" y="150"/>
                    </a:lnTo>
                    <a:lnTo>
                      <a:pt x="118" y="148"/>
                    </a:lnTo>
                    <a:lnTo>
                      <a:pt x="120" y="146"/>
                    </a:lnTo>
                    <a:lnTo>
                      <a:pt x="117" y="147"/>
                    </a:lnTo>
                    <a:lnTo>
                      <a:pt x="116" y="148"/>
                    </a:lnTo>
                    <a:lnTo>
                      <a:pt x="117" y="147"/>
                    </a:lnTo>
                    <a:lnTo>
                      <a:pt x="118" y="145"/>
                    </a:lnTo>
                    <a:lnTo>
                      <a:pt x="116" y="146"/>
                    </a:lnTo>
                    <a:lnTo>
                      <a:pt x="114" y="147"/>
                    </a:lnTo>
                    <a:lnTo>
                      <a:pt x="115" y="145"/>
                    </a:lnTo>
                    <a:lnTo>
                      <a:pt x="116" y="142"/>
                    </a:lnTo>
                    <a:lnTo>
                      <a:pt x="118" y="141"/>
                    </a:lnTo>
                    <a:lnTo>
                      <a:pt x="121" y="140"/>
                    </a:lnTo>
                    <a:lnTo>
                      <a:pt x="122" y="138"/>
                    </a:lnTo>
                    <a:lnTo>
                      <a:pt x="123" y="136"/>
                    </a:lnTo>
                    <a:lnTo>
                      <a:pt x="124" y="134"/>
                    </a:lnTo>
                    <a:lnTo>
                      <a:pt x="126" y="133"/>
                    </a:lnTo>
                    <a:lnTo>
                      <a:pt x="127" y="131"/>
                    </a:lnTo>
                    <a:lnTo>
                      <a:pt x="128" y="129"/>
                    </a:lnTo>
                    <a:lnTo>
                      <a:pt x="130" y="128"/>
                    </a:lnTo>
                    <a:lnTo>
                      <a:pt x="131" y="126"/>
                    </a:lnTo>
                    <a:lnTo>
                      <a:pt x="132" y="125"/>
                    </a:lnTo>
                    <a:lnTo>
                      <a:pt x="132" y="124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1" y="123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29" y="126"/>
                    </a:lnTo>
                    <a:lnTo>
                      <a:pt x="128" y="129"/>
                    </a:lnTo>
                    <a:lnTo>
                      <a:pt x="126" y="130"/>
                    </a:lnTo>
                    <a:lnTo>
                      <a:pt x="125" y="132"/>
                    </a:lnTo>
                    <a:lnTo>
                      <a:pt x="124" y="134"/>
                    </a:lnTo>
                    <a:lnTo>
                      <a:pt x="123" y="136"/>
                    </a:lnTo>
                    <a:lnTo>
                      <a:pt x="121" y="137"/>
                    </a:lnTo>
                    <a:lnTo>
                      <a:pt x="118" y="138"/>
                    </a:lnTo>
                    <a:lnTo>
                      <a:pt x="117" y="140"/>
                    </a:lnTo>
                    <a:lnTo>
                      <a:pt x="116" y="142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4" y="142"/>
                    </a:lnTo>
                    <a:lnTo>
                      <a:pt x="115" y="140"/>
                    </a:lnTo>
                    <a:lnTo>
                      <a:pt x="113" y="141"/>
                    </a:lnTo>
                    <a:lnTo>
                      <a:pt x="112" y="143"/>
                    </a:lnTo>
                    <a:lnTo>
                      <a:pt x="110" y="145"/>
                    </a:lnTo>
                    <a:lnTo>
                      <a:pt x="108" y="146"/>
                    </a:lnTo>
                    <a:lnTo>
                      <a:pt x="109" y="143"/>
                    </a:lnTo>
                    <a:lnTo>
                      <a:pt x="110" y="141"/>
                    </a:lnTo>
                    <a:lnTo>
                      <a:pt x="111" y="139"/>
                    </a:lnTo>
                    <a:lnTo>
                      <a:pt x="112" y="137"/>
                    </a:lnTo>
                    <a:lnTo>
                      <a:pt x="111" y="138"/>
                    </a:lnTo>
                    <a:lnTo>
                      <a:pt x="109" y="139"/>
                    </a:lnTo>
                    <a:lnTo>
                      <a:pt x="107" y="141"/>
                    </a:lnTo>
                    <a:lnTo>
                      <a:pt x="106" y="142"/>
                    </a:lnTo>
                    <a:lnTo>
                      <a:pt x="107" y="140"/>
                    </a:lnTo>
                    <a:lnTo>
                      <a:pt x="108" y="138"/>
                    </a:lnTo>
                    <a:lnTo>
                      <a:pt x="106" y="139"/>
                    </a:lnTo>
                    <a:lnTo>
                      <a:pt x="104" y="140"/>
                    </a:lnTo>
                    <a:lnTo>
                      <a:pt x="105" y="138"/>
                    </a:lnTo>
                    <a:lnTo>
                      <a:pt x="106" y="136"/>
                    </a:lnTo>
                    <a:lnTo>
                      <a:pt x="104" y="137"/>
                    </a:lnTo>
                    <a:lnTo>
                      <a:pt x="102" y="139"/>
                    </a:lnTo>
                    <a:lnTo>
                      <a:pt x="104" y="136"/>
                    </a:lnTo>
                    <a:lnTo>
                      <a:pt x="105" y="135"/>
                    </a:lnTo>
                    <a:lnTo>
                      <a:pt x="102" y="136"/>
                    </a:lnTo>
                    <a:lnTo>
                      <a:pt x="100" y="137"/>
                    </a:lnTo>
                    <a:lnTo>
                      <a:pt x="101" y="135"/>
                    </a:lnTo>
                    <a:lnTo>
                      <a:pt x="102" y="133"/>
                    </a:lnTo>
                    <a:lnTo>
                      <a:pt x="101" y="134"/>
                    </a:lnTo>
                    <a:lnTo>
                      <a:pt x="99" y="135"/>
                    </a:lnTo>
                    <a:lnTo>
                      <a:pt x="100" y="133"/>
                    </a:lnTo>
                    <a:lnTo>
                      <a:pt x="101" y="131"/>
                    </a:lnTo>
                    <a:lnTo>
                      <a:pt x="99" y="133"/>
                    </a:lnTo>
                    <a:lnTo>
                      <a:pt x="98" y="134"/>
                    </a:lnTo>
                    <a:lnTo>
                      <a:pt x="99" y="132"/>
                    </a:lnTo>
                    <a:lnTo>
                      <a:pt x="100" y="130"/>
                    </a:lnTo>
                    <a:lnTo>
                      <a:pt x="98" y="131"/>
                    </a:lnTo>
                    <a:lnTo>
                      <a:pt x="96" y="132"/>
                    </a:lnTo>
                    <a:lnTo>
                      <a:pt x="97" y="130"/>
                    </a:lnTo>
                    <a:lnTo>
                      <a:pt x="98" y="128"/>
                    </a:lnTo>
                    <a:lnTo>
                      <a:pt x="97" y="129"/>
                    </a:lnTo>
                    <a:lnTo>
                      <a:pt x="95" y="130"/>
                    </a:lnTo>
                    <a:lnTo>
                      <a:pt x="93" y="132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4" y="129"/>
                    </a:lnTo>
                    <a:lnTo>
                      <a:pt x="95" y="126"/>
                    </a:lnTo>
                    <a:lnTo>
                      <a:pt x="96" y="124"/>
                    </a:lnTo>
                    <a:lnTo>
                      <a:pt x="94" y="125"/>
                    </a:lnTo>
                    <a:lnTo>
                      <a:pt x="92" y="126"/>
                    </a:lnTo>
                    <a:lnTo>
                      <a:pt x="93" y="124"/>
                    </a:lnTo>
                    <a:lnTo>
                      <a:pt x="94" y="122"/>
                    </a:lnTo>
                    <a:lnTo>
                      <a:pt x="93" y="123"/>
                    </a:lnTo>
                    <a:lnTo>
                      <a:pt x="91" y="125"/>
                    </a:lnTo>
                    <a:lnTo>
                      <a:pt x="89" y="126"/>
                    </a:lnTo>
                    <a:lnTo>
                      <a:pt x="87" y="128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91" y="121"/>
                    </a:lnTo>
                    <a:lnTo>
                      <a:pt x="91" y="119"/>
                    </a:lnTo>
                    <a:lnTo>
                      <a:pt x="90" y="120"/>
                    </a:lnTo>
                    <a:lnTo>
                      <a:pt x="88" y="121"/>
                    </a:lnTo>
                    <a:lnTo>
                      <a:pt x="85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7" y="120"/>
                    </a:lnTo>
                    <a:lnTo>
                      <a:pt x="84" y="121"/>
                    </a:lnTo>
                    <a:lnTo>
                      <a:pt x="82" y="122"/>
                    </a:lnTo>
                    <a:lnTo>
                      <a:pt x="83" y="120"/>
                    </a:lnTo>
                    <a:lnTo>
                      <a:pt x="84" y="118"/>
                    </a:lnTo>
                    <a:lnTo>
                      <a:pt x="83" y="119"/>
                    </a:lnTo>
                    <a:lnTo>
                      <a:pt x="81" y="120"/>
                    </a:lnTo>
                    <a:lnTo>
                      <a:pt x="82" y="118"/>
                    </a:lnTo>
                    <a:lnTo>
                      <a:pt x="83" y="116"/>
                    </a:lnTo>
                    <a:lnTo>
                      <a:pt x="81" y="118"/>
                    </a:lnTo>
                    <a:lnTo>
                      <a:pt x="80" y="119"/>
                    </a:lnTo>
                    <a:lnTo>
                      <a:pt x="81" y="117"/>
                    </a:lnTo>
                    <a:lnTo>
                      <a:pt x="82" y="115"/>
                    </a:lnTo>
                    <a:lnTo>
                      <a:pt x="83" y="114"/>
                    </a:lnTo>
                    <a:lnTo>
                      <a:pt x="85" y="112"/>
                    </a:lnTo>
                    <a:lnTo>
                      <a:pt x="85" y="112"/>
                    </a:lnTo>
                    <a:lnTo>
                      <a:pt x="87" y="109"/>
                    </a:lnTo>
                    <a:lnTo>
                      <a:pt x="88" y="108"/>
                    </a:lnTo>
                    <a:lnTo>
                      <a:pt x="88" y="108"/>
                    </a:lnTo>
                    <a:lnTo>
                      <a:pt x="87" y="108"/>
                    </a:lnTo>
                    <a:lnTo>
                      <a:pt x="85" y="109"/>
                    </a:lnTo>
                    <a:lnTo>
                      <a:pt x="84" y="109"/>
                    </a:lnTo>
                    <a:lnTo>
                      <a:pt x="84" y="110"/>
                    </a:lnTo>
                    <a:lnTo>
                      <a:pt x="83" y="113"/>
                    </a:lnTo>
                    <a:lnTo>
                      <a:pt x="82" y="115"/>
                    </a:lnTo>
                    <a:lnTo>
                      <a:pt x="80" y="116"/>
                    </a:lnTo>
                    <a:lnTo>
                      <a:pt x="78" y="117"/>
                    </a:lnTo>
                    <a:lnTo>
                      <a:pt x="76" y="118"/>
                    </a:lnTo>
                    <a:lnTo>
                      <a:pt x="75" y="119"/>
                    </a:lnTo>
                    <a:lnTo>
                      <a:pt x="76" y="118"/>
                    </a:lnTo>
                    <a:lnTo>
                      <a:pt x="77" y="116"/>
                    </a:lnTo>
                    <a:lnTo>
                      <a:pt x="75" y="117"/>
                    </a:lnTo>
                    <a:lnTo>
                      <a:pt x="74" y="118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7" y="112"/>
                    </a:lnTo>
                    <a:lnTo>
                      <a:pt x="78" y="109"/>
                    </a:lnTo>
                    <a:lnTo>
                      <a:pt x="76" y="110"/>
                    </a:lnTo>
                    <a:lnTo>
                      <a:pt x="74" y="112"/>
                    </a:lnTo>
                    <a:lnTo>
                      <a:pt x="72" y="114"/>
                    </a:lnTo>
                    <a:lnTo>
                      <a:pt x="71" y="115"/>
                    </a:lnTo>
                    <a:lnTo>
                      <a:pt x="72" y="113"/>
                    </a:lnTo>
                    <a:lnTo>
                      <a:pt x="73" y="110"/>
                    </a:lnTo>
                    <a:lnTo>
                      <a:pt x="71" y="112"/>
                    </a:lnTo>
                    <a:lnTo>
                      <a:pt x="68" y="113"/>
                    </a:lnTo>
                    <a:lnTo>
                      <a:pt x="70" y="110"/>
                    </a:lnTo>
                    <a:lnTo>
                      <a:pt x="71" y="108"/>
                    </a:lnTo>
                    <a:lnTo>
                      <a:pt x="70" y="109"/>
                    </a:lnTo>
                    <a:lnTo>
                      <a:pt x="67" y="110"/>
                    </a:lnTo>
                    <a:lnTo>
                      <a:pt x="68" y="108"/>
                    </a:lnTo>
                    <a:lnTo>
                      <a:pt x="70" y="106"/>
                    </a:lnTo>
                    <a:lnTo>
                      <a:pt x="67" y="108"/>
                    </a:lnTo>
                    <a:lnTo>
                      <a:pt x="66" y="109"/>
                    </a:lnTo>
                    <a:lnTo>
                      <a:pt x="67" y="107"/>
                    </a:lnTo>
                    <a:lnTo>
                      <a:pt x="68" y="105"/>
                    </a:lnTo>
                    <a:lnTo>
                      <a:pt x="66" y="106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6" y="103"/>
                    </a:lnTo>
                    <a:lnTo>
                      <a:pt x="65" y="104"/>
                    </a:lnTo>
                    <a:lnTo>
                      <a:pt x="63" y="106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63" y="102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60" y="102"/>
                    </a:lnTo>
                    <a:lnTo>
                      <a:pt x="58" y="104"/>
                    </a:lnTo>
                    <a:lnTo>
                      <a:pt x="57" y="105"/>
                    </a:lnTo>
                    <a:lnTo>
                      <a:pt x="58" y="103"/>
                    </a:lnTo>
                    <a:lnTo>
                      <a:pt x="59" y="101"/>
                    </a:lnTo>
                    <a:lnTo>
                      <a:pt x="60" y="99"/>
                    </a:lnTo>
                    <a:lnTo>
                      <a:pt x="61" y="97"/>
                    </a:lnTo>
                    <a:lnTo>
                      <a:pt x="59" y="98"/>
                    </a:lnTo>
                    <a:lnTo>
                      <a:pt x="58" y="99"/>
                    </a:lnTo>
                    <a:lnTo>
                      <a:pt x="59" y="97"/>
                    </a:lnTo>
                    <a:lnTo>
                      <a:pt x="60" y="95"/>
                    </a:lnTo>
                    <a:lnTo>
                      <a:pt x="58" y="96"/>
                    </a:lnTo>
                    <a:lnTo>
                      <a:pt x="56" y="97"/>
                    </a:lnTo>
                    <a:lnTo>
                      <a:pt x="54" y="99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5" y="96"/>
                    </a:lnTo>
                    <a:lnTo>
                      <a:pt x="52" y="97"/>
                    </a:lnTo>
                    <a:lnTo>
                      <a:pt x="51" y="98"/>
                    </a:lnTo>
                    <a:lnTo>
                      <a:pt x="52" y="96"/>
                    </a:lnTo>
                    <a:lnTo>
                      <a:pt x="54" y="93"/>
                    </a:lnTo>
                    <a:lnTo>
                      <a:pt x="51" y="95"/>
                    </a:lnTo>
                    <a:lnTo>
                      <a:pt x="49" y="96"/>
                    </a:lnTo>
                    <a:lnTo>
                      <a:pt x="50" y="93"/>
                    </a:lnTo>
                    <a:lnTo>
                      <a:pt x="51" y="91"/>
                    </a:lnTo>
                    <a:lnTo>
                      <a:pt x="49" y="93"/>
                    </a:lnTo>
                    <a:lnTo>
                      <a:pt x="48" y="95"/>
                    </a:lnTo>
                    <a:lnTo>
                      <a:pt x="49" y="92"/>
                    </a:lnTo>
                    <a:lnTo>
                      <a:pt x="50" y="90"/>
                    </a:lnTo>
                    <a:lnTo>
                      <a:pt x="48" y="91"/>
                    </a:lnTo>
                    <a:lnTo>
                      <a:pt x="47" y="92"/>
                    </a:lnTo>
                    <a:lnTo>
                      <a:pt x="48" y="90"/>
                    </a:lnTo>
                    <a:lnTo>
                      <a:pt x="49" y="88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6" y="88"/>
                    </a:lnTo>
                    <a:lnTo>
                      <a:pt x="47" y="87"/>
                    </a:lnTo>
                    <a:lnTo>
                      <a:pt x="46" y="88"/>
                    </a:lnTo>
                    <a:lnTo>
                      <a:pt x="44" y="89"/>
                    </a:lnTo>
                    <a:lnTo>
                      <a:pt x="42" y="90"/>
                    </a:lnTo>
                    <a:lnTo>
                      <a:pt x="40" y="91"/>
                    </a:lnTo>
                    <a:lnTo>
                      <a:pt x="42" y="89"/>
                    </a:lnTo>
                    <a:lnTo>
                      <a:pt x="43" y="87"/>
                    </a:lnTo>
                    <a:lnTo>
                      <a:pt x="41" y="88"/>
                    </a:lnTo>
                    <a:lnTo>
                      <a:pt x="39" y="90"/>
                    </a:lnTo>
                    <a:lnTo>
                      <a:pt x="40" y="88"/>
                    </a:lnTo>
                    <a:lnTo>
                      <a:pt x="41" y="86"/>
                    </a:lnTo>
                    <a:lnTo>
                      <a:pt x="42" y="84"/>
                    </a:lnTo>
                    <a:lnTo>
                      <a:pt x="43" y="82"/>
                    </a:lnTo>
                    <a:lnTo>
                      <a:pt x="41" y="83"/>
                    </a:lnTo>
                    <a:lnTo>
                      <a:pt x="40" y="84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0" y="81"/>
                    </a:lnTo>
                    <a:lnTo>
                      <a:pt x="39" y="82"/>
                    </a:lnTo>
                    <a:lnTo>
                      <a:pt x="37" y="84"/>
                    </a:lnTo>
                    <a:lnTo>
                      <a:pt x="34" y="85"/>
                    </a:lnTo>
                    <a:lnTo>
                      <a:pt x="35" y="83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9" y="76"/>
                    </a:lnTo>
                    <a:lnTo>
                      <a:pt x="40" y="74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3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5"/>
                    </a:lnTo>
                    <a:lnTo>
                      <a:pt x="37" y="76"/>
                    </a:lnTo>
                    <a:lnTo>
                      <a:pt x="35" y="78"/>
                    </a:lnTo>
                    <a:lnTo>
                      <a:pt x="35" y="79"/>
                    </a:lnTo>
                    <a:lnTo>
                      <a:pt x="33" y="80"/>
                    </a:lnTo>
                    <a:lnTo>
                      <a:pt x="32" y="81"/>
                    </a:lnTo>
                    <a:lnTo>
                      <a:pt x="33" y="79"/>
                    </a:lnTo>
                    <a:lnTo>
                      <a:pt x="34" y="76"/>
                    </a:lnTo>
                    <a:lnTo>
                      <a:pt x="32" y="79"/>
                    </a:lnTo>
                    <a:lnTo>
                      <a:pt x="30" y="80"/>
                    </a:lnTo>
                    <a:lnTo>
                      <a:pt x="31" y="78"/>
                    </a:lnTo>
                    <a:lnTo>
                      <a:pt x="32" y="75"/>
                    </a:lnTo>
                    <a:lnTo>
                      <a:pt x="31" y="76"/>
                    </a:lnTo>
                    <a:lnTo>
                      <a:pt x="29" y="78"/>
                    </a:lnTo>
                    <a:lnTo>
                      <a:pt x="30" y="75"/>
                    </a:lnTo>
                    <a:lnTo>
                      <a:pt x="31" y="73"/>
                    </a:lnTo>
                    <a:lnTo>
                      <a:pt x="29" y="74"/>
                    </a:lnTo>
                    <a:lnTo>
                      <a:pt x="28" y="75"/>
                    </a:lnTo>
                    <a:lnTo>
                      <a:pt x="29" y="73"/>
                    </a:lnTo>
                    <a:lnTo>
                      <a:pt x="30" y="72"/>
                    </a:lnTo>
                    <a:lnTo>
                      <a:pt x="28" y="73"/>
                    </a:lnTo>
                    <a:lnTo>
                      <a:pt x="26" y="74"/>
                    </a:lnTo>
                    <a:lnTo>
                      <a:pt x="27" y="72"/>
                    </a:lnTo>
                    <a:lnTo>
                      <a:pt x="28" y="70"/>
                    </a:lnTo>
                    <a:lnTo>
                      <a:pt x="27" y="71"/>
                    </a:lnTo>
                    <a:lnTo>
                      <a:pt x="25" y="72"/>
                    </a:lnTo>
                    <a:lnTo>
                      <a:pt x="26" y="70"/>
                    </a:lnTo>
                    <a:lnTo>
                      <a:pt x="27" y="68"/>
                    </a:lnTo>
                    <a:lnTo>
                      <a:pt x="25" y="69"/>
                    </a:lnTo>
                    <a:lnTo>
                      <a:pt x="24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4" y="68"/>
                    </a:lnTo>
                    <a:lnTo>
                      <a:pt x="22" y="69"/>
                    </a:lnTo>
                    <a:lnTo>
                      <a:pt x="23" y="67"/>
                    </a:lnTo>
                    <a:lnTo>
                      <a:pt x="24" y="65"/>
                    </a:lnTo>
                    <a:lnTo>
                      <a:pt x="23" y="66"/>
                    </a:lnTo>
                    <a:lnTo>
                      <a:pt x="21" y="67"/>
                    </a:lnTo>
                    <a:lnTo>
                      <a:pt x="22" y="65"/>
                    </a:lnTo>
                    <a:lnTo>
                      <a:pt x="23" y="63"/>
                    </a:lnTo>
                    <a:lnTo>
                      <a:pt x="21" y="65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2" y="62"/>
                    </a:lnTo>
                    <a:lnTo>
                      <a:pt x="23" y="60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6" y="56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5" y="56"/>
                    </a:lnTo>
                    <a:lnTo>
                      <a:pt x="24" y="56"/>
                    </a:lnTo>
                    <a:lnTo>
                      <a:pt x="24" y="57"/>
                    </a:lnTo>
                    <a:lnTo>
                      <a:pt x="23" y="59"/>
                    </a:lnTo>
                    <a:lnTo>
                      <a:pt x="22" y="62"/>
                    </a:lnTo>
                    <a:lnTo>
                      <a:pt x="19" y="63"/>
                    </a:lnTo>
                    <a:lnTo>
                      <a:pt x="17" y="64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5" y="60"/>
                    </a:lnTo>
                    <a:lnTo>
                      <a:pt x="16" y="58"/>
                    </a:lnTo>
                    <a:lnTo>
                      <a:pt x="17" y="56"/>
                    </a:lnTo>
                    <a:lnTo>
                      <a:pt x="15" y="57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2" y="56"/>
                    </a:lnTo>
                    <a:lnTo>
                      <a:pt x="10" y="58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9" y="56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8" y="54"/>
                    </a:lnTo>
                    <a:lnTo>
                      <a:pt x="6" y="56"/>
                    </a:lnTo>
                    <a:lnTo>
                      <a:pt x="4" y="57"/>
                    </a:lnTo>
                    <a:lnTo>
                      <a:pt x="1" y="58"/>
                    </a:lnTo>
                    <a:lnTo>
                      <a:pt x="2" y="56"/>
                    </a:lnTo>
                    <a:lnTo>
                      <a:pt x="5" y="54"/>
                    </a:lnTo>
                    <a:lnTo>
                      <a:pt x="2" y="55"/>
                    </a:lnTo>
                    <a:lnTo>
                      <a:pt x="0" y="56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5" y="51"/>
                    </a:lnTo>
                    <a:lnTo>
                      <a:pt x="7" y="50"/>
                    </a:lnTo>
                    <a:lnTo>
                      <a:pt x="8" y="48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3" y="41"/>
                    </a:lnTo>
                    <a:lnTo>
                      <a:pt x="14" y="39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9" y="35"/>
                    </a:lnTo>
                    <a:lnTo>
                      <a:pt x="22" y="34"/>
                    </a:lnTo>
                    <a:lnTo>
                      <a:pt x="23" y="32"/>
                    </a:lnTo>
                    <a:lnTo>
                      <a:pt x="24" y="30"/>
                    </a:lnTo>
                    <a:lnTo>
                      <a:pt x="22" y="31"/>
                    </a:lnTo>
                    <a:lnTo>
                      <a:pt x="19" y="32"/>
                    </a:lnTo>
                    <a:lnTo>
                      <a:pt x="21" y="31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3" y="34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9" y="39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5" y="40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8" y="35"/>
                    </a:lnTo>
                    <a:lnTo>
                      <a:pt x="10" y="34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18" y="28"/>
                    </a:lnTo>
                    <a:lnTo>
                      <a:pt x="21" y="26"/>
                    </a:lnTo>
                    <a:lnTo>
                      <a:pt x="22" y="24"/>
                    </a:lnTo>
                    <a:lnTo>
                      <a:pt x="23" y="22"/>
                    </a:lnTo>
                    <a:lnTo>
                      <a:pt x="25" y="21"/>
                    </a:lnTo>
                    <a:lnTo>
                      <a:pt x="26" y="20"/>
                    </a:lnTo>
                    <a:lnTo>
                      <a:pt x="25" y="22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6" y="25"/>
                    </a:lnTo>
                    <a:lnTo>
                      <a:pt x="28" y="24"/>
                    </a:lnTo>
                    <a:lnTo>
                      <a:pt x="29" y="23"/>
                    </a:lnTo>
                    <a:lnTo>
                      <a:pt x="28" y="25"/>
                    </a:lnTo>
                    <a:lnTo>
                      <a:pt x="27" y="28"/>
                    </a:lnTo>
                    <a:lnTo>
                      <a:pt x="25" y="32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0" name="Freeform 802">
                <a:extLst>
                  <a:ext uri="{FF2B5EF4-FFF2-40B4-BE49-F238E27FC236}">
                    <a16:creationId xmlns:a16="http://schemas.microsoft.com/office/drawing/2014/main" id="{979CBFB9-AB73-48FD-B9DE-66304D56C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7"/>
                <a:ext cx="2" cy="2"/>
              </a:xfrm>
              <a:custGeom>
                <a:avLst/>
                <a:gdLst>
                  <a:gd name="T0" fmla="*/ 14 w 31"/>
                  <a:gd name="T1" fmla="*/ 6 h 25"/>
                  <a:gd name="T2" fmla="*/ 18 w 31"/>
                  <a:gd name="T3" fmla="*/ 4 h 25"/>
                  <a:gd name="T4" fmla="*/ 16 w 31"/>
                  <a:gd name="T5" fmla="*/ 8 h 25"/>
                  <a:gd name="T6" fmla="*/ 19 w 31"/>
                  <a:gd name="T7" fmla="*/ 6 h 25"/>
                  <a:gd name="T8" fmla="*/ 17 w 31"/>
                  <a:gd name="T9" fmla="*/ 9 h 25"/>
                  <a:gd name="T10" fmla="*/ 20 w 31"/>
                  <a:gd name="T11" fmla="*/ 7 h 25"/>
                  <a:gd name="T12" fmla="*/ 22 w 31"/>
                  <a:gd name="T13" fmla="*/ 3 h 25"/>
                  <a:gd name="T14" fmla="*/ 26 w 31"/>
                  <a:gd name="T15" fmla="*/ 1 h 25"/>
                  <a:gd name="T16" fmla="*/ 24 w 31"/>
                  <a:gd name="T17" fmla="*/ 5 h 25"/>
                  <a:gd name="T18" fmla="*/ 28 w 31"/>
                  <a:gd name="T19" fmla="*/ 3 h 25"/>
                  <a:gd name="T20" fmla="*/ 31 w 31"/>
                  <a:gd name="T21" fmla="*/ 0 h 25"/>
                  <a:gd name="T22" fmla="*/ 30 w 31"/>
                  <a:gd name="T23" fmla="*/ 2 h 25"/>
                  <a:gd name="T24" fmla="*/ 29 w 31"/>
                  <a:gd name="T25" fmla="*/ 4 h 25"/>
                  <a:gd name="T26" fmla="*/ 25 w 31"/>
                  <a:gd name="T27" fmla="*/ 7 h 25"/>
                  <a:gd name="T28" fmla="*/ 23 w 31"/>
                  <a:gd name="T29" fmla="*/ 10 h 25"/>
                  <a:gd name="T30" fmla="*/ 13 w 31"/>
                  <a:gd name="T31" fmla="*/ 18 h 25"/>
                  <a:gd name="T32" fmla="*/ 8 w 31"/>
                  <a:gd name="T33" fmla="*/ 21 h 25"/>
                  <a:gd name="T34" fmla="*/ 9 w 31"/>
                  <a:gd name="T35" fmla="*/ 19 h 25"/>
                  <a:gd name="T36" fmla="*/ 12 w 31"/>
                  <a:gd name="T37" fmla="*/ 17 h 25"/>
                  <a:gd name="T38" fmla="*/ 15 w 31"/>
                  <a:gd name="T39" fmla="*/ 13 h 25"/>
                  <a:gd name="T40" fmla="*/ 17 w 31"/>
                  <a:gd name="T41" fmla="*/ 9 h 25"/>
                  <a:gd name="T42" fmla="*/ 14 w 31"/>
                  <a:gd name="T43" fmla="*/ 12 h 25"/>
                  <a:gd name="T44" fmla="*/ 16 w 31"/>
                  <a:gd name="T45" fmla="*/ 8 h 25"/>
                  <a:gd name="T46" fmla="*/ 12 w 31"/>
                  <a:gd name="T47" fmla="*/ 10 h 25"/>
                  <a:gd name="T48" fmla="*/ 6 w 31"/>
                  <a:gd name="T49" fmla="*/ 21 h 25"/>
                  <a:gd name="T50" fmla="*/ 5 w 31"/>
                  <a:gd name="T51" fmla="*/ 23 h 25"/>
                  <a:gd name="T52" fmla="*/ 2 w 31"/>
                  <a:gd name="T53" fmla="*/ 25 h 25"/>
                  <a:gd name="T54" fmla="*/ 3 w 31"/>
                  <a:gd name="T55" fmla="*/ 23 h 25"/>
                  <a:gd name="T56" fmla="*/ 0 w 31"/>
                  <a:gd name="T57" fmla="*/ 24 h 25"/>
                  <a:gd name="T58" fmla="*/ 2 w 31"/>
                  <a:gd name="T59" fmla="*/ 20 h 25"/>
                  <a:gd name="T60" fmla="*/ 6 w 31"/>
                  <a:gd name="T61" fmla="*/ 17 h 25"/>
                  <a:gd name="T62" fmla="*/ 8 w 31"/>
                  <a:gd name="T63" fmla="*/ 12 h 25"/>
                  <a:gd name="T64" fmla="*/ 4 w 31"/>
                  <a:gd name="T65" fmla="*/ 16 h 25"/>
                  <a:gd name="T66" fmla="*/ 7 w 31"/>
                  <a:gd name="T67" fmla="*/ 11 h 25"/>
                  <a:gd name="T68" fmla="*/ 11 w 31"/>
                  <a:gd name="T6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25">
                    <a:moveTo>
                      <a:pt x="11" y="9"/>
                    </a:moveTo>
                    <a:lnTo>
                      <a:pt x="14" y="6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1" y="5"/>
                    </a:lnTo>
                    <a:lnTo>
                      <a:pt x="22" y="3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8" y="5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10"/>
                    </a:lnTo>
                    <a:lnTo>
                      <a:pt x="20" y="13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8" y="21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1" name="Freeform 803">
                <a:extLst>
                  <a:ext uri="{FF2B5EF4-FFF2-40B4-BE49-F238E27FC236}">
                    <a16:creationId xmlns:a16="http://schemas.microsoft.com/office/drawing/2014/main" id="{9DB6C826-C56D-438B-863D-0EA14AD05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72"/>
                <a:ext cx="1" cy="1"/>
              </a:xfrm>
              <a:custGeom>
                <a:avLst/>
                <a:gdLst>
                  <a:gd name="T0" fmla="*/ 0 w 18"/>
                  <a:gd name="T1" fmla="*/ 19 h 21"/>
                  <a:gd name="T2" fmla="*/ 1 w 18"/>
                  <a:gd name="T3" fmla="*/ 17 h 21"/>
                  <a:gd name="T4" fmla="*/ 2 w 18"/>
                  <a:gd name="T5" fmla="*/ 15 h 21"/>
                  <a:gd name="T6" fmla="*/ 4 w 18"/>
                  <a:gd name="T7" fmla="*/ 14 h 21"/>
                  <a:gd name="T8" fmla="*/ 5 w 18"/>
                  <a:gd name="T9" fmla="*/ 12 h 21"/>
                  <a:gd name="T10" fmla="*/ 7 w 18"/>
                  <a:gd name="T11" fmla="*/ 11 h 21"/>
                  <a:gd name="T12" fmla="*/ 8 w 18"/>
                  <a:gd name="T13" fmla="*/ 10 h 21"/>
                  <a:gd name="T14" fmla="*/ 11 w 18"/>
                  <a:gd name="T15" fmla="*/ 9 h 21"/>
                  <a:gd name="T16" fmla="*/ 13 w 18"/>
                  <a:gd name="T17" fmla="*/ 8 h 21"/>
                  <a:gd name="T18" fmla="*/ 14 w 18"/>
                  <a:gd name="T19" fmla="*/ 5 h 21"/>
                  <a:gd name="T20" fmla="*/ 14 w 18"/>
                  <a:gd name="T21" fmla="*/ 3 h 21"/>
                  <a:gd name="T22" fmla="*/ 16 w 18"/>
                  <a:gd name="T23" fmla="*/ 1 h 21"/>
                  <a:gd name="T24" fmla="*/ 18 w 18"/>
                  <a:gd name="T25" fmla="*/ 0 h 21"/>
                  <a:gd name="T26" fmla="*/ 17 w 18"/>
                  <a:gd name="T27" fmla="*/ 1 h 21"/>
                  <a:gd name="T28" fmla="*/ 17 w 18"/>
                  <a:gd name="T29" fmla="*/ 2 h 21"/>
                  <a:gd name="T30" fmla="*/ 16 w 18"/>
                  <a:gd name="T31" fmla="*/ 3 h 21"/>
                  <a:gd name="T32" fmla="*/ 16 w 18"/>
                  <a:gd name="T33" fmla="*/ 4 h 21"/>
                  <a:gd name="T34" fmla="*/ 14 w 18"/>
                  <a:gd name="T35" fmla="*/ 5 h 21"/>
                  <a:gd name="T36" fmla="*/ 13 w 18"/>
                  <a:gd name="T37" fmla="*/ 8 h 21"/>
                  <a:gd name="T38" fmla="*/ 12 w 18"/>
                  <a:gd name="T39" fmla="*/ 10 h 21"/>
                  <a:gd name="T40" fmla="*/ 11 w 18"/>
                  <a:gd name="T41" fmla="*/ 12 h 21"/>
                  <a:gd name="T42" fmla="*/ 9 w 18"/>
                  <a:gd name="T43" fmla="*/ 14 h 21"/>
                  <a:gd name="T44" fmla="*/ 8 w 18"/>
                  <a:gd name="T45" fmla="*/ 16 h 21"/>
                  <a:gd name="T46" fmla="*/ 6 w 18"/>
                  <a:gd name="T47" fmla="*/ 17 h 21"/>
                  <a:gd name="T48" fmla="*/ 5 w 18"/>
                  <a:gd name="T49" fmla="*/ 18 h 21"/>
                  <a:gd name="T50" fmla="*/ 3 w 18"/>
                  <a:gd name="T51" fmla="*/ 20 h 21"/>
                  <a:gd name="T52" fmla="*/ 2 w 18"/>
                  <a:gd name="T53" fmla="*/ 21 h 21"/>
                  <a:gd name="T54" fmla="*/ 2 w 18"/>
                  <a:gd name="T55" fmla="*/ 19 h 21"/>
                  <a:gd name="T56" fmla="*/ 3 w 18"/>
                  <a:gd name="T57" fmla="*/ 17 h 21"/>
                  <a:gd name="T58" fmla="*/ 2 w 18"/>
                  <a:gd name="T59" fmla="*/ 18 h 21"/>
                  <a:gd name="T60" fmla="*/ 0 w 18"/>
                  <a:gd name="T6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19"/>
                    </a:moveTo>
                    <a:lnTo>
                      <a:pt x="1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2" name="Freeform 804">
                <a:extLst>
                  <a:ext uri="{FF2B5EF4-FFF2-40B4-BE49-F238E27FC236}">
                    <a16:creationId xmlns:a16="http://schemas.microsoft.com/office/drawing/2014/main" id="{068A5111-5B89-43E9-BA82-C6E786BE6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63"/>
                <a:ext cx="1" cy="1"/>
              </a:xfrm>
              <a:custGeom>
                <a:avLst/>
                <a:gdLst>
                  <a:gd name="T0" fmla="*/ 0 w 21"/>
                  <a:gd name="T1" fmla="*/ 22 h 22"/>
                  <a:gd name="T2" fmla="*/ 1 w 21"/>
                  <a:gd name="T3" fmla="*/ 20 h 22"/>
                  <a:gd name="T4" fmla="*/ 2 w 21"/>
                  <a:gd name="T5" fmla="*/ 18 h 22"/>
                  <a:gd name="T6" fmla="*/ 3 w 21"/>
                  <a:gd name="T7" fmla="*/ 17 h 22"/>
                  <a:gd name="T8" fmla="*/ 5 w 21"/>
                  <a:gd name="T9" fmla="*/ 14 h 22"/>
                  <a:gd name="T10" fmla="*/ 6 w 21"/>
                  <a:gd name="T11" fmla="*/ 12 h 22"/>
                  <a:gd name="T12" fmla="*/ 7 w 21"/>
                  <a:gd name="T13" fmla="*/ 11 h 22"/>
                  <a:gd name="T14" fmla="*/ 9 w 21"/>
                  <a:gd name="T15" fmla="*/ 9 h 22"/>
                  <a:gd name="T16" fmla="*/ 10 w 21"/>
                  <a:gd name="T17" fmla="*/ 8 h 22"/>
                  <a:gd name="T18" fmla="*/ 12 w 21"/>
                  <a:gd name="T19" fmla="*/ 7 h 22"/>
                  <a:gd name="T20" fmla="*/ 14 w 21"/>
                  <a:gd name="T21" fmla="*/ 6 h 22"/>
                  <a:gd name="T22" fmla="*/ 16 w 21"/>
                  <a:gd name="T23" fmla="*/ 4 h 22"/>
                  <a:gd name="T24" fmla="*/ 17 w 21"/>
                  <a:gd name="T25" fmla="*/ 2 h 22"/>
                  <a:gd name="T26" fmla="*/ 19 w 21"/>
                  <a:gd name="T27" fmla="*/ 1 h 22"/>
                  <a:gd name="T28" fmla="*/ 20 w 21"/>
                  <a:gd name="T29" fmla="*/ 0 h 22"/>
                  <a:gd name="T30" fmla="*/ 19 w 21"/>
                  <a:gd name="T31" fmla="*/ 2 h 22"/>
                  <a:gd name="T32" fmla="*/ 18 w 21"/>
                  <a:gd name="T33" fmla="*/ 3 h 22"/>
                  <a:gd name="T34" fmla="*/ 20 w 21"/>
                  <a:gd name="T35" fmla="*/ 2 h 22"/>
                  <a:gd name="T36" fmla="*/ 21 w 21"/>
                  <a:gd name="T37" fmla="*/ 1 h 22"/>
                  <a:gd name="T38" fmla="*/ 20 w 21"/>
                  <a:gd name="T39" fmla="*/ 3 h 22"/>
                  <a:gd name="T40" fmla="*/ 19 w 21"/>
                  <a:gd name="T41" fmla="*/ 5 h 22"/>
                  <a:gd name="T42" fmla="*/ 19 w 21"/>
                  <a:gd name="T43" fmla="*/ 6 h 22"/>
                  <a:gd name="T44" fmla="*/ 18 w 21"/>
                  <a:gd name="T45" fmla="*/ 6 h 22"/>
                  <a:gd name="T46" fmla="*/ 17 w 21"/>
                  <a:gd name="T47" fmla="*/ 7 h 22"/>
                  <a:gd name="T48" fmla="*/ 16 w 21"/>
                  <a:gd name="T49" fmla="*/ 7 h 22"/>
                  <a:gd name="T50" fmla="*/ 17 w 21"/>
                  <a:gd name="T51" fmla="*/ 5 h 22"/>
                  <a:gd name="T52" fmla="*/ 18 w 21"/>
                  <a:gd name="T53" fmla="*/ 3 h 22"/>
                  <a:gd name="T54" fmla="*/ 16 w 21"/>
                  <a:gd name="T55" fmla="*/ 5 h 22"/>
                  <a:gd name="T56" fmla="*/ 14 w 21"/>
                  <a:gd name="T57" fmla="*/ 6 h 22"/>
                  <a:gd name="T58" fmla="*/ 13 w 21"/>
                  <a:gd name="T59" fmla="*/ 8 h 22"/>
                  <a:gd name="T60" fmla="*/ 12 w 21"/>
                  <a:gd name="T61" fmla="*/ 10 h 22"/>
                  <a:gd name="T62" fmla="*/ 10 w 21"/>
                  <a:gd name="T63" fmla="*/ 11 h 22"/>
                  <a:gd name="T64" fmla="*/ 8 w 21"/>
                  <a:gd name="T65" fmla="*/ 12 h 22"/>
                  <a:gd name="T66" fmla="*/ 7 w 21"/>
                  <a:gd name="T67" fmla="*/ 14 h 22"/>
                  <a:gd name="T68" fmla="*/ 6 w 21"/>
                  <a:gd name="T69" fmla="*/ 17 h 22"/>
                  <a:gd name="T70" fmla="*/ 5 w 21"/>
                  <a:gd name="T71" fmla="*/ 18 h 22"/>
                  <a:gd name="T72" fmla="*/ 3 w 21"/>
                  <a:gd name="T73" fmla="*/ 19 h 22"/>
                  <a:gd name="T74" fmla="*/ 0 w 21"/>
                  <a:gd name="T7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20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19" y="2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3" name="Freeform 805">
                <a:extLst>
                  <a:ext uri="{FF2B5EF4-FFF2-40B4-BE49-F238E27FC236}">
                    <a16:creationId xmlns:a16="http://schemas.microsoft.com/office/drawing/2014/main" id="{9152EB35-F6E1-4555-8B60-6A5768FE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67"/>
                <a:ext cx="1" cy="1"/>
              </a:xfrm>
              <a:custGeom>
                <a:avLst/>
                <a:gdLst>
                  <a:gd name="T0" fmla="*/ 4 w 17"/>
                  <a:gd name="T1" fmla="*/ 11 h 21"/>
                  <a:gd name="T2" fmla="*/ 7 w 17"/>
                  <a:gd name="T3" fmla="*/ 10 h 21"/>
                  <a:gd name="T4" fmla="*/ 8 w 17"/>
                  <a:gd name="T5" fmla="*/ 8 h 21"/>
                  <a:gd name="T6" fmla="*/ 9 w 17"/>
                  <a:gd name="T7" fmla="*/ 6 h 21"/>
                  <a:gd name="T8" fmla="*/ 10 w 17"/>
                  <a:gd name="T9" fmla="*/ 4 h 21"/>
                  <a:gd name="T10" fmla="*/ 12 w 17"/>
                  <a:gd name="T11" fmla="*/ 3 h 21"/>
                  <a:gd name="T12" fmla="*/ 13 w 17"/>
                  <a:gd name="T13" fmla="*/ 2 h 21"/>
                  <a:gd name="T14" fmla="*/ 15 w 17"/>
                  <a:gd name="T15" fmla="*/ 1 h 21"/>
                  <a:gd name="T16" fmla="*/ 17 w 17"/>
                  <a:gd name="T17" fmla="*/ 0 h 21"/>
                  <a:gd name="T18" fmla="*/ 16 w 17"/>
                  <a:gd name="T19" fmla="*/ 2 h 21"/>
                  <a:gd name="T20" fmla="*/ 15 w 17"/>
                  <a:gd name="T21" fmla="*/ 4 h 21"/>
                  <a:gd name="T22" fmla="*/ 13 w 17"/>
                  <a:gd name="T23" fmla="*/ 5 h 21"/>
                  <a:gd name="T24" fmla="*/ 11 w 17"/>
                  <a:gd name="T25" fmla="*/ 6 h 21"/>
                  <a:gd name="T26" fmla="*/ 10 w 17"/>
                  <a:gd name="T27" fmla="*/ 7 h 21"/>
                  <a:gd name="T28" fmla="*/ 8 w 17"/>
                  <a:gd name="T29" fmla="*/ 8 h 21"/>
                  <a:gd name="T30" fmla="*/ 7 w 17"/>
                  <a:gd name="T31" fmla="*/ 10 h 21"/>
                  <a:gd name="T32" fmla="*/ 5 w 17"/>
                  <a:gd name="T33" fmla="*/ 12 h 21"/>
                  <a:gd name="T34" fmla="*/ 4 w 17"/>
                  <a:gd name="T35" fmla="*/ 15 h 21"/>
                  <a:gd name="T36" fmla="*/ 3 w 17"/>
                  <a:gd name="T37" fmla="*/ 17 h 21"/>
                  <a:gd name="T38" fmla="*/ 5 w 17"/>
                  <a:gd name="T39" fmla="*/ 15 h 21"/>
                  <a:gd name="T40" fmla="*/ 8 w 17"/>
                  <a:gd name="T41" fmla="*/ 14 h 21"/>
                  <a:gd name="T42" fmla="*/ 7 w 17"/>
                  <a:gd name="T43" fmla="*/ 17 h 21"/>
                  <a:gd name="T44" fmla="*/ 5 w 17"/>
                  <a:gd name="T45" fmla="*/ 19 h 21"/>
                  <a:gd name="T46" fmla="*/ 3 w 17"/>
                  <a:gd name="T47" fmla="*/ 20 h 21"/>
                  <a:gd name="T48" fmla="*/ 1 w 17"/>
                  <a:gd name="T49" fmla="*/ 21 h 21"/>
                  <a:gd name="T50" fmla="*/ 2 w 17"/>
                  <a:gd name="T51" fmla="*/ 19 h 21"/>
                  <a:gd name="T52" fmla="*/ 3 w 17"/>
                  <a:gd name="T53" fmla="*/ 17 h 21"/>
                  <a:gd name="T54" fmla="*/ 2 w 17"/>
                  <a:gd name="T55" fmla="*/ 19 h 21"/>
                  <a:gd name="T56" fmla="*/ 0 w 17"/>
                  <a:gd name="T57" fmla="*/ 20 h 21"/>
                  <a:gd name="T58" fmla="*/ 1 w 17"/>
                  <a:gd name="T59" fmla="*/ 18 h 21"/>
                  <a:gd name="T60" fmla="*/ 2 w 17"/>
                  <a:gd name="T61" fmla="*/ 15 h 21"/>
                  <a:gd name="T62" fmla="*/ 4 w 17"/>
                  <a:gd name="T6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21">
                    <a:moveTo>
                      <a:pt x="4" y="11"/>
                    </a:move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5" y="15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4" name="Freeform 806">
                <a:extLst>
                  <a:ext uri="{FF2B5EF4-FFF2-40B4-BE49-F238E27FC236}">
                    <a16:creationId xmlns:a16="http://schemas.microsoft.com/office/drawing/2014/main" id="{F92DF8F6-C025-43F1-A684-CEFF64B8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64"/>
                <a:ext cx="1" cy="1"/>
              </a:xfrm>
              <a:custGeom>
                <a:avLst/>
                <a:gdLst>
                  <a:gd name="T0" fmla="*/ 4 w 7"/>
                  <a:gd name="T1" fmla="*/ 4 h 13"/>
                  <a:gd name="T2" fmla="*/ 2 w 7"/>
                  <a:gd name="T3" fmla="*/ 5 h 13"/>
                  <a:gd name="T4" fmla="*/ 1 w 7"/>
                  <a:gd name="T5" fmla="*/ 6 h 13"/>
                  <a:gd name="T6" fmla="*/ 1 w 7"/>
                  <a:gd name="T7" fmla="*/ 5 h 13"/>
                  <a:gd name="T8" fmla="*/ 1 w 7"/>
                  <a:gd name="T9" fmla="*/ 4 h 13"/>
                  <a:gd name="T10" fmla="*/ 2 w 7"/>
                  <a:gd name="T11" fmla="*/ 3 h 13"/>
                  <a:gd name="T12" fmla="*/ 3 w 7"/>
                  <a:gd name="T13" fmla="*/ 2 h 13"/>
                  <a:gd name="T14" fmla="*/ 4 w 7"/>
                  <a:gd name="T15" fmla="*/ 1 h 13"/>
                  <a:gd name="T16" fmla="*/ 6 w 7"/>
                  <a:gd name="T17" fmla="*/ 0 h 13"/>
                  <a:gd name="T18" fmla="*/ 5 w 7"/>
                  <a:gd name="T19" fmla="*/ 2 h 13"/>
                  <a:gd name="T20" fmla="*/ 4 w 7"/>
                  <a:gd name="T21" fmla="*/ 4 h 13"/>
                  <a:gd name="T22" fmla="*/ 6 w 7"/>
                  <a:gd name="T23" fmla="*/ 2 h 13"/>
                  <a:gd name="T24" fmla="*/ 7 w 7"/>
                  <a:gd name="T25" fmla="*/ 1 h 13"/>
                  <a:gd name="T26" fmla="*/ 6 w 7"/>
                  <a:gd name="T27" fmla="*/ 3 h 13"/>
                  <a:gd name="T28" fmla="*/ 5 w 7"/>
                  <a:gd name="T29" fmla="*/ 5 h 13"/>
                  <a:gd name="T30" fmla="*/ 4 w 7"/>
                  <a:gd name="T31" fmla="*/ 7 h 13"/>
                  <a:gd name="T32" fmla="*/ 3 w 7"/>
                  <a:gd name="T33" fmla="*/ 10 h 13"/>
                  <a:gd name="T34" fmla="*/ 3 w 7"/>
                  <a:gd name="T35" fmla="*/ 11 h 13"/>
                  <a:gd name="T36" fmla="*/ 2 w 7"/>
                  <a:gd name="T37" fmla="*/ 12 h 13"/>
                  <a:gd name="T38" fmla="*/ 1 w 7"/>
                  <a:gd name="T39" fmla="*/ 12 h 13"/>
                  <a:gd name="T40" fmla="*/ 0 w 7"/>
                  <a:gd name="T41" fmla="*/ 13 h 13"/>
                  <a:gd name="T42" fmla="*/ 1 w 7"/>
                  <a:gd name="T43" fmla="*/ 11 h 13"/>
                  <a:gd name="T44" fmla="*/ 2 w 7"/>
                  <a:gd name="T45" fmla="*/ 8 h 13"/>
                  <a:gd name="T46" fmla="*/ 3 w 7"/>
                  <a:gd name="T47" fmla="*/ 6 h 13"/>
                  <a:gd name="T48" fmla="*/ 4 w 7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4"/>
                    </a:moveTo>
                    <a:lnTo>
                      <a:pt x="2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5" name="Freeform 807">
                <a:extLst>
                  <a:ext uri="{FF2B5EF4-FFF2-40B4-BE49-F238E27FC236}">
                    <a16:creationId xmlns:a16="http://schemas.microsoft.com/office/drawing/2014/main" id="{821355F8-44B7-4F82-9814-ABFF9C29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67"/>
                <a:ext cx="1" cy="1"/>
              </a:xfrm>
              <a:custGeom>
                <a:avLst/>
                <a:gdLst>
                  <a:gd name="T0" fmla="*/ 10 w 15"/>
                  <a:gd name="T1" fmla="*/ 6 h 16"/>
                  <a:gd name="T2" fmla="*/ 9 w 15"/>
                  <a:gd name="T3" fmla="*/ 8 h 16"/>
                  <a:gd name="T4" fmla="*/ 7 w 15"/>
                  <a:gd name="T5" fmla="*/ 10 h 16"/>
                  <a:gd name="T6" fmla="*/ 10 w 15"/>
                  <a:gd name="T7" fmla="*/ 9 h 16"/>
                  <a:gd name="T8" fmla="*/ 11 w 15"/>
                  <a:gd name="T9" fmla="*/ 8 h 16"/>
                  <a:gd name="T10" fmla="*/ 10 w 15"/>
                  <a:gd name="T11" fmla="*/ 10 h 16"/>
                  <a:gd name="T12" fmla="*/ 9 w 15"/>
                  <a:gd name="T13" fmla="*/ 13 h 16"/>
                  <a:gd name="T14" fmla="*/ 7 w 15"/>
                  <a:gd name="T15" fmla="*/ 14 h 16"/>
                  <a:gd name="T16" fmla="*/ 5 w 15"/>
                  <a:gd name="T17" fmla="*/ 15 h 16"/>
                  <a:gd name="T18" fmla="*/ 6 w 15"/>
                  <a:gd name="T19" fmla="*/ 13 h 16"/>
                  <a:gd name="T20" fmla="*/ 7 w 15"/>
                  <a:gd name="T21" fmla="*/ 10 h 16"/>
                  <a:gd name="T22" fmla="*/ 5 w 15"/>
                  <a:gd name="T23" fmla="*/ 12 h 16"/>
                  <a:gd name="T24" fmla="*/ 4 w 15"/>
                  <a:gd name="T25" fmla="*/ 14 h 16"/>
                  <a:gd name="T26" fmla="*/ 0 w 15"/>
                  <a:gd name="T27" fmla="*/ 16 h 16"/>
                  <a:gd name="T28" fmla="*/ 1 w 15"/>
                  <a:gd name="T29" fmla="*/ 14 h 16"/>
                  <a:gd name="T30" fmla="*/ 2 w 15"/>
                  <a:gd name="T31" fmla="*/ 12 h 16"/>
                  <a:gd name="T32" fmla="*/ 4 w 15"/>
                  <a:gd name="T33" fmla="*/ 10 h 16"/>
                  <a:gd name="T34" fmla="*/ 6 w 15"/>
                  <a:gd name="T35" fmla="*/ 9 h 16"/>
                  <a:gd name="T36" fmla="*/ 7 w 15"/>
                  <a:gd name="T37" fmla="*/ 7 h 16"/>
                  <a:gd name="T38" fmla="*/ 10 w 15"/>
                  <a:gd name="T39" fmla="*/ 6 h 16"/>
                  <a:gd name="T40" fmla="*/ 11 w 15"/>
                  <a:gd name="T41" fmla="*/ 4 h 16"/>
                  <a:gd name="T42" fmla="*/ 12 w 15"/>
                  <a:gd name="T43" fmla="*/ 2 h 16"/>
                  <a:gd name="T44" fmla="*/ 13 w 15"/>
                  <a:gd name="T45" fmla="*/ 1 h 16"/>
                  <a:gd name="T46" fmla="*/ 15 w 15"/>
                  <a:gd name="T47" fmla="*/ 0 h 16"/>
                  <a:gd name="T48" fmla="*/ 15 w 15"/>
                  <a:gd name="T49" fmla="*/ 0 h 16"/>
                  <a:gd name="T50" fmla="*/ 14 w 15"/>
                  <a:gd name="T51" fmla="*/ 2 h 16"/>
                  <a:gd name="T52" fmla="*/ 13 w 15"/>
                  <a:gd name="T53" fmla="*/ 3 h 16"/>
                  <a:gd name="T54" fmla="*/ 13 w 15"/>
                  <a:gd name="T55" fmla="*/ 4 h 16"/>
                  <a:gd name="T56" fmla="*/ 11 w 15"/>
                  <a:gd name="T57" fmla="*/ 5 h 16"/>
                  <a:gd name="T58" fmla="*/ 10 w 15"/>
                  <a:gd name="T5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16">
                    <a:moveTo>
                      <a:pt x="10" y="6"/>
                    </a:moveTo>
                    <a:lnTo>
                      <a:pt x="9" y="8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6" name="Freeform 808">
                <a:extLst>
                  <a:ext uri="{FF2B5EF4-FFF2-40B4-BE49-F238E27FC236}">
                    <a16:creationId xmlns:a16="http://schemas.microsoft.com/office/drawing/2014/main" id="{46B73264-65CC-446C-A42F-B5971DFE9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69"/>
                <a:ext cx="1" cy="1"/>
              </a:xfrm>
              <a:custGeom>
                <a:avLst/>
                <a:gdLst>
                  <a:gd name="T0" fmla="*/ 0 w 16"/>
                  <a:gd name="T1" fmla="*/ 22 h 22"/>
                  <a:gd name="T2" fmla="*/ 1 w 16"/>
                  <a:gd name="T3" fmla="*/ 19 h 22"/>
                  <a:gd name="T4" fmla="*/ 2 w 16"/>
                  <a:gd name="T5" fmla="*/ 17 h 22"/>
                  <a:gd name="T6" fmla="*/ 4 w 16"/>
                  <a:gd name="T7" fmla="*/ 15 h 22"/>
                  <a:gd name="T8" fmla="*/ 5 w 16"/>
                  <a:gd name="T9" fmla="*/ 14 h 22"/>
                  <a:gd name="T10" fmla="*/ 6 w 16"/>
                  <a:gd name="T11" fmla="*/ 12 h 22"/>
                  <a:gd name="T12" fmla="*/ 7 w 16"/>
                  <a:gd name="T13" fmla="*/ 10 h 22"/>
                  <a:gd name="T14" fmla="*/ 9 w 16"/>
                  <a:gd name="T15" fmla="*/ 9 h 22"/>
                  <a:gd name="T16" fmla="*/ 11 w 16"/>
                  <a:gd name="T17" fmla="*/ 8 h 22"/>
                  <a:gd name="T18" fmla="*/ 12 w 16"/>
                  <a:gd name="T19" fmla="*/ 6 h 22"/>
                  <a:gd name="T20" fmla="*/ 13 w 16"/>
                  <a:gd name="T21" fmla="*/ 3 h 22"/>
                  <a:gd name="T22" fmla="*/ 15 w 16"/>
                  <a:gd name="T23" fmla="*/ 1 h 22"/>
                  <a:gd name="T24" fmla="*/ 16 w 16"/>
                  <a:gd name="T25" fmla="*/ 0 h 22"/>
                  <a:gd name="T26" fmla="*/ 16 w 16"/>
                  <a:gd name="T27" fmla="*/ 2 h 22"/>
                  <a:gd name="T28" fmla="*/ 15 w 16"/>
                  <a:gd name="T29" fmla="*/ 5 h 22"/>
                  <a:gd name="T30" fmla="*/ 13 w 16"/>
                  <a:gd name="T31" fmla="*/ 6 h 22"/>
                  <a:gd name="T32" fmla="*/ 11 w 16"/>
                  <a:gd name="T33" fmla="*/ 8 h 22"/>
                  <a:gd name="T34" fmla="*/ 9 w 16"/>
                  <a:gd name="T35" fmla="*/ 10 h 22"/>
                  <a:gd name="T36" fmla="*/ 8 w 16"/>
                  <a:gd name="T37" fmla="*/ 12 h 22"/>
                  <a:gd name="T38" fmla="*/ 7 w 16"/>
                  <a:gd name="T39" fmla="*/ 13 h 22"/>
                  <a:gd name="T40" fmla="*/ 5 w 16"/>
                  <a:gd name="T41" fmla="*/ 14 h 22"/>
                  <a:gd name="T42" fmla="*/ 4 w 16"/>
                  <a:gd name="T43" fmla="*/ 16 h 22"/>
                  <a:gd name="T44" fmla="*/ 3 w 16"/>
                  <a:gd name="T45" fmla="*/ 18 h 22"/>
                  <a:gd name="T46" fmla="*/ 2 w 16"/>
                  <a:gd name="T47" fmla="*/ 19 h 22"/>
                  <a:gd name="T48" fmla="*/ 0 w 16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7" name="Freeform 809">
                <a:extLst>
                  <a:ext uri="{FF2B5EF4-FFF2-40B4-BE49-F238E27FC236}">
                    <a16:creationId xmlns:a16="http://schemas.microsoft.com/office/drawing/2014/main" id="{6E66F5DA-CB59-4ABF-8CB7-61B92F7FE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69"/>
                <a:ext cx="1" cy="1"/>
              </a:xfrm>
              <a:custGeom>
                <a:avLst/>
                <a:gdLst>
                  <a:gd name="T0" fmla="*/ 3 w 14"/>
                  <a:gd name="T1" fmla="*/ 14 h 16"/>
                  <a:gd name="T2" fmla="*/ 1 w 14"/>
                  <a:gd name="T3" fmla="*/ 15 h 16"/>
                  <a:gd name="T4" fmla="*/ 0 w 14"/>
                  <a:gd name="T5" fmla="*/ 16 h 16"/>
                  <a:gd name="T6" fmla="*/ 0 w 14"/>
                  <a:gd name="T7" fmla="*/ 15 h 16"/>
                  <a:gd name="T8" fmla="*/ 1 w 14"/>
                  <a:gd name="T9" fmla="*/ 14 h 16"/>
                  <a:gd name="T10" fmla="*/ 1 w 14"/>
                  <a:gd name="T11" fmla="*/ 13 h 16"/>
                  <a:gd name="T12" fmla="*/ 2 w 14"/>
                  <a:gd name="T13" fmla="*/ 12 h 16"/>
                  <a:gd name="T14" fmla="*/ 3 w 14"/>
                  <a:gd name="T15" fmla="*/ 11 h 16"/>
                  <a:gd name="T16" fmla="*/ 5 w 14"/>
                  <a:gd name="T17" fmla="*/ 10 h 16"/>
                  <a:gd name="T18" fmla="*/ 7 w 14"/>
                  <a:gd name="T19" fmla="*/ 7 h 16"/>
                  <a:gd name="T20" fmla="*/ 8 w 14"/>
                  <a:gd name="T21" fmla="*/ 6 h 16"/>
                  <a:gd name="T22" fmla="*/ 7 w 14"/>
                  <a:gd name="T23" fmla="*/ 6 h 16"/>
                  <a:gd name="T24" fmla="*/ 5 w 14"/>
                  <a:gd name="T25" fmla="*/ 7 h 16"/>
                  <a:gd name="T26" fmla="*/ 4 w 14"/>
                  <a:gd name="T27" fmla="*/ 8 h 16"/>
                  <a:gd name="T28" fmla="*/ 3 w 14"/>
                  <a:gd name="T29" fmla="*/ 8 h 16"/>
                  <a:gd name="T30" fmla="*/ 4 w 14"/>
                  <a:gd name="T31" fmla="*/ 6 h 16"/>
                  <a:gd name="T32" fmla="*/ 5 w 14"/>
                  <a:gd name="T33" fmla="*/ 4 h 16"/>
                  <a:gd name="T34" fmla="*/ 8 w 14"/>
                  <a:gd name="T35" fmla="*/ 2 h 16"/>
                  <a:gd name="T36" fmla="*/ 10 w 14"/>
                  <a:gd name="T37" fmla="*/ 0 h 16"/>
                  <a:gd name="T38" fmla="*/ 9 w 14"/>
                  <a:gd name="T39" fmla="*/ 4 h 16"/>
                  <a:gd name="T40" fmla="*/ 8 w 14"/>
                  <a:gd name="T41" fmla="*/ 6 h 16"/>
                  <a:gd name="T42" fmla="*/ 9 w 14"/>
                  <a:gd name="T43" fmla="*/ 4 h 16"/>
                  <a:gd name="T44" fmla="*/ 11 w 14"/>
                  <a:gd name="T45" fmla="*/ 2 h 16"/>
                  <a:gd name="T46" fmla="*/ 13 w 14"/>
                  <a:gd name="T47" fmla="*/ 1 h 16"/>
                  <a:gd name="T48" fmla="*/ 14 w 14"/>
                  <a:gd name="T49" fmla="*/ 0 h 16"/>
                  <a:gd name="T50" fmla="*/ 13 w 14"/>
                  <a:gd name="T51" fmla="*/ 1 h 16"/>
                  <a:gd name="T52" fmla="*/ 12 w 14"/>
                  <a:gd name="T53" fmla="*/ 5 h 16"/>
                  <a:gd name="T54" fmla="*/ 11 w 14"/>
                  <a:gd name="T55" fmla="*/ 6 h 16"/>
                  <a:gd name="T56" fmla="*/ 9 w 14"/>
                  <a:gd name="T57" fmla="*/ 7 h 16"/>
                  <a:gd name="T58" fmla="*/ 7 w 14"/>
                  <a:gd name="T59" fmla="*/ 8 h 16"/>
                  <a:gd name="T60" fmla="*/ 5 w 14"/>
                  <a:gd name="T61" fmla="*/ 10 h 16"/>
                  <a:gd name="T62" fmla="*/ 4 w 14"/>
                  <a:gd name="T63" fmla="*/ 12 h 16"/>
                  <a:gd name="T64" fmla="*/ 3 w 14"/>
                  <a:gd name="T6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6">
                    <a:moveTo>
                      <a:pt x="3" y="14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8" name="Freeform 810">
                <a:extLst>
                  <a:ext uri="{FF2B5EF4-FFF2-40B4-BE49-F238E27FC236}">
                    <a16:creationId xmlns:a16="http://schemas.microsoft.com/office/drawing/2014/main" id="{32F733B7-DB61-4388-8073-7D4A3A0EE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0"/>
                <a:ext cx="1" cy="2"/>
              </a:xfrm>
              <a:custGeom>
                <a:avLst/>
                <a:gdLst>
                  <a:gd name="T0" fmla="*/ 7 w 24"/>
                  <a:gd name="T1" fmla="*/ 14 h 19"/>
                  <a:gd name="T2" fmla="*/ 9 w 24"/>
                  <a:gd name="T3" fmla="*/ 12 h 19"/>
                  <a:gd name="T4" fmla="*/ 10 w 24"/>
                  <a:gd name="T5" fmla="*/ 11 h 19"/>
                  <a:gd name="T6" fmla="*/ 11 w 24"/>
                  <a:gd name="T7" fmla="*/ 9 h 19"/>
                  <a:gd name="T8" fmla="*/ 12 w 24"/>
                  <a:gd name="T9" fmla="*/ 6 h 19"/>
                  <a:gd name="T10" fmla="*/ 13 w 24"/>
                  <a:gd name="T11" fmla="*/ 4 h 19"/>
                  <a:gd name="T12" fmla="*/ 14 w 24"/>
                  <a:gd name="T13" fmla="*/ 2 h 19"/>
                  <a:gd name="T14" fmla="*/ 16 w 24"/>
                  <a:gd name="T15" fmla="*/ 1 h 19"/>
                  <a:gd name="T16" fmla="*/ 17 w 24"/>
                  <a:gd name="T17" fmla="*/ 0 h 19"/>
                  <a:gd name="T18" fmla="*/ 16 w 24"/>
                  <a:gd name="T19" fmla="*/ 2 h 19"/>
                  <a:gd name="T20" fmla="*/ 16 w 24"/>
                  <a:gd name="T21" fmla="*/ 4 h 19"/>
                  <a:gd name="T22" fmla="*/ 17 w 24"/>
                  <a:gd name="T23" fmla="*/ 2 h 19"/>
                  <a:gd name="T24" fmla="*/ 20 w 24"/>
                  <a:gd name="T25" fmla="*/ 1 h 19"/>
                  <a:gd name="T26" fmla="*/ 18 w 24"/>
                  <a:gd name="T27" fmla="*/ 3 h 19"/>
                  <a:gd name="T28" fmla="*/ 17 w 24"/>
                  <a:gd name="T29" fmla="*/ 5 h 19"/>
                  <a:gd name="T30" fmla="*/ 20 w 24"/>
                  <a:gd name="T31" fmla="*/ 4 h 19"/>
                  <a:gd name="T32" fmla="*/ 21 w 24"/>
                  <a:gd name="T33" fmla="*/ 3 h 19"/>
                  <a:gd name="T34" fmla="*/ 20 w 24"/>
                  <a:gd name="T35" fmla="*/ 5 h 19"/>
                  <a:gd name="T36" fmla="*/ 18 w 24"/>
                  <a:gd name="T37" fmla="*/ 7 h 19"/>
                  <a:gd name="T38" fmla="*/ 21 w 24"/>
                  <a:gd name="T39" fmla="*/ 6 h 19"/>
                  <a:gd name="T40" fmla="*/ 23 w 24"/>
                  <a:gd name="T41" fmla="*/ 4 h 19"/>
                  <a:gd name="T42" fmla="*/ 22 w 24"/>
                  <a:gd name="T43" fmla="*/ 6 h 19"/>
                  <a:gd name="T44" fmla="*/ 21 w 24"/>
                  <a:gd name="T45" fmla="*/ 9 h 19"/>
                  <a:gd name="T46" fmla="*/ 22 w 24"/>
                  <a:gd name="T47" fmla="*/ 7 h 19"/>
                  <a:gd name="T48" fmla="*/ 24 w 24"/>
                  <a:gd name="T49" fmla="*/ 6 h 19"/>
                  <a:gd name="T50" fmla="*/ 23 w 24"/>
                  <a:gd name="T51" fmla="*/ 9 h 19"/>
                  <a:gd name="T52" fmla="*/ 22 w 24"/>
                  <a:gd name="T53" fmla="*/ 11 h 19"/>
                  <a:gd name="T54" fmla="*/ 21 w 24"/>
                  <a:gd name="T55" fmla="*/ 12 h 19"/>
                  <a:gd name="T56" fmla="*/ 18 w 24"/>
                  <a:gd name="T57" fmla="*/ 13 h 19"/>
                  <a:gd name="T58" fmla="*/ 12 w 24"/>
                  <a:gd name="T59" fmla="*/ 18 h 19"/>
                  <a:gd name="T60" fmla="*/ 12 w 24"/>
                  <a:gd name="T61" fmla="*/ 16 h 19"/>
                  <a:gd name="T62" fmla="*/ 13 w 24"/>
                  <a:gd name="T63" fmla="*/ 14 h 19"/>
                  <a:gd name="T64" fmla="*/ 15 w 24"/>
                  <a:gd name="T65" fmla="*/ 13 h 19"/>
                  <a:gd name="T66" fmla="*/ 17 w 24"/>
                  <a:gd name="T67" fmla="*/ 12 h 19"/>
                  <a:gd name="T68" fmla="*/ 18 w 24"/>
                  <a:gd name="T69" fmla="*/ 10 h 19"/>
                  <a:gd name="T70" fmla="*/ 18 w 24"/>
                  <a:gd name="T71" fmla="*/ 7 h 19"/>
                  <a:gd name="T72" fmla="*/ 17 w 24"/>
                  <a:gd name="T73" fmla="*/ 9 h 19"/>
                  <a:gd name="T74" fmla="*/ 15 w 24"/>
                  <a:gd name="T75" fmla="*/ 10 h 19"/>
                  <a:gd name="T76" fmla="*/ 16 w 24"/>
                  <a:gd name="T77" fmla="*/ 7 h 19"/>
                  <a:gd name="T78" fmla="*/ 17 w 24"/>
                  <a:gd name="T79" fmla="*/ 5 h 19"/>
                  <a:gd name="T80" fmla="*/ 15 w 24"/>
                  <a:gd name="T81" fmla="*/ 6 h 19"/>
                  <a:gd name="T82" fmla="*/ 14 w 24"/>
                  <a:gd name="T83" fmla="*/ 9 h 19"/>
                  <a:gd name="T84" fmla="*/ 12 w 24"/>
                  <a:gd name="T85" fmla="*/ 10 h 19"/>
                  <a:gd name="T86" fmla="*/ 10 w 24"/>
                  <a:gd name="T87" fmla="*/ 11 h 19"/>
                  <a:gd name="T88" fmla="*/ 10 w 24"/>
                  <a:gd name="T89" fmla="*/ 13 h 19"/>
                  <a:gd name="T90" fmla="*/ 9 w 24"/>
                  <a:gd name="T91" fmla="*/ 15 h 19"/>
                  <a:gd name="T92" fmla="*/ 7 w 24"/>
                  <a:gd name="T93" fmla="*/ 17 h 19"/>
                  <a:gd name="T94" fmla="*/ 5 w 24"/>
                  <a:gd name="T95" fmla="*/ 18 h 19"/>
                  <a:gd name="T96" fmla="*/ 7 w 24"/>
                  <a:gd name="T97" fmla="*/ 14 h 19"/>
                  <a:gd name="T98" fmla="*/ 6 w 24"/>
                  <a:gd name="T99" fmla="*/ 15 h 19"/>
                  <a:gd name="T100" fmla="*/ 4 w 24"/>
                  <a:gd name="T101" fmla="*/ 16 h 19"/>
                  <a:gd name="T102" fmla="*/ 1 w 24"/>
                  <a:gd name="T103" fmla="*/ 18 h 19"/>
                  <a:gd name="T104" fmla="*/ 0 w 24"/>
                  <a:gd name="T105" fmla="*/ 19 h 19"/>
                  <a:gd name="T106" fmla="*/ 0 w 24"/>
                  <a:gd name="T107" fmla="*/ 18 h 19"/>
                  <a:gd name="T108" fmla="*/ 1 w 24"/>
                  <a:gd name="T109" fmla="*/ 17 h 19"/>
                  <a:gd name="T110" fmla="*/ 1 w 24"/>
                  <a:gd name="T111" fmla="*/ 15 h 19"/>
                  <a:gd name="T112" fmla="*/ 3 w 24"/>
                  <a:gd name="T113" fmla="*/ 15 h 19"/>
                  <a:gd name="T114" fmla="*/ 4 w 24"/>
                  <a:gd name="T115" fmla="*/ 13 h 19"/>
                  <a:gd name="T116" fmla="*/ 6 w 24"/>
                  <a:gd name="T117" fmla="*/ 12 h 19"/>
                  <a:gd name="T118" fmla="*/ 8 w 24"/>
                  <a:gd name="T119" fmla="*/ 11 h 19"/>
                  <a:gd name="T120" fmla="*/ 9 w 24"/>
                  <a:gd name="T121" fmla="*/ 10 h 19"/>
                  <a:gd name="T122" fmla="*/ 8 w 24"/>
                  <a:gd name="T123" fmla="*/ 12 h 19"/>
                  <a:gd name="T124" fmla="*/ 7 w 24"/>
                  <a:gd name="T12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19">
                    <a:moveTo>
                      <a:pt x="7" y="14"/>
                    </a:moveTo>
                    <a:lnTo>
                      <a:pt x="9" y="12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20" y="1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2" y="6"/>
                    </a:lnTo>
                    <a:lnTo>
                      <a:pt x="21" y="9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3" y="9"/>
                    </a:lnTo>
                    <a:lnTo>
                      <a:pt x="22" y="11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5" y="10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5" y="18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9" name="Freeform 811">
                <a:extLst>
                  <a:ext uri="{FF2B5EF4-FFF2-40B4-BE49-F238E27FC236}">
                    <a16:creationId xmlns:a16="http://schemas.microsoft.com/office/drawing/2014/main" id="{DBE569BF-8AFC-4A3E-B18E-F98D14EC4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74"/>
                <a:ext cx="1" cy="1"/>
              </a:xfrm>
              <a:custGeom>
                <a:avLst/>
                <a:gdLst>
                  <a:gd name="T0" fmla="*/ 0 w 15"/>
                  <a:gd name="T1" fmla="*/ 22 h 22"/>
                  <a:gd name="T2" fmla="*/ 1 w 15"/>
                  <a:gd name="T3" fmla="*/ 17 h 22"/>
                  <a:gd name="T4" fmla="*/ 2 w 15"/>
                  <a:gd name="T5" fmla="*/ 14 h 22"/>
                  <a:gd name="T6" fmla="*/ 3 w 15"/>
                  <a:gd name="T7" fmla="*/ 12 h 22"/>
                  <a:gd name="T8" fmla="*/ 6 w 15"/>
                  <a:gd name="T9" fmla="*/ 11 h 22"/>
                  <a:gd name="T10" fmla="*/ 7 w 15"/>
                  <a:gd name="T11" fmla="*/ 10 h 22"/>
                  <a:gd name="T12" fmla="*/ 9 w 15"/>
                  <a:gd name="T13" fmla="*/ 9 h 22"/>
                  <a:gd name="T14" fmla="*/ 11 w 15"/>
                  <a:gd name="T15" fmla="*/ 7 h 22"/>
                  <a:gd name="T16" fmla="*/ 11 w 15"/>
                  <a:gd name="T17" fmla="*/ 5 h 22"/>
                  <a:gd name="T18" fmla="*/ 12 w 15"/>
                  <a:gd name="T19" fmla="*/ 2 h 22"/>
                  <a:gd name="T20" fmla="*/ 14 w 15"/>
                  <a:gd name="T21" fmla="*/ 1 h 22"/>
                  <a:gd name="T22" fmla="*/ 15 w 15"/>
                  <a:gd name="T23" fmla="*/ 0 h 22"/>
                  <a:gd name="T24" fmla="*/ 15 w 15"/>
                  <a:gd name="T25" fmla="*/ 2 h 22"/>
                  <a:gd name="T26" fmla="*/ 14 w 15"/>
                  <a:gd name="T27" fmla="*/ 5 h 22"/>
                  <a:gd name="T28" fmla="*/ 12 w 15"/>
                  <a:gd name="T29" fmla="*/ 6 h 22"/>
                  <a:gd name="T30" fmla="*/ 11 w 15"/>
                  <a:gd name="T31" fmla="*/ 7 h 22"/>
                  <a:gd name="T32" fmla="*/ 10 w 15"/>
                  <a:gd name="T33" fmla="*/ 9 h 22"/>
                  <a:gd name="T34" fmla="*/ 9 w 15"/>
                  <a:gd name="T35" fmla="*/ 11 h 22"/>
                  <a:gd name="T36" fmla="*/ 8 w 15"/>
                  <a:gd name="T37" fmla="*/ 13 h 22"/>
                  <a:gd name="T38" fmla="*/ 7 w 15"/>
                  <a:gd name="T39" fmla="*/ 15 h 22"/>
                  <a:gd name="T40" fmla="*/ 5 w 15"/>
                  <a:gd name="T41" fmla="*/ 17 h 22"/>
                  <a:gd name="T42" fmla="*/ 3 w 15"/>
                  <a:gd name="T43" fmla="*/ 18 h 22"/>
                  <a:gd name="T44" fmla="*/ 0 w 15"/>
                  <a:gd name="T4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" y="17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0" name="Freeform 812">
                <a:extLst>
                  <a:ext uri="{FF2B5EF4-FFF2-40B4-BE49-F238E27FC236}">
                    <a16:creationId xmlns:a16="http://schemas.microsoft.com/office/drawing/2014/main" id="{1D388B6E-F7DD-48AB-AD69-4B48A40B2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74"/>
                <a:ext cx="1" cy="1"/>
              </a:xfrm>
              <a:custGeom>
                <a:avLst/>
                <a:gdLst>
                  <a:gd name="T0" fmla="*/ 5 w 9"/>
                  <a:gd name="T1" fmla="*/ 3 h 15"/>
                  <a:gd name="T2" fmla="*/ 6 w 9"/>
                  <a:gd name="T3" fmla="*/ 2 h 15"/>
                  <a:gd name="T4" fmla="*/ 8 w 9"/>
                  <a:gd name="T5" fmla="*/ 0 h 15"/>
                  <a:gd name="T6" fmla="*/ 7 w 9"/>
                  <a:gd name="T7" fmla="*/ 2 h 15"/>
                  <a:gd name="T8" fmla="*/ 6 w 9"/>
                  <a:gd name="T9" fmla="*/ 4 h 15"/>
                  <a:gd name="T10" fmla="*/ 5 w 9"/>
                  <a:gd name="T11" fmla="*/ 7 h 15"/>
                  <a:gd name="T12" fmla="*/ 4 w 9"/>
                  <a:gd name="T13" fmla="*/ 9 h 15"/>
                  <a:gd name="T14" fmla="*/ 6 w 9"/>
                  <a:gd name="T15" fmla="*/ 7 h 15"/>
                  <a:gd name="T16" fmla="*/ 8 w 9"/>
                  <a:gd name="T17" fmla="*/ 6 h 15"/>
                  <a:gd name="T18" fmla="*/ 7 w 9"/>
                  <a:gd name="T19" fmla="*/ 8 h 15"/>
                  <a:gd name="T20" fmla="*/ 6 w 9"/>
                  <a:gd name="T21" fmla="*/ 10 h 15"/>
                  <a:gd name="T22" fmla="*/ 7 w 9"/>
                  <a:gd name="T23" fmla="*/ 9 h 15"/>
                  <a:gd name="T24" fmla="*/ 9 w 9"/>
                  <a:gd name="T25" fmla="*/ 8 h 15"/>
                  <a:gd name="T26" fmla="*/ 8 w 9"/>
                  <a:gd name="T27" fmla="*/ 9 h 15"/>
                  <a:gd name="T28" fmla="*/ 7 w 9"/>
                  <a:gd name="T29" fmla="*/ 12 h 15"/>
                  <a:gd name="T30" fmla="*/ 6 w 9"/>
                  <a:gd name="T31" fmla="*/ 13 h 15"/>
                  <a:gd name="T32" fmla="*/ 4 w 9"/>
                  <a:gd name="T33" fmla="*/ 15 h 15"/>
                  <a:gd name="T34" fmla="*/ 5 w 9"/>
                  <a:gd name="T35" fmla="*/ 12 h 15"/>
                  <a:gd name="T36" fmla="*/ 6 w 9"/>
                  <a:gd name="T37" fmla="*/ 10 h 15"/>
                  <a:gd name="T38" fmla="*/ 4 w 9"/>
                  <a:gd name="T39" fmla="*/ 11 h 15"/>
                  <a:gd name="T40" fmla="*/ 3 w 9"/>
                  <a:gd name="T41" fmla="*/ 13 h 15"/>
                  <a:gd name="T42" fmla="*/ 4 w 9"/>
                  <a:gd name="T43" fmla="*/ 11 h 15"/>
                  <a:gd name="T44" fmla="*/ 4 w 9"/>
                  <a:gd name="T45" fmla="*/ 9 h 15"/>
                  <a:gd name="T46" fmla="*/ 3 w 9"/>
                  <a:gd name="T47" fmla="*/ 10 h 15"/>
                  <a:gd name="T48" fmla="*/ 1 w 9"/>
                  <a:gd name="T49" fmla="*/ 11 h 15"/>
                  <a:gd name="T50" fmla="*/ 2 w 9"/>
                  <a:gd name="T51" fmla="*/ 9 h 15"/>
                  <a:gd name="T52" fmla="*/ 3 w 9"/>
                  <a:gd name="T53" fmla="*/ 7 h 15"/>
                  <a:gd name="T54" fmla="*/ 1 w 9"/>
                  <a:gd name="T55" fmla="*/ 8 h 15"/>
                  <a:gd name="T56" fmla="*/ 0 w 9"/>
                  <a:gd name="T57" fmla="*/ 10 h 15"/>
                  <a:gd name="T58" fmla="*/ 1 w 9"/>
                  <a:gd name="T59" fmla="*/ 8 h 15"/>
                  <a:gd name="T60" fmla="*/ 2 w 9"/>
                  <a:gd name="T61" fmla="*/ 5 h 15"/>
                  <a:gd name="T62" fmla="*/ 3 w 9"/>
                  <a:gd name="T63" fmla="*/ 4 h 15"/>
                  <a:gd name="T64" fmla="*/ 5 w 9"/>
                  <a:gd name="T6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5">
                    <a:moveTo>
                      <a:pt x="5" y="3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1" name="Freeform 813">
                <a:extLst>
                  <a:ext uri="{FF2B5EF4-FFF2-40B4-BE49-F238E27FC236}">
                    <a16:creationId xmlns:a16="http://schemas.microsoft.com/office/drawing/2014/main" id="{CF9CFD6C-03E5-4F66-A1CC-A5FA637A5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75"/>
                <a:ext cx="1" cy="1"/>
              </a:xfrm>
              <a:custGeom>
                <a:avLst/>
                <a:gdLst>
                  <a:gd name="T0" fmla="*/ 1 w 16"/>
                  <a:gd name="T1" fmla="*/ 11 h 18"/>
                  <a:gd name="T2" fmla="*/ 3 w 16"/>
                  <a:gd name="T3" fmla="*/ 10 h 18"/>
                  <a:gd name="T4" fmla="*/ 4 w 16"/>
                  <a:gd name="T5" fmla="*/ 8 h 18"/>
                  <a:gd name="T6" fmla="*/ 6 w 16"/>
                  <a:gd name="T7" fmla="*/ 7 h 18"/>
                  <a:gd name="T8" fmla="*/ 8 w 16"/>
                  <a:gd name="T9" fmla="*/ 6 h 18"/>
                  <a:gd name="T10" fmla="*/ 11 w 16"/>
                  <a:gd name="T11" fmla="*/ 2 h 18"/>
                  <a:gd name="T12" fmla="*/ 12 w 16"/>
                  <a:gd name="T13" fmla="*/ 1 h 18"/>
                  <a:gd name="T14" fmla="*/ 15 w 16"/>
                  <a:gd name="T15" fmla="*/ 0 h 18"/>
                  <a:gd name="T16" fmla="*/ 13 w 16"/>
                  <a:gd name="T17" fmla="*/ 2 h 18"/>
                  <a:gd name="T18" fmla="*/ 12 w 16"/>
                  <a:gd name="T19" fmla="*/ 5 h 18"/>
                  <a:gd name="T20" fmla="*/ 15 w 16"/>
                  <a:gd name="T21" fmla="*/ 2 h 18"/>
                  <a:gd name="T22" fmla="*/ 16 w 16"/>
                  <a:gd name="T23" fmla="*/ 1 h 18"/>
                  <a:gd name="T24" fmla="*/ 16 w 16"/>
                  <a:gd name="T25" fmla="*/ 4 h 18"/>
                  <a:gd name="T26" fmla="*/ 15 w 16"/>
                  <a:gd name="T27" fmla="*/ 6 h 18"/>
                  <a:gd name="T28" fmla="*/ 12 w 16"/>
                  <a:gd name="T29" fmla="*/ 7 h 18"/>
                  <a:gd name="T30" fmla="*/ 10 w 16"/>
                  <a:gd name="T31" fmla="*/ 9 h 18"/>
                  <a:gd name="T32" fmla="*/ 10 w 16"/>
                  <a:gd name="T33" fmla="*/ 11 h 18"/>
                  <a:gd name="T34" fmla="*/ 9 w 16"/>
                  <a:gd name="T35" fmla="*/ 13 h 18"/>
                  <a:gd name="T36" fmla="*/ 7 w 16"/>
                  <a:gd name="T37" fmla="*/ 14 h 18"/>
                  <a:gd name="T38" fmla="*/ 6 w 16"/>
                  <a:gd name="T39" fmla="*/ 15 h 18"/>
                  <a:gd name="T40" fmla="*/ 2 w 16"/>
                  <a:gd name="T41" fmla="*/ 18 h 18"/>
                  <a:gd name="T42" fmla="*/ 3 w 16"/>
                  <a:gd name="T43" fmla="*/ 16 h 18"/>
                  <a:gd name="T44" fmla="*/ 4 w 16"/>
                  <a:gd name="T45" fmla="*/ 14 h 18"/>
                  <a:gd name="T46" fmla="*/ 6 w 16"/>
                  <a:gd name="T47" fmla="*/ 13 h 18"/>
                  <a:gd name="T48" fmla="*/ 7 w 16"/>
                  <a:gd name="T49" fmla="*/ 11 h 18"/>
                  <a:gd name="T50" fmla="*/ 9 w 16"/>
                  <a:gd name="T51" fmla="*/ 10 h 18"/>
                  <a:gd name="T52" fmla="*/ 10 w 16"/>
                  <a:gd name="T53" fmla="*/ 9 h 18"/>
                  <a:gd name="T54" fmla="*/ 11 w 16"/>
                  <a:gd name="T55" fmla="*/ 7 h 18"/>
                  <a:gd name="T56" fmla="*/ 12 w 16"/>
                  <a:gd name="T57" fmla="*/ 5 h 18"/>
                  <a:gd name="T58" fmla="*/ 6 w 16"/>
                  <a:gd name="T59" fmla="*/ 10 h 18"/>
                  <a:gd name="T60" fmla="*/ 3 w 16"/>
                  <a:gd name="T61" fmla="*/ 12 h 18"/>
                  <a:gd name="T62" fmla="*/ 1 w 16"/>
                  <a:gd name="T63" fmla="*/ 14 h 18"/>
                  <a:gd name="T64" fmla="*/ 0 w 16"/>
                  <a:gd name="T65" fmla="*/ 15 h 18"/>
                  <a:gd name="T66" fmla="*/ 0 w 16"/>
                  <a:gd name="T67" fmla="*/ 13 h 18"/>
                  <a:gd name="T68" fmla="*/ 1 w 16"/>
                  <a:gd name="T6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8">
                    <a:moveTo>
                      <a:pt x="1" y="11"/>
                    </a:move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2" name="Freeform 814">
                <a:extLst>
                  <a:ext uri="{FF2B5EF4-FFF2-40B4-BE49-F238E27FC236}">
                    <a16:creationId xmlns:a16="http://schemas.microsoft.com/office/drawing/2014/main" id="{F8B2761C-BC3C-4A5B-97FC-ECE6BD9F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5"/>
                <a:ext cx="0" cy="1"/>
              </a:xfrm>
              <a:custGeom>
                <a:avLst/>
                <a:gdLst>
                  <a:gd name="T0" fmla="*/ 3 w 8"/>
                  <a:gd name="T1" fmla="*/ 8 h 14"/>
                  <a:gd name="T2" fmla="*/ 2 w 8"/>
                  <a:gd name="T3" fmla="*/ 11 h 14"/>
                  <a:gd name="T4" fmla="*/ 0 w 8"/>
                  <a:gd name="T5" fmla="*/ 12 h 14"/>
                  <a:gd name="T6" fmla="*/ 1 w 8"/>
                  <a:gd name="T7" fmla="*/ 9 h 14"/>
                  <a:gd name="T8" fmla="*/ 2 w 8"/>
                  <a:gd name="T9" fmla="*/ 7 h 14"/>
                  <a:gd name="T10" fmla="*/ 2 w 8"/>
                  <a:gd name="T11" fmla="*/ 5 h 14"/>
                  <a:gd name="T12" fmla="*/ 3 w 8"/>
                  <a:gd name="T13" fmla="*/ 3 h 14"/>
                  <a:gd name="T14" fmla="*/ 5 w 8"/>
                  <a:gd name="T15" fmla="*/ 2 h 14"/>
                  <a:gd name="T16" fmla="*/ 6 w 8"/>
                  <a:gd name="T17" fmla="*/ 1 h 14"/>
                  <a:gd name="T18" fmla="*/ 7 w 8"/>
                  <a:gd name="T19" fmla="*/ 1 h 14"/>
                  <a:gd name="T20" fmla="*/ 8 w 8"/>
                  <a:gd name="T21" fmla="*/ 0 h 14"/>
                  <a:gd name="T22" fmla="*/ 7 w 8"/>
                  <a:gd name="T23" fmla="*/ 2 h 14"/>
                  <a:gd name="T24" fmla="*/ 6 w 8"/>
                  <a:gd name="T25" fmla="*/ 4 h 14"/>
                  <a:gd name="T26" fmla="*/ 5 w 8"/>
                  <a:gd name="T27" fmla="*/ 6 h 14"/>
                  <a:gd name="T28" fmla="*/ 3 w 8"/>
                  <a:gd name="T29" fmla="*/ 8 h 14"/>
                  <a:gd name="T30" fmla="*/ 6 w 8"/>
                  <a:gd name="T31" fmla="*/ 7 h 14"/>
                  <a:gd name="T32" fmla="*/ 7 w 8"/>
                  <a:gd name="T33" fmla="*/ 6 h 14"/>
                  <a:gd name="T34" fmla="*/ 6 w 8"/>
                  <a:gd name="T35" fmla="*/ 8 h 14"/>
                  <a:gd name="T36" fmla="*/ 6 w 8"/>
                  <a:gd name="T37" fmla="*/ 11 h 14"/>
                  <a:gd name="T38" fmla="*/ 3 w 8"/>
                  <a:gd name="T39" fmla="*/ 12 h 14"/>
                  <a:gd name="T40" fmla="*/ 1 w 8"/>
                  <a:gd name="T41" fmla="*/ 14 h 14"/>
                  <a:gd name="T42" fmla="*/ 2 w 8"/>
                  <a:gd name="T43" fmla="*/ 12 h 14"/>
                  <a:gd name="T44" fmla="*/ 3 w 8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3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3" name="Freeform 815">
                <a:extLst>
                  <a:ext uri="{FF2B5EF4-FFF2-40B4-BE49-F238E27FC236}">
                    <a16:creationId xmlns:a16="http://schemas.microsoft.com/office/drawing/2014/main" id="{7C114324-1575-4630-9206-7CD6F3A0B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5"/>
                <a:ext cx="1" cy="2"/>
              </a:xfrm>
              <a:custGeom>
                <a:avLst/>
                <a:gdLst>
                  <a:gd name="T0" fmla="*/ 8 w 18"/>
                  <a:gd name="T1" fmla="*/ 8 h 24"/>
                  <a:gd name="T2" fmla="*/ 9 w 18"/>
                  <a:gd name="T3" fmla="*/ 6 h 24"/>
                  <a:gd name="T4" fmla="*/ 10 w 18"/>
                  <a:gd name="T5" fmla="*/ 4 h 24"/>
                  <a:gd name="T6" fmla="*/ 10 w 18"/>
                  <a:gd name="T7" fmla="*/ 3 h 24"/>
                  <a:gd name="T8" fmla="*/ 11 w 18"/>
                  <a:gd name="T9" fmla="*/ 2 h 24"/>
                  <a:gd name="T10" fmla="*/ 12 w 18"/>
                  <a:gd name="T11" fmla="*/ 2 h 24"/>
                  <a:gd name="T12" fmla="*/ 13 w 18"/>
                  <a:gd name="T13" fmla="*/ 1 h 24"/>
                  <a:gd name="T14" fmla="*/ 12 w 18"/>
                  <a:gd name="T15" fmla="*/ 3 h 24"/>
                  <a:gd name="T16" fmla="*/ 11 w 18"/>
                  <a:gd name="T17" fmla="*/ 5 h 24"/>
                  <a:gd name="T18" fmla="*/ 13 w 18"/>
                  <a:gd name="T19" fmla="*/ 4 h 24"/>
                  <a:gd name="T20" fmla="*/ 15 w 18"/>
                  <a:gd name="T21" fmla="*/ 3 h 24"/>
                  <a:gd name="T22" fmla="*/ 18 w 18"/>
                  <a:gd name="T23" fmla="*/ 0 h 24"/>
                  <a:gd name="T24" fmla="*/ 17 w 18"/>
                  <a:gd name="T25" fmla="*/ 2 h 24"/>
                  <a:gd name="T26" fmla="*/ 17 w 18"/>
                  <a:gd name="T27" fmla="*/ 4 h 24"/>
                  <a:gd name="T28" fmla="*/ 15 w 18"/>
                  <a:gd name="T29" fmla="*/ 6 h 24"/>
                  <a:gd name="T30" fmla="*/ 12 w 18"/>
                  <a:gd name="T31" fmla="*/ 7 h 24"/>
                  <a:gd name="T32" fmla="*/ 11 w 18"/>
                  <a:gd name="T33" fmla="*/ 8 h 24"/>
                  <a:gd name="T34" fmla="*/ 9 w 18"/>
                  <a:gd name="T35" fmla="*/ 9 h 24"/>
                  <a:gd name="T36" fmla="*/ 8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4 w 18"/>
                  <a:gd name="T43" fmla="*/ 17 h 24"/>
                  <a:gd name="T44" fmla="*/ 4 w 18"/>
                  <a:gd name="T45" fmla="*/ 19 h 24"/>
                  <a:gd name="T46" fmla="*/ 3 w 18"/>
                  <a:gd name="T47" fmla="*/ 21 h 24"/>
                  <a:gd name="T48" fmla="*/ 2 w 18"/>
                  <a:gd name="T49" fmla="*/ 22 h 24"/>
                  <a:gd name="T50" fmla="*/ 1 w 18"/>
                  <a:gd name="T51" fmla="*/ 23 h 24"/>
                  <a:gd name="T52" fmla="*/ 0 w 18"/>
                  <a:gd name="T53" fmla="*/ 23 h 24"/>
                  <a:gd name="T54" fmla="*/ 0 w 18"/>
                  <a:gd name="T55" fmla="*/ 24 h 24"/>
                  <a:gd name="T56" fmla="*/ 0 w 18"/>
                  <a:gd name="T57" fmla="*/ 22 h 24"/>
                  <a:gd name="T58" fmla="*/ 1 w 18"/>
                  <a:gd name="T59" fmla="*/ 20 h 24"/>
                  <a:gd name="T60" fmla="*/ 3 w 18"/>
                  <a:gd name="T61" fmla="*/ 18 h 24"/>
                  <a:gd name="T62" fmla="*/ 4 w 18"/>
                  <a:gd name="T63" fmla="*/ 17 h 24"/>
                  <a:gd name="T64" fmla="*/ 5 w 18"/>
                  <a:gd name="T65" fmla="*/ 15 h 24"/>
                  <a:gd name="T66" fmla="*/ 6 w 18"/>
                  <a:gd name="T67" fmla="*/ 13 h 24"/>
                  <a:gd name="T68" fmla="*/ 8 w 18"/>
                  <a:gd name="T69" fmla="*/ 12 h 24"/>
                  <a:gd name="T70" fmla="*/ 9 w 18"/>
                  <a:gd name="T71" fmla="*/ 9 h 24"/>
                  <a:gd name="T72" fmla="*/ 10 w 18"/>
                  <a:gd name="T73" fmla="*/ 7 h 24"/>
                  <a:gd name="T74" fmla="*/ 11 w 18"/>
                  <a:gd name="T75" fmla="*/ 5 h 24"/>
                  <a:gd name="T76" fmla="*/ 9 w 18"/>
                  <a:gd name="T77" fmla="*/ 6 h 24"/>
                  <a:gd name="T78" fmla="*/ 8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8" y="8"/>
                    </a:moveTo>
                    <a:lnTo>
                      <a:pt x="9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4" name="Freeform 816">
                <a:extLst>
                  <a:ext uri="{FF2B5EF4-FFF2-40B4-BE49-F238E27FC236}">
                    <a16:creationId xmlns:a16="http://schemas.microsoft.com/office/drawing/2014/main" id="{9F20462F-BB29-4887-9DF7-A82381C4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8"/>
                <a:ext cx="1" cy="1"/>
              </a:xfrm>
              <a:custGeom>
                <a:avLst/>
                <a:gdLst>
                  <a:gd name="T0" fmla="*/ 0 w 13"/>
                  <a:gd name="T1" fmla="*/ 12 h 15"/>
                  <a:gd name="T2" fmla="*/ 1 w 13"/>
                  <a:gd name="T3" fmla="*/ 10 h 15"/>
                  <a:gd name="T4" fmla="*/ 2 w 13"/>
                  <a:gd name="T5" fmla="*/ 8 h 15"/>
                  <a:gd name="T6" fmla="*/ 2 w 13"/>
                  <a:gd name="T7" fmla="*/ 7 h 15"/>
                  <a:gd name="T8" fmla="*/ 4 w 13"/>
                  <a:gd name="T9" fmla="*/ 5 h 15"/>
                  <a:gd name="T10" fmla="*/ 5 w 13"/>
                  <a:gd name="T11" fmla="*/ 4 h 15"/>
                  <a:gd name="T12" fmla="*/ 5 w 13"/>
                  <a:gd name="T13" fmla="*/ 4 h 15"/>
                  <a:gd name="T14" fmla="*/ 4 w 13"/>
                  <a:gd name="T15" fmla="*/ 7 h 15"/>
                  <a:gd name="T16" fmla="*/ 3 w 13"/>
                  <a:gd name="T17" fmla="*/ 9 h 15"/>
                  <a:gd name="T18" fmla="*/ 5 w 13"/>
                  <a:gd name="T19" fmla="*/ 8 h 15"/>
                  <a:gd name="T20" fmla="*/ 7 w 13"/>
                  <a:gd name="T21" fmla="*/ 5 h 15"/>
                  <a:gd name="T22" fmla="*/ 10 w 13"/>
                  <a:gd name="T23" fmla="*/ 3 h 15"/>
                  <a:gd name="T24" fmla="*/ 13 w 13"/>
                  <a:gd name="T25" fmla="*/ 0 h 15"/>
                  <a:gd name="T26" fmla="*/ 10 w 13"/>
                  <a:gd name="T27" fmla="*/ 10 h 15"/>
                  <a:gd name="T28" fmla="*/ 6 w 13"/>
                  <a:gd name="T29" fmla="*/ 12 h 15"/>
                  <a:gd name="T30" fmla="*/ 5 w 13"/>
                  <a:gd name="T31" fmla="*/ 14 h 15"/>
                  <a:gd name="T32" fmla="*/ 3 w 13"/>
                  <a:gd name="T33" fmla="*/ 15 h 15"/>
                  <a:gd name="T34" fmla="*/ 4 w 13"/>
                  <a:gd name="T35" fmla="*/ 13 h 15"/>
                  <a:gd name="T36" fmla="*/ 5 w 13"/>
                  <a:gd name="T37" fmla="*/ 11 h 15"/>
                  <a:gd name="T38" fmla="*/ 3 w 13"/>
                  <a:gd name="T39" fmla="*/ 12 h 15"/>
                  <a:gd name="T40" fmla="*/ 2 w 13"/>
                  <a:gd name="T41" fmla="*/ 13 h 15"/>
                  <a:gd name="T42" fmla="*/ 3 w 13"/>
                  <a:gd name="T43" fmla="*/ 11 h 15"/>
                  <a:gd name="T44" fmla="*/ 3 w 13"/>
                  <a:gd name="T45" fmla="*/ 9 h 15"/>
                  <a:gd name="T46" fmla="*/ 2 w 13"/>
                  <a:gd name="T47" fmla="*/ 10 h 15"/>
                  <a:gd name="T48" fmla="*/ 0 w 13"/>
                  <a:gd name="T4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5">
                    <a:moveTo>
                      <a:pt x="0" y="12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8" name="Group 1018">
              <a:extLst>
                <a:ext uri="{FF2B5EF4-FFF2-40B4-BE49-F238E27FC236}">
                  <a16:creationId xmlns:a16="http://schemas.microsoft.com/office/drawing/2014/main" id="{B43E8DAE-6AA7-4DDE-9839-F11CF8A558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8176" y="3498098"/>
              <a:ext cx="1967035" cy="1131414"/>
              <a:chOff x="6411" y="2455"/>
              <a:chExt cx="1064" cy="612"/>
            </a:xfrm>
            <a:grpFill/>
          </p:grpSpPr>
          <p:sp>
            <p:nvSpPr>
              <p:cNvPr id="375" name="Freeform 818">
                <a:extLst>
                  <a:ext uri="{FF2B5EF4-FFF2-40B4-BE49-F238E27FC236}">
                    <a16:creationId xmlns:a16="http://schemas.microsoft.com/office/drawing/2014/main" id="{311326D8-AC5E-4109-B454-96D78F72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76"/>
                <a:ext cx="1" cy="1"/>
              </a:xfrm>
              <a:custGeom>
                <a:avLst/>
                <a:gdLst>
                  <a:gd name="T0" fmla="*/ 11 w 14"/>
                  <a:gd name="T1" fmla="*/ 4 h 12"/>
                  <a:gd name="T2" fmla="*/ 9 w 14"/>
                  <a:gd name="T3" fmla="*/ 6 h 12"/>
                  <a:gd name="T4" fmla="*/ 8 w 14"/>
                  <a:gd name="T5" fmla="*/ 7 h 12"/>
                  <a:gd name="T6" fmla="*/ 6 w 14"/>
                  <a:gd name="T7" fmla="*/ 8 h 12"/>
                  <a:gd name="T8" fmla="*/ 4 w 14"/>
                  <a:gd name="T9" fmla="*/ 10 h 12"/>
                  <a:gd name="T10" fmla="*/ 3 w 14"/>
                  <a:gd name="T11" fmla="*/ 11 h 12"/>
                  <a:gd name="T12" fmla="*/ 0 w 14"/>
                  <a:gd name="T13" fmla="*/ 12 h 12"/>
                  <a:gd name="T14" fmla="*/ 0 w 14"/>
                  <a:gd name="T15" fmla="*/ 11 h 12"/>
                  <a:gd name="T16" fmla="*/ 2 w 14"/>
                  <a:gd name="T17" fmla="*/ 10 h 12"/>
                  <a:gd name="T18" fmla="*/ 3 w 14"/>
                  <a:gd name="T19" fmla="*/ 9 h 12"/>
                  <a:gd name="T20" fmla="*/ 3 w 14"/>
                  <a:gd name="T21" fmla="*/ 8 h 12"/>
                  <a:gd name="T22" fmla="*/ 5 w 14"/>
                  <a:gd name="T23" fmla="*/ 7 h 12"/>
                  <a:gd name="T24" fmla="*/ 6 w 14"/>
                  <a:gd name="T25" fmla="*/ 5 h 12"/>
                  <a:gd name="T26" fmla="*/ 8 w 14"/>
                  <a:gd name="T27" fmla="*/ 4 h 12"/>
                  <a:gd name="T28" fmla="*/ 9 w 14"/>
                  <a:gd name="T29" fmla="*/ 3 h 12"/>
                  <a:gd name="T30" fmla="*/ 11 w 14"/>
                  <a:gd name="T31" fmla="*/ 1 h 12"/>
                  <a:gd name="T32" fmla="*/ 12 w 14"/>
                  <a:gd name="T33" fmla="*/ 0 h 12"/>
                  <a:gd name="T34" fmla="*/ 12 w 14"/>
                  <a:gd name="T35" fmla="*/ 2 h 12"/>
                  <a:gd name="T36" fmla="*/ 11 w 14"/>
                  <a:gd name="T37" fmla="*/ 4 h 12"/>
                  <a:gd name="T38" fmla="*/ 12 w 14"/>
                  <a:gd name="T39" fmla="*/ 3 h 12"/>
                  <a:gd name="T40" fmla="*/ 14 w 14"/>
                  <a:gd name="T41" fmla="*/ 2 h 12"/>
                  <a:gd name="T42" fmla="*/ 14 w 14"/>
                  <a:gd name="T43" fmla="*/ 2 h 12"/>
                  <a:gd name="T44" fmla="*/ 13 w 14"/>
                  <a:gd name="T45" fmla="*/ 4 h 12"/>
                  <a:gd name="T46" fmla="*/ 13 w 14"/>
                  <a:gd name="T47" fmla="*/ 5 h 12"/>
                  <a:gd name="T48" fmla="*/ 12 w 14"/>
                  <a:gd name="T49" fmla="*/ 6 h 12"/>
                  <a:gd name="T50" fmla="*/ 12 w 14"/>
                  <a:gd name="T51" fmla="*/ 6 h 12"/>
                  <a:gd name="T52" fmla="*/ 11 w 14"/>
                  <a:gd name="T53" fmla="*/ 7 h 12"/>
                  <a:gd name="T54" fmla="*/ 10 w 14"/>
                  <a:gd name="T55" fmla="*/ 8 h 12"/>
                  <a:gd name="T56" fmla="*/ 9 w 14"/>
                  <a:gd name="T57" fmla="*/ 8 h 12"/>
                  <a:gd name="T58" fmla="*/ 10 w 14"/>
                  <a:gd name="T59" fmla="*/ 6 h 12"/>
                  <a:gd name="T60" fmla="*/ 11 w 14"/>
                  <a:gd name="T6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1" y="4"/>
                    </a:moveTo>
                    <a:lnTo>
                      <a:pt x="9" y="6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6" name="Freeform 819">
                <a:extLst>
                  <a:ext uri="{FF2B5EF4-FFF2-40B4-BE49-F238E27FC236}">
                    <a16:creationId xmlns:a16="http://schemas.microsoft.com/office/drawing/2014/main" id="{75334F1E-11C6-4A58-8A14-E3A6C676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78"/>
                <a:ext cx="1" cy="1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4 w 15"/>
                  <a:gd name="T7" fmla="*/ 16 h 21"/>
                  <a:gd name="T8" fmla="*/ 6 w 15"/>
                  <a:gd name="T9" fmla="*/ 15 h 21"/>
                  <a:gd name="T10" fmla="*/ 6 w 15"/>
                  <a:gd name="T11" fmla="*/ 13 h 21"/>
                  <a:gd name="T12" fmla="*/ 7 w 15"/>
                  <a:gd name="T13" fmla="*/ 11 h 21"/>
                  <a:gd name="T14" fmla="*/ 9 w 15"/>
                  <a:gd name="T15" fmla="*/ 9 h 21"/>
                  <a:gd name="T16" fmla="*/ 10 w 15"/>
                  <a:gd name="T17" fmla="*/ 8 h 21"/>
                  <a:gd name="T18" fmla="*/ 11 w 15"/>
                  <a:gd name="T19" fmla="*/ 5 h 21"/>
                  <a:gd name="T20" fmla="*/ 12 w 15"/>
                  <a:gd name="T21" fmla="*/ 3 h 21"/>
                  <a:gd name="T22" fmla="*/ 14 w 15"/>
                  <a:gd name="T23" fmla="*/ 1 h 21"/>
                  <a:gd name="T24" fmla="*/ 15 w 15"/>
                  <a:gd name="T25" fmla="*/ 0 h 21"/>
                  <a:gd name="T26" fmla="*/ 14 w 15"/>
                  <a:gd name="T27" fmla="*/ 2 h 21"/>
                  <a:gd name="T28" fmla="*/ 13 w 15"/>
                  <a:gd name="T29" fmla="*/ 4 h 21"/>
                  <a:gd name="T30" fmla="*/ 12 w 15"/>
                  <a:gd name="T31" fmla="*/ 6 h 21"/>
                  <a:gd name="T32" fmla="*/ 10 w 15"/>
                  <a:gd name="T33" fmla="*/ 8 h 21"/>
                  <a:gd name="T34" fmla="*/ 10 w 15"/>
                  <a:gd name="T35" fmla="*/ 10 h 21"/>
                  <a:gd name="T36" fmla="*/ 9 w 15"/>
                  <a:gd name="T37" fmla="*/ 12 h 21"/>
                  <a:gd name="T38" fmla="*/ 7 w 15"/>
                  <a:gd name="T39" fmla="*/ 13 h 21"/>
                  <a:gd name="T40" fmla="*/ 6 w 15"/>
                  <a:gd name="T41" fmla="*/ 15 h 21"/>
                  <a:gd name="T42" fmla="*/ 5 w 15"/>
                  <a:gd name="T43" fmla="*/ 17 h 21"/>
                  <a:gd name="T44" fmla="*/ 4 w 15"/>
                  <a:gd name="T45" fmla="*/ 19 h 21"/>
                  <a:gd name="T46" fmla="*/ 1 w 15"/>
                  <a:gd name="T47" fmla="*/ 20 h 21"/>
                  <a:gd name="T48" fmla="*/ 0 w 15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7" name="Freeform 820">
                <a:extLst>
                  <a:ext uri="{FF2B5EF4-FFF2-40B4-BE49-F238E27FC236}">
                    <a16:creationId xmlns:a16="http://schemas.microsoft.com/office/drawing/2014/main" id="{DBB05731-8E82-48F8-B68F-44C6D75F1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79"/>
                <a:ext cx="1" cy="1"/>
              </a:xfrm>
              <a:custGeom>
                <a:avLst/>
                <a:gdLst>
                  <a:gd name="T0" fmla="*/ 0 w 11"/>
                  <a:gd name="T1" fmla="*/ 16 h 16"/>
                  <a:gd name="T2" fmla="*/ 1 w 11"/>
                  <a:gd name="T3" fmla="*/ 14 h 16"/>
                  <a:gd name="T4" fmla="*/ 2 w 11"/>
                  <a:gd name="T5" fmla="*/ 12 h 16"/>
                  <a:gd name="T6" fmla="*/ 4 w 11"/>
                  <a:gd name="T7" fmla="*/ 10 h 16"/>
                  <a:gd name="T8" fmla="*/ 5 w 11"/>
                  <a:gd name="T9" fmla="*/ 8 h 16"/>
                  <a:gd name="T10" fmla="*/ 6 w 11"/>
                  <a:gd name="T11" fmla="*/ 6 h 16"/>
                  <a:gd name="T12" fmla="*/ 7 w 11"/>
                  <a:gd name="T13" fmla="*/ 4 h 16"/>
                  <a:gd name="T14" fmla="*/ 5 w 11"/>
                  <a:gd name="T15" fmla="*/ 5 h 16"/>
                  <a:gd name="T16" fmla="*/ 4 w 11"/>
                  <a:gd name="T17" fmla="*/ 6 h 16"/>
                  <a:gd name="T18" fmla="*/ 4 w 11"/>
                  <a:gd name="T19" fmla="*/ 4 h 16"/>
                  <a:gd name="T20" fmla="*/ 5 w 11"/>
                  <a:gd name="T21" fmla="*/ 2 h 16"/>
                  <a:gd name="T22" fmla="*/ 7 w 11"/>
                  <a:gd name="T23" fmla="*/ 1 h 16"/>
                  <a:gd name="T24" fmla="*/ 8 w 11"/>
                  <a:gd name="T25" fmla="*/ 0 h 16"/>
                  <a:gd name="T26" fmla="*/ 7 w 11"/>
                  <a:gd name="T27" fmla="*/ 2 h 16"/>
                  <a:gd name="T28" fmla="*/ 7 w 11"/>
                  <a:gd name="T29" fmla="*/ 4 h 16"/>
                  <a:gd name="T30" fmla="*/ 8 w 11"/>
                  <a:gd name="T31" fmla="*/ 2 h 16"/>
                  <a:gd name="T32" fmla="*/ 10 w 11"/>
                  <a:gd name="T33" fmla="*/ 1 h 16"/>
                  <a:gd name="T34" fmla="*/ 9 w 11"/>
                  <a:gd name="T35" fmla="*/ 3 h 16"/>
                  <a:gd name="T36" fmla="*/ 8 w 11"/>
                  <a:gd name="T37" fmla="*/ 5 h 16"/>
                  <a:gd name="T38" fmla="*/ 10 w 11"/>
                  <a:gd name="T39" fmla="*/ 4 h 16"/>
                  <a:gd name="T40" fmla="*/ 11 w 11"/>
                  <a:gd name="T41" fmla="*/ 3 h 16"/>
                  <a:gd name="T42" fmla="*/ 11 w 11"/>
                  <a:gd name="T43" fmla="*/ 5 h 16"/>
                  <a:gd name="T44" fmla="*/ 10 w 11"/>
                  <a:gd name="T45" fmla="*/ 7 h 16"/>
                  <a:gd name="T46" fmla="*/ 8 w 11"/>
                  <a:gd name="T47" fmla="*/ 8 h 16"/>
                  <a:gd name="T48" fmla="*/ 7 w 11"/>
                  <a:gd name="T49" fmla="*/ 10 h 16"/>
                  <a:gd name="T50" fmla="*/ 7 w 11"/>
                  <a:gd name="T51" fmla="*/ 7 h 16"/>
                  <a:gd name="T52" fmla="*/ 8 w 11"/>
                  <a:gd name="T53" fmla="*/ 5 h 16"/>
                  <a:gd name="T54" fmla="*/ 5 w 11"/>
                  <a:gd name="T55" fmla="*/ 8 h 16"/>
                  <a:gd name="T56" fmla="*/ 4 w 11"/>
                  <a:gd name="T57" fmla="*/ 11 h 16"/>
                  <a:gd name="T58" fmla="*/ 3 w 11"/>
                  <a:gd name="T59" fmla="*/ 13 h 16"/>
                  <a:gd name="T60" fmla="*/ 2 w 11"/>
                  <a:gd name="T61" fmla="*/ 14 h 16"/>
                  <a:gd name="T62" fmla="*/ 0 w 11"/>
                  <a:gd name="T6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8" name="Freeform 821">
                <a:extLst>
                  <a:ext uri="{FF2B5EF4-FFF2-40B4-BE49-F238E27FC236}">
                    <a16:creationId xmlns:a16="http://schemas.microsoft.com/office/drawing/2014/main" id="{8C0DFFD8-7EFD-47FD-B16F-4585B1C52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80"/>
                <a:ext cx="2" cy="2"/>
              </a:xfrm>
              <a:custGeom>
                <a:avLst/>
                <a:gdLst>
                  <a:gd name="T0" fmla="*/ 4 w 28"/>
                  <a:gd name="T1" fmla="*/ 25 h 33"/>
                  <a:gd name="T2" fmla="*/ 7 w 28"/>
                  <a:gd name="T3" fmla="*/ 22 h 33"/>
                  <a:gd name="T4" fmla="*/ 9 w 28"/>
                  <a:gd name="T5" fmla="*/ 20 h 33"/>
                  <a:gd name="T6" fmla="*/ 10 w 28"/>
                  <a:gd name="T7" fmla="*/ 18 h 33"/>
                  <a:gd name="T8" fmla="*/ 9 w 28"/>
                  <a:gd name="T9" fmla="*/ 20 h 33"/>
                  <a:gd name="T10" fmla="*/ 8 w 28"/>
                  <a:gd name="T11" fmla="*/ 24 h 33"/>
                  <a:gd name="T12" fmla="*/ 10 w 28"/>
                  <a:gd name="T13" fmla="*/ 22 h 33"/>
                  <a:gd name="T14" fmla="*/ 12 w 28"/>
                  <a:gd name="T15" fmla="*/ 20 h 33"/>
                  <a:gd name="T16" fmla="*/ 13 w 28"/>
                  <a:gd name="T17" fmla="*/ 19 h 33"/>
                  <a:gd name="T18" fmla="*/ 15 w 28"/>
                  <a:gd name="T19" fmla="*/ 17 h 33"/>
                  <a:gd name="T20" fmla="*/ 15 w 28"/>
                  <a:gd name="T21" fmla="*/ 15 h 33"/>
                  <a:gd name="T22" fmla="*/ 16 w 28"/>
                  <a:gd name="T23" fmla="*/ 13 h 33"/>
                  <a:gd name="T24" fmla="*/ 19 w 28"/>
                  <a:gd name="T25" fmla="*/ 12 h 33"/>
                  <a:gd name="T26" fmla="*/ 20 w 28"/>
                  <a:gd name="T27" fmla="*/ 11 h 33"/>
                  <a:gd name="T28" fmla="*/ 22 w 28"/>
                  <a:gd name="T29" fmla="*/ 9 h 33"/>
                  <a:gd name="T30" fmla="*/ 23 w 28"/>
                  <a:gd name="T31" fmla="*/ 8 h 33"/>
                  <a:gd name="T32" fmla="*/ 24 w 28"/>
                  <a:gd name="T33" fmla="*/ 6 h 33"/>
                  <a:gd name="T34" fmla="*/ 25 w 28"/>
                  <a:gd name="T35" fmla="*/ 3 h 33"/>
                  <a:gd name="T36" fmla="*/ 26 w 28"/>
                  <a:gd name="T37" fmla="*/ 2 h 33"/>
                  <a:gd name="T38" fmla="*/ 27 w 28"/>
                  <a:gd name="T39" fmla="*/ 1 h 33"/>
                  <a:gd name="T40" fmla="*/ 28 w 28"/>
                  <a:gd name="T41" fmla="*/ 1 h 33"/>
                  <a:gd name="T42" fmla="*/ 28 w 28"/>
                  <a:gd name="T43" fmla="*/ 0 h 33"/>
                  <a:gd name="T44" fmla="*/ 27 w 28"/>
                  <a:gd name="T45" fmla="*/ 2 h 33"/>
                  <a:gd name="T46" fmla="*/ 27 w 28"/>
                  <a:gd name="T47" fmla="*/ 5 h 33"/>
                  <a:gd name="T48" fmla="*/ 25 w 28"/>
                  <a:gd name="T49" fmla="*/ 7 h 33"/>
                  <a:gd name="T50" fmla="*/ 23 w 28"/>
                  <a:gd name="T51" fmla="*/ 8 h 33"/>
                  <a:gd name="T52" fmla="*/ 23 w 28"/>
                  <a:gd name="T53" fmla="*/ 10 h 33"/>
                  <a:gd name="T54" fmla="*/ 22 w 28"/>
                  <a:gd name="T55" fmla="*/ 12 h 33"/>
                  <a:gd name="T56" fmla="*/ 20 w 28"/>
                  <a:gd name="T57" fmla="*/ 13 h 33"/>
                  <a:gd name="T58" fmla="*/ 19 w 28"/>
                  <a:gd name="T59" fmla="*/ 15 h 33"/>
                  <a:gd name="T60" fmla="*/ 16 w 28"/>
                  <a:gd name="T61" fmla="*/ 16 h 33"/>
                  <a:gd name="T62" fmla="*/ 15 w 28"/>
                  <a:gd name="T63" fmla="*/ 17 h 33"/>
                  <a:gd name="T64" fmla="*/ 14 w 28"/>
                  <a:gd name="T65" fmla="*/ 19 h 33"/>
                  <a:gd name="T66" fmla="*/ 13 w 28"/>
                  <a:gd name="T67" fmla="*/ 22 h 33"/>
                  <a:gd name="T68" fmla="*/ 11 w 28"/>
                  <a:gd name="T69" fmla="*/ 24 h 33"/>
                  <a:gd name="T70" fmla="*/ 10 w 28"/>
                  <a:gd name="T71" fmla="*/ 25 h 33"/>
                  <a:gd name="T72" fmla="*/ 7 w 28"/>
                  <a:gd name="T73" fmla="*/ 28 h 33"/>
                  <a:gd name="T74" fmla="*/ 4 w 28"/>
                  <a:gd name="T75" fmla="*/ 30 h 33"/>
                  <a:gd name="T76" fmla="*/ 0 w 28"/>
                  <a:gd name="T77" fmla="*/ 33 h 33"/>
                  <a:gd name="T78" fmla="*/ 4 w 28"/>
                  <a:gd name="T7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33">
                    <a:moveTo>
                      <a:pt x="4" y="25"/>
                    </a:moveTo>
                    <a:lnTo>
                      <a:pt x="7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3" y="8"/>
                    </a:lnTo>
                    <a:lnTo>
                      <a:pt x="24" y="6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5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4" y="19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7" y="28"/>
                    </a:lnTo>
                    <a:lnTo>
                      <a:pt x="4" y="30"/>
                    </a:lnTo>
                    <a:lnTo>
                      <a:pt x="0" y="33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9" name="Freeform 822">
                <a:extLst>
                  <a:ext uri="{FF2B5EF4-FFF2-40B4-BE49-F238E27FC236}">
                    <a16:creationId xmlns:a16="http://schemas.microsoft.com/office/drawing/2014/main" id="{021F538A-9E9F-415C-8AEF-02C2F5731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80"/>
                <a:ext cx="0" cy="1"/>
              </a:xfrm>
              <a:custGeom>
                <a:avLst/>
                <a:gdLst>
                  <a:gd name="T0" fmla="*/ 3 w 8"/>
                  <a:gd name="T1" fmla="*/ 4 h 13"/>
                  <a:gd name="T2" fmla="*/ 2 w 8"/>
                  <a:gd name="T3" fmla="*/ 5 h 13"/>
                  <a:gd name="T4" fmla="*/ 0 w 8"/>
                  <a:gd name="T5" fmla="*/ 8 h 13"/>
                  <a:gd name="T6" fmla="*/ 1 w 8"/>
                  <a:gd name="T7" fmla="*/ 6 h 13"/>
                  <a:gd name="T8" fmla="*/ 1 w 8"/>
                  <a:gd name="T9" fmla="*/ 5 h 13"/>
                  <a:gd name="T10" fmla="*/ 2 w 8"/>
                  <a:gd name="T11" fmla="*/ 3 h 13"/>
                  <a:gd name="T12" fmla="*/ 2 w 8"/>
                  <a:gd name="T13" fmla="*/ 3 h 13"/>
                  <a:gd name="T14" fmla="*/ 4 w 8"/>
                  <a:gd name="T15" fmla="*/ 1 h 13"/>
                  <a:gd name="T16" fmla="*/ 6 w 8"/>
                  <a:gd name="T17" fmla="*/ 0 h 13"/>
                  <a:gd name="T18" fmla="*/ 4 w 8"/>
                  <a:gd name="T19" fmla="*/ 2 h 13"/>
                  <a:gd name="T20" fmla="*/ 3 w 8"/>
                  <a:gd name="T21" fmla="*/ 4 h 13"/>
                  <a:gd name="T22" fmla="*/ 6 w 8"/>
                  <a:gd name="T23" fmla="*/ 3 h 13"/>
                  <a:gd name="T24" fmla="*/ 8 w 8"/>
                  <a:gd name="T25" fmla="*/ 1 h 13"/>
                  <a:gd name="T26" fmla="*/ 7 w 8"/>
                  <a:gd name="T27" fmla="*/ 3 h 13"/>
                  <a:gd name="T28" fmla="*/ 6 w 8"/>
                  <a:gd name="T29" fmla="*/ 5 h 13"/>
                  <a:gd name="T30" fmla="*/ 4 w 8"/>
                  <a:gd name="T31" fmla="*/ 9 h 13"/>
                  <a:gd name="T32" fmla="*/ 3 w 8"/>
                  <a:gd name="T33" fmla="*/ 11 h 13"/>
                  <a:gd name="T34" fmla="*/ 3 w 8"/>
                  <a:gd name="T35" fmla="*/ 11 h 13"/>
                  <a:gd name="T36" fmla="*/ 2 w 8"/>
                  <a:gd name="T37" fmla="*/ 12 h 13"/>
                  <a:gd name="T38" fmla="*/ 1 w 8"/>
                  <a:gd name="T39" fmla="*/ 13 h 13"/>
                  <a:gd name="T40" fmla="*/ 0 w 8"/>
                  <a:gd name="T41" fmla="*/ 13 h 13"/>
                  <a:gd name="T42" fmla="*/ 1 w 8"/>
                  <a:gd name="T43" fmla="*/ 11 h 13"/>
                  <a:gd name="T44" fmla="*/ 2 w 8"/>
                  <a:gd name="T45" fmla="*/ 9 h 13"/>
                  <a:gd name="T46" fmla="*/ 3 w 8"/>
                  <a:gd name="T47" fmla="*/ 6 h 13"/>
                  <a:gd name="T48" fmla="*/ 3 w 8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3" y="4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0" name="Freeform 823">
                <a:extLst>
                  <a:ext uri="{FF2B5EF4-FFF2-40B4-BE49-F238E27FC236}">
                    <a16:creationId xmlns:a16="http://schemas.microsoft.com/office/drawing/2014/main" id="{D620FF6C-8B59-4CE8-9A2B-3A86588E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83"/>
                <a:ext cx="1" cy="1"/>
              </a:xfrm>
              <a:custGeom>
                <a:avLst/>
                <a:gdLst>
                  <a:gd name="T0" fmla="*/ 6 w 10"/>
                  <a:gd name="T1" fmla="*/ 7 h 15"/>
                  <a:gd name="T2" fmla="*/ 7 w 10"/>
                  <a:gd name="T3" fmla="*/ 5 h 15"/>
                  <a:gd name="T4" fmla="*/ 7 w 10"/>
                  <a:gd name="T5" fmla="*/ 3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10 w 10"/>
                  <a:gd name="T13" fmla="*/ 0 h 15"/>
                  <a:gd name="T14" fmla="*/ 10 w 10"/>
                  <a:gd name="T15" fmla="*/ 2 h 15"/>
                  <a:gd name="T16" fmla="*/ 9 w 10"/>
                  <a:gd name="T17" fmla="*/ 4 h 15"/>
                  <a:gd name="T18" fmla="*/ 8 w 10"/>
                  <a:gd name="T19" fmla="*/ 6 h 15"/>
                  <a:gd name="T20" fmla="*/ 7 w 10"/>
                  <a:gd name="T21" fmla="*/ 8 h 15"/>
                  <a:gd name="T22" fmla="*/ 6 w 10"/>
                  <a:gd name="T23" fmla="*/ 11 h 15"/>
                  <a:gd name="T24" fmla="*/ 4 w 10"/>
                  <a:gd name="T25" fmla="*/ 12 h 15"/>
                  <a:gd name="T26" fmla="*/ 3 w 10"/>
                  <a:gd name="T27" fmla="*/ 13 h 15"/>
                  <a:gd name="T28" fmla="*/ 1 w 10"/>
                  <a:gd name="T29" fmla="*/ 15 h 15"/>
                  <a:gd name="T30" fmla="*/ 2 w 10"/>
                  <a:gd name="T31" fmla="*/ 13 h 15"/>
                  <a:gd name="T32" fmla="*/ 3 w 10"/>
                  <a:gd name="T33" fmla="*/ 10 h 15"/>
                  <a:gd name="T34" fmla="*/ 1 w 10"/>
                  <a:gd name="T35" fmla="*/ 12 h 15"/>
                  <a:gd name="T36" fmla="*/ 0 w 10"/>
                  <a:gd name="T37" fmla="*/ 13 h 15"/>
                  <a:gd name="T38" fmla="*/ 0 w 10"/>
                  <a:gd name="T39" fmla="*/ 11 h 15"/>
                  <a:gd name="T40" fmla="*/ 1 w 10"/>
                  <a:gd name="T41" fmla="*/ 8 h 15"/>
                  <a:gd name="T42" fmla="*/ 2 w 10"/>
                  <a:gd name="T43" fmla="*/ 7 h 15"/>
                  <a:gd name="T44" fmla="*/ 3 w 10"/>
                  <a:gd name="T45" fmla="*/ 6 h 15"/>
                  <a:gd name="T46" fmla="*/ 4 w 10"/>
                  <a:gd name="T47" fmla="*/ 6 h 15"/>
                  <a:gd name="T48" fmla="*/ 4 w 10"/>
                  <a:gd name="T49" fmla="*/ 5 h 15"/>
                  <a:gd name="T50" fmla="*/ 3 w 10"/>
                  <a:gd name="T51" fmla="*/ 7 h 15"/>
                  <a:gd name="T52" fmla="*/ 3 w 10"/>
                  <a:gd name="T53" fmla="*/ 10 h 15"/>
                  <a:gd name="T54" fmla="*/ 4 w 10"/>
                  <a:gd name="T55" fmla="*/ 8 h 15"/>
                  <a:gd name="T56" fmla="*/ 6 w 10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7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1" name="Freeform 824">
                <a:extLst>
                  <a:ext uri="{FF2B5EF4-FFF2-40B4-BE49-F238E27FC236}">
                    <a16:creationId xmlns:a16="http://schemas.microsoft.com/office/drawing/2014/main" id="{378CE090-DF8E-4820-B65E-600496C36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81"/>
                <a:ext cx="1" cy="1"/>
              </a:xfrm>
              <a:custGeom>
                <a:avLst/>
                <a:gdLst>
                  <a:gd name="T0" fmla="*/ 7 w 13"/>
                  <a:gd name="T1" fmla="*/ 8 h 19"/>
                  <a:gd name="T2" fmla="*/ 5 w 13"/>
                  <a:gd name="T3" fmla="*/ 9 h 19"/>
                  <a:gd name="T4" fmla="*/ 4 w 13"/>
                  <a:gd name="T5" fmla="*/ 10 h 19"/>
                  <a:gd name="T6" fmla="*/ 4 w 13"/>
                  <a:gd name="T7" fmla="*/ 8 h 19"/>
                  <a:gd name="T8" fmla="*/ 5 w 13"/>
                  <a:gd name="T9" fmla="*/ 5 h 19"/>
                  <a:gd name="T10" fmla="*/ 7 w 13"/>
                  <a:gd name="T11" fmla="*/ 4 h 19"/>
                  <a:gd name="T12" fmla="*/ 8 w 13"/>
                  <a:gd name="T13" fmla="*/ 3 h 19"/>
                  <a:gd name="T14" fmla="*/ 10 w 13"/>
                  <a:gd name="T15" fmla="*/ 1 h 19"/>
                  <a:gd name="T16" fmla="*/ 11 w 13"/>
                  <a:gd name="T17" fmla="*/ 0 h 19"/>
                  <a:gd name="T18" fmla="*/ 11 w 13"/>
                  <a:gd name="T19" fmla="*/ 2 h 19"/>
                  <a:gd name="T20" fmla="*/ 10 w 13"/>
                  <a:gd name="T21" fmla="*/ 4 h 19"/>
                  <a:gd name="T22" fmla="*/ 11 w 13"/>
                  <a:gd name="T23" fmla="*/ 3 h 19"/>
                  <a:gd name="T24" fmla="*/ 13 w 13"/>
                  <a:gd name="T25" fmla="*/ 1 h 19"/>
                  <a:gd name="T26" fmla="*/ 12 w 13"/>
                  <a:gd name="T27" fmla="*/ 3 h 19"/>
                  <a:gd name="T28" fmla="*/ 11 w 13"/>
                  <a:gd name="T29" fmla="*/ 5 h 19"/>
                  <a:gd name="T30" fmla="*/ 11 w 13"/>
                  <a:gd name="T31" fmla="*/ 9 h 19"/>
                  <a:gd name="T32" fmla="*/ 10 w 13"/>
                  <a:gd name="T33" fmla="*/ 11 h 19"/>
                  <a:gd name="T34" fmla="*/ 11 w 13"/>
                  <a:gd name="T35" fmla="*/ 9 h 19"/>
                  <a:gd name="T36" fmla="*/ 13 w 13"/>
                  <a:gd name="T37" fmla="*/ 8 h 19"/>
                  <a:gd name="T38" fmla="*/ 12 w 13"/>
                  <a:gd name="T39" fmla="*/ 10 h 19"/>
                  <a:gd name="T40" fmla="*/ 11 w 13"/>
                  <a:gd name="T41" fmla="*/ 12 h 19"/>
                  <a:gd name="T42" fmla="*/ 11 w 13"/>
                  <a:gd name="T43" fmla="*/ 13 h 19"/>
                  <a:gd name="T44" fmla="*/ 10 w 13"/>
                  <a:gd name="T45" fmla="*/ 14 h 19"/>
                  <a:gd name="T46" fmla="*/ 9 w 13"/>
                  <a:gd name="T47" fmla="*/ 14 h 19"/>
                  <a:gd name="T48" fmla="*/ 8 w 13"/>
                  <a:gd name="T49" fmla="*/ 15 h 19"/>
                  <a:gd name="T50" fmla="*/ 9 w 13"/>
                  <a:gd name="T51" fmla="*/ 13 h 19"/>
                  <a:gd name="T52" fmla="*/ 10 w 13"/>
                  <a:gd name="T53" fmla="*/ 11 h 19"/>
                  <a:gd name="T54" fmla="*/ 8 w 13"/>
                  <a:gd name="T55" fmla="*/ 12 h 19"/>
                  <a:gd name="T56" fmla="*/ 7 w 13"/>
                  <a:gd name="T57" fmla="*/ 13 h 19"/>
                  <a:gd name="T58" fmla="*/ 8 w 13"/>
                  <a:gd name="T59" fmla="*/ 11 h 19"/>
                  <a:gd name="T60" fmla="*/ 8 w 13"/>
                  <a:gd name="T61" fmla="*/ 9 h 19"/>
                  <a:gd name="T62" fmla="*/ 7 w 13"/>
                  <a:gd name="T63" fmla="*/ 10 h 19"/>
                  <a:gd name="T64" fmla="*/ 5 w 13"/>
                  <a:gd name="T65" fmla="*/ 12 h 19"/>
                  <a:gd name="T66" fmla="*/ 5 w 13"/>
                  <a:gd name="T67" fmla="*/ 13 h 19"/>
                  <a:gd name="T68" fmla="*/ 4 w 13"/>
                  <a:gd name="T69" fmla="*/ 14 h 19"/>
                  <a:gd name="T70" fmla="*/ 4 w 13"/>
                  <a:gd name="T71" fmla="*/ 15 h 19"/>
                  <a:gd name="T72" fmla="*/ 4 w 13"/>
                  <a:gd name="T73" fmla="*/ 16 h 19"/>
                  <a:gd name="T74" fmla="*/ 1 w 13"/>
                  <a:gd name="T75" fmla="*/ 17 h 19"/>
                  <a:gd name="T76" fmla="*/ 0 w 13"/>
                  <a:gd name="T77" fmla="*/ 19 h 19"/>
                  <a:gd name="T78" fmla="*/ 0 w 13"/>
                  <a:gd name="T79" fmla="*/ 18 h 19"/>
                  <a:gd name="T80" fmla="*/ 0 w 13"/>
                  <a:gd name="T81" fmla="*/ 17 h 19"/>
                  <a:gd name="T82" fmla="*/ 1 w 13"/>
                  <a:gd name="T83" fmla="*/ 15 h 19"/>
                  <a:gd name="T84" fmla="*/ 1 w 13"/>
                  <a:gd name="T85" fmla="*/ 14 h 19"/>
                  <a:gd name="T86" fmla="*/ 4 w 13"/>
                  <a:gd name="T87" fmla="*/ 13 h 19"/>
                  <a:gd name="T88" fmla="*/ 5 w 13"/>
                  <a:gd name="T89" fmla="*/ 12 h 19"/>
                  <a:gd name="T90" fmla="*/ 6 w 13"/>
                  <a:gd name="T91" fmla="*/ 10 h 19"/>
                  <a:gd name="T92" fmla="*/ 7 w 13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19">
                    <a:moveTo>
                      <a:pt x="7" y="8"/>
                    </a:moveTo>
                    <a:lnTo>
                      <a:pt x="5" y="9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9" y="13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2" name="Freeform 825">
                <a:extLst>
                  <a:ext uri="{FF2B5EF4-FFF2-40B4-BE49-F238E27FC236}">
                    <a16:creationId xmlns:a16="http://schemas.microsoft.com/office/drawing/2014/main" id="{A6CBC2BA-3933-4DC7-862E-9455FEF98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84"/>
                <a:ext cx="1" cy="0"/>
              </a:xfrm>
              <a:custGeom>
                <a:avLst/>
                <a:gdLst>
                  <a:gd name="T0" fmla="*/ 3 w 10"/>
                  <a:gd name="T1" fmla="*/ 5 h 9"/>
                  <a:gd name="T2" fmla="*/ 2 w 10"/>
                  <a:gd name="T3" fmla="*/ 6 h 9"/>
                  <a:gd name="T4" fmla="*/ 0 w 10"/>
                  <a:gd name="T5" fmla="*/ 8 h 9"/>
                  <a:gd name="T6" fmla="*/ 0 w 10"/>
                  <a:gd name="T7" fmla="*/ 7 h 9"/>
                  <a:gd name="T8" fmla="*/ 1 w 10"/>
                  <a:gd name="T9" fmla="*/ 6 h 9"/>
                  <a:gd name="T10" fmla="*/ 2 w 10"/>
                  <a:gd name="T11" fmla="*/ 4 h 9"/>
                  <a:gd name="T12" fmla="*/ 2 w 10"/>
                  <a:gd name="T13" fmla="*/ 3 h 9"/>
                  <a:gd name="T14" fmla="*/ 2 w 10"/>
                  <a:gd name="T15" fmla="*/ 3 h 9"/>
                  <a:gd name="T16" fmla="*/ 3 w 10"/>
                  <a:gd name="T17" fmla="*/ 2 h 9"/>
                  <a:gd name="T18" fmla="*/ 4 w 10"/>
                  <a:gd name="T19" fmla="*/ 1 h 9"/>
                  <a:gd name="T20" fmla="*/ 5 w 10"/>
                  <a:gd name="T21" fmla="*/ 1 h 9"/>
                  <a:gd name="T22" fmla="*/ 4 w 10"/>
                  <a:gd name="T23" fmla="*/ 3 h 9"/>
                  <a:gd name="T24" fmla="*/ 3 w 10"/>
                  <a:gd name="T25" fmla="*/ 5 h 9"/>
                  <a:gd name="T26" fmla="*/ 5 w 10"/>
                  <a:gd name="T27" fmla="*/ 4 h 9"/>
                  <a:gd name="T28" fmla="*/ 7 w 10"/>
                  <a:gd name="T29" fmla="*/ 2 h 9"/>
                  <a:gd name="T30" fmla="*/ 9 w 10"/>
                  <a:gd name="T31" fmla="*/ 1 h 9"/>
                  <a:gd name="T32" fmla="*/ 10 w 10"/>
                  <a:gd name="T33" fmla="*/ 0 h 9"/>
                  <a:gd name="T34" fmla="*/ 10 w 10"/>
                  <a:gd name="T35" fmla="*/ 0 h 9"/>
                  <a:gd name="T36" fmla="*/ 10 w 10"/>
                  <a:gd name="T37" fmla="*/ 2 h 9"/>
                  <a:gd name="T38" fmla="*/ 9 w 10"/>
                  <a:gd name="T39" fmla="*/ 3 h 9"/>
                  <a:gd name="T40" fmla="*/ 9 w 10"/>
                  <a:gd name="T41" fmla="*/ 4 h 9"/>
                  <a:gd name="T42" fmla="*/ 7 w 10"/>
                  <a:gd name="T43" fmla="*/ 5 h 9"/>
                  <a:gd name="T44" fmla="*/ 5 w 10"/>
                  <a:gd name="T45" fmla="*/ 6 h 9"/>
                  <a:gd name="T46" fmla="*/ 3 w 10"/>
                  <a:gd name="T47" fmla="*/ 8 h 9"/>
                  <a:gd name="T48" fmla="*/ 2 w 10"/>
                  <a:gd name="T49" fmla="*/ 9 h 9"/>
                  <a:gd name="T50" fmla="*/ 3 w 10"/>
                  <a:gd name="T51" fmla="*/ 7 h 9"/>
                  <a:gd name="T52" fmla="*/ 3 w 10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9">
                    <a:moveTo>
                      <a:pt x="3" y="5"/>
                    </a:moveTo>
                    <a:lnTo>
                      <a:pt x="2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3" name="Freeform 826">
                <a:extLst>
                  <a:ext uri="{FF2B5EF4-FFF2-40B4-BE49-F238E27FC236}">
                    <a16:creationId xmlns:a16="http://schemas.microsoft.com/office/drawing/2014/main" id="{BE5ACF12-635D-4AC9-B4DB-EC5FBD96B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2"/>
                <a:ext cx="0" cy="1"/>
              </a:xfrm>
              <a:custGeom>
                <a:avLst/>
                <a:gdLst>
                  <a:gd name="T0" fmla="*/ 3 w 6"/>
                  <a:gd name="T1" fmla="*/ 8 h 14"/>
                  <a:gd name="T2" fmla="*/ 2 w 6"/>
                  <a:gd name="T3" fmla="*/ 11 h 14"/>
                  <a:gd name="T4" fmla="*/ 0 w 6"/>
                  <a:gd name="T5" fmla="*/ 12 h 14"/>
                  <a:gd name="T6" fmla="*/ 1 w 6"/>
                  <a:gd name="T7" fmla="*/ 10 h 14"/>
                  <a:gd name="T8" fmla="*/ 2 w 6"/>
                  <a:gd name="T9" fmla="*/ 7 h 14"/>
                  <a:gd name="T10" fmla="*/ 2 w 6"/>
                  <a:gd name="T11" fmla="*/ 5 h 14"/>
                  <a:gd name="T12" fmla="*/ 3 w 6"/>
                  <a:gd name="T13" fmla="*/ 3 h 14"/>
                  <a:gd name="T14" fmla="*/ 4 w 6"/>
                  <a:gd name="T15" fmla="*/ 2 h 14"/>
                  <a:gd name="T16" fmla="*/ 5 w 6"/>
                  <a:gd name="T17" fmla="*/ 1 h 14"/>
                  <a:gd name="T18" fmla="*/ 6 w 6"/>
                  <a:gd name="T19" fmla="*/ 0 h 14"/>
                  <a:gd name="T20" fmla="*/ 6 w 6"/>
                  <a:gd name="T21" fmla="*/ 0 h 14"/>
                  <a:gd name="T22" fmla="*/ 6 w 6"/>
                  <a:gd name="T23" fmla="*/ 2 h 14"/>
                  <a:gd name="T24" fmla="*/ 5 w 6"/>
                  <a:gd name="T25" fmla="*/ 4 h 14"/>
                  <a:gd name="T26" fmla="*/ 4 w 6"/>
                  <a:gd name="T27" fmla="*/ 6 h 14"/>
                  <a:gd name="T28" fmla="*/ 3 w 6"/>
                  <a:gd name="T29" fmla="*/ 8 h 14"/>
                  <a:gd name="T30" fmla="*/ 5 w 6"/>
                  <a:gd name="T31" fmla="*/ 7 h 14"/>
                  <a:gd name="T32" fmla="*/ 6 w 6"/>
                  <a:gd name="T33" fmla="*/ 6 h 14"/>
                  <a:gd name="T34" fmla="*/ 6 w 6"/>
                  <a:gd name="T35" fmla="*/ 8 h 14"/>
                  <a:gd name="T36" fmla="*/ 5 w 6"/>
                  <a:gd name="T37" fmla="*/ 11 h 14"/>
                  <a:gd name="T38" fmla="*/ 3 w 6"/>
                  <a:gd name="T39" fmla="*/ 12 h 14"/>
                  <a:gd name="T40" fmla="*/ 2 w 6"/>
                  <a:gd name="T41" fmla="*/ 14 h 14"/>
                  <a:gd name="T42" fmla="*/ 2 w 6"/>
                  <a:gd name="T43" fmla="*/ 12 h 14"/>
                  <a:gd name="T44" fmla="*/ 3 w 6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4" name="Freeform 827">
                <a:extLst>
                  <a:ext uri="{FF2B5EF4-FFF2-40B4-BE49-F238E27FC236}">
                    <a16:creationId xmlns:a16="http://schemas.microsoft.com/office/drawing/2014/main" id="{FFACAAE0-13CD-4C23-A31E-2716BFE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86"/>
                <a:ext cx="1" cy="2"/>
              </a:xfrm>
              <a:custGeom>
                <a:avLst/>
                <a:gdLst>
                  <a:gd name="T0" fmla="*/ 0 w 18"/>
                  <a:gd name="T1" fmla="*/ 21 h 21"/>
                  <a:gd name="T2" fmla="*/ 1 w 18"/>
                  <a:gd name="T3" fmla="*/ 19 h 21"/>
                  <a:gd name="T4" fmla="*/ 2 w 18"/>
                  <a:gd name="T5" fmla="*/ 16 h 21"/>
                  <a:gd name="T6" fmla="*/ 3 w 18"/>
                  <a:gd name="T7" fmla="*/ 15 h 21"/>
                  <a:gd name="T8" fmla="*/ 5 w 18"/>
                  <a:gd name="T9" fmla="*/ 14 h 21"/>
                  <a:gd name="T10" fmla="*/ 6 w 18"/>
                  <a:gd name="T11" fmla="*/ 12 h 21"/>
                  <a:gd name="T12" fmla="*/ 8 w 18"/>
                  <a:gd name="T13" fmla="*/ 11 h 21"/>
                  <a:gd name="T14" fmla="*/ 8 w 18"/>
                  <a:gd name="T15" fmla="*/ 9 h 21"/>
                  <a:gd name="T16" fmla="*/ 9 w 18"/>
                  <a:gd name="T17" fmla="*/ 6 h 21"/>
                  <a:gd name="T18" fmla="*/ 13 w 18"/>
                  <a:gd name="T19" fmla="*/ 3 h 21"/>
                  <a:gd name="T20" fmla="*/ 15 w 18"/>
                  <a:gd name="T21" fmla="*/ 2 h 21"/>
                  <a:gd name="T22" fmla="*/ 16 w 18"/>
                  <a:gd name="T23" fmla="*/ 0 h 21"/>
                  <a:gd name="T24" fmla="*/ 15 w 18"/>
                  <a:gd name="T25" fmla="*/ 2 h 21"/>
                  <a:gd name="T26" fmla="*/ 15 w 18"/>
                  <a:gd name="T27" fmla="*/ 5 h 21"/>
                  <a:gd name="T28" fmla="*/ 16 w 18"/>
                  <a:gd name="T29" fmla="*/ 3 h 21"/>
                  <a:gd name="T30" fmla="*/ 18 w 18"/>
                  <a:gd name="T31" fmla="*/ 2 h 21"/>
                  <a:gd name="T32" fmla="*/ 17 w 18"/>
                  <a:gd name="T33" fmla="*/ 4 h 21"/>
                  <a:gd name="T34" fmla="*/ 16 w 18"/>
                  <a:gd name="T35" fmla="*/ 6 h 21"/>
                  <a:gd name="T36" fmla="*/ 13 w 18"/>
                  <a:gd name="T37" fmla="*/ 10 h 21"/>
                  <a:gd name="T38" fmla="*/ 12 w 18"/>
                  <a:gd name="T39" fmla="*/ 11 h 21"/>
                  <a:gd name="T40" fmla="*/ 9 w 18"/>
                  <a:gd name="T41" fmla="*/ 12 h 21"/>
                  <a:gd name="T42" fmla="*/ 11 w 18"/>
                  <a:gd name="T43" fmla="*/ 10 h 21"/>
                  <a:gd name="T44" fmla="*/ 12 w 18"/>
                  <a:gd name="T45" fmla="*/ 8 h 21"/>
                  <a:gd name="T46" fmla="*/ 9 w 18"/>
                  <a:gd name="T47" fmla="*/ 10 h 21"/>
                  <a:gd name="T48" fmla="*/ 8 w 18"/>
                  <a:gd name="T49" fmla="*/ 11 h 21"/>
                  <a:gd name="T50" fmla="*/ 7 w 18"/>
                  <a:gd name="T51" fmla="*/ 13 h 21"/>
                  <a:gd name="T52" fmla="*/ 6 w 18"/>
                  <a:gd name="T53" fmla="*/ 15 h 21"/>
                  <a:gd name="T54" fmla="*/ 5 w 18"/>
                  <a:gd name="T55" fmla="*/ 17 h 21"/>
                  <a:gd name="T56" fmla="*/ 3 w 18"/>
                  <a:gd name="T57" fmla="*/ 18 h 21"/>
                  <a:gd name="T58" fmla="*/ 2 w 18"/>
                  <a:gd name="T59" fmla="*/ 19 h 21"/>
                  <a:gd name="T60" fmla="*/ 0 w 18"/>
                  <a:gd name="T6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5" name="Freeform 828">
                <a:extLst>
                  <a:ext uri="{FF2B5EF4-FFF2-40B4-BE49-F238E27FC236}">
                    <a16:creationId xmlns:a16="http://schemas.microsoft.com/office/drawing/2014/main" id="{B01C4818-1168-4271-898D-741E559A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84"/>
                <a:ext cx="0" cy="1"/>
              </a:xfrm>
              <a:custGeom>
                <a:avLst/>
                <a:gdLst>
                  <a:gd name="T0" fmla="*/ 5 w 11"/>
                  <a:gd name="T1" fmla="*/ 14 h 21"/>
                  <a:gd name="T2" fmla="*/ 4 w 11"/>
                  <a:gd name="T3" fmla="*/ 16 h 21"/>
                  <a:gd name="T4" fmla="*/ 3 w 11"/>
                  <a:gd name="T5" fmla="*/ 18 h 21"/>
                  <a:gd name="T6" fmla="*/ 3 w 11"/>
                  <a:gd name="T7" fmla="*/ 19 h 21"/>
                  <a:gd name="T8" fmla="*/ 2 w 11"/>
                  <a:gd name="T9" fmla="*/ 20 h 21"/>
                  <a:gd name="T10" fmla="*/ 1 w 11"/>
                  <a:gd name="T11" fmla="*/ 20 h 21"/>
                  <a:gd name="T12" fmla="*/ 0 w 11"/>
                  <a:gd name="T13" fmla="*/ 21 h 21"/>
                  <a:gd name="T14" fmla="*/ 1 w 11"/>
                  <a:gd name="T15" fmla="*/ 19 h 21"/>
                  <a:gd name="T16" fmla="*/ 2 w 11"/>
                  <a:gd name="T17" fmla="*/ 17 h 21"/>
                  <a:gd name="T18" fmla="*/ 3 w 11"/>
                  <a:gd name="T19" fmla="*/ 15 h 21"/>
                  <a:gd name="T20" fmla="*/ 5 w 11"/>
                  <a:gd name="T21" fmla="*/ 14 h 21"/>
                  <a:gd name="T22" fmla="*/ 5 w 11"/>
                  <a:gd name="T23" fmla="*/ 12 h 21"/>
                  <a:gd name="T24" fmla="*/ 6 w 11"/>
                  <a:gd name="T25" fmla="*/ 9 h 21"/>
                  <a:gd name="T26" fmla="*/ 7 w 11"/>
                  <a:gd name="T27" fmla="*/ 6 h 21"/>
                  <a:gd name="T28" fmla="*/ 8 w 11"/>
                  <a:gd name="T29" fmla="*/ 4 h 21"/>
                  <a:gd name="T30" fmla="*/ 6 w 11"/>
                  <a:gd name="T31" fmla="*/ 6 h 21"/>
                  <a:gd name="T32" fmla="*/ 5 w 11"/>
                  <a:gd name="T33" fmla="*/ 7 h 21"/>
                  <a:gd name="T34" fmla="*/ 5 w 11"/>
                  <a:gd name="T35" fmla="*/ 5 h 21"/>
                  <a:gd name="T36" fmla="*/ 6 w 11"/>
                  <a:gd name="T37" fmla="*/ 3 h 21"/>
                  <a:gd name="T38" fmla="*/ 8 w 11"/>
                  <a:gd name="T39" fmla="*/ 2 h 21"/>
                  <a:gd name="T40" fmla="*/ 9 w 11"/>
                  <a:gd name="T41" fmla="*/ 0 h 21"/>
                  <a:gd name="T42" fmla="*/ 8 w 11"/>
                  <a:gd name="T43" fmla="*/ 2 h 21"/>
                  <a:gd name="T44" fmla="*/ 8 w 11"/>
                  <a:gd name="T45" fmla="*/ 4 h 21"/>
                  <a:gd name="T46" fmla="*/ 9 w 11"/>
                  <a:gd name="T47" fmla="*/ 3 h 21"/>
                  <a:gd name="T48" fmla="*/ 11 w 11"/>
                  <a:gd name="T49" fmla="*/ 2 h 21"/>
                  <a:gd name="T50" fmla="*/ 10 w 11"/>
                  <a:gd name="T51" fmla="*/ 4 h 21"/>
                  <a:gd name="T52" fmla="*/ 9 w 11"/>
                  <a:gd name="T53" fmla="*/ 6 h 21"/>
                  <a:gd name="T54" fmla="*/ 8 w 11"/>
                  <a:gd name="T55" fmla="*/ 8 h 21"/>
                  <a:gd name="T56" fmla="*/ 8 w 11"/>
                  <a:gd name="T57" fmla="*/ 10 h 21"/>
                  <a:gd name="T58" fmla="*/ 6 w 11"/>
                  <a:gd name="T59" fmla="*/ 13 h 21"/>
                  <a:gd name="T60" fmla="*/ 5 w 11"/>
                  <a:gd name="T6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1">
                    <a:moveTo>
                      <a:pt x="5" y="14"/>
                    </a:moveTo>
                    <a:lnTo>
                      <a:pt x="4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6" name="Freeform 829">
                <a:extLst>
                  <a:ext uri="{FF2B5EF4-FFF2-40B4-BE49-F238E27FC236}">
                    <a16:creationId xmlns:a16="http://schemas.microsoft.com/office/drawing/2014/main" id="{B0B77C57-75FF-47EE-B13D-CB229F60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48"/>
                <a:ext cx="0" cy="1"/>
              </a:xfrm>
              <a:custGeom>
                <a:avLst/>
                <a:gdLst>
                  <a:gd name="T0" fmla="*/ 5 w 12"/>
                  <a:gd name="T1" fmla="*/ 11 h 13"/>
                  <a:gd name="T2" fmla="*/ 3 w 12"/>
                  <a:gd name="T3" fmla="*/ 12 h 13"/>
                  <a:gd name="T4" fmla="*/ 0 w 12"/>
                  <a:gd name="T5" fmla="*/ 13 h 13"/>
                  <a:gd name="T6" fmla="*/ 2 w 12"/>
                  <a:gd name="T7" fmla="*/ 11 h 13"/>
                  <a:gd name="T8" fmla="*/ 3 w 12"/>
                  <a:gd name="T9" fmla="*/ 9 h 13"/>
                  <a:gd name="T10" fmla="*/ 4 w 12"/>
                  <a:gd name="T11" fmla="*/ 7 h 13"/>
                  <a:gd name="T12" fmla="*/ 5 w 12"/>
                  <a:gd name="T13" fmla="*/ 5 h 13"/>
                  <a:gd name="T14" fmla="*/ 7 w 12"/>
                  <a:gd name="T15" fmla="*/ 4 h 13"/>
                  <a:gd name="T16" fmla="*/ 9 w 12"/>
                  <a:gd name="T17" fmla="*/ 3 h 13"/>
                  <a:gd name="T18" fmla="*/ 10 w 12"/>
                  <a:gd name="T19" fmla="*/ 2 h 13"/>
                  <a:gd name="T20" fmla="*/ 12 w 12"/>
                  <a:gd name="T21" fmla="*/ 0 h 13"/>
                  <a:gd name="T22" fmla="*/ 11 w 12"/>
                  <a:gd name="T23" fmla="*/ 3 h 13"/>
                  <a:gd name="T24" fmla="*/ 10 w 12"/>
                  <a:gd name="T25" fmla="*/ 5 h 13"/>
                  <a:gd name="T26" fmla="*/ 9 w 12"/>
                  <a:gd name="T27" fmla="*/ 6 h 13"/>
                  <a:gd name="T28" fmla="*/ 7 w 12"/>
                  <a:gd name="T29" fmla="*/ 7 h 13"/>
                  <a:gd name="T30" fmla="*/ 6 w 12"/>
                  <a:gd name="T31" fmla="*/ 9 h 13"/>
                  <a:gd name="T32" fmla="*/ 5 w 12"/>
                  <a:gd name="T3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5" y="11"/>
                    </a:moveTo>
                    <a:lnTo>
                      <a:pt x="3" y="12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7" name="Freeform 830">
                <a:extLst>
                  <a:ext uri="{FF2B5EF4-FFF2-40B4-BE49-F238E27FC236}">
                    <a16:creationId xmlns:a16="http://schemas.microsoft.com/office/drawing/2014/main" id="{0CD0DDA5-156D-41C3-BC50-9A532E334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50"/>
                <a:ext cx="0" cy="1"/>
              </a:xfrm>
              <a:custGeom>
                <a:avLst/>
                <a:gdLst>
                  <a:gd name="T0" fmla="*/ 0 w 9"/>
                  <a:gd name="T1" fmla="*/ 8 h 10"/>
                  <a:gd name="T2" fmla="*/ 1 w 9"/>
                  <a:gd name="T3" fmla="*/ 6 h 10"/>
                  <a:gd name="T4" fmla="*/ 2 w 9"/>
                  <a:gd name="T5" fmla="*/ 4 h 10"/>
                  <a:gd name="T6" fmla="*/ 4 w 9"/>
                  <a:gd name="T7" fmla="*/ 3 h 10"/>
                  <a:gd name="T8" fmla="*/ 5 w 9"/>
                  <a:gd name="T9" fmla="*/ 2 h 10"/>
                  <a:gd name="T10" fmla="*/ 7 w 9"/>
                  <a:gd name="T11" fmla="*/ 0 h 10"/>
                  <a:gd name="T12" fmla="*/ 9 w 9"/>
                  <a:gd name="T13" fmla="*/ 0 h 10"/>
                  <a:gd name="T14" fmla="*/ 8 w 9"/>
                  <a:gd name="T15" fmla="*/ 1 h 10"/>
                  <a:gd name="T16" fmla="*/ 7 w 9"/>
                  <a:gd name="T17" fmla="*/ 4 h 10"/>
                  <a:gd name="T18" fmla="*/ 6 w 9"/>
                  <a:gd name="T19" fmla="*/ 6 h 10"/>
                  <a:gd name="T20" fmla="*/ 5 w 9"/>
                  <a:gd name="T21" fmla="*/ 8 h 10"/>
                  <a:gd name="T22" fmla="*/ 4 w 9"/>
                  <a:gd name="T23" fmla="*/ 9 h 10"/>
                  <a:gd name="T24" fmla="*/ 2 w 9"/>
                  <a:gd name="T25" fmla="*/ 10 h 10"/>
                  <a:gd name="T26" fmla="*/ 3 w 9"/>
                  <a:gd name="T27" fmla="*/ 8 h 10"/>
                  <a:gd name="T28" fmla="*/ 4 w 9"/>
                  <a:gd name="T29" fmla="*/ 6 h 10"/>
                  <a:gd name="T30" fmla="*/ 2 w 9"/>
                  <a:gd name="T31" fmla="*/ 7 h 10"/>
                  <a:gd name="T32" fmla="*/ 0 w 9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0" y="8"/>
                    </a:moveTo>
                    <a:lnTo>
                      <a:pt x="1" y="6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8" name="Freeform 831">
                <a:extLst>
                  <a:ext uri="{FF2B5EF4-FFF2-40B4-BE49-F238E27FC236}">
                    <a16:creationId xmlns:a16="http://schemas.microsoft.com/office/drawing/2014/main" id="{3551BC46-F41C-4F97-B2D0-2786D27A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52"/>
                <a:ext cx="0" cy="1"/>
              </a:xfrm>
              <a:custGeom>
                <a:avLst/>
                <a:gdLst>
                  <a:gd name="T0" fmla="*/ 4 w 10"/>
                  <a:gd name="T1" fmla="*/ 8 h 11"/>
                  <a:gd name="T2" fmla="*/ 1 w 10"/>
                  <a:gd name="T3" fmla="*/ 10 h 11"/>
                  <a:gd name="T4" fmla="*/ 0 w 10"/>
                  <a:gd name="T5" fmla="*/ 11 h 11"/>
                  <a:gd name="T6" fmla="*/ 0 w 10"/>
                  <a:gd name="T7" fmla="*/ 9 h 11"/>
                  <a:gd name="T8" fmla="*/ 1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6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6 w 10"/>
                  <a:gd name="T21" fmla="*/ 4 h 11"/>
                  <a:gd name="T22" fmla="*/ 8 w 10"/>
                  <a:gd name="T23" fmla="*/ 3 h 11"/>
                  <a:gd name="T24" fmla="*/ 10 w 10"/>
                  <a:gd name="T25" fmla="*/ 2 h 11"/>
                  <a:gd name="T26" fmla="*/ 9 w 10"/>
                  <a:gd name="T27" fmla="*/ 4 h 11"/>
                  <a:gd name="T28" fmla="*/ 8 w 10"/>
                  <a:gd name="T29" fmla="*/ 6 h 11"/>
                  <a:gd name="T30" fmla="*/ 6 w 10"/>
                  <a:gd name="T31" fmla="*/ 7 h 11"/>
                  <a:gd name="T32" fmla="*/ 4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9" name="Freeform 832">
                <a:extLst>
                  <a:ext uri="{FF2B5EF4-FFF2-40B4-BE49-F238E27FC236}">
                    <a16:creationId xmlns:a16="http://schemas.microsoft.com/office/drawing/2014/main" id="{8C4395A0-6F3E-4C12-8C27-B65FCBFA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55"/>
                <a:ext cx="1" cy="1"/>
              </a:xfrm>
              <a:custGeom>
                <a:avLst/>
                <a:gdLst>
                  <a:gd name="T0" fmla="*/ 2 w 10"/>
                  <a:gd name="T1" fmla="*/ 5 h 16"/>
                  <a:gd name="T2" fmla="*/ 10 w 10"/>
                  <a:gd name="T3" fmla="*/ 0 h 16"/>
                  <a:gd name="T4" fmla="*/ 7 w 10"/>
                  <a:gd name="T5" fmla="*/ 5 h 16"/>
                  <a:gd name="T6" fmla="*/ 4 w 10"/>
                  <a:gd name="T7" fmla="*/ 14 h 16"/>
                  <a:gd name="T8" fmla="*/ 2 w 10"/>
                  <a:gd name="T9" fmla="*/ 15 h 16"/>
                  <a:gd name="T10" fmla="*/ 0 w 10"/>
                  <a:gd name="T11" fmla="*/ 16 h 16"/>
                  <a:gd name="T12" fmla="*/ 1 w 10"/>
                  <a:gd name="T13" fmla="*/ 14 h 16"/>
                  <a:gd name="T14" fmla="*/ 2 w 10"/>
                  <a:gd name="T15" fmla="*/ 12 h 16"/>
                  <a:gd name="T16" fmla="*/ 3 w 10"/>
                  <a:gd name="T17" fmla="*/ 10 h 16"/>
                  <a:gd name="T18" fmla="*/ 4 w 10"/>
                  <a:gd name="T19" fmla="*/ 7 h 16"/>
                  <a:gd name="T20" fmla="*/ 2 w 10"/>
                  <a:gd name="T21" fmla="*/ 9 h 16"/>
                  <a:gd name="T22" fmla="*/ 0 w 10"/>
                  <a:gd name="T23" fmla="*/ 10 h 16"/>
                  <a:gd name="T24" fmla="*/ 1 w 10"/>
                  <a:gd name="T25" fmla="*/ 7 h 16"/>
                  <a:gd name="T26" fmla="*/ 2 w 10"/>
                  <a:gd name="T2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2" y="5"/>
                    </a:moveTo>
                    <a:lnTo>
                      <a:pt x="10" y="0"/>
                    </a:lnTo>
                    <a:lnTo>
                      <a:pt x="7" y="5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0" name="Freeform 833">
                <a:extLst>
                  <a:ext uri="{FF2B5EF4-FFF2-40B4-BE49-F238E27FC236}">
                    <a16:creationId xmlns:a16="http://schemas.microsoft.com/office/drawing/2014/main" id="{FBF600FF-0B5D-4225-BBC9-191FA634F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53"/>
                <a:ext cx="1" cy="0"/>
              </a:xfrm>
              <a:custGeom>
                <a:avLst/>
                <a:gdLst>
                  <a:gd name="T0" fmla="*/ 4 w 10"/>
                  <a:gd name="T1" fmla="*/ 9 h 11"/>
                  <a:gd name="T2" fmla="*/ 2 w 10"/>
                  <a:gd name="T3" fmla="*/ 10 h 11"/>
                  <a:gd name="T4" fmla="*/ 0 w 10"/>
                  <a:gd name="T5" fmla="*/ 11 h 11"/>
                  <a:gd name="T6" fmla="*/ 1 w 10"/>
                  <a:gd name="T7" fmla="*/ 9 h 11"/>
                  <a:gd name="T8" fmla="*/ 2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7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7 w 10"/>
                  <a:gd name="T21" fmla="*/ 4 h 11"/>
                  <a:gd name="T22" fmla="*/ 8 w 10"/>
                  <a:gd name="T23" fmla="*/ 3 h 11"/>
                  <a:gd name="T24" fmla="*/ 10 w 10"/>
                  <a:gd name="T25" fmla="*/ 2 h 11"/>
                  <a:gd name="T26" fmla="*/ 9 w 10"/>
                  <a:gd name="T27" fmla="*/ 4 h 11"/>
                  <a:gd name="T28" fmla="*/ 8 w 10"/>
                  <a:gd name="T29" fmla="*/ 6 h 11"/>
                  <a:gd name="T30" fmla="*/ 5 w 10"/>
                  <a:gd name="T31" fmla="*/ 8 h 11"/>
                  <a:gd name="T32" fmla="*/ 4 w 10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1" name="Freeform 834">
                <a:extLst>
                  <a:ext uri="{FF2B5EF4-FFF2-40B4-BE49-F238E27FC236}">
                    <a16:creationId xmlns:a16="http://schemas.microsoft.com/office/drawing/2014/main" id="{D75B8C68-6188-469A-9226-E0243354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57"/>
                <a:ext cx="0" cy="1"/>
              </a:xfrm>
              <a:custGeom>
                <a:avLst/>
                <a:gdLst>
                  <a:gd name="T0" fmla="*/ 4 w 11"/>
                  <a:gd name="T1" fmla="*/ 12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2 w 11"/>
                  <a:gd name="T11" fmla="*/ 8 h 14"/>
                  <a:gd name="T12" fmla="*/ 4 w 11"/>
                  <a:gd name="T13" fmla="*/ 4 h 14"/>
                  <a:gd name="T14" fmla="*/ 6 w 11"/>
                  <a:gd name="T15" fmla="*/ 3 h 14"/>
                  <a:gd name="T16" fmla="*/ 8 w 11"/>
                  <a:gd name="T17" fmla="*/ 2 h 14"/>
                  <a:gd name="T18" fmla="*/ 10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6 w 11"/>
                  <a:gd name="T29" fmla="*/ 7 h 14"/>
                  <a:gd name="T30" fmla="*/ 5 w 11"/>
                  <a:gd name="T31" fmla="*/ 9 h 14"/>
                  <a:gd name="T32" fmla="*/ 4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4" y="12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2" name="Freeform 835">
                <a:extLst>
                  <a:ext uri="{FF2B5EF4-FFF2-40B4-BE49-F238E27FC236}">
                    <a16:creationId xmlns:a16="http://schemas.microsoft.com/office/drawing/2014/main" id="{DE9C8537-6C36-4608-87D0-89C0A2345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59"/>
                <a:ext cx="1" cy="1"/>
              </a:xfrm>
              <a:custGeom>
                <a:avLst/>
                <a:gdLst>
                  <a:gd name="T0" fmla="*/ 5 w 10"/>
                  <a:gd name="T1" fmla="*/ 7 h 20"/>
                  <a:gd name="T2" fmla="*/ 6 w 10"/>
                  <a:gd name="T3" fmla="*/ 4 h 20"/>
                  <a:gd name="T4" fmla="*/ 7 w 10"/>
                  <a:gd name="T5" fmla="*/ 2 h 20"/>
                  <a:gd name="T6" fmla="*/ 7 w 10"/>
                  <a:gd name="T7" fmla="*/ 2 h 20"/>
                  <a:gd name="T8" fmla="*/ 8 w 10"/>
                  <a:gd name="T9" fmla="*/ 1 h 20"/>
                  <a:gd name="T10" fmla="*/ 9 w 10"/>
                  <a:gd name="T11" fmla="*/ 0 h 20"/>
                  <a:gd name="T12" fmla="*/ 10 w 10"/>
                  <a:gd name="T13" fmla="*/ 0 h 20"/>
                  <a:gd name="T14" fmla="*/ 9 w 10"/>
                  <a:gd name="T15" fmla="*/ 2 h 20"/>
                  <a:gd name="T16" fmla="*/ 8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5 w 10"/>
                  <a:gd name="T23" fmla="*/ 14 h 20"/>
                  <a:gd name="T24" fmla="*/ 4 w 10"/>
                  <a:gd name="T25" fmla="*/ 16 h 20"/>
                  <a:gd name="T26" fmla="*/ 4 w 10"/>
                  <a:gd name="T27" fmla="*/ 18 h 20"/>
                  <a:gd name="T28" fmla="*/ 3 w 10"/>
                  <a:gd name="T29" fmla="*/ 18 h 20"/>
                  <a:gd name="T30" fmla="*/ 2 w 10"/>
                  <a:gd name="T31" fmla="*/ 19 h 20"/>
                  <a:gd name="T32" fmla="*/ 1 w 10"/>
                  <a:gd name="T33" fmla="*/ 20 h 20"/>
                  <a:gd name="T34" fmla="*/ 0 w 10"/>
                  <a:gd name="T35" fmla="*/ 20 h 20"/>
                  <a:gd name="T36" fmla="*/ 1 w 10"/>
                  <a:gd name="T37" fmla="*/ 18 h 20"/>
                  <a:gd name="T38" fmla="*/ 2 w 10"/>
                  <a:gd name="T39" fmla="*/ 16 h 20"/>
                  <a:gd name="T40" fmla="*/ 2 w 10"/>
                  <a:gd name="T41" fmla="*/ 14 h 20"/>
                  <a:gd name="T42" fmla="*/ 3 w 10"/>
                  <a:gd name="T43" fmla="*/ 12 h 20"/>
                  <a:gd name="T44" fmla="*/ 4 w 10"/>
                  <a:gd name="T45" fmla="*/ 10 h 20"/>
                  <a:gd name="T46" fmla="*/ 5 w 10"/>
                  <a:gd name="T4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0">
                    <a:moveTo>
                      <a:pt x="5" y="7"/>
                    </a:moveTo>
                    <a:lnTo>
                      <a:pt x="6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3" name="Freeform 836">
                <a:extLst>
                  <a:ext uri="{FF2B5EF4-FFF2-40B4-BE49-F238E27FC236}">
                    <a16:creationId xmlns:a16="http://schemas.microsoft.com/office/drawing/2014/main" id="{763DE359-4FA0-4149-9A17-CF867459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58"/>
                <a:ext cx="1" cy="1"/>
              </a:xfrm>
              <a:custGeom>
                <a:avLst/>
                <a:gdLst>
                  <a:gd name="T0" fmla="*/ 1 w 10"/>
                  <a:gd name="T1" fmla="*/ 6 h 12"/>
                  <a:gd name="T2" fmla="*/ 5 w 10"/>
                  <a:gd name="T3" fmla="*/ 3 h 12"/>
                  <a:gd name="T4" fmla="*/ 6 w 10"/>
                  <a:gd name="T5" fmla="*/ 1 h 12"/>
                  <a:gd name="T6" fmla="*/ 8 w 10"/>
                  <a:gd name="T7" fmla="*/ 0 h 12"/>
                  <a:gd name="T8" fmla="*/ 7 w 10"/>
                  <a:gd name="T9" fmla="*/ 2 h 12"/>
                  <a:gd name="T10" fmla="*/ 6 w 10"/>
                  <a:gd name="T11" fmla="*/ 6 h 12"/>
                  <a:gd name="T12" fmla="*/ 8 w 10"/>
                  <a:gd name="T13" fmla="*/ 3 h 12"/>
                  <a:gd name="T14" fmla="*/ 10 w 10"/>
                  <a:gd name="T15" fmla="*/ 2 h 12"/>
                  <a:gd name="T16" fmla="*/ 9 w 10"/>
                  <a:gd name="T17" fmla="*/ 4 h 12"/>
                  <a:gd name="T18" fmla="*/ 8 w 10"/>
                  <a:gd name="T19" fmla="*/ 7 h 12"/>
                  <a:gd name="T20" fmla="*/ 5 w 10"/>
                  <a:gd name="T21" fmla="*/ 10 h 12"/>
                  <a:gd name="T22" fmla="*/ 3 w 10"/>
                  <a:gd name="T23" fmla="*/ 11 h 12"/>
                  <a:gd name="T24" fmla="*/ 1 w 10"/>
                  <a:gd name="T25" fmla="*/ 12 h 12"/>
                  <a:gd name="T26" fmla="*/ 2 w 10"/>
                  <a:gd name="T27" fmla="*/ 10 h 12"/>
                  <a:gd name="T28" fmla="*/ 3 w 10"/>
                  <a:gd name="T29" fmla="*/ 8 h 12"/>
                  <a:gd name="T30" fmla="*/ 1 w 10"/>
                  <a:gd name="T31" fmla="*/ 9 h 12"/>
                  <a:gd name="T32" fmla="*/ 0 w 10"/>
                  <a:gd name="T33" fmla="*/ 10 h 12"/>
                  <a:gd name="T34" fmla="*/ 0 w 10"/>
                  <a:gd name="T35" fmla="*/ 8 h 12"/>
                  <a:gd name="T36" fmla="*/ 1 w 10"/>
                  <a:gd name="T3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2">
                    <a:moveTo>
                      <a:pt x="1" y="6"/>
                    </a:moveTo>
                    <a:lnTo>
                      <a:pt x="5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4" name="Freeform 837">
                <a:extLst>
                  <a:ext uri="{FF2B5EF4-FFF2-40B4-BE49-F238E27FC236}">
                    <a16:creationId xmlns:a16="http://schemas.microsoft.com/office/drawing/2014/main" id="{1AF80076-9793-4173-892F-BE969165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60"/>
                <a:ext cx="1" cy="1"/>
              </a:xfrm>
              <a:custGeom>
                <a:avLst/>
                <a:gdLst>
                  <a:gd name="T0" fmla="*/ 0 w 13"/>
                  <a:gd name="T1" fmla="*/ 15 h 15"/>
                  <a:gd name="T2" fmla="*/ 1 w 13"/>
                  <a:gd name="T3" fmla="*/ 13 h 15"/>
                  <a:gd name="T4" fmla="*/ 2 w 13"/>
                  <a:gd name="T5" fmla="*/ 11 h 15"/>
                  <a:gd name="T6" fmla="*/ 4 w 13"/>
                  <a:gd name="T7" fmla="*/ 8 h 15"/>
                  <a:gd name="T8" fmla="*/ 6 w 13"/>
                  <a:gd name="T9" fmla="*/ 7 h 15"/>
                  <a:gd name="T10" fmla="*/ 7 w 13"/>
                  <a:gd name="T11" fmla="*/ 5 h 15"/>
                  <a:gd name="T12" fmla="*/ 8 w 13"/>
                  <a:gd name="T13" fmla="*/ 3 h 15"/>
                  <a:gd name="T14" fmla="*/ 9 w 13"/>
                  <a:gd name="T15" fmla="*/ 2 h 15"/>
                  <a:gd name="T16" fmla="*/ 11 w 13"/>
                  <a:gd name="T17" fmla="*/ 0 h 15"/>
                  <a:gd name="T18" fmla="*/ 10 w 13"/>
                  <a:gd name="T19" fmla="*/ 3 h 15"/>
                  <a:gd name="T20" fmla="*/ 9 w 13"/>
                  <a:gd name="T21" fmla="*/ 5 h 15"/>
                  <a:gd name="T22" fmla="*/ 11 w 13"/>
                  <a:gd name="T23" fmla="*/ 3 h 15"/>
                  <a:gd name="T24" fmla="*/ 13 w 13"/>
                  <a:gd name="T25" fmla="*/ 2 h 15"/>
                  <a:gd name="T26" fmla="*/ 12 w 13"/>
                  <a:gd name="T27" fmla="*/ 4 h 15"/>
                  <a:gd name="T28" fmla="*/ 11 w 13"/>
                  <a:gd name="T29" fmla="*/ 6 h 15"/>
                  <a:gd name="T30" fmla="*/ 10 w 13"/>
                  <a:gd name="T31" fmla="*/ 8 h 15"/>
                  <a:gd name="T32" fmla="*/ 8 w 13"/>
                  <a:gd name="T33" fmla="*/ 9 h 15"/>
                  <a:gd name="T34" fmla="*/ 6 w 13"/>
                  <a:gd name="T35" fmla="*/ 11 h 15"/>
                  <a:gd name="T36" fmla="*/ 4 w 13"/>
                  <a:gd name="T37" fmla="*/ 12 h 15"/>
                  <a:gd name="T38" fmla="*/ 0 w 13"/>
                  <a:gd name="T3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lnTo>
                      <a:pt x="1" y="13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5" name="Freeform 838">
                <a:extLst>
                  <a:ext uri="{FF2B5EF4-FFF2-40B4-BE49-F238E27FC236}">
                    <a16:creationId xmlns:a16="http://schemas.microsoft.com/office/drawing/2014/main" id="{E6FE5793-6A84-49D1-8946-6A9B8DCD0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65"/>
                <a:ext cx="1" cy="0"/>
              </a:xfrm>
              <a:custGeom>
                <a:avLst/>
                <a:gdLst>
                  <a:gd name="T0" fmla="*/ 4 w 9"/>
                  <a:gd name="T1" fmla="*/ 9 h 12"/>
                  <a:gd name="T2" fmla="*/ 1 w 9"/>
                  <a:gd name="T3" fmla="*/ 10 h 12"/>
                  <a:gd name="T4" fmla="*/ 0 w 9"/>
                  <a:gd name="T5" fmla="*/ 12 h 12"/>
                  <a:gd name="T6" fmla="*/ 0 w 9"/>
                  <a:gd name="T7" fmla="*/ 10 h 12"/>
                  <a:gd name="T8" fmla="*/ 1 w 9"/>
                  <a:gd name="T9" fmla="*/ 7 h 12"/>
                  <a:gd name="T10" fmla="*/ 3 w 9"/>
                  <a:gd name="T11" fmla="*/ 5 h 12"/>
                  <a:gd name="T12" fmla="*/ 3 w 9"/>
                  <a:gd name="T13" fmla="*/ 2 h 12"/>
                  <a:gd name="T14" fmla="*/ 5 w 9"/>
                  <a:gd name="T15" fmla="*/ 1 h 12"/>
                  <a:gd name="T16" fmla="*/ 7 w 9"/>
                  <a:gd name="T17" fmla="*/ 0 h 12"/>
                  <a:gd name="T18" fmla="*/ 6 w 9"/>
                  <a:gd name="T19" fmla="*/ 2 h 12"/>
                  <a:gd name="T20" fmla="*/ 5 w 9"/>
                  <a:gd name="T21" fmla="*/ 5 h 12"/>
                  <a:gd name="T22" fmla="*/ 7 w 9"/>
                  <a:gd name="T23" fmla="*/ 2 h 12"/>
                  <a:gd name="T24" fmla="*/ 9 w 9"/>
                  <a:gd name="T25" fmla="*/ 1 h 12"/>
                  <a:gd name="T26" fmla="*/ 8 w 9"/>
                  <a:gd name="T27" fmla="*/ 4 h 12"/>
                  <a:gd name="T28" fmla="*/ 7 w 9"/>
                  <a:gd name="T29" fmla="*/ 7 h 12"/>
                  <a:gd name="T30" fmla="*/ 6 w 9"/>
                  <a:gd name="T31" fmla="*/ 8 h 12"/>
                  <a:gd name="T32" fmla="*/ 4 w 9"/>
                  <a:gd name="T3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2">
                    <a:moveTo>
                      <a:pt x="4" y="9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6" name="Freeform 839">
                <a:extLst>
                  <a:ext uri="{FF2B5EF4-FFF2-40B4-BE49-F238E27FC236}">
                    <a16:creationId xmlns:a16="http://schemas.microsoft.com/office/drawing/2014/main" id="{C6E35EE3-62ED-48F9-A06C-E12FE453B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66"/>
                <a:ext cx="1" cy="1"/>
              </a:xfrm>
              <a:custGeom>
                <a:avLst/>
                <a:gdLst>
                  <a:gd name="T0" fmla="*/ 12 w 12"/>
                  <a:gd name="T1" fmla="*/ 0 h 19"/>
                  <a:gd name="T2" fmla="*/ 10 w 12"/>
                  <a:gd name="T3" fmla="*/ 5 h 19"/>
                  <a:gd name="T4" fmla="*/ 10 w 12"/>
                  <a:gd name="T5" fmla="*/ 7 h 19"/>
                  <a:gd name="T6" fmla="*/ 9 w 12"/>
                  <a:gd name="T7" fmla="*/ 10 h 19"/>
                  <a:gd name="T8" fmla="*/ 7 w 12"/>
                  <a:gd name="T9" fmla="*/ 11 h 19"/>
                  <a:gd name="T10" fmla="*/ 6 w 12"/>
                  <a:gd name="T11" fmla="*/ 12 h 19"/>
                  <a:gd name="T12" fmla="*/ 5 w 12"/>
                  <a:gd name="T13" fmla="*/ 15 h 19"/>
                  <a:gd name="T14" fmla="*/ 4 w 12"/>
                  <a:gd name="T15" fmla="*/ 17 h 19"/>
                  <a:gd name="T16" fmla="*/ 0 w 12"/>
                  <a:gd name="T17" fmla="*/ 19 h 19"/>
                  <a:gd name="T18" fmla="*/ 1 w 12"/>
                  <a:gd name="T19" fmla="*/ 15 h 19"/>
                  <a:gd name="T20" fmla="*/ 4 w 12"/>
                  <a:gd name="T21" fmla="*/ 11 h 19"/>
                  <a:gd name="T22" fmla="*/ 5 w 12"/>
                  <a:gd name="T23" fmla="*/ 5 h 19"/>
                  <a:gd name="T24" fmla="*/ 12 w 12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9">
                    <a:moveTo>
                      <a:pt x="12" y="0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1"/>
                    </a:lnTo>
                    <a:lnTo>
                      <a:pt x="5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7" name="Freeform 840">
                <a:extLst>
                  <a:ext uri="{FF2B5EF4-FFF2-40B4-BE49-F238E27FC236}">
                    <a16:creationId xmlns:a16="http://schemas.microsoft.com/office/drawing/2014/main" id="{45B03350-CF51-4A91-A042-64AE23D07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67"/>
                <a:ext cx="0" cy="1"/>
              </a:xfrm>
              <a:custGeom>
                <a:avLst/>
                <a:gdLst>
                  <a:gd name="T0" fmla="*/ 3 w 10"/>
                  <a:gd name="T1" fmla="*/ 11 h 15"/>
                  <a:gd name="T2" fmla="*/ 2 w 10"/>
                  <a:gd name="T3" fmla="*/ 14 h 15"/>
                  <a:gd name="T4" fmla="*/ 0 w 10"/>
                  <a:gd name="T5" fmla="*/ 15 h 15"/>
                  <a:gd name="T6" fmla="*/ 1 w 10"/>
                  <a:gd name="T7" fmla="*/ 12 h 15"/>
                  <a:gd name="T8" fmla="*/ 1 w 10"/>
                  <a:gd name="T9" fmla="*/ 10 h 15"/>
                  <a:gd name="T10" fmla="*/ 3 w 10"/>
                  <a:gd name="T11" fmla="*/ 8 h 15"/>
                  <a:gd name="T12" fmla="*/ 5 w 10"/>
                  <a:gd name="T13" fmla="*/ 7 h 15"/>
                  <a:gd name="T14" fmla="*/ 5 w 10"/>
                  <a:gd name="T15" fmla="*/ 5 h 15"/>
                  <a:gd name="T16" fmla="*/ 6 w 10"/>
                  <a:gd name="T17" fmla="*/ 3 h 15"/>
                  <a:gd name="T18" fmla="*/ 9 w 10"/>
                  <a:gd name="T19" fmla="*/ 1 h 15"/>
                  <a:gd name="T20" fmla="*/ 10 w 10"/>
                  <a:gd name="T21" fmla="*/ 0 h 15"/>
                  <a:gd name="T22" fmla="*/ 10 w 10"/>
                  <a:gd name="T23" fmla="*/ 2 h 15"/>
                  <a:gd name="T24" fmla="*/ 9 w 10"/>
                  <a:gd name="T25" fmla="*/ 4 h 15"/>
                  <a:gd name="T26" fmla="*/ 8 w 10"/>
                  <a:gd name="T27" fmla="*/ 6 h 15"/>
                  <a:gd name="T28" fmla="*/ 8 w 10"/>
                  <a:gd name="T29" fmla="*/ 9 h 15"/>
                  <a:gd name="T30" fmla="*/ 5 w 10"/>
                  <a:gd name="T31" fmla="*/ 10 h 15"/>
                  <a:gd name="T32" fmla="*/ 3 w 10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lnTo>
                      <a:pt x="2" y="14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8" name="Freeform 841">
                <a:extLst>
                  <a:ext uri="{FF2B5EF4-FFF2-40B4-BE49-F238E27FC236}">
                    <a16:creationId xmlns:a16="http://schemas.microsoft.com/office/drawing/2014/main" id="{09E48E5C-35F4-471D-B0BA-2AF142F4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7"/>
                <a:ext cx="0" cy="1"/>
              </a:xfrm>
              <a:custGeom>
                <a:avLst/>
                <a:gdLst>
                  <a:gd name="T0" fmla="*/ 3 w 6"/>
                  <a:gd name="T1" fmla="*/ 13 h 17"/>
                  <a:gd name="T2" fmla="*/ 2 w 6"/>
                  <a:gd name="T3" fmla="*/ 14 h 17"/>
                  <a:gd name="T4" fmla="*/ 0 w 6"/>
                  <a:gd name="T5" fmla="*/ 17 h 17"/>
                  <a:gd name="T6" fmla="*/ 1 w 6"/>
                  <a:gd name="T7" fmla="*/ 13 h 17"/>
                  <a:gd name="T8" fmla="*/ 1 w 6"/>
                  <a:gd name="T9" fmla="*/ 11 h 17"/>
                  <a:gd name="T10" fmla="*/ 2 w 6"/>
                  <a:gd name="T11" fmla="*/ 9 h 17"/>
                  <a:gd name="T12" fmla="*/ 2 w 6"/>
                  <a:gd name="T13" fmla="*/ 7 h 17"/>
                  <a:gd name="T14" fmla="*/ 3 w 6"/>
                  <a:gd name="T15" fmla="*/ 5 h 17"/>
                  <a:gd name="T16" fmla="*/ 3 w 6"/>
                  <a:gd name="T17" fmla="*/ 2 h 17"/>
                  <a:gd name="T18" fmla="*/ 5 w 6"/>
                  <a:gd name="T19" fmla="*/ 1 h 17"/>
                  <a:gd name="T20" fmla="*/ 6 w 6"/>
                  <a:gd name="T21" fmla="*/ 0 h 17"/>
                  <a:gd name="T22" fmla="*/ 4 w 6"/>
                  <a:gd name="T23" fmla="*/ 8 h 17"/>
                  <a:gd name="T24" fmla="*/ 3 w 6"/>
                  <a:gd name="T2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7">
                    <a:moveTo>
                      <a:pt x="3" y="13"/>
                    </a:moveTo>
                    <a:lnTo>
                      <a:pt x="2" y="14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9" name="Freeform 842">
                <a:extLst>
                  <a:ext uri="{FF2B5EF4-FFF2-40B4-BE49-F238E27FC236}">
                    <a16:creationId xmlns:a16="http://schemas.microsoft.com/office/drawing/2014/main" id="{BAC47C9B-00C2-4C65-8958-2FBCE94C7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6"/>
                <a:ext cx="1" cy="1"/>
              </a:xfrm>
              <a:custGeom>
                <a:avLst/>
                <a:gdLst>
                  <a:gd name="T0" fmla="*/ 0 w 7"/>
                  <a:gd name="T1" fmla="*/ 11 h 13"/>
                  <a:gd name="T2" fmla="*/ 1 w 7"/>
                  <a:gd name="T3" fmla="*/ 9 h 13"/>
                  <a:gd name="T4" fmla="*/ 1 w 7"/>
                  <a:gd name="T5" fmla="*/ 7 h 13"/>
                  <a:gd name="T6" fmla="*/ 3 w 7"/>
                  <a:gd name="T7" fmla="*/ 4 h 13"/>
                  <a:gd name="T8" fmla="*/ 4 w 7"/>
                  <a:gd name="T9" fmla="*/ 3 h 13"/>
                  <a:gd name="T10" fmla="*/ 6 w 7"/>
                  <a:gd name="T11" fmla="*/ 1 h 13"/>
                  <a:gd name="T12" fmla="*/ 7 w 7"/>
                  <a:gd name="T13" fmla="*/ 0 h 13"/>
                  <a:gd name="T14" fmla="*/ 7 w 7"/>
                  <a:gd name="T15" fmla="*/ 2 h 13"/>
                  <a:gd name="T16" fmla="*/ 6 w 7"/>
                  <a:gd name="T17" fmla="*/ 6 h 13"/>
                  <a:gd name="T18" fmla="*/ 6 w 7"/>
                  <a:gd name="T19" fmla="*/ 8 h 13"/>
                  <a:gd name="T20" fmla="*/ 5 w 7"/>
                  <a:gd name="T21" fmla="*/ 10 h 13"/>
                  <a:gd name="T22" fmla="*/ 4 w 7"/>
                  <a:gd name="T23" fmla="*/ 11 h 13"/>
                  <a:gd name="T24" fmla="*/ 2 w 7"/>
                  <a:gd name="T25" fmla="*/ 13 h 13"/>
                  <a:gd name="T26" fmla="*/ 3 w 7"/>
                  <a:gd name="T27" fmla="*/ 11 h 13"/>
                  <a:gd name="T28" fmla="*/ 3 w 7"/>
                  <a:gd name="T29" fmla="*/ 8 h 13"/>
                  <a:gd name="T30" fmla="*/ 2 w 7"/>
                  <a:gd name="T31" fmla="*/ 10 h 13"/>
                  <a:gd name="T32" fmla="*/ 0 w 7"/>
                  <a:gd name="T3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3">
                    <a:moveTo>
                      <a:pt x="0" y="11"/>
                    </a:moveTo>
                    <a:lnTo>
                      <a:pt x="1" y="9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0" name="Freeform 843">
                <a:extLst>
                  <a:ext uri="{FF2B5EF4-FFF2-40B4-BE49-F238E27FC236}">
                    <a16:creationId xmlns:a16="http://schemas.microsoft.com/office/drawing/2014/main" id="{6245D12D-204B-4D98-A69E-D53025C0B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8"/>
                <a:ext cx="1" cy="1"/>
              </a:xfrm>
              <a:custGeom>
                <a:avLst/>
                <a:gdLst>
                  <a:gd name="T0" fmla="*/ 1 w 13"/>
                  <a:gd name="T1" fmla="*/ 13 h 17"/>
                  <a:gd name="T2" fmla="*/ 4 w 13"/>
                  <a:gd name="T3" fmla="*/ 10 h 17"/>
                  <a:gd name="T4" fmla="*/ 7 w 13"/>
                  <a:gd name="T5" fmla="*/ 7 h 17"/>
                  <a:gd name="T6" fmla="*/ 13 w 13"/>
                  <a:gd name="T7" fmla="*/ 0 h 17"/>
                  <a:gd name="T8" fmla="*/ 12 w 13"/>
                  <a:gd name="T9" fmla="*/ 4 h 17"/>
                  <a:gd name="T10" fmla="*/ 12 w 13"/>
                  <a:gd name="T11" fmla="*/ 6 h 17"/>
                  <a:gd name="T12" fmla="*/ 10 w 13"/>
                  <a:gd name="T13" fmla="*/ 7 h 17"/>
                  <a:gd name="T14" fmla="*/ 9 w 13"/>
                  <a:gd name="T15" fmla="*/ 9 h 17"/>
                  <a:gd name="T16" fmla="*/ 7 w 13"/>
                  <a:gd name="T17" fmla="*/ 10 h 17"/>
                  <a:gd name="T18" fmla="*/ 6 w 13"/>
                  <a:gd name="T19" fmla="*/ 11 h 17"/>
                  <a:gd name="T20" fmla="*/ 3 w 13"/>
                  <a:gd name="T21" fmla="*/ 14 h 17"/>
                  <a:gd name="T22" fmla="*/ 1 w 13"/>
                  <a:gd name="T23" fmla="*/ 16 h 17"/>
                  <a:gd name="T24" fmla="*/ 0 w 13"/>
                  <a:gd name="T25" fmla="*/ 17 h 17"/>
                  <a:gd name="T26" fmla="*/ 0 w 13"/>
                  <a:gd name="T27" fmla="*/ 15 h 17"/>
                  <a:gd name="T28" fmla="*/ 1 w 13"/>
                  <a:gd name="T2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7">
                    <a:moveTo>
                      <a:pt x="1" y="13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3" y="0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3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1" name="Freeform 844">
                <a:extLst>
                  <a:ext uri="{FF2B5EF4-FFF2-40B4-BE49-F238E27FC236}">
                    <a16:creationId xmlns:a16="http://schemas.microsoft.com/office/drawing/2014/main" id="{B3BB5C3E-6C2B-472E-919E-CC6B480F4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77"/>
                <a:ext cx="1" cy="1"/>
              </a:xfrm>
              <a:custGeom>
                <a:avLst/>
                <a:gdLst>
                  <a:gd name="T0" fmla="*/ 4 w 10"/>
                  <a:gd name="T1" fmla="*/ 6 h 14"/>
                  <a:gd name="T2" fmla="*/ 7 w 10"/>
                  <a:gd name="T3" fmla="*/ 3 h 14"/>
                  <a:gd name="T4" fmla="*/ 7 w 10"/>
                  <a:gd name="T5" fmla="*/ 3 h 14"/>
                  <a:gd name="T6" fmla="*/ 8 w 10"/>
                  <a:gd name="T7" fmla="*/ 2 h 14"/>
                  <a:gd name="T8" fmla="*/ 9 w 10"/>
                  <a:gd name="T9" fmla="*/ 0 h 14"/>
                  <a:gd name="T10" fmla="*/ 10 w 10"/>
                  <a:gd name="T11" fmla="*/ 0 h 14"/>
                  <a:gd name="T12" fmla="*/ 9 w 10"/>
                  <a:gd name="T13" fmla="*/ 3 h 14"/>
                  <a:gd name="T14" fmla="*/ 9 w 10"/>
                  <a:gd name="T15" fmla="*/ 5 h 14"/>
                  <a:gd name="T16" fmla="*/ 7 w 10"/>
                  <a:gd name="T17" fmla="*/ 6 h 14"/>
                  <a:gd name="T18" fmla="*/ 6 w 10"/>
                  <a:gd name="T19" fmla="*/ 8 h 14"/>
                  <a:gd name="T20" fmla="*/ 4 w 10"/>
                  <a:gd name="T21" fmla="*/ 9 h 14"/>
                  <a:gd name="T22" fmla="*/ 3 w 10"/>
                  <a:gd name="T23" fmla="*/ 11 h 14"/>
                  <a:gd name="T24" fmla="*/ 1 w 10"/>
                  <a:gd name="T25" fmla="*/ 12 h 14"/>
                  <a:gd name="T26" fmla="*/ 0 w 10"/>
                  <a:gd name="T27" fmla="*/ 14 h 14"/>
                  <a:gd name="T28" fmla="*/ 0 w 10"/>
                  <a:gd name="T29" fmla="*/ 12 h 14"/>
                  <a:gd name="T30" fmla="*/ 1 w 10"/>
                  <a:gd name="T31" fmla="*/ 9 h 14"/>
                  <a:gd name="T32" fmla="*/ 1 w 10"/>
                  <a:gd name="T33" fmla="*/ 7 h 14"/>
                  <a:gd name="T34" fmla="*/ 2 w 10"/>
                  <a:gd name="T35" fmla="*/ 5 h 14"/>
                  <a:gd name="T36" fmla="*/ 3 w 10"/>
                  <a:gd name="T37" fmla="*/ 3 h 14"/>
                  <a:gd name="T38" fmla="*/ 5 w 10"/>
                  <a:gd name="T39" fmla="*/ 2 h 14"/>
                  <a:gd name="T40" fmla="*/ 4 w 10"/>
                  <a:gd name="T41" fmla="*/ 4 h 14"/>
                  <a:gd name="T42" fmla="*/ 4 w 10"/>
                  <a:gd name="T4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4">
                    <a:moveTo>
                      <a:pt x="4" y="6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2" name="Freeform 845">
                <a:extLst>
                  <a:ext uri="{FF2B5EF4-FFF2-40B4-BE49-F238E27FC236}">
                    <a16:creationId xmlns:a16="http://schemas.microsoft.com/office/drawing/2014/main" id="{85E51D71-C4FA-46F2-A34B-B9CCA04FF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76"/>
                <a:ext cx="1" cy="2"/>
              </a:xfrm>
              <a:custGeom>
                <a:avLst/>
                <a:gdLst>
                  <a:gd name="T0" fmla="*/ 5 w 23"/>
                  <a:gd name="T1" fmla="*/ 9 h 26"/>
                  <a:gd name="T2" fmla="*/ 11 w 23"/>
                  <a:gd name="T3" fmla="*/ 3 h 26"/>
                  <a:gd name="T4" fmla="*/ 14 w 23"/>
                  <a:gd name="T5" fmla="*/ 0 h 26"/>
                  <a:gd name="T6" fmla="*/ 13 w 23"/>
                  <a:gd name="T7" fmla="*/ 5 h 26"/>
                  <a:gd name="T8" fmla="*/ 12 w 23"/>
                  <a:gd name="T9" fmla="*/ 7 h 26"/>
                  <a:gd name="T10" fmla="*/ 12 w 23"/>
                  <a:gd name="T11" fmla="*/ 9 h 26"/>
                  <a:gd name="T12" fmla="*/ 11 w 23"/>
                  <a:gd name="T13" fmla="*/ 11 h 26"/>
                  <a:gd name="T14" fmla="*/ 11 w 23"/>
                  <a:gd name="T15" fmla="*/ 13 h 26"/>
                  <a:gd name="T16" fmla="*/ 12 w 23"/>
                  <a:gd name="T17" fmla="*/ 12 h 26"/>
                  <a:gd name="T18" fmla="*/ 14 w 23"/>
                  <a:gd name="T19" fmla="*/ 11 h 26"/>
                  <a:gd name="T20" fmla="*/ 14 w 23"/>
                  <a:gd name="T21" fmla="*/ 13 h 26"/>
                  <a:gd name="T22" fmla="*/ 13 w 23"/>
                  <a:gd name="T23" fmla="*/ 15 h 26"/>
                  <a:gd name="T24" fmla="*/ 19 w 23"/>
                  <a:gd name="T25" fmla="*/ 9 h 26"/>
                  <a:gd name="T26" fmla="*/ 22 w 23"/>
                  <a:gd name="T27" fmla="*/ 8 h 26"/>
                  <a:gd name="T28" fmla="*/ 23 w 23"/>
                  <a:gd name="T29" fmla="*/ 6 h 26"/>
                  <a:gd name="T30" fmla="*/ 23 w 23"/>
                  <a:gd name="T31" fmla="*/ 8 h 26"/>
                  <a:gd name="T32" fmla="*/ 22 w 23"/>
                  <a:gd name="T33" fmla="*/ 11 h 26"/>
                  <a:gd name="T34" fmla="*/ 21 w 23"/>
                  <a:gd name="T35" fmla="*/ 12 h 26"/>
                  <a:gd name="T36" fmla="*/ 18 w 23"/>
                  <a:gd name="T37" fmla="*/ 14 h 26"/>
                  <a:gd name="T38" fmla="*/ 12 w 23"/>
                  <a:gd name="T39" fmla="*/ 20 h 26"/>
                  <a:gd name="T40" fmla="*/ 9 w 23"/>
                  <a:gd name="T41" fmla="*/ 23 h 26"/>
                  <a:gd name="T42" fmla="*/ 7 w 23"/>
                  <a:gd name="T43" fmla="*/ 25 h 26"/>
                  <a:gd name="T44" fmla="*/ 6 w 23"/>
                  <a:gd name="T45" fmla="*/ 26 h 26"/>
                  <a:gd name="T46" fmla="*/ 6 w 23"/>
                  <a:gd name="T47" fmla="*/ 24 h 26"/>
                  <a:gd name="T48" fmla="*/ 7 w 23"/>
                  <a:gd name="T49" fmla="*/ 22 h 26"/>
                  <a:gd name="T50" fmla="*/ 8 w 23"/>
                  <a:gd name="T51" fmla="*/ 17 h 26"/>
                  <a:gd name="T52" fmla="*/ 9 w 23"/>
                  <a:gd name="T53" fmla="*/ 14 h 26"/>
                  <a:gd name="T54" fmla="*/ 9 w 23"/>
                  <a:gd name="T55" fmla="*/ 12 h 26"/>
                  <a:gd name="T56" fmla="*/ 7 w 23"/>
                  <a:gd name="T57" fmla="*/ 13 h 26"/>
                  <a:gd name="T58" fmla="*/ 6 w 23"/>
                  <a:gd name="T59" fmla="*/ 15 h 26"/>
                  <a:gd name="T60" fmla="*/ 2 w 23"/>
                  <a:gd name="T61" fmla="*/ 19 h 26"/>
                  <a:gd name="T62" fmla="*/ 4 w 23"/>
                  <a:gd name="T63" fmla="*/ 13 h 26"/>
                  <a:gd name="T64" fmla="*/ 1 w 23"/>
                  <a:gd name="T65" fmla="*/ 15 h 26"/>
                  <a:gd name="T66" fmla="*/ 0 w 23"/>
                  <a:gd name="T67" fmla="*/ 17 h 26"/>
                  <a:gd name="T68" fmla="*/ 0 w 23"/>
                  <a:gd name="T69" fmla="*/ 15 h 26"/>
                  <a:gd name="T70" fmla="*/ 0 w 23"/>
                  <a:gd name="T71" fmla="*/ 14 h 26"/>
                  <a:gd name="T72" fmla="*/ 1 w 23"/>
                  <a:gd name="T73" fmla="*/ 12 h 26"/>
                  <a:gd name="T74" fmla="*/ 1 w 23"/>
                  <a:gd name="T75" fmla="*/ 12 h 26"/>
                  <a:gd name="T76" fmla="*/ 2 w 23"/>
                  <a:gd name="T77" fmla="*/ 10 h 26"/>
                  <a:gd name="T78" fmla="*/ 5 w 23"/>
                  <a:gd name="T79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6">
                    <a:moveTo>
                      <a:pt x="5" y="9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3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19" y="9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2" y="11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2" y="20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7" y="22"/>
                    </a:lnTo>
                    <a:lnTo>
                      <a:pt x="8" y="17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3" name="Freeform 846">
                <a:extLst>
                  <a:ext uri="{FF2B5EF4-FFF2-40B4-BE49-F238E27FC236}">
                    <a16:creationId xmlns:a16="http://schemas.microsoft.com/office/drawing/2014/main" id="{A8C76F0C-E7F0-4B8A-B447-DDADF5B7F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76"/>
                <a:ext cx="1" cy="1"/>
              </a:xfrm>
              <a:custGeom>
                <a:avLst/>
                <a:gdLst>
                  <a:gd name="T0" fmla="*/ 0 w 11"/>
                  <a:gd name="T1" fmla="*/ 18 h 18"/>
                  <a:gd name="T2" fmla="*/ 1 w 11"/>
                  <a:gd name="T3" fmla="*/ 13 h 18"/>
                  <a:gd name="T4" fmla="*/ 2 w 11"/>
                  <a:gd name="T5" fmla="*/ 11 h 18"/>
                  <a:gd name="T6" fmla="*/ 2 w 11"/>
                  <a:gd name="T7" fmla="*/ 9 h 18"/>
                  <a:gd name="T8" fmla="*/ 4 w 11"/>
                  <a:gd name="T9" fmla="*/ 7 h 18"/>
                  <a:gd name="T10" fmla="*/ 5 w 11"/>
                  <a:gd name="T11" fmla="*/ 6 h 18"/>
                  <a:gd name="T12" fmla="*/ 8 w 11"/>
                  <a:gd name="T13" fmla="*/ 3 h 18"/>
                  <a:gd name="T14" fmla="*/ 10 w 11"/>
                  <a:gd name="T15" fmla="*/ 1 h 18"/>
                  <a:gd name="T16" fmla="*/ 11 w 11"/>
                  <a:gd name="T17" fmla="*/ 0 h 18"/>
                  <a:gd name="T18" fmla="*/ 11 w 11"/>
                  <a:gd name="T19" fmla="*/ 2 h 18"/>
                  <a:gd name="T20" fmla="*/ 10 w 11"/>
                  <a:gd name="T21" fmla="*/ 4 h 18"/>
                  <a:gd name="T22" fmla="*/ 9 w 11"/>
                  <a:gd name="T23" fmla="*/ 6 h 18"/>
                  <a:gd name="T24" fmla="*/ 7 w 11"/>
                  <a:gd name="T25" fmla="*/ 7 h 18"/>
                  <a:gd name="T26" fmla="*/ 7 w 11"/>
                  <a:gd name="T27" fmla="*/ 9 h 18"/>
                  <a:gd name="T28" fmla="*/ 6 w 11"/>
                  <a:gd name="T29" fmla="*/ 12 h 18"/>
                  <a:gd name="T30" fmla="*/ 5 w 11"/>
                  <a:gd name="T31" fmla="*/ 13 h 18"/>
                  <a:gd name="T32" fmla="*/ 3 w 11"/>
                  <a:gd name="T33" fmla="*/ 14 h 18"/>
                  <a:gd name="T34" fmla="*/ 0 w 11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lnTo>
                      <a:pt x="1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4" name="Freeform 847">
                <a:extLst>
                  <a:ext uri="{FF2B5EF4-FFF2-40B4-BE49-F238E27FC236}">
                    <a16:creationId xmlns:a16="http://schemas.microsoft.com/office/drawing/2014/main" id="{E1AF031A-F5C1-4377-B443-ECE27E51E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77"/>
                <a:ext cx="1" cy="1"/>
              </a:xfrm>
              <a:custGeom>
                <a:avLst/>
                <a:gdLst>
                  <a:gd name="T0" fmla="*/ 1 w 16"/>
                  <a:gd name="T1" fmla="*/ 12 h 19"/>
                  <a:gd name="T2" fmla="*/ 4 w 16"/>
                  <a:gd name="T3" fmla="*/ 9 h 19"/>
                  <a:gd name="T4" fmla="*/ 5 w 16"/>
                  <a:gd name="T5" fmla="*/ 7 h 19"/>
                  <a:gd name="T6" fmla="*/ 8 w 16"/>
                  <a:gd name="T7" fmla="*/ 6 h 19"/>
                  <a:gd name="T8" fmla="*/ 9 w 16"/>
                  <a:gd name="T9" fmla="*/ 5 h 19"/>
                  <a:gd name="T10" fmla="*/ 11 w 16"/>
                  <a:gd name="T11" fmla="*/ 3 h 19"/>
                  <a:gd name="T12" fmla="*/ 12 w 16"/>
                  <a:gd name="T13" fmla="*/ 1 h 19"/>
                  <a:gd name="T14" fmla="*/ 13 w 16"/>
                  <a:gd name="T15" fmla="*/ 0 h 19"/>
                  <a:gd name="T16" fmla="*/ 13 w 16"/>
                  <a:gd name="T17" fmla="*/ 2 h 19"/>
                  <a:gd name="T18" fmla="*/ 13 w 16"/>
                  <a:gd name="T19" fmla="*/ 5 h 19"/>
                  <a:gd name="T20" fmla="*/ 14 w 16"/>
                  <a:gd name="T21" fmla="*/ 3 h 19"/>
                  <a:gd name="T22" fmla="*/ 16 w 16"/>
                  <a:gd name="T23" fmla="*/ 2 h 19"/>
                  <a:gd name="T24" fmla="*/ 15 w 16"/>
                  <a:gd name="T25" fmla="*/ 4 h 19"/>
                  <a:gd name="T26" fmla="*/ 15 w 16"/>
                  <a:gd name="T27" fmla="*/ 6 h 19"/>
                  <a:gd name="T28" fmla="*/ 12 w 16"/>
                  <a:gd name="T29" fmla="*/ 9 h 19"/>
                  <a:gd name="T30" fmla="*/ 10 w 16"/>
                  <a:gd name="T31" fmla="*/ 10 h 19"/>
                  <a:gd name="T32" fmla="*/ 9 w 16"/>
                  <a:gd name="T33" fmla="*/ 12 h 19"/>
                  <a:gd name="T34" fmla="*/ 7 w 16"/>
                  <a:gd name="T35" fmla="*/ 13 h 19"/>
                  <a:gd name="T36" fmla="*/ 5 w 16"/>
                  <a:gd name="T37" fmla="*/ 16 h 19"/>
                  <a:gd name="T38" fmla="*/ 3 w 16"/>
                  <a:gd name="T39" fmla="*/ 17 h 19"/>
                  <a:gd name="T40" fmla="*/ 2 w 16"/>
                  <a:gd name="T41" fmla="*/ 19 h 19"/>
                  <a:gd name="T42" fmla="*/ 2 w 16"/>
                  <a:gd name="T43" fmla="*/ 17 h 19"/>
                  <a:gd name="T44" fmla="*/ 3 w 16"/>
                  <a:gd name="T45" fmla="*/ 13 h 19"/>
                  <a:gd name="T46" fmla="*/ 1 w 16"/>
                  <a:gd name="T47" fmla="*/ 16 h 19"/>
                  <a:gd name="T48" fmla="*/ 0 w 16"/>
                  <a:gd name="T49" fmla="*/ 17 h 19"/>
                  <a:gd name="T50" fmla="*/ 0 w 16"/>
                  <a:gd name="T51" fmla="*/ 14 h 19"/>
                  <a:gd name="T52" fmla="*/ 1 w 16"/>
                  <a:gd name="T5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9">
                    <a:moveTo>
                      <a:pt x="1" y="12"/>
                    </a:moveTo>
                    <a:lnTo>
                      <a:pt x="4" y="9"/>
                    </a:lnTo>
                    <a:lnTo>
                      <a:pt x="5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5" name="Freeform 848">
                <a:extLst>
                  <a:ext uri="{FF2B5EF4-FFF2-40B4-BE49-F238E27FC236}">
                    <a16:creationId xmlns:a16="http://schemas.microsoft.com/office/drawing/2014/main" id="{F3EA38BE-A0D5-4AD2-A338-0F8714051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78"/>
                <a:ext cx="0" cy="2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3 w 15"/>
                  <a:gd name="T7" fmla="*/ 14 h 21"/>
                  <a:gd name="T8" fmla="*/ 4 w 15"/>
                  <a:gd name="T9" fmla="*/ 13 h 21"/>
                  <a:gd name="T10" fmla="*/ 6 w 15"/>
                  <a:gd name="T11" fmla="*/ 12 h 21"/>
                  <a:gd name="T12" fmla="*/ 7 w 15"/>
                  <a:gd name="T13" fmla="*/ 10 h 21"/>
                  <a:gd name="T14" fmla="*/ 7 w 15"/>
                  <a:gd name="T15" fmla="*/ 8 h 21"/>
                  <a:gd name="T16" fmla="*/ 9 w 15"/>
                  <a:gd name="T17" fmla="*/ 6 h 21"/>
                  <a:gd name="T18" fmla="*/ 10 w 15"/>
                  <a:gd name="T19" fmla="*/ 4 h 21"/>
                  <a:gd name="T20" fmla="*/ 12 w 15"/>
                  <a:gd name="T21" fmla="*/ 3 h 21"/>
                  <a:gd name="T22" fmla="*/ 15 w 15"/>
                  <a:gd name="T23" fmla="*/ 0 h 21"/>
                  <a:gd name="T24" fmla="*/ 14 w 15"/>
                  <a:gd name="T25" fmla="*/ 2 h 21"/>
                  <a:gd name="T26" fmla="*/ 14 w 15"/>
                  <a:gd name="T27" fmla="*/ 4 h 21"/>
                  <a:gd name="T28" fmla="*/ 12 w 15"/>
                  <a:gd name="T29" fmla="*/ 6 h 21"/>
                  <a:gd name="T30" fmla="*/ 11 w 15"/>
                  <a:gd name="T31" fmla="*/ 7 h 21"/>
                  <a:gd name="T32" fmla="*/ 10 w 15"/>
                  <a:gd name="T33" fmla="*/ 9 h 21"/>
                  <a:gd name="T34" fmla="*/ 10 w 15"/>
                  <a:gd name="T35" fmla="*/ 12 h 21"/>
                  <a:gd name="T36" fmla="*/ 10 w 15"/>
                  <a:gd name="T37" fmla="*/ 14 h 21"/>
                  <a:gd name="T38" fmla="*/ 9 w 15"/>
                  <a:gd name="T39" fmla="*/ 17 h 21"/>
                  <a:gd name="T40" fmla="*/ 7 w 15"/>
                  <a:gd name="T41" fmla="*/ 19 h 21"/>
                  <a:gd name="T42" fmla="*/ 5 w 15"/>
                  <a:gd name="T43" fmla="*/ 20 h 21"/>
                  <a:gd name="T44" fmla="*/ 6 w 15"/>
                  <a:gd name="T45" fmla="*/ 18 h 21"/>
                  <a:gd name="T46" fmla="*/ 6 w 15"/>
                  <a:gd name="T47" fmla="*/ 14 h 21"/>
                  <a:gd name="T48" fmla="*/ 5 w 15"/>
                  <a:gd name="T49" fmla="*/ 17 h 21"/>
                  <a:gd name="T50" fmla="*/ 3 w 15"/>
                  <a:gd name="T51" fmla="*/ 18 h 21"/>
                  <a:gd name="T52" fmla="*/ 0 w 15"/>
                  <a:gd name="T5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7" y="19"/>
                    </a:lnTo>
                    <a:lnTo>
                      <a:pt x="5" y="20"/>
                    </a:lnTo>
                    <a:lnTo>
                      <a:pt x="6" y="18"/>
                    </a:lnTo>
                    <a:lnTo>
                      <a:pt x="6" y="14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6" name="Freeform 849">
                <a:extLst>
                  <a:ext uri="{FF2B5EF4-FFF2-40B4-BE49-F238E27FC236}">
                    <a16:creationId xmlns:a16="http://schemas.microsoft.com/office/drawing/2014/main" id="{66B0DAFF-F9A1-4EC5-99AB-CC3AA8D18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81"/>
                <a:ext cx="1" cy="1"/>
              </a:xfrm>
              <a:custGeom>
                <a:avLst/>
                <a:gdLst>
                  <a:gd name="T0" fmla="*/ 3 w 8"/>
                  <a:gd name="T1" fmla="*/ 13 h 16"/>
                  <a:gd name="T2" fmla="*/ 2 w 8"/>
                  <a:gd name="T3" fmla="*/ 15 h 16"/>
                  <a:gd name="T4" fmla="*/ 0 w 8"/>
                  <a:gd name="T5" fmla="*/ 16 h 16"/>
                  <a:gd name="T6" fmla="*/ 1 w 8"/>
                  <a:gd name="T7" fmla="*/ 14 h 16"/>
                  <a:gd name="T8" fmla="*/ 1 w 8"/>
                  <a:gd name="T9" fmla="*/ 11 h 16"/>
                  <a:gd name="T10" fmla="*/ 3 w 8"/>
                  <a:gd name="T11" fmla="*/ 9 h 16"/>
                  <a:gd name="T12" fmla="*/ 4 w 8"/>
                  <a:gd name="T13" fmla="*/ 8 h 16"/>
                  <a:gd name="T14" fmla="*/ 5 w 8"/>
                  <a:gd name="T15" fmla="*/ 6 h 16"/>
                  <a:gd name="T16" fmla="*/ 5 w 8"/>
                  <a:gd name="T17" fmla="*/ 3 h 16"/>
                  <a:gd name="T18" fmla="*/ 6 w 8"/>
                  <a:gd name="T19" fmla="*/ 2 h 16"/>
                  <a:gd name="T20" fmla="*/ 8 w 8"/>
                  <a:gd name="T21" fmla="*/ 0 h 16"/>
                  <a:gd name="T22" fmla="*/ 8 w 8"/>
                  <a:gd name="T23" fmla="*/ 2 h 16"/>
                  <a:gd name="T24" fmla="*/ 7 w 8"/>
                  <a:gd name="T25" fmla="*/ 5 h 16"/>
                  <a:gd name="T26" fmla="*/ 7 w 8"/>
                  <a:gd name="T27" fmla="*/ 7 h 16"/>
                  <a:gd name="T28" fmla="*/ 6 w 8"/>
                  <a:gd name="T29" fmla="*/ 9 h 16"/>
                  <a:gd name="T30" fmla="*/ 5 w 8"/>
                  <a:gd name="T31" fmla="*/ 11 h 16"/>
                  <a:gd name="T32" fmla="*/ 3 w 8"/>
                  <a:gd name="T3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6">
                    <a:moveTo>
                      <a:pt x="3" y="13"/>
                    </a:moveTo>
                    <a:lnTo>
                      <a:pt x="2" y="15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7" name="Freeform 850">
                <a:extLst>
                  <a:ext uri="{FF2B5EF4-FFF2-40B4-BE49-F238E27FC236}">
                    <a16:creationId xmlns:a16="http://schemas.microsoft.com/office/drawing/2014/main" id="{6A93BE6A-0EF9-47B4-8752-4C83EEB0AE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9" y="2749"/>
                <a:ext cx="43" cy="32"/>
              </a:xfrm>
              <a:custGeom>
                <a:avLst/>
                <a:gdLst>
                  <a:gd name="T0" fmla="*/ 616 w 686"/>
                  <a:gd name="T1" fmla="*/ 470 h 524"/>
                  <a:gd name="T2" fmla="*/ 589 w 686"/>
                  <a:gd name="T3" fmla="*/ 463 h 524"/>
                  <a:gd name="T4" fmla="*/ 582 w 686"/>
                  <a:gd name="T5" fmla="*/ 459 h 524"/>
                  <a:gd name="T6" fmla="*/ 537 w 686"/>
                  <a:gd name="T7" fmla="*/ 420 h 524"/>
                  <a:gd name="T8" fmla="*/ 468 w 686"/>
                  <a:gd name="T9" fmla="*/ 337 h 524"/>
                  <a:gd name="T10" fmla="*/ 452 w 686"/>
                  <a:gd name="T11" fmla="*/ 327 h 524"/>
                  <a:gd name="T12" fmla="*/ 421 w 686"/>
                  <a:gd name="T13" fmla="*/ 308 h 524"/>
                  <a:gd name="T14" fmla="*/ 325 w 686"/>
                  <a:gd name="T15" fmla="*/ 254 h 524"/>
                  <a:gd name="T16" fmla="*/ 316 w 686"/>
                  <a:gd name="T17" fmla="*/ 245 h 524"/>
                  <a:gd name="T18" fmla="*/ 238 w 686"/>
                  <a:gd name="T19" fmla="*/ 184 h 524"/>
                  <a:gd name="T20" fmla="*/ 183 w 686"/>
                  <a:gd name="T21" fmla="*/ 177 h 524"/>
                  <a:gd name="T22" fmla="*/ 115 w 686"/>
                  <a:gd name="T23" fmla="*/ 95 h 524"/>
                  <a:gd name="T24" fmla="*/ 15 w 686"/>
                  <a:gd name="T25" fmla="*/ 53 h 524"/>
                  <a:gd name="T26" fmla="*/ 63 w 686"/>
                  <a:gd name="T27" fmla="*/ 92 h 524"/>
                  <a:gd name="T28" fmla="*/ 44 w 686"/>
                  <a:gd name="T29" fmla="*/ 20 h 524"/>
                  <a:gd name="T30" fmla="*/ 83 w 686"/>
                  <a:gd name="T31" fmla="*/ 16 h 524"/>
                  <a:gd name="T32" fmla="*/ 86 w 686"/>
                  <a:gd name="T33" fmla="*/ 53 h 524"/>
                  <a:gd name="T34" fmla="*/ 131 w 686"/>
                  <a:gd name="T35" fmla="*/ 53 h 524"/>
                  <a:gd name="T36" fmla="*/ 154 w 686"/>
                  <a:gd name="T37" fmla="*/ 80 h 524"/>
                  <a:gd name="T38" fmla="*/ 173 w 686"/>
                  <a:gd name="T39" fmla="*/ 105 h 524"/>
                  <a:gd name="T40" fmla="*/ 212 w 686"/>
                  <a:gd name="T41" fmla="*/ 108 h 524"/>
                  <a:gd name="T42" fmla="*/ 239 w 686"/>
                  <a:gd name="T43" fmla="*/ 141 h 524"/>
                  <a:gd name="T44" fmla="*/ 267 w 686"/>
                  <a:gd name="T45" fmla="*/ 159 h 524"/>
                  <a:gd name="T46" fmla="*/ 298 w 686"/>
                  <a:gd name="T47" fmla="*/ 183 h 524"/>
                  <a:gd name="T48" fmla="*/ 328 w 686"/>
                  <a:gd name="T49" fmla="*/ 204 h 524"/>
                  <a:gd name="T50" fmla="*/ 345 w 686"/>
                  <a:gd name="T51" fmla="*/ 235 h 524"/>
                  <a:gd name="T52" fmla="*/ 381 w 686"/>
                  <a:gd name="T53" fmla="*/ 241 h 524"/>
                  <a:gd name="T54" fmla="*/ 418 w 686"/>
                  <a:gd name="T55" fmla="*/ 265 h 524"/>
                  <a:gd name="T56" fmla="*/ 437 w 686"/>
                  <a:gd name="T57" fmla="*/ 287 h 524"/>
                  <a:gd name="T58" fmla="*/ 464 w 686"/>
                  <a:gd name="T59" fmla="*/ 306 h 524"/>
                  <a:gd name="T60" fmla="*/ 497 w 686"/>
                  <a:gd name="T61" fmla="*/ 327 h 524"/>
                  <a:gd name="T62" fmla="*/ 524 w 686"/>
                  <a:gd name="T63" fmla="*/ 339 h 524"/>
                  <a:gd name="T64" fmla="*/ 549 w 686"/>
                  <a:gd name="T65" fmla="*/ 362 h 524"/>
                  <a:gd name="T66" fmla="*/ 584 w 686"/>
                  <a:gd name="T67" fmla="*/ 380 h 524"/>
                  <a:gd name="T68" fmla="*/ 611 w 686"/>
                  <a:gd name="T69" fmla="*/ 407 h 524"/>
                  <a:gd name="T70" fmla="*/ 631 w 686"/>
                  <a:gd name="T71" fmla="*/ 439 h 524"/>
                  <a:gd name="T72" fmla="*/ 667 w 686"/>
                  <a:gd name="T73" fmla="*/ 446 h 524"/>
                  <a:gd name="T74" fmla="*/ 666 w 686"/>
                  <a:gd name="T75" fmla="*/ 508 h 524"/>
                  <a:gd name="T76" fmla="*/ 661 w 686"/>
                  <a:gd name="T77" fmla="*/ 491 h 524"/>
                  <a:gd name="T78" fmla="*/ 656 w 686"/>
                  <a:gd name="T79" fmla="*/ 488 h 524"/>
                  <a:gd name="T80" fmla="*/ 646 w 686"/>
                  <a:gd name="T81" fmla="*/ 487 h 524"/>
                  <a:gd name="T82" fmla="*/ 621 w 686"/>
                  <a:gd name="T83" fmla="*/ 496 h 524"/>
                  <a:gd name="T84" fmla="*/ 603 w 686"/>
                  <a:gd name="T85" fmla="*/ 491 h 524"/>
                  <a:gd name="T86" fmla="*/ 563 w 686"/>
                  <a:gd name="T87" fmla="*/ 471 h 524"/>
                  <a:gd name="T88" fmla="*/ 535 w 686"/>
                  <a:gd name="T89" fmla="*/ 450 h 524"/>
                  <a:gd name="T90" fmla="*/ 501 w 686"/>
                  <a:gd name="T91" fmla="*/ 424 h 524"/>
                  <a:gd name="T92" fmla="*/ 465 w 686"/>
                  <a:gd name="T93" fmla="*/ 406 h 524"/>
                  <a:gd name="T94" fmla="*/ 429 w 686"/>
                  <a:gd name="T95" fmla="*/ 381 h 524"/>
                  <a:gd name="T96" fmla="*/ 410 w 686"/>
                  <a:gd name="T97" fmla="*/ 365 h 524"/>
                  <a:gd name="T98" fmla="*/ 377 w 686"/>
                  <a:gd name="T99" fmla="*/ 342 h 524"/>
                  <a:gd name="T100" fmla="*/ 351 w 686"/>
                  <a:gd name="T101" fmla="*/ 314 h 524"/>
                  <a:gd name="T102" fmla="*/ 313 w 686"/>
                  <a:gd name="T103" fmla="*/ 292 h 524"/>
                  <a:gd name="T104" fmla="*/ 279 w 686"/>
                  <a:gd name="T105" fmla="*/ 272 h 524"/>
                  <a:gd name="T106" fmla="*/ 260 w 686"/>
                  <a:gd name="T107" fmla="*/ 254 h 524"/>
                  <a:gd name="T108" fmla="*/ 240 w 686"/>
                  <a:gd name="T109" fmla="*/ 239 h 524"/>
                  <a:gd name="T110" fmla="*/ 208 w 686"/>
                  <a:gd name="T111" fmla="*/ 219 h 524"/>
                  <a:gd name="T112" fmla="*/ 178 w 686"/>
                  <a:gd name="T113" fmla="*/ 184 h 524"/>
                  <a:gd name="T114" fmla="*/ 140 w 686"/>
                  <a:gd name="T115" fmla="*/ 164 h 524"/>
                  <a:gd name="T116" fmla="*/ 119 w 686"/>
                  <a:gd name="T117" fmla="*/ 143 h 524"/>
                  <a:gd name="T118" fmla="*/ 83 w 686"/>
                  <a:gd name="T119" fmla="*/ 117 h 524"/>
                  <a:gd name="T120" fmla="*/ 45 w 686"/>
                  <a:gd name="T121" fmla="*/ 89 h 524"/>
                  <a:gd name="T122" fmla="*/ 14 w 686"/>
                  <a:gd name="T123" fmla="*/ 66 h 524"/>
                  <a:gd name="T124" fmla="*/ 23 w 686"/>
                  <a:gd name="T125" fmla="*/ 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6" h="524">
                    <a:moveTo>
                      <a:pt x="633" y="451"/>
                    </a:moveTo>
                    <a:lnTo>
                      <a:pt x="633" y="451"/>
                    </a:lnTo>
                    <a:lnTo>
                      <a:pt x="632" y="453"/>
                    </a:lnTo>
                    <a:lnTo>
                      <a:pt x="632" y="454"/>
                    </a:lnTo>
                    <a:lnTo>
                      <a:pt x="632" y="456"/>
                    </a:lnTo>
                    <a:lnTo>
                      <a:pt x="633" y="454"/>
                    </a:lnTo>
                    <a:lnTo>
                      <a:pt x="636" y="452"/>
                    </a:lnTo>
                    <a:lnTo>
                      <a:pt x="634" y="458"/>
                    </a:lnTo>
                    <a:lnTo>
                      <a:pt x="638" y="454"/>
                    </a:lnTo>
                    <a:lnTo>
                      <a:pt x="639" y="452"/>
                    </a:lnTo>
                    <a:lnTo>
                      <a:pt x="641" y="451"/>
                    </a:lnTo>
                    <a:lnTo>
                      <a:pt x="641" y="453"/>
                    </a:lnTo>
                    <a:lnTo>
                      <a:pt x="640" y="456"/>
                    </a:lnTo>
                    <a:lnTo>
                      <a:pt x="639" y="461"/>
                    </a:lnTo>
                    <a:lnTo>
                      <a:pt x="638" y="463"/>
                    </a:lnTo>
                    <a:lnTo>
                      <a:pt x="638" y="465"/>
                    </a:lnTo>
                    <a:lnTo>
                      <a:pt x="639" y="464"/>
                    </a:lnTo>
                    <a:lnTo>
                      <a:pt x="641" y="462"/>
                    </a:lnTo>
                    <a:lnTo>
                      <a:pt x="644" y="459"/>
                    </a:lnTo>
                    <a:lnTo>
                      <a:pt x="650" y="453"/>
                    </a:lnTo>
                    <a:lnTo>
                      <a:pt x="653" y="451"/>
                    </a:lnTo>
                    <a:lnTo>
                      <a:pt x="654" y="450"/>
                    </a:lnTo>
                    <a:lnTo>
                      <a:pt x="655" y="447"/>
                    </a:lnTo>
                    <a:lnTo>
                      <a:pt x="655" y="445"/>
                    </a:lnTo>
                    <a:lnTo>
                      <a:pt x="654" y="447"/>
                    </a:lnTo>
                    <a:lnTo>
                      <a:pt x="651" y="448"/>
                    </a:lnTo>
                    <a:lnTo>
                      <a:pt x="645" y="454"/>
                    </a:lnTo>
                    <a:lnTo>
                      <a:pt x="646" y="452"/>
                    </a:lnTo>
                    <a:lnTo>
                      <a:pt x="646" y="450"/>
                    </a:lnTo>
                    <a:lnTo>
                      <a:pt x="644" y="451"/>
                    </a:lnTo>
                    <a:lnTo>
                      <a:pt x="643" y="452"/>
                    </a:lnTo>
                    <a:lnTo>
                      <a:pt x="643" y="450"/>
                    </a:lnTo>
                    <a:lnTo>
                      <a:pt x="644" y="448"/>
                    </a:lnTo>
                    <a:lnTo>
                      <a:pt x="644" y="446"/>
                    </a:lnTo>
                    <a:lnTo>
                      <a:pt x="645" y="444"/>
                    </a:lnTo>
                    <a:lnTo>
                      <a:pt x="646" y="439"/>
                    </a:lnTo>
                    <a:lnTo>
                      <a:pt x="643" y="442"/>
                    </a:lnTo>
                    <a:lnTo>
                      <a:pt x="637" y="448"/>
                    </a:lnTo>
                    <a:lnTo>
                      <a:pt x="634" y="449"/>
                    </a:lnTo>
                    <a:lnTo>
                      <a:pt x="633" y="451"/>
                    </a:lnTo>
                    <a:close/>
                    <a:moveTo>
                      <a:pt x="625" y="456"/>
                    </a:moveTo>
                    <a:lnTo>
                      <a:pt x="623" y="457"/>
                    </a:lnTo>
                    <a:lnTo>
                      <a:pt x="622" y="459"/>
                    </a:lnTo>
                    <a:lnTo>
                      <a:pt x="621" y="461"/>
                    </a:lnTo>
                    <a:lnTo>
                      <a:pt x="621" y="463"/>
                    </a:lnTo>
                    <a:lnTo>
                      <a:pt x="620" y="466"/>
                    </a:lnTo>
                    <a:lnTo>
                      <a:pt x="620" y="468"/>
                    </a:lnTo>
                    <a:lnTo>
                      <a:pt x="621" y="466"/>
                    </a:lnTo>
                    <a:lnTo>
                      <a:pt x="623" y="465"/>
                    </a:lnTo>
                    <a:lnTo>
                      <a:pt x="624" y="463"/>
                    </a:lnTo>
                    <a:lnTo>
                      <a:pt x="626" y="462"/>
                    </a:lnTo>
                    <a:lnTo>
                      <a:pt x="627" y="460"/>
                    </a:lnTo>
                    <a:lnTo>
                      <a:pt x="629" y="459"/>
                    </a:lnTo>
                    <a:lnTo>
                      <a:pt x="629" y="457"/>
                    </a:lnTo>
                    <a:lnTo>
                      <a:pt x="630" y="454"/>
                    </a:lnTo>
                    <a:lnTo>
                      <a:pt x="629" y="454"/>
                    </a:lnTo>
                    <a:lnTo>
                      <a:pt x="628" y="456"/>
                    </a:lnTo>
                    <a:lnTo>
                      <a:pt x="627" y="457"/>
                    </a:lnTo>
                    <a:lnTo>
                      <a:pt x="627" y="457"/>
                    </a:lnTo>
                    <a:lnTo>
                      <a:pt x="624" y="460"/>
                    </a:lnTo>
                    <a:lnTo>
                      <a:pt x="624" y="458"/>
                    </a:lnTo>
                    <a:lnTo>
                      <a:pt x="625" y="456"/>
                    </a:lnTo>
                    <a:close/>
                    <a:moveTo>
                      <a:pt x="603" y="487"/>
                    </a:moveTo>
                    <a:lnTo>
                      <a:pt x="604" y="486"/>
                    </a:lnTo>
                    <a:lnTo>
                      <a:pt x="606" y="484"/>
                    </a:lnTo>
                    <a:lnTo>
                      <a:pt x="609" y="481"/>
                    </a:lnTo>
                    <a:lnTo>
                      <a:pt x="610" y="480"/>
                    </a:lnTo>
                    <a:lnTo>
                      <a:pt x="612" y="479"/>
                    </a:lnTo>
                    <a:lnTo>
                      <a:pt x="613" y="477"/>
                    </a:lnTo>
                    <a:lnTo>
                      <a:pt x="615" y="476"/>
                    </a:lnTo>
                    <a:lnTo>
                      <a:pt x="615" y="474"/>
                    </a:lnTo>
                    <a:lnTo>
                      <a:pt x="616" y="470"/>
                    </a:lnTo>
                    <a:lnTo>
                      <a:pt x="610" y="477"/>
                    </a:lnTo>
                    <a:lnTo>
                      <a:pt x="607" y="480"/>
                    </a:lnTo>
                    <a:lnTo>
                      <a:pt x="604" y="483"/>
                    </a:lnTo>
                    <a:lnTo>
                      <a:pt x="603" y="485"/>
                    </a:lnTo>
                    <a:lnTo>
                      <a:pt x="603" y="487"/>
                    </a:lnTo>
                    <a:close/>
                    <a:moveTo>
                      <a:pt x="612" y="441"/>
                    </a:moveTo>
                    <a:lnTo>
                      <a:pt x="612" y="444"/>
                    </a:lnTo>
                    <a:lnTo>
                      <a:pt x="611" y="446"/>
                    </a:lnTo>
                    <a:lnTo>
                      <a:pt x="613" y="444"/>
                    </a:lnTo>
                    <a:lnTo>
                      <a:pt x="614" y="443"/>
                    </a:lnTo>
                    <a:lnTo>
                      <a:pt x="615" y="441"/>
                    </a:lnTo>
                    <a:lnTo>
                      <a:pt x="615" y="439"/>
                    </a:lnTo>
                    <a:lnTo>
                      <a:pt x="616" y="435"/>
                    </a:lnTo>
                    <a:lnTo>
                      <a:pt x="616" y="433"/>
                    </a:lnTo>
                    <a:lnTo>
                      <a:pt x="615" y="434"/>
                    </a:lnTo>
                    <a:lnTo>
                      <a:pt x="613" y="436"/>
                    </a:lnTo>
                    <a:lnTo>
                      <a:pt x="612" y="437"/>
                    </a:lnTo>
                    <a:lnTo>
                      <a:pt x="610" y="440"/>
                    </a:lnTo>
                    <a:lnTo>
                      <a:pt x="610" y="442"/>
                    </a:lnTo>
                    <a:lnTo>
                      <a:pt x="609" y="444"/>
                    </a:lnTo>
                    <a:lnTo>
                      <a:pt x="611" y="443"/>
                    </a:lnTo>
                    <a:lnTo>
                      <a:pt x="612" y="441"/>
                    </a:lnTo>
                    <a:close/>
                    <a:moveTo>
                      <a:pt x="607" y="464"/>
                    </a:moveTo>
                    <a:lnTo>
                      <a:pt x="609" y="456"/>
                    </a:lnTo>
                    <a:lnTo>
                      <a:pt x="608" y="457"/>
                    </a:lnTo>
                    <a:lnTo>
                      <a:pt x="606" y="458"/>
                    </a:lnTo>
                    <a:lnTo>
                      <a:pt x="606" y="461"/>
                    </a:lnTo>
                    <a:lnTo>
                      <a:pt x="605" y="463"/>
                    </a:lnTo>
                    <a:lnTo>
                      <a:pt x="605" y="465"/>
                    </a:lnTo>
                    <a:lnTo>
                      <a:pt x="604" y="467"/>
                    </a:lnTo>
                    <a:lnTo>
                      <a:pt x="604" y="469"/>
                    </a:lnTo>
                    <a:lnTo>
                      <a:pt x="603" y="473"/>
                    </a:lnTo>
                    <a:lnTo>
                      <a:pt x="605" y="470"/>
                    </a:lnTo>
                    <a:lnTo>
                      <a:pt x="606" y="469"/>
                    </a:lnTo>
                    <a:lnTo>
                      <a:pt x="607" y="464"/>
                    </a:lnTo>
                    <a:close/>
                    <a:moveTo>
                      <a:pt x="596" y="445"/>
                    </a:moveTo>
                    <a:lnTo>
                      <a:pt x="598" y="444"/>
                    </a:lnTo>
                    <a:lnTo>
                      <a:pt x="599" y="442"/>
                    </a:lnTo>
                    <a:lnTo>
                      <a:pt x="600" y="440"/>
                    </a:lnTo>
                    <a:lnTo>
                      <a:pt x="600" y="437"/>
                    </a:lnTo>
                    <a:lnTo>
                      <a:pt x="599" y="439"/>
                    </a:lnTo>
                    <a:lnTo>
                      <a:pt x="597" y="441"/>
                    </a:lnTo>
                    <a:lnTo>
                      <a:pt x="598" y="439"/>
                    </a:lnTo>
                    <a:lnTo>
                      <a:pt x="598" y="435"/>
                    </a:lnTo>
                    <a:lnTo>
                      <a:pt x="599" y="433"/>
                    </a:lnTo>
                    <a:lnTo>
                      <a:pt x="599" y="431"/>
                    </a:lnTo>
                    <a:lnTo>
                      <a:pt x="599" y="431"/>
                    </a:lnTo>
                    <a:lnTo>
                      <a:pt x="598" y="432"/>
                    </a:lnTo>
                    <a:lnTo>
                      <a:pt x="597" y="433"/>
                    </a:lnTo>
                    <a:lnTo>
                      <a:pt x="596" y="434"/>
                    </a:lnTo>
                    <a:lnTo>
                      <a:pt x="596" y="436"/>
                    </a:lnTo>
                    <a:lnTo>
                      <a:pt x="595" y="439"/>
                    </a:lnTo>
                    <a:lnTo>
                      <a:pt x="595" y="441"/>
                    </a:lnTo>
                    <a:lnTo>
                      <a:pt x="594" y="444"/>
                    </a:lnTo>
                    <a:lnTo>
                      <a:pt x="596" y="442"/>
                    </a:lnTo>
                    <a:lnTo>
                      <a:pt x="597" y="441"/>
                    </a:lnTo>
                    <a:lnTo>
                      <a:pt x="597" y="443"/>
                    </a:lnTo>
                    <a:lnTo>
                      <a:pt x="596" y="445"/>
                    </a:lnTo>
                    <a:close/>
                    <a:moveTo>
                      <a:pt x="588" y="471"/>
                    </a:moveTo>
                    <a:lnTo>
                      <a:pt x="590" y="470"/>
                    </a:lnTo>
                    <a:lnTo>
                      <a:pt x="591" y="468"/>
                    </a:lnTo>
                    <a:lnTo>
                      <a:pt x="593" y="467"/>
                    </a:lnTo>
                    <a:lnTo>
                      <a:pt x="594" y="465"/>
                    </a:lnTo>
                    <a:lnTo>
                      <a:pt x="595" y="463"/>
                    </a:lnTo>
                    <a:lnTo>
                      <a:pt x="595" y="461"/>
                    </a:lnTo>
                    <a:lnTo>
                      <a:pt x="594" y="462"/>
                    </a:lnTo>
                    <a:lnTo>
                      <a:pt x="592" y="464"/>
                    </a:lnTo>
                    <a:lnTo>
                      <a:pt x="591" y="465"/>
                    </a:lnTo>
                    <a:lnTo>
                      <a:pt x="589" y="466"/>
                    </a:lnTo>
                    <a:lnTo>
                      <a:pt x="590" y="464"/>
                    </a:lnTo>
                    <a:lnTo>
                      <a:pt x="590" y="462"/>
                    </a:lnTo>
                    <a:lnTo>
                      <a:pt x="589" y="463"/>
                    </a:lnTo>
                    <a:lnTo>
                      <a:pt x="587" y="465"/>
                    </a:lnTo>
                    <a:lnTo>
                      <a:pt x="587" y="466"/>
                    </a:lnTo>
                    <a:lnTo>
                      <a:pt x="587" y="467"/>
                    </a:lnTo>
                    <a:lnTo>
                      <a:pt x="585" y="469"/>
                    </a:lnTo>
                    <a:lnTo>
                      <a:pt x="585" y="469"/>
                    </a:lnTo>
                    <a:lnTo>
                      <a:pt x="588" y="468"/>
                    </a:lnTo>
                    <a:lnTo>
                      <a:pt x="589" y="466"/>
                    </a:lnTo>
                    <a:lnTo>
                      <a:pt x="589" y="469"/>
                    </a:lnTo>
                    <a:lnTo>
                      <a:pt x="588" y="471"/>
                    </a:lnTo>
                    <a:close/>
                    <a:moveTo>
                      <a:pt x="588" y="427"/>
                    </a:moveTo>
                    <a:lnTo>
                      <a:pt x="587" y="429"/>
                    </a:lnTo>
                    <a:lnTo>
                      <a:pt x="584" y="430"/>
                    </a:lnTo>
                    <a:lnTo>
                      <a:pt x="584" y="431"/>
                    </a:lnTo>
                    <a:lnTo>
                      <a:pt x="584" y="433"/>
                    </a:lnTo>
                    <a:lnTo>
                      <a:pt x="583" y="434"/>
                    </a:lnTo>
                    <a:lnTo>
                      <a:pt x="583" y="435"/>
                    </a:lnTo>
                    <a:lnTo>
                      <a:pt x="585" y="433"/>
                    </a:lnTo>
                    <a:lnTo>
                      <a:pt x="587" y="432"/>
                    </a:lnTo>
                    <a:lnTo>
                      <a:pt x="587" y="431"/>
                    </a:lnTo>
                    <a:lnTo>
                      <a:pt x="588" y="430"/>
                    </a:lnTo>
                    <a:lnTo>
                      <a:pt x="588" y="428"/>
                    </a:lnTo>
                    <a:lnTo>
                      <a:pt x="588" y="427"/>
                    </a:lnTo>
                    <a:lnTo>
                      <a:pt x="590" y="426"/>
                    </a:lnTo>
                    <a:lnTo>
                      <a:pt x="591" y="425"/>
                    </a:lnTo>
                    <a:lnTo>
                      <a:pt x="591" y="427"/>
                    </a:lnTo>
                    <a:lnTo>
                      <a:pt x="590" y="429"/>
                    </a:lnTo>
                    <a:lnTo>
                      <a:pt x="592" y="428"/>
                    </a:lnTo>
                    <a:lnTo>
                      <a:pt x="593" y="426"/>
                    </a:lnTo>
                    <a:lnTo>
                      <a:pt x="593" y="428"/>
                    </a:lnTo>
                    <a:lnTo>
                      <a:pt x="592" y="431"/>
                    </a:lnTo>
                    <a:lnTo>
                      <a:pt x="593" y="430"/>
                    </a:lnTo>
                    <a:lnTo>
                      <a:pt x="594" y="429"/>
                    </a:lnTo>
                    <a:lnTo>
                      <a:pt x="595" y="428"/>
                    </a:lnTo>
                    <a:lnTo>
                      <a:pt x="595" y="428"/>
                    </a:lnTo>
                    <a:lnTo>
                      <a:pt x="596" y="426"/>
                    </a:lnTo>
                    <a:lnTo>
                      <a:pt x="596" y="423"/>
                    </a:lnTo>
                    <a:lnTo>
                      <a:pt x="595" y="425"/>
                    </a:lnTo>
                    <a:lnTo>
                      <a:pt x="593" y="426"/>
                    </a:lnTo>
                    <a:lnTo>
                      <a:pt x="594" y="424"/>
                    </a:lnTo>
                    <a:lnTo>
                      <a:pt x="594" y="421"/>
                    </a:lnTo>
                    <a:lnTo>
                      <a:pt x="595" y="419"/>
                    </a:lnTo>
                    <a:lnTo>
                      <a:pt x="595" y="417"/>
                    </a:lnTo>
                    <a:lnTo>
                      <a:pt x="594" y="418"/>
                    </a:lnTo>
                    <a:lnTo>
                      <a:pt x="592" y="419"/>
                    </a:lnTo>
                    <a:lnTo>
                      <a:pt x="593" y="417"/>
                    </a:lnTo>
                    <a:lnTo>
                      <a:pt x="593" y="415"/>
                    </a:lnTo>
                    <a:lnTo>
                      <a:pt x="592" y="416"/>
                    </a:lnTo>
                    <a:lnTo>
                      <a:pt x="590" y="418"/>
                    </a:lnTo>
                    <a:lnTo>
                      <a:pt x="589" y="419"/>
                    </a:lnTo>
                    <a:lnTo>
                      <a:pt x="587" y="421"/>
                    </a:lnTo>
                    <a:lnTo>
                      <a:pt x="587" y="424"/>
                    </a:lnTo>
                    <a:lnTo>
                      <a:pt x="585" y="426"/>
                    </a:lnTo>
                    <a:lnTo>
                      <a:pt x="588" y="425"/>
                    </a:lnTo>
                    <a:lnTo>
                      <a:pt x="589" y="423"/>
                    </a:lnTo>
                    <a:lnTo>
                      <a:pt x="589" y="425"/>
                    </a:lnTo>
                    <a:lnTo>
                      <a:pt x="588" y="427"/>
                    </a:lnTo>
                    <a:close/>
                    <a:moveTo>
                      <a:pt x="578" y="459"/>
                    </a:moveTo>
                    <a:lnTo>
                      <a:pt x="579" y="456"/>
                    </a:lnTo>
                    <a:lnTo>
                      <a:pt x="579" y="453"/>
                    </a:lnTo>
                    <a:lnTo>
                      <a:pt x="579" y="454"/>
                    </a:lnTo>
                    <a:lnTo>
                      <a:pt x="578" y="454"/>
                    </a:lnTo>
                    <a:lnTo>
                      <a:pt x="577" y="456"/>
                    </a:lnTo>
                    <a:lnTo>
                      <a:pt x="576" y="457"/>
                    </a:lnTo>
                    <a:lnTo>
                      <a:pt x="575" y="459"/>
                    </a:lnTo>
                    <a:lnTo>
                      <a:pt x="575" y="461"/>
                    </a:lnTo>
                    <a:lnTo>
                      <a:pt x="577" y="460"/>
                    </a:lnTo>
                    <a:lnTo>
                      <a:pt x="578" y="459"/>
                    </a:lnTo>
                    <a:lnTo>
                      <a:pt x="578" y="461"/>
                    </a:lnTo>
                    <a:lnTo>
                      <a:pt x="577" y="463"/>
                    </a:lnTo>
                    <a:lnTo>
                      <a:pt x="579" y="462"/>
                    </a:lnTo>
                    <a:lnTo>
                      <a:pt x="580" y="460"/>
                    </a:lnTo>
                    <a:lnTo>
                      <a:pt x="582" y="459"/>
                    </a:lnTo>
                    <a:lnTo>
                      <a:pt x="583" y="457"/>
                    </a:lnTo>
                    <a:lnTo>
                      <a:pt x="584" y="454"/>
                    </a:lnTo>
                    <a:lnTo>
                      <a:pt x="584" y="452"/>
                    </a:lnTo>
                    <a:lnTo>
                      <a:pt x="585" y="450"/>
                    </a:lnTo>
                    <a:lnTo>
                      <a:pt x="585" y="448"/>
                    </a:lnTo>
                    <a:lnTo>
                      <a:pt x="585" y="448"/>
                    </a:lnTo>
                    <a:lnTo>
                      <a:pt x="584" y="449"/>
                    </a:lnTo>
                    <a:lnTo>
                      <a:pt x="583" y="450"/>
                    </a:lnTo>
                    <a:lnTo>
                      <a:pt x="582" y="450"/>
                    </a:lnTo>
                    <a:lnTo>
                      <a:pt x="582" y="453"/>
                    </a:lnTo>
                    <a:lnTo>
                      <a:pt x="581" y="456"/>
                    </a:lnTo>
                    <a:lnTo>
                      <a:pt x="580" y="457"/>
                    </a:lnTo>
                    <a:lnTo>
                      <a:pt x="578" y="459"/>
                    </a:lnTo>
                    <a:close/>
                    <a:moveTo>
                      <a:pt x="540" y="407"/>
                    </a:moveTo>
                    <a:lnTo>
                      <a:pt x="539" y="409"/>
                    </a:lnTo>
                    <a:lnTo>
                      <a:pt x="539" y="411"/>
                    </a:lnTo>
                    <a:lnTo>
                      <a:pt x="540" y="410"/>
                    </a:lnTo>
                    <a:lnTo>
                      <a:pt x="542" y="408"/>
                    </a:lnTo>
                    <a:lnTo>
                      <a:pt x="542" y="406"/>
                    </a:lnTo>
                    <a:lnTo>
                      <a:pt x="543" y="403"/>
                    </a:lnTo>
                    <a:lnTo>
                      <a:pt x="544" y="401"/>
                    </a:lnTo>
                    <a:lnTo>
                      <a:pt x="544" y="399"/>
                    </a:lnTo>
                    <a:lnTo>
                      <a:pt x="543" y="400"/>
                    </a:lnTo>
                    <a:lnTo>
                      <a:pt x="541" y="401"/>
                    </a:lnTo>
                    <a:lnTo>
                      <a:pt x="541" y="399"/>
                    </a:lnTo>
                    <a:lnTo>
                      <a:pt x="542" y="397"/>
                    </a:lnTo>
                    <a:lnTo>
                      <a:pt x="540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2"/>
                    </a:lnTo>
                    <a:lnTo>
                      <a:pt x="538" y="403"/>
                    </a:lnTo>
                    <a:lnTo>
                      <a:pt x="538" y="404"/>
                    </a:lnTo>
                    <a:lnTo>
                      <a:pt x="539" y="403"/>
                    </a:lnTo>
                    <a:lnTo>
                      <a:pt x="541" y="401"/>
                    </a:lnTo>
                    <a:lnTo>
                      <a:pt x="540" y="403"/>
                    </a:lnTo>
                    <a:lnTo>
                      <a:pt x="540" y="407"/>
                    </a:lnTo>
                    <a:close/>
                    <a:moveTo>
                      <a:pt x="527" y="435"/>
                    </a:moveTo>
                    <a:lnTo>
                      <a:pt x="530" y="432"/>
                    </a:lnTo>
                    <a:lnTo>
                      <a:pt x="533" y="429"/>
                    </a:lnTo>
                    <a:lnTo>
                      <a:pt x="538" y="427"/>
                    </a:lnTo>
                    <a:lnTo>
                      <a:pt x="539" y="425"/>
                    </a:lnTo>
                    <a:lnTo>
                      <a:pt x="541" y="424"/>
                    </a:lnTo>
                    <a:lnTo>
                      <a:pt x="541" y="421"/>
                    </a:lnTo>
                    <a:lnTo>
                      <a:pt x="542" y="418"/>
                    </a:lnTo>
                    <a:lnTo>
                      <a:pt x="543" y="417"/>
                    </a:lnTo>
                    <a:lnTo>
                      <a:pt x="545" y="416"/>
                    </a:lnTo>
                    <a:lnTo>
                      <a:pt x="546" y="414"/>
                    </a:lnTo>
                    <a:lnTo>
                      <a:pt x="548" y="413"/>
                    </a:lnTo>
                    <a:lnTo>
                      <a:pt x="548" y="411"/>
                    </a:lnTo>
                    <a:lnTo>
                      <a:pt x="549" y="409"/>
                    </a:lnTo>
                    <a:lnTo>
                      <a:pt x="550" y="407"/>
                    </a:lnTo>
                    <a:lnTo>
                      <a:pt x="553" y="406"/>
                    </a:lnTo>
                    <a:lnTo>
                      <a:pt x="554" y="403"/>
                    </a:lnTo>
                    <a:lnTo>
                      <a:pt x="554" y="400"/>
                    </a:lnTo>
                    <a:lnTo>
                      <a:pt x="554" y="401"/>
                    </a:lnTo>
                    <a:lnTo>
                      <a:pt x="553" y="402"/>
                    </a:lnTo>
                    <a:lnTo>
                      <a:pt x="551" y="403"/>
                    </a:lnTo>
                    <a:lnTo>
                      <a:pt x="550" y="403"/>
                    </a:lnTo>
                    <a:lnTo>
                      <a:pt x="549" y="406"/>
                    </a:lnTo>
                    <a:lnTo>
                      <a:pt x="549" y="409"/>
                    </a:lnTo>
                    <a:lnTo>
                      <a:pt x="547" y="410"/>
                    </a:lnTo>
                    <a:lnTo>
                      <a:pt x="546" y="411"/>
                    </a:lnTo>
                    <a:lnTo>
                      <a:pt x="544" y="413"/>
                    </a:lnTo>
                    <a:lnTo>
                      <a:pt x="543" y="414"/>
                    </a:lnTo>
                    <a:lnTo>
                      <a:pt x="542" y="416"/>
                    </a:lnTo>
                    <a:lnTo>
                      <a:pt x="542" y="418"/>
                    </a:lnTo>
                    <a:lnTo>
                      <a:pt x="540" y="420"/>
                    </a:lnTo>
                    <a:lnTo>
                      <a:pt x="539" y="421"/>
                    </a:lnTo>
                    <a:lnTo>
                      <a:pt x="537" y="424"/>
                    </a:lnTo>
                    <a:lnTo>
                      <a:pt x="535" y="425"/>
                    </a:lnTo>
                    <a:lnTo>
                      <a:pt x="535" y="423"/>
                    </a:lnTo>
                    <a:lnTo>
                      <a:pt x="537" y="420"/>
                    </a:lnTo>
                    <a:lnTo>
                      <a:pt x="534" y="421"/>
                    </a:lnTo>
                    <a:lnTo>
                      <a:pt x="533" y="423"/>
                    </a:lnTo>
                    <a:lnTo>
                      <a:pt x="529" y="426"/>
                    </a:lnTo>
                    <a:lnTo>
                      <a:pt x="527" y="435"/>
                    </a:lnTo>
                    <a:close/>
                    <a:moveTo>
                      <a:pt x="528" y="392"/>
                    </a:moveTo>
                    <a:lnTo>
                      <a:pt x="528" y="390"/>
                    </a:lnTo>
                    <a:lnTo>
                      <a:pt x="529" y="387"/>
                    </a:lnTo>
                    <a:lnTo>
                      <a:pt x="532" y="384"/>
                    </a:lnTo>
                    <a:lnTo>
                      <a:pt x="531" y="386"/>
                    </a:lnTo>
                    <a:lnTo>
                      <a:pt x="531" y="389"/>
                    </a:lnTo>
                    <a:lnTo>
                      <a:pt x="532" y="387"/>
                    </a:lnTo>
                    <a:lnTo>
                      <a:pt x="534" y="385"/>
                    </a:lnTo>
                    <a:lnTo>
                      <a:pt x="535" y="383"/>
                    </a:lnTo>
                    <a:lnTo>
                      <a:pt x="535" y="381"/>
                    </a:lnTo>
                    <a:lnTo>
                      <a:pt x="534" y="382"/>
                    </a:lnTo>
                    <a:lnTo>
                      <a:pt x="532" y="384"/>
                    </a:lnTo>
                    <a:lnTo>
                      <a:pt x="533" y="382"/>
                    </a:lnTo>
                    <a:lnTo>
                      <a:pt x="533" y="379"/>
                    </a:lnTo>
                    <a:lnTo>
                      <a:pt x="532" y="381"/>
                    </a:lnTo>
                    <a:lnTo>
                      <a:pt x="530" y="382"/>
                    </a:lnTo>
                    <a:lnTo>
                      <a:pt x="531" y="380"/>
                    </a:lnTo>
                    <a:lnTo>
                      <a:pt x="531" y="378"/>
                    </a:lnTo>
                    <a:lnTo>
                      <a:pt x="530" y="379"/>
                    </a:lnTo>
                    <a:lnTo>
                      <a:pt x="528" y="381"/>
                    </a:lnTo>
                    <a:lnTo>
                      <a:pt x="528" y="383"/>
                    </a:lnTo>
                    <a:lnTo>
                      <a:pt x="527" y="385"/>
                    </a:lnTo>
                    <a:lnTo>
                      <a:pt x="528" y="384"/>
                    </a:lnTo>
                    <a:lnTo>
                      <a:pt x="530" y="382"/>
                    </a:lnTo>
                    <a:lnTo>
                      <a:pt x="530" y="384"/>
                    </a:lnTo>
                    <a:lnTo>
                      <a:pt x="529" y="387"/>
                    </a:lnTo>
                    <a:lnTo>
                      <a:pt x="527" y="389"/>
                    </a:lnTo>
                    <a:lnTo>
                      <a:pt x="526" y="390"/>
                    </a:lnTo>
                    <a:lnTo>
                      <a:pt x="525" y="392"/>
                    </a:lnTo>
                    <a:lnTo>
                      <a:pt x="525" y="395"/>
                    </a:lnTo>
                    <a:lnTo>
                      <a:pt x="526" y="393"/>
                    </a:lnTo>
                    <a:lnTo>
                      <a:pt x="528" y="392"/>
                    </a:lnTo>
                    <a:close/>
                    <a:moveTo>
                      <a:pt x="503" y="382"/>
                    </a:moveTo>
                    <a:lnTo>
                      <a:pt x="503" y="380"/>
                    </a:lnTo>
                    <a:lnTo>
                      <a:pt x="504" y="377"/>
                    </a:lnTo>
                    <a:lnTo>
                      <a:pt x="506" y="376"/>
                    </a:lnTo>
                    <a:lnTo>
                      <a:pt x="507" y="375"/>
                    </a:lnTo>
                    <a:lnTo>
                      <a:pt x="508" y="373"/>
                    </a:lnTo>
                    <a:lnTo>
                      <a:pt x="508" y="369"/>
                    </a:lnTo>
                    <a:lnTo>
                      <a:pt x="510" y="368"/>
                    </a:lnTo>
                    <a:lnTo>
                      <a:pt x="511" y="367"/>
                    </a:lnTo>
                    <a:lnTo>
                      <a:pt x="512" y="365"/>
                    </a:lnTo>
                    <a:lnTo>
                      <a:pt x="513" y="362"/>
                    </a:lnTo>
                    <a:lnTo>
                      <a:pt x="511" y="364"/>
                    </a:lnTo>
                    <a:lnTo>
                      <a:pt x="509" y="365"/>
                    </a:lnTo>
                    <a:lnTo>
                      <a:pt x="509" y="367"/>
                    </a:lnTo>
                    <a:lnTo>
                      <a:pt x="508" y="369"/>
                    </a:lnTo>
                    <a:lnTo>
                      <a:pt x="507" y="371"/>
                    </a:lnTo>
                    <a:lnTo>
                      <a:pt x="505" y="373"/>
                    </a:lnTo>
                    <a:lnTo>
                      <a:pt x="505" y="375"/>
                    </a:lnTo>
                    <a:lnTo>
                      <a:pt x="504" y="377"/>
                    </a:lnTo>
                    <a:lnTo>
                      <a:pt x="503" y="379"/>
                    </a:lnTo>
                    <a:lnTo>
                      <a:pt x="500" y="380"/>
                    </a:lnTo>
                    <a:lnTo>
                      <a:pt x="499" y="382"/>
                    </a:lnTo>
                    <a:lnTo>
                      <a:pt x="499" y="385"/>
                    </a:lnTo>
                    <a:lnTo>
                      <a:pt x="500" y="383"/>
                    </a:lnTo>
                    <a:lnTo>
                      <a:pt x="503" y="382"/>
                    </a:lnTo>
                    <a:close/>
                    <a:moveTo>
                      <a:pt x="466" y="346"/>
                    </a:moveTo>
                    <a:lnTo>
                      <a:pt x="467" y="345"/>
                    </a:lnTo>
                    <a:lnTo>
                      <a:pt x="470" y="344"/>
                    </a:lnTo>
                    <a:lnTo>
                      <a:pt x="470" y="343"/>
                    </a:lnTo>
                    <a:lnTo>
                      <a:pt x="471" y="341"/>
                    </a:lnTo>
                    <a:lnTo>
                      <a:pt x="471" y="340"/>
                    </a:lnTo>
                    <a:lnTo>
                      <a:pt x="471" y="339"/>
                    </a:lnTo>
                    <a:lnTo>
                      <a:pt x="468" y="341"/>
                    </a:lnTo>
                    <a:lnTo>
                      <a:pt x="467" y="342"/>
                    </a:lnTo>
                    <a:lnTo>
                      <a:pt x="467" y="340"/>
                    </a:lnTo>
                    <a:lnTo>
                      <a:pt x="468" y="337"/>
                    </a:lnTo>
                    <a:lnTo>
                      <a:pt x="467" y="339"/>
                    </a:lnTo>
                    <a:lnTo>
                      <a:pt x="465" y="340"/>
                    </a:lnTo>
                    <a:lnTo>
                      <a:pt x="463" y="342"/>
                    </a:lnTo>
                    <a:lnTo>
                      <a:pt x="462" y="343"/>
                    </a:lnTo>
                    <a:lnTo>
                      <a:pt x="460" y="344"/>
                    </a:lnTo>
                    <a:lnTo>
                      <a:pt x="459" y="346"/>
                    </a:lnTo>
                    <a:lnTo>
                      <a:pt x="458" y="346"/>
                    </a:lnTo>
                    <a:lnTo>
                      <a:pt x="458" y="348"/>
                    </a:lnTo>
                    <a:lnTo>
                      <a:pt x="458" y="349"/>
                    </a:lnTo>
                    <a:lnTo>
                      <a:pt x="457" y="350"/>
                    </a:lnTo>
                    <a:lnTo>
                      <a:pt x="459" y="349"/>
                    </a:lnTo>
                    <a:lnTo>
                      <a:pt x="461" y="347"/>
                    </a:lnTo>
                    <a:lnTo>
                      <a:pt x="462" y="346"/>
                    </a:lnTo>
                    <a:lnTo>
                      <a:pt x="464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6" y="344"/>
                    </a:lnTo>
                    <a:lnTo>
                      <a:pt x="466" y="346"/>
                    </a:lnTo>
                    <a:close/>
                    <a:moveTo>
                      <a:pt x="448" y="371"/>
                    </a:moveTo>
                    <a:lnTo>
                      <a:pt x="448" y="374"/>
                    </a:lnTo>
                    <a:lnTo>
                      <a:pt x="447" y="376"/>
                    </a:lnTo>
                    <a:lnTo>
                      <a:pt x="449" y="375"/>
                    </a:lnTo>
                    <a:lnTo>
                      <a:pt x="450" y="374"/>
                    </a:lnTo>
                    <a:lnTo>
                      <a:pt x="450" y="376"/>
                    </a:lnTo>
                    <a:lnTo>
                      <a:pt x="449" y="378"/>
                    </a:lnTo>
                    <a:lnTo>
                      <a:pt x="451" y="377"/>
                    </a:lnTo>
                    <a:lnTo>
                      <a:pt x="452" y="375"/>
                    </a:lnTo>
                    <a:lnTo>
                      <a:pt x="457" y="373"/>
                    </a:lnTo>
                    <a:lnTo>
                      <a:pt x="459" y="363"/>
                    </a:lnTo>
                    <a:lnTo>
                      <a:pt x="456" y="366"/>
                    </a:lnTo>
                    <a:lnTo>
                      <a:pt x="452" y="368"/>
                    </a:lnTo>
                    <a:lnTo>
                      <a:pt x="450" y="370"/>
                    </a:lnTo>
                    <a:lnTo>
                      <a:pt x="448" y="371"/>
                    </a:lnTo>
                    <a:lnTo>
                      <a:pt x="449" y="369"/>
                    </a:lnTo>
                    <a:lnTo>
                      <a:pt x="450" y="367"/>
                    </a:lnTo>
                    <a:lnTo>
                      <a:pt x="449" y="367"/>
                    </a:lnTo>
                    <a:lnTo>
                      <a:pt x="448" y="368"/>
                    </a:lnTo>
                    <a:lnTo>
                      <a:pt x="447" y="369"/>
                    </a:lnTo>
                    <a:lnTo>
                      <a:pt x="447" y="369"/>
                    </a:lnTo>
                    <a:lnTo>
                      <a:pt x="446" y="373"/>
                    </a:lnTo>
                    <a:lnTo>
                      <a:pt x="445" y="375"/>
                    </a:lnTo>
                    <a:lnTo>
                      <a:pt x="447" y="373"/>
                    </a:lnTo>
                    <a:lnTo>
                      <a:pt x="448" y="371"/>
                    </a:lnTo>
                    <a:close/>
                    <a:moveTo>
                      <a:pt x="450" y="328"/>
                    </a:moveTo>
                    <a:lnTo>
                      <a:pt x="450" y="330"/>
                    </a:lnTo>
                    <a:lnTo>
                      <a:pt x="449" y="332"/>
                    </a:lnTo>
                    <a:lnTo>
                      <a:pt x="447" y="334"/>
                    </a:lnTo>
                    <a:lnTo>
                      <a:pt x="446" y="335"/>
                    </a:lnTo>
                    <a:lnTo>
                      <a:pt x="445" y="337"/>
                    </a:lnTo>
                    <a:lnTo>
                      <a:pt x="445" y="340"/>
                    </a:lnTo>
                    <a:lnTo>
                      <a:pt x="443" y="342"/>
                    </a:lnTo>
                    <a:lnTo>
                      <a:pt x="441" y="343"/>
                    </a:lnTo>
                    <a:lnTo>
                      <a:pt x="441" y="345"/>
                    </a:lnTo>
                    <a:lnTo>
                      <a:pt x="440" y="347"/>
                    </a:lnTo>
                    <a:lnTo>
                      <a:pt x="441" y="347"/>
                    </a:lnTo>
                    <a:lnTo>
                      <a:pt x="442" y="346"/>
                    </a:lnTo>
                    <a:lnTo>
                      <a:pt x="443" y="345"/>
                    </a:lnTo>
                    <a:lnTo>
                      <a:pt x="443" y="345"/>
                    </a:lnTo>
                    <a:lnTo>
                      <a:pt x="444" y="342"/>
                    </a:lnTo>
                    <a:lnTo>
                      <a:pt x="445" y="340"/>
                    </a:lnTo>
                    <a:lnTo>
                      <a:pt x="446" y="339"/>
                    </a:lnTo>
                    <a:lnTo>
                      <a:pt x="448" y="337"/>
                    </a:lnTo>
                    <a:lnTo>
                      <a:pt x="448" y="335"/>
                    </a:lnTo>
                    <a:lnTo>
                      <a:pt x="449" y="332"/>
                    </a:lnTo>
                    <a:lnTo>
                      <a:pt x="451" y="331"/>
                    </a:lnTo>
                    <a:lnTo>
                      <a:pt x="452" y="330"/>
                    </a:lnTo>
                    <a:lnTo>
                      <a:pt x="455" y="328"/>
                    </a:lnTo>
                    <a:lnTo>
                      <a:pt x="456" y="327"/>
                    </a:lnTo>
                    <a:lnTo>
                      <a:pt x="457" y="325"/>
                    </a:lnTo>
                    <a:lnTo>
                      <a:pt x="458" y="323"/>
                    </a:lnTo>
                    <a:lnTo>
                      <a:pt x="454" y="325"/>
                    </a:lnTo>
                    <a:lnTo>
                      <a:pt x="452" y="327"/>
                    </a:lnTo>
                    <a:lnTo>
                      <a:pt x="450" y="328"/>
                    </a:lnTo>
                    <a:lnTo>
                      <a:pt x="451" y="326"/>
                    </a:lnTo>
                    <a:lnTo>
                      <a:pt x="451" y="324"/>
                    </a:lnTo>
                    <a:lnTo>
                      <a:pt x="451" y="324"/>
                    </a:lnTo>
                    <a:lnTo>
                      <a:pt x="450" y="325"/>
                    </a:lnTo>
                    <a:lnTo>
                      <a:pt x="449" y="326"/>
                    </a:lnTo>
                    <a:lnTo>
                      <a:pt x="448" y="326"/>
                    </a:lnTo>
                    <a:lnTo>
                      <a:pt x="448" y="329"/>
                    </a:lnTo>
                    <a:lnTo>
                      <a:pt x="447" y="331"/>
                    </a:lnTo>
                    <a:lnTo>
                      <a:pt x="449" y="329"/>
                    </a:lnTo>
                    <a:lnTo>
                      <a:pt x="450" y="328"/>
                    </a:lnTo>
                    <a:close/>
                    <a:moveTo>
                      <a:pt x="433" y="336"/>
                    </a:moveTo>
                    <a:lnTo>
                      <a:pt x="434" y="334"/>
                    </a:lnTo>
                    <a:lnTo>
                      <a:pt x="437" y="333"/>
                    </a:lnTo>
                    <a:lnTo>
                      <a:pt x="437" y="331"/>
                    </a:lnTo>
                    <a:lnTo>
                      <a:pt x="438" y="329"/>
                    </a:lnTo>
                    <a:lnTo>
                      <a:pt x="435" y="330"/>
                    </a:lnTo>
                    <a:lnTo>
                      <a:pt x="434" y="331"/>
                    </a:lnTo>
                    <a:lnTo>
                      <a:pt x="434" y="329"/>
                    </a:lnTo>
                    <a:lnTo>
                      <a:pt x="435" y="327"/>
                    </a:lnTo>
                    <a:lnTo>
                      <a:pt x="437" y="325"/>
                    </a:lnTo>
                    <a:lnTo>
                      <a:pt x="437" y="323"/>
                    </a:lnTo>
                    <a:lnTo>
                      <a:pt x="435" y="324"/>
                    </a:lnTo>
                    <a:lnTo>
                      <a:pt x="433" y="325"/>
                    </a:lnTo>
                    <a:lnTo>
                      <a:pt x="432" y="327"/>
                    </a:lnTo>
                    <a:lnTo>
                      <a:pt x="432" y="330"/>
                    </a:lnTo>
                    <a:lnTo>
                      <a:pt x="431" y="332"/>
                    </a:lnTo>
                    <a:lnTo>
                      <a:pt x="431" y="334"/>
                    </a:lnTo>
                    <a:lnTo>
                      <a:pt x="432" y="333"/>
                    </a:lnTo>
                    <a:lnTo>
                      <a:pt x="434" y="331"/>
                    </a:lnTo>
                    <a:lnTo>
                      <a:pt x="433" y="334"/>
                    </a:lnTo>
                    <a:lnTo>
                      <a:pt x="433" y="336"/>
                    </a:lnTo>
                    <a:close/>
                    <a:moveTo>
                      <a:pt x="417" y="328"/>
                    </a:moveTo>
                    <a:lnTo>
                      <a:pt x="418" y="327"/>
                    </a:lnTo>
                    <a:lnTo>
                      <a:pt x="421" y="325"/>
                    </a:lnTo>
                    <a:lnTo>
                      <a:pt x="424" y="323"/>
                    </a:lnTo>
                    <a:lnTo>
                      <a:pt x="431" y="317"/>
                    </a:lnTo>
                    <a:lnTo>
                      <a:pt x="430" y="319"/>
                    </a:lnTo>
                    <a:lnTo>
                      <a:pt x="429" y="321"/>
                    </a:lnTo>
                    <a:lnTo>
                      <a:pt x="428" y="323"/>
                    </a:lnTo>
                    <a:lnTo>
                      <a:pt x="426" y="325"/>
                    </a:lnTo>
                    <a:lnTo>
                      <a:pt x="425" y="326"/>
                    </a:lnTo>
                    <a:lnTo>
                      <a:pt x="423" y="327"/>
                    </a:lnTo>
                    <a:lnTo>
                      <a:pt x="422" y="329"/>
                    </a:lnTo>
                    <a:lnTo>
                      <a:pt x="422" y="331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8" y="326"/>
                    </a:lnTo>
                    <a:lnTo>
                      <a:pt x="429" y="324"/>
                    </a:lnTo>
                    <a:lnTo>
                      <a:pt x="429" y="321"/>
                    </a:lnTo>
                    <a:lnTo>
                      <a:pt x="431" y="320"/>
                    </a:lnTo>
                    <a:lnTo>
                      <a:pt x="432" y="318"/>
                    </a:lnTo>
                    <a:lnTo>
                      <a:pt x="433" y="316"/>
                    </a:lnTo>
                    <a:lnTo>
                      <a:pt x="434" y="314"/>
                    </a:lnTo>
                    <a:lnTo>
                      <a:pt x="432" y="315"/>
                    </a:lnTo>
                    <a:lnTo>
                      <a:pt x="431" y="317"/>
                    </a:lnTo>
                    <a:lnTo>
                      <a:pt x="431" y="314"/>
                    </a:lnTo>
                    <a:lnTo>
                      <a:pt x="432" y="312"/>
                    </a:lnTo>
                    <a:lnTo>
                      <a:pt x="430" y="313"/>
                    </a:lnTo>
                    <a:lnTo>
                      <a:pt x="429" y="315"/>
                    </a:lnTo>
                    <a:lnTo>
                      <a:pt x="425" y="318"/>
                    </a:lnTo>
                    <a:lnTo>
                      <a:pt x="424" y="319"/>
                    </a:lnTo>
                    <a:lnTo>
                      <a:pt x="422" y="320"/>
                    </a:lnTo>
                    <a:lnTo>
                      <a:pt x="421" y="321"/>
                    </a:lnTo>
                    <a:lnTo>
                      <a:pt x="418" y="324"/>
                    </a:lnTo>
                    <a:lnTo>
                      <a:pt x="417" y="326"/>
                    </a:lnTo>
                    <a:lnTo>
                      <a:pt x="417" y="328"/>
                    </a:lnTo>
                    <a:close/>
                    <a:moveTo>
                      <a:pt x="418" y="307"/>
                    </a:moveTo>
                    <a:lnTo>
                      <a:pt x="417" y="309"/>
                    </a:lnTo>
                    <a:lnTo>
                      <a:pt x="417" y="311"/>
                    </a:lnTo>
                    <a:lnTo>
                      <a:pt x="418" y="310"/>
                    </a:lnTo>
                    <a:lnTo>
                      <a:pt x="421" y="308"/>
                    </a:lnTo>
                    <a:lnTo>
                      <a:pt x="420" y="310"/>
                    </a:lnTo>
                    <a:lnTo>
                      <a:pt x="420" y="313"/>
                    </a:lnTo>
                    <a:lnTo>
                      <a:pt x="421" y="311"/>
                    </a:lnTo>
                    <a:lnTo>
                      <a:pt x="423" y="310"/>
                    </a:lnTo>
                    <a:lnTo>
                      <a:pt x="422" y="312"/>
                    </a:lnTo>
                    <a:lnTo>
                      <a:pt x="422" y="314"/>
                    </a:lnTo>
                    <a:lnTo>
                      <a:pt x="423" y="313"/>
                    </a:lnTo>
                    <a:lnTo>
                      <a:pt x="425" y="312"/>
                    </a:lnTo>
                    <a:lnTo>
                      <a:pt x="424" y="314"/>
                    </a:lnTo>
                    <a:lnTo>
                      <a:pt x="424" y="316"/>
                    </a:lnTo>
                    <a:lnTo>
                      <a:pt x="425" y="315"/>
                    </a:lnTo>
                    <a:lnTo>
                      <a:pt x="427" y="313"/>
                    </a:lnTo>
                    <a:lnTo>
                      <a:pt x="427" y="311"/>
                    </a:lnTo>
                    <a:lnTo>
                      <a:pt x="428" y="309"/>
                    </a:lnTo>
                    <a:lnTo>
                      <a:pt x="426" y="310"/>
                    </a:lnTo>
                    <a:lnTo>
                      <a:pt x="425" y="312"/>
                    </a:lnTo>
                    <a:lnTo>
                      <a:pt x="425" y="309"/>
                    </a:lnTo>
                    <a:lnTo>
                      <a:pt x="426" y="307"/>
                    </a:lnTo>
                    <a:lnTo>
                      <a:pt x="424" y="309"/>
                    </a:lnTo>
                    <a:lnTo>
                      <a:pt x="423" y="310"/>
                    </a:lnTo>
                    <a:lnTo>
                      <a:pt x="423" y="308"/>
                    </a:lnTo>
                    <a:lnTo>
                      <a:pt x="424" y="306"/>
                    </a:lnTo>
                    <a:lnTo>
                      <a:pt x="425" y="302"/>
                    </a:lnTo>
                    <a:lnTo>
                      <a:pt x="425" y="300"/>
                    </a:lnTo>
                    <a:lnTo>
                      <a:pt x="424" y="301"/>
                    </a:lnTo>
                    <a:lnTo>
                      <a:pt x="422" y="303"/>
                    </a:lnTo>
                    <a:lnTo>
                      <a:pt x="421" y="304"/>
                    </a:lnTo>
                    <a:lnTo>
                      <a:pt x="418" y="307"/>
                    </a:lnTo>
                    <a:close/>
                    <a:moveTo>
                      <a:pt x="393" y="313"/>
                    </a:moveTo>
                    <a:lnTo>
                      <a:pt x="395" y="312"/>
                    </a:lnTo>
                    <a:lnTo>
                      <a:pt x="397" y="310"/>
                    </a:lnTo>
                    <a:lnTo>
                      <a:pt x="397" y="308"/>
                    </a:lnTo>
                    <a:lnTo>
                      <a:pt x="398" y="306"/>
                    </a:lnTo>
                    <a:lnTo>
                      <a:pt x="398" y="303"/>
                    </a:lnTo>
                    <a:lnTo>
                      <a:pt x="399" y="301"/>
                    </a:lnTo>
                    <a:lnTo>
                      <a:pt x="401" y="299"/>
                    </a:lnTo>
                    <a:lnTo>
                      <a:pt x="402" y="298"/>
                    </a:lnTo>
                    <a:lnTo>
                      <a:pt x="404" y="296"/>
                    </a:lnTo>
                    <a:lnTo>
                      <a:pt x="405" y="294"/>
                    </a:lnTo>
                    <a:lnTo>
                      <a:pt x="402" y="295"/>
                    </a:lnTo>
                    <a:lnTo>
                      <a:pt x="401" y="296"/>
                    </a:lnTo>
                    <a:lnTo>
                      <a:pt x="400" y="299"/>
                    </a:lnTo>
                    <a:lnTo>
                      <a:pt x="399" y="301"/>
                    </a:lnTo>
                    <a:lnTo>
                      <a:pt x="398" y="302"/>
                    </a:lnTo>
                    <a:lnTo>
                      <a:pt x="396" y="303"/>
                    </a:lnTo>
                    <a:lnTo>
                      <a:pt x="394" y="306"/>
                    </a:lnTo>
                    <a:lnTo>
                      <a:pt x="393" y="307"/>
                    </a:lnTo>
                    <a:lnTo>
                      <a:pt x="392" y="309"/>
                    </a:lnTo>
                    <a:lnTo>
                      <a:pt x="392" y="311"/>
                    </a:lnTo>
                    <a:lnTo>
                      <a:pt x="390" y="316"/>
                    </a:lnTo>
                    <a:lnTo>
                      <a:pt x="393" y="313"/>
                    </a:lnTo>
                    <a:close/>
                    <a:moveTo>
                      <a:pt x="354" y="301"/>
                    </a:moveTo>
                    <a:lnTo>
                      <a:pt x="354" y="298"/>
                    </a:lnTo>
                    <a:lnTo>
                      <a:pt x="355" y="296"/>
                    </a:lnTo>
                    <a:lnTo>
                      <a:pt x="356" y="294"/>
                    </a:lnTo>
                    <a:lnTo>
                      <a:pt x="356" y="292"/>
                    </a:lnTo>
                    <a:lnTo>
                      <a:pt x="355" y="293"/>
                    </a:lnTo>
                    <a:lnTo>
                      <a:pt x="352" y="295"/>
                    </a:lnTo>
                    <a:lnTo>
                      <a:pt x="351" y="297"/>
                    </a:lnTo>
                    <a:lnTo>
                      <a:pt x="351" y="299"/>
                    </a:lnTo>
                    <a:lnTo>
                      <a:pt x="349" y="300"/>
                    </a:lnTo>
                    <a:lnTo>
                      <a:pt x="347" y="302"/>
                    </a:lnTo>
                    <a:lnTo>
                      <a:pt x="347" y="304"/>
                    </a:lnTo>
                    <a:lnTo>
                      <a:pt x="346" y="307"/>
                    </a:lnTo>
                    <a:lnTo>
                      <a:pt x="348" y="306"/>
                    </a:lnTo>
                    <a:lnTo>
                      <a:pt x="349" y="303"/>
                    </a:lnTo>
                    <a:lnTo>
                      <a:pt x="351" y="302"/>
                    </a:lnTo>
                    <a:lnTo>
                      <a:pt x="354" y="301"/>
                    </a:lnTo>
                    <a:close/>
                    <a:moveTo>
                      <a:pt x="325" y="259"/>
                    </a:moveTo>
                    <a:lnTo>
                      <a:pt x="326" y="256"/>
                    </a:lnTo>
                    <a:lnTo>
                      <a:pt x="327" y="253"/>
                    </a:lnTo>
                    <a:lnTo>
                      <a:pt x="325" y="254"/>
                    </a:lnTo>
                    <a:lnTo>
                      <a:pt x="323" y="257"/>
                    </a:lnTo>
                    <a:lnTo>
                      <a:pt x="324" y="254"/>
                    </a:lnTo>
                    <a:lnTo>
                      <a:pt x="325" y="252"/>
                    </a:lnTo>
                    <a:lnTo>
                      <a:pt x="323" y="253"/>
                    </a:lnTo>
                    <a:lnTo>
                      <a:pt x="321" y="254"/>
                    </a:lnTo>
                    <a:lnTo>
                      <a:pt x="321" y="257"/>
                    </a:lnTo>
                    <a:lnTo>
                      <a:pt x="319" y="259"/>
                    </a:lnTo>
                    <a:lnTo>
                      <a:pt x="318" y="262"/>
                    </a:lnTo>
                    <a:lnTo>
                      <a:pt x="318" y="264"/>
                    </a:lnTo>
                    <a:lnTo>
                      <a:pt x="319" y="262"/>
                    </a:lnTo>
                    <a:lnTo>
                      <a:pt x="322" y="261"/>
                    </a:lnTo>
                    <a:lnTo>
                      <a:pt x="324" y="260"/>
                    </a:lnTo>
                    <a:lnTo>
                      <a:pt x="325" y="259"/>
                    </a:lnTo>
                    <a:close/>
                    <a:moveTo>
                      <a:pt x="314" y="243"/>
                    </a:moveTo>
                    <a:lnTo>
                      <a:pt x="313" y="244"/>
                    </a:lnTo>
                    <a:lnTo>
                      <a:pt x="311" y="245"/>
                    </a:lnTo>
                    <a:lnTo>
                      <a:pt x="310" y="247"/>
                    </a:lnTo>
                    <a:lnTo>
                      <a:pt x="308" y="248"/>
                    </a:lnTo>
                    <a:lnTo>
                      <a:pt x="308" y="249"/>
                    </a:lnTo>
                    <a:lnTo>
                      <a:pt x="307" y="250"/>
                    </a:lnTo>
                    <a:lnTo>
                      <a:pt x="307" y="252"/>
                    </a:lnTo>
                    <a:lnTo>
                      <a:pt x="306" y="252"/>
                    </a:lnTo>
                    <a:lnTo>
                      <a:pt x="308" y="251"/>
                    </a:lnTo>
                    <a:lnTo>
                      <a:pt x="310" y="250"/>
                    </a:lnTo>
                    <a:lnTo>
                      <a:pt x="311" y="248"/>
                    </a:lnTo>
                    <a:lnTo>
                      <a:pt x="313" y="247"/>
                    </a:lnTo>
                    <a:lnTo>
                      <a:pt x="312" y="251"/>
                    </a:lnTo>
                    <a:lnTo>
                      <a:pt x="313" y="250"/>
                    </a:lnTo>
                    <a:lnTo>
                      <a:pt x="315" y="249"/>
                    </a:lnTo>
                    <a:lnTo>
                      <a:pt x="316" y="247"/>
                    </a:lnTo>
                    <a:lnTo>
                      <a:pt x="316" y="245"/>
                    </a:lnTo>
                    <a:lnTo>
                      <a:pt x="318" y="243"/>
                    </a:lnTo>
                    <a:lnTo>
                      <a:pt x="321" y="242"/>
                    </a:lnTo>
                    <a:lnTo>
                      <a:pt x="322" y="241"/>
                    </a:lnTo>
                    <a:lnTo>
                      <a:pt x="324" y="240"/>
                    </a:lnTo>
                    <a:lnTo>
                      <a:pt x="323" y="242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6" y="241"/>
                    </a:lnTo>
                    <a:lnTo>
                      <a:pt x="325" y="243"/>
                    </a:lnTo>
                    <a:lnTo>
                      <a:pt x="324" y="246"/>
                    </a:lnTo>
                    <a:lnTo>
                      <a:pt x="323" y="247"/>
                    </a:lnTo>
                    <a:lnTo>
                      <a:pt x="321" y="248"/>
                    </a:lnTo>
                    <a:lnTo>
                      <a:pt x="319" y="250"/>
                    </a:lnTo>
                    <a:lnTo>
                      <a:pt x="319" y="252"/>
                    </a:lnTo>
                    <a:lnTo>
                      <a:pt x="326" y="247"/>
                    </a:lnTo>
                    <a:lnTo>
                      <a:pt x="328" y="246"/>
                    </a:lnTo>
                    <a:lnTo>
                      <a:pt x="329" y="245"/>
                    </a:lnTo>
                    <a:lnTo>
                      <a:pt x="330" y="243"/>
                    </a:lnTo>
                    <a:lnTo>
                      <a:pt x="331" y="240"/>
                    </a:lnTo>
                    <a:lnTo>
                      <a:pt x="329" y="242"/>
                    </a:lnTo>
                    <a:lnTo>
                      <a:pt x="328" y="243"/>
                    </a:lnTo>
                    <a:lnTo>
                      <a:pt x="328" y="241"/>
                    </a:lnTo>
                    <a:lnTo>
                      <a:pt x="329" y="239"/>
                    </a:lnTo>
                    <a:lnTo>
                      <a:pt x="327" y="240"/>
                    </a:lnTo>
                    <a:lnTo>
                      <a:pt x="326" y="241"/>
                    </a:lnTo>
                    <a:lnTo>
                      <a:pt x="326" y="239"/>
                    </a:lnTo>
                    <a:lnTo>
                      <a:pt x="327" y="236"/>
                    </a:lnTo>
                    <a:lnTo>
                      <a:pt x="325" y="237"/>
                    </a:lnTo>
                    <a:lnTo>
                      <a:pt x="324" y="240"/>
                    </a:lnTo>
                    <a:lnTo>
                      <a:pt x="325" y="236"/>
                    </a:lnTo>
                    <a:lnTo>
                      <a:pt x="325" y="234"/>
                    </a:lnTo>
                    <a:lnTo>
                      <a:pt x="324" y="235"/>
                    </a:lnTo>
                    <a:lnTo>
                      <a:pt x="322" y="237"/>
                    </a:lnTo>
                    <a:lnTo>
                      <a:pt x="323" y="235"/>
                    </a:lnTo>
                    <a:lnTo>
                      <a:pt x="323" y="233"/>
                    </a:lnTo>
                    <a:lnTo>
                      <a:pt x="322" y="234"/>
                    </a:lnTo>
                    <a:lnTo>
                      <a:pt x="319" y="235"/>
                    </a:lnTo>
                    <a:lnTo>
                      <a:pt x="318" y="237"/>
                    </a:lnTo>
                    <a:lnTo>
                      <a:pt x="318" y="240"/>
                    </a:lnTo>
                    <a:lnTo>
                      <a:pt x="317" y="242"/>
                    </a:lnTo>
                    <a:lnTo>
                      <a:pt x="316" y="245"/>
                    </a:lnTo>
                    <a:lnTo>
                      <a:pt x="315" y="246"/>
                    </a:lnTo>
                    <a:lnTo>
                      <a:pt x="313" y="247"/>
                    </a:lnTo>
                    <a:lnTo>
                      <a:pt x="314" y="245"/>
                    </a:lnTo>
                    <a:lnTo>
                      <a:pt x="314" y="243"/>
                    </a:lnTo>
                    <a:close/>
                    <a:moveTo>
                      <a:pt x="301" y="213"/>
                    </a:moveTo>
                    <a:lnTo>
                      <a:pt x="304" y="211"/>
                    </a:lnTo>
                    <a:lnTo>
                      <a:pt x="305" y="210"/>
                    </a:lnTo>
                    <a:lnTo>
                      <a:pt x="307" y="209"/>
                    </a:lnTo>
                    <a:lnTo>
                      <a:pt x="309" y="208"/>
                    </a:lnTo>
                    <a:lnTo>
                      <a:pt x="309" y="204"/>
                    </a:lnTo>
                    <a:lnTo>
                      <a:pt x="310" y="202"/>
                    </a:lnTo>
                    <a:lnTo>
                      <a:pt x="308" y="203"/>
                    </a:lnTo>
                    <a:lnTo>
                      <a:pt x="307" y="206"/>
                    </a:lnTo>
                    <a:lnTo>
                      <a:pt x="305" y="207"/>
                    </a:lnTo>
                    <a:lnTo>
                      <a:pt x="302" y="208"/>
                    </a:lnTo>
                    <a:lnTo>
                      <a:pt x="304" y="206"/>
                    </a:lnTo>
                    <a:lnTo>
                      <a:pt x="305" y="203"/>
                    </a:lnTo>
                    <a:lnTo>
                      <a:pt x="302" y="204"/>
                    </a:lnTo>
                    <a:lnTo>
                      <a:pt x="301" y="207"/>
                    </a:lnTo>
                    <a:lnTo>
                      <a:pt x="300" y="209"/>
                    </a:lnTo>
                    <a:lnTo>
                      <a:pt x="299" y="211"/>
                    </a:lnTo>
                    <a:lnTo>
                      <a:pt x="301" y="210"/>
                    </a:lnTo>
                    <a:lnTo>
                      <a:pt x="302" y="208"/>
                    </a:lnTo>
                    <a:lnTo>
                      <a:pt x="302" y="210"/>
                    </a:lnTo>
                    <a:lnTo>
                      <a:pt x="301" y="213"/>
                    </a:lnTo>
                    <a:lnTo>
                      <a:pt x="299" y="214"/>
                    </a:lnTo>
                    <a:lnTo>
                      <a:pt x="298" y="215"/>
                    </a:lnTo>
                    <a:lnTo>
                      <a:pt x="297" y="216"/>
                    </a:lnTo>
                    <a:lnTo>
                      <a:pt x="297" y="217"/>
                    </a:lnTo>
                    <a:lnTo>
                      <a:pt x="296" y="219"/>
                    </a:lnTo>
                    <a:lnTo>
                      <a:pt x="296" y="219"/>
                    </a:lnTo>
                    <a:lnTo>
                      <a:pt x="298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1" y="213"/>
                    </a:lnTo>
                    <a:close/>
                    <a:moveTo>
                      <a:pt x="278" y="220"/>
                    </a:moveTo>
                    <a:lnTo>
                      <a:pt x="279" y="218"/>
                    </a:lnTo>
                    <a:lnTo>
                      <a:pt x="279" y="216"/>
                    </a:lnTo>
                    <a:lnTo>
                      <a:pt x="281" y="215"/>
                    </a:lnTo>
                    <a:lnTo>
                      <a:pt x="283" y="213"/>
                    </a:lnTo>
                    <a:lnTo>
                      <a:pt x="283" y="211"/>
                    </a:lnTo>
                    <a:lnTo>
                      <a:pt x="284" y="209"/>
                    </a:lnTo>
                    <a:lnTo>
                      <a:pt x="287" y="208"/>
                    </a:lnTo>
                    <a:lnTo>
                      <a:pt x="288" y="207"/>
                    </a:lnTo>
                    <a:lnTo>
                      <a:pt x="289" y="203"/>
                    </a:lnTo>
                    <a:lnTo>
                      <a:pt x="290" y="201"/>
                    </a:lnTo>
                    <a:lnTo>
                      <a:pt x="288" y="203"/>
                    </a:lnTo>
                    <a:lnTo>
                      <a:pt x="287" y="204"/>
                    </a:lnTo>
                    <a:lnTo>
                      <a:pt x="285" y="207"/>
                    </a:lnTo>
                    <a:lnTo>
                      <a:pt x="284" y="209"/>
                    </a:lnTo>
                    <a:lnTo>
                      <a:pt x="282" y="210"/>
                    </a:lnTo>
                    <a:lnTo>
                      <a:pt x="281" y="212"/>
                    </a:lnTo>
                    <a:lnTo>
                      <a:pt x="280" y="214"/>
                    </a:lnTo>
                    <a:lnTo>
                      <a:pt x="279" y="216"/>
                    </a:lnTo>
                    <a:lnTo>
                      <a:pt x="278" y="217"/>
                    </a:lnTo>
                    <a:lnTo>
                      <a:pt x="276" y="218"/>
                    </a:lnTo>
                    <a:lnTo>
                      <a:pt x="275" y="220"/>
                    </a:lnTo>
                    <a:lnTo>
                      <a:pt x="275" y="224"/>
                    </a:lnTo>
                    <a:lnTo>
                      <a:pt x="276" y="222"/>
                    </a:lnTo>
                    <a:lnTo>
                      <a:pt x="278" y="220"/>
                    </a:lnTo>
                    <a:close/>
                    <a:moveTo>
                      <a:pt x="246" y="178"/>
                    </a:moveTo>
                    <a:lnTo>
                      <a:pt x="246" y="177"/>
                    </a:lnTo>
                    <a:lnTo>
                      <a:pt x="247" y="176"/>
                    </a:lnTo>
                    <a:lnTo>
                      <a:pt x="247" y="174"/>
                    </a:lnTo>
                    <a:lnTo>
                      <a:pt x="247" y="174"/>
                    </a:lnTo>
                    <a:lnTo>
                      <a:pt x="246" y="175"/>
                    </a:lnTo>
                    <a:lnTo>
                      <a:pt x="244" y="176"/>
                    </a:lnTo>
                    <a:lnTo>
                      <a:pt x="243" y="178"/>
                    </a:lnTo>
                    <a:lnTo>
                      <a:pt x="243" y="180"/>
                    </a:lnTo>
                    <a:lnTo>
                      <a:pt x="241" y="182"/>
                    </a:lnTo>
                    <a:lnTo>
                      <a:pt x="239" y="183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4" y="187"/>
                    </a:lnTo>
                    <a:lnTo>
                      <a:pt x="233" y="191"/>
                    </a:lnTo>
                    <a:lnTo>
                      <a:pt x="238" y="187"/>
                    </a:lnTo>
                    <a:lnTo>
                      <a:pt x="240" y="186"/>
                    </a:lnTo>
                    <a:lnTo>
                      <a:pt x="241" y="185"/>
                    </a:lnTo>
                    <a:lnTo>
                      <a:pt x="240" y="187"/>
                    </a:lnTo>
                    <a:lnTo>
                      <a:pt x="240" y="190"/>
                    </a:lnTo>
                    <a:lnTo>
                      <a:pt x="241" y="189"/>
                    </a:lnTo>
                    <a:lnTo>
                      <a:pt x="243" y="187"/>
                    </a:lnTo>
                    <a:lnTo>
                      <a:pt x="244" y="184"/>
                    </a:lnTo>
                    <a:lnTo>
                      <a:pt x="244" y="182"/>
                    </a:lnTo>
                    <a:lnTo>
                      <a:pt x="243" y="183"/>
                    </a:lnTo>
                    <a:lnTo>
                      <a:pt x="241" y="185"/>
                    </a:lnTo>
                    <a:lnTo>
                      <a:pt x="242" y="183"/>
                    </a:lnTo>
                    <a:lnTo>
                      <a:pt x="243" y="180"/>
                    </a:lnTo>
                    <a:lnTo>
                      <a:pt x="244" y="179"/>
                    </a:lnTo>
                    <a:lnTo>
                      <a:pt x="246" y="178"/>
                    </a:lnTo>
                    <a:close/>
                    <a:moveTo>
                      <a:pt x="209" y="129"/>
                    </a:moveTo>
                    <a:lnTo>
                      <a:pt x="208" y="132"/>
                    </a:lnTo>
                    <a:lnTo>
                      <a:pt x="208" y="134"/>
                    </a:lnTo>
                    <a:lnTo>
                      <a:pt x="209" y="133"/>
                    </a:lnTo>
                    <a:lnTo>
                      <a:pt x="211" y="131"/>
                    </a:lnTo>
                    <a:lnTo>
                      <a:pt x="212" y="129"/>
                    </a:lnTo>
                    <a:lnTo>
                      <a:pt x="213" y="127"/>
                    </a:lnTo>
                    <a:lnTo>
                      <a:pt x="214" y="125"/>
                    </a:lnTo>
                    <a:lnTo>
                      <a:pt x="214" y="123"/>
                    </a:lnTo>
                    <a:lnTo>
                      <a:pt x="213" y="124"/>
                    </a:lnTo>
                    <a:lnTo>
                      <a:pt x="211" y="125"/>
                    </a:lnTo>
                    <a:lnTo>
                      <a:pt x="212" y="123"/>
                    </a:lnTo>
                    <a:lnTo>
                      <a:pt x="213" y="120"/>
                    </a:lnTo>
                    <a:lnTo>
                      <a:pt x="211" y="122"/>
                    </a:lnTo>
                    <a:lnTo>
                      <a:pt x="209" y="124"/>
                    </a:lnTo>
                    <a:lnTo>
                      <a:pt x="209" y="124"/>
                    </a:lnTo>
                    <a:lnTo>
                      <a:pt x="208" y="126"/>
                    </a:lnTo>
                    <a:lnTo>
                      <a:pt x="208" y="127"/>
                    </a:lnTo>
                    <a:lnTo>
                      <a:pt x="208" y="128"/>
                    </a:lnTo>
                    <a:lnTo>
                      <a:pt x="209" y="126"/>
                    </a:lnTo>
                    <a:lnTo>
                      <a:pt x="211" y="125"/>
                    </a:lnTo>
                    <a:lnTo>
                      <a:pt x="210" y="127"/>
                    </a:lnTo>
                    <a:lnTo>
                      <a:pt x="209" y="129"/>
                    </a:lnTo>
                    <a:close/>
                    <a:moveTo>
                      <a:pt x="181" y="182"/>
                    </a:moveTo>
                    <a:lnTo>
                      <a:pt x="181" y="184"/>
                    </a:lnTo>
                    <a:lnTo>
                      <a:pt x="180" y="186"/>
                    </a:lnTo>
                    <a:lnTo>
                      <a:pt x="181" y="185"/>
                    </a:lnTo>
                    <a:lnTo>
                      <a:pt x="183" y="183"/>
                    </a:lnTo>
                    <a:lnTo>
                      <a:pt x="183" y="185"/>
                    </a:lnTo>
                    <a:lnTo>
                      <a:pt x="182" y="189"/>
                    </a:lnTo>
                    <a:lnTo>
                      <a:pt x="183" y="186"/>
                    </a:lnTo>
                    <a:lnTo>
                      <a:pt x="185" y="185"/>
                    </a:lnTo>
                    <a:lnTo>
                      <a:pt x="186" y="183"/>
                    </a:lnTo>
                    <a:lnTo>
                      <a:pt x="188" y="181"/>
                    </a:lnTo>
                    <a:lnTo>
                      <a:pt x="185" y="182"/>
                    </a:lnTo>
                    <a:lnTo>
                      <a:pt x="183" y="183"/>
                    </a:lnTo>
                    <a:lnTo>
                      <a:pt x="184" y="181"/>
                    </a:lnTo>
                    <a:lnTo>
                      <a:pt x="185" y="179"/>
                    </a:lnTo>
                    <a:lnTo>
                      <a:pt x="186" y="177"/>
                    </a:lnTo>
                    <a:lnTo>
                      <a:pt x="186" y="175"/>
                    </a:lnTo>
                    <a:lnTo>
                      <a:pt x="189" y="174"/>
                    </a:lnTo>
                    <a:lnTo>
                      <a:pt x="191" y="173"/>
                    </a:lnTo>
                    <a:lnTo>
                      <a:pt x="192" y="170"/>
                    </a:lnTo>
                    <a:lnTo>
                      <a:pt x="194" y="169"/>
                    </a:lnTo>
                    <a:lnTo>
                      <a:pt x="195" y="167"/>
                    </a:lnTo>
                    <a:lnTo>
                      <a:pt x="196" y="165"/>
                    </a:lnTo>
                    <a:lnTo>
                      <a:pt x="194" y="166"/>
                    </a:lnTo>
                    <a:lnTo>
                      <a:pt x="192" y="167"/>
                    </a:lnTo>
                    <a:lnTo>
                      <a:pt x="191" y="168"/>
                    </a:lnTo>
                    <a:lnTo>
                      <a:pt x="189" y="170"/>
                    </a:lnTo>
                    <a:lnTo>
                      <a:pt x="188" y="173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3" y="177"/>
                    </a:lnTo>
                    <a:lnTo>
                      <a:pt x="181" y="182"/>
                    </a:lnTo>
                    <a:close/>
                    <a:moveTo>
                      <a:pt x="125" y="111"/>
                    </a:moveTo>
                    <a:lnTo>
                      <a:pt x="127" y="110"/>
                    </a:lnTo>
                    <a:lnTo>
                      <a:pt x="128" y="108"/>
                    </a:lnTo>
                    <a:lnTo>
                      <a:pt x="129" y="106"/>
                    </a:lnTo>
                    <a:lnTo>
                      <a:pt x="130" y="103"/>
                    </a:lnTo>
                    <a:lnTo>
                      <a:pt x="132" y="102"/>
                    </a:lnTo>
                    <a:lnTo>
                      <a:pt x="134" y="101"/>
                    </a:lnTo>
                    <a:lnTo>
                      <a:pt x="135" y="99"/>
                    </a:lnTo>
                    <a:lnTo>
                      <a:pt x="135" y="97"/>
                    </a:lnTo>
                    <a:lnTo>
                      <a:pt x="138" y="96"/>
                    </a:lnTo>
                    <a:lnTo>
                      <a:pt x="140" y="95"/>
                    </a:lnTo>
                    <a:lnTo>
                      <a:pt x="139" y="97"/>
                    </a:lnTo>
                    <a:lnTo>
                      <a:pt x="138" y="99"/>
                    </a:lnTo>
                    <a:lnTo>
                      <a:pt x="139" y="98"/>
                    </a:lnTo>
                    <a:lnTo>
                      <a:pt x="140" y="98"/>
                    </a:lnTo>
                    <a:lnTo>
                      <a:pt x="141" y="97"/>
                    </a:lnTo>
                    <a:lnTo>
                      <a:pt x="142" y="96"/>
                    </a:lnTo>
                    <a:lnTo>
                      <a:pt x="143" y="94"/>
                    </a:lnTo>
                    <a:lnTo>
                      <a:pt x="143" y="92"/>
                    </a:lnTo>
                    <a:lnTo>
                      <a:pt x="142" y="94"/>
                    </a:lnTo>
                    <a:lnTo>
                      <a:pt x="140" y="95"/>
                    </a:lnTo>
                    <a:lnTo>
                      <a:pt x="141" y="93"/>
                    </a:lnTo>
                    <a:lnTo>
                      <a:pt x="142" y="90"/>
                    </a:lnTo>
                    <a:lnTo>
                      <a:pt x="140" y="91"/>
                    </a:lnTo>
                    <a:lnTo>
                      <a:pt x="138" y="93"/>
                    </a:lnTo>
                    <a:lnTo>
                      <a:pt x="136" y="95"/>
                    </a:lnTo>
                    <a:lnTo>
                      <a:pt x="135" y="97"/>
                    </a:lnTo>
                    <a:lnTo>
                      <a:pt x="134" y="98"/>
                    </a:lnTo>
                    <a:lnTo>
                      <a:pt x="132" y="99"/>
                    </a:lnTo>
                    <a:lnTo>
                      <a:pt x="130" y="100"/>
                    </a:lnTo>
                    <a:lnTo>
                      <a:pt x="128" y="101"/>
                    </a:lnTo>
                    <a:lnTo>
                      <a:pt x="128" y="103"/>
                    </a:lnTo>
                    <a:lnTo>
                      <a:pt x="127" y="107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2" y="111"/>
                    </a:lnTo>
                    <a:lnTo>
                      <a:pt x="121" y="113"/>
                    </a:lnTo>
                    <a:lnTo>
                      <a:pt x="125" y="111"/>
                    </a:lnTo>
                    <a:close/>
                    <a:moveTo>
                      <a:pt x="114" y="99"/>
                    </a:moveTo>
                    <a:lnTo>
                      <a:pt x="115" y="98"/>
                    </a:lnTo>
                    <a:lnTo>
                      <a:pt x="117" y="96"/>
                    </a:lnTo>
                    <a:lnTo>
                      <a:pt x="118" y="94"/>
                    </a:lnTo>
                    <a:lnTo>
                      <a:pt x="119" y="92"/>
                    </a:lnTo>
                    <a:lnTo>
                      <a:pt x="122" y="87"/>
                    </a:lnTo>
                    <a:lnTo>
                      <a:pt x="125" y="85"/>
                    </a:lnTo>
                    <a:lnTo>
                      <a:pt x="124" y="87"/>
                    </a:lnTo>
                    <a:lnTo>
                      <a:pt x="123" y="90"/>
                    </a:lnTo>
                    <a:lnTo>
                      <a:pt x="124" y="90"/>
                    </a:lnTo>
                    <a:lnTo>
                      <a:pt x="125" y="89"/>
                    </a:lnTo>
                    <a:lnTo>
                      <a:pt x="126" y="87"/>
                    </a:lnTo>
                    <a:lnTo>
                      <a:pt x="127" y="87"/>
                    </a:lnTo>
                    <a:lnTo>
                      <a:pt x="128" y="85"/>
                    </a:lnTo>
                    <a:lnTo>
                      <a:pt x="129" y="83"/>
                    </a:lnTo>
                    <a:lnTo>
                      <a:pt x="127" y="84"/>
                    </a:lnTo>
                    <a:lnTo>
                      <a:pt x="125" y="85"/>
                    </a:lnTo>
                    <a:lnTo>
                      <a:pt x="126" y="83"/>
                    </a:lnTo>
                    <a:lnTo>
                      <a:pt x="127" y="81"/>
                    </a:lnTo>
                    <a:lnTo>
                      <a:pt x="125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2" y="87"/>
                    </a:lnTo>
                    <a:lnTo>
                      <a:pt x="119" y="89"/>
                    </a:lnTo>
                    <a:lnTo>
                      <a:pt x="117" y="90"/>
                    </a:lnTo>
                    <a:lnTo>
                      <a:pt x="115" y="92"/>
                    </a:lnTo>
                    <a:lnTo>
                      <a:pt x="114" y="93"/>
                    </a:lnTo>
                    <a:lnTo>
                      <a:pt x="113" y="93"/>
                    </a:lnTo>
                    <a:lnTo>
                      <a:pt x="113" y="95"/>
                    </a:lnTo>
                    <a:lnTo>
                      <a:pt x="112" y="96"/>
                    </a:lnTo>
                    <a:lnTo>
                      <a:pt x="112" y="97"/>
                    </a:lnTo>
                    <a:lnTo>
                      <a:pt x="114" y="96"/>
                    </a:lnTo>
                    <a:lnTo>
                      <a:pt x="115" y="95"/>
                    </a:lnTo>
                    <a:lnTo>
                      <a:pt x="114" y="97"/>
                    </a:lnTo>
                    <a:lnTo>
                      <a:pt x="114" y="99"/>
                    </a:lnTo>
                    <a:close/>
                    <a:moveTo>
                      <a:pt x="96" y="66"/>
                    </a:moveTo>
                    <a:lnTo>
                      <a:pt x="94" y="67"/>
                    </a:lnTo>
                    <a:lnTo>
                      <a:pt x="92" y="68"/>
                    </a:lnTo>
                    <a:lnTo>
                      <a:pt x="91" y="70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70"/>
                    </a:lnTo>
                    <a:lnTo>
                      <a:pt x="95" y="68"/>
                    </a:lnTo>
                    <a:lnTo>
                      <a:pt x="96" y="66"/>
                    </a:lnTo>
                    <a:lnTo>
                      <a:pt x="97" y="65"/>
                    </a:lnTo>
                    <a:lnTo>
                      <a:pt x="99" y="64"/>
                    </a:lnTo>
                    <a:lnTo>
                      <a:pt x="100" y="62"/>
                    </a:lnTo>
                    <a:lnTo>
                      <a:pt x="101" y="60"/>
                    </a:lnTo>
                    <a:lnTo>
                      <a:pt x="99" y="61"/>
                    </a:lnTo>
                    <a:lnTo>
                      <a:pt x="97" y="62"/>
                    </a:lnTo>
                    <a:lnTo>
                      <a:pt x="98" y="60"/>
                    </a:lnTo>
                    <a:lnTo>
                      <a:pt x="99" y="58"/>
                    </a:lnTo>
                    <a:lnTo>
                      <a:pt x="98" y="59"/>
                    </a:lnTo>
                    <a:lnTo>
                      <a:pt x="96" y="60"/>
                    </a:lnTo>
                    <a:lnTo>
                      <a:pt x="95" y="62"/>
                    </a:lnTo>
                    <a:lnTo>
                      <a:pt x="94" y="64"/>
                    </a:lnTo>
                    <a:lnTo>
                      <a:pt x="96" y="63"/>
                    </a:lnTo>
                    <a:lnTo>
                      <a:pt x="97" y="62"/>
                    </a:lnTo>
                    <a:lnTo>
                      <a:pt x="97" y="64"/>
                    </a:lnTo>
                    <a:lnTo>
                      <a:pt x="96" y="66"/>
                    </a:lnTo>
                    <a:close/>
                    <a:moveTo>
                      <a:pt x="69" y="95"/>
                    </a:moveTo>
                    <a:lnTo>
                      <a:pt x="73" y="93"/>
                    </a:lnTo>
                    <a:lnTo>
                      <a:pt x="75" y="92"/>
                    </a:lnTo>
                    <a:lnTo>
                      <a:pt x="77" y="91"/>
                    </a:lnTo>
                    <a:lnTo>
                      <a:pt x="78" y="89"/>
                    </a:lnTo>
                    <a:lnTo>
                      <a:pt x="78" y="86"/>
                    </a:lnTo>
                    <a:lnTo>
                      <a:pt x="80" y="84"/>
                    </a:lnTo>
                    <a:lnTo>
                      <a:pt x="80" y="82"/>
                    </a:lnTo>
                    <a:lnTo>
                      <a:pt x="79" y="83"/>
                    </a:lnTo>
                    <a:lnTo>
                      <a:pt x="77" y="84"/>
                    </a:lnTo>
                    <a:lnTo>
                      <a:pt x="73" y="86"/>
                    </a:lnTo>
                    <a:lnTo>
                      <a:pt x="71" y="87"/>
                    </a:lnTo>
                    <a:lnTo>
                      <a:pt x="69" y="89"/>
                    </a:lnTo>
                    <a:lnTo>
                      <a:pt x="68" y="91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9" y="95"/>
                    </a:lnTo>
                    <a:close/>
                    <a:moveTo>
                      <a:pt x="38" y="46"/>
                    </a:moveTo>
                    <a:lnTo>
                      <a:pt x="39" y="45"/>
                    </a:lnTo>
                    <a:lnTo>
                      <a:pt x="41" y="44"/>
                    </a:lnTo>
                    <a:lnTo>
                      <a:pt x="45" y="42"/>
                    </a:lnTo>
                    <a:lnTo>
                      <a:pt x="49" y="33"/>
                    </a:lnTo>
                    <a:lnTo>
                      <a:pt x="50" y="31"/>
                    </a:lnTo>
                    <a:lnTo>
                      <a:pt x="52" y="30"/>
                    </a:lnTo>
                    <a:lnTo>
                      <a:pt x="55" y="29"/>
                    </a:lnTo>
                    <a:lnTo>
                      <a:pt x="57" y="28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7" y="25"/>
                    </a:lnTo>
                    <a:lnTo>
                      <a:pt x="55" y="26"/>
                    </a:lnTo>
                    <a:lnTo>
                      <a:pt x="52" y="27"/>
                    </a:lnTo>
                    <a:lnTo>
                      <a:pt x="50" y="28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47" y="34"/>
                    </a:lnTo>
                    <a:lnTo>
                      <a:pt x="45" y="35"/>
                    </a:lnTo>
                    <a:lnTo>
                      <a:pt x="44" y="38"/>
                    </a:lnTo>
                    <a:lnTo>
                      <a:pt x="43" y="40"/>
                    </a:lnTo>
                    <a:lnTo>
                      <a:pt x="41" y="41"/>
                    </a:lnTo>
                    <a:lnTo>
                      <a:pt x="40" y="42"/>
                    </a:lnTo>
                    <a:lnTo>
                      <a:pt x="39" y="44"/>
                    </a:lnTo>
                    <a:lnTo>
                      <a:pt x="38" y="46"/>
                    </a:lnTo>
                    <a:close/>
                    <a:moveTo>
                      <a:pt x="11" y="56"/>
                    </a:moveTo>
                    <a:lnTo>
                      <a:pt x="13" y="55"/>
                    </a:lnTo>
                    <a:lnTo>
                      <a:pt x="15" y="53"/>
                    </a:lnTo>
                    <a:lnTo>
                      <a:pt x="14" y="56"/>
                    </a:lnTo>
                    <a:lnTo>
                      <a:pt x="13" y="58"/>
                    </a:lnTo>
                    <a:lnTo>
                      <a:pt x="14" y="57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1"/>
                    </a:lnTo>
                    <a:lnTo>
                      <a:pt x="21" y="50"/>
                    </a:lnTo>
                    <a:lnTo>
                      <a:pt x="23" y="49"/>
                    </a:lnTo>
                    <a:lnTo>
                      <a:pt x="25" y="47"/>
                    </a:lnTo>
                    <a:lnTo>
                      <a:pt x="26" y="46"/>
                    </a:lnTo>
                    <a:lnTo>
                      <a:pt x="28" y="45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3" y="42"/>
                    </a:lnTo>
                    <a:lnTo>
                      <a:pt x="32" y="43"/>
                    </a:lnTo>
                    <a:lnTo>
                      <a:pt x="30" y="44"/>
                    </a:lnTo>
                    <a:lnTo>
                      <a:pt x="31" y="42"/>
                    </a:lnTo>
                    <a:lnTo>
                      <a:pt x="32" y="40"/>
                    </a:lnTo>
                    <a:lnTo>
                      <a:pt x="33" y="38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9" y="40"/>
                    </a:lnTo>
                    <a:lnTo>
                      <a:pt x="28" y="42"/>
                    </a:lnTo>
                    <a:lnTo>
                      <a:pt x="26" y="44"/>
                    </a:lnTo>
                    <a:lnTo>
                      <a:pt x="25" y="45"/>
                    </a:lnTo>
                    <a:lnTo>
                      <a:pt x="23" y="46"/>
                    </a:lnTo>
                    <a:lnTo>
                      <a:pt x="21" y="47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3"/>
                    </a:lnTo>
                    <a:lnTo>
                      <a:pt x="16" y="51"/>
                    </a:lnTo>
                    <a:lnTo>
                      <a:pt x="17" y="49"/>
                    </a:lnTo>
                    <a:lnTo>
                      <a:pt x="15" y="50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56"/>
                    </a:lnTo>
                    <a:close/>
                    <a:moveTo>
                      <a:pt x="65" y="85"/>
                    </a:moveTo>
                    <a:lnTo>
                      <a:pt x="64" y="87"/>
                    </a:lnTo>
                    <a:lnTo>
                      <a:pt x="64" y="90"/>
                    </a:lnTo>
                    <a:lnTo>
                      <a:pt x="62" y="91"/>
                    </a:lnTo>
                    <a:lnTo>
                      <a:pt x="60" y="92"/>
                    </a:lnTo>
                    <a:lnTo>
                      <a:pt x="61" y="90"/>
                    </a:lnTo>
                    <a:lnTo>
                      <a:pt x="62" y="87"/>
                    </a:lnTo>
                    <a:lnTo>
                      <a:pt x="60" y="89"/>
                    </a:lnTo>
                    <a:lnTo>
                      <a:pt x="58" y="90"/>
                    </a:lnTo>
                    <a:lnTo>
                      <a:pt x="57" y="92"/>
                    </a:lnTo>
                    <a:lnTo>
                      <a:pt x="56" y="94"/>
                    </a:lnTo>
                    <a:lnTo>
                      <a:pt x="58" y="93"/>
                    </a:lnTo>
                    <a:lnTo>
                      <a:pt x="60" y="92"/>
                    </a:lnTo>
                    <a:lnTo>
                      <a:pt x="59" y="94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3" y="92"/>
                    </a:lnTo>
                    <a:lnTo>
                      <a:pt x="64" y="90"/>
                    </a:lnTo>
                    <a:lnTo>
                      <a:pt x="65" y="89"/>
                    </a:lnTo>
                    <a:lnTo>
                      <a:pt x="67" y="87"/>
                    </a:lnTo>
                    <a:lnTo>
                      <a:pt x="68" y="85"/>
                    </a:lnTo>
                    <a:lnTo>
                      <a:pt x="69" y="82"/>
                    </a:lnTo>
                    <a:lnTo>
                      <a:pt x="67" y="84"/>
                    </a:lnTo>
                    <a:lnTo>
                      <a:pt x="65" y="85"/>
                    </a:lnTo>
                    <a:close/>
                    <a:moveTo>
                      <a:pt x="285" y="268"/>
                    </a:moveTo>
                    <a:lnTo>
                      <a:pt x="284" y="272"/>
                    </a:lnTo>
                    <a:lnTo>
                      <a:pt x="283" y="274"/>
                    </a:lnTo>
                    <a:lnTo>
                      <a:pt x="285" y="273"/>
                    </a:lnTo>
                    <a:lnTo>
                      <a:pt x="288" y="270"/>
                    </a:lnTo>
                    <a:lnTo>
                      <a:pt x="289" y="269"/>
                    </a:lnTo>
                    <a:lnTo>
                      <a:pt x="291" y="268"/>
                    </a:lnTo>
                    <a:lnTo>
                      <a:pt x="292" y="266"/>
                    </a:lnTo>
                    <a:lnTo>
                      <a:pt x="292" y="263"/>
                    </a:lnTo>
                    <a:lnTo>
                      <a:pt x="293" y="261"/>
                    </a:lnTo>
                    <a:lnTo>
                      <a:pt x="294" y="259"/>
                    </a:lnTo>
                    <a:lnTo>
                      <a:pt x="295" y="258"/>
                    </a:lnTo>
                    <a:lnTo>
                      <a:pt x="297" y="257"/>
                    </a:lnTo>
                    <a:lnTo>
                      <a:pt x="297" y="256"/>
                    </a:lnTo>
                    <a:lnTo>
                      <a:pt x="298" y="253"/>
                    </a:lnTo>
                    <a:lnTo>
                      <a:pt x="298" y="252"/>
                    </a:lnTo>
                    <a:lnTo>
                      <a:pt x="298" y="251"/>
                    </a:lnTo>
                    <a:lnTo>
                      <a:pt x="297" y="252"/>
                    </a:lnTo>
                    <a:lnTo>
                      <a:pt x="295" y="254"/>
                    </a:lnTo>
                    <a:lnTo>
                      <a:pt x="294" y="257"/>
                    </a:lnTo>
                    <a:lnTo>
                      <a:pt x="294" y="259"/>
                    </a:lnTo>
                    <a:lnTo>
                      <a:pt x="292" y="260"/>
                    </a:lnTo>
                    <a:lnTo>
                      <a:pt x="290" y="262"/>
                    </a:lnTo>
                    <a:lnTo>
                      <a:pt x="289" y="263"/>
                    </a:lnTo>
                    <a:lnTo>
                      <a:pt x="287" y="264"/>
                    </a:lnTo>
                    <a:lnTo>
                      <a:pt x="285" y="265"/>
                    </a:lnTo>
                    <a:lnTo>
                      <a:pt x="283" y="267"/>
                    </a:lnTo>
                    <a:lnTo>
                      <a:pt x="282" y="269"/>
                    </a:lnTo>
                    <a:lnTo>
                      <a:pt x="281" y="272"/>
                    </a:lnTo>
                    <a:lnTo>
                      <a:pt x="283" y="270"/>
                    </a:lnTo>
                    <a:lnTo>
                      <a:pt x="285" y="268"/>
                    </a:lnTo>
                    <a:close/>
                    <a:moveTo>
                      <a:pt x="322" y="284"/>
                    </a:moveTo>
                    <a:lnTo>
                      <a:pt x="321" y="290"/>
                    </a:lnTo>
                    <a:lnTo>
                      <a:pt x="318" y="294"/>
                    </a:lnTo>
                    <a:lnTo>
                      <a:pt x="317" y="298"/>
                    </a:lnTo>
                    <a:lnTo>
                      <a:pt x="321" y="296"/>
                    </a:lnTo>
                    <a:lnTo>
                      <a:pt x="322" y="294"/>
                    </a:lnTo>
                    <a:lnTo>
                      <a:pt x="323" y="291"/>
                    </a:lnTo>
                    <a:lnTo>
                      <a:pt x="324" y="290"/>
                    </a:lnTo>
                    <a:lnTo>
                      <a:pt x="326" y="289"/>
                    </a:lnTo>
                    <a:lnTo>
                      <a:pt x="327" y="286"/>
                    </a:lnTo>
                    <a:lnTo>
                      <a:pt x="327" y="284"/>
                    </a:lnTo>
                    <a:lnTo>
                      <a:pt x="329" y="279"/>
                    </a:lnTo>
                    <a:lnTo>
                      <a:pt x="322" y="284"/>
                    </a:lnTo>
                    <a:close/>
                    <a:moveTo>
                      <a:pt x="23" y="36"/>
                    </a:moveTo>
                    <a:lnTo>
                      <a:pt x="25" y="35"/>
                    </a:lnTo>
                    <a:lnTo>
                      <a:pt x="27" y="34"/>
                    </a:lnTo>
                    <a:lnTo>
                      <a:pt x="28" y="31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32" y="27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5" y="20"/>
                    </a:lnTo>
                    <a:lnTo>
                      <a:pt x="36" y="18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39" y="18"/>
                    </a:lnTo>
                    <a:lnTo>
                      <a:pt x="38" y="20"/>
                    </a:lnTo>
                    <a:lnTo>
                      <a:pt x="40" y="19"/>
                    </a:lnTo>
                    <a:lnTo>
                      <a:pt x="42" y="18"/>
                    </a:lnTo>
                    <a:lnTo>
                      <a:pt x="41" y="20"/>
                    </a:lnTo>
                    <a:lnTo>
                      <a:pt x="40" y="23"/>
                    </a:lnTo>
                    <a:lnTo>
                      <a:pt x="42" y="22"/>
                    </a:lnTo>
                    <a:lnTo>
                      <a:pt x="44" y="20"/>
                    </a:lnTo>
                    <a:lnTo>
                      <a:pt x="45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7" y="12"/>
                    </a:lnTo>
                    <a:lnTo>
                      <a:pt x="49" y="11"/>
                    </a:lnTo>
                    <a:lnTo>
                      <a:pt x="51" y="9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6" y="3"/>
                    </a:lnTo>
                    <a:lnTo>
                      <a:pt x="57" y="2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0" y="2"/>
                    </a:lnTo>
                    <a:lnTo>
                      <a:pt x="59" y="5"/>
                    </a:lnTo>
                    <a:lnTo>
                      <a:pt x="61" y="3"/>
                    </a:lnTo>
                    <a:lnTo>
                      <a:pt x="63" y="2"/>
                    </a:lnTo>
                    <a:lnTo>
                      <a:pt x="62" y="5"/>
                    </a:lnTo>
                    <a:lnTo>
                      <a:pt x="61" y="7"/>
                    </a:lnTo>
                    <a:lnTo>
                      <a:pt x="60" y="7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7" y="9"/>
                    </a:lnTo>
                    <a:lnTo>
                      <a:pt x="56" y="11"/>
                    </a:lnTo>
                    <a:lnTo>
                      <a:pt x="55" y="13"/>
                    </a:lnTo>
                    <a:lnTo>
                      <a:pt x="57" y="12"/>
                    </a:lnTo>
                    <a:lnTo>
                      <a:pt x="59" y="11"/>
                    </a:lnTo>
                    <a:lnTo>
                      <a:pt x="58" y="13"/>
                    </a:lnTo>
                    <a:lnTo>
                      <a:pt x="57" y="15"/>
                    </a:lnTo>
                    <a:lnTo>
                      <a:pt x="60" y="13"/>
                    </a:lnTo>
                    <a:lnTo>
                      <a:pt x="62" y="12"/>
                    </a:lnTo>
                    <a:lnTo>
                      <a:pt x="64" y="11"/>
                    </a:lnTo>
                    <a:lnTo>
                      <a:pt x="66" y="10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2" y="2"/>
                    </a:lnTo>
                    <a:lnTo>
                      <a:pt x="74" y="1"/>
                    </a:lnTo>
                    <a:lnTo>
                      <a:pt x="73" y="5"/>
                    </a:lnTo>
                    <a:lnTo>
                      <a:pt x="72" y="7"/>
                    </a:lnTo>
                    <a:lnTo>
                      <a:pt x="74" y="5"/>
                    </a:lnTo>
                    <a:lnTo>
                      <a:pt x="76" y="3"/>
                    </a:lnTo>
                    <a:lnTo>
                      <a:pt x="75" y="6"/>
                    </a:lnTo>
                    <a:lnTo>
                      <a:pt x="74" y="8"/>
                    </a:lnTo>
                    <a:lnTo>
                      <a:pt x="73" y="11"/>
                    </a:lnTo>
                    <a:lnTo>
                      <a:pt x="72" y="13"/>
                    </a:lnTo>
                    <a:lnTo>
                      <a:pt x="74" y="12"/>
                    </a:lnTo>
                    <a:lnTo>
                      <a:pt x="75" y="10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7" y="7"/>
                    </a:lnTo>
                    <a:lnTo>
                      <a:pt x="77" y="6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0" y="6"/>
                    </a:lnTo>
                    <a:lnTo>
                      <a:pt x="79" y="8"/>
                    </a:lnTo>
                    <a:lnTo>
                      <a:pt x="81" y="7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1" y="10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81" y="13"/>
                    </a:lnTo>
                    <a:lnTo>
                      <a:pt x="82" y="12"/>
                    </a:lnTo>
                    <a:lnTo>
                      <a:pt x="82" y="14"/>
                    </a:lnTo>
                    <a:lnTo>
                      <a:pt x="80" y="16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9"/>
                    </a:lnTo>
                    <a:lnTo>
                      <a:pt x="82" y="18"/>
                    </a:lnTo>
                    <a:lnTo>
                      <a:pt x="83" y="16"/>
                    </a:lnTo>
                    <a:lnTo>
                      <a:pt x="84" y="14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85" y="18"/>
                    </a:lnTo>
                    <a:lnTo>
                      <a:pt x="84" y="20"/>
                    </a:lnTo>
                    <a:lnTo>
                      <a:pt x="86" y="19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90" y="14"/>
                    </a:lnTo>
                    <a:lnTo>
                      <a:pt x="92" y="13"/>
                    </a:lnTo>
                    <a:lnTo>
                      <a:pt x="94" y="12"/>
                    </a:lnTo>
                    <a:lnTo>
                      <a:pt x="93" y="12"/>
                    </a:lnTo>
                    <a:lnTo>
                      <a:pt x="93" y="14"/>
                    </a:lnTo>
                    <a:lnTo>
                      <a:pt x="92" y="15"/>
                    </a:lnTo>
                    <a:lnTo>
                      <a:pt x="92" y="16"/>
                    </a:lnTo>
                    <a:lnTo>
                      <a:pt x="90" y="17"/>
                    </a:lnTo>
                    <a:lnTo>
                      <a:pt x="88" y="18"/>
                    </a:lnTo>
                    <a:lnTo>
                      <a:pt x="86" y="20"/>
                    </a:lnTo>
                    <a:lnTo>
                      <a:pt x="85" y="23"/>
                    </a:lnTo>
                    <a:lnTo>
                      <a:pt x="88" y="22"/>
                    </a:lnTo>
                    <a:lnTo>
                      <a:pt x="90" y="20"/>
                    </a:lnTo>
                    <a:lnTo>
                      <a:pt x="92" y="18"/>
                    </a:lnTo>
                    <a:lnTo>
                      <a:pt x="94" y="17"/>
                    </a:lnTo>
                    <a:lnTo>
                      <a:pt x="93" y="20"/>
                    </a:lnTo>
                    <a:lnTo>
                      <a:pt x="92" y="23"/>
                    </a:lnTo>
                    <a:lnTo>
                      <a:pt x="91" y="25"/>
                    </a:lnTo>
                    <a:lnTo>
                      <a:pt x="90" y="27"/>
                    </a:lnTo>
                    <a:lnTo>
                      <a:pt x="91" y="26"/>
                    </a:lnTo>
                    <a:lnTo>
                      <a:pt x="93" y="24"/>
                    </a:lnTo>
                    <a:lnTo>
                      <a:pt x="95" y="23"/>
                    </a:lnTo>
                    <a:lnTo>
                      <a:pt x="97" y="22"/>
                    </a:lnTo>
                    <a:lnTo>
                      <a:pt x="96" y="24"/>
                    </a:lnTo>
                    <a:lnTo>
                      <a:pt x="95" y="26"/>
                    </a:lnTo>
                    <a:lnTo>
                      <a:pt x="97" y="25"/>
                    </a:lnTo>
                    <a:lnTo>
                      <a:pt x="99" y="24"/>
                    </a:lnTo>
                    <a:lnTo>
                      <a:pt x="98" y="26"/>
                    </a:lnTo>
                    <a:lnTo>
                      <a:pt x="97" y="28"/>
                    </a:lnTo>
                    <a:lnTo>
                      <a:pt x="95" y="29"/>
                    </a:lnTo>
                    <a:lnTo>
                      <a:pt x="93" y="31"/>
                    </a:lnTo>
                    <a:lnTo>
                      <a:pt x="92" y="33"/>
                    </a:lnTo>
                    <a:lnTo>
                      <a:pt x="91" y="35"/>
                    </a:lnTo>
                    <a:lnTo>
                      <a:pt x="90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8" y="44"/>
                    </a:lnTo>
                    <a:lnTo>
                      <a:pt x="89" y="43"/>
                    </a:lnTo>
                    <a:lnTo>
                      <a:pt x="91" y="42"/>
                    </a:lnTo>
                    <a:lnTo>
                      <a:pt x="92" y="40"/>
                    </a:lnTo>
                    <a:lnTo>
                      <a:pt x="93" y="36"/>
                    </a:lnTo>
                    <a:lnTo>
                      <a:pt x="94" y="34"/>
                    </a:lnTo>
                    <a:lnTo>
                      <a:pt x="95" y="32"/>
                    </a:lnTo>
                    <a:lnTo>
                      <a:pt x="97" y="31"/>
                    </a:lnTo>
                    <a:lnTo>
                      <a:pt x="98" y="30"/>
                    </a:lnTo>
                    <a:lnTo>
                      <a:pt x="102" y="28"/>
                    </a:lnTo>
                    <a:lnTo>
                      <a:pt x="105" y="27"/>
                    </a:lnTo>
                    <a:lnTo>
                      <a:pt x="106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5" y="29"/>
                    </a:lnTo>
                    <a:lnTo>
                      <a:pt x="105" y="30"/>
                    </a:lnTo>
                    <a:lnTo>
                      <a:pt x="102" y="31"/>
                    </a:lnTo>
                    <a:lnTo>
                      <a:pt x="100" y="32"/>
                    </a:lnTo>
                    <a:lnTo>
                      <a:pt x="96" y="41"/>
                    </a:lnTo>
                    <a:lnTo>
                      <a:pt x="96" y="43"/>
                    </a:lnTo>
                    <a:lnTo>
                      <a:pt x="94" y="45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0" y="50"/>
                    </a:lnTo>
                    <a:lnTo>
                      <a:pt x="89" y="52"/>
                    </a:lnTo>
                    <a:lnTo>
                      <a:pt x="86" y="53"/>
                    </a:lnTo>
                    <a:lnTo>
                      <a:pt x="85" y="55"/>
                    </a:lnTo>
                    <a:lnTo>
                      <a:pt x="84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9" y="56"/>
                    </a:lnTo>
                    <a:lnTo>
                      <a:pt x="91" y="55"/>
                    </a:lnTo>
                    <a:lnTo>
                      <a:pt x="92" y="52"/>
                    </a:lnTo>
                    <a:lnTo>
                      <a:pt x="93" y="49"/>
                    </a:lnTo>
                    <a:lnTo>
                      <a:pt x="94" y="47"/>
                    </a:lnTo>
                    <a:lnTo>
                      <a:pt x="94" y="45"/>
                    </a:lnTo>
                    <a:lnTo>
                      <a:pt x="96" y="44"/>
                    </a:lnTo>
                    <a:lnTo>
                      <a:pt x="98" y="43"/>
                    </a:lnTo>
                    <a:lnTo>
                      <a:pt x="100" y="42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4" y="36"/>
                    </a:lnTo>
                    <a:lnTo>
                      <a:pt x="106" y="35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9"/>
                    </a:lnTo>
                    <a:lnTo>
                      <a:pt x="108" y="38"/>
                    </a:lnTo>
                    <a:lnTo>
                      <a:pt x="110" y="36"/>
                    </a:lnTo>
                    <a:lnTo>
                      <a:pt x="111" y="35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1" y="39"/>
                    </a:lnTo>
                    <a:lnTo>
                      <a:pt x="113" y="38"/>
                    </a:lnTo>
                    <a:lnTo>
                      <a:pt x="115" y="35"/>
                    </a:lnTo>
                    <a:lnTo>
                      <a:pt x="114" y="39"/>
                    </a:lnTo>
                    <a:lnTo>
                      <a:pt x="113" y="41"/>
                    </a:lnTo>
                    <a:lnTo>
                      <a:pt x="111" y="42"/>
                    </a:lnTo>
                    <a:lnTo>
                      <a:pt x="109" y="43"/>
                    </a:lnTo>
                    <a:lnTo>
                      <a:pt x="108" y="45"/>
                    </a:lnTo>
                    <a:lnTo>
                      <a:pt x="108" y="47"/>
                    </a:lnTo>
                    <a:lnTo>
                      <a:pt x="109" y="46"/>
                    </a:lnTo>
                    <a:lnTo>
                      <a:pt x="111" y="45"/>
                    </a:lnTo>
                    <a:lnTo>
                      <a:pt x="110" y="47"/>
                    </a:lnTo>
                    <a:lnTo>
                      <a:pt x="109" y="49"/>
                    </a:lnTo>
                    <a:lnTo>
                      <a:pt x="111" y="48"/>
                    </a:lnTo>
                    <a:lnTo>
                      <a:pt x="113" y="47"/>
                    </a:lnTo>
                    <a:lnTo>
                      <a:pt x="112" y="49"/>
                    </a:lnTo>
                    <a:lnTo>
                      <a:pt x="111" y="51"/>
                    </a:lnTo>
                    <a:lnTo>
                      <a:pt x="113" y="50"/>
                    </a:lnTo>
                    <a:lnTo>
                      <a:pt x="114" y="48"/>
                    </a:lnTo>
                    <a:lnTo>
                      <a:pt x="115" y="46"/>
                    </a:lnTo>
                    <a:lnTo>
                      <a:pt x="116" y="44"/>
                    </a:lnTo>
                    <a:lnTo>
                      <a:pt x="118" y="43"/>
                    </a:lnTo>
                    <a:lnTo>
                      <a:pt x="121" y="42"/>
                    </a:lnTo>
                    <a:lnTo>
                      <a:pt x="119" y="44"/>
                    </a:lnTo>
                    <a:lnTo>
                      <a:pt x="118" y="46"/>
                    </a:lnTo>
                    <a:lnTo>
                      <a:pt x="121" y="45"/>
                    </a:lnTo>
                    <a:lnTo>
                      <a:pt x="123" y="44"/>
                    </a:lnTo>
                    <a:lnTo>
                      <a:pt x="124" y="43"/>
                    </a:lnTo>
                    <a:lnTo>
                      <a:pt x="126" y="42"/>
                    </a:lnTo>
                    <a:lnTo>
                      <a:pt x="125" y="44"/>
                    </a:lnTo>
                    <a:lnTo>
                      <a:pt x="124" y="46"/>
                    </a:lnTo>
                    <a:lnTo>
                      <a:pt x="126" y="45"/>
                    </a:lnTo>
                    <a:lnTo>
                      <a:pt x="128" y="44"/>
                    </a:lnTo>
                    <a:lnTo>
                      <a:pt x="127" y="46"/>
                    </a:lnTo>
                    <a:lnTo>
                      <a:pt x="126" y="48"/>
                    </a:lnTo>
                    <a:lnTo>
                      <a:pt x="128" y="47"/>
                    </a:lnTo>
                    <a:lnTo>
                      <a:pt x="129" y="46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9" y="48"/>
                    </a:lnTo>
                    <a:lnTo>
                      <a:pt x="131" y="47"/>
                    </a:lnTo>
                    <a:lnTo>
                      <a:pt x="130" y="49"/>
                    </a:lnTo>
                    <a:lnTo>
                      <a:pt x="129" y="51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1" y="53"/>
                    </a:lnTo>
                    <a:lnTo>
                      <a:pt x="133" y="52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3" y="56"/>
                    </a:lnTo>
                    <a:lnTo>
                      <a:pt x="134" y="55"/>
                    </a:lnTo>
                    <a:lnTo>
                      <a:pt x="136" y="53"/>
                    </a:lnTo>
                    <a:lnTo>
                      <a:pt x="135" y="56"/>
                    </a:lnTo>
                    <a:lnTo>
                      <a:pt x="134" y="58"/>
                    </a:lnTo>
                    <a:lnTo>
                      <a:pt x="136" y="57"/>
                    </a:lnTo>
                    <a:lnTo>
                      <a:pt x="139" y="56"/>
                    </a:lnTo>
                    <a:lnTo>
                      <a:pt x="138" y="58"/>
                    </a:lnTo>
                    <a:lnTo>
                      <a:pt x="136" y="60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39" y="61"/>
                    </a:lnTo>
                    <a:lnTo>
                      <a:pt x="136" y="63"/>
                    </a:lnTo>
                    <a:lnTo>
                      <a:pt x="134" y="64"/>
                    </a:lnTo>
                    <a:lnTo>
                      <a:pt x="132" y="65"/>
                    </a:lnTo>
                    <a:lnTo>
                      <a:pt x="131" y="66"/>
                    </a:lnTo>
                    <a:lnTo>
                      <a:pt x="130" y="68"/>
                    </a:lnTo>
                    <a:lnTo>
                      <a:pt x="129" y="70"/>
                    </a:lnTo>
                    <a:lnTo>
                      <a:pt x="131" y="69"/>
                    </a:lnTo>
                    <a:lnTo>
                      <a:pt x="132" y="68"/>
                    </a:lnTo>
                    <a:lnTo>
                      <a:pt x="132" y="70"/>
                    </a:lnTo>
                    <a:lnTo>
                      <a:pt x="131" y="73"/>
                    </a:lnTo>
                    <a:lnTo>
                      <a:pt x="134" y="69"/>
                    </a:lnTo>
                    <a:lnTo>
                      <a:pt x="136" y="68"/>
                    </a:lnTo>
                    <a:lnTo>
                      <a:pt x="139" y="67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2" y="62"/>
                    </a:lnTo>
                    <a:lnTo>
                      <a:pt x="144" y="61"/>
                    </a:lnTo>
                    <a:lnTo>
                      <a:pt x="143" y="63"/>
                    </a:lnTo>
                    <a:lnTo>
                      <a:pt x="142" y="65"/>
                    </a:lnTo>
                    <a:lnTo>
                      <a:pt x="144" y="64"/>
                    </a:lnTo>
                    <a:lnTo>
                      <a:pt x="146" y="63"/>
                    </a:lnTo>
                    <a:lnTo>
                      <a:pt x="145" y="65"/>
                    </a:lnTo>
                    <a:lnTo>
                      <a:pt x="144" y="67"/>
                    </a:lnTo>
                    <a:lnTo>
                      <a:pt x="142" y="68"/>
                    </a:lnTo>
                    <a:lnTo>
                      <a:pt x="140" y="69"/>
                    </a:lnTo>
                    <a:lnTo>
                      <a:pt x="140" y="70"/>
                    </a:lnTo>
                    <a:lnTo>
                      <a:pt x="139" y="72"/>
                    </a:lnTo>
                    <a:lnTo>
                      <a:pt x="139" y="73"/>
                    </a:lnTo>
                    <a:lnTo>
                      <a:pt x="138" y="74"/>
                    </a:lnTo>
                    <a:lnTo>
                      <a:pt x="140" y="73"/>
                    </a:lnTo>
                    <a:lnTo>
                      <a:pt x="142" y="72"/>
                    </a:lnTo>
                    <a:lnTo>
                      <a:pt x="145" y="69"/>
                    </a:lnTo>
                    <a:lnTo>
                      <a:pt x="149" y="66"/>
                    </a:lnTo>
                    <a:lnTo>
                      <a:pt x="151" y="65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1" y="68"/>
                    </a:lnTo>
                    <a:lnTo>
                      <a:pt x="152" y="67"/>
                    </a:lnTo>
                    <a:lnTo>
                      <a:pt x="155" y="66"/>
                    </a:lnTo>
                    <a:lnTo>
                      <a:pt x="154" y="68"/>
                    </a:lnTo>
                    <a:lnTo>
                      <a:pt x="152" y="70"/>
                    </a:lnTo>
                    <a:lnTo>
                      <a:pt x="155" y="69"/>
                    </a:lnTo>
                    <a:lnTo>
                      <a:pt x="157" y="68"/>
                    </a:lnTo>
                    <a:lnTo>
                      <a:pt x="156" y="70"/>
                    </a:lnTo>
                    <a:lnTo>
                      <a:pt x="155" y="73"/>
                    </a:lnTo>
                    <a:lnTo>
                      <a:pt x="157" y="70"/>
                    </a:lnTo>
                    <a:lnTo>
                      <a:pt x="158" y="69"/>
                    </a:lnTo>
                    <a:lnTo>
                      <a:pt x="158" y="72"/>
                    </a:lnTo>
                    <a:lnTo>
                      <a:pt x="157" y="74"/>
                    </a:lnTo>
                    <a:lnTo>
                      <a:pt x="155" y="76"/>
                    </a:lnTo>
                    <a:lnTo>
                      <a:pt x="152" y="77"/>
                    </a:lnTo>
                    <a:lnTo>
                      <a:pt x="151" y="79"/>
                    </a:lnTo>
                    <a:lnTo>
                      <a:pt x="150" y="81"/>
                    </a:lnTo>
                    <a:lnTo>
                      <a:pt x="152" y="80"/>
                    </a:lnTo>
                    <a:lnTo>
                      <a:pt x="155" y="79"/>
                    </a:lnTo>
                    <a:lnTo>
                      <a:pt x="154" y="80"/>
                    </a:lnTo>
                    <a:lnTo>
                      <a:pt x="152" y="83"/>
                    </a:lnTo>
                    <a:lnTo>
                      <a:pt x="154" y="82"/>
                    </a:lnTo>
                    <a:lnTo>
                      <a:pt x="155" y="82"/>
                    </a:lnTo>
                    <a:lnTo>
                      <a:pt x="156" y="81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158" y="78"/>
                    </a:lnTo>
                    <a:lnTo>
                      <a:pt x="158" y="77"/>
                    </a:lnTo>
                    <a:lnTo>
                      <a:pt x="158" y="76"/>
                    </a:lnTo>
                    <a:lnTo>
                      <a:pt x="157" y="77"/>
                    </a:lnTo>
                    <a:lnTo>
                      <a:pt x="155" y="79"/>
                    </a:lnTo>
                    <a:lnTo>
                      <a:pt x="155" y="78"/>
                    </a:lnTo>
                    <a:lnTo>
                      <a:pt x="156" y="77"/>
                    </a:lnTo>
                    <a:lnTo>
                      <a:pt x="156" y="75"/>
                    </a:lnTo>
                    <a:lnTo>
                      <a:pt x="157" y="74"/>
                    </a:lnTo>
                    <a:lnTo>
                      <a:pt x="158" y="73"/>
                    </a:lnTo>
                    <a:lnTo>
                      <a:pt x="160" y="72"/>
                    </a:lnTo>
                    <a:lnTo>
                      <a:pt x="162" y="70"/>
                    </a:lnTo>
                    <a:lnTo>
                      <a:pt x="164" y="69"/>
                    </a:lnTo>
                    <a:lnTo>
                      <a:pt x="163" y="72"/>
                    </a:lnTo>
                    <a:lnTo>
                      <a:pt x="162" y="74"/>
                    </a:lnTo>
                    <a:lnTo>
                      <a:pt x="161" y="76"/>
                    </a:lnTo>
                    <a:lnTo>
                      <a:pt x="160" y="78"/>
                    </a:lnTo>
                    <a:lnTo>
                      <a:pt x="162" y="77"/>
                    </a:lnTo>
                    <a:lnTo>
                      <a:pt x="163" y="76"/>
                    </a:lnTo>
                    <a:lnTo>
                      <a:pt x="165" y="74"/>
                    </a:lnTo>
                    <a:lnTo>
                      <a:pt x="167" y="73"/>
                    </a:lnTo>
                    <a:lnTo>
                      <a:pt x="166" y="75"/>
                    </a:lnTo>
                    <a:lnTo>
                      <a:pt x="165" y="78"/>
                    </a:lnTo>
                    <a:lnTo>
                      <a:pt x="167" y="76"/>
                    </a:lnTo>
                    <a:lnTo>
                      <a:pt x="169" y="75"/>
                    </a:lnTo>
                    <a:lnTo>
                      <a:pt x="168" y="77"/>
                    </a:lnTo>
                    <a:lnTo>
                      <a:pt x="167" y="79"/>
                    </a:lnTo>
                    <a:lnTo>
                      <a:pt x="166" y="82"/>
                    </a:lnTo>
                    <a:lnTo>
                      <a:pt x="165" y="83"/>
                    </a:lnTo>
                    <a:lnTo>
                      <a:pt x="164" y="85"/>
                    </a:lnTo>
                    <a:lnTo>
                      <a:pt x="163" y="89"/>
                    </a:lnTo>
                    <a:lnTo>
                      <a:pt x="164" y="87"/>
                    </a:lnTo>
                    <a:lnTo>
                      <a:pt x="165" y="86"/>
                    </a:lnTo>
                    <a:lnTo>
                      <a:pt x="166" y="86"/>
                    </a:lnTo>
                    <a:lnTo>
                      <a:pt x="167" y="85"/>
                    </a:lnTo>
                    <a:lnTo>
                      <a:pt x="168" y="83"/>
                    </a:lnTo>
                    <a:lnTo>
                      <a:pt x="168" y="81"/>
                    </a:lnTo>
                    <a:lnTo>
                      <a:pt x="171" y="80"/>
                    </a:lnTo>
                    <a:lnTo>
                      <a:pt x="173" y="79"/>
                    </a:lnTo>
                    <a:lnTo>
                      <a:pt x="172" y="81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5" y="81"/>
                    </a:lnTo>
                    <a:lnTo>
                      <a:pt x="174" y="83"/>
                    </a:lnTo>
                    <a:lnTo>
                      <a:pt x="173" y="85"/>
                    </a:lnTo>
                    <a:lnTo>
                      <a:pt x="175" y="84"/>
                    </a:lnTo>
                    <a:lnTo>
                      <a:pt x="176" y="82"/>
                    </a:lnTo>
                    <a:lnTo>
                      <a:pt x="175" y="84"/>
                    </a:lnTo>
                    <a:lnTo>
                      <a:pt x="175" y="87"/>
                    </a:lnTo>
                    <a:lnTo>
                      <a:pt x="176" y="85"/>
                    </a:lnTo>
                    <a:lnTo>
                      <a:pt x="178" y="84"/>
                    </a:lnTo>
                    <a:lnTo>
                      <a:pt x="177" y="86"/>
                    </a:lnTo>
                    <a:lnTo>
                      <a:pt x="176" y="89"/>
                    </a:lnTo>
                    <a:lnTo>
                      <a:pt x="178" y="87"/>
                    </a:lnTo>
                    <a:lnTo>
                      <a:pt x="180" y="86"/>
                    </a:lnTo>
                    <a:lnTo>
                      <a:pt x="183" y="84"/>
                    </a:lnTo>
                    <a:lnTo>
                      <a:pt x="180" y="93"/>
                    </a:lnTo>
                    <a:lnTo>
                      <a:pt x="176" y="95"/>
                    </a:lnTo>
                    <a:lnTo>
                      <a:pt x="175" y="96"/>
                    </a:lnTo>
                    <a:lnTo>
                      <a:pt x="173" y="98"/>
                    </a:lnTo>
                    <a:lnTo>
                      <a:pt x="172" y="100"/>
                    </a:lnTo>
                    <a:lnTo>
                      <a:pt x="171" y="102"/>
                    </a:lnTo>
                    <a:lnTo>
                      <a:pt x="173" y="101"/>
                    </a:lnTo>
                    <a:lnTo>
                      <a:pt x="175" y="99"/>
                    </a:lnTo>
                    <a:lnTo>
                      <a:pt x="174" y="101"/>
                    </a:lnTo>
                    <a:lnTo>
                      <a:pt x="173" y="105"/>
                    </a:lnTo>
                    <a:lnTo>
                      <a:pt x="172" y="107"/>
                    </a:lnTo>
                    <a:lnTo>
                      <a:pt x="171" y="109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5" y="103"/>
                    </a:lnTo>
                    <a:lnTo>
                      <a:pt x="176" y="101"/>
                    </a:lnTo>
                    <a:lnTo>
                      <a:pt x="178" y="100"/>
                    </a:lnTo>
                    <a:lnTo>
                      <a:pt x="180" y="99"/>
                    </a:lnTo>
                    <a:lnTo>
                      <a:pt x="181" y="97"/>
                    </a:lnTo>
                    <a:lnTo>
                      <a:pt x="181" y="95"/>
                    </a:lnTo>
                    <a:lnTo>
                      <a:pt x="183" y="93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3" y="97"/>
                    </a:lnTo>
                    <a:lnTo>
                      <a:pt x="185" y="95"/>
                    </a:lnTo>
                    <a:lnTo>
                      <a:pt x="186" y="94"/>
                    </a:lnTo>
                    <a:lnTo>
                      <a:pt x="186" y="96"/>
                    </a:lnTo>
                    <a:lnTo>
                      <a:pt x="185" y="98"/>
                    </a:lnTo>
                    <a:lnTo>
                      <a:pt x="183" y="99"/>
                    </a:lnTo>
                    <a:lnTo>
                      <a:pt x="181" y="101"/>
                    </a:lnTo>
                    <a:lnTo>
                      <a:pt x="181" y="101"/>
                    </a:lnTo>
                    <a:lnTo>
                      <a:pt x="180" y="103"/>
                    </a:lnTo>
                    <a:lnTo>
                      <a:pt x="180" y="105"/>
                    </a:lnTo>
                    <a:lnTo>
                      <a:pt x="180" y="106"/>
                    </a:lnTo>
                    <a:lnTo>
                      <a:pt x="181" y="105"/>
                    </a:lnTo>
                    <a:lnTo>
                      <a:pt x="183" y="102"/>
                    </a:lnTo>
                    <a:lnTo>
                      <a:pt x="186" y="100"/>
                    </a:lnTo>
                    <a:lnTo>
                      <a:pt x="191" y="98"/>
                    </a:lnTo>
                    <a:lnTo>
                      <a:pt x="193" y="96"/>
                    </a:lnTo>
                    <a:lnTo>
                      <a:pt x="194" y="95"/>
                    </a:lnTo>
                    <a:lnTo>
                      <a:pt x="193" y="97"/>
                    </a:lnTo>
                    <a:lnTo>
                      <a:pt x="192" y="100"/>
                    </a:lnTo>
                    <a:lnTo>
                      <a:pt x="194" y="98"/>
                    </a:lnTo>
                    <a:lnTo>
                      <a:pt x="196" y="97"/>
                    </a:lnTo>
                    <a:lnTo>
                      <a:pt x="195" y="99"/>
                    </a:lnTo>
                    <a:lnTo>
                      <a:pt x="194" y="101"/>
                    </a:lnTo>
                    <a:lnTo>
                      <a:pt x="192" y="103"/>
                    </a:lnTo>
                    <a:lnTo>
                      <a:pt x="191" y="105"/>
                    </a:lnTo>
                    <a:lnTo>
                      <a:pt x="190" y="107"/>
                    </a:lnTo>
                    <a:lnTo>
                      <a:pt x="189" y="109"/>
                    </a:lnTo>
                    <a:lnTo>
                      <a:pt x="191" y="108"/>
                    </a:lnTo>
                    <a:lnTo>
                      <a:pt x="192" y="107"/>
                    </a:lnTo>
                    <a:lnTo>
                      <a:pt x="192" y="109"/>
                    </a:lnTo>
                    <a:lnTo>
                      <a:pt x="191" y="111"/>
                    </a:lnTo>
                    <a:lnTo>
                      <a:pt x="192" y="110"/>
                    </a:lnTo>
                    <a:lnTo>
                      <a:pt x="194" y="108"/>
                    </a:lnTo>
                    <a:lnTo>
                      <a:pt x="195" y="106"/>
                    </a:lnTo>
                    <a:lnTo>
                      <a:pt x="196" y="103"/>
                    </a:lnTo>
                    <a:lnTo>
                      <a:pt x="198" y="102"/>
                    </a:lnTo>
                    <a:lnTo>
                      <a:pt x="199" y="101"/>
                    </a:lnTo>
                    <a:lnTo>
                      <a:pt x="198" y="103"/>
                    </a:lnTo>
                    <a:lnTo>
                      <a:pt x="198" y="106"/>
                    </a:lnTo>
                    <a:lnTo>
                      <a:pt x="199" y="105"/>
                    </a:lnTo>
                    <a:lnTo>
                      <a:pt x="201" y="103"/>
                    </a:lnTo>
                    <a:lnTo>
                      <a:pt x="204" y="101"/>
                    </a:lnTo>
                    <a:lnTo>
                      <a:pt x="205" y="100"/>
                    </a:lnTo>
                    <a:lnTo>
                      <a:pt x="205" y="102"/>
                    </a:lnTo>
                    <a:lnTo>
                      <a:pt x="204" y="105"/>
                    </a:lnTo>
                    <a:lnTo>
                      <a:pt x="202" y="108"/>
                    </a:lnTo>
                    <a:lnTo>
                      <a:pt x="201" y="110"/>
                    </a:lnTo>
                    <a:lnTo>
                      <a:pt x="204" y="109"/>
                    </a:lnTo>
                    <a:lnTo>
                      <a:pt x="205" y="107"/>
                    </a:lnTo>
                    <a:lnTo>
                      <a:pt x="207" y="106"/>
                    </a:lnTo>
                    <a:lnTo>
                      <a:pt x="209" y="105"/>
                    </a:lnTo>
                    <a:lnTo>
                      <a:pt x="208" y="107"/>
                    </a:lnTo>
                    <a:lnTo>
                      <a:pt x="207" y="109"/>
                    </a:lnTo>
                    <a:lnTo>
                      <a:pt x="209" y="108"/>
                    </a:lnTo>
                    <a:lnTo>
                      <a:pt x="211" y="107"/>
                    </a:lnTo>
                    <a:lnTo>
                      <a:pt x="210" y="109"/>
                    </a:lnTo>
                    <a:lnTo>
                      <a:pt x="209" y="111"/>
                    </a:lnTo>
                    <a:lnTo>
                      <a:pt x="211" y="109"/>
                    </a:lnTo>
                    <a:lnTo>
                      <a:pt x="212" y="108"/>
                    </a:lnTo>
                    <a:lnTo>
                      <a:pt x="211" y="110"/>
                    </a:lnTo>
                    <a:lnTo>
                      <a:pt x="211" y="112"/>
                    </a:lnTo>
                    <a:lnTo>
                      <a:pt x="212" y="111"/>
                    </a:lnTo>
                    <a:lnTo>
                      <a:pt x="214" y="110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4" y="113"/>
                    </a:lnTo>
                    <a:lnTo>
                      <a:pt x="216" y="112"/>
                    </a:lnTo>
                    <a:lnTo>
                      <a:pt x="215" y="114"/>
                    </a:lnTo>
                    <a:lnTo>
                      <a:pt x="214" y="116"/>
                    </a:lnTo>
                    <a:lnTo>
                      <a:pt x="216" y="115"/>
                    </a:lnTo>
                    <a:lnTo>
                      <a:pt x="218" y="114"/>
                    </a:lnTo>
                    <a:lnTo>
                      <a:pt x="217" y="116"/>
                    </a:lnTo>
                    <a:lnTo>
                      <a:pt x="216" y="118"/>
                    </a:lnTo>
                    <a:lnTo>
                      <a:pt x="218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8" y="119"/>
                    </a:lnTo>
                    <a:lnTo>
                      <a:pt x="219" y="118"/>
                    </a:lnTo>
                    <a:lnTo>
                      <a:pt x="222" y="117"/>
                    </a:lnTo>
                    <a:lnTo>
                      <a:pt x="221" y="119"/>
                    </a:lnTo>
                    <a:lnTo>
                      <a:pt x="221" y="122"/>
                    </a:lnTo>
                    <a:lnTo>
                      <a:pt x="222" y="120"/>
                    </a:lnTo>
                    <a:lnTo>
                      <a:pt x="224" y="119"/>
                    </a:lnTo>
                    <a:lnTo>
                      <a:pt x="223" y="122"/>
                    </a:lnTo>
                    <a:lnTo>
                      <a:pt x="222" y="124"/>
                    </a:lnTo>
                    <a:lnTo>
                      <a:pt x="221" y="125"/>
                    </a:lnTo>
                    <a:lnTo>
                      <a:pt x="218" y="126"/>
                    </a:lnTo>
                    <a:lnTo>
                      <a:pt x="217" y="129"/>
                    </a:lnTo>
                    <a:lnTo>
                      <a:pt x="216" y="131"/>
                    </a:lnTo>
                    <a:lnTo>
                      <a:pt x="218" y="130"/>
                    </a:lnTo>
                    <a:lnTo>
                      <a:pt x="221" y="128"/>
                    </a:lnTo>
                    <a:lnTo>
                      <a:pt x="222" y="127"/>
                    </a:lnTo>
                    <a:lnTo>
                      <a:pt x="224" y="126"/>
                    </a:lnTo>
                    <a:lnTo>
                      <a:pt x="225" y="124"/>
                    </a:lnTo>
                    <a:lnTo>
                      <a:pt x="226" y="122"/>
                    </a:lnTo>
                    <a:lnTo>
                      <a:pt x="227" y="119"/>
                    </a:lnTo>
                    <a:lnTo>
                      <a:pt x="229" y="118"/>
                    </a:lnTo>
                    <a:lnTo>
                      <a:pt x="228" y="120"/>
                    </a:lnTo>
                    <a:lnTo>
                      <a:pt x="227" y="123"/>
                    </a:lnTo>
                    <a:lnTo>
                      <a:pt x="227" y="125"/>
                    </a:lnTo>
                    <a:lnTo>
                      <a:pt x="226" y="128"/>
                    </a:lnTo>
                    <a:lnTo>
                      <a:pt x="224" y="129"/>
                    </a:lnTo>
                    <a:lnTo>
                      <a:pt x="223" y="130"/>
                    </a:lnTo>
                    <a:lnTo>
                      <a:pt x="222" y="132"/>
                    </a:lnTo>
                    <a:lnTo>
                      <a:pt x="221" y="134"/>
                    </a:lnTo>
                    <a:lnTo>
                      <a:pt x="223" y="133"/>
                    </a:lnTo>
                    <a:lnTo>
                      <a:pt x="224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4" y="135"/>
                    </a:lnTo>
                    <a:lnTo>
                      <a:pt x="226" y="133"/>
                    </a:lnTo>
                    <a:lnTo>
                      <a:pt x="229" y="131"/>
                    </a:lnTo>
                    <a:lnTo>
                      <a:pt x="233" y="129"/>
                    </a:lnTo>
                    <a:lnTo>
                      <a:pt x="235" y="127"/>
                    </a:lnTo>
                    <a:lnTo>
                      <a:pt x="237" y="126"/>
                    </a:lnTo>
                    <a:lnTo>
                      <a:pt x="237" y="128"/>
                    </a:lnTo>
                    <a:lnTo>
                      <a:pt x="235" y="130"/>
                    </a:lnTo>
                    <a:lnTo>
                      <a:pt x="234" y="133"/>
                    </a:lnTo>
                    <a:lnTo>
                      <a:pt x="233" y="135"/>
                    </a:lnTo>
                    <a:lnTo>
                      <a:pt x="235" y="133"/>
                    </a:lnTo>
                    <a:lnTo>
                      <a:pt x="237" y="132"/>
                    </a:lnTo>
                    <a:lnTo>
                      <a:pt x="237" y="134"/>
                    </a:lnTo>
                    <a:lnTo>
                      <a:pt x="235" y="136"/>
                    </a:lnTo>
                    <a:lnTo>
                      <a:pt x="234" y="139"/>
                    </a:lnTo>
                    <a:lnTo>
                      <a:pt x="233" y="142"/>
                    </a:lnTo>
                    <a:lnTo>
                      <a:pt x="235" y="140"/>
                    </a:lnTo>
                    <a:lnTo>
                      <a:pt x="238" y="139"/>
                    </a:lnTo>
                    <a:lnTo>
                      <a:pt x="239" y="137"/>
                    </a:lnTo>
                    <a:lnTo>
                      <a:pt x="241" y="136"/>
                    </a:lnTo>
                    <a:lnTo>
                      <a:pt x="240" y="139"/>
                    </a:lnTo>
                    <a:lnTo>
                      <a:pt x="239" y="141"/>
                    </a:lnTo>
                    <a:lnTo>
                      <a:pt x="241" y="140"/>
                    </a:lnTo>
                    <a:lnTo>
                      <a:pt x="243" y="137"/>
                    </a:lnTo>
                    <a:lnTo>
                      <a:pt x="242" y="141"/>
                    </a:lnTo>
                    <a:lnTo>
                      <a:pt x="241" y="143"/>
                    </a:lnTo>
                    <a:lnTo>
                      <a:pt x="243" y="141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3" y="144"/>
                    </a:lnTo>
                    <a:lnTo>
                      <a:pt x="245" y="143"/>
                    </a:lnTo>
                    <a:lnTo>
                      <a:pt x="246" y="142"/>
                    </a:lnTo>
                    <a:lnTo>
                      <a:pt x="246" y="144"/>
                    </a:lnTo>
                    <a:lnTo>
                      <a:pt x="245" y="146"/>
                    </a:lnTo>
                    <a:lnTo>
                      <a:pt x="246" y="145"/>
                    </a:lnTo>
                    <a:lnTo>
                      <a:pt x="248" y="144"/>
                    </a:lnTo>
                    <a:lnTo>
                      <a:pt x="247" y="146"/>
                    </a:lnTo>
                    <a:lnTo>
                      <a:pt x="246" y="148"/>
                    </a:lnTo>
                    <a:lnTo>
                      <a:pt x="245" y="149"/>
                    </a:lnTo>
                    <a:lnTo>
                      <a:pt x="243" y="150"/>
                    </a:lnTo>
                    <a:lnTo>
                      <a:pt x="242" y="152"/>
                    </a:lnTo>
                    <a:lnTo>
                      <a:pt x="242" y="156"/>
                    </a:lnTo>
                    <a:lnTo>
                      <a:pt x="240" y="157"/>
                    </a:lnTo>
                    <a:lnTo>
                      <a:pt x="238" y="158"/>
                    </a:lnTo>
                    <a:lnTo>
                      <a:pt x="238" y="159"/>
                    </a:lnTo>
                    <a:lnTo>
                      <a:pt x="237" y="160"/>
                    </a:lnTo>
                    <a:lnTo>
                      <a:pt x="237" y="162"/>
                    </a:lnTo>
                    <a:lnTo>
                      <a:pt x="237" y="162"/>
                    </a:lnTo>
                    <a:lnTo>
                      <a:pt x="238" y="161"/>
                    </a:lnTo>
                    <a:lnTo>
                      <a:pt x="240" y="160"/>
                    </a:lnTo>
                    <a:lnTo>
                      <a:pt x="241" y="158"/>
                    </a:lnTo>
                    <a:lnTo>
                      <a:pt x="242" y="156"/>
                    </a:lnTo>
                    <a:lnTo>
                      <a:pt x="243" y="153"/>
                    </a:lnTo>
                    <a:lnTo>
                      <a:pt x="245" y="152"/>
                    </a:lnTo>
                    <a:lnTo>
                      <a:pt x="247" y="151"/>
                    </a:lnTo>
                    <a:lnTo>
                      <a:pt x="248" y="150"/>
                    </a:lnTo>
                    <a:lnTo>
                      <a:pt x="249" y="148"/>
                    </a:lnTo>
                    <a:lnTo>
                      <a:pt x="250" y="145"/>
                    </a:lnTo>
                    <a:lnTo>
                      <a:pt x="251" y="144"/>
                    </a:lnTo>
                    <a:lnTo>
                      <a:pt x="254" y="143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4" y="146"/>
                    </a:lnTo>
                    <a:lnTo>
                      <a:pt x="256" y="145"/>
                    </a:lnTo>
                    <a:lnTo>
                      <a:pt x="255" y="147"/>
                    </a:lnTo>
                    <a:lnTo>
                      <a:pt x="254" y="149"/>
                    </a:lnTo>
                    <a:lnTo>
                      <a:pt x="252" y="150"/>
                    </a:lnTo>
                    <a:lnTo>
                      <a:pt x="250" y="151"/>
                    </a:lnTo>
                    <a:lnTo>
                      <a:pt x="249" y="155"/>
                    </a:lnTo>
                    <a:lnTo>
                      <a:pt x="249" y="157"/>
                    </a:lnTo>
                    <a:lnTo>
                      <a:pt x="250" y="155"/>
                    </a:lnTo>
                    <a:lnTo>
                      <a:pt x="252" y="153"/>
                    </a:lnTo>
                    <a:lnTo>
                      <a:pt x="251" y="156"/>
                    </a:lnTo>
                    <a:lnTo>
                      <a:pt x="250" y="158"/>
                    </a:lnTo>
                    <a:lnTo>
                      <a:pt x="252" y="157"/>
                    </a:lnTo>
                    <a:lnTo>
                      <a:pt x="255" y="156"/>
                    </a:lnTo>
                    <a:lnTo>
                      <a:pt x="258" y="153"/>
                    </a:lnTo>
                    <a:lnTo>
                      <a:pt x="260" y="151"/>
                    </a:lnTo>
                    <a:lnTo>
                      <a:pt x="261" y="150"/>
                    </a:lnTo>
                    <a:lnTo>
                      <a:pt x="261" y="152"/>
                    </a:lnTo>
                    <a:lnTo>
                      <a:pt x="260" y="155"/>
                    </a:lnTo>
                    <a:lnTo>
                      <a:pt x="261" y="153"/>
                    </a:lnTo>
                    <a:lnTo>
                      <a:pt x="263" y="152"/>
                    </a:lnTo>
                    <a:lnTo>
                      <a:pt x="262" y="155"/>
                    </a:lnTo>
                    <a:lnTo>
                      <a:pt x="262" y="157"/>
                    </a:lnTo>
                    <a:lnTo>
                      <a:pt x="263" y="156"/>
                    </a:lnTo>
                    <a:lnTo>
                      <a:pt x="265" y="155"/>
                    </a:lnTo>
                    <a:lnTo>
                      <a:pt x="264" y="157"/>
                    </a:lnTo>
                    <a:lnTo>
                      <a:pt x="263" y="159"/>
                    </a:lnTo>
                    <a:lnTo>
                      <a:pt x="262" y="161"/>
                    </a:lnTo>
                    <a:lnTo>
                      <a:pt x="262" y="163"/>
                    </a:lnTo>
                    <a:lnTo>
                      <a:pt x="263" y="162"/>
                    </a:lnTo>
                    <a:lnTo>
                      <a:pt x="265" y="161"/>
                    </a:lnTo>
                    <a:lnTo>
                      <a:pt x="267" y="159"/>
                    </a:lnTo>
                    <a:lnTo>
                      <a:pt x="268" y="158"/>
                    </a:lnTo>
                    <a:lnTo>
                      <a:pt x="268" y="160"/>
                    </a:lnTo>
                    <a:lnTo>
                      <a:pt x="267" y="162"/>
                    </a:lnTo>
                    <a:lnTo>
                      <a:pt x="269" y="161"/>
                    </a:lnTo>
                    <a:lnTo>
                      <a:pt x="271" y="160"/>
                    </a:lnTo>
                    <a:lnTo>
                      <a:pt x="271" y="162"/>
                    </a:lnTo>
                    <a:lnTo>
                      <a:pt x="269" y="164"/>
                    </a:lnTo>
                    <a:lnTo>
                      <a:pt x="268" y="166"/>
                    </a:lnTo>
                    <a:lnTo>
                      <a:pt x="267" y="168"/>
                    </a:lnTo>
                    <a:lnTo>
                      <a:pt x="268" y="168"/>
                    </a:lnTo>
                    <a:lnTo>
                      <a:pt x="269" y="167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2" y="165"/>
                    </a:lnTo>
                    <a:lnTo>
                      <a:pt x="272" y="164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5" y="160"/>
                    </a:lnTo>
                    <a:lnTo>
                      <a:pt x="276" y="159"/>
                    </a:lnTo>
                    <a:lnTo>
                      <a:pt x="276" y="161"/>
                    </a:lnTo>
                    <a:lnTo>
                      <a:pt x="275" y="163"/>
                    </a:lnTo>
                    <a:lnTo>
                      <a:pt x="274" y="165"/>
                    </a:lnTo>
                    <a:lnTo>
                      <a:pt x="273" y="168"/>
                    </a:lnTo>
                    <a:lnTo>
                      <a:pt x="272" y="170"/>
                    </a:lnTo>
                    <a:lnTo>
                      <a:pt x="272" y="173"/>
                    </a:lnTo>
                    <a:lnTo>
                      <a:pt x="271" y="175"/>
                    </a:lnTo>
                    <a:lnTo>
                      <a:pt x="269" y="177"/>
                    </a:lnTo>
                    <a:lnTo>
                      <a:pt x="272" y="176"/>
                    </a:lnTo>
                    <a:lnTo>
                      <a:pt x="274" y="175"/>
                    </a:lnTo>
                    <a:lnTo>
                      <a:pt x="275" y="174"/>
                    </a:lnTo>
                    <a:lnTo>
                      <a:pt x="277" y="172"/>
                    </a:lnTo>
                    <a:lnTo>
                      <a:pt x="279" y="170"/>
                    </a:lnTo>
                    <a:lnTo>
                      <a:pt x="280" y="169"/>
                    </a:lnTo>
                    <a:lnTo>
                      <a:pt x="279" y="172"/>
                    </a:lnTo>
                    <a:lnTo>
                      <a:pt x="279" y="174"/>
                    </a:lnTo>
                    <a:lnTo>
                      <a:pt x="280" y="173"/>
                    </a:lnTo>
                    <a:lnTo>
                      <a:pt x="282" y="170"/>
                    </a:lnTo>
                    <a:lnTo>
                      <a:pt x="281" y="174"/>
                    </a:lnTo>
                    <a:lnTo>
                      <a:pt x="280" y="176"/>
                    </a:lnTo>
                    <a:lnTo>
                      <a:pt x="282" y="175"/>
                    </a:lnTo>
                    <a:lnTo>
                      <a:pt x="284" y="173"/>
                    </a:lnTo>
                    <a:lnTo>
                      <a:pt x="283" y="175"/>
                    </a:lnTo>
                    <a:lnTo>
                      <a:pt x="282" y="177"/>
                    </a:lnTo>
                    <a:lnTo>
                      <a:pt x="284" y="176"/>
                    </a:lnTo>
                    <a:lnTo>
                      <a:pt x="287" y="175"/>
                    </a:lnTo>
                    <a:lnTo>
                      <a:pt x="288" y="173"/>
                    </a:lnTo>
                    <a:lnTo>
                      <a:pt x="290" y="172"/>
                    </a:lnTo>
                    <a:lnTo>
                      <a:pt x="289" y="174"/>
                    </a:lnTo>
                    <a:lnTo>
                      <a:pt x="288" y="177"/>
                    </a:lnTo>
                    <a:lnTo>
                      <a:pt x="287" y="178"/>
                    </a:lnTo>
                    <a:lnTo>
                      <a:pt x="284" y="179"/>
                    </a:lnTo>
                    <a:lnTo>
                      <a:pt x="283" y="181"/>
                    </a:lnTo>
                    <a:lnTo>
                      <a:pt x="283" y="183"/>
                    </a:lnTo>
                    <a:lnTo>
                      <a:pt x="284" y="182"/>
                    </a:lnTo>
                    <a:lnTo>
                      <a:pt x="287" y="181"/>
                    </a:lnTo>
                    <a:lnTo>
                      <a:pt x="288" y="180"/>
                    </a:lnTo>
                    <a:lnTo>
                      <a:pt x="290" y="178"/>
                    </a:lnTo>
                    <a:lnTo>
                      <a:pt x="292" y="177"/>
                    </a:lnTo>
                    <a:lnTo>
                      <a:pt x="293" y="176"/>
                    </a:lnTo>
                    <a:lnTo>
                      <a:pt x="293" y="178"/>
                    </a:lnTo>
                    <a:lnTo>
                      <a:pt x="292" y="180"/>
                    </a:lnTo>
                    <a:lnTo>
                      <a:pt x="294" y="179"/>
                    </a:lnTo>
                    <a:lnTo>
                      <a:pt x="295" y="178"/>
                    </a:lnTo>
                    <a:lnTo>
                      <a:pt x="297" y="176"/>
                    </a:lnTo>
                    <a:lnTo>
                      <a:pt x="299" y="175"/>
                    </a:lnTo>
                    <a:lnTo>
                      <a:pt x="298" y="177"/>
                    </a:lnTo>
                    <a:lnTo>
                      <a:pt x="297" y="179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7" y="182"/>
                    </a:lnTo>
                    <a:lnTo>
                      <a:pt x="299" y="181"/>
                    </a:lnTo>
                    <a:lnTo>
                      <a:pt x="298" y="183"/>
                    </a:lnTo>
                    <a:lnTo>
                      <a:pt x="298" y="185"/>
                    </a:lnTo>
                    <a:lnTo>
                      <a:pt x="297" y="187"/>
                    </a:lnTo>
                    <a:lnTo>
                      <a:pt x="296" y="190"/>
                    </a:lnTo>
                    <a:lnTo>
                      <a:pt x="298" y="189"/>
                    </a:lnTo>
                    <a:lnTo>
                      <a:pt x="299" y="187"/>
                    </a:lnTo>
                    <a:lnTo>
                      <a:pt x="301" y="185"/>
                    </a:lnTo>
                    <a:lnTo>
                      <a:pt x="304" y="184"/>
                    </a:lnTo>
                    <a:lnTo>
                      <a:pt x="302" y="186"/>
                    </a:lnTo>
                    <a:lnTo>
                      <a:pt x="301" y="190"/>
                    </a:lnTo>
                    <a:lnTo>
                      <a:pt x="304" y="187"/>
                    </a:lnTo>
                    <a:lnTo>
                      <a:pt x="306" y="186"/>
                    </a:lnTo>
                    <a:lnTo>
                      <a:pt x="305" y="189"/>
                    </a:lnTo>
                    <a:lnTo>
                      <a:pt x="304" y="191"/>
                    </a:lnTo>
                    <a:lnTo>
                      <a:pt x="302" y="192"/>
                    </a:lnTo>
                    <a:lnTo>
                      <a:pt x="301" y="193"/>
                    </a:lnTo>
                    <a:lnTo>
                      <a:pt x="300" y="193"/>
                    </a:lnTo>
                    <a:lnTo>
                      <a:pt x="300" y="194"/>
                    </a:lnTo>
                    <a:lnTo>
                      <a:pt x="299" y="196"/>
                    </a:lnTo>
                    <a:lnTo>
                      <a:pt x="298" y="198"/>
                    </a:lnTo>
                    <a:lnTo>
                      <a:pt x="300" y="197"/>
                    </a:lnTo>
                    <a:lnTo>
                      <a:pt x="302" y="196"/>
                    </a:lnTo>
                    <a:lnTo>
                      <a:pt x="304" y="194"/>
                    </a:lnTo>
                    <a:lnTo>
                      <a:pt x="306" y="193"/>
                    </a:lnTo>
                    <a:lnTo>
                      <a:pt x="308" y="192"/>
                    </a:lnTo>
                    <a:lnTo>
                      <a:pt x="309" y="190"/>
                    </a:lnTo>
                    <a:lnTo>
                      <a:pt x="309" y="193"/>
                    </a:lnTo>
                    <a:lnTo>
                      <a:pt x="308" y="195"/>
                    </a:lnTo>
                    <a:lnTo>
                      <a:pt x="309" y="193"/>
                    </a:lnTo>
                    <a:lnTo>
                      <a:pt x="311" y="192"/>
                    </a:lnTo>
                    <a:lnTo>
                      <a:pt x="310" y="194"/>
                    </a:lnTo>
                    <a:lnTo>
                      <a:pt x="310" y="196"/>
                    </a:lnTo>
                    <a:lnTo>
                      <a:pt x="309" y="199"/>
                    </a:lnTo>
                    <a:lnTo>
                      <a:pt x="308" y="201"/>
                    </a:lnTo>
                    <a:lnTo>
                      <a:pt x="309" y="200"/>
                    </a:lnTo>
                    <a:lnTo>
                      <a:pt x="310" y="199"/>
                    </a:lnTo>
                    <a:lnTo>
                      <a:pt x="311" y="199"/>
                    </a:lnTo>
                    <a:lnTo>
                      <a:pt x="311" y="198"/>
                    </a:lnTo>
                    <a:lnTo>
                      <a:pt x="312" y="197"/>
                    </a:lnTo>
                    <a:lnTo>
                      <a:pt x="312" y="196"/>
                    </a:lnTo>
                    <a:lnTo>
                      <a:pt x="313" y="195"/>
                    </a:lnTo>
                    <a:lnTo>
                      <a:pt x="313" y="194"/>
                    </a:lnTo>
                    <a:lnTo>
                      <a:pt x="315" y="193"/>
                    </a:lnTo>
                    <a:lnTo>
                      <a:pt x="316" y="191"/>
                    </a:lnTo>
                    <a:lnTo>
                      <a:pt x="315" y="194"/>
                    </a:lnTo>
                    <a:lnTo>
                      <a:pt x="315" y="196"/>
                    </a:lnTo>
                    <a:lnTo>
                      <a:pt x="316" y="194"/>
                    </a:lnTo>
                    <a:lnTo>
                      <a:pt x="318" y="193"/>
                    </a:lnTo>
                    <a:lnTo>
                      <a:pt x="317" y="195"/>
                    </a:lnTo>
                    <a:lnTo>
                      <a:pt x="317" y="197"/>
                    </a:lnTo>
                    <a:lnTo>
                      <a:pt x="315" y="199"/>
                    </a:lnTo>
                    <a:lnTo>
                      <a:pt x="313" y="200"/>
                    </a:lnTo>
                    <a:lnTo>
                      <a:pt x="313" y="202"/>
                    </a:lnTo>
                    <a:lnTo>
                      <a:pt x="312" y="204"/>
                    </a:lnTo>
                    <a:lnTo>
                      <a:pt x="313" y="203"/>
                    </a:lnTo>
                    <a:lnTo>
                      <a:pt x="315" y="202"/>
                    </a:lnTo>
                    <a:lnTo>
                      <a:pt x="317" y="200"/>
                    </a:lnTo>
                    <a:lnTo>
                      <a:pt x="318" y="199"/>
                    </a:lnTo>
                    <a:lnTo>
                      <a:pt x="321" y="198"/>
                    </a:lnTo>
                    <a:lnTo>
                      <a:pt x="323" y="196"/>
                    </a:lnTo>
                    <a:lnTo>
                      <a:pt x="322" y="199"/>
                    </a:lnTo>
                    <a:lnTo>
                      <a:pt x="321" y="201"/>
                    </a:lnTo>
                    <a:lnTo>
                      <a:pt x="323" y="199"/>
                    </a:lnTo>
                    <a:lnTo>
                      <a:pt x="325" y="198"/>
                    </a:lnTo>
                    <a:lnTo>
                      <a:pt x="324" y="200"/>
                    </a:lnTo>
                    <a:lnTo>
                      <a:pt x="323" y="202"/>
                    </a:lnTo>
                    <a:lnTo>
                      <a:pt x="325" y="201"/>
                    </a:lnTo>
                    <a:lnTo>
                      <a:pt x="326" y="200"/>
                    </a:lnTo>
                    <a:lnTo>
                      <a:pt x="326" y="202"/>
                    </a:lnTo>
                    <a:lnTo>
                      <a:pt x="325" y="204"/>
                    </a:lnTo>
                    <a:lnTo>
                      <a:pt x="327" y="203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27" y="207"/>
                    </a:lnTo>
                    <a:lnTo>
                      <a:pt x="326" y="209"/>
                    </a:lnTo>
                    <a:lnTo>
                      <a:pt x="325" y="211"/>
                    </a:lnTo>
                    <a:lnTo>
                      <a:pt x="324" y="215"/>
                    </a:lnTo>
                    <a:lnTo>
                      <a:pt x="326" y="214"/>
                    </a:lnTo>
                    <a:lnTo>
                      <a:pt x="327" y="213"/>
                    </a:lnTo>
                    <a:lnTo>
                      <a:pt x="326" y="215"/>
                    </a:lnTo>
                    <a:lnTo>
                      <a:pt x="326" y="217"/>
                    </a:lnTo>
                    <a:lnTo>
                      <a:pt x="327" y="216"/>
                    </a:lnTo>
                    <a:lnTo>
                      <a:pt x="329" y="215"/>
                    </a:lnTo>
                    <a:lnTo>
                      <a:pt x="329" y="214"/>
                    </a:lnTo>
                    <a:lnTo>
                      <a:pt x="330" y="212"/>
                    </a:lnTo>
                    <a:lnTo>
                      <a:pt x="330" y="211"/>
                    </a:lnTo>
                    <a:lnTo>
                      <a:pt x="330" y="210"/>
                    </a:lnTo>
                    <a:lnTo>
                      <a:pt x="329" y="211"/>
                    </a:lnTo>
                    <a:lnTo>
                      <a:pt x="327" y="213"/>
                    </a:lnTo>
                    <a:lnTo>
                      <a:pt x="328" y="211"/>
                    </a:lnTo>
                    <a:lnTo>
                      <a:pt x="329" y="209"/>
                    </a:lnTo>
                    <a:lnTo>
                      <a:pt x="329" y="208"/>
                    </a:lnTo>
                    <a:lnTo>
                      <a:pt x="330" y="207"/>
                    </a:lnTo>
                    <a:lnTo>
                      <a:pt x="331" y="206"/>
                    </a:lnTo>
                    <a:lnTo>
                      <a:pt x="332" y="206"/>
                    </a:lnTo>
                    <a:lnTo>
                      <a:pt x="331" y="208"/>
                    </a:lnTo>
                    <a:lnTo>
                      <a:pt x="330" y="210"/>
                    </a:lnTo>
                    <a:lnTo>
                      <a:pt x="332" y="209"/>
                    </a:lnTo>
                    <a:lnTo>
                      <a:pt x="334" y="208"/>
                    </a:lnTo>
                    <a:lnTo>
                      <a:pt x="333" y="210"/>
                    </a:lnTo>
                    <a:lnTo>
                      <a:pt x="332" y="212"/>
                    </a:lnTo>
                    <a:lnTo>
                      <a:pt x="332" y="214"/>
                    </a:lnTo>
                    <a:lnTo>
                      <a:pt x="331" y="216"/>
                    </a:lnTo>
                    <a:lnTo>
                      <a:pt x="332" y="215"/>
                    </a:lnTo>
                    <a:lnTo>
                      <a:pt x="334" y="214"/>
                    </a:lnTo>
                    <a:lnTo>
                      <a:pt x="337" y="212"/>
                    </a:lnTo>
                    <a:lnTo>
                      <a:pt x="338" y="211"/>
                    </a:lnTo>
                    <a:lnTo>
                      <a:pt x="338" y="213"/>
                    </a:lnTo>
                    <a:lnTo>
                      <a:pt x="337" y="215"/>
                    </a:lnTo>
                    <a:lnTo>
                      <a:pt x="339" y="214"/>
                    </a:lnTo>
                    <a:lnTo>
                      <a:pt x="340" y="213"/>
                    </a:lnTo>
                    <a:lnTo>
                      <a:pt x="339" y="215"/>
                    </a:lnTo>
                    <a:lnTo>
                      <a:pt x="339" y="217"/>
                    </a:lnTo>
                    <a:lnTo>
                      <a:pt x="338" y="219"/>
                    </a:lnTo>
                    <a:lnTo>
                      <a:pt x="337" y="222"/>
                    </a:lnTo>
                    <a:lnTo>
                      <a:pt x="339" y="220"/>
                    </a:lnTo>
                    <a:lnTo>
                      <a:pt x="341" y="219"/>
                    </a:lnTo>
                    <a:lnTo>
                      <a:pt x="342" y="217"/>
                    </a:lnTo>
                    <a:lnTo>
                      <a:pt x="344" y="216"/>
                    </a:lnTo>
                    <a:lnTo>
                      <a:pt x="343" y="218"/>
                    </a:lnTo>
                    <a:lnTo>
                      <a:pt x="342" y="222"/>
                    </a:lnTo>
                    <a:lnTo>
                      <a:pt x="344" y="219"/>
                    </a:lnTo>
                    <a:lnTo>
                      <a:pt x="346" y="218"/>
                    </a:lnTo>
                    <a:lnTo>
                      <a:pt x="345" y="220"/>
                    </a:lnTo>
                    <a:lnTo>
                      <a:pt x="344" y="223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47" y="223"/>
                    </a:lnTo>
                    <a:lnTo>
                      <a:pt x="346" y="225"/>
                    </a:lnTo>
                    <a:lnTo>
                      <a:pt x="346" y="227"/>
                    </a:lnTo>
                    <a:lnTo>
                      <a:pt x="345" y="229"/>
                    </a:lnTo>
                    <a:lnTo>
                      <a:pt x="343" y="231"/>
                    </a:lnTo>
                    <a:lnTo>
                      <a:pt x="342" y="232"/>
                    </a:lnTo>
                    <a:lnTo>
                      <a:pt x="341" y="234"/>
                    </a:lnTo>
                    <a:lnTo>
                      <a:pt x="340" y="236"/>
                    </a:lnTo>
                    <a:lnTo>
                      <a:pt x="339" y="239"/>
                    </a:lnTo>
                    <a:lnTo>
                      <a:pt x="339" y="241"/>
                    </a:lnTo>
                    <a:lnTo>
                      <a:pt x="340" y="240"/>
                    </a:lnTo>
                    <a:lnTo>
                      <a:pt x="342" y="239"/>
                    </a:lnTo>
                    <a:lnTo>
                      <a:pt x="341" y="241"/>
                    </a:lnTo>
                    <a:lnTo>
                      <a:pt x="341" y="243"/>
                    </a:lnTo>
                    <a:lnTo>
                      <a:pt x="342" y="242"/>
                    </a:lnTo>
                    <a:lnTo>
                      <a:pt x="344" y="241"/>
                    </a:lnTo>
                    <a:lnTo>
                      <a:pt x="345" y="237"/>
                    </a:lnTo>
                    <a:lnTo>
                      <a:pt x="345" y="235"/>
                    </a:lnTo>
                    <a:lnTo>
                      <a:pt x="344" y="236"/>
                    </a:lnTo>
                    <a:lnTo>
                      <a:pt x="342" y="239"/>
                    </a:lnTo>
                    <a:lnTo>
                      <a:pt x="343" y="236"/>
                    </a:lnTo>
                    <a:lnTo>
                      <a:pt x="343" y="234"/>
                    </a:lnTo>
                    <a:lnTo>
                      <a:pt x="344" y="231"/>
                    </a:lnTo>
                    <a:lnTo>
                      <a:pt x="345" y="229"/>
                    </a:lnTo>
                    <a:lnTo>
                      <a:pt x="346" y="228"/>
                    </a:lnTo>
                    <a:lnTo>
                      <a:pt x="348" y="227"/>
                    </a:lnTo>
                    <a:lnTo>
                      <a:pt x="349" y="225"/>
                    </a:lnTo>
                    <a:lnTo>
                      <a:pt x="349" y="222"/>
                    </a:lnTo>
                    <a:lnTo>
                      <a:pt x="351" y="220"/>
                    </a:lnTo>
                    <a:lnTo>
                      <a:pt x="354" y="219"/>
                    </a:lnTo>
                    <a:lnTo>
                      <a:pt x="351" y="224"/>
                    </a:lnTo>
                    <a:lnTo>
                      <a:pt x="350" y="226"/>
                    </a:lnTo>
                    <a:lnTo>
                      <a:pt x="350" y="228"/>
                    </a:lnTo>
                    <a:lnTo>
                      <a:pt x="351" y="227"/>
                    </a:lnTo>
                    <a:lnTo>
                      <a:pt x="354" y="226"/>
                    </a:lnTo>
                    <a:lnTo>
                      <a:pt x="356" y="224"/>
                    </a:lnTo>
                    <a:lnTo>
                      <a:pt x="357" y="223"/>
                    </a:lnTo>
                    <a:lnTo>
                      <a:pt x="357" y="225"/>
                    </a:lnTo>
                    <a:lnTo>
                      <a:pt x="356" y="228"/>
                    </a:lnTo>
                    <a:lnTo>
                      <a:pt x="355" y="230"/>
                    </a:lnTo>
                    <a:lnTo>
                      <a:pt x="355" y="232"/>
                    </a:lnTo>
                    <a:lnTo>
                      <a:pt x="356" y="231"/>
                    </a:lnTo>
                    <a:lnTo>
                      <a:pt x="358" y="229"/>
                    </a:lnTo>
                    <a:lnTo>
                      <a:pt x="360" y="228"/>
                    </a:lnTo>
                    <a:lnTo>
                      <a:pt x="361" y="227"/>
                    </a:lnTo>
                    <a:lnTo>
                      <a:pt x="360" y="229"/>
                    </a:lnTo>
                    <a:lnTo>
                      <a:pt x="360" y="231"/>
                    </a:lnTo>
                    <a:lnTo>
                      <a:pt x="361" y="230"/>
                    </a:lnTo>
                    <a:lnTo>
                      <a:pt x="363" y="228"/>
                    </a:lnTo>
                    <a:lnTo>
                      <a:pt x="362" y="230"/>
                    </a:lnTo>
                    <a:lnTo>
                      <a:pt x="362" y="233"/>
                    </a:lnTo>
                    <a:lnTo>
                      <a:pt x="361" y="235"/>
                    </a:lnTo>
                    <a:lnTo>
                      <a:pt x="360" y="237"/>
                    </a:lnTo>
                    <a:lnTo>
                      <a:pt x="362" y="236"/>
                    </a:lnTo>
                    <a:lnTo>
                      <a:pt x="363" y="234"/>
                    </a:lnTo>
                    <a:lnTo>
                      <a:pt x="365" y="233"/>
                    </a:lnTo>
                    <a:lnTo>
                      <a:pt x="367" y="232"/>
                    </a:lnTo>
                    <a:lnTo>
                      <a:pt x="366" y="234"/>
                    </a:lnTo>
                    <a:lnTo>
                      <a:pt x="365" y="236"/>
                    </a:lnTo>
                    <a:lnTo>
                      <a:pt x="364" y="239"/>
                    </a:lnTo>
                    <a:lnTo>
                      <a:pt x="362" y="240"/>
                    </a:lnTo>
                    <a:lnTo>
                      <a:pt x="361" y="242"/>
                    </a:lnTo>
                    <a:lnTo>
                      <a:pt x="361" y="244"/>
                    </a:lnTo>
                    <a:lnTo>
                      <a:pt x="361" y="244"/>
                    </a:lnTo>
                    <a:lnTo>
                      <a:pt x="362" y="243"/>
                    </a:lnTo>
                    <a:lnTo>
                      <a:pt x="363" y="242"/>
                    </a:lnTo>
                    <a:lnTo>
                      <a:pt x="364" y="241"/>
                    </a:lnTo>
                    <a:lnTo>
                      <a:pt x="364" y="241"/>
                    </a:lnTo>
                    <a:lnTo>
                      <a:pt x="365" y="239"/>
                    </a:lnTo>
                    <a:lnTo>
                      <a:pt x="365" y="237"/>
                    </a:lnTo>
                    <a:lnTo>
                      <a:pt x="365" y="236"/>
                    </a:lnTo>
                    <a:lnTo>
                      <a:pt x="367" y="235"/>
                    </a:lnTo>
                    <a:lnTo>
                      <a:pt x="368" y="234"/>
                    </a:lnTo>
                    <a:lnTo>
                      <a:pt x="368" y="236"/>
                    </a:lnTo>
                    <a:lnTo>
                      <a:pt x="367" y="239"/>
                    </a:lnTo>
                    <a:lnTo>
                      <a:pt x="370" y="237"/>
                    </a:lnTo>
                    <a:lnTo>
                      <a:pt x="371" y="235"/>
                    </a:lnTo>
                    <a:lnTo>
                      <a:pt x="373" y="234"/>
                    </a:lnTo>
                    <a:lnTo>
                      <a:pt x="375" y="233"/>
                    </a:lnTo>
                    <a:lnTo>
                      <a:pt x="374" y="235"/>
                    </a:lnTo>
                    <a:lnTo>
                      <a:pt x="373" y="237"/>
                    </a:lnTo>
                    <a:lnTo>
                      <a:pt x="372" y="242"/>
                    </a:lnTo>
                    <a:lnTo>
                      <a:pt x="370" y="246"/>
                    </a:lnTo>
                    <a:lnTo>
                      <a:pt x="370" y="249"/>
                    </a:lnTo>
                    <a:lnTo>
                      <a:pt x="368" y="251"/>
                    </a:lnTo>
                    <a:lnTo>
                      <a:pt x="371" y="250"/>
                    </a:lnTo>
                    <a:lnTo>
                      <a:pt x="372" y="248"/>
                    </a:lnTo>
                    <a:lnTo>
                      <a:pt x="376" y="245"/>
                    </a:lnTo>
                    <a:lnTo>
                      <a:pt x="379" y="243"/>
                    </a:lnTo>
                    <a:lnTo>
                      <a:pt x="381" y="241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1" y="245"/>
                    </a:lnTo>
                    <a:lnTo>
                      <a:pt x="380" y="247"/>
                    </a:lnTo>
                    <a:lnTo>
                      <a:pt x="379" y="249"/>
                    </a:lnTo>
                    <a:lnTo>
                      <a:pt x="381" y="248"/>
                    </a:lnTo>
                    <a:lnTo>
                      <a:pt x="383" y="246"/>
                    </a:lnTo>
                    <a:lnTo>
                      <a:pt x="384" y="245"/>
                    </a:lnTo>
                    <a:lnTo>
                      <a:pt x="387" y="244"/>
                    </a:lnTo>
                    <a:lnTo>
                      <a:pt x="385" y="246"/>
                    </a:lnTo>
                    <a:lnTo>
                      <a:pt x="385" y="248"/>
                    </a:lnTo>
                    <a:lnTo>
                      <a:pt x="384" y="250"/>
                    </a:lnTo>
                    <a:lnTo>
                      <a:pt x="383" y="252"/>
                    </a:lnTo>
                    <a:lnTo>
                      <a:pt x="382" y="254"/>
                    </a:lnTo>
                    <a:lnTo>
                      <a:pt x="382" y="257"/>
                    </a:lnTo>
                    <a:lnTo>
                      <a:pt x="384" y="256"/>
                    </a:lnTo>
                    <a:lnTo>
                      <a:pt x="385" y="254"/>
                    </a:lnTo>
                    <a:lnTo>
                      <a:pt x="385" y="257"/>
                    </a:lnTo>
                    <a:lnTo>
                      <a:pt x="384" y="259"/>
                    </a:lnTo>
                    <a:lnTo>
                      <a:pt x="383" y="261"/>
                    </a:lnTo>
                    <a:lnTo>
                      <a:pt x="382" y="263"/>
                    </a:lnTo>
                    <a:lnTo>
                      <a:pt x="384" y="262"/>
                    </a:lnTo>
                    <a:lnTo>
                      <a:pt x="387" y="261"/>
                    </a:lnTo>
                    <a:lnTo>
                      <a:pt x="387" y="260"/>
                    </a:lnTo>
                    <a:lnTo>
                      <a:pt x="387" y="258"/>
                    </a:lnTo>
                    <a:lnTo>
                      <a:pt x="388" y="257"/>
                    </a:lnTo>
                    <a:lnTo>
                      <a:pt x="388" y="256"/>
                    </a:lnTo>
                    <a:lnTo>
                      <a:pt x="390" y="254"/>
                    </a:lnTo>
                    <a:lnTo>
                      <a:pt x="391" y="253"/>
                    </a:lnTo>
                    <a:lnTo>
                      <a:pt x="391" y="256"/>
                    </a:lnTo>
                    <a:lnTo>
                      <a:pt x="390" y="258"/>
                    </a:lnTo>
                    <a:lnTo>
                      <a:pt x="389" y="260"/>
                    </a:lnTo>
                    <a:lnTo>
                      <a:pt x="389" y="262"/>
                    </a:lnTo>
                    <a:lnTo>
                      <a:pt x="390" y="261"/>
                    </a:lnTo>
                    <a:lnTo>
                      <a:pt x="392" y="260"/>
                    </a:lnTo>
                    <a:lnTo>
                      <a:pt x="391" y="262"/>
                    </a:lnTo>
                    <a:lnTo>
                      <a:pt x="390" y="264"/>
                    </a:lnTo>
                    <a:lnTo>
                      <a:pt x="392" y="263"/>
                    </a:lnTo>
                    <a:lnTo>
                      <a:pt x="394" y="261"/>
                    </a:lnTo>
                    <a:lnTo>
                      <a:pt x="393" y="264"/>
                    </a:lnTo>
                    <a:lnTo>
                      <a:pt x="392" y="266"/>
                    </a:lnTo>
                    <a:lnTo>
                      <a:pt x="394" y="265"/>
                    </a:lnTo>
                    <a:lnTo>
                      <a:pt x="396" y="263"/>
                    </a:lnTo>
                    <a:lnTo>
                      <a:pt x="399" y="260"/>
                    </a:lnTo>
                    <a:lnTo>
                      <a:pt x="400" y="259"/>
                    </a:lnTo>
                    <a:lnTo>
                      <a:pt x="402" y="258"/>
                    </a:lnTo>
                    <a:lnTo>
                      <a:pt x="401" y="260"/>
                    </a:lnTo>
                    <a:lnTo>
                      <a:pt x="401" y="262"/>
                    </a:lnTo>
                    <a:lnTo>
                      <a:pt x="402" y="261"/>
                    </a:lnTo>
                    <a:lnTo>
                      <a:pt x="405" y="259"/>
                    </a:lnTo>
                    <a:lnTo>
                      <a:pt x="404" y="261"/>
                    </a:lnTo>
                    <a:lnTo>
                      <a:pt x="404" y="264"/>
                    </a:lnTo>
                    <a:lnTo>
                      <a:pt x="402" y="266"/>
                    </a:lnTo>
                    <a:lnTo>
                      <a:pt x="401" y="268"/>
                    </a:lnTo>
                    <a:lnTo>
                      <a:pt x="404" y="267"/>
                    </a:lnTo>
                    <a:lnTo>
                      <a:pt x="405" y="265"/>
                    </a:lnTo>
                    <a:lnTo>
                      <a:pt x="407" y="264"/>
                    </a:lnTo>
                    <a:lnTo>
                      <a:pt x="409" y="263"/>
                    </a:lnTo>
                    <a:lnTo>
                      <a:pt x="408" y="265"/>
                    </a:lnTo>
                    <a:lnTo>
                      <a:pt x="407" y="267"/>
                    </a:lnTo>
                    <a:lnTo>
                      <a:pt x="409" y="266"/>
                    </a:lnTo>
                    <a:lnTo>
                      <a:pt x="411" y="264"/>
                    </a:lnTo>
                    <a:lnTo>
                      <a:pt x="410" y="267"/>
                    </a:lnTo>
                    <a:lnTo>
                      <a:pt x="409" y="269"/>
                    </a:lnTo>
                    <a:lnTo>
                      <a:pt x="411" y="267"/>
                    </a:lnTo>
                    <a:lnTo>
                      <a:pt x="412" y="266"/>
                    </a:lnTo>
                    <a:lnTo>
                      <a:pt x="412" y="268"/>
                    </a:lnTo>
                    <a:lnTo>
                      <a:pt x="411" y="270"/>
                    </a:lnTo>
                    <a:lnTo>
                      <a:pt x="413" y="269"/>
                    </a:lnTo>
                    <a:lnTo>
                      <a:pt x="414" y="268"/>
                    </a:lnTo>
                    <a:lnTo>
                      <a:pt x="416" y="266"/>
                    </a:lnTo>
                    <a:lnTo>
                      <a:pt x="418" y="265"/>
                    </a:lnTo>
                    <a:lnTo>
                      <a:pt x="417" y="266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6" y="269"/>
                    </a:lnTo>
                    <a:lnTo>
                      <a:pt x="415" y="272"/>
                    </a:lnTo>
                    <a:lnTo>
                      <a:pt x="413" y="273"/>
                    </a:lnTo>
                    <a:lnTo>
                      <a:pt x="412" y="275"/>
                    </a:lnTo>
                    <a:lnTo>
                      <a:pt x="412" y="277"/>
                    </a:lnTo>
                    <a:lnTo>
                      <a:pt x="413" y="276"/>
                    </a:lnTo>
                    <a:lnTo>
                      <a:pt x="415" y="275"/>
                    </a:lnTo>
                    <a:lnTo>
                      <a:pt x="414" y="277"/>
                    </a:lnTo>
                    <a:lnTo>
                      <a:pt x="414" y="279"/>
                    </a:lnTo>
                    <a:lnTo>
                      <a:pt x="415" y="278"/>
                    </a:lnTo>
                    <a:lnTo>
                      <a:pt x="417" y="276"/>
                    </a:lnTo>
                    <a:lnTo>
                      <a:pt x="416" y="279"/>
                    </a:lnTo>
                    <a:lnTo>
                      <a:pt x="416" y="281"/>
                    </a:lnTo>
                    <a:lnTo>
                      <a:pt x="417" y="279"/>
                    </a:lnTo>
                    <a:lnTo>
                      <a:pt x="420" y="278"/>
                    </a:lnTo>
                    <a:lnTo>
                      <a:pt x="418" y="280"/>
                    </a:lnTo>
                    <a:lnTo>
                      <a:pt x="417" y="282"/>
                    </a:lnTo>
                    <a:lnTo>
                      <a:pt x="420" y="281"/>
                    </a:lnTo>
                    <a:lnTo>
                      <a:pt x="422" y="280"/>
                    </a:lnTo>
                    <a:lnTo>
                      <a:pt x="422" y="279"/>
                    </a:lnTo>
                    <a:lnTo>
                      <a:pt x="422" y="277"/>
                    </a:lnTo>
                    <a:lnTo>
                      <a:pt x="423" y="276"/>
                    </a:lnTo>
                    <a:lnTo>
                      <a:pt x="423" y="275"/>
                    </a:lnTo>
                    <a:lnTo>
                      <a:pt x="425" y="274"/>
                    </a:lnTo>
                    <a:lnTo>
                      <a:pt x="426" y="273"/>
                    </a:lnTo>
                    <a:lnTo>
                      <a:pt x="426" y="275"/>
                    </a:lnTo>
                    <a:lnTo>
                      <a:pt x="425" y="277"/>
                    </a:lnTo>
                    <a:lnTo>
                      <a:pt x="424" y="279"/>
                    </a:lnTo>
                    <a:lnTo>
                      <a:pt x="424" y="281"/>
                    </a:lnTo>
                    <a:lnTo>
                      <a:pt x="425" y="280"/>
                    </a:lnTo>
                    <a:lnTo>
                      <a:pt x="427" y="279"/>
                    </a:lnTo>
                    <a:lnTo>
                      <a:pt x="428" y="277"/>
                    </a:lnTo>
                    <a:lnTo>
                      <a:pt x="430" y="276"/>
                    </a:lnTo>
                    <a:lnTo>
                      <a:pt x="429" y="278"/>
                    </a:lnTo>
                    <a:lnTo>
                      <a:pt x="429" y="280"/>
                    </a:lnTo>
                    <a:lnTo>
                      <a:pt x="427" y="282"/>
                    </a:lnTo>
                    <a:lnTo>
                      <a:pt x="425" y="283"/>
                    </a:lnTo>
                    <a:lnTo>
                      <a:pt x="425" y="285"/>
                    </a:lnTo>
                    <a:lnTo>
                      <a:pt x="424" y="287"/>
                    </a:lnTo>
                    <a:lnTo>
                      <a:pt x="425" y="287"/>
                    </a:lnTo>
                    <a:lnTo>
                      <a:pt x="426" y="286"/>
                    </a:lnTo>
                    <a:lnTo>
                      <a:pt x="427" y="285"/>
                    </a:lnTo>
                    <a:lnTo>
                      <a:pt x="427" y="285"/>
                    </a:lnTo>
                    <a:lnTo>
                      <a:pt x="428" y="282"/>
                    </a:lnTo>
                    <a:lnTo>
                      <a:pt x="429" y="280"/>
                    </a:lnTo>
                    <a:lnTo>
                      <a:pt x="430" y="279"/>
                    </a:lnTo>
                    <a:lnTo>
                      <a:pt x="432" y="278"/>
                    </a:lnTo>
                    <a:lnTo>
                      <a:pt x="431" y="280"/>
                    </a:lnTo>
                    <a:lnTo>
                      <a:pt x="431" y="282"/>
                    </a:lnTo>
                    <a:lnTo>
                      <a:pt x="432" y="281"/>
                    </a:lnTo>
                    <a:lnTo>
                      <a:pt x="434" y="279"/>
                    </a:lnTo>
                    <a:lnTo>
                      <a:pt x="433" y="281"/>
                    </a:lnTo>
                    <a:lnTo>
                      <a:pt x="432" y="284"/>
                    </a:lnTo>
                    <a:lnTo>
                      <a:pt x="432" y="286"/>
                    </a:lnTo>
                    <a:lnTo>
                      <a:pt x="431" y="289"/>
                    </a:lnTo>
                    <a:lnTo>
                      <a:pt x="432" y="289"/>
                    </a:lnTo>
                    <a:lnTo>
                      <a:pt x="433" y="287"/>
                    </a:lnTo>
                    <a:lnTo>
                      <a:pt x="434" y="286"/>
                    </a:lnTo>
                    <a:lnTo>
                      <a:pt x="434" y="285"/>
                    </a:lnTo>
                    <a:lnTo>
                      <a:pt x="435" y="285"/>
                    </a:lnTo>
                    <a:lnTo>
                      <a:pt x="435" y="283"/>
                    </a:lnTo>
                    <a:lnTo>
                      <a:pt x="435" y="282"/>
                    </a:lnTo>
                    <a:lnTo>
                      <a:pt x="437" y="281"/>
                    </a:lnTo>
                    <a:lnTo>
                      <a:pt x="438" y="280"/>
                    </a:lnTo>
                    <a:lnTo>
                      <a:pt x="440" y="278"/>
                    </a:lnTo>
                    <a:lnTo>
                      <a:pt x="439" y="280"/>
                    </a:lnTo>
                    <a:lnTo>
                      <a:pt x="438" y="283"/>
                    </a:lnTo>
                    <a:lnTo>
                      <a:pt x="438" y="285"/>
                    </a:lnTo>
                    <a:lnTo>
                      <a:pt x="437" y="287"/>
                    </a:lnTo>
                    <a:lnTo>
                      <a:pt x="439" y="286"/>
                    </a:lnTo>
                    <a:lnTo>
                      <a:pt x="440" y="284"/>
                    </a:lnTo>
                    <a:lnTo>
                      <a:pt x="440" y="287"/>
                    </a:lnTo>
                    <a:lnTo>
                      <a:pt x="439" y="290"/>
                    </a:lnTo>
                    <a:lnTo>
                      <a:pt x="441" y="287"/>
                    </a:lnTo>
                    <a:lnTo>
                      <a:pt x="442" y="286"/>
                    </a:lnTo>
                    <a:lnTo>
                      <a:pt x="442" y="289"/>
                    </a:lnTo>
                    <a:lnTo>
                      <a:pt x="441" y="291"/>
                    </a:lnTo>
                    <a:lnTo>
                      <a:pt x="443" y="290"/>
                    </a:lnTo>
                    <a:lnTo>
                      <a:pt x="444" y="289"/>
                    </a:lnTo>
                    <a:lnTo>
                      <a:pt x="446" y="286"/>
                    </a:lnTo>
                    <a:lnTo>
                      <a:pt x="447" y="285"/>
                    </a:lnTo>
                    <a:lnTo>
                      <a:pt x="447" y="287"/>
                    </a:lnTo>
                    <a:lnTo>
                      <a:pt x="446" y="290"/>
                    </a:lnTo>
                    <a:lnTo>
                      <a:pt x="444" y="292"/>
                    </a:lnTo>
                    <a:lnTo>
                      <a:pt x="443" y="293"/>
                    </a:lnTo>
                    <a:lnTo>
                      <a:pt x="442" y="295"/>
                    </a:lnTo>
                    <a:lnTo>
                      <a:pt x="442" y="297"/>
                    </a:lnTo>
                    <a:lnTo>
                      <a:pt x="443" y="296"/>
                    </a:lnTo>
                    <a:lnTo>
                      <a:pt x="445" y="295"/>
                    </a:lnTo>
                    <a:lnTo>
                      <a:pt x="447" y="293"/>
                    </a:lnTo>
                    <a:lnTo>
                      <a:pt x="448" y="292"/>
                    </a:lnTo>
                    <a:lnTo>
                      <a:pt x="447" y="294"/>
                    </a:lnTo>
                    <a:lnTo>
                      <a:pt x="447" y="296"/>
                    </a:lnTo>
                    <a:lnTo>
                      <a:pt x="446" y="298"/>
                    </a:lnTo>
                    <a:lnTo>
                      <a:pt x="445" y="301"/>
                    </a:lnTo>
                    <a:lnTo>
                      <a:pt x="444" y="302"/>
                    </a:lnTo>
                    <a:lnTo>
                      <a:pt x="442" y="303"/>
                    </a:lnTo>
                    <a:lnTo>
                      <a:pt x="443" y="301"/>
                    </a:lnTo>
                    <a:lnTo>
                      <a:pt x="444" y="299"/>
                    </a:lnTo>
                    <a:lnTo>
                      <a:pt x="442" y="300"/>
                    </a:lnTo>
                    <a:lnTo>
                      <a:pt x="440" y="302"/>
                    </a:lnTo>
                    <a:lnTo>
                      <a:pt x="440" y="302"/>
                    </a:lnTo>
                    <a:lnTo>
                      <a:pt x="440" y="304"/>
                    </a:lnTo>
                    <a:lnTo>
                      <a:pt x="439" y="306"/>
                    </a:lnTo>
                    <a:lnTo>
                      <a:pt x="439" y="307"/>
                    </a:lnTo>
                    <a:lnTo>
                      <a:pt x="441" y="306"/>
                    </a:lnTo>
                    <a:lnTo>
                      <a:pt x="442" y="303"/>
                    </a:lnTo>
                    <a:lnTo>
                      <a:pt x="442" y="306"/>
                    </a:lnTo>
                    <a:lnTo>
                      <a:pt x="441" y="309"/>
                    </a:lnTo>
                    <a:lnTo>
                      <a:pt x="443" y="307"/>
                    </a:lnTo>
                    <a:lnTo>
                      <a:pt x="444" y="306"/>
                    </a:lnTo>
                    <a:lnTo>
                      <a:pt x="445" y="303"/>
                    </a:lnTo>
                    <a:lnTo>
                      <a:pt x="445" y="301"/>
                    </a:lnTo>
                    <a:lnTo>
                      <a:pt x="447" y="299"/>
                    </a:lnTo>
                    <a:lnTo>
                      <a:pt x="449" y="298"/>
                    </a:lnTo>
                    <a:lnTo>
                      <a:pt x="450" y="296"/>
                    </a:lnTo>
                    <a:lnTo>
                      <a:pt x="452" y="295"/>
                    </a:lnTo>
                    <a:lnTo>
                      <a:pt x="451" y="297"/>
                    </a:lnTo>
                    <a:lnTo>
                      <a:pt x="451" y="300"/>
                    </a:lnTo>
                    <a:lnTo>
                      <a:pt x="452" y="299"/>
                    </a:lnTo>
                    <a:lnTo>
                      <a:pt x="455" y="297"/>
                    </a:lnTo>
                    <a:lnTo>
                      <a:pt x="456" y="295"/>
                    </a:lnTo>
                    <a:lnTo>
                      <a:pt x="458" y="294"/>
                    </a:lnTo>
                    <a:lnTo>
                      <a:pt x="457" y="296"/>
                    </a:lnTo>
                    <a:lnTo>
                      <a:pt x="457" y="299"/>
                    </a:lnTo>
                    <a:lnTo>
                      <a:pt x="456" y="301"/>
                    </a:lnTo>
                    <a:lnTo>
                      <a:pt x="455" y="303"/>
                    </a:lnTo>
                    <a:lnTo>
                      <a:pt x="457" y="302"/>
                    </a:lnTo>
                    <a:lnTo>
                      <a:pt x="459" y="300"/>
                    </a:lnTo>
                    <a:lnTo>
                      <a:pt x="460" y="299"/>
                    </a:lnTo>
                    <a:lnTo>
                      <a:pt x="462" y="298"/>
                    </a:lnTo>
                    <a:lnTo>
                      <a:pt x="461" y="300"/>
                    </a:lnTo>
                    <a:lnTo>
                      <a:pt x="460" y="302"/>
                    </a:lnTo>
                    <a:lnTo>
                      <a:pt x="462" y="301"/>
                    </a:lnTo>
                    <a:lnTo>
                      <a:pt x="464" y="299"/>
                    </a:lnTo>
                    <a:lnTo>
                      <a:pt x="463" y="301"/>
                    </a:lnTo>
                    <a:lnTo>
                      <a:pt x="462" y="303"/>
                    </a:lnTo>
                    <a:lnTo>
                      <a:pt x="464" y="302"/>
                    </a:lnTo>
                    <a:lnTo>
                      <a:pt x="466" y="301"/>
                    </a:lnTo>
                    <a:lnTo>
                      <a:pt x="465" y="303"/>
                    </a:lnTo>
                    <a:lnTo>
                      <a:pt x="464" y="306"/>
                    </a:lnTo>
                    <a:lnTo>
                      <a:pt x="466" y="304"/>
                    </a:lnTo>
                    <a:lnTo>
                      <a:pt x="468" y="302"/>
                    </a:lnTo>
                    <a:lnTo>
                      <a:pt x="467" y="304"/>
                    </a:lnTo>
                    <a:lnTo>
                      <a:pt x="466" y="308"/>
                    </a:lnTo>
                    <a:lnTo>
                      <a:pt x="465" y="309"/>
                    </a:lnTo>
                    <a:lnTo>
                      <a:pt x="463" y="310"/>
                    </a:lnTo>
                    <a:lnTo>
                      <a:pt x="462" y="313"/>
                    </a:lnTo>
                    <a:lnTo>
                      <a:pt x="462" y="315"/>
                    </a:lnTo>
                    <a:lnTo>
                      <a:pt x="462" y="314"/>
                    </a:lnTo>
                    <a:lnTo>
                      <a:pt x="463" y="313"/>
                    </a:lnTo>
                    <a:lnTo>
                      <a:pt x="465" y="313"/>
                    </a:lnTo>
                    <a:lnTo>
                      <a:pt x="465" y="312"/>
                    </a:lnTo>
                    <a:lnTo>
                      <a:pt x="466" y="310"/>
                    </a:lnTo>
                    <a:lnTo>
                      <a:pt x="466" y="308"/>
                    </a:lnTo>
                    <a:lnTo>
                      <a:pt x="468" y="306"/>
                    </a:lnTo>
                    <a:lnTo>
                      <a:pt x="470" y="304"/>
                    </a:lnTo>
                    <a:lnTo>
                      <a:pt x="470" y="307"/>
                    </a:lnTo>
                    <a:lnTo>
                      <a:pt x="468" y="309"/>
                    </a:lnTo>
                    <a:lnTo>
                      <a:pt x="471" y="308"/>
                    </a:lnTo>
                    <a:lnTo>
                      <a:pt x="472" y="307"/>
                    </a:lnTo>
                    <a:lnTo>
                      <a:pt x="474" y="304"/>
                    </a:lnTo>
                    <a:lnTo>
                      <a:pt x="476" y="303"/>
                    </a:lnTo>
                    <a:lnTo>
                      <a:pt x="475" y="306"/>
                    </a:lnTo>
                    <a:lnTo>
                      <a:pt x="474" y="308"/>
                    </a:lnTo>
                    <a:lnTo>
                      <a:pt x="473" y="313"/>
                    </a:lnTo>
                    <a:lnTo>
                      <a:pt x="472" y="317"/>
                    </a:lnTo>
                    <a:lnTo>
                      <a:pt x="471" y="319"/>
                    </a:lnTo>
                    <a:lnTo>
                      <a:pt x="471" y="321"/>
                    </a:lnTo>
                    <a:lnTo>
                      <a:pt x="472" y="320"/>
                    </a:lnTo>
                    <a:lnTo>
                      <a:pt x="474" y="318"/>
                    </a:lnTo>
                    <a:lnTo>
                      <a:pt x="477" y="316"/>
                    </a:lnTo>
                    <a:lnTo>
                      <a:pt x="480" y="313"/>
                    </a:lnTo>
                    <a:lnTo>
                      <a:pt x="482" y="311"/>
                    </a:lnTo>
                    <a:lnTo>
                      <a:pt x="483" y="310"/>
                    </a:lnTo>
                    <a:lnTo>
                      <a:pt x="483" y="312"/>
                    </a:lnTo>
                    <a:lnTo>
                      <a:pt x="482" y="315"/>
                    </a:lnTo>
                    <a:lnTo>
                      <a:pt x="481" y="317"/>
                    </a:lnTo>
                    <a:lnTo>
                      <a:pt x="481" y="319"/>
                    </a:lnTo>
                    <a:lnTo>
                      <a:pt x="482" y="318"/>
                    </a:lnTo>
                    <a:lnTo>
                      <a:pt x="484" y="316"/>
                    </a:lnTo>
                    <a:lnTo>
                      <a:pt x="487" y="315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7" y="318"/>
                    </a:lnTo>
                    <a:lnTo>
                      <a:pt x="485" y="320"/>
                    </a:lnTo>
                    <a:lnTo>
                      <a:pt x="485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5" y="326"/>
                    </a:lnTo>
                    <a:lnTo>
                      <a:pt x="488" y="325"/>
                    </a:lnTo>
                    <a:lnTo>
                      <a:pt x="487" y="327"/>
                    </a:lnTo>
                    <a:lnTo>
                      <a:pt x="487" y="329"/>
                    </a:lnTo>
                    <a:lnTo>
                      <a:pt x="485" y="331"/>
                    </a:lnTo>
                    <a:lnTo>
                      <a:pt x="484" y="333"/>
                    </a:lnTo>
                    <a:lnTo>
                      <a:pt x="487" y="332"/>
                    </a:lnTo>
                    <a:lnTo>
                      <a:pt x="488" y="331"/>
                    </a:lnTo>
                    <a:lnTo>
                      <a:pt x="489" y="328"/>
                    </a:lnTo>
                    <a:lnTo>
                      <a:pt x="490" y="326"/>
                    </a:lnTo>
                    <a:lnTo>
                      <a:pt x="491" y="325"/>
                    </a:lnTo>
                    <a:lnTo>
                      <a:pt x="493" y="324"/>
                    </a:lnTo>
                    <a:lnTo>
                      <a:pt x="492" y="326"/>
                    </a:lnTo>
                    <a:lnTo>
                      <a:pt x="492" y="328"/>
                    </a:lnTo>
                    <a:lnTo>
                      <a:pt x="491" y="330"/>
                    </a:lnTo>
                    <a:lnTo>
                      <a:pt x="490" y="332"/>
                    </a:lnTo>
                    <a:lnTo>
                      <a:pt x="492" y="331"/>
                    </a:lnTo>
                    <a:lnTo>
                      <a:pt x="494" y="330"/>
                    </a:lnTo>
                    <a:lnTo>
                      <a:pt x="494" y="327"/>
                    </a:lnTo>
                    <a:lnTo>
                      <a:pt x="495" y="325"/>
                    </a:lnTo>
                    <a:lnTo>
                      <a:pt x="496" y="324"/>
                    </a:lnTo>
                    <a:lnTo>
                      <a:pt x="498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8" y="325"/>
                    </a:lnTo>
                    <a:lnTo>
                      <a:pt x="500" y="324"/>
                    </a:lnTo>
                    <a:lnTo>
                      <a:pt x="499" y="326"/>
                    </a:lnTo>
                    <a:lnTo>
                      <a:pt x="499" y="328"/>
                    </a:lnTo>
                    <a:lnTo>
                      <a:pt x="497" y="330"/>
                    </a:lnTo>
                    <a:lnTo>
                      <a:pt x="496" y="331"/>
                    </a:lnTo>
                    <a:lnTo>
                      <a:pt x="495" y="333"/>
                    </a:lnTo>
                    <a:lnTo>
                      <a:pt x="494" y="336"/>
                    </a:lnTo>
                    <a:lnTo>
                      <a:pt x="494" y="339"/>
                    </a:lnTo>
                    <a:lnTo>
                      <a:pt x="493" y="341"/>
                    </a:lnTo>
                    <a:lnTo>
                      <a:pt x="492" y="345"/>
                    </a:lnTo>
                    <a:lnTo>
                      <a:pt x="494" y="344"/>
                    </a:lnTo>
                    <a:lnTo>
                      <a:pt x="495" y="342"/>
                    </a:lnTo>
                    <a:lnTo>
                      <a:pt x="496" y="340"/>
                    </a:lnTo>
                    <a:lnTo>
                      <a:pt x="496" y="337"/>
                    </a:lnTo>
                    <a:lnTo>
                      <a:pt x="497" y="335"/>
                    </a:lnTo>
                    <a:lnTo>
                      <a:pt x="497" y="333"/>
                    </a:lnTo>
                    <a:lnTo>
                      <a:pt x="499" y="331"/>
                    </a:lnTo>
                    <a:lnTo>
                      <a:pt x="501" y="330"/>
                    </a:lnTo>
                    <a:lnTo>
                      <a:pt x="505" y="327"/>
                    </a:lnTo>
                    <a:lnTo>
                      <a:pt x="504" y="330"/>
                    </a:lnTo>
                    <a:lnTo>
                      <a:pt x="504" y="332"/>
                    </a:lnTo>
                    <a:lnTo>
                      <a:pt x="501" y="333"/>
                    </a:lnTo>
                    <a:lnTo>
                      <a:pt x="499" y="334"/>
                    </a:lnTo>
                    <a:lnTo>
                      <a:pt x="499" y="337"/>
                    </a:lnTo>
                    <a:lnTo>
                      <a:pt x="498" y="340"/>
                    </a:lnTo>
                    <a:lnTo>
                      <a:pt x="499" y="339"/>
                    </a:lnTo>
                    <a:lnTo>
                      <a:pt x="500" y="337"/>
                    </a:lnTo>
                    <a:lnTo>
                      <a:pt x="501" y="337"/>
                    </a:lnTo>
                    <a:lnTo>
                      <a:pt x="501" y="336"/>
                    </a:lnTo>
                    <a:lnTo>
                      <a:pt x="503" y="335"/>
                    </a:lnTo>
                    <a:lnTo>
                      <a:pt x="503" y="334"/>
                    </a:lnTo>
                    <a:lnTo>
                      <a:pt x="503" y="332"/>
                    </a:lnTo>
                    <a:lnTo>
                      <a:pt x="504" y="332"/>
                    </a:lnTo>
                    <a:lnTo>
                      <a:pt x="505" y="330"/>
                    </a:lnTo>
                    <a:lnTo>
                      <a:pt x="507" y="329"/>
                    </a:lnTo>
                    <a:lnTo>
                      <a:pt x="506" y="331"/>
                    </a:lnTo>
                    <a:lnTo>
                      <a:pt x="505" y="333"/>
                    </a:lnTo>
                    <a:lnTo>
                      <a:pt x="505" y="336"/>
                    </a:lnTo>
                    <a:lnTo>
                      <a:pt x="504" y="339"/>
                    </a:lnTo>
                    <a:lnTo>
                      <a:pt x="506" y="336"/>
                    </a:lnTo>
                    <a:lnTo>
                      <a:pt x="507" y="335"/>
                    </a:lnTo>
                    <a:lnTo>
                      <a:pt x="509" y="333"/>
                    </a:lnTo>
                    <a:lnTo>
                      <a:pt x="511" y="332"/>
                    </a:lnTo>
                    <a:lnTo>
                      <a:pt x="510" y="334"/>
                    </a:lnTo>
                    <a:lnTo>
                      <a:pt x="509" y="337"/>
                    </a:lnTo>
                    <a:lnTo>
                      <a:pt x="511" y="335"/>
                    </a:lnTo>
                    <a:lnTo>
                      <a:pt x="512" y="334"/>
                    </a:lnTo>
                    <a:lnTo>
                      <a:pt x="512" y="336"/>
                    </a:lnTo>
                    <a:lnTo>
                      <a:pt x="511" y="339"/>
                    </a:lnTo>
                    <a:lnTo>
                      <a:pt x="513" y="337"/>
                    </a:lnTo>
                    <a:lnTo>
                      <a:pt x="514" y="335"/>
                    </a:lnTo>
                    <a:lnTo>
                      <a:pt x="514" y="337"/>
                    </a:lnTo>
                    <a:lnTo>
                      <a:pt x="513" y="341"/>
                    </a:lnTo>
                    <a:lnTo>
                      <a:pt x="515" y="340"/>
                    </a:lnTo>
                    <a:lnTo>
                      <a:pt x="516" y="337"/>
                    </a:lnTo>
                    <a:lnTo>
                      <a:pt x="518" y="335"/>
                    </a:lnTo>
                    <a:lnTo>
                      <a:pt x="520" y="334"/>
                    </a:lnTo>
                    <a:lnTo>
                      <a:pt x="520" y="335"/>
                    </a:lnTo>
                    <a:lnTo>
                      <a:pt x="520" y="336"/>
                    </a:lnTo>
                    <a:lnTo>
                      <a:pt x="520" y="339"/>
                    </a:lnTo>
                    <a:lnTo>
                      <a:pt x="518" y="340"/>
                    </a:lnTo>
                    <a:lnTo>
                      <a:pt x="517" y="341"/>
                    </a:lnTo>
                    <a:lnTo>
                      <a:pt x="515" y="342"/>
                    </a:lnTo>
                    <a:lnTo>
                      <a:pt x="515" y="344"/>
                    </a:lnTo>
                    <a:lnTo>
                      <a:pt x="514" y="347"/>
                    </a:lnTo>
                    <a:lnTo>
                      <a:pt x="516" y="345"/>
                    </a:lnTo>
                    <a:lnTo>
                      <a:pt x="517" y="344"/>
                    </a:lnTo>
                    <a:lnTo>
                      <a:pt x="520" y="343"/>
                    </a:lnTo>
                    <a:lnTo>
                      <a:pt x="521" y="341"/>
                    </a:lnTo>
                    <a:lnTo>
                      <a:pt x="523" y="340"/>
                    </a:lnTo>
                    <a:lnTo>
                      <a:pt x="524" y="339"/>
                    </a:lnTo>
                    <a:lnTo>
                      <a:pt x="524" y="340"/>
                    </a:lnTo>
                    <a:lnTo>
                      <a:pt x="523" y="343"/>
                    </a:lnTo>
                    <a:lnTo>
                      <a:pt x="522" y="347"/>
                    </a:lnTo>
                    <a:lnTo>
                      <a:pt x="521" y="350"/>
                    </a:lnTo>
                    <a:lnTo>
                      <a:pt x="521" y="352"/>
                    </a:lnTo>
                    <a:lnTo>
                      <a:pt x="522" y="350"/>
                    </a:lnTo>
                    <a:lnTo>
                      <a:pt x="524" y="349"/>
                    </a:lnTo>
                    <a:lnTo>
                      <a:pt x="527" y="346"/>
                    </a:lnTo>
                    <a:lnTo>
                      <a:pt x="529" y="344"/>
                    </a:lnTo>
                    <a:lnTo>
                      <a:pt x="530" y="343"/>
                    </a:lnTo>
                    <a:lnTo>
                      <a:pt x="530" y="345"/>
                    </a:lnTo>
                    <a:lnTo>
                      <a:pt x="529" y="348"/>
                    </a:lnTo>
                    <a:lnTo>
                      <a:pt x="528" y="350"/>
                    </a:lnTo>
                    <a:lnTo>
                      <a:pt x="528" y="352"/>
                    </a:lnTo>
                    <a:lnTo>
                      <a:pt x="527" y="354"/>
                    </a:lnTo>
                    <a:lnTo>
                      <a:pt x="527" y="357"/>
                    </a:lnTo>
                    <a:lnTo>
                      <a:pt x="528" y="356"/>
                    </a:lnTo>
                    <a:lnTo>
                      <a:pt x="530" y="354"/>
                    </a:lnTo>
                    <a:lnTo>
                      <a:pt x="529" y="357"/>
                    </a:lnTo>
                    <a:lnTo>
                      <a:pt x="529" y="359"/>
                    </a:lnTo>
                    <a:lnTo>
                      <a:pt x="530" y="358"/>
                    </a:lnTo>
                    <a:lnTo>
                      <a:pt x="532" y="356"/>
                    </a:lnTo>
                    <a:lnTo>
                      <a:pt x="532" y="353"/>
                    </a:lnTo>
                    <a:lnTo>
                      <a:pt x="533" y="351"/>
                    </a:lnTo>
                    <a:lnTo>
                      <a:pt x="535" y="349"/>
                    </a:lnTo>
                    <a:lnTo>
                      <a:pt x="537" y="348"/>
                    </a:lnTo>
                    <a:lnTo>
                      <a:pt x="537" y="349"/>
                    </a:lnTo>
                    <a:lnTo>
                      <a:pt x="537" y="350"/>
                    </a:lnTo>
                    <a:lnTo>
                      <a:pt x="535" y="352"/>
                    </a:lnTo>
                    <a:lnTo>
                      <a:pt x="535" y="352"/>
                    </a:lnTo>
                    <a:lnTo>
                      <a:pt x="533" y="354"/>
                    </a:lnTo>
                    <a:lnTo>
                      <a:pt x="532" y="356"/>
                    </a:lnTo>
                    <a:lnTo>
                      <a:pt x="531" y="358"/>
                    </a:lnTo>
                    <a:lnTo>
                      <a:pt x="531" y="361"/>
                    </a:lnTo>
                    <a:lnTo>
                      <a:pt x="532" y="359"/>
                    </a:lnTo>
                    <a:lnTo>
                      <a:pt x="534" y="358"/>
                    </a:lnTo>
                    <a:lnTo>
                      <a:pt x="535" y="357"/>
                    </a:lnTo>
                    <a:lnTo>
                      <a:pt x="538" y="354"/>
                    </a:lnTo>
                    <a:lnTo>
                      <a:pt x="538" y="353"/>
                    </a:lnTo>
                    <a:lnTo>
                      <a:pt x="538" y="352"/>
                    </a:lnTo>
                    <a:lnTo>
                      <a:pt x="539" y="350"/>
                    </a:lnTo>
                    <a:lnTo>
                      <a:pt x="539" y="350"/>
                    </a:lnTo>
                    <a:lnTo>
                      <a:pt x="541" y="348"/>
                    </a:lnTo>
                    <a:lnTo>
                      <a:pt x="542" y="347"/>
                    </a:lnTo>
                    <a:lnTo>
                      <a:pt x="542" y="349"/>
                    </a:lnTo>
                    <a:lnTo>
                      <a:pt x="541" y="351"/>
                    </a:lnTo>
                    <a:lnTo>
                      <a:pt x="540" y="354"/>
                    </a:lnTo>
                    <a:lnTo>
                      <a:pt x="540" y="357"/>
                    </a:lnTo>
                    <a:lnTo>
                      <a:pt x="541" y="354"/>
                    </a:lnTo>
                    <a:lnTo>
                      <a:pt x="543" y="353"/>
                    </a:lnTo>
                    <a:lnTo>
                      <a:pt x="542" y="356"/>
                    </a:lnTo>
                    <a:lnTo>
                      <a:pt x="542" y="358"/>
                    </a:lnTo>
                    <a:lnTo>
                      <a:pt x="541" y="361"/>
                    </a:lnTo>
                    <a:lnTo>
                      <a:pt x="541" y="363"/>
                    </a:lnTo>
                    <a:lnTo>
                      <a:pt x="542" y="362"/>
                    </a:lnTo>
                    <a:lnTo>
                      <a:pt x="544" y="360"/>
                    </a:lnTo>
                    <a:lnTo>
                      <a:pt x="547" y="357"/>
                    </a:lnTo>
                    <a:lnTo>
                      <a:pt x="548" y="356"/>
                    </a:lnTo>
                    <a:lnTo>
                      <a:pt x="550" y="353"/>
                    </a:lnTo>
                    <a:lnTo>
                      <a:pt x="550" y="354"/>
                    </a:lnTo>
                    <a:lnTo>
                      <a:pt x="549" y="357"/>
                    </a:lnTo>
                    <a:lnTo>
                      <a:pt x="549" y="358"/>
                    </a:lnTo>
                    <a:lnTo>
                      <a:pt x="549" y="359"/>
                    </a:lnTo>
                    <a:lnTo>
                      <a:pt x="548" y="359"/>
                    </a:lnTo>
                    <a:lnTo>
                      <a:pt x="547" y="360"/>
                    </a:lnTo>
                    <a:lnTo>
                      <a:pt x="546" y="361"/>
                    </a:lnTo>
                    <a:lnTo>
                      <a:pt x="546" y="362"/>
                    </a:lnTo>
                    <a:lnTo>
                      <a:pt x="545" y="364"/>
                    </a:lnTo>
                    <a:lnTo>
                      <a:pt x="545" y="366"/>
                    </a:lnTo>
                    <a:lnTo>
                      <a:pt x="546" y="365"/>
                    </a:lnTo>
                    <a:lnTo>
                      <a:pt x="548" y="363"/>
                    </a:lnTo>
                    <a:lnTo>
                      <a:pt x="549" y="362"/>
                    </a:lnTo>
                    <a:lnTo>
                      <a:pt x="551" y="360"/>
                    </a:lnTo>
                    <a:lnTo>
                      <a:pt x="553" y="359"/>
                    </a:lnTo>
                    <a:lnTo>
                      <a:pt x="555" y="358"/>
                    </a:lnTo>
                    <a:lnTo>
                      <a:pt x="554" y="360"/>
                    </a:lnTo>
                    <a:lnTo>
                      <a:pt x="554" y="362"/>
                    </a:lnTo>
                    <a:lnTo>
                      <a:pt x="555" y="360"/>
                    </a:lnTo>
                    <a:lnTo>
                      <a:pt x="557" y="359"/>
                    </a:lnTo>
                    <a:lnTo>
                      <a:pt x="556" y="361"/>
                    </a:lnTo>
                    <a:lnTo>
                      <a:pt x="556" y="363"/>
                    </a:lnTo>
                    <a:lnTo>
                      <a:pt x="555" y="366"/>
                    </a:lnTo>
                    <a:lnTo>
                      <a:pt x="555" y="368"/>
                    </a:lnTo>
                    <a:lnTo>
                      <a:pt x="554" y="370"/>
                    </a:lnTo>
                    <a:lnTo>
                      <a:pt x="554" y="373"/>
                    </a:lnTo>
                    <a:lnTo>
                      <a:pt x="555" y="371"/>
                    </a:lnTo>
                    <a:lnTo>
                      <a:pt x="557" y="369"/>
                    </a:lnTo>
                    <a:lnTo>
                      <a:pt x="556" y="371"/>
                    </a:lnTo>
                    <a:lnTo>
                      <a:pt x="556" y="375"/>
                    </a:lnTo>
                    <a:lnTo>
                      <a:pt x="557" y="373"/>
                    </a:lnTo>
                    <a:lnTo>
                      <a:pt x="559" y="371"/>
                    </a:lnTo>
                    <a:lnTo>
                      <a:pt x="558" y="374"/>
                    </a:lnTo>
                    <a:lnTo>
                      <a:pt x="558" y="376"/>
                    </a:lnTo>
                    <a:lnTo>
                      <a:pt x="559" y="375"/>
                    </a:lnTo>
                    <a:lnTo>
                      <a:pt x="561" y="373"/>
                    </a:lnTo>
                    <a:lnTo>
                      <a:pt x="561" y="370"/>
                    </a:lnTo>
                    <a:lnTo>
                      <a:pt x="562" y="368"/>
                    </a:lnTo>
                    <a:lnTo>
                      <a:pt x="563" y="367"/>
                    </a:lnTo>
                    <a:lnTo>
                      <a:pt x="565" y="365"/>
                    </a:lnTo>
                    <a:lnTo>
                      <a:pt x="564" y="367"/>
                    </a:lnTo>
                    <a:lnTo>
                      <a:pt x="564" y="370"/>
                    </a:lnTo>
                    <a:lnTo>
                      <a:pt x="565" y="368"/>
                    </a:lnTo>
                    <a:lnTo>
                      <a:pt x="567" y="367"/>
                    </a:lnTo>
                    <a:lnTo>
                      <a:pt x="567" y="367"/>
                    </a:lnTo>
                    <a:lnTo>
                      <a:pt x="566" y="369"/>
                    </a:lnTo>
                    <a:lnTo>
                      <a:pt x="566" y="370"/>
                    </a:lnTo>
                    <a:lnTo>
                      <a:pt x="566" y="371"/>
                    </a:lnTo>
                    <a:lnTo>
                      <a:pt x="564" y="374"/>
                    </a:lnTo>
                    <a:lnTo>
                      <a:pt x="563" y="375"/>
                    </a:lnTo>
                    <a:lnTo>
                      <a:pt x="562" y="377"/>
                    </a:lnTo>
                    <a:lnTo>
                      <a:pt x="562" y="379"/>
                    </a:lnTo>
                    <a:lnTo>
                      <a:pt x="563" y="378"/>
                    </a:lnTo>
                    <a:lnTo>
                      <a:pt x="565" y="376"/>
                    </a:lnTo>
                    <a:lnTo>
                      <a:pt x="566" y="375"/>
                    </a:lnTo>
                    <a:lnTo>
                      <a:pt x="568" y="374"/>
                    </a:lnTo>
                    <a:lnTo>
                      <a:pt x="570" y="371"/>
                    </a:lnTo>
                    <a:lnTo>
                      <a:pt x="572" y="370"/>
                    </a:lnTo>
                    <a:lnTo>
                      <a:pt x="571" y="373"/>
                    </a:lnTo>
                    <a:lnTo>
                      <a:pt x="571" y="375"/>
                    </a:lnTo>
                    <a:lnTo>
                      <a:pt x="572" y="374"/>
                    </a:lnTo>
                    <a:lnTo>
                      <a:pt x="574" y="371"/>
                    </a:lnTo>
                    <a:lnTo>
                      <a:pt x="573" y="375"/>
                    </a:lnTo>
                    <a:lnTo>
                      <a:pt x="573" y="377"/>
                    </a:lnTo>
                    <a:lnTo>
                      <a:pt x="574" y="375"/>
                    </a:lnTo>
                    <a:lnTo>
                      <a:pt x="576" y="374"/>
                    </a:lnTo>
                    <a:lnTo>
                      <a:pt x="575" y="376"/>
                    </a:lnTo>
                    <a:lnTo>
                      <a:pt x="575" y="378"/>
                    </a:lnTo>
                    <a:lnTo>
                      <a:pt x="576" y="377"/>
                    </a:lnTo>
                    <a:lnTo>
                      <a:pt x="578" y="376"/>
                    </a:lnTo>
                    <a:lnTo>
                      <a:pt x="577" y="378"/>
                    </a:lnTo>
                    <a:lnTo>
                      <a:pt x="577" y="380"/>
                    </a:lnTo>
                    <a:lnTo>
                      <a:pt x="575" y="381"/>
                    </a:lnTo>
                    <a:lnTo>
                      <a:pt x="574" y="383"/>
                    </a:lnTo>
                    <a:lnTo>
                      <a:pt x="573" y="385"/>
                    </a:lnTo>
                    <a:lnTo>
                      <a:pt x="572" y="387"/>
                    </a:lnTo>
                    <a:lnTo>
                      <a:pt x="574" y="386"/>
                    </a:lnTo>
                    <a:lnTo>
                      <a:pt x="576" y="384"/>
                    </a:lnTo>
                    <a:lnTo>
                      <a:pt x="579" y="381"/>
                    </a:lnTo>
                    <a:lnTo>
                      <a:pt x="580" y="380"/>
                    </a:lnTo>
                    <a:lnTo>
                      <a:pt x="582" y="379"/>
                    </a:lnTo>
                    <a:lnTo>
                      <a:pt x="581" y="381"/>
                    </a:lnTo>
                    <a:lnTo>
                      <a:pt x="581" y="383"/>
                    </a:lnTo>
                    <a:lnTo>
                      <a:pt x="582" y="382"/>
                    </a:lnTo>
                    <a:lnTo>
                      <a:pt x="584" y="380"/>
                    </a:lnTo>
                    <a:lnTo>
                      <a:pt x="583" y="382"/>
                    </a:lnTo>
                    <a:lnTo>
                      <a:pt x="583" y="385"/>
                    </a:lnTo>
                    <a:lnTo>
                      <a:pt x="581" y="386"/>
                    </a:lnTo>
                    <a:lnTo>
                      <a:pt x="580" y="387"/>
                    </a:lnTo>
                    <a:lnTo>
                      <a:pt x="579" y="389"/>
                    </a:lnTo>
                    <a:lnTo>
                      <a:pt x="579" y="391"/>
                    </a:lnTo>
                    <a:lnTo>
                      <a:pt x="579" y="392"/>
                    </a:lnTo>
                    <a:lnTo>
                      <a:pt x="578" y="393"/>
                    </a:lnTo>
                    <a:lnTo>
                      <a:pt x="580" y="392"/>
                    </a:lnTo>
                    <a:lnTo>
                      <a:pt x="582" y="390"/>
                    </a:lnTo>
                    <a:lnTo>
                      <a:pt x="583" y="387"/>
                    </a:lnTo>
                    <a:lnTo>
                      <a:pt x="585" y="386"/>
                    </a:lnTo>
                    <a:lnTo>
                      <a:pt x="587" y="385"/>
                    </a:lnTo>
                    <a:lnTo>
                      <a:pt x="589" y="383"/>
                    </a:lnTo>
                    <a:lnTo>
                      <a:pt x="588" y="386"/>
                    </a:lnTo>
                    <a:lnTo>
                      <a:pt x="588" y="389"/>
                    </a:lnTo>
                    <a:lnTo>
                      <a:pt x="589" y="386"/>
                    </a:lnTo>
                    <a:lnTo>
                      <a:pt x="591" y="385"/>
                    </a:lnTo>
                    <a:lnTo>
                      <a:pt x="590" y="387"/>
                    </a:lnTo>
                    <a:lnTo>
                      <a:pt x="590" y="390"/>
                    </a:lnTo>
                    <a:lnTo>
                      <a:pt x="591" y="389"/>
                    </a:lnTo>
                    <a:lnTo>
                      <a:pt x="593" y="386"/>
                    </a:lnTo>
                    <a:lnTo>
                      <a:pt x="592" y="390"/>
                    </a:lnTo>
                    <a:lnTo>
                      <a:pt x="592" y="392"/>
                    </a:lnTo>
                    <a:lnTo>
                      <a:pt x="590" y="393"/>
                    </a:lnTo>
                    <a:lnTo>
                      <a:pt x="589" y="395"/>
                    </a:lnTo>
                    <a:lnTo>
                      <a:pt x="588" y="397"/>
                    </a:lnTo>
                    <a:lnTo>
                      <a:pt x="587" y="399"/>
                    </a:lnTo>
                    <a:lnTo>
                      <a:pt x="589" y="398"/>
                    </a:lnTo>
                    <a:lnTo>
                      <a:pt x="590" y="396"/>
                    </a:lnTo>
                    <a:lnTo>
                      <a:pt x="592" y="395"/>
                    </a:lnTo>
                    <a:lnTo>
                      <a:pt x="594" y="393"/>
                    </a:lnTo>
                    <a:lnTo>
                      <a:pt x="593" y="396"/>
                    </a:lnTo>
                    <a:lnTo>
                      <a:pt x="593" y="398"/>
                    </a:lnTo>
                    <a:lnTo>
                      <a:pt x="594" y="396"/>
                    </a:lnTo>
                    <a:lnTo>
                      <a:pt x="596" y="395"/>
                    </a:lnTo>
                    <a:lnTo>
                      <a:pt x="596" y="394"/>
                    </a:lnTo>
                    <a:lnTo>
                      <a:pt x="596" y="393"/>
                    </a:lnTo>
                    <a:lnTo>
                      <a:pt x="596" y="391"/>
                    </a:lnTo>
                    <a:lnTo>
                      <a:pt x="597" y="391"/>
                    </a:lnTo>
                    <a:lnTo>
                      <a:pt x="598" y="389"/>
                    </a:lnTo>
                    <a:lnTo>
                      <a:pt x="600" y="387"/>
                    </a:lnTo>
                    <a:lnTo>
                      <a:pt x="599" y="390"/>
                    </a:lnTo>
                    <a:lnTo>
                      <a:pt x="599" y="392"/>
                    </a:lnTo>
                    <a:lnTo>
                      <a:pt x="598" y="394"/>
                    </a:lnTo>
                    <a:lnTo>
                      <a:pt x="598" y="396"/>
                    </a:lnTo>
                    <a:lnTo>
                      <a:pt x="599" y="395"/>
                    </a:lnTo>
                    <a:lnTo>
                      <a:pt x="601" y="394"/>
                    </a:lnTo>
                    <a:lnTo>
                      <a:pt x="600" y="396"/>
                    </a:lnTo>
                    <a:lnTo>
                      <a:pt x="600" y="398"/>
                    </a:lnTo>
                    <a:lnTo>
                      <a:pt x="598" y="399"/>
                    </a:lnTo>
                    <a:lnTo>
                      <a:pt x="596" y="401"/>
                    </a:lnTo>
                    <a:lnTo>
                      <a:pt x="596" y="403"/>
                    </a:lnTo>
                    <a:lnTo>
                      <a:pt x="595" y="406"/>
                    </a:lnTo>
                    <a:lnTo>
                      <a:pt x="597" y="404"/>
                    </a:lnTo>
                    <a:lnTo>
                      <a:pt x="598" y="402"/>
                    </a:lnTo>
                    <a:lnTo>
                      <a:pt x="603" y="400"/>
                    </a:lnTo>
                    <a:lnTo>
                      <a:pt x="606" y="397"/>
                    </a:lnTo>
                    <a:lnTo>
                      <a:pt x="607" y="395"/>
                    </a:lnTo>
                    <a:lnTo>
                      <a:pt x="609" y="394"/>
                    </a:lnTo>
                    <a:lnTo>
                      <a:pt x="608" y="396"/>
                    </a:lnTo>
                    <a:lnTo>
                      <a:pt x="608" y="398"/>
                    </a:lnTo>
                    <a:lnTo>
                      <a:pt x="607" y="401"/>
                    </a:lnTo>
                    <a:lnTo>
                      <a:pt x="607" y="403"/>
                    </a:lnTo>
                    <a:lnTo>
                      <a:pt x="608" y="401"/>
                    </a:lnTo>
                    <a:lnTo>
                      <a:pt x="610" y="400"/>
                    </a:lnTo>
                    <a:lnTo>
                      <a:pt x="609" y="402"/>
                    </a:lnTo>
                    <a:lnTo>
                      <a:pt x="609" y="404"/>
                    </a:lnTo>
                    <a:lnTo>
                      <a:pt x="610" y="403"/>
                    </a:lnTo>
                    <a:lnTo>
                      <a:pt x="612" y="401"/>
                    </a:lnTo>
                    <a:lnTo>
                      <a:pt x="611" y="404"/>
                    </a:lnTo>
                    <a:lnTo>
                      <a:pt x="611" y="407"/>
                    </a:lnTo>
                    <a:lnTo>
                      <a:pt x="612" y="404"/>
                    </a:lnTo>
                    <a:lnTo>
                      <a:pt x="614" y="403"/>
                    </a:lnTo>
                    <a:lnTo>
                      <a:pt x="613" y="406"/>
                    </a:lnTo>
                    <a:lnTo>
                      <a:pt x="613" y="408"/>
                    </a:lnTo>
                    <a:lnTo>
                      <a:pt x="614" y="407"/>
                    </a:lnTo>
                    <a:lnTo>
                      <a:pt x="616" y="406"/>
                    </a:lnTo>
                    <a:lnTo>
                      <a:pt x="617" y="403"/>
                    </a:lnTo>
                    <a:lnTo>
                      <a:pt x="620" y="402"/>
                    </a:lnTo>
                    <a:lnTo>
                      <a:pt x="618" y="404"/>
                    </a:lnTo>
                    <a:lnTo>
                      <a:pt x="618" y="407"/>
                    </a:lnTo>
                    <a:lnTo>
                      <a:pt x="620" y="406"/>
                    </a:lnTo>
                    <a:lnTo>
                      <a:pt x="622" y="403"/>
                    </a:lnTo>
                    <a:lnTo>
                      <a:pt x="621" y="406"/>
                    </a:lnTo>
                    <a:lnTo>
                      <a:pt x="621" y="409"/>
                    </a:lnTo>
                    <a:lnTo>
                      <a:pt x="622" y="407"/>
                    </a:lnTo>
                    <a:lnTo>
                      <a:pt x="624" y="406"/>
                    </a:lnTo>
                    <a:lnTo>
                      <a:pt x="623" y="408"/>
                    </a:lnTo>
                    <a:lnTo>
                      <a:pt x="623" y="410"/>
                    </a:lnTo>
                    <a:lnTo>
                      <a:pt x="624" y="409"/>
                    </a:lnTo>
                    <a:lnTo>
                      <a:pt x="626" y="407"/>
                    </a:lnTo>
                    <a:lnTo>
                      <a:pt x="625" y="410"/>
                    </a:lnTo>
                    <a:lnTo>
                      <a:pt x="625" y="412"/>
                    </a:lnTo>
                    <a:lnTo>
                      <a:pt x="624" y="412"/>
                    </a:lnTo>
                    <a:lnTo>
                      <a:pt x="623" y="413"/>
                    </a:lnTo>
                    <a:lnTo>
                      <a:pt x="622" y="414"/>
                    </a:lnTo>
                    <a:lnTo>
                      <a:pt x="622" y="415"/>
                    </a:lnTo>
                    <a:lnTo>
                      <a:pt x="622" y="412"/>
                    </a:lnTo>
                    <a:lnTo>
                      <a:pt x="623" y="410"/>
                    </a:lnTo>
                    <a:lnTo>
                      <a:pt x="621" y="412"/>
                    </a:lnTo>
                    <a:lnTo>
                      <a:pt x="620" y="413"/>
                    </a:lnTo>
                    <a:lnTo>
                      <a:pt x="620" y="411"/>
                    </a:lnTo>
                    <a:lnTo>
                      <a:pt x="621" y="409"/>
                    </a:lnTo>
                    <a:lnTo>
                      <a:pt x="618" y="410"/>
                    </a:lnTo>
                    <a:lnTo>
                      <a:pt x="617" y="412"/>
                    </a:lnTo>
                    <a:lnTo>
                      <a:pt x="616" y="414"/>
                    </a:lnTo>
                    <a:lnTo>
                      <a:pt x="615" y="416"/>
                    </a:lnTo>
                    <a:lnTo>
                      <a:pt x="617" y="414"/>
                    </a:lnTo>
                    <a:lnTo>
                      <a:pt x="620" y="413"/>
                    </a:lnTo>
                    <a:lnTo>
                      <a:pt x="618" y="415"/>
                    </a:lnTo>
                    <a:lnTo>
                      <a:pt x="617" y="417"/>
                    </a:lnTo>
                    <a:lnTo>
                      <a:pt x="620" y="416"/>
                    </a:lnTo>
                    <a:lnTo>
                      <a:pt x="622" y="415"/>
                    </a:lnTo>
                    <a:lnTo>
                      <a:pt x="621" y="417"/>
                    </a:lnTo>
                    <a:lnTo>
                      <a:pt x="621" y="419"/>
                    </a:lnTo>
                    <a:lnTo>
                      <a:pt x="622" y="418"/>
                    </a:lnTo>
                    <a:lnTo>
                      <a:pt x="624" y="416"/>
                    </a:lnTo>
                    <a:lnTo>
                      <a:pt x="627" y="413"/>
                    </a:lnTo>
                    <a:lnTo>
                      <a:pt x="628" y="412"/>
                    </a:lnTo>
                    <a:lnTo>
                      <a:pt x="630" y="411"/>
                    </a:lnTo>
                    <a:lnTo>
                      <a:pt x="629" y="413"/>
                    </a:lnTo>
                    <a:lnTo>
                      <a:pt x="629" y="415"/>
                    </a:lnTo>
                    <a:lnTo>
                      <a:pt x="630" y="413"/>
                    </a:lnTo>
                    <a:lnTo>
                      <a:pt x="632" y="412"/>
                    </a:lnTo>
                    <a:lnTo>
                      <a:pt x="631" y="414"/>
                    </a:lnTo>
                    <a:lnTo>
                      <a:pt x="631" y="416"/>
                    </a:lnTo>
                    <a:lnTo>
                      <a:pt x="630" y="419"/>
                    </a:lnTo>
                    <a:lnTo>
                      <a:pt x="630" y="421"/>
                    </a:lnTo>
                    <a:lnTo>
                      <a:pt x="631" y="420"/>
                    </a:lnTo>
                    <a:lnTo>
                      <a:pt x="633" y="418"/>
                    </a:lnTo>
                    <a:lnTo>
                      <a:pt x="634" y="416"/>
                    </a:lnTo>
                    <a:lnTo>
                      <a:pt x="637" y="415"/>
                    </a:lnTo>
                    <a:lnTo>
                      <a:pt x="636" y="417"/>
                    </a:lnTo>
                    <a:lnTo>
                      <a:pt x="636" y="420"/>
                    </a:lnTo>
                    <a:lnTo>
                      <a:pt x="633" y="421"/>
                    </a:lnTo>
                    <a:lnTo>
                      <a:pt x="632" y="423"/>
                    </a:lnTo>
                    <a:lnTo>
                      <a:pt x="631" y="426"/>
                    </a:lnTo>
                    <a:lnTo>
                      <a:pt x="631" y="428"/>
                    </a:lnTo>
                    <a:lnTo>
                      <a:pt x="632" y="426"/>
                    </a:lnTo>
                    <a:lnTo>
                      <a:pt x="634" y="425"/>
                    </a:lnTo>
                    <a:lnTo>
                      <a:pt x="633" y="427"/>
                    </a:lnTo>
                    <a:lnTo>
                      <a:pt x="633" y="429"/>
                    </a:lnTo>
                    <a:lnTo>
                      <a:pt x="631" y="439"/>
                    </a:lnTo>
                    <a:lnTo>
                      <a:pt x="632" y="437"/>
                    </a:lnTo>
                    <a:lnTo>
                      <a:pt x="634" y="435"/>
                    </a:lnTo>
                    <a:lnTo>
                      <a:pt x="636" y="434"/>
                    </a:lnTo>
                    <a:lnTo>
                      <a:pt x="638" y="432"/>
                    </a:lnTo>
                    <a:lnTo>
                      <a:pt x="638" y="431"/>
                    </a:lnTo>
                    <a:lnTo>
                      <a:pt x="638" y="430"/>
                    </a:lnTo>
                    <a:lnTo>
                      <a:pt x="639" y="429"/>
                    </a:lnTo>
                    <a:lnTo>
                      <a:pt x="639" y="428"/>
                    </a:lnTo>
                    <a:lnTo>
                      <a:pt x="637" y="429"/>
                    </a:lnTo>
                    <a:lnTo>
                      <a:pt x="636" y="431"/>
                    </a:lnTo>
                    <a:lnTo>
                      <a:pt x="636" y="429"/>
                    </a:lnTo>
                    <a:lnTo>
                      <a:pt x="637" y="426"/>
                    </a:lnTo>
                    <a:lnTo>
                      <a:pt x="637" y="424"/>
                    </a:lnTo>
                    <a:lnTo>
                      <a:pt x="638" y="421"/>
                    </a:lnTo>
                    <a:lnTo>
                      <a:pt x="638" y="421"/>
                    </a:lnTo>
                    <a:lnTo>
                      <a:pt x="639" y="420"/>
                    </a:lnTo>
                    <a:lnTo>
                      <a:pt x="640" y="419"/>
                    </a:lnTo>
                    <a:lnTo>
                      <a:pt x="641" y="418"/>
                    </a:lnTo>
                    <a:lnTo>
                      <a:pt x="640" y="420"/>
                    </a:lnTo>
                    <a:lnTo>
                      <a:pt x="640" y="424"/>
                    </a:lnTo>
                    <a:lnTo>
                      <a:pt x="641" y="421"/>
                    </a:lnTo>
                    <a:lnTo>
                      <a:pt x="643" y="420"/>
                    </a:lnTo>
                    <a:lnTo>
                      <a:pt x="642" y="423"/>
                    </a:lnTo>
                    <a:lnTo>
                      <a:pt x="642" y="425"/>
                    </a:lnTo>
                    <a:lnTo>
                      <a:pt x="643" y="424"/>
                    </a:lnTo>
                    <a:lnTo>
                      <a:pt x="645" y="421"/>
                    </a:lnTo>
                    <a:lnTo>
                      <a:pt x="644" y="424"/>
                    </a:lnTo>
                    <a:lnTo>
                      <a:pt x="644" y="427"/>
                    </a:lnTo>
                    <a:lnTo>
                      <a:pt x="645" y="425"/>
                    </a:lnTo>
                    <a:lnTo>
                      <a:pt x="647" y="424"/>
                    </a:lnTo>
                    <a:lnTo>
                      <a:pt x="646" y="426"/>
                    </a:lnTo>
                    <a:lnTo>
                      <a:pt x="646" y="428"/>
                    </a:lnTo>
                    <a:lnTo>
                      <a:pt x="645" y="430"/>
                    </a:lnTo>
                    <a:lnTo>
                      <a:pt x="645" y="432"/>
                    </a:lnTo>
                    <a:lnTo>
                      <a:pt x="646" y="431"/>
                    </a:lnTo>
                    <a:lnTo>
                      <a:pt x="648" y="430"/>
                    </a:lnTo>
                    <a:lnTo>
                      <a:pt x="647" y="432"/>
                    </a:lnTo>
                    <a:lnTo>
                      <a:pt x="647" y="434"/>
                    </a:lnTo>
                    <a:lnTo>
                      <a:pt x="648" y="433"/>
                    </a:lnTo>
                    <a:lnTo>
                      <a:pt x="650" y="431"/>
                    </a:lnTo>
                    <a:lnTo>
                      <a:pt x="651" y="429"/>
                    </a:lnTo>
                    <a:lnTo>
                      <a:pt x="654" y="428"/>
                    </a:lnTo>
                    <a:lnTo>
                      <a:pt x="653" y="430"/>
                    </a:lnTo>
                    <a:lnTo>
                      <a:pt x="653" y="433"/>
                    </a:lnTo>
                    <a:lnTo>
                      <a:pt x="654" y="431"/>
                    </a:lnTo>
                    <a:lnTo>
                      <a:pt x="656" y="430"/>
                    </a:lnTo>
                    <a:lnTo>
                      <a:pt x="655" y="432"/>
                    </a:lnTo>
                    <a:lnTo>
                      <a:pt x="655" y="434"/>
                    </a:lnTo>
                    <a:lnTo>
                      <a:pt x="654" y="436"/>
                    </a:lnTo>
                    <a:lnTo>
                      <a:pt x="654" y="439"/>
                    </a:lnTo>
                    <a:lnTo>
                      <a:pt x="655" y="437"/>
                    </a:lnTo>
                    <a:lnTo>
                      <a:pt x="657" y="436"/>
                    </a:lnTo>
                    <a:lnTo>
                      <a:pt x="660" y="433"/>
                    </a:lnTo>
                    <a:lnTo>
                      <a:pt x="661" y="431"/>
                    </a:lnTo>
                    <a:lnTo>
                      <a:pt x="663" y="430"/>
                    </a:lnTo>
                    <a:lnTo>
                      <a:pt x="662" y="432"/>
                    </a:lnTo>
                    <a:lnTo>
                      <a:pt x="662" y="434"/>
                    </a:lnTo>
                    <a:lnTo>
                      <a:pt x="660" y="436"/>
                    </a:lnTo>
                    <a:lnTo>
                      <a:pt x="659" y="437"/>
                    </a:lnTo>
                    <a:lnTo>
                      <a:pt x="658" y="440"/>
                    </a:lnTo>
                    <a:lnTo>
                      <a:pt x="658" y="442"/>
                    </a:lnTo>
                    <a:lnTo>
                      <a:pt x="657" y="447"/>
                    </a:lnTo>
                    <a:lnTo>
                      <a:pt x="657" y="449"/>
                    </a:lnTo>
                    <a:lnTo>
                      <a:pt x="656" y="451"/>
                    </a:lnTo>
                    <a:lnTo>
                      <a:pt x="662" y="445"/>
                    </a:lnTo>
                    <a:lnTo>
                      <a:pt x="664" y="444"/>
                    </a:lnTo>
                    <a:lnTo>
                      <a:pt x="665" y="443"/>
                    </a:lnTo>
                    <a:lnTo>
                      <a:pt x="665" y="445"/>
                    </a:lnTo>
                    <a:lnTo>
                      <a:pt x="664" y="447"/>
                    </a:lnTo>
                    <a:lnTo>
                      <a:pt x="666" y="445"/>
                    </a:lnTo>
                    <a:lnTo>
                      <a:pt x="667" y="444"/>
                    </a:lnTo>
                    <a:lnTo>
                      <a:pt x="667" y="446"/>
                    </a:lnTo>
                    <a:lnTo>
                      <a:pt x="666" y="448"/>
                    </a:lnTo>
                    <a:lnTo>
                      <a:pt x="665" y="450"/>
                    </a:lnTo>
                    <a:lnTo>
                      <a:pt x="663" y="451"/>
                    </a:lnTo>
                    <a:lnTo>
                      <a:pt x="663" y="454"/>
                    </a:lnTo>
                    <a:lnTo>
                      <a:pt x="662" y="457"/>
                    </a:lnTo>
                    <a:lnTo>
                      <a:pt x="664" y="454"/>
                    </a:lnTo>
                    <a:lnTo>
                      <a:pt x="665" y="453"/>
                    </a:lnTo>
                    <a:lnTo>
                      <a:pt x="666" y="451"/>
                    </a:lnTo>
                    <a:lnTo>
                      <a:pt x="666" y="448"/>
                    </a:lnTo>
                    <a:lnTo>
                      <a:pt x="668" y="447"/>
                    </a:lnTo>
                    <a:lnTo>
                      <a:pt x="670" y="446"/>
                    </a:lnTo>
                    <a:lnTo>
                      <a:pt x="670" y="448"/>
                    </a:lnTo>
                    <a:lnTo>
                      <a:pt x="668" y="450"/>
                    </a:lnTo>
                    <a:lnTo>
                      <a:pt x="671" y="448"/>
                    </a:lnTo>
                    <a:lnTo>
                      <a:pt x="672" y="447"/>
                    </a:lnTo>
                    <a:lnTo>
                      <a:pt x="672" y="449"/>
                    </a:lnTo>
                    <a:lnTo>
                      <a:pt x="671" y="451"/>
                    </a:lnTo>
                    <a:lnTo>
                      <a:pt x="671" y="454"/>
                    </a:lnTo>
                    <a:lnTo>
                      <a:pt x="670" y="457"/>
                    </a:lnTo>
                    <a:lnTo>
                      <a:pt x="670" y="459"/>
                    </a:lnTo>
                    <a:lnTo>
                      <a:pt x="668" y="461"/>
                    </a:lnTo>
                    <a:lnTo>
                      <a:pt x="671" y="460"/>
                    </a:lnTo>
                    <a:lnTo>
                      <a:pt x="672" y="458"/>
                    </a:lnTo>
                    <a:lnTo>
                      <a:pt x="672" y="460"/>
                    </a:lnTo>
                    <a:lnTo>
                      <a:pt x="671" y="463"/>
                    </a:lnTo>
                    <a:lnTo>
                      <a:pt x="673" y="461"/>
                    </a:lnTo>
                    <a:lnTo>
                      <a:pt x="674" y="460"/>
                    </a:lnTo>
                    <a:lnTo>
                      <a:pt x="674" y="462"/>
                    </a:lnTo>
                    <a:lnTo>
                      <a:pt x="673" y="464"/>
                    </a:lnTo>
                    <a:lnTo>
                      <a:pt x="675" y="463"/>
                    </a:lnTo>
                    <a:lnTo>
                      <a:pt x="676" y="461"/>
                    </a:lnTo>
                    <a:lnTo>
                      <a:pt x="679" y="458"/>
                    </a:lnTo>
                    <a:lnTo>
                      <a:pt x="686" y="452"/>
                    </a:lnTo>
                    <a:lnTo>
                      <a:pt x="684" y="461"/>
                    </a:lnTo>
                    <a:lnTo>
                      <a:pt x="682" y="463"/>
                    </a:lnTo>
                    <a:lnTo>
                      <a:pt x="681" y="464"/>
                    </a:lnTo>
                    <a:lnTo>
                      <a:pt x="681" y="464"/>
                    </a:lnTo>
                    <a:lnTo>
                      <a:pt x="681" y="462"/>
                    </a:lnTo>
                    <a:lnTo>
                      <a:pt x="681" y="461"/>
                    </a:lnTo>
                    <a:lnTo>
                      <a:pt x="681" y="460"/>
                    </a:lnTo>
                    <a:lnTo>
                      <a:pt x="680" y="461"/>
                    </a:lnTo>
                    <a:lnTo>
                      <a:pt x="679" y="463"/>
                    </a:lnTo>
                    <a:lnTo>
                      <a:pt x="678" y="465"/>
                    </a:lnTo>
                    <a:lnTo>
                      <a:pt x="678" y="467"/>
                    </a:lnTo>
                    <a:lnTo>
                      <a:pt x="676" y="469"/>
                    </a:lnTo>
                    <a:lnTo>
                      <a:pt x="675" y="470"/>
                    </a:lnTo>
                    <a:lnTo>
                      <a:pt x="674" y="473"/>
                    </a:lnTo>
                    <a:lnTo>
                      <a:pt x="674" y="476"/>
                    </a:lnTo>
                    <a:lnTo>
                      <a:pt x="673" y="480"/>
                    </a:lnTo>
                    <a:lnTo>
                      <a:pt x="672" y="482"/>
                    </a:lnTo>
                    <a:lnTo>
                      <a:pt x="672" y="484"/>
                    </a:lnTo>
                    <a:lnTo>
                      <a:pt x="670" y="486"/>
                    </a:lnTo>
                    <a:lnTo>
                      <a:pt x="668" y="487"/>
                    </a:lnTo>
                    <a:lnTo>
                      <a:pt x="667" y="490"/>
                    </a:lnTo>
                    <a:lnTo>
                      <a:pt x="667" y="493"/>
                    </a:lnTo>
                    <a:lnTo>
                      <a:pt x="667" y="495"/>
                    </a:lnTo>
                    <a:lnTo>
                      <a:pt x="666" y="497"/>
                    </a:lnTo>
                    <a:lnTo>
                      <a:pt x="665" y="498"/>
                    </a:lnTo>
                    <a:lnTo>
                      <a:pt x="663" y="500"/>
                    </a:lnTo>
                    <a:lnTo>
                      <a:pt x="663" y="502"/>
                    </a:lnTo>
                    <a:lnTo>
                      <a:pt x="662" y="504"/>
                    </a:lnTo>
                    <a:lnTo>
                      <a:pt x="661" y="507"/>
                    </a:lnTo>
                    <a:lnTo>
                      <a:pt x="659" y="508"/>
                    </a:lnTo>
                    <a:lnTo>
                      <a:pt x="659" y="510"/>
                    </a:lnTo>
                    <a:lnTo>
                      <a:pt x="658" y="513"/>
                    </a:lnTo>
                    <a:lnTo>
                      <a:pt x="660" y="511"/>
                    </a:lnTo>
                    <a:lnTo>
                      <a:pt x="661" y="510"/>
                    </a:lnTo>
                    <a:lnTo>
                      <a:pt x="661" y="512"/>
                    </a:lnTo>
                    <a:lnTo>
                      <a:pt x="660" y="514"/>
                    </a:lnTo>
                    <a:lnTo>
                      <a:pt x="663" y="511"/>
                    </a:lnTo>
                    <a:lnTo>
                      <a:pt x="665" y="510"/>
                    </a:lnTo>
                    <a:lnTo>
                      <a:pt x="666" y="508"/>
                    </a:lnTo>
                    <a:lnTo>
                      <a:pt x="667" y="506"/>
                    </a:lnTo>
                    <a:lnTo>
                      <a:pt x="667" y="503"/>
                    </a:lnTo>
                    <a:lnTo>
                      <a:pt x="670" y="501"/>
                    </a:lnTo>
                    <a:lnTo>
                      <a:pt x="671" y="500"/>
                    </a:lnTo>
                    <a:lnTo>
                      <a:pt x="672" y="498"/>
                    </a:lnTo>
                    <a:lnTo>
                      <a:pt x="672" y="496"/>
                    </a:lnTo>
                    <a:lnTo>
                      <a:pt x="673" y="495"/>
                    </a:lnTo>
                    <a:lnTo>
                      <a:pt x="674" y="494"/>
                    </a:lnTo>
                    <a:lnTo>
                      <a:pt x="675" y="493"/>
                    </a:lnTo>
                    <a:lnTo>
                      <a:pt x="675" y="493"/>
                    </a:lnTo>
                    <a:lnTo>
                      <a:pt x="675" y="495"/>
                    </a:lnTo>
                    <a:lnTo>
                      <a:pt x="674" y="497"/>
                    </a:lnTo>
                    <a:lnTo>
                      <a:pt x="673" y="499"/>
                    </a:lnTo>
                    <a:lnTo>
                      <a:pt x="671" y="500"/>
                    </a:lnTo>
                    <a:lnTo>
                      <a:pt x="671" y="502"/>
                    </a:lnTo>
                    <a:lnTo>
                      <a:pt x="670" y="504"/>
                    </a:lnTo>
                    <a:lnTo>
                      <a:pt x="668" y="507"/>
                    </a:lnTo>
                    <a:lnTo>
                      <a:pt x="666" y="508"/>
                    </a:lnTo>
                    <a:lnTo>
                      <a:pt x="666" y="511"/>
                    </a:lnTo>
                    <a:lnTo>
                      <a:pt x="666" y="513"/>
                    </a:lnTo>
                    <a:lnTo>
                      <a:pt x="664" y="514"/>
                    </a:lnTo>
                    <a:lnTo>
                      <a:pt x="663" y="516"/>
                    </a:lnTo>
                    <a:lnTo>
                      <a:pt x="661" y="517"/>
                    </a:lnTo>
                    <a:lnTo>
                      <a:pt x="660" y="518"/>
                    </a:lnTo>
                    <a:lnTo>
                      <a:pt x="660" y="516"/>
                    </a:lnTo>
                    <a:lnTo>
                      <a:pt x="660" y="514"/>
                    </a:lnTo>
                    <a:lnTo>
                      <a:pt x="659" y="515"/>
                    </a:lnTo>
                    <a:lnTo>
                      <a:pt x="657" y="517"/>
                    </a:lnTo>
                    <a:lnTo>
                      <a:pt x="655" y="520"/>
                    </a:lnTo>
                    <a:lnTo>
                      <a:pt x="651" y="524"/>
                    </a:lnTo>
                    <a:lnTo>
                      <a:pt x="651" y="520"/>
                    </a:lnTo>
                    <a:lnTo>
                      <a:pt x="651" y="518"/>
                    </a:lnTo>
                    <a:lnTo>
                      <a:pt x="651" y="519"/>
                    </a:lnTo>
                    <a:lnTo>
                      <a:pt x="650" y="520"/>
                    </a:lnTo>
                    <a:lnTo>
                      <a:pt x="649" y="521"/>
                    </a:lnTo>
                    <a:lnTo>
                      <a:pt x="648" y="521"/>
                    </a:lnTo>
                    <a:lnTo>
                      <a:pt x="649" y="519"/>
                    </a:lnTo>
                    <a:lnTo>
                      <a:pt x="649" y="517"/>
                    </a:lnTo>
                    <a:lnTo>
                      <a:pt x="651" y="515"/>
                    </a:lnTo>
                    <a:lnTo>
                      <a:pt x="653" y="514"/>
                    </a:lnTo>
                    <a:lnTo>
                      <a:pt x="654" y="512"/>
                    </a:lnTo>
                    <a:lnTo>
                      <a:pt x="654" y="510"/>
                    </a:lnTo>
                    <a:lnTo>
                      <a:pt x="656" y="508"/>
                    </a:lnTo>
                    <a:lnTo>
                      <a:pt x="657" y="507"/>
                    </a:lnTo>
                    <a:lnTo>
                      <a:pt x="657" y="507"/>
                    </a:lnTo>
                    <a:lnTo>
                      <a:pt x="657" y="509"/>
                    </a:lnTo>
                    <a:lnTo>
                      <a:pt x="656" y="510"/>
                    </a:lnTo>
                    <a:lnTo>
                      <a:pt x="656" y="511"/>
                    </a:lnTo>
                    <a:lnTo>
                      <a:pt x="658" y="510"/>
                    </a:lnTo>
                    <a:lnTo>
                      <a:pt x="659" y="508"/>
                    </a:lnTo>
                    <a:lnTo>
                      <a:pt x="660" y="506"/>
                    </a:lnTo>
                    <a:lnTo>
                      <a:pt x="660" y="503"/>
                    </a:lnTo>
                    <a:lnTo>
                      <a:pt x="662" y="501"/>
                    </a:lnTo>
                    <a:lnTo>
                      <a:pt x="663" y="500"/>
                    </a:lnTo>
                    <a:lnTo>
                      <a:pt x="664" y="498"/>
                    </a:lnTo>
                    <a:lnTo>
                      <a:pt x="664" y="495"/>
                    </a:lnTo>
                    <a:lnTo>
                      <a:pt x="663" y="497"/>
                    </a:lnTo>
                    <a:lnTo>
                      <a:pt x="661" y="498"/>
                    </a:lnTo>
                    <a:lnTo>
                      <a:pt x="659" y="500"/>
                    </a:lnTo>
                    <a:lnTo>
                      <a:pt x="658" y="501"/>
                    </a:lnTo>
                    <a:lnTo>
                      <a:pt x="659" y="499"/>
                    </a:lnTo>
                    <a:lnTo>
                      <a:pt x="659" y="497"/>
                    </a:lnTo>
                    <a:lnTo>
                      <a:pt x="658" y="498"/>
                    </a:lnTo>
                    <a:lnTo>
                      <a:pt x="656" y="500"/>
                    </a:lnTo>
                    <a:lnTo>
                      <a:pt x="653" y="503"/>
                    </a:lnTo>
                    <a:lnTo>
                      <a:pt x="653" y="500"/>
                    </a:lnTo>
                    <a:lnTo>
                      <a:pt x="654" y="498"/>
                    </a:lnTo>
                    <a:lnTo>
                      <a:pt x="655" y="497"/>
                    </a:lnTo>
                    <a:lnTo>
                      <a:pt x="657" y="495"/>
                    </a:lnTo>
                    <a:lnTo>
                      <a:pt x="658" y="494"/>
                    </a:lnTo>
                    <a:lnTo>
                      <a:pt x="660" y="492"/>
                    </a:lnTo>
                    <a:lnTo>
                      <a:pt x="661" y="491"/>
                    </a:lnTo>
                    <a:lnTo>
                      <a:pt x="663" y="490"/>
                    </a:lnTo>
                    <a:lnTo>
                      <a:pt x="662" y="492"/>
                    </a:lnTo>
                    <a:lnTo>
                      <a:pt x="662" y="494"/>
                    </a:lnTo>
                    <a:lnTo>
                      <a:pt x="663" y="493"/>
                    </a:lnTo>
                    <a:lnTo>
                      <a:pt x="665" y="491"/>
                    </a:lnTo>
                    <a:lnTo>
                      <a:pt x="665" y="490"/>
                    </a:lnTo>
                    <a:lnTo>
                      <a:pt x="665" y="488"/>
                    </a:lnTo>
                    <a:lnTo>
                      <a:pt x="666" y="486"/>
                    </a:lnTo>
                    <a:lnTo>
                      <a:pt x="666" y="486"/>
                    </a:lnTo>
                    <a:lnTo>
                      <a:pt x="664" y="487"/>
                    </a:lnTo>
                    <a:lnTo>
                      <a:pt x="663" y="490"/>
                    </a:lnTo>
                    <a:lnTo>
                      <a:pt x="663" y="486"/>
                    </a:lnTo>
                    <a:lnTo>
                      <a:pt x="664" y="484"/>
                    </a:lnTo>
                    <a:lnTo>
                      <a:pt x="664" y="482"/>
                    </a:lnTo>
                    <a:lnTo>
                      <a:pt x="665" y="480"/>
                    </a:lnTo>
                    <a:lnTo>
                      <a:pt x="666" y="478"/>
                    </a:lnTo>
                    <a:lnTo>
                      <a:pt x="668" y="477"/>
                    </a:lnTo>
                    <a:lnTo>
                      <a:pt x="672" y="474"/>
                    </a:lnTo>
                    <a:lnTo>
                      <a:pt x="672" y="471"/>
                    </a:lnTo>
                    <a:lnTo>
                      <a:pt x="673" y="469"/>
                    </a:lnTo>
                    <a:lnTo>
                      <a:pt x="673" y="466"/>
                    </a:lnTo>
                    <a:lnTo>
                      <a:pt x="673" y="464"/>
                    </a:lnTo>
                    <a:lnTo>
                      <a:pt x="672" y="466"/>
                    </a:lnTo>
                    <a:lnTo>
                      <a:pt x="671" y="467"/>
                    </a:lnTo>
                    <a:lnTo>
                      <a:pt x="671" y="465"/>
                    </a:lnTo>
                    <a:lnTo>
                      <a:pt x="671" y="463"/>
                    </a:lnTo>
                    <a:lnTo>
                      <a:pt x="670" y="464"/>
                    </a:lnTo>
                    <a:lnTo>
                      <a:pt x="667" y="466"/>
                    </a:lnTo>
                    <a:lnTo>
                      <a:pt x="667" y="468"/>
                    </a:lnTo>
                    <a:lnTo>
                      <a:pt x="667" y="470"/>
                    </a:lnTo>
                    <a:lnTo>
                      <a:pt x="666" y="473"/>
                    </a:lnTo>
                    <a:lnTo>
                      <a:pt x="666" y="475"/>
                    </a:lnTo>
                    <a:lnTo>
                      <a:pt x="664" y="477"/>
                    </a:lnTo>
                    <a:lnTo>
                      <a:pt x="663" y="478"/>
                    </a:lnTo>
                    <a:lnTo>
                      <a:pt x="663" y="476"/>
                    </a:lnTo>
                    <a:lnTo>
                      <a:pt x="664" y="474"/>
                    </a:lnTo>
                    <a:lnTo>
                      <a:pt x="662" y="475"/>
                    </a:lnTo>
                    <a:lnTo>
                      <a:pt x="661" y="477"/>
                    </a:lnTo>
                    <a:lnTo>
                      <a:pt x="661" y="475"/>
                    </a:lnTo>
                    <a:lnTo>
                      <a:pt x="662" y="471"/>
                    </a:lnTo>
                    <a:lnTo>
                      <a:pt x="663" y="470"/>
                    </a:lnTo>
                    <a:lnTo>
                      <a:pt x="665" y="468"/>
                    </a:lnTo>
                    <a:lnTo>
                      <a:pt x="665" y="466"/>
                    </a:lnTo>
                    <a:lnTo>
                      <a:pt x="665" y="464"/>
                    </a:lnTo>
                    <a:lnTo>
                      <a:pt x="666" y="462"/>
                    </a:lnTo>
                    <a:lnTo>
                      <a:pt x="666" y="460"/>
                    </a:lnTo>
                    <a:lnTo>
                      <a:pt x="667" y="457"/>
                    </a:lnTo>
                    <a:lnTo>
                      <a:pt x="667" y="454"/>
                    </a:lnTo>
                    <a:lnTo>
                      <a:pt x="667" y="456"/>
                    </a:lnTo>
                    <a:lnTo>
                      <a:pt x="666" y="457"/>
                    </a:lnTo>
                    <a:lnTo>
                      <a:pt x="665" y="458"/>
                    </a:lnTo>
                    <a:lnTo>
                      <a:pt x="664" y="458"/>
                    </a:lnTo>
                    <a:lnTo>
                      <a:pt x="664" y="460"/>
                    </a:lnTo>
                    <a:lnTo>
                      <a:pt x="663" y="463"/>
                    </a:lnTo>
                    <a:lnTo>
                      <a:pt x="662" y="464"/>
                    </a:lnTo>
                    <a:lnTo>
                      <a:pt x="660" y="465"/>
                    </a:lnTo>
                    <a:lnTo>
                      <a:pt x="660" y="468"/>
                    </a:lnTo>
                    <a:lnTo>
                      <a:pt x="659" y="470"/>
                    </a:lnTo>
                    <a:lnTo>
                      <a:pt x="658" y="471"/>
                    </a:lnTo>
                    <a:lnTo>
                      <a:pt x="656" y="474"/>
                    </a:lnTo>
                    <a:lnTo>
                      <a:pt x="656" y="476"/>
                    </a:lnTo>
                    <a:lnTo>
                      <a:pt x="656" y="478"/>
                    </a:lnTo>
                    <a:lnTo>
                      <a:pt x="655" y="480"/>
                    </a:lnTo>
                    <a:lnTo>
                      <a:pt x="655" y="482"/>
                    </a:lnTo>
                    <a:lnTo>
                      <a:pt x="654" y="485"/>
                    </a:lnTo>
                    <a:lnTo>
                      <a:pt x="654" y="487"/>
                    </a:lnTo>
                    <a:lnTo>
                      <a:pt x="654" y="486"/>
                    </a:lnTo>
                    <a:lnTo>
                      <a:pt x="655" y="485"/>
                    </a:lnTo>
                    <a:lnTo>
                      <a:pt x="656" y="484"/>
                    </a:lnTo>
                    <a:lnTo>
                      <a:pt x="657" y="484"/>
                    </a:lnTo>
                    <a:lnTo>
                      <a:pt x="656" y="486"/>
                    </a:lnTo>
                    <a:lnTo>
                      <a:pt x="656" y="488"/>
                    </a:lnTo>
                    <a:lnTo>
                      <a:pt x="654" y="491"/>
                    </a:lnTo>
                    <a:lnTo>
                      <a:pt x="653" y="492"/>
                    </a:lnTo>
                    <a:lnTo>
                      <a:pt x="651" y="494"/>
                    </a:lnTo>
                    <a:lnTo>
                      <a:pt x="651" y="497"/>
                    </a:lnTo>
                    <a:lnTo>
                      <a:pt x="649" y="498"/>
                    </a:lnTo>
                    <a:lnTo>
                      <a:pt x="648" y="500"/>
                    </a:lnTo>
                    <a:lnTo>
                      <a:pt x="647" y="502"/>
                    </a:lnTo>
                    <a:lnTo>
                      <a:pt x="647" y="504"/>
                    </a:lnTo>
                    <a:lnTo>
                      <a:pt x="645" y="506"/>
                    </a:lnTo>
                    <a:lnTo>
                      <a:pt x="644" y="508"/>
                    </a:lnTo>
                    <a:lnTo>
                      <a:pt x="642" y="509"/>
                    </a:lnTo>
                    <a:lnTo>
                      <a:pt x="641" y="511"/>
                    </a:lnTo>
                    <a:lnTo>
                      <a:pt x="640" y="513"/>
                    </a:lnTo>
                    <a:lnTo>
                      <a:pt x="640" y="515"/>
                    </a:lnTo>
                    <a:lnTo>
                      <a:pt x="638" y="517"/>
                    </a:lnTo>
                    <a:lnTo>
                      <a:pt x="637" y="518"/>
                    </a:lnTo>
                    <a:lnTo>
                      <a:pt x="638" y="516"/>
                    </a:lnTo>
                    <a:lnTo>
                      <a:pt x="638" y="514"/>
                    </a:lnTo>
                    <a:lnTo>
                      <a:pt x="636" y="515"/>
                    </a:lnTo>
                    <a:lnTo>
                      <a:pt x="634" y="516"/>
                    </a:lnTo>
                    <a:lnTo>
                      <a:pt x="634" y="514"/>
                    </a:lnTo>
                    <a:lnTo>
                      <a:pt x="636" y="512"/>
                    </a:lnTo>
                    <a:lnTo>
                      <a:pt x="633" y="514"/>
                    </a:lnTo>
                    <a:lnTo>
                      <a:pt x="632" y="515"/>
                    </a:lnTo>
                    <a:lnTo>
                      <a:pt x="632" y="513"/>
                    </a:lnTo>
                    <a:lnTo>
                      <a:pt x="633" y="510"/>
                    </a:lnTo>
                    <a:lnTo>
                      <a:pt x="633" y="508"/>
                    </a:lnTo>
                    <a:lnTo>
                      <a:pt x="634" y="506"/>
                    </a:lnTo>
                    <a:lnTo>
                      <a:pt x="632" y="507"/>
                    </a:lnTo>
                    <a:lnTo>
                      <a:pt x="631" y="509"/>
                    </a:lnTo>
                    <a:lnTo>
                      <a:pt x="629" y="511"/>
                    </a:lnTo>
                    <a:lnTo>
                      <a:pt x="628" y="512"/>
                    </a:lnTo>
                    <a:lnTo>
                      <a:pt x="628" y="510"/>
                    </a:lnTo>
                    <a:lnTo>
                      <a:pt x="629" y="507"/>
                    </a:lnTo>
                    <a:lnTo>
                      <a:pt x="630" y="506"/>
                    </a:lnTo>
                    <a:lnTo>
                      <a:pt x="632" y="504"/>
                    </a:lnTo>
                    <a:lnTo>
                      <a:pt x="633" y="502"/>
                    </a:lnTo>
                    <a:lnTo>
                      <a:pt x="636" y="501"/>
                    </a:lnTo>
                    <a:lnTo>
                      <a:pt x="636" y="498"/>
                    </a:lnTo>
                    <a:lnTo>
                      <a:pt x="637" y="496"/>
                    </a:lnTo>
                    <a:lnTo>
                      <a:pt x="634" y="498"/>
                    </a:lnTo>
                    <a:lnTo>
                      <a:pt x="633" y="499"/>
                    </a:lnTo>
                    <a:lnTo>
                      <a:pt x="633" y="497"/>
                    </a:lnTo>
                    <a:lnTo>
                      <a:pt x="633" y="495"/>
                    </a:lnTo>
                    <a:lnTo>
                      <a:pt x="633" y="495"/>
                    </a:lnTo>
                    <a:lnTo>
                      <a:pt x="632" y="496"/>
                    </a:lnTo>
                    <a:lnTo>
                      <a:pt x="631" y="497"/>
                    </a:lnTo>
                    <a:lnTo>
                      <a:pt x="630" y="498"/>
                    </a:lnTo>
                    <a:lnTo>
                      <a:pt x="631" y="495"/>
                    </a:lnTo>
                    <a:lnTo>
                      <a:pt x="631" y="493"/>
                    </a:lnTo>
                    <a:lnTo>
                      <a:pt x="632" y="493"/>
                    </a:lnTo>
                    <a:lnTo>
                      <a:pt x="633" y="492"/>
                    </a:lnTo>
                    <a:lnTo>
                      <a:pt x="634" y="491"/>
                    </a:lnTo>
                    <a:lnTo>
                      <a:pt x="634" y="490"/>
                    </a:lnTo>
                    <a:lnTo>
                      <a:pt x="634" y="493"/>
                    </a:lnTo>
                    <a:lnTo>
                      <a:pt x="633" y="495"/>
                    </a:lnTo>
                    <a:lnTo>
                      <a:pt x="636" y="493"/>
                    </a:lnTo>
                    <a:lnTo>
                      <a:pt x="637" y="492"/>
                    </a:lnTo>
                    <a:lnTo>
                      <a:pt x="638" y="490"/>
                    </a:lnTo>
                    <a:lnTo>
                      <a:pt x="638" y="487"/>
                    </a:lnTo>
                    <a:lnTo>
                      <a:pt x="640" y="485"/>
                    </a:lnTo>
                    <a:lnTo>
                      <a:pt x="641" y="484"/>
                    </a:lnTo>
                    <a:lnTo>
                      <a:pt x="643" y="482"/>
                    </a:lnTo>
                    <a:lnTo>
                      <a:pt x="644" y="481"/>
                    </a:lnTo>
                    <a:lnTo>
                      <a:pt x="644" y="481"/>
                    </a:lnTo>
                    <a:lnTo>
                      <a:pt x="644" y="483"/>
                    </a:lnTo>
                    <a:lnTo>
                      <a:pt x="644" y="484"/>
                    </a:lnTo>
                    <a:lnTo>
                      <a:pt x="644" y="485"/>
                    </a:lnTo>
                    <a:lnTo>
                      <a:pt x="643" y="488"/>
                    </a:lnTo>
                    <a:lnTo>
                      <a:pt x="643" y="491"/>
                    </a:lnTo>
                    <a:lnTo>
                      <a:pt x="644" y="488"/>
                    </a:lnTo>
                    <a:lnTo>
                      <a:pt x="646" y="487"/>
                    </a:lnTo>
                    <a:lnTo>
                      <a:pt x="646" y="485"/>
                    </a:lnTo>
                    <a:lnTo>
                      <a:pt x="646" y="482"/>
                    </a:lnTo>
                    <a:lnTo>
                      <a:pt x="648" y="481"/>
                    </a:lnTo>
                    <a:lnTo>
                      <a:pt x="649" y="479"/>
                    </a:lnTo>
                    <a:lnTo>
                      <a:pt x="651" y="478"/>
                    </a:lnTo>
                    <a:lnTo>
                      <a:pt x="653" y="477"/>
                    </a:lnTo>
                    <a:lnTo>
                      <a:pt x="656" y="474"/>
                    </a:lnTo>
                    <a:lnTo>
                      <a:pt x="657" y="470"/>
                    </a:lnTo>
                    <a:lnTo>
                      <a:pt x="657" y="468"/>
                    </a:lnTo>
                    <a:lnTo>
                      <a:pt x="659" y="467"/>
                    </a:lnTo>
                    <a:lnTo>
                      <a:pt x="660" y="465"/>
                    </a:lnTo>
                    <a:lnTo>
                      <a:pt x="661" y="463"/>
                    </a:lnTo>
                    <a:lnTo>
                      <a:pt x="661" y="461"/>
                    </a:lnTo>
                    <a:lnTo>
                      <a:pt x="660" y="462"/>
                    </a:lnTo>
                    <a:lnTo>
                      <a:pt x="658" y="464"/>
                    </a:lnTo>
                    <a:lnTo>
                      <a:pt x="658" y="466"/>
                    </a:lnTo>
                    <a:lnTo>
                      <a:pt x="657" y="468"/>
                    </a:lnTo>
                    <a:lnTo>
                      <a:pt x="656" y="470"/>
                    </a:lnTo>
                    <a:lnTo>
                      <a:pt x="654" y="471"/>
                    </a:lnTo>
                    <a:lnTo>
                      <a:pt x="653" y="474"/>
                    </a:lnTo>
                    <a:lnTo>
                      <a:pt x="650" y="475"/>
                    </a:lnTo>
                    <a:lnTo>
                      <a:pt x="651" y="473"/>
                    </a:lnTo>
                    <a:lnTo>
                      <a:pt x="651" y="470"/>
                    </a:lnTo>
                    <a:lnTo>
                      <a:pt x="653" y="469"/>
                    </a:lnTo>
                    <a:lnTo>
                      <a:pt x="653" y="467"/>
                    </a:lnTo>
                    <a:lnTo>
                      <a:pt x="653" y="466"/>
                    </a:lnTo>
                    <a:lnTo>
                      <a:pt x="653" y="465"/>
                    </a:lnTo>
                    <a:lnTo>
                      <a:pt x="651" y="467"/>
                    </a:lnTo>
                    <a:lnTo>
                      <a:pt x="649" y="468"/>
                    </a:lnTo>
                    <a:lnTo>
                      <a:pt x="648" y="469"/>
                    </a:lnTo>
                    <a:lnTo>
                      <a:pt x="646" y="471"/>
                    </a:lnTo>
                    <a:lnTo>
                      <a:pt x="646" y="474"/>
                    </a:lnTo>
                    <a:lnTo>
                      <a:pt x="645" y="476"/>
                    </a:lnTo>
                    <a:lnTo>
                      <a:pt x="644" y="478"/>
                    </a:lnTo>
                    <a:lnTo>
                      <a:pt x="642" y="479"/>
                    </a:lnTo>
                    <a:lnTo>
                      <a:pt x="641" y="481"/>
                    </a:lnTo>
                    <a:lnTo>
                      <a:pt x="639" y="482"/>
                    </a:lnTo>
                    <a:lnTo>
                      <a:pt x="636" y="485"/>
                    </a:lnTo>
                    <a:lnTo>
                      <a:pt x="634" y="487"/>
                    </a:lnTo>
                    <a:lnTo>
                      <a:pt x="632" y="488"/>
                    </a:lnTo>
                    <a:lnTo>
                      <a:pt x="633" y="486"/>
                    </a:lnTo>
                    <a:lnTo>
                      <a:pt x="633" y="484"/>
                    </a:lnTo>
                    <a:lnTo>
                      <a:pt x="632" y="485"/>
                    </a:lnTo>
                    <a:lnTo>
                      <a:pt x="630" y="486"/>
                    </a:lnTo>
                    <a:lnTo>
                      <a:pt x="629" y="488"/>
                    </a:lnTo>
                    <a:lnTo>
                      <a:pt x="627" y="490"/>
                    </a:lnTo>
                    <a:lnTo>
                      <a:pt x="627" y="491"/>
                    </a:lnTo>
                    <a:lnTo>
                      <a:pt x="627" y="493"/>
                    </a:lnTo>
                    <a:lnTo>
                      <a:pt x="626" y="494"/>
                    </a:lnTo>
                    <a:lnTo>
                      <a:pt x="626" y="495"/>
                    </a:lnTo>
                    <a:lnTo>
                      <a:pt x="627" y="494"/>
                    </a:lnTo>
                    <a:lnTo>
                      <a:pt x="628" y="493"/>
                    </a:lnTo>
                    <a:lnTo>
                      <a:pt x="629" y="492"/>
                    </a:lnTo>
                    <a:lnTo>
                      <a:pt x="629" y="492"/>
                    </a:lnTo>
                    <a:lnTo>
                      <a:pt x="629" y="494"/>
                    </a:lnTo>
                    <a:lnTo>
                      <a:pt x="628" y="496"/>
                    </a:lnTo>
                    <a:lnTo>
                      <a:pt x="627" y="498"/>
                    </a:lnTo>
                    <a:lnTo>
                      <a:pt x="625" y="499"/>
                    </a:lnTo>
                    <a:lnTo>
                      <a:pt x="625" y="501"/>
                    </a:lnTo>
                    <a:lnTo>
                      <a:pt x="624" y="503"/>
                    </a:lnTo>
                    <a:lnTo>
                      <a:pt x="624" y="504"/>
                    </a:lnTo>
                    <a:lnTo>
                      <a:pt x="623" y="506"/>
                    </a:lnTo>
                    <a:lnTo>
                      <a:pt x="622" y="507"/>
                    </a:lnTo>
                    <a:lnTo>
                      <a:pt x="621" y="507"/>
                    </a:lnTo>
                    <a:lnTo>
                      <a:pt x="622" y="504"/>
                    </a:lnTo>
                    <a:lnTo>
                      <a:pt x="622" y="502"/>
                    </a:lnTo>
                    <a:lnTo>
                      <a:pt x="615" y="509"/>
                    </a:lnTo>
                    <a:lnTo>
                      <a:pt x="616" y="503"/>
                    </a:lnTo>
                    <a:lnTo>
                      <a:pt x="617" y="501"/>
                    </a:lnTo>
                    <a:lnTo>
                      <a:pt x="617" y="499"/>
                    </a:lnTo>
                    <a:lnTo>
                      <a:pt x="620" y="497"/>
                    </a:lnTo>
                    <a:lnTo>
                      <a:pt x="621" y="496"/>
                    </a:lnTo>
                    <a:lnTo>
                      <a:pt x="622" y="494"/>
                    </a:lnTo>
                    <a:lnTo>
                      <a:pt x="622" y="492"/>
                    </a:lnTo>
                    <a:lnTo>
                      <a:pt x="624" y="490"/>
                    </a:lnTo>
                    <a:lnTo>
                      <a:pt x="625" y="488"/>
                    </a:lnTo>
                    <a:lnTo>
                      <a:pt x="627" y="486"/>
                    </a:lnTo>
                    <a:lnTo>
                      <a:pt x="628" y="485"/>
                    </a:lnTo>
                    <a:lnTo>
                      <a:pt x="629" y="483"/>
                    </a:lnTo>
                    <a:lnTo>
                      <a:pt x="629" y="480"/>
                    </a:lnTo>
                    <a:lnTo>
                      <a:pt x="630" y="478"/>
                    </a:lnTo>
                    <a:lnTo>
                      <a:pt x="630" y="476"/>
                    </a:lnTo>
                    <a:lnTo>
                      <a:pt x="627" y="479"/>
                    </a:lnTo>
                    <a:lnTo>
                      <a:pt x="626" y="480"/>
                    </a:lnTo>
                    <a:lnTo>
                      <a:pt x="624" y="482"/>
                    </a:lnTo>
                    <a:lnTo>
                      <a:pt x="623" y="483"/>
                    </a:lnTo>
                    <a:lnTo>
                      <a:pt x="621" y="485"/>
                    </a:lnTo>
                    <a:lnTo>
                      <a:pt x="621" y="485"/>
                    </a:lnTo>
                    <a:lnTo>
                      <a:pt x="620" y="487"/>
                    </a:lnTo>
                    <a:lnTo>
                      <a:pt x="620" y="488"/>
                    </a:lnTo>
                    <a:lnTo>
                      <a:pt x="620" y="490"/>
                    </a:lnTo>
                    <a:lnTo>
                      <a:pt x="621" y="490"/>
                    </a:lnTo>
                    <a:lnTo>
                      <a:pt x="622" y="488"/>
                    </a:lnTo>
                    <a:lnTo>
                      <a:pt x="623" y="487"/>
                    </a:lnTo>
                    <a:lnTo>
                      <a:pt x="623" y="486"/>
                    </a:lnTo>
                    <a:lnTo>
                      <a:pt x="623" y="488"/>
                    </a:lnTo>
                    <a:lnTo>
                      <a:pt x="622" y="492"/>
                    </a:lnTo>
                    <a:lnTo>
                      <a:pt x="621" y="493"/>
                    </a:lnTo>
                    <a:lnTo>
                      <a:pt x="618" y="494"/>
                    </a:lnTo>
                    <a:lnTo>
                      <a:pt x="618" y="497"/>
                    </a:lnTo>
                    <a:lnTo>
                      <a:pt x="617" y="499"/>
                    </a:lnTo>
                    <a:lnTo>
                      <a:pt x="614" y="502"/>
                    </a:lnTo>
                    <a:lnTo>
                      <a:pt x="613" y="503"/>
                    </a:lnTo>
                    <a:lnTo>
                      <a:pt x="611" y="506"/>
                    </a:lnTo>
                    <a:lnTo>
                      <a:pt x="612" y="502"/>
                    </a:lnTo>
                    <a:lnTo>
                      <a:pt x="612" y="500"/>
                    </a:lnTo>
                    <a:lnTo>
                      <a:pt x="611" y="501"/>
                    </a:lnTo>
                    <a:lnTo>
                      <a:pt x="609" y="503"/>
                    </a:lnTo>
                    <a:lnTo>
                      <a:pt x="611" y="494"/>
                    </a:lnTo>
                    <a:lnTo>
                      <a:pt x="614" y="491"/>
                    </a:lnTo>
                    <a:lnTo>
                      <a:pt x="616" y="490"/>
                    </a:lnTo>
                    <a:lnTo>
                      <a:pt x="617" y="488"/>
                    </a:lnTo>
                    <a:lnTo>
                      <a:pt x="617" y="485"/>
                    </a:lnTo>
                    <a:lnTo>
                      <a:pt x="618" y="483"/>
                    </a:lnTo>
                    <a:lnTo>
                      <a:pt x="620" y="482"/>
                    </a:lnTo>
                    <a:lnTo>
                      <a:pt x="622" y="480"/>
                    </a:lnTo>
                    <a:lnTo>
                      <a:pt x="624" y="479"/>
                    </a:lnTo>
                    <a:lnTo>
                      <a:pt x="625" y="477"/>
                    </a:lnTo>
                    <a:lnTo>
                      <a:pt x="625" y="475"/>
                    </a:lnTo>
                    <a:lnTo>
                      <a:pt x="626" y="473"/>
                    </a:lnTo>
                    <a:lnTo>
                      <a:pt x="623" y="476"/>
                    </a:lnTo>
                    <a:lnTo>
                      <a:pt x="621" y="477"/>
                    </a:lnTo>
                    <a:lnTo>
                      <a:pt x="620" y="479"/>
                    </a:lnTo>
                    <a:lnTo>
                      <a:pt x="617" y="480"/>
                    </a:lnTo>
                    <a:lnTo>
                      <a:pt x="616" y="482"/>
                    </a:lnTo>
                    <a:lnTo>
                      <a:pt x="615" y="484"/>
                    </a:lnTo>
                    <a:lnTo>
                      <a:pt x="615" y="486"/>
                    </a:lnTo>
                    <a:lnTo>
                      <a:pt x="613" y="487"/>
                    </a:lnTo>
                    <a:lnTo>
                      <a:pt x="612" y="490"/>
                    </a:lnTo>
                    <a:lnTo>
                      <a:pt x="611" y="492"/>
                    </a:lnTo>
                    <a:lnTo>
                      <a:pt x="611" y="494"/>
                    </a:lnTo>
                    <a:lnTo>
                      <a:pt x="609" y="496"/>
                    </a:lnTo>
                    <a:lnTo>
                      <a:pt x="608" y="497"/>
                    </a:lnTo>
                    <a:lnTo>
                      <a:pt x="606" y="499"/>
                    </a:lnTo>
                    <a:lnTo>
                      <a:pt x="605" y="500"/>
                    </a:lnTo>
                    <a:lnTo>
                      <a:pt x="605" y="498"/>
                    </a:lnTo>
                    <a:lnTo>
                      <a:pt x="606" y="496"/>
                    </a:lnTo>
                    <a:lnTo>
                      <a:pt x="604" y="497"/>
                    </a:lnTo>
                    <a:lnTo>
                      <a:pt x="603" y="498"/>
                    </a:lnTo>
                    <a:lnTo>
                      <a:pt x="603" y="496"/>
                    </a:lnTo>
                    <a:lnTo>
                      <a:pt x="604" y="494"/>
                    </a:lnTo>
                    <a:lnTo>
                      <a:pt x="604" y="492"/>
                    </a:lnTo>
                    <a:lnTo>
                      <a:pt x="605" y="490"/>
                    </a:lnTo>
                    <a:lnTo>
                      <a:pt x="603" y="491"/>
                    </a:lnTo>
                    <a:lnTo>
                      <a:pt x="601" y="493"/>
                    </a:lnTo>
                    <a:lnTo>
                      <a:pt x="599" y="494"/>
                    </a:lnTo>
                    <a:lnTo>
                      <a:pt x="598" y="495"/>
                    </a:lnTo>
                    <a:lnTo>
                      <a:pt x="598" y="493"/>
                    </a:lnTo>
                    <a:lnTo>
                      <a:pt x="599" y="491"/>
                    </a:lnTo>
                    <a:lnTo>
                      <a:pt x="597" y="492"/>
                    </a:lnTo>
                    <a:lnTo>
                      <a:pt x="596" y="494"/>
                    </a:lnTo>
                    <a:lnTo>
                      <a:pt x="596" y="492"/>
                    </a:lnTo>
                    <a:lnTo>
                      <a:pt x="596" y="488"/>
                    </a:lnTo>
                    <a:lnTo>
                      <a:pt x="595" y="491"/>
                    </a:lnTo>
                    <a:lnTo>
                      <a:pt x="593" y="492"/>
                    </a:lnTo>
                    <a:lnTo>
                      <a:pt x="594" y="490"/>
                    </a:lnTo>
                    <a:lnTo>
                      <a:pt x="594" y="487"/>
                    </a:lnTo>
                    <a:lnTo>
                      <a:pt x="595" y="485"/>
                    </a:lnTo>
                    <a:lnTo>
                      <a:pt x="595" y="483"/>
                    </a:lnTo>
                    <a:lnTo>
                      <a:pt x="594" y="484"/>
                    </a:lnTo>
                    <a:lnTo>
                      <a:pt x="592" y="485"/>
                    </a:lnTo>
                    <a:lnTo>
                      <a:pt x="591" y="487"/>
                    </a:lnTo>
                    <a:lnTo>
                      <a:pt x="589" y="488"/>
                    </a:lnTo>
                    <a:lnTo>
                      <a:pt x="590" y="486"/>
                    </a:lnTo>
                    <a:lnTo>
                      <a:pt x="590" y="484"/>
                    </a:lnTo>
                    <a:lnTo>
                      <a:pt x="589" y="485"/>
                    </a:lnTo>
                    <a:lnTo>
                      <a:pt x="587" y="487"/>
                    </a:lnTo>
                    <a:lnTo>
                      <a:pt x="588" y="484"/>
                    </a:lnTo>
                    <a:lnTo>
                      <a:pt x="588" y="482"/>
                    </a:lnTo>
                    <a:lnTo>
                      <a:pt x="587" y="484"/>
                    </a:lnTo>
                    <a:lnTo>
                      <a:pt x="584" y="485"/>
                    </a:lnTo>
                    <a:lnTo>
                      <a:pt x="585" y="483"/>
                    </a:lnTo>
                    <a:lnTo>
                      <a:pt x="585" y="481"/>
                    </a:lnTo>
                    <a:lnTo>
                      <a:pt x="584" y="482"/>
                    </a:lnTo>
                    <a:lnTo>
                      <a:pt x="582" y="483"/>
                    </a:lnTo>
                    <a:lnTo>
                      <a:pt x="583" y="481"/>
                    </a:lnTo>
                    <a:lnTo>
                      <a:pt x="583" y="479"/>
                    </a:lnTo>
                    <a:lnTo>
                      <a:pt x="582" y="480"/>
                    </a:lnTo>
                    <a:lnTo>
                      <a:pt x="580" y="482"/>
                    </a:lnTo>
                    <a:lnTo>
                      <a:pt x="581" y="480"/>
                    </a:lnTo>
                    <a:lnTo>
                      <a:pt x="581" y="477"/>
                    </a:lnTo>
                    <a:lnTo>
                      <a:pt x="580" y="479"/>
                    </a:lnTo>
                    <a:lnTo>
                      <a:pt x="578" y="480"/>
                    </a:lnTo>
                    <a:lnTo>
                      <a:pt x="579" y="478"/>
                    </a:lnTo>
                    <a:lnTo>
                      <a:pt x="579" y="476"/>
                    </a:lnTo>
                    <a:lnTo>
                      <a:pt x="581" y="474"/>
                    </a:lnTo>
                    <a:lnTo>
                      <a:pt x="582" y="473"/>
                    </a:lnTo>
                    <a:lnTo>
                      <a:pt x="583" y="470"/>
                    </a:lnTo>
                    <a:lnTo>
                      <a:pt x="583" y="468"/>
                    </a:lnTo>
                    <a:lnTo>
                      <a:pt x="582" y="469"/>
                    </a:lnTo>
                    <a:lnTo>
                      <a:pt x="580" y="470"/>
                    </a:lnTo>
                    <a:lnTo>
                      <a:pt x="580" y="474"/>
                    </a:lnTo>
                    <a:lnTo>
                      <a:pt x="579" y="476"/>
                    </a:lnTo>
                    <a:lnTo>
                      <a:pt x="578" y="477"/>
                    </a:lnTo>
                    <a:lnTo>
                      <a:pt x="576" y="479"/>
                    </a:lnTo>
                    <a:lnTo>
                      <a:pt x="577" y="476"/>
                    </a:lnTo>
                    <a:lnTo>
                      <a:pt x="577" y="474"/>
                    </a:lnTo>
                    <a:lnTo>
                      <a:pt x="576" y="475"/>
                    </a:lnTo>
                    <a:lnTo>
                      <a:pt x="574" y="477"/>
                    </a:lnTo>
                    <a:lnTo>
                      <a:pt x="572" y="479"/>
                    </a:lnTo>
                    <a:lnTo>
                      <a:pt x="571" y="480"/>
                    </a:lnTo>
                    <a:lnTo>
                      <a:pt x="571" y="478"/>
                    </a:lnTo>
                    <a:lnTo>
                      <a:pt x="572" y="475"/>
                    </a:lnTo>
                    <a:lnTo>
                      <a:pt x="573" y="473"/>
                    </a:lnTo>
                    <a:lnTo>
                      <a:pt x="573" y="470"/>
                    </a:lnTo>
                    <a:lnTo>
                      <a:pt x="572" y="471"/>
                    </a:lnTo>
                    <a:lnTo>
                      <a:pt x="570" y="474"/>
                    </a:lnTo>
                    <a:lnTo>
                      <a:pt x="567" y="475"/>
                    </a:lnTo>
                    <a:lnTo>
                      <a:pt x="566" y="477"/>
                    </a:lnTo>
                    <a:lnTo>
                      <a:pt x="566" y="475"/>
                    </a:lnTo>
                    <a:lnTo>
                      <a:pt x="567" y="471"/>
                    </a:lnTo>
                    <a:lnTo>
                      <a:pt x="568" y="469"/>
                    </a:lnTo>
                    <a:lnTo>
                      <a:pt x="568" y="467"/>
                    </a:lnTo>
                    <a:lnTo>
                      <a:pt x="566" y="468"/>
                    </a:lnTo>
                    <a:lnTo>
                      <a:pt x="565" y="470"/>
                    </a:lnTo>
                    <a:lnTo>
                      <a:pt x="563" y="471"/>
                    </a:lnTo>
                    <a:lnTo>
                      <a:pt x="562" y="474"/>
                    </a:lnTo>
                    <a:lnTo>
                      <a:pt x="562" y="470"/>
                    </a:lnTo>
                    <a:lnTo>
                      <a:pt x="563" y="468"/>
                    </a:lnTo>
                    <a:lnTo>
                      <a:pt x="561" y="470"/>
                    </a:lnTo>
                    <a:lnTo>
                      <a:pt x="560" y="471"/>
                    </a:lnTo>
                    <a:lnTo>
                      <a:pt x="560" y="469"/>
                    </a:lnTo>
                    <a:lnTo>
                      <a:pt x="561" y="467"/>
                    </a:lnTo>
                    <a:lnTo>
                      <a:pt x="559" y="468"/>
                    </a:lnTo>
                    <a:lnTo>
                      <a:pt x="558" y="469"/>
                    </a:lnTo>
                    <a:lnTo>
                      <a:pt x="558" y="467"/>
                    </a:lnTo>
                    <a:lnTo>
                      <a:pt x="559" y="465"/>
                    </a:lnTo>
                    <a:lnTo>
                      <a:pt x="557" y="466"/>
                    </a:lnTo>
                    <a:lnTo>
                      <a:pt x="556" y="468"/>
                    </a:lnTo>
                    <a:lnTo>
                      <a:pt x="556" y="466"/>
                    </a:lnTo>
                    <a:lnTo>
                      <a:pt x="557" y="463"/>
                    </a:lnTo>
                    <a:lnTo>
                      <a:pt x="555" y="465"/>
                    </a:lnTo>
                    <a:lnTo>
                      <a:pt x="554" y="466"/>
                    </a:lnTo>
                    <a:lnTo>
                      <a:pt x="554" y="464"/>
                    </a:lnTo>
                    <a:lnTo>
                      <a:pt x="555" y="462"/>
                    </a:lnTo>
                    <a:lnTo>
                      <a:pt x="553" y="463"/>
                    </a:lnTo>
                    <a:lnTo>
                      <a:pt x="551" y="465"/>
                    </a:lnTo>
                    <a:lnTo>
                      <a:pt x="551" y="462"/>
                    </a:lnTo>
                    <a:lnTo>
                      <a:pt x="553" y="460"/>
                    </a:lnTo>
                    <a:lnTo>
                      <a:pt x="550" y="462"/>
                    </a:lnTo>
                    <a:lnTo>
                      <a:pt x="549" y="463"/>
                    </a:lnTo>
                    <a:lnTo>
                      <a:pt x="549" y="461"/>
                    </a:lnTo>
                    <a:lnTo>
                      <a:pt x="550" y="459"/>
                    </a:lnTo>
                    <a:lnTo>
                      <a:pt x="548" y="460"/>
                    </a:lnTo>
                    <a:lnTo>
                      <a:pt x="547" y="461"/>
                    </a:lnTo>
                    <a:lnTo>
                      <a:pt x="547" y="459"/>
                    </a:lnTo>
                    <a:lnTo>
                      <a:pt x="548" y="457"/>
                    </a:lnTo>
                    <a:lnTo>
                      <a:pt x="546" y="458"/>
                    </a:lnTo>
                    <a:lnTo>
                      <a:pt x="544" y="460"/>
                    </a:lnTo>
                    <a:lnTo>
                      <a:pt x="545" y="458"/>
                    </a:lnTo>
                    <a:lnTo>
                      <a:pt x="546" y="454"/>
                    </a:lnTo>
                    <a:lnTo>
                      <a:pt x="544" y="457"/>
                    </a:lnTo>
                    <a:lnTo>
                      <a:pt x="542" y="458"/>
                    </a:lnTo>
                    <a:lnTo>
                      <a:pt x="543" y="456"/>
                    </a:lnTo>
                    <a:lnTo>
                      <a:pt x="543" y="453"/>
                    </a:lnTo>
                    <a:lnTo>
                      <a:pt x="544" y="451"/>
                    </a:lnTo>
                    <a:lnTo>
                      <a:pt x="545" y="449"/>
                    </a:lnTo>
                    <a:lnTo>
                      <a:pt x="545" y="446"/>
                    </a:lnTo>
                    <a:lnTo>
                      <a:pt x="546" y="444"/>
                    </a:lnTo>
                    <a:lnTo>
                      <a:pt x="547" y="443"/>
                    </a:lnTo>
                    <a:lnTo>
                      <a:pt x="549" y="441"/>
                    </a:lnTo>
                    <a:lnTo>
                      <a:pt x="549" y="439"/>
                    </a:lnTo>
                    <a:lnTo>
                      <a:pt x="550" y="436"/>
                    </a:lnTo>
                    <a:lnTo>
                      <a:pt x="551" y="435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5" y="429"/>
                    </a:lnTo>
                    <a:lnTo>
                      <a:pt x="553" y="430"/>
                    </a:lnTo>
                    <a:lnTo>
                      <a:pt x="551" y="432"/>
                    </a:lnTo>
                    <a:lnTo>
                      <a:pt x="550" y="434"/>
                    </a:lnTo>
                    <a:lnTo>
                      <a:pt x="550" y="436"/>
                    </a:lnTo>
                    <a:lnTo>
                      <a:pt x="548" y="437"/>
                    </a:lnTo>
                    <a:lnTo>
                      <a:pt x="547" y="440"/>
                    </a:lnTo>
                    <a:lnTo>
                      <a:pt x="546" y="442"/>
                    </a:lnTo>
                    <a:lnTo>
                      <a:pt x="546" y="444"/>
                    </a:lnTo>
                    <a:lnTo>
                      <a:pt x="544" y="446"/>
                    </a:lnTo>
                    <a:lnTo>
                      <a:pt x="542" y="447"/>
                    </a:lnTo>
                    <a:lnTo>
                      <a:pt x="543" y="445"/>
                    </a:lnTo>
                    <a:lnTo>
                      <a:pt x="544" y="443"/>
                    </a:lnTo>
                    <a:lnTo>
                      <a:pt x="542" y="444"/>
                    </a:lnTo>
                    <a:lnTo>
                      <a:pt x="540" y="445"/>
                    </a:lnTo>
                    <a:lnTo>
                      <a:pt x="540" y="448"/>
                    </a:lnTo>
                    <a:lnTo>
                      <a:pt x="539" y="450"/>
                    </a:lnTo>
                    <a:lnTo>
                      <a:pt x="538" y="451"/>
                    </a:lnTo>
                    <a:lnTo>
                      <a:pt x="535" y="453"/>
                    </a:lnTo>
                    <a:lnTo>
                      <a:pt x="537" y="450"/>
                    </a:lnTo>
                    <a:lnTo>
                      <a:pt x="537" y="448"/>
                    </a:lnTo>
                    <a:lnTo>
                      <a:pt x="535" y="450"/>
                    </a:lnTo>
                    <a:lnTo>
                      <a:pt x="533" y="451"/>
                    </a:lnTo>
                    <a:lnTo>
                      <a:pt x="534" y="449"/>
                    </a:lnTo>
                    <a:lnTo>
                      <a:pt x="534" y="447"/>
                    </a:lnTo>
                    <a:lnTo>
                      <a:pt x="535" y="444"/>
                    </a:lnTo>
                    <a:lnTo>
                      <a:pt x="535" y="442"/>
                    </a:lnTo>
                    <a:lnTo>
                      <a:pt x="534" y="443"/>
                    </a:lnTo>
                    <a:lnTo>
                      <a:pt x="532" y="445"/>
                    </a:lnTo>
                    <a:lnTo>
                      <a:pt x="531" y="447"/>
                    </a:lnTo>
                    <a:lnTo>
                      <a:pt x="529" y="448"/>
                    </a:lnTo>
                    <a:lnTo>
                      <a:pt x="530" y="446"/>
                    </a:lnTo>
                    <a:lnTo>
                      <a:pt x="530" y="443"/>
                    </a:lnTo>
                    <a:lnTo>
                      <a:pt x="529" y="445"/>
                    </a:lnTo>
                    <a:lnTo>
                      <a:pt x="527" y="446"/>
                    </a:lnTo>
                    <a:lnTo>
                      <a:pt x="528" y="444"/>
                    </a:lnTo>
                    <a:lnTo>
                      <a:pt x="528" y="442"/>
                    </a:lnTo>
                    <a:lnTo>
                      <a:pt x="527" y="443"/>
                    </a:lnTo>
                    <a:lnTo>
                      <a:pt x="525" y="445"/>
                    </a:lnTo>
                    <a:lnTo>
                      <a:pt x="526" y="442"/>
                    </a:lnTo>
                    <a:lnTo>
                      <a:pt x="526" y="440"/>
                    </a:lnTo>
                    <a:lnTo>
                      <a:pt x="525" y="442"/>
                    </a:lnTo>
                    <a:lnTo>
                      <a:pt x="523" y="443"/>
                    </a:lnTo>
                    <a:lnTo>
                      <a:pt x="524" y="441"/>
                    </a:lnTo>
                    <a:lnTo>
                      <a:pt x="524" y="439"/>
                    </a:lnTo>
                    <a:lnTo>
                      <a:pt x="523" y="440"/>
                    </a:lnTo>
                    <a:lnTo>
                      <a:pt x="521" y="441"/>
                    </a:lnTo>
                    <a:lnTo>
                      <a:pt x="522" y="439"/>
                    </a:lnTo>
                    <a:lnTo>
                      <a:pt x="522" y="436"/>
                    </a:lnTo>
                    <a:lnTo>
                      <a:pt x="521" y="439"/>
                    </a:lnTo>
                    <a:lnTo>
                      <a:pt x="518" y="440"/>
                    </a:lnTo>
                    <a:lnTo>
                      <a:pt x="518" y="437"/>
                    </a:lnTo>
                    <a:lnTo>
                      <a:pt x="520" y="435"/>
                    </a:lnTo>
                    <a:lnTo>
                      <a:pt x="522" y="433"/>
                    </a:lnTo>
                    <a:lnTo>
                      <a:pt x="523" y="432"/>
                    </a:lnTo>
                    <a:lnTo>
                      <a:pt x="524" y="429"/>
                    </a:lnTo>
                    <a:lnTo>
                      <a:pt x="524" y="427"/>
                    </a:lnTo>
                    <a:lnTo>
                      <a:pt x="523" y="429"/>
                    </a:lnTo>
                    <a:lnTo>
                      <a:pt x="521" y="430"/>
                    </a:lnTo>
                    <a:lnTo>
                      <a:pt x="521" y="432"/>
                    </a:lnTo>
                    <a:lnTo>
                      <a:pt x="520" y="435"/>
                    </a:lnTo>
                    <a:lnTo>
                      <a:pt x="517" y="436"/>
                    </a:lnTo>
                    <a:lnTo>
                      <a:pt x="516" y="437"/>
                    </a:lnTo>
                    <a:lnTo>
                      <a:pt x="517" y="435"/>
                    </a:lnTo>
                    <a:lnTo>
                      <a:pt x="517" y="433"/>
                    </a:lnTo>
                    <a:lnTo>
                      <a:pt x="516" y="434"/>
                    </a:lnTo>
                    <a:lnTo>
                      <a:pt x="514" y="436"/>
                    </a:lnTo>
                    <a:lnTo>
                      <a:pt x="512" y="437"/>
                    </a:lnTo>
                    <a:lnTo>
                      <a:pt x="511" y="439"/>
                    </a:lnTo>
                    <a:lnTo>
                      <a:pt x="511" y="436"/>
                    </a:lnTo>
                    <a:lnTo>
                      <a:pt x="512" y="434"/>
                    </a:lnTo>
                    <a:lnTo>
                      <a:pt x="513" y="432"/>
                    </a:lnTo>
                    <a:lnTo>
                      <a:pt x="513" y="430"/>
                    </a:lnTo>
                    <a:lnTo>
                      <a:pt x="512" y="431"/>
                    </a:lnTo>
                    <a:lnTo>
                      <a:pt x="510" y="433"/>
                    </a:lnTo>
                    <a:lnTo>
                      <a:pt x="508" y="434"/>
                    </a:lnTo>
                    <a:lnTo>
                      <a:pt x="507" y="435"/>
                    </a:lnTo>
                    <a:lnTo>
                      <a:pt x="507" y="433"/>
                    </a:lnTo>
                    <a:lnTo>
                      <a:pt x="508" y="431"/>
                    </a:lnTo>
                    <a:lnTo>
                      <a:pt x="506" y="432"/>
                    </a:lnTo>
                    <a:lnTo>
                      <a:pt x="505" y="434"/>
                    </a:lnTo>
                    <a:lnTo>
                      <a:pt x="505" y="432"/>
                    </a:lnTo>
                    <a:lnTo>
                      <a:pt x="506" y="429"/>
                    </a:lnTo>
                    <a:lnTo>
                      <a:pt x="506" y="427"/>
                    </a:lnTo>
                    <a:lnTo>
                      <a:pt x="507" y="425"/>
                    </a:lnTo>
                    <a:lnTo>
                      <a:pt x="505" y="427"/>
                    </a:lnTo>
                    <a:lnTo>
                      <a:pt x="504" y="428"/>
                    </a:lnTo>
                    <a:lnTo>
                      <a:pt x="504" y="426"/>
                    </a:lnTo>
                    <a:lnTo>
                      <a:pt x="505" y="423"/>
                    </a:lnTo>
                    <a:lnTo>
                      <a:pt x="506" y="420"/>
                    </a:lnTo>
                    <a:lnTo>
                      <a:pt x="506" y="418"/>
                    </a:lnTo>
                    <a:lnTo>
                      <a:pt x="505" y="419"/>
                    </a:lnTo>
                    <a:lnTo>
                      <a:pt x="503" y="421"/>
                    </a:lnTo>
                    <a:lnTo>
                      <a:pt x="501" y="424"/>
                    </a:lnTo>
                    <a:lnTo>
                      <a:pt x="501" y="426"/>
                    </a:lnTo>
                    <a:lnTo>
                      <a:pt x="499" y="428"/>
                    </a:lnTo>
                    <a:lnTo>
                      <a:pt x="498" y="429"/>
                    </a:lnTo>
                    <a:lnTo>
                      <a:pt x="498" y="427"/>
                    </a:lnTo>
                    <a:lnTo>
                      <a:pt x="499" y="425"/>
                    </a:lnTo>
                    <a:lnTo>
                      <a:pt x="497" y="426"/>
                    </a:lnTo>
                    <a:lnTo>
                      <a:pt x="496" y="427"/>
                    </a:lnTo>
                    <a:lnTo>
                      <a:pt x="496" y="425"/>
                    </a:lnTo>
                    <a:lnTo>
                      <a:pt x="497" y="423"/>
                    </a:lnTo>
                    <a:lnTo>
                      <a:pt x="498" y="420"/>
                    </a:lnTo>
                    <a:lnTo>
                      <a:pt x="498" y="418"/>
                    </a:lnTo>
                    <a:lnTo>
                      <a:pt x="496" y="419"/>
                    </a:lnTo>
                    <a:lnTo>
                      <a:pt x="495" y="420"/>
                    </a:lnTo>
                    <a:lnTo>
                      <a:pt x="493" y="423"/>
                    </a:lnTo>
                    <a:lnTo>
                      <a:pt x="492" y="424"/>
                    </a:lnTo>
                    <a:lnTo>
                      <a:pt x="492" y="421"/>
                    </a:lnTo>
                    <a:lnTo>
                      <a:pt x="493" y="419"/>
                    </a:lnTo>
                    <a:lnTo>
                      <a:pt x="491" y="420"/>
                    </a:lnTo>
                    <a:lnTo>
                      <a:pt x="490" y="421"/>
                    </a:lnTo>
                    <a:lnTo>
                      <a:pt x="490" y="419"/>
                    </a:lnTo>
                    <a:lnTo>
                      <a:pt x="491" y="417"/>
                    </a:lnTo>
                    <a:lnTo>
                      <a:pt x="489" y="418"/>
                    </a:lnTo>
                    <a:lnTo>
                      <a:pt x="488" y="420"/>
                    </a:lnTo>
                    <a:lnTo>
                      <a:pt x="488" y="418"/>
                    </a:lnTo>
                    <a:lnTo>
                      <a:pt x="489" y="415"/>
                    </a:lnTo>
                    <a:lnTo>
                      <a:pt x="490" y="414"/>
                    </a:lnTo>
                    <a:lnTo>
                      <a:pt x="492" y="413"/>
                    </a:lnTo>
                    <a:lnTo>
                      <a:pt x="492" y="412"/>
                    </a:lnTo>
                    <a:lnTo>
                      <a:pt x="493" y="410"/>
                    </a:lnTo>
                    <a:lnTo>
                      <a:pt x="493" y="409"/>
                    </a:lnTo>
                    <a:lnTo>
                      <a:pt x="493" y="408"/>
                    </a:lnTo>
                    <a:lnTo>
                      <a:pt x="492" y="410"/>
                    </a:lnTo>
                    <a:lnTo>
                      <a:pt x="490" y="411"/>
                    </a:lnTo>
                    <a:lnTo>
                      <a:pt x="489" y="413"/>
                    </a:lnTo>
                    <a:lnTo>
                      <a:pt x="489" y="415"/>
                    </a:lnTo>
                    <a:lnTo>
                      <a:pt x="487" y="417"/>
                    </a:lnTo>
                    <a:lnTo>
                      <a:pt x="485" y="418"/>
                    </a:lnTo>
                    <a:lnTo>
                      <a:pt x="485" y="416"/>
                    </a:lnTo>
                    <a:lnTo>
                      <a:pt x="487" y="414"/>
                    </a:lnTo>
                    <a:lnTo>
                      <a:pt x="484" y="415"/>
                    </a:lnTo>
                    <a:lnTo>
                      <a:pt x="483" y="416"/>
                    </a:lnTo>
                    <a:lnTo>
                      <a:pt x="483" y="414"/>
                    </a:lnTo>
                    <a:lnTo>
                      <a:pt x="484" y="412"/>
                    </a:lnTo>
                    <a:lnTo>
                      <a:pt x="482" y="413"/>
                    </a:lnTo>
                    <a:lnTo>
                      <a:pt x="481" y="415"/>
                    </a:lnTo>
                    <a:lnTo>
                      <a:pt x="481" y="413"/>
                    </a:lnTo>
                    <a:lnTo>
                      <a:pt x="482" y="410"/>
                    </a:lnTo>
                    <a:lnTo>
                      <a:pt x="480" y="412"/>
                    </a:lnTo>
                    <a:lnTo>
                      <a:pt x="479" y="413"/>
                    </a:lnTo>
                    <a:lnTo>
                      <a:pt x="477" y="415"/>
                    </a:lnTo>
                    <a:lnTo>
                      <a:pt x="476" y="416"/>
                    </a:lnTo>
                    <a:lnTo>
                      <a:pt x="476" y="414"/>
                    </a:lnTo>
                    <a:lnTo>
                      <a:pt x="477" y="412"/>
                    </a:lnTo>
                    <a:lnTo>
                      <a:pt x="475" y="413"/>
                    </a:lnTo>
                    <a:lnTo>
                      <a:pt x="474" y="414"/>
                    </a:lnTo>
                    <a:lnTo>
                      <a:pt x="474" y="412"/>
                    </a:lnTo>
                    <a:lnTo>
                      <a:pt x="475" y="410"/>
                    </a:lnTo>
                    <a:lnTo>
                      <a:pt x="475" y="408"/>
                    </a:lnTo>
                    <a:lnTo>
                      <a:pt x="476" y="406"/>
                    </a:lnTo>
                    <a:lnTo>
                      <a:pt x="474" y="407"/>
                    </a:lnTo>
                    <a:lnTo>
                      <a:pt x="473" y="408"/>
                    </a:lnTo>
                    <a:lnTo>
                      <a:pt x="471" y="410"/>
                    </a:lnTo>
                    <a:lnTo>
                      <a:pt x="470" y="411"/>
                    </a:lnTo>
                    <a:lnTo>
                      <a:pt x="470" y="409"/>
                    </a:lnTo>
                    <a:lnTo>
                      <a:pt x="471" y="407"/>
                    </a:lnTo>
                    <a:lnTo>
                      <a:pt x="468" y="408"/>
                    </a:lnTo>
                    <a:lnTo>
                      <a:pt x="467" y="409"/>
                    </a:lnTo>
                    <a:lnTo>
                      <a:pt x="467" y="407"/>
                    </a:lnTo>
                    <a:lnTo>
                      <a:pt x="468" y="404"/>
                    </a:lnTo>
                    <a:lnTo>
                      <a:pt x="466" y="406"/>
                    </a:lnTo>
                    <a:lnTo>
                      <a:pt x="465" y="408"/>
                    </a:lnTo>
                    <a:lnTo>
                      <a:pt x="465" y="406"/>
                    </a:lnTo>
                    <a:lnTo>
                      <a:pt x="466" y="402"/>
                    </a:lnTo>
                    <a:lnTo>
                      <a:pt x="464" y="404"/>
                    </a:lnTo>
                    <a:lnTo>
                      <a:pt x="463" y="406"/>
                    </a:lnTo>
                    <a:lnTo>
                      <a:pt x="463" y="403"/>
                    </a:lnTo>
                    <a:lnTo>
                      <a:pt x="464" y="401"/>
                    </a:lnTo>
                    <a:lnTo>
                      <a:pt x="462" y="402"/>
                    </a:lnTo>
                    <a:lnTo>
                      <a:pt x="461" y="403"/>
                    </a:lnTo>
                    <a:lnTo>
                      <a:pt x="461" y="401"/>
                    </a:lnTo>
                    <a:lnTo>
                      <a:pt x="462" y="399"/>
                    </a:lnTo>
                    <a:lnTo>
                      <a:pt x="460" y="400"/>
                    </a:lnTo>
                    <a:lnTo>
                      <a:pt x="459" y="402"/>
                    </a:lnTo>
                    <a:lnTo>
                      <a:pt x="459" y="400"/>
                    </a:lnTo>
                    <a:lnTo>
                      <a:pt x="460" y="397"/>
                    </a:lnTo>
                    <a:lnTo>
                      <a:pt x="458" y="399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8" y="396"/>
                    </a:lnTo>
                    <a:lnTo>
                      <a:pt x="456" y="397"/>
                    </a:lnTo>
                    <a:lnTo>
                      <a:pt x="455" y="399"/>
                    </a:lnTo>
                    <a:lnTo>
                      <a:pt x="455" y="396"/>
                    </a:lnTo>
                    <a:lnTo>
                      <a:pt x="456" y="394"/>
                    </a:lnTo>
                    <a:lnTo>
                      <a:pt x="454" y="396"/>
                    </a:lnTo>
                    <a:lnTo>
                      <a:pt x="452" y="397"/>
                    </a:lnTo>
                    <a:lnTo>
                      <a:pt x="452" y="395"/>
                    </a:lnTo>
                    <a:lnTo>
                      <a:pt x="454" y="393"/>
                    </a:lnTo>
                    <a:lnTo>
                      <a:pt x="451" y="394"/>
                    </a:lnTo>
                    <a:lnTo>
                      <a:pt x="450" y="395"/>
                    </a:lnTo>
                    <a:lnTo>
                      <a:pt x="450" y="393"/>
                    </a:lnTo>
                    <a:lnTo>
                      <a:pt x="451" y="391"/>
                    </a:lnTo>
                    <a:lnTo>
                      <a:pt x="452" y="390"/>
                    </a:lnTo>
                    <a:lnTo>
                      <a:pt x="455" y="387"/>
                    </a:lnTo>
                    <a:lnTo>
                      <a:pt x="456" y="385"/>
                    </a:lnTo>
                    <a:lnTo>
                      <a:pt x="456" y="383"/>
                    </a:lnTo>
                    <a:lnTo>
                      <a:pt x="455" y="384"/>
                    </a:lnTo>
                    <a:lnTo>
                      <a:pt x="452" y="386"/>
                    </a:lnTo>
                    <a:lnTo>
                      <a:pt x="451" y="389"/>
                    </a:lnTo>
                    <a:lnTo>
                      <a:pt x="451" y="391"/>
                    </a:lnTo>
                    <a:lnTo>
                      <a:pt x="449" y="392"/>
                    </a:lnTo>
                    <a:lnTo>
                      <a:pt x="448" y="394"/>
                    </a:lnTo>
                    <a:lnTo>
                      <a:pt x="448" y="391"/>
                    </a:lnTo>
                    <a:lnTo>
                      <a:pt x="449" y="389"/>
                    </a:lnTo>
                    <a:lnTo>
                      <a:pt x="447" y="390"/>
                    </a:lnTo>
                    <a:lnTo>
                      <a:pt x="446" y="392"/>
                    </a:lnTo>
                    <a:lnTo>
                      <a:pt x="444" y="394"/>
                    </a:lnTo>
                    <a:lnTo>
                      <a:pt x="443" y="395"/>
                    </a:lnTo>
                    <a:lnTo>
                      <a:pt x="443" y="393"/>
                    </a:lnTo>
                    <a:lnTo>
                      <a:pt x="444" y="390"/>
                    </a:lnTo>
                    <a:lnTo>
                      <a:pt x="444" y="387"/>
                    </a:lnTo>
                    <a:lnTo>
                      <a:pt x="445" y="385"/>
                    </a:lnTo>
                    <a:lnTo>
                      <a:pt x="443" y="386"/>
                    </a:lnTo>
                    <a:lnTo>
                      <a:pt x="442" y="389"/>
                    </a:lnTo>
                    <a:lnTo>
                      <a:pt x="440" y="390"/>
                    </a:lnTo>
                    <a:lnTo>
                      <a:pt x="439" y="391"/>
                    </a:lnTo>
                    <a:lnTo>
                      <a:pt x="439" y="389"/>
                    </a:lnTo>
                    <a:lnTo>
                      <a:pt x="440" y="386"/>
                    </a:lnTo>
                    <a:lnTo>
                      <a:pt x="438" y="387"/>
                    </a:lnTo>
                    <a:lnTo>
                      <a:pt x="437" y="390"/>
                    </a:lnTo>
                    <a:lnTo>
                      <a:pt x="437" y="387"/>
                    </a:lnTo>
                    <a:lnTo>
                      <a:pt x="438" y="384"/>
                    </a:lnTo>
                    <a:lnTo>
                      <a:pt x="435" y="386"/>
                    </a:lnTo>
                    <a:lnTo>
                      <a:pt x="434" y="387"/>
                    </a:lnTo>
                    <a:lnTo>
                      <a:pt x="434" y="385"/>
                    </a:lnTo>
                    <a:lnTo>
                      <a:pt x="435" y="383"/>
                    </a:lnTo>
                    <a:lnTo>
                      <a:pt x="433" y="384"/>
                    </a:lnTo>
                    <a:lnTo>
                      <a:pt x="432" y="385"/>
                    </a:lnTo>
                    <a:lnTo>
                      <a:pt x="432" y="383"/>
                    </a:lnTo>
                    <a:lnTo>
                      <a:pt x="433" y="381"/>
                    </a:lnTo>
                    <a:lnTo>
                      <a:pt x="431" y="383"/>
                    </a:lnTo>
                    <a:lnTo>
                      <a:pt x="430" y="384"/>
                    </a:lnTo>
                    <a:lnTo>
                      <a:pt x="430" y="382"/>
                    </a:lnTo>
                    <a:lnTo>
                      <a:pt x="431" y="380"/>
                    </a:lnTo>
                    <a:lnTo>
                      <a:pt x="429" y="381"/>
                    </a:lnTo>
                    <a:lnTo>
                      <a:pt x="428" y="382"/>
                    </a:lnTo>
                    <a:lnTo>
                      <a:pt x="428" y="380"/>
                    </a:lnTo>
                    <a:lnTo>
                      <a:pt x="429" y="378"/>
                    </a:lnTo>
                    <a:lnTo>
                      <a:pt x="430" y="376"/>
                    </a:lnTo>
                    <a:lnTo>
                      <a:pt x="430" y="374"/>
                    </a:lnTo>
                    <a:lnTo>
                      <a:pt x="429" y="375"/>
                    </a:lnTo>
                    <a:lnTo>
                      <a:pt x="427" y="376"/>
                    </a:lnTo>
                    <a:lnTo>
                      <a:pt x="425" y="378"/>
                    </a:lnTo>
                    <a:lnTo>
                      <a:pt x="424" y="379"/>
                    </a:lnTo>
                    <a:lnTo>
                      <a:pt x="424" y="377"/>
                    </a:lnTo>
                    <a:lnTo>
                      <a:pt x="425" y="375"/>
                    </a:lnTo>
                    <a:lnTo>
                      <a:pt x="426" y="373"/>
                    </a:lnTo>
                    <a:lnTo>
                      <a:pt x="428" y="371"/>
                    </a:lnTo>
                    <a:lnTo>
                      <a:pt x="429" y="369"/>
                    </a:lnTo>
                    <a:lnTo>
                      <a:pt x="429" y="367"/>
                    </a:lnTo>
                    <a:lnTo>
                      <a:pt x="429" y="367"/>
                    </a:lnTo>
                    <a:lnTo>
                      <a:pt x="428" y="368"/>
                    </a:lnTo>
                    <a:lnTo>
                      <a:pt x="427" y="369"/>
                    </a:lnTo>
                    <a:lnTo>
                      <a:pt x="426" y="369"/>
                    </a:lnTo>
                    <a:lnTo>
                      <a:pt x="425" y="373"/>
                    </a:lnTo>
                    <a:lnTo>
                      <a:pt x="425" y="375"/>
                    </a:lnTo>
                    <a:lnTo>
                      <a:pt x="423" y="376"/>
                    </a:lnTo>
                    <a:lnTo>
                      <a:pt x="422" y="377"/>
                    </a:lnTo>
                    <a:lnTo>
                      <a:pt x="422" y="375"/>
                    </a:lnTo>
                    <a:lnTo>
                      <a:pt x="423" y="373"/>
                    </a:lnTo>
                    <a:lnTo>
                      <a:pt x="421" y="374"/>
                    </a:lnTo>
                    <a:lnTo>
                      <a:pt x="420" y="376"/>
                    </a:lnTo>
                    <a:lnTo>
                      <a:pt x="420" y="374"/>
                    </a:lnTo>
                    <a:lnTo>
                      <a:pt x="421" y="370"/>
                    </a:lnTo>
                    <a:lnTo>
                      <a:pt x="418" y="373"/>
                    </a:lnTo>
                    <a:lnTo>
                      <a:pt x="417" y="374"/>
                    </a:lnTo>
                    <a:lnTo>
                      <a:pt x="417" y="371"/>
                    </a:lnTo>
                    <a:lnTo>
                      <a:pt x="418" y="369"/>
                    </a:lnTo>
                    <a:lnTo>
                      <a:pt x="416" y="370"/>
                    </a:lnTo>
                    <a:lnTo>
                      <a:pt x="415" y="371"/>
                    </a:lnTo>
                    <a:lnTo>
                      <a:pt x="415" y="371"/>
                    </a:lnTo>
                    <a:lnTo>
                      <a:pt x="415" y="369"/>
                    </a:lnTo>
                    <a:lnTo>
                      <a:pt x="416" y="368"/>
                    </a:lnTo>
                    <a:lnTo>
                      <a:pt x="416" y="367"/>
                    </a:lnTo>
                    <a:lnTo>
                      <a:pt x="418" y="366"/>
                    </a:lnTo>
                    <a:lnTo>
                      <a:pt x="420" y="364"/>
                    </a:lnTo>
                    <a:lnTo>
                      <a:pt x="420" y="366"/>
                    </a:lnTo>
                    <a:lnTo>
                      <a:pt x="418" y="369"/>
                    </a:lnTo>
                    <a:lnTo>
                      <a:pt x="420" y="368"/>
                    </a:lnTo>
                    <a:lnTo>
                      <a:pt x="422" y="366"/>
                    </a:lnTo>
                    <a:lnTo>
                      <a:pt x="424" y="365"/>
                    </a:lnTo>
                    <a:lnTo>
                      <a:pt x="425" y="363"/>
                    </a:lnTo>
                    <a:lnTo>
                      <a:pt x="426" y="361"/>
                    </a:lnTo>
                    <a:lnTo>
                      <a:pt x="427" y="359"/>
                    </a:lnTo>
                    <a:lnTo>
                      <a:pt x="428" y="358"/>
                    </a:lnTo>
                    <a:lnTo>
                      <a:pt x="430" y="356"/>
                    </a:lnTo>
                    <a:lnTo>
                      <a:pt x="430" y="353"/>
                    </a:lnTo>
                    <a:lnTo>
                      <a:pt x="431" y="351"/>
                    </a:lnTo>
                    <a:lnTo>
                      <a:pt x="429" y="352"/>
                    </a:lnTo>
                    <a:lnTo>
                      <a:pt x="428" y="354"/>
                    </a:lnTo>
                    <a:lnTo>
                      <a:pt x="426" y="356"/>
                    </a:lnTo>
                    <a:lnTo>
                      <a:pt x="425" y="357"/>
                    </a:lnTo>
                    <a:lnTo>
                      <a:pt x="425" y="354"/>
                    </a:lnTo>
                    <a:lnTo>
                      <a:pt x="426" y="352"/>
                    </a:lnTo>
                    <a:lnTo>
                      <a:pt x="424" y="353"/>
                    </a:lnTo>
                    <a:lnTo>
                      <a:pt x="423" y="356"/>
                    </a:lnTo>
                    <a:lnTo>
                      <a:pt x="421" y="357"/>
                    </a:lnTo>
                    <a:lnTo>
                      <a:pt x="418" y="358"/>
                    </a:lnTo>
                    <a:lnTo>
                      <a:pt x="417" y="360"/>
                    </a:lnTo>
                    <a:lnTo>
                      <a:pt x="415" y="361"/>
                    </a:lnTo>
                    <a:lnTo>
                      <a:pt x="415" y="363"/>
                    </a:lnTo>
                    <a:lnTo>
                      <a:pt x="414" y="365"/>
                    </a:lnTo>
                    <a:lnTo>
                      <a:pt x="412" y="367"/>
                    </a:lnTo>
                    <a:lnTo>
                      <a:pt x="411" y="368"/>
                    </a:lnTo>
                    <a:lnTo>
                      <a:pt x="411" y="366"/>
                    </a:lnTo>
                    <a:lnTo>
                      <a:pt x="412" y="364"/>
                    </a:lnTo>
                    <a:lnTo>
                      <a:pt x="410" y="365"/>
                    </a:lnTo>
                    <a:lnTo>
                      <a:pt x="409" y="366"/>
                    </a:lnTo>
                    <a:lnTo>
                      <a:pt x="410" y="364"/>
                    </a:lnTo>
                    <a:lnTo>
                      <a:pt x="410" y="362"/>
                    </a:lnTo>
                    <a:lnTo>
                      <a:pt x="408" y="363"/>
                    </a:lnTo>
                    <a:lnTo>
                      <a:pt x="407" y="365"/>
                    </a:lnTo>
                    <a:lnTo>
                      <a:pt x="408" y="362"/>
                    </a:lnTo>
                    <a:lnTo>
                      <a:pt x="408" y="360"/>
                    </a:lnTo>
                    <a:lnTo>
                      <a:pt x="407" y="362"/>
                    </a:lnTo>
                    <a:lnTo>
                      <a:pt x="405" y="363"/>
                    </a:lnTo>
                    <a:lnTo>
                      <a:pt x="402" y="365"/>
                    </a:lnTo>
                    <a:lnTo>
                      <a:pt x="401" y="366"/>
                    </a:lnTo>
                    <a:lnTo>
                      <a:pt x="401" y="364"/>
                    </a:lnTo>
                    <a:lnTo>
                      <a:pt x="402" y="361"/>
                    </a:lnTo>
                    <a:lnTo>
                      <a:pt x="404" y="359"/>
                    </a:lnTo>
                    <a:lnTo>
                      <a:pt x="404" y="357"/>
                    </a:lnTo>
                    <a:lnTo>
                      <a:pt x="402" y="358"/>
                    </a:lnTo>
                    <a:lnTo>
                      <a:pt x="400" y="360"/>
                    </a:lnTo>
                    <a:lnTo>
                      <a:pt x="401" y="357"/>
                    </a:lnTo>
                    <a:lnTo>
                      <a:pt x="401" y="354"/>
                    </a:lnTo>
                    <a:lnTo>
                      <a:pt x="400" y="357"/>
                    </a:lnTo>
                    <a:lnTo>
                      <a:pt x="398" y="358"/>
                    </a:lnTo>
                    <a:lnTo>
                      <a:pt x="396" y="359"/>
                    </a:lnTo>
                    <a:lnTo>
                      <a:pt x="395" y="361"/>
                    </a:lnTo>
                    <a:lnTo>
                      <a:pt x="396" y="358"/>
                    </a:lnTo>
                    <a:lnTo>
                      <a:pt x="396" y="356"/>
                    </a:lnTo>
                    <a:lnTo>
                      <a:pt x="395" y="358"/>
                    </a:lnTo>
                    <a:lnTo>
                      <a:pt x="393" y="359"/>
                    </a:lnTo>
                    <a:lnTo>
                      <a:pt x="394" y="357"/>
                    </a:lnTo>
                    <a:lnTo>
                      <a:pt x="394" y="354"/>
                    </a:lnTo>
                    <a:lnTo>
                      <a:pt x="393" y="356"/>
                    </a:lnTo>
                    <a:lnTo>
                      <a:pt x="391" y="357"/>
                    </a:lnTo>
                    <a:lnTo>
                      <a:pt x="392" y="354"/>
                    </a:lnTo>
                    <a:lnTo>
                      <a:pt x="392" y="352"/>
                    </a:lnTo>
                    <a:lnTo>
                      <a:pt x="393" y="350"/>
                    </a:lnTo>
                    <a:lnTo>
                      <a:pt x="394" y="348"/>
                    </a:lnTo>
                    <a:lnTo>
                      <a:pt x="392" y="349"/>
                    </a:lnTo>
                    <a:lnTo>
                      <a:pt x="390" y="350"/>
                    </a:lnTo>
                    <a:lnTo>
                      <a:pt x="389" y="352"/>
                    </a:lnTo>
                    <a:lnTo>
                      <a:pt x="387" y="353"/>
                    </a:lnTo>
                    <a:lnTo>
                      <a:pt x="388" y="351"/>
                    </a:lnTo>
                    <a:lnTo>
                      <a:pt x="388" y="349"/>
                    </a:lnTo>
                    <a:lnTo>
                      <a:pt x="387" y="350"/>
                    </a:lnTo>
                    <a:lnTo>
                      <a:pt x="384" y="351"/>
                    </a:lnTo>
                    <a:lnTo>
                      <a:pt x="385" y="349"/>
                    </a:lnTo>
                    <a:lnTo>
                      <a:pt x="385" y="347"/>
                    </a:lnTo>
                    <a:lnTo>
                      <a:pt x="384" y="348"/>
                    </a:lnTo>
                    <a:lnTo>
                      <a:pt x="382" y="349"/>
                    </a:lnTo>
                    <a:lnTo>
                      <a:pt x="383" y="347"/>
                    </a:lnTo>
                    <a:lnTo>
                      <a:pt x="384" y="345"/>
                    </a:lnTo>
                    <a:lnTo>
                      <a:pt x="384" y="345"/>
                    </a:lnTo>
                    <a:lnTo>
                      <a:pt x="385" y="344"/>
                    </a:lnTo>
                    <a:lnTo>
                      <a:pt x="387" y="343"/>
                    </a:lnTo>
                    <a:lnTo>
                      <a:pt x="388" y="343"/>
                    </a:lnTo>
                    <a:lnTo>
                      <a:pt x="388" y="340"/>
                    </a:lnTo>
                    <a:lnTo>
                      <a:pt x="389" y="337"/>
                    </a:lnTo>
                    <a:lnTo>
                      <a:pt x="388" y="339"/>
                    </a:lnTo>
                    <a:lnTo>
                      <a:pt x="387" y="339"/>
                    </a:lnTo>
                    <a:lnTo>
                      <a:pt x="385" y="340"/>
                    </a:lnTo>
                    <a:lnTo>
                      <a:pt x="385" y="341"/>
                    </a:lnTo>
                    <a:lnTo>
                      <a:pt x="384" y="343"/>
                    </a:lnTo>
                    <a:lnTo>
                      <a:pt x="384" y="345"/>
                    </a:lnTo>
                    <a:lnTo>
                      <a:pt x="382" y="347"/>
                    </a:lnTo>
                    <a:lnTo>
                      <a:pt x="380" y="348"/>
                    </a:lnTo>
                    <a:lnTo>
                      <a:pt x="381" y="346"/>
                    </a:lnTo>
                    <a:lnTo>
                      <a:pt x="382" y="343"/>
                    </a:lnTo>
                    <a:lnTo>
                      <a:pt x="380" y="345"/>
                    </a:lnTo>
                    <a:lnTo>
                      <a:pt x="378" y="346"/>
                    </a:lnTo>
                    <a:lnTo>
                      <a:pt x="379" y="344"/>
                    </a:lnTo>
                    <a:lnTo>
                      <a:pt x="380" y="342"/>
                    </a:lnTo>
                    <a:lnTo>
                      <a:pt x="378" y="343"/>
                    </a:lnTo>
                    <a:lnTo>
                      <a:pt x="376" y="344"/>
                    </a:lnTo>
                    <a:lnTo>
                      <a:pt x="377" y="342"/>
                    </a:lnTo>
                    <a:lnTo>
                      <a:pt x="378" y="340"/>
                    </a:lnTo>
                    <a:lnTo>
                      <a:pt x="379" y="339"/>
                    </a:lnTo>
                    <a:lnTo>
                      <a:pt x="381" y="336"/>
                    </a:lnTo>
                    <a:lnTo>
                      <a:pt x="382" y="334"/>
                    </a:lnTo>
                    <a:lnTo>
                      <a:pt x="382" y="332"/>
                    </a:lnTo>
                    <a:lnTo>
                      <a:pt x="381" y="333"/>
                    </a:lnTo>
                    <a:lnTo>
                      <a:pt x="379" y="335"/>
                    </a:lnTo>
                    <a:lnTo>
                      <a:pt x="378" y="337"/>
                    </a:lnTo>
                    <a:lnTo>
                      <a:pt x="378" y="340"/>
                    </a:lnTo>
                    <a:lnTo>
                      <a:pt x="376" y="342"/>
                    </a:lnTo>
                    <a:lnTo>
                      <a:pt x="374" y="343"/>
                    </a:lnTo>
                    <a:lnTo>
                      <a:pt x="373" y="344"/>
                    </a:lnTo>
                    <a:lnTo>
                      <a:pt x="371" y="345"/>
                    </a:lnTo>
                    <a:lnTo>
                      <a:pt x="372" y="343"/>
                    </a:lnTo>
                    <a:lnTo>
                      <a:pt x="373" y="341"/>
                    </a:lnTo>
                    <a:lnTo>
                      <a:pt x="373" y="339"/>
                    </a:lnTo>
                    <a:lnTo>
                      <a:pt x="374" y="336"/>
                    </a:lnTo>
                    <a:lnTo>
                      <a:pt x="372" y="337"/>
                    </a:lnTo>
                    <a:lnTo>
                      <a:pt x="371" y="339"/>
                    </a:lnTo>
                    <a:lnTo>
                      <a:pt x="371" y="336"/>
                    </a:lnTo>
                    <a:lnTo>
                      <a:pt x="372" y="334"/>
                    </a:lnTo>
                    <a:lnTo>
                      <a:pt x="373" y="332"/>
                    </a:lnTo>
                    <a:lnTo>
                      <a:pt x="373" y="330"/>
                    </a:lnTo>
                    <a:lnTo>
                      <a:pt x="372" y="331"/>
                    </a:lnTo>
                    <a:lnTo>
                      <a:pt x="370" y="332"/>
                    </a:lnTo>
                    <a:lnTo>
                      <a:pt x="370" y="333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68" y="337"/>
                    </a:lnTo>
                    <a:lnTo>
                      <a:pt x="366" y="339"/>
                    </a:lnTo>
                    <a:lnTo>
                      <a:pt x="364" y="340"/>
                    </a:lnTo>
                    <a:lnTo>
                      <a:pt x="365" y="337"/>
                    </a:lnTo>
                    <a:lnTo>
                      <a:pt x="366" y="335"/>
                    </a:lnTo>
                    <a:lnTo>
                      <a:pt x="364" y="336"/>
                    </a:lnTo>
                    <a:lnTo>
                      <a:pt x="362" y="339"/>
                    </a:lnTo>
                    <a:lnTo>
                      <a:pt x="363" y="335"/>
                    </a:lnTo>
                    <a:lnTo>
                      <a:pt x="364" y="333"/>
                    </a:lnTo>
                    <a:lnTo>
                      <a:pt x="362" y="334"/>
                    </a:lnTo>
                    <a:lnTo>
                      <a:pt x="361" y="336"/>
                    </a:lnTo>
                    <a:lnTo>
                      <a:pt x="361" y="334"/>
                    </a:lnTo>
                    <a:lnTo>
                      <a:pt x="362" y="332"/>
                    </a:lnTo>
                    <a:lnTo>
                      <a:pt x="363" y="329"/>
                    </a:lnTo>
                    <a:lnTo>
                      <a:pt x="363" y="327"/>
                    </a:lnTo>
                    <a:lnTo>
                      <a:pt x="362" y="328"/>
                    </a:lnTo>
                    <a:lnTo>
                      <a:pt x="360" y="330"/>
                    </a:lnTo>
                    <a:lnTo>
                      <a:pt x="358" y="331"/>
                    </a:lnTo>
                    <a:lnTo>
                      <a:pt x="357" y="332"/>
                    </a:lnTo>
                    <a:lnTo>
                      <a:pt x="357" y="330"/>
                    </a:lnTo>
                    <a:lnTo>
                      <a:pt x="358" y="328"/>
                    </a:lnTo>
                    <a:lnTo>
                      <a:pt x="356" y="330"/>
                    </a:lnTo>
                    <a:lnTo>
                      <a:pt x="355" y="331"/>
                    </a:lnTo>
                    <a:lnTo>
                      <a:pt x="355" y="329"/>
                    </a:lnTo>
                    <a:lnTo>
                      <a:pt x="356" y="327"/>
                    </a:lnTo>
                    <a:lnTo>
                      <a:pt x="354" y="328"/>
                    </a:lnTo>
                    <a:lnTo>
                      <a:pt x="352" y="329"/>
                    </a:lnTo>
                    <a:lnTo>
                      <a:pt x="352" y="327"/>
                    </a:lnTo>
                    <a:lnTo>
                      <a:pt x="354" y="325"/>
                    </a:lnTo>
                    <a:lnTo>
                      <a:pt x="351" y="326"/>
                    </a:lnTo>
                    <a:lnTo>
                      <a:pt x="350" y="327"/>
                    </a:lnTo>
                    <a:lnTo>
                      <a:pt x="351" y="325"/>
                    </a:lnTo>
                    <a:lnTo>
                      <a:pt x="351" y="323"/>
                    </a:lnTo>
                    <a:lnTo>
                      <a:pt x="349" y="324"/>
                    </a:lnTo>
                    <a:lnTo>
                      <a:pt x="348" y="326"/>
                    </a:lnTo>
                    <a:lnTo>
                      <a:pt x="349" y="324"/>
                    </a:lnTo>
                    <a:lnTo>
                      <a:pt x="349" y="320"/>
                    </a:lnTo>
                    <a:lnTo>
                      <a:pt x="348" y="323"/>
                    </a:lnTo>
                    <a:lnTo>
                      <a:pt x="346" y="324"/>
                    </a:lnTo>
                    <a:lnTo>
                      <a:pt x="347" y="321"/>
                    </a:lnTo>
                    <a:lnTo>
                      <a:pt x="347" y="319"/>
                    </a:lnTo>
                    <a:lnTo>
                      <a:pt x="349" y="317"/>
                    </a:lnTo>
                    <a:lnTo>
                      <a:pt x="351" y="316"/>
                    </a:lnTo>
                    <a:lnTo>
                      <a:pt x="351" y="314"/>
                    </a:lnTo>
                    <a:lnTo>
                      <a:pt x="352" y="312"/>
                    </a:lnTo>
                    <a:lnTo>
                      <a:pt x="350" y="313"/>
                    </a:lnTo>
                    <a:lnTo>
                      <a:pt x="349" y="314"/>
                    </a:lnTo>
                    <a:lnTo>
                      <a:pt x="348" y="317"/>
                    </a:lnTo>
                    <a:lnTo>
                      <a:pt x="347" y="319"/>
                    </a:lnTo>
                    <a:lnTo>
                      <a:pt x="346" y="320"/>
                    </a:lnTo>
                    <a:lnTo>
                      <a:pt x="344" y="321"/>
                    </a:lnTo>
                    <a:lnTo>
                      <a:pt x="345" y="319"/>
                    </a:lnTo>
                    <a:lnTo>
                      <a:pt x="345" y="317"/>
                    </a:lnTo>
                    <a:lnTo>
                      <a:pt x="344" y="318"/>
                    </a:lnTo>
                    <a:lnTo>
                      <a:pt x="342" y="320"/>
                    </a:lnTo>
                    <a:lnTo>
                      <a:pt x="340" y="321"/>
                    </a:lnTo>
                    <a:lnTo>
                      <a:pt x="339" y="323"/>
                    </a:lnTo>
                    <a:lnTo>
                      <a:pt x="339" y="320"/>
                    </a:lnTo>
                    <a:lnTo>
                      <a:pt x="340" y="318"/>
                    </a:lnTo>
                    <a:lnTo>
                      <a:pt x="341" y="316"/>
                    </a:lnTo>
                    <a:lnTo>
                      <a:pt x="341" y="314"/>
                    </a:lnTo>
                    <a:lnTo>
                      <a:pt x="340" y="315"/>
                    </a:lnTo>
                    <a:lnTo>
                      <a:pt x="338" y="316"/>
                    </a:lnTo>
                    <a:lnTo>
                      <a:pt x="337" y="318"/>
                    </a:lnTo>
                    <a:lnTo>
                      <a:pt x="334" y="319"/>
                    </a:lnTo>
                    <a:lnTo>
                      <a:pt x="335" y="317"/>
                    </a:lnTo>
                    <a:lnTo>
                      <a:pt x="335" y="315"/>
                    </a:lnTo>
                    <a:lnTo>
                      <a:pt x="334" y="316"/>
                    </a:lnTo>
                    <a:lnTo>
                      <a:pt x="332" y="317"/>
                    </a:lnTo>
                    <a:lnTo>
                      <a:pt x="333" y="315"/>
                    </a:lnTo>
                    <a:lnTo>
                      <a:pt x="333" y="313"/>
                    </a:lnTo>
                    <a:lnTo>
                      <a:pt x="332" y="314"/>
                    </a:lnTo>
                    <a:lnTo>
                      <a:pt x="330" y="316"/>
                    </a:lnTo>
                    <a:lnTo>
                      <a:pt x="331" y="314"/>
                    </a:lnTo>
                    <a:lnTo>
                      <a:pt x="331" y="311"/>
                    </a:lnTo>
                    <a:lnTo>
                      <a:pt x="332" y="309"/>
                    </a:lnTo>
                    <a:lnTo>
                      <a:pt x="333" y="307"/>
                    </a:lnTo>
                    <a:lnTo>
                      <a:pt x="331" y="308"/>
                    </a:lnTo>
                    <a:lnTo>
                      <a:pt x="329" y="310"/>
                    </a:lnTo>
                    <a:lnTo>
                      <a:pt x="328" y="311"/>
                    </a:lnTo>
                    <a:lnTo>
                      <a:pt x="326" y="312"/>
                    </a:lnTo>
                    <a:lnTo>
                      <a:pt x="327" y="310"/>
                    </a:lnTo>
                    <a:lnTo>
                      <a:pt x="328" y="308"/>
                    </a:lnTo>
                    <a:lnTo>
                      <a:pt x="326" y="309"/>
                    </a:lnTo>
                    <a:lnTo>
                      <a:pt x="324" y="310"/>
                    </a:lnTo>
                    <a:lnTo>
                      <a:pt x="325" y="308"/>
                    </a:lnTo>
                    <a:lnTo>
                      <a:pt x="326" y="306"/>
                    </a:lnTo>
                    <a:lnTo>
                      <a:pt x="324" y="308"/>
                    </a:lnTo>
                    <a:lnTo>
                      <a:pt x="322" y="309"/>
                    </a:lnTo>
                    <a:lnTo>
                      <a:pt x="323" y="307"/>
                    </a:lnTo>
                    <a:lnTo>
                      <a:pt x="324" y="303"/>
                    </a:lnTo>
                    <a:lnTo>
                      <a:pt x="322" y="306"/>
                    </a:lnTo>
                    <a:lnTo>
                      <a:pt x="319" y="307"/>
                    </a:lnTo>
                    <a:lnTo>
                      <a:pt x="321" y="304"/>
                    </a:lnTo>
                    <a:lnTo>
                      <a:pt x="322" y="302"/>
                    </a:lnTo>
                    <a:lnTo>
                      <a:pt x="319" y="303"/>
                    </a:lnTo>
                    <a:lnTo>
                      <a:pt x="318" y="304"/>
                    </a:lnTo>
                    <a:lnTo>
                      <a:pt x="318" y="302"/>
                    </a:lnTo>
                    <a:lnTo>
                      <a:pt x="319" y="300"/>
                    </a:lnTo>
                    <a:lnTo>
                      <a:pt x="317" y="301"/>
                    </a:lnTo>
                    <a:lnTo>
                      <a:pt x="316" y="303"/>
                    </a:lnTo>
                    <a:lnTo>
                      <a:pt x="316" y="300"/>
                    </a:lnTo>
                    <a:lnTo>
                      <a:pt x="317" y="298"/>
                    </a:lnTo>
                    <a:lnTo>
                      <a:pt x="315" y="300"/>
                    </a:lnTo>
                    <a:lnTo>
                      <a:pt x="314" y="301"/>
                    </a:lnTo>
                    <a:lnTo>
                      <a:pt x="314" y="299"/>
                    </a:lnTo>
                    <a:lnTo>
                      <a:pt x="315" y="297"/>
                    </a:lnTo>
                    <a:lnTo>
                      <a:pt x="313" y="298"/>
                    </a:lnTo>
                    <a:lnTo>
                      <a:pt x="312" y="299"/>
                    </a:lnTo>
                    <a:lnTo>
                      <a:pt x="313" y="297"/>
                    </a:lnTo>
                    <a:lnTo>
                      <a:pt x="313" y="295"/>
                    </a:lnTo>
                    <a:lnTo>
                      <a:pt x="312" y="296"/>
                    </a:lnTo>
                    <a:lnTo>
                      <a:pt x="310" y="297"/>
                    </a:lnTo>
                    <a:lnTo>
                      <a:pt x="311" y="295"/>
                    </a:lnTo>
                    <a:lnTo>
                      <a:pt x="311" y="293"/>
                    </a:lnTo>
                    <a:lnTo>
                      <a:pt x="313" y="292"/>
                    </a:lnTo>
                    <a:lnTo>
                      <a:pt x="315" y="290"/>
                    </a:lnTo>
                    <a:lnTo>
                      <a:pt x="315" y="287"/>
                    </a:lnTo>
                    <a:lnTo>
                      <a:pt x="316" y="285"/>
                    </a:lnTo>
                    <a:lnTo>
                      <a:pt x="314" y="286"/>
                    </a:lnTo>
                    <a:lnTo>
                      <a:pt x="313" y="289"/>
                    </a:lnTo>
                    <a:lnTo>
                      <a:pt x="312" y="291"/>
                    </a:lnTo>
                    <a:lnTo>
                      <a:pt x="311" y="293"/>
                    </a:lnTo>
                    <a:lnTo>
                      <a:pt x="310" y="294"/>
                    </a:lnTo>
                    <a:lnTo>
                      <a:pt x="308" y="296"/>
                    </a:lnTo>
                    <a:lnTo>
                      <a:pt x="309" y="293"/>
                    </a:lnTo>
                    <a:lnTo>
                      <a:pt x="309" y="291"/>
                    </a:lnTo>
                    <a:lnTo>
                      <a:pt x="308" y="292"/>
                    </a:lnTo>
                    <a:lnTo>
                      <a:pt x="306" y="294"/>
                    </a:lnTo>
                    <a:lnTo>
                      <a:pt x="304" y="295"/>
                    </a:lnTo>
                    <a:lnTo>
                      <a:pt x="302" y="296"/>
                    </a:lnTo>
                    <a:lnTo>
                      <a:pt x="302" y="294"/>
                    </a:lnTo>
                    <a:lnTo>
                      <a:pt x="304" y="292"/>
                    </a:lnTo>
                    <a:lnTo>
                      <a:pt x="305" y="290"/>
                    </a:lnTo>
                    <a:lnTo>
                      <a:pt x="306" y="287"/>
                    </a:lnTo>
                    <a:lnTo>
                      <a:pt x="306" y="285"/>
                    </a:lnTo>
                    <a:lnTo>
                      <a:pt x="307" y="283"/>
                    </a:lnTo>
                    <a:lnTo>
                      <a:pt x="307" y="283"/>
                    </a:lnTo>
                    <a:lnTo>
                      <a:pt x="305" y="284"/>
                    </a:lnTo>
                    <a:lnTo>
                      <a:pt x="304" y="285"/>
                    </a:lnTo>
                    <a:lnTo>
                      <a:pt x="304" y="285"/>
                    </a:lnTo>
                    <a:lnTo>
                      <a:pt x="302" y="286"/>
                    </a:lnTo>
                    <a:lnTo>
                      <a:pt x="302" y="287"/>
                    </a:lnTo>
                    <a:lnTo>
                      <a:pt x="302" y="290"/>
                    </a:lnTo>
                    <a:lnTo>
                      <a:pt x="301" y="290"/>
                    </a:lnTo>
                    <a:lnTo>
                      <a:pt x="300" y="292"/>
                    </a:lnTo>
                    <a:lnTo>
                      <a:pt x="298" y="293"/>
                    </a:lnTo>
                    <a:lnTo>
                      <a:pt x="299" y="291"/>
                    </a:lnTo>
                    <a:lnTo>
                      <a:pt x="299" y="289"/>
                    </a:lnTo>
                    <a:lnTo>
                      <a:pt x="298" y="290"/>
                    </a:lnTo>
                    <a:lnTo>
                      <a:pt x="296" y="291"/>
                    </a:lnTo>
                    <a:lnTo>
                      <a:pt x="297" y="289"/>
                    </a:lnTo>
                    <a:lnTo>
                      <a:pt x="298" y="286"/>
                    </a:lnTo>
                    <a:lnTo>
                      <a:pt x="296" y="287"/>
                    </a:lnTo>
                    <a:lnTo>
                      <a:pt x="294" y="289"/>
                    </a:lnTo>
                    <a:lnTo>
                      <a:pt x="295" y="286"/>
                    </a:lnTo>
                    <a:lnTo>
                      <a:pt x="296" y="284"/>
                    </a:lnTo>
                    <a:lnTo>
                      <a:pt x="294" y="285"/>
                    </a:lnTo>
                    <a:lnTo>
                      <a:pt x="292" y="287"/>
                    </a:lnTo>
                    <a:lnTo>
                      <a:pt x="293" y="284"/>
                    </a:lnTo>
                    <a:lnTo>
                      <a:pt x="294" y="282"/>
                    </a:lnTo>
                    <a:lnTo>
                      <a:pt x="292" y="284"/>
                    </a:lnTo>
                    <a:lnTo>
                      <a:pt x="291" y="285"/>
                    </a:lnTo>
                    <a:lnTo>
                      <a:pt x="291" y="283"/>
                    </a:lnTo>
                    <a:lnTo>
                      <a:pt x="292" y="281"/>
                    </a:lnTo>
                    <a:lnTo>
                      <a:pt x="290" y="282"/>
                    </a:lnTo>
                    <a:lnTo>
                      <a:pt x="289" y="283"/>
                    </a:lnTo>
                    <a:lnTo>
                      <a:pt x="289" y="281"/>
                    </a:lnTo>
                    <a:lnTo>
                      <a:pt x="290" y="279"/>
                    </a:lnTo>
                    <a:lnTo>
                      <a:pt x="288" y="280"/>
                    </a:lnTo>
                    <a:lnTo>
                      <a:pt x="287" y="281"/>
                    </a:lnTo>
                    <a:lnTo>
                      <a:pt x="287" y="279"/>
                    </a:lnTo>
                    <a:lnTo>
                      <a:pt x="288" y="277"/>
                    </a:lnTo>
                    <a:lnTo>
                      <a:pt x="285" y="278"/>
                    </a:lnTo>
                    <a:lnTo>
                      <a:pt x="284" y="280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4" y="277"/>
                    </a:lnTo>
                    <a:lnTo>
                      <a:pt x="282" y="278"/>
                    </a:lnTo>
                    <a:lnTo>
                      <a:pt x="283" y="276"/>
                    </a:lnTo>
                    <a:lnTo>
                      <a:pt x="283" y="274"/>
                    </a:lnTo>
                    <a:lnTo>
                      <a:pt x="282" y="275"/>
                    </a:lnTo>
                    <a:lnTo>
                      <a:pt x="280" y="276"/>
                    </a:lnTo>
                    <a:lnTo>
                      <a:pt x="281" y="274"/>
                    </a:lnTo>
                    <a:lnTo>
                      <a:pt x="281" y="272"/>
                    </a:lnTo>
                    <a:lnTo>
                      <a:pt x="280" y="273"/>
                    </a:lnTo>
                    <a:lnTo>
                      <a:pt x="278" y="274"/>
                    </a:lnTo>
                    <a:lnTo>
                      <a:pt x="279" y="272"/>
                    </a:lnTo>
                    <a:lnTo>
                      <a:pt x="280" y="269"/>
                    </a:lnTo>
                    <a:lnTo>
                      <a:pt x="278" y="270"/>
                    </a:lnTo>
                    <a:lnTo>
                      <a:pt x="276" y="273"/>
                    </a:lnTo>
                    <a:lnTo>
                      <a:pt x="277" y="269"/>
                    </a:lnTo>
                    <a:lnTo>
                      <a:pt x="278" y="267"/>
                    </a:lnTo>
                    <a:lnTo>
                      <a:pt x="276" y="269"/>
                    </a:lnTo>
                    <a:lnTo>
                      <a:pt x="274" y="270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7" y="264"/>
                    </a:lnTo>
                    <a:lnTo>
                      <a:pt x="279" y="263"/>
                    </a:lnTo>
                    <a:lnTo>
                      <a:pt x="280" y="261"/>
                    </a:lnTo>
                    <a:lnTo>
                      <a:pt x="281" y="259"/>
                    </a:lnTo>
                    <a:lnTo>
                      <a:pt x="282" y="258"/>
                    </a:lnTo>
                    <a:lnTo>
                      <a:pt x="284" y="256"/>
                    </a:lnTo>
                    <a:lnTo>
                      <a:pt x="285" y="253"/>
                    </a:lnTo>
                    <a:lnTo>
                      <a:pt x="285" y="251"/>
                    </a:lnTo>
                    <a:lnTo>
                      <a:pt x="288" y="250"/>
                    </a:lnTo>
                    <a:lnTo>
                      <a:pt x="290" y="249"/>
                    </a:lnTo>
                    <a:lnTo>
                      <a:pt x="290" y="246"/>
                    </a:lnTo>
                    <a:lnTo>
                      <a:pt x="291" y="244"/>
                    </a:lnTo>
                    <a:lnTo>
                      <a:pt x="289" y="245"/>
                    </a:lnTo>
                    <a:lnTo>
                      <a:pt x="288" y="247"/>
                    </a:lnTo>
                    <a:lnTo>
                      <a:pt x="287" y="249"/>
                    </a:lnTo>
                    <a:lnTo>
                      <a:pt x="285" y="251"/>
                    </a:lnTo>
                    <a:lnTo>
                      <a:pt x="284" y="252"/>
                    </a:lnTo>
                    <a:lnTo>
                      <a:pt x="282" y="254"/>
                    </a:lnTo>
                    <a:lnTo>
                      <a:pt x="281" y="257"/>
                    </a:lnTo>
                    <a:lnTo>
                      <a:pt x="281" y="259"/>
                    </a:lnTo>
                    <a:lnTo>
                      <a:pt x="279" y="260"/>
                    </a:lnTo>
                    <a:lnTo>
                      <a:pt x="277" y="261"/>
                    </a:lnTo>
                    <a:lnTo>
                      <a:pt x="276" y="264"/>
                    </a:lnTo>
                    <a:lnTo>
                      <a:pt x="276" y="266"/>
                    </a:lnTo>
                    <a:lnTo>
                      <a:pt x="274" y="267"/>
                    </a:lnTo>
                    <a:lnTo>
                      <a:pt x="273" y="268"/>
                    </a:lnTo>
                    <a:lnTo>
                      <a:pt x="273" y="266"/>
                    </a:lnTo>
                    <a:lnTo>
                      <a:pt x="274" y="264"/>
                    </a:lnTo>
                    <a:lnTo>
                      <a:pt x="272" y="265"/>
                    </a:lnTo>
                    <a:lnTo>
                      <a:pt x="271" y="266"/>
                    </a:lnTo>
                    <a:lnTo>
                      <a:pt x="271" y="264"/>
                    </a:lnTo>
                    <a:lnTo>
                      <a:pt x="272" y="262"/>
                    </a:lnTo>
                    <a:lnTo>
                      <a:pt x="269" y="263"/>
                    </a:lnTo>
                    <a:lnTo>
                      <a:pt x="268" y="265"/>
                    </a:lnTo>
                    <a:lnTo>
                      <a:pt x="268" y="263"/>
                    </a:lnTo>
                    <a:lnTo>
                      <a:pt x="269" y="260"/>
                    </a:lnTo>
                    <a:lnTo>
                      <a:pt x="271" y="258"/>
                    </a:lnTo>
                    <a:lnTo>
                      <a:pt x="272" y="256"/>
                    </a:lnTo>
                    <a:lnTo>
                      <a:pt x="269" y="257"/>
                    </a:lnTo>
                    <a:lnTo>
                      <a:pt x="267" y="259"/>
                    </a:lnTo>
                    <a:lnTo>
                      <a:pt x="266" y="260"/>
                    </a:lnTo>
                    <a:lnTo>
                      <a:pt x="264" y="261"/>
                    </a:lnTo>
                    <a:lnTo>
                      <a:pt x="265" y="259"/>
                    </a:lnTo>
                    <a:lnTo>
                      <a:pt x="265" y="257"/>
                    </a:lnTo>
                    <a:lnTo>
                      <a:pt x="264" y="258"/>
                    </a:lnTo>
                    <a:lnTo>
                      <a:pt x="262" y="259"/>
                    </a:lnTo>
                    <a:lnTo>
                      <a:pt x="263" y="257"/>
                    </a:lnTo>
                    <a:lnTo>
                      <a:pt x="264" y="254"/>
                    </a:lnTo>
                    <a:lnTo>
                      <a:pt x="262" y="257"/>
                    </a:lnTo>
                    <a:lnTo>
                      <a:pt x="260" y="258"/>
                    </a:lnTo>
                    <a:lnTo>
                      <a:pt x="261" y="256"/>
                    </a:lnTo>
                    <a:lnTo>
                      <a:pt x="262" y="253"/>
                    </a:lnTo>
                    <a:lnTo>
                      <a:pt x="263" y="251"/>
                    </a:lnTo>
                    <a:lnTo>
                      <a:pt x="265" y="250"/>
                    </a:lnTo>
                    <a:lnTo>
                      <a:pt x="265" y="249"/>
                    </a:lnTo>
                    <a:lnTo>
                      <a:pt x="266" y="248"/>
                    </a:lnTo>
                    <a:lnTo>
                      <a:pt x="266" y="246"/>
                    </a:lnTo>
                    <a:lnTo>
                      <a:pt x="266" y="246"/>
                    </a:lnTo>
                    <a:lnTo>
                      <a:pt x="265" y="247"/>
                    </a:lnTo>
                    <a:lnTo>
                      <a:pt x="263" y="248"/>
                    </a:lnTo>
                    <a:lnTo>
                      <a:pt x="262" y="250"/>
                    </a:lnTo>
                    <a:lnTo>
                      <a:pt x="262" y="253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7" y="257"/>
                    </a:lnTo>
                    <a:lnTo>
                      <a:pt x="255" y="259"/>
                    </a:lnTo>
                    <a:lnTo>
                      <a:pt x="256" y="256"/>
                    </a:lnTo>
                    <a:lnTo>
                      <a:pt x="256" y="253"/>
                    </a:lnTo>
                    <a:lnTo>
                      <a:pt x="255" y="254"/>
                    </a:lnTo>
                    <a:lnTo>
                      <a:pt x="252" y="257"/>
                    </a:lnTo>
                    <a:lnTo>
                      <a:pt x="255" y="252"/>
                    </a:lnTo>
                    <a:lnTo>
                      <a:pt x="255" y="249"/>
                    </a:lnTo>
                    <a:lnTo>
                      <a:pt x="256" y="247"/>
                    </a:lnTo>
                    <a:lnTo>
                      <a:pt x="258" y="246"/>
                    </a:lnTo>
                    <a:lnTo>
                      <a:pt x="259" y="245"/>
                    </a:lnTo>
                    <a:lnTo>
                      <a:pt x="259" y="247"/>
                    </a:lnTo>
                    <a:lnTo>
                      <a:pt x="258" y="249"/>
                    </a:lnTo>
                    <a:lnTo>
                      <a:pt x="260" y="248"/>
                    </a:lnTo>
                    <a:lnTo>
                      <a:pt x="261" y="247"/>
                    </a:lnTo>
                    <a:lnTo>
                      <a:pt x="262" y="244"/>
                    </a:lnTo>
                    <a:lnTo>
                      <a:pt x="263" y="242"/>
                    </a:lnTo>
                    <a:lnTo>
                      <a:pt x="263" y="240"/>
                    </a:lnTo>
                    <a:lnTo>
                      <a:pt x="264" y="237"/>
                    </a:lnTo>
                    <a:lnTo>
                      <a:pt x="266" y="236"/>
                    </a:lnTo>
                    <a:lnTo>
                      <a:pt x="267" y="235"/>
                    </a:lnTo>
                    <a:lnTo>
                      <a:pt x="268" y="232"/>
                    </a:lnTo>
                    <a:lnTo>
                      <a:pt x="269" y="230"/>
                    </a:lnTo>
                    <a:lnTo>
                      <a:pt x="267" y="231"/>
                    </a:lnTo>
                    <a:lnTo>
                      <a:pt x="266" y="233"/>
                    </a:lnTo>
                    <a:lnTo>
                      <a:pt x="265" y="235"/>
                    </a:lnTo>
                    <a:lnTo>
                      <a:pt x="264" y="237"/>
                    </a:lnTo>
                    <a:lnTo>
                      <a:pt x="262" y="239"/>
                    </a:lnTo>
                    <a:lnTo>
                      <a:pt x="261" y="241"/>
                    </a:lnTo>
                    <a:lnTo>
                      <a:pt x="259" y="242"/>
                    </a:lnTo>
                    <a:lnTo>
                      <a:pt x="257" y="243"/>
                    </a:lnTo>
                    <a:lnTo>
                      <a:pt x="257" y="245"/>
                    </a:lnTo>
                    <a:lnTo>
                      <a:pt x="256" y="247"/>
                    </a:lnTo>
                    <a:lnTo>
                      <a:pt x="254" y="249"/>
                    </a:lnTo>
                    <a:lnTo>
                      <a:pt x="252" y="250"/>
                    </a:lnTo>
                    <a:lnTo>
                      <a:pt x="250" y="251"/>
                    </a:lnTo>
                    <a:lnTo>
                      <a:pt x="248" y="252"/>
                    </a:lnTo>
                    <a:lnTo>
                      <a:pt x="249" y="250"/>
                    </a:lnTo>
                    <a:lnTo>
                      <a:pt x="250" y="248"/>
                    </a:lnTo>
                    <a:lnTo>
                      <a:pt x="248" y="249"/>
                    </a:lnTo>
                    <a:lnTo>
                      <a:pt x="246" y="251"/>
                    </a:lnTo>
                    <a:lnTo>
                      <a:pt x="247" y="248"/>
                    </a:lnTo>
                    <a:lnTo>
                      <a:pt x="248" y="246"/>
                    </a:lnTo>
                    <a:lnTo>
                      <a:pt x="246" y="248"/>
                    </a:lnTo>
                    <a:lnTo>
                      <a:pt x="245" y="249"/>
                    </a:lnTo>
                    <a:lnTo>
                      <a:pt x="245" y="247"/>
                    </a:lnTo>
                    <a:lnTo>
                      <a:pt x="246" y="245"/>
                    </a:lnTo>
                    <a:lnTo>
                      <a:pt x="248" y="243"/>
                    </a:lnTo>
                    <a:lnTo>
                      <a:pt x="249" y="242"/>
                    </a:lnTo>
                    <a:lnTo>
                      <a:pt x="250" y="241"/>
                    </a:lnTo>
                    <a:lnTo>
                      <a:pt x="250" y="240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49" y="239"/>
                    </a:lnTo>
                    <a:lnTo>
                      <a:pt x="247" y="240"/>
                    </a:lnTo>
                    <a:lnTo>
                      <a:pt x="247" y="241"/>
                    </a:lnTo>
                    <a:lnTo>
                      <a:pt x="247" y="243"/>
                    </a:lnTo>
                    <a:lnTo>
                      <a:pt x="246" y="244"/>
                    </a:lnTo>
                    <a:lnTo>
                      <a:pt x="246" y="245"/>
                    </a:lnTo>
                    <a:lnTo>
                      <a:pt x="244" y="246"/>
                    </a:lnTo>
                    <a:lnTo>
                      <a:pt x="243" y="247"/>
                    </a:lnTo>
                    <a:lnTo>
                      <a:pt x="243" y="245"/>
                    </a:lnTo>
                    <a:lnTo>
                      <a:pt x="244" y="243"/>
                    </a:lnTo>
                    <a:lnTo>
                      <a:pt x="242" y="244"/>
                    </a:lnTo>
                    <a:lnTo>
                      <a:pt x="241" y="245"/>
                    </a:lnTo>
                    <a:lnTo>
                      <a:pt x="241" y="243"/>
                    </a:lnTo>
                    <a:lnTo>
                      <a:pt x="242" y="241"/>
                    </a:lnTo>
                    <a:lnTo>
                      <a:pt x="243" y="239"/>
                    </a:lnTo>
                    <a:lnTo>
                      <a:pt x="244" y="236"/>
                    </a:lnTo>
                    <a:lnTo>
                      <a:pt x="242" y="237"/>
                    </a:lnTo>
                    <a:lnTo>
                      <a:pt x="240" y="239"/>
                    </a:lnTo>
                    <a:lnTo>
                      <a:pt x="241" y="236"/>
                    </a:lnTo>
                    <a:lnTo>
                      <a:pt x="242" y="234"/>
                    </a:lnTo>
                    <a:lnTo>
                      <a:pt x="240" y="235"/>
                    </a:lnTo>
                    <a:lnTo>
                      <a:pt x="238" y="237"/>
                    </a:lnTo>
                    <a:lnTo>
                      <a:pt x="238" y="237"/>
                    </a:lnTo>
                    <a:lnTo>
                      <a:pt x="238" y="240"/>
                    </a:lnTo>
                    <a:lnTo>
                      <a:pt x="237" y="241"/>
                    </a:lnTo>
                    <a:lnTo>
                      <a:pt x="237" y="242"/>
                    </a:lnTo>
                    <a:lnTo>
                      <a:pt x="234" y="243"/>
                    </a:lnTo>
                    <a:lnTo>
                      <a:pt x="233" y="244"/>
                    </a:lnTo>
                    <a:lnTo>
                      <a:pt x="233" y="242"/>
                    </a:lnTo>
                    <a:lnTo>
                      <a:pt x="234" y="240"/>
                    </a:lnTo>
                    <a:lnTo>
                      <a:pt x="235" y="237"/>
                    </a:lnTo>
                    <a:lnTo>
                      <a:pt x="237" y="235"/>
                    </a:lnTo>
                    <a:lnTo>
                      <a:pt x="234" y="236"/>
                    </a:lnTo>
                    <a:lnTo>
                      <a:pt x="232" y="237"/>
                    </a:lnTo>
                    <a:lnTo>
                      <a:pt x="231" y="240"/>
                    </a:lnTo>
                    <a:lnTo>
                      <a:pt x="229" y="241"/>
                    </a:lnTo>
                    <a:lnTo>
                      <a:pt x="230" y="239"/>
                    </a:lnTo>
                    <a:lnTo>
                      <a:pt x="230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0" y="232"/>
                    </a:lnTo>
                    <a:lnTo>
                      <a:pt x="229" y="234"/>
                    </a:lnTo>
                    <a:lnTo>
                      <a:pt x="227" y="235"/>
                    </a:lnTo>
                    <a:lnTo>
                      <a:pt x="225" y="236"/>
                    </a:lnTo>
                    <a:lnTo>
                      <a:pt x="226" y="234"/>
                    </a:lnTo>
                    <a:lnTo>
                      <a:pt x="227" y="232"/>
                    </a:lnTo>
                    <a:lnTo>
                      <a:pt x="225" y="233"/>
                    </a:lnTo>
                    <a:lnTo>
                      <a:pt x="223" y="234"/>
                    </a:lnTo>
                    <a:lnTo>
                      <a:pt x="224" y="232"/>
                    </a:lnTo>
                    <a:lnTo>
                      <a:pt x="225" y="230"/>
                    </a:lnTo>
                    <a:lnTo>
                      <a:pt x="226" y="228"/>
                    </a:lnTo>
                    <a:lnTo>
                      <a:pt x="226" y="226"/>
                    </a:lnTo>
                    <a:lnTo>
                      <a:pt x="228" y="225"/>
                    </a:lnTo>
                    <a:lnTo>
                      <a:pt x="230" y="223"/>
                    </a:lnTo>
                    <a:lnTo>
                      <a:pt x="230" y="223"/>
                    </a:lnTo>
                    <a:lnTo>
                      <a:pt x="231" y="220"/>
                    </a:lnTo>
                    <a:lnTo>
                      <a:pt x="231" y="219"/>
                    </a:lnTo>
                    <a:lnTo>
                      <a:pt x="231" y="218"/>
                    </a:lnTo>
                    <a:lnTo>
                      <a:pt x="230" y="219"/>
                    </a:lnTo>
                    <a:lnTo>
                      <a:pt x="228" y="222"/>
                    </a:lnTo>
                    <a:lnTo>
                      <a:pt x="227" y="224"/>
                    </a:lnTo>
                    <a:lnTo>
                      <a:pt x="226" y="226"/>
                    </a:lnTo>
                    <a:lnTo>
                      <a:pt x="225" y="227"/>
                    </a:lnTo>
                    <a:lnTo>
                      <a:pt x="223" y="228"/>
                    </a:lnTo>
                    <a:lnTo>
                      <a:pt x="221" y="230"/>
                    </a:lnTo>
                    <a:lnTo>
                      <a:pt x="219" y="231"/>
                    </a:lnTo>
                    <a:lnTo>
                      <a:pt x="219" y="229"/>
                    </a:lnTo>
                    <a:lnTo>
                      <a:pt x="221" y="226"/>
                    </a:lnTo>
                    <a:lnTo>
                      <a:pt x="219" y="228"/>
                    </a:lnTo>
                    <a:lnTo>
                      <a:pt x="217" y="229"/>
                    </a:lnTo>
                    <a:lnTo>
                      <a:pt x="218" y="227"/>
                    </a:lnTo>
                    <a:lnTo>
                      <a:pt x="218" y="225"/>
                    </a:lnTo>
                    <a:lnTo>
                      <a:pt x="217" y="226"/>
                    </a:lnTo>
                    <a:lnTo>
                      <a:pt x="215" y="227"/>
                    </a:lnTo>
                    <a:lnTo>
                      <a:pt x="216" y="225"/>
                    </a:lnTo>
                    <a:lnTo>
                      <a:pt x="217" y="223"/>
                    </a:lnTo>
                    <a:lnTo>
                      <a:pt x="215" y="224"/>
                    </a:lnTo>
                    <a:lnTo>
                      <a:pt x="213" y="225"/>
                    </a:lnTo>
                    <a:lnTo>
                      <a:pt x="214" y="223"/>
                    </a:lnTo>
                    <a:lnTo>
                      <a:pt x="215" y="220"/>
                    </a:lnTo>
                    <a:lnTo>
                      <a:pt x="213" y="222"/>
                    </a:lnTo>
                    <a:lnTo>
                      <a:pt x="211" y="223"/>
                    </a:lnTo>
                    <a:lnTo>
                      <a:pt x="212" y="220"/>
                    </a:lnTo>
                    <a:lnTo>
                      <a:pt x="213" y="218"/>
                    </a:lnTo>
                    <a:lnTo>
                      <a:pt x="211" y="219"/>
                    </a:lnTo>
                    <a:lnTo>
                      <a:pt x="210" y="222"/>
                    </a:lnTo>
                    <a:lnTo>
                      <a:pt x="210" y="219"/>
                    </a:lnTo>
                    <a:lnTo>
                      <a:pt x="211" y="216"/>
                    </a:lnTo>
                    <a:lnTo>
                      <a:pt x="209" y="218"/>
                    </a:lnTo>
                    <a:lnTo>
                      <a:pt x="208" y="219"/>
                    </a:lnTo>
                    <a:lnTo>
                      <a:pt x="209" y="217"/>
                    </a:lnTo>
                    <a:lnTo>
                      <a:pt x="209" y="215"/>
                    </a:lnTo>
                    <a:lnTo>
                      <a:pt x="208" y="216"/>
                    </a:lnTo>
                    <a:lnTo>
                      <a:pt x="206" y="217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6" y="214"/>
                    </a:lnTo>
                    <a:lnTo>
                      <a:pt x="204" y="215"/>
                    </a:lnTo>
                    <a:lnTo>
                      <a:pt x="205" y="213"/>
                    </a:lnTo>
                    <a:lnTo>
                      <a:pt x="206" y="211"/>
                    </a:lnTo>
                    <a:lnTo>
                      <a:pt x="207" y="209"/>
                    </a:lnTo>
                    <a:lnTo>
                      <a:pt x="207" y="207"/>
                    </a:lnTo>
                    <a:lnTo>
                      <a:pt x="206" y="208"/>
                    </a:lnTo>
                    <a:lnTo>
                      <a:pt x="204" y="209"/>
                    </a:lnTo>
                    <a:lnTo>
                      <a:pt x="202" y="210"/>
                    </a:lnTo>
                    <a:lnTo>
                      <a:pt x="202" y="211"/>
                    </a:lnTo>
                    <a:lnTo>
                      <a:pt x="201" y="213"/>
                    </a:lnTo>
                    <a:lnTo>
                      <a:pt x="201" y="213"/>
                    </a:lnTo>
                    <a:lnTo>
                      <a:pt x="200" y="215"/>
                    </a:lnTo>
                    <a:lnTo>
                      <a:pt x="198" y="216"/>
                    </a:lnTo>
                    <a:lnTo>
                      <a:pt x="199" y="214"/>
                    </a:lnTo>
                    <a:lnTo>
                      <a:pt x="199" y="212"/>
                    </a:lnTo>
                    <a:lnTo>
                      <a:pt x="198" y="213"/>
                    </a:lnTo>
                    <a:lnTo>
                      <a:pt x="196" y="214"/>
                    </a:lnTo>
                    <a:lnTo>
                      <a:pt x="197" y="212"/>
                    </a:lnTo>
                    <a:lnTo>
                      <a:pt x="198" y="210"/>
                    </a:lnTo>
                    <a:lnTo>
                      <a:pt x="196" y="211"/>
                    </a:lnTo>
                    <a:lnTo>
                      <a:pt x="194" y="212"/>
                    </a:lnTo>
                    <a:lnTo>
                      <a:pt x="195" y="210"/>
                    </a:lnTo>
                    <a:lnTo>
                      <a:pt x="196" y="208"/>
                    </a:lnTo>
                    <a:lnTo>
                      <a:pt x="197" y="206"/>
                    </a:lnTo>
                    <a:lnTo>
                      <a:pt x="197" y="203"/>
                    </a:lnTo>
                    <a:lnTo>
                      <a:pt x="196" y="204"/>
                    </a:lnTo>
                    <a:lnTo>
                      <a:pt x="194" y="206"/>
                    </a:lnTo>
                    <a:lnTo>
                      <a:pt x="192" y="208"/>
                    </a:lnTo>
                    <a:lnTo>
                      <a:pt x="191" y="209"/>
                    </a:lnTo>
                    <a:lnTo>
                      <a:pt x="191" y="207"/>
                    </a:lnTo>
                    <a:lnTo>
                      <a:pt x="192" y="203"/>
                    </a:lnTo>
                    <a:lnTo>
                      <a:pt x="190" y="206"/>
                    </a:lnTo>
                    <a:lnTo>
                      <a:pt x="189" y="207"/>
                    </a:lnTo>
                    <a:lnTo>
                      <a:pt x="190" y="204"/>
                    </a:lnTo>
                    <a:lnTo>
                      <a:pt x="190" y="202"/>
                    </a:lnTo>
                    <a:lnTo>
                      <a:pt x="191" y="200"/>
                    </a:lnTo>
                    <a:lnTo>
                      <a:pt x="192" y="197"/>
                    </a:lnTo>
                    <a:lnTo>
                      <a:pt x="190" y="199"/>
                    </a:lnTo>
                    <a:lnTo>
                      <a:pt x="188" y="200"/>
                    </a:lnTo>
                    <a:lnTo>
                      <a:pt x="186" y="201"/>
                    </a:lnTo>
                    <a:lnTo>
                      <a:pt x="184" y="202"/>
                    </a:lnTo>
                    <a:lnTo>
                      <a:pt x="185" y="200"/>
                    </a:lnTo>
                    <a:lnTo>
                      <a:pt x="186" y="198"/>
                    </a:lnTo>
                    <a:lnTo>
                      <a:pt x="184" y="199"/>
                    </a:lnTo>
                    <a:lnTo>
                      <a:pt x="182" y="200"/>
                    </a:lnTo>
                    <a:lnTo>
                      <a:pt x="183" y="199"/>
                    </a:lnTo>
                    <a:lnTo>
                      <a:pt x="184" y="196"/>
                    </a:lnTo>
                    <a:lnTo>
                      <a:pt x="185" y="194"/>
                    </a:lnTo>
                    <a:lnTo>
                      <a:pt x="185" y="192"/>
                    </a:lnTo>
                    <a:lnTo>
                      <a:pt x="184" y="193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7"/>
                    </a:lnTo>
                    <a:lnTo>
                      <a:pt x="179" y="195"/>
                    </a:lnTo>
                    <a:lnTo>
                      <a:pt x="180" y="193"/>
                    </a:lnTo>
                    <a:lnTo>
                      <a:pt x="178" y="194"/>
                    </a:lnTo>
                    <a:lnTo>
                      <a:pt x="177" y="195"/>
                    </a:lnTo>
                    <a:lnTo>
                      <a:pt x="178" y="193"/>
                    </a:lnTo>
                    <a:lnTo>
                      <a:pt x="178" y="191"/>
                    </a:lnTo>
                    <a:lnTo>
                      <a:pt x="177" y="192"/>
                    </a:lnTo>
                    <a:lnTo>
                      <a:pt x="175" y="193"/>
                    </a:lnTo>
                    <a:lnTo>
                      <a:pt x="176" y="191"/>
                    </a:lnTo>
                    <a:lnTo>
                      <a:pt x="176" y="189"/>
                    </a:lnTo>
                    <a:lnTo>
                      <a:pt x="177" y="186"/>
                    </a:lnTo>
                    <a:lnTo>
                      <a:pt x="178" y="184"/>
                    </a:lnTo>
                    <a:lnTo>
                      <a:pt x="176" y="185"/>
                    </a:lnTo>
                    <a:lnTo>
                      <a:pt x="175" y="186"/>
                    </a:lnTo>
                    <a:lnTo>
                      <a:pt x="173" y="189"/>
                    </a:lnTo>
                    <a:lnTo>
                      <a:pt x="171" y="190"/>
                    </a:lnTo>
                    <a:lnTo>
                      <a:pt x="172" y="187"/>
                    </a:lnTo>
                    <a:lnTo>
                      <a:pt x="173" y="185"/>
                    </a:lnTo>
                    <a:lnTo>
                      <a:pt x="171" y="186"/>
                    </a:lnTo>
                    <a:lnTo>
                      <a:pt x="168" y="187"/>
                    </a:lnTo>
                    <a:lnTo>
                      <a:pt x="169" y="185"/>
                    </a:lnTo>
                    <a:lnTo>
                      <a:pt x="171" y="183"/>
                    </a:lnTo>
                    <a:lnTo>
                      <a:pt x="168" y="184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8" y="181"/>
                    </a:lnTo>
                    <a:lnTo>
                      <a:pt x="166" y="182"/>
                    </a:lnTo>
                    <a:lnTo>
                      <a:pt x="165" y="183"/>
                    </a:lnTo>
                    <a:lnTo>
                      <a:pt x="165" y="181"/>
                    </a:lnTo>
                    <a:lnTo>
                      <a:pt x="166" y="179"/>
                    </a:lnTo>
                    <a:lnTo>
                      <a:pt x="168" y="178"/>
                    </a:lnTo>
                    <a:lnTo>
                      <a:pt x="171" y="177"/>
                    </a:lnTo>
                    <a:lnTo>
                      <a:pt x="172" y="175"/>
                    </a:lnTo>
                    <a:lnTo>
                      <a:pt x="172" y="173"/>
                    </a:lnTo>
                    <a:lnTo>
                      <a:pt x="171" y="174"/>
                    </a:lnTo>
                    <a:lnTo>
                      <a:pt x="168" y="175"/>
                    </a:lnTo>
                    <a:lnTo>
                      <a:pt x="168" y="176"/>
                    </a:lnTo>
                    <a:lnTo>
                      <a:pt x="167" y="177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5" y="180"/>
                    </a:lnTo>
                    <a:lnTo>
                      <a:pt x="163" y="182"/>
                    </a:lnTo>
                    <a:lnTo>
                      <a:pt x="164" y="179"/>
                    </a:lnTo>
                    <a:lnTo>
                      <a:pt x="165" y="177"/>
                    </a:lnTo>
                    <a:lnTo>
                      <a:pt x="163" y="179"/>
                    </a:lnTo>
                    <a:lnTo>
                      <a:pt x="161" y="180"/>
                    </a:lnTo>
                    <a:lnTo>
                      <a:pt x="162" y="178"/>
                    </a:lnTo>
                    <a:lnTo>
                      <a:pt x="163" y="176"/>
                    </a:lnTo>
                    <a:lnTo>
                      <a:pt x="161" y="177"/>
                    </a:lnTo>
                    <a:lnTo>
                      <a:pt x="159" y="178"/>
                    </a:lnTo>
                    <a:lnTo>
                      <a:pt x="160" y="176"/>
                    </a:lnTo>
                    <a:lnTo>
                      <a:pt x="161" y="174"/>
                    </a:lnTo>
                    <a:lnTo>
                      <a:pt x="159" y="175"/>
                    </a:lnTo>
                    <a:lnTo>
                      <a:pt x="157" y="176"/>
                    </a:lnTo>
                    <a:lnTo>
                      <a:pt x="158" y="174"/>
                    </a:lnTo>
                    <a:lnTo>
                      <a:pt x="159" y="172"/>
                    </a:lnTo>
                    <a:lnTo>
                      <a:pt x="157" y="173"/>
                    </a:lnTo>
                    <a:lnTo>
                      <a:pt x="156" y="174"/>
                    </a:lnTo>
                    <a:lnTo>
                      <a:pt x="156" y="172"/>
                    </a:lnTo>
                    <a:lnTo>
                      <a:pt x="157" y="169"/>
                    </a:lnTo>
                    <a:lnTo>
                      <a:pt x="155" y="170"/>
                    </a:lnTo>
                    <a:lnTo>
                      <a:pt x="154" y="173"/>
                    </a:lnTo>
                    <a:lnTo>
                      <a:pt x="155" y="169"/>
                    </a:lnTo>
                    <a:lnTo>
                      <a:pt x="155" y="167"/>
                    </a:lnTo>
                    <a:lnTo>
                      <a:pt x="154" y="168"/>
                    </a:lnTo>
                    <a:lnTo>
                      <a:pt x="151" y="170"/>
                    </a:lnTo>
                    <a:lnTo>
                      <a:pt x="149" y="172"/>
                    </a:lnTo>
                    <a:lnTo>
                      <a:pt x="148" y="173"/>
                    </a:lnTo>
                    <a:lnTo>
                      <a:pt x="148" y="170"/>
                    </a:lnTo>
                    <a:lnTo>
                      <a:pt x="149" y="168"/>
                    </a:lnTo>
                    <a:lnTo>
                      <a:pt x="148" y="169"/>
                    </a:lnTo>
                    <a:lnTo>
                      <a:pt x="146" y="170"/>
                    </a:lnTo>
                    <a:lnTo>
                      <a:pt x="147" y="168"/>
                    </a:lnTo>
                    <a:lnTo>
                      <a:pt x="147" y="166"/>
                    </a:lnTo>
                    <a:lnTo>
                      <a:pt x="146" y="167"/>
                    </a:lnTo>
                    <a:lnTo>
                      <a:pt x="144" y="168"/>
                    </a:lnTo>
                    <a:lnTo>
                      <a:pt x="145" y="166"/>
                    </a:lnTo>
                    <a:lnTo>
                      <a:pt x="146" y="164"/>
                    </a:lnTo>
                    <a:lnTo>
                      <a:pt x="144" y="165"/>
                    </a:lnTo>
                    <a:lnTo>
                      <a:pt x="142" y="166"/>
                    </a:lnTo>
                    <a:lnTo>
                      <a:pt x="143" y="164"/>
                    </a:lnTo>
                    <a:lnTo>
                      <a:pt x="144" y="162"/>
                    </a:lnTo>
                    <a:lnTo>
                      <a:pt x="142" y="163"/>
                    </a:lnTo>
                    <a:lnTo>
                      <a:pt x="140" y="164"/>
                    </a:lnTo>
                    <a:lnTo>
                      <a:pt x="141" y="162"/>
                    </a:lnTo>
                    <a:lnTo>
                      <a:pt x="142" y="160"/>
                    </a:lnTo>
                    <a:lnTo>
                      <a:pt x="144" y="159"/>
                    </a:lnTo>
                    <a:lnTo>
                      <a:pt x="146" y="158"/>
                    </a:lnTo>
                    <a:lnTo>
                      <a:pt x="146" y="156"/>
                    </a:lnTo>
                    <a:lnTo>
                      <a:pt x="147" y="153"/>
                    </a:lnTo>
                    <a:lnTo>
                      <a:pt x="149" y="152"/>
                    </a:lnTo>
                    <a:lnTo>
                      <a:pt x="151" y="150"/>
                    </a:lnTo>
                    <a:lnTo>
                      <a:pt x="151" y="148"/>
                    </a:lnTo>
                    <a:lnTo>
                      <a:pt x="152" y="146"/>
                    </a:lnTo>
                    <a:lnTo>
                      <a:pt x="155" y="145"/>
                    </a:lnTo>
                    <a:lnTo>
                      <a:pt x="157" y="144"/>
                    </a:lnTo>
                    <a:lnTo>
                      <a:pt x="157" y="143"/>
                    </a:lnTo>
                    <a:lnTo>
                      <a:pt x="158" y="142"/>
                    </a:lnTo>
                    <a:lnTo>
                      <a:pt x="158" y="141"/>
                    </a:lnTo>
                    <a:lnTo>
                      <a:pt x="158" y="140"/>
                    </a:lnTo>
                    <a:lnTo>
                      <a:pt x="158" y="140"/>
                    </a:lnTo>
                    <a:lnTo>
                      <a:pt x="158" y="140"/>
                    </a:lnTo>
                    <a:lnTo>
                      <a:pt x="157" y="141"/>
                    </a:lnTo>
                    <a:lnTo>
                      <a:pt x="155" y="142"/>
                    </a:lnTo>
                    <a:lnTo>
                      <a:pt x="154" y="144"/>
                    </a:lnTo>
                    <a:lnTo>
                      <a:pt x="152" y="146"/>
                    </a:lnTo>
                    <a:lnTo>
                      <a:pt x="151" y="147"/>
                    </a:lnTo>
                    <a:lnTo>
                      <a:pt x="149" y="149"/>
                    </a:lnTo>
                    <a:lnTo>
                      <a:pt x="148" y="151"/>
                    </a:lnTo>
                    <a:lnTo>
                      <a:pt x="147" y="153"/>
                    </a:lnTo>
                    <a:lnTo>
                      <a:pt x="145" y="155"/>
                    </a:lnTo>
                    <a:lnTo>
                      <a:pt x="144" y="156"/>
                    </a:lnTo>
                    <a:lnTo>
                      <a:pt x="143" y="158"/>
                    </a:lnTo>
                    <a:lnTo>
                      <a:pt x="142" y="160"/>
                    </a:lnTo>
                    <a:lnTo>
                      <a:pt x="140" y="162"/>
                    </a:lnTo>
                    <a:lnTo>
                      <a:pt x="139" y="163"/>
                    </a:lnTo>
                    <a:lnTo>
                      <a:pt x="140" y="160"/>
                    </a:lnTo>
                    <a:lnTo>
                      <a:pt x="140" y="158"/>
                    </a:lnTo>
                    <a:lnTo>
                      <a:pt x="139" y="159"/>
                    </a:lnTo>
                    <a:lnTo>
                      <a:pt x="136" y="161"/>
                    </a:lnTo>
                    <a:lnTo>
                      <a:pt x="134" y="162"/>
                    </a:lnTo>
                    <a:lnTo>
                      <a:pt x="132" y="163"/>
                    </a:lnTo>
                    <a:lnTo>
                      <a:pt x="133" y="161"/>
                    </a:lnTo>
                    <a:lnTo>
                      <a:pt x="134" y="159"/>
                    </a:lnTo>
                    <a:lnTo>
                      <a:pt x="135" y="157"/>
                    </a:lnTo>
                    <a:lnTo>
                      <a:pt x="136" y="155"/>
                    </a:lnTo>
                    <a:lnTo>
                      <a:pt x="134" y="156"/>
                    </a:lnTo>
                    <a:lnTo>
                      <a:pt x="132" y="157"/>
                    </a:lnTo>
                    <a:lnTo>
                      <a:pt x="130" y="158"/>
                    </a:lnTo>
                    <a:lnTo>
                      <a:pt x="129" y="159"/>
                    </a:lnTo>
                    <a:lnTo>
                      <a:pt x="130" y="157"/>
                    </a:lnTo>
                    <a:lnTo>
                      <a:pt x="131" y="155"/>
                    </a:lnTo>
                    <a:lnTo>
                      <a:pt x="129" y="156"/>
                    </a:lnTo>
                    <a:lnTo>
                      <a:pt x="127" y="157"/>
                    </a:lnTo>
                    <a:lnTo>
                      <a:pt x="128" y="155"/>
                    </a:lnTo>
                    <a:lnTo>
                      <a:pt x="129" y="152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6" y="152"/>
                    </a:lnTo>
                    <a:lnTo>
                      <a:pt x="127" y="150"/>
                    </a:lnTo>
                    <a:lnTo>
                      <a:pt x="125" y="152"/>
                    </a:lnTo>
                    <a:lnTo>
                      <a:pt x="124" y="153"/>
                    </a:lnTo>
                    <a:lnTo>
                      <a:pt x="124" y="151"/>
                    </a:lnTo>
                    <a:lnTo>
                      <a:pt x="125" y="149"/>
                    </a:lnTo>
                    <a:lnTo>
                      <a:pt x="123" y="150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3" y="147"/>
                    </a:lnTo>
                    <a:lnTo>
                      <a:pt x="122" y="148"/>
                    </a:lnTo>
                    <a:lnTo>
                      <a:pt x="119" y="149"/>
                    </a:lnTo>
                    <a:lnTo>
                      <a:pt x="121" y="147"/>
                    </a:lnTo>
                    <a:lnTo>
                      <a:pt x="122" y="145"/>
                    </a:lnTo>
                    <a:lnTo>
                      <a:pt x="119" y="146"/>
                    </a:lnTo>
                    <a:lnTo>
                      <a:pt x="117" y="147"/>
                    </a:lnTo>
                    <a:lnTo>
                      <a:pt x="118" y="145"/>
                    </a:lnTo>
                    <a:lnTo>
                      <a:pt x="119" y="143"/>
                    </a:lnTo>
                    <a:lnTo>
                      <a:pt x="117" y="144"/>
                    </a:lnTo>
                    <a:lnTo>
                      <a:pt x="115" y="145"/>
                    </a:lnTo>
                    <a:lnTo>
                      <a:pt x="114" y="147"/>
                    </a:lnTo>
                    <a:lnTo>
                      <a:pt x="112" y="147"/>
                    </a:lnTo>
                    <a:lnTo>
                      <a:pt x="113" y="146"/>
                    </a:lnTo>
                    <a:lnTo>
                      <a:pt x="114" y="143"/>
                    </a:lnTo>
                    <a:lnTo>
                      <a:pt x="115" y="141"/>
                    </a:lnTo>
                    <a:lnTo>
                      <a:pt x="115" y="139"/>
                    </a:lnTo>
                    <a:lnTo>
                      <a:pt x="114" y="140"/>
                    </a:lnTo>
                    <a:lnTo>
                      <a:pt x="112" y="141"/>
                    </a:lnTo>
                    <a:lnTo>
                      <a:pt x="113" y="139"/>
                    </a:lnTo>
                    <a:lnTo>
                      <a:pt x="114" y="136"/>
                    </a:lnTo>
                    <a:lnTo>
                      <a:pt x="112" y="137"/>
                    </a:lnTo>
                    <a:lnTo>
                      <a:pt x="110" y="140"/>
                    </a:lnTo>
                    <a:lnTo>
                      <a:pt x="108" y="141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08" y="137"/>
                    </a:lnTo>
                    <a:lnTo>
                      <a:pt x="109" y="135"/>
                    </a:lnTo>
                    <a:lnTo>
                      <a:pt x="110" y="133"/>
                    </a:lnTo>
                    <a:lnTo>
                      <a:pt x="108" y="134"/>
                    </a:lnTo>
                    <a:lnTo>
                      <a:pt x="107" y="135"/>
                    </a:lnTo>
                    <a:lnTo>
                      <a:pt x="105" y="136"/>
                    </a:lnTo>
                    <a:lnTo>
                      <a:pt x="102" y="137"/>
                    </a:lnTo>
                    <a:lnTo>
                      <a:pt x="104" y="135"/>
                    </a:lnTo>
                    <a:lnTo>
                      <a:pt x="105" y="133"/>
                    </a:lnTo>
                    <a:lnTo>
                      <a:pt x="102" y="134"/>
                    </a:lnTo>
                    <a:lnTo>
                      <a:pt x="100" y="135"/>
                    </a:lnTo>
                    <a:lnTo>
                      <a:pt x="101" y="133"/>
                    </a:lnTo>
                    <a:lnTo>
                      <a:pt x="102" y="131"/>
                    </a:lnTo>
                    <a:lnTo>
                      <a:pt x="100" y="132"/>
                    </a:lnTo>
                    <a:lnTo>
                      <a:pt x="98" y="133"/>
                    </a:lnTo>
                    <a:lnTo>
                      <a:pt x="99" y="131"/>
                    </a:lnTo>
                    <a:lnTo>
                      <a:pt x="100" y="129"/>
                    </a:lnTo>
                    <a:lnTo>
                      <a:pt x="98" y="130"/>
                    </a:lnTo>
                    <a:lnTo>
                      <a:pt x="97" y="132"/>
                    </a:lnTo>
                    <a:lnTo>
                      <a:pt x="97" y="130"/>
                    </a:lnTo>
                    <a:lnTo>
                      <a:pt x="98" y="127"/>
                    </a:lnTo>
                    <a:lnTo>
                      <a:pt x="100" y="126"/>
                    </a:lnTo>
                    <a:lnTo>
                      <a:pt x="102" y="125"/>
                    </a:lnTo>
                    <a:lnTo>
                      <a:pt x="104" y="123"/>
                    </a:lnTo>
                    <a:lnTo>
                      <a:pt x="105" y="120"/>
                    </a:lnTo>
                    <a:lnTo>
                      <a:pt x="102" y="122"/>
                    </a:lnTo>
                    <a:lnTo>
                      <a:pt x="100" y="123"/>
                    </a:lnTo>
                    <a:lnTo>
                      <a:pt x="99" y="125"/>
                    </a:lnTo>
                    <a:lnTo>
                      <a:pt x="98" y="127"/>
                    </a:lnTo>
                    <a:lnTo>
                      <a:pt x="97" y="129"/>
                    </a:lnTo>
                    <a:lnTo>
                      <a:pt x="95" y="130"/>
                    </a:lnTo>
                    <a:lnTo>
                      <a:pt x="93" y="131"/>
                    </a:lnTo>
                    <a:lnTo>
                      <a:pt x="91" y="132"/>
                    </a:lnTo>
                    <a:lnTo>
                      <a:pt x="92" y="130"/>
                    </a:lnTo>
                    <a:lnTo>
                      <a:pt x="93" y="128"/>
                    </a:lnTo>
                    <a:lnTo>
                      <a:pt x="91" y="129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1" y="123"/>
                    </a:lnTo>
                    <a:lnTo>
                      <a:pt x="90" y="124"/>
                    </a:lnTo>
                    <a:lnTo>
                      <a:pt x="88" y="125"/>
                    </a:lnTo>
                    <a:lnTo>
                      <a:pt x="85" y="126"/>
                    </a:lnTo>
                    <a:lnTo>
                      <a:pt x="86" y="124"/>
                    </a:lnTo>
                    <a:lnTo>
                      <a:pt x="88" y="122"/>
                    </a:lnTo>
                    <a:lnTo>
                      <a:pt x="85" y="123"/>
                    </a:lnTo>
                    <a:lnTo>
                      <a:pt x="83" y="124"/>
                    </a:lnTo>
                    <a:lnTo>
                      <a:pt x="84" y="122"/>
                    </a:lnTo>
                    <a:lnTo>
                      <a:pt x="85" y="119"/>
                    </a:lnTo>
                    <a:lnTo>
                      <a:pt x="83" y="120"/>
                    </a:lnTo>
                    <a:lnTo>
                      <a:pt x="82" y="123"/>
                    </a:lnTo>
                    <a:lnTo>
                      <a:pt x="82" y="119"/>
                    </a:lnTo>
                    <a:lnTo>
                      <a:pt x="83" y="117"/>
                    </a:lnTo>
                    <a:lnTo>
                      <a:pt x="81" y="119"/>
                    </a:lnTo>
                    <a:lnTo>
                      <a:pt x="80" y="120"/>
                    </a:lnTo>
                    <a:lnTo>
                      <a:pt x="81" y="118"/>
                    </a:lnTo>
                    <a:lnTo>
                      <a:pt x="82" y="116"/>
                    </a:lnTo>
                    <a:lnTo>
                      <a:pt x="80" y="117"/>
                    </a:lnTo>
                    <a:lnTo>
                      <a:pt x="78" y="118"/>
                    </a:lnTo>
                    <a:lnTo>
                      <a:pt x="79" y="116"/>
                    </a:lnTo>
                    <a:lnTo>
                      <a:pt x="80" y="114"/>
                    </a:lnTo>
                    <a:lnTo>
                      <a:pt x="78" y="115"/>
                    </a:lnTo>
                    <a:lnTo>
                      <a:pt x="76" y="116"/>
                    </a:lnTo>
                    <a:lnTo>
                      <a:pt x="77" y="114"/>
                    </a:lnTo>
                    <a:lnTo>
                      <a:pt x="78" y="112"/>
                    </a:lnTo>
                    <a:lnTo>
                      <a:pt x="76" y="113"/>
                    </a:lnTo>
                    <a:lnTo>
                      <a:pt x="74" y="114"/>
                    </a:lnTo>
                    <a:lnTo>
                      <a:pt x="75" y="112"/>
                    </a:lnTo>
                    <a:lnTo>
                      <a:pt x="76" y="110"/>
                    </a:lnTo>
                    <a:lnTo>
                      <a:pt x="75" y="111"/>
                    </a:lnTo>
                    <a:lnTo>
                      <a:pt x="73" y="112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1" y="110"/>
                    </a:lnTo>
                    <a:lnTo>
                      <a:pt x="72" y="108"/>
                    </a:lnTo>
                    <a:lnTo>
                      <a:pt x="73" y="106"/>
                    </a:lnTo>
                    <a:lnTo>
                      <a:pt x="71" y="107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3"/>
                    </a:lnTo>
                    <a:lnTo>
                      <a:pt x="68" y="105"/>
                    </a:lnTo>
                    <a:lnTo>
                      <a:pt x="67" y="107"/>
                    </a:lnTo>
                    <a:lnTo>
                      <a:pt x="65" y="108"/>
                    </a:lnTo>
                    <a:lnTo>
                      <a:pt x="63" y="109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3" y="106"/>
                    </a:lnTo>
                    <a:lnTo>
                      <a:pt x="61" y="107"/>
                    </a:lnTo>
                    <a:lnTo>
                      <a:pt x="62" y="105"/>
                    </a:lnTo>
                    <a:lnTo>
                      <a:pt x="63" y="102"/>
                    </a:lnTo>
                    <a:lnTo>
                      <a:pt x="61" y="103"/>
                    </a:lnTo>
                    <a:lnTo>
                      <a:pt x="60" y="105"/>
                    </a:lnTo>
                    <a:lnTo>
                      <a:pt x="61" y="102"/>
                    </a:lnTo>
                    <a:lnTo>
                      <a:pt x="61" y="100"/>
                    </a:lnTo>
                    <a:lnTo>
                      <a:pt x="60" y="101"/>
                    </a:lnTo>
                    <a:lnTo>
                      <a:pt x="58" y="102"/>
                    </a:lnTo>
                    <a:lnTo>
                      <a:pt x="59" y="100"/>
                    </a:lnTo>
                    <a:lnTo>
                      <a:pt x="60" y="98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7" y="98"/>
                    </a:lnTo>
                    <a:lnTo>
                      <a:pt x="58" y="96"/>
                    </a:lnTo>
                    <a:lnTo>
                      <a:pt x="56" y="97"/>
                    </a:lnTo>
                    <a:lnTo>
                      <a:pt x="55" y="98"/>
                    </a:lnTo>
                    <a:lnTo>
                      <a:pt x="56" y="96"/>
                    </a:lnTo>
                    <a:lnTo>
                      <a:pt x="56" y="94"/>
                    </a:lnTo>
                    <a:lnTo>
                      <a:pt x="55" y="95"/>
                    </a:lnTo>
                    <a:lnTo>
                      <a:pt x="52" y="96"/>
                    </a:lnTo>
                    <a:lnTo>
                      <a:pt x="50" y="97"/>
                    </a:lnTo>
                    <a:lnTo>
                      <a:pt x="48" y="98"/>
                    </a:lnTo>
                    <a:lnTo>
                      <a:pt x="49" y="96"/>
                    </a:lnTo>
                    <a:lnTo>
                      <a:pt x="50" y="94"/>
                    </a:lnTo>
                    <a:lnTo>
                      <a:pt x="48" y="95"/>
                    </a:lnTo>
                    <a:lnTo>
                      <a:pt x="47" y="96"/>
                    </a:lnTo>
                    <a:lnTo>
                      <a:pt x="48" y="94"/>
                    </a:lnTo>
                    <a:lnTo>
                      <a:pt x="49" y="92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49" y="89"/>
                    </a:lnTo>
                    <a:lnTo>
                      <a:pt x="47" y="90"/>
                    </a:lnTo>
                    <a:lnTo>
                      <a:pt x="48" y="87"/>
                    </a:lnTo>
                    <a:lnTo>
                      <a:pt x="49" y="85"/>
                    </a:lnTo>
                    <a:lnTo>
                      <a:pt x="47" y="86"/>
                    </a:lnTo>
                    <a:lnTo>
                      <a:pt x="45" y="89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2" y="89"/>
                    </a:lnTo>
                    <a:lnTo>
                      <a:pt x="44" y="86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6" y="80"/>
                    </a:lnTo>
                    <a:lnTo>
                      <a:pt x="47" y="77"/>
                    </a:lnTo>
                    <a:lnTo>
                      <a:pt x="47" y="78"/>
                    </a:lnTo>
                    <a:lnTo>
                      <a:pt x="46" y="78"/>
                    </a:lnTo>
                    <a:lnTo>
                      <a:pt x="44" y="79"/>
                    </a:lnTo>
                    <a:lnTo>
                      <a:pt x="44" y="80"/>
                    </a:lnTo>
                    <a:lnTo>
                      <a:pt x="43" y="80"/>
                    </a:lnTo>
                    <a:lnTo>
                      <a:pt x="43" y="82"/>
                    </a:lnTo>
                    <a:lnTo>
                      <a:pt x="42" y="83"/>
                    </a:lnTo>
                    <a:lnTo>
                      <a:pt x="42" y="84"/>
                    </a:lnTo>
                    <a:lnTo>
                      <a:pt x="40" y="85"/>
                    </a:lnTo>
                    <a:lnTo>
                      <a:pt x="38" y="86"/>
                    </a:lnTo>
                    <a:lnTo>
                      <a:pt x="39" y="84"/>
                    </a:lnTo>
                    <a:lnTo>
                      <a:pt x="40" y="82"/>
                    </a:lnTo>
                    <a:lnTo>
                      <a:pt x="38" y="83"/>
                    </a:lnTo>
                    <a:lnTo>
                      <a:pt x="36" y="84"/>
                    </a:lnTo>
                    <a:lnTo>
                      <a:pt x="38" y="82"/>
                    </a:lnTo>
                    <a:lnTo>
                      <a:pt x="39" y="80"/>
                    </a:lnTo>
                    <a:lnTo>
                      <a:pt x="36" y="81"/>
                    </a:lnTo>
                    <a:lnTo>
                      <a:pt x="34" y="82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34" y="79"/>
                    </a:lnTo>
                    <a:lnTo>
                      <a:pt x="32" y="80"/>
                    </a:lnTo>
                    <a:lnTo>
                      <a:pt x="33" y="78"/>
                    </a:lnTo>
                    <a:lnTo>
                      <a:pt x="34" y="76"/>
                    </a:lnTo>
                    <a:lnTo>
                      <a:pt x="32" y="77"/>
                    </a:lnTo>
                    <a:lnTo>
                      <a:pt x="31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1" y="75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1" y="72"/>
                    </a:lnTo>
                    <a:lnTo>
                      <a:pt x="29" y="73"/>
                    </a:lnTo>
                    <a:lnTo>
                      <a:pt x="27" y="74"/>
                    </a:lnTo>
                    <a:lnTo>
                      <a:pt x="28" y="72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6" y="72"/>
                    </a:lnTo>
                    <a:lnTo>
                      <a:pt x="26" y="69"/>
                    </a:lnTo>
                    <a:lnTo>
                      <a:pt x="27" y="67"/>
                    </a:lnTo>
                    <a:lnTo>
                      <a:pt x="26" y="68"/>
                    </a:lnTo>
                    <a:lnTo>
                      <a:pt x="24" y="70"/>
                    </a:lnTo>
                    <a:lnTo>
                      <a:pt x="25" y="68"/>
                    </a:lnTo>
                    <a:lnTo>
                      <a:pt x="26" y="65"/>
                    </a:lnTo>
                    <a:lnTo>
                      <a:pt x="24" y="67"/>
                    </a:lnTo>
                    <a:lnTo>
                      <a:pt x="22" y="68"/>
                    </a:lnTo>
                    <a:lnTo>
                      <a:pt x="23" y="66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8"/>
                    </a:lnTo>
                    <a:lnTo>
                      <a:pt x="26" y="59"/>
                    </a:lnTo>
                    <a:lnTo>
                      <a:pt x="25" y="62"/>
                    </a:lnTo>
                    <a:lnTo>
                      <a:pt x="24" y="64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8" y="64"/>
                    </a:lnTo>
                    <a:lnTo>
                      <a:pt x="16" y="65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7" y="60"/>
                    </a:lnTo>
                    <a:lnTo>
                      <a:pt x="18" y="58"/>
                    </a:lnTo>
                    <a:lnTo>
                      <a:pt x="16" y="59"/>
                    </a:lnTo>
                    <a:lnTo>
                      <a:pt x="15" y="60"/>
                    </a:lnTo>
                    <a:lnTo>
                      <a:pt x="13" y="61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6"/>
                    </a:lnTo>
                    <a:lnTo>
                      <a:pt x="9" y="57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3" y="58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2" y="52"/>
                    </a:lnTo>
                    <a:lnTo>
                      <a:pt x="3" y="50"/>
                    </a:lnTo>
                    <a:lnTo>
                      <a:pt x="6" y="49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10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3" y="39"/>
                    </a:lnTo>
                    <a:lnTo>
                      <a:pt x="15" y="38"/>
                    </a:lnTo>
                    <a:lnTo>
                      <a:pt x="17" y="36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2" y="32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19" y="32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19" y="29"/>
                    </a:lnTo>
                    <a:lnTo>
                      <a:pt x="17" y="30"/>
                    </a:lnTo>
                    <a:lnTo>
                      <a:pt x="15" y="31"/>
                    </a:lnTo>
                    <a:lnTo>
                      <a:pt x="14" y="32"/>
                    </a:lnTo>
                    <a:lnTo>
                      <a:pt x="12" y="33"/>
                    </a:lnTo>
                    <a:lnTo>
                      <a:pt x="10" y="34"/>
                    </a:lnTo>
                    <a:lnTo>
                      <a:pt x="9" y="36"/>
                    </a:lnTo>
                    <a:lnTo>
                      <a:pt x="8" y="39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2" y="40"/>
                    </a:lnTo>
                    <a:lnTo>
                      <a:pt x="3" y="38"/>
                    </a:lnTo>
                    <a:lnTo>
                      <a:pt x="5" y="35"/>
                    </a:lnTo>
                    <a:lnTo>
                      <a:pt x="7" y="33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2" y="22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4" y="22"/>
                    </a:lnTo>
                    <a:lnTo>
                      <a:pt x="23" y="24"/>
                    </a:lnTo>
                    <a:lnTo>
                      <a:pt x="25" y="23"/>
                    </a:lnTo>
                    <a:lnTo>
                      <a:pt x="27" y="22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9" y="23"/>
                    </a:lnTo>
                    <a:lnTo>
                      <a:pt x="28" y="25"/>
                    </a:lnTo>
                    <a:lnTo>
                      <a:pt x="27" y="28"/>
                    </a:lnTo>
                    <a:lnTo>
                      <a:pt x="25" y="32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8" name="Freeform 851">
                <a:extLst>
                  <a:ext uri="{FF2B5EF4-FFF2-40B4-BE49-F238E27FC236}">
                    <a16:creationId xmlns:a16="http://schemas.microsoft.com/office/drawing/2014/main" id="{FB371425-4EC1-48E4-B889-46F5C4106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2749"/>
                <a:ext cx="2" cy="1"/>
              </a:xfrm>
              <a:custGeom>
                <a:avLst/>
                <a:gdLst>
                  <a:gd name="T0" fmla="*/ 14 w 32"/>
                  <a:gd name="T1" fmla="*/ 5 h 26"/>
                  <a:gd name="T2" fmla="*/ 18 w 32"/>
                  <a:gd name="T3" fmla="*/ 3 h 26"/>
                  <a:gd name="T4" fmla="*/ 16 w 32"/>
                  <a:gd name="T5" fmla="*/ 7 h 26"/>
                  <a:gd name="T6" fmla="*/ 19 w 32"/>
                  <a:gd name="T7" fmla="*/ 5 h 26"/>
                  <a:gd name="T8" fmla="*/ 17 w 32"/>
                  <a:gd name="T9" fmla="*/ 10 h 26"/>
                  <a:gd name="T10" fmla="*/ 21 w 32"/>
                  <a:gd name="T11" fmla="*/ 7 h 26"/>
                  <a:gd name="T12" fmla="*/ 23 w 32"/>
                  <a:gd name="T13" fmla="*/ 3 h 26"/>
                  <a:gd name="T14" fmla="*/ 26 w 32"/>
                  <a:gd name="T15" fmla="*/ 0 h 26"/>
                  <a:gd name="T16" fmla="*/ 24 w 32"/>
                  <a:gd name="T17" fmla="*/ 5 h 26"/>
                  <a:gd name="T18" fmla="*/ 28 w 32"/>
                  <a:gd name="T19" fmla="*/ 2 h 26"/>
                  <a:gd name="T20" fmla="*/ 32 w 32"/>
                  <a:gd name="T21" fmla="*/ 0 h 26"/>
                  <a:gd name="T22" fmla="*/ 32 w 32"/>
                  <a:gd name="T23" fmla="*/ 2 h 26"/>
                  <a:gd name="T24" fmla="*/ 31 w 32"/>
                  <a:gd name="T25" fmla="*/ 4 h 26"/>
                  <a:gd name="T26" fmla="*/ 26 w 32"/>
                  <a:gd name="T27" fmla="*/ 6 h 26"/>
                  <a:gd name="T28" fmla="*/ 24 w 32"/>
                  <a:gd name="T29" fmla="*/ 12 h 26"/>
                  <a:gd name="T30" fmla="*/ 14 w 32"/>
                  <a:gd name="T31" fmla="*/ 18 h 26"/>
                  <a:gd name="T32" fmla="*/ 9 w 32"/>
                  <a:gd name="T33" fmla="*/ 20 h 26"/>
                  <a:gd name="T34" fmla="*/ 10 w 32"/>
                  <a:gd name="T35" fmla="*/ 18 h 26"/>
                  <a:gd name="T36" fmla="*/ 11 w 32"/>
                  <a:gd name="T37" fmla="*/ 16 h 26"/>
                  <a:gd name="T38" fmla="*/ 15 w 32"/>
                  <a:gd name="T39" fmla="*/ 14 h 26"/>
                  <a:gd name="T40" fmla="*/ 17 w 32"/>
                  <a:gd name="T41" fmla="*/ 10 h 26"/>
                  <a:gd name="T42" fmla="*/ 14 w 32"/>
                  <a:gd name="T43" fmla="*/ 12 h 26"/>
                  <a:gd name="T44" fmla="*/ 16 w 32"/>
                  <a:gd name="T45" fmla="*/ 7 h 26"/>
                  <a:gd name="T46" fmla="*/ 11 w 32"/>
                  <a:gd name="T47" fmla="*/ 10 h 26"/>
                  <a:gd name="T48" fmla="*/ 7 w 32"/>
                  <a:gd name="T49" fmla="*/ 20 h 26"/>
                  <a:gd name="T50" fmla="*/ 4 w 32"/>
                  <a:gd name="T51" fmla="*/ 24 h 26"/>
                  <a:gd name="T52" fmla="*/ 3 w 32"/>
                  <a:gd name="T53" fmla="*/ 23 h 26"/>
                  <a:gd name="T54" fmla="*/ 0 w 32"/>
                  <a:gd name="T55" fmla="*/ 23 h 26"/>
                  <a:gd name="T56" fmla="*/ 2 w 32"/>
                  <a:gd name="T57" fmla="*/ 19 h 26"/>
                  <a:gd name="T58" fmla="*/ 6 w 32"/>
                  <a:gd name="T59" fmla="*/ 16 h 26"/>
                  <a:gd name="T60" fmla="*/ 8 w 32"/>
                  <a:gd name="T61" fmla="*/ 12 h 26"/>
                  <a:gd name="T62" fmla="*/ 4 w 32"/>
                  <a:gd name="T63" fmla="*/ 14 h 26"/>
                  <a:gd name="T64" fmla="*/ 6 w 32"/>
                  <a:gd name="T65" fmla="*/ 10 h 26"/>
                  <a:gd name="T66" fmla="*/ 9 w 32"/>
                  <a:gd name="T6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26">
                    <a:moveTo>
                      <a:pt x="9" y="7"/>
                    </a:moveTo>
                    <a:lnTo>
                      <a:pt x="14" y="5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0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5"/>
                    </a:lnTo>
                    <a:lnTo>
                      <a:pt x="26" y="6"/>
                    </a:lnTo>
                    <a:lnTo>
                      <a:pt x="25" y="9"/>
                    </a:lnTo>
                    <a:lnTo>
                      <a:pt x="24" y="12"/>
                    </a:lnTo>
                    <a:lnTo>
                      <a:pt x="21" y="14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3" y="23"/>
                    </a:lnTo>
                    <a:lnTo>
                      <a:pt x="4" y="20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9" name="Freeform 852">
                <a:extLst>
                  <a:ext uri="{FF2B5EF4-FFF2-40B4-BE49-F238E27FC236}">
                    <a16:creationId xmlns:a16="http://schemas.microsoft.com/office/drawing/2014/main" id="{586D6D1B-659E-43C0-81D5-7FB0C6F3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64"/>
                <a:ext cx="1" cy="2"/>
              </a:xfrm>
              <a:custGeom>
                <a:avLst/>
                <a:gdLst>
                  <a:gd name="T0" fmla="*/ 0 w 17"/>
                  <a:gd name="T1" fmla="*/ 21 h 23"/>
                  <a:gd name="T2" fmla="*/ 1 w 17"/>
                  <a:gd name="T3" fmla="*/ 18 h 23"/>
                  <a:gd name="T4" fmla="*/ 2 w 17"/>
                  <a:gd name="T5" fmla="*/ 16 h 23"/>
                  <a:gd name="T6" fmla="*/ 4 w 17"/>
                  <a:gd name="T7" fmla="*/ 14 h 23"/>
                  <a:gd name="T8" fmla="*/ 6 w 17"/>
                  <a:gd name="T9" fmla="*/ 13 h 23"/>
                  <a:gd name="T10" fmla="*/ 8 w 17"/>
                  <a:gd name="T11" fmla="*/ 12 h 23"/>
                  <a:gd name="T12" fmla="*/ 9 w 17"/>
                  <a:gd name="T13" fmla="*/ 11 h 23"/>
                  <a:gd name="T14" fmla="*/ 11 w 17"/>
                  <a:gd name="T15" fmla="*/ 9 h 23"/>
                  <a:gd name="T16" fmla="*/ 13 w 17"/>
                  <a:gd name="T17" fmla="*/ 8 h 23"/>
                  <a:gd name="T18" fmla="*/ 13 w 17"/>
                  <a:gd name="T19" fmla="*/ 6 h 23"/>
                  <a:gd name="T20" fmla="*/ 14 w 17"/>
                  <a:gd name="T21" fmla="*/ 3 h 23"/>
                  <a:gd name="T22" fmla="*/ 16 w 17"/>
                  <a:gd name="T23" fmla="*/ 1 h 23"/>
                  <a:gd name="T24" fmla="*/ 17 w 17"/>
                  <a:gd name="T25" fmla="*/ 0 h 23"/>
                  <a:gd name="T26" fmla="*/ 17 w 17"/>
                  <a:gd name="T27" fmla="*/ 1 h 23"/>
                  <a:gd name="T28" fmla="*/ 17 w 17"/>
                  <a:gd name="T29" fmla="*/ 2 h 23"/>
                  <a:gd name="T30" fmla="*/ 16 w 17"/>
                  <a:gd name="T31" fmla="*/ 5 h 23"/>
                  <a:gd name="T32" fmla="*/ 16 w 17"/>
                  <a:gd name="T33" fmla="*/ 6 h 23"/>
                  <a:gd name="T34" fmla="*/ 14 w 17"/>
                  <a:gd name="T35" fmla="*/ 7 h 23"/>
                  <a:gd name="T36" fmla="*/ 13 w 17"/>
                  <a:gd name="T37" fmla="*/ 8 h 23"/>
                  <a:gd name="T38" fmla="*/ 12 w 17"/>
                  <a:gd name="T39" fmla="*/ 10 h 23"/>
                  <a:gd name="T40" fmla="*/ 11 w 17"/>
                  <a:gd name="T41" fmla="*/ 12 h 23"/>
                  <a:gd name="T42" fmla="*/ 11 w 17"/>
                  <a:gd name="T43" fmla="*/ 15 h 23"/>
                  <a:gd name="T44" fmla="*/ 10 w 17"/>
                  <a:gd name="T45" fmla="*/ 17 h 23"/>
                  <a:gd name="T46" fmla="*/ 8 w 17"/>
                  <a:gd name="T47" fmla="*/ 18 h 23"/>
                  <a:gd name="T48" fmla="*/ 7 w 17"/>
                  <a:gd name="T49" fmla="*/ 19 h 23"/>
                  <a:gd name="T50" fmla="*/ 4 w 17"/>
                  <a:gd name="T51" fmla="*/ 22 h 23"/>
                  <a:gd name="T52" fmla="*/ 2 w 17"/>
                  <a:gd name="T53" fmla="*/ 23 h 23"/>
                  <a:gd name="T54" fmla="*/ 3 w 17"/>
                  <a:gd name="T55" fmla="*/ 21 h 23"/>
                  <a:gd name="T56" fmla="*/ 4 w 17"/>
                  <a:gd name="T57" fmla="*/ 17 h 23"/>
                  <a:gd name="T58" fmla="*/ 2 w 17"/>
                  <a:gd name="T59" fmla="*/ 19 h 23"/>
                  <a:gd name="T60" fmla="*/ 0 w 17"/>
                  <a:gd name="T6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8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0" name="Freeform 853">
                <a:extLst>
                  <a:ext uri="{FF2B5EF4-FFF2-40B4-BE49-F238E27FC236}">
                    <a16:creationId xmlns:a16="http://schemas.microsoft.com/office/drawing/2014/main" id="{541C2D87-30E5-4140-B247-006016CA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54"/>
                <a:ext cx="1" cy="2"/>
              </a:xfrm>
              <a:custGeom>
                <a:avLst/>
                <a:gdLst>
                  <a:gd name="T0" fmla="*/ 0 w 22"/>
                  <a:gd name="T1" fmla="*/ 23 h 23"/>
                  <a:gd name="T2" fmla="*/ 1 w 22"/>
                  <a:gd name="T3" fmla="*/ 21 h 23"/>
                  <a:gd name="T4" fmla="*/ 2 w 22"/>
                  <a:gd name="T5" fmla="*/ 19 h 23"/>
                  <a:gd name="T6" fmla="*/ 4 w 22"/>
                  <a:gd name="T7" fmla="*/ 18 h 23"/>
                  <a:gd name="T8" fmla="*/ 6 w 22"/>
                  <a:gd name="T9" fmla="*/ 17 h 23"/>
                  <a:gd name="T10" fmla="*/ 7 w 22"/>
                  <a:gd name="T11" fmla="*/ 13 h 23"/>
                  <a:gd name="T12" fmla="*/ 7 w 22"/>
                  <a:gd name="T13" fmla="*/ 11 h 23"/>
                  <a:gd name="T14" fmla="*/ 9 w 22"/>
                  <a:gd name="T15" fmla="*/ 10 h 23"/>
                  <a:gd name="T16" fmla="*/ 11 w 22"/>
                  <a:gd name="T17" fmla="*/ 9 h 23"/>
                  <a:gd name="T18" fmla="*/ 13 w 22"/>
                  <a:gd name="T19" fmla="*/ 8 h 23"/>
                  <a:gd name="T20" fmla="*/ 14 w 22"/>
                  <a:gd name="T21" fmla="*/ 7 h 23"/>
                  <a:gd name="T22" fmla="*/ 15 w 22"/>
                  <a:gd name="T23" fmla="*/ 5 h 23"/>
                  <a:gd name="T24" fmla="*/ 17 w 22"/>
                  <a:gd name="T25" fmla="*/ 3 h 23"/>
                  <a:gd name="T26" fmla="*/ 19 w 22"/>
                  <a:gd name="T27" fmla="*/ 1 h 23"/>
                  <a:gd name="T28" fmla="*/ 21 w 22"/>
                  <a:gd name="T29" fmla="*/ 0 h 23"/>
                  <a:gd name="T30" fmla="*/ 20 w 22"/>
                  <a:gd name="T31" fmla="*/ 3 h 23"/>
                  <a:gd name="T32" fmla="*/ 19 w 22"/>
                  <a:gd name="T33" fmla="*/ 5 h 23"/>
                  <a:gd name="T34" fmla="*/ 21 w 22"/>
                  <a:gd name="T35" fmla="*/ 4 h 23"/>
                  <a:gd name="T36" fmla="*/ 22 w 22"/>
                  <a:gd name="T37" fmla="*/ 2 h 23"/>
                  <a:gd name="T38" fmla="*/ 22 w 22"/>
                  <a:gd name="T39" fmla="*/ 4 h 23"/>
                  <a:gd name="T40" fmla="*/ 21 w 22"/>
                  <a:gd name="T41" fmla="*/ 6 h 23"/>
                  <a:gd name="T42" fmla="*/ 20 w 22"/>
                  <a:gd name="T43" fmla="*/ 7 h 23"/>
                  <a:gd name="T44" fmla="*/ 19 w 22"/>
                  <a:gd name="T45" fmla="*/ 8 h 23"/>
                  <a:gd name="T46" fmla="*/ 18 w 22"/>
                  <a:gd name="T47" fmla="*/ 8 h 23"/>
                  <a:gd name="T48" fmla="*/ 17 w 22"/>
                  <a:gd name="T49" fmla="*/ 9 h 23"/>
                  <a:gd name="T50" fmla="*/ 18 w 22"/>
                  <a:gd name="T51" fmla="*/ 7 h 23"/>
                  <a:gd name="T52" fmla="*/ 19 w 22"/>
                  <a:gd name="T53" fmla="*/ 5 h 23"/>
                  <a:gd name="T54" fmla="*/ 17 w 22"/>
                  <a:gd name="T55" fmla="*/ 6 h 23"/>
                  <a:gd name="T56" fmla="*/ 14 w 22"/>
                  <a:gd name="T57" fmla="*/ 7 h 23"/>
                  <a:gd name="T58" fmla="*/ 14 w 22"/>
                  <a:gd name="T59" fmla="*/ 9 h 23"/>
                  <a:gd name="T60" fmla="*/ 13 w 22"/>
                  <a:gd name="T61" fmla="*/ 11 h 23"/>
                  <a:gd name="T62" fmla="*/ 11 w 22"/>
                  <a:gd name="T63" fmla="*/ 12 h 23"/>
                  <a:gd name="T64" fmla="*/ 9 w 22"/>
                  <a:gd name="T65" fmla="*/ 13 h 23"/>
                  <a:gd name="T66" fmla="*/ 8 w 22"/>
                  <a:gd name="T67" fmla="*/ 16 h 23"/>
                  <a:gd name="T68" fmla="*/ 7 w 22"/>
                  <a:gd name="T69" fmla="*/ 18 h 23"/>
                  <a:gd name="T70" fmla="*/ 6 w 22"/>
                  <a:gd name="T71" fmla="*/ 20 h 23"/>
                  <a:gd name="T72" fmla="*/ 4 w 22"/>
                  <a:gd name="T73" fmla="*/ 21 h 23"/>
                  <a:gd name="T74" fmla="*/ 0 w 22"/>
                  <a:gd name="T7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3">
                    <a:moveTo>
                      <a:pt x="0" y="23"/>
                    </a:moveTo>
                    <a:lnTo>
                      <a:pt x="1" y="21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7"/>
                    </a:lnTo>
                    <a:lnTo>
                      <a:pt x="15" y="5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20" y="7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7" y="18"/>
                    </a:lnTo>
                    <a:lnTo>
                      <a:pt x="6" y="20"/>
                    </a:lnTo>
                    <a:lnTo>
                      <a:pt x="4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1" name="Freeform 854">
                <a:extLst>
                  <a:ext uri="{FF2B5EF4-FFF2-40B4-BE49-F238E27FC236}">
                    <a16:creationId xmlns:a16="http://schemas.microsoft.com/office/drawing/2014/main" id="{7C20131A-6F2F-4B1D-83CA-F98938DD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1" y="2759"/>
                <a:ext cx="1" cy="2"/>
              </a:xfrm>
              <a:custGeom>
                <a:avLst/>
                <a:gdLst>
                  <a:gd name="T0" fmla="*/ 3 w 16"/>
                  <a:gd name="T1" fmla="*/ 12 h 24"/>
                  <a:gd name="T2" fmla="*/ 5 w 16"/>
                  <a:gd name="T3" fmla="*/ 11 h 24"/>
                  <a:gd name="T4" fmla="*/ 6 w 16"/>
                  <a:gd name="T5" fmla="*/ 10 h 24"/>
                  <a:gd name="T6" fmla="*/ 8 w 16"/>
                  <a:gd name="T7" fmla="*/ 8 h 24"/>
                  <a:gd name="T8" fmla="*/ 9 w 16"/>
                  <a:gd name="T9" fmla="*/ 5 h 24"/>
                  <a:gd name="T10" fmla="*/ 11 w 16"/>
                  <a:gd name="T11" fmla="*/ 3 h 24"/>
                  <a:gd name="T12" fmla="*/ 12 w 16"/>
                  <a:gd name="T13" fmla="*/ 2 h 24"/>
                  <a:gd name="T14" fmla="*/ 14 w 16"/>
                  <a:gd name="T15" fmla="*/ 1 h 24"/>
                  <a:gd name="T16" fmla="*/ 16 w 16"/>
                  <a:gd name="T17" fmla="*/ 0 h 24"/>
                  <a:gd name="T18" fmla="*/ 15 w 16"/>
                  <a:gd name="T19" fmla="*/ 2 h 24"/>
                  <a:gd name="T20" fmla="*/ 14 w 16"/>
                  <a:gd name="T21" fmla="*/ 4 h 24"/>
                  <a:gd name="T22" fmla="*/ 12 w 16"/>
                  <a:gd name="T23" fmla="*/ 5 h 24"/>
                  <a:gd name="T24" fmla="*/ 11 w 16"/>
                  <a:gd name="T25" fmla="*/ 8 h 24"/>
                  <a:gd name="T26" fmla="*/ 9 w 16"/>
                  <a:gd name="T27" fmla="*/ 9 h 24"/>
                  <a:gd name="T28" fmla="*/ 6 w 16"/>
                  <a:gd name="T29" fmla="*/ 10 h 24"/>
                  <a:gd name="T30" fmla="*/ 6 w 16"/>
                  <a:gd name="T31" fmla="*/ 12 h 24"/>
                  <a:gd name="T32" fmla="*/ 5 w 16"/>
                  <a:gd name="T33" fmla="*/ 14 h 24"/>
                  <a:gd name="T34" fmla="*/ 4 w 16"/>
                  <a:gd name="T35" fmla="*/ 16 h 24"/>
                  <a:gd name="T36" fmla="*/ 3 w 16"/>
                  <a:gd name="T37" fmla="*/ 18 h 24"/>
                  <a:gd name="T38" fmla="*/ 5 w 16"/>
                  <a:gd name="T39" fmla="*/ 17 h 24"/>
                  <a:gd name="T40" fmla="*/ 8 w 16"/>
                  <a:gd name="T41" fmla="*/ 16 h 24"/>
                  <a:gd name="T42" fmla="*/ 6 w 16"/>
                  <a:gd name="T43" fmla="*/ 18 h 24"/>
                  <a:gd name="T44" fmla="*/ 5 w 16"/>
                  <a:gd name="T45" fmla="*/ 20 h 24"/>
                  <a:gd name="T46" fmla="*/ 3 w 16"/>
                  <a:gd name="T47" fmla="*/ 21 h 24"/>
                  <a:gd name="T48" fmla="*/ 2 w 16"/>
                  <a:gd name="T49" fmla="*/ 24 h 24"/>
                  <a:gd name="T50" fmla="*/ 3 w 16"/>
                  <a:gd name="T51" fmla="*/ 20 h 24"/>
                  <a:gd name="T52" fmla="*/ 3 w 16"/>
                  <a:gd name="T53" fmla="*/ 18 h 24"/>
                  <a:gd name="T54" fmla="*/ 1 w 16"/>
                  <a:gd name="T55" fmla="*/ 20 h 24"/>
                  <a:gd name="T56" fmla="*/ 0 w 16"/>
                  <a:gd name="T57" fmla="*/ 21 h 24"/>
                  <a:gd name="T58" fmla="*/ 1 w 16"/>
                  <a:gd name="T59" fmla="*/ 19 h 24"/>
                  <a:gd name="T60" fmla="*/ 1 w 16"/>
                  <a:gd name="T61" fmla="*/ 17 h 24"/>
                  <a:gd name="T62" fmla="*/ 3 w 16"/>
                  <a:gd name="T6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4">
                    <a:moveTo>
                      <a:pt x="3" y="12"/>
                    </a:moveTo>
                    <a:lnTo>
                      <a:pt x="5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5" y="20"/>
                    </a:lnTo>
                    <a:lnTo>
                      <a:pt x="3" y="21"/>
                    </a:lnTo>
                    <a:lnTo>
                      <a:pt x="2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2" name="Freeform 855">
                <a:extLst>
                  <a:ext uri="{FF2B5EF4-FFF2-40B4-BE49-F238E27FC236}">
                    <a16:creationId xmlns:a16="http://schemas.microsoft.com/office/drawing/2014/main" id="{0C3DA07B-BA69-48FA-A450-6F6B22A4D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56"/>
                <a:ext cx="1" cy="1"/>
              </a:xfrm>
              <a:custGeom>
                <a:avLst/>
                <a:gdLst>
                  <a:gd name="T0" fmla="*/ 3 w 6"/>
                  <a:gd name="T1" fmla="*/ 5 h 14"/>
                  <a:gd name="T2" fmla="*/ 1 w 6"/>
                  <a:gd name="T3" fmla="*/ 6 h 14"/>
                  <a:gd name="T4" fmla="*/ 0 w 6"/>
                  <a:gd name="T5" fmla="*/ 8 h 14"/>
                  <a:gd name="T6" fmla="*/ 0 w 6"/>
                  <a:gd name="T7" fmla="*/ 7 h 14"/>
                  <a:gd name="T8" fmla="*/ 0 w 6"/>
                  <a:gd name="T9" fmla="*/ 6 h 14"/>
                  <a:gd name="T10" fmla="*/ 1 w 6"/>
                  <a:gd name="T11" fmla="*/ 4 h 14"/>
                  <a:gd name="T12" fmla="*/ 1 w 6"/>
                  <a:gd name="T13" fmla="*/ 4 h 14"/>
                  <a:gd name="T14" fmla="*/ 3 w 6"/>
                  <a:gd name="T15" fmla="*/ 2 h 14"/>
                  <a:gd name="T16" fmla="*/ 5 w 6"/>
                  <a:gd name="T17" fmla="*/ 0 h 14"/>
                  <a:gd name="T18" fmla="*/ 4 w 6"/>
                  <a:gd name="T19" fmla="*/ 3 h 14"/>
                  <a:gd name="T20" fmla="*/ 3 w 6"/>
                  <a:gd name="T21" fmla="*/ 5 h 14"/>
                  <a:gd name="T22" fmla="*/ 5 w 6"/>
                  <a:gd name="T23" fmla="*/ 4 h 14"/>
                  <a:gd name="T24" fmla="*/ 6 w 6"/>
                  <a:gd name="T25" fmla="*/ 3 h 14"/>
                  <a:gd name="T26" fmla="*/ 6 w 6"/>
                  <a:gd name="T27" fmla="*/ 5 h 14"/>
                  <a:gd name="T28" fmla="*/ 5 w 6"/>
                  <a:gd name="T29" fmla="*/ 7 h 14"/>
                  <a:gd name="T30" fmla="*/ 4 w 6"/>
                  <a:gd name="T31" fmla="*/ 9 h 14"/>
                  <a:gd name="T32" fmla="*/ 3 w 6"/>
                  <a:gd name="T33" fmla="*/ 11 h 14"/>
                  <a:gd name="T34" fmla="*/ 1 w 6"/>
                  <a:gd name="T35" fmla="*/ 13 h 14"/>
                  <a:gd name="T36" fmla="*/ 0 w 6"/>
                  <a:gd name="T37" fmla="*/ 14 h 14"/>
                  <a:gd name="T38" fmla="*/ 0 w 6"/>
                  <a:gd name="T39" fmla="*/ 12 h 14"/>
                  <a:gd name="T40" fmla="*/ 1 w 6"/>
                  <a:gd name="T41" fmla="*/ 9 h 14"/>
                  <a:gd name="T42" fmla="*/ 2 w 6"/>
                  <a:gd name="T43" fmla="*/ 7 h 14"/>
                  <a:gd name="T44" fmla="*/ 3 w 6"/>
                  <a:gd name="T4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5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3" name="Freeform 856">
                <a:extLst>
                  <a:ext uri="{FF2B5EF4-FFF2-40B4-BE49-F238E27FC236}">
                    <a16:creationId xmlns:a16="http://schemas.microsoft.com/office/drawing/2014/main" id="{AD79F090-6385-4E0D-BEF1-67F63D54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60"/>
                <a:ext cx="1" cy="1"/>
              </a:xfrm>
              <a:custGeom>
                <a:avLst/>
                <a:gdLst>
                  <a:gd name="T0" fmla="*/ 10 w 14"/>
                  <a:gd name="T1" fmla="*/ 6 h 17"/>
                  <a:gd name="T2" fmla="*/ 9 w 14"/>
                  <a:gd name="T3" fmla="*/ 9 h 17"/>
                  <a:gd name="T4" fmla="*/ 8 w 14"/>
                  <a:gd name="T5" fmla="*/ 11 h 17"/>
                  <a:gd name="T6" fmla="*/ 10 w 14"/>
                  <a:gd name="T7" fmla="*/ 9 h 17"/>
                  <a:gd name="T8" fmla="*/ 11 w 14"/>
                  <a:gd name="T9" fmla="*/ 8 h 17"/>
                  <a:gd name="T10" fmla="*/ 11 w 14"/>
                  <a:gd name="T11" fmla="*/ 10 h 17"/>
                  <a:gd name="T12" fmla="*/ 10 w 14"/>
                  <a:gd name="T13" fmla="*/ 13 h 17"/>
                  <a:gd name="T14" fmla="*/ 8 w 14"/>
                  <a:gd name="T15" fmla="*/ 15 h 17"/>
                  <a:gd name="T16" fmla="*/ 7 w 14"/>
                  <a:gd name="T17" fmla="*/ 16 h 17"/>
                  <a:gd name="T18" fmla="*/ 7 w 14"/>
                  <a:gd name="T19" fmla="*/ 13 h 17"/>
                  <a:gd name="T20" fmla="*/ 8 w 14"/>
                  <a:gd name="T21" fmla="*/ 11 h 17"/>
                  <a:gd name="T22" fmla="*/ 7 w 14"/>
                  <a:gd name="T23" fmla="*/ 12 h 17"/>
                  <a:gd name="T24" fmla="*/ 5 w 14"/>
                  <a:gd name="T25" fmla="*/ 13 h 17"/>
                  <a:gd name="T26" fmla="*/ 0 w 14"/>
                  <a:gd name="T27" fmla="*/ 17 h 17"/>
                  <a:gd name="T28" fmla="*/ 1 w 14"/>
                  <a:gd name="T29" fmla="*/ 13 h 17"/>
                  <a:gd name="T30" fmla="*/ 2 w 14"/>
                  <a:gd name="T31" fmla="*/ 11 h 17"/>
                  <a:gd name="T32" fmla="*/ 5 w 14"/>
                  <a:gd name="T33" fmla="*/ 10 h 17"/>
                  <a:gd name="T34" fmla="*/ 6 w 14"/>
                  <a:gd name="T35" fmla="*/ 9 h 17"/>
                  <a:gd name="T36" fmla="*/ 8 w 14"/>
                  <a:gd name="T37" fmla="*/ 8 h 17"/>
                  <a:gd name="T38" fmla="*/ 10 w 14"/>
                  <a:gd name="T39" fmla="*/ 6 h 17"/>
                  <a:gd name="T40" fmla="*/ 10 w 14"/>
                  <a:gd name="T41" fmla="*/ 4 h 17"/>
                  <a:gd name="T42" fmla="*/ 11 w 14"/>
                  <a:gd name="T43" fmla="*/ 2 h 17"/>
                  <a:gd name="T44" fmla="*/ 13 w 14"/>
                  <a:gd name="T45" fmla="*/ 1 h 17"/>
                  <a:gd name="T46" fmla="*/ 14 w 14"/>
                  <a:gd name="T47" fmla="*/ 0 h 17"/>
                  <a:gd name="T48" fmla="*/ 14 w 14"/>
                  <a:gd name="T49" fmla="*/ 0 h 17"/>
                  <a:gd name="T50" fmla="*/ 14 w 14"/>
                  <a:gd name="T51" fmla="*/ 2 h 17"/>
                  <a:gd name="T52" fmla="*/ 13 w 14"/>
                  <a:gd name="T53" fmla="*/ 3 h 17"/>
                  <a:gd name="T54" fmla="*/ 13 w 14"/>
                  <a:gd name="T55" fmla="*/ 4 h 17"/>
                  <a:gd name="T56" fmla="*/ 11 w 14"/>
                  <a:gd name="T57" fmla="*/ 5 h 17"/>
                  <a:gd name="T58" fmla="*/ 10 w 14"/>
                  <a:gd name="T5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10" y="6"/>
                    </a:moveTo>
                    <a:lnTo>
                      <a:pt x="9" y="9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4" name="Freeform 857">
                <a:extLst>
                  <a:ext uri="{FF2B5EF4-FFF2-40B4-BE49-F238E27FC236}">
                    <a16:creationId xmlns:a16="http://schemas.microsoft.com/office/drawing/2014/main" id="{680592B9-412A-443F-8112-EC8ED6695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61"/>
                <a:ext cx="1" cy="2"/>
              </a:xfrm>
              <a:custGeom>
                <a:avLst/>
                <a:gdLst>
                  <a:gd name="T0" fmla="*/ 0 w 15"/>
                  <a:gd name="T1" fmla="*/ 23 h 23"/>
                  <a:gd name="T2" fmla="*/ 0 w 15"/>
                  <a:gd name="T3" fmla="*/ 19 h 23"/>
                  <a:gd name="T4" fmla="*/ 1 w 15"/>
                  <a:gd name="T5" fmla="*/ 17 h 23"/>
                  <a:gd name="T6" fmla="*/ 3 w 15"/>
                  <a:gd name="T7" fmla="*/ 16 h 23"/>
                  <a:gd name="T8" fmla="*/ 4 w 15"/>
                  <a:gd name="T9" fmla="*/ 15 h 23"/>
                  <a:gd name="T10" fmla="*/ 5 w 15"/>
                  <a:gd name="T11" fmla="*/ 13 h 23"/>
                  <a:gd name="T12" fmla="*/ 6 w 15"/>
                  <a:gd name="T13" fmla="*/ 11 h 23"/>
                  <a:gd name="T14" fmla="*/ 7 w 15"/>
                  <a:gd name="T15" fmla="*/ 9 h 23"/>
                  <a:gd name="T16" fmla="*/ 9 w 15"/>
                  <a:gd name="T17" fmla="*/ 8 h 23"/>
                  <a:gd name="T18" fmla="*/ 10 w 15"/>
                  <a:gd name="T19" fmla="*/ 6 h 23"/>
                  <a:gd name="T20" fmla="*/ 12 w 15"/>
                  <a:gd name="T21" fmla="*/ 3 h 23"/>
                  <a:gd name="T22" fmla="*/ 13 w 15"/>
                  <a:gd name="T23" fmla="*/ 2 h 23"/>
                  <a:gd name="T24" fmla="*/ 15 w 15"/>
                  <a:gd name="T25" fmla="*/ 0 h 23"/>
                  <a:gd name="T26" fmla="*/ 14 w 15"/>
                  <a:gd name="T27" fmla="*/ 2 h 23"/>
                  <a:gd name="T28" fmla="*/ 13 w 15"/>
                  <a:gd name="T29" fmla="*/ 6 h 23"/>
                  <a:gd name="T30" fmla="*/ 12 w 15"/>
                  <a:gd name="T31" fmla="*/ 7 h 23"/>
                  <a:gd name="T32" fmla="*/ 9 w 15"/>
                  <a:gd name="T33" fmla="*/ 8 h 23"/>
                  <a:gd name="T34" fmla="*/ 8 w 15"/>
                  <a:gd name="T35" fmla="*/ 10 h 23"/>
                  <a:gd name="T36" fmla="*/ 8 w 15"/>
                  <a:gd name="T37" fmla="*/ 12 h 23"/>
                  <a:gd name="T38" fmla="*/ 6 w 15"/>
                  <a:gd name="T39" fmla="*/ 14 h 23"/>
                  <a:gd name="T40" fmla="*/ 4 w 15"/>
                  <a:gd name="T41" fmla="*/ 15 h 23"/>
                  <a:gd name="T42" fmla="*/ 4 w 15"/>
                  <a:gd name="T43" fmla="*/ 17 h 23"/>
                  <a:gd name="T44" fmla="*/ 3 w 15"/>
                  <a:gd name="T45" fmla="*/ 19 h 23"/>
                  <a:gd name="T46" fmla="*/ 1 w 15"/>
                  <a:gd name="T47" fmla="*/ 21 h 23"/>
                  <a:gd name="T48" fmla="*/ 0 w 15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0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5" name="Freeform 858">
                <a:extLst>
                  <a:ext uri="{FF2B5EF4-FFF2-40B4-BE49-F238E27FC236}">
                    <a16:creationId xmlns:a16="http://schemas.microsoft.com/office/drawing/2014/main" id="{1DA5672B-680B-41E5-8F28-B41478EC1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61"/>
                <a:ext cx="1" cy="1"/>
              </a:xfrm>
              <a:custGeom>
                <a:avLst/>
                <a:gdLst>
                  <a:gd name="T0" fmla="*/ 4 w 14"/>
                  <a:gd name="T1" fmla="*/ 15 h 17"/>
                  <a:gd name="T2" fmla="*/ 2 w 14"/>
                  <a:gd name="T3" fmla="*/ 16 h 17"/>
                  <a:gd name="T4" fmla="*/ 0 w 14"/>
                  <a:gd name="T5" fmla="*/ 17 h 17"/>
                  <a:gd name="T6" fmla="*/ 0 w 14"/>
                  <a:gd name="T7" fmla="*/ 17 h 17"/>
                  <a:gd name="T8" fmla="*/ 1 w 14"/>
                  <a:gd name="T9" fmla="*/ 15 h 17"/>
                  <a:gd name="T10" fmla="*/ 1 w 14"/>
                  <a:gd name="T11" fmla="*/ 14 h 17"/>
                  <a:gd name="T12" fmla="*/ 2 w 14"/>
                  <a:gd name="T13" fmla="*/ 13 h 17"/>
                  <a:gd name="T14" fmla="*/ 3 w 14"/>
                  <a:gd name="T15" fmla="*/ 12 h 17"/>
                  <a:gd name="T16" fmla="*/ 5 w 14"/>
                  <a:gd name="T17" fmla="*/ 11 h 17"/>
                  <a:gd name="T18" fmla="*/ 6 w 14"/>
                  <a:gd name="T19" fmla="*/ 8 h 17"/>
                  <a:gd name="T20" fmla="*/ 6 w 14"/>
                  <a:gd name="T21" fmla="*/ 6 h 17"/>
                  <a:gd name="T22" fmla="*/ 5 w 14"/>
                  <a:gd name="T23" fmla="*/ 8 h 17"/>
                  <a:gd name="T24" fmla="*/ 3 w 14"/>
                  <a:gd name="T25" fmla="*/ 9 h 17"/>
                  <a:gd name="T26" fmla="*/ 4 w 14"/>
                  <a:gd name="T27" fmla="*/ 7 h 17"/>
                  <a:gd name="T28" fmla="*/ 5 w 14"/>
                  <a:gd name="T29" fmla="*/ 5 h 17"/>
                  <a:gd name="T30" fmla="*/ 6 w 14"/>
                  <a:gd name="T31" fmla="*/ 2 h 17"/>
                  <a:gd name="T32" fmla="*/ 9 w 14"/>
                  <a:gd name="T33" fmla="*/ 1 h 17"/>
                  <a:gd name="T34" fmla="*/ 8 w 14"/>
                  <a:gd name="T35" fmla="*/ 4 h 17"/>
                  <a:gd name="T36" fmla="*/ 6 w 14"/>
                  <a:gd name="T37" fmla="*/ 6 h 17"/>
                  <a:gd name="T38" fmla="*/ 9 w 14"/>
                  <a:gd name="T39" fmla="*/ 5 h 17"/>
                  <a:gd name="T40" fmla="*/ 11 w 14"/>
                  <a:gd name="T41" fmla="*/ 4 h 17"/>
                  <a:gd name="T42" fmla="*/ 12 w 14"/>
                  <a:gd name="T43" fmla="*/ 1 h 17"/>
                  <a:gd name="T44" fmla="*/ 14 w 14"/>
                  <a:gd name="T45" fmla="*/ 0 h 17"/>
                  <a:gd name="T46" fmla="*/ 13 w 14"/>
                  <a:gd name="T47" fmla="*/ 2 h 17"/>
                  <a:gd name="T48" fmla="*/ 13 w 14"/>
                  <a:gd name="T49" fmla="*/ 6 h 17"/>
                  <a:gd name="T50" fmla="*/ 11 w 14"/>
                  <a:gd name="T51" fmla="*/ 7 h 17"/>
                  <a:gd name="T52" fmla="*/ 9 w 14"/>
                  <a:gd name="T53" fmla="*/ 8 h 17"/>
                  <a:gd name="T54" fmla="*/ 8 w 14"/>
                  <a:gd name="T55" fmla="*/ 9 h 17"/>
                  <a:gd name="T56" fmla="*/ 5 w 14"/>
                  <a:gd name="T57" fmla="*/ 11 h 17"/>
                  <a:gd name="T58" fmla="*/ 4 w 14"/>
                  <a:gd name="T59" fmla="*/ 13 h 17"/>
                  <a:gd name="T60" fmla="*/ 4 w 14"/>
                  <a:gd name="T6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7">
                    <a:moveTo>
                      <a:pt x="4" y="15"/>
                    </a:moveTo>
                    <a:lnTo>
                      <a:pt x="2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6" name="Freeform 859">
                <a:extLst>
                  <a:ext uri="{FF2B5EF4-FFF2-40B4-BE49-F238E27FC236}">
                    <a16:creationId xmlns:a16="http://schemas.microsoft.com/office/drawing/2014/main" id="{7BD58E81-AA18-4526-9587-91C3DF682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63"/>
                <a:ext cx="2" cy="2"/>
              </a:xfrm>
              <a:custGeom>
                <a:avLst/>
                <a:gdLst>
                  <a:gd name="T0" fmla="*/ 7 w 25"/>
                  <a:gd name="T1" fmla="*/ 14 h 19"/>
                  <a:gd name="T2" fmla="*/ 9 w 25"/>
                  <a:gd name="T3" fmla="*/ 13 h 19"/>
                  <a:gd name="T4" fmla="*/ 10 w 25"/>
                  <a:gd name="T5" fmla="*/ 12 h 19"/>
                  <a:gd name="T6" fmla="*/ 11 w 25"/>
                  <a:gd name="T7" fmla="*/ 9 h 19"/>
                  <a:gd name="T8" fmla="*/ 12 w 25"/>
                  <a:gd name="T9" fmla="*/ 7 h 19"/>
                  <a:gd name="T10" fmla="*/ 12 w 25"/>
                  <a:gd name="T11" fmla="*/ 4 h 19"/>
                  <a:gd name="T12" fmla="*/ 13 w 25"/>
                  <a:gd name="T13" fmla="*/ 2 h 19"/>
                  <a:gd name="T14" fmla="*/ 16 w 25"/>
                  <a:gd name="T15" fmla="*/ 1 h 19"/>
                  <a:gd name="T16" fmla="*/ 17 w 25"/>
                  <a:gd name="T17" fmla="*/ 0 h 19"/>
                  <a:gd name="T18" fmla="*/ 17 w 25"/>
                  <a:gd name="T19" fmla="*/ 2 h 19"/>
                  <a:gd name="T20" fmla="*/ 16 w 25"/>
                  <a:gd name="T21" fmla="*/ 4 h 19"/>
                  <a:gd name="T22" fmla="*/ 18 w 25"/>
                  <a:gd name="T23" fmla="*/ 2 h 19"/>
                  <a:gd name="T24" fmla="*/ 19 w 25"/>
                  <a:gd name="T25" fmla="*/ 1 h 19"/>
                  <a:gd name="T26" fmla="*/ 19 w 25"/>
                  <a:gd name="T27" fmla="*/ 3 h 19"/>
                  <a:gd name="T28" fmla="*/ 18 w 25"/>
                  <a:gd name="T29" fmla="*/ 7 h 19"/>
                  <a:gd name="T30" fmla="*/ 19 w 25"/>
                  <a:gd name="T31" fmla="*/ 4 h 19"/>
                  <a:gd name="T32" fmla="*/ 21 w 25"/>
                  <a:gd name="T33" fmla="*/ 3 h 19"/>
                  <a:gd name="T34" fmla="*/ 20 w 25"/>
                  <a:gd name="T35" fmla="*/ 6 h 19"/>
                  <a:gd name="T36" fmla="*/ 20 w 25"/>
                  <a:gd name="T37" fmla="*/ 8 h 19"/>
                  <a:gd name="T38" fmla="*/ 21 w 25"/>
                  <a:gd name="T39" fmla="*/ 7 h 19"/>
                  <a:gd name="T40" fmla="*/ 23 w 25"/>
                  <a:gd name="T41" fmla="*/ 6 h 19"/>
                  <a:gd name="T42" fmla="*/ 22 w 25"/>
                  <a:gd name="T43" fmla="*/ 8 h 19"/>
                  <a:gd name="T44" fmla="*/ 22 w 25"/>
                  <a:gd name="T45" fmla="*/ 10 h 19"/>
                  <a:gd name="T46" fmla="*/ 23 w 25"/>
                  <a:gd name="T47" fmla="*/ 9 h 19"/>
                  <a:gd name="T48" fmla="*/ 25 w 25"/>
                  <a:gd name="T49" fmla="*/ 7 h 19"/>
                  <a:gd name="T50" fmla="*/ 24 w 25"/>
                  <a:gd name="T51" fmla="*/ 10 h 19"/>
                  <a:gd name="T52" fmla="*/ 23 w 25"/>
                  <a:gd name="T53" fmla="*/ 12 h 19"/>
                  <a:gd name="T54" fmla="*/ 22 w 25"/>
                  <a:gd name="T55" fmla="*/ 13 h 19"/>
                  <a:gd name="T56" fmla="*/ 20 w 25"/>
                  <a:gd name="T57" fmla="*/ 14 h 19"/>
                  <a:gd name="T58" fmla="*/ 13 w 25"/>
                  <a:gd name="T59" fmla="*/ 19 h 19"/>
                  <a:gd name="T60" fmla="*/ 13 w 25"/>
                  <a:gd name="T61" fmla="*/ 17 h 19"/>
                  <a:gd name="T62" fmla="*/ 15 w 25"/>
                  <a:gd name="T63" fmla="*/ 15 h 19"/>
                  <a:gd name="T64" fmla="*/ 17 w 25"/>
                  <a:gd name="T65" fmla="*/ 14 h 19"/>
                  <a:gd name="T66" fmla="*/ 18 w 25"/>
                  <a:gd name="T67" fmla="*/ 13 h 19"/>
                  <a:gd name="T68" fmla="*/ 19 w 25"/>
                  <a:gd name="T69" fmla="*/ 10 h 19"/>
                  <a:gd name="T70" fmla="*/ 20 w 25"/>
                  <a:gd name="T71" fmla="*/ 8 h 19"/>
                  <a:gd name="T72" fmla="*/ 18 w 25"/>
                  <a:gd name="T73" fmla="*/ 9 h 19"/>
                  <a:gd name="T74" fmla="*/ 16 w 25"/>
                  <a:gd name="T75" fmla="*/ 11 h 19"/>
                  <a:gd name="T76" fmla="*/ 17 w 25"/>
                  <a:gd name="T77" fmla="*/ 9 h 19"/>
                  <a:gd name="T78" fmla="*/ 18 w 25"/>
                  <a:gd name="T79" fmla="*/ 7 h 19"/>
                  <a:gd name="T80" fmla="*/ 16 w 25"/>
                  <a:gd name="T81" fmla="*/ 8 h 19"/>
                  <a:gd name="T82" fmla="*/ 15 w 25"/>
                  <a:gd name="T83" fmla="*/ 9 h 19"/>
                  <a:gd name="T84" fmla="*/ 12 w 25"/>
                  <a:gd name="T85" fmla="*/ 10 h 19"/>
                  <a:gd name="T86" fmla="*/ 10 w 25"/>
                  <a:gd name="T87" fmla="*/ 12 h 19"/>
                  <a:gd name="T88" fmla="*/ 10 w 25"/>
                  <a:gd name="T89" fmla="*/ 14 h 19"/>
                  <a:gd name="T90" fmla="*/ 9 w 25"/>
                  <a:gd name="T91" fmla="*/ 16 h 19"/>
                  <a:gd name="T92" fmla="*/ 7 w 25"/>
                  <a:gd name="T93" fmla="*/ 17 h 19"/>
                  <a:gd name="T94" fmla="*/ 6 w 25"/>
                  <a:gd name="T95" fmla="*/ 18 h 19"/>
                  <a:gd name="T96" fmla="*/ 7 w 25"/>
                  <a:gd name="T97" fmla="*/ 14 h 19"/>
                  <a:gd name="T98" fmla="*/ 5 w 25"/>
                  <a:gd name="T99" fmla="*/ 15 h 19"/>
                  <a:gd name="T100" fmla="*/ 4 w 25"/>
                  <a:gd name="T101" fmla="*/ 17 h 19"/>
                  <a:gd name="T102" fmla="*/ 2 w 25"/>
                  <a:gd name="T103" fmla="*/ 18 h 19"/>
                  <a:gd name="T104" fmla="*/ 0 w 25"/>
                  <a:gd name="T105" fmla="*/ 19 h 19"/>
                  <a:gd name="T106" fmla="*/ 1 w 25"/>
                  <a:gd name="T107" fmla="*/ 19 h 19"/>
                  <a:gd name="T108" fmla="*/ 1 w 25"/>
                  <a:gd name="T109" fmla="*/ 17 h 19"/>
                  <a:gd name="T110" fmla="*/ 2 w 25"/>
                  <a:gd name="T111" fmla="*/ 16 h 19"/>
                  <a:gd name="T112" fmla="*/ 2 w 25"/>
                  <a:gd name="T113" fmla="*/ 15 h 19"/>
                  <a:gd name="T114" fmla="*/ 4 w 25"/>
                  <a:gd name="T115" fmla="*/ 14 h 19"/>
                  <a:gd name="T116" fmla="*/ 5 w 25"/>
                  <a:gd name="T117" fmla="*/ 12 h 19"/>
                  <a:gd name="T118" fmla="*/ 7 w 25"/>
                  <a:gd name="T119" fmla="*/ 11 h 19"/>
                  <a:gd name="T120" fmla="*/ 8 w 25"/>
                  <a:gd name="T121" fmla="*/ 10 h 19"/>
                  <a:gd name="T122" fmla="*/ 8 w 25"/>
                  <a:gd name="T123" fmla="*/ 12 h 19"/>
                  <a:gd name="T124" fmla="*/ 7 w 25"/>
                  <a:gd name="T12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19">
                    <a:moveTo>
                      <a:pt x="7" y="14"/>
                    </a:moveTo>
                    <a:lnTo>
                      <a:pt x="9" y="13"/>
                    </a:lnTo>
                    <a:lnTo>
                      <a:pt x="10" y="12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8" y="7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4" y="10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0" y="14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7" name="Freeform 860">
                <a:extLst>
                  <a:ext uri="{FF2B5EF4-FFF2-40B4-BE49-F238E27FC236}">
                    <a16:creationId xmlns:a16="http://schemas.microsoft.com/office/drawing/2014/main" id="{08E3689A-C4D6-4E87-9CA5-5C696BEA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67"/>
                <a:ext cx="1" cy="2"/>
              </a:xfrm>
              <a:custGeom>
                <a:avLst/>
                <a:gdLst>
                  <a:gd name="T0" fmla="*/ 0 w 15"/>
                  <a:gd name="T1" fmla="*/ 22 h 22"/>
                  <a:gd name="T2" fmla="*/ 2 w 15"/>
                  <a:gd name="T3" fmla="*/ 17 h 22"/>
                  <a:gd name="T4" fmla="*/ 2 w 15"/>
                  <a:gd name="T5" fmla="*/ 15 h 22"/>
                  <a:gd name="T6" fmla="*/ 3 w 15"/>
                  <a:gd name="T7" fmla="*/ 13 h 22"/>
                  <a:gd name="T8" fmla="*/ 4 w 15"/>
                  <a:gd name="T9" fmla="*/ 12 h 22"/>
                  <a:gd name="T10" fmla="*/ 6 w 15"/>
                  <a:gd name="T11" fmla="*/ 9 h 22"/>
                  <a:gd name="T12" fmla="*/ 8 w 15"/>
                  <a:gd name="T13" fmla="*/ 8 h 22"/>
                  <a:gd name="T14" fmla="*/ 9 w 15"/>
                  <a:gd name="T15" fmla="*/ 7 h 22"/>
                  <a:gd name="T16" fmla="*/ 10 w 15"/>
                  <a:gd name="T17" fmla="*/ 5 h 22"/>
                  <a:gd name="T18" fmla="*/ 11 w 15"/>
                  <a:gd name="T19" fmla="*/ 2 h 22"/>
                  <a:gd name="T20" fmla="*/ 12 w 15"/>
                  <a:gd name="T21" fmla="*/ 1 h 22"/>
                  <a:gd name="T22" fmla="*/ 15 w 15"/>
                  <a:gd name="T23" fmla="*/ 0 h 22"/>
                  <a:gd name="T24" fmla="*/ 14 w 15"/>
                  <a:gd name="T25" fmla="*/ 2 h 22"/>
                  <a:gd name="T26" fmla="*/ 12 w 15"/>
                  <a:gd name="T27" fmla="*/ 4 h 22"/>
                  <a:gd name="T28" fmla="*/ 11 w 15"/>
                  <a:gd name="T29" fmla="*/ 5 h 22"/>
                  <a:gd name="T30" fmla="*/ 9 w 15"/>
                  <a:gd name="T31" fmla="*/ 7 h 22"/>
                  <a:gd name="T32" fmla="*/ 8 w 15"/>
                  <a:gd name="T33" fmla="*/ 9 h 22"/>
                  <a:gd name="T34" fmla="*/ 8 w 15"/>
                  <a:gd name="T35" fmla="*/ 12 h 22"/>
                  <a:gd name="T36" fmla="*/ 7 w 15"/>
                  <a:gd name="T37" fmla="*/ 14 h 22"/>
                  <a:gd name="T38" fmla="*/ 7 w 15"/>
                  <a:gd name="T39" fmla="*/ 16 h 22"/>
                  <a:gd name="T40" fmla="*/ 5 w 15"/>
                  <a:gd name="T41" fmla="*/ 18 h 22"/>
                  <a:gd name="T42" fmla="*/ 3 w 15"/>
                  <a:gd name="T43" fmla="*/ 19 h 22"/>
                  <a:gd name="T44" fmla="*/ 0 w 15"/>
                  <a:gd name="T4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2" y="17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8" name="Freeform 861">
                <a:extLst>
                  <a:ext uri="{FF2B5EF4-FFF2-40B4-BE49-F238E27FC236}">
                    <a16:creationId xmlns:a16="http://schemas.microsoft.com/office/drawing/2014/main" id="{D5E64C72-B577-41FA-878E-41033865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68"/>
                <a:ext cx="1" cy="1"/>
              </a:xfrm>
              <a:custGeom>
                <a:avLst/>
                <a:gdLst>
                  <a:gd name="T0" fmla="*/ 5 w 11"/>
                  <a:gd name="T1" fmla="*/ 3 h 16"/>
                  <a:gd name="T2" fmla="*/ 7 w 11"/>
                  <a:gd name="T3" fmla="*/ 1 h 16"/>
                  <a:gd name="T4" fmla="*/ 8 w 11"/>
                  <a:gd name="T5" fmla="*/ 0 h 16"/>
                  <a:gd name="T6" fmla="*/ 8 w 11"/>
                  <a:gd name="T7" fmla="*/ 2 h 16"/>
                  <a:gd name="T8" fmla="*/ 7 w 11"/>
                  <a:gd name="T9" fmla="*/ 6 h 16"/>
                  <a:gd name="T10" fmla="*/ 6 w 11"/>
                  <a:gd name="T11" fmla="*/ 8 h 16"/>
                  <a:gd name="T12" fmla="*/ 6 w 11"/>
                  <a:gd name="T13" fmla="*/ 10 h 16"/>
                  <a:gd name="T14" fmla="*/ 7 w 11"/>
                  <a:gd name="T15" fmla="*/ 9 h 16"/>
                  <a:gd name="T16" fmla="*/ 9 w 11"/>
                  <a:gd name="T17" fmla="*/ 7 h 16"/>
                  <a:gd name="T18" fmla="*/ 8 w 11"/>
                  <a:gd name="T19" fmla="*/ 9 h 16"/>
                  <a:gd name="T20" fmla="*/ 8 w 11"/>
                  <a:gd name="T21" fmla="*/ 12 h 16"/>
                  <a:gd name="T22" fmla="*/ 9 w 11"/>
                  <a:gd name="T23" fmla="*/ 10 h 16"/>
                  <a:gd name="T24" fmla="*/ 11 w 11"/>
                  <a:gd name="T25" fmla="*/ 9 h 16"/>
                  <a:gd name="T26" fmla="*/ 10 w 11"/>
                  <a:gd name="T27" fmla="*/ 11 h 16"/>
                  <a:gd name="T28" fmla="*/ 10 w 11"/>
                  <a:gd name="T29" fmla="*/ 13 h 16"/>
                  <a:gd name="T30" fmla="*/ 8 w 11"/>
                  <a:gd name="T31" fmla="*/ 15 h 16"/>
                  <a:gd name="T32" fmla="*/ 7 w 11"/>
                  <a:gd name="T33" fmla="*/ 16 h 16"/>
                  <a:gd name="T34" fmla="*/ 7 w 11"/>
                  <a:gd name="T35" fmla="*/ 14 h 16"/>
                  <a:gd name="T36" fmla="*/ 8 w 11"/>
                  <a:gd name="T37" fmla="*/ 12 h 16"/>
                  <a:gd name="T38" fmla="*/ 6 w 11"/>
                  <a:gd name="T39" fmla="*/ 13 h 16"/>
                  <a:gd name="T40" fmla="*/ 5 w 11"/>
                  <a:gd name="T41" fmla="*/ 14 h 16"/>
                  <a:gd name="T42" fmla="*/ 5 w 11"/>
                  <a:gd name="T43" fmla="*/ 12 h 16"/>
                  <a:gd name="T44" fmla="*/ 6 w 11"/>
                  <a:gd name="T45" fmla="*/ 10 h 16"/>
                  <a:gd name="T46" fmla="*/ 4 w 11"/>
                  <a:gd name="T47" fmla="*/ 11 h 16"/>
                  <a:gd name="T48" fmla="*/ 3 w 11"/>
                  <a:gd name="T49" fmla="*/ 13 h 16"/>
                  <a:gd name="T50" fmla="*/ 3 w 11"/>
                  <a:gd name="T51" fmla="*/ 10 h 16"/>
                  <a:gd name="T52" fmla="*/ 4 w 11"/>
                  <a:gd name="T53" fmla="*/ 8 h 16"/>
                  <a:gd name="T54" fmla="*/ 1 w 11"/>
                  <a:gd name="T55" fmla="*/ 10 h 16"/>
                  <a:gd name="T56" fmla="*/ 0 w 11"/>
                  <a:gd name="T57" fmla="*/ 11 h 16"/>
                  <a:gd name="T58" fmla="*/ 0 w 11"/>
                  <a:gd name="T59" fmla="*/ 9 h 16"/>
                  <a:gd name="T60" fmla="*/ 1 w 11"/>
                  <a:gd name="T61" fmla="*/ 7 h 16"/>
                  <a:gd name="T62" fmla="*/ 4 w 11"/>
                  <a:gd name="T63" fmla="*/ 4 h 16"/>
                  <a:gd name="T64" fmla="*/ 5 w 11"/>
                  <a:gd name="T6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lnTo>
                      <a:pt x="7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9" name="Freeform 862">
                <a:extLst>
                  <a:ext uri="{FF2B5EF4-FFF2-40B4-BE49-F238E27FC236}">
                    <a16:creationId xmlns:a16="http://schemas.microsoft.com/office/drawing/2014/main" id="{751A8812-B5D8-4A9D-9B1A-A72940B9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68"/>
                <a:ext cx="1" cy="1"/>
              </a:xfrm>
              <a:custGeom>
                <a:avLst/>
                <a:gdLst>
                  <a:gd name="T0" fmla="*/ 1 w 17"/>
                  <a:gd name="T1" fmla="*/ 12 h 19"/>
                  <a:gd name="T2" fmla="*/ 4 w 17"/>
                  <a:gd name="T3" fmla="*/ 9 h 19"/>
                  <a:gd name="T4" fmla="*/ 5 w 17"/>
                  <a:gd name="T5" fmla="*/ 8 h 19"/>
                  <a:gd name="T6" fmla="*/ 7 w 17"/>
                  <a:gd name="T7" fmla="*/ 7 h 19"/>
                  <a:gd name="T8" fmla="*/ 8 w 17"/>
                  <a:gd name="T9" fmla="*/ 6 h 19"/>
                  <a:gd name="T10" fmla="*/ 12 w 17"/>
                  <a:gd name="T11" fmla="*/ 3 h 19"/>
                  <a:gd name="T12" fmla="*/ 13 w 17"/>
                  <a:gd name="T13" fmla="*/ 1 h 19"/>
                  <a:gd name="T14" fmla="*/ 15 w 17"/>
                  <a:gd name="T15" fmla="*/ 0 h 19"/>
                  <a:gd name="T16" fmla="*/ 14 w 17"/>
                  <a:gd name="T17" fmla="*/ 2 h 19"/>
                  <a:gd name="T18" fmla="*/ 14 w 17"/>
                  <a:gd name="T19" fmla="*/ 5 h 19"/>
                  <a:gd name="T20" fmla="*/ 15 w 17"/>
                  <a:gd name="T21" fmla="*/ 3 h 19"/>
                  <a:gd name="T22" fmla="*/ 17 w 17"/>
                  <a:gd name="T23" fmla="*/ 2 h 19"/>
                  <a:gd name="T24" fmla="*/ 16 w 17"/>
                  <a:gd name="T25" fmla="*/ 4 h 19"/>
                  <a:gd name="T26" fmla="*/ 15 w 17"/>
                  <a:gd name="T27" fmla="*/ 6 h 19"/>
                  <a:gd name="T28" fmla="*/ 14 w 17"/>
                  <a:gd name="T29" fmla="*/ 8 h 19"/>
                  <a:gd name="T30" fmla="*/ 12 w 17"/>
                  <a:gd name="T31" fmla="*/ 9 h 19"/>
                  <a:gd name="T32" fmla="*/ 12 w 17"/>
                  <a:gd name="T33" fmla="*/ 12 h 19"/>
                  <a:gd name="T34" fmla="*/ 11 w 17"/>
                  <a:gd name="T35" fmla="*/ 14 h 19"/>
                  <a:gd name="T36" fmla="*/ 9 w 17"/>
                  <a:gd name="T37" fmla="*/ 16 h 19"/>
                  <a:gd name="T38" fmla="*/ 8 w 17"/>
                  <a:gd name="T39" fmla="*/ 17 h 19"/>
                  <a:gd name="T40" fmla="*/ 5 w 17"/>
                  <a:gd name="T41" fmla="*/ 19 h 19"/>
                  <a:gd name="T42" fmla="*/ 5 w 17"/>
                  <a:gd name="T43" fmla="*/ 17 h 19"/>
                  <a:gd name="T44" fmla="*/ 6 w 17"/>
                  <a:gd name="T45" fmla="*/ 15 h 19"/>
                  <a:gd name="T46" fmla="*/ 8 w 17"/>
                  <a:gd name="T47" fmla="*/ 14 h 19"/>
                  <a:gd name="T48" fmla="*/ 9 w 17"/>
                  <a:gd name="T49" fmla="*/ 13 h 19"/>
                  <a:gd name="T50" fmla="*/ 11 w 17"/>
                  <a:gd name="T51" fmla="*/ 11 h 19"/>
                  <a:gd name="T52" fmla="*/ 12 w 17"/>
                  <a:gd name="T53" fmla="*/ 9 h 19"/>
                  <a:gd name="T54" fmla="*/ 13 w 17"/>
                  <a:gd name="T55" fmla="*/ 7 h 19"/>
                  <a:gd name="T56" fmla="*/ 14 w 17"/>
                  <a:gd name="T57" fmla="*/ 5 h 19"/>
                  <a:gd name="T58" fmla="*/ 7 w 17"/>
                  <a:gd name="T59" fmla="*/ 11 h 19"/>
                  <a:gd name="T60" fmla="*/ 4 w 17"/>
                  <a:gd name="T61" fmla="*/ 13 h 19"/>
                  <a:gd name="T62" fmla="*/ 1 w 17"/>
                  <a:gd name="T63" fmla="*/ 15 h 19"/>
                  <a:gd name="T64" fmla="*/ 0 w 17"/>
                  <a:gd name="T65" fmla="*/ 16 h 19"/>
                  <a:gd name="T66" fmla="*/ 0 w 17"/>
                  <a:gd name="T67" fmla="*/ 14 h 19"/>
                  <a:gd name="T68" fmla="*/ 1 w 17"/>
                  <a:gd name="T6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1" y="12"/>
                    </a:moveTo>
                    <a:lnTo>
                      <a:pt x="4" y="9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0" name="Freeform 863">
                <a:extLst>
                  <a:ext uri="{FF2B5EF4-FFF2-40B4-BE49-F238E27FC236}">
                    <a16:creationId xmlns:a16="http://schemas.microsoft.com/office/drawing/2014/main" id="{71FB39C9-FB98-4BF1-97A8-1B4751A0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69"/>
                <a:ext cx="1" cy="1"/>
              </a:xfrm>
              <a:custGeom>
                <a:avLst/>
                <a:gdLst>
                  <a:gd name="T0" fmla="*/ 3 w 7"/>
                  <a:gd name="T1" fmla="*/ 8 h 13"/>
                  <a:gd name="T2" fmla="*/ 1 w 7"/>
                  <a:gd name="T3" fmla="*/ 10 h 13"/>
                  <a:gd name="T4" fmla="*/ 0 w 7"/>
                  <a:gd name="T5" fmla="*/ 11 h 13"/>
                  <a:gd name="T6" fmla="*/ 0 w 7"/>
                  <a:gd name="T7" fmla="*/ 9 h 13"/>
                  <a:gd name="T8" fmla="*/ 1 w 7"/>
                  <a:gd name="T9" fmla="*/ 7 h 13"/>
                  <a:gd name="T10" fmla="*/ 1 w 7"/>
                  <a:gd name="T11" fmla="*/ 4 h 13"/>
                  <a:gd name="T12" fmla="*/ 2 w 7"/>
                  <a:gd name="T13" fmla="*/ 2 h 13"/>
                  <a:gd name="T14" fmla="*/ 4 w 7"/>
                  <a:gd name="T15" fmla="*/ 1 h 13"/>
                  <a:gd name="T16" fmla="*/ 6 w 7"/>
                  <a:gd name="T17" fmla="*/ 0 h 13"/>
                  <a:gd name="T18" fmla="*/ 6 w 7"/>
                  <a:gd name="T19" fmla="*/ 2 h 13"/>
                  <a:gd name="T20" fmla="*/ 4 w 7"/>
                  <a:gd name="T21" fmla="*/ 4 h 13"/>
                  <a:gd name="T22" fmla="*/ 3 w 7"/>
                  <a:gd name="T23" fmla="*/ 6 h 13"/>
                  <a:gd name="T24" fmla="*/ 3 w 7"/>
                  <a:gd name="T25" fmla="*/ 8 h 13"/>
                  <a:gd name="T26" fmla="*/ 4 w 7"/>
                  <a:gd name="T27" fmla="*/ 7 h 13"/>
                  <a:gd name="T28" fmla="*/ 7 w 7"/>
                  <a:gd name="T29" fmla="*/ 6 h 13"/>
                  <a:gd name="T30" fmla="*/ 6 w 7"/>
                  <a:gd name="T31" fmla="*/ 8 h 13"/>
                  <a:gd name="T32" fmla="*/ 6 w 7"/>
                  <a:gd name="T33" fmla="*/ 10 h 13"/>
                  <a:gd name="T34" fmla="*/ 3 w 7"/>
                  <a:gd name="T35" fmla="*/ 11 h 13"/>
                  <a:gd name="T36" fmla="*/ 2 w 7"/>
                  <a:gd name="T37" fmla="*/ 13 h 13"/>
                  <a:gd name="T38" fmla="*/ 2 w 7"/>
                  <a:gd name="T39" fmla="*/ 11 h 13"/>
                  <a:gd name="T40" fmla="*/ 3 w 7"/>
                  <a:gd name="T4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3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1" name="Freeform 864">
                <a:extLst>
                  <a:ext uri="{FF2B5EF4-FFF2-40B4-BE49-F238E27FC236}">
                    <a16:creationId xmlns:a16="http://schemas.microsoft.com/office/drawing/2014/main" id="{7C47B7EE-F83F-437D-A042-FAF9F797F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69"/>
                <a:ext cx="1" cy="1"/>
              </a:xfrm>
              <a:custGeom>
                <a:avLst/>
                <a:gdLst>
                  <a:gd name="T0" fmla="*/ 7 w 18"/>
                  <a:gd name="T1" fmla="*/ 8 h 24"/>
                  <a:gd name="T2" fmla="*/ 8 w 18"/>
                  <a:gd name="T3" fmla="*/ 6 h 24"/>
                  <a:gd name="T4" fmla="*/ 8 w 18"/>
                  <a:gd name="T5" fmla="*/ 3 h 24"/>
                  <a:gd name="T6" fmla="*/ 9 w 18"/>
                  <a:gd name="T7" fmla="*/ 3 h 24"/>
                  <a:gd name="T8" fmla="*/ 10 w 18"/>
                  <a:gd name="T9" fmla="*/ 2 h 24"/>
                  <a:gd name="T10" fmla="*/ 11 w 18"/>
                  <a:gd name="T11" fmla="*/ 1 h 24"/>
                  <a:gd name="T12" fmla="*/ 11 w 18"/>
                  <a:gd name="T13" fmla="*/ 1 h 24"/>
                  <a:gd name="T14" fmla="*/ 11 w 18"/>
                  <a:gd name="T15" fmla="*/ 3 h 24"/>
                  <a:gd name="T16" fmla="*/ 10 w 18"/>
                  <a:gd name="T17" fmla="*/ 5 h 24"/>
                  <a:gd name="T18" fmla="*/ 12 w 18"/>
                  <a:gd name="T19" fmla="*/ 4 h 24"/>
                  <a:gd name="T20" fmla="*/ 14 w 18"/>
                  <a:gd name="T21" fmla="*/ 2 h 24"/>
                  <a:gd name="T22" fmla="*/ 18 w 18"/>
                  <a:gd name="T23" fmla="*/ 0 h 24"/>
                  <a:gd name="T24" fmla="*/ 17 w 18"/>
                  <a:gd name="T25" fmla="*/ 2 h 24"/>
                  <a:gd name="T26" fmla="*/ 16 w 18"/>
                  <a:gd name="T27" fmla="*/ 4 h 24"/>
                  <a:gd name="T28" fmla="*/ 15 w 18"/>
                  <a:gd name="T29" fmla="*/ 5 h 24"/>
                  <a:gd name="T30" fmla="*/ 12 w 18"/>
                  <a:gd name="T31" fmla="*/ 7 h 24"/>
                  <a:gd name="T32" fmla="*/ 11 w 18"/>
                  <a:gd name="T33" fmla="*/ 8 h 24"/>
                  <a:gd name="T34" fmla="*/ 9 w 18"/>
                  <a:gd name="T35" fmla="*/ 9 h 24"/>
                  <a:gd name="T36" fmla="*/ 8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5 w 18"/>
                  <a:gd name="T43" fmla="*/ 17 h 24"/>
                  <a:gd name="T44" fmla="*/ 4 w 18"/>
                  <a:gd name="T45" fmla="*/ 19 h 24"/>
                  <a:gd name="T46" fmla="*/ 3 w 18"/>
                  <a:gd name="T47" fmla="*/ 22 h 24"/>
                  <a:gd name="T48" fmla="*/ 3 w 18"/>
                  <a:gd name="T49" fmla="*/ 22 h 24"/>
                  <a:gd name="T50" fmla="*/ 2 w 18"/>
                  <a:gd name="T51" fmla="*/ 23 h 24"/>
                  <a:gd name="T52" fmla="*/ 1 w 18"/>
                  <a:gd name="T53" fmla="*/ 24 h 24"/>
                  <a:gd name="T54" fmla="*/ 0 w 18"/>
                  <a:gd name="T55" fmla="*/ 24 h 24"/>
                  <a:gd name="T56" fmla="*/ 1 w 18"/>
                  <a:gd name="T57" fmla="*/ 22 h 24"/>
                  <a:gd name="T58" fmla="*/ 1 w 18"/>
                  <a:gd name="T59" fmla="*/ 20 h 24"/>
                  <a:gd name="T60" fmla="*/ 3 w 18"/>
                  <a:gd name="T61" fmla="*/ 19 h 24"/>
                  <a:gd name="T62" fmla="*/ 5 w 18"/>
                  <a:gd name="T63" fmla="*/ 17 h 24"/>
                  <a:gd name="T64" fmla="*/ 5 w 18"/>
                  <a:gd name="T65" fmla="*/ 14 h 24"/>
                  <a:gd name="T66" fmla="*/ 6 w 18"/>
                  <a:gd name="T67" fmla="*/ 12 h 24"/>
                  <a:gd name="T68" fmla="*/ 7 w 18"/>
                  <a:gd name="T69" fmla="*/ 11 h 24"/>
                  <a:gd name="T70" fmla="*/ 9 w 18"/>
                  <a:gd name="T71" fmla="*/ 9 h 24"/>
                  <a:gd name="T72" fmla="*/ 10 w 18"/>
                  <a:gd name="T73" fmla="*/ 7 h 24"/>
                  <a:gd name="T74" fmla="*/ 10 w 18"/>
                  <a:gd name="T75" fmla="*/ 5 h 24"/>
                  <a:gd name="T76" fmla="*/ 9 w 18"/>
                  <a:gd name="T77" fmla="*/ 6 h 24"/>
                  <a:gd name="T78" fmla="*/ 7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7" y="8"/>
                    </a:moveTo>
                    <a:lnTo>
                      <a:pt x="8" y="6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2" name="Freeform 865">
                <a:extLst>
                  <a:ext uri="{FF2B5EF4-FFF2-40B4-BE49-F238E27FC236}">
                    <a16:creationId xmlns:a16="http://schemas.microsoft.com/office/drawing/2014/main" id="{26F79850-808B-4CFB-9D63-DCA7A5E8E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71"/>
                <a:ext cx="1" cy="1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0 h 15"/>
                  <a:gd name="T4" fmla="*/ 2 w 14"/>
                  <a:gd name="T5" fmla="*/ 6 h 15"/>
                  <a:gd name="T6" fmla="*/ 2 w 14"/>
                  <a:gd name="T7" fmla="*/ 6 h 15"/>
                  <a:gd name="T8" fmla="*/ 3 w 14"/>
                  <a:gd name="T9" fmla="*/ 5 h 15"/>
                  <a:gd name="T10" fmla="*/ 4 w 14"/>
                  <a:gd name="T11" fmla="*/ 4 h 15"/>
                  <a:gd name="T12" fmla="*/ 5 w 14"/>
                  <a:gd name="T13" fmla="*/ 4 h 15"/>
                  <a:gd name="T14" fmla="*/ 4 w 14"/>
                  <a:gd name="T15" fmla="*/ 6 h 15"/>
                  <a:gd name="T16" fmla="*/ 3 w 14"/>
                  <a:gd name="T17" fmla="*/ 8 h 15"/>
                  <a:gd name="T18" fmla="*/ 5 w 14"/>
                  <a:gd name="T19" fmla="*/ 7 h 15"/>
                  <a:gd name="T20" fmla="*/ 7 w 14"/>
                  <a:gd name="T21" fmla="*/ 5 h 15"/>
                  <a:gd name="T22" fmla="*/ 11 w 14"/>
                  <a:gd name="T23" fmla="*/ 3 h 15"/>
                  <a:gd name="T24" fmla="*/ 14 w 14"/>
                  <a:gd name="T25" fmla="*/ 0 h 15"/>
                  <a:gd name="T26" fmla="*/ 12 w 14"/>
                  <a:gd name="T27" fmla="*/ 10 h 15"/>
                  <a:gd name="T28" fmla="*/ 7 w 14"/>
                  <a:gd name="T29" fmla="*/ 12 h 15"/>
                  <a:gd name="T30" fmla="*/ 6 w 14"/>
                  <a:gd name="T31" fmla="*/ 14 h 15"/>
                  <a:gd name="T32" fmla="*/ 4 w 14"/>
                  <a:gd name="T33" fmla="*/ 15 h 15"/>
                  <a:gd name="T34" fmla="*/ 5 w 14"/>
                  <a:gd name="T35" fmla="*/ 13 h 15"/>
                  <a:gd name="T36" fmla="*/ 5 w 14"/>
                  <a:gd name="T37" fmla="*/ 11 h 15"/>
                  <a:gd name="T38" fmla="*/ 4 w 14"/>
                  <a:gd name="T39" fmla="*/ 12 h 15"/>
                  <a:gd name="T40" fmla="*/ 2 w 14"/>
                  <a:gd name="T41" fmla="*/ 13 h 15"/>
                  <a:gd name="T42" fmla="*/ 3 w 14"/>
                  <a:gd name="T43" fmla="*/ 11 h 15"/>
                  <a:gd name="T44" fmla="*/ 3 w 14"/>
                  <a:gd name="T45" fmla="*/ 8 h 15"/>
                  <a:gd name="T46" fmla="*/ 2 w 14"/>
                  <a:gd name="T47" fmla="*/ 10 h 15"/>
                  <a:gd name="T48" fmla="*/ 0 w 14"/>
                  <a:gd name="T4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lnTo>
                      <a:pt x="1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3" name="Freeform 866">
                <a:extLst>
                  <a:ext uri="{FF2B5EF4-FFF2-40B4-BE49-F238E27FC236}">
                    <a16:creationId xmlns:a16="http://schemas.microsoft.com/office/drawing/2014/main" id="{A9C1BF5B-425B-4141-9CE7-C40DDF38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70"/>
                <a:ext cx="1" cy="1"/>
              </a:xfrm>
              <a:custGeom>
                <a:avLst/>
                <a:gdLst>
                  <a:gd name="T0" fmla="*/ 10 w 14"/>
                  <a:gd name="T1" fmla="*/ 5 h 13"/>
                  <a:gd name="T2" fmla="*/ 8 w 14"/>
                  <a:gd name="T3" fmla="*/ 6 h 13"/>
                  <a:gd name="T4" fmla="*/ 7 w 14"/>
                  <a:gd name="T5" fmla="*/ 8 h 13"/>
                  <a:gd name="T6" fmla="*/ 5 w 14"/>
                  <a:gd name="T7" fmla="*/ 9 h 13"/>
                  <a:gd name="T8" fmla="*/ 4 w 14"/>
                  <a:gd name="T9" fmla="*/ 10 h 13"/>
                  <a:gd name="T10" fmla="*/ 2 w 14"/>
                  <a:gd name="T11" fmla="*/ 12 h 13"/>
                  <a:gd name="T12" fmla="*/ 0 w 14"/>
                  <a:gd name="T13" fmla="*/ 13 h 13"/>
                  <a:gd name="T14" fmla="*/ 1 w 14"/>
                  <a:gd name="T15" fmla="*/ 12 h 13"/>
                  <a:gd name="T16" fmla="*/ 1 w 14"/>
                  <a:gd name="T17" fmla="*/ 11 h 13"/>
                  <a:gd name="T18" fmla="*/ 1 w 14"/>
                  <a:gd name="T19" fmla="*/ 9 h 13"/>
                  <a:gd name="T20" fmla="*/ 2 w 14"/>
                  <a:gd name="T21" fmla="*/ 9 h 13"/>
                  <a:gd name="T22" fmla="*/ 3 w 14"/>
                  <a:gd name="T23" fmla="*/ 7 h 13"/>
                  <a:gd name="T24" fmla="*/ 5 w 14"/>
                  <a:gd name="T25" fmla="*/ 6 h 13"/>
                  <a:gd name="T26" fmla="*/ 6 w 14"/>
                  <a:gd name="T27" fmla="*/ 5 h 13"/>
                  <a:gd name="T28" fmla="*/ 8 w 14"/>
                  <a:gd name="T29" fmla="*/ 3 h 13"/>
                  <a:gd name="T30" fmla="*/ 10 w 14"/>
                  <a:gd name="T31" fmla="*/ 2 h 13"/>
                  <a:gd name="T32" fmla="*/ 11 w 14"/>
                  <a:gd name="T33" fmla="*/ 0 h 13"/>
                  <a:gd name="T34" fmla="*/ 10 w 14"/>
                  <a:gd name="T35" fmla="*/ 3 h 13"/>
                  <a:gd name="T36" fmla="*/ 10 w 14"/>
                  <a:gd name="T37" fmla="*/ 5 h 13"/>
                  <a:gd name="T38" fmla="*/ 11 w 14"/>
                  <a:gd name="T39" fmla="*/ 4 h 13"/>
                  <a:gd name="T40" fmla="*/ 14 w 14"/>
                  <a:gd name="T41" fmla="*/ 2 h 13"/>
                  <a:gd name="T42" fmla="*/ 14 w 14"/>
                  <a:gd name="T43" fmla="*/ 3 h 13"/>
                  <a:gd name="T44" fmla="*/ 14 w 14"/>
                  <a:gd name="T45" fmla="*/ 4 h 13"/>
                  <a:gd name="T46" fmla="*/ 13 w 14"/>
                  <a:gd name="T47" fmla="*/ 6 h 13"/>
                  <a:gd name="T48" fmla="*/ 13 w 14"/>
                  <a:gd name="T49" fmla="*/ 7 h 13"/>
                  <a:gd name="T50" fmla="*/ 10 w 14"/>
                  <a:gd name="T51" fmla="*/ 8 h 13"/>
                  <a:gd name="T52" fmla="*/ 9 w 14"/>
                  <a:gd name="T53" fmla="*/ 9 h 13"/>
                  <a:gd name="T54" fmla="*/ 9 w 14"/>
                  <a:gd name="T55" fmla="*/ 7 h 13"/>
                  <a:gd name="T56" fmla="*/ 10 w 14"/>
                  <a:gd name="T5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13">
                    <a:moveTo>
                      <a:pt x="10" y="5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0" y="8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4" name="Freeform 867">
                <a:extLst>
                  <a:ext uri="{FF2B5EF4-FFF2-40B4-BE49-F238E27FC236}">
                    <a16:creationId xmlns:a16="http://schemas.microsoft.com/office/drawing/2014/main" id="{C911B972-9DF3-4257-ADB4-FADC697F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0" y="2771"/>
                <a:ext cx="1" cy="2"/>
              </a:xfrm>
              <a:custGeom>
                <a:avLst/>
                <a:gdLst>
                  <a:gd name="T0" fmla="*/ 0 w 14"/>
                  <a:gd name="T1" fmla="*/ 23 h 23"/>
                  <a:gd name="T2" fmla="*/ 0 w 14"/>
                  <a:gd name="T3" fmla="*/ 20 h 23"/>
                  <a:gd name="T4" fmla="*/ 1 w 14"/>
                  <a:gd name="T5" fmla="*/ 18 h 23"/>
                  <a:gd name="T6" fmla="*/ 4 w 14"/>
                  <a:gd name="T7" fmla="*/ 17 h 23"/>
                  <a:gd name="T8" fmla="*/ 5 w 14"/>
                  <a:gd name="T9" fmla="*/ 15 h 23"/>
                  <a:gd name="T10" fmla="*/ 6 w 14"/>
                  <a:gd name="T11" fmla="*/ 13 h 23"/>
                  <a:gd name="T12" fmla="*/ 6 w 14"/>
                  <a:gd name="T13" fmla="*/ 11 h 23"/>
                  <a:gd name="T14" fmla="*/ 8 w 14"/>
                  <a:gd name="T15" fmla="*/ 9 h 23"/>
                  <a:gd name="T16" fmla="*/ 9 w 14"/>
                  <a:gd name="T17" fmla="*/ 7 h 23"/>
                  <a:gd name="T18" fmla="*/ 10 w 14"/>
                  <a:gd name="T19" fmla="*/ 5 h 23"/>
                  <a:gd name="T20" fmla="*/ 10 w 14"/>
                  <a:gd name="T21" fmla="*/ 3 h 23"/>
                  <a:gd name="T22" fmla="*/ 12 w 14"/>
                  <a:gd name="T23" fmla="*/ 2 h 23"/>
                  <a:gd name="T24" fmla="*/ 14 w 14"/>
                  <a:gd name="T25" fmla="*/ 0 h 23"/>
                  <a:gd name="T26" fmla="*/ 13 w 14"/>
                  <a:gd name="T27" fmla="*/ 3 h 23"/>
                  <a:gd name="T28" fmla="*/ 12 w 14"/>
                  <a:gd name="T29" fmla="*/ 5 h 23"/>
                  <a:gd name="T30" fmla="*/ 11 w 14"/>
                  <a:gd name="T31" fmla="*/ 6 h 23"/>
                  <a:gd name="T32" fmla="*/ 9 w 14"/>
                  <a:gd name="T33" fmla="*/ 7 h 23"/>
                  <a:gd name="T34" fmla="*/ 9 w 14"/>
                  <a:gd name="T35" fmla="*/ 11 h 23"/>
                  <a:gd name="T36" fmla="*/ 8 w 14"/>
                  <a:gd name="T37" fmla="*/ 13 h 23"/>
                  <a:gd name="T38" fmla="*/ 7 w 14"/>
                  <a:gd name="T39" fmla="*/ 14 h 23"/>
                  <a:gd name="T40" fmla="*/ 5 w 14"/>
                  <a:gd name="T41" fmla="*/ 15 h 23"/>
                  <a:gd name="T42" fmla="*/ 4 w 14"/>
                  <a:gd name="T43" fmla="*/ 18 h 23"/>
                  <a:gd name="T44" fmla="*/ 4 w 14"/>
                  <a:gd name="T45" fmla="*/ 20 h 23"/>
                  <a:gd name="T46" fmla="*/ 1 w 14"/>
                  <a:gd name="T47" fmla="*/ 21 h 23"/>
                  <a:gd name="T48" fmla="*/ 0 w 14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0" y="20"/>
                    </a:lnTo>
                    <a:lnTo>
                      <a:pt x="1" y="18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5" name="Freeform 868">
                <a:extLst>
                  <a:ext uri="{FF2B5EF4-FFF2-40B4-BE49-F238E27FC236}">
                    <a16:creationId xmlns:a16="http://schemas.microsoft.com/office/drawing/2014/main" id="{4637A7F9-E173-411A-B6B7-08A503C5A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72"/>
                <a:ext cx="1" cy="1"/>
              </a:xfrm>
              <a:custGeom>
                <a:avLst/>
                <a:gdLst>
                  <a:gd name="T0" fmla="*/ 0 w 10"/>
                  <a:gd name="T1" fmla="*/ 17 h 17"/>
                  <a:gd name="T2" fmla="*/ 0 w 10"/>
                  <a:gd name="T3" fmla="*/ 14 h 17"/>
                  <a:gd name="T4" fmla="*/ 1 w 10"/>
                  <a:gd name="T5" fmla="*/ 12 h 17"/>
                  <a:gd name="T6" fmla="*/ 2 w 10"/>
                  <a:gd name="T7" fmla="*/ 11 h 17"/>
                  <a:gd name="T8" fmla="*/ 4 w 10"/>
                  <a:gd name="T9" fmla="*/ 9 h 17"/>
                  <a:gd name="T10" fmla="*/ 5 w 10"/>
                  <a:gd name="T11" fmla="*/ 6 h 17"/>
                  <a:gd name="T12" fmla="*/ 5 w 10"/>
                  <a:gd name="T13" fmla="*/ 4 h 17"/>
                  <a:gd name="T14" fmla="*/ 3 w 10"/>
                  <a:gd name="T15" fmla="*/ 6 h 17"/>
                  <a:gd name="T16" fmla="*/ 2 w 10"/>
                  <a:gd name="T17" fmla="*/ 7 h 17"/>
                  <a:gd name="T18" fmla="*/ 3 w 10"/>
                  <a:gd name="T19" fmla="*/ 5 h 17"/>
                  <a:gd name="T20" fmla="*/ 3 w 10"/>
                  <a:gd name="T21" fmla="*/ 3 h 17"/>
                  <a:gd name="T22" fmla="*/ 5 w 10"/>
                  <a:gd name="T23" fmla="*/ 1 h 17"/>
                  <a:gd name="T24" fmla="*/ 6 w 10"/>
                  <a:gd name="T25" fmla="*/ 0 h 17"/>
                  <a:gd name="T26" fmla="*/ 6 w 10"/>
                  <a:gd name="T27" fmla="*/ 2 h 17"/>
                  <a:gd name="T28" fmla="*/ 5 w 10"/>
                  <a:gd name="T29" fmla="*/ 4 h 17"/>
                  <a:gd name="T30" fmla="*/ 7 w 10"/>
                  <a:gd name="T31" fmla="*/ 3 h 17"/>
                  <a:gd name="T32" fmla="*/ 8 w 10"/>
                  <a:gd name="T33" fmla="*/ 1 h 17"/>
                  <a:gd name="T34" fmla="*/ 8 w 10"/>
                  <a:gd name="T35" fmla="*/ 4 h 17"/>
                  <a:gd name="T36" fmla="*/ 7 w 10"/>
                  <a:gd name="T37" fmla="*/ 6 h 17"/>
                  <a:gd name="T38" fmla="*/ 9 w 10"/>
                  <a:gd name="T39" fmla="*/ 4 h 17"/>
                  <a:gd name="T40" fmla="*/ 10 w 10"/>
                  <a:gd name="T41" fmla="*/ 3 h 17"/>
                  <a:gd name="T42" fmla="*/ 10 w 10"/>
                  <a:gd name="T43" fmla="*/ 5 h 17"/>
                  <a:gd name="T44" fmla="*/ 9 w 10"/>
                  <a:gd name="T45" fmla="*/ 7 h 17"/>
                  <a:gd name="T46" fmla="*/ 7 w 10"/>
                  <a:gd name="T47" fmla="*/ 9 h 17"/>
                  <a:gd name="T48" fmla="*/ 6 w 10"/>
                  <a:gd name="T49" fmla="*/ 11 h 17"/>
                  <a:gd name="T50" fmla="*/ 6 w 10"/>
                  <a:gd name="T51" fmla="*/ 8 h 17"/>
                  <a:gd name="T52" fmla="*/ 7 w 10"/>
                  <a:gd name="T53" fmla="*/ 6 h 17"/>
                  <a:gd name="T54" fmla="*/ 4 w 10"/>
                  <a:gd name="T55" fmla="*/ 9 h 17"/>
                  <a:gd name="T56" fmla="*/ 3 w 10"/>
                  <a:gd name="T57" fmla="*/ 12 h 17"/>
                  <a:gd name="T58" fmla="*/ 3 w 10"/>
                  <a:gd name="T59" fmla="*/ 14 h 17"/>
                  <a:gd name="T60" fmla="*/ 1 w 10"/>
                  <a:gd name="T61" fmla="*/ 15 h 17"/>
                  <a:gd name="T62" fmla="*/ 0 w 10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6" name="Freeform 869">
                <a:extLst>
                  <a:ext uri="{FF2B5EF4-FFF2-40B4-BE49-F238E27FC236}">
                    <a16:creationId xmlns:a16="http://schemas.microsoft.com/office/drawing/2014/main" id="{F32E069A-9353-4BE3-BAE1-8A0D56B9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74"/>
                <a:ext cx="2" cy="2"/>
              </a:xfrm>
              <a:custGeom>
                <a:avLst/>
                <a:gdLst>
                  <a:gd name="T0" fmla="*/ 2 w 27"/>
                  <a:gd name="T1" fmla="*/ 26 h 35"/>
                  <a:gd name="T2" fmla="*/ 6 w 27"/>
                  <a:gd name="T3" fmla="*/ 23 h 35"/>
                  <a:gd name="T4" fmla="*/ 7 w 27"/>
                  <a:gd name="T5" fmla="*/ 21 h 35"/>
                  <a:gd name="T6" fmla="*/ 10 w 27"/>
                  <a:gd name="T7" fmla="*/ 20 h 35"/>
                  <a:gd name="T8" fmla="*/ 8 w 27"/>
                  <a:gd name="T9" fmla="*/ 23 h 35"/>
                  <a:gd name="T10" fmla="*/ 8 w 27"/>
                  <a:gd name="T11" fmla="*/ 25 h 35"/>
                  <a:gd name="T12" fmla="*/ 10 w 27"/>
                  <a:gd name="T13" fmla="*/ 24 h 35"/>
                  <a:gd name="T14" fmla="*/ 12 w 27"/>
                  <a:gd name="T15" fmla="*/ 21 h 35"/>
                  <a:gd name="T16" fmla="*/ 13 w 27"/>
                  <a:gd name="T17" fmla="*/ 20 h 35"/>
                  <a:gd name="T18" fmla="*/ 15 w 27"/>
                  <a:gd name="T19" fmla="*/ 18 h 35"/>
                  <a:gd name="T20" fmla="*/ 15 w 27"/>
                  <a:gd name="T21" fmla="*/ 16 h 35"/>
                  <a:gd name="T22" fmla="*/ 16 w 27"/>
                  <a:gd name="T23" fmla="*/ 14 h 35"/>
                  <a:gd name="T24" fmla="*/ 17 w 27"/>
                  <a:gd name="T25" fmla="*/ 13 h 35"/>
                  <a:gd name="T26" fmla="*/ 19 w 27"/>
                  <a:gd name="T27" fmla="*/ 11 h 35"/>
                  <a:gd name="T28" fmla="*/ 20 w 27"/>
                  <a:gd name="T29" fmla="*/ 10 h 35"/>
                  <a:gd name="T30" fmla="*/ 22 w 27"/>
                  <a:gd name="T31" fmla="*/ 9 h 35"/>
                  <a:gd name="T32" fmla="*/ 22 w 27"/>
                  <a:gd name="T33" fmla="*/ 6 h 35"/>
                  <a:gd name="T34" fmla="*/ 23 w 27"/>
                  <a:gd name="T35" fmla="*/ 3 h 35"/>
                  <a:gd name="T36" fmla="*/ 24 w 27"/>
                  <a:gd name="T37" fmla="*/ 3 h 35"/>
                  <a:gd name="T38" fmla="*/ 26 w 27"/>
                  <a:gd name="T39" fmla="*/ 2 h 35"/>
                  <a:gd name="T40" fmla="*/ 27 w 27"/>
                  <a:gd name="T41" fmla="*/ 1 h 35"/>
                  <a:gd name="T42" fmla="*/ 27 w 27"/>
                  <a:gd name="T43" fmla="*/ 0 h 35"/>
                  <a:gd name="T44" fmla="*/ 27 w 27"/>
                  <a:gd name="T45" fmla="*/ 3 h 35"/>
                  <a:gd name="T46" fmla="*/ 26 w 27"/>
                  <a:gd name="T47" fmla="*/ 6 h 35"/>
                  <a:gd name="T48" fmla="*/ 23 w 27"/>
                  <a:gd name="T49" fmla="*/ 7 h 35"/>
                  <a:gd name="T50" fmla="*/ 22 w 27"/>
                  <a:gd name="T51" fmla="*/ 9 h 35"/>
                  <a:gd name="T52" fmla="*/ 21 w 27"/>
                  <a:gd name="T53" fmla="*/ 11 h 35"/>
                  <a:gd name="T54" fmla="*/ 21 w 27"/>
                  <a:gd name="T55" fmla="*/ 13 h 35"/>
                  <a:gd name="T56" fmla="*/ 19 w 27"/>
                  <a:gd name="T57" fmla="*/ 14 h 35"/>
                  <a:gd name="T58" fmla="*/ 18 w 27"/>
                  <a:gd name="T59" fmla="*/ 16 h 35"/>
                  <a:gd name="T60" fmla="*/ 16 w 27"/>
                  <a:gd name="T61" fmla="*/ 17 h 35"/>
                  <a:gd name="T62" fmla="*/ 15 w 27"/>
                  <a:gd name="T63" fmla="*/ 18 h 35"/>
                  <a:gd name="T64" fmla="*/ 14 w 27"/>
                  <a:gd name="T65" fmla="*/ 21 h 35"/>
                  <a:gd name="T66" fmla="*/ 14 w 27"/>
                  <a:gd name="T67" fmla="*/ 24 h 35"/>
                  <a:gd name="T68" fmla="*/ 12 w 27"/>
                  <a:gd name="T69" fmla="*/ 25 h 35"/>
                  <a:gd name="T70" fmla="*/ 11 w 27"/>
                  <a:gd name="T71" fmla="*/ 27 h 35"/>
                  <a:gd name="T72" fmla="*/ 6 w 27"/>
                  <a:gd name="T73" fmla="*/ 29 h 35"/>
                  <a:gd name="T74" fmla="*/ 3 w 27"/>
                  <a:gd name="T75" fmla="*/ 32 h 35"/>
                  <a:gd name="T76" fmla="*/ 0 w 27"/>
                  <a:gd name="T77" fmla="*/ 35 h 35"/>
                  <a:gd name="T78" fmla="*/ 2 w 27"/>
                  <a:gd name="T7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35">
                    <a:moveTo>
                      <a:pt x="2" y="26"/>
                    </a:moveTo>
                    <a:lnTo>
                      <a:pt x="6" y="23"/>
                    </a:lnTo>
                    <a:lnTo>
                      <a:pt x="7" y="21"/>
                    </a:lnTo>
                    <a:lnTo>
                      <a:pt x="10" y="20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0" y="10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7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4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6" y="29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7" name="Freeform 870">
                <a:extLst>
                  <a:ext uri="{FF2B5EF4-FFF2-40B4-BE49-F238E27FC236}">
                    <a16:creationId xmlns:a16="http://schemas.microsoft.com/office/drawing/2014/main" id="{B2B570C8-9F46-42D5-9167-6961B937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74"/>
                <a:ext cx="0" cy="0"/>
              </a:xfrm>
              <a:custGeom>
                <a:avLst/>
                <a:gdLst>
                  <a:gd name="T0" fmla="*/ 3 w 6"/>
                  <a:gd name="T1" fmla="*/ 4 h 14"/>
                  <a:gd name="T2" fmla="*/ 1 w 6"/>
                  <a:gd name="T3" fmla="*/ 6 h 14"/>
                  <a:gd name="T4" fmla="*/ 0 w 6"/>
                  <a:gd name="T5" fmla="*/ 7 h 14"/>
                  <a:gd name="T6" fmla="*/ 0 w 6"/>
                  <a:gd name="T7" fmla="*/ 6 h 14"/>
                  <a:gd name="T8" fmla="*/ 0 w 6"/>
                  <a:gd name="T9" fmla="*/ 5 h 14"/>
                  <a:gd name="T10" fmla="*/ 1 w 6"/>
                  <a:gd name="T11" fmla="*/ 3 h 14"/>
                  <a:gd name="T12" fmla="*/ 1 w 6"/>
                  <a:gd name="T13" fmla="*/ 3 h 14"/>
                  <a:gd name="T14" fmla="*/ 2 w 6"/>
                  <a:gd name="T15" fmla="*/ 1 h 14"/>
                  <a:gd name="T16" fmla="*/ 4 w 6"/>
                  <a:gd name="T17" fmla="*/ 0 h 14"/>
                  <a:gd name="T18" fmla="*/ 3 w 6"/>
                  <a:gd name="T19" fmla="*/ 2 h 14"/>
                  <a:gd name="T20" fmla="*/ 3 w 6"/>
                  <a:gd name="T21" fmla="*/ 4 h 14"/>
                  <a:gd name="T22" fmla="*/ 5 w 6"/>
                  <a:gd name="T23" fmla="*/ 3 h 14"/>
                  <a:gd name="T24" fmla="*/ 6 w 6"/>
                  <a:gd name="T25" fmla="*/ 2 h 14"/>
                  <a:gd name="T26" fmla="*/ 6 w 6"/>
                  <a:gd name="T27" fmla="*/ 4 h 14"/>
                  <a:gd name="T28" fmla="*/ 5 w 6"/>
                  <a:gd name="T29" fmla="*/ 6 h 14"/>
                  <a:gd name="T30" fmla="*/ 4 w 6"/>
                  <a:gd name="T31" fmla="*/ 9 h 14"/>
                  <a:gd name="T32" fmla="*/ 4 w 6"/>
                  <a:gd name="T33" fmla="*/ 11 h 14"/>
                  <a:gd name="T34" fmla="*/ 2 w 6"/>
                  <a:gd name="T35" fmla="*/ 13 h 14"/>
                  <a:gd name="T36" fmla="*/ 1 w 6"/>
                  <a:gd name="T37" fmla="*/ 14 h 14"/>
                  <a:gd name="T38" fmla="*/ 1 w 6"/>
                  <a:gd name="T39" fmla="*/ 12 h 14"/>
                  <a:gd name="T40" fmla="*/ 2 w 6"/>
                  <a:gd name="T41" fmla="*/ 10 h 14"/>
                  <a:gd name="T42" fmla="*/ 2 w 6"/>
                  <a:gd name="T43" fmla="*/ 6 h 14"/>
                  <a:gd name="T44" fmla="*/ 3 w 6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4"/>
                    </a:moveTo>
                    <a:lnTo>
                      <a:pt x="1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8" name="Freeform 871">
                <a:extLst>
                  <a:ext uri="{FF2B5EF4-FFF2-40B4-BE49-F238E27FC236}">
                    <a16:creationId xmlns:a16="http://schemas.microsoft.com/office/drawing/2014/main" id="{5A36C816-B26A-4318-A4D7-514BD2B02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77"/>
                <a:ext cx="1" cy="1"/>
              </a:xfrm>
              <a:custGeom>
                <a:avLst/>
                <a:gdLst>
                  <a:gd name="T0" fmla="*/ 6 w 10"/>
                  <a:gd name="T1" fmla="*/ 8 h 15"/>
                  <a:gd name="T2" fmla="*/ 7 w 10"/>
                  <a:gd name="T3" fmla="*/ 5 h 15"/>
                  <a:gd name="T4" fmla="*/ 7 w 10"/>
                  <a:gd name="T5" fmla="*/ 2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10 w 10"/>
                  <a:gd name="T13" fmla="*/ 0 h 15"/>
                  <a:gd name="T14" fmla="*/ 10 w 10"/>
                  <a:gd name="T15" fmla="*/ 2 h 15"/>
                  <a:gd name="T16" fmla="*/ 9 w 10"/>
                  <a:gd name="T17" fmla="*/ 4 h 15"/>
                  <a:gd name="T18" fmla="*/ 9 w 10"/>
                  <a:gd name="T19" fmla="*/ 6 h 15"/>
                  <a:gd name="T20" fmla="*/ 8 w 10"/>
                  <a:gd name="T21" fmla="*/ 9 h 15"/>
                  <a:gd name="T22" fmla="*/ 7 w 10"/>
                  <a:gd name="T23" fmla="*/ 11 h 15"/>
                  <a:gd name="T24" fmla="*/ 5 w 10"/>
                  <a:gd name="T25" fmla="*/ 12 h 15"/>
                  <a:gd name="T26" fmla="*/ 4 w 10"/>
                  <a:gd name="T27" fmla="*/ 14 h 15"/>
                  <a:gd name="T28" fmla="*/ 2 w 10"/>
                  <a:gd name="T29" fmla="*/ 15 h 15"/>
                  <a:gd name="T30" fmla="*/ 3 w 10"/>
                  <a:gd name="T31" fmla="*/ 13 h 15"/>
                  <a:gd name="T32" fmla="*/ 3 w 10"/>
                  <a:gd name="T33" fmla="*/ 11 h 15"/>
                  <a:gd name="T34" fmla="*/ 2 w 10"/>
                  <a:gd name="T35" fmla="*/ 12 h 15"/>
                  <a:gd name="T36" fmla="*/ 0 w 10"/>
                  <a:gd name="T37" fmla="*/ 13 h 15"/>
                  <a:gd name="T38" fmla="*/ 0 w 10"/>
                  <a:gd name="T39" fmla="*/ 11 h 15"/>
                  <a:gd name="T40" fmla="*/ 1 w 10"/>
                  <a:gd name="T41" fmla="*/ 9 h 15"/>
                  <a:gd name="T42" fmla="*/ 2 w 10"/>
                  <a:gd name="T43" fmla="*/ 8 h 15"/>
                  <a:gd name="T44" fmla="*/ 3 w 10"/>
                  <a:gd name="T45" fmla="*/ 6 h 15"/>
                  <a:gd name="T46" fmla="*/ 4 w 10"/>
                  <a:gd name="T47" fmla="*/ 6 h 15"/>
                  <a:gd name="T48" fmla="*/ 4 w 10"/>
                  <a:gd name="T49" fmla="*/ 5 h 15"/>
                  <a:gd name="T50" fmla="*/ 4 w 10"/>
                  <a:gd name="T51" fmla="*/ 8 h 15"/>
                  <a:gd name="T52" fmla="*/ 3 w 10"/>
                  <a:gd name="T53" fmla="*/ 11 h 15"/>
                  <a:gd name="T54" fmla="*/ 5 w 10"/>
                  <a:gd name="T55" fmla="*/ 9 h 15"/>
                  <a:gd name="T56" fmla="*/ 6 w 10"/>
                  <a:gd name="T5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8"/>
                    </a:moveTo>
                    <a:lnTo>
                      <a:pt x="7" y="5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9" name="Freeform 872">
                <a:extLst>
                  <a:ext uri="{FF2B5EF4-FFF2-40B4-BE49-F238E27FC236}">
                    <a16:creationId xmlns:a16="http://schemas.microsoft.com/office/drawing/2014/main" id="{01F6A497-B3BB-470E-886A-2849188F8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5"/>
                <a:ext cx="1" cy="1"/>
              </a:xfrm>
              <a:custGeom>
                <a:avLst/>
                <a:gdLst>
                  <a:gd name="T0" fmla="*/ 6 w 13"/>
                  <a:gd name="T1" fmla="*/ 8 h 20"/>
                  <a:gd name="T2" fmla="*/ 5 w 13"/>
                  <a:gd name="T3" fmla="*/ 10 h 20"/>
                  <a:gd name="T4" fmla="*/ 2 w 13"/>
                  <a:gd name="T5" fmla="*/ 11 h 20"/>
                  <a:gd name="T6" fmla="*/ 4 w 13"/>
                  <a:gd name="T7" fmla="*/ 9 h 20"/>
                  <a:gd name="T8" fmla="*/ 4 w 13"/>
                  <a:gd name="T9" fmla="*/ 6 h 20"/>
                  <a:gd name="T10" fmla="*/ 6 w 13"/>
                  <a:gd name="T11" fmla="*/ 4 h 20"/>
                  <a:gd name="T12" fmla="*/ 7 w 13"/>
                  <a:gd name="T13" fmla="*/ 3 h 20"/>
                  <a:gd name="T14" fmla="*/ 9 w 13"/>
                  <a:gd name="T15" fmla="*/ 1 h 20"/>
                  <a:gd name="T16" fmla="*/ 10 w 13"/>
                  <a:gd name="T17" fmla="*/ 0 h 20"/>
                  <a:gd name="T18" fmla="*/ 10 w 13"/>
                  <a:gd name="T19" fmla="*/ 2 h 20"/>
                  <a:gd name="T20" fmla="*/ 9 w 13"/>
                  <a:gd name="T21" fmla="*/ 4 h 20"/>
                  <a:gd name="T22" fmla="*/ 11 w 13"/>
                  <a:gd name="T23" fmla="*/ 3 h 20"/>
                  <a:gd name="T24" fmla="*/ 12 w 13"/>
                  <a:gd name="T25" fmla="*/ 2 h 20"/>
                  <a:gd name="T26" fmla="*/ 12 w 13"/>
                  <a:gd name="T27" fmla="*/ 4 h 20"/>
                  <a:gd name="T28" fmla="*/ 11 w 13"/>
                  <a:gd name="T29" fmla="*/ 6 h 20"/>
                  <a:gd name="T30" fmla="*/ 11 w 13"/>
                  <a:gd name="T31" fmla="*/ 9 h 20"/>
                  <a:gd name="T32" fmla="*/ 10 w 13"/>
                  <a:gd name="T33" fmla="*/ 11 h 20"/>
                  <a:gd name="T34" fmla="*/ 12 w 13"/>
                  <a:gd name="T35" fmla="*/ 10 h 20"/>
                  <a:gd name="T36" fmla="*/ 13 w 13"/>
                  <a:gd name="T37" fmla="*/ 8 h 20"/>
                  <a:gd name="T38" fmla="*/ 13 w 13"/>
                  <a:gd name="T39" fmla="*/ 11 h 20"/>
                  <a:gd name="T40" fmla="*/ 12 w 13"/>
                  <a:gd name="T41" fmla="*/ 13 h 20"/>
                  <a:gd name="T42" fmla="*/ 12 w 13"/>
                  <a:gd name="T43" fmla="*/ 13 h 20"/>
                  <a:gd name="T44" fmla="*/ 11 w 13"/>
                  <a:gd name="T45" fmla="*/ 14 h 20"/>
                  <a:gd name="T46" fmla="*/ 10 w 13"/>
                  <a:gd name="T47" fmla="*/ 15 h 20"/>
                  <a:gd name="T48" fmla="*/ 9 w 13"/>
                  <a:gd name="T49" fmla="*/ 16 h 20"/>
                  <a:gd name="T50" fmla="*/ 10 w 13"/>
                  <a:gd name="T51" fmla="*/ 13 h 20"/>
                  <a:gd name="T52" fmla="*/ 10 w 13"/>
                  <a:gd name="T53" fmla="*/ 11 h 20"/>
                  <a:gd name="T54" fmla="*/ 9 w 13"/>
                  <a:gd name="T55" fmla="*/ 13 h 20"/>
                  <a:gd name="T56" fmla="*/ 7 w 13"/>
                  <a:gd name="T57" fmla="*/ 14 h 20"/>
                  <a:gd name="T58" fmla="*/ 8 w 13"/>
                  <a:gd name="T59" fmla="*/ 12 h 20"/>
                  <a:gd name="T60" fmla="*/ 8 w 13"/>
                  <a:gd name="T61" fmla="*/ 10 h 20"/>
                  <a:gd name="T62" fmla="*/ 7 w 13"/>
                  <a:gd name="T63" fmla="*/ 11 h 20"/>
                  <a:gd name="T64" fmla="*/ 5 w 13"/>
                  <a:gd name="T65" fmla="*/ 12 h 20"/>
                  <a:gd name="T66" fmla="*/ 5 w 13"/>
                  <a:gd name="T67" fmla="*/ 13 h 20"/>
                  <a:gd name="T68" fmla="*/ 5 w 13"/>
                  <a:gd name="T69" fmla="*/ 15 h 20"/>
                  <a:gd name="T70" fmla="*/ 4 w 13"/>
                  <a:gd name="T71" fmla="*/ 16 h 20"/>
                  <a:gd name="T72" fmla="*/ 4 w 13"/>
                  <a:gd name="T73" fmla="*/ 17 h 20"/>
                  <a:gd name="T74" fmla="*/ 2 w 13"/>
                  <a:gd name="T75" fmla="*/ 18 h 20"/>
                  <a:gd name="T76" fmla="*/ 0 w 13"/>
                  <a:gd name="T77" fmla="*/ 20 h 20"/>
                  <a:gd name="T78" fmla="*/ 0 w 13"/>
                  <a:gd name="T79" fmla="*/ 19 h 20"/>
                  <a:gd name="T80" fmla="*/ 1 w 13"/>
                  <a:gd name="T81" fmla="*/ 18 h 20"/>
                  <a:gd name="T82" fmla="*/ 1 w 13"/>
                  <a:gd name="T83" fmla="*/ 16 h 20"/>
                  <a:gd name="T84" fmla="*/ 1 w 13"/>
                  <a:gd name="T85" fmla="*/ 15 h 20"/>
                  <a:gd name="T86" fmla="*/ 4 w 13"/>
                  <a:gd name="T87" fmla="*/ 14 h 20"/>
                  <a:gd name="T88" fmla="*/ 5 w 13"/>
                  <a:gd name="T89" fmla="*/ 12 h 20"/>
                  <a:gd name="T90" fmla="*/ 6 w 13"/>
                  <a:gd name="T91" fmla="*/ 10 h 20"/>
                  <a:gd name="T92" fmla="*/ 6 w 13"/>
                  <a:gd name="T9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20">
                    <a:moveTo>
                      <a:pt x="6" y="8"/>
                    </a:moveTo>
                    <a:lnTo>
                      <a:pt x="5" y="10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0" name="Freeform 873">
                <a:extLst>
                  <a:ext uri="{FF2B5EF4-FFF2-40B4-BE49-F238E27FC236}">
                    <a16:creationId xmlns:a16="http://schemas.microsoft.com/office/drawing/2014/main" id="{95D5F27D-9612-4B96-A2C5-DBF52F3DE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8"/>
                <a:ext cx="0" cy="0"/>
              </a:xfrm>
              <a:custGeom>
                <a:avLst/>
                <a:gdLst>
                  <a:gd name="T0" fmla="*/ 4 w 10"/>
                  <a:gd name="T1" fmla="*/ 5 h 10"/>
                  <a:gd name="T2" fmla="*/ 3 w 10"/>
                  <a:gd name="T3" fmla="*/ 7 h 10"/>
                  <a:gd name="T4" fmla="*/ 0 w 10"/>
                  <a:gd name="T5" fmla="*/ 8 h 10"/>
                  <a:gd name="T6" fmla="*/ 0 w 10"/>
                  <a:gd name="T7" fmla="*/ 8 h 10"/>
                  <a:gd name="T8" fmla="*/ 2 w 10"/>
                  <a:gd name="T9" fmla="*/ 6 h 10"/>
                  <a:gd name="T10" fmla="*/ 2 w 10"/>
                  <a:gd name="T11" fmla="*/ 5 h 10"/>
                  <a:gd name="T12" fmla="*/ 2 w 10"/>
                  <a:gd name="T13" fmla="*/ 4 h 10"/>
                  <a:gd name="T14" fmla="*/ 4 w 10"/>
                  <a:gd name="T15" fmla="*/ 2 h 10"/>
                  <a:gd name="T16" fmla="*/ 5 w 10"/>
                  <a:gd name="T17" fmla="*/ 1 h 10"/>
                  <a:gd name="T18" fmla="*/ 5 w 10"/>
                  <a:gd name="T19" fmla="*/ 3 h 10"/>
                  <a:gd name="T20" fmla="*/ 4 w 10"/>
                  <a:gd name="T21" fmla="*/ 5 h 10"/>
                  <a:gd name="T22" fmla="*/ 6 w 10"/>
                  <a:gd name="T23" fmla="*/ 4 h 10"/>
                  <a:gd name="T24" fmla="*/ 7 w 10"/>
                  <a:gd name="T25" fmla="*/ 3 h 10"/>
                  <a:gd name="T26" fmla="*/ 9 w 10"/>
                  <a:gd name="T27" fmla="*/ 1 h 10"/>
                  <a:gd name="T28" fmla="*/ 10 w 10"/>
                  <a:gd name="T29" fmla="*/ 0 h 10"/>
                  <a:gd name="T30" fmla="*/ 10 w 10"/>
                  <a:gd name="T31" fmla="*/ 2 h 10"/>
                  <a:gd name="T32" fmla="*/ 9 w 10"/>
                  <a:gd name="T33" fmla="*/ 4 h 10"/>
                  <a:gd name="T34" fmla="*/ 8 w 10"/>
                  <a:gd name="T35" fmla="*/ 6 h 10"/>
                  <a:gd name="T36" fmla="*/ 6 w 10"/>
                  <a:gd name="T37" fmla="*/ 7 h 10"/>
                  <a:gd name="T38" fmla="*/ 5 w 10"/>
                  <a:gd name="T39" fmla="*/ 9 h 10"/>
                  <a:gd name="T40" fmla="*/ 3 w 10"/>
                  <a:gd name="T41" fmla="*/ 10 h 10"/>
                  <a:gd name="T42" fmla="*/ 4 w 10"/>
                  <a:gd name="T43" fmla="*/ 8 h 10"/>
                  <a:gd name="T44" fmla="*/ 4 w 10"/>
                  <a:gd name="T4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3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1" name="Freeform 874">
                <a:extLst>
                  <a:ext uri="{FF2B5EF4-FFF2-40B4-BE49-F238E27FC236}">
                    <a16:creationId xmlns:a16="http://schemas.microsoft.com/office/drawing/2014/main" id="{C95C01A9-1594-4B0F-A54E-12A8BF02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6"/>
                <a:ext cx="1" cy="1"/>
              </a:xfrm>
              <a:custGeom>
                <a:avLst/>
                <a:gdLst>
                  <a:gd name="T0" fmla="*/ 3 w 6"/>
                  <a:gd name="T1" fmla="*/ 10 h 14"/>
                  <a:gd name="T2" fmla="*/ 2 w 6"/>
                  <a:gd name="T3" fmla="*/ 11 h 14"/>
                  <a:gd name="T4" fmla="*/ 0 w 6"/>
                  <a:gd name="T5" fmla="*/ 13 h 14"/>
                  <a:gd name="T6" fmla="*/ 1 w 6"/>
                  <a:gd name="T7" fmla="*/ 10 h 14"/>
                  <a:gd name="T8" fmla="*/ 1 w 6"/>
                  <a:gd name="T9" fmla="*/ 8 h 14"/>
                  <a:gd name="T10" fmla="*/ 2 w 6"/>
                  <a:gd name="T11" fmla="*/ 5 h 14"/>
                  <a:gd name="T12" fmla="*/ 2 w 6"/>
                  <a:gd name="T13" fmla="*/ 3 h 14"/>
                  <a:gd name="T14" fmla="*/ 3 w 6"/>
                  <a:gd name="T15" fmla="*/ 2 h 14"/>
                  <a:gd name="T16" fmla="*/ 4 w 6"/>
                  <a:gd name="T17" fmla="*/ 1 h 14"/>
                  <a:gd name="T18" fmla="*/ 5 w 6"/>
                  <a:gd name="T19" fmla="*/ 0 h 14"/>
                  <a:gd name="T20" fmla="*/ 5 w 6"/>
                  <a:gd name="T21" fmla="*/ 0 h 14"/>
                  <a:gd name="T22" fmla="*/ 5 w 6"/>
                  <a:gd name="T23" fmla="*/ 2 h 14"/>
                  <a:gd name="T24" fmla="*/ 4 w 6"/>
                  <a:gd name="T25" fmla="*/ 4 h 14"/>
                  <a:gd name="T26" fmla="*/ 4 w 6"/>
                  <a:gd name="T27" fmla="*/ 8 h 14"/>
                  <a:gd name="T28" fmla="*/ 3 w 6"/>
                  <a:gd name="T29" fmla="*/ 10 h 14"/>
                  <a:gd name="T30" fmla="*/ 5 w 6"/>
                  <a:gd name="T31" fmla="*/ 8 h 14"/>
                  <a:gd name="T32" fmla="*/ 6 w 6"/>
                  <a:gd name="T33" fmla="*/ 6 h 14"/>
                  <a:gd name="T34" fmla="*/ 6 w 6"/>
                  <a:gd name="T35" fmla="*/ 9 h 14"/>
                  <a:gd name="T36" fmla="*/ 5 w 6"/>
                  <a:gd name="T37" fmla="*/ 11 h 14"/>
                  <a:gd name="T38" fmla="*/ 4 w 6"/>
                  <a:gd name="T39" fmla="*/ 13 h 14"/>
                  <a:gd name="T40" fmla="*/ 2 w 6"/>
                  <a:gd name="T41" fmla="*/ 14 h 14"/>
                  <a:gd name="T42" fmla="*/ 3 w 6"/>
                  <a:gd name="T43" fmla="*/ 12 h 14"/>
                  <a:gd name="T44" fmla="*/ 3 w 6"/>
                  <a:gd name="T4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10"/>
                    </a:move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2" name="Freeform 875">
                <a:extLst>
                  <a:ext uri="{FF2B5EF4-FFF2-40B4-BE49-F238E27FC236}">
                    <a16:creationId xmlns:a16="http://schemas.microsoft.com/office/drawing/2014/main" id="{35DD1707-0EE5-4BD2-B09F-AAE4FDBC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80"/>
                <a:ext cx="1" cy="2"/>
              </a:xfrm>
              <a:custGeom>
                <a:avLst/>
                <a:gdLst>
                  <a:gd name="T0" fmla="*/ 0 w 18"/>
                  <a:gd name="T1" fmla="*/ 23 h 23"/>
                  <a:gd name="T2" fmla="*/ 0 w 18"/>
                  <a:gd name="T3" fmla="*/ 20 h 23"/>
                  <a:gd name="T4" fmla="*/ 2 w 18"/>
                  <a:gd name="T5" fmla="*/ 17 h 23"/>
                  <a:gd name="T6" fmla="*/ 3 w 18"/>
                  <a:gd name="T7" fmla="*/ 16 h 23"/>
                  <a:gd name="T8" fmla="*/ 5 w 18"/>
                  <a:gd name="T9" fmla="*/ 14 h 23"/>
                  <a:gd name="T10" fmla="*/ 6 w 18"/>
                  <a:gd name="T11" fmla="*/ 13 h 23"/>
                  <a:gd name="T12" fmla="*/ 8 w 18"/>
                  <a:gd name="T13" fmla="*/ 11 h 23"/>
                  <a:gd name="T14" fmla="*/ 8 w 18"/>
                  <a:gd name="T15" fmla="*/ 9 h 23"/>
                  <a:gd name="T16" fmla="*/ 9 w 18"/>
                  <a:gd name="T17" fmla="*/ 7 h 23"/>
                  <a:gd name="T18" fmla="*/ 12 w 18"/>
                  <a:gd name="T19" fmla="*/ 4 h 23"/>
                  <a:gd name="T20" fmla="*/ 13 w 18"/>
                  <a:gd name="T21" fmla="*/ 1 h 23"/>
                  <a:gd name="T22" fmla="*/ 15 w 18"/>
                  <a:gd name="T23" fmla="*/ 0 h 23"/>
                  <a:gd name="T24" fmla="*/ 14 w 18"/>
                  <a:gd name="T25" fmla="*/ 3 h 23"/>
                  <a:gd name="T26" fmla="*/ 14 w 18"/>
                  <a:gd name="T27" fmla="*/ 6 h 23"/>
                  <a:gd name="T28" fmla="*/ 15 w 18"/>
                  <a:gd name="T29" fmla="*/ 4 h 23"/>
                  <a:gd name="T30" fmla="*/ 18 w 18"/>
                  <a:gd name="T31" fmla="*/ 3 h 23"/>
                  <a:gd name="T32" fmla="*/ 16 w 18"/>
                  <a:gd name="T33" fmla="*/ 5 h 23"/>
                  <a:gd name="T34" fmla="*/ 16 w 18"/>
                  <a:gd name="T35" fmla="*/ 7 h 23"/>
                  <a:gd name="T36" fmla="*/ 13 w 18"/>
                  <a:gd name="T37" fmla="*/ 10 h 23"/>
                  <a:gd name="T38" fmla="*/ 11 w 18"/>
                  <a:gd name="T39" fmla="*/ 12 h 23"/>
                  <a:gd name="T40" fmla="*/ 10 w 18"/>
                  <a:gd name="T41" fmla="*/ 13 h 23"/>
                  <a:gd name="T42" fmla="*/ 10 w 18"/>
                  <a:gd name="T43" fmla="*/ 11 h 23"/>
                  <a:gd name="T44" fmla="*/ 11 w 18"/>
                  <a:gd name="T45" fmla="*/ 8 h 23"/>
                  <a:gd name="T46" fmla="*/ 9 w 18"/>
                  <a:gd name="T47" fmla="*/ 10 h 23"/>
                  <a:gd name="T48" fmla="*/ 8 w 18"/>
                  <a:gd name="T49" fmla="*/ 11 h 23"/>
                  <a:gd name="T50" fmla="*/ 7 w 18"/>
                  <a:gd name="T51" fmla="*/ 14 h 23"/>
                  <a:gd name="T52" fmla="*/ 7 w 18"/>
                  <a:gd name="T53" fmla="*/ 16 h 23"/>
                  <a:gd name="T54" fmla="*/ 5 w 18"/>
                  <a:gd name="T55" fmla="*/ 17 h 23"/>
                  <a:gd name="T56" fmla="*/ 4 w 18"/>
                  <a:gd name="T57" fmla="*/ 20 h 23"/>
                  <a:gd name="T58" fmla="*/ 2 w 18"/>
                  <a:gd name="T59" fmla="*/ 21 h 23"/>
                  <a:gd name="T60" fmla="*/ 0 w 18"/>
                  <a:gd name="T6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0" y="20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3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3" name="Freeform 876">
                <a:extLst>
                  <a:ext uri="{FF2B5EF4-FFF2-40B4-BE49-F238E27FC236}">
                    <a16:creationId xmlns:a16="http://schemas.microsoft.com/office/drawing/2014/main" id="{B51D3404-D6B3-4C6A-818F-001B163CF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78"/>
                <a:ext cx="0" cy="1"/>
              </a:xfrm>
              <a:custGeom>
                <a:avLst/>
                <a:gdLst>
                  <a:gd name="T0" fmla="*/ 4 w 10"/>
                  <a:gd name="T1" fmla="*/ 14 h 22"/>
                  <a:gd name="T2" fmla="*/ 4 w 10"/>
                  <a:gd name="T3" fmla="*/ 17 h 22"/>
                  <a:gd name="T4" fmla="*/ 3 w 10"/>
                  <a:gd name="T5" fmla="*/ 19 h 22"/>
                  <a:gd name="T6" fmla="*/ 2 w 10"/>
                  <a:gd name="T7" fmla="*/ 20 h 22"/>
                  <a:gd name="T8" fmla="*/ 0 w 10"/>
                  <a:gd name="T9" fmla="*/ 22 h 22"/>
                  <a:gd name="T10" fmla="*/ 0 w 10"/>
                  <a:gd name="T11" fmla="*/ 20 h 22"/>
                  <a:gd name="T12" fmla="*/ 1 w 10"/>
                  <a:gd name="T13" fmla="*/ 17 h 22"/>
                  <a:gd name="T14" fmla="*/ 2 w 10"/>
                  <a:gd name="T15" fmla="*/ 16 h 22"/>
                  <a:gd name="T16" fmla="*/ 4 w 10"/>
                  <a:gd name="T17" fmla="*/ 14 h 22"/>
                  <a:gd name="T18" fmla="*/ 5 w 10"/>
                  <a:gd name="T19" fmla="*/ 12 h 22"/>
                  <a:gd name="T20" fmla="*/ 5 w 10"/>
                  <a:gd name="T21" fmla="*/ 10 h 22"/>
                  <a:gd name="T22" fmla="*/ 5 w 10"/>
                  <a:gd name="T23" fmla="*/ 7 h 22"/>
                  <a:gd name="T24" fmla="*/ 6 w 10"/>
                  <a:gd name="T25" fmla="*/ 5 h 22"/>
                  <a:gd name="T26" fmla="*/ 4 w 10"/>
                  <a:gd name="T27" fmla="*/ 6 h 22"/>
                  <a:gd name="T28" fmla="*/ 3 w 10"/>
                  <a:gd name="T29" fmla="*/ 7 h 22"/>
                  <a:gd name="T30" fmla="*/ 3 w 10"/>
                  <a:gd name="T31" fmla="*/ 5 h 22"/>
                  <a:gd name="T32" fmla="*/ 4 w 10"/>
                  <a:gd name="T33" fmla="*/ 3 h 22"/>
                  <a:gd name="T34" fmla="*/ 5 w 10"/>
                  <a:gd name="T35" fmla="*/ 1 h 22"/>
                  <a:gd name="T36" fmla="*/ 7 w 10"/>
                  <a:gd name="T37" fmla="*/ 0 h 22"/>
                  <a:gd name="T38" fmla="*/ 6 w 10"/>
                  <a:gd name="T39" fmla="*/ 2 h 22"/>
                  <a:gd name="T40" fmla="*/ 6 w 10"/>
                  <a:gd name="T41" fmla="*/ 5 h 22"/>
                  <a:gd name="T42" fmla="*/ 7 w 10"/>
                  <a:gd name="T43" fmla="*/ 3 h 22"/>
                  <a:gd name="T44" fmla="*/ 10 w 10"/>
                  <a:gd name="T45" fmla="*/ 2 h 22"/>
                  <a:gd name="T46" fmla="*/ 9 w 10"/>
                  <a:gd name="T47" fmla="*/ 4 h 22"/>
                  <a:gd name="T48" fmla="*/ 9 w 10"/>
                  <a:gd name="T49" fmla="*/ 6 h 22"/>
                  <a:gd name="T50" fmla="*/ 7 w 10"/>
                  <a:gd name="T51" fmla="*/ 8 h 22"/>
                  <a:gd name="T52" fmla="*/ 7 w 10"/>
                  <a:gd name="T53" fmla="*/ 11 h 22"/>
                  <a:gd name="T54" fmla="*/ 5 w 10"/>
                  <a:gd name="T55" fmla="*/ 13 h 22"/>
                  <a:gd name="T56" fmla="*/ 4 w 10"/>
                  <a:gd name="T5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2">
                    <a:moveTo>
                      <a:pt x="4" y="14"/>
                    </a:moveTo>
                    <a:lnTo>
                      <a:pt x="4" y="17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4" name="Freeform 877">
                <a:extLst>
                  <a:ext uri="{FF2B5EF4-FFF2-40B4-BE49-F238E27FC236}">
                    <a16:creationId xmlns:a16="http://schemas.microsoft.com/office/drawing/2014/main" id="{D02BA57B-A01B-4E1F-A8C9-EFCEB704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45"/>
                <a:ext cx="0" cy="1"/>
              </a:xfrm>
              <a:custGeom>
                <a:avLst/>
                <a:gdLst>
                  <a:gd name="T0" fmla="*/ 3 w 11"/>
                  <a:gd name="T1" fmla="*/ 11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6 h 14"/>
                  <a:gd name="T14" fmla="*/ 5 w 11"/>
                  <a:gd name="T15" fmla="*/ 5 h 14"/>
                  <a:gd name="T16" fmla="*/ 8 w 11"/>
                  <a:gd name="T17" fmla="*/ 4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3 h 14"/>
                  <a:gd name="T24" fmla="*/ 9 w 11"/>
                  <a:gd name="T25" fmla="*/ 5 h 14"/>
                  <a:gd name="T26" fmla="*/ 6 w 11"/>
                  <a:gd name="T27" fmla="*/ 6 h 14"/>
                  <a:gd name="T28" fmla="*/ 5 w 11"/>
                  <a:gd name="T29" fmla="*/ 7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8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5" name="Freeform 878">
                <a:extLst>
                  <a:ext uri="{FF2B5EF4-FFF2-40B4-BE49-F238E27FC236}">
                    <a16:creationId xmlns:a16="http://schemas.microsoft.com/office/drawing/2014/main" id="{3225D3FF-FC17-4A97-9E14-9E94ACA9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47"/>
                <a:ext cx="1" cy="0"/>
              </a:xfrm>
              <a:custGeom>
                <a:avLst/>
                <a:gdLst>
                  <a:gd name="T0" fmla="*/ 0 w 8"/>
                  <a:gd name="T1" fmla="*/ 10 h 11"/>
                  <a:gd name="T2" fmla="*/ 1 w 8"/>
                  <a:gd name="T3" fmla="*/ 8 h 11"/>
                  <a:gd name="T4" fmla="*/ 2 w 8"/>
                  <a:gd name="T5" fmla="*/ 6 h 11"/>
                  <a:gd name="T6" fmla="*/ 4 w 8"/>
                  <a:gd name="T7" fmla="*/ 4 h 11"/>
                  <a:gd name="T8" fmla="*/ 5 w 8"/>
                  <a:gd name="T9" fmla="*/ 2 h 11"/>
                  <a:gd name="T10" fmla="*/ 7 w 8"/>
                  <a:gd name="T11" fmla="*/ 1 h 11"/>
                  <a:gd name="T12" fmla="*/ 8 w 8"/>
                  <a:gd name="T13" fmla="*/ 0 h 11"/>
                  <a:gd name="T14" fmla="*/ 7 w 8"/>
                  <a:gd name="T15" fmla="*/ 1 h 11"/>
                  <a:gd name="T16" fmla="*/ 6 w 8"/>
                  <a:gd name="T17" fmla="*/ 4 h 11"/>
                  <a:gd name="T18" fmla="*/ 5 w 8"/>
                  <a:gd name="T19" fmla="*/ 6 h 11"/>
                  <a:gd name="T20" fmla="*/ 4 w 8"/>
                  <a:gd name="T21" fmla="*/ 8 h 11"/>
                  <a:gd name="T22" fmla="*/ 3 w 8"/>
                  <a:gd name="T23" fmla="*/ 10 h 11"/>
                  <a:gd name="T24" fmla="*/ 1 w 8"/>
                  <a:gd name="T25" fmla="*/ 11 h 11"/>
                  <a:gd name="T26" fmla="*/ 2 w 8"/>
                  <a:gd name="T27" fmla="*/ 9 h 11"/>
                  <a:gd name="T28" fmla="*/ 3 w 8"/>
                  <a:gd name="T29" fmla="*/ 7 h 11"/>
                  <a:gd name="T30" fmla="*/ 2 w 8"/>
                  <a:gd name="T31" fmla="*/ 8 h 11"/>
                  <a:gd name="T32" fmla="*/ 0 w 8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0" y="10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6" name="Freeform 879">
                <a:extLst>
                  <a:ext uri="{FF2B5EF4-FFF2-40B4-BE49-F238E27FC236}">
                    <a16:creationId xmlns:a16="http://schemas.microsoft.com/office/drawing/2014/main" id="{FEB52908-E4C2-4DAF-89B4-65297C850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48"/>
                <a:ext cx="1" cy="1"/>
              </a:xfrm>
              <a:custGeom>
                <a:avLst/>
                <a:gdLst>
                  <a:gd name="T0" fmla="*/ 3 w 8"/>
                  <a:gd name="T1" fmla="*/ 8 h 11"/>
                  <a:gd name="T2" fmla="*/ 1 w 8"/>
                  <a:gd name="T3" fmla="*/ 10 h 11"/>
                  <a:gd name="T4" fmla="*/ 0 w 8"/>
                  <a:gd name="T5" fmla="*/ 11 h 11"/>
                  <a:gd name="T6" fmla="*/ 1 w 8"/>
                  <a:gd name="T7" fmla="*/ 9 h 11"/>
                  <a:gd name="T8" fmla="*/ 2 w 8"/>
                  <a:gd name="T9" fmla="*/ 7 h 11"/>
                  <a:gd name="T10" fmla="*/ 3 w 8"/>
                  <a:gd name="T11" fmla="*/ 5 h 11"/>
                  <a:gd name="T12" fmla="*/ 4 w 8"/>
                  <a:gd name="T13" fmla="*/ 3 h 11"/>
                  <a:gd name="T14" fmla="*/ 6 w 8"/>
                  <a:gd name="T15" fmla="*/ 2 h 11"/>
                  <a:gd name="T16" fmla="*/ 7 w 8"/>
                  <a:gd name="T17" fmla="*/ 0 h 11"/>
                  <a:gd name="T18" fmla="*/ 6 w 8"/>
                  <a:gd name="T19" fmla="*/ 2 h 11"/>
                  <a:gd name="T20" fmla="*/ 5 w 8"/>
                  <a:gd name="T21" fmla="*/ 4 h 11"/>
                  <a:gd name="T22" fmla="*/ 7 w 8"/>
                  <a:gd name="T23" fmla="*/ 3 h 11"/>
                  <a:gd name="T24" fmla="*/ 8 w 8"/>
                  <a:gd name="T25" fmla="*/ 2 h 11"/>
                  <a:gd name="T26" fmla="*/ 7 w 8"/>
                  <a:gd name="T27" fmla="*/ 4 h 11"/>
                  <a:gd name="T28" fmla="*/ 6 w 8"/>
                  <a:gd name="T29" fmla="*/ 6 h 11"/>
                  <a:gd name="T30" fmla="*/ 4 w 8"/>
                  <a:gd name="T31" fmla="*/ 7 h 11"/>
                  <a:gd name="T32" fmla="*/ 3 w 8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7" name="Freeform 880">
                <a:extLst>
                  <a:ext uri="{FF2B5EF4-FFF2-40B4-BE49-F238E27FC236}">
                    <a16:creationId xmlns:a16="http://schemas.microsoft.com/office/drawing/2014/main" id="{AF69A62B-DC76-46A3-A264-DF818272E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50"/>
                <a:ext cx="1" cy="1"/>
              </a:xfrm>
              <a:custGeom>
                <a:avLst/>
                <a:gdLst>
                  <a:gd name="T0" fmla="*/ 3 w 9"/>
                  <a:gd name="T1" fmla="*/ 7 h 16"/>
                  <a:gd name="T2" fmla="*/ 9 w 9"/>
                  <a:gd name="T3" fmla="*/ 0 h 16"/>
                  <a:gd name="T4" fmla="*/ 7 w 9"/>
                  <a:gd name="T5" fmla="*/ 5 h 16"/>
                  <a:gd name="T6" fmla="*/ 3 w 9"/>
                  <a:gd name="T7" fmla="*/ 13 h 16"/>
                  <a:gd name="T8" fmla="*/ 1 w 9"/>
                  <a:gd name="T9" fmla="*/ 14 h 16"/>
                  <a:gd name="T10" fmla="*/ 0 w 9"/>
                  <a:gd name="T11" fmla="*/ 16 h 16"/>
                  <a:gd name="T12" fmla="*/ 1 w 9"/>
                  <a:gd name="T13" fmla="*/ 14 h 16"/>
                  <a:gd name="T14" fmla="*/ 2 w 9"/>
                  <a:gd name="T15" fmla="*/ 12 h 16"/>
                  <a:gd name="T16" fmla="*/ 3 w 9"/>
                  <a:gd name="T17" fmla="*/ 10 h 16"/>
                  <a:gd name="T18" fmla="*/ 4 w 9"/>
                  <a:gd name="T19" fmla="*/ 8 h 16"/>
                  <a:gd name="T20" fmla="*/ 2 w 9"/>
                  <a:gd name="T21" fmla="*/ 9 h 16"/>
                  <a:gd name="T22" fmla="*/ 1 w 9"/>
                  <a:gd name="T23" fmla="*/ 11 h 16"/>
                  <a:gd name="T24" fmla="*/ 2 w 9"/>
                  <a:gd name="T25" fmla="*/ 9 h 16"/>
                  <a:gd name="T26" fmla="*/ 3 w 9"/>
                  <a:gd name="T2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3" y="7"/>
                    </a:moveTo>
                    <a:lnTo>
                      <a:pt x="9" y="0"/>
                    </a:lnTo>
                    <a:lnTo>
                      <a:pt x="7" y="5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8" name="Freeform 881">
                <a:extLst>
                  <a:ext uri="{FF2B5EF4-FFF2-40B4-BE49-F238E27FC236}">
                    <a16:creationId xmlns:a16="http://schemas.microsoft.com/office/drawing/2014/main" id="{21B19D0F-BCFB-4E6E-9D95-478CCF197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48"/>
                <a:ext cx="0" cy="1"/>
              </a:xfrm>
              <a:custGeom>
                <a:avLst/>
                <a:gdLst>
                  <a:gd name="T0" fmla="*/ 3 w 9"/>
                  <a:gd name="T1" fmla="*/ 8 h 10"/>
                  <a:gd name="T2" fmla="*/ 1 w 9"/>
                  <a:gd name="T3" fmla="*/ 9 h 10"/>
                  <a:gd name="T4" fmla="*/ 0 w 9"/>
                  <a:gd name="T5" fmla="*/ 10 h 10"/>
                  <a:gd name="T6" fmla="*/ 1 w 9"/>
                  <a:gd name="T7" fmla="*/ 8 h 10"/>
                  <a:gd name="T8" fmla="*/ 2 w 9"/>
                  <a:gd name="T9" fmla="*/ 6 h 10"/>
                  <a:gd name="T10" fmla="*/ 3 w 9"/>
                  <a:gd name="T11" fmla="*/ 4 h 10"/>
                  <a:gd name="T12" fmla="*/ 4 w 9"/>
                  <a:gd name="T13" fmla="*/ 2 h 10"/>
                  <a:gd name="T14" fmla="*/ 5 w 9"/>
                  <a:gd name="T15" fmla="*/ 1 h 10"/>
                  <a:gd name="T16" fmla="*/ 8 w 9"/>
                  <a:gd name="T17" fmla="*/ 0 h 10"/>
                  <a:gd name="T18" fmla="*/ 6 w 9"/>
                  <a:gd name="T19" fmla="*/ 2 h 10"/>
                  <a:gd name="T20" fmla="*/ 5 w 9"/>
                  <a:gd name="T21" fmla="*/ 4 h 10"/>
                  <a:gd name="T22" fmla="*/ 6 w 9"/>
                  <a:gd name="T23" fmla="*/ 2 h 10"/>
                  <a:gd name="T24" fmla="*/ 9 w 9"/>
                  <a:gd name="T25" fmla="*/ 1 h 10"/>
                  <a:gd name="T26" fmla="*/ 8 w 9"/>
                  <a:gd name="T27" fmla="*/ 3 h 10"/>
                  <a:gd name="T28" fmla="*/ 6 w 9"/>
                  <a:gd name="T29" fmla="*/ 5 h 10"/>
                  <a:gd name="T30" fmla="*/ 4 w 9"/>
                  <a:gd name="T31" fmla="*/ 6 h 10"/>
                  <a:gd name="T32" fmla="*/ 3 w 9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3" y="8"/>
                    </a:moveTo>
                    <a:lnTo>
                      <a:pt x="1" y="9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9" name="Freeform 882">
                <a:extLst>
                  <a:ext uri="{FF2B5EF4-FFF2-40B4-BE49-F238E27FC236}">
                    <a16:creationId xmlns:a16="http://schemas.microsoft.com/office/drawing/2014/main" id="{6DB1277C-6129-44F2-B746-247223FA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51"/>
                <a:ext cx="0" cy="1"/>
              </a:xfrm>
              <a:custGeom>
                <a:avLst/>
                <a:gdLst>
                  <a:gd name="T0" fmla="*/ 3 w 11"/>
                  <a:gd name="T1" fmla="*/ 11 h 14"/>
                  <a:gd name="T2" fmla="*/ 2 w 11"/>
                  <a:gd name="T3" fmla="*/ 12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6 h 14"/>
                  <a:gd name="T14" fmla="*/ 6 w 11"/>
                  <a:gd name="T15" fmla="*/ 4 h 14"/>
                  <a:gd name="T16" fmla="*/ 8 w 11"/>
                  <a:gd name="T17" fmla="*/ 3 h 14"/>
                  <a:gd name="T18" fmla="*/ 10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5 w 11"/>
                  <a:gd name="T29" fmla="*/ 7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2" y="12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0" name="Freeform 883">
                <a:extLst>
                  <a:ext uri="{FF2B5EF4-FFF2-40B4-BE49-F238E27FC236}">
                    <a16:creationId xmlns:a16="http://schemas.microsoft.com/office/drawing/2014/main" id="{1349070D-B39C-4B48-A82D-A39997C9E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2"/>
                <a:ext cx="1" cy="1"/>
              </a:xfrm>
              <a:custGeom>
                <a:avLst/>
                <a:gdLst>
                  <a:gd name="T0" fmla="*/ 6 w 10"/>
                  <a:gd name="T1" fmla="*/ 7 h 20"/>
                  <a:gd name="T2" fmla="*/ 7 w 10"/>
                  <a:gd name="T3" fmla="*/ 5 h 20"/>
                  <a:gd name="T4" fmla="*/ 8 w 10"/>
                  <a:gd name="T5" fmla="*/ 3 h 20"/>
                  <a:gd name="T6" fmla="*/ 8 w 10"/>
                  <a:gd name="T7" fmla="*/ 2 h 20"/>
                  <a:gd name="T8" fmla="*/ 9 w 10"/>
                  <a:gd name="T9" fmla="*/ 1 h 20"/>
                  <a:gd name="T10" fmla="*/ 10 w 10"/>
                  <a:gd name="T11" fmla="*/ 0 h 20"/>
                  <a:gd name="T12" fmla="*/ 10 w 10"/>
                  <a:gd name="T13" fmla="*/ 0 h 20"/>
                  <a:gd name="T14" fmla="*/ 10 w 10"/>
                  <a:gd name="T15" fmla="*/ 2 h 20"/>
                  <a:gd name="T16" fmla="*/ 9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5 w 10"/>
                  <a:gd name="T23" fmla="*/ 12 h 20"/>
                  <a:gd name="T24" fmla="*/ 4 w 10"/>
                  <a:gd name="T25" fmla="*/ 14 h 20"/>
                  <a:gd name="T26" fmla="*/ 3 w 10"/>
                  <a:gd name="T27" fmla="*/ 17 h 20"/>
                  <a:gd name="T28" fmla="*/ 3 w 10"/>
                  <a:gd name="T29" fmla="*/ 17 h 20"/>
                  <a:gd name="T30" fmla="*/ 2 w 10"/>
                  <a:gd name="T31" fmla="*/ 18 h 20"/>
                  <a:gd name="T32" fmla="*/ 1 w 10"/>
                  <a:gd name="T33" fmla="*/ 19 h 20"/>
                  <a:gd name="T34" fmla="*/ 0 w 10"/>
                  <a:gd name="T35" fmla="*/ 20 h 20"/>
                  <a:gd name="T36" fmla="*/ 1 w 10"/>
                  <a:gd name="T37" fmla="*/ 18 h 20"/>
                  <a:gd name="T38" fmla="*/ 2 w 10"/>
                  <a:gd name="T39" fmla="*/ 15 h 20"/>
                  <a:gd name="T40" fmla="*/ 3 w 10"/>
                  <a:gd name="T41" fmla="*/ 13 h 20"/>
                  <a:gd name="T42" fmla="*/ 4 w 10"/>
                  <a:gd name="T43" fmla="*/ 11 h 20"/>
                  <a:gd name="T44" fmla="*/ 5 w 10"/>
                  <a:gd name="T45" fmla="*/ 9 h 20"/>
                  <a:gd name="T46" fmla="*/ 6 w 10"/>
                  <a:gd name="T4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0">
                    <a:moveTo>
                      <a:pt x="6" y="7"/>
                    </a:move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1" name="Freeform 884">
                <a:extLst>
                  <a:ext uri="{FF2B5EF4-FFF2-40B4-BE49-F238E27FC236}">
                    <a16:creationId xmlns:a16="http://schemas.microsoft.com/office/drawing/2014/main" id="{9CC81C73-9FF8-44C0-BB6C-0051567BA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51"/>
                <a:ext cx="1" cy="1"/>
              </a:xfrm>
              <a:custGeom>
                <a:avLst/>
                <a:gdLst>
                  <a:gd name="T0" fmla="*/ 2 w 10"/>
                  <a:gd name="T1" fmla="*/ 5 h 10"/>
                  <a:gd name="T2" fmla="*/ 6 w 10"/>
                  <a:gd name="T3" fmla="*/ 2 h 10"/>
                  <a:gd name="T4" fmla="*/ 7 w 10"/>
                  <a:gd name="T5" fmla="*/ 1 h 10"/>
                  <a:gd name="T6" fmla="*/ 9 w 10"/>
                  <a:gd name="T7" fmla="*/ 0 h 10"/>
                  <a:gd name="T8" fmla="*/ 8 w 10"/>
                  <a:gd name="T9" fmla="*/ 1 h 10"/>
                  <a:gd name="T10" fmla="*/ 7 w 10"/>
                  <a:gd name="T11" fmla="*/ 4 h 10"/>
                  <a:gd name="T12" fmla="*/ 8 w 10"/>
                  <a:gd name="T13" fmla="*/ 2 h 10"/>
                  <a:gd name="T14" fmla="*/ 10 w 10"/>
                  <a:gd name="T15" fmla="*/ 1 h 10"/>
                  <a:gd name="T16" fmla="*/ 9 w 10"/>
                  <a:gd name="T17" fmla="*/ 3 h 10"/>
                  <a:gd name="T18" fmla="*/ 8 w 10"/>
                  <a:gd name="T19" fmla="*/ 5 h 10"/>
                  <a:gd name="T20" fmla="*/ 5 w 10"/>
                  <a:gd name="T21" fmla="*/ 8 h 10"/>
                  <a:gd name="T22" fmla="*/ 2 w 10"/>
                  <a:gd name="T23" fmla="*/ 9 h 10"/>
                  <a:gd name="T24" fmla="*/ 1 w 10"/>
                  <a:gd name="T25" fmla="*/ 10 h 10"/>
                  <a:gd name="T26" fmla="*/ 2 w 10"/>
                  <a:gd name="T27" fmla="*/ 9 h 10"/>
                  <a:gd name="T28" fmla="*/ 3 w 10"/>
                  <a:gd name="T29" fmla="*/ 6 h 10"/>
                  <a:gd name="T30" fmla="*/ 1 w 10"/>
                  <a:gd name="T31" fmla="*/ 8 h 10"/>
                  <a:gd name="T32" fmla="*/ 0 w 10"/>
                  <a:gd name="T33" fmla="*/ 9 h 10"/>
                  <a:gd name="T34" fmla="*/ 1 w 10"/>
                  <a:gd name="T35" fmla="*/ 7 h 10"/>
                  <a:gd name="T36" fmla="*/ 2 w 10"/>
                  <a:gd name="T3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0">
                    <a:moveTo>
                      <a:pt x="2" y="5"/>
                    </a:moveTo>
                    <a:lnTo>
                      <a:pt x="6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2" name="Freeform 885">
                <a:extLst>
                  <a:ext uri="{FF2B5EF4-FFF2-40B4-BE49-F238E27FC236}">
                    <a16:creationId xmlns:a16="http://schemas.microsoft.com/office/drawing/2014/main" id="{639DD12D-3A60-4E6A-AF6D-28ADDB047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2"/>
                <a:ext cx="0" cy="1"/>
              </a:xfrm>
              <a:custGeom>
                <a:avLst/>
                <a:gdLst>
                  <a:gd name="T0" fmla="*/ 0 w 10"/>
                  <a:gd name="T1" fmla="*/ 14 h 14"/>
                  <a:gd name="T2" fmla="*/ 1 w 10"/>
                  <a:gd name="T3" fmla="*/ 12 h 14"/>
                  <a:gd name="T4" fmla="*/ 2 w 10"/>
                  <a:gd name="T5" fmla="*/ 10 h 14"/>
                  <a:gd name="T6" fmla="*/ 3 w 10"/>
                  <a:gd name="T7" fmla="*/ 9 h 14"/>
                  <a:gd name="T8" fmla="*/ 4 w 10"/>
                  <a:gd name="T9" fmla="*/ 8 h 14"/>
                  <a:gd name="T10" fmla="*/ 5 w 10"/>
                  <a:gd name="T11" fmla="*/ 5 h 14"/>
                  <a:gd name="T12" fmla="*/ 6 w 10"/>
                  <a:gd name="T13" fmla="*/ 4 h 14"/>
                  <a:gd name="T14" fmla="*/ 8 w 10"/>
                  <a:gd name="T15" fmla="*/ 2 h 14"/>
                  <a:gd name="T16" fmla="*/ 9 w 10"/>
                  <a:gd name="T17" fmla="*/ 0 h 14"/>
                  <a:gd name="T18" fmla="*/ 8 w 10"/>
                  <a:gd name="T19" fmla="*/ 3 h 14"/>
                  <a:gd name="T20" fmla="*/ 7 w 10"/>
                  <a:gd name="T21" fmla="*/ 5 h 14"/>
                  <a:gd name="T22" fmla="*/ 8 w 10"/>
                  <a:gd name="T23" fmla="*/ 4 h 14"/>
                  <a:gd name="T24" fmla="*/ 9 w 10"/>
                  <a:gd name="T25" fmla="*/ 3 h 14"/>
                  <a:gd name="T26" fmla="*/ 10 w 10"/>
                  <a:gd name="T27" fmla="*/ 2 h 14"/>
                  <a:gd name="T28" fmla="*/ 10 w 10"/>
                  <a:gd name="T29" fmla="*/ 2 h 14"/>
                  <a:gd name="T30" fmla="*/ 9 w 10"/>
                  <a:gd name="T31" fmla="*/ 4 h 14"/>
                  <a:gd name="T32" fmla="*/ 8 w 10"/>
                  <a:gd name="T33" fmla="*/ 6 h 14"/>
                  <a:gd name="T34" fmla="*/ 7 w 10"/>
                  <a:gd name="T35" fmla="*/ 7 h 14"/>
                  <a:gd name="T36" fmla="*/ 6 w 10"/>
                  <a:gd name="T37" fmla="*/ 9 h 14"/>
                  <a:gd name="T38" fmla="*/ 4 w 10"/>
                  <a:gd name="T39" fmla="*/ 10 h 14"/>
                  <a:gd name="T40" fmla="*/ 3 w 10"/>
                  <a:gd name="T41" fmla="*/ 12 h 14"/>
                  <a:gd name="T42" fmla="*/ 0 w 10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3" name="Freeform 886">
                <a:extLst>
                  <a:ext uri="{FF2B5EF4-FFF2-40B4-BE49-F238E27FC236}">
                    <a16:creationId xmlns:a16="http://schemas.microsoft.com/office/drawing/2014/main" id="{AF49266A-B4F7-424C-B7ED-A4F033B6E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5"/>
                <a:ext cx="0" cy="1"/>
              </a:xfrm>
              <a:custGeom>
                <a:avLst/>
                <a:gdLst>
                  <a:gd name="T0" fmla="*/ 3 w 8"/>
                  <a:gd name="T1" fmla="*/ 8 h 11"/>
                  <a:gd name="T2" fmla="*/ 2 w 8"/>
                  <a:gd name="T3" fmla="*/ 9 h 11"/>
                  <a:gd name="T4" fmla="*/ 0 w 8"/>
                  <a:gd name="T5" fmla="*/ 11 h 11"/>
                  <a:gd name="T6" fmla="*/ 1 w 8"/>
                  <a:gd name="T7" fmla="*/ 9 h 11"/>
                  <a:gd name="T8" fmla="*/ 2 w 8"/>
                  <a:gd name="T9" fmla="*/ 7 h 11"/>
                  <a:gd name="T10" fmla="*/ 3 w 8"/>
                  <a:gd name="T11" fmla="*/ 5 h 11"/>
                  <a:gd name="T12" fmla="*/ 4 w 8"/>
                  <a:gd name="T13" fmla="*/ 2 h 11"/>
                  <a:gd name="T14" fmla="*/ 5 w 8"/>
                  <a:gd name="T15" fmla="*/ 1 h 11"/>
                  <a:gd name="T16" fmla="*/ 6 w 8"/>
                  <a:gd name="T17" fmla="*/ 0 h 11"/>
                  <a:gd name="T18" fmla="*/ 6 w 8"/>
                  <a:gd name="T19" fmla="*/ 2 h 11"/>
                  <a:gd name="T20" fmla="*/ 5 w 8"/>
                  <a:gd name="T21" fmla="*/ 4 h 11"/>
                  <a:gd name="T22" fmla="*/ 6 w 8"/>
                  <a:gd name="T23" fmla="*/ 2 h 11"/>
                  <a:gd name="T24" fmla="*/ 8 w 8"/>
                  <a:gd name="T25" fmla="*/ 1 h 11"/>
                  <a:gd name="T26" fmla="*/ 8 w 8"/>
                  <a:gd name="T27" fmla="*/ 3 h 11"/>
                  <a:gd name="T28" fmla="*/ 6 w 8"/>
                  <a:gd name="T29" fmla="*/ 5 h 11"/>
                  <a:gd name="T30" fmla="*/ 5 w 8"/>
                  <a:gd name="T31" fmla="*/ 6 h 11"/>
                  <a:gd name="T32" fmla="*/ 3 w 8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8"/>
                    </a:moveTo>
                    <a:lnTo>
                      <a:pt x="2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4" name="Freeform 887">
                <a:extLst>
                  <a:ext uri="{FF2B5EF4-FFF2-40B4-BE49-F238E27FC236}">
                    <a16:creationId xmlns:a16="http://schemas.microsoft.com/office/drawing/2014/main" id="{3814FD6A-146F-4BFD-8511-ACC8A2CE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7"/>
                <a:ext cx="0" cy="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2 h 19"/>
                  <a:gd name="T4" fmla="*/ 9 w 10"/>
                  <a:gd name="T5" fmla="*/ 4 h 19"/>
                  <a:gd name="T6" fmla="*/ 8 w 10"/>
                  <a:gd name="T7" fmla="*/ 6 h 19"/>
                  <a:gd name="T8" fmla="*/ 7 w 10"/>
                  <a:gd name="T9" fmla="*/ 8 h 19"/>
                  <a:gd name="T10" fmla="*/ 6 w 10"/>
                  <a:gd name="T11" fmla="*/ 9 h 19"/>
                  <a:gd name="T12" fmla="*/ 4 w 10"/>
                  <a:gd name="T13" fmla="*/ 12 h 19"/>
                  <a:gd name="T14" fmla="*/ 4 w 10"/>
                  <a:gd name="T15" fmla="*/ 14 h 19"/>
                  <a:gd name="T16" fmla="*/ 3 w 10"/>
                  <a:gd name="T17" fmla="*/ 16 h 19"/>
                  <a:gd name="T18" fmla="*/ 0 w 10"/>
                  <a:gd name="T19" fmla="*/ 19 h 19"/>
                  <a:gd name="T20" fmla="*/ 2 w 10"/>
                  <a:gd name="T21" fmla="*/ 15 h 19"/>
                  <a:gd name="T22" fmla="*/ 3 w 10"/>
                  <a:gd name="T23" fmla="*/ 9 h 19"/>
                  <a:gd name="T24" fmla="*/ 5 w 10"/>
                  <a:gd name="T25" fmla="*/ 5 h 19"/>
                  <a:gd name="T26" fmla="*/ 10 w 10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5" name="Freeform 888">
                <a:extLst>
                  <a:ext uri="{FF2B5EF4-FFF2-40B4-BE49-F238E27FC236}">
                    <a16:creationId xmlns:a16="http://schemas.microsoft.com/office/drawing/2014/main" id="{481F709D-3BBF-46EF-B16B-08A0F6F21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57"/>
                <a:ext cx="0" cy="1"/>
              </a:xfrm>
              <a:custGeom>
                <a:avLst/>
                <a:gdLst>
                  <a:gd name="T0" fmla="*/ 3 w 10"/>
                  <a:gd name="T1" fmla="*/ 12 h 15"/>
                  <a:gd name="T2" fmla="*/ 2 w 10"/>
                  <a:gd name="T3" fmla="*/ 14 h 15"/>
                  <a:gd name="T4" fmla="*/ 0 w 10"/>
                  <a:gd name="T5" fmla="*/ 15 h 15"/>
                  <a:gd name="T6" fmla="*/ 1 w 10"/>
                  <a:gd name="T7" fmla="*/ 13 h 15"/>
                  <a:gd name="T8" fmla="*/ 2 w 10"/>
                  <a:gd name="T9" fmla="*/ 11 h 15"/>
                  <a:gd name="T10" fmla="*/ 3 w 10"/>
                  <a:gd name="T11" fmla="*/ 9 h 15"/>
                  <a:gd name="T12" fmla="*/ 5 w 10"/>
                  <a:gd name="T13" fmla="*/ 8 h 15"/>
                  <a:gd name="T14" fmla="*/ 6 w 10"/>
                  <a:gd name="T15" fmla="*/ 6 h 15"/>
                  <a:gd name="T16" fmla="*/ 6 w 10"/>
                  <a:gd name="T17" fmla="*/ 3 h 15"/>
                  <a:gd name="T18" fmla="*/ 8 w 10"/>
                  <a:gd name="T19" fmla="*/ 1 h 15"/>
                  <a:gd name="T20" fmla="*/ 10 w 10"/>
                  <a:gd name="T21" fmla="*/ 0 h 15"/>
                  <a:gd name="T22" fmla="*/ 8 w 10"/>
                  <a:gd name="T23" fmla="*/ 2 h 15"/>
                  <a:gd name="T24" fmla="*/ 7 w 10"/>
                  <a:gd name="T25" fmla="*/ 4 h 15"/>
                  <a:gd name="T26" fmla="*/ 7 w 10"/>
                  <a:gd name="T27" fmla="*/ 7 h 15"/>
                  <a:gd name="T28" fmla="*/ 6 w 10"/>
                  <a:gd name="T29" fmla="*/ 9 h 15"/>
                  <a:gd name="T30" fmla="*/ 4 w 10"/>
                  <a:gd name="T31" fmla="*/ 11 h 15"/>
                  <a:gd name="T32" fmla="*/ 3 w 10"/>
                  <a:gd name="T3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2"/>
                    </a:moveTo>
                    <a:lnTo>
                      <a:pt x="2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6" name="Freeform 889">
                <a:extLst>
                  <a:ext uri="{FF2B5EF4-FFF2-40B4-BE49-F238E27FC236}">
                    <a16:creationId xmlns:a16="http://schemas.microsoft.com/office/drawing/2014/main" id="{AFEE05E7-655A-4310-BAA9-8840FDB12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3"/>
                <a:ext cx="0" cy="1"/>
              </a:xfrm>
              <a:custGeom>
                <a:avLst/>
                <a:gdLst>
                  <a:gd name="T0" fmla="*/ 3 w 7"/>
                  <a:gd name="T1" fmla="*/ 14 h 17"/>
                  <a:gd name="T2" fmla="*/ 1 w 7"/>
                  <a:gd name="T3" fmla="*/ 16 h 17"/>
                  <a:gd name="T4" fmla="*/ 0 w 7"/>
                  <a:gd name="T5" fmla="*/ 17 h 17"/>
                  <a:gd name="T6" fmla="*/ 0 w 7"/>
                  <a:gd name="T7" fmla="*/ 15 h 17"/>
                  <a:gd name="T8" fmla="*/ 1 w 7"/>
                  <a:gd name="T9" fmla="*/ 13 h 17"/>
                  <a:gd name="T10" fmla="*/ 1 w 7"/>
                  <a:gd name="T11" fmla="*/ 11 h 17"/>
                  <a:gd name="T12" fmla="*/ 3 w 7"/>
                  <a:gd name="T13" fmla="*/ 9 h 17"/>
                  <a:gd name="T14" fmla="*/ 4 w 7"/>
                  <a:gd name="T15" fmla="*/ 7 h 17"/>
                  <a:gd name="T16" fmla="*/ 5 w 7"/>
                  <a:gd name="T17" fmla="*/ 3 h 17"/>
                  <a:gd name="T18" fmla="*/ 6 w 7"/>
                  <a:gd name="T19" fmla="*/ 2 h 17"/>
                  <a:gd name="T20" fmla="*/ 7 w 7"/>
                  <a:gd name="T21" fmla="*/ 0 h 17"/>
                  <a:gd name="T22" fmla="*/ 4 w 7"/>
                  <a:gd name="T23" fmla="*/ 10 h 17"/>
                  <a:gd name="T24" fmla="*/ 3 w 7"/>
                  <a:gd name="T2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3" y="14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4" y="10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7" name="Freeform 890">
                <a:extLst>
                  <a:ext uri="{FF2B5EF4-FFF2-40B4-BE49-F238E27FC236}">
                    <a16:creationId xmlns:a16="http://schemas.microsoft.com/office/drawing/2014/main" id="{1CEFE817-D2FE-4759-B8E6-BE0B06D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2"/>
                <a:ext cx="1" cy="1"/>
              </a:xfrm>
              <a:custGeom>
                <a:avLst/>
                <a:gdLst>
                  <a:gd name="T0" fmla="*/ 0 w 6"/>
                  <a:gd name="T1" fmla="*/ 11 h 12"/>
                  <a:gd name="T2" fmla="*/ 0 w 6"/>
                  <a:gd name="T3" fmla="*/ 8 h 12"/>
                  <a:gd name="T4" fmla="*/ 1 w 6"/>
                  <a:gd name="T5" fmla="*/ 6 h 12"/>
                  <a:gd name="T6" fmla="*/ 2 w 6"/>
                  <a:gd name="T7" fmla="*/ 4 h 12"/>
                  <a:gd name="T8" fmla="*/ 4 w 6"/>
                  <a:gd name="T9" fmla="*/ 3 h 12"/>
                  <a:gd name="T10" fmla="*/ 5 w 6"/>
                  <a:gd name="T11" fmla="*/ 1 h 12"/>
                  <a:gd name="T12" fmla="*/ 6 w 6"/>
                  <a:gd name="T13" fmla="*/ 0 h 12"/>
                  <a:gd name="T14" fmla="*/ 6 w 6"/>
                  <a:gd name="T15" fmla="*/ 1 h 12"/>
                  <a:gd name="T16" fmla="*/ 5 w 6"/>
                  <a:gd name="T17" fmla="*/ 4 h 12"/>
                  <a:gd name="T18" fmla="*/ 4 w 6"/>
                  <a:gd name="T19" fmla="*/ 6 h 12"/>
                  <a:gd name="T20" fmla="*/ 3 w 6"/>
                  <a:gd name="T21" fmla="*/ 8 h 12"/>
                  <a:gd name="T22" fmla="*/ 2 w 6"/>
                  <a:gd name="T23" fmla="*/ 11 h 12"/>
                  <a:gd name="T24" fmla="*/ 1 w 6"/>
                  <a:gd name="T25" fmla="*/ 12 h 12"/>
                  <a:gd name="T26" fmla="*/ 1 w 6"/>
                  <a:gd name="T27" fmla="*/ 10 h 12"/>
                  <a:gd name="T28" fmla="*/ 2 w 6"/>
                  <a:gd name="T29" fmla="*/ 7 h 12"/>
                  <a:gd name="T30" fmla="*/ 1 w 6"/>
                  <a:gd name="T31" fmla="*/ 8 h 12"/>
                  <a:gd name="T32" fmla="*/ 0 w 6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2">
                    <a:moveTo>
                      <a:pt x="0" y="11"/>
                    </a:moveTo>
                    <a:lnTo>
                      <a:pt x="0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8" name="Freeform 891">
                <a:extLst>
                  <a:ext uri="{FF2B5EF4-FFF2-40B4-BE49-F238E27FC236}">
                    <a16:creationId xmlns:a16="http://schemas.microsoft.com/office/drawing/2014/main" id="{2D2FCAA3-537E-485A-9074-16CFE9799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4"/>
                <a:ext cx="0" cy="1"/>
              </a:xfrm>
              <a:custGeom>
                <a:avLst/>
                <a:gdLst>
                  <a:gd name="T0" fmla="*/ 1 w 12"/>
                  <a:gd name="T1" fmla="*/ 13 h 18"/>
                  <a:gd name="T2" fmla="*/ 4 w 12"/>
                  <a:gd name="T3" fmla="*/ 10 h 18"/>
                  <a:gd name="T4" fmla="*/ 7 w 12"/>
                  <a:gd name="T5" fmla="*/ 6 h 18"/>
                  <a:gd name="T6" fmla="*/ 12 w 12"/>
                  <a:gd name="T7" fmla="*/ 0 h 18"/>
                  <a:gd name="T8" fmla="*/ 12 w 12"/>
                  <a:gd name="T9" fmla="*/ 2 h 18"/>
                  <a:gd name="T10" fmla="*/ 11 w 12"/>
                  <a:gd name="T11" fmla="*/ 4 h 18"/>
                  <a:gd name="T12" fmla="*/ 10 w 12"/>
                  <a:gd name="T13" fmla="*/ 6 h 18"/>
                  <a:gd name="T14" fmla="*/ 8 w 12"/>
                  <a:gd name="T15" fmla="*/ 7 h 18"/>
                  <a:gd name="T16" fmla="*/ 7 w 12"/>
                  <a:gd name="T17" fmla="*/ 10 h 18"/>
                  <a:gd name="T18" fmla="*/ 6 w 12"/>
                  <a:gd name="T19" fmla="*/ 11 h 18"/>
                  <a:gd name="T20" fmla="*/ 2 w 12"/>
                  <a:gd name="T21" fmla="*/ 14 h 18"/>
                  <a:gd name="T22" fmla="*/ 1 w 12"/>
                  <a:gd name="T23" fmla="*/ 16 h 18"/>
                  <a:gd name="T24" fmla="*/ 0 w 12"/>
                  <a:gd name="T25" fmla="*/ 18 h 18"/>
                  <a:gd name="T26" fmla="*/ 0 w 12"/>
                  <a:gd name="T27" fmla="*/ 16 h 18"/>
                  <a:gd name="T28" fmla="*/ 1 w 12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8">
                    <a:moveTo>
                      <a:pt x="1" y="13"/>
                    </a:moveTo>
                    <a:lnTo>
                      <a:pt x="4" y="10"/>
                    </a:lnTo>
                    <a:lnTo>
                      <a:pt x="7" y="6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9" name="Freeform 892">
                <a:extLst>
                  <a:ext uri="{FF2B5EF4-FFF2-40B4-BE49-F238E27FC236}">
                    <a16:creationId xmlns:a16="http://schemas.microsoft.com/office/drawing/2014/main" id="{3D015B8C-7F4A-4D3D-A962-2DCA1AA7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3"/>
                <a:ext cx="1" cy="1"/>
              </a:xfrm>
              <a:custGeom>
                <a:avLst/>
                <a:gdLst>
                  <a:gd name="T0" fmla="*/ 4 w 10"/>
                  <a:gd name="T1" fmla="*/ 6 h 15"/>
                  <a:gd name="T2" fmla="*/ 6 w 10"/>
                  <a:gd name="T3" fmla="*/ 3 h 15"/>
                  <a:gd name="T4" fmla="*/ 8 w 10"/>
                  <a:gd name="T5" fmla="*/ 3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9 w 10"/>
                  <a:gd name="T13" fmla="*/ 2 h 15"/>
                  <a:gd name="T14" fmla="*/ 8 w 10"/>
                  <a:gd name="T15" fmla="*/ 4 h 15"/>
                  <a:gd name="T16" fmla="*/ 6 w 10"/>
                  <a:gd name="T17" fmla="*/ 6 h 15"/>
                  <a:gd name="T18" fmla="*/ 5 w 10"/>
                  <a:gd name="T19" fmla="*/ 8 h 15"/>
                  <a:gd name="T20" fmla="*/ 3 w 10"/>
                  <a:gd name="T21" fmla="*/ 9 h 15"/>
                  <a:gd name="T22" fmla="*/ 2 w 10"/>
                  <a:gd name="T23" fmla="*/ 12 h 15"/>
                  <a:gd name="T24" fmla="*/ 1 w 10"/>
                  <a:gd name="T25" fmla="*/ 13 h 15"/>
                  <a:gd name="T26" fmla="*/ 0 w 10"/>
                  <a:gd name="T27" fmla="*/ 15 h 15"/>
                  <a:gd name="T28" fmla="*/ 0 w 10"/>
                  <a:gd name="T29" fmla="*/ 13 h 15"/>
                  <a:gd name="T30" fmla="*/ 1 w 10"/>
                  <a:gd name="T31" fmla="*/ 11 h 15"/>
                  <a:gd name="T32" fmla="*/ 2 w 10"/>
                  <a:gd name="T33" fmla="*/ 8 h 15"/>
                  <a:gd name="T34" fmla="*/ 2 w 10"/>
                  <a:gd name="T35" fmla="*/ 5 h 15"/>
                  <a:gd name="T36" fmla="*/ 3 w 10"/>
                  <a:gd name="T37" fmla="*/ 5 h 15"/>
                  <a:gd name="T38" fmla="*/ 4 w 10"/>
                  <a:gd name="T39" fmla="*/ 4 h 15"/>
                  <a:gd name="T40" fmla="*/ 5 w 10"/>
                  <a:gd name="T41" fmla="*/ 3 h 15"/>
                  <a:gd name="T42" fmla="*/ 5 w 10"/>
                  <a:gd name="T43" fmla="*/ 2 h 15"/>
                  <a:gd name="T44" fmla="*/ 4 w 10"/>
                  <a:gd name="T45" fmla="*/ 4 h 15"/>
                  <a:gd name="T46" fmla="*/ 4 w 10"/>
                  <a:gd name="T4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5">
                    <a:moveTo>
                      <a:pt x="4" y="6"/>
                    </a:move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0" name="Freeform 893">
                <a:extLst>
                  <a:ext uri="{FF2B5EF4-FFF2-40B4-BE49-F238E27FC236}">
                    <a16:creationId xmlns:a16="http://schemas.microsoft.com/office/drawing/2014/main" id="{F7F743C3-4981-43E8-84C2-4463ECBC1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62"/>
                <a:ext cx="1" cy="2"/>
              </a:xfrm>
              <a:custGeom>
                <a:avLst/>
                <a:gdLst>
                  <a:gd name="T0" fmla="*/ 4 w 17"/>
                  <a:gd name="T1" fmla="*/ 10 h 25"/>
                  <a:gd name="T2" fmla="*/ 9 w 17"/>
                  <a:gd name="T3" fmla="*/ 3 h 25"/>
                  <a:gd name="T4" fmla="*/ 11 w 17"/>
                  <a:gd name="T5" fmla="*/ 0 h 25"/>
                  <a:gd name="T6" fmla="*/ 10 w 17"/>
                  <a:gd name="T7" fmla="*/ 4 h 25"/>
                  <a:gd name="T8" fmla="*/ 9 w 17"/>
                  <a:gd name="T9" fmla="*/ 6 h 25"/>
                  <a:gd name="T10" fmla="*/ 9 w 17"/>
                  <a:gd name="T11" fmla="*/ 8 h 25"/>
                  <a:gd name="T12" fmla="*/ 8 w 17"/>
                  <a:gd name="T13" fmla="*/ 11 h 25"/>
                  <a:gd name="T14" fmla="*/ 7 w 17"/>
                  <a:gd name="T15" fmla="*/ 13 h 25"/>
                  <a:gd name="T16" fmla="*/ 8 w 17"/>
                  <a:gd name="T17" fmla="*/ 12 h 25"/>
                  <a:gd name="T18" fmla="*/ 10 w 17"/>
                  <a:gd name="T19" fmla="*/ 10 h 25"/>
                  <a:gd name="T20" fmla="*/ 9 w 17"/>
                  <a:gd name="T21" fmla="*/ 12 h 25"/>
                  <a:gd name="T22" fmla="*/ 8 w 17"/>
                  <a:gd name="T23" fmla="*/ 14 h 25"/>
                  <a:gd name="T24" fmla="*/ 14 w 17"/>
                  <a:gd name="T25" fmla="*/ 7 h 25"/>
                  <a:gd name="T26" fmla="*/ 16 w 17"/>
                  <a:gd name="T27" fmla="*/ 5 h 25"/>
                  <a:gd name="T28" fmla="*/ 17 w 17"/>
                  <a:gd name="T29" fmla="*/ 4 h 25"/>
                  <a:gd name="T30" fmla="*/ 17 w 17"/>
                  <a:gd name="T31" fmla="*/ 4 h 25"/>
                  <a:gd name="T32" fmla="*/ 16 w 17"/>
                  <a:gd name="T33" fmla="*/ 6 h 25"/>
                  <a:gd name="T34" fmla="*/ 16 w 17"/>
                  <a:gd name="T35" fmla="*/ 7 h 25"/>
                  <a:gd name="T36" fmla="*/ 16 w 17"/>
                  <a:gd name="T37" fmla="*/ 8 h 25"/>
                  <a:gd name="T38" fmla="*/ 14 w 17"/>
                  <a:gd name="T39" fmla="*/ 11 h 25"/>
                  <a:gd name="T40" fmla="*/ 13 w 17"/>
                  <a:gd name="T41" fmla="*/ 12 h 25"/>
                  <a:gd name="T42" fmla="*/ 7 w 17"/>
                  <a:gd name="T43" fmla="*/ 18 h 25"/>
                  <a:gd name="T44" fmla="*/ 5 w 17"/>
                  <a:gd name="T45" fmla="*/ 21 h 25"/>
                  <a:gd name="T46" fmla="*/ 3 w 17"/>
                  <a:gd name="T47" fmla="*/ 23 h 25"/>
                  <a:gd name="T48" fmla="*/ 2 w 17"/>
                  <a:gd name="T49" fmla="*/ 25 h 25"/>
                  <a:gd name="T50" fmla="*/ 3 w 17"/>
                  <a:gd name="T51" fmla="*/ 23 h 25"/>
                  <a:gd name="T52" fmla="*/ 3 w 17"/>
                  <a:gd name="T53" fmla="*/ 20 h 25"/>
                  <a:gd name="T54" fmla="*/ 5 w 17"/>
                  <a:gd name="T55" fmla="*/ 16 h 25"/>
                  <a:gd name="T56" fmla="*/ 5 w 17"/>
                  <a:gd name="T57" fmla="*/ 14 h 25"/>
                  <a:gd name="T58" fmla="*/ 6 w 17"/>
                  <a:gd name="T59" fmla="*/ 12 h 25"/>
                  <a:gd name="T60" fmla="*/ 5 w 17"/>
                  <a:gd name="T61" fmla="*/ 13 h 25"/>
                  <a:gd name="T62" fmla="*/ 4 w 17"/>
                  <a:gd name="T63" fmla="*/ 15 h 25"/>
                  <a:gd name="T64" fmla="*/ 1 w 17"/>
                  <a:gd name="T65" fmla="*/ 18 h 25"/>
                  <a:gd name="T66" fmla="*/ 2 w 17"/>
                  <a:gd name="T67" fmla="*/ 14 h 25"/>
                  <a:gd name="T68" fmla="*/ 1 w 17"/>
                  <a:gd name="T69" fmla="*/ 16 h 25"/>
                  <a:gd name="T70" fmla="*/ 0 w 17"/>
                  <a:gd name="T71" fmla="*/ 17 h 25"/>
                  <a:gd name="T72" fmla="*/ 0 w 17"/>
                  <a:gd name="T73" fmla="*/ 17 h 25"/>
                  <a:gd name="T74" fmla="*/ 0 w 17"/>
                  <a:gd name="T75" fmla="*/ 15 h 25"/>
                  <a:gd name="T76" fmla="*/ 1 w 17"/>
                  <a:gd name="T77" fmla="*/ 14 h 25"/>
                  <a:gd name="T78" fmla="*/ 1 w 17"/>
                  <a:gd name="T79" fmla="*/ 13 h 25"/>
                  <a:gd name="T80" fmla="*/ 2 w 17"/>
                  <a:gd name="T81" fmla="*/ 12 h 25"/>
                  <a:gd name="T82" fmla="*/ 4 w 17"/>
                  <a:gd name="T8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25">
                    <a:moveTo>
                      <a:pt x="4" y="10"/>
                    </a:moveTo>
                    <a:lnTo>
                      <a:pt x="9" y="3"/>
                    </a:lnTo>
                    <a:lnTo>
                      <a:pt x="11" y="0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1" name="Freeform 894">
                <a:extLst>
                  <a:ext uri="{FF2B5EF4-FFF2-40B4-BE49-F238E27FC236}">
                    <a16:creationId xmlns:a16="http://schemas.microsoft.com/office/drawing/2014/main" id="{6B07ED5A-5405-43FB-8167-5B0FB414A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2"/>
                <a:ext cx="0" cy="1"/>
              </a:xfrm>
              <a:custGeom>
                <a:avLst/>
                <a:gdLst>
                  <a:gd name="T0" fmla="*/ 0 w 11"/>
                  <a:gd name="T1" fmla="*/ 19 h 19"/>
                  <a:gd name="T2" fmla="*/ 1 w 11"/>
                  <a:gd name="T3" fmla="*/ 17 h 19"/>
                  <a:gd name="T4" fmla="*/ 2 w 11"/>
                  <a:gd name="T5" fmla="*/ 14 h 19"/>
                  <a:gd name="T6" fmla="*/ 2 w 11"/>
                  <a:gd name="T7" fmla="*/ 12 h 19"/>
                  <a:gd name="T8" fmla="*/ 4 w 11"/>
                  <a:gd name="T9" fmla="*/ 10 h 19"/>
                  <a:gd name="T10" fmla="*/ 5 w 11"/>
                  <a:gd name="T11" fmla="*/ 8 h 19"/>
                  <a:gd name="T12" fmla="*/ 7 w 11"/>
                  <a:gd name="T13" fmla="*/ 7 h 19"/>
                  <a:gd name="T14" fmla="*/ 9 w 11"/>
                  <a:gd name="T15" fmla="*/ 4 h 19"/>
                  <a:gd name="T16" fmla="*/ 10 w 11"/>
                  <a:gd name="T17" fmla="*/ 2 h 19"/>
                  <a:gd name="T18" fmla="*/ 11 w 11"/>
                  <a:gd name="T19" fmla="*/ 0 h 19"/>
                  <a:gd name="T20" fmla="*/ 11 w 11"/>
                  <a:gd name="T21" fmla="*/ 2 h 19"/>
                  <a:gd name="T22" fmla="*/ 10 w 11"/>
                  <a:gd name="T23" fmla="*/ 5 h 19"/>
                  <a:gd name="T24" fmla="*/ 9 w 11"/>
                  <a:gd name="T25" fmla="*/ 6 h 19"/>
                  <a:gd name="T26" fmla="*/ 8 w 11"/>
                  <a:gd name="T27" fmla="*/ 8 h 19"/>
                  <a:gd name="T28" fmla="*/ 7 w 11"/>
                  <a:gd name="T29" fmla="*/ 10 h 19"/>
                  <a:gd name="T30" fmla="*/ 6 w 11"/>
                  <a:gd name="T31" fmla="*/ 12 h 19"/>
                  <a:gd name="T32" fmla="*/ 5 w 11"/>
                  <a:gd name="T33" fmla="*/ 14 h 19"/>
                  <a:gd name="T34" fmla="*/ 4 w 11"/>
                  <a:gd name="T35" fmla="*/ 16 h 19"/>
                  <a:gd name="T36" fmla="*/ 0 w 1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lnTo>
                      <a:pt x="1" y="17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2" name="Freeform 895">
                <a:extLst>
                  <a:ext uri="{FF2B5EF4-FFF2-40B4-BE49-F238E27FC236}">
                    <a16:creationId xmlns:a16="http://schemas.microsoft.com/office/drawing/2014/main" id="{9DCECD77-193D-46A2-AB5A-B87F25EA4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3"/>
                <a:ext cx="1" cy="1"/>
              </a:xfrm>
              <a:custGeom>
                <a:avLst/>
                <a:gdLst>
                  <a:gd name="T0" fmla="*/ 3 w 14"/>
                  <a:gd name="T1" fmla="*/ 14 h 20"/>
                  <a:gd name="T2" fmla="*/ 5 w 14"/>
                  <a:gd name="T3" fmla="*/ 10 h 20"/>
                  <a:gd name="T4" fmla="*/ 7 w 14"/>
                  <a:gd name="T5" fmla="*/ 9 h 20"/>
                  <a:gd name="T6" fmla="*/ 8 w 14"/>
                  <a:gd name="T7" fmla="*/ 7 h 20"/>
                  <a:gd name="T8" fmla="*/ 9 w 14"/>
                  <a:gd name="T9" fmla="*/ 6 h 20"/>
                  <a:gd name="T10" fmla="*/ 10 w 14"/>
                  <a:gd name="T11" fmla="*/ 4 h 20"/>
                  <a:gd name="T12" fmla="*/ 12 w 14"/>
                  <a:gd name="T13" fmla="*/ 2 h 20"/>
                  <a:gd name="T14" fmla="*/ 13 w 14"/>
                  <a:gd name="T15" fmla="*/ 0 h 20"/>
                  <a:gd name="T16" fmla="*/ 12 w 14"/>
                  <a:gd name="T17" fmla="*/ 3 h 20"/>
                  <a:gd name="T18" fmla="*/ 11 w 14"/>
                  <a:gd name="T19" fmla="*/ 5 h 20"/>
                  <a:gd name="T20" fmla="*/ 13 w 14"/>
                  <a:gd name="T21" fmla="*/ 3 h 20"/>
                  <a:gd name="T22" fmla="*/ 14 w 14"/>
                  <a:gd name="T23" fmla="*/ 2 h 20"/>
                  <a:gd name="T24" fmla="*/ 13 w 14"/>
                  <a:gd name="T25" fmla="*/ 4 h 20"/>
                  <a:gd name="T26" fmla="*/ 13 w 14"/>
                  <a:gd name="T27" fmla="*/ 6 h 20"/>
                  <a:gd name="T28" fmla="*/ 10 w 14"/>
                  <a:gd name="T29" fmla="*/ 9 h 20"/>
                  <a:gd name="T30" fmla="*/ 9 w 14"/>
                  <a:gd name="T31" fmla="*/ 11 h 20"/>
                  <a:gd name="T32" fmla="*/ 8 w 14"/>
                  <a:gd name="T33" fmla="*/ 12 h 20"/>
                  <a:gd name="T34" fmla="*/ 6 w 14"/>
                  <a:gd name="T35" fmla="*/ 14 h 20"/>
                  <a:gd name="T36" fmla="*/ 5 w 14"/>
                  <a:gd name="T37" fmla="*/ 16 h 20"/>
                  <a:gd name="T38" fmla="*/ 4 w 14"/>
                  <a:gd name="T39" fmla="*/ 17 h 20"/>
                  <a:gd name="T40" fmla="*/ 3 w 14"/>
                  <a:gd name="T41" fmla="*/ 20 h 20"/>
                  <a:gd name="T42" fmla="*/ 3 w 14"/>
                  <a:gd name="T43" fmla="*/ 17 h 20"/>
                  <a:gd name="T44" fmla="*/ 4 w 14"/>
                  <a:gd name="T45" fmla="*/ 15 h 20"/>
                  <a:gd name="T46" fmla="*/ 3 w 14"/>
                  <a:gd name="T47" fmla="*/ 16 h 20"/>
                  <a:gd name="T48" fmla="*/ 0 w 14"/>
                  <a:gd name="T49" fmla="*/ 19 h 20"/>
                  <a:gd name="T50" fmla="*/ 2 w 14"/>
                  <a:gd name="T51" fmla="*/ 16 h 20"/>
                  <a:gd name="T52" fmla="*/ 3 w 14"/>
                  <a:gd name="T5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20">
                    <a:moveTo>
                      <a:pt x="3" y="14"/>
                    </a:moveTo>
                    <a:lnTo>
                      <a:pt x="5" y="10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3" name="Freeform 896">
                <a:extLst>
                  <a:ext uri="{FF2B5EF4-FFF2-40B4-BE49-F238E27FC236}">
                    <a16:creationId xmlns:a16="http://schemas.microsoft.com/office/drawing/2014/main" id="{7C4F070E-D8EB-4CB8-8867-C9EEB8023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3"/>
                <a:ext cx="1" cy="2"/>
              </a:xfrm>
              <a:custGeom>
                <a:avLst/>
                <a:gdLst>
                  <a:gd name="T0" fmla="*/ 0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6 h 23"/>
                  <a:gd name="T8" fmla="*/ 4 w 14"/>
                  <a:gd name="T9" fmla="*/ 14 h 23"/>
                  <a:gd name="T10" fmla="*/ 7 w 14"/>
                  <a:gd name="T11" fmla="*/ 13 h 23"/>
                  <a:gd name="T12" fmla="*/ 8 w 14"/>
                  <a:gd name="T13" fmla="*/ 11 h 23"/>
                  <a:gd name="T14" fmla="*/ 8 w 14"/>
                  <a:gd name="T15" fmla="*/ 9 h 23"/>
                  <a:gd name="T16" fmla="*/ 9 w 14"/>
                  <a:gd name="T17" fmla="*/ 7 h 23"/>
                  <a:gd name="T18" fmla="*/ 10 w 14"/>
                  <a:gd name="T19" fmla="*/ 5 h 23"/>
                  <a:gd name="T20" fmla="*/ 12 w 14"/>
                  <a:gd name="T21" fmla="*/ 4 h 23"/>
                  <a:gd name="T22" fmla="*/ 14 w 14"/>
                  <a:gd name="T23" fmla="*/ 0 h 23"/>
                  <a:gd name="T24" fmla="*/ 13 w 14"/>
                  <a:gd name="T25" fmla="*/ 2 h 23"/>
                  <a:gd name="T26" fmla="*/ 13 w 14"/>
                  <a:gd name="T27" fmla="*/ 5 h 23"/>
                  <a:gd name="T28" fmla="*/ 11 w 14"/>
                  <a:gd name="T29" fmla="*/ 6 h 23"/>
                  <a:gd name="T30" fmla="*/ 10 w 14"/>
                  <a:gd name="T31" fmla="*/ 8 h 23"/>
                  <a:gd name="T32" fmla="*/ 10 w 14"/>
                  <a:gd name="T33" fmla="*/ 10 h 23"/>
                  <a:gd name="T34" fmla="*/ 9 w 14"/>
                  <a:gd name="T35" fmla="*/ 12 h 23"/>
                  <a:gd name="T36" fmla="*/ 8 w 14"/>
                  <a:gd name="T37" fmla="*/ 14 h 23"/>
                  <a:gd name="T38" fmla="*/ 8 w 14"/>
                  <a:gd name="T39" fmla="*/ 16 h 23"/>
                  <a:gd name="T40" fmla="*/ 7 w 14"/>
                  <a:gd name="T41" fmla="*/ 17 h 23"/>
                  <a:gd name="T42" fmla="*/ 6 w 14"/>
                  <a:gd name="T43" fmla="*/ 18 h 23"/>
                  <a:gd name="T44" fmla="*/ 6 w 14"/>
                  <a:gd name="T45" fmla="*/ 19 h 23"/>
                  <a:gd name="T46" fmla="*/ 4 w 14"/>
                  <a:gd name="T47" fmla="*/ 19 h 23"/>
                  <a:gd name="T48" fmla="*/ 6 w 14"/>
                  <a:gd name="T49" fmla="*/ 17 h 23"/>
                  <a:gd name="T50" fmla="*/ 6 w 14"/>
                  <a:gd name="T51" fmla="*/ 15 h 23"/>
                  <a:gd name="T52" fmla="*/ 4 w 14"/>
                  <a:gd name="T53" fmla="*/ 17 h 23"/>
                  <a:gd name="T54" fmla="*/ 3 w 14"/>
                  <a:gd name="T55" fmla="*/ 18 h 23"/>
                  <a:gd name="T56" fmla="*/ 0 w 14"/>
                  <a:gd name="T5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4" name="Freeform 897">
                <a:extLst>
                  <a:ext uri="{FF2B5EF4-FFF2-40B4-BE49-F238E27FC236}">
                    <a16:creationId xmlns:a16="http://schemas.microsoft.com/office/drawing/2014/main" id="{1320F143-1446-4180-9E15-A25945B40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6"/>
                <a:ext cx="0" cy="1"/>
              </a:xfrm>
              <a:custGeom>
                <a:avLst/>
                <a:gdLst>
                  <a:gd name="T0" fmla="*/ 2 w 7"/>
                  <a:gd name="T1" fmla="*/ 13 h 16"/>
                  <a:gd name="T2" fmla="*/ 1 w 7"/>
                  <a:gd name="T3" fmla="*/ 14 h 16"/>
                  <a:gd name="T4" fmla="*/ 0 w 7"/>
                  <a:gd name="T5" fmla="*/ 16 h 16"/>
                  <a:gd name="T6" fmla="*/ 0 w 7"/>
                  <a:gd name="T7" fmla="*/ 14 h 16"/>
                  <a:gd name="T8" fmla="*/ 1 w 7"/>
                  <a:gd name="T9" fmla="*/ 12 h 16"/>
                  <a:gd name="T10" fmla="*/ 2 w 7"/>
                  <a:gd name="T11" fmla="*/ 10 h 16"/>
                  <a:gd name="T12" fmla="*/ 4 w 7"/>
                  <a:gd name="T13" fmla="*/ 8 h 16"/>
                  <a:gd name="T14" fmla="*/ 4 w 7"/>
                  <a:gd name="T15" fmla="*/ 6 h 16"/>
                  <a:gd name="T16" fmla="*/ 5 w 7"/>
                  <a:gd name="T17" fmla="*/ 4 h 16"/>
                  <a:gd name="T18" fmla="*/ 6 w 7"/>
                  <a:gd name="T19" fmla="*/ 1 h 16"/>
                  <a:gd name="T20" fmla="*/ 7 w 7"/>
                  <a:gd name="T21" fmla="*/ 0 h 16"/>
                  <a:gd name="T22" fmla="*/ 7 w 7"/>
                  <a:gd name="T23" fmla="*/ 2 h 16"/>
                  <a:gd name="T24" fmla="*/ 6 w 7"/>
                  <a:gd name="T25" fmla="*/ 5 h 16"/>
                  <a:gd name="T26" fmla="*/ 6 w 7"/>
                  <a:gd name="T27" fmla="*/ 7 h 16"/>
                  <a:gd name="T28" fmla="*/ 5 w 7"/>
                  <a:gd name="T29" fmla="*/ 9 h 16"/>
                  <a:gd name="T30" fmla="*/ 4 w 7"/>
                  <a:gd name="T31" fmla="*/ 11 h 16"/>
                  <a:gd name="T32" fmla="*/ 2 w 7"/>
                  <a:gd name="T3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6">
                    <a:moveTo>
                      <a:pt x="2" y="13"/>
                    </a:moveTo>
                    <a:lnTo>
                      <a:pt x="1" y="1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5" name="Freeform 898">
                <a:extLst>
                  <a:ext uri="{FF2B5EF4-FFF2-40B4-BE49-F238E27FC236}">
                    <a16:creationId xmlns:a16="http://schemas.microsoft.com/office/drawing/2014/main" id="{01AD42D7-8A88-4D9A-B476-B0147D2BBC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1" y="2745"/>
                <a:ext cx="27" cy="22"/>
              </a:xfrm>
              <a:custGeom>
                <a:avLst/>
                <a:gdLst>
                  <a:gd name="T0" fmla="*/ 382 w 435"/>
                  <a:gd name="T1" fmla="*/ 309 h 346"/>
                  <a:gd name="T2" fmla="*/ 370 w 435"/>
                  <a:gd name="T3" fmla="*/ 299 h 346"/>
                  <a:gd name="T4" fmla="*/ 357 w 435"/>
                  <a:gd name="T5" fmla="*/ 301 h 346"/>
                  <a:gd name="T6" fmla="*/ 341 w 435"/>
                  <a:gd name="T7" fmla="*/ 265 h 346"/>
                  <a:gd name="T8" fmla="*/ 300 w 435"/>
                  <a:gd name="T9" fmla="*/ 215 h 346"/>
                  <a:gd name="T10" fmla="*/ 288 w 435"/>
                  <a:gd name="T11" fmla="*/ 208 h 346"/>
                  <a:gd name="T12" fmla="*/ 273 w 435"/>
                  <a:gd name="T13" fmla="*/ 200 h 346"/>
                  <a:gd name="T14" fmla="*/ 220 w 435"/>
                  <a:gd name="T15" fmla="*/ 201 h 346"/>
                  <a:gd name="T16" fmla="*/ 213 w 435"/>
                  <a:gd name="T17" fmla="*/ 147 h 346"/>
                  <a:gd name="T18" fmla="*/ 166 w 435"/>
                  <a:gd name="T19" fmla="*/ 112 h 346"/>
                  <a:gd name="T20" fmla="*/ 126 w 435"/>
                  <a:gd name="T21" fmla="*/ 118 h 346"/>
                  <a:gd name="T22" fmla="*/ 92 w 435"/>
                  <a:gd name="T23" fmla="*/ 55 h 346"/>
                  <a:gd name="T24" fmla="*/ 42 w 435"/>
                  <a:gd name="T25" fmla="*/ 27 h 346"/>
                  <a:gd name="T26" fmla="*/ 43 w 435"/>
                  <a:gd name="T27" fmla="*/ 76 h 346"/>
                  <a:gd name="T28" fmla="*/ 25 w 435"/>
                  <a:gd name="T29" fmla="*/ 34 h 346"/>
                  <a:gd name="T30" fmla="*/ 67 w 435"/>
                  <a:gd name="T31" fmla="*/ 2 h 346"/>
                  <a:gd name="T32" fmla="*/ 72 w 435"/>
                  <a:gd name="T33" fmla="*/ 27 h 346"/>
                  <a:gd name="T34" fmla="*/ 93 w 435"/>
                  <a:gd name="T35" fmla="*/ 26 h 346"/>
                  <a:gd name="T36" fmla="*/ 114 w 435"/>
                  <a:gd name="T37" fmla="*/ 37 h 346"/>
                  <a:gd name="T38" fmla="*/ 126 w 435"/>
                  <a:gd name="T39" fmla="*/ 50 h 346"/>
                  <a:gd name="T40" fmla="*/ 140 w 435"/>
                  <a:gd name="T41" fmla="*/ 60 h 346"/>
                  <a:gd name="T42" fmla="*/ 155 w 435"/>
                  <a:gd name="T43" fmla="*/ 80 h 346"/>
                  <a:gd name="T44" fmla="*/ 171 w 435"/>
                  <a:gd name="T45" fmla="*/ 95 h 346"/>
                  <a:gd name="T46" fmla="*/ 195 w 435"/>
                  <a:gd name="T47" fmla="*/ 104 h 346"/>
                  <a:gd name="T48" fmla="*/ 210 w 435"/>
                  <a:gd name="T49" fmla="*/ 117 h 346"/>
                  <a:gd name="T50" fmla="*/ 231 w 435"/>
                  <a:gd name="T51" fmla="*/ 130 h 346"/>
                  <a:gd name="T52" fmla="*/ 240 w 435"/>
                  <a:gd name="T53" fmla="*/ 143 h 346"/>
                  <a:gd name="T54" fmla="*/ 266 w 435"/>
                  <a:gd name="T55" fmla="*/ 153 h 346"/>
                  <a:gd name="T56" fmla="*/ 284 w 435"/>
                  <a:gd name="T57" fmla="*/ 163 h 346"/>
                  <a:gd name="T58" fmla="*/ 295 w 435"/>
                  <a:gd name="T59" fmla="*/ 179 h 346"/>
                  <a:gd name="T60" fmla="*/ 314 w 435"/>
                  <a:gd name="T61" fmla="*/ 194 h 346"/>
                  <a:gd name="T62" fmla="*/ 331 w 435"/>
                  <a:gd name="T63" fmla="*/ 197 h 346"/>
                  <a:gd name="T64" fmla="*/ 350 w 435"/>
                  <a:gd name="T65" fmla="*/ 205 h 346"/>
                  <a:gd name="T66" fmla="*/ 364 w 435"/>
                  <a:gd name="T67" fmla="*/ 224 h 346"/>
                  <a:gd name="T68" fmla="*/ 382 w 435"/>
                  <a:gd name="T69" fmla="*/ 236 h 346"/>
                  <a:gd name="T70" fmla="*/ 392 w 435"/>
                  <a:gd name="T71" fmla="*/ 253 h 346"/>
                  <a:gd name="T72" fmla="*/ 412 w 435"/>
                  <a:gd name="T73" fmla="*/ 261 h 346"/>
                  <a:gd name="T74" fmla="*/ 430 w 435"/>
                  <a:gd name="T75" fmla="*/ 286 h 346"/>
                  <a:gd name="T76" fmla="*/ 400 w 435"/>
                  <a:gd name="T77" fmla="*/ 340 h 346"/>
                  <a:gd name="T78" fmla="*/ 416 w 435"/>
                  <a:gd name="T79" fmla="*/ 297 h 346"/>
                  <a:gd name="T80" fmla="*/ 393 w 435"/>
                  <a:gd name="T81" fmla="*/ 323 h 346"/>
                  <a:gd name="T82" fmla="*/ 395 w 435"/>
                  <a:gd name="T83" fmla="*/ 311 h 346"/>
                  <a:gd name="T84" fmla="*/ 385 w 435"/>
                  <a:gd name="T85" fmla="*/ 313 h 346"/>
                  <a:gd name="T86" fmla="*/ 361 w 435"/>
                  <a:gd name="T87" fmla="*/ 309 h 346"/>
                  <a:gd name="T88" fmla="*/ 338 w 435"/>
                  <a:gd name="T89" fmla="*/ 296 h 346"/>
                  <a:gd name="T90" fmla="*/ 323 w 435"/>
                  <a:gd name="T91" fmla="*/ 285 h 346"/>
                  <a:gd name="T92" fmla="*/ 303 w 435"/>
                  <a:gd name="T93" fmla="*/ 275 h 346"/>
                  <a:gd name="T94" fmla="*/ 285 w 435"/>
                  <a:gd name="T95" fmla="*/ 253 h 346"/>
                  <a:gd name="T96" fmla="*/ 259 w 435"/>
                  <a:gd name="T97" fmla="*/ 251 h 346"/>
                  <a:gd name="T98" fmla="*/ 246 w 435"/>
                  <a:gd name="T99" fmla="*/ 235 h 346"/>
                  <a:gd name="T100" fmla="*/ 226 w 435"/>
                  <a:gd name="T101" fmla="*/ 232 h 346"/>
                  <a:gd name="T102" fmla="*/ 207 w 435"/>
                  <a:gd name="T103" fmla="*/ 215 h 346"/>
                  <a:gd name="T104" fmla="*/ 190 w 435"/>
                  <a:gd name="T105" fmla="*/ 196 h 346"/>
                  <a:gd name="T106" fmla="*/ 184 w 435"/>
                  <a:gd name="T107" fmla="*/ 167 h 346"/>
                  <a:gd name="T108" fmla="*/ 174 w 435"/>
                  <a:gd name="T109" fmla="*/ 154 h 346"/>
                  <a:gd name="T110" fmla="*/ 142 w 435"/>
                  <a:gd name="T111" fmla="*/ 167 h 346"/>
                  <a:gd name="T112" fmla="*/ 123 w 435"/>
                  <a:gd name="T113" fmla="*/ 155 h 346"/>
                  <a:gd name="T114" fmla="*/ 112 w 435"/>
                  <a:gd name="T115" fmla="*/ 124 h 346"/>
                  <a:gd name="T116" fmla="*/ 98 w 435"/>
                  <a:gd name="T117" fmla="*/ 108 h 346"/>
                  <a:gd name="T118" fmla="*/ 66 w 435"/>
                  <a:gd name="T119" fmla="*/ 107 h 346"/>
                  <a:gd name="T120" fmla="*/ 45 w 435"/>
                  <a:gd name="T121" fmla="*/ 92 h 346"/>
                  <a:gd name="T122" fmla="*/ 24 w 435"/>
                  <a:gd name="T123" fmla="*/ 76 h 346"/>
                  <a:gd name="T124" fmla="*/ 4 w 435"/>
                  <a:gd name="T125" fmla="*/ 6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5" h="346">
                    <a:moveTo>
                      <a:pt x="399" y="282"/>
                    </a:moveTo>
                    <a:lnTo>
                      <a:pt x="399" y="283"/>
                    </a:lnTo>
                    <a:lnTo>
                      <a:pt x="398" y="284"/>
                    </a:lnTo>
                    <a:lnTo>
                      <a:pt x="398" y="286"/>
                    </a:lnTo>
                    <a:lnTo>
                      <a:pt x="398" y="286"/>
                    </a:lnTo>
                    <a:lnTo>
                      <a:pt x="399" y="285"/>
                    </a:lnTo>
                    <a:lnTo>
                      <a:pt x="400" y="283"/>
                    </a:lnTo>
                    <a:lnTo>
                      <a:pt x="399" y="287"/>
                    </a:lnTo>
                    <a:lnTo>
                      <a:pt x="402" y="284"/>
                    </a:lnTo>
                    <a:lnTo>
                      <a:pt x="403" y="282"/>
                    </a:lnTo>
                    <a:lnTo>
                      <a:pt x="404" y="281"/>
                    </a:lnTo>
                    <a:lnTo>
                      <a:pt x="403" y="283"/>
                    </a:lnTo>
                    <a:lnTo>
                      <a:pt x="403" y="285"/>
                    </a:lnTo>
                    <a:lnTo>
                      <a:pt x="401" y="289"/>
                    </a:lnTo>
                    <a:lnTo>
                      <a:pt x="401" y="292"/>
                    </a:lnTo>
                    <a:lnTo>
                      <a:pt x="400" y="294"/>
                    </a:lnTo>
                    <a:lnTo>
                      <a:pt x="401" y="292"/>
                    </a:lnTo>
                    <a:lnTo>
                      <a:pt x="403" y="290"/>
                    </a:lnTo>
                    <a:lnTo>
                      <a:pt x="405" y="287"/>
                    </a:lnTo>
                    <a:lnTo>
                      <a:pt x="411" y="281"/>
                    </a:lnTo>
                    <a:lnTo>
                      <a:pt x="412" y="280"/>
                    </a:lnTo>
                    <a:lnTo>
                      <a:pt x="414" y="277"/>
                    </a:lnTo>
                    <a:lnTo>
                      <a:pt x="414" y="276"/>
                    </a:lnTo>
                    <a:lnTo>
                      <a:pt x="414" y="275"/>
                    </a:lnTo>
                    <a:lnTo>
                      <a:pt x="415" y="273"/>
                    </a:lnTo>
                    <a:lnTo>
                      <a:pt x="415" y="273"/>
                    </a:lnTo>
                    <a:lnTo>
                      <a:pt x="414" y="274"/>
                    </a:lnTo>
                    <a:lnTo>
                      <a:pt x="412" y="276"/>
                    </a:lnTo>
                    <a:lnTo>
                      <a:pt x="406" y="283"/>
                    </a:lnTo>
                    <a:lnTo>
                      <a:pt x="407" y="281"/>
                    </a:lnTo>
                    <a:lnTo>
                      <a:pt x="408" y="279"/>
                    </a:lnTo>
                    <a:lnTo>
                      <a:pt x="406" y="281"/>
                    </a:lnTo>
                    <a:lnTo>
                      <a:pt x="405" y="282"/>
                    </a:lnTo>
                    <a:lnTo>
                      <a:pt x="406" y="280"/>
                    </a:lnTo>
                    <a:lnTo>
                      <a:pt x="407" y="277"/>
                    </a:lnTo>
                    <a:lnTo>
                      <a:pt x="407" y="275"/>
                    </a:lnTo>
                    <a:lnTo>
                      <a:pt x="408" y="273"/>
                    </a:lnTo>
                    <a:lnTo>
                      <a:pt x="409" y="269"/>
                    </a:lnTo>
                    <a:lnTo>
                      <a:pt x="407" y="272"/>
                    </a:lnTo>
                    <a:lnTo>
                      <a:pt x="402" y="279"/>
                    </a:lnTo>
                    <a:lnTo>
                      <a:pt x="400" y="281"/>
                    </a:lnTo>
                    <a:lnTo>
                      <a:pt x="399" y="282"/>
                    </a:lnTo>
                    <a:close/>
                    <a:moveTo>
                      <a:pt x="392" y="287"/>
                    </a:moveTo>
                    <a:lnTo>
                      <a:pt x="392" y="288"/>
                    </a:lnTo>
                    <a:lnTo>
                      <a:pt x="391" y="289"/>
                    </a:lnTo>
                    <a:lnTo>
                      <a:pt x="390" y="290"/>
                    </a:lnTo>
                    <a:lnTo>
                      <a:pt x="389" y="290"/>
                    </a:lnTo>
                    <a:lnTo>
                      <a:pt x="389" y="293"/>
                    </a:lnTo>
                    <a:lnTo>
                      <a:pt x="388" y="296"/>
                    </a:lnTo>
                    <a:lnTo>
                      <a:pt x="387" y="298"/>
                    </a:lnTo>
                    <a:lnTo>
                      <a:pt x="387" y="300"/>
                    </a:lnTo>
                    <a:lnTo>
                      <a:pt x="388" y="298"/>
                    </a:lnTo>
                    <a:lnTo>
                      <a:pt x="389" y="297"/>
                    </a:lnTo>
                    <a:lnTo>
                      <a:pt x="390" y="294"/>
                    </a:lnTo>
                    <a:lnTo>
                      <a:pt x="392" y="293"/>
                    </a:lnTo>
                    <a:lnTo>
                      <a:pt x="393" y="291"/>
                    </a:lnTo>
                    <a:lnTo>
                      <a:pt x="395" y="289"/>
                    </a:lnTo>
                    <a:lnTo>
                      <a:pt x="396" y="287"/>
                    </a:lnTo>
                    <a:lnTo>
                      <a:pt x="397" y="285"/>
                    </a:lnTo>
                    <a:lnTo>
                      <a:pt x="396" y="286"/>
                    </a:lnTo>
                    <a:lnTo>
                      <a:pt x="395" y="287"/>
                    </a:lnTo>
                    <a:lnTo>
                      <a:pt x="395" y="288"/>
                    </a:lnTo>
                    <a:lnTo>
                      <a:pt x="393" y="288"/>
                    </a:lnTo>
                    <a:lnTo>
                      <a:pt x="391" y="291"/>
                    </a:lnTo>
                    <a:lnTo>
                      <a:pt x="391" y="289"/>
                    </a:lnTo>
                    <a:lnTo>
                      <a:pt x="392" y="287"/>
                    </a:lnTo>
                    <a:close/>
                    <a:moveTo>
                      <a:pt x="372" y="321"/>
                    </a:moveTo>
                    <a:lnTo>
                      <a:pt x="373" y="319"/>
                    </a:lnTo>
                    <a:lnTo>
                      <a:pt x="374" y="317"/>
                    </a:lnTo>
                    <a:lnTo>
                      <a:pt x="378" y="314"/>
                    </a:lnTo>
                    <a:lnTo>
                      <a:pt x="379" y="313"/>
                    </a:lnTo>
                    <a:lnTo>
                      <a:pt x="380" y="310"/>
                    </a:lnTo>
                    <a:lnTo>
                      <a:pt x="382" y="309"/>
                    </a:lnTo>
                    <a:lnTo>
                      <a:pt x="383" y="307"/>
                    </a:lnTo>
                    <a:lnTo>
                      <a:pt x="384" y="305"/>
                    </a:lnTo>
                    <a:lnTo>
                      <a:pt x="384" y="303"/>
                    </a:lnTo>
                    <a:lnTo>
                      <a:pt x="379" y="309"/>
                    </a:lnTo>
                    <a:lnTo>
                      <a:pt x="376" y="313"/>
                    </a:lnTo>
                    <a:lnTo>
                      <a:pt x="373" y="316"/>
                    </a:lnTo>
                    <a:lnTo>
                      <a:pt x="372" y="319"/>
                    </a:lnTo>
                    <a:lnTo>
                      <a:pt x="372" y="321"/>
                    </a:lnTo>
                    <a:close/>
                    <a:moveTo>
                      <a:pt x="386" y="276"/>
                    </a:moveTo>
                    <a:lnTo>
                      <a:pt x="385" y="279"/>
                    </a:lnTo>
                    <a:lnTo>
                      <a:pt x="385" y="281"/>
                    </a:lnTo>
                    <a:lnTo>
                      <a:pt x="386" y="280"/>
                    </a:lnTo>
                    <a:lnTo>
                      <a:pt x="387" y="277"/>
                    </a:lnTo>
                    <a:lnTo>
                      <a:pt x="388" y="275"/>
                    </a:lnTo>
                    <a:lnTo>
                      <a:pt x="389" y="273"/>
                    </a:lnTo>
                    <a:lnTo>
                      <a:pt x="390" y="270"/>
                    </a:lnTo>
                    <a:lnTo>
                      <a:pt x="390" y="269"/>
                    </a:lnTo>
                    <a:lnTo>
                      <a:pt x="389" y="270"/>
                    </a:lnTo>
                    <a:lnTo>
                      <a:pt x="388" y="272"/>
                    </a:lnTo>
                    <a:lnTo>
                      <a:pt x="386" y="273"/>
                    </a:lnTo>
                    <a:lnTo>
                      <a:pt x="385" y="275"/>
                    </a:lnTo>
                    <a:lnTo>
                      <a:pt x="384" y="277"/>
                    </a:lnTo>
                    <a:lnTo>
                      <a:pt x="384" y="280"/>
                    </a:lnTo>
                    <a:lnTo>
                      <a:pt x="385" y="277"/>
                    </a:lnTo>
                    <a:lnTo>
                      <a:pt x="386" y="276"/>
                    </a:lnTo>
                    <a:close/>
                    <a:moveTo>
                      <a:pt x="379" y="299"/>
                    </a:moveTo>
                    <a:lnTo>
                      <a:pt x="382" y="289"/>
                    </a:lnTo>
                    <a:lnTo>
                      <a:pt x="381" y="291"/>
                    </a:lnTo>
                    <a:lnTo>
                      <a:pt x="380" y="292"/>
                    </a:lnTo>
                    <a:lnTo>
                      <a:pt x="379" y="296"/>
                    </a:lnTo>
                    <a:lnTo>
                      <a:pt x="378" y="298"/>
                    </a:lnTo>
                    <a:lnTo>
                      <a:pt x="376" y="300"/>
                    </a:lnTo>
                    <a:lnTo>
                      <a:pt x="376" y="302"/>
                    </a:lnTo>
                    <a:lnTo>
                      <a:pt x="375" y="304"/>
                    </a:lnTo>
                    <a:lnTo>
                      <a:pt x="375" y="306"/>
                    </a:lnTo>
                    <a:lnTo>
                      <a:pt x="376" y="305"/>
                    </a:lnTo>
                    <a:lnTo>
                      <a:pt x="378" y="303"/>
                    </a:lnTo>
                    <a:lnTo>
                      <a:pt x="379" y="299"/>
                    </a:lnTo>
                    <a:close/>
                    <a:moveTo>
                      <a:pt x="374" y="283"/>
                    </a:moveTo>
                    <a:lnTo>
                      <a:pt x="374" y="282"/>
                    </a:lnTo>
                    <a:lnTo>
                      <a:pt x="375" y="282"/>
                    </a:lnTo>
                    <a:lnTo>
                      <a:pt x="376" y="280"/>
                    </a:lnTo>
                    <a:lnTo>
                      <a:pt x="378" y="280"/>
                    </a:lnTo>
                    <a:lnTo>
                      <a:pt x="378" y="277"/>
                    </a:lnTo>
                    <a:lnTo>
                      <a:pt x="379" y="275"/>
                    </a:lnTo>
                    <a:lnTo>
                      <a:pt x="378" y="276"/>
                    </a:lnTo>
                    <a:lnTo>
                      <a:pt x="375" y="279"/>
                    </a:lnTo>
                    <a:lnTo>
                      <a:pt x="376" y="276"/>
                    </a:lnTo>
                    <a:lnTo>
                      <a:pt x="378" y="274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79" y="270"/>
                    </a:lnTo>
                    <a:lnTo>
                      <a:pt x="378" y="271"/>
                    </a:lnTo>
                    <a:lnTo>
                      <a:pt x="376" y="272"/>
                    </a:lnTo>
                    <a:lnTo>
                      <a:pt x="376" y="272"/>
                    </a:lnTo>
                    <a:lnTo>
                      <a:pt x="375" y="275"/>
                    </a:lnTo>
                    <a:lnTo>
                      <a:pt x="374" y="277"/>
                    </a:lnTo>
                    <a:lnTo>
                      <a:pt x="373" y="280"/>
                    </a:lnTo>
                    <a:lnTo>
                      <a:pt x="373" y="282"/>
                    </a:lnTo>
                    <a:lnTo>
                      <a:pt x="374" y="280"/>
                    </a:lnTo>
                    <a:lnTo>
                      <a:pt x="375" y="279"/>
                    </a:lnTo>
                    <a:lnTo>
                      <a:pt x="375" y="281"/>
                    </a:lnTo>
                    <a:lnTo>
                      <a:pt x="374" y="283"/>
                    </a:lnTo>
                    <a:close/>
                    <a:moveTo>
                      <a:pt x="365" y="308"/>
                    </a:moveTo>
                    <a:lnTo>
                      <a:pt x="366" y="306"/>
                    </a:lnTo>
                    <a:lnTo>
                      <a:pt x="367" y="305"/>
                    </a:lnTo>
                    <a:lnTo>
                      <a:pt x="369" y="303"/>
                    </a:lnTo>
                    <a:lnTo>
                      <a:pt x="370" y="302"/>
                    </a:lnTo>
                    <a:lnTo>
                      <a:pt x="370" y="301"/>
                    </a:lnTo>
                    <a:lnTo>
                      <a:pt x="371" y="300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0" y="299"/>
                    </a:lnTo>
                    <a:lnTo>
                      <a:pt x="369" y="301"/>
                    </a:lnTo>
                    <a:lnTo>
                      <a:pt x="367" y="302"/>
                    </a:lnTo>
                    <a:lnTo>
                      <a:pt x="366" y="304"/>
                    </a:lnTo>
                    <a:lnTo>
                      <a:pt x="367" y="302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66" y="301"/>
                    </a:lnTo>
                    <a:lnTo>
                      <a:pt x="365" y="302"/>
                    </a:lnTo>
                    <a:lnTo>
                      <a:pt x="365" y="303"/>
                    </a:lnTo>
                    <a:lnTo>
                      <a:pt x="365" y="303"/>
                    </a:lnTo>
                    <a:lnTo>
                      <a:pt x="364" y="305"/>
                    </a:lnTo>
                    <a:lnTo>
                      <a:pt x="364" y="306"/>
                    </a:lnTo>
                    <a:lnTo>
                      <a:pt x="364" y="307"/>
                    </a:lnTo>
                    <a:lnTo>
                      <a:pt x="365" y="305"/>
                    </a:lnTo>
                    <a:lnTo>
                      <a:pt x="366" y="304"/>
                    </a:lnTo>
                    <a:lnTo>
                      <a:pt x="365" y="306"/>
                    </a:lnTo>
                    <a:lnTo>
                      <a:pt x="365" y="308"/>
                    </a:lnTo>
                    <a:close/>
                    <a:moveTo>
                      <a:pt x="371" y="268"/>
                    </a:moveTo>
                    <a:lnTo>
                      <a:pt x="370" y="270"/>
                    </a:lnTo>
                    <a:lnTo>
                      <a:pt x="368" y="271"/>
                    </a:lnTo>
                    <a:lnTo>
                      <a:pt x="368" y="272"/>
                    </a:lnTo>
                    <a:lnTo>
                      <a:pt x="368" y="273"/>
                    </a:lnTo>
                    <a:lnTo>
                      <a:pt x="367" y="275"/>
                    </a:lnTo>
                    <a:lnTo>
                      <a:pt x="367" y="275"/>
                    </a:lnTo>
                    <a:lnTo>
                      <a:pt x="368" y="274"/>
                    </a:lnTo>
                    <a:lnTo>
                      <a:pt x="370" y="272"/>
                    </a:lnTo>
                    <a:lnTo>
                      <a:pt x="370" y="272"/>
                    </a:lnTo>
                    <a:lnTo>
                      <a:pt x="370" y="270"/>
                    </a:lnTo>
                    <a:lnTo>
                      <a:pt x="371" y="269"/>
                    </a:lnTo>
                    <a:lnTo>
                      <a:pt x="371" y="268"/>
                    </a:lnTo>
                    <a:lnTo>
                      <a:pt x="372" y="267"/>
                    </a:lnTo>
                    <a:lnTo>
                      <a:pt x="374" y="265"/>
                    </a:lnTo>
                    <a:lnTo>
                      <a:pt x="373" y="267"/>
                    </a:lnTo>
                    <a:lnTo>
                      <a:pt x="372" y="269"/>
                    </a:lnTo>
                    <a:lnTo>
                      <a:pt x="373" y="268"/>
                    </a:lnTo>
                    <a:lnTo>
                      <a:pt x="375" y="266"/>
                    </a:lnTo>
                    <a:lnTo>
                      <a:pt x="374" y="268"/>
                    </a:lnTo>
                    <a:lnTo>
                      <a:pt x="373" y="270"/>
                    </a:lnTo>
                    <a:lnTo>
                      <a:pt x="374" y="270"/>
                    </a:lnTo>
                    <a:lnTo>
                      <a:pt x="375" y="269"/>
                    </a:lnTo>
                    <a:lnTo>
                      <a:pt x="375" y="268"/>
                    </a:lnTo>
                    <a:lnTo>
                      <a:pt x="376" y="267"/>
                    </a:lnTo>
                    <a:lnTo>
                      <a:pt x="378" y="265"/>
                    </a:lnTo>
                    <a:lnTo>
                      <a:pt x="378" y="263"/>
                    </a:lnTo>
                    <a:lnTo>
                      <a:pt x="376" y="265"/>
                    </a:lnTo>
                    <a:lnTo>
                      <a:pt x="375" y="266"/>
                    </a:lnTo>
                    <a:lnTo>
                      <a:pt x="375" y="264"/>
                    </a:lnTo>
                    <a:lnTo>
                      <a:pt x="376" y="261"/>
                    </a:lnTo>
                    <a:lnTo>
                      <a:pt x="378" y="259"/>
                    </a:lnTo>
                    <a:lnTo>
                      <a:pt x="378" y="257"/>
                    </a:lnTo>
                    <a:lnTo>
                      <a:pt x="376" y="258"/>
                    </a:lnTo>
                    <a:lnTo>
                      <a:pt x="375" y="260"/>
                    </a:lnTo>
                    <a:lnTo>
                      <a:pt x="376" y="258"/>
                    </a:lnTo>
                    <a:lnTo>
                      <a:pt x="376" y="256"/>
                    </a:lnTo>
                    <a:lnTo>
                      <a:pt x="375" y="257"/>
                    </a:lnTo>
                    <a:lnTo>
                      <a:pt x="374" y="259"/>
                    </a:lnTo>
                    <a:lnTo>
                      <a:pt x="372" y="260"/>
                    </a:lnTo>
                    <a:lnTo>
                      <a:pt x="371" y="263"/>
                    </a:lnTo>
                    <a:lnTo>
                      <a:pt x="370" y="265"/>
                    </a:lnTo>
                    <a:lnTo>
                      <a:pt x="370" y="267"/>
                    </a:lnTo>
                    <a:lnTo>
                      <a:pt x="371" y="266"/>
                    </a:lnTo>
                    <a:lnTo>
                      <a:pt x="372" y="264"/>
                    </a:lnTo>
                    <a:lnTo>
                      <a:pt x="372" y="266"/>
                    </a:lnTo>
                    <a:lnTo>
                      <a:pt x="371" y="268"/>
                    </a:lnTo>
                    <a:close/>
                    <a:moveTo>
                      <a:pt x="359" y="298"/>
                    </a:moveTo>
                    <a:lnTo>
                      <a:pt x="361" y="296"/>
                    </a:lnTo>
                    <a:lnTo>
                      <a:pt x="362" y="293"/>
                    </a:lnTo>
                    <a:lnTo>
                      <a:pt x="361" y="294"/>
                    </a:lnTo>
                    <a:lnTo>
                      <a:pt x="359" y="296"/>
                    </a:lnTo>
                    <a:lnTo>
                      <a:pt x="358" y="297"/>
                    </a:lnTo>
                    <a:lnTo>
                      <a:pt x="358" y="297"/>
                    </a:lnTo>
                    <a:lnTo>
                      <a:pt x="357" y="299"/>
                    </a:lnTo>
                    <a:lnTo>
                      <a:pt x="357" y="301"/>
                    </a:lnTo>
                    <a:lnTo>
                      <a:pt x="358" y="300"/>
                    </a:lnTo>
                    <a:lnTo>
                      <a:pt x="359" y="298"/>
                    </a:lnTo>
                    <a:lnTo>
                      <a:pt x="358" y="300"/>
                    </a:lnTo>
                    <a:lnTo>
                      <a:pt x="358" y="302"/>
                    </a:lnTo>
                    <a:lnTo>
                      <a:pt x="359" y="301"/>
                    </a:lnTo>
                    <a:lnTo>
                      <a:pt x="361" y="299"/>
                    </a:lnTo>
                    <a:lnTo>
                      <a:pt x="363" y="298"/>
                    </a:lnTo>
                    <a:lnTo>
                      <a:pt x="364" y="296"/>
                    </a:lnTo>
                    <a:lnTo>
                      <a:pt x="365" y="293"/>
                    </a:lnTo>
                    <a:lnTo>
                      <a:pt x="365" y="291"/>
                    </a:lnTo>
                    <a:lnTo>
                      <a:pt x="366" y="289"/>
                    </a:lnTo>
                    <a:lnTo>
                      <a:pt x="367" y="287"/>
                    </a:lnTo>
                    <a:lnTo>
                      <a:pt x="366" y="287"/>
                    </a:lnTo>
                    <a:lnTo>
                      <a:pt x="365" y="288"/>
                    </a:lnTo>
                    <a:lnTo>
                      <a:pt x="365" y="289"/>
                    </a:lnTo>
                    <a:lnTo>
                      <a:pt x="364" y="290"/>
                    </a:lnTo>
                    <a:lnTo>
                      <a:pt x="363" y="292"/>
                    </a:lnTo>
                    <a:lnTo>
                      <a:pt x="363" y="294"/>
                    </a:lnTo>
                    <a:lnTo>
                      <a:pt x="361" y="297"/>
                    </a:lnTo>
                    <a:lnTo>
                      <a:pt x="359" y="298"/>
                    </a:lnTo>
                    <a:close/>
                    <a:moveTo>
                      <a:pt x="340" y="257"/>
                    </a:moveTo>
                    <a:lnTo>
                      <a:pt x="339" y="260"/>
                    </a:lnTo>
                    <a:lnTo>
                      <a:pt x="339" y="261"/>
                    </a:lnTo>
                    <a:lnTo>
                      <a:pt x="339" y="261"/>
                    </a:lnTo>
                    <a:lnTo>
                      <a:pt x="340" y="260"/>
                    </a:lnTo>
                    <a:lnTo>
                      <a:pt x="341" y="259"/>
                    </a:lnTo>
                    <a:lnTo>
                      <a:pt x="341" y="258"/>
                    </a:lnTo>
                    <a:lnTo>
                      <a:pt x="342" y="256"/>
                    </a:lnTo>
                    <a:lnTo>
                      <a:pt x="343" y="254"/>
                    </a:lnTo>
                    <a:lnTo>
                      <a:pt x="345" y="252"/>
                    </a:lnTo>
                    <a:lnTo>
                      <a:pt x="345" y="250"/>
                    </a:lnTo>
                    <a:lnTo>
                      <a:pt x="343" y="251"/>
                    </a:lnTo>
                    <a:lnTo>
                      <a:pt x="342" y="253"/>
                    </a:lnTo>
                    <a:lnTo>
                      <a:pt x="342" y="251"/>
                    </a:lnTo>
                    <a:lnTo>
                      <a:pt x="343" y="249"/>
                    </a:lnTo>
                    <a:lnTo>
                      <a:pt x="342" y="250"/>
                    </a:lnTo>
                    <a:lnTo>
                      <a:pt x="341" y="252"/>
                    </a:lnTo>
                    <a:lnTo>
                      <a:pt x="340" y="253"/>
                    </a:lnTo>
                    <a:lnTo>
                      <a:pt x="340" y="254"/>
                    </a:lnTo>
                    <a:lnTo>
                      <a:pt x="339" y="256"/>
                    </a:lnTo>
                    <a:lnTo>
                      <a:pt x="339" y="256"/>
                    </a:lnTo>
                    <a:lnTo>
                      <a:pt x="340" y="255"/>
                    </a:lnTo>
                    <a:lnTo>
                      <a:pt x="342" y="253"/>
                    </a:lnTo>
                    <a:lnTo>
                      <a:pt x="341" y="255"/>
                    </a:lnTo>
                    <a:lnTo>
                      <a:pt x="340" y="257"/>
                    </a:lnTo>
                    <a:close/>
                    <a:moveTo>
                      <a:pt x="328" y="286"/>
                    </a:moveTo>
                    <a:lnTo>
                      <a:pt x="331" y="283"/>
                    </a:lnTo>
                    <a:lnTo>
                      <a:pt x="333" y="280"/>
                    </a:lnTo>
                    <a:lnTo>
                      <a:pt x="336" y="276"/>
                    </a:lnTo>
                    <a:lnTo>
                      <a:pt x="337" y="274"/>
                    </a:lnTo>
                    <a:lnTo>
                      <a:pt x="338" y="273"/>
                    </a:lnTo>
                    <a:lnTo>
                      <a:pt x="339" y="271"/>
                    </a:lnTo>
                    <a:lnTo>
                      <a:pt x="340" y="269"/>
                    </a:lnTo>
                    <a:lnTo>
                      <a:pt x="341" y="267"/>
                    </a:lnTo>
                    <a:lnTo>
                      <a:pt x="342" y="266"/>
                    </a:lnTo>
                    <a:lnTo>
                      <a:pt x="345" y="264"/>
                    </a:lnTo>
                    <a:lnTo>
                      <a:pt x="346" y="263"/>
                    </a:lnTo>
                    <a:lnTo>
                      <a:pt x="347" y="260"/>
                    </a:lnTo>
                    <a:lnTo>
                      <a:pt x="347" y="257"/>
                    </a:lnTo>
                    <a:lnTo>
                      <a:pt x="349" y="256"/>
                    </a:lnTo>
                    <a:lnTo>
                      <a:pt x="350" y="254"/>
                    </a:lnTo>
                    <a:lnTo>
                      <a:pt x="351" y="252"/>
                    </a:lnTo>
                    <a:lnTo>
                      <a:pt x="351" y="250"/>
                    </a:lnTo>
                    <a:lnTo>
                      <a:pt x="351" y="251"/>
                    </a:lnTo>
                    <a:lnTo>
                      <a:pt x="350" y="252"/>
                    </a:lnTo>
                    <a:lnTo>
                      <a:pt x="349" y="253"/>
                    </a:lnTo>
                    <a:lnTo>
                      <a:pt x="349" y="253"/>
                    </a:lnTo>
                    <a:lnTo>
                      <a:pt x="348" y="255"/>
                    </a:lnTo>
                    <a:lnTo>
                      <a:pt x="347" y="257"/>
                    </a:lnTo>
                    <a:lnTo>
                      <a:pt x="346" y="259"/>
                    </a:lnTo>
                    <a:lnTo>
                      <a:pt x="345" y="260"/>
                    </a:lnTo>
                    <a:lnTo>
                      <a:pt x="343" y="263"/>
                    </a:lnTo>
                    <a:lnTo>
                      <a:pt x="341" y="265"/>
                    </a:lnTo>
                    <a:lnTo>
                      <a:pt x="341" y="267"/>
                    </a:lnTo>
                    <a:lnTo>
                      <a:pt x="340" y="269"/>
                    </a:lnTo>
                    <a:lnTo>
                      <a:pt x="339" y="270"/>
                    </a:lnTo>
                    <a:lnTo>
                      <a:pt x="337" y="272"/>
                    </a:lnTo>
                    <a:lnTo>
                      <a:pt x="336" y="274"/>
                    </a:lnTo>
                    <a:lnTo>
                      <a:pt x="335" y="275"/>
                    </a:lnTo>
                    <a:lnTo>
                      <a:pt x="335" y="273"/>
                    </a:lnTo>
                    <a:lnTo>
                      <a:pt x="336" y="271"/>
                    </a:lnTo>
                    <a:lnTo>
                      <a:pt x="335" y="272"/>
                    </a:lnTo>
                    <a:lnTo>
                      <a:pt x="333" y="274"/>
                    </a:lnTo>
                    <a:lnTo>
                      <a:pt x="331" y="277"/>
                    </a:lnTo>
                    <a:lnTo>
                      <a:pt x="328" y="286"/>
                    </a:lnTo>
                    <a:close/>
                    <a:moveTo>
                      <a:pt x="335" y="247"/>
                    </a:moveTo>
                    <a:lnTo>
                      <a:pt x="335" y="244"/>
                    </a:lnTo>
                    <a:lnTo>
                      <a:pt x="336" y="242"/>
                    </a:lnTo>
                    <a:lnTo>
                      <a:pt x="339" y="239"/>
                    </a:lnTo>
                    <a:lnTo>
                      <a:pt x="338" y="241"/>
                    </a:lnTo>
                    <a:lnTo>
                      <a:pt x="337" y="243"/>
                    </a:lnTo>
                    <a:lnTo>
                      <a:pt x="339" y="241"/>
                    </a:lnTo>
                    <a:lnTo>
                      <a:pt x="340" y="240"/>
                    </a:lnTo>
                    <a:lnTo>
                      <a:pt x="341" y="237"/>
                    </a:lnTo>
                    <a:lnTo>
                      <a:pt x="341" y="235"/>
                    </a:lnTo>
                    <a:lnTo>
                      <a:pt x="340" y="237"/>
                    </a:lnTo>
                    <a:lnTo>
                      <a:pt x="339" y="239"/>
                    </a:lnTo>
                    <a:lnTo>
                      <a:pt x="339" y="236"/>
                    </a:lnTo>
                    <a:lnTo>
                      <a:pt x="340" y="234"/>
                    </a:lnTo>
                    <a:lnTo>
                      <a:pt x="339" y="236"/>
                    </a:lnTo>
                    <a:lnTo>
                      <a:pt x="338" y="237"/>
                    </a:lnTo>
                    <a:lnTo>
                      <a:pt x="338" y="235"/>
                    </a:lnTo>
                    <a:lnTo>
                      <a:pt x="339" y="233"/>
                    </a:lnTo>
                    <a:lnTo>
                      <a:pt x="338" y="235"/>
                    </a:lnTo>
                    <a:lnTo>
                      <a:pt x="336" y="236"/>
                    </a:lnTo>
                    <a:lnTo>
                      <a:pt x="336" y="238"/>
                    </a:lnTo>
                    <a:lnTo>
                      <a:pt x="335" y="240"/>
                    </a:lnTo>
                    <a:lnTo>
                      <a:pt x="336" y="239"/>
                    </a:lnTo>
                    <a:lnTo>
                      <a:pt x="338" y="237"/>
                    </a:lnTo>
                    <a:lnTo>
                      <a:pt x="337" y="239"/>
                    </a:lnTo>
                    <a:lnTo>
                      <a:pt x="336" y="242"/>
                    </a:lnTo>
                    <a:lnTo>
                      <a:pt x="335" y="243"/>
                    </a:lnTo>
                    <a:lnTo>
                      <a:pt x="334" y="246"/>
                    </a:lnTo>
                    <a:lnTo>
                      <a:pt x="333" y="248"/>
                    </a:lnTo>
                    <a:lnTo>
                      <a:pt x="332" y="250"/>
                    </a:lnTo>
                    <a:lnTo>
                      <a:pt x="333" y="248"/>
                    </a:lnTo>
                    <a:lnTo>
                      <a:pt x="335" y="247"/>
                    </a:lnTo>
                    <a:close/>
                    <a:moveTo>
                      <a:pt x="318" y="242"/>
                    </a:moveTo>
                    <a:lnTo>
                      <a:pt x="319" y="240"/>
                    </a:lnTo>
                    <a:lnTo>
                      <a:pt x="320" y="238"/>
                    </a:lnTo>
                    <a:lnTo>
                      <a:pt x="321" y="236"/>
                    </a:lnTo>
                    <a:lnTo>
                      <a:pt x="322" y="235"/>
                    </a:lnTo>
                    <a:lnTo>
                      <a:pt x="323" y="233"/>
                    </a:lnTo>
                    <a:lnTo>
                      <a:pt x="324" y="231"/>
                    </a:lnTo>
                    <a:lnTo>
                      <a:pt x="325" y="229"/>
                    </a:lnTo>
                    <a:lnTo>
                      <a:pt x="326" y="227"/>
                    </a:lnTo>
                    <a:lnTo>
                      <a:pt x="328" y="225"/>
                    </a:lnTo>
                    <a:lnTo>
                      <a:pt x="329" y="222"/>
                    </a:lnTo>
                    <a:lnTo>
                      <a:pt x="326" y="224"/>
                    </a:lnTo>
                    <a:lnTo>
                      <a:pt x="325" y="226"/>
                    </a:lnTo>
                    <a:lnTo>
                      <a:pt x="324" y="229"/>
                    </a:lnTo>
                    <a:lnTo>
                      <a:pt x="324" y="231"/>
                    </a:lnTo>
                    <a:lnTo>
                      <a:pt x="322" y="232"/>
                    </a:lnTo>
                    <a:lnTo>
                      <a:pt x="321" y="234"/>
                    </a:lnTo>
                    <a:lnTo>
                      <a:pt x="320" y="236"/>
                    </a:lnTo>
                    <a:lnTo>
                      <a:pt x="320" y="238"/>
                    </a:lnTo>
                    <a:lnTo>
                      <a:pt x="318" y="239"/>
                    </a:lnTo>
                    <a:lnTo>
                      <a:pt x="317" y="241"/>
                    </a:lnTo>
                    <a:lnTo>
                      <a:pt x="316" y="243"/>
                    </a:lnTo>
                    <a:lnTo>
                      <a:pt x="316" y="246"/>
                    </a:lnTo>
                    <a:lnTo>
                      <a:pt x="317" y="244"/>
                    </a:lnTo>
                    <a:lnTo>
                      <a:pt x="318" y="242"/>
                    </a:lnTo>
                    <a:close/>
                    <a:moveTo>
                      <a:pt x="298" y="217"/>
                    </a:moveTo>
                    <a:lnTo>
                      <a:pt x="298" y="217"/>
                    </a:lnTo>
                    <a:lnTo>
                      <a:pt x="299" y="216"/>
                    </a:lnTo>
                    <a:lnTo>
                      <a:pt x="300" y="215"/>
                    </a:lnTo>
                    <a:lnTo>
                      <a:pt x="301" y="214"/>
                    </a:lnTo>
                    <a:lnTo>
                      <a:pt x="301" y="214"/>
                    </a:lnTo>
                    <a:lnTo>
                      <a:pt x="301" y="212"/>
                    </a:lnTo>
                    <a:lnTo>
                      <a:pt x="302" y="210"/>
                    </a:lnTo>
                    <a:lnTo>
                      <a:pt x="302" y="209"/>
                    </a:lnTo>
                    <a:lnTo>
                      <a:pt x="301" y="212"/>
                    </a:lnTo>
                    <a:lnTo>
                      <a:pt x="299" y="213"/>
                    </a:lnTo>
                    <a:lnTo>
                      <a:pt x="300" y="210"/>
                    </a:lnTo>
                    <a:lnTo>
                      <a:pt x="301" y="208"/>
                    </a:lnTo>
                    <a:lnTo>
                      <a:pt x="300" y="209"/>
                    </a:lnTo>
                    <a:lnTo>
                      <a:pt x="298" y="212"/>
                    </a:lnTo>
                    <a:lnTo>
                      <a:pt x="297" y="214"/>
                    </a:lnTo>
                    <a:lnTo>
                      <a:pt x="296" y="215"/>
                    </a:lnTo>
                    <a:lnTo>
                      <a:pt x="293" y="217"/>
                    </a:lnTo>
                    <a:lnTo>
                      <a:pt x="292" y="218"/>
                    </a:lnTo>
                    <a:lnTo>
                      <a:pt x="292" y="219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2" y="221"/>
                    </a:lnTo>
                    <a:lnTo>
                      <a:pt x="293" y="219"/>
                    </a:lnTo>
                    <a:lnTo>
                      <a:pt x="295" y="218"/>
                    </a:lnTo>
                    <a:lnTo>
                      <a:pt x="297" y="216"/>
                    </a:lnTo>
                    <a:lnTo>
                      <a:pt x="298" y="215"/>
                    </a:lnTo>
                    <a:lnTo>
                      <a:pt x="299" y="213"/>
                    </a:lnTo>
                    <a:lnTo>
                      <a:pt x="299" y="215"/>
                    </a:lnTo>
                    <a:lnTo>
                      <a:pt x="298" y="217"/>
                    </a:lnTo>
                    <a:close/>
                    <a:moveTo>
                      <a:pt x="282" y="243"/>
                    </a:moveTo>
                    <a:lnTo>
                      <a:pt x="281" y="246"/>
                    </a:lnTo>
                    <a:lnTo>
                      <a:pt x="281" y="248"/>
                    </a:lnTo>
                    <a:lnTo>
                      <a:pt x="282" y="246"/>
                    </a:lnTo>
                    <a:lnTo>
                      <a:pt x="283" y="244"/>
                    </a:lnTo>
                    <a:lnTo>
                      <a:pt x="282" y="247"/>
                    </a:lnTo>
                    <a:lnTo>
                      <a:pt x="282" y="249"/>
                    </a:lnTo>
                    <a:lnTo>
                      <a:pt x="283" y="248"/>
                    </a:lnTo>
                    <a:lnTo>
                      <a:pt x="284" y="246"/>
                    </a:lnTo>
                    <a:lnTo>
                      <a:pt x="287" y="242"/>
                    </a:lnTo>
                    <a:lnTo>
                      <a:pt x="290" y="234"/>
                    </a:lnTo>
                    <a:lnTo>
                      <a:pt x="287" y="237"/>
                    </a:lnTo>
                    <a:lnTo>
                      <a:pt x="285" y="240"/>
                    </a:lnTo>
                    <a:lnTo>
                      <a:pt x="283" y="241"/>
                    </a:lnTo>
                    <a:lnTo>
                      <a:pt x="282" y="243"/>
                    </a:lnTo>
                    <a:lnTo>
                      <a:pt x="283" y="241"/>
                    </a:lnTo>
                    <a:lnTo>
                      <a:pt x="284" y="239"/>
                    </a:lnTo>
                    <a:lnTo>
                      <a:pt x="283" y="239"/>
                    </a:lnTo>
                    <a:lnTo>
                      <a:pt x="282" y="240"/>
                    </a:lnTo>
                    <a:lnTo>
                      <a:pt x="281" y="241"/>
                    </a:lnTo>
                    <a:lnTo>
                      <a:pt x="281" y="242"/>
                    </a:lnTo>
                    <a:lnTo>
                      <a:pt x="280" y="244"/>
                    </a:lnTo>
                    <a:lnTo>
                      <a:pt x="279" y="247"/>
                    </a:lnTo>
                    <a:lnTo>
                      <a:pt x="281" y="244"/>
                    </a:lnTo>
                    <a:lnTo>
                      <a:pt x="282" y="243"/>
                    </a:lnTo>
                    <a:close/>
                    <a:moveTo>
                      <a:pt x="289" y="204"/>
                    </a:moveTo>
                    <a:lnTo>
                      <a:pt x="289" y="205"/>
                    </a:lnTo>
                    <a:lnTo>
                      <a:pt x="288" y="208"/>
                    </a:lnTo>
                    <a:lnTo>
                      <a:pt x="287" y="209"/>
                    </a:lnTo>
                    <a:lnTo>
                      <a:pt x="285" y="212"/>
                    </a:lnTo>
                    <a:lnTo>
                      <a:pt x="284" y="214"/>
                    </a:lnTo>
                    <a:lnTo>
                      <a:pt x="284" y="216"/>
                    </a:lnTo>
                    <a:lnTo>
                      <a:pt x="282" y="217"/>
                    </a:lnTo>
                    <a:lnTo>
                      <a:pt x="281" y="219"/>
                    </a:lnTo>
                    <a:lnTo>
                      <a:pt x="280" y="221"/>
                    </a:lnTo>
                    <a:lnTo>
                      <a:pt x="280" y="223"/>
                    </a:lnTo>
                    <a:lnTo>
                      <a:pt x="280" y="222"/>
                    </a:lnTo>
                    <a:lnTo>
                      <a:pt x="281" y="221"/>
                    </a:lnTo>
                    <a:lnTo>
                      <a:pt x="282" y="220"/>
                    </a:lnTo>
                    <a:lnTo>
                      <a:pt x="282" y="220"/>
                    </a:lnTo>
                    <a:lnTo>
                      <a:pt x="283" y="218"/>
                    </a:lnTo>
                    <a:lnTo>
                      <a:pt x="284" y="216"/>
                    </a:lnTo>
                    <a:lnTo>
                      <a:pt x="285" y="214"/>
                    </a:lnTo>
                    <a:lnTo>
                      <a:pt x="286" y="213"/>
                    </a:lnTo>
                    <a:lnTo>
                      <a:pt x="287" y="210"/>
                    </a:lnTo>
                    <a:lnTo>
                      <a:pt x="288" y="208"/>
                    </a:lnTo>
                    <a:lnTo>
                      <a:pt x="289" y="206"/>
                    </a:lnTo>
                    <a:lnTo>
                      <a:pt x="291" y="205"/>
                    </a:lnTo>
                    <a:lnTo>
                      <a:pt x="292" y="203"/>
                    </a:lnTo>
                    <a:lnTo>
                      <a:pt x="293" y="202"/>
                    </a:lnTo>
                    <a:lnTo>
                      <a:pt x="295" y="200"/>
                    </a:lnTo>
                    <a:lnTo>
                      <a:pt x="296" y="197"/>
                    </a:lnTo>
                    <a:lnTo>
                      <a:pt x="292" y="200"/>
                    </a:lnTo>
                    <a:lnTo>
                      <a:pt x="291" y="202"/>
                    </a:lnTo>
                    <a:lnTo>
                      <a:pt x="289" y="204"/>
                    </a:lnTo>
                    <a:lnTo>
                      <a:pt x="290" y="202"/>
                    </a:lnTo>
                    <a:lnTo>
                      <a:pt x="291" y="199"/>
                    </a:lnTo>
                    <a:lnTo>
                      <a:pt x="290" y="200"/>
                    </a:lnTo>
                    <a:lnTo>
                      <a:pt x="290" y="201"/>
                    </a:lnTo>
                    <a:lnTo>
                      <a:pt x="289" y="202"/>
                    </a:lnTo>
                    <a:lnTo>
                      <a:pt x="288" y="202"/>
                    </a:lnTo>
                    <a:lnTo>
                      <a:pt x="287" y="204"/>
                    </a:lnTo>
                    <a:lnTo>
                      <a:pt x="287" y="207"/>
                    </a:lnTo>
                    <a:lnTo>
                      <a:pt x="288" y="205"/>
                    </a:lnTo>
                    <a:lnTo>
                      <a:pt x="289" y="204"/>
                    </a:lnTo>
                    <a:close/>
                    <a:moveTo>
                      <a:pt x="276" y="214"/>
                    </a:moveTo>
                    <a:lnTo>
                      <a:pt x="276" y="214"/>
                    </a:lnTo>
                    <a:lnTo>
                      <a:pt x="278" y="213"/>
                    </a:lnTo>
                    <a:lnTo>
                      <a:pt x="279" y="212"/>
                    </a:lnTo>
                    <a:lnTo>
                      <a:pt x="279" y="210"/>
                    </a:lnTo>
                    <a:lnTo>
                      <a:pt x="280" y="208"/>
                    </a:lnTo>
                    <a:lnTo>
                      <a:pt x="281" y="206"/>
                    </a:lnTo>
                    <a:lnTo>
                      <a:pt x="279" y="208"/>
                    </a:lnTo>
                    <a:lnTo>
                      <a:pt x="278" y="209"/>
                    </a:lnTo>
                    <a:lnTo>
                      <a:pt x="279" y="207"/>
                    </a:lnTo>
                    <a:lnTo>
                      <a:pt x="280" y="205"/>
                    </a:lnTo>
                    <a:lnTo>
                      <a:pt x="280" y="203"/>
                    </a:lnTo>
                    <a:lnTo>
                      <a:pt x="281" y="201"/>
                    </a:lnTo>
                    <a:lnTo>
                      <a:pt x="281" y="201"/>
                    </a:lnTo>
                    <a:lnTo>
                      <a:pt x="280" y="202"/>
                    </a:lnTo>
                    <a:lnTo>
                      <a:pt x="279" y="203"/>
                    </a:lnTo>
                    <a:lnTo>
                      <a:pt x="278" y="204"/>
                    </a:lnTo>
                    <a:lnTo>
                      <a:pt x="278" y="206"/>
                    </a:lnTo>
                    <a:lnTo>
                      <a:pt x="276" y="208"/>
                    </a:lnTo>
                    <a:lnTo>
                      <a:pt x="275" y="210"/>
                    </a:lnTo>
                    <a:lnTo>
                      <a:pt x="274" y="213"/>
                    </a:lnTo>
                    <a:lnTo>
                      <a:pt x="276" y="212"/>
                    </a:lnTo>
                    <a:lnTo>
                      <a:pt x="278" y="209"/>
                    </a:lnTo>
                    <a:lnTo>
                      <a:pt x="276" y="212"/>
                    </a:lnTo>
                    <a:lnTo>
                      <a:pt x="276" y="214"/>
                    </a:lnTo>
                    <a:close/>
                    <a:moveTo>
                      <a:pt x="266" y="210"/>
                    </a:moveTo>
                    <a:lnTo>
                      <a:pt x="267" y="208"/>
                    </a:lnTo>
                    <a:lnTo>
                      <a:pt x="269" y="207"/>
                    </a:lnTo>
                    <a:lnTo>
                      <a:pt x="271" y="204"/>
                    </a:lnTo>
                    <a:lnTo>
                      <a:pt x="278" y="198"/>
                    </a:lnTo>
                    <a:lnTo>
                      <a:pt x="276" y="200"/>
                    </a:lnTo>
                    <a:lnTo>
                      <a:pt x="275" y="202"/>
                    </a:lnTo>
                    <a:lnTo>
                      <a:pt x="274" y="203"/>
                    </a:lnTo>
                    <a:lnTo>
                      <a:pt x="273" y="205"/>
                    </a:lnTo>
                    <a:lnTo>
                      <a:pt x="271" y="206"/>
                    </a:lnTo>
                    <a:lnTo>
                      <a:pt x="270" y="208"/>
                    </a:lnTo>
                    <a:lnTo>
                      <a:pt x="269" y="210"/>
                    </a:lnTo>
                    <a:lnTo>
                      <a:pt x="268" y="213"/>
                    </a:lnTo>
                    <a:lnTo>
                      <a:pt x="271" y="209"/>
                    </a:lnTo>
                    <a:lnTo>
                      <a:pt x="272" y="208"/>
                    </a:lnTo>
                    <a:lnTo>
                      <a:pt x="274" y="206"/>
                    </a:lnTo>
                    <a:lnTo>
                      <a:pt x="274" y="204"/>
                    </a:lnTo>
                    <a:lnTo>
                      <a:pt x="275" y="202"/>
                    </a:lnTo>
                    <a:lnTo>
                      <a:pt x="278" y="200"/>
                    </a:lnTo>
                    <a:lnTo>
                      <a:pt x="279" y="199"/>
                    </a:lnTo>
                    <a:lnTo>
                      <a:pt x="280" y="197"/>
                    </a:lnTo>
                    <a:lnTo>
                      <a:pt x="280" y="194"/>
                    </a:lnTo>
                    <a:lnTo>
                      <a:pt x="279" y="196"/>
                    </a:lnTo>
                    <a:lnTo>
                      <a:pt x="278" y="198"/>
                    </a:lnTo>
                    <a:lnTo>
                      <a:pt x="279" y="196"/>
                    </a:lnTo>
                    <a:lnTo>
                      <a:pt x="279" y="193"/>
                    </a:lnTo>
                    <a:lnTo>
                      <a:pt x="278" y="194"/>
                    </a:lnTo>
                    <a:lnTo>
                      <a:pt x="276" y="197"/>
                    </a:lnTo>
                    <a:lnTo>
                      <a:pt x="273" y="200"/>
                    </a:lnTo>
                    <a:lnTo>
                      <a:pt x="272" y="201"/>
                    </a:lnTo>
                    <a:lnTo>
                      <a:pt x="270" y="203"/>
                    </a:lnTo>
                    <a:lnTo>
                      <a:pt x="269" y="204"/>
                    </a:lnTo>
                    <a:lnTo>
                      <a:pt x="268" y="206"/>
                    </a:lnTo>
                    <a:lnTo>
                      <a:pt x="267" y="208"/>
                    </a:lnTo>
                    <a:lnTo>
                      <a:pt x="266" y="210"/>
                    </a:lnTo>
                    <a:close/>
                    <a:moveTo>
                      <a:pt x="270" y="190"/>
                    </a:moveTo>
                    <a:lnTo>
                      <a:pt x="269" y="192"/>
                    </a:lnTo>
                    <a:lnTo>
                      <a:pt x="268" y="194"/>
                    </a:lnTo>
                    <a:lnTo>
                      <a:pt x="270" y="193"/>
                    </a:lnTo>
                    <a:lnTo>
                      <a:pt x="271" y="191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4"/>
                    </a:lnTo>
                    <a:lnTo>
                      <a:pt x="272" y="192"/>
                    </a:lnTo>
                    <a:lnTo>
                      <a:pt x="272" y="194"/>
                    </a:lnTo>
                    <a:lnTo>
                      <a:pt x="271" y="197"/>
                    </a:lnTo>
                    <a:lnTo>
                      <a:pt x="272" y="196"/>
                    </a:lnTo>
                    <a:lnTo>
                      <a:pt x="273" y="193"/>
                    </a:lnTo>
                    <a:lnTo>
                      <a:pt x="273" y="196"/>
                    </a:lnTo>
                    <a:lnTo>
                      <a:pt x="272" y="198"/>
                    </a:lnTo>
                    <a:lnTo>
                      <a:pt x="273" y="197"/>
                    </a:lnTo>
                    <a:lnTo>
                      <a:pt x="274" y="194"/>
                    </a:lnTo>
                    <a:lnTo>
                      <a:pt x="275" y="192"/>
                    </a:lnTo>
                    <a:lnTo>
                      <a:pt x="276" y="190"/>
                    </a:lnTo>
                    <a:lnTo>
                      <a:pt x="275" y="192"/>
                    </a:lnTo>
                    <a:lnTo>
                      <a:pt x="273" y="193"/>
                    </a:lnTo>
                    <a:lnTo>
                      <a:pt x="274" y="191"/>
                    </a:lnTo>
                    <a:lnTo>
                      <a:pt x="275" y="189"/>
                    </a:lnTo>
                    <a:lnTo>
                      <a:pt x="274" y="191"/>
                    </a:lnTo>
                    <a:lnTo>
                      <a:pt x="272" y="192"/>
                    </a:lnTo>
                    <a:lnTo>
                      <a:pt x="273" y="190"/>
                    </a:lnTo>
                    <a:lnTo>
                      <a:pt x="274" y="188"/>
                    </a:lnTo>
                    <a:lnTo>
                      <a:pt x="275" y="186"/>
                    </a:lnTo>
                    <a:lnTo>
                      <a:pt x="275" y="184"/>
                    </a:lnTo>
                    <a:lnTo>
                      <a:pt x="274" y="185"/>
                    </a:lnTo>
                    <a:lnTo>
                      <a:pt x="273" y="187"/>
                    </a:lnTo>
                    <a:lnTo>
                      <a:pt x="271" y="189"/>
                    </a:lnTo>
                    <a:lnTo>
                      <a:pt x="270" y="190"/>
                    </a:lnTo>
                    <a:close/>
                    <a:moveTo>
                      <a:pt x="251" y="202"/>
                    </a:moveTo>
                    <a:lnTo>
                      <a:pt x="253" y="200"/>
                    </a:lnTo>
                    <a:lnTo>
                      <a:pt x="254" y="199"/>
                    </a:lnTo>
                    <a:lnTo>
                      <a:pt x="255" y="197"/>
                    </a:lnTo>
                    <a:lnTo>
                      <a:pt x="255" y="193"/>
                    </a:lnTo>
                    <a:lnTo>
                      <a:pt x="256" y="192"/>
                    </a:lnTo>
                    <a:lnTo>
                      <a:pt x="257" y="189"/>
                    </a:lnTo>
                    <a:lnTo>
                      <a:pt x="258" y="188"/>
                    </a:lnTo>
                    <a:lnTo>
                      <a:pt x="260" y="186"/>
                    </a:lnTo>
                    <a:lnTo>
                      <a:pt x="260" y="184"/>
                    </a:lnTo>
                    <a:lnTo>
                      <a:pt x="262" y="182"/>
                    </a:lnTo>
                    <a:lnTo>
                      <a:pt x="260" y="184"/>
                    </a:lnTo>
                    <a:lnTo>
                      <a:pt x="259" y="185"/>
                    </a:lnTo>
                    <a:lnTo>
                      <a:pt x="258" y="187"/>
                    </a:lnTo>
                    <a:lnTo>
                      <a:pt x="257" y="189"/>
                    </a:lnTo>
                    <a:lnTo>
                      <a:pt x="256" y="191"/>
                    </a:lnTo>
                    <a:lnTo>
                      <a:pt x="254" y="192"/>
                    </a:lnTo>
                    <a:lnTo>
                      <a:pt x="253" y="194"/>
                    </a:lnTo>
                    <a:lnTo>
                      <a:pt x="252" y="196"/>
                    </a:lnTo>
                    <a:lnTo>
                      <a:pt x="251" y="198"/>
                    </a:lnTo>
                    <a:lnTo>
                      <a:pt x="250" y="200"/>
                    </a:lnTo>
                    <a:lnTo>
                      <a:pt x="249" y="205"/>
                    </a:lnTo>
                    <a:lnTo>
                      <a:pt x="251" y="202"/>
                    </a:lnTo>
                    <a:close/>
                    <a:moveTo>
                      <a:pt x="224" y="199"/>
                    </a:moveTo>
                    <a:lnTo>
                      <a:pt x="225" y="197"/>
                    </a:lnTo>
                    <a:lnTo>
                      <a:pt x="225" y="194"/>
                    </a:lnTo>
                    <a:lnTo>
                      <a:pt x="226" y="192"/>
                    </a:lnTo>
                    <a:lnTo>
                      <a:pt x="228" y="190"/>
                    </a:lnTo>
                    <a:lnTo>
                      <a:pt x="226" y="191"/>
                    </a:lnTo>
                    <a:lnTo>
                      <a:pt x="224" y="193"/>
                    </a:lnTo>
                    <a:lnTo>
                      <a:pt x="224" y="196"/>
                    </a:lnTo>
                    <a:lnTo>
                      <a:pt x="223" y="198"/>
                    </a:lnTo>
                    <a:lnTo>
                      <a:pt x="221" y="199"/>
                    </a:lnTo>
                    <a:lnTo>
                      <a:pt x="220" y="201"/>
                    </a:lnTo>
                    <a:lnTo>
                      <a:pt x="219" y="203"/>
                    </a:lnTo>
                    <a:lnTo>
                      <a:pt x="218" y="205"/>
                    </a:lnTo>
                    <a:lnTo>
                      <a:pt x="220" y="204"/>
                    </a:lnTo>
                    <a:lnTo>
                      <a:pt x="221" y="202"/>
                    </a:lnTo>
                    <a:lnTo>
                      <a:pt x="222" y="201"/>
                    </a:lnTo>
                    <a:lnTo>
                      <a:pt x="224" y="199"/>
                    </a:lnTo>
                    <a:close/>
                    <a:moveTo>
                      <a:pt x="210" y="167"/>
                    </a:moveTo>
                    <a:lnTo>
                      <a:pt x="212" y="165"/>
                    </a:lnTo>
                    <a:lnTo>
                      <a:pt x="212" y="163"/>
                    </a:lnTo>
                    <a:lnTo>
                      <a:pt x="210" y="164"/>
                    </a:lnTo>
                    <a:lnTo>
                      <a:pt x="209" y="166"/>
                    </a:lnTo>
                    <a:lnTo>
                      <a:pt x="210" y="164"/>
                    </a:lnTo>
                    <a:lnTo>
                      <a:pt x="210" y="162"/>
                    </a:lnTo>
                    <a:lnTo>
                      <a:pt x="209" y="163"/>
                    </a:lnTo>
                    <a:lnTo>
                      <a:pt x="208" y="164"/>
                    </a:lnTo>
                    <a:lnTo>
                      <a:pt x="207" y="167"/>
                    </a:lnTo>
                    <a:lnTo>
                      <a:pt x="206" y="169"/>
                    </a:lnTo>
                    <a:lnTo>
                      <a:pt x="205" y="171"/>
                    </a:lnTo>
                    <a:lnTo>
                      <a:pt x="204" y="173"/>
                    </a:lnTo>
                    <a:lnTo>
                      <a:pt x="206" y="171"/>
                    </a:lnTo>
                    <a:lnTo>
                      <a:pt x="207" y="170"/>
                    </a:lnTo>
                    <a:lnTo>
                      <a:pt x="209" y="168"/>
                    </a:lnTo>
                    <a:lnTo>
                      <a:pt x="210" y="167"/>
                    </a:lnTo>
                    <a:close/>
                    <a:moveTo>
                      <a:pt x="205" y="155"/>
                    </a:moveTo>
                    <a:lnTo>
                      <a:pt x="204" y="156"/>
                    </a:lnTo>
                    <a:lnTo>
                      <a:pt x="202" y="158"/>
                    </a:lnTo>
                    <a:lnTo>
                      <a:pt x="201" y="159"/>
                    </a:lnTo>
                    <a:lnTo>
                      <a:pt x="199" y="162"/>
                    </a:lnTo>
                    <a:lnTo>
                      <a:pt x="199" y="162"/>
                    </a:lnTo>
                    <a:lnTo>
                      <a:pt x="199" y="164"/>
                    </a:lnTo>
                    <a:lnTo>
                      <a:pt x="198" y="165"/>
                    </a:lnTo>
                    <a:lnTo>
                      <a:pt x="198" y="166"/>
                    </a:lnTo>
                    <a:lnTo>
                      <a:pt x="199" y="164"/>
                    </a:lnTo>
                    <a:lnTo>
                      <a:pt x="201" y="163"/>
                    </a:lnTo>
                    <a:lnTo>
                      <a:pt x="202" y="160"/>
                    </a:lnTo>
                    <a:lnTo>
                      <a:pt x="203" y="159"/>
                    </a:lnTo>
                    <a:lnTo>
                      <a:pt x="202" y="164"/>
                    </a:lnTo>
                    <a:lnTo>
                      <a:pt x="203" y="163"/>
                    </a:lnTo>
                    <a:lnTo>
                      <a:pt x="204" y="160"/>
                    </a:lnTo>
                    <a:lnTo>
                      <a:pt x="205" y="158"/>
                    </a:lnTo>
                    <a:lnTo>
                      <a:pt x="206" y="156"/>
                    </a:lnTo>
                    <a:lnTo>
                      <a:pt x="207" y="154"/>
                    </a:lnTo>
                    <a:lnTo>
                      <a:pt x="209" y="153"/>
                    </a:lnTo>
                    <a:lnTo>
                      <a:pt x="210" y="151"/>
                    </a:lnTo>
                    <a:lnTo>
                      <a:pt x="212" y="150"/>
                    </a:lnTo>
                    <a:lnTo>
                      <a:pt x="212" y="152"/>
                    </a:lnTo>
                    <a:lnTo>
                      <a:pt x="210" y="154"/>
                    </a:lnTo>
                    <a:lnTo>
                      <a:pt x="212" y="153"/>
                    </a:lnTo>
                    <a:lnTo>
                      <a:pt x="214" y="151"/>
                    </a:lnTo>
                    <a:lnTo>
                      <a:pt x="213" y="153"/>
                    </a:lnTo>
                    <a:lnTo>
                      <a:pt x="212" y="155"/>
                    </a:lnTo>
                    <a:lnTo>
                      <a:pt x="210" y="157"/>
                    </a:lnTo>
                    <a:lnTo>
                      <a:pt x="208" y="158"/>
                    </a:lnTo>
                    <a:lnTo>
                      <a:pt x="207" y="160"/>
                    </a:lnTo>
                    <a:lnTo>
                      <a:pt x="207" y="163"/>
                    </a:lnTo>
                    <a:lnTo>
                      <a:pt x="213" y="156"/>
                    </a:lnTo>
                    <a:lnTo>
                      <a:pt x="214" y="155"/>
                    </a:lnTo>
                    <a:lnTo>
                      <a:pt x="216" y="154"/>
                    </a:lnTo>
                    <a:lnTo>
                      <a:pt x="217" y="151"/>
                    </a:lnTo>
                    <a:lnTo>
                      <a:pt x="217" y="149"/>
                    </a:lnTo>
                    <a:lnTo>
                      <a:pt x="216" y="151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6" y="148"/>
                    </a:lnTo>
                    <a:lnTo>
                      <a:pt x="215" y="150"/>
                    </a:lnTo>
                    <a:lnTo>
                      <a:pt x="214" y="151"/>
                    </a:lnTo>
                    <a:lnTo>
                      <a:pt x="214" y="149"/>
                    </a:lnTo>
                    <a:lnTo>
                      <a:pt x="215" y="147"/>
                    </a:lnTo>
                    <a:lnTo>
                      <a:pt x="214" y="149"/>
                    </a:lnTo>
                    <a:lnTo>
                      <a:pt x="212" y="150"/>
                    </a:lnTo>
                    <a:lnTo>
                      <a:pt x="213" y="148"/>
                    </a:lnTo>
                    <a:lnTo>
                      <a:pt x="214" y="146"/>
                    </a:lnTo>
                    <a:lnTo>
                      <a:pt x="213" y="147"/>
                    </a:lnTo>
                    <a:lnTo>
                      <a:pt x="210" y="149"/>
                    </a:lnTo>
                    <a:lnTo>
                      <a:pt x="212" y="147"/>
                    </a:lnTo>
                    <a:lnTo>
                      <a:pt x="213" y="144"/>
                    </a:lnTo>
                    <a:lnTo>
                      <a:pt x="212" y="146"/>
                    </a:lnTo>
                    <a:lnTo>
                      <a:pt x="209" y="148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207" y="154"/>
                    </a:lnTo>
                    <a:lnTo>
                      <a:pt x="206" y="156"/>
                    </a:lnTo>
                    <a:lnTo>
                      <a:pt x="205" y="157"/>
                    </a:lnTo>
                    <a:lnTo>
                      <a:pt x="203" y="159"/>
                    </a:lnTo>
                    <a:lnTo>
                      <a:pt x="204" y="157"/>
                    </a:lnTo>
                    <a:lnTo>
                      <a:pt x="205" y="155"/>
                    </a:lnTo>
                    <a:close/>
                    <a:moveTo>
                      <a:pt x="200" y="131"/>
                    </a:moveTo>
                    <a:lnTo>
                      <a:pt x="202" y="130"/>
                    </a:lnTo>
                    <a:lnTo>
                      <a:pt x="203" y="129"/>
                    </a:lnTo>
                    <a:lnTo>
                      <a:pt x="204" y="126"/>
                    </a:lnTo>
                    <a:lnTo>
                      <a:pt x="206" y="125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6" y="122"/>
                    </a:lnTo>
                    <a:lnTo>
                      <a:pt x="205" y="124"/>
                    </a:lnTo>
                    <a:lnTo>
                      <a:pt x="203" y="125"/>
                    </a:lnTo>
                    <a:lnTo>
                      <a:pt x="202" y="126"/>
                    </a:lnTo>
                    <a:lnTo>
                      <a:pt x="203" y="124"/>
                    </a:lnTo>
                    <a:lnTo>
                      <a:pt x="203" y="122"/>
                    </a:lnTo>
                    <a:lnTo>
                      <a:pt x="202" y="124"/>
                    </a:lnTo>
                    <a:lnTo>
                      <a:pt x="201" y="125"/>
                    </a:lnTo>
                    <a:lnTo>
                      <a:pt x="200" y="127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200" y="129"/>
                    </a:lnTo>
                    <a:lnTo>
                      <a:pt x="201" y="127"/>
                    </a:lnTo>
                    <a:lnTo>
                      <a:pt x="202" y="126"/>
                    </a:lnTo>
                    <a:lnTo>
                      <a:pt x="201" y="129"/>
                    </a:lnTo>
                    <a:lnTo>
                      <a:pt x="200" y="131"/>
                    </a:lnTo>
                    <a:lnTo>
                      <a:pt x="199" y="133"/>
                    </a:lnTo>
                    <a:lnTo>
                      <a:pt x="197" y="134"/>
                    </a:lnTo>
                    <a:lnTo>
                      <a:pt x="197" y="135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6" y="138"/>
                    </a:lnTo>
                    <a:lnTo>
                      <a:pt x="197" y="137"/>
                    </a:lnTo>
                    <a:lnTo>
                      <a:pt x="198" y="136"/>
                    </a:lnTo>
                    <a:lnTo>
                      <a:pt x="199" y="134"/>
                    </a:lnTo>
                    <a:lnTo>
                      <a:pt x="200" y="131"/>
                    </a:lnTo>
                    <a:close/>
                    <a:moveTo>
                      <a:pt x="182" y="143"/>
                    </a:moveTo>
                    <a:lnTo>
                      <a:pt x="183" y="141"/>
                    </a:lnTo>
                    <a:lnTo>
                      <a:pt x="184" y="139"/>
                    </a:lnTo>
                    <a:lnTo>
                      <a:pt x="185" y="137"/>
                    </a:lnTo>
                    <a:lnTo>
                      <a:pt x="187" y="136"/>
                    </a:lnTo>
                    <a:lnTo>
                      <a:pt x="187" y="134"/>
                    </a:lnTo>
                    <a:lnTo>
                      <a:pt x="188" y="132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2" y="126"/>
                    </a:lnTo>
                    <a:lnTo>
                      <a:pt x="193" y="124"/>
                    </a:lnTo>
                    <a:lnTo>
                      <a:pt x="191" y="125"/>
                    </a:lnTo>
                    <a:lnTo>
                      <a:pt x="190" y="127"/>
                    </a:lnTo>
                    <a:lnTo>
                      <a:pt x="189" y="130"/>
                    </a:lnTo>
                    <a:lnTo>
                      <a:pt x="188" y="132"/>
                    </a:lnTo>
                    <a:lnTo>
                      <a:pt x="187" y="133"/>
                    </a:lnTo>
                    <a:lnTo>
                      <a:pt x="185" y="135"/>
                    </a:lnTo>
                    <a:lnTo>
                      <a:pt x="185" y="137"/>
                    </a:lnTo>
                    <a:lnTo>
                      <a:pt x="184" y="139"/>
                    </a:lnTo>
                    <a:lnTo>
                      <a:pt x="182" y="140"/>
                    </a:lnTo>
                    <a:lnTo>
                      <a:pt x="181" y="142"/>
                    </a:lnTo>
                    <a:lnTo>
                      <a:pt x="180" y="144"/>
                    </a:lnTo>
                    <a:lnTo>
                      <a:pt x="179" y="147"/>
                    </a:lnTo>
                    <a:lnTo>
                      <a:pt x="181" y="144"/>
                    </a:lnTo>
                    <a:lnTo>
                      <a:pt x="182" y="143"/>
                    </a:lnTo>
                    <a:close/>
                    <a:moveTo>
                      <a:pt x="165" y="113"/>
                    </a:moveTo>
                    <a:lnTo>
                      <a:pt x="166" y="112"/>
                    </a:lnTo>
                    <a:lnTo>
                      <a:pt x="166" y="110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66" y="109"/>
                    </a:lnTo>
                    <a:lnTo>
                      <a:pt x="164" y="112"/>
                    </a:lnTo>
                    <a:lnTo>
                      <a:pt x="163" y="114"/>
                    </a:lnTo>
                    <a:lnTo>
                      <a:pt x="162" y="116"/>
                    </a:lnTo>
                    <a:lnTo>
                      <a:pt x="160" y="117"/>
                    </a:lnTo>
                    <a:lnTo>
                      <a:pt x="159" y="119"/>
                    </a:lnTo>
                    <a:lnTo>
                      <a:pt x="157" y="120"/>
                    </a:lnTo>
                    <a:lnTo>
                      <a:pt x="156" y="122"/>
                    </a:lnTo>
                    <a:lnTo>
                      <a:pt x="155" y="124"/>
                    </a:lnTo>
                    <a:lnTo>
                      <a:pt x="154" y="126"/>
                    </a:lnTo>
                    <a:lnTo>
                      <a:pt x="157" y="123"/>
                    </a:lnTo>
                    <a:lnTo>
                      <a:pt x="158" y="121"/>
                    </a:lnTo>
                    <a:lnTo>
                      <a:pt x="160" y="120"/>
                    </a:lnTo>
                    <a:lnTo>
                      <a:pt x="159" y="122"/>
                    </a:lnTo>
                    <a:lnTo>
                      <a:pt x="158" y="124"/>
                    </a:lnTo>
                    <a:lnTo>
                      <a:pt x="159" y="122"/>
                    </a:lnTo>
                    <a:lnTo>
                      <a:pt x="162" y="121"/>
                    </a:lnTo>
                    <a:lnTo>
                      <a:pt x="163" y="119"/>
                    </a:lnTo>
                    <a:lnTo>
                      <a:pt x="164" y="117"/>
                    </a:lnTo>
                    <a:lnTo>
                      <a:pt x="162" y="118"/>
                    </a:lnTo>
                    <a:lnTo>
                      <a:pt x="160" y="120"/>
                    </a:lnTo>
                    <a:lnTo>
                      <a:pt x="162" y="118"/>
                    </a:lnTo>
                    <a:lnTo>
                      <a:pt x="162" y="116"/>
                    </a:lnTo>
                    <a:lnTo>
                      <a:pt x="164" y="114"/>
                    </a:lnTo>
                    <a:lnTo>
                      <a:pt x="165" y="113"/>
                    </a:lnTo>
                    <a:close/>
                    <a:moveTo>
                      <a:pt x="146" y="79"/>
                    </a:moveTo>
                    <a:lnTo>
                      <a:pt x="145" y="81"/>
                    </a:lnTo>
                    <a:lnTo>
                      <a:pt x="143" y="83"/>
                    </a:lnTo>
                    <a:lnTo>
                      <a:pt x="145" y="82"/>
                    </a:lnTo>
                    <a:lnTo>
                      <a:pt x="145" y="81"/>
                    </a:lnTo>
                    <a:lnTo>
                      <a:pt x="146" y="80"/>
                    </a:lnTo>
                    <a:lnTo>
                      <a:pt x="147" y="80"/>
                    </a:lnTo>
                    <a:lnTo>
                      <a:pt x="148" y="77"/>
                    </a:lnTo>
                    <a:lnTo>
                      <a:pt x="149" y="75"/>
                    </a:lnTo>
                    <a:lnTo>
                      <a:pt x="150" y="73"/>
                    </a:lnTo>
                    <a:lnTo>
                      <a:pt x="151" y="71"/>
                    </a:lnTo>
                    <a:lnTo>
                      <a:pt x="149" y="72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0" y="70"/>
                    </a:lnTo>
                    <a:lnTo>
                      <a:pt x="148" y="71"/>
                    </a:lnTo>
                    <a:lnTo>
                      <a:pt x="147" y="73"/>
                    </a:lnTo>
                    <a:lnTo>
                      <a:pt x="146" y="73"/>
                    </a:lnTo>
                    <a:lnTo>
                      <a:pt x="146" y="75"/>
                    </a:lnTo>
                    <a:lnTo>
                      <a:pt x="145" y="76"/>
                    </a:lnTo>
                    <a:lnTo>
                      <a:pt x="145" y="77"/>
                    </a:lnTo>
                    <a:lnTo>
                      <a:pt x="146" y="75"/>
                    </a:lnTo>
                    <a:lnTo>
                      <a:pt x="148" y="74"/>
                    </a:lnTo>
                    <a:lnTo>
                      <a:pt x="147" y="76"/>
                    </a:lnTo>
                    <a:lnTo>
                      <a:pt x="146" y="79"/>
                    </a:lnTo>
                    <a:close/>
                    <a:moveTo>
                      <a:pt x="117" y="130"/>
                    </a:moveTo>
                    <a:lnTo>
                      <a:pt x="116" y="132"/>
                    </a:lnTo>
                    <a:lnTo>
                      <a:pt x="116" y="134"/>
                    </a:lnTo>
                    <a:lnTo>
                      <a:pt x="117" y="133"/>
                    </a:lnTo>
                    <a:lnTo>
                      <a:pt x="118" y="131"/>
                    </a:lnTo>
                    <a:lnTo>
                      <a:pt x="118" y="133"/>
                    </a:lnTo>
                    <a:lnTo>
                      <a:pt x="117" y="135"/>
                    </a:lnTo>
                    <a:lnTo>
                      <a:pt x="118" y="134"/>
                    </a:lnTo>
                    <a:lnTo>
                      <a:pt x="120" y="132"/>
                    </a:lnTo>
                    <a:lnTo>
                      <a:pt x="121" y="130"/>
                    </a:lnTo>
                    <a:lnTo>
                      <a:pt x="121" y="127"/>
                    </a:lnTo>
                    <a:lnTo>
                      <a:pt x="120" y="130"/>
                    </a:lnTo>
                    <a:lnTo>
                      <a:pt x="118" y="131"/>
                    </a:lnTo>
                    <a:lnTo>
                      <a:pt x="119" y="129"/>
                    </a:lnTo>
                    <a:lnTo>
                      <a:pt x="120" y="126"/>
                    </a:lnTo>
                    <a:lnTo>
                      <a:pt x="121" y="124"/>
                    </a:lnTo>
                    <a:lnTo>
                      <a:pt x="122" y="122"/>
                    </a:lnTo>
                    <a:lnTo>
                      <a:pt x="123" y="121"/>
                    </a:lnTo>
                    <a:lnTo>
                      <a:pt x="125" y="119"/>
                    </a:lnTo>
                    <a:lnTo>
                      <a:pt x="126" y="118"/>
                    </a:lnTo>
                    <a:lnTo>
                      <a:pt x="129" y="117"/>
                    </a:lnTo>
                    <a:lnTo>
                      <a:pt x="130" y="115"/>
                    </a:lnTo>
                    <a:lnTo>
                      <a:pt x="131" y="113"/>
                    </a:lnTo>
                    <a:lnTo>
                      <a:pt x="129" y="114"/>
                    </a:lnTo>
                    <a:lnTo>
                      <a:pt x="127" y="115"/>
                    </a:lnTo>
                    <a:lnTo>
                      <a:pt x="125" y="117"/>
                    </a:lnTo>
                    <a:lnTo>
                      <a:pt x="124" y="118"/>
                    </a:lnTo>
                    <a:lnTo>
                      <a:pt x="123" y="120"/>
                    </a:lnTo>
                    <a:lnTo>
                      <a:pt x="122" y="122"/>
                    </a:lnTo>
                    <a:lnTo>
                      <a:pt x="121" y="124"/>
                    </a:lnTo>
                    <a:lnTo>
                      <a:pt x="119" y="125"/>
                    </a:lnTo>
                    <a:lnTo>
                      <a:pt x="117" y="130"/>
                    </a:lnTo>
                    <a:close/>
                    <a:moveTo>
                      <a:pt x="86" y="81"/>
                    </a:moveTo>
                    <a:lnTo>
                      <a:pt x="87" y="80"/>
                    </a:lnTo>
                    <a:lnTo>
                      <a:pt x="89" y="77"/>
                    </a:lnTo>
                    <a:lnTo>
                      <a:pt x="90" y="75"/>
                    </a:lnTo>
                    <a:lnTo>
                      <a:pt x="91" y="73"/>
                    </a:lnTo>
                    <a:lnTo>
                      <a:pt x="92" y="72"/>
                    </a:lnTo>
                    <a:lnTo>
                      <a:pt x="95" y="71"/>
                    </a:lnTo>
                    <a:lnTo>
                      <a:pt x="96" y="69"/>
                    </a:lnTo>
                    <a:lnTo>
                      <a:pt x="97" y="67"/>
                    </a:lnTo>
                    <a:lnTo>
                      <a:pt x="98" y="65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99" y="66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100" y="66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0"/>
                    </a:lnTo>
                    <a:lnTo>
                      <a:pt x="101" y="63"/>
                    </a:lnTo>
                    <a:lnTo>
                      <a:pt x="100" y="64"/>
                    </a:lnTo>
                    <a:lnTo>
                      <a:pt x="101" y="62"/>
                    </a:lnTo>
                    <a:lnTo>
                      <a:pt x="102" y="59"/>
                    </a:lnTo>
                    <a:lnTo>
                      <a:pt x="100" y="60"/>
                    </a:lnTo>
                    <a:lnTo>
                      <a:pt x="99" y="63"/>
                    </a:lnTo>
                    <a:lnTo>
                      <a:pt x="98" y="65"/>
                    </a:lnTo>
                    <a:lnTo>
                      <a:pt x="97" y="67"/>
                    </a:lnTo>
                    <a:lnTo>
                      <a:pt x="95" y="68"/>
                    </a:lnTo>
                    <a:lnTo>
                      <a:pt x="93" y="69"/>
                    </a:lnTo>
                    <a:lnTo>
                      <a:pt x="91" y="71"/>
                    </a:lnTo>
                    <a:lnTo>
                      <a:pt x="90" y="72"/>
                    </a:lnTo>
                    <a:lnTo>
                      <a:pt x="89" y="74"/>
                    </a:lnTo>
                    <a:lnTo>
                      <a:pt x="88" y="76"/>
                    </a:lnTo>
                    <a:lnTo>
                      <a:pt x="86" y="77"/>
                    </a:lnTo>
                    <a:lnTo>
                      <a:pt x="85" y="80"/>
                    </a:lnTo>
                    <a:lnTo>
                      <a:pt x="84" y="82"/>
                    </a:lnTo>
                    <a:lnTo>
                      <a:pt x="83" y="84"/>
                    </a:lnTo>
                    <a:lnTo>
                      <a:pt x="86" y="81"/>
                    </a:lnTo>
                    <a:close/>
                    <a:moveTo>
                      <a:pt x="80" y="73"/>
                    </a:moveTo>
                    <a:lnTo>
                      <a:pt x="80" y="73"/>
                    </a:lnTo>
                    <a:lnTo>
                      <a:pt x="81" y="72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4" y="68"/>
                    </a:lnTo>
                    <a:lnTo>
                      <a:pt x="85" y="66"/>
                    </a:lnTo>
                    <a:lnTo>
                      <a:pt x="87" y="62"/>
                    </a:lnTo>
                    <a:lnTo>
                      <a:pt x="90" y="59"/>
                    </a:lnTo>
                    <a:lnTo>
                      <a:pt x="89" y="62"/>
                    </a:lnTo>
                    <a:lnTo>
                      <a:pt x="88" y="64"/>
                    </a:lnTo>
                    <a:lnTo>
                      <a:pt x="88" y="63"/>
                    </a:lnTo>
                    <a:lnTo>
                      <a:pt x="89" y="62"/>
                    </a:lnTo>
                    <a:lnTo>
                      <a:pt x="90" y="60"/>
                    </a:lnTo>
                    <a:lnTo>
                      <a:pt x="91" y="60"/>
                    </a:lnTo>
                    <a:lnTo>
                      <a:pt x="92" y="58"/>
                    </a:lnTo>
                    <a:lnTo>
                      <a:pt x="93" y="56"/>
                    </a:lnTo>
                    <a:lnTo>
                      <a:pt x="91" y="57"/>
                    </a:lnTo>
                    <a:lnTo>
                      <a:pt x="90" y="59"/>
                    </a:lnTo>
                    <a:lnTo>
                      <a:pt x="91" y="57"/>
                    </a:lnTo>
                    <a:lnTo>
                      <a:pt x="92" y="55"/>
                    </a:lnTo>
                    <a:lnTo>
                      <a:pt x="90" y="56"/>
                    </a:lnTo>
                    <a:lnTo>
                      <a:pt x="89" y="58"/>
                    </a:lnTo>
                    <a:lnTo>
                      <a:pt x="88" y="60"/>
                    </a:lnTo>
                    <a:lnTo>
                      <a:pt x="87" y="62"/>
                    </a:lnTo>
                    <a:lnTo>
                      <a:pt x="85" y="64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8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2" y="69"/>
                    </a:lnTo>
                    <a:lnTo>
                      <a:pt x="81" y="71"/>
                    </a:lnTo>
                    <a:lnTo>
                      <a:pt x="80" y="73"/>
                    </a:lnTo>
                    <a:close/>
                    <a:moveTo>
                      <a:pt x="71" y="50"/>
                    </a:moveTo>
                    <a:lnTo>
                      <a:pt x="69" y="51"/>
                    </a:lnTo>
                    <a:lnTo>
                      <a:pt x="68" y="52"/>
                    </a:lnTo>
                    <a:lnTo>
                      <a:pt x="67" y="54"/>
                    </a:lnTo>
                    <a:lnTo>
                      <a:pt x="66" y="56"/>
                    </a:lnTo>
                    <a:lnTo>
                      <a:pt x="67" y="55"/>
                    </a:lnTo>
                    <a:lnTo>
                      <a:pt x="69" y="54"/>
                    </a:lnTo>
                    <a:lnTo>
                      <a:pt x="70" y="52"/>
                    </a:lnTo>
                    <a:lnTo>
                      <a:pt x="71" y="50"/>
                    </a:lnTo>
                    <a:lnTo>
                      <a:pt x="72" y="49"/>
                    </a:lnTo>
                    <a:lnTo>
                      <a:pt x="74" y="47"/>
                    </a:lnTo>
                    <a:lnTo>
                      <a:pt x="75" y="45"/>
                    </a:lnTo>
                    <a:lnTo>
                      <a:pt x="76" y="42"/>
                    </a:lnTo>
                    <a:lnTo>
                      <a:pt x="74" y="45"/>
                    </a:lnTo>
                    <a:lnTo>
                      <a:pt x="73" y="46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4" y="42"/>
                    </a:lnTo>
                    <a:lnTo>
                      <a:pt x="72" y="45"/>
                    </a:lnTo>
                    <a:lnTo>
                      <a:pt x="71" y="47"/>
                    </a:lnTo>
                    <a:lnTo>
                      <a:pt x="70" y="49"/>
                    </a:lnTo>
                    <a:lnTo>
                      <a:pt x="71" y="47"/>
                    </a:lnTo>
                    <a:lnTo>
                      <a:pt x="73" y="46"/>
                    </a:lnTo>
                    <a:lnTo>
                      <a:pt x="72" y="48"/>
                    </a:lnTo>
                    <a:lnTo>
                      <a:pt x="71" y="50"/>
                    </a:lnTo>
                    <a:close/>
                    <a:moveTo>
                      <a:pt x="47" y="80"/>
                    </a:moveTo>
                    <a:lnTo>
                      <a:pt x="50" y="77"/>
                    </a:lnTo>
                    <a:lnTo>
                      <a:pt x="51" y="76"/>
                    </a:lnTo>
                    <a:lnTo>
                      <a:pt x="53" y="74"/>
                    </a:lnTo>
                    <a:lnTo>
                      <a:pt x="54" y="72"/>
                    </a:lnTo>
                    <a:lnTo>
                      <a:pt x="55" y="70"/>
                    </a:lnTo>
                    <a:lnTo>
                      <a:pt x="56" y="68"/>
                    </a:lnTo>
                    <a:lnTo>
                      <a:pt x="57" y="66"/>
                    </a:lnTo>
                    <a:lnTo>
                      <a:pt x="55" y="68"/>
                    </a:lnTo>
                    <a:lnTo>
                      <a:pt x="54" y="69"/>
                    </a:lnTo>
                    <a:lnTo>
                      <a:pt x="51" y="72"/>
                    </a:lnTo>
                    <a:lnTo>
                      <a:pt x="49" y="73"/>
                    </a:lnTo>
                    <a:lnTo>
                      <a:pt x="48" y="74"/>
                    </a:lnTo>
                    <a:lnTo>
                      <a:pt x="47" y="76"/>
                    </a:lnTo>
                    <a:lnTo>
                      <a:pt x="46" y="79"/>
                    </a:lnTo>
                    <a:lnTo>
                      <a:pt x="43" y="83"/>
                    </a:lnTo>
                    <a:lnTo>
                      <a:pt x="47" y="80"/>
                    </a:lnTo>
                    <a:close/>
                    <a:moveTo>
                      <a:pt x="30" y="46"/>
                    </a:moveTo>
                    <a:lnTo>
                      <a:pt x="32" y="45"/>
                    </a:lnTo>
                    <a:lnTo>
                      <a:pt x="33" y="42"/>
                    </a:lnTo>
                    <a:lnTo>
                      <a:pt x="36" y="40"/>
                    </a:lnTo>
                    <a:lnTo>
                      <a:pt x="40" y="32"/>
                    </a:lnTo>
                    <a:lnTo>
                      <a:pt x="42" y="31"/>
                    </a:lnTo>
                    <a:lnTo>
                      <a:pt x="43" y="29"/>
                    </a:lnTo>
                    <a:lnTo>
                      <a:pt x="46" y="27"/>
                    </a:lnTo>
                    <a:lnTo>
                      <a:pt x="47" y="26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48" y="23"/>
                    </a:lnTo>
                    <a:lnTo>
                      <a:pt x="46" y="24"/>
                    </a:lnTo>
                    <a:lnTo>
                      <a:pt x="45" y="26"/>
                    </a:lnTo>
                    <a:lnTo>
                      <a:pt x="42" y="27"/>
                    </a:lnTo>
                    <a:lnTo>
                      <a:pt x="41" y="30"/>
                    </a:lnTo>
                    <a:lnTo>
                      <a:pt x="40" y="32"/>
                    </a:lnTo>
                    <a:lnTo>
                      <a:pt x="39" y="33"/>
                    </a:lnTo>
                    <a:lnTo>
                      <a:pt x="37" y="35"/>
                    </a:lnTo>
                    <a:lnTo>
                      <a:pt x="36" y="36"/>
                    </a:lnTo>
                    <a:lnTo>
                      <a:pt x="35" y="38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3"/>
                    </a:lnTo>
                    <a:lnTo>
                      <a:pt x="30" y="46"/>
                    </a:lnTo>
                    <a:close/>
                    <a:moveTo>
                      <a:pt x="8" y="59"/>
                    </a:moveTo>
                    <a:lnTo>
                      <a:pt x="10" y="58"/>
                    </a:lnTo>
                    <a:lnTo>
                      <a:pt x="12" y="57"/>
                    </a:lnTo>
                    <a:lnTo>
                      <a:pt x="10" y="59"/>
                    </a:lnTo>
                    <a:lnTo>
                      <a:pt x="9" y="62"/>
                    </a:lnTo>
                    <a:lnTo>
                      <a:pt x="10" y="59"/>
                    </a:lnTo>
                    <a:lnTo>
                      <a:pt x="13" y="58"/>
                    </a:lnTo>
                    <a:lnTo>
                      <a:pt x="14" y="56"/>
                    </a:lnTo>
                    <a:lnTo>
                      <a:pt x="15" y="54"/>
                    </a:lnTo>
                    <a:lnTo>
                      <a:pt x="17" y="53"/>
                    </a:lnTo>
                    <a:lnTo>
                      <a:pt x="18" y="51"/>
                    </a:lnTo>
                    <a:lnTo>
                      <a:pt x="20" y="50"/>
                    </a:lnTo>
                    <a:lnTo>
                      <a:pt x="21" y="49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8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4" y="49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6" y="45"/>
                    </a:lnTo>
                    <a:lnTo>
                      <a:pt x="27" y="42"/>
                    </a:lnTo>
                    <a:lnTo>
                      <a:pt x="26" y="45"/>
                    </a:lnTo>
                    <a:lnTo>
                      <a:pt x="24" y="46"/>
                    </a:lnTo>
                    <a:lnTo>
                      <a:pt x="25" y="43"/>
                    </a:lnTo>
                    <a:lnTo>
                      <a:pt x="26" y="41"/>
                    </a:lnTo>
                    <a:lnTo>
                      <a:pt x="27" y="39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40"/>
                    </a:lnTo>
                    <a:lnTo>
                      <a:pt x="24" y="42"/>
                    </a:lnTo>
                    <a:lnTo>
                      <a:pt x="23" y="45"/>
                    </a:lnTo>
                    <a:lnTo>
                      <a:pt x="22" y="46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7" y="50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5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0" y="55"/>
                    </a:lnTo>
                    <a:lnTo>
                      <a:pt x="12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3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5"/>
                    </a:lnTo>
                    <a:lnTo>
                      <a:pt x="8" y="56"/>
                    </a:lnTo>
                    <a:lnTo>
                      <a:pt x="7" y="57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5"/>
                    </a:lnTo>
                    <a:lnTo>
                      <a:pt x="8" y="59"/>
                    </a:lnTo>
                    <a:close/>
                    <a:moveTo>
                      <a:pt x="46" y="72"/>
                    </a:moveTo>
                    <a:lnTo>
                      <a:pt x="45" y="74"/>
                    </a:lnTo>
                    <a:lnTo>
                      <a:pt x="43" y="76"/>
                    </a:lnTo>
                    <a:lnTo>
                      <a:pt x="42" y="76"/>
                    </a:lnTo>
                    <a:lnTo>
                      <a:pt x="41" y="77"/>
                    </a:lnTo>
                    <a:lnTo>
                      <a:pt x="40" y="79"/>
                    </a:lnTo>
                    <a:lnTo>
                      <a:pt x="40" y="79"/>
                    </a:lnTo>
                    <a:lnTo>
                      <a:pt x="41" y="77"/>
                    </a:lnTo>
                    <a:lnTo>
                      <a:pt x="42" y="75"/>
                    </a:lnTo>
                    <a:lnTo>
                      <a:pt x="40" y="76"/>
                    </a:lnTo>
                    <a:lnTo>
                      <a:pt x="39" y="77"/>
                    </a:lnTo>
                    <a:lnTo>
                      <a:pt x="38" y="80"/>
                    </a:lnTo>
                    <a:lnTo>
                      <a:pt x="37" y="82"/>
                    </a:lnTo>
                    <a:lnTo>
                      <a:pt x="38" y="81"/>
                    </a:lnTo>
                    <a:lnTo>
                      <a:pt x="40" y="79"/>
                    </a:lnTo>
                    <a:lnTo>
                      <a:pt x="39" y="81"/>
                    </a:lnTo>
                    <a:lnTo>
                      <a:pt x="38" y="83"/>
                    </a:lnTo>
                    <a:lnTo>
                      <a:pt x="41" y="81"/>
                    </a:lnTo>
                    <a:lnTo>
                      <a:pt x="42" y="79"/>
                    </a:lnTo>
                    <a:lnTo>
                      <a:pt x="43" y="76"/>
                    </a:lnTo>
                    <a:lnTo>
                      <a:pt x="45" y="74"/>
                    </a:lnTo>
                    <a:lnTo>
                      <a:pt x="47" y="73"/>
                    </a:lnTo>
                    <a:lnTo>
                      <a:pt x="48" y="71"/>
                    </a:lnTo>
                    <a:lnTo>
                      <a:pt x="49" y="69"/>
                    </a:lnTo>
                    <a:lnTo>
                      <a:pt x="47" y="71"/>
                    </a:lnTo>
                    <a:lnTo>
                      <a:pt x="46" y="72"/>
                    </a:lnTo>
                    <a:close/>
                    <a:moveTo>
                      <a:pt x="180" y="184"/>
                    </a:moveTo>
                    <a:lnTo>
                      <a:pt x="179" y="186"/>
                    </a:lnTo>
                    <a:lnTo>
                      <a:pt x="179" y="188"/>
                    </a:lnTo>
                    <a:lnTo>
                      <a:pt x="180" y="187"/>
                    </a:lnTo>
                    <a:lnTo>
                      <a:pt x="181" y="185"/>
                    </a:lnTo>
                    <a:lnTo>
                      <a:pt x="183" y="184"/>
                    </a:lnTo>
                    <a:lnTo>
                      <a:pt x="184" y="183"/>
                    </a:lnTo>
                    <a:lnTo>
                      <a:pt x="185" y="181"/>
                    </a:lnTo>
                    <a:lnTo>
                      <a:pt x="186" y="177"/>
                    </a:lnTo>
                    <a:lnTo>
                      <a:pt x="187" y="175"/>
                    </a:lnTo>
                    <a:lnTo>
                      <a:pt x="187" y="173"/>
                    </a:lnTo>
                    <a:lnTo>
                      <a:pt x="189" y="172"/>
                    </a:lnTo>
                    <a:lnTo>
                      <a:pt x="190" y="170"/>
                    </a:lnTo>
                    <a:lnTo>
                      <a:pt x="191" y="170"/>
                    </a:lnTo>
                    <a:lnTo>
                      <a:pt x="191" y="168"/>
                    </a:lnTo>
                    <a:lnTo>
                      <a:pt x="192" y="167"/>
                    </a:lnTo>
                    <a:lnTo>
                      <a:pt x="192" y="166"/>
                    </a:lnTo>
                    <a:lnTo>
                      <a:pt x="191" y="168"/>
                    </a:lnTo>
                    <a:lnTo>
                      <a:pt x="189" y="169"/>
                    </a:lnTo>
                    <a:lnTo>
                      <a:pt x="188" y="171"/>
                    </a:lnTo>
                    <a:lnTo>
                      <a:pt x="187" y="173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3" y="179"/>
                    </a:lnTo>
                    <a:lnTo>
                      <a:pt x="182" y="180"/>
                    </a:lnTo>
                    <a:lnTo>
                      <a:pt x="181" y="182"/>
                    </a:lnTo>
                    <a:lnTo>
                      <a:pt x="179" y="183"/>
                    </a:lnTo>
                    <a:lnTo>
                      <a:pt x="178" y="185"/>
                    </a:lnTo>
                    <a:lnTo>
                      <a:pt x="178" y="187"/>
                    </a:lnTo>
                    <a:lnTo>
                      <a:pt x="179" y="186"/>
                    </a:lnTo>
                    <a:lnTo>
                      <a:pt x="180" y="184"/>
                    </a:lnTo>
                    <a:close/>
                    <a:moveTo>
                      <a:pt x="204" y="190"/>
                    </a:moveTo>
                    <a:lnTo>
                      <a:pt x="202" y="194"/>
                    </a:lnTo>
                    <a:lnTo>
                      <a:pt x="201" y="200"/>
                    </a:lnTo>
                    <a:lnTo>
                      <a:pt x="199" y="204"/>
                    </a:lnTo>
                    <a:lnTo>
                      <a:pt x="202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5" y="194"/>
                    </a:lnTo>
                    <a:lnTo>
                      <a:pt x="206" y="193"/>
                    </a:lnTo>
                    <a:lnTo>
                      <a:pt x="207" y="191"/>
                    </a:lnTo>
                    <a:lnTo>
                      <a:pt x="208" y="189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4" y="190"/>
                    </a:lnTo>
                    <a:close/>
                    <a:moveTo>
                      <a:pt x="20" y="40"/>
                    </a:moveTo>
                    <a:lnTo>
                      <a:pt x="22" y="39"/>
                    </a:lnTo>
                    <a:lnTo>
                      <a:pt x="23" y="38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0" y="29"/>
                    </a:lnTo>
                    <a:lnTo>
                      <a:pt x="31" y="26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5" y="21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7" y="21"/>
                    </a:lnTo>
                    <a:lnTo>
                      <a:pt x="36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9" y="20"/>
                    </a:lnTo>
                    <a:lnTo>
                      <a:pt x="40" y="18"/>
                    </a:lnTo>
                    <a:lnTo>
                      <a:pt x="41" y="16"/>
                    </a:lnTo>
                    <a:lnTo>
                      <a:pt x="43" y="14"/>
                    </a:lnTo>
                    <a:lnTo>
                      <a:pt x="45" y="13"/>
                    </a:lnTo>
                    <a:lnTo>
                      <a:pt x="47" y="12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52" y="4"/>
                    </a:lnTo>
                    <a:lnTo>
                      <a:pt x="53" y="3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3" y="5"/>
                    </a:lnTo>
                    <a:lnTo>
                      <a:pt x="54" y="4"/>
                    </a:lnTo>
                    <a:lnTo>
                      <a:pt x="56" y="3"/>
                    </a:lnTo>
                    <a:lnTo>
                      <a:pt x="55" y="5"/>
                    </a:lnTo>
                    <a:lnTo>
                      <a:pt x="54" y="7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2" y="12"/>
                    </a:lnTo>
                    <a:lnTo>
                      <a:pt x="51" y="13"/>
                    </a:lnTo>
                    <a:lnTo>
                      <a:pt x="49" y="15"/>
                    </a:lnTo>
                    <a:lnTo>
                      <a:pt x="53" y="13"/>
                    </a:lnTo>
                    <a:lnTo>
                      <a:pt x="54" y="12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4" y="2"/>
                    </a:lnTo>
                    <a:lnTo>
                      <a:pt x="63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2"/>
                    </a:lnTo>
                    <a:lnTo>
                      <a:pt x="68" y="1"/>
                    </a:lnTo>
                    <a:lnTo>
                      <a:pt x="70" y="0"/>
                    </a:lnTo>
                    <a:lnTo>
                      <a:pt x="69" y="2"/>
                    </a:lnTo>
                    <a:lnTo>
                      <a:pt x="68" y="4"/>
                    </a:lnTo>
                    <a:lnTo>
                      <a:pt x="69" y="2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69" y="5"/>
                    </a:lnTo>
                    <a:lnTo>
                      <a:pt x="67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6"/>
                    </a:lnTo>
                    <a:lnTo>
                      <a:pt x="69" y="8"/>
                    </a:lnTo>
                    <a:lnTo>
                      <a:pt x="67" y="10"/>
                    </a:lnTo>
                    <a:lnTo>
                      <a:pt x="66" y="13"/>
                    </a:lnTo>
                    <a:lnTo>
                      <a:pt x="65" y="15"/>
                    </a:lnTo>
                    <a:lnTo>
                      <a:pt x="66" y="15"/>
                    </a:lnTo>
                    <a:lnTo>
                      <a:pt x="67" y="14"/>
                    </a:lnTo>
                    <a:lnTo>
                      <a:pt x="68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0" y="7"/>
                    </a:lnTo>
                    <a:lnTo>
                      <a:pt x="72" y="6"/>
                    </a:lnTo>
                    <a:lnTo>
                      <a:pt x="74" y="5"/>
                    </a:lnTo>
                    <a:lnTo>
                      <a:pt x="73" y="7"/>
                    </a:lnTo>
                    <a:lnTo>
                      <a:pt x="71" y="9"/>
                    </a:lnTo>
                    <a:lnTo>
                      <a:pt x="70" y="12"/>
                    </a:lnTo>
                    <a:lnTo>
                      <a:pt x="69" y="14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3" y="9"/>
                    </a:lnTo>
                    <a:lnTo>
                      <a:pt x="74" y="8"/>
                    </a:lnTo>
                    <a:lnTo>
                      <a:pt x="74" y="7"/>
                    </a:lnTo>
                    <a:lnTo>
                      <a:pt x="74" y="6"/>
                    </a:lnTo>
                    <a:lnTo>
                      <a:pt x="76" y="5"/>
                    </a:lnTo>
                    <a:lnTo>
                      <a:pt x="79" y="3"/>
                    </a:lnTo>
                    <a:lnTo>
                      <a:pt x="77" y="4"/>
                    </a:lnTo>
                    <a:lnTo>
                      <a:pt x="77" y="5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4" y="9"/>
                    </a:lnTo>
                    <a:lnTo>
                      <a:pt x="72" y="10"/>
                    </a:lnTo>
                    <a:lnTo>
                      <a:pt x="71" y="13"/>
                    </a:lnTo>
                    <a:lnTo>
                      <a:pt x="70" y="15"/>
                    </a:lnTo>
                    <a:lnTo>
                      <a:pt x="72" y="14"/>
                    </a:lnTo>
                    <a:lnTo>
                      <a:pt x="73" y="12"/>
                    </a:lnTo>
                    <a:lnTo>
                      <a:pt x="75" y="10"/>
                    </a:lnTo>
                    <a:lnTo>
                      <a:pt x="76" y="9"/>
                    </a:lnTo>
                    <a:lnTo>
                      <a:pt x="75" y="10"/>
                    </a:lnTo>
                    <a:lnTo>
                      <a:pt x="74" y="13"/>
                    </a:lnTo>
                    <a:lnTo>
                      <a:pt x="73" y="15"/>
                    </a:lnTo>
                    <a:lnTo>
                      <a:pt x="72" y="17"/>
                    </a:lnTo>
                    <a:lnTo>
                      <a:pt x="74" y="16"/>
                    </a:lnTo>
                    <a:lnTo>
                      <a:pt x="75" y="15"/>
                    </a:lnTo>
                    <a:lnTo>
                      <a:pt x="77" y="13"/>
                    </a:lnTo>
                    <a:lnTo>
                      <a:pt x="79" y="12"/>
                    </a:lnTo>
                    <a:lnTo>
                      <a:pt x="77" y="14"/>
                    </a:lnTo>
                    <a:lnTo>
                      <a:pt x="76" y="16"/>
                    </a:lnTo>
                    <a:lnTo>
                      <a:pt x="79" y="15"/>
                    </a:lnTo>
                    <a:lnTo>
                      <a:pt x="80" y="13"/>
                    </a:lnTo>
                    <a:lnTo>
                      <a:pt x="79" y="15"/>
                    </a:lnTo>
                    <a:lnTo>
                      <a:pt x="77" y="17"/>
                    </a:lnTo>
                    <a:lnTo>
                      <a:pt x="76" y="18"/>
                    </a:lnTo>
                    <a:lnTo>
                      <a:pt x="74" y="20"/>
                    </a:lnTo>
                    <a:lnTo>
                      <a:pt x="73" y="22"/>
                    </a:lnTo>
                    <a:lnTo>
                      <a:pt x="72" y="24"/>
                    </a:lnTo>
                    <a:lnTo>
                      <a:pt x="71" y="26"/>
                    </a:lnTo>
                    <a:lnTo>
                      <a:pt x="70" y="29"/>
                    </a:lnTo>
                    <a:lnTo>
                      <a:pt x="69" y="30"/>
                    </a:lnTo>
                    <a:lnTo>
                      <a:pt x="68" y="32"/>
                    </a:lnTo>
                    <a:lnTo>
                      <a:pt x="70" y="31"/>
                    </a:lnTo>
                    <a:lnTo>
                      <a:pt x="71" y="30"/>
                    </a:lnTo>
                    <a:lnTo>
                      <a:pt x="72" y="27"/>
                    </a:lnTo>
                    <a:lnTo>
                      <a:pt x="73" y="25"/>
                    </a:lnTo>
                    <a:lnTo>
                      <a:pt x="74" y="23"/>
                    </a:lnTo>
                    <a:lnTo>
                      <a:pt x="75" y="21"/>
                    </a:lnTo>
                    <a:lnTo>
                      <a:pt x="77" y="20"/>
                    </a:lnTo>
                    <a:lnTo>
                      <a:pt x="79" y="18"/>
                    </a:lnTo>
                    <a:lnTo>
                      <a:pt x="82" y="16"/>
                    </a:lnTo>
                    <a:lnTo>
                      <a:pt x="84" y="14"/>
                    </a:lnTo>
                    <a:lnTo>
                      <a:pt x="85" y="13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5" y="27"/>
                    </a:lnTo>
                    <a:lnTo>
                      <a:pt x="74" y="30"/>
                    </a:lnTo>
                    <a:lnTo>
                      <a:pt x="73" y="32"/>
                    </a:lnTo>
                    <a:lnTo>
                      <a:pt x="72" y="34"/>
                    </a:lnTo>
                    <a:lnTo>
                      <a:pt x="70" y="35"/>
                    </a:lnTo>
                    <a:lnTo>
                      <a:pt x="69" y="37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5" y="41"/>
                    </a:lnTo>
                    <a:lnTo>
                      <a:pt x="64" y="43"/>
                    </a:lnTo>
                    <a:lnTo>
                      <a:pt x="63" y="46"/>
                    </a:lnTo>
                    <a:lnTo>
                      <a:pt x="66" y="43"/>
                    </a:lnTo>
                    <a:lnTo>
                      <a:pt x="68" y="41"/>
                    </a:lnTo>
                    <a:lnTo>
                      <a:pt x="69" y="40"/>
                    </a:lnTo>
                    <a:lnTo>
                      <a:pt x="70" y="38"/>
                    </a:lnTo>
                    <a:lnTo>
                      <a:pt x="71" y="36"/>
                    </a:lnTo>
                    <a:lnTo>
                      <a:pt x="72" y="34"/>
                    </a:lnTo>
                    <a:lnTo>
                      <a:pt x="73" y="32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9" y="27"/>
                    </a:lnTo>
                    <a:lnTo>
                      <a:pt x="80" y="26"/>
                    </a:lnTo>
                    <a:lnTo>
                      <a:pt x="81" y="24"/>
                    </a:lnTo>
                    <a:lnTo>
                      <a:pt x="82" y="22"/>
                    </a:lnTo>
                    <a:lnTo>
                      <a:pt x="84" y="21"/>
                    </a:lnTo>
                    <a:lnTo>
                      <a:pt x="85" y="19"/>
                    </a:lnTo>
                    <a:lnTo>
                      <a:pt x="84" y="22"/>
                    </a:lnTo>
                    <a:lnTo>
                      <a:pt x="83" y="23"/>
                    </a:lnTo>
                    <a:lnTo>
                      <a:pt x="85" y="22"/>
                    </a:lnTo>
                    <a:lnTo>
                      <a:pt x="86" y="21"/>
                    </a:lnTo>
                    <a:lnTo>
                      <a:pt x="88" y="19"/>
                    </a:lnTo>
                    <a:lnTo>
                      <a:pt x="89" y="18"/>
                    </a:lnTo>
                    <a:lnTo>
                      <a:pt x="88" y="20"/>
                    </a:lnTo>
                    <a:lnTo>
                      <a:pt x="87" y="22"/>
                    </a:lnTo>
                    <a:lnTo>
                      <a:pt x="89" y="21"/>
                    </a:lnTo>
                    <a:lnTo>
                      <a:pt x="90" y="19"/>
                    </a:lnTo>
                    <a:lnTo>
                      <a:pt x="89" y="21"/>
                    </a:lnTo>
                    <a:lnTo>
                      <a:pt x="88" y="23"/>
                    </a:lnTo>
                    <a:lnTo>
                      <a:pt x="87" y="25"/>
                    </a:lnTo>
                    <a:lnTo>
                      <a:pt x="85" y="26"/>
                    </a:lnTo>
                    <a:lnTo>
                      <a:pt x="84" y="29"/>
                    </a:lnTo>
                    <a:lnTo>
                      <a:pt x="83" y="31"/>
                    </a:lnTo>
                    <a:lnTo>
                      <a:pt x="85" y="29"/>
                    </a:lnTo>
                    <a:lnTo>
                      <a:pt x="86" y="27"/>
                    </a:lnTo>
                    <a:lnTo>
                      <a:pt x="85" y="30"/>
                    </a:lnTo>
                    <a:lnTo>
                      <a:pt x="84" y="32"/>
                    </a:lnTo>
                    <a:lnTo>
                      <a:pt x="86" y="31"/>
                    </a:lnTo>
                    <a:lnTo>
                      <a:pt x="87" y="29"/>
                    </a:lnTo>
                    <a:lnTo>
                      <a:pt x="86" y="31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9" y="29"/>
                    </a:lnTo>
                    <a:lnTo>
                      <a:pt x="90" y="26"/>
                    </a:lnTo>
                    <a:lnTo>
                      <a:pt x="92" y="24"/>
                    </a:lnTo>
                    <a:lnTo>
                      <a:pt x="93" y="23"/>
                    </a:lnTo>
                    <a:lnTo>
                      <a:pt x="92" y="25"/>
                    </a:lnTo>
                    <a:lnTo>
                      <a:pt x="91" y="27"/>
                    </a:lnTo>
                    <a:lnTo>
                      <a:pt x="93" y="26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2"/>
                    </a:lnTo>
                    <a:lnTo>
                      <a:pt x="97" y="23"/>
                    </a:lnTo>
                    <a:lnTo>
                      <a:pt x="96" y="25"/>
                    </a:lnTo>
                    <a:lnTo>
                      <a:pt x="98" y="24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7" y="27"/>
                    </a:lnTo>
                    <a:lnTo>
                      <a:pt x="99" y="25"/>
                    </a:lnTo>
                    <a:lnTo>
                      <a:pt x="100" y="24"/>
                    </a:lnTo>
                    <a:lnTo>
                      <a:pt x="99" y="26"/>
                    </a:lnTo>
                    <a:lnTo>
                      <a:pt x="98" y="29"/>
                    </a:lnTo>
                    <a:lnTo>
                      <a:pt x="100" y="26"/>
                    </a:lnTo>
                    <a:lnTo>
                      <a:pt x="101" y="25"/>
                    </a:lnTo>
                    <a:lnTo>
                      <a:pt x="100" y="27"/>
                    </a:lnTo>
                    <a:lnTo>
                      <a:pt x="99" y="30"/>
                    </a:lnTo>
                    <a:lnTo>
                      <a:pt x="98" y="32"/>
                    </a:lnTo>
                    <a:lnTo>
                      <a:pt x="97" y="34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102" y="30"/>
                    </a:lnTo>
                    <a:lnTo>
                      <a:pt x="103" y="27"/>
                    </a:lnTo>
                    <a:lnTo>
                      <a:pt x="102" y="30"/>
                    </a:lnTo>
                    <a:lnTo>
                      <a:pt x="101" y="32"/>
                    </a:lnTo>
                    <a:lnTo>
                      <a:pt x="102" y="31"/>
                    </a:lnTo>
                    <a:lnTo>
                      <a:pt x="104" y="29"/>
                    </a:lnTo>
                    <a:lnTo>
                      <a:pt x="103" y="31"/>
                    </a:lnTo>
                    <a:lnTo>
                      <a:pt x="102" y="33"/>
                    </a:lnTo>
                    <a:lnTo>
                      <a:pt x="103" y="32"/>
                    </a:lnTo>
                    <a:lnTo>
                      <a:pt x="105" y="31"/>
                    </a:lnTo>
                    <a:lnTo>
                      <a:pt x="104" y="33"/>
                    </a:lnTo>
                    <a:lnTo>
                      <a:pt x="103" y="35"/>
                    </a:lnTo>
                    <a:lnTo>
                      <a:pt x="104" y="33"/>
                    </a:lnTo>
                    <a:lnTo>
                      <a:pt x="106" y="32"/>
                    </a:lnTo>
                    <a:lnTo>
                      <a:pt x="105" y="34"/>
                    </a:lnTo>
                    <a:lnTo>
                      <a:pt x="104" y="36"/>
                    </a:lnTo>
                    <a:lnTo>
                      <a:pt x="102" y="37"/>
                    </a:lnTo>
                    <a:lnTo>
                      <a:pt x="101" y="38"/>
                    </a:lnTo>
                    <a:lnTo>
                      <a:pt x="99" y="40"/>
                    </a:lnTo>
                    <a:lnTo>
                      <a:pt x="98" y="41"/>
                    </a:lnTo>
                    <a:lnTo>
                      <a:pt x="97" y="43"/>
                    </a:lnTo>
                    <a:lnTo>
                      <a:pt x="96" y="46"/>
                    </a:lnTo>
                    <a:lnTo>
                      <a:pt x="97" y="45"/>
                    </a:lnTo>
                    <a:lnTo>
                      <a:pt x="99" y="42"/>
                    </a:lnTo>
                    <a:lnTo>
                      <a:pt x="98" y="45"/>
                    </a:lnTo>
                    <a:lnTo>
                      <a:pt x="97" y="47"/>
                    </a:lnTo>
                    <a:lnTo>
                      <a:pt x="100" y="43"/>
                    </a:lnTo>
                    <a:lnTo>
                      <a:pt x="101" y="42"/>
                    </a:lnTo>
                    <a:lnTo>
                      <a:pt x="103" y="41"/>
                    </a:lnTo>
                    <a:lnTo>
                      <a:pt x="104" y="39"/>
                    </a:lnTo>
                    <a:lnTo>
                      <a:pt x="105" y="37"/>
                    </a:lnTo>
                    <a:lnTo>
                      <a:pt x="106" y="35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8"/>
                    </a:lnTo>
                    <a:lnTo>
                      <a:pt x="107" y="36"/>
                    </a:lnTo>
                    <a:lnTo>
                      <a:pt x="109" y="35"/>
                    </a:lnTo>
                    <a:lnTo>
                      <a:pt x="108" y="37"/>
                    </a:lnTo>
                    <a:lnTo>
                      <a:pt x="107" y="39"/>
                    </a:lnTo>
                    <a:lnTo>
                      <a:pt x="105" y="40"/>
                    </a:lnTo>
                    <a:lnTo>
                      <a:pt x="104" y="42"/>
                    </a:lnTo>
                    <a:lnTo>
                      <a:pt x="103" y="43"/>
                    </a:lnTo>
                    <a:lnTo>
                      <a:pt x="103" y="45"/>
                    </a:lnTo>
                    <a:lnTo>
                      <a:pt x="102" y="46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5" y="43"/>
                    </a:lnTo>
                    <a:lnTo>
                      <a:pt x="108" y="40"/>
                    </a:lnTo>
                    <a:lnTo>
                      <a:pt x="112" y="38"/>
                    </a:lnTo>
                    <a:lnTo>
                      <a:pt x="113" y="36"/>
                    </a:lnTo>
                    <a:lnTo>
                      <a:pt x="114" y="35"/>
                    </a:lnTo>
                    <a:lnTo>
                      <a:pt x="114" y="37"/>
                    </a:lnTo>
                    <a:lnTo>
                      <a:pt x="112" y="39"/>
                    </a:lnTo>
                    <a:lnTo>
                      <a:pt x="114" y="37"/>
                    </a:lnTo>
                    <a:lnTo>
                      <a:pt x="115" y="36"/>
                    </a:lnTo>
                    <a:lnTo>
                      <a:pt x="114" y="38"/>
                    </a:lnTo>
                    <a:lnTo>
                      <a:pt x="113" y="40"/>
                    </a:lnTo>
                    <a:lnTo>
                      <a:pt x="115" y="38"/>
                    </a:lnTo>
                    <a:lnTo>
                      <a:pt x="116" y="37"/>
                    </a:lnTo>
                    <a:lnTo>
                      <a:pt x="115" y="39"/>
                    </a:lnTo>
                    <a:lnTo>
                      <a:pt x="114" y="41"/>
                    </a:lnTo>
                    <a:lnTo>
                      <a:pt x="116" y="40"/>
                    </a:lnTo>
                    <a:lnTo>
                      <a:pt x="117" y="38"/>
                    </a:lnTo>
                    <a:lnTo>
                      <a:pt x="116" y="40"/>
                    </a:lnTo>
                    <a:lnTo>
                      <a:pt x="115" y="42"/>
                    </a:lnTo>
                    <a:lnTo>
                      <a:pt x="114" y="45"/>
                    </a:lnTo>
                    <a:lnTo>
                      <a:pt x="112" y="46"/>
                    </a:lnTo>
                    <a:lnTo>
                      <a:pt x="110" y="48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0" y="51"/>
                    </a:lnTo>
                    <a:lnTo>
                      <a:pt x="112" y="51"/>
                    </a:lnTo>
                    <a:lnTo>
                      <a:pt x="113" y="50"/>
                    </a:lnTo>
                    <a:lnTo>
                      <a:pt x="114" y="49"/>
                    </a:lnTo>
                    <a:lnTo>
                      <a:pt x="114" y="48"/>
                    </a:lnTo>
                    <a:lnTo>
                      <a:pt x="115" y="46"/>
                    </a:lnTo>
                    <a:lnTo>
                      <a:pt x="116" y="43"/>
                    </a:lnTo>
                    <a:lnTo>
                      <a:pt x="115" y="46"/>
                    </a:lnTo>
                    <a:lnTo>
                      <a:pt x="113" y="47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5" y="43"/>
                    </a:lnTo>
                    <a:lnTo>
                      <a:pt x="115" y="42"/>
                    </a:lnTo>
                    <a:lnTo>
                      <a:pt x="117" y="41"/>
                    </a:lnTo>
                    <a:lnTo>
                      <a:pt x="118" y="39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0" y="39"/>
                    </a:lnTo>
                    <a:lnTo>
                      <a:pt x="119" y="41"/>
                    </a:lnTo>
                    <a:lnTo>
                      <a:pt x="118" y="42"/>
                    </a:lnTo>
                    <a:lnTo>
                      <a:pt x="117" y="45"/>
                    </a:lnTo>
                    <a:lnTo>
                      <a:pt x="119" y="43"/>
                    </a:lnTo>
                    <a:lnTo>
                      <a:pt x="120" y="42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1" y="43"/>
                    </a:lnTo>
                    <a:lnTo>
                      <a:pt x="123" y="41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0" y="49"/>
                    </a:lnTo>
                    <a:lnTo>
                      <a:pt x="119" y="51"/>
                    </a:lnTo>
                    <a:lnTo>
                      <a:pt x="118" y="53"/>
                    </a:lnTo>
                    <a:lnTo>
                      <a:pt x="119" y="52"/>
                    </a:lnTo>
                    <a:lnTo>
                      <a:pt x="120" y="52"/>
                    </a:lnTo>
                    <a:lnTo>
                      <a:pt x="121" y="51"/>
                    </a:lnTo>
                    <a:lnTo>
                      <a:pt x="121" y="50"/>
                    </a:lnTo>
                    <a:lnTo>
                      <a:pt x="122" y="48"/>
                    </a:lnTo>
                    <a:lnTo>
                      <a:pt x="123" y="46"/>
                    </a:lnTo>
                    <a:lnTo>
                      <a:pt x="125" y="45"/>
                    </a:lnTo>
                    <a:lnTo>
                      <a:pt x="126" y="42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5" y="46"/>
                    </a:lnTo>
                    <a:lnTo>
                      <a:pt x="127" y="45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6" y="47"/>
                    </a:lnTo>
                    <a:lnTo>
                      <a:pt x="129" y="46"/>
                    </a:lnTo>
                    <a:lnTo>
                      <a:pt x="127" y="48"/>
                    </a:lnTo>
                    <a:lnTo>
                      <a:pt x="126" y="50"/>
                    </a:lnTo>
                    <a:lnTo>
                      <a:pt x="127" y="48"/>
                    </a:lnTo>
                    <a:lnTo>
                      <a:pt x="130" y="47"/>
                    </a:lnTo>
                    <a:lnTo>
                      <a:pt x="129" y="49"/>
                    </a:lnTo>
                    <a:lnTo>
                      <a:pt x="127" y="51"/>
                    </a:lnTo>
                    <a:lnTo>
                      <a:pt x="129" y="50"/>
                    </a:lnTo>
                    <a:lnTo>
                      <a:pt x="131" y="48"/>
                    </a:lnTo>
                    <a:lnTo>
                      <a:pt x="134" y="45"/>
                    </a:lnTo>
                    <a:lnTo>
                      <a:pt x="130" y="53"/>
                    </a:lnTo>
                    <a:lnTo>
                      <a:pt x="126" y="56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3" y="59"/>
                    </a:lnTo>
                    <a:lnTo>
                      <a:pt x="122" y="62"/>
                    </a:lnTo>
                    <a:lnTo>
                      <a:pt x="121" y="63"/>
                    </a:lnTo>
                    <a:lnTo>
                      <a:pt x="121" y="64"/>
                    </a:lnTo>
                    <a:lnTo>
                      <a:pt x="123" y="62"/>
                    </a:lnTo>
                    <a:lnTo>
                      <a:pt x="124" y="60"/>
                    </a:lnTo>
                    <a:lnTo>
                      <a:pt x="123" y="63"/>
                    </a:lnTo>
                    <a:lnTo>
                      <a:pt x="122" y="65"/>
                    </a:lnTo>
                    <a:lnTo>
                      <a:pt x="121" y="67"/>
                    </a:lnTo>
                    <a:lnTo>
                      <a:pt x="120" y="69"/>
                    </a:lnTo>
                    <a:lnTo>
                      <a:pt x="122" y="67"/>
                    </a:lnTo>
                    <a:lnTo>
                      <a:pt x="123" y="66"/>
                    </a:lnTo>
                    <a:lnTo>
                      <a:pt x="124" y="64"/>
                    </a:lnTo>
                    <a:lnTo>
                      <a:pt x="125" y="62"/>
                    </a:lnTo>
                    <a:lnTo>
                      <a:pt x="126" y="60"/>
                    </a:lnTo>
                    <a:lnTo>
                      <a:pt x="129" y="58"/>
                    </a:lnTo>
                    <a:lnTo>
                      <a:pt x="130" y="56"/>
                    </a:lnTo>
                    <a:lnTo>
                      <a:pt x="131" y="54"/>
                    </a:lnTo>
                    <a:lnTo>
                      <a:pt x="132" y="53"/>
                    </a:lnTo>
                    <a:lnTo>
                      <a:pt x="134" y="51"/>
                    </a:lnTo>
                    <a:lnTo>
                      <a:pt x="133" y="53"/>
                    </a:lnTo>
                    <a:lnTo>
                      <a:pt x="132" y="55"/>
                    </a:lnTo>
                    <a:lnTo>
                      <a:pt x="133" y="54"/>
                    </a:lnTo>
                    <a:lnTo>
                      <a:pt x="135" y="53"/>
                    </a:lnTo>
                    <a:lnTo>
                      <a:pt x="134" y="55"/>
                    </a:lnTo>
                    <a:lnTo>
                      <a:pt x="133" y="57"/>
                    </a:lnTo>
                    <a:lnTo>
                      <a:pt x="131" y="58"/>
                    </a:lnTo>
                    <a:lnTo>
                      <a:pt x="130" y="59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9" y="63"/>
                    </a:lnTo>
                    <a:lnTo>
                      <a:pt x="131" y="62"/>
                    </a:lnTo>
                    <a:lnTo>
                      <a:pt x="134" y="58"/>
                    </a:lnTo>
                    <a:lnTo>
                      <a:pt x="137" y="55"/>
                    </a:lnTo>
                    <a:lnTo>
                      <a:pt x="138" y="53"/>
                    </a:lnTo>
                    <a:lnTo>
                      <a:pt x="139" y="52"/>
                    </a:lnTo>
                    <a:lnTo>
                      <a:pt x="138" y="54"/>
                    </a:lnTo>
                    <a:lnTo>
                      <a:pt x="137" y="56"/>
                    </a:lnTo>
                    <a:lnTo>
                      <a:pt x="139" y="55"/>
                    </a:lnTo>
                    <a:lnTo>
                      <a:pt x="140" y="53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7" y="59"/>
                    </a:lnTo>
                    <a:lnTo>
                      <a:pt x="136" y="60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5" y="64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5" y="66"/>
                    </a:lnTo>
                    <a:lnTo>
                      <a:pt x="135" y="66"/>
                    </a:lnTo>
                    <a:lnTo>
                      <a:pt x="136" y="65"/>
                    </a:lnTo>
                    <a:lnTo>
                      <a:pt x="137" y="64"/>
                    </a:lnTo>
                    <a:lnTo>
                      <a:pt x="138" y="63"/>
                    </a:lnTo>
                    <a:lnTo>
                      <a:pt x="139" y="60"/>
                    </a:lnTo>
                    <a:lnTo>
                      <a:pt x="139" y="58"/>
                    </a:lnTo>
                    <a:lnTo>
                      <a:pt x="141" y="57"/>
                    </a:lnTo>
                    <a:lnTo>
                      <a:pt x="142" y="56"/>
                    </a:lnTo>
                    <a:lnTo>
                      <a:pt x="141" y="58"/>
                    </a:lnTo>
                    <a:lnTo>
                      <a:pt x="140" y="60"/>
                    </a:lnTo>
                    <a:lnTo>
                      <a:pt x="142" y="58"/>
                    </a:lnTo>
                    <a:lnTo>
                      <a:pt x="143" y="57"/>
                    </a:lnTo>
                    <a:lnTo>
                      <a:pt x="146" y="55"/>
                    </a:lnTo>
                    <a:lnTo>
                      <a:pt x="147" y="54"/>
                    </a:lnTo>
                    <a:lnTo>
                      <a:pt x="146" y="56"/>
                    </a:lnTo>
                    <a:lnTo>
                      <a:pt x="145" y="58"/>
                    </a:lnTo>
                    <a:lnTo>
                      <a:pt x="143" y="60"/>
                    </a:lnTo>
                    <a:lnTo>
                      <a:pt x="142" y="63"/>
                    </a:lnTo>
                    <a:lnTo>
                      <a:pt x="145" y="62"/>
                    </a:lnTo>
                    <a:lnTo>
                      <a:pt x="146" y="59"/>
                    </a:lnTo>
                    <a:lnTo>
                      <a:pt x="148" y="57"/>
                    </a:lnTo>
                    <a:lnTo>
                      <a:pt x="149" y="56"/>
                    </a:lnTo>
                    <a:lnTo>
                      <a:pt x="148" y="58"/>
                    </a:lnTo>
                    <a:lnTo>
                      <a:pt x="147" y="60"/>
                    </a:lnTo>
                    <a:lnTo>
                      <a:pt x="149" y="59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62"/>
                    </a:lnTo>
                    <a:lnTo>
                      <a:pt x="150" y="60"/>
                    </a:lnTo>
                    <a:lnTo>
                      <a:pt x="151" y="58"/>
                    </a:lnTo>
                    <a:lnTo>
                      <a:pt x="150" y="60"/>
                    </a:lnTo>
                    <a:lnTo>
                      <a:pt x="149" y="63"/>
                    </a:lnTo>
                    <a:lnTo>
                      <a:pt x="151" y="62"/>
                    </a:lnTo>
                    <a:lnTo>
                      <a:pt x="152" y="60"/>
                    </a:lnTo>
                    <a:lnTo>
                      <a:pt x="151" y="63"/>
                    </a:lnTo>
                    <a:lnTo>
                      <a:pt x="150" y="65"/>
                    </a:lnTo>
                    <a:lnTo>
                      <a:pt x="152" y="63"/>
                    </a:lnTo>
                    <a:lnTo>
                      <a:pt x="153" y="62"/>
                    </a:lnTo>
                    <a:lnTo>
                      <a:pt x="152" y="64"/>
                    </a:lnTo>
                    <a:lnTo>
                      <a:pt x="151" y="66"/>
                    </a:lnTo>
                    <a:lnTo>
                      <a:pt x="153" y="64"/>
                    </a:lnTo>
                    <a:lnTo>
                      <a:pt x="154" y="63"/>
                    </a:lnTo>
                    <a:lnTo>
                      <a:pt x="153" y="65"/>
                    </a:lnTo>
                    <a:lnTo>
                      <a:pt x="152" y="67"/>
                    </a:lnTo>
                    <a:lnTo>
                      <a:pt x="154" y="65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3" y="68"/>
                    </a:lnTo>
                    <a:lnTo>
                      <a:pt x="155" y="67"/>
                    </a:lnTo>
                    <a:lnTo>
                      <a:pt x="156" y="65"/>
                    </a:lnTo>
                    <a:lnTo>
                      <a:pt x="155" y="67"/>
                    </a:lnTo>
                    <a:lnTo>
                      <a:pt x="154" y="69"/>
                    </a:lnTo>
                    <a:lnTo>
                      <a:pt x="156" y="68"/>
                    </a:lnTo>
                    <a:lnTo>
                      <a:pt x="157" y="66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3" y="73"/>
                    </a:lnTo>
                    <a:lnTo>
                      <a:pt x="152" y="75"/>
                    </a:lnTo>
                    <a:lnTo>
                      <a:pt x="151" y="77"/>
                    </a:lnTo>
                    <a:lnTo>
                      <a:pt x="152" y="76"/>
                    </a:lnTo>
                    <a:lnTo>
                      <a:pt x="154" y="74"/>
                    </a:lnTo>
                    <a:lnTo>
                      <a:pt x="155" y="73"/>
                    </a:lnTo>
                    <a:lnTo>
                      <a:pt x="156" y="71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8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2" y="65"/>
                    </a:lnTo>
                    <a:lnTo>
                      <a:pt x="160" y="66"/>
                    </a:lnTo>
                    <a:lnTo>
                      <a:pt x="159" y="69"/>
                    </a:lnTo>
                    <a:lnTo>
                      <a:pt x="158" y="71"/>
                    </a:lnTo>
                    <a:lnTo>
                      <a:pt x="157" y="73"/>
                    </a:lnTo>
                    <a:lnTo>
                      <a:pt x="156" y="74"/>
                    </a:lnTo>
                    <a:lnTo>
                      <a:pt x="155" y="75"/>
                    </a:lnTo>
                    <a:lnTo>
                      <a:pt x="154" y="79"/>
                    </a:lnTo>
                    <a:lnTo>
                      <a:pt x="153" y="80"/>
                    </a:lnTo>
                    <a:lnTo>
                      <a:pt x="154" y="79"/>
                    </a:lnTo>
                    <a:lnTo>
                      <a:pt x="156" y="77"/>
                    </a:lnTo>
                    <a:lnTo>
                      <a:pt x="155" y="80"/>
                    </a:lnTo>
                    <a:lnTo>
                      <a:pt x="154" y="82"/>
                    </a:lnTo>
                    <a:lnTo>
                      <a:pt x="155" y="80"/>
                    </a:lnTo>
                    <a:lnTo>
                      <a:pt x="157" y="79"/>
                    </a:lnTo>
                    <a:lnTo>
                      <a:pt x="160" y="75"/>
                    </a:lnTo>
                    <a:lnTo>
                      <a:pt x="163" y="72"/>
                    </a:lnTo>
                    <a:lnTo>
                      <a:pt x="165" y="70"/>
                    </a:lnTo>
                    <a:lnTo>
                      <a:pt x="166" y="69"/>
                    </a:lnTo>
                    <a:lnTo>
                      <a:pt x="165" y="71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3" y="77"/>
                    </a:lnTo>
                    <a:lnTo>
                      <a:pt x="164" y="76"/>
                    </a:lnTo>
                    <a:lnTo>
                      <a:pt x="165" y="74"/>
                    </a:lnTo>
                    <a:lnTo>
                      <a:pt x="165" y="76"/>
                    </a:lnTo>
                    <a:lnTo>
                      <a:pt x="164" y="79"/>
                    </a:lnTo>
                    <a:lnTo>
                      <a:pt x="163" y="81"/>
                    </a:lnTo>
                    <a:lnTo>
                      <a:pt x="162" y="83"/>
                    </a:lnTo>
                    <a:lnTo>
                      <a:pt x="163" y="82"/>
                    </a:lnTo>
                    <a:lnTo>
                      <a:pt x="165" y="80"/>
                    </a:lnTo>
                    <a:lnTo>
                      <a:pt x="166" y="79"/>
                    </a:lnTo>
                    <a:lnTo>
                      <a:pt x="168" y="77"/>
                    </a:lnTo>
                    <a:lnTo>
                      <a:pt x="167" y="80"/>
                    </a:lnTo>
                    <a:lnTo>
                      <a:pt x="166" y="82"/>
                    </a:lnTo>
                    <a:lnTo>
                      <a:pt x="167" y="80"/>
                    </a:lnTo>
                    <a:lnTo>
                      <a:pt x="169" y="79"/>
                    </a:lnTo>
                    <a:lnTo>
                      <a:pt x="168" y="81"/>
                    </a:lnTo>
                    <a:lnTo>
                      <a:pt x="167" y="83"/>
                    </a:lnTo>
                    <a:lnTo>
                      <a:pt x="168" y="81"/>
                    </a:lnTo>
                    <a:lnTo>
                      <a:pt x="170" y="80"/>
                    </a:lnTo>
                    <a:lnTo>
                      <a:pt x="169" y="82"/>
                    </a:lnTo>
                    <a:lnTo>
                      <a:pt x="168" y="84"/>
                    </a:lnTo>
                    <a:lnTo>
                      <a:pt x="169" y="82"/>
                    </a:lnTo>
                    <a:lnTo>
                      <a:pt x="171" y="81"/>
                    </a:lnTo>
                    <a:lnTo>
                      <a:pt x="170" y="83"/>
                    </a:lnTo>
                    <a:lnTo>
                      <a:pt x="169" y="85"/>
                    </a:lnTo>
                    <a:lnTo>
                      <a:pt x="170" y="84"/>
                    </a:lnTo>
                    <a:lnTo>
                      <a:pt x="172" y="82"/>
                    </a:lnTo>
                    <a:lnTo>
                      <a:pt x="171" y="84"/>
                    </a:lnTo>
                    <a:lnTo>
                      <a:pt x="170" y="86"/>
                    </a:lnTo>
                    <a:lnTo>
                      <a:pt x="168" y="88"/>
                    </a:lnTo>
                    <a:lnTo>
                      <a:pt x="167" y="89"/>
                    </a:lnTo>
                    <a:lnTo>
                      <a:pt x="166" y="91"/>
                    </a:lnTo>
                    <a:lnTo>
                      <a:pt x="165" y="93"/>
                    </a:lnTo>
                    <a:lnTo>
                      <a:pt x="164" y="96"/>
                    </a:lnTo>
                    <a:lnTo>
                      <a:pt x="162" y="97"/>
                    </a:lnTo>
                    <a:lnTo>
                      <a:pt x="162" y="98"/>
                    </a:lnTo>
                    <a:lnTo>
                      <a:pt x="162" y="99"/>
                    </a:lnTo>
                    <a:lnTo>
                      <a:pt x="160" y="100"/>
                    </a:lnTo>
                    <a:lnTo>
                      <a:pt x="160" y="101"/>
                    </a:lnTo>
                    <a:lnTo>
                      <a:pt x="162" y="100"/>
                    </a:lnTo>
                    <a:lnTo>
                      <a:pt x="164" y="98"/>
                    </a:lnTo>
                    <a:lnTo>
                      <a:pt x="164" y="96"/>
                    </a:lnTo>
                    <a:lnTo>
                      <a:pt x="165" y="93"/>
                    </a:lnTo>
                    <a:lnTo>
                      <a:pt x="167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71" y="87"/>
                    </a:lnTo>
                    <a:lnTo>
                      <a:pt x="172" y="85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5" y="80"/>
                    </a:lnTo>
                    <a:lnTo>
                      <a:pt x="175" y="83"/>
                    </a:lnTo>
                    <a:lnTo>
                      <a:pt x="174" y="85"/>
                    </a:lnTo>
                    <a:lnTo>
                      <a:pt x="175" y="83"/>
                    </a:lnTo>
                    <a:lnTo>
                      <a:pt x="176" y="82"/>
                    </a:lnTo>
                    <a:lnTo>
                      <a:pt x="176" y="84"/>
                    </a:lnTo>
                    <a:lnTo>
                      <a:pt x="175" y="86"/>
                    </a:lnTo>
                    <a:lnTo>
                      <a:pt x="173" y="87"/>
                    </a:lnTo>
                    <a:lnTo>
                      <a:pt x="172" y="89"/>
                    </a:lnTo>
                    <a:lnTo>
                      <a:pt x="171" y="91"/>
                    </a:lnTo>
                    <a:lnTo>
                      <a:pt x="170" y="93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2" y="92"/>
                    </a:lnTo>
                    <a:lnTo>
                      <a:pt x="171" y="95"/>
                    </a:lnTo>
                    <a:lnTo>
                      <a:pt x="173" y="92"/>
                    </a:lnTo>
                    <a:lnTo>
                      <a:pt x="174" y="91"/>
                    </a:lnTo>
                    <a:lnTo>
                      <a:pt x="178" y="88"/>
                    </a:lnTo>
                    <a:lnTo>
                      <a:pt x="179" y="86"/>
                    </a:lnTo>
                    <a:lnTo>
                      <a:pt x="181" y="85"/>
                    </a:lnTo>
                    <a:lnTo>
                      <a:pt x="180" y="87"/>
                    </a:lnTo>
                    <a:lnTo>
                      <a:pt x="179" y="89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80" y="90"/>
                    </a:lnTo>
                    <a:lnTo>
                      <a:pt x="181" y="89"/>
                    </a:lnTo>
                    <a:lnTo>
                      <a:pt x="183" y="87"/>
                    </a:lnTo>
                    <a:lnTo>
                      <a:pt x="182" y="89"/>
                    </a:lnTo>
                    <a:lnTo>
                      <a:pt x="181" y="91"/>
                    </a:lnTo>
                    <a:lnTo>
                      <a:pt x="180" y="95"/>
                    </a:lnTo>
                    <a:lnTo>
                      <a:pt x="179" y="96"/>
                    </a:lnTo>
                    <a:lnTo>
                      <a:pt x="180" y="95"/>
                    </a:lnTo>
                    <a:lnTo>
                      <a:pt x="182" y="93"/>
                    </a:lnTo>
                    <a:lnTo>
                      <a:pt x="183" y="91"/>
                    </a:lnTo>
                    <a:lnTo>
                      <a:pt x="185" y="90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4" y="92"/>
                    </a:lnTo>
                    <a:lnTo>
                      <a:pt x="186" y="91"/>
                    </a:lnTo>
                    <a:lnTo>
                      <a:pt x="185" y="93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2" y="100"/>
                    </a:lnTo>
                    <a:lnTo>
                      <a:pt x="183" y="99"/>
                    </a:lnTo>
                    <a:lnTo>
                      <a:pt x="184" y="99"/>
                    </a:lnTo>
                    <a:lnTo>
                      <a:pt x="185" y="98"/>
                    </a:lnTo>
                    <a:lnTo>
                      <a:pt x="185" y="97"/>
                    </a:lnTo>
                    <a:lnTo>
                      <a:pt x="185" y="96"/>
                    </a:lnTo>
                    <a:lnTo>
                      <a:pt x="186" y="95"/>
                    </a:lnTo>
                    <a:lnTo>
                      <a:pt x="187" y="93"/>
                    </a:lnTo>
                    <a:lnTo>
                      <a:pt x="187" y="92"/>
                    </a:lnTo>
                    <a:lnTo>
                      <a:pt x="188" y="91"/>
                    </a:lnTo>
                    <a:lnTo>
                      <a:pt x="190" y="89"/>
                    </a:lnTo>
                    <a:lnTo>
                      <a:pt x="189" y="91"/>
                    </a:lnTo>
                    <a:lnTo>
                      <a:pt x="188" y="93"/>
                    </a:lnTo>
                    <a:lnTo>
                      <a:pt x="187" y="96"/>
                    </a:lnTo>
                    <a:lnTo>
                      <a:pt x="186" y="98"/>
                    </a:lnTo>
                    <a:lnTo>
                      <a:pt x="185" y="100"/>
                    </a:lnTo>
                    <a:lnTo>
                      <a:pt x="184" y="102"/>
                    </a:lnTo>
                    <a:lnTo>
                      <a:pt x="183" y="104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5" y="103"/>
                    </a:lnTo>
                    <a:lnTo>
                      <a:pt x="187" y="102"/>
                    </a:lnTo>
                    <a:lnTo>
                      <a:pt x="188" y="100"/>
                    </a:lnTo>
                    <a:lnTo>
                      <a:pt x="190" y="99"/>
                    </a:lnTo>
                    <a:lnTo>
                      <a:pt x="191" y="98"/>
                    </a:lnTo>
                    <a:lnTo>
                      <a:pt x="190" y="100"/>
                    </a:lnTo>
                    <a:lnTo>
                      <a:pt x="189" y="102"/>
                    </a:lnTo>
                    <a:lnTo>
                      <a:pt x="191" y="100"/>
                    </a:lnTo>
                    <a:lnTo>
                      <a:pt x="192" y="99"/>
                    </a:lnTo>
                    <a:lnTo>
                      <a:pt x="191" y="101"/>
                    </a:lnTo>
                    <a:lnTo>
                      <a:pt x="190" y="103"/>
                    </a:lnTo>
                    <a:lnTo>
                      <a:pt x="192" y="101"/>
                    </a:lnTo>
                    <a:lnTo>
                      <a:pt x="193" y="100"/>
                    </a:lnTo>
                    <a:lnTo>
                      <a:pt x="192" y="102"/>
                    </a:lnTo>
                    <a:lnTo>
                      <a:pt x="191" y="104"/>
                    </a:lnTo>
                    <a:lnTo>
                      <a:pt x="193" y="103"/>
                    </a:lnTo>
                    <a:lnTo>
                      <a:pt x="195" y="101"/>
                    </a:lnTo>
                    <a:lnTo>
                      <a:pt x="197" y="99"/>
                    </a:lnTo>
                    <a:lnTo>
                      <a:pt x="198" y="98"/>
                    </a:lnTo>
                    <a:lnTo>
                      <a:pt x="198" y="99"/>
                    </a:lnTo>
                    <a:lnTo>
                      <a:pt x="197" y="100"/>
                    </a:lnTo>
                    <a:lnTo>
                      <a:pt x="196" y="101"/>
                    </a:lnTo>
                    <a:lnTo>
                      <a:pt x="196" y="102"/>
                    </a:lnTo>
                    <a:lnTo>
                      <a:pt x="196" y="103"/>
                    </a:lnTo>
                    <a:lnTo>
                      <a:pt x="195" y="104"/>
                    </a:lnTo>
                    <a:lnTo>
                      <a:pt x="193" y="105"/>
                    </a:lnTo>
                    <a:lnTo>
                      <a:pt x="192" y="105"/>
                    </a:lnTo>
                    <a:lnTo>
                      <a:pt x="192" y="107"/>
                    </a:lnTo>
                    <a:lnTo>
                      <a:pt x="191" y="109"/>
                    </a:lnTo>
                    <a:lnTo>
                      <a:pt x="192" y="108"/>
                    </a:lnTo>
                    <a:lnTo>
                      <a:pt x="193" y="106"/>
                    </a:lnTo>
                    <a:lnTo>
                      <a:pt x="196" y="105"/>
                    </a:lnTo>
                    <a:lnTo>
                      <a:pt x="197" y="103"/>
                    </a:lnTo>
                    <a:lnTo>
                      <a:pt x="199" y="102"/>
                    </a:lnTo>
                    <a:lnTo>
                      <a:pt x="200" y="100"/>
                    </a:lnTo>
                    <a:lnTo>
                      <a:pt x="199" y="102"/>
                    </a:lnTo>
                    <a:lnTo>
                      <a:pt x="198" y="104"/>
                    </a:lnTo>
                    <a:lnTo>
                      <a:pt x="200" y="103"/>
                    </a:lnTo>
                    <a:lnTo>
                      <a:pt x="201" y="101"/>
                    </a:lnTo>
                    <a:lnTo>
                      <a:pt x="203" y="100"/>
                    </a:lnTo>
                    <a:lnTo>
                      <a:pt x="204" y="99"/>
                    </a:lnTo>
                    <a:lnTo>
                      <a:pt x="203" y="100"/>
                    </a:lnTo>
                    <a:lnTo>
                      <a:pt x="202" y="103"/>
                    </a:lnTo>
                    <a:lnTo>
                      <a:pt x="201" y="105"/>
                    </a:lnTo>
                    <a:lnTo>
                      <a:pt x="200" y="107"/>
                    </a:lnTo>
                    <a:lnTo>
                      <a:pt x="202" y="105"/>
                    </a:lnTo>
                    <a:lnTo>
                      <a:pt x="203" y="104"/>
                    </a:lnTo>
                    <a:lnTo>
                      <a:pt x="202" y="106"/>
                    </a:lnTo>
                    <a:lnTo>
                      <a:pt x="201" y="108"/>
                    </a:lnTo>
                    <a:lnTo>
                      <a:pt x="201" y="110"/>
                    </a:lnTo>
                    <a:lnTo>
                      <a:pt x="200" y="113"/>
                    </a:lnTo>
                    <a:lnTo>
                      <a:pt x="201" y="110"/>
                    </a:lnTo>
                    <a:lnTo>
                      <a:pt x="203" y="109"/>
                    </a:lnTo>
                    <a:lnTo>
                      <a:pt x="204" y="107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4" y="110"/>
                    </a:lnTo>
                    <a:lnTo>
                      <a:pt x="205" y="108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5" y="112"/>
                    </a:lnTo>
                    <a:lnTo>
                      <a:pt x="204" y="113"/>
                    </a:lnTo>
                    <a:lnTo>
                      <a:pt x="203" y="114"/>
                    </a:lnTo>
                    <a:lnTo>
                      <a:pt x="202" y="115"/>
                    </a:lnTo>
                    <a:lnTo>
                      <a:pt x="202" y="115"/>
                    </a:lnTo>
                    <a:lnTo>
                      <a:pt x="201" y="117"/>
                    </a:lnTo>
                    <a:lnTo>
                      <a:pt x="200" y="119"/>
                    </a:lnTo>
                    <a:lnTo>
                      <a:pt x="202" y="118"/>
                    </a:lnTo>
                    <a:lnTo>
                      <a:pt x="203" y="116"/>
                    </a:lnTo>
                    <a:lnTo>
                      <a:pt x="204" y="115"/>
                    </a:lnTo>
                    <a:lnTo>
                      <a:pt x="206" y="113"/>
                    </a:lnTo>
                    <a:lnTo>
                      <a:pt x="207" y="112"/>
                    </a:lnTo>
                    <a:lnTo>
                      <a:pt x="209" y="109"/>
                    </a:lnTo>
                    <a:lnTo>
                      <a:pt x="208" y="112"/>
                    </a:lnTo>
                    <a:lnTo>
                      <a:pt x="207" y="114"/>
                    </a:lnTo>
                    <a:lnTo>
                      <a:pt x="208" y="113"/>
                    </a:lnTo>
                    <a:lnTo>
                      <a:pt x="210" y="110"/>
                    </a:lnTo>
                    <a:lnTo>
                      <a:pt x="209" y="113"/>
                    </a:lnTo>
                    <a:lnTo>
                      <a:pt x="208" y="115"/>
                    </a:lnTo>
                    <a:lnTo>
                      <a:pt x="207" y="118"/>
                    </a:lnTo>
                    <a:lnTo>
                      <a:pt x="206" y="119"/>
                    </a:lnTo>
                    <a:lnTo>
                      <a:pt x="207" y="119"/>
                    </a:lnTo>
                    <a:lnTo>
                      <a:pt x="208" y="118"/>
                    </a:lnTo>
                    <a:lnTo>
                      <a:pt x="208" y="117"/>
                    </a:lnTo>
                    <a:lnTo>
                      <a:pt x="209" y="117"/>
                    </a:lnTo>
                    <a:lnTo>
                      <a:pt x="210" y="114"/>
                    </a:lnTo>
                    <a:lnTo>
                      <a:pt x="212" y="113"/>
                    </a:lnTo>
                    <a:lnTo>
                      <a:pt x="213" y="110"/>
                    </a:lnTo>
                    <a:lnTo>
                      <a:pt x="214" y="109"/>
                    </a:lnTo>
                    <a:lnTo>
                      <a:pt x="214" y="112"/>
                    </a:lnTo>
                    <a:lnTo>
                      <a:pt x="213" y="114"/>
                    </a:lnTo>
                    <a:lnTo>
                      <a:pt x="214" y="112"/>
                    </a:lnTo>
                    <a:lnTo>
                      <a:pt x="215" y="110"/>
                    </a:lnTo>
                    <a:lnTo>
                      <a:pt x="215" y="113"/>
                    </a:lnTo>
                    <a:lnTo>
                      <a:pt x="214" y="115"/>
                    </a:lnTo>
                    <a:lnTo>
                      <a:pt x="213" y="115"/>
                    </a:lnTo>
                    <a:lnTo>
                      <a:pt x="212" y="116"/>
                    </a:lnTo>
                    <a:lnTo>
                      <a:pt x="210" y="117"/>
                    </a:lnTo>
                    <a:lnTo>
                      <a:pt x="210" y="118"/>
                    </a:lnTo>
                    <a:lnTo>
                      <a:pt x="209" y="120"/>
                    </a:lnTo>
                    <a:lnTo>
                      <a:pt x="208" y="122"/>
                    </a:lnTo>
                    <a:lnTo>
                      <a:pt x="210" y="120"/>
                    </a:lnTo>
                    <a:lnTo>
                      <a:pt x="212" y="119"/>
                    </a:lnTo>
                    <a:lnTo>
                      <a:pt x="213" y="117"/>
                    </a:lnTo>
                    <a:lnTo>
                      <a:pt x="215" y="116"/>
                    </a:lnTo>
                    <a:lnTo>
                      <a:pt x="216" y="114"/>
                    </a:lnTo>
                    <a:lnTo>
                      <a:pt x="218" y="113"/>
                    </a:lnTo>
                    <a:lnTo>
                      <a:pt x="217" y="115"/>
                    </a:lnTo>
                    <a:lnTo>
                      <a:pt x="216" y="117"/>
                    </a:lnTo>
                    <a:lnTo>
                      <a:pt x="217" y="115"/>
                    </a:lnTo>
                    <a:lnTo>
                      <a:pt x="219" y="114"/>
                    </a:lnTo>
                    <a:lnTo>
                      <a:pt x="218" y="116"/>
                    </a:lnTo>
                    <a:lnTo>
                      <a:pt x="217" y="118"/>
                    </a:lnTo>
                    <a:lnTo>
                      <a:pt x="218" y="117"/>
                    </a:lnTo>
                    <a:lnTo>
                      <a:pt x="220" y="115"/>
                    </a:lnTo>
                    <a:lnTo>
                      <a:pt x="219" y="117"/>
                    </a:lnTo>
                    <a:lnTo>
                      <a:pt x="218" y="119"/>
                    </a:lnTo>
                    <a:lnTo>
                      <a:pt x="219" y="118"/>
                    </a:lnTo>
                    <a:lnTo>
                      <a:pt x="221" y="116"/>
                    </a:lnTo>
                    <a:lnTo>
                      <a:pt x="220" y="118"/>
                    </a:lnTo>
                    <a:lnTo>
                      <a:pt x="219" y="120"/>
                    </a:lnTo>
                    <a:lnTo>
                      <a:pt x="218" y="122"/>
                    </a:lnTo>
                    <a:lnTo>
                      <a:pt x="217" y="124"/>
                    </a:lnTo>
                    <a:lnTo>
                      <a:pt x="216" y="129"/>
                    </a:lnTo>
                    <a:lnTo>
                      <a:pt x="217" y="127"/>
                    </a:lnTo>
                    <a:lnTo>
                      <a:pt x="219" y="126"/>
                    </a:lnTo>
                    <a:lnTo>
                      <a:pt x="218" y="129"/>
                    </a:lnTo>
                    <a:lnTo>
                      <a:pt x="217" y="131"/>
                    </a:lnTo>
                    <a:lnTo>
                      <a:pt x="218" y="129"/>
                    </a:lnTo>
                    <a:lnTo>
                      <a:pt x="220" y="127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3"/>
                    </a:lnTo>
                    <a:lnTo>
                      <a:pt x="220" y="124"/>
                    </a:lnTo>
                    <a:lnTo>
                      <a:pt x="219" y="125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20" y="121"/>
                    </a:lnTo>
                    <a:lnTo>
                      <a:pt x="221" y="121"/>
                    </a:lnTo>
                    <a:lnTo>
                      <a:pt x="222" y="120"/>
                    </a:lnTo>
                    <a:lnTo>
                      <a:pt x="223" y="119"/>
                    </a:lnTo>
                    <a:lnTo>
                      <a:pt x="223" y="119"/>
                    </a:lnTo>
                    <a:lnTo>
                      <a:pt x="222" y="121"/>
                    </a:lnTo>
                    <a:lnTo>
                      <a:pt x="221" y="123"/>
                    </a:lnTo>
                    <a:lnTo>
                      <a:pt x="223" y="121"/>
                    </a:lnTo>
                    <a:lnTo>
                      <a:pt x="224" y="120"/>
                    </a:lnTo>
                    <a:lnTo>
                      <a:pt x="223" y="122"/>
                    </a:lnTo>
                    <a:lnTo>
                      <a:pt x="222" y="124"/>
                    </a:lnTo>
                    <a:lnTo>
                      <a:pt x="222" y="126"/>
                    </a:lnTo>
                    <a:lnTo>
                      <a:pt x="221" y="129"/>
                    </a:lnTo>
                    <a:lnTo>
                      <a:pt x="222" y="127"/>
                    </a:lnTo>
                    <a:lnTo>
                      <a:pt x="223" y="125"/>
                    </a:lnTo>
                    <a:lnTo>
                      <a:pt x="225" y="123"/>
                    </a:lnTo>
                    <a:lnTo>
                      <a:pt x="226" y="122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6" y="125"/>
                    </a:lnTo>
                    <a:lnTo>
                      <a:pt x="228" y="123"/>
                    </a:lnTo>
                    <a:lnTo>
                      <a:pt x="226" y="125"/>
                    </a:lnTo>
                    <a:lnTo>
                      <a:pt x="226" y="127"/>
                    </a:lnTo>
                    <a:lnTo>
                      <a:pt x="225" y="130"/>
                    </a:lnTo>
                    <a:lnTo>
                      <a:pt x="224" y="132"/>
                    </a:lnTo>
                    <a:lnTo>
                      <a:pt x="225" y="131"/>
                    </a:lnTo>
                    <a:lnTo>
                      <a:pt x="228" y="129"/>
                    </a:lnTo>
                    <a:lnTo>
                      <a:pt x="229" y="127"/>
                    </a:lnTo>
                    <a:lnTo>
                      <a:pt x="230" y="125"/>
                    </a:lnTo>
                    <a:lnTo>
                      <a:pt x="230" y="127"/>
                    </a:lnTo>
                    <a:lnTo>
                      <a:pt x="229" y="130"/>
                    </a:lnTo>
                    <a:lnTo>
                      <a:pt x="230" y="129"/>
                    </a:lnTo>
                    <a:lnTo>
                      <a:pt x="231" y="126"/>
                    </a:lnTo>
                    <a:lnTo>
                      <a:pt x="231" y="130"/>
                    </a:lnTo>
                    <a:lnTo>
                      <a:pt x="230" y="131"/>
                    </a:lnTo>
                    <a:lnTo>
                      <a:pt x="231" y="130"/>
                    </a:lnTo>
                    <a:lnTo>
                      <a:pt x="233" y="129"/>
                    </a:lnTo>
                    <a:lnTo>
                      <a:pt x="232" y="130"/>
                    </a:lnTo>
                    <a:lnTo>
                      <a:pt x="231" y="133"/>
                    </a:lnTo>
                    <a:lnTo>
                      <a:pt x="230" y="135"/>
                    </a:lnTo>
                    <a:lnTo>
                      <a:pt x="229" y="137"/>
                    </a:lnTo>
                    <a:lnTo>
                      <a:pt x="228" y="138"/>
                    </a:lnTo>
                    <a:lnTo>
                      <a:pt x="226" y="140"/>
                    </a:lnTo>
                    <a:lnTo>
                      <a:pt x="225" y="142"/>
                    </a:lnTo>
                    <a:lnTo>
                      <a:pt x="224" y="144"/>
                    </a:lnTo>
                    <a:lnTo>
                      <a:pt x="223" y="147"/>
                    </a:lnTo>
                    <a:lnTo>
                      <a:pt x="222" y="149"/>
                    </a:lnTo>
                    <a:lnTo>
                      <a:pt x="224" y="147"/>
                    </a:lnTo>
                    <a:lnTo>
                      <a:pt x="225" y="146"/>
                    </a:lnTo>
                    <a:lnTo>
                      <a:pt x="224" y="148"/>
                    </a:lnTo>
                    <a:lnTo>
                      <a:pt x="223" y="150"/>
                    </a:lnTo>
                    <a:lnTo>
                      <a:pt x="225" y="148"/>
                    </a:lnTo>
                    <a:lnTo>
                      <a:pt x="226" y="147"/>
                    </a:lnTo>
                    <a:lnTo>
                      <a:pt x="228" y="144"/>
                    </a:lnTo>
                    <a:lnTo>
                      <a:pt x="229" y="142"/>
                    </a:lnTo>
                    <a:lnTo>
                      <a:pt x="226" y="143"/>
                    </a:lnTo>
                    <a:lnTo>
                      <a:pt x="225" y="146"/>
                    </a:lnTo>
                    <a:lnTo>
                      <a:pt x="226" y="143"/>
                    </a:lnTo>
                    <a:lnTo>
                      <a:pt x="228" y="141"/>
                    </a:lnTo>
                    <a:lnTo>
                      <a:pt x="228" y="139"/>
                    </a:lnTo>
                    <a:lnTo>
                      <a:pt x="229" y="137"/>
                    </a:lnTo>
                    <a:lnTo>
                      <a:pt x="231" y="135"/>
                    </a:lnTo>
                    <a:lnTo>
                      <a:pt x="232" y="134"/>
                    </a:lnTo>
                    <a:lnTo>
                      <a:pt x="233" y="132"/>
                    </a:lnTo>
                    <a:lnTo>
                      <a:pt x="234" y="130"/>
                    </a:lnTo>
                    <a:lnTo>
                      <a:pt x="235" y="127"/>
                    </a:lnTo>
                    <a:lnTo>
                      <a:pt x="236" y="126"/>
                    </a:lnTo>
                    <a:lnTo>
                      <a:pt x="235" y="131"/>
                    </a:lnTo>
                    <a:lnTo>
                      <a:pt x="234" y="133"/>
                    </a:lnTo>
                    <a:lnTo>
                      <a:pt x="233" y="135"/>
                    </a:lnTo>
                    <a:lnTo>
                      <a:pt x="234" y="134"/>
                    </a:lnTo>
                    <a:lnTo>
                      <a:pt x="236" y="132"/>
                    </a:lnTo>
                    <a:lnTo>
                      <a:pt x="237" y="130"/>
                    </a:lnTo>
                    <a:lnTo>
                      <a:pt x="238" y="129"/>
                    </a:lnTo>
                    <a:lnTo>
                      <a:pt x="238" y="131"/>
                    </a:lnTo>
                    <a:lnTo>
                      <a:pt x="237" y="133"/>
                    </a:lnTo>
                    <a:lnTo>
                      <a:pt x="236" y="135"/>
                    </a:lnTo>
                    <a:lnTo>
                      <a:pt x="235" y="137"/>
                    </a:lnTo>
                    <a:lnTo>
                      <a:pt x="236" y="136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1" y="131"/>
                    </a:lnTo>
                    <a:lnTo>
                      <a:pt x="240" y="133"/>
                    </a:lnTo>
                    <a:lnTo>
                      <a:pt x="239" y="135"/>
                    </a:lnTo>
                    <a:lnTo>
                      <a:pt x="240" y="134"/>
                    </a:lnTo>
                    <a:lnTo>
                      <a:pt x="242" y="132"/>
                    </a:lnTo>
                    <a:lnTo>
                      <a:pt x="241" y="134"/>
                    </a:lnTo>
                    <a:lnTo>
                      <a:pt x="240" y="136"/>
                    </a:lnTo>
                    <a:lnTo>
                      <a:pt x="239" y="139"/>
                    </a:lnTo>
                    <a:lnTo>
                      <a:pt x="238" y="141"/>
                    </a:lnTo>
                    <a:lnTo>
                      <a:pt x="240" y="139"/>
                    </a:lnTo>
                    <a:lnTo>
                      <a:pt x="241" y="138"/>
                    </a:lnTo>
                    <a:lnTo>
                      <a:pt x="243" y="136"/>
                    </a:lnTo>
                    <a:lnTo>
                      <a:pt x="245" y="135"/>
                    </a:lnTo>
                    <a:lnTo>
                      <a:pt x="245" y="135"/>
                    </a:lnTo>
                    <a:lnTo>
                      <a:pt x="243" y="137"/>
                    </a:lnTo>
                    <a:lnTo>
                      <a:pt x="243" y="138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1" y="140"/>
                    </a:lnTo>
                    <a:lnTo>
                      <a:pt x="240" y="141"/>
                    </a:lnTo>
                    <a:lnTo>
                      <a:pt x="239" y="142"/>
                    </a:lnTo>
                    <a:lnTo>
                      <a:pt x="239" y="144"/>
                    </a:lnTo>
                    <a:lnTo>
                      <a:pt x="238" y="147"/>
                    </a:lnTo>
                    <a:lnTo>
                      <a:pt x="238" y="146"/>
                    </a:lnTo>
                    <a:lnTo>
                      <a:pt x="239" y="144"/>
                    </a:lnTo>
                    <a:lnTo>
                      <a:pt x="240" y="143"/>
                    </a:lnTo>
                    <a:lnTo>
                      <a:pt x="241" y="143"/>
                    </a:lnTo>
                    <a:lnTo>
                      <a:pt x="241" y="142"/>
                    </a:lnTo>
                    <a:lnTo>
                      <a:pt x="241" y="141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5" y="137"/>
                    </a:lnTo>
                    <a:lnTo>
                      <a:pt x="246" y="136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46" y="138"/>
                    </a:lnTo>
                    <a:lnTo>
                      <a:pt x="247" y="137"/>
                    </a:lnTo>
                    <a:lnTo>
                      <a:pt x="248" y="135"/>
                    </a:lnTo>
                    <a:lnTo>
                      <a:pt x="250" y="134"/>
                    </a:lnTo>
                    <a:lnTo>
                      <a:pt x="249" y="136"/>
                    </a:lnTo>
                    <a:lnTo>
                      <a:pt x="248" y="138"/>
                    </a:lnTo>
                    <a:lnTo>
                      <a:pt x="246" y="142"/>
                    </a:lnTo>
                    <a:lnTo>
                      <a:pt x="245" y="147"/>
                    </a:lnTo>
                    <a:lnTo>
                      <a:pt x="243" y="149"/>
                    </a:lnTo>
                    <a:lnTo>
                      <a:pt x="242" y="151"/>
                    </a:lnTo>
                    <a:lnTo>
                      <a:pt x="245" y="150"/>
                    </a:lnTo>
                    <a:lnTo>
                      <a:pt x="246" y="148"/>
                    </a:lnTo>
                    <a:lnTo>
                      <a:pt x="249" y="144"/>
                    </a:lnTo>
                    <a:lnTo>
                      <a:pt x="251" y="141"/>
                    </a:lnTo>
                    <a:lnTo>
                      <a:pt x="253" y="140"/>
                    </a:lnTo>
                    <a:lnTo>
                      <a:pt x="254" y="138"/>
                    </a:lnTo>
                    <a:lnTo>
                      <a:pt x="253" y="140"/>
                    </a:lnTo>
                    <a:lnTo>
                      <a:pt x="252" y="142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2" y="146"/>
                    </a:lnTo>
                    <a:lnTo>
                      <a:pt x="254" y="143"/>
                    </a:lnTo>
                    <a:lnTo>
                      <a:pt x="255" y="142"/>
                    </a:lnTo>
                    <a:lnTo>
                      <a:pt x="256" y="140"/>
                    </a:lnTo>
                    <a:lnTo>
                      <a:pt x="256" y="142"/>
                    </a:lnTo>
                    <a:lnTo>
                      <a:pt x="255" y="146"/>
                    </a:lnTo>
                    <a:lnTo>
                      <a:pt x="254" y="148"/>
                    </a:lnTo>
                    <a:lnTo>
                      <a:pt x="253" y="150"/>
                    </a:lnTo>
                    <a:lnTo>
                      <a:pt x="252" y="152"/>
                    </a:lnTo>
                    <a:lnTo>
                      <a:pt x="251" y="154"/>
                    </a:lnTo>
                    <a:lnTo>
                      <a:pt x="253" y="152"/>
                    </a:lnTo>
                    <a:lnTo>
                      <a:pt x="254" y="151"/>
                    </a:lnTo>
                    <a:lnTo>
                      <a:pt x="253" y="153"/>
                    </a:lnTo>
                    <a:lnTo>
                      <a:pt x="253" y="155"/>
                    </a:lnTo>
                    <a:lnTo>
                      <a:pt x="252" y="157"/>
                    </a:lnTo>
                    <a:lnTo>
                      <a:pt x="251" y="159"/>
                    </a:lnTo>
                    <a:lnTo>
                      <a:pt x="251" y="158"/>
                    </a:lnTo>
                    <a:lnTo>
                      <a:pt x="252" y="157"/>
                    </a:lnTo>
                    <a:lnTo>
                      <a:pt x="253" y="156"/>
                    </a:lnTo>
                    <a:lnTo>
                      <a:pt x="254" y="156"/>
                    </a:lnTo>
                    <a:lnTo>
                      <a:pt x="255" y="154"/>
                    </a:lnTo>
                    <a:lnTo>
                      <a:pt x="255" y="152"/>
                    </a:lnTo>
                    <a:lnTo>
                      <a:pt x="257" y="150"/>
                    </a:lnTo>
                    <a:lnTo>
                      <a:pt x="258" y="149"/>
                    </a:lnTo>
                    <a:lnTo>
                      <a:pt x="257" y="151"/>
                    </a:lnTo>
                    <a:lnTo>
                      <a:pt x="256" y="153"/>
                    </a:lnTo>
                    <a:lnTo>
                      <a:pt x="256" y="155"/>
                    </a:lnTo>
                    <a:lnTo>
                      <a:pt x="255" y="157"/>
                    </a:lnTo>
                    <a:lnTo>
                      <a:pt x="256" y="155"/>
                    </a:lnTo>
                    <a:lnTo>
                      <a:pt x="257" y="154"/>
                    </a:lnTo>
                    <a:lnTo>
                      <a:pt x="257" y="156"/>
                    </a:lnTo>
                    <a:lnTo>
                      <a:pt x="256" y="158"/>
                    </a:lnTo>
                    <a:lnTo>
                      <a:pt x="257" y="157"/>
                    </a:lnTo>
                    <a:lnTo>
                      <a:pt x="259" y="155"/>
                    </a:lnTo>
                    <a:lnTo>
                      <a:pt x="258" y="157"/>
                    </a:lnTo>
                    <a:lnTo>
                      <a:pt x="257" y="159"/>
                    </a:lnTo>
                    <a:lnTo>
                      <a:pt x="258" y="158"/>
                    </a:lnTo>
                    <a:lnTo>
                      <a:pt x="260" y="156"/>
                    </a:lnTo>
                    <a:lnTo>
                      <a:pt x="263" y="153"/>
                    </a:lnTo>
                    <a:lnTo>
                      <a:pt x="265" y="152"/>
                    </a:lnTo>
                    <a:lnTo>
                      <a:pt x="266" y="150"/>
                    </a:lnTo>
                    <a:lnTo>
                      <a:pt x="265" y="152"/>
                    </a:lnTo>
                    <a:lnTo>
                      <a:pt x="264" y="154"/>
                    </a:lnTo>
                    <a:lnTo>
                      <a:pt x="266" y="153"/>
                    </a:lnTo>
                    <a:lnTo>
                      <a:pt x="267" y="151"/>
                    </a:lnTo>
                    <a:lnTo>
                      <a:pt x="266" y="153"/>
                    </a:lnTo>
                    <a:lnTo>
                      <a:pt x="266" y="155"/>
                    </a:lnTo>
                    <a:lnTo>
                      <a:pt x="265" y="158"/>
                    </a:lnTo>
                    <a:lnTo>
                      <a:pt x="264" y="160"/>
                    </a:lnTo>
                    <a:lnTo>
                      <a:pt x="265" y="158"/>
                    </a:lnTo>
                    <a:lnTo>
                      <a:pt x="267" y="157"/>
                    </a:lnTo>
                    <a:lnTo>
                      <a:pt x="268" y="155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8" y="158"/>
                    </a:lnTo>
                    <a:lnTo>
                      <a:pt x="269" y="156"/>
                    </a:lnTo>
                    <a:lnTo>
                      <a:pt x="270" y="155"/>
                    </a:lnTo>
                    <a:lnTo>
                      <a:pt x="270" y="157"/>
                    </a:lnTo>
                    <a:lnTo>
                      <a:pt x="269" y="159"/>
                    </a:lnTo>
                    <a:lnTo>
                      <a:pt x="270" y="157"/>
                    </a:lnTo>
                    <a:lnTo>
                      <a:pt x="272" y="156"/>
                    </a:lnTo>
                    <a:lnTo>
                      <a:pt x="271" y="158"/>
                    </a:lnTo>
                    <a:lnTo>
                      <a:pt x="270" y="160"/>
                    </a:lnTo>
                    <a:lnTo>
                      <a:pt x="271" y="159"/>
                    </a:lnTo>
                    <a:lnTo>
                      <a:pt x="273" y="157"/>
                    </a:lnTo>
                    <a:lnTo>
                      <a:pt x="274" y="155"/>
                    </a:lnTo>
                    <a:lnTo>
                      <a:pt x="275" y="154"/>
                    </a:lnTo>
                    <a:lnTo>
                      <a:pt x="275" y="154"/>
                    </a:lnTo>
                    <a:lnTo>
                      <a:pt x="275" y="156"/>
                    </a:lnTo>
                    <a:lnTo>
                      <a:pt x="274" y="157"/>
                    </a:lnTo>
                    <a:lnTo>
                      <a:pt x="274" y="158"/>
                    </a:lnTo>
                    <a:lnTo>
                      <a:pt x="272" y="160"/>
                    </a:lnTo>
                    <a:lnTo>
                      <a:pt x="271" y="162"/>
                    </a:lnTo>
                    <a:lnTo>
                      <a:pt x="270" y="164"/>
                    </a:lnTo>
                    <a:lnTo>
                      <a:pt x="270" y="166"/>
                    </a:lnTo>
                    <a:lnTo>
                      <a:pt x="271" y="164"/>
                    </a:lnTo>
                    <a:lnTo>
                      <a:pt x="272" y="163"/>
                    </a:lnTo>
                    <a:lnTo>
                      <a:pt x="271" y="165"/>
                    </a:lnTo>
                    <a:lnTo>
                      <a:pt x="271" y="167"/>
                    </a:lnTo>
                    <a:lnTo>
                      <a:pt x="272" y="166"/>
                    </a:lnTo>
                    <a:lnTo>
                      <a:pt x="273" y="164"/>
                    </a:lnTo>
                    <a:lnTo>
                      <a:pt x="273" y="166"/>
                    </a:lnTo>
                    <a:lnTo>
                      <a:pt x="272" y="168"/>
                    </a:lnTo>
                    <a:lnTo>
                      <a:pt x="273" y="167"/>
                    </a:lnTo>
                    <a:lnTo>
                      <a:pt x="274" y="165"/>
                    </a:lnTo>
                    <a:lnTo>
                      <a:pt x="274" y="167"/>
                    </a:lnTo>
                    <a:lnTo>
                      <a:pt x="273" y="169"/>
                    </a:lnTo>
                    <a:lnTo>
                      <a:pt x="274" y="168"/>
                    </a:lnTo>
                    <a:lnTo>
                      <a:pt x="276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79" y="160"/>
                    </a:lnTo>
                    <a:lnTo>
                      <a:pt x="281" y="158"/>
                    </a:lnTo>
                    <a:lnTo>
                      <a:pt x="280" y="160"/>
                    </a:lnTo>
                    <a:lnTo>
                      <a:pt x="279" y="163"/>
                    </a:lnTo>
                    <a:lnTo>
                      <a:pt x="278" y="166"/>
                    </a:lnTo>
                    <a:lnTo>
                      <a:pt x="278" y="167"/>
                    </a:lnTo>
                    <a:lnTo>
                      <a:pt x="279" y="166"/>
                    </a:lnTo>
                    <a:lnTo>
                      <a:pt x="280" y="164"/>
                    </a:lnTo>
                    <a:lnTo>
                      <a:pt x="282" y="163"/>
                    </a:lnTo>
                    <a:lnTo>
                      <a:pt x="283" y="160"/>
                    </a:lnTo>
                    <a:lnTo>
                      <a:pt x="282" y="163"/>
                    </a:lnTo>
                    <a:lnTo>
                      <a:pt x="281" y="166"/>
                    </a:lnTo>
                    <a:lnTo>
                      <a:pt x="281" y="166"/>
                    </a:lnTo>
                    <a:lnTo>
                      <a:pt x="280" y="167"/>
                    </a:lnTo>
                    <a:lnTo>
                      <a:pt x="279" y="168"/>
                    </a:lnTo>
                    <a:lnTo>
                      <a:pt x="279" y="169"/>
                    </a:lnTo>
                    <a:lnTo>
                      <a:pt x="278" y="171"/>
                    </a:lnTo>
                    <a:lnTo>
                      <a:pt x="276" y="173"/>
                    </a:lnTo>
                    <a:lnTo>
                      <a:pt x="278" y="172"/>
                    </a:lnTo>
                    <a:lnTo>
                      <a:pt x="278" y="171"/>
                    </a:lnTo>
                    <a:lnTo>
                      <a:pt x="279" y="170"/>
                    </a:lnTo>
                    <a:lnTo>
                      <a:pt x="280" y="170"/>
                    </a:lnTo>
                    <a:lnTo>
                      <a:pt x="281" y="167"/>
                    </a:lnTo>
                    <a:lnTo>
                      <a:pt x="281" y="166"/>
                    </a:lnTo>
                    <a:lnTo>
                      <a:pt x="283" y="164"/>
                    </a:lnTo>
                    <a:lnTo>
                      <a:pt x="284" y="163"/>
                    </a:lnTo>
                    <a:lnTo>
                      <a:pt x="283" y="165"/>
                    </a:lnTo>
                    <a:lnTo>
                      <a:pt x="282" y="167"/>
                    </a:lnTo>
                    <a:lnTo>
                      <a:pt x="284" y="165"/>
                    </a:lnTo>
                    <a:lnTo>
                      <a:pt x="285" y="164"/>
                    </a:lnTo>
                    <a:lnTo>
                      <a:pt x="284" y="166"/>
                    </a:lnTo>
                    <a:lnTo>
                      <a:pt x="284" y="168"/>
                    </a:lnTo>
                    <a:lnTo>
                      <a:pt x="283" y="170"/>
                    </a:lnTo>
                    <a:lnTo>
                      <a:pt x="282" y="172"/>
                    </a:lnTo>
                    <a:lnTo>
                      <a:pt x="282" y="171"/>
                    </a:lnTo>
                    <a:lnTo>
                      <a:pt x="283" y="170"/>
                    </a:lnTo>
                    <a:lnTo>
                      <a:pt x="284" y="169"/>
                    </a:lnTo>
                    <a:lnTo>
                      <a:pt x="285" y="169"/>
                    </a:lnTo>
                    <a:lnTo>
                      <a:pt x="285" y="168"/>
                    </a:lnTo>
                    <a:lnTo>
                      <a:pt x="286" y="167"/>
                    </a:lnTo>
                    <a:lnTo>
                      <a:pt x="286" y="165"/>
                    </a:lnTo>
                    <a:lnTo>
                      <a:pt x="286" y="165"/>
                    </a:lnTo>
                    <a:lnTo>
                      <a:pt x="288" y="163"/>
                    </a:lnTo>
                    <a:lnTo>
                      <a:pt x="289" y="162"/>
                    </a:lnTo>
                    <a:lnTo>
                      <a:pt x="288" y="164"/>
                    </a:lnTo>
                    <a:lnTo>
                      <a:pt x="287" y="166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7" y="169"/>
                    </a:lnTo>
                    <a:lnTo>
                      <a:pt x="288" y="167"/>
                    </a:lnTo>
                    <a:lnTo>
                      <a:pt x="288" y="169"/>
                    </a:lnTo>
                    <a:lnTo>
                      <a:pt x="287" y="171"/>
                    </a:lnTo>
                    <a:lnTo>
                      <a:pt x="288" y="170"/>
                    </a:lnTo>
                    <a:lnTo>
                      <a:pt x="290" y="168"/>
                    </a:lnTo>
                    <a:lnTo>
                      <a:pt x="289" y="170"/>
                    </a:lnTo>
                    <a:lnTo>
                      <a:pt x="288" y="172"/>
                    </a:lnTo>
                    <a:lnTo>
                      <a:pt x="289" y="171"/>
                    </a:lnTo>
                    <a:lnTo>
                      <a:pt x="291" y="169"/>
                    </a:lnTo>
                    <a:lnTo>
                      <a:pt x="292" y="167"/>
                    </a:lnTo>
                    <a:lnTo>
                      <a:pt x="293" y="166"/>
                    </a:lnTo>
                    <a:lnTo>
                      <a:pt x="293" y="167"/>
                    </a:lnTo>
                    <a:lnTo>
                      <a:pt x="293" y="168"/>
                    </a:lnTo>
                    <a:lnTo>
                      <a:pt x="292" y="170"/>
                    </a:lnTo>
                    <a:lnTo>
                      <a:pt x="292" y="170"/>
                    </a:lnTo>
                    <a:lnTo>
                      <a:pt x="290" y="172"/>
                    </a:lnTo>
                    <a:lnTo>
                      <a:pt x="289" y="173"/>
                    </a:lnTo>
                    <a:lnTo>
                      <a:pt x="288" y="175"/>
                    </a:lnTo>
                    <a:lnTo>
                      <a:pt x="288" y="177"/>
                    </a:lnTo>
                    <a:lnTo>
                      <a:pt x="289" y="176"/>
                    </a:lnTo>
                    <a:lnTo>
                      <a:pt x="290" y="174"/>
                    </a:lnTo>
                    <a:lnTo>
                      <a:pt x="292" y="173"/>
                    </a:lnTo>
                    <a:lnTo>
                      <a:pt x="293" y="171"/>
                    </a:lnTo>
                    <a:lnTo>
                      <a:pt x="292" y="173"/>
                    </a:lnTo>
                    <a:lnTo>
                      <a:pt x="291" y="175"/>
                    </a:lnTo>
                    <a:lnTo>
                      <a:pt x="290" y="181"/>
                    </a:lnTo>
                    <a:lnTo>
                      <a:pt x="288" y="182"/>
                    </a:lnTo>
                    <a:lnTo>
                      <a:pt x="287" y="184"/>
                    </a:lnTo>
                    <a:lnTo>
                      <a:pt x="288" y="181"/>
                    </a:lnTo>
                    <a:lnTo>
                      <a:pt x="289" y="179"/>
                    </a:lnTo>
                    <a:lnTo>
                      <a:pt x="287" y="181"/>
                    </a:lnTo>
                    <a:lnTo>
                      <a:pt x="286" y="182"/>
                    </a:lnTo>
                    <a:lnTo>
                      <a:pt x="286" y="183"/>
                    </a:lnTo>
                    <a:lnTo>
                      <a:pt x="285" y="185"/>
                    </a:lnTo>
                    <a:lnTo>
                      <a:pt x="285" y="186"/>
                    </a:lnTo>
                    <a:lnTo>
                      <a:pt x="285" y="187"/>
                    </a:lnTo>
                    <a:lnTo>
                      <a:pt x="286" y="185"/>
                    </a:lnTo>
                    <a:lnTo>
                      <a:pt x="287" y="184"/>
                    </a:lnTo>
                    <a:lnTo>
                      <a:pt x="286" y="186"/>
                    </a:lnTo>
                    <a:lnTo>
                      <a:pt x="286" y="188"/>
                    </a:lnTo>
                    <a:lnTo>
                      <a:pt x="287" y="186"/>
                    </a:lnTo>
                    <a:lnTo>
                      <a:pt x="288" y="185"/>
                    </a:lnTo>
                    <a:lnTo>
                      <a:pt x="289" y="183"/>
                    </a:lnTo>
                    <a:lnTo>
                      <a:pt x="290" y="181"/>
                    </a:lnTo>
                    <a:lnTo>
                      <a:pt x="291" y="179"/>
                    </a:lnTo>
                    <a:lnTo>
                      <a:pt x="292" y="177"/>
                    </a:lnTo>
                    <a:lnTo>
                      <a:pt x="295" y="175"/>
                    </a:lnTo>
                    <a:lnTo>
                      <a:pt x="296" y="174"/>
                    </a:lnTo>
                    <a:lnTo>
                      <a:pt x="295" y="175"/>
                    </a:lnTo>
                    <a:lnTo>
                      <a:pt x="295" y="179"/>
                    </a:lnTo>
                    <a:lnTo>
                      <a:pt x="296" y="176"/>
                    </a:lnTo>
                    <a:lnTo>
                      <a:pt x="297" y="175"/>
                    </a:lnTo>
                    <a:lnTo>
                      <a:pt x="299" y="173"/>
                    </a:lnTo>
                    <a:lnTo>
                      <a:pt x="300" y="172"/>
                    </a:lnTo>
                    <a:lnTo>
                      <a:pt x="299" y="174"/>
                    </a:lnTo>
                    <a:lnTo>
                      <a:pt x="298" y="176"/>
                    </a:lnTo>
                    <a:lnTo>
                      <a:pt x="297" y="179"/>
                    </a:lnTo>
                    <a:lnTo>
                      <a:pt x="297" y="181"/>
                    </a:lnTo>
                    <a:lnTo>
                      <a:pt x="298" y="180"/>
                    </a:lnTo>
                    <a:lnTo>
                      <a:pt x="299" y="177"/>
                    </a:lnTo>
                    <a:lnTo>
                      <a:pt x="301" y="175"/>
                    </a:lnTo>
                    <a:lnTo>
                      <a:pt x="302" y="174"/>
                    </a:lnTo>
                    <a:lnTo>
                      <a:pt x="301" y="176"/>
                    </a:lnTo>
                    <a:lnTo>
                      <a:pt x="301" y="179"/>
                    </a:lnTo>
                    <a:lnTo>
                      <a:pt x="302" y="176"/>
                    </a:lnTo>
                    <a:lnTo>
                      <a:pt x="303" y="175"/>
                    </a:lnTo>
                    <a:lnTo>
                      <a:pt x="302" y="177"/>
                    </a:lnTo>
                    <a:lnTo>
                      <a:pt x="302" y="180"/>
                    </a:lnTo>
                    <a:lnTo>
                      <a:pt x="303" y="177"/>
                    </a:lnTo>
                    <a:lnTo>
                      <a:pt x="304" y="176"/>
                    </a:lnTo>
                    <a:lnTo>
                      <a:pt x="304" y="179"/>
                    </a:lnTo>
                    <a:lnTo>
                      <a:pt x="303" y="181"/>
                    </a:lnTo>
                    <a:lnTo>
                      <a:pt x="304" y="179"/>
                    </a:lnTo>
                    <a:lnTo>
                      <a:pt x="305" y="177"/>
                    </a:lnTo>
                    <a:lnTo>
                      <a:pt x="305" y="180"/>
                    </a:lnTo>
                    <a:lnTo>
                      <a:pt x="304" y="182"/>
                    </a:lnTo>
                    <a:lnTo>
                      <a:pt x="303" y="184"/>
                    </a:lnTo>
                    <a:lnTo>
                      <a:pt x="301" y="185"/>
                    </a:lnTo>
                    <a:lnTo>
                      <a:pt x="301" y="186"/>
                    </a:lnTo>
                    <a:lnTo>
                      <a:pt x="300" y="187"/>
                    </a:lnTo>
                    <a:lnTo>
                      <a:pt x="300" y="189"/>
                    </a:lnTo>
                    <a:lnTo>
                      <a:pt x="300" y="189"/>
                    </a:lnTo>
                    <a:lnTo>
                      <a:pt x="300" y="189"/>
                    </a:lnTo>
                    <a:lnTo>
                      <a:pt x="301" y="188"/>
                    </a:lnTo>
                    <a:lnTo>
                      <a:pt x="302" y="187"/>
                    </a:lnTo>
                    <a:lnTo>
                      <a:pt x="302" y="186"/>
                    </a:lnTo>
                    <a:lnTo>
                      <a:pt x="303" y="184"/>
                    </a:lnTo>
                    <a:lnTo>
                      <a:pt x="304" y="182"/>
                    </a:lnTo>
                    <a:lnTo>
                      <a:pt x="305" y="181"/>
                    </a:lnTo>
                    <a:lnTo>
                      <a:pt x="307" y="179"/>
                    </a:lnTo>
                    <a:lnTo>
                      <a:pt x="306" y="180"/>
                    </a:lnTo>
                    <a:lnTo>
                      <a:pt x="306" y="181"/>
                    </a:lnTo>
                    <a:lnTo>
                      <a:pt x="305" y="183"/>
                    </a:lnTo>
                    <a:lnTo>
                      <a:pt x="305" y="183"/>
                    </a:lnTo>
                    <a:lnTo>
                      <a:pt x="306" y="182"/>
                    </a:lnTo>
                    <a:lnTo>
                      <a:pt x="308" y="180"/>
                    </a:lnTo>
                    <a:lnTo>
                      <a:pt x="309" y="179"/>
                    </a:lnTo>
                    <a:lnTo>
                      <a:pt x="311" y="176"/>
                    </a:lnTo>
                    <a:lnTo>
                      <a:pt x="311" y="179"/>
                    </a:lnTo>
                    <a:lnTo>
                      <a:pt x="309" y="181"/>
                    </a:lnTo>
                    <a:lnTo>
                      <a:pt x="307" y="185"/>
                    </a:lnTo>
                    <a:lnTo>
                      <a:pt x="306" y="190"/>
                    </a:lnTo>
                    <a:lnTo>
                      <a:pt x="305" y="192"/>
                    </a:lnTo>
                    <a:lnTo>
                      <a:pt x="304" y="194"/>
                    </a:lnTo>
                    <a:lnTo>
                      <a:pt x="306" y="192"/>
                    </a:lnTo>
                    <a:lnTo>
                      <a:pt x="307" y="191"/>
                    </a:lnTo>
                    <a:lnTo>
                      <a:pt x="311" y="188"/>
                    </a:lnTo>
                    <a:lnTo>
                      <a:pt x="313" y="185"/>
                    </a:lnTo>
                    <a:lnTo>
                      <a:pt x="315" y="183"/>
                    </a:lnTo>
                    <a:lnTo>
                      <a:pt x="316" y="181"/>
                    </a:lnTo>
                    <a:lnTo>
                      <a:pt x="315" y="183"/>
                    </a:lnTo>
                    <a:lnTo>
                      <a:pt x="314" y="186"/>
                    </a:lnTo>
                    <a:lnTo>
                      <a:pt x="313" y="188"/>
                    </a:lnTo>
                    <a:lnTo>
                      <a:pt x="313" y="190"/>
                    </a:lnTo>
                    <a:lnTo>
                      <a:pt x="314" y="188"/>
                    </a:lnTo>
                    <a:lnTo>
                      <a:pt x="315" y="187"/>
                    </a:lnTo>
                    <a:lnTo>
                      <a:pt x="317" y="185"/>
                    </a:lnTo>
                    <a:lnTo>
                      <a:pt x="318" y="184"/>
                    </a:lnTo>
                    <a:lnTo>
                      <a:pt x="317" y="186"/>
                    </a:lnTo>
                    <a:lnTo>
                      <a:pt x="317" y="188"/>
                    </a:lnTo>
                    <a:lnTo>
                      <a:pt x="316" y="190"/>
                    </a:lnTo>
                    <a:lnTo>
                      <a:pt x="315" y="192"/>
                    </a:lnTo>
                    <a:lnTo>
                      <a:pt x="314" y="194"/>
                    </a:lnTo>
                    <a:lnTo>
                      <a:pt x="314" y="197"/>
                    </a:lnTo>
                    <a:lnTo>
                      <a:pt x="315" y="194"/>
                    </a:lnTo>
                    <a:lnTo>
                      <a:pt x="316" y="193"/>
                    </a:lnTo>
                    <a:lnTo>
                      <a:pt x="316" y="196"/>
                    </a:lnTo>
                    <a:lnTo>
                      <a:pt x="315" y="198"/>
                    </a:lnTo>
                    <a:lnTo>
                      <a:pt x="314" y="200"/>
                    </a:lnTo>
                    <a:lnTo>
                      <a:pt x="313" y="202"/>
                    </a:lnTo>
                    <a:lnTo>
                      <a:pt x="314" y="202"/>
                    </a:lnTo>
                    <a:lnTo>
                      <a:pt x="315" y="201"/>
                    </a:lnTo>
                    <a:lnTo>
                      <a:pt x="315" y="200"/>
                    </a:lnTo>
                    <a:lnTo>
                      <a:pt x="316" y="199"/>
                    </a:lnTo>
                    <a:lnTo>
                      <a:pt x="317" y="197"/>
                    </a:lnTo>
                    <a:lnTo>
                      <a:pt x="317" y="194"/>
                    </a:lnTo>
                    <a:lnTo>
                      <a:pt x="319" y="192"/>
                    </a:lnTo>
                    <a:lnTo>
                      <a:pt x="320" y="191"/>
                    </a:lnTo>
                    <a:lnTo>
                      <a:pt x="319" y="193"/>
                    </a:lnTo>
                    <a:lnTo>
                      <a:pt x="318" y="196"/>
                    </a:lnTo>
                    <a:lnTo>
                      <a:pt x="318" y="198"/>
                    </a:lnTo>
                    <a:lnTo>
                      <a:pt x="317" y="200"/>
                    </a:lnTo>
                    <a:lnTo>
                      <a:pt x="317" y="200"/>
                    </a:lnTo>
                    <a:lnTo>
                      <a:pt x="318" y="199"/>
                    </a:lnTo>
                    <a:lnTo>
                      <a:pt x="319" y="198"/>
                    </a:lnTo>
                    <a:lnTo>
                      <a:pt x="320" y="197"/>
                    </a:lnTo>
                    <a:lnTo>
                      <a:pt x="320" y="194"/>
                    </a:lnTo>
                    <a:lnTo>
                      <a:pt x="321" y="192"/>
                    </a:lnTo>
                    <a:lnTo>
                      <a:pt x="322" y="190"/>
                    </a:lnTo>
                    <a:lnTo>
                      <a:pt x="324" y="189"/>
                    </a:lnTo>
                    <a:lnTo>
                      <a:pt x="323" y="191"/>
                    </a:lnTo>
                    <a:lnTo>
                      <a:pt x="322" y="193"/>
                    </a:lnTo>
                    <a:lnTo>
                      <a:pt x="324" y="192"/>
                    </a:lnTo>
                    <a:lnTo>
                      <a:pt x="325" y="190"/>
                    </a:lnTo>
                    <a:lnTo>
                      <a:pt x="324" y="192"/>
                    </a:lnTo>
                    <a:lnTo>
                      <a:pt x="323" y="194"/>
                    </a:lnTo>
                    <a:lnTo>
                      <a:pt x="322" y="197"/>
                    </a:lnTo>
                    <a:lnTo>
                      <a:pt x="321" y="198"/>
                    </a:lnTo>
                    <a:lnTo>
                      <a:pt x="320" y="200"/>
                    </a:lnTo>
                    <a:lnTo>
                      <a:pt x="319" y="202"/>
                    </a:lnTo>
                    <a:lnTo>
                      <a:pt x="318" y="205"/>
                    </a:lnTo>
                    <a:lnTo>
                      <a:pt x="318" y="207"/>
                    </a:lnTo>
                    <a:lnTo>
                      <a:pt x="316" y="212"/>
                    </a:lnTo>
                    <a:lnTo>
                      <a:pt x="318" y="209"/>
                    </a:lnTo>
                    <a:lnTo>
                      <a:pt x="319" y="208"/>
                    </a:lnTo>
                    <a:lnTo>
                      <a:pt x="320" y="206"/>
                    </a:lnTo>
                    <a:lnTo>
                      <a:pt x="320" y="203"/>
                    </a:lnTo>
                    <a:lnTo>
                      <a:pt x="321" y="201"/>
                    </a:lnTo>
                    <a:lnTo>
                      <a:pt x="322" y="199"/>
                    </a:lnTo>
                    <a:lnTo>
                      <a:pt x="323" y="198"/>
                    </a:lnTo>
                    <a:lnTo>
                      <a:pt x="324" y="196"/>
                    </a:lnTo>
                    <a:lnTo>
                      <a:pt x="328" y="192"/>
                    </a:lnTo>
                    <a:lnTo>
                      <a:pt x="326" y="194"/>
                    </a:lnTo>
                    <a:lnTo>
                      <a:pt x="326" y="197"/>
                    </a:lnTo>
                    <a:lnTo>
                      <a:pt x="324" y="199"/>
                    </a:lnTo>
                    <a:lnTo>
                      <a:pt x="323" y="200"/>
                    </a:lnTo>
                    <a:lnTo>
                      <a:pt x="322" y="203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3" y="203"/>
                    </a:lnTo>
                    <a:lnTo>
                      <a:pt x="324" y="202"/>
                    </a:lnTo>
                    <a:lnTo>
                      <a:pt x="324" y="202"/>
                    </a:lnTo>
                    <a:lnTo>
                      <a:pt x="324" y="201"/>
                    </a:lnTo>
                    <a:lnTo>
                      <a:pt x="325" y="199"/>
                    </a:lnTo>
                    <a:lnTo>
                      <a:pt x="325" y="198"/>
                    </a:lnTo>
                    <a:lnTo>
                      <a:pt x="326" y="197"/>
                    </a:lnTo>
                    <a:lnTo>
                      <a:pt x="328" y="196"/>
                    </a:lnTo>
                    <a:lnTo>
                      <a:pt x="329" y="193"/>
                    </a:lnTo>
                    <a:lnTo>
                      <a:pt x="329" y="196"/>
                    </a:lnTo>
                    <a:lnTo>
                      <a:pt x="328" y="198"/>
                    </a:lnTo>
                    <a:lnTo>
                      <a:pt x="326" y="201"/>
                    </a:lnTo>
                    <a:lnTo>
                      <a:pt x="325" y="203"/>
                    </a:lnTo>
                    <a:lnTo>
                      <a:pt x="326" y="201"/>
                    </a:lnTo>
                    <a:lnTo>
                      <a:pt x="329" y="200"/>
                    </a:lnTo>
                    <a:lnTo>
                      <a:pt x="330" y="198"/>
                    </a:lnTo>
                    <a:lnTo>
                      <a:pt x="331" y="197"/>
                    </a:lnTo>
                    <a:lnTo>
                      <a:pt x="331" y="198"/>
                    </a:lnTo>
                    <a:lnTo>
                      <a:pt x="330" y="201"/>
                    </a:lnTo>
                    <a:lnTo>
                      <a:pt x="331" y="199"/>
                    </a:lnTo>
                    <a:lnTo>
                      <a:pt x="333" y="198"/>
                    </a:lnTo>
                    <a:lnTo>
                      <a:pt x="332" y="200"/>
                    </a:lnTo>
                    <a:lnTo>
                      <a:pt x="331" y="202"/>
                    </a:lnTo>
                    <a:lnTo>
                      <a:pt x="332" y="200"/>
                    </a:lnTo>
                    <a:lnTo>
                      <a:pt x="334" y="199"/>
                    </a:lnTo>
                    <a:lnTo>
                      <a:pt x="333" y="201"/>
                    </a:lnTo>
                    <a:lnTo>
                      <a:pt x="332" y="203"/>
                    </a:lnTo>
                    <a:lnTo>
                      <a:pt x="333" y="201"/>
                    </a:lnTo>
                    <a:lnTo>
                      <a:pt x="335" y="200"/>
                    </a:lnTo>
                    <a:lnTo>
                      <a:pt x="336" y="198"/>
                    </a:lnTo>
                    <a:lnTo>
                      <a:pt x="337" y="197"/>
                    </a:lnTo>
                    <a:lnTo>
                      <a:pt x="337" y="197"/>
                    </a:lnTo>
                    <a:lnTo>
                      <a:pt x="337" y="199"/>
                    </a:lnTo>
                    <a:lnTo>
                      <a:pt x="336" y="200"/>
                    </a:lnTo>
                    <a:lnTo>
                      <a:pt x="336" y="201"/>
                    </a:lnTo>
                    <a:lnTo>
                      <a:pt x="336" y="201"/>
                    </a:lnTo>
                    <a:lnTo>
                      <a:pt x="335" y="202"/>
                    </a:lnTo>
                    <a:lnTo>
                      <a:pt x="334" y="203"/>
                    </a:lnTo>
                    <a:lnTo>
                      <a:pt x="333" y="204"/>
                    </a:lnTo>
                    <a:lnTo>
                      <a:pt x="333" y="206"/>
                    </a:lnTo>
                    <a:lnTo>
                      <a:pt x="332" y="208"/>
                    </a:lnTo>
                    <a:lnTo>
                      <a:pt x="333" y="207"/>
                    </a:lnTo>
                    <a:lnTo>
                      <a:pt x="335" y="205"/>
                    </a:lnTo>
                    <a:lnTo>
                      <a:pt x="336" y="204"/>
                    </a:lnTo>
                    <a:lnTo>
                      <a:pt x="337" y="202"/>
                    </a:lnTo>
                    <a:lnTo>
                      <a:pt x="339" y="200"/>
                    </a:lnTo>
                    <a:lnTo>
                      <a:pt x="340" y="199"/>
                    </a:lnTo>
                    <a:lnTo>
                      <a:pt x="339" y="201"/>
                    </a:lnTo>
                    <a:lnTo>
                      <a:pt x="338" y="203"/>
                    </a:lnTo>
                    <a:lnTo>
                      <a:pt x="337" y="207"/>
                    </a:lnTo>
                    <a:lnTo>
                      <a:pt x="336" y="209"/>
                    </a:lnTo>
                    <a:lnTo>
                      <a:pt x="335" y="212"/>
                    </a:lnTo>
                    <a:lnTo>
                      <a:pt x="337" y="210"/>
                    </a:lnTo>
                    <a:lnTo>
                      <a:pt x="338" y="208"/>
                    </a:lnTo>
                    <a:lnTo>
                      <a:pt x="341" y="205"/>
                    </a:lnTo>
                    <a:lnTo>
                      <a:pt x="342" y="203"/>
                    </a:lnTo>
                    <a:lnTo>
                      <a:pt x="343" y="202"/>
                    </a:lnTo>
                    <a:lnTo>
                      <a:pt x="342" y="204"/>
                    </a:lnTo>
                    <a:lnTo>
                      <a:pt x="342" y="206"/>
                    </a:lnTo>
                    <a:lnTo>
                      <a:pt x="341" y="208"/>
                    </a:lnTo>
                    <a:lnTo>
                      <a:pt x="340" y="210"/>
                    </a:lnTo>
                    <a:lnTo>
                      <a:pt x="339" y="214"/>
                    </a:lnTo>
                    <a:lnTo>
                      <a:pt x="339" y="216"/>
                    </a:lnTo>
                    <a:lnTo>
                      <a:pt x="340" y="214"/>
                    </a:lnTo>
                    <a:lnTo>
                      <a:pt x="341" y="212"/>
                    </a:lnTo>
                    <a:lnTo>
                      <a:pt x="341" y="215"/>
                    </a:lnTo>
                    <a:lnTo>
                      <a:pt x="340" y="217"/>
                    </a:lnTo>
                    <a:lnTo>
                      <a:pt x="341" y="215"/>
                    </a:lnTo>
                    <a:lnTo>
                      <a:pt x="342" y="214"/>
                    </a:lnTo>
                    <a:lnTo>
                      <a:pt x="343" y="210"/>
                    </a:lnTo>
                    <a:lnTo>
                      <a:pt x="345" y="208"/>
                    </a:lnTo>
                    <a:lnTo>
                      <a:pt x="346" y="207"/>
                    </a:lnTo>
                    <a:lnTo>
                      <a:pt x="348" y="205"/>
                    </a:lnTo>
                    <a:lnTo>
                      <a:pt x="347" y="206"/>
                    </a:lnTo>
                    <a:lnTo>
                      <a:pt x="347" y="207"/>
                    </a:lnTo>
                    <a:lnTo>
                      <a:pt x="346" y="209"/>
                    </a:lnTo>
                    <a:lnTo>
                      <a:pt x="346" y="209"/>
                    </a:lnTo>
                    <a:lnTo>
                      <a:pt x="345" y="212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1" y="218"/>
                    </a:lnTo>
                    <a:lnTo>
                      <a:pt x="342" y="216"/>
                    </a:lnTo>
                    <a:lnTo>
                      <a:pt x="345" y="215"/>
                    </a:lnTo>
                    <a:lnTo>
                      <a:pt x="346" y="213"/>
                    </a:lnTo>
                    <a:lnTo>
                      <a:pt x="347" y="212"/>
                    </a:lnTo>
                    <a:lnTo>
                      <a:pt x="347" y="210"/>
                    </a:lnTo>
                    <a:lnTo>
                      <a:pt x="348" y="208"/>
                    </a:lnTo>
                    <a:lnTo>
                      <a:pt x="348" y="207"/>
                    </a:lnTo>
                    <a:lnTo>
                      <a:pt x="349" y="206"/>
                    </a:lnTo>
                    <a:lnTo>
                      <a:pt x="350" y="205"/>
                    </a:lnTo>
                    <a:lnTo>
                      <a:pt x="351" y="203"/>
                    </a:lnTo>
                    <a:lnTo>
                      <a:pt x="351" y="205"/>
                    </a:lnTo>
                    <a:lnTo>
                      <a:pt x="350" y="207"/>
                    </a:lnTo>
                    <a:lnTo>
                      <a:pt x="349" y="210"/>
                    </a:lnTo>
                    <a:lnTo>
                      <a:pt x="348" y="213"/>
                    </a:lnTo>
                    <a:lnTo>
                      <a:pt x="350" y="210"/>
                    </a:lnTo>
                    <a:lnTo>
                      <a:pt x="351" y="209"/>
                    </a:lnTo>
                    <a:lnTo>
                      <a:pt x="350" y="210"/>
                    </a:lnTo>
                    <a:lnTo>
                      <a:pt x="349" y="214"/>
                    </a:lnTo>
                    <a:lnTo>
                      <a:pt x="349" y="216"/>
                    </a:lnTo>
                    <a:lnTo>
                      <a:pt x="348" y="218"/>
                    </a:lnTo>
                    <a:lnTo>
                      <a:pt x="349" y="217"/>
                    </a:lnTo>
                    <a:lnTo>
                      <a:pt x="351" y="215"/>
                    </a:lnTo>
                    <a:lnTo>
                      <a:pt x="353" y="212"/>
                    </a:lnTo>
                    <a:lnTo>
                      <a:pt x="355" y="209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55" y="210"/>
                    </a:lnTo>
                    <a:lnTo>
                      <a:pt x="355" y="212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3" y="214"/>
                    </a:lnTo>
                    <a:lnTo>
                      <a:pt x="352" y="215"/>
                    </a:lnTo>
                    <a:lnTo>
                      <a:pt x="352" y="216"/>
                    </a:lnTo>
                    <a:lnTo>
                      <a:pt x="351" y="218"/>
                    </a:lnTo>
                    <a:lnTo>
                      <a:pt x="350" y="220"/>
                    </a:lnTo>
                    <a:lnTo>
                      <a:pt x="351" y="219"/>
                    </a:lnTo>
                    <a:lnTo>
                      <a:pt x="353" y="217"/>
                    </a:lnTo>
                    <a:lnTo>
                      <a:pt x="354" y="215"/>
                    </a:lnTo>
                    <a:lnTo>
                      <a:pt x="355" y="214"/>
                    </a:lnTo>
                    <a:lnTo>
                      <a:pt x="357" y="212"/>
                    </a:lnTo>
                    <a:lnTo>
                      <a:pt x="358" y="210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58" y="213"/>
                    </a:lnTo>
                    <a:lnTo>
                      <a:pt x="359" y="212"/>
                    </a:lnTo>
                    <a:lnTo>
                      <a:pt x="359" y="214"/>
                    </a:lnTo>
                    <a:lnTo>
                      <a:pt x="358" y="216"/>
                    </a:lnTo>
                    <a:lnTo>
                      <a:pt x="357" y="218"/>
                    </a:lnTo>
                    <a:lnTo>
                      <a:pt x="356" y="220"/>
                    </a:lnTo>
                    <a:lnTo>
                      <a:pt x="356" y="222"/>
                    </a:lnTo>
                    <a:lnTo>
                      <a:pt x="355" y="224"/>
                    </a:lnTo>
                    <a:lnTo>
                      <a:pt x="356" y="223"/>
                    </a:lnTo>
                    <a:lnTo>
                      <a:pt x="357" y="221"/>
                    </a:lnTo>
                    <a:lnTo>
                      <a:pt x="357" y="223"/>
                    </a:lnTo>
                    <a:lnTo>
                      <a:pt x="356" y="225"/>
                    </a:lnTo>
                    <a:lnTo>
                      <a:pt x="357" y="224"/>
                    </a:lnTo>
                    <a:lnTo>
                      <a:pt x="359" y="222"/>
                    </a:lnTo>
                    <a:lnTo>
                      <a:pt x="358" y="224"/>
                    </a:lnTo>
                    <a:lnTo>
                      <a:pt x="357" y="226"/>
                    </a:lnTo>
                    <a:lnTo>
                      <a:pt x="358" y="225"/>
                    </a:lnTo>
                    <a:lnTo>
                      <a:pt x="361" y="223"/>
                    </a:lnTo>
                    <a:lnTo>
                      <a:pt x="362" y="221"/>
                    </a:lnTo>
                    <a:lnTo>
                      <a:pt x="362" y="219"/>
                    </a:lnTo>
                    <a:lnTo>
                      <a:pt x="364" y="217"/>
                    </a:lnTo>
                    <a:lnTo>
                      <a:pt x="365" y="216"/>
                    </a:lnTo>
                    <a:lnTo>
                      <a:pt x="364" y="218"/>
                    </a:lnTo>
                    <a:lnTo>
                      <a:pt x="363" y="220"/>
                    </a:lnTo>
                    <a:lnTo>
                      <a:pt x="365" y="219"/>
                    </a:lnTo>
                    <a:lnTo>
                      <a:pt x="366" y="217"/>
                    </a:lnTo>
                    <a:lnTo>
                      <a:pt x="366" y="218"/>
                    </a:lnTo>
                    <a:lnTo>
                      <a:pt x="365" y="219"/>
                    </a:lnTo>
                    <a:lnTo>
                      <a:pt x="365" y="221"/>
                    </a:lnTo>
                    <a:lnTo>
                      <a:pt x="364" y="221"/>
                    </a:lnTo>
                    <a:lnTo>
                      <a:pt x="364" y="222"/>
                    </a:lnTo>
                    <a:lnTo>
                      <a:pt x="363" y="223"/>
                    </a:lnTo>
                    <a:lnTo>
                      <a:pt x="362" y="224"/>
                    </a:lnTo>
                    <a:lnTo>
                      <a:pt x="362" y="224"/>
                    </a:lnTo>
                    <a:lnTo>
                      <a:pt x="361" y="226"/>
                    </a:lnTo>
                    <a:lnTo>
                      <a:pt x="361" y="229"/>
                    </a:lnTo>
                    <a:lnTo>
                      <a:pt x="362" y="227"/>
                    </a:lnTo>
                    <a:lnTo>
                      <a:pt x="363" y="225"/>
                    </a:lnTo>
                    <a:lnTo>
                      <a:pt x="364" y="224"/>
                    </a:lnTo>
                    <a:lnTo>
                      <a:pt x="366" y="222"/>
                    </a:lnTo>
                    <a:lnTo>
                      <a:pt x="367" y="221"/>
                    </a:lnTo>
                    <a:lnTo>
                      <a:pt x="368" y="219"/>
                    </a:lnTo>
                    <a:lnTo>
                      <a:pt x="368" y="221"/>
                    </a:lnTo>
                    <a:lnTo>
                      <a:pt x="367" y="223"/>
                    </a:lnTo>
                    <a:lnTo>
                      <a:pt x="368" y="222"/>
                    </a:lnTo>
                    <a:lnTo>
                      <a:pt x="369" y="220"/>
                    </a:lnTo>
                    <a:lnTo>
                      <a:pt x="369" y="222"/>
                    </a:lnTo>
                    <a:lnTo>
                      <a:pt x="368" y="224"/>
                    </a:lnTo>
                    <a:lnTo>
                      <a:pt x="369" y="223"/>
                    </a:lnTo>
                    <a:lnTo>
                      <a:pt x="371" y="221"/>
                    </a:lnTo>
                    <a:lnTo>
                      <a:pt x="370" y="223"/>
                    </a:lnTo>
                    <a:lnTo>
                      <a:pt x="369" y="226"/>
                    </a:lnTo>
                    <a:lnTo>
                      <a:pt x="370" y="224"/>
                    </a:lnTo>
                    <a:lnTo>
                      <a:pt x="372" y="222"/>
                    </a:lnTo>
                    <a:lnTo>
                      <a:pt x="371" y="224"/>
                    </a:lnTo>
                    <a:lnTo>
                      <a:pt x="370" y="227"/>
                    </a:lnTo>
                    <a:lnTo>
                      <a:pt x="369" y="229"/>
                    </a:lnTo>
                    <a:lnTo>
                      <a:pt x="368" y="231"/>
                    </a:lnTo>
                    <a:lnTo>
                      <a:pt x="367" y="233"/>
                    </a:lnTo>
                    <a:lnTo>
                      <a:pt x="366" y="235"/>
                    </a:lnTo>
                    <a:lnTo>
                      <a:pt x="367" y="233"/>
                    </a:lnTo>
                    <a:lnTo>
                      <a:pt x="369" y="232"/>
                    </a:lnTo>
                    <a:lnTo>
                      <a:pt x="371" y="229"/>
                    </a:lnTo>
                    <a:lnTo>
                      <a:pt x="373" y="226"/>
                    </a:lnTo>
                    <a:lnTo>
                      <a:pt x="374" y="225"/>
                    </a:lnTo>
                    <a:lnTo>
                      <a:pt x="373" y="227"/>
                    </a:lnTo>
                    <a:lnTo>
                      <a:pt x="373" y="230"/>
                    </a:lnTo>
                    <a:lnTo>
                      <a:pt x="374" y="227"/>
                    </a:lnTo>
                    <a:lnTo>
                      <a:pt x="375" y="226"/>
                    </a:lnTo>
                    <a:lnTo>
                      <a:pt x="375" y="229"/>
                    </a:lnTo>
                    <a:lnTo>
                      <a:pt x="374" y="231"/>
                    </a:lnTo>
                    <a:lnTo>
                      <a:pt x="372" y="232"/>
                    </a:lnTo>
                    <a:lnTo>
                      <a:pt x="371" y="234"/>
                    </a:lnTo>
                    <a:lnTo>
                      <a:pt x="371" y="235"/>
                    </a:lnTo>
                    <a:lnTo>
                      <a:pt x="370" y="236"/>
                    </a:lnTo>
                    <a:lnTo>
                      <a:pt x="370" y="237"/>
                    </a:lnTo>
                    <a:lnTo>
                      <a:pt x="370" y="238"/>
                    </a:lnTo>
                    <a:lnTo>
                      <a:pt x="371" y="237"/>
                    </a:lnTo>
                    <a:lnTo>
                      <a:pt x="372" y="235"/>
                    </a:lnTo>
                    <a:lnTo>
                      <a:pt x="374" y="233"/>
                    </a:lnTo>
                    <a:lnTo>
                      <a:pt x="375" y="232"/>
                    </a:lnTo>
                    <a:lnTo>
                      <a:pt x="376" y="230"/>
                    </a:lnTo>
                    <a:lnTo>
                      <a:pt x="378" y="229"/>
                    </a:lnTo>
                    <a:lnTo>
                      <a:pt x="378" y="231"/>
                    </a:lnTo>
                    <a:lnTo>
                      <a:pt x="376" y="233"/>
                    </a:lnTo>
                    <a:lnTo>
                      <a:pt x="378" y="231"/>
                    </a:lnTo>
                    <a:lnTo>
                      <a:pt x="380" y="230"/>
                    </a:lnTo>
                    <a:lnTo>
                      <a:pt x="379" y="232"/>
                    </a:lnTo>
                    <a:lnTo>
                      <a:pt x="378" y="234"/>
                    </a:lnTo>
                    <a:lnTo>
                      <a:pt x="380" y="232"/>
                    </a:lnTo>
                    <a:lnTo>
                      <a:pt x="381" y="231"/>
                    </a:lnTo>
                    <a:lnTo>
                      <a:pt x="380" y="233"/>
                    </a:lnTo>
                    <a:lnTo>
                      <a:pt x="379" y="235"/>
                    </a:lnTo>
                    <a:lnTo>
                      <a:pt x="378" y="237"/>
                    </a:lnTo>
                    <a:lnTo>
                      <a:pt x="376" y="238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4" y="242"/>
                    </a:lnTo>
                    <a:lnTo>
                      <a:pt x="376" y="241"/>
                    </a:lnTo>
                    <a:lnTo>
                      <a:pt x="378" y="239"/>
                    </a:lnTo>
                    <a:lnTo>
                      <a:pt x="379" y="237"/>
                    </a:lnTo>
                    <a:lnTo>
                      <a:pt x="381" y="236"/>
                    </a:lnTo>
                    <a:lnTo>
                      <a:pt x="380" y="236"/>
                    </a:lnTo>
                    <a:lnTo>
                      <a:pt x="380" y="237"/>
                    </a:lnTo>
                    <a:lnTo>
                      <a:pt x="380" y="237"/>
                    </a:lnTo>
                    <a:lnTo>
                      <a:pt x="380" y="238"/>
                    </a:lnTo>
                    <a:lnTo>
                      <a:pt x="379" y="240"/>
                    </a:lnTo>
                    <a:lnTo>
                      <a:pt x="379" y="240"/>
                    </a:lnTo>
                    <a:lnTo>
                      <a:pt x="380" y="239"/>
                    </a:lnTo>
                    <a:lnTo>
                      <a:pt x="382" y="237"/>
                    </a:lnTo>
                    <a:lnTo>
                      <a:pt x="382" y="236"/>
                    </a:lnTo>
                    <a:lnTo>
                      <a:pt x="382" y="235"/>
                    </a:lnTo>
                    <a:lnTo>
                      <a:pt x="383" y="234"/>
                    </a:lnTo>
                    <a:lnTo>
                      <a:pt x="383" y="233"/>
                    </a:lnTo>
                    <a:lnTo>
                      <a:pt x="384" y="231"/>
                    </a:lnTo>
                    <a:lnTo>
                      <a:pt x="386" y="230"/>
                    </a:lnTo>
                    <a:lnTo>
                      <a:pt x="385" y="232"/>
                    </a:lnTo>
                    <a:lnTo>
                      <a:pt x="384" y="234"/>
                    </a:lnTo>
                    <a:lnTo>
                      <a:pt x="383" y="236"/>
                    </a:lnTo>
                    <a:lnTo>
                      <a:pt x="383" y="238"/>
                    </a:lnTo>
                    <a:lnTo>
                      <a:pt x="384" y="237"/>
                    </a:lnTo>
                    <a:lnTo>
                      <a:pt x="385" y="235"/>
                    </a:lnTo>
                    <a:lnTo>
                      <a:pt x="385" y="237"/>
                    </a:lnTo>
                    <a:lnTo>
                      <a:pt x="384" y="239"/>
                    </a:lnTo>
                    <a:lnTo>
                      <a:pt x="383" y="241"/>
                    </a:lnTo>
                    <a:lnTo>
                      <a:pt x="381" y="242"/>
                    </a:lnTo>
                    <a:lnTo>
                      <a:pt x="381" y="243"/>
                    </a:lnTo>
                    <a:lnTo>
                      <a:pt x="381" y="246"/>
                    </a:lnTo>
                    <a:lnTo>
                      <a:pt x="380" y="247"/>
                    </a:lnTo>
                    <a:lnTo>
                      <a:pt x="380" y="247"/>
                    </a:lnTo>
                    <a:lnTo>
                      <a:pt x="381" y="246"/>
                    </a:lnTo>
                    <a:lnTo>
                      <a:pt x="383" y="243"/>
                    </a:lnTo>
                    <a:lnTo>
                      <a:pt x="385" y="240"/>
                    </a:lnTo>
                    <a:lnTo>
                      <a:pt x="388" y="237"/>
                    </a:lnTo>
                    <a:lnTo>
                      <a:pt x="389" y="235"/>
                    </a:lnTo>
                    <a:lnTo>
                      <a:pt x="390" y="234"/>
                    </a:lnTo>
                    <a:lnTo>
                      <a:pt x="390" y="236"/>
                    </a:lnTo>
                    <a:lnTo>
                      <a:pt x="389" y="238"/>
                    </a:lnTo>
                    <a:lnTo>
                      <a:pt x="388" y="240"/>
                    </a:lnTo>
                    <a:lnTo>
                      <a:pt x="387" y="242"/>
                    </a:lnTo>
                    <a:lnTo>
                      <a:pt x="389" y="241"/>
                    </a:lnTo>
                    <a:lnTo>
                      <a:pt x="390" y="239"/>
                    </a:lnTo>
                    <a:lnTo>
                      <a:pt x="389" y="241"/>
                    </a:lnTo>
                    <a:lnTo>
                      <a:pt x="389" y="243"/>
                    </a:lnTo>
                    <a:lnTo>
                      <a:pt x="390" y="242"/>
                    </a:lnTo>
                    <a:lnTo>
                      <a:pt x="391" y="240"/>
                    </a:lnTo>
                    <a:lnTo>
                      <a:pt x="390" y="242"/>
                    </a:lnTo>
                    <a:lnTo>
                      <a:pt x="390" y="246"/>
                    </a:lnTo>
                    <a:lnTo>
                      <a:pt x="391" y="243"/>
                    </a:lnTo>
                    <a:lnTo>
                      <a:pt x="392" y="241"/>
                    </a:lnTo>
                    <a:lnTo>
                      <a:pt x="392" y="244"/>
                    </a:lnTo>
                    <a:lnTo>
                      <a:pt x="391" y="247"/>
                    </a:lnTo>
                    <a:lnTo>
                      <a:pt x="392" y="244"/>
                    </a:lnTo>
                    <a:lnTo>
                      <a:pt x="393" y="242"/>
                    </a:lnTo>
                    <a:lnTo>
                      <a:pt x="396" y="241"/>
                    </a:lnTo>
                    <a:lnTo>
                      <a:pt x="397" y="239"/>
                    </a:lnTo>
                    <a:lnTo>
                      <a:pt x="396" y="241"/>
                    </a:lnTo>
                    <a:lnTo>
                      <a:pt x="396" y="244"/>
                    </a:lnTo>
                    <a:lnTo>
                      <a:pt x="397" y="242"/>
                    </a:lnTo>
                    <a:lnTo>
                      <a:pt x="398" y="240"/>
                    </a:lnTo>
                    <a:lnTo>
                      <a:pt x="397" y="242"/>
                    </a:lnTo>
                    <a:lnTo>
                      <a:pt x="397" y="246"/>
                    </a:lnTo>
                    <a:lnTo>
                      <a:pt x="398" y="243"/>
                    </a:lnTo>
                    <a:lnTo>
                      <a:pt x="399" y="242"/>
                    </a:lnTo>
                    <a:lnTo>
                      <a:pt x="399" y="244"/>
                    </a:lnTo>
                    <a:lnTo>
                      <a:pt x="398" y="247"/>
                    </a:lnTo>
                    <a:lnTo>
                      <a:pt x="399" y="244"/>
                    </a:lnTo>
                    <a:lnTo>
                      <a:pt x="400" y="243"/>
                    </a:lnTo>
                    <a:lnTo>
                      <a:pt x="400" y="246"/>
                    </a:lnTo>
                    <a:lnTo>
                      <a:pt x="399" y="248"/>
                    </a:lnTo>
                    <a:lnTo>
                      <a:pt x="399" y="248"/>
                    </a:lnTo>
                    <a:lnTo>
                      <a:pt x="398" y="249"/>
                    </a:lnTo>
                    <a:lnTo>
                      <a:pt x="397" y="250"/>
                    </a:lnTo>
                    <a:lnTo>
                      <a:pt x="397" y="251"/>
                    </a:lnTo>
                    <a:lnTo>
                      <a:pt x="397" y="249"/>
                    </a:lnTo>
                    <a:lnTo>
                      <a:pt x="398" y="247"/>
                    </a:lnTo>
                    <a:lnTo>
                      <a:pt x="397" y="248"/>
                    </a:lnTo>
                    <a:lnTo>
                      <a:pt x="395" y="250"/>
                    </a:lnTo>
                    <a:lnTo>
                      <a:pt x="396" y="248"/>
                    </a:lnTo>
                    <a:lnTo>
                      <a:pt x="397" y="246"/>
                    </a:lnTo>
                    <a:lnTo>
                      <a:pt x="396" y="247"/>
                    </a:lnTo>
                    <a:lnTo>
                      <a:pt x="393" y="249"/>
                    </a:lnTo>
                    <a:lnTo>
                      <a:pt x="392" y="251"/>
                    </a:lnTo>
                    <a:lnTo>
                      <a:pt x="392" y="253"/>
                    </a:lnTo>
                    <a:lnTo>
                      <a:pt x="393" y="251"/>
                    </a:lnTo>
                    <a:lnTo>
                      <a:pt x="395" y="250"/>
                    </a:lnTo>
                    <a:lnTo>
                      <a:pt x="395" y="252"/>
                    </a:lnTo>
                    <a:lnTo>
                      <a:pt x="393" y="254"/>
                    </a:lnTo>
                    <a:lnTo>
                      <a:pt x="395" y="252"/>
                    </a:lnTo>
                    <a:lnTo>
                      <a:pt x="397" y="251"/>
                    </a:lnTo>
                    <a:lnTo>
                      <a:pt x="396" y="253"/>
                    </a:lnTo>
                    <a:lnTo>
                      <a:pt x="395" y="255"/>
                    </a:lnTo>
                    <a:lnTo>
                      <a:pt x="396" y="254"/>
                    </a:lnTo>
                    <a:lnTo>
                      <a:pt x="398" y="252"/>
                    </a:lnTo>
                    <a:lnTo>
                      <a:pt x="400" y="249"/>
                    </a:lnTo>
                    <a:lnTo>
                      <a:pt x="402" y="247"/>
                    </a:lnTo>
                    <a:lnTo>
                      <a:pt x="403" y="246"/>
                    </a:lnTo>
                    <a:lnTo>
                      <a:pt x="402" y="248"/>
                    </a:lnTo>
                    <a:lnTo>
                      <a:pt x="401" y="250"/>
                    </a:lnTo>
                    <a:lnTo>
                      <a:pt x="403" y="248"/>
                    </a:lnTo>
                    <a:lnTo>
                      <a:pt x="404" y="247"/>
                    </a:lnTo>
                    <a:lnTo>
                      <a:pt x="403" y="249"/>
                    </a:lnTo>
                    <a:lnTo>
                      <a:pt x="403" y="251"/>
                    </a:lnTo>
                    <a:lnTo>
                      <a:pt x="402" y="253"/>
                    </a:lnTo>
                    <a:lnTo>
                      <a:pt x="401" y="255"/>
                    </a:lnTo>
                    <a:lnTo>
                      <a:pt x="402" y="254"/>
                    </a:lnTo>
                    <a:lnTo>
                      <a:pt x="404" y="252"/>
                    </a:lnTo>
                    <a:lnTo>
                      <a:pt x="405" y="250"/>
                    </a:lnTo>
                    <a:lnTo>
                      <a:pt x="406" y="249"/>
                    </a:lnTo>
                    <a:lnTo>
                      <a:pt x="406" y="251"/>
                    </a:lnTo>
                    <a:lnTo>
                      <a:pt x="405" y="253"/>
                    </a:lnTo>
                    <a:lnTo>
                      <a:pt x="404" y="255"/>
                    </a:lnTo>
                    <a:lnTo>
                      <a:pt x="402" y="256"/>
                    </a:lnTo>
                    <a:lnTo>
                      <a:pt x="402" y="258"/>
                    </a:lnTo>
                    <a:lnTo>
                      <a:pt x="401" y="260"/>
                    </a:lnTo>
                    <a:lnTo>
                      <a:pt x="402" y="259"/>
                    </a:lnTo>
                    <a:lnTo>
                      <a:pt x="404" y="257"/>
                    </a:lnTo>
                    <a:lnTo>
                      <a:pt x="403" y="259"/>
                    </a:lnTo>
                    <a:lnTo>
                      <a:pt x="402" y="261"/>
                    </a:lnTo>
                    <a:lnTo>
                      <a:pt x="399" y="271"/>
                    </a:lnTo>
                    <a:lnTo>
                      <a:pt x="401" y="269"/>
                    </a:lnTo>
                    <a:lnTo>
                      <a:pt x="402" y="268"/>
                    </a:lnTo>
                    <a:lnTo>
                      <a:pt x="403" y="266"/>
                    </a:lnTo>
                    <a:lnTo>
                      <a:pt x="405" y="264"/>
                    </a:lnTo>
                    <a:lnTo>
                      <a:pt x="405" y="264"/>
                    </a:lnTo>
                    <a:lnTo>
                      <a:pt x="405" y="261"/>
                    </a:lnTo>
                    <a:lnTo>
                      <a:pt x="406" y="260"/>
                    </a:lnTo>
                    <a:lnTo>
                      <a:pt x="406" y="259"/>
                    </a:lnTo>
                    <a:lnTo>
                      <a:pt x="405" y="261"/>
                    </a:lnTo>
                    <a:lnTo>
                      <a:pt x="403" y="263"/>
                    </a:lnTo>
                    <a:lnTo>
                      <a:pt x="404" y="260"/>
                    </a:lnTo>
                    <a:lnTo>
                      <a:pt x="405" y="258"/>
                    </a:lnTo>
                    <a:lnTo>
                      <a:pt x="405" y="256"/>
                    </a:lnTo>
                    <a:lnTo>
                      <a:pt x="406" y="254"/>
                    </a:lnTo>
                    <a:lnTo>
                      <a:pt x="406" y="254"/>
                    </a:lnTo>
                    <a:lnTo>
                      <a:pt x="407" y="253"/>
                    </a:lnTo>
                    <a:lnTo>
                      <a:pt x="408" y="251"/>
                    </a:lnTo>
                    <a:lnTo>
                      <a:pt x="409" y="251"/>
                    </a:lnTo>
                    <a:lnTo>
                      <a:pt x="408" y="253"/>
                    </a:lnTo>
                    <a:lnTo>
                      <a:pt x="407" y="255"/>
                    </a:lnTo>
                    <a:lnTo>
                      <a:pt x="409" y="253"/>
                    </a:lnTo>
                    <a:lnTo>
                      <a:pt x="411" y="252"/>
                    </a:lnTo>
                    <a:lnTo>
                      <a:pt x="409" y="254"/>
                    </a:lnTo>
                    <a:lnTo>
                      <a:pt x="408" y="256"/>
                    </a:lnTo>
                    <a:lnTo>
                      <a:pt x="411" y="255"/>
                    </a:lnTo>
                    <a:lnTo>
                      <a:pt x="412" y="253"/>
                    </a:lnTo>
                    <a:lnTo>
                      <a:pt x="411" y="255"/>
                    </a:lnTo>
                    <a:lnTo>
                      <a:pt x="411" y="257"/>
                    </a:lnTo>
                    <a:lnTo>
                      <a:pt x="412" y="256"/>
                    </a:lnTo>
                    <a:lnTo>
                      <a:pt x="413" y="254"/>
                    </a:lnTo>
                    <a:lnTo>
                      <a:pt x="413" y="256"/>
                    </a:lnTo>
                    <a:lnTo>
                      <a:pt x="412" y="258"/>
                    </a:lnTo>
                    <a:lnTo>
                      <a:pt x="411" y="261"/>
                    </a:lnTo>
                    <a:lnTo>
                      <a:pt x="409" y="263"/>
                    </a:lnTo>
                    <a:lnTo>
                      <a:pt x="412" y="261"/>
                    </a:lnTo>
                    <a:lnTo>
                      <a:pt x="413" y="259"/>
                    </a:lnTo>
                    <a:lnTo>
                      <a:pt x="412" y="261"/>
                    </a:lnTo>
                    <a:lnTo>
                      <a:pt x="412" y="264"/>
                    </a:lnTo>
                    <a:lnTo>
                      <a:pt x="413" y="263"/>
                    </a:lnTo>
                    <a:lnTo>
                      <a:pt x="414" y="260"/>
                    </a:lnTo>
                    <a:lnTo>
                      <a:pt x="415" y="259"/>
                    </a:lnTo>
                    <a:lnTo>
                      <a:pt x="417" y="257"/>
                    </a:lnTo>
                    <a:lnTo>
                      <a:pt x="416" y="259"/>
                    </a:lnTo>
                    <a:lnTo>
                      <a:pt x="415" y="261"/>
                    </a:lnTo>
                    <a:lnTo>
                      <a:pt x="417" y="260"/>
                    </a:lnTo>
                    <a:lnTo>
                      <a:pt x="418" y="258"/>
                    </a:lnTo>
                    <a:lnTo>
                      <a:pt x="417" y="260"/>
                    </a:lnTo>
                    <a:lnTo>
                      <a:pt x="416" y="263"/>
                    </a:lnTo>
                    <a:lnTo>
                      <a:pt x="416" y="266"/>
                    </a:lnTo>
                    <a:lnTo>
                      <a:pt x="415" y="268"/>
                    </a:lnTo>
                    <a:lnTo>
                      <a:pt x="416" y="266"/>
                    </a:lnTo>
                    <a:lnTo>
                      <a:pt x="418" y="264"/>
                    </a:lnTo>
                    <a:lnTo>
                      <a:pt x="420" y="260"/>
                    </a:lnTo>
                    <a:lnTo>
                      <a:pt x="421" y="259"/>
                    </a:lnTo>
                    <a:lnTo>
                      <a:pt x="423" y="257"/>
                    </a:lnTo>
                    <a:lnTo>
                      <a:pt x="422" y="259"/>
                    </a:lnTo>
                    <a:lnTo>
                      <a:pt x="421" y="261"/>
                    </a:lnTo>
                    <a:lnTo>
                      <a:pt x="420" y="264"/>
                    </a:lnTo>
                    <a:lnTo>
                      <a:pt x="419" y="266"/>
                    </a:lnTo>
                    <a:lnTo>
                      <a:pt x="418" y="268"/>
                    </a:lnTo>
                    <a:lnTo>
                      <a:pt x="417" y="270"/>
                    </a:lnTo>
                    <a:lnTo>
                      <a:pt x="417" y="272"/>
                    </a:lnTo>
                    <a:lnTo>
                      <a:pt x="416" y="274"/>
                    </a:lnTo>
                    <a:lnTo>
                      <a:pt x="415" y="276"/>
                    </a:lnTo>
                    <a:lnTo>
                      <a:pt x="415" y="279"/>
                    </a:lnTo>
                    <a:lnTo>
                      <a:pt x="420" y="272"/>
                    </a:lnTo>
                    <a:lnTo>
                      <a:pt x="421" y="270"/>
                    </a:lnTo>
                    <a:lnTo>
                      <a:pt x="422" y="269"/>
                    </a:lnTo>
                    <a:lnTo>
                      <a:pt x="422" y="271"/>
                    </a:lnTo>
                    <a:lnTo>
                      <a:pt x="421" y="273"/>
                    </a:lnTo>
                    <a:lnTo>
                      <a:pt x="422" y="271"/>
                    </a:lnTo>
                    <a:lnTo>
                      <a:pt x="423" y="270"/>
                    </a:lnTo>
                    <a:lnTo>
                      <a:pt x="423" y="272"/>
                    </a:lnTo>
                    <a:lnTo>
                      <a:pt x="422" y="274"/>
                    </a:lnTo>
                    <a:lnTo>
                      <a:pt x="421" y="275"/>
                    </a:lnTo>
                    <a:lnTo>
                      <a:pt x="420" y="277"/>
                    </a:lnTo>
                    <a:lnTo>
                      <a:pt x="419" y="280"/>
                    </a:lnTo>
                    <a:lnTo>
                      <a:pt x="418" y="282"/>
                    </a:lnTo>
                    <a:lnTo>
                      <a:pt x="420" y="281"/>
                    </a:lnTo>
                    <a:lnTo>
                      <a:pt x="421" y="279"/>
                    </a:lnTo>
                    <a:lnTo>
                      <a:pt x="422" y="276"/>
                    </a:lnTo>
                    <a:lnTo>
                      <a:pt x="422" y="274"/>
                    </a:lnTo>
                    <a:lnTo>
                      <a:pt x="423" y="272"/>
                    </a:lnTo>
                    <a:lnTo>
                      <a:pt x="425" y="271"/>
                    </a:lnTo>
                    <a:lnTo>
                      <a:pt x="424" y="273"/>
                    </a:lnTo>
                    <a:lnTo>
                      <a:pt x="423" y="275"/>
                    </a:lnTo>
                    <a:lnTo>
                      <a:pt x="425" y="273"/>
                    </a:lnTo>
                    <a:lnTo>
                      <a:pt x="426" y="272"/>
                    </a:lnTo>
                    <a:lnTo>
                      <a:pt x="425" y="274"/>
                    </a:lnTo>
                    <a:lnTo>
                      <a:pt x="425" y="276"/>
                    </a:lnTo>
                    <a:lnTo>
                      <a:pt x="424" y="279"/>
                    </a:lnTo>
                    <a:lnTo>
                      <a:pt x="423" y="281"/>
                    </a:lnTo>
                    <a:lnTo>
                      <a:pt x="422" y="283"/>
                    </a:lnTo>
                    <a:lnTo>
                      <a:pt x="422" y="285"/>
                    </a:lnTo>
                    <a:lnTo>
                      <a:pt x="423" y="284"/>
                    </a:lnTo>
                    <a:lnTo>
                      <a:pt x="424" y="282"/>
                    </a:lnTo>
                    <a:lnTo>
                      <a:pt x="424" y="284"/>
                    </a:lnTo>
                    <a:lnTo>
                      <a:pt x="423" y="286"/>
                    </a:lnTo>
                    <a:lnTo>
                      <a:pt x="424" y="285"/>
                    </a:lnTo>
                    <a:lnTo>
                      <a:pt x="426" y="283"/>
                    </a:lnTo>
                    <a:lnTo>
                      <a:pt x="425" y="285"/>
                    </a:lnTo>
                    <a:lnTo>
                      <a:pt x="424" y="287"/>
                    </a:lnTo>
                    <a:lnTo>
                      <a:pt x="425" y="286"/>
                    </a:lnTo>
                    <a:lnTo>
                      <a:pt x="428" y="284"/>
                    </a:lnTo>
                    <a:lnTo>
                      <a:pt x="430" y="281"/>
                    </a:lnTo>
                    <a:lnTo>
                      <a:pt x="435" y="274"/>
                    </a:lnTo>
                    <a:lnTo>
                      <a:pt x="433" y="283"/>
                    </a:lnTo>
                    <a:lnTo>
                      <a:pt x="431" y="285"/>
                    </a:lnTo>
                    <a:lnTo>
                      <a:pt x="430" y="286"/>
                    </a:lnTo>
                    <a:lnTo>
                      <a:pt x="430" y="286"/>
                    </a:lnTo>
                    <a:lnTo>
                      <a:pt x="431" y="284"/>
                    </a:lnTo>
                    <a:lnTo>
                      <a:pt x="431" y="283"/>
                    </a:lnTo>
                    <a:lnTo>
                      <a:pt x="431" y="282"/>
                    </a:lnTo>
                    <a:lnTo>
                      <a:pt x="430" y="284"/>
                    </a:lnTo>
                    <a:lnTo>
                      <a:pt x="429" y="285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5" y="291"/>
                    </a:lnTo>
                    <a:lnTo>
                      <a:pt x="424" y="293"/>
                    </a:lnTo>
                    <a:lnTo>
                      <a:pt x="423" y="296"/>
                    </a:lnTo>
                    <a:lnTo>
                      <a:pt x="423" y="298"/>
                    </a:lnTo>
                    <a:lnTo>
                      <a:pt x="421" y="302"/>
                    </a:lnTo>
                    <a:lnTo>
                      <a:pt x="421" y="304"/>
                    </a:lnTo>
                    <a:lnTo>
                      <a:pt x="420" y="306"/>
                    </a:lnTo>
                    <a:lnTo>
                      <a:pt x="419" y="308"/>
                    </a:lnTo>
                    <a:lnTo>
                      <a:pt x="418" y="309"/>
                    </a:lnTo>
                    <a:lnTo>
                      <a:pt x="417" y="311"/>
                    </a:lnTo>
                    <a:lnTo>
                      <a:pt x="416" y="314"/>
                    </a:lnTo>
                    <a:lnTo>
                      <a:pt x="416" y="317"/>
                    </a:lnTo>
                    <a:lnTo>
                      <a:pt x="415" y="319"/>
                    </a:lnTo>
                    <a:lnTo>
                      <a:pt x="414" y="320"/>
                    </a:lnTo>
                    <a:lnTo>
                      <a:pt x="413" y="322"/>
                    </a:lnTo>
                    <a:lnTo>
                      <a:pt x="412" y="324"/>
                    </a:lnTo>
                    <a:lnTo>
                      <a:pt x="411" y="326"/>
                    </a:lnTo>
                    <a:lnTo>
                      <a:pt x="409" y="329"/>
                    </a:lnTo>
                    <a:lnTo>
                      <a:pt x="408" y="330"/>
                    </a:lnTo>
                    <a:lnTo>
                      <a:pt x="407" y="332"/>
                    </a:lnTo>
                    <a:lnTo>
                      <a:pt x="406" y="334"/>
                    </a:lnTo>
                    <a:lnTo>
                      <a:pt x="408" y="333"/>
                    </a:lnTo>
                    <a:lnTo>
                      <a:pt x="409" y="331"/>
                    </a:lnTo>
                    <a:lnTo>
                      <a:pt x="408" y="333"/>
                    </a:lnTo>
                    <a:lnTo>
                      <a:pt x="408" y="335"/>
                    </a:lnTo>
                    <a:lnTo>
                      <a:pt x="411" y="332"/>
                    </a:lnTo>
                    <a:lnTo>
                      <a:pt x="412" y="331"/>
                    </a:lnTo>
                    <a:lnTo>
                      <a:pt x="414" y="329"/>
                    </a:lnTo>
                    <a:lnTo>
                      <a:pt x="414" y="326"/>
                    </a:lnTo>
                    <a:lnTo>
                      <a:pt x="415" y="324"/>
                    </a:lnTo>
                    <a:lnTo>
                      <a:pt x="416" y="322"/>
                    </a:lnTo>
                    <a:lnTo>
                      <a:pt x="417" y="321"/>
                    </a:lnTo>
                    <a:lnTo>
                      <a:pt x="418" y="319"/>
                    </a:lnTo>
                    <a:lnTo>
                      <a:pt x="419" y="317"/>
                    </a:lnTo>
                    <a:lnTo>
                      <a:pt x="419" y="316"/>
                    </a:lnTo>
                    <a:lnTo>
                      <a:pt x="420" y="315"/>
                    </a:lnTo>
                    <a:lnTo>
                      <a:pt x="421" y="314"/>
                    </a:lnTo>
                    <a:lnTo>
                      <a:pt x="421" y="313"/>
                    </a:lnTo>
                    <a:lnTo>
                      <a:pt x="421" y="315"/>
                    </a:lnTo>
                    <a:lnTo>
                      <a:pt x="420" y="318"/>
                    </a:lnTo>
                    <a:lnTo>
                      <a:pt x="419" y="319"/>
                    </a:lnTo>
                    <a:lnTo>
                      <a:pt x="417" y="321"/>
                    </a:lnTo>
                    <a:lnTo>
                      <a:pt x="417" y="323"/>
                    </a:lnTo>
                    <a:lnTo>
                      <a:pt x="416" y="325"/>
                    </a:lnTo>
                    <a:lnTo>
                      <a:pt x="415" y="327"/>
                    </a:lnTo>
                    <a:lnTo>
                      <a:pt x="414" y="329"/>
                    </a:lnTo>
                    <a:lnTo>
                      <a:pt x="413" y="331"/>
                    </a:lnTo>
                    <a:lnTo>
                      <a:pt x="412" y="333"/>
                    </a:lnTo>
                    <a:lnTo>
                      <a:pt x="411" y="335"/>
                    </a:lnTo>
                    <a:lnTo>
                      <a:pt x="409" y="336"/>
                    </a:lnTo>
                    <a:lnTo>
                      <a:pt x="408" y="338"/>
                    </a:lnTo>
                    <a:lnTo>
                      <a:pt x="406" y="340"/>
                    </a:lnTo>
                    <a:lnTo>
                      <a:pt x="407" y="337"/>
                    </a:lnTo>
                    <a:lnTo>
                      <a:pt x="408" y="335"/>
                    </a:lnTo>
                    <a:lnTo>
                      <a:pt x="406" y="337"/>
                    </a:lnTo>
                    <a:lnTo>
                      <a:pt x="405" y="339"/>
                    </a:lnTo>
                    <a:lnTo>
                      <a:pt x="403" y="342"/>
                    </a:lnTo>
                    <a:lnTo>
                      <a:pt x="400" y="346"/>
                    </a:lnTo>
                    <a:lnTo>
                      <a:pt x="401" y="343"/>
                    </a:lnTo>
                    <a:lnTo>
                      <a:pt x="401" y="341"/>
                    </a:lnTo>
                    <a:lnTo>
                      <a:pt x="401" y="341"/>
                    </a:lnTo>
                    <a:lnTo>
                      <a:pt x="400" y="342"/>
                    </a:lnTo>
                    <a:lnTo>
                      <a:pt x="399" y="343"/>
                    </a:lnTo>
                    <a:lnTo>
                      <a:pt x="399" y="344"/>
                    </a:lnTo>
                    <a:lnTo>
                      <a:pt x="400" y="342"/>
                    </a:lnTo>
                    <a:lnTo>
                      <a:pt x="400" y="340"/>
                    </a:lnTo>
                    <a:lnTo>
                      <a:pt x="402" y="338"/>
                    </a:lnTo>
                    <a:lnTo>
                      <a:pt x="403" y="336"/>
                    </a:lnTo>
                    <a:lnTo>
                      <a:pt x="403" y="334"/>
                    </a:lnTo>
                    <a:lnTo>
                      <a:pt x="404" y="332"/>
                    </a:lnTo>
                    <a:lnTo>
                      <a:pt x="405" y="331"/>
                    </a:lnTo>
                    <a:lnTo>
                      <a:pt x="407" y="329"/>
                    </a:lnTo>
                    <a:lnTo>
                      <a:pt x="406" y="330"/>
                    </a:lnTo>
                    <a:lnTo>
                      <a:pt x="406" y="331"/>
                    </a:lnTo>
                    <a:lnTo>
                      <a:pt x="405" y="333"/>
                    </a:lnTo>
                    <a:lnTo>
                      <a:pt x="405" y="333"/>
                    </a:lnTo>
                    <a:lnTo>
                      <a:pt x="406" y="332"/>
                    </a:lnTo>
                    <a:lnTo>
                      <a:pt x="408" y="330"/>
                    </a:lnTo>
                    <a:lnTo>
                      <a:pt x="408" y="327"/>
                    </a:lnTo>
                    <a:lnTo>
                      <a:pt x="409" y="325"/>
                    </a:lnTo>
                    <a:lnTo>
                      <a:pt x="411" y="323"/>
                    </a:lnTo>
                    <a:lnTo>
                      <a:pt x="413" y="322"/>
                    </a:lnTo>
                    <a:lnTo>
                      <a:pt x="413" y="320"/>
                    </a:lnTo>
                    <a:lnTo>
                      <a:pt x="414" y="318"/>
                    </a:lnTo>
                    <a:lnTo>
                      <a:pt x="411" y="321"/>
                    </a:lnTo>
                    <a:lnTo>
                      <a:pt x="409" y="323"/>
                    </a:lnTo>
                    <a:lnTo>
                      <a:pt x="408" y="324"/>
                    </a:lnTo>
                    <a:lnTo>
                      <a:pt x="409" y="322"/>
                    </a:lnTo>
                    <a:lnTo>
                      <a:pt x="409" y="320"/>
                    </a:lnTo>
                    <a:lnTo>
                      <a:pt x="408" y="321"/>
                    </a:lnTo>
                    <a:lnTo>
                      <a:pt x="407" y="323"/>
                    </a:lnTo>
                    <a:lnTo>
                      <a:pt x="404" y="326"/>
                    </a:lnTo>
                    <a:lnTo>
                      <a:pt x="405" y="324"/>
                    </a:lnTo>
                    <a:lnTo>
                      <a:pt x="405" y="322"/>
                    </a:lnTo>
                    <a:lnTo>
                      <a:pt x="407" y="320"/>
                    </a:lnTo>
                    <a:lnTo>
                      <a:pt x="408" y="319"/>
                    </a:lnTo>
                    <a:lnTo>
                      <a:pt x="409" y="317"/>
                    </a:lnTo>
                    <a:lnTo>
                      <a:pt x="412" y="316"/>
                    </a:lnTo>
                    <a:lnTo>
                      <a:pt x="413" y="314"/>
                    </a:lnTo>
                    <a:lnTo>
                      <a:pt x="414" y="311"/>
                    </a:lnTo>
                    <a:lnTo>
                      <a:pt x="413" y="315"/>
                    </a:lnTo>
                    <a:lnTo>
                      <a:pt x="413" y="317"/>
                    </a:lnTo>
                    <a:lnTo>
                      <a:pt x="414" y="315"/>
                    </a:lnTo>
                    <a:lnTo>
                      <a:pt x="415" y="313"/>
                    </a:lnTo>
                    <a:lnTo>
                      <a:pt x="415" y="313"/>
                    </a:lnTo>
                    <a:lnTo>
                      <a:pt x="416" y="310"/>
                    </a:lnTo>
                    <a:lnTo>
                      <a:pt x="416" y="309"/>
                    </a:lnTo>
                    <a:lnTo>
                      <a:pt x="417" y="308"/>
                    </a:lnTo>
                    <a:lnTo>
                      <a:pt x="415" y="310"/>
                    </a:lnTo>
                    <a:lnTo>
                      <a:pt x="414" y="311"/>
                    </a:lnTo>
                    <a:lnTo>
                      <a:pt x="415" y="309"/>
                    </a:lnTo>
                    <a:lnTo>
                      <a:pt x="415" y="307"/>
                    </a:lnTo>
                    <a:lnTo>
                      <a:pt x="416" y="305"/>
                    </a:lnTo>
                    <a:lnTo>
                      <a:pt x="417" y="303"/>
                    </a:lnTo>
                    <a:lnTo>
                      <a:pt x="418" y="301"/>
                    </a:lnTo>
                    <a:lnTo>
                      <a:pt x="419" y="300"/>
                    </a:lnTo>
                    <a:lnTo>
                      <a:pt x="422" y="297"/>
                    </a:lnTo>
                    <a:lnTo>
                      <a:pt x="422" y="294"/>
                    </a:lnTo>
                    <a:lnTo>
                      <a:pt x="423" y="292"/>
                    </a:lnTo>
                    <a:lnTo>
                      <a:pt x="424" y="289"/>
                    </a:lnTo>
                    <a:lnTo>
                      <a:pt x="424" y="287"/>
                    </a:lnTo>
                    <a:lnTo>
                      <a:pt x="423" y="289"/>
                    </a:lnTo>
                    <a:lnTo>
                      <a:pt x="422" y="291"/>
                    </a:lnTo>
                    <a:lnTo>
                      <a:pt x="422" y="288"/>
                    </a:lnTo>
                    <a:lnTo>
                      <a:pt x="423" y="286"/>
                    </a:lnTo>
                    <a:lnTo>
                      <a:pt x="422" y="288"/>
                    </a:lnTo>
                    <a:lnTo>
                      <a:pt x="421" y="289"/>
                    </a:lnTo>
                    <a:lnTo>
                      <a:pt x="420" y="292"/>
                    </a:lnTo>
                    <a:lnTo>
                      <a:pt x="419" y="294"/>
                    </a:lnTo>
                    <a:lnTo>
                      <a:pt x="419" y="297"/>
                    </a:lnTo>
                    <a:lnTo>
                      <a:pt x="418" y="299"/>
                    </a:lnTo>
                    <a:lnTo>
                      <a:pt x="417" y="301"/>
                    </a:lnTo>
                    <a:lnTo>
                      <a:pt x="415" y="302"/>
                    </a:lnTo>
                    <a:lnTo>
                      <a:pt x="416" y="300"/>
                    </a:lnTo>
                    <a:lnTo>
                      <a:pt x="417" y="298"/>
                    </a:lnTo>
                    <a:lnTo>
                      <a:pt x="416" y="299"/>
                    </a:lnTo>
                    <a:lnTo>
                      <a:pt x="414" y="301"/>
                    </a:lnTo>
                    <a:lnTo>
                      <a:pt x="415" y="299"/>
                    </a:lnTo>
                    <a:lnTo>
                      <a:pt x="416" y="297"/>
                    </a:lnTo>
                    <a:lnTo>
                      <a:pt x="417" y="294"/>
                    </a:lnTo>
                    <a:lnTo>
                      <a:pt x="418" y="293"/>
                    </a:lnTo>
                    <a:lnTo>
                      <a:pt x="419" y="290"/>
                    </a:lnTo>
                    <a:lnTo>
                      <a:pt x="419" y="288"/>
                    </a:lnTo>
                    <a:lnTo>
                      <a:pt x="420" y="286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22" y="280"/>
                    </a:lnTo>
                    <a:lnTo>
                      <a:pt x="422" y="281"/>
                    </a:lnTo>
                    <a:lnTo>
                      <a:pt x="421" y="282"/>
                    </a:lnTo>
                    <a:lnTo>
                      <a:pt x="420" y="283"/>
                    </a:lnTo>
                    <a:lnTo>
                      <a:pt x="420" y="283"/>
                    </a:lnTo>
                    <a:lnTo>
                      <a:pt x="419" y="285"/>
                    </a:lnTo>
                    <a:lnTo>
                      <a:pt x="418" y="287"/>
                    </a:lnTo>
                    <a:lnTo>
                      <a:pt x="417" y="289"/>
                    </a:lnTo>
                    <a:lnTo>
                      <a:pt x="416" y="291"/>
                    </a:lnTo>
                    <a:lnTo>
                      <a:pt x="415" y="293"/>
                    </a:lnTo>
                    <a:lnTo>
                      <a:pt x="414" y="296"/>
                    </a:lnTo>
                    <a:lnTo>
                      <a:pt x="413" y="297"/>
                    </a:lnTo>
                    <a:lnTo>
                      <a:pt x="412" y="299"/>
                    </a:lnTo>
                    <a:lnTo>
                      <a:pt x="411" y="301"/>
                    </a:lnTo>
                    <a:lnTo>
                      <a:pt x="411" y="303"/>
                    </a:lnTo>
                    <a:lnTo>
                      <a:pt x="409" y="305"/>
                    </a:lnTo>
                    <a:lnTo>
                      <a:pt x="408" y="307"/>
                    </a:lnTo>
                    <a:lnTo>
                      <a:pt x="407" y="309"/>
                    </a:lnTo>
                    <a:lnTo>
                      <a:pt x="407" y="311"/>
                    </a:lnTo>
                    <a:lnTo>
                      <a:pt x="407" y="311"/>
                    </a:lnTo>
                    <a:lnTo>
                      <a:pt x="408" y="310"/>
                    </a:lnTo>
                    <a:lnTo>
                      <a:pt x="409" y="309"/>
                    </a:lnTo>
                    <a:lnTo>
                      <a:pt x="409" y="308"/>
                    </a:lnTo>
                    <a:lnTo>
                      <a:pt x="409" y="310"/>
                    </a:lnTo>
                    <a:lnTo>
                      <a:pt x="408" y="313"/>
                    </a:lnTo>
                    <a:lnTo>
                      <a:pt x="407" y="315"/>
                    </a:lnTo>
                    <a:lnTo>
                      <a:pt x="406" y="317"/>
                    </a:lnTo>
                    <a:lnTo>
                      <a:pt x="405" y="319"/>
                    </a:lnTo>
                    <a:lnTo>
                      <a:pt x="404" y="321"/>
                    </a:lnTo>
                    <a:lnTo>
                      <a:pt x="403" y="322"/>
                    </a:lnTo>
                    <a:lnTo>
                      <a:pt x="402" y="324"/>
                    </a:lnTo>
                    <a:lnTo>
                      <a:pt x="401" y="326"/>
                    </a:lnTo>
                    <a:lnTo>
                      <a:pt x="400" y="329"/>
                    </a:lnTo>
                    <a:lnTo>
                      <a:pt x="399" y="331"/>
                    </a:lnTo>
                    <a:lnTo>
                      <a:pt x="398" y="332"/>
                    </a:lnTo>
                    <a:lnTo>
                      <a:pt x="397" y="334"/>
                    </a:lnTo>
                    <a:lnTo>
                      <a:pt x="395" y="335"/>
                    </a:lnTo>
                    <a:lnTo>
                      <a:pt x="395" y="337"/>
                    </a:lnTo>
                    <a:lnTo>
                      <a:pt x="393" y="339"/>
                    </a:lnTo>
                    <a:lnTo>
                      <a:pt x="392" y="341"/>
                    </a:lnTo>
                    <a:lnTo>
                      <a:pt x="391" y="343"/>
                    </a:lnTo>
                    <a:lnTo>
                      <a:pt x="391" y="340"/>
                    </a:lnTo>
                    <a:lnTo>
                      <a:pt x="392" y="338"/>
                    </a:lnTo>
                    <a:lnTo>
                      <a:pt x="391" y="340"/>
                    </a:lnTo>
                    <a:lnTo>
                      <a:pt x="389" y="342"/>
                    </a:lnTo>
                    <a:lnTo>
                      <a:pt x="390" y="339"/>
                    </a:lnTo>
                    <a:lnTo>
                      <a:pt x="391" y="337"/>
                    </a:lnTo>
                    <a:lnTo>
                      <a:pt x="389" y="339"/>
                    </a:lnTo>
                    <a:lnTo>
                      <a:pt x="388" y="341"/>
                    </a:lnTo>
                    <a:lnTo>
                      <a:pt x="389" y="338"/>
                    </a:lnTo>
                    <a:lnTo>
                      <a:pt x="390" y="336"/>
                    </a:lnTo>
                    <a:lnTo>
                      <a:pt x="390" y="334"/>
                    </a:lnTo>
                    <a:lnTo>
                      <a:pt x="391" y="332"/>
                    </a:lnTo>
                    <a:lnTo>
                      <a:pt x="390" y="334"/>
                    </a:lnTo>
                    <a:lnTo>
                      <a:pt x="388" y="335"/>
                    </a:lnTo>
                    <a:lnTo>
                      <a:pt x="387" y="337"/>
                    </a:lnTo>
                    <a:lnTo>
                      <a:pt x="386" y="338"/>
                    </a:lnTo>
                    <a:lnTo>
                      <a:pt x="386" y="336"/>
                    </a:lnTo>
                    <a:lnTo>
                      <a:pt x="387" y="334"/>
                    </a:lnTo>
                    <a:lnTo>
                      <a:pt x="388" y="333"/>
                    </a:lnTo>
                    <a:lnTo>
                      <a:pt x="390" y="331"/>
                    </a:lnTo>
                    <a:lnTo>
                      <a:pt x="391" y="330"/>
                    </a:lnTo>
                    <a:lnTo>
                      <a:pt x="392" y="327"/>
                    </a:lnTo>
                    <a:lnTo>
                      <a:pt x="392" y="326"/>
                    </a:lnTo>
                    <a:lnTo>
                      <a:pt x="393" y="325"/>
                    </a:lnTo>
                    <a:lnTo>
                      <a:pt x="393" y="323"/>
                    </a:lnTo>
                    <a:lnTo>
                      <a:pt x="393" y="323"/>
                    </a:lnTo>
                    <a:lnTo>
                      <a:pt x="392" y="324"/>
                    </a:lnTo>
                    <a:lnTo>
                      <a:pt x="391" y="326"/>
                    </a:lnTo>
                    <a:lnTo>
                      <a:pt x="392" y="324"/>
                    </a:lnTo>
                    <a:lnTo>
                      <a:pt x="392" y="322"/>
                    </a:lnTo>
                    <a:lnTo>
                      <a:pt x="392" y="322"/>
                    </a:lnTo>
                    <a:lnTo>
                      <a:pt x="391" y="323"/>
                    </a:lnTo>
                    <a:lnTo>
                      <a:pt x="390" y="324"/>
                    </a:lnTo>
                    <a:lnTo>
                      <a:pt x="390" y="325"/>
                    </a:lnTo>
                    <a:lnTo>
                      <a:pt x="390" y="323"/>
                    </a:lnTo>
                    <a:lnTo>
                      <a:pt x="391" y="321"/>
                    </a:lnTo>
                    <a:lnTo>
                      <a:pt x="392" y="320"/>
                    </a:lnTo>
                    <a:lnTo>
                      <a:pt x="392" y="319"/>
                    </a:lnTo>
                    <a:lnTo>
                      <a:pt x="393" y="318"/>
                    </a:lnTo>
                    <a:lnTo>
                      <a:pt x="395" y="318"/>
                    </a:lnTo>
                    <a:lnTo>
                      <a:pt x="393" y="320"/>
                    </a:lnTo>
                    <a:lnTo>
                      <a:pt x="392" y="322"/>
                    </a:lnTo>
                    <a:lnTo>
                      <a:pt x="395" y="320"/>
                    </a:lnTo>
                    <a:lnTo>
                      <a:pt x="396" y="319"/>
                    </a:lnTo>
                    <a:lnTo>
                      <a:pt x="396" y="316"/>
                    </a:lnTo>
                    <a:lnTo>
                      <a:pt x="397" y="314"/>
                    </a:lnTo>
                    <a:lnTo>
                      <a:pt x="398" y="313"/>
                    </a:lnTo>
                    <a:lnTo>
                      <a:pt x="400" y="310"/>
                    </a:lnTo>
                    <a:lnTo>
                      <a:pt x="401" y="309"/>
                    </a:lnTo>
                    <a:lnTo>
                      <a:pt x="402" y="307"/>
                    </a:lnTo>
                    <a:lnTo>
                      <a:pt x="402" y="309"/>
                    </a:lnTo>
                    <a:lnTo>
                      <a:pt x="401" y="311"/>
                    </a:lnTo>
                    <a:lnTo>
                      <a:pt x="400" y="315"/>
                    </a:lnTo>
                    <a:lnTo>
                      <a:pt x="400" y="317"/>
                    </a:lnTo>
                    <a:lnTo>
                      <a:pt x="400" y="316"/>
                    </a:lnTo>
                    <a:lnTo>
                      <a:pt x="401" y="315"/>
                    </a:lnTo>
                    <a:lnTo>
                      <a:pt x="402" y="314"/>
                    </a:lnTo>
                    <a:lnTo>
                      <a:pt x="402" y="313"/>
                    </a:lnTo>
                    <a:lnTo>
                      <a:pt x="403" y="310"/>
                    </a:lnTo>
                    <a:lnTo>
                      <a:pt x="403" y="308"/>
                    </a:lnTo>
                    <a:lnTo>
                      <a:pt x="405" y="307"/>
                    </a:lnTo>
                    <a:lnTo>
                      <a:pt x="406" y="305"/>
                    </a:lnTo>
                    <a:lnTo>
                      <a:pt x="407" y="303"/>
                    </a:lnTo>
                    <a:lnTo>
                      <a:pt x="408" y="302"/>
                    </a:lnTo>
                    <a:lnTo>
                      <a:pt x="412" y="299"/>
                    </a:lnTo>
                    <a:lnTo>
                      <a:pt x="413" y="297"/>
                    </a:lnTo>
                    <a:lnTo>
                      <a:pt x="413" y="294"/>
                    </a:lnTo>
                    <a:lnTo>
                      <a:pt x="414" y="292"/>
                    </a:lnTo>
                    <a:lnTo>
                      <a:pt x="416" y="291"/>
                    </a:lnTo>
                    <a:lnTo>
                      <a:pt x="416" y="288"/>
                    </a:lnTo>
                    <a:lnTo>
                      <a:pt x="417" y="286"/>
                    </a:lnTo>
                    <a:lnTo>
                      <a:pt x="416" y="288"/>
                    </a:lnTo>
                    <a:lnTo>
                      <a:pt x="415" y="289"/>
                    </a:lnTo>
                    <a:lnTo>
                      <a:pt x="414" y="292"/>
                    </a:lnTo>
                    <a:lnTo>
                      <a:pt x="413" y="294"/>
                    </a:lnTo>
                    <a:lnTo>
                      <a:pt x="412" y="296"/>
                    </a:lnTo>
                    <a:lnTo>
                      <a:pt x="411" y="298"/>
                    </a:lnTo>
                    <a:lnTo>
                      <a:pt x="408" y="300"/>
                    </a:lnTo>
                    <a:lnTo>
                      <a:pt x="407" y="301"/>
                    </a:lnTo>
                    <a:lnTo>
                      <a:pt x="408" y="299"/>
                    </a:lnTo>
                    <a:lnTo>
                      <a:pt x="408" y="297"/>
                    </a:lnTo>
                    <a:lnTo>
                      <a:pt x="409" y="294"/>
                    </a:lnTo>
                    <a:lnTo>
                      <a:pt x="411" y="292"/>
                    </a:lnTo>
                    <a:lnTo>
                      <a:pt x="409" y="293"/>
                    </a:lnTo>
                    <a:lnTo>
                      <a:pt x="407" y="296"/>
                    </a:lnTo>
                    <a:lnTo>
                      <a:pt x="406" y="297"/>
                    </a:lnTo>
                    <a:lnTo>
                      <a:pt x="405" y="299"/>
                    </a:lnTo>
                    <a:lnTo>
                      <a:pt x="404" y="301"/>
                    </a:lnTo>
                    <a:lnTo>
                      <a:pt x="403" y="303"/>
                    </a:lnTo>
                    <a:lnTo>
                      <a:pt x="402" y="305"/>
                    </a:lnTo>
                    <a:lnTo>
                      <a:pt x="401" y="306"/>
                    </a:lnTo>
                    <a:lnTo>
                      <a:pt x="400" y="308"/>
                    </a:lnTo>
                    <a:lnTo>
                      <a:pt x="398" y="309"/>
                    </a:lnTo>
                    <a:lnTo>
                      <a:pt x="396" y="313"/>
                    </a:lnTo>
                    <a:lnTo>
                      <a:pt x="395" y="315"/>
                    </a:lnTo>
                    <a:lnTo>
                      <a:pt x="392" y="316"/>
                    </a:lnTo>
                    <a:lnTo>
                      <a:pt x="393" y="314"/>
                    </a:lnTo>
                    <a:lnTo>
                      <a:pt x="395" y="311"/>
                    </a:lnTo>
                    <a:lnTo>
                      <a:pt x="393" y="314"/>
                    </a:lnTo>
                    <a:lnTo>
                      <a:pt x="391" y="315"/>
                    </a:lnTo>
                    <a:lnTo>
                      <a:pt x="390" y="317"/>
                    </a:lnTo>
                    <a:lnTo>
                      <a:pt x="389" y="319"/>
                    </a:lnTo>
                    <a:lnTo>
                      <a:pt x="388" y="319"/>
                    </a:lnTo>
                    <a:lnTo>
                      <a:pt x="388" y="321"/>
                    </a:lnTo>
                    <a:lnTo>
                      <a:pt x="388" y="322"/>
                    </a:lnTo>
                    <a:lnTo>
                      <a:pt x="387" y="323"/>
                    </a:lnTo>
                    <a:lnTo>
                      <a:pt x="388" y="322"/>
                    </a:lnTo>
                    <a:lnTo>
                      <a:pt x="389" y="321"/>
                    </a:lnTo>
                    <a:lnTo>
                      <a:pt x="390" y="320"/>
                    </a:lnTo>
                    <a:lnTo>
                      <a:pt x="390" y="320"/>
                    </a:lnTo>
                    <a:lnTo>
                      <a:pt x="389" y="322"/>
                    </a:lnTo>
                    <a:lnTo>
                      <a:pt x="389" y="324"/>
                    </a:lnTo>
                    <a:lnTo>
                      <a:pt x="387" y="325"/>
                    </a:lnTo>
                    <a:lnTo>
                      <a:pt x="386" y="327"/>
                    </a:lnTo>
                    <a:lnTo>
                      <a:pt x="385" y="330"/>
                    </a:lnTo>
                    <a:lnTo>
                      <a:pt x="385" y="332"/>
                    </a:lnTo>
                    <a:lnTo>
                      <a:pt x="384" y="333"/>
                    </a:lnTo>
                    <a:lnTo>
                      <a:pt x="383" y="334"/>
                    </a:lnTo>
                    <a:lnTo>
                      <a:pt x="383" y="335"/>
                    </a:lnTo>
                    <a:lnTo>
                      <a:pt x="382" y="335"/>
                    </a:lnTo>
                    <a:lnTo>
                      <a:pt x="383" y="333"/>
                    </a:lnTo>
                    <a:lnTo>
                      <a:pt x="384" y="331"/>
                    </a:lnTo>
                    <a:lnTo>
                      <a:pt x="378" y="337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1" y="329"/>
                    </a:lnTo>
                    <a:lnTo>
                      <a:pt x="382" y="326"/>
                    </a:lnTo>
                    <a:lnTo>
                      <a:pt x="384" y="325"/>
                    </a:lnTo>
                    <a:lnTo>
                      <a:pt x="384" y="323"/>
                    </a:lnTo>
                    <a:lnTo>
                      <a:pt x="385" y="321"/>
                    </a:lnTo>
                    <a:lnTo>
                      <a:pt x="386" y="319"/>
                    </a:lnTo>
                    <a:lnTo>
                      <a:pt x="387" y="318"/>
                    </a:lnTo>
                    <a:lnTo>
                      <a:pt x="389" y="316"/>
                    </a:lnTo>
                    <a:lnTo>
                      <a:pt x="390" y="314"/>
                    </a:lnTo>
                    <a:lnTo>
                      <a:pt x="391" y="311"/>
                    </a:lnTo>
                    <a:lnTo>
                      <a:pt x="391" y="309"/>
                    </a:lnTo>
                    <a:lnTo>
                      <a:pt x="392" y="307"/>
                    </a:lnTo>
                    <a:lnTo>
                      <a:pt x="393" y="305"/>
                    </a:lnTo>
                    <a:lnTo>
                      <a:pt x="390" y="308"/>
                    </a:lnTo>
                    <a:lnTo>
                      <a:pt x="389" y="310"/>
                    </a:lnTo>
                    <a:lnTo>
                      <a:pt x="388" y="311"/>
                    </a:lnTo>
                    <a:lnTo>
                      <a:pt x="386" y="314"/>
                    </a:lnTo>
                    <a:lnTo>
                      <a:pt x="385" y="315"/>
                    </a:lnTo>
                    <a:lnTo>
                      <a:pt x="385" y="316"/>
                    </a:lnTo>
                    <a:lnTo>
                      <a:pt x="384" y="318"/>
                    </a:lnTo>
                    <a:lnTo>
                      <a:pt x="384" y="319"/>
                    </a:lnTo>
                    <a:lnTo>
                      <a:pt x="384" y="320"/>
                    </a:lnTo>
                    <a:lnTo>
                      <a:pt x="384" y="319"/>
                    </a:lnTo>
                    <a:lnTo>
                      <a:pt x="385" y="318"/>
                    </a:lnTo>
                    <a:lnTo>
                      <a:pt x="386" y="317"/>
                    </a:lnTo>
                    <a:lnTo>
                      <a:pt x="386" y="316"/>
                    </a:lnTo>
                    <a:lnTo>
                      <a:pt x="386" y="319"/>
                    </a:lnTo>
                    <a:lnTo>
                      <a:pt x="385" y="321"/>
                    </a:lnTo>
                    <a:lnTo>
                      <a:pt x="384" y="322"/>
                    </a:lnTo>
                    <a:lnTo>
                      <a:pt x="382" y="324"/>
                    </a:lnTo>
                    <a:lnTo>
                      <a:pt x="382" y="326"/>
                    </a:lnTo>
                    <a:lnTo>
                      <a:pt x="381" y="329"/>
                    </a:lnTo>
                    <a:lnTo>
                      <a:pt x="379" y="332"/>
                    </a:lnTo>
                    <a:lnTo>
                      <a:pt x="376" y="334"/>
                    </a:lnTo>
                    <a:lnTo>
                      <a:pt x="375" y="335"/>
                    </a:lnTo>
                    <a:lnTo>
                      <a:pt x="376" y="333"/>
                    </a:lnTo>
                    <a:lnTo>
                      <a:pt x="376" y="331"/>
                    </a:lnTo>
                    <a:lnTo>
                      <a:pt x="375" y="332"/>
                    </a:lnTo>
                    <a:lnTo>
                      <a:pt x="374" y="334"/>
                    </a:lnTo>
                    <a:lnTo>
                      <a:pt x="378" y="325"/>
                    </a:lnTo>
                    <a:lnTo>
                      <a:pt x="380" y="322"/>
                    </a:lnTo>
                    <a:lnTo>
                      <a:pt x="381" y="320"/>
                    </a:lnTo>
                    <a:lnTo>
                      <a:pt x="383" y="319"/>
                    </a:lnTo>
                    <a:lnTo>
                      <a:pt x="383" y="316"/>
                    </a:lnTo>
                    <a:lnTo>
                      <a:pt x="384" y="314"/>
                    </a:lnTo>
                    <a:lnTo>
                      <a:pt x="385" y="313"/>
                    </a:lnTo>
                    <a:lnTo>
                      <a:pt x="386" y="310"/>
                    </a:lnTo>
                    <a:lnTo>
                      <a:pt x="388" y="309"/>
                    </a:lnTo>
                    <a:lnTo>
                      <a:pt x="389" y="307"/>
                    </a:lnTo>
                    <a:lnTo>
                      <a:pt x="390" y="305"/>
                    </a:lnTo>
                    <a:lnTo>
                      <a:pt x="390" y="303"/>
                    </a:lnTo>
                    <a:lnTo>
                      <a:pt x="388" y="306"/>
                    </a:lnTo>
                    <a:lnTo>
                      <a:pt x="387" y="308"/>
                    </a:lnTo>
                    <a:lnTo>
                      <a:pt x="385" y="309"/>
                    </a:lnTo>
                    <a:lnTo>
                      <a:pt x="384" y="311"/>
                    </a:lnTo>
                    <a:lnTo>
                      <a:pt x="383" y="313"/>
                    </a:lnTo>
                    <a:lnTo>
                      <a:pt x="382" y="315"/>
                    </a:lnTo>
                    <a:lnTo>
                      <a:pt x="381" y="317"/>
                    </a:lnTo>
                    <a:lnTo>
                      <a:pt x="380" y="319"/>
                    </a:lnTo>
                    <a:lnTo>
                      <a:pt x="379" y="321"/>
                    </a:lnTo>
                    <a:lnTo>
                      <a:pt x="378" y="323"/>
                    </a:lnTo>
                    <a:lnTo>
                      <a:pt x="378" y="325"/>
                    </a:lnTo>
                    <a:lnTo>
                      <a:pt x="375" y="326"/>
                    </a:lnTo>
                    <a:lnTo>
                      <a:pt x="374" y="329"/>
                    </a:lnTo>
                    <a:lnTo>
                      <a:pt x="373" y="331"/>
                    </a:lnTo>
                    <a:lnTo>
                      <a:pt x="371" y="332"/>
                    </a:lnTo>
                    <a:lnTo>
                      <a:pt x="372" y="330"/>
                    </a:lnTo>
                    <a:lnTo>
                      <a:pt x="373" y="327"/>
                    </a:lnTo>
                    <a:lnTo>
                      <a:pt x="371" y="329"/>
                    </a:lnTo>
                    <a:lnTo>
                      <a:pt x="370" y="331"/>
                    </a:lnTo>
                    <a:lnTo>
                      <a:pt x="371" y="329"/>
                    </a:lnTo>
                    <a:lnTo>
                      <a:pt x="372" y="326"/>
                    </a:lnTo>
                    <a:lnTo>
                      <a:pt x="372" y="324"/>
                    </a:lnTo>
                    <a:lnTo>
                      <a:pt x="373" y="322"/>
                    </a:lnTo>
                    <a:lnTo>
                      <a:pt x="372" y="323"/>
                    </a:lnTo>
                    <a:lnTo>
                      <a:pt x="370" y="325"/>
                    </a:lnTo>
                    <a:lnTo>
                      <a:pt x="369" y="326"/>
                    </a:lnTo>
                    <a:lnTo>
                      <a:pt x="368" y="329"/>
                    </a:lnTo>
                    <a:lnTo>
                      <a:pt x="368" y="326"/>
                    </a:lnTo>
                    <a:lnTo>
                      <a:pt x="369" y="324"/>
                    </a:lnTo>
                    <a:lnTo>
                      <a:pt x="368" y="325"/>
                    </a:lnTo>
                    <a:lnTo>
                      <a:pt x="367" y="327"/>
                    </a:lnTo>
                    <a:lnTo>
                      <a:pt x="367" y="325"/>
                    </a:lnTo>
                    <a:lnTo>
                      <a:pt x="368" y="323"/>
                    </a:lnTo>
                    <a:lnTo>
                      <a:pt x="367" y="324"/>
                    </a:lnTo>
                    <a:lnTo>
                      <a:pt x="365" y="326"/>
                    </a:lnTo>
                    <a:lnTo>
                      <a:pt x="366" y="324"/>
                    </a:lnTo>
                    <a:lnTo>
                      <a:pt x="367" y="322"/>
                    </a:lnTo>
                    <a:lnTo>
                      <a:pt x="368" y="319"/>
                    </a:lnTo>
                    <a:lnTo>
                      <a:pt x="368" y="317"/>
                    </a:lnTo>
                    <a:lnTo>
                      <a:pt x="367" y="319"/>
                    </a:lnTo>
                    <a:lnTo>
                      <a:pt x="366" y="320"/>
                    </a:lnTo>
                    <a:lnTo>
                      <a:pt x="364" y="322"/>
                    </a:lnTo>
                    <a:lnTo>
                      <a:pt x="363" y="324"/>
                    </a:lnTo>
                    <a:lnTo>
                      <a:pt x="364" y="322"/>
                    </a:lnTo>
                    <a:lnTo>
                      <a:pt x="364" y="319"/>
                    </a:lnTo>
                    <a:lnTo>
                      <a:pt x="363" y="321"/>
                    </a:lnTo>
                    <a:lnTo>
                      <a:pt x="362" y="322"/>
                    </a:lnTo>
                    <a:lnTo>
                      <a:pt x="363" y="320"/>
                    </a:lnTo>
                    <a:lnTo>
                      <a:pt x="363" y="318"/>
                    </a:lnTo>
                    <a:lnTo>
                      <a:pt x="362" y="320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2" y="317"/>
                    </a:lnTo>
                    <a:lnTo>
                      <a:pt x="361" y="319"/>
                    </a:lnTo>
                    <a:lnTo>
                      <a:pt x="358" y="320"/>
                    </a:lnTo>
                    <a:lnTo>
                      <a:pt x="359" y="318"/>
                    </a:lnTo>
                    <a:lnTo>
                      <a:pt x="361" y="316"/>
                    </a:lnTo>
                    <a:lnTo>
                      <a:pt x="359" y="318"/>
                    </a:lnTo>
                    <a:lnTo>
                      <a:pt x="357" y="319"/>
                    </a:lnTo>
                    <a:lnTo>
                      <a:pt x="358" y="317"/>
                    </a:lnTo>
                    <a:lnTo>
                      <a:pt x="359" y="315"/>
                    </a:lnTo>
                    <a:lnTo>
                      <a:pt x="357" y="317"/>
                    </a:lnTo>
                    <a:lnTo>
                      <a:pt x="356" y="318"/>
                    </a:lnTo>
                    <a:lnTo>
                      <a:pt x="357" y="316"/>
                    </a:lnTo>
                    <a:lnTo>
                      <a:pt x="357" y="314"/>
                    </a:lnTo>
                    <a:lnTo>
                      <a:pt x="359" y="311"/>
                    </a:lnTo>
                    <a:lnTo>
                      <a:pt x="361" y="310"/>
                    </a:lnTo>
                    <a:lnTo>
                      <a:pt x="361" y="309"/>
                    </a:lnTo>
                    <a:lnTo>
                      <a:pt x="362" y="308"/>
                    </a:lnTo>
                    <a:lnTo>
                      <a:pt x="362" y="306"/>
                    </a:lnTo>
                    <a:lnTo>
                      <a:pt x="362" y="306"/>
                    </a:lnTo>
                    <a:lnTo>
                      <a:pt x="362" y="306"/>
                    </a:lnTo>
                    <a:lnTo>
                      <a:pt x="361" y="307"/>
                    </a:lnTo>
                    <a:lnTo>
                      <a:pt x="359" y="308"/>
                    </a:lnTo>
                    <a:lnTo>
                      <a:pt x="359" y="309"/>
                    </a:lnTo>
                    <a:lnTo>
                      <a:pt x="358" y="311"/>
                    </a:lnTo>
                    <a:lnTo>
                      <a:pt x="357" y="314"/>
                    </a:lnTo>
                    <a:lnTo>
                      <a:pt x="356" y="316"/>
                    </a:lnTo>
                    <a:lnTo>
                      <a:pt x="355" y="317"/>
                    </a:lnTo>
                    <a:lnTo>
                      <a:pt x="356" y="315"/>
                    </a:lnTo>
                    <a:lnTo>
                      <a:pt x="356" y="313"/>
                    </a:lnTo>
                    <a:lnTo>
                      <a:pt x="355" y="314"/>
                    </a:lnTo>
                    <a:lnTo>
                      <a:pt x="354" y="316"/>
                    </a:lnTo>
                    <a:lnTo>
                      <a:pt x="352" y="318"/>
                    </a:lnTo>
                    <a:lnTo>
                      <a:pt x="351" y="319"/>
                    </a:lnTo>
                    <a:lnTo>
                      <a:pt x="352" y="317"/>
                    </a:lnTo>
                    <a:lnTo>
                      <a:pt x="353" y="315"/>
                    </a:lnTo>
                    <a:lnTo>
                      <a:pt x="353" y="313"/>
                    </a:lnTo>
                    <a:lnTo>
                      <a:pt x="354" y="310"/>
                    </a:lnTo>
                    <a:lnTo>
                      <a:pt x="353" y="311"/>
                    </a:lnTo>
                    <a:lnTo>
                      <a:pt x="351" y="314"/>
                    </a:lnTo>
                    <a:lnTo>
                      <a:pt x="350" y="316"/>
                    </a:lnTo>
                    <a:lnTo>
                      <a:pt x="349" y="317"/>
                    </a:lnTo>
                    <a:lnTo>
                      <a:pt x="349" y="315"/>
                    </a:lnTo>
                    <a:lnTo>
                      <a:pt x="350" y="313"/>
                    </a:lnTo>
                    <a:lnTo>
                      <a:pt x="351" y="309"/>
                    </a:lnTo>
                    <a:lnTo>
                      <a:pt x="352" y="308"/>
                    </a:lnTo>
                    <a:lnTo>
                      <a:pt x="350" y="309"/>
                    </a:lnTo>
                    <a:lnTo>
                      <a:pt x="349" y="311"/>
                    </a:lnTo>
                    <a:lnTo>
                      <a:pt x="348" y="313"/>
                    </a:lnTo>
                    <a:lnTo>
                      <a:pt x="346" y="315"/>
                    </a:lnTo>
                    <a:lnTo>
                      <a:pt x="347" y="313"/>
                    </a:lnTo>
                    <a:lnTo>
                      <a:pt x="348" y="310"/>
                    </a:lnTo>
                    <a:lnTo>
                      <a:pt x="346" y="311"/>
                    </a:lnTo>
                    <a:lnTo>
                      <a:pt x="345" y="314"/>
                    </a:lnTo>
                    <a:lnTo>
                      <a:pt x="346" y="311"/>
                    </a:lnTo>
                    <a:lnTo>
                      <a:pt x="347" y="309"/>
                    </a:lnTo>
                    <a:lnTo>
                      <a:pt x="345" y="310"/>
                    </a:lnTo>
                    <a:lnTo>
                      <a:pt x="343" y="313"/>
                    </a:lnTo>
                    <a:lnTo>
                      <a:pt x="345" y="310"/>
                    </a:lnTo>
                    <a:lnTo>
                      <a:pt x="345" y="307"/>
                    </a:lnTo>
                    <a:lnTo>
                      <a:pt x="343" y="309"/>
                    </a:lnTo>
                    <a:lnTo>
                      <a:pt x="342" y="311"/>
                    </a:lnTo>
                    <a:lnTo>
                      <a:pt x="343" y="308"/>
                    </a:lnTo>
                    <a:lnTo>
                      <a:pt x="343" y="306"/>
                    </a:lnTo>
                    <a:lnTo>
                      <a:pt x="342" y="308"/>
                    </a:lnTo>
                    <a:lnTo>
                      <a:pt x="341" y="309"/>
                    </a:lnTo>
                    <a:lnTo>
                      <a:pt x="341" y="307"/>
                    </a:lnTo>
                    <a:lnTo>
                      <a:pt x="342" y="305"/>
                    </a:lnTo>
                    <a:lnTo>
                      <a:pt x="341" y="307"/>
                    </a:lnTo>
                    <a:lnTo>
                      <a:pt x="339" y="308"/>
                    </a:lnTo>
                    <a:lnTo>
                      <a:pt x="340" y="306"/>
                    </a:lnTo>
                    <a:lnTo>
                      <a:pt x="341" y="304"/>
                    </a:lnTo>
                    <a:lnTo>
                      <a:pt x="340" y="306"/>
                    </a:lnTo>
                    <a:lnTo>
                      <a:pt x="338" y="307"/>
                    </a:lnTo>
                    <a:lnTo>
                      <a:pt x="339" y="305"/>
                    </a:lnTo>
                    <a:lnTo>
                      <a:pt x="340" y="303"/>
                    </a:lnTo>
                    <a:lnTo>
                      <a:pt x="338" y="305"/>
                    </a:lnTo>
                    <a:lnTo>
                      <a:pt x="337" y="306"/>
                    </a:lnTo>
                    <a:lnTo>
                      <a:pt x="338" y="304"/>
                    </a:lnTo>
                    <a:lnTo>
                      <a:pt x="338" y="302"/>
                    </a:lnTo>
                    <a:lnTo>
                      <a:pt x="337" y="304"/>
                    </a:lnTo>
                    <a:lnTo>
                      <a:pt x="336" y="305"/>
                    </a:lnTo>
                    <a:lnTo>
                      <a:pt x="337" y="303"/>
                    </a:lnTo>
                    <a:lnTo>
                      <a:pt x="337" y="301"/>
                    </a:lnTo>
                    <a:lnTo>
                      <a:pt x="336" y="303"/>
                    </a:lnTo>
                    <a:lnTo>
                      <a:pt x="335" y="304"/>
                    </a:lnTo>
                    <a:lnTo>
                      <a:pt x="335" y="302"/>
                    </a:lnTo>
                    <a:lnTo>
                      <a:pt x="336" y="300"/>
                    </a:lnTo>
                    <a:lnTo>
                      <a:pt x="337" y="298"/>
                    </a:lnTo>
                    <a:lnTo>
                      <a:pt x="338" y="296"/>
                    </a:lnTo>
                    <a:lnTo>
                      <a:pt x="338" y="293"/>
                    </a:lnTo>
                    <a:lnTo>
                      <a:pt x="339" y="291"/>
                    </a:lnTo>
                    <a:lnTo>
                      <a:pt x="340" y="289"/>
                    </a:lnTo>
                    <a:lnTo>
                      <a:pt x="341" y="288"/>
                    </a:lnTo>
                    <a:lnTo>
                      <a:pt x="342" y="285"/>
                    </a:lnTo>
                    <a:lnTo>
                      <a:pt x="343" y="283"/>
                    </a:lnTo>
                    <a:lnTo>
                      <a:pt x="345" y="282"/>
                    </a:lnTo>
                    <a:lnTo>
                      <a:pt x="346" y="280"/>
                    </a:lnTo>
                    <a:lnTo>
                      <a:pt x="347" y="277"/>
                    </a:lnTo>
                    <a:lnTo>
                      <a:pt x="348" y="275"/>
                    </a:lnTo>
                    <a:lnTo>
                      <a:pt x="347" y="277"/>
                    </a:lnTo>
                    <a:lnTo>
                      <a:pt x="345" y="279"/>
                    </a:lnTo>
                    <a:lnTo>
                      <a:pt x="345" y="281"/>
                    </a:lnTo>
                    <a:lnTo>
                      <a:pt x="343" y="283"/>
                    </a:lnTo>
                    <a:lnTo>
                      <a:pt x="342" y="285"/>
                    </a:lnTo>
                    <a:lnTo>
                      <a:pt x="340" y="286"/>
                    </a:lnTo>
                    <a:lnTo>
                      <a:pt x="340" y="289"/>
                    </a:lnTo>
                    <a:lnTo>
                      <a:pt x="339" y="291"/>
                    </a:lnTo>
                    <a:lnTo>
                      <a:pt x="338" y="292"/>
                    </a:lnTo>
                    <a:lnTo>
                      <a:pt x="336" y="294"/>
                    </a:lnTo>
                    <a:lnTo>
                      <a:pt x="337" y="291"/>
                    </a:lnTo>
                    <a:lnTo>
                      <a:pt x="338" y="290"/>
                    </a:lnTo>
                    <a:lnTo>
                      <a:pt x="336" y="291"/>
                    </a:lnTo>
                    <a:lnTo>
                      <a:pt x="335" y="293"/>
                    </a:lnTo>
                    <a:lnTo>
                      <a:pt x="334" y="296"/>
                    </a:lnTo>
                    <a:lnTo>
                      <a:pt x="334" y="298"/>
                    </a:lnTo>
                    <a:lnTo>
                      <a:pt x="332" y="299"/>
                    </a:lnTo>
                    <a:lnTo>
                      <a:pt x="331" y="301"/>
                    </a:lnTo>
                    <a:lnTo>
                      <a:pt x="332" y="299"/>
                    </a:lnTo>
                    <a:lnTo>
                      <a:pt x="333" y="297"/>
                    </a:lnTo>
                    <a:lnTo>
                      <a:pt x="331" y="298"/>
                    </a:lnTo>
                    <a:lnTo>
                      <a:pt x="330" y="300"/>
                    </a:lnTo>
                    <a:lnTo>
                      <a:pt x="331" y="298"/>
                    </a:lnTo>
                    <a:lnTo>
                      <a:pt x="331" y="296"/>
                    </a:lnTo>
                    <a:lnTo>
                      <a:pt x="332" y="292"/>
                    </a:lnTo>
                    <a:lnTo>
                      <a:pt x="333" y="290"/>
                    </a:lnTo>
                    <a:lnTo>
                      <a:pt x="332" y="292"/>
                    </a:lnTo>
                    <a:lnTo>
                      <a:pt x="330" y="294"/>
                    </a:lnTo>
                    <a:lnTo>
                      <a:pt x="329" y="296"/>
                    </a:lnTo>
                    <a:lnTo>
                      <a:pt x="328" y="298"/>
                    </a:lnTo>
                    <a:lnTo>
                      <a:pt x="328" y="296"/>
                    </a:lnTo>
                    <a:lnTo>
                      <a:pt x="329" y="292"/>
                    </a:lnTo>
                    <a:lnTo>
                      <a:pt x="328" y="294"/>
                    </a:lnTo>
                    <a:lnTo>
                      <a:pt x="325" y="297"/>
                    </a:lnTo>
                    <a:lnTo>
                      <a:pt x="326" y="293"/>
                    </a:lnTo>
                    <a:lnTo>
                      <a:pt x="328" y="291"/>
                    </a:lnTo>
                    <a:lnTo>
                      <a:pt x="326" y="293"/>
                    </a:lnTo>
                    <a:lnTo>
                      <a:pt x="324" y="294"/>
                    </a:lnTo>
                    <a:lnTo>
                      <a:pt x="325" y="292"/>
                    </a:lnTo>
                    <a:lnTo>
                      <a:pt x="326" y="290"/>
                    </a:lnTo>
                    <a:lnTo>
                      <a:pt x="324" y="292"/>
                    </a:lnTo>
                    <a:lnTo>
                      <a:pt x="323" y="293"/>
                    </a:lnTo>
                    <a:lnTo>
                      <a:pt x="324" y="291"/>
                    </a:lnTo>
                    <a:lnTo>
                      <a:pt x="324" y="289"/>
                    </a:lnTo>
                    <a:lnTo>
                      <a:pt x="323" y="291"/>
                    </a:lnTo>
                    <a:lnTo>
                      <a:pt x="322" y="292"/>
                    </a:lnTo>
                    <a:lnTo>
                      <a:pt x="323" y="290"/>
                    </a:lnTo>
                    <a:lnTo>
                      <a:pt x="323" y="288"/>
                    </a:lnTo>
                    <a:lnTo>
                      <a:pt x="322" y="290"/>
                    </a:lnTo>
                    <a:lnTo>
                      <a:pt x="321" y="291"/>
                    </a:lnTo>
                    <a:lnTo>
                      <a:pt x="321" y="289"/>
                    </a:lnTo>
                    <a:lnTo>
                      <a:pt x="322" y="287"/>
                    </a:lnTo>
                    <a:lnTo>
                      <a:pt x="323" y="286"/>
                    </a:lnTo>
                    <a:lnTo>
                      <a:pt x="325" y="284"/>
                    </a:lnTo>
                    <a:lnTo>
                      <a:pt x="325" y="283"/>
                    </a:lnTo>
                    <a:lnTo>
                      <a:pt x="325" y="282"/>
                    </a:lnTo>
                    <a:lnTo>
                      <a:pt x="326" y="280"/>
                    </a:lnTo>
                    <a:lnTo>
                      <a:pt x="326" y="280"/>
                    </a:lnTo>
                    <a:lnTo>
                      <a:pt x="326" y="280"/>
                    </a:lnTo>
                    <a:lnTo>
                      <a:pt x="325" y="281"/>
                    </a:lnTo>
                    <a:lnTo>
                      <a:pt x="324" y="282"/>
                    </a:lnTo>
                    <a:lnTo>
                      <a:pt x="324" y="283"/>
                    </a:lnTo>
                    <a:lnTo>
                      <a:pt x="323" y="285"/>
                    </a:lnTo>
                    <a:lnTo>
                      <a:pt x="322" y="287"/>
                    </a:lnTo>
                    <a:lnTo>
                      <a:pt x="321" y="289"/>
                    </a:lnTo>
                    <a:lnTo>
                      <a:pt x="320" y="290"/>
                    </a:lnTo>
                    <a:lnTo>
                      <a:pt x="320" y="288"/>
                    </a:lnTo>
                    <a:lnTo>
                      <a:pt x="321" y="286"/>
                    </a:lnTo>
                    <a:lnTo>
                      <a:pt x="320" y="287"/>
                    </a:lnTo>
                    <a:lnTo>
                      <a:pt x="318" y="289"/>
                    </a:lnTo>
                    <a:lnTo>
                      <a:pt x="317" y="291"/>
                    </a:lnTo>
                    <a:lnTo>
                      <a:pt x="316" y="292"/>
                    </a:lnTo>
                    <a:lnTo>
                      <a:pt x="316" y="290"/>
                    </a:lnTo>
                    <a:lnTo>
                      <a:pt x="317" y="288"/>
                    </a:lnTo>
                    <a:lnTo>
                      <a:pt x="318" y="286"/>
                    </a:lnTo>
                    <a:lnTo>
                      <a:pt x="319" y="284"/>
                    </a:lnTo>
                    <a:lnTo>
                      <a:pt x="317" y="285"/>
                    </a:lnTo>
                    <a:lnTo>
                      <a:pt x="316" y="287"/>
                    </a:lnTo>
                    <a:lnTo>
                      <a:pt x="315" y="289"/>
                    </a:lnTo>
                    <a:lnTo>
                      <a:pt x="313" y="290"/>
                    </a:lnTo>
                    <a:lnTo>
                      <a:pt x="314" y="288"/>
                    </a:lnTo>
                    <a:lnTo>
                      <a:pt x="315" y="286"/>
                    </a:lnTo>
                    <a:lnTo>
                      <a:pt x="313" y="287"/>
                    </a:lnTo>
                    <a:lnTo>
                      <a:pt x="312" y="289"/>
                    </a:lnTo>
                    <a:lnTo>
                      <a:pt x="313" y="287"/>
                    </a:lnTo>
                    <a:lnTo>
                      <a:pt x="314" y="285"/>
                    </a:lnTo>
                    <a:lnTo>
                      <a:pt x="314" y="283"/>
                    </a:lnTo>
                    <a:lnTo>
                      <a:pt x="315" y="281"/>
                    </a:lnTo>
                    <a:lnTo>
                      <a:pt x="314" y="282"/>
                    </a:lnTo>
                    <a:lnTo>
                      <a:pt x="312" y="284"/>
                    </a:lnTo>
                    <a:lnTo>
                      <a:pt x="313" y="282"/>
                    </a:lnTo>
                    <a:lnTo>
                      <a:pt x="314" y="280"/>
                    </a:lnTo>
                    <a:lnTo>
                      <a:pt x="315" y="276"/>
                    </a:lnTo>
                    <a:lnTo>
                      <a:pt x="315" y="274"/>
                    </a:lnTo>
                    <a:lnTo>
                      <a:pt x="315" y="275"/>
                    </a:lnTo>
                    <a:lnTo>
                      <a:pt x="314" y="276"/>
                    </a:lnTo>
                    <a:lnTo>
                      <a:pt x="313" y="277"/>
                    </a:lnTo>
                    <a:lnTo>
                      <a:pt x="313" y="277"/>
                    </a:lnTo>
                    <a:lnTo>
                      <a:pt x="312" y="281"/>
                    </a:lnTo>
                    <a:lnTo>
                      <a:pt x="311" y="283"/>
                    </a:lnTo>
                    <a:lnTo>
                      <a:pt x="309" y="284"/>
                    </a:lnTo>
                    <a:lnTo>
                      <a:pt x="308" y="286"/>
                    </a:lnTo>
                    <a:lnTo>
                      <a:pt x="308" y="283"/>
                    </a:lnTo>
                    <a:lnTo>
                      <a:pt x="309" y="281"/>
                    </a:lnTo>
                    <a:lnTo>
                      <a:pt x="308" y="283"/>
                    </a:lnTo>
                    <a:lnTo>
                      <a:pt x="307" y="285"/>
                    </a:lnTo>
                    <a:lnTo>
                      <a:pt x="307" y="283"/>
                    </a:lnTo>
                    <a:lnTo>
                      <a:pt x="308" y="280"/>
                    </a:lnTo>
                    <a:lnTo>
                      <a:pt x="309" y="277"/>
                    </a:lnTo>
                    <a:lnTo>
                      <a:pt x="309" y="275"/>
                    </a:lnTo>
                    <a:lnTo>
                      <a:pt x="308" y="277"/>
                    </a:lnTo>
                    <a:lnTo>
                      <a:pt x="307" y="279"/>
                    </a:lnTo>
                    <a:lnTo>
                      <a:pt x="305" y="281"/>
                    </a:lnTo>
                    <a:lnTo>
                      <a:pt x="304" y="282"/>
                    </a:lnTo>
                    <a:lnTo>
                      <a:pt x="305" y="280"/>
                    </a:lnTo>
                    <a:lnTo>
                      <a:pt x="306" y="277"/>
                    </a:lnTo>
                    <a:lnTo>
                      <a:pt x="304" y="280"/>
                    </a:lnTo>
                    <a:lnTo>
                      <a:pt x="303" y="281"/>
                    </a:lnTo>
                    <a:lnTo>
                      <a:pt x="304" y="279"/>
                    </a:lnTo>
                    <a:lnTo>
                      <a:pt x="304" y="276"/>
                    </a:lnTo>
                    <a:lnTo>
                      <a:pt x="303" y="279"/>
                    </a:lnTo>
                    <a:lnTo>
                      <a:pt x="302" y="280"/>
                    </a:lnTo>
                    <a:lnTo>
                      <a:pt x="303" y="277"/>
                    </a:lnTo>
                    <a:lnTo>
                      <a:pt x="303" y="275"/>
                    </a:lnTo>
                    <a:lnTo>
                      <a:pt x="305" y="273"/>
                    </a:lnTo>
                    <a:lnTo>
                      <a:pt x="306" y="272"/>
                    </a:lnTo>
                    <a:lnTo>
                      <a:pt x="306" y="271"/>
                    </a:lnTo>
                    <a:lnTo>
                      <a:pt x="307" y="270"/>
                    </a:lnTo>
                    <a:lnTo>
                      <a:pt x="307" y="268"/>
                    </a:lnTo>
                    <a:lnTo>
                      <a:pt x="307" y="268"/>
                    </a:lnTo>
                    <a:lnTo>
                      <a:pt x="307" y="268"/>
                    </a:lnTo>
                    <a:lnTo>
                      <a:pt x="306" y="269"/>
                    </a:lnTo>
                    <a:lnTo>
                      <a:pt x="305" y="270"/>
                    </a:lnTo>
                    <a:lnTo>
                      <a:pt x="305" y="271"/>
                    </a:lnTo>
                    <a:lnTo>
                      <a:pt x="304" y="273"/>
                    </a:lnTo>
                    <a:lnTo>
                      <a:pt x="303" y="275"/>
                    </a:lnTo>
                    <a:lnTo>
                      <a:pt x="302" y="277"/>
                    </a:lnTo>
                    <a:lnTo>
                      <a:pt x="301" y="279"/>
                    </a:lnTo>
                    <a:lnTo>
                      <a:pt x="301" y="276"/>
                    </a:lnTo>
                    <a:lnTo>
                      <a:pt x="302" y="274"/>
                    </a:lnTo>
                    <a:lnTo>
                      <a:pt x="301" y="275"/>
                    </a:lnTo>
                    <a:lnTo>
                      <a:pt x="300" y="277"/>
                    </a:lnTo>
                    <a:lnTo>
                      <a:pt x="300" y="275"/>
                    </a:lnTo>
                    <a:lnTo>
                      <a:pt x="301" y="273"/>
                    </a:lnTo>
                    <a:lnTo>
                      <a:pt x="300" y="274"/>
                    </a:lnTo>
                    <a:lnTo>
                      <a:pt x="298" y="276"/>
                    </a:lnTo>
                    <a:lnTo>
                      <a:pt x="299" y="274"/>
                    </a:lnTo>
                    <a:lnTo>
                      <a:pt x="300" y="272"/>
                    </a:lnTo>
                    <a:lnTo>
                      <a:pt x="299" y="273"/>
                    </a:lnTo>
                    <a:lnTo>
                      <a:pt x="297" y="275"/>
                    </a:lnTo>
                    <a:lnTo>
                      <a:pt x="296" y="276"/>
                    </a:lnTo>
                    <a:lnTo>
                      <a:pt x="295" y="279"/>
                    </a:lnTo>
                    <a:lnTo>
                      <a:pt x="295" y="276"/>
                    </a:lnTo>
                    <a:lnTo>
                      <a:pt x="296" y="274"/>
                    </a:lnTo>
                    <a:lnTo>
                      <a:pt x="295" y="275"/>
                    </a:lnTo>
                    <a:lnTo>
                      <a:pt x="292" y="277"/>
                    </a:lnTo>
                    <a:lnTo>
                      <a:pt x="293" y="275"/>
                    </a:lnTo>
                    <a:lnTo>
                      <a:pt x="295" y="273"/>
                    </a:lnTo>
                    <a:lnTo>
                      <a:pt x="296" y="270"/>
                    </a:lnTo>
                    <a:lnTo>
                      <a:pt x="296" y="268"/>
                    </a:lnTo>
                    <a:lnTo>
                      <a:pt x="295" y="270"/>
                    </a:lnTo>
                    <a:lnTo>
                      <a:pt x="293" y="271"/>
                    </a:lnTo>
                    <a:lnTo>
                      <a:pt x="291" y="273"/>
                    </a:lnTo>
                    <a:lnTo>
                      <a:pt x="290" y="274"/>
                    </a:lnTo>
                    <a:lnTo>
                      <a:pt x="291" y="272"/>
                    </a:lnTo>
                    <a:lnTo>
                      <a:pt x="292" y="270"/>
                    </a:lnTo>
                    <a:lnTo>
                      <a:pt x="290" y="272"/>
                    </a:lnTo>
                    <a:lnTo>
                      <a:pt x="289" y="273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89" y="271"/>
                    </a:lnTo>
                    <a:lnTo>
                      <a:pt x="288" y="272"/>
                    </a:lnTo>
                    <a:lnTo>
                      <a:pt x="288" y="270"/>
                    </a:lnTo>
                    <a:lnTo>
                      <a:pt x="289" y="268"/>
                    </a:lnTo>
                    <a:lnTo>
                      <a:pt x="288" y="270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8" y="267"/>
                    </a:lnTo>
                    <a:lnTo>
                      <a:pt x="287" y="269"/>
                    </a:lnTo>
                    <a:lnTo>
                      <a:pt x="285" y="270"/>
                    </a:lnTo>
                    <a:lnTo>
                      <a:pt x="286" y="268"/>
                    </a:lnTo>
                    <a:lnTo>
                      <a:pt x="287" y="266"/>
                    </a:lnTo>
                    <a:lnTo>
                      <a:pt x="286" y="267"/>
                    </a:lnTo>
                    <a:lnTo>
                      <a:pt x="284" y="269"/>
                    </a:lnTo>
                    <a:lnTo>
                      <a:pt x="285" y="267"/>
                    </a:lnTo>
                    <a:lnTo>
                      <a:pt x="286" y="265"/>
                    </a:lnTo>
                    <a:lnTo>
                      <a:pt x="284" y="266"/>
                    </a:lnTo>
                    <a:lnTo>
                      <a:pt x="283" y="268"/>
                    </a:lnTo>
                    <a:lnTo>
                      <a:pt x="284" y="266"/>
                    </a:lnTo>
                    <a:lnTo>
                      <a:pt x="285" y="264"/>
                    </a:lnTo>
                    <a:lnTo>
                      <a:pt x="283" y="265"/>
                    </a:lnTo>
                    <a:lnTo>
                      <a:pt x="282" y="267"/>
                    </a:lnTo>
                    <a:lnTo>
                      <a:pt x="283" y="265"/>
                    </a:lnTo>
                    <a:lnTo>
                      <a:pt x="283" y="263"/>
                    </a:lnTo>
                    <a:lnTo>
                      <a:pt x="282" y="264"/>
                    </a:lnTo>
                    <a:lnTo>
                      <a:pt x="281" y="266"/>
                    </a:lnTo>
                    <a:lnTo>
                      <a:pt x="282" y="264"/>
                    </a:lnTo>
                    <a:lnTo>
                      <a:pt x="282" y="261"/>
                    </a:lnTo>
                    <a:lnTo>
                      <a:pt x="281" y="263"/>
                    </a:lnTo>
                    <a:lnTo>
                      <a:pt x="280" y="265"/>
                    </a:lnTo>
                    <a:lnTo>
                      <a:pt x="280" y="263"/>
                    </a:lnTo>
                    <a:lnTo>
                      <a:pt x="281" y="259"/>
                    </a:lnTo>
                    <a:lnTo>
                      <a:pt x="282" y="258"/>
                    </a:lnTo>
                    <a:lnTo>
                      <a:pt x="284" y="256"/>
                    </a:lnTo>
                    <a:lnTo>
                      <a:pt x="284" y="256"/>
                    </a:lnTo>
                    <a:lnTo>
                      <a:pt x="285" y="254"/>
                    </a:lnTo>
                    <a:lnTo>
                      <a:pt x="285" y="253"/>
                    </a:lnTo>
                    <a:lnTo>
                      <a:pt x="285" y="252"/>
                    </a:lnTo>
                    <a:lnTo>
                      <a:pt x="285" y="253"/>
                    </a:lnTo>
                    <a:lnTo>
                      <a:pt x="284" y="254"/>
                    </a:lnTo>
                    <a:lnTo>
                      <a:pt x="283" y="255"/>
                    </a:lnTo>
                    <a:lnTo>
                      <a:pt x="283" y="255"/>
                    </a:lnTo>
                    <a:lnTo>
                      <a:pt x="282" y="257"/>
                    </a:lnTo>
                    <a:lnTo>
                      <a:pt x="281" y="259"/>
                    </a:lnTo>
                    <a:lnTo>
                      <a:pt x="280" y="261"/>
                    </a:lnTo>
                    <a:lnTo>
                      <a:pt x="278" y="263"/>
                    </a:lnTo>
                    <a:lnTo>
                      <a:pt x="279" y="260"/>
                    </a:lnTo>
                    <a:lnTo>
                      <a:pt x="280" y="258"/>
                    </a:lnTo>
                    <a:lnTo>
                      <a:pt x="279" y="260"/>
                    </a:lnTo>
                    <a:lnTo>
                      <a:pt x="276" y="261"/>
                    </a:lnTo>
                    <a:lnTo>
                      <a:pt x="275" y="264"/>
                    </a:lnTo>
                    <a:lnTo>
                      <a:pt x="274" y="265"/>
                    </a:lnTo>
                    <a:lnTo>
                      <a:pt x="274" y="264"/>
                    </a:lnTo>
                    <a:lnTo>
                      <a:pt x="275" y="260"/>
                    </a:lnTo>
                    <a:lnTo>
                      <a:pt x="276" y="258"/>
                    </a:lnTo>
                    <a:lnTo>
                      <a:pt x="278" y="256"/>
                    </a:lnTo>
                    <a:lnTo>
                      <a:pt x="275" y="257"/>
                    </a:lnTo>
                    <a:lnTo>
                      <a:pt x="274" y="259"/>
                    </a:lnTo>
                    <a:lnTo>
                      <a:pt x="273" y="261"/>
                    </a:lnTo>
                    <a:lnTo>
                      <a:pt x="271" y="263"/>
                    </a:lnTo>
                    <a:lnTo>
                      <a:pt x="272" y="260"/>
                    </a:lnTo>
                    <a:lnTo>
                      <a:pt x="273" y="258"/>
                    </a:lnTo>
                    <a:lnTo>
                      <a:pt x="271" y="260"/>
                    </a:lnTo>
                    <a:lnTo>
                      <a:pt x="270" y="261"/>
                    </a:lnTo>
                    <a:lnTo>
                      <a:pt x="271" y="259"/>
                    </a:lnTo>
                    <a:lnTo>
                      <a:pt x="272" y="257"/>
                    </a:lnTo>
                    <a:lnTo>
                      <a:pt x="270" y="258"/>
                    </a:lnTo>
                    <a:lnTo>
                      <a:pt x="269" y="260"/>
                    </a:lnTo>
                    <a:lnTo>
                      <a:pt x="270" y="258"/>
                    </a:lnTo>
                    <a:lnTo>
                      <a:pt x="270" y="256"/>
                    </a:lnTo>
                    <a:lnTo>
                      <a:pt x="269" y="257"/>
                    </a:lnTo>
                    <a:lnTo>
                      <a:pt x="268" y="259"/>
                    </a:lnTo>
                    <a:lnTo>
                      <a:pt x="269" y="257"/>
                    </a:lnTo>
                    <a:lnTo>
                      <a:pt x="269" y="255"/>
                    </a:lnTo>
                    <a:lnTo>
                      <a:pt x="268" y="256"/>
                    </a:lnTo>
                    <a:lnTo>
                      <a:pt x="267" y="258"/>
                    </a:lnTo>
                    <a:lnTo>
                      <a:pt x="267" y="256"/>
                    </a:lnTo>
                    <a:lnTo>
                      <a:pt x="268" y="254"/>
                    </a:lnTo>
                    <a:lnTo>
                      <a:pt x="267" y="255"/>
                    </a:lnTo>
                    <a:lnTo>
                      <a:pt x="266" y="257"/>
                    </a:lnTo>
                    <a:lnTo>
                      <a:pt x="266" y="255"/>
                    </a:lnTo>
                    <a:lnTo>
                      <a:pt x="267" y="253"/>
                    </a:lnTo>
                    <a:lnTo>
                      <a:pt x="268" y="250"/>
                    </a:lnTo>
                    <a:lnTo>
                      <a:pt x="269" y="248"/>
                    </a:lnTo>
                    <a:lnTo>
                      <a:pt x="267" y="250"/>
                    </a:lnTo>
                    <a:lnTo>
                      <a:pt x="266" y="252"/>
                    </a:lnTo>
                    <a:lnTo>
                      <a:pt x="264" y="253"/>
                    </a:lnTo>
                    <a:lnTo>
                      <a:pt x="263" y="255"/>
                    </a:lnTo>
                    <a:lnTo>
                      <a:pt x="264" y="253"/>
                    </a:lnTo>
                    <a:lnTo>
                      <a:pt x="265" y="250"/>
                    </a:lnTo>
                    <a:lnTo>
                      <a:pt x="265" y="250"/>
                    </a:lnTo>
                    <a:lnTo>
                      <a:pt x="266" y="249"/>
                    </a:lnTo>
                    <a:lnTo>
                      <a:pt x="267" y="248"/>
                    </a:lnTo>
                    <a:lnTo>
                      <a:pt x="267" y="247"/>
                    </a:lnTo>
                    <a:lnTo>
                      <a:pt x="268" y="244"/>
                    </a:lnTo>
                    <a:lnTo>
                      <a:pt x="269" y="242"/>
                    </a:lnTo>
                    <a:lnTo>
                      <a:pt x="268" y="243"/>
                    </a:lnTo>
                    <a:lnTo>
                      <a:pt x="268" y="244"/>
                    </a:lnTo>
                    <a:lnTo>
                      <a:pt x="267" y="246"/>
                    </a:lnTo>
                    <a:lnTo>
                      <a:pt x="266" y="246"/>
                    </a:lnTo>
                    <a:lnTo>
                      <a:pt x="265" y="248"/>
                    </a:lnTo>
                    <a:lnTo>
                      <a:pt x="265" y="250"/>
                    </a:lnTo>
                    <a:lnTo>
                      <a:pt x="263" y="252"/>
                    </a:lnTo>
                    <a:lnTo>
                      <a:pt x="262" y="253"/>
                    </a:lnTo>
                    <a:lnTo>
                      <a:pt x="263" y="251"/>
                    </a:lnTo>
                    <a:lnTo>
                      <a:pt x="264" y="249"/>
                    </a:lnTo>
                    <a:lnTo>
                      <a:pt x="262" y="251"/>
                    </a:lnTo>
                    <a:lnTo>
                      <a:pt x="260" y="252"/>
                    </a:lnTo>
                    <a:lnTo>
                      <a:pt x="262" y="250"/>
                    </a:lnTo>
                    <a:lnTo>
                      <a:pt x="262" y="248"/>
                    </a:lnTo>
                    <a:lnTo>
                      <a:pt x="260" y="250"/>
                    </a:lnTo>
                    <a:lnTo>
                      <a:pt x="259" y="251"/>
                    </a:lnTo>
                    <a:lnTo>
                      <a:pt x="259" y="249"/>
                    </a:lnTo>
                    <a:lnTo>
                      <a:pt x="260" y="247"/>
                    </a:lnTo>
                    <a:lnTo>
                      <a:pt x="259" y="249"/>
                    </a:lnTo>
                    <a:lnTo>
                      <a:pt x="258" y="250"/>
                    </a:lnTo>
                    <a:lnTo>
                      <a:pt x="258" y="248"/>
                    </a:lnTo>
                    <a:lnTo>
                      <a:pt x="259" y="246"/>
                    </a:lnTo>
                    <a:lnTo>
                      <a:pt x="260" y="243"/>
                    </a:lnTo>
                    <a:lnTo>
                      <a:pt x="263" y="242"/>
                    </a:lnTo>
                    <a:lnTo>
                      <a:pt x="262" y="244"/>
                    </a:lnTo>
                    <a:lnTo>
                      <a:pt x="260" y="247"/>
                    </a:lnTo>
                    <a:lnTo>
                      <a:pt x="262" y="246"/>
                    </a:lnTo>
                    <a:lnTo>
                      <a:pt x="264" y="243"/>
                    </a:lnTo>
                    <a:lnTo>
                      <a:pt x="265" y="242"/>
                    </a:lnTo>
                    <a:lnTo>
                      <a:pt x="267" y="240"/>
                    </a:lnTo>
                    <a:lnTo>
                      <a:pt x="267" y="238"/>
                    </a:lnTo>
                    <a:lnTo>
                      <a:pt x="268" y="236"/>
                    </a:lnTo>
                    <a:lnTo>
                      <a:pt x="269" y="234"/>
                    </a:lnTo>
                    <a:lnTo>
                      <a:pt x="271" y="233"/>
                    </a:lnTo>
                    <a:lnTo>
                      <a:pt x="271" y="231"/>
                    </a:lnTo>
                    <a:lnTo>
                      <a:pt x="272" y="229"/>
                    </a:lnTo>
                    <a:lnTo>
                      <a:pt x="271" y="230"/>
                    </a:lnTo>
                    <a:lnTo>
                      <a:pt x="270" y="232"/>
                    </a:lnTo>
                    <a:lnTo>
                      <a:pt x="268" y="234"/>
                    </a:lnTo>
                    <a:lnTo>
                      <a:pt x="267" y="235"/>
                    </a:lnTo>
                    <a:lnTo>
                      <a:pt x="268" y="233"/>
                    </a:lnTo>
                    <a:lnTo>
                      <a:pt x="268" y="231"/>
                    </a:lnTo>
                    <a:lnTo>
                      <a:pt x="267" y="232"/>
                    </a:lnTo>
                    <a:lnTo>
                      <a:pt x="266" y="234"/>
                    </a:lnTo>
                    <a:lnTo>
                      <a:pt x="264" y="235"/>
                    </a:lnTo>
                    <a:lnTo>
                      <a:pt x="263" y="237"/>
                    </a:lnTo>
                    <a:lnTo>
                      <a:pt x="262" y="238"/>
                    </a:lnTo>
                    <a:lnTo>
                      <a:pt x="259" y="240"/>
                    </a:lnTo>
                    <a:lnTo>
                      <a:pt x="259" y="242"/>
                    </a:lnTo>
                    <a:lnTo>
                      <a:pt x="258" y="244"/>
                    </a:lnTo>
                    <a:lnTo>
                      <a:pt x="257" y="247"/>
                    </a:lnTo>
                    <a:lnTo>
                      <a:pt x="255" y="248"/>
                    </a:lnTo>
                    <a:lnTo>
                      <a:pt x="256" y="246"/>
                    </a:lnTo>
                    <a:lnTo>
                      <a:pt x="257" y="243"/>
                    </a:lnTo>
                    <a:lnTo>
                      <a:pt x="255" y="244"/>
                    </a:lnTo>
                    <a:lnTo>
                      <a:pt x="254" y="247"/>
                    </a:lnTo>
                    <a:lnTo>
                      <a:pt x="255" y="244"/>
                    </a:lnTo>
                    <a:lnTo>
                      <a:pt x="256" y="242"/>
                    </a:lnTo>
                    <a:lnTo>
                      <a:pt x="254" y="243"/>
                    </a:lnTo>
                    <a:lnTo>
                      <a:pt x="253" y="246"/>
                    </a:lnTo>
                    <a:lnTo>
                      <a:pt x="254" y="243"/>
                    </a:lnTo>
                    <a:lnTo>
                      <a:pt x="255" y="241"/>
                    </a:lnTo>
                    <a:lnTo>
                      <a:pt x="253" y="242"/>
                    </a:lnTo>
                    <a:lnTo>
                      <a:pt x="252" y="244"/>
                    </a:lnTo>
                    <a:lnTo>
                      <a:pt x="250" y="246"/>
                    </a:lnTo>
                    <a:lnTo>
                      <a:pt x="249" y="248"/>
                    </a:lnTo>
                    <a:lnTo>
                      <a:pt x="250" y="246"/>
                    </a:lnTo>
                    <a:lnTo>
                      <a:pt x="251" y="242"/>
                    </a:lnTo>
                    <a:lnTo>
                      <a:pt x="252" y="240"/>
                    </a:lnTo>
                    <a:lnTo>
                      <a:pt x="252" y="238"/>
                    </a:lnTo>
                    <a:lnTo>
                      <a:pt x="251" y="240"/>
                    </a:lnTo>
                    <a:lnTo>
                      <a:pt x="250" y="241"/>
                    </a:lnTo>
                    <a:lnTo>
                      <a:pt x="250" y="239"/>
                    </a:lnTo>
                    <a:lnTo>
                      <a:pt x="251" y="237"/>
                    </a:lnTo>
                    <a:lnTo>
                      <a:pt x="250" y="239"/>
                    </a:lnTo>
                    <a:lnTo>
                      <a:pt x="248" y="240"/>
                    </a:lnTo>
                    <a:lnTo>
                      <a:pt x="247" y="242"/>
                    </a:lnTo>
                    <a:lnTo>
                      <a:pt x="246" y="243"/>
                    </a:lnTo>
                    <a:lnTo>
                      <a:pt x="247" y="241"/>
                    </a:lnTo>
                    <a:lnTo>
                      <a:pt x="247" y="239"/>
                    </a:lnTo>
                    <a:lnTo>
                      <a:pt x="246" y="241"/>
                    </a:lnTo>
                    <a:lnTo>
                      <a:pt x="245" y="242"/>
                    </a:lnTo>
                    <a:lnTo>
                      <a:pt x="245" y="240"/>
                    </a:lnTo>
                    <a:lnTo>
                      <a:pt x="246" y="238"/>
                    </a:lnTo>
                    <a:lnTo>
                      <a:pt x="245" y="239"/>
                    </a:lnTo>
                    <a:lnTo>
                      <a:pt x="242" y="241"/>
                    </a:lnTo>
                    <a:lnTo>
                      <a:pt x="243" y="239"/>
                    </a:lnTo>
                    <a:lnTo>
                      <a:pt x="245" y="237"/>
                    </a:lnTo>
                    <a:lnTo>
                      <a:pt x="246" y="235"/>
                    </a:lnTo>
                    <a:lnTo>
                      <a:pt x="247" y="233"/>
                    </a:lnTo>
                    <a:lnTo>
                      <a:pt x="245" y="234"/>
                    </a:lnTo>
                    <a:lnTo>
                      <a:pt x="243" y="236"/>
                    </a:lnTo>
                    <a:lnTo>
                      <a:pt x="241" y="237"/>
                    </a:lnTo>
                    <a:lnTo>
                      <a:pt x="240" y="239"/>
                    </a:lnTo>
                    <a:lnTo>
                      <a:pt x="241" y="237"/>
                    </a:lnTo>
                    <a:lnTo>
                      <a:pt x="242" y="235"/>
                    </a:lnTo>
                    <a:lnTo>
                      <a:pt x="240" y="236"/>
                    </a:lnTo>
                    <a:lnTo>
                      <a:pt x="239" y="238"/>
                    </a:lnTo>
                    <a:lnTo>
                      <a:pt x="240" y="235"/>
                    </a:lnTo>
                    <a:lnTo>
                      <a:pt x="241" y="233"/>
                    </a:lnTo>
                    <a:lnTo>
                      <a:pt x="239" y="235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39" y="232"/>
                    </a:lnTo>
                    <a:lnTo>
                      <a:pt x="240" y="232"/>
                    </a:lnTo>
                    <a:lnTo>
                      <a:pt x="241" y="231"/>
                    </a:lnTo>
                    <a:lnTo>
                      <a:pt x="242" y="230"/>
                    </a:lnTo>
                    <a:lnTo>
                      <a:pt x="242" y="229"/>
                    </a:lnTo>
                    <a:lnTo>
                      <a:pt x="243" y="226"/>
                    </a:lnTo>
                    <a:lnTo>
                      <a:pt x="245" y="224"/>
                    </a:lnTo>
                    <a:lnTo>
                      <a:pt x="243" y="225"/>
                    </a:lnTo>
                    <a:lnTo>
                      <a:pt x="242" y="226"/>
                    </a:lnTo>
                    <a:lnTo>
                      <a:pt x="241" y="227"/>
                    </a:lnTo>
                    <a:lnTo>
                      <a:pt x="241" y="227"/>
                    </a:lnTo>
                    <a:lnTo>
                      <a:pt x="240" y="230"/>
                    </a:lnTo>
                    <a:lnTo>
                      <a:pt x="239" y="232"/>
                    </a:lnTo>
                    <a:lnTo>
                      <a:pt x="238" y="234"/>
                    </a:lnTo>
                    <a:lnTo>
                      <a:pt x="237" y="235"/>
                    </a:lnTo>
                    <a:lnTo>
                      <a:pt x="238" y="233"/>
                    </a:lnTo>
                    <a:lnTo>
                      <a:pt x="238" y="231"/>
                    </a:lnTo>
                    <a:lnTo>
                      <a:pt x="237" y="233"/>
                    </a:lnTo>
                    <a:lnTo>
                      <a:pt x="236" y="234"/>
                    </a:lnTo>
                    <a:lnTo>
                      <a:pt x="236" y="232"/>
                    </a:lnTo>
                    <a:lnTo>
                      <a:pt x="237" y="230"/>
                    </a:lnTo>
                    <a:lnTo>
                      <a:pt x="236" y="232"/>
                    </a:lnTo>
                    <a:lnTo>
                      <a:pt x="234" y="233"/>
                    </a:lnTo>
                    <a:lnTo>
                      <a:pt x="235" y="231"/>
                    </a:lnTo>
                    <a:lnTo>
                      <a:pt x="236" y="229"/>
                    </a:lnTo>
                    <a:lnTo>
                      <a:pt x="237" y="226"/>
                    </a:lnTo>
                    <a:lnTo>
                      <a:pt x="239" y="225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1"/>
                    </a:lnTo>
                    <a:lnTo>
                      <a:pt x="240" y="221"/>
                    </a:lnTo>
                    <a:lnTo>
                      <a:pt x="239" y="222"/>
                    </a:lnTo>
                    <a:lnTo>
                      <a:pt x="238" y="223"/>
                    </a:lnTo>
                    <a:lnTo>
                      <a:pt x="238" y="224"/>
                    </a:lnTo>
                    <a:lnTo>
                      <a:pt x="237" y="226"/>
                    </a:lnTo>
                    <a:lnTo>
                      <a:pt x="236" y="229"/>
                    </a:lnTo>
                    <a:lnTo>
                      <a:pt x="235" y="231"/>
                    </a:lnTo>
                    <a:lnTo>
                      <a:pt x="233" y="232"/>
                    </a:lnTo>
                    <a:lnTo>
                      <a:pt x="232" y="234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3" y="229"/>
                    </a:lnTo>
                    <a:lnTo>
                      <a:pt x="234" y="226"/>
                    </a:lnTo>
                    <a:lnTo>
                      <a:pt x="232" y="227"/>
                    </a:lnTo>
                    <a:lnTo>
                      <a:pt x="231" y="230"/>
                    </a:lnTo>
                    <a:lnTo>
                      <a:pt x="232" y="227"/>
                    </a:lnTo>
                    <a:lnTo>
                      <a:pt x="233" y="225"/>
                    </a:lnTo>
                    <a:lnTo>
                      <a:pt x="233" y="222"/>
                    </a:lnTo>
                    <a:lnTo>
                      <a:pt x="234" y="220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1" y="226"/>
                    </a:lnTo>
                    <a:lnTo>
                      <a:pt x="230" y="229"/>
                    </a:lnTo>
                    <a:lnTo>
                      <a:pt x="228" y="230"/>
                    </a:lnTo>
                    <a:lnTo>
                      <a:pt x="226" y="232"/>
                    </a:lnTo>
                    <a:lnTo>
                      <a:pt x="228" y="229"/>
                    </a:lnTo>
                    <a:lnTo>
                      <a:pt x="229" y="226"/>
                    </a:lnTo>
                    <a:lnTo>
                      <a:pt x="226" y="229"/>
                    </a:lnTo>
                    <a:lnTo>
                      <a:pt x="225" y="230"/>
                    </a:lnTo>
                    <a:lnTo>
                      <a:pt x="226" y="227"/>
                    </a:lnTo>
                    <a:lnTo>
                      <a:pt x="228" y="225"/>
                    </a:lnTo>
                    <a:lnTo>
                      <a:pt x="225" y="227"/>
                    </a:lnTo>
                    <a:lnTo>
                      <a:pt x="224" y="229"/>
                    </a:lnTo>
                    <a:lnTo>
                      <a:pt x="225" y="226"/>
                    </a:lnTo>
                    <a:lnTo>
                      <a:pt x="225" y="224"/>
                    </a:lnTo>
                    <a:lnTo>
                      <a:pt x="226" y="222"/>
                    </a:lnTo>
                    <a:lnTo>
                      <a:pt x="228" y="220"/>
                    </a:lnTo>
                    <a:lnTo>
                      <a:pt x="226" y="221"/>
                    </a:lnTo>
                    <a:lnTo>
                      <a:pt x="224" y="223"/>
                    </a:lnTo>
                    <a:lnTo>
                      <a:pt x="223" y="225"/>
                    </a:lnTo>
                    <a:lnTo>
                      <a:pt x="222" y="226"/>
                    </a:lnTo>
                    <a:lnTo>
                      <a:pt x="222" y="224"/>
                    </a:lnTo>
                    <a:lnTo>
                      <a:pt x="223" y="222"/>
                    </a:lnTo>
                    <a:lnTo>
                      <a:pt x="222" y="224"/>
                    </a:lnTo>
                    <a:lnTo>
                      <a:pt x="221" y="225"/>
                    </a:lnTo>
                    <a:lnTo>
                      <a:pt x="221" y="223"/>
                    </a:lnTo>
                    <a:lnTo>
                      <a:pt x="222" y="221"/>
                    </a:lnTo>
                    <a:lnTo>
                      <a:pt x="221" y="222"/>
                    </a:lnTo>
                    <a:lnTo>
                      <a:pt x="219" y="224"/>
                    </a:lnTo>
                    <a:lnTo>
                      <a:pt x="220" y="222"/>
                    </a:lnTo>
                    <a:lnTo>
                      <a:pt x="221" y="220"/>
                    </a:lnTo>
                    <a:lnTo>
                      <a:pt x="220" y="221"/>
                    </a:lnTo>
                    <a:lnTo>
                      <a:pt x="218" y="223"/>
                    </a:lnTo>
                    <a:lnTo>
                      <a:pt x="219" y="221"/>
                    </a:lnTo>
                    <a:lnTo>
                      <a:pt x="220" y="219"/>
                    </a:lnTo>
                    <a:lnTo>
                      <a:pt x="218" y="220"/>
                    </a:lnTo>
                    <a:lnTo>
                      <a:pt x="217" y="222"/>
                    </a:lnTo>
                    <a:lnTo>
                      <a:pt x="218" y="220"/>
                    </a:lnTo>
                    <a:lnTo>
                      <a:pt x="219" y="217"/>
                    </a:lnTo>
                    <a:lnTo>
                      <a:pt x="217" y="219"/>
                    </a:lnTo>
                    <a:lnTo>
                      <a:pt x="216" y="220"/>
                    </a:lnTo>
                    <a:lnTo>
                      <a:pt x="217" y="218"/>
                    </a:lnTo>
                    <a:lnTo>
                      <a:pt x="218" y="216"/>
                    </a:lnTo>
                    <a:lnTo>
                      <a:pt x="219" y="215"/>
                    </a:lnTo>
                    <a:lnTo>
                      <a:pt x="220" y="213"/>
                    </a:lnTo>
                    <a:lnTo>
                      <a:pt x="221" y="213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2" y="208"/>
                    </a:lnTo>
                    <a:lnTo>
                      <a:pt x="221" y="209"/>
                    </a:lnTo>
                    <a:lnTo>
                      <a:pt x="221" y="210"/>
                    </a:lnTo>
                    <a:lnTo>
                      <a:pt x="220" y="212"/>
                    </a:lnTo>
                    <a:lnTo>
                      <a:pt x="219" y="212"/>
                    </a:lnTo>
                    <a:lnTo>
                      <a:pt x="218" y="214"/>
                    </a:lnTo>
                    <a:lnTo>
                      <a:pt x="218" y="216"/>
                    </a:lnTo>
                    <a:lnTo>
                      <a:pt x="216" y="218"/>
                    </a:lnTo>
                    <a:lnTo>
                      <a:pt x="215" y="219"/>
                    </a:lnTo>
                    <a:lnTo>
                      <a:pt x="216" y="217"/>
                    </a:lnTo>
                    <a:lnTo>
                      <a:pt x="216" y="215"/>
                    </a:lnTo>
                    <a:lnTo>
                      <a:pt x="215" y="217"/>
                    </a:lnTo>
                    <a:lnTo>
                      <a:pt x="214" y="218"/>
                    </a:lnTo>
                    <a:lnTo>
                      <a:pt x="212" y="220"/>
                    </a:lnTo>
                    <a:lnTo>
                      <a:pt x="210" y="221"/>
                    </a:lnTo>
                    <a:lnTo>
                      <a:pt x="212" y="219"/>
                    </a:lnTo>
                    <a:lnTo>
                      <a:pt x="213" y="217"/>
                    </a:lnTo>
                    <a:lnTo>
                      <a:pt x="213" y="215"/>
                    </a:lnTo>
                    <a:lnTo>
                      <a:pt x="214" y="213"/>
                    </a:lnTo>
                    <a:lnTo>
                      <a:pt x="213" y="214"/>
                    </a:lnTo>
                    <a:lnTo>
                      <a:pt x="210" y="216"/>
                    </a:lnTo>
                    <a:lnTo>
                      <a:pt x="209" y="218"/>
                    </a:lnTo>
                    <a:lnTo>
                      <a:pt x="208" y="219"/>
                    </a:lnTo>
                    <a:lnTo>
                      <a:pt x="208" y="217"/>
                    </a:lnTo>
                    <a:lnTo>
                      <a:pt x="209" y="215"/>
                    </a:lnTo>
                    <a:lnTo>
                      <a:pt x="208" y="216"/>
                    </a:lnTo>
                    <a:lnTo>
                      <a:pt x="207" y="218"/>
                    </a:lnTo>
                    <a:lnTo>
                      <a:pt x="207" y="216"/>
                    </a:lnTo>
                    <a:lnTo>
                      <a:pt x="208" y="214"/>
                    </a:lnTo>
                    <a:lnTo>
                      <a:pt x="207" y="215"/>
                    </a:lnTo>
                    <a:lnTo>
                      <a:pt x="205" y="217"/>
                    </a:lnTo>
                    <a:lnTo>
                      <a:pt x="206" y="215"/>
                    </a:lnTo>
                    <a:lnTo>
                      <a:pt x="207" y="213"/>
                    </a:lnTo>
                    <a:lnTo>
                      <a:pt x="208" y="209"/>
                    </a:lnTo>
                    <a:lnTo>
                      <a:pt x="209" y="208"/>
                    </a:lnTo>
                    <a:lnTo>
                      <a:pt x="207" y="209"/>
                    </a:lnTo>
                    <a:lnTo>
                      <a:pt x="206" y="210"/>
                    </a:lnTo>
                    <a:lnTo>
                      <a:pt x="204" y="213"/>
                    </a:lnTo>
                    <a:lnTo>
                      <a:pt x="203" y="214"/>
                    </a:lnTo>
                    <a:lnTo>
                      <a:pt x="204" y="212"/>
                    </a:lnTo>
                    <a:lnTo>
                      <a:pt x="205" y="209"/>
                    </a:lnTo>
                    <a:lnTo>
                      <a:pt x="203" y="212"/>
                    </a:lnTo>
                    <a:lnTo>
                      <a:pt x="202" y="213"/>
                    </a:lnTo>
                    <a:lnTo>
                      <a:pt x="203" y="210"/>
                    </a:lnTo>
                    <a:lnTo>
                      <a:pt x="204" y="208"/>
                    </a:lnTo>
                    <a:lnTo>
                      <a:pt x="202" y="210"/>
                    </a:lnTo>
                    <a:lnTo>
                      <a:pt x="201" y="212"/>
                    </a:lnTo>
                    <a:lnTo>
                      <a:pt x="202" y="209"/>
                    </a:lnTo>
                    <a:lnTo>
                      <a:pt x="202" y="207"/>
                    </a:lnTo>
                    <a:lnTo>
                      <a:pt x="201" y="209"/>
                    </a:lnTo>
                    <a:lnTo>
                      <a:pt x="200" y="210"/>
                    </a:lnTo>
                    <a:lnTo>
                      <a:pt x="201" y="208"/>
                    </a:lnTo>
                    <a:lnTo>
                      <a:pt x="201" y="206"/>
                    </a:lnTo>
                    <a:lnTo>
                      <a:pt x="200" y="207"/>
                    </a:lnTo>
                    <a:lnTo>
                      <a:pt x="199" y="209"/>
                    </a:lnTo>
                    <a:lnTo>
                      <a:pt x="199" y="207"/>
                    </a:lnTo>
                    <a:lnTo>
                      <a:pt x="200" y="205"/>
                    </a:lnTo>
                    <a:lnTo>
                      <a:pt x="199" y="206"/>
                    </a:lnTo>
                    <a:lnTo>
                      <a:pt x="198" y="208"/>
                    </a:lnTo>
                    <a:lnTo>
                      <a:pt x="198" y="206"/>
                    </a:lnTo>
                    <a:lnTo>
                      <a:pt x="199" y="204"/>
                    </a:lnTo>
                    <a:lnTo>
                      <a:pt x="198" y="205"/>
                    </a:lnTo>
                    <a:lnTo>
                      <a:pt x="196" y="207"/>
                    </a:lnTo>
                    <a:lnTo>
                      <a:pt x="197" y="205"/>
                    </a:lnTo>
                    <a:lnTo>
                      <a:pt x="198" y="203"/>
                    </a:lnTo>
                    <a:lnTo>
                      <a:pt x="197" y="204"/>
                    </a:lnTo>
                    <a:lnTo>
                      <a:pt x="195" y="205"/>
                    </a:lnTo>
                    <a:lnTo>
                      <a:pt x="196" y="203"/>
                    </a:lnTo>
                    <a:lnTo>
                      <a:pt x="197" y="201"/>
                    </a:lnTo>
                    <a:lnTo>
                      <a:pt x="195" y="203"/>
                    </a:lnTo>
                    <a:lnTo>
                      <a:pt x="193" y="204"/>
                    </a:lnTo>
                    <a:lnTo>
                      <a:pt x="195" y="202"/>
                    </a:lnTo>
                    <a:lnTo>
                      <a:pt x="196" y="200"/>
                    </a:lnTo>
                    <a:lnTo>
                      <a:pt x="197" y="199"/>
                    </a:lnTo>
                    <a:lnTo>
                      <a:pt x="199" y="197"/>
                    </a:lnTo>
                    <a:lnTo>
                      <a:pt x="199" y="197"/>
                    </a:lnTo>
                    <a:lnTo>
                      <a:pt x="199" y="194"/>
                    </a:lnTo>
                    <a:lnTo>
                      <a:pt x="200" y="193"/>
                    </a:lnTo>
                    <a:lnTo>
                      <a:pt x="200" y="192"/>
                    </a:lnTo>
                    <a:lnTo>
                      <a:pt x="200" y="193"/>
                    </a:lnTo>
                    <a:lnTo>
                      <a:pt x="199" y="194"/>
                    </a:lnTo>
                    <a:lnTo>
                      <a:pt x="198" y="196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6" y="200"/>
                    </a:lnTo>
                    <a:lnTo>
                      <a:pt x="193" y="202"/>
                    </a:lnTo>
                    <a:lnTo>
                      <a:pt x="192" y="203"/>
                    </a:lnTo>
                    <a:lnTo>
                      <a:pt x="193" y="201"/>
                    </a:lnTo>
                    <a:lnTo>
                      <a:pt x="195" y="199"/>
                    </a:lnTo>
                    <a:lnTo>
                      <a:pt x="192" y="200"/>
                    </a:lnTo>
                    <a:lnTo>
                      <a:pt x="191" y="202"/>
                    </a:lnTo>
                    <a:lnTo>
                      <a:pt x="189" y="204"/>
                    </a:lnTo>
                    <a:lnTo>
                      <a:pt x="188" y="205"/>
                    </a:lnTo>
                    <a:lnTo>
                      <a:pt x="189" y="203"/>
                    </a:lnTo>
                    <a:lnTo>
                      <a:pt x="190" y="201"/>
                    </a:lnTo>
                    <a:lnTo>
                      <a:pt x="191" y="199"/>
                    </a:lnTo>
                    <a:lnTo>
                      <a:pt x="191" y="197"/>
                    </a:lnTo>
                    <a:lnTo>
                      <a:pt x="192" y="194"/>
                    </a:lnTo>
                    <a:lnTo>
                      <a:pt x="193" y="192"/>
                    </a:lnTo>
                    <a:lnTo>
                      <a:pt x="193" y="192"/>
                    </a:lnTo>
                    <a:lnTo>
                      <a:pt x="192" y="193"/>
                    </a:lnTo>
                    <a:lnTo>
                      <a:pt x="191" y="194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89" y="200"/>
                    </a:lnTo>
                    <a:lnTo>
                      <a:pt x="187" y="201"/>
                    </a:lnTo>
                    <a:lnTo>
                      <a:pt x="186" y="203"/>
                    </a:lnTo>
                    <a:lnTo>
                      <a:pt x="187" y="201"/>
                    </a:lnTo>
                    <a:lnTo>
                      <a:pt x="188" y="199"/>
                    </a:lnTo>
                    <a:lnTo>
                      <a:pt x="186" y="200"/>
                    </a:lnTo>
                    <a:lnTo>
                      <a:pt x="185" y="201"/>
                    </a:lnTo>
                    <a:lnTo>
                      <a:pt x="186" y="199"/>
                    </a:lnTo>
                    <a:lnTo>
                      <a:pt x="187" y="197"/>
                    </a:lnTo>
                    <a:lnTo>
                      <a:pt x="185" y="199"/>
                    </a:lnTo>
                    <a:lnTo>
                      <a:pt x="184" y="200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4" y="198"/>
                    </a:lnTo>
                    <a:lnTo>
                      <a:pt x="183" y="199"/>
                    </a:lnTo>
                    <a:lnTo>
                      <a:pt x="183" y="197"/>
                    </a:lnTo>
                    <a:lnTo>
                      <a:pt x="184" y="194"/>
                    </a:lnTo>
                    <a:lnTo>
                      <a:pt x="183" y="197"/>
                    </a:lnTo>
                    <a:lnTo>
                      <a:pt x="182" y="198"/>
                    </a:lnTo>
                    <a:lnTo>
                      <a:pt x="182" y="196"/>
                    </a:lnTo>
                    <a:lnTo>
                      <a:pt x="183" y="193"/>
                    </a:lnTo>
                    <a:lnTo>
                      <a:pt x="182" y="194"/>
                    </a:lnTo>
                    <a:lnTo>
                      <a:pt x="180" y="197"/>
                    </a:lnTo>
                    <a:lnTo>
                      <a:pt x="181" y="194"/>
                    </a:lnTo>
                    <a:lnTo>
                      <a:pt x="182" y="192"/>
                    </a:lnTo>
                    <a:lnTo>
                      <a:pt x="181" y="193"/>
                    </a:lnTo>
                    <a:lnTo>
                      <a:pt x="179" y="196"/>
                    </a:lnTo>
                    <a:lnTo>
                      <a:pt x="180" y="193"/>
                    </a:lnTo>
                    <a:lnTo>
                      <a:pt x="181" y="191"/>
                    </a:lnTo>
                    <a:lnTo>
                      <a:pt x="180" y="192"/>
                    </a:lnTo>
                    <a:lnTo>
                      <a:pt x="178" y="194"/>
                    </a:lnTo>
                    <a:lnTo>
                      <a:pt x="179" y="191"/>
                    </a:lnTo>
                    <a:lnTo>
                      <a:pt x="180" y="190"/>
                    </a:lnTo>
                    <a:lnTo>
                      <a:pt x="178" y="191"/>
                    </a:lnTo>
                    <a:lnTo>
                      <a:pt x="176" y="192"/>
                    </a:lnTo>
                    <a:lnTo>
                      <a:pt x="178" y="190"/>
                    </a:lnTo>
                    <a:lnTo>
                      <a:pt x="179" y="188"/>
                    </a:lnTo>
                    <a:lnTo>
                      <a:pt x="176" y="190"/>
                    </a:lnTo>
                    <a:lnTo>
                      <a:pt x="175" y="191"/>
                    </a:lnTo>
                    <a:lnTo>
                      <a:pt x="176" y="189"/>
                    </a:lnTo>
                    <a:lnTo>
                      <a:pt x="178" y="187"/>
                    </a:lnTo>
                    <a:lnTo>
                      <a:pt x="175" y="189"/>
                    </a:lnTo>
                    <a:lnTo>
                      <a:pt x="174" y="190"/>
                    </a:lnTo>
                    <a:lnTo>
                      <a:pt x="175" y="188"/>
                    </a:lnTo>
                    <a:lnTo>
                      <a:pt x="175" y="186"/>
                    </a:lnTo>
                    <a:lnTo>
                      <a:pt x="174" y="188"/>
                    </a:lnTo>
                    <a:lnTo>
                      <a:pt x="173" y="189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3" y="186"/>
                    </a:lnTo>
                    <a:lnTo>
                      <a:pt x="172" y="188"/>
                    </a:lnTo>
                    <a:lnTo>
                      <a:pt x="172" y="186"/>
                    </a:lnTo>
                    <a:lnTo>
                      <a:pt x="173" y="184"/>
                    </a:lnTo>
                    <a:lnTo>
                      <a:pt x="175" y="182"/>
                    </a:lnTo>
                    <a:lnTo>
                      <a:pt x="176" y="181"/>
                    </a:lnTo>
                    <a:lnTo>
                      <a:pt x="178" y="179"/>
                    </a:lnTo>
                    <a:lnTo>
                      <a:pt x="179" y="176"/>
                    </a:lnTo>
                    <a:lnTo>
                      <a:pt x="180" y="174"/>
                    </a:lnTo>
                    <a:lnTo>
                      <a:pt x="181" y="173"/>
                    </a:lnTo>
                    <a:lnTo>
                      <a:pt x="182" y="171"/>
                    </a:lnTo>
                    <a:lnTo>
                      <a:pt x="183" y="169"/>
                    </a:lnTo>
                    <a:lnTo>
                      <a:pt x="184" y="167"/>
                    </a:lnTo>
                    <a:lnTo>
                      <a:pt x="186" y="166"/>
                    </a:lnTo>
                    <a:lnTo>
                      <a:pt x="186" y="165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6" y="163"/>
                    </a:lnTo>
                    <a:lnTo>
                      <a:pt x="185" y="165"/>
                    </a:lnTo>
                    <a:lnTo>
                      <a:pt x="184" y="167"/>
                    </a:lnTo>
                    <a:lnTo>
                      <a:pt x="183" y="169"/>
                    </a:lnTo>
                    <a:lnTo>
                      <a:pt x="182" y="170"/>
                    </a:lnTo>
                    <a:lnTo>
                      <a:pt x="180" y="172"/>
                    </a:lnTo>
                    <a:lnTo>
                      <a:pt x="179" y="174"/>
                    </a:lnTo>
                    <a:lnTo>
                      <a:pt x="179" y="176"/>
                    </a:lnTo>
                    <a:lnTo>
                      <a:pt x="176" y="177"/>
                    </a:lnTo>
                    <a:lnTo>
                      <a:pt x="175" y="180"/>
                    </a:lnTo>
                    <a:lnTo>
                      <a:pt x="174" y="182"/>
                    </a:lnTo>
                    <a:lnTo>
                      <a:pt x="173" y="184"/>
                    </a:lnTo>
                    <a:lnTo>
                      <a:pt x="172" y="185"/>
                    </a:lnTo>
                    <a:lnTo>
                      <a:pt x="170" y="187"/>
                    </a:lnTo>
                    <a:lnTo>
                      <a:pt x="171" y="185"/>
                    </a:lnTo>
                    <a:lnTo>
                      <a:pt x="172" y="183"/>
                    </a:lnTo>
                    <a:lnTo>
                      <a:pt x="171" y="184"/>
                    </a:lnTo>
                    <a:lnTo>
                      <a:pt x="169" y="186"/>
                    </a:lnTo>
                    <a:lnTo>
                      <a:pt x="170" y="184"/>
                    </a:lnTo>
                    <a:lnTo>
                      <a:pt x="171" y="181"/>
                    </a:lnTo>
                    <a:lnTo>
                      <a:pt x="170" y="183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0" y="180"/>
                    </a:lnTo>
                    <a:lnTo>
                      <a:pt x="171" y="177"/>
                    </a:lnTo>
                    <a:lnTo>
                      <a:pt x="172" y="175"/>
                    </a:lnTo>
                    <a:lnTo>
                      <a:pt x="170" y="177"/>
                    </a:lnTo>
                    <a:lnTo>
                      <a:pt x="169" y="179"/>
                    </a:lnTo>
                    <a:lnTo>
                      <a:pt x="167" y="181"/>
                    </a:lnTo>
                    <a:lnTo>
                      <a:pt x="166" y="182"/>
                    </a:lnTo>
                    <a:lnTo>
                      <a:pt x="167" y="180"/>
                    </a:lnTo>
                    <a:lnTo>
                      <a:pt x="168" y="177"/>
                    </a:lnTo>
                    <a:lnTo>
                      <a:pt x="166" y="180"/>
                    </a:lnTo>
                    <a:lnTo>
                      <a:pt x="165" y="181"/>
                    </a:lnTo>
                    <a:lnTo>
                      <a:pt x="166" y="179"/>
                    </a:lnTo>
                    <a:lnTo>
                      <a:pt x="167" y="176"/>
                    </a:lnTo>
                    <a:lnTo>
                      <a:pt x="165" y="177"/>
                    </a:lnTo>
                    <a:lnTo>
                      <a:pt x="164" y="180"/>
                    </a:lnTo>
                    <a:lnTo>
                      <a:pt x="165" y="177"/>
                    </a:lnTo>
                    <a:lnTo>
                      <a:pt x="166" y="175"/>
                    </a:lnTo>
                    <a:lnTo>
                      <a:pt x="167" y="173"/>
                    </a:lnTo>
                    <a:lnTo>
                      <a:pt x="168" y="172"/>
                    </a:lnTo>
                    <a:lnTo>
                      <a:pt x="169" y="171"/>
                    </a:lnTo>
                    <a:lnTo>
                      <a:pt x="169" y="170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9" y="169"/>
                    </a:lnTo>
                    <a:lnTo>
                      <a:pt x="167" y="171"/>
                    </a:lnTo>
                    <a:lnTo>
                      <a:pt x="166" y="173"/>
                    </a:lnTo>
                    <a:lnTo>
                      <a:pt x="166" y="175"/>
                    </a:lnTo>
                    <a:lnTo>
                      <a:pt x="164" y="176"/>
                    </a:lnTo>
                    <a:lnTo>
                      <a:pt x="163" y="179"/>
                    </a:lnTo>
                    <a:lnTo>
                      <a:pt x="160" y="180"/>
                    </a:lnTo>
                    <a:lnTo>
                      <a:pt x="159" y="182"/>
                    </a:lnTo>
                    <a:lnTo>
                      <a:pt x="160" y="179"/>
                    </a:lnTo>
                    <a:lnTo>
                      <a:pt x="162" y="177"/>
                    </a:lnTo>
                    <a:lnTo>
                      <a:pt x="159" y="179"/>
                    </a:lnTo>
                    <a:lnTo>
                      <a:pt x="158" y="180"/>
                    </a:lnTo>
                    <a:lnTo>
                      <a:pt x="159" y="177"/>
                    </a:lnTo>
                    <a:lnTo>
                      <a:pt x="160" y="175"/>
                    </a:lnTo>
                    <a:lnTo>
                      <a:pt x="160" y="173"/>
                    </a:lnTo>
                    <a:lnTo>
                      <a:pt x="162" y="171"/>
                    </a:lnTo>
                    <a:lnTo>
                      <a:pt x="164" y="170"/>
                    </a:lnTo>
                    <a:lnTo>
                      <a:pt x="165" y="168"/>
                    </a:lnTo>
                    <a:lnTo>
                      <a:pt x="164" y="171"/>
                    </a:lnTo>
                    <a:lnTo>
                      <a:pt x="163" y="172"/>
                    </a:lnTo>
                    <a:lnTo>
                      <a:pt x="165" y="171"/>
                    </a:lnTo>
                    <a:lnTo>
                      <a:pt x="166" y="170"/>
                    </a:lnTo>
                    <a:lnTo>
                      <a:pt x="167" y="168"/>
                    </a:lnTo>
                    <a:lnTo>
                      <a:pt x="168" y="166"/>
                    </a:lnTo>
                    <a:lnTo>
                      <a:pt x="169" y="163"/>
                    </a:lnTo>
                    <a:lnTo>
                      <a:pt x="169" y="160"/>
                    </a:lnTo>
                    <a:lnTo>
                      <a:pt x="171" y="159"/>
                    </a:lnTo>
                    <a:lnTo>
                      <a:pt x="172" y="158"/>
                    </a:lnTo>
                    <a:lnTo>
                      <a:pt x="173" y="155"/>
                    </a:lnTo>
                    <a:lnTo>
                      <a:pt x="174" y="154"/>
                    </a:lnTo>
                    <a:lnTo>
                      <a:pt x="173" y="155"/>
                    </a:lnTo>
                    <a:lnTo>
                      <a:pt x="171" y="156"/>
                    </a:lnTo>
                    <a:lnTo>
                      <a:pt x="170" y="158"/>
                    </a:lnTo>
                    <a:lnTo>
                      <a:pt x="169" y="160"/>
                    </a:lnTo>
                    <a:lnTo>
                      <a:pt x="168" y="163"/>
                    </a:lnTo>
                    <a:lnTo>
                      <a:pt x="167" y="164"/>
                    </a:lnTo>
                    <a:lnTo>
                      <a:pt x="165" y="166"/>
                    </a:lnTo>
                    <a:lnTo>
                      <a:pt x="164" y="167"/>
                    </a:lnTo>
                    <a:lnTo>
                      <a:pt x="163" y="169"/>
                    </a:lnTo>
                    <a:lnTo>
                      <a:pt x="162" y="171"/>
                    </a:lnTo>
                    <a:lnTo>
                      <a:pt x="160" y="173"/>
                    </a:lnTo>
                    <a:lnTo>
                      <a:pt x="158" y="174"/>
                    </a:lnTo>
                    <a:lnTo>
                      <a:pt x="157" y="176"/>
                    </a:lnTo>
                    <a:lnTo>
                      <a:pt x="156" y="177"/>
                    </a:lnTo>
                    <a:lnTo>
                      <a:pt x="156" y="175"/>
                    </a:lnTo>
                    <a:lnTo>
                      <a:pt x="157" y="173"/>
                    </a:lnTo>
                    <a:lnTo>
                      <a:pt x="156" y="175"/>
                    </a:lnTo>
                    <a:lnTo>
                      <a:pt x="155" y="176"/>
                    </a:lnTo>
                    <a:lnTo>
                      <a:pt x="155" y="174"/>
                    </a:lnTo>
                    <a:lnTo>
                      <a:pt x="156" y="172"/>
                    </a:lnTo>
                    <a:lnTo>
                      <a:pt x="155" y="173"/>
                    </a:lnTo>
                    <a:lnTo>
                      <a:pt x="153" y="175"/>
                    </a:lnTo>
                    <a:lnTo>
                      <a:pt x="154" y="173"/>
                    </a:lnTo>
                    <a:lnTo>
                      <a:pt x="155" y="171"/>
                    </a:lnTo>
                    <a:lnTo>
                      <a:pt x="156" y="169"/>
                    </a:lnTo>
                    <a:lnTo>
                      <a:pt x="158" y="168"/>
                    </a:lnTo>
                    <a:lnTo>
                      <a:pt x="158" y="167"/>
                    </a:lnTo>
                    <a:lnTo>
                      <a:pt x="159" y="166"/>
                    </a:lnTo>
                    <a:lnTo>
                      <a:pt x="159" y="164"/>
                    </a:lnTo>
                    <a:lnTo>
                      <a:pt x="160" y="164"/>
                    </a:lnTo>
                    <a:lnTo>
                      <a:pt x="159" y="164"/>
                    </a:lnTo>
                    <a:lnTo>
                      <a:pt x="158" y="165"/>
                    </a:lnTo>
                    <a:lnTo>
                      <a:pt x="157" y="166"/>
                    </a:lnTo>
                    <a:lnTo>
                      <a:pt x="157" y="167"/>
                    </a:lnTo>
                    <a:lnTo>
                      <a:pt x="156" y="169"/>
                    </a:lnTo>
                    <a:lnTo>
                      <a:pt x="155" y="171"/>
                    </a:lnTo>
                    <a:lnTo>
                      <a:pt x="154" y="172"/>
                    </a:lnTo>
                    <a:lnTo>
                      <a:pt x="152" y="174"/>
                    </a:lnTo>
                    <a:lnTo>
                      <a:pt x="153" y="172"/>
                    </a:lnTo>
                    <a:lnTo>
                      <a:pt x="154" y="170"/>
                    </a:lnTo>
                    <a:lnTo>
                      <a:pt x="153" y="171"/>
                    </a:lnTo>
                    <a:lnTo>
                      <a:pt x="151" y="173"/>
                    </a:lnTo>
                    <a:lnTo>
                      <a:pt x="152" y="171"/>
                    </a:lnTo>
                    <a:lnTo>
                      <a:pt x="153" y="168"/>
                    </a:lnTo>
                    <a:lnTo>
                      <a:pt x="154" y="166"/>
                    </a:lnTo>
                    <a:lnTo>
                      <a:pt x="155" y="164"/>
                    </a:lnTo>
                    <a:lnTo>
                      <a:pt x="153" y="166"/>
                    </a:lnTo>
                    <a:lnTo>
                      <a:pt x="152" y="167"/>
                    </a:lnTo>
                    <a:lnTo>
                      <a:pt x="153" y="165"/>
                    </a:lnTo>
                    <a:lnTo>
                      <a:pt x="153" y="163"/>
                    </a:lnTo>
                    <a:lnTo>
                      <a:pt x="153" y="164"/>
                    </a:lnTo>
                    <a:lnTo>
                      <a:pt x="152" y="165"/>
                    </a:lnTo>
                    <a:lnTo>
                      <a:pt x="151" y="166"/>
                    </a:lnTo>
                    <a:lnTo>
                      <a:pt x="151" y="166"/>
                    </a:lnTo>
                    <a:lnTo>
                      <a:pt x="150" y="168"/>
                    </a:lnTo>
                    <a:lnTo>
                      <a:pt x="149" y="170"/>
                    </a:lnTo>
                    <a:lnTo>
                      <a:pt x="147" y="172"/>
                    </a:lnTo>
                    <a:lnTo>
                      <a:pt x="146" y="173"/>
                    </a:lnTo>
                    <a:lnTo>
                      <a:pt x="147" y="171"/>
                    </a:lnTo>
                    <a:lnTo>
                      <a:pt x="148" y="169"/>
                    </a:lnTo>
                    <a:lnTo>
                      <a:pt x="149" y="167"/>
                    </a:lnTo>
                    <a:lnTo>
                      <a:pt x="150" y="165"/>
                    </a:lnTo>
                    <a:lnTo>
                      <a:pt x="148" y="166"/>
                    </a:lnTo>
                    <a:lnTo>
                      <a:pt x="147" y="168"/>
                    </a:lnTo>
                    <a:lnTo>
                      <a:pt x="145" y="170"/>
                    </a:lnTo>
                    <a:lnTo>
                      <a:pt x="143" y="171"/>
                    </a:lnTo>
                    <a:lnTo>
                      <a:pt x="145" y="169"/>
                    </a:lnTo>
                    <a:lnTo>
                      <a:pt x="146" y="167"/>
                    </a:lnTo>
                    <a:lnTo>
                      <a:pt x="147" y="165"/>
                    </a:lnTo>
                    <a:lnTo>
                      <a:pt x="147" y="163"/>
                    </a:lnTo>
                    <a:lnTo>
                      <a:pt x="146" y="164"/>
                    </a:lnTo>
                    <a:lnTo>
                      <a:pt x="145" y="166"/>
                    </a:lnTo>
                    <a:lnTo>
                      <a:pt x="142" y="167"/>
                    </a:lnTo>
                    <a:lnTo>
                      <a:pt x="141" y="168"/>
                    </a:lnTo>
                    <a:lnTo>
                      <a:pt x="142" y="166"/>
                    </a:lnTo>
                    <a:lnTo>
                      <a:pt x="143" y="164"/>
                    </a:lnTo>
                    <a:lnTo>
                      <a:pt x="141" y="166"/>
                    </a:lnTo>
                    <a:lnTo>
                      <a:pt x="140" y="167"/>
                    </a:lnTo>
                    <a:lnTo>
                      <a:pt x="140" y="165"/>
                    </a:lnTo>
                    <a:lnTo>
                      <a:pt x="141" y="163"/>
                    </a:lnTo>
                    <a:lnTo>
                      <a:pt x="142" y="160"/>
                    </a:lnTo>
                    <a:lnTo>
                      <a:pt x="143" y="158"/>
                    </a:lnTo>
                    <a:lnTo>
                      <a:pt x="146" y="157"/>
                    </a:lnTo>
                    <a:lnTo>
                      <a:pt x="147" y="155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49" y="151"/>
                    </a:lnTo>
                    <a:lnTo>
                      <a:pt x="148" y="152"/>
                    </a:lnTo>
                    <a:lnTo>
                      <a:pt x="147" y="153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5" y="156"/>
                    </a:lnTo>
                    <a:lnTo>
                      <a:pt x="143" y="158"/>
                    </a:lnTo>
                    <a:lnTo>
                      <a:pt x="142" y="160"/>
                    </a:lnTo>
                    <a:lnTo>
                      <a:pt x="140" y="162"/>
                    </a:lnTo>
                    <a:lnTo>
                      <a:pt x="139" y="164"/>
                    </a:lnTo>
                    <a:lnTo>
                      <a:pt x="138" y="165"/>
                    </a:lnTo>
                    <a:lnTo>
                      <a:pt x="138" y="163"/>
                    </a:lnTo>
                    <a:lnTo>
                      <a:pt x="139" y="160"/>
                    </a:lnTo>
                    <a:lnTo>
                      <a:pt x="138" y="162"/>
                    </a:lnTo>
                    <a:lnTo>
                      <a:pt x="136" y="164"/>
                    </a:lnTo>
                    <a:lnTo>
                      <a:pt x="137" y="162"/>
                    </a:lnTo>
                    <a:lnTo>
                      <a:pt x="138" y="159"/>
                    </a:lnTo>
                    <a:lnTo>
                      <a:pt x="137" y="160"/>
                    </a:lnTo>
                    <a:lnTo>
                      <a:pt x="135" y="162"/>
                    </a:lnTo>
                    <a:lnTo>
                      <a:pt x="136" y="159"/>
                    </a:lnTo>
                    <a:lnTo>
                      <a:pt x="137" y="157"/>
                    </a:lnTo>
                    <a:lnTo>
                      <a:pt x="136" y="159"/>
                    </a:lnTo>
                    <a:lnTo>
                      <a:pt x="134" y="160"/>
                    </a:lnTo>
                    <a:lnTo>
                      <a:pt x="135" y="158"/>
                    </a:lnTo>
                    <a:lnTo>
                      <a:pt x="136" y="156"/>
                    </a:lnTo>
                    <a:lnTo>
                      <a:pt x="135" y="158"/>
                    </a:lnTo>
                    <a:lnTo>
                      <a:pt x="133" y="159"/>
                    </a:lnTo>
                    <a:lnTo>
                      <a:pt x="134" y="157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2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2" y="155"/>
                    </a:lnTo>
                    <a:lnTo>
                      <a:pt x="131" y="157"/>
                    </a:lnTo>
                    <a:lnTo>
                      <a:pt x="132" y="155"/>
                    </a:lnTo>
                    <a:lnTo>
                      <a:pt x="133" y="153"/>
                    </a:lnTo>
                    <a:lnTo>
                      <a:pt x="131" y="154"/>
                    </a:lnTo>
                    <a:lnTo>
                      <a:pt x="130" y="156"/>
                    </a:lnTo>
                    <a:lnTo>
                      <a:pt x="131" y="154"/>
                    </a:lnTo>
                    <a:lnTo>
                      <a:pt x="132" y="152"/>
                    </a:lnTo>
                    <a:lnTo>
                      <a:pt x="130" y="153"/>
                    </a:lnTo>
                    <a:lnTo>
                      <a:pt x="129" y="154"/>
                    </a:lnTo>
                    <a:lnTo>
                      <a:pt x="130" y="153"/>
                    </a:lnTo>
                    <a:lnTo>
                      <a:pt x="131" y="150"/>
                    </a:lnTo>
                    <a:lnTo>
                      <a:pt x="132" y="148"/>
                    </a:lnTo>
                    <a:lnTo>
                      <a:pt x="132" y="146"/>
                    </a:lnTo>
                    <a:lnTo>
                      <a:pt x="132" y="147"/>
                    </a:lnTo>
                    <a:lnTo>
                      <a:pt x="131" y="148"/>
                    </a:lnTo>
                    <a:lnTo>
                      <a:pt x="130" y="149"/>
                    </a:lnTo>
                    <a:lnTo>
                      <a:pt x="130" y="149"/>
                    </a:lnTo>
                    <a:lnTo>
                      <a:pt x="129" y="151"/>
                    </a:lnTo>
                    <a:lnTo>
                      <a:pt x="127" y="153"/>
                    </a:lnTo>
                    <a:lnTo>
                      <a:pt x="125" y="155"/>
                    </a:lnTo>
                    <a:lnTo>
                      <a:pt x="124" y="156"/>
                    </a:lnTo>
                    <a:lnTo>
                      <a:pt x="125" y="154"/>
                    </a:lnTo>
                    <a:lnTo>
                      <a:pt x="126" y="152"/>
                    </a:lnTo>
                    <a:lnTo>
                      <a:pt x="124" y="153"/>
                    </a:lnTo>
                    <a:lnTo>
                      <a:pt x="123" y="155"/>
                    </a:lnTo>
                    <a:lnTo>
                      <a:pt x="124" y="153"/>
                    </a:lnTo>
                    <a:lnTo>
                      <a:pt x="125" y="151"/>
                    </a:lnTo>
                    <a:lnTo>
                      <a:pt x="123" y="152"/>
                    </a:lnTo>
                    <a:lnTo>
                      <a:pt x="122" y="154"/>
                    </a:lnTo>
                    <a:lnTo>
                      <a:pt x="123" y="152"/>
                    </a:lnTo>
                    <a:lnTo>
                      <a:pt x="124" y="150"/>
                    </a:lnTo>
                    <a:lnTo>
                      <a:pt x="125" y="148"/>
                    </a:lnTo>
                    <a:lnTo>
                      <a:pt x="125" y="146"/>
                    </a:lnTo>
                    <a:lnTo>
                      <a:pt x="124" y="147"/>
                    </a:lnTo>
                    <a:lnTo>
                      <a:pt x="122" y="149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20" y="149"/>
                    </a:lnTo>
                    <a:lnTo>
                      <a:pt x="121" y="147"/>
                    </a:lnTo>
                    <a:lnTo>
                      <a:pt x="120" y="149"/>
                    </a:lnTo>
                    <a:lnTo>
                      <a:pt x="119" y="150"/>
                    </a:lnTo>
                    <a:lnTo>
                      <a:pt x="120" y="148"/>
                    </a:lnTo>
                    <a:lnTo>
                      <a:pt x="120" y="146"/>
                    </a:lnTo>
                    <a:lnTo>
                      <a:pt x="121" y="143"/>
                    </a:lnTo>
                    <a:lnTo>
                      <a:pt x="122" y="141"/>
                    </a:lnTo>
                    <a:lnTo>
                      <a:pt x="121" y="142"/>
                    </a:lnTo>
                    <a:lnTo>
                      <a:pt x="119" y="144"/>
                    </a:lnTo>
                    <a:lnTo>
                      <a:pt x="118" y="147"/>
                    </a:lnTo>
                    <a:lnTo>
                      <a:pt x="116" y="148"/>
                    </a:lnTo>
                    <a:lnTo>
                      <a:pt x="117" y="146"/>
                    </a:lnTo>
                    <a:lnTo>
                      <a:pt x="118" y="143"/>
                    </a:lnTo>
                    <a:lnTo>
                      <a:pt x="117" y="144"/>
                    </a:lnTo>
                    <a:lnTo>
                      <a:pt x="115" y="147"/>
                    </a:lnTo>
                    <a:lnTo>
                      <a:pt x="116" y="144"/>
                    </a:lnTo>
                    <a:lnTo>
                      <a:pt x="117" y="142"/>
                    </a:lnTo>
                    <a:lnTo>
                      <a:pt x="118" y="139"/>
                    </a:lnTo>
                    <a:lnTo>
                      <a:pt x="119" y="138"/>
                    </a:lnTo>
                    <a:lnTo>
                      <a:pt x="118" y="139"/>
                    </a:lnTo>
                    <a:lnTo>
                      <a:pt x="116" y="140"/>
                    </a:lnTo>
                    <a:lnTo>
                      <a:pt x="114" y="142"/>
                    </a:lnTo>
                    <a:lnTo>
                      <a:pt x="113" y="143"/>
                    </a:lnTo>
                    <a:lnTo>
                      <a:pt x="114" y="141"/>
                    </a:lnTo>
                    <a:lnTo>
                      <a:pt x="115" y="139"/>
                    </a:lnTo>
                    <a:lnTo>
                      <a:pt x="114" y="141"/>
                    </a:lnTo>
                    <a:lnTo>
                      <a:pt x="112" y="142"/>
                    </a:lnTo>
                    <a:lnTo>
                      <a:pt x="113" y="140"/>
                    </a:lnTo>
                    <a:lnTo>
                      <a:pt x="114" y="138"/>
                    </a:lnTo>
                    <a:lnTo>
                      <a:pt x="112" y="140"/>
                    </a:lnTo>
                    <a:lnTo>
                      <a:pt x="110" y="141"/>
                    </a:lnTo>
                    <a:lnTo>
                      <a:pt x="112" y="139"/>
                    </a:lnTo>
                    <a:lnTo>
                      <a:pt x="113" y="137"/>
                    </a:lnTo>
                    <a:lnTo>
                      <a:pt x="114" y="135"/>
                    </a:lnTo>
                    <a:lnTo>
                      <a:pt x="115" y="133"/>
                    </a:lnTo>
                    <a:lnTo>
                      <a:pt x="113" y="134"/>
                    </a:lnTo>
                    <a:lnTo>
                      <a:pt x="112" y="136"/>
                    </a:lnTo>
                    <a:lnTo>
                      <a:pt x="109" y="137"/>
                    </a:lnTo>
                    <a:lnTo>
                      <a:pt x="108" y="139"/>
                    </a:lnTo>
                    <a:lnTo>
                      <a:pt x="109" y="137"/>
                    </a:lnTo>
                    <a:lnTo>
                      <a:pt x="110" y="135"/>
                    </a:lnTo>
                    <a:lnTo>
                      <a:pt x="108" y="136"/>
                    </a:lnTo>
                    <a:lnTo>
                      <a:pt x="107" y="137"/>
                    </a:lnTo>
                    <a:lnTo>
                      <a:pt x="108" y="135"/>
                    </a:lnTo>
                    <a:lnTo>
                      <a:pt x="109" y="133"/>
                    </a:lnTo>
                    <a:lnTo>
                      <a:pt x="107" y="135"/>
                    </a:lnTo>
                    <a:lnTo>
                      <a:pt x="106" y="136"/>
                    </a:lnTo>
                    <a:lnTo>
                      <a:pt x="107" y="134"/>
                    </a:lnTo>
                    <a:lnTo>
                      <a:pt x="107" y="132"/>
                    </a:lnTo>
                    <a:lnTo>
                      <a:pt x="106" y="134"/>
                    </a:lnTo>
                    <a:lnTo>
                      <a:pt x="105" y="135"/>
                    </a:lnTo>
                    <a:lnTo>
                      <a:pt x="105" y="133"/>
                    </a:lnTo>
                    <a:lnTo>
                      <a:pt x="106" y="131"/>
                    </a:lnTo>
                    <a:lnTo>
                      <a:pt x="108" y="130"/>
                    </a:lnTo>
                    <a:lnTo>
                      <a:pt x="109" y="127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2" y="124"/>
                    </a:lnTo>
                    <a:lnTo>
                      <a:pt x="112" y="123"/>
                    </a:lnTo>
                    <a:lnTo>
                      <a:pt x="112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9"/>
                    </a:lnTo>
                    <a:lnTo>
                      <a:pt x="106" y="131"/>
                    </a:lnTo>
                    <a:lnTo>
                      <a:pt x="105" y="133"/>
                    </a:lnTo>
                    <a:lnTo>
                      <a:pt x="104" y="134"/>
                    </a:lnTo>
                    <a:lnTo>
                      <a:pt x="104" y="132"/>
                    </a:lnTo>
                    <a:lnTo>
                      <a:pt x="105" y="130"/>
                    </a:lnTo>
                    <a:lnTo>
                      <a:pt x="104" y="131"/>
                    </a:lnTo>
                    <a:lnTo>
                      <a:pt x="102" y="133"/>
                    </a:lnTo>
                    <a:lnTo>
                      <a:pt x="103" y="131"/>
                    </a:lnTo>
                    <a:lnTo>
                      <a:pt x="104" y="129"/>
                    </a:lnTo>
                    <a:lnTo>
                      <a:pt x="103" y="130"/>
                    </a:lnTo>
                    <a:lnTo>
                      <a:pt x="101" y="132"/>
                    </a:lnTo>
                    <a:lnTo>
                      <a:pt x="102" y="129"/>
                    </a:lnTo>
                    <a:lnTo>
                      <a:pt x="103" y="127"/>
                    </a:lnTo>
                    <a:lnTo>
                      <a:pt x="102" y="129"/>
                    </a:lnTo>
                    <a:lnTo>
                      <a:pt x="100" y="130"/>
                    </a:lnTo>
                    <a:lnTo>
                      <a:pt x="101" y="127"/>
                    </a:lnTo>
                    <a:lnTo>
                      <a:pt x="102" y="125"/>
                    </a:lnTo>
                    <a:lnTo>
                      <a:pt x="101" y="127"/>
                    </a:lnTo>
                    <a:lnTo>
                      <a:pt x="99" y="129"/>
                    </a:lnTo>
                    <a:lnTo>
                      <a:pt x="100" y="126"/>
                    </a:lnTo>
                    <a:lnTo>
                      <a:pt x="101" y="124"/>
                    </a:lnTo>
                    <a:lnTo>
                      <a:pt x="100" y="126"/>
                    </a:lnTo>
                    <a:lnTo>
                      <a:pt x="98" y="127"/>
                    </a:lnTo>
                    <a:lnTo>
                      <a:pt x="99" y="125"/>
                    </a:lnTo>
                    <a:lnTo>
                      <a:pt x="100" y="123"/>
                    </a:lnTo>
                    <a:lnTo>
                      <a:pt x="99" y="124"/>
                    </a:lnTo>
                    <a:lnTo>
                      <a:pt x="97" y="126"/>
                    </a:lnTo>
                    <a:lnTo>
                      <a:pt x="96" y="127"/>
                    </a:lnTo>
                    <a:lnTo>
                      <a:pt x="93" y="130"/>
                    </a:lnTo>
                    <a:lnTo>
                      <a:pt x="95" y="126"/>
                    </a:lnTo>
                    <a:lnTo>
                      <a:pt x="96" y="125"/>
                    </a:lnTo>
                    <a:lnTo>
                      <a:pt x="95" y="126"/>
                    </a:lnTo>
                    <a:lnTo>
                      <a:pt x="92" y="127"/>
                    </a:lnTo>
                    <a:lnTo>
                      <a:pt x="93" y="125"/>
                    </a:lnTo>
                    <a:lnTo>
                      <a:pt x="95" y="123"/>
                    </a:lnTo>
                    <a:lnTo>
                      <a:pt x="93" y="125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1" y="124"/>
                    </a:lnTo>
                    <a:lnTo>
                      <a:pt x="90" y="125"/>
                    </a:lnTo>
                    <a:lnTo>
                      <a:pt x="91" y="123"/>
                    </a:lnTo>
                    <a:lnTo>
                      <a:pt x="92" y="121"/>
                    </a:lnTo>
                    <a:lnTo>
                      <a:pt x="90" y="122"/>
                    </a:lnTo>
                    <a:lnTo>
                      <a:pt x="89" y="124"/>
                    </a:lnTo>
                    <a:lnTo>
                      <a:pt x="90" y="122"/>
                    </a:lnTo>
                    <a:lnTo>
                      <a:pt x="91" y="120"/>
                    </a:lnTo>
                    <a:lnTo>
                      <a:pt x="92" y="118"/>
                    </a:lnTo>
                    <a:lnTo>
                      <a:pt x="95" y="117"/>
                    </a:lnTo>
                    <a:lnTo>
                      <a:pt x="96" y="115"/>
                    </a:lnTo>
                    <a:lnTo>
                      <a:pt x="97" y="113"/>
                    </a:lnTo>
                    <a:lnTo>
                      <a:pt x="98" y="112"/>
                    </a:lnTo>
                    <a:lnTo>
                      <a:pt x="99" y="109"/>
                    </a:lnTo>
                    <a:lnTo>
                      <a:pt x="100" y="107"/>
                    </a:lnTo>
                    <a:lnTo>
                      <a:pt x="101" y="105"/>
                    </a:lnTo>
                    <a:lnTo>
                      <a:pt x="103" y="104"/>
                    </a:lnTo>
                    <a:lnTo>
                      <a:pt x="104" y="102"/>
                    </a:lnTo>
                    <a:lnTo>
                      <a:pt x="105" y="102"/>
                    </a:lnTo>
                    <a:lnTo>
                      <a:pt x="105" y="100"/>
                    </a:lnTo>
                    <a:lnTo>
                      <a:pt x="106" y="99"/>
                    </a:lnTo>
                    <a:lnTo>
                      <a:pt x="106" y="98"/>
                    </a:lnTo>
                    <a:lnTo>
                      <a:pt x="106" y="99"/>
                    </a:lnTo>
                    <a:lnTo>
                      <a:pt x="105" y="100"/>
                    </a:lnTo>
                    <a:lnTo>
                      <a:pt x="104" y="101"/>
                    </a:lnTo>
                    <a:lnTo>
                      <a:pt x="103" y="101"/>
                    </a:lnTo>
                    <a:lnTo>
                      <a:pt x="102" y="103"/>
                    </a:lnTo>
                    <a:lnTo>
                      <a:pt x="101" y="105"/>
                    </a:lnTo>
                    <a:lnTo>
                      <a:pt x="100" y="107"/>
                    </a:lnTo>
                    <a:lnTo>
                      <a:pt x="98" y="108"/>
                    </a:lnTo>
                    <a:lnTo>
                      <a:pt x="97" y="110"/>
                    </a:lnTo>
                    <a:lnTo>
                      <a:pt x="97" y="113"/>
                    </a:lnTo>
                    <a:lnTo>
                      <a:pt x="95" y="114"/>
                    </a:lnTo>
                    <a:lnTo>
                      <a:pt x="93" y="116"/>
                    </a:lnTo>
                    <a:lnTo>
                      <a:pt x="92" y="118"/>
                    </a:lnTo>
                    <a:lnTo>
                      <a:pt x="91" y="120"/>
                    </a:lnTo>
                    <a:lnTo>
                      <a:pt x="89" y="121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90" y="118"/>
                    </a:lnTo>
                    <a:lnTo>
                      <a:pt x="88" y="120"/>
                    </a:lnTo>
                    <a:lnTo>
                      <a:pt x="87" y="121"/>
                    </a:lnTo>
                    <a:lnTo>
                      <a:pt x="85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6" y="120"/>
                    </a:lnTo>
                    <a:lnTo>
                      <a:pt x="87" y="118"/>
                    </a:lnTo>
                    <a:lnTo>
                      <a:pt x="88" y="116"/>
                    </a:lnTo>
                    <a:lnTo>
                      <a:pt x="86" y="117"/>
                    </a:lnTo>
                    <a:lnTo>
                      <a:pt x="85" y="119"/>
                    </a:lnTo>
                    <a:lnTo>
                      <a:pt x="83" y="120"/>
                    </a:lnTo>
                    <a:lnTo>
                      <a:pt x="82" y="121"/>
                    </a:lnTo>
                    <a:lnTo>
                      <a:pt x="83" y="120"/>
                    </a:lnTo>
                    <a:lnTo>
                      <a:pt x="84" y="118"/>
                    </a:lnTo>
                    <a:lnTo>
                      <a:pt x="82" y="119"/>
                    </a:lnTo>
                    <a:lnTo>
                      <a:pt x="81" y="120"/>
                    </a:lnTo>
                    <a:lnTo>
                      <a:pt x="82" y="118"/>
                    </a:lnTo>
                    <a:lnTo>
                      <a:pt x="83" y="116"/>
                    </a:lnTo>
                    <a:lnTo>
                      <a:pt x="81" y="118"/>
                    </a:lnTo>
                    <a:lnTo>
                      <a:pt x="80" y="119"/>
                    </a:lnTo>
                    <a:lnTo>
                      <a:pt x="81" y="117"/>
                    </a:lnTo>
                    <a:lnTo>
                      <a:pt x="82" y="115"/>
                    </a:lnTo>
                    <a:lnTo>
                      <a:pt x="80" y="117"/>
                    </a:lnTo>
                    <a:lnTo>
                      <a:pt x="79" y="118"/>
                    </a:lnTo>
                    <a:lnTo>
                      <a:pt x="80" y="116"/>
                    </a:lnTo>
                    <a:lnTo>
                      <a:pt x="81" y="114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9" y="115"/>
                    </a:lnTo>
                    <a:lnTo>
                      <a:pt x="79" y="113"/>
                    </a:lnTo>
                    <a:lnTo>
                      <a:pt x="77" y="114"/>
                    </a:lnTo>
                    <a:lnTo>
                      <a:pt x="76" y="115"/>
                    </a:lnTo>
                    <a:lnTo>
                      <a:pt x="76" y="113"/>
                    </a:lnTo>
                    <a:lnTo>
                      <a:pt x="77" y="110"/>
                    </a:lnTo>
                    <a:lnTo>
                      <a:pt x="76" y="113"/>
                    </a:lnTo>
                    <a:lnTo>
                      <a:pt x="74" y="114"/>
                    </a:lnTo>
                    <a:lnTo>
                      <a:pt x="76" y="112"/>
                    </a:lnTo>
                    <a:lnTo>
                      <a:pt x="76" y="109"/>
                    </a:lnTo>
                    <a:lnTo>
                      <a:pt x="75" y="110"/>
                    </a:lnTo>
                    <a:lnTo>
                      <a:pt x="73" y="113"/>
                    </a:lnTo>
                    <a:lnTo>
                      <a:pt x="72" y="114"/>
                    </a:lnTo>
                    <a:lnTo>
                      <a:pt x="70" y="116"/>
                    </a:lnTo>
                    <a:lnTo>
                      <a:pt x="71" y="114"/>
                    </a:lnTo>
                    <a:lnTo>
                      <a:pt x="72" y="112"/>
                    </a:lnTo>
                    <a:lnTo>
                      <a:pt x="73" y="109"/>
                    </a:lnTo>
                    <a:lnTo>
                      <a:pt x="74" y="107"/>
                    </a:lnTo>
                    <a:lnTo>
                      <a:pt x="73" y="108"/>
                    </a:lnTo>
                    <a:lnTo>
                      <a:pt x="71" y="109"/>
                    </a:lnTo>
                    <a:lnTo>
                      <a:pt x="72" y="107"/>
                    </a:lnTo>
                    <a:lnTo>
                      <a:pt x="73" y="106"/>
                    </a:lnTo>
                    <a:lnTo>
                      <a:pt x="72" y="107"/>
                    </a:lnTo>
                    <a:lnTo>
                      <a:pt x="70" y="108"/>
                    </a:lnTo>
                    <a:lnTo>
                      <a:pt x="69" y="110"/>
                    </a:lnTo>
                    <a:lnTo>
                      <a:pt x="67" y="112"/>
                    </a:lnTo>
                    <a:lnTo>
                      <a:pt x="68" y="109"/>
                    </a:lnTo>
                    <a:lnTo>
                      <a:pt x="69" y="107"/>
                    </a:lnTo>
                    <a:lnTo>
                      <a:pt x="70" y="105"/>
                    </a:lnTo>
                    <a:lnTo>
                      <a:pt x="71" y="103"/>
                    </a:lnTo>
                    <a:lnTo>
                      <a:pt x="70" y="104"/>
                    </a:lnTo>
                    <a:lnTo>
                      <a:pt x="68" y="106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6" y="107"/>
                    </a:lnTo>
                    <a:lnTo>
                      <a:pt x="67" y="105"/>
                    </a:lnTo>
                    <a:lnTo>
                      <a:pt x="66" y="106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6" y="103"/>
                    </a:lnTo>
                    <a:lnTo>
                      <a:pt x="65" y="105"/>
                    </a:lnTo>
                    <a:lnTo>
                      <a:pt x="63" y="106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63" y="103"/>
                    </a:lnTo>
                    <a:lnTo>
                      <a:pt x="64" y="101"/>
                    </a:lnTo>
                    <a:lnTo>
                      <a:pt x="66" y="100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68" y="96"/>
                    </a:lnTo>
                    <a:lnTo>
                      <a:pt x="69" y="95"/>
                    </a:lnTo>
                    <a:lnTo>
                      <a:pt x="69" y="93"/>
                    </a:lnTo>
                    <a:lnTo>
                      <a:pt x="68" y="95"/>
                    </a:lnTo>
                    <a:lnTo>
                      <a:pt x="67" y="96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60" y="104"/>
                    </a:lnTo>
                    <a:lnTo>
                      <a:pt x="58" y="105"/>
                    </a:lnTo>
                    <a:lnTo>
                      <a:pt x="57" y="106"/>
                    </a:lnTo>
                    <a:lnTo>
                      <a:pt x="58" y="104"/>
                    </a:lnTo>
                    <a:lnTo>
                      <a:pt x="59" y="102"/>
                    </a:lnTo>
                    <a:lnTo>
                      <a:pt x="57" y="104"/>
                    </a:lnTo>
                    <a:lnTo>
                      <a:pt x="56" y="105"/>
                    </a:lnTo>
                    <a:lnTo>
                      <a:pt x="57" y="103"/>
                    </a:lnTo>
                    <a:lnTo>
                      <a:pt x="58" y="101"/>
                    </a:lnTo>
                    <a:lnTo>
                      <a:pt x="59" y="99"/>
                    </a:lnTo>
                    <a:lnTo>
                      <a:pt x="60" y="97"/>
                    </a:lnTo>
                    <a:lnTo>
                      <a:pt x="58" y="99"/>
                    </a:lnTo>
                    <a:lnTo>
                      <a:pt x="57" y="100"/>
                    </a:lnTo>
                    <a:lnTo>
                      <a:pt x="55" y="102"/>
                    </a:lnTo>
                    <a:lnTo>
                      <a:pt x="54" y="103"/>
                    </a:lnTo>
                    <a:lnTo>
                      <a:pt x="55" y="101"/>
                    </a:lnTo>
                    <a:lnTo>
                      <a:pt x="56" y="99"/>
                    </a:lnTo>
                    <a:lnTo>
                      <a:pt x="54" y="100"/>
                    </a:lnTo>
                    <a:lnTo>
                      <a:pt x="53" y="101"/>
                    </a:lnTo>
                    <a:lnTo>
                      <a:pt x="54" y="100"/>
                    </a:lnTo>
                    <a:lnTo>
                      <a:pt x="55" y="98"/>
                    </a:lnTo>
                    <a:lnTo>
                      <a:pt x="53" y="99"/>
                    </a:lnTo>
                    <a:lnTo>
                      <a:pt x="52" y="100"/>
                    </a:lnTo>
                    <a:lnTo>
                      <a:pt x="53" y="98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3" y="95"/>
                    </a:lnTo>
                    <a:lnTo>
                      <a:pt x="51" y="96"/>
                    </a:lnTo>
                    <a:lnTo>
                      <a:pt x="50" y="98"/>
                    </a:lnTo>
                    <a:lnTo>
                      <a:pt x="51" y="96"/>
                    </a:lnTo>
                    <a:lnTo>
                      <a:pt x="52" y="93"/>
                    </a:lnTo>
                    <a:lnTo>
                      <a:pt x="50" y="95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1" y="92"/>
                    </a:lnTo>
                    <a:lnTo>
                      <a:pt x="49" y="93"/>
                    </a:lnTo>
                    <a:lnTo>
                      <a:pt x="48" y="95"/>
                    </a:lnTo>
                    <a:lnTo>
                      <a:pt x="49" y="92"/>
                    </a:lnTo>
                    <a:lnTo>
                      <a:pt x="50" y="91"/>
                    </a:lnTo>
                    <a:lnTo>
                      <a:pt x="48" y="92"/>
                    </a:lnTo>
                    <a:lnTo>
                      <a:pt x="47" y="93"/>
                    </a:lnTo>
                    <a:lnTo>
                      <a:pt x="45" y="96"/>
                    </a:lnTo>
                    <a:lnTo>
                      <a:pt x="42" y="97"/>
                    </a:lnTo>
                    <a:lnTo>
                      <a:pt x="43" y="95"/>
                    </a:lnTo>
                    <a:lnTo>
                      <a:pt x="45" y="92"/>
                    </a:lnTo>
                    <a:lnTo>
                      <a:pt x="47" y="90"/>
                    </a:lnTo>
                    <a:lnTo>
                      <a:pt x="47" y="88"/>
                    </a:lnTo>
                    <a:lnTo>
                      <a:pt x="46" y="89"/>
                    </a:lnTo>
                    <a:lnTo>
                      <a:pt x="43" y="91"/>
                    </a:lnTo>
                    <a:lnTo>
                      <a:pt x="46" y="89"/>
                    </a:lnTo>
                    <a:lnTo>
                      <a:pt x="47" y="87"/>
                    </a:lnTo>
                    <a:lnTo>
                      <a:pt x="45" y="88"/>
                    </a:lnTo>
                    <a:lnTo>
                      <a:pt x="43" y="89"/>
                    </a:lnTo>
                    <a:lnTo>
                      <a:pt x="41" y="91"/>
                    </a:lnTo>
                    <a:lnTo>
                      <a:pt x="39" y="92"/>
                    </a:lnTo>
                    <a:lnTo>
                      <a:pt x="40" y="90"/>
                    </a:lnTo>
                    <a:lnTo>
                      <a:pt x="42" y="88"/>
                    </a:lnTo>
                    <a:lnTo>
                      <a:pt x="40" y="90"/>
                    </a:lnTo>
                    <a:lnTo>
                      <a:pt x="38" y="91"/>
                    </a:lnTo>
                    <a:lnTo>
                      <a:pt x="40" y="89"/>
                    </a:lnTo>
                    <a:lnTo>
                      <a:pt x="41" y="87"/>
                    </a:lnTo>
                    <a:lnTo>
                      <a:pt x="39" y="88"/>
                    </a:lnTo>
                    <a:lnTo>
                      <a:pt x="38" y="90"/>
                    </a:lnTo>
                    <a:lnTo>
                      <a:pt x="39" y="88"/>
                    </a:lnTo>
                    <a:lnTo>
                      <a:pt x="40" y="86"/>
                    </a:lnTo>
                    <a:lnTo>
                      <a:pt x="38" y="87"/>
                    </a:lnTo>
                    <a:lnTo>
                      <a:pt x="37" y="88"/>
                    </a:lnTo>
                    <a:lnTo>
                      <a:pt x="38" y="86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87"/>
                    </a:lnTo>
                    <a:lnTo>
                      <a:pt x="37" y="85"/>
                    </a:lnTo>
                    <a:lnTo>
                      <a:pt x="38" y="83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6" y="84"/>
                    </a:lnTo>
                    <a:lnTo>
                      <a:pt x="37" y="82"/>
                    </a:lnTo>
                    <a:lnTo>
                      <a:pt x="35" y="83"/>
                    </a:lnTo>
                    <a:lnTo>
                      <a:pt x="34" y="85"/>
                    </a:lnTo>
                    <a:lnTo>
                      <a:pt x="32" y="86"/>
                    </a:lnTo>
                    <a:lnTo>
                      <a:pt x="31" y="87"/>
                    </a:lnTo>
                    <a:lnTo>
                      <a:pt x="32" y="85"/>
                    </a:lnTo>
                    <a:lnTo>
                      <a:pt x="33" y="83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31" y="84"/>
                    </a:lnTo>
                    <a:lnTo>
                      <a:pt x="32" y="82"/>
                    </a:lnTo>
                    <a:lnTo>
                      <a:pt x="33" y="80"/>
                    </a:lnTo>
                    <a:lnTo>
                      <a:pt x="34" y="77"/>
                    </a:lnTo>
                    <a:lnTo>
                      <a:pt x="32" y="80"/>
                    </a:lnTo>
                    <a:lnTo>
                      <a:pt x="31" y="81"/>
                    </a:lnTo>
                    <a:lnTo>
                      <a:pt x="32" y="79"/>
                    </a:lnTo>
                    <a:lnTo>
                      <a:pt x="33" y="76"/>
                    </a:lnTo>
                    <a:lnTo>
                      <a:pt x="31" y="77"/>
                    </a:lnTo>
                    <a:lnTo>
                      <a:pt x="30" y="80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7" y="81"/>
                    </a:lnTo>
                    <a:lnTo>
                      <a:pt x="29" y="79"/>
                    </a:lnTo>
                    <a:lnTo>
                      <a:pt x="30" y="75"/>
                    </a:lnTo>
                    <a:lnTo>
                      <a:pt x="31" y="74"/>
                    </a:lnTo>
                    <a:lnTo>
                      <a:pt x="32" y="72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9" y="73"/>
                    </a:lnTo>
                    <a:lnTo>
                      <a:pt x="29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5" y="79"/>
                    </a:lnTo>
                    <a:lnTo>
                      <a:pt x="24" y="80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4" y="76"/>
                    </a:lnTo>
                    <a:lnTo>
                      <a:pt x="23" y="79"/>
                    </a:lnTo>
                    <a:lnTo>
                      <a:pt x="24" y="76"/>
                    </a:lnTo>
                    <a:lnTo>
                      <a:pt x="25" y="74"/>
                    </a:lnTo>
                    <a:lnTo>
                      <a:pt x="23" y="75"/>
                    </a:lnTo>
                    <a:lnTo>
                      <a:pt x="22" y="76"/>
                    </a:lnTo>
                    <a:lnTo>
                      <a:pt x="23" y="74"/>
                    </a:lnTo>
                    <a:lnTo>
                      <a:pt x="24" y="73"/>
                    </a:lnTo>
                    <a:lnTo>
                      <a:pt x="22" y="74"/>
                    </a:lnTo>
                    <a:lnTo>
                      <a:pt x="21" y="75"/>
                    </a:lnTo>
                    <a:lnTo>
                      <a:pt x="22" y="73"/>
                    </a:lnTo>
                    <a:lnTo>
                      <a:pt x="23" y="71"/>
                    </a:lnTo>
                    <a:lnTo>
                      <a:pt x="21" y="73"/>
                    </a:lnTo>
                    <a:lnTo>
                      <a:pt x="20" y="74"/>
                    </a:lnTo>
                    <a:lnTo>
                      <a:pt x="21" y="72"/>
                    </a:lnTo>
                    <a:lnTo>
                      <a:pt x="22" y="70"/>
                    </a:lnTo>
                    <a:lnTo>
                      <a:pt x="20" y="71"/>
                    </a:lnTo>
                    <a:lnTo>
                      <a:pt x="19" y="73"/>
                    </a:lnTo>
                    <a:lnTo>
                      <a:pt x="20" y="71"/>
                    </a:lnTo>
                    <a:lnTo>
                      <a:pt x="21" y="69"/>
                    </a:lnTo>
                    <a:lnTo>
                      <a:pt x="19" y="70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20" y="68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8" y="68"/>
                    </a:lnTo>
                    <a:lnTo>
                      <a:pt x="19" y="66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7" y="67"/>
                    </a:lnTo>
                    <a:lnTo>
                      <a:pt x="18" y="65"/>
                    </a:lnTo>
                    <a:lnTo>
                      <a:pt x="16" y="66"/>
                    </a:lnTo>
                    <a:lnTo>
                      <a:pt x="15" y="68"/>
                    </a:lnTo>
                    <a:lnTo>
                      <a:pt x="16" y="66"/>
                    </a:lnTo>
                    <a:lnTo>
                      <a:pt x="17" y="64"/>
                    </a:lnTo>
                    <a:lnTo>
                      <a:pt x="19" y="63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1" y="58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22" y="57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19" y="59"/>
                    </a:lnTo>
                    <a:lnTo>
                      <a:pt x="18" y="62"/>
                    </a:lnTo>
                    <a:lnTo>
                      <a:pt x="17" y="64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2" y="68"/>
                    </a:lnTo>
                    <a:lnTo>
                      <a:pt x="10" y="69"/>
                    </a:lnTo>
                    <a:lnTo>
                      <a:pt x="12" y="67"/>
                    </a:lnTo>
                    <a:lnTo>
                      <a:pt x="13" y="65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2" y="64"/>
                    </a:lnTo>
                    <a:lnTo>
                      <a:pt x="13" y="62"/>
                    </a:lnTo>
                    <a:lnTo>
                      <a:pt x="14" y="59"/>
                    </a:lnTo>
                    <a:lnTo>
                      <a:pt x="13" y="60"/>
                    </a:lnTo>
                    <a:lnTo>
                      <a:pt x="10" y="63"/>
                    </a:lnTo>
                    <a:lnTo>
                      <a:pt x="8" y="64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7" y="63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7" y="62"/>
                    </a:lnTo>
                    <a:lnTo>
                      <a:pt x="5" y="63"/>
                    </a:lnTo>
                    <a:lnTo>
                      <a:pt x="6" y="60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4" y="62"/>
                    </a:lnTo>
                    <a:lnTo>
                      <a:pt x="2" y="63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3" y="59"/>
                    </a:lnTo>
                    <a:lnTo>
                      <a:pt x="2" y="62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12" y="47"/>
                    </a:lnTo>
                    <a:lnTo>
                      <a:pt x="13" y="45"/>
                    </a:lnTo>
                    <a:lnTo>
                      <a:pt x="15" y="43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9" y="39"/>
                    </a:lnTo>
                    <a:lnTo>
                      <a:pt x="20" y="37"/>
                    </a:lnTo>
                    <a:lnTo>
                      <a:pt x="21" y="35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9" y="36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7" y="36"/>
                    </a:lnTo>
                    <a:lnTo>
                      <a:pt x="16" y="38"/>
                    </a:lnTo>
                    <a:lnTo>
                      <a:pt x="14" y="39"/>
                    </a:lnTo>
                    <a:lnTo>
                      <a:pt x="13" y="40"/>
                    </a:lnTo>
                    <a:lnTo>
                      <a:pt x="10" y="42"/>
                    </a:lnTo>
                    <a:lnTo>
                      <a:pt x="9" y="45"/>
                    </a:lnTo>
                    <a:lnTo>
                      <a:pt x="8" y="47"/>
                    </a:lnTo>
                    <a:lnTo>
                      <a:pt x="2" y="52"/>
                    </a:lnTo>
                    <a:lnTo>
                      <a:pt x="3" y="50"/>
                    </a:lnTo>
                    <a:lnTo>
                      <a:pt x="4" y="48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6" y="35"/>
                    </a:lnTo>
                    <a:lnTo>
                      <a:pt x="18" y="34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6"/>
                    </a:lnTo>
                    <a:lnTo>
                      <a:pt x="24" y="25"/>
                    </a:lnTo>
                    <a:lnTo>
                      <a:pt x="23" y="27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2" y="36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6" name="Freeform 899">
                <a:extLst>
                  <a:ext uri="{FF2B5EF4-FFF2-40B4-BE49-F238E27FC236}">
                    <a16:creationId xmlns:a16="http://schemas.microsoft.com/office/drawing/2014/main" id="{CC9E2238-D709-4E14-92F5-D40D8A8E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45"/>
                <a:ext cx="2" cy="2"/>
              </a:xfrm>
              <a:custGeom>
                <a:avLst/>
                <a:gdLst>
                  <a:gd name="T0" fmla="*/ 14 w 29"/>
                  <a:gd name="T1" fmla="*/ 8 h 27"/>
                  <a:gd name="T2" fmla="*/ 17 w 29"/>
                  <a:gd name="T3" fmla="*/ 6 h 27"/>
                  <a:gd name="T4" fmla="*/ 15 w 29"/>
                  <a:gd name="T5" fmla="*/ 9 h 27"/>
                  <a:gd name="T6" fmla="*/ 18 w 29"/>
                  <a:gd name="T7" fmla="*/ 7 h 27"/>
                  <a:gd name="T8" fmla="*/ 16 w 29"/>
                  <a:gd name="T9" fmla="*/ 11 h 27"/>
                  <a:gd name="T10" fmla="*/ 19 w 29"/>
                  <a:gd name="T11" fmla="*/ 8 h 27"/>
                  <a:gd name="T12" fmla="*/ 22 w 29"/>
                  <a:gd name="T13" fmla="*/ 4 h 27"/>
                  <a:gd name="T14" fmla="*/ 25 w 29"/>
                  <a:gd name="T15" fmla="*/ 1 h 27"/>
                  <a:gd name="T16" fmla="*/ 23 w 29"/>
                  <a:gd name="T17" fmla="*/ 5 h 27"/>
                  <a:gd name="T18" fmla="*/ 26 w 29"/>
                  <a:gd name="T19" fmla="*/ 3 h 27"/>
                  <a:gd name="T20" fmla="*/ 29 w 29"/>
                  <a:gd name="T21" fmla="*/ 0 h 27"/>
                  <a:gd name="T22" fmla="*/ 28 w 29"/>
                  <a:gd name="T23" fmla="*/ 2 h 27"/>
                  <a:gd name="T24" fmla="*/ 27 w 29"/>
                  <a:gd name="T25" fmla="*/ 4 h 27"/>
                  <a:gd name="T26" fmla="*/ 24 w 29"/>
                  <a:gd name="T27" fmla="*/ 7 h 27"/>
                  <a:gd name="T28" fmla="*/ 22 w 29"/>
                  <a:gd name="T29" fmla="*/ 10 h 27"/>
                  <a:gd name="T30" fmla="*/ 12 w 29"/>
                  <a:gd name="T31" fmla="*/ 19 h 27"/>
                  <a:gd name="T32" fmla="*/ 8 w 29"/>
                  <a:gd name="T33" fmla="*/ 22 h 27"/>
                  <a:gd name="T34" fmla="*/ 9 w 29"/>
                  <a:gd name="T35" fmla="*/ 20 h 27"/>
                  <a:gd name="T36" fmla="*/ 11 w 29"/>
                  <a:gd name="T37" fmla="*/ 18 h 27"/>
                  <a:gd name="T38" fmla="*/ 14 w 29"/>
                  <a:gd name="T39" fmla="*/ 16 h 27"/>
                  <a:gd name="T40" fmla="*/ 16 w 29"/>
                  <a:gd name="T41" fmla="*/ 11 h 27"/>
                  <a:gd name="T42" fmla="*/ 13 w 29"/>
                  <a:gd name="T43" fmla="*/ 14 h 27"/>
                  <a:gd name="T44" fmla="*/ 15 w 29"/>
                  <a:gd name="T45" fmla="*/ 9 h 27"/>
                  <a:gd name="T46" fmla="*/ 12 w 29"/>
                  <a:gd name="T47" fmla="*/ 13 h 27"/>
                  <a:gd name="T48" fmla="*/ 7 w 29"/>
                  <a:gd name="T49" fmla="*/ 23 h 27"/>
                  <a:gd name="T50" fmla="*/ 5 w 29"/>
                  <a:gd name="T51" fmla="*/ 25 h 27"/>
                  <a:gd name="T52" fmla="*/ 2 w 29"/>
                  <a:gd name="T53" fmla="*/ 27 h 27"/>
                  <a:gd name="T54" fmla="*/ 2 w 29"/>
                  <a:gd name="T55" fmla="*/ 25 h 27"/>
                  <a:gd name="T56" fmla="*/ 0 w 29"/>
                  <a:gd name="T57" fmla="*/ 26 h 27"/>
                  <a:gd name="T58" fmla="*/ 3 w 29"/>
                  <a:gd name="T59" fmla="*/ 22 h 27"/>
                  <a:gd name="T60" fmla="*/ 7 w 29"/>
                  <a:gd name="T61" fmla="*/ 20 h 27"/>
                  <a:gd name="T62" fmla="*/ 9 w 29"/>
                  <a:gd name="T63" fmla="*/ 16 h 27"/>
                  <a:gd name="T64" fmla="*/ 7 w 29"/>
                  <a:gd name="T65" fmla="*/ 17 h 27"/>
                  <a:gd name="T66" fmla="*/ 6 w 29"/>
                  <a:gd name="T67" fmla="*/ 18 h 27"/>
                  <a:gd name="T68" fmla="*/ 8 w 29"/>
                  <a:gd name="T69" fmla="*/ 14 h 27"/>
                  <a:gd name="T70" fmla="*/ 11 w 29"/>
                  <a:gd name="T7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7">
                    <a:moveTo>
                      <a:pt x="11" y="11"/>
                    </a:moveTo>
                    <a:lnTo>
                      <a:pt x="14" y="8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6" y="3"/>
                    </a:lnTo>
                    <a:lnTo>
                      <a:pt x="27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2"/>
                    </a:lnTo>
                    <a:lnTo>
                      <a:pt x="5" y="21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7" name="Freeform 900">
                <a:extLst>
                  <a:ext uri="{FF2B5EF4-FFF2-40B4-BE49-F238E27FC236}">
                    <a16:creationId xmlns:a16="http://schemas.microsoft.com/office/drawing/2014/main" id="{258CB15A-2F73-4A3A-8F02-6B9D4CE2E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6"/>
                <a:ext cx="1" cy="1"/>
              </a:xfrm>
              <a:custGeom>
                <a:avLst/>
                <a:gdLst>
                  <a:gd name="T0" fmla="*/ 0 w 14"/>
                  <a:gd name="T1" fmla="*/ 21 h 22"/>
                  <a:gd name="T2" fmla="*/ 0 w 14"/>
                  <a:gd name="T3" fmla="*/ 19 h 22"/>
                  <a:gd name="T4" fmla="*/ 1 w 14"/>
                  <a:gd name="T5" fmla="*/ 17 h 22"/>
                  <a:gd name="T6" fmla="*/ 3 w 14"/>
                  <a:gd name="T7" fmla="*/ 16 h 22"/>
                  <a:gd name="T8" fmla="*/ 4 w 14"/>
                  <a:gd name="T9" fmla="*/ 14 h 22"/>
                  <a:gd name="T10" fmla="*/ 5 w 14"/>
                  <a:gd name="T11" fmla="*/ 13 h 22"/>
                  <a:gd name="T12" fmla="*/ 7 w 14"/>
                  <a:gd name="T13" fmla="*/ 10 h 22"/>
                  <a:gd name="T14" fmla="*/ 8 w 14"/>
                  <a:gd name="T15" fmla="*/ 9 h 22"/>
                  <a:gd name="T16" fmla="*/ 9 w 14"/>
                  <a:gd name="T17" fmla="*/ 7 h 22"/>
                  <a:gd name="T18" fmla="*/ 10 w 14"/>
                  <a:gd name="T19" fmla="*/ 5 h 22"/>
                  <a:gd name="T20" fmla="*/ 11 w 14"/>
                  <a:gd name="T21" fmla="*/ 3 h 22"/>
                  <a:gd name="T22" fmla="*/ 13 w 14"/>
                  <a:gd name="T23" fmla="*/ 2 h 22"/>
                  <a:gd name="T24" fmla="*/ 14 w 14"/>
                  <a:gd name="T25" fmla="*/ 0 h 22"/>
                  <a:gd name="T26" fmla="*/ 14 w 14"/>
                  <a:gd name="T27" fmla="*/ 1 h 22"/>
                  <a:gd name="T28" fmla="*/ 13 w 14"/>
                  <a:gd name="T29" fmla="*/ 2 h 22"/>
                  <a:gd name="T30" fmla="*/ 13 w 14"/>
                  <a:gd name="T31" fmla="*/ 4 h 22"/>
                  <a:gd name="T32" fmla="*/ 12 w 14"/>
                  <a:gd name="T33" fmla="*/ 4 h 22"/>
                  <a:gd name="T34" fmla="*/ 11 w 14"/>
                  <a:gd name="T35" fmla="*/ 6 h 22"/>
                  <a:gd name="T36" fmla="*/ 9 w 14"/>
                  <a:gd name="T37" fmla="*/ 7 h 22"/>
                  <a:gd name="T38" fmla="*/ 9 w 14"/>
                  <a:gd name="T39" fmla="*/ 9 h 22"/>
                  <a:gd name="T40" fmla="*/ 8 w 14"/>
                  <a:gd name="T41" fmla="*/ 11 h 22"/>
                  <a:gd name="T42" fmla="*/ 7 w 14"/>
                  <a:gd name="T43" fmla="*/ 15 h 22"/>
                  <a:gd name="T44" fmla="*/ 6 w 14"/>
                  <a:gd name="T45" fmla="*/ 17 h 22"/>
                  <a:gd name="T46" fmla="*/ 5 w 14"/>
                  <a:gd name="T47" fmla="*/ 18 h 22"/>
                  <a:gd name="T48" fmla="*/ 3 w 14"/>
                  <a:gd name="T49" fmla="*/ 19 h 22"/>
                  <a:gd name="T50" fmla="*/ 2 w 14"/>
                  <a:gd name="T51" fmla="*/ 21 h 22"/>
                  <a:gd name="T52" fmla="*/ 1 w 14"/>
                  <a:gd name="T53" fmla="*/ 22 h 22"/>
                  <a:gd name="T54" fmla="*/ 1 w 14"/>
                  <a:gd name="T55" fmla="*/ 20 h 22"/>
                  <a:gd name="T56" fmla="*/ 2 w 14"/>
                  <a:gd name="T57" fmla="*/ 18 h 22"/>
                  <a:gd name="T58" fmla="*/ 1 w 14"/>
                  <a:gd name="T59" fmla="*/ 20 h 22"/>
                  <a:gd name="T60" fmla="*/ 0 w 14"/>
                  <a:gd name="T6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2">
                    <a:moveTo>
                      <a:pt x="0" y="21"/>
                    </a:moveTo>
                    <a:lnTo>
                      <a:pt x="0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8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8" name="Freeform 901">
                <a:extLst>
                  <a:ext uri="{FF2B5EF4-FFF2-40B4-BE49-F238E27FC236}">
                    <a16:creationId xmlns:a16="http://schemas.microsoft.com/office/drawing/2014/main" id="{E5F33CF1-3CBB-4A1E-8C81-690A6901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49"/>
                <a:ext cx="2" cy="1"/>
              </a:xfrm>
              <a:custGeom>
                <a:avLst/>
                <a:gdLst>
                  <a:gd name="T0" fmla="*/ 0 w 20"/>
                  <a:gd name="T1" fmla="*/ 25 h 25"/>
                  <a:gd name="T2" fmla="*/ 1 w 20"/>
                  <a:gd name="T3" fmla="*/ 23 h 25"/>
                  <a:gd name="T4" fmla="*/ 2 w 20"/>
                  <a:gd name="T5" fmla="*/ 21 h 25"/>
                  <a:gd name="T6" fmla="*/ 3 w 20"/>
                  <a:gd name="T7" fmla="*/ 18 h 25"/>
                  <a:gd name="T8" fmla="*/ 5 w 20"/>
                  <a:gd name="T9" fmla="*/ 17 h 25"/>
                  <a:gd name="T10" fmla="*/ 6 w 20"/>
                  <a:gd name="T11" fmla="*/ 15 h 25"/>
                  <a:gd name="T12" fmla="*/ 7 w 20"/>
                  <a:gd name="T13" fmla="*/ 13 h 25"/>
                  <a:gd name="T14" fmla="*/ 8 w 20"/>
                  <a:gd name="T15" fmla="*/ 12 h 25"/>
                  <a:gd name="T16" fmla="*/ 10 w 20"/>
                  <a:gd name="T17" fmla="*/ 10 h 25"/>
                  <a:gd name="T18" fmla="*/ 12 w 20"/>
                  <a:gd name="T19" fmla="*/ 9 h 25"/>
                  <a:gd name="T20" fmla="*/ 14 w 20"/>
                  <a:gd name="T21" fmla="*/ 8 h 25"/>
                  <a:gd name="T22" fmla="*/ 15 w 20"/>
                  <a:gd name="T23" fmla="*/ 6 h 25"/>
                  <a:gd name="T24" fmla="*/ 16 w 20"/>
                  <a:gd name="T25" fmla="*/ 4 h 25"/>
                  <a:gd name="T26" fmla="*/ 17 w 20"/>
                  <a:gd name="T27" fmla="*/ 1 h 25"/>
                  <a:gd name="T28" fmla="*/ 19 w 20"/>
                  <a:gd name="T29" fmla="*/ 0 h 25"/>
                  <a:gd name="T30" fmla="*/ 18 w 20"/>
                  <a:gd name="T31" fmla="*/ 3 h 25"/>
                  <a:gd name="T32" fmla="*/ 17 w 20"/>
                  <a:gd name="T33" fmla="*/ 5 h 25"/>
                  <a:gd name="T34" fmla="*/ 18 w 20"/>
                  <a:gd name="T35" fmla="*/ 4 h 25"/>
                  <a:gd name="T36" fmla="*/ 20 w 20"/>
                  <a:gd name="T37" fmla="*/ 1 h 25"/>
                  <a:gd name="T38" fmla="*/ 19 w 20"/>
                  <a:gd name="T39" fmla="*/ 4 h 25"/>
                  <a:gd name="T40" fmla="*/ 18 w 20"/>
                  <a:gd name="T41" fmla="*/ 6 h 25"/>
                  <a:gd name="T42" fmla="*/ 17 w 20"/>
                  <a:gd name="T43" fmla="*/ 7 h 25"/>
                  <a:gd name="T44" fmla="*/ 16 w 20"/>
                  <a:gd name="T45" fmla="*/ 8 h 25"/>
                  <a:gd name="T46" fmla="*/ 15 w 20"/>
                  <a:gd name="T47" fmla="*/ 9 h 25"/>
                  <a:gd name="T48" fmla="*/ 15 w 20"/>
                  <a:gd name="T49" fmla="*/ 9 h 25"/>
                  <a:gd name="T50" fmla="*/ 15 w 20"/>
                  <a:gd name="T51" fmla="*/ 8 h 25"/>
                  <a:gd name="T52" fmla="*/ 16 w 20"/>
                  <a:gd name="T53" fmla="*/ 7 h 25"/>
                  <a:gd name="T54" fmla="*/ 16 w 20"/>
                  <a:gd name="T55" fmla="*/ 6 h 25"/>
                  <a:gd name="T56" fmla="*/ 17 w 20"/>
                  <a:gd name="T57" fmla="*/ 5 h 25"/>
                  <a:gd name="T58" fmla="*/ 15 w 20"/>
                  <a:gd name="T59" fmla="*/ 6 h 25"/>
                  <a:gd name="T60" fmla="*/ 14 w 20"/>
                  <a:gd name="T61" fmla="*/ 8 h 25"/>
                  <a:gd name="T62" fmla="*/ 13 w 20"/>
                  <a:gd name="T63" fmla="*/ 10 h 25"/>
                  <a:gd name="T64" fmla="*/ 12 w 20"/>
                  <a:gd name="T65" fmla="*/ 12 h 25"/>
                  <a:gd name="T66" fmla="*/ 9 w 20"/>
                  <a:gd name="T67" fmla="*/ 13 h 25"/>
                  <a:gd name="T68" fmla="*/ 8 w 20"/>
                  <a:gd name="T69" fmla="*/ 14 h 25"/>
                  <a:gd name="T70" fmla="*/ 7 w 20"/>
                  <a:gd name="T71" fmla="*/ 16 h 25"/>
                  <a:gd name="T72" fmla="*/ 6 w 20"/>
                  <a:gd name="T73" fmla="*/ 18 h 25"/>
                  <a:gd name="T74" fmla="*/ 4 w 20"/>
                  <a:gd name="T75" fmla="*/ 21 h 25"/>
                  <a:gd name="T76" fmla="*/ 3 w 20"/>
                  <a:gd name="T77" fmla="*/ 22 h 25"/>
                  <a:gd name="T78" fmla="*/ 0 w 20"/>
                  <a:gd name="T7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5">
                    <a:moveTo>
                      <a:pt x="0" y="25"/>
                    </a:moveTo>
                    <a:lnTo>
                      <a:pt x="1" y="23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3" y="22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9" name="Freeform 902">
                <a:extLst>
                  <a:ext uri="{FF2B5EF4-FFF2-40B4-BE49-F238E27FC236}">
                    <a16:creationId xmlns:a16="http://schemas.microsoft.com/office/drawing/2014/main" id="{298107BE-224D-4CF7-B128-02F92B91C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2"/>
                <a:ext cx="1" cy="2"/>
              </a:xfrm>
              <a:custGeom>
                <a:avLst/>
                <a:gdLst>
                  <a:gd name="T0" fmla="*/ 3 w 15"/>
                  <a:gd name="T1" fmla="*/ 12 h 22"/>
                  <a:gd name="T2" fmla="*/ 5 w 15"/>
                  <a:gd name="T3" fmla="*/ 11 h 22"/>
                  <a:gd name="T4" fmla="*/ 6 w 15"/>
                  <a:gd name="T5" fmla="*/ 9 h 22"/>
                  <a:gd name="T6" fmla="*/ 7 w 15"/>
                  <a:gd name="T7" fmla="*/ 7 h 22"/>
                  <a:gd name="T8" fmla="*/ 8 w 15"/>
                  <a:gd name="T9" fmla="*/ 5 h 22"/>
                  <a:gd name="T10" fmla="*/ 9 w 15"/>
                  <a:gd name="T11" fmla="*/ 4 h 22"/>
                  <a:gd name="T12" fmla="*/ 11 w 15"/>
                  <a:gd name="T13" fmla="*/ 2 h 22"/>
                  <a:gd name="T14" fmla="*/ 13 w 15"/>
                  <a:gd name="T15" fmla="*/ 1 h 22"/>
                  <a:gd name="T16" fmla="*/ 15 w 15"/>
                  <a:gd name="T17" fmla="*/ 0 h 22"/>
                  <a:gd name="T18" fmla="*/ 14 w 15"/>
                  <a:gd name="T19" fmla="*/ 2 h 22"/>
                  <a:gd name="T20" fmla="*/ 13 w 15"/>
                  <a:gd name="T21" fmla="*/ 4 h 22"/>
                  <a:gd name="T22" fmla="*/ 10 w 15"/>
                  <a:gd name="T23" fmla="*/ 5 h 22"/>
                  <a:gd name="T24" fmla="*/ 9 w 15"/>
                  <a:gd name="T25" fmla="*/ 6 h 22"/>
                  <a:gd name="T26" fmla="*/ 7 w 15"/>
                  <a:gd name="T27" fmla="*/ 8 h 22"/>
                  <a:gd name="T28" fmla="*/ 6 w 15"/>
                  <a:gd name="T29" fmla="*/ 9 h 22"/>
                  <a:gd name="T30" fmla="*/ 5 w 15"/>
                  <a:gd name="T31" fmla="*/ 11 h 22"/>
                  <a:gd name="T32" fmla="*/ 4 w 15"/>
                  <a:gd name="T33" fmla="*/ 13 h 22"/>
                  <a:gd name="T34" fmla="*/ 3 w 15"/>
                  <a:gd name="T35" fmla="*/ 16 h 22"/>
                  <a:gd name="T36" fmla="*/ 2 w 15"/>
                  <a:gd name="T37" fmla="*/ 18 h 22"/>
                  <a:gd name="T38" fmla="*/ 4 w 15"/>
                  <a:gd name="T39" fmla="*/ 17 h 22"/>
                  <a:gd name="T40" fmla="*/ 5 w 15"/>
                  <a:gd name="T41" fmla="*/ 14 h 22"/>
                  <a:gd name="T42" fmla="*/ 5 w 15"/>
                  <a:gd name="T43" fmla="*/ 17 h 22"/>
                  <a:gd name="T44" fmla="*/ 4 w 15"/>
                  <a:gd name="T45" fmla="*/ 19 h 22"/>
                  <a:gd name="T46" fmla="*/ 2 w 15"/>
                  <a:gd name="T47" fmla="*/ 21 h 22"/>
                  <a:gd name="T48" fmla="*/ 1 w 15"/>
                  <a:gd name="T49" fmla="*/ 22 h 22"/>
                  <a:gd name="T50" fmla="*/ 2 w 15"/>
                  <a:gd name="T51" fmla="*/ 20 h 22"/>
                  <a:gd name="T52" fmla="*/ 2 w 15"/>
                  <a:gd name="T53" fmla="*/ 18 h 22"/>
                  <a:gd name="T54" fmla="*/ 1 w 15"/>
                  <a:gd name="T55" fmla="*/ 20 h 22"/>
                  <a:gd name="T56" fmla="*/ 0 w 15"/>
                  <a:gd name="T57" fmla="*/ 21 h 22"/>
                  <a:gd name="T58" fmla="*/ 0 w 15"/>
                  <a:gd name="T59" fmla="*/ 19 h 22"/>
                  <a:gd name="T60" fmla="*/ 1 w 15"/>
                  <a:gd name="T61" fmla="*/ 17 h 22"/>
                  <a:gd name="T62" fmla="*/ 3 w 15"/>
                  <a:gd name="T6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22">
                    <a:moveTo>
                      <a:pt x="3" y="12"/>
                    </a:moveTo>
                    <a:lnTo>
                      <a:pt x="5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0" name="Freeform 903">
                <a:extLst>
                  <a:ext uri="{FF2B5EF4-FFF2-40B4-BE49-F238E27FC236}">
                    <a16:creationId xmlns:a16="http://schemas.microsoft.com/office/drawing/2014/main" id="{0792D76F-6CDA-4099-B75A-2B10AF384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50"/>
                <a:ext cx="1" cy="0"/>
              </a:xfrm>
              <a:custGeom>
                <a:avLst/>
                <a:gdLst>
                  <a:gd name="T0" fmla="*/ 5 w 8"/>
                  <a:gd name="T1" fmla="*/ 4 h 13"/>
                  <a:gd name="T2" fmla="*/ 3 w 8"/>
                  <a:gd name="T3" fmla="*/ 5 h 13"/>
                  <a:gd name="T4" fmla="*/ 2 w 8"/>
                  <a:gd name="T5" fmla="*/ 7 h 13"/>
                  <a:gd name="T6" fmla="*/ 2 w 8"/>
                  <a:gd name="T7" fmla="*/ 6 h 13"/>
                  <a:gd name="T8" fmla="*/ 3 w 8"/>
                  <a:gd name="T9" fmla="*/ 5 h 13"/>
                  <a:gd name="T10" fmla="*/ 3 w 8"/>
                  <a:gd name="T11" fmla="*/ 3 h 13"/>
                  <a:gd name="T12" fmla="*/ 4 w 8"/>
                  <a:gd name="T13" fmla="*/ 3 h 13"/>
                  <a:gd name="T14" fmla="*/ 5 w 8"/>
                  <a:gd name="T15" fmla="*/ 1 h 13"/>
                  <a:gd name="T16" fmla="*/ 7 w 8"/>
                  <a:gd name="T17" fmla="*/ 0 h 13"/>
                  <a:gd name="T18" fmla="*/ 6 w 8"/>
                  <a:gd name="T19" fmla="*/ 2 h 13"/>
                  <a:gd name="T20" fmla="*/ 5 w 8"/>
                  <a:gd name="T21" fmla="*/ 4 h 13"/>
                  <a:gd name="T22" fmla="*/ 6 w 8"/>
                  <a:gd name="T23" fmla="*/ 2 h 13"/>
                  <a:gd name="T24" fmla="*/ 8 w 8"/>
                  <a:gd name="T25" fmla="*/ 1 h 13"/>
                  <a:gd name="T26" fmla="*/ 7 w 8"/>
                  <a:gd name="T27" fmla="*/ 3 h 13"/>
                  <a:gd name="T28" fmla="*/ 6 w 8"/>
                  <a:gd name="T29" fmla="*/ 5 h 13"/>
                  <a:gd name="T30" fmla="*/ 5 w 8"/>
                  <a:gd name="T31" fmla="*/ 7 h 13"/>
                  <a:gd name="T32" fmla="*/ 4 w 8"/>
                  <a:gd name="T33" fmla="*/ 10 h 13"/>
                  <a:gd name="T34" fmla="*/ 3 w 8"/>
                  <a:gd name="T35" fmla="*/ 10 h 13"/>
                  <a:gd name="T36" fmla="*/ 2 w 8"/>
                  <a:gd name="T37" fmla="*/ 11 h 13"/>
                  <a:gd name="T38" fmla="*/ 2 w 8"/>
                  <a:gd name="T39" fmla="*/ 12 h 13"/>
                  <a:gd name="T40" fmla="*/ 0 w 8"/>
                  <a:gd name="T41" fmla="*/ 13 h 13"/>
                  <a:gd name="T42" fmla="*/ 2 w 8"/>
                  <a:gd name="T43" fmla="*/ 11 h 13"/>
                  <a:gd name="T44" fmla="*/ 3 w 8"/>
                  <a:gd name="T45" fmla="*/ 9 h 13"/>
                  <a:gd name="T46" fmla="*/ 4 w 8"/>
                  <a:gd name="T47" fmla="*/ 6 h 13"/>
                  <a:gd name="T48" fmla="*/ 5 w 8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5" y="4"/>
                    </a:moveTo>
                    <a:lnTo>
                      <a:pt x="3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1" name="Freeform 904">
                <a:extLst>
                  <a:ext uri="{FF2B5EF4-FFF2-40B4-BE49-F238E27FC236}">
                    <a16:creationId xmlns:a16="http://schemas.microsoft.com/office/drawing/2014/main" id="{667CBFD8-8F4F-4895-B14F-7086A1BD1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52"/>
                <a:ext cx="1" cy="1"/>
              </a:xfrm>
              <a:custGeom>
                <a:avLst/>
                <a:gdLst>
                  <a:gd name="T0" fmla="*/ 8 w 13"/>
                  <a:gd name="T1" fmla="*/ 8 h 18"/>
                  <a:gd name="T2" fmla="*/ 8 w 13"/>
                  <a:gd name="T3" fmla="*/ 10 h 18"/>
                  <a:gd name="T4" fmla="*/ 6 w 13"/>
                  <a:gd name="T5" fmla="*/ 12 h 18"/>
                  <a:gd name="T6" fmla="*/ 8 w 13"/>
                  <a:gd name="T7" fmla="*/ 10 h 18"/>
                  <a:gd name="T8" fmla="*/ 10 w 13"/>
                  <a:gd name="T9" fmla="*/ 9 h 18"/>
                  <a:gd name="T10" fmla="*/ 9 w 13"/>
                  <a:gd name="T11" fmla="*/ 11 h 18"/>
                  <a:gd name="T12" fmla="*/ 8 w 13"/>
                  <a:gd name="T13" fmla="*/ 13 h 18"/>
                  <a:gd name="T14" fmla="*/ 5 w 13"/>
                  <a:gd name="T15" fmla="*/ 14 h 18"/>
                  <a:gd name="T16" fmla="*/ 4 w 13"/>
                  <a:gd name="T17" fmla="*/ 16 h 18"/>
                  <a:gd name="T18" fmla="*/ 5 w 13"/>
                  <a:gd name="T19" fmla="*/ 14 h 18"/>
                  <a:gd name="T20" fmla="*/ 6 w 13"/>
                  <a:gd name="T21" fmla="*/ 12 h 18"/>
                  <a:gd name="T22" fmla="*/ 4 w 13"/>
                  <a:gd name="T23" fmla="*/ 13 h 18"/>
                  <a:gd name="T24" fmla="*/ 3 w 13"/>
                  <a:gd name="T25" fmla="*/ 15 h 18"/>
                  <a:gd name="T26" fmla="*/ 0 w 13"/>
                  <a:gd name="T27" fmla="*/ 18 h 18"/>
                  <a:gd name="T28" fmla="*/ 1 w 13"/>
                  <a:gd name="T29" fmla="*/ 16 h 18"/>
                  <a:gd name="T30" fmla="*/ 2 w 13"/>
                  <a:gd name="T31" fmla="*/ 14 h 18"/>
                  <a:gd name="T32" fmla="*/ 3 w 13"/>
                  <a:gd name="T33" fmla="*/ 12 h 18"/>
                  <a:gd name="T34" fmla="*/ 5 w 13"/>
                  <a:gd name="T35" fmla="*/ 11 h 18"/>
                  <a:gd name="T36" fmla="*/ 6 w 13"/>
                  <a:gd name="T37" fmla="*/ 9 h 18"/>
                  <a:gd name="T38" fmla="*/ 8 w 13"/>
                  <a:gd name="T39" fmla="*/ 8 h 18"/>
                  <a:gd name="T40" fmla="*/ 9 w 13"/>
                  <a:gd name="T41" fmla="*/ 6 h 18"/>
                  <a:gd name="T42" fmla="*/ 10 w 13"/>
                  <a:gd name="T43" fmla="*/ 4 h 18"/>
                  <a:gd name="T44" fmla="*/ 12 w 13"/>
                  <a:gd name="T45" fmla="*/ 1 h 18"/>
                  <a:gd name="T46" fmla="*/ 13 w 13"/>
                  <a:gd name="T47" fmla="*/ 0 h 18"/>
                  <a:gd name="T48" fmla="*/ 13 w 13"/>
                  <a:gd name="T49" fmla="*/ 1 h 18"/>
                  <a:gd name="T50" fmla="*/ 12 w 13"/>
                  <a:gd name="T51" fmla="*/ 2 h 18"/>
                  <a:gd name="T52" fmla="*/ 12 w 13"/>
                  <a:gd name="T53" fmla="*/ 4 h 18"/>
                  <a:gd name="T54" fmla="*/ 11 w 13"/>
                  <a:gd name="T55" fmla="*/ 5 h 18"/>
                  <a:gd name="T56" fmla="*/ 10 w 13"/>
                  <a:gd name="T57" fmla="*/ 6 h 18"/>
                  <a:gd name="T58" fmla="*/ 8 w 13"/>
                  <a:gd name="T5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8">
                    <a:moveTo>
                      <a:pt x="8" y="8"/>
                    </a:moveTo>
                    <a:lnTo>
                      <a:pt x="8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2" name="Freeform 905">
                <a:extLst>
                  <a:ext uri="{FF2B5EF4-FFF2-40B4-BE49-F238E27FC236}">
                    <a16:creationId xmlns:a16="http://schemas.microsoft.com/office/drawing/2014/main" id="{FB820780-6027-4238-9D1A-9AC58D0C8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3"/>
                <a:ext cx="1" cy="1"/>
              </a:xfrm>
              <a:custGeom>
                <a:avLst/>
                <a:gdLst>
                  <a:gd name="T0" fmla="*/ 0 w 14"/>
                  <a:gd name="T1" fmla="*/ 23 h 23"/>
                  <a:gd name="T2" fmla="*/ 1 w 14"/>
                  <a:gd name="T3" fmla="*/ 20 h 23"/>
                  <a:gd name="T4" fmla="*/ 2 w 14"/>
                  <a:gd name="T5" fmla="*/ 18 h 23"/>
                  <a:gd name="T6" fmla="*/ 3 w 14"/>
                  <a:gd name="T7" fmla="*/ 16 h 23"/>
                  <a:gd name="T8" fmla="*/ 5 w 14"/>
                  <a:gd name="T9" fmla="*/ 15 h 23"/>
                  <a:gd name="T10" fmla="*/ 6 w 14"/>
                  <a:gd name="T11" fmla="*/ 13 h 23"/>
                  <a:gd name="T12" fmla="*/ 6 w 14"/>
                  <a:gd name="T13" fmla="*/ 11 h 23"/>
                  <a:gd name="T14" fmla="*/ 8 w 14"/>
                  <a:gd name="T15" fmla="*/ 9 h 23"/>
                  <a:gd name="T16" fmla="*/ 9 w 14"/>
                  <a:gd name="T17" fmla="*/ 8 h 23"/>
                  <a:gd name="T18" fmla="*/ 10 w 14"/>
                  <a:gd name="T19" fmla="*/ 6 h 23"/>
                  <a:gd name="T20" fmla="*/ 11 w 14"/>
                  <a:gd name="T21" fmla="*/ 3 h 23"/>
                  <a:gd name="T22" fmla="*/ 12 w 14"/>
                  <a:gd name="T23" fmla="*/ 1 h 23"/>
                  <a:gd name="T24" fmla="*/ 14 w 14"/>
                  <a:gd name="T25" fmla="*/ 0 h 23"/>
                  <a:gd name="T26" fmla="*/ 13 w 14"/>
                  <a:gd name="T27" fmla="*/ 2 h 23"/>
                  <a:gd name="T28" fmla="*/ 12 w 14"/>
                  <a:gd name="T29" fmla="*/ 5 h 23"/>
                  <a:gd name="T30" fmla="*/ 11 w 14"/>
                  <a:gd name="T31" fmla="*/ 6 h 23"/>
                  <a:gd name="T32" fmla="*/ 9 w 14"/>
                  <a:gd name="T33" fmla="*/ 8 h 23"/>
                  <a:gd name="T34" fmla="*/ 8 w 14"/>
                  <a:gd name="T35" fmla="*/ 10 h 23"/>
                  <a:gd name="T36" fmla="*/ 8 w 14"/>
                  <a:gd name="T37" fmla="*/ 12 h 23"/>
                  <a:gd name="T38" fmla="*/ 6 w 14"/>
                  <a:gd name="T39" fmla="*/ 13 h 23"/>
                  <a:gd name="T40" fmla="*/ 5 w 14"/>
                  <a:gd name="T41" fmla="*/ 15 h 23"/>
                  <a:gd name="T42" fmla="*/ 4 w 14"/>
                  <a:gd name="T43" fmla="*/ 17 h 23"/>
                  <a:gd name="T44" fmla="*/ 3 w 14"/>
                  <a:gd name="T45" fmla="*/ 19 h 23"/>
                  <a:gd name="T46" fmla="*/ 2 w 14"/>
                  <a:gd name="T47" fmla="*/ 20 h 23"/>
                  <a:gd name="T48" fmla="*/ 0 w 14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" y="20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3" name="Freeform 906">
                <a:extLst>
                  <a:ext uri="{FF2B5EF4-FFF2-40B4-BE49-F238E27FC236}">
                    <a16:creationId xmlns:a16="http://schemas.microsoft.com/office/drawing/2014/main" id="{4B04496C-8EFE-4E04-B2B1-4FF0C333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53"/>
                <a:ext cx="1" cy="1"/>
              </a:xfrm>
              <a:custGeom>
                <a:avLst/>
                <a:gdLst>
                  <a:gd name="T0" fmla="*/ 2 w 11"/>
                  <a:gd name="T1" fmla="*/ 15 h 17"/>
                  <a:gd name="T2" fmla="*/ 1 w 11"/>
                  <a:gd name="T3" fmla="*/ 16 h 17"/>
                  <a:gd name="T4" fmla="*/ 0 w 11"/>
                  <a:gd name="T5" fmla="*/ 17 h 17"/>
                  <a:gd name="T6" fmla="*/ 0 w 11"/>
                  <a:gd name="T7" fmla="*/ 17 h 17"/>
                  <a:gd name="T8" fmla="*/ 0 w 11"/>
                  <a:gd name="T9" fmla="*/ 15 h 17"/>
                  <a:gd name="T10" fmla="*/ 1 w 11"/>
                  <a:gd name="T11" fmla="*/ 14 h 17"/>
                  <a:gd name="T12" fmla="*/ 1 w 11"/>
                  <a:gd name="T13" fmla="*/ 13 h 17"/>
                  <a:gd name="T14" fmla="*/ 3 w 11"/>
                  <a:gd name="T15" fmla="*/ 12 h 17"/>
                  <a:gd name="T16" fmla="*/ 4 w 11"/>
                  <a:gd name="T17" fmla="*/ 10 h 17"/>
                  <a:gd name="T18" fmla="*/ 5 w 11"/>
                  <a:gd name="T19" fmla="*/ 8 h 17"/>
                  <a:gd name="T20" fmla="*/ 6 w 11"/>
                  <a:gd name="T21" fmla="*/ 5 h 17"/>
                  <a:gd name="T22" fmla="*/ 5 w 11"/>
                  <a:gd name="T23" fmla="*/ 6 h 17"/>
                  <a:gd name="T24" fmla="*/ 4 w 11"/>
                  <a:gd name="T25" fmla="*/ 8 h 17"/>
                  <a:gd name="T26" fmla="*/ 3 w 11"/>
                  <a:gd name="T27" fmla="*/ 9 h 17"/>
                  <a:gd name="T28" fmla="*/ 3 w 11"/>
                  <a:gd name="T29" fmla="*/ 9 h 17"/>
                  <a:gd name="T30" fmla="*/ 4 w 11"/>
                  <a:gd name="T31" fmla="*/ 6 h 17"/>
                  <a:gd name="T32" fmla="*/ 5 w 11"/>
                  <a:gd name="T33" fmla="*/ 4 h 17"/>
                  <a:gd name="T34" fmla="*/ 6 w 11"/>
                  <a:gd name="T35" fmla="*/ 3 h 17"/>
                  <a:gd name="T36" fmla="*/ 7 w 11"/>
                  <a:gd name="T37" fmla="*/ 1 h 17"/>
                  <a:gd name="T38" fmla="*/ 7 w 11"/>
                  <a:gd name="T39" fmla="*/ 3 h 17"/>
                  <a:gd name="T40" fmla="*/ 6 w 11"/>
                  <a:gd name="T41" fmla="*/ 5 h 17"/>
                  <a:gd name="T42" fmla="*/ 7 w 11"/>
                  <a:gd name="T43" fmla="*/ 4 h 17"/>
                  <a:gd name="T44" fmla="*/ 9 w 11"/>
                  <a:gd name="T45" fmla="*/ 3 h 17"/>
                  <a:gd name="T46" fmla="*/ 10 w 11"/>
                  <a:gd name="T47" fmla="*/ 1 h 17"/>
                  <a:gd name="T48" fmla="*/ 11 w 11"/>
                  <a:gd name="T49" fmla="*/ 0 h 17"/>
                  <a:gd name="T50" fmla="*/ 11 w 11"/>
                  <a:gd name="T51" fmla="*/ 2 h 17"/>
                  <a:gd name="T52" fmla="*/ 10 w 11"/>
                  <a:gd name="T53" fmla="*/ 4 h 17"/>
                  <a:gd name="T54" fmla="*/ 8 w 11"/>
                  <a:gd name="T55" fmla="*/ 5 h 17"/>
                  <a:gd name="T56" fmla="*/ 7 w 11"/>
                  <a:gd name="T57" fmla="*/ 8 h 17"/>
                  <a:gd name="T58" fmla="*/ 6 w 11"/>
                  <a:gd name="T59" fmla="*/ 9 h 17"/>
                  <a:gd name="T60" fmla="*/ 4 w 11"/>
                  <a:gd name="T61" fmla="*/ 10 h 17"/>
                  <a:gd name="T62" fmla="*/ 3 w 11"/>
                  <a:gd name="T63" fmla="*/ 13 h 17"/>
                  <a:gd name="T64" fmla="*/ 2 w 11"/>
                  <a:gd name="T6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7">
                    <a:moveTo>
                      <a:pt x="2" y="15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4" name="Freeform 907">
                <a:extLst>
                  <a:ext uri="{FF2B5EF4-FFF2-40B4-BE49-F238E27FC236}">
                    <a16:creationId xmlns:a16="http://schemas.microsoft.com/office/drawing/2014/main" id="{8E2DA94E-058E-41EA-938E-409B10EF5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4"/>
                <a:ext cx="1" cy="2"/>
              </a:xfrm>
              <a:custGeom>
                <a:avLst/>
                <a:gdLst>
                  <a:gd name="T0" fmla="*/ 5 w 19"/>
                  <a:gd name="T1" fmla="*/ 15 h 22"/>
                  <a:gd name="T2" fmla="*/ 7 w 19"/>
                  <a:gd name="T3" fmla="*/ 13 h 22"/>
                  <a:gd name="T4" fmla="*/ 8 w 19"/>
                  <a:gd name="T5" fmla="*/ 12 h 22"/>
                  <a:gd name="T6" fmla="*/ 9 w 19"/>
                  <a:gd name="T7" fmla="*/ 10 h 22"/>
                  <a:gd name="T8" fmla="*/ 10 w 19"/>
                  <a:gd name="T9" fmla="*/ 8 h 22"/>
                  <a:gd name="T10" fmla="*/ 10 w 19"/>
                  <a:gd name="T11" fmla="*/ 6 h 22"/>
                  <a:gd name="T12" fmla="*/ 11 w 19"/>
                  <a:gd name="T13" fmla="*/ 4 h 22"/>
                  <a:gd name="T14" fmla="*/ 14 w 19"/>
                  <a:gd name="T15" fmla="*/ 2 h 22"/>
                  <a:gd name="T16" fmla="*/ 15 w 19"/>
                  <a:gd name="T17" fmla="*/ 0 h 22"/>
                  <a:gd name="T18" fmla="*/ 14 w 19"/>
                  <a:gd name="T19" fmla="*/ 3 h 22"/>
                  <a:gd name="T20" fmla="*/ 12 w 19"/>
                  <a:gd name="T21" fmla="*/ 5 h 22"/>
                  <a:gd name="T22" fmla="*/ 15 w 19"/>
                  <a:gd name="T23" fmla="*/ 3 h 22"/>
                  <a:gd name="T24" fmla="*/ 16 w 19"/>
                  <a:gd name="T25" fmla="*/ 2 h 22"/>
                  <a:gd name="T26" fmla="*/ 15 w 19"/>
                  <a:gd name="T27" fmla="*/ 4 h 22"/>
                  <a:gd name="T28" fmla="*/ 14 w 19"/>
                  <a:gd name="T29" fmla="*/ 6 h 22"/>
                  <a:gd name="T30" fmla="*/ 16 w 19"/>
                  <a:gd name="T31" fmla="*/ 5 h 22"/>
                  <a:gd name="T32" fmla="*/ 17 w 19"/>
                  <a:gd name="T33" fmla="*/ 3 h 22"/>
                  <a:gd name="T34" fmla="*/ 16 w 19"/>
                  <a:gd name="T35" fmla="*/ 5 h 22"/>
                  <a:gd name="T36" fmla="*/ 16 w 19"/>
                  <a:gd name="T37" fmla="*/ 7 h 22"/>
                  <a:gd name="T38" fmla="*/ 17 w 19"/>
                  <a:gd name="T39" fmla="*/ 6 h 22"/>
                  <a:gd name="T40" fmla="*/ 18 w 19"/>
                  <a:gd name="T41" fmla="*/ 4 h 22"/>
                  <a:gd name="T42" fmla="*/ 17 w 19"/>
                  <a:gd name="T43" fmla="*/ 6 h 22"/>
                  <a:gd name="T44" fmla="*/ 17 w 19"/>
                  <a:gd name="T45" fmla="*/ 8 h 22"/>
                  <a:gd name="T46" fmla="*/ 18 w 19"/>
                  <a:gd name="T47" fmla="*/ 7 h 22"/>
                  <a:gd name="T48" fmla="*/ 19 w 19"/>
                  <a:gd name="T49" fmla="*/ 5 h 22"/>
                  <a:gd name="T50" fmla="*/ 19 w 19"/>
                  <a:gd name="T51" fmla="*/ 7 h 22"/>
                  <a:gd name="T52" fmla="*/ 18 w 19"/>
                  <a:gd name="T53" fmla="*/ 10 h 22"/>
                  <a:gd name="T54" fmla="*/ 16 w 19"/>
                  <a:gd name="T55" fmla="*/ 11 h 22"/>
                  <a:gd name="T56" fmla="*/ 15 w 19"/>
                  <a:gd name="T57" fmla="*/ 12 h 22"/>
                  <a:gd name="T58" fmla="*/ 9 w 19"/>
                  <a:gd name="T59" fmla="*/ 19 h 22"/>
                  <a:gd name="T60" fmla="*/ 9 w 19"/>
                  <a:gd name="T61" fmla="*/ 16 h 22"/>
                  <a:gd name="T62" fmla="*/ 10 w 19"/>
                  <a:gd name="T63" fmla="*/ 14 h 22"/>
                  <a:gd name="T64" fmla="*/ 12 w 19"/>
                  <a:gd name="T65" fmla="*/ 13 h 22"/>
                  <a:gd name="T66" fmla="*/ 14 w 19"/>
                  <a:gd name="T67" fmla="*/ 11 h 22"/>
                  <a:gd name="T68" fmla="*/ 15 w 19"/>
                  <a:gd name="T69" fmla="*/ 9 h 22"/>
                  <a:gd name="T70" fmla="*/ 16 w 19"/>
                  <a:gd name="T71" fmla="*/ 7 h 22"/>
                  <a:gd name="T72" fmla="*/ 14 w 19"/>
                  <a:gd name="T73" fmla="*/ 9 h 22"/>
                  <a:gd name="T74" fmla="*/ 12 w 19"/>
                  <a:gd name="T75" fmla="*/ 10 h 22"/>
                  <a:gd name="T76" fmla="*/ 14 w 19"/>
                  <a:gd name="T77" fmla="*/ 8 h 22"/>
                  <a:gd name="T78" fmla="*/ 14 w 19"/>
                  <a:gd name="T79" fmla="*/ 6 h 22"/>
                  <a:gd name="T80" fmla="*/ 12 w 19"/>
                  <a:gd name="T81" fmla="*/ 7 h 22"/>
                  <a:gd name="T82" fmla="*/ 11 w 19"/>
                  <a:gd name="T83" fmla="*/ 9 h 22"/>
                  <a:gd name="T84" fmla="*/ 9 w 19"/>
                  <a:gd name="T85" fmla="*/ 10 h 22"/>
                  <a:gd name="T86" fmla="*/ 8 w 19"/>
                  <a:gd name="T87" fmla="*/ 12 h 22"/>
                  <a:gd name="T88" fmla="*/ 7 w 19"/>
                  <a:gd name="T89" fmla="*/ 14 h 22"/>
                  <a:gd name="T90" fmla="*/ 6 w 19"/>
                  <a:gd name="T91" fmla="*/ 16 h 22"/>
                  <a:gd name="T92" fmla="*/ 5 w 19"/>
                  <a:gd name="T93" fmla="*/ 19 h 22"/>
                  <a:gd name="T94" fmla="*/ 4 w 19"/>
                  <a:gd name="T95" fmla="*/ 20 h 22"/>
                  <a:gd name="T96" fmla="*/ 5 w 19"/>
                  <a:gd name="T97" fmla="*/ 15 h 22"/>
                  <a:gd name="T98" fmla="*/ 4 w 19"/>
                  <a:gd name="T99" fmla="*/ 16 h 22"/>
                  <a:gd name="T100" fmla="*/ 3 w 19"/>
                  <a:gd name="T101" fmla="*/ 19 h 22"/>
                  <a:gd name="T102" fmla="*/ 1 w 19"/>
                  <a:gd name="T103" fmla="*/ 20 h 22"/>
                  <a:gd name="T104" fmla="*/ 0 w 19"/>
                  <a:gd name="T105" fmla="*/ 22 h 22"/>
                  <a:gd name="T106" fmla="*/ 0 w 19"/>
                  <a:gd name="T107" fmla="*/ 21 h 22"/>
                  <a:gd name="T108" fmla="*/ 1 w 19"/>
                  <a:gd name="T109" fmla="*/ 20 h 22"/>
                  <a:gd name="T110" fmla="*/ 1 w 19"/>
                  <a:gd name="T111" fmla="*/ 18 h 22"/>
                  <a:gd name="T112" fmla="*/ 1 w 19"/>
                  <a:gd name="T113" fmla="*/ 18 h 22"/>
                  <a:gd name="T114" fmla="*/ 3 w 19"/>
                  <a:gd name="T115" fmla="*/ 15 h 22"/>
                  <a:gd name="T116" fmla="*/ 4 w 19"/>
                  <a:gd name="T117" fmla="*/ 14 h 22"/>
                  <a:gd name="T118" fmla="*/ 6 w 19"/>
                  <a:gd name="T119" fmla="*/ 12 h 22"/>
                  <a:gd name="T120" fmla="*/ 7 w 19"/>
                  <a:gd name="T121" fmla="*/ 11 h 22"/>
                  <a:gd name="T122" fmla="*/ 6 w 19"/>
                  <a:gd name="T123" fmla="*/ 13 h 22"/>
                  <a:gd name="T124" fmla="*/ 5 w 19"/>
                  <a:gd name="T12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" h="22">
                    <a:moveTo>
                      <a:pt x="5" y="15"/>
                    </a:moveTo>
                    <a:lnTo>
                      <a:pt x="7" y="13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4" y="6"/>
                    </a:lnTo>
                    <a:lnTo>
                      <a:pt x="16" y="5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9" y="19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4" y="20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5" name="Freeform 908">
                <a:extLst>
                  <a:ext uri="{FF2B5EF4-FFF2-40B4-BE49-F238E27FC236}">
                    <a16:creationId xmlns:a16="http://schemas.microsoft.com/office/drawing/2014/main" id="{05E31A5F-62D7-4099-BA96-29BCD5EB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57"/>
                <a:ext cx="1" cy="1"/>
              </a:xfrm>
              <a:custGeom>
                <a:avLst/>
                <a:gdLst>
                  <a:gd name="T0" fmla="*/ 0 w 13"/>
                  <a:gd name="T1" fmla="*/ 23 h 23"/>
                  <a:gd name="T2" fmla="*/ 1 w 13"/>
                  <a:gd name="T3" fmla="*/ 18 h 23"/>
                  <a:gd name="T4" fmla="*/ 2 w 13"/>
                  <a:gd name="T5" fmla="*/ 16 h 23"/>
                  <a:gd name="T6" fmla="*/ 3 w 13"/>
                  <a:gd name="T7" fmla="*/ 14 h 23"/>
                  <a:gd name="T8" fmla="*/ 4 w 13"/>
                  <a:gd name="T9" fmla="*/ 12 h 23"/>
                  <a:gd name="T10" fmla="*/ 5 w 13"/>
                  <a:gd name="T11" fmla="*/ 10 h 23"/>
                  <a:gd name="T12" fmla="*/ 7 w 13"/>
                  <a:gd name="T13" fmla="*/ 9 h 23"/>
                  <a:gd name="T14" fmla="*/ 8 w 13"/>
                  <a:gd name="T15" fmla="*/ 7 h 23"/>
                  <a:gd name="T16" fmla="*/ 9 w 13"/>
                  <a:gd name="T17" fmla="*/ 5 h 23"/>
                  <a:gd name="T18" fmla="*/ 10 w 13"/>
                  <a:gd name="T19" fmla="*/ 3 h 23"/>
                  <a:gd name="T20" fmla="*/ 11 w 13"/>
                  <a:gd name="T21" fmla="*/ 2 h 23"/>
                  <a:gd name="T22" fmla="*/ 13 w 13"/>
                  <a:gd name="T23" fmla="*/ 0 h 23"/>
                  <a:gd name="T24" fmla="*/ 11 w 13"/>
                  <a:gd name="T25" fmla="*/ 2 h 23"/>
                  <a:gd name="T26" fmla="*/ 11 w 13"/>
                  <a:gd name="T27" fmla="*/ 4 h 23"/>
                  <a:gd name="T28" fmla="*/ 9 w 13"/>
                  <a:gd name="T29" fmla="*/ 6 h 23"/>
                  <a:gd name="T30" fmla="*/ 8 w 13"/>
                  <a:gd name="T31" fmla="*/ 7 h 23"/>
                  <a:gd name="T32" fmla="*/ 7 w 13"/>
                  <a:gd name="T33" fmla="*/ 10 h 23"/>
                  <a:gd name="T34" fmla="*/ 6 w 13"/>
                  <a:gd name="T35" fmla="*/ 11 h 23"/>
                  <a:gd name="T36" fmla="*/ 6 w 13"/>
                  <a:gd name="T37" fmla="*/ 15 h 23"/>
                  <a:gd name="T38" fmla="*/ 5 w 13"/>
                  <a:gd name="T39" fmla="*/ 17 h 23"/>
                  <a:gd name="T40" fmla="*/ 4 w 13"/>
                  <a:gd name="T41" fmla="*/ 18 h 23"/>
                  <a:gd name="T42" fmla="*/ 2 w 13"/>
                  <a:gd name="T43" fmla="*/ 20 h 23"/>
                  <a:gd name="T44" fmla="*/ 0 w 13"/>
                  <a:gd name="T4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6" name="Freeform 909">
                <a:extLst>
                  <a:ext uri="{FF2B5EF4-FFF2-40B4-BE49-F238E27FC236}">
                    <a16:creationId xmlns:a16="http://schemas.microsoft.com/office/drawing/2014/main" id="{893A01C7-CCCE-4DC5-8B12-9C19F691F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7"/>
                <a:ext cx="1" cy="1"/>
              </a:xfrm>
              <a:custGeom>
                <a:avLst/>
                <a:gdLst>
                  <a:gd name="T0" fmla="*/ 5 w 8"/>
                  <a:gd name="T1" fmla="*/ 3 h 14"/>
                  <a:gd name="T2" fmla="*/ 6 w 8"/>
                  <a:gd name="T3" fmla="*/ 1 h 14"/>
                  <a:gd name="T4" fmla="*/ 7 w 8"/>
                  <a:gd name="T5" fmla="*/ 0 h 14"/>
                  <a:gd name="T6" fmla="*/ 7 w 8"/>
                  <a:gd name="T7" fmla="*/ 2 h 14"/>
                  <a:gd name="T8" fmla="*/ 6 w 8"/>
                  <a:gd name="T9" fmla="*/ 4 h 14"/>
                  <a:gd name="T10" fmla="*/ 5 w 8"/>
                  <a:gd name="T11" fmla="*/ 6 h 14"/>
                  <a:gd name="T12" fmla="*/ 4 w 8"/>
                  <a:gd name="T13" fmla="*/ 8 h 14"/>
                  <a:gd name="T14" fmla="*/ 6 w 8"/>
                  <a:gd name="T15" fmla="*/ 7 h 14"/>
                  <a:gd name="T16" fmla="*/ 7 w 8"/>
                  <a:gd name="T17" fmla="*/ 5 h 14"/>
                  <a:gd name="T18" fmla="*/ 6 w 8"/>
                  <a:gd name="T19" fmla="*/ 7 h 14"/>
                  <a:gd name="T20" fmla="*/ 5 w 8"/>
                  <a:gd name="T21" fmla="*/ 9 h 14"/>
                  <a:gd name="T22" fmla="*/ 7 w 8"/>
                  <a:gd name="T23" fmla="*/ 8 h 14"/>
                  <a:gd name="T24" fmla="*/ 8 w 8"/>
                  <a:gd name="T25" fmla="*/ 6 h 14"/>
                  <a:gd name="T26" fmla="*/ 7 w 8"/>
                  <a:gd name="T27" fmla="*/ 8 h 14"/>
                  <a:gd name="T28" fmla="*/ 6 w 8"/>
                  <a:gd name="T29" fmla="*/ 10 h 14"/>
                  <a:gd name="T30" fmla="*/ 5 w 8"/>
                  <a:gd name="T31" fmla="*/ 13 h 14"/>
                  <a:gd name="T32" fmla="*/ 4 w 8"/>
                  <a:gd name="T33" fmla="*/ 14 h 14"/>
                  <a:gd name="T34" fmla="*/ 5 w 8"/>
                  <a:gd name="T35" fmla="*/ 12 h 14"/>
                  <a:gd name="T36" fmla="*/ 5 w 8"/>
                  <a:gd name="T37" fmla="*/ 9 h 14"/>
                  <a:gd name="T38" fmla="*/ 4 w 8"/>
                  <a:gd name="T39" fmla="*/ 12 h 14"/>
                  <a:gd name="T40" fmla="*/ 3 w 8"/>
                  <a:gd name="T41" fmla="*/ 13 h 14"/>
                  <a:gd name="T42" fmla="*/ 4 w 8"/>
                  <a:gd name="T43" fmla="*/ 10 h 14"/>
                  <a:gd name="T44" fmla="*/ 4 w 8"/>
                  <a:gd name="T45" fmla="*/ 8 h 14"/>
                  <a:gd name="T46" fmla="*/ 3 w 8"/>
                  <a:gd name="T47" fmla="*/ 10 h 14"/>
                  <a:gd name="T48" fmla="*/ 2 w 8"/>
                  <a:gd name="T49" fmla="*/ 12 h 14"/>
                  <a:gd name="T50" fmla="*/ 2 w 8"/>
                  <a:gd name="T51" fmla="*/ 9 h 14"/>
                  <a:gd name="T52" fmla="*/ 3 w 8"/>
                  <a:gd name="T53" fmla="*/ 7 h 14"/>
                  <a:gd name="T54" fmla="*/ 2 w 8"/>
                  <a:gd name="T55" fmla="*/ 9 h 14"/>
                  <a:gd name="T56" fmla="*/ 0 w 8"/>
                  <a:gd name="T57" fmla="*/ 10 h 14"/>
                  <a:gd name="T58" fmla="*/ 1 w 8"/>
                  <a:gd name="T59" fmla="*/ 8 h 14"/>
                  <a:gd name="T60" fmla="*/ 2 w 8"/>
                  <a:gd name="T61" fmla="*/ 6 h 14"/>
                  <a:gd name="T62" fmla="*/ 3 w 8"/>
                  <a:gd name="T63" fmla="*/ 5 h 14"/>
                  <a:gd name="T64" fmla="*/ 5 w 8"/>
                  <a:gd name="T6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7" name="Freeform 910">
                <a:extLst>
                  <a:ext uri="{FF2B5EF4-FFF2-40B4-BE49-F238E27FC236}">
                    <a16:creationId xmlns:a16="http://schemas.microsoft.com/office/drawing/2014/main" id="{59CE3322-CC8E-48BF-AEAD-2AF912AE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7"/>
                <a:ext cx="1" cy="1"/>
              </a:xfrm>
              <a:custGeom>
                <a:avLst/>
                <a:gdLst>
                  <a:gd name="T0" fmla="*/ 2 w 14"/>
                  <a:gd name="T1" fmla="*/ 13 h 20"/>
                  <a:gd name="T2" fmla="*/ 3 w 14"/>
                  <a:gd name="T3" fmla="*/ 11 h 20"/>
                  <a:gd name="T4" fmla="*/ 4 w 14"/>
                  <a:gd name="T5" fmla="*/ 10 h 20"/>
                  <a:gd name="T6" fmla="*/ 6 w 14"/>
                  <a:gd name="T7" fmla="*/ 8 h 20"/>
                  <a:gd name="T8" fmla="*/ 7 w 14"/>
                  <a:gd name="T9" fmla="*/ 7 h 20"/>
                  <a:gd name="T10" fmla="*/ 10 w 14"/>
                  <a:gd name="T11" fmla="*/ 4 h 20"/>
                  <a:gd name="T12" fmla="*/ 12 w 14"/>
                  <a:gd name="T13" fmla="*/ 1 h 20"/>
                  <a:gd name="T14" fmla="*/ 13 w 14"/>
                  <a:gd name="T15" fmla="*/ 0 h 20"/>
                  <a:gd name="T16" fmla="*/ 13 w 14"/>
                  <a:gd name="T17" fmla="*/ 3 h 20"/>
                  <a:gd name="T18" fmla="*/ 12 w 14"/>
                  <a:gd name="T19" fmla="*/ 5 h 20"/>
                  <a:gd name="T20" fmla="*/ 13 w 14"/>
                  <a:gd name="T21" fmla="*/ 3 h 20"/>
                  <a:gd name="T22" fmla="*/ 14 w 14"/>
                  <a:gd name="T23" fmla="*/ 1 h 20"/>
                  <a:gd name="T24" fmla="*/ 14 w 14"/>
                  <a:gd name="T25" fmla="*/ 4 h 20"/>
                  <a:gd name="T26" fmla="*/ 13 w 14"/>
                  <a:gd name="T27" fmla="*/ 6 h 20"/>
                  <a:gd name="T28" fmla="*/ 12 w 14"/>
                  <a:gd name="T29" fmla="*/ 7 h 20"/>
                  <a:gd name="T30" fmla="*/ 9 w 14"/>
                  <a:gd name="T31" fmla="*/ 9 h 20"/>
                  <a:gd name="T32" fmla="*/ 8 w 14"/>
                  <a:gd name="T33" fmla="*/ 11 h 20"/>
                  <a:gd name="T34" fmla="*/ 8 w 14"/>
                  <a:gd name="T35" fmla="*/ 13 h 20"/>
                  <a:gd name="T36" fmla="*/ 6 w 14"/>
                  <a:gd name="T37" fmla="*/ 15 h 20"/>
                  <a:gd name="T38" fmla="*/ 5 w 14"/>
                  <a:gd name="T39" fmla="*/ 16 h 20"/>
                  <a:gd name="T40" fmla="*/ 2 w 14"/>
                  <a:gd name="T41" fmla="*/ 20 h 20"/>
                  <a:gd name="T42" fmla="*/ 3 w 14"/>
                  <a:gd name="T43" fmla="*/ 17 h 20"/>
                  <a:gd name="T44" fmla="*/ 4 w 14"/>
                  <a:gd name="T45" fmla="*/ 15 h 20"/>
                  <a:gd name="T46" fmla="*/ 5 w 14"/>
                  <a:gd name="T47" fmla="*/ 13 h 20"/>
                  <a:gd name="T48" fmla="*/ 7 w 14"/>
                  <a:gd name="T49" fmla="*/ 12 h 20"/>
                  <a:gd name="T50" fmla="*/ 8 w 14"/>
                  <a:gd name="T51" fmla="*/ 10 h 20"/>
                  <a:gd name="T52" fmla="*/ 9 w 14"/>
                  <a:gd name="T53" fmla="*/ 9 h 20"/>
                  <a:gd name="T54" fmla="*/ 10 w 14"/>
                  <a:gd name="T55" fmla="*/ 7 h 20"/>
                  <a:gd name="T56" fmla="*/ 12 w 14"/>
                  <a:gd name="T57" fmla="*/ 5 h 20"/>
                  <a:gd name="T58" fmla="*/ 5 w 14"/>
                  <a:gd name="T59" fmla="*/ 11 h 20"/>
                  <a:gd name="T60" fmla="*/ 3 w 14"/>
                  <a:gd name="T61" fmla="*/ 14 h 20"/>
                  <a:gd name="T62" fmla="*/ 1 w 14"/>
                  <a:gd name="T63" fmla="*/ 15 h 20"/>
                  <a:gd name="T64" fmla="*/ 0 w 14"/>
                  <a:gd name="T65" fmla="*/ 17 h 20"/>
                  <a:gd name="T66" fmla="*/ 1 w 14"/>
                  <a:gd name="T67" fmla="*/ 15 h 20"/>
                  <a:gd name="T68" fmla="*/ 2 w 14"/>
                  <a:gd name="T6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0">
                    <a:moveTo>
                      <a:pt x="2" y="13"/>
                    </a:moveTo>
                    <a:lnTo>
                      <a:pt x="3" y="11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5"/>
                    </a:lnTo>
                    <a:lnTo>
                      <a:pt x="5" y="16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8" name="Freeform 911">
                <a:extLst>
                  <a:ext uri="{FF2B5EF4-FFF2-40B4-BE49-F238E27FC236}">
                    <a16:creationId xmlns:a16="http://schemas.microsoft.com/office/drawing/2014/main" id="{66B1AD7D-DE28-4750-BDF5-DF9B3D57A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8"/>
                <a:ext cx="1" cy="1"/>
              </a:xfrm>
              <a:custGeom>
                <a:avLst/>
                <a:gdLst>
                  <a:gd name="T0" fmla="*/ 4 w 7"/>
                  <a:gd name="T1" fmla="*/ 8 h 13"/>
                  <a:gd name="T2" fmla="*/ 2 w 7"/>
                  <a:gd name="T3" fmla="*/ 11 h 13"/>
                  <a:gd name="T4" fmla="*/ 0 w 7"/>
                  <a:gd name="T5" fmla="*/ 12 h 13"/>
                  <a:gd name="T6" fmla="*/ 1 w 7"/>
                  <a:gd name="T7" fmla="*/ 9 h 13"/>
                  <a:gd name="T8" fmla="*/ 2 w 7"/>
                  <a:gd name="T9" fmla="*/ 7 h 13"/>
                  <a:gd name="T10" fmla="*/ 4 w 7"/>
                  <a:gd name="T11" fmla="*/ 5 h 13"/>
                  <a:gd name="T12" fmla="*/ 4 w 7"/>
                  <a:gd name="T13" fmla="*/ 3 h 13"/>
                  <a:gd name="T14" fmla="*/ 5 w 7"/>
                  <a:gd name="T15" fmla="*/ 2 h 13"/>
                  <a:gd name="T16" fmla="*/ 6 w 7"/>
                  <a:gd name="T17" fmla="*/ 1 h 13"/>
                  <a:gd name="T18" fmla="*/ 7 w 7"/>
                  <a:gd name="T19" fmla="*/ 0 h 13"/>
                  <a:gd name="T20" fmla="*/ 7 w 7"/>
                  <a:gd name="T21" fmla="*/ 0 h 13"/>
                  <a:gd name="T22" fmla="*/ 6 w 7"/>
                  <a:gd name="T23" fmla="*/ 2 h 13"/>
                  <a:gd name="T24" fmla="*/ 6 w 7"/>
                  <a:gd name="T25" fmla="*/ 4 h 13"/>
                  <a:gd name="T26" fmla="*/ 5 w 7"/>
                  <a:gd name="T27" fmla="*/ 6 h 13"/>
                  <a:gd name="T28" fmla="*/ 4 w 7"/>
                  <a:gd name="T29" fmla="*/ 8 h 13"/>
                  <a:gd name="T30" fmla="*/ 5 w 7"/>
                  <a:gd name="T31" fmla="*/ 7 h 13"/>
                  <a:gd name="T32" fmla="*/ 7 w 7"/>
                  <a:gd name="T33" fmla="*/ 5 h 13"/>
                  <a:gd name="T34" fmla="*/ 6 w 7"/>
                  <a:gd name="T35" fmla="*/ 7 h 13"/>
                  <a:gd name="T36" fmla="*/ 5 w 7"/>
                  <a:gd name="T37" fmla="*/ 9 h 13"/>
                  <a:gd name="T38" fmla="*/ 5 w 7"/>
                  <a:gd name="T39" fmla="*/ 11 h 13"/>
                  <a:gd name="T40" fmla="*/ 4 w 7"/>
                  <a:gd name="T41" fmla="*/ 12 h 13"/>
                  <a:gd name="T42" fmla="*/ 2 w 7"/>
                  <a:gd name="T43" fmla="*/ 13 h 13"/>
                  <a:gd name="T44" fmla="*/ 2 w 7"/>
                  <a:gd name="T45" fmla="*/ 13 h 13"/>
                  <a:gd name="T46" fmla="*/ 2 w 7"/>
                  <a:gd name="T47" fmla="*/ 11 h 13"/>
                  <a:gd name="T48" fmla="*/ 4 w 7"/>
                  <a:gd name="T4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9" name="Freeform 912">
                <a:extLst>
                  <a:ext uri="{FF2B5EF4-FFF2-40B4-BE49-F238E27FC236}">
                    <a16:creationId xmlns:a16="http://schemas.microsoft.com/office/drawing/2014/main" id="{2DE23099-D263-498E-AE26-85E15E842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57"/>
                <a:ext cx="1" cy="2"/>
              </a:xfrm>
              <a:custGeom>
                <a:avLst/>
                <a:gdLst>
                  <a:gd name="T0" fmla="*/ 7 w 16"/>
                  <a:gd name="T1" fmla="*/ 10 h 26"/>
                  <a:gd name="T2" fmla="*/ 7 w 16"/>
                  <a:gd name="T3" fmla="*/ 7 h 26"/>
                  <a:gd name="T4" fmla="*/ 8 w 16"/>
                  <a:gd name="T5" fmla="*/ 5 h 26"/>
                  <a:gd name="T6" fmla="*/ 9 w 16"/>
                  <a:gd name="T7" fmla="*/ 5 h 26"/>
                  <a:gd name="T8" fmla="*/ 10 w 16"/>
                  <a:gd name="T9" fmla="*/ 4 h 26"/>
                  <a:gd name="T10" fmla="*/ 10 w 16"/>
                  <a:gd name="T11" fmla="*/ 3 h 26"/>
                  <a:gd name="T12" fmla="*/ 11 w 16"/>
                  <a:gd name="T13" fmla="*/ 2 h 26"/>
                  <a:gd name="T14" fmla="*/ 10 w 16"/>
                  <a:gd name="T15" fmla="*/ 5 h 26"/>
                  <a:gd name="T16" fmla="*/ 9 w 16"/>
                  <a:gd name="T17" fmla="*/ 7 h 26"/>
                  <a:gd name="T18" fmla="*/ 11 w 16"/>
                  <a:gd name="T19" fmla="*/ 5 h 26"/>
                  <a:gd name="T20" fmla="*/ 12 w 16"/>
                  <a:gd name="T21" fmla="*/ 3 h 26"/>
                  <a:gd name="T22" fmla="*/ 16 w 16"/>
                  <a:gd name="T23" fmla="*/ 0 h 26"/>
                  <a:gd name="T24" fmla="*/ 15 w 16"/>
                  <a:gd name="T25" fmla="*/ 3 h 26"/>
                  <a:gd name="T26" fmla="*/ 13 w 16"/>
                  <a:gd name="T27" fmla="*/ 5 h 26"/>
                  <a:gd name="T28" fmla="*/ 12 w 16"/>
                  <a:gd name="T29" fmla="*/ 6 h 26"/>
                  <a:gd name="T30" fmla="*/ 11 w 16"/>
                  <a:gd name="T31" fmla="*/ 8 h 26"/>
                  <a:gd name="T32" fmla="*/ 9 w 16"/>
                  <a:gd name="T33" fmla="*/ 9 h 26"/>
                  <a:gd name="T34" fmla="*/ 8 w 16"/>
                  <a:gd name="T35" fmla="*/ 11 h 26"/>
                  <a:gd name="T36" fmla="*/ 7 w 16"/>
                  <a:gd name="T37" fmla="*/ 13 h 26"/>
                  <a:gd name="T38" fmla="*/ 6 w 16"/>
                  <a:gd name="T39" fmla="*/ 16 h 26"/>
                  <a:gd name="T40" fmla="*/ 5 w 16"/>
                  <a:gd name="T41" fmla="*/ 17 h 26"/>
                  <a:gd name="T42" fmla="*/ 4 w 16"/>
                  <a:gd name="T43" fmla="*/ 19 h 26"/>
                  <a:gd name="T44" fmla="*/ 3 w 16"/>
                  <a:gd name="T45" fmla="*/ 21 h 26"/>
                  <a:gd name="T46" fmla="*/ 2 w 16"/>
                  <a:gd name="T47" fmla="*/ 23 h 26"/>
                  <a:gd name="T48" fmla="*/ 2 w 16"/>
                  <a:gd name="T49" fmla="*/ 23 h 26"/>
                  <a:gd name="T50" fmla="*/ 1 w 16"/>
                  <a:gd name="T51" fmla="*/ 24 h 26"/>
                  <a:gd name="T52" fmla="*/ 0 w 16"/>
                  <a:gd name="T53" fmla="*/ 25 h 26"/>
                  <a:gd name="T54" fmla="*/ 0 w 16"/>
                  <a:gd name="T55" fmla="*/ 26 h 26"/>
                  <a:gd name="T56" fmla="*/ 0 w 16"/>
                  <a:gd name="T57" fmla="*/ 24 h 26"/>
                  <a:gd name="T58" fmla="*/ 1 w 16"/>
                  <a:gd name="T59" fmla="*/ 22 h 26"/>
                  <a:gd name="T60" fmla="*/ 2 w 16"/>
                  <a:gd name="T61" fmla="*/ 20 h 26"/>
                  <a:gd name="T62" fmla="*/ 4 w 16"/>
                  <a:gd name="T63" fmla="*/ 19 h 26"/>
                  <a:gd name="T64" fmla="*/ 4 w 16"/>
                  <a:gd name="T65" fmla="*/ 17 h 26"/>
                  <a:gd name="T66" fmla="*/ 5 w 16"/>
                  <a:gd name="T67" fmla="*/ 15 h 26"/>
                  <a:gd name="T68" fmla="*/ 7 w 16"/>
                  <a:gd name="T69" fmla="*/ 12 h 26"/>
                  <a:gd name="T70" fmla="*/ 8 w 16"/>
                  <a:gd name="T71" fmla="*/ 11 h 26"/>
                  <a:gd name="T72" fmla="*/ 9 w 16"/>
                  <a:gd name="T73" fmla="*/ 8 h 26"/>
                  <a:gd name="T74" fmla="*/ 9 w 16"/>
                  <a:gd name="T75" fmla="*/ 7 h 26"/>
                  <a:gd name="T76" fmla="*/ 8 w 16"/>
                  <a:gd name="T77" fmla="*/ 8 h 26"/>
                  <a:gd name="T78" fmla="*/ 7 w 16"/>
                  <a:gd name="T7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6">
                    <a:moveTo>
                      <a:pt x="7" y="10"/>
                    </a:moveTo>
                    <a:lnTo>
                      <a:pt x="7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0" name="Freeform 913">
                <a:extLst>
                  <a:ext uri="{FF2B5EF4-FFF2-40B4-BE49-F238E27FC236}">
                    <a16:creationId xmlns:a16="http://schemas.microsoft.com/office/drawing/2014/main" id="{6F677B29-A18E-4415-BB74-D57DA409F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60"/>
                <a:ext cx="0" cy="1"/>
              </a:xfrm>
              <a:custGeom>
                <a:avLst/>
                <a:gdLst>
                  <a:gd name="T0" fmla="*/ 0 w 11"/>
                  <a:gd name="T1" fmla="*/ 13 h 15"/>
                  <a:gd name="T2" fmla="*/ 1 w 11"/>
                  <a:gd name="T3" fmla="*/ 10 h 15"/>
                  <a:gd name="T4" fmla="*/ 2 w 11"/>
                  <a:gd name="T5" fmla="*/ 8 h 15"/>
                  <a:gd name="T6" fmla="*/ 2 w 11"/>
                  <a:gd name="T7" fmla="*/ 7 h 15"/>
                  <a:gd name="T8" fmla="*/ 3 w 11"/>
                  <a:gd name="T9" fmla="*/ 6 h 15"/>
                  <a:gd name="T10" fmla="*/ 4 w 11"/>
                  <a:gd name="T11" fmla="*/ 5 h 15"/>
                  <a:gd name="T12" fmla="*/ 5 w 11"/>
                  <a:gd name="T13" fmla="*/ 5 h 15"/>
                  <a:gd name="T14" fmla="*/ 4 w 11"/>
                  <a:gd name="T15" fmla="*/ 7 h 15"/>
                  <a:gd name="T16" fmla="*/ 3 w 11"/>
                  <a:gd name="T17" fmla="*/ 9 h 15"/>
                  <a:gd name="T18" fmla="*/ 4 w 11"/>
                  <a:gd name="T19" fmla="*/ 7 h 15"/>
                  <a:gd name="T20" fmla="*/ 6 w 11"/>
                  <a:gd name="T21" fmla="*/ 6 h 15"/>
                  <a:gd name="T22" fmla="*/ 8 w 11"/>
                  <a:gd name="T23" fmla="*/ 3 h 15"/>
                  <a:gd name="T24" fmla="*/ 11 w 11"/>
                  <a:gd name="T25" fmla="*/ 0 h 15"/>
                  <a:gd name="T26" fmla="*/ 8 w 11"/>
                  <a:gd name="T27" fmla="*/ 8 h 15"/>
                  <a:gd name="T28" fmla="*/ 5 w 11"/>
                  <a:gd name="T29" fmla="*/ 12 h 15"/>
                  <a:gd name="T30" fmla="*/ 4 w 11"/>
                  <a:gd name="T31" fmla="*/ 14 h 15"/>
                  <a:gd name="T32" fmla="*/ 3 w 11"/>
                  <a:gd name="T33" fmla="*/ 15 h 15"/>
                  <a:gd name="T34" fmla="*/ 3 w 11"/>
                  <a:gd name="T35" fmla="*/ 13 h 15"/>
                  <a:gd name="T36" fmla="*/ 4 w 11"/>
                  <a:gd name="T37" fmla="*/ 10 h 15"/>
                  <a:gd name="T38" fmla="*/ 3 w 11"/>
                  <a:gd name="T39" fmla="*/ 12 h 15"/>
                  <a:gd name="T40" fmla="*/ 2 w 11"/>
                  <a:gd name="T41" fmla="*/ 14 h 15"/>
                  <a:gd name="T42" fmla="*/ 2 w 11"/>
                  <a:gd name="T43" fmla="*/ 12 h 15"/>
                  <a:gd name="T44" fmla="*/ 3 w 11"/>
                  <a:gd name="T45" fmla="*/ 9 h 15"/>
                  <a:gd name="T46" fmla="*/ 2 w 11"/>
                  <a:gd name="T47" fmla="*/ 10 h 15"/>
                  <a:gd name="T48" fmla="*/ 0 w 11"/>
                  <a:gd name="T4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5">
                    <a:moveTo>
                      <a:pt x="0" y="13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1" name="Freeform 914">
                <a:extLst>
                  <a:ext uri="{FF2B5EF4-FFF2-40B4-BE49-F238E27FC236}">
                    <a16:creationId xmlns:a16="http://schemas.microsoft.com/office/drawing/2014/main" id="{FEB91C5A-E706-4FD6-A8F5-F46528CF4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58"/>
                <a:ext cx="1" cy="1"/>
              </a:xfrm>
              <a:custGeom>
                <a:avLst/>
                <a:gdLst>
                  <a:gd name="T0" fmla="*/ 8 w 11"/>
                  <a:gd name="T1" fmla="*/ 5 h 14"/>
                  <a:gd name="T2" fmla="*/ 7 w 11"/>
                  <a:gd name="T3" fmla="*/ 7 h 14"/>
                  <a:gd name="T4" fmla="*/ 6 w 11"/>
                  <a:gd name="T5" fmla="*/ 8 h 14"/>
                  <a:gd name="T6" fmla="*/ 4 w 11"/>
                  <a:gd name="T7" fmla="*/ 10 h 14"/>
                  <a:gd name="T8" fmla="*/ 2 w 11"/>
                  <a:gd name="T9" fmla="*/ 11 h 14"/>
                  <a:gd name="T10" fmla="*/ 1 w 11"/>
                  <a:gd name="T11" fmla="*/ 13 h 14"/>
                  <a:gd name="T12" fmla="*/ 0 w 11"/>
                  <a:gd name="T13" fmla="*/ 14 h 14"/>
                  <a:gd name="T14" fmla="*/ 0 w 11"/>
                  <a:gd name="T15" fmla="*/ 14 h 14"/>
                  <a:gd name="T16" fmla="*/ 0 w 11"/>
                  <a:gd name="T17" fmla="*/ 12 h 14"/>
                  <a:gd name="T18" fmla="*/ 1 w 11"/>
                  <a:gd name="T19" fmla="*/ 11 h 14"/>
                  <a:gd name="T20" fmla="*/ 1 w 11"/>
                  <a:gd name="T21" fmla="*/ 10 h 14"/>
                  <a:gd name="T22" fmla="*/ 2 w 11"/>
                  <a:gd name="T23" fmla="*/ 9 h 14"/>
                  <a:gd name="T24" fmla="*/ 5 w 11"/>
                  <a:gd name="T25" fmla="*/ 7 h 14"/>
                  <a:gd name="T26" fmla="*/ 6 w 11"/>
                  <a:gd name="T27" fmla="*/ 6 h 14"/>
                  <a:gd name="T28" fmla="*/ 7 w 11"/>
                  <a:gd name="T29" fmla="*/ 4 h 14"/>
                  <a:gd name="T30" fmla="*/ 9 w 11"/>
                  <a:gd name="T31" fmla="*/ 1 h 14"/>
                  <a:gd name="T32" fmla="*/ 10 w 11"/>
                  <a:gd name="T33" fmla="*/ 0 h 14"/>
                  <a:gd name="T34" fmla="*/ 9 w 11"/>
                  <a:gd name="T35" fmla="*/ 2 h 14"/>
                  <a:gd name="T36" fmla="*/ 8 w 11"/>
                  <a:gd name="T37" fmla="*/ 5 h 14"/>
                  <a:gd name="T38" fmla="*/ 10 w 11"/>
                  <a:gd name="T39" fmla="*/ 4 h 14"/>
                  <a:gd name="T40" fmla="*/ 11 w 11"/>
                  <a:gd name="T41" fmla="*/ 1 h 14"/>
                  <a:gd name="T42" fmla="*/ 11 w 11"/>
                  <a:gd name="T43" fmla="*/ 2 h 14"/>
                  <a:gd name="T44" fmla="*/ 10 w 11"/>
                  <a:gd name="T45" fmla="*/ 4 h 14"/>
                  <a:gd name="T46" fmla="*/ 10 w 11"/>
                  <a:gd name="T47" fmla="*/ 6 h 14"/>
                  <a:gd name="T48" fmla="*/ 10 w 11"/>
                  <a:gd name="T49" fmla="*/ 6 h 14"/>
                  <a:gd name="T50" fmla="*/ 9 w 11"/>
                  <a:gd name="T51" fmla="*/ 7 h 14"/>
                  <a:gd name="T52" fmla="*/ 8 w 11"/>
                  <a:gd name="T53" fmla="*/ 8 h 14"/>
                  <a:gd name="T54" fmla="*/ 7 w 11"/>
                  <a:gd name="T55" fmla="*/ 9 h 14"/>
                  <a:gd name="T56" fmla="*/ 7 w 11"/>
                  <a:gd name="T57" fmla="*/ 9 h 14"/>
                  <a:gd name="T58" fmla="*/ 8 w 11"/>
                  <a:gd name="T59" fmla="*/ 7 h 14"/>
                  <a:gd name="T60" fmla="*/ 8 w 11"/>
                  <a:gd name="T6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2" name="Freeform 915">
                <a:extLst>
                  <a:ext uri="{FF2B5EF4-FFF2-40B4-BE49-F238E27FC236}">
                    <a16:creationId xmlns:a16="http://schemas.microsoft.com/office/drawing/2014/main" id="{C9219018-9E5F-4BA2-80B5-5381885F4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59"/>
                <a:ext cx="1" cy="2"/>
              </a:xfrm>
              <a:custGeom>
                <a:avLst/>
                <a:gdLst>
                  <a:gd name="T0" fmla="*/ 0 w 13"/>
                  <a:gd name="T1" fmla="*/ 24 h 24"/>
                  <a:gd name="T2" fmla="*/ 0 w 13"/>
                  <a:gd name="T3" fmla="*/ 21 h 24"/>
                  <a:gd name="T4" fmla="*/ 1 w 13"/>
                  <a:gd name="T5" fmla="*/ 19 h 24"/>
                  <a:gd name="T6" fmla="*/ 2 w 13"/>
                  <a:gd name="T7" fmla="*/ 17 h 24"/>
                  <a:gd name="T8" fmla="*/ 4 w 13"/>
                  <a:gd name="T9" fmla="*/ 16 h 24"/>
                  <a:gd name="T10" fmla="*/ 4 w 13"/>
                  <a:gd name="T11" fmla="*/ 14 h 24"/>
                  <a:gd name="T12" fmla="*/ 5 w 13"/>
                  <a:gd name="T13" fmla="*/ 12 h 24"/>
                  <a:gd name="T14" fmla="*/ 6 w 13"/>
                  <a:gd name="T15" fmla="*/ 10 h 24"/>
                  <a:gd name="T16" fmla="*/ 8 w 13"/>
                  <a:gd name="T17" fmla="*/ 9 h 24"/>
                  <a:gd name="T18" fmla="*/ 8 w 13"/>
                  <a:gd name="T19" fmla="*/ 7 h 24"/>
                  <a:gd name="T20" fmla="*/ 9 w 13"/>
                  <a:gd name="T21" fmla="*/ 4 h 24"/>
                  <a:gd name="T22" fmla="*/ 10 w 13"/>
                  <a:gd name="T23" fmla="*/ 2 h 24"/>
                  <a:gd name="T24" fmla="*/ 13 w 13"/>
                  <a:gd name="T25" fmla="*/ 0 h 24"/>
                  <a:gd name="T26" fmla="*/ 12 w 13"/>
                  <a:gd name="T27" fmla="*/ 3 h 24"/>
                  <a:gd name="T28" fmla="*/ 10 w 13"/>
                  <a:gd name="T29" fmla="*/ 5 h 24"/>
                  <a:gd name="T30" fmla="*/ 9 w 13"/>
                  <a:gd name="T31" fmla="*/ 7 h 24"/>
                  <a:gd name="T32" fmla="*/ 8 w 13"/>
                  <a:gd name="T33" fmla="*/ 9 h 24"/>
                  <a:gd name="T34" fmla="*/ 7 w 13"/>
                  <a:gd name="T35" fmla="*/ 11 h 24"/>
                  <a:gd name="T36" fmla="*/ 6 w 13"/>
                  <a:gd name="T37" fmla="*/ 13 h 24"/>
                  <a:gd name="T38" fmla="*/ 5 w 13"/>
                  <a:gd name="T39" fmla="*/ 14 h 24"/>
                  <a:gd name="T40" fmla="*/ 4 w 13"/>
                  <a:gd name="T41" fmla="*/ 16 h 24"/>
                  <a:gd name="T42" fmla="*/ 3 w 13"/>
                  <a:gd name="T43" fmla="*/ 18 h 24"/>
                  <a:gd name="T44" fmla="*/ 2 w 13"/>
                  <a:gd name="T45" fmla="*/ 20 h 24"/>
                  <a:gd name="T46" fmla="*/ 1 w 13"/>
                  <a:gd name="T47" fmla="*/ 22 h 24"/>
                  <a:gd name="T48" fmla="*/ 0 w 13"/>
                  <a:gd name="T4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3" name="Freeform 916">
                <a:extLst>
                  <a:ext uri="{FF2B5EF4-FFF2-40B4-BE49-F238E27FC236}">
                    <a16:creationId xmlns:a16="http://schemas.microsoft.com/office/drawing/2014/main" id="{62B11A1C-73F9-43ED-BA9C-1B87A3185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0"/>
                <a:ext cx="1" cy="1"/>
              </a:xfrm>
              <a:custGeom>
                <a:avLst/>
                <a:gdLst>
                  <a:gd name="T0" fmla="*/ 0 w 9"/>
                  <a:gd name="T1" fmla="*/ 17 h 17"/>
                  <a:gd name="T2" fmla="*/ 1 w 9"/>
                  <a:gd name="T3" fmla="*/ 15 h 17"/>
                  <a:gd name="T4" fmla="*/ 2 w 9"/>
                  <a:gd name="T5" fmla="*/ 13 h 17"/>
                  <a:gd name="T6" fmla="*/ 3 w 9"/>
                  <a:gd name="T7" fmla="*/ 10 h 17"/>
                  <a:gd name="T8" fmla="*/ 4 w 9"/>
                  <a:gd name="T9" fmla="*/ 9 h 17"/>
                  <a:gd name="T10" fmla="*/ 5 w 9"/>
                  <a:gd name="T11" fmla="*/ 6 h 17"/>
                  <a:gd name="T12" fmla="*/ 6 w 9"/>
                  <a:gd name="T13" fmla="*/ 4 h 17"/>
                  <a:gd name="T14" fmla="*/ 4 w 9"/>
                  <a:gd name="T15" fmla="*/ 6 h 17"/>
                  <a:gd name="T16" fmla="*/ 3 w 9"/>
                  <a:gd name="T17" fmla="*/ 7 h 17"/>
                  <a:gd name="T18" fmla="*/ 4 w 9"/>
                  <a:gd name="T19" fmla="*/ 5 h 17"/>
                  <a:gd name="T20" fmla="*/ 4 w 9"/>
                  <a:gd name="T21" fmla="*/ 3 h 17"/>
                  <a:gd name="T22" fmla="*/ 6 w 9"/>
                  <a:gd name="T23" fmla="*/ 2 h 17"/>
                  <a:gd name="T24" fmla="*/ 7 w 9"/>
                  <a:gd name="T25" fmla="*/ 0 h 17"/>
                  <a:gd name="T26" fmla="*/ 6 w 9"/>
                  <a:gd name="T27" fmla="*/ 2 h 17"/>
                  <a:gd name="T28" fmla="*/ 6 w 9"/>
                  <a:gd name="T29" fmla="*/ 4 h 17"/>
                  <a:gd name="T30" fmla="*/ 7 w 9"/>
                  <a:gd name="T31" fmla="*/ 3 h 17"/>
                  <a:gd name="T32" fmla="*/ 8 w 9"/>
                  <a:gd name="T33" fmla="*/ 1 h 17"/>
                  <a:gd name="T34" fmla="*/ 7 w 9"/>
                  <a:gd name="T35" fmla="*/ 3 h 17"/>
                  <a:gd name="T36" fmla="*/ 7 w 9"/>
                  <a:gd name="T37" fmla="*/ 6 h 17"/>
                  <a:gd name="T38" fmla="*/ 8 w 9"/>
                  <a:gd name="T39" fmla="*/ 4 h 17"/>
                  <a:gd name="T40" fmla="*/ 9 w 9"/>
                  <a:gd name="T41" fmla="*/ 2 h 17"/>
                  <a:gd name="T42" fmla="*/ 9 w 9"/>
                  <a:gd name="T43" fmla="*/ 4 h 17"/>
                  <a:gd name="T44" fmla="*/ 8 w 9"/>
                  <a:gd name="T45" fmla="*/ 7 h 17"/>
                  <a:gd name="T46" fmla="*/ 7 w 9"/>
                  <a:gd name="T47" fmla="*/ 8 h 17"/>
                  <a:gd name="T48" fmla="*/ 5 w 9"/>
                  <a:gd name="T49" fmla="*/ 10 h 17"/>
                  <a:gd name="T50" fmla="*/ 6 w 9"/>
                  <a:gd name="T51" fmla="*/ 8 h 17"/>
                  <a:gd name="T52" fmla="*/ 7 w 9"/>
                  <a:gd name="T53" fmla="*/ 6 h 17"/>
                  <a:gd name="T54" fmla="*/ 4 w 9"/>
                  <a:gd name="T55" fmla="*/ 9 h 17"/>
                  <a:gd name="T56" fmla="*/ 3 w 9"/>
                  <a:gd name="T57" fmla="*/ 11 h 17"/>
                  <a:gd name="T58" fmla="*/ 3 w 9"/>
                  <a:gd name="T59" fmla="*/ 14 h 17"/>
                  <a:gd name="T60" fmla="*/ 1 w 9"/>
                  <a:gd name="T61" fmla="*/ 15 h 17"/>
                  <a:gd name="T62" fmla="*/ 0 w 9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7">
                    <a:moveTo>
                      <a:pt x="0" y="17"/>
                    </a:move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4" name="Freeform 917">
                <a:extLst>
                  <a:ext uri="{FF2B5EF4-FFF2-40B4-BE49-F238E27FC236}">
                    <a16:creationId xmlns:a16="http://schemas.microsoft.com/office/drawing/2014/main" id="{83EA7995-547B-4B6C-A137-342D655C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1"/>
                <a:ext cx="1" cy="2"/>
              </a:xfrm>
              <a:custGeom>
                <a:avLst/>
                <a:gdLst>
                  <a:gd name="T0" fmla="*/ 3 w 23"/>
                  <a:gd name="T1" fmla="*/ 27 h 36"/>
                  <a:gd name="T2" fmla="*/ 5 w 23"/>
                  <a:gd name="T3" fmla="*/ 24 h 36"/>
                  <a:gd name="T4" fmla="*/ 7 w 23"/>
                  <a:gd name="T5" fmla="*/ 22 h 36"/>
                  <a:gd name="T6" fmla="*/ 8 w 23"/>
                  <a:gd name="T7" fmla="*/ 21 h 36"/>
                  <a:gd name="T8" fmla="*/ 7 w 23"/>
                  <a:gd name="T9" fmla="*/ 23 h 36"/>
                  <a:gd name="T10" fmla="*/ 7 w 23"/>
                  <a:gd name="T11" fmla="*/ 25 h 36"/>
                  <a:gd name="T12" fmla="*/ 8 w 23"/>
                  <a:gd name="T13" fmla="*/ 24 h 36"/>
                  <a:gd name="T14" fmla="*/ 9 w 23"/>
                  <a:gd name="T15" fmla="*/ 22 h 36"/>
                  <a:gd name="T16" fmla="*/ 11 w 23"/>
                  <a:gd name="T17" fmla="*/ 20 h 36"/>
                  <a:gd name="T18" fmla="*/ 12 w 23"/>
                  <a:gd name="T19" fmla="*/ 19 h 36"/>
                  <a:gd name="T20" fmla="*/ 13 w 23"/>
                  <a:gd name="T21" fmla="*/ 17 h 36"/>
                  <a:gd name="T22" fmla="*/ 13 w 23"/>
                  <a:gd name="T23" fmla="*/ 15 h 36"/>
                  <a:gd name="T24" fmla="*/ 15 w 23"/>
                  <a:gd name="T25" fmla="*/ 13 h 36"/>
                  <a:gd name="T26" fmla="*/ 17 w 23"/>
                  <a:gd name="T27" fmla="*/ 10 h 36"/>
                  <a:gd name="T28" fmla="*/ 18 w 23"/>
                  <a:gd name="T29" fmla="*/ 9 h 36"/>
                  <a:gd name="T30" fmla="*/ 19 w 23"/>
                  <a:gd name="T31" fmla="*/ 7 h 36"/>
                  <a:gd name="T32" fmla="*/ 20 w 23"/>
                  <a:gd name="T33" fmla="*/ 5 h 36"/>
                  <a:gd name="T34" fmla="*/ 21 w 23"/>
                  <a:gd name="T35" fmla="*/ 3 h 36"/>
                  <a:gd name="T36" fmla="*/ 21 w 23"/>
                  <a:gd name="T37" fmla="*/ 3 h 36"/>
                  <a:gd name="T38" fmla="*/ 22 w 23"/>
                  <a:gd name="T39" fmla="*/ 2 h 36"/>
                  <a:gd name="T40" fmla="*/ 23 w 23"/>
                  <a:gd name="T41" fmla="*/ 1 h 36"/>
                  <a:gd name="T42" fmla="*/ 23 w 23"/>
                  <a:gd name="T43" fmla="*/ 0 h 36"/>
                  <a:gd name="T44" fmla="*/ 23 w 23"/>
                  <a:gd name="T45" fmla="*/ 2 h 36"/>
                  <a:gd name="T46" fmla="*/ 22 w 23"/>
                  <a:gd name="T47" fmla="*/ 4 h 36"/>
                  <a:gd name="T48" fmla="*/ 21 w 23"/>
                  <a:gd name="T49" fmla="*/ 6 h 36"/>
                  <a:gd name="T50" fmla="*/ 19 w 23"/>
                  <a:gd name="T51" fmla="*/ 7 h 36"/>
                  <a:gd name="T52" fmla="*/ 19 w 23"/>
                  <a:gd name="T53" fmla="*/ 10 h 36"/>
                  <a:gd name="T54" fmla="*/ 18 w 23"/>
                  <a:gd name="T55" fmla="*/ 13 h 36"/>
                  <a:gd name="T56" fmla="*/ 17 w 23"/>
                  <a:gd name="T57" fmla="*/ 14 h 36"/>
                  <a:gd name="T58" fmla="*/ 14 w 23"/>
                  <a:gd name="T59" fmla="*/ 16 h 36"/>
                  <a:gd name="T60" fmla="*/ 13 w 23"/>
                  <a:gd name="T61" fmla="*/ 17 h 36"/>
                  <a:gd name="T62" fmla="*/ 12 w 23"/>
                  <a:gd name="T63" fmla="*/ 19 h 36"/>
                  <a:gd name="T64" fmla="*/ 11 w 23"/>
                  <a:gd name="T65" fmla="*/ 21 h 36"/>
                  <a:gd name="T66" fmla="*/ 10 w 23"/>
                  <a:gd name="T67" fmla="*/ 23 h 36"/>
                  <a:gd name="T68" fmla="*/ 9 w 23"/>
                  <a:gd name="T69" fmla="*/ 24 h 36"/>
                  <a:gd name="T70" fmla="*/ 8 w 23"/>
                  <a:gd name="T71" fmla="*/ 26 h 36"/>
                  <a:gd name="T72" fmla="*/ 5 w 23"/>
                  <a:gd name="T73" fmla="*/ 30 h 36"/>
                  <a:gd name="T74" fmla="*/ 3 w 23"/>
                  <a:gd name="T75" fmla="*/ 33 h 36"/>
                  <a:gd name="T76" fmla="*/ 0 w 23"/>
                  <a:gd name="T77" fmla="*/ 36 h 36"/>
                  <a:gd name="T78" fmla="*/ 3 w 23"/>
                  <a:gd name="T7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36">
                    <a:moveTo>
                      <a:pt x="3" y="27"/>
                    </a:moveTo>
                    <a:lnTo>
                      <a:pt x="5" y="24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3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4" y="16"/>
                    </a:lnTo>
                    <a:lnTo>
                      <a:pt x="13" y="17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3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5" y="30"/>
                    </a:lnTo>
                    <a:lnTo>
                      <a:pt x="3" y="33"/>
                    </a:lnTo>
                    <a:lnTo>
                      <a:pt x="0" y="3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5" name="Freeform 918">
                <a:extLst>
                  <a:ext uri="{FF2B5EF4-FFF2-40B4-BE49-F238E27FC236}">
                    <a16:creationId xmlns:a16="http://schemas.microsoft.com/office/drawing/2014/main" id="{2E71F197-C50A-4378-B04B-3AD98F541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1"/>
                <a:ext cx="1" cy="1"/>
              </a:xfrm>
              <a:custGeom>
                <a:avLst/>
                <a:gdLst>
                  <a:gd name="T0" fmla="*/ 3 w 6"/>
                  <a:gd name="T1" fmla="*/ 4 h 12"/>
                  <a:gd name="T2" fmla="*/ 1 w 6"/>
                  <a:gd name="T3" fmla="*/ 6 h 12"/>
                  <a:gd name="T4" fmla="*/ 0 w 6"/>
                  <a:gd name="T5" fmla="*/ 7 h 12"/>
                  <a:gd name="T6" fmla="*/ 0 w 6"/>
                  <a:gd name="T7" fmla="*/ 7 h 12"/>
                  <a:gd name="T8" fmla="*/ 1 w 6"/>
                  <a:gd name="T9" fmla="*/ 5 h 12"/>
                  <a:gd name="T10" fmla="*/ 1 w 6"/>
                  <a:gd name="T11" fmla="*/ 4 h 12"/>
                  <a:gd name="T12" fmla="*/ 2 w 6"/>
                  <a:gd name="T13" fmla="*/ 3 h 12"/>
                  <a:gd name="T14" fmla="*/ 3 w 6"/>
                  <a:gd name="T15" fmla="*/ 1 h 12"/>
                  <a:gd name="T16" fmla="*/ 4 w 6"/>
                  <a:gd name="T17" fmla="*/ 0 h 12"/>
                  <a:gd name="T18" fmla="*/ 3 w 6"/>
                  <a:gd name="T19" fmla="*/ 2 h 12"/>
                  <a:gd name="T20" fmla="*/ 3 w 6"/>
                  <a:gd name="T21" fmla="*/ 4 h 12"/>
                  <a:gd name="T22" fmla="*/ 4 w 6"/>
                  <a:gd name="T23" fmla="*/ 2 h 12"/>
                  <a:gd name="T24" fmla="*/ 6 w 6"/>
                  <a:gd name="T25" fmla="*/ 1 h 12"/>
                  <a:gd name="T26" fmla="*/ 6 w 6"/>
                  <a:gd name="T27" fmla="*/ 3 h 12"/>
                  <a:gd name="T28" fmla="*/ 4 w 6"/>
                  <a:gd name="T29" fmla="*/ 5 h 12"/>
                  <a:gd name="T30" fmla="*/ 3 w 6"/>
                  <a:gd name="T31" fmla="*/ 7 h 12"/>
                  <a:gd name="T32" fmla="*/ 2 w 6"/>
                  <a:gd name="T33" fmla="*/ 9 h 12"/>
                  <a:gd name="T34" fmla="*/ 2 w 6"/>
                  <a:gd name="T35" fmla="*/ 10 h 12"/>
                  <a:gd name="T36" fmla="*/ 1 w 6"/>
                  <a:gd name="T37" fmla="*/ 11 h 12"/>
                  <a:gd name="T38" fmla="*/ 0 w 6"/>
                  <a:gd name="T39" fmla="*/ 12 h 12"/>
                  <a:gd name="T40" fmla="*/ 0 w 6"/>
                  <a:gd name="T41" fmla="*/ 12 h 12"/>
                  <a:gd name="T42" fmla="*/ 0 w 6"/>
                  <a:gd name="T43" fmla="*/ 11 h 12"/>
                  <a:gd name="T44" fmla="*/ 1 w 6"/>
                  <a:gd name="T45" fmla="*/ 8 h 12"/>
                  <a:gd name="T46" fmla="*/ 2 w 6"/>
                  <a:gd name="T47" fmla="*/ 6 h 12"/>
                  <a:gd name="T48" fmla="*/ 3 w 6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2">
                    <a:moveTo>
                      <a:pt x="3" y="4"/>
                    </a:move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6" name="Freeform 919">
                <a:extLst>
                  <a:ext uri="{FF2B5EF4-FFF2-40B4-BE49-F238E27FC236}">
                    <a16:creationId xmlns:a16="http://schemas.microsoft.com/office/drawing/2014/main" id="{8359EB40-7FE1-484D-B752-ACD3D9F7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3"/>
                <a:ext cx="0" cy="1"/>
              </a:xfrm>
              <a:custGeom>
                <a:avLst/>
                <a:gdLst>
                  <a:gd name="T0" fmla="*/ 6 w 10"/>
                  <a:gd name="T1" fmla="*/ 7 h 15"/>
                  <a:gd name="T2" fmla="*/ 6 w 10"/>
                  <a:gd name="T3" fmla="*/ 5 h 15"/>
                  <a:gd name="T4" fmla="*/ 7 w 10"/>
                  <a:gd name="T5" fmla="*/ 3 h 15"/>
                  <a:gd name="T6" fmla="*/ 8 w 10"/>
                  <a:gd name="T7" fmla="*/ 2 h 15"/>
                  <a:gd name="T8" fmla="*/ 8 w 10"/>
                  <a:gd name="T9" fmla="*/ 1 h 15"/>
                  <a:gd name="T10" fmla="*/ 9 w 10"/>
                  <a:gd name="T11" fmla="*/ 0 h 15"/>
                  <a:gd name="T12" fmla="*/ 10 w 10"/>
                  <a:gd name="T13" fmla="*/ 0 h 15"/>
                  <a:gd name="T14" fmla="*/ 9 w 10"/>
                  <a:gd name="T15" fmla="*/ 2 h 15"/>
                  <a:gd name="T16" fmla="*/ 8 w 10"/>
                  <a:gd name="T17" fmla="*/ 4 h 15"/>
                  <a:gd name="T18" fmla="*/ 8 w 10"/>
                  <a:gd name="T19" fmla="*/ 6 h 15"/>
                  <a:gd name="T20" fmla="*/ 7 w 10"/>
                  <a:gd name="T21" fmla="*/ 9 h 15"/>
                  <a:gd name="T22" fmla="*/ 6 w 10"/>
                  <a:gd name="T23" fmla="*/ 11 h 15"/>
                  <a:gd name="T24" fmla="*/ 4 w 10"/>
                  <a:gd name="T25" fmla="*/ 12 h 15"/>
                  <a:gd name="T26" fmla="*/ 2 w 10"/>
                  <a:gd name="T27" fmla="*/ 14 h 15"/>
                  <a:gd name="T28" fmla="*/ 1 w 10"/>
                  <a:gd name="T29" fmla="*/ 15 h 15"/>
                  <a:gd name="T30" fmla="*/ 1 w 10"/>
                  <a:gd name="T31" fmla="*/ 13 h 15"/>
                  <a:gd name="T32" fmla="*/ 2 w 10"/>
                  <a:gd name="T33" fmla="*/ 11 h 15"/>
                  <a:gd name="T34" fmla="*/ 1 w 10"/>
                  <a:gd name="T35" fmla="*/ 13 h 15"/>
                  <a:gd name="T36" fmla="*/ 0 w 10"/>
                  <a:gd name="T37" fmla="*/ 14 h 15"/>
                  <a:gd name="T38" fmla="*/ 0 w 10"/>
                  <a:gd name="T39" fmla="*/ 12 h 15"/>
                  <a:gd name="T40" fmla="*/ 1 w 10"/>
                  <a:gd name="T41" fmla="*/ 10 h 15"/>
                  <a:gd name="T42" fmla="*/ 1 w 10"/>
                  <a:gd name="T43" fmla="*/ 10 h 15"/>
                  <a:gd name="T44" fmla="*/ 2 w 10"/>
                  <a:gd name="T45" fmla="*/ 9 h 15"/>
                  <a:gd name="T46" fmla="*/ 4 w 10"/>
                  <a:gd name="T47" fmla="*/ 7 h 15"/>
                  <a:gd name="T48" fmla="*/ 5 w 10"/>
                  <a:gd name="T49" fmla="*/ 6 h 15"/>
                  <a:gd name="T50" fmla="*/ 4 w 10"/>
                  <a:gd name="T51" fmla="*/ 9 h 15"/>
                  <a:gd name="T52" fmla="*/ 2 w 10"/>
                  <a:gd name="T53" fmla="*/ 11 h 15"/>
                  <a:gd name="T54" fmla="*/ 4 w 10"/>
                  <a:gd name="T55" fmla="*/ 10 h 15"/>
                  <a:gd name="T56" fmla="*/ 6 w 10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7"/>
                    </a:moveTo>
                    <a:lnTo>
                      <a:pt x="6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7" name="Freeform 920">
                <a:extLst>
                  <a:ext uri="{FF2B5EF4-FFF2-40B4-BE49-F238E27FC236}">
                    <a16:creationId xmlns:a16="http://schemas.microsoft.com/office/drawing/2014/main" id="{22C0F90B-6913-4598-A09F-053DC1664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1"/>
                <a:ext cx="1" cy="1"/>
              </a:xfrm>
              <a:custGeom>
                <a:avLst/>
                <a:gdLst>
                  <a:gd name="T0" fmla="*/ 5 w 11"/>
                  <a:gd name="T1" fmla="*/ 8 h 19"/>
                  <a:gd name="T2" fmla="*/ 4 w 11"/>
                  <a:gd name="T3" fmla="*/ 10 h 19"/>
                  <a:gd name="T4" fmla="*/ 3 w 11"/>
                  <a:gd name="T5" fmla="*/ 11 h 19"/>
                  <a:gd name="T6" fmla="*/ 3 w 11"/>
                  <a:gd name="T7" fmla="*/ 9 h 19"/>
                  <a:gd name="T8" fmla="*/ 4 w 11"/>
                  <a:gd name="T9" fmla="*/ 7 h 19"/>
                  <a:gd name="T10" fmla="*/ 5 w 11"/>
                  <a:gd name="T11" fmla="*/ 4 h 19"/>
                  <a:gd name="T12" fmla="*/ 7 w 11"/>
                  <a:gd name="T13" fmla="*/ 3 h 19"/>
                  <a:gd name="T14" fmla="*/ 8 w 11"/>
                  <a:gd name="T15" fmla="*/ 1 h 19"/>
                  <a:gd name="T16" fmla="*/ 9 w 11"/>
                  <a:gd name="T17" fmla="*/ 0 h 19"/>
                  <a:gd name="T18" fmla="*/ 9 w 11"/>
                  <a:gd name="T19" fmla="*/ 2 h 19"/>
                  <a:gd name="T20" fmla="*/ 8 w 11"/>
                  <a:gd name="T21" fmla="*/ 4 h 19"/>
                  <a:gd name="T22" fmla="*/ 9 w 11"/>
                  <a:gd name="T23" fmla="*/ 2 h 19"/>
                  <a:gd name="T24" fmla="*/ 11 w 11"/>
                  <a:gd name="T25" fmla="*/ 1 h 19"/>
                  <a:gd name="T26" fmla="*/ 11 w 11"/>
                  <a:gd name="T27" fmla="*/ 3 h 19"/>
                  <a:gd name="T28" fmla="*/ 9 w 11"/>
                  <a:gd name="T29" fmla="*/ 5 h 19"/>
                  <a:gd name="T30" fmla="*/ 8 w 11"/>
                  <a:gd name="T31" fmla="*/ 8 h 19"/>
                  <a:gd name="T32" fmla="*/ 8 w 11"/>
                  <a:gd name="T33" fmla="*/ 10 h 19"/>
                  <a:gd name="T34" fmla="*/ 9 w 11"/>
                  <a:gd name="T35" fmla="*/ 9 h 19"/>
                  <a:gd name="T36" fmla="*/ 11 w 11"/>
                  <a:gd name="T37" fmla="*/ 7 h 19"/>
                  <a:gd name="T38" fmla="*/ 11 w 11"/>
                  <a:gd name="T39" fmla="*/ 9 h 19"/>
                  <a:gd name="T40" fmla="*/ 9 w 11"/>
                  <a:gd name="T41" fmla="*/ 11 h 19"/>
                  <a:gd name="T42" fmla="*/ 8 w 11"/>
                  <a:gd name="T43" fmla="*/ 12 h 19"/>
                  <a:gd name="T44" fmla="*/ 8 w 11"/>
                  <a:gd name="T45" fmla="*/ 13 h 19"/>
                  <a:gd name="T46" fmla="*/ 7 w 11"/>
                  <a:gd name="T47" fmla="*/ 14 h 19"/>
                  <a:gd name="T48" fmla="*/ 6 w 11"/>
                  <a:gd name="T49" fmla="*/ 14 h 19"/>
                  <a:gd name="T50" fmla="*/ 7 w 11"/>
                  <a:gd name="T51" fmla="*/ 12 h 19"/>
                  <a:gd name="T52" fmla="*/ 8 w 11"/>
                  <a:gd name="T53" fmla="*/ 10 h 19"/>
                  <a:gd name="T54" fmla="*/ 6 w 11"/>
                  <a:gd name="T55" fmla="*/ 12 h 19"/>
                  <a:gd name="T56" fmla="*/ 5 w 11"/>
                  <a:gd name="T57" fmla="*/ 13 h 19"/>
                  <a:gd name="T58" fmla="*/ 6 w 11"/>
                  <a:gd name="T59" fmla="*/ 11 h 19"/>
                  <a:gd name="T60" fmla="*/ 7 w 11"/>
                  <a:gd name="T61" fmla="*/ 9 h 19"/>
                  <a:gd name="T62" fmla="*/ 5 w 11"/>
                  <a:gd name="T63" fmla="*/ 11 h 19"/>
                  <a:gd name="T64" fmla="*/ 4 w 11"/>
                  <a:gd name="T65" fmla="*/ 12 h 19"/>
                  <a:gd name="T66" fmla="*/ 4 w 11"/>
                  <a:gd name="T67" fmla="*/ 13 h 19"/>
                  <a:gd name="T68" fmla="*/ 3 w 11"/>
                  <a:gd name="T69" fmla="*/ 14 h 19"/>
                  <a:gd name="T70" fmla="*/ 3 w 11"/>
                  <a:gd name="T71" fmla="*/ 16 h 19"/>
                  <a:gd name="T72" fmla="*/ 3 w 11"/>
                  <a:gd name="T73" fmla="*/ 16 h 19"/>
                  <a:gd name="T74" fmla="*/ 1 w 11"/>
                  <a:gd name="T75" fmla="*/ 18 h 19"/>
                  <a:gd name="T76" fmla="*/ 0 w 11"/>
                  <a:gd name="T77" fmla="*/ 19 h 19"/>
                  <a:gd name="T78" fmla="*/ 0 w 11"/>
                  <a:gd name="T79" fmla="*/ 19 h 19"/>
                  <a:gd name="T80" fmla="*/ 1 w 11"/>
                  <a:gd name="T81" fmla="*/ 17 h 19"/>
                  <a:gd name="T82" fmla="*/ 1 w 11"/>
                  <a:gd name="T83" fmla="*/ 16 h 19"/>
                  <a:gd name="T84" fmla="*/ 1 w 11"/>
                  <a:gd name="T85" fmla="*/ 15 h 19"/>
                  <a:gd name="T86" fmla="*/ 3 w 11"/>
                  <a:gd name="T87" fmla="*/ 14 h 19"/>
                  <a:gd name="T88" fmla="*/ 4 w 11"/>
                  <a:gd name="T89" fmla="*/ 12 h 19"/>
                  <a:gd name="T90" fmla="*/ 5 w 11"/>
                  <a:gd name="T91" fmla="*/ 10 h 19"/>
                  <a:gd name="T92" fmla="*/ 5 w 11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" h="19">
                    <a:moveTo>
                      <a:pt x="5" y="8"/>
                    </a:moveTo>
                    <a:lnTo>
                      <a:pt x="4" y="10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8" name="Freeform 921">
                <a:extLst>
                  <a:ext uri="{FF2B5EF4-FFF2-40B4-BE49-F238E27FC236}">
                    <a16:creationId xmlns:a16="http://schemas.microsoft.com/office/drawing/2014/main" id="{CF903926-75BC-4F7B-837F-514CA7FB5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4"/>
                <a:ext cx="0" cy="0"/>
              </a:xfrm>
              <a:custGeom>
                <a:avLst/>
                <a:gdLst>
                  <a:gd name="T0" fmla="*/ 2 w 7"/>
                  <a:gd name="T1" fmla="*/ 6 h 10"/>
                  <a:gd name="T2" fmla="*/ 1 w 7"/>
                  <a:gd name="T3" fmla="*/ 7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7 h 10"/>
                  <a:gd name="T10" fmla="*/ 1 w 7"/>
                  <a:gd name="T11" fmla="*/ 5 h 10"/>
                  <a:gd name="T12" fmla="*/ 1 w 7"/>
                  <a:gd name="T13" fmla="*/ 5 h 10"/>
                  <a:gd name="T14" fmla="*/ 1 w 7"/>
                  <a:gd name="T15" fmla="*/ 4 h 10"/>
                  <a:gd name="T16" fmla="*/ 2 w 7"/>
                  <a:gd name="T17" fmla="*/ 3 h 10"/>
                  <a:gd name="T18" fmla="*/ 3 w 7"/>
                  <a:gd name="T19" fmla="*/ 2 h 10"/>
                  <a:gd name="T20" fmla="*/ 3 w 7"/>
                  <a:gd name="T21" fmla="*/ 2 h 10"/>
                  <a:gd name="T22" fmla="*/ 3 w 7"/>
                  <a:gd name="T23" fmla="*/ 4 h 10"/>
                  <a:gd name="T24" fmla="*/ 2 w 7"/>
                  <a:gd name="T25" fmla="*/ 6 h 10"/>
                  <a:gd name="T26" fmla="*/ 3 w 7"/>
                  <a:gd name="T27" fmla="*/ 4 h 10"/>
                  <a:gd name="T28" fmla="*/ 5 w 7"/>
                  <a:gd name="T29" fmla="*/ 3 h 10"/>
                  <a:gd name="T30" fmla="*/ 6 w 7"/>
                  <a:gd name="T31" fmla="*/ 1 h 10"/>
                  <a:gd name="T32" fmla="*/ 7 w 7"/>
                  <a:gd name="T33" fmla="*/ 0 h 10"/>
                  <a:gd name="T34" fmla="*/ 7 w 7"/>
                  <a:gd name="T35" fmla="*/ 0 h 10"/>
                  <a:gd name="T36" fmla="*/ 7 w 7"/>
                  <a:gd name="T37" fmla="*/ 2 h 10"/>
                  <a:gd name="T38" fmla="*/ 6 w 7"/>
                  <a:gd name="T39" fmla="*/ 3 h 10"/>
                  <a:gd name="T40" fmla="*/ 6 w 7"/>
                  <a:gd name="T41" fmla="*/ 4 h 10"/>
                  <a:gd name="T42" fmla="*/ 5 w 7"/>
                  <a:gd name="T43" fmla="*/ 5 h 10"/>
                  <a:gd name="T44" fmla="*/ 3 w 7"/>
                  <a:gd name="T45" fmla="*/ 7 h 10"/>
                  <a:gd name="T46" fmla="*/ 2 w 7"/>
                  <a:gd name="T47" fmla="*/ 8 h 10"/>
                  <a:gd name="T48" fmla="*/ 1 w 7"/>
                  <a:gd name="T49" fmla="*/ 10 h 10"/>
                  <a:gd name="T50" fmla="*/ 1 w 7"/>
                  <a:gd name="T51" fmla="*/ 8 h 10"/>
                  <a:gd name="T52" fmla="*/ 2 w 7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1" y="7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9" name="Freeform 922">
                <a:extLst>
                  <a:ext uri="{FF2B5EF4-FFF2-40B4-BE49-F238E27FC236}">
                    <a16:creationId xmlns:a16="http://schemas.microsoft.com/office/drawing/2014/main" id="{E40573E4-95FD-4544-80A8-D42B454A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2"/>
                <a:ext cx="0" cy="1"/>
              </a:xfrm>
              <a:custGeom>
                <a:avLst/>
                <a:gdLst>
                  <a:gd name="T0" fmla="*/ 2 w 6"/>
                  <a:gd name="T1" fmla="*/ 10 h 14"/>
                  <a:gd name="T2" fmla="*/ 1 w 6"/>
                  <a:gd name="T3" fmla="*/ 11 h 14"/>
                  <a:gd name="T4" fmla="*/ 0 w 6"/>
                  <a:gd name="T5" fmla="*/ 13 h 14"/>
                  <a:gd name="T6" fmla="*/ 0 w 6"/>
                  <a:gd name="T7" fmla="*/ 11 h 14"/>
                  <a:gd name="T8" fmla="*/ 1 w 6"/>
                  <a:gd name="T9" fmla="*/ 8 h 14"/>
                  <a:gd name="T10" fmla="*/ 2 w 6"/>
                  <a:gd name="T11" fmla="*/ 6 h 14"/>
                  <a:gd name="T12" fmla="*/ 3 w 6"/>
                  <a:gd name="T13" fmla="*/ 3 h 14"/>
                  <a:gd name="T14" fmla="*/ 3 w 6"/>
                  <a:gd name="T15" fmla="*/ 3 h 14"/>
                  <a:gd name="T16" fmla="*/ 5 w 6"/>
                  <a:gd name="T17" fmla="*/ 2 h 14"/>
                  <a:gd name="T18" fmla="*/ 6 w 6"/>
                  <a:gd name="T19" fmla="*/ 1 h 14"/>
                  <a:gd name="T20" fmla="*/ 6 w 6"/>
                  <a:gd name="T21" fmla="*/ 0 h 14"/>
                  <a:gd name="T22" fmla="*/ 6 w 6"/>
                  <a:gd name="T23" fmla="*/ 2 h 14"/>
                  <a:gd name="T24" fmla="*/ 5 w 6"/>
                  <a:gd name="T25" fmla="*/ 5 h 14"/>
                  <a:gd name="T26" fmla="*/ 3 w 6"/>
                  <a:gd name="T27" fmla="*/ 7 h 14"/>
                  <a:gd name="T28" fmla="*/ 2 w 6"/>
                  <a:gd name="T29" fmla="*/ 10 h 14"/>
                  <a:gd name="T30" fmla="*/ 5 w 6"/>
                  <a:gd name="T31" fmla="*/ 7 h 14"/>
                  <a:gd name="T32" fmla="*/ 6 w 6"/>
                  <a:gd name="T33" fmla="*/ 6 h 14"/>
                  <a:gd name="T34" fmla="*/ 5 w 6"/>
                  <a:gd name="T35" fmla="*/ 8 h 14"/>
                  <a:gd name="T36" fmla="*/ 5 w 6"/>
                  <a:gd name="T37" fmla="*/ 11 h 14"/>
                  <a:gd name="T38" fmla="*/ 3 w 6"/>
                  <a:gd name="T39" fmla="*/ 11 h 14"/>
                  <a:gd name="T40" fmla="*/ 2 w 6"/>
                  <a:gd name="T41" fmla="*/ 13 h 14"/>
                  <a:gd name="T42" fmla="*/ 1 w 6"/>
                  <a:gd name="T43" fmla="*/ 13 h 14"/>
                  <a:gd name="T44" fmla="*/ 1 w 6"/>
                  <a:gd name="T45" fmla="*/ 14 h 14"/>
                  <a:gd name="T46" fmla="*/ 2 w 6"/>
                  <a:gd name="T47" fmla="*/ 12 h 14"/>
                  <a:gd name="T48" fmla="*/ 2 w 6"/>
                  <a:gd name="T4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4">
                    <a:moveTo>
                      <a:pt x="2" y="10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0" name="Freeform 923">
                <a:extLst>
                  <a:ext uri="{FF2B5EF4-FFF2-40B4-BE49-F238E27FC236}">
                    <a16:creationId xmlns:a16="http://schemas.microsoft.com/office/drawing/2014/main" id="{90367345-723D-42FC-BC09-38E764878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65"/>
                <a:ext cx="1" cy="2"/>
              </a:xfrm>
              <a:custGeom>
                <a:avLst/>
                <a:gdLst>
                  <a:gd name="T0" fmla="*/ 0 w 14"/>
                  <a:gd name="T1" fmla="*/ 22 h 22"/>
                  <a:gd name="T2" fmla="*/ 1 w 14"/>
                  <a:gd name="T3" fmla="*/ 20 h 22"/>
                  <a:gd name="T4" fmla="*/ 1 w 14"/>
                  <a:gd name="T5" fmla="*/ 18 h 22"/>
                  <a:gd name="T6" fmla="*/ 3 w 14"/>
                  <a:gd name="T7" fmla="*/ 16 h 22"/>
                  <a:gd name="T8" fmla="*/ 4 w 14"/>
                  <a:gd name="T9" fmla="*/ 14 h 22"/>
                  <a:gd name="T10" fmla="*/ 5 w 14"/>
                  <a:gd name="T11" fmla="*/ 13 h 22"/>
                  <a:gd name="T12" fmla="*/ 6 w 14"/>
                  <a:gd name="T13" fmla="*/ 11 h 22"/>
                  <a:gd name="T14" fmla="*/ 7 w 14"/>
                  <a:gd name="T15" fmla="*/ 9 h 22"/>
                  <a:gd name="T16" fmla="*/ 8 w 14"/>
                  <a:gd name="T17" fmla="*/ 7 h 22"/>
                  <a:gd name="T18" fmla="*/ 10 w 14"/>
                  <a:gd name="T19" fmla="*/ 3 h 22"/>
                  <a:gd name="T20" fmla="*/ 12 w 14"/>
                  <a:gd name="T21" fmla="*/ 1 h 22"/>
                  <a:gd name="T22" fmla="*/ 13 w 14"/>
                  <a:gd name="T23" fmla="*/ 0 h 22"/>
                  <a:gd name="T24" fmla="*/ 12 w 14"/>
                  <a:gd name="T25" fmla="*/ 2 h 22"/>
                  <a:gd name="T26" fmla="*/ 11 w 14"/>
                  <a:gd name="T27" fmla="*/ 4 h 22"/>
                  <a:gd name="T28" fmla="*/ 13 w 14"/>
                  <a:gd name="T29" fmla="*/ 2 h 22"/>
                  <a:gd name="T30" fmla="*/ 14 w 14"/>
                  <a:gd name="T31" fmla="*/ 1 h 22"/>
                  <a:gd name="T32" fmla="*/ 13 w 14"/>
                  <a:gd name="T33" fmla="*/ 3 h 22"/>
                  <a:gd name="T34" fmla="*/ 13 w 14"/>
                  <a:gd name="T35" fmla="*/ 5 h 22"/>
                  <a:gd name="T36" fmla="*/ 10 w 14"/>
                  <a:gd name="T37" fmla="*/ 9 h 22"/>
                  <a:gd name="T38" fmla="*/ 9 w 14"/>
                  <a:gd name="T39" fmla="*/ 11 h 22"/>
                  <a:gd name="T40" fmla="*/ 8 w 14"/>
                  <a:gd name="T41" fmla="*/ 12 h 22"/>
                  <a:gd name="T42" fmla="*/ 8 w 14"/>
                  <a:gd name="T43" fmla="*/ 10 h 22"/>
                  <a:gd name="T44" fmla="*/ 9 w 14"/>
                  <a:gd name="T45" fmla="*/ 8 h 22"/>
                  <a:gd name="T46" fmla="*/ 8 w 14"/>
                  <a:gd name="T47" fmla="*/ 10 h 22"/>
                  <a:gd name="T48" fmla="*/ 6 w 14"/>
                  <a:gd name="T49" fmla="*/ 11 h 22"/>
                  <a:gd name="T50" fmla="*/ 6 w 14"/>
                  <a:gd name="T51" fmla="*/ 13 h 22"/>
                  <a:gd name="T52" fmla="*/ 5 w 14"/>
                  <a:gd name="T53" fmla="*/ 16 h 22"/>
                  <a:gd name="T54" fmla="*/ 4 w 14"/>
                  <a:gd name="T55" fmla="*/ 17 h 22"/>
                  <a:gd name="T56" fmla="*/ 3 w 14"/>
                  <a:gd name="T57" fmla="*/ 19 h 22"/>
                  <a:gd name="T58" fmla="*/ 1 w 14"/>
                  <a:gd name="T59" fmla="*/ 20 h 22"/>
                  <a:gd name="T60" fmla="*/ 0 w 14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2">
                    <a:moveTo>
                      <a:pt x="0" y="22"/>
                    </a:moveTo>
                    <a:lnTo>
                      <a:pt x="1" y="20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1" name="Freeform 924">
                <a:extLst>
                  <a:ext uri="{FF2B5EF4-FFF2-40B4-BE49-F238E27FC236}">
                    <a16:creationId xmlns:a16="http://schemas.microsoft.com/office/drawing/2014/main" id="{266A6619-D1EC-4216-A78D-9E6643E45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63"/>
                <a:ext cx="0" cy="1"/>
              </a:xfrm>
              <a:custGeom>
                <a:avLst/>
                <a:gdLst>
                  <a:gd name="T0" fmla="*/ 4 w 10"/>
                  <a:gd name="T1" fmla="*/ 14 h 21"/>
                  <a:gd name="T2" fmla="*/ 3 w 10"/>
                  <a:gd name="T3" fmla="*/ 16 h 21"/>
                  <a:gd name="T4" fmla="*/ 2 w 10"/>
                  <a:gd name="T5" fmla="*/ 18 h 21"/>
                  <a:gd name="T6" fmla="*/ 2 w 10"/>
                  <a:gd name="T7" fmla="*/ 19 h 21"/>
                  <a:gd name="T8" fmla="*/ 1 w 10"/>
                  <a:gd name="T9" fmla="*/ 20 h 21"/>
                  <a:gd name="T10" fmla="*/ 0 w 10"/>
                  <a:gd name="T11" fmla="*/ 21 h 21"/>
                  <a:gd name="T12" fmla="*/ 0 w 10"/>
                  <a:gd name="T13" fmla="*/ 21 h 21"/>
                  <a:gd name="T14" fmla="*/ 0 w 10"/>
                  <a:gd name="T15" fmla="*/ 19 h 21"/>
                  <a:gd name="T16" fmla="*/ 1 w 10"/>
                  <a:gd name="T17" fmla="*/ 17 h 21"/>
                  <a:gd name="T18" fmla="*/ 2 w 10"/>
                  <a:gd name="T19" fmla="*/ 15 h 21"/>
                  <a:gd name="T20" fmla="*/ 4 w 10"/>
                  <a:gd name="T21" fmla="*/ 14 h 21"/>
                  <a:gd name="T22" fmla="*/ 4 w 10"/>
                  <a:gd name="T23" fmla="*/ 11 h 21"/>
                  <a:gd name="T24" fmla="*/ 5 w 10"/>
                  <a:gd name="T25" fmla="*/ 9 h 21"/>
                  <a:gd name="T26" fmla="*/ 6 w 10"/>
                  <a:gd name="T27" fmla="*/ 6 h 21"/>
                  <a:gd name="T28" fmla="*/ 6 w 10"/>
                  <a:gd name="T29" fmla="*/ 4 h 21"/>
                  <a:gd name="T30" fmla="*/ 5 w 10"/>
                  <a:gd name="T31" fmla="*/ 6 h 21"/>
                  <a:gd name="T32" fmla="*/ 4 w 10"/>
                  <a:gd name="T33" fmla="*/ 7 h 21"/>
                  <a:gd name="T34" fmla="*/ 4 w 10"/>
                  <a:gd name="T35" fmla="*/ 5 h 21"/>
                  <a:gd name="T36" fmla="*/ 5 w 10"/>
                  <a:gd name="T37" fmla="*/ 3 h 21"/>
                  <a:gd name="T38" fmla="*/ 5 w 10"/>
                  <a:gd name="T39" fmla="*/ 3 h 21"/>
                  <a:gd name="T40" fmla="*/ 6 w 10"/>
                  <a:gd name="T41" fmla="*/ 2 h 21"/>
                  <a:gd name="T42" fmla="*/ 8 w 10"/>
                  <a:gd name="T43" fmla="*/ 1 h 21"/>
                  <a:gd name="T44" fmla="*/ 8 w 10"/>
                  <a:gd name="T45" fmla="*/ 0 h 21"/>
                  <a:gd name="T46" fmla="*/ 8 w 10"/>
                  <a:gd name="T47" fmla="*/ 2 h 21"/>
                  <a:gd name="T48" fmla="*/ 6 w 10"/>
                  <a:gd name="T49" fmla="*/ 4 h 21"/>
                  <a:gd name="T50" fmla="*/ 8 w 10"/>
                  <a:gd name="T51" fmla="*/ 3 h 21"/>
                  <a:gd name="T52" fmla="*/ 10 w 10"/>
                  <a:gd name="T53" fmla="*/ 1 h 21"/>
                  <a:gd name="T54" fmla="*/ 9 w 10"/>
                  <a:gd name="T55" fmla="*/ 3 h 21"/>
                  <a:gd name="T56" fmla="*/ 8 w 10"/>
                  <a:gd name="T57" fmla="*/ 5 h 21"/>
                  <a:gd name="T58" fmla="*/ 8 w 10"/>
                  <a:gd name="T59" fmla="*/ 7 h 21"/>
                  <a:gd name="T60" fmla="*/ 6 w 10"/>
                  <a:gd name="T61" fmla="*/ 10 h 21"/>
                  <a:gd name="T62" fmla="*/ 5 w 10"/>
                  <a:gd name="T63" fmla="*/ 11 h 21"/>
                  <a:gd name="T64" fmla="*/ 4 w 10"/>
                  <a:gd name="T6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21">
                    <a:moveTo>
                      <a:pt x="4" y="14"/>
                    </a:moveTo>
                    <a:lnTo>
                      <a:pt x="3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2" name="Freeform 925">
                <a:extLst>
                  <a:ext uri="{FF2B5EF4-FFF2-40B4-BE49-F238E27FC236}">
                    <a16:creationId xmlns:a16="http://schemas.microsoft.com/office/drawing/2014/main" id="{D65347C8-1C29-46EE-A3A7-27786EF35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2"/>
                <a:ext cx="1" cy="1"/>
              </a:xfrm>
              <a:custGeom>
                <a:avLst/>
                <a:gdLst>
                  <a:gd name="T0" fmla="*/ 3 w 12"/>
                  <a:gd name="T1" fmla="*/ 10 h 12"/>
                  <a:gd name="T2" fmla="*/ 1 w 12"/>
                  <a:gd name="T3" fmla="*/ 11 h 12"/>
                  <a:gd name="T4" fmla="*/ 0 w 12"/>
                  <a:gd name="T5" fmla="*/ 12 h 12"/>
                  <a:gd name="T6" fmla="*/ 1 w 12"/>
                  <a:gd name="T7" fmla="*/ 11 h 12"/>
                  <a:gd name="T8" fmla="*/ 2 w 12"/>
                  <a:gd name="T9" fmla="*/ 9 h 12"/>
                  <a:gd name="T10" fmla="*/ 3 w 12"/>
                  <a:gd name="T11" fmla="*/ 7 h 12"/>
                  <a:gd name="T12" fmla="*/ 6 w 12"/>
                  <a:gd name="T13" fmla="*/ 5 h 12"/>
                  <a:gd name="T14" fmla="*/ 7 w 12"/>
                  <a:gd name="T15" fmla="*/ 4 h 12"/>
                  <a:gd name="T16" fmla="*/ 9 w 12"/>
                  <a:gd name="T17" fmla="*/ 3 h 12"/>
                  <a:gd name="T18" fmla="*/ 10 w 12"/>
                  <a:gd name="T19" fmla="*/ 1 h 12"/>
                  <a:gd name="T20" fmla="*/ 12 w 12"/>
                  <a:gd name="T21" fmla="*/ 0 h 12"/>
                  <a:gd name="T22" fmla="*/ 12 w 12"/>
                  <a:gd name="T23" fmla="*/ 1 h 12"/>
                  <a:gd name="T24" fmla="*/ 11 w 12"/>
                  <a:gd name="T25" fmla="*/ 2 h 12"/>
                  <a:gd name="T26" fmla="*/ 10 w 12"/>
                  <a:gd name="T27" fmla="*/ 3 h 12"/>
                  <a:gd name="T28" fmla="*/ 9 w 12"/>
                  <a:gd name="T29" fmla="*/ 3 h 12"/>
                  <a:gd name="T30" fmla="*/ 8 w 12"/>
                  <a:gd name="T31" fmla="*/ 5 h 12"/>
                  <a:gd name="T32" fmla="*/ 6 w 12"/>
                  <a:gd name="T33" fmla="*/ 6 h 12"/>
                  <a:gd name="T34" fmla="*/ 5 w 12"/>
                  <a:gd name="T35" fmla="*/ 8 h 12"/>
                  <a:gd name="T36" fmla="*/ 3 w 12"/>
                  <a:gd name="T3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3" y="10"/>
                    </a:moveTo>
                    <a:lnTo>
                      <a:pt x="1" y="11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3" name="Freeform 926">
                <a:extLst>
                  <a:ext uri="{FF2B5EF4-FFF2-40B4-BE49-F238E27FC236}">
                    <a16:creationId xmlns:a16="http://schemas.microsoft.com/office/drawing/2014/main" id="{2E461350-5A01-42CE-AAD2-3EAFE2A6A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4"/>
                <a:ext cx="0" cy="0"/>
              </a:xfrm>
              <a:custGeom>
                <a:avLst/>
                <a:gdLst>
                  <a:gd name="T0" fmla="*/ 0 w 9"/>
                  <a:gd name="T1" fmla="*/ 10 h 11"/>
                  <a:gd name="T2" fmla="*/ 1 w 9"/>
                  <a:gd name="T3" fmla="*/ 8 h 11"/>
                  <a:gd name="T4" fmla="*/ 3 w 9"/>
                  <a:gd name="T5" fmla="*/ 6 h 11"/>
                  <a:gd name="T6" fmla="*/ 4 w 9"/>
                  <a:gd name="T7" fmla="*/ 5 h 11"/>
                  <a:gd name="T8" fmla="*/ 6 w 9"/>
                  <a:gd name="T9" fmla="*/ 4 h 11"/>
                  <a:gd name="T10" fmla="*/ 7 w 9"/>
                  <a:gd name="T11" fmla="*/ 1 h 11"/>
                  <a:gd name="T12" fmla="*/ 9 w 9"/>
                  <a:gd name="T13" fmla="*/ 0 h 11"/>
                  <a:gd name="T14" fmla="*/ 7 w 9"/>
                  <a:gd name="T15" fmla="*/ 2 h 11"/>
                  <a:gd name="T16" fmla="*/ 6 w 9"/>
                  <a:gd name="T17" fmla="*/ 5 h 11"/>
                  <a:gd name="T18" fmla="*/ 5 w 9"/>
                  <a:gd name="T19" fmla="*/ 6 h 11"/>
                  <a:gd name="T20" fmla="*/ 3 w 9"/>
                  <a:gd name="T21" fmla="*/ 8 h 11"/>
                  <a:gd name="T22" fmla="*/ 2 w 9"/>
                  <a:gd name="T23" fmla="*/ 10 h 11"/>
                  <a:gd name="T24" fmla="*/ 0 w 9"/>
                  <a:gd name="T25" fmla="*/ 11 h 11"/>
                  <a:gd name="T26" fmla="*/ 1 w 9"/>
                  <a:gd name="T27" fmla="*/ 10 h 11"/>
                  <a:gd name="T28" fmla="*/ 2 w 9"/>
                  <a:gd name="T29" fmla="*/ 9 h 11"/>
                  <a:gd name="T30" fmla="*/ 3 w 9"/>
                  <a:gd name="T31" fmla="*/ 8 h 11"/>
                  <a:gd name="T32" fmla="*/ 3 w 9"/>
                  <a:gd name="T33" fmla="*/ 7 h 11"/>
                  <a:gd name="T34" fmla="*/ 2 w 9"/>
                  <a:gd name="T35" fmla="*/ 9 h 11"/>
                  <a:gd name="T36" fmla="*/ 0 w 9"/>
                  <a:gd name="T3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0" y="10"/>
                    </a:moveTo>
                    <a:lnTo>
                      <a:pt x="1" y="8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4" name="Freeform 927">
                <a:extLst>
                  <a:ext uri="{FF2B5EF4-FFF2-40B4-BE49-F238E27FC236}">
                    <a16:creationId xmlns:a16="http://schemas.microsoft.com/office/drawing/2014/main" id="{7B30C73E-AC5B-4916-BE85-D057EF69B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4"/>
                <a:ext cx="1" cy="1"/>
              </a:xfrm>
              <a:custGeom>
                <a:avLst/>
                <a:gdLst>
                  <a:gd name="T0" fmla="*/ 3 w 9"/>
                  <a:gd name="T1" fmla="*/ 9 h 11"/>
                  <a:gd name="T2" fmla="*/ 1 w 9"/>
                  <a:gd name="T3" fmla="*/ 10 h 11"/>
                  <a:gd name="T4" fmla="*/ 0 w 9"/>
                  <a:gd name="T5" fmla="*/ 11 h 11"/>
                  <a:gd name="T6" fmla="*/ 0 w 9"/>
                  <a:gd name="T7" fmla="*/ 11 h 11"/>
                  <a:gd name="T8" fmla="*/ 1 w 9"/>
                  <a:gd name="T9" fmla="*/ 10 h 11"/>
                  <a:gd name="T10" fmla="*/ 2 w 9"/>
                  <a:gd name="T11" fmla="*/ 8 h 11"/>
                  <a:gd name="T12" fmla="*/ 2 w 9"/>
                  <a:gd name="T13" fmla="*/ 8 h 11"/>
                  <a:gd name="T14" fmla="*/ 4 w 9"/>
                  <a:gd name="T15" fmla="*/ 5 h 11"/>
                  <a:gd name="T16" fmla="*/ 5 w 9"/>
                  <a:gd name="T17" fmla="*/ 3 h 11"/>
                  <a:gd name="T18" fmla="*/ 6 w 9"/>
                  <a:gd name="T19" fmla="*/ 2 h 11"/>
                  <a:gd name="T20" fmla="*/ 9 w 9"/>
                  <a:gd name="T21" fmla="*/ 0 h 11"/>
                  <a:gd name="T22" fmla="*/ 6 w 9"/>
                  <a:gd name="T23" fmla="*/ 2 h 11"/>
                  <a:gd name="T24" fmla="*/ 5 w 9"/>
                  <a:gd name="T25" fmla="*/ 4 h 11"/>
                  <a:gd name="T26" fmla="*/ 6 w 9"/>
                  <a:gd name="T27" fmla="*/ 3 h 11"/>
                  <a:gd name="T28" fmla="*/ 7 w 9"/>
                  <a:gd name="T29" fmla="*/ 2 h 11"/>
                  <a:gd name="T30" fmla="*/ 9 w 9"/>
                  <a:gd name="T31" fmla="*/ 1 h 11"/>
                  <a:gd name="T32" fmla="*/ 9 w 9"/>
                  <a:gd name="T33" fmla="*/ 1 h 11"/>
                  <a:gd name="T34" fmla="*/ 7 w 9"/>
                  <a:gd name="T35" fmla="*/ 3 h 11"/>
                  <a:gd name="T36" fmla="*/ 6 w 9"/>
                  <a:gd name="T37" fmla="*/ 5 h 11"/>
                  <a:gd name="T38" fmla="*/ 4 w 9"/>
                  <a:gd name="T39" fmla="*/ 7 h 11"/>
                  <a:gd name="T40" fmla="*/ 3 w 9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3" y="9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5" name="Freeform 928">
                <a:extLst>
                  <a:ext uri="{FF2B5EF4-FFF2-40B4-BE49-F238E27FC236}">
                    <a16:creationId xmlns:a16="http://schemas.microsoft.com/office/drawing/2014/main" id="{1B929A79-36F8-4B5B-9C0A-A90C56F26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6"/>
                <a:ext cx="0" cy="1"/>
              </a:xfrm>
              <a:custGeom>
                <a:avLst/>
                <a:gdLst>
                  <a:gd name="T0" fmla="*/ 4 w 9"/>
                  <a:gd name="T1" fmla="*/ 6 h 16"/>
                  <a:gd name="T2" fmla="*/ 9 w 9"/>
                  <a:gd name="T3" fmla="*/ 0 h 16"/>
                  <a:gd name="T4" fmla="*/ 7 w 9"/>
                  <a:gd name="T5" fmla="*/ 4 h 16"/>
                  <a:gd name="T6" fmla="*/ 3 w 9"/>
                  <a:gd name="T7" fmla="*/ 12 h 16"/>
                  <a:gd name="T8" fmla="*/ 1 w 9"/>
                  <a:gd name="T9" fmla="*/ 13 h 16"/>
                  <a:gd name="T10" fmla="*/ 0 w 9"/>
                  <a:gd name="T11" fmla="*/ 16 h 16"/>
                  <a:gd name="T12" fmla="*/ 1 w 9"/>
                  <a:gd name="T13" fmla="*/ 13 h 16"/>
                  <a:gd name="T14" fmla="*/ 2 w 9"/>
                  <a:gd name="T15" fmla="*/ 11 h 16"/>
                  <a:gd name="T16" fmla="*/ 3 w 9"/>
                  <a:gd name="T17" fmla="*/ 9 h 16"/>
                  <a:gd name="T18" fmla="*/ 4 w 9"/>
                  <a:gd name="T19" fmla="*/ 7 h 16"/>
                  <a:gd name="T20" fmla="*/ 3 w 9"/>
                  <a:gd name="T21" fmla="*/ 9 h 16"/>
                  <a:gd name="T22" fmla="*/ 2 w 9"/>
                  <a:gd name="T23" fmla="*/ 10 h 16"/>
                  <a:gd name="T24" fmla="*/ 3 w 9"/>
                  <a:gd name="T25" fmla="*/ 8 h 16"/>
                  <a:gd name="T26" fmla="*/ 4 w 9"/>
                  <a:gd name="T2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4" y="6"/>
                    </a:moveTo>
                    <a:lnTo>
                      <a:pt x="9" y="0"/>
                    </a:lnTo>
                    <a:lnTo>
                      <a:pt x="7" y="4"/>
                    </a:lnTo>
                    <a:lnTo>
                      <a:pt x="3" y="12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6" name="Freeform 929">
                <a:extLst>
                  <a:ext uri="{FF2B5EF4-FFF2-40B4-BE49-F238E27FC236}">
                    <a16:creationId xmlns:a16="http://schemas.microsoft.com/office/drawing/2014/main" id="{BD5C8034-E8C5-4C38-85A7-65E390F76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4"/>
                <a:ext cx="1" cy="1"/>
              </a:xfrm>
              <a:custGeom>
                <a:avLst/>
                <a:gdLst>
                  <a:gd name="T0" fmla="*/ 2 w 7"/>
                  <a:gd name="T1" fmla="*/ 7 h 10"/>
                  <a:gd name="T2" fmla="*/ 1 w 7"/>
                  <a:gd name="T3" fmla="*/ 9 h 10"/>
                  <a:gd name="T4" fmla="*/ 0 w 7"/>
                  <a:gd name="T5" fmla="*/ 10 h 10"/>
                  <a:gd name="T6" fmla="*/ 0 w 7"/>
                  <a:gd name="T7" fmla="*/ 10 h 10"/>
                  <a:gd name="T8" fmla="*/ 1 w 7"/>
                  <a:gd name="T9" fmla="*/ 9 h 10"/>
                  <a:gd name="T10" fmla="*/ 1 w 7"/>
                  <a:gd name="T11" fmla="*/ 7 h 10"/>
                  <a:gd name="T12" fmla="*/ 2 w 7"/>
                  <a:gd name="T13" fmla="*/ 7 h 10"/>
                  <a:gd name="T14" fmla="*/ 3 w 7"/>
                  <a:gd name="T15" fmla="*/ 5 h 10"/>
                  <a:gd name="T16" fmla="*/ 4 w 7"/>
                  <a:gd name="T17" fmla="*/ 3 h 10"/>
                  <a:gd name="T18" fmla="*/ 5 w 7"/>
                  <a:gd name="T19" fmla="*/ 1 h 10"/>
                  <a:gd name="T20" fmla="*/ 7 w 7"/>
                  <a:gd name="T21" fmla="*/ 0 h 10"/>
                  <a:gd name="T22" fmla="*/ 6 w 7"/>
                  <a:gd name="T23" fmla="*/ 2 h 10"/>
                  <a:gd name="T24" fmla="*/ 5 w 7"/>
                  <a:gd name="T25" fmla="*/ 4 h 10"/>
                  <a:gd name="T26" fmla="*/ 5 w 7"/>
                  <a:gd name="T27" fmla="*/ 3 h 10"/>
                  <a:gd name="T28" fmla="*/ 6 w 7"/>
                  <a:gd name="T29" fmla="*/ 2 h 10"/>
                  <a:gd name="T30" fmla="*/ 7 w 7"/>
                  <a:gd name="T31" fmla="*/ 1 h 10"/>
                  <a:gd name="T32" fmla="*/ 7 w 7"/>
                  <a:gd name="T33" fmla="*/ 1 h 10"/>
                  <a:gd name="T34" fmla="*/ 6 w 7"/>
                  <a:gd name="T35" fmla="*/ 3 h 10"/>
                  <a:gd name="T36" fmla="*/ 5 w 7"/>
                  <a:gd name="T37" fmla="*/ 5 h 10"/>
                  <a:gd name="T38" fmla="*/ 4 w 7"/>
                  <a:gd name="T39" fmla="*/ 6 h 10"/>
                  <a:gd name="T40" fmla="*/ 2 w 7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2" y="7"/>
                    </a:move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7" name="Freeform 930">
                <a:extLst>
                  <a:ext uri="{FF2B5EF4-FFF2-40B4-BE49-F238E27FC236}">
                    <a16:creationId xmlns:a16="http://schemas.microsoft.com/office/drawing/2014/main" id="{D08982A1-C7E7-4F9A-984D-01B780BFE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7"/>
                <a:ext cx="1" cy="0"/>
              </a:xfrm>
              <a:custGeom>
                <a:avLst/>
                <a:gdLst>
                  <a:gd name="T0" fmla="*/ 3 w 10"/>
                  <a:gd name="T1" fmla="*/ 12 h 15"/>
                  <a:gd name="T2" fmla="*/ 1 w 10"/>
                  <a:gd name="T3" fmla="*/ 14 h 15"/>
                  <a:gd name="T4" fmla="*/ 0 w 10"/>
                  <a:gd name="T5" fmla="*/ 15 h 15"/>
                  <a:gd name="T6" fmla="*/ 1 w 10"/>
                  <a:gd name="T7" fmla="*/ 14 h 15"/>
                  <a:gd name="T8" fmla="*/ 2 w 10"/>
                  <a:gd name="T9" fmla="*/ 11 h 15"/>
                  <a:gd name="T10" fmla="*/ 3 w 10"/>
                  <a:gd name="T11" fmla="*/ 9 h 15"/>
                  <a:gd name="T12" fmla="*/ 4 w 10"/>
                  <a:gd name="T13" fmla="*/ 8 h 15"/>
                  <a:gd name="T14" fmla="*/ 6 w 10"/>
                  <a:gd name="T15" fmla="*/ 5 h 15"/>
                  <a:gd name="T16" fmla="*/ 7 w 10"/>
                  <a:gd name="T17" fmla="*/ 3 h 15"/>
                  <a:gd name="T18" fmla="*/ 9 w 10"/>
                  <a:gd name="T19" fmla="*/ 2 h 15"/>
                  <a:gd name="T20" fmla="*/ 10 w 10"/>
                  <a:gd name="T21" fmla="*/ 0 h 15"/>
                  <a:gd name="T22" fmla="*/ 10 w 10"/>
                  <a:gd name="T23" fmla="*/ 1 h 15"/>
                  <a:gd name="T24" fmla="*/ 9 w 10"/>
                  <a:gd name="T25" fmla="*/ 2 h 15"/>
                  <a:gd name="T26" fmla="*/ 8 w 10"/>
                  <a:gd name="T27" fmla="*/ 3 h 15"/>
                  <a:gd name="T28" fmla="*/ 8 w 10"/>
                  <a:gd name="T29" fmla="*/ 4 h 15"/>
                  <a:gd name="T30" fmla="*/ 7 w 10"/>
                  <a:gd name="T31" fmla="*/ 6 h 15"/>
                  <a:gd name="T32" fmla="*/ 4 w 10"/>
                  <a:gd name="T33" fmla="*/ 8 h 15"/>
                  <a:gd name="T34" fmla="*/ 4 w 10"/>
                  <a:gd name="T35" fmla="*/ 10 h 15"/>
                  <a:gd name="T36" fmla="*/ 3 w 10"/>
                  <a:gd name="T3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5">
                    <a:moveTo>
                      <a:pt x="3" y="12"/>
                    </a:moveTo>
                    <a:lnTo>
                      <a:pt x="1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8" name="Freeform 931">
                <a:extLst>
                  <a:ext uri="{FF2B5EF4-FFF2-40B4-BE49-F238E27FC236}">
                    <a16:creationId xmlns:a16="http://schemas.microsoft.com/office/drawing/2014/main" id="{00430A77-A36A-41FA-9A63-67948C84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47"/>
                <a:ext cx="1" cy="1"/>
              </a:xfrm>
              <a:custGeom>
                <a:avLst/>
                <a:gdLst>
                  <a:gd name="T0" fmla="*/ 5 w 10"/>
                  <a:gd name="T1" fmla="*/ 8 h 20"/>
                  <a:gd name="T2" fmla="*/ 7 w 10"/>
                  <a:gd name="T3" fmla="*/ 6 h 20"/>
                  <a:gd name="T4" fmla="*/ 8 w 10"/>
                  <a:gd name="T5" fmla="*/ 4 h 20"/>
                  <a:gd name="T6" fmla="*/ 8 w 10"/>
                  <a:gd name="T7" fmla="*/ 3 h 20"/>
                  <a:gd name="T8" fmla="*/ 9 w 10"/>
                  <a:gd name="T9" fmla="*/ 2 h 20"/>
                  <a:gd name="T10" fmla="*/ 10 w 10"/>
                  <a:gd name="T11" fmla="*/ 1 h 20"/>
                  <a:gd name="T12" fmla="*/ 10 w 10"/>
                  <a:gd name="T13" fmla="*/ 0 h 20"/>
                  <a:gd name="T14" fmla="*/ 9 w 10"/>
                  <a:gd name="T15" fmla="*/ 2 h 20"/>
                  <a:gd name="T16" fmla="*/ 8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4 w 10"/>
                  <a:gd name="T23" fmla="*/ 12 h 20"/>
                  <a:gd name="T24" fmla="*/ 3 w 10"/>
                  <a:gd name="T25" fmla="*/ 15 h 20"/>
                  <a:gd name="T26" fmla="*/ 2 w 10"/>
                  <a:gd name="T27" fmla="*/ 17 h 20"/>
                  <a:gd name="T28" fmla="*/ 1 w 10"/>
                  <a:gd name="T29" fmla="*/ 19 h 20"/>
                  <a:gd name="T30" fmla="*/ 0 w 10"/>
                  <a:gd name="T31" fmla="*/ 20 h 20"/>
                  <a:gd name="T32" fmla="*/ 0 w 10"/>
                  <a:gd name="T33" fmla="*/ 19 h 20"/>
                  <a:gd name="T34" fmla="*/ 1 w 10"/>
                  <a:gd name="T35" fmla="*/ 16 h 20"/>
                  <a:gd name="T36" fmla="*/ 2 w 10"/>
                  <a:gd name="T37" fmla="*/ 15 h 20"/>
                  <a:gd name="T38" fmla="*/ 3 w 10"/>
                  <a:gd name="T39" fmla="*/ 12 h 20"/>
                  <a:gd name="T40" fmla="*/ 4 w 10"/>
                  <a:gd name="T41" fmla="*/ 10 h 20"/>
                  <a:gd name="T42" fmla="*/ 5 w 10"/>
                  <a:gd name="T4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20">
                    <a:moveTo>
                      <a:pt x="5" y="8"/>
                    </a:move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9" name="Freeform 932">
                <a:extLst>
                  <a:ext uri="{FF2B5EF4-FFF2-40B4-BE49-F238E27FC236}">
                    <a16:creationId xmlns:a16="http://schemas.microsoft.com/office/drawing/2014/main" id="{6992B049-36EB-4BDA-906E-C64C3066A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6"/>
                <a:ext cx="0" cy="1"/>
              </a:xfrm>
              <a:custGeom>
                <a:avLst/>
                <a:gdLst>
                  <a:gd name="T0" fmla="*/ 2 w 7"/>
                  <a:gd name="T1" fmla="*/ 8 h 13"/>
                  <a:gd name="T2" fmla="*/ 4 w 7"/>
                  <a:gd name="T3" fmla="*/ 5 h 13"/>
                  <a:gd name="T4" fmla="*/ 5 w 7"/>
                  <a:gd name="T5" fmla="*/ 2 h 13"/>
                  <a:gd name="T6" fmla="*/ 6 w 7"/>
                  <a:gd name="T7" fmla="*/ 0 h 13"/>
                  <a:gd name="T8" fmla="*/ 5 w 7"/>
                  <a:gd name="T9" fmla="*/ 2 h 13"/>
                  <a:gd name="T10" fmla="*/ 4 w 7"/>
                  <a:gd name="T11" fmla="*/ 5 h 13"/>
                  <a:gd name="T12" fmla="*/ 6 w 7"/>
                  <a:gd name="T13" fmla="*/ 4 h 13"/>
                  <a:gd name="T14" fmla="*/ 7 w 7"/>
                  <a:gd name="T15" fmla="*/ 1 h 13"/>
                  <a:gd name="T16" fmla="*/ 6 w 7"/>
                  <a:gd name="T17" fmla="*/ 4 h 13"/>
                  <a:gd name="T18" fmla="*/ 5 w 7"/>
                  <a:gd name="T19" fmla="*/ 6 h 13"/>
                  <a:gd name="T20" fmla="*/ 3 w 7"/>
                  <a:gd name="T21" fmla="*/ 9 h 13"/>
                  <a:gd name="T22" fmla="*/ 1 w 7"/>
                  <a:gd name="T23" fmla="*/ 11 h 13"/>
                  <a:gd name="T24" fmla="*/ 0 w 7"/>
                  <a:gd name="T25" fmla="*/ 13 h 13"/>
                  <a:gd name="T26" fmla="*/ 1 w 7"/>
                  <a:gd name="T27" fmla="*/ 11 h 13"/>
                  <a:gd name="T28" fmla="*/ 2 w 7"/>
                  <a:gd name="T29" fmla="*/ 9 h 13"/>
                  <a:gd name="T30" fmla="*/ 1 w 7"/>
                  <a:gd name="T31" fmla="*/ 10 h 13"/>
                  <a:gd name="T32" fmla="*/ 0 w 7"/>
                  <a:gd name="T33" fmla="*/ 12 h 13"/>
                  <a:gd name="T34" fmla="*/ 1 w 7"/>
                  <a:gd name="T35" fmla="*/ 10 h 13"/>
                  <a:gd name="T36" fmla="*/ 2 w 7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3">
                    <a:moveTo>
                      <a:pt x="2" y="8"/>
                    </a:moveTo>
                    <a:lnTo>
                      <a:pt x="4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0" name="Freeform 933">
                <a:extLst>
                  <a:ext uri="{FF2B5EF4-FFF2-40B4-BE49-F238E27FC236}">
                    <a16:creationId xmlns:a16="http://schemas.microsoft.com/office/drawing/2014/main" id="{258D6478-2D90-4982-B70D-1201B60B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6"/>
                <a:ext cx="0" cy="1"/>
              </a:xfrm>
              <a:custGeom>
                <a:avLst/>
                <a:gdLst>
                  <a:gd name="T0" fmla="*/ 0 w 10"/>
                  <a:gd name="T1" fmla="*/ 15 h 15"/>
                  <a:gd name="T2" fmla="*/ 1 w 10"/>
                  <a:gd name="T3" fmla="*/ 13 h 15"/>
                  <a:gd name="T4" fmla="*/ 2 w 10"/>
                  <a:gd name="T5" fmla="*/ 10 h 15"/>
                  <a:gd name="T6" fmla="*/ 4 w 10"/>
                  <a:gd name="T7" fmla="*/ 9 h 15"/>
                  <a:gd name="T8" fmla="*/ 5 w 10"/>
                  <a:gd name="T9" fmla="*/ 7 h 15"/>
                  <a:gd name="T10" fmla="*/ 6 w 10"/>
                  <a:gd name="T11" fmla="*/ 5 h 15"/>
                  <a:gd name="T12" fmla="*/ 7 w 10"/>
                  <a:gd name="T13" fmla="*/ 3 h 15"/>
                  <a:gd name="T14" fmla="*/ 7 w 10"/>
                  <a:gd name="T15" fmla="*/ 2 h 15"/>
                  <a:gd name="T16" fmla="*/ 8 w 10"/>
                  <a:gd name="T17" fmla="*/ 1 h 15"/>
                  <a:gd name="T18" fmla="*/ 9 w 10"/>
                  <a:gd name="T19" fmla="*/ 0 h 15"/>
                  <a:gd name="T20" fmla="*/ 9 w 10"/>
                  <a:gd name="T21" fmla="*/ 0 h 15"/>
                  <a:gd name="T22" fmla="*/ 8 w 10"/>
                  <a:gd name="T23" fmla="*/ 2 h 15"/>
                  <a:gd name="T24" fmla="*/ 8 w 10"/>
                  <a:gd name="T25" fmla="*/ 4 h 15"/>
                  <a:gd name="T26" fmla="*/ 9 w 10"/>
                  <a:gd name="T27" fmla="*/ 2 h 15"/>
                  <a:gd name="T28" fmla="*/ 10 w 10"/>
                  <a:gd name="T29" fmla="*/ 0 h 15"/>
                  <a:gd name="T30" fmla="*/ 9 w 10"/>
                  <a:gd name="T31" fmla="*/ 2 h 15"/>
                  <a:gd name="T32" fmla="*/ 8 w 10"/>
                  <a:gd name="T33" fmla="*/ 4 h 15"/>
                  <a:gd name="T34" fmla="*/ 7 w 10"/>
                  <a:gd name="T35" fmla="*/ 6 h 15"/>
                  <a:gd name="T36" fmla="*/ 6 w 10"/>
                  <a:gd name="T37" fmla="*/ 8 h 15"/>
                  <a:gd name="T38" fmla="*/ 5 w 10"/>
                  <a:gd name="T39" fmla="*/ 9 h 15"/>
                  <a:gd name="T40" fmla="*/ 4 w 10"/>
                  <a:gd name="T41" fmla="*/ 12 h 15"/>
                  <a:gd name="T42" fmla="*/ 0 w 10"/>
                  <a:gd name="T4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lnTo>
                      <a:pt x="1" y="13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1" name="Freeform 934">
                <a:extLst>
                  <a:ext uri="{FF2B5EF4-FFF2-40B4-BE49-F238E27FC236}">
                    <a16:creationId xmlns:a16="http://schemas.microsoft.com/office/drawing/2014/main" id="{72664599-C512-4B59-9FAB-10845310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9"/>
                <a:ext cx="0" cy="0"/>
              </a:xfrm>
              <a:custGeom>
                <a:avLst/>
                <a:gdLst>
                  <a:gd name="T0" fmla="*/ 3 w 6"/>
                  <a:gd name="T1" fmla="*/ 9 h 13"/>
                  <a:gd name="T2" fmla="*/ 1 w 6"/>
                  <a:gd name="T3" fmla="*/ 11 h 13"/>
                  <a:gd name="T4" fmla="*/ 0 w 6"/>
                  <a:gd name="T5" fmla="*/ 13 h 13"/>
                  <a:gd name="T6" fmla="*/ 1 w 6"/>
                  <a:gd name="T7" fmla="*/ 12 h 13"/>
                  <a:gd name="T8" fmla="*/ 1 w 6"/>
                  <a:gd name="T9" fmla="*/ 11 h 13"/>
                  <a:gd name="T10" fmla="*/ 2 w 6"/>
                  <a:gd name="T11" fmla="*/ 10 h 13"/>
                  <a:gd name="T12" fmla="*/ 2 w 6"/>
                  <a:gd name="T13" fmla="*/ 9 h 13"/>
                  <a:gd name="T14" fmla="*/ 3 w 6"/>
                  <a:gd name="T15" fmla="*/ 6 h 13"/>
                  <a:gd name="T16" fmla="*/ 3 w 6"/>
                  <a:gd name="T17" fmla="*/ 4 h 13"/>
                  <a:gd name="T18" fmla="*/ 5 w 6"/>
                  <a:gd name="T19" fmla="*/ 2 h 13"/>
                  <a:gd name="T20" fmla="*/ 6 w 6"/>
                  <a:gd name="T21" fmla="*/ 0 h 13"/>
                  <a:gd name="T22" fmla="*/ 5 w 6"/>
                  <a:gd name="T23" fmla="*/ 2 h 13"/>
                  <a:gd name="T24" fmla="*/ 4 w 6"/>
                  <a:gd name="T25" fmla="*/ 4 h 13"/>
                  <a:gd name="T26" fmla="*/ 4 w 6"/>
                  <a:gd name="T27" fmla="*/ 4 h 13"/>
                  <a:gd name="T28" fmla="*/ 5 w 6"/>
                  <a:gd name="T29" fmla="*/ 3 h 13"/>
                  <a:gd name="T30" fmla="*/ 6 w 6"/>
                  <a:gd name="T31" fmla="*/ 1 h 13"/>
                  <a:gd name="T32" fmla="*/ 6 w 6"/>
                  <a:gd name="T33" fmla="*/ 1 h 13"/>
                  <a:gd name="T34" fmla="*/ 6 w 6"/>
                  <a:gd name="T35" fmla="*/ 3 h 13"/>
                  <a:gd name="T36" fmla="*/ 5 w 6"/>
                  <a:gd name="T37" fmla="*/ 5 h 13"/>
                  <a:gd name="T38" fmla="*/ 4 w 6"/>
                  <a:gd name="T39" fmla="*/ 7 h 13"/>
                  <a:gd name="T40" fmla="*/ 3 w 6"/>
                  <a:gd name="T4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3">
                    <a:moveTo>
                      <a:pt x="3" y="9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2" name="Freeform 935">
                <a:extLst>
                  <a:ext uri="{FF2B5EF4-FFF2-40B4-BE49-F238E27FC236}">
                    <a16:creationId xmlns:a16="http://schemas.microsoft.com/office/drawing/2014/main" id="{319D52C3-EA74-4A1C-8FEA-C903961D4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50"/>
                <a:ext cx="0" cy="1"/>
              </a:xfrm>
              <a:custGeom>
                <a:avLst/>
                <a:gdLst>
                  <a:gd name="T0" fmla="*/ 10 w 10"/>
                  <a:gd name="T1" fmla="*/ 0 h 21"/>
                  <a:gd name="T2" fmla="*/ 9 w 10"/>
                  <a:gd name="T3" fmla="*/ 2 h 21"/>
                  <a:gd name="T4" fmla="*/ 8 w 10"/>
                  <a:gd name="T5" fmla="*/ 5 h 21"/>
                  <a:gd name="T6" fmla="*/ 8 w 10"/>
                  <a:gd name="T7" fmla="*/ 7 h 21"/>
                  <a:gd name="T8" fmla="*/ 7 w 10"/>
                  <a:gd name="T9" fmla="*/ 9 h 21"/>
                  <a:gd name="T10" fmla="*/ 6 w 10"/>
                  <a:gd name="T11" fmla="*/ 11 h 21"/>
                  <a:gd name="T12" fmla="*/ 5 w 10"/>
                  <a:gd name="T13" fmla="*/ 13 h 21"/>
                  <a:gd name="T14" fmla="*/ 3 w 10"/>
                  <a:gd name="T15" fmla="*/ 15 h 21"/>
                  <a:gd name="T16" fmla="*/ 2 w 10"/>
                  <a:gd name="T17" fmla="*/ 17 h 21"/>
                  <a:gd name="T18" fmla="*/ 0 w 10"/>
                  <a:gd name="T19" fmla="*/ 21 h 21"/>
                  <a:gd name="T20" fmla="*/ 1 w 10"/>
                  <a:gd name="T21" fmla="*/ 16 h 21"/>
                  <a:gd name="T22" fmla="*/ 3 w 10"/>
                  <a:gd name="T23" fmla="*/ 12 h 21"/>
                  <a:gd name="T24" fmla="*/ 5 w 10"/>
                  <a:gd name="T25" fmla="*/ 8 h 21"/>
                  <a:gd name="T26" fmla="*/ 10 w 10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3" name="Freeform 936">
                <a:extLst>
                  <a:ext uri="{FF2B5EF4-FFF2-40B4-BE49-F238E27FC236}">
                    <a16:creationId xmlns:a16="http://schemas.microsoft.com/office/drawing/2014/main" id="{531D6E77-655C-4DB8-BCCB-313DA552D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50"/>
                <a:ext cx="1" cy="1"/>
              </a:xfrm>
              <a:custGeom>
                <a:avLst/>
                <a:gdLst>
                  <a:gd name="T0" fmla="*/ 2 w 9"/>
                  <a:gd name="T1" fmla="*/ 13 h 16"/>
                  <a:gd name="T2" fmla="*/ 1 w 9"/>
                  <a:gd name="T3" fmla="*/ 15 h 16"/>
                  <a:gd name="T4" fmla="*/ 0 w 9"/>
                  <a:gd name="T5" fmla="*/ 16 h 16"/>
                  <a:gd name="T6" fmla="*/ 0 w 9"/>
                  <a:gd name="T7" fmla="*/ 16 h 16"/>
                  <a:gd name="T8" fmla="*/ 1 w 9"/>
                  <a:gd name="T9" fmla="*/ 14 h 16"/>
                  <a:gd name="T10" fmla="*/ 1 w 9"/>
                  <a:gd name="T11" fmla="*/ 13 h 16"/>
                  <a:gd name="T12" fmla="*/ 2 w 9"/>
                  <a:gd name="T13" fmla="*/ 12 h 16"/>
                  <a:gd name="T14" fmla="*/ 3 w 9"/>
                  <a:gd name="T15" fmla="*/ 10 h 16"/>
                  <a:gd name="T16" fmla="*/ 4 w 9"/>
                  <a:gd name="T17" fmla="*/ 9 h 16"/>
                  <a:gd name="T18" fmla="*/ 5 w 9"/>
                  <a:gd name="T19" fmla="*/ 7 h 16"/>
                  <a:gd name="T20" fmla="*/ 5 w 9"/>
                  <a:gd name="T21" fmla="*/ 5 h 16"/>
                  <a:gd name="T22" fmla="*/ 8 w 9"/>
                  <a:gd name="T23" fmla="*/ 2 h 16"/>
                  <a:gd name="T24" fmla="*/ 9 w 9"/>
                  <a:gd name="T25" fmla="*/ 0 h 16"/>
                  <a:gd name="T26" fmla="*/ 8 w 9"/>
                  <a:gd name="T27" fmla="*/ 1 h 16"/>
                  <a:gd name="T28" fmla="*/ 8 w 9"/>
                  <a:gd name="T29" fmla="*/ 2 h 16"/>
                  <a:gd name="T30" fmla="*/ 6 w 9"/>
                  <a:gd name="T31" fmla="*/ 4 h 16"/>
                  <a:gd name="T32" fmla="*/ 6 w 9"/>
                  <a:gd name="T33" fmla="*/ 5 h 16"/>
                  <a:gd name="T34" fmla="*/ 5 w 9"/>
                  <a:gd name="T35" fmla="*/ 7 h 16"/>
                  <a:gd name="T36" fmla="*/ 5 w 9"/>
                  <a:gd name="T37" fmla="*/ 9 h 16"/>
                  <a:gd name="T38" fmla="*/ 3 w 9"/>
                  <a:gd name="T39" fmla="*/ 11 h 16"/>
                  <a:gd name="T40" fmla="*/ 2 w 9"/>
                  <a:gd name="T4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6">
                    <a:moveTo>
                      <a:pt x="2" y="13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4" name="Freeform 937">
                <a:extLst>
                  <a:ext uri="{FF2B5EF4-FFF2-40B4-BE49-F238E27FC236}">
                    <a16:creationId xmlns:a16="http://schemas.microsoft.com/office/drawing/2014/main" id="{96167323-9BFE-4469-9F2B-F10B37667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3"/>
                <a:ext cx="1" cy="2"/>
              </a:xfrm>
              <a:custGeom>
                <a:avLst/>
                <a:gdLst>
                  <a:gd name="T0" fmla="*/ 3 w 7"/>
                  <a:gd name="T1" fmla="*/ 13 h 17"/>
                  <a:gd name="T2" fmla="*/ 1 w 7"/>
                  <a:gd name="T3" fmla="*/ 15 h 17"/>
                  <a:gd name="T4" fmla="*/ 0 w 7"/>
                  <a:gd name="T5" fmla="*/ 17 h 17"/>
                  <a:gd name="T6" fmla="*/ 1 w 7"/>
                  <a:gd name="T7" fmla="*/ 15 h 17"/>
                  <a:gd name="T8" fmla="*/ 2 w 7"/>
                  <a:gd name="T9" fmla="*/ 13 h 17"/>
                  <a:gd name="T10" fmla="*/ 3 w 7"/>
                  <a:gd name="T11" fmla="*/ 10 h 17"/>
                  <a:gd name="T12" fmla="*/ 3 w 7"/>
                  <a:gd name="T13" fmla="*/ 7 h 17"/>
                  <a:gd name="T14" fmla="*/ 4 w 7"/>
                  <a:gd name="T15" fmla="*/ 5 h 17"/>
                  <a:gd name="T16" fmla="*/ 5 w 7"/>
                  <a:gd name="T17" fmla="*/ 3 h 17"/>
                  <a:gd name="T18" fmla="*/ 6 w 7"/>
                  <a:gd name="T19" fmla="*/ 2 h 17"/>
                  <a:gd name="T20" fmla="*/ 7 w 7"/>
                  <a:gd name="T21" fmla="*/ 0 h 17"/>
                  <a:gd name="T22" fmla="*/ 4 w 7"/>
                  <a:gd name="T23" fmla="*/ 8 h 17"/>
                  <a:gd name="T24" fmla="*/ 3 w 7"/>
                  <a:gd name="T2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3" y="13"/>
                    </a:move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4" y="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5" name="Freeform 938">
                <a:extLst>
                  <a:ext uri="{FF2B5EF4-FFF2-40B4-BE49-F238E27FC236}">
                    <a16:creationId xmlns:a16="http://schemas.microsoft.com/office/drawing/2014/main" id="{863E3123-6C15-473F-BFCB-2596B18A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2"/>
                <a:ext cx="0" cy="1"/>
              </a:xfrm>
              <a:custGeom>
                <a:avLst/>
                <a:gdLst>
                  <a:gd name="T0" fmla="*/ 0 w 7"/>
                  <a:gd name="T1" fmla="*/ 11 h 12"/>
                  <a:gd name="T2" fmla="*/ 1 w 7"/>
                  <a:gd name="T3" fmla="*/ 9 h 12"/>
                  <a:gd name="T4" fmla="*/ 2 w 7"/>
                  <a:gd name="T5" fmla="*/ 7 h 12"/>
                  <a:gd name="T6" fmla="*/ 3 w 7"/>
                  <a:gd name="T7" fmla="*/ 5 h 12"/>
                  <a:gd name="T8" fmla="*/ 5 w 7"/>
                  <a:gd name="T9" fmla="*/ 4 h 12"/>
                  <a:gd name="T10" fmla="*/ 6 w 7"/>
                  <a:gd name="T11" fmla="*/ 2 h 12"/>
                  <a:gd name="T12" fmla="*/ 7 w 7"/>
                  <a:gd name="T13" fmla="*/ 0 h 12"/>
                  <a:gd name="T14" fmla="*/ 6 w 7"/>
                  <a:gd name="T15" fmla="*/ 2 h 12"/>
                  <a:gd name="T16" fmla="*/ 6 w 7"/>
                  <a:gd name="T17" fmla="*/ 4 h 12"/>
                  <a:gd name="T18" fmla="*/ 5 w 7"/>
                  <a:gd name="T19" fmla="*/ 6 h 12"/>
                  <a:gd name="T20" fmla="*/ 3 w 7"/>
                  <a:gd name="T21" fmla="*/ 9 h 12"/>
                  <a:gd name="T22" fmla="*/ 2 w 7"/>
                  <a:gd name="T23" fmla="*/ 10 h 12"/>
                  <a:gd name="T24" fmla="*/ 1 w 7"/>
                  <a:gd name="T25" fmla="*/ 12 h 12"/>
                  <a:gd name="T26" fmla="*/ 1 w 7"/>
                  <a:gd name="T27" fmla="*/ 11 h 12"/>
                  <a:gd name="T28" fmla="*/ 2 w 7"/>
                  <a:gd name="T29" fmla="*/ 10 h 12"/>
                  <a:gd name="T30" fmla="*/ 2 w 7"/>
                  <a:gd name="T31" fmla="*/ 8 h 12"/>
                  <a:gd name="T32" fmla="*/ 2 w 7"/>
                  <a:gd name="T33" fmla="*/ 8 h 12"/>
                  <a:gd name="T34" fmla="*/ 1 w 7"/>
                  <a:gd name="T35" fmla="*/ 9 h 12"/>
                  <a:gd name="T36" fmla="*/ 0 w 7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6" name="Freeform 939">
                <a:extLst>
                  <a:ext uri="{FF2B5EF4-FFF2-40B4-BE49-F238E27FC236}">
                    <a16:creationId xmlns:a16="http://schemas.microsoft.com/office/drawing/2014/main" id="{3053DFE5-1C51-4AFB-9CC9-28B21E768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1" cy="1"/>
              </a:xfrm>
              <a:custGeom>
                <a:avLst/>
                <a:gdLst>
                  <a:gd name="T0" fmla="*/ 1 w 10"/>
                  <a:gd name="T1" fmla="*/ 15 h 20"/>
                  <a:gd name="T2" fmla="*/ 3 w 10"/>
                  <a:gd name="T3" fmla="*/ 11 h 20"/>
                  <a:gd name="T4" fmla="*/ 5 w 10"/>
                  <a:gd name="T5" fmla="*/ 8 h 20"/>
                  <a:gd name="T6" fmla="*/ 10 w 10"/>
                  <a:gd name="T7" fmla="*/ 0 h 20"/>
                  <a:gd name="T8" fmla="*/ 9 w 10"/>
                  <a:gd name="T9" fmla="*/ 3 h 20"/>
                  <a:gd name="T10" fmla="*/ 8 w 10"/>
                  <a:gd name="T11" fmla="*/ 5 h 20"/>
                  <a:gd name="T12" fmla="*/ 7 w 10"/>
                  <a:gd name="T13" fmla="*/ 7 h 20"/>
                  <a:gd name="T14" fmla="*/ 6 w 10"/>
                  <a:gd name="T15" fmla="*/ 9 h 20"/>
                  <a:gd name="T16" fmla="*/ 5 w 10"/>
                  <a:gd name="T17" fmla="*/ 10 h 20"/>
                  <a:gd name="T18" fmla="*/ 4 w 10"/>
                  <a:gd name="T19" fmla="*/ 12 h 20"/>
                  <a:gd name="T20" fmla="*/ 2 w 10"/>
                  <a:gd name="T21" fmla="*/ 15 h 20"/>
                  <a:gd name="T22" fmla="*/ 1 w 10"/>
                  <a:gd name="T23" fmla="*/ 18 h 20"/>
                  <a:gd name="T24" fmla="*/ 0 w 10"/>
                  <a:gd name="T25" fmla="*/ 20 h 20"/>
                  <a:gd name="T26" fmla="*/ 0 w 10"/>
                  <a:gd name="T27" fmla="*/ 18 h 20"/>
                  <a:gd name="T28" fmla="*/ 1 w 10"/>
                  <a:gd name="T2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20">
                    <a:moveTo>
                      <a:pt x="1" y="15"/>
                    </a:moveTo>
                    <a:lnTo>
                      <a:pt x="3" y="11"/>
                    </a:lnTo>
                    <a:lnTo>
                      <a:pt x="5" y="8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7" name="Freeform 940">
                <a:extLst>
                  <a:ext uri="{FF2B5EF4-FFF2-40B4-BE49-F238E27FC236}">
                    <a16:creationId xmlns:a16="http://schemas.microsoft.com/office/drawing/2014/main" id="{AB1F1F82-23A0-45BB-8FAB-32BE8729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3"/>
                <a:ext cx="0" cy="1"/>
              </a:xfrm>
              <a:custGeom>
                <a:avLst/>
                <a:gdLst>
                  <a:gd name="T0" fmla="*/ 3 w 9"/>
                  <a:gd name="T1" fmla="*/ 7 h 15"/>
                  <a:gd name="T2" fmla="*/ 7 w 9"/>
                  <a:gd name="T3" fmla="*/ 4 h 15"/>
                  <a:gd name="T4" fmla="*/ 8 w 9"/>
                  <a:gd name="T5" fmla="*/ 1 h 15"/>
                  <a:gd name="T6" fmla="*/ 9 w 9"/>
                  <a:gd name="T7" fmla="*/ 0 h 15"/>
                  <a:gd name="T8" fmla="*/ 8 w 9"/>
                  <a:gd name="T9" fmla="*/ 3 h 15"/>
                  <a:gd name="T10" fmla="*/ 7 w 9"/>
                  <a:gd name="T11" fmla="*/ 5 h 15"/>
                  <a:gd name="T12" fmla="*/ 6 w 9"/>
                  <a:gd name="T13" fmla="*/ 7 h 15"/>
                  <a:gd name="T14" fmla="*/ 5 w 9"/>
                  <a:gd name="T15" fmla="*/ 8 h 15"/>
                  <a:gd name="T16" fmla="*/ 3 w 9"/>
                  <a:gd name="T17" fmla="*/ 10 h 15"/>
                  <a:gd name="T18" fmla="*/ 2 w 9"/>
                  <a:gd name="T19" fmla="*/ 12 h 15"/>
                  <a:gd name="T20" fmla="*/ 1 w 9"/>
                  <a:gd name="T21" fmla="*/ 13 h 15"/>
                  <a:gd name="T22" fmla="*/ 0 w 9"/>
                  <a:gd name="T23" fmla="*/ 15 h 15"/>
                  <a:gd name="T24" fmla="*/ 0 w 9"/>
                  <a:gd name="T25" fmla="*/ 13 h 15"/>
                  <a:gd name="T26" fmla="*/ 1 w 9"/>
                  <a:gd name="T27" fmla="*/ 11 h 15"/>
                  <a:gd name="T28" fmla="*/ 2 w 9"/>
                  <a:gd name="T29" fmla="*/ 9 h 15"/>
                  <a:gd name="T30" fmla="*/ 3 w 9"/>
                  <a:gd name="T31" fmla="*/ 7 h 15"/>
                  <a:gd name="T32" fmla="*/ 5 w 9"/>
                  <a:gd name="T33" fmla="*/ 5 h 15"/>
                  <a:gd name="T34" fmla="*/ 6 w 9"/>
                  <a:gd name="T35" fmla="*/ 3 h 15"/>
                  <a:gd name="T36" fmla="*/ 5 w 9"/>
                  <a:gd name="T37" fmla="*/ 5 h 15"/>
                  <a:gd name="T38" fmla="*/ 3 w 9"/>
                  <a:gd name="T3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5">
                    <a:moveTo>
                      <a:pt x="3" y="7"/>
                    </a:moveTo>
                    <a:lnTo>
                      <a:pt x="7" y="4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8" name="Freeform 941">
                <a:extLst>
                  <a:ext uri="{FF2B5EF4-FFF2-40B4-BE49-F238E27FC236}">
                    <a16:creationId xmlns:a16="http://schemas.microsoft.com/office/drawing/2014/main" id="{A11B8350-3DF0-41C9-A6EB-40063977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2"/>
                <a:ext cx="1" cy="2"/>
              </a:xfrm>
              <a:custGeom>
                <a:avLst/>
                <a:gdLst>
                  <a:gd name="T0" fmla="*/ 4 w 14"/>
                  <a:gd name="T1" fmla="*/ 11 h 26"/>
                  <a:gd name="T2" fmla="*/ 8 w 14"/>
                  <a:gd name="T3" fmla="*/ 4 h 26"/>
                  <a:gd name="T4" fmla="*/ 10 w 14"/>
                  <a:gd name="T5" fmla="*/ 0 h 26"/>
                  <a:gd name="T6" fmla="*/ 9 w 14"/>
                  <a:gd name="T7" fmla="*/ 5 h 26"/>
                  <a:gd name="T8" fmla="*/ 8 w 14"/>
                  <a:gd name="T9" fmla="*/ 7 h 26"/>
                  <a:gd name="T10" fmla="*/ 7 w 14"/>
                  <a:gd name="T11" fmla="*/ 9 h 26"/>
                  <a:gd name="T12" fmla="*/ 7 w 14"/>
                  <a:gd name="T13" fmla="*/ 11 h 26"/>
                  <a:gd name="T14" fmla="*/ 6 w 14"/>
                  <a:gd name="T15" fmla="*/ 13 h 26"/>
                  <a:gd name="T16" fmla="*/ 7 w 14"/>
                  <a:gd name="T17" fmla="*/ 12 h 26"/>
                  <a:gd name="T18" fmla="*/ 8 w 14"/>
                  <a:gd name="T19" fmla="*/ 10 h 26"/>
                  <a:gd name="T20" fmla="*/ 7 w 14"/>
                  <a:gd name="T21" fmla="*/ 12 h 26"/>
                  <a:gd name="T22" fmla="*/ 7 w 14"/>
                  <a:gd name="T23" fmla="*/ 14 h 26"/>
                  <a:gd name="T24" fmla="*/ 11 w 14"/>
                  <a:gd name="T25" fmla="*/ 7 h 26"/>
                  <a:gd name="T26" fmla="*/ 13 w 14"/>
                  <a:gd name="T27" fmla="*/ 6 h 26"/>
                  <a:gd name="T28" fmla="*/ 14 w 14"/>
                  <a:gd name="T29" fmla="*/ 4 h 26"/>
                  <a:gd name="T30" fmla="*/ 14 w 14"/>
                  <a:gd name="T31" fmla="*/ 5 h 26"/>
                  <a:gd name="T32" fmla="*/ 13 w 14"/>
                  <a:gd name="T33" fmla="*/ 6 h 26"/>
                  <a:gd name="T34" fmla="*/ 13 w 14"/>
                  <a:gd name="T35" fmla="*/ 7 h 26"/>
                  <a:gd name="T36" fmla="*/ 11 w 14"/>
                  <a:gd name="T37" fmla="*/ 8 h 26"/>
                  <a:gd name="T38" fmla="*/ 10 w 14"/>
                  <a:gd name="T39" fmla="*/ 10 h 26"/>
                  <a:gd name="T40" fmla="*/ 9 w 14"/>
                  <a:gd name="T41" fmla="*/ 12 h 26"/>
                  <a:gd name="T42" fmla="*/ 5 w 14"/>
                  <a:gd name="T43" fmla="*/ 18 h 26"/>
                  <a:gd name="T44" fmla="*/ 3 w 14"/>
                  <a:gd name="T45" fmla="*/ 23 h 26"/>
                  <a:gd name="T46" fmla="*/ 2 w 14"/>
                  <a:gd name="T47" fmla="*/ 24 h 26"/>
                  <a:gd name="T48" fmla="*/ 1 w 14"/>
                  <a:gd name="T49" fmla="*/ 26 h 26"/>
                  <a:gd name="T50" fmla="*/ 1 w 14"/>
                  <a:gd name="T51" fmla="*/ 24 h 26"/>
                  <a:gd name="T52" fmla="*/ 2 w 14"/>
                  <a:gd name="T53" fmla="*/ 22 h 26"/>
                  <a:gd name="T54" fmla="*/ 4 w 14"/>
                  <a:gd name="T55" fmla="*/ 17 h 26"/>
                  <a:gd name="T56" fmla="*/ 4 w 14"/>
                  <a:gd name="T57" fmla="*/ 16 h 26"/>
                  <a:gd name="T58" fmla="*/ 5 w 14"/>
                  <a:gd name="T59" fmla="*/ 14 h 26"/>
                  <a:gd name="T60" fmla="*/ 5 w 14"/>
                  <a:gd name="T61" fmla="*/ 13 h 26"/>
                  <a:gd name="T62" fmla="*/ 5 w 14"/>
                  <a:gd name="T63" fmla="*/ 13 h 26"/>
                  <a:gd name="T64" fmla="*/ 4 w 14"/>
                  <a:gd name="T65" fmla="*/ 14 h 26"/>
                  <a:gd name="T66" fmla="*/ 3 w 14"/>
                  <a:gd name="T67" fmla="*/ 16 h 26"/>
                  <a:gd name="T68" fmla="*/ 1 w 14"/>
                  <a:gd name="T69" fmla="*/ 19 h 26"/>
                  <a:gd name="T70" fmla="*/ 2 w 14"/>
                  <a:gd name="T71" fmla="*/ 15 h 26"/>
                  <a:gd name="T72" fmla="*/ 1 w 14"/>
                  <a:gd name="T73" fmla="*/ 17 h 26"/>
                  <a:gd name="T74" fmla="*/ 0 w 14"/>
                  <a:gd name="T75" fmla="*/ 19 h 26"/>
                  <a:gd name="T76" fmla="*/ 1 w 14"/>
                  <a:gd name="T77" fmla="*/ 17 h 26"/>
                  <a:gd name="T78" fmla="*/ 2 w 14"/>
                  <a:gd name="T79" fmla="*/ 14 h 26"/>
                  <a:gd name="T80" fmla="*/ 3 w 14"/>
                  <a:gd name="T81" fmla="*/ 13 h 26"/>
                  <a:gd name="T82" fmla="*/ 4 w 14"/>
                  <a:gd name="T83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26">
                    <a:moveTo>
                      <a:pt x="4" y="11"/>
                    </a:moveTo>
                    <a:lnTo>
                      <a:pt x="8" y="4"/>
                    </a:lnTo>
                    <a:lnTo>
                      <a:pt x="10" y="0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2" y="22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9" name="Freeform 942">
                <a:extLst>
                  <a:ext uri="{FF2B5EF4-FFF2-40B4-BE49-F238E27FC236}">
                    <a16:creationId xmlns:a16="http://schemas.microsoft.com/office/drawing/2014/main" id="{4F67AD78-0476-4B37-AEA3-550A71C84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1"/>
                <a:ext cx="1" cy="2"/>
              </a:xfrm>
              <a:custGeom>
                <a:avLst/>
                <a:gdLst>
                  <a:gd name="T0" fmla="*/ 0 w 11"/>
                  <a:gd name="T1" fmla="*/ 19 h 19"/>
                  <a:gd name="T2" fmla="*/ 1 w 11"/>
                  <a:gd name="T3" fmla="*/ 17 h 19"/>
                  <a:gd name="T4" fmla="*/ 2 w 11"/>
                  <a:gd name="T5" fmla="*/ 15 h 19"/>
                  <a:gd name="T6" fmla="*/ 2 w 11"/>
                  <a:gd name="T7" fmla="*/ 13 h 19"/>
                  <a:gd name="T8" fmla="*/ 3 w 11"/>
                  <a:gd name="T9" fmla="*/ 10 h 19"/>
                  <a:gd name="T10" fmla="*/ 4 w 11"/>
                  <a:gd name="T11" fmla="*/ 8 h 19"/>
                  <a:gd name="T12" fmla="*/ 5 w 11"/>
                  <a:gd name="T13" fmla="*/ 7 h 19"/>
                  <a:gd name="T14" fmla="*/ 7 w 11"/>
                  <a:gd name="T15" fmla="*/ 3 h 19"/>
                  <a:gd name="T16" fmla="*/ 10 w 11"/>
                  <a:gd name="T17" fmla="*/ 1 h 19"/>
                  <a:gd name="T18" fmla="*/ 11 w 11"/>
                  <a:gd name="T19" fmla="*/ 0 h 19"/>
                  <a:gd name="T20" fmla="*/ 10 w 11"/>
                  <a:gd name="T21" fmla="*/ 2 h 19"/>
                  <a:gd name="T22" fmla="*/ 8 w 11"/>
                  <a:gd name="T23" fmla="*/ 4 h 19"/>
                  <a:gd name="T24" fmla="*/ 7 w 11"/>
                  <a:gd name="T25" fmla="*/ 6 h 19"/>
                  <a:gd name="T26" fmla="*/ 6 w 11"/>
                  <a:gd name="T27" fmla="*/ 7 h 19"/>
                  <a:gd name="T28" fmla="*/ 5 w 11"/>
                  <a:gd name="T29" fmla="*/ 10 h 19"/>
                  <a:gd name="T30" fmla="*/ 4 w 11"/>
                  <a:gd name="T31" fmla="*/ 11 h 19"/>
                  <a:gd name="T32" fmla="*/ 3 w 11"/>
                  <a:gd name="T33" fmla="*/ 14 h 19"/>
                  <a:gd name="T34" fmla="*/ 2 w 11"/>
                  <a:gd name="T35" fmla="*/ 16 h 19"/>
                  <a:gd name="T36" fmla="*/ 0 w 1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0" name="Freeform 943">
                <a:extLst>
                  <a:ext uri="{FF2B5EF4-FFF2-40B4-BE49-F238E27FC236}">
                    <a16:creationId xmlns:a16="http://schemas.microsoft.com/office/drawing/2014/main" id="{3FA263EE-9308-496D-87EF-550F83D6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2"/>
                <a:ext cx="1" cy="1"/>
              </a:xfrm>
              <a:custGeom>
                <a:avLst/>
                <a:gdLst>
                  <a:gd name="T0" fmla="*/ 1 w 11"/>
                  <a:gd name="T1" fmla="*/ 13 h 19"/>
                  <a:gd name="T2" fmla="*/ 3 w 11"/>
                  <a:gd name="T3" fmla="*/ 10 h 19"/>
                  <a:gd name="T4" fmla="*/ 4 w 11"/>
                  <a:gd name="T5" fmla="*/ 8 h 19"/>
                  <a:gd name="T6" fmla="*/ 6 w 11"/>
                  <a:gd name="T7" fmla="*/ 7 h 19"/>
                  <a:gd name="T8" fmla="*/ 7 w 11"/>
                  <a:gd name="T9" fmla="*/ 5 h 19"/>
                  <a:gd name="T10" fmla="*/ 8 w 11"/>
                  <a:gd name="T11" fmla="*/ 3 h 19"/>
                  <a:gd name="T12" fmla="*/ 10 w 11"/>
                  <a:gd name="T13" fmla="*/ 1 h 19"/>
                  <a:gd name="T14" fmla="*/ 11 w 11"/>
                  <a:gd name="T15" fmla="*/ 0 h 19"/>
                  <a:gd name="T16" fmla="*/ 10 w 11"/>
                  <a:gd name="T17" fmla="*/ 2 h 19"/>
                  <a:gd name="T18" fmla="*/ 8 w 11"/>
                  <a:gd name="T19" fmla="*/ 4 h 19"/>
                  <a:gd name="T20" fmla="*/ 10 w 11"/>
                  <a:gd name="T21" fmla="*/ 2 h 19"/>
                  <a:gd name="T22" fmla="*/ 11 w 11"/>
                  <a:gd name="T23" fmla="*/ 1 h 19"/>
                  <a:gd name="T24" fmla="*/ 11 w 11"/>
                  <a:gd name="T25" fmla="*/ 3 h 19"/>
                  <a:gd name="T26" fmla="*/ 10 w 11"/>
                  <a:gd name="T27" fmla="*/ 5 h 19"/>
                  <a:gd name="T28" fmla="*/ 7 w 11"/>
                  <a:gd name="T29" fmla="*/ 8 h 19"/>
                  <a:gd name="T30" fmla="*/ 6 w 11"/>
                  <a:gd name="T31" fmla="*/ 10 h 19"/>
                  <a:gd name="T32" fmla="*/ 5 w 11"/>
                  <a:gd name="T33" fmla="*/ 11 h 19"/>
                  <a:gd name="T34" fmla="*/ 4 w 11"/>
                  <a:gd name="T35" fmla="*/ 13 h 19"/>
                  <a:gd name="T36" fmla="*/ 2 w 11"/>
                  <a:gd name="T37" fmla="*/ 15 h 19"/>
                  <a:gd name="T38" fmla="*/ 1 w 11"/>
                  <a:gd name="T39" fmla="*/ 18 h 19"/>
                  <a:gd name="T40" fmla="*/ 0 w 11"/>
                  <a:gd name="T41" fmla="*/ 19 h 19"/>
                  <a:gd name="T42" fmla="*/ 1 w 11"/>
                  <a:gd name="T43" fmla="*/ 17 h 19"/>
                  <a:gd name="T44" fmla="*/ 2 w 11"/>
                  <a:gd name="T45" fmla="*/ 14 h 19"/>
                  <a:gd name="T46" fmla="*/ 1 w 11"/>
                  <a:gd name="T47" fmla="*/ 17 h 19"/>
                  <a:gd name="T48" fmla="*/ 0 w 11"/>
                  <a:gd name="T49" fmla="*/ 18 h 19"/>
                  <a:gd name="T50" fmla="*/ 0 w 11"/>
                  <a:gd name="T51" fmla="*/ 15 h 19"/>
                  <a:gd name="T52" fmla="*/ 1 w 11"/>
                  <a:gd name="T5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9">
                    <a:moveTo>
                      <a:pt x="1" y="13"/>
                    </a:move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1" name="Freeform 944">
                <a:extLst>
                  <a:ext uri="{FF2B5EF4-FFF2-40B4-BE49-F238E27FC236}">
                    <a16:creationId xmlns:a16="http://schemas.microsoft.com/office/drawing/2014/main" id="{380DFE2D-E283-4AF9-968F-22CD7A69F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3"/>
                <a:ext cx="1" cy="1"/>
              </a:xfrm>
              <a:custGeom>
                <a:avLst/>
                <a:gdLst>
                  <a:gd name="T0" fmla="*/ 0 w 12"/>
                  <a:gd name="T1" fmla="*/ 23 h 23"/>
                  <a:gd name="T2" fmla="*/ 1 w 12"/>
                  <a:gd name="T3" fmla="*/ 21 h 23"/>
                  <a:gd name="T4" fmla="*/ 2 w 12"/>
                  <a:gd name="T5" fmla="*/ 18 h 23"/>
                  <a:gd name="T6" fmla="*/ 3 w 12"/>
                  <a:gd name="T7" fmla="*/ 17 h 23"/>
                  <a:gd name="T8" fmla="*/ 4 w 12"/>
                  <a:gd name="T9" fmla="*/ 15 h 23"/>
                  <a:gd name="T10" fmla="*/ 5 w 12"/>
                  <a:gd name="T11" fmla="*/ 13 h 23"/>
                  <a:gd name="T12" fmla="*/ 6 w 12"/>
                  <a:gd name="T13" fmla="*/ 12 h 23"/>
                  <a:gd name="T14" fmla="*/ 7 w 12"/>
                  <a:gd name="T15" fmla="*/ 10 h 23"/>
                  <a:gd name="T16" fmla="*/ 8 w 12"/>
                  <a:gd name="T17" fmla="*/ 8 h 23"/>
                  <a:gd name="T18" fmla="*/ 9 w 12"/>
                  <a:gd name="T19" fmla="*/ 6 h 23"/>
                  <a:gd name="T20" fmla="*/ 10 w 12"/>
                  <a:gd name="T21" fmla="*/ 4 h 23"/>
                  <a:gd name="T22" fmla="*/ 12 w 12"/>
                  <a:gd name="T23" fmla="*/ 0 h 23"/>
                  <a:gd name="T24" fmla="*/ 11 w 12"/>
                  <a:gd name="T25" fmla="*/ 2 h 23"/>
                  <a:gd name="T26" fmla="*/ 10 w 12"/>
                  <a:gd name="T27" fmla="*/ 5 h 23"/>
                  <a:gd name="T28" fmla="*/ 9 w 12"/>
                  <a:gd name="T29" fmla="*/ 7 h 23"/>
                  <a:gd name="T30" fmla="*/ 8 w 12"/>
                  <a:gd name="T31" fmla="*/ 8 h 23"/>
                  <a:gd name="T32" fmla="*/ 7 w 12"/>
                  <a:gd name="T33" fmla="*/ 10 h 23"/>
                  <a:gd name="T34" fmla="*/ 7 w 12"/>
                  <a:gd name="T35" fmla="*/ 12 h 23"/>
                  <a:gd name="T36" fmla="*/ 6 w 12"/>
                  <a:gd name="T37" fmla="*/ 14 h 23"/>
                  <a:gd name="T38" fmla="*/ 5 w 12"/>
                  <a:gd name="T39" fmla="*/ 16 h 23"/>
                  <a:gd name="T40" fmla="*/ 5 w 12"/>
                  <a:gd name="T41" fmla="*/ 17 h 23"/>
                  <a:gd name="T42" fmla="*/ 4 w 12"/>
                  <a:gd name="T43" fmla="*/ 18 h 23"/>
                  <a:gd name="T44" fmla="*/ 3 w 12"/>
                  <a:gd name="T45" fmla="*/ 19 h 23"/>
                  <a:gd name="T46" fmla="*/ 3 w 12"/>
                  <a:gd name="T47" fmla="*/ 21 h 23"/>
                  <a:gd name="T48" fmla="*/ 4 w 12"/>
                  <a:gd name="T49" fmla="*/ 18 h 23"/>
                  <a:gd name="T50" fmla="*/ 5 w 12"/>
                  <a:gd name="T51" fmla="*/ 16 h 23"/>
                  <a:gd name="T52" fmla="*/ 4 w 12"/>
                  <a:gd name="T53" fmla="*/ 17 h 23"/>
                  <a:gd name="T54" fmla="*/ 2 w 12"/>
                  <a:gd name="T55" fmla="*/ 19 h 23"/>
                  <a:gd name="T56" fmla="*/ 0 w 12"/>
                  <a:gd name="T5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1" y="21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18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2" name="Freeform 945">
                <a:extLst>
                  <a:ext uri="{FF2B5EF4-FFF2-40B4-BE49-F238E27FC236}">
                    <a16:creationId xmlns:a16="http://schemas.microsoft.com/office/drawing/2014/main" id="{A57D5D22-C711-442D-8055-0B77018D8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5"/>
                <a:ext cx="1" cy="1"/>
              </a:xfrm>
              <a:custGeom>
                <a:avLst/>
                <a:gdLst>
                  <a:gd name="T0" fmla="*/ 3 w 9"/>
                  <a:gd name="T1" fmla="*/ 12 h 16"/>
                  <a:gd name="T2" fmla="*/ 2 w 9"/>
                  <a:gd name="T3" fmla="*/ 14 h 16"/>
                  <a:gd name="T4" fmla="*/ 0 w 9"/>
                  <a:gd name="T5" fmla="*/ 16 h 16"/>
                  <a:gd name="T6" fmla="*/ 0 w 9"/>
                  <a:gd name="T7" fmla="*/ 15 h 16"/>
                  <a:gd name="T8" fmla="*/ 2 w 9"/>
                  <a:gd name="T9" fmla="*/ 14 h 16"/>
                  <a:gd name="T10" fmla="*/ 2 w 9"/>
                  <a:gd name="T11" fmla="*/ 12 h 16"/>
                  <a:gd name="T12" fmla="*/ 3 w 9"/>
                  <a:gd name="T13" fmla="*/ 11 h 16"/>
                  <a:gd name="T14" fmla="*/ 4 w 9"/>
                  <a:gd name="T15" fmla="*/ 10 h 16"/>
                  <a:gd name="T16" fmla="*/ 5 w 9"/>
                  <a:gd name="T17" fmla="*/ 8 h 16"/>
                  <a:gd name="T18" fmla="*/ 6 w 9"/>
                  <a:gd name="T19" fmla="*/ 6 h 16"/>
                  <a:gd name="T20" fmla="*/ 6 w 9"/>
                  <a:gd name="T21" fmla="*/ 3 h 16"/>
                  <a:gd name="T22" fmla="*/ 7 w 9"/>
                  <a:gd name="T23" fmla="*/ 1 h 16"/>
                  <a:gd name="T24" fmla="*/ 9 w 9"/>
                  <a:gd name="T25" fmla="*/ 0 h 16"/>
                  <a:gd name="T26" fmla="*/ 8 w 9"/>
                  <a:gd name="T27" fmla="*/ 0 h 16"/>
                  <a:gd name="T28" fmla="*/ 8 w 9"/>
                  <a:gd name="T29" fmla="*/ 2 h 16"/>
                  <a:gd name="T30" fmla="*/ 7 w 9"/>
                  <a:gd name="T31" fmla="*/ 3 h 16"/>
                  <a:gd name="T32" fmla="*/ 7 w 9"/>
                  <a:gd name="T33" fmla="*/ 4 h 16"/>
                  <a:gd name="T34" fmla="*/ 6 w 9"/>
                  <a:gd name="T35" fmla="*/ 7 h 16"/>
                  <a:gd name="T36" fmla="*/ 5 w 9"/>
                  <a:gd name="T37" fmla="*/ 9 h 16"/>
                  <a:gd name="T38" fmla="*/ 4 w 9"/>
                  <a:gd name="T39" fmla="*/ 11 h 16"/>
                  <a:gd name="T40" fmla="*/ 3 w 9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6">
                    <a:moveTo>
                      <a:pt x="3" y="12"/>
                    </a:moveTo>
                    <a:lnTo>
                      <a:pt x="2" y="14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3" name="Freeform 946">
                <a:extLst>
                  <a:ext uri="{FF2B5EF4-FFF2-40B4-BE49-F238E27FC236}">
                    <a16:creationId xmlns:a16="http://schemas.microsoft.com/office/drawing/2014/main" id="{E7532CF6-1E63-4741-A08C-956247B875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5" y="2742"/>
                <a:ext cx="17" cy="14"/>
              </a:xfrm>
              <a:custGeom>
                <a:avLst/>
                <a:gdLst>
                  <a:gd name="T0" fmla="*/ 240 w 278"/>
                  <a:gd name="T1" fmla="*/ 194 h 231"/>
                  <a:gd name="T2" fmla="*/ 228 w 278"/>
                  <a:gd name="T3" fmla="*/ 198 h 231"/>
                  <a:gd name="T4" fmla="*/ 230 w 278"/>
                  <a:gd name="T5" fmla="*/ 186 h 231"/>
                  <a:gd name="T6" fmla="*/ 218 w 278"/>
                  <a:gd name="T7" fmla="*/ 145 h 231"/>
                  <a:gd name="T8" fmla="*/ 189 w 278"/>
                  <a:gd name="T9" fmla="*/ 137 h 231"/>
                  <a:gd name="T10" fmla="*/ 187 w 278"/>
                  <a:gd name="T11" fmla="*/ 125 h 231"/>
                  <a:gd name="T12" fmla="*/ 178 w 278"/>
                  <a:gd name="T13" fmla="*/ 118 h 231"/>
                  <a:gd name="T14" fmla="*/ 138 w 278"/>
                  <a:gd name="T15" fmla="*/ 105 h 231"/>
                  <a:gd name="T16" fmla="*/ 136 w 278"/>
                  <a:gd name="T17" fmla="*/ 100 h 231"/>
                  <a:gd name="T18" fmla="*/ 106 w 278"/>
                  <a:gd name="T19" fmla="*/ 82 h 231"/>
                  <a:gd name="T20" fmla="*/ 78 w 278"/>
                  <a:gd name="T21" fmla="*/ 93 h 231"/>
                  <a:gd name="T22" fmla="*/ 60 w 278"/>
                  <a:gd name="T23" fmla="*/ 53 h 231"/>
                  <a:gd name="T24" fmla="*/ 7 w 278"/>
                  <a:gd name="T25" fmla="*/ 57 h 231"/>
                  <a:gd name="T26" fmla="*/ 32 w 278"/>
                  <a:gd name="T27" fmla="*/ 66 h 231"/>
                  <a:gd name="T28" fmla="*/ 41 w 278"/>
                  <a:gd name="T29" fmla="*/ 21 h 231"/>
                  <a:gd name="T30" fmla="*/ 67 w 278"/>
                  <a:gd name="T31" fmla="*/ 5 h 231"/>
                  <a:gd name="T32" fmla="*/ 60 w 278"/>
                  <a:gd name="T33" fmla="*/ 24 h 231"/>
                  <a:gd name="T34" fmla="*/ 78 w 278"/>
                  <a:gd name="T35" fmla="*/ 13 h 231"/>
                  <a:gd name="T36" fmla="*/ 88 w 278"/>
                  <a:gd name="T37" fmla="*/ 18 h 231"/>
                  <a:gd name="T38" fmla="*/ 95 w 278"/>
                  <a:gd name="T39" fmla="*/ 24 h 231"/>
                  <a:gd name="T40" fmla="*/ 103 w 278"/>
                  <a:gd name="T41" fmla="*/ 31 h 231"/>
                  <a:gd name="T42" fmla="*/ 110 w 278"/>
                  <a:gd name="T43" fmla="*/ 41 h 231"/>
                  <a:gd name="T44" fmla="*/ 120 w 278"/>
                  <a:gd name="T45" fmla="*/ 48 h 231"/>
                  <a:gd name="T46" fmla="*/ 135 w 278"/>
                  <a:gd name="T47" fmla="*/ 53 h 231"/>
                  <a:gd name="T48" fmla="*/ 142 w 278"/>
                  <a:gd name="T49" fmla="*/ 67 h 231"/>
                  <a:gd name="T50" fmla="*/ 155 w 278"/>
                  <a:gd name="T51" fmla="*/ 72 h 231"/>
                  <a:gd name="T52" fmla="*/ 159 w 278"/>
                  <a:gd name="T53" fmla="*/ 82 h 231"/>
                  <a:gd name="T54" fmla="*/ 177 w 278"/>
                  <a:gd name="T55" fmla="*/ 81 h 231"/>
                  <a:gd name="T56" fmla="*/ 187 w 278"/>
                  <a:gd name="T57" fmla="*/ 91 h 231"/>
                  <a:gd name="T58" fmla="*/ 198 w 278"/>
                  <a:gd name="T59" fmla="*/ 92 h 231"/>
                  <a:gd name="T60" fmla="*/ 206 w 278"/>
                  <a:gd name="T61" fmla="*/ 110 h 231"/>
                  <a:gd name="T62" fmla="*/ 217 w 278"/>
                  <a:gd name="T63" fmla="*/ 110 h 231"/>
                  <a:gd name="T64" fmla="*/ 228 w 278"/>
                  <a:gd name="T65" fmla="*/ 117 h 231"/>
                  <a:gd name="T66" fmla="*/ 241 w 278"/>
                  <a:gd name="T67" fmla="*/ 122 h 231"/>
                  <a:gd name="T68" fmla="*/ 247 w 278"/>
                  <a:gd name="T69" fmla="*/ 138 h 231"/>
                  <a:gd name="T70" fmla="*/ 260 w 278"/>
                  <a:gd name="T71" fmla="*/ 138 h 231"/>
                  <a:gd name="T72" fmla="*/ 266 w 278"/>
                  <a:gd name="T73" fmla="*/ 156 h 231"/>
                  <a:gd name="T74" fmla="*/ 265 w 278"/>
                  <a:gd name="T75" fmla="*/ 189 h 231"/>
                  <a:gd name="T76" fmla="*/ 253 w 278"/>
                  <a:gd name="T77" fmla="*/ 210 h 231"/>
                  <a:gd name="T78" fmla="*/ 264 w 278"/>
                  <a:gd name="T79" fmla="*/ 176 h 231"/>
                  <a:gd name="T80" fmla="*/ 243 w 278"/>
                  <a:gd name="T81" fmla="*/ 208 h 231"/>
                  <a:gd name="T82" fmla="*/ 235 w 278"/>
                  <a:gd name="T83" fmla="*/ 223 h 231"/>
                  <a:gd name="T84" fmla="*/ 228 w 278"/>
                  <a:gd name="T85" fmla="*/ 219 h 231"/>
                  <a:gd name="T86" fmla="*/ 219 w 278"/>
                  <a:gd name="T87" fmla="*/ 207 h 231"/>
                  <a:gd name="T88" fmla="*/ 211 w 278"/>
                  <a:gd name="T89" fmla="*/ 192 h 231"/>
                  <a:gd name="T90" fmla="*/ 199 w 278"/>
                  <a:gd name="T91" fmla="*/ 190 h 231"/>
                  <a:gd name="T92" fmla="*/ 187 w 278"/>
                  <a:gd name="T93" fmla="*/ 184 h 231"/>
                  <a:gd name="T94" fmla="*/ 173 w 278"/>
                  <a:gd name="T95" fmla="*/ 180 h 231"/>
                  <a:gd name="T96" fmla="*/ 164 w 278"/>
                  <a:gd name="T97" fmla="*/ 169 h 231"/>
                  <a:gd name="T98" fmla="*/ 153 w 278"/>
                  <a:gd name="T99" fmla="*/ 164 h 231"/>
                  <a:gd name="T100" fmla="*/ 141 w 278"/>
                  <a:gd name="T101" fmla="*/ 163 h 231"/>
                  <a:gd name="T102" fmla="*/ 132 w 278"/>
                  <a:gd name="T103" fmla="*/ 148 h 231"/>
                  <a:gd name="T104" fmla="*/ 119 w 278"/>
                  <a:gd name="T105" fmla="*/ 142 h 231"/>
                  <a:gd name="T106" fmla="*/ 115 w 278"/>
                  <a:gd name="T107" fmla="*/ 125 h 231"/>
                  <a:gd name="T108" fmla="*/ 114 w 278"/>
                  <a:gd name="T109" fmla="*/ 107 h 231"/>
                  <a:gd name="T110" fmla="*/ 89 w 278"/>
                  <a:gd name="T111" fmla="*/ 125 h 231"/>
                  <a:gd name="T112" fmla="*/ 82 w 278"/>
                  <a:gd name="T113" fmla="*/ 109 h 231"/>
                  <a:gd name="T114" fmla="*/ 69 w 278"/>
                  <a:gd name="T115" fmla="*/ 100 h 231"/>
                  <a:gd name="T116" fmla="*/ 56 w 278"/>
                  <a:gd name="T117" fmla="*/ 98 h 231"/>
                  <a:gd name="T118" fmla="*/ 41 w 278"/>
                  <a:gd name="T119" fmla="*/ 90 h 231"/>
                  <a:gd name="T120" fmla="*/ 32 w 278"/>
                  <a:gd name="T121" fmla="*/ 75 h 231"/>
                  <a:gd name="T122" fmla="*/ 14 w 278"/>
                  <a:gd name="T123" fmla="*/ 69 h 231"/>
                  <a:gd name="T124" fmla="*/ 6 w 278"/>
                  <a:gd name="T125" fmla="*/ 5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8" h="231">
                    <a:moveTo>
                      <a:pt x="253" y="172"/>
                    </a:moveTo>
                    <a:lnTo>
                      <a:pt x="252" y="175"/>
                    </a:lnTo>
                    <a:lnTo>
                      <a:pt x="251" y="177"/>
                    </a:lnTo>
                    <a:lnTo>
                      <a:pt x="252" y="175"/>
                    </a:lnTo>
                    <a:lnTo>
                      <a:pt x="253" y="173"/>
                    </a:lnTo>
                    <a:lnTo>
                      <a:pt x="252" y="177"/>
                    </a:lnTo>
                    <a:lnTo>
                      <a:pt x="254" y="174"/>
                    </a:lnTo>
                    <a:lnTo>
                      <a:pt x="255" y="172"/>
                    </a:lnTo>
                    <a:lnTo>
                      <a:pt x="256" y="171"/>
                    </a:lnTo>
                    <a:lnTo>
                      <a:pt x="256" y="171"/>
                    </a:lnTo>
                    <a:lnTo>
                      <a:pt x="256" y="172"/>
                    </a:lnTo>
                    <a:lnTo>
                      <a:pt x="255" y="174"/>
                    </a:lnTo>
                    <a:lnTo>
                      <a:pt x="255" y="175"/>
                    </a:lnTo>
                    <a:lnTo>
                      <a:pt x="253" y="180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3" y="182"/>
                    </a:lnTo>
                    <a:lnTo>
                      <a:pt x="254" y="181"/>
                    </a:lnTo>
                    <a:lnTo>
                      <a:pt x="256" y="176"/>
                    </a:lnTo>
                    <a:lnTo>
                      <a:pt x="260" y="170"/>
                    </a:lnTo>
                    <a:lnTo>
                      <a:pt x="261" y="168"/>
                    </a:lnTo>
                    <a:lnTo>
                      <a:pt x="262" y="166"/>
                    </a:lnTo>
                    <a:lnTo>
                      <a:pt x="264" y="165"/>
                    </a:lnTo>
                    <a:lnTo>
                      <a:pt x="264" y="164"/>
                    </a:lnTo>
                    <a:lnTo>
                      <a:pt x="265" y="163"/>
                    </a:lnTo>
                    <a:lnTo>
                      <a:pt x="265" y="162"/>
                    </a:lnTo>
                    <a:lnTo>
                      <a:pt x="264" y="164"/>
                    </a:lnTo>
                    <a:lnTo>
                      <a:pt x="262" y="165"/>
                    </a:lnTo>
                    <a:lnTo>
                      <a:pt x="258" y="172"/>
                    </a:lnTo>
                    <a:lnTo>
                      <a:pt x="258" y="170"/>
                    </a:lnTo>
                    <a:lnTo>
                      <a:pt x="259" y="168"/>
                    </a:lnTo>
                    <a:lnTo>
                      <a:pt x="258" y="170"/>
                    </a:lnTo>
                    <a:lnTo>
                      <a:pt x="257" y="171"/>
                    </a:lnTo>
                    <a:lnTo>
                      <a:pt x="258" y="169"/>
                    </a:lnTo>
                    <a:lnTo>
                      <a:pt x="258" y="167"/>
                    </a:lnTo>
                    <a:lnTo>
                      <a:pt x="259" y="165"/>
                    </a:lnTo>
                    <a:lnTo>
                      <a:pt x="260" y="163"/>
                    </a:lnTo>
                    <a:lnTo>
                      <a:pt x="261" y="158"/>
                    </a:lnTo>
                    <a:lnTo>
                      <a:pt x="259" y="162"/>
                    </a:lnTo>
                    <a:lnTo>
                      <a:pt x="255" y="169"/>
                    </a:lnTo>
                    <a:lnTo>
                      <a:pt x="254" y="171"/>
                    </a:lnTo>
                    <a:lnTo>
                      <a:pt x="253" y="172"/>
                    </a:lnTo>
                    <a:close/>
                    <a:moveTo>
                      <a:pt x="248" y="179"/>
                    </a:moveTo>
                    <a:lnTo>
                      <a:pt x="247" y="181"/>
                    </a:lnTo>
                    <a:lnTo>
                      <a:pt x="245" y="183"/>
                    </a:lnTo>
                    <a:lnTo>
                      <a:pt x="244" y="185"/>
                    </a:lnTo>
                    <a:lnTo>
                      <a:pt x="243" y="187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3" y="189"/>
                    </a:lnTo>
                    <a:lnTo>
                      <a:pt x="244" y="188"/>
                    </a:lnTo>
                    <a:lnTo>
                      <a:pt x="245" y="186"/>
                    </a:lnTo>
                    <a:lnTo>
                      <a:pt x="247" y="184"/>
                    </a:lnTo>
                    <a:lnTo>
                      <a:pt x="248" y="183"/>
                    </a:lnTo>
                    <a:lnTo>
                      <a:pt x="249" y="181"/>
                    </a:lnTo>
                    <a:lnTo>
                      <a:pt x="250" y="179"/>
                    </a:lnTo>
                    <a:lnTo>
                      <a:pt x="251" y="176"/>
                    </a:lnTo>
                    <a:lnTo>
                      <a:pt x="250" y="177"/>
                    </a:lnTo>
                    <a:lnTo>
                      <a:pt x="249" y="180"/>
                    </a:lnTo>
                    <a:lnTo>
                      <a:pt x="245" y="183"/>
                    </a:lnTo>
                    <a:lnTo>
                      <a:pt x="247" y="181"/>
                    </a:lnTo>
                    <a:lnTo>
                      <a:pt x="248" y="179"/>
                    </a:lnTo>
                    <a:close/>
                    <a:moveTo>
                      <a:pt x="230" y="214"/>
                    </a:moveTo>
                    <a:lnTo>
                      <a:pt x="231" y="212"/>
                    </a:lnTo>
                    <a:lnTo>
                      <a:pt x="232" y="209"/>
                    </a:lnTo>
                    <a:lnTo>
                      <a:pt x="234" y="206"/>
                    </a:lnTo>
                    <a:lnTo>
                      <a:pt x="235" y="204"/>
                    </a:lnTo>
                    <a:lnTo>
                      <a:pt x="236" y="203"/>
                    </a:lnTo>
                    <a:lnTo>
                      <a:pt x="237" y="201"/>
                    </a:lnTo>
                    <a:lnTo>
                      <a:pt x="238" y="199"/>
                    </a:lnTo>
                    <a:lnTo>
                      <a:pt x="239" y="197"/>
                    </a:lnTo>
                    <a:lnTo>
                      <a:pt x="240" y="194"/>
                    </a:lnTo>
                    <a:lnTo>
                      <a:pt x="235" y="202"/>
                    </a:lnTo>
                    <a:lnTo>
                      <a:pt x="233" y="205"/>
                    </a:lnTo>
                    <a:lnTo>
                      <a:pt x="231" y="209"/>
                    </a:lnTo>
                    <a:lnTo>
                      <a:pt x="230" y="212"/>
                    </a:lnTo>
                    <a:lnTo>
                      <a:pt x="230" y="214"/>
                    </a:lnTo>
                    <a:close/>
                    <a:moveTo>
                      <a:pt x="244" y="170"/>
                    </a:moveTo>
                    <a:lnTo>
                      <a:pt x="244" y="170"/>
                    </a:lnTo>
                    <a:lnTo>
                      <a:pt x="244" y="172"/>
                    </a:lnTo>
                    <a:lnTo>
                      <a:pt x="243" y="173"/>
                    </a:lnTo>
                    <a:lnTo>
                      <a:pt x="243" y="174"/>
                    </a:lnTo>
                    <a:lnTo>
                      <a:pt x="244" y="172"/>
                    </a:lnTo>
                    <a:lnTo>
                      <a:pt x="245" y="171"/>
                    </a:lnTo>
                    <a:lnTo>
                      <a:pt x="247" y="168"/>
                    </a:lnTo>
                    <a:lnTo>
                      <a:pt x="248" y="166"/>
                    </a:lnTo>
                    <a:lnTo>
                      <a:pt x="248" y="164"/>
                    </a:lnTo>
                    <a:lnTo>
                      <a:pt x="249" y="162"/>
                    </a:lnTo>
                    <a:lnTo>
                      <a:pt x="248" y="164"/>
                    </a:lnTo>
                    <a:lnTo>
                      <a:pt x="247" y="166"/>
                    </a:lnTo>
                    <a:lnTo>
                      <a:pt x="245" y="167"/>
                    </a:lnTo>
                    <a:lnTo>
                      <a:pt x="244" y="169"/>
                    </a:lnTo>
                    <a:lnTo>
                      <a:pt x="243" y="171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4" y="170"/>
                    </a:lnTo>
                    <a:close/>
                    <a:moveTo>
                      <a:pt x="237" y="191"/>
                    </a:moveTo>
                    <a:lnTo>
                      <a:pt x="240" y="183"/>
                    </a:lnTo>
                    <a:lnTo>
                      <a:pt x="239" y="185"/>
                    </a:lnTo>
                    <a:lnTo>
                      <a:pt x="238" y="186"/>
                    </a:lnTo>
                    <a:lnTo>
                      <a:pt x="237" y="188"/>
                    </a:lnTo>
                    <a:lnTo>
                      <a:pt x="236" y="190"/>
                    </a:lnTo>
                    <a:lnTo>
                      <a:pt x="236" y="193"/>
                    </a:lnTo>
                    <a:lnTo>
                      <a:pt x="235" y="196"/>
                    </a:lnTo>
                    <a:lnTo>
                      <a:pt x="234" y="198"/>
                    </a:lnTo>
                    <a:lnTo>
                      <a:pt x="233" y="200"/>
                    </a:lnTo>
                    <a:lnTo>
                      <a:pt x="234" y="198"/>
                    </a:lnTo>
                    <a:lnTo>
                      <a:pt x="236" y="196"/>
                    </a:lnTo>
                    <a:lnTo>
                      <a:pt x="237" y="191"/>
                    </a:lnTo>
                    <a:close/>
                    <a:moveTo>
                      <a:pt x="236" y="179"/>
                    </a:moveTo>
                    <a:lnTo>
                      <a:pt x="236" y="177"/>
                    </a:lnTo>
                    <a:lnTo>
                      <a:pt x="237" y="176"/>
                    </a:lnTo>
                    <a:lnTo>
                      <a:pt x="238" y="175"/>
                    </a:lnTo>
                    <a:lnTo>
                      <a:pt x="238" y="174"/>
                    </a:lnTo>
                    <a:lnTo>
                      <a:pt x="239" y="172"/>
                    </a:lnTo>
                    <a:lnTo>
                      <a:pt x="240" y="170"/>
                    </a:lnTo>
                    <a:lnTo>
                      <a:pt x="239" y="172"/>
                    </a:lnTo>
                    <a:lnTo>
                      <a:pt x="238" y="173"/>
                    </a:lnTo>
                    <a:lnTo>
                      <a:pt x="238" y="171"/>
                    </a:lnTo>
                    <a:lnTo>
                      <a:pt x="239" y="169"/>
                    </a:lnTo>
                    <a:lnTo>
                      <a:pt x="240" y="167"/>
                    </a:lnTo>
                    <a:lnTo>
                      <a:pt x="241" y="165"/>
                    </a:lnTo>
                    <a:lnTo>
                      <a:pt x="240" y="167"/>
                    </a:lnTo>
                    <a:lnTo>
                      <a:pt x="238" y="169"/>
                    </a:lnTo>
                    <a:lnTo>
                      <a:pt x="238" y="171"/>
                    </a:lnTo>
                    <a:lnTo>
                      <a:pt x="237" y="173"/>
                    </a:lnTo>
                    <a:lnTo>
                      <a:pt x="236" y="175"/>
                    </a:lnTo>
                    <a:lnTo>
                      <a:pt x="235" y="177"/>
                    </a:lnTo>
                    <a:lnTo>
                      <a:pt x="237" y="175"/>
                    </a:lnTo>
                    <a:lnTo>
                      <a:pt x="238" y="173"/>
                    </a:lnTo>
                    <a:lnTo>
                      <a:pt x="237" y="176"/>
                    </a:lnTo>
                    <a:lnTo>
                      <a:pt x="236" y="179"/>
                    </a:lnTo>
                    <a:close/>
                    <a:moveTo>
                      <a:pt x="226" y="203"/>
                    </a:moveTo>
                    <a:lnTo>
                      <a:pt x="227" y="202"/>
                    </a:lnTo>
                    <a:lnTo>
                      <a:pt x="228" y="200"/>
                    </a:lnTo>
                    <a:lnTo>
                      <a:pt x="230" y="198"/>
                    </a:lnTo>
                    <a:lnTo>
                      <a:pt x="231" y="197"/>
                    </a:lnTo>
                    <a:lnTo>
                      <a:pt x="231" y="196"/>
                    </a:lnTo>
                    <a:lnTo>
                      <a:pt x="232" y="194"/>
                    </a:lnTo>
                    <a:lnTo>
                      <a:pt x="232" y="192"/>
                    </a:lnTo>
                    <a:lnTo>
                      <a:pt x="232" y="192"/>
                    </a:lnTo>
                    <a:lnTo>
                      <a:pt x="231" y="193"/>
                    </a:lnTo>
                    <a:lnTo>
                      <a:pt x="230" y="196"/>
                    </a:lnTo>
                    <a:lnTo>
                      <a:pt x="228" y="198"/>
                    </a:lnTo>
                    <a:lnTo>
                      <a:pt x="227" y="199"/>
                    </a:lnTo>
                    <a:lnTo>
                      <a:pt x="228" y="197"/>
                    </a:lnTo>
                    <a:lnTo>
                      <a:pt x="230" y="194"/>
                    </a:lnTo>
                    <a:lnTo>
                      <a:pt x="228" y="197"/>
                    </a:lnTo>
                    <a:lnTo>
                      <a:pt x="226" y="199"/>
                    </a:lnTo>
                    <a:lnTo>
                      <a:pt x="226" y="201"/>
                    </a:lnTo>
                    <a:lnTo>
                      <a:pt x="225" y="203"/>
                    </a:lnTo>
                    <a:lnTo>
                      <a:pt x="226" y="201"/>
                    </a:lnTo>
                    <a:lnTo>
                      <a:pt x="227" y="199"/>
                    </a:lnTo>
                    <a:lnTo>
                      <a:pt x="226" y="201"/>
                    </a:lnTo>
                    <a:lnTo>
                      <a:pt x="226" y="203"/>
                    </a:lnTo>
                    <a:close/>
                    <a:moveTo>
                      <a:pt x="236" y="166"/>
                    </a:moveTo>
                    <a:lnTo>
                      <a:pt x="235" y="167"/>
                    </a:lnTo>
                    <a:lnTo>
                      <a:pt x="234" y="169"/>
                    </a:lnTo>
                    <a:lnTo>
                      <a:pt x="233" y="171"/>
                    </a:lnTo>
                    <a:lnTo>
                      <a:pt x="232" y="173"/>
                    </a:lnTo>
                    <a:lnTo>
                      <a:pt x="233" y="171"/>
                    </a:lnTo>
                    <a:lnTo>
                      <a:pt x="234" y="170"/>
                    </a:lnTo>
                    <a:lnTo>
                      <a:pt x="235" y="168"/>
                    </a:lnTo>
                    <a:lnTo>
                      <a:pt x="236" y="166"/>
                    </a:lnTo>
                    <a:lnTo>
                      <a:pt x="237" y="164"/>
                    </a:lnTo>
                    <a:lnTo>
                      <a:pt x="238" y="162"/>
                    </a:lnTo>
                    <a:lnTo>
                      <a:pt x="237" y="164"/>
                    </a:lnTo>
                    <a:lnTo>
                      <a:pt x="236" y="166"/>
                    </a:lnTo>
                    <a:lnTo>
                      <a:pt x="238" y="165"/>
                    </a:lnTo>
                    <a:lnTo>
                      <a:pt x="239" y="163"/>
                    </a:lnTo>
                    <a:lnTo>
                      <a:pt x="238" y="165"/>
                    </a:lnTo>
                    <a:lnTo>
                      <a:pt x="237" y="167"/>
                    </a:lnTo>
                    <a:lnTo>
                      <a:pt x="237" y="167"/>
                    </a:lnTo>
                    <a:lnTo>
                      <a:pt x="238" y="166"/>
                    </a:lnTo>
                    <a:lnTo>
                      <a:pt x="239" y="164"/>
                    </a:lnTo>
                    <a:lnTo>
                      <a:pt x="239" y="164"/>
                    </a:lnTo>
                    <a:lnTo>
                      <a:pt x="240" y="162"/>
                    </a:lnTo>
                    <a:lnTo>
                      <a:pt x="241" y="159"/>
                    </a:lnTo>
                    <a:lnTo>
                      <a:pt x="240" y="160"/>
                    </a:lnTo>
                    <a:lnTo>
                      <a:pt x="239" y="163"/>
                    </a:lnTo>
                    <a:lnTo>
                      <a:pt x="239" y="160"/>
                    </a:lnTo>
                    <a:lnTo>
                      <a:pt x="240" y="158"/>
                    </a:lnTo>
                    <a:lnTo>
                      <a:pt x="241" y="156"/>
                    </a:lnTo>
                    <a:lnTo>
                      <a:pt x="242" y="154"/>
                    </a:lnTo>
                    <a:lnTo>
                      <a:pt x="241" y="156"/>
                    </a:lnTo>
                    <a:lnTo>
                      <a:pt x="239" y="157"/>
                    </a:lnTo>
                    <a:lnTo>
                      <a:pt x="240" y="155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39" y="157"/>
                    </a:lnTo>
                    <a:lnTo>
                      <a:pt x="238" y="158"/>
                    </a:lnTo>
                    <a:lnTo>
                      <a:pt x="237" y="160"/>
                    </a:lnTo>
                    <a:lnTo>
                      <a:pt x="236" y="163"/>
                    </a:lnTo>
                    <a:lnTo>
                      <a:pt x="235" y="165"/>
                    </a:lnTo>
                    <a:lnTo>
                      <a:pt x="236" y="163"/>
                    </a:lnTo>
                    <a:lnTo>
                      <a:pt x="237" y="162"/>
                    </a:lnTo>
                    <a:lnTo>
                      <a:pt x="237" y="164"/>
                    </a:lnTo>
                    <a:lnTo>
                      <a:pt x="236" y="166"/>
                    </a:lnTo>
                    <a:close/>
                    <a:moveTo>
                      <a:pt x="224" y="196"/>
                    </a:moveTo>
                    <a:lnTo>
                      <a:pt x="225" y="193"/>
                    </a:lnTo>
                    <a:lnTo>
                      <a:pt x="225" y="190"/>
                    </a:lnTo>
                    <a:lnTo>
                      <a:pt x="224" y="192"/>
                    </a:lnTo>
                    <a:lnTo>
                      <a:pt x="223" y="194"/>
                    </a:lnTo>
                    <a:lnTo>
                      <a:pt x="222" y="197"/>
                    </a:lnTo>
                    <a:lnTo>
                      <a:pt x="222" y="199"/>
                    </a:lnTo>
                    <a:lnTo>
                      <a:pt x="223" y="197"/>
                    </a:lnTo>
                    <a:lnTo>
                      <a:pt x="224" y="196"/>
                    </a:lnTo>
                    <a:lnTo>
                      <a:pt x="223" y="198"/>
                    </a:lnTo>
                    <a:lnTo>
                      <a:pt x="222" y="200"/>
                    </a:lnTo>
                    <a:lnTo>
                      <a:pt x="223" y="198"/>
                    </a:lnTo>
                    <a:lnTo>
                      <a:pt x="225" y="196"/>
                    </a:lnTo>
                    <a:lnTo>
                      <a:pt x="226" y="194"/>
                    </a:lnTo>
                    <a:lnTo>
                      <a:pt x="227" y="192"/>
                    </a:lnTo>
                    <a:lnTo>
                      <a:pt x="227" y="190"/>
                    </a:lnTo>
                    <a:lnTo>
                      <a:pt x="228" y="188"/>
                    </a:lnTo>
                    <a:lnTo>
                      <a:pt x="230" y="186"/>
                    </a:lnTo>
                    <a:lnTo>
                      <a:pt x="231" y="184"/>
                    </a:lnTo>
                    <a:lnTo>
                      <a:pt x="230" y="185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1"/>
                    </a:lnTo>
                    <a:lnTo>
                      <a:pt x="225" y="193"/>
                    </a:lnTo>
                    <a:lnTo>
                      <a:pt x="224" y="196"/>
                    </a:lnTo>
                    <a:close/>
                    <a:moveTo>
                      <a:pt x="217" y="162"/>
                    </a:moveTo>
                    <a:lnTo>
                      <a:pt x="216" y="165"/>
                    </a:lnTo>
                    <a:lnTo>
                      <a:pt x="215" y="166"/>
                    </a:lnTo>
                    <a:lnTo>
                      <a:pt x="216" y="165"/>
                    </a:lnTo>
                    <a:lnTo>
                      <a:pt x="217" y="163"/>
                    </a:lnTo>
                    <a:lnTo>
                      <a:pt x="218" y="160"/>
                    </a:lnTo>
                    <a:lnTo>
                      <a:pt x="219" y="158"/>
                    </a:lnTo>
                    <a:lnTo>
                      <a:pt x="220" y="156"/>
                    </a:lnTo>
                    <a:lnTo>
                      <a:pt x="220" y="154"/>
                    </a:lnTo>
                    <a:lnTo>
                      <a:pt x="219" y="155"/>
                    </a:lnTo>
                    <a:lnTo>
                      <a:pt x="218" y="157"/>
                    </a:lnTo>
                    <a:lnTo>
                      <a:pt x="219" y="155"/>
                    </a:lnTo>
                    <a:lnTo>
                      <a:pt x="220" y="153"/>
                    </a:lnTo>
                    <a:lnTo>
                      <a:pt x="219" y="155"/>
                    </a:lnTo>
                    <a:lnTo>
                      <a:pt x="218" y="156"/>
                    </a:lnTo>
                    <a:lnTo>
                      <a:pt x="217" y="159"/>
                    </a:lnTo>
                    <a:lnTo>
                      <a:pt x="216" y="162"/>
                    </a:lnTo>
                    <a:lnTo>
                      <a:pt x="217" y="159"/>
                    </a:lnTo>
                    <a:lnTo>
                      <a:pt x="218" y="157"/>
                    </a:lnTo>
                    <a:lnTo>
                      <a:pt x="218" y="159"/>
                    </a:lnTo>
                    <a:lnTo>
                      <a:pt x="217" y="162"/>
                    </a:lnTo>
                    <a:close/>
                    <a:moveTo>
                      <a:pt x="204" y="191"/>
                    </a:moveTo>
                    <a:lnTo>
                      <a:pt x="206" y="187"/>
                    </a:lnTo>
                    <a:lnTo>
                      <a:pt x="208" y="184"/>
                    </a:lnTo>
                    <a:lnTo>
                      <a:pt x="211" y="180"/>
                    </a:lnTo>
                    <a:lnTo>
                      <a:pt x="212" y="179"/>
                    </a:lnTo>
                    <a:lnTo>
                      <a:pt x="214" y="176"/>
                    </a:lnTo>
                    <a:lnTo>
                      <a:pt x="214" y="174"/>
                    </a:lnTo>
                    <a:lnTo>
                      <a:pt x="215" y="172"/>
                    </a:lnTo>
                    <a:lnTo>
                      <a:pt x="216" y="170"/>
                    </a:lnTo>
                    <a:lnTo>
                      <a:pt x="217" y="169"/>
                    </a:lnTo>
                    <a:lnTo>
                      <a:pt x="218" y="167"/>
                    </a:lnTo>
                    <a:lnTo>
                      <a:pt x="219" y="165"/>
                    </a:lnTo>
                    <a:lnTo>
                      <a:pt x="220" y="163"/>
                    </a:lnTo>
                    <a:lnTo>
                      <a:pt x="221" y="160"/>
                    </a:lnTo>
                    <a:lnTo>
                      <a:pt x="222" y="159"/>
                    </a:lnTo>
                    <a:lnTo>
                      <a:pt x="223" y="157"/>
                    </a:lnTo>
                    <a:lnTo>
                      <a:pt x="224" y="155"/>
                    </a:lnTo>
                    <a:lnTo>
                      <a:pt x="224" y="153"/>
                    </a:lnTo>
                    <a:lnTo>
                      <a:pt x="224" y="153"/>
                    </a:lnTo>
                    <a:lnTo>
                      <a:pt x="223" y="154"/>
                    </a:lnTo>
                    <a:lnTo>
                      <a:pt x="223" y="156"/>
                    </a:lnTo>
                    <a:lnTo>
                      <a:pt x="222" y="156"/>
                    </a:lnTo>
                    <a:lnTo>
                      <a:pt x="222" y="158"/>
                    </a:lnTo>
                    <a:lnTo>
                      <a:pt x="221" y="160"/>
                    </a:lnTo>
                    <a:lnTo>
                      <a:pt x="220" y="163"/>
                    </a:lnTo>
                    <a:lnTo>
                      <a:pt x="219" y="165"/>
                    </a:lnTo>
                    <a:lnTo>
                      <a:pt x="218" y="166"/>
                    </a:lnTo>
                    <a:lnTo>
                      <a:pt x="217" y="168"/>
                    </a:lnTo>
                    <a:lnTo>
                      <a:pt x="216" y="170"/>
                    </a:lnTo>
                    <a:lnTo>
                      <a:pt x="215" y="172"/>
                    </a:lnTo>
                    <a:lnTo>
                      <a:pt x="214" y="174"/>
                    </a:lnTo>
                    <a:lnTo>
                      <a:pt x="212" y="175"/>
                    </a:lnTo>
                    <a:lnTo>
                      <a:pt x="211" y="177"/>
                    </a:lnTo>
                    <a:lnTo>
                      <a:pt x="210" y="180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0" y="176"/>
                    </a:lnTo>
                    <a:lnTo>
                      <a:pt x="209" y="179"/>
                    </a:lnTo>
                    <a:lnTo>
                      <a:pt x="207" y="182"/>
                    </a:lnTo>
                    <a:lnTo>
                      <a:pt x="204" y="191"/>
                    </a:lnTo>
                    <a:close/>
                    <a:moveTo>
                      <a:pt x="214" y="153"/>
                    </a:moveTo>
                    <a:lnTo>
                      <a:pt x="215" y="151"/>
                    </a:lnTo>
                    <a:lnTo>
                      <a:pt x="216" y="149"/>
                    </a:lnTo>
                    <a:lnTo>
                      <a:pt x="218" y="145"/>
                    </a:lnTo>
                    <a:lnTo>
                      <a:pt x="217" y="147"/>
                    </a:lnTo>
                    <a:lnTo>
                      <a:pt x="216" y="149"/>
                    </a:lnTo>
                    <a:lnTo>
                      <a:pt x="217" y="148"/>
                    </a:lnTo>
                    <a:lnTo>
                      <a:pt x="218" y="146"/>
                    </a:lnTo>
                    <a:lnTo>
                      <a:pt x="219" y="143"/>
                    </a:lnTo>
                    <a:lnTo>
                      <a:pt x="220" y="141"/>
                    </a:lnTo>
                    <a:lnTo>
                      <a:pt x="219" y="143"/>
                    </a:lnTo>
                    <a:lnTo>
                      <a:pt x="218" y="145"/>
                    </a:lnTo>
                    <a:lnTo>
                      <a:pt x="219" y="142"/>
                    </a:lnTo>
                    <a:lnTo>
                      <a:pt x="219" y="140"/>
                    </a:lnTo>
                    <a:lnTo>
                      <a:pt x="218" y="142"/>
                    </a:lnTo>
                    <a:lnTo>
                      <a:pt x="217" y="145"/>
                    </a:lnTo>
                    <a:lnTo>
                      <a:pt x="218" y="142"/>
                    </a:lnTo>
                    <a:lnTo>
                      <a:pt x="219" y="139"/>
                    </a:lnTo>
                    <a:lnTo>
                      <a:pt x="218" y="141"/>
                    </a:lnTo>
                    <a:lnTo>
                      <a:pt x="217" y="143"/>
                    </a:lnTo>
                    <a:lnTo>
                      <a:pt x="216" y="146"/>
                    </a:lnTo>
                    <a:lnTo>
                      <a:pt x="215" y="148"/>
                    </a:lnTo>
                    <a:lnTo>
                      <a:pt x="216" y="146"/>
                    </a:lnTo>
                    <a:lnTo>
                      <a:pt x="217" y="145"/>
                    </a:lnTo>
                    <a:lnTo>
                      <a:pt x="216" y="147"/>
                    </a:lnTo>
                    <a:lnTo>
                      <a:pt x="216" y="149"/>
                    </a:lnTo>
                    <a:lnTo>
                      <a:pt x="215" y="150"/>
                    </a:lnTo>
                    <a:lnTo>
                      <a:pt x="214" y="152"/>
                    </a:lnTo>
                    <a:lnTo>
                      <a:pt x="212" y="154"/>
                    </a:lnTo>
                    <a:lnTo>
                      <a:pt x="211" y="156"/>
                    </a:lnTo>
                    <a:lnTo>
                      <a:pt x="212" y="154"/>
                    </a:lnTo>
                    <a:lnTo>
                      <a:pt x="214" y="153"/>
                    </a:lnTo>
                    <a:close/>
                    <a:moveTo>
                      <a:pt x="203" y="153"/>
                    </a:moveTo>
                    <a:lnTo>
                      <a:pt x="204" y="151"/>
                    </a:lnTo>
                    <a:lnTo>
                      <a:pt x="205" y="149"/>
                    </a:lnTo>
                    <a:lnTo>
                      <a:pt x="206" y="147"/>
                    </a:lnTo>
                    <a:lnTo>
                      <a:pt x="207" y="145"/>
                    </a:lnTo>
                    <a:lnTo>
                      <a:pt x="207" y="142"/>
                    </a:lnTo>
                    <a:lnTo>
                      <a:pt x="208" y="140"/>
                    </a:lnTo>
                    <a:lnTo>
                      <a:pt x="209" y="139"/>
                    </a:lnTo>
                    <a:lnTo>
                      <a:pt x="210" y="137"/>
                    </a:lnTo>
                    <a:lnTo>
                      <a:pt x="211" y="135"/>
                    </a:lnTo>
                    <a:lnTo>
                      <a:pt x="212" y="133"/>
                    </a:lnTo>
                    <a:lnTo>
                      <a:pt x="211" y="134"/>
                    </a:lnTo>
                    <a:lnTo>
                      <a:pt x="210" y="136"/>
                    </a:lnTo>
                    <a:lnTo>
                      <a:pt x="209" y="138"/>
                    </a:lnTo>
                    <a:lnTo>
                      <a:pt x="208" y="140"/>
                    </a:lnTo>
                    <a:lnTo>
                      <a:pt x="207" y="142"/>
                    </a:lnTo>
                    <a:lnTo>
                      <a:pt x="206" y="145"/>
                    </a:lnTo>
                    <a:lnTo>
                      <a:pt x="205" y="147"/>
                    </a:lnTo>
                    <a:lnTo>
                      <a:pt x="205" y="149"/>
                    </a:lnTo>
                    <a:lnTo>
                      <a:pt x="204" y="150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1" y="156"/>
                    </a:lnTo>
                    <a:lnTo>
                      <a:pt x="202" y="154"/>
                    </a:lnTo>
                    <a:lnTo>
                      <a:pt x="203" y="153"/>
                    </a:lnTo>
                    <a:close/>
                    <a:moveTo>
                      <a:pt x="192" y="134"/>
                    </a:moveTo>
                    <a:lnTo>
                      <a:pt x="193" y="133"/>
                    </a:lnTo>
                    <a:lnTo>
                      <a:pt x="194" y="131"/>
                    </a:lnTo>
                    <a:lnTo>
                      <a:pt x="195" y="129"/>
                    </a:lnTo>
                    <a:lnTo>
                      <a:pt x="195" y="126"/>
                    </a:lnTo>
                    <a:lnTo>
                      <a:pt x="194" y="127"/>
                    </a:lnTo>
                    <a:lnTo>
                      <a:pt x="193" y="130"/>
                    </a:lnTo>
                    <a:lnTo>
                      <a:pt x="194" y="127"/>
                    </a:lnTo>
                    <a:lnTo>
                      <a:pt x="195" y="125"/>
                    </a:lnTo>
                    <a:lnTo>
                      <a:pt x="194" y="127"/>
                    </a:lnTo>
                    <a:lnTo>
                      <a:pt x="193" y="129"/>
                    </a:lnTo>
                    <a:lnTo>
                      <a:pt x="192" y="131"/>
                    </a:lnTo>
                    <a:lnTo>
                      <a:pt x="190" y="133"/>
                    </a:lnTo>
                    <a:lnTo>
                      <a:pt x="189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7" y="140"/>
                    </a:lnTo>
                    <a:lnTo>
                      <a:pt x="188" y="139"/>
                    </a:lnTo>
                    <a:lnTo>
                      <a:pt x="189" y="137"/>
                    </a:lnTo>
                    <a:lnTo>
                      <a:pt x="190" y="135"/>
                    </a:lnTo>
                    <a:lnTo>
                      <a:pt x="191" y="134"/>
                    </a:lnTo>
                    <a:lnTo>
                      <a:pt x="192" y="132"/>
                    </a:lnTo>
                    <a:lnTo>
                      <a:pt x="193" y="130"/>
                    </a:lnTo>
                    <a:lnTo>
                      <a:pt x="193" y="131"/>
                    </a:lnTo>
                    <a:lnTo>
                      <a:pt x="193" y="132"/>
                    </a:lnTo>
                    <a:lnTo>
                      <a:pt x="192" y="134"/>
                    </a:lnTo>
                    <a:lnTo>
                      <a:pt x="192" y="134"/>
                    </a:lnTo>
                    <a:close/>
                    <a:moveTo>
                      <a:pt x="178" y="162"/>
                    </a:moveTo>
                    <a:lnTo>
                      <a:pt x="177" y="164"/>
                    </a:lnTo>
                    <a:lnTo>
                      <a:pt x="177" y="166"/>
                    </a:lnTo>
                    <a:lnTo>
                      <a:pt x="178" y="164"/>
                    </a:lnTo>
                    <a:lnTo>
                      <a:pt x="179" y="163"/>
                    </a:lnTo>
                    <a:lnTo>
                      <a:pt x="178" y="165"/>
                    </a:lnTo>
                    <a:lnTo>
                      <a:pt x="177" y="167"/>
                    </a:lnTo>
                    <a:lnTo>
                      <a:pt x="178" y="165"/>
                    </a:lnTo>
                    <a:lnTo>
                      <a:pt x="179" y="163"/>
                    </a:lnTo>
                    <a:lnTo>
                      <a:pt x="182" y="159"/>
                    </a:lnTo>
                    <a:lnTo>
                      <a:pt x="185" y="151"/>
                    </a:lnTo>
                    <a:lnTo>
                      <a:pt x="183" y="154"/>
                    </a:lnTo>
                    <a:lnTo>
                      <a:pt x="181" y="158"/>
                    </a:lnTo>
                    <a:lnTo>
                      <a:pt x="179" y="159"/>
                    </a:lnTo>
                    <a:lnTo>
                      <a:pt x="178" y="162"/>
                    </a:lnTo>
                    <a:lnTo>
                      <a:pt x="179" y="159"/>
                    </a:lnTo>
                    <a:lnTo>
                      <a:pt x="179" y="157"/>
                    </a:lnTo>
                    <a:lnTo>
                      <a:pt x="178" y="158"/>
                    </a:lnTo>
                    <a:lnTo>
                      <a:pt x="177" y="160"/>
                    </a:lnTo>
                    <a:lnTo>
                      <a:pt x="177" y="163"/>
                    </a:lnTo>
                    <a:lnTo>
                      <a:pt x="176" y="165"/>
                    </a:lnTo>
                    <a:lnTo>
                      <a:pt x="177" y="164"/>
                    </a:lnTo>
                    <a:lnTo>
                      <a:pt x="178" y="162"/>
                    </a:lnTo>
                    <a:close/>
                    <a:moveTo>
                      <a:pt x="188" y="123"/>
                    </a:moveTo>
                    <a:lnTo>
                      <a:pt x="188" y="124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7"/>
                    </a:lnTo>
                    <a:lnTo>
                      <a:pt x="186" y="130"/>
                    </a:lnTo>
                    <a:lnTo>
                      <a:pt x="184" y="132"/>
                    </a:lnTo>
                    <a:lnTo>
                      <a:pt x="184" y="134"/>
                    </a:lnTo>
                    <a:lnTo>
                      <a:pt x="183" y="136"/>
                    </a:lnTo>
                    <a:lnTo>
                      <a:pt x="182" y="137"/>
                    </a:lnTo>
                    <a:lnTo>
                      <a:pt x="181" y="139"/>
                    </a:lnTo>
                    <a:lnTo>
                      <a:pt x="179" y="141"/>
                    </a:lnTo>
                    <a:lnTo>
                      <a:pt x="178" y="143"/>
                    </a:lnTo>
                    <a:lnTo>
                      <a:pt x="179" y="143"/>
                    </a:lnTo>
                    <a:lnTo>
                      <a:pt x="179" y="142"/>
                    </a:lnTo>
                    <a:lnTo>
                      <a:pt x="181" y="140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5" y="132"/>
                    </a:lnTo>
                    <a:lnTo>
                      <a:pt x="186" y="130"/>
                    </a:lnTo>
                    <a:lnTo>
                      <a:pt x="187" y="127"/>
                    </a:lnTo>
                    <a:lnTo>
                      <a:pt x="188" y="126"/>
                    </a:lnTo>
                    <a:lnTo>
                      <a:pt x="189" y="124"/>
                    </a:lnTo>
                    <a:lnTo>
                      <a:pt x="190" y="122"/>
                    </a:lnTo>
                    <a:lnTo>
                      <a:pt x="191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20"/>
                    </a:lnTo>
                    <a:lnTo>
                      <a:pt x="189" y="122"/>
                    </a:lnTo>
                    <a:lnTo>
                      <a:pt x="188" y="123"/>
                    </a:lnTo>
                    <a:lnTo>
                      <a:pt x="189" y="121"/>
                    </a:lnTo>
                    <a:lnTo>
                      <a:pt x="190" y="119"/>
                    </a:lnTo>
                    <a:lnTo>
                      <a:pt x="189" y="120"/>
                    </a:lnTo>
                    <a:lnTo>
                      <a:pt x="188" y="121"/>
                    </a:lnTo>
                    <a:lnTo>
                      <a:pt x="188" y="122"/>
                    </a:lnTo>
                    <a:lnTo>
                      <a:pt x="187" y="123"/>
                    </a:lnTo>
                    <a:lnTo>
                      <a:pt x="187" y="125"/>
                    </a:lnTo>
                    <a:lnTo>
                      <a:pt x="186" y="127"/>
                    </a:lnTo>
                    <a:lnTo>
                      <a:pt x="187" y="125"/>
                    </a:lnTo>
                    <a:lnTo>
                      <a:pt x="188" y="123"/>
                    </a:lnTo>
                    <a:close/>
                    <a:moveTo>
                      <a:pt x="177" y="136"/>
                    </a:moveTo>
                    <a:lnTo>
                      <a:pt x="178" y="136"/>
                    </a:lnTo>
                    <a:lnTo>
                      <a:pt x="178" y="135"/>
                    </a:lnTo>
                    <a:lnTo>
                      <a:pt x="179" y="133"/>
                    </a:lnTo>
                    <a:lnTo>
                      <a:pt x="179" y="133"/>
                    </a:lnTo>
                    <a:lnTo>
                      <a:pt x="181" y="131"/>
                    </a:lnTo>
                    <a:lnTo>
                      <a:pt x="182" y="129"/>
                    </a:lnTo>
                    <a:lnTo>
                      <a:pt x="181" y="130"/>
                    </a:lnTo>
                    <a:lnTo>
                      <a:pt x="179" y="132"/>
                    </a:lnTo>
                    <a:lnTo>
                      <a:pt x="179" y="130"/>
                    </a:lnTo>
                    <a:lnTo>
                      <a:pt x="181" y="127"/>
                    </a:lnTo>
                    <a:lnTo>
                      <a:pt x="182" y="125"/>
                    </a:lnTo>
                    <a:lnTo>
                      <a:pt x="183" y="123"/>
                    </a:lnTo>
                    <a:lnTo>
                      <a:pt x="182" y="124"/>
                    </a:lnTo>
                    <a:lnTo>
                      <a:pt x="181" y="126"/>
                    </a:lnTo>
                    <a:lnTo>
                      <a:pt x="179" y="129"/>
                    </a:lnTo>
                    <a:lnTo>
                      <a:pt x="178" y="131"/>
                    </a:lnTo>
                    <a:lnTo>
                      <a:pt x="177" y="134"/>
                    </a:lnTo>
                    <a:lnTo>
                      <a:pt x="177" y="135"/>
                    </a:lnTo>
                    <a:lnTo>
                      <a:pt x="178" y="134"/>
                    </a:lnTo>
                    <a:lnTo>
                      <a:pt x="179" y="132"/>
                    </a:lnTo>
                    <a:lnTo>
                      <a:pt x="178" y="134"/>
                    </a:lnTo>
                    <a:lnTo>
                      <a:pt x="177" y="136"/>
                    </a:lnTo>
                    <a:close/>
                    <a:moveTo>
                      <a:pt x="171" y="135"/>
                    </a:moveTo>
                    <a:lnTo>
                      <a:pt x="172" y="134"/>
                    </a:lnTo>
                    <a:lnTo>
                      <a:pt x="173" y="132"/>
                    </a:lnTo>
                    <a:lnTo>
                      <a:pt x="175" y="127"/>
                    </a:lnTo>
                    <a:lnTo>
                      <a:pt x="181" y="121"/>
                    </a:lnTo>
                    <a:lnTo>
                      <a:pt x="179" y="123"/>
                    </a:lnTo>
                    <a:lnTo>
                      <a:pt x="178" y="125"/>
                    </a:lnTo>
                    <a:lnTo>
                      <a:pt x="177" y="127"/>
                    </a:lnTo>
                    <a:lnTo>
                      <a:pt x="176" y="129"/>
                    </a:lnTo>
                    <a:lnTo>
                      <a:pt x="175" y="131"/>
                    </a:lnTo>
                    <a:lnTo>
                      <a:pt x="174" y="132"/>
                    </a:lnTo>
                    <a:lnTo>
                      <a:pt x="173" y="134"/>
                    </a:lnTo>
                    <a:lnTo>
                      <a:pt x="173" y="137"/>
                    </a:lnTo>
                    <a:lnTo>
                      <a:pt x="175" y="133"/>
                    </a:lnTo>
                    <a:lnTo>
                      <a:pt x="176" y="132"/>
                    </a:lnTo>
                    <a:lnTo>
                      <a:pt x="177" y="130"/>
                    </a:lnTo>
                    <a:lnTo>
                      <a:pt x="177" y="127"/>
                    </a:lnTo>
                    <a:lnTo>
                      <a:pt x="178" y="125"/>
                    </a:lnTo>
                    <a:lnTo>
                      <a:pt x="179" y="123"/>
                    </a:lnTo>
                    <a:lnTo>
                      <a:pt x="181" y="121"/>
                    </a:lnTo>
                    <a:lnTo>
                      <a:pt x="182" y="119"/>
                    </a:lnTo>
                    <a:lnTo>
                      <a:pt x="183" y="117"/>
                    </a:lnTo>
                    <a:lnTo>
                      <a:pt x="182" y="119"/>
                    </a:lnTo>
                    <a:lnTo>
                      <a:pt x="181" y="121"/>
                    </a:lnTo>
                    <a:lnTo>
                      <a:pt x="181" y="119"/>
                    </a:lnTo>
                    <a:lnTo>
                      <a:pt x="182" y="117"/>
                    </a:lnTo>
                    <a:lnTo>
                      <a:pt x="181" y="118"/>
                    </a:lnTo>
                    <a:lnTo>
                      <a:pt x="179" y="120"/>
                    </a:lnTo>
                    <a:lnTo>
                      <a:pt x="177" y="123"/>
                    </a:lnTo>
                    <a:lnTo>
                      <a:pt x="176" y="125"/>
                    </a:lnTo>
                    <a:lnTo>
                      <a:pt x="175" y="127"/>
                    </a:lnTo>
                    <a:lnTo>
                      <a:pt x="174" y="129"/>
                    </a:lnTo>
                    <a:lnTo>
                      <a:pt x="173" y="131"/>
                    </a:lnTo>
                    <a:lnTo>
                      <a:pt x="172" y="133"/>
                    </a:lnTo>
                    <a:lnTo>
                      <a:pt x="171" y="135"/>
                    </a:lnTo>
                    <a:close/>
                    <a:moveTo>
                      <a:pt x="176" y="116"/>
                    </a:moveTo>
                    <a:lnTo>
                      <a:pt x="175" y="118"/>
                    </a:lnTo>
                    <a:lnTo>
                      <a:pt x="174" y="120"/>
                    </a:lnTo>
                    <a:lnTo>
                      <a:pt x="175" y="119"/>
                    </a:lnTo>
                    <a:lnTo>
                      <a:pt x="176" y="117"/>
                    </a:lnTo>
                    <a:lnTo>
                      <a:pt x="176" y="119"/>
                    </a:lnTo>
                    <a:lnTo>
                      <a:pt x="175" y="121"/>
                    </a:lnTo>
                    <a:lnTo>
                      <a:pt x="176" y="119"/>
                    </a:lnTo>
                    <a:lnTo>
                      <a:pt x="177" y="118"/>
                    </a:lnTo>
                    <a:lnTo>
                      <a:pt x="176" y="120"/>
                    </a:lnTo>
                    <a:lnTo>
                      <a:pt x="176" y="122"/>
                    </a:lnTo>
                    <a:lnTo>
                      <a:pt x="177" y="120"/>
                    </a:lnTo>
                    <a:lnTo>
                      <a:pt x="178" y="118"/>
                    </a:lnTo>
                    <a:lnTo>
                      <a:pt x="177" y="120"/>
                    </a:lnTo>
                    <a:lnTo>
                      <a:pt x="176" y="123"/>
                    </a:lnTo>
                    <a:lnTo>
                      <a:pt x="177" y="121"/>
                    </a:lnTo>
                    <a:lnTo>
                      <a:pt x="178" y="119"/>
                    </a:lnTo>
                    <a:lnTo>
                      <a:pt x="179" y="117"/>
                    </a:lnTo>
                    <a:lnTo>
                      <a:pt x="181" y="115"/>
                    </a:lnTo>
                    <a:lnTo>
                      <a:pt x="179" y="117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9" y="114"/>
                    </a:lnTo>
                    <a:lnTo>
                      <a:pt x="178" y="116"/>
                    </a:lnTo>
                    <a:lnTo>
                      <a:pt x="177" y="118"/>
                    </a:lnTo>
                    <a:lnTo>
                      <a:pt x="178" y="116"/>
                    </a:lnTo>
                    <a:lnTo>
                      <a:pt x="179" y="114"/>
                    </a:lnTo>
                    <a:lnTo>
                      <a:pt x="179" y="110"/>
                    </a:lnTo>
                    <a:lnTo>
                      <a:pt x="181" y="108"/>
                    </a:lnTo>
                    <a:lnTo>
                      <a:pt x="179" y="110"/>
                    </a:lnTo>
                    <a:lnTo>
                      <a:pt x="178" y="113"/>
                    </a:lnTo>
                    <a:lnTo>
                      <a:pt x="177" y="115"/>
                    </a:lnTo>
                    <a:lnTo>
                      <a:pt x="176" y="116"/>
                    </a:lnTo>
                    <a:close/>
                    <a:moveTo>
                      <a:pt x="162" y="131"/>
                    </a:moveTo>
                    <a:lnTo>
                      <a:pt x="164" y="129"/>
                    </a:lnTo>
                    <a:lnTo>
                      <a:pt x="165" y="127"/>
                    </a:lnTo>
                    <a:lnTo>
                      <a:pt x="165" y="124"/>
                    </a:lnTo>
                    <a:lnTo>
                      <a:pt x="166" y="122"/>
                    </a:lnTo>
                    <a:lnTo>
                      <a:pt x="167" y="121"/>
                    </a:lnTo>
                    <a:lnTo>
                      <a:pt x="168" y="118"/>
                    </a:lnTo>
                    <a:lnTo>
                      <a:pt x="169" y="117"/>
                    </a:lnTo>
                    <a:lnTo>
                      <a:pt x="170" y="115"/>
                    </a:lnTo>
                    <a:lnTo>
                      <a:pt x="171" y="113"/>
                    </a:lnTo>
                    <a:lnTo>
                      <a:pt x="171" y="110"/>
                    </a:lnTo>
                    <a:lnTo>
                      <a:pt x="170" y="113"/>
                    </a:lnTo>
                    <a:lnTo>
                      <a:pt x="169" y="114"/>
                    </a:lnTo>
                    <a:lnTo>
                      <a:pt x="168" y="116"/>
                    </a:lnTo>
                    <a:lnTo>
                      <a:pt x="168" y="118"/>
                    </a:lnTo>
                    <a:lnTo>
                      <a:pt x="167" y="120"/>
                    </a:lnTo>
                    <a:lnTo>
                      <a:pt x="166" y="122"/>
                    </a:lnTo>
                    <a:lnTo>
                      <a:pt x="164" y="123"/>
                    </a:lnTo>
                    <a:lnTo>
                      <a:pt x="162" y="125"/>
                    </a:lnTo>
                    <a:lnTo>
                      <a:pt x="162" y="127"/>
                    </a:lnTo>
                    <a:lnTo>
                      <a:pt x="161" y="130"/>
                    </a:lnTo>
                    <a:lnTo>
                      <a:pt x="159" y="134"/>
                    </a:lnTo>
                    <a:lnTo>
                      <a:pt x="162" y="131"/>
                    </a:lnTo>
                    <a:close/>
                    <a:moveTo>
                      <a:pt x="144" y="134"/>
                    </a:moveTo>
                    <a:lnTo>
                      <a:pt x="144" y="132"/>
                    </a:lnTo>
                    <a:lnTo>
                      <a:pt x="145" y="130"/>
                    </a:lnTo>
                    <a:lnTo>
                      <a:pt x="145" y="129"/>
                    </a:lnTo>
                    <a:lnTo>
                      <a:pt x="147" y="127"/>
                    </a:lnTo>
                    <a:lnTo>
                      <a:pt x="147" y="126"/>
                    </a:lnTo>
                    <a:lnTo>
                      <a:pt x="148" y="125"/>
                    </a:lnTo>
                    <a:lnTo>
                      <a:pt x="147" y="127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1" y="137"/>
                    </a:lnTo>
                    <a:lnTo>
                      <a:pt x="140" y="138"/>
                    </a:lnTo>
                    <a:lnTo>
                      <a:pt x="140" y="139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40" y="140"/>
                    </a:lnTo>
                    <a:lnTo>
                      <a:pt x="141" y="138"/>
                    </a:lnTo>
                    <a:lnTo>
                      <a:pt x="142" y="136"/>
                    </a:lnTo>
                    <a:lnTo>
                      <a:pt x="144" y="134"/>
                    </a:lnTo>
                    <a:close/>
                    <a:moveTo>
                      <a:pt x="138" y="108"/>
                    </a:moveTo>
                    <a:lnTo>
                      <a:pt x="139" y="106"/>
                    </a:lnTo>
                    <a:lnTo>
                      <a:pt x="139" y="104"/>
                    </a:lnTo>
                    <a:lnTo>
                      <a:pt x="139" y="104"/>
                    </a:lnTo>
                    <a:lnTo>
                      <a:pt x="138" y="106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8" y="105"/>
                    </a:lnTo>
                    <a:lnTo>
                      <a:pt x="139" y="103"/>
                    </a:lnTo>
                    <a:lnTo>
                      <a:pt x="138" y="105"/>
                    </a:lnTo>
                    <a:lnTo>
                      <a:pt x="136" y="107"/>
                    </a:lnTo>
                    <a:lnTo>
                      <a:pt x="136" y="109"/>
                    </a:lnTo>
                    <a:lnTo>
                      <a:pt x="135" y="112"/>
                    </a:lnTo>
                    <a:lnTo>
                      <a:pt x="135" y="113"/>
                    </a:lnTo>
                    <a:lnTo>
                      <a:pt x="134" y="114"/>
                    </a:lnTo>
                    <a:lnTo>
                      <a:pt x="134" y="115"/>
                    </a:lnTo>
                    <a:lnTo>
                      <a:pt x="133" y="116"/>
                    </a:lnTo>
                    <a:lnTo>
                      <a:pt x="134" y="114"/>
                    </a:lnTo>
                    <a:lnTo>
                      <a:pt x="136" y="112"/>
                    </a:lnTo>
                    <a:lnTo>
                      <a:pt x="137" y="110"/>
                    </a:lnTo>
                    <a:lnTo>
                      <a:pt x="138" y="108"/>
                    </a:lnTo>
                    <a:close/>
                    <a:moveTo>
                      <a:pt x="135" y="100"/>
                    </a:moveTo>
                    <a:lnTo>
                      <a:pt x="134" y="101"/>
                    </a:lnTo>
                    <a:lnTo>
                      <a:pt x="133" y="103"/>
                    </a:lnTo>
                    <a:lnTo>
                      <a:pt x="132" y="104"/>
                    </a:lnTo>
                    <a:lnTo>
                      <a:pt x="131" y="106"/>
                    </a:lnTo>
                    <a:lnTo>
                      <a:pt x="129" y="108"/>
                    </a:lnTo>
                    <a:lnTo>
                      <a:pt x="129" y="110"/>
                    </a:lnTo>
                    <a:lnTo>
                      <a:pt x="131" y="109"/>
                    </a:lnTo>
                    <a:lnTo>
                      <a:pt x="132" y="107"/>
                    </a:lnTo>
                    <a:lnTo>
                      <a:pt x="133" y="105"/>
                    </a:lnTo>
                    <a:lnTo>
                      <a:pt x="134" y="104"/>
                    </a:lnTo>
                    <a:lnTo>
                      <a:pt x="132" y="108"/>
                    </a:lnTo>
                    <a:lnTo>
                      <a:pt x="133" y="106"/>
                    </a:lnTo>
                    <a:lnTo>
                      <a:pt x="135" y="104"/>
                    </a:lnTo>
                    <a:lnTo>
                      <a:pt x="135" y="102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8" y="97"/>
                    </a:lnTo>
                    <a:lnTo>
                      <a:pt x="139" y="95"/>
                    </a:lnTo>
                    <a:lnTo>
                      <a:pt x="140" y="93"/>
                    </a:lnTo>
                    <a:lnTo>
                      <a:pt x="140" y="96"/>
                    </a:lnTo>
                    <a:lnTo>
                      <a:pt x="139" y="98"/>
                    </a:lnTo>
                    <a:lnTo>
                      <a:pt x="140" y="96"/>
                    </a:lnTo>
                    <a:lnTo>
                      <a:pt x="141" y="93"/>
                    </a:lnTo>
                    <a:lnTo>
                      <a:pt x="140" y="96"/>
                    </a:lnTo>
                    <a:lnTo>
                      <a:pt x="140" y="99"/>
                    </a:lnTo>
                    <a:lnTo>
                      <a:pt x="139" y="100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6" y="106"/>
                    </a:lnTo>
                    <a:lnTo>
                      <a:pt x="140" y="99"/>
                    </a:lnTo>
                    <a:lnTo>
                      <a:pt x="141" y="98"/>
                    </a:lnTo>
                    <a:lnTo>
                      <a:pt x="142" y="96"/>
                    </a:lnTo>
                    <a:lnTo>
                      <a:pt x="143" y="93"/>
                    </a:lnTo>
                    <a:lnTo>
                      <a:pt x="144" y="91"/>
                    </a:lnTo>
                    <a:lnTo>
                      <a:pt x="143" y="92"/>
                    </a:lnTo>
                    <a:lnTo>
                      <a:pt x="142" y="95"/>
                    </a:lnTo>
                    <a:lnTo>
                      <a:pt x="142" y="92"/>
                    </a:lnTo>
                    <a:lnTo>
                      <a:pt x="143" y="90"/>
                    </a:lnTo>
                    <a:lnTo>
                      <a:pt x="142" y="92"/>
                    </a:lnTo>
                    <a:lnTo>
                      <a:pt x="141" y="93"/>
                    </a:lnTo>
                    <a:lnTo>
                      <a:pt x="142" y="91"/>
                    </a:lnTo>
                    <a:lnTo>
                      <a:pt x="143" y="89"/>
                    </a:lnTo>
                    <a:lnTo>
                      <a:pt x="142" y="91"/>
                    </a:lnTo>
                    <a:lnTo>
                      <a:pt x="140" y="93"/>
                    </a:lnTo>
                    <a:lnTo>
                      <a:pt x="141" y="91"/>
                    </a:lnTo>
                    <a:lnTo>
                      <a:pt x="142" y="89"/>
                    </a:lnTo>
                    <a:lnTo>
                      <a:pt x="141" y="90"/>
                    </a:lnTo>
                    <a:lnTo>
                      <a:pt x="140" y="92"/>
                    </a:lnTo>
                    <a:lnTo>
                      <a:pt x="141" y="90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0" y="89"/>
                    </a:lnTo>
                    <a:lnTo>
                      <a:pt x="140" y="90"/>
                    </a:lnTo>
                    <a:lnTo>
                      <a:pt x="139" y="91"/>
                    </a:lnTo>
                    <a:lnTo>
                      <a:pt x="138" y="93"/>
                    </a:lnTo>
                    <a:lnTo>
                      <a:pt x="138" y="96"/>
                    </a:lnTo>
                    <a:lnTo>
                      <a:pt x="137" y="98"/>
                    </a:lnTo>
                    <a:lnTo>
                      <a:pt x="136" y="100"/>
                    </a:lnTo>
                    <a:lnTo>
                      <a:pt x="135" y="102"/>
                    </a:lnTo>
                    <a:lnTo>
                      <a:pt x="134" y="104"/>
                    </a:lnTo>
                    <a:lnTo>
                      <a:pt x="135" y="101"/>
                    </a:lnTo>
                    <a:lnTo>
                      <a:pt x="135" y="100"/>
                    </a:lnTo>
                    <a:close/>
                    <a:moveTo>
                      <a:pt x="135" y="80"/>
                    </a:moveTo>
                    <a:lnTo>
                      <a:pt x="136" y="77"/>
                    </a:lnTo>
                    <a:lnTo>
                      <a:pt x="137" y="75"/>
                    </a:lnTo>
                    <a:lnTo>
                      <a:pt x="138" y="74"/>
                    </a:lnTo>
                    <a:lnTo>
                      <a:pt x="139" y="72"/>
                    </a:lnTo>
                    <a:lnTo>
                      <a:pt x="140" y="70"/>
                    </a:lnTo>
                    <a:lnTo>
                      <a:pt x="141" y="68"/>
                    </a:lnTo>
                    <a:lnTo>
                      <a:pt x="140" y="69"/>
                    </a:lnTo>
                    <a:lnTo>
                      <a:pt x="138" y="71"/>
                    </a:lnTo>
                    <a:lnTo>
                      <a:pt x="137" y="73"/>
                    </a:lnTo>
                    <a:lnTo>
                      <a:pt x="136" y="75"/>
                    </a:lnTo>
                    <a:lnTo>
                      <a:pt x="137" y="73"/>
                    </a:lnTo>
                    <a:lnTo>
                      <a:pt x="138" y="70"/>
                    </a:lnTo>
                    <a:lnTo>
                      <a:pt x="137" y="72"/>
                    </a:lnTo>
                    <a:lnTo>
                      <a:pt x="136" y="74"/>
                    </a:lnTo>
                    <a:lnTo>
                      <a:pt x="135" y="76"/>
                    </a:lnTo>
                    <a:lnTo>
                      <a:pt x="134" y="79"/>
                    </a:lnTo>
                    <a:lnTo>
                      <a:pt x="135" y="76"/>
                    </a:lnTo>
                    <a:lnTo>
                      <a:pt x="136" y="75"/>
                    </a:lnTo>
                    <a:lnTo>
                      <a:pt x="135" y="76"/>
                    </a:lnTo>
                    <a:lnTo>
                      <a:pt x="135" y="80"/>
                    </a:lnTo>
                    <a:lnTo>
                      <a:pt x="134" y="81"/>
                    </a:lnTo>
                    <a:lnTo>
                      <a:pt x="132" y="83"/>
                    </a:lnTo>
                    <a:lnTo>
                      <a:pt x="132" y="85"/>
                    </a:lnTo>
                    <a:lnTo>
                      <a:pt x="131" y="87"/>
                    </a:lnTo>
                    <a:lnTo>
                      <a:pt x="132" y="85"/>
                    </a:lnTo>
                    <a:lnTo>
                      <a:pt x="133" y="84"/>
                    </a:lnTo>
                    <a:lnTo>
                      <a:pt x="134" y="82"/>
                    </a:lnTo>
                    <a:lnTo>
                      <a:pt x="135" y="80"/>
                    </a:lnTo>
                    <a:close/>
                    <a:moveTo>
                      <a:pt x="121" y="95"/>
                    </a:moveTo>
                    <a:lnTo>
                      <a:pt x="121" y="92"/>
                    </a:lnTo>
                    <a:lnTo>
                      <a:pt x="122" y="90"/>
                    </a:lnTo>
                    <a:lnTo>
                      <a:pt x="123" y="88"/>
                    </a:lnTo>
                    <a:lnTo>
                      <a:pt x="124" y="86"/>
                    </a:lnTo>
                    <a:lnTo>
                      <a:pt x="125" y="84"/>
                    </a:lnTo>
                    <a:lnTo>
                      <a:pt x="126" y="82"/>
                    </a:lnTo>
                    <a:lnTo>
                      <a:pt x="127" y="81"/>
                    </a:lnTo>
                    <a:lnTo>
                      <a:pt x="128" y="79"/>
                    </a:lnTo>
                    <a:lnTo>
                      <a:pt x="129" y="76"/>
                    </a:lnTo>
                    <a:lnTo>
                      <a:pt x="131" y="74"/>
                    </a:lnTo>
                    <a:lnTo>
                      <a:pt x="129" y="76"/>
                    </a:lnTo>
                    <a:lnTo>
                      <a:pt x="128" y="77"/>
                    </a:lnTo>
                    <a:lnTo>
                      <a:pt x="127" y="80"/>
                    </a:lnTo>
                    <a:lnTo>
                      <a:pt x="126" y="82"/>
                    </a:lnTo>
                    <a:lnTo>
                      <a:pt x="125" y="84"/>
                    </a:lnTo>
                    <a:lnTo>
                      <a:pt x="124" y="86"/>
                    </a:lnTo>
                    <a:lnTo>
                      <a:pt x="123" y="88"/>
                    </a:lnTo>
                    <a:lnTo>
                      <a:pt x="122" y="90"/>
                    </a:lnTo>
                    <a:lnTo>
                      <a:pt x="121" y="91"/>
                    </a:lnTo>
                    <a:lnTo>
                      <a:pt x="120" y="93"/>
                    </a:lnTo>
                    <a:lnTo>
                      <a:pt x="119" y="96"/>
                    </a:lnTo>
                    <a:lnTo>
                      <a:pt x="118" y="98"/>
                    </a:lnTo>
                    <a:lnTo>
                      <a:pt x="120" y="96"/>
                    </a:lnTo>
                    <a:lnTo>
                      <a:pt x="121" y="95"/>
                    </a:lnTo>
                    <a:close/>
                    <a:moveTo>
                      <a:pt x="112" y="71"/>
                    </a:moveTo>
                    <a:lnTo>
                      <a:pt x="114" y="69"/>
                    </a:lnTo>
                    <a:lnTo>
                      <a:pt x="115" y="67"/>
                    </a:lnTo>
                    <a:lnTo>
                      <a:pt x="114" y="68"/>
                    </a:lnTo>
                    <a:lnTo>
                      <a:pt x="111" y="70"/>
                    </a:lnTo>
                    <a:lnTo>
                      <a:pt x="111" y="72"/>
                    </a:lnTo>
                    <a:lnTo>
                      <a:pt x="110" y="74"/>
                    </a:lnTo>
                    <a:lnTo>
                      <a:pt x="109" y="76"/>
                    </a:lnTo>
                    <a:lnTo>
                      <a:pt x="107" y="77"/>
                    </a:lnTo>
                    <a:lnTo>
                      <a:pt x="106" y="80"/>
                    </a:lnTo>
                    <a:lnTo>
                      <a:pt x="105" y="82"/>
                    </a:lnTo>
                    <a:lnTo>
                      <a:pt x="104" y="84"/>
                    </a:lnTo>
                    <a:lnTo>
                      <a:pt x="103" y="86"/>
                    </a:lnTo>
                    <a:lnTo>
                      <a:pt x="106" y="82"/>
                    </a:lnTo>
                    <a:lnTo>
                      <a:pt x="107" y="81"/>
                    </a:lnTo>
                    <a:lnTo>
                      <a:pt x="108" y="79"/>
                    </a:lnTo>
                    <a:lnTo>
                      <a:pt x="107" y="81"/>
                    </a:lnTo>
                    <a:lnTo>
                      <a:pt x="106" y="83"/>
                    </a:lnTo>
                    <a:lnTo>
                      <a:pt x="107" y="82"/>
                    </a:lnTo>
                    <a:lnTo>
                      <a:pt x="109" y="80"/>
                    </a:lnTo>
                    <a:lnTo>
                      <a:pt x="109" y="77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09" y="76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109" y="76"/>
                    </a:lnTo>
                    <a:lnTo>
                      <a:pt x="110" y="74"/>
                    </a:lnTo>
                    <a:lnTo>
                      <a:pt x="111" y="73"/>
                    </a:lnTo>
                    <a:lnTo>
                      <a:pt x="112" y="71"/>
                    </a:lnTo>
                    <a:close/>
                    <a:moveTo>
                      <a:pt x="103" y="46"/>
                    </a:moveTo>
                    <a:lnTo>
                      <a:pt x="102" y="48"/>
                    </a:lnTo>
                    <a:lnTo>
                      <a:pt x="102" y="50"/>
                    </a:lnTo>
                    <a:lnTo>
                      <a:pt x="103" y="48"/>
                    </a:lnTo>
                    <a:lnTo>
                      <a:pt x="104" y="47"/>
                    </a:lnTo>
                    <a:lnTo>
                      <a:pt x="105" y="45"/>
                    </a:lnTo>
                    <a:lnTo>
                      <a:pt x="106" y="42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9"/>
                    </a:lnTo>
                    <a:lnTo>
                      <a:pt x="105" y="41"/>
                    </a:lnTo>
                    <a:lnTo>
                      <a:pt x="105" y="40"/>
                    </a:lnTo>
                    <a:lnTo>
                      <a:pt x="106" y="39"/>
                    </a:lnTo>
                    <a:lnTo>
                      <a:pt x="107" y="37"/>
                    </a:lnTo>
                    <a:lnTo>
                      <a:pt x="107" y="37"/>
                    </a:lnTo>
                    <a:lnTo>
                      <a:pt x="106" y="38"/>
                    </a:lnTo>
                    <a:lnTo>
                      <a:pt x="105" y="40"/>
                    </a:lnTo>
                    <a:lnTo>
                      <a:pt x="104" y="42"/>
                    </a:lnTo>
                    <a:lnTo>
                      <a:pt x="103" y="45"/>
                    </a:lnTo>
                    <a:lnTo>
                      <a:pt x="104" y="42"/>
                    </a:lnTo>
                    <a:lnTo>
                      <a:pt x="105" y="41"/>
                    </a:lnTo>
                    <a:lnTo>
                      <a:pt x="104" y="43"/>
                    </a:lnTo>
                    <a:lnTo>
                      <a:pt x="103" y="46"/>
                    </a:lnTo>
                    <a:close/>
                    <a:moveTo>
                      <a:pt x="77" y="98"/>
                    </a:moveTo>
                    <a:lnTo>
                      <a:pt x="76" y="100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7" y="99"/>
                    </a:lnTo>
                    <a:lnTo>
                      <a:pt x="76" y="101"/>
                    </a:lnTo>
                    <a:lnTo>
                      <a:pt x="76" y="103"/>
                    </a:lnTo>
                    <a:lnTo>
                      <a:pt x="77" y="101"/>
                    </a:lnTo>
                    <a:lnTo>
                      <a:pt x="78" y="100"/>
                    </a:lnTo>
                    <a:lnTo>
                      <a:pt x="79" y="98"/>
                    </a:lnTo>
                    <a:lnTo>
                      <a:pt x="81" y="96"/>
                    </a:lnTo>
                    <a:lnTo>
                      <a:pt x="79" y="96"/>
                    </a:lnTo>
                    <a:lnTo>
                      <a:pt x="79" y="97"/>
                    </a:lnTo>
                    <a:lnTo>
                      <a:pt x="78" y="98"/>
                    </a:lnTo>
                    <a:lnTo>
                      <a:pt x="77" y="99"/>
                    </a:lnTo>
                    <a:lnTo>
                      <a:pt x="78" y="97"/>
                    </a:lnTo>
                    <a:lnTo>
                      <a:pt x="79" y="95"/>
                    </a:lnTo>
                    <a:lnTo>
                      <a:pt x="81" y="92"/>
                    </a:lnTo>
                    <a:lnTo>
                      <a:pt x="82" y="90"/>
                    </a:lnTo>
                    <a:lnTo>
                      <a:pt x="83" y="88"/>
                    </a:lnTo>
                    <a:lnTo>
                      <a:pt x="84" y="87"/>
                    </a:lnTo>
                    <a:lnTo>
                      <a:pt x="85" y="85"/>
                    </a:lnTo>
                    <a:lnTo>
                      <a:pt x="86" y="84"/>
                    </a:lnTo>
                    <a:lnTo>
                      <a:pt x="87" y="81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3"/>
                    </a:lnTo>
                    <a:lnTo>
                      <a:pt x="85" y="84"/>
                    </a:lnTo>
                    <a:lnTo>
                      <a:pt x="84" y="86"/>
                    </a:lnTo>
                    <a:lnTo>
                      <a:pt x="83" y="88"/>
                    </a:lnTo>
                    <a:lnTo>
                      <a:pt x="82" y="90"/>
                    </a:lnTo>
                    <a:lnTo>
                      <a:pt x="81" y="91"/>
                    </a:lnTo>
                    <a:lnTo>
                      <a:pt x="78" y="93"/>
                    </a:lnTo>
                    <a:lnTo>
                      <a:pt x="77" y="98"/>
                    </a:lnTo>
                    <a:close/>
                    <a:moveTo>
                      <a:pt x="61" y="62"/>
                    </a:moveTo>
                    <a:lnTo>
                      <a:pt x="62" y="60"/>
                    </a:lnTo>
                    <a:lnTo>
                      <a:pt x="64" y="58"/>
                    </a:lnTo>
                    <a:lnTo>
                      <a:pt x="65" y="56"/>
                    </a:lnTo>
                    <a:lnTo>
                      <a:pt x="66" y="54"/>
                    </a:lnTo>
                    <a:lnTo>
                      <a:pt x="68" y="53"/>
                    </a:lnTo>
                    <a:lnTo>
                      <a:pt x="69" y="51"/>
                    </a:lnTo>
                    <a:lnTo>
                      <a:pt x="70" y="49"/>
                    </a:lnTo>
                    <a:lnTo>
                      <a:pt x="71" y="47"/>
                    </a:lnTo>
                    <a:lnTo>
                      <a:pt x="72" y="46"/>
                    </a:lnTo>
                    <a:lnTo>
                      <a:pt x="73" y="43"/>
                    </a:lnTo>
                    <a:lnTo>
                      <a:pt x="72" y="46"/>
                    </a:lnTo>
                    <a:lnTo>
                      <a:pt x="71" y="48"/>
                    </a:lnTo>
                    <a:lnTo>
                      <a:pt x="72" y="48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4" y="45"/>
                    </a:lnTo>
                    <a:lnTo>
                      <a:pt x="75" y="42"/>
                    </a:lnTo>
                    <a:lnTo>
                      <a:pt x="76" y="40"/>
                    </a:lnTo>
                    <a:lnTo>
                      <a:pt x="75" y="42"/>
                    </a:lnTo>
                    <a:lnTo>
                      <a:pt x="73" y="43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74" y="41"/>
                    </a:lnTo>
                    <a:lnTo>
                      <a:pt x="73" y="42"/>
                    </a:lnTo>
                    <a:lnTo>
                      <a:pt x="73" y="43"/>
                    </a:lnTo>
                    <a:lnTo>
                      <a:pt x="72" y="45"/>
                    </a:lnTo>
                    <a:lnTo>
                      <a:pt x="71" y="47"/>
                    </a:lnTo>
                    <a:lnTo>
                      <a:pt x="70" y="49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6" y="54"/>
                    </a:lnTo>
                    <a:lnTo>
                      <a:pt x="65" y="56"/>
                    </a:lnTo>
                    <a:lnTo>
                      <a:pt x="64" y="57"/>
                    </a:lnTo>
                    <a:lnTo>
                      <a:pt x="62" y="59"/>
                    </a:lnTo>
                    <a:lnTo>
                      <a:pt x="60" y="62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61" y="62"/>
                    </a:lnTo>
                    <a:close/>
                    <a:moveTo>
                      <a:pt x="58" y="56"/>
                    </a:moveTo>
                    <a:lnTo>
                      <a:pt x="59" y="55"/>
                    </a:lnTo>
                    <a:lnTo>
                      <a:pt x="60" y="53"/>
                    </a:lnTo>
                    <a:lnTo>
                      <a:pt x="61" y="51"/>
                    </a:lnTo>
                    <a:lnTo>
                      <a:pt x="62" y="50"/>
                    </a:lnTo>
                    <a:lnTo>
                      <a:pt x="65" y="46"/>
                    </a:lnTo>
                    <a:lnTo>
                      <a:pt x="68" y="42"/>
                    </a:lnTo>
                    <a:lnTo>
                      <a:pt x="67" y="45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1"/>
                    </a:lnTo>
                    <a:lnTo>
                      <a:pt x="70" y="39"/>
                    </a:lnTo>
                    <a:lnTo>
                      <a:pt x="69" y="40"/>
                    </a:lnTo>
                    <a:lnTo>
                      <a:pt x="68" y="42"/>
                    </a:lnTo>
                    <a:lnTo>
                      <a:pt x="69" y="40"/>
                    </a:lnTo>
                    <a:lnTo>
                      <a:pt x="70" y="38"/>
                    </a:lnTo>
                    <a:lnTo>
                      <a:pt x="69" y="39"/>
                    </a:lnTo>
                    <a:lnTo>
                      <a:pt x="67" y="41"/>
                    </a:lnTo>
                    <a:lnTo>
                      <a:pt x="66" y="43"/>
                    </a:lnTo>
                    <a:lnTo>
                      <a:pt x="65" y="46"/>
                    </a:lnTo>
                    <a:lnTo>
                      <a:pt x="64" y="47"/>
                    </a:lnTo>
                    <a:lnTo>
                      <a:pt x="62" y="49"/>
                    </a:lnTo>
                    <a:lnTo>
                      <a:pt x="60" y="50"/>
                    </a:lnTo>
                    <a:lnTo>
                      <a:pt x="59" y="52"/>
                    </a:lnTo>
                    <a:lnTo>
                      <a:pt x="58" y="54"/>
                    </a:lnTo>
                    <a:lnTo>
                      <a:pt x="57" y="56"/>
                    </a:lnTo>
                    <a:lnTo>
                      <a:pt x="58" y="54"/>
                    </a:lnTo>
                    <a:lnTo>
                      <a:pt x="60" y="53"/>
                    </a:lnTo>
                    <a:lnTo>
                      <a:pt x="58" y="55"/>
                    </a:lnTo>
                    <a:lnTo>
                      <a:pt x="58" y="56"/>
                    </a:lnTo>
                    <a:close/>
                    <a:moveTo>
                      <a:pt x="56" y="38"/>
                    </a:moveTo>
                    <a:lnTo>
                      <a:pt x="55" y="40"/>
                    </a:lnTo>
                    <a:lnTo>
                      <a:pt x="53" y="41"/>
                    </a:lnTo>
                    <a:lnTo>
                      <a:pt x="52" y="43"/>
                    </a:lnTo>
                    <a:lnTo>
                      <a:pt x="51" y="46"/>
                    </a:lnTo>
                    <a:lnTo>
                      <a:pt x="52" y="43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56" y="38"/>
                    </a:lnTo>
                    <a:lnTo>
                      <a:pt x="57" y="37"/>
                    </a:lnTo>
                    <a:lnTo>
                      <a:pt x="59" y="35"/>
                    </a:lnTo>
                    <a:lnTo>
                      <a:pt x="60" y="33"/>
                    </a:lnTo>
                    <a:lnTo>
                      <a:pt x="61" y="31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9" y="33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8" y="34"/>
                    </a:lnTo>
                    <a:lnTo>
                      <a:pt x="57" y="36"/>
                    </a:lnTo>
                    <a:lnTo>
                      <a:pt x="56" y="38"/>
                    </a:lnTo>
                    <a:close/>
                    <a:moveTo>
                      <a:pt x="33" y="70"/>
                    </a:moveTo>
                    <a:lnTo>
                      <a:pt x="36" y="67"/>
                    </a:lnTo>
                    <a:lnTo>
                      <a:pt x="37" y="65"/>
                    </a:lnTo>
                    <a:lnTo>
                      <a:pt x="38" y="64"/>
                    </a:lnTo>
                    <a:lnTo>
                      <a:pt x="39" y="62"/>
                    </a:lnTo>
                    <a:lnTo>
                      <a:pt x="40" y="59"/>
                    </a:lnTo>
                    <a:lnTo>
                      <a:pt x="41" y="58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5"/>
                    </a:lnTo>
                    <a:lnTo>
                      <a:pt x="41" y="57"/>
                    </a:lnTo>
                    <a:lnTo>
                      <a:pt x="40" y="58"/>
                    </a:lnTo>
                    <a:lnTo>
                      <a:pt x="37" y="62"/>
                    </a:lnTo>
                    <a:lnTo>
                      <a:pt x="36" y="64"/>
                    </a:lnTo>
                    <a:lnTo>
                      <a:pt x="34" y="65"/>
                    </a:lnTo>
                    <a:lnTo>
                      <a:pt x="33" y="67"/>
                    </a:lnTo>
                    <a:lnTo>
                      <a:pt x="32" y="69"/>
                    </a:lnTo>
                    <a:lnTo>
                      <a:pt x="29" y="73"/>
                    </a:lnTo>
                    <a:lnTo>
                      <a:pt x="33" y="70"/>
                    </a:lnTo>
                    <a:close/>
                    <a:moveTo>
                      <a:pt x="27" y="43"/>
                    </a:moveTo>
                    <a:lnTo>
                      <a:pt x="28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3" y="26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4" y="24"/>
                    </a:lnTo>
                    <a:lnTo>
                      <a:pt x="43" y="25"/>
                    </a:lnTo>
                    <a:lnTo>
                      <a:pt x="41" y="26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6" y="33"/>
                    </a:lnTo>
                    <a:lnTo>
                      <a:pt x="35" y="35"/>
                    </a:lnTo>
                    <a:lnTo>
                      <a:pt x="33" y="37"/>
                    </a:lnTo>
                    <a:lnTo>
                      <a:pt x="32" y="38"/>
                    </a:lnTo>
                    <a:lnTo>
                      <a:pt x="29" y="39"/>
                    </a:lnTo>
                    <a:lnTo>
                      <a:pt x="28" y="41"/>
                    </a:lnTo>
                    <a:lnTo>
                      <a:pt x="27" y="43"/>
                    </a:lnTo>
                    <a:close/>
                    <a:moveTo>
                      <a:pt x="7" y="57"/>
                    </a:moveTo>
                    <a:lnTo>
                      <a:pt x="8" y="56"/>
                    </a:lnTo>
                    <a:lnTo>
                      <a:pt x="10" y="55"/>
                    </a:lnTo>
                    <a:lnTo>
                      <a:pt x="9" y="56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6"/>
                    </a:lnTo>
                    <a:lnTo>
                      <a:pt x="11" y="54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0" y="47"/>
                    </a:lnTo>
                    <a:lnTo>
                      <a:pt x="21" y="46"/>
                    </a:lnTo>
                    <a:lnTo>
                      <a:pt x="23" y="43"/>
                    </a:lnTo>
                    <a:lnTo>
                      <a:pt x="21" y="46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2" y="47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4" y="42"/>
                    </a:lnTo>
                    <a:lnTo>
                      <a:pt x="23" y="43"/>
                    </a:lnTo>
                    <a:lnTo>
                      <a:pt x="24" y="42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28" y="36"/>
                    </a:lnTo>
                    <a:lnTo>
                      <a:pt x="27" y="38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22" y="42"/>
                    </a:lnTo>
                    <a:lnTo>
                      <a:pt x="21" y="45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6" y="49"/>
                    </a:lnTo>
                    <a:lnTo>
                      <a:pt x="15" y="50"/>
                    </a:lnTo>
                    <a:lnTo>
                      <a:pt x="14" y="52"/>
                    </a:lnTo>
                    <a:lnTo>
                      <a:pt x="11" y="53"/>
                    </a:lnTo>
                    <a:lnTo>
                      <a:pt x="10" y="55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1" y="52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1" y="51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7" y="57"/>
                    </a:lnTo>
                    <a:close/>
                    <a:moveTo>
                      <a:pt x="33" y="63"/>
                    </a:moveTo>
                    <a:lnTo>
                      <a:pt x="32" y="65"/>
                    </a:lnTo>
                    <a:lnTo>
                      <a:pt x="31" y="67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8" y="68"/>
                    </a:lnTo>
                    <a:lnTo>
                      <a:pt x="31" y="66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26" y="71"/>
                    </a:lnTo>
                    <a:lnTo>
                      <a:pt x="25" y="73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6" y="72"/>
                    </a:lnTo>
                    <a:lnTo>
                      <a:pt x="25" y="74"/>
                    </a:lnTo>
                    <a:lnTo>
                      <a:pt x="28" y="71"/>
                    </a:lnTo>
                    <a:lnTo>
                      <a:pt x="29" y="69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4" y="64"/>
                    </a:lnTo>
                    <a:lnTo>
                      <a:pt x="35" y="62"/>
                    </a:lnTo>
                    <a:lnTo>
                      <a:pt x="36" y="59"/>
                    </a:lnTo>
                    <a:lnTo>
                      <a:pt x="35" y="62"/>
                    </a:lnTo>
                    <a:lnTo>
                      <a:pt x="33" y="63"/>
                    </a:lnTo>
                    <a:close/>
                    <a:moveTo>
                      <a:pt x="115" y="132"/>
                    </a:moveTo>
                    <a:lnTo>
                      <a:pt x="115" y="134"/>
                    </a:lnTo>
                    <a:lnTo>
                      <a:pt x="114" y="136"/>
                    </a:lnTo>
                    <a:lnTo>
                      <a:pt x="115" y="135"/>
                    </a:lnTo>
                    <a:lnTo>
                      <a:pt x="116" y="133"/>
                    </a:lnTo>
                    <a:lnTo>
                      <a:pt x="117" y="131"/>
                    </a:lnTo>
                    <a:lnTo>
                      <a:pt x="118" y="129"/>
                    </a:lnTo>
                    <a:lnTo>
                      <a:pt x="119" y="126"/>
                    </a:lnTo>
                    <a:lnTo>
                      <a:pt x="120" y="124"/>
                    </a:lnTo>
                    <a:lnTo>
                      <a:pt x="121" y="122"/>
                    </a:lnTo>
                    <a:lnTo>
                      <a:pt x="121" y="120"/>
                    </a:lnTo>
                    <a:lnTo>
                      <a:pt x="122" y="119"/>
                    </a:lnTo>
                    <a:lnTo>
                      <a:pt x="124" y="117"/>
                    </a:lnTo>
                    <a:lnTo>
                      <a:pt x="124" y="115"/>
                    </a:lnTo>
                    <a:lnTo>
                      <a:pt x="125" y="113"/>
                    </a:lnTo>
                    <a:lnTo>
                      <a:pt x="124" y="115"/>
                    </a:lnTo>
                    <a:lnTo>
                      <a:pt x="123" y="116"/>
                    </a:lnTo>
                    <a:lnTo>
                      <a:pt x="122" y="118"/>
                    </a:lnTo>
                    <a:lnTo>
                      <a:pt x="121" y="120"/>
                    </a:lnTo>
                    <a:lnTo>
                      <a:pt x="120" y="122"/>
                    </a:lnTo>
                    <a:lnTo>
                      <a:pt x="119" y="124"/>
                    </a:lnTo>
                    <a:lnTo>
                      <a:pt x="118" y="125"/>
                    </a:lnTo>
                    <a:lnTo>
                      <a:pt x="117" y="127"/>
                    </a:lnTo>
                    <a:lnTo>
                      <a:pt x="116" y="129"/>
                    </a:lnTo>
                    <a:lnTo>
                      <a:pt x="115" y="131"/>
                    </a:lnTo>
                    <a:lnTo>
                      <a:pt x="114" y="133"/>
                    </a:lnTo>
                    <a:lnTo>
                      <a:pt x="112" y="135"/>
                    </a:lnTo>
                    <a:lnTo>
                      <a:pt x="114" y="133"/>
                    </a:lnTo>
                    <a:lnTo>
                      <a:pt x="115" y="132"/>
                    </a:lnTo>
                    <a:close/>
                    <a:moveTo>
                      <a:pt x="131" y="132"/>
                    </a:moveTo>
                    <a:lnTo>
                      <a:pt x="129" y="136"/>
                    </a:lnTo>
                    <a:lnTo>
                      <a:pt x="127" y="140"/>
                    </a:lnTo>
                    <a:lnTo>
                      <a:pt x="126" y="145"/>
                    </a:lnTo>
                    <a:lnTo>
                      <a:pt x="128" y="141"/>
                    </a:lnTo>
                    <a:lnTo>
                      <a:pt x="129" y="139"/>
                    </a:lnTo>
                    <a:lnTo>
                      <a:pt x="131" y="137"/>
                    </a:lnTo>
                    <a:lnTo>
                      <a:pt x="132" y="135"/>
                    </a:lnTo>
                    <a:lnTo>
                      <a:pt x="133" y="133"/>
                    </a:lnTo>
                    <a:lnTo>
                      <a:pt x="134" y="131"/>
                    </a:lnTo>
                    <a:lnTo>
                      <a:pt x="134" y="129"/>
                    </a:lnTo>
                    <a:lnTo>
                      <a:pt x="135" y="126"/>
                    </a:lnTo>
                    <a:lnTo>
                      <a:pt x="136" y="124"/>
                    </a:lnTo>
                    <a:lnTo>
                      <a:pt x="131" y="132"/>
                    </a:lnTo>
                    <a:close/>
                    <a:moveTo>
                      <a:pt x="21" y="40"/>
                    </a:moveTo>
                    <a:lnTo>
                      <a:pt x="23" y="38"/>
                    </a:lnTo>
                    <a:lnTo>
                      <a:pt x="24" y="37"/>
                    </a:lnTo>
                    <a:lnTo>
                      <a:pt x="26" y="35"/>
                    </a:lnTo>
                    <a:lnTo>
                      <a:pt x="27" y="34"/>
                    </a:lnTo>
                    <a:lnTo>
                      <a:pt x="28" y="32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8" y="22"/>
                    </a:lnTo>
                    <a:lnTo>
                      <a:pt x="36" y="24"/>
                    </a:lnTo>
                    <a:lnTo>
                      <a:pt x="38" y="23"/>
                    </a:lnTo>
                    <a:lnTo>
                      <a:pt x="39" y="22"/>
                    </a:lnTo>
                    <a:lnTo>
                      <a:pt x="38" y="23"/>
                    </a:lnTo>
                    <a:lnTo>
                      <a:pt x="37" y="25"/>
                    </a:lnTo>
                    <a:lnTo>
                      <a:pt x="38" y="24"/>
                    </a:lnTo>
                    <a:lnTo>
                      <a:pt x="40" y="22"/>
                    </a:lnTo>
                    <a:lnTo>
                      <a:pt x="41" y="21"/>
                    </a:lnTo>
                    <a:lnTo>
                      <a:pt x="42" y="19"/>
                    </a:lnTo>
                    <a:lnTo>
                      <a:pt x="44" y="17"/>
                    </a:lnTo>
                    <a:lnTo>
                      <a:pt x="45" y="16"/>
                    </a:lnTo>
                    <a:lnTo>
                      <a:pt x="48" y="14"/>
                    </a:lnTo>
                    <a:lnTo>
                      <a:pt x="49" y="13"/>
                    </a:lnTo>
                    <a:lnTo>
                      <a:pt x="50" y="10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5" y="6"/>
                    </a:lnTo>
                    <a:lnTo>
                      <a:pt x="56" y="5"/>
                    </a:lnTo>
                    <a:lnTo>
                      <a:pt x="58" y="3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6" y="6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6" y="8"/>
                    </a:lnTo>
                    <a:lnTo>
                      <a:pt x="54" y="9"/>
                    </a:lnTo>
                    <a:lnTo>
                      <a:pt x="53" y="10"/>
                    </a:lnTo>
                    <a:lnTo>
                      <a:pt x="51" y="13"/>
                    </a:lnTo>
                    <a:lnTo>
                      <a:pt x="50" y="15"/>
                    </a:lnTo>
                    <a:lnTo>
                      <a:pt x="51" y="13"/>
                    </a:lnTo>
                    <a:lnTo>
                      <a:pt x="53" y="12"/>
                    </a:lnTo>
                    <a:lnTo>
                      <a:pt x="52" y="14"/>
                    </a:lnTo>
                    <a:lnTo>
                      <a:pt x="50" y="16"/>
                    </a:lnTo>
                    <a:lnTo>
                      <a:pt x="53" y="13"/>
                    </a:lnTo>
                    <a:lnTo>
                      <a:pt x="55" y="12"/>
                    </a:lnTo>
                    <a:lnTo>
                      <a:pt x="56" y="10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5" y="2"/>
                    </a:lnTo>
                    <a:lnTo>
                      <a:pt x="66" y="1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65" y="3"/>
                    </a:lnTo>
                    <a:lnTo>
                      <a:pt x="66" y="2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1" y="7"/>
                    </a:lnTo>
                    <a:lnTo>
                      <a:pt x="60" y="9"/>
                    </a:lnTo>
                    <a:lnTo>
                      <a:pt x="61" y="7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7" y="3"/>
                    </a:lnTo>
                    <a:lnTo>
                      <a:pt x="68" y="1"/>
                    </a:lnTo>
                    <a:lnTo>
                      <a:pt x="70" y="0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8" y="2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5" y="8"/>
                    </a:lnTo>
                    <a:lnTo>
                      <a:pt x="64" y="9"/>
                    </a:lnTo>
                    <a:lnTo>
                      <a:pt x="62" y="10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2" y="10"/>
                    </a:lnTo>
                    <a:lnTo>
                      <a:pt x="65" y="9"/>
                    </a:lnTo>
                    <a:lnTo>
                      <a:pt x="66" y="7"/>
                    </a:lnTo>
                    <a:lnTo>
                      <a:pt x="67" y="5"/>
                    </a:lnTo>
                    <a:lnTo>
                      <a:pt x="68" y="4"/>
                    </a:lnTo>
                    <a:lnTo>
                      <a:pt x="69" y="4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3"/>
                    </a:lnTo>
                    <a:lnTo>
                      <a:pt x="69" y="4"/>
                    </a:lnTo>
                    <a:lnTo>
                      <a:pt x="68" y="5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5" y="9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9" y="5"/>
                    </a:lnTo>
                    <a:lnTo>
                      <a:pt x="70" y="3"/>
                    </a:lnTo>
                    <a:lnTo>
                      <a:pt x="72" y="2"/>
                    </a:lnTo>
                    <a:lnTo>
                      <a:pt x="73" y="0"/>
                    </a:lnTo>
                    <a:lnTo>
                      <a:pt x="72" y="2"/>
                    </a:lnTo>
                    <a:lnTo>
                      <a:pt x="71" y="4"/>
                    </a:lnTo>
                    <a:lnTo>
                      <a:pt x="69" y="5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7" y="8"/>
                    </a:lnTo>
                    <a:lnTo>
                      <a:pt x="68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7" y="9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7" y="10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70" y="7"/>
                    </a:lnTo>
                    <a:lnTo>
                      <a:pt x="71" y="5"/>
                    </a:lnTo>
                    <a:lnTo>
                      <a:pt x="70" y="7"/>
                    </a:lnTo>
                    <a:lnTo>
                      <a:pt x="69" y="9"/>
                    </a:lnTo>
                    <a:lnTo>
                      <a:pt x="69" y="8"/>
                    </a:lnTo>
                    <a:lnTo>
                      <a:pt x="70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0" y="8"/>
                    </a:lnTo>
                    <a:lnTo>
                      <a:pt x="69" y="10"/>
                    </a:lnTo>
                    <a:lnTo>
                      <a:pt x="67" y="12"/>
                    </a:lnTo>
                    <a:lnTo>
                      <a:pt x="66" y="13"/>
                    </a:lnTo>
                    <a:lnTo>
                      <a:pt x="65" y="15"/>
                    </a:lnTo>
                    <a:lnTo>
                      <a:pt x="64" y="17"/>
                    </a:lnTo>
                    <a:lnTo>
                      <a:pt x="61" y="19"/>
                    </a:lnTo>
                    <a:lnTo>
                      <a:pt x="60" y="21"/>
                    </a:lnTo>
                    <a:lnTo>
                      <a:pt x="58" y="24"/>
                    </a:lnTo>
                    <a:lnTo>
                      <a:pt x="59" y="23"/>
                    </a:lnTo>
                    <a:lnTo>
                      <a:pt x="60" y="21"/>
                    </a:lnTo>
                    <a:lnTo>
                      <a:pt x="62" y="20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6" y="14"/>
                    </a:lnTo>
                    <a:lnTo>
                      <a:pt x="68" y="13"/>
                    </a:lnTo>
                    <a:lnTo>
                      <a:pt x="69" y="10"/>
                    </a:lnTo>
                    <a:lnTo>
                      <a:pt x="72" y="7"/>
                    </a:lnTo>
                    <a:lnTo>
                      <a:pt x="73" y="6"/>
                    </a:lnTo>
                    <a:lnTo>
                      <a:pt x="74" y="4"/>
                    </a:lnTo>
                    <a:lnTo>
                      <a:pt x="73" y="6"/>
                    </a:lnTo>
                    <a:lnTo>
                      <a:pt x="72" y="8"/>
                    </a:lnTo>
                    <a:lnTo>
                      <a:pt x="70" y="9"/>
                    </a:lnTo>
                    <a:lnTo>
                      <a:pt x="69" y="12"/>
                    </a:lnTo>
                    <a:lnTo>
                      <a:pt x="64" y="19"/>
                    </a:lnTo>
                    <a:lnTo>
                      <a:pt x="62" y="21"/>
                    </a:lnTo>
                    <a:lnTo>
                      <a:pt x="61" y="23"/>
                    </a:lnTo>
                    <a:lnTo>
                      <a:pt x="60" y="24"/>
                    </a:lnTo>
                    <a:lnTo>
                      <a:pt x="58" y="26"/>
                    </a:lnTo>
                    <a:lnTo>
                      <a:pt x="57" y="29"/>
                    </a:lnTo>
                    <a:lnTo>
                      <a:pt x="56" y="30"/>
                    </a:lnTo>
                    <a:lnTo>
                      <a:pt x="55" y="32"/>
                    </a:lnTo>
                    <a:lnTo>
                      <a:pt x="53" y="33"/>
                    </a:lnTo>
                    <a:lnTo>
                      <a:pt x="52" y="35"/>
                    </a:lnTo>
                    <a:lnTo>
                      <a:pt x="51" y="37"/>
                    </a:lnTo>
                    <a:lnTo>
                      <a:pt x="54" y="34"/>
                    </a:lnTo>
                    <a:lnTo>
                      <a:pt x="55" y="33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9" y="26"/>
                    </a:lnTo>
                    <a:lnTo>
                      <a:pt x="60" y="25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5" y="20"/>
                    </a:lnTo>
                    <a:lnTo>
                      <a:pt x="66" y="18"/>
                    </a:lnTo>
                    <a:lnTo>
                      <a:pt x="67" y="17"/>
                    </a:lnTo>
                    <a:lnTo>
                      <a:pt x="68" y="15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1" y="13"/>
                    </a:lnTo>
                    <a:lnTo>
                      <a:pt x="73" y="10"/>
                    </a:lnTo>
                    <a:lnTo>
                      <a:pt x="74" y="8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4" y="9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4" y="9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5" y="10"/>
                    </a:lnTo>
                    <a:lnTo>
                      <a:pt x="73" y="13"/>
                    </a:lnTo>
                    <a:lnTo>
                      <a:pt x="72" y="14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1" y="16"/>
                    </a:lnTo>
                    <a:lnTo>
                      <a:pt x="70" y="18"/>
                    </a:lnTo>
                    <a:lnTo>
                      <a:pt x="69" y="20"/>
                    </a:lnTo>
                    <a:lnTo>
                      <a:pt x="70" y="19"/>
                    </a:lnTo>
                    <a:lnTo>
                      <a:pt x="72" y="17"/>
                    </a:lnTo>
                    <a:lnTo>
                      <a:pt x="70" y="19"/>
                    </a:lnTo>
                    <a:lnTo>
                      <a:pt x="69" y="21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3" y="16"/>
                    </a:lnTo>
                    <a:lnTo>
                      <a:pt x="74" y="14"/>
                    </a:lnTo>
                    <a:lnTo>
                      <a:pt x="75" y="13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7" y="10"/>
                    </a:lnTo>
                    <a:lnTo>
                      <a:pt x="76" y="13"/>
                    </a:lnTo>
                    <a:lnTo>
                      <a:pt x="75" y="15"/>
                    </a:lnTo>
                    <a:lnTo>
                      <a:pt x="76" y="14"/>
                    </a:lnTo>
                    <a:lnTo>
                      <a:pt x="77" y="12"/>
                    </a:lnTo>
                    <a:lnTo>
                      <a:pt x="79" y="9"/>
                    </a:lnTo>
                    <a:lnTo>
                      <a:pt x="81" y="8"/>
                    </a:lnTo>
                    <a:lnTo>
                      <a:pt x="79" y="10"/>
                    </a:lnTo>
                    <a:lnTo>
                      <a:pt x="78" y="13"/>
                    </a:lnTo>
                    <a:lnTo>
                      <a:pt x="79" y="10"/>
                    </a:lnTo>
                    <a:lnTo>
                      <a:pt x="81" y="9"/>
                    </a:lnTo>
                    <a:lnTo>
                      <a:pt x="79" y="12"/>
                    </a:lnTo>
                    <a:lnTo>
                      <a:pt x="78" y="13"/>
                    </a:lnTo>
                    <a:lnTo>
                      <a:pt x="79" y="12"/>
                    </a:lnTo>
                    <a:lnTo>
                      <a:pt x="81" y="9"/>
                    </a:lnTo>
                    <a:lnTo>
                      <a:pt x="79" y="12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2" y="10"/>
                    </a:lnTo>
                    <a:lnTo>
                      <a:pt x="81" y="13"/>
                    </a:lnTo>
                    <a:lnTo>
                      <a:pt x="79" y="15"/>
                    </a:lnTo>
                    <a:lnTo>
                      <a:pt x="78" y="17"/>
                    </a:lnTo>
                    <a:lnTo>
                      <a:pt x="77" y="19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3" y="13"/>
                    </a:lnTo>
                    <a:lnTo>
                      <a:pt x="82" y="14"/>
                    </a:lnTo>
                    <a:lnTo>
                      <a:pt x="79" y="16"/>
                    </a:lnTo>
                    <a:lnTo>
                      <a:pt x="82" y="15"/>
                    </a:lnTo>
                    <a:lnTo>
                      <a:pt x="83" y="13"/>
                    </a:lnTo>
                    <a:lnTo>
                      <a:pt x="82" y="15"/>
                    </a:lnTo>
                    <a:lnTo>
                      <a:pt x="81" y="17"/>
                    </a:lnTo>
                    <a:lnTo>
                      <a:pt x="82" y="16"/>
                    </a:lnTo>
                    <a:lnTo>
                      <a:pt x="83" y="14"/>
                    </a:lnTo>
                    <a:lnTo>
                      <a:pt x="82" y="16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2" y="19"/>
                    </a:lnTo>
                    <a:lnTo>
                      <a:pt x="79" y="20"/>
                    </a:lnTo>
                    <a:lnTo>
                      <a:pt x="78" y="22"/>
                    </a:lnTo>
                    <a:lnTo>
                      <a:pt x="77" y="23"/>
                    </a:lnTo>
                    <a:lnTo>
                      <a:pt x="76" y="25"/>
                    </a:lnTo>
                    <a:lnTo>
                      <a:pt x="75" y="26"/>
                    </a:lnTo>
                    <a:lnTo>
                      <a:pt x="74" y="28"/>
                    </a:lnTo>
                    <a:lnTo>
                      <a:pt x="74" y="29"/>
                    </a:lnTo>
                    <a:lnTo>
                      <a:pt x="73" y="30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19"/>
                    </a:lnTo>
                    <a:lnTo>
                      <a:pt x="83" y="18"/>
                    </a:lnTo>
                    <a:lnTo>
                      <a:pt x="85" y="16"/>
                    </a:lnTo>
                    <a:lnTo>
                      <a:pt x="84" y="18"/>
                    </a:lnTo>
                    <a:lnTo>
                      <a:pt x="83" y="20"/>
                    </a:lnTo>
                    <a:lnTo>
                      <a:pt x="84" y="19"/>
                    </a:lnTo>
                    <a:lnTo>
                      <a:pt x="85" y="17"/>
                    </a:lnTo>
                    <a:lnTo>
                      <a:pt x="84" y="19"/>
                    </a:lnTo>
                    <a:lnTo>
                      <a:pt x="83" y="21"/>
                    </a:lnTo>
                    <a:lnTo>
                      <a:pt x="82" y="22"/>
                    </a:lnTo>
                    <a:lnTo>
                      <a:pt x="79" y="24"/>
                    </a:lnTo>
                    <a:lnTo>
                      <a:pt x="78" y="26"/>
                    </a:lnTo>
                    <a:lnTo>
                      <a:pt x="77" y="29"/>
                    </a:lnTo>
                    <a:lnTo>
                      <a:pt x="79" y="26"/>
                    </a:lnTo>
                    <a:lnTo>
                      <a:pt x="81" y="25"/>
                    </a:lnTo>
                    <a:lnTo>
                      <a:pt x="83" y="22"/>
                    </a:lnTo>
                    <a:lnTo>
                      <a:pt x="86" y="19"/>
                    </a:lnTo>
                    <a:lnTo>
                      <a:pt x="87" y="17"/>
                    </a:lnTo>
                    <a:lnTo>
                      <a:pt x="88" y="16"/>
                    </a:lnTo>
                    <a:lnTo>
                      <a:pt x="88" y="17"/>
                    </a:lnTo>
                    <a:lnTo>
                      <a:pt x="86" y="19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8" y="19"/>
                    </a:lnTo>
                    <a:lnTo>
                      <a:pt x="89" y="17"/>
                    </a:lnTo>
                    <a:lnTo>
                      <a:pt x="88" y="19"/>
                    </a:lnTo>
                    <a:lnTo>
                      <a:pt x="87" y="21"/>
                    </a:lnTo>
                    <a:lnTo>
                      <a:pt x="89" y="19"/>
                    </a:lnTo>
                    <a:lnTo>
                      <a:pt x="90" y="18"/>
                    </a:lnTo>
                    <a:lnTo>
                      <a:pt x="89" y="20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5" y="25"/>
                    </a:lnTo>
                    <a:lnTo>
                      <a:pt x="84" y="28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5" y="26"/>
                    </a:lnTo>
                    <a:lnTo>
                      <a:pt x="86" y="26"/>
                    </a:lnTo>
                    <a:lnTo>
                      <a:pt x="85" y="28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6" y="26"/>
                    </a:lnTo>
                    <a:lnTo>
                      <a:pt x="87" y="24"/>
                    </a:lnTo>
                    <a:lnTo>
                      <a:pt x="88" y="22"/>
                    </a:lnTo>
                    <a:lnTo>
                      <a:pt x="87" y="24"/>
                    </a:lnTo>
                    <a:lnTo>
                      <a:pt x="86" y="26"/>
                    </a:lnTo>
                    <a:lnTo>
                      <a:pt x="87" y="24"/>
                    </a:lnTo>
                    <a:lnTo>
                      <a:pt x="88" y="22"/>
                    </a:lnTo>
                    <a:lnTo>
                      <a:pt x="89" y="20"/>
                    </a:lnTo>
                    <a:lnTo>
                      <a:pt x="90" y="19"/>
                    </a:lnTo>
                    <a:lnTo>
                      <a:pt x="91" y="18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2" y="18"/>
                    </a:lnTo>
                    <a:lnTo>
                      <a:pt x="91" y="19"/>
                    </a:lnTo>
                    <a:lnTo>
                      <a:pt x="90" y="21"/>
                    </a:lnTo>
                    <a:lnTo>
                      <a:pt x="89" y="23"/>
                    </a:lnTo>
                    <a:lnTo>
                      <a:pt x="90" y="22"/>
                    </a:lnTo>
                    <a:lnTo>
                      <a:pt x="91" y="20"/>
                    </a:lnTo>
                    <a:lnTo>
                      <a:pt x="92" y="18"/>
                    </a:lnTo>
                    <a:lnTo>
                      <a:pt x="94" y="17"/>
                    </a:lnTo>
                    <a:lnTo>
                      <a:pt x="93" y="19"/>
                    </a:lnTo>
                    <a:lnTo>
                      <a:pt x="92" y="21"/>
                    </a:lnTo>
                    <a:lnTo>
                      <a:pt x="93" y="19"/>
                    </a:lnTo>
                    <a:lnTo>
                      <a:pt x="94" y="18"/>
                    </a:lnTo>
                    <a:lnTo>
                      <a:pt x="93" y="20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1" y="24"/>
                    </a:lnTo>
                    <a:lnTo>
                      <a:pt x="90" y="25"/>
                    </a:lnTo>
                    <a:lnTo>
                      <a:pt x="90" y="26"/>
                    </a:lnTo>
                    <a:lnTo>
                      <a:pt x="89" y="28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91" y="26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1"/>
                    </a:lnTo>
                    <a:lnTo>
                      <a:pt x="95" y="19"/>
                    </a:lnTo>
                    <a:lnTo>
                      <a:pt x="94" y="21"/>
                    </a:lnTo>
                    <a:lnTo>
                      <a:pt x="93" y="23"/>
                    </a:lnTo>
                    <a:lnTo>
                      <a:pt x="94" y="22"/>
                    </a:lnTo>
                    <a:lnTo>
                      <a:pt x="95" y="20"/>
                    </a:lnTo>
                    <a:lnTo>
                      <a:pt x="94" y="22"/>
                    </a:lnTo>
                    <a:lnTo>
                      <a:pt x="93" y="24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5" y="23"/>
                    </a:lnTo>
                    <a:lnTo>
                      <a:pt x="94" y="25"/>
                    </a:lnTo>
                    <a:lnTo>
                      <a:pt x="95" y="23"/>
                    </a:lnTo>
                    <a:lnTo>
                      <a:pt x="97" y="22"/>
                    </a:lnTo>
                    <a:lnTo>
                      <a:pt x="95" y="24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100" y="19"/>
                    </a:lnTo>
                    <a:lnTo>
                      <a:pt x="95" y="28"/>
                    </a:lnTo>
                    <a:lnTo>
                      <a:pt x="93" y="31"/>
                    </a:lnTo>
                    <a:lnTo>
                      <a:pt x="92" y="33"/>
                    </a:lnTo>
                    <a:lnTo>
                      <a:pt x="91" y="34"/>
                    </a:lnTo>
                    <a:lnTo>
                      <a:pt x="90" y="35"/>
                    </a:lnTo>
                    <a:lnTo>
                      <a:pt x="90" y="36"/>
                    </a:lnTo>
                    <a:lnTo>
                      <a:pt x="89" y="38"/>
                    </a:lnTo>
                    <a:lnTo>
                      <a:pt x="89" y="38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1" y="36"/>
                    </a:lnTo>
                    <a:lnTo>
                      <a:pt x="90" y="37"/>
                    </a:lnTo>
                    <a:lnTo>
                      <a:pt x="90" y="38"/>
                    </a:lnTo>
                    <a:lnTo>
                      <a:pt x="89" y="39"/>
                    </a:lnTo>
                    <a:lnTo>
                      <a:pt x="88" y="41"/>
                    </a:lnTo>
                    <a:lnTo>
                      <a:pt x="87" y="43"/>
                    </a:lnTo>
                    <a:lnTo>
                      <a:pt x="88" y="41"/>
                    </a:lnTo>
                    <a:lnTo>
                      <a:pt x="90" y="40"/>
                    </a:lnTo>
                    <a:lnTo>
                      <a:pt x="91" y="38"/>
                    </a:lnTo>
                    <a:lnTo>
                      <a:pt x="92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5" y="31"/>
                    </a:lnTo>
                    <a:lnTo>
                      <a:pt x="97" y="29"/>
                    </a:lnTo>
                    <a:lnTo>
                      <a:pt x="98" y="26"/>
                    </a:lnTo>
                    <a:lnTo>
                      <a:pt x="99" y="25"/>
                    </a:lnTo>
                    <a:lnTo>
                      <a:pt x="98" y="28"/>
                    </a:lnTo>
                    <a:lnTo>
                      <a:pt x="97" y="29"/>
                    </a:lnTo>
                    <a:lnTo>
                      <a:pt x="99" y="28"/>
                    </a:lnTo>
                    <a:lnTo>
                      <a:pt x="100" y="25"/>
                    </a:lnTo>
                    <a:lnTo>
                      <a:pt x="99" y="28"/>
                    </a:lnTo>
                    <a:lnTo>
                      <a:pt x="98" y="30"/>
                    </a:lnTo>
                    <a:lnTo>
                      <a:pt x="97" y="32"/>
                    </a:lnTo>
                    <a:lnTo>
                      <a:pt x="95" y="33"/>
                    </a:lnTo>
                    <a:lnTo>
                      <a:pt x="94" y="35"/>
                    </a:lnTo>
                    <a:lnTo>
                      <a:pt x="93" y="37"/>
                    </a:lnTo>
                    <a:lnTo>
                      <a:pt x="94" y="36"/>
                    </a:lnTo>
                    <a:lnTo>
                      <a:pt x="95" y="34"/>
                    </a:lnTo>
                    <a:lnTo>
                      <a:pt x="98" y="31"/>
                    </a:lnTo>
                    <a:lnTo>
                      <a:pt x="101" y="28"/>
                    </a:lnTo>
                    <a:lnTo>
                      <a:pt x="102" y="25"/>
                    </a:lnTo>
                    <a:lnTo>
                      <a:pt x="103" y="24"/>
                    </a:lnTo>
                    <a:lnTo>
                      <a:pt x="102" y="26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3" y="26"/>
                    </a:lnTo>
                    <a:lnTo>
                      <a:pt x="103" y="25"/>
                    </a:lnTo>
                    <a:lnTo>
                      <a:pt x="104" y="24"/>
                    </a:lnTo>
                    <a:lnTo>
                      <a:pt x="103" y="26"/>
                    </a:lnTo>
                    <a:lnTo>
                      <a:pt x="102" y="29"/>
                    </a:lnTo>
                    <a:lnTo>
                      <a:pt x="101" y="31"/>
                    </a:lnTo>
                    <a:lnTo>
                      <a:pt x="99" y="33"/>
                    </a:lnTo>
                    <a:lnTo>
                      <a:pt x="98" y="35"/>
                    </a:lnTo>
                    <a:lnTo>
                      <a:pt x="98" y="36"/>
                    </a:lnTo>
                    <a:lnTo>
                      <a:pt x="99" y="35"/>
                    </a:lnTo>
                    <a:lnTo>
                      <a:pt x="100" y="33"/>
                    </a:lnTo>
                    <a:lnTo>
                      <a:pt x="99" y="35"/>
                    </a:lnTo>
                    <a:lnTo>
                      <a:pt x="98" y="37"/>
                    </a:lnTo>
                    <a:lnTo>
                      <a:pt x="99" y="36"/>
                    </a:lnTo>
                    <a:lnTo>
                      <a:pt x="100" y="34"/>
                    </a:lnTo>
                    <a:lnTo>
                      <a:pt x="101" y="32"/>
                    </a:lnTo>
                    <a:lnTo>
                      <a:pt x="102" y="30"/>
                    </a:lnTo>
                    <a:lnTo>
                      <a:pt x="103" y="29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4" y="29"/>
                    </a:lnTo>
                    <a:lnTo>
                      <a:pt x="103" y="31"/>
                    </a:lnTo>
                    <a:lnTo>
                      <a:pt x="104" y="29"/>
                    </a:lnTo>
                    <a:lnTo>
                      <a:pt x="105" y="28"/>
                    </a:lnTo>
                    <a:lnTo>
                      <a:pt x="106" y="25"/>
                    </a:lnTo>
                    <a:lnTo>
                      <a:pt x="108" y="24"/>
                    </a:lnTo>
                    <a:lnTo>
                      <a:pt x="107" y="25"/>
                    </a:lnTo>
                    <a:lnTo>
                      <a:pt x="106" y="28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5" y="31"/>
                    </a:lnTo>
                    <a:lnTo>
                      <a:pt x="106" y="29"/>
                    </a:lnTo>
                    <a:lnTo>
                      <a:pt x="107" y="26"/>
                    </a:lnTo>
                    <a:lnTo>
                      <a:pt x="109" y="25"/>
                    </a:lnTo>
                    <a:lnTo>
                      <a:pt x="108" y="28"/>
                    </a:lnTo>
                    <a:lnTo>
                      <a:pt x="107" y="30"/>
                    </a:lnTo>
                    <a:lnTo>
                      <a:pt x="108" y="28"/>
                    </a:lnTo>
                    <a:lnTo>
                      <a:pt x="109" y="26"/>
                    </a:lnTo>
                    <a:lnTo>
                      <a:pt x="108" y="29"/>
                    </a:lnTo>
                    <a:lnTo>
                      <a:pt x="107" y="31"/>
                    </a:lnTo>
                    <a:lnTo>
                      <a:pt x="108" y="29"/>
                    </a:lnTo>
                    <a:lnTo>
                      <a:pt x="110" y="28"/>
                    </a:lnTo>
                    <a:lnTo>
                      <a:pt x="109" y="30"/>
                    </a:lnTo>
                    <a:lnTo>
                      <a:pt x="108" y="31"/>
                    </a:lnTo>
                    <a:lnTo>
                      <a:pt x="109" y="30"/>
                    </a:lnTo>
                    <a:lnTo>
                      <a:pt x="110" y="28"/>
                    </a:lnTo>
                    <a:lnTo>
                      <a:pt x="109" y="30"/>
                    </a:lnTo>
                    <a:lnTo>
                      <a:pt x="108" y="32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09" y="33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0" y="32"/>
                    </a:lnTo>
                    <a:lnTo>
                      <a:pt x="109" y="34"/>
                    </a:lnTo>
                    <a:lnTo>
                      <a:pt x="110" y="32"/>
                    </a:lnTo>
                    <a:lnTo>
                      <a:pt x="112" y="31"/>
                    </a:lnTo>
                    <a:lnTo>
                      <a:pt x="111" y="33"/>
                    </a:lnTo>
                    <a:lnTo>
                      <a:pt x="110" y="35"/>
                    </a:lnTo>
                    <a:lnTo>
                      <a:pt x="111" y="33"/>
                    </a:lnTo>
                    <a:lnTo>
                      <a:pt x="112" y="31"/>
                    </a:lnTo>
                    <a:lnTo>
                      <a:pt x="111" y="33"/>
                    </a:lnTo>
                    <a:lnTo>
                      <a:pt x="110" y="35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1" y="36"/>
                    </a:lnTo>
                    <a:lnTo>
                      <a:pt x="110" y="38"/>
                    </a:lnTo>
                    <a:lnTo>
                      <a:pt x="109" y="39"/>
                    </a:lnTo>
                    <a:lnTo>
                      <a:pt x="108" y="41"/>
                    </a:lnTo>
                    <a:lnTo>
                      <a:pt x="107" y="43"/>
                    </a:lnTo>
                    <a:lnTo>
                      <a:pt x="108" y="42"/>
                    </a:lnTo>
                    <a:lnTo>
                      <a:pt x="109" y="40"/>
                    </a:lnTo>
                    <a:lnTo>
                      <a:pt x="110" y="38"/>
                    </a:lnTo>
                    <a:lnTo>
                      <a:pt x="111" y="37"/>
                    </a:lnTo>
                    <a:lnTo>
                      <a:pt x="112" y="35"/>
                    </a:lnTo>
                    <a:lnTo>
                      <a:pt x="114" y="33"/>
                    </a:lnTo>
                    <a:lnTo>
                      <a:pt x="115" y="31"/>
                    </a:lnTo>
                    <a:lnTo>
                      <a:pt x="117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3"/>
                    </a:lnTo>
                    <a:lnTo>
                      <a:pt x="115" y="34"/>
                    </a:lnTo>
                    <a:lnTo>
                      <a:pt x="114" y="36"/>
                    </a:lnTo>
                    <a:lnTo>
                      <a:pt x="112" y="38"/>
                    </a:lnTo>
                    <a:lnTo>
                      <a:pt x="111" y="39"/>
                    </a:lnTo>
                    <a:lnTo>
                      <a:pt x="110" y="41"/>
                    </a:lnTo>
                    <a:lnTo>
                      <a:pt x="109" y="43"/>
                    </a:lnTo>
                    <a:lnTo>
                      <a:pt x="108" y="46"/>
                    </a:lnTo>
                    <a:lnTo>
                      <a:pt x="109" y="43"/>
                    </a:lnTo>
                    <a:lnTo>
                      <a:pt x="110" y="41"/>
                    </a:lnTo>
                    <a:lnTo>
                      <a:pt x="109" y="45"/>
                    </a:lnTo>
                    <a:lnTo>
                      <a:pt x="108" y="46"/>
                    </a:lnTo>
                    <a:lnTo>
                      <a:pt x="110" y="45"/>
                    </a:lnTo>
                    <a:lnTo>
                      <a:pt x="111" y="42"/>
                    </a:lnTo>
                    <a:lnTo>
                      <a:pt x="114" y="39"/>
                    </a:lnTo>
                    <a:lnTo>
                      <a:pt x="116" y="36"/>
                    </a:lnTo>
                    <a:lnTo>
                      <a:pt x="118" y="34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4"/>
                    </a:lnTo>
                    <a:lnTo>
                      <a:pt x="117" y="36"/>
                    </a:lnTo>
                    <a:lnTo>
                      <a:pt x="117" y="37"/>
                    </a:lnTo>
                    <a:lnTo>
                      <a:pt x="116" y="39"/>
                    </a:lnTo>
                    <a:lnTo>
                      <a:pt x="115" y="41"/>
                    </a:lnTo>
                    <a:lnTo>
                      <a:pt x="116" y="39"/>
                    </a:lnTo>
                    <a:lnTo>
                      <a:pt x="118" y="37"/>
                    </a:lnTo>
                    <a:lnTo>
                      <a:pt x="117" y="39"/>
                    </a:lnTo>
                    <a:lnTo>
                      <a:pt x="116" y="41"/>
                    </a:lnTo>
                    <a:lnTo>
                      <a:pt x="115" y="43"/>
                    </a:lnTo>
                    <a:lnTo>
                      <a:pt x="114" y="46"/>
                    </a:lnTo>
                    <a:lnTo>
                      <a:pt x="115" y="45"/>
                    </a:lnTo>
                    <a:lnTo>
                      <a:pt x="116" y="42"/>
                    </a:lnTo>
                    <a:lnTo>
                      <a:pt x="118" y="40"/>
                    </a:lnTo>
                    <a:lnTo>
                      <a:pt x="119" y="39"/>
                    </a:lnTo>
                    <a:lnTo>
                      <a:pt x="118" y="41"/>
                    </a:lnTo>
                    <a:lnTo>
                      <a:pt x="117" y="43"/>
                    </a:lnTo>
                    <a:lnTo>
                      <a:pt x="118" y="41"/>
                    </a:lnTo>
                    <a:lnTo>
                      <a:pt x="119" y="40"/>
                    </a:lnTo>
                    <a:lnTo>
                      <a:pt x="118" y="42"/>
                    </a:lnTo>
                    <a:lnTo>
                      <a:pt x="117" y="45"/>
                    </a:lnTo>
                    <a:lnTo>
                      <a:pt x="119" y="42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8" y="45"/>
                    </a:lnTo>
                    <a:lnTo>
                      <a:pt x="119" y="43"/>
                    </a:lnTo>
                    <a:lnTo>
                      <a:pt x="120" y="41"/>
                    </a:lnTo>
                    <a:lnTo>
                      <a:pt x="119" y="43"/>
                    </a:lnTo>
                    <a:lnTo>
                      <a:pt x="119" y="46"/>
                    </a:lnTo>
                    <a:lnTo>
                      <a:pt x="120" y="43"/>
                    </a:lnTo>
                    <a:lnTo>
                      <a:pt x="121" y="42"/>
                    </a:lnTo>
                    <a:lnTo>
                      <a:pt x="121" y="42"/>
                    </a:lnTo>
                    <a:lnTo>
                      <a:pt x="120" y="45"/>
                    </a:lnTo>
                    <a:lnTo>
                      <a:pt x="119" y="46"/>
                    </a:lnTo>
                    <a:lnTo>
                      <a:pt x="119" y="47"/>
                    </a:lnTo>
                    <a:lnTo>
                      <a:pt x="118" y="48"/>
                    </a:lnTo>
                    <a:lnTo>
                      <a:pt x="117" y="50"/>
                    </a:lnTo>
                    <a:lnTo>
                      <a:pt x="116" y="52"/>
                    </a:lnTo>
                    <a:lnTo>
                      <a:pt x="115" y="54"/>
                    </a:lnTo>
                    <a:lnTo>
                      <a:pt x="114" y="56"/>
                    </a:lnTo>
                    <a:lnTo>
                      <a:pt x="112" y="57"/>
                    </a:lnTo>
                    <a:lnTo>
                      <a:pt x="111" y="59"/>
                    </a:lnTo>
                    <a:lnTo>
                      <a:pt x="110" y="62"/>
                    </a:lnTo>
                    <a:lnTo>
                      <a:pt x="111" y="60"/>
                    </a:lnTo>
                    <a:lnTo>
                      <a:pt x="112" y="58"/>
                    </a:lnTo>
                    <a:lnTo>
                      <a:pt x="114" y="56"/>
                    </a:lnTo>
                    <a:lnTo>
                      <a:pt x="115" y="54"/>
                    </a:lnTo>
                    <a:lnTo>
                      <a:pt x="116" y="52"/>
                    </a:lnTo>
                    <a:lnTo>
                      <a:pt x="117" y="51"/>
                    </a:lnTo>
                    <a:lnTo>
                      <a:pt x="119" y="49"/>
                    </a:lnTo>
                    <a:lnTo>
                      <a:pt x="120" y="48"/>
                    </a:lnTo>
                    <a:lnTo>
                      <a:pt x="121" y="46"/>
                    </a:lnTo>
                    <a:lnTo>
                      <a:pt x="121" y="43"/>
                    </a:lnTo>
                    <a:lnTo>
                      <a:pt x="122" y="41"/>
                    </a:lnTo>
                    <a:lnTo>
                      <a:pt x="124" y="39"/>
                    </a:lnTo>
                    <a:lnTo>
                      <a:pt x="123" y="41"/>
                    </a:lnTo>
                    <a:lnTo>
                      <a:pt x="122" y="43"/>
                    </a:lnTo>
                    <a:lnTo>
                      <a:pt x="123" y="42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0" y="48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20" y="51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19" y="53"/>
                    </a:lnTo>
                    <a:lnTo>
                      <a:pt x="120" y="52"/>
                    </a:lnTo>
                    <a:lnTo>
                      <a:pt x="121" y="50"/>
                    </a:lnTo>
                    <a:lnTo>
                      <a:pt x="124" y="47"/>
                    </a:lnTo>
                    <a:lnTo>
                      <a:pt x="125" y="45"/>
                    </a:lnTo>
                    <a:lnTo>
                      <a:pt x="126" y="42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5" y="46"/>
                    </a:lnTo>
                    <a:lnTo>
                      <a:pt x="126" y="43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6" y="47"/>
                    </a:lnTo>
                    <a:lnTo>
                      <a:pt x="127" y="45"/>
                    </a:lnTo>
                    <a:lnTo>
                      <a:pt x="126" y="47"/>
                    </a:lnTo>
                    <a:lnTo>
                      <a:pt x="125" y="49"/>
                    </a:lnTo>
                    <a:lnTo>
                      <a:pt x="124" y="51"/>
                    </a:lnTo>
                    <a:lnTo>
                      <a:pt x="124" y="53"/>
                    </a:lnTo>
                    <a:lnTo>
                      <a:pt x="125" y="51"/>
                    </a:lnTo>
                    <a:lnTo>
                      <a:pt x="126" y="50"/>
                    </a:lnTo>
                    <a:lnTo>
                      <a:pt x="127" y="48"/>
                    </a:lnTo>
                    <a:lnTo>
                      <a:pt x="128" y="46"/>
                    </a:lnTo>
                    <a:lnTo>
                      <a:pt x="127" y="48"/>
                    </a:lnTo>
                    <a:lnTo>
                      <a:pt x="127" y="50"/>
                    </a:lnTo>
                    <a:lnTo>
                      <a:pt x="128" y="49"/>
                    </a:lnTo>
                    <a:lnTo>
                      <a:pt x="129" y="47"/>
                    </a:lnTo>
                    <a:lnTo>
                      <a:pt x="128" y="49"/>
                    </a:lnTo>
                    <a:lnTo>
                      <a:pt x="127" y="51"/>
                    </a:lnTo>
                    <a:lnTo>
                      <a:pt x="126" y="53"/>
                    </a:lnTo>
                    <a:lnTo>
                      <a:pt x="125" y="55"/>
                    </a:lnTo>
                    <a:lnTo>
                      <a:pt x="127" y="54"/>
                    </a:lnTo>
                    <a:lnTo>
                      <a:pt x="128" y="52"/>
                    </a:lnTo>
                    <a:lnTo>
                      <a:pt x="129" y="50"/>
                    </a:lnTo>
                    <a:lnTo>
                      <a:pt x="129" y="48"/>
                    </a:lnTo>
                    <a:lnTo>
                      <a:pt x="131" y="46"/>
                    </a:lnTo>
                    <a:lnTo>
                      <a:pt x="133" y="45"/>
                    </a:lnTo>
                    <a:lnTo>
                      <a:pt x="132" y="46"/>
                    </a:lnTo>
                    <a:lnTo>
                      <a:pt x="131" y="49"/>
                    </a:lnTo>
                    <a:lnTo>
                      <a:pt x="129" y="51"/>
                    </a:lnTo>
                    <a:lnTo>
                      <a:pt x="128" y="53"/>
                    </a:lnTo>
                    <a:lnTo>
                      <a:pt x="127" y="55"/>
                    </a:lnTo>
                    <a:lnTo>
                      <a:pt x="127" y="57"/>
                    </a:lnTo>
                    <a:lnTo>
                      <a:pt x="126" y="59"/>
                    </a:lnTo>
                    <a:lnTo>
                      <a:pt x="125" y="62"/>
                    </a:lnTo>
                    <a:lnTo>
                      <a:pt x="126" y="59"/>
                    </a:lnTo>
                    <a:lnTo>
                      <a:pt x="127" y="57"/>
                    </a:lnTo>
                    <a:lnTo>
                      <a:pt x="128" y="56"/>
                    </a:lnTo>
                    <a:lnTo>
                      <a:pt x="129" y="54"/>
                    </a:lnTo>
                    <a:lnTo>
                      <a:pt x="132" y="52"/>
                    </a:lnTo>
                    <a:lnTo>
                      <a:pt x="133" y="51"/>
                    </a:lnTo>
                    <a:lnTo>
                      <a:pt x="132" y="53"/>
                    </a:lnTo>
                    <a:lnTo>
                      <a:pt x="131" y="55"/>
                    </a:lnTo>
                    <a:lnTo>
                      <a:pt x="132" y="53"/>
                    </a:lnTo>
                    <a:lnTo>
                      <a:pt x="133" y="52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3" y="54"/>
                    </a:lnTo>
                    <a:lnTo>
                      <a:pt x="134" y="52"/>
                    </a:lnTo>
                    <a:lnTo>
                      <a:pt x="133" y="54"/>
                    </a:lnTo>
                    <a:lnTo>
                      <a:pt x="132" y="56"/>
                    </a:lnTo>
                    <a:lnTo>
                      <a:pt x="133" y="55"/>
                    </a:lnTo>
                    <a:lnTo>
                      <a:pt x="134" y="53"/>
                    </a:lnTo>
                    <a:lnTo>
                      <a:pt x="136" y="51"/>
                    </a:lnTo>
                    <a:lnTo>
                      <a:pt x="137" y="50"/>
                    </a:lnTo>
                    <a:lnTo>
                      <a:pt x="136" y="51"/>
                    </a:lnTo>
                    <a:lnTo>
                      <a:pt x="136" y="52"/>
                    </a:lnTo>
                    <a:lnTo>
                      <a:pt x="135" y="53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3" y="57"/>
                    </a:lnTo>
                    <a:lnTo>
                      <a:pt x="132" y="59"/>
                    </a:lnTo>
                    <a:lnTo>
                      <a:pt x="131" y="62"/>
                    </a:lnTo>
                    <a:lnTo>
                      <a:pt x="132" y="60"/>
                    </a:lnTo>
                    <a:lnTo>
                      <a:pt x="133" y="58"/>
                    </a:lnTo>
                    <a:lnTo>
                      <a:pt x="134" y="56"/>
                    </a:lnTo>
                    <a:lnTo>
                      <a:pt x="136" y="55"/>
                    </a:lnTo>
                    <a:lnTo>
                      <a:pt x="137" y="53"/>
                    </a:lnTo>
                    <a:lnTo>
                      <a:pt x="138" y="51"/>
                    </a:lnTo>
                    <a:lnTo>
                      <a:pt x="137" y="53"/>
                    </a:lnTo>
                    <a:lnTo>
                      <a:pt x="136" y="55"/>
                    </a:lnTo>
                    <a:lnTo>
                      <a:pt x="137" y="54"/>
                    </a:lnTo>
                    <a:lnTo>
                      <a:pt x="138" y="52"/>
                    </a:lnTo>
                    <a:lnTo>
                      <a:pt x="140" y="50"/>
                    </a:lnTo>
                    <a:lnTo>
                      <a:pt x="141" y="49"/>
                    </a:lnTo>
                    <a:lnTo>
                      <a:pt x="140" y="49"/>
                    </a:lnTo>
                    <a:lnTo>
                      <a:pt x="140" y="51"/>
                    </a:lnTo>
                    <a:lnTo>
                      <a:pt x="139" y="52"/>
                    </a:lnTo>
                    <a:lnTo>
                      <a:pt x="139" y="53"/>
                    </a:lnTo>
                    <a:lnTo>
                      <a:pt x="138" y="55"/>
                    </a:lnTo>
                    <a:lnTo>
                      <a:pt x="137" y="57"/>
                    </a:lnTo>
                    <a:lnTo>
                      <a:pt x="138" y="55"/>
                    </a:lnTo>
                    <a:lnTo>
                      <a:pt x="140" y="54"/>
                    </a:lnTo>
                    <a:lnTo>
                      <a:pt x="139" y="56"/>
                    </a:lnTo>
                    <a:lnTo>
                      <a:pt x="138" y="58"/>
                    </a:lnTo>
                    <a:lnTo>
                      <a:pt x="137" y="60"/>
                    </a:lnTo>
                    <a:lnTo>
                      <a:pt x="136" y="63"/>
                    </a:lnTo>
                    <a:lnTo>
                      <a:pt x="137" y="60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1" y="55"/>
                    </a:lnTo>
                    <a:lnTo>
                      <a:pt x="140" y="57"/>
                    </a:lnTo>
                    <a:lnTo>
                      <a:pt x="139" y="59"/>
                    </a:lnTo>
                    <a:lnTo>
                      <a:pt x="140" y="57"/>
                    </a:lnTo>
                    <a:lnTo>
                      <a:pt x="141" y="56"/>
                    </a:lnTo>
                    <a:lnTo>
                      <a:pt x="141" y="58"/>
                    </a:lnTo>
                    <a:lnTo>
                      <a:pt x="140" y="60"/>
                    </a:lnTo>
                    <a:lnTo>
                      <a:pt x="139" y="63"/>
                    </a:lnTo>
                    <a:lnTo>
                      <a:pt x="138" y="64"/>
                    </a:lnTo>
                    <a:lnTo>
                      <a:pt x="137" y="66"/>
                    </a:lnTo>
                    <a:lnTo>
                      <a:pt x="136" y="68"/>
                    </a:lnTo>
                    <a:lnTo>
                      <a:pt x="137" y="67"/>
                    </a:lnTo>
                    <a:lnTo>
                      <a:pt x="138" y="65"/>
                    </a:lnTo>
                    <a:lnTo>
                      <a:pt x="139" y="63"/>
                    </a:lnTo>
                    <a:lnTo>
                      <a:pt x="140" y="62"/>
                    </a:lnTo>
                    <a:lnTo>
                      <a:pt x="142" y="59"/>
                    </a:lnTo>
                    <a:lnTo>
                      <a:pt x="143" y="57"/>
                    </a:lnTo>
                    <a:lnTo>
                      <a:pt x="142" y="59"/>
                    </a:lnTo>
                    <a:lnTo>
                      <a:pt x="141" y="62"/>
                    </a:lnTo>
                    <a:lnTo>
                      <a:pt x="142" y="60"/>
                    </a:lnTo>
                    <a:lnTo>
                      <a:pt x="143" y="58"/>
                    </a:lnTo>
                    <a:lnTo>
                      <a:pt x="142" y="60"/>
                    </a:lnTo>
                    <a:lnTo>
                      <a:pt x="142" y="63"/>
                    </a:lnTo>
                    <a:lnTo>
                      <a:pt x="141" y="65"/>
                    </a:lnTo>
                    <a:lnTo>
                      <a:pt x="140" y="67"/>
                    </a:lnTo>
                    <a:lnTo>
                      <a:pt x="141" y="66"/>
                    </a:lnTo>
                    <a:lnTo>
                      <a:pt x="142" y="64"/>
                    </a:lnTo>
                    <a:lnTo>
                      <a:pt x="143" y="62"/>
                    </a:lnTo>
                    <a:lnTo>
                      <a:pt x="144" y="59"/>
                    </a:lnTo>
                    <a:lnTo>
                      <a:pt x="145" y="57"/>
                    </a:lnTo>
                    <a:lnTo>
                      <a:pt x="147" y="56"/>
                    </a:lnTo>
                    <a:lnTo>
                      <a:pt x="145" y="58"/>
                    </a:lnTo>
                    <a:lnTo>
                      <a:pt x="144" y="60"/>
                    </a:lnTo>
                    <a:lnTo>
                      <a:pt x="147" y="58"/>
                    </a:lnTo>
                    <a:lnTo>
                      <a:pt x="148" y="56"/>
                    </a:lnTo>
                    <a:lnTo>
                      <a:pt x="147" y="58"/>
                    </a:lnTo>
                    <a:lnTo>
                      <a:pt x="145" y="60"/>
                    </a:lnTo>
                    <a:lnTo>
                      <a:pt x="144" y="63"/>
                    </a:lnTo>
                    <a:lnTo>
                      <a:pt x="143" y="65"/>
                    </a:lnTo>
                    <a:lnTo>
                      <a:pt x="142" y="67"/>
                    </a:lnTo>
                    <a:lnTo>
                      <a:pt x="141" y="69"/>
                    </a:lnTo>
                    <a:lnTo>
                      <a:pt x="142" y="67"/>
                    </a:lnTo>
                    <a:lnTo>
                      <a:pt x="143" y="65"/>
                    </a:lnTo>
                    <a:lnTo>
                      <a:pt x="144" y="64"/>
                    </a:lnTo>
                    <a:lnTo>
                      <a:pt x="147" y="62"/>
                    </a:lnTo>
                    <a:lnTo>
                      <a:pt x="148" y="59"/>
                    </a:lnTo>
                    <a:lnTo>
                      <a:pt x="149" y="58"/>
                    </a:lnTo>
                    <a:lnTo>
                      <a:pt x="148" y="60"/>
                    </a:lnTo>
                    <a:lnTo>
                      <a:pt x="147" y="63"/>
                    </a:lnTo>
                    <a:lnTo>
                      <a:pt x="148" y="60"/>
                    </a:lnTo>
                    <a:lnTo>
                      <a:pt x="149" y="59"/>
                    </a:lnTo>
                    <a:lnTo>
                      <a:pt x="149" y="62"/>
                    </a:lnTo>
                    <a:lnTo>
                      <a:pt x="148" y="64"/>
                    </a:lnTo>
                    <a:lnTo>
                      <a:pt x="149" y="62"/>
                    </a:lnTo>
                    <a:lnTo>
                      <a:pt x="150" y="59"/>
                    </a:lnTo>
                    <a:lnTo>
                      <a:pt x="149" y="62"/>
                    </a:lnTo>
                    <a:lnTo>
                      <a:pt x="148" y="64"/>
                    </a:lnTo>
                    <a:lnTo>
                      <a:pt x="150" y="63"/>
                    </a:lnTo>
                    <a:lnTo>
                      <a:pt x="151" y="60"/>
                    </a:lnTo>
                    <a:lnTo>
                      <a:pt x="150" y="63"/>
                    </a:lnTo>
                    <a:lnTo>
                      <a:pt x="149" y="65"/>
                    </a:lnTo>
                    <a:lnTo>
                      <a:pt x="148" y="67"/>
                    </a:lnTo>
                    <a:lnTo>
                      <a:pt x="147" y="69"/>
                    </a:lnTo>
                    <a:lnTo>
                      <a:pt x="145" y="73"/>
                    </a:lnTo>
                    <a:lnTo>
                      <a:pt x="147" y="71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7" y="72"/>
                    </a:lnTo>
                    <a:lnTo>
                      <a:pt x="147" y="73"/>
                    </a:lnTo>
                    <a:lnTo>
                      <a:pt x="145" y="74"/>
                    </a:lnTo>
                    <a:lnTo>
                      <a:pt x="148" y="72"/>
                    </a:lnTo>
                    <a:lnTo>
                      <a:pt x="149" y="71"/>
                    </a:lnTo>
                    <a:lnTo>
                      <a:pt x="149" y="69"/>
                    </a:lnTo>
                    <a:lnTo>
                      <a:pt x="150" y="67"/>
                    </a:lnTo>
                    <a:lnTo>
                      <a:pt x="149" y="68"/>
                    </a:lnTo>
                    <a:lnTo>
                      <a:pt x="148" y="70"/>
                    </a:lnTo>
                    <a:lnTo>
                      <a:pt x="149" y="68"/>
                    </a:lnTo>
                    <a:lnTo>
                      <a:pt x="150" y="66"/>
                    </a:lnTo>
                    <a:lnTo>
                      <a:pt x="150" y="65"/>
                    </a:lnTo>
                    <a:lnTo>
                      <a:pt x="151" y="64"/>
                    </a:lnTo>
                    <a:lnTo>
                      <a:pt x="151" y="63"/>
                    </a:lnTo>
                    <a:lnTo>
                      <a:pt x="152" y="63"/>
                    </a:lnTo>
                    <a:lnTo>
                      <a:pt x="151" y="65"/>
                    </a:lnTo>
                    <a:lnTo>
                      <a:pt x="150" y="67"/>
                    </a:lnTo>
                    <a:lnTo>
                      <a:pt x="151" y="65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1" y="68"/>
                    </a:lnTo>
                    <a:lnTo>
                      <a:pt x="153" y="66"/>
                    </a:lnTo>
                    <a:lnTo>
                      <a:pt x="154" y="65"/>
                    </a:lnTo>
                    <a:lnTo>
                      <a:pt x="153" y="67"/>
                    </a:lnTo>
                    <a:lnTo>
                      <a:pt x="152" y="69"/>
                    </a:lnTo>
                    <a:lnTo>
                      <a:pt x="153" y="67"/>
                    </a:lnTo>
                    <a:lnTo>
                      <a:pt x="154" y="66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2"/>
                    </a:lnTo>
                    <a:lnTo>
                      <a:pt x="151" y="74"/>
                    </a:lnTo>
                    <a:lnTo>
                      <a:pt x="152" y="72"/>
                    </a:lnTo>
                    <a:lnTo>
                      <a:pt x="153" y="70"/>
                    </a:lnTo>
                    <a:lnTo>
                      <a:pt x="154" y="69"/>
                    </a:lnTo>
                    <a:lnTo>
                      <a:pt x="155" y="67"/>
                    </a:lnTo>
                    <a:lnTo>
                      <a:pt x="155" y="69"/>
                    </a:lnTo>
                    <a:lnTo>
                      <a:pt x="154" y="71"/>
                    </a:lnTo>
                    <a:lnTo>
                      <a:pt x="155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5" y="72"/>
                    </a:lnTo>
                    <a:lnTo>
                      <a:pt x="156" y="70"/>
                    </a:lnTo>
                    <a:lnTo>
                      <a:pt x="157" y="69"/>
                    </a:lnTo>
                    <a:lnTo>
                      <a:pt x="156" y="70"/>
                    </a:lnTo>
                    <a:lnTo>
                      <a:pt x="155" y="73"/>
                    </a:lnTo>
                    <a:lnTo>
                      <a:pt x="154" y="75"/>
                    </a:lnTo>
                    <a:lnTo>
                      <a:pt x="154" y="77"/>
                    </a:lnTo>
                    <a:lnTo>
                      <a:pt x="153" y="79"/>
                    </a:lnTo>
                    <a:lnTo>
                      <a:pt x="151" y="81"/>
                    </a:lnTo>
                    <a:lnTo>
                      <a:pt x="151" y="83"/>
                    </a:lnTo>
                    <a:lnTo>
                      <a:pt x="150" y="85"/>
                    </a:lnTo>
                    <a:lnTo>
                      <a:pt x="149" y="87"/>
                    </a:lnTo>
                    <a:lnTo>
                      <a:pt x="148" y="89"/>
                    </a:lnTo>
                    <a:lnTo>
                      <a:pt x="149" y="88"/>
                    </a:lnTo>
                    <a:lnTo>
                      <a:pt x="150" y="86"/>
                    </a:lnTo>
                    <a:lnTo>
                      <a:pt x="150" y="88"/>
                    </a:lnTo>
                    <a:lnTo>
                      <a:pt x="149" y="90"/>
                    </a:lnTo>
                    <a:lnTo>
                      <a:pt x="150" y="88"/>
                    </a:lnTo>
                    <a:lnTo>
                      <a:pt x="151" y="87"/>
                    </a:lnTo>
                    <a:lnTo>
                      <a:pt x="152" y="84"/>
                    </a:lnTo>
                    <a:lnTo>
                      <a:pt x="153" y="82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5"/>
                    </a:lnTo>
                    <a:lnTo>
                      <a:pt x="150" y="86"/>
                    </a:lnTo>
                    <a:lnTo>
                      <a:pt x="151" y="85"/>
                    </a:lnTo>
                    <a:lnTo>
                      <a:pt x="151" y="84"/>
                    </a:lnTo>
                    <a:lnTo>
                      <a:pt x="152" y="83"/>
                    </a:lnTo>
                    <a:lnTo>
                      <a:pt x="152" y="82"/>
                    </a:lnTo>
                    <a:lnTo>
                      <a:pt x="153" y="80"/>
                    </a:lnTo>
                    <a:lnTo>
                      <a:pt x="154" y="77"/>
                    </a:lnTo>
                    <a:lnTo>
                      <a:pt x="155" y="75"/>
                    </a:lnTo>
                    <a:lnTo>
                      <a:pt x="156" y="73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8" y="68"/>
                    </a:lnTo>
                    <a:lnTo>
                      <a:pt x="159" y="66"/>
                    </a:lnTo>
                    <a:lnTo>
                      <a:pt x="158" y="70"/>
                    </a:lnTo>
                    <a:lnTo>
                      <a:pt x="157" y="72"/>
                    </a:lnTo>
                    <a:lnTo>
                      <a:pt x="156" y="74"/>
                    </a:lnTo>
                    <a:lnTo>
                      <a:pt x="157" y="73"/>
                    </a:lnTo>
                    <a:lnTo>
                      <a:pt x="159" y="71"/>
                    </a:lnTo>
                    <a:lnTo>
                      <a:pt x="160" y="69"/>
                    </a:lnTo>
                    <a:lnTo>
                      <a:pt x="161" y="67"/>
                    </a:lnTo>
                    <a:lnTo>
                      <a:pt x="160" y="69"/>
                    </a:lnTo>
                    <a:lnTo>
                      <a:pt x="159" y="72"/>
                    </a:lnTo>
                    <a:lnTo>
                      <a:pt x="158" y="74"/>
                    </a:lnTo>
                    <a:lnTo>
                      <a:pt x="158" y="76"/>
                    </a:lnTo>
                    <a:lnTo>
                      <a:pt x="159" y="74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2" y="69"/>
                    </a:lnTo>
                    <a:lnTo>
                      <a:pt x="161" y="71"/>
                    </a:lnTo>
                    <a:lnTo>
                      <a:pt x="160" y="73"/>
                    </a:lnTo>
                    <a:lnTo>
                      <a:pt x="161" y="71"/>
                    </a:lnTo>
                    <a:lnTo>
                      <a:pt x="164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1" y="73"/>
                    </a:lnTo>
                    <a:lnTo>
                      <a:pt x="161" y="74"/>
                    </a:lnTo>
                    <a:lnTo>
                      <a:pt x="160" y="76"/>
                    </a:lnTo>
                    <a:lnTo>
                      <a:pt x="159" y="79"/>
                    </a:lnTo>
                    <a:lnTo>
                      <a:pt x="160" y="76"/>
                    </a:lnTo>
                    <a:lnTo>
                      <a:pt x="162" y="74"/>
                    </a:lnTo>
                    <a:lnTo>
                      <a:pt x="164" y="73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4" y="73"/>
                    </a:lnTo>
                    <a:lnTo>
                      <a:pt x="164" y="75"/>
                    </a:lnTo>
                    <a:lnTo>
                      <a:pt x="162" y="75"/>
                    </a:lnTo>
                    <a:lnTo>
                      <a:pt x="161" y="77"/>
                    </a:lnTo>
                    <a:lnTo>
                      <a:pt x="160" y="80"/>
                    </a:lnTo>
                    <a:lnTo>
                      <a:pt x="159" y="82"/>
                    </a:lnTo>
                    <a:lnTo>
                      <a:pt x="159" y="84"/>
                    </a:lnTo>
                    <a:lnTo>
                      <a:pt x="160" y="82"/>
                    </a:lnTo>
                    <a:lnTo>
                      <a:pt x="161" y="80"/>
                    </a:lnTo>
                    <a:lnTo>
                      <a:pt x="162" y="77"/>
                    </a:lnTo>
                    <a:lnTo>
                      <a:pt x="162" y="75"/>
                    </a:lnTo>
                    <a:lnTo>
                      <a:pt x="164" y="73"/>
                    </a:lnTo>
                    <a:lnTo>
                      <a:pt x="165" y="72"/>
                    </a:lnTo>
                    <a:lnTo>
                      <a:pt x="165" y="74"/>
                    </a:lnTo>
                    <a:lnTo>
                      <a:pt x="164" y="76"/>
                    </a:lnTo>
                    <a:lnTo>
                      <a:pt x="165" y="74"/>
                    </a:lnTo>
                    <a:lnTo>
                      <a:pt x="166" y="73"/>
                    </a:lnTo>
                    <a:lnTo>
                      <a:pt x="167" y="71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7" y="73"/>
                    </a:lnTo>
                    <a:lnTo>
                      <a:pt x="165" y="77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2" y="85"/>
                    </a:lnTo>
                    <a:lnTo>
                      <a:pt x="164" y="83"/>
                    </a:lnTo>
                    <a:lnTo>
                      <a:pt x="166" y="80"/>
                    </a:lnTo>
                    <a:lnTo>
                      <a:pt x="169" y="76"/>
                    </a:lnTo>
                    <a:lnTo>
                      <a:pt x="170" y="74"/>
                    </a:lnTo>
                    <a:lnTo>
                      <a:pt x="171" y="72"/>
                    </a:lnTo>
                    <a:lnTo>
                      <a:pt x="170" y="74"/>
                    </a:lnTo>
                    <a:lnTo>
                      <a:pt x="169" y="76"/>
                    </a:lnTo>
                    <a:lnTo>
                      <a:pt x="168" y="80"/>
                    </a:lnTo>
                    <a:lnTo>
                      <a:pt x="168" y="81"/>
                    </a:lnTo>
                    <a:lnTo>
                      <a:pt x="169" y="80"/>
                    </a:lnTo>
                    <a:lnTo>
                      <a:pt x="170" y="77"/>
                    </a:lnTo>
                    <a:lnTo>
                      <a:pt x="171" y="75"/>
                    </a:lnTo>
                    <a:lnTo>
                      <a:pt x="172" y="74"/>
                    </a:lnTo>
                    <a:lnTo>
                      <a:pt x="171" y="76"/>
                    </a:lnTo>
                    <a:lnTo>
                      <a:pt x="170" y="79"/>
                    </a:lnTo>
                    <a:lnTo>
                      <a:pt x="170" y="81"/>
                    </a:lnTo>
                    <a:lnTo>
                      <a:pt x="169" y="83"/>
                    </a:lnTo>
                    <a:lnTo>
                      <a:pt x="168" y="85"/>
                    </a:lnTo>
                    <a:lnTo>
                      <a:pt x="167" y="87"/>
                    </a:lnTo>
                    <a:lnTo>
                      <a:pt x="169" y="85"/>
                    </a:lnTo>
                    <a:lnTo>
                      <a:pt x="170" y="84"/>
                    </a:lnTo>
                    <a:lnTo>
                      <a:pt x="169" y="86"/>
                    </a:lnTo>
                    <a:lnTo>
                      <a:pt x="168" y="88"/>
                    </a:lnTo>
                    <a:lnTo>
                      <a:pt x="168" y="89"/>
                    </a:lnTo>
                    <a:lnTo>
                      <a:pt x="167" y="90"/>
                    </a:lnTo>
                    <a:lnTo>
                      <a:pt x="167" y="91"/>
                    </a:lnTo>
                    <a:lnTo>
                      <a:pt x="167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69" y="86"/>
                    </a:lnTo>
                    <a:lnTo>
                      <a:pt x="170" y="84"/>
                    </a:lnTo>
                    <a:lnTo>
                      <a:pt x="171" y="83"/>
                    </a:lnTo>
                    <a:lnTo>
                      <a:pt x="172" y="81"/>
                    </a:lnTo>
                    <a:lnTo>
                      <a:pt x="172" y="83"/>
                    </a:lnTo>
                    <a:lnTo>
                      <a:pt x="171" y="85"/>
                    </a:lnTo>
                    <a:lnTo>
                      <a:pt x="170" y="87"/>
                    </a:lnTo>
                    <a:lnTo>
                      <a:pt x="169" y="89"/>
                    </a:lnTo>
                    <a:lnTo>
                      <a:pt x="170" y="88"/>
                    </a:lnTo>
                    <a:lnTo>
                      <a:pt x="171" y="86"/>
                    </a:lnTo>
                    <a:lnTo>
                      <a:pt x="171" y="88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2" y="87"/>
                    </a:lnTo>
                    <a:lnTo>
                      <a:pt x="171" y="89"/>
                    </a:lnTo>
                    <a:lnTo>
                      <a:pt x="171" y="91"/>
                    </a:lnTo>
                    <a:lnTo>
                      <a:pt x="172" y="89"/>
                    </a:lnTo>
                    <a:lnTo>
                      <a:pt x="173" y="87"/>
                    </a:lnTo>
                    <a:lnTo>
                      <a:pt x="175" y="84"/>
                    </a:lnTo>
                    <a:lnTo>
                      <a:pt x="176" y="82"/>
                    </a:lnTo>
                    <a:lnTo>
                      <a:pt x="177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7" y="83"/>
                    </a:lnTo>
                    <a:lnTo>
                      <a:pt x="178" y="81"/>
                    </a:lnTo>
                    <a:lnTo>
                      <a:pt x="177" y="83"/>
                    </a:lnTo>
                    <a:lnTo>
                      <a:pt x="176" y="86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6" y="88"/>
                    </a:lnTo>
                    <a:lnTo>
                      <a:pt x="177" y="86"/>
                    </a:lnTo>
                    <a:lnTo>
                      <a:pt x="178" y="84"/>
                    </a:lnTo>
                    <a:lnTo>
                      <a:pt x="179" y="83"/>
                    </a:lnTo>
                    <a:lnTo>
                      <a:pt x="178" y="85"/>
                    </a:lnTo>
                    <a:lnTo>
                      <a:pt x="177" y="87"/>
                    </a:lnTo>
                    <a:lnTo>
                      <a:pt x="178" y="85"/>
                    </a:lnTo>
                    <a:lnTo>
                      <a:pt x="181" y="84"/>
                    </a:lnTo>
                    <a:lnTo>
                      <a:pt x="179" y="86"/>
                    </a:lnTo>
                    <a:lnTo>
                      <a:pt x="178" y="88"/>
                    </a:lnTo>
                    <a:lnTo>
                      <a:pt x="179" y="86"/>
                    </a:lnTo>
                    <a:lnTo>
                      <a:pt x="181" y="84"/>
                    </a:lnTo>
                    <a:lnTo>
                      <a:pt x="179" y="86"/>
                    </a:lnTo>
                    <a:lnTo>
                      <a:pt x="179" y="89"/>
                    </a:lnTo>
                    <a:lnTo>
                      <a:pt x="181" y="87"/>
                    </a:lnTo>
                    <a:lnTo>
                      <a:pt x="182" y="85"/>
                    </a:lnTo>
                    <a:lnTo>
                      <a:pt x="183" y="83"/>
                    </a:lnTo>
                    <a:lnTo>
                      <a:pt x="184" y="82"/>
                    </a:lnTo>
                    <a:lnTo>
                      <a:pt x="183" y="84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79" y="89"/>
                    </a:lnTo>
                    <a:lnTo>
                      <a:pt x="178" y="92"/>
                    </a:lnTo>
                    <a:lnTo>
                      <a:pt x="178" y="93"/>
                    </a:lnTo>
                    <a:lnTo>
                      <a:pt x="179" y="92"/>
                    </a:lnTo>
                    <a:lnTo>
                      <a:pt x="181" y="90"/>
                    </a:lnTo>
                    <a:lnTo>
                      <a:pt x="179" y="92"/>
                    </a:lnTo>
                    <a:lnTo>
                      <a:pt x="178" y="95"/>
                    </a:lnTo>
                    <a:lnTo>
                      <a:pt x="181" y="92"/>
                    </a:lnTo>
                    <a:lnTo>
                      <a:pt x="182" y="91"/>
                    </a:lnTo>
                    <a:lnTo>
                      <a:pt x="181" y="93"/>
                    </a:lnTo>
                    <a:lnTo>
                      <a:pt x="179" y="96"/>
                    </a:lnTo>
                    <a:lnTo>
                      <a:pt x="181" y="93"/>
                    </a:lnTo>
                    <a:lnTo>
                      <a:pt x="182" y="92"/>
                    </a:lnTo>
                    <a:lnTo>
                      <a:pt x="181" y="95"/>
                    </a:lnTo>
                    <a:lnTo>
                      <a:pt x="181" y="97"/>
                    </a:lnTo>
                    <a:lnTo>
                      <a:pt x="182" y="95"/>
                    </a:lnTo>
                    <a:lnTo>
                      <a:pt x="183" y="92"/>
                    </a:lnTo>
                    <a:lnTo>
                      <a:pt x="184" y="90"/>
                    </a:lnTo>
                    <a:lnTo>
                      <a:pt x="184" y="88"/>
                    </a:lnTo>
                    <a:lnTo>
                      <a:pt x="185" y="86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5" y="89"/>
                    </a:lnTo>
                    <a:lnTo>
                      <a:pt x="184" y="91"/>
                    </a:lnTo>
                    <a:lnTo>
                      <a:pt x="184" y="93"/>
                    </a:lnTo>
                    <a:lnTo>
                      <a:pt x="185" y="92"/>
                    </a:lnTo>
                    <a:lnTo>
                      <a:pt x="186" y="90"/>
                    </a:lnTo>
                    <a:lnTo>
                      <a:pt x="187" y="88"/>
                    </a:lnTo>
                    <a:lnTo>
                      <a:pt x="188" y="86"/>
                    </a:lnTo>
                    <a:lnTo>
                      <a:pt x="187" y="88"/>
                    </a:lnTo>
                    <a:lnTo>
                      <a:pt x="186" y="90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4" y="97"/>
                    </a:lnTo>
                    <a:lnTo>
                      <a:pt x="185" y="96"/>
                    </a:lnTo>
                    <a:lnTo>
                      <a:pt x="186" y="92"/>
                    </a:lnTo>
                    <a:lnTo>
                      <a:pt x="186" y="90"/>
                    </a:lnTo>
                    <a:lnTo>
                      <a:pt x="187" y="89"/>
                    </a:lnTo>
                    <a:lnTo>
                      <a:pt x="188" y="87"/>
                    </a:lnTo>
                    <a:lnTo>
                      <a:pt x="188" y="89"/>
                    </a:lnTo>
                    <a:lnTo>
                      <a:pt x="187" y="91"/>
                    </a:lnTo>
                    <a:lnTo>
                      <a:pt x="188" y="89"/>
                    </a:lnTo>
                    <a:lnTo>
                      <a:pt x="189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7" y="95"/>
                    </a:lnTo>
                    <a:lnTo>
                      <a:pt x="186" y="97"/>
                    </a:lnTo>
                    <a:lnTo>
                      <a:pt x="187" y="95"/>
                    </a:lnTo>
                    <a:lnTo>
                      <a:pt x="188" y="93"/>
                    </a:lnTo>
                    <a:lnTo>
                      <a:pt x="189" y="91"/>
                    </a:lnTo>
                    <a:lnTo>
                      <a:pt x="190" y="89"/>
                    </a:lnTo>
                    <a:lnTo>
                      <a:pt x="191" y="87"/>
                    </a:lnTo>
                    <a:lnTo>
                      <a:pt x="192" y="85"/>
                    </a:lnTo>
                    <a:lnTo>
                      <a:pt x="191" y="87"/>
                    </a:lnTo>
                    <a:lnTo>
                      <a:pt x="190" y="89"/>
                    </a:lnTo>
                    <a:lnTo>
                      <a:pt x="190" y="92"/>
                    </a:lnTo>
                    <a:lnTo>
                      <a:pt x="189" y="93"/>
                    </a:lnTo>
                    <a:lnTo>
                      <a:pt x="190" y="92"/>
                    </a:lnTo>
                    <a:lnTo>
                      <a:pt x="191" y="90"/>
                    </a:lnTo>
                    <a:lnTo>
                      <a:pt x="190" y="92"/>
                    </a:lnTo>
                    <a:lnTo>
                      <a:pt x="190" y="95"/>
                    </a:lnTo>
                    <a:lnTo>
                      <a:pt x="191" y="92"/>
                    </a:lnTo>
                    <a:lnTo>
                      <a:pt x="192" y="91"/>
                    </a:lnTo>
                    <a:lnTo>
                      <a:pt x="191" y="93"/>
                    </a:lnTo>
                    <a:lnTo>
                      <a:pt x="190" y="96"/>
                    </a:lnTo>
                    <a:lnTo>
                      <a:pt x="191" y="93"/>
                    </a:lnTo>
                    <a:lnTo>
                      <a:pt x="192" y="92"/>
                    </a:lnTo>
                    <a:lnTo>
                      <a:pt x="193" y="90"/>
                    </a:lnTo>
                    <a:lnTo>
                      <a:pt x="194" y="88"/>
                    </a:lnTo>
                    <a:lnTo>
                      <a:pt x="194" y="89"/>
                    </a:lnTo>
                    <a:lnTo>
                      <a:pt x="194" y="90"/>
                    </a:lnTo>
                    <a:lnTo>
                      <a:pt x="193" y="92"/>
                    </a:lnTo>
                    <a:lnTo>
                      <a:pt x="193" y="92"/>
                    </a:lnTo>
                    <a:lnTo>
                      <a:pt x="192" y="95"/>
                    </a:lnTo>
                    <a:lnTo>
                      <a:pt x="191" y="97"/>
                    </a:lnTo>
                    <a:lnTo>
                      <a:pt x="190" y="97"/>
                    </a:lnTo>
                    <a:lnTo>
                      <a:pt x="190" y="99"/>
                    </a:lnTo>
                    <a:lnTo>
                      <a:pt x="190" y="100"/>
                    </a:lnTo>
                    <a:lnTo>
                      <a:pt x="189" y="101"/>
                    </a:lnTo>
                    <a:lnTo>
                      <a:pt x="190" y="99"/>
                    </a:lnTo>
                    <a:lnTo>
                      <a:pt x="191" y="97"/>
                    </a:lnTo>
                    <a:lnTo>
                      <a:pt x="193" y="95"/>
                    </a:lnTo>
                    <a:lnTo>
                      <a:pt x="194" y="93"/>
                    </a:lnTo>
                    <a:lnTo>
                      <a:pt x="193" y="96"/>
                    </a:lnTo>
                    <a:lnTo>
                      <a:pt x="192" y="98"/>
                    </a:lnTo>
                    <a:lnTo>
                      <a:pt x="191" y="102"/>
                    </a:lnTo>
                    <a:lnTo>
                      <a:pt x="190" y="104"/>
                    </a:lnTo>
                    <a:lnTo>
                      <a:pt x="189" y="106"/>
                    </a:lnTo>
                    <a:lnTo>
                      <a:pt x="189" y="103"/>
                    </a:lnTo>
                    <a:lnTo>
                      <a:pt x="190" y="101"/>
                    </a:lnTo>
                    <a:lnTo>
                      <a:pt x="189" y="103"/>
                    </a:lnTo>
                    <a:lnTo>
                      <a:pt x="188" y="105"/>
                    </a:lnTo>
                    <a:lnTo>
                      <a:pt x="187" y="107"/>
                    </a:lnTo>
                    <a:lnTo>
                      <a:pt x="186" y="109"/>
                    </a:lnTo>
                    <a:lnTo>
                      <a:pt x="187" y="107"/>
                    </a:lnTo>
                    <a:lnTo>
                      <a:pt x="189" y="106"/>
                    </a:lnTo>
                    <a:lnTo>
                      <a:pt x="188" y="108"/>
                    </a:lnTo>
                    <a:lnTo>
                      <a:pt x="187" y="110"/>
                    </a:lnTo>
                    <a:lnTo>
                      <a:pt x="188" y="108"/>
                    </a:lnTo>
                    <a:lnTo>
                      <a:pt x="189" y="106"/>
                    </a:lnTo>
                    <a:lnTo>
                      <a:pt x="190" y="104"/>
                    </a:lnTo>
                    <a:lnTo>
                      <a:pt x="191" y="102"/>
                    </a:lnTo>
                    <a:lnTo>
                      <a:pt x="192" y="100"/>
                    </a:lnTo>
                    <a:lnTo>
                      <a:pt x="193" y="99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4" y="97"/>
                    </a:lnTo>
                    <a:lnTo>
                      <a:pt x="193" y="100"/>
                    </a:lnTo>
                    <a:lnTo>
                      <a:pt x="194" y="98"/>
                    </a:lnTo>
                    <a:lnTo>
                      <a:pt x="197" y="96"/>
                    </a:lnTo>
                    <a:lnTo>
                      <a:pt x="198" y="93"/>
                    </a:lnTo>
                    <a:lnTo>
                      <a:pt x="199" y="92"/>
                    </a:lnTo>
                    <a:lnTo>
                      <a:pt x="198" y="92"/>
                    </a:lnTo>
                    <a:lnTo>
                      <a:pt x="198" y="95"/>
                    </a:lnTo>
                    <a:lnTo>
                      <a:pt x="197" y="96"/>
                    </a:lnTo>
                    <a:lnTo>
                      <a:pt x="197" y="97"/>
                    </a:lnTo>
                    <a:lnTo>
                      <a:pt x="195" y="99"/>
                    </a:lnTo>
                    <a:lnTo>
                      <a:pt x="195" y="101"/>
                    </a:lnTo>
                    <a:lnTo>
                      <a:pt x="197" y="100"/>
                    </a:lnTo>
                    <a:lnTo>
                      <a:pt x="198" y="98"/>
                    </a:lnTo>
                    <a:lnTo>
                      <a:pt x="199" y="96"/>
                    </a:lnTo>
                    <a:lnTo>
                      <a:pt x="200" y="93"/>
                    </a:lnTo>
                    <a:lnTo>
                      <a:pt x="199" y="96"/>
                    </a:lnTo>
                    <a:lnTo>
                      <a:pt x="198" y="98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00" y="97"/>
                    </a:lnTo>
                    <a:lnTo>
                      <a:pt x="199" y="99"/>
                    </a:lnTo>
                    <a:lnTo>
                      <a:pt x="200" y="98"/>
                    </a:lnTo>
                    <a:lnTo>
                      <a:pt x="201" y="96"/>
                    </a:lnTo>
                    <a:lnTo>
                      <a:pt x="200" y="98"/>
                    </a:lnTo>
                    <a:lnTo>
                      <a:pt x="200" y="100"/>
                    </a:lnTo>
                    <a:lnTo>
                      <a:pt x="201" y="98"/>
                    </a:lnTo>
                    <a:lnTo>
                      <a:pt x="202" y="97"/>
                    </a:lnTo>
                    <a:lnTo>
                      <a:pt x="201" y="99"/>
                    </a:lnTo>
                    <a:lnTo>
                      <a:pt x="200" y="101"/>
                    </a:lnTo>
                    <a:lnTo>
                      <a:pt x="199" y="102"/>
                    </a:lnTo>
                    <a:lnTo>
                      <a:pt x="198" y="104"/>
                    </a:lnTo>
                    <a:lnTo>
                      <a:pt x="197" y="106"/>
                    </a:lnTo>
                    <a:lnTo>
                      <a:pt x="197" y="108"/>
                    </a:lnTo>
                    <a:lnTo>
                      <a:pt x="198" y="107"/>
                    </a:lnTo>
                    <a:lnTo>
                      <a:pt x="199" y="105"/>
                    </a:lnTo>
                    <a:lnTo>
                      <a:pt x="200" y="103"/>
                    </a:lnTo>
                    <a:lnTo>
                      <a:pt x="200" y="101"/>
                    </a:lnTo>
                    <a:lnTo>
                      <a:pt x="201" y="99"/>
                    </a:lnTo>
                    <a:lnTo>
                      <a:pt x="202" y="97"/>
                    </a:lnTo>
                    <a:lnTo>
                      <a:pt x="202" y="99"/>
                    </a:lnTo>
                    <a:lnTo>
                      <a:pt x="201" y="101"/>
                    </a:lnTo>
                    <a:lnTo>
                      <a:pt x="202" y="100"/>
                    </a:lnTo>
                    <a:lnTo>
                      <a:pt x="203" y="98"/>
                    </a:lnTo>
                    <a:lnTo>
                      <a:pt x="204" y="96"/>
                    </a:lnTo>
                    <a:lnTo>
                      <a:pt x="205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4" y="98"/>
                    </a:lnTo>
                    <a:lnTo>
                      <a:pt x="204" y="99"/>
                    </a:lnTo>
                    <a:lnTo>
                      <a:pt x="202" y="103"/>
                    </a:lnTo>
                    <a:lnTo>
                      <a:pt x="201" y="107"/>
                    </a:lnTo>
                    <a:lnTo>
                      <a:pt x="201" y="108"/>
                    </a:lnTo>
                    <a:lnTo>
                      <a:pt x="200" y="109"/>
                    </a:lnTo>
                    <a:lnTo>
                      <a:pt x="200" y="112"/>
                    </a:lnTo>
                    <a:lnTo>
                      <a:pt x="199" y="112"/>
                    </a:lnTo>
                    <a:lnTo>
                      <a:pt x="200" y="110"/>
                    </a:lnTo>
                    <a:lnTo>
                      <a:pt x="202" y="108"/>
                    </a:lnTo>
                    <a:lnTo>
                      <a:pt x="204" y="104"/>
                    </a:lnTo>
                    <a:lnTo>
                      <a:pt x="206" y="101"/>
                    </a:lnTo>
                    <a:lnTo>
                      <a:pt x="207" y="99"/>
                    </a:lnTo>
                    <a:lnTo>
                      <a:pt x="208" y="98"/>
                    </a:lnTo>
                    <a:lnTo>
                      <a:pt x="207" y="100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5" y="106"/>
                    </a:lnTo>
                    <a:lnTo>
                      <a:pt x="206" y="104"/>
                    </a:lnTo>
                    <a:lnTo>
                      <a:pt x="207" y="103"/>
                    </a:lnTo>
                    <a:lnTo>
                      <a:pt x="208" y="101"/>
                    </a:lnTo>
                    <a:lnTo>
                      <a:pt x="209" y="99"/>
                    </a:lnTo>
                    <a:lnTo>
                      <a:pt x="209" y="101"/>
                    </a:lnTo>
                    <a:lnTo>
                      <a:pt x="208" y="103"/>
                    </a:lnTo>
                    <a:lnTo>
                      <a:pt x="207" y="105"/>
                    </a:lnTo>
                    <a:lnTo>
                      <a:pt x="206" y="107"/>
                    </a:lnTo>
                    <a:lnTo>
                      <a:pt x="205" y="110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7" y="108"/>
                    </a:lnTo>
                    <a:lnTo>
                      <a:pt x="206" y="110"/>
                    </a:lnTo>
                    <a:lnTo>
                      <a:pt x="205" y="113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7"/>
                    </a:lnTo>
                    <a:lnTo>
                      <a:pt x="204" y="117"/>
                    </a:lnTo>
                    <a:lnTo>
                      <a:pt x="205" y="116"/>
                    </a:lnTo>
                    <a:lnTo>
                      <a:pt x="206" y="114"/>
                    </a:lnTo>
                    <a:lnTo>
                      <a:pt x="207" y="112"/>
                    </a:lnTo>
                    <a:lnTo>
                      <a:pt x="208" y="109"/>
                    </a:lnTo>
                    <a:lnTo>
                      <a:pt x="209" y="107"/>
                    </a:lnTo>
                    <a:lnTo>
                      <a:pt x="210" y="106"/>
                    </a:lnTo>
                    <a:lnTo>
                      <a:pt x="209" y="107"/>
                    </a:lnTo>
                    <a:lnTo>
                      <a:pt x="208" y="110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8" y="113"/>
                    </a:lnTo>
                    <a:lnTo>
                      <a:pt x="208" y="112"/>
                    </a:lnTo>
                    <a:lnTo>
                      <a:pt x="209" y="110"/>
                    </a:lnTo>
                    <a:lnTo>
                      <a:pt x="210" y="108"/>
                    </a:lnTo>
                    <a:lnTo>
                      <a:pt x="210" y="106"/>
                    </a:lnTo>
                    <a:lnTo>
                      <a:pt x="211" y="104"/>
                    </a:lnTo>
                    <a:lnTo>
                      <a:pt x="212" y="103"/>
                    </a:lnTo>
                    <a:lnTo>
                      <a:pt x="212" y="103"/>
                    </a:lnTo>
                    <a:lnTo>
                      <a:pt x="212" y="105"/>
                    </a:lnTo>
                    <a:lnTo>
                      <a:pt x="211" y="106"/>
                    </a:lnTo>
                    <a:lnTo>
                      <a:pt x="211" y="107"/>
                    </a:lnTo>
                    <a:lnTo>
                      <a:pt x="212" y="105"/>
                    </a:lnTo>
                    <a:lnTo>
                      <a:pt x="214" y="104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1" y="109"/>
                    </a:lnTo>
                    <a:lnTo>
                      <a:pt x="210" y="112"/>
                    </a:lnTo>
                    <a:lnTo>
                      <a:pt x="209" y="114"/>
                    </a:lnTo>
                    <a:lnTo>
                      <a:pt x="208" y="116"/>
                    </a:lnTo>
                    <a:lnTo>
                      <a:pt x="207" y="118"/>
                    </a:lnTo>
                    <a:lnTo>
                      <a:pt x="207" y="120"/>
                    </a:lnTo>
                    <a:lnTo>
                      <a:pt x="205" y="124"/>
                    </a:lnTo>
                    <a:lnTo>
                      <a:pt x="206" y="123"/>
                    </a:lnTo>
                    <a:lnTo>
                      <a:pt x="207" y="121"/>
                    </a:lnTo>
                    <a:lnTo>
                      <a:pt x="208" y="119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0" y="113"/>
                    </a:lnTo>
                    <a:lnTo>
                      <a:pt x="211" y="110"/>
                    </a:lnTo>
                    <a:lnTo>
                      <a:pt x="212" y="108"/>
                    </a:lnTo>
                    <a:lnTo>
                      <a:pt x="215" y="105"/>
                    </a:lnTo>
                    <a:lnTo>
                      <a:pt x="215" y="107"/>
                    </a:lnTo>
                    <a:lnTo>
                      <a:pt x="214" y="109"/>
                    </a:lnTo>
                    <a:lnTo>
                      <a:pt x="212" y="112"/>
                    </a:lnTo>
                    <a:lnTo>
                      <a:pt x="211" y="114"/>
                    </a:lnTo>
                    <a:lnTo>
                      <a:pt x="210" y="116"/>
                    </a:lnTo>
                    <a:lnTo>
                      <a:pt x="209" y="118"/>
                    </a:lnTo>
                    <a:lnTo>
                      <a:pt x="210" y="116"/>
                    </a:lnTo>
                    <a:lnTo>
                      <a:pt x="211" y="114"/>
                    </a:lnTo>
                    <a:lnTo>
                      <a:pt x="212" y="112"/>
                    </a:lnTo>
                    <a:lnTo>
                      <a:pt x="214" y="109"/>
                    </a:lnTo>
                    <a:lnTo>
                      <a:pt x="215" y="107"/>
                    </a:lnTo>
                    <a:lnTo>
                      <a:pt x="216" y="106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4" y="113"/>
                    </a:lnTo>
                    <a:lnTo>
                      <a:pt x="212" y="115"/>
                    </a:lnTo>
                    <a:lnTo>
                      <a:pt x="214" y="114"/>
                    </a:lnTo>
                    <a:lnTo>
                      <a:pt x="215" y="112"/>
                    </a:lnTo>
                    <a:lnTo>
                      <a:pt x="216" y="109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6" y="112"/>
                    </a:lnTo>
                    <a:lnTo>
                      <a:pt x="217" y="110"/>
                    </a:lnTo>
                    <a:lnTo>
                      <a:pt x="218" y="108"/>
                    </a:lnTo>
                    <a:lnTo>
                      <a:pt x="217" y="110"/>
                    </a:lnTo>
                    <a:lnTo>
                      <a:pt x="217" y="113"/>
                    </a:lnTo>
                    <a:lnTo>
                      <a:pt x="218" y="112"/>
                    </a:lnTo>
                    <a:lnTo>
                      <a:pt x="219" y="109"/>
                    </a:lnTo>
                    <a:lnTo>
                      <a:pt x="218" y="112"/>
                    </a:lnTo>
                    <a:lnTo>
                      <a:pt x="217" y="114"/>
                    </a:lnTo>
                    <a:lnTo>
                      <a:pt x="218" y="112"/>
                    </a:lnTo>
                    <a:lnTo>
                      <a:pt x="219" y="110"/>
                    </a:lnTo>
                    <a:lnTo>
                      <a:pt x="220" y="108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0" y="110"/>
                    </a:lnTo>
                    <a:lnTo>
                      <a:pt x="219" y="113"/>
                    </a:lnTo>
                    <a:lnTo>
                      <a:pt x="218" y="115"/>
                    </a:lnTo>
                    <a:lnTo>
                      <a:pt x="217" y="117"/>
                    </a:lnTo>
                    <a:lnTo>
                      <a:pt x="216" y="119"/>
                    </a:lnTo>
                    <a:lnTo>
                      <a:pt x="217" y="117"/>
                    </a:lnTo>
                    <a:lnTo>
                      <a:pt x="219" y="115"/>
                    </a:lnTo>
                    <a:lnTo>
                      <a:pt x="220" y="114"/>
                    </a:lnTo>
                    <a:lnTo>
                      <a:pt x="221" y="112"/>
                    </a:lnTo>
                    <a:lnTo>
                      <a:pt x="222" y="109"/>
                    </a:lnTo>
                    <a:lnTo>
                      <a:pt x="223" y="108"/>
                    </a:lnTo>
                    <a:lnTo>
                      <a:pt x="223" y="108"/>
                    </a:lnTo>
                    <a:lnTo>
                      <a:pt x="222" y="110"/>
                    </a:lnTo>
                    <a:lnTo>
                      <a:pt x="222" y="112"/>
                    </a:lnTo>
                    <a:lnTo>
                      <a:pt x="221" y="113"/>
                    </a:lnTo>
                    <a:lnTo>
                      <a:pt x="220" y="117"/>
                    </a:lnTo>
                    <a:lnTo>
                      <a:pt x="219" y="119"/>
                    </a:lnTo>
                    <a:lnTo>
                      <a:pt x="218" y="121"/>
                    </a:lnTo>
                    <a:lnTo>
                      <a:pt x="219" y="120"/>
                    </a:lnTo>
                    <a:lnTo>
                      <a:pt x="220" y="118"/>
                    </a:lnTo>
                    <a:lnTo>
                      <a:pt x="223" y="114"/>
                    </a:lnTo>
                    <a:lnTo>
                      <a:pt x="224" y="112"/>
                    </a:lnTo>
                    <a:lnTo>
                      <a:pt x="225" y="110"/>
                    </a:lnTo>
                    <a:lnTo>
                      <a:pt x="224" y="113"/>
                    </a:lnTo>
                    <a:lnTo>
                      <a:pt x="223" y="115"/>
                    </a:lnTo>
                    <a:lnTo>
                      <a:pt x="222" y="117"/>
                    </a:lnTo>
                    <a:lnTo>
                      <a:pt x="222" y="119"/>
                    </a:lnTo>
                    <a:lnTo>
                      <a:pt x="221" y="121"/>
                    </a:lnTo>
                    <a:lnTo>
                      <a:pt x="220" y="123"/>
                    </a:lnTo>
                    <a:lnTo>
                      <a:pt x="221" y="122"/>
                    </a:lnTo>
                    <a:lnTo>
                      <a:pt x="222" y="120"/>
                    </a:lnTo>
                    <a:lnTo>
                      <a:pt x="222" y="122"/>
                    </a:lnTo>
                    <a:lnTo>
                      <a:pt x="221" y="124"/>
                    </a:lnTo>
                    <a:lnTo>
                      <a:pt x="222" y="122"/>
                    </a:lnTo>
                    <a:lnTo>
                      <a:pt x="223" y="121"/>
                    </a:lnTo>
                    <a:lnTo>
                      <a:pt x="224" y="118"/>
                    </a:lnTo>
                    <a:lnTo>
                      <a:pt x="225" y="117"/>
                    </a:lnTo>
                    <a:lnTo>
                      <a:pt x="226" y="115"/>
                    </a:lnTo>
                    <a:lnTo>
                      <a:pt x="227" y="113"/>
                    </a:lnTo>
                    <a:lnTo>
                      <a:pt x="226" y="115"/>
                    </a:lnTo>
                    <a:lnTo>
                      <a:pt x="225" y="117"/>
                    </a:lnTo>
                    <a:lnTo>
                      <a:pt x="225" y="118"/>
                    </a:lnTo>
                    <a:lnTo>
                      <a:pt x="224" y="119"/>
                    </a:lnTo>
                    <a:lnTo>
                      <a:pt x="223" y="120"/>
                    </a:lnTo>
                    <a:lnTo>
                      <a:pt x="223" y="121"/>
                    </a:lnTo>
                    <a:lnTo>
                      <a:pt x="222" y="123"/>
                    </a:lnTo>
                    <a:lnTo>
                      <a:pt x="222" y="125"/>
                    </a:lnTo>
                    <a:lnTo>
                      <a:pt x="223" y="123"/>
                    </a:lnTo>
                    <a:lnTo>
                      <a:pt x="224" y="121"/>
                    </a:lnTo>
                    <a:lnTo>
                      <a:pt x="225" y="120"/>
                    </a:lnTo>
                    <a:lnTo>
                      <a:pt x="226" y="118"/>
                    </a:lnTo>
                    <a:lnTo>
                      <a:pt x="227" y="116"/>
                    </a:lnTo>
                    <a:lnTo>
                      <a:pt x="227" y="114"/>
                    </a:lnTo>
                    <a:lnTo>
                      <a:pt x="228" y="112"/>
                    </a:lnTo>
                    <a:lnTo>
                      <a:pt x="230" y="110"/>
                    </a:lnTo>
                    <a:lnTo>
                      <a:pt x="230" y="112"/>
                    </a:lnTo>
                    <a:lnTo>
                      <a:pt x="228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8" y="117"/>
                    </a:lnTo>
                    <a:lnTo>
                      <a:pt x="230" y="115"/>
                    </a:lnTo>
                    <a:lnTo>
                      <a:pt x="228" y="117"/>
                    </a:lnTo>
                    <a:lnTo>
                      <a:pt x="227" y="120"/>
                    </a:lnTo>
                    <a:lnTo>
                      <a:pt x="226" y="122"/>
                    </a:lnTo>
                    <a:lnTo>
                      <a:pt x="226" y="124"/>
                    </a:lnTo>
                    <a:lnTo>
                      <a:pt x="227" y="122"/>
                    </a:lnTo>
                    <a:lnTo>
                      <a:pt x="228" y="120"/>
                    </a:lnTo>
                    <a:lnTo>
                      <a:pt x="231" y="117"/>
                    </a:lnTo>
                    <a:lnTo>
                      <a:pt x="232" y="115"/>
                    </a:lnTo>
                    <a:lnTo>
                      <a:pt x="233" y="114"/>
                    </a:lnTo>
                    <a:lnTo>
                      <a:pt x="232" y="115"/>
                    </a:lnTo>
                    <a:lnTo>
                      <a:pt x="232" y="118"/>
                    </a:lnTo>
                    <a:lnTo>
                      <a:pt x="231" y="118"/>
                    </a:lnTo>
                    <a:lnTo>
                      <a:pt x="231" y="119"/>
                    </a:lnTo>
                    <a:lnTo>
                      <a:pt x="230" y="120"/>
                    </a:lnTo>
                    <a:lnTo>
                      <a:pt x="228" y="121"/>
                    </a:lnTo>
                    <a:lnTo>
                      <a:pt x="228" y="123"/>
                    </a:lnTo>
                    <a:lnTo>
                      <a:pt x="227" y="125"/>
                    </a:lnTo>
                    <a:lnTo>
                      <a:pt x="228" y="124"/>
                    </a:lnTo>
                    <a:lnTo>
                      <a:pt x="230" y="122"/>
                    </a:lnTo>
                    <a:lnTo>
                      <a:pt x="231" y="120"/>
                    </a:lnTo>
                    <a:lnTo>
                      <a:pt x="232" y="118"/>
                    </a:lnTo>
                    <a:lnTo>
                      <a:pt x="233" y="117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3" y="119"/>
                    </a:lnTo>
                    <a:lnTo>
                      <a:pt x="234" y="117"/>
                    </a:lnTo>
                    <a:lnTo>
                      <a:pt x="235" y="116"/>
                    </a:lnTo>
                    <a:lnTo>
                      <a:pt x="234" y="118"/>
                    </a:lnTo>
                    <a:lnTo>
                      <a:pt x="234" y="120"/>
                    </a:lnTo>
                    <a:lnTo>
                      <a:pt x="233" y="122"/>
                    </a:lnTo>
                    <a:lnTo>
                      <a:pt x="232" y="124"/>
                    </a:lnTo>
                    <a:lnTo>
                      <a:pt x="231" y="126"/>
                    </a:lnTo>
                    <a:lnTo>
                      <a:pt x="231" y="129"/>
                    </a:lnTo>
                    <a:lnTo>
                      <a:pt x="232" y="126"/>
                    </a:lnTo>
                    <a:lnTo>
                      <a:pt x="233" y="125"/>
                    </a:lnTo>
                    <a:lnTo>
                      <a:pt x="232" y="127"/>
                    </a:lnTo>
                    <a:lnTo>
                      <a:pt x="231" y="130"/>
                    </a:lnTo>
                    <a:lnTo>
                      <a:pt x="232" y="127"/>
                    </a:lnTo>
                    <a:lnTo>
                      <a:pt x="233" y="125"/>
                    </a:lnTo>
                    <a:lnTo>
                      <a:pt x="233" y="129"/>
                    </a:lnTo>
                    <a:lnTo>
                      <a:pt x="232" y="131"/>
                    </a:lnTo>
                    <a:lnTo>
                      <a:pt x="233" y="129"/>
                    </a:lnTo>
                    <a:lnTo>
                      <a:pt x="234" y="126"/>
                    </a:lnTo>
                    <a:lnTo>
                      <a:pt x="235" y="124"/>
                    </a:lnTo>
                    <a:lnTo>
                      <a:pt x="236" y="122"/>
                    </a:lnTo>
                    <a:lnTo>
                      <a:pt x="237" y="120"/>
                    </a:lnTo>
                    <a:lnTo>
                      <a:pt x="238" y="119"/>
                    </a:lnTo>
                    <a:lnTo>
                      <a:pt x="237" y="119"/>
                    </a:lnTo>
                    <a:lnTo>
                      <a:pt x="237" y="121"/>
                    </a:lnTo>
                    <a:lnTo>
                      <a:pt x="236" y="122"/>
                    </a:lnTo>
                    <a:lnTo>
                      <a:pt x="236" y="123"/>
                    </a:lnTo>
                    <a:lnTo>
                      <a:pt x="237" y="121"/>
                    </a:lnTo>
                    <a:lnTo>
                      <a:pt x="238" y="120"/>
                    </a:lnTo>
                    <a:lnTo>
                      <a:pt x="238" y="121"/>
                    </a:lnTo>
                    <a:lnTo>
                      <a:pt x="237" y="124"/>
                    </a:lnTo>
                    <a:lnTo>
                      <a:pt x="236" y="125"/>
                    </a:lnTo>
                    <a:lnTo>
                      <a:pt x="235" y="127"/>
                    </a:lnTo>
                    <a:lnTo>
                      <a:pt x="234" y="130"/>
                    </a:lnTo>
                    <a:lnTo>
                      <a:pt x="233" y="132"/>
                    </a:lnTo>
                    <a:lnTo>
                      <a:pt x="234" y="131"/>
                    </a:lnTo>
                    <a:lnTo>
                      <a:pt x="235" y="129"/>
                    </a:lnTo>
                    <a:lnTo>
                      <a:pt x="236" y="126"/>
                    </a:lnTo>
                    <a:lnTo>
                      <a:pt x="238" y="124"/>
                    </a:lnTo>
                    <a:lnTo>
                      <a:pt x="239" y="122"/>
                    </a:lnTo>
                    <a:lnTo>
                      <a:pt x="240" y="121"/>
                    </a:lnTo>
                    <a:lnTo>
                      <a:pt x="239" y="123"/>
                    </a:lnTo>
                    <a:lnTo>
                      <a:pt x="238" y="125"/>
                    </a:lnTo>
                    <a:lnTo>
                      <a:pt x="239" y="123"/>
                    </a:lnTo>
                    <a:lnTo>
                      <a:pt x="240" y="122"/>
                    </a:lnTo>
                    <a:lnTo>
                      <a:pt x="240" y="124"/>
                    </a:lnTo>
                    <a:lnTo>
                      <a:pt x="239" y="126"/>
                    </a:lnTo>
                    <a:lnTo>
                      <a:pt x="240" y="124"/>
                    </a:lnTo>
                    <a:lnTo>
                      <a:pt x="241" y="122"/>
                    </a:lnTo>
                    <a:lnTo>
                      <a:pt x="240" y="125"/>
                    </a:lnTo>
                    <a:lnTo>
                      <a:pt x="239" y="127"/>
                    </a:lnTo>
                    <a:lnTo>
                      <a:pt x="241" y="125"/>
                    </a:lnTo>
                    <a:lnTo>
                      <a:pt x="242" y="123"/>
                    </a:lnTo>
                    <a:lnTo>
                      <a:pt x="241" y="125"/>
                    </a:lnTo>
                    <a:lnTo>
                      <a:pt x="240" y="127"/>
                    </a:lnTo>
                    <a:lnTo>
                      <a:pt x="239" y="130"/>
                    </a:lnTo>
                    <a:lnTo>
                      <a:pt x="238" y="132"/>
                    </a:lnTo>
                    <a:lnTo>
                      <a:pt x="238" y="132"/>
                    </a:lnTo>
                    <a:lnTo>
                      <a:pt x="237" y="134"/>
                    </a:lnTo>
                    <a:lnTo>
                      <a:pt x="237" y="135"/>
                    </a:lnTo>
                    <a:lnTo>
                      <a:pt x="237" y="136"/>
                    </a:lnTo>
                    <a:lnTo>
                      <a:pt x="238" y="134"/>
                    </a:lnTo>
                    <a:lnTo>
                      <a:pt x="239" y="132"/>
                    </a:lnTo>
                    <a:lnTo>
                      <a:pt x="241" y="129"/>
                    </a:lnTo>
                    <a:lnTo>
                      <a:pt x="242" y="126"/>
                    </a:lnTo>
                    <a:lnTo>
                      <a:pt x="243" y="125"/>
                    </a:lnTo>
                    <a:lnTo>
                      <a:pt x="242" y="127"/>
                    </a:lnTo>
                    <a:lnTo>
                      <a:pt x="241" y="130"/>
                    </a:lnTo>
                    <a:lnTo>
                      <a:pt x="243" y="127"/>
                    </a:lnTo>
                    <a:lnTo>
                      <a:pt x="244" y="125"/>
                    </a:lnTo>
                    <a:lnTo>
                      <a:pt x="243" y="127"/>
                    </a:lnTo>
                    <a:lnTo>
                      <a:pt x="242" y="131"/>
                    </a:lnTo>
                    <a:lnTo>
                      <a:pt x="241" y="132"/>
                    </a:lnTo>
                    <a:lnTo>
                      <a:pt x="240" y="134"/>
                    </a:lnTo>
                    <a:lnTo>
                      <a:pt x="239" y="136"/>
                    </a:lnTo>
                    <a:lnTo>
                      <a:pt x="239" y="138"/>
                    </a:lnTo>
                    <a:lnTo>
                      <a:pt x="240" y="137"/>
                    </a:lnTo>
                    <a:lnTo>
                      <a:pt x="241" y="135"/>
                    </a:lnTo>
                    <a:lnTo>
                      <a:pt x="242" y="133"/>
                    </a:lnTo>
                    <a:lnTo>
                      <a:pt x="243" y="131"/>
                    </a:lnTo>
                    <a:lnTo>
                      <a:pt x="244" y="129"/>
                    </a:lnTo>
                    <a:lnTo>
                      <a:pt x="245" y="127"/>
                    </a:lnTo>
                    <a:lnTo>
                      <a:pt x="244" y="130"/>
                    </a:lnTo>
                    <a:lnTo>
                      <a:pt x="243" y="132"/>
                    </a:lnTo>
                    <a:lnTo>
                      <a:pt x="245" y="130"/>
                    </a:lnTo>
                    <a:lnTo>
                      <a:pt x="247" y="129"/>
                    </a:lnTo>
                    <a:lnTo>
                      <a:pt x="245" y="131"/>
                    </a:lnTo>
                    <a:lnTo>
                      <a:pt x="244" y="133"/>
                    </a:lnTo>
                    <a:lnTo>
                      <a:pt x="245" y="131"/>
                    </a:lnTo>
                    <a:lnTo>
                      <a:pt x="247" y="129"/>
                    </a:lnTo>
                    <a:lnTo>
                      <a:pt x="247" y="131"/>
                    </a:lnTo>
                    <a:lnTo>
                      <a:pt x="245" y="134"/>
                    </a:lnTo>
                    <a:lnTo>
                      <a:pt x="244" y="135"/>
                    </a:lnTo>
                    <a:lnTo>
                      <a:pt x="243" y="137"/>
                    </a:lnTo>
                    <a:lnTo>
                      <a:pt x="242" y="138"/>
                    </a:lnTo>
                    <a:lnTo>
                      <a:pt x="242" y="139"/>
                    </a:lnTo>
                    <a:lnTo>
                      <a:pt x="241" y="140"/>
                    </a:lnTo>
                    <a:lnTo>
                      <a:pt x="241" y="141"/>
                    </a:lnTo>
                    <a:lnTo>
                      <a:pt x="242" y="140"/>
                    </a:lnTo>
                    <a:lnTo>
                      <a:pt x="243" y="138"/>
                    </a:lnTo>
                    <a:lnTo>
                      <a:pt x="244" y="136"/>
                    </a:lnTo>
                    <a:lnTo>
                      <a:pt x="245" y="134"/>
                    </a:lnTo>
                    <a:lnTo>
                      <a:pt x="245" y="136"/>
                    </a:lnTo>
                    <a:lnTo>
                      <a:pt x="244" y="138"/>
                    </a:lnTo>
                    <a:lnTo>
                      <a:pt x="245" y="137"/>
                    </a:lnTo>
                    <a:lnTo>
                      <a:pt x="247" y="135"/>
                    </a:lnTo>
                    <a:lnTo>
                      <a:pt x="248" y="133"/>
                    </a:lnTo>
                    <a:lnTo>
                      <a:pt x="249" y="131"/>
                    </a:lnTo>
                    <a:lnTo>
                      <a:pt x="250" y="129"/>
                    </a:lnTo>
                    <a:lnTo>
                      <a:pt x="251" y="127"/>
                    </a:lnTo>
                    <a:lnTo>
                      <a:pt x="250" y="130"/>
                    </a:lnTo>
                    <a:lnTo>
                      <a:pt x="249" y="132"/>
                    </a:lnTo>
                    <a:lnTo>
                      <a:pt x="248" y="134"/>
                    </a:lnTo>
                    <a:lnTo>
                      <a:pt x="248" y="136"/>
                    </a:lnTo>
                    <a:lnTo>
                      <a:pt x="248" y="135"/>
                    </a:lnTo>
                    <a:lnTo>
                      <a:pt x="249" y="134"/>
                    </a:lnTo>
                    <a:lnTo>
                      <a:pt x="250" y="133"/>
                    </a:lnTo>
                    <a:lnTo>
                      <a:pt x="250" y="132"/>
                    </a:lnTo>
                    <a:lnTo>
                      <a:pt x="249" y="134"/>
                    </a:lnTo>
                    <a:lnTo>
                      <a:pt x="248" y="137"/>
                    </a:lnTo>
                    <a:lnTo>
                      <a:pt x="247" y="138"/>
                    </a:lnTo>
                    <a:lnTo>
                      <a:pt x="245" y="140"/>
                    </a:lnTo>
                    <a:lnTo>
                      <a:pt x="245" y="141"/>
                    </a:lnTo>
                    <a:lnTo>
                      <a:pt x="244" y="142"/>
                    </a:lnTo>
                    <a:lnTo>
                      <a:pt x="244" y="143"/>
                    </a:lnTo>
                    <a:lnTo>
                      <a:pt x="244" y="145"/>
                    </a:lnTo>
                    <a:lnTo>
                      <a:pt x="245" y="142"/>
                    </a:lnTo>
                    <a:lnTo>
                      <a:pt x="247" y="141"/>
                    </a:lnTo>
                    <a:lnTo>
                      <a:pt x="249" y="137"/>
                    </a:lnTo>
                    <a:lnTo>
                      <a:pt x="251" y="134"/>
                    </a:lnTo>
                    <a:lnTo>
                      <a:pt x="252" y="132"/>
                    </a:lnTo>
                    <a:lnTo>
                      <a:pt x="253" y="131"/>
                    </a:lnTo>
                    <a:lnTo>
                      <a:pt x="253" y="131"/>
                    </a:lnTo>
                    <a:lnTo>
                      <a:pt x="253" y="132"/>
                    </a:lnTo>
                    <a:lnTo>
                      <a:pt x="252" y="134"/>
                    </a:lnTo>
                    <a:lnTo>
                      <a:pt x="252" y="135"/>
                    </a:lnTo>
                    <a:lnTo>
                      <a:pt x="251" y="137"/>
                    </a:lnTo>
                    <a:lnTo>
                      <a:pt x="250" y="139"/>
                    </a:lnTo>
                    <a:lnTo>
                      <a:pt x="251" y="137"/>
                    </a:lnTo>
                    <a:lnTo>
                      <a:pt x="252" y="135"/>
                    </a:lnTo>
                    <a:lnTo>
                      <a:pt x="252" y="137"/>
                    </a:lnTo>
                    <a:lnTo>
                      <a:pt x="251" y="140"/>
                    </a:lnTo>
                    <a:lnTo>
                      <a:pt x="252" y="138"/>
                    </a:lnTo>
                    <a:lnTo>
                      <a:pt x="253" y="136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3" y="139"/>
                    </a:lnTo>
                    <a:lnTo>
                      <a:pt x="254" y="137"/>
                    </a:lnTo>
                    <a:lnTo>
                      <a:pt x="253" y="139"/>
                    </a:lnTo>
                    <a:lnTo>
                      <a:pt x="252" y="141"/>
                    </a:lnTo>
                    <a:lnTo>
                      <a:pt x="253" y="140"/>
                    </a:lnTo>
                    <a:lnTo>
                      <a:pt x="254" y="138"/>
                    </a:lnTo>
                    <a:lnTo>
                      <a:pt x="256" y="136"/>
                    </a:lnTo>
                    <a:lnTo>
                      <a:pt x="257" y="134"/>
                    </a:lnTo>
                    <a:lnTo>
                      <a:pt x="256" y="136"/>
                    </a:lnTo>
                    <a:lnTo>
                      <a:pt x="255" y="138"/>
                    </a:lnTo>
                    <a:lnTo>
                      <a:pt x="256" y="137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6" y="139"/>
                    </a:lnTo>
                    <a:lnTo>
                      <a:pt x="257" y="138"/>
                    </a:lnTo>
                    <a:lnTo>
                      <a:pt x="258" y="136"/>
                    </a:lnTo>
                    <a:lnTo>
                      <a:pt x="257" y="138"/>
                    </a:lnTo>
                    <a:lnTo>
                      <a:pt x="256" y="140"/>
                    </a:lnTo>
                    <a:lnTo>
                      <a:pt x="258" y="138"/>
                    </a:lnTo>
                    <a:lnTo>
                      <a:pt x="259" y="137"/>
                    </a:lnTo>
                    <a:lnTo>
                      <a:pt x="258" y="139"/>
                    </a:lnTo>
                    <a:lnTo>
                      <a:pt x="257" y="141"/>
                    </a:lnTo>
                    <a:lnTo>
                      <a:pt x="256" y="142"/>
                    </a:lnTo>
                    <a:lnTo>
                      <a:pt x="255" y="145"/>
                    </a:lnTo>
                    <a:lnTo>
                      <a:pt x="256" y="142"/>
                    </a:lnTo>
                    <a:lnTo>
                      <a:pt x="256" y="140"/>
                    </a:lnTo>
                    <a:lnTo>
                      <a:pt x="255" y="142"/>
                    </a:lnTo>
                    <a:lnTo>
                      <a:pt x="254" y="143"/>
                    </a:lnTo>
                    <a:lnTo>
                      <a:pt x="255" y="141"/>
                    </a:lnTo>
                    <a:lnTo>
                      <a:pt x="256" y="139"/>
                    </a:lnTo>
                    <a:lnTo>
                      <a:pt x="255" y="141"/>
                    </a:lnTo>
                    <a:lnTo>
                      <a:pt x="254" y="143"/>
                    </a:lnTo>
                    <a:lnTo>
                      <a:pt x="253" y="146"/>
                    </a:lnTo>
                    <a:lnTo>
                      <a:pt x="252" y="148"/>
                    </a:lnTo>
                    <a:lnTo>
                      <a:pt x="253" y="146"/>
                    </a:lnTo>
                    <a:lnTo>
                      <a:pt x="254" y="143"/>
                    </a:lnTo>
                    <a:lnTo>
                      <a:pt x="254" y="146"/>
                    </a:lnTo>
                    <a:lnTo>
                      <a:pt x="253" y="148"/>
                    </a:lnTo>
                    <a:lnTo>
                      <a:pt x="254" y="147"/>
                    </a:lnTo>
                    <a:lnTo>
                      <a:pt x="255" y="145"/>
                    </a:lnTo>
                    <a:lnTo>
                      <a:pt x="254" y="147"/>
                    </a:lnTo>
                    <a:lnTo>
                      <a:pt x="253" y="149"/>
                    </a:lnTo>
                    <a:lnTo>
                      <a:pt x="254" y="148"/>
                    </a:lnTo>
                    <a:lnTo>
                      <a:pt x="256" y="146"/>
                    </a:lnTo>
                    <a:lnTo>
                      <a:pt x="258" y="141"/>
                    </a:lnTo>
                    <a:lnTo>
                      <a:pt x="259" y="140"/>
                    </a:lnTo>
                    <a:lnTo>
                      <a:pt x="260" y="138"/>
                    </a:lnTo>
                    <a:lnTo>
                      <a:pt x="259" y="140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39"/>
                    </a:lnTo>
                    <a:lnTo>
                      <a:pt x="260" y="141"/>
                    </a:lnTo>
                    <a:lnTo>
                      <a:pt x="259" y="143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9" y="147"/>
                    </a:lnTo>
                    <a:lnTo>
                      <a:pt x="260" y="145"/>
                    </a:lnTo>
                    <a:lnTo>
                      <a:pt x="261" y="142"/>
                    </a:lnTo>
                    <a:lnTo>
                      <a:pt x="262" y="140"/>
                    </a:lnTo>
                    <a:lnTo>
                      <a:pt x="261" y="142"/>
                    </a:lnTo>
                    <a:lnTo>
                      <a:pt x="260" y="145"/>
                    </a:lnTo>
                    <a:lnTo>
                      <a:pt x="259" y="147"/>
                    </a:lnTo>
                    <a:lnTo>
                      <a:pt x="258" y="149"/>
                    </a:lnTo>
                    <a:lnTo>
                      <a:pt x="258" y="150"/>
                    </a:lnTo>
                    <a:lnTo>
                      <a:pt x="257" y="151"/>
                    </a:lnTo>
                    <a:lnTo>
                      <a:pt x="257" y="152"/>
                    </a:lnTo>
                    <a:lnTo>
                      <a:pt x="257" y="153"/>
                    </a:lnTo>
                    <a:lnTo>
                      <a:pt x="258" y="151"/>
                    </a:lnTo>
                    <a:lnTo>
                      <a:pt x="259" y="150"/>
                    </a:lnTo>
                    <a:lnTo>
                      <a:pt x="258" y="151"/>
                    </a:lnTo>
                    <a:lnTo>
                      <a:pt x="257" y="154"/>
                    </a:lnTo>
                    <a:lnTo>
                      <a:pt x="254" y="163"/>
                    </a:lnTo>
                    <a:lnTo>
                      <a:pt x="256" y="160"/>
                    </a:lnTo>
                    <a:lnTo>
                      <a:pt x="257" y="158"/>
                    </a:lnTo>
                    <a:lnTo>
                      <a:pt x="258" y="157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60" y="151"/>
                    </a:lnTo>
                    <a:lnTo>
                      <a:pt x="259" y="153"/>
                    </a:lnTo>
                    <a:lnTo>
                      <a:pt x="258" y="154"/>
                    </a:lnTo>
                    <a:lnTo>
                      <a:pt x="259" y="152"/>
                    </a:lnTo>
                    <a:lnTo>
                      <a:pt x="260" y="150"/>
                    </a:lnTo>
                    <a:lnTo>
                      <a:pt x="260" y="148"/>
                    </a:lnTo>
                    <a:lnTo>
                      <a:pt x="261" y="146"/>
                    </a:lnTo>
                    <a:lnTo>
                      <a:pt x="262" y="145"/>
                    </a:lnTo>
                    <a:lnTo>
                      <a:pt x="264" y="142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4" y="145"/>
                    </a:lnTo>
                    <a:lnTo>
                      <a:pt x="265" y="143"/>
                    </a:lnTo>
                    <a:lnTo>
                      <a:pt x="264" y="146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5" y="143"/>
                    </a:lnTo>
                    <a:lnTo>
                      <a:pt x="265" y="146"/>
                    </a:lnTo>
                    <a:lnTo>
                      <a:pt x="264" y="148"/>
                    </a:lnTo>
                    <a:lnTo>
                      <a:pt x="265" y="147"/>
                    </a:lnTo>
                    <a:lnTo>
                      <a:pt x="266" y="145"/>
                    </a:lnTo>
                    <a:lnTo>
                      <a:pt x="265" y="147"/>
                    </a:lnTo>
                    <a:lnTo>
                      <a:pt x="265" y="149"/>
                    </a:lnTo>
                    <a:lnTo>
                      <a:pt x="264" y="151"/>
                    </a:lnTo>
                    <a:lnTo>
                      <a:pt x="262" y="153"/>
                    </a:lnTo>
                    <a:lnTo>
                      <a:pt x="264" y="152"/>
                    </a:lnTo>
                    <a:lnTo>
                      <a:pt x="265" y="150"/>
                    </a:lnTo>
                    <a:lnTo>
                      <a:pt x="265" y="152"/>
                    </a:lnTo>
                    <a:lnTo>
                      <a:pt x="264" y="154"/>
                    </a:lnTo>
                    <a:lnTo>
                      <a:pt x="265" y="153"/>
                    </a:lnTo>
                    <a:lnTo>
                      <a:pt x="266" y="151"/>
                    </a:lnTo>
                    <a:lnTo>
                      <a:pt x="267" y="149"/>
                    </a:lnTo>
                    <a:lnTo>
                      <a:pt x="268" y="147"/>
                    </a:lnTo>
                    <a:lnTo>
                      <a:pt x="267" y="149"/>
                    </a:lnTo>
                    <a:lnTo>
                      <a:pt x="267" y="151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68" y="150"/>
                    </a:lnTo>
                    <a:lnTo>
                      <a:pt x="267" y="152"/>
                    </a:lnTo>
                    <a:lnTo>
                      <a:pt x="267" y="153"/>
                    </a:lnTo>
                    <a:lnTo>
                      <a:pt x="266" y="154"/>
                    </a:lnTo>
                    <a:lnTo>
                      <a:pt x="266" y="156"/>
                    </a:lnTo>
                    <a:lnTo>
                      <a:pt x="266" y="156"/>
                    </a:lnTo>
                    <a:lnTo>
                      <a:pt x="267" y="155"/>
                    </a:lnTo>
                    <a:lnTo>
                      <a:pt x="268" y="153"/>
                    </a:lnTo>
                    <a:lnTo>
                      <a:pt x="270" y="150"/>
                    </a:lnTo>
                    <a:lnTo>
                      <a:pt x="271" y="148"/>
                    </a:lnTo>
                    <a:lnTo>
                      <a:pt x="272" y="146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70" y="152"/>
                    </a:lnTo>
                    <a:lnTo>
                      <a:pt x="269" y="154"/>
                    </a:lnTo>
                    <a:lnTo>
                      <a:pt x="268" y="156"/>
                    </a:lnTo>
                    <a:lnTo>
                      <a:pt x="267" y="158"/>
                    </a:lnTo>
                    <a:lnTo>
                      <a:pt x="266" y="160"/>
                    </a:lnTo>
                    <a:lnTo>
                      <a:pt x="266" y="163"/>
                    </a:lnTo>
                    <a:lnTo>
                      <a:pt x="265" y="165"/>
                    </a:lnTo>
                    <a:lnTo>
                      <a:pt x="264" y="167"/>
                    </a:lnTo>
                    <a:lnTo>
                      <a:pt x="268" y="159"/>
                    </a:lnTo>
                    <a:lnTo>
                      <a:pt x="270" y="157"/>
                    </a:lnTo>
                    <a:lnTo>
                      <a:pt x="271" y="156"/>
                    </a:lnTo>
                    <a:lnTo>
                      <a:pt x="270" y="158"/>
                    </a:lnTo>
                    <a:lnTo>
                      <a:pt x="269" y="160"/>
                    </a:lnTo>
                    <a:lnTo>
                      <a:pt x="270" y="158"/>
                    </a:lnTo>
                    <a:lnTo>
                      <a:pt x="271" y="157"/>
                    </a:lnTo>
                    <a:lnTo>
                      <a:pt x="270" y="159"/>
                    </a:lnTo>
                    <a:lnTo>
                      <a:pt x="270" y="162"/>
                    </a:lnTo>
                    <a:lnTo>
                      <a:pt x="269" y="163"/>
                    </a:lnTo>
                    <a:lnTo>
                      <a:pt x="268" y="165"/>
                    </a:lnTo>
                    <a:lnTo>
                      <a:pt x="267" y="167"/>
                    </a:lnTo>
                    <a:lnTo>
                      <a:pt x="266" y="169"/>
                    </a:lnTo>
                    <a:lnTo>
                      <a:pt x="267" y="168"/>
                    </a:lnTo>
                    <a:lnTo>
                      <a:pt x="268" y="166"/>
                    </a:lnTo>
                    <a:lnTo>
                      <a:pt x="269" y="164"/>
                    </a:lnTo>
                    <a:lnTo>
                      <a:pt x="270" y="162"/>
                    </a:lnTo>
                    <a:lnTo>
                      <a:pt x="271" y="159"/>
                    </a:lnTo>
                    <a:lnTo>
                      <a:pt x="272" y="157"/>
                    </a:lnTo>
                    <a:lnTo>
                      <a:pt x="271" y="160"/>
                    </a:lnTo>
                    <a:lnTo>
                      <a:pt x="270" y="163"/>
                    </a:lnTo>
                    <a:lnTo>
                      <a:pt x="271" y="160"/>
                    </a:lnTo>
                    <a:lnTo>
                      <a:pt x="272" y="158"/>
                    </a:lnTo>
                    <a:lnTo>
                      <a:pt x="272" y="160"/>
                    </a:lnTo>
                    <a:lnTo>
                      <a:pt x="271" y="163"/>
                    </a:lnTo>
                    <a:lnTo>
                      <a:pt x="270" y="166"/>
                    </a:lnTo>
                    <a:lnTo>
                      <a:pt x="269" y="167"/>
                    </a:lnTo>
                    <a:lnTo>
                      <a:pt x="269" y="170"/>
                    </a:lnTo>
                    <a:lnTo>
                      <a:pt x="268" y="171"/>
                    </a:lnTo>
                    <a:lnTo>
                      <a:pt x="269" y="170"/>
                    </a:lnTo>
                    <a:lnTo>
                      <a:pt x="270" y="168"/>
                    </a:lnTo>
                    <a:lnTo>
                      <a:pt x="269" y="170"/>
                    </a:lnTo>
                    <a:lnTo>
                      <a:pt x="269" y="172"/>
                    </a:lnTo>
                    <a:lnTo>
                      <a:pt x="270" y="171"/>
                    </a:lnTo>
                    <a:lnTo>
                      <a:pt x="271" y="169"/>
                    </a:lnTo>
                    <a:lnTo>
                      <a:pt x="270" y="171"/>
                    </a:lnTo>
                    <a:lnTo>
                      <a:pt x="269" y="173"/>
                    </a:lnTo>
                    <a:lnTo>
                      <a:pt x="270" y="171"/>
                    </a:lnTo>
                    <a:lnTo>
                      <a:pt x="271" y="170"/>
                    </a:lnTo>
                    <a:lnTo>
                      <a:pt x="274" y="166"/>
                    </a:lnTo>
                    <a:lnTo>
                      <a:pt x="278" y="159"/>
                    </a:lnTo>
                    <a:lnTo>
                      <a:pt x="275" y="168"/>
                    </a:lnTo>
                    <a:lnTo>
                      <a:pt x="274" y="170"/>
                    </a:lnTo>
                    <a:lnTo>
                      <a:pt x="273" y="171"/>
                    </a:lnTo>
                    <a:lnTo>
                      <a:pt x="273" y="169"/>
                    </a:lnTo>
                    <a:lnTo>
                      <a:pt x="274" y="167"/>
                    </a:lnTo>
                    <a:lnTo>
                      <a:pt x="273" y="169"/>
                    </a:lnTo>
                    <a:lnTo>
                      <a:pt x="272" y="170"/>
                    </a:lnTo>
                    <a:lnTo>
                      <a:pt x="271" y="172"/>
                    </a:lnTo>
                    <a:lnTo>
                      <a:pt x="271" y="174"/>
                    </a:lnTo>
                    <a:lnTo>
                      <a:pt x="269" y="176"/>
                    </a:lnTo>
                    <a:lnTo>
                      <a:pt x="268" y="179"/>
                    </a:lnTo>
                    <a:lnTo>
                      <a:pt x="268" y="181"/>
                    </a:lnTo>
                    <a:lnTo>
                      <a:pt x="267" y="183"/>
                    </a:lnTo>
                    <a:lnTo>
                      <a:pt x="265" y="187"/>
                    </a:lnTo>
                    <a:lnTo>
                      <a:pt x="265" y="189"/>
                    </a:lnTo>
                    <a:lnTo>
                      <a:pt x="264" y="191"/>
                    </a:lnTo>
                    <a:lnTo>
                      <a:pt x="262" y="193"/>
                    </a:lnTo>
                    <a:lnTo>
                      <a:pt x="261" y="194"/>
                    </a:lnTo>
                    <a:lnTo>
                      <a:pt x="260" y="197"/>
                    </a:lnTo>
                    <a:lnTo>
                      <a:pt x="259" y="199"/>
                    </a:lnTo>
                    <a:lnTo>
                      <a:pt x="258" y="201"/>
                    </a:lnTo>
                    <a:lnTo>
                      <a:pt x="258" y="203"/>
                    </a:lnTo>
                    <a:lnTo>
                      <a:pt x="257" y="205"/>
                    </a:lnTo>
                    <a:lnTo>
                      <a:pt x="255" y="207"/>
                    </a:lnTo>
                    <a:lnTo>
                      <a:pt x="255" y="209"/>
                    </a:lnTo>
                    <a:lnTo>
                      <a:pt x="254" y="212"/>
                    </a:lnTo>
                    <a:lnTo>
                      <a:pt x="253" y="214"/>
                    </a:lnTo>
                    <a:lnTo>
                      <a:pt x="252" y="215"/>
                    </a:lnTo>
                    <a:lnTo>
                      <a:pt x="251" y="217"/>
                    </a:lnTo>
                    <a:lnTo>
                      <a:pt x="250" y="219"/>
                    </a:lnTo>
                    <a:lnTo>
                      <a:pt x="251" y="218"/>
                    </a:lnTo>
                    <a:lnTo>
                      <a:pt x="252" y="216"/>
                    </a:lnTo>
                    <a:lnTo>
                      <a:pt x="252" y="218"/>
                    </a:lnTo>
                    <a:lnTo>
                      <a:pt x="251" y="220"/>
                    </a:lnTo>
                    <a:lnTo>
                      <a:pt x="253" y="217"/>
                    </a:lnTo>
                    <a:lnTo>
                      <a:pt x="254" y="215"/>
                    </a:lnTo>
                    <a:lnTo>
                      <a:pt x="255" y="213"/>
                    </a:lnTo>
                    <a:lnTo>
                      <a:pt x="256" y="210"/>
                    </a:lnTo>
                    <a:lnTo>
                      <a:pt x="257" y="208"/>
                    </a:lnTo>
                    <a:lnTo>
                      <a:pt x="258" y="207"/>
                    </a:lnTo>
                    <a:lnTo>
                      <a:pt x="259" y="205"/>
                    </a:lnTo>
                    <a:lnTo>
                      <a:pt x="260" y="203"/>
                    </a:lnTo>
                    <a:lnTo>
                      <a:pt x="260" y="201"/>
                    </a:lnTo>
                    <a:lnTo>
                      <a:pt x="261" y="200"/>
                    </a:lnTo>
                    <a:lnTo>
                      <a:pt x="262" y="199"/>
                    </a:lnTo>
                    <a:lnTo>
                      <a:pt x="262" y="198"/>
                    </a:lnTo>
                    <a:lnTo>
                      <a:pt x="264" y="198"/>
                    </a:lnTo>
                    <a:lnTo>
                      <a:pt x="262" y="199"/>
                    </a:lnTo>
                    <a:lnTo>
                      <a:pt x="261" y="202"/>
                    </a:lnTo>
                    <a:lnTo>
                      <a:pt x="260" y="203"/>
                    </a:lnTo>
                    <a:lnTo>
                      <a:pt x="259" y="205"/>
                    </a:lnTo>
                    <a:lnTo>
                      <a:pt x="258" y="207"/>
                    </a:lnTo>
                    <a:lnTo>
                      <a:pt x="257" y="209"/>
                    </a:lnTo>
                    <a:lnTo>
                      <a:pt x="256" y="212"/>
                    </a:lnTo>
                    <a:lnTo>
                      <a:pt x="255" y="213"/>
                    </a:lnTo>
                    <a:lnTo>
                      <a:pt x="254" y="215"/>
                    </a:lnTo>
                    <a:lnTo>
                      <a:pt x="254" y="217"/>
                    </a:lnTo>
                    <a:lnTo>
                      <a:pt x="253" y="219"/>
                    </a:lnTo>
                    <a:lnTo>
                      <a:pt x="252" y="221"/>
                    </a:lnTo>
                    <a:lnTo>
                      <a:pt x="250" y="223"/>
                    </a:lnTo>
                    <a:lnTo>
                      <a:pt x="249" y="224"/>
                    </a:lnTo>
                    <a:lnTo>
                      <a:pt x="250" y="222"/>
                    </a:lnTo>
                    <a:lnTo>
                      <a:pt x="251" y="220"/>
                    </a:lnTo>
                    <a:lnTo>
                      <a:pt x="250" y="222"/>
                    </a:lnTo>
                    <a:lnTo>
                      <a:pt x="249" y="223"/>
                    </a:lnTo>
                    <a:lnTo>
                      <a:pt x="247" y="227"/>
                    </a:lnTo>
                    <a:lnTo>
                      <a:pt x="243" y="231"/>
                    </a:lnTo>
                    <a:lnTo>
                      <a:pt x="244" y="229"/>
                    </a:lnTo>
                    <a:lnTo>
                      <a:pt x="245" y="226"/>
                    </a:lnTo>
                    <a:lnTo>
                      <a:pt x="244" y="229"/>
                    </a:lnTo>
                    <a:lnTo>
                      <a:pt x="243" y="230"/>
                    </a:lnTo>
                    <a:lnTo>
                      <a:pt x="244" y="227"/>
                    </a:lnTo>
                    <a:lnTo>
                      <a:pt x="244" y="225"/>
                    </a:lnTo>
                    <a:lnTo>
                      <a:pt x="245" y="223"/>
                    </a:lnTo>
                    <a:lnTo>
                      <a:pt x="248" y="222"/>
                    </a:lnTo>
                    <a:lnTo>
                      <a:pt x="248" y="220"/>
                    </a:lnTo>
                    <a:lnTo>
                      <a:pt x="249" y="218"/>
                    </a:lnTo>
                    <a:lnTo>
                      <a:pt x="250" y="216"/>
                    </a:lnTo>
                    <a:lnTo>
                      <a:pt x="251" y="214"/>
                    </a:lnTo>
                    <a:lnTo>
                      <a:pt x="250" y="216"/>
                    </a:lnTo>
                    <a:lnTo>
                      <a:pt x="250" y="218"/>
                    </a:lnTo>
                    <a:lnTo>
                      <a:pt x="250" y="218"/>
                    </a:lnTo>
                    <a:lnTo>
                      <a:pt x="251" y="217"/>
                    </a:lnTo>
                    <a:lnTo>
                      <a:pt x="251" y="216"/>
                    </a:lnTo>
                    <a:lnTo>
                      <a:pt x="252" y="215"/>
                    </a:lnTo>
                    <a:lnTo>
                      <a:pt x="253" y="213"/>
                    </a:lnTo>
                    <a:lnTo>
                      <a:pt x="253" y="210"/>
                    </a:lnTo>
                    <a:lnTo>
                      <a:pt x="254" y="208"/>
                    </a:lnTo>
                    <a:lnTo>
                      <a:pt x="255" y="207"/>
                    </a:lnTo>
                    <a:lnTo>
                      <a:pt x="256" y="205"/>
                    </a:lnTo>
                    <a:lnTo>
                      <a:pt x="257" y="203"/>
                    </a:lnTo>
                    <a:lnTo>
                      <a:pt x="255" y="206"/>
                    </a:lnTo>
                    <a:lnTo>
                      <a:pt x="254" y="208"/>
                    </a:lnTo>
                    <a:lnTo>
                      <a:pt x="253" y="209"/>
                    </a:lnTo>
                    <a:lnTo>
                      <a:pt x="254" y="207"/>
                    </a:lnTo>
                    <a:lnTo>
                      <a:pt x="254" y="205"/>
                    </a:lnTo>
                    <a:lnTo>
                      <a:pt x="253" y="207"/>
                    </a:lnTo>
                    <a:lnTo>
                      <a:pt x="252" y="209"/>
                    </a:lnTo>
                    <a:lnTo>
                      <a:pt x="250" y="213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6"/>
                    </a:lnTo>
                    <a:lnTo>
                      <a:pt x="254" y="205"/>
                    </a:lnTo>
                    <a:lnTo>
                      <a:pt x="255" y="203"/>
                    </a:lnTo>
                    <a:lnTo>
                      <a:pt x="256" y="201"/>
                    </a:lnTo>
                    <a:lnTo>
                      <a:pt x="257" y="199"/>
                    </a:lnTo>
                    <a:lnTo>
                      <a:pt x="258" y="198"/>
                    </a:lnTo>
                    <a:lnTo>
                      <a:pt x="257" y="200"/>
                    </a:lnTo>
                    <a:lnTo>
                      <a:pt x="256" y="202"/>
                    </a:lnTo>
                    <a:lnTo>
                      <a:pt x="257" y="200"/>
                    </a:lnTo>
                    <a:lnTo>
                      <a:pt x="259" y="199"/>
                    </a:lnTo>
                    <a:lnTo>
                      <a:pt x="259" y="197"/>
                    </a:lnTo>
                    <a:lnTo>
                      <a:pt x="260" y="194"/>
                    </a:lnTo>
                    <a:lnTo>
                      <a:pt x="259" y="196"/>
                    </a:lnTo>
                    <a:lnTo>
                      <a:pt x="258" y="198"/>
                    </a:lnTo>
                    <a:lnTo>
                      <a:pt x="259" y="196"/>
                    </a:lnTo>
                    <a:lnTo>
                      <a:pt x="259" y="193"/>
                    </a:lnTo>
                    <a:lnTo>
                      <a:pt x="260" y="191"/>
                    </a:lnTo>
                    <a:lnTo>
                      <a:pt x="261" y="189"/>
                    </a:lnTo>
                    <a:lnTo>
                      <a:pt x="262" y="187"/>
                    </a:lnTo>
                    <a:lnTo>
                      <a:pt x="264" y="185"/>
                    </a:lnTo>
                    <a:lnTo>
                      <a:pt x="266" y="182"/>
                    </a:lnTo>
                    <a:lnTo>
                      <a:pt x="267" y="180"/>
                    </a:lnTo>
                    <a:lnTo>
                      <a:pt x="268" y="177"/>
                    </a:lnTo>
                    <a:lnTo>
                      <a:pt x="269" y="175"/>
                    </a:lnTo>
                    <a:lnTo>
                      <a:pt x="269" y="173"/>
                    </a:lnTo>
                    <a:lnTo>
                      <a:pt x="268" y="175"/>
                    </a:lnTo>
                    <a:lnTo>
                      <a:pt x="267" y="176"/>
                    </a:lnTo>
                    <a:lnTo>
                      <a:pt x="268" y="174"/>
                    </a:lnTo>
                    <a:lnTo>
                      <a:pt x="269" y="172"/>
                    </a:lnTo>
                    <a:lnTo>
                      <a:pt x="268" y="174"/>
                    </a:lnTo>
                    <a:lnTo>
                      <a:pt x="266" y="176"/>
                    </a:lnTo>
                    <a:lnTo>
                      <a:pt x="266" y="179"/>
                    </a:lnTo>
                    <a:lnTo>
                      <a:pt x="265" y="181"/>
                    </a:lnTo>
                    <a:lnTo>
                      <a:pt x="264" y="183"/>
                    </a:lnTo>
                    <a:lnTo>
                      <a:pt x="262" y="185"/>
                    </a:lnTo>
                    <a:lnTo>
                      <a:pt x="262" y="185"/>
                    </a:lnTo>
                    <a:lnTo>
                      <a:pt x="261" y="187"/>
                    </a:lnTo>
                    <a:lnTo>
                      <a:pt x="261" y="188"/>
                    </a:lnTo>
                    <a:lnTo>
                      <a:pt x="260" y="188"/>
                    </a:lnTo>
                    <a:lnTo>
                      <a:pt x="261" y="186"/>
                    </a:lnTo>
                    <a:lnTo>
                      <a:pt x="262" y="184"/>
                    </a:lnTo>
                    <a:lnTo>
                      <a:pt x="261" y="186"/>
                    </a:lnTo>
                    <a:lnTo>
                      <a:pt x="260" y="187"/>
                    </a:lnTo>
                    <a:lnTo>
                      <a:pt x="260" y="185"/>
                    </a:lnTo>
                    <a:lnTo>
                      <a:pt x="261" y="183"/>
                    </a:lnTo>
                    <a:lnTo>
                      <a:pt x="262" y="181"/>
                    </a:lnTo>
                    <a:lnTo>
                      <a:pt x="264" y="180"/>
                    </a:lnTo>
                    <a:lnTo>
                      <a:pt x="265" y="177"/>
                    </a:lnTo>
                    <a:lnTo>
                      <a:pt x="266" y="175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8" y="168"/>
                    </a:lnTo>
                    <a:lnTo>
                      <a:pt x="269" y="167"/>
                    </a:lnTo>
                    <a:lnTo>
                      <a:pt x="268" y="168"/>
                    </a:lnTo>
                    <a:lnTo>
                      <a:pt x="267" y="170"/>
                    </a:lnTo>
                    <a:lnTo>
                      <a:pt x="266" y="172"/>
                    </a:lnTo>
                    <a:lnTo>
                      <a:pt x="265" y="174"/>
                    </a:lnTo>
                    <a:lnTo>
                      <a:pt x="264" y="176"/>
                    </a:lnTo>
                    <a:lnTo>
                      <a:pt x="262" y="177"/>
                    </a:lnTo>
                    <a:lnTo>
                      <a:pt x="261" y="180"/>
                    </a:lnTo>
                    <a:lnTo>
                      <a:pt x="261" y="182"/>
                    </a:lnTo>
                    <a:lnTo>
                      <a:pt x="259" y="184"/>
                    </a:lnTo>
                    <a:lnTo>
                      <a:pt x="258" y="186"/>
                    </a:lnTo>
                    <a:lnTo>
                      <a:pt x="258" y="188"/>
                    </a:lnTo>
                    <a:lnTo>
                      <a:pt x="257" y="190"/>
                    </a:lnTo>
                    <a:lnTo>
                      <a:pt x="256" y="192"/>
                    </a:lnTo>
                    <a:lnTo>
                      <a:pt x="255" y="194"/>
                    </a:lnTo>
                    <a:lnTo>
                      <a:pt x="255" y="197"/>
                    </a:lnTo>
                    <a:lnTo>
                      <a:pt x="254" y="199"/>
                    </a:lnTo>
                    <a:lnTo>
                      <a:pt x="255" y="197"/>
                    </a:lnTo>
                    <a:lnTo>
                      <a:pt x="256" y="196"/>
                    </a:lnTo>
                    <a:lnTo>
                      <a:pt x="255" y="198"/>
                    </a:lnTo>
                    <a:lnTo>
                      <a:pt x="254" y="200"/>
                    </a:lnTo>
                    <a:lnTo>
                      <a:pt x="253" y="201"/>
                    </a:lnTo>
                    <a:lnTo>
                      <a:pt x="252" y="203"/>
                    </a:lnTo>
                    <a:lnTo>
                      <a:pt x="252" y="205"/>
                    </a:lnTo>
                    <a:lnTo>
                      <a:pt x="251" y="207"/>
                    </a:lnTo>
                    <a:lnTo>
                      <a:pt x="250" y="209"/>
                    </a:lnTo>
                    <a:lnTo>
                      <a:pt x="249" y="210"/>
                    </a:lnTo>
                    <a:lnTo>
                      <a:pt x="248" y="214"/>
                    </a:lnTo>
                    <a:lnTo>
                      <a:pt x="247" y="216"/>
                    </a:lnTo>
                    <a:lnTo>
                      <a:pt x="245" y="217"/>
                    </a:lnTo>
                    <a:lnTo>
                      <a:pt x="244" y="219"/>
                    </a:lnTo>
                    <a:lnTo>
                      <a:pt x="243" y="220"/>
                    </a:lnTo>
                    <a:lnTo>
                      <a:pt x="242" y="222"/>
                    </a:lnTo>
                    <a:lnTo>
                      <a:pt x="241" y="224"/>
                    </a:lnTo>
                    <a:lnTo>
                      <a:pt x="240" y="226"/>
                    </a:lnTo>
                    <a:lnTo>
                      <a:pt x="239" y="229"/>
                    </a:lnTo>
                    <a:lnTo>
                      <a:pt x="238" y="231"/>
                    </a:lnTo>
                    <a:lnTo>
                      <a:pt x="239" y="227"/>
                    </a:lnTo>
                    <a:lnTo>
                      <a:pt x="240" y="225"/>
                    </a:lnTo>
                    <a:lnTo>
                      <a:pt x="239" y="227"/>
                    </a:lnTo>
                    <a:lnTo>
                      <a:pt x="238" y="230"/>
                    </a:lnTo>
                    <a:lnTo>
                      <a:pt x="238" y="227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7" y="229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40" y="220"/>
                    </a:lnTo>
                    <a:lnTo>
                      <a:pt x="239" y="221"/>
                    </a:lnTo>
                    <a:lnTo>
                      <a:pt x="238" y="223"/>
                    </a:lnTo>
                    <a:lnTo>
                      <a:pt x="237" y="225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7" y="223"/>
                    </a:lnTo>
                    <a:lnTo>
                      <a:pt x="238" y="221"/>
                    </a:lnTo>
                    <a:lnTo>
                      <a:pt x="239" y="219"/>
                    </a:lnTo>
                    <a:lnTo>
                      <a:pt x="240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2" y="214"/>
                    </a:lnTo>
                    <a:lnTo>
                      <a:pt x="243" y="212"/>
                    </a:lnTo>
                    <a:lnTo>
                      <a:pt x="243" y="212"/>
                    </a:lnTo>
                    <a:lnTo>
                      <a:pt x="242" y="213"/>
                    </a:lnTo>
                    <a:lnTo>
                      <a:pt x="241" y="215"/>
                    </a:lnTo>
                    <a:lnTo>
                      <a:pt x="242" y="213"/>
                    </a:lnTo>
                    <a:lnTo>
                      <a:pt x="242" y="210"/>
                    </a:lnTo>
                    <a:lnTo>
                      <a:pt x="241" y="213"/>
                    </a:lnTo>
                    <a:lnTo>
                      <a:pt x="240" y="214"/>
                    </a:lnTo>
                    <a:lnTo>
                      <a:pt x="241" y="212"/>
                    </a:lnTo>
                    <a:lnTo>
                      <a:pt x="242" y="209"/>
                    </a:lnTo>
                    <a:lnTo>
                      <a:pt x="242" y="209"/>
                    </a:lnTo>
                    <a:lnTo>
                      <a:pt x="243" y="208"/>
                    </a:lnTo>
                    <a:lnTo>
                      <a:pt x="244" y="206"/>
                    </a:lnTo>
                    <a:lnTo>
                      <a:pt x="244" y="206"/>
                    </a:lnTo>
                    <a:lnTo>
                      <a:pt x="243" y="208"/>
                    </a:lnTo>
                    <a:lnTo>
                      <a:pt x="242" y="210"/>
                    </a:lnTo>
                    <a:lnTo>
                      <a:pt x="243" y="208"/>
                    </a:lnTo>
                    <a:lnTo>
                      <a:pt x="245" y="207"/>
                    </a:lnTo>
                    <a:lnTo>
                      <a:pt x="245" y="205"/>
                    </a:lnTo>
                    <a:lnTo>
                      <a:pt x="247" y="203"/>
                    </a:lnTo>
                    <a:lnTo>
                      <a:pt x="248" y="201"/>
                    </a:lnTo>
                    <a:lnTo>
                      <a:pt x="249" y="199"/>
                    </a:lnTo>
                    <a:lnTo>
                      <a:pt x="250" y="198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50" y="200"/>
                    </a:lnTo>
                    <a:lnTo>
                      <a:pt x="249" y="201"/>
                    </a:lnTo>
                    <a:lnTo>
                      <a:pt x="249" y="202"/>
                    </a:lnTo>
                    <a:lnTo>
                      <a:pt x="248" y="204"/>
                    </a:lnTo>
                    <a:lnTo>
                      <a:pt x="248" y="204"/>
                    </a:lnTo>
                    <a:lnTo>
                      <a:pt x="249" y="203"/>
                    </a:lnTo>
                    <a:lnTo>
                      <a:pt x="250" y="201"/>
                    </a:lnTo>
                    <a:lnTo>
                      <a:pt x="251" y="199"/>
                    </a:lnTo>
                    <a:lnTo>
                      <a:pt x="252" y="197"/>
                    </a:lnTo>
                    <a:lnTo>
                      <a:pt x="253" y="194"/>
                    </a:lnTo>
                    <a:lnTo>
                      <a:pt x="254" y="192"/>
                    </a:lnTo>
                    <a:lnTo>
                      <a:pt x="255" y="191"/>
                    </a:lnTo>
                    <a:lnTo>
                      <a:pt x="256" y="189"/>
                    </a:lnTo>
                    <a:lnTo>
                      <a:pt x="258" y="186"/>
                    </a:lnTo>
                    <a:lnTo>
                      <a:pt x="259" y="184"/>
                    </a:lnTo>
                    <a:lnTo>
                      <a:pt x="260" y="182"/>
                    </a:lnTo>
                    <a:lnTo>
                      <a:pt x="261" y="180"/>
                    </a:lnTo>
                    <a:lnTo>
                      <a:pt x="262" y="177"/>
                    </a:lnTo>
                    <a:lnTo>
                      <a:pt x="264" y="175"/>
                    </a:lnTo>
                    <a:lnTo>
                      <a:pt x="265" y="173"/>
                    </a:lnTo>
                    <a:lnTo>
                      <a:pt x="262" y="175"/>
                    </a:lnTo>
                    <a:lnTo>
                      <a:pt x="261" y="177"/>
                    </a:lnTo>
                    <a:lnTo>
                      <a:pt x="261" y="180"/>
                    </a:lnTo>
                    <a:lnTo>
                      <a:pt x="260" y="182"/>
                    </a:lnTo>
                    <a:lnTo>
                      <a:pt x="259" y="183"/>
                    </a:lnTo>
                    <a:lnTo>
                      <a:pt x="258" y="185"/>
                    </a:lnTo>
                    <a:lnTo>
                      <a:pt x="257" y="187"/>
                    </a:lnTo>
                    <a:lnTo>
                      <a:pt x="256" y="188"/>
                    </a:lnTo>
                    <a:lnTo>
                      <a:pt x="256" y="186"/>
                    </a:lnTo>
                    <a:lnTo>
                      <a:pt x="257" y="184"/>
                    </a:lnTo>
                    <a:lnTo>
                      <a:pt x="258" y="182"/>
                    </a:lnTo>
                    <a:lnTo>
                      <a:pt x="259" y="180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5" y="185"/>
                    </a:lnTo>
                    <a:lnTo>
                      <a:pt x="254" y="187"/>
                    </a:lnTo>
                    <a:lnTo>
                      <a:pt x="254" y="189"/>
                    </a:lnTo>
                    <a:lnTo>
                      <a:pt x="253" y="191"/>
                    </a:lnTo>
                    <a:lnTo>
                      <a:pt x="252" y="193"/>
                    </a:lnTo>
                    <a:lnTo>
                      <a:pt x="251" y="194"/>
                    </a:lnTo>
                    <a:lnTo>
                      <a:pt x="250" y="197"/>
                    </a:lnTo>
                    <a:lnTo>
                      <a:pt x="249" y="199"/>
                    </a:lnTo>
                    <a:lnTo>
                      <a:pt x="245" y="202"/>
                    </a:lnTo>
                    <a:lnTo>
                      <a:pt x="244" y="204"/>
                    </a:lnTo>
                    <a:lnTo>
                      <a:pt x="243" y="205"/>
                    </a:lnTo>
                    <a:lnTo>
                      <a:pt x="244" y="203"/>
                    </a:lnTo>
                    <a:lnTo>
                      <a:pt x="245" y="201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3" y="204"/>
                    </a:lnTo>
                    <a:lnTo>
                      <a:pt x="243" y="204"/>
                    </a:lnTo>
                    <a:lnTo>
                      <a:pt x="242" y="206"/>
                    </a:lnTo>
                    <a:lnTo>
                      <a:pt x="240" y="208"/>
                    </a:lnTo>
                    <a:lnTo>
                      <a:pt x="240" y="210"/>
                    </a:lnTo>
                    <a:lnTo>
                      <a:pt x="239" y="213"/>
                    </a:lnTo>
                    <a:lnTo>
                      <a:pt x="240" y="210"/>
                    </a:lnTo>
                    <a:lnTo>
                      <a:pt x="241" y="209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9" y="215"/>
                    </a:lnTo>
                    <a:lnTo>
                      <a:pt x="237" y="217"/>
                    </a:lnTo>
                    <a:lnTo>
                      <a:pt x="237" y="219"/>
                    </a:lnTo>
                    <a:lnTo>
                      <a:pt x="236" y="221"/>
                    </a:lnTo>
                    <a:lnTo>
                      <a:pt x="235" y="223"/>
                    </a:lnTo>
                    <a:lnTo>
                      <a:pt x="234" y="224"/>
                    </a:lnTo>
                    <a:lnTo>
                      <a:pt x="235" y="222"/>
                    </a:lnTo>
                    <a:lnTo>
                      <a:pt x="235" y="220"/>
                    </a:lnTo>
                    <a:lnTo>
                      <a:pt x="231" y="227"/>
                    </a:lnTo>
                    <a:lnTo>
                      <a:pt x="233" y="223"/>
                    </a:lnTo>
                    <a:lnTo>
                      <a:pt x="233" y="221"/>
                    </a:lnTo>
                    <a:lnTo>
                      <a:pt x="234" y="219"/>
                    </a:lnTo>
                    <a:lnTo>
                      <a:pt x="235" y="217"/>
                    </a:lnTo>
                    <a:lnTo>
                      <a:pt x="236" y="215"/>
                    </a:lnTo>
                    <a:lnTo>
                      <a:pt x="237" y="213"/>
                    </a:lnTo>
                    <a:lnTo>
                      <a:pt x="238" y="210"/>
                    </a:lnTo>
                    <a:lnTo>
                      <a:pt x="239" y="209"/>
                    </a:lnTo>
                    <a:lnTo>
                      <a:pt x="240" y="207"/>
                    </a:lnTo>
                    <a:lnTo>
                      <a:pt x="241" y="205"/>
                    </a:lnTo>
                    <a:lnTo>
                      <a:pt x="242" y="204"/>
                    </a:lnTo>
                    <a:lnTo>
                      <a:pt x="243" y="202"/>
                    </a:lnTo>
                    <a:lnTo>
                      <a:pt x="243" y="200"/>
                    </a:lnTo>
                    <a:lnTo>
                      <a:pt x="244" y="198"/>
                    </a:lnTo>
                    <a:lnTo>
                      <a:pt x="245" y="196"/>
                    </a:lnTo>
                    <a:lnTo>
                      <a:pt x="243" y="199"/>
                    </a:lnTo>
                    <a:lnTo>
                      <a:pt x="242" y="200"/>
                    </a:lnTo>
                    <a:lnTo>
                      <a:pt x="241" y="202"/>
                    </a:lnTo>
                    <a:lnTo>
                      <a:pt x="240" y="204"/>
                    </a:lnTo>
                    <a:lnTo>
                      <a:pt x="239" y="206"/>
                    </a:lnTo>
                    <a:lnTo>
                      <a:pt x="238" y="208"/>
                    </a:lnTo>
                    <a:lnTo>
                      <a:pt x="237" y="210"/>
                    </a:lnTo>
                    <a:lnTo>
                      <a:pt x="238" y="208"/>
                    </a:lnTo>
                    <a:lnTo>
                      <a:pt x="239" y="206"/>
                    </a:lnTo>
                    <a:lnTo>
                      <a:pt x="238" y="208"/>
                    </a:lnTo>
                    <a:lnTo>
                      <a:pt x="238" y="210"/>
                    </a:lnTo>
                    <a:lnTo>
                      <a:pt x="237" y="213"/>
                    </a:lnTo>
                    <a:lnTo>
                      <a:pt x="236" y="215"/>
                    </a:lnTo>
                    <a:lnTo>
                      <a:pt x="235" y="217"/>
                    </a:lnTo>
                    <a:lnTo>
                      <a:pt x="234" y="219"/>
                    </a:lnTo>
                    <a:lnTo>
                      <a:pt x="232" y="222"/>
                    </a:lnTo>
                    <a:lnTo>
                      <a:pt x="231" y="224"/>
                    </a:lnTo>
                    <a:lnTo>
                      <a:pt x="230" y="225"/>
                    </a:lnTo>
                    <a:lnTo>
                      <a:pt x="231" y="224"/>
                    </a:lnTo>
                    <a:lnTo>
                      <a:pt x="231" y="221"/>
                    </a:lnTo>
                    <a:lnTo>
                      <a:pt x="230" y="223"/>
                    </a:lnTo>
                    <a:lnTo>
                      <a:pt x="228" y="225"/>
                    </a:lnTo>
                    <a:lnTo>
                      <a:pt x="232" y="217"/>
                    </a:lnTo>
                    <a:lnTo>
                      <a:pt x="234" y="213"/>
                    </a:lnTo>
                    <a:lnTo>
                      <a:pt x="235" y="212"/>
                    </a:lnTo>
                    <a:lnTo>
                      <a:pt x="236" y="209"/>
                    </a:lnTo>
                    <a:lnTo>
                      <a:pt x="237" y="207"/>
                    </a:lnTo>
                    <a:lnTo>
                      <a:pt x="238" y="205"/>
                    </a:lnTo>
                    <a:lnTo>
                      <a:pt x="239" y="203"/>
                    </a:lnTo>
                    <a:lnTo>
                      <a:pt x="240" y="202"/>
                    </a:lnTo>
                    <a:lnTo>
                      <a:pt x="241" y="200"/>
                    </a:lnTo>
                    <a:lnTo>
                      <a:pt x="242" y="198"/>
                    </a:lnTo>
                    <a:lnTo>
                      <a:pt x="243" y="196"/>
                    </a:lnTo>
                    <a:lnTo>
                      <a:pt x="244" y="193"/>
                    </a:lnTo>
                    <a:lnTo>
                      <a:pt x="242" y="197"/>
                    </a:lnTo>
                    <a:lnTo>
                      <a:pt x="241" y="199"/>
                    </a:lnTo>
                    <a:lnTo>
                      <a:pt x="239" y="201"/>
                    </a:lnTo>
                    <a:lnTo>
                      <a:pt x="238" y="202"/>
                    </a:lnTo>
                    <a:lnTo>
                      <a:pt x="237" y="204"/>
                    </a:lnTo>
                    <a:lnTo>
                      <a:pt x="237" y="206"/>
                    </a:lnTo>
                    <a:lnTo>
                      <a:pt x="236" y="208"/>
                    </a:lnTo>
                    <a:lnTo>
                      <a:pt x="235" y="210"/>
                    </a:lnTo>
                    <a:lnTo>
                      <a:pt x="234" y="213"/>
                    </a:lnTo>
                    <a:lnTo>
                      <a:pt x="233" y="215"/>
                    </a:lnTo>
                    <a:lnTo>
                      <a:pt x="232" y="217"/>
                    </a:lnTo>
                    <a:lnTo>
                      <a:pt x="231" y="218"/>
                    </a:lnTo>
                    <a:lnTo>
                      <a:pt x="230" y="220"/>
                    </a:lnTo>
                    <a:lnTo>
                      <a:pt x="228" y="222"/>
                    </a:lnTo>
                    <a:lnTo>
                      <a:pt x="227" y="223"/>
                    </a:lnTo>
                    <a:lnTo>
                      <a:pt x="227" y="223"/>
                    </a:lnTo>
                    <a:lnTo>
                      <a:pt x="228" y="221"/>
                    </a:lnTo>
                    <a:lnTo>
                      <a:pt x="228" y="220"/>
                    </a:lnTo>
                    <a:lnTo>
                      <a:pt x="228" y="219"/>
                    </a:lnTo>
                    <a:lnTo>
                      <a:pt x="227" y="221"/>
                    </a:lnTo>
                    <a:lnTo>
                      <a:pt x="226" y="223"/>
                    </a:lnTo>
                    <a:lnTo>
                      <a:pt x="227" y="221"/>
                    </a:lnTo>
                    <a:lnTo>
                      <a:pt x="228" y="218"/>
                    </a:lnTo>
                    <a:lnTo>
                      <a:pt x="230" y="216"/>
                    </a:lnTo>
                    <a:lnTo>
                      <a:pt x="230" y="214"/>
                    </a:lnTo>
                    <a:lnTo>
                      <a:pt x="228" y="216"/>
                    </a:lnTo>
                    <a:lnTo>
                      <a:pt x="227" y="218"/>
                    </a:lnTo>
                    <a:lnTo>
                      <a:pt x="226" y="220"/>
                    </a:lnTo>
                    <a:lnTo>
                      <a:pt x="225" y="221"/>
                    </a:lnTo>
                    <a:lnTo>
                      <a:pt x="226" y="219"/>
                    </a:lnTo>
                    <a:lnTo>
                      <a:pt x="227" y="217"/>
                    </a:lnTo>
                    <a:lnTo>
                      <a:pt x="225" y="219"/>
                    </a:lnTo>
                    <a:lnTo>
                      <a:pt x="224" y="220"/>
                    </a:lnTo>
                    <a:lnTo>
                      <a:pt x="225" y="218"/>
                    </a:lnTo>
                    <a:lnTo>
                      <a:pt x="226" y="216"/>
                    </a:lnTo>
                    <a:lnTo>
                      <a:pt x="225" y="218"/>
                    </a:lnTo>
                    <a:lnTo>
                      <a:pt x="224" y="220"/>
                    </a:lnTo>
                    <a:lnTo>
                      <a:pt x="224" y="218"/>
                    </a:lnTo>
                    <a:lnTo>
                      <a:pt x="225" y="215"/>
                    </a:lnTo>
                    <a:lnTo>
                      <a:pt x="226" y="215"/>
                    </a:lnTo>
                    <a:lnTo>
                      <a:pt x="226" y="213"/>
                    </a:lnTo>
                    <a:lnTo>
                      <a:pt x="227" y="212"/>
                    </a:lnTo>
                    <a:lnTo>
                      <a:pt x="227" y="210"/>
                    </a:lnTo>
                    <a:lnTo>
                      <a:pt x="226" y="213"/>
                    </a:lnTo>
                    <a:lnTo>
                      <a:pt x="225" y="215"/>
                    </a:lnTo>
                    <a:lnTo>
                      <a:pt x="223" y="217"/>
                    </a:lnTo>
                    <a:lnTo>
                      <a:pt x="223" y="218"/>
                    </a:lnTo>
                    <a:lnTo>
                      <a:pt x="223" y="216"/>
                    </a:lnTo>
                    <a:lnTo>
                      <a:pt x="224" y="214"/>
                    </a:lnTo>
                    <a:lnTo>
                      <a:pt x="223" y="216"/>
                    </a:lnTo>
                    <a:lnTo>
                      <a:pt x="222" y="217"/>
                    </a:lnTo>
                    <a:lnTo>
                      <a:pt x="223" y="215"/>
                    </a:lnTo>
                    <a:lnTo>
                      <a:pt x="223" y="213"/>
                    </a:lnTo>
                    <a:lnTo>
                      <a:pt x="222" y="215"/>
                    </a:lnTo>
                    <a:lnTo>
                      <a:pt x="221" y="217"/>
                    </a:lnTo>
                    <a:lnTo>
                      <a:pt x="222" y="215"/>
                    </a:lnTo>
                    <a:lnTo>
                      <a:pt x="223" y="213"/>
                    </a:lnTo>
                    <a:lnTo>
                      <a:pt x="222" y="214"/>
                    </a:lnTo>
                    <a:lnTo>
                      <a:pt x="221" y="216"/>
                    </a:lnTo>
                    <a:lnTo>
                      <a:pt x="221" y="214"/>
                    </a:lnTo>
                    <a:lnTo>
                      <a:pt x="222" y="212"/>
                    </a:lnTo>
                    <a:lnTo>
                      <a:pt x="221" y="214"/>
                    </a:lnTo>
                    <a:lnTo>
                      <a:pt x="220" y="215"/>
                    </a:lnTo>
                    <a:lnTo>
                      <a:pt x="221" y="213"/>
                    </a:lnTo>
                    <a:lnTo>
                      <a:pt x="221" y="210"/>
                    </a:lnTo>
                    <a:lnTo>
                      <a:pt x="220" y="213"/>
                    </a:lnTo>
                    <a:lnTo>
                      <a:pt x="219" y="214"/>
                    </a:lnTo>
                    <a:lnTo>
                      <a:pt x="220" y="212"/>
                    </a:lnTo>
                    <a:lnTo>
                      <a:pt x="221" y="209"/>
                    </a:lnTo>
                    <a:lnTo>
                      <a:pt x="222" y="208"/>
                    </a:lnTo>
                    <a:lnTo>
                      <a:pt x="223" y="206"/>
                    </a:lnTo>
                    <a:lnTo>
                      <a:pt x="224" y="204"/>
                    </a:lnTo>
                    <a:lnTo>
                      <a:pt x="224" y="202"/>
                    </a:lnTo>
                    <a:lnTo>
                      <a:pt x="223" y="203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1" y="209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9" y="213"/>
                    </a:lnTo>
                    <a:lnTo>
                      <a:pt x="219" y="214"/>
                    </a:lnTo>
                    <a:lnTo>
                      <a:pt x="219" y="210"/>
                    </a:lnTo>
                    <a:lnTo>
                      <a:pt x="220" y="209"/>
                    </a:lnTo>
                    <a:lnTo>
                      <a:pt x="219" y="210"/>
                    </a:lnTo>
                    <a:lnTo>
                      <a:pt x="218" y="213"/>
                    </a:lnTo>
                    <a:lnTo>
                      <a:pt x="217" y="215"/>
                    </a:lnTo>
                    <a:lnTo>
                      <a:pt x="216" y="216"/>
                    </a:lnTo>
                    <a:lnTo>
                      <a:pt x="217" y="214"/>
                    </a:lnTo>
                    <a:lnTo>
                      <a:pt x="217" y="212"/>
                    </a:lnTo>
                    <a:lnTo>
                      <a:pt x="218" y="209"/>
                    </a:lnTo>
                    <a:lnTo>
                      <a:pt x="219" y="207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3"/>
                    </a:lnTo>
                    <a:lnTo>
                      <a:pt x="215" y="215"/>
                    </a:lnTo>
                    <a:lnTo>
                      <a:pt x="215" y="213"/>
                    </a:lnTo>
                    <a:lnTo>
                      <a:pt x="216" y="210"/>
                    </a:lnTo>
                    <a:lnTo>
                      <a:pt x="216" y="209"/>
                    </a:lnTo>
                    <a:lnTo>
                      <a:pt x="217" y="207"/>
                    </a:lnTo>
                    <a:lnTo>
                      <a:pt x="217" y="206"/>
                    </a:lnTo>
                    <a:lnTo>
                      <a:pt x="218" y="206"/>
                    </a:lnTo>
                    <a:lnTo>
                      <a:pt x="217" y="207"/>
                    </a:lnTo>
                    <a:lnTo>
                      <a:pt x="215" y="209"/>
                    </a:lnTo>
                    <a:lnTo>
                      <a:pt x="214" y="212"/>
                    </a:lnTo>
                    <a:lnTo>
                      <a:pt x="212" y="213"/>
                    </a:lnTo>
                    <a:lnTo>
                      <a:pt x="214" y="210"/>
                    </a:lnTo>
                    <a:lnTo>
                      <a:pt x="215" y="208"/>
                    </a:lnTo>
                    <a:lnTo>
                      <a:pt x="214" y="210"/>
                    </a:lnTo>
                    <a:lnTo>
                      <a:pt x="212" y="213"/>
                    </a:lnTo>
                    <a:lnTo>
                      <a:pt x="212" y="209"/>
                    </a:lnTo>
                    <a:lnTo>
                      <a:pt x="214" y="207"/>
                    </a:lnTo>
                    <a:lnTo>
                      <a:pt x="212" y="209"/>
                    </a:lnTo>
                    <a:lnTo>
                      <a:pt x="211" y="212"/>
                    </a:lnTo>
                    <a:lnTo>
                      <a:pt x="212" y="209"/>
                    </a:lnTo>
                    <a:lnTo>
                      <a:pt x="214" y="207"/>
                    </a:lnTo>
                    <a:lnTo>
                      <a:pt x="211" y="208"/>
                    </a:lnTo>
                    <a:lnTo>
                      <a:pt x="210" y="210"/>
                    </a:lnTo>
                    <a:lnTo>
                      <a:pt x="211" y="208"/>
                    </a:lnTo>
                    <a:lnTo>
                      <a:pt x="212" y="206"/>
                    </a:lnTo>
                    <a:lnTo>
                      <a:pt x="211" y="208"/>
                    </a:lnTo>
                    <a:lnTo>
                      <a:pt x="210" y="209"/>
                    </a:lnTo>
                    <a:lnTo>
                      <a:pt x="210" y="207"/>
                    </a:lnTo>
                    <a:lnTo>
                      <a:pt x="211" y="205"/>
                    </a:lnTo>
                    <a:lnTo>
                      <a:pt x="210" y="207"/>
                    </a:lnTo>
                    <a:lnTo>
                      <a:pt x="209" y="209"/>
                    </a:lnTo>
                    <a:lnTo>
                      <a:pt x="210" y="207"/>
                    </a:lnTo>
                    <a:lnTo>
                      <a:pt x="211" y="204"/>
                    </a:lnTo>
                    <a:lnTo>
                      <a:pt x="209" y="206"/>
                    </a:lnTo>
                    <a:lnTo>
                      <a:pt x="208" y="208"/>
                    </a:lnTo>
                    <a:lnTo>
                      <a:pt x="209" y="206"/>
                    </a:lnTo>
                    <a:lnTo>
                      <a:pt x="210" y="204"/>
                    </a:lnTo>
                    <a:lnTo>
                      <a:pt x="209" y="205"/>
                    </a:lnTo>
                    <a:lnTo>
                      <a:pt x="208" y="207"/>
                    </a:lnTo>
                    <a:lnTo>
                      <a:pt x="209" y="205"/>
                    </a:lnTo>
                    <a:lnTo>
                      <a:pt x="209" y="203"/>
                    </a:lnTo>
                    <a:lnTo>
                      <a:pt x="208" y="205"/>
                    </a:lnTo>
                    <a:lnTo>
                      <a:pt x="207" y="206"/>
                    </a:lnTo>
                    <a:lnTo>
                      <a:pt x="208" y="204"/>
                    </a:lnTo>
                    <a:lnTo>
                      <a:pt x="209" y="202"/>
                    </a:lnTo>
                    <a:lnTo>
                      <a:pt x="208" y="204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8" y="202"/>
                    </a:lnTo>
                    <a:lnTo>
                      <a:pt x="209" y="200"/>
                    </a:lnTo>
                    <a:lnTo>
                      <a:pt x="209" y="197"/>
                    </a:lnTo>
                    <a:lnTo>
                      <a:pt x="210" y="194"/>
                    </a:lnTo>
                    <a:lnTo>
                      <a:pt x="211" y="192"/>
                    </a:lnTo>
                    <a:lnTo>
                      <a:pt x="212" y="191"/>
                    </a:lnTo>
                    <a:lnTo>
                      <a:pt x="214" y="189"/>
                    </a:lnTo>
                    <a:lnTo>
                      <a:pt x="215" y="187"/>
                    </a:lnTo>
                    <a:lnTo>
                      <a:pt x="216" y="185"/>
                    </a:lnTo>
                    <a:lnTo>
                      <a:pt x="217" y="183"/>
                    </a:lnTo>
                    <a:lnTo>
                      <a:pt x="218" y="182"/>
                    </a:lnTo>
                    <a:lnTo>
                      <a:pt x="218" y="179"/>
                    </a:lnTo>
                    <a:lnTo>
                      <a:pt x="219" y="176"/>
                    </a:lnTo>
                    <a:lnTo>
                      <a:pt x="218" y="179"/>
                    </a:lnTo>
                    <a:lnTo>
                      <a:pt x="217" y="181"/>
                    </a:lnTo>
                    <a:lnTo>
                      <a:pt x="216" y="183"/>
                    </a:lnTo>
                    <a:lnTo>
                      <a:pt x="216" y="185"/>
                    </a:lnTo>
                    <a:lnTo>
                      <a:pt x="214" y="187"/>
                    </a:lnTo>
                    <a:lnTo>
                      <a:pt x="212" y="188"/>
                    </a:lnTo>
                    <a:lnTo>
                      <a:pt x="212" y="190"/>
                    </a:lnTo>
                    <a:lnTo>
                      <a:pt x="211" y="192"/>
                    </a:lnTo>
                    <a:lnTo>
                      <a:pt x="211" y="193"/>
                    </a:lnTo>
                    <a:lnTo>
                      <a:pt x="210" y="194"/>
                    </a:lnTo>
                    <a:lnTo>
                      <a:pt x="209" y="196"/>
                    </a:lnTo>
                    <a:lnTo>
                      <a:pt x="209" y="197"/>
                    </a:lnTo>
                    <a:lnTo>
                      <a:pt x="209" y="196"/>
                    </a:lnTo>
                    <a:lnTo>
                      <a:pt x="210" y="194"/>
                    </a:lnTo>
                    <a:lnTo>
                      <a:pt x="210" y="192"/>
                    </a:lnTo>
                    <a:lnTo>
                      <a:pt x="210" y="192"/>
                    </a:lnTo>
                    <a:lnTo>
                      <a:pt x="209" y="193"/>
                    </a:lnTo>
                    <a:lnTo>
                      <a:pt x="208" y="196"/>
                    </a:lnTo>
                    <a:lnTo>
                      <a:pt x="207" y="198"/>
                    </a:lnTo>
                    <a:lnTo>
                      <a:pt x="207" y="200"/>
                    </a:lnTo>
                    <a:lnTo>
                      <a:pt x="206" y="202"/>
                    </a:lnTo>
                    <a:lnTo>
                      <a:pt x="205" y="203"/>
                    </a:lnTo>
                    <a:lnTo>
                      <a:pt x="205" y="201"/>
                    </a:lnTo>
                    <a:lnTo>
                      <a:pt x="206" y="199"/>
                    </a:lnTo>
                    <a:lnTo>
                      <a:pt x="205" y="201"/>
                    </a:lnTo>
                    <a:lnTo>
                      <a:pt x="204" y="203"/>
                    </a:lnTo>
                    <a:lnTo>
                      <a:pt x="205" y="201"/>
                    </a:lnTo>
                    <a:lnTo>
                      <a:pt x="205" y="199"/>
                    </a:lnTo>
                    <a:lnTo>
                      <a:pt x="206" y="198"/>
                    </a:lnTo>
                    <a:lnTo>
                      <a:pt x="206" y="196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6" y="196"/>
                    </a:lnTo>
                    <a:lnTo>
                      <a:pt x="205" y="198"/>
                    </a:lnTo>
                    <a:lnTo>
                      <a:pt x="204" y="200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4" y="197"/>
                    </a:lnTo>
                    <a:lnTo>
                      <a:pt x="203" y="199"/>
                    </a:lnTo>
                    <a:lnTo>
                      <a:pt x="202" y="200"/>
                    </a:lnTo>
                    <a:lnTo>
                      <a:pt x="203" y="198"/>
                    </a:lnTo>
                    <a:lnTo>
                      <a:pt x="203" y="196"/>
                    </a:lnTo>
                    <a:lnTo>
                      <a:pt x="202" y="198"/>
                    </a:lnTo>
                    <a:lnTo>
                      <a:pt x="201" y="200"/>
                    </a:lnTo>
                    <a:lnTo>
                      <a:pt x="202" y="198"/>
                    </a:lnTo>
                    <a:lnTo>
                      <a:pt x="203" y="196"/>
                    </a:lnTo>
                    <a:lnTo>
                      <a:pt x="202" y="197"/>
                    </a:lnTo>
                    <a:lnTo>
                      <a:pt x="201" y="199"/>
                    </a:lnTo>
                    <a:lnTo>
                      <a:pt x="201" y="197"/>
                    </a:lnTo>
                    <a:lnTo>
                      <a:pt x="202" y="194"/>
                    </a:lnTo>
                    <a:lnTo>
                      <a:pt x="201" y="197"/>
                    </a:lnTo>
                    <a:lnTo>
                      <a:pt x="200" y="198"/>
                    </a:lnTo>
                    <a:lnTo>
                      <a:pt x="201" y="196"/>
                    </a:lnTo>
                    <a:lnTo>
                      <a:pt x="202" y="193"/>
                    </a:lnTo>
                    <a:lnTo>
                      <a:pt x="200" y="196"/>
                    </a:lnTo>
                    <a:lnTo>
                      <a:pt x="199" y="197"/>
                    </a:lnTo>
                    <a:lnTo>
                      <a:pt x="200" y="194"/>
                    </a:lnTo>
                    <a:lnTo>
                      <a:pt x="201" y="192"/>
                    </a:lnTo>
                    <a:lnTo>
                      <a:pt x="202" y="191"/>
                    </a:lnTo>
                    <a:lnTo>
                      <a:pt x="203" y="189"/>
                    </a:lnTo>
                    <a:lnTo>
                      <a:pt x="204" y="187"/>
                    </a:lnTo>
                    <a:lnTo>
                      <a:pt x="204" y="185"/>
                    </a:lnTo>
                    <a:lnTo>
                      <a:pt x="203" y="186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1" y="192"/>
                    </a:lnTo>
                    <a:lnTo>
                      <a:pt x="200" y="193"/>
                    </a:lnTo>
                    <a:lnTo>
                      <a:pt x="200" y="194"/>
                    </a:lnTo>
                    <a:lnTo>
                      <a:pt x="199" y="196"/>
                    </a:lnTo>
                    <a:lnTo>
                      <a:pt x="199" y="197"/>
                    </a:lnTo>
                    <a:lnTo>
                      <a:pt x="200" y="194"/>
                    </a:lnTo>
                    <a:lnTo>
                      <a:pt x="200" y="192"/>
                    </a:lnTo>
                    <a:lnTo>
                      <a:pt x="199" y="193"/>
                    </a:lnTo>
                    <a:lnTo>
                      <a:pt x="198" y="196"/>
                    </a:lnTo>
                    <a:lnTo>
                      <a:pt x="197" y="198"/>
                    </a:lnTo>
                    <a:lnTo>
                      <a:pt x="195" y="199"/>
                    </a:lnTo>
                    <a:lnTo>
                      <a:pt x="197" y="197"/>
                    </a:lnTo>
                    <a:lnTo>
                      <a:pt x="197" y="194"/>
                    </a:lnTo>
                    <a:lnTo>
                      <a:pt x="198" y="192"/>
                    </a:lnTo>
                    <a:lnTo>
                      <a:pt x="199" y="190"/>
                    </a:lnTo>
                    <a:lnTo>
                      <a:pt x="198" y="192"/>
                    </a:lnTo>
                    <a:lnTo>
                      <a:pt x="197" y="193"/>
                    </a:lnTo>
                    <a:lnTo>
                      <a:pt x="195" y="196"/>
                    </a:lnTo>
                    <a:lnTo>
                      <a:pt x="194" y="198"/>
                    </a:lnTo>
                    <a:lnTo>
                      <a:pt x="194" y="196"/>
                    </a:lnTo>
                    <a:lnTo>
                      <a:pt x="195" y="193"/>
                    </a:lnTo>
                    <a:lnTo>
                      <a:pt x="194" y="194"/>
                    </a:lnTo>
                    <a:lnTo>
                      <a:pt x="193" y="197"/>
                    </a:lnTo>
                    <a:lnTo>
                      <a:pt x="194" y="194"/>
                    </a:lnTo>
                    <a:lnTo>
                      <a:pt x="194" y="192"/>
                    </a:lnTo>
                    <a:lnTo>
                      <a:pt x="195" y="191"/>
                    </a:lnTo>
                    <a:lnTo>
                      <a:pt x="195" y="190"/>
                    </a:lnTo>
                    <a:lnTo>
                      <a:pt x="197" y="188"/>
                    </a:lnTo>
                    <a:lnTo>
                      <a:pt x="197" y="188"/>
                    </a:lnTo>
                    <a:lnTo>
                      <a:pt x="195" y="190"/>
                    </a:lnTo>
                    <a:lnTo>
                      <a:pt x="194" y="191"/>
                    </a:lnTo>
                    <a:lnTo>
                      <a:pt x="194" y="189"/>
                    </a:lnTo>
                    <a:lnTo>
                      <a:pt x="195" y="187"/>
                    </a:lnTo>
                    <a:lnTo>
                      <a:pt x="197" y="186"/>
                    </a:lnTo>
                    <a:lnTo>
                      <a:pt x="197" y="185"/>
                    </a:lnTo>
                    <a:lnTo>
                      <a:pt x="198" y="184"/>
                    </a:lnTo>
                    <a:lnTo>
                      <a:pt x="198" y="183"/>
                    </a:lnTo>
                    <a:lnTo>
                      <a:pt x="197" y="185"/>
                    </a:lnTo>
                    <a:lnTo>
                      <a:pt x="195" y="186"/>
                    </a:lnTo>
                    <a:lnTo>
                      <a:pt x="194" y="189"/>
                    </a:lnTo>
                    <a:lnTo>
                      <a:pt x="193" y="191"/>
                    </a:lnTo>
                    <a:lnTo>
                      <a:pt x="192" y="192"/>
                    </a:lnTo>
                    <a:lnTo>
                      <a:pt x="191" y="194"/>
                    </a:lnTo>
                    <a:lnTo>
                      <a:pt x="192" y="192"/>
                    </a:lnTo>
                    <a:lnTo>
                      <a:pt x="193" y="190"/>
                    </a:lnTo>
                    <a:lnTo>
                      <a:pt x="191" y="192"/>
                    </a:lnTo>
                    <a:lnTo>
                      <a:pt x="190" y="193"/>
                    </a:lnTo>
                    <a:lnTo>
                      <a:pt x="191" y="191"/>
                    </a:lnTo>
                    <a:lnTo>
                      <a:pt x="192" y="189"/>
                    </a:lnTo>
                    <a:lnTo>
                      <a:pt x="192" y="188"/>
                    </a:lnTo>
                    <a:lnTo>
                      <a:pt x="193" y="187"/>
                    </a:lnTo>
                    <a:lnTo>
                      <a:pt x="193" y="186"/>
                    </a:lnTo>
                    <a:lnTo>
                      <a:pt x="193" y="185"/>
                    </a:lnTo>
                    <a:lnTo>
                      <a:pt x="192" y="186"/>
                    </a:lnTo>
                    <a:lnTo>
                      <a:pt x="191" y="188"/>
                    </a:lnTo>
                    <a:lnTo>
                      <a:pt x="190" y="190"/>
                    </a:lnTo>
                    <a:lnTo>
                      <a:pt x="189" y="192"/>
                    </a:lnTo>
                    <a:lnTo>
                      <a:pt x="190" y="189"/>
                    </a:lnTo>
                    <a:lnTo>
                      <a:pt x="191" y="188"/>
                    </a:lnTo>
                    <a:lnTo>
                      <a:pt x="189" y="189"/>
                    </a:lnTo>
                    <a:lnTo>
                      <a:pt x="188" y="191"/>
                    </a:lnTo>
                    <a:lnTo>
                      <a:pt x="189" y="189"/>
                    </a:lnTo>
                    <a:lnTo>
                      <a:pt x="190" y="187"/>
                    </a:lnTo>
                    <a:lnTo>
                      <a:pt x="189" y="189"/>
                    </a:lnTo>
                    <a:lnTo>
                      <a:pt x="188" y="190"/>
                    </a:lnTo>
                    <a:lnTo>
                      <a:pt x="188" y="188"/>
                    </a:lnTo>
                    <a:lnTo>
                      <a:pt x="189" y="186"/>
                    </a:lnTo>
                    <a:lnTo>
                      <a:pt x="190" y="184"/>
                    </a:lnTo>
                    <a:lnTo>
                      <a:pt x="191" y="183"/>
                    </a:lnTo>
                    <a:lnTo>
                      <a:pt x="192" y="181"/>
                    </a:lnTo>
                    <a:lnTo>
                      <a:pt x="193" y="179"/>
                    </a:lnTo>
                    <a:lnTo>
                      <a:pt x="192" y="180"/>
                    </a:lnTo>
                    <a:lnTo>
                      <a:pt x="191" y="182"/>
                    </a:lnTo>
                    <a:lnTo>
                      <a:pt x="190" y="184"/>
                    </a:lnTo>
                    <a:lnTo>
                      <a:pt x="189" y="186"/>
                    </a:lnTo>
                    <a:lnTo>
                      <a:pt x="188" y="188"/>
                    </a:lnTo>
                    <a:lnTo>
                      <a:pt x="187" y="189"/>
                    </a:lnTo>
                    <a:lnTo>
                      <a:pt x="188" y="187"/>
                    </a:lnTo>
                    <a:lnTo>
                      <a:pt x="189" y="185"/>
                    </a:lnTo>
                    <a:lnTo>
                      <a:pt x="188" y="187"/>
                    </a:lnTo>
                    <a:lnTo>
                      <a:pt x="186" y="189"/>
                    </a:lnTo>
                    <a:lnTo>
                      <a:pt x="187" y="187"/>
                    </a:lnTo>
                    <a:lnTo>
                      <a:pt x="188" y="185"/>
                    </a:lnTo>
                    <a:lnTo>
                      <a:pt x="187" y="186"/>
                    </a:lnTo>
                    <a:lnTo>
                      <a:pt x="186" y="188"/>
                    </a:lnTo>
                    <a:lnTo>
                      <a:pt x="187" y="186"/>
                    </a:lnTo>
                    <a:lnTo>
                      <a:pt x="187" y="184"/>
                    </a:lnTo>
                    <a:lnTo>
                      <a:pt x="186" y="185"/>
                    </a:lnTo>
                    <a:lnTo>
                      <a:pt x="185" y="187"/>
                    </a:lnTo>
                    <a:lnTo>
                      <a:pt x="184" y="189"/>
                    </a:lnTo>
                    <a:lnTo>
                      <a:pt x="183" y="191"/>
                    </a:lnTo>
                    <a:lnTo>
                      <a:pt x="184" y="188"/>
                    </a:lnTo>
                    <a:lnTo>
                      <a:pt x="185" y="186"/>
                    </a:lnTo>
                    <a:lnTo>
                      <a:pt x="183" y="188"/>
                    </a:lnTo>
                    <a:lnTo>
                      <a:pt x="182" y="190"/>
                    </a:lnTo>
                    <a:lnTo>
                      <a:pt x="183" y="188"/>
                    </a:lnTo>
                    <a:lnTo>
                      <a:pt x="184" y="186"/>
                    </a:lnTo>
                    <a:lnTo>
                      <a:pt x="184" y="185"/>
                    </a:lnTo>
                    <a:lnTo>
                      <a:pt x="185" y="183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4" y="183"/>
                    </a:lnTo>
                    <a:lnTo>
                      <a:pt x="183" y="185"/>
                    </a:lnTo>
                    <a:lnTo>
                      <a:pt x="182" y="187"/>
                    </a:lnTo>
                    <a:lnTo>
                      <a:pt x="181" y="188"/>
                    </a:lnTo>
                    <a:lnTo>
                      <a:pt x="182" y="186"/>
                    </a:lnTo>
                    <a:lnTo>
                      <a:pt x="183" y="184"/>
                    </a:lnTo>
                    <a:lnTo>
                      <a:pt x="181" y="186"/>
                    </a:lnTo>
                    <a:lnTo>
                      <a:pt x="179" y="188"/>
                    </a:lnTo>
                    <a:lnTo>
                      <a:pt x="181" y="185"/>
                    </a:lnTo>
                    <a:lnTo>
                      <a:pt x="182" y="183"/>
                    </a:lnTo>
                    <a:lnTo>
                      <a:pt x="181" y="185"/>
                    </a:lnTo>
                    <a:lnTo>
                      <a:pt x="179" y="187"/>
                    </a:lnTo>
                    <a:lnTo>
                      <a:pt x="179" y="185"/>
                    </a:lnTo>
                    <a:lnTo>
                      <a:pt x="181" y="183"/>
                    </a:lnTo>
                    <a:lnTo>
                      <a:pt x="179" y="184"/>
                    </a:lnTo>
                    <a:lnTo>
                      <a:pt x="178" y="186"/>
                    </a:lnTo>
                    <a:lnTo>
                      <a:pt x="179" y="184"/>
                    </a:lnTo>
                    <a:lnTo>
                      <a:pt x="181" y="182"/>
                    </a:lnTo>
                    <a:lnTo>
                      <a:pt x="179" y="184"/>
                    </a:lnTo>
                    <a:lnTo>
                      <a:pt x="177" y="185"/>
                    </a:lnTo>
                    <a:lnTo>
                      <a:pt x="178" y="183"/>
                    </a:lnTo>
                    <a:lnTo>
                      <a:pt x="179" y="181"/>
                    </a:lnTo>
                    <a:lnTo>
                      <a:pt x="178" y="183"/>
                    </a:lnTo>
                    <a:lnTo>
                      <a:pt x="177" y="185"/>
                    </a:lnTo>
                    <a:lnTo>
                      <a:pt x="178" y="182"/>
                    </a:lnTo>
                    <a:lnTo>
                      <a:pt x="178" y="180"/>
                    </a:lnTo>
                    <a:lnTo>
                      <a:pt x="177" y="182"/>
                    </a:lnTo>
                    <a:lnTo>
                      <a:pt x="176" y="184"/>
                    </a:lnTo>
                    <a:lnTo>
                      <a:pt x="177" y="182"/>
                    </a:lnTo>
                    <a:lnTo>
                      <a:pt x="178" y="180"/>
                    </a:lnTo>
                    <a:lnTo>
                      <a:pt x="177" y="181"/>
                    </a:lnTo>
                    <a:lnTo>
                      <a:pt x="175" y="183"/>
                    </a:lnTo>
                    <a:lnTo>
                      <a:pt x="176" y="181"/>
                    </a:lnTo>
                    <a:lnTo>
                      <a:pt x="177" y="179"/>
                    </a:lnTo>
                    <a:lnTo>
                      <a:pt x="176" y="181"/>
                    </a:lnTo>
                    <a:lnTo>
                      <a:pt x="175" y="182"/>
                    </a:lnTo>
                    <a:lnTo>
                      <a:pt x="176" y="180"/>
                    </a:lnTo>
                    <a:lnTo>
                      <a:pt x="176" y="177"/>
                    </a:lnTo>
                    <a:lnTo>
                      <a:pt x="175" y="180"/>
                    </a:lnTo>
                    <a:lnTo>
                      <a:pt x="174" y="182"/>
                    </a:lnTo>
                    <a:lnTo>
                      <a:pt x="175" y="180"/>
                    </a:lnTo>
                    <a:lnTo>
                      <a:pt x="176" y="177"/>
                    </a:lnTo>
                    <a:lnTo>
                      <a:pt x="177" y="175"/>
                    </a:lnTo>
                    <a:lnTo>
                      <a:pt x="178" y="173"/>
                    </a:lnTo>
                    <a:lnTo>
                      <a:pt x="179" y="171"/>
                    </a:lnTo>
                    <a:lnTo>
                      <a:pt x="179" y="169"/>
                    </a:lnTo>
                    <a:lnTo>
                      <a:pt x="178" y="171"/>
                    </a:lnTo>
                    <a:lnTo>
                      <a:pt x="177" y="172"/>
                    </a:lnTo>
                    <a:lnTo>
                      <a:pt x="176" y="175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9"/>
                    </a:lnTo>
                    <a:lnTo>
                      <a:pt x="174" y="180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5" y="176"/>
                    </a:lnTo>
                    <a:lnTo>
                      <a:pt x="174" y="177"/>
                    </a:lnTo>
                    <a:lnTo>
                      <a:pt x="173" y="180"/>
                    </a:lnTo>
                    <a:lnTo>
                      <a:pt x="172" y="182"/>
                    </a:lnTo>
                    <a:lnTo>
                      <a:pt x="171" y="183"/>
                    </a:lnTo>
                    <a:lnTo>
                      <a:pt x="171" y="182"/>
                    </a:lnTo>
                    <a:lnTo>
                      <a:pt x="172" y="179"/>
                    </a:lnTo>
                    <a:lnTo>
                      <a:pt x="173" y="179"/>
                    </a:lnTo>
                    <a:lnTo>
                      <a:pt x="173" y="176"/>
                    </a:lnTo>
                    <a:lnTo>
                      <a:pt x="173" y="175"/>
                    </a:lnTo>
                    <a:lnTo>
                      <a:pt x="174" y="174"/>
                    </a:lnTo>
                    <a:lnTo>
                      <a:pt x="173" y="176"/>
                    </a:lnTo>
                    <a:lnTo>
                      <a:pt x="172" y="179"/>
                    </a:lnTo>
                    <a:lnTo>
                      <a:pt x="170" y="180"/>
                    </a:lnTo>
                    <a:lnTo>
                      <a:pt x="169" y="182"/>
                    </a:lnTo>
                    <a:lnTo>
                      <a:pt x="170" y="180"/>
                    </a:lnTo>
                    <a:lnTo>
                      <a:pt x="171" y="177"/>
                    </a:lnTo>
                    <a:lnTo>
                      <a:pt x="170" y="180"/>
                    </a:lnTo>
                    <a:lnTo>
                      <a:pt x="169" y="181"/>
                    </a:lnTo>
                    <a:lnTo>
                      <a:pt x="170" y="179"/>
                    </a:lnTo>
                    <a:lnTo>
                      <a:pt x="170" y="176"/>
                    </a:lnTo>
                    <a:lnTo>
                      <a:pt x="169" y="179"/>
                    </a:lnTo>
                    <a:lnTo>
                      <a:pt x="168" y="180"/>
                    </a:lnTo>
                    <a:lnTo>
                      <a:pt x="169" y="177"/>
                    </a:lnTo>
                    <a:lnTo>
                      <a:pt x="170" y="175"/>
                    </a:lnTo>
                    <a:lnTo>
                      <a:pt x="169" y="177"/>
                    </a:lnTo>
                    <a:lnTo>
                      <a:pt x="167" y="180"/>
                    </a:lnTo>
                    <a:lnTo>
                      <a:pt x="168" y="177"/>
                    </a:lnTo>
                    <a:lnTo>
                      <a:pt x="169" y="175"/>
                    </a:lnTo>
                    <a:lnTo>
                      <a:pt x="168" y="176"/>
                    </a:lnTo>
                    <a:lnTo>
                      <a:pt x="167" y="179"/>
                    </a:lnTo>
                    <a:lnTo>
                      <a:pt x="167" y="176"/>
                    </a:lnTo>
                    <a:lnTo>
                      <a:pt x="168" y="174"/>
                    </a:lnTo>
                    <a:lnTo>
                      <a:pt x="167" y="176"/>
                    </a:lnTo>
                    <a:lnTo>
                      <a:pt x="166" y="177"/>
                    </a:lnTo>
                    <a:lnTo>
                      <a:pt x="167" y="175"/>
                    </a:lnTo>
                    <a:lnTo>
                      <a:pt x="168" y="173"/>
                    </a:lnTo>
                    <a:lnTo>
                      <a:pt x="168" y="171"/>
                    </a:lnTo>
                    <a:lnTo>
                      <a:pt x="169" y="169"/>
                    </a:lnTo>
                    <a:lnTo>
                      <a:pt x="168" y="171"/>
                    </a:lnTo>
                    <a:lnTo>
                      <a:pt x="167" y="172"/>
                    </a:lnTo>
                    <a:lnTo>
                      <a:pt x="166" y="174"/>
                    </a:lnTo>
                    <a:lnTo>
                      <a:pt x="165" y="176"/>
                    </a:lnTo>
                    <a:lnTo>
                      <a:pt x="165" y="174"/>
                    </a:lnTo>
                    <a:lnTo>
                      <a:pt x="166" y="172"/>
                    </a:lnTo>
                    <a:lnTo>
                      <a:pt x="167" y="170"/>
                    </a:lnTo>
                    <a:lnTo>
                      <a:pt x="168" y="168"/>
                    </a:lnTo>
                    <a:lnTo>
                      <a:pt x="169" y="166"/>
                    </a:lnTo>
                    <a:lnTo>
                      <a:pt x="170" y="164"/>
                    </a:lnTo>
                    <a:lnTo>
                      <a:pt x="169" y="166"/>
                    </a:lnTo>
                    <a:lnTo>
                      <a:pt x="168" y="168"/>
                    </a:lnTo>
                    <a:lnTo>
                      <a:pt x="167" y="170"/>
                    </a:lnTo>
                    <a:lnTo>
                      <a:pt x="166" y="172"/>
                    </a:lnTo>
                    <a:lnTo>
                      <a:pt x="165" y="174"/>
                    </a:lnTo>
                    <a:lnTo>
                      <a:pt x="164" y="175"/>
                    </a:lnTo>
                    <a:lnTo>
                      <a:pt x="165" y="173"/>
                    </a:lnTo>
                    <a:lnTo>
                      <a:pt x="166" y="171"/>
                    </a:lnTo>
                    <a:lnTo>
                      <a:pt x="164" y="173"/>
                    </a:lnTo>
                    <a:lnTo>
                      <a:pt x="162" y="174"/>
                    </a:lnTo>
                    <a:lnTo>
                      <a:pt x="164" y="172"/>
                    </a:lnTo>
                    <a:lnTo>
                      <a:pt x="165" y="170"/>
                    </a:lnTo>
                    <a:lnTo>
                      <a:pt x="164" y="172"/>
                    </a:lnTo>
                    <a:lnTo>
                      <a:pt x="162" y="173"/>
                    </a:lnTo>
                    <a:lnTo>
                      <a:pt x="164" y="171"/>
                    </a:lnTo>
                    <a:lnTo>
                      <a:pt x="164" y="169"/>
                    </a:lnTo>
                    <a:lnTo>
                      <a:pt x="162" y="171"/>
                    </a:lnTo>
                    <a:lnTo>
                      <a:pt x="161" y="173"/>
                    </a:lnTo>
                    <a:lnTo>
                      <a:pt x="162" y="171"/>
                    </a:lnTo>
                    <a:lnTo>
                      <a:pt x="164" y="169"/>
                    </a:lnTo>
                    <a:lnTo>
                      <a:pt x="165" y="167"/>
                    </a:lnTo>
                    <a:lnTo>
                      <a:pt x="166" y="165"/>
                    </a:lnTo>
                    <a:lnTo>
                      <a:pt x="166" y="166"/>
                    </a:lnTo>
                    <a:lnTo>
                      <a:pt x="165" y="167"/>
                    </a:lnTo>
                    <a:lnTo>
                      <a:pt x="165" y="169"/>
                    </a:lnTo>
                    <a:lnTo>
                      <a:pt x="164" y="169"/>
                    </a:lnTo>
                    <a:lnTo>
                      <a:pt x="165" y="169"/>
                    </a:lnTo>
                    <a:lnTo>
                      <a:pt x="165" y="168"/>
                    </a:lnTo>
                    <a:lnTo>
                      <a:pt x="166" y="167"/>
                    </a:lnTo>
                    <a:lnTo>
                      <a:pt x="166" y="166"/>
                    </a:lnTo>
                    <a:lnTo>
                      <a:pt x="167" y="164"/>
                    </a:lnTo>
                    <a:lnTo>
                      <a:pt x="169" y="163"/>
                    </a:lnTo>
                    <a:lnTo>
                      <a:pt x="169" y="160"/>
                    </a:lnTo>
                    <a:lnTo>
                      <a:pt x="170" y="158"/>
                    </a:lnTo>
                    <a:lnTo>
                      <a:pt x="171" y="156"/>
                    </a:lnTo>
                    <a:lnTo>
                      <a:pt x="172" y="154"/>
                    </a:lnTo>
                    <a:lnTo>
                      <a:pt x="173" y="152"/>
                    </a:lnTo>
                    <a:lnTo>
                      <a:pt x="174" y="150"/>
                    </a:lnTo>
                    <a:lnTo>
                      <a:pt x="172" y="152"/>
                    </a:lnTo>
                    <a:lnTo>
                      <a:pt x="171" y="154"/>
                    </a:lnTo>
                    <a:lnTo>
                      <a:pt x="170" y="155"/>
                    </a:lnTo>
                    <a:lnTo>
                      <a:pt x="169" y="157"/>
                    </a:lnTo>
                    <a:lnTo>
                      <a:pt x="170" y="156"/>
                    </a:lnTo>
                    <a:lnTo>
                      <a:pt x="170" y="155"/>
                    </a:lnTo>
                    <a:lnTo>
                      <a:pt x="171" y="153"/>
                    </a:lnTo>
                    <a:lnTo>
                      <a:pt x="171" y="153"/>
                    </a:lnTo>
                    <a:lnTo>
                      <a:pt x="170" y="154"/>
                    </a:lnTo>
                    <a:lnTo>
                      <a:pt x="169" y="156"/>
                    </a:lnTo>
                    <a:lnTo>
                      <a:pt x="168" y="158"/>
                    </a:lnTo>
                    <a:lnTo>
                      <a:pt x="167" y="159"/>
                    </a:lnTo>
                    <a:lnTo>
                      <a:pt x="165" y="162"/>
                    </a:lnTo>
                    <a:lnTo>
                      <a:pt x="164" y="164"/>
                    </a:lnTo>
                    <a:lnTo>
                      <a:pt x="164" y="166"/>
                    </a:lnTo>
                    <a:lnTo>
                      <a:pt x="162" y="168"/>
                    </a:lnTo>
                    <a:lnTo>
                      <a:pt x="161" y="170"/>
                    </a:lnTo>
                    <a:lnTo>
                      <a:pt x="160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60" y="169"/>
                    </a:lnTo>
                    <a:lnTo>
                      <a:pt x="159" y="170"/>
                    </a:lnTo>
                    <a:lnTo>
                      <a:pt x="160" y="168"/>
                    </a:lnTo>
                    <a:lnTo>
                      <a:pt x="161" y="166"/>
                    </a:lnTo>
                    <a:lnTo>
                      <a:pt x="160" y="168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60" y="166"/>
                    </a:lnTo>
                    <a:lnTo>
                      <a:pt x="159" y="167"/>
                    </a:lnTo>
                    <a:lnTo>
                      <a:pt x="158" y="169"/>
                    </a:lnTo>
                    <a:lnTo>
                      <a:pt x="157" y="171"/>
                    </a:lnTo>
                    <a:lnTo>
                      <a:pt x="156" y="172"/>
                    </a:lnTo>
                    <a:lnTo>
                      <a:pt x="156" y="170"/>
                    </a:lnTo>
                    <a:lnTo>
                      <a:pt x="157" y="168"/>
                    </a:lnTo>
                    <a:lnTo>
                      <a:pt x="158" y="167"/>
                    </a:lnTo>
                    <a:lnTo>
                      <a:pt x="158" y="166"/>
                    </a:lnTo>
                    <a:lnTo>
                      <a:pt x="158" y="165"/>
                    </a:lnTo>
                    <a:lnTo>
                      <a:pt x="159" y="164"/>
                    </a:lnTo>
                    <a:lnTo>
                      <a:pt x="158" y="166"/>
                    </a:lnTo>
                    <a:lnTo>
                      <a:pt x="157" y="167"/>
                    </a:lnTo>
                    <a:lnTo>
                      <a:pt x="157" y="165"/>
                    </a:lnTo>
                    <a:lnTo>
                      <a:pt x="158" y="163"/>
                    </a:lnTo>
                    <a:lnTo>
                      <a:pt x="157" y="165"/>
                    </a:lnTo>
                    <a:lnTo>
                      <a:pt x="156" y="167"/>
                    </a:lnTo>
                    <a:lnTo>
                      <a:pt x="155" y="169"/>
                    </a:lnTo>
                    <a:lnTo>
                      <a:pt x="154" y="170"/>
                    </a:lnTo>
                    <a:lnTo>
                      <a:pt x="155" y="168"/>
                    </a:lnTo>
                    <a:lnTo>
                      <a:pt x="155" y="166"/>
                    </a:lnTo>
                    <a:lnTo>
                      <a:pt x="154" y="168"/>
                    </a:lnTo>
                    <a:lnTo>
                      <a:pt x="153" y="169"/>
                    </a:lnTo>
                    <a:lnTo>
                      <a:pt x="154" y="167"/>
                    </a:lnTo>
                    <a:lnTo>
                      <a:pt x="155" y="165"/>
                    </a:lnTo>
                    <a:lnTo>
                      <a:pt x="153" y="167"/>
                    </a:lnTo>
                    <a:lnTo>
                      <a:pt x="152" y="169"/>
                    </a:lnTo>
                    <a:lnTo>
                      <a:pt x="153" y="166"/>
                    </a:lnTo>
                    <a:lnTo>
                      <a:pt x="154" y="164"/>
                    </a:lnTo>
                    <a:lnTo>
                      <a:pt x="155" y="162"/>
                    </a:lnTo>
                    <a:lnTo>
                      <a:pt x="155" y="159"/>
                    </a:lnTo>
                    <a:lnTo>
                      <a:pt x="154" y="162"/>
                    </a:lnTo>
                    <a:lnTo>
                      <a:pt x="153" y="164"/>
                    </a:lnTo>
                    <a:lnTo>
                      <a:pt x="152" y="166"/>
                    </a:lnTo>
                    <a:lnTo>
                      <a:pt x="151" y="167"/>
                    </a:lnTo>
                    <a:lnTo>
                      <a:pt x="152" y="165"/>
                    </a:lnTo>
                    <a:lnTo>
                      <a:pt x="153" y="163"/>
                    </a:lnTo>
                    <a:lnTo>
                      <a:pt x="151" y="165"/>
                    </a:lnTo>
                    <a:lnTo>
                      <a:pt x="150" y="166"/>
                    </a:lnTo>
                    <a:lnTo>
                      <a:pt x="151" y="164"/>
                    </a:lnTo>
                    <a:lnTo>
                      <a:pt x="152" y="162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5"/>
                    </a:lnTo>
                    <a:lnTo>
                      <a:pt x="150" y="164"/>
                    </a:lnTo>
                    <a:lnTo>
                      <a:pt x="151" y="162"/>
                    </a:lnTo>
                    <a:lnTo>
                      <a:pt x="151" y="160"/>
                    </a:lnTo>
                    <a:lnTo>
                      <a:pt x="152" y="159"/>
                    </a:lnTo>
                    <a:lnTo>
                      <a:pt x="153" y="157"/>
                    </a:lnTo>
                    <a:lnTo>
                      <a:pt x="154" y="155"/>
                    </a:lnTo>
                    <a:lnTo>
                      <a:pt x="155" y="153"/>
                    </a:lnTo>
                    <a:lnTo>
                      <a:pt x="154" y="155"/>
                    </a:lnTo>
                    <a:lnTo>
                      <a:pt x="153" y="156"/>
                    </a:lnTo>
                    <a:lnTo>
                      <a:pt x="152" y="159"/>
                    </a:lnTo>
                    <a:lnTo>
                      <a:pt x="151" y="160"/>
                    </a:lnTo>
                    <a:lnTo>
                      <a:pt x="150" y="163"/>
                    </a:lnTo>
                    <a:lnTo>
                      <a:pt x="149" y="165"/>
                    </a:lnTo>
                    <a:lnTo>
                      <a:pt x="150" y="163"/>
                    </a:lnTo>
                    <a:lnTo>
                      <a:pt x="151" y="160"/>
                    </a:lnTo>
                    <a:lnTo>
                      <a:pt x="149" y="162"/>
                    </a:lnTo>
                    <a:lnTo>
                      <a:pt x="148" y="164"/>
                    </a:lnTo>
                    <a:lnTo>
                      <a:pt x="149" y="162"/>
                    </a:lnTo>
                    <a:lnTo>
                      <a:pt x="150" y="159"/>
                    </a:lnTo>
                    <a:lnTo>
                      <a:pt x="150" y="160"/>
                    </a:lnTo>
                    <a:lnTo>
                      <a:pt x="149" y="162"/>
                    </a:lnTo>
                    <a:lnTo>
                      <a:pt x="148" y="163"/>
                    </a:lnTo>
                    <a:lnTo>
                      <a:pt x="148" y="163"/>
                    </a:lnTo>
                    <a:lnTo>
                      <a:pt x="148" y="160"/>
                    </a:lnTo>
                    <a:lnTo>
                      <a:pt x="149" y="158"/>
                    </a:lnTo>
                    <a:lnTo>
                      <a:pt x="150" y="157"/>
                    </a:lnTo>
                    <a:lnTo>
                      <a:pt x="151" y="155"/>
                    </a:lnTo>
                    <a:lnTo>
                      <a:pt x="152" y="153"/>
                    </a:lnTo>
                    <a:lnTo>
                      <a:pt x="153" y="151"/>
                    </a:lnTo>
                    <a:lnTo>
                      <a:pt x="152" y="152"/>
                    </a:lnTo>
                    <a:lnTo>
                      <a:pt x="151" y="154"/>
                    </a:lnTo>
                    <a:lnTo>
                      <a:pt x="150" y="156"/>
                    </a:lnTo>
                    <a:lnTo>
                      <a:pt x="149" y="158"/>
                    </a:lnTo>
                    <a:lnTo>
                      <a:pt x="148" y="160"/>
                    </a:lnTo>
                    <a:lnTo>
                      <a:pt x="147" y="163"/>
                    </a:lnTo>
                    <a:lnTo>
                      <a:pt x="145" y="164"/>
                    </a:lnTo>
                    <a:lnTo>
                      <a:pt x="144" y="166"/>
                    </a:lnTo>
                    <a:lnTo>
                      <a:pt x="145" y="164"/>
                    </a:lnTo>
                    <a:lnTo>
                      <a:pt x="145" y="162"/>
                    </a:lnTo>
                    <a:lnTo>
                      <a:pt x="147" y="160"/>
                    </a:lnTo>
                    <a:lnTo>
                      <a:pt x="147" y="159"/>
                    </a:lnTo>
                    <a:lnTo>
                      <a:pt x="148" y="157"/>
                    </a:lnTo>
                    <a:lnTo>
                      <a:pt x="148" y="157"/>
                    </a:lnTo>
                    <a:lnTo>
                      <a:pt x="147" y="158"/>
                    </a:lnTo>
                    <a:lnTo>
                      <a:pt x="145" y="160"/>
                    </a:lnTo>
                    <a:lnTo>
                      <a:pt x="145" y="158"/>
                    </a:lnTo>
                    <a:lnTo>
                      <a:pt x="147" y="156"/>
                    </a:lnTo>
                    <a:lnTo>
                      <a:pt x="148" y="155"/>
                    </a:lnTo>
                    <a:lnTo>
                      <a:pt x="148" y="154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48" y="153"/>
                    </a:lnTo>
                    <a:lnTo>
                      <a:pt x="147" y="155"/>
                    </a:lnTo>
                    <a:lnTo>
                      <a:pt x="145" y="157"/>
                    </a:lnTo>
                    <a:lnTo>
                      <a:pt x="144" y="159"/>
                    </a:lnTo>
                    <a:lnTo>
                      <a:pt x="143" y="162"/>
                    </a:lnTo>
                    <a:lnTo>
                      <a:pt x="142" y="164"/>
                    </a:lnTo>
                    <a:lnTo>
                      <a:pt x="143" y="162"/>
                    </a:lnTo>
                    <a:lnTo>
                      <a:pt x="143" y="159"/>
                    </a:lnTo>
                    <a:lnTo>
                      <a:pt x="142" y="160"/>
                    </a:lnTo>
                    <a:lnTo>
                      <a:pt x="141" y="163"/>
                    </a:lnTo>
                    <a:lnTo>
                      <a:pt x="142" y="160"/>
                    </a:lnTo>
                    <a:lnTo>
                      <a:pt x="143" y="158"/>
                    </a:lnTo>
                    <a:lnTo>
                      <a:pt x="142" y="159"/>
                    </a:lnTo>
                    <a:lnTo>
                      <a:pt x="141" y="162"/>
                    </a:lnTo>
                    <a:lnTo>
                      <a:pt x="141" y="159"/>
                    </a:lnTo>
                    <a:lnTo>
                      <a:pt x="142" y="157"/>
                    </a:lnTo>
                    <a:lnTo>
                      <a:pt x="143" y="155"/>
                    </a:lnTo>
                    <a:lnTo>
                      <a:pt x="144" y="153"/>
                    </a:lnTo>
                    <a:lnTo>
                      <a:pt x="143" y="154"/>
                    </a:lnTo>
                    <a:lnTo>
                      <a:pt x="142" y="156"/>
                    </a:lnTo>
                    <a:lnTo>
                      <a:pt x="140" y="158"/>
                    </a:lnTo>
                    <a:lnTo>
                      <a:pt x="139" y="160"/>
                    </a:lnTo>
                    <a:lnTo>
                      <a:pt x="140" y="158"/>
                    </a:lnTo>
                    <a:lnTo>
                      <a:pt x="141" y="156"/>
                    </a:lnTo>
                    <a:lnTo>
                      <a:pt x="140" y="157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40" y="155"/>
                    </a:lnTo>
                    <a:lnTo>
                      <a:pt x="139" y="156"/>
                    </a:lnTo>
                    <a:lnTo>
                      <a:pt x="138" y="158"/>
                    </a:lnTo>
                    <a:lnTo>
                      <a:pt x="139" y="156"/>
                    </a:lnTo>
                    <a:lnTo>
                      <a:pt x="140" y="154"/>
                    </a:lnTo>
                    <a:lnTo>
                      <a:pt x="138" y="156"/>
                    </a:lnTo>
                    <a:lnTo>
                      <a:pt x="137" y="157"/>
                    </a:lnTo>
                    <a:lnTo>
                      <a:pt x="138" y="155"/>
                    </a:lnTo>
                    <a:lnTo>
                      <a:pt x="139" y="153"/>
                    </a:lnTo>
                    <a:lnTo>
                      <a:pt x="138" y="155"/>
                    </a:lnTo>
                    <a:lnTo>
                      <a:pt x="137" y="157"/>
                    </a:lnTo>
                    <a:lnTo>
                      <a:pt x="137" y="155"/>
                    </a:lnTo>
                    <a:lnTo>
                      <a:pt x="138" y="153"/>
                    </a:lnTo>
                    <a:lnTo>
                      <a:pt x="137" y="154"/>
                    </a:lnTo>
                    <a:lnTo>
                      <a:pt x="136" y="156"/>
                    </a:lnTo>
                    <a:lnTo>
                      <a:pt x="137" y="154"/>
                    </a:lnTo>
                    <a:lnTo>
                      <a:pt x="138" y="152"/>
                    </a:lnTo>
                    <a:lnTo>
                      <a:pt x="139" y="150"/>
                    </a:lnTo>
                    <a:lnTo>
                      <a:pt x="140" y="148"/>
                    </a:lnTo>
                    <a:lnTo>
                      <a:pt x="141" y="146"/>
                    </a:lnTo>
                    <a:lnTo>
                      <a:pt x="141" y="143"/>
                    </a:lnTo>
                    <a:lnTo>
                      <a:pt x="140" y="146"/>
                    </a:lnTo>
                    <a:lnTo>
                      <a:pt x="139" y="148"/>
                    </a:lnTo>
                    <a:lnTo>
                      <a:pt x="138" y="150"/>
                    </a:lnTo>
                    <a:lnTo>
                      <a:pt x="138" y="152"/>
                    </a:lnTo>
                    <a:lnTo>
                      <a:pt x="137" y="152"/>
                    </a:lnTo>
                    <a:lnTo>
                      <a:pt x="136" y="154"/>
                    </a:lnTo>
                    <a:lnTo>
                      <a:pt x="136" y="155"/>
                    </a:lnTo>
                    <a:lnTo>
                      <a:pt x="135" y="155"/>
                    </a:lnTo>
                    <a:lnTo>
                      <a:pt x="136" y="153"/>
                    </a:lnTo>
                    <a:lnTo>
                      <a:pt x="137" y="151"/>
                    </a:lnTo>
                    <a:lnTo>
                      <a:pt x="136" y="152"/>
                    </a:lnTo>
                    <a:lnTo>
                      <a:pt x="135" y="154"/>
                    </a:lnTo>
                    <a:lnTo>
                      <a:pt x="134" y="156"/>
                    </a:lnTo>
                    <a:lnTo>
                      <a:pt x="133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5" y="151"/>
                    </a:lnTo>
                    <a:lnTo>
                      <a:pt x="136" y="150"/>
                    </a:lnTo>
                    <a:lnTo>
                      <a:pt x="135" y="151"/>
                    </a:lnTo>
                    <a:lnTo>
                      <a:pt x="133" y="153"/>
                    </a:lnTo>
                    <a:lnTo>
                      <a:pt x="132" y="155"/>
                    </a:lnTo>
                    <a:lnTo>
                      <a:pt x="131" y="156"/>
                    </a:lnTo>
                    <a:lnTo>
                      <a:pt x="132" y="154"/>
                    </a:lnTo>
                    <a:lnTo>
                      <a:pt x="133" y="152"/>
                    </a:lnTo>
                    <a:lnTo>
                      <a:pt x="132" y="154"/>
                    </a:lnTo>
                    <a:lnTo>
                      <a:pt x="131" y="155"/>
                    </a:lnTo>
                    <a:lnTo>
                      <a:pt x="131" y="153"/>
                    </a:lnTo>
                    <a:lnTo>
                      <a:pt x="132" y="151"/>
                    </a:lnTo>
                    <a:lnTo>
                      <a:pt x="131" y="153"/>
                    </a:lnTo>
                    <a:lnTo>
                      <a:pt x="129" y="155"/>
                    </a:lnTo>
                    <a:lnTo>
                      <a:pt x="131" y="153"/>
                    </a:lnTo>
                    <a:lnTo>
                      <a:pt x="131" y="151"/>
                    </a:lnTo>
                    <a:lnTo>
                      <a:pt x="132" y="150"/>
                    </a:lnTo>
                    <a:lnTo>
                      <a:pt x="132" y="148"/>
                    </a:lnTo>
                    <a:lnTo>
                      <a:pt x="133" y="147"/>
                    </a:lnTo>
                    <a:lnTo>
                      <a:pt x="133" y="146"/>
                    </a:lnTo>
                    <a:lnTo>
                      <a:pt x="132" y="148"/>
                    </a:lnTo>
                    <a:lnTo>
                      <a:pt x="131" y="150"/>
                    </a:lnTo>
                    <a:lnTo>
                      <a:pt x="129" y="152"/>
                    </a:lnTo>
                    <a:lnTo>
                      <a:pt x="128" y="153"/>
                    </a:lnTo>
                    <a:lnTo>
                      <a:pt x="128" y="151"/>
                    </a:lnTo>
                    <a:lnTo>
                      <a:pt x="129" y="149"/>
                    </a:lnTo>
                    <a:lnTo>
                      <a:pt x="128" y="151"/>
                    </a:lnTo>
                    <a:lnTo>
                      <a:pt x="127" y="152"/>
                    </a:lnTo>
                    <a:lnTo>
                      <a:pt x="128" y="150"/>
                    </a:lnTo>
                    <a:lnTo>
                      <a:pt x="128" y="148"/>
                    </a:lnTo>
                    <a:lnTo>
                      <a:pt x="127" y="150"/>
                    </a:lnTo>
                    <a:lnTo>
                      <a:pt x="126" y="152"/>
                    </a:lnTo>
                    <a:lnTo>
                      <a:pt x="127" y="150"/>
                    </a:lnTo>
                    <a:lnTo>
                      <a:pt x="128" y="147"/>
                    </a:lnTo>
                    <a:lnTo>
                      <a:pt x="127" y="149"/>
                    </a:lnTo>
                    <a:lnTo>
                      <a:pt x="126" y="151"/>
                    </a:lnTo>
                    <a:lnTo>
                      <a:pt x="126" y="149"/>
                    </a:lnTo>
                    <a:lnTo>
                      <a:pt x="127" y="147"/>
                    </a:lnTo>
                    <a:lnTo>
                      <a:pt x="126" y="148"/>
                    </a:lnTo>
                    <a:lnTo>
                      <a:pt x="125" y="150"/>
                    </a:lnTo>
                    <a:lnTo>
                      <a:pt x="126" y="148"/>
                    </a:lnTo>
                    <a:lnTo>
                      <a:pt x="127" y="146"/>
                    </a:lnTo>
                    <a:lnTo>
                      <a:pt x="125" y="148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6" y="145"/>
                    </a:lnTo>
                    <a:lnTo>
                      <a:pt x="125" y="147"/>
                    </a:lnTo>
                    <a:lnTo>
                      <a:pt x="124" y="148"/>
                    </a:lnTo>
                    <a:lnTo>
                      <a:pt x="124" y="146"/>
                    </a:lnTo>
                    <a:lnTo>
                      <a:pt x="125" y="143"/>
                    </a:lnTo>
                    <a:lnTo>
                      <a:pt x="124" y="146"/>
                    </a:lnTo>
                    <a:lnTo>
                      <a:pt x="123" y="148"/>
                    </a:lnTo>
                    <a:lnTo>
                      <a:pt x="124" y="146"/>
                    </a:lnTo>
                    <a:lnTo>
                      <a:pt x="125" y="143"/>
                    </a:lnTo>
                    <a:lnTo>
                      <a:pt x="123" y="145"/>
                    </a:lnTo>
                    <a:lnTo>
                      <a:pt x="122" y="147"/>
                    </a:lnTo>
                    <a:lnTo>
                      <a:pt x="123" y="145"/>
                    </a:lnTo>
                    <a:lnTo>
                      <a:pt x="124" y="142"/>
                    </a:lnTo>
                    <a:lnTo>
                      <a:pt x="125" y="140"/>
                    </a:lnTo>
                    <a:lnTo>
                      <a:pt x="126" y="139"/>
                    </a:lnTo>
                    <a:lnTo>
                      <a:pt x="127" y="136"/>
                    </a:lnTo>
                    <a:lnTo>
                      <a:pt x="128" y="135"/>
                    </a:lnTo>
                    <a:lnTo>
                      <a:pt x="127" y="136"/>
                    </a:lnTo>
                    <a:lnTo>
                      <a:pt x="125" y="138"/>
                    </a:lnTo>
                    <a:lnTo>
                      <a:pt x="125" y="140"/>
                    </a:lnTo>
                    <a:lnTo>
                      <a:pt x="124" y="142"/>
                    </a:lnTo>
                    <a:lnTo>
                      <a:pt x="123" y="143"/>
                    </a:lnTo>
                    <a:lnTo>
                      <a:pt x="123" y="145"/>
                    </a:lnTo>
                    <a:lnTo>
                      <a:pt x="122" y="146"/>
                    </a:lnTo>
                    <a:lnTo>
                      <a:pt x="122" y="146"/>
                    </a:lnTo>
                    <a:lnTo>
                      <a:pt x="122" y="143"/>
                    </a:lnTo>
                    <a:lnTo>
                      <a:pt x="123" y="141"/>
                    </a:lnTo>
                    <a:lnTo>
                      <a:pt x="122" y="143"/>
                    </a:lnTo>
                    <a:lnTo>
                      <a:pt x="121" y="145"/>
                    </a:lnTo>
                    <a:lnTo>
                      <a:pt x="120" y="147"/>
                    </a:lnTo>
                    <a:lnTo>
                      <a:pt x="119" y="149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1" y="141"/>
                    </a:lnTo>
                    <a:lnTo>
                      <a:pt x="122" y="140"/>
                    </a:lnTo>
                    <a:lnTo>
                      <a:pt x="123" y="138"/>
                    </a:lnTo>
                    <a:lnTo>
                      <a:pt x="123" y="136"/>
                    </a:lnTo>
                    <a:lnTo>
                      <a:pt x="122" y="137"/>
                    </a:lnTo>
                    <a:lnTo>
                      <a:pt x="121" y="139"/>
                    </a:lnTo>
                    <a:lnTo>
                      <a:pt x="120" y="141"/>
                    </a:lnTo>
                    <a:lnTo>
                      <a:pt x="120" y="143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8" y="145"/>
                    </a:lnTo>
                    <a:lnTo>
                      <a:pt x="119" y="142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8" y="143"/>
                    </a:lnTo>
                    <a:lnTo>
                      <a:pt x="118" y="141"/>
                    </a:lnTo>
                    <a:lnTo>
                      <a:pt x="117" y="143"/>
                    </a:lnTo>
                    <a:lnTo>
                      <a:pt x="116" y="146"/>
                    </a:lnTo>
                    <a:lnTo>
                      <a:pt x="117" y="143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6" y="145"/>
                    </a:lnTo>
                    <a:lnTo>
                      <a:pt x="116" y="142"/>
                    </a:lnTo>
                    <a:lnTo>
                      <a:pt x="117" y="140"/>
                    </a:lnTo>
                    <a:lnTo>
                      <a:pt x="116" y="142"/>
                    </a:lnTo>
                    <a:lnTo>
                      <a:pt x="115" y="143"/>
                    </a:lnTo>
                    <a:lnTo>
                      <a:pt x="116" y="141"/>
                    </a:lnTo>
                    <a:lnTo>
                      <a:pt x="116" y="139"/>
                    </a:lnTo>
                    <a:lnTo>
                      <a:pt x="115" y="141"/>
                    </a:lnTo>
                    <a:lnTo>
                      <a:pt x="114" y="142"/>
                    </a:lnTo>
                    <a:lnTo>
                      <a:pt x="115" y="140"/>
                    </a:lnTo>
                    <a:lnTo>
                      <a:pt x="116" y="138"/>
                    </a:lnTo>
                    <a:lnTo>
                      <a:pt x="115" y="140"/>
                    </a:lnTo>
                    <a:lnTo>
                      <a:pt x="114" y="142"/>
                    </a:lnTo>
                    <a:lnTo>
                      <a:pt x="114" y="140"/>
                    </a:lnTo>
                    <a:lnTo>
                      <a:pt x="115" y="138"/>
                    </a:lnTo>
                    <a:lnTo>
                      <a:pt x="114" y="139"/>
                    </a:lnTo>
                    <a:lnTo>
                      <a:pt x="112" y="141"/>
                    </a:lnTo>
                    <a:lnTo>
                      <a:pt x="114" y="139"/>
                    </a:lnTo>
                    <a:lnTo>
                      <a:pt x="114" y="137"/>
                    </a:lnTo>
                    <a:lnTo>
                      <a:pt x="112" y="138"/>
                    </a:lnTo>
                    <a:lnTo>
                      <a:pt x="111" y="140"/>
                    </a:lnTo>
                    <a:lnTo>
                      <a:pt x="112" y="138"/>
                    </a:lnTo>
                    <a:lnTo>
                      <a:pt x="114" y="136"/>
                    </a:lnTo>
                    <a:lnTo>
                      <a:pt x="112" y="138"/>
                    </a:lnTo>
                    <a:lnTo>
                      <a:pt x="111" y="139"/>
                    </a:lnTo>
                    <a:lnTo>
                      <a:pt x="111" y="137"/>
                    </a:lnTo>
                    <a:lnTo>
                      <a:pt x="112" y="135"/>
                    </a:lnTo>
                    <a:lnTo>
                      <a:pt x="111" y="137"/>
                    </a:lnTo>
                    <a:lnTo>
                      <a:pt x="110" y="139"/>
                    </a:lnTo>
                    <a:lnTo>
                      <a:pt x="111" y="136"/>
                    </a:lnTo>
                    <a:lnTo>
                      <a:pt x="112" y="134"/>
                    </a:lnTo>
                    <a:lnTo>
                      <a:pt x="110" y="136"/>
                    </a:lnTo>
                    <a:lnTo>
                      <a:pt x="109" y="138"/>
                    </a:lnTo>
                    <a:lnTo>
                      <a:pt x="110" y="136"/>
                    </a:lnTo>
                    <a:lnTo>
                      <a:pt x="111" y="134"/>
                    </a:lnTo>
                    <a:lnTo>
                      <a:pt x="110" y="135"/>
                    </a:lnTo>
                    <a:lnTo>
                      <a:pt x="109" y="137"/>
                    </a:lnTo>
                    <a:lnTo>
                      <a:pt x="109" y="135"/>
                    </a:lnTo>
                    <a:lnTo>
                      <a:pt x="110" y="133"/>
                    </a:lnTo>
                    <a:lnTo>
                      <a:pt x="111" y="131"/>
                    </a:lnTo>
                    <a:lnTo>
                      <a:pt x="112" y="130"/>
                    </a:lnTo>
                    <a:lnTo>
                      <a:pt x="114" y="127"/>
                    </a:lnTo>
                    <a:lnTo>
                      <a:pt x="115" y="125"/>
                    </a:lnTo>
                    <a:lnTo>
                      <a:pt x="116" y="123"/>
                    </a:lnTo>
                    <a:lnTo>
                      <a:pt x="117" y="121"/>
                    </a:lnTo>
                    <a:lnTo>
                      <a:pt x="118" y="119"/>
                    </a:lnTo>
                    <a:lnTo>
                      <a:pt x="119" y="117"/>
                    </a:lnTo>
                    <a:lnTo>
                      <a:pt x="120" y="116"/>
                    </a:lnTo>
                    <a:lnTo>
                      <a:pt x="121" y="114"/>
                    </a:lnTo>
                    <a:lnTo>
                      <a:pt x="121" y="113"/>
                    </a:lnTo>
                    <a:lnTo>
                      <a:pt x="122" y="112"/>
                    </a:lnTo>
                    <a:lnTo>
                      <a:pt x="122" y="109"/>
                    </a:lnTo>
                    <a:lnTo>
                      <a:pt x="123" y="109"/>
                    </a:lnTo>
                    <a:lnTo>
                      <a:pt x="122" y="109"/>
                    </a:lnTo>
                    <a:lnTo>
                      <a:pt x="122" y="110"/>
                    </a:lnTo>
                    <a:lnTo>
                      <a:pt x="121" y="112"/>
                    </a:lnTo>
                    <a:lnTo>
                      <a:pt x="120" y="113"/>
                    </a:lnTo>
                    <a:lnTo>
                      <a:pt x="120" y="115"/>
                    </a:lnTo>
                    <a:lnTo>
                      <a:pt x="119" y="117"/>
                    </a:lnTo>
                    <a:lnTo>
                      <a:pt x="118" y="119"/>
                    </a:lnTo>
                    <a:lnTo>
                      <a:pt x="117" y="121"/>
                    </a:lnTo>
                    <a:lnTo>
                      <a:pt x="116" y="123"/>
                    </a:lnTo>
                    <a:lnTo>
                      <a:pt x="115" y="125"/>
                    </a:lnTo>
                    <a:lnTo>
                      <a:pt x="114" y="126"/>
                    </a:lnTo>
                    <a:lnTo>
                      <a:pt x="112" y="129"/>
                    </a:lnTo>
                    <a:lnTo>
                      <a:pt x="111" y="131"/>
                    </a:lnTo>
                    <a:lnTo>
                      <a:pt x="110" y="133"/>
                    </a:lnTo>
                    <a:lnTo>
                      <a:pt x="109" y="135"/>
                    </a:lnTo>
                    <a:lnTo>
                      <a:pt x="108" y="136"/>
                    </a:lnTo>
                    <a:lnTo>
                      <a:pt x="109" y="134"/>
                    </a:lnTo>
                    <a:lnTo>
                      <a:pt x="110" y="132"/>
                    </a:lnTo>
                    <a:lnTo>
                      <a:pt x="108" y="134"/>
                    </a:lnTo>
                    <a:lnTo>
                      <a:pt x="107" y="135"/>
                    </a:lnTo>
                    <a:lnTo>
                      <a:pt x="108" y="133"/>
                    </a:lnTo>
                    <a:lnTo>
                      <a:pt x="109" y="131"/>
                    </a:lnTo>
                    <a:lnTo>
                      <a:pt x="108" y="133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8" y="131"/>
                    </a:lnTo>
                    <a:lnTo>
                      <a:pt x="109" y="130"/>
                    </a:lnTo>
                    <a:lnTo>
                      <a:pt x="109" y="127"/>
                    </a:lnTo>
                    <a:lnTo>
                      <a:pt x="110" y="126"/>
                    </a:lnTo>
                    <a:lnTo>
                      <a:pt x="110" y="126"/>
                    </a:lnTo>
                    <a:lnTo>
                      <a:pt x="109" y="127"/>
                    </a:lnTo>
                    <a:lnTo>
                      <a:pt x="108" y="130"/>
                    </a:lnTo>
                    <a:lnTo>
                      <a:pt x="106" y="132"/>
                    </a:lnTo>
                    <a:lnTo>
                      <a:pt x="105" y="133"/>
                    </a:lnTo>
                    <a:lnTo>
                      <a:pt x="106" y="131"/>
                    </a:lnTo>
                    <a:lnTo>
                      <a:pt x="107" y="129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6" y="130"/>
                    </a:lnTo>
                    <a:lnTo>
                      <a:pt x="106" y="127"/>
                    </a:lnTo>
                    <a:lnTo>
                      <a:pt x="105" y="130"/>
                    </a:lnTo>
                    <a:lnTo>
                      <a:pt x="104" y="132"/>
                    </a:lnTo>
                    <a:lnTo>
                      <a:pt x="105" y="130"/>
                    </a:lnTo>
                    <a:lnTo>
                      <a:pt x="106" y="127"/>
                    </a:lnTo>
                    <a:lnTo>
                      <a:pt x="107" y="125"/>
                    </a:lnTo>
                    <a:lnTo>
                      <a:pt x="108" y="123"/>
                    </a:lnTo>
                    <a:lnTo>
                      <a:pt x="109" y="121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08" y="121"/>
                    </a:lnTo>
                    <a:lnTo>
                      <a:pt x="108" y="122"/>
                    </a:lnTo>
                    <a:lnTo>
                      <a:pt x="107" y="122"/>
                    </a:lnTo>
                    <a:lnTo>
                      <a:pt x="106" y="125"/>
                    </a:lnTo>
                    <a:lnTo>
                      <a:pt x="106" y="127"/>
                    </a:lnTo>
                    <a:lnTo>
                      <a:pt x="105" y="129"/>
                    </a:lnTo>
                    <a:lnTo>
                      <a:pt x="103" y="131"/>
                    </a:lnTo>
                    <a:lnTo>
                      <a:pt x="102" y="133"/>
                    </a:lnTo>
                    <a:lnTo>
                      <a:pt x="101" y="134"/>
                    </a:lnTo>
                    <a:lnTo>
                      <a:pt x="102" y="132"/>
                    </a:lnTo>
                    <a:lnTo>
                      <a:pt x="103" y="130"/>
                    </a:lnTo>
                    <a:lnTo>
                      <a:pt x="102" y="132"/>
                    </a:lnTo>
                    <a:lnTo>
                      <a:pt x="101" y="133"/>
                    </a:lnTo>
                    <a:lnTo>
                      <a:pt x="101" y="131"/>
                    </a:lnTo>
                    <a:lnTo>
                      <a:pt x="102" y="129"/>
                    </a:lnTo>
                    <a:lnTo>
                      <a:pt x="103" y="126"/>
                    </a:lnTo>
                    <a:lnTo>
                      <a:pt x="104" y="124"/>
                    </a:lnTo>
                    <a:lnTo>
                      <a:pt x="105" y="123"/>
                    </a:lnTo>
                    <a:lnTo>
                      <a:pt x="106" y="121"/>
                    </a:lnTo>
                    <a:lnTo>
                      <a:pt x="105" y="123"/>
                    </a:lnTo>
                    <a:lnTo>
                      <a:pt x="104" y="125"/>
                    </a:lnTo>
                    <a:lnTo>
                      <a:pt x="105" y="123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8" y="118"/>
                    </a:lnTo>
                    <a:lnTo>
                      <a:pt x="109" y="116"/>
                    </a:lnTo>
                    <a:lnTo>
                      <a:pt x="110" y="114"/>
                    </a:lnTo>
                    <a:lnTo>
                      <a:pt x="111" y="112"/>
                    </a:lnTo>
                    <a:lnTo>
                      <a:pt x="112" y="109"/>
                    </a:lnTo>
                    <a:lnTo>
                      <a:pt x="114" y="107"/>
                    </a:lnTo>
                    <a:lnTo>
                      <a:pt x="115" y="105"/>
                    </a:lnTo>
                    <a:lnTo>
                      <a:pt x="114" y="106"/>
                    </a:lnTo>
                    <a:lnTo>
                      <a:pt x="114" y="107"/>
                    </a:lnTo>
                    <a:lnTo>
                      <a:pt x="112" y="108"/>
                    </a:lnTo>
                    <a:lnTo>
                      <a:pt x="111" y="109"/>
                    </a:lnTo>
                    <a:lnTo>
                      <a:pt x="111" y="112"/>
                    </a:lnTo>
                    <a:lnTo>
                      <a:pt x="110" y="114"/>
                    </a:lnTo>
                    <a:lnTo>
                      <a:pt x="109" y="115"/>
                    </a:lnTo>
                    <a:lnTo>
                      <a:pt x="108" y="117"/>
                    </a:lnTo>
                    <a:lnTo>
                      <a:pt x="106" y="118"/>
                    </a:lnTo>
                    <a:lnTo>
                      <a:pt x="105" y="120"/>
                    </a:lnTo>
                    <a:lnTo>
                      <a:pt x="105" y="122"/>
                    </a:lnTo>
                    <a:lnTo>
                      <a:pt x="104" y="124"/>
                    </a:lnTo>
                    <a:lnTo>
                      <a:pt x="103" y="126"/>
                    </a:lnTo>
                    <a:lnTo>
                      <a:pt x="101" y="127"/>
                    </a:lnTo>
                    <a:lnTo>
                      <a:pt x="100" y="130"/>
                    </a:lnTo>
                    <a:lnTo>
                      <a:pt x="99" y="132"/>
                    </a:lnTo>
                    <a:lnTo>
                      <a:pt x="100" y="130"/>
                    </a:lnTo>
                    <a:lnTo>
                      <a:pt x="101" y="127"/>
                    </a:lnTo>
                    <a:lnTo>
                      <a:pt x="100" y="129"/>
                    </a:lnTo>
                    <a:lnTo>
                      <a:pt x="99" y="131"/>
                    </a:lnTo>
                    <a:lnTo>
                      <a:pt x="99" y="129"/>
                    </a:lnTo>
                    <a:lnTo>
                      <a:pt x="100" y="126"/>
                    </a:lnTo>
                    <a:lnTo>
                      <a:pt x="99" y="129"/>
                    </a:lnTo>
                    <a:lnTo>
                      <a:pt x="98" y="130"/>
                    </a:lnTo>
                    <a:lnTo>
                      <a:pt x="99" y="127"/>
                    </a:lnTo>
                    <a:lnTo>
                      <a:pt x="100" y="125"/>
                    </a:lnTo>
                    <a:lnTo>
                      <a:pt x="101" y="124"/>
                    </a:lnTo>
                    <a:lnTo>
                      <a:pt x="102" y="122"/>
                    </a:lnTo>
                    <a:lnTo>
                      <a:pt x="103" y="120"/>
                    </a:lnTo>
                    <a:lnTo>
                      <a:pt x="103" y="118"/>
                    </a:lnTo>
                    <a:lnTo>
                      <a:pt x="102" y="119"/>
                    </a:lnTo>
                    <a:lnTo>
                      <a:pt x="101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7"/>
                    </a:lnTo>
                    <a:lnTo>
                      <a:pt x="97" y="129"/>
                    </a:lnTo>
                    <a:lnTo>
                      <a:pt x="98" y="126"/>
                    </a:lnTo>
                    <a:lnTo>
                      <a:pt x="99" y="124"/>
                    </a:lnTo>
                    <a:lnTo>
                      <a:pt x="98" y="126"/>
                    </a:lnTo>
                    <a:lnTo>
                      <a:pt x="97" y="129"/>
                    </a:lnTo>
                    <a:lnTo>
                      <a:pt x="97" y="126"/>
                    </a:lnTo>
                    <a:lnTo>
                      <a:pt x="98" y="124"/>
                    </a:lnTo>
                    <a:lnTo>
                      <a:pt x="99" y="121"/>
                    </a:lnTo>
                    <a:lnTo>
                      <a:pt x="100" y="120"/>
                    </a:lnTo>
                    <a:lnTo>
                      <a:pt x="99" y="121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99" y="119"/>
                    </a:lnTo>
                    <a:lnTo>
                      <a:pt x="98" y="120"/>
                    </a:lnTo>
                    <a:lnTo>
                      <a:pt x="97" y="122"/>
                    </a:lnTo>
                    <a:lnTo>
                      <a:pt x="95" y="124"/>
                    </a:lnTo>
                    <a:lnTo>
                      <a:pt x="94" y="126"/>
                    </a:lnTo>
                    <a:lnTo>
                      <a:pt x="93" y="129"/>
                    </a:lnTo>
                    <a:lnTo>
                      <a:pt x="92" y="130"/>
                    </a:lnTo>
                    <a:lnTo>
                      <a:pt x="93" y="127"/>
                    </a:lnTo>
                    <a:lnTo>
                      <a:pt x="94" y="125"/>
                    </a:lnTo>
                    <a:lnTo>
                      <a:pt x="95" y="123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3" y="124"/>
                    </a:lnTo>
                    <a:lnTo>
                      <a:pt x="92" y="126"/>
                    </a:lnTo>
                    <a:lnTo>
                      <a:pt x="91" y="129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4" y="120"/>
                    </a:lnTo>
                    <a:lnTo>
                      <a:pt x="93" y="121"/>
                    </a:lnTo>
                    <a:lnTo>
                      <a:pt x="92" y="123"/>
                    </a:lnTo>
                    <a:lnTo>
                      <a:pt x="91" y="125"/>
                    </a:lnTo>
                    <a:lnTo>
                      <a:pt x="90" y="126"/>
                    </a:lnTo>
                    <a:lnTo>
                      <a:pt x="90" y="124"/>
                    </a:lnTo>
                    <a:lnTo>
                      <a:pt x="91" y="122"/>
                    </a:lnTo>
                    <a:lnTo>
                      <a:pt x="90" y="124"/>
                    </a:lnTo>
                    <a:lnTo>
                      <a:pt x="89" y="125"/>
                    </a:lnTo>
                    <a:lnTo>
                      <a:pt x="90" y="123"/>
                    </a:lnTo>
                    <a:lnTo>
                      <a:pt x="90" y="121"/>
                    </a:lnTo>
                    <a:lnTo>
                      <a:pt x="91" y="119"/>
                    </a:lnTo>
                    <a:lnTo>
                      <a:pt x="92" y="117"/>
                    </a:lnTo>
                    <a:lnTo>
                      <a:pt x="93" y="116"/>
                    </a:lnTo>
                    <a:lnTo>
                      <a:pt x="94" y="114"/>
                    </a:lnTo>
                    <a:lnTo>
                      <a:pt x="95" y="112"/>
                    </a:lnTo>
                    <a:lnTo>
                      <a:pt x="97" y="109"/>
                    </a:lnTo>
                    <a:lnTo>
                      <a:pt x="95" y="112"/>
                    </a:lnTo>
                    <a:lnTo>
                      <a:pt x="94" y="113"/>
                    </a:lnTo>
                    <a:lnTo>
                      <a:pt x="93" y="115"/>
                    </a:lnTo>
                    <a:lnTo>
                      <a:pt x="92" y="117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88" y="124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8" y="121"/>
                    </a:lnTo>
                    <a:lnTo>
                      <a:pt x="87" y="123"/>
                    </a:lnTo>
                    <a:lnTo>
                      <a:pt x="88" y="121"/>
                    </a:lnTo>
                    <a:lnTo>
                      <a:pt x="89" y="119"/>
                    </a:lnTo>
                    <a:lnTo>
                      <a:pt x="87" y="121"/>
                    </a:lnTo>
                    <a:lnTo>
                      <a:pt x="86" y="122"/>
                    </a:lnTo>
                    <a:lnTo>
                      <a:pt x="87" y="120"/>
                    </a:lnTo>
                    <a:lnTo>
                      <a:pt x="88" y="118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6" y="119"/>
                    </a:lnTo>
                    <a:lnTo>
                      <a:pt x="85" y="121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5" y="118"/>
                    </a:lnTo>
                    <a:lnTo>
                      <a:pt x="84" y="120"/>
                    </a:lnTo>
                    <a:lnTo>
                      <a:pt x="85" y="118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4" y="119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4" y="117"/>
                    </a:lnTo>
                    <a:lnTo>
                      <a:pt x="83" y="118"/>
                    </a:lnTo>
                    <a:lnTo>
                      <a:pt x="84" y="116"/>
                    </a:lnTo>
                    <a:lnTo>
                      <a:pt x="85" y="114"/>
                    </a:lnTo>
                    <a:lnTo>
                      <a:pt x="84" y="116"/>
                    </a:lnTo>
                    <a:lnTo>
                      <a:pt x="82" y="117"/>
                    </a:lnTo>
                    <a:lnTo>
                      <a:pt x="83" y="116"/>
                    </a:lnTo>
                    <a:lnTo>
                      <a:pt x="84" y="113"/>
                    </a:lnTo>
                    <a:lnTo>
                      <a:pt x="84" y="113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6" y="108"/>
                    </a:lnTo>
                    <a:lnTo>
                      <a:pt x="85" y="110"/>
                    </a:lnTo>
                    <a:lnTo>
                      <a:pt x="83" y="113"/>
                    </a:lnTo>
                    <a:lnTo>
                      <a:pt x="83" y="115"/>
                    </a:lnTo>
                    <a:lnTo>
                      <a:pt x="82" y="117"/>
                    </a:lnTo>
                    <a:lnTo>
                      <a:pt x="81" y="118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81" y="116"/>
                    </a:lnTo>
                    <a:lnTo>
                      <a:pt x="79" y="117"/>
                    </a:lnTo>
                    <a:lnTo>
                      <a:pt x="78" y="119"/>
                    </a:lnTo>
                    <a:lnTo>
                      <a:pt x="79" y="117"/>
                    </a:lnTo>
                    <a:lnTo>
                      <a:pt x="81" y="115"/>
                    </a:lnTo>
                    <a:lnTo>
                      <a:pt x="78" y="117"/>
                    </a:lnTo>
                    <a:lnTo>
                      <a:pt x="77" y="118"/>
                    </a:lnTo>
                    <a:lnTo>
                      <a:pt x="78" y="116"/>
                    </a:lnTo>
                    <a:lnTo>
                      <a:pt x="79" y="114"/>
                    </a:lnTo>
                    <a:lnTo>
                      <a:pt x="81" y="112"/>
                    </a:lnTo>
                    <a:lnTo>
                      <a:pt x="82" y="109"/>
                    </a:lnTo>
                    <a:lnTo>
                      <a:pt x="79" y="112"/>
                    </a:lnTo>
                    <a:lnTo>
                      <a:pt x="78" y="113"/>
                    </a:lnTo>
                    <a:lnTo>
                      <a:pt x="77" y="115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8" y="113"/>
                    </a:lnTo>
                    <a:lnTo>
                      <a:pt x="76" y="114"/>
                    </a:lnTo>
                    <a:lnTo>
                      <a:pt x="75" y="116"/>
                    </a:lnTo>
                    <a:lnTo>
                      <a:pt x="76" y="114"/>
                    </a:lnTo>
                    <a:lnTo>
                      <a:pt x="77" y="112"/>
                    </a:lnTo>
                    <a:lnTo>
                      <a:pt x="78" y="109"/>
                    </a:lnTo>
                    <a:lnTo>
                      <a:pt x="79" y="107"/>
                    </a:lnTo>
                    <a:lnTo>
                      <a:pt x="78" y="108"/>
                    </a:lnTo>
                    <a:lnTo>
                      <a:pt x="76" y="110"/>
                    </a:lnTo>
                    <a:lnTo>
                      <a:pt x="75" y="113"/>
                    </a:lnTo>
                    <a:lnTo>
                      <a:pt x="74" y="114"/>
                    </a:lnTo>
                    <a:lnTo>
                      <a:pt x="75" y="112"/>
                    </a:lnTo>
                    <a:lnTo>
                      <a:pt x="76" y="109"/>
                    </a:lnTo>
                    <a:lnTo>
                      <a:pt x="74" y="112"/>
                    </a:lnTo>
                    <a:lnTo>
                      <a:pt x="73" y="113"/>
                    </a:lnTo>
                    <a:lnTo>
                      <a:pt x="74" y="112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6" y="106"/>
                    </a:lnTo>
                    <a:lnTo>
                      <a:pt x="77" y="105"/>
                    </a:lnTo>
                    <a:lnTo>
                      <a:pt x="77" y="104"/>
                    </a:lnTo>
                    <a:lnTo>
                      <a:pt x="76" y="106"/>
                    </a:lnTo>
                    <a:lnTo>
                      <a:pt x="74" y="108"/>
                    </a:lnTo>
                    <a:lnTo>
                      <a:pt x="73" y="109"/>
                    </a:lnTo>
                    <a:lnTo>
                      <a:pt x="72" y="112"/>
                    </a:lnTo>
                    <a:lnTo>
                      <a:pt x="73" y="109"/>
                    </a:lnTo>
                    <a:lnTo>
                      <a:pt x="74" y="107"/>
                    </a:lnTo>
                    <a:lnTo>
                      <a:pt x="73" y="108"/>
                    </a:lnTo>
                    <a:lnTo>
                      <a:pt x="71" y="110"/>
                    </a:lnTo>
                    <a:lnTo>
                      <a:pt x="72" y="108"/>
                    </a:lnTo>
                    <a:lnTo>
                      <a:pt x="73" y="106"/>
                    </a:lnTo>
                    <a:lnTo>
                      <a:pt x="72" y="108"/>
                    </a:lnTo>
                    <a:lnTo>
                      <a:pt x="71" y="109"/>
                    </a:lnTo>
                    <a:lnTo>
                      <a:pt x="72" y="107"/>
                    </a:lnTo>
                    <a:lnTo>
                      <a:pt x="73" y="105"/>
                    </a:lnTo>
                    <a:lnTo>
                      <a:pt x="73" y="103"/>
                    </a:lnTo>
                    <a:lnTo>
                      <a:pt x="74" y="101"/>
                    </a:lnTo>
                    <a:lnTo>
                      <a:pt x="73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1" y="104"/>
                    </a:lnTo>
                    <a:lnTo>
                      <a:pt x="70" y="105"/>
                    </a:lnTo>
                    <a:lnTo>
                      <a:pt x="69" y="107"/>
                    </a:lnTo>
                    <a:lnTo>
                      <a:pt x="70" y="105"/>
                    </a:lnTo>
                    <a:lnTo>
                      <a:pt x="71" y="103"/>
                    </a:lnTo>
                    <a:lnTo>
                      <a:pt x="70" y="104"/>
                    </a:lnTo>
                    <a:lnTo>
                      <a:pt x="68" y="106"/>
                    </a:lnTo>
                    <a:lnTo>
                      <a:pt x="69" y="104"/>
                    </a:lnTo>
                    <a:lnTo>
                      <a:pt x="70" y="102"/>
                    </a:lnTo>
                    <a:lnTo>
                      <a:pt x="69" y="104"/>
                    </a:lnTo>
                    <a:lnTo>
                      <a:pt x="68" y="105"/>
                    </a:lnTo>
                    <a:lnTo>
                      <a:pt x="69" y="103"/>
                    </a:lnTo>
                    <a:lnTo>
                      <a:pt x="69" y="101"/>
                    </a:lnTo>
                    <a:lnTo>
                      <a:pt x="71" y="100"/>
                    </a:lnTo>
                    <a:lnTo>
                      <a:pt x="72" y="98"/>
                    </a:lnTo>
                    <a:lnTo>
                      <a:pt x="73" y="96"/>
                    </a:lnTo>
                    <a:lnTo>
                      <a:pt x="74" y="93"/>
                    </a:lnTo>
                    <a:lnTo>
                      <a:pt x="72" y="96"/>
                    </a:lnTo>
                    <a:lnTo>
                      <a:pt x="71" y="97"/>
                    </a:lnTo>
                    <a:lnTo>
                      <a:pt x="70" y="99"/>
                    </a:lnTo>
                    <a:lnTo>
                      <a:pt x="69" y="101"/>
                    </a:lnTo>
                    <a:lnTo>
                      <a:pt x="68" y="103"/>
                    </a:lnTo>
                    <a:lnTo>
                      <a:pt x="67" y="104"/>
                    </a:lnTo>
                    <a:lnTo>
                      <a:pt x="68" y="102"/>
                    </a:lnTo>
                    <a:lnTo>
                      <a:pt x="69" y="100"/>
                    </a:lnTo>
                    <a:lnTo>
                      <a:pt x="68" y="102"/>
                    </a:lnTo>
                    <a:lnTo>
                      <a:pt x="66" y="104"/>
                    </a:lnTo>
                    <a:lnTo>
                      <a:pt x="67" y="102"/>
                    </a:lnTo>
                    <a:lnTo>
                      <a:pt x="68" y="100"/>
                    </a:lnTo>
                    <a:lnTo>
                      <a:pt x="67" y="101"/>
                    </a:lnTo>
                    <a:lnTo>
                      <a:pt x="66" y="103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6" y="100"/>
                    </a:lnTo>
                    <a:lnTo>
                      <a:pt x="65" y="102"/>
                    </a:lnTo>
                    <a:lnTo>
                      <a:pt x="66" y="100"/>
                    </a:lnTo>
                    <a:lnTo>
                      <a:pt x="67" y="98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5" y="99"/>
                    </a:lnTo>
                    <a:lnTo>
                      <a:pt x="66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5" y="98"/>
                    </a:lnTo>
                    <a:lnTo>
                      <a:pt x="66" y="96"/>
                    </a:lnTo>
                    <a:lnTo>
                      <a:pt x="65" y="98"/>
                    </a:lnTo>
                    <a:lnTo>
                      <a:pt x="62" y="99"/>
                    </a:lnTo>
                    <a:lnTo>
                      <a:pt x="61" y="101"/>
                    </a:lnTo>
                    <a:lnTo>
                      <a:pt x="60" y="103"/>
                    </a:lnTo>
                    <a:lnTo>
                      <a:pt x="61" y="101"/>
                    </a:lnTo>
                    <a:lnTo>
                      <a:pt x="62" y="99"/>
                    </a:lnTo>
                    <a:lnTo>
                      <a:pt x="61" y="100"/>
                    </a:lnTo>
                    <a:lnTo>
                      <a:pt x="59" y="102"/>
                    </a:lnTo>
                    <a:lnTo>
                      <a:pt x="60" y="100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1"/>
                    </a:lnTo>
                    <a:lnTo>
                      <a:pt x="60" y="99"/>
                    </a:lnTo>
                    <a:lnTo>
                      <a:pt x="61" y="97"/>
                    </a:lnTo>
                    <a:lnTo>
                      <a:pt x="59" y="99"/>
                    </a:lnTo>
                    <a:lnTo>
                      <a:pt x="58" y="100"/>
                    </a:lnTo>
                    <a:lnTo>
                      <a:pt x="59" y="98"/>
                    </a:lnTo>
                    <a:lnTo>
                      <a:pt x="60" y="96"/>
                    </a:lnTo>
                    <a:lnTo>
                      <a:pt x="59" y="98"/>
                    </a:lnTo>
                    <a:lnTo>
                      <a:pt x="57" y="99"/>
                    </a:lnTo>
                    <a:lnTo>
                      <a:pt x="58" y="97"/>
                    </a:lnTo>
                    <a:lnTo>
                      <a:pt x="59" y="95"/>
                    </a:lnTo>
                    <a:lnTo>
                      <a:pt x="61" y="93"/>
                    </a:lnTo>
                    <a:lnTo>
                      <a:pt x="62" y="91"/>
                    </a:lnTo>
                    <a:lnTo>
                      <a:pt x="64" y="89"/>
                    </a:lnTo>
                    <a:lnTo>
                      <a:pt x="65" y="87"/>
                    </a:lnTo>
                    <a:lnTo>
                      <a:pt x="66" y="86"/>
                    </a:lnTo>
                    <a:lnTo>
                      <a:pt x="67" y="84"/>
                    </a:lnTo>
                    <a:lnTo>
                      <a:pt x="68" y="82"/>
                    </a:lnTo>
                    <a:lnTo>
                      <a:pt x="69" y="80"/>
                    </a:lnTo>
                    <a:lnTo>
                      <a:pt x="70" y="79"/>
                    </a:lnTo>
                    <a:lnTo>
                      <a:pt x="71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2" y="74"/>
                    </a:lnTo>
                    <a:lnTo>
                      <a:pt x="71" y="75"/>
                    </a:lnTo>
                    <a:lnTo>
                      <a:pt x="70" y="77"/>
                    </a:lnTo>
                    <a:lnTo>
                      <a:pt x="69" y="80"/>
                    </a:lnTo>
                    <a:lnTo>
                      <a:pt x="68" y="82"/>
                    </a:lnTo>
                    <a:lnTo>
                      <a:pt x="66" y="83"/>
                    </a:lnTo>
                    <a:lnTo>
                      <a:pt x="65" y="85"/>
                    </a:lnTo>
                    <a:lnTo>
                      <a:pt x="65" y="87"/>
                    </a:lnTo>
                    <a:lnTo>
                      <a:pt x="62" y="89"/>
                    </a:lnTo>
                    <a:lnTo>
                      <a:pt x="61" y="90"/>
                    </a:lnTo>
                    <a:lnTo>
                      <a:pt x="60" y="92"/>
                    </a:lnTo>
                    <a:lnTo>
                      <a:pt x="59" y="95"/>
                    </a:lnTo>
                    <a:lnTo>
                      <a:pt x="58" y="97"/>
                    </a:lnTo>
                    <a:lnTo>
                      <a:pt x="57" y="98"/>
                    </a:lnTo>
                    <a:lnTo>
                      <a:pt x="58" y="96"/>
                    </a:lnTo>
                    <a:lnTo>
                      <a:pt x="59" y="93"/>
                    </a:lnTo>
                    <a:lnTo>
                      <a:pt x="58" y="96"/>
                    </a:lnTo>
                    <a:lnTo>
                      <a:pt x="56" y="98"/>
                    </a:lnTo>
                    <a:lnTo>
                      <a:pt x="55" y="99"/>
                    </a:lnTo>
                    <a:lnTo>
                      <a:pt x="54" y="101"/>
                    </a:lnTo>
                    <a:lnTo>
                      <a:pt x="54" y="100"/>
                    </a:lnTo>
                    <a:lnTo>
                      <a:pt x="55" y="99"/>
                    </a:lnTo>
                    <a:lnTo>
                      <a:pt x="55" y="98"/>
                    </a:lnTo>
                    <a:lnTo>
                      <a:pt x="56" y="97"/>
                    </a:lnTo>
                    <a:lnTo>
                      <a:pt x="56" y="96"/>
                    </a:lnTo>
                    <a:lnTo>
                      <a:pt x="57" y="95"/>
                    </a:lnTo>
                    <a:lnTo>
                      <a:pt x="57" y="92"/>
                    </a:lnTo>
                    <a:lnTo>
                      <a:pt x="57" y="92"/>
                    </a:lnTo>
                    <a:lnTo>
                      <a:pt x="56" y="93"/>
                    </a:lnTo>
                    <a:lnTo>
                      <a:pt x="55" y="96"/>
                    </a:lnTo>
                    <a:lnTo>
                      <a:pt x="54" y="98"/>
                    </a:lnTo>
                    <a:lnTo>
                      <a:pt x="53" y="99"/>
                    </a:lnTo>
                    <a:lnTo>
                      <a:pt x="53" y="97"/>
                    </a:lnTo>
                    <a:lnTo>
                      <a:pt x="54" y="95"/>
                    </a:lnTo>
                    <a:lnTo>
                      <a:pt x="53" y="97"/>
                    </a:lnTo>
                    <a:lnTo>
                      <a:pt x="52" y="98"/>
                    </a:lnTo>
                    <a:lnTo>
                      <a:pt x="53" y="96"/>
                    </a:lnTo>
                    <a:lnTo>
                      <a:pt x="54" y="93"/>
                    </a:lnTo>
                    <a:lnTo>
                      <a:pt x="53" y="96"/>
                    </a:lnTo>
                    <a:lnTo>
                      <a:pt x="51" y="97"/>
                    </a:lnTo>
                    <a:lnTo>
                      <a:pt x="52" y="95"/>
                    </a:lnTo>
                    <a:lnTo>
                      <a:pt x="53" y="93"/>
                    </a:lnTo>
                    <a:lnTo>
                      <a:pt x="52" y="95"/>
                    </a:lnTo>
                    <a:lnTo>
                      <a:pt x="51" y="97"/>
                    </a:lnTo>
                    <a:lnTo>
                      <a:pt x="52" y="95"/>
                    </a:lnTo>
                    <a:lnTo>
                      <a:pt x="53" y="92"/>
                    </a:lnTo>
                    <a:lnTo>
                      <a:pt x="51" y="93"/>
                    </a:lnTo>
                    <a:lnTo>
                      <a:pt x="50" y="96"/>
                    </a:lnTo>
                    <a:lnTo>
                      <a:pt x="51" y="93"/>
                    </a:lnTo>
                    <a:lnTo>
                      <a:pt x="52" y="91"/>
                    </a:lnTo>
                    <a:lnTo>
                      <a:pt x="51" y="92"/>
                    </a:lnTo>
                    <a:lnTo>
                      <a:pt x="49" y="95"/>
                    </a:lnTo>
                    <a:lnTo>
                      <a:pt x="50" y="92"/>
                    </a:lnTo>
                    <a:lnTo>
                      <a:pt x="51" y="90"/>
                    </a:lnTo>
                    <a:lnTo>
                      <a:pt x="50" y="92"/>
                    </a:lnTo>
                    <a:lnTo>
                      <a:pt x="49" y="93"/>
                    </a:lnTo>
                    <a:lnTo>
                      <a:pt x="50" y="91"/>
                    </a:lnTo>
                    <a:lnTo>
                      <a:pt x="51" y="89"/>
                    </a:lnTo>
                    <a:lnTo>
                      <a:pt x="50" y="90"/>
                    </a:lnTo>
                    <a:lnTo>
                      <a:pt x="48" y="92"/>
                    </a:lnTo>
                    <a:lnTo>
                      <a:pt x="46" y="95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6" y="93"/>
                    </a:lnTo>
                    <a:lnTo>
                      <a:pt x="46" y="92"/>
                    </a:lnTo>
                    <a:lnTo>
                      <a:pt x="48" y="91"/>
                    </a:lnTo>
                    <a:lnTo>
                      <a:pt x="49" y="89"/>
                    </a:lnTo>
                    <a:lnTo>
                      <a:pt x="50" y="87"/>
                    </a:lnTo>
                    <a:lnTo>
                      <a:pt x="48" y="89"/>
                    </a:lnTo>
                    <a:lnTo>
                      <a:pt x="46" y="90"/>
                    </a:lnTo>
                    <a:lnTo>
                      <a:pt x="48" y="88"/>
                    </a:lnTo>
                    <a:lnTo>
                      <a:pt x="49" y="87"/>
                    </a:lnTo>
                    <a:lnTo>
                      <a:pt x="48" y="88"/>
                    </a:lnTo>
                    <a:lnTo>
                      <a:pt x="45" y="90"/>
                    </a:lnTo>
                    <a:lnTo>
                      <a:pt x="44" y="91"/>
                    </a:lnTo>
                    <a:lnTo>
                      <a:pt x="43" y="93"/>
                    </a:lnTo>
                    <a:lnTo>
                      <a:pt x="44" y="91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6" y="87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3" y="89"/>
                    </a:lnTo>
                    <a:lnTo>
                      <a:pt x="44" y="87"/>
                    </a:lnTo>
                    <a:lnTo>
                      <a:pt x="42" y="89"/>
                    </a:lnTo>
                    <a:lnTo>
                      <a:pt x="41" y="90"/>
                    </a:lnTo>
                    <a:lnTo>
                      <a:pt x="42" y="88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1" y="89"/>
                    </a:lnTo>
                    <a:lnTo>
                      <a:pt x="41" y="87"/>
                    </a:lnTo>
                    <a:lnTo>
                      <a:pt x="42" y="85"/>
                    </a:lnTo>
                    <a:lnTo>
                      <a:pt x="41" y="87"/>
                    </a:lnTo>
                    <a:lnTo>
                      <a:pt x="40" y="88"/>
                    </a:lnTo>
                    <a:lnTo>
                      <a:pt x="41" y="87"/>
                    </a:lnTo>
                    <a:lnTo>
                      <a:pt x="42" y="85"/>
                    </a:lnTo>
                    <a:lnTo>
                      <a:pt x="43" y="83"/>
                    </a:lnTo>
                    <a:lnTo>
                      <a:pt x="44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5" y="79"/>
                    </a:lnTo>
                    <a:lnTo>
                      <a:pt x="44" y="81"/>
                    </a:lnTo>
                    <a:lnTo>
                      <a:pt x="43" y="83"/>
                    </a:lnTo>
                    <a:lnTo>
                      <a:pt x="42" y="85"/>
                    </a:lnTo>
                    <a:lnTo>
                      <a:pt x="41" y="86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7" y="91"/>
                    </a:lnTo>
                    <a:lnTo>
                      <a:pt x="38" y="89"/>
                    </a:lnTo>
                    <a:lnTo>
                      <a:pt x="39" y="87"/>
                    </a:lnTo>
                    <a:lnTo>
                      <a:pt x="37" y="88"/>
                    </a:lnTo>
                    <a:lnTo>
                      <a:pt x="36" y="90"/>
                    </a:lnTo>
                    <a:lnTo>
                      <a:pt x="37" y="88"/>
                    </a:lnTo>
                    <a:lnTo>
                      <a:pt x="38" y="86"/>
                    </a:lnTo>
                    <a:lnTo>
                      <a:pt x="39" y="84"/>
                    </a:lnTo>
                    <a:lnTo>
                      <a:pt x="40" y="82"/>
                    </a:lnTo>
                    <a:lnTo>
                      <a:pt x="39" y="83"/>
                    </a:lnTo>
                    <a:lnTo>
                      <a:pt x="38" y="85"/>
                    </a:lnTo>
                    <a:lnTo>
                      <a:pt x="36" y="87"/>
                    </a:lnTo>
                    <a:lnTo>
                      <a:pt x="35" y="88"/>
                    </a:lnTo>
                    <a:lnTo>
                      <a:pt x="36" y="86"/>
                    </a:lnTo>
                    <a:lnTo>
                      <a:pt x="37" y="84"/>
                    </a:lnTo>
                    <a:lnTo>
                      <a:pt x="36" y="86"/>
                    </a:lnTo>
                    <a:lnTo>
                      <a:pt x="34" y="87"/>
                    </a:lnTo>
                    <a:lnTo>
                      <a:pt x="35" y="85"/>
                    </a:lnTo>
                    <a:lnTo>
                      <a:pt x="36" y="83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5" y="84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4" y="83"/>
                    </a:lnTo>
                    <a:lnTo>
                      <a:pt x="35" y="81"/>
                    </a:lnTo>
                    <a:lnTo>
                      <a:pt x="34" y="83"/>
                    </a:lnTo>
                    <a:lnTo>
                      <a:pt x="33" y="84"/>
                    </a:lnTo>
                    <a:lnTo>
                      <a:pt x="34" y="82"/>
                    </a:lnTo>
                    <a:lnTo>
                      <a:pt x="35" y="81"/>
                    </a:lnTo>
                    <a:lnTo>
                      <a:pt x="33" y="82"/>
                    </a:lnTo>
                    <a:lnTo>
                      <a:pt x="32" y="83"/>
                    </a:lnTo>
                    <a:lnTo>
                      <a:pt x="33" y="82"/>
                    </a:lnTo>
                    <a:lnTo>
                      <a:pt x="34" y="80"/>
                    </a:lnTo>
                    <a:lnTo>
                      <a:pt x="33" y="81"/>
                    </a:lnTo>
                    <a:lnTo>
                      <a:pt x="31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2" y="80"/>
                    </a:lnTo>
                    <a:lnTo>
                      <a:pt x="31" y="82"/>
                    </a:lnTo>
                    <a:lnTo>
                      <a:pt x="28" y="83"/>
                    </a:lnTo>
                    <a:lnTo>
                      <a:pt x="27" y="85"/>
                    </a:lnTo>
                    <a:lnTo>
                      <a:pt x="28" y="83"/>
                    </a:lnTo>
                    <a:lnTo>
                      <a:pt x="29" y="81"/>
                    </a:lnTo>
                    <a:lnTo>
                      <a:pt x="31" y="79"/>
                    </a:lnTo>
                    <a:lnTo>
                      <a:pt x="32" y="76"/>
                    </a:lnTo>
                    <a:lnTo>
                      <a:pt x="31" y="77"/>
                    </a:lnTo>
                    <a:lnTo>
                      <a:pt x="29" y="80"/>
                    </a:lnTo>
                    <a:lnTo>
                      <a:pt x="31" y="77"/>
                    </a:lnTo>
                    <a:lnTo>
                      <a:pt x="32" y="75"/>
                    </a:lnTo>
                    <a:lnTo>
                      <a:pt x="31" y="76"/>
                    </a:lnTo>
                    <a:lnTo>
                      <a:pt x="28" y="79"/>
                    </a:lnTo>
                    <a:lnTo>
                      <a:pt x="27" y="81"/>
                    </a:lnTo>
                    <a:lnTo>
                      <a:pt x="25" y="82"/>
                    </a:lnTo>
                    <a:lnTo>
                      <a:pt x="26" y="80"/>
                    </a:lnTo>
                    <a:lnTo>
                      <a:pt x="27" y="77"/>
                    </a:lnTo>
                    <a:lnTo>
                      <a:pt x="26" y="80"/>
                    </a:lnTo>
                    <a:lnTo>
                      <a:pt x="25" y="81"/>
                    </a:lnTo>
                    <a:lnTo>
                      <a:pt x="26" y="79"/>
                    </a:lnTo>
                    <a:lnTo>
                      <a:pt x="27" y="76"/>
                    </a:lnTo>
                    <a:lnTo>
                      <a:pt x="26" y="79"/>
                    </a:lnTo>
                    <a:lnTo>
                      <a:pt x="24" y="80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5" y="77"/>
                    </a:lnTo>
                    <a:lnTo>
                      <a:pt x="24" y="79"/>
                    </a:lnTo>
                    <a:lnTo>
                      <a:pt x="25" y="76"/>
                    </a:lnTo>
                    <a:lnTo>
                      <a:pt x="26" y="75"/>
                    </a:lnTo>
                    <a:lnTo>
                      <a:pt x="24" y="76"/>
                    </a:lnTo>
                    <a:lnTo>
                      <a:pt x="23" y="77"/>
                    </a:lnTo>
                    <a:lnTo>
                      <a:pt x="24" y="75"/>
                    </a:lnTo>
                    <a:lnTo>
                      <a:pt x="25" y="74"/>
                    </a:lnTo>
                    <a:lnTo>
                      <a:pt x="24" y="75"/>
                    </a:lnTo>
                    <a:lnTo>
                      <a:pt x="22" y="76"/>
                    </a:lnTo>
                    <a:lnTo>
                      <a:pt x="24" y="75"/>
                    </a:lnTo>
                    <a:lnTo>
                      <a:pt x="25" y="73"/>
                    </a:lnTo>
                    <a:lnTo>
                      <a:pt x="23" y="74"/>
                    </a:lnTo>
                    <a:lnTo>
                      <a:pt x="22" y="76"/>
                    </a:lnTo>
                    <a:lnTo>
                      <a:pt x="20" y="77"/>
                    </a:lnTo>
                    <a:lnTo>
                      <a:pt x="19" y="79"/>
                    </a:lnTo>
                    <a:lnTo>
                      <a:pt x="20" y="76"/>
                    </a:lnTo>
                    <a:lnTo>
                      <a:pt x="21" y="75"/>
                    </a:lnTo>
                    <a:lnTo>
                      <a:pt x="20" y="76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1" y="74"/>
                    </a:lnTo>
                    <a:lnTo>
                      <a:pt x="22" y="72"/>
                    </a:lnTo>
                    <a:lnTo>
                      <a:pt x="23" y="70"/>
                    </a:lnTo>
                    <a:lnTo>
                      <a:pt x="21" y="71"/>
                    </a:lnTo>
                    <a:lnTo>
                      <a:pt x="20" y="73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1" y="70"/>
                    </a:lnTo>
                    <a:lnTo>
                      <a:pt x="19" y="72"/>
                    </a:lnTo>
                    <a:lnTo>
                      <a:pt x="18" y="73"/>
                    </a:lnTo>
                    <a:lnTo>
                      <a:pt x="17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20" y="69"/>
                    </a:lnTo>
                    <a:lnTo>
                      <a:pt x="21" y="68"/>
                    </a:lnTo>
                    <a:lnTo>
                      <a:pt x="21" y="67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19" y="68"/>
                    </a:lnTo>
                    <a:lnTo>
                      <a:pt x="18" y="70"/>
                    </a:lnTo>
                    <a:lnTo>
                      <a:pt x="17" y="71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8" y="69"/>
                    </a:lnTo>
                    <a:lnTo>
                      <a:pt x="16" y="70"/>
                    </a:lnTo>
                    <a:lnTo>
                      <a:pt x="15" y="71"/>
                    </a:lnTo>
                    <a:lnTo>
                      <a:pt x="16" y="70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4" y="70"/>
                    </a:lnTo>
                    <a:lnTo>
                      <a:pt x="15" y="69"/>
                    </a:lnTo>
                    <a:lnTo>
                      <a:pt x="17" y="67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5" y="68"/>
                    </a:lnTo>
                    <a:lnTo>
                      <a:pt x="16" y="66"/>
                    </a:lnTo>
                    <a:lnTo>
                      <a:pt x="14" y="67"/>
                    </a:lnTo>
                    <a:lnTo>
                      <a:pt x="12" y="68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1" y="67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2" y="65"/>
                    </a:lnTo>
                    <a:lnTo>
                      <a:pt x="11" y="67"/>
                    </a:lnTo>
                    <a:lnTo>
                      <a:pt x="12" y="65"/>
                    </a:lnTo>
                    <a:lnTo>
                      <a:pt x="14" y="63"/>
                    </a:lnTo>
                    <a:lnTo>
                      <a:pt x="12" y="64"/>
                    </a:lnTo>
                    <a:lnTo>
                      <a:pt x="10" y="66"/>
                    </a:lnTo>
                    <a:lnTo>
                      <a:pt x="11" y="64"/>
                    </a:lnTo>
                    <a:lnTo>
                      <a:pt x="14" y="62"/>
                    </a:lnTo>
                    <a:lnTo>
                      <a:pt x="11" y="63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2" y="60"/>
                    </a:lnTo>
                    <a:lnTo>
                      <a:pt x="11" y="62"/>
                    </a:lnTo>
                    <a:lnTo>
                      <a:pt x="9" y="64"/>
                    </a:lnTo>
                    <a:lnTo>
                      <a:pt x="10" y="62"/>
                    </a:lnTo>
                    <a:lnTo>
                      <a:pt x="12" y="59"/>
                    </a:lnTo>
                    <a:lnTo>
                      <a:pt x="14" y="58"/>
                    </a:lnTo>
                    <a:lnTo>
                      <a:pt x="16" y="57"/>
                    </a:lnTo>
                    <a:lnTo>
                      <a:pt x="17" y="55"/>
                    </a:lnTo>
                    <a:lnTo>
                      <a:pt x="18" y="53"/>
                    </a:lnTo>
                    <a:lnTo>
                      <a:pt x="17" y="54"/>
                    </a:lnTo>
                    <a:lnTo>
                      <a:pt x="15" y="56"/>
                    </a:lnTo>
                    <a:lnTo>
                      <a:pt x="14" y="57"/>
                    </a:lnTo>
                    <a:lnTo>
                      <a:pt x="12" y="59"/>
                    </a:lnTo>
                    <a:lnTo>
                      <a:pt x="10" y="62"/>
                    </a:lnTo>
                    <a:lnTo>
                      <a:pt x="9" y="63"/>
                    </a:lnTo>
                    <a:lnTo>
                      <a:pt x="7" y="64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8" y="62"/>
                    </a:lnTo>
                    <a:lnTo>
                      <a:pt x="7" y="63"/>
                    </a:lnTo>
                    <a:lnTo>
                      <a:pt x="5" y="64"/>
                    </a:lnTo>
                    <a:lnTo>
                      <a:pt x="7" y="63"/>
                    </a:lnTo>
                    <a:lnTo>
                      <a:pt x="8" y="60"/>
                    </a:lnTo>
                    <a:lnTo>
                      <a:pt x="9" y="58"/>
                    </a:lnTo>
                    <a:lnTo>
                      <a:pt x="11" y="56"/>
                    </a:lnTo>
                    <a:lnTo>
                      <a:pt x="9" y="58"/>
                    </a:lnTo>
                    <a:lnTo>
                      <a:pt x="8" y="59"/>
                    </a:lnTo>
                    <a:lnTo>
                      <a:pt x="6" y="60"/>
                    </a:lnTo>
                    <a:lnTo>
                      <a:pt x="5" y="63"/>
                    </a:lnTo>
                    <a:lnTo>
                      <a:pt x="6" y="60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4" y="62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5" y="59"/>
                    </a:lnTo>
                    <a:lnTo>
                      <a:pt x="4" y="60"/>
                    </a:lnTo>
                    <a:lnTo>
                      <a:pt x="5" y="58"/>
                    </a:lnTo>
                    <a:lnTo>
                      <a:pt x="6" y="56"/>
                    </a:lnTo>
                    <a:lnTo>
                      <a:pt x="5" y="57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0" y="62"/>
                    </a:lnTo>
                    <a:lnTo>
                      <a:pt x="2" y="60"/>
                    </a:lnTo>
                    <a:lnTo>
                      <a:pt x="3" y="58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3" y="57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7" y="53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1" y="48"/>
                    </a:lnTo>
                    <a:lnTo>
                      <a:pt x="12" y="47"/>
                    </a:lnTo>
                    <a:lnTo>
                      <a:pt x="15" y="45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19" y="40"/>
                    </a:lnTo>
                    <a:lnTo>
                      <a:pt x="21" y="39"/>
                    </a:lnTo>
                    <a:lnTo>
                      <a:pt x="22" y="37"/>
                    </a:lnTo>
                    <a:lnTo>
                      <a:pt x="23" y="35"/>
                    </a:lnTo>
                    <a:lnTo>
                      <a:pt x="22" y="37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2" y="36"/>
                    </a:lnTo>
                    <a:lnTo>
                      <a:pt x="20" y="37"/>
                    </a:lnTo>
                    <a:lnTo>
                      <a:pt x="18" y="38"/>
                    </a:lnTo>
                    <a:lnTo>
                      <a:pt x="17" y="40"/>
                    </a:lnTo>
                    <a:lnTo>
                      <a:pt x="15" y="41"/>
                    </a:lnTo>
                    <a:lnTo>
                      <a:pt x="14" y="42"/>
                    </a:lnTo>
                    <a:lnTo>
                      <a:pt x="12" y="45"/>
                    </a:lnTo>
                    <a:lnTo>
                      <a:pt x="10" y="47"/>
                    </a:lnTo>
                    <a:lnTo>
                      <a:pt x="4" y="52"/>
                    </a:lnTo>
                    <a:lnTo>
                      <a:pt x="7" y="48"/>
                    </a:lnTo>
                    <a:lnTo>
                      <a:pt x="8" y="47"/>
                    </a:lnTo>
                    <a:lnTo>
                      <a:pt x="10" y="45"/>
                    </a:lnTo>
                    <a:lnTo>
                      <a:pt x="11" y="43"/>
                    </a:lnTo>
                    <a:lnTo>
                      <a:pt x="14" y="41"/>
                    </a:lnTo>
                    <a:lnTo>
                      <a:pt x="17" y="39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4" y="32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6" y="32"/>
                    </a:lnTo>
                    <a:lnTo>
                      <a:pt x="28" y="31"/>
                    </a:lnTo>
                    <a:lnTo>
                      <a:pt x="29" y="29"/>
                    </a:lnTo>
                    <a:lnTo>
                      <a:pt x="28" y="31"/>
                    </a:lnTo>
                    <a:lnTo>
                      <a:pt x="26" y="33"/>
                    </a:lnTo>
                    <a:lnTo>
                      <a:pt x="24" y="36"/>
                    </a:lnTo>
                    <a:lnTo>
                      <a:pt x="21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4" name="Freeform 947">
                <a:extLst>
                  <a:ext uri="{FF2B5EF4-FFF2-40B4-BE49-F238E27FC236}">
                    <a16:creationId xmlns:a16="http://schemas.microsoft.com/office/drawing/2014/main" id="{4E1BF18A-E0D9-4D29-B605-373E17441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42"/>
                <a:ext cx="2" cy="2"/>
              </a:xfrm>
              <a:custGeom>
                <a:avLst/>
                <a:gdLst>
                  <a:gd name="T0" fmla="*/ 15 w 29"/>
                  <a:gd name="T1" fmla="*/ 8 h 26"/>
                  <a:gd name="T2" fmla="*/ 18 w 29"/>
                  <a:gd name="T3" fmla="*/ 5 h 26"/>
                  <a:gd name="T4" fmla="*/ 15 w 29"/>
                  <a:gd name="T5" fmla="*/ 10 h 26"/>
                  <a:gd name="T6" fmla="*/ 18 w 29"/>
                  <a:gd name="T7" fmla="*/ 6 h 26"/>
                  <a:gd name="T8" fmla="*/ 16 w 29"/>
                  <a:gd name="T9" fmla="*/ 11 h 26"/>
                  <a:gd name="T10" fmla="*/ 20 w 29"/>
                  <a:gd name="T11" fmla="*/ 7 h 26"/>
                  <a:gd name="T12" fmla="*/ 22 w 29"/>
                  <a:gd name="T13" fmla="*/ 4 h 26"/>
                  <a:gd name="T14" fmla="*/ 24 w 29"/>
                  <a:gd name="T15" fmla="*/ 2 h 26"/>
                  <a:gd name="T16" fmla="*/ 25 w 29"/>
                  <a:gd name="T17" fmla="*/ 1 h 26"/>
                  <a:gd name="T18" fmla="*/ 23 w 29"/>
                  <a:gd name="T19" fmla="*/ 5 h 26"/>
                  <a:gd name="T20" fmla="*/ 26 w 29"/>
                  <a:gd name="T21" fmla="*/ 2 h 26"/>
                  <a:gd name="T22" fmla="*/ 29 w 29"/>
                  <a:gd name="T23" fmla="*/ 0 h 26"/>
                  <a:gd name="T24" fmla="*/ 26 w 29"/>
                  <a:gd name="T25" fmla="*/ 3 h 26"/>
                  <a:gd name="T26" fmla="*/ 23 w 29"/>
                  <a:gd name="T27" fmla="*/ 6 h 26"/>
                  <a:gd name="T28" fmla="*/ 21 w 29"/>
                  <a:gd name="T29" fmla="*/ 10 h 26"/>
                  <a:gd name="T30" fmla="*/ 11 w 29"/>
                  <a:gd name="T31" fmla="*/ 18 h 26"/>
                  <a:gd name="T32" fmla="*/ 8 w 29"/>
                  <a:gd name="T33" fmla="*/ 20 h 26"/>
                  <a:gd name="T34" fmla="*/ 10 w 29"/>
                  <a:gd name="T35" fmla="*/ 17 h 26"/>
                  <a:gd name="T36" fmla="*/ 13 w 29"/>
                  <a:gd name="T37" fmla="*/ 14 h 26"/>
                  <a:gd name="T38" fmla="*/ 16 w 29"/>
                  <a:gd name="T39" fmla="*/ 11 h 26"/>
                  <a:gd name="T40" fmla="*/ 13 w 29"/>
                  <a:gd name="T41" fmla="*/ 13 h 26"/>
                  <a:gd name="T42" fmla="*/ 15 w 29"/>
                  <a:gd name="T43" fmla="*/ 10 h 26"/>
                  <a:gd name="T44" fmla="*/ 12 w 29"/>
                  <a:gd name="T45" fmla="*/ 12 h 26"/>
                  <a:gd name="T46" fmla="*/ 6 w 29"/>
                  <a:gd name="T47" fmla="*/ 21 h 26"/>
                  <a:gd name="T48" fmla="*/ 3 w 29"/>
                  <a:gd name="T49" fmla="*/ 24 h 26"/>
                  <a:gd name="T50" fmla="*/ 3 w 29"/>
                  <a:gd name="T51" fmla="*/ 24 h 26"/>
                  <a:gd name="T52" fmla="*/ 0 w 29"/>
                  <a:gd name="T53" fmla="*/ 26 h 26"/>
                  <a:gd name="T54" fmla="*/ 4 w 29"/>
                  <a:gd name="T55" fmla="*/ 21 h 26"/>
                  <a:gd name="T56" fmla="*/ 7 w 29"/>
                  <a:gd name="T57" fmla="*/ 19 h 26"/>
                  <a:gd name="T58" fmla="*/ 8 w 29"/>
                  <a:gd name="T59" fmla="*/ 17 h 26"/>
                  <a:gd name="T60" fmla="*/ 9 w 29"/>
                  <a:gd name="T61" fmla="*/ 15 h 26"/>
                  <a:gd name="T62" fmla="*/ 6 w 29"/>
                  <a:gd name="T63" fmla="*/ 18 h 26"/>
                  <a:gd name="T64" fmla="*/ 9 w 29"/>
                  <a:gd name="T65" fmla="*/ 14 h 26"/>
                  <a:gd name="T66" fmla="*/ 12 w 29"/>
                  <a:gd name="T6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6">
                    <a:moveTo>
                      <a:pt x="12" y="12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20" y="7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7" y="13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2" y="12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3" y="24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5" name="Freeform 948">
                <a:extLst>
                  <a:ext uri="{FF2B5EF4-FFF2-40B4-BE49-F238E27FC236}">
                    <a16:creationId xmlns:a16="http://schemas.microsoft.com/office/drawing/2014/main" id="{C6298B8B-2185-4125-A0F3-1AE486D7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9"/>
                <a:ext cx="0" cy="2"/>
              </a:xfrm>
              <a:custGeom>
                <a:avLst/>
                <a:gdLst>
                  <a:gd name="T0" fmla="*/ 0 w 13"/>
                  <a:gd name="T1" fmla="*/ 22 h 23"/>
                  <a:gd name="T2" fmla="*/ 2 w 13"/>
                  <a:gd name="T3" fmla="*/ 20 h 23"/>
                  <a:gd name="T4" fmla="*/ 3 w 13"/>
                  <a:gd name="T5" fmla="*/ 18 h 23"/>
                  <a:gd name="T6" fmla="*/ 4 w 13"/>
                  <a:gd name="T7" fmla="*/ 16 h 23"/>
                  <a:gd name="T8" fmla="*/ 5 w 13"/>
                  <a:gd name="T9" fmla="*/ 14 h 23"/>
                  <a:gd name="T10" fmla="*/ 6 w 13"/>
                  <a:gd name="T11" fmla="*/ 12 h 23"/>
                  <a:gd name="T12" fmla="*/ 7 w 13"/>
                  <a:gd name="T13" fmla="*/ 11 h 23"/>
                  <a:gd name="T14" fmla="*/ 8 w 13"/>
                  <a:gd name="T15" fmla="*/ 9 h 23"/>
                  <a:gd name="T16" fmla="*/ 9 w 13"/>
                  <a:gd name="T17" fmla="*/ 7 h 23"/>
                  <a:gd name="T18" fmla="*/ 10 w 13"/>
                  <a:gd name="T19" fmla="*/ 5 h 23"/>
                  <a:gd name="T20" fmla="*/ 11 w 13"/>
                  <a:gd name="T21" fmla="*/ 3 h 23"/>
                  <a:gd name="T22" fmla="*/ 12 w 13"/>
                  <a:gd name="T23" fmla="*/ 2 h 23"/>
                  <a:gd name="T24" fmla="*/ 13 w 13"/>
                  <a:gd name="T25" fmla="*/ 0 h 23"/>
                  <a:gd name="T26" fmla="*/ 12 w 13"/>
                  <a:gd name="T27" fmla="*/ 2 h 23"/>
                  <a:gd name="T28" fmla="*/ 12 w 13"/>
                  <a:gd name="T29" fmla="*/ 4 h 23"/>
                  <a:gd name="T30" fmla="*/ 10 w 13"/>
                  <a:gd name="T31" fmla="*/ 6 h 23"/>
                  <a:gd name="T32" fmla="*/ 9 w 13"/>
                  <a:gd name="T33" fmla="*/ 7 h 23"/>
                  <a:gd name="T34" fmla="*/ 9 w 13"/>
                  <a:gd name="T35" fmla="*/ 9 h 23"/>
                  <a:gd name="T36" fmla="*/ 8 w 13"/>
                  <a:gd name="T37" fmla="*/ 11 h 23"/>
                  <a:gd name="T38" fmla="*/ 7 w 13"/>
                  <a:gd name="T39" fmla="*/ 13 h 23"/>
                  <a:gd name="T40" fmla="*/ 6 w 13"/>
                  <a:gd name="T41" fmla="*/ 16 h 23"/>
                  <a:gd name="T42" fmla="*/ 5 w 13"/>
                  <a:gd name="T43" fmla="*/ 18 h 23"/>
                  <a:gd name="T44" fmla="*/ 4 w 13"/>
                  <a:gd name="T45" fmla="*/ 20 h 23"/>
                  <a:gd name="T46" fmla="*/ 3 w 13"/>
                  <a:gd name="T47" fmla="*/ 22 h 23"/>
                  <a:gd name="T48" fmla="*/ 2 w 13"/>
                  <a:gd name="T49" fmla="*/ 23 h 23"/>
                  <a:gd name="T50" fmla="*/ 3 w 13"/>
                  <a:gd name="T51" fmla="*/ 21 h 23"/>
                  <a:gd name="T52" fmla="*/ 3 w 13"/>
                  <a:gd name="T53" fmla="*/ 19 h 23"/>
                  <a:gd name="T54" fmla="*/ 2 w 13"/>
                  <a:gd name="T55" fmla="*/ 20 h 23"/>
                  <a:gd name="T56" fmla="*/ 0 w 13"/>
                  <a:gd name="T5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23">
                    <a:moveTo>
                      <a:pt x="0" y="22"/>
                    </a:moveTo>
                    <a:lnTo>
                      <a:pt x="2" y="20"/>
                    </a:lnTo>
                    <a:lnTo>
                      <a:pt x="3" y="18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6" name="Freeform 949">
                <a:extLst>
                  <a:ext uri="{FF2B5EF4-FFF2-40B4-BE49-F238E27FC236}">
                    <a16:creationId xmlns:a16="http://schemas.microsoft.com/office/drawing/2014/main" id="{56BD864F-08D2-4DCC-8C0B-0B91A095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5"/>
                <a:ext cx="1" cy="1"/>
              </a:xfrm>
              <a:custGeom>
                <a:avLst/>
                <a:gdLst>
                  <a:gd name="T0" fmla="*/ 0 w 18"/>
                  <a:gd name="T1" fmla="*/ 25 h 25"/>
                  <a:gd name="T2" fmla="*/ 1 w 18"/>
                  <a:gd name="T3" fmla="*/ 23 h 25"/>
                  <a:gd name="T4" fmla="*/ 2 w 18"/>
                  <a:gd name="T5" fmla="*/ 22 h 25"/>
                  <a:gd name="T6" fmla="*/ 4 w 18"/>
                  <a:gd name="T7" fmla="*/ 19 h 25"/>
                  <a:gd name="T8" fmla="*/ 6 w 18"/>
                  <a:gd name="T9" fmla="*/ 17 h 25"/>
                  <a:gd name="T10" fmla="*/ 7 w 18"/>
                  <a:gd name="T11" fmla="*/ 16 h 25"/>
                  <a:gd name="T12" fmla="*/ 8 w 18"/>
                  <a:gd name="T13" fmla="*/ 14 h 25"/>
                  <a:gd name="T14" fmla="*/ 9 w 18"/>
                  <a:gd name="T15" fmla="*/ 12 h 25"/>
                  <a:gd name="T16" fmla="*/ 10 w 18"/>
                  <a:gd name="T17" fmla="*/ 11 h 25"/>
                  <a:gd name="T18" fmla="*/ 12 w 18"/>
                  <a:gd name="T19" fmla="*/ 9 h 25"/>
                  <a:gd name="T20" fmla="*/ 13 w 18"/>
                  <a:gd name="T21" fmla="*/ 7 h 25"/>
                  <a:gd name="T22" fmla="*/ 14 w 18"/>
                  <a:gd name="T23" fmla="*/ 5 h 25"/>
                  <a:gd name="T24" fmla="*/ 15 w 18"/>
                  <a:gd name="T25" fmla="*/ 3 h 25"/>
                  <a:gd name="T26" fmla="*/ 15 w 18"/>
                  <a:gd name="T27" fmla="*/ 2 h 25"/>
                  <a:gd name="T28" fmla="*/ 16 w 18"/>
                  <a:gd name="T29" fmla="*/ 1 h 25"/>
                  <a:gd name="T30" fmla="*/ 17 w 18"/>
                  <a:gd name="T31" fmla="*/ 0 h 25"/>
                  <a:gd name="T32" fmla="*/ 17 w 18"/>
                  <a:gd name="T33" fmla="*/ 0 h 25"/>
                  <a:gd name="T34" fmla="*/ 16 w 18"/>
                  <a:gd name="T35" fmla="*/ 2 h 25"/>
                  <a:gd name="T36" fmla="*/ 15 w 18"/>
                  <a:gd name="T37" fmla="*/ 3 h 25"/>
                  <a:gd name="T38" fmla="*/ 17 w 18"/>
                  <a:gd name="T39" fmla="*/ 2 h 25"/>
                  <a:gd name="T40" fmla="*/ 18 w 18"/>
                  <a:gd name="T41" fmla="*/ 0 h 25"/>
                  <a:gd name="T42" fmla="*/ 17 w 18"/>
                  <a:gd name="T43" fmla="*/ 2 h 25"/>
                  <a:gd name="T44" fmla="*/ 16 w 18"/>
                  <a:gd name="T45" fmla="*/ 5 h 25"/>
                  <a:gd name="T46" fmla="*/ 15 w 18"/>
                  <a:gd name="T47" fmla="*/ 6 h 25"/>
                  <a:gd name="T48" fmla="*/ 14 w 18"/>
                  <a:gd name="T49" fmla="*/ 7 h 25"/>
                  <a:gd name="T50" fmla="*/ 14 w 18"/>
                  <a:gd name="T51" fmla="*/ 8 h 25"/>
                  <a:gd name="T52" fmla="*/ 13 w 18"/>
                  <a:gd name="T53" fmla="*/ 8 h 25"/>
                  <a:gd name="T54" fmla="*/ 14 w 18"/>
                  <a:gd name="T55" fmla="*/ 6 h 25"/>
                  <a:gd name="T56" fmla="*/ 15 w 18"/>
                  <a:gd name="T57" fmla="*/ 3 h 25"/>
                  <a:gd name="T58" fmla="*/ 14 w 18"/>
                  <a:gd name="T59" fmla="*/ 6 h 25"/>
                  <a:gd name="T60" fmla="*/ 13 w 18"/>
                  <a:gd name="T61" fmla="*/ 7 h 25"/>
                  <a:gd name="T62" fmla="*/ 12 w 18"/>
                  <a:gd name="T63" fmla="*/ 9 h 25"/>
                  <a:gd name="T64" fmla="*/ 11 w 18"/>
                  <a:gd name="T65" fmla="*/ 11 h 25"/>
                  <a:gd name="T66" fmla="*/ 10 w 18"/>
                  <a:gd name="T67" fmla="*/ 13 h 25"/>
                  <a:gd name="T68" fmla="*/ 8 w 18"/>
                  <a:gd name="T69" fmla="*/ 14 h 25"/>
                  <a:gd name="T70" fmla="*/ 7 w 18"/>
                  <a:gd name="T71" fmla="*/ 16 h 25"/>
                  <a:gd name="T72" fmla="*/ 6 w 18"/>
                  <a:gd name="T73" fmla="*/ 18 h 25"/>
                  <a:gd name="T74" fmla="*/ 4 w 18"/>
                  <a:gd name="T75" fmla="*/ 20 h 25"/>
                  <a:gd name="T76" fmla="*/ 3 w 18"/>
                  <a:gd name="T77" fmla="*/ 22 h 25"/>
                  <a:gd name="T78" fmla="*/ 0 w 18"/>
                  <a:gd name="T7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5">
                    <a:moveTo>
                      <a:pt x="0" y="25"/>
                    </a:moveTo>
                    <a:lnTo>
                      <a:pt x="1" y="23"/>
                    </a:lnTo>
                    <a:lnTo>
                      <a:pt x="2" y="22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5" y="3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7" name="Freeform 950">
                <a:extLst>
                  <a:ext uri="{FF2B5EF4-FFF2-40B4-BE49-F238E27FC236}">
                    <a16:creationId xmlns:a16="http://schemas.microsoft.com/office/drawing/2014/main" id="{84ADF435-D64A-4465-AC78-1DBDACA5F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47"/>
                <a:ext cx="1" cy="2"/>
              </a:xfrm>
              <a:custGeom>
                <a:avLst/>
                <a:gdLst>
                  <a:gd name="T0" fmla="*/ 3 w 13"/>
                  <a:gd name="T1" fmla="*/ 13 h 23"/>
                  <a:gd name="T2" fmla="*/ 6 w 13"/>
                  <a:gd name="T3" fmla="*/ 11 h 23"/>
                  <a:gd name="T4" fmla="*/ 7 w 13"/>
                  <a:gd name="T5" fmla="*/ 10 h 23"/>
                  <a:gd name="T6" fmla="*/ 8 w 13"/>
                  <a:gd name="T7" fmla="*/ 8 h 23"/>
                  <a:gd name="T8" fmla="*/ 9 w 13"/>
                  <a:gd name="T9" fmla="*/ 6 h 23"/>
                  <a:gd name="T10" fmla="*/ 10 w 13"/>
                  <a:gd name="T11" fmla="*/ 4 h 23"/>
                  <a:gd name="T12" fmla="*/ 11 w 13"/>
                  <a:gd name="T13" fmla="*/ 3 h 23"/>
                  <a:gd name="T14" fmla="*/ 12 w 13"/>
                  <a:gd name="T15" fmla="*/ 1 h 23"/>
                  <a:gd name="T16" fmla="*/ 13 w 13"/>
                  <a:gd name="T17" fmla="*/ 0 h 23"/>
                  <a:gd name="T18" fmla="*/ 12 w 13"/>
                  <a:gd name="T19" fmla="*/ 1 h 23"/>
                  <a:gd name="T20" fmla="*/ 11 w 13"/>
                  <a:gd name="T21" fmla="*/ 4 h 23"/>
                  <a:gd name="T22" fmla="*/ 10 w 13"/>
                  <a:gd name="T23" fmla="*/ 5 h 23"/>
                  <a:gd name="T24" fmla="*/ 9 w 13"/>
                  <a:gd name="T25" fmla="*/ 7 h 23"/>
                  <a:gd name="T26" fmla="*/ 8 w 13"/>
                  <a:gd name="T27" fmla="*/ 8 h 23"/>
                  <a:gd name="T28" fmla="*/ 7 w 13"/>
                  <a:gd name="T29" fmla="*/ 10 h 23"/>
                  <a:gd name="T30" fmla="*/ 6 w 13"/>
                  <a:gd name="T31" fmla="*/ 12 h 23"/>
                  <a:gd name="T32" fmla="*/ 4 w 13"/>
                  <a:gd name="T33" fmla="*/ 15 h 23"/>
                  <a:gd name="T34" fmla="*/ 3 w 13"/>
                  <a:gd name="T35" fmla="*/ 17 h 23"/>
                  <a:gd name="T36" fmla="*/ 2 w 13"/>
                  <a:gd name="T37" fmla="*/ 19 h 23"/>
                  <a:gd name="T38" fmla="*/ 3 w 13"/>
                  <a:gd name="T39" fmla="*/ 18 h 23"/>
                  <a:gd name="T40" fmla="*/ 4 w 13"/>
                  <a:gd name="T41" fmla="*/ 17 h 23"/>
                  <a:gd name="T42" fmla="*/ 4 w 13"/>
                  <a:gd name="T43" fmla="*/ 16 h 23"/>
                  <a:gd name="T44" fmla="*/ 6 w 13"/>
                  <a:gd name="T45" fmla="*/ 16 h 23"/>
                  <a:gd name="T46" fmla="*/ 4 w 13"/>
                  <a:gd name="T47" fmla="*/ 18 h 23"/>
                  <a:gd name="T48" fmla="*/ 3 w 13"/>
                  <a:gd name="T49" fmla="*/ 20 h 23"/>
                  <a:gd name="T50" fmla="*/ 2 w 13"/>
                  <a:gd name="T51" fmla="*/ 21 h 23"/>
                  <a:gd name="T52" fmla="*/ 1 w 13"/>
                  <a:gd name="T53" fmla="*/ 23 h 23"/>
                  <a:gd name="T54" fmla="*/ 1 w 13"/>
                  <a:gd name="T55" fmla="*/ 21 h 23"/>
                  <a:gd name="T56" fmla="*/ 2 w 13"/>
                  <a:gd name="T57" fmla="*/ 19 h 23"/>
                  <a:gd name="T58" fmla="*/ 1 w 13"/>
                  <a:gd name="T59" fmla="*/ 21 h 23"/>
                  <a:gd name="T60" fmla="*/ 0 w 13"/>
                  <a:gd name="T61" fmla="*/ 22 h 23"/>
                  <a:gd name="T62" fmla="*/ 1 w 13"/>
                  <a:gd name="T63" fmla="*/ 20 h 23"/>
                  <a:gd name="T64" fmla="*/ 2 w 13"/>
                  <a:gd name="T65" fmla="*/ 18 h 23"/>
                  <a:gd name="T66" fmla="*/ 3 w 13"/>
                  <a:gd name="T67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23">
                    <a:moveTo>
                      <a:pt x="3" y="13"/>
                    </a:moveTo>
                    <a:lnTo>
                      <a:pt x="6" y="11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2" y="1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8" name="Freeform 951">
                <a:extLst>
                  <a:ext uri="{FF2B5EF4-FFF2-40B4-BE49-F238E27FC236}">
                    <a16:creationId xmlns:a16="http://schemas.microsoft.com/office/drawing/2014/main" id="{6CB3AF69-10AC-4F48-A4B7-EA4430606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4"/>
                <a:ext cx="0" cy="1"/>
              </a:xfrm>
              <a:custGeom>
                <a:avLst/>
                <a:gdLst>
                  <a:gd name="T0" fmla="*/ 3 w 5"/>
                  <a:gd name="T1" fmla="*/ 4 h 13"/>
                  <a:gd name="T2" fmla="*/ 2 w 5"/>
                  <a:gd name="T3" fmla="*/ 5 h 13"/>
                  <a:gd name="T4" fmla="*/ 1 w 5"/>
                  <a:gd name="T5" fmla="*/ 8 h 13"/>
                  <a:gd name="T6" fmla="*/ 2 w 5"/>
                  <a:gd name="T7" fmla="*/ 5 h 13"/>
                  <a:gd name="T8" fmla="*/ 3 w 5"/>
                  <a:gd name="T9" fmla="*/ 3 h 13"/>
                  <a:gd name="T10" fmla="*/ 4 w 5"/>
                  <a:gd name="T11" fmla="*/ 1 h 13"/>
                  <a:gd name="T12" fmla="*/ 5 w 5"/>
                  <a:gd name="T13" fmla="*/ 0 h 13"/>
                  <a:gd name="T14" fmla="*/ 5 w 5"/>
                  <a:gd name="T15" fmla="*/ 0 h 13"/>
                  <a:gd name="T16" fmla="*/ 4 w 5"/>
                  <a:gd name="T17" fmla="*/ 2 h 13"/>
                  <a:gd name="T18" fmla="*/ 3 w 5"/>
                  <a:gd name="T19" fmla="*/ 3 h 13"/>
                  <a:gd name="T20" fmla="*/ 3 w 5"/>
                  <a:gd name="T21" fmla="*/ 4 h 13"/>
                  <a:gd name="T22" fmla="*/ 4 w 5"/>
                  <a:gd name="T23" fmla="*/ 2 h 13"/>
                  <a:gd name="T24" fmla="*/ 5 w 5"/>
                  <a:gd name="T25" fmla="*/ 1 h 13"/>
                  <a:gd name="T26" fmla="*/ 5 w 5"/>
                  <a:gd name="T27" fmla="*/ 3 h 13"/>
                  <a:gd name="T28" fmla="*/ 4 w 5"/>
                  <a:gd name="T29" fmla="*/ 5 h 13"/>
                  <a:gd name="T30" fmla="*/ 3 w 5"/>
                  <a:gd name="T31" fmla="*/ 8 h 13"/>
                  <a:gd name="T32" fmla="*/ 2 w 5"/>
                  <a:gd name="T33" fmla="*/ 10 h 13"/>
                  <a:gd name="T34" fmla="*/ 1 w 5"/>
                  <a:gd name="T35" fmla="*/ 11 h 13"/>
                  <a:gd name="T36" fmla="*/ 0 w 5"/>
                  <a:gd name="T37" fmla="*/ 13 h 13"/>
                  <a:gd name="T38" fmla="*/ 0 w 5"/>
                  <a:gd name="T39" fmla="*/ 11 h 13"/>
                  <a:gd name="T40" fmla="*/ 1 w 5"/>
                  <a:gd name="T41" fmla="*/ 9 h 13"/>
                  <a:gd name="T42" fmla="*/ 2 w 5"/>
                  <a:gd name="T43" fmla="*/ 6 h 13"/>
                  <a:gd name="T44" fmla="*/ 3 w 5"/>
                  <a:gd name="T4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13">
                    <a:moveTo>
                      <a:pt x="3" y="4"/>
                    </a:moveTo>
                    <a:lnTo>
                      <a:pt x="2" y="5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9" name="Freeform 952">
                <a:extLst>
                  <a:ext uri="{FF2B5EF4-FFF2-40B4-BE49-F238E27FC236}">
                    <a16:creationId xmlns:a16="http://schemas.microsoft.com/office/drawing/2014/main" id="{9936874E-594C-46A9-8EC6-C422AEF73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6"/>
                <a:ext cx="1" cy="1"/>
              </a:xfrm>
              <a:custGeom>
                <a:avLst/>
                <a:gdLst>
                  <a:gd name="T0" fmla="*/ 7 w 12"/>
                  <a:gd name="T1" fmla="*/ 7 h 19"/>
                  <a:gd name="T2" fmla="*/ 6 w 12"/>
                  <a:gd name="T3" fmla="*/ 9 h 19"/>
                  <a:gd name="T4" fmla="*/ 5 w 12"/>
                  <a:gd name="T5" fmla="*/ 12 h 19"/>
                  <a:gd name="T6" fmla="*/ 5 w 12"/>
                  <a:gd name="T7" fmla="*/ 12 h 19"/>
                  <a:gd name="T8" fmla="*/ 6 w 12"/>
                  <a:gd name="T9" fmla="*/ 9 h 19"/>
                  <a:gd name="T10" fmla="*/ 7 w 12"/>
                  <a:gd name="T11" fmla="*/ 8 h 19"/>
                  <a:gd name="T12" fmla="*/ 7 w 12"/>
                  <a:gd name="T13" fmla="*/ 8 h 19"/>
                  <a:gd name="T14" fmla="*/ 6 w 12"/>
                  <a:gd name="T15" fmla="*/ 10 h 19"/>
                  <a:gd name="T16" fmla="*/ 6 w 12"/>
                  <a:gd name="T17" fmla="*/ 13 h 19"/>
                  <a:gd name="T18" fmla="*/ 4 w 12"/>
                  <a:gd name="T19" fmla="*/ 15 h 19"/>
                  <a:gd name="T20" fmla="*/ 3 w 12"/>
                  <a:gd name="T21" fmla="*/ 16 h 19"/>
                  <a:gd name="T22" fmla="*/ 4 w 12"/>
                  <a:gd name="T23" fmla="*/ 14 h 19"/>
                  <a:gd name="T24" fmla="*/ 5 w 12"/>
                  <a:gd name="T25" fmla="*/ 12 h 19"/>
                  <a:gd name="T26" fmla="*/ 4 w 12"/>
                  <a:gd name="T27" fmla="*/ 14 h 19"/>
                  <a:gd name="T28" fmla="*/ 3 w 12"/>
                  <a:gd name="T29" fmla="*/ 15 h 19"/>
                  <a:gd name="T30" fmla="*/ 0 w 12"/>
                  <a:gd name="T31" fmla="*/ 19 h 19"/>
                  <a:gd name="T32" fmla="*/ 1 w 12"/>
                  <a:gd name="T33" fmla="*/ 17 h 19"/>
                  <a:gd name="T34" fmla="*/ 2 w 12"/>
                  <a:gd name="T35" fmla="*/ 15 h 19"/>
                  <a:gd name="T36" fmla="*/ 3 w 12"/>
                  <a:gd name="T37" fmla="*/ 13 h 19"/>
                  <a:gd name="T38" fmla="*/ 4 w 12"/>
                  <a:gd name="T39" fmla="*/ 10 h 19"/>
                  <a:gd name="T40" fmla="*/ 6 w 12"/>
                  <a:gd name="T41" fmla="*/ 9 h 19"/>
                  <a:gd name="T42" fmla="*/ 7 w 12"/>
                  <a:gd name="T43" fmla="*/ 7 h 19"/>
                  <a:gd name="T44" fmla="*/ 8 w 12"/>
                  <a:gd name="T45" fmla="*/ 5 h 19"/>
                  <a:gd name="T46" fmla="*/ 8 w 12"/>
                  <a:gd name="T47" fmla="*/ 3 h 19"/>
                  <a:gd name="T48" fmla="*/ 11 w 12"/>
                  <a:gd name="T49" fmla="*/ 1 h 19"/>
                  <a:gd name="T50" fmla="*/ 12 w 12"/>
                  <a:gd name="T51" fmla="*/ 0 h 19"/>
                  <a:gd name="T52" fmla="*/ 11 w 12"/>
                  <a:gd name="T53" fmla="*/ 2 h 19"/>
                  <a:gd name="T54" fmla="*/ 9 w 12"/>
                  <a:gd name="T55" fmla="*/ 4 h 19"/>
                  <a:gd name="T56" fmla="*/ 8 w 12"/>
                  <a:gd name="T57" fmla="*/ 6 h 19"/>
                  <a:gd name="T58" fmla="*/ 7 w 12"/>
                  <a:gd name="T5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9">
                    <a:moveTo>
                      <a:pt x="7" y="7"/>
                    </a:moveTo>
                    <a:lnTo>
                      <a:pt x="6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0" name="Freeform 953">
                <a:extLst>
                  <a:ext uri="{FF2B5EF4-FFF2-40B4-BE49-F238E27FC236}">
                    <a16:creationId xmlns:a16="http://schemas.microsoft.com/office/drawing/2014/main" id="{18FB5EF0-CF0F-4458-98F9-8C6788534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7"/>
                <a:ext cx="1" cy="1"/>
              </a:xfrm>
              <a:custGeom>
                <a:avLst/>
                <a:gdLst>
                  <a:gd name="T0" fmla="*/ 0 w 13"/>
                  <a:gd name="T1" fmla="*/ 24 h 24"/>
                  <a:gd name="T2" fmla="*/ 1 w 13"/>
                  <a:gd name="T3" fmla="*/ 22 h 24"/>
                  <a:gd name="T4" fmla="*/ 2 w 13"/>
                  <a:gd name="T5" fmla="*/ 19 h 24"/>
                  <a:gd name="T6" fmla="*/ 3 w 13"/>
                  <a:gd name="T7" fmla="*/ 17 h 24"/>
                  <a:gd name="T8" fmla="*/ 4 w 13"/>
                  <a:gd name="T9" fmla="*/ 16 h 24"/>
                  <a:gd name="T10" fmla="*/ 5 w 13"/>
                  <a:gd name="T11" fmla="*/ 14 h 24"/>
                  <a:gd name="T12" fmla="*/ 6 w 13"/>
                  <a:gd name="T13" fmla="*/ 12 h 24"/>
                  <a:gd name="T14" fmla="*/ 7 w 13"/>
                  <a:gd name="T15" fmla="*/ 10 h 24"/>
                  <a:gd name="T16" fmla="*/ 8 w 13"/>
                  <a:gd name="T17" fmla="*/ 8 h 24"/>
                  <a:gd name="T18" fmla="*/ 9 w 13"/>
                  <a:gd name="T19" fmla="*/ 6 h 24"/>
                  <a:gd name="T20" fmla="*/ 10 w 13"/>
                  <a:gd name="T21" fmla="*/ 3 h 24"/>
                  <a:gd name="T22" fmla="*/ 11 w 13"/>
                  <a:gd name="T23" fmla="*/ 2 h 24"/>
                  <a:gd name="T24" fmla="*/ 13 w 13"/>
                  <a:gd name="T25" fmla="*/ 0 h 24"/>
                  <a:gd name="T26" fmla="*/ 11 w 13"/>
                  <a:gd name="T27" fmla="*/ 2 h 24"/>
                  <a:gd name="T28" fmla="*/ 10 w 13"/>
                  <a:gd name="T29" fmla="*/ 5 h 24"/>
                  <a:gd name="T30" fmla="*/ 9 w 13"/>
                  <a:gd name="T31" fmla="*/ 7 h 24"/>
                  <a:gd name="T32" fmla="*/ 8 w 13"/>
                  <a:gd name="T33" fmla="*/ 8 h 24"/>
                  <a:gd name="T34" fmla="*/ 7 w 13"/>
                  <a:gd name="T35" fmla="*/ 10 h 24"/>
                  <a:gd name="T36" fmla="*/ 6 w 13"/>
                  <a:gd name="T37" fmla="*/ 12 h 24"/>
                  <a:gd name="T38" fmla="*/ 5 w 13"/>
                  <a:gd name="T39" fmla="*/ 14 h 24"/>
                  <a:gd name="T40" fmla="*/ 4 w 13"/>
                  <a:gd name="T41" fmla="*/ 16 h 24"/>
                  <a:gd name="T42" fmla="*/ 3 w 13"/>
                  <a:gd name="T43" fmla="*/ 18 h 24"/>
                  <a:gd name="T44" fmla="*/ 3 w 13"/>
                  <a:gd name="T45" fmla="*/ 21 h 24"/>
                  <a:gd name="T46" fmla="*/ 2 w 13"/>
                  <a:gd name="T47" fmla="*/ 22 h 24"/>
                  <a:gd name="T48" fmla="*/ 0 w 13"/>
                  <a:gd name="T4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" y="22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1" name="Freeform 954">
                <a:extLst>
                  <a:ext uri="{FF2B5EF4-FFF2-40B4-BE49-F238E27FC236}">
                    <a16:creationId xmlns:a16="http://schemas.microsoft.com/office/drawing/2014/main" id="{A184CDDD-395F-4D79-B9FF-6DCE49E9B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6"/>
                <a:ext cx="0" cy="2"/>
              </a:xfrm>
              <a:custGeom>
                <a:avLst/>
                <a:gdLst>
                  <a:gd name="T0" fmla="*/ 2 w 10"/>
                  <a:gd name="T1" fmla="*/ 16 h 19"/>
                  <a:gd name="T2" fmla="*/ 1 w 10"/>
                  <a:gd name="T3" fmla="*/ 17 h 19"/>
                  <a:gd name="T4" fmla="*/ 0 w 10"/>
                  <a:gd name="T5" fmla="*/ 19 h 19"/>
                  <a:gd name="T6" fmla="*/ 1 w 10"/>
                  <a:gd name="T7" fmla="*/ 17 h 19"/>
                  <a:gd name="T8" fmla="*/ 1 w 10"/>
                  <a:gd name="T9" fmla="*/ 15 h 19"/>
                  <a:gd name="T10" fmla="*/ 3 w 10"/>
                  <a:gd name="T11" fmla="*/ 13 h 19"/>
                  <a:gd name="T12" fmla="*/ 4 w 10"/>
                  <a:gd name="T13" fmla="*/ 12 h 19"/>
                  <a:gd name="T14" fmla="*/ 4 w 10"/>
                  <a:gd name="T15" fmla="*/ 8 h 19"/>
                  <a:gd name="T16" fmla="*/ 5 w 10"/>
                  <a:gd name="T17" fmla="*/ 7 h 19"/>
                  <a:gd name="T18" fmla="*/ 4 w 10"/>
                  <a:gd name="T19" fmla="*/ 8 h 19"/>
                  <a:gd name="T20" fmla="*/ 3 w 10"/>
                  <a:gd name="T21" fmla="*/ 11 h 19"/>
                  <a:gd name="T22" fmla="*/ 4 w 10"/>
                  <a:gd name="T23" fmla="*/ 8 h 19"/>
                  <a:gd name="T24" fmla="*/ 5 w 10"/>
                  <a:gd name="T25" fmla="*/ 6 h 19"/>
                  <a:gd name="T26" fmla="*/ 6 w 10"/>
                  <a:gd name="T27" fmla="*/ 4 h 19"/>
                  <a:gd name="T28" fmla="*/ 7 w 10"/>
                  <a:gd name="T29" fmla="*/ 2 h 19"/>
                  <a:gd name="T30" fmla="*/ 6 w 10"/>
                  <a:gd name="T31" fmla="*/ 5 h 19"/>
                  <a:gd name="T32" fmla="*/ 5 w 10"/>
                  <a:gd name="T33" fmla="*/ 7 h 19"/>
                  <a:gd name="T34" fmla="*/ 6 w 10"/>
                  <a:gd name="T35" fmla="*/ 5 h 19"/>
                  <a:gd name="T36" fmla="*/ 7 w 10"/>
                  <a:gd name="T37" fmla="*/ 3 h 19"/>
                  <a:gd name="T38" fmla="*/ 9 w 10"/>
                  <a:gd name="T39" fmla="*/ 1 h 19"/>
                  <a:gd name="T40" fmla="*/ 10 w 10"/>
                  <a:gd name="T41" fmla="*/ 0 h 19"/>
                  <a:gd name="T42" fmla="*/ 9 w 10"/>
                  <a:gd name="T43" fmla="*/ 2 h 19"/>
                  <a:gd name="T44" fmla="*/ 8 w 10"/>
                  <a:gd name="T45" fmla="*/ 4 h 19"/>
                  <a:gd name="T46" fmla="*/ 7 w 10"/>
                  <a:gd name="T47" fmla="*/ 6 h 19"/>
                  <a:gd name="T48" fmla="*/ 6 w 10"/>
                  <a:gd name="T49" fmla="*/ 7 h 19"/>
                  <a:gd name="T50" fmla="*/ 5 w 10"/>
                  <a:gd name="T51" fmla="*/ 9 h 19"/>
                  <a:gd name="T52" fmla="*/ 4 w 10"/>
                  <a:gd name="T53" fmla="*/ 12 h 19"/>
                  <a:gd name="T54" fmla="*/ 3 w 10"/>
                  <a:gd name="T55" fmla="*/ 14 h 19"/>
                  <a:gd name="T56" fmla="*/ 2 w 10"/>
                  <a:gd name="T5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9">
                    <a:moveTo>
                      <a:pt x="2" y="16"/>
                    </a:moveTo>
                    <a:lnTo>
                      <a:pt x="1" y="17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2" name="Freeform 955">
                <a:extLst>
                  <a:ext uri="{FF2B5EF4-FFF2-40B4-BE49-F238E27FC236}">
                    <a16:creationId xmlns:a16="http://schemas.microsoft.com/office/drawing/2014/main" id="{B99D514A-4343-4633-8E05-8FC7E1E8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8"/>
                <a:ext cx="1" cy="1"/>
              </a:xfrm>
              <a:custGeom>
                <a:avLst/>
                <a:gdLst>
                  <a:gd name="T0" fmla="*/ 5 w 15"/>
                  <a:gd name="T1" fmla="*/ 16 h 22"/>
                  <a:gd name="T2" fmla="*/ 6 w 15"/>
                  <a:gd name="T3" fmla="*/ 14 h 22"/>
                  <a:gd name="T4" fmla="*/ 7 w 15"/>
                  <a:gd name="T5" fmla="*/ 12 h 22"/>
                  <a:gd name="T6" fmla="*/ 8 w 15"/>
                  <a:gd name="T7" fmla="*/ 10 h 22"/>
                  <a:gd name="T8" fmla="*/ 9 w 15"/>
                  <a:gd name="T9" fmla="*/ 8 h 22"/>
                  <a:gd name="T10" fmla="*/ 9 w 15"/>
                  <a:gd name="T11" fmla="*/ 5 h 22"/>
                  <a:gd name="T12" fmla="*/ 10 w 15"/>
                  <a:gd name="T13" fmla="*/ 3 h 22"/>
                  <a:gd name="T14" fmla="*/ 11 w 15"/>
                  <a:gd name="T15" fmla="*/ 2 h 22"/>
                  <a:gd name="T16" fmla="*/ 11 w 15"/>
                  <a:gd name="T17" fmla="*/ 1 h 22"/>
                  <a:gd name="T18" fmla="*/ 12 w 15"/>
                  <a:gd name="T19" fmla="*/ 0 h 22"/>
                  <a:gd name="T20" fmla="*/ 12 w 15"/>
                  <a:gd name="T21" fmla="*/ 0 h 22"/>
                  <a:gd name="T22" fmla="*/ 12 w 15"/>
                  <a:gd name="T23" fmla="*/ 2 h 22"/>
                  <a:gd name="T24" fmla="*/ 11 w 15"/>
                  <a:gd name="T25" fmla="*/ 4 h 22"/>
                  <a:gd name="T26" fmla="*/ 12 w 15"/>
                  <a:gd name="T27" fmla="*/ 2 h 22"/>
                  <a:gd name="T28" fmla="*/ 13 w 15"/>
                  <a:gd name="T29" fmla="*/ 1 h 22"/>
                  <a:gd name="T30" fmla="*/ 12 w 15"/>
                  <a:gd name="T31" fmla="*/ 3 h 22"/>
                  <a:gd name="T32" fmla="*/ 11 w 15"/>
                  <a:gd name="T33" fmla="*/ 5 h 22"/>
                  <a:gd name="T34" fmla="*/ 13 w 15"/>
                  <a:gd name="T35" fmla="*/ 3 h 22"/>
                  <a:gd name="T36" fmla="*/ 14 w 15"/>
                  <a:gd name="T37" fmla="*/ 1 h 22"/>
                  <a:gd name="T38" fmla="*/ 13 w 15"/>
                  <a:gd name="T39" fmla="*/ 3 h 22"/>
                  <a:gd name="T40" fmla="*/ 12 w 15"/>
                  <a:gd name="T41" fmla="*/ 5 h 22"/>
                  <a:gd name="T42" fmla="*/ 13 w 15"/>
                  <a:gd name="T43" fmla="*/ 4 h 22"/>
                  <a:gd name="T44" fmla="*/ 14 w 15"/>
                  <a:gd name="T45" fmla="*/ 2 h 22"/>
                  <a:gd name="T46" fmla="*/ 13 w 15"/>
                  <a:gd name="T47" fmla="*/ 4 h 22"/>
                  <a:gd name="T48" fmla="*/ 13 w 15"/>
                  <a:gd name="T49" fmla="*/ 7 h 22"/>
                  <a:gd name="T50" fmla="*/ 14 w 15"/>
                  <a:gd name="T51" fmla="*/ 4 h 22"/>
                  <a:gd name="T52" fmla="*/ 15 w 15"/>
                  <a:gd name="T53" fmla="*/ 3 h 22"/>
                  <a:gd name="T54" fmla="*/ 14 w 15"/>
                  <a:gd name="T55" fmla="*/ 5 h 22"/>
                  <a:gd name="T56" fmla="*/ 13 w 15"/>
                  <a:gd name="T57" fmla="*/ 8 h 22"/>
                  <a:gd name="T58" fmla="*/ 12 w 15"/>
                  <a:gd name="T59" fmla="*/ 10 h 22"/>
                  <a:gd name="T60" fmla="*/ 11 w 15"/>
                  <a:gd name="T61" fmla="*/ 11 h 22"/>
                  <a:gd name="T62" fmla="*/ 7 w 15"/>
                  <a:gd name="T63" fmla="*/ 18 h 22"/>
                  <a:gd name="T64" fmla="*/ 8 w 15"/>
                  <a:gd name="T65" fmla="*/ 16 h 22"/>
                  <a:gd name="T66" fmla="*/ 8 w 15"/>
                  <a:gd name="T67" fmla="*/ 14 h 22"/>
                  <a:gd name="T68" fmla="*/ 10 w 15"/>
                  <a:gd name="T69" fmla="*/ 12 h 22"/>
                  <a:gd name="T70" fmla="*/ 11 w 15"/>
                  <a:gd name="T71" fmla="*/ 11 h 22"/>
                  <a:gd name="T72" fmla="*/ 11 w 15"/>
                  <a:gd name="T73" fmla="*/ 8 h 22"/>
                  <a:gd name="T74" fmla="*/ 12 w 15"/>
                  <a:gd name="T75" fmla="*/ 5 h 22"/>
                  <a:gd name="T76" fmla="*/ 11 w 15"/>
                  <a:gd name="T77" fmla="*/ 8 h 22"/>
                  <a:gd name="T78" fmla="*/ 10 w 15"/>
                  <a:gd name="T79" fmla="*/ 10 h 22"/>
                  <a:gd name="T80" fmla="*/ 11 w 15"/>
                  <a:gd name="T81" fmla="*/ 8 h 22"/>
                  <a:gd name="T82" fmla="*/ 11 w 15"/>
                  <a:gd name="T83" fmla="*/ 5 h 22"/>
                  <a:gd name="T84" fmla="*/ 10 w 15"/>
                  <a:gd name="T85" fmla="*/ 7 h 22"/>
                  <a:gd name="T86" fmla="*/ 9 w 15"/>
                  <a:gd name="T87" fmla="*/ 9 h 22"/>
                  <a:gd name="T88" fmla="*/ 8 w 15"/>
                  <a:gd name="T89" fmla="*/ 11 h 22"/>
                  <a:gd name="T90" fmla="*/ 7 w 15"/>
                  <a:gd name="T91" fmla="*/ 12 h 22"/>
                  <a:gd name="T92" fmla="*/ 6 w 15"/>
                  <a:gd name="T93" fmla="*/ 14 h 22"/>
                  <a:gd name="T94" fmla="*/ 6 w 15"/>
                  <a:gd name="T95" fmla="*/ 16 h 22"/>
                  <a:gd name="T96" fmla="*/ 4 w 15"/>
                  <a:gd name="T97" fmla="*/ 18 h 22"/>
                  <a:gd name="T98" fmla="*/ 3 w 15"/>
                  <a:gd name="T99" fmla="*/ 20 h 22"/>
                  <a:gd name="T100" fmla="*/ 5 w 15"/>
                  <a:gd name="T101" fmla="*/ 16 h 22"/>
                  <a:gd name="T102" fmla="*/ 4 w 15"/>
                  <a:gd name="T103" fmla="*/ 17 h 22"/>
                  <a:gd name="T104" fmla="*/ 3 w 15"/>
                  <a:gd name="T105" fmla="*/ 19 h 22"/>
                  <a:gd name="T106" fmla="*/ 2 w 15"/>
                  <a:gd name="T107" fmla="*/ 21 h 22"/>
                  <a:gd name="T108" fmla="*/ 0 w 15"/>
                  <a:gd name="T109" fmla="*/ 22 h 22"/>
                  <a:gd name="T110" fmla="*/ 0 w 15"/>
                  <a:gd name="T111" fmla="*/ 20 h 22"/>
                  <a:gd name="T112" fmla="*/ 2 w 15"/>
                  <a:gd name="T113" fmla="*/ 18 h 22"/>
                  <a:gd name="T114" fmla="*/ 3 w 15"/>
                  <a:gd name="T115" fmla="*/ 16 h 22"/>
                  <a:gd name="T116" fmla="*/ 4 w 15"/>
                  <a:gd name="T117" fmla="*/ 15 h 22"/>
                  <a:gd name="T118" fmla="*/ 5 w 15"/>
                  <a:gd name="T119" fmla="*/ 13 h 22"/>
                  <a:gd name="T120" fmla="*/ 6 w 15"/>
                  <a:gd name="T121" fmla="*/ 12 h 22"/>
                  <a:gd name="T122" fmla="*/ 6 w 15"/>
                  <a:gd name="T123" fmla="*/ 13 h 22"/>
                  <a:gd name="T124" fmla="*/ 5 w 15"/>
                  <a:gd name="T12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22">
                    <a:moveTo>
                      <a:pt x="5" y="16"/>
                    </a:moveTo>
                    <a:lnTo>
                      <a:pt x="6" y="14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2" y="5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3" name="Freeform 956">
                <a:extLst>
                  <a:ext uri="{FF2B5EF4-FFF2-40B4-BE49-F238E27FC236}">
                    <a16:creationId xmlns:a16="http://schemas.microsoft.com/office/drawing/2014/main" id="{7B6F45F4-6792-430B-A983-9D9F354E9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49"/>
                <a:ext cx="0" cy="1"/>
              </a:xfrm>
              <a:custGeom>
                <a:avLst/>
                <a:gdLst>
                  <a:gd name="T0" fmla="*/ 0 w 12"/>
                  <a:gd name="T1" fmla="*/ 24 h 24"/>
                  <a:gd name="T2" fmla="*/ 2 w 12"/>
                  <a:gd name="T3" fmla="*/ 20 h 24"/>
                  <a:gd name="T4" fmla="*/ 3 w 12"/>
                  <a:gd name="T5" fmla="*/ 17 h 24"/>
                  <a:gd name="T6" fmla="*/ 3 w 12"/>
                  <a:gd name="T7" fmla="*/ 15 h 24"/>
                  <a:gd name="T8" fmla="*/ 5 w 12"/>
                  <a:gd name="T9" fmla="*/ 13 h 24"/>
                  <a:gd name="T10" fmla="*/ 7 w 12"/>
                  <a:gd name="T11" fmla="*/ 12 h 24"/>
                  <a:gd name="T12" fmla="*/ 8 w 12"/>
                  <a:gd name="T13" fmla="*/ 10 h 24"/>
                  <a:gd name="T14" fmla="*/ 9 w 12"/>
                  <a:gd name="T15" fmla="*/ 8 h 24"/>
                  <a:gd name="T16" fmla="*/ 9 w 12"/>
                  <a:gd name="T17" fmla="*/ 6 h 24"/>
                  <a:gd name="T18" fmla="*/ 10 w 12"/>
                  <a:gd name="T19" fmla="*/ 4 h 24"/>
                  <a:gd name="T20" fmla="*/ 11 w 12"/>
                  <a:gd name="T21" fmla="*/ 3 h 24"/>
                  <a:gd name="T22" fmla="*/ 12 w 12"/>
                  <a:gd name="T23" fmla="*/ 0 h 24"/>
                  <a:gd name="T24" fmla="*/ 12 w 12"/>
                  <a:gd name="T25" fmla="*/ 3 h 24"/>
                  <a:gd name="T26" fmla="*/ 11 w 12"/>
                  <a:gd name="T27" fmla="*/ 5 h 24"/>
                  <a:gd name="T28" fmla="*/ 10 w 12"/>
                  <a:gd name="T29" fmla="*/ 7 h 24"/>
                  <a:gd name="T30" fmla="*/ 9 w 12"/>
                  <a:gd name="T31" fmla="*/ 8 h 24"/>
                  <a:gd name="T32" fmla="*/ 8 w 12"/>
                  <a:gd name="T33" fmla="*/ 11 h 24"/>
                  <a:gd name="T34" fmla="*/ 7 w 12"/>
                  <a:gd name="T35" fmla="*/ 12 h 24"/>
                  <a:gd name="T36" fmla="*/ 6 w 12"/>
                  <a:gd name="T37" fmla="*/ 14 h 24"/>
                  <a:gd name="T38" fmla="*/ 6 w 12"/>
                  <a:gd name="T39" fmla="*/ 17 h 24"/>
                  <a:gd name="T40" fmla="*/ 5 w 12"/>
                  <a:gd name="T41" fmla="*/ 19 h 24"/>
                  <a:gd name="T42" fmla="*/ 3 w 12"/>
                  <a:gd name="T43" fmla="*/ 21 h 24"/>
                  <a:gd name="T44" fmla="*/ 0 w 12"/>
                  <a:gd name="T4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2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3" y="21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4" name="Freeform 957">
                <a:extLst>
                  <a:ext uri="{FF2B5EF4-FFF2-40B4-BE49-F238E27FC236}">
                    <a16:creationId xmlns:a16="http://schemas.microsoft.com/office/drawing/2014/main" id="{8D537F68-9F9D-46C3-AC06-4122119D8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49"/>
                <a:ext cx="0" cy="1"/>
              </a:xfrm>
              <a:custGeom>
                <a:avLst/>
                <a:gdLst>
                  <a:gd name="T0" fmla="*/ 4 w 7"/>
                  <a:gd name="T1" fmla="*/ 5 h 15"/>
                  <a:gd name="T2" fmla="*/ 5 w 7"/>
                  <a:gd name="T3" fmla="*/ 2 h 15"/>
                  <a:gd name="T4" fmla="*/ 7 w 7"/>
                  <a:gd name="T5" fmla="*/ 0 h 15"/>
                  <a:gd name="T6" fmla="*/ 5 w 7"/>
                  <a:gd name="T7" fmla="*/ 2 h 15"/>
                  <a:gd name="T8" fmla="*/ 5 w 7"/>
                  <a:gd name="T9" fmla="*/ 6 h 15"/>
                  <a:gd name="T10" fmla="*/ 4 w 7"/>
                  <a:gd name="T11" fmla="*/ 8 h 15"/>
                  <a:gd name="T12" fmla="*/ 3 w 7"/>
                  <a:gd name="T13" fmla="*/ 10 h 15"/>
                  <a:gd name="T14" fmla="*/ 4 w 7"/>
                  <a:gd name="T15" fmla="*/ 8 h 15"/>
                  <a:gd name="T16" fmla="*/ 5 w 7"/>
                  <a:gd name="T17" fmla="*/ 6 h 15"/>
                  <a:gd name="T18" fmla="*/ 4 w 7"/>
                  <a:gd name="T19" fmla="*/ 8 h 15"/>
                  <a:gd name="T20" fmla="*/ 4 w 7"/>
                  <a:gd name="T21" fmla="*/ 10 h 15"/>
                  <a:gd name="T22" fmla="*/ 5 w 7"/>
                  <a:gd name="T23" fmla="*/ 9 h 15"/>
                  <a:gd name="T24" fmla="*/ 7 w 7"/>
                  <a:gd name="T25" fmla="*/ 7 h 15"/>
                  <a:gd name="T26" fmla="*/ 5 w 7"/>
                  <a:gd name="T27" fmla="*/ 9 h 15"/>
                  <a:gd name="T28" fmla="*/ 4 w 7"/>
                  <a:gd name="T29" fmla="*/ 11 h 15"/>
                  <a:gd name="T30" fmla="*/ 3 w 7"/>
                  <a:gd name="T31" fmla="*/ 13 h 15"/>
                  <a:gd name="T32" fmla="*/ 2 w 7"/>
                  <a:gd name="T33" fmla="*/ 15 h 15"/>
                  <a:gd name="T34" fmla="*/ 3 w 7"/>
                  <a:gd name="T35" fmla="*/ 12 h 15"/>
                  <a:gd name="T36" fmla="*/ 4 w 7"/>
                  <a:gd name="T37" fmla="*/ 10 h 15"/>
                  <a:gd name="T38" fmla="*/ 3 w 7"/>
                  <a:gd name="T39" fmla="*/ 12 h 15"/>
                  <a:gd name="T40" fmla="*/ 2 w 7"/>
                  <a:gd name="T41" fmla="*/ 14 h 15"/>
                  <a:gd name="T42" fmla="*/ 2 w 7"/>
                  <a:gd name="T43" fmla="*/ 12 h 15"/>
                  <a:gd name="T44" fmla="*/ 3 w 7"/>
                  <a:gd name="T45" fmla="*/ 10 h 15"/>
                  <a:gd name="T46" fmla="*/ 2 w 7"/>
                  <a:gd name="T47" fmla="*/ 11 h 15"/>
                  <a:gd name="T48" fmla="*/ 1 w 7"/>
                  <a:gd name="T49" fmla="*/ 13 h 15"/>
                  <a:gd name="T50" fmla="*/ 2 w 7"/>
                  <a:gd name="T51" fmla="*/ 11 h 15"/>
                  <a:gd name="T52" fmla="*/ 2 w 7"/>
                  <a:gd name="T53" fmla="*/ 9 h 15"/>
                  <a:gd name="T54" fmla="*/ 1 w 7"/>
                  <a:gd name="T55" fmla="*/ 11 h 15"/>
                  <a:gd name="T56" fmla="*/ 0 w 7"/>
                  <a:gd name="T57" fmla="*/ 12 h 15"/>
                  <a:gd name="T58" fmla="*/ 1 w 7"/>
                  <a:gd name="T59" fmla="*/ 10 h 15"/>
                  <a:gd name="T60" fmla="*/ 2 w 7"/>
                  <a:gd name="T61" fmla="*/ 8 h 15"/>
                  <a:gd name="T62" fmla="*/ 3 w 7"/>
                  <a:gd name="T63" fmla="*/ 7 h 15"/>
                  <a:gd name="T64" fmla="*/ 4 w 7"/>
                  <a:gd name="T6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15">
                    <a:moveTo>
                      <a:pt x="4" y="5"/>
                    </a:moveTo>
                    <a:lnTo>
                      <a:pt x="5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5" name="Freeform 958">
                <a:extLst>
                  <a:ext uri="{FF2B5EF4-FFF2-40B4-BE49-F238E27FC236}">
                    <a16:creationId xmlns:a16="http://schemas.microsoft.com/office/drawing/2014/main" id="{BF4391FE-A984-4519-A125-9807302ED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49"/>
                <a:ext cx="1" cy="2"/>
              </a:xfrm>
              <a:custGeom>
                <a:avLst/>
                <a:gdLst>
                  <a:gd name="T0" fmla="*/ 2 w 12"/>
                  <a:gd name="T1" fmla="*/ 14 h 20"/>
                  <a:gd name="T2" fmla="*/ 3 w 12"/>
                  <a:gd name="T3" fmla="*/ 12 h 20"/>
                  <a:gd name="T4" fmla="*/ 4 w 12"/>
                  <a:gd name="T5" fmla="*/ 10 h 20"/>
                  <a:gd name="T6" fmla="*/ 5 w 12"/>
                  <a:gd name="T7" fmla="*/ 8 h 20"/>
                  <a:gd name="T8" fmla="*/ 6 w 12"/>
                  <a:gd name="T9" fmla="*/ 6 h 20"/>
                  <a:gd name="T10" fmla="*/ 8 w 12"/>
                  <a:gd name="T11" fmla="*/ 3 h 20"/>
                  <a:gd name="T12" fmla="*/ 10 w 12"/>
                  <a:gd name="T13" fmla="*/ 1 h 20"/>
                  <a:gd name="T14" fmla="*/ 11 w 12"/>
                  <a:gd name="T15" fmla="*/ 0 h 20"/>
                  <a:gd name="T16" fmla="*/ 10 w 12"/>
                  <a:gd name="T17" fmla="*/ 2 h 20"/>
                  <a:gd name="T18" fmla="*/ 10 w 12"/>
                  <a:gd name="T19" fmla="*/ 4 h 20"/>
                  <a:gd name="T20" fmla="*/ 11 w 12"/>
                  <a:gd name="T21" fmla="*/ 2 h 20"/>
                  <a:gd name="T22" fmla="*/ 12 w 12"/>
                  <a:gd name="T23" fmla="*/ 0 h 20"/>
                  <a:gd name="T24" fmla="*/ 11 w 12"/>
                  <a:gd name="T25" fmla="*/ 2 h 20"/>
                  <a:gd name="T26" fmla="*/ 10 w 12"/>
                  <a:gd name="T27" fmla="*/ 4 h 20"/>
                  <a:gd name="T28" fmla="*/ 8 w 12"/>
                  <a:gd name="T29" fmla="*/ 6 h 20"/>
                  <a:gd name="T30" fmla="*/ 7 w 12"/>
                  <a:gd name="T31" fmla="*/ 8 h 20"/>
                  <a:gd name="T32" fmla="*/ 6 w 12"/>
                  <a:gd name="T33" fmla="*/ 10 h 20"/>
                  <a:gd name="T34" fmla="*/ 6 w 12"/>
                  <a:gd name="T35" fmla="*/ 13 h 20"/>
                  <a:gd name="T36" fmla="*/ 5 w 12"/>
                  <a:gd name="T37" fmla="*/ 15 h 20"/>
                  <a:gd name="T38" fmla="*/ 4 w 12"/>
                  <a:gd name="T39" fmla="*/ 16 h 20"/>
                  <a:gd name="T40" fmla="*/ 2 w 12"/>
                  <a:gd name="T41" fmla="*/ 20 h 20"/>
                  <a:gd name="T42" fmla="*/ 2 w 12"/>
                  <a:gd name="T43" fmla="*/ 17 h 20"/>
                  <a:gd name="T44" fmla="*/ 3 w 12"/>
                  <a:gd name="T45" fmla="*/ 15 h 20"/>
                  <a:gd name="T46" fmla="*/ 4 w 12"/>
                  <a:gd name="T47" fmla="*/ 14 h 20"/>
                  <a:gd name="T48" fmla="*/ 5 w 12"/>
                  <a:gd name="T49" fmla="*/ 12 h 20"/>
                  <a:gd name="T50" fmla="*/ 6 w 12"/>
                  <a:gd name="T51" fmla="*/ 10 h 20"/>
                  <a:gd name="T52" fmla="*/ 7 w 12"/>
                  <a:gd name="T53" fmla="*/ 8 h 20"/>
                  <a:gd name="T54" fmla="*/ 8 w 12"/>
                  <a:gd name="T55" fmla="*/ 6 h 20"/>
                  <a:gd name="T56" fmla="*/ 10 w 12"/>
                  <a:gd name="T57" fmla="*/ 4 h 20"/>
                  <a:gd name="T58" fmla="*/ 4 w 12"/>
                  <a:gd name="T59" fmla="*/ 10 h 20"/>
                  <a:gd name="T60" fmla="*/ 2 w 12"/>
                  <a:gd name="T61" fmla="*/ 15 h 20"/>
                  <a:gd name="T62" fmla="*/ 1 w 12"/>
                  <a:gd name="T63" fmla="*/ 17 h 20"/>
                  <a:gd name="T64" fmla="*/ 0 w 12"/>
                  <a:gd name="T65" fmla="*/ 18 h 20"/>
                  <a:gd name="T66" fmla="*/ 1 w 12"/>
                  <a:gd name="T67" fmla="*/ 16 h 20"/>
                  <a:gd name="T68" fmla="*/ 2 w 12"/>
                  <a:gd name="T6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20">
                    <a:moveTo>
                      <a:pt x="2" y="14"/>
                    </a:move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6" name="Freeform 959">
                <a:extLst>
                  <a:ext uri="{FF2B5EF4-FFF2-40B4-BE49-F238E27FC236}">
                    <a16:creationId xmlns:a16="http://schemas.microsoft.com/office/drawing/2014/main" id="{15C2455B-595C-41A7-A4A1-B184F478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0"/>
                <a:ext cx="0" cy="1"/>
              </a:xfrm>
              <a:custGeom>
                <a:avLst/>
                <a:gdLst>
                  <a:gd name="T0" fmla="*/ 2 w 6"/>
                  <a:gd name="T1" fmla="*/ 9 h 13"/>
                  <a:gd name="T2" fmla="*/ 1 w 6"/>
                  <a:gd name="T3" fmla="*/ 11 h 13"/>
                  <a:gd name="T4" fmla="*/ 0 w 6"/>
                  <a:gd name="T5" fmla="*/ 12 h 13"/>
                  <a:gd name="T6" fmla="*/ 0 w 6"/>
                  <a:gd name="T7" fmla="*/ 11 h 13"/>
                  <a:gd name="T8" fmla="*/ 1 w 6"/>
                  <a:gd name="T9" fmla="*/ 8 h 13"/>
                  <a:gd name="T10" fmla="*/ 2 w 6"/>
                  <a:gd name="T11" fmla="*/ 6 h 13"/>
                  <a:gd name="T12" fmla="*/ 4 w 6"/>
                  <a:gd name="T13" fmla="*/ 3 h 13"/>
                  <a:gd name="T14" fmla="*/ 5 w 6"/>
                  <a:gd name="T15" fmla="*/ 1 h 13"/>
                  <a:gd name="T16" fmla="*/ 6 w 6"/>
                  <a:gd name="T17" fmla="*/ 0 h 13"/>
                  <a:gd name="T18" fmla="*/ 5 w 6"/>
                  <a:gd name="T19" fmla="*/ 2 h 13"/>
                  <a:gd name="T20" fmla="*/ 4 w 6"/>
                  <a:gd name="T21" fmla="*/ 4 h 13"/>
                  <a:gd name="T22" fmla="*/ 2 w 6"/>
                  <a:gd name="T23" fmla="*/ 7 h 13"/>
                  <a:gd name="T24" fmla="*/ 2 w 6"/>
                  <a:gd name="T25" fmla="*/ 9 h 13"/>
                  <a:gd name="T26" fmla="*/ 4 w 6"/>
                  <a:gd name="T27" fmla="*/ 7 h 13"/>
                  <a:gd name="T28" fmla="*/ 5 w 6"/>
                  <a:gd name="T29" fmla="*/ 6 h 13"/>
                  <a:gd name="T30" fmla="*/ 4 w 6"/>
                  <a:gd name="T31" fmla="*/ 8 h 13"/>
                  <a:gd name="T32" fmla="*/ 2 w 6"/>
                  <a:gd name="T33" fmla="*/ 10 h 13"/>
                  <a:gd name="T34" fmla="*/ 2 w 6"/>
                  <a:gd name="T35" fmla="*/ 10 h 13"/>
                  <a:gd name="T36" fmla="*/ 1 w 6"/>
                  <a:gd name="T37" fmla="*/ 12 h 13"/>
                  <a:gd name="T38" fmla="*/ 1 w 6"/>
                  <a:gd name="T39" fmla="*/ 13 h 13"/>
                  <a:gd name="T40" fmla="*/ 0 w 6"/>
                  <a:gd name="T41" fmla="*/ 13 h 13"/>
                  <a:gd name="T42" fmla="*/ 1 w 6"/>
                  <a:gd name="T43" fmla="*/ 11 h 13"/>
                  <a:gd name="T44" fmla="*/ 2 w 6"/>
                  <a:gd name="T4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3">
                    <a:moveTo>
                      <a:pt x="2" y="9"/>
                    </a:moveTo>
                    <a:lnTo>
                      <a:pt x="1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7" name="Freeform 960">
                <a:extLst>
                  <a:ext uri="{FF2B5EF4-FFF2-40B4-BE49-F238E27FC236}">
                    <a16:creationId xmlns:a16="http://schemas.microsoft.com/office/drawing/2014/main" id="{851B1B16-05DE-4786-AA38-15525CE7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49"/>
                <a:ext cx="1" cy="2"/>
              </a:xfrm>
              <a:custGeom>
                <a:avLst/>
                <a:gdLst>
                  <a:gd name="T0" fmla="*/ 8 w 14"/>
                  <a:gd name="T1" fmla="*/ 10 h 26"/>
                  <a:gd name="T2" fmla="*/ 9 w 14"/>
                  <a:gd name="T3" fmla="*/ 8 h 26"/>
                  <a:gd name="T4" fmla="*/ 9 w 14"/>
                  <a:gd name="T5" fmla="*/ 6 h 26"/>
                  <a:gd name="T6" fmla="*/ 10 w 14"/>
                  <a:gd name="T7" fmla="*/ 5 h 26"/>
                  <a:gd name="T8" fmla="*/ 10 w 14"/>
                  <a:gd name="T9" fmla="*/ 4 h 26"/>
                  <a:gd name="T10" fmla="*/ 11 w 14"/>
                  <a:gd name="T11" fmla="*/ 3 h 26"/>
                  <a:gd name="T12" fmla="*/ 12 w 14"/>
                  <a:gd name="T13" fmla="*/ 2 h 26"/>
                  <a:gd name="T14" fmla="*/ 11 w 14"/>
                  <a:gd name="T15" fmla="*/ 4 h 26"/>
                  <a:gd name="T16" fmla="*/ 10 w 14"/>
                  <a:gd name="T17" fmla="*/ 6 h 26"/>
                  <a:gd name="T18" fmla="*/ 11 w 14"/>
                  <a:gd name="T19" fmla="*/ 5 h 26"/>
                  <a:gd name="T20" fmla="*/ 12 w 14"/>
                  <a:gd name="T21" fmla="*/ 3 h 26"/>
                  <a:gd name="T22" fmla="*/ 14 w 14"/>
                  <a:gd name="T23" fmla="*/ 0 h 26"/>
                  <a:gd name="T24" fmla="*/ 14 w 14"/>
                  <a:gd name="T25" fmla="*/ 2 h 26"/>
                  <a:gd name="T26" fmla="*/ 13 w 14"/>
                  <a:gd name="T27" fmla="*/ 4 h 26"/>
                  <a:gd name="T28" fmla="*/ 12 w 14"/>
                  <a:gd name="T29" fmla="*/ 5 h 26"/>
                  <a:gd name="T30" fmla="*/ 11 w 14"/>
                  <a:gd name="T31" fmla="*/ 7 h 26"/>
                  <a:gd name="T32" fmla="*/ 10 w 14"/>
                  <a:gd name="T33" fmla="*/ 9 h 26"/>
                  <a:gd name="T34" fmla="*/ 9 w 14"/>
                  <a:gd name="T35" fmla="*/ 10 h 26"/>
                  <a:gd name="T36" fmla="*/ 8 w 14"/>
                  <a:gd name="T37" fmla="*/ 13 h 26"/>
                  <a:gd name="T38" fmla="*/ 7 w 14"/>
                  <a:gd name="T39" fmla="*/ 15 h 26"/>
                  <a:gd name="T40" fmla="*/ 6 w 14"/>
                  <a:gd name="T41" fmla="*/ 17 h 26"/>
                  <a:gd name="T42" fmla="*/ 5 w 14"/>
                  <a:gd name="T43" fmla="*/ 19 h 26"/>
                  <a:gd name="T44" fmla="*/ 4 w 14"/>
                  <a:gd name="T45" fmla="*/ 21 h 26"/>
                  <a:gd name="T46" fmla="*/ 4 w 14"/>
                  <a:gd name="T47" fmla="*/ 23 h 26"/>
                  <a:gd name="T48" fmla="*/ 3 w 14"/>
                  <a:gd name="T49" fmla="*/ 23 h 26"/>
                  <a:gd name="T50" fmla="*/ 1 w 14"/>
                  <a:gd name="T51" fmla="*/ 25 h 26"/>
                  <a:gd name="T52" fmla="*/ 1 w 14"/>
                  <a:gd name="T53" fmla="*/ 26 h 26"/>
                  <a:gd name="T54" fmla="*/ 0 w 14"/>
                  <a:gd name="T55" fmla="*/ 26 h 26"/>
                  <a:gd name="T56" fmla="*/ 1 w 14"/>
                  <a:gd name="T57" fmla="*/ 24 h 26"/>
                  <a:gd name="T58" fmla="*/ 3 w 14"/>
                  <a:gd name="T59" fmla="*/ 22 h 26"/>
                  <a:gd name="T60" fmla="*/ 4 w 14"/>
                  <a:gd name="T61" fmla="*/ 20 h 26"/>
                  <a:gd name="T62" fmla="*/ 5 w 14"/>
                  <a:gd name="T63" fmla="*/ 19 h 26"/>
                  <a:gd name="T64" fmla="*/ 6 w 14"/>
                  <a:gd name="T65" fmla="*/ 17 h 26"/>
                  <a:gd name="T66" fmla="*/ 6 w 14"/>
                  <a:gd name="T67" fmla="*/ 15 h 26"/>
                  <a:gd name="T68" fmla="*/ 8 w 14"/>
                  <a:gd name="T69" fmla="*/ 13 h 26"/>
                  <a:gd name="T70" fmla="*/ 9 w 14"/>
                  <a:gd name="T71" fmla="*/ 10 h 26"/>
                  <a:gd name="T72" fmla="*/ 9 w 14"/>
                  <a:gd name="T73" fmla="*/ 10 h 26"/>
                  <a:gd name="T74" fmla="*/ 9 w 14"/>
                  <a:gd name="T75" fmla="*/ 8 h 26"/>
                  <a:gd name="T76" fmla="*/ 10 w 14"/>
                  <a:gd name="T77" fmla="*/ 7 h 26"/>
                  <a:gd name="T78" fmla="*/ 10 w 14"/>
                  <a:gd name="T79" fmla="*/ 6 h 26"/>
                  <a:gd name="T80" fmla="*/ 9 w 14"/>
                  <a:gd name="T81" fmla="*/ 8 h 26"/>
                  <a:gd name="T82" fmla="*/ 8 w 14"/>
                  <a:gd name="T8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26">
                    <a:moveTo>
                      <a:pt x="8" y="10"/>
                    </a:moveTo>
                    <a:lnTo>
                      <a:pt x="9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8" name="Freeform 961">
                <a:extLst>
                  <a:ext uri="{FF2B5EF4-FFF2-40B4-BE49-F238E27FC236}">
                    <a16:creationId xmlns:a16="http://schemas.microsoft.com/office/drawing/2014/main" id="{00DC141D-6E44-42FC-9AB7-7604AADFA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1"/>
                <a:ext cx="0" cy="1"/>
              </a:xfrm>
              <a:custGeom>
                <a:avLst/>
                <a:gdLst>
                  <a:gd name="T0" fmla="*/ 0 w 9"/>
                  <a:gd name="T1" fmla="*/ 14 h 16"/>
                  <a:gd name="T2" fmla="*/ 1 w 9"/>
                  <a:gd name="T3" fmla="*/ 12 h 16"/>
                  <a:gd name="T4" fmla="*/ 1 w 9"/>
                  <a:gd name="T5" fmla="*/ 9 h 16"/>
                  <a:gd name="T6" fmla="*/ 2 w 9"/>
                  <a:gd name="T7" fmla="*/ 7 h 16"/>
                  <a:gd name="T8" fmla="*/ 3 w 9"/>
                  <a:gd name="T9" fmla="*/ 6 h 16"/>
                  <a:gd name="T10" fmla="*/ 3 w 9"/>
                  <a:gd name="T11" fmla="*/ 8 h 16"/>
                  <a:gd name="T12" fmla="*/ 2 w 9"/>
                  <a:gd name="T13" fmla="*/ 11 h 16"/>
                  <a:gd name="T14" fmla="*/ 3 w 9"/>
                  <a:gd name="T15" fmla="*/ 8 h 16"/>
                  <a:gd name="T16" fmla="*/ 5 w 9"/>
                  <a:gd name="T17" fmla="*/ 7 h 16"/>
                  <a:gd name="T18" fmla="*/ 7 w 9"/>
                  <a:gd name="T19" fmla="*/ 3 h 16"/>
                  <a:gd name="T20" fmla="*/ 9 w 9"/>
                  <a:gd name="T21" fmla="*/ 0 h 16"/>
                  <a:gd name="T22" fmla="*/ 6 w 9"/>
                  <a:gd name="T23" fmla="*/ 8 h 16"/>
                  <a:gd name="T24" fmla="*/ 3 w 9"/>
                  <a:gd name="T25" fmla="*/ 12 h 16"/>
                  <a:gd name="T26" fmla="*/ 2 w 9"/>
                  <a:gd name="T27" fmla="*/ 14 h 16"/>
                  <a:gd name="T28" fmla="*/ 1 w 9"/>
                  <a:gd name="T29" fmla="*/ 16 h 16"/>
                  <a:gd name="T30" fmla="*/ 2 w 9"/>
                  <a:gd name="T31" fmla="*/ 14 h 16"/>
                  <a:gd name="T32" fmla="*/ 3 w 9"/>
                  <a:gd name="T33" fmla="*/ 12 h 16"/>
                  <a:gd name="T34" fmla="*/ 2 w 9"/>
                  <a:gd name="T35" fmla="*/ 13 h 16"/>
                  <a:gd name="T36" fmla="*/ 1 w 9"/>
                  <a:gd name="T37" fmla="*/ 15 h 16"/>
                  <a:gd name="T38" fmla="*/ 1 w 9"/>
                  <a:gd name="T39" fmla="*/ 13 h 16"/>
                  <a:gd name="T40" fmla="*/ 2 w 9"/>
                  <a:gd name="T41" fmla="*/ 11 h 16"/>
                  <a:gd name="T42" fmla="*/ 1 w 9"/>
                  <a:gd name="T43" fmla="*/ 13 h 16"/>
                  <a:gd name="T44" fmla="*/ 0 w 9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6">
                    <a:moveTo>
                      <a:pt x="0" y="14"/>
                    </a:moveTo>
                    <a:lnTo>
                      <a:pt x="1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9" name="Freeform 962">
                <a:extLst>
                  <a:ext uri="{FF2B5EF4-FFF2-40B4-BE49-F238E27FC236}">
                    <a16:creationId xmlns:a16="http://schemas.microsoft.com/office/drawing/2014/main" id="{28D1133E-6EF6-4DE3-9C97-59ECCD344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0"/>
                <a:ext cx="1" cy="1"/>
              </a:xfrm>
              <a:custGeom>
                <a:avLst/>
                <a:gdLst>
                  <a:gd name="T0" fmla="*/ 6 w 8"/>
                  <a:gd name="T1" fmla="*/ 5 h 15"/>
                  <a:gd name="T2" fmla="*/ 5 w 8"/>
                  <a:gd name="T3" fmla="*/ 7 h 15"/>
                  <a:gd name="T4" fmla="*/ 4 w 8"/>
                  <a:gd name="T5" fmla="*/ 9 h 15"/>
                  <a:gd name="T6" fmla="*/ 3 w 8"/>
                  <a:gd name="T7" fmla="*/ 10 h 15"/>
                  <a:gd name="T8" fmla="*/ 2 w 8"/>
                  <a:gd name="T9" fmla="*/ 12 h 15"/>
                  <a:gd name="T10" fmla="*/ 1 w 8"/>
                  <a:gd name="T11" fmla="*/ 14 h 15"/>
                  <a:gd name="T12" fmla="*/ 0 w 8"/>
                  <a:gd name="T13" fmla="*/ 15 h 15"/>
                  <a:gd name="T14" fmla="*/ 1 w 8"/>
                  <a:gd name="T15" fmla="*/ 13 h 15"/>
                  <a:gd name="T16" fmla="*/ 1 w 8"/>
                  <a:gd name="T17" fmla="*/ 11 h 15"/>
                  <a:gd name="T18" fmla="*/ 2 w 8"/>
                  <a:gd name="T19" fmla="*/ 9 h 15"/>
                  <a:gd name="T20" fmla="*/ 3 w 8"/>
                  <a:gd name="T21" fmla="*/ 8 h 15"/>
                  <a:gd name="T22" fmla="*/ 5 w 8"/>
                  <a:gd name="T23" fmla="*/ 6 h 15"/>
                  <a:gd name="T24" fmla="*/ 6 w 8"/>
                  <a:gd name="T25" fmla="*/ 4 h 15"/>
                  <a:gd name="T26" fmla="*/ 7 w 8"/>
                  <a:gd name="T27" fmla="*/ 2 h 15"/>
                  <a:gd name="T28" fmla="*/ 8 w 8"/>
                  <a:gd name="T29" fmla="*/ 0 h 15"/>
                  <a:gd name="T30" fmla="*/ 7 w 8"/>
                  <a:gd name="T31" fmla="*/ 2 h 15"/>
                  <a:gd name="T32" fmla="*/ 6 w 8"/>
                  <a:gd name="T33" fmla="*/ 5 h 15"/>
                  <a:gd name="T34" fmla="*/ 7 w 8"/>
                  <a:gd name="T35" fmla="*/ 2 h 15"/>
                  <a:gd name="T36" fmla="*/ 8 w 8"/>
                  <a:gd name="T37" fmla="*/ 1 h 15"/>
                  <a:gd name="T38" fmla="*/ 8 w 8"/>
                  <a:gd name="T39" fmla="*/ 4 h 15"/>
                  <a:gd name="T40" fmla="*/ 7 w 8"/>
                  <a:gd name="T41" fmla="*/ 6 h 15"/>
                  <a:gd name="T42" fmla="*/ 6 w 8"/>
                  <a:gd name="T43" fmla="*/ 8 h 15"/>
                  <a:gd name="T44" fmla="*/ 5 w 8"/>
                  <a:gd name="T45" fmla="*/ 9 h 15"/>
                  <a:gd name="T46" fmla="*/ 5 w 8"/>
                  <a:gd name="T47" fmla="*/ 9 h 15"/>
                  <a:gd name="T48" fmla="*/ 6 w 8"/>
                  <a:gd name="T49" fmla="*/ 7 h 15"/>
                  <a:gd name="T50" fmla="*/ 6 w 8"/>
                  <a:gd name="T51" fmla="*/ 6 h 15"/>
                  <a:gd name="T52" fmla="*/ 6 w 8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5">
                    <a:moveTo>
                      <a:pt x="6" y="5"/>
                    </a:moveTo>
                    <a:lnTo>
                      <a:pt x="5" y="7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0" name="Freeform 963">
                <a:extLst>
                  <a:ext uri="{FF2B5EF4-FFF2-40B4-BE49-F238E27FC236}">
                    <a16:creationId xmlns:a16="http://schemas.microsoft.com/office/drawing/2014/main" id="{229712EC-0A81-43E2-B17B-5FDAB99B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50"/>
                <a:ext cx="1" cy="2"/>
              </a:xfrm>
              <a:custGeom>
                <a:avLst/>
                <a:gdLst>
                  <a:gd name="T0" fmla="*/ 0 w 11"/>
                  <a:gd name="T1" fmla="*/ 23 h 23"/>
                  <a:gd name="T2" fmla="*/ 1 w 11"/>
                  <a:gd name="T3" fmla="*/ 21 h 23"/>
                  <a:gd name="T4" fmla="*/ 1 w 11"/>
                  <a:gd name="T5" fmla="*/ 19 h 23"/>
                  <a:gd name="T6" fmla="*/ 3 w 11"/>
                  <a:gd name="T7" fmla="*/ 17 h 23"/>
                  <a:gd name="T8" fmla="*/ 4 w 11"/>
                  <a:gd name="T9" fmla="*/ 16 h 23"/>
                  <a:gd name="T10" fmla="*/ 4 w 11"/>
                  <a:gd name="T11" fmla="*/ 14 h 23"/>
                  <a:gd name="T12" fmla="*/ 5 w 11"/>
                  <a:gd name="T13" fmla="*/ 12 h 23"/>
                  <a:gd name="T14" fmla="*/ 6 w 11"/>
                  <a:gd name="T15" fmla="*/ 9 h 23"/>
                  <a:gd name="T16" fmla="*/ 7 w 11"/>
                  <a:gd name="T17" fmla="*/ 7 h 23"/>
                  <a:gd name="T18" fmla="*/ 8 w 11"/>
                  <a:gd name="T19" fmla="*/ 5 h 23"/>
                  <a:gd name="T20" fmla="*/ 9 w 11"/>
                  <a:gd name="T21" fmla="*/ 3 h 23"/>
                  <a:gd name="T22" fmla="*/ 10 w 11"/>
                  <a:gd name="T23" fmla="*/ 1 h 23"/>
                  <a:gd name="T24" fmla="*/ 11 w 11"/>
                  <a:gd name="T25" fmla="*/ 0 h 23"/>
                  <a:gd name="T26" fmla="*/ 10 w 11"/>
                  <a:gd name="T27" fmla="*/ 2 h 23"/>
                  <a:gd name="T28" fmla="*/ 9 w 11"/>
                  <a:gd name="T29" fmla="*/ 4 h 23"/>
                  <a:gd name="T30" fmla="*/ 8 w 11"/>
                  <a:gd name="T31" fmla="*/ 6 h 23"/>
                  <a:gd name="T32" fmla="*/ 7 w 11"/>
                  <a:gd name="T33" fmla="*/ 7 h 23"/>
                  <a:gd name="T34" fmla="*/ 6 w 11"/>
                  <a:gd name="T35" fmla="*/ 9 h 23"/>
                  <a:gd name="T36" fmla="*/ 6 w 11"/>
                  <a:gd name="T37" fmla="*/ 12 h 23"/>
                  <a:gd name="T38" fmla="*/ 5 w 11"/>
                  <a:gd name="T39" fmla="*/ 14 h 23"/>
                  <a:gd name="T40" fmla="*/ 4 w 11"/>
                  <a:gd name="T41" fmla="*/ 16 h 23"/>
                  <a:gd name="T42" fmla="*/ 3 w 11"/>
                  <a:gd name="T43" fmla="*/ 18 h 23"/>
                  <a:gd name="T44" fmla="*/ 2 w 11"/>
                  <a:gd name="T45" fmla="*/ 20 h 23"/>
                  <a:gd name="T46" fmla="*/ 1 w 11"/>
                  <a:gd name="T47" fmla="*/ 21 h 23"/>
                  <a:gd name="T48" fmla="*/ 0 w 11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23">
                    <a:moveTo>
                      <a:pt x="0" y="23"/>
                    </a:moveTo>
                    <a:lnTo>
                      <a:pt x="1" y="21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1" name="Freeform 964">
                <a:extLst>
                  <a:ext uri="{FF2B5EF4-FFF2-40B4-BE49-F238E27FC236}">
                    <a16:creationId xmlns:a16="http://schemas.microsoft.com/office/drawing/2014/main" id="{D97888C4-E4C4-48B8-9CAC-5BC5711F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51"/>
                <a:ext cx="0" cy="1"/>
              </a:xfrm>
              <a:custGeom>
                <a:avLst/>
                <a:gdLst>
                  <a:gd name="T0" fmla="*/ 0 w 9"/>
                  <a:gd name="T1" fmla="*/ 17 h 17"/>
                  <a:gd name="T2" fmla="*/ 1 w 9"/>
                  <a:gd name="T3" fmla="*/ 15 h 17"/>
                  <a:gd name="T4" fmla="*/ 3 w 9"/>
                  <a:gd name="T5" fmla="*/ 13 h 17"/>
                  <a:gd name="T6" fmla="*/ 4 w 9"/>
                  <a:gd name="T7" fmla="*/ 11 h 17"/>
                  <a:gd name="T8" fmla="*/ 5 w 9"/>
                  <a:gd name="T9" fmla="*/ 10 h 17"/>
                  <a:gd name="T10" fmla="*/ 5 w 9"/>
                  <a:gd name="T11" fmla="*/ 8 h 17"/>
                  <a:gd name="T12" fmla="*/ 6 w 9"/>
                  <a:gd name="T13" fmla="*/ 6 h 17"/>
                  <a:gd name="T14" fmla="*/ 5 w 9"/>
                  <a:gd name="T15" fmla="*/ 7 h 17"/>
                  <a:gd name="T16" fmla="*/ 4 w 9"/>
                  <a:gd name="T17" fmla="*/ 9 h 17"/>
                  <a:gd name="T18" fmla="*/ 5 w 9"/>
                  <a:gd name="T19" fmla="*/ 7 h 17"/>
                  <a:gd name="T20" fmla="*/ 6 w 9"/>
                  <a:gd name="T21" fmla="*/ 4 h 17"/>
                  <a:gd name="T22" fmla="*/ 7 w 9"/>
                  <a:gd name="T23" fmla="*/ 2 h 17"/>
                  <a:gd name="T24" fmla="*/ 8 w 9"/>
                  <a:gd name="T25" fmla="*/ 0 h 17"/>
                  <a:gd name="T26" fmla="*/ 7 w 9"/>
                  <a:gd name="T27" fmla="*/ 3 h 17"/>
                  <a:gd name="T28" fmla="*/ 6 w 9"/>
                  <a:gd name="T29" fmla="*/ 6 h 17"/>
                  <a:gd name="T30" fmla="*/ 7 w 9"/>
                  <a:gd name="T31" fmla="*/ 3 h 17"/>
                  <a:gd name="T32" fmla="*/ 8 w 9"/>
                  <a:gd name="T33" fmla="*/ 1 h 17"/>
                  <a:gd name="T34" fmla="*/ 8 w 9"/>
                  <a:gd name="T35" fmla="*/ 3 h 17"/>
                  <a:gd name="T36" fmla="*/ 7 w 9"/>
                  <a:gd name="T37" fmla="*/ 6 h 17"/>
                  <a:gd name="T38" fmla="*/ 8 w 9"/>
                  <a:gd name="T39" fmla="*/ 4 h 17"/>
                  <a:gd name="T40" fmla="*/ 9 w 9"/>
                  <a:gd name="T41" fmla="*/ 2 h 17"/>
                  <a:gd name="T42" fmla="*/ 8 w 9"/>
                  <a:gd name="T43" fmla="*/ 4 h 17"/>
                  <a:gd name="T44" fmla="*/ 7 w 9"/>
                  <a:gd name="T45" fmla="*/ 7 h 17"/>
                  <a:gd name="T46" fmla="*/ 6 w 9"/>
                  <a:gd name="T47" fmla="*/ 9 h 17"/>
                  <a:gd name="T48" fmla="*/ 5 w 9"/>
                  <a:gd name="T49" fmla="*/ 10 h 17"/>
                  <a:gd name="T50" fmla="*/ 6 w 9"/>
                  <a:gd name="T51" fmla="*/ 8 h 17"/>
                  <a:gd name="T52" fmla="*/ 7 w 9"/>
                  <a:gd name="T53" fmla="*/ 6 h 17"/>
                  <a:gd name="T54" fmla="*/ 5 w 9"/>
                  <a:gd name="T55" fmla="*/ 10 h 17"/>
                  <a:gd name="T56" fmla="*/ 4 w 9"/>
                  <a:gd name="T57" fmla="*/ 12 h 17"/>
                  <a:gd name="T58" fmla="*/ 3 w 9"/>
                  <a:gd name="T59" fmla="*/ 14 h 17"/>
                  <a:gd name="T60" fmla="*/ 1 w 9"/>
                  <a:gd name="T61" fmla="*/ 15 h 17"/>
                  <a:gd name="T62" fmla="*/ 0 w 9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7">
                    <a:moveTo>
                      <a:pt x="0" y="17"/>
                    </a:moveTo>
                    <a:lnTo>
                      <a:pt x="1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2" name="Freeform 965">
                <a:extLst>
                  <a:ext uri="{FF2B5EF4-FFF2-40B4-BE49-F238E27FC236}">
                    <a16:creationId xmlns:a16="http://schemas.microsoft.com/office/drawing/2014/main" id="{BB2AA521-F4A5-49C4-843D-373A19750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52"/>
                <a:ext cx="2" cy="2"/>
              </a:xfrm>
              <a:custGeom>
                <a:avLst/>
                <a:gdLst>
                  <a:gd name="T0" fmla="*/ 3 w 20"/>
                  <a:gd name="T1" fmla="*/ 29 h 38"/>
                  <a:gd name="T2" fmla="*/ 5 w 20"/>
                  <a:gd name="T3" fmla="*/ 26 h 38"/>
                  <a:gd name="T4" fmla="*/ 6 w 20"/>
                  <a:gd name="T5" fmla="*/ 23 h 38"/>
                  <a:gd name="T6" fmla="*/ 7 w 20"/>
                  <a:gd name="T7" fmla="*/ 22 h 38"/>
                  <a:gd name="T8" fmla="*/ 7 w 20"/>
                  <a:gd name="T9" fmla="*/ 24 h 38"/>
                  <a:gd name="T10" fmla="*/ 6 w 20"/>
                  <a:gd name="T11" fmla="*/ 27 h 38"/>
                  <a:gd name="T12" fmla="*/ 7 w 20"/>
                  <a:gd name="T13" fmla="*/ 24 h 38"/>
                  <a:gd name="T14" fmla="*/ 8 w 20"/>
                  <a:gd name="T15" fmla="*/ 22 h 38"/>
                  <a:gd name="T16" fmla="*/ 10 w 20"/>
                  <a:gd name="T17" fmla="*/ 21 h 38"/>
                  <a:gd name="T18" fmla="*/ 11 w 20"/>
                  <a:gd name="T19" fmla="*/ 19 h 38"/>
                  <a:gd name="T20" fmla="*/ 12 w 20"/>
                  <a:gd name="T21" fmla="*/ 17 h 38"/>
                  <a:gd name="T22" fmla="*/ 13 w 20"/>
                  <a:gd name="T23" fmla="*/ 15 h 38"/>
                  <a:gd name="T24" fmla="*/ 14 w 20"/>
                  <a:gd name="T25" fmla="*/ 13 h 38"/>
                  <a:gd name="T26" fmla="*/ 15 w 20"/>
                  <a:gd name="T27" fmla="*/ 12 h 38"/>
                  <a:gd name="T28" fmla="*/ 16 w 20"/>
                  <a:gd name="T29" fmla="*/ 10 h 38"/>
                  <a:gd name="T30" fmla="*/ 17 w 20"/>
                  <a:gd name="T31" fmla="*/ 7 h 38"/>
                  <a:gd name="T32" fmla="*/ 18 w 20"/>
                  <a:gd name="T33" fmla="*/ 5 h 38"/>
                  <a:gd name="T34" fmla="*/ 18 w 20"/>
                  <a:gd name="T35" fmla="*/ 3 h 38"/>
                  <a:gd name="T36" fmla="*/ 19 w 20"/>
                  <a:gd name="T37" fmla="*/ 3 h 38"/>
                  <a:gd name="T38" fmla="*/ 19 w 20"/>
                  <a:gd name="T39" fmla="*/ 1 h 38"/>
                  <a:gd name="T40" fmla="*/ 20 w 20"/>
                  <a:gd name="T41" fmla="*/ 0 h 38"/>
                  <a:gd name="T42" fmla="*/ 20 w 20"/>
                  <a:gd name="T43" fmla="*/ 0 h 38"/>
                  <a:gd name="T44" fmla="*/ 20 w 20"/>
                  <a:gd name="T45" fmla="*/ 2 h 38"/>
                  <a:gd name="T46" fmla="*/ 19 w 20"/>
                  <a:gd name="T47" fmla="*/ 4 h 38"/>
                  <a:gd name="T48" fmla="*/ 18 w 20"/>
                  <a:gd name="T49" fmla="*/ 6 h 38"/>
                  <a:gd name="T50" fmla="*/ 17 w 20"/>
                  <a:gd name="T51" fmla="*/ 7 h 38"/>
                  <a:gd name="T52" fmla="*/ 16 w 20"/>
                  <a:gd name="T53" fmla="*/ 10 h 38"/>
                  <a:gd name="T54" fmla="*/ 15 w 20"/>
                  <a:gd name="T55" fmla="*/ 12 h 38"/>
                  <a:gd name="T56" fmla="*/ 14 w 20"/>
                  <a:gd name="T57" fmla="*/ 14 h 38"/>
                  <a:gd name="T58" fmla="*/ 13 w 20"/>
                  <a:gd name="T59" fmla="*/ 16 h 38"/>
                  <a:gd name="T60" fmla="*/ 12 w 20"/>
                  <a:gd name="T61" fmla="*/ 17 h 38"/>
                  <a:gd name="T62" fmla="*/ 11 w 20"/>
                  <a:gd name="T63" fmla="*/ 19 h 38"/>
                  <a:gd name="T64" fmla="*/ 10 w 20"/>
                  <a:gd name="T65" fmla="*/ 21 h 38"/>
                  <a:gd name="T66" fmla="*/ 10 w 20"/>
                  <a:gd name="T67" fmla="*/ 23 h 38"/>
                  <a:gd name="T68" fmla="*/ 8 w 20"/>
                  <a:gd name="T69" fmla="*/ 26 h 38"/>
                  <a:gd name="T70" fmla="*/ 7 w 20"/>
                  <a:gd name="T71" fmla="*/ 27 h 38"/>
                  <a:gd name="T72" fmla="*/ 4 w 20"/>
                  <a:gd name="T73" fmla="*/ 31 h 38"/>
                  <a:gd name="T74" fmla="*/ 2 w 20"/>
                  <a:gd name="T75" fmla="*/ 34 h 38"/>
                  <a:gd name="T76" fmla="*/ 0 w 20"/>
                  <a:gd name="T77" fmla="*/ 38 h 38"/>
                  <a:gd name="T78" fmla="*/ 3 w 20"/>
                  <a:gd name="T79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38">
                    <a:moveTo>
                      <a:pt x="3" y="29"/>
                    </a:moveTo>
                    <a:lnTo>
                      <a:pt x="5" y="26"/>
                    </a:lnTo>
                    <a:lnTo>
                      <a:pt x="6" y="23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7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0" y="21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1" y="19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8" y="26"/>
                    </a:lnTo>
                    <a:lnTo>
                      <a:pt x="7" y="27"/>
                    </a:lnTo>
                    <a:lnTo>
                      <a:pt x="4" y="31"/>
                    </a:lnTo>
                    <a:lnTo>
                      <a:pt x="2" y="34"/>
                    </a:lnTo>
                    <a:lnTo>
                      <a:pt x="0" y="38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3" name="Freeform 966">
                <a:extLst>
                  <a:ext uri="{FF2B5EF4-FFF2-40B4-BE49-F238E27FC236}">
                    <a16:creationId xmlns:a16="http://schemas.microsoft.com/office/drawing/2014/main" id="{335622B0-F59D-462F-A79B-B5A277340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52"/>
                <a:ext cx="0" cy="0"/>
              </a:xfrm>
              <a:custGeom>
                <a:avLst/>
                <a:gdLst>
                  <a:gd name="T0" fmla="*/ 3 w 5"/>
                  <a:gd name="T1" fmla="*/ 4 h 13"/>
                  <a:gd name="T2" fmla="*/ 2 w 5"/>
                  <a:gd name="T3" fmla="*/ 6 h 13"/>
                  <a:gd name="T4" fmla="*/ 1 w 5"/>
                  <a:gd name="T5" fmla="*/ 9 h 13"/>
                  <a:gd name="T6" fmla="*/ 2 w 5"/>
                  <a:gd name="T7" fmla="*/ 6 h 13"/>
                  <a:gd name="T8" fmla="*/ 3 w 5"/>
                  <a:gd name="T9" fmla="*/ 3 h 13"/>
                  <a:gd name="T10" fmla="*/ 4 w 5"/>
                  <a:gd name="T11" fmla="*/ 2 h 13"/>
                  <a:gd name="T12" fmla="*/ 5 w 5"/>
                  <a:gd name="T13" fmla="*/ 0 h 13"/>
                  <a:gd name="T14" fmla="*/ 4 w 5"/>
                  <a:gd name="T15" fmla="*/ 2 h 13"/>
                  <a:gd name="T16" fmla="*/ 3 w 5"/>
                  <a:gd name="T17" fmla="*/ 4 h 13"/>
                  <a:gd name="T18" fmla="*/ 4 w 5"/>
                  <a:gd name="T19" fmla="*/ 2 h 13"/>
                  <a:gd name="T20" fmla="*/ 5 w 5"/>
                  <a:gd name="T21" fmla="*/ 1 h 13"/>
                  <a:gd name="T22" fmla="*/ 5 w 5"/>
                  <a:gd name="T23" fmla="*/ 3 h 13"/>
                  <a:gd name="T24" fmla="*/ 4 w 5"/>
                  <a:gd name="T25" fmla="*/ 5 h 13"/>
                  <a:gd name="T26" fmla="*/ 3 w 5"/>
                  <a:gd name="T27" fmla="*/ 7 h 13"/>
                  <a:gd name="T28" fmla="*/ 2 w 5"/>
                  <a:gd name="T29" fmla="*/ 10 h 13"/>
                  <a:gd name="T30" fmla="*/ 1 w 5"/>
                  <a:gd name="T31" fmla="*/ 12 h 13"/>
                  <a:gd name="T32" fmla="*/ 0 w 5"/>
                  <a:gd name="T33" fmla="*/ 13 h 13"/>
                  <a:gd name="T34" fmla="*/ 1 w 5"/>
                  <a:gd name="T35" fmla="*/ 12 h 13"/>
                  <a:gd name="T36" fmla="*/ 2 w 5"/>
                  <a:gd name="T37" fmla="*/ 9 h 13"/>
                  <a:gd name="T38" fmla="*/ 3 w 5"/>
                  <a:gd name="T39" fmla="*/ 6 h 13"/>
                  <a:gd name="T40" fmla="*/ 3 w 5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3">
                    <a:moveTo>
                      <a:pt x="3" y="4"/>
                    </a:moveTo>
                    <a:lnTo>
                      <a:pt x="2" y="6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4" name="Freeform 967">
                <a:extLst>
                  <a:ext uri="{FF2B5EF4-FFF2-40B4-BE49-F238E27FC236}">
                    <a16:creationId xmlns:a16="http://schemas.microsoft.com/office/drawing/2014/main" id="{756902C2-C2EB-4E66-B368-869EFD65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0" cy="1"/>
              </a:xfrm>
              <a:custGeom>
                <a:avLst/>
                <a:gdLst>
                  <a:gd name="T0" fmla="*/ 4 w 9"/>
                  <a:gd name="T1" fmla="*/ 7 h 16"/>
                  <a:gd name="T2" fmla="*/ 5 w 9"/>
                  <a:gd name="T3" fmla="*/ 5 h 16"/>
                  <a:gd name="T4" fmla="*/ 5 w 9"/>
                  <a:gd name="T5" fmla="*/ 3 h 16"/>
                  <a:gd name="T6" fmla="*/ 8 w 9"/>
                  <a:gd name="T7" fmla="*/ 1 h 16"/>
                  <a:gd name="T8" fmla="*/ 9 w 9"/>
                  <a:gd name="T9" fmla="*/ 0 h 16"/>
                  <a:gd name="T10" fmla="*/ 8 w 9"/>
                  <a:gd name="T11" fmla="*/ 2 h 16"/>
                  <a:gd name="T12" fmla="*/ 6 w 9"/>
                  <a:gd name="T13" fmla="*/ 4 h 16"/>
                  <a:gd name="T14" fmla="*/ 5 w 9"/>
                  <a:gd name="T15" fmla="*/ 6 h 16"/>
                  <a:gd name="T16" fmla="*/ 5 w 9"/>
                  <a:gd name="T17" fmla="*/ 8 h 16"/>
                  <a:gd name="T18" fmla="*/ 4 w 9"/>
                  <a:gd name="T19" fmla="*/ 10 h 16"/>
                  <a:gd name="T20" fmla="*/ 3 w 9"/>
                  <a:gd name="T21" fmla="*/ 12 h 16"/>
                  <a:gd name="T22" fmla="*/ 1 w 9"/>
                  <a:gd name="T23" fmla="*/ 14 h 16"/>
                  <a:gd name="T24" fmla="*/ 0 w 9"/>
                  <a:gd name="T25" fmla="*/ 16 h 16"/>
                  <a:gd name="T26" fmla="*/ 1 w 9"/>
                  <a:gd name="T27" fmla="*/ 14 h 16"/>
                  <a:gd name="T28" fmla="*/ 2 w 9"/>
                  <a:gd name="T29" fmla="*/ 12 h 16"/>
                  <a:gd name="T30" fmla="*/ 1 w 9"/>
                  <a:gd name="T31" fmla="*/ 13 h 16"/>
                  <a:gd name="T32" fmla="*/ 0 w 9"/>
                  <a:gd name="T33" fmla="*/ 15 h 16"/>
                  <a:gd name="T34" fmla="*/ 0 w 9"/>
                  <a:gd name="T35" fmla="*/ 13 h 16"/>
                  <a:gd name="T36" fmla="*/ 1 w 9"/>
                  <a:gd name="T37" fmla="*/ 10 h 16"/>
                  <a:gd name="T38" fmla="*/ 2 w 9"/>
                  <a:gd name="T39" fmla="*/ 8 h 16"/>
                  <a:gd name="T40" fmla="*/ 3 w 9"/>
                  <a:gd name="T41" fmla="*/ 6 h 16"/>
                  <a:gd name="T42" fmla="*/ 3 w 9"/>
                  <a:gd name="T43" fmla="*/ 9 h 16"/>
                  <a:gd name="T44" fmla="*/ 2 w 9"/>
                  <a:gd name="T45" fmla="*/ 12 h 16"/>
                  <a:gd name="T46" fmla="*/ 3 w 9"/>
                  <a:gd name="T47" fmla="*/ 9 h 16"/>
                  <a:gd name="T48" fmla="*/ 4 w 9"/>
                  <a:gd name="T4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6">
                    <a:moveTo>
                      <a:pt x="4" y="7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5" name="Freeform 968">
                <a:extLst>
                  <a:ext uri="{FF2B5EF4-FFF2-40B4-BE49-F238E27FC236}">
                    <a16:creationId xmlns:a16="http://schemas.microsoft.com/office/drawing/2014/main" id="{CC25A16D-6BD4-4CF5-BAA5-1D7D120E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2"/>
                <a:ext cx="1" cy="1"/>
              </a:xfrm>
              <a:custGeom>
                <a:avLst/>
                <a:gdLst>
                  <a:gd name="T0" fmla="*/ 5 w 10"/>
                  <a:gd name="T1" fmla="*/ 9 h 20"/>
                  <a:gd name="T2" fmla="*/ 4 w 10"/>
                  <a:gd name="T3" fmla="*/ 10 h 20"/>
                  <a:gd name="T4" fmla="*/ 3 w 10"/>
                  <a:gd name="T5" fmla="*/ 12 h 20"/>
                  <a:gd name="T6" fmla="*/ 4 w 10"/>
                  <a:gd name="T7" fmla="*/ 10 h 20"/>
                  <a:gd name="T8" fmla="*/ 5 w 10"/>
                  <a:gd name="T9" fmla="*/ 7 h 20"/>
                  <a:gd name="T10" fmla="*/ 6 w 10"/>
                  <a:gd name="T11" fmla="*/ 5 h 20"/>
                  <a:gd name="T12" fmla="*/ 7 w 10"/>
                  <a:gd name="T13" fmla="*/ 4 h 20"/>
                  <a:gd name="T14" fmla="*/ 8 w 10"/>
                  <a:gd name="T15" fmla="*/ 2 h 20"/>
                  <a:gd name="T16" fmla="*/ 9 w 10"/>
                  <a:gd name="T17" fmla="*/ 0 h 20"/>
                  <a:gd name="T18" fmla="*/ 8 w 10"/>
                  <a:gd name="T19" fmla="*/ 2 h 20"/>
                  <a:gd name="T20" fmla="*/ 7 w 10"/>
                  <a:gd name="T21" fmla="*/ 4 h 20"/>
                  <a:gd name="T22" fmla="*/ 9 w 10"/>
                  <a:gd name="T23" fmla="*/ 3 h 20"/>
                  <a:gd name="T24" fmla="*/ 10 w 10"/>
                  <a:gd name="T25" fmla="*/ 1 h 20"/>
                  <a:gd name="T26" fmla="*/ 9 w 10"/>
                  <a:gd name="T27" fmla="*/ 3 h 20"/>
                  <a:gd name="T28" fmla="*/ 8 w 10"/>
                  <a:gd name="T29" fmla="*/ 5 h 20"/>
                  <a:gd name="T30" fmla="*/ 7 w 10"/>
                  <a:gd name="T31" fmla="*/ 7 h 20"/>
                  <a:gd name="T32" fmla="*/ 7 w 10"/>
                  <a:gd name="T33" fmla="*/ 10 h 20"/>
                  <a:gd name="T34" fmla="*/ 8 w 10"/>
                  <a:gd name="T35" fmla="*/ 7 h 20"/>
                  <a:gd name="T36" fmla="*/ 9 w 10"/>
                  <a:gd name="T37" fmla="*/ 6 h 20"/>
                  <a:gd name="T38" fmla="*/ 8 w 10"/>
                  <a:gd name="T39" fmla="*/ 9 h 20"/>
                  <a:gd name="T40" fmla="*/ 7 w 10"/>
                  <a:gd name="T41" fmla="*/ 11 h 20"/>
                  <a:gd name="T42" fmla="*/ 7 w 10"/>
                  <a:gd name="T43" fmla="*/ 11 h 20"/>
                  <a:gd name="T44" fmla="*/ 6 w 10"/>
                  <a:gd name="T45" fmla="*/ 13 h 20"/>
                  <a:gd name="T46" fmla="*/ 5 w 10"/>
                  <a:gd name="T47" fmla="*/ 14 h 20"/>
                  <a:gd name="T48" fmla="*/ 5 w 10"/>
                  <a:gd name="T49" fmla="*/ 14 h 20"/>
                  <a:gd name="T50" fmla="*/ 6 w 10"/>
                  <a:gd name="T51" fmla="*/ 12 h 20"/>
                  <a:gd name="T52" fmla="*/ 7 w 10"/>
                  <a:gd name="T53" fmla="*/ 10 h 20"/>
                  <a:gd name="T54" fmla="*/ 6 w 10"/>
                  <a:gd name="T55" fmla="*/ 12 h 20"/>
                  <a:gd name="T56" fmla="*/ 4 w 10"/>
                  <a:gd name="T57" fmla="*/ 13 h 20"/>
                  <a:gd name="T58" fmla="*/ 5 w 10"/>
                  <a:gd name="T59" fmla="*/ 11 h 20"/>
                  <a:gd name="T60" fmla="*/ 6 w 10"/>
                  <a:gd name="T61" fmla="*/ 9 h 20"/>
                  <a:gd name="T62" fmla="*/ 5 w 10"/>
                  <a:gd name="T63" fmla="*/ 11 h 20"/>
                  <a:gd name="T64" fmla="*/ 4 w 10"/>
                  <a:gd name="T65" fmla="*/ 13 h 20"/>
                  <a:gd name="T66" fmla="*/ 3 w 10"/>
                  <a:gd name="T67" fmla="*/ 15 h 20"/>
                  <a:gd name="T68" fmla="*/ 2 w 10"/>
                  <a:gd name="T69" fmla="*/ 17 h 20"/>
                  <a:gd name="T70" fmla="*/ 1 w 10"/>
                  <a:gd name="T71" fmla="*/ 18 h 20"/>
                  <a:gd name="T72" fmla="*/ 0 w 10"/>
                  <a:gd name="T73" fmla="*/ 20 h 20"/>
                  <a:gd name="T74" fmla="*/ 1 w 10"/>
                  <a:gd name="T75" fmla="*/ 18 h 20"/>
                  <a:gd name="T76" fmla="*/ 2 w 10"/>
                  <a:gd name="T77" fmla="*/ 16 h 20"/>
                  <a:gd name="T78" fmla="*/ 3 w 10"/>
                  <a:gd name="T79" fmla="*/ 14 h 20"/>
                  <a:gd name="T80" fmla="*/ 4 w 10"/>
                  <a:gd name="T81" fmla="*/ 13 h 20"/>
                  <a:gd name="T82" fmla="*/ 5 w 10"/>
                  <a:gd name="T83" fmla="*/ 11 h 20"/>
                  <a:gd name="T84" fmla="*/ 5 w 10"/>
                  <a:gd name="T8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20">
                    <a:moveTo>
                      <a:pt x="5" y="9"/>
                    </a:moveTo>
                    <a:lnTo>
                      <a:pt x="4" y="10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6" name="Freeform 969">
                <a:extLst>
                  <a:ext uri="{FF2B5EF4-FFF2-40B4-BE49-F238E27FC236}">
                    <a16:creationId xmlns:a16="http://schemas.microsoft.com/office/drawing/2014/main" id="{6926671A-ACA2-4E95-8486-14D1E4E08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0" cy="1"/>
              </a:xfrm>
              <a:custGeom>
                <a:avLst/>
                <a:gdLst>
                  <a:gd name="T0" fmla="*/ 2 w 7"/>
                  <a:gd name="T1" fmla="*/ 7 h 11"/>
                  <a:gd name="T2" fmla="*/ 1 w 7"/>
                  <a:gd name="T3" fmla="*/ 9 h 11"/>
                  <a:gd name="T4" fmla="*/ 0 w 7"/>
                  <a:gd name="T5" fmla="*/ 11 h 11"/>
                  <a:gd name="T6" fmla="*/ 1 w 7"/>
                  <a:gd name="T7" fmla="*/ 9 h 11"/>
                  <a:gd name="T8" fmla="*/ 1 w 7"/>
                  <a:gd name="T9" fmla="*/ 7 h 11"/>
                  <a:gd name="T10" fmla="*/ 3 w 7"/>
                  <a:gd name="T11" fmla="*/ 5 h 11"/>
                  <a:gd name="T12" fmla="*/ 5 w 7"/>
                  <a:gd name="T13" fmla="*/ 2 h 11"/>
                  <a:gd name="T14" fmla="*/ 3 w 7"/>
                  <a:gd name="T15" fmla="*/ 5 h 11"/>
                  <a:gd name="T16" fmla="*/ 2 w 7"/>
                  <a:gd name="T17" fmla="*/ 7 h 11"/>
                  <a:gd name="T18" fmla="*/ 3 w 7"/>
                  <a:gd name="T19" fmla="*/ 6 h 11"/>
                  <a:gd name="T20" fmla="*/ 5 w 7"/>
                  <a:gd name="T21" fmla="*/ 4 h 11"/>
                  <a:gd name="T22" fmla="*/ 6 w 7"/>
                  <a:gd name="T23" fmla="*/ 1 h 11"/>
                  <a:gd name="T24" fmla="*/ 7 w 7"/>
                  <a:gd name="T25" fmla="*/ 0 h 11"/>
                  <a:gd name="T26" fmla="*/ 7 w 7"/>
                  <a:gd name="T27" fmla="*/ 0 h 11"/>
                  <a:gd name="T28" fmla="*/ 7 w 7"/>
                  <a:gd name="T29" fmla="*/ 2 h 11"/>
                  <a:gd name="T30" fmla="*/ 6 w 7"/>
                  <a:gd name="T31" fmla="*/ 4 h 11"/>
                  <a:gd name="T32" fmla="*/ 6 w 7"/>
                  <a:gd name="T33" fmla="*/ 5 h 11"/>
                  <a:gd name="T34" fmla="*/ 5 w 7"/>
                  <a:gd name="T35" fmla="*/ 6 h 11"/>
                  <a:gd name="T36" fmla="*/ 3 w 7"/>
                  <a:gd name="T37" fmla="*/ 8 h 11"/>
                  <a:gd name="T38" fmla="*/ 2 w 7"/>
                  <a:gd name="T39" fmla="*/ 10 h 11"/>
                  <a:gd name="T40" fmla="*/ 1 w 7"/>
                  <a:gd name="T41" fmla="*/ 11 h 11"/>
                  <a:gd name="T42" fmla="*/ 1 w 7"/>
                  <a:gd name="T43" fmla="*/ 9 h 11"/>
                  <a:gd name="T44" fmla="*/ 2 w 7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1">
                    <a:moveTo>
                      <a:pt x="2" y="7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7" name="Freeform 970">
                <a:extLst>
                  <a:ext uri="{FF2B5EF4-FFF2-40B4-BE49-F238E27FC236}">
                    <a16:creationId xmlns:a16="http://schemas.microsoft.com/office/drawing/2014/main" id="{887BFBAD-22B6-4115-9859-2C4F94169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2"/>
                <a:ext cx="1" cy="1"/>
              </a:xfrm>
              <a:custGeom>
                <a:avLst/>
                <a:gdLst>
                  <a:gd name="T0" fmla="*/ 3 w 6"/>
                  <a:gd name="T1" fmla="*/ 8 h 14"/>
                  <a:gd name="T2" fmla="*/ 2 w 6"/>
                  <a:gd name="T3" fmla="*/ 10 h 14"/>
                  <a:gd name="T4" fmla="*/ 0 w 6"/>
                  <a:gd name="T5" fmla="*/ 12 h 14"/>
                  <a:gd name="T6" fmla="*/ 1 w 6"/>
                  <a:gd name="T7" fmla="*/ 10 h 14"/>
                  <a:gd name="T8" fmla="*/ 2 w 6"/>
                  <a:gd name="T9" fmla="*/ 8 h 14"/>
                  <a:gd name="T10" fmla="*/ 3 w 6"/>
                  <a:gd name="T11" fmla="*/ 6 h 14"/>
                  <a:gd name="T12" fmla="*/ 3 w 6"/>
                  <a:gd name="T13" fmla="*/ 4 h 14"/>
                  <a:gd name="T14" fmla="*/ 5 w 6"/>
                  <a:gd name="T15" fmla="*/ 2 h 14"/>
                  <a:gd name="T16" fmla="*/ 6 w 6"/>
                  <a:gd name="T17" fmla="*/ 0 h 14"/>
                  <a:gd name="T18" fmla="*/ 5 w 6"/>
                  <a:gd name="T19" fmla="*/ 2 h 14"/>
                  <a:gd name="T20" fmla="*/ 4 w 6"/>
                  <a:gd name="T21" fmla="*/ 4 h 14"/>
                  <a:gd name="T22" fmla="*/ 3 w 6"/>
                  <a:gd name="T23" fmla="*/ 6 h 14"/>
                  <a:gd name="T24" fmla="*/ 3 w 6"/>
                  <a:gd name="T25" fmla="*/ 8 h 14"/>
                  <a:gd name="T26" fmla="*/ 4 w 6"/>
                  <a:gd name="T27" fmla="*/ 7 h 14"/>
                  <a:gd name="T28" fmla="*/ 5 w 6"/>
                  <a:gd name="T29" fmla="*/ 5 h 14"/>
                  <a:gd name="T30" fmla="*/ 4 w 6"/>
                  <a:gd name="T31" fmla="*/ 7 h 14"/>
                  <a:gd name="T32" fmla="*/ 3 w 6"/>
                  <a:gd name="T33" fmla="*/ 9 h 14"/>
                  <a:gd name="T34" fmla="*/ 3 w 6"/>
                  <a:gd name="T35" fmla="*/ 10 h 14"/>
                  <a:gd name="T36" fmla="*/ 2 w 6"/>
                  <a:gd name="T37" fmla="*/ 11 h 14"/>
                  <a:gd name="T38" fmla="*/ 1 w 6"/>
                  <a:gd name="T39" fmla="*/ 12 h 14"/>
                  <a:gd name="T40" fmla="*/ 1 w 6"/>
                  <a:gd name="T41" fmla="*/ 14 h 14"/>
                  <a:gd name="T42" fmla="*/ 2 w 6"/>
                  <a:gd name="T43" fmla="*/ 11 h 14"/>
                  <a:gd name="T44" fmla="*/ 3 w 6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8"/>
                    </a:moveTo>
                    <a:lnTo>
                      <a:pt x="2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8" name="Freeform 971">
                <a:extLst>
                  <a:ext uri="{FF2B5EF4-FFF2-40B4-BE49-F238E27FC236}">
                    <a16:creationId xmlns:a16="http://schemas.microsoft.com/office/drawing/2014/main" id="{5D816279-BE7B-484E-9F24-B65572A1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5"/>
                <a:ext cx="1" cy="1"/>
              </a:xfrm>
              <a:custGeom>
                <a:avLst/>
                <a:gdLst>
                  <a:gd name="T0" fmla="*/ 0 w 13"/>
                  <a:gd name="T1" fmla="*/ 22 h 22"/>
                  <a:gd name="T2" fmla="*/ 1 w 13"/>
                  <a:gd name="T3" fmla="*/ 20 h 22"/>
                  <a:gd name="T4" fmla="*/ 1 w 13"/>
                  <a:gd name="T5" fmla="*/ 18 h 22"/>
                  <a:gd name="T6" fmla="*/ 2 w 13"/>
                  <a:gd name="T7" fmla="*/ 16 h 22"/>
                  <a:gd name="T8" fmla="*/ 4 w 13"/>
                  <a:gd name="T9" fmla="*/ 15 h 22"/>
                  <a:gd name="T10" fmla="*/ 5 w 13"/>
                  <a:gd name="T11" fmla="*/ 13 h 22"/>
                  <a:gd name="T12" fmla="*/ 6 w 13"/>
                  <a:gd name="T13" fmla="*/ 11 h 22"/>
                  <a:gd name="T14" fmla="*/ 6 w 13"/>
                  <a:gd name="T15" fmla="*/ 9 h 22"/>
                  <a:gd name="T16" fmla="*/ 7 w 13"/>
                  <a:gd name="T17" fmla="*/ 7 h 22"/>
                  <a:gd name="T18" fmla="*/ 9 w 13"/>
                  <a:gd name="T19" fmla="*/ 3 h 22"/>
                  <a:gd name="T20" fmla="*/ 12 w 13"/>
                  <a:gd name="T21" fmla="*/ 1 h 22"/>
                  <a:gd name="T22" fmla="*/ 13 w 13"/>
                  <a:gd name="T23" fmla="*/ 0 h 22"/>
                  <a:gd name="T24" fmla="*/ 12 w 13"/>
                  <a:gd name="T25" fmla="*/ 2 h 22"/>
                  <a:gd name="T26" fmla="*/ 10 w 13"/>
                  <a:gd name="T27" fmla="*/ 4 h 22"/>
                  <a:gd name="T28" fmla="*/ 12 w 13"/>
                  <a:gd name="T29" fmla="*/ 2 h 22"/>
                  <a:gd name="T30" fmla="*/ 13 w 13"/>
                  <a:gd name="T31" fmla="*/ 0 h 22"/>
                  <a:gd name="T32" fmla="*/ 12 w 13"/>
                  <a:gd name="T33" fmla="*/ 2 h 22"/>
                  <a:gd name="T34" fmla="*/ 12 w 13"/>
                  <a:gd name="T35" fmla="*/ 4 h 22"/>
                  <a:gd name="T36" fmla="*/ 9 w 13"/>
                  <a:gd name="T37" fmla="*/ 9 h 22"/>
                  <a:gd name="T38" fmla="*/ 7 w 13"/>
                  <a:gd name="T39" fmla="*/ 11 h 22"/>
                  <a:gd name="T40" fmla="*/ 6 w 13"/>
                  <a:gd name="T41" fmla="*/ 12 h 22"/>
                  <a:gd name="T42" fmla="*/ 7 w 13"/>
                  <a:gd name="T43" fmla="*/ 10 h 22"/>
                  <a:gd name="T44" fmla="*/ 8 w 13"/>
                  <a:gd name="T45" fmla="*/ 8 h 22"/>
                  <a:gd name="T46" fmla="*/ 7 w 13"/>
                  <a:gd name="T47" fmla="*/ 10 h 22"/>
                  <a:gd name="T48" fmla="*/ 6 w 13"/>
                  <a:gd name="T49" fmla="*/ 11 h 22"/>
                  <a:gd name="T50" fmla="*/ 5 w 13"/>
                  <a:gd name="T51" fmla="*/ 13 h 22"/>
                  <a:gd name="T52" fmla="*/ 4 w 13"/>
                  <a:gd name="T53" fmla="*/ 15 h 22"/>
                  <a:gd name="T54" fmla="*/ 3 w 13"/>
                  <a:gd name="T55" fmla="*/ 17 h 22"/>
                  <a:gd name="T56" fmla="*/ 2 w 13"/>
                  <a:gd name="T57" fmla="*/ 19 h 22"/>
                  <a:gd name="T58" fmla="*/ 1 w 13"/>
                  <a:gd name="T59" fmla="*/ 20 h 22"/>
                  <a:gd name="T60" fmla="*/ 0 w 13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1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9" name="Freeform 972">
                <a:extLst>
                  <a:ext uri="{FF2B5EF4-FFF2-40B4-BE49-F238E27FC236}">
                    <a16:creationId xmlns:a16="http://schemas.microsoft.com/office/drawing/2014/main" id="{EDE9EBED-BE11-473E-ADA7-0F6C9DCD0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52"/>
                <a:ext cx="0" cy="2"/>
              </a:xfrm>
              <a:custGeom>
                <a:avLst/>
                <a:gdLst>
                  <a:gd name="T0" fmla="*/ 4 w 10"/>
                  <a:gd name="T1" fmla="*/ 12 h 21"/>
                  <a:gd name="T2" fmla="*/ 3 w 10"/>
                  <a:gd name="T3" fmla="*/ 15 h 21"/>
                  <a:gd name="T4" fmla="*/ 2 w 10"/>
                  <a:gd name="T5" fmla="*/ 17 h 21"/>
                  <a:gd name="T6" fmla="*/ 1 w 10"/>
                  <a:gd name="T7" fmla="*/ 19 h 21"/>
                  <a:gd name="T8" fmla="*/ 0 w 10"/>
                  <a:gd name="T9" fmla="*/ 21 h 21"/>
                  <a:gd name="T10" fmla="*/ 0 w 10"/>
                  <a:gd name="T11" fmla="*/ 20 h 21"/>
                  <a:gd name="T12" fmla="*/ 1 w 10"/>
                  <a:gd name="T13" fmla="*/ 19 h 21"/>
                  <a:gd name="T14" fmla="*/ 1 w 10"/>
                  <a:gd name="T15" fmla="*/ 17 h 21"/>
                  <a:gd name="T16" fmla="*/ 2 w 10"/>
                  <a:gd name="T17" fmla="*/ 17 h 21"/>
                  <a:gd name="T18" fmla="*/ 3 w 10"/>
                  <a:gd name="T19" fmla="*/ 15 h 21"/>
                  <a:gd name="T20" fmla="*/ 4 w 10"/>
                  <a:gd name="T21" fmla="*/ 12 h 21"/>
                  <a:gd name="T22" fmla="*/ 6 w 10"/>
                  <a:gd name="T23" fmla="*/ 10 h 21"/>
                  <a:gd name="T24" fmla="*/ 6 w 10"/>
                  <a:gd name="T25" fmla="*/ 8 h 21"/>
                  <a:gd name="T26" fmla="*/ 7 w 10"/>
                  <a:gd name="T27" fmla="*/ 7 h 21"/>
                  <a:gd name="T28" fmla="*/ 7 w 10"/>
                  <a:gd name="T29" fmla="*/ 6 h 21"/>
                  <a:gd name="T30" fmla="*/ 8 w 10"/>
                  <a:gd name="T31" fmla="*/ 5 h 21"/>
                  <a:gd name="T32" fmla="*/ 8 w 10"/>
                  <a:gd name="T33" fmla="*/ 4 h 21"/>
                  <a:gd name="T34" fmla="*/ 7 w 10"/>
                  <a:gd name="T35" fmla="*/ 6 h 21"/>
                  <a:gd name="T36" fmla="*/ 6 w 10"/>
                  <a:gd name="T37" fmla="*/ 7 h 21"/>
                  <a:gd name="T38" fmla="*/ 6 w 10"/>
                  <a:gd name="T39" fmla="*/ 5 h 21"/>
                  <a:gd name="T40" fmla="*/ 7 w 10"/>
                  <a:gd name="T41" fmla="*/ 3 h 21"/>
                  <a:gd name="T42" fmla="*/ 8 w 10"/>
                  <a:gd name="T43" fmla="*/ 3 h 21"/>
                  <a:gd name="T44" fmla="*/ 8 w 10"/>
                  <a:gd name="T45" fmla="*/ 2 h 21"/>
                  <a:gd name="T46" fmla="*/ 9 w 10"/>
                  <a:gd name="T47" fmla="*/ 0 h 21"/>
                  <a:gd name="T48" fmla="*/ 9 w 10"/>
                  <a:gd name="T49" fmla="*/ 0 h 21"/>
                  <a:gd name="T50" fmla="*/ 9 w 10"/>
                  <a:gd name="T51" fmla="*/ 2 h 21"/>
                  <a:gd name="T52" fmla="*/ 8 w 10"/>
                  <a:gd name="T53" fmla="*/ 4 h 21"/>
                  <a:gd name="T54" fmla="*/ 9 w 10"/>
                  <a:gd name="T55" fmla="*/ 3 h 21"/>
                  <a:gd name="T56" fmla="*/ 10 w 10"/>
                  <a:gd name="T57" fmla="*/ 1 h 21"/>
                  <a:gd name="T58" fmla="*/ 9 w 10"/>
                  <a:gd name="T59" fmla="*/ 3 h 21"/>
                  <a:gd name="T60" fmla="*/ 9 w 10"/>
                  <a:gd name="T61" fmla="*/ 5 h 21"/>
                  <a:gd name="T62" fmla="*/ 8 w 10"/>
                  <a:gd name="T63" fmla="*/ 7 h 21"/>
                  <a:gd name="T64" fmla="*/ 7 w 10"/>
                  <a:gd name="T65" fmla="*/ 9 h 21"/>
                  <a:gd name="T66" fmla="*/ 6 w 10"/>
                  <a:gd name="T67" fmla="*/ 11 h 21"/>
                  <a:gd name="T68" fmla="*/ 4 w 10"/>
                  <a:gd name="T6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21">
                    <a:moveTo>
                      <a:pt x="4" y="12"/>
                    </a:moveTo>
                    <a:lnTo>
                      <a:pt x="3" y="15"/>
                    </a:lnTo>
                    <a:lnTo>
                      <a:pt x="2" y="17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0" name="Freeform 973">
                <a:extLst>
                  <a:ext uri="{FF2B5EF4-FFF2-40B4-BE49-F238E27FC236}">
                    <a16:creationId xmlns:a16="http://schemas.microsoft.com/office/drawing/2014/main" id="{C38A53E8-9E60-498D-AC8E-2C2E7B1B5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2558"/>
                <a:ext cx="2" cy="3"/>
              </a:xfrm>
              <a:custGeom>
                <a:avLst/>
                <a:gdLst>
                  <a:gd name="T0" fmla="*/ 0 w 24"/>
                  <a:gd name="T1" fmla="*/ 18 h 49"/>
                  <a:gd name="T2" fmla="*/ 1 w 24"/>
                  <a:gd name="T3" fmla="*/ 8 h 49"/>
                  <a:gd name="T4" fmla="*/ 3 w 24"/>
                  <a:gd name="T5" fmla="*/ 0 h 49"/>
                  <a:gd name="T6" fmla="*/ 6 w 24"/>
                  <a:gd name="T7" fmla="*/ 4 h 49"/>
                  <a:gd name="T8" fmla="*/ 9 w 24"/>
                  <a:gd name="T9" fmla="*/ 9 h 49"/>
                  <a:gd name="T10" fmla="*/ 12 w 24"/>
                  <a:gd name="T11" fmla="*/ 16 h 49"/>
                  <a:gd name="T12" fmla="*/ 15 w 24"/>
                  <a:gd name="T13" fmla="*/ 20 h 49"/>
                  <a:gd name="T14" fmla="*/ 16 w 24"/>
                  <a:gd name="T15" fmla="*/ 10 h 49"/>
                  <a:gd name="T16" fmla="*/ 18 w 24"/>
                  <a:gd name="T17" fmla="*/ 2 h 49"/>
                  <a:gd name="T18" fmla="*/ 22 w 24"/>
                  <a:gd name="T19" fmla="*/ 6 h 49"/>
                  <a:gd name="T20" fmla="*/ 24 w 24"/>
                  <a:gd name="T21" fmla="*/ 11 h 49"/>
                  <a:gd name="T22" fmla="*/ 23 w 24"/>
                  <a:gd name="T23" fmla="*/ 21 h 49"/>
                  <a:gd name="T24" fmla="*/ 21 w 24"/>
                  <a:gd name="T25" fmla="*/ 30 h 49"/>
                  <a:gd name="T26" fmla="*/ 19 w 24"/>
                  <a:gd name="T27" fmla="*/ 40 h 49"/>
                  <a:gd name="T28" fmla="*/ 17 w 24"/>
                  <a:gd name="T29" fmla="*/ 49 h 49"/>
                  <a:gd name="T30" fmla="*/ 15 w 24"/>
                  <a:gd name="T31" fmla="*/ 44 h 49"/>
                  <a:gd name="T32" fmla="*/ 12 w 24"/>
                  <a:gd name="T33" fmla="*/ 39 h 49"/>
                  <a:gd name="T34" fmla="*/ 0 w 24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9">
                    <a:moveTo>
                      <a:pt x="0" y="18"/>
                    </a:moveTo>
                    <a:lnTo>
                      <a:pt x="1" y="8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12" y="16"/>
                    </a:lnTo>
                    <a:lnTo>
                      <a:pt x="15" y="20"/>
                    </a:lnTo>
                    <a:lnTo>
                      <a:pt x="16" y="1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3" y="21"/>
                    </a:lnTo>
                    <a:lnTo>
                      <a:pt x="21" y="30"/>
                    </a:lnTo>
                    <a:lnTo>
                      <a:pt x="19" y="40"/>
                    </a:lnTo>
                    <a:lnTo>
                      <a:pt x="17" y="49"/>
                    </a:lnTo>
                    <a:lnTo>
                      <a:pt x="15" y="44"/>
                    </a:lnTo>
                    <a:lnTo>
                      <a:pt x="12" y="3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1" name="Freeform 974">
                <a:extLst>
                  <a:ext uri="{FF2B5EF4-FFF2-40B4-BE49-F238E27FC236}">
                    <a16:creationId xmlns:a16="http://schemas.microsoft.com/office/drawing/2014/main" id="{3BEB17F1-8E7C-4A60-9509-877687F7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1" y="2496"/>
                <a:ext cx="236" cy="68"/>
              </a:xfrm>
              <a:custGeom>
                <a:avLst/>
                <a:gdLst>
                  <a:gd name="T0" fmla="*/ 287 w 3779"/>
                  <a:gd name="T1" fmla="*/ 1064 h 1102"/>
                  <a:gd name="T2" fmla="*/ 86 w 3779"/>
                  <a:gd name="T3" fmla="*/ 1035 h 1102"/>
                  <a:gd name="T4" fmla="*/ 123 w 3779"/>
                  <a:gd name="T5" fmla="*/ 999 h 1102"/>
                  <a:gd name="T6" fmla="*/ 400 w 3779"/>
                  <a:gd name="T7" fmla="*/ 962 h 1102"/>
                  <a:gd name="T8" fmla="*/ 702 w 3779"/>
                  <a:gd name="T9" fmla="*/ 970 h 1102"/>
                  <a:gd name="T10" fmla="*/ 1032 w 3779"/>
                  <a:gd name="T11" fmla="*/ 971 h 1102"/>
                  <a:gd name="T12" fmla="*/ 1349 w 3779"/>
                  <a:gd name="T13" fmla="*/ 968 h 1102"/>
                  <a:gd name="T14" fmla="*/ 1649 w 3779"/>
                  <a:gd name="T15" fmla="*/ 974 h 1102"/>
                  <a:gd name="T16" fmla="*/ 1902 w 3779"/>
                  <a:gd name="T17" fmla="*/ 966 h 1102"/>
                  <a:gd name="T18" fmla="*/ 2155 w 3779"/>
                  <a:gd name="T19" fmla="*/ 972 h 1102"/>
                  <a:gd name="T20" fmla="*/ 2513 w 3779"/>
                  <a:gd name="T21" fmla="*/ 973 h 1102"/>
                  <a:gd name="T22" fmla="*/ 2819 w 3779"/>
                  <a:gd name="T23" fmla="*/ 969 h 1102"/>
                  <a:gd name="T24" fmla="*/ 3096 w 3779"/>
                  <a:gd name="T25" fmla="*/ 968 h 1102"/>
                  <a:gd name="T26" fmla="*/ 3268 w 3779"/>
                  <a:gd name="T27" fmla="*/ 973 h 1102"/>
                  <a:gd name="T28" fmla="*/ 3593 w 3779"/>
                  <a:gd name="T29" fmla="*/ 956 h 1102"/>
                  <a:gd name="T30" fmla="*/ 3645 w 3779"/>
                  <a:gd name="T31" fmla="*/ 796 h 1102"/>
                  <a:gd name="T32" fmla="*/ 3641 w 3779"/>
                  <a:gd name="T33" fmla="*/ 446 h 1102"/>
                  <a:gd name="T34" fmla="*/ 3650 w 3779"/>
                  <a:gd name="T35" fmla="*/ 132 h 1102"/>
                  <a:gd name="T36" fmla="*/ 3449 w 3779"/>
                  <a:gd name="T37" fmla="*/ 123 h 1102"/>
                  <a:gd name="T38" fmla="*/ 3086 w 3779"/>
                  <a:gd name="T39" fmla="*/ 129 h 1102"/>
                  <a:gd name="T40" fmla="*/ 2779 w 3779"/>
                  <a:gd name="T41" fmla="*/ 130 h 1102"/>
                  <a:gd name="T42" fmla="*/ 2474 w 3779"/>
                  <a:gd name="T43" fmla="*/ 130 h 1102"/>
                  <a:gd name="T44" fmla="*/ 2110 w 3779"/>
                  <a:gd name="T45" fmla="*/ 136 h 1102"/>
                  <a:gd name="T46" fmla="*/ 1851 w 3779"/>
                  <a:gd name="T47" fmla="*/ 137 h 1102"/>
                  <a:gd name="T48" fmla="*/ 1516 w 3779"/>
                  <a:gd name="T49" fmla="*/ 140 h 1102"/>
                  <a:gd name="T50" fmla="*/ 1192 w 3779"/>
                  <a:gd name="T51" fmla="*/ 137 h 1102"/>
                  <a:gd name="T52" fmla="*/ 904 w 3779"/>
                  <a:gd name="T53" fmla="*/ 141 h 1102"/>
                  <a:gd name="T54" fmla="*/ 614 w 3779"/>
                  <a:gd name="T55" fmla="*/ 133 h 1102"/>
                  <a:gd name="T56" fmla="*/ 418 w 3779"/>
                  <a:gd name="T57" fmla="*/ 134 h 1102"/>
                  <a:gd name="T58" fmla="*/ 146 w 3779"/>
                  <a:gd name="T59" fmla="*/ 136 h 1102"/>
                  <a:gd name="T60" fmla="*/ 88 w 3779"/>
                  <a:gd name="T61" fmla="*/ 153 h 1102"/>
                  <a:gd name="T62" fmla="*/ 87 w 3779"/>
                  <a:gd name="T63" fmla="*/ 446 h 1102"/>
                  <a:gd name="T64" fmla="*/ 72 w 3779"/>
                  <a:gd name="T65" fmla="*/ 686 h 1102"/>
                  <a:gd name="T66" fmla="*/ 34 w 3779"/>
                  <a:gd name="T67" fmla="*/ 839 h 1102"/>
                  <a:gd name="T68" fmla="*/ 13 w 3779"/>
                  <a:gd name="T69" fmla="*/ 538 h 1102"/>
                  <a:gd name="T70" fmla="*/ 11 w 3779"/>
                  <a:gd name="T71" fmla="*/ 286 h 1102"/>
                  <a:gd name="T72" fmla="*/ 124 w 3779"/>
                  <a:gd name="T73" fmla="*/ 44 h 1102"/>
                  <a:gd name="T74" fmla="*/ 411 w 3779"/>
                  <a:gd name="T75" fmla="*/ 40 h 1102"/>
                  <a:gd name="T76" fmla="*/ 770 w 3779"/>
                  <a:gd name="T77" fmla="*/ 30 h 1102"/>
                  <a:gd name="T78" fmla="*/ 1044 w 3779"/>
                  <a:gd name="T79" fmla="*/ 26 h 1102"/>
                  <a:gd name="T80" fmla="*/ 1346 w 3779"/>
                  <a:gd name="T81" fmla="*/ 21 h 1102"/>
                  <a:gd name="T82" fmla="*/ 1666 w 3779"/>
                  <a:gd name="T83" fmla="*/ 20 h 1102"/>
                  <a:gd name="T84" fmla="*/ 1973 w 3779"/>
                  <a:gd name="T85" fmla="*/ 12 h 1102"/>
                  <a:gd name="T86" fmla="*/ 2316 w 3779"/>
                  <a:gd name="T87" fmla="*/ 18 h 1102"/>
                  <a:gd name="T88" fmla="*/ 2564 w 3779"/>
                  <a:gd name="T89" fmla="*/ 22 h 1102"/>
                  <a:gd name="T90" fmla="*/ 2852 w 3779"/>
                  <a:gd name="T91" fmla="*/ 19 h 1102"/>
                  <a:gd name="T92" fmla="*/ 3120 w 3779"/>
                  <a:gd name="T93" fmla="*/ 12 h 1102"/>
                  <a:gd name="T94" fmla="*/ 3455 w 3779"/>
                  <a:gd name="T95" fmla="*/ 8 h 1102"/>
                  <a:gd name="T96" fmla="*/ 3757 w 3779"/>
                  <a:gd name="T97" fmla="*/ 136 h 1102"/>
                  <a:gd name="T98" fmla="*/ 3761 w 3779"/>
                  <a:gd name="T99" fmla="*/ 375 h 1102"/>
                  <a:gd name="T100" fmla="*/ 3764 w 3779"/>
                  <a:gd name="T101" fmla="*/ 710 h 1102"/>
                  <a:gd name="T102" fmla="*/ 3775 w 3779"/>
                  <a:gd name="T103" fmla="*/ 998 h 1102"/>
                  <a:gd name="T104" fmla="*/ 3441 w 3779"/>
                  <a:gd name="T105" fmla="*/ 1074 h 1102"/>
                  <a:gd name="T106" fmla="*/ 3166 w 3779"/>
                  <a:gd name="T107" fmla="*/ 1088 h 1102"/>
                  <a:gd name="T108" fmla="*/ 2845 w 3779"/>
                  <a:gd name="T109" fmla="*/ 1073 h 1102"/>
                  <a:gd name="T110" fmla="*/ 2571 w 3779"/>
                  <a:gd name="T111" fmla="*/ 1093 h 1102"/>
                  <a:gd name="T112" fmla="*/ 2247 w 3779"/>
                  <a:gd name="T113" fmla="*/ 1087 h 1102"/>
                  <a:gd name="T114" fmla="*/ 1936 w 3779"/>
                  <a:gd name="T115" fmla="*/ 1087 h 1102"/>
                  <a:gd name="T116" fmla="*/ 1626 w 3779"/>
                  <a:gd name="T117" fmla="*/ 1086 h 1102"/>
                  <a:gd name="T118" fmla="*/ 1353 w 3779"/>
                  <a:gd name="T119" fmla="*/ 1091 h 1102"/>
                  <a:gd name="T120" fmla="*/ 1007 w 3779"/>
                  <a:gd name="T121" fmla="*/ 1085 h 1102"/>
                  <a:gd name="T122" fmla="*/ 696 w 3779"/>
                  <a:gd name="T123" fmla="*/ 1084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79" h="1102">
                    <a:moveTo>
                      <a:pt x="523" y="1087"/>
                    </a:moveTo>
                    <a:lnTo>
                      <a:pt x="529" y="1084"/>
                    </a:lnTo>
                    <a:lnTo>
                      <a:pt x="534" y="1081"/>
                    </a:lnTo>
                    <a:lnTo>
                      <a:pt x="544" y="1083"/>
                    </a:lnTo>
                    <a:lnTo>
                      <a:pt x="552" y="1084"/>
                    </a:lnTo>
                    <a:lnTo>
                      <a:pt x="559" y="1081"/>
                    </a:lnTo>
                    <a:lnTo>
                      <a:pt x="563" y="1078"/>
                    </a:lnTo>
                    <a:lnTo>
                      <a:pt x="554" y="1076"/>
                    </a:lnTo>
                    <a:lnTo>
                      <a:pt x="544" y="1075"/>
                    </a:lnTo>
                    <a:lnTo>
                      <a:pt x="550" y="1072"/>
                    </a:lnTo>
                    <a:lnTo>
                      <a:pt x="554" y="1069"/>
                    </a:lnTo>
                    <a:lnTo>
                      <a:pt x="546" y="1067"/>
                    </a:lnTo>
                    <a:lnTo>
                      <a:pt x="536" y="1066"/>
                    </a:lnTo>
                    <a:lnTo>
                      <a:pt x="526" y="1072"/>
                    </a:lnTo>
                    <a:lnTo>
                      <a:pt x="520" y="1075"/>
                    </a:lnTo>
                    <a:lnTo>
                      <a:pt x="515" y="1077"/>
                    </a:lnTo>
                    <a:lnTo>
                      <a:pt x="505" y="1076"/>
                    </a:lnTo>
                    <a:lnTo>
                      <a:pt x="497" y="1075"/>
                    </a:lnTo>
                    <a:lnTo>
                      <a:pt x="487" y="1073"/>
                    </a:lnTo>
                    <a:lnTo>
                      <a:pt x="478" y="1072"/>
                    </a:lnTo>
                    <a:lnTo>
                      <a:pt x="468" y="1070"/>
                    </a:lnTo>
                    <a:lnTo>
                      <a:pt x="459" y="1069"/>
                    </a:lnTo>
                    <a:lnTo>
                      <a:pt x="453" y="1071"/>
                    </a:lnTo>
                    <a:lnTo>
                      <a:pt x="449" y="1074"/>
                    </a:lnTo>
                    <a:lnTo>
                      <a:pt x="444" y="1078"/>
                    </a:lnTo>
                    <a:lnTo>
                      <a:pt x="438" y="1081"/>
                    </a:lnTo>
                    <a:lnTo>
                      <a:pt x="429" y="1079"/>
                    </a:lnTo>
                    <a:lnTo>
                      <a:pt x="420" y="1077"/>
                    </a:lnTo>
                    <a:lnTo>
                      <a:pt x="410" y="1076"/>
                    </a:lnTo>
                    <a:lnTo>
                      <a:pt x="401" y="1074"/>
                    </a:lnTo>
                    <a:lnTo>
                      <a:pt x="406" y="1071"/>
                    </a:lnTo>
                    <a:lnTo>
                      <a:pt x="412" y="1069"/>
                    </a:lnTo>
                    <a:lnTo>
                      <a:pt x="402" y="1067"/>
                    </a:lnTo>
                    <a:lnTo>
                      <a:pt x="393" y="1066"/>
                    </a:lnTo>
                    <a:lnTo>
                      <a:pt x="387" y="1068"/>
                    </a:lnTo>
                    <a:lnTo>
                      <a:pt x="382" y="1072"/>
                    </a:lnTo>
                    <a:lnTo>
                      <a:pt x="378" y="1075"/>
                    </a:lnTo>
                    <a:lnTo>
                      <a:pt x="372" y="1077"/>
                    </a:lnTo>
                    <a:lnTo>
                      <a:pt x="363" y="1076"/>
                    </a:lnTo>
                    <a:lnTo>
                      <a:pt x="353" y="1074"/>
                    </a:lnTo>
                    <a:lnTo>
                      <a:pt x="344" y="1073"/>
                    </a:lnTo>
                    <a:lnTo>
                      <a:pt x="335" y="1071"/>
                    </a:lnTo>
                    <a:lnTo>
                      <a:pt x="326" y="1070"/>
                    </a:lnTo>
                    <a:lnTo>
                      <a:pt x="316" y="1069"/>
                    </a:lnTo>
                    <a:lnTo>
                      <a:pt x="306" y="1067"/>
                    </a:lnTo>
                    <a:lnTo>
                      <a:pt x="297" y="1066"/>
                    </a:lnTo>
                    <a:lnTo>
                      <a:pt x="287" y="1064"/>
                    </a:lnTo>
                    <a:lnTo>
                      <a:pt x="279" y="1062"/>
                    </a:lnTo>
                    <a:lnTo>
                      <a:pt x="273" y="1065"/>
                    </a:lnTo>
                    <a:lnTo>
                      <a:pt x="268" y="1068"/>
                    </a:lnTo>
                    <a:lnTo>
                      <a:pt x="263" y="1071"/>
                    </a:lnTo>
                    <a:lnTo>
                      <a:pt x="257" y="1074"/>
                    </a:lnTo>
                    <a:lnTo>
                      <a:pt x="248" y="1073"/>
                    </a:lnTo>
                    <a:lnTo>
                      <a:pt x="239" y="1071"/>
                    </a:lnTo>
                    <a:lnTo>
                      <a:pt x="230" y="1070"/>
                    </a:lnTo>
                    <a:lnTo>
                      <a:pt x="220" y="1068"/>
                    </a:lnTo>
                    <a:lnTo>
                      <a:pt x="211" y="1067"/>
                    </a:lnTo>
                    <a:lnTo>
                      <a:pt x="202" y="1066"/>
                    </a:lnTo>
                    <a:lnTo>
                      <a:pt x="207" y="1062"/>
                    </a:lnTo>
                    <a:lnTo>
                      <a:pt x="212" y="1059"/>
                    </a:lnTo>
                    <a:lnTo>
                      <a:pt x="203" y="1057"/>
                    </a:lnTo>
                    <a:lnTo>
                      <a:pt x="194" y="1056"/>
                    </a:lnTo>
                    <a:lnTo>
                      <a:pt x="183" y="1055"/>
                    </a:lnTo>
                    <a:lnTo>
                      <a:pt x="174" y="1053"/>
                    </a:lnTo>
                    <a:lnTo>
                      <a:pt x="180" y="1050"/>
                    </a:lnTo>
                    <a:lnTo>
                      <a:pt x="185" y="1047"/>
                    </a:lnTo>
                    <a:lnTo>
                      <a:pt x="176" y="1045"/>
                    </a:lnTo>
                    <a:lnTo>
                      <a:pt x="166" y="1044"/>
                    </a:lnTo>
                    <a:lnTo>
                      <a:pt x="161" y="1047"/>
                    </a:lnTo>
                    <a:lnTo>
                      <a:pt x="155" y="1050"/>
                    </a:lnTo>
                    <a:lnTo>
                      <a:pt x="166" y="1052"/>
                    </a:lnTo>
                    <a:lnTo>
                      <a:pt x="174" y="1053"/>
                    </a:lnTo>
                    <a:lnTo>
                      <a:pt x="170" y="1056"/>
                    </a:lnTo>
                    <a:lnTo>
                      <a:pt x="164" y="1059"/>
                    </a:lnTo>
                    <a:lnTo>
                      <a:pt x="154" y="1065"/>
                    </a:lnTo>
                    <a:lnTo>
                      <a:pt x="145" y="1064"/>
                    </a:lnTo>
                    <a:lnTo>
                      <a:pt x="135" y="1062"/>
                    </a:lnTo>
                    <a:lnTo>
                      <a:pt x="126" y="1060"/>
                    </a:lnTo>
                    <a:lnTo>
                      <a:pt x="117" y="1059"/>
                    </a:lnTo>
                    <a:lnTo>
                      <a:pt x="121" y="1056"/>
                    </a:lnTo>
                    <a:lnTo>
                      <a:pt x="127" y="1053"/>
                    </a:lnTo>
                    <a:lnTo>
                      <a:pt x="133" y="1050"/>
                    </a:lnTo>
                    <a:lnTo>
                      <a:pt x="137" y="1047"/>
                    </a:lnTo>
                    <a:lnTo>
                      <a:pt x="128" y="1045"/>
                    </a:lnTo>
                    <a:lnTo>
                      <a:pt x="118" y="1043"/>
                    </a:lnTo>
                    <a:lnTo>
                      <a:pt x="123" y="1041"/>
                    </a:lnTo>
                    <a:lnTo>
                      <a:pt x="129" y="1038"/>
                    </a:lnTo>
                    <a:lnTo>
                      <a:pt x="119" y="1036"/>
                    </a:lnTo>
                    <a:lnTo>
                      <a:pt x="110" y="1035"/>
                    </a:lnTo>
                    <a:lnTo>
                      <a:pt x="104" y="1038"/>
                    </a:lnTo>
                    <a:lnTo>
                      <a:pt x="100" y="1041"/>
                    </a:lnTo>
                    <a:lnTo>
                      <a:pt x="90" y="1039"/>
                    </a:lnTo>
                    <a:lnTo>
                      <a:pt x="81" y="1038"/>
                    </a:lnTo>
                    <a:lnTo>
                      <a:pt x="86" y="1035"/>
                    </a:lnTo>
                    <a:lnTo>
                      <a:pt x="92" y="1032"/>
                    </a:lnTo>
                    <a:lnTo>
                      <a:pt x="82" y="1031"/>
                    </a:lnTo>
                    <a:lnTo>
                      <a:pt x="72" y="1028"/>
                    </a:lnTo>
                    <a:lnTo>
                      <a:pt x="67" y="1032"/>
                    </a:lnTo>
                    <a:lnTo>
                      <a:pt x="62" y="1035"/>
                    </a:lnTo>
                    <a:lnTo>
                      <a:pt x="53" y="1034"/>
                    </a:lnTo>
                    <a:lnTo>
                      <a:pt x="44" y="1032"/>
                    </a:lnTo>
                    <a:lnTo>
                      <a:pt x="48" y="1028"/>
                    </a:lnTo>
                    <a:lnTo>
                      <a:pt x="53" y="1025"/>
                    </a:lnTo>
                    <a:lnTo>
                      <a:pt x="45" y="1024"/>
                    </a:lnTo>
                    <a:lnTo>
                      <a:pt x="35" y="1022"/>
                    </a:lnTo>
                    <a:lnTo>
                      <a:pt x="40" y="1020"/>
                    </a:lnTo>
                    <a:lnTo>
                      <a:pt x="46" y="1017"/>
                    </a:lnTo>
                    <a:lnTo>
                      <a:pt x="50" y="1014"/>
                    </a:lnTo>
                    <a:lnTo>
                      <a:pt x="55" y="1010"/>
                    </a:lnTo>
                    <a:lnTo>
                      <a:pt x="65" y="1011"/>
                    </a:lnTo>
                    <a:lnTo>
                      <a:pt x="74" y="1014"/>
                    </a:lnTo>
                    <a:lnTo>
                      <a:pt x="84" y="1015"/>
                    </a:lnTo>
                    <a:lnTo>
                      <a:pt x="93" y="1017"/>
                    </a:lnTo>
                    <a:lnTo>
                      <a:pt x="102" y="1018"/>
                    </a:lnTo>
                    <a:lnTo>
                      <a:pt x="112" y="1020"/>
                    </a:lnTo>
                    <a:lnTo>
                      <a:pt x="117" y="1017"/>
                    </a:lnTo>
                    <a:lnTo>
                      <a:pt x="122" y="1014"/>
                    </a:lnTo>
                    <a:lnTo>
                      <a:pt x="113" y="1012"/>
                    </a:lnTo>
                    <a:lnTo>
                      <a:pt x="103" y="1010"/>
                    </a:lnTo>
                    <a:lnTo>
                      <a:pt x="109" y="1007"/>
                    </a:lnTo>
                    <a:lnTo>
                      <a:pt x="114" y="1005"/>
                    </a:lnTo>
                    <a:lnTo>
                      <a:pt x="104" y="1003"/>
                    </a:lnTo>
                    <a:lnTo>
                      <a:pt x="95" y="1002"/>
                    </a:lnTo>
                    <a:lnTo>
                      <a:pt x="85" y="1000"/>
                    </a:lnTo>
                    <a:lnTo>
                      <a:pt x="76" y="999"/>
                    </a:lnTo>
                    <a:lnTo>
                      <a:pt x="82" y="995"/>
                    </a:lnTo>
                    <a:lnTo>
                      <a:pt x="86" y="992"/>
                    </a:lnTo>
                    <a:lnTo>
                      <a:pt x="78" y="991"/>
                    </a:lnTo>
                    <a:lnTo>
                      <a:pt x="67" y="989"/>
                    </a:lnTo>
                    <a:lnTo>
                      <a:pt x="78" y="984"/>
                    </a:lnTo>
                    <a:lnTo>
                      <a:pt x="88" y="977"/>
                    </a:lnTo>
                    <a:lnTo>
                      <a:pt x="98" y="978"/>
                    </a:lnTo>
                    <a:lnTo>
                      <a:pt x="106" y="981"/>
                    </a:lnTo>
                    <a:lnTo>
                      <a:pt x="116" y="982"/>
                    </a:lnTo>
                    <a:lnTo>
                      <a:pt x="126" y="984"/>
                    </a:lnTo>
                    <a:lnTo>
                      <a:pt x="120" y="986"/>
                    </a:lnTo>
                    <a:lnTo>
                      <a:pt x="115" y="989"/>
                    </a:lnTo>
                    <a:lnTo>
                      <a:pt x="110" y="992"/>
                    </a:lnTo>
                    <a:lnTo>
                      <a:pt x="105" y="995"/>
                    </a:lnTo>
                    <a:lnTo>
                      <a:pt x="114" y="998"/>
                    </a:lnTo>
                    <a:lnTo>
                      <a:pt x="123" y="999"/>
                    </a:lnTo>
                    <a:lnTo>
                      <a:pt x="133" y="1000"/>
                    </a:lnTo>
                    <a:lnTo>
                      <a:pt x="143" y="1002"/>
                    </a:lnTo>
                    <a:lnTo>
                      <a:pt x="148" y="999"/>
                    </a:lnTo>
                    <a:lnTo>
                      <a:pt x="153" y="995"/>
                    </a:lnTo>
                    <a:lnTo>
                      <a:pt x="144" y="994"/>
                    </a:lnTo>
                    <a:lnTo>
                      <a:pt x="134" y="992"/>
                    </a:lnTo>
                    <a:lnTo>
                      <a:pt x="138" y="989"/>
                    </a:lnTo>
                    <a:lnTo>
                      <a:pt x="145" y="986"/>
                    </a:lnTo>
                    <a:lnTo>
                      <a:pt x="153" y="988"/>
                    </a:lnTo>
                    <a:lnTo>
                      <a:pt x="163" y="989"/>
                    </a:lnTo>
                    <a:lnTo>
                      <a:pt x="168" y="987"/>
                    </a:lnTo>
                    <a:lnTo>
                      <a:pt x="173" y="984"/>
                    </a:lnTo>
                    <a:lnTo>
                      <a:pt x="179" y="981"/>
                    </a:lnTo>
                    <a:lnTo>
                      <a:pt x="183" y="977"/>
                    </a:lnTo>
                    <a:lnTo>
                      <a:pt x="188" y="974"/>
                    </a:lnTo>
                    <a:lnTo>
                      <a:pt x="194" y="971"/>
                    </a:lnTo>
                    <a:lnTo>
                      <a:pt x="203" y="973"/>
                    </a:lnTo>
                    <a:lnTo>
                      <a:pt x="213" y="974"/>
                    </a:lnTo>
                    <a:lnTo>
                      <a:pt x="221" y="976"/>
                    </a:lnTo>
                    <a:lnTo>
                      <a:pt x="231" y="977"/>
                    </a:lnTo>
                    <a:lnTo>
                      <a:pt x="236" y="975"/>
                    </a:lnTo>
                    <a:lnTo>
                      <a:pt x="242" y="971"/>
                    </a:lnTo>
                    <a:lnTo>
                      <a:pt x="247" y="969"/>
                    </a:lnTo>
                    <a:lnTo>
                      <a:pt x="252" y="966"/>
                    </a:lnTo>
                    <a:lnTo>
                      <a:pt x="256" y="962"/>
                    </a:lnTo>
                    <a:lnTo>
                      <a:pt x="262" y="959"/>
                    </a:lnTo>
                    <a:lnTo>
                      <a:pt x="271" y="960"/>
                    </a:lnTo>
                    <a:lnTo>
                      <a:pt x="281" y="962"/>
                    </a:lnTo>
                    <a:lnTo>
                      <a:pt x="276" y="966"/>
                    </a:lnTo>
                    <a:lnTo>
                      <a:pt x="270" y="969"/>
                    </a:lnTo>
                    <a:lnTo>
                      <a:pt x="279" y="970"/>
                    </a:lnTo>
                    <a:lnTo>
                      <a:pt x="289" y="972"/>
                    </a:lnTo>
                    <a:lnTo>
                      <a:pt x="299" y="973"/>
                    </a:lnTo>
                    <a:lnTo>
                      <a:pt x="307" y="974"/>
                    </a:lnTo>
                    <a:lnTo>
                      <a:pt x="313" y="972"/>
                    </a:lnTo>
                    <a:lnTo>
                      <a:pt x="318" y="969"/>
                    </a:lnTo>
                    <a:lnTo>
                      <a:pt x="328" y="970"/>
                    </a:lnTo>
                    <a:lnTo>
                      <a:pt x="337" y="972"/>
                    </a:lnTo>
                    <a:lnTo>
                      <a:pt x="342" y="969"/>
                    </a:lnTo>
                    <a:lnTo>
                      <a:pt x="347" y="966"/>
                    </a:lnTo>
                    <a:lnTo>
                      <a:pt x="356" y="967"/>
                    </a:lnTo>
                    <a:lnTo>
                      <a:pt x="366" y="969"/>
                    </a:lnTo>
                    <a:lnTo>
                      <a:pt x="376" y="970"/>
                    </a:lnTo>
                    <a:lnTo>
                      <a:pt x="384" y="972"/>
                    </a:lnTo>
                    <a:lnTo>
                      <a:pt x="390" y="969"/>
                    </a:lnTo>
                    <a:lnTo>
                      <a:pt x="395" y="966"/>
                    </a:lnTo>
                    <a:lnTo>
                      <a:pt x="400" y="962"/>
                    </a:lnTo>
                    <a:lnTo>
                      <a:pt x="405" y="959"/>
                    </a:lnTo>
                    <a:lnTo>
                      <a:pt x="415" y="961"/>
                    </a:lnTo>
                    <a:lnTo>
                      <a:pt x="423" y="962"/>
                    </a:lnTo>
                    <a:lnTo>
                      <a:pt x="433" y="965"/>
                    </a:lnTo>
                    <a:lnTo>
                      <a:pt x="443" y="966"/>
                    </a:lnTo>
                    <a:lnTo>
                      <a:pt x="448" y="962"/>
                    </a:lnTo>
                    <a:lnTo>
                      <a:pt x="453" y="959"/>
                    </a:lnTo>
                    <a:lnTo>
                      <a:pt x="463" y="961"/>
                    </a:lnTo>
                    <a:lnTo>
                      <a:pt x="471" y="962"/>
                    </a:lnTo>
                    <a:lnTo>
                      <a:pt x="481" y="965"/>
                    </a:lnTo>
                    <a:lnTo>
                      <a:pt x="491" y="966"/>
                    </a:lnTo>
                    <a:lnTo>
                      <a:pt x="500" y="968"/>
                    </a:lnTo>
                    <a:lnTo>
                      <a:pt x="509" y="969"/>
                    </a:lnTo>
                    <a:lnTo>
                      <a:pt x="515" y="966"/>
                    </a:lnTo>
                    <a:lnTo>
                      <a:pt x="519" y="962"/>
                    </a:lnTo>
                    <a:lnTo>
                      <a:pt x="525" y="959"/>
                    </a:lnTo>
                    <a:lnTo>
                      <a:pt x="530" y="957"/>
                    </a:lnTo>
                    <a:lnTo>
                      <a:pt x="539" y="958"/>
                    </a:lnTo>
                    <a:lnTo>
                      <a:pt x="548" y="960"/>
                    </a:lnTo>
                    <a:lnTo>
                      <a:pt x="558" y="961"/>
                    </a:lnTo>
                    <a:lnTo>
                      <a:pt x="567" y="964"/>
                    </a:lnTo>
                    <a:lnTo>
                      <a:pt x="577" y="965"/>
                    </a:lnTo>
                    <a:lnTo>
                      <a:pt x="585" y="966"/>
                    </a:lnTo>
                    <a:lnTo>
                      <a:pt x="592" y="964"/>
                    </a:lnTo>
                    <a:lnTo>
                      <a:pt x="596" y="960"/>
                    </a:lnTo>
                    <a:lnTo>
                      <a:pt x="601" y="957"/>
                    </a:lnTo>
                    <a:lnTo>
                      <a:pt x="606" y="954"/>
                    </a:lnTo>
                    <a:lnTo>
                      <a:pt x="616" y="955"/>
                    </a:lnTo>
                    <a:lnTo>
                      <a:pt x="625" y="957"/>
                    </a:lnTo>
                    <a:lnTo>
                      <a:pt x="619" y="960"/>
                    </a:lnTo>
                    <a:lnTo>
                      <a:pt x="615" y="964"/>
                    </a:lnTo>
                    <a:lnTo>
                      <a:pt x="624" y="965"/>
                    </a:lnTo>
                    <a:lnTo>
                      <a:pt x="633" y="966"/>
                    </a:lnTo>
                    <a:lnTo>
                      <a:pt x="643" y="968"/>
                    </a:lnTo>
                    <a:lnTo>
                      <a:pt x="652" y="969"/>
                    </a:lnTo>
                    <a:lnTo>
                      <a:pt x="662" y="971"/>
                    </a:lnTo>
                    <a:lnTo>
                      <a:pt x="670" y="972"/>
                    </a:lnTo>
                    <a:lnTo>
                      <a:pt x="680" y="974"/>
                    </a:lnTo>
                    <a:lnTo>
                      <a:pt x="689" y="975"/>
                    </a:lnTo>
                    <a:lnTo>
                      <a:pt x="699" y="977"/>
                    </a:lnTo>
                    <a:lnTo>
                      <a:pt x="709" y="978"/>
                    </a:lnTo>
                    <a:lnTo>
                      <a:pt x="714" y="975"/>
                    </a:lnTo>
                    <a:lnTo>
                      <a:pt x="718" y="972"/>
                    </a:lnTo>
                    <a:lnTo>
                      <a:pt x="715" y="972"/>
                    </a:lnTo>
                    <a:lnTo>
                      <a:pt x="709" y="971"/>
                    </a:lnTo>
                    <a:lnTo>
                      <a:pt x="705" y="970"/>
                    </a:lnTo>
                    <a:lnTo>
                      <a:pt x="702" y="970"/>
                    </a:lnTo>
                    <a:lnTo>
                      <a:pt x="701" y="970"/>
                    </a:lnTo>
                    <a:lnTo>
                      <a:pt x="700" y="970"/>
                    </a:lnTo>
                    <a:lnTo>
                      <a:pt x="700" y="969"/>
                    </a:lnTo>
                    <a:lnTo>
                      <a:pt x="700" y="969"/>
                    </a:lnTo>
                    <a:lnTo>
                      <a:pt x="704" y="966"/>
                    </a:lnTo>
                    <a:lnTo>
                      <a:pt x="710" y="964"/>
                    </a:lnTo>
                    <a:lnTo>
                      <a:pt x="719" y="965"/>
                    </a:lnTo>
                    <a:lnTo>
                      <a:pt x="729" y="967"/>
                    </a:lnTo>
                    <a:lnTo>
                      <a:pt x="734" y="964"/>
                    </a:lnTo>
                    <a:lnTo>
                      <a:pt x="739" y="960"/>
                    </a:lnTo>
                    <a:lnTo>
                      <a:pt x="749" y="961"/>
                    </a:lnTo>
                    <a:lnTo>
                      <a:pt x="758" y="964"/>
                    </a:lnTo>
                    <a:lnTo>
                      <a:pt x="767" y="965"/>
                    </a:lnTo>
                    <a:lnTo>
                      <a:pt x="777" y="967"/>
                    </a:lnTo>
                    <a:lnTo>
                      <a:pt x="786" y="968"/>
                    </a:lnTo>
                    <a:lnTo>
                      <a:pt x="795" y="970"/>
                    </a:lnTo>
                    <a:lnTo>
                      <a:pt x="800" y="967"/>
                    </a:lnTo>
                    <a:lnTo>
                      <a:pt x="805" y="964"/>
                    </a:lnTo>
                    <a:lnTo>
                      <a:pt x="815" y="965"/>
                    </a:lnTo>
                    <a:lnTo>
                      <a:pt x="825" y="967"/>
                    </a:lnTo>
                    <a:lnTo>
                      <a:pt x="833" y="968"/>
                    </a:lnTo>
                    <a:lnTo>
                      <a:pt x="843" y="970"/>
                    </a:lnTo>
                    <a:lnTo>
                      <a:pt x="852" y="971"/>
                    </a:lnTo>
                    <a:lnTo>
                      <a:pt x="862" y="973"/>
                    </a:lnTo>
                    <a:lnTo>
                      <a:pt x="871" y="974"/>
                    </a:lnTo>
                    <a:lnTo>
                      <a:pt x="880" y="975"/>
                    </a:lnTo>
                    <a:lnTo>
                      <a:pt x="886" y="973"/>
                    </a:lnTo>
                    <a:lnTo>
                      <a:pt x="891" y="970"/>
                    </a:lnTo>
                    <a:lnTo>
                      <a:pt x="896" y="967"/>
                    </a:lnTo>
                    <a:lnTo>
                      <a:pt x="901" y="964"/>
                    </a:lnTo>
                    <a:lnTo>
                      <a:pt x="905" y="960"/>
                    </a:lnTo>
                    <a:lnTo>
                      <a:pt x="911" y="957"/>
                    </a:lnTo>
                    <a:lnTo>
                      <a:pt x="920" y="959"/>
                    </a:lnTo>
                    <a:lnTo>
                      <a:pt x="930" y="960"/>
                    </a:lnTo>
                    <a:lnTo>
                      <a:pt x="940" y="962"/>
                    </a:lnTo>
                    <a:lnTo>
                      <a:pt x="949" y="964"/>
                    </a:lnTo>
                    <a:lnTo>
                      <a:pt x="958" y="966"/>
                    </a:lnTo>
                    <a:lnTo>
                      <a:pt x="967" y="967"/>
                    </a:lnTo>
                    <a:lnTo>
                      <a:pt x="972" y="964"/>
                    </a:lnTo>
                    <a:lnTo>
                      <a:pt x="978" y="960"/>
                    </a:lnTo>
                    <a:lnTo>
                      <a:pt x="987" y="962"/>
                    </a:lnTo>
                    <a:lnTo>
                      <a:pt x="996" y="964"/>
                    </a:lnTo>
                    <a:lnTo>
                      <a:pt x="1007" y="966"/>
                    </a:lnTo>
                    <a:lnTo>
                      <a:pt x="1015" y="967"/>
                    </a:lnTo>
                    <a:lnTo>
                      <a:pt x="1025" y="968"/>
                    </a:lnTo>
                    <a:lnTo>
                      <a:pt x="1034" y="970"/>
                    </a:lnTo>
                    <a:lnTo>
                      <a:pt x="1032" y="971"/>
                    </a:lnTo>
                    <a:lnTo>
                      <a:pt x="1029" y="973"/>
                    </a:lnTo>
                    <a:lnTo>
                      <a:pt x="1027" y="974"/>
                    </a:lnTo>
                    <a:lnTo>
                      <a:pt x="1026" y="975"/>
                    </a:lnTo>
                    <a:lnTo>
                      <a:pt x="1024" y="975"/>
                    </a:lnTo>
                    <a:lnTo>
                      <a:pt x="1024" y="976"/>
                    </a:lnTo>
                    <a:lnTo>
                      <a:pt x="1033" y="977"/>
                    </a:lnTo>
                    <a:lnTo>
                      <a:pt x="1043" y="980"/>
                    </a:lnTo>
                    <a:lnTo>
                      <a:pt x="1047" y="976"/>
                    </a:lnTo>
                    <a:lnTo>
                      <a:pt x="1052" y="973"/>
                    </a:lnTo>
                    <a:lnTo>
                      <a:pt x="1062" y="974"/>
                    </a:lnTo>
                    <a:lnTo>
                      <a:pt x="1071" y="976"/>
                    </a:lnTo>
                    <a:lnTo>
                      <a:pt x="1077" y="973"/>
                    </a:lnTo>
                    <a:lnTo>
                      <a:pt x="1081" y="970"/>
                    </a:lnTo>
                    <a:lnTo>
                      <a:pt x="1091" y="972"/>
                    </a:lnTo>
                    <a:lnTo>
                      <a:pt x="1100" y="973"/>
                    </a:lnTo>
                    <a:lnTo>
                      <a:pt x="1105" y="970"/>
                    </a:lnTo>
                    <a:lnTo>
                      <a:pt x="1111" y="967"/>
                    </a:lnTo>
                    <a:lnTo>
                      <a:pt x="1120" y="969"/>
                    </a:lnTo>
                    <a:lnTo>
                      <a:pt x="1129" y="970"/>
                    </a:lnTo>
                    <a:lnTo>
                      <a:pt x="1134" y="967"/>
                    </a:lnTo>
                    <a:lnTo>
                      <a:pt x="1140" y="965"/>
                    </a:lnTo>
                    <a:lnTo>
                      <a:pt x="1149" y="966"/>
                    </a:lnTo>
                    <a:lnTo>
                      <a:pt x="1159" y="967"/>
                    </a:lnTo>
                    <a:lnTo>
                      <a:pt x="1167" y="969"/>
                    </a:lnTo>
                    <a:lnTo>
                      <a:pt x="1177" y="970"/>
                    </a:lnTo>
                    <a:lnTo>
                      <a:pt x="1182" y="967"/>
                    </a:lnTo>
                    <a:lnTo>
                      <a:pt x="1187" y="965"/>
                    </a:lnTo>
                    <a:lnTo>
                      <a:pt x="1197" y="966"/>
                    </a:lnTo>
                    <a:lnTo>
                      <a:pt x="1206" y="967"/>
                    </a:lnTo>
                    <a:lnTo>
                      <a:pt x="1215" y="969"/>
                    </a:lnTo>
                    <a:lnTo>
                      <a:pt x="1225" y="970"/>
                    </a:lnTo>
                    <a:lnTo>
                      <a:pt x="1234" y="972"/>
                    </a:lnTo>
                    <a:lnTo>
                      <a:pt x="1244" y="973"/>
                    </a:lnTo>
                    <a:lnTo>
                      <a:pt x="1249" y="970"/>
                    </a:lnTo>
                    <a:lnTo>
                      <a:pt x="1253" y="968"/>
                    </a:lnTo>
                    <a:lnTo>
                      <a:pt x="1263" y="969"/>
                    </a:lnTo>
                    <a:lnTo>
                      <a:pt x="1273" y="970"/>
                    </a:lnTo>
                    <a:lnTo>
                      <a:pt x="1282" y="972"/>
                    </a:lnTo>
                    <a:lnTo>
                      <a:pt x="1291" y="973"/>
                    </a:lnTo>
                    <a:lnTo>
                      <a:pt x="1300" y="975"/>
                    </a:lnTo>
                    <a:lnTo>
                      <a:pt x="1310" y="976"/>
                    </a:lnTo>
                    <a:lnTo>
                      <a:pt x="1319" y="978"/>
                    </a:lnTo>
                    <a:lnTo>
                      <a:pt x="1329" y="980"/>
                    </a:lnTo>
                    <a:lnTo>
                      <a:pt x="1334" y="976"/>
                    </a:lnTo>
                    <a:lnTo>
                      <a:pt x="1339" y="973"/>
                    </a:lnTo>
                    <a:lnTo>
                      <a:pt x="1344" y="970"/>
                    </a:lnTo>
                    <a:lnTo>
                      <a:pt x="1349" y="968"/>
                    </a:lnTo>
                    <a:lnTo>
                      <a:pt x="1359" y="969"/>
                    </a:lnTo>
                    <a:lnTo>
                      <a:pt x="1368" y="971"/>
                    </a:lnTo>
                    <a:lnTo>
                      <a:pt x="1373" y="968"/>
                    </a:lnTo>
                    <a:lnTo>
                      <a:pt x="1378" y="965"/>
                    </a:lnTo>
                    <a:lnTo>
                      <a:pt x="1387" y="966"/>
                    </a:lnTo>
                    <a:lnTo>
                      <a:pt x="1397" y="968"/>
                    </a:lnTo>
                    <a:lnTo>
                      <a:pt x="1407" y="969"/>
                    </a:lnTo>
                    <a:lnTo>
                      <a:pt x="1415" y="971"/>
                    </a:lnTo>
                    <a:lnTo>
                      <a:pt x="1420" y="968"/>
                    </a:lnTo>
                    <a:lnTo>
                      <a:pt x="1426" y="965"/>
                    </a:lnTo>
                    <a:lnTo>
                      <a:pt x="1435" y="966"/>
                    </a:lnTo>
                    <a:lnTo>
                      <a:pt x="1445" y="968"/>
                    </a:lnTo>
                    <a:lnTo>
                      <a:pt x="1440" y="971"/>
                    </a:lnTo>
                    <a:lnTo>
                      <a:pt x="1434" y="974"/>
                    </a:lnTo>
                    <a:lnTo>
                      <a:pt x="1443" y="975"/>
                    </a:lnTo>
                    <a:lnTo>
                      <a:pt x="1453" y="976"/>
                    </a:lnTo>
                    <a:lnTo>
                      <a:pt x="1462" y="978"/>
                    </a:lnTo>
                    <a:lnTo>
                      <a:pt x="1472" y="980"/>
                    </a:lnTo>
                    <a:lnTo>
                      <a:pt x="1477" y="976"/>
                    </a:lnTo>
                    <a:lnTo>
                      <a:pt x="1482" y="974"/>
                    </a:lnTo>
                    <a:lnTo>
                      <a:pt x="1492" y="975"/>
                    </a:lnTo>
                    <a:lnTo>
                      <a:pt x="1500" y="977"/>
                    </a:lnTo>
                    <a:lnTo>
                      <a:pt x="1506" y="974"/>
                    </a:lnTo>
                    <a:lnTo>
                      <a:pt x="1511" y="971"/>
                    </a:lnTo>
                    <a:lnTo>
                      <a:pt x="1520" y="972"/>
                    </a:lnTo>
                    <a:lnTo>
                      <a:pt x="1530" y="974"/>
                    </a:lnTo>
                    <a:lnTo>
                      <a:pt x="1534" y="971"/>
                    </a:lnTo>
                    <a:lnTo>
                      <a:pt x="1540" y="968"/>
                    </a:lnTo>
                    <a:lnTo>
                      <a:pt x="1549" y="970"/>
                    </a:lnTo>
                    <a:lnTo>
                      <a:pt x="1559" y="971"/>
                    </a:lnTo>
                    <a:lnTo>
                      <a:pt x="1564" y="968"/>
                    </a:lnTo>
                    <a:lnTo>
                      <a:pt x="1569" y="965"/>
                    </a:lnTo>
                    <a:lnTo>
                      <a:pt x="1579" y="967"/>
                    </a:lnTo>
                    <a:lnTo>
                      <a:pt x="1587" y="968"/>
                    </a:lnTo>
                    <a:lnTo>
                      <a:pt x="1582" y="971"/>
                    </a:lnTo>
                    <a:lnTo>
                      <a:pt x="1577" y="974"/>
                    </a:lnTo>
                    <a:lnTo>
                      <a:pt x="1586" y="975"/>
                    </a:lnTo>
                    <a:lnTo>
                      <a:pt x="1596" y="977"/>
                    </a:lnTo>
                    <a:lnTo>
                      <a:pt x="1601" y="974"/>
                    </a:lnTo>
                    <a:lnTo>
                      <a:pt x="1607" y="971"/>
                    </a:lnTo>
                    <a:lnTo>
                      <a:pt x="1611" y="968"/>
                    </a:lnTo>
                    <a:lnTo>
                      <a:pt x="1616" y="965"/>
                    </a:lnTo>
                    <a:lnTo>
                      <a:pt x="1626" y="967"/>
                    </a:lnTo>
                    <a:lnTo>
                      <a:pt x="1635" y="968"/>
                    </a:lnTo>
                    <a:lnTo>
                      <a:pt x="1645" y="970"/>
                    </a:lnTo>
                    <a:lnTo>
                      <a:pt x="1655" y="971"/>
                    </a:lnTo>
                    <a:lnTo>
                      <a:pt x="1649" y="974"/>
                    </a:lnTo>
                    <a:lnTo>
                      <a:pt x="1644" y="977"/>
                    </a:lnTo>
                    <a:lnTo>
                      <a:pt x="1652" y="978"/>
                    </a:lnTo>
                    <a:lnTo>
                      <a:pt x="1663" y="981"/>
                    </a:lnTo>
                    <a:lnTo>
                      <a:pt x="1672" y="982"/>
                    </a:lnTo>
                    <a:lnTo>
                      <a:pt x="1681" y="984"/>
                    </a:lnTo>
                    <a:lnTo>
                      <a:pt x="1686" y="981"/>
                    </a:lnTo>
                    <a:lnTo>
                      <a:pt x="1692" y="977"/>
                    </a:lnTo>
                    <a:lnTo>
                      <a:pt x="1697" y="974"/>
                    </a:lnTo>
                    <a:lnTo>
                      <a:pt x="1701" y="971"/>
                    </a:lnTo>
                    <a:lnTo>
                      <a:pt x="1707" y="968"/>
                    </a:lnTo>
                    <a:lnTo>
                      <a:pt x="1712" y="966"/>
                    </a:lnTo>
                    <a:lnTo>
                      <a:pt x="1722" y="967"/>
                    </a:lnTo>
                    <a:lnTo>
                      <a:pt x="1731" y="968"/>
                    </a:lnTo>
                    <a:lnTo>
                      <a:pt x="1740" y="970"/>
                    </a:lnTo>
                    <a:lnTo>
                      <a:pt x="1749" y="971"/>
                    </a:lnTo>
                    <a:lnTo>
                      <a:pt x="1755" y="969"/>
                    </a:lnTo>
                    <a:lnTo>
                      <a:pt x="1760" y="966"/>
                    </a:lnTo>
                    <a:lnTo>
                      <a:pt x="1769" y="967"/>
                    </a:lnTo>
                    <a:lnTo>
                      <a:pt x="1779" y="968"/>
                    </a:lnTo>
                    <a:lnTo>
                      <a:pt x="1788" y="970"/>
                    </a:lnTo>
                    <a:lnTo>
                      <a:pt x="1797" y="971"/>
                    </a:lnTo>
                    <a:lnTo>
                      <a:pt x="1802" y="969"/>
                    </a:lnTo>
                    <a:lnTo>
                      <a:pt x="1808" y="966"/>
                    </a:lnTo>
                    <a:lnTo>
                      <a:pt x="1817" y="967"/>
                    </a:lnTo>
                    <a:lnTo>
                      <a:pt x="1826" y="969"/>
                    </a:lnTo>
                    <a:lnTo>
                      <a:pt x="1831" y="966"/>
                    </a:lnTo>
                    <a:lnTo>
                      <a:pt x="1836" y="962"/>
                    </a:lnTo>
                    <a:lnTo>
                      <a:pt x="1846" y="964"/>
                    </a:lnTo>
                    <a:lnTo>
                      <a:pt x="1856" y="966"/>
                    </a:lnTo>
                    <a:lnTo>
                      <a:pt x="1865" y="967"/>
                    </a:lnTo>
                    <a:lnTo>
                      <a:pt x="1874" y="969"/>
                    </a:lnTo>
                    <a:lnTo>
                      <a:pt x="1868" y="972"/>
                    </a:lnTo>
                    <a:lnTo>
                      <a:pt x="1864" y="974"/>
                    </a:lnTo>
                    <a:lnTo>
                      <a:pt x="1873" y="976"/>
                    </a:lnTo>
                    <a:lnTo>
                      <a:pt x="1882" y="977"/>
                    </a:lnTo>
                    <a:lnTo>
                      <a:pt x="1892" y="978"/>
                    </a:lnTo>
                    <a:lnTo>
                      <a:pt x="1901" y="981"/>
                    </a:lnTo>
                    <a:lnTo>
                      <a:pt x="1910" y="983"/>
                    </a:lnTo>
                    <a:lnTo>
                      <a:pt x="1919" y="984"/>
                    </a:lnTo>
                    <a:lnTo>
                      <a:pt x="1926" y="981"/>
                    </a:lnTo>
                    <a:lnTo>
                      <a:pt x="1930" y="977"/>
                    </a:lnTo>
                    <a:lnTo>
                      <a:pt x="1921" y="976"/>
                    </a:lnTo>
                    <a:lnTo>
                      <a:pt x="1911" y="974"/>
                    </a:lnTo>
                    <a:lnTo>
                      <a:pt x="1916" y="972"/>
                    </a:lnTo>
                    <a:lnTo>
                      <a:pt x="1922" y="969"/>
                    </a:lnTo>
                    <a:lnTo>
                      <a:pt x="1913" y="967"/>
                    </a:lnTo>
                    <a:lnTo>
                      <a:pt x="1902" y="966"/>
                    </a:lnTo>
                    <a:lnTo>
                      <a:pt x="1907" y="962"/>
                    </a:lnTo>
                    <a:lnTo>
                      <a:pt x="1913" y="959"/>
                    </a:lnTo>
                    <a:lnTo>
                      <a:pt x="1917" y="956"/>
                    </a:lnTo>
                    <a:lnTo>
                      <a:pt x="1924" y="954"/>
                    </a:lnTo>
                    <a:lnTo>
                      <a:pt x="1932" y="955"/>
                    </a:lnTo>
                    <a:lnTo>
                      <a:pt x="1942" y="956"/>
                    </a:lnTo>
                    <a:lnTo>
                      <a:pt x="1936" y="959"/>
                    </a:lnTo>
                    <a:lnTo>
                      <a:pt x="1932" y="962"/>
                    </a:lnTo>
                    <a:lnTo>
                      <a:pt x="1941" y="965"/>
                    </a:lnTo>
                    <a:lnTo>
                      <a:pt x="1950" y="966"/>
                    </a:lnTo>
                    <a:lnTo>
                      <a:pt x="1960" y="967"/>
                    </a:lnTo>
                    <a:lnTo>
                      <a:pt x="1969" y="969"/>
                    </a:lnTo>
                    <a:lnTo>
                      <a:pt x="1967" y="970"/>
                    </a:lnTo>
                    <a:lnTo>
                      <a:pt x="1964" y="972"/>
                    </a:lnTo>
                    <a:lnTo>
                      <a:pt x="1962" y="973"/>
                    </a:lnTo>
                    <a:lnTo>
                      <a:pt x="1961" y="974"/>
                    </a:lnTo>
                    <a:lnTo>
                      <a:pt x="1960" y="974"/>
                    </a:lnTo>
                    <a:lnTo>
                      <a:pt x="1959" y="974"/>
                    </a:lnTo>
                    <a:lnTo>
                      <a:pt x="1968" y="976"/>
                    </a:lnTo>
                    <a:lnTo>
                      <a:pt x="1978" y="977"/>
                    </a:lnTo>
                    <a:lnTo>
                      <a:pt x="1983" y="975"/>
                    </a:lnTo>
                    <a:lnTo>
                      <a:pt x="1988" y="972"/>
                    </a:lnTo>
                    <a:lnTo>
                      <a:pt x="1993" y="969"/>
                    </a:lnTo>
                    <a:lnTo>
                      <a:pt x="1998" y="966"/>
                    </a:lnTo>
                    <a:lnTo>
                      <a:pt x="2008" y="967"/>
                    </a:lnTo>
                    <a:lnTo>
                      <a:pt x="2017" y="969"/>
                    </a:lnTo>
                    <a:lnTo>
                      <a:pt x="2026" y="971"/>
                    </a:lnTo>
                    <a:lnTo>
                      <a:pt x="2035" y="972"/>
                    </a:lnTo>
                    <a:lnTo>
                      <a:pt x="2041" y="969"/>
                    </a:lnTo>
                    <a:lnTo>
                      <a:pt x="2046" y="966"/>
                    </a:lnTo>
                    <a:lnTo>
                      <a:pt x="2056" y="968"/>
                    </a:lnTo>
                    <a:lnTo>
                      <a:pt x="2065" y="969"/>
                    </a:lnTo>
                    <a:lnTo>
                      <a:pt x="2074" y="970"/>
                    </a:lnTo>
                    <a:lnTo>
                      <a:pt x="2083" y="972"/>
                    </a:lnTo>
                    <a:lnTo>
                      <a:pt x="2089" y="969"/>
                    </a:lnTo>
                    <a:lnTo>
                      <a:pt x="2094" y="966"/>
                    </a:lnTo>
                    <a:lnTo>
                      <a:pt x="2098" y="962"/>
                    </a:lnTo>
                    <a:lnTo>
                      <a:pt x="2104" y="960"/>
                    </a:lnTo>
                    <a:lnTo>
                      <a:pt x="2114" y="961"/>
                    </a:lnTo>
                    <a:lnTo>
                      <a:pt x="2123" y="962"/>
                    </a:lnTo>
                    <a:lnTo>
                      <a:pt x="2117" y="966"/>
                    </a:lnTo>
                    <a:lnTo>
                      <a:pt x="2112" y="969"/>
                    </a:lnTo>
                    <a:lnTo>
                      <a:pt x="2122" y="971"/>
                    </a:lnTo>
                    <a:lnTo>
                      <a:pt x="2131" y="972"/>
                    </a:lnTo>
                    <a:lnTo>
                      <a:pt x="2141" y="974"/>
                    </a:lnTo>
                    <a:lnTo>
                      <a:pt x="2150" y="975"/>
                    </a:lnTo>
                    <a:lnTo>
                      <a:pt x="2155" y="972"/>
                    </a:lnTo>
                    <a:lnTo>
                      <a:pt x="2160" y="969"/>
                    </a:lnTo>
                    <a:lnTo>
                      <a:pt x="2169" y="971"/>
                    </a:lnTo>
                    <a:lnTo>
                      <a:pt x="2179" y="972"/>
                    </a:lnTo>
                    <a:lnTo>
                      <a:pt x="2184" y="969"/>
                    </a:lnTo>
                    <a:lnTo>
                      <a:pt x="2189" y="966"/>
                    </a:lnTo>
                    <a:lnTo>
                      <a:pt x="2194" y="962"/>
                    </a:lnTo>
                    <a:lnTo>
                      <a:pt x="2199" y="960"/>
                    </a:lnTo>
                    <a:lnTo>
                      <a:pt x="2209" y="961"/>
                    </a:lnTo>
                    <a:lnTo>
                      <a:pt x="2218" y="964"/>
                    </a:lnTo>
                    <a:lnTo>
                      <a:pt x="2237" y="966"/>
                    </a:lnTo>
                    <a:lnTo>
                      <a:pt x="2247" y="968"/>
                    </a:lnTo>
                    <a:lnTo>
                      <a:pt x="2256" y="969"/>
                    </a:lnTo>
                    <a:lnTo>
                      <a:pt x="2265" y="971"/>
                    </a:lnTo>
                    <a:lnTo>
                      <a:pt x="2275" y="972"/>
                    </a:lnTo>
                    <a:lnTo>
                      <a:pt x="2270" y="975"/>
                    </a:lnTo>
                    <a:lnTo>
                      <a:pt x="2264" y="978"/>
                    </a:lnTo>
                    <a:lnTo>
                      <a:pt x="2274" y="980"/>
                    </a:lnTo>
                    <a:lnTo>
                      <a:pt x="2282" y="982"/>
                    </a:lnTo>
                    <a:lnTo>
                      <a:pt x="2293" y="975"/>
                    </a:lnTo>
                    <a:lnTo>
                      <a:pt x="2304" y="969"/>
                    </a:lnTo>
                    <a:lnTo>
                      <a:pt x="2313" y="964"/>
                    </a:lnTo>
                    <a:lnTo>
                      <a:pt x="2324" y="957"/>
                    </a:lnTo>
                    <a:lnTo>
                      <a:pt x="2343" y="960"/>
                    </a:lnTo>
                    <a:lnTo>
                      <a:pt x="2353" y="961"/>
                    </a:lnTo>
                    <a:lnTo>
                      <a:pt x="2361" y="964"/>
                    </a:lnTo>
                    <a:lnTo>
                      <a:pt x="2356" y="967"/>
                    </a:lnTo>
                    <a:lnTo>
                      <a:pt x="2351" y="969"/>
                    </a:lnTo>
                    <a:lnTo>
                      <a:pt x="2360" y="971"/>
                    </a:lnTo>
                    <a:lnTo>
                      <a:pt x="2370" y="972"/>
                    </a:lnTo>
                    <a:lnTo>
                      <a:pt x="2379" y="974"/>
                    </a:lnTo>
                    <a:lnTo>
                      <a:pt x="2389" y="975"/>
                    </a:lnTo>
                    <a:lnTo>
                      <a:pt x="2398" y="977"/>
                    </a:lnTo>
                    <a:lnTo>
                      <a:pt x="2407" y="978"/>
                    </a:lnTo>
                    <a:lnTo>
                      <a:pt x="2412" y="975"/>
                    </a:lnTo>
                    <a:lnTo>
                      <a:pt x="2417" y="972"/>
                    </a:lnTo>
                    <a:lnTo>
                      <a:pt x="2427" y="974"/>
                    </a:lnTo>
                    <a:lnTo>
                      <a:pt x="2437" y="975"/>
                    </a:lnTo>
                    <a:lnTo>
                      <a:pt x="2446" y="977"/>
                    </a:lnTo>
                    <a:lnTo>
                      <a:pt x="2455" y="978"/>
                    </a:lnTo>
                    <a:lnTo>
                      <a:pt x="2460" y="975"/>
                    </a:lnTo>
                    <a:lnTo>
                      <a:pt x="2465" y="973"/>
                    </a:lnTo>
                    <a:lnTo>
                      <a:pt x="2475" y="974"/>
                    </a:lnTo>
                    <a:lnTo>
                      <a:pt x="2483" y="975"/>
                    </a:lnTo>
                    <a:lnTo>
                      <a:pt x="2489" y="973"/>
                    </a:lnTo>
                    <a:lnTo>
                      <a:pt x="2494" y="970"/>
                    </a:lnTo>
                    <a:lnTo>
                      <a:pt x="2504" y="971"/>
                    </a:lnTo>
                    <a:lnTo>
                      <a:pt x="2513" y="973"/>
                    </a:lnTo>
                    <a:lnTo>
                      <a:pt x="2518" y="970"/>
                    </a:lnTo>
                    <a:lnTo>
                      <a:pt x="2523" y="967"/>
                    </a:lnTo>
                    <a:lnTo>
                      <a:pt x="2528" y="964"/>
                    </a:lnTo>
                    <a:lnTo>
                      <a:pt x="2533" y="960"/>
                    </a:lnTo>
                    <a:lnTo>
                      <a:pt x="2543" y="961"/>
                    </a:lnTo>
                    <a:lnTo>
                      <a:pt x="2553" y="964"/>
                    </a:lnTo>
                    <a:lnTo>
                      <a:pt x="2562" y="965"/>
                    </a:lnTo>
                    <a:lnTo>
                      <a:pt x="2571" y="967"/>
                    </a:lnTo>
                    <a:lnTo>
                      <a:pt x="2581" y="968"/>
                    </a:lnTo>
                    <a:lnTo>
                      <a:pt x="2590" y="970"/>
                    </a:lnTo>
                    <a:lnTo>
                      <a:pt x="2584" y="973"/>
                    </a:lnTo>
                    <a:lnTo>
                      <a:pt x="2579" y="976"/>
                    </a:lnTo>
                    <a:lnTo>
                      <a:pt x="2589" y="977"/>
                    </a:lnTo>
                    <a:lnTo>
                      <a:pt x="2598" y="978"/>
                    </a:lnTo>
                    <a:lnTo>
                      <a:pt x="2604" y="976"/>
                    </a:lnTo>
                    <a:lnTo>
                      <a:pt x="2608" y="973"/>
                    </a:lnTo>
                    <a:lnTo>
                      <a:pt x="2613" y="970"/>
                    </a:lnTo>
                    <a:lnTo>
                      <a:pt x="2619" y="967"/>
                    </a:lnTo>
                    <a:lnTo>
                      <a:pt x="2628" y="968"/>
                    </a:lnTo>
                    <a:lnTo>
                      <a:pt x="2638" y="970"/>
                    </a:lnTo>
                    <a:lnTo>
                      <a:pt x="2646" y="972"/>
                    </a:lnTo>
                    <a:lnTo>
                      <a:pt x="2656" y="973"/>
                    </a:lnTo>
                    <a:lnTo>
                      <a:pt x="2665" y="974"/>
                    </a:lnTo>
                    <a:lnTo>
                      <a:pt x="2675" y="976"/>
                    </a:lnTo>
                    <a:lnTo>
                      <a:pt x="2680" y="973"/>
                    </a:lnTo>
                    <a:lnTo>
                      <a:pt x="2686" y="970"/>
                    </a:lnTo>
                    <a:lnTo>
                      <a:pt x="2694" y="972"/>
                    </a:lnTo>
                    <a:lnTo>
                      <a:pt x="2704" y="973"/>
                    </a:lnTo>
                    <a:lnTo>
                      <a:pt x="2709" y="970"/>
                    </a:lnTo>
                    <a:lnTo>
                      <a:pt x="2714" y="967"/>
                    </a:lnTo>
                    <a:lnTo>
                      <a:pt x="2719" y="964"/>
                    </a:lnTo>
                    <a:lnTo>
                      <a:pt x="2724" y="961"/>
                    </a:lnTo>
                    <a:lnTo>
                      <a:pt x="2733" y="962"/>
                    </a:lnTo>
                    <a:lnTo>
                      <a:pt x="2743" y="965"/>
                    </a:lnTo>
                    <a:lnTo>
                      <a:pt x="2748" y="960"/>
                    </a:lnTo>
                    <a:lnTo>
                      <a:pt x="2754" y="958"/>
                    </a:lnTo>
                    <a:lnTo>
                      <a:pt x="2763" y="959"/>
                    </a:lnTo>
                    <a:lnTo>
                      <a:pt x="2772" y="961"/>
                    </a:lnTo>
                    <a:lnTo>
                      <a:pt x="2766" y="965"/>
                    </a:lnTo>
                    <a:lnTo>
                      <a:pt x="2762" y="967"/>
                    </a:lnTo>
                    <a:lnTo>
                      <a:pt x="2771" y="969"/>
                    </a:lnTo>
                    <a:lnTo>
                      <a:pt x="2780" y="970"/>
                    </a:lnTo>
                    <a:lnTo>
                      <a:pt x="2790" y="972"/>
                    </a:lnTo>
                    <a:lnTo>
                      <a:pt x="2799" y="973"/>
                    </a:lnTo>
                    <a:lnTo>
                      <a:pt x="2805" y="970"/>
                    </a:lnTo>
                    <a:lnTo>
                      <a:pt x="2809" y="967"/>
                    </a:lnTo>
                    <a:lnTo>
                      <a:pt x="2819" y="969"/>
                    </a:lnTo>
                    <a:lnTo>
                      <a:pt x="2828" y="970"/>
                    </a:lnTo>
                    <a:lnTo>
                      <a:pt x="2833" y="967"/>
                    </a:lnTo>
                    <a:lnTo>
                      <a:pt x="2839" y="965"/>
                    </a:lnTo>
                    <a:lnTo>
                      <a:pt x="2848" y="966"/>
                    </a:lnTo>
                    <a:lnTo>
                      <a:pt x="2857" y="968"/>
                    </a:lnTo>
                    <a:lnTo>
                      <a:pt x="2866" y="969"/>
                    </a:lnTo>
                    <a:lnTo>
                      <a:pt x="2876" y="970"/>
                    </a:lnTo>
                    <a:lnTo>
                      <a:pt x="2886" y="972"/>
                    </a:lnTo>
                    <a:lnTo>
                      <a:pt x="2894" y="973"/>
                    </a:lnTo>
                    <a:lnTo>
                      <a:pt x="2900" y="971"/>
                    </a:lnTo>
                    <a:lnTo>
                      <a:pt x="2905" y="968"/>
                    </a:lnTo>
                    <a:lnTo>
                      <a:pt x="2910" y="965"/>
                    </a:lnTo>
                    <a:lnTo>
                      <a:pt x="2915" y="961"/>
                    </a:lnTo>
                    <a:lnTo>
                      <a:pt x="2920" y="958"/>
                    </a:lnTo>
                    <a:lnTo>
                      <a:pt x="2925" y="955"/>
                    </a:lnTo>
                    <a:lnTo>
                      <a:pt x="2936" y="957"/>
                    </a:lnTo>
                    <a:lnTo>
                      <a:pt x="2944" y="958"/>
                    </a:lnTo>
                    <a:lnTo>
                      <a:pt x="2939" y="961"/>
                    </a:lnTo>
                    <a:lnTo>
                      <a:pt x="2933" y="965"/>
                    </a:lnTo>
                    <a:lnTo>
                      <a:pt x="2943" y="966"/>
                    </a:lnTo>
                    <a:lnTo>
                      <a:pt x="2953" y="968"/>
                    </a:lnTo>
                    <a:lnTo>
                      <a:pt x="2962" y="969"/>
                    </a:lnTo>
                    <a:lnTo>
                      <a:pt x="2972" y="971"/>
                    </a:lnTo>
                    <a:lnTo>
                      <a:pt x="2977" y="968"/>
                    </a:lnTo>
                    <a:lnTo>
                      <a:pt x="2981" y="965"/>
                    </a:lnTo>
                    <a:lnTo>
                      <a:pt x="2987" y="961"/>
                    </a:lnTo>
                    <a:lnTo>
                      <a:pt x="2992" y="958"/>
                    </a:lnTo>
                    <a:lnTo>
                      <a:pt x="3002" y="959"/>
                    </a:lnTo>
                    <a:lnTo>
                      <a:pt x="3010" y="961"/>
                    </a:lnTo>
                    <a:lnTo>
                      <a:pt x="3020" y="964"/>
                    </a:lnTo>
                    <a:lnTo>
                      <a:pt x="3029" y="965"/>
                    </a:lnTo>
                    <a:lnTo>
                      <a:pt x="3039" y="966"/>
                    </a:lnTo>
                    <a:lnTo>
                      <a:pt x="3048" y="968"/>
                    </a:lnTo>
                    <a:lnTo>
                      <a:pt x="3057" y="970"/>
                    </a:lnTo>
                    <a:lnTo>
                      <a:pt x="3066" y="971"/>
                    </a:lnTo>
                    <a:lnTo>
                      <a:pt x="3072" y="968"/>
                    </a:lnTo>
                    <a:lnTo>
                      <a:pt x="3077" y="965"/>
                    </a:lnTo>
                    <a:lnTo>
                      <a:pt x="3082" y="961"/>
                    </a:lnTo>
                    <a:lnTo>
                      <a:pt x="3088" y="958"/>
                    </a:lnTo>
                    <a:lnTo>
                      <a:pt x="3092" y="955"/>
                    </a:lnTo>
                    <a:lnTo>
                      <a:pt x="3097" y="953"/>
                    </a:lnTo>
                    <a:lnTo>
                      <a:pt x="3107" y="954"/>
                    </a:lnTo>
                    <a:lnTo>
                      <a:pt x="3116" y="956"/>
                    </a:lnTo>
                    <a:lnTo>
                      <a:pt x="3112" y="958"/>
                    </a:lnTo>
                    <a:lnTo>
                      <a:pt x="3106" y="961"/>
                    </a:lnTo>
                    <a:lnTo>
                      <a:pt x="3102" y="965"/>
                    </a:lnTo>
                    <a:lnTo>
                      <a:pt x="3096" y="968"/>
                    </a:lnTo>
                    <a:lnTo>
                      <a:pt x="3090" y="971"/>
                    </a:lnTo>
                    <a:lnTo>
                      <a:pt x="3086" y="974"/>
                    </a:lnTo>
                    <a:lnTo>
                      <a:pt x="3094" y="975"/>
                    </a:lnTo>
                    <a:lnTo>
                      <a:pt x="3104" y="977"/>
                    </a:lnTo>
                    <a:lnTo>
                      <a:pt x="3110" y="974"/>
                    </a:lnTo>
                    <a:lnTo>
                      <a:pt x="3114" y="971"/>
                    </a:lnTo>
                    <a:lnTo>
                      <a:pt x="3120" y="968"/>
                    </a:lnTo>
                    <a:lnTo>
                      <a:pt x="3125" y="965"/>
                    </a:lnTo>
                    <a:lnTo>
                      <a:pt x="3135" y="966"/>
                    </a:lnTo>
                    <a:lnTo>
                      <a:pt x="3143" y="968"/>
                    </a:lnTo>
                    <a:lnTo>
                      <a:pt x="3153" y="969"/>
                    </a:lnTo>
                    <a:lnTo>
                      <a:pt x="3162" y="971"/>
                    </a:lnTo>
                    <a:lnTo>
                      <a:pt x="3172" y="973"/>
                    </a:lnTo>
                    <a:lnTo>
                      <a:pt x="3181" y="974"/>
                    </a:lnTo>
                    <a:lnTo>
                      <a:pt x="3187" y="971"/>
                    </a:lnTo>
                    <a:lnTo>
                      <a:pt x="3191" y="968"/>
                    </a:lnTo>
                    <a:lnTo>
                      <a:pt x="3196" y="965"/>
                    </a:lnTo>
                    <a:lnTo>
                      <a:pt x="3202" y="961"/>
                    </a:lnTo>
                    <a:lnTo>
                      <a:pt x="3192" y="960"/>
                    </a:lnTo>
                    <a:lnTo>
                      <a:pt x="3182" y="959"/>
                    </a:lnTo>
                    <a:lnTo>
                      <a:pt x="3183" y="958"/>
                    </a:lnTo>
                    <a:lnTo>
                      <a:pt x="3185" y="958"/>
                    </a:lnTo>
                    <a:lnTo>
                      <a:pt x="3186" y="957"/>
                    </a:lnTo>
                    <a:lnTo>
                      <a:pt x="3188" y="956"/>
                    </a:lnTo>
                    <a:lnTo>
                      <a:pt x="3191" y="954"/>
                    </a:lnTo>
                    <a:lnTo>
                      <a:pt x="3193" y="953"/>
                    </a:lnTo>
                    <a:lnTo>
                      <a:pt x="3196" y="953"/>
                    </a:lnTo>
                    <a:lnTo>
                      <a:pt x="3203" y="954"/>
                    </a:lnTo>
                    <a:lnTo>
                      <a:pt x="3206" y="955"/>
                    </a:lnTo>
                    <a:lnTo>
                      <a:pt x="3209" y="955"/>
                    </a:lnTo>
                    <a:lnTo>
                      <a:pt x="3211" y="956"/>
                    </a:lnTo>
                    <a:lnTo>
                      <a:pt x="3211" y="956"/>
                    </a:lnTo>
                    <a:lnTo>
                      <a:pt x="3207" y="959"/>
                    </a:lnTo>
                    <a:lnTo>
                      <a:pt x="3202" y="961"/>
                    </a:lnTo>
                    <a:lnTo>
                      <a:pt x="3211" y="964"/>
                    </a:lnTo>
                    <a:lnTo>
                      <a:pt x="3220" y="965"/>
                    </a:lnTo>
                    <a:lnTo>
                      <a:pt x="3222" y="964"/>
                    </a:lnTo>
                    <a:lnTo>
                      <a:pt x="3226" y="961"/>
                    </a:lnTo>
                    <a:lnTo>
                      <a:pt x="3229" y="960"/>
                    </a:lnTo>
                    <a:lnTo>
                      <a:pt x="3230" y="959"/>
                    </a:lnTo>
                    <a:lnTo>
                      <a:pt x="3241" y="960"/>
                    </a:lnTo>
                    <a:lnTo>
                      <a:pt x="3249" y="962"/>
                    </a:lnTo>
                    <a:lnTo>
                      <a:pt x="3244" y="965"/>
                    </a:lnTo>
                    <a:lnTo>
                      <a:pt x="3239" y="968"/>
                    </a:lnTo>
                    <a:lnTo>
                      <a:pt x="3247" y="970"/>
                    </a:lnTo>
                    <a:lnTo>
                      <a:pt x="3258" y="971"/>
                    </a:lnTo>
                    <a:lnTo>
                      <a:pt x="3268" y="973"/>
                    </a:lnTo>
                    <a:lnTo>
                      <a:pt x="3276" y="974"/>
                    </a:lnTo>
                    <a:lnTo>
                      <a:pt x="3281" y="971"/>
                    </a:lnTo>
                    <a:lnTo>
                      <a:pt x="3287" y="968"/>
                    </a:lnTo>
                    <a:lnTo>
                      <a:pt x="3291" y="965"/>
                    </a:lnTo>
                    <a:lnTo>
                      <a:pt x="3297" y="962"/>
                    </a:lnTo>
                    <a:lnTo>
                      <a:pt x="3306" y="964"/>
                    </a:lnTo>
                    <a:lnTo>
                      <a:pt x="3315" y="966"/>
                    </a:lnTo>
                    <a:lnTo>
                      <a:pt x="3321" y="962"/>
                    </a:lnTo>
                    <a:lnTo>
                      <a:pt x="3326" y="959"/>
                    </a:lnTo>
                    <a:lnTo>
                      <a:pt x="3335" y="960"/>
                    </a:lnTo>
                    <a:lnTo>
                      <a:pt x="3344" y="962"/>
                    </a:lnTo>
                    <a:lnTo>
                      <a:pt x="3354" y="964"/>
                    </a:lnTo>
                    <a:lnTo>
                      <a:pt x="3363" y="966"/>
                    </a:lnTo>
                    <a:lnTo>
                      <a:pt x="3369" y="962"/>
                    </a:lnTo>
                    <a:lnTo>
                      <a:pt x="3374" y="959"/>
                    </a:lnTo>
                    <a:lnTo>
                      <a:pt x="3378" y="956"/>
                    </a:lnTo>
                    <a:lnTo>
                      <a:pt x="3384" y="953"/>
                    </a:lnTo>
                    <a:lnTo>
                      <a:pt x="3393" y="954"/>
                    </a:lnTo>
                    <a:lnTo>
                      <a:pt x="3403" y="956"/>
                    </a:lnTo>
                    <a:lnTo>
                      <a:pt x="3412" y="958"/>
                    </a:lnTo>
                    <a:lnTo>
                      <a:pt x="3421" y="959"/>
                    </a:lnTo>
                    <a:lnTo>
                      <a:pt x="3430" y="960"/>
                    </a:lnTo>
                    <a:lnTo>
                      <a:pt x="3440" y="962"/>
                    </a:lnTo>
                    <a:lnTo>
                      <a:pt x="3449" y="965"/>
                    </a:lnTo>
                    <a:lnTo>
                      <a:pt x="3459" y="966"/>
                    </a:lnTo>
                    <a:lnTo>
                      <a:pt x="3469" y="967"/>
                    </a:lnTo>
                    <a:lnTo>
                      <a:pt x="3477" y="969"/>
                    </a:lnTo>
                    <a:lnTo>
                      <a:pt x="3482" y="966"/>
                    </a:lnTo>
                    <a:lnTo>
                      <a:pt x="3488" y="962"/>
                    </a:lnTo>
                    <a:lnTo>
                      <a:pt x="3493" y="959"/>
                    </a:lnTo>
                    <a:lnTo>
                      <a:pt x="3498" y="956"/>
                    </a:lnTo>
                    <a:lnTo>
                      <a:pt x="3503" y="953"/>
                    </a:lnTo>
                    <a:lnTo>
                      <a:pt x="3508" y="951"/>
                    </a:lnTo>
                    <a:lnTo>
                      <a:pt x="3518" y="952"/>
                    </a:lnTo>
                    <a:lnTo>
                      <a:pt x="3527" y="953"/>
                    </a:lnTo>
                    <a:lnTo>
                      <a:pt x="3522" y="956"/>
                    </a:lnTo>
                    <a:lnTo>
                      <a:pt x="3517" y="959"/>
                    </a:lnTo>
                    <a:lnTo>
                      <a:pt x="3525" y="961"/>
                    </a:lnTo>
                    <a:lnTo>
                      <a:pt x="3536" y="962"/>
                    </a:lnTo>
                    <a:lnTo>
                      <a:pt x="3545" y="965"/>
                    </a:lnTo>
                    <a:lnTo>
                      <a:pt x="3554" y="966"/>
                    </a:lnTo>
                    <a:lnTo>
                      <a:pt x="3559" y="962"/>
                    </a:lnTo>
                    <a:lnTo>
                      <a:pt x="3564" y="959"/>
                    </a:lnTo>
                    <a:lnTo>
                      <a:pt x="3574" y="961"/>
                    </a:lnTo>
                    <a:lnTo>
                      <a:pt x="3584" y="962"/>
                    </a:lnTo>
                    <a:lnTo>
                      <a:pt x="3588" y="959"/>
                    </a:lnTo>
                    <a:lnTo>
                      <a:pt x="3593" y="956"/>
                    </a:lnTo>
                    <a:lnTo>
                      <a:pt x="3603" y="958"/>
                    </a:lnTo>
                    <a:lnTo>
                      <a:pt x="3612" y="959"/>
                    </a:lnTo>
                    <a:lnTo>
                      <a:pt x="3621" y="961"/>
                    </a:lnTo>
                    <a:lnTo>
                      <a:pt x="3630" y="962"/>
                    </a:lnTo>
                    <a:lnTo>
                      <a:pt x="3640" y="965"/>
                    </a:lnTo>
                    <a:lnTo>
                      <a:pt x="3650" y="966"/>
                    </a:lnTo>
                    <a:lnTo>
                      <a:pt x="3655" y="962"/>
                    </a:lnTo>
                    <a:lnTo>
                      <a:pt x="3660" y="959"/>
                    </a:lnTo>
                    <a:lnTo>
                      <a:pt x="3669" y="961"/>
                    </a:lnTo>
                    <a:lnTo>
                      <a:pt x="3678" y="962"/>
                    </a:lnTo>
                    <a:lnTo>
                      <a:pt x="3684" y="959"/>
                    </a:lnTo>
                    <a:lnTo>
                      <a:pt x="3689" y="957"/>
                    </a:lnTo>
                    <a:lnTo>
                      <a:pt x="3690" y="957"/>
                    </a:lnTo>
                    <a:lnTo>
                      <a:pt x="3692" y="957"/>
                    </a:lnTo>
                    <a:lnTo>
                      <a:pt x="3680" y="969"/>
                    </a:lnTo>
                    <a:lnTo>
                      <a:pt x="3668" y="981"/>
                    </a:lnTo>
                    <a:lnTo>
                      <a:pt x="3656" y="993"/>
                    </a:lnTo>
                    <a:lnTo>
                      <a:pt x="3642" y="1006"/>
                    </a:lnTo>
                    <a:lnTo>
                      <a:pt x="3644" y="999"/>
                    </a:lnTo>
                    <a:lnTo>
                      <a:pt x="3645" y="991"/>
                    </a:lnTo>
                    <a:lnTo>
                      <a:pt x="3647" y="982"/>
                    </a:lnTo>
                    <a:lnTo>
                      <a:pt x="3648" y="972"/>
                    </a:lnTo>
                    <a:lnTo>
                      <a:pt x="3651" y="962"/>
                    </a:lnTo>
                    <a:lnTo>
                      <a:pt x="3652" y="953"/>
                    </a:lnTo>
                    <a:lnTo>
                      <a:pt x="3654" y="944"/>
                    </a:lnTo>
                    <a:lnTo>
                      <a:pt x="3656" y="935"/>
                    </a:lnTo>
                    <a:lnTo>
                      <a:pt x="3653" y="930"/>
                    </a:lnTo>
                    <a:lnTo>
                      <a:pt x="3650" y="924"/>
                    </a:lnTo>
                    <a:lnTo>
                      <a:pt x="3646" y="920"/>
                    </a:lnTo>
                    <a:lnTo>
                      <a:pt x="3643" y="915"/>
                    </a:lnTo>
                    <a:lnTo>
                      <a:pt x="3645" y="905"/>
                    </a:lnTo>
                    <a:lnTo>
                      <a:pt x="3646" y="895"/>
                    </a:lnTo>
                    <a:lnTo>
                      <a:pt x="3648" y="886"/>
                    </a:lnTo>
                    <a:lnTo>
                      <a:pt x="3651" y="876"/>
                    </a:lnTo>
                    <a:lnTo>
                      <a:pt x="3652" y="868"/>
                    </a:lnTo>
                    <a:lnTo>
                      <a:pt x="3654" y="858"/>
                    </a:lnTo>
                    <a:lnTo>
                      <a:pt x="3651" y="853"/>
                    </a:lnTo>
                    <a:lnTo>
                      <a:pt x="3647" y="848"/>
                    </a:lnTo>
                    <a:lnTo>
                      <a:pt x="3644" y="843"/>
                    </a:lnTo>
                    <a:lnTo>
                      <a:pt x="3641" y="837"/>
                    </a:lnTo>
                    <a:lnTo>
                      <a:pt x="3643" y="828"/>
                    </a:lnTo>
                    <a:lnTo>
                      <a:pt x="3645" y="819"/>
                    </a:lnTo>
                    <a:lnTo>
                      <a:pt x="3642" y="814"/>
                    </a:lnTo>
                    <a:lnTo>
                      <a:pt x="3639" y="808"/>
                    </a:lnTo>
                    <a:lnTo>
                      <a:pt x="3640" y="799"/>
                    </a:lnTo>
                    <a:lnTo>
                      <a:pt x="3642" y="790"/>
                    </a:lnTo>
                    <a:lnTo>
                      <a:pt x="3645" y="796"/>
                    </a:lnTo>
                    <a:lnTo>
                      <a:pt x="3648" y="800"/>
                    </a:lnTo>
                    <a:lnTo>
                      <a:pt x="3650" y="791"/>
                    </a:lnTo>
                    <a:lnTo>
                      <a:pt x="3652" y="782"/>
                    </a:lnTo>
                    <a:lnTo>
                      <a:pt x="3653" y="772"/>
                    </a:lnTo>
                    <a:lnTo>
                      <a:pt x="3655" y="763"/>
                    </a:lnTo>
                    <a:lnTo>
                      <a:pt x="3652" y="757"/>
                    </a:lnTo>
                    <a:lnTo>
                      <a:pt x="3648" y="752"/>
                    </a:lnTo>
                    <a:lnTo>
                      <a:pt x="3651" y="743"/>
                    </a:lnTo>
                    <a:lnTo>
                      <a:pt x="3652" y="734"/>
                    </a:lnTo>
                    <a:lnTo>
                      <a:pt x="3654" y="724"/>
                    </a:lnTo>
                    <a:lnTo>
                      <a:pt x="3655" y="715"/>
                    </a:lnTo>
                    <a:lnTo>
                      <a:pt x="3653" y="709"/>
                    </a:lnTo>
                    <a:lnTo>
                      <a:pt x="3650" y="705"/>
                    </a:lnTo>
                    <a:lnTo>
                      <a:pt x="3651" y="696"/>
                    </a:lnTo>
                    <a:lnTo>
                      <a:pt x="3653" y="686"/>
                    </a:lnTo>
                    <a:lnTo>
                      <a:pt x="3650" y="681"/>
                    </a:lnTo>
                    <a:lnTo>
                      <a:pt x="3646" y="675"/>
                    </a:lnTo>
                    <a:lnTo>
                      <a:pt x="3648" y="667"/>
                    </a:lnTo>
                    <a:lnTo>
                      <a:pt x="3650" y="657"/>
                    </a:lnTo>
                    <a:lnTo>
                      <a:pt x="3647" y="652"/>
                    </a:lnTo>
                    <a:lnTo>
                      <a:pt x="3644" y="647"/>
                    </a:lnTo>
                    <a:lnTo>
                      <a:pt x="3641" y="641"/>
                    </a:lnTo>
                    <a:lnTo>
                      <a:pt x="3638" y="636"/>
                    </a:lnTo>
                    <a:lnTo>
                      <a:pt x="3640" y="626"/>
                    </a:lnTo>
                    <a:lnTo>
                      <a:pt x="3641" y="618"/>
                    </a:lnTo>
                    <a:lnTo>
                      <a:pt x="3643" y="608"/>
                    </a:lnTo>
                    <a:lnTo>
                      <a:pt x="3644" y="599"/>
                    </a:lnTo>
                    <a:lnTo>
                      <a:pt x="3646" y="590"/>
                    </a:lnTo>
                    <a:lnTo>
                      <a:pt x="3647" y="581"/>
                    </a:lnTo>
                    <a:lnTo>
                      <a:pt x="3645" y="575"/>
                    </a:lnTo>
                    <a:lnTo>
                      <a:pt x="3642" y="570"/>
                    </a:lnTo>
                    <a:lnTo>
                      <a:pt x="3643" y="560"/>
                    </a:lnTo>
                    <a:lnTo>
                      <a:pt x="3645" y="551"/>
                    </a:lnTo>
                    <a:lnTo>
                      <a:pt x="3647" y="542"/>
                    </a:lnTo>
                    <a:lnTo>
                      <a:pt x="3648" y="533"/>
                    </a:lnTo>
                    <a:lnTo>
                      <a:pt x="3651" y="523"/>
                    </a:lnTo>
                    <a:lnTo>
                      <a:pt x="3652" y="514"/>
                    </a:lnTo>
                    <a:lnTo>
                      <a:pt x="3648" y="508"/>
                    </a:lnTo>
                    <a:lnTo>
                      <a:pt x="3646" y="504"/>
                    </a:lnTo>
                    <a:lnTo>
                      <a:pt x="3647" y="494"/>
                    </a:lnTo>
                    <a:lnTo>
                      <a:pt x="3650" y="485"/>
                    </a:lnTo>
                    <a:lnTo>
                      <a:pt x="3651" y="475"/>
                    </a:lnTo>
                    <a:lnTo>
                      <a:pt x="3653" y="466"/>
                    </a:lnTo>
                    <a:lnTo>
                      <a:pt x="3650" y="460"/>
                    </a:lnTo>
                    <a:lnTo>
                      <a:pt x="3646" y="456"/>
                    </a:lnTo>
                    <a:lnTo>
                      <a:pt x="3643" y="451"/>
                    </a:lnTo>
                    <a:lnTo>
                      <a:pt x="3641" y="446"/>
                    </a:lnTo>
                    <a:lnTo>
                      <a:pt x="3642" y="436"/>
                    </a:lnTo>
                    <a:lnTo>
                      <a:pt x="3644" y="426"/>
                    </a:lnTo>
                    <a:lnTo>
                      <a:pt x="3645" y="418"/>
                    </a:lnTo>
                    <a:lnTo>
                      <a:pt x="3647" y="408"/>
                    </a:lnTo>
                    <a:lnTo>
                      <a:pt x="3644" y="403"/>
                    </a:lnTo>
                    <a:lnTo>
                      <a:pt x="3641" y="398"/>
                    </a:lnTo>
                    <a:lnTo>
                      <a:pt x="3642" y="388"/>
                    </a:lnTo>
                    <a:lnTo>
                      <a:pt x="3644" y="380"/>
                    </a:lnTo>
                    <a:lnTo>
                      <a:pt x="3646" y="370"/>
                    </a:lnTo>
                    <a:lnTo>
                      <a:pt x="3647" y="360"/>
                    </a:lnTo>
                    <a:lnTo>
                      <a:pt x="3650" y="351"/>
                    </a:lnTo>
                    <a:lnTo>
                      <a:pt x="3651" y="341"/>
                    </a:lnTo>
                    <a:lnTo>
                      <a:pt x="3647" y="337"/>
                    </a:lnTo>
                    <a:lnTo>
                      <a:pt x="3645" y="332"/>
                    </a:lnTo>
                    <a:lnTo>
                      <a:pt x="3646" y="322"/>
                    </a:lnTo>
                    <a:lnTo>
                      <a:pt x="3648" y="313"/>
                    </a:lnTo>
                    <a:lnTo>
                      <a:pt x="3645" y="307"/>
                    </a:lnTo>
                    <a:lnTo>
                      <a:pt x="3642" y="302"/>
                    </a:lnTo>
                    <a:lnTo>
                      <a:pt x="3644" y="293"/>
                    </a:lnTo>
                    <a:lnTo>
                      <a:pt x="3645" y="284"/>
                    </a:lnTo>
                    <a:lnTo>
                      <a:pt x="3642" y="279"/>
                    </a:lnTo>
                    <a:lnTo>
                      <a:pt x="3640" y="273"/>
                    </a:lnTo>
                    <a:lnTo>
                      <a:pt x="3641" y="264"/>
                    </a:lnTo>
                    <a:lnTo>
                      <a:pt x="3643" y="255"/>
                    </a:lnTo>
                    <a:lnTo>
                      <a:pt x="3646" y="260"/>
                    </a:lnTo>
                    <a:lnTo>
                      <a:pt x="3648" y="265"/>
                    </a:lnTo>
                    <a:lnTo>
                      <a:pt x="3651" y="256"/>
                    </a:lnTo>
                    <a:lnTo>
                      <a:pt x="3652" y="247"/>
                    </a:lnTo>
                    <a:lnTo>
                      <a:pt x="3654" y="237"/>
                    </a:lnTo>
                    <a:lnTo>
                      <a:pt x="3656" y="228"/>
                    </a:lnTo>
                    <a:lnTo>
                      <a:pt x="3653" y="222"/>
                    </a:lnTo>
                    <a:lnTo>
                      <a:pt x="3650" y="217"/>
                    </a:lnTo>
                    <a:lnTo>
                      <a:pt x="3646" y="213"/>
                    </a:lnTo>
                    <a:lnTo>
                      <a:pt x="3643" y="207"/>
                    </a:lnTo>
                    <a:lnTo>
                      <a:pt x="3645" y="198"/>
                    </a:lnTo>
                    <a:lnTo>
                      <a:pt x="3647" y="188"/>
                    </a:lnTo>
                    <a:lnTo>
                      <a:pt x="3644" y="183"/>
                    </a:lnTo>
                    <a:lnTo>
                      <a:pt x="3641" y="178"/>
                    </a:lnTo>
                    <a:lnTo>
                      <a:pt x="3638" y="173"/>
                    </a:lnTo>
                    <a:lnTo>
                      <a:pt x="3635" y="168"/>
                    </a:lnTo>
                    <a:lnTo>
                      <a:pt x="3637" y="158"/>
                    </a:lnTo>
                    <a:lnTo>
                      <a:pt x="3638" y="149"/>
                    </a:lnTo>
                    <a:lnTo>
                      <a:pt x="3640" y="139"/>
                    </a:lnTo>
                    <a:lnTo>
                      <a:pt x="3642" y="131"/>
                    </a:lnTo>
                    <a:lnTo>
                      <a:pt x="3644" y="135"/>
                    </a:lnTo>
                    <a:lnTo>
                      <a:pt x="3647" y="140"/>
                    </a:lnTo>
                    <a:lnTo>
                      <a:pt x="3650" y="132"/>
                    </a:lnTo>
                    <a:lnTo>
                      <a:pt x="3651" y="122"/>
                    </a:lnTo>
                    <a:lnTo>
                      <a:pt x="3653" y="113"/>
                    </a:lnTo>
                    <a:lnTo>
                      <a:pt x="3654" y="103"/>
                    </a:lnTo>
                    <a:lnTo>
                      <a:pt x="3651" y="98"/>
                    </a:lnTo>
                    <a:lnTo>
                      <a:pt x="3648" y="93"/>
                    </a:lnTo>
                    <a:lnTo>
                      <a:pt x="3650" y="86"/>
                    </a:lnTo>
                    <a:lnTo>
                      <a:pt x="3652" y="78"/>
                    </a:lnTo>
                    <a:lnTo>
                      <a:pt x="3661" y="88"/>
                    </a:lnTo>
                    <a:lnTo>
                      <a:pt x="3672" y="99"/>
                    </a:lnTo>
                    <a:lnTo>
                      <a:pt x="3683" y="108"/>
                    </a:lnTo>
                    <a:lnTo>
                      <a:pt x="3692" y="119"/>
                    </a:lnTo>
                    <a:lnTo>
                      <a:pt x="3690" y="118"/>
                    </a:lnTo>
                    <a:lnTo>
                      <a:pt x="3689" y="118"/>
                    </a:lnTo>
                    <a:lnTo>
                      <a:pt x="3684" y="121"/>
                    </a:lnTo>
                    <a:lnTo>
                      <a:pt x="3678" y="124"/>
                    </a:lnTo>
                    <a:lnTo>
                      <a:pt x="3669" y="122"/>
                    </a:lnTo>
                    <a:lnTo>
                      <a:pt x="3660" y="121"/>
                    </a:lnTo>
                    <a:lnTo>
                      <a:pt x="3655" y="124"/>
                    </a:lnTo>
                    <a:lnTo>
                      <a:pt x="3650" y="128"/>
                    </a:lnTo>
                    <a:lnTo>
                      <a:pt x="3640" y="125"/>
                    </a:lnTo>
                    <a:lnTo>
                      <a:pt x="3630" y="123"/>
                    </a:lnTo>
                    <a:lnTo>
                      <a:pt x="3622" y="122"/>
                    </a:lnTo>
                    <a:lnTo>
                      <a:pt x="3612" y="120"/>
                    </a:lnTo>
                    <a:lnTo>
                      <a:pt x="3607" y="123"/>
                    </a:lnTo>
                    <a:lnTo>
                      <a:pt x="3602" y="126"/>
                    </a:lnTo>
                    <a:lnTo>
                      <a:pt x="3592" y="125"/>
                    </a:lnTo>
                    <a:lnTo>
                      <a:pt x="3584" y="123"/>
                    </a:lnTo>
                    <a:lnTo>
                      <a:pt x="3574" y="121"/>
                    </a:lnTo>
                    <a:lnTo>
                      <a:pt x="3564" y="120"/>
                    </a:lnTo>
                    <a:lnTo>
                      <a:pt x="3559" y="122"/>
                    </a:lnTo>
                    <a:lnTo>
                      <a:pt x="3554" y="125"/>
                    </a:lnTo>
                    <a:lnTo>
                      <a:pt x="3544" y="132"/>
                    </a:lnTo>
                    <a:lnTo>
                      <a:pt x="3539" y="135"/>
                    </a:lnTo>
                    <a:lnTo>
                      <a:pt x="3534" y="138"/>
                    </a:lnTo>
                    <a:lnTo>
                      <a:pt x="3524" y="136"/>
                    </a:lnTo>
                    <a:lnTo>
                      <a:pt x="3514" y="134"/>
                    </a:lnTo>
                    <a:lnTo>
                      <a:pt x="3521" y="132"/>
                    </a:lnTo>
                    <a:lnTo>
                      <a:pt x="3525" y="129"/>
                    </a:lnTo>
                    <a:lnTo>
                      <a:pt x="3517" y="126"/>
                    </a:lnTo>
                    <a:lnTo>
                      <a:pt x="3506" y="125"/>
                    </a:lnTo>
                    <a:lnTo>
                      <a:pt x="3497" y="123"/>
                    </a:lnTo>
                    <a:lnTo>
                      <a:pt x="3488" y="122"/>
                    </a:lnTo>
                    <a:lnTo>
                      <a:pt x="3478" y="120"/>
                    </a:lnTo>
                    <a:lnTo>
                      <a:pt x="3469" y="119"/>
                    </a:lnTo>
                    <a:lnTo>
                      <a:pt x="3463" y="122"/>
                    </a:lnTo>
                    <a:lnTo>
                      <a:pt x="3459" y="124"/>
                    </a:lnTo>
                    <a:lnTo>
                      <a:pt x="3449" y="123"/>
                    </a:lnTo>
                    <a:lnTo>
                      <a:pt x="3440" y="121"/>
                    </a:lnTo>
                    <a:lnTo>
                      <a:pt x="3435" y="124"/>
                    </a:lnTo>
                    <a:lnTo>
                      <a:pt x="3429" y="128"/>
                    </a:lnTo>
                    <a:lnTo>
                      <a:pt x="3425" y="131"/>
                    </a:lnTo>
                    <a:lnTo>
                      <a:pt x="3420" y="133"/>
                    </a:lnTo>
                    <a:lnTo>
                      <a:pt x="3410" y="132"/>
                    </a:lnTo>
                    <a:lnTo>
                      <a:pt x="3401" y="130"/>
                    </a:lnTo>
                    <a:lnTo>
                      <a:pt x="3391" y="129"/>
                    </a:lnTo>
                    <a:lnTo>
                      <a:pt x="3382" y="126"/>
                    </a:lnTo>
                    <a:lnTo>
                      <a:pt x="3373" y="124"/>
                    </a:lnTo>
                    <a:lnTo>
                      <a:pt x="3363" y="123"/>
                    </a:lnTo>
                    <a:lnTo>
                      <a:pt x="3354" y="121"/>
                    </a:lnTo>
                    <a:lnTo>
                      <a:pt x="3344" y="120"/>
                    </a:lnTo>
                    <a:lnTo>
                      <a:pt x="3340" y="123"/>
                    </a:lnTo>
                    <a:lnTo>
                      <a:pt x="3335" y="126"/>
                    </a:lnTo>
                    <a:lnTo>
                      <a:pt x="3325" y="124"/>
                    </a:lnTo>
                    <a:lnTo>
                      <a:pt x="3315" y="122"/>
                    </a:lnTo>
                    <a:lnTo>
                      <a:pt x="3310" y="125"/>
                    </a:lnTo>
                    <a:lnTo>
                      <a:pt x="3305" y="129"/>
                    </a:lnTo>
                    <a:lnTo>
                      <a:pt x="3295" y="126"/>
                    </a:lnTo>
                    <a:lnTo>
                      <a:pt x="3287" y="125"/>
                    </a:lnTo>
                    <a:lnTo>
                      <a:pt x="3281" y="129"/>
                    </a:lnTo>
                    <a:lnTo>
                      <a:pt x="3276" y="132"/>
                    </a:lnTo>
                    <a:lnTo>
                      <a:pt x="3266" y="130"/>
                    </a:lnTo>
                    <a:lnTo>
                      <a:pt x="3258" y="128"/>
                    </a:lnTo>
                    <a:lnTo>
                      <a:pt x="3248" y="126"/>
                    </a:lnTo>
                    <a:lnTo>
                      <a:pt x="3239" y="124"/>
                    </a:lnTo>
                    <a:lnTo>
                      <a:pt x="3229" y="123"/>
                    </a:lnTo>
                    <a:lnTo>
                      <a:pt x="3220" y="121"/>
                    </a:lnTo>
                    <a:lnTo>
                      <a:pt x="3211" y="120"/>
                    </a:lnTo>
                    <a:lnTo>
                      <a:pt x="3202" y="118"/>
                    </a:lnTo>
                    <a:lnTo>
                      <a:pt x="3196" y="121"/>
                    </a:lnTo>
                    <a:lnTo>
                      <a:pt x="3191" y="124"/>
                    </a:lnTo>
                    <a:lnTo>
                      <a:pt x="3187" y="128"/>
                    </a:lnTo>
                    <a:lnTo>
                      <a:pt x="3180" y="130"/>
                    </a:lnTo>
                    <a:lnTo>
                      <a:pt x="3172" y="129"/>
                    </a:lnTo>
                    <a:lnTo>
                      <a:pt x="3162" y="126"/>
                    </a:lnTo>
                    <a:lnTo>
                      <a:pt x="3153" y="125"/>
                    </a:lnTo>
                    <a:lnTo>
                      <a:pt x="3143" y="123"/>
                    </a:lnTo>
                    <a:lnTo>
                      <a:pt x="3139" y="126"/>
                    </a:lnTo>
                    <a:lnTo>
                      <a:pt x="3133" y="130"/>
                    </a:lnTo>
                    <a:lnTo>
                      <a:pt x="3124" y="128"/>
                    </a:lnTo>
                    <a:lnTo>
                      <a:pt x="3114" y="126"/>
                    </a:lnTo>
                    <a:lnTo>
                      <a:pt x="3109" y="130"/>
                    </a:lnTo>
                    <a:lnTo>
                      <a:pt x="3104" y="132"/>
                    </a:lnTo>
                    <a:lnTo>
                      <a:pt x="3094" y="131"/>
                    </a:lnTo>
                    <a:lnTo>
                      <a:pt x="3086" y="129"/>
                    </a:lnTo>
                    <a:lnTo>
                      <a:pt x="3076" y="126"/>
                    </a:lnTo>
                    <a:lnTo>
                      <a:pt x="3066" y="125"/>
                    </a:lnTo>
                    <a:lnTo>
                      <a:pt x="3057" y="123"/>
                    </a:lnTo>
                    <a:lnTo>
                      <a:pt x="3048" y="122"/>
                    </a:lnTo>
                    <a:lnTo>
                      <a:pt x="3042" y="125"/>
                    </a:lnTo>
                    <a:lnTo>
                      <a:pt x="3038" y="129"/>
                    </a:lnTo>
                    <a:lnTo>
                      <a:pt x="3032" y="132"/>
                    </a:lnTo>
                    <a:lnTo>
                      <a:pt x="3027" y="134"/>
                    </a:lnTo>
                    <a:lnTo>
                      <a:pt x="3018" y="133"/>
                    </a:lnTo>
                    <a:lnTo>
                      <a:pt x="3009" y="131"/>
                    </a:lnTo>
                    <a:lnTo>
                      <a:pt x="3013" y="128"/>
                    </a:lnTo>
                    <a:lnTo>
                      <a:pt x="3019" y="125"/>
                    </a:lnTo>
                    <a:lnTo>
                      <a:pt x="3010" y="123"/>
                    </a:lnTo>
                    <a:lnTo>
                      <a:pt x="3000" y="122"/>
                    </a:lnTo>
                    <a:lnTo>
                      <a:pt x="2995" y="124"/>
                    </a:lnTo>
                    <a:lnTo>
                      <a:pt x="2990" y="128"/>
                    </a:lnTo>
                    <a:lnTo>
                      <a:pt x="2985" y="131"/>
                    </a:lnTo>
                    <a:lnTo>
                      <a:pt x="2979" y="134"/>
                    </a:lnTo>
                    <a:lnTo>
                      <a:pt x="2975" y="137"/>
                    </a:lnTo>
                    <a:lnTo>
                      <a:pt x="2970" y="139"/>
                    </a:lnTo>
                    <a:lnTo>
                      <a:pt x="2960" y="138"/>
                    </a:lnTo>
                    <a:lnTo>
                      <a:pt x="2950" y="136"/>
                    </a:lnTo>
                    <a:lnTo>
                      <a:pt x="2941" y="135"/>
                    </a:lnTo>
                    <a:lnTo>
                      <a:pt x="2932" y="133"/>
                    </a:lnTo>
                    <a:lnTo>
                      <a:pt x="2937" y="130"/>
                    </a:lnTo>
                    <a:lnTo>
                      <a:pt x="2942" y="126"/>
                    </a:lnTo>
                    <a:lnTo>
                      <a:pt x="2933" y="125"/>
                    </a:lnTo>
                    <a:lnTo>
                      <a:pt x="2924" y="123"/>
                    </a:lnTo>
                    <a:lnTo>
                      <a:pt x="2914" y="122"/>
                    </a:lnTo>
                    <a:lnTo>
                      <a:pt x="2905" y="120"/>
                    </a:lnTo>
                    <a:lnTo>
                      <a:pt x="2899" y="123"/>
                    </a:lnTo>
                    <a:lnTo>
                      <a:pt x="2894" y="126"/>
                    </a:lnTo>
                    <a:lnTo>
                      <a:pt x="2885" y="124"/>
                    </a:lnTo>
                    <a:lnTo>
                      <a:pt x="2876" y="123"/>
                    </a:lnTo>
                    <a:lnTo>
                      <a:pt x="2870" y="125"/>
                    </a:lnTo>
                    <a:lnTo>
                      <a:pt x="2865" y="129"/>
                    </a:lnTo>
                    <a:lnTo>
                      <a:pt x="2861" y="132"/>
                    </a:lnTo>
                    <a:lnTo>
                      <a:pt x="2855" y="135"/>
                    </a:lnTo>
                    <a:lnTo>
                      <a:pt x="2846" y="134"/>
                    </a:lnTo>
                    <a:lnTo>
                      <a:pt x="2837" y="132"/>
                    </a:lnTo>
                    <a:lnTo>
                      <a:pt x="2827" y="130"/>
                    </a:lnTo>
                    <a:lnTo>
                      <a:pt x="2817" y="129"/>
                    </a:lnTo>
                    <a:lnTo>
                      <a:pt x="2812" y="132"/>
                    </a:lnTo>
                    <a:lnTo>
                      <a:pt x="2808" y="134"/>
                    </a:lnTo>
                    <a:lnTo>
                      <a:pt x="2798" y="133"/>
                    </a:lnTo>
                    <a:lnTo>
                      <a:pt x="2789" y="131"/>
                    </a:lnTo>
                    <a:lnTo>
                      <a:pt x="2779" y="130"/>
                    </a:lnTo>
                    <a:lnTo>
                      <a:pt x="2771" y="128"/>
                    </a:lnTo>
                    <a:lnTo>
                      <a:pt x="2761" y="126"/>
                    </a:lnTo>
                    <a:lnTo>
                      <a:pt x="2752" y="124"/>
                    </a:lnTo>
                    <a:lnTo>
                      <a:pt x="2746" y="128"/>
                    </a:lnTo>
                    <a:lnTo>
                      <a:pt x="2741" y="131"/>
                    </a:lnTo>
                    <a:lnTo>
                      <a:pt x="2731" y="129"/>
                    </a:lnTo>
                    <a:lnTo>
                      <a:pt x="2723" y="128"/>
                    </a:lnTo>
                    <a:lnTo>
                      <a:pt x="2717" y="130"/>
                    </a:lnTo>
                    <a:lnTo>
                      <a:pt x="2712" y="133"/>
                    </a:lnTo>
                    <a:lnTo>
                      <a:pt x="2703" y="132"/>
                    </a:lnTo>
                    <a:lnTo>
                      <a:pt x="2693" y="130"/>
                    </a:lnTo>
                    <a:lnTo>
                      <a:pt x="2688" y="133"/>
                    </a:lnTo>
                    <a:lnTo>
                      <a:pt x="2683" y="136"/>
                    </a:lnTo>
                    <a:lnTo>
                      <a:pt x="2678" y="139"/>
                    </a:lnTo>
                    <a:lnTo>
                      <a:pt x="2673" y="141"/>
                    </a:lnTo>
                    <a:lnTo>
                      <a:pt x="2663" y="140"/>
                    </a:lnTo>
                    <a:lnTo>
                      <a:pt x="2654" y="138"/>
                    </a:lnTo>
                    <a:lnTo>
                      <a:pt x="2659" y="135"/>
                    </a:lnTo>
                    <a:lnTo>
                      <a:pt x="2664" y="133"/>
                    </a:lnTo>
                    <a:lnTo>
                      <a:pt x="2670" y="130"/>
                    </a:lnTo>
                    <a:lnTo>
                      <a:pt x="2675" y="126"/>
                    </a:lnTo>
                    <a:lnTo>
                      <a:pt x="2665" y="124"/>
                    </a:lnTo>
                    <a:lnTo>
                      <a:pt x="2656" y="123"/>
                    </a:lnTo>
                    <a:lnTo>
                      <a:pt x="2650" y="126"/>
                    </a:lnTo>
                    <a:lnTo>
                      <a:pt x="2646" y="130"/>
                    </a:lnTo>
                    <a:lnTo>
                      <a:pt x="2637" y="128"/>
                    </a:lnTo>
                    <a:lnTo>
                      <a:pt x="2627" y="125"/>
                    </a:lnTo>
                    <a:lnTo>
                      <a:pt x="2617" y="124"/>
                    </a:lnTo>
                    <a:lnTo>
                      <a:pt x="2608" y="122"/>
                    </a:lnTo>
                    <a:lnTo>
                      <a:pt x="2603" y="125"/>
                    </a:lnTo>
                    <a:lnTo>
                      <a:pt x="2598" y="129"/>
                    </a:lnTo>
                    <a:lnTo>
                      <a:pt x="2593" y="132"/>
                    </a:lnTo>
                    <a:lnTo>
                      <a:pt x="2588" y="135"/>
                    </a:lnTo>
                    <a:lnTo>
                      <a:pt x="2578" y="133"/>
                    </a:lnTo>
                    <a:lnTo>
                      <a:pt x="2568" y="131"/>
                    </a:lnTo>
                    <a:lnTo>
                      <a:pt x="2560" y="130"/>
                    </a:lnTo>
                    <a:lnTo>
                      <a:pt x="2550" y="128"/>
                    </a:lnTo>
                    <a:lnTo>
                      <a:pt x="2541" y="126"/>
                    </a:lnTo>
                    <a:lnTo>
                      <a:pt x="2531" y="124"/>
                    </a:lnTo>
                    <a:lnTo>
                      <a:pt x="2526" y="128"/>
                    </a:lnTo>
                    <a:lnTo>
                      <a:pt x="2522" y="131"/>
                    </a:lnTo>
                    <a:lnTo>
                      <a:pt x="2516" y="134"/>
                    </a:lnTo>
                    <a:lnTo>
                      <a:pt x="2511" y="136"/>
                    </a:lnTo>
                    <a:lnTo>
                      <a:pt x="2501" y="135"/>
                    </a:lnTo>
                    <a:lnTo>
                      <a:pt x="2492" y="133"/>
                    </a:lnTo>
                    <a:lnTo>
                      <a:pt x="2483" y="132"/>
                    </a:lnTo>
                    <a:lnTo>
                      <a:pt x="2474" y="130"/>
                    </a:lnTo>
                    <a:lnTo>
                      <a:pt x="2464" y="129"/>
                    </a:lnTo>
                    <a:lnTo>
                      <a:pt x="2455" y="126"/>
                    </a:lnTo>
                    <a:lnTo>
                      <a:pt x="2449" y="130"/>
                    </a:lnTo>
                    <a:lnTo>
                      <a:pt x="2444" y="133"/>
                    </a:lnTo>
                    <a:lnTo>
                      <a:pt x="2434" y="131"/>
                    </a:lnTo>
                    <a:lnTo>
                      <a:pt x="2426" y="130"/>
                    </a:lnTo>
                    <a:lnTo>
                      <a:pt x="2421" y="132"/>
                    </a:lnTo>
                    <a:lnTo>
                      <a:pt x="2415" y="135"/>
                    </a:lnTo>
                    <a:lnTo>
                      <a:pt x="2411" y="138"/>
                    </a:lnTo>
                    <a:lnTo>
                      <a:pt x="2406" y="141"/>
                    </a:lnTo>
                    <a:lnTo>
                      <a:pt x="2396" y="140"/>
                    </a:lnTo>
                    <a:lnTo>
                      <a:pt x="2387" y="138"/>
                    </a:lnTo>
                    <a:lnTo>
                      <a:pt x="2377" y="136"/>
                    </a:lnTo>
                    <a:lnTo>
                      <a:pt x="2367" y="135"/>
                    </a:lnTo>
                    <a:lnTo>
                      <a:pt x="2359" y="133"/>
                    </a:lnTo>
                    <a:lnTo>
                      <a:pt x="2349" y="132"/>
                    </a:lnTo>
                    <a:lnTo>
                      <a:pt x="2340" y="130"/>
                    </a:lnTo>
                    <a:lnTo>
                      <a:pt x="2330" y="129"/>
                    </a:lnTo>
                    <a:lnTo>
                      <a:pt x="2321" y="126"/>
                    </a:lnTo>
                    <a:lnTo>
                      <a:pt x="2312" y="125"/>
                    </a:lnTo>
                    <a:lnTo>
                      <a:pt x="2306" y="128"/>
                    </a:lnTo>
                    <a:lnTo>
                      <a:pt x="2301" y="131"/>
                    </a:lnTo>
                    <a:lnTo>
                      <a:pt x="2296" y="134"/>
                    </a:lnTo>
                    <a:lnTo>
                      <a:pt x="2291" y="137"/>
                    </a:lnTo>
                    <a:lnTo>
                      <a:pt x="2281" y="135"/>
                    </a:lnTo>
                    <a:lnTo>
                      <a:pt x="2273" y="134"/>
                    </a:lnTo>
                    <a:lnTo>
                      <a:pt x="2263" y="132"/>
                    </a:lnTo>
                    <a:lnTo>
                      <a:pt x="2254" y="130"/>
                    </a:lnTo>
                    <a:lnTo>
                      <a:pt x="2244" y="129"/>
                    </a:lnTo>
                    <a:lnTo>
                      <a:pt x="2235" y="126"/>
                    </a:lnTo>
                    <a:lnTo>
                      <a:pt x="2229" y="130"/>
                    </a:lnTo>
                    <a:lnTo>
                      <a:pt x="2225" y="133"/>
                    </a:lnTo>
                    <a:lnTo>
                      <a:pt x="2220" y="136"/>
                    </a:lnTo>
                    <a:lnTo>
                      <a:pt x="2214" y="139"/>
                    </a:lnTo>
                    <a:lnTo>
                      <a:pt x="2205" y="137"/>
                    </a:lnTo>
                    <a:lnTo>
                      <a:pt x="2196" y="135"/>
                    </a:lnTo>
                    <a:lnTo>
                      <a:pt x="2187" y="134"/>
                    </a:lnTo>
                    <a:lnTo>
                      <a:pt x="2177" y="132"/>
                    </a:lnTo>
                    <a:lnTo>
                      <a:pt x="2172" y="135"/>
                    </a:lnTo>
                    <a:lnTo>
                      <a:pt x="2166" y="138"/>
                    </a:lnTo>
                    <a:lnTo>
                      <a:pt x="2158" y="136"/>
                    </a:lnTo>
                    <a:lnTo>
                      <a:pt x="2148" y="135"/>
                    </a:lnTo>
                    <a:lnTo>
                      <a:pt x="2143" y="138"/>
                    </a:lnTo>
                    <a:lnTo>
                      <a:pt x="2138" y="140"/>
                    </a:lnTo>
                    <a:lnTo>
                      <a:pt x="2128" y="139"/>
                    </a:lnTo>
                    <a:lnTo>
                      <a:pt x="2118" y="137"/>
                    </a:lnTo>
                    <a:lnTo>
                      <a:pt x="2110" y="136"/>
                    </a:lnTo>
                    <a:lnTo>
                      <a:pt x="2100" y="134"/>
                    </a:lnTo>
                    <a:lnTo>
                      <a:pt x="2091" y="133"/>
                    </a:lnTo>
                    <a:lnTo>
                      <a:pt x="2081" y="131"/>
                    </a:lnTo>
                    <a:lnTo>
                      <a:pt x="2076" y="134"/>
                    </a:lnTo>
                    <a:lnTo>
                      <a:pt x="2072" y="137"/>
                    </a:lnTo>
                    <a:lnTo>
                      <a:pt x="2062" y="135"/>
                    </a:lnTo>
                    <a:lnTo>
                      <a:pt x="2052" y="134"/>
                    </a:lnTo>
                    <a:lnTo>
                      <a:pt x="2047" y="137"/>
                    </a:lnTo>
                    <a:lnTo>
                      <a:pt x="2042" y="139"/>
                    </a:lnTo>
                    <a:lnTo>
                      <a:pt x="2032" y="138"/>
                    </a:lnTo>
                    <a:lnTo>
                      <a:pt x="2024" y="136"/>
                    </a:lnTo>
                    <a:lnTo>
                      <a:pt x="2025" y="135"/>
                    </a:lnTo>
                    <a:lnTo>
                      <a:pt x="2029" y="133"/>
                    </a:lnTo>
                    <a:lnTo>
                      <a:pt x="2030" y="132"/>
                    </a:lnTo>
                    <a:lnTo>
                      <a:pt x="2032" y="131"/>
                    </a:lnTo>
                    <a:lnTo>
                      <a:pt x="2033" y="131"/>
                    </a:lnTo>
                    <a:lnTo>
                      <a:pt x="2034" y="131"/>
                    </a:lnTo>
                    <a:lnTo>
                      <a:pt x="2025" y="129"/>
                    </a:lnTo>
                    <a:lnTo>
                      <a:pt x="2015" y="128"/>
                    </a:lnTo>
                    <a:lnTo>
                      <a:pt x="2010" y="130"/>
                    </a:lnTo>
                    <a:lnTo>
                      <a:pt x="2005" y="133"/>
                    </a:lnTo>
                    <a:lnTo>
                      <a:pt x="1999" y="136"/>
                    </a:lnTo>
                    <a:lnTo>
                      <a:pt x="1995" y="139"/>
                    </a:lnTo>
                    <a:lnTo>
                      <a:pt x="1985" y="137"/>
                    </a:lnTo>
                    <a:lnTo>
                      <a:pt x="1976" y="136"/>
                    </a:lnTo>
                    <a:lnTo>
                      <a:pt x="1966" y="134"/>
                    </a:lnTo>
                    <a:lnTo>
                      <a:pt x="1957" y="133"/>
                    </a:lnTo>
                    <a:lnTo>
                      <a:pt x="1962" y="130"/>
                    </a:lnTo>
                    <a:lnTo>
                      <a:pt x="1967" y="126"/>
                    </a:lnTo>
                    <a:lnTo>
                      <a:pt x="1974" y="123"/>
                    </a:lnTo>
                    <a:lnTo>
                      <a:pt x="1978" y="120"/>
                    </a:lnTo>
                    <a:lnTo>
                      <a:pt x="1968" y="119"/>
                    </a:lnTo>
                    <a:lnTo>
                      <a:pt x="1959" y="117"/>
                    </a:lnTo>
                    <a:lnTo>
                      <a:pt x="1949" y="123"/>
                    </a:lnTo>
                    <a:lnTo>
                      <a:pt x="1939" y="129"/>
                    </a:lnTo>
                    <a:lnTo>
                      <a:pt x="1933" y="132"/>
                    </a:lnTo>
                    <a:lnTo>
                      <a:pt x="1928" y="135"/>
                    </a:lnTo>
                    <a:lnTo>
                      <a:pt x="1924" y="138"/>
                    </a:lnTo>
                    <a:lnTo>
                      <a:pt x="1917" y="141"/>
                    </a:lnTo>
                    <a:lnTo>
                      <a:pt x="1909" y="139"/>
                    </a:lnTo>
                    <a:lnTo>
                      <a:pt x="1899" y="138"/>
                    </a:lnTo>
                    <a:lnTo>
                      <a:pt x="1894" y="140"/>
                    </a:lnTo>
                    <a:lnTo>
                      <a:pt x="1889" y="143"/>
                    </a:lnTo>
                    <a:lnTo>
                      <a:pt x="1879" y="142"/>
                    </a:lnTo>
                    <a:lnTo>
                      <a:pt x="1871" y="140"/>
                    </a:lnTo>
                    <a:lnTo>
                      <a:pt x="1861" y="138"/>
                    </a:lnTo>
                    <a:lnTo>
                      <a:pt x="1851" y="137"/>
                    </a:lnTo>
                    <a:lnTo>
                      <a:pt x="1846" y="140"/>
                    </a:lnTo>
                    <a:lnTo>
                      <a:pt x="1841" y="143"/>
                    </a:lnTo>
                    <a:lnTo>
                      <a:pt x="1831" y="141"/>
                    </a:lnTo>
                    <a:lnTo>
                      <a:pt x="1823" y="139"/>
                    </a:lnTo>
                    <a:lnTo>
                      <a:pt x="1813" y="138"/>
                    </a:lnTo>
                    <a:lnTo>
                      <a:pt x="1803" y="136"/>
                    </a:lnTo>
                    <a:lnTo>
                      <a:pt x="1798" y="139"/>
                    </a:lnTo>
                    <a:lnTo>
                      <a:pt x="1793" y="142"/>
                    </a:lnTo>
                    <a:lnTo>
                      <a:pt x="1783" y="141"/>
                    </a:lnTo>
                    <a:lnTo>
                      <a:pt x="1775" y="139"/>
                    </a:lnTo>
                    <a:lnTo>
                      <a:pt x="1780" y="136"/>
                    </a:lnTo>
                    <a:lnTo>
                      <a:pt x="1785" y="133"/>
                    </a:lnTo>
                    <a:lnTo>
                      <a:pt x="1776" y="132"/>
                    </a:lnTo>
                    <a:lnTo>
                      <a:pt x="1766" y="130"/>
                    </a:lnTo>
                    <a:lnTo>
                      <a:pt x="1757" y="129"/>
                    </a:lnTo>
                    <a:lnTo>
                      <a:pt x="1747" y="126"/>
                    </a:lnTo>
                    <a:lnTo>
                      <a:pt x="1743" y="130"/>
                    </a:lnTo>
                    <a:lnTo>
                      <a:pt x="1738" y="133"/>
                    </a:lnTo>
                    <a:lnTo>
                      <a:pt x="1728" y="131"/>
                    </a:lnTo>
                    <a:lnTo>
                      <a:pt x="1718" y="130"/>
                    </a:lnTo>
                    <a:lnTo>
                      <a:pt x="1713" y="132"/>
                    </a:lnTo>
                    <a:lnTo>
                      <a:pt x="1709" y="135"/>
                    </a:lnTo>
                    <a:lnTo>
                      <a:pt x="1703" y="138"/>
                    </a:lnTo>
                    <a:lnTo>
                      <a:pt x="1698" y="141"/>
                    </a:lnTo>
                    <a:lnTo>
                      <a:pt x="1689" y="139"/>
                    </a:lnTo>
                    <a:lnTo>
                      <a:pt x="1679" y="138"/>
                    </a:lnTo>
                    <a:lnTo>
                      <a:pt x="1669" y="136"/>
                    </a:lnTo>
                    <a:lnTo>
                      <a:pt x="1661" y="135"/>
                    </a:lnTo>
                    <a:lnTo>
                      <a:pt x="1651" y="133"/>
                    </a:lnTo>
                    <a:lnTo>
                      <a:pt x="1642" y="132"/>
                    </a:lnTo>
                    <a:lnTo>
                      <a:pt x="1632" y="130"/>
                    </a:lnTo>
                    <a:lnTo>
                      <a:pt x="1624" y="129"/>
                    </a:lnTo>
                    <a:lnTo>
                      <a:pt x="1617" y="131"/>
                    </a:lnTo>
                    <a:lnTo>
                      <a:pt x="1613" y="134"/>
                    </a:lnTo>
                    <a:lnTo>
                      <a:pt x="1608" y="137"/>
                    </a:lnTo>
                    <a:lnTo>
                      <a:pt x="1602" y="140"/>
                    </a:lnTo>
                    <a:lnTo>
                      <a:pt x="1598" y="143"/>
                    </a:lnTo>
                    <a:lnTo>
                      <a:pt x="1592" y="146"/>
                    </a:lnTo>
                    <a:lnTo>
                      <a:pt x="1583" y="145"/>
                    </a:lnTo>
                    <a:lnTo>
                      <a:pt x="1574" y="142"/>
                    </a:lnTo>
                    <a:lnTo>
                      <a:pt x="1564" y="141"/>
                    </a:lnTo>
                    <a:lnTo>
                      <a:pt x="1555" y="139"/>
                    </a:lnTo>
                    <a:lnTo>
                      <a:pt x="1546" y="137"/>
                    </a:lnTo>
                    <a:lnTo>
                      <a:pt x="1536" y="136"/>
                    </a:lnTo>
                    <a:lnTo>
                      <a:pt x="1531" y="139"/>
                    </a:lnTo>
                    <a:lnTo>
                      <a:pt x="1526" y="142"/>
                    </a:lnTo>
                    <a:lnTo>
                      <a:pt x="1516" y="140"/>
                    </a:lnTo>
                    <a:lnTo>
                      <a:pt x="1507" y="138"/>
                    </a:lnTo>
                    <a:lnTo>
                      <a:pt x="1498" y="137"/>
                    </a:lnTo>
                    <a:lnTo>
                      <a:pt x="1489" y="135"/>
                    </a:lnTo>
                    <a:lnTo>
                      <a:pt x="1479" y="134"/>
                    </a:lnTo>
                    <a:lnTo>
                      <a:pt x="1469" y="132"/>
                    </a:lnTo>
                    <a:lnTo>
                      <a:pt x="1464" y="135"/>
                    </a:lnTo>
                    <a:lnTo>
                      <a:pt x="1460" y="138"/>
                    </a:lnTo>
                    <a:lnTo>
                      <a:pt x="1454" y="141"/>
                    </a:lnTo>
                    <a:lnTo>
                      <a:pt x="1449" y="143"/>
                    </a:lnTo>
                    <a:lnTo>
                      <a:pt x="1440" y="142"/>
                    </a:lnTo>
                    <a:lnTo>
                      <a:pt x="1430" y="140"/>
                    </a:lnTo>
                    <a:lnTo>
                      <a:pt x="1426" y="143"/>
                    </a:lnTo>
                    <a:lnTo>
                      <a:pt x="1420" y="147"/>
                    </a:lnTo>
                    <a:lnTo>
                      <a:pt x="1411" y="146"/>
                    </a:lnTo>
                    <a:lnTo>
                      <a:pt x="1401" y="143"/>
                    </a:lnTo>
                    <a:lnTo>
                      <a:pt x="1393" y="141"/>
                    </a:lnTo>
                    <a:lnTo>
                      <a:pt x="1383" y="140"/>
                    </a:lnTo>
                    <a:lnTo>
                      <a:pt x="1374" y="138"/>
                    </a:lnTo>
                    <a:lnTo>
                      <a:pt x="1364" y="137"/>
                    </a:lnTo>
                    <a:lnTo>
                      <a:pt x="1359" y="139"/>
                    </a:lnTo>
                    <a:lnTo>
                      <a:pt x="1353" y="142"/>
                    </a:lnTo>
                    <a:lnTo>
                      <a:pt x="1348" y="146"/>
                    </a:lnTo>
                    <a:lnTo>
                      <a:pt x="1344" y="149"/>
                    </a:lnTo>
                    <a:lnTo>
                      <a:pt x="1334" y="148"/>
                    </a:lnTo>
                    <a:lnTo>
                      <a:pt x="1325" y="146"/>
                    </a:lnTo>
                    <a:lnTo>
                      <a:pt x="1315" y="143"/>
                    </a:lnTo>
                    <a:lnTo>
                      <a:pt x="1306" y="142"/>
                    </a:lnTo>
                    <a:lnTo>
                      <a:pt x="1312" y="139"/>
                    </a:lnTo>
                    <a:lnTo>
                      <a:pt x="1316" y="136"/>
                    </a:lnTo>
                    <a:lnTo>
                      <a:pt x="1308" y="134"/>
                    </a:lnTo>
                    <a:lnTo>
                      <a:pt x="1298" y="133"/>
                    </a:lnTo>
                    <a:lnTo>
                      <a:pt x="1287" y="132"/>
                    </a:lnTo>
                    <a:lnTo>
                      <a:pt x="1279" y="130"/>
                    </a:lnTo>
                    <a:lnTo>
                      <a:pt x="1284" y="126"/>
                    </a:lnTo>
                    <a:lnTo>
                      <a:pt x="1290" y="123"/>
                    </a:lnTo>
                    <a:lnTo>
                      <a:pt x="1280" y="122"/>
                    </a:lnTo>
                    <a:lnTo>
                      <a:pt x="1270" y="120"/>
                    </a:lnTo>
                    <a:lnTo>
                      <a:pt x="1260" y="126"/>
                    </a:lnTo>
                    <a:lnTo>
                      <a:pt x="1250" y="133"/>
                    </a:lnTo>
                    <a:lnTo>
                      <a:pt x="1245" y="135"/>
                    </a:lnTo>
                    <a:lnTo>
                      <a:pt x="1240" y="138"/>
                    </a:lnTo>
                    <a:lnTo>
                      <a:pt x="1230" y="137"/>
                    </a:lnTo>
                    <a:lnTo>
                      <a:pt x="1220" y="135"/>
                    </a:lnTo>
                    <a:lnTo>
                      <a:pt x="1216" y="138"/>
                    </a:lnTo>
                    <a:lnTo>
                      <a:pt x="1211" y="141"/>
                    </a:lnTo>
                    <a:lnTo>
                      <a:pt x="1201" y="139"/>
                    </a:lnTo>
                    <a:lnTo>
                      <a:pt x="1192" y="137"/>
                    </a:lnTo>
                    <a:lnTo>
                      <a:pt x="1182" y="136"/>
                    </a:lnTo>
                    <a:lnTo>
                      <a:pt x="1174" y="134"/>
                    </a:lnTo>
                    <a:lnTo>
                      <a:pt x="1168" y="137"/>
                    </a:lnTo>
                    <a:lnTo>
                      <a:pt x="1163" y="140"/>
                    </a:lnTo>
                    <a:lnTo>
                      <a:pt x="1153" y="139"/>
                    </a:lnTo>
                    <a:lnTo>
                      <a:pt x="1144" y="137"/>
                    </a:lnTo>
                    <a:lnTo>
                      <a:pt x="1134" y="135"/>
                    </a:lnTo>
                    <a:lnTo>
                      <a:pt x="1126" y="134"/>
                    </a:lnTo>
                    <a:lnTo>
                      <a:pt x="1130" y="131"/>
                    </a:lnTo>
                    <a:lnTo>
                      <a:pt x="1135" y="128"/>
                    </a:lnTo>
                    <a:lnTo>
                      <a:pt x="1127" y="126"/>
                    </a:lnTo>
                    <a:lnTo>
                      <a:pt x="1117" y="124"/>
                    </a:lnTo>
                    <a:lnTo>
                      <a:pt x="1112" y="128"/>
                    </a:lnTo>
                    <a:lnTo>
                      <a:pt x="1107" y="131"/>
                    </a:lnTo>
                    <a:lnTo>
                      <a:pt x="1101" y="134"/>
                    </a:lnTo>
                    <a:lnTo>
                      <a:pt x="1096" y="136"/>
                    </a:lnTo>
                    <a:lnTo>
                      <a:pt x="1086" y="135"/>
                    </a:lnTo>
                    <a:lnTo>
                      <a:pt x="1078" y="133"/>
                    </a:lnTo>
                    <a:lnTo>
                      <a:pt x="1073" y="136"/>
                    </a:lnTo>
                    <a:lnTo>
                      <a:pt x="1067" y="139"/>
                    </a:lnTo>
                    <a:lnTo>
                      <a:pt x="1063" y="142"/>
                    </a:lnTo>
                    <a:lnTo>
                      <a:pt x="1058" y="145"/>
                    </a:lnTo>
                    <a:lnTo>
                      <a:pt x="1048" y="143"/>
                    </a:lnTo>
                    <a:lnTo>
                      <a:pt x="1038" y="141"/>
                    </a:lnTo>
                    <a:lnTo>
                      <a:pt x="1033" y="145"/>
                    </a:lnTo>
                    <a:lnTo>
                      <a:pt x="1028" y="148"/>
                    </a:lnTo>
                    <a:lnTo>
                      <a:pt x="1018" y="146"/>
                    </a:lnTo>
                    <a:lnTo>
                      <a:pt x="1010" y="145"/>
                    </a:lnTo>
                    <a:lnTo>
                      <a:pt x="999" y="142"/>
                    </a:lnTo>
                    <a:lnTo>
                      <a:pt x="991" y="141"/>
                    </a:lnTo>
                    <a:lnTo>
                      <a:pt x="996" y="138"/>
                    </a:lnTo>
                    <a:lnTo>
                      <a:pt x="1001" y="135"/>
                    </a:lnTo>
                    <a:lnTo>
                      <a:pt x="992" y="134"/>
                    </a:lnTo>
                    <a:lnTo>
                      <a:pt x="982" y="132"/>
                    </a:lnTo>
                    <a:lnTo>
                      <a:pt x="987" y="129"/>
                    </a:lnTo>
                    <a:lnTo>
                      <a:pt x="993" y="126"/>
                    </a:lnTo>
                    <a:lnTo>
                      <a:pt x="983" y="124"/>
                    </a:lnTo>
                    <a:lnTo>
                      <a:pt x="974" y="122"/>
                    </a:lnTo>
                    <a:lnTo>
                      <a:pt x="969" y="125"/>
                    </a:lnTo>
                    <a:lnTo>
                      <a:pt x="964" y="129"/>
                    </a:lnTo>
                    <a:lnTo>
                      <a:pt x="954" y="128"/>
                    </a:lnTo>
                    <a:lnTo>
                      <a:pt x="945" y="125"/>
                    </a:lnTo>
                    <a:lnTo>
                      <a:pt x="934" y="132"/>
                    </a:lnTo>
                    <a:lnTo>
                      <a:pt x="925" y="137"/>
                    </a:lnTo>
                    <a:lnTo>
                      <a:pt x="919" y="140"/>
                    </a:lnTo>
                    <a:lnTo>
                      <a:pt x="914" y="143"/>
                    </a:lnTo>
                    <a:lnTo>
                      <a:pt x="904" y="141"/>
                    </a:lnTo>
                    <a:lnTo>
                      <a:pt x="895" y="140"/>
                    </a:lnTo>
                    <a:lnTo>
                      <a:pt x="886" y="138"/>
                    </a:lnTo>
                    <a:lnTo>
                      <a:pt x="877" y="136"/>
                    </a:lnTo>
                    <a:lnTo>
                      <a:pt x="867" y="135"/>
                    </a:lnTo>
                    <a:lnTo>
                      <a:pt x="858" y="133"/>
                    </a:lnTo>
                    <a:lnTo>
                      <a:pt x="852" y="136"/>
                    </a:lnTo>
                    <a:lnTo>
                      <a:pt x="848" y="139"/>
                    </a:lnTo>
                    <a:lnTo>
                      <a:pt x="842" y="142"/>
                    </a:lnTo>
                    <a:lnTo>
                      <a:pt x="837" y="146"/>
                    </a:lnTo>
                    <a:lnTo>
                      <a:pt x="827" y="151"/>
                    </a:lnTo>
                    <a:lnTo>
                      <a:pt x="817" y="150"/>
                    </a:lnTo>
                    <a:lnTo>
                      <a:pt x="809" y="148"/>
                    </a:lnTo>
                    <a:lnTo>
                      <a:pt x="814" y="145"/>
                    </a:lnTo>
                    <a:lnTo>
                      <a:pt x="818" y="141"/>
                    </a:lnTo>
                    <a:lnTo>
                      <a:pt x="810" y="140"/>
                    </a:lnTo>
                    <a:lnTo>
                      <a:pt x="800" y="138"/>
                    </a:lnTo>
                    <a:lnTo>
                      <a:pt x="791" y="137"/>
                    </a:lnTo>
                    <a:lnTo>
                      <a:pt x="781" y="135"/>
                    </a:lnTo>
                    <a:lnTo>
                      <a:pt x="783" y="134"/>
                    </a:lnTo>
                    <a:lnTo>
                      <a:pt x="786" y="132"/>
                    </a:lnTo>
                    <a:lnTo>
                      <a:pt x="788" y="131"/>
                    </a:lnTo>
                    <a:lnTo>
                      <a:pt x="789" y="131"/>
                    </a:lnTo>
                    <a:lnTo>
                      <a:pt x="791" y="130"/>
                    </a:lnTo>
                    <a:lnTo>
                      <a:pt x="792" y="130"/>
                    </a:lnTo>
                    <a:lnTo>
                      <a:pt x="782" y="128"/>
                    </a:lnTo>
                    <a:lnTo>
                      <a:pt x="772" y="126"/>
                    </a:lnTo>
                    <a:lnTo>
                      <a:pt x="767" y="129"/>
                    </a:lnTo>
                    <a:lnTo>
                      <a:pt x="763" y="132"/>
                    </a:lnTo>
                    <a:lnTo>
                      <a:pt x="758" y="135"/>
                    </a:lnTo>
                    <a:lnTo>
                      <a:pt x="752" y="138"/>
                    </a:lnTo>
                    <a:lnTo>
                      <a:pt x="743" y="137"/>
                    </a:lnTo>
                    <a:lnTo>
                      <a:pt x="733" y="135"/>
                    </a:lnTo>
                    <a:lnTo>
                      <a:pt x="724" y="133"/>
                    </a:lnTo>
                    <a:lnTo>
                      <a:pt x="715" y="132"/>
                    </a:lnTo>
                    <a:lnTo>
                      <a:pt x="710" y="135"/>
                    </a:lnTo>
                    <a:lnTo>
                      <a:pt x="704" y="137"/>
                    </a:lnTo>
                    <a:lnTo>
                      <a:pt x="695" y="136"/>
                    </a:lnTo>
                    <a:lnTo>
                      <a:pt x="685" y="134"/>
                    </a:lnTo>
                    <a:lnTo>
                      <a:pt x="681" y="137"/>
                    </a:lnTo>
                    <a:lnTo>
                      <a:pt x="676" y="140"/>
                    </a:lnTo>
                    <a:lnTo>
                      <a:pt x="666" y="138"/>
                    </a:lnTo>
                    <a:lnTo>
                      <a:pt x="656" y="137"/>
                    </a:lnTo>
                    <a:lnTo>
                      <a:pt x="648" y="135"/>
                    </a:lnTo>
                    <a:lnTo>
                      <a:pt x="638" y="134"/>
                    </a:lnTo>
                    <a:lnTo>
                      <a:pt x="629" y="132"/>
                    </a:lnTo>
                    <a:lnTo>
                      <a:pt x="619" y="131"/>
                    </a:lnTo>
                    <a:lnTo>
                      <a:pt x="614" y="133"/>
                    </a:lnTo>
                    <a:lnTo>
                      <a:pt x="609" y="136"/>
                    </a:lnTo>
                    <a:lnTo>
                      <a:pt x="604" y="139"/>
                    </a:lnTo>
                    <a:lnTo>
                      <a:pt x="599" y="142"/>
                    </a:lnTo>
                    <a:lnTo>
                      <a:pt x="588" y="140"/>
                    </a:lnTo>
                    <a:lnTo>
                      <a:pt x="580" y="139"/>
                    </a:lnTo>
                    <a:lnTo>
                      <a:pt x="585" y="136"/>
                    </a:lnTo>
                    <a:lnTo>
                      <a:pt x="591" y="133"/>
                    </a:lnTo>
                    <a:lnTo>
                      <a:pt x="581" y="131"/>
                    </a:lnTo>
                    <a:lnTo>
                      <a:pt x="571" y="130"/>
                    </a:lnTo>
                    <a:lnTo>
                      <a:pt x="562" y="128"/>
                    </a:lnTo>
                    <a:lnTo>
                      <a:pt x="553" y="126"/>
                    </a:lnTo>
                    <a:lnTo>
                      <a:pt x="547" y="130"/>
                    </a:lnTo>
                    <a:lnTo>
                      <a:pt x="543" y="132"/>
                    </a:lnTo>
                    <a:lnTo>
                      <a:pt x="546" y="133"/>
                    </a:lnTo>
                    <a:lnTo>
                      <a:pt x="552" y="134"/>
                    </a:lnTo>
                    <a:lnTo>
                      <a:pt x="555" y="135"/>
                    </a:lnTo>
                    <a:lnTo>
                      <a:pt x="559" y="135"/>
                    </a:lnTo>
                    <a:lnTo>
                      <a:pt x="560" y="135"/>
                    </a:lnTo>
                    <a:lnTo>
                      <a:pt x="561" y="135"/>
                    </a:lnTo>
                    <a:lnTo>
                      <a:pt x="561" y="135"/>
                    </a:lnTo>
                    <a:lnTo>
                      <a:pt x="562" y="136"/>
                    </a:lnTo>
                    <a:lnTo>
                      <a:pt x="556" y="139"/>
                    </a:lnTo>
                    <a:lnTo>
                      <a:pt x="551" y="141"/>
                    </a:lnTo>
                    <a:lnTo>
                      <a:pt x="542" y="139"/>
                    </a:lnTo>
                    <a:lnTo>
                      <a:pt x="532" y="138"/>
                    </a:lnTo>
                    <a:lnTo>
                      <a:pt x="527" y="141"/>
                    </a:lnTo>
                    <a:lnTo>
                      <a:pt x="522" y="145"/>
                    </a:lnTo>
                    <a:lnTo>
                      <a:pt x="512" y="142"/>
                    </a:lnTo>
                    <a:lnTo>
                      <a:pt x="503" y="140"/>
                    </a:lnTo>
                    <a:lnTo>
                      <a:pt x="509" y="138"/>
                    </a:lnTo>
                    <a:lnTo>
                      <a:pt x="514" y="135"/>
                    </a:lnTo>
                    <a:lnTo>
                      <a:pt x="504" y="133"/>
                    </a:lnTo>
                    <a:lnTo>
                      <a:pt x="495" y="132"/>
                    </a:lnTo>
                    <a:lnTo>
                      <a:pt x="500" y="129"/>
                    </a:lnTo>
                    <a:lnTo>
                      <a:pt x="505" y="125"/>
                    </a:lnTo>
                    <a:lnTo>
                      <a:pt x="496" y="124"/>
                    </a:lnTo>
                    <a:lnTo>
                      <a:pt x="486" y="122"/>
                    </a:lnTo>
                    <a:lnTo>
                      <a:pt x="481" y="125"/>
                    </a:lnTo>
                    <a:lnTo>
                      <a:pt x="477" y="129"/>
                    </a:lnTo>
                    <a:lnTo>
                      <a:pt x="471" y="132"/>
                    </a:lnTo>
                    <a:lnTo>
                      <a:pt x="466" y="134"/>
                    </a:lnTo>
                    <a:lnTo>
                      <a:pt x="456" y="133"/>
                    </a:lnTo>
                    <a:lnTo>
                      <a:pt x="447" y="131"/>
                    </a:lnTo>
                    <a:lnTo>
                      <a:pt x="443" y="134"/>
                    </a:lnTo>
                    <a:lnTo>
                      <a:pt x="437" y="137"/>
                    </a:lnTo>
                    <a:lnTo>
                      <a:pt x="428" y="135"/>
                    </a:lnTo>
                    <a:lnTo>
                      <a:pt x="418" y="134"/>
                    </a:lnTo>
                    <a:lnTo>
                      <a:pt x="413" y="137"/>
                    </a:lnTo>
                    <a:lnTo>
                      <a:pt x="408" y="139"/>
                    </a:lnTo>
                    <a:lnTo>
                      <a:pt x="398" y="138"/>
                    </a:lnTo>
                    <a:lnTo>
                      <a:pt x="389" y="136"/>
                    </a:lnTo>
                    <a:lnTo>
                      <a:pt x="380" y="135"/>
                    </a:lnTo>
                    <a:lnTo>
                      <a:pt x="370" y="133"/>
                    </a:lnTo>
                    <a:lnTo>
                      <a:pt x="361" y="131"/>
                    </a:lnTo>
                    <a:lnTo>
                      <a:pt x="352" y="130"/>
                    </a:lnTo>
                    <a:lnTo>
                      <a:pt x="346" y="133"/>
                    </a:lnTo>
                    <a:lnTo>
                      <a:pt x="342" y="136"/>
                    </a:lnTo>
                    <a:lnTo>
                      <a:pt x="336" y="138"/>
                    </a:lnTo>
                    <a:lnTo>
                      <a:pt x="331" y="141"/>
                    </a:lnTo>
                    <a:lnTo>
                      <a:pt x="327" y="145"/>
                    </a:lnTo>
                    <a:lnTo>
                      <a:pt x="321" y="148"/>
                    </a:lnTo>
                    <a:lnTo>
                      <a:pt x="311" y="146"/>
                    </a:lnTo>
                    <a:lnTo>
                      <a:pt x="302" y="145"/>
                    </a:lnTo>
                    <a:lnTo>
                      <a:pt x="307" y="141"/>
                    </a:lnTo>
                    <a:lnTo>
                      <a:pt x="313" y="138"/>
                    </a:lnTo>
                    <a:lnTo>
                      <a:pt x="303" y="136"/>
                    </a:lnTo>
                    <a:lnTo>
                      <a:pt x="294" y="135"/>
                    </a:lnTo>
                    <a:lnTo>
                      <a:pt x="284" y="133"/>
                    </a:lnTo>
                    <a:lnTo>
                      <a:pt x="276" y="132"/>
                    </a:lnTo>
                    <a:lnTo>
                      <a:pt x="269" y="135"/>
                    </a:lnTo>
                    <a:lnTo>
                      <a:pt x="265" y="138"/>
                    </a:lnTo>
                    <a:lnTo>
                      <a:pt x="260" y="141"/>
                    </a:lnTo>
                    <a:lnTo>
                      <a:pt x="254" y="143"/>
                    </a:lnTo>
                    <a:lnTo>
                      <a:pt x="245" y="142"/>
                    </a:lnTo>
                    <a:lnTo>
                      <a:pt x="236" y="140"/>
                    </a:lnTo>
                    <a:lnTo>
                      <a:pt x="227" y="139"/>
                    </a:lnTo>
                    <a:lnTo>
                      <a:pt x="217" y="137"/>
                    </a:lnTo>
                    <a:lnTo>
                      <a:pt x="207" y="136"/>
                    </a:lnTo>
                    <a:lnTo>
                      <a:pt x="198" y="134"/>
                    </a:lnTo>
                    <a:lnTo>
                      <a:pt x="188" y="133"/>
                    </a:lnTo>
                    <a:lnTo>
                      <a:pt x="180" y="131"/>
                    </a:lnTo>
                    <a:lnTo>
                      <a:pt x="185" y="128"/>
                    </a:lnTo>
                    <a:lnTo>
                      <a:pt x="190" y="124"/>
                    </a:lnTo>
                    <a:lnTo>
                      <a:pt x="181" y="123"/>
                    </a:lnTo>
                    <a:lnTo>
                      <a:pt x="171" y="121"/>
                    </a:lnTo>
                    <a:lnTo>
                      <a:pt x="162" y="120"/>
                    </a:lnTo>
                    <a:lnTo>
                      <a:pt x="152" y="118"/>
                    </a:lnTo>
                    <a:lnTo>
                      <a:pt x="148" y="121"/>
                    </a:lnTo>
                    <a:lnTo>
                      <a:pt x="143" y="124"/>
                    </a:lnTo>
                    <a:lnTo>
                      <a:pt x="136" y="128"/>
                    </a:lnTo>
                    <a:lnTo>
                      <a:pt x="132" y="130"/>
                    </a:lnTo>
                    <a:lnTo>
                      <a:pt x="142" y="132"/>
                    </a:lnTo>
                    <a:lnTo>
                      <a:pt x="151" y="133"/>
                    </a:lnTo>
                    <a:lnTo>
                      <a:pt x="146" y="136"/>
                    </a:lnTo>
                    <a:lnTo>
                      <a:pt x="140" y="139"/>
                    </a:lnTo>
                    <a:lnTo>
                      <a:pt x="131" y="137"/>
                    </a:lnTo>
                    <a:lnTo>
                      <a:pt x="121" y="136"/>
                    </a:lnTo>
                    <a:lnTo>
                      <a:pt x="117" y="139"/>
                    </a:lnTo>
                    <a:lnTo>
                      <a:pt x="112" y="141"/>
                    </a:lnTo>
                    <a:lnTo>
                      <a:pt x="102" y="140"/>
                    </a:lnTo>
                    <a:lnTo>
                      <a:pt x="93" y="138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94" y="131"/>
                    </a:lnTo>
                    <a:lnTo>
                      <a:pt x="84" y="130"/>
                    </a:lnTo>
                    <a:lnTo>
                      <a:pt x="79" y="133"/>
                    </a:lnTo>
                    <a:lnTo>
                      <a:pt x="73" y="135"/>
                    </a:lnTo>
                    <a:lnTo>
                      <a:pt x="65" y="134"/>
                    </a:lnTo>
                    <a:lnTo>
                      <a:pt x="55" y="132"/>
                    </a:lnTo>
                    <a:lnTo>
                      <a:pt x="45" y="131"/>
                    </a:lnTo>
                    <a:lnTo>
                      <a:pt x="36" y="129"/>
                    </a:lnTo>
                    <a:lnTo>
                      <a:pt x="41" y="125"/>
                    </a:lnTo>
                    <a:lnTo>
                      <a:pt x="47" y="123"/>
                    </a:lnTo>
                    <a:lnTo>
                      <a:pt x="41" y="122"/>
                    </a:lnTo>
                    <a:lnTo>
                      <a:pt x="35" y="121"/>
                    </a:lnTo>
                    <a:lnTo>
                      <a:pt x="47" y="109"/>
                    </a:lnTo>
                    <a:lnTo>
                      <a:pt x="57" y="99"/>
                    </a:lnTo>
                    <a:lnTo>
                      <a:pt x="68" y="88"/>
                    </a:lnTo>
                    <a:lnTo>
                      <a:pt x="79" y="78"/>
                    </a:lnTo>
                    <a:lnTo>
                      <a:pt x="78" y="82"/>
                    </a:lnTo>
                    <a:lnTo>
                      <a:pt x="78" y="85"/>
                    </a:lnTo>
                    <a:lnTo>
                      <a:pt x="83" y="95"/>
                    </a:lnTo>
                    <a:lnTo>
                      <a:pt x="89" y="105"/>
                    </a:lnTo>
                    <a:lnTo>
                      <a:pt x="93" y="111"/>
                    </a:lnTo>
                    <a:lnTo>
                      <a:pt x="95" y="116"/>
                    </a:lnTo>
                    <a:lnTo>
                      <a:pt x="94" y="124"/>
                    </a:lnTo>
                    <a:lnTo>
                      <a:pt x="92" y="134"/>
                    </a:lnTo>
                    <a:lnTo>
                      <a:pt x="95" y="139"/>
                    </a:lnTo>
                    <a:lnTo>
                      <a:pt x="98" y="145"/>
                    </a:lnTo>
                    <a:lnTo>
                      <a:pt x="101" y="150"/>
                    </a:lnTo>
                    <a:lnTo>
                      <a:pt x="103" y="155"/>
                    </a:lnTo>
                    <a:lnTo>
                      <a:pt x="103" y="158"/>
                    </a:lnTo>
                    <a:lnTo>
                      <a:pt x="102" y="165"/>
                    </a:lnTo>
                    <a:lnTo>
                      <a:pt x="101" y="168"/>
                    </a:lnTo>
                    <a:lnTo>
                      <a:pt x="101" y="171"/>
                    </a:lnTo>
                    <a:lnTo>
                      <a:pt x="100" y="173"/>
                    </a:lnTo>
                    <a:lnTo>
                      <a:pt x="100" y="173"/>
                    </a:lnTo>
                    <a:lnTo>
                      <a:pt x="97" y="169"/>
                    </a:lnTo>
                    <a:lnTo>
                      <a:pt x="95" y="164"/>
                    </a:lnTo>
                    <a:lnTo>
                      <a:pt x="92" y="158"/>
                    </a:lnTo>
                    <a:lnTo>
                      <a:pt x="88" y="153"/>
                    </a:lnTo>
                    <a:lnTo>
                      <a:pt x="90" y="143"/>
                    </a:lnTo>
                    <a:lnTo>
                      <a:pt x="92" y="134"/>
                    </a:lnTo>
                    <a:lnTo>
                      <a:pt x="88" y="129"/>
                    </a:lnTo>
                    <a:lnTo>
                      <a:pt x="86" y="124"/>
                    </a:lnTo>
                    <a:lnTo>
                      <a:pt x="79" y="162"/>
                    </a:lnTo>
                    <a:lnTo>
                      <a:pt x="78" y="171"/>
                    </a:lnTo>
                    <a:lnTo>
                      <a:pt x="76" y="180"/>
                    </a:lnTo>
                    <a:lnTo>
                      <a:pt x="79" y="185"/>
                    </a:lnTo>
                    <a:lnTo>
                      <a:pt x="82" y="190"/>
                    </a:lnTo>
                    <a:lnTo>
                      <a:pt x="85" y="196"/>
                    </a:lnTo>
                    <a:lnTo>
                      <a:pt x="87" y="201"/>
                    </a:lnTo>
                    <a:lnTo>
                      <a:pt x="86" y="210"/>
                    </a:lnTo>
                    <a:lnTo>
                      <a:pt x="84" y="219"/>
                    </a:lnTo>
                    <a:lnTo>
                      <a:pt x="81" y="238"/>
                    </a:lnTo>
                    <a:lnTo>
                      <a:pt x="80" y="248"/>
                    </a:lnTo>
                    <a:lnTo>
                      <a:pt x="78" y="257"/>
                    </a:lnTo>
                    <a:lnTo>
                      <a:pt x="76" y="266"/>
                    </a:lnTo>
                    <a:lnTo>
                      <a:pt x="74" y="275"/>
                    </a:lnTo>
                    <a:lnTo>
                      <a:pt x="78" y="281"/>
                    </a:lnTo>
                    <a:lnTo>
                      <a:pt x="81" y="286"/>
                    </a:lnTo>
                    <a:lnTo>
                      <a:pt x="84" y="291"/>
                    </a:lnTo>
                    <a:lnTo>
                      <a:pt x="86" y="297"/>
                    </a:lnTo>
                    <a:lnTo>
                      <a:pt x="88" y="287"/>
                    </a:lnTo>
                    <a:lnTo>
                      <a:pt x="89" y="278"/>
                    </a:lnTo>
                    <a:lnTo>
                      <a:pt x="93" y="283"/>
                    </a:lnTo>
                    <a:lnTo>
                      <a:pt x="96" y="288"/>
                    </a:lnTo>
                    <a:lnTo>
                      <a:pt x="95" y="297"/>
                    </a:lnTo>
                    <a:lnTo>
                      <a:pt x="93" y="306"/>
                    </a:lnTo>
                    <a:lnTo>
                      <a:pt x="90" y="316"/>
                    </a:lnTo>
                    <a:lnTo>
                      <a:pt x="89" y="325"/>
                    </a:lnTo>
                    <a:lnTo>
                      <a:pt x="87" y="335"/>
                    </a:lnTo>
                    <a:lnTo>
                      <a:pt x="86" y="343"/>
                    </a:lnTo>
                    <a:lnTo>
                      <a:pt x="89" y="349"/>
                    </a:lnTo>
                    <a:lnTo>
                      <a:pt x="92" y="354"/>
                    </a:lnTo>
                    <a:lnTo>
                      <a:pt x="90" y="364"/>
                    </a:lnTo>
                    <a:lnTo>
                      <a:pt x="88" y="373"/>
                    </a:lnTo>
                    <a:lnTo>
                      <a:pt x="87" y="383"/>
                    </a:lnTo>
                    <a:lnTo>
                      <a:pt x="85" y="391"/>
                    </a:lnTo>
                    <a:lnTo>
                      <a:pt x="88" y="397"/>
                    </a:lnTo>
                    <a:lnTo>
                      <a:pt x="92" y="402"/>
                    </a:lnTo>
                    <a:lnTo>
                      <a:pt x="94" y="407"/>
                    </a:lnTo>
                    <a:lnTo>
                      <a:pt x="97" y="413"/>
                    </a:lnTo>
                    <a:lnTo>
                      <a:pt x="96" y="421"/>
                    </a:lnTo>
                    <a:lnTo>
                      <a:pt x="94" y="431"/>
                    </a:lnTo>
                    <a:lnTo>
                      <a:pt x="93" y="441"/>
                    </a:lnTo>
                    <a:lnTo>
                      <a:pt x="90" y="450"/>
                    </a:lnTo>
                    <a:lnTo>
                      <a:pt x="87" y="446"/>
                    </a:lnTo>
                    <a:lnTo>
                      <a:pt x="85" y="439"/>
                    </a:lnTo>
                    <a:lnTo>
                      <a:pt x="82" y="434"/>
                    </a:lnTo>
                    <a:lnTo>
                      <a:pt x="79" y="429"/>
                    </a:lnTo>
                    <a:lnTo>
                      <a:pt x="77" y="438"/>
                    </a:lnTo>
                    <a:lnTo>
                      <a:pt x="76" y="448"/>
                    </a:lnTo>
                    <a:lnTo>
                      <a:pt x="73" y="457"/>
                    </a:lnTo>
                    <a:lnTo>
                      <a:pt x="72" y="467"/>
                    </a:lnTo>
                    <a:lnTo>
                      <a:pt x="76" y="471"/>
                    </a:lnTo>
                    <a:lnTo>
                      <a:pt x="78" y="476"/>
                    </a:lnTo>
                    <a:lnTo>
                      <a:pt x="77" y="486"/>
                    </a:lnTo>
                    <a:lnTo>
                      <a:pt x="74" y="496"/>
                    </a:lnTo>
                    <a:lnTo>
                      <a:pt x="78" y="501"/>
                    </a:lnTo>
                    <a:lnTo>
                      <a:pt x="81" y="506"/>
                    </a:lnTo>
                    <a:lnTo>
                      <a:pt x="84" y="512"/>
                    </a:lnTo>
                    <a:lnTo>
                      <a:pt x="86" y="516"/>
                    </a:lnTo>
                    <a:lnTo>
                      <a:pt x="89" y="521"/>
                    </a:lnTo>
                    <a:lnTo>
                      <a:pt x="93" y="526"/>
                    </a:lnTo>
                    <a:lnTo>
                      <a:pt x="96" y="531"/>
                    </a:lnTo>
                    <a:lnTo>
                      <a:pt x="99" y="537"/>
                    </a:lnTo>
                    <a:lnTo>
                      <a:pt x="98" y="539"/>
                    </a:lnTo>
                    <a:lnTo>
                      <a:pt x="97" y="546"/>
                    </a:lnTo>
                    <a:lnTo>
                      <a:pt x="97" y="550"/>
                    </a:lnTo>
                    <a:lnTo>
                      <a:pt x="96" y="552"/>
                    </a:lnTo>
                    <a:lnTo>
                      <a:pt x="96" y="554"/>
                    </a:lnTo>
                    <a:lnTo>
                      <a:pt x="96" y="555"/>
                    </a:lnTo>
                    <a:lnTo>
                      <a:pt x="93" y="551"/>
                    </a:lnTo>
                    <a:lnTo>
                      <a:pt x="89" y="544"/>
                    </a:lnTo>
                    <a:lnTo>
                      <a:pt x="87" y="554"/>
                    </a:lnTo>
                    <a:lnTo>
                      <a:pt x="86" y="564"/>
                    </a:lnTo>
                    <a:lnTo>
                      <a:pt x="84" y="573"/>
                    </a:lnTo>
                    <a:lnTo>
                      <a:pt x="83" y="583"/>
                    </a:lnTo>
                    <a:lnTo>
                      <a:pt x="86" y="587"/>
                    </a:lnTo>
                    <a:lnTo>
                      <a:pt x="88" y="592"/>
                    </a:lnTo>
                    <a:lnTo>
                      <a:pt x="87" y="602"/>
                    </a:lnTo>
                    <a:lnTo>
                      <a:pt x="85" y="611"/>
                    </a:lnTo>
                    <a:lnTo>
                      <a:pt x="84" y="621"/>
                    </a:lnTo>
                    <a:lnTo>
                      <a:pt x="82" y="630"/>
                    </a:lnTo>
                    <a:lnTo>
                      <a:pt x="80" y="639"/>
                    </a:lnTo>
                    <a:lnTo>
                      <a:pt x="79" y="649"/>
                    </a:lnTo>
                    <a:lnTo>
                      <a:pt x="82" y="654"/>
                    </a:lnTo>
                    <a:lnTo>
                      <a:pt x="85" y="659"/>
                    </a:lnTo>
                    <a:lnTo>
                      <a:pt x="83" y="669"/>
                    </a:lnTo>
                    <a:lnTo>
                      <a:pt x="82" y="677"/>
                    </a:lnTo>
                    <a:lnTo>
                      <a:pt x="79" y="672"/>
                    </a:lnTo>
                    <a:lnTo>
                      <a:pt x="76" y="668"/>
                    </a:lnTo>
                    <a:lnTo>
                      <a:pt x="73" y="676"/>
                    </a:lnTo>
                    <a:lnTo>
                      <a:pt x="72" y="686"/>
                    </a:lnTo>
                    <a:lnTo>
                      <a:pt x="70" y="696"/>
                    </a:lnTo>
                    <a:lnTo>
                      <a:pt x="69" y="705"/>
                    </a:lnTo>
                    <a:lnTo>
                      <a:pt x="72" y="710"/>
                    </a:lnTo>
                    <a:lnTo>
                      <a:pt x="76" y="715"/>
                    </a:lnTo>
                    <a:lnTo>
                      <a:pt x="78" y="720"/>
                    </a:lnTo>
                    <a:lnTo>
                      <a:pt x="81" y="725"/>
                    </a:lnTo>
                    <a:lnTo>
                      <a:pt x="80" y="735"/>
                    </a:lnTo>
                    <a:lnTo>
                      <a:pt x="78" y="744"/>
                    </a:lnTo>
                    <a:lnTo>
                      <a:pt x="81" y="750"/>
                    </a:lnTo>
                    <a:lnTo>
                      <a:pt x="84" y="754"/>
                    </a:lnTo>
                    <a:lnTo>
                      <a:pt x="82" y="764"/>
                    </a:lnTo>
                    <a:lnTo>
                      <a:pt x="81" y="773"/>
                    </a:lnTo>
                    <a:lnTo>
                      <a:pt x="77" y="792"/>
                    </a:lnTo>
                    <a:lnTo>
                      <a:pt x="76" y="802"/>
                    </a:lnTo>
                    <a:lnTo>
                      <a:pt x="73" y="810"/>
                    </a:lnTo>
                    <a:lnTo>
                      <a:pt x="71" y="806"/>
                    </a:lnTo>
                    <a:lnTo>
                      <a:pt x="68" y="800"/>
                    </a:lnTo>
                    <a:lnTo>
                      <a:pt x="66" y="809"/>
                    </a:lnTo>
                    <a:lnTo>
                      <a:pt x="65" y="819"/>
                    </a:lnTo>
                    <a:lnTo>
                      <a:pt x="62" y="814"/>
                    </a:lnTo>
                    <a:lnTo>
                      <a:pt x="59" y="808"/>
                    </a:lnTo>
                    <a:lnTo>
                      <a:pt x="57" y="818"/>
                    </a:lnTo>
                    <a:lnTo>
                      <a:pt x="55" y="827"/>
                    </a:lnTo>
                    <a:lnTo>
                      <a:pt x="59" y="833"/>
                    </a:lnTo>
                    <a:lnTo>
                      <a:pt x="62" y="838"/>
                    </a:lnTo>
                    <a:lnTo>
                      <a:pt x="65" y="842"/>
                    </a:lnTo>
                    <a:lnTo>
                      <a:pt x="67" y="848"/>
                    </a:lnTo>
                    <a:lnTo>
                      <a:pt x="66" y="857"/>
                    </a:lnTo>
                    <a:lnTo>
                      <a:pt x="64" y="867"/>
                    </a:lnTo>
                    <a:lnTo>
                      <a:pt x="67" y="872"/>
                    </a:lnTo>
                    <a:lnTo>
                      <a:pt x="70" y="877"/>
                    </a:lnTo>
                    <a:lnTo>
                      <a:pt x="68" y="887"/>
                    </a:lnTo>
                    <a:lnTo>
                      <a:pt x="67" y="895"/>
                    </a:lnTo>
                    <a:lnTo>
                      <a:pt x="64" y="891"/>
                    </a:lnTo>
                    <a:lnTo>
                      <a:pt x="61" y="885"/>
                    </a:lnTo>
                    <a:lnTo>
                      <a:pt x="55" y="875"/>
                    </a:lnTo>
                    <a:lnTo>
                      <a:pt x="52" y="870"/>
                    </a:lnTo>
                    <a:lnTo>
                      <a:pt x="49" y="865"/>
                    </a:lnTo>
                    <a:lnTo>
                      <a:pt x="51" y="855"/>
                    </a:lnTo>
                    <a:lnTo>
                      <a:pt x="52" y="845"/>
                    </a:lnTo>
                    <a:lnTo>
                      <a:pt x="49" y="840"/>
                    </a:lnTo>
                    <a:lnTo>
                      <a:pt x="46" y="836"/>
                    </a:lnTo>
                    <a:lnTo>
                      <a:pt x="45" y="845"/>
                    </a:lnTo>
                    <a:lnTo>
                      <a:pt x="43" y="854"/>
                    </a:lnTo>
                    <a:lnTo>
                      <a:pt x="40" y="850"/>
                    </a:lnTo>
                    <a:lnTo>
                      <a:pt x="37" y="844"/>
                    </a:lnTo>
                    <a:lnTo>
                      <a:pt x="34" y="839"/>
                    </a:lnTo>
                    <a:lnTo>
                      <a:pt x="31" y="834"/>
                    </a:lnTo>
                    <a:lnTo>
                      <a:pt x="33" y="824"/>
                    </a:lnTo>
                    <a:lnTo>
                      <a:pt x="34" y="815"/>
                    </a:lnTo>
                    <a:lnTo>
                      <a:pt x="31" y="809"/>
                    </a:lnTo>
                    <a:lnTo>
                      <a:pt x="29" y="805"/>
                    </a:lnTo>
                    <a:lnTo>
                      <a:pt x="30" y="796"/>
                    </a:lnTo>
                    <a:lnTo>
                      <a:pt x="32" y="786"/>
                    </a:lnTo>
                    <a:lnTo>
                      <a:pt x="34" y="776"/>
                    </a:lnTo>
                    <a:lnTo>
                      <a:pt x="35" y="767"/>
                    </a:lnTo>
                    <a:lnTo>
                      <a:pt x="32" y="761"/>
                    </a:lnTo>
                    <a:lnTo>
                      <a:pt x="29" y="757"/>
                    </a:lnTo>
                    <a:lnTo>
                      <a:pt x="27" y="752"/>
                    </a:lnTo>
                    <a:lnTo>
                      <a:pt x="23" y="747"/>
                    </a:lnTo>
                    <a:lnTo>
                      <a:pt x="20" y="742"/>
                    </a:lnTo>
                    <a:lnTo>
                      <a:pt x="17" y="736"/>
                    </a:lnTo>
                    <a:lnTo>
                      <a:pt x="19" y="727"/>
                    </a:lnTo>
                    <a:lnTo>
                      <a:pt x="20" y="718"/>
                    </a:lnTo>
                    <a:lnTo>
                      <a:pt x="22" y="708"/>
                    </a:lnTo>
                    <a:lnTo>
                      <a:pt x="23" y="699"/>
                    </a:lnTo>
                    <a:lnTo>
                      <a:pt x="21" y="693"/>
                    </a:lnTo>
                    <a:lnTo>
                      <a:pt x="18" y="689"/>
                    </a:lnTo>
                    <a:lnTo>
                      <a:pt x="12" y="679"/>
                    </a:lnTo>
                    <a:lnTo>
                      <a:pt x="10" y="673"/>
                    </a:lnTo>
                    <a:lnTo>
                      <a:pt x="6" y="668"/>
                    </a:lnTo>
                    <a:lnTo>
                      <a:pt x="7" y="658"/>
                    </a:lnTo>
                    <a:lnTo>
                      <a:pt x="10" y="650"/>
                    </a:lnTo>
                    <a:lnTo>
                      <a:pt x="11" y="640"/>
                    </a:lnTo>
                    <a:lnTo>
                      <a:pt x="13" y="631"/>
                    </a:lnTo>
                    <a:lnTo>
                      <a:pt x="16" y="636"/>
                    </a:lnTo>
                    <a:lnTo>
                      <a:pt x="18" y="641"/>
                    </a:lnTo>
                    <a:lnTo>
                      <a:pt x="20" y="632"/>
                    </a:lnTo>
                    <a:lnTo>
                      <a:pt x="21" y="622"/>
                    </a:lnTo>
                    <a:lnTo>
                      <a:pt x="24" y="627"/>
                    </a:lnTo>
                    <a:lnTo>
                      <a:pt x="28" y="633"/>
                    </a:lnTo>
                    <a:lnTo>
                      <a:pt x="30" y="624"/>
                    </a:lnTo>
                    <a:lnTo>
                      <a:pt x="31" y="614"/>
                    </a:lnTo>
                    <a:lnTo>
                      <a:pt x="33" y="605"/>
                    </a:lnTo>
                    <a:lnTo>
                      <a:pt x="34" y="596"/>
                    </a:lnTo>
                    <a:lnTo>
                      <a:pt x="29" y="585"/>
                    </a:lnTo>
                    <a:lnTo>
                      <a:pt x="22" y="574"/>
                    </a:lnTo>
                    <a:lnTo>
                      <a:pt x="19" y="570"/>
                    </a:lnTo>
                    <a:lnTo>
                      <a:pt x="17" y="565"/>
                    </a:lnTo>
                    <a:lnTo>
                      <a:pt x="18" y="555"/>
                    </a:lnTo>
                    <a:lnTo>
                      <a:pt x="20" y="546"/>
                    </a:lnTo>
                    <a:lnTo>
                      <a:pt x="17" y="540"/>
                    </a:lnTo>
                    <a:lnTo>
                      <a:pt x="14" y="535"/>
                    </a:lnTo>
                    <a:lnTo>
                      <a:pt x="13" y="538"/>
                    </a:lnTo>
                    <a:lnTo>
                      <a:pt x="12" y="544"/>
                    </a:lnTo>
                    <a:lnTo>
                      <a:pt x="12" y="548"/>
                    </a:lnTo>
                    <a:lnTo>
                      <a:pt x="11" y="551"/>
                    </a:lnTo>
                    <a:lnTo>
                      <a:pt x="11" y="553"/>
                    </a:lnTo>
                    <a:lnTo>
                      <a:pt x="11" y="554"/>
                    </a:lnTo>
                    <a:lnTo>
                      <a:pt x="7" y="549"/>
                    </a:lnTo>
                    <a:lnTo>
                      <a:pt x="4" y="543"/>
                    </a:lnTo>
                    <a:lnTo>
                      <a:pt x="6" y="534"/>
                    </a:lnTo>
                    <a:lnTo>
                      <a:pt x="7" y="525"/>
                    </a:lnTo>
                    <a:lnTo>
                      <a:pt x="11" y="530"/>
                    </a:lnTo>
                    <a:lnTo>
                      <a:pt x="14" y="535"/>
                    </a:lnTo>
                    <a:lnTo>
                      <a:pt x="16" y="526"/>
                    </a:lnTo>
                    <a:lnTo>
                      <a:pt x="17" y="517"/>
                    </a:lnTo>
                    <a:lnTo>
                      <a:pt x="19" y="507"/>
                    </a:lnTo>
                    <a:lnTo>
                      <a:pt x="20" y="498"/>
                    </a:lnTo>
                    <a:lnTo>
                      <a:pt x="18" y="492"/>
                    </a:lnTo>
                    <a:lnTo>
                      <a:pt x="15" y="487"/>
                    </a:lnTo>
                    <a:lnTo>
                      <a:pt x="12" y="483"/>
                    </a:lnTo>
                    <a:lnTo>
                      <a:pt x="9" y="477"/>
                    </a:lnTo>
                    <a:lnTo>
                      <a:pt x="5" y="472"/>
                    </a:lnTo>
                    <a:lnTo>
                      <a:pt x="3" y="467"/>
                    </a:lnTo>
                    <a:lnTo>
                      <a:pt x="4" y="457"/>
                    </a:lnTo>
                    <a:lnTo>
                      <a:pt x="6" y="449"/>
                    </a:lnTo>
                    <a:lnTo>
                      <a:pt x="3" y="443"/>
                    </a:lnTo>
                    <a:lnTo>
                      <a:pt x="0" y="438"/>
                    </a:lnTo>
                    <a:lnTo>
                      <a:pt x="1" y="429"/>
                    </a:lnTo>
                    <a:lnTo>
                      <a:pt x="3" y="419"/>
                    </a:lnTo>
                    <a:lnTo>
                      <a:pt x="4" y="409"/>
                    </a:lnTo>
                    <a:lnTo>
                      <a:pt x="6" y="401"/>
                    </a:lnTo>
                    <a:lnTo>
                      <a:pt x="10" y="406"/>
                    </a:lnTo>
                    <a:lnTo>
                      <a:pt x="13" y="410"/>
                    </a:lnTo>
                    <a:lnTo>
                      <a:pt x="14" y="402"/>
                    </a:lnTo>
                    <a:lnTo>
                      <a:pt x="16" y="392"/>
                    </a:lnTo>
                    <a:lnTo>
                      <a:pt x="17" y="383"/>
                    </a:lnTo>
                    <a:lnTo>
                      <a:pt x="19" y="373"/>
                    </a:lnTo>
                    <a:lnTo>
                      <a:pt x="20" y="364"/>
                    </a:lnTo>
                    <a:lnTo>
                      <a:pt x="22" y="355"/>
                    </a:lnTo>
                    <a:lnTo>
                      <a:pt x="23" y="346"/>
                    </a:lnTo>
                    <a:lnTo>
                      <a:pt x="26" y="336"/>
                    </a:lnTo>
                    <a:lnTo>
                      <a:pt x="22" y="331"/>
                    </a:lnTo>
                    <a:lnTo>
                      <a:pt x="19" y="325"/>
                    </a:lnTo>
                    <a:lnTo>
                      <a:pt x="21" y="316"/>
                    </a:lnTo>
                    <a:lnTo>
                      <a:pt x="22" y="307"/>
                    </a:lnTo>
                    <a:lnTo>
                      <a:pt x="20" y="302"/>
                    </a:lnTo>
                    <a:lnTo>
                      <a:pt x="17" y="297"/>
                    </a:lnTo>
                    <a:lnTo>
                      <a:pt x="14" y="291"/>
                    </a:lnTo>
                    <a:lnTo>
                      <a:pt x="11" y="286"/>
                    </a:lnTo>
                    <a:lnTo>
                      <a:pt x="7" y="282"/>
                    </a:lnTo>
                    <a:lnTo>
                      <a:pt x="5" y="276"/>
                    </a:lnTo>
                    <a:lnTo>
                      <a:pt x="6" y="267"/>
                    </a:lnTo>
                    <a:lnTo>
                      <a:pt x="9" y="257"/>
                    </a:lnTo>
                    <a:lnTo>
                      <a:pt x="11" y="248"/>
                    </a:lnTo>
                    <a:lnTo>
                      <a:pt x="12" y="239"/>
                    </a:lnTo>
                    <a:lnTo>
                      <a:pt x="9" y="234"/>
                    </a:lnTo>
                    <a:lnTo>
                      <a:pt x="5" y="229"/>
                    </a:lnTo>
                    <a:lnTo>
                      <a:pt x="7" y="219"/>
                    </a:lnTo>
                    <a:lnTo>
                      <a:pt x="9" y="209"/>
                    </a:lnTo>
                    <a:lnTo>
                      <a:pt x="6" y="204"/>
                    </a:lnTo>
                    <a:lnTo>
                      <a:pt x="3" y="200"/>
                    </a:lnTo>
                    <a:lnTo>
                      <a:pt x="4" y="190"/>
                    </a:lnTo>
                    <a:lnTo>
                      <a:pt x="6" y="181"/>
                    </a:lnTo>
                    <a:lnTo>
                      <a:pt x="9" y="171"/>
                    </a:lnTo>
                    <a:lnTo>
                      <a:pt x="10" y="162"/>
                    </a:lnTo>
                    <a:lnTo>
                      <a:pt x="6" y="157"/>
                    </a:lnTo>
                    <a:lnTo>
                      <a:pt x="3" y="152"/>
                    </a:lnTo>
                    <a:lnTo>
                      <a:pt x="5" y="142"/>
                    </a:lnTo>
                    <a:lnTo>
                      <a:pt x="7" y="133"/>
                    </a:lnTo>
                    <a:lnTo>
                      <a:pt x="4" y="128"/>
                    </a:lnTo>
                    <a:lnTo>
                      <a:pt x="1" y="123"/>
                    </a:lnTo>
                    <a:lnTo>
                      <a:pt x="2" y="113"/>
                    </a:lnTo>
                    <a:lnTo>
                      <a:pt x="4" y="104"/>
                    </a:lnTo>
                    <a:lnTo>
                      <a:pt x="7" y="109"/>
                    </a:lnTo>
                    <a:lnTo>
                      <a:pt x="11" y="115"/>
                    </a:lnTo>
                    <a:lnTo>
                      <a:pt x="12" y="105"/>
                    </a:lnTo>
                    <a:lnTo>
                      <a:pt x="14" y="96"/>
                    </a:lnTo>
                    <a:lnTo>
                      <a:pt x="15" y="87"/>
                    </a:lnTo>
                    <a:lnTo>
                      <a:pt x="17" y="78"/>
                    </a:lnTo>
                    <a:lnTo>
                      <a:pt x="17" y="59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46" y="61"/>
                    </a:lnTo>
                    <a:lnTo>
                      <a:pt x="54" y="63"/>
                    </a:lnTo>
                    <a:lnTo>
                      <a:pt x="61" y="59"/>
                    </a:lnTo>
                    <a:lnTo>
                      <a:pt x="65" y="56"/>
                    </a:lnTo>
                    <a:lnTo>
                      <a:pt x="69" y="53"/>
                    </a:lnTo>
                    <a:lnTo>
                      <a:pt x="76" y="51"/>
                    </a:lnTo>
                    <a:lnTo>
                      <a:pt x="84" y="52"/>
                    </a:lnTo>
                    <a:lnTo>
                      <a:pt x="94" y="54"/>
                    </a:lnTo>
                    <a:lnTo>
                      <a:pt x="100" y="51"/>
                    </a:lnTo>
                    <a:lnTo>
                      <a:pt x="104" y="48"/>
                    </a:lnTo>
                    <a:lnTo>
                      <a:pt x="110" y="45"/>
                    </a:lnTo>
                    <a:lnTo>
                      <a:pt x="115" y="42"/>
                    </a:lnTo>
                    <a:lnTo>
                      <a:pt x="124" y="44"/>
                    </a:lnTo>
                    <a:lnTo>
                      <a:pt x="133" y="46"/>
                    </a:lnTo>
                    <a:lnTo>
                      <a:pt x="143" y="47"/>
                    </a:lnTo>
                    <a:lnTo>
                      <a:pt x="152" y="49"/>
                    </a:lnTo>
                    <a:lnTo>
                      <a:pt x="162" y="50"/>
                    </a:lnTo>
                    <a:lnTo>
                      <a:pt x="170" y="52"/>
                    </a:lnTo>
                    <a:lnTo>
                      <a:pt x="176" y="49"/>
                    </a:lnTo>
                    <a:lnTo>
                      <a:pt x="181" y="46"/>
                    </a:lnTo>
                    <a:lnTo>
                      <a:pt x="190" y="48"/>
                    </a:lnTo>
                    <a:lnTo>
                      <a:pt x="200" y="49"/>
                    </a:lnTo>
                    <a:lnTo>
                      <a:pt x="205" y="47"/>
                    </a:lnTo>
                    <a:lnTo>
                      <a:pt x="210" y="44"/>
                    </a:lnTo>
                    <a:lnTo>
                      <a:pt x="219" y="45"/>
                    </a:lnTo>
                    <a:lnTo>
                      <a:pt x="229" y="47"/>
                    </a:lnTo>
                    <a:lnTo>
                      <a:pt x="234" y="44"/>
                    </a:lnTo>
                    <a:lnTo>
                      <a:pt x="239" y="40"/>
                    </a:lnTo>
                    <a:lnTo>
                      <a:pt x="249" y="42"/>
                    </a:lnTo>
                    <a:lnTo>
                      <a:pt x="257" y="44"/>
                    </a:lnTo>
                    <a:lnTo>
                      <a:pt x="263" y="41"/>
                    </a:lnTo>
                    <a:lnTo>
                      <a:pt x="268" y="38"/>
                    </a:lnTo>
                    <a:lnTo>
                      <a:pt x="278" y="39"/>
                    </a:lnTo>
                    <a:lnTo>
                      <a:pt x="287" y="41"/>
                    </a:lnTo>
                    <a:lnTo>
                      <a:pt x="292" y="38"/>
                    </a:lnTo>
                    <a:lnTo>
                      <a:pt x="297" y="35"/>
                    </a:lnTo>
                    <a:lnTo>
                      <a:pt x="306" y="37"/>
                    </a:lnTo>
                    <a:lnTo>
                      <a:pt x="316" y="38"/>
                    </a:lnTo>
                    <a:lnTo>
                      <a:pt x="321" y="36"/>
                    </a:lnTo>
                    <a:lnTo>
                      <a:pt x="326" y="33"/>
                    </a:lnTo>
                    <a:lnTo>
                      <a:pt x="335" y="34"/>
                    </a:lnTo>
                    <a:lnTo>
                      <a:pt x="345" y="36"/>
                    </a:lnTo>
                    <a:lnTo>
                      <a:pt x="350" y="33"/>
                    </a:lnTo>
                    <a:lnTo>
                      <a:pt x="355" y="30"/>
                    </a:lnTo>
                    <a:lnTo>
                      <a:pt x="364" y="32"/>
                    </a:lnTo>
                    <a:lnTo>
                      <a:pt x="373" y="33"/>
                    </a:lnTo>
                    <a:lnTo>
                      <a:pt x="369" y="36"/>
                    </a:lnTo>
                    <a:lnTo>
                      <a:pt x="364" y="39"/>
                    </a:lnTo>
                    <a:lnTo>
                      <a:pt x="358" y="42"/>
                    </a:lnTo>
                    <a:lnTo>
                      <a:pt x="353" y="46"/>
                    </a:lnTo>
                    <a:lnTo>
                      <a:pt x="347" y="48"/>
                    </a:lnTo>
                    <a:lnTo>
                      <a:pt x="343" y="51"/>
                    </a:lnTo>
                    <a:lnTo>
                      <a:pt x="352" y="53"/>
                    </a:lnTo>
                    <a:lnTo>
                      <a:pt x="362" y="54"/>
                    </a:lnTo>
                    <a:lnTo>
                      <a:pt x="370" y="56"/>
                    </a:lnTo>
                    <a:lnTo>
                      <a:pt x="380" y="57"/>
                    </a:lnTo>
                    <a:lnTo>
                      <a:pt x="390" y="52"/>
                    </a:lnTo>
                    <a:lnTo>
                      <a:pt x="401" y="46"/>
                    </a:lnTo>
                    <a:lnTo>
                      <a:pt x="405" y="42"/>
                    </a:lnTo>
                    <a:lnTo>
                      <a:pt x="411" y="40"/>
                    </a:lnTo>
                    <a:lnTo>
                      <a:pt x="420" y="41"/>
                    </a:lnTo>
                    <a:lnTo>
                      <a:pt x="430" y="44"/>
                    </a:lnTo>
                    <a:lnTo>
                      <a:pt x="435" y="40"/>
                    </a:lnTo>
                    <a:lnTo>
                      <a:pt x="440" y="37"/>
                    </a:lnTo>
                    <a:lnTo>
                      <a:pt x="450" y="39"/>
                    </a:lnTo>
                    <a:lnTo>
                      <a:pt x="459" y="40"/>
                    </a:lnTo>
                    <a:lnTo>
                      <a:pt x="464" y="37"/>
                    </a:lnTo>
                    <a:lnTo>
                      <a:pt x="469" y="35"/>
                    </a:lnTo>
                    <a:lnTo>
                      <a:pt x="479" y="36"/>
                    </a:lnTo>
                    <a:lnTo>
                      <a:pt x="488" y="38"/>
                    </a:lnTo>
                    <a:lnTo>
                      <a:pt x="493" y="35"/>
                    </a:lnTo>
                    <a:lnTo>
                      <a:pt x="498" y="32"/>
                    </a:lnTo>
                    <a:lnTo>
                      <a:pt x="508" y="33"/>
                    </a:lnTo>
                    <a:lnTo>
                      <a:pt x="517" y="35"/>
                    </a:lnTo>
                    <a:lnTo>
                      <a:pt x="526" y="37"/>
                    </a:lnTo>
                    <a:lnTo>
                      <a:pt x="535" y="38"/>
                    </a:lnTo>
                    <a:lnTo>
                      <a:pt x="541" y="36"/>
                    </a:lnTo>
                    <a:lnTo>
                      <a:pt x="546" y="33"/>
                    </a:lnTo>
                    <a:lnTo>
                      <a:pt x="555" y="34"/>
                    </a:lnTo>
                    <a:lnTo>
                      <a:pt x="565" y="36"/>
                    </a:lnTo>
                    <a:lnTo>
                      <a:pt x="570" y="33"/>
                    </a:lnTo>
                    <a:lnTo>
                      <a:pt x="575" y="30"/>
                    </a:lnTo>
                    <a:lnTo>
                      <a:pt x="584" y="31"/>
                    </a:lnTo>
                    <a:lnTo>
                      <a:pt x="594" y="33"/>
                    </a:lnTo>
                    <a:lnTo>
                      <a:pt x="603" y="35"/>
                    </a:lnTo>
                    <a:lnTo>
                      <a:pt x="613" y="36"/>
                    </a:lnTo>
                    <a:lnTo>
                      <a:pt x="617" y="34"/>
                    </a:lnTo>
                    <a:lnTo>
                      <a:pt x="622" y="31"/>
                    </a:lnTo>
                    <a:lnTo>
                      <a:pt x="632" y="32"/>
                    </a:lnTo>
                    <a:lnTo>
                      <a:pt x="642" y="34"/>
                    </a:lnTo>
                    <a:lnTo>
                      <a:pt x="650" y="36"/>
                    </a:lnTo>
                    <a:lnTo>
                      <a:pt x="660" y="37"/>
                    </a:lnTo>
                    <a:lnTo>
                      <a:pt x="665" y="34"/>
                    </a:lnTo>
                    <a:lnTo>
                      <a:pt x="670" y="31"/>
                    </a:lnTo>
                    <a:lnTo>
                      <a:pt x="680" y="33"/>
                    </a:lnTo>
                    <a:lnTo>
                      <a:pt x="689" y="34"/>
                    </a:lnTo>
                    <a:lnTo>
                      <a:pt x="694" y="31"/>
                    </a:lnTo>
                    <a:lnTo>
                      <a:pt x="699" y="29"/>
                    </a:lnTo>
                    <a:lnTo>
                      <a:pt x="709" y="30"/>
                    </a:lnTo>
                    <a:lnTo>
                      <a:pt x="718" y="32"/>
                    </a:lnTo>
                    <a:lnTo>
                      <a:pt x="728" y="34"/>
                    </a:lnTo>
                    <a:lnTo>
                      <a:pt x="736" y="35"/>
                    </a:lnTo>
                    <a:lnTo>
                      <a:pt x="746" y="37"/>
                    </a:lnTo>
                    <a:lnTo>
                      <a:pt x="755" y="38"/>
                    </a:lnTo>
                    <a:lnTo>
                      <a:pt x="761" y="35"/>
                    </a:lnTo>
                    <a:lnTo>
                      <a:pt x="766" y="33"/>
                    </a:lnTo>
                    <a:lnTo>
                      <a:pt x="770" y="30"/>
                    </a:lnTo>
                    <a:lnTo>
                      <a:pt x="776" y="26"/>
                    </a:lnTo>
                    <a:lnTo>
                      <a:pt x="786" y="28"/>
                    </a:lnTo>
                    <a:lnTo>
                      <a:pt x="795" y="30"/>
                    </a:lnTo>
                    <a:lnTo>
                      <a:pt x="789" y="33"/>
                    </a:lnTo>
                    <a:lnTo>
                      <a:pt x="784" y="36"/>
                    </a:lnTo>
                    <a:lnTo>
                      <a:pt x="794" y="37"/>
                    </a:lnTo>
                    <a:lnTo>
                      <a:pt x="803" y="39"/>
                    </a:lnTo>
                    <a:lnTo>
                      <a:pt x="809" y="36"/>
                    </a:lnTo>
                    <a:lnTo>
                      <a:pt x="814" y="33"/>
                    </a:lnTo>
                    <a:lnTo>
                      <a:pt x="822" y="35"/>
                    </a:lnTo>
                    <a:lnTo>
                      <a:pt x="832" y="36"/>
                    </a:lnTo>
                    <a:lnTo>
                      <a:pt x="842" y="38"/>
                    </a:lnTo>
                    <a:lnTo>
                      <a:pt x="851" y="39"/>
                    </a:lnTo>
                    <a:lnTo>
                      <a:pt x="857" y="37"/>
                    </a:lnTo>
                    <a:lnTo>
                      <a:pt x="861" y="34"/>
                    </a:lnTo>
                    <a:lnTo>
                      <a:pt x="867" y="31"/>
                    </a:lnTo>
                    <a:lnTo>
                      <a:pt x="871" y="28"/>
                    </a:lnTo>
                    <a:lnTo>
                      <a:pt x="877" y="24"/>
                    </a:lnTo>
                    <a:lnTo>
                      <a:pt x="882" y="22"/>
                    </a:lnTo>
                    <a:lnTo>
                      <a:pt x="892" y="23"/>
                    </a:lnTo>
                    <a:lnTo>
                      <a:pt x="900" y="25"/>
                    </a:lnTo>
                    <a:lnTo>
                      <a:pt x="911" y="26"/>
                    </a:lnTo>
                    <a:lnTo>
                      <a:pt x="919" y="29"/>
                    </a:lnTo>
                    <a:lnTo>
                      <a:pt x="914" y="31"/>
                    </a:lnTo>
                    <a:lnTo>
                      <a:pt x="909" y="34"/>
                    </a:lnTo>
                    <a:lnTo>
                      <a:pt x="917" y="36"/>
                    </a:lnTo>
                    <a:lnTo>
                      <a:pt x="928" y="37"/>
                    </a:lnTo>
                    <a:lnTo>
                      <a:pt x="936" y="39"/>
                    </a:lnTo>
                    <a:lnTo>
                      <a:pt x="946" y="40"/>
                    </a:lnTo>
                    <a:lnTo>
                      <a:pt x="952" y="38"/>
                    </a:lnTo>
                    <a:lnTo>
                      <a:pt x="957" y="35"/>
                    </a:lnTo>
                    <a:lnTo>
                      <a:pt x="947" y="33"/>
                    </a:lnTo>
                    <a:lnTo>
                      <a:pt x="937" y="32"/>
                    </a:lnTo>
                    <a:lnTo>
                      <a:pt x="943" y="29"/>
                    </a:lnTo>
                    <a:lnTo>
                      <a:pt x="948" y="25"/>
                    </a:lnTo>
                    <a:lnTo>
                      <a:pt x="958" y="28"/>
                    </a:lnTo>
                    <a:lnTo>
                      <a:pt x="967" y="29"/>
                    </a:lnTo>
                    <a:lnTo>
                      <a:pt x="972" y="26"/>
                    </a:lnTo>
                    <a:lnTo>
                      <a:pt x="977" y="23"/>
                    </a:lnTo>
                    <a:lnTo>
                      <a:pt x="986" y="24"/>
                    </a:lnTo>
                    <a:lnTo>
                      <a:pt x="996" y="26"/>
                    </a:lnTo>
                    <a:lnTo>
                      <a:pt x="1005" y="28"/>
                    </a:lnTo>
                    <a:lnTo>
                      <a:pt x="1015" y="30"/>
                    </a:lnTo>
                    <a:lnTo>
                      <a:pt x="1024" y="32"/>
                    </a:lnTo>
                    <a:lnTo>
                      <a:pt x="1033" y="33"/>
                    </a:lnTo>
                    <a:lnTo>
                      <a:pt x="1038" y="30"/>
                    </a:lnTo>
                    <a:lnTo>
                      <a:pt x="1044" y="26"/>
                    </a:lnTo>
                    <a:lnTo>
                      <a:pt x="1049" y="24"/>
                    </a:lnTo>
                    <a:lnTo>
                      <a:pt x="1054" y="21"/>
                    </a:lnTo>
                    <a:lnTo>
                      <a:pt x="1059" y="18"/>
                    </a:lnTo>
                    <a:lnTo>
                      <a:pt x="1064" y="15"/>
                    </a:lnTo>
                    <a:lnTo>
                      <a:pt x="1074" y="17"/>
                    </a:lnTo>
                    <a:lnTo>
                      <a:pt x="1083" y="18"/>
                    </a:lnTo>
                    <a:lnTo>
                      <a:pt x="1093" y="20"/>
                    </a:lnTo>
                    <a:lnTo>
                      <a:pt x="1101" y="21"/>
                    </a:lnTo>
                    <a:lnTo>
                      <a:pt x="1097" y="24"/>
                    </a:lnTo>
                    <a:lnTo>
                      <a:pt x="1092" y="28"/>
                    </a:lnTo>
                    <a:lnTo>
                      <a:pt x="1100" y="30"/>
                    </a:lnTo>
                    <a:lnTo>
                      <a:pt x="1110" y="31"/>
                    </a:lnTo>
                    <a:lnTo>
                      <a:pt x="1119" y="33"/>
                    </a:lnTo>
                    <a:lnTo>
                      <a:pt x="1129" y="34"/>
                    </a:lnTo>
                    <a:lnTo>
                      <a:pt x="1134" y="31"/>
                    </a:lnTo>
                    <a:lnTo>
                      <a:pt x="1140" y="29"/>
                    </a:lnTo>
                    <a:lnTo>
                      <a:pt x="1144" y="25"/>
                    </a:lnTo>
                    <a:lnTo>
                      <a:pt x="1149" y="22"/>
                    </a:lnTo>
                    <a:lnTo>
                      <a:pt x="1159" y="24"/>
                    </a:lnTo>
                    <a:lnTo>
                      <a:pt x="1168" y="25"/>
                    </a:lnTo>
                    <a:lnTo>
                      <a:pt x="1178" y="28"/>
                    </a:lnTo>
                    <a:lnTo>
                      <a:pt x="1186" y="29"/>
                    </a:lnTo>
                    <a:lnTo>
                      <a:pt x="1193" y="26"/>
                    </a:lnTo>
                    <a:lnTo>
                      <a:pt x="1197" y="23"/>
                    </a:lnTo>
                    <a:lnTo>
                      <a:pt x="1201" y="20"/>
                    </a:lnTo>
                    <a:lnTo>
                      <a:pt x="1208" y="17"/>
                    </a:lnTo>
                    <a:lnTo>
                      <a:pt x="1216" y="18"/>
                    </a:lnTo>
                    <a:lnTo>
                      <a:pt x="1226" y="20"/>
                    </a:lnTo>
                    <a:lnTo>
                      <a:pt x="1231" y="17"/>
                    </a:lnTo>
                    <a:lnTo>
                      <a:pt x="1236" y="14"/>
                    </a:lnTo>
                    <a:lnTo>
                      <a:pt x="1246" y="16"/>
                    </a:lnTo>
                    <a:lnTo>
                      <a:pt x="1256" y="18"/>
                    </a:lnTo>
                    <a:lnTo>
                      <a:pt x="1250" y="20"/>
                    </a:lnTo>
                    <a:lnTo>
                      <a:pt x="1245" y="23"/>
                    </a:lnTo>
                    <a:lnTo>
                      <a:pt x="1253" y="25"/>
                    </a:lnTo>
                    <a:lnTo>
                      <a:pt x="1263" y="26"/>
                    </a:lnTo>
                    <a:lnTo>
                      <a:pt x="1273" y="29"/>
                    </a:lnTo>
                    <a:lnTo>
                      <a:pt x="1282" y="30"/>
                    </a:lnTo>
                    <a:lnTo>
                      <a:pt x="1287" y="28"/>
                    </a:lnTo>
                    <a:lnTo>
                      <a:pt x="1293" y="24"/>
                    </a:lnTo>
                    <a:lnTo>
                      <a:pt x="1297" y="21"/>
                    </a:lnTo>
                    <a:lnTo>
                      <a:pt x="1302" y="18"/>
                    </a:lnTo>
                    <a:lnTo>
                      <a:pt x="1312" y="19"/>
                    </a:lnTo>
                    <a:lnTo>
                      <a:pt x="1321" y="21"/>
                    </a:lnTo>
                    <a:lnTo>
                      <a:pt x="1331" y="23"/>
                    </a:lnTo>
                    <a:lnTo>
                      <a:pt x="1341" y="24"/>
                    </a:lnTo>
                    <a:lnTo>
                      <a:pt x="1346" y="21"/>
                    </a:lnTo>
                    <a:lnTo>
                      <a:pt x="1350" y="19"/>
                    </a:lnTo>
                    <a:lnTo>
                      <a:pt x="1360" y="20"/>
                    </a:lnTo>
                    <a:lnTo>
                      <a:pt x="1369" y="22"/>
                    </a:lnTo>
                    <a:lnTo>
                      <a:pt x="1379" y="24"/>
                    </a:lnTo>
                    <a:lnTo>
                      <a:pt x="1387" y="25"/>
                    </a:lnTo>
                    <a:lnTo>
                      <a:pt x="1397" y="28"/>
                    </a:lnTo>
                    <a:lnTo>
                      <a:pt x="1407" y="29"/>
                    </a:lnTo>
                    <a:lnTo>
                      <a:pt x="1412" y="25"/>
                    </a:lnTo>
                    <a:lnTo>
                      <a:pt x="1417" y="22"/>
                    </a:lnTo>
                    <a:lnTo>
                      <a:pt x="1422" y="19"/>
                    </a:lnTo>
                    <a:lnTo>
                      <a:pt x="1427" y="17"/>
                    </a:lnTo>
                    <a:lnTo>
                      <a:pt x="1436" y="18"/>
                    </a:lnTo>
                    <a:lnTo>
                      <a:pt x="1446" y="20"/>
                    </a:lnTo>
                    <a:lnTo>
                      <a:pt x="1456" y="22"/>
                    </a:lnTo>
                    <a:lnTo>
                      <a:pt x="1465" y="23"/>
                    </a:lnTo>
                    <a:lnTo>
                      <a:pt x="1470" y="20"/>
                    </a:lnTo>
                    <a:lnTo>
                      <a:pt x="1475" y="17"/>
                    </a:lnTo>
                    <a:lnTo>
                      <a:pt x="1484" y="19"/>
                    </a:lnTo>
                    <a:lnTo>
                      <a:pt x="1494" y="20"/>
                    </a:lnTo>
                    <a:lnTo>
                      <a:pt x="1503" y="22"/>
                    </a:lnTo>
                    <a:lnTo>
                      <a:pt x="1512" y="24"/>
                    </a:lnTo>
                    <a:lnTo>
                      <a:pt x="1518" y="21"/>
                    </a:lnTo>
                    <a:lnTo>
                      <a:pt x="1523" y="18"/>
                    </a:lnTo>
                    <a:lnTo>
                      <a:pt x="1528" y="15"/>
                    </a:lnTo>
                    <a:lnTo>
                      <a:pt x="1533" y="12"/>
                    </a:lnTo>
                    <a:lnTo>
                      <a:pt x="1544" y="6"/>
                    </a:lnTo>
                    <a:lnTo>
                      <a:pt x="1552" y="7"/>
                    </a:lnTo>
                    <a:lnTo>
                      <a:pt x="1562" y="9"/>
                    </a:lnTo>
                    <a:lnTo>
                      <a:pt x="1572" y="11"/>
                    </a:lnTo>
                    <a:lnTo>
                      <a:pt x="1581" y="13"/>
                    </a:lnTo>
                    <a:lnTo>
                      <a:pt x="1570" y="19"/>
                    </a:lnTo>
                    <a:lnTo>
                      <a:pt x="1565" y="21"/>
                    </a:lnTo>
                    <a:lnTo>
                      <a:pt x="1560" y="24"/>
                    </a:lnTo>
                    <a:lnTo>
                      <a:pt x="1569" y="26"/>
                    </a:lnTo>
                    <a:lnTo>
                      <a:pt x="1579" y="28"/>
                    </a:lnTo>
                    <a:lnTo>
                      <a:pt x="1589" y="30"/>
                    </a:lnTo>
                    <a:lnTo>
                      <a:pt x="1597" y="31"/>
                    </a:lnTo>
                    <a:lnTo>
                      <a:pt x="1602" y="28"/>
                    </a:lnTo>
                    <a:lnTo>
                      <a:pt x="1608" y="25"/>
                    </a:lnTo>
                    <a:lnTo>
                      <a:pt x="1617" y="26"/>
                    </a:lnTo>
                    <a:lnTo>
                      <a:pt x="1627" y="29"/>
                    </a:lnTo>
                    <a:lnTo>
                      <a:pt x="1632" y="25"/>
                    </a:lnTo>
                    <a:lnTo>
                      <a:pt x="1636" y="22"/>
                    </a:lnTo>
                    <a:lnTo>
                      <a:pt x="1642" y="19"/>
                    </a:lnTo>
                    <a:lnTo>
                      <a:pt x="1647" y="17"/>
                    </a:lnTo>
                    <a:lnTo>
                      <a:pt x="1657" y="18"/>
                    </a:lnTo>
                    <a:lnTo>
                      <a:pt x="1666" y="20"/>
                    </a:lnTo>
                    <a:lnTo>
                      <a:pt x="1675" y="21"/>
                    </a:lnTo>
                    <a:lnTo>
                      <a:pt x="1684" y="23"/>
                    </a:lnTo>
                    <a:lnTo>
                      <a:pt x="1694" y="24"/>
                    </a:lnTo>
                    <a:lnTo>
                      <a:pt x="1703" y="26"/>
                    </a:lnTo>
                    <a:lnTo>
                      <a:pt x="1713" y="29"/>
                    </a:lnTo>
                    <a:lnTo>
                      <a:pt x="1722" y="30"/>
                    </a:lnTo>
                    <a:lnTo>
                      <a:pt x="1728" y="26"/>
                    </a:lnTo>
                    <a:lnTo>
                      <a:pt x="1732" y="23"/>
                    </a:lnTo>
                    <a:lnTo>
                      <a:pt x="1738" y="21"/>
                    </a:lnTo>
                    <a:lnTo>
                      <a:pt x="1743" y="18"/>
                    </a:lnTo>
                    <a:lnTo>
                      <a:pt x="1752" y="12"/>
                    </a:lnTo>
                    <a:lnTo>
                      <a:pt x="1774" y="0"/>
                    </a:lnTo>
                    <a:lnTo>
                      <a:pt x="1783" y="2"/>
                    </a:lnTo>
                    <a:lnTo>
                      <a:pt x="1792" y="3"/>
                    </a:lnTo>
                    <a:lnTo>
                      <a:pt x="1788" y="6"/>
                    </a:lnTo>
                    <a:lnTo>
                      <a:pt x="1782" y="9"/>
                    </a:lnTo>
                    <a:lnTo>
                      <a:pt x="1776" y="12"/>
                    </a:lnTo>
                    <a:lnTo>
                      <a:pt x="1772" y="15"/>
                    </a:lnTo>
                    <a:lnTo>
                      <a:pt x="1781" y="17"/>
                    </a:lnTo>
                    <a:lnTo>
                      <a:pt x="1791" y="18"/>
                    </a:lnTo>
                    <a:lnTo>
                      <a:pt x="1784" y="21"/>
                    </a:lnTo>
                    <a:lnTo>
                      <a:pt x="1780" y="24"/>
                    </a:lnTo>
                    <a:lnTo>
                      <a:pt x="1789" y="26"/>
                    </a:lnTo>
                    <a:lnTo>
                      <a:pt x="1798" y="28"/>
                    </a:lnTo>
                    <a:lnTo>
                      <a:pt x="1808" y="30"/>
                    </a:lnTo>
                    <a:lnTo>
                      <a:pt x="1817" y="31"/>
                    </a:lnTo>
                    <a:lnTo>
                      <a:pt x="1828" y="24"/>
                    </a:lnTo>
                    <a:lnTo>
                      <a:pt x="1832" y="22"/>
                    </a:lnTo>
                    <a:lnTo>
                      <a:pt x="1838" y="19"/>
                    </a:lnTo>
                    <a:lnTo>
                      <a:pt x="1847" y="21"/>
                    </a:lnTo>
                    <a:lnTo>
                      <a:pt x="1857" y="22"/>
                    </a:lnTo>
                    <a:lnTo>
                      <a:pt x="1866" y="23"/>
                    </a:lnTo>
                    <a:lnTo>
                      <a:pt x="1876" y="25"/>
                    </a:lnTo>
                    <a:lnTo>
                      <a:pt x="1881" y="23"/>
                    </a:lnTo>
                    <a:lnTo>
                      <a:pt x="1885" y="20"/>
                    </a:lnTo>
                    <a:lnTo>
                      <a:pt x="1891" y="17"/>
                    </a:lnTo>
                    <a:lnTo>
                      <a:pt x="1896" y="14"/>
                    </a:lnTo>
                    <a:lnTo>
                      <a:pt x="1906" y="15"/>
                    </a:lnTo>
                    <a:lnTo>
                      <a:pt x="1915" y="17"/>
                    </a:lnTo>
                    <a:lnTo>
                      <a:pt x="1924" y="19"/>
                    </a:lnTo>
                    <a:lnTo>
                      <a:pt x="1933" y="20"/>
                    </a:lnTo>
                    <a:lnTo>
                      <a:pt x="1939" y="17"/>
                    </a:lnTo>
                    <a:lnTo>
                      <a:pt x="1944" y="15"/>
                    </a:lnTo>
                    <a:lnTo>
                      <a:pt x="1954" y="16"/>
                    </a:lnTo>
                    <a:lnTo>
                      <a:pt x="1962" y="18"/>
                    </a:lnTo>
                    <a:lnTo>
                      <a:pt x="1967" y="15"/>
                    </a:lnTo>
                    <a:lnTo>
                      <a:pt x="1973" y="12"/>
                    </a:lnTo>
                    <a:lnTo>
                      <a:pt x="1982" y="13"/>
                    </a:lnTo>
                    <a:lnTo>
                      <a:pt x="1992" y="15"/>
                    </a:lnTo>
                    <a:lnTo>
                      <a:pt x="1986" y="18"/>
                    </a:lnTo>
                    <a:lnTo>
                      <a:pt x="1981" y="21"/>
                    </a:lnTo>
                    <a:lnTo>
                      <a:pt x="1991" y="22"/>
                    </a:lnTo>
                    <a:lnTo>
                      <a:pt x="1999" y="24"/>
                    </a:lnTo>
                    <a:lnTo>
                      <a:pt x="2005" y="21"/>
                    </a:lnTo>
                    <a:lnTo>
                      <a:pt x="2010" y="18"/>
                    </a:lnTo>
                    <a:lnTo>
                      <a:pt x="2019" y="20"/>
                    </a:lnTo>
                    <a:lnTo>
                      <a:pt x="2029" y="21"/>
                    </a:lnTo>
                    <a:lnTo>
                      <a:pt x="2034" y="19"/>
                    </a:lnTo>
                    <a:lnTo>
                      <a:pt x="2039" y="16"/>
                    </a:lnTo>
                    <a:lnTo>
                      <a:pt x="2044" y="13"/>
                    </a:lnTo>
                    <a:lnTo>
                      <a:pt x="2049" y="9"/>
                    </a:lnTo>
                    <a:lnTo>
                      <a:pt x="2059" y="11"/>
                    </a:lnTo>
                    <a:lnTo>
                      <a:pt x="2068" y="13"/>
                    </a:lnTo>
                    <a:lnTo>
                      <a:pt x="2078" y="15"/>
                    </a:lnTo>
                    <a:lnTo>
                      <a:pt x="2087" y="16"/>
                    </a:lnTo>
                    <a:lnTo>
                      <a:pt x="2096" y="18"/>
                    </a:lnTo>
                    <a:lnTo>
                      <a:pt x="2106" y="19"/>
                    </a:lnTo>
                    <a:lnTo>
                      <a:pt x="2111" y="17"/>
                    </a:lnTo>
                    <a:lnTo>
                      <a:pt x="2116" y="14"/>
                    </a:lnTo>
                    <a:lnTo>
                      <a:pt x="2125" y="15"/>
                    </a:lnTo>
                    <a:lnTo>
                      <a:pt x="2134" y="17"/>
                    </a:lnTo>
                    <a:lnTo>
                      <a:pt x="2144" y="19"/>
                    </a:lnTo>
                    <a:lnTo>
                      <a:pt x="2154" y="20"/>
                    </a:lnTo>
                    <a:lnTo>
                      <a:pt x="2163" y="22"/>
                    </a:lnTo>
                    <a:lnTo>
                      <a:pt x="2172" y="23"/>
                    </a:lnTo>
                    <a:lnTo>
                      <a:pt x="2177" y="20"/>
                    </a:lnTo>
                    <a:lnTo>
                      <a:pt x="2182" y="17"/>
                    </a:lnTo>
                    <a:lnTo>
                      <a:pt x="2192" y="19"/>
                    </a:lnTo>
                    <a:lnTo>
                      <a:pt x="2201" y="21"/>
                    </a:lnTo>
                    <a:lnTo>
                      <a:pt x="2206" y="18"/>
                    </a:lnTo>
                    <a:lnTo>
                      <a:pt x="2211" y="15"/>
                    </a:lnTo>
                    <a:lnTo>
                      <a:pt x="2221" y="17"/>
                    </a:lnTo>
                    <a:lnTo>
                      <a:pt x="2230" y="18"/>
                    </a:lnTo>
                    <a:lnTo>
                      <a:pt x="2235" y="15"/>
                    </a:lnTo>
                    <a:lnTo>
                      <a:pt x="2240" y="12"/>
                    </a:lnTo>
                    <a:lnTo>
                      <a:pt x="2249" y="14"/>
                    </a:lnTo>
                    <a:lnTo>
                      <a:pt x="2259" y="16"/>
                    </a:lnTo>
                    <a:lnTo>
                      <a:pt x="2268" y="17"/>
                    </a:lnTo>
                    <a:lnTo>
                      <a:pt x="2278" y="19"/>
                    </a:lnTo>
                    <a:lnTo>
                      <a:pt x="2283" y="16"/>
                    </a:lnTo>
                    <a:lnTo>
                      <a:pt x="2288" y="13"/>
                    </a:lnTo>
                    <a:lnTo>
                      <a:pt x="2297" y="14"/>
                    </a:lnTo>
                    <a:lnTo>
                      <a:pt x="2307" y="16"/>
                    </a:lnTo>
                    <a:lnTo>
                      <a:pt x="2316" y="18"/>
                    </a:lnTo>
                    <a:lnTo>
                      <a:pt x="2325" y="19"/>
                    </a:lnTo>
                    <a:lnTo>
                      <a:pt x="2330" y="16"/>
                    </a:lnTo>
                    <a:lnTo>
                      <a:pt x="2335" y="14"/>
                    </a:lnTo>
                    <a:lnTo>
                      <a:pt x="2345" y="15"/>
                    </a:lnTo>
                    <a:lnTo>
                      <a:pt x="2355" y="17"/>
                    </a:lnTo>
                    <a:lnTo>
                      <a:pt x="2364" y="18"/>
                    </a:lnTo>
                    <a:lnTo>
                      <a:pt x="2373" y="20"/>
                    </a:lnTo>
                    <a:lnTo>
                      <a:pt x="2382" y="22"/>
                    </a:lnTo>
                    <a:lnTo>
                      <a:pt x="2392" y="23"/>
                    </a:lnTo>
                    <a:lnTo>
                      <a:pt x="2401" y="24"/>
                    </a:lnTo>
                    <a:lnTo>
                      <a:pt x="2410" y="26"/>
                    </a:lnTo>
                    <a:lnTo>
                      <a:pt x="2416" y="23"/>
                    </a:lnTo>
                    <a:lnTo>
                      <a:pt x="2421" y="20"/>
                    </a:lnTo>
                    <a:lnTo>
                      <a:pt x="2426" y="18"/>
                    </a:lnTo>
                    <a:lnTo>
                      <a:pt x="2431" y="15"/>
                    </a:lnTo>
                    <a:lnTo>
                      <a:pt x="2435" y="12"/>
                    </a:lnTo>
                    <a:lnTo>
                      <a:pt x="2442" y="8"/>
                    </a:lnTo>
                    <a:lnTo>
                      <a:pt x="2450" y="11"/>
                    </a:lnTo>
                    <a:lnTo>
                      <a:pt x="2460" y="12"/>
                    </a:lnTo>
                    <a:lnTo>
                      <a:pt x="2465" y="8"/>
                    </a:lnTo>
                    <a:lnTo>
                      <a:pt x="2471" y="6"/>
                    </a:lnTo>
                    <a:lnTo>
                      <a:pt x="2480" y="7"/>
                    </a:lnTo>
                    <a:lnTo>
                      <a:pt x="2489" y="9"/>
                    </a:lnTo>
                    <a:lnTo>
                      <a:pt x="2495" y="6"/>
                    </a:lnTo>
                    <a:lnTo>
                      <a:pt x="2499" y="3"/>
                    </a:lnTo>
                    <a:lnTo>
                      <a:pt x="2509" y="5"/>
                    </a:lnTo>
                    <a:lnTo>
                      <a:pt x="2518" y="6"/>
                    </a:lnTo>
                    <a:lnTo>
                      <a:pt x="2514" y="9"/>
                    </a:lnTo>
                    <a:lnTo>
                      <a:pt x="2508" y="13"/>
                    </a:lnTo>
                    <a:lnTo>
                      <a:pt x="2504" y="16"/>
                    </a:lnTo>
                    <a:lnTo>
                      <a:pt x="2497" y="18"/>
                    </a:lnTo>
                    <a:lnTo>
                      <a:pt x="2489" y="17"/>
                    </a:lnTo>
                    <a:lnTo>
                      <a:pt x="2479" y="15"/>
                    </a:lnTo>
                    <a:lnTo>
                      <a:pt x="2474" y="18"/>
                    </a:lnTo>
                    <a:lnTo>
                      <a:pt x="2468" y="21"/>
                    </a:lnTo>
                    <a:lnTo>
                      <a:pt x="2477" y="22"/>
                    </a:lnTo>
                    <a:lnTo>
                      <a:pt x="2488" y="24"/>
                    </a:lnTo>
                    <a:lnTo>
                      <a:pt x="2492" y="21"/>
                    </a:lnTo>
                    <a:lnTo>
                      <a:pt x="2497" y="18"/>
                    </a:lnTo>
                    <a:lnTo>
                      <a:pt x="2507" y="20"/>
                    </a:lnTo>
                    <a:lnTo>
                      <a:pt x="2516" y="21"/>
                    </a:lnTo>
                    <a:lnTo>
                      <a:pt x="2526" y="23"/>
                    </a:lnTo>
                    <a:lnTo>
                      <a:pt x="2534" y="25"/>
                    </a:lnTo>
                    <a:lnTo>
                      <a:pt x="2540" y="22"/>
                    </a:lnTo>
                    <a:lnTo>
                      <a:pt x="2545" y="19"/>
                    </a:lnTo>
                    <a:lnTo>
                      <a:pt x="2555" y="21"/>
                    </a:lnTo>
                    <a:lnTo>
                      <a:pt x="2564" y="22"/>
                    </a:lnTo>
                    <a:lnTo>
                      <a:pt x="2570" y="19"/>
                    </a:lnTo>
                    <a:lnTo>
                      <a:pt x="2574" y="17"/>
                    </a:lnTo>
                    <a:lnTo>
                      <a:pt x="2579" y="14"/>
                    </a:lnTo>
                    <a:lnTo>
                      <a:pt x="2584" y="11"/>
                    </a:lnTo>
                    <a:lnTo>
                      <a:pt x="2594" y="12"/>
                    </a:lnTo>
                    <a:lnTo>
                      <a:pt x="2604" y="14"/>
                    </a:lnTo>
                    <a:lnTo>
                      <a:pt x="2612" y="16"/>
                    </a:lnTo>
                    <a:lnTo>
                      <a:pt x="2622" y="17"/>
                    </a:lnTo>
                    <a:lnTo>
                      <a:pt x="2627" y="14"/>
                    </a:lnTo>
                    <a:lnTo>
                      <a:pt x="2632" y="12"/>
                    </a:lnTo>
                    <a:lnTo>
                      <a:pt x="2642" y="13"/>
                    </a:lnTo>
                    <a:lnTo>
                      <a:pt x="2650" y="15"/>
                    </a:lnTo>
                    <a:lnTo>
                      <a:pt x="2660" y="16"/>
                    </a:lnTo>
                    <a:lnTo>
                      <a:pt x="2670" y="18"/>
                    </a:lnTo>
                    <a:lnTo>
                      <a:pt x="2675" y="15"/>
                    </a:lnTo>
                    <a:lnTo>
                      <a:pt x="2680" y="12"/>
                    </a:lnTo>
                    <a:lnTo>
                      <a:pt x="2686" y="8"/>
                    </a:lnTo>
                    <a:lnTo>
                      <a:pt x="2690" y="6"/>
                    </a:lnTo>
                    <a:lnTo>
                      <a:pt x="2699" y="7"/>
                    </a:lnTo>
                    <a:lnTo>
                      <a:pt x="2709" y="9"/>
                    </a:lnTo>
                    <a:lnTo>
                      <a:pt x="2719" y="11"/>
                    </a:lnTo>
                    <a:lnTo>
                      <a:pt x="2728" y="13"/>
                    </a:lnTo>
                    <a:lnTo>
                      <a:pt x="2723" y="15"/>
                    </a:lnTo>
                    <a:lnTo>
                      <a:pt x="2717" y="18"/>
                    </a:lnTo>
                    <a:lnTo>
                      <a:pt x="2726" y="20"/>
                    </a:lnTo>
                    <a:lnTo>
                      <a:pt x="2736" y="21"/>
                    </a:lnTo>
                    <a:lnTo>
                      <a:pt x="2745" y="23"/>
                    </a:lnTo>
                    <a:lnTo>
                      <a:pt x="2755" y="24"/>
                    </a:lnTo>
                    <a:lnTo>
                      <a:pt x="2765" y="19"/>
                    </a:lnTo>
                    <a:lnTo>
                      <a:pt x="2775" y="13"/>
                    </a:lnTo>
                    <a:lnTo>
                      <a:pt x="2780" y="9"/>
                    </a:lnTo>
                    <a:lnTo>
                      <a:pt x="2786" y="7"/>
                    </a:lnTo>
                    <a:lnTo>
                      <a:pt x="2795" y="8"/>
                    </a:lnTo>
                    <a:lnTo>
                      <a:pt x="2805" y="11"/>
                    </a:lnTo>
                    <a:lnTo>
                      <a:pt x="2810" y="7"/>
                    </a:lnTo>
                    <a:lnTo>
                      <a:pt x="2814" y="4"/>
                    </a:lnTo>
                    <a:lnTo>
                      <a:pt x="2825" y="6"/>
                    </a:lnTo>
                    <a:lnTo>
                      <a:pt x="2833" y="7"/>
                    </a:lnTo>
                    <a:lnTo>
                      <a:pt x="2829" y="11"/>
                    </a:lnTo>
                    <a:lnTo>
                      <a:pt x="2823" y="14"/>
                    </a:lnTo>
                    <a:lnTo>
                      <a:pt x="2817" y="17"/>
                    </a:lnTo>
                    <a:lnTo>
                      <a:pt x="2813" y="19"/>
                    </a:lnTo>
                    <a:lnTo>
                      <a:pt x="2822" y="21"/>
                    </a:lnTo>
                    <a:lnTo>
                      <a:pt x="2831" y="22"/>
                    </a:lnTo>
                    <a:lnTo>
                      <a:pt x="2837" y="20"/>
                    </a:lnTo>
                    <a:lnTo>
                      <a:pt x="2842" y="17"/>
                    </a:lnTo>
                    <a:lnTo>
                      <a:pt x="2852" y="19"/>
                    </a:lnTo>
                    <a:lnTo>
                      <a:pt x="2860" y="20"/>
                    </a:lnTo>
                    <a:lnTo>
                      <a:pt x="2866" y="17"/>
                    </a:lnTo>
                    <a:lnTo>
                      <a:pt x="2871" y="14"/>
                    </a:lnTo>
                    <a:lnTo>
                      <a:pt x="2876" y="11"/>
                    </a:lnTo>
                    <a:lnTo>
                      <a:pt x="2881" y="8"/>
                    </a:lnTo>
                    <a:lnTo>
                      <a:pt x="2891" y="9"/>
                    </a:lnTo>
                    <a:lnTo>
                      <a:pt x="2899" y="12"/>
                    </a:lnTo>
                    <a:lnTo>
                      <a:pt x="2909" y="13"/>
                    </a:lnTo>
                    <a:lnTo>
                      <a:pt x="2919" y="15"/>
                    </a:lnTo>
                    <a:lnTo>
                      <a:pt x="2928" y="17"/>
                    </a:lnTo>
                    <a:lnTo>
                      <a:pt x="2938" y="18"/>
                    </a:lnTo>
                    <a:lnTo>
                      <a:pt x="2946" y="20"/>
                    </a:lnTo>
                    <a:lnTo>
                      <a:pt x="2956" y="21"/>
                    </a:lnTo>
                    <a:lnTo>
                      <a:pt x="2961" y="19"/>
                    </a:lnTo>
                    <a:lnTo>
                      <a:pt x="2966" y="16"/>
                    </a:lnTo>
                    <a:lnTo>
                      <a:pt x="2972" y="13"/>
                    </a:lnTo>
                    <a:lnTo>
                      <a:pt x="2977" y="9"/>
                    </a:lnTo>
                    <a:lnTo>
                      <a:pt x="2967" y="7"/>
                    </a:lnTo>
                    <a:lnTo>
                      <a:pt x="2958" y="6"/>
                    </a:lnTo>
                    <a:lnTo>
                      <a:pt x="2963" y="3"/>
                    </a:lnTo>
                    <a:lnTo>
                      <a:pt x="2969" y="0"/>
                    </a:lnTo>
                    <a:lnTo>
                      <a:pt x="2977" y="2"/>
                    </a:lnTo>
                    <a:lnTo>
                      <a:pt x="2987" y="3"/>
                    </a:lnTo>
                    <a:lnTo>
                      <a:pt x="2996" y="5"/>
                    </a:lnTo>
                    <a:lnTo>
                      <a:pt x="3006" y="7"/>
                    </a:lnTo>
                    <a:lnTo>
                      <a:pt x="3000" y="9"/>
                    </a:lnTo>
                    <a:lnTo>
                      <a:pt x="2995" y="13"/>
                    </a:lnTo>
                    <a:lnTo>
                      <a:pt x="3004" y="15"/>
                    </a:lnTo>
                    <a:lnTo>
                      <a:pt x="3014" y="16"/>
                    </a:lnTo>
                    <a:lnTo>
                      <a:pt x="3023" y="18"/>
                    </a:lnTo>
                    <a:lnTo>
                      <a:pt x="3032" y="19"/>
                    </a:lnTo>
                    <a:lnTo>
                      <a:pt x="3038" y="17"/>
                    </a:lnTo>
                    <a:lnTo>
                      <a:pt x="3043" y="14"/>
                    </a:lnTo>
                    <a:lnTo>
                      <a:pt x="3053" y="15"/>
                    </a:lnTo>
                    <a:lnTo>
                      <a:pt x="3061" y="17"/>
                    </a:lnTo>
                    <a:lnTo>
                      <a:pt x="3071" y="18"/>
                    </a:lnTo>
                    <a:lnTo>
                      <a:pt x="3080" y="20"/>
                    </a:lnTo>
                    <a:lnTo>
                      <a:pt x="3086" y="17"/>
                    </a:lnTo>
                    <a:lnTo>
                      <a:pt x="3091" y="14"/>
                    </a:lnTo>
                    <a:lnTo>
                      <a:pt x="3096" y="12"/>
                    </a:lnTo>
                    <a:lnTo>
                      <a:pt x="3100" y="8"/>
                    </a:lnTo>
                    <a:lnTo>
                      <a:pt x="3106" y="5"/>
                    </a:lnTo>
                    <a:lnTo>
                      <a:pt x="3111" y="2"/>
                    </a:lnTo>
                    <a:lnTo>
                      <a:pt x="3121" y="4"/>
                    </a:lnTo>
                    <a:lnTo>
                      <a:pt x="3130" y="5"/>
                    </a:lnTo>
                    <a:lnTo>
                      <a:pt x="3125" y="8"/>
                    </a:lnTo>
                    <a:lnTo>
                      <a:pt x="3120" y="12"/>
                    </a:lnTo>
                    <a:lnTo>
                      <a:pt x="3129" y="14"/>
                    </a:lnTo>
                    <a:lnTo>
                      <a:pt x="3139" y="15"/>
                    </a:lnTo>
                    <a:lnTo>
                      <a:pt x="3143" y="12"/>
                    </a:lnTo>
                    <a:lnTo>
                      <a:pt x="3148" y="8"/>
                    </a:lnTo>
                    <a:lnTo>
                      <a:pt x="3158" y="11"/>
                    </a:lnTo>
                    <a:lnTo>
                      <a:pt x="3168" y="12"/>
                    </a:lnTo>
                    <a:lnTo>
                      <a:pt x="3177" y="14"/>
                    </a:lnTo>
                    <a:lnTo>
                      <a:pt x="3186" y="15"/>
                    </a:lnTo>
                    <a:lnTo>
                      <a:pt x="3192" y="13"/>
                    </a:lnTo>
                    <a:lnTo>
                      <a:pt x="3196" y="9"/>
                    </a:lnTo>
                    <a:lnTo>
                      <a:pt x="3202" y="6"/>
                    </a:lnTo>
                    <a:lnTo>
                      <a:pt x="3207" y="3"/>
                    </a:lnTo>
                    <a:lnTo>
                      <a:pt x="3216" y="5"/>
                    </a:lnTo>
                    <a:lnTo>
                      <a:pt x="3225" y="6"/>
                    </a:lnTo>
                    <a:lnTo>
                      <a:pt x="3235" y="8"/>
                    </a:lnTo>
                    <a:lnTo>
                      <a:pt x="3244" y="9"/>
                    </a:lnTo>
                    <a:lnTo>
                      <a:pt x="3249" y="7"/>
                    </a:lnTo>
                    <a:lnTo>
                      <a:pt x="3255" y="4"/>
                    </a:lnTo>
                    <a:lnTo>
                      <a:pt x="3264" y="5"/>
                    </a:lnTo>
                    <a:lnTo>
                      <a:pt x="3273" y="7"/>
                    </a:lnTo>
                    <a:lnTo>
                      <a:pt x="3284" y="8"/>
                    </a:lnTo>
                    <a:lnTo>
                      <a:pt x="3292" y="11"/>
                    </a:lnTo>
                    <a:lnTo>
                      <a:pt x="3287" y="14"/>
                    </a:lnTo>
                    <a:lnTo>
                      <a:pt x="3281" y="17"/>
                    </a:lnTo>
                    <a:lnTo>
                      <a:pt x="3291" y="18"/>
                    </a:lnTo>
                    <a:lnTo>
                      <a:pt x="3301" y="20"/>
                    </a:lnTo>
                    <a:lnTo>
                      <a:pt x="3306" y="17"/>
                    </a:lnTo>
                    <a:lnTo>
                      <a:pt x="3310" y="14"/>
                    </a:lnTo>
                    <a:lnTo>
                      <a:pt x="3320" y="15"/>
                    </a:lnTo>
                    <a:lnTo>
                      <a:pt x="3329" y="17"/>
                    </a:lnTo>
                    <a:lnTo>
                      <a:pt x="3339" y="19"/>
                    </a:lnTo>
                    <a:lnTo>
                      <a:pt x="3348" y="20"/>
                    </a:lnTo>
                    <a:lnTo>
                      <a:pt x="3354" y="18"/>
                    </a:lnTo>
                    <a:lnTo>
                      <a:pt x="3358" y="15"/>
                    </a:lnTo>
                    <a:lnTo>
                      <a:pt x="3363" y="12"/>
                    </a:lnTo>
                    <a:lnTo>
                      <a:pt x="3369" y="8"/>
                    </a:lnTo>
                    <a:lnTo>
                      <a:pt x="3374" y="5"/>
                    </a:lnTo>
                    <a:lnTo>
                      <a:pt x="3379" y="3"/>
                    </a:lnTo>
                    <a:lnTo>
                      <a:pt x="3389" y="4"/>
                    </a:lnTo>
                    <a:lnTo>
                      <a:pt x="3397" y="6"/>
                    </a:lnTo>
                    <a:lnTo>
                      <a:pt x="3407" y="7"/>
                    </a:lnTo>
                    <a:lnTo>
                      <a:pt x="3417" y="9"/>
                    </a:lnTo>
                    <a:lnTo>
                      <a:pt x="3426" y="11"/>
                    </a:lnTo>
                    <a:lnTo>
                      <a:pt x="3435" y="13"/>
                    </a:lnTo>
                    <a:lnTo>
                      <a:pt x="3440" y="9"/>
                    </a:lnTo>
                    <a:lnTo>
                      <a:pt x="3445" y="6"/>
                    </a:lnTo>
                    <a:lnTo>
                      <a:pt x="3455" y="8"/>
                    </a:lnTo>
                    <a:lnTo>
                      <a:pt x="3464" y="9"/>
                    </a:lnTo>
                    <a:lnTo>
                      <a:pt x="3482" y="13"/>
                    </a:lnTo>
                    <a:lnTo>
                      <a:pt x="3492" y="15"/>
                    </a:lnTo>
                    <a:lnTo>
                      <a:pt x="3502" y="16"/>
                    </a:lnTo>
                    <a:lnTo>
                      <a:pt x="3511" y="18"/>
                    </a:lnTo>
                    <a:lnTo>
                      <a:pt x="3520" y="19"/>
                    </a:lnTo>
                    <a:lnTo>
                      <a:pt x="3525" y="17"/>
                    </a:lnTo>
                    <a:lnTo>
                      <a:pt x="3530" y="14"/>
                    </a:lnTo>
                    <a:lnTo>
                      <a:pt x="3540" y="16"/>
                    </a:lnTo>
                    <a:lnTo>
                      <a:pt x="3550" y="17"/>
                    </a:lnTo>
                    <a:lnTo>
                      <a:pt x="3555" y="14"/>
                    </a:lnTo>
                    <a:lnTo>
                      <a:pt x="3559" y="11"/>
                    </a:lnTo>
                    <a:lnTo>
                      <a:pt x="3564" y="7"/>
                    </a:lnTo>
                    <a:lnTo>
                      <a:pt x="3570" y="5"/>
                    </a:lnTo>
                    <a:lnTo>
                      <a:pt x="3579" y="6"/>
                    </a:lnTo>
                    <a:lnTo>
                      <a:pt x="3589" y="8"/>
                    </a:lnTo>
                    <a:lnTo>
                      <a:pt x="3598" y="9"/>
                    </a:lnTo>
                    <a:lnTo>
                      <a:pt x="3607" y="12"/>
                    </a:lnTo>
                    <a:lnTo>
                      <a:pt x="3603" y="15"/>
                    </a:lnTo>
                    <a:lnTo>
                      <a:pt x="3596" y="18"/>
                    </a:lnTo>
                    <a:lnTo>
                      <a:pt x="3606" y="19"/>
                    </a:lnTo>
                    <a:lnTo>
                      <a:pt x="3615" y="21"/>
                    </a:lnTo>
                    <a:lnTo>
                      <a:pt x="3621" y="18"/>
                    </a:lnTo>
                    <a:lnTo>
                      <a:pt x="3626" y="15"/>
                    </a:lnTo>
                    <a:lnTo>
                      <a:pt x="3631" y="12"/>
                    </a:lnTo>
                    <a:lnTo>
                      <a:pt x="3636" y="9"/>
                    </a:lnTo>
                    <a:lnTo>
                      <a:pt x="3641" y="6"/>
                    </a:lnTo>
                    <a:lnTo>
                      <a:pt x="3646" y="3"/>
                    </a:lnTo>
                    <a:lnTo>
                      <a:pt x="3656" y="4"/>
                    </a:lnTo>
                    <a:lnTo>
                      <a:pt x="3665" y="6"/>
                    </a:lnTo>
                    <a:lnTo>
                      <a:pt x="3660" y="9"/>
                    </a:lnTo>
                    <a:lnTo>
                      <a:pt x="3655" y="13"/>
                    </a:lnTo>
                    <a:lnTo>
                      <a:pt x="3663" y="14"/>
                    </a:lnTo>
                    <a:lnTo>
                      <a:pt x="3673" y="16"/>
                    </a:lnTo>
                    <a:lnTo>
                      <a:pt x="3683" y="17"/>
                    </a:lnTo>
                    <a:lnTo>
                      <a:pt x="3692" y="19"/>
                    </a:lnTo>
                    <a:lnTo>
                      <a:pt x="3692" y="19"/>
                    </a:lnTo>
                    <a:lnTo>
                      <a:pt x="3744" y="14"/>
                    </a:lnTo>
                    <a:lnTo>
                      <a:pt x="3752" y="78"/>
                    </a:lnTo>
                    <a:lnTo>
                      <a:pt x="3754" y="83"/>
                    </a:lnTo>
                    <a:lnTo>
                      <a:pt x="3757" y="88"/>
                    </a:lnTo>
                    <a:lnTo>
                      <a:pt x="3760" y="92"/>
                    </a:lnTo>
                    <a:lnTo>
                      <a:pt x="3763" y="99"/>
                    </a:lnTo>
                    <a:lnTo>
                      <a:pt x="3761" y="107"/>
                    </a:lnTo>
                    <a:lnTo>
                      <a:pt x="3760" y="117"/>
                    </a:lnTo>
                    <a:lnTo>
                      <a:pt x="3758" y="126"/>
                    </a:lnTo>
                    <a:lnTo>
                      <a:pt x="3757" y="136"/>
                    </a:lnTo>
                    <a:lnTo>
                      <a:pt x="3759" y="140"/>
                    </a:lnTo>
                    <a:lnTo>
                      <a:pt x="3762" y="146"/>
                    </a:lnTo>
                    <a:lnTo>
                      <a:pt x="3761" y="155"/>
                    </a:lnTo>
                    <a:lnTo>
                      <a:pt x="3759" y="165"/>
                    </a:lnTo>
                    <a:lnTo>
                      <a:pt x="3762" y="170"/>
                    </a:lnTo>
                    <a:lnTo>
                      <a:pt x="3765" y="175"/>
                    </a:lnTo>
                    <a:lnTo>
                      <a:pt x="3763" y="185"/>
                    </a:lnTo>
                    <a:lnTo>
                      <a:pt x="3761" y="193"/>
                    </a:lnTo>
                    <a:lnTo>
                      <a:pt x="3760" y="203"/>
                    </a:lnTo>
                    <a:lnTo>
                      <a:pt x="3758" y="213"/>
                    </a:lnTo>
                    <a:lnTo>
                      <a:pt x="3757" y="221"/>
                    </a:lnTo>
                    <a:lnTo>
                      <a:pt x="3755" y="231"/>
                    </a:lnTo>
                    <a:lnTo>
                      <a:pt x="3758" y="236"/>
                    </a:lnTo>
                    <a:lnTo>
                      <a:pt x="3761" y="241"/>
                    </a:lnTo>
                    <a:lnTo>
                      <a:pt x="3759" y="251"/>
                    </a:lnTo>
                    <a:lnTo>
                      <a:pt x="3758" y="260"/>
                    </a:lnTo>
                    <a:lnTo>
                      <a:pt x="3760" y="266"/>
                    </a:lnTo>
                    <a:lnTo>
                      <a:pt x="3763" y="270"/>
                    </a:lnTo>
                    <a:lnTo>
                      <a:pt x="3767" y="275"/>
                    </a:lnTo>
                    <a:lnTo>
                      <a:pt x="3770" y="281"/>
                    </a:lnTo>
                    <a:lnTo>
                      <a:pt x="3771" y="271"/>
                    </a:lnTo>
                    <a:lnTo>
                      <a:pt x="3773" y="262"/>
                    </a:lnTo>
                    <a:lnTo>
                      <a:pt x="3776" y="267"/>
                    </a:lnTo>
                    <a:lnTo>
                      <a:pt x="3779" y="272"/>
                    </a:lnTo>
                    <a:lnTo>
                      <a:pt x="3778" y="275"/>
                    </a:lnTo>
                    <a:lnTo>
                      <a:pt x="3777" y="282"/>
                    </a:lnTo>
                    <a:lnTo>
                      <a:pt x="3777" y="285"/>
                    </a:lnTo>
                    <a:lnTo>
                      <a:pt x="3776" y="288"/>
                    </a:lnTo>
                    <a:lnTo>
                      <a:pt x="3776" y="290"/>
                    </a:lnTo>
                    <a:lnTo>
                      <a:pt x="3776" y="291"/>
                    </a:lnTo>
                    <a:lnTo>
                      <a:pt x="3773" y="286"/>
                    </a:lnTo>
                    <a:lnTo>
                      <a:pt x="3770" y="281"/>
                    </a:lnTo>
                    <a:lnTo>
                      <a:pt x="3768" y="290"/>
                    </a:lnTo>
                    <a:lnTo>
                      <a:pt x="3767" y="300"/>
                    </a:lnTo>
                    <a:lnTo>
                      <a:pt x="3763" y="295"/>
                    </a:lnTo>
                    <a:lnTo>
                      <a:pt x="3760" y="289"/>
                    </a:lnTo>
                    <a:lnTo>
                      <a:pt x="3759" y="299"/>
                    </a:lnTo>
                    <a:lnTo>
                      <a:pt x="3757" y="307"/>
                    </a:lnTo>
                    <a:lnTo>
                      <a:pt x="3760" y="313"/>
                    </a:lnTo>
                    <a:lnTo>
                      <a:pt x="3763" y="318"/>
                    </a:lnTo>
                    <a:lnTo>
                      <a:pt x="3761" y="327"/>
                    </a:lnTo>
                    <a:lnTo>
                      <a:pt x="3760" y="337"/>
                    </a:lnTo>
                    <a:lnTo>
                      <a:pt x="3758" y="347"/>
                    </a:lnTo>
                    <a:lnTo>
                      <a:pt x="3757" y="355"/>
                    </a:lnTo>
                    <a:lnTo>
                      <a:pt x="3760" y="360"/>
                    </a:lnTo>
                    <a:lnTo>
                      <a:pt x="3762" y="366"/>
                    </a:lnTo>
                    <a:lnTo>
                      <a:pt x="3761" y="375"/>
                    </a:lnTo>
                    <a:lnTo>
                      <a:pt x="3759" y="385"/>
                    </a:lnTo>
                    <a:lnTo>
                      <a:pt x="3762" y="389"/>
                    </a:lnTo>
                    <a:lnTo>
                      <a:pt x="3765" y="395"/>
                    </a:lnTo>
                    <a:lnTo>
                      <a:pt x="3763" y="404"/>
                    </a:lnTo>
                    <a:lnTo>
                      <a:pt x="3762" y="414"/>
                    </a:lnTo>
                    <a:lnTo>
                      <a:pt x="3765" y="419"/>
                    </a:lnTo>
                    <a:lnTo>
                      <a:pt x="3768" y="423"/>
                    </a:lnTo>
                    <a:lnTo>
                      <a:pt x="3767" y="433"/>
                    </a:lnTo>
                    <a:lnTo>
                      <a:pt x="3764" y="442"/>
                    </a:lnTo>
                    <a:lnTo>
                      <a:pt x="3762" y="452"/>
                    </a:lnTo>
                    <a:lnTo>
                      <a:pt x="3761" y="462"/>
                    </a:lnTo>
                    <a:lnTo>
                      <a:pt x="3764" y="467"/>
                    </a:lnTo>
                    <a:lnTo>
                      <a:pt x="3768" y="471"/>
                    </a:lnTo>
                    <a:lnTo>
                      <a:pt x="3765" y="481"/>
                    </a:lnTo>
                    <a:lnTo>
                      <a:pt x="3764" y="490"/>
                    </a:lnTo>
                    <a:lnTo>
                      <a:pt x="3762" y="500"/>
                    </a:lnTo>
                    <a:lnTo>
                      <a:pt x="3760" y="508"/>
                    </a:lnTo>
                    <a:lnTo>
                      <a:pt x="3759" y="518"/>
                    </a:lnTo>
                    <a:lnTo>
                      <a:pt x="3757" y="527"/>
                    </a:lnTo>
                    <a:lnTo>
                      <a:pt x="3760" y="533"/>
                    </a:lnTo>
                    <a:lnTo>
                      <a:pt x="3763" y="538"/>
                    </a:lnTo>
                    <a:lnTo>
                      <a:pt x="3761" y="548"/>
                    </a:lnTo>
                    <a:lnTo>
                      <a:pt x="3760" y="556"/>
                    </a:lnTo>
                    <a:lnTo>
                      <a:pt x="3763" y="561"/>
                    </a:lnTo>
                    <a:lnTo>
                      <a:pt x="3765" y="567"/>
                    </a:lnTo>
                    <a:lnTo>
                      <a:pt x="3764" y="576"/>
                    </a:lnTo>
                    <a:lnTo>
                      <a:pt x="3762" y="586"/>
                    </a:lnTo>
                    <a:lnTo>
                      <a:pt x="3765" y="591"/>
                    </a:lnTo>
                    <a:lnTo>
                      <a:pt x="3769" y="596"/>
                    </a:lnTo>
                    <a:lnTo>
                      <a:pt x="3772" y="601"/>
                    </a:lnTo>
                    <a:lnTo>
                      <a:pt x="3775" y="606"/>
                    </a:lnTo>
                    <a:lnTo>
                      <a:pt x="3773" y="616"/>
                    </a:lnTo>
                    <a:lnTo>
                      <a:pt x="3771" y="625"/>
                    </a:lnTo>
                    <a:lnTo>
                      <a:pt x="3770" y="635"/>
                    </a:lnTo>
                    <a:lnTo>
                      <a:pt x="3768" y="643"/>
                    </a:lnTo>
                    <a:lnTo>
                      <a:pt x="3765" y="639"/>
                    </a:lnTo>
                    <a:lnTo>
                      <a:pt x="3762" y="633"/>
                    </a:lnTo>
                    <a:lnTo>
                      <a:pt x="3760" y="642"/>
                    </a:lnTo>
                    <a:lnTo>
                      <a:pt x="3759" y="652"/>
                    </a:lnTo>
                    <a:lnTo>
                      <a:pt x="3757" y="661"/>
                    </a:lnTo>
                    <a:lnTo>
                      <a:pt x="3756" y="671"/>
                    </a:lnTo>
                    <a:lnTo>
                      <a:pt x="3758" y="676"/>
                    </a:lnTo>
                    <a:lnTo>
                      <a:pt x="3761" y="681"/>
                    </a:lnTo>
                    <a:lnTo>
                      <a:pt x="3764" y="686"/>
                    </a:lnTo>
                    <a:lnTo>
                      <a:pt x="3768" y="691"/>
                    </a:lnTo>
                    <a:lnTo>
                      <a:pt x="3767" y="701"/>
                    </a:lnTo>
                    <a:lnTo>
                      <a:pt x="3764" y="710"/>
                    </a:lnTo>
                    <a:lnTo>
                      <a:pt x="3762" y="720"/>
                    </a:lnTo>
                    <a:lnTo>
                      <a:pt x="3761" y="728"/>
                    </a:lnTo>
                    <a:lnTo>
                      <a:pt x="3758" y="724"/>
                    </a:lnTo>
                    <a:lnTo>
                      <a:pt x="3755" y="718"/>
                    </a:lnTo>
                    <a:lnTo>
                      <a:pt x="3753" y="727"/>
                    </a:lnTo>
                    <a:lnTo>
                      <a:pt x="3752" y="737"/>
                    </a:lnTo>
                    <a:lnTo>
                      <a:pt x="3755" y="742"/>
                    </a:lnTo>
                    <a:lnTo>
                      <a:pt x="3758" y="748"/>
                    </a:lnTo>
                    <a:lnTo>
                      <a:pt x="3761" y="752"/>
                    </a:lnTo>
                    <a:lnTo>
                      <a:pt x="3763" y="757"/>
                    </a:lnTo>
                    <a:lnTo>
                      <a:pt x="3762" y="767"/>
                    </a:lnTo>
                    <a:lnTo>
                      <a:pt x="3760" y="776"/>
                    </a:lnTo>
                    <a:lnTo>
                      <a:pt x="3763" y="782"/>
                    </a:lnTo>
                    <a:lnTo>
                      <a:pt x="3767" y="787"/>
                    </a:lnTo>
                    <a:lnTo>
                      <a:pt x="3764" y="796"/>
                    </a:lnTo>
                    <a:lnTo>
                      <a:pt x="3763" y="805"/>
                    </a:lnTo>
                    <a:lnTo>
                      <a:pt x="3765" y="810"/>
                    </a:lnTo>
                    <a:lnTo>
                      <a:pt x="3769" y="816"/>
                    </a:lnTo>
                    <a:lnTo>
                      <a:pt x="3768" y="825"/>
                    </a:lnTo>
                    <a:lnTo>
                      <a:pt x="3765" y="835"/>
                    </a:lnTo>
                    <a:lnTo>
                      <a:pt x="3769" y="839"/>
                    </a:lnTo>
                    <a:lnTo>
                      <a:pt x="3772" y="844"/>
                    </a:lnTo>
                    <a:lnTo>
                      <a:pt x="3770" y="854"/>
                    </a:lnTo>
                    <a:lnTo>
                      <a:pt x="3769" y="864"/>
                    </a:lnTo>
                    <a:lnTo>
                      <a:pt x="3765" y="858"/>
                    </a:lnTo>
                    <a:lnTo>
                      <a:pt x="3762" y="853"/>
                    </a:lnTo>
                    <a:lnTo>
                      <a:pt x="3760" y="863"/>
                    </a:lnTo>
                    <a:lnTo>
                      <a:pt x="3759" y="872"/>
                    </a:lnTo>
                    <a:lnTo>
                      <a:pt x="3757" y="882"/>
                    </a:lnTo>
                    <a:lnTo>
                      <a:pt x="3756" y="890"/>
                    </a:lnTo>
                    <a:lnTo>
                      <a:pt x="3753" y="885"/>
                    </a:lnTo>
                    <a:lnTo>
                      <a:pt x="3750" y="880"/>
                    </a:lnTo>
                    <a:lnTo>
                      <a:pt x="3748" y="889"/>
                    </a:lnTo>
                    <a:lnTo>
                      <a:pt x="3746" y="899"/>
                    </a:lnTo>
                    <a:lnTo>
                      <a:pt x="3758" y="919"/>
                    </a:lnTo>
                    <a:lnTo>
                      <a:pt x="3761" y="924"/>
                    </a:lnTo>
                    <a:lnTo>
                      <a:pt x="3764" y="930"/>
                    </a:lnTo>
                    <a:lnTo>
                      <a:pt x="3762" y="939"/>
                    </a:lnTo>
                    <a:lnTo>
                      <a:pt x="3761" y="949"/>
                    </a:lnTo>
                    <a:lnTo>
                      <a:pt x="3764" y="954"/>
                    </a:lnTo>
                    <a:lnTo>
                      <a:pt x="3767" y="958"/>
                    </a:lnTo>
                    <a:lnTo>
                      <a:pt x="3765" y="969"/>
                    </a:lnTo>
                    <a:lnTo>
                      <a:pt x="3763" y="977"/>
                    </a:lnTo>
                    <a:lnTo>
                      <a:pt x="3767" y="983"/>
                    </a:lnTo>
                    <a:lnTo>
                      <a:pt x="3770" y="988"/>
                    </a:lnTo>
                    <a:lnTo>
                      <a:pt x="3773" y="992"/>
                    </a:lnTo>
                    <a:lnTo>
                      <a:pt x="3775" y="998"/>
                    </a:lnTo>
                    <a:lnTo>
                      <a:pt x="3775" y="1002"/>
                    </a:lnTo>
                    <a:lnTo>
                      <a:pt x="3774" y="1006"/>
                    </a:lnTo>
                    <a:lnTo>
                      <a:pt x="3756" y="1101"/>
                    </a:lnTo>
                    <a:lnTo>
                      <a:pt x="3693" y="1089"/>
                    </a:lnTo>
                    <a:lnTo>
                      <a:pt x="3687" y="1088"/>
                    </a:lnTo>
                    <a:lnTo>
                      <a:pt x="3683" y="1087"/>
                    </a:lnTo>
                    <a:lnTo>
                      <a:pt x="3673" y="1086"/>
                    </a:lnTo>
                    <a:lnTo>
                      <a:pt x="3664" y="1084"/>
                    </a:lnTo>
                    <a:lnTo>
                      <a:pt x="3654" y="1083"/>
                    </a:lnTo>
                    <a:lnTo>
                      <a:pt x="3645" y="1081"/>
                    </a:lnTo>
                    <a:lnTo>
                      <a:pt x="3651" y="1077"/>
                    </a:lnTo>
                    <a:lnTo>
                      <a:pt x="3656" y="1074"/>
                    </a:lnTo>
                    <a:lnTo>
                      <a:pt x="3646" y="1073"/>
                    </a:lnTo>
                    <a:lnTo>
                      <a:pt x="3637" y="1072"/>
                    </a:lnTo>
                    <a:lnTo>
                      <a:pt x="3631" y="1074"/>
                    </a:lnTo>
                    <a:lnTo>
                      <a:pt x="3627" y="1077"/>
                    </a:lnTo>
                    <a:lnTo>
                      <a:pt x="3618" y="1076"/>
                    </a:lnTo>
                    <a:lnTo>
                      <a:pt x="3608" y="1074"/>
                    </a:lnTo>
                    <a:lnTo>
                      <a:pt x="3603" y="1077"/>
                    </a:lnTo>
                    <a:lnTo>
                      <a:pt x="3597" y="1081"/>
                    </a:lnTo>
                    <a:lnTo>
                      <a:pt x="3593" y="1084"/>
                    </a:lnTo>
                    <a:lnTo>
                      <a:pt x="3588" y="1087"/>
                    </a:lnTo>
                    <a:lnTo>
                      <a:pt x="3578" y="1085"/>
                    </a:lnTo>
                    <a:lnTo>
                      <a:pt x="3569" y="1084"/>
                    </a:lnTo>
                    <a:lnTo>
                      <a:pt x="3559" y="1083"/>
                    </a:lnTo>
                    <a:lnTo>
                      <a:pt x="3551" y="1081"/>
                    </a:lnTo>
                    <a:lnTo>
                      <a:pt x="3540" y="1079"/>
                    </a:lnTo>
                    <a:lnTo>
                      <a:pt x="3531" y="1077"/>
                    </a:lnTo>
                    <a:lnTo>
                      <a:pt x="3537" y="1074"/>
                    </a:lnTo>
                    <a:lnTo>
                      <a:pt x="3542" y="1071"/>
                    </a:lnTo>
                    <a:lnTo>
                      <a:pt x="3532" y="1070"/>
                    </a:lnTo>
                    <a:lnTo>
                      <a:pt x="3523" y="1069"/>
                    </a:lnTo>
                    <a:lnTo>
                      <a:pt x="3518" y="1071"/>
                    </a:lnTo>
                    <a:lnTo>
                      <a:pt x="3512" y="1074"/>
                    </a:lnTo>
                    <a:lnTo>
                      <a:pt x="3508" y="1077"/>
                    </a:lnTo>
                    <a:lnTo>
                      <a:pt x="3503" y="1081"/>
                    </a:lnTo>
                    <a:lnTo>
                      <a:pt x="3493" y="1079"/>
                    </a:lnTo>
                    <a:lnTo>
                      <a:pt x="3484" y="1077"/>
                    </a:lnTo>
                    <a:lnTo>
                      <a:pt x="3478" y="1081"/>
                    </a:lnTo>
                    <a:lnTo>
                      <a:pt x="3473" y="1084"/>
                    </a:lnTo>
                    <a:lnTo>
                      <a:pt x="3463" y="1082"/>
                    </a:lnTo>
                    <a:lnTo>
                      <a:pt x="3455" y="1081"/>
                    </a:lnTo>
                    <a:lnTo>
                      <a:pt x="3459" y="1077"/>
                    </a:lnTo>
                    <a:lnTo>
                      <a:pt x="3465" y="1074"/>
                    </a:lnTo>
                    <a:lnTo>
                      <a:pt x="3456" y="1073"/>
                    </a:lnTo>
                    <a:lnTo>
                      <a:pt x="3446" y="1071"/>
                    </a:lnTo>
                    <a:lnTo>
                      <a:pt x="3441" y="1074"/>
                    </a:lnTo>
                    <a:lnTo>
                      <a:pt x="3436" y="1077"/>
                    </a:lnTo>
                    <a:lnTo>
                      <a:pt x="3426" y="1075"/>
                    </a:lnTo>
                    <a:lnTo>
                      <a:pt x="3418" y="1074"/>
                    </a:lnTo>
                    <a:lnTo>
                      <a:pt x="3411" y="1077"/>
                    </a:lnTo>
                    <a:lnTo>
                      <a:pt x="3407" y="1081"/>
                    </a:lnTo>
                    <a:lnTo>
                      <a:pt x="3402" y="1084"/>
                    </a:lnTo>
                    <a:lnTo>
                      <a:pt x="3396" y="1086"/>
                    </a:lnTo>
                    <a:lnTo>
                      <a:pt x="3388" y="1085"/>
                    </a:lnTo>
                    <a:lnTo>
                      <a:pt x="3378" y="1083"/>
                    </a:lnTo>
                    <a:lnTo>
                      <a:pt x="3368" y="1082"/>
                    </a:lnTo>
                    <a:lnTo>
                      <a:pt x="3359" y="1081"/>
                    </a:lnTo>
                    <a:lnTo>
                      <a:pt x="3364" y="1077"/>
                    </a:lnTo>
                    <a:lnTo>
                      <a:pt x="3370" y="1074"/>
                    </a:lnTo>
                    <a:lnTo>
                      <a:pt x="3379" y="1075"/>
                    </a:lnTo>
                    <a:lnTo>
                      <a:pt x="3388" y="1077"/>
                    </a:lnTo>
                    <a:lnTo>
                      <a:pt x="3393" y="1074"/>
                    </a:lnTo>
                    <a:lnTo>
                      <a:pt x="3398" y="1071"/>
                    </a:lnTo>
                    <a:lnTo>
                      <a:pt x="3389" y="1070"/>
                    </a:lnTo>
                    <a:lnTo>
                      <a:pt x="3379" y="1068"/>
                    </a:lnTo>
                    <a:lnTo>
                      <a:pt x="3371" y="1067"/>
                    </a:lnTo>
                    <a:lnTo>
                      <a:pt x="3361" y="1065"/>
                    </a:lnTo>
                    <a:lnTo>
                      <a:pt x="3351" y="1071"/>
                    </a:lnTo>
                    <a:lnTo>
                      <a:pt x="3346" y="1074"/>
                    </a:lnTo>
                    <a:lnTo>
                      <a:pt x="3341" y="1077"/>
                    </a:lnTo>
                    <a:lnTo>
                      <a:pt x="3330" y="1075"/>
                    </a:lnTo>
                    <a:lnTo>
                      <a:pt x="3322" y="1074"/>
                    </a:lnTo>
                    <a:lnTo>
                      <a:pt x="3316" y="1077"/>
                    </a:lnTo>
                    <a:lnTo>
                      <a:pt x="3311" y="1081"/>
                    </a:lnTo>
                    <a:lnTo>
                      <a:pt x="3307" y="1084"/>
                    </a:lnTo>
                    <a:lnTo>
                      <a:pt x="3302" y="1086"/>
                    </a:lnTo>
                    <a:lnTo>
                      <a:pt x="3292" y="1085"/>
                    </a:lnTo>
                    <a:lnTo>
                      <a:pt x="3282" y="1083"/>
                    </a:lnTo>
                    <a:lnTo>
                      <a:pt x="3273" y="1082"/>
                    </a:lnTo>
                    <a:lnTo>
                      <a:pt x="3263" y="1079"/>
                    </a:lnTo>
                    <a:lnTo>
                      <a:pt x="3255" y="1078"/>
                    </a:lnTo>
                    <a:lnTo>
                      <a:pt x="3245" y="1077"/>
                    </a:lnTo>
                    <a:lnTo>
                      <a:pt x="3240" y="1079"/>
                    </a:lnTo>
                    <a:lnTo>
                      <a:pt x="3235" y="1083"/>
                    </a:lnTo>
                    <a:lnTo>
                      <a:pt x="3225" y="1082"/>
                    </a:lnTo>
                    <a:lnTo>
                      <a:pt x="3216" y="1079"/>
                    </a:lnTo>
                    <a:lnTo>
                      <a:pt x="3211" y="1083"/>
                    </a:lnTo>
                    <a:lnTo>
                      <a:pt x="3206" y="1086"/>
                    </a:lnTo>
                    <a:lnTo>
                      <a:pt x="3196" y="1084"/>
                    </a:lnTo>
                    <a:lnTo>
                      <a:pt x="3187" y="1083"/>
                    </a:lnTo>
                    <a:lnTo>
                      <a:pt x="3182" y="1086"/>
                    </a:lnTo>
                    <a:lnTo>
                      <a:pt x="3177" y="1089"/>
                    </a:lnTo>
                    <a:lnTo>
                      <a:pt x="3166" y="1088"/>
                    </a:lnTo>
                    <a:lnTo>
                      <a:pt x="3158" y="1086"/>
                    </a:lnTo>
                    <a:lnTo>
                      <a:pt x="3163" y="1083"/>
                    </a:lnTo>
                    <a:lnTo>
                      <a:pt x="3169" y="1079"/>
                    </a:lnTo>
                    <a:lnTo>
                      <a:pt x="3159" y="1078"/>
                    </a:lnTo>
                    <a:lnTo>
                      <a:pt x="3149" y="1076"/>
                    </a:lnTo>
                    <a:lnTo>
                      <a:pt x="3140" y="1075"/>
                    </a:lnTo>
                    <a:lnTo>
                      <a:pt x="3131" y="1074"/>
                    </a:lnTo>
                    <a:lnTo>
                      <a:pt x="3126" y="1076"/>
                    </a:lnTo>
                    <a:lnTo>
                      <a:pt x="3121" y="1079"/>
                    </a:lnTo>
                    <a:lnTo>
                      <a:pt x="3111" y="1078"/>
                    </a:lnTo>
                    <a:lnTo>
                      <a:pt x="3102" y="1076"/>
                    </a:lnTo>
                    <a:lnTo>
                      <a:pt x="3097" y="1079"/>
                    </a:lnTo>
                    <a:lnTo>
                      <a:pt x="3092" y="1083"/>
                    </a:lnTo>
                    <a:lnTo>
                      <a:pt x="3082" y="1082"/>
                    </a:lnTo>
                    <a:lnTo>
                      <a:pt x="3073" y="1079"/>
                    </a:lnTo>
                    <a:lnTo>
                      <a:pt x="3068" y="1083"/>
                    </a:lnTo>
                    <a:lnTo>
                      <a:pt x="3062" y="1086"/>
                    </a:lnTo>
                    <a:lnTo>
                      <a:pt x="3054" y="1084"/>
                    </a:lnTo>
                    <a:lnTo>
                      <a:pt x="3044" y="1083"/>
                    </a:lnTo>
                    <a:lnTo>
                      <a:pt x="3039" y="1086"/>
                    </a:lnTo>
                    <a:lnTo>
                      <a:pt x="3033" y="1089"/>
                    </a:lnTo>
                    <a:lnTo>
                      <a:pt x="3024" y="1087"/>
                    </a:lnTo>
                    <a:lnTo>
                      <a:pt x="3015" y="1086"/>
                    </a:lnTo>
                    <a:lnTo>
                      <a:pt x="3006" y="1084"/>
                    </a:lnTo>
                    <a:lnTo>
                      <a:pt x="2996" y="1083"/>
                    </a:lnTo>
                    <a:lnTo>
                      <a:pt x="2991" y="1086"/>
                    </a:lnTo>
                    <a:lnTo>
                      <a:pt x="2986" y="1088"/>
                    </a:lnTo>
                    <a:lnTo>
                      <a:pt x="2976" y="1087"/>
                    </a:lnTo>
                    <a:lnTo>
                      <a:pt x="2967" y="1086"/>
                    </a:lnTo>
                    <a:lnTo>
                      <a:pt x="2958" y="1084"/>
                    </a:lnTo>
                    <a:lnTo>
                      <a:pt x="2948" y="1083"/>
                    </a:lnTo>
                    <a:lnTo>
                      <a:pt x="2939" y="1081"/>
                    </a:lnTo>
                    <a:lnTo>
                      <a:pt x="2930" y="1079"/>
                    </a:lnTo>
                    <a:lnTo>
                      <a:pt x="2925" y="1083"/>
                    </a:lnTo>
                    <a:lnTo>
                      <a:pt x="2920" y="1086"/>
                    </a:lnTo>
                    <a:lnTo>
                      <a:pt x="2910" y="1084"/>
                    </a:lnTo>
                    <a:lnTo>
                      <a:pt x="2900" y="1083"/>
                    </a:lnTo>
                    <a:lnTo>
                      <a:pt x="2895" y="1086"/>
                    </a:lnTo>
                    <a:lnTo>
                      <a:pt x="2891" y="1088"/>
                    </a:lnTo>
                    <a:lnTo>
                      <a:pt x="2881" y="1087"/>
                    </a:lnTo>
                    <a:lnTo>
                      <a:pt x="2872" y="1085"/>
                    </a:lnTo>
                    <a:lnTo>
                      <a:pt x="2862" y="1084"/>
                    </a:lnTo>
                    <a:lnTo>
                      <a:pt x="2854" y="1083"/>
                    </a:lnTo>
                    <a:lnTo>
                      <a:pt x="2843" y="1081"/>
                    </a:lnTo>
                    <a:lnTo>
                      <a:pt x="2834" y="1079"/>
                    </a:lnTo>
                    <a:lnTo>
                      <a:pt x="2839" y="1076"/>
                    </a:lnTo>
                    <a:lnTo>
                      <a:pt x="2845" y="1073"/>
                    </a:lnTo>
                    <a:lnTo>
                      <a:pt x="2836" y="1071"/>
                    </a:lnTo>
                    <a:lnTo>
                      <a:pt x="2826" y="1070"/>
                    </a:lnTo>
                    <a:lnTo>
                      <a:pt x="2821" y="1073"/>
                    </a:lnTo>
                    <a:lnTo>
                      <a:pt x="2815" y="1076"/>
                    </a:lnTo>
                    <a:lnTo>
                      <a:pt x="2819" y="1076"/>
                    </a:lnTo>
                    <a:lnTo>
                      <a:pt x="2825" y="1077"/>
                    </a:lnTo>
                    <a:lnTo>
                      <a:pt x="2831" y="1078"/>
                    </a:lnTo>
                    <a:lnTo>
                      <a:pt x="2834" y="1079"/>
                    </a:lnTo>
                    <a:lnTo>
                      <a:pt x="2829" y="1083"/>
                    </a:lnTo>
                    <a:lnTo>
                      <a:pt x="2824" y="1085"/>
                    </a:lnTo>
                    <a:lnTo>
                      <a:pt x="2815" y="1084"/>
                    </a:lnTo>
                    <a:lnTo>
                      <a:pt x="2806" y="1082"/>
                    </a:lnTo>
                    <a:lnTo>
                      <a:pt x="2796" y="1081"/>
                    </a:lnTo>
                    <a:lnTo>
                      <a:pt x="2787" y="1079"/>
                    </a:lnTo>
                    <a:lnTo>
                      <a:pt x="2777" y="1077"/>
                    </a:lnTo>
                    <a:lnTo>
                      <a:pt x="2767" y="1076"/>
                    </a:lnTo>
                    <a:lnTo>
                      <a:pt x="2763" y="1079"/>
                    </a:lnTo>
                    <a:lnTo>
                      <a:pt x="2758" y="1082"/>
                    </a:lnTo>
                    <a:lnTo>
                      <a:pt x="2748" y="1081"/>
                    </a:lnTo>
                    <a:lnTo>
                      <a:pt x="2739" y="1078"/>
                    </a:lnTo>
                    <a:lnTo>
                      <a:pt x="2733" y="1082"/>
                    </a:lnTo>
                    <a:lnTo>
                      <a:pt x="2729" y="1085"/>
                    </a:lnTo>
                    <a:lnTo>
                      <a:pt x="2720" y="1084"/>
                    </a:lnTo>
                    <a:lnTo>
                      <a:pt x="2710" y="1082"/>
                    </a:lnTo>
                    <a:lnTo>
                      <a:pt x="2700" y="1081"/>
                    </a:lnTo>
                    <a:lnTo>
                      <a:pt x="2691" y="1078"/>
                    </a:lnTo>
                    <a:lnTo>
                      <a:pt x="2686" y="1082"/>
                    </a:lnTo>
                    <a:lnTo>
                      <a:pt x="2681" y="1085"/>
                    </a:lnTo>
                    <a:lnTo>
                      <a:pt x="2676" y="1088"/>
                    </a:lnTo>
                    <a:lnTo>
                      <a:pt x="2671" y="1091"/>
                    </a:lnTo>
                    <a:lnTo>
                      <a:pt x="2661" y="1090"/>
                    </a:lnTo>
                    <a:lnTo>
                      <a:pt x="2653" y="1088"/>
                    </a:lnTo>
                    <a:lnTo>
                      <a:pt x="2643" y="1086"/>
                    </a:lnTo>
                    <a:lnTo>
                      <a:pt x="2633" y="1085"/>
                    </a:lnTo>
                    <a:lnTo>
                      <a:pt x="2624" y="1084"/>
                    </a:lnTo>
                    <a:lnTo>
                      <a:pt x="2614" y="1082"/>
                    </a:lnTo>
                    <a:lnTo>
                      <a:pt x="2606" y="1081"/>
                    </a:lnTo>
                    <a:lnTo>
                      <a:pt x="2596" y="1078"/>
                    </a:lnTo>
                    <a:lnTo>
                      <a:pt x="2587" y="1077"/>
                    </a:lnTo>
                    <a:lnTo>
                      <a:pt x="2577" y="1075"/>
                    </a:lnTo>
                    <a:lnTo>
                      <a:pt x="2572" y="1078"/>
                    </a:lnTo>
                    <a:lnTo>
                      <a:pt x="2566" y="1082"/>
                    </a:lnTo>
                    <a:lnTo>
                      <a:pt x="2561" y="1085"/>
                    </a:lnTo>
                    <a:lnTo>
                      <a:pt x="2557" y="1088"/>
                    </a:lnTo>
                    <a:lnTo>
                      <a:pt x="2565" y="1089"/>
                    </a:lnTo>
                    <a:lnTo>
                      <a:pt x="2575" y="1091"/>
                    </a:lnTo>
                    <a:lnTo>
                      <a:pt x="2571" y="1093"/>
                    </a:lnTo>
                    <a:lnTo>
                      <a:pt x="2565" y="1097"/>
                    </a:lnTo>
                    <a:lnTo>
                      <a:pt x="2556" y="1095"/>
                    </a:lnTo>
                    <a:lnTo>
                      <a:pt x="2546" y="1093"/>
                    </a:lnTo>
                    <a:lnTo>
                      <a:pt x="2551" y="1091"/>
                    </a:lnTo>
                    <a:lnTo>
                      <a:pt x="2557" y="1088"/>
                    </a:lnTo>
                    <a:lnTo>
                      <a:pt x="2548" y="1086"/>
                    </a:lnTo>
                    <a:lnTo>
                      <a:pt x="2538" y="1085"/>
                    </a:lnTo>
                    <a:lnTo>
                      <a:pt x="2528" y="1083"/>
                    </a:lnTo>
                    <a:lnTo>
                      <a:pt x="2520" y="1082"/>
                    </a:lnTo>
                    <a:lnTo>
                      <a:pt x="2514" y="1085"/>
                    </a:lnTo>
                    <a:lnTo>
                      <a:pt x="2509" y="1088"/>
                    </a:lnTo>
                    <a:lnTo>
                      <a:pt x="2499" y="1086"/>
                    </a:lnTo>
                    <a:lnTo>
                      <a:pt x="2490" y="1085"/>
                    </a:lnTo>
                    <a:lnTo>
                      <a:pt x="2486" y="1088"/>
                    </a:lnTo>
                    <a:lnTo>
                      <a:pt x="2480" y="1090"/>
                    </a:lnTo>
                    <a:lnTo>
                      <a:pt x="2470" y="1089"/>
                    </a:lnTo>
                    <a:lnTo>
                      <a:pt x="2461" y="1088"/>
                    </a:lnTo>
                    <a:lnTo>
                      <a:pt x="2466" y="1085"/>
                    </a:lnTo>
                    <a:lnTo>
                      <a:pt x="2472" y="1082"/>
                    </a:lnTo>
                    <a:lnTo>
                      <a:pt x="2462" y="1079"/>
                    </a:lnTo>
                    <a:lnTo>
                      <a:pt x="2453" y="1078"/>
                    </a:lnTo>
                    <a:lnTo>
                      <a:pt x="2447" y="1082"/>
                    </a:lnTo>
                    <a:lnTo>
                      <a:pt x="2443" y="1085"/>
                    </a:lnTo>
                    <a:lnTo>
                      <a:pt x="2433" y="1083"/>
                    </a:lnTo>
                    <a:lnTo>
                      <a:pt x="2424" y="1082"/>
                    </a:lnTo>
                    <a:lnTo>
                      <a:pt x="2414" y="1079"/>
                    </a:lnTo>
                    <a:lnTo>
                      <a:pt x="2405" y="1078"/>
                    </a:lnTo>
                    <a:lnTo>
                      <a:pt x="2399" y="1082"/>
                    </a:lnTo>
                    <a:lnTo>
                      <a:pt x="2395" y="1085"/>
                    </a:lnTo>
                    <a:lnTo>
                      <a:pt x="2390" y="1088"/>
                    </a:lnTo>
                    <a:lnTo>
                      <a:pt x="2384" y="1090"/>
                    </a:lnTo>
                    <a:lnTo>
                      <a:pt x="2375" y="1089"/>
                    </a:lnTo>
                    <a:lnTo>
                      <a:pt x="2365" y="1087"/>
                    </a:lnTo>
                    <a:lnTo>
                      <a:pt x="2361" y="1090"/>
                    </a:lnTo>
                    <a:lnTo>
                      <a:pt x="2356" y="1093"/>
                    </a:lnTo>
                    <a:lnTo>
                      <a:pt x="2346" y="1092"/>
                    </a:lnTo>
                    <a:lnTo>
                      <a:pt x="2337" y="1090"/>
                    </a:lnTo>
                    <a:lnTo>
                      <a:pt x="2318" y="1087"/>
                    </a:lnTo>
                    <a:lnTo>
                      <a:pt x="2309" y="1086"/>
                    </a:lnTo>
                    <a:lnTo>
                      <a:pt x="2299" y="1084"/>
                    </a:lnTo>
                    <a:lnTo>
                      <a:pt x="2290" y="1083"/>
                    </a:lnTo>
                    <a:lnTo>
                      <a:pt x="2280" y="1082"/>
                    </a:lnTo>
                    <a:lnTo>
                      <a:pt x="2271" y="1079"/>
                    </a:lnTo>
                    <a:lnTo>
                      <a:pt x="2262" y="1078"/>
                    </a:lnTo>
                    <a:lnTo>
                      <a:pt x="2257" y="1081"/>
                    </a:lnTo>
                    <a:lnTo>
                      <a:pt x="2251" y="1084"/>
                    </a:lnTo>
                    <a:lnTo>
                      <a:pt x="2247" y="1087"/>
                    </a:lnTo>
                    <a:lnTo>
                      <a:pt x="2242" y="1090"/>
                    </a:lnTo>
                    <a:lnTo>
                      <a:pt x="2232" y="1089"/>
                    </a:lnTo>
                    <a:lnTo>
                      <a:pt x="2223" y="1087"/>
                    </a:lnTo>
                    <a:lnTo>
                      <a:pt x="2213" y="1085"/>
                    </a:lnTo>
                    <a:lnTo>
                      <a:pt x="2204" y="1084"/>
                    </a:lnTo>
                    <a:lnTo>
                      <a:pt x="2198" y="1087"/>
                    </a:lnTo>
                    <a:lnTo>
                      <a:pt x="2194" y="1090"/>
                    </a:lnTo>
                    <a:lnTo>
                      <a:pt x="2184" y="1089"/>
                    </a:lnTo>
                    <a:lnTo>
                      <a:pt x="2175" y="1087"/>
                    </a:lnTo>
                    <a:lnTo>
                      <a:pt x="2165" y="1086"/>
                    </a:lnTo>
                    <a:lnTo>
                      <a:pt x="2157" y="1084"/>
                    </a:lnTo>
                    <a:lnTo>
                      <a:pt x="2146" y="1083"/>
                    </a:lnTo>
                    <a:lnTo>
                      <a:pt x="2138" y="1081"/>
                    </a:lnTo>
                    <a:lnTo>
                      <a:pt x="2127" y="1079"/>
                    </a:lnTo>
                    <a:lnTo>
                      <a:pt x="2118" y="1077"/>
                    </a:lnTo>
                    <a:lnTo>
                      <a:pt x="2124" y="1074"/>
                    </a:lnTo>
                    <a:lnTo>
                      <a:pt x="2129" y="1072"/>
                    </a:lnTo>
                    <a:lnTo>
                      <a:pt x="2119" y="1070"/>
                    </a:lnTo>
                    <a:lnTo>
                      <a:pt x="2110" y="1069"/>
                    </a:lnTo>
                    <a:lnTo>
                      <a:pt x="2105" y="1072"/>
                    </a:lnTo>
                    <a:lnTo>
                      <a:pt x="2100" y="1075"/>
                    </a:lnTo>
                    <a:lnTo>
                      <a:pt x="2110" y="1076"/>
                    </a:lnTo>
                    <a:lnTo>
                      <a:pt x="2118" y="1077"/>
                    </a:lnTo>
                    <a:lnTo>
                      <a:pt x="2114" y="1081"/>
                    </a:lnTo>
                    <a:lnTo>
                      <a:pt x="2109" y="1084"/>
                    </a:lnTo>
                    <a:lnTo>
                      <a:pt x="2104" y="1087"/>
                    </a:lnTo>
                    <a:lnTo>
                      <a:pt x="2098" y="1090"/>
                    </a:lnTo>
                    <a:lnTo>
                      <a:pt x="2089" y="1089"/>
                    </a:lnTo>
                    <a:lnTo>
                      <a:pt x="2079" y="1087"/>
                    </a:lnTo>
                    <a:lnTo>
                      <a:pt x="2071" y="1085"/>
                    </a:lnTo>
                    <a:lnTo>
                      <a:pt x="2061" y="1084"/>
                    </a:lnTo>
                    <a:lnTo>
                      <a:pt x="2056" y="1087"/>
                    </a:lnTo>
                    <a:lnTo>
                      <a:pt x="2050" y="1090"/>
                    </a:lnTo>
                    <a:lnTo>
                      <a:pt x="2041" y="1088"/>
                    </a:lnTo>
                    <a:lnTo>
                      <a:pt x="2032" y="1087"/>
                    </a:lnTo>
                    <a:lnTo>
                      <a:pt x="2023" y="1085"/>
                    </a:lnTo>
                    <a:lnTo>
                      <a:pt x="2013" y="1084"/>
                    </a:lnTo>
                    <a:lnTo>
                      <a:pt x="2004" y="1082"/>
                    </a:lnTo>
                    <a:lnTo>
                      <a:pt x="1994" y="1081"/>
                    </a:lnTo>
                    <a:lnTo>
                      <a:pt x="1984" y="1078"/>
                    </a:lnTo>
                    <a:lnTo>
                      <a:pt x="1976" y="1077"/>
                    </a:lnTo>
                    <a:lnTo>
                      <a:pt x="1971" y="1081"/>
                    </a:lnTo>
                    <a:lnTo>
                      <a:pt x="1965" y="1084"/>
                    </a:lnTo>
                    <a:lnTo>
                      <a:pt x="1961" y="1087"/>
                    </a:lnTo>
                    <a:lnTo>
                      <a:pt x="1955" y="1089"/>
                    </a:lnTo>
                    <a:lnTo>
                      <a:pt x="1946" y="1088"/>
                    </a:lnTo>
                    <a:lnTo>
                      <a:pt x="1936" y="1087"/>
                    </a:lnTo>
                    <a:lnTo>
                      <a:pt x="1927" y="1085"/>
                    </a:lnTo>
                    <a:lnTo>
                      <a:pt x="1917" y="1084"/>
                    </a:lnTo>
                    <a:lnTo>
                      <a:pt x="1908" y="1082"/>
                    </a:lnTo>
                    <a:lnTo>
                      <a:pt x="1899" y="1081"/>
                    </a:lnTo>
                    <a:lnTo>
                      <a:pt x="1894" y="1084"/>
                    </a:lnTo>
                    <a:lnTo>
                      <a:pt x="1889" y="1087"/>
                    </a:lnTo>
                    <a:lnTo>
                      <a:pt x="1879" y="1085"/>
                    </a:lnTo>
                    <a:lnTo>
                      <a:pt x="1869" y="1084"/>
                    </a:lnTo>
                    <a:lnTo>
                      <a:pt x="1865" y="1086"/>
                    </a:lnTo>
                    <a:lnTo>
                      <a:pt x="1860" y="1089"/>
                    </a:lnTo>
                    <a:lnTo>
                      <a:pt x="1850" y="1088"/>
                    </a:lnTo>
                    <a:lnTo>
                      <a:pt x="1841" y="1086"/>
                    </a:lnTo>
                    <a:lnTo>
                      <a:pt x="1836" y="1089"/>
                    </a:lnTo>
                    <a:lnTo>
                      <a:pt x="1831" y="1092"/>
                    </a:lnTo>
                    <a:lnTo>
                      <a:pt x="1822" y="1091"/>
                    </a:lnTo>
                    <a:lnTo>
                      <a:pt x="1812" y="1089"/>
                    </a:lnTo>
                    <a:lnTo>
                      <a:pt x="1802" y="1088"/>
                    </a:lnTo>
                    <a:lnTo>
                      <a:pt x="1793" y="1086"/>
                    </a:lnTo>
                    <a:lnTo>
                      <a:pt x="1784" y="1085"/>
                    </a:lnTo>
                    <a:lnTo>
                      <a:pt x="1775" y="1084"/>
                    </a:lnTo>
                    <a:lnTo>
                      <a:pt x="1769" y="1086"/>
                    </a:lnTo>
                    <a:lnTo>
                      <a:pt x="1764" y="1089"/>
                    </a:lnTo>
                    <a:lnTo>
                      <a:pt x="1759" y="1092"/>
                    </a:lnTo>
                    <a:lnTo>
                      <a:pt x="1753" y="1095"/>
                    </a:lnTo>
                    <a:lnTo>
                      <a:pt x="1749" y="1099"/>
                    </a:lnTo>
                    <a:lnTo>
                      <a:pt x="1744" y="1102"/>
                    </a:lnTo>
                    <a:lnTo>
                      <a:pt x="1734" y="1100"/>
                    </a:lnTo>
                    <a:lnTo>
                      <a:pt x="1725" y="1099"/>
                    </a:lnTo>
                    <a:lnTo>
                      <a:pt x="1730" y="1095"/>
                    </a:lnTo>
                    <a:lnTo>
                      <a:pt x="1735" y="1092"/>
                    </a:lnTo>
                    <a:lnTo>
                      <a:pt x="1726" y="1091"/>
                    </a:lnTo>
                    <a:lnTo>
                      <a:pt x="1716" y="1089"/>
                    </a:lnTo>
                    <a:lnTo>
                      <a:pt x="1722" y="1086"/>
                    </a:lnTo>
                    <a:lnTo>
                      <a:pt x="1727" y="1083"/>
                    </a:lnTo>
                    <a:lnTo>
                      <a:pt x="1717" y="1082"/>
                    </a:lnTo>
                    <a:lnTo>
                      <a:pt x="1708" y="1081"/>
                    </a:lnTo>
                    <a:lnTo>
                      <a:pt x="1702" y="1083"/>
                    </a:lnTo>
                    <a:lnTo>
                      <a:pt x="1698" y="1086"/>
                    </a:lnTo>
                    <a:lnTo>
                      <a:pt x="1689" y="1085"/>
                    </a:lnTo>
                    <a:lnTo>
                      <a:pt x="1679" y="1083"/>
                    </a:lnTo>
                    <a:lnTo>
                      <a:pt x="1669" y="1082"/>
                    </a:lnTo>
                    <a:lnTo>
                      <a:pt x="1660" y="1079"/>
                    </a:lnTo>
                    <a:lnTo>
                      <a:pt x="1656" y="1083"/>
                    </a:lnTo>
                    <a:lnTo>
                      <a:pt x="1650" y="1086"/>
                    </a:lnTo>
                    <a:lnTo>
                      <a:pt x="1641" y="1085"/>
                    </a:lnTo>
                    <a:lnTo>
                      <a:pt x="1631" y="1083"/>
                    </a:lnTo>
                    <a:lnTo>
                      <a:pt x="1626" y="1086"/>
                    </a:lnTo>
                    <a:lnTo>
                      <a:pt x="1622" y="1089"/>
                    </a:lnTo>
                    <a:lnTo>
                      <a:pt x="1616" y="1092"/>
                    </a:lnTo>
                    <a:lnTo>
                      <a:pt x="1611" y="1095"/>
                    </a:lnTo>
                    <a:lnTo>
                      <a:pt x="1601" y="1093"/>
                    </a:lnTo>
                    <a:lnTo>
                      <a:pt x="1592" y="1092"/>
                    </a:lnTo>
                    <a:lnTo>
                      <a:pt x="1587" y="1095"/>
                    </a:lnTo>
                    <a:lnTo>
                      <a:pt x="1582" y="1098"/>
                    </a:lnTo>
                    <a:lnTo>
                      <a:pt x="1573" y="1097"/>
                    </a:lnTo>
                    <a:lnTo>
                      <a:pt x="1563" y="1094"/>
                    </a:lnTo>
                    <a:lnTo>
                      <a:pt x="1568" y="1092"/>
                    </a:lnTo>
                    <a:lnTo>
                      <a:pt x="1574" y="1089"/>
                    </a:lnTo>
                    <a:lnTo>
                      <a:pt x="1564" y="1087"/>
                    </a:lnTo>
                    <a:lnTo>
                      <a:pt x="1555" y="1086"/>
                    </a:lnTo>
                    <a:lnTo>
                      <a:pt x="1549" y="1089"/>
                    </a:lnTo>
                    <a:lnTo>
                      <a:pt x="1544" y="1092"/>
                    </a:lnTo>
                    <a:lnTo>
                      <a:pt x="1535" y="1090"/>
                    </a:lnTo>
                    <a:lnTo>
                      <a:pt x="1526" y="1089"/>
                    </a:lnTo>
                    <a:lnTo>
                      <a:pt x="1520" y="1092"/>
                    </a:lnTo>
                    <a:lnTo>
                      <a:pt x="1515" y="1094"/>
                    </a:lnTo>
                    <a:lnTo>
                      <a:pt x="1506" y="1093"/>
                    </a:lnTo>
                    <a:lnTo>
                      <a:pt x="1497" y="1092"/>
                    </a:lnTo>
                    <a:lnTo>
                      <a:pt x="1501" y="1089"/>
                    </a:lnTo>
                    <a:lnTo>
                      <a:pt x="1507" y="1086"/>
                    </a:lnTo>
                    <a:lnTo>
                      <a:pt x="1513" y="1083"/>
                    </a:lnTo>
                    <a:lnTo>
                      <a:pt x="1517" y="1079"/>
                    </a:lnTo>
                    <a:lnTo>
                      <a:pt x="1508" y="1078"/>
                    </a:lnTo>
                    <a:lnTo>
                      <a:pt x="1498" y="1076"/>
                    </a:lnTo>
                    <a:lnTo>
                      <a:pt x="1494" y="1079"/>
                    </a:lnTo>
                    <a:lnTo>
                      <a:pt x="1489" y="1083"/>
                    </a:lnTo>
                    <a:lnTo>
                      <a:pt x="1479" y="1082"/>
                    </a:lnTo>
                    <a:lnTo>
                      <a:pt x="1469" y="1079"/>
                    </a:lnTo>
                    <a:lnTo>
                      <a:pt x="1460" y="1077"/>
                    </a:lnTo>
                    <a:lnTo>
                      <a:pt x="1450" y="1076"/>
                    </a:lnTo>
                    <a:lnTo>
                      <a:pt x="1446" y="1079"/>
                    </a:lnTo>
                    <a:lnTo>
                      <a:pt x="1441" y="1083"/>
                    </a:lnTo>
                    <a:lnTo>
                      <a:pt x="1431" y="1081"/>
                    </a:lnTo>
                    <a:lnTo>
                      <a:pt x="1422" y="1079"/>
                    </a:lnTo>
                    <a:lnTo>
                      <a:pt x="1416" y="1083"/>
                    </a:lnTo>
                    <a:lnTo>
                      <a:pt x="1412" y="1086"/>
                    </a:lnTo>
                    <a:lnTo>
                      <a:pt x="1402" y="1084"/>
                    </a:lnTo>
                    <a:lnTo>
                      <a:pt x="1393" y="1083"/>
                    </a:lnTo>
                    <a:lnTo>
                      <a:pt x="1387" y="1086"/>
                    </a:lnTo>
                    <a:lnTo>
                      <a:pt x="1382" y="1088"/>
                    </a:lnTo>
                    <a:lnTo>
                      <a:pt x="1378" y="1092"/>
                    </a:lnTo>
                    <a:lnTo>
                      <a:pt x="1373" y="1094"/>
                    </a:lnTo>
                    <a:lnTo>
                      <a:pt x="1363" y="1093"/>
                    </a:lnTo>
                    <a:lnTo>
                      <a:pt x="1353" y="1091"/>
                    </a:lnTo>
                    <a:lnTo>
                      <a:pt x="1344" y="1090"/>
                    </a:lnTo>
                    <a:lnTo>
                      <a:pt x="1335" y="1088"/>
                    </a:lnTo>
                    <a:lnTo>
                      <a:pt x="1340" y="1086"/>
                    </a:lnTo>
                    <a:lnTo>
                      <a:pt x="1345" y="1083"/>
                    </a:lnTo>
                    <a:lnTo>
                      <a:pt x="1336" y="1081"/>
                    </a:lnTo>
                    <a:lnTo>
                      <a:pt x="1327" y="1079"/>
                    </a:lnTo>
                    <a:lnTo>
                      <a:pt x="1317" y="1077"/>
                    </a:lnTo>
                    <a:lnTo>
                      <a:pt x="1308" y="1076"/>
                    </a:lnTo>
                    <a:lnTo>
                      <a:pt x="1302" y="1079"/>
                    </a:lnTo>
                    <a:lnTo>
                      <a:pt x="1297" y="1083"/>
                    </a:lnTo>
                    <a:lnTo>
                      <a:pt x="1287" y="1081"/>
                    </a:lnTo>
                    <a:lnTo>
                      <a:pt x="1279" y="1079"/>
                    </a:lnTo>
                    <a:lnTo>
                      <a:pt x="1274" y="1083"/>
                    </a:lnTo>
                    <a:lnTo>
                      <a:pt x="1268" y="1085"/>
                    </a:lnTo>
                    <a:lnTo>
                      <a:pt x="1259" y="1084"/>
                    </a:lnTo>
                    <a:lnTo>
                      <a:pt x="1249" y="1083"/>
                    </a:lnTo>
                    <a:lnTo>
                      <a:pt x="1245" y="1086"/>
                    </a:lnTo>
                    <a:lnTo>
                      <a:pt x="1240" y="1088"/>
                    </a:lnTo>
                    <a:lnTo>
                      <a:pt x="1230" y="1087"/>
                    </a:lnTo>
                    <a:lnTo>
                      <a:pt x="1220" y="1085"/>
                    </a:lnTo>
                    <a:lnTo>
                      <a:pt x="1211" y="1084"/>
                    </a:lnTo>
                    <a:lnTo>
                      <a:pt x="1202" y="1082"/>
                    </a:lnTo>
                    <a:lnTo>
                      <a:pt x="1193" y="1081"/>
                    </a:lnTo>
                    <a:lnTo>
                      <a:pt x="1183" y="1079"/>
                    </a:lnTo>
                    <a:lnTo>
                      <a:pt x="1174" y="1077"/>
                    </a:lnTo>
                    <a:lnTo>
                      <a:pt x="1164" y="1076"/>
                    </a:lnTo>
                    <a:lnTo>
                      <a:pt x="1159" y="1078"/>
                    </a:lnTo>
                    <a:lnTo>
                      <a:pt x="1154" y="1082"/>
                    </a:lnTo>
                    <a:lnTo>
                      <a:pt x="1149" y="1085"/>
                    </a:lnTo>
                    <a:lnTo>
                      <a:pt x="1144" y="1088"/>
                    </a:lnTo>
                    <a:lnTo>
                      <a:pt x="1138" y="1091"/>
                    </a:lnTo>
                    <a:lnTo>
                      <a:pt x="1134" y="1094"/>
                    </a:lnTo>
                    <a:lnTo>
                      <a:pt x="1125" y="1093"/>
                    </a:lnTo>
                    <a:lnTo>
                      <a:pt x="1115" y="1091"/>
                    </a:lnTo>
                    <a:lnTo>
                      <a:pt x="1105" y="1089"/>
                    </a:lnTo>
                    <a:lnTo>
                      <a:pt x="1096" y="1088"/>
                    </a:lnTo>
                    <a:lnTo>
                      <a:pt x="1087" y="1087"/>
                    </a:lnTo>
                    <a:lnTo>
                      <a:pt x="1078" y="1085"/>
                    </a:lnTo>
                    <a:lnTo>
                      <a:pt x="1068" y="1084"/>
                    </a:lnTo>
                    <a:lnTo>
                      <a:pt x="1059" y="1082"/>
                    </a:lnTo>
                    <a:lnTo>
                      <a:pt x="1050" y="1081"/>
                    </a:lnTo>
                    <a:lnTo>
                      <a:pt x="1041" y="1078"/>
                    </a:lnTo>
                    <a:lnTo>
                      <a:pt x="1031" y="1077"/>
                    </a:lnTo>
                    <a:lnTo>
                      <a:pt x="1021" y="1075"/>
                    </a:lnTo>
                    <a:lnTo>
                      <a:pt x="1016" y="1078"/>
                    </a:lnTo>
                    <a:lnTo>
                      <a:pt x="1011" y="1082"/>
                    </a:lnTo>
                    <a:lnTo>
                      <a:pt x="1007" y="1085"/>
                    </a:lnTo>
                    <a:lnTo>
                      <a:pt x="1001" y="1088"/>
                    </a:lnTo>
                    <a:lnTo>
                      <a:pt x="992" y="1087"/>
                    </a:lnTo>
                    <a:lnTo>
                      <a:pt x="982" y="1085"/>
                    </a:lnTo>
                    <a:lnTo>
                      <a:pt x="972" y="1083"/>
                    </a:lnTo>
                    <a:lnTo>
                      <a:pt x="963" y="1082"/>
                    </a:lnTo>
                    <a:lnTo>
                      <a:pt x="954" y="1079"/>
                    </a:lnTo>
                    <a:lnTo>
                      <a:pt x="945" y="1078"/>
                    </a:lnTo>
                    <a:lnTo>
                      <a:pt x="940" y="1082"/>
                    </a:lnTo>
                    <a:lnTo>
                      <a:pt x="934" y="1085"/>
                    </a:lnTo>
                    <a:lnTo>
                      <a:pt x="925" y="1084"/>
                    </a:lnTo>
                    <a:lnTo>
                      <a:pt x="916" y="1082"/>
                    </a:lnTo>
                    <a:lnTo>
                      <a:pt x="921" y="1078"/>
                    </a:lnTo>
                    <a:lnTo>
                      <a:pt x="926" y="1075"/>
                    </a:lnTo>
                    <a:lnTo>
                      <a:pt x="917" y="1074"/>
                    </a:lnTo>
                    <a:lnTo>
                      <a:pt x="908" y="1072"/>
                    </a:lnTo>
                    <a:lnTo>
                      <a:pt x="898" y="1071"/>
                    </a:lnTo>
                    <a:lnTo>
                      <a:pt x="888" y="1070"/>
                    </a:lnTo>
                    <a:lnTo>
                      <a:pt x="883" y="1072"/>
                    </a:lnTo>
                    <a:lnTo>
                      <a:pt x="878" y="1075"/>
                    </a:lnTo>
                    <a:lnTo>
                      <a:pt x="874" y="1078"/>
                    </a:lnTo>
                    <a:lnTo>
                      <a:pt x="868" y="1082"/>
                    </a:lnTo>
                    <a:lnTo>
                      <a:pt x="859" y="1079"/>
                    </a:lnTo>
                    <a:lnTo>
                      <a:pt x="849" y="1078"/>
                    </a:lnTo>
                    <a:lnTo>
                      <a:pt x="844" y="1082"/>
                    </a:lnTo>
                    <a:lnTo>
                      <a:pt x="839" y="1085"/>
                    </a:lnTo>
                    <a:lnTo>
                      <a:pt x="830" y="1083"/>
                    </a:lnTo>
                    <a:lnTo>
                      <a:pt x="820" y="1082"/>
                    </a:lnTo>
                    <a:lnTo>
                      <a:pt x="815" y="1085"/>
                    </a:lnTo>
                    <a:lnTo>
                      <a:pt x="810" y="1087"/>
                    </a:lnTo>
                    <a:lnTo>
                      <a:pt x="800" y="1086"/>
                    </a:lnTo>
                    <a:lnTo>
                      <a:pt x="792" y="1085"/>
                    </a:lnTo>
                    <a:lnTo>
                      <a:pt x="781" y="1083"/>
                    </a:lnTo>
                    <a:lnTo>
                      <a:pt x="772" y="1082"/>
                    </a:lnTo>
                    <a:lnTo>
                      <a:pt x="778" y="1078"/>
                    </a:lnTo>
                    <a:lnTo>
                      <a:pt x="783" y="1075"/>
                    </a:lnTo>
                    <a:lnTo>
                      <a:pt x="774" y="1073"/>
                    </a:lnTo>
                    <a:lnTo>
                      <a:pt x="764" y="1072"/>
                    </a:lnTo>
                    <a:lnTo>
                      <a:pt x="759" y="1075"/>
                    </a:lnTo>
                    <a:lnTo>
                      <a:pt x="753" y="1078"/>
                    </a:lnTo>
                    <a:lnTo>
                      <a:pt x="745" y="1076"/>
                    </a:lnTo>
                    <a:lnTo>
                      <a:pt x="735" y="1075"/>
                    </a:lnTo>
                    <a:lnTo>
                      <a:pt x="730" y="1078"/>
                    </a:lnTo>
                    <a:lnTo>
                      <a:pt x="725" y="1082"/>
                    </a:lnTo>
                    <a:lnTo>
                      <a:pt x="715" y="1079"/>
                    </a:lnTo>
                    <a:lnTo>
                      <a:pt x="706" y="1078"/>
                    </a:lnTo>
                    <a:lnTo>
                      <a:pt x="700" y="1081"/>
                    </a:lnTo>
                    <a:lnTo>
                      <a:pt x="696" y="1084"/>
                    </a:lnTo>
                    <a:lnTo>
                      <a:pt x="692" y="1087"/>
                    </a:lnTo>
                    <a:lnTo>
                      <a:pt x="685" y="1090"/>
                    </a:lnTo>
                    <a:lnTo>
                      <a:pt x="677" y="1089"/>
                    </a:lnTo>
                    <a:lnTo>
                      <a:pt x="667" y="1087"/>
                    </a:lnTo>
                    <a:lnTo>
                      <a:pt x="662" y="1090"/>
                    </a:lnTo>
                    <a:lnTo>
                      <a:pt x="656" y="1093"/>
                    </a:lnTo>
                    <a:lnTo>
                      <a:pt x="647" y="1092"/>
                    </a:lnTo>
                    <a:lnTo>
                      <a:pt x="638" y="1090"/>
                    </a:lnTo>
                    <a:lnTo>
                      <a:pt x="643" y="1087"/>
                    </a:lnTo>
                    <a:lnTo>
                      <a:pt x="648" y="1084"/>
                    </a:lnTo>
                    <a:lnTo>
                      <a:pt x="653" y="1081"/>
                    </a:lnTo>
                    <a:lnTo>
                      <a:pt x="659" y="1078"/>
                    </a:lnTo>
                    <a:lnTo>
                      <a:pt x="649" y="1076"/>
                    </a:lnTo>
                    <a:lnTo>
                      <a:pt x="639" y="1075"/>
                    </a:lnTo>
                    <a:lnTo>
                      <a:pt x="634" y="1078"/>
                    </a:lnTo>
                    <a:lnTo>
                      <a:pt x="630" y="1081"/>
                    </a:lnTo>
                    <a:lnTo>
                      <a:pt x="619" y="1079"/>
                    </a:lnTo>
                    <a:lnTo>
                      <a:pt x="611" y="1078"/>
                    </a:lnTo>
                    <a:lnTo>
                      <a:pt x="605" y="1081"/>
                    </a:lnTo>
                    <a:lnTo>
                      <a:pt x="600" y="1084"/>
                    </a:lnTo>
                    <a:lnTo>
                      <a:pt x="596" y="1087"/>
                    </a:lnTo>
                    <a:lnTo>
                      <a:pt x="591" y="1090"/>
                    </a:lnTo>
                    <a:lnTo>
                      <a:pt x="581" y="1089"/>
                    </a:lnTo>
                    <a:lnTo>
                      <a:pt x="571" y="1087"/>
                    </a:lnTo>
                    <a:lnTo>
                      <a:pt x="562" y="1086"/>
                    </a:lnTo>
                    <a:lnTo>
                      <a:pt x="552" y="1084"/>
                    </a:lnTo>
                    <a:lnTo>
                      <a:pt x="548" y="1087"/>
                    </a:lnTo>
                    <a:lnTo>
                      <a:pt x="543" y="1090"/>
                    </a:lnTo>
                    <a:lnTo>
                      <a:pt x="533" y="1089"/>
                    </a:lnTo>
                    <a:lnTo>
                      <a:pt x="523" y="10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2" name="Freeform 975">
                <a:extLst>
                  <a:ext uri="{FF2B5EF4-FFF2-40B4-BE49-F238E27FC236}">
                    <a16:creationId xmlns:a16="http://schemas.microsoft.com/office/drawing/2014/main" id="{6BD40D9E-DFE0-47C4-809D-7D65C8C73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2838"/>
                <a:ext cx="2" cy="2"/>
              </a:xfrm>
              <a:custGeom>
                <a:avLst/>
                <a:gdLst>
                  <a:gd name="T0" fmla="*/ 24 w 24"/>
                  <a:gd name="T1" fmla="*/ 21 h 34"/>
                  <a:gd name="T2" fmla="*/ 22 w 24"/>
                  <a:gd name="T3" fmla="*/ 27 h 34"/>
                  <a:gd name="T4" fmla="*/ 21 w 24"/>
                  <a:gd name="T5" fmla="*/ 34 h 34"/>
                  <a:gd name="T6" fmla="*/ 18 w 24"/>
                  <a:gd name="T7" fmla="*/ 31 h 34"/>
                  <a:gd name="T8" fmla="*/ 15 w 24"/>
                  <a:gd name="T9" fmla="*/ 26 h 34"/>
                  <a:gd name="T10" fmla="*/ 12 w 24"/>
                  <a:gd name="T11" fmla="*/ 23 h 34"/>
                  <a:gd name="T12" fmla="*/ 9 w 24"/>
                  <a:gd name="T13" fmla="*/ 20 h 34"/>
                  <a:gd name="T14" fmla="*/ 7 w 24"/>
                  <a:gd name="T15" fmla="*/ 26 h 34"/>
                  <a:gd name="T16" fmla="*/ 6 w 24"/>
                  <a:gd name="T17" fmla="*/ 32 h 34"/>
                  <a:gd name="T18" fmla="*/ 3 w 24"/>
                  <a:gd name="T19" fmla="*/ 28 h 34"/>
                  <a:gd name="T20" fmla="*/ 0 w 24"/>
                  <a:gd name="T21" fmla="*/ 25 h 34"/>
                  <a:gd name="T22" fmla="*/ 3 w 24"/>
                  <a:gd name="T23" fmla="*/ 12 h 34"/>
                  <a:gd name="T24" fmla="*/ 6 w 24"/>
                  <a:gd name="T25" fmla="*/ 0 h 34"/>
                  <a:gd name="T26" fmla="*/ 9 w 24"/>
                  <a:gd name="T27" fmla="*/ 4 h 34"/>
                  <a:gd name="T28" fmla="*/ 13 w 24"/>
                  <a:gd name="T29" fmla="*/ 7 h 34"/>
                  <a:gd name="T30" fmla="*/ 24 w 24"/>
                  <a:gd name="T31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4">
                    <a:moveTo>
                      <a:pt x="24" y="21"/>
                    </a:moveTo>
                    <a:lnTo>
                      <a:pt x="22" y="27"/>
                    </a:lnTo>
                    <a:lnTo>
                      <a:pt x="21" y="34"/>
                    </a:lnTo>
                    <a:lnTo>
                      <a:pt x="18" y="31"/>
                    </a:lnTo>
                    <a:lnTo>
                      <a:pt x="15" y="26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7" y="26"/>
                    </a:lnTo>
                    <a:lnTo>
                      <a:pt x="6" y="32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2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3" name="Freeform 976">
                <a:extLst>
                  <a:ext uri="{FF2B5EF4-FFF2-40B4-BE49-F238E27FC236}">
                    <a16:creationId xmlns:a16="http://schemas.microsoft.com/office/drawing/2014/main" id="{A9CDB1FA-44A7-4AAA-A2EB-6842CD59D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" y="2834"/>
                <a:ext cx="141" cy="69"/>
              </a:xfrm>
              <a:custGeom>
                <a:avLst/>
                <a:gdLst>
                  <a:gd name="T0" fmla="*/ 2037 w 2259"/>
                  <a:gd name="T1" fmla="*/ 47 h 1114"/>
                  <a:gd name="T2" fmla="*/ 2179 w 2259"/>
                  <a:gd name="T3" fmla="*/ 80 h 1114"/>
                  <a:gd name="T4" fmla="*/ 2136 w 2259"/>
                  <a:gd name="T5" fmla="*/ 116 h 1114"/>
                  <a:gd name="T6" fmla="*/ 1952 w 2259"/>
                  <a:gd name="T7" fmla="*/ 150 h 1114"/>
                  <a:gd name="T8" fmla="*/ 1764 w 2259"/>
                  <a:gd name="T9" fmla="*/ 144 h 1114"/>
                  <a:gd name="T10" fmla="*/ 1543 w 2259"/>
                  <a:gd name="T11" fmla="*/ 130 h 1114"/>
                  <a:gd name="T12" fmla="*/ 1306 w 2259"/>
                  <a:gd name="T13" fmla="*/ 140 h 1114"/>
                  <a:gd name="T14" fmla="*/ 1116 w 2259"/>
                  <a:gd name="T15" fmla="*/ 122 h 1114"/>
                  <a:gd name="T16" fmla="*/ 952 w 2259"/>
                  <a:gd name="T17" fmla="*/ 145 h 1114"/>
                  <a:gd name="T18" fmla="*/ 773 w 2259"/>
                  <a:gd name="T19" fmla="*/ 130 h 1114"/>
                  <a:gd name="T20" fmla="*/ 543 w 2259"/>
                  <a:gd name="T21" fmla="*/ 134 h 1114"/>
                  <a:gd name="T22" fmla="*/ 338 w 2259"/>
                  <a:gd name="T23" fmla="*/ 127 h 1114"/>
                  <a:gd name="T24" fmla="*/ 166 w 2259"/>
                  <a:gd name="T25" fmla="*/ 122 h 1114"/>
                  <a:gd name="T26" fmla="*/ 137 w 2259"/>
                  <a:gd name="T27" fmla="*/ 80 h 1114"/>
                  <a:gd name="T28" fmla="*/ 140 w 2259"/>
                  <a:gd name="T29" fmla="*/ 274 h 1114"/>
                  <a:gd name="T30" fmla="*/ 126 w 2259"/>
                  <a:gd name="T31" fmla="*/ 504 h 1114"/>
                  <a:gd name="T32" fmla="*/ 131 w 2259"/>
                  <a:gd name="T33" fmla="*/ 722 h 1114"/>
                  <a:gd name="T34" fmla="*/ 136 w 2259"/>
                  <a:gd name="T35" fmla="*/ 940 h 1114"/>
                  <a:gd name="T36" fmla="*/ 199 w 2259"/>
                  <a:gd name="T37" fmla="*/ 962 h 1114"/>
                  <a:gd name="T38" fmla="*/ 432 w 2259"/>
                  <a:gd name="T39" fmla="*/ 976 h 1114"/>
                  <a:gd name="T40" fmla="*/ 631 w 2259"/>
                  <a:gd name="T41" fmla="*/ 977 h 1114"/>
                  <a:gd name="T42" fmla="*/ 829 w 2259"/>
                  <a:gd name="T43" fmla="*/ 978 h 1114"/>
                  <a:gd name="T44" fmla="*/ 1076 w 2259"/>
                  <a:gd name="T45" fmla="*/ 980 h 1114"/>
                  <a:gd name="T46" fmla="*/ 1248 w 2259"/>
                  <a:gd name="T47" fmla="*/ 989 h 1114"/>
                  <a:gd name="T48" fmla="*/ 1470 w 2259"/>
                  <a:gd name="T49" fmla="*/ 985 h 1114"/>
                  <a:gd name="T50" fmla="*/ 1688 w 2259"/>
                  <a:gd name="T51" fmla="*/ 984 h 1114"/>
                  <a:gd name="T52" fmla="*/ 1893 w 2259"/>
                  <a:gd name="T53" fmla="*/ 978 h 1114"/>
                  <a:gd name="T54" fmla="*/ 2055 w 2259"/>
                  <a:gd name="T55" fmla="*/ 996 h 1114"/>
                  <a:gd name="T56" fmla="*/ 2198 w 2259"/>
                  <a:gd name="T57" fmla="*/ 1004 h 1114"/>
                  <a:gd name="T58" fmla="*/ 2156 w 2259"/>
                  <a:gd name="T59" fmla="*/ 884 h 1114"/>
                  <a:gd name="T60" fmla="*/ 2170 w 2259"/>
                  <a:gd name="T61" fmla="*/ 712 h 1114"/>
                  <a:gd name="T62" fmla="*/ 2159 w 2259"/>
                  <a:gd name="T63" fmla="*/ 545 h 1114"/>
                  <a:gd name="T64" fmla="*/ 2163 w 2259"/>
                  <a:gd name="T65" fmla="*/ 354 h 1114"/>
                  <a:gd name="T66" fmla="*/ 2186 w 2259"/>
                  <a:gd name="T67" fmla="*/ 176 h 1114"/>
                  <a:gd name="T68" fmla="*/ 2215 w 2259"/>
                  <a:gd name="T69" fmla="*/ 364 h 1114"/>
                  <a:gd name="T70" fmla="*/ 2226 w 2259"/>
                  <a:gd name="T71" fmla="*/ 525 h 1114"/>
                  <a:gd name="T72" fmla="*/ 2236 w 2259"/>
                  <a:gd name="T73" fmla="*/ 740 h 1114"/>
                  <a:gd name="T74" fmla="*/ 2241 w 2259"/>
                  <a:gd name="T75" fmla="*/ 926 h 1114"/>
                  <a:gd name="T76" fmla="*/ 2122 w 2259"/>
                  <a:gd name="T77" fmla="*/ 1092 h 1114"/>
                  <a:gd name="T78" fmla="*/ 1934 w 2259"/>
                  <a:gd name="T79" fmla="*/ 1090 h 1114"/>
                  <a:gd name="T80" fmla="*/ 1733 w 2259"/>
                  <a:gd name="T81" fmla="*/ 1105 h 1114"/>
                  <a:gd name="T82" fmla="*/ 1520 w 2259"/>
                  <a:gd name="T83" fmla="*/ 1095 h 1114"/>
                  <a:gd name="T84" fmla="*/ 1318 w 2259"/>
                  <a:gd name="T85" fmla="*/ 1090 h 1114"/>
                  <a:gd name="T86" fmla="*/ 1100 w 2259"/>
                  <a:gd name="T87" fmla="*/ 1091 h 1114"/>
                  <a:gd name="T88" fmla="*/ 895 w 2259"/>
                  <a:gd name="T89" fmla="*/ 1089 h 1114"/>
                  <a:gd name="T90" fmla="*/ 709 w 2259"/>
                  <a:gd name="T91" fmla="*/ 1091 h 1114"/>
                  <a:gd name="T92" fmla="*/ 562 w 2259"/>
                  <a:gd name="T93" fmla="*/ 1090 h 1114"/>
                  <a:gd name="T94" fmla="*/ 358 w 2259"/>
                  <a:gd name="T95" fmla="*/ 1079 h 1114"/>
                  <a:gd name="T96" fmla="*/ 136 w 2259"/>
                  <a:gd name="T97" fmla="*/ 1083 h 1114"/>
                  <a:gd name="T98" fmla="*/ 3 w 2259"/>
                  <a:gd name="T99" fmla="*/ 890 h 1114"/>
                  <a:gd name="T100" fmla="*/ 14 w 2259"/>
                  <a:gd name="T101" fmla="*/ 682 h 1114"/>
                  <a:gd name="T102" fmla="*/ 19 w 2259"/>
                  <a:gd name="T103" fmla="*/ 501 h 1114"/>
                  <a:gd name="T104" fmla="*/ 22 w 2259"/>
                  <a:gd name="T105" fmla="*/ 300 h 1114"/>
                  <a:gd name="T106" fmla="*/ 19 w 2259"/>
                  <a:gd name="T107" fmla="*/ 149 h 1114"/>
                  <a:gd name="T108" fmla="*/ 223 w 2259"/>
                  <a:gd name="T109" fmla="*/ 10 h 1114"/>
                  <a:gd name="T110" fmla="*/ 427 w 2259"/>
                  <a:gd name="T111" fmla="*/ 16 h 1114"/>
                  <a:gd name="T112" fmla="*/ 612 w 2259"/>
                  <a:gd name="T113" fmla="*/ 17 h 1114"/>
                  <a:gd name="T114" fmla="*/ 820 w 2259"/>
                  <a:gd name="T115" fmla="*/ 19 h 1114"/>
                  <a:gd name="T116" fmla="*/ 1058 w 2259"/>
                  <a:gd name="T117" fmla="*/ 10 h 1114"/>
                  <a:gd name="T118" fmla="*/ 1230 w 2259"/>
                  <a:gd name="T119" fmla="*/ 16 h 1114"/>
                  <a:gd name="T120" fmla="*/ 1424 w 2259"/>
                  <a:gd name="T121" fmla="*/ 23 h 1114"/>
                  <a:gd name="T122" fmla="*/ 1651 w 2259"/>
                  <a:gd name="T123" fmla="*/ 30 h 1114"/>
                  <a:gd name="T124" fmla="*/ 1831 w 2259"/>
                  <a:gd name="T125" fmla="*/ 30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9" h="1114">
                    <a:moveTo>
                      <a:pt x="1885" y="25"/>
                    </a:moveTo>
                    <a:lnTo>
                      <a:pt x="1882" y="27"/>
                    </a:lnTo>
                    <a:lnTo>
                      <a:pt x="1878" y="30"/>
                    </a:lnTo>
                    <a:lnTo>
                      <a:pt x="1872" y="29"/>
                    </a:lnTo>
                    <a:lnTo>
                      <a:pt x="1866" y="27"/>
                    </a:lnTo>
                    <a:lnTo>
                      <a:pt x="1861" y="30"/>
                    </a:lnTo>
                    <a:lnTo>
                      <a:pt x="1858" y="34"/>
                    </a:lnTo>
                    <a:lnTo>
                      <a:pt x="1865" y="35"/>
                    </a:lnTo>
                    <a:lnTo>
                      <a:pt x="1871" y="37"/>
                    </a:lnTo>
                    <a:lnTo>
                      <a:pt x="1868" y="40"/>
                    </a:lnTo>
                    <a:lnTo>
                      <a:pt x="1865" y="42"/>
                    </a:lnTo>
                    <a:lnTo>
                      <a:pt x="1870" y="44"/>
                    </a:lnTo>
                    <a:lnTo>
                      <a:pt x="1876" y="45"/>
                    </a:lnTo>
                    <a:lnTo>
                      <a:pt x="1884" y="40"/>
                    </a:lnTo>
                    <a:lnTo>
                      <a:pt x="1887" y="37"/>
                    </a:lnTo>
                    <a:lnTo>
                      <a:pt x="1890" y="34"/>
                    </a:lnTo>
                    <a:lnTo>
                      <a:pt x="1897" y="35"/>
                    </a:lnTo>
                    <a:lnTo>
                      <a:pt x="1903" y="37"/>
                    </a:lnTo>
                    <a:lnTo>
                      <a:pt x="1909" y="39"/>
                    </a:lnTo>
                    <a:lnTo>
                      <a:pt x="1916" y="40"/>
                    </a:lnTo>
                    <a:lnTo>
                      <a:pt x="1922" y="42"/>
                    </a:lnTo>
                    <a:lnTo>
                      <a:pt x="1928" y="43"/>
                    </a:lnTo>
                    <a:lnTo>
                      <a:pt x="1932" y="41"/>
                    </a:lnTo>
                    <a:lnTo>
                      <a:pt x="1935" y="38"/>
                    </a:lnTo>
                    <a:lnTo>
                      <a:pt x="1938" y="35"/>
                    </a:lnTo>
                    <a:lnTo>
                      <a:pt x="1942" y="32"/>
                    </a:lnTo>
                    <a:lnTo>
                      <a:pt x="1949" y="33"/>
                    </a:lnTo>
                    <a:lnTo>
                      <a:pt x="1954" y="35"/>
                    </a:lnTo>
                    <a:lnTo>
                      <a:pt x="1961" y="36"/>
                    </a:lnTo>
                    <a:lnTo>
                      <a:pt x="1967" y="38"/>
                    </a:lnTo>
                    <a:lnTo>
                      <a:pt x="1964" y="41"/>
                    </a:lnTo>
                    <a:lnTo>
                      <a:pt x="1960" y="44"/>
                    </a:lnTo>
                    <a:lnTo>
                      <a:pt x="1967" y="45"/>
                    </a:lnTo>
                    <a:lnTo>
                      <a:pt x="1973" y="47"/>
                    </a:lnTo>
                    <a:lnTo>
                      <a:pt x="1976" y="44"/>
                    </a:lnTo>
                    <a:lnTo>
                      <a:pt x="1980" y="41"/>
                    </a:lnTo>
                    <a:lnTo>
                      <a:pt x="1983" y="38"/>
                    </a:lnTo>
                    <a:lnTo>
                      <a:pt x="1986" y="35"/>
                    </a:lnTo>
                    <a:lnTo>
                      <a:pt x="1992" y="37"/>
                    </a:lnTo>
                    <a:lnTo>
                      <a:pt x="1999" y="38"/>
                    </a:lnTo>
                    <a:lnTo>
                      <a:pt x="2005" y="40"/>
                    </a:lnTo>
                    <a:lnTo>
                      <a:pt x="2011" y="41"/>
                    </a:lnTo>
                    <a:lnTo>
                      <a:pt x="2018" y="43"/>
                    </a:lnTo>
                    <a:lnTo>
                      <a:pt x="2024" y="44"/>
                    </a:lnTo>
                    <a:lnTo>
                      <a:pt x="2031" y="46"/>
                    </a:lnTo>
                    <a:lnTo>
                      <a:pt x="2037" y="47"/>
                    </a:lnTo>
                    <a:lnTo>
                      <a:pt x="2043" y="50"/>
                    </a:lnTo>
                    <a:lnTo>
                      <a:pt x="2049" y="51"/>
                    </a:lnTo>
                    <a:lnTo>
                      <a:pt x="2053" y="49"/>
                    </a:lnTo>
                    <a:lnTo>
                      <a:pt x="2056" y="45"/>
                    </a:lnTo>
                    <a:lnTo>
                      <a:pt x="2059" y="42"/>
                    </a:lnTo>
                    <a:lnTo>
                      <a:pt x="2063" y="39"/>
                    </a:lnTo>
                    <a:lnTo>
                      <a:pt x="2069" y="41"/>
                    </a:lnTo>
                    <a:lnTo>
                      <a:pt x="2075" y="42"/>
                    </a:lnTo>
                    <a:lnTo>
                      <a:pt x="2082" y="44"/>
                    </a:lnTo>
                    <a:lnTo>
                      <a:pt x="2088" y="45"/>
                    </a:lnTo>
                    <a:lnTo>
                      <a:pt x="2094" y="47"/>
                    </a:lnTo>
                    <a:lnTo>
                      <a:pt x="2101" y="49"/>
                    </a:lnTo>
                    <a:lnTo>
                      <a:pt x="2097" y="52"/>
                    </a:lnTo>
                    <a:lnTo>
                      <a:pt x="2093" y="55"/>
                    </a:lnTo>
                    <a:lnTo>
                      <a:pt x="2100" y="56"/>
                    </a:lnTo>
                    <a:lnTo>
                      <a:pt x="2106" y="58"/>
                    </a:lnTo>
                    <a:lnTo>
                      <a:pt x="2113" y="59"/>
                    </a:lnTo>
                    <a:lnTo>
                      <a:pt x="2119" y="61"/>
                    </a:lnTo>
                    <a:lnTo>
                      <a:pt x="2116" y="65"/>
                    </a:lnTo>
                    <a:lnTo>
                      <a:pt x="2111" y="67"/>
                    </a:lnTo>
                    <a:lnTo>
                      <a:pt x="2118" y="69"/>
                    </a:lnTo>
                    <a:lnTo>
                      <a:pt x="2124" y="70"/>
                    </a:lnTo>
                    <a:lnTo>
                      <a:pt x="2128" y="68"/>
                    </a:lnTo>
                    <a:lnTo>
                      <a:pt x="2131" y="65"/>
                    </a:lnTo>
                    <a:lnTo>
                      <a:pt x="2124" y="62"/>
                    </a:lnTo>
                    <a:lnTo>
                      <a:pt x="2119" y="61"/>
                    </a:lnTo>
                    <a:lnTo>
                      <a:pt x="2122" y="58"/>
                    </a:lnTo>
                    <a:lnTo>
                      <a:pt x="2125" y="55"/>
                    </a:lnTo>
                    <a:lnTo>
                      <a:pt x="2133" y="50"/>
                    </a:lnTo>
                    <a:lnTo>
                      <a:pt x="2144" y="53"/>
                    </a:lnTo>
                    <a:lnTo>
                      <a:pt x="2157" y="56"/>
                    </a:lnTo>
                    <a:lnTo>
                      <a:pt x="2154" y="58"/>
                    </a:lnTo>
                    <a:lnTo>
                      <a:pt x="2151" y="61"/>
                    </a:lnTo>
                    <a:lnTo>
                      <a:pt x="2147" y="65"/>
                    </a:lnTo>
                    <a:lnTo>
                      <a:pt x="2143" y="68"/>
                    </a:lnTo>
                    <a:lnTo>
                      <a:pt x="2150" y="69"/>
                    </a:lnTo>
                    <a:lnTo>
                      <a:pt x="2156" y="71"/>
                    </a:lnTo>
                    <a:lnTo>
                      <a:pt x="2153" y="74"/>
                    </a:lnTo>
                    <a:lnTo>
                      <a:pt x="2150" y="76"/>
                    </a:lnTo>
                    <a:lnTo>
                      <a:pt x="2155" y="78"/>
                    </a:lnTo>
                    <a:lnTo>
                      <a:pt x="2161" y="79"/>
                    </a:lnTo>
                    <a:lnTo>
                      <a:pt x="2166" y="77"/>
                    </a:lnTo>
                    <a:lnTo>
                      <a:pt x="2169" y="74"/>
                    </a:lnTo>
                    <a:lnTo>
                      <a:pt x="2175" y="75"/>
                    </a:lnTo>
                    <a:lnTo>
                      <a:pt x="2182" y="77"/>
                    </a:lnTo>
                    <a:lnTo>
                      <a:pt x="2179" y="80"/>
                    </a:lnTo>
                    <a:lnTo>
                      <a:pt x="2174" y="83"/>
                    </a:lnTo>
                    <a:lnTo>
                      <a:pt x="2181" y="85"/>
                    </a:lnTo>
                    <a:lnTo>
                      <a:pt x="2187" y="86"/>
                    </a:lnTo>
                    <a:lnTo>
                      <a:pt x="2190" y="84"/>
                    </a:lnTo>
                    <a:lnTo>
                      <a:pt x="2193" y="80"/>
                    </a:lnTo>
                    <a:lnTo>
                      <a:pt x="2200" y="82"/>
                    </a:lnTo>
                    <a:lnTo>
                      <a:pt x="2206" y="84"/>
                    </a:lnTo>
                    <a:lnTo>
                      <a:pt x="2203" y="87"/>
                    </a:lnTo>
                    <a:lnTo>
                      <a:pt x="2200" y="89"/>
                    </a:lnTo>
                    <a:lnTo>
                      <a:pt x="2205" y="91"/>
                    </a:lnTo>
                    <a:lnTo>
                      <a:pt x="2211" y="92"/>
                    </a:lnTo>
                    <a:lnTo>
                      <a:pt x="2208" y="95"/>
                    </a:lnTo>
                    <a:lnTo>
                      <a:pt x="2205" y="99"/>
                    </a:lnTo>
                    <a:lnTo>
                      <a:pt x="2202" y="102"/>
                    </a:lnTo>
                    <a:lnTo>
                      <a:pt x="2199" y="105"/>
                    </a:lnTo>
                    <a:lnTo>
                      <a:pt x="2192" y="103"/>
                    </a:lnTo>
                    <a:lnTo>
                      <a:pt x="2186" y="102"/>
                    </a:lnTo>
                    <a:lnTo>
                      <a:pt x="2180" y="100"/>
                    </a:lnTo>
                    <a:lnTo>
                      <a:pt x="2173" y="99"/>
                    </a:lnTo>
                    <a:lnTo>
                      <a:pt x="2160" y="95"/>
                    </a:lnTo>
                    <a:lnTo>
                      <a:pt x="2157" y="97"/>
                    </a:lnTo>
                    <a:lnTo>
                      <a:pt x="2154" y="101"/>
                    </a:lnTo>
                    <a:lnTo>
                      <a:pt x="2160" y="103"/>
                    </a:lnTo>
                    <a:lnTo>
                      <a:pt x="2167" y="104"/>
                    </a:lnTo>
                    <a:lnTo>
                      <a:pt x="2163" y="107"/>
                    </a:lnTo>
                    <a:lnTo>
                      <a:pt x="2159" y="110"/>
                    </a:lnTo>
                    <a:lnTo>
                      <a:pt x="2166" y="111"/>
                    </a:lnTo>
                    <a:lnTo>
                      <a:pt x="2172" y="113"/>
                    </a:lnTo>
                    <a:lnTo>
                      <a:pt x="2179" y="114"/>
                    </a:lnTo>
                    <a:lnTo>
                      <a:pt x="2185" y="117"/>
                    </a:lnTo>
                    <a:lnTo>
                      <a:pt x="2181" y="120"/>
                    </a:lnTo>
                    <a:lnTo>
                      <a:pt x="2177" y="122"/>
                    </a:lnTo>
                    <a:lnTo>
                      <a:pt x="2184" y="124"/>
                    </a:lnTo>
                    <a:lnTo>
                      <a:pt x="2190" y="125"/>
                    </a:lnTo>
                    <a:lnTo>
                      <a:pt x="2183" y="132"/>
                    </a:lnTo>
                    <a:lnTo>
                      <a:pt x="2176" y="138"/>
                    </a:lnTo>
                    <a:lnTo>
                      <a:pt x="2164" y="135"/>
                    </a:lnTo>
                    <a:lnTo>
                      <a:pt x="2151" y="132"/>
                    </a:lnTo>
                    <a:lnTo>
                      <a:pt x="2158" y="125"/>
                    </a:lnTo>
                    <a:lnTo>
                      <a:pt x="2163" y="122"/>
                    </a:lnTo>
                    <a:lnTo>
                      <a:pt x="2165" y="119"/>
                    </a:lnTo>
                    <a:lnTo>
                      <a:pt x="2159" y="118"/>
                    </a:lnTo>
                    <a:lnTo>
                      <a:pt x="2153" y="116"/>
                    </a:lnTo>
                    <a:lnTo>
                      <a:pt x="2147" y="114"/>
                    </a:lnTo>
                    <a:lnTo>
                      <a:pt x="2140" y="112"/>
                    </a:lnTo>
                    <a:lnTo>
                      <a:pt x="2136" y="116"/>
                    </a:lnTo>
                    <a:lnTo>
                      <a:pt x="2133" y="119"/>
                    </a:lnTo>
                    <a:lnTo>
                      <a:pt x="2139" y="120"/>
                    </a:lnTo>
                    <a:lnTo>
                      <a:pt x="2146" y="122"/>
                    </a:lnTo>
                    <a:lnTo>
                      <a:pt x="2142" y="125"/>
                    </a:lnTo>
                    <a:lnTo>
                      <a:pt x="2139" y="128"/>
                    </a:lnTo>
                    <a:lnTo>
                      <a:pt x="2133" y="126"/>
                    </a:lnTo>
                    <a:lnTo>
                      <a:pt x="2126" y="125"/>
                    </a:lnTo>
                    <a:lnTo>
                      <a:pt x="2122" y="127"/>
                    </a:lnTo>
                    <a:lnTo>
                      <a:pt x="2119" y="130"/>
                    </a:lnTo>
                    <a:lnTo>
                      <a:pt x="2116" y="134"/>
                    </a:lnTo>
                    <a:lnTo>
                      <a:pt x="2113" y="137"/>
                    </a:lnTo>
                    <a:lnTo>
                      <a:pt x="2109" y="140"/>
                    </a:lnTo>
                    <a:lnTo>
                      <a:pt x="2106" y="142"/>
                    </a:lnTo>
                    <a:lnTo>
                      <a:pt x="2100" y="141"/>
                    </a:lnTo>
                    <a:lnTo>
                      <a:pt x="2093" y="139"/>
                    </a:lnTo>
                    <a:lnTo>
                      <a:pt x="2087" y="138"/>
                    </a:lnTo>
                    <a:lnTo>
                      <a:pt x="2081" y="136"/>
                    </a:lnTo>
                    <a:lnTo>
                      <a:pt x="2076" y="139"/>
                    </a:lnTo>
                    <a:lnTo>
                      <a:pt x="2073" y="142"/>
                    </a:lnTo>
                    <a:lnTo>
                      <a:pt x="2067" y="149"/>
                    </a:lnTo>
                    <a:lnTo>
                      <a:pt x="2064" y="152"/>
                    </a:lnTo>
                    <a:lnTo>
                      <a:pt x="2060" y="154"/>
                    </a:lnTo>
                    <a:lnTo>
                      <a:pt x="2054" y="153"/>
                    </a:lnTo>
                    <a:lnTo>
                      <a:pt x="2048" y="151"/>
                    </a:lnTo>
                    <a:lnTo>
                      <a:pt x="2051" y="147"/>
                    </a:lnTo>
                    <a:lnTo>
                      <a:pt x="2054" y="145"/>
                    </a:lnTo>
                    <a:lnTo>
                      <a:pt x="2049" y="143"/>
                    </a:lnTo>
                    <a:lnTo>
                      <a:pt x="2041" y="142"/>
                    </a:lnTo>
                    <a:lnTo>
                      <a:pt x="2036" y="140"/>
                    </a:lnTo>
                    <a:lnTo>
                      <a:pt x="2030" y="139"/>
                    </a:lnTo>
                    <a:lnTo>
                      <a:pt x="2025" y="141"/>
                    </a:lnTo>
                    <a:lnTo>
                      <a:pt x="2022" y="144"/>
                    </a:lnTo>
                    <a:lnTo>
                      <a:pt x="2016" y="143"/>
                    </a:lnTo>
                    <a:lnTo>
                      <a:pt x="2009" y="141"/>
                    </a:lnTo>
                    <a:lnTo>
                      <a:pt x="2006" y="144"/>
                    </a:lnTo>
                    <a:lnTo>
                      <a:pt x="2003" y="147"/>
                    </a:lnTo>
                    <a:lnTo>
                      <a:pt x="1997" y="145"/>
                    </a:lnTo>
                    <a:lnTo>
                      <a:pt x="1990" y="144"/>
                    </a:lnTo>
                    <a:lnTo>
                      <a:pt x="1984" y="142"/>
                    </a:lnTo>
                    <a:lnTo>
                      <a:pt x="1977" y="141"/>
                    </a:lnTo>
                    <a:lnTo>
                      <a:pt x="1974" y="143"/>
                    </a:lnTo>
                    <a:lnTo>
                      <a:pt x="1971" y="146"/>
                    </a:lnTo>
                    <a:lnTo>
                      <a:pt x="1968" y="150"/>
                    </a:lnTo>
                    <a:lnTo>
                      <a:pt x="1964" y="153"/>
                    </a:lnTo>
                    <a:lnTo>
                      <a:pt x="1958" y="152"/>
                    </a:lnTo>
                    <a:lnTo>
                      <a:pt x="1952" y="150"/>
                    </a:lnTo>
                    <a:lnTo>
                      <a:pt x="1945" y="147"/>
                    </a:lnTo>
                    <a:lnTo>
                      <a:pt x="1939" y="146"/>
                    </a:lnTo>
                    <a:lnTo>
                      <a:pt x="1936" y="150"/>
                    </a:lnTo>
                    <a:lnTo>
                      <a:pt x="1932" y="153"/>
                    </a:lnTo>
                    <a:lnTo>
                      <a:pt x="1925" y="151"/>
                    </a:lnTo>
                    <a:lnTo>
                      <a:pt x="1920" y="150"/>
                    </a:lnTo>
                    <a:lnTo>
                      <a:pt x="1914" y="147"/>
                    </a:lnTo>
                    <a:lnTo>
                      <a:pt x="1907" y="146"/>
                    </a:lnTo>
                    <a:lnTo>
                      <a:pt x="1901" y="144"/>
                    </a:lnTo>
                    <a:lnTo>
                      <a:pt x="1894" y="143"/>
                    </a:lnTo>
                    <a:lnTo>
                      <a:pt x="1891" y="145"/>
                    </a:lnTo>
                    <a:lnTo>
                      <a:pt x="1888" y="149"/>
                    </a:lnTo>
                    <a:lnTo>
                      <a:pt x="1885" y="152"/>
                    </a:lnTo>
                    <a:lnTo>
                      <a:pt x="1881" y="155"/>
                    </a:lnTo>
                    <a:lnTo>
                      <a:pt x="1874" y="153"/>
                    </a:lnTo>
                    <a:lnTo>
                      <a:pt x="1868" y="152"/>
                    </a:lnTo>
                    <a:lnTo>
                      <a:pt x="1862" y="150"/>
                    </a:lnTo>
                    <a:lnTo>
                      <a:pt x="1856" y="149"/>
                    </a:lnTo>
                    <a:lnTo>
                      <a:pt x="1850" y="146"/>
                    </a:lnTo>
                    <a:lnTo>
                      <a:pt x="1843" y="145"/>
                    </a:lnTo>
                    <a:lnTo>
                      <a:pt x="1839" y="147"/>
                    </a:lnTo>
                    <a:lnTo>
                      <a:pt x="1836" y="151"/>
                    </a:lnTo>
                    <a:lnTo>
                      <a:pt x="1833" y="154"/>
                    </a:lnTo>
                    <a:lnTo>
                      <a:pt x="1830" y="157"/>
                    </a:lnTo>
                    <a:lnTo>
                      <a:pt x="1823" y="156"/>
                    </a:lnTo>
                    <a:lnTo>
                      <a:pt x="1817" y="154"/>
                    </a:lnTo>
                    <a:lnTo>
                      <a:pt x="1821" y="151"/>
                    </a:lnTo>
                    <a:lnTo>
                      <a:pt x="1824" y="147"/>
                    </a:lnTo>
                    <a:lnTo>
                      <a:pt x="1818" y="146"/>
                    </a:lnTo>
                    <a:lnTo>
                      <a:pt x="1811" y="144"/>
                    </a:lnTo>
                    <a:lnTo>
                      <a:pt x="1805" y="143"/>
                    </a:lnTo>
                    <a:lnTo>
                      <a:pt x="1799" y="141"/>
                    </a:lnTo>
                    <a:lnTo>
                      <a:pt x="1786" y="138"/>
                    </a:lnTo>
                    <a:lnTo>
                      <a:pt x="1781" y="137"/>
                    </a:lnTo>
                    <a:lnTo>
                      <a:pt x="1774" y="135"/>
                    </a:lnTo>
                    <a:lnTo>
                      <a:pt x="1768" y="134"/>
                    </a:lnTo>
                    <a:lnTo>
                      <a:pt x="1761" y="132"/>
                    </a:lnTo>
                    <a:lnTo>
                      <a:pt x="1757" y="135"/>
                    </a:lnTo>
                    <a:lnTo>
                      <a:pt x="1754" y="138"/>
                    </a:lnTo>
                    <a:lnTo>
                      <a:pt x="1756" y="139"/>
                    </a:lnTo>
                    <a:lnTo>
                      <a:pt x="1760" y="140"/>
                    </a:lnTo>
                    <a:lnTo>
                      <a:pt x="1762" y="140"/>
                    </a:lnTo>
                    <a:lnTo>
                      <a:pt x="1765" y="140"/>
                    </a:lnTo>
                    <a:lnTo>
                      <a:pt x="1767" y="141"/>
                    </a:lnTo>
                    <a:lnTo>
                      <a:pt x="1767" y="141"/>
                    </a:lnTo>
                    <a:lnTo>
                      <a:pt x="1764" y="144"/>
                    </a:lnTo>
                    <a:lnTo>
                      <a:pt x="1760" y="147"/>
                    </a:lnTo>
                    <a:lnTo>
                      <a:pt x="1754" y="145"/>
                    </a:lnTo>
                    <a:lnTo>
                      <a:pt x="1748" y="144"/>
                    </a:lnTo>
                    <a:lnTo>
                      <a:pt x="1744" y="146"/>
                    </a:lnTo>
                    <a:lnTo>
                      <a:pt x="1740" y="150"/>
                    </a:lnTo>
                    <a:lnTo>
                      <a:pt x="1734" y="149"/>
                    </a:lnTo>
                    <a:lnTo>
                      <a:pt x="1728" y="146"/>
                    </a:lnTo>
                    <a:lnTo>
                      <a:pt x="1722" y="144"/>
                    </a:lnTo>
                    <a:lnTo>
                      <a:pt x="1716" y="143"/>
                    </a:lnTo>
                    <a:lnTo>
                      <a:pt x="1709" y="141"/>
                    </a:lnTo>
                    <a:lnTo>
                      <a:pt x="1703" y="140"/>
                    </a:lnTo>
                    <a:lnTo>
                      <a:pt x="1700" y="143"/>
                    </a:lnTo>
                    <a:lnTo>
                      <a:pt x="1697" y="146"/>
                    </a:lnTo>
                    <a:lnTo>
                      <a:pt x="1690" y="144"/>
                    </a:lnTo>
                    <a:lnTo>
                      <a:pt x="1684" y="143"/>
                    </a:lnTo>
                    <a:lnTo>
                      <a:pt x="1677" y="141"/>
                    </a:lnTo>
                    <a:lnTo>
                      <a:pt x="1671" y="140"/>
                    </a:lnTo>
                    <a:lnTo>
                      <a:pt x="1665" y="138"/>
                    </a:lnTo>
                    <a:lnTo>
                      <a:pt x="1658" y="137"/>
                    </a:lnTo>
                    <a:lnTo>
                      <a:pt x="1652" y="135"/>
                    </a:lnTo>
                    <a:lnTo>
                      <a:pt x="1645" y="134"/>
                    </a:lnTo>
                    <a:lnTo>
                      <a:pt x="1642" y="136"/>
                    </a:lnTo>
                    <a:lnTo>
                      <a:pt x="1639" y="139"/>
                    </a:lnTo>
                    <a:lnTo>
                      <a:pt x="1635" y="142"/>
                    </a:lnTo>
                    <a:lnTo>
                      <a:pt x="1632" y="145"/>
                    </a:lnTo>
                    <a:lnTo>
                      <a:pt x="1628" y="149"/>
                    </a:lnTo>
                    <a:lnTo>
                      <a:pt x="1625" y="151"/>
                    </a:lnTo>
                    <a:lnTo>
                      <a:pt x="1619" y="150"/>
                    </a:lnTo>
                    <a:lnTo>
                      <a:pt x="1612" y="147"/>
                    </a:lnTo>
                    <a:lnTo>
                      <a:pt x="1606" y="146"/>
                    </a:lnTo>
                    <a:lnTo>
                      <a:pt x="1600" y="144"/>
                    </a:lnTo>
                    <a:lnTo>
                      <a:pt x="1594" y="143"/>
                    </a:lnTo>
                    <a:lnTo>
                      <a:pt x="1588" y="141"/>
                    </a:lnTo>
                    <a:lnTo>
                      <a:pt x="1584" y="144"/>
                    </a:lnTo>
                    <a:lnTo>
                      <a:pt x="1581" y="147"/>
                    </a:lnTo>
                    <a:lnTo>
                      <a:pt x="1574" y="146"/>
                    </a:lnTo>
                    <a:lnTo>
                      <a:pt x="1568" y="144"/>
                    </a:lnTo>
                    <a:lnTo>
                      <a:pt x="1561" y="143"/>
                    </a:lnTo>
                    <a:lnTo>
                      <a:pt x="1556" y="141"/>
                    </a:lnTo>
                    <a:lnTo>
                      <a:pt x="1549" y="140"/>
                    </a:lnTo>
                    <a:lnTo>
                      <a:pt x="1543" y="138"/>
                    </a:lnTo>
                    <a:lnTo>
                      <a:pt x="1544" y="137"/>
                    </a:lnTo>
                    <a:lnTo>
                      <a:pt x="1546" y="135"/>
                    </a:lnTo>
                    <a:lnTo>
                      <a:pt x="1549" y="133"/>
                    </a:lnTo>
                    <a:lnTo>
                      <a:pt x="1550" y="132"/>
                    </a:lnTo>
                    <a:lnTo>
                      <a:pt x="1543" y="130"/>
                    </a:lnTo>
                    <a:lnTo>
                      <a:pt x="1538" y="128"/>
                    </a:lnTo>
                    <a:lnTo>
                      <a:pt x="1534" y="132"/>
                    </a:lnTo>
                    <a:lnTo>
                      <a:pt x="1531" y="135"/>
                    </a:lnTo>
                    <a:lnTo>
                      <a:pt x="1524" y="134"/>
                    </a:lnTo>
                    <a:lnTo>
                      <a:pt x="1518" y="132"/>
                    </a:lnTo>
                    <a:lnTo>
                      <a:pt x="1515" y="135"/>
                    </a:lnTo>
                    <a:lnTo>
                      <a:pt x="1511" y="138"/>
                    </a:lnTo>
                    <a:lnTo>
                      <a:pt x="1505" y="136"/>
                    </a:lnTo>
                    <a:lnTo>
                      <a:pt x="1499" y="135"/>
                    </a:lnTo>
                    <a:lnTo>
                      <a:pt x="1495" y="137"/>
                    </a:lnTo>
                    <a:lnTo>
                      <a:pt x="1492" y="140"/>
                    </a:lnTo>
                    <a:lnTo>
                      <a:pt x="1486" y="139"/>
                    </a:lnTo>
                    <a:lnTo>
                      <a:pt x="1479" y="137"/>
                    </a:lnTo>
                    <a:lnTo>
                      <a:pt x="1476" y="140"/>
                    </a:lnTo>
                    <a:lnTo>
                      <a:pt x="1472" y="143"/>
                    </a:lnTo>
                    <a:lnTo>
                      <a:pt x="1466" y="142"/>
                    </a:lnTo>
                    <a:lnTo>
                      <a:pt x="1460" y="140"/>
                    </a:lnTo>
                    <a:lnTo>
                      <a:pt x="1454" y="138"/>
                    </a:lnTo>
                    <a:lnTo>
                      <a:pt x="1448" y="137"/>
                    </a:lnTo>
                    <a:lnTo>
                      <a:pt x="1444" y="140"/>
                    </a:lnTo>
                    <a:lnTo>
                      <a:pt x="1440" y="142"/>
                    </a:lnTo>
                    <a:lnTo>
                      <a:pt x="1434" y="141"/>
                    </a:lnTo>
                    <a:lnTo>
                      <a:pt x="1428" y="139"/>
                    </a:lnTo>
                    <a:lnTo>
                      <a:pt x="1422" y="138"/>
                    </a:lnTo>
                    <a:lnTo>
                      <a:pt x="1416" y="136"/>
                    </a:lnTo>
                    <a:lnTo>
                      <a:pt x="1409" y="135"/>
                    </a:lnTo>
                    <a:lnTo>
                      <a:pt x="1403" y="133"/>
                    </a:lnTo>
                    <a:lnTo>
                      <a:pt x="1400" y="136"/>
                    </a:lnTo>
                    <a:lnTo>
                      <a:pt x="1396" y="139"/>
                    </a:lnTo>
                    <a:lnTo>
                      <a:pt x="1390" y="138"/>
                    </a:lnTo>
                    <a:lnTo>
                      <a:pt x="1384" y="136"/>
                    </a:lnTo>
                    <a:lnTo>
                      <a:pt x="1377" y="135"/>
                    </a:lnTo>
                    <a:lnTo>
                      <a:pt x="1371" y="133"/>
                    </a:lnTo>
                    <a:lnTo>
                      <a:pt x="1365" y="130"/>
                    </a:lnTo>
                    <a:lnTo>
                      <a:pt x="1358" y="129"/>
                    </a:lnTo>
                    <a:lnTo>
                      <a:pt x="1352" y="127"/>
                    </a:lnTo>
                    <a:lnTo>
                      <a:pt x="1345" y="126"/>
                    </a:lnTo>
                    <a:lnTo>
                      <a:pt x="1342" y="129"/>
                    </a:lnTo>
                    <a:lnTo>
                      <a:pt x="1339" y="133"/>
                    </a:lnTo>
                    <a:lnTo>
                      <a:pt x="1336" y="136"/>
                    </a:lnTo>
                    <a:lnTo>
                      <a:pt x="1332" y="138"/>
                    </a:lnTo>
                    <a:lnTo>
                      <a:pt x="1326" y="137"/>
                    </a:lnTo>
                    <a:lnTo>
                      <a:pt x="1320" y="135"/>
                    </a:lnTo>
                    <a:lnTo>
                      <a:pt x="1316" y="138"/>
                    </a:lnTo>
                    <a:lnTo>
                      <a:pt x="1312" y="141"/>
                    </a:lnTo>
                    <a:lnTo>
                      <a:pt x="1306" y="140"/>
                    </a:lnTo>
                    <a:lnTo>
                      <a:pt x="1300" y="138"/>
                    </a:lnTo>
                    <a:lnTo>
                      <a:pt x="1294" y="136"/>
                    </a:lnTo>
                    <a:lnTo>
                      <a:pt x="1288" y="135"/>
                    </a:lnTo>
                    <a:lnTo>
                      <a:pt x="1284" y="138"/>
                    </a:lnTo>
                    <a:lnTo>
                      <a:pt x="1280" y="140"/>
                    </a:lnTo>
                    <a:lnTo>
                      <a:pt x="1274" y="139"/>
                    </a:lnTo>
                    <a:lnTo>
                      <a:pt x="1268" y="137"/>
                    </a:lnTo>
                    <a:lnTo>
                      <a:pt x="1272" y="135"/>
                    </a:lnTo>
                    <a:lnTo>
                      <a:pt x="1275" y="132"/>
                    </a:lnTo>
                    <a:lnTo>
                      <a:pt x="1269" y="129"/>
                    </a:lnTo>
                    <a:lnTo>
                      <a:pt x="1262" y="128"/>
                    </a:lnTo>
                    <a:lnTo>
                      <a:pt x="1256" y="126"/>
                    </a:lnTo>
                    <a:lnTo>
                      <a:pt x="1250" y="125"/>
                    </a:lnTo>
                    <a:lnTo>
                      <a:pt x="1246" y="128"/>
                    </a:lnTo>
                    <a:lnTo>
                      <a:pt x="1243" y="130"/>
                    </a:lnTo>
                    <a:lnTo>
                      <a:pt x="1237" y="129"/>
                    </a:lnTo>
                    <a:lnTo>
                      <a:pt x="1230" y="127"/>
                    </a:lnTo>
                    <a:lnTo>
                      <a:pt x="1227" y="130"/>
                    </a:lnTo>
                    <a:lnTo>
                      <a:pt x="1224" y="134"/>
                    </a:lnTo>
                    <a:lnTo>
                      <a:pt x="1218" y="132"/>
                    </a:lnTo>
                    <a:lnTo>
                      <a:pt x="1211" y="130"/>
                    </a:lnTo>
                    <a:lnTo>
                      <a:pt x="1208" y="134"/>
                    </a:lnTo>
                    <a:lnTo>
                      <a:pt x="1204" y="137"/>
                    </a:lnTo>
                    <a:lnTo>
                      <a:pt x="1197" y="135"/>
                    </a:lnTo>
                    <a:lnTo>
                      <a:pt x="1192" y="134"/>
                    </a:lnTo>
                    <a:lnTo>
                      <a:pt x="1188" y="136"/>
                    </a:lnTo>
                    <a:lnTo>
                      <a:pt x="1185" y="139"/>
                    </a:lnTo>
                    <a:lnTo>
                      <a:pt x="1178" y="138"/>
                    </a:lnTo>
                    <a:lnTo>
                      <a:pt x="1172" y="136"/>
                    </a:lnTo>
                    <a:lnTo>
                      <a:pt x="1176" y="133"/>
                    </a:lnTo>
                    <a:lnTo>
                      <a:pt x="1179" y="130"/>
                    </a:lnTo>
                    <a:lnTo>
                      <a:pt x="1173" y="128"/>
                    </a:lnTo>
                    <a:lnTo>
                      <a:pt x="1167" y="127"/>
                    </a:lnTo>
                    <a:lnTo>
                      <a:pt x="1163" y="129"/>
                    </a:lnTo>
                    <a:lnTo>
                      <a:pt x="1160" y="133"/>
                    </a:lnTo>
                    <a:lnTo>
                      <a:pt x="1156" y="136"/>
                    </a:lnTo>
                    <a:lnTo>
                      <a:pt x="1153" y="139"/>
                    </a:lnTo>
                    <a:lnTo>
                      <a:pt x="1146" y="137"/>
                    </a:lnTo>
                    <a:lnTo>
                      <a:pt x="1140" y="136"/>
                    </a:lnTo>
                    <a:lnTo>
                      <a:pt x="1134" y="134"/>
                    </a:lnTo>
                    <a:lnTo>
                      <a:pt x="1128" y="133"/>
                    </a:lnTo>
                    <a:lnTo>
                      <a:pt x="1132" y="129"/>
                    </a:lnTo>
                    <a:lnTo>
                      <a:pt x="1135" y="126"/>
                    </a:lnTo>
                    <a:lnTo>
                      <a:pt x="1128" y="124"/>
                    </a:lnTo>
                    <a:lnTo>
                      <a:pt x="1122" y="123"/>
                    </a:lnTo>
                    <a:lnTo>
                      <a:pt x="1116" y="122"/>
                    </a:lnTo>
                    <a:lnTo>
                      <a:pt x="1109" y="120"/>
                    </a:lnTo>
                    <a:lnTo>
                      <a:pt x="1106" y="123"/>
                    </a:lnTo>
                    <a:lnTo>
                      <a:pt x="1103" y="126"/>
                    </a:lnTo>
                    <a:lnTo>
                      <a:pt x="1099" y="128"/>
                    </a:lnTo>
                    <a:lnTo>
                      <a:pt x="1096" y="132"/>
                    </a:lnTo>
                    <a:lnTo>
                      <a:pt x="1093" y="135"/>
                    </a:lnTo>
                    <a:lnTo>
                      <a:pt x="1089" y="138"/>
                    </a:lnTo>
                    <a:lnTo>
                      <a:pt x="1083" y="137"/>
                    </a:lnTo>
                    <a:lnTo>
                      <a:pt x="1076" y="135"/>
                    </a:lnTo>
                    <a:lnTo>
                      <a:pt x="1071" y="133"/>
                    </a:lnTo>
                    <a:lnTo>
                      <a:pt x="1064" y="132"/>
                    </a:lnTo>
                    <a:lnTo>
                      <a:pt x="1060" y="135"/>
                    </a:lnTo>
                    <a:lnTo>
                      <a:pt x="1057" y="138"/>
                    </a:lnTo>
                    <a:lnTo>
                      <a:pt x="1051" y="136"/>
                    </a:lnTo>
                    <a:lnTo>
                      <a:pt x="1044" y="135"/>
                    </a:lnTo>
                    <a:lnTo>
                      <a:pt x="1038" y="133"/>
                    </a:lnTo>
                    <a:lnTo>
                      <a:pt x="1032" y="132"/>
                    </a:lnTo>
                    <a:lnTo>
                      <a:pt x="1028" y="134"/>
                    </a:lnTo>
                    <a:lnTo>
                      <a:pt x="1025" y="137"/>
                    </a:lnTo>
                    <a:lnTo>
                      <a:pt x="1019" y="136"/>
                    </a:lnTo>
                    <a:lnTo>
                      <a:pt x="1012" y="134"/>
                    </a:lnTo>
                    <a:lnTo>
                      <a:pt x="1009" y="137"/>
                    </a:lnTo>
                    <a:lnTo>
                      <a:pt x="1006" y="140"/>
                    </a:lnTo>
                    <a:lnTo>
                      <a:pt x="1000" y="138"/>
                    </a:lnTo>
                    <a:lnTo>
                      <a:pt x="993" y="137"/>
                    </a:lnTo>
                    <a:lnTo>
                      <a:pt x="987" y="135"/>
                    </a:lnTo>
                    <a:lnTo>
                      <a:pt x="980" y="134"/>
                    </a:lnTo>
                    <a:lnTo>
                      <a:pt x="985" y="130"/>
                    </a:lnTo>
                    <a:lnTo>
                      <a:pt x="988" y="127"/>
                    </a:lnTo>
                    <a:lnTo>
                      <a:pt x="982" y="125"/>
                    </a:lnTo>
                    <a:lnTo>
                      <a:pt x="975" y="124"/>
                    </a:lnTo>
                    <a:lnTo>
                      <a:pt x="969" y="123"/>
                    </a:lnTo>
                    <a:lnTo>
                      <a:pt x="962" y="121"/>
                    </a:lnTo>
                    <a:lnTo>
                      <a:pt x="956" y="120"/>
                    </a:lnTo>
                    <a:lnTo>
                      <a:pt x="950" y="118"/>
                    </a:lnTo>
                    <a:lnTo>
                      <a:pt x="946" y="121"/>
                    </a:lnTo>
                    <a:lnTo>
                      <a:pt x="943" y="124"/>
                    </a:lnTo>
                    <a:lnTo>
                      <a:pt x="950" y="125"/>
                    </a:lnTo>
                    <a:lnTo>
                      <a:pt x="956" y="127"/>
                    </a:lnTo>
                    <a:lnTo>
                      <a:pt x="952" y="130"/>
                    </a:lnTo>
                    <a:lnTo>
                      <a:pt x="949" y="133"/>
                    </a:lnTo>
                    <a:lnTo>
                      <a:pt x="955" y="135"/>
                    </a:lnTo>
                    <a:lnTo>
                      <a:pt x="961" y="136"/>
                    </a:lnTo>
                    <a:lnTo>
                      <a:pt x="958" y="139"/>
                    </a:lnTo>
                    <a:lnTo>
                      <a:pt x="955" y="142"/>
                    </a:lnTo>
                    <a:lnTo>
                      <a:pt x="952" y="145"/>
                    </a:lnTo>
                    <a:lnTo>
                      <a:pt x="947" y="147"/>
                    </a:lnTo>
                    <a:lnTo>
                      <a:pt x="941" y="146"/>
                    </a:lnTo>
                    <a:lnTo>
                      <a:pt x="935" y="144"/>
                    </a:lnTo>
                    <a:lnTo>
                      <a:pt x="939" y="142"/>
                    </a:lnTo>
                    <a:lnTo>
                      <a:pt x="942" y="139"/>
                    </a:lnTo>
                    <a:lnTo>
                      <a:pt x="936" y="137"/>
                    </a:lnTo>
                    <a:lnTo>
                      <a:pt x="929" y="136"/>
                    </a:lnTo>
                    <a:lnTo>
                      <a:pt x="923" y="134"/>
                    </a:lnTo>
                    <a:lnTo>
                      <a:pt x="917" y="133"/>
                    </a:lnTo>
                    <a:lnTo>
                      <a:pt x="918" y="132"/>
                    </a:lnTo>
                    <a:lnTo>
                      <a:pt x="920" y="129"/>
                    </a:lnTo>
                    <a:lnTo>
                      <a:pt x="923" y="127"/>
                    </a:lnTo>
                    <a:lnTo>
                      <a:pt x="924" y="126"/>
                    </a:lnTo>
                    <a:lnTo>
                      <a:pt x="918" y="125"/>
                    </a:lnTo>
                    <a:lnTo>
                      <a:pt x="911" y="123"/>
                    </a:lnTo>
                    <a:lnTo>
                      <a:pt x="907" y="126"/>
                    </a:lnTo>
                    <a:lnTo>
                      <a:pt x="904" y="129"/>
                    </a:lnTo>
                    <a:lnTo>
                      <a:pt x="901" y="133"/>
                    </a:lnTo>
                    <a:lnTo>
                      <a:pt x="897" y="135"/>
                    </a:lnTo>
                    <a:lnTo>
                      <a:pt x="891" y="134"/>
                    </a:lnTo>
                    <a:lnTo>
                      <a:pt x="885" y="132"/>
                    </a:lnTo>
                    <a:lnTo>
                      <a:pt x="878" y="130"/>
                    </a:lnTo>
                    <a:lnTo>
                      <a:pt x="872" y="128"/>
                    </a:lnTo>
                    <a:lnTo>
                      <a:pt x="869" y="132"/>
                    </a:lnTo>
                    <a:lnTo>
                      <a:pt x="866" y="135"/>
                    </a:lnTo>
                    <a:lnTo>
                      <a:pt x="859" y="134"/>
                    </a:lnTo>
                    <a:lnTo>
                      <a:pt x="853" y="132"/>
                    </a:lnTo>
                    <a:lnTo>
                      <a:pt x="846" y="130"/>
                    </a:lnTo>
                    <a:lnTo>
                      <a:pt x="840" y="128"/>
                    </a:lnTo>
                    <a:lnTo>
                      <a:pt x="837" y="132"/>
                    </a:lnTo>
                    <a:lnTo>
                      <a:pt x="834" y="135"/>
                    </a:lnTo>
                    <a:lnTo>
                      <a:pt x="830" y="138"/>
                    </a:lnTo>
                    <a:lnTo>
                      <a:pt x="826" y="140"/>
                    </a:lnTo>
                    <a:lnTo>
                      <a:pt x="820" y="139"/>
                    </a:lnTo>
                    <a:lnTo>
                      <a:pt x="814" y="137"/>
                    </a:lnTo>
                    <a:lnTo>
                      <a:pt x="818" y="134"/>
                    </a:lnTo>
                    <a:lnTo>
                      <a:pt x="821" y="132"/>
                    </a:lnTo>
                    <a:lnTo>
                      <a:pt x="816" y="129"/>
                    </a:lnTo>
                    <a:lnTo>
                      <a:pt x="808" y="128"/>
                    </a:lnTo>
                    <a:lnTo>
                      <a:pt x="802" y="126"/>
                    </a:lnTo>
                    <a:lnTo>
                      <a:pt x="796" y="125"/>
                    </a:lnTo>
                    <a:lnTo>
                      <a:pt x="792" y="128"/>
                    </a:lnTo>
                    <a:lnTo>
                      <a:pt x="789" y="130"/>
                    </a:lnTo>
                    <a:lnTo>
                      <a:pt x="783" y="129"/>
                    </a:lnTo>
                    <a:lnTo>
                      <a:pt x="776" y="127"/>
                    </a:lnTo>
                    <a:lnTo>
                      <a:pt x="773" y="130"/>
                    </a:lnTo>
                    <a:lnTo>
                      <a:pt x="770" y="134"/>
                    </a:lnTo>
                    <a:lnTo>
                      <a:pt x="767" y="137"/>
                    </a:lnTo>
                    <a:lnTo>
                      <a:pt x="762" y="139"/>
                    </a:lnTo>
                    <a:lnTo>
                      <a:pt x="756" y="138"/>
                    </a:lnTo>
                    <a:lnTo>
                      <a:pt x="751" y="136"/>
                    </a:lnTo>
                    <a:lnTo>
                      <a:pt x="738" y="133"/>
                    </a:lnTo>
                    <a:lnTo>
                      <a:pt x="731" y="132"/>
                    </a:lnTo>
                    <a:lnTo>
                      <a:pt x="725" y="129"/>
                    </a:lnTo>
                    <a:lnTo>
                      <a:pt x="719" y="128"/>
                    </a:lnTo>
                    <a:lnTo>
                      <a:pt x="712" y="126"/>
                    </a:lnTo>
                    <a:lnTo>
                      <a:pt x="717" y="124"/>
                    </a:lnTo>
                    <a:lnTo>
                      <a:pt x="720" y="121"/>
                    </a:lnTo>
                    <a:lnTo>
                      <a:pt x="713" y="119"/>
                    </a:lnTo>
                    <a:lnTo>
                      <a:pt x="707" y="118"/>
                    </a:lnTo>
                    <a:lnTo>
                      <a:pt x="700" y="123"/>
                    </a:lnTo>
                    <a:lnTo>
                      <a:pt x="693" y="129"/>
                    </a:lnTo>
                    <a:lnTo>
                      <a:pt x="687" y="136"/>
                    </a:lnTo>
                    <a:lnTo>
                      <a:pt x="679" y="141"/>
                    </a:lnTo>
                    <a:lnTo>
                      <a:pt x="667" y="138"/>
                    </a:lnTo>
                    <a:lnTo>
                      <a:pt x="660" y="137"/>
                    </a:lnTo>
                    <a:lnTo>
                      <a:pt x="655" y="135"/>
                    </a:lnTo>
                    <a:lnTo>
                      <a:pt x="658" y="132"/>
                    </a:lnTo>
                    <a:lnTo>
                      <a:pt x="661" y="129"/>
                    </a:lnTo>
                    <a:lnTo>
                      <a:pt x="655" y="127"/>
                    </a:lnTo>
                    <a:lnTo>
                      <a:pt x="648" y="126"/>
                    </a:lnTo>
                    <a:lnTo>
                      <a:pt x="642" y="124"/>
                    </a:lnTo>
                    <a:lnTo>
                      <a:pt x="636" y="123"/>
                    </a:lnTo>
                    <a:lnTo>
                      <a:pt x="630" y="121"/>
                    </a:lnTo>
                    <a:lnTo>
                      <a:pt x="624" y="120"/>
                    </a:lnTo>
                    <a:lnTo>
                      <a:pt x="620" y="123"/>
                    </a:lnTo>
                    <a:lnTo>
                      <a:pt x="617" y="125"/>
                    </a:lnTo>
                    <a:lnTo>
                      <a:pt x="610" y="124"/>
                    </a:lnTo>
                    <a:lnTo>
                      <a:pt x="604" y="122"/>
                    </a:lnTo>
                    <a:lnTo>
                      <a:pt x="597" y="121"/>
                    </a:lnTo>
                    <a:lnTo>
                      <a:pt x="592" y="119"/>
                    </a:lnTo>
                    <a:lnTo>
                      <a:pt x="588" y="122"/>
                    </a:lnTo>
                    <a:lnTo>
                      <a:pt x="585" y="125"/>
                    </a:lnTo>
                    <a:lnTo>
                      <a:pt x="578" y="123"/>
                    </a:lnTo>
                    <a:lnTo>
                      <a:pt x="572" y="122"/>
                    </a:lnTo>
                    <a:lnTo>
                      <a:pt x="569" y="124"/>
                    </a:lnTo>
                    <a:lnTo>
                      <a:pt x="565" y="127"/>
                    </a:lnTo>
                    <a:lnTo>
                      <a:pt x="559" y="126"/>
                    </a:lnTo>
                    <a:lnTo>
                      <a:pt x="553" y="124"/>
                    </a:lnTo>
                    <a:lnTo>
                      <a:pt x="550" y="127"/>
                    </a:lnTo>
                    <a:lnTo>
                      <a:pt x="546" y="130"/>
                    </a:lnTo>
                    <a:lnTo>
                      <a:pt x="543" y="134"/>
                    </a:lnTo>
                    <a:lnTo>
                      <a:pt x="539" y="137"/>
                    </a:lnTo>
                    <a:lnTo>
                      <a:pt x="532" y="135"/>
                    </a:lnTo>
                    <a:lnTo>
                      <a:pt x="526" y="134"/>
                    </a:lnTo>
                    <a:lnTo>
                      <a:pt x="520" y="132"/>
                    </a:lnTo>
                    <a:lnTo>
                      <a:pt x="514" y="130"/>
                    </a:lnTo>
                    <a:lnTo>
                      <a:pt x="507" y="128"/>
                    </a:lnTo>
                    <a:lnTo>
                      <a:pt x="502" y="127"/>
                    </a:lnTo>
                    <a:lnTo>
                      <a:pt x="505" y="124"/>
                    </a:lnTo>
                    <a:lnTo>
                      <a:pt x="508" y="121"/>
                    </a:lnTo>
                    <a:lnTo>
                      <a:pt x="502" y="119"/>
                    </a:lnTo>
                    <a:lnTo>
                      <a:pt x="496" y="118"/>
                    </a:lnTo>
                    <a:lnTo>
                      <a:pt x="492" y="121"/>
                    </a:lnTo>
                    <a:lnTo>
                      <a:pt x="489" y="124"/>
                    </a:lnTo>
                    <a:lnTo>
                      <a:pt x="486" y="127"/>
                    </a:lnTo>
                    <a:lnTo>
                      <a:pt x="482" y="129"/>
                    </a:lnTo>
                    <a:lnTo>
                      <a:pt x="476" y="128"/>
                    </a:lnTo>
                    <a:lnTo>
                      <a:pt x="470" y="126"/>
                    </a:lnTo>
                    <a:lnTo>
                      <a:pt x="463" y="124"/>
                    </a:lnTo>
                    <a:lnTo>
                      <a:pt x="457" y="123"/>
                    </a:lnTo>
                    <a:lnTo>
                      <a:pt x="451" y="122"/>
                    </a:lnTo>
                    <a:lnTo>
                      <a:pt x="444" y="120"/>
                    </a:lnTo>
                    <a:lnTo>
                      <a:pt x="441" y="123"/>
                    </a:lnTo>
                    <a:lnTo>
                      <a:pt x="438" y="126"/>
                    </a:lnTo>
                    <a:lnTo>
                      <a:pt x="431" y="124"/>
                    </a:lnTo>
                    <a:lnTo>
                      <a:pt x="425" y="123"/>
                    </a:lnTo>
                    <a:lnTo>
                      <a:pt x="422" y="125"/>
                    </a:lnTo>
                    <a:lnTo>
                      <a:pt x="419" y="128"/>
                    </a:lnTo>
                    <a:lnTo>
                      <a:pt x="414" y="132"/>
                    </a:lnTo>
                    <a:lnTo>
                      <a:pt x="411" y="135"/>
                    </a:lnTo>
                    <a:lnTo>
                      <a:pt x="405" y="133"/>
                    </a:lnTo>
                    <a:lnTo>
                      <a:pt x="398" y="132"/>
                    </a:lnTo>
                    <a:lnTo>
                      <a:pt x="395" y="135"/>
                    </a:lnTo>
                    <a:lnTo>
                      <a:pt x="392" y="138"/>
                    </a:lnTo>
                    <a:lnTo>
                      <a:pt x="386" y="136"/>
                    </a:lnTo>
                    <a:lnTo>
                      <a:pt x="379" y="135"/>
                    </a:lnTo>
                    <a:lnTo>
                      <a:pt x="382" y="132"/>
                    </a:lnTo>
                    <a:lnTo>
                      <a:pt x="387" y="128"/>
                    </a:lnTo>
                    <a:lnTo>
                      <a:pt x="380" y="126"/>
                    </a:lnTo>
                    <a:lnTo>
                      <a:pt x="374" y="125"/>
                    </a:lnTo>
                    <a:lnTo>
                      <a:pt x="368" y="123"/>
                    </a:lnTo>
                    <a:lnTo>
                      <a:pt x="361" y="122"/>
                    </a:lnTo>
                    <a:lnTo>
                      <a:pt x="358" y="125"/>
                    </a:lnTo>
                    <a:lnTo>
                      <a:pt x="355" y="128"/>
                    </a:lnTo>
                    <a:lnTo>
                      <a:pt x="348" y="126"/>
                    </a:lnTo>
                    <a:lnTo>
                      <a:pt x="342" y="125"/>
                    </a:lnTo>
                    <a:lnTo>
                      <a:pt x="338" y="127"/>
                    </a:lnTo>
                    <a:lnTo>
                      <a:pt x="335" y="130"/>
                    </a:lnTo>
                    <a:lnTo>
                      <a:pt x="328" y="129"/>
                    </a:lnTo>
                    <a:lnTo>
                      <a:pt x="323" y="127"/>
                    </a:lnTo>
                    <a:lnTo>
                      <a:pt x="317" y="125"/>
                    </a:lnTo>
                    <a:lnTo>
                      <a:pt x="310" y="124"/>
                    </a:lnTo>
                    <a:lnTo>
                      <a:pt x="304" y="123"/>
                    </a:lnTo>
                    <a:lnTo>
                      <a:pt x="297" y="121"/>
                    </a:lnTo>
                    <a:lnTo>
                      <a:pt x="294" y="124"/>
                    </a:lnTo>
                    <a:lnTo>
                      <a:pt x="290" y="127"/>
                    </a:lnTo>
                    <a:lnTo>
                      <a:pt x="287" y="129"/>
                    </a:lnTo>
                    <a:lnTo>
                      <a:pt x="284" y="133"/>
                    </a:lnTo>
                    <a:lnTo>
                      <a:pt x="280" y="136"/>
                    </a:lnTo>
                    <a:lnTo>
                      <a:pt x="277" y="139"/>
                    </a:lnTo>
                    <a:lnTo>
                      <a:pt x="270" y="138"/>
                    </a:lnTo>
                    <a:lnTo>
                      <a:pt x="264" y="136"/>
                    </a:lnTo>
                    <a:lnTo>
                      <a:pt x="268" y="133"/>
                    </a:lnTo>
                    <a:lnTo>
                      <a:pt x="271" y="129"/>
                    </a:lnTo>
                    <a:lnTo>
                      <a:pt x="265" y="128"/>
                    </a:lnTo>
                    <a:lnTo>
                      <a:pt x="258" y="126"/>
                    </a:lnTo>
                    <a:lnTo>
                      <a:pt x="253" y="125"/>
                    </a:lnTo>
                    <a:lnTo>
                      <a:pt x="246" y="123"/>
                    </a:lnTo>
                    <a:lnTo>
                      <a:pt x="242" y="126"/>
                    </a:lnTo>
                    <a:lnTo>
                      <a:pt x="239" y="129"/>
                    </a:lnTo>
                    <a:lnTo>
                      <a:pt x="236" y="133"/>
                    </a:lnTo>
                    <a:lnTo>
                      <a:pt x="232" y="136"/>
                    </a:lnTo>
                    <a:lnTo>
                      <a:pt x="226" y="134"/>
                    </a:lnTo>
                    <a:lnTo>
                      <a:pt x="220" y="133"/>
                    </a:lnTo>
                    <a:lnTo>
                      <a:pt x="213" y="130"/>
                    </a:lnTo>
                    <a:lnTo>
                      <a:pt x="207" y="129"/>
                    </a:lnTo>
                    <a:lnTo>
                      <a:pt x="201" y="127"/>
                    </a:lnTo>
                    <a:lnTo>
                      <a:pt x="194" y="126"/>
                    </a:lnTo>
                    <a:lnTo>
                      <a:pt x="189" y="124"/>
                    </a:lnTo>
                    <a:lnTo>
                      <a:pt x="182" y="123"/>
                    </a:lnTo>
                    <a:lnTo>
                      <a:pt x="178" y="125"/>
                    </a:lnTo>
                    <a:lnTo>
                      <a:pt x="175" y="128"/>
                    </a:lnTo>
                    <a:lnTo>
                      <a:pt x="172" y="132"/>
                    </a:lnTo>
                    <a:lnTo>
                      <a:pt x="169" y="135"/>
                    </a:lnTo>
                    <a:lnTo>
                      <a:pt x="165" y="138"/>
                    </a:lnTo>
                    <a:lnTo>
                      <a:pt x="161" y="140"/>
                    </a:lnTo>
                    <a:lnTo>
                      <a:pt x="155" y="139"/>
                    </a:lnTo>
                    <a:lnTo>
                      <a:pt x="148" y="137"/>
                    </a:lnTo>
                    <a:lnTo>
                      <a:pt x="152" y="135"/>
                    </a:lnTo>
                    <a:lnTo>
                      <a:pt x="156" y="132"/>
                    </a:lnTo>
                    <a:lnTo>
                      <a:pt x="159" y="128"/>
                    </a:lnTo>
                    <a:lnTo>
                      <a:pt x="162" y="125"/>
                    </a:lnTo>
                    <a:lnTo>
                      <a:pt x="166" y="122"/>
                    </a:lnTo>
                    <a:lnTo>
                      <a:pt x="170" y="120"/>
                    </a:lnTo>
                    <a:lnTo>
                      <a:pt x="163" y="118"/>
                    </a:lnTo>
                    <a:lnTo>
                      <a:pt x="157" y="117"/>
                    </a:lnTo>
                    <a:lnTo>
                      <a:pt x="154" y="119"/>
                    </a:lnTo>
                    <a:lnTo>
                      <a:pt x="151" y="122"/>
                    </a:lnTo>
                    <a:lnTo>
                      <a:pt x="147" y="125"/>
                    </a:lnTo>
                    <a:lnTo>
                      <a:pt x="143" y="128"/>
                    </a:lnTo>
                    <a:lnTo>
                      <a:pt x="137" y="126"/>
                    </a:lnTo>
                    <a:lnTo>
                      <a:pt x="130" y="125"/>
                    </a:lnTo>
                    <a:lnTo>
                      <a:pt x="124" y="123"/>
                    </a:lnTo>
                    <a:lnTo>
                      <a:pt x="119" y="122"/>
                    </a:lnTo>
                    <a:lnTo>
                      <a:pt x="112" y="120"/>
                    </a:lnTo>
                    <a:lnTo>
                      <a:pt x="106" y="119"/>
                    </a:lnTo>
                    <a:lnTo>
                      <a:pt x="102" y="121"/>
                    </a:lnTo>
                    <a:lnTo>
                      <a:pt x="98" y="124"/>
                    </a:lnTo>
                    <a:lnTo>
                      <a:pt x="92" y="130"/>
                    </a:lnTo>
                    <a:lnTo>
                      <a:pt x="98" y="132"/>
                    </a:lnTo>
                    <a:lnTo>
                      <a:pt x="105" y="134"/>
                    </a:lnTo>
                    <a:lnTo>
                      <a:pt x="104" y="134"/>
                    </a:lnTo>
                    <a:lnTo>
                      <a:pt x="104" y="135"/>
                    </a:lnTo>
                    <a:lnTo>
                      <a:pt x="103" y="136"/>
                    </a:lnTo>
                    <a:lnTo>
                      <a:pt x="102" y="137"/>
                    </a:lnTo>
                    <a:lnTo>
                      <a:pt x="98" y="139"/>
                    </a:lnTo>
                    <a:lnTo>
                      <a:pt x="97" y="139"/>
                    </a:lnTo>
                    <a:lnTo>
                      <a:pt x="94" y="139"/>
                    </a:lnTo>
                    <a:lnTo>
                      <a:pt x="88" y="137"/>
                    </a:lnTo>
                    <a:lnTo>
                      <a:pt x="103" y="122"/>
                    </a:lnTo>
                    <a:lnTo>
                      <a:pt x="118" y="107"/>
                    </a:lnTo>
                    <a:lnTo>
                      <a:pt x="132" y="92"/>
                    </a:lnTo>
                    <a:lnTo>
                      <a:pt x="144" y="80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3" y="83"/>
                    </a:lnTo>
                    <a:lnTo>
                      <a:pt x="141" y="80"/>
                    </a:lnTo>
                    <a:lnTo>
                      <a:pt x="128" y="93"/>
                    </a:lnTo>
                    <a:lnTo>
                      <a:pt x="114" y="107"/>
                    </a:lnTo>
                    <a:lnTo>
                      <a:pt x="102" y="120"/>
                    </a:lnTo>
                    <a:lnTo>
                      <a:pt x="88" y="134"/>
                    </a:lnTo>
                    <a:lnTo>
                      <a:pt x="91" y="132"/>
                    </a:lnTo>
                    <a:lnTo>
                      <a:pt x="92" y="130"/>
                    </a:lnTo>
                    <a:lnTo>
                      <a:pt x="90" y="129"/>
                    </a:lnTo>
                    <a:lnTo>
                      <a:pt x="88" y="129"/>
                    </a:lnTo>
                    <a:lnTo>
                      <a:pt x="99" y="117"/>
                    </a:lnTo>
                    <a:lnTo>
                      <a:pt x="111" y="105"/>
                    </a:lnTo>
                    <a:lnTo>
                      <a:pt x="124" y="93"/>
                    </a:lnTo>
                    <a:lnTo>
                      <a:pt x="137" y="80"/>
                    </a:lnTo>
                    <a:lnTo>
                      <a:pt x="135" y="85"/>
                    </a:lnTo>
                    <a:lnTo>
                      <a:pt x="135" y="89"/>
                    </a:lnTo>
                    <a:lnTo>
                      <a:pt x="136" y="90"/>
                    </a:lnTo>
                    <a:lnTo>
                      <a:pt x="138" y="92"/>
                    </a:lnTo>
                    <a:lnTo>
                      <a:pt x="139" y="93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39" y="102"/>
                    </a:lnTo>
                    <a:lnTo>
                      <a:pt x="137" y="108"/>
                    </a:lnTo>
                    <a:lnTo>
                      <a:pt x="133" y="104"/>
                    </a:lnTo>
                    <a:lnTo>
                      <a:pt x="131" y="101"/>
                    </a:lnTo>
                    <a:lnTo>
                      <a:pt x="129" y="107"/>
                    </a:lnTo>
                    <a:lnTo>
                      <a:pt x="128" y="113"/>
                    </a:lnTo>
                    <a:lnTo>
                      <a:pt x="126" y="120"/>
                    </a:lnTo>
                    <a:lnTo>
                      <a:pt x="124" y="126"/>
                    </a:lnTo>
                    <a:lnTo>
                      <a:pt x="127" y="129"/>
                    </a:lnTo>
                    <a:lnTo>
                      <a:pt x="130" y="133"/>
                    </a:lnTo>
                    <a:lnTo>
                      <a:pt x="133" y="136"/>
                    </a:lnTo>
                    <a:lnTo>
                      <a:pt x="137" y="140"/>
                    </a:lnTo>
                    <a:lnTo>
                      <a:pt x="135" y="146"/>
                    </a:lnTo>
                    <a:lnTo>
                      <a:pt x="133" y="153"/>
                    </a:lnTo>
                    <a:lnTo>
                      <a:pt x="136" y="156"/>
                    </a:lnTo>
                    <a:lnTo>
                      <a:pt x="139" y="159"/>
                    </a:lnTo>
                    <a:lnTo>
                      <a:pt x="138" y="166"/>
                    </a:lnTo>
                    <a:lnTo>
                      <a:pt x="136" y="172"/>
                    </a:lnTo>
                    <a:lnTo>
                      <a:pt x="133" y="178"/>
                    </a:lnTo>
                    <a:lnTo>
                      <a:pt x="132" y="185"/>
                    </a:lnTo>
                    <a:lnTo>
                      <a:pt x="136" y="188"/>
                    </a:lnTo>
                    <a:lnTo>
                      <a:pt x="139" y="191"/>
                    </a:lnTo>
                    <a:lnTo>
                      <a:pt x="141" y="194"/>
                    </a:lnTo>
                    <a:lnTo>
                      <a:pt x="144" y="199"/>
                    </a:lnTo>
                    <a:lnTo>
                      <a:pt x="143" y="205"/>
                    </a:lnTo>
                    <a:lnTo>
                      <a:pt x="141" y="210"/>
                    </a:lnTo>
                    <a:lnTo>
                      <a:pt x="139" y="217"/>
                    </a:lnTo>
                    <a:lnTo>
                      <a:pt x="138" y="223"/>
                    </a:lnTo>
                    <a:lnTo>
                      <a:pt x="136" y="229"/>
                    </a:lnTo>
                    <a:lnTo>
                      <a:pt x="135" y="236"/>
                    </a:lnTo>
                    <a:lnTo>
                      <a:pt x="132" y="242"/>
                    </a:lnTo>
                    <a:lnTo>
                      <a:pt x="131" y="249"/>
                    </a:lnTo>
                    <a:lnTo>
                      <a:pt x="129" y="255"/>
                    </a:lnTo>
                    <a:lnTo>
                      <a:pt x="128" y="260"/>
                    </a:lnTo>
                    <a:lnTo>
                      <a:pt x="130" y="264"/>
                    </a:lnTo>
                    <a:lnTo>
                      <a:pt x="133" y="268"/>
                    </a:lnTo>
                    <a:lnTo>
                      <a:pt x="137" y="271"/>
                    </a:lnTo>
                    <a:lnTo>
                      <a:pt x="140" y="274"/>
                    </a:lnTo>
                    <a:lnTo>
                      <a:pt x="143" y="278"/>
                    </a:lnTo>
                    <a:lnTo>
                      <a:pt x="145" y="281"/>
                    </a:lnTo>
                    <a:lnTo>
                      <a:pt x="144" y="288"/>
                    </a:lnTo>
                    <a:lnTo>
                      <a:pt x="142" y="294"/>
                    </a:lnTo>
                    <a:lnTo>
                      <a:pt x="139" y="290"/>
                    </a:lnTo>
                    <a:lnTo>
                      <a:pt x="137" y="287"/>
                    </a:lnTo>
                    <a:lnTo>
                      <a:pt x="135" y="293"/>
                    </a:lnTo>
                    <a:lnTo>
                      <a:pt x="133" y="300"/>
                    </a:lnTo>
                    <a:lnTo>
                      <a:pt x="131" y="306"/>
                    </a:lnTo>
                    <a:lnTo>
                      <a:pt x="130" y="312"/>
                    </a:lnTo>
                    <a:lnTo>
                      <a:pt x="132" y="316"/>
                    </a:lnTo>
                    <a:lnTo>
                      <a:pt x="136" y="319"/>
                    </a:lnTo>
                    <a:lnTo>
                      <a:pt x="135" y="325"/>
                    </a:lnTo>
                    <a:lnTo>
                      <a:pt x="132" y="331"/>
                    </a:lnTo>
                    <a:lnTo>
                      <a:pt x="136" y="335"/>
                    </a:lnTo>
                    <a:lnTo>
                      <a:pt x="139" y="338"/>
                    </a:lnTo>
                    <a:lnTo>
                      <a:pt x="137" y="344"/>
                    </a:lnTo>
                    <a:lnTo>
                      <a:pt x="136" y="351"/>
                    </a:lnTo>
                    <a:lnTo>
                      <a:pt x="133" y="357"/>
                    </a:lnTo>
                    <a:lnTo>
                      <a:pt x="132" y="363"/>
                    </a:lnTo>
                    <a:lnTo>
                      <a:pt x="130" y="370"/>
                    </a:lnTo>
                    <a:lnTo>
                      <a:pt x="128" y="376"/>
                    </a:lnTo>
                    <a:lnTo>
                      <a:pt x="131" y="379"/>
                    </a:lnTo>
                    <a:lnTo>
                      <a:pt x="135" y="383"/>
                    </a:lnTo>
                    <a:lnTo>
                      <a:pt x="132" y="389"/>
                    </a:lnTo>
                    <a:lnTo>
                      <a:pt x="131" y="395"/>
                    </a:lnTo>
                    <a:lnTo>
                      <a:pt x="135" y="398"/>
                    </a:lnTo>
                    <a:lnTo>
                      <a:pt x="138" y="403"/>
                    </a:lnTo>
                    <a:lnTo>
                      <a:pt x="136" y="409"/>
                    </a:lnTo>
                    <a:lnTo>
                      <a:pt x="133" y="414"/>
                    </a:lnTo>
                    <a:lnTo>
                      <a:pt x="132" y="421"/>
                    </a:lnTo>
                    <a:lnTo>
                      <a:pt x="130" y="427"/>
                    </a:lnTo>
                    <a:lnTo>
                      <a:pt x="129" y="434"/>
                    </a:lnTo>
                    <a:lnTo>
                      <a:pt x="127" y="440"/>
                    </a:lnTo>
                    <a:lnTo>
                      <a:pt x="126" y="446"/>
                    </a:lnTo>
                    <a:lnTo>
                      <a:pt x="124" y="453"/>
                    </a:lnTo>
                    <a:lnTo>
                      <a:pt x="127" y="456"/>
                    </a:lnTo>
                    <a:lnTo>
                      <a:pt x="130" y="459"/>
                    </a:lnTo>
                    <a:lnTo>
                      <a:pt x="133" y="462"/>
                    </a:lnTo>
                    <a:lnTo>
                      <a:pt x="136" y="467"/>
                    </a:lnTo>
                    <a:lnTo>
                      <a:pt x="135" y="473"/>
                    </a:lnTo>
                    <a:lnTo>
                      <a:pt x="132" y="478"/>
                    </a:lnTo>
                    <a:lnTo>
                      <a:pt x="131" y="485"/>
                    </a:lnTo>
                    <a:lnTo>
                      <a:pt x="129" y="491"/>
                    </a:lnTo>
                    <a:lnTo>
                      <a:pt x="128" y="497"/>
                    </a:lnTo>
                    <a:lnTo>
                      <a:pt x="126" y="504"/>
                    </a:lnTo>
                    <a:lnTo>
                      <a:pt x="129" y="507"/>
                    </a:lnTo>
                    <a:lnTo>
                      <a:pt x="132" y="510"/>
                    </a:lnTo>
                    <a:lnTo>
                      <a:pt x="136" y="513"/>
                    </a:lnTo>
                    <a:lnTo>
                      <a:pt x="138" y="518"/>
                    </a:lnTo>
                    <a:lnTo>
                      <a:pt x="137" y="524"/>
                    </a:lnTo>
                    <a:lnTo>
                      <a:pt x="135" y="530"/>
                    </a:lnTo>
                    <a:lnTo>
                      <a:pt x="138" y="534"/>
                    </a:lnTo>
                    <a:lnTo>
                      <a:pt x="141" y="537"/>
                    </a:lnTo>
                    <a:lnTo>
                      <a:pt x="139" y="543"/>
                    </a:lnTo>
                    <a:lnTo>
                      <a:pt x="138" y="550"/>
                    </a:lnTo>
                    <a:lnTo>
                      <a:pt x="135" y="545"/>
                    </a:lnTo>
                    <a:lnTo>
                      <a:pt x="131" y="542"/>
                    </a:lnTo>
                    <a:lnTo>
                      <a:pt x="129" y="548"/>
                    </a:lnTo>
                    <a:lnTo>
                      <a:pt x="128" y="555"/>
                    </a:lnTo>
                    <a:lnTo>
                      <a:pt x="126" y="561"/>
                    </a:lnTo>
                    <a:lnTo>
                      <a:pt x="125" y="568"/>
                    </a:lnTo>
                    <a:lnTo>
                      <a:pt x="128" y="571"/>
                    </a:lnTo>
                    <a:lnTo>
                      <a:pt x="131" y="574"/>
                    </a:lnTo>
                    <a:lnTo>
                      <a:pt x="129" y="580"/>
                    </a:lnTo>
                    <a:lnTo>
                      <a:pt x="127" y="587"/>
                    </a:lnTo>
                    <a:lnTo>
                      <a:pt x="126" y="593"/>
                    </a:lnTo>
                    <a:lnTo>
                      <a:pt x="124" y="600"/>
                    </a:lnTo>
                    <a:lnTo>
                      <a:pt x="127" y="603"/>
                    </a:lnTo>
                    <a:lnTo>
                      <a:pt x="130" y="606"/>
                    </a:lnTo>
                    <a:lnTo>
                      <a:pt x="128" y="612"/>
                    </a:lnTo>
                    <a:lnTo>
                      <a:pt x="127" y="619"/>
                    </a:lnTo>
                    <a:lnTo>
                      <a:pt x="130" y="622"/>
                    </a:lnTo>
                    <a:lnTo>
                      <a:pt x="132" y="626"/>
                    </a:lnTo>
                    <a:lnTo>
                      <a:pt x="131" y="631"/>
                    </a:lnTo>
                    <a:lnTo>
                      <a:pt x="129" y="638"/>
                    </a:lnTo>
                    <a:lnTo>
                      <a:pt x="132" y="642"/>
                    </a:lnTo>
                    <a:lnTo>
                      <a:pt x="136" y="645"/>
                    </a:lnTo>
                    <a:lnTo>
                      <a:pt x="139" y="648"/>
                    </a:lnTo>
                    <a:lnTo>
                      <a:pt x="142" y="652"/>
                    </a:lnTo>
                    <a:lnTo>
                      <a:pt x="140" y="658"/>
                    </a:lnTo>
                    <a:lnTo>
                      <a:pt x="138" y="664"/>
                    </a:lnTo>
                    <a:lnTo>
                      <a:pt x="137" y="671"/>
                    </a:lnTo>
                    <a:lnTo>
                      <a:pt x="135" y="677"/>
                    </a:lnTo>
                    <a:lnTo>
                      <a:pt x="133" y="684"/>
                    </a:lnTo>
                    <a:lnTo>
                      <a:pt x="131" y="690"/>
                    </a:lnTo>
                    <a:lnTo>
                      <a:pt x="135" y="693"/>
                    </a:lnTo>
                    <a:lnTo>
                      <a:pt x="138" y="696"/>
                    </a:lnTo>
                    <a:lnTo>
                      <a:pt x="137" y="703"/>
                    </a:lnTo>
                    <a:lnTo>
                      <a:pt x="135" y="709"/>
                    </a:lnTo>
                    <a:lnTo>
                      <a:pt x="132" y="715"/>
                    </a:lnTo>
                    <a:lnTo>
                      <a:pt x="131" y="722"/>
                    </a:lnTo>
                    <a:lnTo>
                      <a:pt x="129" y="728"/>
                    </a:lnTo>
                    <a:lnTo>
                      <a:pt x="128" y="734"/>
                    </a:lnTo>
                    <a:lnTo>
                      <a:pt x="131" y="738"/>
                    </a:lnTo>
                    <a:lnTo>
                      <a:pt x="133" y="741"/>
                    </a:lnTo>
                    <a:lnTo>
                      <a:pt x="132" y="747"/>
                    </a:lnTo>
                    <a:lnTo>
                      <a:pt x="130" y="754"/>
                    </a:lnTo>
                    <a:lnTo>
                      <a:pt x="128" y="760"/>
                    </a:lnTo>
                    <a:lnTo>
                      <a:pt x="127" y="767"/>
                    </a:lnTo>
                    <a:lnTo>
                      <a:pt x="130" y="770"/>
                    </a:lnTo>
                    <a:lnTo>
                      <a:pt x="133" y="773"/>
                    </a:lnTo>
                    <a:lnTo>
                      <a:pt x="137" y="776"/>
                    </a:lnTo>
                    <a:lnTo>
                      <a:pt x="139" y="780"/>
                    </a:lnTo>
                    <a:lnTo>
                      <a:pt x="138" y="786"/>
                    </a:lnTo>
                    <a:lnTo>
                      <a:pt x="136" y="792"/>
                    </a:lnTo>
                    <a:lnTo>
                      <a:pt x="133" y="798"/>
                    </a:lnTo>
                    <a:lnTo>
                      <a:pt x="132" y="805"/>
                    </a:lnTo>
                    <a:lnTo>
                      <a:pt x="136" y="808"/>
                    </a:lnTo>
                    <a:lnTo>
                      <a:pt x="139" y="812"/>
                    </a:lnTo>
                    <a:lnTo>
                      <a:pt x="137" y="819"/>
                    </a:lnTo>
                    <a:lnTo>
                      <a:pt x="136" y="824"/>
                    </a:lnTo>
                    <a:lnTo>
                      <a:pt x="133" y="830"/>
                    </a:lnTo>
                    <a:lnTo>
                      <a:pt x="131" y="837"/>
                    </a:lnTo>
                    <a:lnTo>
                      <a:pt x="130" y="843"/>
                    </a:lnTo>
                    <a:lnTo>
                      <a:pt x="128" y="849"/>
                    </a:lnTo>
                    <a:lnTo>
                      <a:pt x="131" y="853"/>
                    </a:lnTo>
                    <a:lnTo>
                      <a:pt x="135" y="856"/>
                    </a:lnTo>
                    <a:lnTo>
                      <a:pt x="132" y="862"/>
                    </a:lnTo>
                    <a:lnTo>
                      <a:pt x="131" y="869"/>
                    </a:lnTo>
                    <a:lnTo>
                      <a:pt x="135" y="872"/>
                    </a:lnTo>
                    <a:lnTo>
                      <a:pt x="137" y="876"/>
                    </a:lnTo>
                    <a:lnTo>
                      <a:pt x="136" y="882"/>
                    </a:lnTo>
                    <a:lnTo>
                      <a:pt x="133" y="888"/>
                    </a:lnTo>
                    <a:lnTo>
                      <a:pt x="137" y="892"/>
                    </a:lnTo>
                    <a:lnTo>
                      <a:pt x="140" y="895"/>
                    </a:lnTo>
                    <a:lnTo>
                      <a:pt x="139" y="902"/>
                    </a:lnTo>
                    <a:lnTo>
                      <a:pt x="137" y="908"/>
                    </a:lnTo>
                    <a:lnTo>
                      <a:pt x="133" y="904"/>
                    </a:lnTo>
                    <a:lnTo>
                      <a:pt x="130" y="901"/>
                    </a:lnTo>
                    <a:lnTo>
                      <a:pt x="129" y="907"/>
                    </a:lnTo>
                    <a:lnTo>
                      <a:pt x="127" y="913"/>
                    </a:lnTo>
                    <a:lnTo>
                      <a:pt x="126" y="920"/>
                    </a:lnTo>
                    <a:lnTo>
                      <a:pt x="124" y="926"/>
                    </a:lnTo>
                    <a:lnTo>
                      <a:pt x="127" y="929"/>
                    </a:lnTo>
                    <a:lnTo>
                      <a:pt x="130" y="932"/>
                    </a:lnTo>
                    <a:lnTo>
                      <a:pt x="133" y="936"/>
                    </a:lnTo>
                    <a:lnTo>
                      <a:pt x="136" y="940"/>
                    </a:lnTo>
                    <a:lnTo>
                      <a:pt x="135" y="945"/>
                    </a:lnTo>
                    <a:lnTo>
                      <a:pt x="132" y="952"/>
                    </a:lnTo>
                    <a:lnTo>
                      <a:pt x="136" y="956"/>
                    </a:lnTo>
                    <a:lnTo>
                      <a:pt x="139" y="959"/>
                    </a:lnTo>
                    <a:lnTo>
                      <a:pt x="142" y="962"/>
                    </a:lnTo>
                    <a:lnTo>
                      <a:pt x="144" y="965"/>
                    </a:lnTo>
                    <a:lnTo>
                      <a:pt x="143" y="972"/>
                    </a:lnTo>
                    <a:lnTo>
                      <a:pt x="141" y="978"/>
                    </a:lnTo>
                    <a:lnTo>
                      <a:pt x="140" y="985"/>
                    </a:lnTo>
                    <a:lnTo>
                      <a:pt x="138" y="991"/>
                    </a:lnTo>
                    <a:lnTo>
                      <a:pt x="136" y="988"/>
                    </a:lnTo>
                    <a:lnTo>
                      <a:pt x="132" y="984"/>
                    </a:lnTo>
                    <a:lnTo>
                      <a:pt x="130" y="990"/>
                    </a:lnTo>
                    <a:lnTo>
                      <a:pt x="129" y="996"/>
                    </a:lnTo>
                    <a:lnTo>
                      <a:pt x="127" y="1003"/>
                    </a:lnTo>
                    <a:lnTo>
                      <a:pt x="126" y="1009"/>
                    </a:lnTo>
                    <a:lnTo>
                      <a:pt x="128" y="1012"/>
                    </a:lnTo>
                    <a:lnTo>
                      <a:pt x="131" y="1015"/>
                    </a:lnTo>
                    <a:lnTo>
                      <a:pt x="131" y="1016"/>
                    </a:lnTo>
                    <a:lnTo>
                      <a:pt x="131" y="1018"/>
                    </a:lnTo>
                    <a:lnTo>
                      <a:pt x="121" y="1007"/>
                    </a:lnTo>
                    <a:lnTo>
                      <a:pt x="110" y="996"/>
                    </a:lnTo>
                    <a:lnTo>
                      <a:pt x="99" y="985"/>
                    </a:lnTo>
                    <a:lnTo>
                      <a:pt x="88" y="973"/>
                    </a:lnTo>
                    <a:lnTo>
                      <a:pt x="94" y="975"/>
                    </a:lnTo>
                    <a:lnTo>
                      <a:pt x="99" y="977"/>
                    </a:lnTo>
                    <a:lnTo>
                      <a:pt x="103" y="974"/>
                    </a:lnTo>
                    <a:lnTo>
                      <a:pt x="106" y="971"/>
                    </a:lnTo>
                    <a:lnTo>
                      <a:pt x="112" y="973"/>
                    </a:lnTo>
                    <a:lnTo>
                      <a:pt x="119" y="974"/>
                    </a:lnTo>
                    <a:lnTo>
                      <a:pt x="122" y="971"/>
                    </a:lnTo>
                    <a:lnTo>
                      <a:pt x="126" y="969"/>
                    </a:lnTo>
                    <a:lnTo>
                      <a:pt x="131" y="970"/>
                    </a:lnTo>
                    <a:lnTo>
                      <a:pt x="138" y="972"/>
                    </a:lnTo>
                    <a:lnTo>
                      <a:pt x="144" y="974"/>
                    </a:lnTo>
                    <a:lnTo>
                      <a:pt x="151" y="975"/>
                    </a:lnTo>
                    <a:lnTo>
                      <a:pt x="154" y="972"/>
                    </a:lnTo>
                    <a:lnTo>
                      <a:pt x="158" y="970"/>
                    </a:lnTo>
                    <a:lnTo>
                      <a:pt x="164" y="971"/>
                    </a:lnTo>
                    <a:lnTo>
                      <a:pt x="170" y="973"/>
                    </a:lnTo>
                    <a:lnTo>
                      <a:pt x="176" y="975"/>
                    </a:lnTo>
                    <a:lnTo>
                      <a:pt x="182" y="976"/>
                    </a:lnTo>
                    <a:lnTo>
                      <a:pt x="187" y="974"/>
                    </a:lnTo>
                    <a:lnTo>
                      <a:pt x="190" y="971"/>
                    </a:lnTo>
                    <a:lnTo>
                      <a:pt x="196" y="964"/>
                    </a:lnTo>
                    <a:lnTo>
                      <a:pt x="199" y="962"/>
                    </a:lnTo>
                    <a:lnTo>
                      <a:pt x="204" y="959"/>
                    </a:lnTo>
                    <a:lnTo>
                      <a:pt x="210" y="961"/>
                    </a:lnTo>
                    <a:lnTo>
                      <a:pt x="215" y="962"/>
                    </a:lnTo>
                    <a:lnTo>
                      <a:pt x="212" y="965"/>
                    </a:lnTo>
                    <a:lnTo>
                      <a:pt x="209" y="969"/>
                    </a:lnTo>
                    <a:lnTo>
                      <a:pt x="214" y="971"/>
                    </a:lnTo>
                    <a:lnTo>
                      <a:pt x="222" y="972"/>
                    </a:lnTo>
                    <a:lnTo>
                      <a:pt x="227" y="974"/>
                    </a:lnTo>
                    <a:lnTo>
                      <a:pt x="234" y="975"/>
                    </a:lnTo>
                    <a:lnTo>
                      <a:pt x="240" y="977"/>
                    </a:lnTo>
                    <a:lnTo>
                      <a:pt x="246" y="978"/>
                    </a:lnTo>
                    <a:lnTo>
                      <a:pt x="249" y="976"/>
                    </a:lnTo>
                    <a:lnTo>
                      <a:pt x="254" y="973"/>
                    </a:lnTo>
                    <a:lnTo>
                      <a:pt x="260" y="975"/>
                    </a:lnTo>
                    <a:lnTo>
                      <a:pt x="265" y="976"/>
                    </a:lnTo>
                    <a:lnTo>
                      <a:pt x="270" y="974"/>
                    </a:lnTo>
                    <a:lnTo>
                      <a:pt x="273" y="971"/>
                    </a:lnTo>
                    <a:lnTo>
                      <a:pt x="276" y="968"/>
                    </a:lnTo>
                    <a:lnTo>
                      <a:pt x="279" y="964"/>
                    </a:lnTo>
                    <a:lnTo>
                      <a:pt x="286" y="966"/>
                    </a:lnTo>
                    <a:lnTo>
                      <a:pt x="292" y="969"/>
                    </a:lnTo>
                    <a:lnTo>
                      <a:pt x="298" y="970"/>
                    </a:lnTo>
                    <a:lnTo>
                      <a:pt x="305" y="972"/>
                    </a:lnTo>
                    <a:lnTo>
                      <a:pt x="311" y="974"/>
                    </a:lnTo>
                    <a:lnTo>
                      <a:pt x="318" y="975"/>
                    </a:lnTo>
                    <a:lnTo>
                      <a:pt x="324" y="977"/>
                    </a:lnTo>
                    <a:lnTo>
                      <a:pt x="329" y="978"/>
                    </a:lnTo>
                    <a:lnTo>
                      <a:pt x="334" y="976"/>
                    </a:lnTo>
                    <a:lnTo>
                      <a:pt x="337" y="973"/>
                    </a:lnTo>
                    <a:lnTo>
                      <a:pt x="343" y="975"/>
                    </a:lnTo>
                    <a:lnTo>
                      <a:pt x="349" y="976"/>
                    </a:lnTo>
                    <a:lnTo>
                      <a:pt x="353" y="973"/>
                    </a:lnTo>
                    <a:lnTo>
                      <a:pt x="356" y="971"/>
                    </a:lnTo>
                    <a:lnTo>
                      <a:pt x="362" y="972"/>
                    </a:lnTo>
                    <a:lnTo>
                      <a:pt x="369" y="974"/>
                    </a:lnTo>
                    <a:lnTo>
                      <a:pt x="372" y="971"/>
                    </a:lnTo>
                    <a:lnTo>
                      <a:pt x="375" y="968"/>
                    </a:lnTo>
                    <a:lnTo>
                      <a:pt x="381" y="970"/>
                    </a:lnTo>
                    <a:lnTo>
                      <a:pt x="388" y="972"/>
                    </a:lnTo>
                    <a:lnTo>
                      <a:pt x="401" y="975"/>
                    </a:lnTo>
                    <a:lnTo>
                      <a:pt x="407" y="977"/>
                    </a:lnTo>
                    <a:lnTo>
                      <a:pt x="413" y="978"/>
                    </a:lnTo>
                    <a:lnTo>
                      <a:pt x="420" y="980"/>
                    </a:lnTo>
                    <a:lnTo>
                      <a:pt x="425" y="981"/>
                    </a:lnTo>
                    <a:lnTo>
                      <a:pt x="429" y="979"/>
                    </a:lnTo>
                    <a:lnTo>
                      <a:pt x="432" y="976"/>
                    </a:lnTo>
                    <a:lnTo>
                      <a:pt x="436" y="973"/>
                    </a:lnTo>
                    <a:lnTo>
                      <a:pt x="439" y="971"/>
                    </a:lnTo>
                    <a:lnTo>
                      <a:pt x="445" y="972"/>
                    </a:lnTo>
                    <a:lnTo>
                      <a:pt x="452" y="974"/>
                    </a:lnTo>
                    <a:lnTo>
                      <a:pt x="458" y="976"/>
                    </a:lnTo>
                    <a:lnTo>
                      <a:pt x="464" y="977"/>
                    </a:lnTo>
                    <a:lnTo>
                      <a:pt x="468" y="974"/>
                    </a:lnTo>
                    <a:lnTo>
                      <a:pt x="472" y="972"/>
                    </a:lnTo>
                    <a:lnTo>
                      <a:pt x="477" y="973"/>
                    </a:lnTo>
                    <a:lnTo>
                      <a:pt x="484" y="975"/>
                    </a:lnTo>
                    <a:lnTo>
                      <a:pt x="488" y="972"/>
                    </a:lnTo>
                    <a:lnTo>
                      <a:pt x="491" y="969"/>
                    </a:lnTo>
                    <a:lnTo>
                      <a:pt x="497" y="971"/>
                    </a:lnTo>
                    <a:lnTo>
                      <a:pt x="504" y="973"/>
                    </a:lnTo>
                    <a:lnTo>
                      <a:pt x="509" y="974"/>
                    </a:lnTo>
                    <a:lnTo>
                      <a:pt x="515" y="976"/>
                    </a:lnTo>
                    <a:lnTo>
                      <a:pt x="522" y="978"/>
                    </a:lnTo>
                    <a:lnTo>
                      <a:pt x="528" y="979"/>
                    </a:lnTo>
                    <a:lnTo>
                      <a:pt x="531" y="977"/>
                    </a:lnTo>
                    <a:lnTo>
                      <a:pt x="536" y="974"/>
                    </a:lnTo>
                    <a:lnTo>
                      <a:pt x="539" y="971"/>
                    </a:lnTo>
                    <a:lnTo>
                      <a:pt x="542" y="968"/>
                    </a:lnTo>
                    <a:lnTo>
                      <a:pt x="548" y="970"/>
                    </a:lnTo>
                    <a:lnTo>
                      <a:pt x="555" y="971"/>
                    </a:lnTo>
                    <a:lnTo>
                      <a:pt x="552" y="974"/>
                    </a:lnTo>
                    <a:lnTo>
                      <a:pt x="547" y="977"/>
                    </a:lnTo>
                    <a:lnTo>
                      <a:pt x="554" y="979"/>
                    </a:lnTo>
                    <a:lnTo>
                      <a:pt x="560" y="980"/>
                    </a:lnTo>
                    <a:lnTo>
                      <a:pt x="563" y="978"/>
                    </a:lnTo>
                    <a:lnTo>
                      <a:pt x="568" y="975"/>
                    </a:lnTo>
                    <a:lnTo>
                      <a:pt x="571" y="972"/>
                    </a:lnTo>
                    <a:lnTo>
                      <a:pt x="574" y="969"/>
                    </a:lnTo>
                    <a:lnTo>
                      <a:pt x="577" y="965"/>
                    </a:lnTo>
                    <a:lnTo>
                      <a:pt x="581" y="963"/>
                    </a:lnTo>
                    <a:lnTo>
                      <a:pt x="588" y="964"/>
                    </a:lnTo>
                    <a:lnTo>
                      <a:pt x="593" y="966"/>
                    </a:lnTo>
                    <a:lnTo>
                      <a:pt x="601" y="968"/>
                    </a:lnTo>
                    <a:lnTo>
                      <a:pt x="606" y="970"/>
                    </a:lnTo>
                    <a:lnTo>
                      <a:pt x="603" y="973"/>
                    </a:lnTo>
                    <a:lnTo>
                      <a:pt x="600" y="976"/>
                    </a:lnTo>
                    <a:lnTo>
                      <a:pt x="605" y="977"/>
                    </a:lnTo>
                    <a:lnTo>
                      <a:pt x="611" y="979"/>
                    </a:lnTo>
                    <a:lnTo>
                      <a:pt x="618" y="981"/>
                    </a:lnTo>
                    <a:lnTo>
                      <a:pt x="624" y="982"/>
                    </a:lnTo>
                    <a:lnTo>
                      <a:pt x="627" y="979"/>
                    </a:lnTo>
                    <a:lnTo>
                      <a:pt x="631" y="977"/>
                    </a:lnTo>
                    <a:lnTo>
                      <a:pt x="638" y="979"/>
                    </a:lnTo>
                    <a:lnTo>
                      <a:pt x="643" y="980"/>
                    </a:lnTo>
                    <a:lnTo>
                      <a:pt x="647" y="977"/>
                    </a:lnTo>
                    <a:lnTo>
                      <a:pt x="651" y="975"/>
                    </a:lnTo>
                    <a:lnTo>
                      <a:pt x="654" y="972"/>
                    </a:lnTo>
                    <a:lnTo>
                      <a:pt x="657" y="969"/>
                    </a:lnTo>
                    <a:lnTo>
                      <a:pt x="663" y="970"/>
                    </a:lnTo>
                    <a:lnTo>
                      <a:pt x="670" y="972"/>
                    </a:lnTo>
                    <a:lnTo>
                      <a:pt x="676" y="974"/>
                    </a:lnTo>
                    <a:lnTo>
                      <a:pt x="683" y="976"/>
                    </a:lnTo>
                    <a:lnTo>
                      <a:pt x="686" y="973"/>
                    </a:lnTo>
                    <a:lnTo>
                      <a:pt x="689" y="970"/>
                    </a:lnTo>
                    <a:lnTo>
                      <a:pt x="695" y="972"/>
                    </a:lnTo>
                    <a:lnTo>
                      <a:pt x="702" y="973"/>
                    </a:lnTo>
                    <a:lnTo>
                      <a:pt x="708" y="975"/>
                    </a:lnTo>
                    <a:lnTo>
                      <a:pt x="714" y="977"/>
                    </a:lnTo>
                    <a:lnTo>
                      <a:pt x="721" y="978"/>
                    </a:lnTo>
                    <a:lnTo>
                      <a:pt x="727" y="980"/>
                    </a:lnTo>
                    <a:lnTo>
                      <a:pt x="730" y="977"/>
                    </a:lnTo>
                    <a:lnTo>
                      <a:pt x="734" y="974"/>
                    </a:lnTo>
                    <a:lnTo>
                      <a:pt x="740" y="976"/>
                    </a:lnTo>
                    <a:lnTo>
                      <a:pt x="746" y="978"/>
                    </a:lnTo>
                    <a:lnTo>
                      <a:pt x="750" y="975"/>
                    </a:lnTo>
                    <a:lnTo>
                      <a:pt x="753" y="972"/>
                    </a:lnTo>
                    <a:lnTo>
                      <a:pt x="759" y="974"/>
                    </a:lnTo>
                    <a:lnTo>
                      <a:pt x="766" y="975"/>
                    </a:lnTo>
                    <a:lnTo>
                      <a:pt x="770" y="973"/>
                    </a:lnTo>
                    <a:lnTo>
                      <a:pt x="773" y="970"/>
                    </a:lnTo>
                    <a:lnTo>
                      <a:pt x="776" y="966"/>
                    </a:lnTo>
                    <a:lnTo>
                      <a:pt x="779" y="964"/>
                    </a:lnTo>
                    <a:lnTo>
                      <a:pt x="786" y="965"/>
                    </a:lnTo>
                    <a:lnTo>
                      <a:pt x="792" y="968"/>
                    </a:lnTo>
                    <a:lnTo>
                      <a:pt x="789" y="970"/>
                    </a:lnTo>
                    <a:lnTo>
                      <a:pt x="785" y="973"/>
                    </a:lnTo>
                    <a:lnTo>
                      <a:pt x="781" y="976"/>
                    </a:lnTo>
                    <a:lnTo>
                      <a:pt x="778" y="979"/>
                    </a:lnTo>
                    <a:lnTo>
                      <a:pt x="785" y="981"/>
                    </a:lnTo>
                    <a:lnTo>
                      <a:pt x="791" y="982"/>
                    </a:lnTo>
                    <a:lnTo>
                      <a:pt x="794" y="979"/>
                    </a:lnTo>
                    <a:lnTo>
                      <a:pt x="797" y="976"/>
                    </a:lnTo>
                    <a:lnTo>
                      <a:pt x="804" y="978"/>
                    </a:lnTo>
                    <a:lnTo>
                      <a:pt x="810" y="980"/>
                    </a:lnTo>
                    <a:lnTo>
                      <a:pt x="817" y="981"/>
                    </a:lnTo>
                    <a:lnTo>
                      <a:pt x="823" y="984"/>
                    </a:lnTo>
                    <a:lnTo>
                      <a:pt x="826" y="980"/>
                    </a:lnTo>
                    <a:lnTo>
                      <a:pt x="829" y="978"/>
                    </a:lnTo>
                    <a:lnTo>
                      <a:pt x="833" y="975"/>
                    </a:lnTo>
                    <a:lnTo>
                      <a:pt x="837" y="972"/>
                    </a:lnTo>
                    <a:lnTo>
                      <a:pt x="843" y="973"/>
                    </a:lnTo>
                    <a:lnTo>
                      <a:pt x="849" y="975"/>
                    </a:lnTo>
                    <a:lnTo>
                      <a:pt x="855" y="977"/>
                    </a:lnTo>
                    <a:lnTo>
                      <a:pt x="861" y="979"/>
                    </a:lnTo>
                    <a:lnTo>
                      <a:pt x="868" y="980"/>
                    </a:lnTo>
                    <a:lnTo>
                      <a:pt x="874" y="982"/>
                    </a:lnTo>
                    <a:lnTo>
                      <a:pt x="877" y="979"/>
                    </a:lnTo>
                    <a:lnTo>
                      <a:pt x="880" y="976"/>
                    </a:lnTo>
                    <a:lnTo>
                      <a:pt x="885" y="973"/>
                    </a:lnTo>
                    <a:lnTo>
                      <a:pt x="888" y="971"/>
                    </a:lnTo>
                    <a:lnTo>
                      <a:pt x="894" y="972"/>
                    </a:lnTo>
                    <a:lnTo>
                      <a:pt x="901" y="974"/>
                    </a:lnTo>
                    <a:lnTo>
                      <a:pt x="907" y="976"/>
                    </a:lnTo>
                    <a:lnTo>
                      <a:pt x="912" y="977"/>
                    </a:lnTo>
                    <a:lnTo>
                      <a:pt x="919" y="979"/>
                    </a:lnTo>
                    <a:lnTo>
                      <a:pt x="925" y="981"/>
                    </a:lnTo>
                    <a:lnTo>
                      <a:pt x="928" y="978"/>
                    </a:lnTo>
                    <a:lnTo>
                      <a:pt x="933" y="975"/>
                    </a:lnTo>
                    <a:lnTo>
                      <a:pt x="939" y="977"/>
                    </a:lnTo>
                    <a:lnTo>
                      <a:pt x="944" y="978"/>
                    </a:lnTo>
                    <a:lnTo>
                      <a:pt x="949" y="976"/>
                    </a:lnTo>
                    <a:lnTo>
                      <a:pt x="952" y="973"/>
                    </a:lnTo>
                    <a:lnTo>
                      <a:pt x="955" y="970"/>
                    </a:lnTo>
                    <a:lnTo>
                      <a:pt x="959" y="966"/>
                    </a:lnTo>
                    <a:lnTo>
                      <a:pt x="966" y="969"/>
                    </a:lnTo>
                    <a:lnTo>
                      <a:pt x="971" y="971"/>
                    </a:lnTo>
                    <a:lnTo>
                      <a:pt x="977" y="972"/>
                    </a:lnTo>
                    <a:lnTo>
                      <a:pt x="984" y="974"/>
                    </a:lnTo>
                    <a:lnTo>
                      <a:pt x="996" y="977"/>
                    </a:lnTo>
                    <a:lnTo>
                      <a:pt x="1003" y="979"/>
                    </a:lnTo>
                    <a:lnTo>
                      <a:pt x="1009" y="980"/>
                    </a:lnTo>
                    <a:lnTo>
                      <a:pt x="1014" y="982"/>
                    </a:lnTo>
                    <a:lnTo>
                      <a:pt x="1021" y="985"/>
                    </a:lnTo>
                    <a:lnTo>
                      <a:pt x="1025" y="981"/>
                    </a:lnTo>
                    <a:lnTo>
                      <a:pt x="1028" y="978"/>
                    </a:lnTo>
                    <a:lnTo>
                      <a:pt x="1032" y="975"/>
                    </a:lnTo>
                    <a:lnTo>
                      <a:pt x="1035" y="973"/>
                    </a:lnTo>
                    <a:lnTo>
                      <a:pt x="1041" y="974"/>
                    </a:lnTo>
                    <a:lnTo>
                      <a:pt x="1047" y="976"/>
                    </a:lnTo>
                    <a:lnTo>
                      <a:pt x="1054" y="978"/>
                    </a:lnTo>
                    <a:lnTo>
                      <a:pt x="1060" y="979"/>
                    </a:lnTo>
                    <a:lnTo>
                      <a:pt x="1067" y="981"/>
                    </a:lnTo>
                    <a:lnTo>
                      <a:pt x="1073" y="984"/>
                    </a:lnTo>
                    <a:lnTo>
                      <a:pt x="1076" y="980"/>
                    </a:lnTo>
                    <a:lnTo>
                      <a:pt x="1079" y="977"/>
                    </a:lnTo>
                    <a:lnTo>
                      <a:pt x="1083" y="974"/>
                    </a:lnTo>
                    <a:lnTo>
                      <a:pt x="1087" y="972"/>
                    </a:lnTo>
                    <a:lnTo>
                      <a:pt x="1093" y="973"/>
                    </a:lnTo>
                    <a:lnTo>
                      <a:pt x="1099" y="975"/>
                    </a:lnTo>
                    <a:lnTo>
                      <a:pt x="1105" y="977"/>
                    </a:lnTo>
                    <a:lnTo>
                      <a:pt x="1111" y="978"/>
                    </a:lnTo>
                    <a:lnTo>
                      <a:pt x="1115" y="975"/>
                    </a:lnTo>
                    <a:lnTo>
                      <a:pt x="1119" y="973"/>
                    </a:lnTo>
                    <a:lnTo>
                      <a:pt x="1125" y="974"/>
                    </a:lnTo>
                    <a:lnTo>
                      <a:pt x="1130" y="976"/>
                    </a:lnTo>
                    <a:lnTo>
                      <a:pt x="1135" y="973"/>
                    </a:lnTo>
                    <a:lnTo>
                      <a:pt x="1138" y="970"/>
                    </a:lnTo>
                    <a:lnTo>
                      <a:pt x="1144" y="972"/>
                    </a:lnTo>
                    <a:lnTo>
                      <a:pt x="1151" y="974"/>
                    </a:lnTo>
                    <a:lnTo>
                      <a:pt x="1156" y="975"/>
                    </a:lnTo>
                    <a:lnTo>
                      <a:pt x="1162" y="977"/>
                    </a:lnTo>
                    <a:lnTo>
                      <a:pt x="1169" y="979"/>
                    </a:lnTo>
                    <a:lnTo>
                      <a:pt x="1175" y="980"/>
                    </a:lnTo>
                    <a:lnTo>
                      <a:pt x="1178" y="977"/>
                    </a:lnTo>
                    <a:lnTo>
                      <a:pt x="1183" y="975"/>
                    </a:lnTo>
                    <a:lnTo>
                      <a:pt x="1189" y="976"/>
                    </a:lnTo>
                    <a:lnTo>
                      <a:pt x="1194" y="978"/>
                    </a:lnTo>
                    <a:lnTo>
                      <a:pt x="1199" y="975"/>
                    </a:lnTo>
                    <a:lnTo>
                      <a:pt x="1202" y="973"/>
                    </a:lnTo>
                    <a:lnTo>
                      <a:pt x="1208" y="974"/>
                    </a:lnTo>
                    <a:lnTo>
                      <a:pt x="1215" y="976"/>
                    </a:lnTo>
                    <a:lnTo>
                      <a:pt x="1213" y="977"/>
                    </a:lnTo>
                    <a:lnTo>
                      <a:pt x="1211" y="979"/>
                    </a:lnTo>
                    <a:lnTo>
                      <a:pt x="1209" y="980"/>
                    </a:lnTo>
                    <a:lnTo>
                      <a:pt x="1208" y="980"/>
                    </a:lnTo>
                    <a:lnTo>
                      <a:pt x="1207" y="981"/>
                    </a:lnTo>
                    <a:lnTo>
                      <a:pt x="1207" y="981"/>
                    </a:lnTo>
                    <a:lnTo>
                      <a:pt x="1213" y="984"/>
                    </a:lnTo>
                    <a:lnTo>
                      <a:pt x="1220" y="985"/>
                    </a:lnTo>
                    <a:lnTo>
                      <a:pt x="1223" y="982"/>
                    </a:lnTo>
                    <a:lnTo>
                      <a:pt x="1226" y="979"/>
                    </a:lnTo>
                    <a:lnTo>
                      <a:pt x="1230" y="976"/>
                    </a:lnTo>
                    <a:lnTo>
                      <a:pt x="1234" y="974"/>
                    </a:lnTo>
                    <a:lnTo>
                      <a:pt x="1240" y="975"/>
                    </a:lnTo>
                    <a:lnTo>
                      <a:pt x="1246" y="977"/>
                    </a:lnTo>
                    <a:lnTo>
                      <a:pt x="1253" y="978"/>
                    </a:lnTo>
                    <a:lnTo>
                      <a:pt x="1258" y="980"/>
                    </a:lnTo>
                    <a:lnTo>
                      <a:pt x="1256" y="984"/>
                    </a:lnTo>
                    <a:lnTo>
                      <a:pt x="1252" y="986"/>
                    </a:lnTo>
                    <a:lnTo>
                      <a:pt x="1248" y="989"/>
                    </a:lnTo>
                    <a:lnTo>
                      <a:pt x="1244" y="992"/>
                    </a:lnTo>
                    <a:lnTo>
                      <a:pt x="1251" y="994"/>
                    </a:lnTo>
                    <a:lnTo>
                      <a:pt x="1257" y="995"/>
                    </a:lnTo>
                    <a:lnTo>
                      <a:pt x="1265" y="990"/>
                    </a:lnTo>
                    <a:lnTo>
                      <a:pt x="1271" y="984"/>
                    </a:lnTo>
                    <a:lnTo>
                      <a:pt x="1274" y="981"/>
                    </a:lnTo>
                    <a:lnTo>
                      <a:pt x="1278" y="978"/>
                    </a:lnTo>
                    <a:lnTo>
                      <a:pt x="1282" y="975"/>
                    </a:lnTo>
                    <a:lnTo>
                      <a:pt x="1285" y="972"/>
                    </a:lnTo>
                    <a:lnTo>
                      <a:pt x="1291" y="974"/>
                    </a:lnTo>
                    <a:lnTo>
                      <a:pt x="1298" y="976"/>
                    </a:lnTo>
                    <a:lnTo>
                      <a:pt x="1301" y="973"/>
                    </a:lnTo>
                    <a:lnTo>
                      <a:pt x="1305" y="970"/>
                    </a:lnTo>
                    <a:lnTo>
                      <a:pt x="1310" y="972"/>
                    </a:lnTo>
                    <a:lnTo>
                      <a:pt x="1317" y="973"/>
                    </a:lnTo>
                    <a:lnTo>
                      <a:pt x="1323" y="975"/>
                    </a:lnTo>
                    <a:lnTo>
                      <a:pt x="1329" y="977"/>
                    </a:lnTo>
                    <a:lnTo>
                      <a:pt x="1333" y="974"/>
                    </a:lnTo>
                    <a:lnTo>
                      <a:pt x="1337" y="971"/>
                    </a:lnTo>
                    <a:lnTo>
                      <a:pt x="1343" y="973"/>
                    </a:lnTo>
                    <a:lnTo>
                      <a:pt x="1349" y="974"/>
                    </a:lnTo>
                    <a:lnTo>
                      <a:pt x="1355" y="976"/>
                    </a:lnTo>
                    <a:lnTo>
                      <a:pt x="1361" y="978"/>
                    </a:lnTo>
                    <a:lnTo>
                      <a:pt x="1365" y="975"/>
                    </a:lnTo>
                    <a:lnTo>
                      <a:pt x="1369" y="972"/>
                    </a:lnTo>
                    <a:lnTo>
                      <a:pt x="1375" y="974"/>
                    </a:lnTo>
                    <a:lnTo>
                      <a:pt x="1381" y="975"/>
                    </a:lnTo>
                    <a:lnTo>
                      <a:pt x="1377" y="978"/>
                    </a:lnTo>
                    <a:lnTo>
                      <a:pt x="1374" y="981"/>
                    </a:lnTo>
                    <a:lnTo>
                      <a:pt x="1379" y="984"/>
                    </a:lnTo>
                    <a:lnTo>
                      <a:pt x="1386" y="985"/>
                    </a:lnTo>
                    <a:lnTo>
                      <a:pt x="1392" y="987"/>
                    </a:lnTo>
                    <a:lnTo>
                      <a:pt x="1399" y="988"/>
                    </a:lnTo>
                    <a:lnTo>
                      <a:pt x="1402" y="986"/>
                    </a:lnTo>
                    <a:lnTo>
                      <a:pt x="1406" y="982"/>
                    </a:lnTo>
                    <a:lnTo>
                      <a:pt x="1412" y="985"/>
                    </a:lnTo>
                    <a:lnTo>
                      <a:pt x="1418" y="986"/>
                    </a:lnTo>
                    <a:lnTo>
                      <a:pt x="1422" y="984"/>
                    </a:lnTo>
                    <a:lnTo>
                      <a:pt x="1425" y="980"/>
                    </a:lnTo>
                    <a:lnTo>
                      <a:pt x="1428" y="977"/>
                    </a:lnTo>
                    <a:lnTo>
                      <a:pt x="1433" y="974"/>
                    </a:lnTo>
                    <a:lnTo>
                      <a:pt x="1439" y="976"/>
                    </a:lnTo>
                    <a:lnTo>
                      <a:pt x="1444" y="978"/>
                    </a:lnTo>
                    <a:lnTo>
                      <a:pt x="1457" y="981"/>
                    </a:lnTo>
                    <a:lnTo>
                      <a:pt x="1463" y="984"/>
                    </a:lnTo>
                    <a:lnTo>
                      <a:pt x="1470" y="985"/>
                    </a:lnTo>
                    <a:lnTo>
                      <a:pt x="1476" y="987"/>
                    </a:lnTo>
                    <a:lnTo>
                      <a:pt x="1483" y="988"/>
                    </a:lnTo>
                    <a:lnTo>
                      <a:pt x="1486" y="986"/>
                    </a:lnTo>
                    <a:lnTo>
                      <a:pt x="1489" y="982"/>
                    </a:lnTo>
                    <a:lnTo>
                      <a:pt x="1493" y="979"/>
                    </a:lnTo>
                    <a:lnTo>
                      <a:pt x="1496" y="976"/>
                    </a:lnTo>
                    <a:lnTo>
                      <a:pt x="1500" y="973"/>
                    </a:lnTo>
                    <a:lnTo>
                      <a:pt x="1503" y="971"/>
                    </a:lnTo>
                    <a:lnTo>
                      <a:pt x="1509" y="972"/>
                    </a:lnTo>
                    <a:lnTo>
                      <a:pt x="1516" y="974"/>
                    </a:lnTo>
                    <a:lnTo>
                      <a:pt x="1522" y="976"/>
                    </a:lnTo>
                    <a:lnTo>
                      <a:pt x="1528" y="977"/>
                    </a:lnTo>
                    <a:lnTo>
                      <a:pt x="1534" y="979"/>
                    </a:lnTo>
                    <a:lnTo>
                      <a:pt x="1540" y="981"/>
                    </a:lnTo>
                    <a:lnTo>
                      <a:pt x="1544" y="978"/>
                    </a:lnTo>
                    <a:lnTo>
                      <a:pt x="1548" y="975"/>
                    </a:lnTo>
                    <a:lnTo>
                      <a:pt x="1554" y="977"/>
                    </a:lnTo>
                    <a:lnTo>
                      <a:pt x="1560" y="978"/>
                    </a:lnTo>
                    <a:lnTo>
                      <a:pt x="1566" y="980"/>
                    </a:lnTo>
                    <a:lnTo>
                      <a:pt x="1572" y="982"/>
                    </a:lnTo>
                    <a:lnTo>
                      <a:pt x="1578" y="984"/>
                    </a:lnTo>
                    <a:lnTo>
                      <a:pt x="1585" y="986"/>
                    </a:lnTo>
                    <a:lnTo>
                      <a:pt x="1589" y="982"/>
                    </a:lnTo>
                    <a:lnTo>
                      <a:pt x="1592" y="980"/>
                    </a:lnTo>
                    <a:lnTo>
                      <a:pt x="1595" y="977"/>
                    </a:lnTo>
                    <a:lnTo>
                      <a:pt x="1599" y="974"/>
                    </a:lnTo>
                    <a:lnTo>
                      <a:pt x="1605" y="976"/>
                    </a:lnTo>
                    <a:lnTo>
                      <a:pt x="1611" y="977"/>
                    </a:lnTo>
                    <a:lnTo>
                      <a:pt x="1615" y="974"/>
                    </a:lnTo>
                    <a:lnTo>
                      <a:pt x="1619" y="972"/>
                    </a:lnTo>
                    <a:lnTo>
                      <a:pt x="1624" y="973"/>
                    </a:lnTo>
                    <a:lnTo>
                      <a:pt x="1631" y="975"/>
                    </a:lnTo>
                    <a:lnTo>
                      <a:pt x="1637" y="977"/>
                    </a:lnTo>
                    <a:lnTo>
                      <a:pt x="1643" y="978"/>
                    </a:lnTo>
                    <a:lnTo>
                      <a:pt x="1650" y="980"/>
                    </a:lnTo>
                    <a:lnTo>
                      <a:pt x="1656" y="982"/>
                    </a:lnTo>
                    <a:lnTo>
                      <a:pt x="1659" y="979"/>
                    </a:lnTo>
                    <a:lnTo>
                      <a:pt x="1662" y="976"/>
                    </a:lnTo>
                    <a:lnTo>
                      <a:pt x="1667" y="973"/>
                    </a:lnTo>
                    <a:lnTo>
                      <a:pt x="1670" y="971"/>
                    </a:lnTo>
                    <a:lnTo>
                      <a:pt x="1676" y="972"/>
                    </a:lnTo>
                    <a:lnTo>
                      <a:pt x="1683" y="974"/>
                    </a:lnTo>
                    <a:lnTo>
                      <a:pt x="1689" y="975"/>
                    </a:lnTo>
                    <a:lnTo>
                      <a:pt x="1694" y="977"/>
                    </a:lnTo>
                    <a:lnTo>
                      <a:pt x="1691" y="980"/>
                    </a:lnTo>
                    <a:lnTo>
                      <a:pt x="1688" y="984"/>
                    </a:lnTo>
                    <a:lnTo>
                      <a:pt x="1693" y="985"/>
                    </a:lnTo>
                    <a:lnTo>
                      <a:pt x="1700" y="987"/>
                    </a:lnTo>
                    <a:lnTo>
                      <a:pt x="1707" y="988"/>
                    </a:lnTo>
                    <a:lnTo>
                      <a:pt x="1712" y="990"/>
                    </a:lnTo>
                    <a:lnTo>
                      <a:pt x="1709" y="993"/>
                    </a:lnTo>
                    <a:lnTo>
                      <a:pt x="1706" y="996"/>
                    </a:lnTo>
                    <a:lnTo>
                      <a:pt x="1711" y="997"/>
                    </a:lnTo>
                    <a:lnTo>
                      <a:pt x="1718" y="999"/>
                    </a:lnTo>
                    <a:lnTo>
                      <a:pt x="1725" y="993"/>
                    </a:lnTo>
                    <a:lnTo>
                      <a:pt x="1732" y="988"/>
                    </a:lnTo>
                    <a:lnTo>
                      <a:pt x="1735" y="985"/>
                    </a:lnTo>
                    <a:lnTo>
                      <a:pt x="1739" y="981"/>
                    </a:lnTo>
                    <a:lnTo>
                      <a:pt x="1745" y="984"/>
                    </a:lnTo>
                    <a:lnTo>
                      <a:pt x="1752" y="986"/>
                    </a:lnTo>
                    <a:lnTo>
                      <a:pt x="1755" y="982"/>
                    </a:lnTo>
                    <a:lnTo>
                      <a:pt x="1758" y="979"/>
                    </a:lnTo>
                    <a:lnTo>
                      <a:pt x="1765" y="981"/>
                    </a:lnTo>
                    <a:lnTo>
                      <a:pt x="1771" y="982"/>
                    </a:lnTo>
                    <a:lnTo>
                      <a:pt x="1777" y="985"/>
                    </a:lnTo>
                    <a:lnTo>
                      <a:pt x="1784" y="987"/>
                    </a:lnTo>
                    <a:lnTo>
                      <a:pt x="1787" y="984"/>
                    </a:lnTo>
                    <a:lnTo>
                      <a:pt x="1790" y="980"/>
                    </a:lnTo>
                    <a:lnTo>
                      <a:pt x="1797" y="982"/>
                    </a:lnTo>
                    <a:lnTo>
                      <a:pt x="1803" y="984"/>
                    </a:lnTo>
                    <a:lnTo>
                      <a:pt x="1809" y="986"/>
                    </a:lnTo>
                    <a:lnTo>
                      <a:pt x="1816" y="988"/>
                    </a:lnTo>
                    <a:lnTo>
                      <a:pt x="1812" y="991"/>
                    </a:lnTo>
                    <a:lnTo>
                      <a:pt x="1808" y="993"/>
                    </a:lnTo>
                    <a:lnTo>
                      <a:pt x="1815" y="995"/>
                    </a:lnTo>
                    <a:lnTo>
                      <a:pt x="1821" y="996"/>
                    </a:lnTo>
                    <a:lnTo>
                      <a:pt x="1824" y="994"/>
                    </a:lnTo>
                    <a:lnTo>
                      <a:pt x="1827" y="991"/>
                    </a:lnTo>
                    <a:lnTo>
                      <a:pt x="1832" y="988"/>
                    </a:lnTo>
                    <a:lnTo>
                      <a:pt x="1835" y="986"/>
                    </a:lnTo>
                    <a:lnTo>
                      <a:pt x="1841" y="987"/>
                    </a:lnTo>
                    <a:lnTo>
                      <a:pt x="1848" y="989"/>
                    </a:lnTo>
                    <a:lnTo>
                      <a:pt x="1851" y="986"/>
                    </a:lnTo>
                    <a:lnTo>
                      <a:pt x="1854" y="982"/>
                    </a:lnTo>
                    <a:lnTo>
                      <a:pt x="1857" y="979"/>
                    </a:lnTo>
                    <a:lnTo>
                      <a:pt x="1861" y="977"/>
                    </a:lnTo>
                    <a:lnTo>
                      <a:pt x="1868" y="978"/>
                    </a:lnTo>
                    <a:lnTo>
                      <a:pt x="1874" y="980"/>
                    </a:lnTo>
                    <a:lnTo>
                      <a:pt x="1877" y="977"/>
                    </a:lnTo>
                    <a:lnTo>
                      <a:pt x="1881" y="975"/>
                    </a:lnTo>
                    <a:lnTo>
                      <a:pt x="1887" y="976"/>
                    </a:lnTo>
                    <a:lnTo>
                      <a:pt x="1893" y="978"/>
                    </a:lnTo>
                    <a:lnTo>
                      <a:pt x="1900" y="979"/>
                    </a:lnTo>
                    <a:lnTo>
                      <a:pt x="1906" y="981"/>
                    </a:lnTo>
                    <a:lnTo>
                      <a:pt x="1902" y="985"/>
                    </a:lnTo>
                    <a:lnTo>
                      <a:pt x="1899" y="988"/>
                    </a:lnTo>
                    <a:lnTo>
                      <a:pt x="1905" y="989"/>
                    </a:lnTo>
                    <a:lnTo>
                      <a:pt x="1911" y="991"/>
                    </a:lnTo>
                    <a:lnTo>
                      <a:pt x="1907" y="994"/>
                    </a:lnTo>
                    <a:lnTo>
                      <a:pt x="1904" y="996"/>
                    </a:lnTo>
                    <a:lnTo>
                      <a:pt x="1910" y="998"/>
                    </a:lnTo>
                    <a:lnTo>
                      <a:pt x="1917" y="1001"/>
                    </a:lnTo>
                    <a:lnTo>
                      <a:pt x="1920" y="997"/>
                    </a:lnTo>
                    <a:lnTo>
                      <a:pt x="1923" y="994"/>
                    </a:lnTo>
                    <a:lnTo>
                      <a:pt x="1930" y="996"/>
                    </a:lnTo>
                    <a:lnTo>
                      <a:pt x="1936" y="997"/>
                    </a:lnTo>
                    <a:lnTo>
                      <a:pt x="1943" y="992"/>
                    </a:lnTo>
                    <a:lnTo>
                      <a:pt x="1950" y="986"/>
                    </a:lnTo>
                    <a:lnTo>
                      <a:pt x="1953" y="982"/>
                    </a:lnTo>
                    <a:lnTo>
                      <a:pt x="1957" y="980"/>
                    </a:lnTo>
                    <a:lnTo>
                      <a:pt x="1964" y="981"/>
                    </a:lnTo>
                    <a:lnTo>
                      <a:pt x="1970" y="984"/>
                    </a:lnTo>
                    <a:lnTo>
                      <a:pt x="1975" y="986"/>
                    </a:lnTo>
                    <a:lnTo>
                      <a:pt x="1982" y="987"/>
                    </a:lnTo>
                    <a:lnTo>
                      <a:pt x="1988" y="989"/>
                    </a:lnTo>
                    <a:lnTo>
                      <a:pt x="1994" y="991"/>
                    </a:lnTo>
                    <a:lnTo>
                      <a:pt x="1999" y="988"/>
                    </a:lnTo>
                    <a:lnTo>
                      <a:pt x="2002" y="985"/>
                    </a:lnTo>
                    <a:lnTo>
                      <a:pt x="2005" y="982"/>
                    </a:lnTo>
                    <a:lnTo>
                      <a:pt x="2008" y="979"/>
                    </a:lnTo>
                    <a:lnTo>
                      <a:pt x="2016" y="973"/>
                    </a:lnTo>
                    <a:lnTo>
                      <a:pt x="2022" y="975"/>
                    </a:lnTo>
                    <a:lnTo>
                      <a:pt x="2028" y="977"/>
                    </a:lnTo>
                    <a:lnTo>
                      <a:pt x="2024" y="979"/>
                    </a:lnTo>
                    <a:lnTo>
                      <a:pt x="2021" y="982"/>
                    </a:lnTo>
                    <a:lnTo>
                      <a:pt x="2027" y="985"/>
                    </a:lnTo>
                    <a:lnTo>
                      <a:pt x="2034" y="986"/>
                    </a:lnTo>
                    <a:lnTo>
                      <a:pt x="2040" y="988"/>
                    </a:lnTo>
                    <a:lnTo>
                      <a:pt x="2046" y="990"/>
                    </a:lnTo>
                    <a:lnTo>
                      <a:pt x="2044" y="991"/>
                    </a:lnTo>
                    <a:lnTo>
                      <a:pt x="2042" y="992"/>
                    </a:lnTo>
                    <a:lnTo>
                      <a:pt x="2041" y="993"/>
                    </a:lnTo>
                    <a:lnTo>
                      <a:pt x="2040" y="994"/>
                    </a:lnTo>
                    <a:lnTo>
                      <a:pt x="2039" y="995"/>
                    </a:lnTo>
                    <a:lnTo>
                      <a:pt x="2039" y="995"/>
                    </a:lnTo>
                    <a:lnTo>
                      <a:pt x="2046" y="997"/>
                    </a:lnTo>
                    <a:lnTo>
                      <a:pt x="2052" y="998"/>
                    </a:lnTo>
                    <a:lnTo>
                      <a:pt x="2055" y="996"/>
                    </a:lnTo>
                    <a:lnTo>
                      <a:pt x="2058" y="993"/>
                    </a:lnTo>
                    <a:lnTo>
                      <a:pt x="2061" y="990"/>
                    </a:lnTo>
                    <a:lnTo>
                      <a:pt x="2066" y="987"/>
                    </a:lnTo>
                    <a:lnTo>
                      <a:pt x="2072" y="989"/>
                    </a:lnTo>
                    <a:lnTo>
                      <a:pt x="2077" y="991"/>
                    </a:lnTo>
                    <a:lnTo>
                      <a:pt x="2084" y="992"/>
                    </a:lnTo>
                    <a:lnTo>
                      <a:pt x="2090" y="994"/>
                    </a:lnTo>
                    <a:lnTo>
                      <a:pt x="2093" y="991"/>
                    </a:lnTo>
                    <a:lnTo>
                      <a:pt x="2098" y="988"/>
                    </a:lnTo>
                    <a:lnTo>
                      <a:pt x="2104" y="990"/>
                    </a:lnTo>
                    <a:lnTo>
                      <a:pt x="2109" y="992"/>
                    </a:lnTo>
                    <a:lnTo>
                      <a:pt x="2114" y="989"/>
                    </a:lnTo>
                    <a:lnTo>
                      <a:pt x="2117" y="986"/>
                    </a:lnTo>
                    <a:lnTo>
                      <a:pt x="2123" y="988"/>
                    </a:lnTo>
                    <a:lnTo>
                      <a:pt x="2130" y="989"/>
                    </a:lnTo>
                    <a:lnTo>
                      <a:pt x="2135" y="991"/>
                    </a:lnTo>
                    <a:lnTo>
                      <a:pt x="2141" y="993"/>
                    </a:lnTo>
                    <a:lnTo>
                      <a:pt x="2148" y="995"/>
                    </a:lnTo>
                    <a:lnTo>
                      <a:pt x="2154" y="996"/>
                    </a:lnTo>
                    <a:lnTo>
                      <a:pt x="2158" y="993"/>
                    </a:lnTo>
                    <a:lnTo>
                      <a:pt x="2161" y="990"/>
                    </a:lnTo>
                    <a:lnTo>
                      <a:pt x="2165" y="988"/>
                    </a:lnTo>
                    <a:lnTo>
                      <a:pt x="2168" y="985"/>
                    </a:lnTo>
                    <a:lnTo>
                      <a:pt x="2174" y="986"/>
                    </a:lnTo>
                    <a:lnTo>
                      <a:pt x="2181" y="988"/>
                    </a:lnTo>
                    <a:lnTo>
                      <a:pt x="2177" y="991"/>
                    </a:lnTo>
                    <a:lnTo>
                      <a:pt x="2173" y="994"/>
                    </a:lnTo>
                    <a:lnTo>
                      <a:pt x="2180" y="995"/>
                    </a:lnTo>
                    <a:lnTo>
                      <a:pt x="2186" y="997"/>
                    </a:lnTo>
                    <a:lnTo>
                      <a:pt x="2192" y="999"/>
                    </a:lnTo>
                    <a:lnTo>
                      <a:pt x="2199" y="1001"/>
                    </a:lnTo>
                    <a:lnTo>
                      <a:pt x="2202" y="997"/>
                    </a:lnTo>
                    <a:lnTo>
                      <a:pt x="2205" y="995"/>
                    </a:lnTo>
                    <a:lnTo>
                      <a:pt x="2203" y="994"/>
                    </a:lnTo>
                    <a:lnTo>
                      <a:pt x="2199" y="993"/>
                    </a:lnTo>
                    <a:lnTo>
                      <a:pt x="2197" y="992"/>
                    </a:lnTo>
                    <a:lnTo>
                      <a:pt x="2194" y="992"/>
                    </a:lnTo>
                    <a:lnTo>
                      <a:pt x="2193" y="992"/>
                    </a:lnTo>
                    <a:lnTo>
                      <a:pt x="2193" y="991"/>
                    </a:lnTo>
                    <a:lnTo>
                      <a:pt x="2197" y="989"/>
                    </a:lnTo>
                    <a:lnTo>
                      <a:pt x="2200" y="986"/>
                    </a:lnTo>
                    <a:lnTo>
                      <a:pt x="2206" y="988"/>
                    </a:lnTo>
                    <a:lnTo>
                      <a:pt x="2213" y="989"/>
                    </a:lnTo>
                    <a:lnTo>
                      <a:pt x="2213" y="989"/>
                    </a:lnTo>
                    <a:lnTo>
                      <a:pt x="2213" y="989"/>
                    </a:lnTo>
                    <a:lnTo>
                      <a:pt x="2198" y="1004"/>
                    </a:lnTo>
                    <a:lnTo>
                      <a:pt x="2183" y="1019"/>
                    </a:lnTo>
                    <a:lnTo>
                      <a:pt x="2168" y="1033"/>
                    </a:lnTo>
                    <a:lnTo>
                      <a:pt x="2151" y="1049"/>
                    </a:lnTo>
                    <a:lnTo>
                      <a:pt x="2148" y="1046"/>
                    </a:lnTo>
                    <a:lnTo>
                      <a:pt x="2146" y="1043"/>
                    </a:lnTo>
                    <a:lnTo>
                      <a:pt x="2147" y="1037"/>
                    </a:lnTo>
                    <a:lnTo>
                      <a:pt x="2149" y="1030"/>
                    </a:lnTo>
                    <a:lnTo>
                      <a:pt x="2152" y="1033"/>
                    </a:lnTo>
                    <a:lnTo>
                      <a:pt x="2155" y="1038"/>
                    </a:lnTo>
                    <a:lnTo>
                      <a:pt x="2156" y="1031"/>
                    </a:lnTo>
                    <a:lnTo>
                      <a:pt x="2158" y="1025"/>
                    </a:lnTo>
                    <a:lnTo>
                      <a:pt x="2161" y="1028"/>
                    </a:lnTo>
                    <a:lnTo>
                      <a:pt x="2164" y="1031"/>
                    </a:lnTo>
                    <a:lnTo>
                      <a:pt x="2166" y="1025"/>
                    </a:lnTo>
                    <a:lnTo>
                      <a:pt x="2167" y="1020"/>
                    </a:lnTo>
                    <a:lnTo>
                      <a:pt x="2165" y="1015"/>
                    </a:lnTo>
                    <a:lnTo>
                      <a:pt x="2161" y="1012"/>
                    </a:lnTo>
                    <a:lnTo>
                      <a:pt x="2158" y="1009"/>
                    </a:lnTo>
                    <a:lnTo>
                      <a:pt x="2155" y="1006"/>
                    </a:lnTo>
                    <a:lnTo>
                      <a:pt x="2157" y="999"/>
                    </a:lnTo>
                    <a:lnTo>
                      <a:pt x="2158" y="993"/>
                    </a:lnTo>
                    <a:lnTo>
                      <a:pt x="2155" y="990"/>
                    </a:lnTo>
                    <a:lnTo>
                      <a:pt x="2153" y="986"/>
                    </a:lnTo>
                    <a:lnTo>
                      <a:pt x="2154" y="979"/>
                    </a:lnTo>
                    <a:lnTo>
                      <a:pt x="2156" y="974"/>
                    </a:lnTo>
                    <a:lnTo>
                      <a:pt x="2153" y="970"/>
                    </a:lnTo>
                    <a:lnTo>
                      <a:pt x="2150" y="966"/>
                    </a:lnTo>
                    <a:lnTo>
                      <a:pt x="2151" y="960"/>
                    </a:lnTo>
                    <a:lnTo>
                      <a:pt x="2153" y="954"/>
                    </a:lnTo>
                    <a:lnTo>
                      <a:pt x="2155" y="947"/>
                    </a:lnTo>
                    <a:lnTo>
                      <a:pt x="2156" y="942"/>
                    </a:lnTo>
                    <a:lnTo>
                      <a:pt x="2158" y="936"/>
                    </a:lnTo>
                    <a:lnTo>
                      <a:pt x="2159" y="929"/>
                    </a:lnTo>
                    <a:lnTo>
                      <a:pt x="2157" y="925"/>
                    </a:lnTo>
                    <a:lnTo>
                      <a:pt x="2154" y="922"/>
                    </a:lnTo>
                    <a:lnTo>
                      <a:pt x="2151" y="919"/>
                    </a:lnTo>
                    <a:lnTo>
                      <a:pt x="2148" y="915"/>
                    </a:lnTo>
                    <a:lnTo>
                      <a:pt x="2144" y="912"/>
                    </a:lnTo>
                    <a:lnTo>
                      <a:pt x="2142" y="908"/>
                    </a:lnTo>
                    <a:lnTo>
                      <a:pt x="2143" y="902"/>
                    </a:lnTo>
                    <a:lnTo>
                      <a:pt x="2146" y="896"/>
                    </a:lnTo>
                    <a:lnTo>
                      <a:pt x="2149" y="899"/>
                    </a:lnTo>
                    <a:lnTo>
                      <a:pt x="2151" y="903"/>
                    </a:lnTo>
                    <a:lnTo>
                      <a:pt x="2153" y="896"/>
                    </a:lnTo>
                    <a:lnTo>
                      <a:pt x="2154" y="890"/>
                    </a:lnTo>
                    <a:lnTo>
                      <a:pt x="2156" y="884"/>
                    </a:lnTo>
                    <a:lnTo>
                      <a:pt x="2157" y="877"/>
                    </a:lnTo>
                    <a:lnTo>
                      <a:pt x="2155" y="874"/>
                    </a:lnTo>
                    <a:lnTo>
                      <a:pt x="2152" y="871"/>
                    </a:lnTo>
                    <a:lnTo>
                      <a:pt x="2149" y="868"/>
                    </a:lnTo>
                    <a:lnTo>
                      <a:pt x="2146" y="863"/>
                    </a:lnTo>
                    <a:lnTo>
                      <a:pt x="2148" y="857"/>
                    </a:lnTo>
                    <a:lnTo>
                      <a:pt x="2149" y="852"/>
                    </a:lnTo>
                    <a:lnTo>
                      <a:pt x="2151" y="845"/>
                    </a:lnTo>
                    <a:lnTo>
                      <a:pt x="2152" y="839"/>
                    </a:lnTo>
                    <a:lnTo>
                      <a:pt x="2154" y="832"/>
                    </a:lnTo>
                    <a:lnTo>
                      <a:pt x="2156" y="826"/>
                    </a:lnTo>
                    <a:lnTo>
                      <a:pt x="2157" y="820"/>
                    </a:lnTo>
                    <a:lnTo>
                      <a:pt x="2159" y="813"/>
                    </a:lnTo>
                    <a:lnTo>
                      <a:pt x="2161" y="818"/>
                    </a:lnTo>
                    <a:lnTo>
                      <a:pt x="2165" y="821"/>
                    </a:lnTo>
                    <a:lnTo>
                      <a:pt x="2167" y="814"/>
                    </a:lnTo>
                    <a:lnTo>
                      <a:pt x="2168" y="808"/>
                    </a:lnTo>
                    <a:lnTo>
                      <a:pt x="2170" y="802"/>
                    </a:lnTo>
                    <a:lnTo>
                      <a:pt x="2171" y="795"/>
                    </a:lnTo>
                    <a:lnTo>
                      <a:pt x="2166" y="789"/>
                    </a:lnTo>
                    <a:lnTo>
                      <a:pt x="2163" y="785"/>
                    </a:lnTo>
                    <a:lnTo>
                      <a:pt x="2159" y="781"/>
                    </a:lnTo>
                    <a:lnTo>
                      <a:pt x="2158" y="789"/>
                    </a:lnTo>
                    <a:lnTo>
                      <a:pt x="2156" y="794"/>
                    </a:lnTo>
                    <a:lnTo>
                      <a:pt x="2153" y="791"/>
                    </a:lnTo>
                    <a:lnTo>
                      <a:pt x="2151" y="788"/>
                    </a:lnTo>
                    <a:lnTo>
                      <a:pt x="2152" y="781"/>
                    </a:lnTo>
                    <a:lnTo>
                      <a:pt x="2154" y="775"/>
                    </a:lnTo>
                    <a:lnTo>
                      <a:pt x="2151" y="772"/>
                    </a:lnTo>
                    <a:lnTo>
                      <a:pt x="2148" y="768"/>
                    </a:lnTo>
                    <a:lnTo>
                      <a:pt x="2149" y="761"/>
                    </a:lnTo>
                    <a:lnTo>
                      <a:pt x="2151" y="756"/>
                    </a:lnTo>
                    <a:lnTo>
                      <a:pt x="2154" y="759"/>
                    </a:lnTo>
                    <a:lnTo>
                      <a:pt x="2157" y="762"/>
                    </a:lnTo>
                    <a:lnTo>
                      <a:pt x="2158" y="756"/>
                    </a:lnTo>
                    <a:lnTo>
                      <a:pt x="2160" y="749"/>
                    </a:lnTo>
                    <a:lnTo>
                      <a:pt x="2157" y="746"/>
                    </a:lnTo>
                    <a:lnTo>
                      <a:pt x="2154" y="743"/>
                    </a:lnTo>
                    <a:lnTo>
                      <a:pt x="2156" y="737"/>
                    </a:lnTo>
                    <a:lnTo>
                      <a:pt x="2157" y="730"/>
                    </a:lnTo>
                    <a:lnTo>
                      <a:pt x="2159" y="724"/>
                    </a:lnTo>
                    <a:lnTo>
                      <a:pt x="2160" y="718"/>
                    </a:lnTo>
                    <a:lnTo>
                      <a:pt x="2164" y="722"/>
                    </a:lnTo>
                    <a:lnTo>
                      <a:pt x="2167" y="725"/>
                    </a:lnTo>
                    <a:lnTo>
                      <a:pt x="2168" y="719"/>
                    </a:lnTo>
                    <a:lnTo>
                      <a:pt x="2170" y="712"/>
                    </a:lnTo>
                    <a:lnTo>
                      <a:pt x="2164" y="706"/>
                    </a:lnTo>
                    <a:lnTo>
                      <a:pt x="2158" y="698"/>
                    </a:lnTo>
                    <a:lnTo>
                      <a:pt x="2155" y="695"/>
                    </a:lnTo>
                    <a:lnTo>
                      <a:pt x="2152" y="692"/>
                    </a:lnTo>
                    <a:lnTo>
                      <a:pt x="2154" y="686"/>
                    </a:lnTo>
                    <a:lnTo>
                      <a:pt x="2155" y="679"/>
                    </a:lnTo>
                    <a:lnTo>
                      <a:pt x="2153" y="676"/>
                    </a:lnTo>
                    <a:lnTo>
                      <a:pt x="2150" y="672"/>
                    </a:lnTo>
                    <a:lnTo>
                      <a:pt x="2147" y="669"/>
                    </a:lnTo>
                    <a:lnTo>
                      <a:pt x="2143" y="665"/>
                    </a:lnTo>
                    <a:lnTo>
                      <a:pt x="2146" y="659"/>
                    </a:lnTo>
                    <a:lnTo>
                      <a:pt x="2147" y="653"/>
                    </a:lnTo>
                    <a:lnTo>
                      <a:pt x="2150" y="656"/>
                    </a:lnTo>
                    <a:lnTo>
                      <a:pt x="2153" y="660"/>
                    </a:lnTo>
                    <a:lnTo>
                      <a:pt x="2156" y="663"/>
                    </a:lnTo>
                    <a:lnTo>
                      <a:pt x="2158" y="667"/>
                    </a:lnTo>
                    <a:lnTo>
                      <a:pt x="2157" y="673"/>
                    </a:lnTo>
                    <a:lnTo>
                      <a:pt x="2155" y="679"/>
                    </a:lnTo>
                    <a:lnTo>
                      <a:pt x="2158" y="682"/>
                    </a:lnTo>
                    <a:lnTo>
                      <a:pt x="2161" y="686"/>
                    </a:lnTo>
                    <a:lnTo>
                      <a:pt x="2168" y="661"/>
                    </a:lnTo>
                    <a:lnTo>
                      <a:pt x="2170" y="655"/>
                    </a:lnTo>
                    <a:lnTo>
                      <a:pt x="2171" y="648"/>
                    </a:lnTo>
                    <a:lnTo>
                      <a:pt x="2168" y="645"/>
                    </a:lnTo>
                    <a:lnTo>
                      <a:pt x="2166" y="642"/>
                    </a:lnTo>
                    <a:lnTo>
                      <a:pt x="2163" y="639"/>
                    </a:lnTo>
                    <a:lnTo>
                      <a:pt x="2159" y="635"/>
                    </a:lnTo>
                    <a:lnTo>
                      <a:pt x="2160" y="628"/>
                    </a:lnTo>
                    <a:lnTo>
                      <a:pt x="2163" y="622"/>
                    </a:lnTo>
                    <a:lnTo>
                      <a:pt x="2166" y="610"/>
                    </a:lnTo>
                    <a:lnTo>
                      <a:pt x="2169" y="597"/>
                    </a:lnTo>
                    <a:lnTo>
                      <a:pt x="2171" y="591"/>
                    </a:lnTo>
                    <a:lnTo>
                      <a:pt x="2172" y="585"/>
                    </a:lnTo>
                    <a:lnTo>
                      <a:pt x="2170" y="580"/>
                    </a:lnTo>
                    <a:lnTo>
                      <a:pt x="2167" y="578"/>
                    </a:lnTo>
                    <a:lnTo>
                      <a:pt x="2164" y="574"/>
                    </a:lnTo>
                    <a:lnTo>
                      <a:pt x="2160" y="571"/>
                    </a:lnTo>
                    <a:lnTo>
                      <a:pt x="2158" y="577"/>
                    </a:lnTo>
                    <a:lnTo>
                      <a:pt x="2157" y="584"/>
                    </a:lnTo>
                    <a:lnTo>
                      <a:pt x="2154" y="580"/>
                    </a:lnTo>
                    <a:lnTo>
                      <a:pt x="2152" y="576"/>
                    </a:lnTo>
                    <a:lnTo>
                      <a:pt x="2153" y="570"/>
                    </a:lnTo>
                    <a:lnTo>
                      <a:pt x="2155" y="564"/>
                    </a:lnTo>
                    <a:lnTo>
                      <a:pt x="2156" y="558"/>
                    </a:lnTo>
                    <a:lnTo>
                      <a:pt x="2158" y="552"/>
                    </a:lnTo>
                    <a:lnTo>
                      <a:pt x="2159" y="545"/>
                    </a:lnTo>
                    <a:lnTo>
                      <a:pt x="2161" y="539"/>
                    </a:lnTo>
                    <a:lnTo>
                      <a:pt x="2158" y="536"/>
                    </a:lnTo>
                    <a:lnTo>
                      <a:pt x="2155" y="531"/>
                    </a:lnTo>
                    <a:lnTo>
                      <a:pt x="2157" y="526"/>
                    </a:lnTo>
                    <a:lnTo>
                      <a:pt x="2158" y="520"/>
                    </a:lnTo>
                    <a:lnTo>
                      <a:pt x="2160" y="513"/>
                    </a:lnTo>
                    <a:lnTo>
                      <a:pt x="2161" y="507"/>
                    </a:lnTo>
                    <a:lnTo>
                      <a:pt x="2159" y="503"/>
                    </a:lnTo>
                    <a:lnTo>
                      <a:pt x="2156" y="500"/>
                    </a:lnTo>
                    <a:lnTo>
                      <a:pt x="2153" y="496"/>
                    </a:lnTo>
                    <a:lnTo>
                      <a:pt x="2150" y="493"/>
                    </a:lnTo>
                    <a:lnTo>
                      <a:pt x="2152" y="487"/>
                    </a:lnTo>
                    <a:lnTo>
                      <a:pt x="2153" y="480"/>
                    </a:lnTo>
                    <a:lnTo>
                      <a:pt x="2155" y="474"/>
                    </a:lnTo>
                    <a:lnTo>
                      <a:pt x="2156" y="468"/>
                    </a:lnTo>
                    <a:lnTo>
                      <a:pt x="2159" y="471"/>
                    </a:lnTo>
                    <a:lnTo>
                      <a:pt x="2163" y="475"/>
                    </a:lnTo>
                    <a:lnTo>
                      <a:pt x="2166" y="478"/>
                    </a:lnTo>
                    <a:lnTo>
                      <a:pt x="2168" y="481"/>
                    </a:lnTo>
                    <a:lnTo>
                      <a:pt x="2172" y="470"/>
                    </a:lnTo>
                    <a:lnTo>
                      <a:pt x="2175" y="457"/>
                    </a:lnTo>
                    <a:lnTo>
                      <a:pt x="2172" y="454"/>
                    </a:lnTo>
                    <a:lnTo>
                      <a:pt x="2169" y="450"/>
                    </a:lnTo>
                    <a:lnTo>
                      <a:pt x="2171" y="443"/>
                    </a:lnTo>
                    <a:lnTo>
                      <a:pt x="2172" y="438"/>
                    </a:lnTo>
                    <a:lnTo>
                      <a:pt x="2170" y="434"/>
                    </a:lnTo>
                    <a:lnTo>
                      <a:pt x="2167" y="430"/>
                    </a:lnTo>
                    <a:lnTo>
                      <a:pt x="2164" y="427"/>
                    </a:lnTo>
                    <a:lnTo>
                      <a:pt x="2160" y="424"/>
                    </a:lnTo>
                    <a:lnTo>
                      <a:pt x="2157" y="420"/>
                    </a:lnTo>
                    <a:lnTo>
                      <a:pt x="2154" y="417"/>
                    </a:lnTo>
                    <a:lnTo>
                      <a:pt x="2151" y="413"/>
                    </a:lnTo>
                    <a:lnTo>
                      <a:pt x="2149" y="410"/>
                    </a:lnTo>
                    <a:lnTo>
                      <a:pt x="2150" y="404"/>
                    </a:lnTo>
                    <a:lnTo>
                      <a:pt x="2152" y="397"/>
                    </a:lnTo>
                    <a:lnTo>
                      <a:pt x="2155" y="401"/>
                    </a:lnTo>
                    <a:lnTo>
                      <a:pt x="2158" y="404"/>
                    </a:lnTo>
                    <a:lnTo>
                      <a:pt x="2159" y="398"/>
                    </a:lnTo>
                    <a:lnTo>
                      <a:pt x="2161" y="392"/>
                    </a:lnTo>
                    <a:lnTo>
                      <a:pt x="2163" y="386"/>
                    </a:lnTo>
                    <a:lnTo>
                      <a:pt x="2165" y="379"/>
                    </a:lnTo>
                    <a:lnTo>
                      <a:pt x="2161" y="376"/>
                    </a:lnTo>
                    <a:lnTo>
                      <a:pt x="2158" y="372"/>
                    </a:lnTo>
                    <a:lnTo>
                      <a:pt x="2159" y="367"/>
                    </a:lnTo>
                    <a:lnTo>
                      <a:pt x="2161" y="360"/>
                    </a:lnTo>
                    <a:lnTo>
                      <a:pt x="2163" y="354"/>
                    </a:lnTo>
                    <a:lnTo>
                      <a:pt x="2165" y="347"/>
                    </a:lnTo>
                    <a:lnTo>
                      <a:pt x="2167" y="341"/>
                    </a:lnTo>
                    <a:lnTo>
                      <a:pt x="2168" y="335"/>
                    </a:lnTo>
                    <a:lnTo>
                      <a:pt x="2165" y="331"/>
                    </a:lnTo>
                    <a:lnTo>
                      <a:pt x="2163" y="328"/>
                    </a:lnTo>
                    <a:lnTo>
                      <a:pt x="2164" y="321"/>
                    </a:lnTo>
                    <a:lnTo>
                      <a:pt x="2166" y="316"/>
                    </a:lnTo>
                    <a:lnTo>
                      <a:pt x="2169" y="319"/>
                    </a:lnTo>
                    <a:lnTo>
                      <a:pt x="2171" y="322"/>
                    </a:lnTo>
                    <a:lnTo>
                      <a:pt x="2173" y="317"/>
                    </a:lnTo>
                    <a:lnTo>
                      <a:pt x="2174" y="310"/>
                    </a:lnTo>
                    <a:lnTo>
                      <a:pt x="2176" y="304"/>
                    </a:lnTo>
                    <a:lnTo>
                      <a:pt x="2179" y="297"/>
                    </a:lnTo>
                    <a:lnTo>
                      <a:pt x="2175" y="293"/>
                    </a:lnTo>
                    <a:lnTo>
                      <a:pt x="2172" y="290"/>
                    </a:lnTo>
                    <a:lnTo>
                      <a:pt x="2169" y="287"/>
                    </a:lnTo>
                    <a:lnTo>
                      <a:pt x="2166" y="284"/>
                    </a:lnTo>
                    <a:lnTo>
                      <a:pt x="2168" y="277"/>
                    </a:lnTo>
                    <a:lnTo>
                      <a:pt x="2169" y="271"/>
                    </a:lnTo>
                    <a:lnTo>
                      <a:pt x="2167" y="268"/>
                    </a:lnTo>
                    <a:lnTo>
                      <a:pt x="2164" y="264"/>
                    </a:lnTo>
                    <a:lnTo>
                      <a:pt x="2165" y="258"/>
                    </a:lnTo>
                    <a:lnTo>
                      <a:pt x="2167" y="252"/>
                    </a:lnTo>
                    <a:lnTo>
                      <a:pt x="2170" y="239"/>
                    </a:lnTo>
                    <a:lnTo>
                      <a:pt x="2171" y="233"/>
                    </a:lnTo>
                    <a:lnTo>
                      <a:pt x="2173" y="226"/>
                    </a:lnTo>
                    <a:lnTo>
                      <a:pt x="2176" y="229"/>
                    </a:lnTo>
                    <a:lnTo>
                      <a:pt x="2180" y="234"/>
                    </a:lnTo>
                    <a:lnTo>
                      <a:pt x="2181" y="227"/>
                    </a:lnTo>
                    <a:lnTo>
                      <a:pt x="2183" y="221"/>
                    </a:lnTo>
                    <a:lnTo>
                      <a:pt x="2186" y="224"/>
                    </a:lnTo>
                    <a:lnTo>
                      <a:pt x="2188" y="227"/>
                    </a:lnTo>
                    <a:lnTo>
                      <a:pt x="2190" y="222"/>
                    </a:lnTo>
                    <a:lnTo>
                      <a:pt x="2191" y="216"/>
                    </a:lnTo>
                    <a:lnTo>
                      <a:pt x="2189" y="211"/>
                    </a:lnTo>
                    <a:lnTo>
                      <a:pt x="2186" y="208"/>
                    </a:lnTo>
                    <a:lnTo>
                      <a:pt x="2183" y="205"/>
                    </a:lnTo>
                    <a:lnTo>
                      <a:pt x="2180" y="202"/>
                    </a:lnTo>
                    <a:lnTo>
                      <a:pt x="2182" y="195"/>
                    </a:lnTo>
                    <a:lnTo>
                      <a:pt x="2183" y="189"/>
                    </a:lnTo>
                    <a:lnTo>
                      <a:pt x="2180" y="186"/>
                    </a:lnTo>
                    <a:lnTo>
                      <a:pt x="2177" y="182"/>
                    </a:lnTo>
                    <a:lnTo>
                      <a:pt x="2179" y="175"/>
                    </a:lnTo>
                    <a:lnTo>
                      <a:pt x="2181" y="170"/>
                    </a:lnTo>
                    <a:lnTo>
                      <a:pt x="2184" y="173"/>
                    </a:lnTo>
                    <a:lnTo>
                      <a:pt x="2186" y="176"/>
                    </a:lnTo>
                    <a:lnTo>
                      <a:pt x="2192" y="184"/>
                    </a:lnTo>
                    <a:lnTo>
                      <a:pt x="2196" y="187"/>
                    </a:lnTo>
                    <a:lnTo>
                      <a:pt x="2199" y="190"/>
                    </a:lnTo>
                    <a:lnTo>
                      <a:pt x="2197" y="196"/>
                    </a:lnTo>
                    <a:lnTo>
                      <a:pt x="2194" y="203"/>
                    </a:lnTo>
                    <a:lnTo>
                      <a:pt x="2198" y="207"/>
                    </a:lnTo>
                    <a:lnTo>
                      <a:pt x="2201" y="209"/>
                    </a:lnTo>
                    <a:lnTo>
                      <a:pt x="2203" y="203"/>
                    </a:lnTo>
                    <a:lnTo>
                      <a:pt x="2204" y="197"/>
                    </a:lnTo>
                    <a:lnTo>
                      <a:pt x="2207" y="200"/>
                    </a:lnTo>
                    <a:lnTo>
                      <a:pt x="2210" y="204"/>
                    </a:lnTo>
                    <a:lnTo>
                      <a:pt x="2214" y="207"/>
                    </a:lnTo>
                    <a:lnTo>
                      <a:pt x="2216" y="211"/>
                    </a:lnTo>
                    <a:lnTo>
                      <a:pt x="2215" y="217"/>
                    </a:lnTo>
                    <a:lnTo>
                      <a:pt x="2213" y="223"/>
                    </a:lnTo>
                    <a:lnTo>
                      <a:pt x="2216" y="227"/>
                    </a:lnTo>
                    <a:lnTo>
                      <a:pt x="2219" y="230"/>
                    </a:lnTo>
                    <a:lnTo>
                      <a:pt x="2217" y="237"/>
                    </a:lnTo>
                    <a:lnTo>
                      <a:pt x="2216" y="243"/>
                    </a:lnTo>
                    <a:lnTo>
                      <a:pt x="2214" y="250"/>
                    </a:lnTo>
                    <a:lnTo>
                      <a:pt x="2213" y="255"/>
                    </a:lnTo>
                    <a:lnTo>
                      <a:pt x="2215" y="259"/>
                    </a:lnTo>
                    <a:lnTo>
                      <a:pt x="2218" y="262"/>
                    </a:lnTo>
                    <a:lnTo>
                      <a:pt x="2221" y="266"/>
                    </a:lnTo>
                    <a:lnTo>
                      <a:pt x="2224" y="269"/>
                    </a:lnTo>
                    <a:lnTo>
                      <a:pt x="2227" y="272"/>
                    </a:lnTo>
                    <a:lnTo>
                      <a:pt x="2230" y="276"/>
                    </a:lnTo>
                    <a:lnTo>
                      <a:pt x="2229" y="283"/>
                    </a:lnTo>
                    <a:lnTo>
                      <a:pt x="2226" y="289"/>
                    </a:lnTo>
                    <a:lnTo>
                      <a:pt x="2224" y="295"/>
                    </a:lnTo>
                    <a:lnTo>
                      <a:pt x="2223" y="301"/>
                    </a:lnTo>
                    <a:lnTo>
                      <a:pt x="2226" y="305"/>
                    </a:lnTo>
                    <a:lnTo>
                      <a:pt x="2230" y="308"/>
                    </a:lnTo>
                    <a:lnTo>
                      <a:pt x="2235" y="314"/>
                    </a:lnTo>
                    <a:lnTo>
                      <a:pt x="2238" y="319"/>
                    </a:lnTo>
                    <a:lnTo>
                      <a:pt x="2241" y="322"/>
                    </a:lnTo>
                    <a:lnTo>
                      <a:pt x="2235" y="347"/>
                    </a:lnTo>
                    <a:lnTo>
                      <a:pt x="2232" y="343"/>
                    </a:lnTo>
                    <a:lnTo>
                      <a:pt x="2229" y="340"/>
                    </a:lnTo>
                    <a:lnTo>
                      <a:pt x="2227" y="346"/>
                    </a:lnTo>
                    <a:lnTo>
                      <a:pt x="2225" y="353"/>
                    </a:lnTo>
                    <a:lnTo>
                      <a:pt x="2222" y="350"/>
                    </a:lnTo>
                    <a:lnTo>
                      <a:pt x="2219" y="345"/>
                    </a:lnTo>
                    <a:lnTo>
                      <a:pt x="2218" y="352"/>
                    </a:lnTo>
                    <a:lnTo>
                      <a:pt x="2216" y="358"/>
                    </a:lnTo>
                    <a:lnTo>
                      <a:pt x="2215" y="364"/>
                    </a:lnTo>
                    <a:lnTo>
                      <a:pt x="2213" y="371"/>
                    </a:lnTo>
                    <a:lnTo>
                      <a:pt x="2219" y="377"/>
                    </a:lnTo>
                    <a:lnTo>
                      <a:pt x="2224" y="385"/>
                    </a:lnTo>
                    <a:lnTo>
                      <a:pt x="2227" y="388"/>
                    </a:lnTo>
                    <a:lnTo>
                      <a:pt x="2231" y="391"/>
                    </a:lnTo>
                    <a:lnTo>
                      <a:pt x="2230" y="397"/>
                    </a:lnTo>
                    <a:lnTo>
                      <a:pt x="2227" y="404"/>
                    </a:lnTo>
                    <a:lnTo>
                      <a:pt x="2231" y="408"/>
                    </a:lnTo>
                    <a:lnTo>
                      <a:pt x="2233" y="411"/>
                    </a:lnTo>
                    <a:lnTo>
                      <a:pt x="2234" y="409"/>
                    </a:lnTo>
                    <a:lnTo>
                      <a:pt x="2235" y="405"/>
                    </a:lnTo>
                    <a:lnTo>
                      <a:pt x="2236" y="403"/>
                    </a:lnTo>
                    <a:lnTo>
                      <a:pt x="2236" y="401"/>
                    </a:lnTo>
                    <a:lnTo>
                      <a:pt x="2236" y="398"/>
                    </a:lnTo>
                    <a:lnTo>
                      <a:pt x="2237" y="398"/>
                    </a:lnTo>
                    <a:lnTo>
                      <a:pt x="2239" y="402"/>
                    </a:lnTo>
                    <a:lnTo>
                      <a:pt x="2242" y="405"/>
                    </a:lnTo>
                    <a:lnTo>
                      <a:pt x="2241" y="411"/>
                    </a:lnTo>
                    <a:lnTo>
                      <a:pt x="2239" y="418"/>
                    </a:lnTo>
                    <a:lnTo>
                      <a:pt x="2236" y="414"/>
                    </a:lnTo>
                    <a:lnTo>
                      <a:pt x="2233" y="411"/>
                    </a:lnTo>
                    <a:lnTo>
                      <a:pt x="2232" y="417"/>
                    </a:lnTo>
                    <a:lnTo>
                      <a:pt x="2230" y="423"/>
                    </a:lnTo>
                    <a:lnTo>
                      <a:pt x="2229" y="429"/>
                    </a:lnTo>
                    <a:lnTo>
                      <a:pt x="2226" y="436"/>
                    </a:lnTo>
                    <a:lnTo>
                      <a:pt x="2230" y="440"/>
                    </a:lnTo>
                    <a:lnTo>
                      <a:pt x="2233" y="443"/>
                    </a:lnTo>
                    <a:lnTo>
                      <a:pt x="2236" y="445"/>
                    </a:lnTo>
                    <a:lnTo>
                      <a:pt x="2238" y="450"/>
                    </a:lnTo>
                    <a:lnTo>
                      <a:pt x="2241" y="453"/>
                    </a:lnTo>
                    <a:lnTo>
                      <a:pt x="2244" y="457"/>
                    </a:lnTo>
                    <a:lnTo>
                      <a:pt x="2242" y="463"/>
                    </a:lnTo>
                    <a:lnTo>
                      <a:pt x="2241" y="469"/>
                    </a:lnTo>
                    <a:lnTo>
                      <a:pt x="2244" y="473"/>
                    </a:lnTo>
                    <a:lnTo>
                      <a:pt x="2247" y="476"/>
                    </a:lnTo>
                    <a:lnTo>
                      <a:pt x="2246" y="483"/>
                    </a:lnTo>
                    <a:lnTo>
                      <a:pt x="2243" y="489"/>
                    </a:lnTo>
                    <a:lnTo>
                      <a:pt x="2242" y="495"/>
                    </a:lnTo>
                    <a:lnTo>
                      <a:pt x="2240" y="501"/>
                    </a:lnTo>
                    <a:lnTo>
                      <a:pt x="2237" y="497"/>
                    </a:lnTo>
                    <a:lnTo>
                      <a:pt x="2235" y="494"/>
                    </a:lnTo>
                    <a:lnTo>
                      <a:pt x="2233" y="500"/>
                    </a:lnTo>
                    <a:lnTo>
                      <a:pt x="2232" y="507"/>
                    </a:lnTo>
                    <a:lnTo>
                      <a:pt x="2230" y="512"/>
                    </a:lnTo>
                    <a:lnTo>
                      <a:pt x="2229" y="519"/>
                    </a:lnTo>
                    <a:lnTo>
                      <a:pt x="2226" y="525"/>
                    </a:lnTo>
                    <a:lnTo>
                      <a:pt x="2225" y="531"/>
                    </a:lnTo>
                    <a:lnTo>
                      <a:pt x="2223" y="538"/>
                    </a:lnTo>
                    <a:lnTo>
                      <a:pt x="2221" y="544"/>
                    </a:lnTo>
                    <a:lnTo>
                      <a:pt x="2224" y="547"/>
                    </a:lnTo>
                    <a:lnTo>
                      <a:pt x="2227" y="551"/>
                    </a:lnTo>
                    <a:lnTo>
                      <a:pt x="2225" y="557"/>
                    </a:lnTo>
                    <a:lnTo>
                      <a:pt x="2224" y="563"/>
                    </a:lnTo>
                    <a:lnTo>
                      <a:pt x="2227" y="568"/>
                    </a:lnTo>
                    <a:lnTo>
                      <a:pt x="2231" y="571"/>
                    </a:lnTo>
                    <a:lnTo>
                      <a:pt x="2233" y="574"/>
                    </a:lnTo>
                    <a:lnTo>
                      <a:pt x="2236" y="577"/>
                    </a:lnTo>
                    <a:lnTo>
                      <a:pt x="2239" y="580"/>
                    </a:lnTo>
                    <a:lnTo>
                      <a:pt x="2242" y="585"/>
                    </a:lnTo>
                    <a:lnTo>
                      <a:pt x="2240" y="590"/>
                    </a:lnTo>
                    <a:lnTo>
                      <a:pt x="2239" y="596"/>
                    </a:lnTo>
                    <a:lnTo>
                      <a:pt x="2237" y="603"/>
                    </a:lnTo>
                    <a:lnTo>
                      <a:pt x="2236" y="609"/>
                    </a:lnTo>
                    <a:lnTo>
                      <a:pt x="2238" y="612"/>
                    </a:lnTo>
                    <a:lnTo>
                      <a:pt x="2241" y="617"/>
                    </a:lnTo>
                    <a:lnTo>
                      <a:pt x="2240" y="623"/>
                    </a:lnTo>
                    <a:lnTo>
                      <a:pt x="2238" y="628"/>
                    </a:lnTo>
                    <a:lnTo>
                      <a:pt x="2241" y="632"/>
                    </a:lnTo>
                    <a:lnTo>
                      <a:pt x="2244" y="636"/>
                    </a:lnTo>
                    <a:lnTo>
                      <a:pt x="2242" y="642"/>
                    </a:lnTo>
                    <a:lnTo>
                      <a:pt x="2241" y="648"/>
                    </a:lnTo>
                    <a:lnTo>
                      <a:pt x="2239" y="655"/>
                    </a:lnTo>
                    <a:lnTo>
                      <a:pt x="2237" y="660"/>
                    </a:lnTo>
                    <a:lnTo>
                      <a:pt x="2240" y="664"/>
                    </a:lnTo>
                    <a:lnTo>
                      <a:pt x="2243" y="668"/>
                    </a:lnTo>
                    <a:lnTo>
                      <a:pt x="2241" y="674"/>
                    </a:lnTo>
                    <a:lnTo>
                      <a:pt x="2240" y="680"/>
                    </a:lnTo>
                    <a:lnTo>
                      <a:pt x="2243" y="684"/>
                    </a:lnTo>
                    <a:lnTo>
                      <a:pt x="2246" y="687"/>
                    </a:lnTo>
                    <a:lnTo>
                      <a:pt x="2244" y="693"/>
                    </a:lnTo>
                    <a:lnTo>
                      <a:pt x="2242" y="700"/>
                    </a:lnTo>
                    <a:lnTo>
                      <a:pt x="2240" y="695"/>
                    </a:lnTo>
                    <a:lnTo>
                      <a:pt x="2237" y="692"/>
                    </a:lnTo>
                    <a:lnTo>
                      <a:pt x="2235" y="698"/>
                    </a:lnTo>
                    <a:lnTo>
                      <a:pt x="2234" y="705"/>
                    </a:lnTo>
                    <a:lnTo>
                      <a:pt x="2232" y="711"/>
                    </a:lnTo>
                    <a:lnTo>
                      <a:pt x="2231" y="718"/>
                    </a:lnTo>
                    <a:lnTo>
                      <a:pt x="2229" y="724"/>
                    </a:lnTo>
                    <a:lnTo>
                      <a:pt x="2227" y="730"/>
                    </a:lnTo>
                    <a:lnTo>
                      <a:pt x="2230" y="734"/>
                    </a:lnTo>
                    <a:lnTo>
                      <a:pt x="2233" y="737"/>
                    </a:lnTo>
                    <a:lnTo>
                      <a:pt x="2236" y="740"/>
                    </a:lnTo>
                    <a:lnTo>
                      <a:pt x="2239" y="744"/>
                    </a:lnTo>
                    <a:lnTo>
                      <a:pt x="2237" y="749"/>
                    </a:lnTo>
                    <a:lnTo>
                      <a:pt x="2236" y="757"/>
                    </a:lnTo>
                    <a:lnTo>
                      <a:pt x="2238" y="760"/>
                    </a:lnTo>
                    <a:lnTo>
                      <a:pt x="2241" y="763"/>
                    </a:lnTo>
                    <a:lnTo>
                      <a:pt x="2244" y="767"/>
                    </a:lnTo>
                    <a:lnTo>
                      <a:pt x="2248" y="771"/>
                    </a:lnTo>
                    <a:lnTo>
                      <a:pt x="2247" y="776"/>
                    </a:lnTo>
                    <a:lnTo>
                      <a:pt x="2244" y="782"/>
                    </a:lnTo>
                    <a:lnTo>
                      <a:pt x="2242" y="789"/>
                    </a:lnTo>
                    <a:lnTo>
                      <a:pt x="2241" y="795"/>
                    </a:lnTo>
                    <a:lnTo>
                      <a:pt x="2239" y="802"/>
                    </a:lnTo>
                    <a:lnTo>
                      <a:pt x="2238" y="808"/>
                    </a:lnTo>
                    <a:lnTo>
                      <a:pt x="2240" y="811"/>
                    </a:lnTo>
                    <a:lnTo>
                      <a:pt x="2243" y="814"/>
                    </a:lnTo>
                    <a:lnTo>
                      <a:pt x="2242" y="821"/>
                    </a:lnTo>
                    <a:lnTo>
                      <a:pt x="2240" y="827"/>
                    </a:lnTo>
                    <a:lnTo>
                      <a:pt x="2243" y="830"/>
                    </a:lnTo>
                    <a:lnTo>
                      <a:pt x="2247" y="835"/>
                    </a:lnTo>
                    <a:lnTo>
                      <a:pt x="2244" y="840"/>
                    </a:lnTo>
                    <a:lnTo>
                      <a:pt x="2243" y="846"/>
                    </a:lnTo>
                    <a:lnTo>
                      <a:pt x="2246" y="851"/>
                    </a:lnTo>
                    <a:lnTo>
                      <a:pt x="2249" y="854"/>
                    </a:lnTo>
                    <a:lnTo>
                      <a:pt x="2248" y="860"/>
                    </a:lnTo>
                    <a:lnTo>
                      <a:pt x="2246" y="866"/>
                    </a:lnTo>
                    <a:lnTo>
                      <a:pt x="2249" y="870"/>
                    </a:lnTo>
                    <a:lnTo>
                      <a:pt x="2252" y="873"/>
                    </a:lnTo>
                    <a:lnTo>
                      <a:pt x="2250" y="879"/>
                    </a:lnTo>
                    <a:lnTo>
                      <a:pt x="2249" y="886"/>
                    </a:lnTo>
                    <a:lnTo>
                      <a:pt x="2251" y="889"/>
                    </a:lnTo>
                    <a:lnTo>
                      <a:pt x="2254" y="892"/>
                    </a:lnTo>
                    <a:lnTo>
                      <a:pt x="2253" y="898"/>
                    </a:lnTo>
                    <a:lnTo>
                      <a:pt x="2251" y="905"/>
                    </a:lnTo>
                    <a:lnTo>
                      <a:pt x="2254" y="908"/>
                    </a:lnTo>
                    <a:lnTo>
                      <a:pt x="2257" y="912"/>
                    </a:lnTo>
                    <a:lnTo>
                      <a:pt x="2255" y="918"/>
                    </a:lnTo>
                    <a:lnTo>
                      <a:pt x="2254" y="924"/>
                    </a:lnTo>
                    <a:lnTo>
                      <a:pt x="2256" y="928"/>
                    </a:lnTo>
                    <a:lnTo>
                      <a:pt x="2259" y="931"/>
                    </a:lnTo>
                    <a:lnTo>
                      <a:pt x="2258" y="938"/>
                    </a:lnTo>
                    <a:lnTo>
                      <a:pt x="2256" y="944"/>
                    </a:lnTo>
                    <a:lnTo>
                      <a:pt x="2253" y="941"/>
                    </a:lnTo>
                    <a:lnTo>
                      <a:pt x="2250" y="937"/>
                    </a:lnTo>
                    <a:lnTo>
                      <a:pt x="2248" y="932"/>
                    </a:lnTo>
                    <a:lnTo>
                      <a:pt x="2244" y="930"/>
                    </a:lnTo>
                    <a:lnTo>
                      <a:pt x="2241" y="926"/>
                    </a:lnTo>
                    <a:lnTo>
                      <a:pt x="2238" y="923"/>
                    </a:lnTo>
                    <a:lnTo>
                      <a:pt x="2237" y="929"/>
                    </a:lnTo>
                    <a:lnTo>
                      <a:pt x="2235" y="936"/>
                    </a:lnTo>
                    <a:lnTo>
                      <a:pt x="2234" y="942"/>
                    </a:lnTo>
                    <a:lnTo>
                      <a:pt x="2232" y="948"/>
                    </a:lnTo>
                    <a:lnTo>
                      <a:pt x="2238" y="955"/>
                    </a:lnTo>
                    <a:lnTo>
                      <a:pt x="2243" y="962"/>
                    </a:lnTo>
                    <a:lnTo>
                      <a:pt x="2247" y="965"/>
                    </a:lnTo>
                    <a:lnTo>
                      <a:pt x="2250" y="969"/>
                    </a:lnTo>
                    <a:lnTo>
                      <a:pt x="2248" y="975"/>
                    </a:lnTo>
                    <a:lnTo>
                      <a:pt x="2247" y="981"/>
                    </a:lnTo>
                    <a:lnTo>
                      <a:pt x="2250" y="985"/>
                    </a:lnTo>
                    <a:lnTo>
                      <a:pt x="2252" y="988"/>
                    </a:lnTo>
                    <a:lnTo>
                      <a:pt x="2251" y="994"/>
                    </a:lnTo>
                    <a:lnTo>
                      <a:pt x="2249" y="1001"/>
                    </a:lnTo>
                    <a:lnTo>
                      <a:pt x="2252" y="1004"/>
                    </a:lnTo>
                    <a:lnTo>
                      <a:pt x="2255" y="1008"/>
                    </a:lnTo>
                    <a:lnTo>
                      <a:pt x="2253" y="1013"/>
                    </a:lnTo>
                    <a:lnTo>
                      <a:pt x="2252" y="1020"/>
                    </a:lnTo>
                    <a:lnTo>
                      <a:pt x="2255" y="1024"/>
                    </a:lnTo>
                    <a:lnTo>
                      <a:pt x="2257" y="1027"/>
                    </a:lnTo>
                    <a:lnTo>
                      <a:pt x="2256" y="1033"/>
                    </a:lnTo>
                    <a:lnTo>
                      <a:pt x="2254" y="1040"/>
                    </a:lnTo>
                    <a:lnTo>
                      <a:pt x="2253" y="1044"/>
                    </a:lnTo>
                    <a:lnTo>
                      <a:pt x="2252" y="1049"/>
                    </a:lnTo>
                    <a:lnTo>
                      <a:pt x="2241" y="1095"/>
                    </a:lnTo>
                    <a:lnTo>
                      <a:pt x="2211" y="1089"/>
                    </a:lnTo>
                    <a:lnTo>
                      <a:pt x="2210" y="1089"/>
                    </a:lnTo>
                    <a:lnTo>
                      <a:pt x="2208" y="1089"/>
                    </a:lnTo>
                    <a:lnTo>
                      <a:pt x="2205" y="1092"/>
                    </a:lnTo>
                    <a:lnTo>
                      <a:pt x="2202" y="1094"/>
                    </a:lnTo>
                    <a:lnTo>
                      <a:pt x="2196" y="1093"/>
                    </a:lnTo>
                    <a:lnTo>
                      <a:pt x="2189" y="1091"/>
                    </a:lnTo>
                    <a:lnTo>
                      <a:pt x="2186" y="1094"/>
                    </a:lnTo>
                    <a:lnTo>
                      <a:pt x="2183" y="1097"/>
                    </a:lnTo>
                    <a:lnTo>
                      <a:pt x="2176" y="1095"/>
                    </a:lnTo>
                    <a:lnTo>
                      <a:pt x="2170" y="1093"/>
                    </a:lnTo>
                    <a:lnTo>
                      <a:pt x="2164" y="1092"/>
                    </a:lnTo>
                    <a:lnTo>
                      <a:pt x="2157" y="1090"/>
                    </a:lnTo>
                    <a:lnTo>
                      <a:pt x="2154" y="1093"/>
                    </a:lnTo>
                    <a:lnTo>
                      <a:pt x="2151" y="1096"/>
                    </a:lnTo>
                    <a:lnTo>
                      <a:pt x="2144" y="1094"/>
                    </a:lnTo>
                    <a:lnTo>
                      <a:pt x="2138" y="1092"/>
                    </a:lnTo>
                    <a:lnTo>
                      <a:pt x="2132" y="1091"/>
                    </a:lnTo>
                    <a:lnTo>
                      <a:pt x="2125" y="1089"/>
                    </a:lnTo>
                    <a:lnTo>
                      <a:pt x="2122" y="1092"/>
                    </a:lnTo>
                    <a:lnTo>
                      <a:pt x="2119" y="1095"/>
                    </a:lnTo>
                    <a:lnTo>
                      <a:pt x="2113" y="1093"/>
                    </a:lnTo>
                    <a:lnTo>
                      <a:pt x="2106" y="1091"/>
                    </a:lnTo>
                    <a:lnTo>
                      <a:pt x="2103" y="1094"/>
                    </a:lnTo>
                    <a:lnTo>
                      <a:pt x="2099" y="1097"/>
                    </a:lnTo>
                    <a:lnTo>
                      <a:pt x="2092" y="1095"/>
                    </a:lnTo>
                    <a:lnTo>
                      <a:pt x="2087" y="1094"/>
                    </a:lnTo>
                    <a:lnTo>
                      <a:pt x="2081" y="1092"/>
                    </a:lnTo>
                    <a:lnTo>
                      <a:pt x="2074" y="1090"/>
                    </a:lnTo>
                    <a:lnTo>
                      <a:pt x="2068" y="1089"/>
                    </a:lnTo>
                    <a:lnTo>
                      <a:pt x="2061" y="1087"/>
                    </a:lnTo>
                    <a:lnTo>
                      <a:pt x="2058" y="1090"/>
                    </a:lnTo>
                    <a:lnTo>
                      <a:pt x="2055" y="1093"/>
                    </a:lnTo>
                    <a:lnTo>
                      <a:pt x="2051" y="1095"/>
                    </a:lnTo>
                    <a:lnTo>
                      <a:pt x="2048" y="1098"/>
                    </a:lnTo>
                    <a:lnTo>
                      <a:pt x="2041" y="1096"/>
                    </a:lnTo>
                    <a:lnTo>
                      <a:pt x="2035" y="1095"/>
                    </a:lnTo>
                    <a:lnTo>
                      <a:pt x="2039" y="1092"/>
                    </a:lnTo>
                    <a:lnTo>
                      <a:pt x="2042" y="1089"/>
                    </a:lnTo>
                    <a:lnTo>
                      <a:pt x="2036" y="1087"/>
                    </a:lnTo>
                    <a:lnTo>
                      <a:pt x="2030" y="1086"/>
                    </a:lnTo>
                    <a:lnTo>
                      <a:pt x="2026" y="1089"/>
                    </a:lnTo>
                    <a:lnTo>
                      <a:pt x="2023" y="1091"/>
                    </a:lnTo>
                    <a:lnTo>
                      <a:pt x="2017" y="1090"/>
                    </a:lnTo>
                    <a:lnTo>
                      <a:pt x="2010" y="1088"/>
                    </a:lnTo>
                    <a:lnTo>
                      <a:pt x="2004" y="1087"/>
                    </a:lnTo>
                    <a:lnTo>
                      <a:pt x="1998" y="1085"/>
                    </a:lnTo>
                    <a:lnTo>
                      <a:pt x="1994" y="1088"/>
                    </a:lnTo>
                    <a:lnTo>
                      <a:pt x="1991" y="1090"/>
                    </a:lnTo>
                    <a:lnTo>
                      <a:pt x="1987" y="1093"/>
                    </a:lnTo>
                    <a:lnTo>
                      <a:pt x="1984" y="1096"/>
                    </a:lnTo>
                    <a:lnTo>
                      <a:pt x="1981" y="1099"/>
                    </a:lnTo>
                    <a:lnTo>
                      <a:pt x="1976" y="1102"/>
                    </a:lnTo>
                    <a:lnTo>
                      <a:pt x="1970" y="1101"/>
                    </a:lnTo>
                    <a:lnTo>
                      <a:pt x="1965" y="1098"/>
                    </a:lnTo>
                    <a:lnTo>
                      <a:pt x="1957" y="1097"/>
                    </a:lnTo>
                    <a:lnTo>
                      <a:pt x="1952" y="1095"/>
                    </a:lnTo>
                    <a:lnTo>
                      <a:pt x="1955" y="1092"/>
                    </a:lnTo>
                    <a:lnTo>
                      <a:pt x="1959" y="1089"/>
                    </a:lnTo>
                    <a:lnTo>
                      <a:pt x="1953" y="1088"/>
                    </a:lnTo>
                    <a:lnTo>
                      <a:pt x="1947" y="1086"/>
                    </a:lnTo>
                    <a:lnTo>
                      <a:pt x="1940" y="1083"/>
                    </a:lnTo>
                    <a:lnTo>
                      <a:pt x="1934" y="1082"/>
                    </a:lnTo>
                    <a:lnTo>
                      <a:pt x="1931" y="1086"/>
                    </a:lnTo>
                    <a:lnTo>
                      <a:pt x="1927" y="1088"/>
                    </a:lnTo>
                    <a:lnTo>
                      <a:pt x="1934" y="1090"/>
                    </a:lnTo>
                    <a:lnTo>
                      <a:pt x="1939" y="1092"/>
                    </a:lnTo>
                    <a:lnTo>
                      <a:pt x="1936" y="1094"/>
                    </a:lnTo>
                    <a:lnTo>
                      <a:pt x="1933" y="1097"/>
                    </a:lnTo>
                    <a:lnTo>
                      <a:pt x="1926" y="1096"/>
                    </a:lnTo>
                    <a:lnTo>
                      <a:pt x="1920" y="1094"/>
                    </a:lnTo>
                    <a:lnTo>
                      <a:pt x="1917" y="1096"/>
                    </a:lnTo>
                    <a:lnTo>
                      <a:pt x="1913" y="1099"/>
                    </a:lnTo>
                    <a:lnTo>
                      <a:pt x="1907" y="1098"/>
                    </a:lnTo>
                    <a:lnTo>
                      <a:pt x="1901" y="1096"/>
                    </a:lnTo>
                    <a:lnTo>
                      <a:pt x="1894" y="1094"/>
                    </a:lnTo>
                    <a:lnTo>
                      <a:pt x="1888" y="1093"/>
                    </a:lnTo>
                    <a:lnTo>
                      <a:pt x="1882" y="1091"/>
                    </a:lnTo>
                    <a:lnTo>
                      <a:pt x="1875" y="1090"/>
                    </a:lnTo>
                    <a:lnTo>
                      <a:pt x="1872" y="1092"/>
                    </a:lnTo>
                    <a:lnTo>
                      <a:pt x="1869" y="1095"/>
                    </a:lnTo>
                    <a:lnTo>
                      <a:pt x="1865" y="1098"/>
                    </a:lnTo>
                    <a:lnTo>
                      <a:pt x="1861" y="1101"/>
                    </a:lnTo>
                    <a:lnTo>
                      <a:pt x="1858" y="1104"/>
                    </a:lnTo>
                    <a:lnTo>
                      <a:pt x="1855" y="1107"/>
                    </a:lnTo>
                    <a:lnTo>
                      <a:pt x="1849" y="1106"/>
                    </a:lnTo>
                    <a:lnTo>
                      <a:pt x="1842" y="1104"/>
                    </a:lnTo>
                    <a:lnTo>
                      <a:pt x="1836" y="1102"/>
                    </a:lnTo>
                    <a:lnTo>
                      <a:pt x="1830" y="1099"/>
                    </a:lnTo>
                    <a:lnTo>
                      <a:pt x="1833" y="1097"/>
                    </a:lnTo>
                    <a:lnTo>
                      <a:pt x="1837" y="1094"/>
                    </a:lnTo>
                    <a:lnTo>
                      <a:pt x="1831" y="1092"/>
                    </a:lnTo>
                    <a:lnTo>
                      <a:pt x="1824" y="1091"/>
                    </a:lnTo>
                    <a:lnTo>
                      <a:pt x="1818" y="1089"/>
                    </a:lnTo>
                    <a:lnTo>
                      <a:pt x="1811" y="1087"/>
                    </a:lnTo>
                    <a:lnTo>
                      <a:pt x="1808" y="1090"/>
                    </a:lnTo>
                    <a:lnTo>
                      <a:pt x="1805" y="1093"/>
                    </a:lnTo>
                    <a:lnTo>
                      <a:pt x="1801" y="1096"/>
                    </a:lnTo>
                    <a:lnTo>
                      <a:pt x="1798" y="1098"/>
                    </a:lnTo>
                    <a:lnTo>
                      <a:pt x="1791" y="1097"/>
                    </a:lnTo>
                    <a:lnTo>
                      <a:pt x="1785" y="1095"/>
                    </a:lnTo>
                    <a:lnTo>
                      <a:pt x="1780" y="1094"/>
                    </a:lnTo>
                    <a:lnTo>
                      <a:pt x="1773" y="1092"/>
                    </a:lnTo>
                    <a:lnTo>
                      <a:pt x="1769" y="1094"/>
                    </a:lnTo>
                    <a:lnTo>
                      <a:pt x="1766" y="1097"/>
                    </a:lnTo>
                    <a:lnTo>
                      <a:pt x="1762" y="1101"/>
                    </a:lnTo>
                    <a:lnTo>
                      <a:pt x="1758" y="1104"/>
                    </a:lnTo>
                    <a:lnTo>
                      <a:pt x="1753" y="1102"/>
                    </a:lnTo>
                    <a:lnTo>
                      <a:pt x="1747" y="1101"/>
                    </a:lnTo>
                    <a:lnTo>
                      <a:pt x="1742" y="1103"/>
                    </a:lnTo>
                    <a:lnTo>
                      <a:pt x="1739" y="1106"/>
                    </a:lnTo>
                    <a:lnTo>
                      <a:pt x="1733" y="1105"/>
                    </a:lnTo>
                    <a:lnTo>
                      <a:pt x="1726" y="1103"/>
                    </a:lnTo>
                    <a:lnTo>
                      <a:pt x="1731" y="1099"/>
                    </a:lnTo>
                    <a:lnTo>
                      <a:pt x="1734" y="1096"/>
                    </a:lnTo>
                    <a:lnTo>
                      <a:pt x="1728" y="1095"/>
                    </a:lnTo>
                    <a:lnTo>
                      <a:pt x="1721" y="1093"/>
                    </a:lnTo>
                    <a:lnTo>
                      <a:pt x="1715" y="1091"/>
                    </a:lnTo>
                    <a:lnTo>
                      <a:pt x="1709" y="1090"/>
                    </a:lnTo>
                    <a:lnTo>
                      <a:pt x="1705" y="1092"/>
                    </a:lnTo>
                    <a:lnTo>
                      <a:pt x="1702" y="1095"/>
                    </a:lnTo>
                    <a:lnTo>
                      <a:pt x="1699" y="1098"/>
                    </a:lnTo>
                    <a:lnTo>
                      <a:pt x="1694" y="1102"/>
                    </a:lnTo>
                    <a:lnTo>
                      <a:pt x="1689" y="1099"/>
                    </a:lnTo>
                    <a:lnTo>
                      <a:pt x="1683" y="1097"/>
                    </a:lnTo>
                    <a:lnTo>
                      <a:pt x="1676" y="1096"/>
                    </a:lnTo>
                    <a:lnTo>
                      <a:pt x="1670" y="1094"/>
                    </a:lnTo>
                    <a:lnTo>
                      <a:pt x="1667" y="1097"/>
                    </a:lnTo>
                    <a:lnTo>
                      <a:pt x="1662" y="1101"/>
                    </a:lnTo>
                    <a:lnTo>
                      <a:pt x="1656" y="1098"/>
                    </a:lnTo>
                    <a:lnTo>
                      <a:pt x="1651" y="1096"/>
                    </a:lnTo>
                    <a:lnTo>
                      <a:pt x="1644" y="1095"/>
                    </a:lnTo>
                    <a:lnTo>
                      <a:pt x="1638" y="1093"/>
                    </a:lnTo>
                    <a:lnTo>
                      <a:pt x="1632" y="1091"/>
                    </a:lnTo>
                    <a:lnTo>
                      <a:pt x="1625" y="1090"/>
                    </a:lnTo>
                    <a:lnTo>
                      <a:pt x="1622" y="1092"/>
                    </a:lnTo>
                    <a:lnTo>
                      <a:pt x="1619" y="1095"/>
                    </a:lnTo>
                    <a:lnTo>
                      <a:pt x="1616" y="1098"/>
                    </a:lnTo>
                    <a:lnTo>
                      <a:pt x="1611" y="1102"/>
                    </a:lnTo>
                    <a:lnTo>
                      <a:pt x="1605" y="1101"/>
                    </a:lnTo>
                    <a:lnTo>
                      <a:pt x="1599" y="1098"/>
                    </a:lnTo>
                    <a:lnTo>
                      <a:pt x="1593" y="1096"/>
                    </a:lnTo>
                    <a:lnTo>
                      <a:pt x="1587" y="1094"/>
                    </a:lnTo>
                    <a:lnTo>
                      <a:pt x="1583" y="1097"/>
                    </a:lnTo>
                    <a:lnTo>
                      <a:pt x="1579" y="1101"/>
                    </a:lnTo>
                    <a:lnTo>
                      <a:pt x="1573" y="1098"/>
                    </a:lnTo>
                    <a:lnTo>
                      <a:pt x="1567" y="1097"/>
                    </a:lnTo>
                    <a:lnTo>
                      <a:pt x="1561" y="1095"/>
                    </a:lnTo>
                    <a:lnTo>
                      <a:pt x="1555" y="1093"/>
                    </a:lnTo>
                    <a:lnTo>
                      <a:pt x="1551" y="1096"/>
                    </a:lnTo>
                    <a:lnTo>
                      <a:pt x="1548" y="1099"/>
                    </a:lnTo>
                    <a:lnTo>
                      <a:pt x="1544" y="1103"/>
                    </a:lnTo>
                    <a:lnTo>
                      <a:pt x="1541" y="1105"/>
                    </a:lnTo>
                    <a:lnTo>
                      <a:pt x="1534" y="1111"/>
                    </a:lnTo>
                    <a:lnTo>
                      <a:pt x="1521" y="1107"/>
                    </a:lnTo>
                    <a:lnTo>
                      <a:pt x="1509" y="1104"/>
                    </a:lnTo>
                    <a:lnTo>
                      <a:pt x="1516" y="1098"/>
                    </a:lnTo>
                    <a:lnTo>
                      <a:pt x="1520" y="1095"/>
                    </a:lnTo>
                    <a:lnTo>
                      <a:pt x="1523" y="1092"/>
                    </a:lnTo>
                    <a:lnTo>
                      <a:pt x="1510" y="1089"/>
                    </a:lnTo>
                    <a:lnTo>
                      <a:pt x="1504" y="1087"/>
                    </a:lnTo>
                    <a:lnTo>
                      <a:pt x="1498" y="1086"/>
                    </a:lnTo>
                    <a:lnTo>
                      <a:pt x="1494" y="1089"/>
                    </a:lnTo>
                    <a:lnTo>
                      <a:pt x="1491" y="1091"/>
                    </a:lnTo>
                    <a:lnTo>
                      <a:pt x="1485" y="1090"/>
                    </a:lnTo>
                    <a:lnTo>
                      <a:pt x="1478" y="1088"/>
                    </a:lnTo>
                    <a:lnTo>
                      <a:pt x="1474" y="1091"/>
                    </a:lnTo>
                    <a:lnTo>
                      <a:pt x="1471" y="1093"/>
                    </a:lnTo>
                    <a:lnTo>
                      <a:pt x="1468" y="1096"/>
                    </a:lnTo>
                    <a:lnTo>
                      <a:pt x="1465" y="1099"/>
                    </a:lnTo>
                    <a:lnTo>
                      <a:pt x="1458" y="1098"/>
                    </a:lnTo>
                    <a:lnTo>
                      <a:pt x="1452" y="1096"/>
                    </a:lnTo>
                    <a:lnTo>
                      <a:pt x="1445" y="1094"/>
                    </a:lnTo>
                    <a:lnTo>
                      <a:pt x="1439" y="1092"/>
                    </a:lnTo>
                    <a:lnTo>
                      <a:pt x="1434" y="1091"/>
                    </a:lnTo>
                    <a:lnTo>
                      <a:pt x="1427" y="1089"/>
                    </a:lnTo>
                    <a:lnTo>
                      <a:pt x="1421" y="1087"/>
                    </a:lnTo>
                    <a:lnTo>
                      <a:pt x="1415" y="1086"/>
                    </a:lnTo>
                    <a:lnTo>
                      <a:pt x="1410" y="1088"/>
                    </a:lnTo>
                    <a:lnTo>
                      <a:pt x="1407" y="1091"/>
                    </a:lnTo>
                    <a:lnTo>
                      <a:pt x="1404" y="1094"/>
                    </a:lnTo>
                    <a:lnTo>
                      <a:pt x="1401" y="1097"/>
                    </a:lnTo>
                    <a:lnTo>
                      <a:pt x="1393" y="1103"/>
                    </a:lnTo>
                    <a:lnTo>
                      <a:pt x="1379" y="1114"/>
                    </a:lnTo>
                    <a:lnTo>
                      <a:pt x="1373" y="1113"/>
                    </a:lnTo>
                    <a:lnTo>
                      <a:pt x="1367" y="1111"/>
                    </a:lnTo>
                    <a:lnTo>
                      <a:pt x="1370" y="1108"/>
                    </a:lnTo>
                    <a:lnTo>
                      <a:pt x="1374" y="1106"/>
                    </a:lnTo>
                    <a:lnTo>
                      <a:pt x="1378" y="1103"/>
                    </a:lnTo>
                    <a:lnTo>
                      <a:pt x="1382" y="1099"/>
                    </a:lnTo>
                    <a:lnTo>
                      <a:pt x="1375" y="1097"/>
                    </a:lnTo>
                    <a:lnTo>
                      <a:pt x="1369" y="1096"/>
                    </a:lnTo>
                    <a:lnTo>
                      <a:pt x="1372" y="1093"/>
                    </a:lnTo>
                    <a:lnTo>
                      <a:pt x="1375" y="1090"/>
                    </a:lnTo>
                    <a:lnTo>
                      <a:pt x="1370" y="1089"/>
                    </a:lnTo>
                    <a:lnTo>
                      <a:pt x="1363" y="1087"/>
                    </a:lnTo>
                    <a:lnTo>
                      <a:pt x="1357" y="1085"/>
                    </a:lnTo>
                    <a:lnTo>
                      <a:pt x="1351" y="1083"/>
                    </a:lnTo>
                    <a:lnTo>
                      <a:pt x="1343" y="1089"/>
                    </a:lnTo>
                    <a:lnTo>
                      <a:pt x="1340" y="1092"/>
                    </a:lnTo>
                    <a:lnTo>
                      <a:pt x="1337" y="1095"/>
                    </a:lnTo>
                    <a:lnTo>
                      <a:pt x="1330" y="1093"/>
                    </a:lnTo>
                    <a:lnTo>
                      <a:pt x="1324" y="1092"/>
                    </a:lnTo>
                    <a:lnTo>
                      <a:pt x="1318" y="1090"/>
                    </a:lnTo>
                    <a:lnTo>
                      <a:pt x="1311" y="1088"/>
                    </a:lnTo>
                    <a:lnTo>
                      <a:pt x="1308" y="1091"/>
                    </a:lnTo>
                    <a:lnTo>
                      <a:pt x="1305" y="1094"/>
                    </a:lnTo>
                    <a:lnTo>
                      <a:pt x="1302" y="1097"/>
                    </a:lnTo>
                    <a:lnTo>
                      <a:pt x="1298" y="1099"/>
                    </a:lnTo>
                    <a:lnTo>
                      <a:pt x="1291" y="1098"/>
                    </a:lnTo>
                    <a:lnTo>
                      <a:pt x="1286" y="1096"/>
                    </a:lnTo>
                    <a:lnTo>
                      <a:pt x="1279" y="1094"/>
                    </a:lnTo>
                    <a:lnTo>
                      <a:pt x="1273" y="1093"/>
                    </a:lnTo>
                    <a:lnTo>
                      <a:pt x="1270" y="1096"/>
                    </a:lnTo>
                    <a:lnTo>
                      <a:pt x="1266" y="1098"/>
                    </a:lnTo>
                    <a:lnTo>
                      <a:pt x="1259" y="1097"/>
                    </a:lnTo>
                    <a:lnTo>
                      <a:pt x="1253" y="1095"/>
                    </a:lnTo>
                    <a:lnTo>
                      <a:pt x="1250" y="1098"/>
                    </a:lnTo>
                    <a:lnTo>
                      <a:pt x="1246" y="1101"/>
                    </a:lnTo>
                    <a:lnTo>
                      <a:pt x="1240" y="1099"/>
                    </a:lnTo>
                    <a:lnTo>
                      <a:pt x="1234" y="1097"/>
                    </a:lnTo>
                    <a:lnTo>
                      <a:pt x="1237" y="1094"/>
                    </a:lnTo>
                    <a:lnTo>
                      <a:pt x="1241" y="1092"/>
                    </a:lnTo>
                    <a:lnTo>
                      <a:pt x="1235" y="1090"/>
                    </a:lnTo>
                    <a:lnTo>
                      <a:pt x="1228" y="1088"/>
                    </a:lnTo>
                    <a:lnTo>
                      <a:pt x="1225" y="1091"/>
                    </a:lnTo>
                    <a:lnTo>
                      <a:pt x="1221" y="1094"/>
                    </a:lnTo>
                    <a:lnTo>
                      <a:pt x="1215" y="1092"/>
                    </a:lnTo>
                    <a:lnTo>
                      <a:pt x="1209" y="1091"/>
                    </a:lnTo>
                    <a:lnTo>
                      <a:pt x="1205" y="1093"/>
                    </a:lnTo>
                    <a:lnTo>
                      <a:pt x="1202" y="1096"/>
                    </a:lnTo>
                    <a:lnTo>
                      <a:pt x="1199" y="1099"/>
                    </a:lnTo>
                    <a:lnTo>
                      <a:pt x="1195" y="1103"/>
                    </a:lnTo>
                    <a:lnTo>
                      <a:pt x="1189" y="1101"/>
                    </a:lnTo>
                    <a:lnTo>
                      <a:pt x="1183" y="1098"/>
                    </a:lnTo>
                    <a:lnTo>
                      <a:pt x="1176" y="1097"/>
                    </a:lnTo>
                    <a:lnTo>
                      <a:pt x="1170" y="1095"/>
                    </a:lnTo>
                    <a:lnTo>
                      <a:pt x="1163" y="1093"/>
                    </a:lnTo>
                    <a:lnTo>
                      <a:pt x="1157" y="1092"/>
                    </a:lnTo>
                    <a:lnTo>
                      <a:pt x="1154" y="1094"/>
                    </a:lnTo>
                    <a:lnTo>
                      <a:pt x="1151" y="1097"/>
                    </a:lnTo>
                    <a:lnTo>
                      <a:pt x="1144" y="1096"/>
                    </a:lnTo>
                    <a:lnTo>
                      <a:pt x="1138" y="1094"/>
                    </a:lnTo>
                    <a:lnTo>
                      <a:pt x="1132" y="1092"/>
                    </a:lnTo>
                    <a:lnTo>
                      <a:pt x="1125" y="1091"/>
                    </a:lnTo>
                    <a:lnTo>
                      <a:pt x="1120" y="1089"/>
                    </a:lnTo>
                    <a:lnTo>
                      <a:pt x="1113" y="1088"/>
                    </a:lnTo>
                    <a:lnTo>
                      <a:pt x="1109" y="1090"/>
                    </a:lnTo>
                    <a:lnTo>
                      <a:pt x="1106" y="1093"/>
                    </a:lnTo>
                    <a:lnTo>
                      <a:pt x="1100" y="1091"/>
                    </a:lnTo>
                    <a:lnTo>
                      <a:pt x="1093" y="1090"/>
                    </a:lnTo>
                    <a:lnTo>
                      <a:pt x="1090" y="1093"/>
                    </a:lnTo>
                    <a:lnTo>
                      <a:pt x="1087" y="1095"/>
                    </a:lnTo>
                    <a:lnTo>
                      <a:pt x="1080" y="1094"/>
                    </a:lnTo>
                    <a:lnTo>
                      <a:pt x="1074" y="1092"/>
                    </a:lnTo>
                    <a:lnTo>
                      <a:pt x="1071" y="1095"/>
                    </a:lnTo>
                    <a:lnTo>
                      <a:pt x="1068" y="1097"/>
                    </a:lnTo>
                    <a:lnTo>
                      <a:pt x="1061" y="1096"/>
                    </a:lnTo>
                    <a:lnTo>
                      <a:pt x="1055" y="1094"/>
                    </a:lnTo>
                    <a:lnTo>
                      <a:pt x="1049" y="1092"/>
                    </a:lnTo>
                    <a:lnTo>
                      <a:pt x="1042" y="1091"/>
                    </a:lnTo>
                    <a:lnTo>
                      <a:pt x="1039" y="1094"/>
                    </a:lnTo>
                    <a:lnTo>
                      <a:pt x="1036" y="1096"/>
                    </a:lnTo>
                    <a:lnTo>
                      <a:pt x="1029" y="1095"/>
                    </a:lnTo>
                    <a:lnTo>
                      <a:pt x="1023" y="1093"/>
                    </a:lnTo>
                    <a:lnTo>
                      <a:pt x="1017" y="1091"/>
                    </a:lnTo>
                    <a:lnTo>
                      <a:pt x="1010" y="1090"/>
                    </a:lnTo>
                    <a:lnTo>
                      <a:pt x="1007" y="1093"/>
                    </a:lnTo>
                    <a:lnTo>
                      <a:pt x="1004" y="1095"/>
                    </a:lnTo>
                    <a:lnTo>
                      <a:pt x="997" y="1094"/>
                    </a:lnTo>
                    <a:lnTo>
                      <a:pt x="991" y="1092"/>
                    </a:lnTo>
                    <a:lnTo>
                      <a:pt x="978" y="1089"/>
                    </a:lnTo>
                    <a:lnTo>
                      <a:pt x="972" y="1087"/>
                    </a:lnTo>
                    <a:lnTo>
                      <a:pt x="966" y="1086"/>
                    </a:lnTo>
                    <a:lnTo>
                      <a:pt x="960" y="1083"/>
                    </a:lnTo>
                    <a:lnTo>
                      <a:pt x="954" y="1081"/>
                    </a:lnTo>
                    <a:lnTo>
                      <a:pt x="950" y="1085"/>
                    </a:lnTo>
                    <a:lnTo>
                      <a:pt x="946" y="1088"/>
                    </a:lnTo>
                    <a:lnTo>
                      <a:pt x="943" y="1090"/>
                    </a:lnTo>
                    <a:lnTo>
                      <a:pt x="940" y="1093"/>
                    </a:lnTo>
                    <a:lnTo>
                      <a:pt x="937" y="1096"/>
                    </a:lnTo>
                    <a:lnTo>
                      <a:pt x="933" y="1099"/>
                    </a:lnTo>
                    <a:lnTo>
                      <a:pt x="926" y="1097"/>
                    </a:lnTo>
                    <a:lnTo>
                      <a:pt x="920" y="1095"/>
                    </a:lnTo>
                    <a:lnTo>
                      <a:pt x="917" y="1098"/>
                    </a:lnTo>
                    <a:lnTo>
                      <a:pt x="913" y="1102"/>
                    </a:lnTo>
                    <a:lnTo>
                      <a:pt x="907" y="1099"/>
                    </a:lnTo>
                    <a:lnTo>
                      <a:pt x="901" y="1098"/>
                    </a:lnTo>
                    <a:lnTo>
                      <a:pt x="896" y="1102"/>
                    </a:lnTo>
                    <a:lnTo>
                      <a:pt x="893" y="1104"/>
                    </a:lnTo>
                    <a:lnTo>
                      <a:pt x="887" y="1103"/>
                    </a:lnTo>
                    <a:lnTo>
                      <a:pt x="881" y="1101"/>
                    </a:lnTo>
                    <a:lnTo>
                      <a:pt x="884" y="1097"/>
                    </a:lnTo>
                    <a:lnTo>
                      <a:pt x="888" y="1094"/>
                    </a:lnTo>
                    <a:lnTo>
                      <a:pt x="891" y="1092"/>
                    </a:lnTo>
                    <a:lnTo>
                      <a:pt x="895" y="1089"/>
                    </a:lnTo>
                    <a:lnTo>
                      <a:pt x="901" y="1091"/>
                    </a:lnTo>
                    <a:lnTo>
                      <a:pt x="908" y="1092"/>
                    </a:lnTo>
                    <a:lnTo>
                      <a:pt x="911" y="1090"/>
                    </a:lnTo>
                    <a:lnTo>
                      <a:pt x="914" y="1087"/>
                    </a:lnTo>
                    <a:lnTo>
                      <a:pt x="908" y="1085"/>
                    </a:lnTo>
                    <a:lnTo>
                      <a:pt x="902" y="1083"/>
                    </a:lnTo>
                    <a:lnTo>
                      <a:pt x="899" y="1086"/>
                    </a:lnTo>
                    <a:lnTo>
                      <a:pt x="895" y="1089"/>
                    </a:lnTo>
                    <a:lnTo>
                      <a:pt x="889" y="1088"/>
                    </a:lnTo>
                    <a:lnTo>
                      <a:pt x="883" y="1086"/>
                    </a:lnTo>
                    <a:lnTo>
                      <a:pt x="876" y="1083"/>
                    </a:lnTo>
                    <a:lnTo>
                      <a:pt x="870" y="1082"/>
                    </a:lnTo>
                    <a:lnTo>
                      <a:pt x="867" y="1085"/>
                    </a:lnTo>
                    <a:lnTo>
                      <a:pt x="863" y="1088"/>
                    </a:lnTo>
                    <a:lnTo>
                      <a:pt x="857" y="1086"/>
                    </a:lnTo>
                    <a:lnTo>
                      <a:pt x="851" y="1085"/>
                    </a:lnTo>
                    <a:lnTo>
                      <a:pt x="846" y="1087"/>
                    </a:lnTo>
                    <a:lnTo>
                      <a:pt x="844" y="1090"/>
                    </a:lnTo>
                    <a:lnTo>
                      <a:pt x="840" y="1093"/>
                    </a:lnTo>
                    <a:lnTo>
                      <a:pt x="837" y="1096"/>
                    </a:lnTo>
                    <a:lnTo>
                      <a:pt x="830" y="1094"/>
                    </a:lnTo>
                    <a:lnTo>
                      <a:pt x="824" y="1092"/>
                    </a:lnTo>
                    <a:lnTo>
                      <a:pt x="818" y="1091"/>
                    </a:lnTo>
                    <a:lnTo>
                      <a:pt x="812" y="1089"/>
                    </a:lnTo>
                    <a:lnTo>
                      <a:pt x="808" y="1092"/>
                    </a:lnTo>
                    <a:lnTo>
                      <a:pt x="805" y="1095"/>
                    </a:lnTo>
                    <a:lnTo>
                      <a:pt x="798" y="1093"/>
                    </a:lnTo>
                    <a:lnTo>
                      <a:pt x="792" y="1091"/>
                    </a:lnTo>
                    <a:lnTo>
                      <a:pt x="786" y="1090"/>
                    </a:lnTo>
                    <a:lnTo>
                      <a:pt x="779" y="1088"/>
                    </a:lnTo>
                    <a:lnTo>
                      <a:pt x="776" y="1091"/>
                    </a:lnTo>
                    <a:lnTo>
                      <a:pt x="773" y="1094"/>
                    </a:lnTo>
                    <a:lnTo>
                      <a:pt x="770" y="1096"/>
                    </a:lnTo>
                    <a:lnTo>
                      <a:pt x="766" y="1099"/>
                    </a:lnTo>
                    <a:lnTo>
                      <a:pt x="759" y="1098"/>
                    </a:lnTo>
                    <a:lnTo>
                      <a:pt x="754" y="1096"/>
                    </a:lnTo>
                    <a:lnTo>
                      <a:pt x="746" y="1094"/>
                    </a:lnTo>
                    <a:lnTo>
                      <a:pt x="741" y="1093"/>
                    </a:lnTo>
                    <a:lnTo>
                      <a:pt x="744" y="1090"/>
                    </a:lnTo>
                    <a:lnTo>
                      <a:pt x="747" y="1087"/>
                    </a:lnTo>
                    <a:lnTo>
                      <a:pt x="742" y="1085"/>
                    </a:lnTo>
                    <a:lnTo>
                      <a:pt x="736" y="1083"/>
                    </a:lnTo>
                    <a:lnTo>
                      <a:pt x="729" y="1081"/>
                    </a:lnTo>
                    <a:lnTo>
                      <a:pt x="723" y="1080"/>
                    </a:lnTo>
                    <a:lnTo>
                      <a:pt x="716" y="1086"/>
                    </a:lnTo>
                    <a:lnTo>
                      <a:pt x="709" y="1091"/>
                    </a:lnTo>
                    <a:lnTo>
                      <a:pt x="706" y="1094"/>
                    </a:lnTo>
                    <a:lnTo>
                      <a:pt x="702" y="1097"/>
                    </a:lnTo>
                    <a:lnTo>
                      <a:pt x="696" y="1095"/>
                    </a:lnTo>
                    <a:lnTo>
                      <a:pt x="690" y="1094"/>
                    </a:lnTo>
                    <a:lnTo>
                      <a:pt x="686" y="1097"/>
                    </a:lnTo>
                    <a:lnTo>
                      <a:pt x="683" y="1099"/>
                    </a:lnTo>
                    <a:lnTo>
                      <a:pt x="676" y="1098"/>
                    </a:lnTo>
                    <a:lnTo>
                      <a:pt x="670" y="1096"/>
                    </a:lnTo>
                    <a:lnTo>
                      <a:pt x="673" y="1093"/>
                    </a:lnTo>
                    <a:lnTo>
                      <a:pt x="677" y="1090"/>
                    </a:lnTo>
                    <a:lnTo>
                      <a:pt x="678" y="1089"/>
                    </a:lnTo>
                    <a:lnTo>
                      <a:pt x="680" y="1088"/>
                    </a:lnTo>
                    <a:lnTo>
                      <a:pt x="684" y="1086"/>
                    </a:lnTo>
                    <a:lnTo>
                      <a:pt x="684" y="1085"/>
                    </a:lnTo>
                    <a:lnTo>
                      <a:pt x="678" y="1082"/>
                    </a:lnTo>
                    <a:lnTo>
                      <a:pt x="672" y="1081"/>
                    </a:lnTo>
                    <a:lnTo>
                      <a:pt x="668" y="1085"/>
                    </a:lnTo>
                    <a:lnTo>
                      <a:pt x="664" y="1087"/>
                    </a:lnTo>
                    <a:lnTo>
                      <a:pt x="658" y="1085"/>
                    </a:lnTo>
                    <a:lnTo>
                      <a:pt x="652" y="1083"/>
                    </a:lnTo>
                    <a:lnTo>
                      <a:pt x="648" y="1087"/>
                    </a:lnTo>
                    <a:lnTo>
                      <a:pt x="645" y="1089"/>
                    </a:lnTo>
                    <a:lnTo>
                      <a:pt x="642" y="1092"/>
                    </a:lnTo>
                    <a:lnTo>
                      <a:pt x="638" y="1095"/>
                    </a:lnTo>
                    <a:lnTo>
                      <a:pt x="631" y="1094"/>
                    </a:lnTo>
                    <a:lnTo>
                      <a:pt x="626" y="1092"/>
                    </a:lnTo>
                    <a:lnTo>
                      <a:pt x="620" y="1090"/>
                    </a:lnTo>
                    <a:lnTo>
                      <a:pt x="613" y="1088"/>
                    </a:lnTo>
                    <a:lnTo>
                      <a:pt x="607" y="1087"/>
                    </a:lnTo>
                    <a:lnTo>
                      <a:pt x="601" y="1085"/>
                    </a:lnTo>
                    <a:lnTo>
                      <a:pt x="594" y="1082"/>
                    </a:lnTo>
                    <a:lnTo>
                      <a:pt x="588" y="1081"/>
                    </a:lnTo>
                    <a:lnTo>
                      <a:pt x="585" y="1083"/>
                    </a:lnTo>
                    <a:lnTo>
                      <a:pt x="581" y="1087"/>
                    </a:lnTo>
                    <a:lnTo>
                      <a:pt x="577" y="1090"/>
                    </a:lnTo>
                    <a:lnTo>
                      <a:pt x="574" y="1093"/>
                    </a:lnTo>
                    <a:lnTo>
                      <a:pt x="580" y="1095"/>
                    </a:lnTo>
                    <a:lnTo>
                      <a:pt x="587" y="1096"/>
                    </a:lnTo>
                    <a:lnTo>
                      <a:pt x="584" y="1099"/>
                    </a:lnTo>
                    <a:lnTo>
                      <a:pt x="579" y="1103"/>
                    </a:lnTo>
                    <a:lnTo>
                      <a:pt x="574" y="1101"/>
                    </a:lnTo>
                    <a:lnTo>
                      <a:pt x="568" y="1098"/>
                    </a:lnTo>
                    <a:lnTo>
                      <a:pt x="561" y="1097"/>
                    </a:lnTo>
                    <a:lnTo>
                      <a:pt x="555" y="1095"/>
                    </a:lnTo>
                    <a:lnTo>
                      <a:pt x="558" y="1092"/>
                    </a:lnTo>
                    <a:lnTo>
                      <a:pt x="562" y="1090"/>
                    </a:lnTo>
                    <a:lnTo>
                      <a:pt x="556" y="1088"/>
                    </a:lnTo>
                    <a:lnTo>
                      <a:pt x="550" y="1086"/>
                    </a:lnTo>
                    <a:lnTo>
                      <a:pt x="543" y="1083"/>
                    </a:lnTo>
                    <a:lnTo>
                      <a:pt x="537" y="1082"/>
                    </a:lnTo>
                    <a:lnTo>
                      <a:pt x="534" y="1086"/>
                    </a:lnTo>
                    <a:lnTo>
                      <a:pt x="530" y="1089"/>
                    </a:lnTo>
                    <a:lnTo>
                      <a:pt x="524" y="1087"/>
                    </a:lnTo>
                    <a:lnTo>
                      <a:pt x="518" y="1085"/>
                    </a:lnTo>
                    <a:lnTo>
                      <a:pt x="511" y="1083"/>
                    </a:lnTo>
                    <a:lnTo>
                      <a:pt x="505" y="1081"/>
                    </a:lnTo>
                    <a:lnTo>
                      <a:pt x="502" y="1085"/>
                    </a:lnTo>
                    <a:lnTo>
                      <a:pt x="498" y="1087"/>
                    </a:lnTo>
                    <a:lnTo>
                      <a:pt x="494" y="1090"/>
                    </a:lnTo>
                    <a:lnTo>
                      <a:pt x="491" y="1093"/>
                    </a:lnTo>
                    <a:lnTo>
                      <a:pt x="488" y="1096"/>
                    </a:lnTo>
                    <a:lnTo>
                      <a:pt x="484" y="1098"/>
                    </a:lnTo>
                    <a:lnTo>
                      <a:pt x="477" y="1097"/>
                    </a:lnTo>
                    <a:lnTo>
                      <a:pt x="472" y="1095"/>
                    </a:lnTo>
                    <a:lnTo>
                      <a:pt x="475" y="1092"/>
                    </a:lnTo>
                    <a:lnTo>
                      <a:pt x="478" y="1090"/>
                    </a:lnTo>
                    <a:lnTo>
                      <a:pt x="472" y="1088"/>
                    </a:lnTo>
                    <a:lnTo>
                      <a:pt x="467" y="1086"/>
                    </a:lnTo>
                    <a:lnTo>
                      <a:pt x="462" y="1089"/>
                    </a:lnTo>
                    <a:lnTo>
                      <a:pt x="459" y="1092"/>
                    </a:lnTo>
                    <a:lnTo>
                      <a:pt x="453" y="1090"/>
                    </a:lnTo>
                    <a:lnTo>
                      <a:pt x="446" y="1089"/>
                    </a:lnTo>
                    <a:lnTo>
                      <a:pt x="440" y="1087"/>
                    </a:lnTo>
                    <a:lnTo>
                      <a:pt x="435" y="1085"/>
                    </a:lnTo>
                    <a:lnTo>
                      <a:pt x="430" y="1088"/>
                    </a:lnTo>
                    <a:lnTo>
                      <a:pt x="427" y="1091"/>
                    </a:lnTo>
                    <a:lnTo>
                      <a:pt x="424" y="1094"/>
                    </a:lnTo>
                    <a:lnTo>
                      <a:pt x="420" y="1096"/>
                    </a:lnTo>
                    <a:lnTo>
                      <a:pt x="414" y="1095"/>
                    </a:lnTo>
                    <a:lnTo>
                      <a:pt x="408" y="1093"/>
                    </a:lnTo>
                    <a:lnTo>
                      <a:pt x="402" y="1091"/>
                    </a:lnTo>
                    <a:lnTo>
                      <a:pt x="395" y="1090"/>
                    </a:lnTo>
                    <a:lnTo>
                      <a:pt x="392" y="1093"/>
                    </a:lnTo>
                    <a:lnTo>
                      <a:pt x="388" y="1095"/>
                    </a:lnTo>
                    <a:lnTo>
                      <a:pt x="381" y="1094"/>
                    </a:lnTo>
                    <a:lnTo>
                      <a:pt x="376" y="1092"/>
                    </a:lnTo>
                    <a:lnTo>
                      <a:pt x="369" y="1091"/>
                    </a:lnTo>
                    <a:lnTo>
                      <a:pt x="363" y="1089"/>
                    </a:lnTo>
                    <a:lnTo>
                      <a:pt x="367" y="1086"/>
                    </a:lnTo>
                    <a:lnTo>
                      <a:pt x="371" y="1082"/>
                    </a:lnTo>
                    <a:lnTo>
                      <a:pt x="364" y="1080"/>
                    </a:lnTo>
                    <a:lnTo>
                      <a:pt x="358" y="1079"/>
                    </a:lnTo>
                    <a:lnTo>
                      <a:pt x="355" y="1082"/>
                    </a:lnTo>
                    <a:lnTo>
                      <a:pt x="351" y="1086"/>
                    </a:lnTo>
                    <a:lnTo>
                      <a:pt x="344" y="1083"/>
                    </a:lnTo>
                    <a:lnTo>
                      <a:pt x="339" y="1081"/>
                    </a:lnTo>
                    <a:lnTo>
                      <a:pt x="332" y="1080"/>
                    </a:lnTo>
                    <a:lnTo>
                      <a:pt x="326" y="1078"/>
                    </a:lnTo>
                    <a:lnTo>
                      <a:pt x="322" y="1081"/>
                    </a:lnTo>
                    <a:lnTo>
                      <a:pt x="319" y="1085"/>
                    </a:lnTo>
                    <a:lnTo>
                      <a:pt x="315" y="1087"/>
                    </a:lnTo>
                    <a:lnTo>
                      <a:pt x="312" y="1090"/>
                    </a:lnTo>
                    <a:lnTo>
                      <a:pt x="308" y="1093"/>
                    </a:lnTo>
                    <a:lnTo>
                      <a:pt x="305" y="1095"/>
                    </a:lnTo>
                    <a:lnTo>
                      <a:pt x="298" y="1094"/>
                    </a:lnTo>
                    <a:lnTo>
                      <a:pt x="292" y="1092"/>
                    </a:lnTo>
                    <a:lnTo>
                      <a:pt x="287" y="1090"/>
                    </a:lnTo>
                    <a:lnTo>
                      <a:pt x="280" y="1089"/>
                    </a:lnTo>
                    <a:lnTo>
                      <a:pt x="274" y="1087"/>
                    </a:lnTo>
                    <a:lnTo>
                      <a:pt x="268" y="1086"/>
                    </a:lnTo>
                    <a:lnTo>
                      <a:pt x="264" y="1089"/>
                    </a:lnTo>
                    <a:lnTo>
                      <a:pt x="260" y="1091"/>
                    </a:lnTo>
                    <a:lnTo>
                      <a:pt x="254" y="1090"/>
                    </a:lnTo>
                    <a:lnTo>
                      <a:pt x="248" y="1088"/>
                    </a:lnTo>
                    <a:lnTo>
                      <a:pt x="236" y="1085"/>
                    </a:lnTo>
                    <a:lnTo>
                      <a:pt x="229" y="1082"/>
                    </a:lnTo>
                    <a:lnTo>
                      <a:pt x="223" y="1080"/>
                    </a:lnTo>
                    <a:lnTo>
                      <a:pt x="216" y="1079"/>
                    </a:lnTo>
                    <a:lnTo>
                      <a:pt x="210" y="1077"/>
                    </a:lnTo>
                    <a:lnTo>
                      <a:pt x="207" y="1080"/>
                    </a:lnTo>
                    <a:lnTo>
                      <a:pt x="204" y="1083"/>
                    </a:lnTo>
                    <a:lnTo>
                      <a:pt x="197" y="1081"/>
                    </a:lnTo>
                    <a:lnTo>
                      <a:pt x="191" y="1079"/>
                    </a:lnTo>
                    <a:lnTo>
                      <a:pt x="188" y="1082"/>
                    </a:lnTo>
                    <a:lnTo>
                      <a:pt x="185" y="1086"/>
                    </a:lnTo>
                    <a:lnTo>
                      <a:pt x="180" y="1089"/>
                    </a:lnTo>
                    <a:lnTo>
                      <a:pt x="177" y="1091"/>
                    </a:lnTo>
                    <a:lnTo>
                      <a:pt x="171" y="1090"/>
                    </a:lnTo>
                    <a:lnTo>
                      <a:pt x="164" y="1088"/>
                    </a:lnTo>
                    <a:lnTo>
                      <a:pt x="158" y="1087"/>
                    </a:lnTo>
                    <a:lnTo>
                      <a:pt x="153" y="1085"/>
                    </a:lnTo>
                    <a:lnTo>
                      <a:pt x="156" y="1081"/>
                    </a:lnTo>
                    <a:lnTo>
                      <a:pt x="159" y="1078"/>
                    </a:lnTo>
                    <a:lnTo>
                      <a:pt x="153" y="1077"/>
                    </a:lnTo>
                    <a:lnTo>
                      <a:pt x="146" y="1075"/>
                    </a:lnTo>
                    <a:lnTo>
                      <a:pt x="143" y="1078"/>
                    </a:lnTo>
                    <a:lnTo>
                      <a:pt x="140" y="1081"/>
                    </a:lnTo>
                    <a:lnTo>
                      <a:pt x="136" y="1083"/>
                    </a:lnTo>
                    <a:lnTo>
                      <a:pt x="132" y="1087"/>
                    </a:lnTo>
                    <a:lnTo>
                      <a:pt x="129" y="1090"/>
                    </a:lnTo>
                    <a:lnTo>
                      <a:pt x="126" y="1092"/>
                    </a:lnTo>
                    <a:lnTo>
                      <a:pt x="120" y="1091"/>
                    </a:lnTo>
                    <a:lnTo>
                      <a:pt x="113" y="1089"/>
                    </a:lnTo>
                    <a:lnTo>
                      <a:pt x="116" y="1086"/>
                    </a:lnTo>
                    <a:lnTo>
                      <a:pt x="121" y="1083"/>
                    </a:lnTo>
                    <a:lnTo>
                      <a:pt x="114" y="1081"/>
                    </a:lnTo>
                    <a:lnTo>
                      <a:pt x="108" y="1080"/>
                    </a:lnTo>
                    <a:lnTo>
                      <a:pt x="102" y="1078"/>
                    </a:lnTo>
                    <a:lnTo>
                      <a:pt x="95" y="1076"/>
                    </a:lnTo>
                    <a:lnTo>
                      <a:pt x="92" y="1079"/>
                    </a:lnTo>
                    <a:lnTo>
                      <a:pt x="89" y="1082"/>
                    </a:lnTo>
                    <a:lnTo>
                      <a:pt x="88" y="1082"/>
                    </a:lnTo>
                    <a:lnTo>
                      <a:pt x="87" y="1085"/>
                    </a:lnTo>
                    <a:lnTo>
                      <a:pt x="21" y="1018"/>
                    </a:lnTo>
                    <a:lnTo>
                      <a:pt x="18" y="1014"/>
                    </a:lnTo>
                    <a:lnTo>
                      <a:pt x="16" y="1012"/>
                    </a:lnTo>
                    <a:lnTo>
                      <a:pt x="18" y="1006"/>
                    </a:lnTo>
                    <a:lnTo>
                      <a:pt x="20" y="999"/>
                    </a:lnTo>
                    <a:lnTo>
                      <a:pt x="22" y="993"/>
                    </a:lnTo>
                    <a:lnTo>
                      <a:pt x="23" y="988"/>
                    </a:lnTo>
                    <a:lnTo>
                      <a:pt x="20" y="984"/>
                    </a:lnTo>
                    <a:lnTo>
                      <a:pt x="18" y="980"/>
                    </a:lnTo>
                    <a:lnTo>
                      <a:pt x="19" y="974"/>
                    </a:lnTo>
                    <a:lnTo>
                      <a:pt x="21" y="968"/>
                    </a:lnTo>
                    <a:lnTo>
                      <a:pt x="18" y="964"/>
                    </a:lnTo>
                    <a:lnTo>
                      <a:pt x="14" y="961"/>
                    </a:lnTo>
                    <a:lnTo>
                      <a:pt x="15" y="955"/>
                    </a:lnTo>
                    <a:lnTo>
                      <a:pt x="18" y="948"/>
                    </a:lnTo>
                    <a:lnTo>
                      <a:pt x="20" y="942"/>
                    </a:lnTo>
                    <a:lnTo>
                      <a:pt x="21" y="936"/>
                    </a:lnTo>
                    <a:lnTo>
                      <a:pt x="23" y="930"/>
                    </a:lnTo>
                    <a:lnTo>
                      <a:pt x="24" y="924"/>
                    </a:lnTo>
                    <a:lnTo>
                      <a:pt x="22" y="920"/>
                    </a:lnTo>
                    <a:lnTo>
                      <a:pt x="19" y="916"/>
                    </a:lnTo>
                    <a:lnTo>
                      <a:pt x="20" y="910"/>
                    </a:lnTo>
                    <a:lnTo>
                      <a:pt x="22" y="904"/>
                    </a:lnTo>
                    <a:lnTo>
                      <a:pt x="19" y="901"/>
                    </a:lnTo>
                    <a:lnTo>
                      <a:pt x="15" y="897"/>
                    </a:lnTo>
                    <a:lnTo>
                      <a:pt x="10" y="890"/>
                    </a:lnTo>
                    <a:lnTo>
                      <a:pt x="8" y="896"/>
                    </a:lnTo>
                    <a:lnTo>
                      <a:pt x="7" y="903"/>
                    </a:lnTo>
                    <a:lnTo>
                      <a:pt x="4" y="899"/>
                    </a:lnTo>
                    <a:lnTo>
                      <a:pt x="0" y="896"/>
                    </a:lnTo>
                    <a:lnTo>
                      <a:pt x="3" y="890"/>
                    </a:lnTo>
                    <a:lnTo>
                      <a:pt x="4" y="884"/>
                    </a:lnTo>
                    <a:lnTo>
                      <a:pt x="7" y="887"/>
                    </a:lnTo>
                    <a:lnTo>
                      <a:pt x="10" y="890"/>
                    </a:lnTo>
                    <a:lnTo>
                      <a:pt x="11" y="884"/>
                    </a:lnTo>
                    <a:lnTo>
                      <a:pt x="13" y="878"/>
                    </a:lnTo>
                    <a:lnTo>
                      <a:pt x="16" y="881"/>
                    </a:lnTo>
                    <a:lnTo>
                      <a:pt x="19" y="885"/>
                    </a:lnTo>
                    <a:lnTo>
                      <a:pt x="21" y="878"/>
                    </a:lnTo>
                    <a:lnTo>
                      <a:pt x="22" y="872"/>
                    </a:lnTo>
                    <a:lnTo>
                      <a:pt x="20" y="869"/>
                    </a:lnTo>
                    <a:lnTo>
                      <a:pt x="16" y="865"/>
                    </a:lnTo>
                    <a:lnTo>
                      <a:pt x="18" y="859"/>
                    </a:lnTo>
                    <a:lnTo>
                      <a:pt x="20" y="853"/>
                    </a:lnTo>
                    <a:lnTo>
                      <a:pt x="22" y="846"/>
                    </a:lnTo>
                    <a:lnTo>
                      <a:pt x="23" y="840"/>
                    </a:lnTo>
                    <a:lnTo>
                      <a:pt x="20" y="837"/>
                    </a:lnTo>
                    <a:lnTo>
                      <a:pt x="18" y="834"/>
                    </a:lnTo>
                    <a:lnTo>
                      <a:pt x="19" y="827"/>
                    </a:lnTo>
                    <a:lnTo>
                      <a:pt x="21" y="821"/>
                    </a:lnTo>
                    <a:lnTo>
                      <a:pt x="18" y="818"/>
                    </a:lnTo>
                    <a:lnTo>
                      <a:pt x="14" y="813"/>
                    </a:lnTo>
                    <a:lnTo>
                      <a:pt x="16" y="808"/>
                    </a:lnTo>
                    <a:lnTo>
                      <a:pt x="18" y="802"/>
                    </a:lnTo>
                    <a:lnTo>
                      <a:pt x="14" y="797"/>
                    </a:lnTo>
                    <a:lnTo>
                      <a:pt x="12" y="794"/>
                    </a:lnTo>
                    <a:lnTo>
                      <a:pt x="13" y="788"/>
                    </a:lnTo>
                    <a:lnTo>
                      <a:pt x="15" y="781"/>
                    </a:lnTo>
                    <a:lnTo>
                      <a:pt x="16" y="776"/>
                    </a:lnTo>
                    <a:lnTo>
                      <a:pt x="19" y="770"/>
                    </a:lnTo>
                    <a:lnTo>
                      <a:pt x="15" y="765"/>
                    </a:lnTo>
                    <a:lnTo>
                      <a:pt x="12" y="762"/>
                    </a:lnTo>
                    <a:lnTo>
                      <a:pt x="13" y="756"/>
                    </a:lnTo>
                    <a:lnTo>
                      <a:pt x="15" y="749"/>
                    </a:lnTo>
                    <a:lnTo>
                      <a:pt x="18" y="744"/>
                    </a:lnTo>
                    <a:lnTo>
                      <a:pt x="19" y="738"/>
                    </a:lnTo>
                    <a:lnTo>
                      <a:pt x="21" y="731"/>
                    </a:lnTo>
                    <a:lnTo>
                      <a:pt x="22" y="725"/>
                    </a:lnTo>
                    <a:lnTo>
                      <a:pt x="20" y="722"/>
                    </a:lnTo>
                    <a:lnTo>
                      <a:pt x="16" y="718"/>
                    </a:lnTo>
                    <a:lnTo>
                      <a:pt x="18" y="712"/>
                    </a:lnTo>
                    <a:lnTo>
                      <a:pt x="20" y="706"/>
                    </a:lnTo>
                    <a:lnTo>
                      <a:pt x="16" y="702"/>
                    </a:lnTo>
                    <a:lnTo>
                      <a:pt x="13" y="698"/>
                    </a:lnTo>
                    <a:lnTo>
                      <a:pt x="15" y="692"/>
                    </a:lnTo>
                    <a:lnTo>
                      <a:pt x="16" y="686"/>
                    </a:lnTo>
                    <a:lnTo>
                      <a:pt x="14" y="682"/>
                    </a:lnTo>
                    <a:lnTo>
                      <a:pt x="11" y="679"/>
                    </a:lnTo>
                    <a:lnTo>
                      <a:pt x="8" y="676"/>
                    </a:lnTo>
                    <a:lnTo>
                      <a:pt x="5" y="672"/>
                    </a:lnTo>
                    <a:lnTo>
                      <a:pt x="7" y="665"/>
                    </a:lnTo>
                    <a:lnTo>
                      <a:pt x="8" y="660"/>
                    </a:lnTo>
                    <a:lnTo>
                      <a:pt x="10" y="653"/>
                    </a:lnTo>
                    <a:lnTo>
                      <a:pt x="11" y="647"/>
                    </a:lnTo>
                    <a:lnTo>
                      <a:pt x="14" y="651"/>
                    </a:lnTo>
                    <a:lnTo>
                      <a:pt x="18" y="654"/>
                    </a:lnTo>
                    <a:lnTo>
                      <a:pt x="20" y="648"/>
                    </a:lnTo>
                    <a:lnTo>
                      <a:pt x="21" y="642"/>
                    </a:lnTo>
                    <a:lnTo>
                      <a:pt x="23" y="636"/>
                    </a:lnTo>
                    <a:lnTo>
                      <a:pt x="24" y="629"/>
                    </a:lnTo>
                    <a:lnTo>
                      <a:pt x="21" y="625"/>
                    </a:lnTo>
                    <a:lnTo>
                      <a:pt x="18" y="622"/>
                    </a:lnTo>
                    <a:lnTo>
                      <a:pt x="15" y="619"/>
                    </a:lnTo>
                    <a:lnTo>
                      <a:pt x="12" y="615"/>
                    </a:lnTo>
                    <a:lnTo>
                      <a:pt x="13" y="609"/>
                    </a:lnTo>
                    <a:lnTo>
                      <a:pt x="15" y="603"/>
                    </a:lnTo>
                    <a:lnTo>
                      <a:pt x="16" y="596"/>
                    </a:lnTo>
                    <a:lnTo>
                      <a:pt x="19" y="590"/>
                    </a:lnTo>
                    <a:lnTo>
                      <a:pt x="22" y="593"/>
                    </a:lnTo>
                    <a:lnTo>
                      <a:pt x="25" y="597"/>
                    </a:lnTo>
                    <a:lnTo>
                      <a:pt x="26" y="591"/>
                    </a:lnTo>
                    <a:lnTo>
                      <a:pt x="28" y="585"/>
                    </a:lnTo>
                    <a:lnTo>
                      <a:pt x="25" y="581"/>
                    </a:lnTo>
                    <a:lnTo>
                      <a:pt x="22" y="578"/>
                    </a:lnTo>
                    <a:lnTo>
                      <a:pt x="19" y="575"/>
                    </a:lnTo>
                    <a:lnTo>
                      <a:pt x="16" y="571"/>
                    </a:lnTo>
                    <a:lnTo>
                      <a:pt x="18" y="564"/>
                    </a:lnTo>
                    <a:lnTo>
                      <a:pt x="20" y="558"/>
                    </a:lnTo>
                    <a:lnTo>
                      <a:pt x="16" y="555"/>
                    </a:lnTo>
                    <a:lnTo>
                      <a:pt x="13" y="552"/>
                    </a:lnTo>
                    <a:lnTo>
                      <a:pt x="15" y="545"/>
                    </a:lnTo>
                    <a:lnTo>
                      <a:pt x="16" y="539"/>
                    </a:lnTo>
                    <a:lnTo>
                      <a:pt x="13" y="536"/>
                    </a:lnTo>
                    <a:lnTo>
                      <a:pt x="11" y="533"/>
                    </a:lnTo>
                    <a:lnTo>
                      <a:pt x="12" y="526"/>
                    </a:lnTo>
                    <a:lnTo>
                      <a:pt x="14" y="520"/>
                    </a:lnTo>
                    <a:lnTo>
                      <a:pt x="11" y="515"/>
                    </a:lnTo>
                    <a:lnTo>
                      <a:pt x="8" y="512"/>
                    </a:lnTo>
                    <a:lnTo>
                      <a:pt x="10" y="506"/>
                    </a:lnTo>
                    <a:lnTo>
                      <a:pt x="11" y="501"/>
                    </a:lnTo>
                    <a:lnTo>
                      <a:pt x="14" y="504"/>
                    </a:lnTo>
                    <a:lnTo>
                      <a:pt x="18" y="507"/>
                    </a:lnTo>
                    <a:lnTo>
                      <a:pt x="19" y="501"/>
                    </a:lnTo>
                    <a:lnTo>
                      <a:pt x="21" y="494"/>
                    </a:lnTo>
                    <a:lnTo>
                      <a:pt x="22" y="488"/>
                    </a:lnTo>
                    <a:lnTo>
                      <a:pt x="24" y="483"/>
                    </a:lnTo>
                    <a:lnTo>
                      <a:pt x="27" y="486"/>
                    </a:lnTo>
                    <a:lnTo>
                      <a:pt x="29" y="489"/>
                    </a:lnTo>
                    <a:lnTo>
                      <a:pt x="31" y="483"/>
                    </a:lnTo>
                    <a:lnTo>
                      <a:pt x="33" y="476"/>
                    </a:lnTo>
                    <a:lnTo>
                      <a:pt x="21" y="462"/>
                    </a:lnTo>
                    <a:lnTo>
                      <a:pt x="18" y="459"/>
                    </a:lnTo>
                    <a:lnTo>
                      <a:pt x="15" y="456"/>
                    </a:lnTo>
                    <a:lnTo>
                      <a:pt x="16" y="450"/>
                    </a:lnTo>
                    <a:lnTo>
                      <a:pt x="19" y="443"/>
                    </a:lnTo>
                    <a:lnTo>
                      <a:pt x="15" y="440"/>
                    </a:lnTo>
                    <a:lnTo>
                      <a:pt x="12" y="437"/>
                    </a:lnTo>
                    <a:lnTo>
                      <a:pt x="14" y="429"/>
                    </a:lnTo>
                    <a:lnTo>
                      <a:pt x="15" y="424"/>
                    </a:lnTo>
                    <a:lnTo>
                      <a:pt x="13" y="420"/>
                    </a:lnTo>
                    <a:lnTo>
                      <a:pt x="10" y="417"/>
                    </a:lnTo>
                    <a:lnTo>
                      <a:pt x="7" y="413"/>
                    </a:lnTo>
                    <a:lnTo>
                      <a:pt x="4" y="410"/>
                    </a:lnTo>
                    <a:lnTo>
                      <a:pt x="6" y="404"/>
                    </a:lnTo>
                    <a:lnTo>
                      <a:pt x="7" y="397"/>
                    </a:lnTo>
                    <a:lnTo>
                      <a:pt x="9" y="391"/>
                    </a:lnTo>
                    <a:lnTo>
                      <a:pt x="10" y="385"/>
                    </a:lnTo>
                    <a:lnTo>
                      <a:pt x="12" y="378"/>
                    </a:lnTo>
                    <a:lnTo>
                      <a:pt x="14" y="372"/>
                    </a:lnTo>
                    <a:lnTo>
                      <a:pt x="16" y="376"/>
                    </a:lnTo>
                    <a:lnTo>
                      <a:pt x="20" y="379"/>
                    </a:lnTo>
                    <a:lnTo>
                      <a:pt x="22" y="373"/>
                    </a:lnTo>
                    <a:lnTo>
                      <a:pt x="23" y="367"/>
                    </a:lnTo>
                    <a:lnTo>
                      <a:pt x="20" y="363"/>
                    </a:lnTo>
                    <a:lnTo>
                      <a:pt x="18" y="360"/>
                    </a:lnTo>
                    <a:lnTo>
                      <a:pt x="19" y="354"/>
                    </a:lnTo>
                    <a:lnTo>
                      <a:pt x="21" y="347"/>
                    </a:lnTo>
                    <a:lnTo>
                      <a:pt x="18" y="343"/>
                    </a:lnTo>
                    <a:lnTo>
                      <a:pt x="14" y="340"/>
                    </a:lnTo>
                    <a:lnTo>
                      <a:pt x="11" y="337"/>
                    </a:lnTo>
                    <a:lnTo>
                      <a:pt x="9" y="334"/>
                    </a:lnTo>
                    <a:lnTo>
                      <a:pt x="10" y="327"/>
                    </a:lnTo>
                    <a:lnTo>
                      <a:pt x="12" y="321"/>
                    </a:lnTo>
                    <a:lnTo>
                      <a:pt x="13" y="314"/>
                    </a:lnTo>
                    <a:lnTo>
                      <a:pt x="15" y="308"/>
                    </a:lnTo>
                    <a:lnTo>
                      <a:pt x="16" y="302"/>
                    </a:lnTo>
                    <a:lnTo>
                      <a:pt x="19" y="296"/>
                    </a:lnTo>
                    <a:lnTo>
                      <a:pt x="20" y="297"/>
                    </a:lnTo>
                    <a:lnTo>
                      <a:pt x="22" y="300"/>
                    </a:lnTo>
                    <a:lnTo>
                      <a:pt x="23" y="301"/>
                    </a:lnTo>
                    <a:lnTo>
                      <a:pt x="23" y="302"/>
                    </a:lnTo>
                    <a:lnTo>
                      <a:pt x="24" y="303"/>
                    </a:lnTo>
                    <a:lnTo>
                      <a:pt x="24" y="303"/>
                    </a:lnTo>
                    <a:lnTo>
                      <a:pt x="26" y="296"/>
                    </a:lnTo>
                    <a:lnTo>
                      <a:pt x="27" y="290"/>
                    </a:lnTo>
                    <a:lnTo>
                      <a:pt x="25" y="287"/>
                    </a:lnTo>
                    <a:lnTo>
                      <a:pt x="22" y="284"/>
                    </a:lnTo>
                    <a:lnTo>
                      <a:pt x="19" y="280"/>
                    </a:lnTo>
                    <a:lnTo>
                      <a:pt x="15" y="276"/>
                    </a:lnTo>
                    <a:lnTo>
                      <a:pt x="18" y="271"/>
                    </a:lnTo>
                    <a:lnTo>
                      <a:pt x="19" y="264"/>
                    </a:lnTo>
                    <a:lnTo>
                      <a:pt x="15" y="260"/>
                    </a:lnTo>
                    <a:lnTo>
                      <a:pt x="13" y="257"/>
                    </a:lnTo>
                    <a:lnTo>
                      <a:pt x="14" y="251"/>
                    </a:lnTo>
                    <a:lnTo>
                      <a:pt x="16" y="244"/>
                    </a:lnTo>
                    <a:lnTo>
                      <a:pt x="20" y="247"/>
                    </a:lnTo>
                    <a:lnTo>
                      <a:pt x="22" y="252"/>
                    </a:lnTo>
                    <a:lnTo>
                      <a:pt x="24" y="245"/>
                    </a:lnTo>
                    <a:lnTo>
                      <a:pt x="25" y="239"/>
                    </a:lnTo>
                    <a:lnTo>
                      <a:pt x="23" y="236"/>
                    </a:lnTo>
                    <a:lnTo>
                      <a:pt x="20" y="233"/>
                    </a:lnTo>
                    <a:lnTo>
                      <a:pt x="22" y="226"/>
                    </a:lnTo>
                    <a:lnTo>
                      <a:pt x="23" y="220"/>
                    </a:lnTo>
                    <a:lnTo>
                      <a:pt x="20" y="216"/>
                    </a:lnTo>
                    <a:lnTo>
                      <a:pt x="16" y="212"/>
                    </a:lnTo>
                    <a:lnTo>
                      <a:pt x="14" y="209"/>
                    </a:lnTo>
                    <a:lnTo>
                      <a:pt x="11" y="206"/>
                    </a:lnTo>
                    <a:lnTo>
                      <a:pt x="12" y="200"/>
                    </a:lnTo>
                    <a:lnTo>
                      <a:pt x="14" y="193"/>
                    </a:lnTo>
                    <a:lnTo>
                      <a:pt x="15" y="187"/>
                    </a:lnTo>
                    <a:lnTo>
                      <a:pt x="18" y="180"/>
                    </a:lnTo>
                    <a:lnTo>
                      <a:pt x="21" y="184"/>
                    </a:lnTo>
                    <a:lnTo>
                      <a:pt x="24" y="188"/>
                    </a:lnTo>
                    <a:lnTo>
                      <a:pt x="22" y="194"/>
                    </a:lnTo>
                    <a:lnTo>
                      <a:pt x="20" y="201"/>
                    </a:lnTo>
                    <a:lnTo>
                      <a:pt x="23" y="204"/>
                    </a:lnTo>
                    <a:lnTo>
                      <a:pt x="26" y="207"/>
                    </a:lnTo>
                    <a:lnTo>
                      <a:pt x="32" y="183"/>
                    </a:lnTo>
                    <a:lnTo>
                      <a:pt x="27" y="175"/>
                    </a:lnTo>
                    <a:lnTo>
                      <a:pt x="24" y="172"/>
                    </a:lnTo>
                    <a:lnTo>
                      <a:pt x="21" y="169"/>
                    </a:lnTo>
                    <a:lnTo>
                      <a:pt x="23" y="161"/>
                    </a:lnTo>
                    <a:lnTo>
                      <a:pt x="24" y="156"/>
                    </a:lnTo>
                    <a:lnTo>
                      <a:pt x="21" y="152"/>
                    </a:lnTo>
                    <a:lnTo>
                      <a:pt x="19" y="149"/>
                    </a:lnTo>
                    <a:lnTo>
                      <a:pt x="15" y="145"/>
                    </a:lnTo>
                    <a:lnTo>
                      <a:pt x="12" y="142"/>
                    </a:lnTo>
                    <a:lnTo>
                      <a:pt x="13" y="136"/>
                    </a:lnTo>
                    <a:lnTo>
                      <a:pt x="15" y="129"/>
                    </a:lnTo>
                    <a:lnTo>
                      <a:pt x="18" y="123"/>
                    </a:lnTo>
                    <a:lnTo>
                      <a:pt x="19" y="117"/>
                    </a:lnTo>
                    <a:lnTo>
                      <a:pt x="21" y="110"/>
                    </a:lnTo>
                    <a:lnTo>
                      <a:pt x="22" y="105"/>
                    </a:lnTo>
                    <a:lnTo>
                      <a:pt x="19" y="101"/>
                    </a:lnTo>
                    <a:lnTo>
                      <a:pt x="16" y="97"/>
                    </a:lnTo>
                    <a:lnTo>
                      <a:pt x="18" y="91"/>
                    </a:lnTo>
                    <a:lnTo>
                      <a:pt x="20" y="85"/>
                    </a:lnTo>
                    <a:lnTo>
                      <a:pt x="18" y="83"/>
                    </a:lnTo>
                    <a:lnTo>
                      <a:pt x="14" y="80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89" y="6"/>
                    </a:lnTo>
                    <a:lnTo>
                      <a:pt x="95" y="8"/>
                    </a:lnTo>
                    <a:lnTo>
                      <a:pt x="102" y="9"/>
                    </a:lnTo>
                    <a:lnTo>
                      <a:pt x="105" y="6"/>
                    </a:lnTo>
                    <a:lnTo>
                      <a:pt x="109" y="4"/>
                    </a:lnTo>
                    <a:lnTo>
                      <a:pt x="115" y="5"/>
                    </a:lnTo>
                    <a:lnTo>
                      <a:pt x="121" y="7"/>
                    </a:lnTo>
                    <a:lnTo>
                      <a:pt x="118" y="10"/>
                    </a:lnTo>
                    <a:lnTo>
                      <a:pt x="114" y="12"/>
                    </a:lnTo>
                    <a:lnTo>
                      <a:pt x="120" y="15"/>
                    </a:lnTo>
                    <a:lnTo>
                      <a:pt x="127" y="16"/>
                    </a:lnTo>
                    <a:lnTo>
                      <a:pt x="133" y="18"/>
                    </a:lnTo>
                    <a:lnTo>
                      <a:pt x="139" y="19"/>
                    </a:lnTo>
                    <a:lnTo>
                      <a:pt x="143" y="17"/>
                    </a:lnTo>
                    <a:lnTo>
                      <a:pt x="146" y="13"/>
                    </a:lnTo>
                    <a:lnTo>
                      <a:pt x="153" y="15"/>
                    </a:lnTo>
                    <a:lnTo>
                      <a:pt x="159" y="17"/>
                    </a:lnTo>
                    <a:lnTo>
                      <a:pt x="162" y="13"/>
                    </a:lnTo>
                    <a:lnTo>
                      <a:pt x="165" y="10"/>
                    </a:lnTo>
                    <a:lnTo>
                      <a:pt x="172" y="12"/>
                    </a:lnTo>
                    <a:lnTo>
                      <a:pt x="178" y="13"/>
                    </a:lnTo>
                    <a:lnTo>
                      <a:pt x="181" y="10"/>
                    </a:lnTo>
                    <a:lnTo>
                      <a:pt x="185" y="8"/>
                    </a:lnTo>
                    <a:lnTo>
                      <a:pt x="191" y="9"/>
                    </a:lnTo>
                    <a:lnTo>
                      <a:pt x="197" y="11"/>
                    </a:lnTo>
                    <a:lnTo>
                      <a:pt x="201" y="8"/>
                    </a:lnTo>
                    <a:lnTo>
                      <a:pt x="205" y="5"/>
                    </a:lnTo>
                    <a:lnTo>
                      <a:pt x="211" y="6"/>
                    </a:lnTo>
                    <a:lnTo>
                      <a:pt x="216" y="8"/>
                    </a:lnTo>
                    <a:lnTo>
                      <a:pt x="223" y="10"/>
                    </a:lnTo>
                    <a:lnTo>
                      <a:pt x="229" y="11"/>
                    </a:lnTo>
                    <a:lnTo>
                      <a:pt x="232" y="8"/>
                    </a:lnTo>
                    <a:lnTo>
                      <a:pt x="237" y="5"/>
                    </a:lnTo>
                    <a:lnTo>
                      <a:pt x="243" y="7"/>
                    </a:lnTo>
                    <a:lnTo>
                      <a:pt x="248" y="8"/>
                    </a:lnTo>
                    <a:lnTo>
                      <a:pt x="255" y="10"/>
                    </a:lnTo>
                    <a:lnTo>
                      <a:pt x="261" y="11"/>
                    </a:lnTo>
                    <a:lnTo>
                      <a:pt x="268" y="13"/>
                    </a:lnTo>
                    <a:lnTo>
                      <a:pt x="274" y="15"/>
                    </a:lnTo>
                    <a:lnTo>
                      <a:pt x="277" y="12"/>
                    </a:lnTo>
                    <a:lnTo>
                      <a:pt x="280" y="9"/>
                    </a:lnTo>
                    <a:lnTo>
                      <a:pt x="287" y="10"/>
                    </a:lnTo>
                    <a:lnTo>
                      <a:pt x="293" y="12"/>
                    </a:lnTo>
                    <a:lnTo>
                      <a:pt x="297" y="9"/>
                    </a:lnTo>
                    <a:lnTo>
                      <a:pt x="301" y="6"/>
                    </a:lnTo>
                    <a:lnTo>
                      <a:pt x="307" y="8"/>
                    </a:lnTo>
                    <a:lnTo>
                      <a:pt x="312" y="9"/>
                    </a:lnTo>
                    <a:lnTo>
                      <a:pt x="319" y="11"/>
                    </a:lnTo>
                    <a:lnTo>
                      <a:pt x="325" y="12"/>
                    </a:lnTo>
                    <a:lnTo>
                      <a:pt x="331" y="13"/>
                    </a:lnTo>
                    <a:lnTo>
                      <a:pt x="338" y="16"/>
                    </a:lnTo>
                    <a:lnTo>
                      <a:pt x="335" y="19"/>
                    </a:lnTo>
                    <a:lnTo>
                      <a:pt x="331" y="22"/>
                    </a:lnTo>
                    <a:lnTo>
                      <a:pt x="337" y="23"/>
                    </a:lnTo>
                    <a:lnTo>
                      <a:pt x="343" y="25"/>
                    </a:lnTo>
                    <a:lnTo>
                      <a:pt x="347" y="22"/>
                    </a:lnTo>
                    <a:lnTo>
                      <a:pt x="351" y="19"/>
                    </a:lnTo>
                    <a:lnTo>
                      <a:pt x="344" y="18"/>
                    </a:lnTo>
                    <a:lnTo>
                      <a:pt x="338" y="16"/>
                    </a:lnTo>
                    <a:lnTo>
                      <a:pt x="341" y="12"/>
                    </a:lnTo>
                    <a:lnTo>
                      <a:pt x="344" y="10"/>
                    </a:lnTo>
                    <a:lnTo>
                      <a:pt x="351" y="11"/>
                    </a:lnTo>
                    <a:lnTo>
                      <a:pt x="357" y="13"/>
                    </a:lnTo>
                    <a:lnTo>
                      <a:pt x="363" y="15"/>
                    </a:lnTo>
                    <a:lnTo>
                      <a:pt x="370" y="17"/>
                    </a:lnTo>
                    <a:lnTo>
                      <a:pt x="376" y="18"/>
                    </a:lnTo>
                    <a:lnTo>
                      <a:pt x="382" y="20"/>
                    </a:lnTo>
                    <a:lnTo>
                      <a:pt x="386" y="17"/>
                    </a:lnTo>
                    <a:lnTo>
                      <a:pt x="389" y="13"/>
                    </a:lnTo>
                    <a:lnTo>
                      <a:pt x="395" y="16"/>
                    </a:lnTo>
                    <a:lnTo>
                      <a:pt x="402" y="17"/>
                    </a:lnTo>
                    <a:lnTo>
                      <a:pt x="405" y="13"/>
                    </a:lnTo>
                    <a:lnTo>
                      <a:pt x="409" y="10"/>
                    </a:lnTo>
                    <a:lnTo>
                      <a:pt x="414" y="12"/>
                    </a:lnTo>
                    <a:lnTo>
                      <a:pt x="421" y="13"/>
                    </a:lnTo>
                    <a:lnTo>
                      <a:pt x="427" y="16"/>
                    </a:lnTo>
                    <a:lnTo>
                      <a:pt x="434" y="17"/>
                    </a:lnTo>
                    <a:lnTo>
                      <a:pt x="438" y="15"/>
                    </a:lnTo>
                    <a:lnTo>
                      <a:pt x="441" y="11"/>
                    </a:lnTo>
                    <a:lnTo>
                      <a:pt x="444" y="8"/>
                    </a:lnTo>
                    <a:lnTo>
                      <a:pt x="447" y="5"/>
                    </a:lnTo>
                    <a:lnTo>
                      <a:pt x="454" y="6"/>
                    </a:lnTo>
                    <a:lnTo>
                      <a:pt x="460" y="8"/>
                    </a:lnTo>
                    <a:lnTo>
                      <a:pt x="473" y="11"/>
                    </a:lnTo>
                    <a:lnTo>
                      <a:pt x="478" y="13"/>
                    </a:lnTo>
                    <a:lnTo>
                      <a:pt x="485" y="15"/>
                    </a:lnTo>
                    <a:lnTo>
                      <a:pt x="491" y="17"/>
                    </a:lnTo>
                    <a:lnTo>
                      <a:pt x="497" y="18"/>
                    </a:lnTo>
                    <a:lnTo>
                      <a:pt x="504" y="20"/>
                    </a:lnTo>
                    <a:lnTo>
                      <a:pt x="510" y="21"/>
                    </a:lnTo>
                    <a:lnTo>
                      <a:pt x="513" y="19"/>
                    </a:lnTo>
                    <a:lnTo>
                      <a:pt x="517" y="16"/>
                    </a:lnTo>
                    <a:lnTo>
                      <a:pt x="521" y="12"/>
                    </a:lnTo>
                    <a:lnTo>
                      <a:pt x="524" y="9"/>
                    </a:lnTo>
                    <a:lnTo>
                      <a:pt x="518" y="7"/>
                    </a:lnTo>
                    <a:lnTo>
                      <a:pt x="511" y="6"/>
                    </a:lnTo>
                    <a:lnTo>
                      <a:pt x="514" y="3"/>
                    </a:lnTo>
                    <a:lnTo>
                      <a:pt x="518" y="0"/>
                    </a:lnTo>
                    <a:lnTo>
                      <a:pt x="524" y="2"/>
                    </a:lnTo>
                    <a:lnTo>
                      <a:pt x="530" y="3"/>
                    </a:lnTo>
                    <a:lnTo>
                      <a:pt x="527" y="6"/>
                    </a:lnTo>
                    <a:lnTo>
                      <a:pt x="524" y="9"/>
                    </a:lnTo>
                    <a:lnTo>
                      <a:pt x="529" y="11"/>
                    </a:lnTo>
                    <a:lnTo>
                      <a:pt x="537" y="12"/>
                    </a:lnTo>
                    <a:lnTo>
                      <a:pt x="543" y="15"/>
                    </a:lnTo>
                    <a:lnTo>
                      <a:pt x="548" y="16"/>
                    </a:lnTo>
                    <a:lnTo>
                      <a:pt x="553" y="12"/>
                    </a:lnTo>
                    <a:lnTo>
                      <a:pt x="556" y="9"/>
                    </a:lnTo>
                    <a:lnTo>
                      <a:pt x="562" y="11"/>
                    </a:lnTo>
                    <a:lnTo>
                      <a:pt x="569" y="12"/>
                    </a:lnTo>
                    <a:lnTo>
                      <a:pt x="572" y="10"/>
                    </a:lnTo>
                    <a:lnTo>
                      <a:pt x="575" y="7"/>
                    </a:lnTo>
                    <a:lnTo>
                      <a:pt x="581" y="8"/>
                    </a:lnTo>
                    <a:lnTo>
                      <a:pt x="588" y="10"/>
                    </a:lnTo>
                    <a:lnTo>
                      <a:pt x="584" y="13"/>
                    </a:lnTo>
                    <a:lnTo>
                      <a:pt x="580" y="16"/>
                    </a:lnTo>
                    <a:lnTo>
                      <a:pt x="587" y="18"/>
                    </a:lnTo>
                    <a:lnTo>
                      <a:pt x="593" y="19"/>
                    </a:lnTo>
                    <a:lnTo>
                      <a:pt x="596" y="17"/>
                    </a:lnTo>
                    <a:lnTo>
                      <a:pt x="601" y="13"/>
                    </a:lnTo>
                    <a:lnTo>
                      <a:pt x="606" y="15"/>
                    </a:lnTo>
                    <a:lnTo>
                      <a:pt x="612" y="17"/>
                    </a:lnTo>
                    <a:lnTo>
                      <a:pt x="619" y="18"/>
                    </a:lnTo>
                    <a:lnTo>
                      <a:pt x="625" y="20"/>
                    </a:lnTo>
                    <a:lnTo>
                      <a:pt x="629" y="17"/>
                    </a:lnTo>
                    <a:lnTo>
                      <a:pt x="633" y="13"/>
                    </a:lnTo>
                    <a:lnTo>
                      <a:pt x="636" y="10"/>
                    </a:lnTo>
                    <a:lnTo>
                      <a:pt x="639" y="8"/>
                    </a:lnTo>
                    <a:lnTo>
                      <a:pt x="645" y="9"/>
                    </a:lnTo>
                    <a:lnTo>
                      <a:pt x="652" y="11"/>
                    </a:lnTo>
                    <a:lnTo>
                      <a:pt x="655" y="8"/>
                    </a:lnTo>
                    <a:lnTo>
                      <a:pt x="658" y="5"/>
                    </a:lnTo>
                    <a:lnTo>
                      <a:pt x="664" y="6"/>
                    </a:lnTo>
                    <a:lnTo>
                      <a:pt x="671" y="8"/>
                    </a:lnTo>
                    <a:lnTo>
                      <a:pt x="684" y="11"/>
                    </a:lnTo>
                    <a:lnTo>
                      <a:pt x="690" y="13"/>
                    </a:lnTo>
                    <a:lnTo>
                      <a:pt x="696" y="15"/>
                    </a:lnTo>
                    <a:lnTo>
                      <a:pt x="702" y="17"/>
                    </a:lnTo>
                    <a:lnTo>
                      <a:pt x="708" y="18"/>
                    </a:lnTo>
                    <a:lnTo>
                      <a:pt x="714" y="20"/>
                    </a:lnTo>
                    <a:lnTo>
                      <a:pt x="721" y="21"/>
                    </a:lnTo>
                    <a:lnTo>
                      <a:pt x="725" y="18"/>
                    </a:lnTo>
                    <a:lnTo>
                      <a:pt x="728" y="15"/>
                    </a:lnTo>
                    <a:lnTo>
                      <a:pt x="731" y="11"/>
                    </a:lnTo>
                    <a:lnTo>
                      <a:pt x="735" y="9"/>
                    </a:lnTo>
                    <a:lnTo>
                      <a:pt x="741" y="10"/>
                    </a:lnTo>
                    <a:lnTo>
                      <a:pt x="747" y="12"/>
                    </a:lnTo>
                    <a:lnTo>
                      <a:pt x="754" y="15"/>
                    </a:lnTo>
                    <a:lnTo>
                      <a:pt x="760" y="16"/>
                    </a:lnTo>
                    <a:lnTo>
                      <a:pt x="763" y="12"/>
                    </a:lnTo>
                    <a:lnTo>
                      <a:pt x="767" y="9"/>
                    </a:lnTo>
                    <a:lnTo>
                      <a:pt x="773" y="11"/>
                    </a:lnTo>
                    <a:lnTo>
                      <a:pt x="779" y="12"/>
                    </a:lnTo>
                    <a:lnTo>
                      <a:pt x="786" y="15"/>
                    </a:lnTo>
                    <a:lnTo>
                      <a:pt x="792" y="16"/>
                    </a:lnTo>
                    <a:lnTo>
                      <a:pt x="798" y="18"/>
                    </a:lnTo>
                    <a:lnTo>
                      <a:pt x="805" y="19"/>
                    </a:lnTo>
                    <a:lnTo>
                      <a:pt x="811" y="21"/>
                    </a:lnTo>
                    <a:lnTo>
                      <a:pt x="817" y="22"/>
                    </a:lnTo>
                    <a:lnTo>
                      <a:pt x="813" y="25"/>
                    </a:lnTo>
                    <a:lnTo>
                      <a:pt x="810" y="28"/>
                    </a:lnTo>
                    <a:lnTo>
                      <a:pt x="817" y="30"/>
                    </a:lnTo>
                    <a:lnTo>
                      <a:pt x="823" y="32"/>
                    </a:lnTo>
                    <a:lnTo>
                      <a:pt x="826" y="28"/>
                    </a:lnTo>
                    <a:lnTo>
                      <a:pt x="829" y="25"/>
                    </a:lnTo>
                    <a:lnTo>
                      <a:pt x="823" y="24"/>
                    </a:lnTo>
                    <a:lnTo>
                      <a:pt x="817" y="22"/>
                    </a:lnTo>
                    <a:lnTo>
                      <a:pt x="820" y="19"/>
                    </a:lnTo>
                    <a:lnTo>
                      <a:pt x="824" y="17"/>
                    </a:lnTo>
                    <a:lnTo>
                      <a:pt x="827" y="13"/>
                    </a:lnTo>
                    <a:lnTo>
                      <a:pt x="830" y="10"/>
                    </a:lnTo>
                    <a:lnTo>
                      <a:pt x="837" y="11"/>
                    </a:lnTo>
                    <a:lnTo>
                      <a:pt x="843" y="13"/>
                    </a:lnTo>
                    <a:lnTo>
                      <a:pt x="850" y="16"/>
                    </a:lnTo>
                    <a:lnTo>
                      <a:pt x="856" y="17"/>
                    </a:lnTo>
                    <a:lnTo>
                      <a:pt x="859" y="13"/>
                    </a:lnTo>
                    <a:lnTo>
                      <a:pt x="862" y="10"/>
                    </a:lnTo>
                    <a:lnTo>
                      <a:pt x="869" y="12"/>
                    </a:lnTo>
                    <a:lnTo>
                      <a:pt x="875" y="15"/>
                    </a:lnTo>
                    <a:lnTo>
                      <a:pt x="881" y="16"/>
                    </a:lnTo>
                    <a:lnTo>
                      <a:pt x="888" y="18"/>
                    </a:lnTo>
                    <a:lnTo>
                      <a:pt x="894" y="19"/>
                    </a:lnTo>
                    <a:lnTo>
                      <a:pt x="901" y="21"/>
                    </a:lnTo>
                    <a:lnTo>
                      <a:pt x="907" y="22"/>
                    </a:lnTo>
                    <a:lnTo>
                      <a:pt x="912" y="24"/>
                    </a:lnTo>
                    <a:lnTo>
                      <a:pt x="917" y="21"/>
                    </a:lnTo>
                    <a:lnTo>
                      <a:pt x="920" y="18"/>
                    </a:lnTo>
                    <a:lnTo>
                      <a:pt x="923" y="15"/>
                    </a:lnTo>
                    <a:lnTo>
                      <a:pt x="926" y="11"/>
                    </a:lnTo>
                    <a:lnTo>
                      <a:pt x="933" y="13"/>
                    </a:lnTo>
                    <a:lnTo>
                      <a:pt x="939" y="15"/>
                    </a:lnTo>
                    <a:lnTo>
                      <a:pt x="945" y="17"/>
                    </a:lnTo>
                    <a:lnTo>
                      <a:pt x="952" y="18"/>
                    </a:lnTo>
                    <a:lnTo>
                      <a:pt x="958" y="20"/>
                    </a:lnTo>
                    <a:lnTo>
                      <a:pt x="964" y="21"/>
                    </a:lnTo>
                    <a:lnTo>
                      <a:pt x="968" y="18"/>
                    </a:lnTo>
                    <a:lnTo>
                      <a:pt x="971" y="16"/>
                    </a:lnTo>
                    <a:lnTo>
                      <a:pt x="977" y="17"/>
                    </a:lnTo>
                    <a:lnTo>
                      <a:pt x="984" y="19"/>
                    </a:lnTo>
                    <a:lnTo>
                      <a:pt x="987" y="16"/>
                    </a:lnTo>
                    <a:lnTo>
                      <a:pt x="990" y="12"/>
                    </a:lnTo>
                    <a:lnTo>
                      <a:pt x="996" y="15"/>
                    </a:lnTo>
                    <a:lnTo>
                      <a:pt x="1003" y="16"/>
                    </a:lnTo>
                    <a:lnTo>
                      <a:pt x="1006" y="12"/>
                    </a:lnTo>
                    <a:lnTo>
                      <a:pt x="1010" y="10"/>
                    </a:lnTo>
                    <a:lnTo>
                      <a:pt x="1017" y="11"/>
                    </a:lnTo>
                    <a:lnTo>
                      <a:pt x="1022" y="13"/>
                    </a:lnTo>
                    <a:lnTo>
                      <a:pt x="1028" y="15"/>
                    </a:lnTo>
                    <a:lnTo>
                      <a:pt x="1035" y="17"/>
                    </a:lnTo>
                    <a:lnTo>
                      <a:pt x="1041" y="18"/>
                    </a:lnTo>
                    <a:lnTo>
                      <a:pt x="1047" y="20"/>
                    </a:lnTo>
                    <a:lnTo>
                      <a:pt x="1051" y="17"/>
                    </a:lnTo>
                    <a:lnTo>
                      <a:pt x="1054" y="13"/>
                    </a:lnTo>
                    <a:lnTo>
                      <a:pt x="1058" y="10"/>
                    </a:lnTo>
                    <a:lnTo>
                      <a:pt x="1061" y="7"/>
                    </a:lnTo>
                    <a:lnTo>
                      <a:pt x="1064" y="4"/>
                    </a:lnTo>
                    <a:lnTo>
                      <a:pt x="1068" y="2"/>
                    </a:lnTo>
                    <a:lnTo>
                      <a:pt x="1075" y="3"/>
                    </a:lnTo>
                    <a:lnTo>
                      <a:pt x="1080" y="5"/>
                    </a:lnTo>
                    <a:lnTo>
                      <a:pt x="1077" y="8"/>
                    </a:lnTo>
                    <a:lnTo>
                      <a:pt x="1074" y="10"/>
                    </a:lnTo>
                    <a:lnTo>
                      <a:pt x="1080" y="12"/>
                    </a:lnTo>
                    <a:lnTo>
                      <a:pt x="1086" y="13"/>
                    </a:lnTo>
                    <a:lnTo>
                      <a:pt x="1083" y="17"/>
                    </a:lnTo>
                    <a:lnTo>
                      <a:pt x="1079" y="20"/>
                    </a:lnTo>
                    <a:lnTo>
                      <a:pt x="1086" y="22"/>
                    </a:lnTo>
                    <a:lnTo>
                      <a:pt x="1092" y="23"/>
                    </a:lnTo>
                    <a:lnTo>
                      <a:pt x="1095" y="20"/>
                    </a:lnTo>
                    <a:lnTo>
                      <a:pt x="1099" y="17"/>
                    </a:lnTo>
                    <a:lnTo>
                      <a:pt x="1105" y="19"/>
                    </a:lnTo>
                    <a:lnTo>
                      <a:pt x="1111" y="20"/>
                    </a:lnTo>
                    <a:lnTo>
                      <a:pt x="1118" y="22"/>
                    </a:lnTo>
                    <a:lnTo>
                      <a:pt x="1124" y="23"/>
                    </a:lnTo>
                    <a:lnTo>
                      <a:pt x="1127" y="21"/>
                    </a:lnTo>
                    <a:lnTo>
                      <a:pt x="1130" y="18"/>
                    </a:lnTo>
                    <a:lnTo>
                      <a:pt x="1137" y="19"/>
                    </a:lnTo>
                    <a:lnTo>
                      <a:pt x="1143" y="21"/>
                    </a:lnTo>
                    <a:lnTo>
                      <a:pt x="1146" y="18"/>
                    </a:lnTo>
                    <a:lnTo>
                      <a:pt x="1151" y="15"/>
                    </a:lnTo>
                    <a:lnTo>
                      <a:pt x="1154" y="11"/>
                    </a:lnTo>
                    <a:lnTo>
                      <a:pt x="1157" y="9"/>
                    </a:lnTo>
                    <a:lnTo>
                      <a:pt x="1163" y="10"/>
                    </a:lnTo>
                    <a:lnTo>
                      <a:pt x="1170" y="12"/>
                    </a:lnTo>
                    <a:lnTo>
                      <a:pt x="1173" y="9"/>
                    </a:lnTo>
                    <a:lnTo>
                      <a:pt x="1176" y="6"/>
                    </a:lnTo>
                    <a:lnTo>
                      <a:pt x="1183" y="7"/>
                    </a:lnTo>
                    <a:lnTo>
                      <a:pt x="1189" y="9"/>
                    </a:lnTo>
                    <a:lnTo>
                      <a:pt x="1186" y="12"/>
                    </a:lnTo>
                    <a:lnTo>
                      <a:pt x="1183" y="16"/>
                    </a:lnTo>
                    <a:lnTo>
                      <a:pt x="1188" y="17"/>
                    </a:lnTo>
                    <a:lnTo>
                      <a:pt x="1194" y="19"/>
                    </a:lnTo>
                    <a:lnTo>
                      <a:pt x="1199" y="16"/>
                    </a:lnTo>
                    <a:lnTo>
                      <a:pt x="1202" y="12"/>
                    </a:lnTo>
                    <a:lnTo>
                      <a:pt x="1208" y="13"/>
                    </a:lnTo>
                    <a:lnTo>
                      <a:pt x="1215" y="16"/>
                    </a:lnTo>
                    <a:lnTo>
                      <a:pt x="1218" y="12"/>
                    </a:lnTo>
                    <a:lnTo>
                      <a:pt x="1221" y="9"/>
                    </a:lnTo>
                    <a:lnTo>
                      <a:pt x="1227" y="11"/>
                    </a:lnTo>
                    <a:lnTo>
                      <a:pt x="1234" y="12"/>
                    </a:lnTo>
                    <a:lnTo>
                      <a:pt x="1230" y="16"/>
                    </a:lnTo>
                    <a:lnTo>
                      <a:pt x="1226" y="19"/>
                    </a:lnTo>
                    <a:lnTo>
                      <a:pt x="1223" y="22"/>
                    </a:lnTo>
                    <a:lnTo>
                      <a:pt x="1220" y="25"/>
                    </a:lnTo>
                    <a:lnTo>
                      <a:pt x="1226" y="26"/>
                    </a:lnTo>
                    <a:lnTo>
                      <a:pt x="1233" y="28"/>
                    </a:lnTo>
                    <a:lnTo>
                      <a:pt x="1236" y="25"/>
                    </a:lnTo>
                    <a:lnTo>
                      <a:pt x="1239" y="22"/>
                    </a:lnTo>
                    <a:lnTo>
                      <a:pt x="1245" y="23"/>
                    </a:lnTo>
                    <a:lnTo>
                      <a:pt x="1252" y="25"/>
                    </a:lnTo>
                    <a:lnTo>
                      <a:pt x="1258" y="27"/>
                    </a:lnTo>
                    <a:lnTo>
                      <a:pt x="1265" y="28"/>
                    </a:lnTo>
                    <a:lnTo>
                      <a:pt x="1268" y="25"/>
                    </a:lnTo>
                    <a:lnTo>
                      <a:pt x="1271" y="22"/>
                    </a:lnTo>
                    <a:lnTo>
                      <a:pt x="1277" y="24"/>
                    </a:lnTo>
                    <a:lnTo>
                      <a:pt x="1284" y="25"/>
                    </a:lnTo>
                    <a:lnTo>
                      <a:pt x="1287" y="23"/>
                    </a:lnTo>
                    <a:lnTo>
                      <a:pt x="1290" y="20"/>
                    </a:lnTo>
                    <a:lnTo>
                      <a:pt x="1296" y="21"/>
                    </a:lnTo>
                    <a:lnTo>
                      <a:pt x="1303" y="23"/>
                    </a:lnTo>
                    <a:lnTo>
                      <a:pt x="1307" y="20"/>
                    </a:lnTo>
                    <a:lnTo>
                      <a:pt x="1310" y="17"/>
                    </a:lnTo>
                    <a:lnTo>
                      <a:pt x="1313" y="13"/>
                    </a:lnTo>
                    <a:lnTo>
                      <a:pt x="1317" y="11"/>
                    </a:lnTo>
                    <a:lnTo>
                      <a:pt x="1323" y="12"/>
                    </a:lnTo>
                    <a:lnTo>
                      <a:pt x="1329" y="15"/>
                    </a:lnTo>
                    <a:lnTo>
                      <a:pt x="1336" y="16"/>
                    </a:lnTo>
                    <a:lnTo>
                      <a:pt x="1342" y="18"/>
                    </a:lnTo>
                    <a:lnTo>
                      <a:pt x="1339" y="20"/>
                    </a:lnTo>
                    <a:lnTo>
                      <a:pt x="1335" y="23"/>
                    </a:lnTo>
                    <a:lnTo>
                      <a:pt x="1341" y="25"/>
                    </a:lnTo>
                    <a:lnTo>
                      <a:pt x="1348" y="26"/>
                    </a:lnTo>
                    <a:lnTo>
                      <a:pt x="1354" y="28"/>
                    </a:lnTo>
                    <a:lnTo>
                      <a:pt x="1360" y="29"/>
                    </a:lnTo>
                    <a:lnTo>
                      <a:pt x="1363" y="26"/>
                    </a:lnTo>
                    <a:lnTo>
                      <a:pt x="1367" y="24"/>
                    </a:lnTo>
                    <a:lnTo>
                      <a:pt x="1373" y="25"/>
                    </a:lnTo>
                    <a:lnTo>
                      <a:pt x="1379" y="27"/>
                    </a:lnTo>
                    <a:lnTo>
                      <a:pt x="1383" y="24"/>
                    </a:lnTo>
                    <a:lnTo>
                      <a:pt x="1386" y="21"/>
                    </a:lnTo>
                    <a:lnTo>
                      <a:pt x="1392" y="23"/>
                    </a:lnTo>
                    <a:lnTo>
                      <a:pt x="1399" y="24"/>
                    </a:lnTo>
                    <a:lnTo>
                      <a:pt x="1402" y="21"/>
                    </a:lnTo>
                    <a:lnTo>
                      <a:pt x="1406" y="18"/>
                    </a:lnTo>
                    <a:lnTo>
                      <a:pt x="1412" y="20"/>
                    </a:lnTo>
                    <a:lnTo>
                      <a:pt x="1418" y="21"/>
                    </a:lnTo>
                    <a:lnTo>
                      <a:pt x="1424" y="23"/>
                    </a:lnTo>
                    <a:lnTo>
                      <a:pt x="1431" y="24"/>
                    </a:lnTo>
                    <a:lnTo>
                      <a:pt x="1437" y="26"/>
                    </a:lnTo>
                    <a:lnTo>
                      <a:pt x="1443" y="27"/>
                    </a:lnTo>
                    <a:lnTo>
                      <a:pt x="1450" y="29"/>
                    </a:lnTo>
                    <a:lnTo>
                      <a:pt x="1456" y="30"/>
                    </a:lnTo>
                    <a:lnTo>
                      <a:pt x="1459" y="28"/>
                    </a:lnTo>
                    <a:lnTo>
                      <a:pt x="1462" y="25"/>
                    </a:lnTo>
                    <a:lnTo>
                      <a:pt x="1467" y="22"/>
                    </a:lnTo>
                    <a:lnTo>
                      <a:pt x="1470" y="19"/>
                    </a:lnTo>
                    <a:lnTo>
                      <a:pt x="1473" y="16"/>
                    </a:lnTo>
                    <a:lnTo>
                      <a:pt x="1476" y="13"/>
                    </a:lnTo>
                    <a:lnTo>
                      <a:pt x="1483" y="15"/>
                    </a:lnTo>
                    <a:lnTo>
                      <a:pt x="1489" y="17"/>
                    </a:lnTo>
                    <a:lnTo>
                      <a:pt x="1495" y="18"/>
                    </a:lnTo>
                    <a:lnTo>
                      <a:pt x="1502" y="20"/>
                    </a:lnTo>
                    <a:lnTo>
                      <a:pt x="1508" y="21"/>
                    </a:lnTo>
                    <a:lnTo>
                      <a:pt x="1515" y="23"/>
                    </a:lnTo>
                    <a:lnTo>
                      <a:pt x="1520" y="24"/>
                    </a:lnTo>
                    <a:lnTo>
                      <a:pt x="1526" y="26"/>
                    </a:lnTo>
                    <a:lnTo>
                      <a:pt x="1533" y="27"/>
                    </a:lnTo>
                    <a:lnTo>
                      <a:pt x="1539" y="29"/>
                    </a:lnTo>
                    <a:lnTo>
                      <a:pt x="1545" y="30"/>
                    </a:lnTo>
                    <a:lnTo>
                      <a:pt x="1552" y="33"/>
                    </a:lnTo>
                    <a:lnTo>
                      <a:pt x="1555" y="29"/>
                    </a:lnTo>
                    <a:lnTo>
                      <a:pt x="1558" y="26"/>
                    </a:lnTo>
                    <a:lnTo>
                      <a:pt x="1561" y="23"/>
                    </a:lnTo>
                    <a:lnTo>
                      <a:pt x="1566" y="20"/>
                    </a:lnTo>
                    <a:lnTo>
                      <a:pt x="1572" y="22"/>
                    </a:lnTo>
                    <a:lnTo>
                      <a:pt x="1578" y="23"/>
                    </a:lnTo>
                    <a:lnTo>
                      <a:pt x="1584" y="25"/>
                    </a:lnTo>
                    <a:lnTo>
                      <a:pt x="1590" y="26"/>
                    </a:lnTo>
                    <a:lnTo>
                      <a:pt x="1596" y="28"/>
                    </a:lnTo>
                    <a:lnTo>
                      <a:pt x="1603" y="30"/>
                    </a:lnTo>
                    <a:lnTo>
                      <a:pt x="1607" y="27"/>
                    </a:lnTo>
                    <a:lnTo>
                      <a:pt x="1610" y="24"/>
                    </a:lnTo>
                    <a:lnTo>
                      <a:pt x="1617" y="25"/>
                    </a:lnTo>
                    <a:lnTo>
                      <a:pt x="1622" y="27"/>
                    </a:lnTo>
                    <a:lnTo>
                      <a:pt x="1619" y="30"/>
                    </a:lnTo>
                    <a:lnTo>
                      <a:pt x="1616" y="33"/>
                    </a:lnTo>
                    <a:lnTo>
                      <a:pt x="1622" y="35"/>
                    </a:lnTo>
                    <a:lnTo>
                      <a:pt x="1628" y="36"/>
                    </a:lnTo>
                    <a:lnTo>
                      <a:pt x="1635" y="38"/>
                    </a:lnTo>
                    <a:lnTo>
                      <a:pt x="1640" y="39"/>
                    </a:lnTo>
                    <a:lnTo>
                      <a:pt x="1644" y="37"/>
                    </a:lnTo>
                    <a:lnTo>
                      <a:pt x="1648" y="34"/>
                    </a:lnTo>
                    <a:lnTo>
                      <a:pt x="1651" y="30"/>
                    </a:lnTo>
                    <a:lnTo>
                      <a:pt x="1654" y="27"/>
                    </a:lnTo>
                    <a:lnTo>
                      <a:pt x="1660" y="29"/>
                    </a:lnTo>
                    <a:lnTo>
                      <a:pt x="1667" y="30"/>
                    </a:lnTo>
                    <a:lnTo>
                      <a:pt x="1670" y="27"/>
                    </a:lnTo>
                    <a:lnTo>
                      <a:pt x="1674" y="25"/>
                    </a:lnTo>
                    <a:lnTo>
                      <a:pt x="1681" y="26"/>
                    </a:lnTo>
                    <a:lnTo>
                      <a:pt x="1686" y="28"/>
                    </a:lnTo>
                    <a:lnTo>
                      <a:pt x="1690" y="25"/>
                    </a:lnTo>
                    <a:lnTo>
                      <a:pt x="1693" y="22"/>
                    </a:lnTo>
                    <a:lnTo>
                      <a:pt x="1700" y="23"/>
                    </a:lnTo>
                    <a:lnTo>
                      <a:pt x="1706" y="25"/>
                    </a:lnTo>
                    <a:lnTo>
                      <a:pt x="1712" y="27"/>
                    </a:lnTo>
                    <a:lnTo>
                      <a:pt x="1718" y="28"/>
                    </a:lnTo>
                    <a:lnTo>
                      <a:pt x="1715" y="32"/>
                    </a:lnTo>
                    <a:lnTo>
                      <a:pt x="1711" y="35"/>
                    </a:lnTo>
                    <a:lnTo>
                      <a:pt x="1718" y="36"/>
                    </a:lnTo>
                    <a:lnTo>
                      <a:pt x="1724" y="38"/>
                    </a:lnTo>
                    <a:lnTo>
                      <a:pt x="1727" y="35"/>
                    </a:lnTo>
                    <a:lnTo>
                      <a:pt x="1731" y="32"/>
                    </a:lnTo>
                    <a:lnTo>
                      <a:pt x="1737" y="34"/>
                    </a:lnTo>
                    <a:lnTo>
                      <a:pt x="1743" y="35"/>
                    </a:lnTo>
                    <a:lnTo>
                      <a:pt x="1747" y="32"/>
                    </a:lnTo>
                    <a:lnTo>
                      <a:pt x="1750" y="29"/>
                    </a:lnTo>
                    <a:lnTo>
                      <a:pt x="1756" y="30"/>
                    </a:lnTo>
                    <a:lnTo>
                      <a:pt x="1762" y="33"/>
                    </a:lnTo>
                    <a:lnTo>
                      <a:pt x="1767" y="29"/>
                    </a:lnTo>
                    <a:lnTo>
                      <a:pt x="1770" y="26"/>
                    </a:lnTo>
                    <a:lnTo>
                      <a:pt x="1773" y="23"/>
                    </a:lnTo>
                    <a:lnTo>
                      <a:pt x="1776" y="20"/>
                    </a:lnTo>
                    <a:lnTo>
                      <a:pt x="1783" y="22"/>
                    </a:lnTo>
                    <a:lnTo>
                      <a:pt x="1789" y="23"/>
                    </a:lnTo>
                    <a:lnTo>
                      <a:pt x="1792" y="20"/>
                    </a:lnTo>
                    <a:lnTo>
                      <a:pt x="1795" y="18"/>
                    </a:lnTo>
                    <a:lnTo>
                      <a:pt x="1803" y="19"/>
                    </a:lnTo>
                    <a:lnTo>
                      <a:pt x="1808" y="21"/>
                    </a:lnTo>
                    <a:lnTo>
                      <a:pt x="1805" y="24"/>
                    </a:lnTo>
                    <a:lnTo>
                      <a:pt x="1802" y="26"/>
                    </a:lnTo>
                    <a:lnTo>
                      <a:pt x="1798" y="29"/>
                    </a:lnTo>
                    <a:lnTo>
                      <a:pt x="1794" y="33"/>
                    </a:lnTo>
                    <a:lnTo>
                      <a:pt x="1801" y="35"/>
                    </a:lnTo>
                    <a:lnTo>
                      <a:pt x="1807" y="36"/>
                    </a:lnTo>
                    <a:lnTo>
                      <a:pt x="1810" y="33"/>
                    </a:lnTo>
                    <a:lnTo>
                      <a:pt x="1815" y="29"/>
                    </a:lnTo>
                    <a:lnTo>
                      <a:pt x="1821" y="32"/>
                    </a:lnTo>
                    <a:lnTo>
                      <a:pt x="1826" y="33"/>
                    </a:lnTo>
                    <a:lnTo>
                      <a:pt x="1831" y="30"/>
                    </a:lnTo>
                    <a:lnTo>
                      <a:pt x="1834" y="27"/>
                    </a:lnTo>
                    <a:lnTo>
                      <a:pt x="1837" y="24"/>
                    </a:lnTo>
                    <a:lnTo>
                      <a:pt x="1840" y="21"/>
                    </a:lnTo>
                    <a:lnTo>
                      <a:pt x="1847" y="22"/>
                    </a:lnTo>
                    <a:lnTo>
                      <a:pt x="1853" y="24"/>
                    </a:lnTo>
                    <a:lnTo>
                      <a:pt x="1859" y="26"/>
                    </a:lnTo>
                    <a:lnTo>
                      <a:pt x="1866" y="27"/>
                    </a:lnTo>
                    <a:lnTo>
                      <a:pt x="1869" y="24"/>
                    </a:lnTo>
                    <a:lnTo>
                      <a:pt x="1872" y="22"/>
                    </a:lnTo>
                    <a:lnTo>
                      <a:pt x="1878" y="23"/>
                    </a:lnTo>
                    <a:lnTo>
                      <a:pt x="188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4" name="Freeform 977">
                <a:extLst>
                  <a:ext uri="{FF2B5EF4-FFF2-40B4-BE49-F238E27FC236}">
                    <a16:creationId xmlns:a16="http://schemas.microsoft.com/office/drawing/2014/main" id="{D6BDADD6-A3FD-4B3A-B4FD-593480B4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510"/>
                <a:ext cx="1" cy="3"/>
              </a:xfrm>
              <a:custGeom>
                <a:avLst/>
                <a:gdLst>
                  <a:gd name="T0" fmla="*/ 0 w 24"/>
                  <a:gd name="T1" fmla="*/ 17 h 45"/>
                  <a:gd name="T2" fmla="*/ 1 w 24"/>
                  <a:gd name="T3" fmla="*/ 9 h 45"/>
                  <a:gd name="T4" fmla="*/ 3 w 24"/>
                  <a:gd name="T5" fmla="*/ 0 h 45"/>
                  <a:gd name="T6" fmla="*/ 6 w 24"/>
                  <a:gd name="T7" fmla="*/ 6 h 45"/>
                  <a:gd name="T8" fmla="*/ 8 w 24"/>
                  <a:gd name="T9" fmla="*/ 10 h 45"/>
                  <a:gd name="T10" fmla="*/ 11 w 24"/>
                  <a:gd name="T11" fmla="*/ 15 h 45"/>
                  <a:gd name="T12" fmla="*/ 15 w 24"/>
                  <a:gd name="T13" fmla="*/ 20 h 45"/>
                  <a:gd name="T14" fmla="*/ 17 w 24"/>
                  <a:gd name="T15" fmla="*/ 11 h 45"/>
                  <a:gd name="T16" fmla="*/ 18 w 24"/>
                  <a:gd name="T17" fmla="*/ 3 h 45"/>
                  <a:gd name="T18" fmla="*/ 21 w 24"/>
                  <a:gd name="T19" fmla="*/ 7 h 45"/>
                  <a:gd name="T20" fmla="*/ 24 w 24"/>
                  <a:gd name="T21" fmla="*/ 12 h 45"/>
                  <a:gd name="T22" fmla="*/ 22 w 24"/>
                  <a:gd name="T23" fmla="*/ 21 h 45"/>
                  <a:gd name="T24" fmla="*/ 21 w 24"/>
                  <a:gd name="T25" fmla="*/ 29 h 45"/>
                  <a:gd name="T26" fmla="*/ 19 w 24"/>
                  <a:gd name="T27" fmla="*/ 38 h 45"/>
                  <a:gd name="T28" fmla="*/ 17 w 24"/>
                  <a:gd name="T29" fmla="*/ 45 h 45"/>
                  <a:gd name="T30" fmla="*/ 15 w 24"/>
                  <a:gd name="T31" fmla="*/ 41 h 45"/>
                  <a:gd name="T32" fmla="*/ 11 w 24"/>
                  <a:gd name="T33" fmla="*/ 37 h 45"/>
                  <a:gd name="T34" fmla="*/ 0 w 24"/>
                  <a:gd name="T35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5">
                    <a:moveTo>
                      <a:pt x="0" y="17"/>
                    </a:moveTo>
                    <a:lnTo>
                      <a:pt x="1" y="9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8" y="10"/>
                    </a:lnTo>
                    <a:lnTo>
                      <a:pt x="11" y="15"/>
                    </a:lnTo>
                    <a:lnTo>
                      <a:pt x="15" y="20"/>
                    </a:lnTo>
                    <a:lnTo>
                      <a:pt x="17" y="11"/>
                    </a:lnTo>
                    <a:lnTo>
                      <a:pt x="18" y="3"/>
                    </a:lnTo>
                    <a:lnTo>
                      <a:pt x="21" y="7"/>
                    </a:lnTo>
                    <a:lnTo>
                      <a:pt x="24" y="12"/>
                    </a:lnTo>
                    <a:lnTo>
                      <a:pt x="22" y="21"/>
                    </a:lnTo>
                    <a:lnTo>
                      <a:pt x="21" y="29"/>
                    </a:lnTo>
                    <a:lnTo>
                      <a:pt x="19" y="38"/>
                    </a:lnTo>
                    <a:lnTo>
                      <a:pt x="17" y="45"/>
                    </a:lnTo>
                    <a:lnTo>
                      <a:pt x="15" y="41"/>
                    </a:lnTo>
                    <a:lnTo>
                      <a:pt x="11" y="3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5" name="Freeform 978">
                <a:extLst>
                  <a:ext uri="{FF2B5EF4-FFF2-40B4-BE49-F238E27FC236}">
                    <a16:creationId xmlns:a16="http://schemas.microsoft.com/office/drawing/2014/main" id="{99DEC3C7-60E7-44BD-B48D-3AFBF9BCB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" y="2455"/>
                <a:ext cx="213" cy="63"/>
              </a:xfrm>
              <a:custGeom>
                <a:avLst/>
                <a:gdLst>
                  <a:gd name="T0" fmla="*/ 3110 w 3414"/>
                  <a:gd name="T1" fmla="*/ 900 h 1008"/>
                  <a:gd name="T2" fmla="*/ 3297 w 3414"/>
                  <a:gd name="T3" fmla="*/ 929 h 1008"/>
                  <a:gd name="T4" fmla="*/ 3283 w 3414"/>
                  <a:gd name="T5" fmla="*/ 972 h 1008"/>
                  <a:gd name="T6" fmla="*/ 3026 w 3414"/>
                  <a:gd name="T7" fmla="*/ 996 h 1008"/>
                  <a:gd name="T8" fmla="*/ 2735 w 3414"/>
                  <a:gd name="T9" fmla="*/ 989 h 1008"/>
                  <a:gd name="T10" fmla="*/ 2456 w 3414"/>
                  <a:gd name="T11" fmla="*/ 989 h 1008"/>
                  <a:gd name="T12" fmla="*/ 2178 w 3414"/>
                  <a:gd name="T13" fmla="*/ 977 h 1008"/>
                  <a:gd name="T14" fmla="*/ 1917 w 3414"/>
                  <a:gd name="T15" fmla="*/ 985 h 1008"/>
                  <a:gd name="T16" fmla="*/ 1653 w 3414"/>
                  <a:gd name="T17" fmla="*/ 971 h 1008"/>
                  <a:gd name="T18" fmla="*/ 1472 w 3414"/>
                  <a:gd name="T19" fmla="*/ 975 h 1008"/>
                  <a:gd name="T20" fmla="*/ 1155 w 3414"/>
                  <a:gd name="T21" fmla="*/ 968 h 1008"/>
                  <a:gd name="T22" fmla="*/ 889 w 3414"/>
                  <a:gd name="T23" fmla="*/ 969 h 1008"/>
                  <a:gd name="T24" fmla="*/ 599 w 3414"/>
                  <a:gd name="T25" fmla="*/ 980 h 1008"/>
                  <a:gd name="T26" fmla="*/ 477 w 3414"/>
                  <a:gd name="T27" fmla="*/ 973 h 1008"/>
                  <a:gd name="T28" fmla="*/ 211 w 3414"/>
                  <a:gd name="T29" fmla="*/ 969 h 1008"/>
                  <a:gd name="T30" fmla="*/ 9 w 3414"/>
                  <a:gd name="T31" fmla="*/ 779 h 1008"/>
                  <a:gd name="T32" fmla="*/ 14 w 3414"/>
                  <a:gd name="T33" fmla="*/ 479 h 1008"/>
                  <a:gd name="T34" fmla="*/ 9 w 3414"/>
                  <a:gd name="T35" fmla="*/ 186 h 1008"/>
                  <a:gd name="T36" fmla="*/ 190 w 3414"/>
                  <a:gd name="T37" fmla="*/ 22 h 1008"/>
                  <a:gd name="T38" fmla="*/ 515 w 3414"/>
                  <a:gd name="T39" fmla="*/ 24 h 1008"/>
                  <a:gd name="T40" fmla="*/ 781 w 3414"/>
                  <a:gd name="T41" fmla="*/ 22 h 1008"/>
                  <a:gd name="T42" fmla="*/ 1048 w 3414"/>
                  <a:gd name="T43" fmla="*/ 20 h 1008"/>
                  <a:gd name="T44" fmla="*/ 1366 w 3414"/>
                  <a:gd name="T45" fmla="*/ 13 h 1008"/>
                  <a:gd name="T46" fmla="*/ 1595 w 3414"/>
                  <a:gd name="T47" fmla="*/ 34 h 1008"/>
                  <a:gd name="T48" fmla="*/ 1897 w 3414"/>
                  <a:gd name="T49" fmla="*/ 23 h 1008"/>
                  <a:gd name="T50" fmla="*/ 2190 w 3414"/>
                  <a:gd name="T51" fmla="*/ 18 h 1008"/>
                  <a:gd name="T52" fmla="*/ 2466 w 3414"/>
                  <a:gd name="T53" fmla="*/ 10 h 1008"/>
                  <a:gd name="T54" fmla="*/ 2674 w 3414"/>
                  <a:gd name="T55" fmla="*/ 16 h 1008"/>
                  <a:gd name="T56" fmla="*/ 2899 w 3414"/>
                  <a:gd name="T57" fmla="*/ 13 h 1008"/>
                  <a:gd name="T58" fmla="*/ 3152 w 3414"/>
                  <a:gd name="T59" fmla="*/ 13 h 1008"/>
                  <a:gd name="T60" fmla="*/ 3404 w 3414"/>
                  <a:gd name="T61" fmla="*/ 94 h 1008"/>
                  <a:gd name="T62" fmla="*/ 3398 w 3414"/>
                  <a:gd name="T63" fmla="*/ 282 h 1008"/>
                  <a:gd name="T64" fmla="*/ 3398 w 3414"/>
                  <a:gd name="T65" fmla="*/ 522 h 1008"/>
                  <a:gd name="T66" fmla="*/ 3377 w 3414"/>
                  <a:gd name="T67" fmla="*/ 786 h 1008"/>
                  <a:gd name="T68" fmla="*/ 3333 w 3414"/>
                  <a:gd name="T69" fmla="*/ 540 h 1008"/>
                  <a:gd name="T70" fmla="*/ 3323 w 3414"/>
                  <a:gd name="T71" fmla="*/ 350 h 1008"/>
                  <a:gd name="T72" fmla="*/ 3346 w 3414"/>
                  <a:gd name="T73" fmla="*/ 96 h 1008"/>
                  <a:gd name="T74" fmla="*/ 3045 w 3414"/>
                  <a:gd name="T75" fmla="*/ 115 h 1008"/>
                  <a:gd name="T76" fmla="*/ 2795 w 3414"/>
                  <a:gd name="T77" fmla="*/ 120 h 1008"/>
                  <a:gd name="T78" fmla="*/ 2522 w 3414"/>
                  <a:gd name="T79" fmla="*/ 114 h 1008"/>
                  <a:gd name="T80" fmla="*/ 2271 w 3414"/>
                  <a:gd name="T81" fmla="*/ 134 h 1008"/>
                  <a:gd name="T82" fmla="*/ 1978 w 3414"/>
                  <a:gd name="T83" fmla="*/ 139 h 1008"/>
                  <a:gd name="T84" fmla="*/ 1740 w 3414"/>
                  <a:gd name="T85" fmla="*/ 123 h 1008"/>
                  <a:gd name="T86" fmla="*/ 1446 w 3414"/>
                  <a:gd name="T87" fmla="*/ 136 h 1008"/>
                  <a:gd name="T88" fmla="*/ 1128 w 3414"/>
                  <a:gd name="T89" fmla="*/ 144 h 1008"/>
                  <a:gd name="T90" fmla="*/ 913 w 3414"/>
                  <a:gd name="T91" fmla="*/ 140 h 1008"/>
                  <a:gd name="T92" fmla="*/ 694 w 3414"/>
                  <a:gd name="T93" fmla="*/ 148 h 1008"/>
                  <a:gd name="T94" fmla="*/ 424 w 3414"/>
                  <a:gd name="T95" fmla="*/ 146 h 1008"/>
                  <a:gd name="T96" fmla="*/ 115 w 3414"/>
                  <a:gd name="T97" fmla="*/ 139 h 1008"/>
                  <a:gd name="T98" fmla="*/ 126 w 3414"/>
                  <a:gd name="T99" fmla="*/ 238 h 1008"/>
                  <a:gd name="T100" fmla="*/ 131 w 3414"/>
                  <a:gd name="T101" fmla="*/ 453 h 1008"/>
                  <a:gd name="T102" fmla="*/ 128 w 3414"/>
                  <a:gd name="T103" fmla="*/ 723 h 1008"/>
                  <a:gd name="T104" fmla="*/ 104 w 3414"/>
                  <a:gd name="T105" fmla="*/ 848 h 1008"/>
                  <a:gd name="T106" fmla="*/ 344 w 3414"/>
                  <a:gd name="T107" fmla="*/ 849 h 1008"/>
                  <a:gd name="T108" fmla="*/ 571 w 3414"/>
                  <a:gd name="T109" fmla="*/ 857 h 1008"/>
                  <a:gd name="T110" fmla="*/ 837 w 3414"/>
                  <a:gd name="T111" fmla="*/ 855 h 1008"/>
                  <a:gd name="T112" fmla="*/ 1107 w 3414"/>
                  <a:gd name="T113" fmla="*/ 858 h 1008"/>
                  <a:gd name="T114" fmla="*/ 1408 w 3414"/>
                  <a:gd name="T115" fmla="*/ 855 h 1008"/>
                  <a:gd name="T116" fmla="*/ 1681 w 3414"/>
                  <a:gd name="T117" fmla="*/ 862 h 1008"/>
                  <a:gd name="T118" fmla="*/ 1948 w 3414"/>
                  <a:gd name="T119" fmla="*/ 859 h 1008"/>
                  <a:gd name="T120" fmla="*/ 2170 w 3414"/>
                  <a:gd name="T121" fmla="*/ 872 h 1008"/>
                  <a:gd name="T122" fmla="*/ 2495 w 3414"/>
                  <a:gd name="T123" fmla="*/ 873 h 1008"/>
                  <a:gd name="T124" fmla="*/ 2762 w 3414"/>
                  <a:gd name="T125" fmla="*/ 871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14" h="1008">
                    <a:moveTo>
                      <a:pt x="2907" y="876"/>
                    </a:moveTo>
                    <a:lnTo>
                      <a:pt x="2903" y="880"/>
                    </a:lnTo>
                    <a:lnTo>
                      <a:pt x="2899" y="882"/>
                    </a:lnTo>
                    <a:lnTo>
                      <a:pt x="2890" y="881"/>
                    </a:lnTo>
                    <a:lnTo>
                      <a:pt x="2882" y="879"/>
                    </a:lnTo>
                    <a:lnTo>
                      <a:pt x="2876" y="882"/>
                    </a:lnTo>
                    <a:lnTo>
                      <a:pt x="2872" y="885"/>
                    </a:lnTo>
                    <a:lnTo>
                      <a:pt x="2881" y="886"/>
                    </a:lnTo>
                    <a:lnTo>
                      <a:pt x="2889" y="888"/>
                    </a:lnTo>
                    <a:lnTo>
                      <a:pt x="2884" y="891"/>
                    </a:lnTo>
                    <a:lnTo>
                      <a:pt x="2879" y="893"/>
                    </a:lnTo>
                    <a:lnTo>
                      <a:pt x="2888" y="896"/>
                    </a:lnTo>
                    <a:lnTo>
                      <a:pt x="2897" y="898"/>
                    </a:lnTo>
                    <a:lnTo>
                      <a:pt x="2906" y="891"/>
                    </a:lnTo>
                    <a:lnTo>
                      <a:pt x="2910" y="888"/>
                    </a:lnTo>
                    <a:lnTo>
                      <a:pt x="2915" y="885"/>
                    </a:lnTo>
                    <a:lnTo>
                      <a:pt x="2923" y="887"/>
                    </a:lnTo>
                    <a:lnTo>
                      <a:pt x="2932" y="889"/>
                    </a:lnTo>
                    <a:lnTo>
                      <a:pt x="2940" y="890"/>
                    </a:lnTo>
                    <a:lnTo>
                      <a:pt x="2949" y="892"/>
                    </a:lnTo>
                    <a:lnTo>
                      <a:pt x="2957" y="893"/>
                    </a:lnTo>
                    <a:lnTo>
                      <a:pt x="2966" y="896"/>
                    </a:lnTo>
                    <a:lnTo>
                      <a:pt x="2970" y="892"/>
                    </a:lnTo>
                    <a:lnTo>
                      <a:pt x="2975" y="889"/>
                    </a:lnTo>
                    <a:lnTo>
                      <a:pt x="2980" y="886"/>
                    </a:lnTo>
                    <a:lnTo>
                      <a:pt x="2984" y="884"/>
                    </a:lnTo>
                    <a:lnTo>
                      <a:pt x="2992" y="885"/>
                    </a:lnTo>
                    <a:lnTo>
                      <a:pt x="3001" y="887"/>
                    </a:lnTo>
                    <a:lnTo>
                      <a:pt x="3009" y="888"/>
                    </a:lnTo>
                    <a:lnTo>
                      <a:pt x="3018" y="890"/>
                    </a:lnTo>
                    <a:lnTo>
                      <a:pt x="3012" y="893"/>
                    </a:lnTo>
                    <a:lnTo>
                      <a:pt x="3008" y="896"/>
                    </a:lnTo>
                    <a:lnTo>
                      <a:pt x="3017" y="898"/>
                    </a:lnTo>
                    <a:lnTo>
                      <a:pt x="3025" y="899"/>
                    </a:lnTo>
                    <a:lnTo>
                      <a:pt x="3031" y="897"/>
                    </a:lnTo>
                    <a:lnTo>
                      <a:pt x="3035" y="893"/>
                    </a:lnTo>
                    <a:lnTo>
                      <a:pt x="3039" y="890"/>
                    </a:lnTo>
                    <a:lnTo>
                      <a:pt x="3043" y="887"/>
                    </a:lnTo>
                    <a:lnTo>
                      <a:pt x="3052" y="888"/>
                    </a:lnTo>
                    <a:lnTo>
                      <a:pt x="3060" y="890"/>
                    </a:lnTo>
                    <a:lnTo>
                      <a:pt x="3069" y="892"/>
                    </a:lnTo>
                    <a:lnTo>
                      <a:pt x="3077" y="893"/>
                    </a:lnTo>
                    <a:lnTo>
                      <a:pt x="3086" y="896"/>
                    </a:lnTo>
                    <a:lnTo>
                      <a:pt x="3094" y="897"/>
                    </a:lnTo>
                    <a:lnTo>
                      <a:pt x="3102" y="899"/>
                    </a:lnTo>
                    <a:lnTo>
                      <a:pt x="3110" y="900"/>
                    </a:lnTo>
                    <a:lnTo>
                      <a:pt x="3119" y="902"/>
                    </a:lnTo>
                    <a:lnTo>
                      <a:pt x="3127" y="904"/>
                    </a:lnTo>
                    <a:lnTo>
                      <a:pt x="3133" y="901"/>
                    </a:lnTo>
                    <a:lnTo>
                      <a:pt x="3137" y="898"/>
                    </a:lnTo>
                    <a:lnTo>
                      <a:pt x="3141" y="895"/>
                    </a:lnTo>
                    <a:lnTo>
                      <a:pt x="3147" y="891"/>
                    </a:lnTo>
                    <a:lnTo>
                      <a:pt x="3155" y="893"/>
                    </a:lnTo>
                    <a:lnTo>
                      <a:pt x="3163" y="895"/>
                    </a:lnTo>
                    <a:lnTo>
                      <a:pt x="3172" y="897"/>
                    </a:lnTo>
                    <a:lnTo>
                      <a:pt x="3180" y="899"/>
                    </a:lnTo>
                    <a:lnTo>
                      <a:pt x="3189" y="900"/>
                    </a:lnTo>
                    <a:lnTo>
                      <a:pt x="3197" y="902"/>
                    </a:lnTo>
                    <a:lnTo>
                      <a:pt x="3191" y="904"/>
                    </a:lnTo>
                    <a:lnTo>
                      <a:pt x="3187" y="907"/>
                    </a:lnTo>
                    <a:lnTo>
                      <a:pt x="3196" y="909"/>
                    </a:lnTo>
                    <a:lnTo>
                      <a:pt x="3204" y="910"/>
                    </a:lnTo>
                    <a:lnTo>
                      <a:pt x="3213" y="913"/>
                    </a:lnTo>
                    <a:lnTo>
                      <a:pt x="3221" y="914"/>
                    </a:lnTo>
                    <a:lnTo>
                      <a:pt x="3217" y="917"/>
                    </a:lnTo>
                    <a:lnTo>
                      <a:pt x="3211" y="920"/>
                    </a:lnTo>
                    <a:lnTo>
                      <a:pt x="3220" y="922"/>
                    </a:lnTo>
                    <a:lnTo>
                      <a:pt x="3228" y="923"/>
                    </a:lnTo>
                    <a:lnTo>
                      <a:pt x="3234" y="920"/>
                    </a:lnTo>
                    <a:lnTo>
                      <a:pt x="3238" y="917"/>
                    </a:lnTo>
                    <a:lnTo>
                      <a:pt x="3228" y="916"/>
                    </a:lnTo>
                    <a:lnTo>
                      <a:pt x="3221" y="914"/>
                    </a:lnTo>
                    <a:lnTo>
                      <a:pt x="3225" y="910"/>
                    </a:lnTo>
                    <a:lnTo>
                      <a:pt x="3231" y="908"/>
                    </a:lnTo>
                    <a:lnTo>
                      <a:pt x="3239" y="902"/>
                    </a:lnTo>
                    <a:lnTo>
                      <a:pt x="3248" y="904"/>
                    </a:lnTo>
                    <a:lnTo>
                      <a:pt x="3256" y="905"/>
                    </a:lnTo>
                    <a:lnTo>
                      <a:pt x="3265" y="907"/>
                    </a:lnTo>
                    <a:lnTo>
                      <a:pt x="3273" y="908"/>
                    </a:lnTo>
                    <a:lnTo>
                      <a:pt x="3268" y="912"/>
                    </a:lnTo>
                    <a:lnTo>
                      <a:pt x="3264" y="915"/>
                    </a:lnTo>
                    <a:lnTo>
                      <a:pt x="3258" y="918"/>
                    </a:lnTo>
                    <a:lnTo>
                      <a:pt x="3254" y="920"/>
                    </a:lnTo>
                    <a:lnTo>
                      <a:pt x="3263" y="922"/>
                    </a:lnTo>
                    <a:lnTo>
                      <a:pt x="3271" y="924"/>
                    </a:lnTo>
                    <a:lnTo>
                      <a:pt x="3267" y="926"/>
                    </a:lnTo>
                    <a:lnTo>
                      <a:pt x="3261" y="930"/>
                    </a:lnTo>
                    <a:lnTo>
                      <a:pt x="3270" y="932"/>
                    </a:lnTo>
                    <a:lnTo>
                      <a:pt x="3278" y="933"/>
                    </a:lnTo>
                    <a:lnTo>
                      <a:pt x="3284" y="930"/>
                    </a:lnTo>
                    <a:lnTo>
                      <a:pt x="3288" y="928"/>
                    </a:lnTo>
                    <a:lnTo>
                      <a:pt x="3297" y="929"/>
                    </a:lnTo>
                    <a:lnTo>
                      <a:pt x="3305" y="931"/>
                    </a:lnTo>
                    <a:lnTo>
                      <a:pt x="3301" y="933"/>
                    </a:lnTo>
                    <a:lnTo>
                      <a:pt x="3296" y="936"/>
                    </a:lnTo>
                    <a:lnTo>
                      <a:pt x="3304" y="938"/>
                    </a:lnTo>
                    <a:lnTo>
                      <a:pt x="3313" y="939"/>
                    </a:lnTo>
                    <a:lnTo>
                      <a:pt x="3317" y="936"/>
                    </a:lnTo>
                    <a:lnTo>
                      <a:pt x="3321" y="934"/>
                    </a:lnTo>
                    <a:lnTo>
                      <a:pt x="3330" y="935"/>
                    </a:lnTo>
                    <a:lnTo>
                      <a:pt x="3338" y="937"/>
                    </a:lnTo>
                    <a:lnTo>
                      <a:pt x="3334" y="939"/>
                    </a:lnTo>
                    <a:lnTo>
                      <a:pt x="3330" y="942"/>
                    </a:lnTo>
                    <a:lnTo>
                      <a:pt x="3337" y="945"/>
                    </a:lnTo>
                    <a:lnTo>
                      <a:pt x="3346" y="946"/>
                    </a:lnTo>
                    <a:lnTo>
                      <a:pt x="3341" y="949"/>
                    </a:lnTo>
                    <a:lnTo>
                      <a:pt x="3337" y="952"/>
                    </a:lnTo>
                    <a:lnTo>
                      <a:pt x="3333" y="955"/>
                    </a:lnTo>
                    <a:lnTo>
                      <a:pt x="3327" y="958"/>
                    </a:lnTo>
                    <a:lnTo>
                      <a:pt x="3319" y="956"/>
                    </a:lnTo>
                    <a:lnTo>
                      <a:pt x="3310" y="954"/>
                    </a:lnTo>
                    <a:lnTo>
                      <a:pt x="3302" y="953"/>
                    </a:lnTo>
                    <a:lnTo>
                      <a:pt x="3293" y="951"/>
                    </a:lnTo>
                    <a:lnTo>
                      <a:pt x="3277" y="948"/>
                    </a:lnTo>
                    <a:lnTo>
                      <a:pt x="3272" y="951"/>
                    </a:lnTo>
                    <a:lnTo>
                      <a:pt x="3268" y="954"/>
                    </a:lnTo>
                    <a:lnTo>
                      <a:pt x="3276" y="955"/>
                    </a:lnTo>
                    <a:lnTo>
                      <a:pt x="3285" y="957"/>
                    </a:lnTo>
                    <a:lnTo>
                      <a:pt x="3280" y="960"/>
                    </a:lnTo>
                    <a:lnTo>
                      <a:pt x="3275" y="964"/>
                    </a:lnTo>
                    <a:lnTo>
                      <a:pt x="3283" y="965"/>
                    </a:lnTo>
                    <a:lnTo>
                      <a:pt x="3292" y="967"/>
                    </a:lnTo>
                    <a:lnTo>
                      <a:pt x="3301" y="968"/>
                    </a:lnTo>
                    <a:lnTo>
                      <a:pt x="3308" y="970"/>
                    </a:lnTo>
                    <a:lnTo>
                      <a:pt x="3304" y="972"/>
                    </a:lnTo>
                    <a:lnTo>
                      <a:pt x="3300" y="975"/>
                    </a:lnTo>
                    <a:lnTo>
                      <a:pt x="3307" y="977"/>
                    </a:lnTo>
                    <a:lnTo>
                      <a:pt x="3317" y="979"/>
                    </a:lnTo>
                    <a:lnTo>
                      <a:pt x="3307" y="985"/>
                    </a:lnTo>
                    <a:lnTo>
                      <a:pt x="3298" y="990"/>
                    </a:lnTo>
                    <a:lnTo>
                      <a:pt x="3289" y="989"/>
                    </a:lnTo>
                    <a:lnTo>
                      <a:pt x="3281" y="987"/>
                    </a:lnTo>
                    <a:lnTo>
                      <a:pt x="3272" y="986"/>
                    </a:lnTo>
                    <a:lnTo>
                      <a:pt x="3265" y="984"/>
                    </a:lnTo>
                    <a:lnTo>
                      <a:pt x="3269" y="982"/>
                    </a:lnTo>
                    <a:lnTo>
                      <a:pt x="3273" y="979"/>
                    </a:lnTo>
                    <a:lnTo>
                      <a:pt x="3278" y="975"/>
                    </a:lnTo>
                    <a:lnTo>
                      <a:pt x="3283" y="972"/>
                    </a:lnTo>
                    <a:lnTo>
                      <a:pt x="3274" y="970"/>
                    </a:lnTo>
                    <a:lnTo>
                      <a:pt x="3266" y="969"/>
                    </a:lnTo>
                    <a:lnTo>
                      <a:pt x="3257" y="968"/>
                    </a:lnTo>
                    <a:lnTo>
                      <a:pt x="3249" y="966"/>
                    </a:lnTo>
                    <a:lnTo>
                      <a:pt x="3244" y="969"/>
                    </a:lnTo>
                    <a:lnTo>
                      <a:pt x="3240" y="972"/>
                    </a:lnTo>
                    <a:lnTo>
                      <a:pt x="3248" y="973"/>
                    </a:lnTo>
                    <a:lnTo>
                      <a:pt x="3256" y="975"/>
                    </a:lnTo>
                    <a:lnTo>
                      <a:pt x="3253" y="977"/>
                    </a:lnTo>
                    <a:lnTo>
                      <a:pt x="3248" y="981"/>
                    </a:lnTo>
                    <a:lnTo>
                      <a:pt x="3239" y="980"/>
                    </a:lnTo>
                    <a:lnTo>
                      <a:pt x="3231" y="977"/>
                    </a:lnTo>
                    <a:lnTo>
                      <a:pt x="3225" y="981"/>
                    </a:lnTo>
                    <a:lnTo>
                      <a:pt x="3221" y="984"/>
                    </a:lnTo>
                    <a:lnTo>
                      <a:pt x="3217" y="986"/>
                    </a:lnTo>
                    <a:lnTo>
                      <a:pt x="3213" y="989"/>
                    </a:lnTo>
                    <a:lnTo>
                      <a:pt x="3208" y="992"/>
                    </a:lnTo>
                    <a:lnTo>
                      <a:pt x="3203" y="996"/>
                    </a:lnTo>
                    <a:lnTo>
                      <a:pt x="3194" y="993"/>
                    </a:lnTo>
                    <a:lnTo>
                      <a:pt x="3186" y="992"/>
                    </a:lnTo>
                    <a:lnTo>
                      <a:pt x="3177" y="990"/>
                    </a:lnTo>
                    <a:lnTo>
                      <a:pt x="3169" y="989"/>
                    </a:lnTo>
                    <a:lnTo>
                      <a:pt x="3165" y="991"/>
                    </a:lnTo>
                    <a:lnTo>
                      <a:pt x="3160" y="995"/>
                    </a:lnTo>
                    <a:lnTo>
                      <a:pt x="3151" y="1001"/>
                    </a:lnTo>
                    <a:lnTo>
                      <a:pt x="3147" y="1004"/>
                    </a:lnTo>
                    <a:lnTo>
                      <a:pt x="3141" y="1006"/>
                    </a:lnTo>
                    <a:lnTo>
                      <a:pt x="3133" y="1005"/>
                    </a:lnTo>
                    <a:lnTo>
                      <a:pt x="3124" y="1003"/>
                    </a:lnTo>
                    <a:lnTo>
                      <a:pt x="3130" y="1000"/>
                    </a:lnTo>
                    <a:lnTo>
                      <a:pt x="3134" y="998"/>
                    </a:lnTo>
                    <a:lnTo>
                      <a:pt x="3126" y="996"/>
                    </a:lnTo>
                    <a:lnTo>
                      <a:pt x="3117" y="995"/>
                    </a:lnTo>
                    <a:lnTo>
                      <a:pt x="3108" y="992"/>
                    </a:lnTo>
                    <a:lnTo>
                      <a:pt x="3101" y="991"/>
                    </a:lnTo>
                    <a:lnTo>
                      <a:pt x="3095" y="993"/>
                    </a:lnTo>
                    <a:lnTo>
                      <a:pt x="3091" y="997"/>
                    </a:lnTo>
                    <a:lnTo>
                      <a:pt x="3083" y="996"/>
                    </a:lnTo>
                    <a:lnTo>
                      <a:pt x="3074" y="993"/>
                    </a:lnTo>
                    <a:lnTo>
                      <a:pt x="3070" y="997"/>
                    </a:lnTo>
                    <a:lnTo>
                      <a:pt x="3065" y="1000"/>
                    </a:lnTo>
                    <a:lnTo>
                      <a:pt x="3056" y="998"/>
                    </a:lnTo>
                    <a:lnTo>
                      <a:pt x="3049" y="997"/>
                    </a:lnTo>
                    <a:lnTo>
                      <a:pt x="3040" y="995"/>
                    </a:lnTo>
                    <a:lnTo>
                      <a:pt x="3032" y="993"/>
                    </a:lnTo>
                    <a:lnTo>
                      <a:pt x="3026" y="996"/>
                    </a:lnTo>
                    <a:lnTo>
                      <a:pt x="3022" y="999"/>
                    </a:lnTo>
                    <a:lnTo>
                      <a:pt x="3018" y="1002"/>
                    </a:lnTo>
                    <a:lnTo>
                      <a:pt x="3012" y="1005"/>
                    </a:lnTo>
                    <a:lnTo>
                      <a:pt x="3004" y="1003"/>
                    </a:lnTo>
                    <a:lnTo>
                      <a:pt x="2997" y="1002"/>
                    </a:lnTo>
                    <a:lnTo>
                      <a:pt x="2988" y="1000"/>
                    </a:lnTo>
                    <a:lnTo>
                      <a:pt x="2980" y="998"/>
                    </a:lnTo>
                    <a:lnTo>
                      <a:pt x="2974" y="1001"/>
                    </a:lnTo>
                    <a:lnTo>
                      <a:pt x="2970" y="1004"/>
                    </a:lnTo>
                    <a:lnTo>
                      <a:pt x="2961" y="1003"/>
                    </a:lnTo>
                    <a:lnTo>
                      <a:pt x="2953" y="1001"/>
                    </a:lnTo>
                    <a:lnTo>
                      <a:pt x="2945" y="999"/>
                    </a:lnTo>
                    <a:lnTo>
                      <a:pt x="2937" y="998"/>
                    </a:lnTo>
                    <a:lnTo>
                      <a:pt x="2928" y="996"/>
                    </a:lnTo>
                    <a:lnTo>
                      <a:pt x="2920" y="995"/>
                    </a:lnTo>
                    <a:lnTo>
                      <a:pt x="2915" y="997"/>
                    </a:lnTo>
                    <a:lnTo>
                      <a:pt x="2910" y="1000"/>
                    </a:lnTo>
                    <a:lnTo>
                      <a:pt x="2906" y="1003"/>
                    </a:lnTo>
                    <a:lnTo>
                      <a:pt x="2901" y="1006"/>
                    </a:lnTo>
                    <a:lnTo>
                      <a:pt x="2892" y="1005"/>
                    </a:lnTo>
                    <a:lnTo>
                      <a:pt x="2885" y="1003"/>
                    </a:lnTo>
                    <a:lnTo>
                      <a:pt x="2876" y="1001"/>
                    </a:lnTo>
                    <a:lnTo>
                      <a:pt x="2868" y="1000"/>
                    </a:lnTo>
                    <a:lnTo>
                      <a:pt x="2859" y="998"/>
                    </a:lnTo>
                    <a:lnTo>
                      <a:pt x="2851" y="997"/>
                    </a:lnTo>
                    <a:lnTo>
                      <a:pt x="2845" y="999"/>
                    </a:lnTo>
                    <a:lnTo>
                      <a:pt x="2841" y="1002"/>
                    </a:lnTo>
                    <a:lnTo>
                      <a:pt x="2837" y="1005"/>
                    </a:lnTo>
                    <a:lnTo>
                      <a:pt x="2833" y="1008"/>
                    </a:lnTo>
                    <a:lnTo>
                      <a:pt x="2823" y="1006"/>
                    </a:lnTo>
                    <a:lnTo>
                      <a:pt x="2816" y="1005"/>
                    </a:lnTo>
                    <a:lnTo>
                      <a:pt x="2820" y="1002"/>
                    </a:lnTo>
                    <a:lnTo>
                      <a:pt x="2824" y="999"/>
                    </a:lnTo>
                    <a:lnTo>
                      <a:pt x="2817" y="998"/>
                    </a:lnTo>
                    <a:lnTo>
                      <a:pt x="2808" y="996"/>
                    </a:lnTo>
                    <a:lnTo>
                      <a:pt x="2800" y="995"/>
                    </a:lnTo>
                    <a:lnTo>
                      <a:pt x="2791" y="992"/>
                    </a:lnTo>
                    <a:lnTo>
                      <a:pt x="2783" y="991"/>
                    </a:lnTo>
                    <a:lnTo>
                      <a:pt x="2774" y="989"/>
                    </a:lnTo>
                    <a:lnTo>
                      <a:pt x="2766" y="987"/>
                    </a:lnTo>
                    <a:lnTo>
                      <a:pt x="2757" y="986"/>
                    </a:lnTo>
                    <a:lnTo>
                      <a:pt x="2749" y="984"/>
                    </a:lnTo>
                    <a:lnTo>
                      <a:pt x="2741" y="983"/>
                    </a:lnTo>
                    <a:lnTo>
                      <a:pt x="2736" y="986"/>
                    </a:lnTo>
                    <a:lnTo>
                      <a:pt x="2732" y="988"/>
                    </a:lnTo>
                    <a:lnTo>
                      <a:pt x="2735" y="989"/>
                    </a:lnTo>
                    <a:lnTo>
                      <a:pt x="2740" y="990"/>
                    </a:lnTo>
                    <a:lnTo>
                      <a:pt x="2743" y="991"/>
                    </a:lnTo>
                    <a:lnTo>
                      <a:pt x="2745" y="991"/>
                    </a:lnTo>
                    <a:lnTo>
                      <a:pt x="2748" y="991"/>
                    </a:lnTo>
                    <a:lnTo>
                      <a:pt x="2749" y="992"/>
                    </a:lnTo>
                    <a:lnTo>
                      <a:pt x="2744" y="996"/>
                    </a:lnTo>
                    <a:lnTo>
                      <a:pt x="2739" y="998"/>
                    </a:lnTo>
                    <a:lnTo>
                      <a:pt x="2731" y="996"/>
                    </a:lnTo>
                    <a:lnTo>
                      <a:pt x="2722" y="995"/>
                    </a:lnTo>
                    <a:lnTo>
                      <a:pt x="2718" y="998"/>
                    </a:lnTo>
                    <a:lnTo>
                      <a:pt x="2712" y="1001"/>
                    </a:lnTo>
                    <a:lnTo>
                      <a:pt x="2704" y="999"/>
                    </a:lnTo>
                    <a:lnTo>
                      <a:pt x="2696" y="997"/>
                    </a:lnTo>
                    <a:lnTo>
                      <a:pt x="2688" y="996"/>
                    </a:lnTo>
                    <a:lnTo>
                      <a:pt x="2679" y="993"/>
                    </a:lnTo>
                    <a:lnTo>
                      <a:pt x="2671" y="992"/>
                    </a:lnTo>
                    <a:lnTo>
                      <a:pt x="2662" y="990"/>
                    </a:lnTo>
                    <a:lnTo>
                      <a:pt x="2658" y="993"/>
                    </a:lnTo>
                    <a:lnTo>
                      <a:pt x="2653" y="997"/>
                    </a:lnTo>
                    <a:lnTo>
                      <a:pt x="2644" y="996"/>
                    </a:lnTo>
                    <a:lnTo>
                      <a:pt x="2637" y="993"/>
                    </a:lnTo>
                    <a:lnTo>
                      <a:pt x="2628" y="991"/>
                    </a:lnTo>
                    <a:lnTo>
                      <a:pt x="2620" y="990"/>
                    </a:lnTo>
                    <a:lnTo>
                      <a:pt x="2611" y="988"/>
                    </a:lnTo>
                    <a:lnTo>
                      <a:pt x="2603" y="987"/>
                    </a:lnTo>
                    <a:lnTo>
                      <a:pt x="2594" y="985"/>
                    </a:lnTo>
                    <a:lnTo>
                      <a:pt x="2586" y="984"/>
                    </a:lnTo>
                    <a:lnTo>
                      <a:pt x="2582" y="986"/>
                    </a:lnTo>
                    <a:lnTo>
                      <a:pt x="2577" y="989"/>
                    </a:lnTo>
                    <a:lnTo>
                      <a:pt x="2572" y="992"/>
                    </a:lnTo>
                    <a:lnTo>
                      <a:pt x="2568" y="996"/>
                    </a:lnTo>
                    <a:lnTo>
                      <a:pt x="2563" y="999"/>
                    </a:lnTo>
                    <a:lnTo>
                      <a:pt x="2558" y="1001"/>
                    </a:lnTo>
                    <a:lnTo>
                      <a:pt x="2550" y="1000"/>
                    </a:lnTo>
                    <a:lnTo>
                      <a:pt x="2541" y="998"/>
                    </a:lnTo>
                    <a:lnTo>
                      <a:pt x="2534" y="997"/>
                    </a:lnTo>
                    <a:lnTo>
                      <a:pt x="2525" y="995"/>
                    </a:lnTo>
                    <a:lnTo>
                      <a:pt x="2517" y="992"/>
                    </a:lnTo>
                    <a:lnTo>
                      <a:pt x="2508" y="991"/>
                    </a:lnTo>
                    <a:lnTo>
                      <a:pt x="2503" y="995"/>
                    </a:lnTo>
                    <a:lnTo>
                      <a:pt x="2499" y="998"/>
                    </a:lnTo>
                    <a:lnTo>
                      <a:pt x="2490" y="996"/>
                    </a:lnTo>
                    <a:lnTo>
                      <a:pt x="2482" y="995"/>
                    </a:lnTo>
                    <a:lnTo>
                      <a:pt x="2473" y="992"/>
                    </a:lnTo>
                    <a:lnTo>
                      <a:pt x="2466" y="991"/>
                    </a:lnTo>
                    <a:lnTo>
                      <a:pt x="2456" y="989"/>
                    </a:lnTo>
                    <a:lnTo>
                      <a:pt x="2449" y="987"/>
                    </a:lnTo>
                    <a:lnTo>
                      <a:pt x="2450" y="986"/>
                    </a:lnTo>
                    <a:lnTo>
                      <a:pt x="2453" y="985"/>
                    </a:lnTo>
                    <a:lnTo>
                      <a:pt x="2455" y="984"/>
                    </a:lnTo>
                    <a:lnTo>
                      <a:pt x="2456" y="983"/>
                    </a:lnTo>
                    <a:lnTo>
                      <a:pt x="2457" y="982"/>
                    </a:lnTo>
                    <a:lnTo>
                      <a:pt x="2458" y="982"/>
                    </a:lnTo>
                    <a:lnTo>
                      <a:pt x="2450" y="980"/>
                    </a:lnTo>
                    <a:lnTo>
                      <a:pt x="2441" y="979"/>
                    </a:lnTo>
                    <a:lnTo>
                      <a:pt x="2436" y="982"/>
                    </a:lnTo>
                    <a:lnTo>
                      <a:pt x="2432" y="984"/>
                    </a:lnTo>
                    <a:lnTo>
                      <a:pt x="2423" y="983"/>
                    </a:lnTo>
                    <a:lnTo>
                      <a:pt x="2415" y="981"/>
                    </a:lnTo>
                    <a:lnTo>
                      <a:pt x="2410" y="984"/>
                    </a:lnTo>
                    <a:lnTo>
                      <a:pt x="2406" y="987"/>
                    </a:lnTo>
                    <a:lnTo>
                      <a:pt x="2398" y="985"/>
                    </a:lnTo>
                    <a:lnTo>
                      <a:pt x="2389" y="984"/>
                    </a:lnTo>
                    <a:lnTo>
                      <a:pt x="2384" y="987"/>
                    </a:lnTo>
                    <a:lnTo>
                      <a:pt x="2379" y="989"/>
                    </a:lnTo>
                    <a:lnTo>
                      <a:pt x="2371" y="988"/>
                    </a:lnTo>
                    <a:lnTo>
                      <a:pt x="2362" y="986"/>
                    </a:lnTo>
                    <a:lnTo>
                      <a:pt x="2358" y="989"/>
                    </a:lnTo>
                    <a:lnTo>
                      <a:pt x="2354" y="992"/>
                    </a:lnTo>
                    <a:lnTo>
                      <a:pt x="2345" y="991"/>
                    </a:lnTo>
                    <a:lnTo>
                      <a:pt x="2337" y="989"/>
                    </a:lnTo>
                    <a:lnTo>
                      <a:pt x="2328" y="987"/>
                    </a:lnTo>
                    <a:lnTo>
                      <a:pt x="2320" y="986"/>
                    </a:lnTo>
                    <a:lnTo>
                      <a:pt x="2316" y="989"/>
                    </a:lnTo>
                    <a:lnTo>
                      <a:pt x="2310" y="991"/>
                    </a:lnTo>
                    <a:lnTo>
                      <a:pt x="2302" y="990"/>
                    </a:lnTo>
                    <a:lnTo>
                      <a:pt x="2293" y="988"/>
                    </a:lnTo>
                    <a:lnTo>
                      <a:pt x="2286" y="987"/>
                    </a:lnTo>
                    <a:lnTo>
                      <a:pt x="2277" y="985"/>
                    </a:lnTo>
                    <a:lnTo>
                      <a:pt x="2269" y="983"/>
                    </a:lnTo>
                    <a:lnTo>
                      <a:pt x="2260" y="982"/>
                    </a:lnTo>
                    <a:lnTo>
                      <a:pt x="2255" y="985"/>
                    </a:lnTo>
                    <a:lnTo>
                      <a:pt x="2251" y="988"/>
                    </a:lnTo>
                    <a:lnTo>
                      <a:pt x="2242" y="986"/>
                    </a:lnTo>
                    <a:lnTo>
                      <a:pt x="2234" y="985"/>
                    </a:lnTo>
                    <a:lnTo>
                      <a:pt x="2226" y="983"/>
                    </a:lnTo>
                    <a:lnTo>
                      <a:pt x="2218" y="982"/>
                    </a:lnTo>
                    <a:lnTo>
                      <a:pt x="2209" y="980"/>
                    </a:lnTo>
                    <a:lnTo>
                      <a:pt x="2201" y="977"/>
                    </a:lnTo>
                    <a:lnTo>
                      <a:pt x="2192" y="976"/>
                    </a:lnTo>
                    <a:lnTo>
                      <a:pt x="2184" y="974"/>
                    </a:lnTo>
                    <a:lnTo>
                      <a:pt x="2178" y="977"/>
                    </a:lnTo>
                    <a:lnTo>
                      <a:pt x="2174" y="981"/>
                    </a:lnTo>
                    <a:lnTo>
                      <a:pt x="2170" y="984"/>
                    </a:lnTo>
                    <a:lnTo>
                      <a:pt x="2166" y="986"/>
                    </a:lnTo>
                    <a:lnTo>
                      <a:pt x="2157" y="985"/>
                    </a:lnTo>
                    <a:lnTo>
                      <a:pt x="2149" y="983"/>
                    </a:lnTo>
                    <a:lnTo>
                      <a:pt x="2144" y="986"/>
                    </a:lnTo>
                    <a:lnTo>
                      <a:pt x="2139" y="989"/>
                    </a:lnTo>
                    <a:lnTo>
                      <a:pt x="2130" y="988"/>
                    </a:lnTo>
                    <a:lnTo>
                      <a:pt x="2122" y="986"/>
                    </a:lnTo>
                    <a:lnTo>
                      <a:pt x="2113" y="984"/>
                    </a:lnTo>
                    <a:lnTo>
                      <a:pt x="2106" y="983"/>
                    </a:lnTo>
                    <a:lnTo>
                      <a:pt x="2101" y="986"/>
                    </a:lnTo>
                    <a:lnTo>
                      <a:pt x="2096" y="988"/>
                    </a:lnTo>
                    <a:lnTo>
                      <a:pt x="2087" y="987"/>
                    </a:lnTo>
                    <a:lnTo>
                      <a:pt x="2079" y="985"/>
                    </a:lnTo>
                    <a:lnTo>
                      <a:pt x="2085" y="982"/>
                    </a:lnTo>
                    <a:lnTo>
                      <a:pt x="2089" y="980"/>
                    </a:lnTo>
                    <a:lnTo>
                      <a:pt x="2080" y="977"/>
                    </a:lnTo>
                    <a:lnTo>
                      <a:pt x="2072" y="976"/>
                    </a:lnTo>
                    <a:lnTo>
                      <a:pt x="2063" y="974"/>
                    </a:lnTo>
                    <a:lnTo>
                      <a:pt x="2055" y="973"/>
                    </a:lnTo>
                    <a:lnTo>
                      <a:pt x="2051" y="975"/>
                    </a:lnTo>
                    <a:lnTo>
                      <a:pt x="2046" y="979"/>
                    </a:lnTo>
                    <a:lnTo>
                      <a:pt x="2038" y="977"/>
                    </a:lnTo>
                    <a:lnTo>
                      <a:pt x="2029" y="975"/>
                    </a:lnTo>
                    <a:lnTo>
                      <a:pt x="2024" y="979"/>
                    </a:lnTo>
                    <a:lnTo>
                      <a:pt x="2020" y="982"/>
                    </a:lnTo>
                    <a:lnTo>
                      <a:pt x="2011" y="980"/>
                    </a:lnTo>
                    <a:lnTo>
                      <a:pt x="2003" y="979"/>
                    </a:lnTo>
                    <a:lnTo>
                      <a:pt x="1999" y="981"/>
                    </a:lnTo>
                    <a:lnTo>
                      <a:pt x="1994" y="984"/>
                    </a:lnTo>
                    <a:lnTo>
                      <a:pt x="1986" y="983"/>
                    </a:lnTo>
                    <a:lnTo>
                      <a:pt x="1977" y="981"/>
                    </a:lnTo>
                    <a:lnTo>
                      <a:pt x="1972" y="984"/>
                    </a:lnTo>
                    <a:lnTo>
                      <a:pt x="1968" y="987"/>
                    </a:lnTo>
                    <a:lnTo>
                      <a:pt x="1959" y="985"/>
                    </a:lnTo>
                    <a:lnTo>
                      <a:pt x="1951" y="984"/>
                    </a:lnTo>
                    <a:lnTo>
                      <a:pt x="1956" y="981"/>
                    </a:lnTo>
                    <a:lnTo>
                      <a:pt x="1960" y="977"/>
                    </a:lnTo>
                    <a:lnTo>
                      <a:pt x="1952" y="975"/>
                    </a:lnTo>
                    <a:lnTo>
                      <a:pt x="1943" y="974"/>
                    </a:lnTo>
                    <a:lnTo>
                      <a:pt x="1939" y="977"/>
                    </a:lnTo>
                    <a:lnTo>
                      <a:pt x="1935" y="981"/>
                    </a:lnTo>
                    <a:lnTo>
                      <a:pt x="1929" y="983"/>
                    </a:lnTo>
                    <a:lnTo>
                      <a:pt x="1925" y="986"/>
                    </a:lnTo>
                    <a:lnTo>
                      <a:pt x="1917" y="985"/>
                    </a:lnTo>
                    <a:lnTo>
                      <a:pt x="1908" y="983"/>
                    </a:lnTo>
                    <a:lnTo>
                      <a:pt x="1900" y="982"/>
                    </a:lnTo>
                    <a:lnTo>
                      <a:pt x="1891" y="980"/>
                    </a:lnTo>
                    <a:lnTo>
                      <a:pt x="1895" y="976"/>
                    </a:lnTo>
                    <a:lnTo>
                      <a:pt x="1901" y="973"/>
                    </a:lnTo>
                    <a:lnTo>
                      <a:pt x="1892" y="972"/>
                    </a:lnTo>
                    <a:lnTo>
                      <a:pt x="1884" y="970"/>
                    </a:lnTo>
                    <a:lnTo>
                      <a:pt x="1875" y="969"/>
                    </a:lnTo>
                    <a:lnTo>
                      <a:pt x="1867" y="967"/>
                    </a:lnTo>
                    <a:lnTo>
                      <a:pt x="1862" y="970"/>
                    </a:lnTo>
                    <a:lnTo>
                      <a:pt x="1858" y="973"/>
                    </a:lnTo>
                    <a:lnTo>
                      <a:pt x="1853" y="975"/>
                    </a:lnTo>
                    <a:lnTo>
                      <a:pt x="1848" y="979"/>
                    </a:lnTo>
                    <a:lnTo>
                      <a:pt x="1844" y="982"/>
                    </a:lnTo>
                    <a:lnTo>
                      <a:pt x="1839" y="985"/>
                    </a:lnTo>
                    <a:lnTo>
                      <a:pt x="1830" y="984"/>
                    </a:lnTo>
                    <a:lnTo>
                      <a:pt x="1823" y="982"/>
                    </a:lnTo>
                    <a:lnTo>
                      <a:pt x="1814" y="980"/>
                    </a:lnTo>
                    <a:lnTo>
                      <a:pt x="1806" y="979"/>
                    </a:lnTo>
                    <a:lnTo>
                      <a:pt x="1801" y="981"/>
                    </a:lnTo>
                    <a:lnTo>
                      <a:pt x="1796" y="984"/>
                    </a:lnTo>
                    <a:lnTo>
                      <a:pt x="1788" y="983"/>
                    </a:lnTo>
                    <a:lnTo>
                      <a:pt x="1779" y="981"/>
                    </a:lnTo>
                    <a:lnTo>
                      <a:pt x="1771" y="980"/>
                    </a:lnTo>
                    <a:lnTo>
                      <a:pt x="1762" y="977"/>
                    </a:lnTo>
                    <a:lnTo>
                      <a:pt x="1758" y="981"/>
                    </a:lnTo>
                    <a:lnTo>
                      <a:pt x="1754" y="984"/>
                    </a:lnTo>
                    <a:lnTo>
                      <a:pt x="1745" y="982"/>
                    </a:lnTo>
                    <a:lnTo>
                      <a:pt x="1737" y="981"/>
                    </a:lnTo>
                    <a:lnTo>
                      <a:pt x="1731" y="984"/>
                    </a:lnTo>
                    <a:lnTo>
                      <a:pt x="1727" y="986"/>
                    </a:lnTo>
                    <a:lnTo>
                      <a:pt x="1719" y="985"/>
                    </a:lnTo>
                    <a:lnTo>
                      <a:pt x="1711" y="983"/>
                    </a:lnTo>
                    <a:lnTo>
                      <a:pt x="1702" y="982"/>
                    </a:lnTo>
                    <a:lnTo>
                      <a:pt x="1694" y="980"/>
                    </a:lnTo>
                    <a:lnTo>
                      <a:pt x="1698" y="976"/>
                    </a:lnTo>
                    <a:lnTo>
                      <a:pt x="1703" y="974"/>
                    </a:lnTo>
                    <a:lnTo>
                      <a:pt x="1695" y="972"/>
                    </a:lnTo>
                    <a:lnTo>
                      <a:pt x="1687" y="970"/>
                    </a:lnTo>
                    <a:lnTo>
                      <a:pt x="1677" y="969"/>
                    </a:lnTo>
                    <a:lnTo>
                      <a:pt x="1670" y="967"/>
                    </a:lnTo>
                    <a:lnTo>
                      <a:pt x="1661" y="966"/>
                    </a:lnTo>
                    <a:lnTo>
                      <a:pt x="1653" y="964"/>
                    </a:lnTo>
                    <a:lnTo>
                      <a:pt x="1647" y="967"/>
                    </a:lnTo>
                    <a:lnTo>
                      <a:pt x="1643" y="970"/>
                    </a:lnTo>
                    <a:lnTo>
                      <a:pt x="1653" y="971"/>
                    </a:lnTo>
                    <a:lnTo>
                      <a:pt x="1660" y="973"/>
                    </a:lnTo>
                    <a:lnTo>
                      <a:pt x="1656" y="976"/>
                    </a:lnTo>
                    <a:lnTo>
                      <a:pt x="1651" y="980"/>
                    </a:lnTo>
                    <a:lnTo>
                      <a:pt x="1659" y="981"/>
                    </a:lnTo>
                    <a:lnTo>
                      <a:pt x="1668" y="983"/>
                    </a:lnTo>
                    <a:lnTo>
                      <a:pt x="1664" y="985"/>
                    </a:lnTo>
                    <a:lnTo>
                      <a:pt x="1658" y="988"/>
                    </a:lnTo>
                    <a:lnTo>
                      <a:pt x="1655" y="991"/>
                    </a:lnTo>
                    <a:lnTo>
                      <a:pt x="1650" y="995"/>
                    </a:lnTo>
                    <a:lnTo>
                      <a:pt x="1641" y="992"/>
                    </a:lnTo>
                    <a:lnTo>
                      <a:pt x="1632" y="991"/>
                    </a:lnTo>
                    <a:lnTo>
                      <a:pt x="1638" y="988"/>
                    </a:lnTo>
                    <a:lnTo>
                      <a:pt x="1642" y="985"/>
                    </a:lnTo>
                    <a:lnTo>
                      <a:pt x="1634" y="984"/>
                    </a:lnTo>
                    <a:lnTo>
                      <a:pt x="1625" y="982"/>
                    </a:lnTo>
                    <a:lnTo>
                      <a:pt x="1617" y="981"/>
                    </a:lnTo>
                    <a:lnTo>
                      <a:pt x="1608" y="979"/>
                    </a:lnTo>
                    <a:lnTo>
                      <a:pt x="1609" y="977"/>
                    </a:lnTo>
                    <a:lnTo>
                      <a:pt x="1612" y="975"/>
                    </a:lnTo>
                    <a:lnTo>
                      <a:pt x="1615" y="973"/>
                    </a:lnTo>
                    <a:lnTo>
                      <a:pt x="1618" y="972"/>
                    </a:lnTo>
                    <a:lnTo>
                      <a:pt x="1609" y="971"/>
                    </a:lnTo>
                    <a:lnTo>
                      <a:pt x="1601" y="969"/>
                    </a:lnTo>
                    <a:lnTo>
                      <a:pt x="1595" y="972"/>
                    </a:lnTo>
                    <a:lnTo>
                      <a:pt x="1591" y="975"/>
                    </a:lnTo>
                    <a:lnTo>
                      <a:pt x="1587" y="979"/>
                    </a:lnTo>
                    <a:lnTo>
                      <a:pt x="1582" y="981"/>
                    </a:lnTo>
                    <a:lnTo>
                      <a:pt x="1574" y="980"/>
                    </a:lnTo>
                    <a:lnTo>
                      <a:pt x="1565" y="977"/>
                    </a:lnTo>
                    <a:lnTo>
                      <a:pt x="1557" y="976"/>
                    </a:lnTo>
                    <a:lnTo>
                      <a:pt x="1548" y="974"/>
                    </a:lnTo>
                    <a:lnTo>
                      <a:pt x="1544" y="977"/>
                    </a:lnTo>
                    <a:lnTo>
                      <a:pt x="1539" y="981"/>
                    </a:lnTo>
                    <a:lnTo>
                      <a:pt x="1531" y="979"/>
                    </a:lnTo>
                    <a:lnTo>
                      <a:pt x="1523" y="977"/>
                    </a:lnTo>
                    <a:lnTo>
                      <a:pt x="1514" y="975"/>
                    </a:lnTo>
                    <a:lnTo>
                      <a:pt x="1506" y="974"/>
                    </a:lnTo>
                    <a:lnTo>
                      <a:pt x="1501" y="976"/>
                    </a:lnTo>
                    <a:lnTo>
                      <a:pt x="1496" y="980"/>
                    </a:lnTo>
                    <a:lnTo>
                      <a:pt x="1492" y="983"/>
                    </a:lnTo>
                    <a:lnTo>
                      <a:pt x="1487" y="986"/>
                    </a:lnTo>
                    <a:lnTo>
                      <a:pt x="1478" y="984"/>
                    </a:lnTo>
                    <a:lnTo>
                      <a:pt x="1471" y="983"/>
                    </a:lnTo>
                    <a:lnTo>
                      <a:pt x="1475" y="980"/>
                    </a:lnTo>
                    <a:lnTo>
                      <a:pt x="1479" y="976"/>
                    </a:lnTo>
                    <a:lnTo>
                      <a:pt x="1472" y="975"/>
                    </a:lnTo>
                    <a:lnTo>
                      <a:pt x="1463" y="973"/>
                    </a:lnTo>
                    <a:lnTo>
                      <a:pt x="1455" y="971"/>
                    </a:lnTo>
                    <a:lnTo>
                      <a:pt x="1446" y="970"/>
                    </a:lnTo>
                    <a:lnTo>
                      <a:pt x="1441" y="973"/>
                    </a:lnTo>
                    <a:lnTo>
                      <a:pt x="1437" y="976"/>
                    </a:lnTo>
                    <a:lnTo>
                      <a:pt x="1428" y="974"/>
                    </a:lnTo>
                    <a:lnTo>
                      <a:pt x="1420" y="973"/>
                    </a:lnTo>
                    <a:lnTo>
                      <a:pt x="1414" y="975"/>
                    </a:lnTo>
                    <a:lnTo>
                      <a:pt x="1411" y="979"/>
                    </a:lnTo>
                    <a:lnTo>
                      <a:pt x="1406" y="982"/>
                    </a:lnTo>
                    <a:lnTo>
                      <a:pt x="1402" y="985"/>
                    </a:lnTo>
                    <a:lnTo>
                      <a:pt x="1393" y="983"/>
                    </a:lnTo>
                    <a:lnTo>
                      <a:pt x="1385" y="982"/>
                    </a:lnTo>
                    <a:lnTo>
                      <a:pt x="1368" y="979"/>
                    </a:lnTo>
                    <a:lnTo>
                      <a:pt x="1359" y="976"/>
                    </a:lnTo>
                    <a:lnTo>
                      <a:pt x="1352" y="974"/>
                    </a:lnTo>
                    <a:lnTo>
                      <a:pt x="1342" y="973"/>
                    </a:lnTo>
                    <a:lnTo>
                      <a:pt x="1335" y="971"/>
                    </a:lnTo>
                    <a:lnTo>
                      <a:pt x="1339" y="969"/>
                    </a:lnTo>
                    <a:lnTo>
                      <a:pt x="1343" y="966"/>
                    </a:lnTo>
                    <a:lnTo>
                      <a:pt x="1336" y="964"/>
                    </a:lnTo>
                    <a:lnTo>
                      <a:pt x="1327" y="963"/>
                    </a:lnTo>
                    <a:lnTo>
                      <a:pt x="1318" y="968"/>
                    </a:lnTo>
                    <a:lnTo>
                      <a:pt x="1308" y="974"/>
                    </a:lnTo>
                    <a:lnTo>
                      <a:pt x="1299" y="980"/>
                    </a:lnTo>
                    <a:lnTo>
                      <a:pt x="1290" y="986"/>
                    </a:lnTo>
                    <a:lnTo>
                      <a:pt x="1273" y="983"/>
                    </a:lnTo>
                    <a:lnTo>
                      <a:pt x="1264" y="982"/>
                    </a:lnTo>
                    <a:lnTo>
                      <a:pt x="1256" y="980"/>
                    </a:lnTo>
                    <a:lnTo>
                      <a:pt x="1261" y="976"/>
                    </a:lnTo>
                    <a:lnTo>
                      <a:pt x="1265" y="973"/>
                    </a:lnTo>
                    <a:lnTo>
                      <a:pt x="1258" y="972"/>
                    </a:lnTo>
                    <a:lnTo>
                      <a:pt x="1248" y="970"/>
                    </a:lnTo>
                    <a:lnTo>
                      <a:pt x="1240" y="969"/>
                    </a:lnTo>
                    <a:lnTo>
                      <a:pt x="1231" y="967"/>
                    </a:lnTo>
                    <a:lnTo>
                      <a:pt x="1224" y="965"/>
                    </a:lnTo>
                    <a:lnTo>
                      <a:pt x="1215" y="964"/>
                    </a:lnTo>
                    <a:lnTo>
                      <a:pt x="1210" y="967"/>
                    </a:lnTo>
                    <a:lnTo>
                      <a:pt x="1206" y="970"/>
                    </a:lnTo>
                    <a:lnTo>
                      <a:pt x="1197" y="968"/>
                    </a:lnTo>
                    <a:lnTo>
                      <a:pt x="1189" y="967"/>
                    </a:lnTo>
                    <a:lnTo>
                      <a:pt x="1180" y="965"/>
                    </a:lnTo>
                    <a:lnTo>
                      <a:pt x="1172" y="964"/>
                    </a:lnTo>
                    <a:lnTo>
                      <a:pt x="1168" y="966"/>
                    </a:lnTo>
                    <a:lnTo>
                      <a:pt x="1163" y="969"/>
                    </a:lnTo>
                    <a:lnTo>
                      <a:pt x="1155" y="968"/>
                    </a:lnTo>
                    <a:lnTo>
                      <a:pt x="1146" y="966"/>
                    </a:lnTo>
                    <a:lnTo>
                      <a:pt x="1141" y="969"/>
                    </a:lnTo>
                    <a:lnTo>
                      <a:pt x="1137" y="972"/>
                    </a:lnTo>
                    <a:lnTo>
                      <a:pt x="1128" y="970"/>
                    </a:lnTo>
                    <a:lnTo>
                      <a:pt x="1120" y="969"/>
                    </a:lnTo>
                    <a:lnTo>
                      <a:pt x="1115" y="971"/>
                    </a:lnTo>
                    <a:lnTo>
                      <a:pt x="1111" y="974"/>
                    </a:lnTo>
                    <a:lnTo>
                      <a:pt x="1106" y="977"/>
                    </a:lnTo>
                    <a:lnTo>
                      <a:pt x="1102" y="981"/>
                    </a:lnTo>
                    <a:lnTo>
                      <a:pt x="1093" y="979"/>
                    </a:lnTo>
                    <a:lnTo>
                      <a:pt x="1085" y="977"/>
                    </a:lnTo>
                    <a:lnTo>
                      <a:pt x="1076" y="975"/>
                    </a:lnTo>
                    <a:lnTo>
                      <a:pt x="1068" y="973"/>
                    </a:lnTo>
                    <a:lnTo>
                      <a:pt x="1059" y="972"/>
                    </a:lnTo>
                    <a:lnTo>
                      <a:pt x="1052" y="970"/>
                    </a:lnTo>
                    <a:lnTo>
                      <a:pt x="1056" y="968"/>
                    </a:lnTo>
                    <a:lnTo>
                      <a:pt x="1060" y="965"/>
                    </a:lnTo>
                    <a:lnTo>
                      <a:pt x="1052" y="963"/>
                    </a:lnTo>
                    <a:lnTo>
                      <a:pt x="1044" y="962"/>
                    </a:lnTo>
                    <a:lnTo>
                      <a:pt x="1039" y="964"/>
                    </a:lnTo>
                    <a:lnTo>
                      <a:pt x="1035" y="967"/>
                    </a:lnTo>
                    <a:lnTo>
                      <a:pt x="1030" y="970"/>
                    </a:lnTo>
                    <a:lnTo>
                      <a:pt x="1025" y="973"/>
                    </a:lnTo>
                    <a:lnTo>
                      <a:pt x="1016" y="972"/>
                    </a:lnTo>
                    <a:lnTo>
                      <a:pt x="1008" y="970"/>
                    </a:lnTo>
                    <a:lnTo>
                      <a:pt x="1000" y="968"/>
                    </a:lnTo>
                    <a:lnTo>
                      <a:pt x="992" y="967"/>
                    </a:lnTo>
                    <a:lnTo>
                      <a:pt x="983" y="965"/>
                    </a:lnTo>
                    <a:lnTo>
                      <a:pt x="975" y="964"/>
                    </a:lnTo>
                    <a:lnTo>
                      <a:pt x="970" y="966"/>
                    </a:lnTo>
                    <a:lnTo>
                      <a:pt x="965" y="969"/>
                    </a:lnTo>
                    <a:lnTo>
                      <a:pt x="957" y="968"/>
                    </a:lnTo>
                    <a:lnTo>
                      <a:pt x="948" y="966"/>
                    </a:lnTo>
                    <a:lnTo>
                      <a:pt x="944" y="969"/>
                    </a:lnTo>
                    <a:lnTo>
                      <a:pt x="940" y="972"/>
                    </a:lnTo>
                    <a:lnTo>
                      <a:pt x="935" y="975"/>
                    </a:lnTo>
                    <a:lnTo>
                      <a:pt x="930" y="977"/>
                    </a:lnTo>
                    <a:lnTo>
                      <a:pt x="922" y="976"/>
                    </a:lnTo>
                    <a:lnTo>
                      <a:pt x="913" y="974"/>
                    </a:lnTo>
                    <a:lnTo>
                      <a:pt x="909" y="977"/>
                    </a:lnTo>
                    <a:lnTo>
                      <a:pt x="904" y="981"/>
                    </a:lnTo>
                    <a:lnTo>
                      <a:pt x="895" y="979"/>
                    </a:lnTo>
                    <a:lnTo>
                      <a:pt x="888" y="977"/>
                    </a:lnTo>
                    <a:lnTo>
                      <a:pt x="892" y="974"/>
                    </a:lnTo>
                    <a:lnTo>
                      <a:pt x="896" y="971"/>
                    </a:lnTo>
                    <a:lnTo>
                      <a:pt x="889" y="969"/>
                    </a:lnTo>
                    <a:lnTo>
                      <a:pt x="880" y="968"/>
                    </a:lnTo>
                    <a:lnTo>
                      <a:pt x="872" y="966"/>
                    </a:lnTo>
                    <a:lnTo>
                      <a:pt x="863" y="965"/>
                    </a:lnTo>
                    <a:lnTo>
                      <a:pt x="858" y="968"/>
                    </a:lnTo>
                    <a:lnTo>
                      <a:pt x="854" y="971"/>
                    </a:lnTo>
                    <a:lnTo>
                      <a:pt x="845" y="969"/>
                    </a:lnTo>
                    <a:lnTo>
                      <a:pt x="837" y="968"/>
                    </a:lnTo>
                    <a:lnTo>
                      <a:pt x="832" y="970"/>
                    </a:lnTo>
                    <a:lnTo>
                      <a:pt x="828" y="973"/>
                    </a:lnTo>
                    <a:lnTo>
                      <a:pt x="820" y="972"/>
                    </a:lnTo>
                    <a:lnTo>
                      <a:pt x="811" y="970"/>
                    </a:lnTo>
                    <a:lnTo>
                      <a:pt x="803" y="968"/>
                    </a:lnTo>
                    <a:lnTo>
                      <a:pt x="794" y="967"/>
                    </a:lnTo>
                    <a:lnTo>
                      <a:pt x="786" y="965"/>
                    </a:lnTo>
                    <a:lnTo>
                      <a:pt x="777" y="964"/>
                    </a:lnTo>
                    <a:lnTo>
                      <a:pt x="773" y="966"/>
                    </a:lnTo>
                    <a:lnTo>
                      <a:pt x="769" y="969"/>
                    </a:lnTo>
                    <a:lnTo>
                      <a:pt x="763" y="972"/>
                    </a:lnTo>
                    <a:lnTo>
                      <a:pt x="759" y="975"/>
                    </a:lnTo>
                    <a:lnTo>
                      <a:pt x="755" y="979"/>
                    </a:lnTo>
                    <a:lnTo>
                      <a:pt x="749" y="982"/>
                    </a:lnTo>
                    <a:lnTo>
                      <a:pt x="741" y="980"/>
                    </a:lnTo>
                    <a:lnTo>
                      <a:pt x="732" y="977"/>
                    </a:lnTo>
                    <a:lnTo>
                      <a:pt x="738" y="975"/>
                    </a:lnTo>
                    <a:lnTo>
                      <a:pt x="742" y="972"/>
                    </a:lnTo>
                    <a:lnTo>
                      <a:pt x="734" y="970"/>
                    </a:lnTo>
                    <a:lnTo>
                      <a:pt x="725" y="969"/>
                    </a:lnTo>
                    <a:lnTo>
                      <a:pt x="716" y="967"/>
                    </a:lnTo>
                    <a:lnTo>
                      <a:pt x="708" y="966"/>
                    </a:lnTo>
                    <a:lnTo>
                      <a:pt x="704" y="968"/>
                    </a:lnTo>
                    <a:lnTo>
                      <a:pt x="699" y="971"/>
                    </a:lnTo>
                    <a:lnTo>
                      <a:pt x="695" y="974"/>
                    </a:lnTo>
                    <a:lnTo>
                      <a:pt x="690" y="977"/>
                    </a:lnTo>
                    <a:lnTo>
                      <a:pt x="681" y="976"/>
                    </a:lnTo>
                    <a:lnTo>
                      <a:pt x="673" y="974"/>
                    </a:lnTo>
                    <a:lnTo>
                      <a:pt x="664" y="972"/>
                    </a:lnTo>
                    <a:lnTo>
                      <a:pt x="657" y="971"/>
                    </a:lnTo>
                    <a:lnTo>
                      <a:pt x="648" y="969"/>
                    </a:lnTo>
                    <a:lnTo>
                      <a:pt x="640" y="968"/>
                    </a:lnTo>
                    <a:lnTo>
                      <a:pt x="631" y="966"/>
                    </a:lnTo>
                    <a:lnTo>
                      <a:pt x="623" y="965"/>
                    </a:lnTo>
                    <a:lnTo>
                      <a:pt x="617" y="967"/>
                    </a:lnTo>
                    <a:lnTo>
                      <a:pt x="613" y="970"/>
                    </a:lnTo>
                    <a:lnTo>
                      <a:pt x="609" y="973"/>
                    </a:lnTo>
                    <a:lnTo>
                      <a:pt x="605" y="976"/>
                    </a:lnTo>
                    <a:lnTo>
                      <a:pt x="599" y="980"/>
                    </a:lnTo>
                    <a:lnTo>
                      <a:pt x="595" y="982"/>
                    </a:lnTo>
                    <a:lnTo>
                      <a:pt x="587" y="981"/>
                    </a:lnTo>
                    <a:lnTo>
                      <a:pt x="578" y="979"/>
                    </a:lnTo>
                    <a:lnTo>
                      <a:pt x="582" y="975"/>
                    </a:lnTo>
                    <a:lnTo>
                      <a:pt x="588" y="973"/>
                    </a:lnTo>
                    <a:lnTo>
                      <a:pt x="592" y="970"/>
                    </a:lnTo>
                    <a:lnTo>
                      <a:pt x="596" y="967"/>
                    </a:lnTo>
                    <a:lnTo>
                      <a:pt x="601" y="964"/>
                    </a:lnTo>
                    <a:lnTo>
                      <a:pt x="606" y="962"/>
                    </a:lnTo>
                    <a:lnTo>
                      <a:pt x="597" y="959"/>
                    </a:lnTo>
                    <a:lnTo>
                      <a:pt x="589" y="957"/>
                    </a:lnTo>
                    <a:lnTo>
                      <a:pt x="584" y="960"/>
                    </a:lnTo>
                    <a:lnTo>
                      <a:pt x="580" y="964"/>
                    </a:lnTo>
                    <a:lnTo>
                      <a:pt x="576" y="967"/>
                    </a:lnTo>
                    <a:lnTo>
                      <a:pt x="571" y="970"/>
                    </a:lnTo>
                    <a:lnTo>
                      <a:pt x="562" y="968"/>
                    </a:lnTo>
                    <a:lnTo>
                      <a:pt x="554" y="967"/>
                    </a:lnTo>
                    <a:lnTo>
                      <a:pt x="545" y="965"/>
                    </a:lnTo>
                    <a:lnTo>
                      <a:pt x="537" y="963"/>
                    </a:lnTo>
                    <a:lnTo>
                      <a:pt x="529" y="962"/>
                    </a:lnTo>
                    <a:lnTo>
                      <a:pt x="521" y="959"/>
                    </a:lnTo>
                    <a:lnTo>
                      <a:pt x="515" y="963"/>
                    </a:lnTo>
                    <a:lnTo>
                      <a:pt x="511" y="966"/>
                    </a:lnTo>
                    <a:lnTo>
                      <a:pt x="507" y="969"/>
                    </a:lnTo>
                    <a:lnTo>
                      <a:pt x="501" y="972"/>
                    </a:lnTo>
                    <a:lnTo>
                      <a:pt x="510" y="973"/>
                    </a:lnTo>
                    <a:lnTo>
                      <a:pt x="518" y="975"/>
                    </a:lnTo>
                    <a:lnTo>
                      <a:pt x="518" y="975"/>
                    </a:lnTo>
                    <a:lnTo>
                      <a:pt x="517" y="975"/>
                    </a:lnTo>
                    <a:lnTo>
                      <a:pt x="516" y="976"/>
                    </a:lnTo>
                    <a:lnTo>
                      <a:pt x="514" y="977"/>
                    </a:lnTo>
                    <a:lnTo>
                      <a:pt x="511" y="980"/>
                    </a:lnTo>
                    <a:lnTo>
                      <a:pt x="509" y="981"/>
                    </a:lnTo>
                    <a:lnTo>
                      <a:pt x="507" y="981"/>
                    </a:lnTo>
                    <a:lnTo>
                      <a:pt x="500" y="980"/>
                    </a:lnTo>
                    <a:lnTo>
                      <a:pt x="497" y="979"/>
                    </a:lnTo>
                    <a:lnTo>
                      <a:pt x="495" y="979"/>
                    </a:lnTo>
                    <a:lnTo>
                      <a:pt x="493" y="977"/>
                    </a:lnTo>
                    <a:lnTo>
                      <a:pt x="493" y="977"/>
                    </a:lnTo>
                    <a:lnTo>
                      <a:pt x="497" y="974"/>
                    </a:lnTo>
                    <a:lnTo>
                      <a:pt x="501" y="972"/>
                    </a:lnTo>
                    <a:lnTo>
                      <a:pt x="493" y="970"/>
                    </a:lnTo>
                    <a:lnTo>
                      <a:pt x="484" y="968"/>
                    </a:lnTo>
                    <a:lnTo>
                      <a:pt x="483" y="969"/>
                    </a:lnTo>
                    <a:lnTo>
                      <a:pt x="480" y="971"/>
                    </a:lnTo>
                    <a:lnTo>
                      <a:pt x="477" y="973"/>
                    </a:lnTo>
                    <a:lnTo>
                      <a:pt x="476" y="974"/>
                    </a:lnTo>
                    <a:lnTo>
                      <a:pt x="466" y="973"/>
                    </a:lnTo>
                    <a:lnTo>
                      <a:pt x="459" y="971"/>
                    </a:lnTo>
                    <a:lnTo>
                      <a:pt x="464" y="968"/>
                    </a:lnTo>
                    <a:lnTo>
                      <a:pt x="468" y="965"/>
                    </a:lnTo>
                    <a:lnTo>
                      <a:pt x="460" y="964"/>
                    </a:lnTo>
                    <a:lnTo>
                      <a:pt x="451" y="962"/>
                    </a:lnTo>
                    <a:lnTo>
                      <a:pt x="443" y="960"/>
                    </a:lnTo>
                    <a:lnTo>
                      <a:pt x="434" y="958"/>
                    </a:lnTo>
                    <a:lnTo>
                      <a:pt x="429" y="962"/>
                    </a:lnTo>
                    <a:lnTo>
                      <a:pt x="425" y="965"/>
                    </a:lnTo>
                    <a:lnTo>
                      <a:pt x="422" y="968"/>
                    </a:lnTo>
                    <a:lnTo>
                      <a:pt x="416" y="970"/>
                    </a:lnTo>
                    <a:lnTo>
                      <a:pt x="408" y="969"/>
                    </a:lnTo>
                    <a:lnTo>
                      <a:pt x="399" y="967"/>
                    </a:lnTo>
                    <a:lnTo>
                      <a:pt x="395" y="970"/>
                    </a:lnTo>
                    <a:lnTo>
                      <a:pt x="390" y="973"/>
                    </a:lnTo>
                    <a:lnTo>
                      <a:pt x="381" y="972"/>
                    </a:lnTo>
                    <a:lnTo>
                      <a:pt x="373" y="970"/>
                    </a:lnTo>
                    <a:lnTo>
                      <a:pt x="365" y="968"/>
                    </a:lnTo>
                    <a:lnTo>
                      <a:pt x="357" y="967"/>
                    </a:lnTo>
                    <a:lnTo>
                      <a:pt x="351" y="969"/>
                    </a:lnTo>
                    <a:lnTo>
                      <a:pt x="347" y="972"/>
                    </a:lnTo>
                    <a:lnTo>
                      <a:pt x="343" y="975"/>
                    </a:lnTo>
                    <a:lnTo>
                      <a:pt x="338" y="979"/>
                    </a:lnTo>
                    <a:lnTo>
                      <a:pt x="329" y="977"/>
                    </a:lnTo>
                    <a:lnTo>
                      <a:pt x="321" y="975"/>
                    </a:lnTo>
                    <a:lnTo>
                      <a:pt x="313" y="973"/>
                    </a:lnTo>
                    <a:lnTo>
                      <a:pt x="305" y="972"/>
                    </a:lnTo>
                    <a:lnTo>
                      <a:pt x="296" y="970"/>
                    </a:lnTo>
                    <a:lnTo>
                      <a:pt x="288" y="969"/>
                    </a:lnTo>
                    <a:lnTo>
                      <a:pt x="279" y="967"/>
                    </a:lnTo>
                    <a:lnTo>
                      <a:pt x="271" y="966"/>
                    </a:lnTo>
                    <a:lnTo>
                      <a:pt x="262" y="964"/>
                    </a:lnTo>
                    <a:lnTo>
                      <a:pt x="254" y="962"/>
                    </a:lnTo>
                    <a:lnTo>
                      <a:pt x="249" y="965"/>
                    </a:lnTo>
                    <a:lnTo>
                      <a:pt x="245" y="968"/>
                    </a:lnTo>
                    <a:lnTo>
                      <a:pt x="240" y="971"/>
                    </a:lnTo>
                    <a:lnTo>
                      <a:pt x="235" y="974"/>
                    </a:lnTo>
                    <a:lnTo>
                      <a:pt x="231" y="977"/>
                    </a:lnTo>
                    <a:lnTo>
                      <a:pt x="226" y="980"/>
                    </a:lnTo>
                    <a:lnTo>
                      <a:pt x="217" y="979"/>
                    </a:lnTo>
                    <a:lnTo>
                      <a:pt x="209" y="976"/>
                    </a:lnTo>
                    <a:lnTo>
                      <a:pt x="214" y="973"/>
                    </a:lnTo>
                    <a:lnTo>
                      <a:pt x="218" y="971"/>
                    </a:lnTo>
                    <a:lnTo>
                      <a:pt x="211" y="969"/>
                    </a:lnTo>
                    <a:lnTo>
                      <a:pt x="201" y="967"/>
                    </a:lnTo>
                    <a:lnTo>
                      <a:pt x="193" y="966"/>
                    </a:lnTo>
                    <a:lnTo>
                      <a:pt x="185" y="964"/>
                    </a:lnTo>
                    <a:lnTo>
                      <a:pt x="180" y="967"/>
                    </a:lnTo>
                    <a:lnTo>
                      <a:pt x="176" y="970"/>
                    </a:lnTo>
                    <a:lnTo>
                      <a:pt x="167" y="968"/>
                    </a:lnTo>
                    <a:lnTo>
                      <a:pt x="159" y="967"/>
                    </a:lnTo>
                    <a:lnTo>
                      <a:pt x="155" y="970"/>
                    </a:lnTo>
                    <a:lnTo>
                      <a:pt x="149" y="972"/>
                    </a:lnTo>
                    <a:lnTo>
                      <a:pt x="141" y="971"/>
                    </a:lnTo>
                    <a:lnTo>
                      <a:pt x="133" y="969"/>
                    </a:lnTo>
                    <a:lnTo>
                      <a:pt x="125" y="968"/>
                    </a:lnTo>
                    <a:lnTo>
                      <a:pt x="116" y="966"/>
                    </a:lnTo>
                    <a:lnTo>
                      <a:pt x="108" y="965"/>
                    </a:lnTo>
                    <a:lnTo>
                      <a:pt x="99" y="963"/>
                    </a:lnTo>
                    <a:lnTo>
                      <a:pt x="95" y="966"/>
                    </a:lnTo>
                    <a:lnTo>
                      <a:pt x="90" y="969"/>
                    </a:lnTo>
                    <a:lnTo>
                      <a:pt x="81" y="967"/>
                    </a:lnTo>
                    <a:lnTo>
                      <a:pt x="74" y="966"/>
                    </a:lnTo>
                    <a:lnTo>
                      <a:pt x="68" y="969"/>
                    </a:lnTo>
                    <a:lnTo>
                      <a:pt x="64" y="971"/>
                    </a:lnTo>
                    <a:lnTo>
                      <a:pt x="61" y="971"/>
                    </a:lnTo>
                    <a:lnTo>
                      <a:pt x="57" y="970"/>
                    </a:lnTo>
                    <a:lnTo>
                      <a:pt x="0" y="958"/>
                    </a:lnTo>
                    <a:lnTo>
                      <a:pt x="9" y="921"/>
                    </a:lnTo>
                    <a:lnTo>
                      <a:pt x="10" y="916"/>
                    </a:lnTo>
                    <a:lnTo>
                      <a:pt x="11" y="912"/>
                    </a:lnTo>
                    <a:lnTo>
                      <a:pt x="12" y="903"/>
                    </a:lnTo>
                    <a:lnTo>
                      <a:pt x="14" y="895"/>
                    </a:lnTo>
                    <a:lnTo>
                      <a:pt x="16" y="886"/>
                    </a:lnTo>
                    <a:lnTo>
                      <a:pt x="17" y="878"/>
                    </a:lnTo>
                    <a:lnTo>
                      <a:pt x="18" y="869"/>
                    </a:lnTo>
                    <a:lnTo>
                      <a:pt x="21" y="862"/>
                    </a:lnTo>
                    <a:lnTo>
                      <a:pt x="17" y="856"/>
                    </a:lnTo>
                    <a:lnTo>
                      <a:pt x="14" y="852"/>
                    </a:lnTo>
                    <a:lnTo>
                      <a:pt x="11" y="848"/>
                    </a:lnTo>
                    <a:lnTo>
                      <a:pt x="9" y="842"/>
                    </a:lnTo>
                    <a:lnTo>
                      <a:pt x="10" y="834"/>
                    </a:lnTo>
                    <a:lnTo>
                      <a:pt x="12" y="825"/>
                    </a:lnTo>
                    <a:lnTo>
                      <a:pt x="14" y="818"/>
                    </a:lnTo>
                    <a:lnTo>
                      <a:pt x="15" y="809"/>
                    </a:lnTo>
                    <a:lnTo>
                      <a:pt x="16" y="801"/>
                    </a:lnTo>
                    <a:lnTo>
                      <a:pt x="18" y="792"/>
                    </a:lnTo>
                    <a:lnTo>
                      <a:pt x="15" y="787"/>
                    </a:lnTo>
                    <a:lnTo>
                      <a:pt x="12" y="783"/>
                    </a:lnTo>
                    <a:lnTo>
                      <a:pt x="9" y="779"/>
                    </a:lnTo>
                    <a:lnTo>
                      <a:pt x="7" y="773"/>
                    </a:lnTo>
                    <a:lnTo>
                      <a:pt x="8" y="766"/>
                    </a:lnTo>
                    <a:lnTo>
                      <a:pt x="10" y="757"/>
                    </a:lnTo>
                    <a:lnTo>
                      <a:pt x="7" y="752"/>
                    </a:lnTo>
                    <a:lnTo>
                      <a:pt x="4" y="748"/>
                    </a:lnTo>
                    <a:lnTo>
                      <a:pt x="6" y="739"/>
                    </a:lnTo>
                    <a:lnTo>
                      <a:pt x="7" y="731"/>
                    </a:lnTo>
                    <a:lnTo>
                      <a:pt x="10" y="736"/>
                    </a:lnTo>
                    <a:lnTo>
                      <a:pt x="13" y="740"/>
                    </a:lnTo>
                    <a:lnTo>
                      <a:pt x="15" y="733"/>
                    </a:lnTo>
                    <a:lnTo>
                      <a:pt x="16" y="723"/>
                    </a:lnTo>
                    <a:lnTo>
                      <a:pt x="18" y="715"/>
                    </a:lnTo>
                    <a:lnTo>
                      <a:pt x="19" y="706"/>
                    </a:lnTo>
                    <a:lnTo>
                      <a:pt x="16" y="702"/>
                    </a:lnTo>
                    <a:lnTo>
                      <a:pt x="14" y="698"/>
                    </a:lnTo>
                    <a:lnTo>
                      <a:pt x="15" y="689"/>
                    </a:lnTo>
                    <a:lnTo>
                      <a:pt x="17" y="681"/>
                    </a:lnTo>
                    <a:lnTo>
                      <a:pt x="18" y="672"/>
                    </a:lnTo>
                    <a:lnTo>
                      <a:pt x="21" y="664"/>
                    </a:lnTo>
                    <a:lnTo>
                      <a:pt x="17" y="659"/>
                    </a:lnTo>
                    <a:lnTo>
                      <a:pt x="14" y="654"/>
                    </a:lnTo>
                    <a:lnTo>
                      <a:pt x="16" y="646"/>
                    </a:lnTo>
                    <a:lnTo>
                      <a:pt x="17" y="638"/>
                    </a:lnTo>
                    <a:lnTo>
                      <a:pt x="15" y="633"/>
                    </a:lnTo>
                    <a:lnTo>
                      <a:pt x="12" y="629"/>
                    </a:lnTo>
                    <a:lnTo>
                      <a:pt x="13" y="620"/>
                    </a:lnTo>
                    <a:lnTo>
                      <a:pt x="15" y="612"/>
                    </a:lnTo>
                    <a:lnTo>
                      <a:pt x="12" y="606"/>
                    </a:lnTo>
                    <a:lnTo>
                      <a:pt x="9" y="602"/>
                    </a:lnTo>
                    <a:lnTo>
                      <a:pt x="6" y="598"/>
                    </a:lnTo>
                    <a:lnTo>
                      <a:pt x="4" y="594"/>
                    </a:lnTo>
                    <a:lnTo>
                      <a:pt x="5" y="585"/>
                    </a:lnTo>
                    <a:lnTo>
                      <a:pt x="7" y="576"/>
                    </a:lnTo>
                    <a:lnTo>
                      <a:pt x="8" y="568"/>
                    </a:lnTo>
                    <a:lnTo>
                      <a:pt x="10" y="559"/>
                    </a:lnTo>
                    <a:lnTo>
                      <a:pt x="11" y="551"/>
                    </a:lnTo>
                    <a:lnTo>
                      <a:pt x="13" y="542"/>
                    </a:lnTo>
                    <a:lnTo>
                      <a:pt x="10" y="538"/>
                    </a:lnTo>
                    <a:lnTo>
                      <a:pt x="7" y="534"/>
                    </a:lnTo>
                    <a:lnTo>
                      <a:pt x="9" y="525"/>
                    </a:lnTo>
                    <a:lnTo>
                      <a:pt x="10" y="517"/>
                    </a:lnTo>
                    <a:lnTo>
                      <a:pt x="12" y="508"/>
                    </a:lnTo>
                    <a:lnTo>
                      <a:pt x="13" y="500"/>
                    </a:lnTo>
                    <a:lnTo>
                      <a:pt x="15" y="491"/>
                    </a:lnTo>
                    <a:lnTo>
                      <a:pt x="16" y="483"/>
                    </a:lnTo>
                    <a:lnTo>
                      <a:pt x="14" y="479"/>
                    </a:lnTo>
                    <a:lnTo>
                      <a:pt x="11" y="474"/>
                    </a:lnTo>
                    <a:lnTo>
                      <a:pt x="12" y="466"/>
                    </a:lnTo>
                    <a:lnTo>
                      <a:pt x="14" y="457"/>
                    </a:lnTo>
                    <a:lnTo>
                      <a:pt x="16" y="449"/>
                    </a:lnTo>
                    <a:lnTo>
                      <a:pt x="17" y="440"/>
                    </a:lnTo>
                    <a:lnTo>
                      <a:pt x="14" y="435"/>
                    </a:lnTo>
                    <a:lnTo>
                      <a:pt x="11" y="431"/>
                    </a:lnTo>
                    <a:lnTo>
                      <a:pt x="9" y="427"/>
                    </a:lnTo>
                    <a:lnTo>
                      <a:pt x="6" y="422"/>
                    </a:lnTo>
                    <a:lnTo>
                      <a:pt x="7" y="414"/>
                    </a:lnTo>
                    <a:lnTo>
                      <a:pt x="9" y="405"/>
                    </a:lnTo>
                    <a:lnTo>
                      <a:pt x="11" y="397"/>
                    </a:lnTo>
                    <a:lnTo>
                      <a:pt x="12" y="388"/>
                    </a:lnTo>
                    <a:lnTo>
                      <a:pt x="9" y="384"/>
                    </a:lnTo>
                    <a:lnTo>
                      <a:pt x="7" y="379"/>
                    </a:lnTo>
                    <a:lnTo>
                      <a:pt x="8" y="370"/>
                    </a:lnTo>
                    <a:lnTo>
                      <a:pt x="10" y="362"/>
                    </a:lnTo>
                    <a:lnTo>
                      <a:pt x="11" y="354"/>
                    </a:lnTo>
                    <a:lnTo>
                      <a:pt x="13" y="346"/>
                    </a:lnTo>
                    <a:lnTo>
                      <a:pt x="14" y="337"/>
                    </a:lnTo>
                    <a:lnTo>
                      <a:pt x="16" y="329"/>
                    </a:lnTo>
                    <a:lnTo>
                      <a:pt x="13" y="324"/>
                    </a:lnTo>
                    <a:lnTo>
                      <a:pt x="10" y="319"/>
                    </a:lnTo>
                    <a:lnTo>
                      <a:pt x="12" y="311"/>
                    </a:lnTo>
                    <a:lnTo>
                      <a:pt x="13" y="302"/>
                    </a:lnTo>
                    <a:lnTo>
                      <a:pt x="10" y="298"/>
                    </a:lnTo>
                    <a:lnTo>
                      <a:pt x="8" y="294"/>
                    </a:lnTo>
                    <a:lnTo>
                      <a:pt x="9" y="285"/>
                    </a:lnTo>
                    <a:lnTo>
                      <a:pt x="11" y="277"/>
                    </a:lnTo>
                    <a:lnTo>
                      <a:pt x="8" y="272"/>
                    </a:lnTo>
                    <a:lnTo>
                      <a:pt x="5" y="267"/>
                    </a:lnTo>
                    <a:lnTo>
                      <a:pt x="7" y="258"/>
                    </a:lnTo>
                    <a:lnTo>
                      <a:pt x="8" y="250"/>
                    </a:lnTo>
                    <a:lnTo>
                      <a:pt x="11" y="255"/>
                    </a:lnTo>
                    <a:lnTo>
                      <a:pt x="14" y="260"/>
                    </a:lnTo>
                    <a:lnTo>
                      <a:pt x="16" y="252"/>
                    </a:lnTo>
                    <a:lnTo>
                      <a:pt x="17" y="243"/>
                    </a:lnTo>
                    <a:lnTo>
                      <a:pt x="19" y="234"/>
                    </a:lnTo>
                    <a:lnTo>
                      <a:pt x="21" y="227"/>
                    </a:lnTo>
                    <a:lnTo>
                      <a:pt x="17" y="221"/>
                    </a:lnTo>
                    <a:lnTo>
                      <a:pt x="14" y="217"/>
                    </a:lnTo>
                    <a:lnTo>
                      <a:pt x="11" y="213"/>
                    </a:lnTo>
                    <a:lnTo>
                      <a:pt x="9" y="207"/>
                    </a:lnTo>
                    <a:lnTo>
                      <a:pt x="10" y="200"/>
                    </a:lnTo>
                    <a:lnTo>
                      <a:pt x="12" y="190"/>
                    </a:lnTo>
                    <a:lnTo>
                      <a:pt x="9" y="186"/>
                    </a:lnTo>
                    <a:lnTo>
                      <a:pt x="6" y="182"/>
                    </a:lnTo>
                    <a:lnTo>
                      <a:pt x="2" y="178"/>
                    </a:lnTo>
                    <a:lnTo>
                      <a:pt x="0" y="172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5" y="147"/>
                    </a:lnTo>
                    <a:lnTo>
                      <a:pt x="7" y="138"/>
                    </a:lnTo>
                    <a:lnTo>
                      <a:pt x="10" y="144"/>
                    </a:lnTo>
                    <a:lnTo>
                      <a:pt x="12" y="148"/>
                    </a:lnTo>
                    <a:lnTo>
                      <a:pt x="14" y="140"/>
                    </a:lnTo>
                    <a:lnTo>
                      <a:pt x="16" y="131"/>
                    </a:lnTo>
                    <a:lnTo>
                      <a:pt x="17" y="122"/>
                    </a:lnTo>
                    <a:lnTo>
                      <a:pt x="19" y="115"/>
                    </a:lnTo>
                    <a:lnTo>
                      <a:pt x="16" y="110"/>
                    </a:lnTo>
                    <a:lnTo>
                      <a:pt x="13" y="105"/>
                    </a:lnTo>
                    <a:lnTo>
                      <a:pt x="15" y="97"/>
                    </a:lnTo>
                    <a:lnTo>
                      <a:pt x="16" y="88"/>
                    </a:lnTo>
                    <a:lnTo>
                      <a:pt x="13" y="84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3"/>
                    </a:lnTo>
                    <a:lnTo>
                      <a:pt x="26" y="19"/>
                    </a:lnTo>
                    <a:lnTo>
                      <a:pt x="57" y="28"/>
                    </a:lnTo>
                    <a:lnTo>
                      <a:pt x="63" y="30"/>
                    </a:lnTo>
                    <a:lnTo>
                      <a:pt x="68" y="30"/>
                    </a:lnTo>
                    <a:lnTo>
                      <a:pt x="73" y="27"/>
                    </a:lnTo>
                    <a:lnTo>
                      <a:pt x="78" y="24"/>
                    </a:lnTo>
                    <a:lnTo>
                      <a:pt x="86" y="26"/>
                    </a:lnTo>
                    <a:lnTo>
                      <a:pt x="94" y="28"/>
                    </a:lnTo>
                    <a:lnTo>
                      <a:pt x="102" y="29"/>
                    </a:lnTo>
                    <a:lnTo>
                      <a:pt x="111" y="31"/>
                    </a:lnTo>
                    <a:lnTo>
                      <a:pt x="116" y="28"/>
                    </a:lnTo>
                    <a:lnTo>
                      <a:pt x="121" y="24"/>
                    </a:lnTo>
                    <a:lnTo>
                      <a:pt x="129" y="26"/>
                    </a:lnTo>
                    <a:lnTo>
                      <a:pt x="138" y="28"/>
                    </a:lnTo>
                    <a:lnTo>
                      <a:pt x="146" y="30"/>
                    </a:lnTo>
                    <a:lnTo>
                      <a:pt x="154" y="31"/>
                    </a:lnTo>
                    <a:lnTo>
                      <a:pt x="159" y="29"/>
                    </a:lnTo>
                    <a:lnTo>
                      <a:pt x="163" y="26"/>
                    </a:lnTo>
                    <a:lnTo>
                      <a:pt x="173" y="19"/>
                    </a:lnTo>
                    <a:lnTo>
                      <a:pt x="177" y="16"/>
                    </a:lnTo>
                    <a:lnTo>
                      <a:pt x="182" y="14"/>
                    </a:lnTo>
                    <a:lnTo>
                      <a:pt x="191" y="15"/>
                    </a:lnTo>
                    <a:lnTo>
                      <a:pt x="198" y="17"/>
                    </a:lnTo>
                    <a:lnTo>
                      <a:pt x="194" y="20"/>
                    </a:lnTo>
                    <a:lnTo>
                      <a:pt x="190" y="22"/>
                    </a:lnTo>
                    <a:lnTo>
                      <a:pt x="197" y="24"/>
                    </a:lnTo>
                    <a:lnTo>
                      <a:pt x="206" y="26"/>
                    </a:lnTo>
                    <a:lnTo>
                      <a:pt x="214" y="28"/>
                    </a:lnTo>
                    <a:lnTo>
                      <a:pt x="223" y="29"/>
                    </a:lnTo>
                    <a:lnTo>
                      <a:pt x="231" y="31"/>
                    </a:lnTo>
                    <a:lnTo>
                      <a:pt x="240" y="32"/>
                    </a:lnTo>
                    <a:lnTo>
                      <a:pt x="244" y="30"/>
                    </a:lnTo>
                    <a:lnTo>
                      <a:pt x="249" y="27"/>
                    </a:lnTo>
                    <a:lnTo>
                      <a:pt x="258" y="29"/>
                    </a:lnTo>
                    <a:lnTo>
                      <a:pt x="265" y="30"/>
                    </a:lnTo>
                    <a:lnTo>
                      <a:pt x="271" y="27"/>
                    </a:lnTo>
                    <a:lnTo>
                      <a:pt x="275" y="23"/>
                    </a:lnTo>
                    <a:lnTo>
                      <a:pt x="279" y="20"/>
                    </a:lnTo>
                    <a:lnTo>
                      <a:pt x="284" y="18"/>
                    </a:lnTo>
                    <a:lnTo>
                      <a:pt x="293" y="19"/>
                    </a:lnTo>
                    <a:lnTo>
                      <a:pt x="301" y="21"/>
                    </a:lnTo>
                    <a:lnTo>
                      <a:pt x="309" y="22"/>
                    </a:lnTo>
                    <a:lnTo>
                      <a:pt x="317" y="24"/>
                    </a:lnTo>
                    <a:lnTo>
                      <a:pt x="326" y="27"/>
                    </a:lnTo>
                    <a:lnTo>
                      <a:pt x="334" y="28"/>
                    </a:lnTo>
                    <a:lnTo>
                      <a:pt x="343" y="30"/>
                    </a:lnTo>
                    <a:lnTo>
                      <a:pt x="351" y="31"/>
                    </a:lnTo>
                    <a:lnTo>
                      <a:pt x="356" y="28"/>
                    </a:lnTo>
                    <a:lnTo>
                      <a:pt x="361" y="26"/>
                    </a:lnTo>
                    <a:lnTo>
                      <a:pt x="370" y="27"/>
                    </a:lnTo>
                    <a:lnTo>
                      <a:pt x="377" y="29"/>
                    </a:lnTo>
                    <a:lnTo>
                      <a:pt x="382" y="26"/>
                    </a:lnTo>
                    <a:lnTo>
                      <a:pt x="387" y="22"/>
                    </a:lnTo>
                    <a:lnTo>
                      <a:pt x="395" y="24"/>
                    </a:lnTo>
                    <a:lnTo>
                      <a:pt x="404" y="26"/>
                    </a:lnTo>
                    <a:lnTo>
                      <a:pt x="408" y="22"/>
                    </a:lnTo>
                    <a:lnTo>
                      <a:pt x="413" y="20"/>
                    </a:lnTo>
                    <a:lnTo>
                      <a:pt x="422" y="21"/>
                    </a:lnTo>
                    <a:lnTo>
                      <a:pt x="429" y="23"/>
                    </a:lnTo>
                    <a:lnTo>
                      <a:pt x="438" y="24"/>
                    </a:lnTo>
                    <a:lnTo>
                      <a:pt x="446" y="27"/>
                    </a:lnTo>
                    <a:lnTo>
                      <a:pt x="455" y="28"/>
                    </a:lnTo>
                    <a:lnTo>
                      <a:pt x="463" y="30"/>
                    </a:lnTo>
                    <a:lnTo>
                      <a:pt x="472" y="31"/>
                    </a:lnTo>
                    <a:lnTo>
                      <a:pt x="480" y="33"/>
                    </a:lnTo>
                    <a:lnTo>
                      <a:pt x="484" y="30"/>
                    </a:lnTo>
                    <a:lnTo>
                      <a:pt x="489" y="27"/>
                    </a:lnTo>
                    <a:lnTo>
                      <a:pt x="493" y="23"/>
                    </a:lnTo>
                    <a:lnTo>
                      <a:pt x="498" y="21"/>
                    </a:lnTo>
                    <a:lnTo>
                      <a:pt x="507" y="22"/>
                    </a:lnTo>
                    <a:lnTo>
                      <a:pt x="515" y="24"/>
                    </a:lnTo>
                    <a:lnTo>
                      <a:pt x="524" y="27"/>
                    </a:lnTo>
                    <a:lnTo>
                      <a:pt x="532" y="28"/>
                    </a:lnTo>
                    <a:lnTo>
                      <a:pt x="537" y="24"/>
                    </a:lnTo>
                    <a:lnTo>
                      <a:pt x="541" y="21"/>
                    </a:lnTo>
                    <a:lnTo>
                      <a:pt x="549" y="23"/>
                    </a:lnTo>
                    <a:lnTo>
                      <a:pt x="558" y="24"/>
                    </a:lnTo>
                    <a:lnTo>
                      <a:pt x="563" y="21"/>
                    </a:lnTo>
                    <a:lnTo>
                      <a:pt x="567" y="19"/>
                    </a:lnTo>
                    <a:lnTo>
                      <a:pt x="576" y="20"/>
                    </a:lnTo>
                    <a:lnTo>
                      <a:pt x="584" y="22"/>
                    </a:lnTo>
                    <a:lnTo>
                      <a:pt x="592" y="24"/>
                    </a:lnTo>
                    <a:lnTo>
                      <a:pt x="600" y="26"/>
                    </a:lnTo>
                    <a:lnTo>
                      <a:pt x="609" y="28"/>
                    </a:lnTo>
                    <a:lnTo>
                      <a:pt x="617" y="29"/>
                    </a:lnTo>
                    <a:lnTo>
                      <a:pt x="623" y="26"/>
                    </a:lnTo>
                    <a:lnTo>
                      <a:pt x="627" y="22"/>
                    </a:lnTo>
                    <a:lnTo>
                      <a:pt x="631" y="19"/>
                    </a:lnTo>
                    <a:lnTo>
                      <a:pt x="637" y="17"/>
                    </a:lnTo>
                    <a:lnTo>
                      <a:pt x="645" y="18"/>
                    </a:lnTo>
                    <a:lnTo>
                      <a:pt x="653" y="20"/>
                    </a:lnTo>
                    <a:lnTo>
                      <a:pt x="648" y="23"/>
                    </a:lnTo>
                    <a:lnTo>
                      <a:pt x="644" y="27"/>
                    </a:lnTo>
                    <a:lnTo>
                      <a:pt x="653" y="28"/>
                    </a:lnTo>
                    <a:lnTo>
                      <a:pt x="661" y="30"/>
                    </a:lnTo>
                    <a:lnTo>
                      <a:pt x="665" y="27"/>
                    </a:lnTo>
                    <a:lnTo>
                      <a:pt x="670" y="23"/>
                    </a:lnTo>
                    <a:lnTo>
                      <a:pt x="675" y="20"/>
                    </a:lnTo>
                    <a:lnTo>
                      <a:pt x="679" y="17"/>
                    </a:lnTo>
                    <a:lnTo>
                      <a:pt x="683" y="15"/>
                    </a:lnTo>
                    <a:lnTo>
                      <a:pt x="689" y="12"/>
                    </a:lnTo>
                    <a:lnTo>
                      <a:pt x="697" y="13"/>
                    </a:lnTo>
                    <a:lnTo>
                      <a:pt x="705" y="15"/>
                    </a:lnTo>
                    <a:lnTo>
                      <a:pt x="714" y="16"/>
                    </a:lnTo>
                    <a:lnTo>
                      <a:pt x="722" y="18"/>
                    </a:lnTo>
                    <a:lnTo>
                      <a:pt x="717" y="21"/>
                    </a:lnTo>
                    <a:lnTo>
                      <a:pt x="713" y="24"/>
                    </a:lnTo>
                    <a:lnTo>
                      <a:pt x="721" y="26"/>
                    </a:lnTo>
                    <a:lnTo>
                      <a:pt x="729" y="28"/>
                    </a:lnTo>
                    <a:lnTo>
                      <a:pt x="738" y="29"/>
                    </a:lnTo>
                    <a:lnTo>
                      <a:pt x="746" y="31"/>
                    </a:lnTo>
                    <a:lnTo>
                      <a:pt x="750" y="28"/>
                    </a:lnTo>
                    <a:lnTo>
                      <a:pt x="756" y="24"/>
                    </a:lnTo>
                    <a:lnTo>
                      <a:pt x="764" y="27"/>
                    </a:lnTo>
                    <a:lnTo>
                      <a:pt x="773" y="28"/>
                    </a:lnTo>
                    <a:lnTo>
                      <a:pt x="777" y="26"/>
                    </a:lnTo>
                    <a:lnTo>
                      <a:pt x="781" y="22"/>
                    </a:lnTo>
                    <a:lnTo>
                      <a:pt x="786" y="19"/>
                    </a:lnTo>
                    <a:lnTo>
                      <a:pt x="791" y="16"/>
                    </a:lnTo>
                    <a:lnTo>
                      <a:pt x="799" y="17"/>
                    </a:lnTo>
                    <a:lnTo>
                      <a:pt x="808" y="19"/>
                    </a:lnTo>
                    <a:lnTo>
                      <a:pt x="816" y="21"/>
                    </a:lnTo>
                    <a:lnTo>
                      <a:pt x="825" y="22"/>
                    </a:lnTo>
                    <a:lnTo>
                      <a:pt x="829" y="19"/>
                    </a:lnTo>
                    <a:lnTo>
                      <a:pt x="833" y="17"/>
                    </a:lnTo>
                    <a:lnTo>
                      <a:pt x="842" y="18"/>
                    </a:lnTo>
                    <a:lnTo>
                      <a:pt x="850" y="20"/>
                    </a:lnTo>
                    <a:lnTo>
                      <a:pt x="859" y="22"/>
                    </a:lnTo>
                    <a:lnTo>
                      <a:pt x="867" y="23"/>
                    </a:lnTo>
                    <a:lnTo>
                      <a:pt x="876" y="24"/>
                    </a:lnTo>
                    <a:lnTo>
                      <a:pt x="884" y="27"/>
                    </a:lnTo>
                    <a:lnTo>
                      <a:pt x="889" y="23"/>
                    </a:lnTo>
                    <a:lnTo>
                      <a:pt x="893" y="20"/>
                    </a:lnTo>
                    <a:lnTo>
                      <a:pt x="902" y="22"/>
                    </a:lnTo>
                    <a:lnTo>
                      <a:pt x="910" y="23"/>
                    </a:lnTo>
                    <a:lnTo>
                      <a:pt x="915" y="21"/>
                    </a:lnTo>
                    <a:lnTo>
                      <a:pt x="920" y="18"/>
                    </a:lnTo>
                    <a:lnTo>
                      <a:pt x="928" y="19"/>
                    </a:lnTo>
                    <a:lnTo>
                      <a:pt x="937" y="21"/>
                    </a:lnTo>
                    <a:lnTo>
                      <a:pt x="941" y="18"/>
                    </a:lnTo>
                    <a:lnTo>
                      <a:pt x="945" y="15"/>
                    </a:lnTo>
                    <a:lnTo>
                      <a:pt x="949" y="12"/>
                    </a:lnTo>
                    <a:lnTo>
                      <a:pt x="955" y="10"/>
                    </a:lnTo>
                    <a:lnTo>
                      <a:pt x="963" y="11"/>
                    </a:lnTo>
                    <a:lnTo>
                      <a:pt x="972" y="13"/>
                    </a:lnTo>
                    <a:lnTo>
                      <a:pt x="967" y="16"/>
                    </a:lnTo>
                    <a:lnTo>
                      <a:pt x="962" y="18"/>
                    </a:lnTo>
                    <a:lnTo>
                      <a:pt x="958" y="21"/>
                    </a:lnTo>
                    <a:lnTo>
                      <a:pt x="953" y="24"/>
                    </a:lnTo>
                    <a:lnTo>
                      <a:pt x="961" y="27"/>
                    </a:lnTo>
                    <a:lnTo>
                      <a:pt x="970" y="28"/>
                    </a:lnTo>
                    <a:lnTo>
                      <a:pt x="975" y="24"/>
                    </a:lnTo>
                    <a:lnTo>
                      <a:pt x="979" y="22"/>
                    </a:lnTo>
                    <a:lnTo>
                      <a:pt x="988" y="23"/>
                    </a:lnTo>
                    <a:lnTo>
                      <a:pt x="996" y="26"/>
                    </a:lnTo>
                    <a:lnTo>
                      <a:pt x="1005" y="27"/>
                    </a:lnTo>
                    <a:lnTo>
                      <a:pt x="1012" y="29"/>
                    </a:lnTo>
                    <a:lnTo>
                      <a:pt x="1017" y="26"/>
                    </a:lnTo>
                    <a:lnTo>
                      <a:pt x="1022" y="22"/>
                    </a:lnTo>
                    <a:lnTo>
                      <a:pt x="1026" y="19"/>
                    </a:lnTo>
                    <a:lnTo>
                      <a:pt x="1031" y="17"/>
                    </a:lnTo>
                    <a:lnTo>
                      <a:pt x="1040" y="18"/>
                    </a:lnTo>
                    <a:lnTo>
                      <a:pt x="1048" y="20"/>
                    </a:lnTo>
                    <a:lnTo>
                      <a:pt x="1056" y="21"/>
                    </a:lnTo>
                    <a:lnTo>
                      <a:pt x="1064" y="23"/>
                    </a:lnTo>
                    <a:lnTo>
                      <a:pt x="1073" y="24"/>
                    </a:lnTo>
                    <a:lnTo>
                      <a:pt x="1081" y="27"/>
                    </a:lnTo>
                    <a:lnTo>
                      <a:pt x="1087" y="23"/>
                    </a:lnTo>
                    <a:lnTo>
                      <a:pt x="1091" y="20"/>
                    </a:lnTo>
                    <a:lnTo>
                      <a:pt x="1095" y="17"/>
                    </a:lnTo>
                    <a:lnTo>
                      <a:pt x="1100" y="15"/>
                    </a:lnTo>
                    <a:lnTo>
                      <a:pt x="1109" y="16"/>
                    </a:lnTo>
                    <a:lnTo>
                      <a:pt x="1116" y="18"/>
                    </a:lnTo>
                    <a:lnTo>
                      <a:pt x="1125" y="19"/>
                    </a:lnTo>
                    <a:lnTo>
                      <a:pt x="1133" y="21"/>
                    </a:lnTo>
                    <a:lnTo>
                      <a:pt x="1142" y="23"/>
                    </a:lnTo>
                    <a:lnTo>
                      <a:pt x="1150" y="24"/>
                    </a:lnTo>
                    <a:lnTo>
                      <a:pt x="1155" y="21"/>
                    </a:lnTo>
                    <a:lnTo>
                      <a:pt x="1160" y="18"/>
                    </a:lnTo>
                    <a:lnTo>
                      <a:pt x="1169" y="20"/>
                    </a:lnTo>
                    <a:lnTo>
                      <a:pt x="1176" y="21"/>
                    </a:lnTo>
                    <a:lnTo>
                      <a:pt x="1181" y="19"/>
                    </a:lnTo>
                    <a:lnTo>
                      <a:pt x="1186" y="16"/>
                    </a:lnTo>
                    <a:lnTo>
                      <a:pt x="1190" y="13"/>
                    </a:lnTo>
                    <a:lnTo>
                      <a:pt x="1195" y="10"/>
                    </a:lnTo>
                    <a:lnTo>
                      <a:pt x="1204" y="12"/>
                    </a:lnTo>
                    <a:lnTo>
                      <a:pt x="1212" y="13"/>
                    </a:lnTo>
                    <a:lnTo>
                      <a:pt x="1221" y="15"/>
                    </a:lnTo>
                    <a:lnTo>
                      <a:pt x="1228" y="16"/>
                    </a:lnTo>
                    <a:lnTo>
                      <a:pt x="1237" y="18"/>
                    </a:lnTo>
                    <a:lnTo>
                      <a:pt x="1245" y="19"/>
                    </a:lnTo>
                    <a:lnTo>
                      <a:pt x="1254" y="21"/>
                    </a:lnTo>
                    <a:lnTo>
                      <a:pt x="1262" y="23"/>
                    </a:lnTo>
                    <a:lnTo>
                      <a:pt x="1271" y="24"/>
                    </a:lnTo>
                    <a:lnTo>
                      <a:pt x="1279" y="27"/>
                    </a:lnTo>
                    <a:lnTo>
                      <a:pt x="1283" y="23"/>
                    </a:lnTo>
                    <a:lnTo>
                      <a:pt x="1288" y="20"/>
                    </a:lnTo>
                    <a:lnTo>
                      <a:pt x="1293" y="17"/>
                    </a:lnTo>
                    <a:lnTo>
                      <a:pt x="1297" y="14"/>
                    </a:lnTo>
                    <a:lnTo>
                      <a:pt x="1306" y="16"/>
                    </a:lnTo>
                    <a:lnTo>
                      <a:pt x="1314" y="18"/>
                    </a:lnTo>
                    <a:lnTo>
                      <a:pt x="1323" y="19"/>
                    </a:lnTo>
                    <a:lnTo>
                      <a:pt x="1331" y="21"/>
                    </a:lnTo>
                    <a:lnTo>
                      <a:pt x="1340" y="22"/>
                    </a:lnTo>
                    <a:lnTo>
                      <a:pt x="1348" y="24"/>
                    </a:lnTo>
                    <a:lnTo>
                      <a:pt x="1353" y="21"/>
                    </a:lnTo>
                    <a:lnTo>
                      <a:pt x="1357" y="18"/>
                    </a:lnTo>
                    <a:lnTo>
                      <a:pt x="1361" y="15"/>
                    </a:lnTo>
                    <a:lnTo>
                      <a:pt x="1366" y="13"/>
                    </a:lnTo>
                    <a:lnTo>
                      <a:pt x="1375" y="14"/>
                    </a:lnTo>
                    <a:lnTo>
                      <a:pt x="1384" y="16"/>
                    </a:lnTo>
                    <a:lnTo>
                      <a:pt x="1392" y="17"/>
                    </a:lnTo>
                    <a:lnTo>
                      <a:pt x="1399" y="19"/>
                    </a:lnTo>
                    <a:lnTo>
                      <a:pt x="1405" y="16"/>
                    </a:lnTo>
                    <a:lnTo>
                      <a:pt x="1409" y="13"/>
                    </a:lnTo>
                    <a:lnTo>
                      <a:pt x="1418" y="15"/>
                    </a:lnTo>
                    <a:lnTo>
                      <a:pt x="1426" y="16"/>
                    </a:lnTo>
                    <a:lnTo>
                      <a:pt x="1430" y="13"/>
                    </a:lnTo>
                    <a:lnTo>
                      <a:pt x="1436" y="11"/>
                    </a:lnTo>
                    <a:lnTo>
                      <a:pt x="1444" y="12"/>
                    </a:lnTo>
                    <a:lnTo>
                      <a:pt x="1452" y="14"/>
                    </a:lnTo>
                    <a:lnTo>
                      <a:pt x="1460" y="15"/>
                    </a:lnTo>
                    <a:lnTo>
                      <a:pt x="1469" y="17"/>
                    </a:lnTo>
                    <a:lnTo>
                      <a:pt x="1477" y="19"/>
                    </a:lnTo>
                    <a:lnTo>
                      <a:pt x="1486" y="20"/>
                    </a:lnTo>
                    <a:lnTo>
                      <a:pt x="1490" y="17"/>
                    </a:lnTo>
                    <a:lnTo>
                      <a:pt x="1495" y="14"/>
                    </a:lnTo>
                    <a:lnTo>
                      <a:pt x="1504" y="16"/>
                    </a:lnTo>
                    <a:lnTo>
                      <a:pt x="1512" y="17"/>
                    </a:lnTo>
                    <a:lnTo>
                      <a:pt x="1517" y="14"/>
                    </a:lnTo>
                    <a:lnTo>
                      <a:pt x="1521" y="12"/>
                    </a:lnTo>
                    <a:lnTo>
                      <a:pt x="1530" y="13"/>
                    </a:lnTo>
                    <a:lnTo>
                      <a:pt x="1538" y="15"/>
                    </a:lnTo>
                    <a:lnTo>
                      <a:pt x="1537" y="16"/>
                    </a:lnTo>
                    <a:lnTo>
                      <a:pt x="1534" y="18"/>
                    </a:lnTo>
                    <a:lnTo>
                      <a:pt x="1531" y="19"/>
                    </a:lnTo>
                    <a:lnTo>
                      <a:pt x="1530" y="20"/>
                    </a:lnTo>
                    <a:lnTo>
                      <a:pt x="1529" y="20"/>
                    </a:lnTo>
                    <a:lnTo>
                      <a:pt x="1528" y="20"/>
                    </a:lnTo>
                    <a:lnTo>
                      <a:pt x="1537" y="22"/>
                    </a:lnTo>
                    <a:lnTo>
                      <a:pt x="1545" y="24"/>
                    </a:lnTo>
                    <a:lnTo>
                      <a:pt x="1551" y="21"/>
                    </a:lnTo>
                    <a:lnTo>
                      <a:pt x="1555" y="18"/>
                    </a:lnTo>
                    <a:lnTo>
                      <a:pt x="1559" y="15"/>
                    </a:lnTo>
                    <a:lnTo>
                      <a:pt x="1564" y="12"/>
                    </a:lnTo>
                    <a:lnTo>
                      <a:pt x="1573" y="14"/>
                    </a:lnTo>
                    <a:lnTo>
                      <a:pt x="1580" y="15"/>
                    </a:lnTo>
                    <a:lnTo>
                      <a:pt x="1590" y="17"/>
                    </a:lnTo>
                    <a:lnTo>
                      <a:pt x="1597" y="19"/>
                    </a:lnTo>
                    <a:lnTo>
                      <a:pt x="1593" y="21"/>
                    </a:lnTo>
                    <a:lnTo>
                      <a:pt x="1588" y="24"/>
                    </a:lnTo>
                    <a:lnTo>
                      <a:pt x="1582" y="28"/>
                    </a:lnTo>
                    <a:lnTo>
                      <a:pt x="1579" y="31"/>
                    </a:lnTo>
                    <a:lnTo>
                      <a:pt x="1587" y="32"/>
                    </a:lnTo>
                    <a:lnTo>
                      <a:pt x="1595" y="34"/>
                    </a:lnTo>
                    <a:lnTo>
                      <a:pt x="1605" y="28"/>
                    </a:lnTo>
                    <a:lnTo>
                      <a:pt x="1614" y="22"/>
                    </a:lnTo>
                    <a:lnTo>
                      <a:pt x="1619" y="19"/>
                    </a:lnTo>
                    <a:lnTo>
                      <a:pt x="1624" y="16"/>
                    </a:lnTo>
                    <a:lnTo>
                      <a:pt x="1627" y="13"/>
                    </a:lnTo>
                    <a:lnTo>
                      <a:pt x="1632" y="10"/>
                    </a:lnTo>
                    <a:lnTo>
                      <a:pt x="1641" y="12"/>
                    </a:lnTo>
                    <a:lnTo>
                      <a:pt x="1650" y="14"/>
                    </a:lnTo>
                    <a:lnTo>
                      <a:pt x="1654" y="11"/>
                    </a:lnTo>
                    <a:lnTo>
                      <a:pt x="1659" y="7"/>
                    </a:lnTo>
                    <a:lnTo>
                      <a:pt x="1668" y="10"/>
                    </a:lnTo>
                    <a:lnTo>
                      <a:pt x="1676" y="11"/>
                    </a:lnTo>
                    <a:lnTo>
                      <a:pt x="1685" y="13"/>
                    </a:lnTo>
                    <a:lnTo>
                      <a:pt x="1692" y="14"/>
                    </a:lnTo>
                    <a:lnTo>
                      <a:pt x="1697" y="11"/>
                    </a:lnTo>
                    <a:lnTo>
                      <a:pt x="1702" y="9"/>
                    </a:lnTo>
                    <a:lnTo>
                      <a:pt x="1710" y="10"/>
                    </a:lnTo>
                    <a:lnTo>
                      <a:pt x="1719" y="12"/>
                    </a:lnTo>
                    <a:lnTo>
                      <a:pt x="1727" y="13"/>
                    </a:lnTo>
                    <a:lnTo>
                      <a:pt x="1736" y="15"/>
                    </a:lnTo>
                    <a:lnTo>
                      <a:pt x="1740" y="12"/>
                    </a:lnTo>
                    <a:lnTo>
                      <a:pt x="1744" y="9"/>
                    </a:lnTo>
                    <a:lnTo>
                      <a:pt x="1754" y="11"/>
                    </a:lnTo>
                    <a:lnTo>
                      <a:pt x="1761" y="12"/>
                    </a:lnTo>
                    <a:lnTo>
                      <a:pt x="1756" y="15"/>
                    </a:lnTo>
                    <a:lnTo>
                      <a:pt x="1752" y="18"/>
                    </a:lnTo>
                    <a:lnTo>
                      <a:pt x="1760" y="20"/>
                    </a:lnTo>
                    <a:lnTo>
                      <a:pt x="1769" y="21"/>
                    </a:lnTo>
                    <a:lnTo>
                      <a:pt x="1777" y="23"/>
                    </a:lnTo>
                    <a:lnTo>
                      <a:pt x="1786" y="24"/>
                    </a:lnTo>
                    <a:lnTo>
                      <a:pt x="1790" y="21"/>
                    </a:lnTo>
                    <a:lnTo>
                      <a:pt x="1795" y="18"/>
                    </a:lnTo>
                    <a:lnTo>
                      <a:pt x="1804" y="20"/>
                    </a:lnTo>
                    <a:lnTo>
                      <a:pt x="1811" y="21"/>
                    </a:lnTo>
                    <a:lnTo>
                      <a:pt x="1817" y="19"/>
                    </a:lnTo>
                    <a:lnTo>
                      <a:pt x="1821" y="16"/>
                    </a:lnTo>
                    <a:lnTo>
                      <a:pt x="1825" y="13"/>
                    </a:lnTo>
                    <a:lnTo>
                      <a:pt x="1830" y="10"/>
                    </a:lnTo>
                    <a:lnTo>
                      <a:pt x="1839" y="12"/>
                    </a:lnTo>
                    <a:lnTo>
                      <a:pt x="1847" y="13"/>
                    </a:lnTo>
                    <a:lnTo>
                      <a:pt x="1855" y="15"/>
                    </a:lnTo>
                    <a:lnTo>
                      <a:pt x="1863" y="16"/>
                    </a:lnTo>
                    <a:lnTo>
                      <a:pt x="1872" y="18"/>
                    </a:lnTo>
                    <a:lnTo>
                      <a:pt x="1880" y="20"/>
                    </a:lnTo>
                    <a:lnTo>
                      <a:pt x="1889" y="21"/>
                    </a:lnTo>
                    <a:lnTo>
                      <a:pt x="1897" y="23"/>
                    </a:lnTo>
                    <a:lnTo>
                      <a:pt x="1903" y="20"/>
                    </a:lnTo>
                    <a:lnTo>
                      <a:pt x="1907" y="17"/>
                    </a:lnTo>
                    <a:lnTo>
                      <a:pt x="1911" y="14"/>
                    </a:lnTo>
                    <a:lnTo>
                      <a:pt x="1916" y="11"/>
                    </a:lnTo>
                    <a:lnTo>
                      <a:pt x="1921" y="7"/>
                    </a:lnTo>
                    <a:lnTo>
                      <a:pt x="1925" y="5"/>
                    </a:lnTo>
                    <a:lnTo>
                      <a:pt x="1934" y="6"/>
                    </a:lnTo>
                    <a:lnTo>
                      <a:pt x="1942" y="9"/>
                    </a:lnTo>
                    <a:lnTo>
                      <a:pt x="1951" y="11"/>
                    </a:lnTo>
                    <a:lnTo>
                      <a:pt x="1959" y="12"/>
                    </a:lnTo>
                    <a:lnTo>
                      <a:pt x="1967" y="14"/>
                    </a:lnTo>
                    <a:lnTo>
                      <a:pt x="1975" y="15"/>
                    </a:lnTo>
                    <a:lnTo>
                      <a:pt x="1980" y="12"/>
                    </a:lnTo>
                    <a:lnTo>
                      <a:pt x="1985" y="10"/>
                    </a:lnTo>
                    <a:lnTo>
                      <a:pt x="1993" y="11"/>
                    </a:lnTo>
                    <a:lnTo>
                      <a:pt x="2002" y="13"/>
                    </a:lnTo>
                    <a:lnTo>
                      <a:pt x="2010" y="14"/>
                    </a:lnTo>
                    <a:lnTo>
                      <a:pt x="2019" y="16"/>
                    </a:lnTo>
                    <a:lnTo>
                      <a:pt x="2027" y="17"/>
                    </a:lnTo>
                    <a:lnTo>
                      <a:pt x="2035" y="19"/>
                    </a:lnTo>
                    <a:lnTo>
                      <a:pt x="2040" y="16"/>
                    </a:lnTo>
                    <a:lnTo>
                      <a:pt x="2044" y="13"/>
                    </a:lnTo>
                    <a:lnTo>
                      <a:pt x="2049" y="10"/>
                    </a:lnTo>
                    <a:lnTo>
                      <a:pt x="2054" y="7"/>
                    </a:lnTo>
                    <a:lnTo>
                      <a:pt x="2062" y="9"/>
                    </a:lnTo>
                    <a:lnTo>
                      <a:pt x="2071" y="11"/>
                    </a:lnTo>
                    <a:lnTo>
                      <a:pt x="2075" y="7"/>
                    </a:lnTo>
                    <a:lnTo>
                      <a:pt x="2079" y="4"/>
                    </a:lnTo>
                    <a:lnTo>
                      <a:pt x="2088" y="5"/>
                    </a:lnTo>
                    <a:lnTo>
                      <a:pt x="2096" y="7"/>
                    </a:lnTo>
                    <a:lnTo>
                      <a:pt x="2105" y="10"/>
                    </a:lnTo>
                    <a:lnTo>
                      <a:pt x="2113" y="11"/>
                    </a:lnTo>
                    <a:lnTo>
                      <a:pt x="2122" y="13"/>
                    </a:lnTo>
                    <a:lnTo>
                      <a:pt x="2130" y="14"/>
                    </a:lnTo>
                    <a:lnTo>
                      <a:pt x="2135" y="12"/>
                    </a:lnTo>
                    <a:lnTo>
                      <a:pt x="2139" y="9"/>
                    </a:lnTo>
                    <a:lnTo>
                      <a:pt x="2144" y="5"/>
                    </a:lnTo>
                    <a:lnTo>
                      <a:pt x="2149" y="2"/>
                    </a:lnTo>
                    <a:lnTo>
                      <a:pt x="2157" y="4"/>
                    </a:lnTo>
                    <a:lnTo>
                      <a:pt x="2166" y="5"/>
                    </a:lnTo>
                    <a:lnTo>
                      <a:pt x="2174" y="7"/>
                    </a:lnTo>
                    <a:lnTo>
                      <a:pt x="2183" y="9"/>
                    </a:lnTo>
                    <a:lnTo>
                      <a:pt x="2177" y="12"/>
                    </a:lnTo>
                    <a:lnTo>
                      <a:pt x="2173" y="15"/>
                    </a:lnTo>
                    <a:lnTo>
                      <a:pt x="2180" y="17"/>
                    </a:lnTo>
                    <a:lnTo>
                      <a:pt x="2190" y="18"/>
                    </a:lnTo>
                    <a:lnTo>
                      <a:pt x="2199" y="19"/>
                    </a:lnTo>
                    <a:lnTo>
                      <a:pt x="2207" y="21"/>
                    </a:lnTo>
                    <a:lnTo>
                      <a:pt x="2202" y="24"/>
                    </a:lnTo>
                    <a:lnTo>
                      <a:pt x="2197" y="28"/>
                    </a:lnTo>
                    <a:lnTo>
                      <a:pt x="2206" y="29"/>
                    </a:lnTo>
                    <a:lnTo>
                      <a:pt x="2214" y="31"/>
                    </a:lnTo>
                    <a:lnTo>
                      <a:pt x="2223" y="24"/>
                    </a:lnTo>
                    <a:lnTo>
                      <a:pt x="2233" y="19"/>
                    </a:lnTo>
                    <a:lnTo>
                      <a:pt x="2237" y="16"/>
                    </a:lnTo>
                    <a:lnTo>
                      <a:pt x="2242" y="13"/>
                    </a:lnTo>
                    <a:lnTo>
                      <a:pt x="2250" y="14"/>
                    </a:lnTo>
                    <a:lnTo>
                      <a:pt x="2259" y="16"/>
                    </a:lnTo>
                    <a:lnTo>
                      <a:pt x="2263" y="13"/>
                    </a:lnTo>
                    <a:lnTo>
                      <a:pt x="2268" y="11"/>
                    </a:lnTo>
                    <a:lnTo>
                      <a:pt x="2276" y="12"/>
                    </a:lnTo>
                    <a:lnTo>
                      <a:pt x="2285" y="14"/>
                    </a:lnTo>
                    <a:lnTo>
                      <a:pt x="2293" y="15"/>
                    </a:lnTo>
                    <a:lnTo>
                      <a:pt x="2302" y="17"/>
                    </a:lnTo>
                    <a:lnTo>
                      <a:pt x="2306" y="14"/>
                    </a:lnTo>
                    <a:lnTo>
                      <a:pt x="2311" y="11"/>
                    </a:lnTo>
                    <a:lnTo>
                      <a:pt x="2320" y="13"/>
                    </a:lnTo>
                    <a:lnTo>
                      <a:pt x="2327" y="14"/>
                    </a:lnTo>
                    <a:lnTo>
                      <a:pt x="2337" y="16"/>
                    </a:lnTo>
                    <a:lnTo>
                      <a:pt x="2344" y="17"/>
                    </a:lnTo>
                    <a:lnTo>
                      <a:pt x="2340" y="20"/>
                    </a:lnTo>
                    <a:lnTo>
                      <a:pt x="2335" y="23"/>
                    </a:lnTo>
                    <a:lnTo>
                      <a:pt x="2343" y="24"/>
                    </a:lnTo>
                    <a:lnTo>
                      <a:pt x="2352" y="27"/>
                    </a:lnTo>
                    <a:lnTo>
                      <a:pt x="2357" y="23"/>
                    </a:lnTo>
                    <a:lnTo>
                      <a:pt x="2361" y="20"/>
                    </a:lnTo>
                    <a:lnTo>
                      <a:pt x="2366" y="17"/>
                    </a:lnTo>
                    <a:lnTo>
                      <a:pt x="2371" y="15"/>
                    </a:lnTo>
                    <a:lnTo>
                      <a:pt x="2379" y="16"/>
                    </a:lnTo>
                    <a:lnTo>
                      <a:pt x="2387" y="18"/>
                    </a:lnTo>
                    <a:lnTo>
                      <a:pt x="2392" y="15"/>
                    </a:lnTo>
                    <a:lnTo>
                      <a:pt x="2396" y="12"/>
                    </a:lnTo>
                    <a:lnTo>
                      <a:pt x="2401" y="9"/>
                    </a:lnTo>
                    <a:lnTo>
                      <a:pt x="2406" y="6"/>
                    </a:lnTo>
                    <a:lnTo>
                      <a:pt x="2413" y="7"/>
                    </a:lnTo>
                    <a:lnTo>
                      <a:pt x="2423" y="10"/>
                    </a:lnTo>
                    <a:lnTo>
                      <a:pt x="2427" y="6"/>
                    </a:lnTo>
                    <a:lnTo>
                      <a:pt x="2432" y="3"/>
                    </a:lnTo>
                    <a:lnTo>
                      <a:pt x="2440" y="5"/>
                    </a:lnTo>
                    <a:lnTo>
                      <a:pt x="2449" y="6"/>
                    </a:lnTo>
                    <a:lnTo>
                      <a:pt x="2458" y="9"/>
                    </a:lnTo>
                    <a:lnTo>
                      <a:pt x="2466" y="10"/>
                    </a:lnTo>
                    <a:lnTo>
                      <a:pt x="2460" y="13"/>
                    </a:lnTo>
                    <a:lnTo>
                      <a:pt x="2456" y="16"/>
                    </a:lnTo>
                    <a:lnTo>
                      <a:pt x="2465" y="17"/>
                    </a:lnTo>
                    <a:lnTo>
                      <a:pt x="2473" y="19"/>
                    </a:lnTo>
                    <a:lnTo>
                      <a:pt x="2468" y="22"/>
                    </a:lnTo>
                    <a:lnTo>
                      <a:pt x="2463" y="26"/>
                    </a:lnTo>
                    <a:lnTo>
                      <a:pt x="2472" y="27"/>
                    </a:lnTo>
                    <a:lnTo>
                      <a:pt x="2480" y="29"/>
                    </a:lnTo>
                    <a:lnTo>
                      <a:pt x="2485" y="26"/>
                    </a:lnTo>
                    <a:lnTo>
                      <a:pt x="2490" y="22"/>
                    </a:lnTo>
                    <a:lnTo>
                      <a:pt x="2499" y="24"/>
                    </a:lnTo>
                    <a:lnTo>
                      <a:pt x="2506" y="26"/>
                    </a:lnTo>
                    <a:lnTo>
                      <a:pt x="2516" y="20"/>
                    </a:lnTo>
                    <a:lnTo>
                      <a:pt x="2525" y="14"/>
                    </a:lnTo>
                    <a:lnTo>
                      <a:pt x="2529" y="11"/>
                    </a:lnTo>
                    <a:lnTo>
                      <a:pt x="2535" y="7"/>
                    </a:lnTo>
                    <a:lnTo>
                      <a:pt x="2542" y="10"/>
                    </a:lnTo>
                    <a:lnTo>
                      <a:pt x="2551" y="12"/>
                    </a:lnTo>
                    <a:lnTo>
                      <a:pt x="2559" y="13"/>
                    </a:lnTo>
                    <a:lnTo>
                      <a:pt x="2568" y="15"/>
                    </a:lnTo>
                    <a:lnTo>
                      <a:pt x="2576" y="16"/>
                    </a:lnTo>
                    <a:lnTo>
                      <a:pt x="2585" y="18"/>
                    </a:lnTo>
                    <a:lnTo>
                      <a:pt x="2590" y="15"/>
                    </a:lnTo>
                    <a:lnTo>
                      <a:pt x="2594" y="12"/>
                    </a:lnTo>
                    <a:lnTo>
                      <a:pt x="2599" y="9"/>
                    </a:lnTo>
                    <a:lnTo>
                      <a:pt x="2603" y="6"/>
                    </a:lnTo>
                    <a:lnTo>
                      <a:pt x="2612" y="0"/>
                    </a:lnTo>
                    <a:lnTo>
                      <a:pt x="2621" y="1"/>
                    </a:lnTo>
                    <a:lnTo>
                      <a:pt x="2629" y="3"/>
                    </a:lnTo>
                    <a:lnTo>
                      <a:pt x="2624" y="6"/>
                    </a:lnTo>
                    <a:lnTo>
                      <a:pt x="2620" y="10"/>
                    </a:lnTo>
                    <a:lnTo>
                      <a:pt x="2628" y="11"/>
                    </a:lnTo>
                    <a:lnTo>
                      <a:pt x="2637" y="13"/>
                    </a:lnTo>
                    <a:lnTo>
                      <a:pt x="2645" y="14"/>
                    </a:lnTo>
                    <a:lnTo>
                      <a:pt x="2654" y="16"/>
                    </a:lnTo>
                    <a:lnTo>
                      <a:pt x="2652" y="17"/>
                    </a:lnTo>
                    <a:lnTo>
                      <a:pt x="2649" y="19"/>
                    </a:lnTo>
                    <a:lnTo>
                      <a:pt x="2648" y="20"/>
                    </a:lnTo>
                    <a:lnTo>
                      <a:pt x="2645" y="20"/>
                    </a:lnTo>
                    <a:lnTo>
                      <a:pt x="2644" y="21"/>
                    </a:lnTo>
                    <a:lnTo>
                      <a:pt x="2644" y="21"/>
                    </a:lnTo>
                    <a:lnTo>
                      <a:pt x="2653" y="23"/>
                    </a:lnTo>
                    <a:lnTo>
                      <a:pt x="2661" y="24"/>
                    </a:lnTo>
                    <a:lnTo>
                      <a:pt x="2666" y="22"/>
                    </a:lnTo>
                    <a:lnTo>
                      <a:pt x="2670" y="19"/>
                    </a:lnTo>
                    <a:lnTo>
                      <a:pt x="2674" y="16"/>
                    </a:lnTo>
                    <a:lnTo>
                      <a:pt x="2679" y="13"/>
                    </a:lnTo>
                    <a:lnTo>
                      <a:pt x="2688" y="15"/>
                    </a:lnTo>
                    <a:lnTo>
                      <a:pt x="2696" y="16"/>
                    </a:lnTo>
                    <a:lnTo>
                      <a:pt x="2705" y="18"/>
                    </a:lnTo>
                    <a:lnTo>
                      <a:pt x="2714" y="19"/>
                    </a:lnTo>
                    <a:lnTo>
                      <a:pt x="2718" y="17"/>
                    </a:lnTo>
                    <a:lnTo>
                      <a:pt x="2722" y="14"/>
                    </a:lnTo>
                    <a:lnTo>
                      <a:pt x="2731" y="15"/>
                    </a:lnTo>
                    <a:lnTo>
                      <a:pt x="2739" y="17"/>
                    </a:lnTo>
                    <a:lnTo>
                      <a:pt x="2744" y="14"/>
                    </a:lnTo>
                    <a:lnTo>
                      <a:pt x="2749" y="11"/>
                    </a:lnTo>
                    <a:lnTo>
                      <a:pt x="2757" y="13"/>
                    </a:lnTo>
                    <a:lnTo>
                      <a:pt x="2766" y="14"/>
                    </a:lnTo>
                    <a:lnTo>
                      <a:pt x="2773" y="16"/>
                    </a:lnTo>
                    <a:lnTo>
                      <a:pt x="2782" y="18"/>
                    </a:lnTo>
                    <a:lnTo>
                      <a:pt x="2790" y="19"/>
                    </a:lnTo>
                    <a:lnTo>
                      <a:pt x="2799" y="21"/>
                    </a:lnTo>
                    <a:lnTo>
                      <a:pt x="2804" y="18"/>
                    </a:lnTo>
                    <a:lnTo>
                      <a:pt x="2808" y="15"/>
                    </a:lnTo>
                    <a:lnTo>
                      <a:pt x="2812" y="12"/>
                    </a:lnTo>
                    <a:lnTo>
                      <a:pt x="2818" y="9"/>
                    </a:lnTo>
                    <a:lnTo>
                      <a:pt x="2826" y="11"/>
                    </a:lnTo>
                    <a:lnTo>
                      <a:pt x="2834" y="13"/>
                    </a:lnTo>
                    <a:lnTo>
                      <a:pt x="2829" y="15"/>
                    </a:lnTo>
                    <a:lnTo>
                      <a:pt x="2825" y="18"/>
                    </a:lnTo>
                    <a:lnTo>
                      <a:pt x="2833" y="20"/>
                    </a:lnTo>
                    <a:lnTo>
                      <a:pt x="2842" y="21"/>
                    </a:lnTo>
                    <a:lnTo>
                      <a:pt x="2850" y="23"/>
                    </a:lnTo>
                    <a:lnTo>
                      <a:pt x="2858" y="24"/>
                    </a:lnTo>
                    <a:lnTo>
                      <a:pt x="2864" y="21"/>
                    </a:lnTo>
                    <a:lnTo>
                      <a:pt x="2868" y="19"/>
                    </a:lnTo>
                    <a:lnTo>
                      <a:pt x="2865" y="18"/>
                    </a:lnTo>
                    <a:lnTo>
                      <a:pt x="2859" y="17"/>
                    </a:lnTo>
                    <a:lnTo>
                      <a:pt x="2856" y="17"/>
                    </a:lnTo>
                    <a:lnTo>
                      <a:pt x="2854" y="16"/>
                    </a:lnTo>
                    <a:lnTo>
                      <a:pt x="2852" y="16"/>
                    </a:lnTo>
                    <a:lnTo>
                      <a:pt x="2851" y="16"/>
                    </a:lnTo>
                    <a:lnTo>
                      <a:pt x="2855" y="13"/>
                    </a:lnTo>
                    <a:lnTo>
                      <a:pt x="2860" y="10"/>
                    </a:lnTo>
                    <a:lnTo>
                      <a:pt x="2869" y="12"/>
                    </a:lnTo>
                    <a:lnTo>
                      <a:pt x="2877" y="13"/>
                    </a:lnTo>
                    <a:lnTo>
                      <a:pt x="2882" y="10"/>
                    </a:lnTo>
                    <a:lnTo>
                      <a:pt x="2886" y="7"/>
                    </a:lnTo>
                    <a:lnTo>
                      <a:pt x="2895" y="9"/>
                    </a:lnTo>
                    <a:lnTo>
                      <a:pt x="2903" y="11"/>
                    </a:lnTo>
                    <a:lnTo>
                      <a:pt x="2899" y="13"/>
                    </a:lnTo>
                    <a:lnTo>
                      <a:pt x="2894" y="16"/>
                    </a:lnTo>
                    <a:lnTo>
                      <a:pt x="2902" y="18"/>
                    </a:lnTo>
                    <a:lnTo>
                      <a:pt x="2910" y="19"/>
                    </a:lnTo>
                    <a:lnTo>
                      <a:pt x="2906" y="22"/>
                    </a:lnTo>
                    <a:lnTo>
                      <a:pt x="2902" y="26"/>
                    </a:lnTo>
                    <a:lnTo>
                      <a:pt x="2909" y="28"/>
                    </a:lnTo>
                    <a:lnTo>
                      <a:pt x="2918" y="29"/>
                    </a:lnTo>
                    <a:lnTo>
                      <a:pt x="2923" y="26"/>
                    </a:lnTo>
                    <a:lnTo>
                      <a:pt x="2927" y="22"/>
                    </a:lnTo>
                    <a:lnTo>
                      <a:pt x="2932" y="19"/>
                    </a:lnTo>
                    <a:lnTo>
                      <a:pt x="2937" y="17"/>
                    </a:lnTo>
                    <a:lnTo>
                      <a:pt x="2945" y="18"/>
                    </a:lnTo>
                    <a:lnTo>
                      <a:pt x="2954" y="20"/>
                    </a:lnTo>
                    <a:lnTo>
                      <a:pt x="2958" y="17"/>
                    </a:lnTo>
                    <a:lnTo>
                      <a:pt x="2962" y="14"/>
                    </a:lnTo>
                    <a:lnTo>
                      <a:pt x="2971" y="16"/>
                    </a:lnTo>
                    <a:lnTo>
                      <a:pt x="2980" y="17"/>
                    </a:lnTo>
                    <a:lnTo>
                      <a:pt x="2984" y="14"/>
                    </a:lnTo>
                    <a:lnTo>
                      <a:pt x="2989" y="12"/>
                    </a:lnTo>
                    <a:lnTo>
                      <a:pt x="2998" y="13"/>
                    </a:lnTo>
                    <a:lnTo>
                      <a:pt x="3006" y="15"/>
                    </a:lnTo>
                    <a:lnTo>
                      <a:pt x="3014" y="16"/>
                    </a:lnTo>
                    <a:lnTo>
                      <a:pt x="3022" y="18"/>
                    </a:lnTo>
                    <a:lnTo>
                      <a:pt x="3031" y="20"/>
                    </a:lnTo>
                    <a:lnTo>
                      <a:pt x="3039" y="21"/>
                    </a:lnTo>
                    <a:lnTo>
                      <a:pt x="3044" y="18"/>
                    </a:lnTo>
                    <a:lnTo>
                      <a:pt x="3049" y="15"/>
                    </a:lnTo>
                    <a:lnTo>
                      <a:pt x="3053" y="13"/>
                    </a:lnTo>
                    <a:lnTo>
                      <a:pt x="3058" y="10"/>
                    </a:lnTo>
                    <a:lnTo>
                      <a:pt x="3063" y="6"/>
                    </a:lnTo>
                    <a:lnTo>
                      <a:pt x="3067" y="3"/>
                    </a:lnTo>
                    <a:lnTo>
                      <a:pt x="3075" y="5"/>
                    </a:lnTo>
                    <a:lnTo>
                      <a:pt x="3084" y="6"/>
                    </a:lnTo>
                    <a:lnTo>
                      <a:pt x="3078" y="10"/>
                    </a:lnTo>
                    <a:lnTo>
                      <a:pt x="3074" y="13"/>
                    </a:lnTo>
                    <a:lnTo>
                      <a:pt x="3083" y="15"/>
                    </a:lnTo>
                    <a:lnTo>
                      <a:pt x="3091" y="16"/>
                    </a:lnTo>
                    <a:lnTo>
                      <a:pt x="3100" y="18"/>
                    </a:lnTo>
                    <a:lnTo>
                      <a:pt x="3108" y="19"/>
                    </a:lnTo>
                    <a:lnTo>
                      <a:pt x="3114" y="16"/>
                    </a:lnTo>
                    <a:lnTo>
                      <a:pt x="3118" y="14"/>
                    </a:lnTo>
                    <a:lnTo>
                      <a:pt x="3122" y="11"/>
                    </a:lnTo>
                    <a:lnTo>
                      <a:pt x="3126" y="7"/>
                    </a:lnTo>
                    <a:lnTo>
                      <a:pt x="3135" y="9"/>
                    </a:lnTo>
                    <a:lnTo>
                      <a:pt x="3143" y="11"/>
                    </a:lnTo>
                    <a:lnTo>
                      <a:pt x="3152" y="13"/>
                    </a:lnTo>
                    <a:lnTo>
                      <a:pt x="3160" y="14"/>
                    </a:lnTo>
                    <a:lnTo>
                      <a:pt x="3169" y="15"/>
                    </a:lnTo>
                    <a:lnTo>
                      <a:pt x="3177" y="17"/>
                    </a:lnTo>
                    <a:lnTo>
                      <a:pt x="3186" y="19"/>
                    </a:lnTo>
                    <a:lnTo>
                      <a:pt x="3193" y="20"/>
                    </a:lnTo>
                    <a:lnTo>
                      <a:pt x="3189" y="23"/>
                    </a:lnTo>
                    <a:lnTo>
                      <a:pt x="3185" y="27"/>
                    </a:lnTo>
                    <a:lnTo>
                      <a:pt x="3192" y="28"/>
                    </a:lnTo>
                    <a:lnTo>
                      <a:pt x="3201" y="30"/>
                    </a:lnTo>
                    <a:lnTo>
                      <a:pt x="3209" y="31"/>
                    </a:lnTo>
                    <a:lnTo>
                      <a:pt x="3218" y="33"/>
                    </a:lnTo>
                    <a:lnTo>
                      <a:pt x="3223" y="30"/>
                    </a:lnTo>
                    <a:lnTo>
                      <a:pt x="3227" y="27"/>
                    </a:lnTo>
                    <a:lnTo>
                      <a:pt x="3233" y="24"/>
                    </a:lnTo>
                    <a:lnTo>
                      <a:pt x="3237" y="21"/>
                    </a:lnTo>
                    <a:lnTo>
                      <a:pt x="3227" y="19"/>
                    </a:lnTo>
                    <a:lnTo>
                      <a:pt x="3220" y="18"/>
                    </a:lnTo>
                    <a:lnTo>
                      <a:pt x="3224" y="15"/>
                    </a:lnTo>
                    <a:lnTo>
                      <a:pt x="3230" y="12"/>
                    </a:lnTo>
                    <a:lnTo>
                      <a:pt x="3238" y="14"/>
                    </a:lnTo>
                    <a:lnTo>
                      <a:pt x="3246" y="15"/>
                    </a:lnTo>
                    <a:lnTo>
                      <a:pt x="3251" y="12"/>
                    </a:lnTo>
                    <a:lnTo>
                      <a:pt x="3255" y="10"/>
                    </a:lnTo>
                    <a:lnTo>
                      <a:pt x="3264" y="11"/>
                    </a:lnTo>
                    <a:lnTo>
                      <a:pt x="3272" y="13"/>
                    </a:lnTo>
                    <a:lnTo>
                      <a:pt x="3267" y="16"/>
                    </a:lnTo>
                    <a:lnTo>
                      <a:pt x="3263" y="18"/>
                    </a:lnTo>
                    <a:lnTo>
                      <a:pt x="3271" y="20"/>
                    </a:lnTo>
                    <a:lnTo>
                      <a:pt x="3280" y="21"/>
                    </a:lnTo>
                    <a:lnTo>
                      <a:pt x="3284" y="19"/>
                    </a:lnTo>
                    <a:lnTo>
                      <a:pt x="3289" y="16"/>
                    </a:lnTo>
                    <a:lnTo>
                      <a:pt x="3297" y="17"/>
                    </a:lnTo>
                    <a:lnTo>
                      <a:pt x="3305" y="19"/>
                    </a:lnTo>
                    <a:lnTo>
                      <a:pt x="3315" y="20"/>
                    </a:lnTo>
                    <a:lnTo>
                      <a:pt x="3322" y="22"/>
                    </a:lnTo>
                    <a:lnTo>
                      <a:pt x="3318" y="26"/>
                    </a:lnTo>
                    <a:lnTo>
                      <a:pt x="3313" y="29"/>
                    </a:lnTo>
                    <a:lnTo>
                      <a:pt x="3321" y="30"/>
                    </a:lnTo>
                    <a:lnTo>
                      <a:pt x="3330" y="32"/>
                    </a:lnTo>
                    <a:lnTo>
                      <a:pt x="3346" y="21"/>
                    </a:lnTo>
                    <a:lnTo>
                      <a:pt x="3359" y="13"/>
                    </a:lnTo>
                    <a:lnTo>
                      <a:pt x="3398" y="73"/>
                    </a:lnTo>
                    <a:lnTo>
                      <a:pt x="3400" y="76"/>
                    </a:lnTo>
                    <a:lnTo>
                      <a:pt x="3403" y="80"/>
                    </a:lnTo>
                    <a:lnTo>
                      <a:pt x="3405" y="85"/>
                    </a:lnTo>
                    <a:lnTo>
                      <a:pt x="3404" y="94"/>
                    </a:lnTo>
                    <a:lnTo>
                      <a:pt x="3402" y="102"/>
                    </a:lnTo>
                    <a:lnTo>
                      <a:pt x="3405" y="106"/>
                    </a:lnTo>
                    <a:lnTo>
                      <a:pt x="3408" y="112"/>
                    </a:lnTo>
                    <a:lnTo>
                      <a:pt x="3411" y="116"/>
                    </a:lnTo>
                    <a:lnTo>
                      <a:pt x="3414" y="120"/>
                    </a:lnTo>
                    <a:lnTo>
                      <a:pt x="3414" y="123"/>
                    </a:lnTo>
                    <a:lnTo>
                      <a:pt x="3413" y="129"/>
                    </a:lnTo>
                    <a:lnTo>
                      <a:pt x="3411" y="132"/>
                    </a:lnTo>
                    <a:lnTo>
                      <a:pt x="3411" y="135"/>
                    </a:lnTo>
                    <a:lnTo>
                      <a:pt x="3411" y="136"/>
                    </a:lnTo>
                    <a:lnTo>
                      <a:pt x="3410" y="137"/>
                    </a:lnTo>
                    <a:lnTo>
                      <a:pt x="3408" y="133"/>
                    </a:lnTo>
                    <a:lnTo>
                      <a:pt x="3405" y="128"/>
                    </a:lnTo>
                    <a:lnTo>
                      <a:pt x="3402" y="123"/>
                    </a:lnTo>
                    <a:lnTo>
                      <a:pt x="3399" y="119"/>
                    </a:lnTo>
                    <a:lnTo>
                      <a:pt x="3401" y="111"/>
                    </a:lnTo>
                    <a:lnTo>
                      <a:pt x="3402" y="102"/>
                    </a:lnTo>
                    <a:lnTo>
                      <a:pt x="3400" y="97"/>
                    </a:lnTo>
                    <a:lnTo>
                      <a:pt x="3397" y="93"/>
                    </a:lnTo>
                    <a:lnTo>
                      <a:pt x="3390" y="127"/>
                    </a:lnTo>
                    <a:lnTo>
                      <a:pt x="3388" y="135"/>
                    </a:lnTo>
                    <a:lnTo>
                      <a:pt x="3387" y="143"/>
                    </a:lnTo>
                    <a:lnTo>
                      <a:pt x="3389" y="148"/>
                    </a:lnTo>
                    <a:lnTo>
                      <a:pt x="3392" y="152"/>
                    </a:lnTo>
                    <a:lnTo>
                      <a:pt x="3396" y="156"/>
                    </a:lnTo>
                    <a:lnTo>
                      <a:pt x="3399" y="162"/>
                    </a:lnTo>
                    <a:lnTo>
                      <a:pt x="3397" y="170"/>
                    </a:lnTo>
                    <a:lnTo>
                      <a:pt x="3396" y="179"/>
                    </a:lnTo>
                    <a:lnTo>
                      <a:pt x="3392" y="195"/>
                    </a:lnTo>
                    <a:lnTo>
                      <a:pt x="3390" y="203"/>
                    </a:lnTo>
                    <a:lnTo>
                      <a:pt x="3388" y="212"/>
                    </a:lnTo>
                    <a:lnTo>
                      <a:pt x="3387" y="220"/>
                    </a:lnTo>
                    <a:lnTo>
                      <a:pt x="3385" y="229"/>
                    </a:lnTo>
                    <a:lnTo>
                      <a:pt x="3388" y="234"/>
                    </a:lnTo>
                    <a:lnTo>
                      <a:pt x="3391" y="238"/>
                    </a:lnTo>
                    <a:lnTo>
                      <a:pt x="3394" y="244"/>
                    </a:lnTo>
                    <a:lnTo>
                      <a:pt x="3397" y="247"/>
                    </a:lnTo>
                    <a:lnTo>
                      <a:pt x="3399" y="239"/>
                    </a:lnTo>
                    <a:lnTo>
                      <a:pt x="3401" y="231"/>
                    </a:lnTo>
                    <a:lnTo>
                      <a:pt x="3403" y="235"/>
                    </a:lnTo>
                    <a:lnTo>
                      <a:pt x="3406" y="239"/>
                    </a:lnTo>
                    <a:lnTo>
                      <a:pt x="3405" y="248"/>
                    </a:lnTo>
                    <a:lnTo>
                      <a:pt x="3403" y="256"/>
                    </a:lnTo>
                    <a:lnTo>
                      <a:pt x="3401" y="265"/>
                    </a:lnTo>
                    <a:lnTo>
                      <a:pt x="3400" y="273"/>
                    </a:lnTo>
                    <a:lnTo>
                      <a:pt x="3398" y="282"/>
                    </a:lnTo>
                    <a:lnTo>
                      <a:pt x="3397" y="290"/>
                    </a:lnTo>
                    <a:lnTo>
                      <a:pt x="3400" y="295"/>
                    </a:lnTo>
                    <a:lnTo>
                      <a:pt x="3402" y="299"/>
                    </a:lnTo>
                    <a:lnTo>
                      <a:pt x="3401" y="307"/>
                    </a:lnTo>
                    <a:lnTo>
                      <a:pt x="3399" y="316"/>
                    </a:lnTo>
                    <a:lnTo>
                      <a:pt x="3398" y="324"/>
                    </a:lnTo>
                    <a:lnTo>
                      <a:pt x="3396" y="333"/>
                    </a:lnTo>
                    <a:lnTo>
                      <a:pt x="3399" y="338"/>
                    </a:lnTo>
                    <a:lnTo>
                      <a:pt x="3402" y="342"/>
                    </a:lnTo>
                    <a:lnTo>
                      <a:pt x="3405" y="347"/>
                    </a:lnTo>
                    <a:lnTo>
                      <a:pt x="3407" y="351"/>
                    </a:lnTo>
                    <a:lnTo>
                      <a:pt x="3406" y="360"/>
                    </a:lnTo>
                    <a:lnTo>
                      <a:pt x="3404" y="368"/>
                    </a:lnTo>
                    <a:lnTo>
                      <a:pt x="3403" y="378"/>
                    </a:lnTo>
                    <a:lnTo>
                      <a:pt x="3401" y="385"/>
                    </a:lnTo>
                    <a:lnTo>
                      <a:pt x="3399" y="381"/>
                    </a:lnTo>
                    <a:lnTo>
                      <a:pt x="3396" y="375"/>
                    </a:lnTo>
                    <a:lnTo>
                      <a:pt x="3392" y="371"/>
                    </a:lnTo>
                    <a:lnTo>
                      <a:pt x="3389" y="367"/>
                    </a:lnTo>
                    <a:lnTo>
                      <a:pt x="3388" y="374"/>
                    </a:lnTo>
                    <a:lnTo>
                      <a:pt x="3386" y="383"/>
                    </a:lnTo>
                    <a:lnTo>
                      <a:pt x="3385" y="391"/>
                    </a:lnTo>
                    <a:lnTo>
                      <a:pt x="3383" y="400"/>
                    </a:lnTo>
                    <a:lnTo>
                      <a:pt x="3386" y="404"/>
                    </a:lnTo>
                    <a:lnTo>
                      <a:pt x="3389" y="410"/>
                    </a:lnTo>
                    <a:lnTo>
                      <a:pt x="3387" y="418"/>
                    </a:lnTo>
                    <a:lnTo>
                      <a:pt x="3386" y="427"/>
                    </a:lnTo>
                    <a:lnTo>
                      <a:pt x="3388" y="431"/>
                    </a:lnTo>
                    <a:lnTo>
                      <a:pt x="3391" y="435"/>
                    </a:lnTo>
                    <a:lnTo>
                      <a:pt x="3394" y="440"/>
                    </a:lnTo>
                    <a:lnTo>
                      <a:pt x="3398" y="445"/>
                    </a:lnTo>
                    <a:lnTo>
                      <a:pt x="3400" y="449"/>
                    </a:lnTo>
                    <a:lnTo>
                      <a:pt x="3403" y="454"/>
                    </a:lnTo>
                    <a:lnTo>
                      <a:pt x="3406" y="458"/>
                    </a:lnTo>
                    <a:lnTo>
                      <a:pt x="3409" y="463"/>
                    </a:lnTo>
                    <a:lnTo>
                      <a:pt x="3407" y="471"/>
                    </a:lnTo>
                    <a:lnTo>
                      <a:pt x="3406" y="480"/>
                    </a:lnTo>
                    <a:lnTo>
                      <a:pt x="3403" y="475"/>
                    </a:lnTo>
                    <a:lnTo>
                      <a:pt x="3400" y="470"/>
                    </a:lnTo>
                    <a:lnTo>
                      <a:pt x="3399" y="479"/>
                    </a:lnTo>
                    <a:lnTo>
                      <a:pt x="3397" y="487"/>
                    </a:lnTo>
                    <a:lnTo>
                      <a:pt x="3394" y="496"/>
                    </a:lnTo>
                    <a:lnTo>
                      <a:pt x="3393" y="504"/>
                    </a:lnTo>
                    <a:lnTo>
                      <a:pt x="3397" y="508"/>
                    </a:lnTo>
                    <a:lnTo>
                      <a:pt x="3400" y="514"/>
                    </a:lnTo>
                    <a:lnTo>
                      <a:pt x="3398" y="522"/>
                    </a:lnTo>
                    <a:lnTo>
                      <a:pt x="3397" y="531"/>
                    </a:lnTo>
                    <a:lnTo>
                      <a:pt x="3394" y="539"/>
                    </a:lnTo>
                    <a:lnTo>
                      <a:pt x="3392" y="547"/>
                    </a:lnTo>
                    <a:lnTo>
                      <a:pt x="3391" y="555"/>
                    </a:lnTo>
                    <a:lnTo>
                      <a:pt x="3389" y="564"/>
                    </a:lnTo>
                    <a:lnTo>
                      <a:pt x="3392" y="569"/>
                    </a:lnTo>
                    <a:lnTo>
                      <a:pt x="3396" y="573"/>
                    </a:lnTo>
                    <a:lnTo>
                      <a:pt x="3394" y="582"/>
                    </a:lnTo>
                    <a:lnTo>
                      <a:pt x="3392" y="590"/>
                    </a:lnTo>
                    <a:lnTo>
                      <a:pt x="3389" y="585"/>
                    </a:lnTo>
                    <a:lnTo>
                      <a:pt x="3386" y="581"/>
                    </a:lnTo>
                    <a:lnTo>
                      <a:pt x="3385" y="588"/>
                    </a:lnTo>
                    <a:lnTo>
                      <a:pt x="3383" y="598"/>
                    </a:lnTo>
                    <a:lnTo>
                      <a:pt x="3382" y="606"/>
                    </a:lnTo>
                    <a:lnTo>
                      <a:pt x="3380" y="614"/>
                    </a:lnTo>
                    <a:lnTo>
                      <a:pt x="3383" y="619"/>
                    </a:lnTo>
                    <a:lnTo>
                      <a:pt x="3386" y="623"/>
                    </a:lnTo>
                    <a:lnTo>
                      <a:pt x="3389" y="628"/>
                    </a:lnTo>
                    <a:lnTo>
                      <a:pt x="3391" y="633"/>
                    </a:lnTo>
                    <a:lnTo>
                      <a:pt x="3390" y="641"/>
                    </a:lnTo>
                    <a:lnTo>
                      <a:pt x="3388" y="650"/>
                    </a:lnTo>
                    <a:lnTo>
                      <a:pt x="3391" y="654"/>
                    </a:lnTo>
                    <a:lnTo>
                      <a:pt x="3394" y="658"/>
                    </a:lnTo>
                    <a:lnTo>
                      <a:pt x="3392" y="667"/>
                    </a:lnTo>
                    <a:lnTo>
                      <a:pt x="3391" y="675"/>
                    </a:lnTo>
                    <a:lnTo>
                      <a:pt x="3388" y="692"/>
                    </a:lnTo>
                    <a:lnTo>
                      <a:pt x="3386" y="701"/>
                    </a:lnTo>
                    <a:lnTo>
                      <a:pt x="3385" y="709"/>
                    </a:lnTo>
                    <a:lnTo>
                      <a:pt x="3382" y="705"/>
                    </a:lnTo>
                    <a:lnTo>
                      <a:pt x="3379" y="700"/>
                    </a:lnTo>
                    <a:lnTo>
                      <a:pt x="3376" y="708"/>
                    </a:lnTo>
                    <a:lnTo>
                      <a:pt x="3375" y="717"/>
                    </a:lnTo>
                    <a:lnTo>
                      <a:pt x="3372" y="712"/>
                    </a:lnTo>
                    <a:lnTo>
                      <a:pt x="3369" y="707"/>
                    </a:lnTo>
                    <a:lnTo>
                      <a:pt x="3368" y="716"/>
                    </a:lnTo>
                    <a:lnTo>
                      <a:pt x="3366" y="724"/>
                    </a:lnTo>
                    <a:lnTo>
                      <a:pt x="3369" y="729"/>
                    </a:lnTo>
                    <a:lnTo>
                      <a:pt x="3372" y="734"/>
                    </a:lnTo>
                    <a:lnTo>
                      <a:pt x="3375" y="737"/>
                    </a:lnTo>
                    <a:lnTo>
                      <a:pt x="3377" y="742"/>
                    </a:lnTo>
                    <a:lnTo>
                      <a:pt x="3376" y="751"/>
                    </a:lnTo>
                    <a:lnTo>
                      <a:pt x="3374" y="759"/>
                    </a:lnTo>
                    <a:lnTo>
                      <a:pt x="3377" y="765"/>
                    </a:lnTo>
                    <a:lnTo>
                      <a:pt x="3381" y="769"/>
                    </a:lnTo>
                    <a:lnTo>
                      <a:pt x="3380" y="778"/>
                    </a:lnTo>
                    <a:lnTo>
                      <a:pt x="3377" y="786"/>
                    </a:lnTo>
                    <a:lnTo>
                      <a:pt x="3374" y="781"/>
                    </a:lnTo>
                    <a:lnTo>
                      <a:pt x="3371" y="776"/>
                    </a:lnTo>
                    <a:lnTo>
                      <a:pt x="3366" y="767"/>
                    </a:lnTo>
                    <a:lnTo>
                      <a:pt x="3363" y="763"/>
                    </a:lnTo>
                    <a:lnTo>
                      <a:pt x="3359" y="757"/>
                    </a:lnTo>
                    <a:lnTo>
                      <a:pt x="3361" y="749"/>
                    </a:lnTo>
                    <a:lnTo>
                      <a:pt x="3363" y="741"/>
                    </a:lnTo>
                    <a:lnTo>
                      <a:pt x="3359" y="736"/>
                    </a:lnTo>
                    <a:lnTo>
                      <a:pt x="3357" y="732"/>
                    </a:lnTo>
                    <a:lnTo>
                      <a:pt x="3355" y="740"/>
                    </a:lnTo>
                    <a:lnTo>
                      <a:pt x="3354" y="749"/>
                    </a:lnTo>
                    <a:lnTo>
                      <a:pt x="3351" y="745"/>
                    </a:lnTo>
                    <a:lnTo>
                      <a:pt x="3348" y="739"/>
                    </a:lnTo>
                    <a:lnTo>
                      <a:pt x="3344" y="735"/>
                    </a:lnTo>
                    <a:lnTo>
                      <a:pt x="3341" y="730"/>
                    </a:lnTo>
                    <a:lnTo>
                      <a:pt x="3343" y="722"/>
                    </a:lnTo>
                    <a:lnTo>
                      <a:pt x="3346" y="713"/>
                    </a:lnTo>
                    <a:lnTo>
                      <a:pt x="3342" y="708"/>
                    </a:lnTo>
                    <a:lnTo>
                      <a:pt x="3339" y="704"/>
                    </a:lnTo>
                    <a:lnTo>
                      <a:pt x="3340" y="696"/>
                    </a:lnTo>
                    <a:lnTo>
                      <a:pt x="3342" y="687"/>
                    </a:lnTo>
                    <a:lnTo>
                      <a:pt x="3344" y="679"/>
                    </a:lnTo>
                    <a:lnTo>
                      <a:pt x="3346" y="670"/>
                    </a:lnTo>
                    <a:lnTo>
                      <a:pt x="3343" y="665"/>
                    </a:lnTo>
                    <a:lnTo>
                      <a:pt x="3340" y="661"/>
                    </a:lnTo>
                    <a:lnTo>
                      <a:pt x="3337" y="656"/>
                    </a:lnTo>
                    <a:lnTo>
                      <a:pt x="3334" y="652"/>
                    </a:lnTo>
                    <a:lnTo>
                      <a:pt x="3331" y="648"/>
                    </a:lnTo>
                    <a:lnTo>
                      <a:pt x="3327" y="642"/>
                    </a:lnTo>
                    <a:lnTo>
                      <a:pt x="3330" y="634"/>
                    </a:lnTo>
                    <a:lnTo>
                      <a:pt x="3332" y="625"/>
                    </a:lnTo>
                    <a:lnTo>
                      <a:pt x="3333" y="617"/>
                    </a:lnTo>
                    <a:lnTo>
                      <a:pt x="3335" y="608"/>
                    </a:lnTo>
                    <a:lnTo>
                      <a:pt x="3332" y="604"/>
                    </a:lnTo>
                    <a:lnTo>
                      <a:pt x="3329" y="600"/>
                    </a:lnTo>
                    <a:lnTo>
                      <a:pt x="3322" y="590"/>
                    </a:lnTo>
                    <a:lnTo>
                      <a:pt x="3320" y="586"/>
                    </a:lnTo>
                    <a:lnTo>
                      <a:pt x="3317" y="581"/>
                    </a:lnTo>
                    <a:lnTo>
                      <a:pt x="3318" y="572"/>
                    </a:lnTo>
                    <a:lnTo>
                      <a:pt x="3320" y="565"/>
                    </a:lnTo>
                    <a:lnTo>
                      <a:pt x="3322" y="556"/>
                    </a:lnTo>
                    <a:lnTo>
                      <a:pt x="3323" y="548"/>
                    </a:lnTo>
                    <a:lnTo>
                      <a:pt x="3326" y="552"/>
                    </a:lnTo>
                    <a:lnTo>
                      <a:pt x="3330" y="557"/>
                    </a:lnTo>
                    <a:lnTo>
                      <a:pt x="3331" y="549"/>
                    </a:lnTo>
                    <a:lnTo>
                      <a:pt x="3333" y="540"/>
                    </a:lnTo>
                    <a:lnTo>
                      <a:pt x="3335" y="545"/>
                    </a:lnTo>
                    <a:lnTo>
                      <a:pt x="3338" y="549"/>
                    </a:lnTo>
                    <a:lnTo>
                      <a:pt x="3340" y="541"/>
                    </a:lnTo>
                    <a:lnTo>
                      <a:pt x="3341" y="533"/>
                    </a:lnTo>
                    <a:lnTo>
                      <a:pt x="3343" y="524"/>
                    </a:lnTo>
                    <a:lnTo>
                      <a:pt x="3344" y="516"/>
                    </a:lnTo>
                    <a:lnTo>
                      <a:pt x="3339" y="506"/>
                    </a:lnTo>
                    <a:lnTo>
                      <a:pt x="3333" y="497"/>
                    </a:lnTo>
                    <a:lnTo>
                      <a:pt x="3330" y="492"/>
                    </a:lnTo>
                    <a:lnTo>
                      <a:pt x="3327" y="488"/>
                    </a:lnTo>
                    <a:lnTo>
                      <a:pt x="3329" y="480"/>
                    </a:lnTo>
                    <a:lnTo>
                      <a:pt x="3331" y="471"/>
                    </a:lnTo>
                    <a:lnTo>
                      <a:pt x="3327" y="466"/>
                    </a:lnTo>
                    <a:lnTo>
                      <a:pt x="3324" y="462"/>
                    </a:lnTo>
                    <a:lnTo>
                      <a:pt x="3324" y="465"/>
                    </a:lnTo>
                    <a:lnTo>
                      <a:pt x="3323" y="470"/>
                    </a:lnTo>
                    <a:lnTo>
                      <a:pt x="3322" y="473"/>
                    </a:lnTo>
                    <a:lnTo>
                      <a:pt x="3322" y="477"/>
                    </a:lnTo>
                    <a:lnTo>
                      <a:pt x="3321" y="478"/>
                    </a:lnTo>
                    <a:lnTo>
                      <a:pt x="3321" y="479"/>
                    </a:lnTo>
                    <a:lnTo>
                      <a:pt x="3318" y="474"/>
                    </a:lnTo>
                    <a:lnTo>
                      <a:pt x="3316" y="469"/>
                    </a:lnTo>
                    <a:lnTo>
                      <a:pt x="3317" y="461"/>
                    </a:lnTo>
                    <a:lnTo>
                      <a:pt x="3319" y="453"/>
                    </a:lnTo>
                    <a:lnTo>
                      <a:pt x="3321" y="457"/>
                    </a:lnTo>
                    <a:lnTo>
                      <a:pt x="3324" y="462"/>
                    </a:lnTo>
                    <a:lnTo>
                      <a:pt x="3326" y="454"/>
                    </a:lnTo>
                    <a:lnTo>
                      <a:pt x="3327" y="445"/>
                    </a:lnTo>
                    <a:lnTo>
                      <a:pt x="3330" y="436"/>
                    </a:lnTo>
                    <a:lnTo>
                      <a:pt x="3331" y="429"/>
                    </a:lnTo>
                    <a:lnTo>
                      <a:pt x="3329" y="423"/>
                    </a:lnTo>
                    <a:lnTo>
                      <a:pt x="3325" y="419"/>
                    </a:lnTo>
                    <a:lnTo>
                      <a:pt x="3322" y="415"/>
                    </a:lnTo>
                    <a:lnTo>
                      <a:pt x="3319" y="410"/>
                    </a:lnTo>
                    <a:lnTo>
                      <a:pt x="3316" y="405"/>
                    </a:lnTo>
                    <a:lnTo>
                      <a:pt x="3314" y="401"/>
                    </a:lnTo>
                    <a:lnTo>
                      <a:pt x="3315" y="392"/>
                    </a:lnTo>
                    <a:lnTo>
                      <a:pt x="3317" y="384"/>
                    </a:lnTo>
                    <a:lnTo>
                      <a:pt x="3314" y="379"/>
                    </a:lnTo>
                    <a:lnTo>
                      <a:pt x="3310" y="374"/>
                    </a:lnTo>
                    <a:lnTo>
                      <a:pt x="3313" y="366"/>
                    </a:lnTo>
                    <a:lnTo>
                      <a:pt x="3314" y="357"/>
                    </a:lnTo>
                    <a:lnTo>
                      <a:pt x="3316" y="349"/>
                    </a:lnTo>
                    <a:lnTo>
                      <a:pt x="3317" y="341"/>
                    </a:lnTo>
                    <a:lnTo>
                      <a:pt x="3320" y="346"/>
                    </a:lnTo>
                    <a:lnTo>
                      <a:pt x="3323" y="350"/>
                    </a:lnTo>
                    <a:lnTo>
                      <a:pt x="3325" y="342"/>
                    </a:lnTo>
                    <a:lnTo>
                      <a:pt x="3326" y="333"/>
                    </a:lnTo>
                    <a:lnTo>
                      <a:pt x="3327" y="325"/>
                    </a:lnTo>
                    <a:lnTo>
                      <a:pt x="3330" y="317"/>
                    </a:lnTo>
                    <a:lnTo>
                      <a:pt x="3332" y="308"/>
                    </a:lnTo>
                    <a:lnTo>
                      <a:pt x="3333" y="300"/>
                    </a:lnTo>
                    <a:lnTo>
                      <a:pt x="3335" y="291"/>
                    </a:lnTo>
                    <a:lnTo>
                      <a:pt x="3336" y="283"/>
                    </a:lnTo>
                    <a:lnTo>
                      <a:pt x="3333" y="279"/>
                    </a:lnTo>
                    <a:lnTo>
                      <a:pt x="3331" y="273"/>
                    </a:lnTo>
                    <a:lnTo>
                      <a:pt x="3332" y="265"/>
                    </a:lnTo>
                    <a:lnTo>
                      <a:pt x="3334" y="257"/>
                    </a:lnTo>
                    <a:lnTo>
                      <a:pt x="3331" y="252"/>
                    </a:lnTo>
                    <a:lnTo>
                      <a:pt x="3327" y="248"/>
                    </a:lnTo>
                    <a:lnTo>
                      <a:pt x="3324" y="243"/>
                    </a:lnTo>
                    <a:lnTo>
                      <a:pt x="3322" y="238"/>
                    </a:lnTo>
                    <a:lnTo>
                      <a:pt x="3319" y="234"/>
                    </a:lnTo>
                    <a:lnTo>
                      <a:pt x="3316" y="229"/>
                    </a:lnTo>
                    <a:lnTo>
                      <a:pt x="3317" y="221"/>
                    </a:lnTo>
                    <a:lnTo>
                      <a:pt x="3319" y="213"/>
                    </a:lnTo>
                    <a:lnTo>
                      <a:pt x="3321" y="204"/>
                    </a:lnTo>
                    <a:lnTo>
                      <a:pt x="3322" y="196"/>
                    </a:lnTo>
                    <a:lnTo>
                      <a:pt x="3319" y="191"/>
                    </a:lnTo>
                    <a:lnTo>
                      <a:pt x="3317" y="186"/>
                    </a:lnTo>
                    <a:lnTo>
                      <a:pt x="3318" y="178"/>
                    </a:lnTo>
                    <a:lnTo>
                      <a:pt x="3320" y="169"/>
                    </a:lnTo>
                    <a:lnTo>
                      <a:pt x="3317" y="165"/>
                    </a:lnTo>
                    <a:lnTo>
                      <a:pt x="3314" y="161"/>
                    </a:lnTo>
                    <a:lnTo>
                      <a:pt x="3315" y="152"/>
                    </a:lnTo>
                    <a:lnTo>
                      <a:pt x="3317" y="144"/>
                    </a:lnTo>
                    <a:lnTo>
                      <a:pt x="3319" y="135"/>
                    </a:lnTo>
                    <a:lnTo>
                      <a:pt x="3320" y="127"/>
                    </a:lnTo>
                    <a:lnTo>
                      <a:pt x="3317" y="122"/>
                    </a:lnTo>
                    <a:lnTo>
                      <a:pt x="3315" y="117"/>
                    </a:lnTo>
                    <a:lnTo>
                      <a:pt x="3316" y="110"/>
                    </a:lnTo>
                    <a:lnTo>
                      <a:pt x="3318" y="101"/>
                    </a:lnTo>
                    <a:lnTo>
                      <a:pt x="3315" y="96"/>
                    </a:lnTo>
                    <a:lnTo>
                      <a:pt x="3311" y="91"/>
                    </a:lnTo>
                    <a:lnTo>
                      <a:pt x="3314" y="83"/>
                    </a:lnTo>
                    <a:lnTo>
                      <a:pt x="3315" y="74"/>
                    </a:lnTo>
                    <a:lnTo>
                      <a:pt x="3318" y="80"/>
                    </a:lnTo>
                    <a:lnTo>
                      <a:pt x="3321" y="84"/>
                    </a:lnTo>
                    <a:lnTo>
                      <a:pt x="3322" y="80"/>
                    </a:lnTo>
                    <a:lnTo>
                      <a:pt x="3323" y="73"/>
                    </a:lnTo>
                    <a:lnTo>
                      <a:pt x="3335" y="85"/>
                    </a:lnTo>
                    <a:lnTo>
                      <a:pt x="3346" y="96"/>
                    </a:lnTo>
                    <a:lnTo>
                      <a:pt x="3342" y="96"/>
                    </a:lnTo>
                    <a:lnTo>
                      <a:pt x="3339" y="95"/>
                    </a:lnTo>
                    <a:lnTo>
                      <a:pt x="3332" y="94"/>
                    </a:lnTo>
                    <a:lnTo>
                      <a:pt x="3323" y="91"/>
                    </a:lnTo>
                    <a:lnTo>
                      <a:pt x="3315" y="90"/>
                    </a:lnTo>
                    <a:lnTo>
                      <a:pt x="3306" y="88"/>
                    </a:lnTo>
                    <a:lnTo>
                      <a:pt x="3301" y="91"/>
                    </a:lnTo>
                    <a:lnTo>
                      <a:pt x="3297" y="95"/>
                    </a:lnTo>
                    <a:lnTo>
                      <a:pt x="3292" y="98"/>
                    </a:lnTo>
                    <a:lnTo>
                      <a:pt x="3287" y="100"/>
                    </a:lnTo>
                    <a:lnTo>
                      <a:pt x="3280" y="99"/>
                    </a:lnTo>
                    <a:lnTo>
                      <a:pt x="3271" y="97"/>
                    </a:lnTo>
                    <a:lnTo>
                      <a:pt x="3266" y="100"/>
                    </a:lnTo>
                    <a:lnTo>
                      <a:pt x="3261" y="103"/>
                    </a:lnTo>
                    <a:lnTo>
                      <a:pt x="3257" y="106"/>
                    </a:lnTo>
                    <a:lnTo>
                      <a:pt x="3252" y="108"/>
                    </a:lnTo>
                    <a:lnTo>
                      <a:pt x="3243" y="107"/>
                    </a:lnTo>
                    <a:lnTo>
                      <a:pt x="3235" y="105"/>
                    </a:lnTo>
                    <a:lnTo>
                      <a:pt x="3227" y="104"/>
                    </a:lnTo>
                    <a:lnTo>
                      <a:pt x="3219" y="102"/>
                    </a:lnTo>
                    <a:lnTo>
                      <a:pt x="3210" y="101"/>
                    </a:lnTo>
                    <a:lnTo>
                      <a:pt x="3202" y="99"/>
                    </a:lnTo>
                    <a:lnTo>
                      <a:pt x="3198" y="102"/>
                    </a:lnTo>
                    <a:lnTo>
                      <a:pt x="3192" y="105"/>
                    </a:lnTo>
                    <a:lnTo>
                      <a:pt x="3184" y="103"/>
                    </a:lnTo>
                    <a:lnTo>
                      <a:pt x="3175" y="102"/>
                    </a:lnTo>
                    <a:lnTo>
                      <a:pt x="3171" y="105"/>
                    </a:lnTo>
                    <a:lnTo>
                      <a:pt x="3167" y="107"/>
                    </a:lnTo>
                    <a:lnTo>
                      <a:pt x="3158" y="106"/>
                    </a:lnTo>
                    <a:lnTo>
                      <a:pt x="3150" y="104"/>
                    </a:lnTo>
                    <a:lnTo>
                      <a:pt x="3145" y="107"/>
                    </a:lnTo>
                    <a:lnTo>
                      <a:pt x="3140" y="111"/>
                    </a:lnTo>
                    <a:lnTo>
                      <a:pt x="3132" y="108"/>
                    </a:lnTo>
                    <a:lnTo>
                      <a:pt x="3123" y="107"/>
                    </a:lnTo>
                    <a:lnTo>
                      <a:pt x="3119" y="110"/>
                    </a:lnTo>
                    <a:lnTo>
                      <a:pt x="3115" y="113"/>
                    </a:lnTo>
                    <a:lnTo>
                      <a:pt x="3106" y="112"/>
                    </a:lnTo>
                    <a:lnTo>
                      <a:pt x="3098" y="110"/>
                    </a:lnTo>
                    <a:lnTo>
                      <a:pt x="3093" y="113"/>
                    </a:lnTo>
                    <a:lnTo>
                      <a:pt x="3088" y="116"/>
                    </a:lnTo>
                    <a:lnTo>
                      <a:pt x="3080" y="114"/>
                    </a:lnTo>
                    <a:lnTo>
                      <a:pt x="3071" y="113"/>
                    </a:lnTo>
                    <a:lnTo>
                      <a:pt x="3067" y="116"/>
                    </a:lnTo>
                    <a:lnTo>
                      <a:pt x="3063" y="118"/>
                    </a:lnTo>
                    <a:lnTo>
                      <a:pt x="3054" y="117"/>
                    </a:lnTo>
                    <a:lnTo>
                      <a:pt x="3045" y="115"/>
                    </a:lnTo>
                    <a:lnTo>
                      <a:pt x="3040" y="118"/>
                    </a:lnTo>
                    <a:lnTo>
                      <a:pt x="3036" y="121"/>
                    </a:lnTo>
                    <a:lnTo>
                      <a:pt x="3028" y="119"/>
                    </a:lnTo>
                    <a:lnTo>
                      <a:pt x="3020" y="118"/>
                    </a:lnTo>
                    <a:lnTo>
                      <a:pt x="3023" y="115"/>
                    </a:lnTo>
                    <a:lnTo>
                      <a:pt x="3028" y="112"/>
                    </a:lnTo>
                    <a:lnTo>
                      <a:pt x="3034" y="108"/>
                    </a:lnTo>
                    <a:lnTo>
                      <a:pt x="3038" y="106"/>
                    </a:lnTo>
                    <a:lnTo>
                      <a:pt x="3043" y="103"/>
                    </a:lnTo>
                    <a:lnTo>
                      <a:pt x="3048" y="100"/>
                    </a:lnTo>
                    <a:lnTo>
                      <a:pt x="3039" y="98"/>
                    </a:lnTo>
                    <a:lnTo>
                      <a:pt x="3031" y="97"/>
                    </a:lnTo>
                    <a:lnTo>
                      <a:pt x="3022" y="95"/>
                    </a:lnTo>
                    <a:lnTo>
                      <a:pt x="3014" y="94"/>
                    </a:lnTo>
                    <a:lnTo>
                      <a:pt x="3004" y="99"/>
                    </a:lnTo>
                    <a:lnTo>
                      <a:pt x="2995" y="105"/>
                    </a:lnTo>
                    <a:lnTo>
                      <a:pt x="2991" y="108"/>
                    </a:lnTo>
                    <a:lnTo>
                      <a:pt x="2986" y="112"/>
                    </a:lnTo>
                    <a:lnTo>
                      <a:pt x="2977" y="110"/>
                    </a:lnTo>
                    <a:lnTo>
                      <a:pt x="2969" y="107"/>
                    </a:lnTo>
                    <a:lnTo>
                      <a:pt x="2965" y="111"/>
                    </a:lnTo>
                    <a:lnTo>
                      <a:pt x="2959" y="114"/>
                    </a:lnTo>
                    <a:lnTo>
                      <a:pt x="2952" y="112"/>
                    </a:lnTo>
                    <a:lnTo>
                      <a:pt x="2943" y="111"/>
                    </a:lnTo>
                    <a:lnTo>
                      <a:pt x="2938" y="114"/>
                    </a:lnTo>
                    <a:lnTo>
                      <a:pt x="2934" y="117"/>
                    </a:lnTo>
                    <a:lnTo>
                      <a:pt x="2925" y="115"/>
                    </a:lnTo>
                    <a:lnTo>
                      <a:pt x="2917" y="113"/>
                    </a:lnTo>
                    <a:lnTo>
                      <a:pt x="2912" y="116"/>
                    </a:lnTo>
                    <a:lnTo>
                      <a:pt x="2907" y="119"/>
                    </a:lnTo>
                    <a:lnTo>
                      <a:pt x="2900" y="118"/>
                    </a:lnTo>
                    <a:lnTo>
                      <a:pt x="2891" y="116"/>
                    </a:lnTo>
                    <a:lnTo>
                      <a:pt x="2883" y="114"/>
                    </a:lnTo>
                    <a:lnTo>
                      <a:pt x="2874" y="113"/>
                    </a:lnTo>
                    <a:lnTo>
                      <a:pt x="2870" y="116"/>
                    </a:lnTo>
                    <a:lnTo>
                      <a:pt x="2865" y="118"/>
                    </a:lnTo>
                    <a:lnTo>
                      <a:pt x="2856" y="117"/>
                    </a:lnTo>
                    <a:lnTo>
                      <a:pt x="2848" y="115"/>
                    </a:lnTo>
                    <a:lnTo>
                      <a:pt x="2843" y="118"/>
                    </a:lnTo>
                    <a:lnTo>
                      <a:pt x="2839" y="121"/>
                    </a:lnTo>
                    <a:lnTo>
                      <a:pt x="2831" y="120"/>
                    </a:lnTo>
                    <a:lnTo>
                      <a:pt x="2822" y="118"/>
                    </a:lnTo>
                    <a:lnTo>
                      <a:pt x="2814" y="116"/>
                    </a:lnTo>
                    <a:lnTo>
                      <a:pt x="2805" y="115"/>
                    </a:lnTo>
                    <a:lnTo>
                      <a:pt x="2801" y="117"/>
                    </a:lnTo>
                    <a:lnTo>
                      <a:pt x="2795" y="120"/>
                    </a:lnTo>
                    <a:lnTo>
                      <a:pt x="2788" y="119"/>
                    </a:lnTo>
                    <a:lnTo>
                      <a:pt x="2779" y="117"/>
                    </a:lnTo>
                    <a:lnTo>
                      <a:pt x="2771" y="115"/>
                    </a:lnTo>
                    <a:lnTo>
                      <a:pt x="2762" y="114"/>
                    </a:lnTo>
                    <a:lnTo>
                      <a:pt x="2758" y="117"/>
                    </a:lnTo>
                    <a:lnTo>
                      <a:pt x="2753" y="120"/>
                    </a:lnTo>
                    <a:lnTo>
                      <a:pt x="2744" y="118"/>
                    </a:lnTo>
                    <a:lnTo>
                      <a:pt x="2736" y="117"/>
                    </a:lnTo>
                    <a:lnTo>
                      <a:pt x="2732" y="120"/>
                    </a:lnTo>
                    <a:lnTo>
                      <a:pt x="2727" y="122"/>
                    </a:lnTo>
                    <a:lnTo>
                      <a:pt x="2719" y="121"/>
                    </a:lnTo>
                    <a:lnTo>
                      <a:pt x="2710" y="119"/>
                    </a:lnTo>
                    <a:lnTo>
                      <a:pt x="2702" y="117"/>
                    </a:lnTo>
                    <a:lnTo>
                      <a:pt x="2693" y="116"/>
                    </a:lnTo>
                    <a:lnTo>
                      <a:pt x="2685" y="114"/>
                    </a:lnTo>
                    <a:lnTo>
                      <a:pt x="2676" y="113"/>
                    </a:lnTo>
                    <a:lnTo>
                      <a:pt x="2672" y="116"/>
                    </a:lnTo>
                    <a:lnTo>
                      <a:pt x="2668" y="119"/>
                    </a:lnTo>
                    <a:lnTo>
                      <a:pt x="2662" y="122"/>
                    </a:lnTo>
                    <a:lnTo>
                      <a:pt x="2658" y="124"/>
                    </a:lnTo>
                    <a:lnTo>
                      <a:pt x="2650" y="123"/>
                    </a:lnTo>
                    <a:lnTo>
                      <a:pt x="2641" y="121"/>
                    </a:lnTo>
                    <a:lnTo>
                      <a:pt x="2646" y="118"/>
                    </a:lnTo>
                    <a:lnTo>
                      <a:pt x="2651" y="116"/>
                    </a:lnTo>
                    <a:lnTo>
                      <a:pt x="2642" y="114"/>
                    </a:lnTo>
                    <a:lnTo>
                      <a:pt x="2634" y="112"/>
                    </a:lnTo>
                    <a:lnTo>
                      <a:pt x="2629" y="115"/>
                    </a:lnTo>
                    <a:lnTo>
                      <a:pt x="2624" y="118"/>
                    </a:lnTo>
                    <a:lnTo>
                      <a:pt x="2617" y="117"/>
                    </a:lnTo>
                    <a:lnTo>
                      <a:pt x="2608" y="115"/>
                    </a:lnTo>
                    <a:lnTo>
                      <a:pt x="2600" y="113"/>
                    </a:lnTo>
                    <a:lnTo>
                      <a:pt x="2591" y="112"/>
                    </a:lnTo>
                    <a:lnTo>
                      <a:pt x="2586" y="114"/>
                    </a:lnTo>
                    <a:lnTo>
                      <a:pt x="2582" y="117"/>
                    </a:lnTo>
                    <a:lnTo>
                      <a:pt x="2576" y="120"/>
                    </a:lnTo>
                    <a:lnTo>
                      <a:pt x="2572" y="123"/>
                    </a:lnTo>
                    <a:lnTo>
                      <a:pt x="2568" y="127"/>
                    </a:lnTo>
                    <a:lnTo>
                      <a:pt x="2563" y="130"/>
                    </a:lnTo>
                    <a:lnTo>
                      <a:pt x="2555" y="128"/>
                    </a:lnTo>
                    <a:lnTo>
                      <a:pt x="2546" y="126"/>
                    </a:lnTo>
                    <a:lnTo>
                      <a:pt x="2538" y="124"/>
                    </a:lnTo>
                    <a:lnTo>
                      <a:pt x="2529" y="122"/>
                    </a:lnTo>
                    <a:lnTo>
                      <a:pt x="2534" y="120"/>
                    </a:lnTo>
                    <a:lnTo>
                      <a:pt x="2539" y="117"/>
                    </a:lnTo>
                    <a:lnTo>
                      <a:pt x="2531" y="115"/>
                    </a:lnTo>
                    <a:lnTo>
                      <a:pt x="2522" y="114"/>
                    </a:lnTo>
                    <a:lnTo>
                      <a:pt x="2513" y="112"/>
                    </a:lnTo>
                    <a:lnTo>
                      <a:pt x="2505" y="111"/>
                    </a:lnTo>
                    <a:lnTo>
                      <a:pt x="2501" y="114"/>
                    </a:lnTo>
                    <a:lnTo>
                      <a:pt x="2496" y="116"/>
                    </a:lnTo>
                    <a:lnTo>
                      <a:pt x="2505" y="118"/>
                    </a:lnTo>
                    <a:lnTo>
                      <a:pt x="2512" y="119"/>
                    </a:lnTo>
                    <a:lnTo>
                      <a:pt x="2509" y="122"/>
                    </a:lnTo>
                    <a:lnTo>
                      <a:pt x="2504" y="126"/>
                    </a:lnTo>
                    <a:lnTo>
                      <a:pt x="2495" y="123"/>
                    </a:lnTo>
                    <a:lnTo>
                      <a:pt x="2487" y="122"/>
                    </a:lnTo>
                    <a:lnTo>
                      <a:pt x="2482" y="126"/>
                    </a:lnTo>
                    <a:lnTo>
                      <a:pt x="2477" y="128"/>
                    </a:lnTo>
                    <a:lnTo>
                      <a:pt x="2469" y="127"/>
                    </a:lnTo>
                    <a:lnTo>
                      <a:pt x="2460" y="124"/>
                    </a:lnTo>
                    <a:lnTo>
                      <a:pt x="2452" y="123"/>
                    </a:lnTo>
                    <a:lnTo>
                      <a:pt x="2444" y="121"/>
                    </a:lnTo>
                    <a:lnTo>
                      <a:pt x="2436" y="119"/>
                    </a:lnTo>
                    <a:lnTo>
                      <a:pt x="2427" y="118"/>
                    </a:lnTo>
                    <a:lnTo>
                      <a:pt x="2422" y="121"/>
                    </a:lnTo>
                    <a:lnTo>
                      <a:pt x="2418" y="124"/>
                    </a:lnTo>
                    <a:lnTo>
                      <a:pt x="2413" y="128"/>
                    </a:lnTo>
                    <a:lnTo>
                      <a:pt x="2408" y="130"/>
                    </a:lnTo>
                    <a:lnTo>
                      <a:pt x="2404" y="133"/>
                    </a:lnTo>
                    <a:lnTo>
                      <a:pt x="2400" y="136"/>
                    </a:lnTo>
                    <a:lnTo>
                      <a:pt x="2391" y="135"/>
                    </a:lnTo>
                    <a:lnTo>
                      <a:pt x="2383" y="133"/>
                    </a:lnTo>
                    <a:lnTo>
                      <a:pt x="2374" y="131"/>
                    </a:lnTo>
                    <a:lnTo>
                      <a:pt x="2366" y="130"/>
                    </a:lnTo>
                    <a:lnTo>
                      <a:pt x="2370" y="127"/>
                    </a:lnTo>
                    <a:lnTo>
                      <a:pt x="2375" y="123"/>
                    </a:lnTo>
                    <a:lnTo>
                      <a:pt x="2367" y="121"/>
                    </a:lnTo>
                    <a:lnTo>
                      <a:pt x="2358" y="120"/>
                    </a:lnTo>
                    <a:lnTo>
                      <a:pt x="2350" y="118"/>
                    </a:lnTo>
                    <a:lnTo>
                      <a:pt x="2341" y="117"/>
                    </a:lnTo>
                    <a:lnTo>
                      <a:pt x="2337" y="120"/>
                    </a:lnTo>
                    <a:lnTo>
                      <a:pt x="2333" y="123"/>
                    </a:lnTo>
                    <a:lnTo>
                      <a:pt x="2327" y="126"/>
                    </a:lnTo>
                    <a:lnTo>
                      <a:pt x="2323" y="129"/>
                    </a:lnTo>
                    <a:lnTo>
                      <a:pt x="2315" y="128"/>
                    </a:lnTo>
                    <a:lnTo>
                      <a:pt x="2306" y="126"/>
                    </a:lnTo>
                    <a:lnTo>
                      <a:pt x="2297" y="124"/>
                    </a:lnTo>
                    <a:lnTo>
                      <a:pt x="2289" y="122"/>
                    </a:lnTo>
                    <a:lnTo>
                      <a:pt x="2285" y="126"/>
                    </a:lnTo>
                    <a:lnTo>
                      <a:pt x="2280" y="129"/>
                    </a:lnTo>
                    <a:lnTo>
                      <a:pt x="2276" y="132"/>
                    </a:lnTo>
                    <a:lnTo>
                      <a:pt x="2271" y="134"/>
                    </a:lnTo>
                    <a:lnTo>
                      <a:pt x="2262" y="133"/>
                    </a:lnTo>
                    <a:lnTo>
                      <a:pt x="2254" y="131"/>
                    </a:lnTo>
                    <a:lnTo>
                      <a:pt x="2250" y="134"/>
                    </a:lnTo>
                    <a:lnTo>
                      <a:pt x="2244" y="137"/>
                    </a:lnTo>
                    <a:lnTo>
                      <a:pt x="2236" y="135"/>
                    </a:lnTo>
                    <a:lnTo>
                      <a:pt x="2228" y="134"/>
                    </a:lnTo>
                    <a:lnTo>
                      <a:pt x="2233" y="131"/>
                    </a:lnTo>
                    <a:lnTo>
                      <a:pt x="2237" y="128"/>
                    </a:lnTo>
                    <a:lnTo>
                      <a:pt x="2229" y="126"/>
                    </a:lnTo>
                    <a:lnTo>
                      <a:pt x="2221" y="124"/>
                    </a:lnTo>
                    <a:lnTo>
                      <a:pt x="2212" y="122"/>
                    </a:lnTo>
                    <a:lnTo>
                      <a:pt x="2204" y="121"/>
                    </a:lnTo>
                    <a:lnTo>
                      <a:pt x="2199" y="123"/>
                    </a:lnTo>
                    <a:lnTo>
                      <a:pt x="2194" y="127"/>
                    </a:lnTo>
                    <a:lnTo>
                      <a:pt x="2190" y="130"/>
                    </a:lnTo>
                    <a:lnTo>
                      <a:pt x="2185" y="133"/>
                    </a:lnTo>
                    <a:lnTo>
                      <a:pt x="2176" y="132"/>
                    </a:lnTo>
                    <a:lnTo>
                      <a:pt x="2169" y="130"/>
                    </a:lnTo>
                    <a:lnTo>
                      <a:pt x="2160" y="128"/>
                    </a:lnTo>
                    <a:lnTo>
                      <a:pt x="2152" y="127"/>
                    </a:lnTo>
                    <a:lnTo>
                      <a:pt x="2146" y="130"/>
                    </a:lnTo>
                    <a:lnTo>
                      <a:pt x="2142" y="132"/>
                    </a:lnTo>
                    <a:lnTo>
                      <a:pt x="2134" y="131"/>
                    </a:lnTo>
                    <a:lnTo>
                      <a:pt x="2125" y="129"/>
                    </a:lnTo>
                    <a:lnTo>
                      <a:pt x="2117" y="128"/>
                    </a:lnTo>
                    <a:lnTo>
                      <a:pt x="2108" y="126"/>
                    </a:lnTo>
                    <a:lnTo>
                      <a:pt x="2101" y="124"/>
                    </a:lnTo>
                    <a:lnTo>
                      <a:pt x="2092" y="122"/>
                    </a:lnTo>
                    <a:lnTo>
                      <a:pt x="2087" y="126"/>
                    </a:lnTo>
                    <a:lnTo>
                      <a:pt x="2083" y="129"/>
                    </a:lnTo>
                    <a:lnTo>
                      <a:pt x="2078" y="132"/>
                    </a:lnTo>
                    <a:lnTo>
                      <a:pt x="2073" y="134"/>
                    </a:lnTo>
                    <a:lnTo>
                      <a:pt x="2064" y="133"/>
                    </a:lnTo>
                    <a:lnTo>
                      <a:pt x="2056" y="131"/>
                    </a:lnTo>
                    <a:lnTo>
                      <a:pt x="2049" y="129"/>
                    </a:lnTo>
                    <a:lnTo>
                      <a:pt x="2040" y="128"/>
                    </a:lnTo>
                    <a:lnTo>
                      <a:pt x="2035" y="131"/>
                    </a:lnTo>
                    <a:lnTo>
                      <a:pt x="2030" y="134"/>
                    </a:lnTo>
                    <a:lnTo>
                      <a:pt x="2022" y="132"/>
                    </a:lnTo>
                    <a:lnTo>
                      <a:pt x="2013" y="131"/>
                    </a:lnTo>
                    <a:lnTo>
                      <a:pt x="2005" y="129"/>
                    </a:lnTo>
                    <a:lnTo>
                      <a:pt x="1996" y="128"/>
                    </a:lnTo>
                    <a:lnTo>
                      <a:pt x="1992" y="130"/>
                    </a:lnTo>
                    <a:lnTo>
                      <a:pt x="1988" y="133"/>
                    </a:lnTo>
                    <a:lnTo>
                      <a:pt x="1983" y="136"/>
                    </a:lnTo>
                    <a:lnTo>
                      <a:pt x="1978" y="139"/>
                    </a:lnTo>
                    <a:lnTo>
                      <a:pt x="1969" y="145"/>
                    </a:lnTo>
                    <a:lnTo>
                      <a:pt x="1960" y="144"/>
                    </a:lnTo>
                    <a:lnTo>
                      <a:pt x="1953" y="141"/>
                    </a:lnTo>
                    <a:lnTo>
                      <a:pt x="1944" y="140"/>
                    </a:lnTo>
                    <a:lnTo>
                      <a:pt x="1936" y="138"/>
                    </a:lnTo>
                    <a:lnTo>
                      <a:pt x="1944" y="133"/>
                    </a:lnTo>
                    <a:lnTo>
                      <a:pt x="1950" y="130"/>
                    </a:lnTo>
                    <a:lnTo>
                      <a:pt x="1954" y="127"/>
                    </a:lnTo>
                    <a:lnTo>
                      <a:pt x="1945" y="124"/>
                    </a:lnTo>
                    <a:lnTo>
                      <a:pt x="1937" y="123"/>
                    </a:lnTo>
                    <a:lnTo>
                      <a:pt x="1928" y="121"/>
                    </a:lnTo>
                    <a:lnTo>
                      <a:pt x="1921" y="120"/>
                    </a:lnTo>
                    <a:lnTo>
                      <a:pt x="1916" y="123"/>
                    </a:lnTo>
                    <a:lnTo>
                      <a:pt x="1911" y="126"/>
                    </a:lnTo>
                    <a:lnTo>
                      <a:pt x="1903" y="124"/>
                    </a:lnTo>
                    <a:lnTo>
                      <a:pt x="1894" y="122"/>
                    </a:lnTo>
                    <a:lnTo>
                      <a:pt x="1889" y="126"/>
                    </a:lnTo>
                    <a:lnTo>
                      <a:pt x="1885" y="129"/>
                    </a:lnTo>
                    <a:lnTo>
                      <a:pt x="1880" y="132"/>
                    </a:lnTo>
                    <a:lnTo>
                      <a:pt x="1876" y="134"/>
                    </a:lnTo>
                    <a:lnTo>
                      <a:pt x="1868" y="133"/>
                    </a:lnTo>
                    <a:lnTo>
                      <a:pt x="1859" y="131"/>
                    </a:lnTo>
                    <a:lnTo>
                      <a:pt x="1851" y="130"/>
                    </a:lnTo>
                    <a:lnTo>
                      <a:pt x="1842" y="128"/>
                    </a:lnTo>
                    <a:lnTo>
                      <a:pt x="1834" y="127"/>
                    </a:lnTo>
                    <a:lnTo>
                      <a:pt x="1825" y="124"/>
                    </a:lnTo>
                    <a:lnTo>
                      <a:pt x="1818" y="122"/>
                    </a:lnTo>
                    <a:lnTo>
                      <a:pt x="1809" y="121"/>
                    </a:lnTo>
                    <a:lnTo>
                      <a:pt x="1804" y="124"/>
                    </a:lnTo>
                    <a:lnTo>
                      <a:pt x="1800" y="128"/>
                    </a:lnTo>
                    <a:lnTo>
                      <a:pt x="1795" y="131"/>
                    </a:lnTo>
                    <a:lnTo>
                      <a:pt x="1790" y="133"/>
                    </a:lnTo>
                    <a:lnTo>
                      <a:pt x="1780" y="139"/>
                    </a:lnTo>
                    <a:lnTo>
                      <a:pt x="1762" y="151"/>
                    </a:lnTo>
                    <a:lnTo>
                      <a:pt x="1754" y="149"/>
                    </a:lnTo>
                    <a:lnTo>
                      <a:pt x="1745" y="148"/>
                    </a:lnTo>
                    <a:lnTo>
                      <a:pt x="1750" y="145"/>
                    </a:lnTo>
                    <a:lnTo>
                      <a:pt x="1755" y="141"/>
                    </a:lnTo>
                    <a:lnTo>
                      <a:pt x="1760" y="139"/>
                    </a:lnTo>
                    <a:lnTo>
                      <a:pt x="1764" y="136"/>
                    </a:lnTo>
                    <a:lnTo>
                      <a:pt x="1756" y="134"/>
                    </a:lnTo>
                    <a:lnTo>
                      <a:pt x="1747" y="133"/>
                    </a:lnTo>
                    <a:lnTo>
                      <a:pt x="1752" y="130"/>
                    </a:lnTo>
                    <a:lnTo>
                      <a:pt x="1757" y="127"/>
                    </a:lnTo>
                    <a:lnTo>
                      <a:pt x="1748" y="126"/>
                    </a:lnTo>
                    <a:lnTo>
                      <a:pt x="1740" y="123"/>
                    </a:lnTo>
                    <a:lnTo>
                      <a:pt x="1731" y="122"/>
                    </a:lnTo>
                    <a:lnTo>
                      <a:pt x="1723" y="120"/>
                    </a:lnTo>
                    <a:lnTo>
                      <a:pt x="1713" y="127"/>
                    </a:lnTo>
                    <a:lnTo>
                      <a:pt x="1709" y="130"/>
                    </a:lnTo>
                    <a:lnTo>
                      <a:pt x="1705" y="132"/>
                    </a:lnTo>
                    <a:lnTo>
                      <a:pt x="1696" y="131"/>
                    </a:lnTo>
                    <a:lnTo>
                      <a:pt x="1688" y="129"/>
                    </a:lnTo>
                    <a:lnTo>
                      <a:pt x="1679" y="128"/>
                    </a:lnTo>
                    <a:lnTo>
                      <a:pt x="1671" y="126"/>
                    </a:lnTo>
                    <a:lnTo>
                      <a:pt x="1665" y="129"/>
                    </a:lnTo>
                    <a:lnTo>
                      <a:pt x="1661" y="132"/>
                    </a:lnTo>
                    <a:lnTo>
                      <a:pt x="1657" y="135"/>
                    </a:lnTo>
                    <a:lnTo>
                      <a:pt x="1653" y="137"/>
                    </a:lnTo>
                    <a:lnTo>
                      <a:pt x="1644" y="136"/>
                    </a:lnTo>
                    <a:lnTo>
                      <a:pt x="1636" y="134"/>
                    </a:lnTo>
                    <a:lnTo>
                      <a:pt x="1627" y="132"/>
                    </a:lnTo>
                    <a:lnTo>
                      <a:pt x="1619" y="131"/>
                    </a:lnTo>
                    <a:lnTo>
                      <a:pt x="1614" y="134"/>
                    </a:lnTo>
                    <a:lnTo>
                      <a:pt x="1609" y="137"/>
                    </a:lnTo>
                    <a:lnTo>
                      <a:pt x="1601" y="135"/>
                    </a:lnTo>
                    <a:lnTo>
                      <a:pt x="1593" y="133"/>
                    </a:lnTo>
                    <a:lnTo>
                      <a:pt x="1588" y="136"/>
                    </a:lnTo>
                    <a:lnTo>
                      <a:pt x="1584" y="139"/>
                    </a:lnTo>
                    <a:lnTo>
                      <a:pt x="1575" y="138"/>
                    </a:lnTo>
                    <a:lnTo>
                      <a:pt x="1567" y="136"/>
                    </a:lnTo>
                    <a:lnTo>
                      <a:pt x="1571" y="133"/>
                    </a:lnTo>
                    <a:lnTo>
                      <a:pt x="1576" y="130"/>
                    </a:lnTo>
                    <a:lnTo>
                      <a:pt x="1568" y="129"/>
                    </a:lnTo>
                    <a:lnTo>
                      <a:pt x="1559" y="127"/>
                    </a:lnTo>
                    <a:lnTo>
                      <a:pt x="1555" y="130"/>
                    </a:lnTo>
                    <a:lnTo>
                      <a:pt x="1549" y="133"/>
                    </a:lnTo>
                    <a:lnTo>
                      <a:pt x="1541" y="131"/>
                    </a:lnTo>
                    <a:lnTo>
                      <a:pt x="1534" y="130"/>
                    </a:lnTo>
                    <a:lnTo>
                      <a:pt x="1528" y="132"/>
                    </a:lnTo>
                    <a:lnTo>
                      <a:pt x="1524" y="135"/>
                    </a:lnTo>
                    <a:lnTo>
                      <a:pt x="1520" y="138"/>
                    </a:lnTo>
                    <a:lnTo>
                      <a:pt x="1514" y="141"/>
                    </a:lnTo>
                    <a:lnTo>
                      <a:pt x="1506" y="140"/>
                    </a:lnTo>
                    <a:lnTo>
                      <a:pt x="1497" y="138"/>
                    </a:lnTo>
                    <a:lnTo>
                      <a:pt x="1489" y="136"/>
                    </a:lnTo>
                    <a:lnTo>
                      <a:pt x="1481" y="135"/>
                    </a:lnTo>
                    <a:lnTo>
                      <a:pt x="1473" y="133"/>
                    </a:lnTo>
                    <a:lnTo>
                      <a:pt x="1464" y="132"/>
                    </a:lnTo>
                    <a:lnTo>
                      <a:pt x="1460" y="134"/>
                    </a:lnTo>
                    <a:lnTo>
                      <a:pt x="1455" y="137"/>
                    </a:lnTo>
                    <a:lnTo>
                      <a:pt x="1446" y="136"/>
                    </a:lnTo>
                    <a:lnTo>
                      <a:pt x="1438" y="134"/>
                    </a:lnTo>
                    <a:lnTo>
                      <a:pt x="1430" y="132"/>
                    </a:lnTo>
                    <a:lnTo>
                      <a:pt x="1422" y="131"/>
                    </a:lnTo>
                    <a:lnTo>
                      <a:pt x="1413" y="129"/>
                    </a:lnTo>
                    <a:lnTo>
                      <a:pt x="1405" y="128"/>
                    </a:lnTo>
                    <a:lnTo>
                      <a:pt x="1399" y="131"/>
                    </a:lnTo>
                    <a:lnTo>
                      <a:pt x="1395" y="134"/>
                    </a:lnTo>
                    <a:lnTo>
                      <a:pt x="1387" y="132"/>
                    </a:lnTo>
                    <a:lnTo>
                      <a:pt x="1378" y="131"/>
                    </a:lnTo>
                    <a:lnTo>
                      <a:pt x="1374" y="133"/>
                    </a:lnTo>
                    <a:lnTo>
                      <a:pt x="1370" y="136"/>
                    </a:lnTo>
                    <a:lnTo>
                      <a:pt x="1361" y="135"/>
                    </a:lnTo>
                    <a:lnTo>
                      <a:pt x="1353" y="133"/>
                    </a:lnTo>
                    <a:lnTo>
                      <a:pt x="1347" y="136"/>
                    </a:lnTo>
                    <a:lnTo>
                      <a:pt x="1343" y="139"/>
                    </a:lnTo>
                    <a:lnTo>
                      <a:pt x="1335" y="137"/>
                    </a:lnTo>
                    <a:lnTo>
                      <a:pt x="1326" y="136"/>
                    </a:lnTo>
                    <a:lnTo>
                      <a:pt x="1318" y="134"/>
                    </a:lnTo>
                    <a:lnTo>
                      <a:pt x="1310" y="132"/>
                    </a:lnTo>
                    <a:lnTo>
                      <a:pt x="1305" y="135"/>
                    </a:lnTo>
                    <a:lnTo>
                      <a:pt x="1301" y="138"/>
                    </a:lnTo>
                    <a:lnTo>
                      <a:pt x="1292" y="137"/>
                    </a:lnTo>
                    <a:lnTo>
                      <a:pt x="1283" y="135"/>
                    </a:lnTo>
                    <a:lnTo>
                      <a:pt x="1275" y="133"/>
                    </a:lnTo>
                    <a:lnTo>
                      <a:pt x="1266" y="132"/>
                    </a:lnTo>
                    <a:lnTo>
                      <a:pt x="1262" y="135"/>
                    </a:lnTo>
                    <a:lnTo>
                      <a:pt x="1258" y="137"/>
                    </a:lnTo>
                    <a:lnTo>
                      <a:pt x="1248" y="136"/>
                    </a:lnTo>
                    <a:lnTo>
                      <a:pt x="1241" y="134"/>
                    </a:lnTo>
                    <a:lnTo>
                      <a:pt x="1232" y="133"/>
                    </a:lnTo>
                    <a:lnTo>
                      <a:pt x="1224" y="131"/>
                    </a:lnTo>
                    <a:lnTo>
                      <a:pt x="1215" y="130"/>
                    </a:lnTo>
                    <a:lnTo>
                      <a:pt x="1207" y="128"/>
                    </a:lnTo>
                    <a:lnTo>
                      <a:pt x="1198" y="127"/>
                    </a:lnTo>
                    <a:lnTo>
                      <a:pt x="1190" y="124"/>
                    </a:lnTo>
                    <a:lnTo>
                      <a:pt x="1186" y="128"/>
                    </a:lnTo>
                    <a:lnTo>
                      <a:pt x="1181" y="131"/>
                    </a:lnTo>
                    <a:lnTo>
                      <a:pt x="1176" y="133"/>
                    </a:lnTo>
                    <a:lnTo>
                      <a:pt x="1172" y="136"/>
                    </a:lnTo>
                    <a:lnTo>
                      <a:pt x="1168" y="139"/>
                    </a:lnTo>
                    <a:lnTo>
                      <a:pt x="1162" y="143"/>
                    </a:lnTo>
                    <a:lnTo>
                      <a:pt x="1155" y="140"/>
                    </a:lnTo>
                    <a:lnTo>
                      <a:pt x="1145" y="139"/>
                    </a:lnTo>
                    <a:lnTo>
                      <a:pt x="1141" y="143"/>
                    </a:lnTo>
                    <a:lnTo>
                      <a:pt x="1137" y="145"/>
                    </a:lnTo>
                    <a:lnTo>
                      <a:pt x="1128" y="144"/>
                    </a:lnTo>
                    <a:lnTo>
                      <a:pt x="1120" y="141"/>
                    </a:lnTo>
                    <a:lnTo>
                      <a:pt x="1114" y="145"/>
                    </a:lnTo>
                    <a:lnTo>
                      <a:pt x="1110" y="148"/>
                    </a:lnTo>
                    <a:lnTo>
                      <a:pt x="1102" y="146"/>
                    </a:lnTo>
                    <a:lnTo>
                      <a:pt x="1094" y="145"/>
                    </a:lnTo>
                    <a:lnTo>
                      <a:pt x="1097" y="141"/>
                    </a:lnTo>
                    <a:lnTo>
                      <a:pt x="1103" y="138"/>
                    </a:lnTo>
                    <a:lnTo>
                      <a:pt x="1107" y="135"/>
                    </a:lnTo>
                    <a:lnTo>
                      <a:pt x="1112" y="133"/>
                    </a:lnTo>
                    <a:lnTo>
                      <a:pt x="1121" y="134"/>
                    </a:lnTo>
                    <a:lnTo>
                      <a:pt x="1129" y="136"/>
                    </a:lnTo>
                    <a:lnTo>
                      <a:pt x="1133" y="133"/>
                    </a:lnTo>
                    <a:lnTo>
                      <a:pt x="1138" y="130"/>
                    </a:lnTo>
                    <a:lnTo>
                      <a:pt x="1130" y="129"/>
                    </a:lnTo>
                    <a:lnTo>
                      <a:pt x="1122" y="127"/>
                    </a:lnTo>
                    <a:lnTo>
                      <a:pt x="1116" y="130"/>
                    </a:lnTo>
                    <a:lnTo>
                      <a:pt x="1112" y="133"/>
                    </a:lnTo>
                    <a:lnTo>
                      <a:pt x="1104" y="131"/>
                    </a:lnTo>
                    <a:lnTo>
                      <a:pt x="1095" y="130"/>
                    </a:lnTo>
                    <a:lnTo>
                      <a:pt x="1087" y="128"/>
                    </a:lnTo>
                    <a:lnTo>
                      <a:pt x="1078" y="127"/>
                    </a:lnTo>
                    <a:lnTo>
                      <a:pt x="1074" y="129"/>
                    </a:lnTo>
                    <a:lnTo>
                      <a:pt x="1070" y="132"/>
                    </a:lnTo>
                    <a:lnTo>
                      <a:pt x="1061" y="130"/>
                    </a:lnTo>
                    <a:lnTo>
                      <a:pt x="1053" y="129"/>
                    </a:lnTo>
                    <a:lnTo>
                      <a:pt x="1047" y="132"/>
                    </a:lnTo>
                    <a:lnTo>
                      <a:pt x="1043" y="135"/>
                    </a:lnTo>
                    <a:lnTo>
                      <a:pt x="1039" y="138"/>
                    </a:lnTo>
                    <a:lnTo>
                      <a:pt x="1033" y="140"/>
                    </a:lnTo>
                    <a:lnTo>
                      <a:pt x="1026" y="139"/>
                    </a:lnTo>
                    <a:lnTo>
                      <a:pt x="1017" y="137"/>
                    </a:lnTo>
                    <a:lnTo>
                      <a:pt x="1009" y="135"/>
                    </a:lnTo>
                    <a:lnTo>
                      <a:pt x="1000" y="134"/>
                    </a:lnTo>
                    <a:lnTo>
                      <a:pt x="996" y="137"/>
                    </a:lnTo>
                    <a:lnTo>
                      <a:pt x="991" y="140"/>
                    </a:lnTo>
                    <a:lnTo>
                      <a:pt x="982" y="138"/>
                    </a:lnTo>
                    <a:lnTo>
                      <a:pt x="974" y="136"/>
                    </a:lnTo>
                    <a:lnTo>
                      <a:pt x="965" y="135"/>
                    </a:lnTo>
                    <a:lnTo>
                      <a:pt x="958" y="133"/>
                    </a:lnTo>
                    <a:lnTo>
                      <a:pt x="953" y="136"/>
                    </a:lnTo>
                    <a:lnTo>
                      <a:pt x="948" y="139"/>
                    </a:lnTo>
                    <a:lnTo>
                      <a:pt x="944" y="143"/>
                    </a:lnTo>
                    <a:lnTo>
                      <a:pt x="939" y="146"/>
                    </a:lnTo>
                    <a:lnTo>
                      <a:pt x="930" y="144"/>
                    </a:lnTo>
                    <a:lnTo>
                      <a:pt x="922" y="141"/>
                    </a:lnTo>
                    <a:lnTo>
                      <a:pt x="913" y="140"/>
                    </a:lnTo>
                    <a:lnTo>
                      <a:pt x="906" y="138"/>
                    </a:lnTo>
                    <a:lnTo>
                      <a:pt x="910" y="136"/>
                    </a:lnTo>
                    <a:lnTo>
                      <a:pt x="914" y="133"/>
                    </a:lnTo>
                    <a:lnTo>
                      <a:pt x="907" y="131"/>
                    </a:lnTo>
                    <a:lnTo>
                      <a:pt x="898" y="130"/>
                    </a:lnTo>
                    <a:lnTo>
                      <a:pt x="890" y="128"/>
                    </a:lnTo>
                    <a:lnTo>
                      <a:pt x="881" y="127"/>
                    </a:lnTo>
                    <a:lnTo>
                      <a:pt x="872" y="132"/>
                    </a:lnTo>
                    <a:lnTo>
                      <a:pt x="862" y="138"/>
                    </a:lnTo>
                    <a:lnTo>
                      <a:pt x="859" y="141"/>
                    </a:lnTo>
                    <a:lnTo>
                      <a:pt x="854" y="144"/>
                    </a:lnTo>
                    <a:lnTo>
                      <a:pt x="845" y="143"/>
                    </a:lnTo>
                    <a:lnTo>
                      <a:pt x="837" y="140"/>
                    </a:lnTo>
                    <a:lnTo>
                      <a:pt x="832" y="144"/>
                    </a:lnTo>
                    <a:lnTo>
                      <a:pt x="827" y="147"/>
                    </a:lnTo>
                    <a:lnTo>
                      <a:pt x="819" y="145"/>
                    </a:lnTo>
                    <a:lnTo>
                      <a:pt x="810" y="144"/>
                    </a:lnTo>
                    <a:lnTo>
                      <a:pt x="814" y="140"/>
                    </a:lnTo>
                    <a:lnTo>
                      <a:pt x="820" y="137"/>
                    </a:lnTo>
                    <a:lnTo>
                      <a:pt x="825" y="134"/>
                    </a:lnTo>
                    <a:lnTo>
                      <a:pt x="829" y="132"/>
                    </a:lnTo>
                    <a:lnTo>
                      <a:pt x="821" y="130"/>
                    </a:lnTo>
                    <a:lnTo>
                      <a:pt x="812" y="129"/>
                    </a:lnTo>
                    <a:lnTo>
                      <a:pt x="808" y="131"/>
                    </a:lnTo>
                    <a:lnTo>
                      <a:pt x="803" y="134"/>
                    </a:lnTo>
                    <a:lnTo>
                      <a:pt x="794" y="132"/>
                    </a:lnTo>
                    <a:lnTo>
                      <a:pt x="787" y="131"/>
                    </a:lnTo>
                    <a:lnTo>
                      <a:pt x="781" y="134"/>
                    </a:lnTo>
                    <a:lnTo>
                      <a:pt x="777" y="137"/>
                    </a:lnTo>
                    <a:lnTo>
                      <a:pt x="773" y="140"/>
                    </a:lnTo>
                    <a:lnTo>
                      <a:pt x="767" y="143"/>
                    </a:lnTo>
                    <a:lnTo>
                      <a:pt x="759" y="141"/>
                    </a:lnTo>
                    <a:lnTo>
                      <a:pt x="750" y="139"/>
                    </a:lnTo>
                    <a:lnTo>
                      <a:pt x="742" y="138"/>
                    </a:lnTo>
                    <a:lnTo>
                      <a:pt x="734" y="136"/>
                    </a:lnTo>
                    <a:lnTo>
                      <a:pt x="726" y="135"/>
                    </a:lnTo>
                    <a:lnTo>
                      <a:pt x="717" y="133"/>
                    </a:lnTo>
                    <a:lnTo>
                      <a:pt x="709" y="131"/>
                    </a:lnTo>
                    <a:lnTo>
                      <a:pt x="700" y="130"/>
                    </a:lnTo>
                    <a:lnTo>
                      <a:pt x="695" y="133"/>
                    </a:lnTo>
                    <a:lnTo>
                      <a:pt x="691" y="136"/>
                    </a:lnTo>
                    <a:lnTo>
                      <a:pt x="686" y="138"/>
                    </a:lnTo>
                    <a:lnTo>
                      <a:pt x="682" y="141"/>
                    </a:lnTo>
                    <a:lnTo>
                      <a:pt x="690" y="144"/>
                    </a:lnTo>
                    <a:lnTo>
                      <a:pt x="698" y="145"/>
                    </a:lnTo>
                    <a:lnTo>
                      <a:pt x="694" y="148"/>
                    </a:lnTo>
                    <a:lnTo>
                      <a:pt x="690" y="151"/>
                    </a:lnTo>
                    <a:lnTo>
                      <a:pt x="681" y="149"/>
                    </a:lnTo>
                    <a:lnTo>
                      <a:pt x="673" y="148"/>
                    </a:lnTo>
                    <a:lnTo>
                      <a:pt x="664" y="146"/>
                    </a:lnTo>
                    <a:lnTo>
                      <a:pt x="656" y="145"/>
                    </a:lnTo>
                    <a:lnTo>
                      <a:pt x="660" y="141"/>
                    </a:lnTo>
                    <a:lnTo>
                      <a:pt x="665" y="138"/>
                    </a:lnTo>
                    <a:lnTo>
                      <a:pt x="657" y="136"/>
                    </a:lnTo>
                    <a:lnTo>
                      <a:pt x="648" y="135"/>
                    </a:lnTo>
                    <a:lnTo>
                      <a:pt x="640" y="133"/>
                    </a:lnTo>
                    <a:lnTo>
                      <a:pt x="631" y="132"/>
                    </a:lnTo>
                    <a:lnTo>
                      <a:pt x="627" y="135"/>
                    </a:lnTo>
                    <a:lnTo>
                      <a:pt x="623" y="137"/>
                    </a:lnTo>
                    <a:lnTo>
                      <a:pt x="614" y="136"/>
                    </a:lnTo>
                    <a:lnTo>
                      <a:pt x="606" y="134"/>
                    </a:lnTo>
                    <a:lnTo>
                      <a:pt x="597" y="133"/>
                    </a:lnTo>
                    <a:lnTo>
                      <a:pt x="589" y="131"/>
                    </a:lnTo>
                    <a:lnTo>
                      <a:pt x="583" y="134"/>
                    </a:lnTo>
                    <a:lnTo>
                      <a:pt x="579" y="137"/>
                    </a:lnTo>
                    <a:lnTo>
                      <a:pt x="575" y="140"/>
                    </a:lnTo>
                    <a:lnTo>
                      <a:pt x="571" y="143"/>
                    </a:lnTo>
                    <a:lnTo>
                      <a:pt x="565" y="146"/>
                    </a:lnTo>
                    <a:lnTo>
                      <a:pt x="561" y="149"/>
                    </a:lnTo>
                    <a:lnTo>
                      <a:pt x="553" y="148"/>
                    </a:lnTo>
                    <a:lnTo>
                      <a:pt x="544" y="146"/>
                    </a:lnTo>
                    <a:lnTo>
                      <a:pt x="549" y="143"/>
                    </a:lnTo>
                    <a:lnTo>
                      <a:pt x="554" y="139"/>
                    </a:lnTo>
                    <a:lnTo>
                      <a:pt x="545" y="138"/>
                    </a:lnTo>
                    <a:lnTo>
                      <a:pt x="537" y="136"/>
                    </a:lnTo>
                    <a:lnTo>
                      <a:pt x="532" y="139"/>
                    </a:lnTo>
                    <a:lnTo>
                      <a:pt x="527" y="143"/>
                    </a:lnTo>
                    <a:lnTo>
                      <a:pt x="518" y="140"/>
                    </a:lnTo>
                    <a:lnTo>
                      <a:pt x="511" y="139"/>
                    </a:lnTo>
                    <a:lnTo>
                      <a:pt x="503" y="137"/>
                    </a:lnTo>
                    <a:lnTo>
                      <a:pt x="494" y="136"/>
                    </a:lnTo>
                    <a:lnTo>
                      <a:pt x="489" y="138"/>
                    </a:lnTo>
                    <a:lnTo>
                      <a:pt x="484" y="141"/>
                    </a:lnTo>
                    <a:lnTo>
                      <a:pt x="480" y="145"/>
                    </a:lnTo>
                    <a:lnTo>
                      <a:pt x="475" y="148"/>
                    </a:lnTo>
                    <a:lnTo>
                      <a:pt x="466" y="147"/>
                    </a:lnTo>
                    <a:lnTo>
                      <a:pt x="459" y="145"/>
                    </a:lnTo>
                    <a:lnTo>
                      <a:pt x="450" y="143"/>
                    </a:lnTo>
                    <a:lnTo>
                      <a:pt x="442" y="141"/>
                    </a:lnTo>
                    <a:lnTo>
                      <a:pt x="437" y="145"/>
                    </a:lnTo>
                    <a:lnTo>
                      <a:pt x="432" y="147"/>
                    </a:lnTo>
                    <a:lnTo>
                      <a:pt x="424" y="146"/>
                    </a:lnTo>
                    <a:lnTo>
                      <a:pt x="415" y="144"/>
                    </a:lnTo>
                    <a:lnTo>
                      <a:pt x="407" y="143"/>
                    </a:lnTo>
                    <a:lnTo>
                      <a:pt x="398" y="140"/>
                    </a:lnTo>
                    <a:lnTo>
                      <a:pt x="404" y="137"/>
                    </a:lnTo>
                    <a:lnTo>
                      <a:pt x="408" y="135"/>
                    </a:lnTo>
                    <a:lnTo>
                      <a:pt x="399" y="133"/>
                    </a:lnTo>
                    <a:lnTo>
                      <a:pt x="391" y="131"/>
                    </a:lnTo>
                    <a:lnTo>
                      <a:pt x="387" y="134"/>
                    </a:lnTo>
                    <a:lnTo>
                      <a:pt x="382" y="137"/>
                    </a:lnTo>
                    <a:lnTo>
                      <a:pt x="374" y="136"/>
                    </a:lnTo>
                    <a:lnTo>
                      <a:pt x="365" y="134"/>
                    </a:lnTo>
                    <a:lnTo>
                      <a:pt x="357" y="132"/>
                    </a:lnTo>
                    <a:lnTo>
                      <a:pt x="348" y="131"/>
                    </a:lnTo>
                    <a:lnTo>
                      <a:pt x="344" y="133"/>
                    </a:lnTo>
                    <a:lnTo>
                      <a:pt x="339" y="136"/>
                    </a:lnTo>
                    <a:lnTo>
                      <a:pt x="334" y="139"/>
                    </a:lnTo>
                    <a:lnTo>
                      <a:pt x="330" y="143"/>
                    </a:lnTo>
                    <a:lnTo>
                      <a:pt x="326" y="146"/>
                    </a:lnTo>
                    <a:lnTo>
                      <a:pt x="321" y="149"/>
                    </a:lnTo>
                    <a:lnTo>
                      <a:pt x="312" y="147"/>
                    </a:lnTo>
                    <a:lnTo>
                      <a:pt x="304" y="145"/>
                    </a:lnTo>
                    <a:lnTo>
                      <a:pt x="296" y="144"/>
                    </a:lnTo>
                    <a:lnTo>
                      <a:pt x="287" y="141"/>
                    </a:lnTo>
                    <a:lnTo>
                      <a:pt x="278" y="140"/>
                    </a:lnTo>
                    <a:lnTo>
                      <a:pt x="271" y="138"/>
                    </a:lnTo>
                    <a:lnTo>
                      <a:pt x="265" y="141"/>
                    </a:lnTo>
                    <a:lnTo>
                      <a:pt x="261" y="145"/>
                    </a:lnTo>
                    <a:lnTo>
                      <a:pt x="252" y="144"/>
                    </a:lnTo>
                    <a:lnTo>
                      <a:pt x="244" y="141"/>
                    </a:lnTo>
                    <a:lnTo>
                      <a:pt x="227" y="138"/>
                    </a:lnTo>
                    <a:lnTo>
                      <a:pt x="219" y="136"/>
                    </a:lnTo>
                    <a:lnTo>
                      <a:pt x="211" y="135"/>
                    </a:lnTo>
                    <a:lnTo>
                      <a:pt x="202" y="133"/>
                    </a:lnTo>
                    <a:lnTo>
                      <a:pt x="194" y="132"/>
                    </a:lnTo>
                    <a:lnTo>
                      <a:pt x="190" y="135"/>
                    </a:lnTo>
                    <a:lnTo>
                      <a:pt x="184" y="137"/>
                    </a:lnTo>
                    <a:lnTo>
                      <a:pt x="176" y="136"/>
                    </a:lnTo>
                    <a:lnTo>
                      <a:pt x="167" y="134"/>
                    </a:lnTo>
                    <a:lnTo>
                      <a:pt x="163" y="137"/>
                    </a:lnTo>
                    <a:lnTo>
                      <a:pt x="159" y="140"/>
                    </a:lnTo>
                    <a:lnTo>
                      <a:pt x="155" y="144"/>
                    </a:lnTo>
                    <a:lnTo>
                      <a:pt x="149" y="146"/>
                    </a:lnTo>
                    <a:lnTo>
                      <a:pt x="141" y="145"/>
                    </a:lnTo>
                    <a:lnTo>
                      <a:pt x="132" y="143"/>
                    </a:lnTo>
                    <a:lnTo>
                      <a:pt x="124" y="141"/>
                    </a:lnTo>
                    <a:lnTo>
                      <a:pt x="115" y="139"/>
                    </a:lnTo>
                    <a:lnTo>
                      <a:pt x="119" y="136"/>
                    </a:lnTo>
                    <a:lnTo>
                      <a:pt x="125" y="134"/>
                    </a:lnTo>
                    <a:lnTo>
                      <a:pt x="116" y="132"/>
                    </a:lnTo>
                    <a:lnTo>
                      <a:pt x="108" y="130"/>
                    </a:lnTo>
                    <a:lnTo>
                      <a:pt x="104" y="133"/>
                    </a:lnTo>
                    <a:lnTo>
                      <a:pt x="99" y="136"/>
                    </a:lnTo>
                    <a:lnTo>
                      <a:pt x="94" y="139"/>
                    </a:lnTo>
                    <a:lnTo>
                      <a:pt x="90" y="143"/>
                    </a:lnTo>
                    <a:lnTo>
                      <a:pt x="85" y="146"/>
                    </a:lnTo>
                    <a:lnTo>
                      <a:pt x="80" y="148"/>
                    </a:lnTo>
                    <a:lnTo>
                      <a:pt x="72" y="147"/>
                    </a:lnTo>
                    <a:lnTo>
                      <a:pt x="63" y="145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66" y="137"/>
                    </a:lnTo>
                    <a:lnTo>
                      <a:pt x="57" y="136"/>
                    </a:lnTo>
                    <a:lnTo>
                      <a:pt x="80" y="113"/>
                    </a:lnTo>
                    <a:lnTo>
                      <a:pt x="96" y="97"/>
                    </a:lnTo>
                    <a:lnTo>
                      <a:pt x="109" y="84"/>
                    </a:lnTo>
                    <a:lnTo>
                      <a:pt x="119" y="73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7" y="83"/>
                    </a:lnTo>
                    <a:lnTo>
                      <a:pt x="116" y="91"/>
                    </a:lnTo>
                    <a:lnTo>
                      <a:pt x="118" y="97"/>
                    </a:lnTo>
                    <a:lnTo>
                      <a:pt x="122" y="101"/>
                    </a:lnTo>
                    <a:lnTo>
                      <a:pt x="125" y="105"/>
                    </a:lnTo>
                    <a:lnTo>
                      <a:pt x="128" y="110"/>
                    </a:lnTo>
                    <a:lnTo>
                      <a:pt x="127" y="118"/>
                    </a:lnTo>
                    <a:lnTo>
                      <a:pt x="125" y="127"/>
                    </a:lnTo>
                    <a:lnTo>
                      <a:pt x="123" y="135"/>
                    </a:lnTo>
                    <a:lnTo>
                      <a:pt x="122" y="144"/>
                    </a:lnTo>
                    <a:lnTo>
                      <a:pt x="125" y="148"/>
                    </a:lnTo>
                    <a:lnTo>
                      <a:pt x="127" y="153"/>
                    </a:lnTo>
                    <a:lnTo>
                      <a:pt x="126" y="161"/>
                    </a:lnTo>
                    <a:lnTo>
                      <a:pt x="124" y="169"/>
                    </a:lnTo>
                    <a:lnTo>
                      <a:pt x="127" y="174"/>
                    </a:lnTo>
                    <a:lnTo>
                      <a:pt x="130" y="179"/>
                    </a:lnTo>
                    <a:lnTo>
                      <a:pt x="129" y="187"/>
                    </a:lnTo>
                    <a:lnTo>
                      <a:pt x="127" y="196"/>
                    </a:lnTo>
                    <a:lnTo>
                      <a:pt x="125" y="204"/>
                    </a:lnTo>
                    <a:lnTo>
                      <a:pt x="124" y="213"/>
                    </a:lnTo>
                    <a:lnTo>
                      <a:pt x="122" y="220"/>
                    </a:lnTo>
                    <a:lnTo>
                      <a:pt x="121" y="229"/>
                    </a:lnTo>
                    <a:lnTo>
                      <a:pt x="123" y="234"/>
                    </a:lnTo>
                    <a:lnTo>
                      <a:pt x="126" y="238"/>
                    </a:lnTo>
                    <a:lnTo>
                      <a:pt x="125" y="247"/>
                    </a:lnTo>
                    <a:lnTo>
                      <a:pt x="123" y="255"/>
                    </a:lnTo>
                    <a:lnTo>
                      <a:pt x="126" y="261"/>
                    </a:lnTo>
                    <a:lnTo>
                      <a:pt x="129" y="265"/>
                    </a:lnTo>
                    <a:lnTo>
                      <a:pt x="134" y="273"/>
                    </a:lnTo>
                    <a:lnTo>
                      <a:pt x="137" y="265"/>
                    </a:lnTo>
                    <a:lnTo>
                      <a:pt x="138" y="257"/>
                    </a:lnTo>
                    <a:lnTo>
                      <a:pt x="141" y="262"/>
                    </a:lnTo>
                    <a:lnTo>
                      <a:pt x="144" y="266"/>
                    </a:lnTo>
                    <a:lnTo>
                      <a:pt x="144" y="269"/>
                    </a:lnTo>
                    <a:lnTo>
                      <a:pt x="143" y="274"/>
                    </a:lnTo>
                    <a:lnTo>
                      <a:pt x="142" y="278"/>
                    </a:lnTo>
                    <a:lnTo>
                      <a:pt x="141" y="281"/>
                    </a:lnTo>
                    <a:lnTo>
                      <a:pt x="141" y="282"/>
                    </a:lnTo>
                    <a:lnTo>
                      <a:pt x="141" y="283"/>
                    </a:lnTo>
                    <a:lnTo>
                      <a:pt x="138" y="278"/>
                    </a:lnTo>
                    <a:lnTo>
                      <a:pt x="134" y="273"/>
                    </a:lnTo>
                    <a:lnTo>
                      <a:pt x="133" y="282"/>
                    </a:lnTo>
                    <a:lnTo>
                      <a:pt x="131" y="290"/>
                    </a:lnTo>
                    <a:lnTo>
                      <a:pt x="128" y="286"/>
                    </a:lnTo>
                    <a:lnTo>
                      <a:pt x="126" y="281"/>
                    </a:lnTo>
                    <a:lnTo>
                      <a:pt x="124" y="289"/>
                    </a:lnTo>
                    <a:lnTo>
                      <a:pt x="123" y="298"/>
                    </a:lnTo>
                    <a:lnTo>
                      <a:pt x="125" y="303"/>
                    </a:lnTo>
                    <a:lnTo>
                      <a:pt x="128" y="307"/>
                    </a:lnTo>
                    <a:lnTo>
                      <a:pt x="127" y="316"/>
                    </a:lnTo>
                    <a:lnTo>
                      <a:pt x="125" y="324"/>
                    </a:lnTo>
                    <a:lnTo>
                      <a:pt x="123" y="333"/>
                    </a:lnTo>
                    <a:lnTo>
                      <a:pt x="122" y="340"/>
                    </a:lnTo>
                    <a:lnTo>
                      <a:pt x="125" y="346"/>
                    </a:lnTo>
                    <a:lnTo>
                      <a:pt x="128" y="350"/>
                    </a:lnTo>
                    <a:lnTo>
                      <a:pt x="126" y="358"/>
                    </a:lnTo>
                    <a:lnTo>
                      <a:pt x="125" y="367"/>
                    </a:lnTo>
                    <a:lnTo>
                      <a:pt x="127" y="371"/>
                    </a:lnTo>
                    <a:lnTo>
                      <a:pt x="130" y="377"/>
                    </a:lnTo>
                    <a:lnTo>
                      <a:pt x="129" y="385"/>
                    </a:lnTo>
                    <a:lnTo>
                      <a:pt x="127" y="392"/>
                    </a:lnTo>
                    <a:lnTo>
                      <a:pt x="130" y="398"/>
                    </a:lnTo>
                    <a:lnTo>
                      <a:pt x="133" y="402"/>
                    </a:lnTo>
                    <a:lnTo>
                      <a:pt x="131" y="411"/>
                    </a:lnTo>
                    <a:lnTo>
                      <a:pt x="130" y="419"/>
                    </a:lnTo>
                    <a:lnTo>
                      <a:pt x="128" y="428"/>
                    </a:lnTo>
                    <a:lnTo>
                      <a:pt x="126" y="436"/>
                    </a:lnTo>
                    <a:lnTo>
                      <a:pt x="129" y="440"/>
                    </a:lnTo>
                    <a:lnTo>
                      <a:pt x="132" y="445"/>
                    </a:lnTo>
                    <a:lnTo>
                      <a:pt x="131" y="453"/>
                    </a:lnTo>
                    <a:lnTo>
                      <a:pt x="129" y="462"/>
                    </a:lnTo>
                    <a:lnTo>
                      <a:pt x="127" y="470"/>
                    </a:lnTo>
                    <a:lnTo>
                      <a:pt x="126" y="479"/>
                    </a:lnTo>
                    <a:lnTo>
                      <a:pt x="124" y="487"/>
                    </a:lnTo>
                    <a:lnTo>
                      <a:pt x="123" y="496"/>
                    </a:lnTo>
                    <a:lnTo>
                      <a:pt x="126" y="500"/>
                    </a:lnTo>
                    <a:lnTo>
                      <a:pt x="128" y="504"/>
                    </a:lnTo>
                    <a:lnTo>
                      <a:pt x="127" y="513"/>
                    </a:lnTo>
                    <a:lnTo>
                      <a:pt x="125" y="521"/>
                    </a:lnTo>
                    <a:lnTo>
                      <a:pt x="128" y="527"/>
                    </a:lnTo>
                    <a:lnTo>
                      <a:pt x="131" y="531"/>
                    </a:lnTo>
                    <a:lnTo>
                      <a:pt x="129" y="539"/>
                    </a:lnTo>
                    <a:lnTo>
                      <a:pt x="128" y="548"/>
                    </a:lnTo>
                    <a:lnTo>
                      <a:pt x="130" y="552"/>
                    </a:lnTo>
                    <a:lnTo>
                      <a:pt x="133" y="556"/>
                    </a:lnTo>
                    <a:lnTo>
                      <a:pt x="137" y="562"/>
                    </a:lnTo>
                    <a:lnTo>
                      <a:pt x="140" y="566"/>
                    </a:lnTo>
                    <a:lnTo>
                      <a:pt x="139" y="574"/>
                    </a:lnTo>
                    <a:lnTo>
                      <a:pt x="137" y="583"/>
                    </a:lnTo>
                    <a:lnTo>
                      <a:pt x="134" y="591"/>
                    </a:lnTo>
                    <a:lnTo>
                      <a:pt x="133" y="600"/>
                    </a:lnTo>
                    <a:lnTo>
                      <a:pt x="130" y="596"/>
                    </a:lnTo>
                    <a:lnTo>
                      <a:pt x="127" y="590"/>
                    </a:lnTo>
                    <a:lnTo>
                      <a:pt x="126" y="598"/>
                    </a:lnTo>
                    <a:lnTo>
                      <a:pt x="124" y="607"/>
                    </a:lnTo>
                    <a:lnTo>
                      <a:pt x="122" y="616"/>
                    </a:lnTo>
                    <a:lnTo>
                      <a:pt x="121" y="624"/>
                    </a:lnTo>
                    <a:lnTo>
                      <a:pt x="124" y="629"/>
                    </a:lnTo>
                    <a:lnTo>
                      <a:pt x="127" y="633"/>
                    </a:lnTo>
                    <a:lnTo>
                      <a:pt x="130" y="637"/>
                    </a:lnTo>
                    <a:lnTo>
                      <a:pt x="132" y="642"/>
                    </a:lnTo>
                    <a:lnTo>
                      <a:pt x="131" y="651"/>
                    </a:lnTo>
                    <a:lnTo>
                      <a:pt x="129" y="659"/>
                    </a:lnTo>
                    <a:lnTo>
                      <a:pt x="128" y="668"/>
                    </a:lnTo>
                    <a:lnTo>
                      <a:pt x="126" y="676"/>
                    </a:lnTo>
                    <a:lnTo>
                      <a:pt x="123" y="671"/>
                    </a:lnTo>
                    <a:lnTo>
                      <a:pt x="119" y="667"/>
                    </a:lnTo>
                    <a:lnTo>
                      <a:pt x="118" y="675"/>
                    </a:lnTo>
                    <a:lnTo>
                      <a:pt x="116" y="684"/>
                    </a:lnTo>
                    <a:lnTo>
                      <a:pt x="119" y="688"/>
                    </a:lnTo>
                    <a:lnTo>
                      <a:pt x="123" y="692"/>
                    </a:lnTo>
                    <a:lnTo>
                      <a:pt x="126" y="697"/>
                    </a:lnTo>
                    <a:lnTo>
                      <a:pt x="129" y="702"/>
                    </a:lnTo>
                    <a:lnTo>
                      <a:pt x="127" y="711"/>
                    </a:lnTo>
                    <a:lnTo>
                      <a:pt x="125" y="719"/>
                    </a:lnTo>
                    <a:lnTo>
                      <a:pt x="128" y="723"/>
                    </a:lnTo>
                    <a:lnTo>
                      <a:pt x="131" y="729"/>
                    </a:lnTo>
                    <a:lnTo>
                      <a:pt x="130" y="736"/>
                    </a:lnTo>
                    <a:lnTo>
                      <a:pt x="128" y="745"/>
                    </a:lnTo>
                    <a:lnTo>
                      <a:pt x="131" y="750"/>
                    </a:lnTo>
                    <a:lnTo>
                      <a:pt x="134" y="754"/>
                    </a:lnTo>
                    <a:lnTo>
                      <a:pt x="132" y="763"/>
                    </a:lnTo>
                    <a:lnTo>
                      <a:pt x="130" y="771"/>
                    </a:lnTo>
                    <a:lnTo>
                      <a:pt x="133" y="775"/>
                    </a:lnTo>
                    <a:lnTo>
                      <a:pt x="137" y="781"/>
                    </a:lnTo>
                    <a:lnTo>
                      <a:pt x="135" y="789"/>
                    </a:lnTo>
                    <a:lnTo>
                      <a:pt x="133" y="797"/>
                    </a:lnTo>
                    <a:lnTo>
                      <a:pt x="130" y="792"/>
                    </a:lnTo>
                    <a:lnTo>
                      <a:pt x="127" y="788"/>
                    </a:lnTo>
                    <a:lnTo>
                      <a:pt x="126" y="796"/>
                    </a:lnTo>
                    <a:lnTo>
                      <a:pt x="124" y="804"/>
                    </a:lnTo>
                    <a:lnTo>
                      <a:pt x="123" y="814"/>
                    </a:lnTo>
                    <a:lnTo>
                      <a:pt x="121" y="821"/>
                    </a:lnTo>
                    <a:lnTo>
                      <a:pt x="117" y="817"/>
                    </a:lnTo>
                    <a:lnTo>
                      <a:pt x="115" y="812"/>
                    </a:lnTo>
                    <a:lnTo>
                      <a:pt x="113" y="820"/>
                    </a:lnTo>
                    <a:lnTo>
                      <a:pt x="112" y="829"/>
                    </a:lnTo>
                    <a:lnTo>
                      <a:pt x="124" y="848"/>
                    </a:lnTo>
                    <a:lnTo>
                      <a:pt x="127" y="852"/>
                    </a:lnTo>
                    <a:lnTo>
                      <a:pt x="129" y="856"/>
                    </a:lnTo>
                    <a:lnTo>
                      <a:pt x="128" y="865"/>
                    </a:lnTo>
                    <a:lnTo>
                      <a:pt x="126" y="873"/>
                    </a:lnTo>
                    <a:lnTo>
                      <a:pt x="129" y="878"/>
                    </a:lnTo>
                    <a:lnTo>
                      <a:pt x="132" y="883"/>
                    </a:lnTo>
                    <a:lnTo>
                      <a:pt x="130" y="891"/>
                    </a:lnTo>
                    <a:lnTo>
                      <a:pt x="129" y="900"/>
                    </a:lnTo>
                    <a:lnTo>
                      <a:pt x="131" y="904"/>
                    </a:lnTo>
                    <a:lnTo>
                      <a:pt x="134" y="908"/>
                    </a:lnTo>
                    <a:lnTo>
                      <a:pt x="138" y="913"/>
                    </a:lnTo>
                    <a:lnTo>
                      <a:pt x="141" y="918"/>
                    </a:lnTo>
                    <a:lnTo>
                      <a:pt x="141" y="919"/>
                    </a:lnTo>
                    <a:lnTo>
                      <a:pt x="140" y="921"/>
                    </a:lnTo>
                    <a:lnTo>
                      <a:pt x="121" y="902"/>
                    </a:lnTo>
                    <a:lnTo>
                      <a:pt x="100" y="882"/>
                    </a:lnTo>
                    <a:lnTo>
                      <a:pt x="79" y="860"/>
                    </a:lnTo>
                    <a:lnTo>
                      <a:pt x="57" y="838"/>
                    </a:lnTo>
                    <a:lnTo>
                      <a:pt x="65" y="840"/>
                    </a:lnTo>
                    <a:lnTo>
                      <a:pt x="71" y="841"/>
                    </a:lnTo>
                    <a:lnTo>
                      <a:pt x="79" y="843"/>
                    </a:lnTo>
                    <a:lnTo>
                      <a:pt x="88" y="845"/>
                    </a:lnTo>
                    <a:lnTo>
                      <a:pt x="96" y="847"/>
                    </a:lnTo>
                    <a:lnTo>
                      <a:pt x="104" y="848"/>
                    </a:lnTo>
                    <a:lnTo>
                      <a:pt x="99" y="851"/>
                    </a:lnTo>
                    <a:lnTo>
                      <a:pt x="95" y="854"/>
                    </a:lnTo>
                    <a:lnTo>
                      <a:pt x="104" y="856"/>
                    </a:lnTo>
                    <a:lnTo>
                      <a:pt x="112" y="857"/>
                    </a:lnTo>
                    <a:lnTo>
                      <a:pt x="116" y="854"/>
                    </a:lnTo>
                    <a:lnTo>
                      <a:pt x="121" y="851"/>
                    </a:lnTo>
                    <a:lnTo>
                      <a:pt x="129" y="853"/>
                    </a:lnTo>
                    <a:lnTo>
                      <a:pt x="138" y="854"/>
                    </a:lnTo>
                    <a:lnTo>
                      <a:pt x="143" y="852"/>
                    </a:lnTo>
                    <a:lnTo>
                      <a:pt x="147" y="849"/>
                    </a:lnTo>
                    <a:lnTo>
                      <a:pt x="151" y="846"/>
                    </a:lnTo>
                    <a:lnTo>
                      <a:pt x="156" y="842"/>
                    </a:lnTo>
                    <a:lnTo>
                      <a:pt x="165" y="845"/>
                    </a:lnTo>
                    <a:lnTo>
                      <a:pt x="173" y="846"/>
                    </a:lnTo>
                    <a:lnTo>
                      <a:pt x="181" y="848"/>
                    </a:lnTo>
                    <a:lnTo>
                      <a:pt x="190" y="849"/>
                    </a:lnTo>
                    <a:lnTo>
                      <a:pt x="198" y="851"/>
                    </a:lnTo>
                    <a:lnTo>
                      <a:pt x="207" y="852"/>
                    </a:lnTo>
                    <a:lnTo>
                      <a:pt x="201" y="855"/>
                    </a:lnTo>
                    <a:lnTo>
                      <a:pt x="197" y="858"/>
                    </a:lnTo>
                    <a:lnTo>
                      <a:pt x="206" y="860"/>
                    </a:lnTo>
                    <a:lnTo>
                      <a:pt x="214" y="862"/>
                    </a:lnTo>
                    <a:lnTo>
                      <a:pt x="219" y="859"/>
                    </a:lnTo>
                    <a:lnTo>
                      <a:pt x="224" y="856"/>
                    </a:lnTo>
                    <a:lnTo>
                      <a:pt x="227" y="853"/>
                    </a:lnTo>
                    <a:lnTo>
                      <a:pt x="232" y="850"/>
                    </a:lnTo>
                    <a:lnTo>
                      <a:pt x="241" y="851"/>
                    </a:lnTo>
                    <a:lnTo>
                      <a:pt x="249" y="853"/>
                    </a:lnTo>
                    <a:lnTo>
                      <a:pt x="254" y="850"/>
                    </a:lnTo>
                    <a:lnTo>
                      <a:pt x="259" y="848"/>
                    </a:lnTo>
                    <a:lnTo>
                      <a:pt x="267" y="849"/>
                    </a:lnTo>
                    <a:lnTo>
                      <a:pt x="276" y="851"/>
                    </a:lnTo>
                    <a:lnTo>
                      <a:pt x="271" y="853"/>
                    </a:lnTo>
                    <a:lnTo>
                      <a:pt x="266" y="856"/>
                    </a:lnTo>
                    <a:lnTo>
                      <a:pt x="275" y="858"/>
                    </a:lnTo>
                    <a:lnTo>
                      <a:pt x="283" y="859"/>
                    </a:lnTo>
                    <a:lnTo>
                      <a:pt x="288" y="856"/>
                    </a:lnTo>
                    <a:lnTo>
                      <a:pt x="292" y="854"/>
                    </a:lnTo>
                    <a:lnTo>
                      <a:pt x="300" y="855"/>
                    </a:lnTo>
                    <a:lnTo>
                      <a:pt x="309" y="857"/>
                    </a:lnTo>
                    <a:lnTo>
                      <a:pt x="314" y="854"/>
                    </a:lnTo>
                    <a:lnTo>
                      <a:pt x="318" y="851"/>
                    </a:lnTo>
                    <a:lnTo>
                      <a:pt x="323" y="848"/>
                    </a:lnTo>
                    <a:lnTo>
                      <a:pt x="328" y="846"/>
                    </a:lnTo>
                    <a:lnTo>
                      <a:pt x="335" y="847"/>
                    </a:lnTo>
                    <a:lnTo>
                      <a:pt x="344" y="849"/>
                    </a:lnTo>
                    <a:lnTo>
                      <a:pt x="354" y="850"/>
                    </a:lnTo>
                    <a:lnTo>
                      <a:pt x="361" y="852"/>
                    </a:lnTo>
                    <a:lnTo>
                      <a:pt x="357" y="855"/>
                    </a:lnTo>
                    <a:lnTo>
                      <a:pt x="351" y="857"/>
                    </a:lnTo>
                    <a:lnTo>
                      <a:pt x="343" y="856"/>
                    </a:lnTo>
                    <a:lnTo>
                      <a:pt x="335" y="854"/>
                    </a:lnTo>
                    <a:lnTo>
                      <a:pt x="330" y="857"/>
                    </a:lnTo>
                    <a:lnTo>
                      <a:pt x="326" y="860"/>
                    </a:lnTo>
                    <a:lnTo>
                      <a:pt x="334" y="862"/>
                    </a:lnTo>
                    <a:lnTo>
                      <a:pt x="343" y="864"/>
                    </a:lnTo>
                    <a:lnTo>
                      <a:pt x="351" y="865"/>
                    </a:lnTo>
                    <a:lnTo>
                      <a:pt x="359" y="867"/>
                    </a:lnTo>
                    <a:lnTo>
                      <a:pt x="368" y="860"/>
                    </a:lnTo>
                    <a:lnTo>
                      <a:pt x="373" y="857"/>
                    </a:lnTo>
                    <a:lnTo>
                      <a:pt x="378" y="855"/>
                    </a:lnTo>
                    <a:lnTo>
                      <a:pt x="387" y="856"/>
                    </a:lnTo>
                    <a:lnTo>
                      <a:pt x="395" y="858"/>
                    </a:lnTo>
                    <a:lnTo>
                      <a:pt x="399" y="855"/>
                    </a:lnTo>
                    <a:lnTo>
                      <a:pt x="404" y="852"/>
                    </a:lnTo>
                    <a:lnTo>
                      <a:pt x="408" y="849"/>
                    </a:lnTo>
                    <a:lnTo>
                      <a:pt x="413" y="847"/>
                    </a:lnTo>
                    <a:lnTo>
                      <a:pt x="422" y="848"/>
                    </a:lnTo>
                    <a:lnTo>
                      <a:pt x="430" y="850"/>
                    </a:lnTo>
                    <a:lnTo>
                      <a:pt x="439" y="852"/>
                    </a:lnTo>
                    <a:lnTo>
                      <a:pt x="447" y="853"/>
                    </a:lnTo>
                    <a:lnTo>
                      <a:pt x="456" y="855"/>
                    </a:lnTo>
                    <a:lnTo>
                      <a:pt x="463" y="856"/>
                    </a:lnTo>
                    <a:lnTo>
                      <a:pt x="468" y="853"/>
                    </a:lnTo>
                    <a:lnTo>
                      <a:pt x="473" y="850"/>
                    </a:lnTo>
                    <a:lnTo>
                      <a:pt x="481" y="852"/>
                    </a:lnTo>
                    <a:lnTo>
                      <a:pt x="490" y="853"/>
                    </a:lnTo>
                    <a:lnTo>
                      <a:pt x="494" y="851"/>
                    </a:lnTo>
                    <a:lnTo>
                      <a:pt x="499" y="848"/>
                    </a:lnTo>
                    <a:lnTo>
                      <a:pt x="508" y="850"/>
                    </a:lnTo>
                    <a:lnTo>
                      <a:pt x="515" y="851"/>
                    </a:lnTo>
                    <a:lnTo>
                      <a:pt x="521" y="848"/>
                    </a:lnTo>
                    <a:lnTo>
                      <a:pt x="525" y="845"/>
                    </a:lnTo>
                    <a:lnTo>
                      <a:pt x="533" y="847"/>
                    </a:lnTo>
                    <a:lnTo>
                      <a:pt x="542" y="848"/>
                    </a:lnTo>
                    <a:lnTo>
                      <a:pt x="537" y="851"/>
                    </a:lnTo>
                    <a:lnTo>
                      <a:pt x="532" y="854"/>
                    </a:lnTo>
                    <a:lnTo>
                      <a:pt x="541" y="856"/>
                    </a:lnTo>
                    <a:lnTo>
                      <a:pt x="549" y="857"/>
                    </a:lnTo>
                    <a:lnTo>
                      <a:pt x="558" y="859"/>
                    </a:lnTo>
                    <a:lnTo>
                      <a:pt x="566" y="860"/>
                    </a:lnTo>
                    <a:lnTo>
                      <a:pt x="571" y="857"/>
                    </a:lnTo>
                    <a:lnTo>
                      <a:pt x="575" y="855"/>
                    </a:lnTo>
                    <a:lnTo>
                      <a:pt x="583" y="856"/>
                    </a:lnTo>
                    <a:lnTo>
                      <a:pt x="592" y="858"/>
                    </a:lnTo>
                    <a:lnTo>
                      <a:pt x="597" y="855"/>
                    </a:lnTo>
                    <a:lnTo>
                      <a:pt x="601" y="852"/>
                    </a:lnTo>
                    <a:lnTo>
                      <a:pt x="610" y="854"/>
                    </a:lnTo>
                    <a:lnTo>
                      <a:pt x="618" y="855"/>
                    </a:lnTo>
                    <a:lnTo>
                      <a:pt x="623" y="852"/>
                    </a:lnTo>
                    <a:lnTo>
                      <a:pt x="627" y="850"/>
                    </a:lnTo>
                    <a:lnTo>
                      <a:pt x="636" y="851"/>
                    </a:lnTo>
                    <a:lnTo>
                      <a:pt x="644" y="853"/>
                    </a:lnTo>
                    <a:lnTo>
                      <a:pt x="649" y="850"/>
                    </a:lnTo>
                    <a:lnTo>
                      <a:pt x="654" y="847"/>
                    </a:lnTo>
                    <a:lnTo>
                      <a:pt x="662" y="848"/>
                    </a:lnTo>
                    <a:lnTo>
                      <a:pt x="671" y="850"/>
                    </a:lnTo>
                    <a:lnTo>
                      <a:pt x="679" y="852"/>
                    </a:lnTo>
                    <a:lnTo>
                      <a:pt x="687" y="853"/>
                    </a:lnTo>
                    <a:lnTo>
                      <a:pt x="692" y="850"/>
                    </a:lnTo>
                    <a:lnTo>
                      <a:pt x="696" y="848"/>
                    </a:lnTo>
                    <a:lnTo>
                      <a:pt x="705" y="849"/>
                    </a:lnTo>
                    <a:lnTo>
                      <a:pt x="713" y="851"/>
                    </a:lnTo>
                    <a:lnTo>
                      <a:pt x="722" y="853"/>
                    </a:lnTo>
                    <a:lnTo>
                      <a:pt x="730" y="854"/>
                    </a:lnTo>
                    <a:lnTo>
                      <a:pt x="739" y="856"/>
                    </a:lnTo>
                    <a:lnTo>
                      <a:pt x="746" y="857"/>
                    </a:lnTo>
                    <a:lnTo>
                      <a:pt x="751" y="854"/>
                    </a:lnTo>
                    <a:lnTo>
                      <a:pt x="756" y="851"/>
                    </a:lnTo>
                    <a:lnTo>
                      <a:pt x="764" y="853"/>
                    </a:lnTo>
                    <a:lnTo>
                      <a:pt x="773" y="854"/>
                    </a:lnTo>
                    <a:lnTo>
                      <a:pt x="777" y="852"/>
                    </a:lnTo>
                    <a:lnTo>
                      <a:pt x="782" y="849"/>
                    </a:lnTo>
                    <a:lnTo>
                      <a:pt x="791" y="850"/>
                    </a:lnTo>
                    <a:lnTo>
                      <a:pt x="798" y="852"/>
                    </a:lnTo>
                    <a:lnTo>
                      <a:pt x="807" y="854"/>
                    </a:lnTo>
                    <a:lnTo>
                      <a:pt x="815" y="855"/>
                    </a:lnTo>
                    <a:lnTo>
                      <a:pt x="825" y="856"/>
                    </a:lnTo>
                    <a:lnTo>
                      <a:pt x="832" y="858"/>
                    </a:lnTo>
                    <a:lnTo>
                      <a:pt x="828" y="862"/>
                    </a:lnTo>
                    <a:lnTo>
                      <a:pt x="823" y="865"/>
                    </a:lnTo>
                    <a:lnTo>
                      <a:pt x="831" y="866"/>
                    </a:lnTo>
                    <a:lnTo>
                      <a:pt x="840" y="868"/>
                    </a:lnTo>
                    <a:lnTo>
                      <a:pt x="845" y="865"/>
                    </a:lnTo>
                    <a:lnTo>
                      <a:pt x="849" y="862"/>
                    </a:lnTo>
                    <a:lnTo>
                      <a:pt x="841" y="860"/>
                    </a:lnTo>
                    <a:lnTo>
                      <a:pt x="832" y="858"/>
                    </a:lnTo>
                    <a:lnTo>
                      <a:pt x="837" y="855"/>
                    </a:lnTo>
                    <a:lnTo>
                      <a:pt x="842" y="853"/>
                    </a:lnTo>
                    <a:lnTo>
                      <a:pt x="850" y="854"/>
                    </a:lnTo>
                    <a:lnTo>
                      <a:pt x="859" y="856"/>
                    </a:lnTo>
                    <a:lnTo>
                      <a:pt x="866" y="857"/>
                    </a:lnTo>
                    <a:lnTo>
                      <a:pt x="875" y="859"/>
                    </a:lnTo>
                    <a:lnTo>
                      <a:pt x="883" y="860"/>
                    </a:lnTo>
                    <a:lnTo>
                      <a:pt x="892" y="863"/>
                    </a:lnTo>
                    <a:lnTo>
                      <a:pt x="896" y="859"/>
                    </a:lnTo>
                    <a:lnTo>
                      <a:pt x="902" y="856"/>
                    </a:lnTo>
                    <a:lnTo>
                      <a:pt x="910" y="858"/>
                    </a:lnTo>
                    <a:lnTo>
                      <a:pt x="919" y="859"/>
                    </a:lnTo>
                    <a:lnTo>
                      <a:pt x="923" y="857"/>
                    </a:lnTo>
                    <a:lnTo>
                      <a:pt x="927" y="854"/>
                    </a:lnTo>
                    <a:lnTo>
                      <a:pt x="936" y="855"/>
                    </a:lnTo>
                    <a:lnTo>
                      <a:pt x="944" y="857"/>
                    </a:lnTo>
                    <a:lnTo>
                      <a:pt x="953" y="858"/>
                    </a:lnTo>
                    <a:lnTo>
                      <a:pt x="961" y="860"/>
                    </a:lnTo>
                    <a:lnTo>
                      <a:pt x="966" y="857"/>
                    </a:lnTo>
                    <a:lnTo>
                      <a:pt x="971" y="854"/>
                    </a:lnTo>
                    <a:lnTo>
                      <a:pt x="975" y="851"/>
                    </a:lnTo>
                    <a:lnTo>
                      <a:pt x="979" y="849"/>
                    </a:lnTo>
                    <a:lnTo>
                      <a:pt x="988" y="850"/>
                    </a:lnTo>
                    <a:lnTo>
                      <a:pt x="996" y="852"/>
                    </a:lnTo>
                    <a:lnTo>
                      <a:pt x="1005" y="853"/>
                    </a:lnTo>
                    <a:lnTo>
                      <a:pt x="1013" y="855"/>
                    </a:lnTo>
                    <a:lnTo>
                      <a:pt x="1022" y="856"/>
                    </a:lnTo>
                    <a:lnTo>
                      <a:pt x="1030" y="858"/>
                    </a:lnTo>
                    <a:lnTo>
                      <a:pt x="1039" y="859"/>
                    </a:lnTo>
                    <a:lnTo>
                      <a:pt x="1046" y="862"/>
                    </a:lnTo>
                    <a:lnTo>
                      <a:pt x="1055" y="864"/>
                    </a:lnTo>
                    <a:lnTo>
                      <a:pt x="1063" y="865"/>
                    </a:lnTo>
                    <a:lnTo>
                      <a:pt x="1069" y="862"/>
                    </a:lnTo>
                    <a:lnTo>
                      <a:pt x="1073" y="859"/>
                    </a:lnTo>
                    <a:lnTo>
                      <a:pt x="1078" y="856"/>
                    </a:lnTo>
                    <a:lnTo>
                      <a:pt x="1082" y="853"/>
                    </a:lnTo>
                    <a:lnTo>
                      <a:pt x="1074" y="851"/>
                    </a:lnTo>
                    <a:lnTo>
                      <a:pt x="1065" y="850"/>
                    </a:lnTo>
                    <a:lnTo>
                      <a:pt x="1070" y="847"/>
                    </a:lnTo>
                    <a:lnTo>
                      <a:pt x="1075" y="843"/>
                    </a:lnTo>
                    <a:lnTo>
                      <a:pt x="1082" y="846"/>
                    </a:lnTo>
                    <a:lnTo>
                      <a:pt x="1091" y="847"/>
                    </a:lnTo>
                    <a:lnTo>
                      <a:pt x="1087" y="850"/>
                    </a:lnTo>
                    <a:lnTo>
                      <a:pt x="1082" y="853"/>
                    </a:lnTo>
                    <a:lnTo>
                      <a:pt x="1090" y="855"/>
                    </a:lnTo>
                    <a:lnTo>
                      <a:pt x="1098" y="856"/>
                    </a:lnTo>
                    <a:lnTo>
                      <a:pt x="1107" y="858"/>
                    </a:lnTo>
                    <a:lnTo>
                      <a:pt x="1115" y="859"/>
                    </a:lnTo>
                    <a:lnTo>
                      <a:pt x="1121" y="856"/>
                    </a:lnTo>
                    <a:lnTo>
                      <a:pt x="1125" y="854"/>
                    </a:lnTo>
                    <a:lnTo>
                      <a:pt x="1133" y="855"/>
                    </a:lnTo>
                    <a:lnTo>
                      <a:pt x="1142" y="857"/>
                    </a:lnTo>
                    <a:lnTo>
                      <a:pt x="1146" y="854"/>
                    </a:lnTo>
                    <a:lnTo>
                      <a:pt x="1150" y="851"/>
                    </a:lnTo>
                    <a:lnTo>
                      <a:pt x="1160" y="852"/>
                    </a:lnTo>
                    <a:lnTo>
                      <a:pt x="1168" y="854"/>
                    </a:lnTo>
                    <a:lnTo>
                      <a:pt x="1163" y="857"/>
                    </a:lnTo>
                    <a:lnTo>
                      <a:pt x="1158" y="860"/>
                    </a:lnTo>
                    <a:lnTo>
                      <a:pt x="1166" y="862"/>
                    </a:lnTo>
                    <a:lnTo>
                      <a:pt x="1175" y="864"/>
                    </a:lnTo>
                    <a:lnTo>
                      <a:pt x="1180" y="860"/>
                    </a:lnTo>
                    <a:lnTo>
                      <a:pt x="1185" y="857"/>
                    </a:lnTo>
                    <a:lnTo>
                      <a:pt x="1193" y="859"/>
                    </a:lnTo>
                    <a:lnTo>
                      <a:pt x="1202" y="860"/>
                    </a:lnTo>
                    <a:lnTo>
                      <a:pt x="1210" y="863"/>
                    </a:lnTo>
                    <a:lnTo>
                      <a:pt x="1218" y="864"/>
                    </a:lnTo>
                    <a:lnTo>
                      <a:pt x="1223" y="862"/>
                    </a:lnTo>
                    <a:lnTo>
                      <a:pt x="1227" y="858"/>
                    </a:lnTo>
                    <a:lnTo>
                      <a:pt x="1231" y="855"/>
                    </a:lnTo>
                    <a:lnTo>
                      <a:pt x="1237" y="852"/>
                    </a:lnTo>
                    <a:lnTo>
                      <a:pt x="1245" y="854"/>
                    </a:lnTo>
                    <a:lnTo>
                      <a:pt x="1254" y="855"/>
                    </a:lnTo>
                    <a:lnTo>
                      <a:pt x="1258" y="852"/>
                    </a:lnTo>
                    <a:lnTo>
                      <a:pt x="1262" y="850"/>
                    </a:lnTo>
                    <a:lnTo>
                      <a:pt x="1271" y="851"/>
                    </a:lnTo>
                    <a:lnTo>
                      <a:pt x="1279" y="853"/>
                    </a:lnTo>
                    <a:lnTo>
                      <a:pt x="1296" y="856"/>
                    </a:lnTo>
                    <a:lnTo>
                      <a:pt x="1305" y="857"/>
                    </a:lnTo>
                    <a:lnTo>
                      <a:pt x="1313" y="859"/>
                    </a:lnTo>
                    <a:lnTo>
                      <a:pt x="1321" y="862"/>
                    </a:lnTo>
                    <a:lnTo>
                      <a:pt x="1329" y="863"/>
                    </a:lnTo>
                    <a:lnTo>
                      <a:pt x="1338" y="865"/>
                    </a:lnTo>
                    <a:lnTo>
                      <a:pt x="1346" y="866"/>
                    </a:lnTo>
                    <a:lnTo>
                      <a:pt x="1352" y="863"/>
                    </a:lnTo>
                    <a:lnTo>
                      <a:pt x="1356" y="860"/>
                    </a:lnTo>
                    <a:lnTo>
                      <a:pt x="1360" y="857"/>
                    </a:lnTo>
                    <a:lnTo>
                      <a:pt x="1365" y="854"/>
                    </a:lnTo>
                    <a:lnTo>
                      <a:pt x="1374" y="855"/>
                    </a:lnTo>
                    <a:lnTo>
                      <a:pt x="1381" y="857"/>
                    </a:lnTo>
                    <a:lnTo>
                      <a:pt x="1390" y="859"/>
                    </a:lnTo>
                    <a:lnTo>
                      <a:pt x="1398" y="860"/>
                    </a:lnTo>
                    <a:lnTo>
                      <a:pt x="1404" y="857"/>
                    </a:lnTo>
                    <a:lnTo>
                      <a:pt x="1408" y="855"/>
                    </a:lnTo>
                    <a:lnTo>
                      <a:pt x="1416" y="856"/>
                    </a:lnTo>
                    <a:lnTo>
                      <a:pt x="1425" y="858"/>
                    </a:lnTo>
                    <a:lnTo>
                      <a:pt x="1434" y="859"/>
                    </a:lnTo>
                    <a:lnTo>
                      <a:pt x="1442" y="862"/>
                    </a:lnTo>
                    <a:lnTo>
                      <a:pt x="1451" y="863"/>
                    </a:lnTo>
                    <a:lnTo>
                      <a:pt x="1458" y="865"/>
                    </a:lnTo>
                    <a:lnTo>
                      <a:pt x="1468" y="866"/>
                    </a:lnTo>
                    <a:lnTo>
                      <a:pt x="1475" y="868"/>
                    </a:lnTo>
                    <a:lnTo>
                      <a:pt x="1471" y="871"/>
                    </a:lnTo>
                    <a:lnTo>
                      <a:pt x="1465" y="873"/>
                    </a:lnTo>
                    <a:lnTo>
                      <a:pt x="1474" y="875"/>
                    </a:lnTo>
                    <a:lnTo>
                      <a:pt x="1482" y="876"/>
                    </a:lnTo>
                    <a:lnTo>
                      <a:pt x="1488" y="874"/>
                    </a:lnTo>
                    <a:lnTo>
                      <a:pt x="1492" y="871"/>
                    </a:lnTo>
                    <a:lnTo>
                      <a:pt x="1484" y="869"/>
                    </a:lnTo>
                    <a:lnTo>
                      <a:pt x="1475" y="868"/>
                    </a:lnTo>
                    <a:lnTo>
                      <a:pt x="1479" y="865"/>
                    </a:lnTo>
                    <a:lnTo>
                      <a:pt x="1485" y="862"/>
                    </a:lnTo>
                    <a:lnTo>
                      <a:pt x="1489" y="858"/>
                    </a:lnTo>
                    <a:lnTo>
                      <a:pt x="1494" y="856"/>
                    </a:lnTo>
                    <a:lnTo>
                      <a:pt x="1502" y="857"/>
                    </a:lnTo>
                    <a:lnTo>
                      <a:pt x="1510" y="859"/>
                    </a:lnTo>
                    <a:lnTo>
                      <a:pt x="1519" y="862"/>
                    </a:lnTo>
                    <a:lnTo>
                      <a:pt x="1527" y="863"/>
                    </a:lnTo>
                    <a:lnTo>
                      <a:pt x="1532" y="859"/>
                    </a:lnTo>
                    <a:lnTo>
                      <a:pt x="1537" y="856"/>
                    </a:lnTo>
                    <a:lnTo>
                      <a:pt x="1545" y="858"/>
                    </a:lnTo>
                    <a:lnTo>
                      <a:pt x="1554" y="859"/>
                    </a:lnTo>
                    <a:lnTo>
                      <a:pt x="1561" y="862"/>
                    </a:lnTo>
                    <a:lnTo>
                      <a:pt x="1570" y="863"/>
                    </a:lnTo>
                    <a:lnTo>
                      <a:pt x="1578" y="865"/>
                    </a:lnTo>
                    <a:lnTo>
                      <a:pt x="1587" y="866"/>
                    </a:lnTo>
                    <a:lnTo>
                      <a:pt x="1595" y="868"/>
                    </a:lnTo>
                    <a:lnTo>
                      <a:pt x="1604" y="870"/>
                    </a:lnTo>
                    <a:lnTo>
                      <a:pt x="1609" y="867"/>
                    </a:lnTo>
                    <a:lnTo>
                      <a:pt x="1613" y="864"/>
                    </a:lnTo>
                    <a:lnTo>
                      <a:pt x="1618" y="860"/>
                    </a:lnTo>
                    <a:lnTo>
                      <a:pt x="1622" y="857"/>
                    </a:lnTo>
                    <a:lnTo>
                      <a:pt x="1630" y="859"/>
                    </a:lnTo>
                    <a:lnTo>
                      <a:pt x="1639" y="862"/>
                    </a:lnTo>
                    <a:lnTo>
                      <a:pt x="1647" y="863"/>
                    </a:lnTo>
                    <a:lnTo>
                      <a:pt x="1656" y="865"/>
                    </a:lnTo>
                    <a:lnTo>
                      <a:pt x="1664" y="866"/>
                    </a:lnTo>
                    <a:lnTo>
                      <a:pt x="1673" y="868"/>
                    </a:lnTo>
                    <a:lnTo>
                      <a:pt x="1677" y="865"/>
                    </a:lnTo>
                    <a:lnTo>
                      <a:pt x="1681" y="862"/>
                    </a:lnTo>
                    <a:lnTo>
                      <a:pt x="1690" y="864"/>
                    </a:lnTo>
                    <a:lnTo>
                      <a:pt x="1698" y="865"/>
                    </a:lnTo>
                    <a:lnTo>
                      <a:pt x="1704" y="862"/>
                    </a:lnTo>
                    <a:lnTo>
                      <a:pt x="1708" y="859"/>
                    </a:lnTo>
                    <a:lnTo>
                      <a:pt x="1717" y="860"/>
                    </a:lnTo>
                    <a:lnTo>
                      <a:pt x="1725" y="863"/>
                    </a:lnTo>
                    <a:lnTo>
                      <a:pt x="1729" y="859"/>
                    </a:lnTo>
                    <a:lnTo>
                      <a:pt x="1734" y="856"/>
                    </a:lnTo>
                    <a:lnTo>
                      <a:pt x="1742" y="857"/>
                    </a:lnTo>
                    <a:lnTo>
                      <a:pt x="1751" y="859"/>
                    </a:lnTo>
                    <a:lnTo>
                      <a:pt x="1759" y="862"/>
                    </a:lnTo>
                    <a:lnTo>
                      <a:pt x="1768" y="863"/>
                    </a:lnTo>
                    <a:lnTo>
                      <a:pt x="1776" y="865"/>
                    </a:lnTo>
                    <a:lnTo>
                      <a:pt x="1785" y="866"/>
                    </a:lnTo>
                    <a:lnTo>
                      <a:pt x="1789" y="864"/>
                    </a:lnTo>
                    <a:lnTo>
                      <a:pt x="1793" y="860"/>
                    </a:lnTo>
                    <a:lnTo>
                      <a:pt x="1798" y="857"/>
                    </a:lnTo>
                    <a:lnTo>
                      <a:pt x="1803" y="854"/>
                    </a:lnTo>
                    <a:lnTo>
                      <a:pt x="1807" y="851"/>
                    </a:lnTo>
                    <a:lnTo>
                      <a:pt x="1812" y="849"/>
                    </a:lnTo>
                    <a:lnTo>
                      <a:pt x="1821" y="850"/>
                    </a:lnTo>
                    <a:lnTo>
                      <a:pt x="1829" y="852"/>
                    </a:lnTo>
                    <a:lnTo>
                      <a:pt x="1824" y="854"/>
                    </a:lnTo>
                    <a:lnTo>
                      <a:pt x="1820" y="857"/>
                    </a:lnTo>
                    <a:lnTo>
                      <a:pt x="1828" y="859"/>
                    </a:lnTo>
                    <a:lnTo>
                      <a:pt x="1837" y="860"/>
                    </a:lnTo>
                    <a:lnTo>
                      <a:pt x="1831" y="864"/>
                    </a:lnTo>
                    <a:lnTo>
                      <a:pt x="1827" y="867"/>
                    </a:lnTo>
                    <a:lnTo>
                      <a:pt x="1836" y="869"/>
                    </a:lnTo>
                    <a:lnTo>
                      <a:pt x="1844" y="870"/>
                    </a:lnTo>
                    <a:lnTo>
                      <a:pt x="1848" y="867"/>
                    </a:lnTo>
                    <a:lnTo>
                      <a:pt x="1853" y="864"/>
                    </a:lnTo>
                    <a:lnTo>
                      <a:pt x="1861" y="866"/>
                    </a:lnTo>
                    <a:lnTo>
                      <a:pt x="1870" y="867"/>
                    </a:lnTo>
                    <a:lnTo>
                      <a:pt x="1878" y="869"/>
                    </a:lnTo>
                    <a:lnTo>
                      <a:pt x="1887" y="871"/>
                    </a:lnTo>
                    <a:lnTo>
                      <a:pt x="1891" y="868"/>
                    </a:lnTo>
                    <a:lnTo>
                      <a:pt x="1896" y="865"/>
                    </a:lnTo>
                    <a:lnTo>
                      <a:pt x="1905" y="867"/>
                    </a:lnTo>
                    <a:lnTo>
                      <a:pt x="1912" y="868"/>
                    </a:lnTo>
                    <a:lnTo>
                      <a:pt x="1918" y="865"/>
                    </a:lnTo>
                    <a:lnTo>
                      <a:pt x="1922" y="862"/>
                    </a:lnTo>
                    <a:lnTo>
                      <a:pt x="1926" y="859"/>
                    </a:lnTo>
                    <a:lnTo>
                      <a:pt x="1931" y="856"/>
                    </a:lnTo>
                    <a:lnTo>
                      <a:pt x="1940" y="858"/>
                    </a:lnTo>
                    <a:lnTo>
                      <a:pt x="1948" y="859"/>
                    </a:lnTo>
                    <a:lnTo>
                      <a:pt x="1953" y="856"/>
                    </a:lnTo>
                    <a:lnTo>
                      <a:pt x="1957" y="853"/>
                    </a:lnTo>
                    <a:lnTo>
                      <a:pt x="1967" y="855"/>
                    </a:lnTo>
                    <a:lnTo>
                      <a:pt x="1974" y="857"/>
                    </a:lnTo>
                    <a:lnTo>
                      <a:pt x="1970" y="859"/>
                    </a:lnTo>
                    <a:lnTo>
                      <a:pt x="1964" y="863"/>
                    </a:lnTo>
                    <a:lnTo>
                      <a:pt x="1973" y="865"/>
                    </a:lnTo>
                    <a:lnTo>
                      <a:pt x="1981" y="866"/>
                    </a:lnTo>
                    <a:lnTo>
                      <a:pt x="1987" y="863"/>
                    </a:lnTo>
                    <a:lnTo>
                      <a:pt x="1991" y="860"/>
                    </a:lnTo>
                    <a:lnTo>
                      <a:pt x="2000" y="862"/>
                    </a:lnTo>
                    <a:lnTo>
                      <a:pt x="2008" y="864"/>
                    </a:lnTo>
                    <a:lnTo>
                      <a:pt x="2012" y="860"/>
                    </a:lnTo>
                    <a:lnTo>
                      <a:pt x="2017" y="857"/>
                    </a:lnTo>
                    <a:lnTo>
                      <a:pt x="2026" y="858"/>
                    </a:lnTo>
                    <a:lnTo>
                      <a:pt x="2034" y="860"/>
                    </a:lnTo>
                    <a:lnTo>
                      <a:pt x="2030" y="864"/>
                    </a:lnTo>
                    <a:lnTo>
                      <a:pt x="2025" y="867"/>
                    </a:lnTo>
                    <a:lnTo>
                      <a:pt x="2020" y="870"/>
                    </a:lnTo>
                    <a:lnTo>
                      <a:pt x="2016" y="872"/>
                    </a:lnTo>
                    <a:lnTo>
                      <a:pt x="2024" y="874"/>
                    </a:lnTo>
                    <a:lnTo>
                      <a:pt x="2033" y="875"/>
                    </a:lnTo>
                    <a:lnTo>
                      <a:pt x="2037" y="872"/>
                    </a:lnTo>
                    <a:lnTo>
                      <a:pt x="2041" y="870"/>
                    </a:lnTo>
                    <a:lnTo>
                      <a:pt x="2050" y="871"/>
                    </a:lnTo>
                    <a:lnTo>
                      <a:pt x="2058" y="873"/>
                    </a:lnTo>
                    <a:lnTo>
                      <a:pt x="2067" y="875"/>
                    </a:lnTo>
                    <a:lnTo>
                      <a:pt x="2075" y="876"/>
                    </a:lnTo>
                    <a:lnTo>
                      <a:pt x="2079" y="873"/>
                    </a:lnTo>
                    <a:lnTo>
                      <a:pt x="2085" y="870"/>
                    </a:lnTo>
                    <a:lnTo>
                      <a:pt x="2092" y="872"/>
                    </a:lnTo>
                    <a:lnTo>
                      <a:pt x="2101" y="873"/>
                    </a:lnTo>
                    <a:lnTo>
                      <a:pt x="2106" y="871"/>
                    </a:lnTo>
                    <a:lnTo>
                      <a:pt x="2110" y="868"/>
                    </a:lnTo>
                    <a:lnTo>
                      <a:pt x="2119" y="870"/>
                    </a:lnTo>
                    <a:lnTo>
                      <a:pt x="2127" y="871"/>
                    </a:lnTo>
                    <a:lnTo>
                      <a:pt x="2133" y="868"/>
                    </a:lnTo>
                    <a:lnTo>
                      <a:pt x="2137" y="865"/>
                    </a:lnTo>
                    <a:lnTo>
                      <a:pt x="2141" y="862"/>
                    </a:lnTo>
                    <a:lnTo>
                      <a:pt x="2145" y="859"/>
                    </a:lnTo>
                    <a:lnTo>
                      <a:pt x="2154" y="860"/>
                    </a:lnTo>
                    <a:lnTo>
                      <a:pt x="2162" y="863"/>
                    </a:lnTo>
                    <a:lnTo>
                      <a:pt x="2171" y="864"/>
                    </a:lnTo>
                    <a:lnTo>
                      <a:pt x="2179" y="866"/>
                    </a:lnTo>
                    <a:lnTo>
                      <a:pt x="2175" y="869"/>
                    </a:lnTo>
                    <a:lnTo>
                      <a:pt x="2170" y="872"/>
                    </a:lnTo>
                    <a:lnTo>
                      <a:pt x="2177" y="873"/>
                    </a:lnTo>
                    <a:lnTo>
                      <a:pt x="2187" y="875"/>
                    </a:lnTo>
                    <a:lnTo>
                      <a:pt x="2195" y="876"/>
                    </a:lnTo>
                    <a:lnTo>
                      <a:pt x="2204" y="879"/>
                    </a:lnTo>
                    <a:lnTo>
                      <a:pt x="2208" y="875"/>
                    </a:lnTo>
                    <a:lnTo>
                      <a:pt x="2212" y="872"/>
                    </a:lnTo>
                    <a:lnTo>
                      <a:pt x="2221" y="874"/>
                    </a:lnTo>
                    <a:lnTo>
                      <a:pt x="2229" y="875"/>
                    </a:lnTo>
                    <a:lnTo>
                      <a:pt x="2235" y="872"/>
                    </a:lnTo>
                    <a:lnTo>
                      <a:pt x="2239" y="870"/>
                    </a:lnTo>
                    <a:lnTo>
                      <a:pt x="2247" y="871"/>
                    </a:lnTo>
                    <a:lnTo>
                      <a:pt x="2256" y="873"/>
                    </a:lnTo>
                    <a:lnTo>
                      <a:pt x="2260" y="870"/>
                    </a:lnTo>
                    <a:lnTo>
                      <a:pt x="2265" y="867"/>
                    </a:lnTo>
                    <a:lnTo>
                      <a:pt x="2273" y="868"/>
                    </a:lnTo>
                    <a:lnTo>
                      <a:pt x="2282" y="870"/>
                    </a:lnTo>
                    <a:lnTo>
                      <a:pt x="2290" y="872"/>
                    </a:lnTo>
                    <a:lnTo>
                      <a:pt x="2299" y="873"/>
                    </a:lnTo>
                    <a:lnTo>
                      <a:pt x="2307" y="875"/>
                    </a:lnTo>
                    <a:lnTo>
                      <a:pt x="2316" y="876"/>
                    </a:lnTo>
                    <a:lnTo>
                      <a:pt x="2324" y="879"/>
                    </a:lnTo>
                    <a:lnTo>
                      <a:pt x="2332" y="880"/>
                    </a:lnTo>
                    <a:lnTo>
                      <a:pt x="2337" y="878"/>
                    </a:lnTo>
                    <a:lnTo>
                      <a:pt x="2341" y="874"/>
                    </a:lnTo>
                    <a:lnTo>
                      <a:pt x="2346" y="871"/>
                    </a:lnTo>
                    <a:lnTo>
                      <a:pt x="2351" y="868"/>
                    </a:lnTo>
                    <a:lnTo>
                      <a:pt x="2355" y="865"/>
                    </a:lnTo>
                    <a:lnTo>
                      <a:pt x="2360" y="863"/>
                    </a:lnTo>
                    <a:lnTo>
                      <a:pt x="2369" y="864"/>
                    </a:lnTo>
                    <a:lnTo>
                      <a:pt x="2376" y="866"/>
                    </a:lnTo>
                    <a:lnTo>
                      <a:pt x="2385" y="867"/>
                    </a:lnTo>
                    <a:lnTo>
                      <a:pt x="2393" y="869"/>
                    </a:lnTo>
                    <a:lnTo>
                      <a:pt x="2402" y="870"/>
                    </a:lnTo>
                    <a:lnTo>
                      <a:pt x="2410" y="872"/>
                    </a:lnTo>
                    <a:lnTo>
                      <a:pt x="2419" y="873"/>
                    </a:lnTo>
                    <a:lnTo>
                      <a:pt x="2427" y="875"/>
                    </a:lnTo>
                    <a:lnTo>
                      <a:pt x="2435" y="878"/>
                    </a:lnTo>
                    <a:lnTo>
                      <a:pt x="2444" y="879"/>
                    </a:lnTo>
                    <a:lnTo>
                      <a:pt x="2452" y="881"/>
                    </a:lnTo>
                    <a:lnTo>
                      <a:pt x="2460" y="882"/>
                    </a:lnTo>
                    <a:lnTo>
                      <a:pt x="2466" y="880"/>
                    </a:lnTo>
                    <a:lnTo>
                      <a:pt x="2470" y="876"/>
                    </a:lnTo>
                    <a:lnTo>
                      <a:pt x="2474" y="873"/>
                    </a:lnTo>
                    <a:lnTo>
                      <a:pt x="2479" y="870"/>
                    </a:lnTo>
                    <a:lnTo>
                      <a:pt x="2488" y="871"/>
                    </a:lnTo>
                    <a:lnTo>
                      <a:pt x="2495" y="873"/>
                    </a:lnTo>
                    <a:lnTo>
                      <a:pt x="2504" y="875"/>
                    </a:lnTo>
                    <a:lnTo>
                      <a:pt x="2512" y="876"/>
                    </a:lnTo>
                    <a:lnTo>
                      <a:pt x="2521" y="879"/>
                    </a:lnTo>
                    <a:lnTo>
                      <a:pt x="2529" y="880"/>
                    </a:lnTo>
                    <a:lnTo>
                      <a:pt x="2535" y="876"/>
                    </a:lnTo>
                    <a:lnTo>
                      <a:pt x="2539" y="874"/>
                    </a:lnTo>
                    <a:lnTo>
                      <a:pt x="2548" y="875"/>
                    </a:lnTo>
                    <a:lnTo>
                      <a:pt x="2556" y="878"/>
                    </a:lnTo>
                    <a:lnTo>
                      <a:pt x="2551" y="881"/>
                    </a:lnTo>
                    <a:lnTo>
                      <a:pt x="2546" y="883"/>
                    </a:lnTo>
                    <a:lnTo>
                      <a:pt x="2554" y="885"/>
                    </a:lnTo>
                    <a:lnTo>
                      <a:pt x="2563" y="886"/>
                    </a:lnTo>
                    <a:lnTo>
                      <a:pt x="2572" y="888"/>
                    </a:lnTo>
                    <a:lnTo>
                      <a:pt x="2579" y="889"/>
                    </a:lnTo>
                    <a:lnTo>
                      <a:pt x="2585" y="887"/>
                    </a:lnTo>
                    <a:lnTo>
                      <a:pt x="2589" y="884"/>
                    </a:lnTo>
                    <a:lnTo>
                      <a:pt x="2593" y="881"/>
                    </a:lnTo>
                    <a:lnTo>
                      <a:pt x="2599" y="878"/>
                    </a:lnTo>
                    <a:lnTo>
                      <a:pt x="2607" y="880"/>
                    </a:lnTo>
                    <a:lnTo>
                      <a:pt x="2616" y="881"/>
                    </a:lnTo>
                    <a:lnTo>
                      <a:pt x="2620" y="879"/>
                    </a:lnTo>
                    <a:lnTo>
                      <a:pt x="2624" y="875"/>
                    </a:lnTo>
                    <a:lnTo>
                      <a:pt x="2633" y="876"/>
                    </a:lnTo>
                    <a:lnTo>
                      <a:pt x="2641" y="879"/>
                    </a:lnTo>
                    <a:lnTo>
                      <a:pt x="2645" y="875"/>
                    </a:lnTo>
                    <a:lnTo>
                      <a:pt x="2651" y="872"/>
                    </a:lnTo>
                    <a:lnTo>
                      <a:pt x="2659" y="874"/>
                    </a:lnTo>
                    <a:lnTo>
                      <a:pt x="2668" y="875"/>
                    </a:lnTo>
                    <a:lnTo>
                      <a:pt x="2676" y="878"/>
                    </a:lnTo>
                    <a:lnTo>
                      <a:pt x="2684" y="879"/>
                    </a:lnTo>
                    <a:lnTo>
                      <a:pt x="2679" y="882"/>
                    </a:lnTo>
                    <a:lnTo>
                      <a:pt x="2675" y="885"/>
                    </a:lnTo>
                    <a:lnTo>
                      <a:pt x="2684" y="887"/>
                    </a:lnTo>
                    <a:lnTo>
                      <a:pt x="2691" y="888"/>
                    </a:lnTo>
                    <a:lnTo>
                      <a:pt x="2696" y="885"/>
                    </a:lnTo>
                    <a:lnTo>
                      <a:pt x="2701" y="883"/>
                    </a:lnTo>
                    <a:lnTo>
                      <a:pt x="2709" y="884"/>
                    </a:lnTo>
                    <a:lnTo>
                      <a:pt x="2718" y="886"/>
                    </a:lnTo>
                    <a:lnTo>
                      <a:pt x="2722" y="883"/>
                    </a:lnTo>
                    <a:lnTo>
                      <a:pt x="2727" y="880"/>
                    </a:lnTo>
                    <a:lnTo>
                      <a:pt x="2736" y="882"/>
                    </a:lnTo>
                    <a:lnTo>
                      <a:pt x="2743" y="883"/>
                    </a:lnTo>
                    <a:lnTo>
                      <a:pt x="2749" y="881"/>
                    </a:lnTo>
                    <a:lnTo>
                      <a:pt x="2753" y="878"/>
                    </a:lnTo>
                    <a:lnTo>
                      <a:pt x="2757" y="874"/>
                    </a:lnTo>
                    <a:lnTo>
                      <a:pt x="2762" y="871"/>
                    </a:lnTo>
                    <a:lnTo>
                      <a:pt x="2770" y="872"/>
                    </a:lnTo>
                    <a:lnTo>
                      <a:pt x="2779" y="874"/>
                    </a:lnTo>
                    <a:lnTo>
                      <a:pt x="2784" y="871"/>
                    </a:lnTo>
                    <a:lnTo>
                      <a:pt x="2788" y="869"/>
                    </a:lnTo>
                    <a:lnTo>
                      <a:pt x="2798" y="870"/>
                    </a:lnTo>
                    <a:lnTo>
                      <a:pt x="2805" y="872"/>
                    </a:lnTo>
                    <a:lnTo>
                      <a:pt x="2801" y="874"/>
                    </a:lnTo>
                    <a:lnTo>
                      <a:pt x="2795" y="878"/>
                    </a:lnTo>
                    <a:lnTo>
                      <a:pt x="2791" y="881"/>
                    </a:lnTo>
                    <a:lnTo>
                      <a:pt x="2787" y="884"/>
                    </a:lnTo>
                    <a:lnTo>
                      <a:pt x="2794" y="885"/>
                    </a:lnTo>
                    <a:lnTo>
                      <a:pt x="2803" y="887"/>
                    </a:lnTo>
                    <a:lnTo>
                      <a:pt x="2808" y="884"/>
                    </a:lnTo>
                    <a:lnTo>
                      <a:pt x="2812" y="881"/>
                    </a:lnTo>
                    <a:lnTo>
                      <a:pt x="2821" y="883"/>
                    </a:lnTo>
                    <a:lnTo>
                      <a:pt x="2829" y="884"/>
                    </a:lnTo>
                    <a:lnTo>
                      <a:pt x="2835" y="882"/>
                    </a:lnTo>
                    <a:lnTo>
                      <a:pt x="2839" y="879"/>
                    </a:lnTo>
                    <a:lnTo>
                      <a:pt x="2843" y="875"/>
                    </a:lnTo>
                    <a:lnTo>
                      <a:pt x="2848" y="872"/>
                    </a:lnTo>
                    <a:lnTo>
                      <a:pt x="2856" y="873"/>
                    </a:lnTo>
                    <a:lnTo>
                      <a:pt x="2865" y="875"/>
                    </a:lnTo>
                    <a:lnTo>
                      <a:pt x="2873" y="878"/>
                    </a:lnTo>
                    <a:lnTo>
                      <a:pt x="2882" y="879"/>
                    </a:lnTo>
                    <a:lnTo>
                      <a:pt x="2886" y="875"/>
                    </a:lnTo>
                    <a:lnTo>
                      <a:pt x="2891" y="873"/>
                    </a:lnTo>
                    <a:lnTo>
                      <a:pt x="2899" y="874"/>
                    </a:lnTo>
                    <a:lnTo>
                      <a:pt x="2907" y="8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6" name="Freeform 979">
                <a:extLst>
                  <a:ext uri="{FF2B5EF4-FFF2-40B4-BE49-F238E27FC236}">
                    <a16:creationId xmlns:a16="http://schemas.microsoft.com/office/drawing/2014/main" id="{123E44B0-0D56-43A5-803A-19FA1993F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2870"/>
                <a:ext cx="2" cy="2"/>
              </a:xfrm>
              <a:custGeom>
                <a:avLst/>
                <a:gdLst>
                  <a:gd name="T0" fmla="*/ 24 w 24"/>
                  <a:gd name="T1" fmla="*/ 25 h 40"/>
                  <a:gd name="T2" fmla="*/ 22 w 24"/>
                  <a:gd name="T3" fmla="*/ 32 h 40"/>
                  <a:gd name="T4" fmla="*/ 21 w 24"/>
                  <a:gd name="T5" fmla="*/ 40 h 40"/>
                  <a:gd name="T6" fmla="*/ 18 w 24"/>
                  <a:gd name="T7" fmla="*/ 35 h 40"/>
                  <a:gd name="T8" fmla="*/ 14 w 24"/>
                  <a:gd name="T9" fmla="*/ 31 h 40"/>
                  <a:gd name="T10" fmla="*/ 11 w 24"/>
                  <a:gd name="T11" fmla="*/ 27 h 40"/>
                  <a:gd name="T12" fmla="*/ 9 w 24"/>
                  <a:gd name="T13" fmla="*/ 24 h 40"/>
                  <a:gd name="T14" fmla="*/ 7 w 24"/>
                  <a:gd name="T15" fmla="*/ 31 h 40"/>
                  <a:gd name="T16" fmla="*/ 6 w 24"/>
                  <a:gd name="T17" fmla="*/ 38 h 40"/>
                  <a:gd name="T18" fmla="*/ 3 w 24"/>
                  <a:gd name="T19" fmla="*/ 34 h 40"/>
                  <a:gd name="T20" fmla="*/ 0 w 24"/>
                  <a:gd name="T21" fmla="*/ 30 h 40"/>
                  <a:gd name="T22" fmla="*/ 3 w 24"/>
                  <a:gd name="T23" fmla="*/ 15 h 40"/>
                  <a:gd name="T24" fmla="*/ 6 w 24"/>
                  <a:gd name="T25" fmla="*/ 0 h 40"/>
                  <a:gd name="T26" fmla="*/ 9 w 24"/>
                  <a:gd name="T27" fmla="*/ 5 h 40"/>
                  <a:gd name="T28" fmla="*/ 12 w 24"/>
                  <a:gd name="T29" fmla="*/ 9 h 40"/>
                  <a:gd name="T30" fmla="*/ 24 w 24"/>
                  <a:gd name="T3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40">
                    <a:moveTo>
                      <a:pt x="24" y="25"/>
                    </a:moveTo>
                    <a:lnTo>
                      <a:pt x="22" y="32"/>
                    </a:lnTo>
                    <a:lnTo>
                      <a:pt x="21" y="40"/>
                    </a:lnTo>
                    <a:lnTo>
                      <a:pt x="18" y="35"/>
                    </a:lnTo>
                    <a:lnTo>
                      <a:pt x="14" y="31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7" y="31"/>
                    </a:lnTo>
                    <a:lnTo>
                      <a:pt x="6" y="38"/>
                    </a:lnTo>
                    <a:lnTo>
                      <a:pt x="3" y="34"/>
                    </a:lnTo>
                    <a:lnTo>
                      <a:pt x="0" y="30"/>
                    </a:lnTo>
                    <a:lnTo>
                      <a:pt x="3" y="15"/>
                    </a:lnTo>
                    <a:lnTo>
                      <a:pt x="6" y="0"/>
                    </a:lnTo>
                    <a:lnTo>
                      <a:pt x="9" y="5"/>
                    </a:lnTo>
                    <a:lnTo>
                      <a:pt x="12" y="9"/>
                    </a:lnTo>
                    <a:lnTo>
                      <a:pt x="2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7" name="Freeform 980">
                <a:extLst>
                  <a:ext uri="{FF2B5EF4-FFF2-40B4-BE49-F238E27FC236}">
                    <a16:creationId xmlns:a16="http://schemas.microsoft.com/office/drawing/2014/main" id="{1244C2EE-C4D6-4652-B329-CE75E0D1B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3" y="2865"/>
                <a:ext cx="172" cy="70"/>
              </a:xfrm>
              <a:custGeom>
                <a:avLst/>
                <a:gdLst>
                  <a:gd name="T0" fmla="*/ 283 w 2763"/>
                  <a:gd name="T1" fmla="*/ 108 h 1130"/>
                  <a:gd name="T2" fmla="*/ 119 w 2763"/>
                  <a:gd name="T3" fmla="*/ 75 h 1130"/>
                  <a:gd name="T4" fmla="*/ 163 w 2763"/>
                  <a:gd name="T5" fmla="*/ 43 h 1130"/>
                  <a:gd name="T6" fmla="*/ 376 w 2763"/>
                  <a:gd name="T7" fmla="*/ 4 h 1130"/>
                  <a:gd name="T8" fmla="*/ 597 w 2763"/>
                  <a:gd name="T9" fmla="*/ 16 h 1130"/>
                  <a:gd name="T10" fmla="*/ 852 w 2763"/>
                  <a:gd name="T11" fmla="*/ 26 h 1130"/>
                  <a:gd name="T12" fmla="*/ 1118 w 2763"/>
                  <a:gd name="T13" fmla="*/ 25 h 1130"/>
                  <a:gd name="T14" fmla="*/ 1333 w 2763"/>
                  <a:gd name="T15" fmla="*/ 34 h 1130"/>
                  <a:gd name="T16" fmla="*/ 1535 w 2763"/>
                  <a:gd name="T17" fmla="*/ 26 h 1130"/>
                  <a:gd name="T18" fmla="*/ 1735 w 2763"/>
                  <a:gd name="T19" fmla="*/ 32 h 1130"/>
                  <a:gd name="T20" fmla="*/ 2009 w 2763"/>
                  <a:gd name="T21" fmla="*/ 40 h 1130"/>
                  <a:gd name="T22" fmla="*/ 2240 w 2763"/>
                  <a:gd name="T23" fmla="*/ 37 h 1130"/>
                  <a:gd name="T24" fmla="*/ 2472 w 2763"/>
                  <a:gd name="T25" fmla="*/ 35 h 1130"/>
                  <a:gd name="T26" fmla="*/ 2583 w 2763"/>
                  <a:gd name="T27" fmla="*/ 37 h 1130"/>
                  <a:gd name="T28" fmla="*/ 2747 w 2763"/>
                  <a:gd name="T29" fmla="*/ 181 h 1130"/>
                  <a:gd name="T30" fmla="*/ 2745 w 2763"/>
                  <a:gd name="T31" fmla="*/ 463 h 1130"/>
                  <a:gd name="T32" fmla="*/ 2740 w 2763"/>
                  <a:gd name="T33" fmla="*/ 724 h 1130"/>
                  <a:gd name="T34" fmla="*/ 2755 w 2763"/>
                  <a:gd name="T35" fmla="*/ 970 h 1130"/>
                  <a:gd name="T36" fmla="*/ 2561 w 2763"/>
                  <a:gd name="T37" fmla="*/ 1102 h 1130"/>
                  <a:gd name="T38" fmla="*/ 2277 w 2763"/>
                  <a:gd name="T39" fmla="*/ 1107 h 1130"/>
                  <a:gd name="T40" fmla="*/ 2047 w 2763"/>
                  <a:gd name="T41" fmla="*/ 1110 h 1130"/>
                  <a:gd name="T42" fmla="*/ 1809 w 2763"/>
                  <a:gd name="T43" fmla="*/ 1103 h 1130"/>
                  <a:gd name="T44" fmla="*/ 1529 w 2763"/>
                  <a:gd name="T45" fmla="*/ 1114 h 1130"/>
                  <a:gd name="T46" fmla="*/ 1336 w 2763"/>
                  <a:gd name="T47" fmla="*/ 1117 h 1130"/>
                  <a:gd name="T48" fmla="*/ 1077 w 2763"/>
                  <a:gd name="T49" fmla="*/ 1125 h 1130"/>
                  <a:gd name="T50" fmla="*/ 827 w 2763"/>
                  <a:gd name="T51" fmla="*/ 1099 h 1130"/>
                  <a:gd name="T52" fmla="*/ 611 w 2763"/>
                  <a:gd name="T53" fmla="*/ 1104 h 1130"/>
                  <a:gd name="T54" fmla="*/ 390 w 2763"/>
                  <a:gd name="T55" fmla="*/ 1113 h 1130"/>
                  <a:gd name="T56" fmla="*/ 224 w 2763"/>
                  <a:gd name="T57" fmla="*/ 1102 h 1130"/>
                  <a:gd name="T58" fmla="*/ 23 w 2763"/>
                  <a:gd name="T59" fmla="*/ 1025 h 1130"/>
                  <a:gd name="T60" fmla="*/ 26 w 2763"/>
                  <a:gd name="T61" fmla="*/ 820 h 1130"/>
                  <a:gd name="T62" fmla="*/ 23 w 2763"/>
                  <a:gd name="T63" fmla="*/ 664 h 1130"/>
                  <a:gd name="T64" fmla="*/ 26 w 2763"/>
                  <a:gd name="T65" fmla="*/ 441 h 1130"/>
                  <a:gd name="T66" fmla="*/ 46 w 2763"/>
                  <a:gd name="T67" fmla="*/ 212 h 1130"/>
                  <a:gd name="T68" fmla="*/ 90 w 2763"/>
                  <a:gd name="T69" fmla="*/ 414 h 1130"/>
                  <a:gd name="T70" fmla="*/ 100 w 2763"/>
                  <a:gd name="T71" fmla="*/ 589 h 1130"/>
                  <a:gd name="T72" fmla="*/ 96 w 2763"/>
                  <a:gd name="T73" fmla="*/ 849 h 1130"/>
                  <a:gd name="T74" fmla="*/ 98 w 2763"/>
                  <a:gd name="T75" fmla="*/ 1013 h 1130"/>
                  <a:gd name="T76" fmla="*/ 319 w 2763"/>
                  <a:gd name="T77" fmla="*/ 1012 h 1130"/>
                  <a:gd name="T78" fmla="*/ 553 w 2763"/>
                  <a:gd name="T79" fmla="*/ 1014 h 1130"/>
                  <a:gd name="T80" fmla="*/ 774 w 2763"/>
                  <a:gd name="T81" fmla="*/ 998 h 1130"/>
                  <a:gd name="T82" fmla="*/ 1027 w 2763"/>
                  <a:gd name="T83" fmla="*/ 994 h 1130"/>
                  <a:gd name="T84" fmla="*/ 1245 w 2763"/>
                  <a:gd name="T85" fmla="*/ 1007 h 1130"/>
                  <a:gd name="T86" fmla="*/ 1500 w 2763"/>
                  <a:gd name="T87" fmla="*/ 995 h 1130"/>
                  <a:gd name="T88" fmla="*/ 1776 w 2763"/>
                  <a:gd name="T89" fmla="*/ 987 h 1130"/>
                  <a:gd name="T90" fmla="*/ 1962 w 2763"/>
                  <a:gd name="T91" fmla="*/ 990 h 1130"/>
                  <a:gd name="T92" fmla="*/ 2150 w 2763"/>
                  <a:gd name="T93" fmla="*/ 979 h 1130"/>
                  <a:gd name="T94" fmla="*/ 2387 w 2763"/>
                  <a:gd name="T95" fmla="*/ 985 h 1130"/>
                  <a:gd name="T96" fmla="*/ 2643 w 2763"/>
                  <a:gd name="T97" fmla="*/ 993 h 1130"/>
                  <a:gd name="T98" fmla="*/ 2631 w 2763"/>
                  <a:gd name="T99" fmla="*/ 905 h 1130"/>
                  <a:gd name="T100" fmla="*/ 2625 w 2763"/>
                  <a:gd name="T101" fmla="*/ 719 h 1130"/>
                  <a:gd name="T102" fmla="*/ 2623 w 2763"/>
                  <a:gd name="T103" fmla="*/ 488 h 1130"/>
                  <a:gd name="T104" fmla="*/ 2630 w 2763"/>
                  <a:gd name="T105" fmla="*/ 258 h 1130"/>
                  <a:gd name="T106" fmla="*/ 2668 w 2763"/>
                  <a:gd name="T107" fmla="*/ 157 h 1130"/>
                  <a:gd name="T108" fmla="*/ 2505 w 2763"/>
                  <a:gd name="T109" fmla="*/ 151 h 1130"/>
                  <a:gd name="T110" fmla="*/ 2244 w 2763"/>
                  <a:gd name="T111" fmla="*/ 147 h 1130"/>
                  <a:gd name="T112" fmla="*/ 2036 w 2763"/>
                  <a:gd name="T113" fmla="*/ 153 h 1130"/>
                  <a:gd name="T114" fmla="*/ 1768 w 2763"/>
                  <a:gd name="T115" fmla="*/ 148 h 1130"/>
                  <a:gd name="T116" fmla="*/ 1530 w 2763"/>
                  <a:gd name="T117" fmla="*/ 141 h 1130"/>
                  <a:gd name="T118" fmla="*/ 1306 w 2763"/>
                  <a:gd name="T119" fmla="*/ 152 h 1130"/>
                  <a:gd name="T120" fmla="*/ 1091 w 2763"/>
                  <a:gd name="T121" fmla="*/ 143 h 1130"/>
                  <a:gd name="T122" fmla="*/ 831 w 2763"/>
                  <a:gd name="T123" fmla="*/ 138 h 1130"/>
                  <a:gd name="T124" fmla="*/ 593 w 2763"/>
                  <a:gd name="T125" fmla="*/ 131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3" h="1130">
                    <a:moveTo>
                      <a:pt x="460" y="132"/>
                    </a:moveTo>
                    <a:lnTo>
                      <a:pt x="463" y="129"/>
                    </a:lnTo>
                    <a:lnTo>
                      <a:pt x="468" y="126"/>
                    </a:lnTo>
                    <a:lnTo>
                      <a:pt x="475" y="128"/>
                    </a:lnTo>
                    <a:lnTo>
                      <a:pt x="482" y="129"/>
                    </a:lnTo>
                    <a:lnTo>
                      <a:pt x="487" y="127"/>
                    </a:lnTo>
                    <a:lnTo>
                      <a:pt x="490" y="124"/>
                    </a:lnTo>
                    <a:lnTo>
                      <a:pt x="484" y="121"/>
                    </a:lnTo>
                    <a:lnTo>
                      <a:pt x="476" y="120"/>
                    </a:lnTo>
                    <a:lnTo>
                      <a:pt x="480" y="117"/>
                    </a:lnTo>
                    <a:lnTo>
                      <a:pt x="484" y="114"/>
                    </a:lnTo>
                    <a:lnTo>
                      <a:pt x="477" y="113"/>
                    </a:lnTo>
                    <a:lnTo>
                      <a:pt x="470" y="111"/>
                    </a:lnTo>
                    <a:lnTo>
                      <a:pt x="461" y="117"/>
                    </a:lnTo>
                    <a:lnTo>
                      <a:pt x="457" y="120"/>
                    </a:lnTo>
                    <a:lnTo>
                      <a:pt x="453" y="123"/>
                    </a:lnTo>
                    <a:lnTo>
                      <a:pt x="446" y="121"/>
                    </a:lnTo>
                    <a:lnTo>
                      <a:pt x="439" y="119"/>
                    </a:lnTo>
                    <a:lnTo>
                      <a:pt x="431" y="117"/>
                    </a:lnTo>
                    <a:lnTo>
                      <a:pt x="424" y="116"/>
                    </a:lnTo>
                    <a:lnTo>
                      <a:pt x="416" y="114"/>
                    </a:lnTo>
                    <a:lnTo>
                      <a:pt x="409" y="113"/>
                    </a:lnTo>
                    <a:lnTo>
                      <a:pt x="405" y="116"/>
                    </a:lnTo>
                    <a:lnTo>
                      <a:pt x="402" y="119"/>
                    </a:lnTo>
                    <a:lnTo>
                      <a:pt x="397" y="123"/>
                    </a:lnTo>
                    <a:lnTo>
                      <a:pt x="393" y="125"/>
                    </a:lnTo>
                    <a:lnTo>
                      <a:pt x="386" y="124"/>
                    </a:lnTo>
                    <a:lnTo>
                      <a:pt x="379" y="121"/>
                    </a:lnTo>
                    <a:lnTo>
                      <a:pt x="371" y="120"/>
                    </a:lnTo>
                    <a:lnTo>
                      <a:pt x="364" y="118"/>
                    </a:lnTo>
                    <a:lnTo>
                      <a:pt x="369" y="115"/>
                    </a:lnTo>
                    <a:lnTo>
                      <a:pt x="372" y="112"/>
                    </a:lnTo>
                    <a:lnTo>
                      <a:pt x="365" y="111"/>
                    </a:lnTo>
                    <a:lnTo>
                      <a:pt x="358" y="109"/>
                    </a:lnTo>
                    <a:lnTo>
                      <a:pt x="354" y="112"/>
                    </a:lnTo>
                    <a:lnTo>
                      <a:pt x="349" y="115"/>
                    </a:lnTo>
                    <a:lnTo>
                      <a:pt x="346" y="118"/>
                    </a:lnTo>
                    <a:lnTo>
                      <a:pt x="342" y="121"/>
                    </a:lnTo>
                    <a:lnTo>
                      <a:pt x="335" y="119"/>
                    </a:lnTo>
                    <a:lnTo>
                      <a:pt x="327" y="117"/>
                    </a:lnTo>
                    <a:lnTo>
                      <a:pt x="320" y="116"/>
                    </a:lnTo>
                    <a:lnTo>
                      <a:pt x="312" y="114"/>
                    </a:lnTo>
                    <a:lnTo>
                      <a:pt x="305" y="113"/>
                    </a:lnTo>
                    <a:lnTo>
                      <a:pt x="298" y="111"/>
                    </a:lnTo>
                    <a:lnTo>
                      <a:pt x="291" y="110"/>
                    </a:lnTo>
                    <a:lnTo>
                      <a:pt x="283" y="108"/>
                    </a:lnTo>
                    <a:lnTo>
                      <a:pt x="276" y="107"/>
                    </a:lnTo>
                    <a:lnTo>
                      <a:pt x="269" y="104"/>
                    </a:lnTo>
                    <a:lnTo>
                      <a:pt x="264" y="108"/>
                    </a:lnTo>
                    <a:lnTo>
                      <a:pt x="261" y="111"/>
                    </a:lnTo>
                    <a:lnTo>
                      <a:pt x="257" y="114"/>
                    </a:lnTo>
                    <a:lnTo>
                      <a:pt x="253" y="116"/>
                    </a:lnTo>
                    <a:lnTo>
                      <a:pt x="245" y="115"/>
                    </a:lnTo>
                    <a:lnTo>
                      <a:pt x="238" y="113"/>
                    </a:lnTo>
                    <a:lnTo>
                      <a:pt x="230" y="112"/>
                    </a:lnTo>
                    <a:lnTo>
                      <a:pt x="224" y="110"/>
                    </a:lnTo>
                    <a:lnTo>
                      <a:pt x="215" y="109"/>
                    </a:lnTo>
                    <a:lnTo>
                      <a:pt x="209" y="107"/>
                    </a:lnTo>
                    <a:lnTo>
                      <a:pt x="213" y="103"/>
                    </a:lnTo>
                    <a:lnTo>
                      <a:pt x="218" y="101"/>
                    </a:lnTo>
                    <a:lnTo>
                      <a:pt x="210" y="99"/>
                    </a:lnTo>
                    <a:lnTo>
                      <a:pt x="203" y="97"/>
                    </a:lnTo>
                    <a:lnTo>
                      <a:pt x="195" y="96"/>
                    </a:lnTo>
                    <a:lnTo>
                      <a:pt x="188" y="94"/>
                    </a:lnTo>
                    <a:lnTo>
                      <a:pt x="192" y="92"/>
                    </a:lnTo>
                    <a:lnTo>
                      <a:pt x="196" y="89"/>
                    </a:lnTo>
                    <a:lnTo>
                      <a:pt x="189" y="86"/>
                    </a:lnTo>
                    <a:lnTo>
                      <a:pt x="181" y="85"/>
                    </a:lnTo>
                    <a:lnTo>
                      <a:pt x="177" y="87"/>
                    </a:lnTo>
                    <a:lnTo>
                      <a:pt x="173" y="91"/>
                    </a:lnTo>
                    <a:lnTo>
                      <a:pt x="181" y="93"/>
                    </a:lnTo>
                    <a:lnTo>
                      <a:pt x="188" y="94"/>
                    </a:lnTo>
                    <a:lnTo>
                      <a:pt x="185" y="97"/>
                    </a:lnTo>
                    <a:lnTo>
                      <a:pt x="180" y="100"/>
                    </a:lnTo>
                    <a:lnTo>
                      <a:pt x="172" y="106"/>
                    </a:lnTo>
                    <a:lnTo>
                      <a:pt x="157" y="102"/>
                    </a:lnTo>
                    <a:lnTo>
                      <a:pt x="143" y="99"/>
                    </a:lnTo>
                    <a:lnTo>
                      <a:pt x="147" y="97"/>
                    </a:lnTo>
                    <a:lnTo>
                      <a:pt x="150" y="94"/>
                    </a:lnTo>
                    <a:lnTo>
                      <a:pt x="156" y="91"/>
                    </a:lnTo>
                    <a:lnTo>
                      <a:pt x="159" y="87"/>
                    </a:lnTo>
                    <a:lnTo>
                      <a:pt x="152" y="86"/>
                    </a:lnTo>
                    <a:lnTo>
                      <a:pt x="144" y="84"/>
                    </a:lnTo>
                    <a:lnTo>
                      <a:pt x="148" y="81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6"/>
                    </a:lnTo>
                    <a:lnTo>
                      <a:pt x="133" y="78"/>
                    </a:lnTo>
                    <a:lnTo>
                      <a:pt x="129" y="81"/>
                    </a:lnTo>
                    <a:lnTo>
                      <a:pt x="123" y="80"/>
                    </a:lnTo>
                    <a:lnTo>
                      <a:pt x="115" y="78"/>
                    </a:lnTo>
                    <a:lnTo>
                      <a:pt x="119" y="75"/>
                    </a:lnTo>
                    <a:lnTo>
                      <a:pt x="123" y="71"/>
                    </a:lnTo>
                    <a:lnTo>
                      <a:pt x="116" y="70"/>
                    </a:lnTo>
                    <a:lnTo>
                      <a:pt x="109" y="68"/>
                    </a:lnTo>
                    <a:lnTo>
                      <a:pt x="105" y="71"/>
                    </a:lnTo>
                    <a:lnTo>
                      <a:pt x="100" y="75"/>
                    </a:lnTo>
                    <a:lnTo>
                      <a:pt x="93" y="74"/>
                    </a:lnTo>
                    <a:lnTo>
                      <a:pt x="86" y="71"/>
                    </a:lnTo>
                    <a:lnTo>
                      <a:pt x="90" y="68"/>
                    </a:lnTo>
                    <a:lnTo>
                      <a:pt x="94" y="65"/>
                    </a:lnTo>
                    <a:lnTo>
                      <a:pt x="87" y="64"/>
                    </a:lnTo>
                    <a:lnTo>
                      <a:pt x="79" y="62"/>
                    </a:lnTo>
                    <a:lnTo>
                      <a:pt x="83" y="59"/>
                    </a:lnTo>
                    <a:lnTo>
                      <a:pt x="88" y="57"/>
                    </a:lnTo>
                    <a:lnTo>
                      <a:pt x="91" y="53"/>
                    </a:lnTo>
                    <a:lnTo>
                      <a:pt x="95" y="50"/>
                    </a:lnTo>
                    <a:lnTo>
                      <a:pt x="103" y="51"/>
                    </a:lnTo>
                    <a:lnTo>
                      <a:pt x="110" y="53"/>
                    </a:lnTo>
                    <a:lnTo>
                      <a:pt x="117" y="56"/>
                    </a:lnTo>
                    <a:lnTo>
                      <a:pt x="125" y="57"/>
                    </a:lnTo>
                    <a:lnTo>
                      <a:pt x="140" y="60"/>
                    </a:lnTo>
                    <a:lnTo>
                      <a:pt x="144" y="58"/>
                    </a:lnTo>
                    <a:lnTo>
                      <a:pt x="147" y="54"/>
                    </a:lnTo>
                    <a:lnTo>
                      <a:pt x="140" y="52"/>
                    </a:lnTo>
                    <a:lnTo>
                      <a:pt x="132" y="51"/>
                    </a:lnTo>
                    <a:lnTo>
                      <a:pt x="137" y="48"/>
                    </a:lnTo>
                    <a:lnTo>
                      <a:pt x="141" y="45"/>
                    </a:lnTo>
                    <a:lnTo>
                      <a:pt x="133" y="44"/>
                    </a:lnTo>
                    <a:lnTo>
                      <a:pt x="126" y="42"/>
                    </a:lnTo>
                    <a:lnTo>
                      <a:pt x="119" y="41"/>
                    </a:lnTo>
                    <a:lnTo>
                      <a:pt x="112" y="39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12" y="31"/>
                    </a:lnTo>
                    <a:lnTo>
                      <a:pt x="105" y="29"/>
                    </a:lnTo>
                    <a:lnTo>
                      <a:pt x="113" y="24"/>
                    </a:lnTo>
                    <a:lnTo>
                      <a:pt x="122" y="17"/>
                    </a:lnTo>
                    <a:lnTo>
                      <a:pt x="136" y="20"/>
                    </a:lnTo>
                    <a:lnTo>
                      <a:pt x="150" y="24"/>
                    </a:lnTo>
                    <a:lnTo>
                      <a:pt x="146" y="27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6"/>
                    </a:lnTo>
                    <a:lnTo>
                      <a:pt x="142" y="37"/>
                    </a:lnTo>
                    <a:lnTo>
                      <a:pt x="148" y="40"/>
                    </a:lnTo>
                    <a:lnTo>
                      <a:pt x="156" y="41"/>
                    </a:lnTo>
                    <a:lnTo>
                      <a:pt x="163" y="43"/>
                    </a:lnTo>
                    <a:lnTo>
                      <a:pt x="167" y="40"/>
                    </a:lnTo>
                    <a:lnTo>
                      <a:pt x="172" y="36"/>
                    </a:lnTo>
                    <a:lnTo>
                      <a:pt x="164" y="35"/>
                    </a:lnTo>
                    <a:lnTo>
                      <a:pt x="157" y="33"/>
                    </a:lnTo>
                    <a:lnTo>
                      <a:pt x="160" y="30"/>
                    </a:lnTo>
                    <a:lnTo>
                      <a:pt x="165" y="27"/>
                    </a:lnTo>
                    <a:lnTo>
                      <a:pt x="172" y="29"/>
                    </a:lnTo>
                    <a:lnTo>
                      <a:pt x="179" y="31"/>
                    </a:lnTo>
                    <a:lnTo>
                      <a:pt x="183" y="28"/>
                    </a:lnTo>
                    <a:lnTo>
                      <a:pt x="188" y="25"/>
                    </a:lnTo>
                    <a:lnTo>
                      <a:pt x="192" y="21"/>
                    </a:lnTo>
                    <a:lnTo>
                      <a:pt x="195" y="18"/>
                    </a:lnTo>
                    <a:lnTo>
                      <a:pt x="199" y="15"/>
                    </a:lnTo>
                    <a:lnTo>
                      <a:pt x="204" y="13"/>
                    </a:lnTo>
                    <a:lnTo>
                      <a:pt x="211" y="14"/>
                    </a:lnTo>
                    <a:lnTo>
                      <a:pt x="219" y="16"/>
                    </a:lnTo>
                    <a:lnTo>
                      <a:pt x="225" y="18"/>
                    </a:lnTo>
                    <a:lnTo>
                      <a:pt x="232" y="19"/>
                    </a:lnTo>
                    <a:lnTo>
                      <a:pt x="237" y="16"/>
                    </a:lnTo>
                    <a:lnTo>
                      <a:pt x="241" y="13"/>
                    </a:lnTo>
                    <a:lnTo>
                      <a:pt x="248" y="8"/>
                    </a:lnTo>
                    <a:lnTo>
                      <a:pt x="253" y="4"/>
                    </a:lnTo>
                    <a:lnTo>
                      <a:pt x="257" y="1"/>
                    </a:lnTo>
                    <a:lnTo>
                      <a:pt x="264" y="3"/>
                    </a:lnTo>
                    <a:lnTo>
                      <a:pt x="272" y="4"/>
                    </a:lnTo>
                    <a:lnTo>
                      <a:pt x="268" y="8"/>
                    </a:lnTo>
                    <a:lnTo>
                      <a:pt x="263" y="11"/>
                    </a:lnTo>
                    <a:lnTo>
                      <a:pt x="271" y="13"/>
                    </a:lnTo>
                    <a:lnTo>
                      <a:pt x="278" y="14"/>
                    </a:lnTo>
                    <a:lnTo>
                      <a:pt x="286" y="16"/>
                    </a:lnTo>
                    <a:lnTo>
                      <a:pt x="292" y="17"/>
                    </a:lnTo>
                    <a:lnTo>
                      <a:pt x="296" y="14"/>
                    </a:lnTo>
                    <a:lnTo>
                      <a:pt x="300" y="12"/>
                    </a:lnTo>
                    <a:lnTo>
                      <a:pt x="308" y="13"/>
                    </a:lnTo>
                    <a:lnTo>
                      <a:pt x="315" y="15"/>
                    </a:lnTo>
                    <a:lnTo>
                      <a:pt x="320" y="12"/>
                    </a:lnTo>
                    <a:lnTo>
                      <a:pt x="323" y="9"/>
                    </a:lnTo>
                    <a:lnTo>
                      <a:pt x="330" y="11"/>
                    </a:lnTo>
                    <a:lnTo>
                      <a:pt x="338" y="12"/>
                    </a:lnTo>
                    <a:lnTo>
                      <a:pt x="345" y="14"/>
                    </a:lnTo>
                    <a:lnTo>
                      <a:pt x="353" y="15"/>
                    </a:lnTo>
                    <a:lnTo>
                      <a:pt x="357" y="13"/>
                    </a:lnTo>
                    <a:lnTo>
                      <a:pt x="360" y="10"/>
                    </a:lnTo>
                    <a:lnTo>
                      <a:pt x="364" y="7"/>
                    </a:lnTo>
                    <a:lnTo>
                      <a:pt x="369" y="3"/>
                    </a:lnTo>
                    <a:lnTo>
                      <a:pt x="376" y="4"/>
                    </a:lnTo>
                    <a:lnTo>
                      <a:pt x="382" y="7"/>
                    </a:lnTo>
                    <a:lnTo>
                      <a:pt x="390" y="9"/>
                    </a:lnTo>
                    <a:lnTo>
                      <a:pt x="397" y="10"/>
                    </a:lnTo>
                    <a:lnTo>
                      <a:pt x="402" y="7"/>
                    </a:lnTo>
                    <a:lnTo>
                      <a:pt x="406" y="4"/>
                    </a:lnTo>
                    <a:lnTo>
                      <a:pt x="413" y="6"/>
                    </a:lnTo>
                    <a:lnTo>
                      <a:pt x="420" y="8"/>
                    </a:lnTo>
                    <a:lnTo>
                      <a:pt x="427" y="9"/>
                    </a:lnTo>
                    <a:lnTo>
                      <a:pt x="435" y="11"/>
                    </a:lnTo>
                    <a:lnTo>
                      <a:pt x="442" y="12"/>
                    </a:lnTo>
                    <a:lnTo>
                      <a:pt x="449" y="14"/>
                    </a:lnTo>
                    <a:lnTo>
                      <a:pt x="454" y="11"/>
                    </a:lnTo>
                    <a:lnTo>
                      <a:pt x="457" y="8"/>
                    </a:lnTo>
                    <a:lnTo>
                      <a:pt x="461" y="4"/>
                    </a:lnTo>
                    <a:lnTo>
                      <a:pt x="465" y="2"/>
                    </a:lnTo>
                    <a:lnTo>
                      <a:pt x="473" y="3"/>
                    </a:lnTo>
                    <a:lnTo>
                      <a:pt x="480" y="6"/>
                    </a:lnTo>
                    <a:lnTo>
                      <a:pt x="487" y="7"/>
                    </a:lnTo>
                    <a:lnTo>
                      <a:pt x="494" y="9"/>
                    </a:lnTo>
                    <a:lnTo>
                      <a:pt x="502" y="11"/>
                    </a:lnTo>
                    <a:lnTo>
                      <a:pt x="509" y="12"/>
                    </a:lnTo>
                    <a:lnTo>
                      <a:pt x="513" y="9"/>
                    </a:lnTo>
                    <a:lnTo>
                      <a:pt x="516" y="6"/>
                    </a:lnTo>
                    <a:lnTo>
                      <a:pt x="521" y="2"/>
                    </a:lnTo>
                    <a:lnTo>
                      <a:pt x="525" y="0"/>
                    </a:lnTo>
                    <a:lnTo>
                      <a:pt x="532" y="1"/>
                    </a:lnTo>
                    <a:lnTo>
                      <a:pt x="540" y="3"/>
                    </a:lnTo>
                    <a:lnTo>
                      <a:pt x="536" y="7"/>
                    </a:lnTo>
                    <a:lnTo>
                      <a:pt x="531" y="9"/>
                    </a:lnTo>
                    <a:lnTo>
                      <a:pt x="539" y="11"/>
                    </a:lnTo>
                    <a:lnTo>
                      <a:pt x="546" y="12"/>
                    </a:lnTo>
                    <a:lnTo>
                      <a:pt x="553" y="14"/>
                    </a:lnTo>
                    <a:lnTo>
                      <a:pt x="560" y="16"/>
                    </a:lnTo>
                    <a:lnTo>
                      <a:pt x="575" y="19"/>
                    </a:lnTo>
                    <a:lnTo>
                      <a:pt x="582" y="20"/>
                    </a:lnTo>
                    <a:lnTo>
                      <a:pt x="590" y="23"/>
                    </a:lnTo>
                    <a:lnTo>
                      <a:pt x="597" y="24"/>
                    </a:lnTo>
                    <a:lnTo>
                      <a:pt x="605" y="26"/>
                    </a:lnTo>
                    <a:lnTo>
                      <a:pt x="609" y="23"/>
                    </a:lnTo>
                    <a:lnTo>
                      <a:pt x="612" y="19"/>
                    </a:lnTo>
                    <a:lnTo>
                      <a:pt x="610" y="19"/>
                    </a:lnTo>
                    <a:lnTo>
                      <a:pt x="605" y="18"/>
                    </a:lnTo>
                    <a:lnTo>
                      <a:pt x="603" y="17"/>
                    </a:lnTo>
                    <a:lnTo>
                      <a:pt x="599" y="17"/>
                    </a:lnTo>
                    <a:lnTo>
                      <a:pt x="598" y="16"/>
                    </a:lnTo>
                    <a:lnTo>
                      <a:pt x="597" y="16"/>
                    </a:lnTo>
                    <a:lnTo>
                      <a:pt x="602" y="13"/>
                    </a:lnTo>
                    <a:lnTo>
                      <a:pt x="606" y="11"/>
                    </a:lnTo>
                    <a:lnTo>
                      <a:pt x="613" y="12"/>
                    </a:lnTo>
                    <a:lnTo>
                      <a:pt x="621" y="14"/>
                    </a:lnTo>
                    <a:lnTo>
                      <a:pt x="624" y="11"/>
                    </a:lnTo>
                    <a:lnTo>
                      <a:pt x="628" y="8"/>
                    </a:lnTo>
                    <a:lnTo>
                      <a:pt x="636" y="9"/>
                    </a:lnTo>
                    <a:lnTo>
                      <a:pt x="643" y="11"/>
                    </a:lnTo>
                    <a:lnTo>
                      <a:pt x="651" y="13"/>
                    </a:lnTo>
                    <a:lnTo>
                      <a:pt x="658" y="14"/>
                    </a:lnTo>
                    <a:lnTo>
                      <a:pt x="664" y="16"/>
                    </a:lnTo>
                    <a:lnTo>
                      <a:pt x="672" y="17"/>
                    </a:lnTo>
                    <a:lnTo>
                      <a:pt x="676" y="14"/>
                    </a:lnTo>
                    <a:lnTo>
                      <a:pt x="680" y="12"/>
                    </a:lnTo>
                    <a:lnTo>
                      <a:pt x="688" y="13"/>
                    </a:lnTo>
                    <a:lnTo>
                      <a:pt x="695" y="15"/>
                    </a:lnTo>
                    <a:lnTo>
                      <a:pt x="702" y="16"/>
                    </a:lnTo>
                    <a:lnTo>
                      <a:pt x="709" y="18"/>
                    </a:lnTo>
                    <a:lnTo>
                      <a:pt x="717" y="20"/>
                    </a:lnTo>
                    <a:lnTo>
                      <a:pt x="724" y="21"/>
                    </a:lnTo>
                    <a:lnTo>
                      <a:pt x="731" y="24"/>
                    </a:lnTo>
                    <a:lnTo>
                      <a:pt x="739" y="25"/>
                    </a:lnTo>
                    <a:lnTo>
                      <a:pt x="743" y="21"/>
                    </a:lnTo>
                    <a:lnTo>
                      <a:pt x="746" y="18"/>
                    </a:lnTo>
                    <a:lnTo>
                      <a:pt x="751" y="16"/>
                    </a:lnTo>
                    <a:lnTo>
                      <a:pt x="755" y="13"/>
                    </a:lnTo>
                    <a:lnTo>
                      <a:pt x="758" y="10"/>
                    </a:lnTo>
                    <a:lnTo>
                      <a:pt x="762" y="7"/>
                    </a:lnTo>
                    <a:lnTo>
                      <a:pt x="770" y="9"/>
                    </a:lnTo>
                    <a:lnTo>
                      <a:pt x="777" y="10"/>
                    </a:lnTo>
                    <a:lnTo>
                      <a:pt x="785" y="12"/>
                    </a:lnTo>
                    <a:lnTo>
                      <a:pt x="792" y="14"/>
                    </a:lnTo>
                    <a:lnTo>
                      <a:pt x="798" y="15"/>
                    </a:lnTo>
                    <a:lnTo>
                      <a:pt x="806" y="17"/>
                    </a:lnTo>
                    <a:lnTo>
                      <a:pt x="810" y="14"/>
                    </a:lnTo>
                    <a:lnTo>
                      <a:pt x="814" y="11"/>
                    </a:lnTo>
                    <a:lnTo>
                      <a:pt x="822" y="12"/>
                    </a:lnTo>
                    <a:lnTo>
                      <a:pt x="829" y="14"/>
                    </a:lnTo>
                    <a:lnTo>
                      <a:pt x="837" y="15"/>
                    </a:lnTo>
                    <a:lnTo>
                      <a:pt x="843" y="17"/>
                    </a:lnTo>
                    <a:lnTo>
                      <a:pt x="852" y="19"/>
                    </a:lnTo>
                    <a:lnTo>
                      <a:pt x="858" y="20"/>
                    </a:lnTo>
                    <a:lnTo>
                      <a:pt x="857" y="21"/>
                    </a:lnTo>
                    <a:lnTo>
                      <a:pt x="854" y="24"/>
                    </a:lnTo>
                    <a:lnTo>
                      <a:pt x="853" y="25"/>
                    </a:lnTo>
                    <a:lnTo>
                      <a:pt x="852" y="26"/>
                    </a:lnTo>
                    <a:lnTo>
                      <a:pt x="851" y="27"/>
                    </a:lnTo>
                    <a:lnTo>
                      <a:pt x="850" y="27"/>
                    </a:lnTo>
                    <a:lnTo>
                      <a:pt x="857" y="29"/>
                    </a:lnTo>
                    <a:lnTo>
                      <a:pt x="864" y="30"/>
                    </a:lnTo>
                    <a:lnTo>
                      <a:pt x="869" y="27"/>
                    </a:lnTo>
                    <a:lnTo>
                      <a:pt x="873" y="24"/>
                    </a:lnTo>
                    <a:lnTo>
                      <a:pt x="879" y="26"/>
                    </a:lnTo>
                    <a:lnTo>
                      <a:pt x="887" y="27"/>
                    </a:lnTo>
                    <a:lnTo>
                      <a:pt x="891" y="25"/>
                    </a:lnTo>
                    <a:lnTo>
                      <a:pt x="895" y="21"/>
                    </a:lnTo>
                    <a:lnTo>
                      <a:pt x="903" y="23"/>
                    </a:lnTo>
                    <a:lnTo>
                      <a:pt x="909" y="25"/>
                    </a:lnTo>
                    <a:lnTo>
                      <a:pt x="913" y="21"/>
                    </a:lnTo>
                    <a:lnTo>
                      <a:pt x="918" y="18"/>
                    </a:lnTo>
                    <a:lnTo>
                      <a:pt x="925" y="20"/>
                    </a:lnTo>
                    <a:lnTo>
                      <a:pt x="933" y="21"/>
                    </a:lnTo>
                    <a:lnTo>
                      <a:pt x="936" y="18"/>
                    </a:lnTo>
                    <a:lnTo>
                      <a:pt x="940" y="16"/>
                    </a:lnTo>
                    <a:lnTo>
                      <a:pt x="947" y="17"/>
                    </a:lnTo>
                    <a:lnTo>
                      <a:pt x="955" y="19"/>
                    </a:lnTo>
                    <a:lnTo>
                      <a:pt x="962" y="21"/>
                    </a:lnTo>
                    <a:lnTo>
                      <a:pt x="970" y="23"/>
                    </a:lnTo>
                    <a:lnTo>
                      <a:pt x="973" y="19"/>
                    </a:lnTo>
                    <a:lnTo>
                      <a:pt x="977" y="16"/>
                    </a:lnTo>
                    <a:lnTo>
                      <a:pt x="985" y="18"/>
                    </a:lnTo>
                    <a:lnTo>
                      <a:pt x="992" y="19"/>
                    </a:lnTo>
                    <a:lnTo>
                      <a:pt x="1000" y="21"/>
                    </a:lnTo>
                    <a:lnTo>
                      <a:pt x="1007" y="24"/>
                    </a:lnTo>
                    <a:lnTo>
                      <a:pt x="1013" y="25"/>
                    </a:lnTo>
                    <a:lnTo>
                      <a:pt x="1021" y="27"/>
                    </a:lnTo>
                    <a:lnTo>
                      <a:pt x="1025" y="24"/>
                    </a:lnTo>
                    <a:lnTo>
                      <a:pt x="1029" y="20"/>
                    </a:lnTo>
                    <a:lnTo>
                      <a:pt x="1037" y="21"/>
                    </a:lnTo>
                    <a:lnTo>
                      <a:pt x="1043" y="24"/>
                    </a:lnTo>
                    <a:lnTo>
                      <a:pt x="1051" y="26"/>
                    </a:lnTo>
                    <a:lnTo>
                      <a:pt x="1058" y="27"/>
                    </a:lnTo>
                    <a:lnTo>
                      <a:pt x="1066" y="29"/>
                    </a:lnTo>
                    <a:lnTo>
                      <a:pt x="1073" y="30"/>
                    </a:lnTo>
                    <a:lnTo>
                      <a:pt x="1080" y="32"/>
                    </a:lnTo>
                    <a:lnTo>
                      <a:pt x="1087" y="33"/>
                    </a:lnTo>
                    <a:lnTo>
                      <a:pt x="1092" y="31"/>
                    </a:lnTo>
                    <a:lnTo>
                      <a:pt x="1095" y="28"/>
                    </a:lnTo>
                    <a:lnTo>
                      <a:pt x="1098" y="25"/>
                    </a:lnTo>
                    <a:lnTo>
                      <a:pt x="1104" y="21"/>
                    </a:lnTo>
                    <a:lnTo>
                      <a:pt x="1110" y="24"/>
                    </a:lnTo>
                    <a:lnTo>
                      <a:pt x="1118" y="25"/>
                    </a:lnTo>
                    <a:lnTo>
                      <a:pt x="1122" y="21"/>
                    </a:lnTo>
                    <a:lnTo>
                      <a:pt x="1126" y="19"/>
                    </a:lnTo>
                    <a:lnTo>
                      <a:pt x="1134" y="20"/>
                    </a:lnTo>
                    <a:lnTo>
                      <a:pt x="1141" y="23"/>
                    </a:lnTo>
                    <a:lnTo>
                      <a:pt x="1147" y="25"/>
                    </a:lnTo>
                    <a:lnTo>
                      <a:pt x="1155" y="26"/>
                    </a:lnTo>
                    <a:lnTo>
                      <a:pt x="1159" y="23"/>
                    </a:lnTo>
                    <a:lnTo>
                      <a:pt x="1163" y="19"/>
                    </a:lnTo>
                    <a:lnTo>
                      <a:pt x="1171" y="21"/>
                    </a:lnTo>
                    <a:lnTo>
                      <a:pt x="1177" y="23"/>
                    </a:lnTo>
                    <a:lnTo>
                      <a:pt x="1173" y="26"/>
                    </a:lnTo>
                    <a:lnTo>
                      <a:pt x="1170" y="29"/>
                    </a:lnTo>
                    <a:lnTo>
                      <a:pt x="1176" y="31"/>
                    </a:lnTo>
                    <a:lnTo>
                      <a:pt x="1185" y="32"/>
                    </a:lnTo>
                    <a:lnTo>
                      <a:pt x="1192" y="34"/>
                    </a:lnTo>
                    <a:lnTo>
                      <a:pt x="1199" y="35"/>
                    </a:lnTo>
                    <a:lnTo>
                      <a:pt x="1203" y="32"/>
                    </a:lnTo>
                    <a:lnTo>
                      <a:pt x="1207" y="30"/>
                    </a:lnTo>
                    <a:lnTo>
                      <a:pt x="1214" y="31"/>
                    </a:lnTo>
                    <a:lnTo>
                      <a:pt x="1221" y="33"/>
                    </a:lnTo>
                    <a:lnTo>
                      <a:pt x="1225" y="30"/>
                    </a:lnTo>
                    <a:lnTo>
                      <a:pt x="1229" y="27"/>
                    </a:lnTo>
                    <a:lnTo>
                      <a:pt x="1237" y="29"/>
                    </a:lnTo>
                    <a:lnTo>
                      <a:pt x="1244" y="30"/>
                    </a:lnTo>
                    <a:lnTo>
                      <a:pt x="1249" y="27"/>
                    </a:lnTo>
                    <a:lnTo>
                      <a:pt x="1252" y="25"/>
                    </a:lnTo>
                    <a:lnTo>
                      <a:pt x="1259" y="26"/>
                    </a:lnTo>
                    <a:lnTo>
                      <a:pt x="1267" y="28"/>
                    </a:lnTo>
                    <a:lnTo>
                      <a:pt x="1271" y="25"/>
                    </a:lnTo>
                    <a:lnTo>
                      <a:pt x="1275" y="21"/>
                    </a:lnTo>
                    <a:lnTo>
                      <a:pt x="1283" y="23"/>
                    </a:lnTo>
                    <a:lnTo>
                      <a:pt x="1289" y="25"/>
                    </a:lnTo>
                    <a:lnTo>
                      <a:pt x="1285" y="28"/>
                    </a:lnTo>
                    <a:lnTo>
                      <a:pt x="1282" y="31"/>
                    </a:lnTo>
                    <a:lnTo>
                      <a:pt x="1288" y="32"/>
                    </a:lnTo>
                    <a:lnTo>
                      <a:pt x="1295" y="34"/>
                    </a:lnTo>
                    <a:lnTo>
                      <a:pt x="1300" y="31"/>
                    </a:lnTo>
                    <a:lnTo>
                      <a:pt x="1304" y="28"/>
                    </a:lnTo>
                    <a:lnTo>
                      <a:pt x="1308" y="25"/>
                    </a:lnTo>
                    <a:lnTo>
                      <a:pt x="1311" y="23"/>
                    </a:lnTo>
                    <a:lnTo>
                      <a:pt x="1319" y="24"/>
                    </a:lnTo>
                    <a:lnTo>
                      <a:pt x="1326" y="26"/>
                    </a:lnTo>
                    <a:lnTo>
                      <a:pt x="1334" y="27"/>
                    </a:lnTo>
                    <a:lnTo>
                      <a:pt x="1341" y="29"/>
                    </a:lnTo>
                    <a:lnTo>
                      <a:pt x="1337" y="31"/>
                    </a:lnTo>
                    <a:lnTo>
                      <a:pt x="1333" y="34"/>
                    </a:lnTo>
                    <a:lnTo>
                      <a:pt x="1340" y="36"/>
                    </a:lnTo>
                    <a:lnTo>
                      <a:pt x="1347" y="37"/>
                    </a:lnTo>
                    <a:lnTo>
                      <a:pt x="1355" y="40"/>
                    </a:lnTo>
                    <a:lnTo>
                      <a:pt x="1362" y="41"/>
                    </a:lnTo>
                    <a:lnTo>
                      <a:pt x="1367" y="39"/>
                    </a:lnTo>
                    <a:lnTo>
                      <a:pt x="1370" y="35"/>
                    </a:lnTo>
                    <a:lnTo>
                      <a:pt x="1374" y="32"/>
                    </a:lnTo>
                    <a:lnTo>
                      <a:pt x="1378" y="29"/>
                    </a:lnTo>
                    <a:lnTo>
                      <a:pt x="1382" y="26"/>
                    </a:lnTo>
                    <a:lnTo>
                      <a:pt x="1386" y="24"/>
                    </a:lnTo>
                    <a:lnTo>
                      <a:pt x="1393" y="25"/>
                    </a:lnTo>
                    <a:lnTo>
                      <a:pt x="1401" y="27"/>
                    </a:lnTo>
                    <a:lnTo>
                      <a:pt x="1408" y="29"/>
                    </a:lnTo>
                    <a:lnTo>
                      <a:pt x="1416" y="30"/>
                    </a:lnTo>
                    <a:lnTo>
                      <a:pt x="1419" y="27"/>
                    </a:lnTo>
                    <a:lnTo>
                      <a:pt x="1423" y="24"/>
                    </a:lnTo>
                    <a:lnTo>
                      <a:pt x="1430" y="26"/>
                    </a:lnTo>
                    <a:lnTo>
                      <a:pt x="1438" y="27"/>
                    </a:lnTo>
                    <a:lnTo>
                      <a:pt x="1445" y="29"/>
                    </a:lnTo>
                    <a:lnTo>
                      <a:pt x="1453" y="30"/>
                    </a:lnTo>
                    <a:lnTo>
                      <a:pt x="1456" y="28"/>
                    </a:lnTo>
                    <a:lnTo>
                      <a:pt x="1460" y="25"/>
                    </a:lnTo>
                    <a:lnTo>
                      <a:pt x="1468" y="26"/>
                    </a:lnTo>
                    <a:lnTo>
                      <a:pt x="1475" y="28"/>
                    </a:lnTo>
                    <a:lnTo>
                      <a:pt x="1479" y="25"/>
                    </a:lnTo>
                    <a:lnTo>
                      <a:pt x="1483" y="21"/>
                    </a:lnTo>
                    <a:lnTo>
                      <a:pt x="1490" y="24"/>
                    </a:lnTo>
                    <a:lnTo>
                      <a:pt x="1497" y="26"/>
                    </a:lnTo>
                    <a:lnTo>
                      <a:pt x="1505" y="27"/>
                    </a:lnTo>
                    <a:lnTo>
                      <a:pt x="1512" y="29"/>
                    </a:lnTo>
                    <a:lnTo>
                      <a:pt x="1508" y="31"/>
                    </a:lnTo>
                    <a:lnTo>
                      <a:pt x="1504" y="34"/>
                    </a:lnTo>
                    <a:lnTo>
                      <a:pt x="1511" y="36"/>
                    </a:lnTo>
                    <a:lnTo>
                      <a:pt x="1519" y="37"/>
                    </a:lnTo>
                    <a:lnTo>
                      <a:pt x="1526" y="40"/>
                    </a:lnTo>
                    <a:lnTo>
                      <a:pt x="1534" y="41"/>
                    </a:lnTo>
                    <a:lnTo>
                      <a:pt x="1540" y="43"/>
                    </a:lnTo>
                    <a:lnTo>
                      <a:pt x="1548" y="44"/>
                    </a:lnTo>
                    <a:lnTo>
                      <a:pt x="1552" y="42"/>
                    </a:lnTo>
                    <a:lnTo>
                      <a:pt x="1556" y="39"/>
                    </a:lnTo>
                    <a:lnTo>
                      <a:pt x="1549" y="36"/>
                    </a:lnTo>
                    <a:lnTo>
                      <a:pt x="1541" y="35"/>
                    </a:lnTo>
                    <a:lnTo>
                      <a:pt x="1545" y="32"/>
                    </a:lnTo>
                    <a:lnTo>
                      <a:pt x="1550" y="29"/>
                    </a:lnTo>
                    <a:lnTo>
                      <a:pt x="1542" y="28"/>
                    </a:lnTo>
                    <a:lnTo>
                      <a:pt x="1535" y="26"/>
                    </a:lnTo>
                    <a:lnTo>
                      <a:pt x="1538" y="23"/>
                    </a:lnTo>
                    <a:lnTo>
                      <a:pt x="1543" y="20"/>
                    </a:lnTo>
                    <a:lnTo>
                      <a:pt x="1546" y="17"/>
                    </a:lnTo>
                    <a:lnTo>
                      <a:pt x="1551" y="14"/>
                    </a:lnTo>
                    <a:lnTo>
                      <a:pt x="1558" y="15"/>
                    </a:lnTo>
                    <a:lnTo>
                      <a:pt x="1566" y="17"/>
                    </a:lnTo>
                    <a:lnTo>
                      <a:pt x="1561" y="20"/>
                    </a:lnTo>
                    <a:lnTo>
                      <a:pt x="1557" y="24"/>
                    </a:lnTo>
                    <a:lnTo>
                      <a:pt x="1565" y="25"/>
                    </a:lnTo>
                    <a:lnTo>
                      <a:pt x="1572" y="27"/>
                    </a:lnTo>
                    <a:lnTo>
                      <a:pt x="1579" y="28"/>
                    </a:lnTo>
                    <a:lnTo>
                      <a:pt x="1587" y="30"/>
                    </a:lnTo>
                    <a:lnTo>
                      <a:pt x="1586" y="31"/>
                    </a:lnTo>
                    <a:lnTo>
                      <a:pt x="1583" y="33"/>
                    </a:lnTo>
                    <a:lnTo>
                      <a:pt x="1579" y="34"/>
                    </a:lnTo>
                    <a:lnTo>
                      <a:pt x="1578" y="35"/>
                    </a:lnTo>
                    <a:lnTo>
                      <a:pt x="1586" y="37"/>
                    </a:lnTo>
                    <a:lnTo>
                      <a:pt x="1593" y="39"/>
                    </a:lnTo>
                    <a:lnTo>
                      <a:pt x="1598" y="36"/>
                    </a:lnTo>
                    <a:lnTo>
                      <a:pt x="1601" y="33"/>
                    </a:lnTo>
                    <a:lnTo>
                      <a:pt x="1605" y="30"/>
                    </a:lnTo>
                    <a:lnTo>
                      <a:pt x="1609" y="27"/>
                    </a:lnTo>
                    <a:lnTo>
                      <a:pt x="1617" y="29"/>
                    </a:lnTo>
                    <a:lnTo>
                      <a:pt x="1624" y="30"/>
                    </a:lnTo>
                    <a:lnTo>
                      <a:pt x="1630" y="32"/>
                    </a:lnTo>
                    <a:lnTo>
                      <a:pt x="1638" y="33"/>
                    </a:lnTo>
                    <a:lnTo>
                      <a:pt x="1642" y="31"/>
                    </a:lnTo>
                    <a:lnTo>
                      <a:pt x="1646" y="28"/>
                    </a:lnTo>
                    <a:lnTo>
                      <a:pt x="1654" y="29"/>
                    </a:lnTo>
                    <a:lnTo>
                      <a:pt x="1660" y="31"/>
                    </a:lnTo>
                    <a:lnTo>
                      <a:pt x="1668" y="32"/>
                    </a:lnTo>
                    <a:lnTo>
                      <a:pt x="1675" y="34"/>
                    </a:lnTo>
                    <a:lnTo>
                      <a:pt x="1679" y="31"/>
                    </a:lnTo>
                    <a:lnTo>
                      <a:pt x="1684" y="28"/>
                    </a:lnTo>
                    <a:lnTo>
                      <a:pt x="1687" y="25"/>
                    </a:lnTo>
                    <a:lnTo>
                      <a:pt x="1691" y="23"/>
                    </a:lnTo>
                    <a:lnTo>
                      <a:pt x="1699" y="24"/>
                    </a:lnTo>
                    <a:lnTo>
                      <a:pt x="1706" y="26"/>
                    </a:lnTo>
                    <a:lnTo>
                      <a:pt x="1702" y="29"/>
                    </a:lnTo>
                    <a:lnTo>
                      <a:pt x="1698" y="31"/>
                    </a:lnTo>
                    <a:lnTo>
                      <a:pt x="1705" y="33"/>
                    </a:lnTo>
                    <a:lnTo>
                      <a:pt x="1712" y="35"/>
                    </a:lnTo>
                    <a:lnTo>
                      <a:pt x="1720" y="36"/>
                    </a:lnTo>
                    <a:lnTo>
                      <a:pt x="1727" y="39"/>
                    </a:lnTo>
                    <a:lnTo>
                      <a:pt x="1732" y="35"/>
                    </a:lnTo>
                    <a:lnTo>
                      <a:pt x="1735" y="32"/>
                    </a:lnTo>
                    <a:lnTo>
                      <a:pt x="1742" y="34"/>
                    </a:lnTo>
                    <a:lnTo>
                      <a:pt x="1750" y="35"/>
                    </a:lnTo>
                    <a:lnTo>
                      <a:pt x="1754" y="33"/>
                    </a:lnTo>
                    <a:lnTo>
                      <a:pt x="1758" y="30"/>
                    </a:lnTo>
                    <a:lnTo>
                      <a:pt x="1761" y="27"/>
                    </a:lnTo>
                    <a:lnTo>
                      <a:pt x="1766" y="24"/>
                    </a:lnTo>
                    <a:lnTo>
                      <a:pt x="1773" y="25"/>
                    </a:lnTo>
                    <a:lnTo>
                      <a:pt x="1781" y="27"/>
                    </a:lnTo>
                    <a:lnTo>
                      <a:pt x="1794" y="30"/>
                    </a:lnTo>
                    <a:lnTo>
                      <a:pt x="1803" y="32"/>
                    </a:lnTo>
                    <a:lnTo>
                      <a:pt x="1809" y="33"/>
                    </a:lnTo>
                    <a:lnTo>
                      <a:pt x="1817" y="35"/>
                    </a:lnTo>
                    <a:lnTo>
                      <a:pt x="1824" y="36"/>
                    </a:lnTo>
                    <a:lnTo>
                      <a:pt x="1820" y="40"/>
                    </a:lnTo>
                    <a:lnTo>
                      <a:pt x="1816" y="43"/>
                    </a:lnTo>
                    <a:lnTo>
                      <a:pt x="1823" y="44"/>
                    </a:lnTo>
                    <a:lnTo>
                      <a:pt x="1831" y="46"/>
                    </a:lnTo>
                    <a:lnTo>
                      <a:pt x="1838" y="40"/>
                    </a:lnTo>
                    <a:lnTo>
                      <a:pt x="1846" y="34"/>
                    </a:lnTo>
                    <a:lnTo>
                      <a:pt x="1855" y="28"/>
                    </a:lnTo>
                    <a:lnTo>
                      <a:pt x="1862" y="23"/>
                    </a:lnTo>
                    <a:lnTo>
                      <a:pt x="1877" y="26"/>
                    </a:lnTo>
                    <a:lnTo>
                      <a:pt x="1885" y="27"/>
                    </a:lnTo>
                    <a:lnTo>
                      <a:pt x="1892" y="29"/>
                    </a:lnTo>
                    <a:lnTo>
                      <a:pt x="1887" y="32"/>
                    </a:lnTo>
                    <a:lnTo>
                      <a:pt x="1884" y="34"/>
                    </a:lnTo>
                    <a:lnTo>
                      <a:pt x="1890" y="36"/>
                    </a:lnTo>
                    <a:lnTo>
                      <a:pt x="1899" y="37"/>
                    </a:lnTo>
                    <a:lnTo>
                      <a:pt x="1905" y="40"/>
                    </a:lnTo>
                    <a:lnTo>
                      <a:pt x="1912" y="42"/>
                    </a:lnTo>
                    <a:lnTo>
                      <a:pt x="1920" y="43"/>
                    </a:lnTo>
                    <a:lnTo>
                      <a:pt x="1927" y="45"/>
                    </a:lnTo>
                    <a:lnTo>
                      <a:pt x="1932" y="42"/>
                    </a:lnTo>
                    <a:lnTo>
                      <a:pt x="1936" y="39"/>
                    </a:lnTo>
                    <a:lnTo>
                      <a:pt x="1942" y="41"/>
                    </a:lnTo>
                    <a:lnTo>
                      <a:pt x="1950" y="42"/>
                    </a:lnTo>
                    <a:lnTo>
                      <a:pt x="1957" y="44"/>
                    </a:lnTo>
                    <a:lnTo>
                      <a:pt x="1965" y="45"/>
                    </a:lnTo>
                    <a:lnTo>
                      <a:pt x="1969" y="42"/>
                    </a:lnTo>
                    <a:lnTo>
                      <a:pt x="1972" y="40"/>
                    </a:lnTo>
                    <a:lnTo>
                      <a:pt x="1979" y="41"/>
                    </a:lnTo>
                    <a:lnTo>
                      <a:pt x="1987" y="43"/>
                    </a:lnTo>
                    <a:lnTo>
                      <a:pt x="1991" y="40"/>
                    </a:lnTo>
                    <a:lnTo>
                      <a:pt x="1995" y="36"/>
                    </a:lnTo>
                    <a:lnTo>
                      <a:pt x="2002" y="39"/>
                    </a:lnTo>
                    <a:lnTo>
                      <a:pt x="2009" y="40"/>
                    </a:lnTo>
                    <a:lnTo>
                      <a:pt x="2014" y="37"/>
                    </a:lnTo>
                    <a:lnTo>
                      <a:pt x="2018" y="34"/>
                    </a:lnTo>
                    <a:lnTo>
                      <a:pt x="2022" y="31"/>
                    </a:lnTo>
                    <a:lnTo>
                      <a:pt x="2026" y="28"/>
                    </a:lnTo>
                    <a:lnTo>
                      <a:pt x="2034" y="29"/>
                    </a:lnTo>
                    <a:lnTo>
                      <a:pt x="2040" y="31"/>
                    </a:lnTo>
                    <a:lnTo>
                      <a:pt x="2048" y="33"/>
                    </a:lnTo>
                    <a:lnTo>
                      <a:pt x="2055" y="34"/>
                    </a:lnTo>
                    <a:lnTo>
                      <a:pt x="2062" y="36"/>
                    </a:lnTo>
                    <a:lnTo>
                      <a:pt x="2070" y="37"/>
                    </a:lnTo>
                    <a:lnTo>
                      <a:pt x="2066" y="41"/>
                    </a:lnTo>
                    <a:lnTo>
                      <a:pt x="2061" y="44"/>
                    </a:lnTo>
                    <a:lnTo>
                      <a:pt x="2069" y="46"/>
                    </a:lnTo>
                    <a:lnTo>
                      <a:pt x="2076" y="47"/>
                    </a:lnTo>
                    <a:lnTo>
                      <a:pt x="2081" y="44"/>
                    </a:lnTo>
                    <a:lnTo>
                      <a:pt x="2084" y="41"/>
                    </a:lnTo>
                    <a:lnTo>
                      <a:pt x="2088" y="37"/>
                    </a:lnTo>
                    <a:lnTo>
                      <a:pt x="2092" y="35"/>
                    </a:lnTo>
                    <a:lnTo>
                      <a:pt x="2100" y="36"/>
                    </a:lnTo>
                    <a:lnTo>
                      <a:pt x="2106" y="39"/>
                    </a:lnTo>
                    <a:lnTo>
                      <a:pt x="2114" y="41"/>
                    </a:lnTo>
                    <a:lnTo>
                      <a:pt x="2121" y="42"/>
                    </a:lnTo>
                    <a:lnTo>
                      <a:pt x="2128" y="44"/>
                    </a:lnTo>
                    <a:lnTo>
                      <a:pt x="2136" y="45"/>
                    </a:lnTo>
                    <a:lnTo>
                      <a:pt x="2140" y="42"/>
                    </a:lnTo>
                    <a:lnTo>
                      <a:pt x="2143" y="39"/>
                    </a:lnTo>
                    <a:lnTo>
                      <a:pt x="2151" y="41"/>
                    </a:lnTo>
                    <a:lnTo>
                      <a:pt x="2158" y="43"/>
                    </a:lnTo>
                    <a:lnTo>
                      <a:pt x="2162" y="40"/>
                    </a:lnTo>
                    <a:lnTo>
                      <a:pt x="2167" y="36"/>
                    </a:lnTo>
                    <a:lnTo>
                      <a:pt x="2170" y="33"/>
                    </a:lnTo>
                    <a:lnTo>
                      <a:pt x="2174" y="30"/>
                    </a:lnTo>
                    <a:lnTo>
                      <a:pt x="2182" y="32"/>
                    </a:lnTo>
                    <a:lnTo>
                      <a:pt x="2189" y="33"/>
                    </a:lnTo>
                    <a:lnTo>
                      <a:pt x="2193" y="30"/>
                    </a:lnTo>
                    <a:lnTo>
                      <a:pt x="2197" y="28"/>
                    </a:lnTo>
                    <a:lnTo>
                      <a:pt x="2205" y="29"/>
                    </a:lnTo>
                    <a:lnTo>
                      <a:pt x="2211" y="31"/>
                    </a:lnTo>
                    <a:lnTo>
                      <a:pt x="2207" y="34"/>
                    </a:lnTo>
                    <a:lnTo>
                      <a:pt x="2204" y="37"/>
                    </a:lnTo>
                    <a:lnTo>
                      <a:pt x="2210" y="39"/>
                    </a:lnTo>
                    <a:lnTo>
                      <a:pt x="2218" y="41"/>
                    </a:lnTo>
                    <a:lnTo>
                      <a:pt x="2225" y="42"/>
                    </a:lnTo>
                    <a:lnTo>
                      <a:pt x="2233" y="44"/>
                    </a:lnTo>
                    <a:lnTo>
                      <a:pt x="2237" y="41"/>
                    </a:lnTo>
                    <a:lnTo>
                      <a:pt x="2240" y="37"/>
                    </a:lnTo>
                    <a:lnTo>
                      <a:pt x="2248" y="40"/>
                    </a:lnTo>
                    <a:lnTo>
                      <a:pt x="2255" y="41"/>
                    </a:lnTo>
                    <a:lnTo>
                      <a:pt x="2259" y="37"/>
                    </a:lnTo>
                    <a:lnTo>
                      <a:pt x="2264" y="35"/>
                    </a:lnTo>
                    <a:lnTo>
                      <a:pt x="2271" y="36"/>
                    </a:lnTo>
                    <a:lnTo>
                      <a:pt x="2277" y="39"/>
                    </a:lnTo>
                    <a:lnTo>
                      <a:pt x="2285" y="40"/>
                    </a:lnTo>
                    <a:lnTo>
                      <a:pt x="2292" y="42"/>
                    </a:lnTo>
                    <a:lnTo>
                      <a:pt x="2300" y="43"/>
                    </a:lnTo>
                    <a:lnTo>
                      <a:pt x="2307" y="45"/>
                    </a:lnTo>
                    <a:lnTo>
                      <a:pt x="2311" y="42"/>
                    </a:lnTo>
                    <a:lnTo>
                      <a:pt x="2315" y="39"/>
                    </a:lnTo>
                    <a:lnTo>
                      <a:pt x="2319" y="36"/>
                    </a:lnTo>
                    <a:lnTo>
                      <a:pt x="2323" y="33"/>
                    </a:lnTo>
                    <a:lnTo>
                      <a:pt x="2327" y="30"/>
                    </a:lnTo>
                    <a:lnTo>
                      <a:pt x="2331" y="27"/>
                    </a:lnTo>
                    <a:lnTo>
                      <a:pt x="2339" y="29"/>
                    </a:lnTo>
                    <a:lnTo>
                      <a:pt x="2346" y="30"/>
                    </a:lnTo>
                    <a:lnTo>
                      <a:pt x="2341" y="33"/>
                    </a:lnTo>
                    <a:lnTo>
                      <a:pt x="2338" y="36"/>
                    </a:lnTo>
                    <a:lnTo>
                      <a:pt x="2344" y="37"/>
                    </a:lnTo>
                    <a:lnTo>
                      <a:pt x="2352" y="40"/>
                    </a:lnTo>
                    <a:lnTo>
                      <a:pt x="2359" y="42"/>
                    </a:lnTo>
                    <a:lnTo>
                      <a:pt x="2367" y="43"/>
                    </a:lnTo>
                    <a:lnTo>
                      <a:pt x="2371" y="40"/>
                    </a:lnTo>
                    <a:lnTo>
                      <a:pt x="2374" y="36"/>
                    </a:lnTo>
                    <a:lnTo>
                      <a:pt x="2378" y="33"/>
                    </a:lnTo>
                    <a:lnTo>
                      <a:pt x="2383" y="31"/>
                    </a:lnTo>
                    <a:lnTo>
                      <a:pt x="2390" y="32"/>
                    </a:lnTo>
                    <a:lnTo>
                      <a:pt x="2398" y="34"/>
                    </a:lnTo>
                    <a:lnTo>
                      <a:pt x="2405" y="35"/>
                    </a:lnTo>
                    <a:lnTo>
                      <a:pt x="2411" y="37"/>
                    </a:lnTo>
                    <a:lnTo>
                      <a:pt x="2419" y="39"/>
                    </a:lnTo>
                    <a:lnTo>
                      <a:pt x="2426" y="41"/>
                    </a:lnTo>
                    <a:lnTo>
                      <a:pt x="2434" y="43"/>
                    </a:lnTo>
                    <a:lnTo>
                      <a:pt x="2441" y="44"/>
                    </a:lnTo>
                    <a:lnTo>
                      <a:pt x="2446" y="41"/>
                    </a:lnTo>
                    <a:lnTo>
                      <a:pt x="2449" y="39"/>
                    </a:lnTo>
                    <a:lnTo>
                      <a:pt x="2453" y="35"/>
                    </a:lnTo>
                    <a:lnTo>
                      <a:pt x="2457" y="32"/>
                    </a:lnTo>
                    <a:lnTo>
                      <a:pt x="2461" y="29"/>
                    </a:lnTo>
                    <a:lnTo>
                      <a:pt x="2465" y="26"/>
                    </a:lnTo>
                    <a:lnTo>
                      <a:pt x="2473" y="28"/>
                    </a:lnTo>
                    <a:lnTo>
                      <a:pt x="2480" y="29"/>
                    </a:lnTo>
                    <a:lnTo>
                      <a:pt x="2476" y="32"/>
                    </a:lnTo>
                    <a:lnTo>
                      <a:pt x="2472" y="35"/>
                    </a:lnTo>
                    <a:lnTo>
                      <a:pt x="2468" y="39"/>
                    </a:lnTo>
                    <a:lnTo>
                      <a:pt x="2464" y="42"/>
                    </a:lnTo>
                    <a:lnTo>
                      <a:pt x="2459" y="44"/>
                    </a:lnTo>
                    <a:lnTo>
                      <a:pt x="2455" y="47"/>
                    </a:lnTo>
                    <a:lnTo>
                      <a:pt x="2463" y="49"/>
                    </a:lnTo>
                    <a:lnTo>
                      <a:pt x="2470" y="50"/>
                    </a:lnTo>
                    <a:lnTo>
                      <a:pt x="2474" y="48"/>
                    </a:lnTo>
                    <a:lnTo>
                      <a:pt x="2479" y="45"/>
                    </a:lnTo>
                    <a:lnTo>
                      <a:pt x="2482" y="42"/>
                    </a:lnTo>
                    <a:lnTo>
                      <a:pt x="2486" y="39"/>
                    </a:lnTo>
                    <a:lnTo>
                      <a:pt x="2493" y="40"/>
                    </a:lnTo>
                    <a:lnTo>
                      <a:pt x="2501" y="42"/>
                    </a:lnTo>
                    <a:lnTo>
                      <a:pt x="2508" y="44"/>
                    </a:lnTo>
                    <a:lnTo>
                      <a:pt x="2516" y="45"/>
                    </a:lnTo>
                    <a:lnTo>
                      <a:pt x="2522" y="47"/>
                    </a:lnTo>
                    <a:lnTo>
                      <a:pt x="2530" y="48"/>
                    </a:lnTo>
                    <a:lnTo>
                      <a:pt x="2534" y="46"/>
                    </a:lnTo>
                    <a:lnTo>
                      <a:pt x="2538" y="43"/>
                    </a:lnTo>
                    <a:lnTo>
                      <a:pt x="2542" y="40"/>
                    </a:lnTo>
                    <a:lnTo>
                      <a:pt x="2546" y="36"/>
                    </a:lnTo>
                    <a:lnTo>
                      <a:pt x="2538" y="35"/>
                    </a:lnTo>
                    <a:lnTo>
                      <a:pt x="2532" y="33"/>
                    </a:lnTo>
                    <a:lnTo>
                      <a:pt x="2532" y="33"/>
                    </a:lnTo>
                    <a:lnTo>
                      <a:pt x="2533" y="32"/>
                    </a:lnTo>
                    <a:lnTo>
                      <a:pt x="2534" y="31"/>
                    </a:lnTo>
                    <a:lnTo>
                      <a:pt x="2535" y="30"/>
                    </a:lnTo>
                    <a:lnTo>
                      <a:pt x="2538" y="28"/>
                    </a:lnTo>
                    <a:lnTo>
                      <a:pt x="2539" y="28"/>
                    </a:lnTo>
                    <a:lnTo>
                      <a:pt x="2542" y="28"/>
                    </a:lnTo>
                    <a:lnTo>
                      <a:pt x="2547" y="29"/>
                    </a:lnTo>
                    <a:lnTo>
                      <a:pt x="2550" y="30"/>
                    </a:lnTo>
                    <a:lnTo>
                      <a:pt x="2552" y="30"/>
                    </a:lnTo>
                    <a:lnTo>
                      <a:pt x="2553" y="30"/>
                    </a:lnTo>
                    <a:lnTo>
                      <a:pt x="2554" y="31"/>
                    </a:lnTo>
                    <a:lnTo>
                      <a:pt x="2550" y="34"/>
                    </a:lnTo>
                    <a:lnTo>
                      <a:pt x="2546" y="36"/>
                    </a:lnTo>
                    <a:lnTo>
                      <a:pt x="2553" y="39"/>
                    </a:lnTo>
                    <a:lnTo>
                      <a:pt x="2560" y="40"/>
                    </a:lnTo>
                    <a:lnTo>
                      <a:pt x="2563" y="39"/>
                    </a:lnTo>
                    <a:lnTo>
                      <a:pt x="2565" y="36"/>
                    </a:lnTo>
                    <a:lnTo>
                      <a:pt x="2566" y="35"/>
                    </a:lnTo>
                    <a:lnTo>
                      <a:pt x="2568" y="35"/>
                    </a:lnTo>
                    <a:lnTo>
                      <a:pt x="2568" y="34"/>
                    </a:lnTo>
                    <a:lnTo>
                      <a:pt x="2569" y="34"/>
                    </a:lnTo>
                    <a:lnTo>
                      <a:pt x="2576" y="35"/>
                    </a:lnTo>
                    <a:lnTo>
                      <a:pt x="2583" y="37"/>
                    </a:lnTo>
                    <a:lnTo>
                      <a:pt x="2579" y="41"/>
                    </a:lnTo>
                    <a:lnTo>
                      <a:pt x="2575" y="43"/>
                    </a:lnTo>
                    <a:lnTo>
                      <a:pt x="2582" y="45"/>
                    </a:lnTo>
                    <a:lnTo>
                      <a:pt x="2589" y="46"/>
                    </a:lnTo>
                    <a:lnTo>
                      <a:pt x="2597" y="48"/>
                    </a:lnTo>
                    <a:lnTo>
                      <a:pt x="2604" y="49"/>
                    </a:lnTo>
                    <a:lnTo>
                      <a:pt x="2608" y="47"/>
                    </a:lnTo>
                    <a:lnTo>
                      <a:pt x="2613" y="44"/>
                    </a:lnTo>
                    <a:lnTo>
                      <a:pt x="2616" y="41"/>
                    </a:lnTo>
                    <a:lnTo>
                      <a:pt x="2620" y="37"/>
                    </a:lnTo>
                    <a:lnTo>
                      <a:pt x="2627" y="40"/>
                    </a:lnTo>
                    <a:lnTo>
                      <a:pt x="2635" y="41"/>
                    </a:lnTo>
                    <a:lnTo>
                      <a:pt x="2639" y="39"/>
                    </a:lnTo>
                    <a:lnTo>
                      <a:pt x="2642" y="35"/>
                    </a:lnTo>
                    <a:lnTo>
                      <a:pt x="2650" y="36"/>
                    </a:lnTo>
                    <a:lnTo>
                      <a:pt x="2657" y="39"/>
                    </a:lnTo>
                    <a:lnTo>
                      <a:pt x="2665" y="41"/>
                    </a:lnTo>
                    <a:lnTo>
                      <a:pt x="2672" y="42"/>
                    </a:lnTo>
                    <a:lnTo>
                      <a:pt x="2676" y="39"/>
                    </a:lnTo>
                    <a:lnTo>
                      <a:pt x="2680" y="35"/>
                    </a:lnTo>
                    <a:lnTo>
                      <a:pt x="2684" y="32"/>
                    </a:lnTo>
                    <a:lnTo>
                      <a:pt x="2688" y="30"/>
                    </a:lnTo>
                    <a:lnTo>
                      <a:pt x="2692" y="30"/>
                    </a:lnTo>
                    <a:lnTo>
                      <a:pt x="2698" y="32"/>
                    </a:lnTo>
                    <a:lnTo>
                      <a:pt x="2763" y="49"/>
                    </a:lnTo>
                    <a:lnTo>
                      <a:pt x="2752" y="86"/>
                    </a:lnTo>
                    <a:lnTo>
                      <a:pt x="2752" y="90"/>
                    </a:lnTo>
                    <a:lnTo>
                      <a:pt x="2751" y="92"/>
                    </a:lnTo>
                    <a:lnTo>
                      <a:pt x="2750" y="99"/>
                    </a:lnTo>
                    <a:lnTo>
                      <a:pt x="2748" y="107"/>
                    </a:lnTo>
                    <a:lnTo>
                      <a:pt x="2747" y="114"/>
                    </a:lnTo>
                    <a:lnTo>
                      <a:pt x="2745" y="120"/>
                    </a:lnTo>
                    <a:lnTo>
                      <a:pt x="2742" y="128"/>
                    </a:lnTo>
                    <a:lnTo>
                      <a:pt x="2741" y="135"/>
                    </a:lnTo>
                    <a:lnTo>
                      <a:pt x="2739" y="143"/>
                    </a:lnTo>
                    <a:lnTo>
                      <a:pt x="2738" y="150"/>
                    </a:lnTo>
                    <a:lnTo>
                      <a:pt x="2741" y="154"/>
                    </a:lnTo>
                    <a:lnTo>
                      <a:pt x="2745" y="158"/>
                    </a:lnTo>
                    <a:lnTo>
                      <a:pt x="2747" y="162"/>
                    </a:lnTo>
                    <a:lnTo>
                      <a:pt x="2750" y="166"/>
                    </a:lnTo>
                    <a:lnTo>
                      <a:pt x="2753" y="170"/>
                    </a:lnTo>
                    <a:lnTo>
                      <a:pt x="2756" y="174"/>
                    </a:lnTo>
                    <a:lnTo>
                      <a:pt x="2754" y="182"/>
                    </a:lnTo>
                    <a:lnTo>
                      <a:pt x="2753" y="188"/>
                    </a:lnTo>
                    <a:lnTo>
                      <a:pt x="2750" y="184"/>
                    </a:lnTo>
                    <a:lnTo>
                      <a:pt x="2747" y="181"/>
                    </a:lnTo>
                    <a:lnTo>
                      <a:pt x="2745" y="187"/>
                    </a:lnTo>
                    <a:lnTo>
                      <a:pt x="2743" y="195"/>
                    </a:lnTo>
                    <a:lnTo>
                      <a:pt x="2741" y="202"/>
                    </a:lnTo>
                    <a:lnTo>
                      <a:pt x="2740" y="210"/>
                    </a:lnTo>
                    <a:lnTo>
                      <a:pt x="2743" y="214"/>
                    </a:lnTo>
                    <a:lnTo>
                      <a:pt x="2746" y="218"/>
                    </a:lnTo>
                    <a:lnTo>
                      <a:pt x="2745" y="225"/>
                    </a:lnTo>
                    <a:lnTo>
                      <a:pt x="2742" y="232"/>
                    </a:lnTo>
                    <a:lnTo>
                      <a:pt x="2746" y="236"/>
                    </a:lnTo>
                    <a:lnTo>
                      <a:pt x="2749" y="241"/>
                    </a:lnTo>
                    <a:lnTo>
                      <a:pt x="2748" y="248"/>
                    </a:lnTo>
                    <a:lnTo>
                      <a:pt x="2746" y="254"/>
                    </a:lnTo>
                    <a:lnTo>
                      <a:pt x="2743" y="262"/>
                    </a:lnTo>
                    <a:lnTo>
                      <a:pt x="2742" y="269"/>
                    </a:lnTo>
                    <a:lnTo>
                      <a:pt x="2740" y="277"/>
                    </a:lnTo>
                    <a:lnTo>
                      <a:pt x="2739" y="284"/>
                    </a:lnTo>
                    <a:lnTo>
                      <a:pt x="2741" y="288"/>
                    </a:lnTo>
                    <a:lnTo>
                      <a:pt x="2745" y="292"/>
                    </a:lnTo>
                    <a:lnTo>
                      <a:pt x="2743" y="299"/>
                    </a:lnTo>
                    <a:lnTo>
                      <a:pt x="2741" y="307"/>
                    </a:lnTo>
                    <a:lnTo>
                      <a:pt x="2745" y="311"/>
                    </a:lnTo>
                    <a:lnTo>
                      <a:pt x="2748" y="315"/>
                    </a:lnTo>
                    <a:lnTo>
                      <a:pt x="2746" y="323"/>
                    </a:lnTo>
                    <a:lnTo>
                      <a:pt x="2745" y="329"/>
                    </a:lnTo>
                    <a:lnTo>
                      <a:pt x="2742" y="336"/>
                    </a:lnTo>
                    <a:lnTo>
                      <a:pt x="2741" y="344"/>
                    </a:lnTo>
                    <a:lnTo>
                      <a:pt x="2739" y="351"/>
                    </a:lnTo>
                    <a:lnTo>
                      <a:pt x="2738" y="359"/>
                    </a:lnTo>
                    <a:lnTo>
                      <a:pt x="2736" y="366"/>
                    </a:lnTo>
                    <a:lnTo>
                      <a:pt x="2734" y="372"/>
                    </a:lnTo>
                    <a:lnTo>
                      <a:pt x="2737" y="377"/>
                    </a:lnTo>
                    <a:lnTo>
                      <a:pt x="2740" y="381"/>
                    </a:lnTo>
                    <a:lnTo>
                      <a:pt x="2743" y="384"/>
                    </a:lnTo>
                    <a:lnTo>
                      <a:pt x="2747" y="388"/>
                    </a:lnTo>
                    <a:lnTo>
                      <a:pt x="2745" y="396"/>
                    </a:lnTo>
                    <a:lnTo>
                      <a:pt x="2743" y="403"/>
                    </a:lnTo>
                    <a:lnTo>
                      <a:pt x="2741" y="411"/>
                    </a:lnTo>
                    <a:lnTo>
                      <a:pt x="2739" y="418"/>
                    </a:lnTo>
                    <a:lnTo>
                      <a:pt x="2738" y="426"/>
                    </a:lnTo>
                    <a:lnTo>
                      <a:pt x="2736" y="433"/>
                    </a:lnTo>
                    <a:lnTo>
                      <a:pt x="2739" y="437"/>
                    </a:lnTo>
                    <a:lnTo>
                      <a:pt x="2742" y="441"/>
                    </a:lnTo>
                    <a:lnTo>
                      <a:pt x="2746" y="444"/>
                    </a:lnTo>
                    <a:lnTo>
                      <a:pt x="2748" y="449"/>
                    </a:lnTo>
                    <a:lnTo>
                      <a:pt x="2747" y="455"/>
                    </a:lnTo>
                    <a:lnTo>
                      <a:pt x="2745" y="463"/>
                    </a:lnTo>
                    <a:lnTo>
                      <a:pt x="2748" y="467"/>
                    </a:lnTo>
                    <a:lnTo>
                      <a:pt x="2751" y="471"/>
                    </a:lnTo>
                    <a:lnTo>
                      <a:pt x="2750" y="479"/>
                    </a:lnTo>
                    <a:lnTo>
                      <a:pt x="2748" y="486"/>
                    </a:lnTo>
                    <a:lnTo>
                      <a:pt x="2745" y="482"/>
                    </a:lnTo>
                    <a:lnTo>
                      <a:pt x="2741" y="478"/>
                    </a:lnTo>
                    <a:lnTo>
                      <a:pt x="2740" y="484"/>
                    </a:lnTo>
                    <a:lnTo>
                      <a:pt x="2738" y="493"/>
                    </a:lnTo>
                    <a:lnTo>
                      <a:pt x="2737" y="499"/>
                    </a:lnTo>
                    <a:lnTo>
                      <a:pt x="2735" y="507"/>
                    </a:lnTo>
                    <a:lnTo>
                      <a:pt x="2738" y="511"/>
                    </a:lnTo>
                    <a:lnTo>
                      <a:pt x="2741" y="515"/>
                    </a:lnTo>
                    <a:lnTo>
                      <a:pt x="2739" y="522"/>
                    </a:lnTo>
                    <a:lnTo>
                      <a:pt x="2738" y="530"/>
                    </a:lnTo>
                    <a:lnTo>
                      <a:pt x="2736" y="537"/>
                    </a:lnTo>
                    <a:lnTo>
                      <a:pt x="2735" y="544"/>
                    </a:lnTo>
                    <a:lnTo>
                      <a:pt x="2737" y="548"/>
                    </a:lnTo>
                    <a:lnTo>
                      <a:pt x="2740" y="552"/>
                    </a:lnTo>
                    <a:lnTo>
                      <a:pt x="2739" y="560"/>
                    </a:lnTo>
                    <a:lnTo>
                      <a:pt x="2737" y="567"/>
                    </a:lnTo>
                    <a:lnTo>
                      <a:pt x="2740" y="570"/>
                    </a:lnTo>
                    <a:lnTo>
                      <a:pt x="2743" y="575"/>
                    </a:lnTo>
                    <a:lnTo>
                      <a:pt x="2741" y="582"/>
                    </a:lnTo>
                    <a:lnTo>
                      <a:pt x="2740" y="589"/>
                    </a:lnTo>
                    <a:lnTo>
                      <a:pt x="2742" y="594"/>
                    </a:lnTo>
                    <a:lnTo>
                      <a:pt x="2746" y="597"/>
                    </a:lnTo>
                    <a:lnTo>
                      <a:pt x="2749" y="601"/>
                    </a:lnTo>
                    <a:lnTo>
                      <a:pt x="2752" y="605"/>
                    </a:lnTo>
                    <a:lnTo>
                      <a:pt x="2750" y="613"/>
                    </a:lnTo>
                    <a:lnTo>
                      <a:pt x="2749" y="620"/>
                    </a:lnTo>
                    <a:lnTo>
                      <a:pt x="2747" y="627"/>
                    </a:lnTo>
                    <a:lnTo>
                      <a:pt x="2746" y="634"/>
                    </a:lnTo>
                    <a:lnTo>
                      <a:pt x="2743" y="642"/>
                    </a:lnTo>
                    <a:lnTo>
                      <a:pt x="2742" y="649"/>
                    </a:lnTo>
                    <a:lnTo>
                      <a:pt x="2745" y="653"/>
                    </a:lnTo>
                    <a:lnTo>
                      <a:pt x="2748" y="656"/>
                    </a:lnTo>
                    <a:lnTo>
                      <a:pt x="2747" y="664"/>
                    </a:lnTo>
                    <a:lnTo>
                      <a:pt x="2745" y="671"/>
                    </a:lnTo>
                    <a:lnTo>
                      <a:pt x="2742" y="679"/>
                    </a:lnTo>
                    <a:lnTo>
                      <a:pt x="2741" y="686"/>
                    </a:lnTo>
                    <a:lnTo>
                      <a:pt x="2739" y="694"/>
                    </a:lnTo>
                    <a:lnTo>
                      <a:pt x="2738" y="700"/>
                    </a:lnTo>
                    <a:lnTo>
                      <a:pt x="2741" y="704"/>
                    </a:lnTo>
                    <a:lnTo>
                      <a:pt x="2745" y="709"/>
                    </a:lnTo>
                    <a:lnTo>
                      <a:pt x="2742" y="716"/>
                    </a:lnTo>
                    <a:lnTo>
                      <a:pt x="2740" y="724"/>
                    </a:lnTo>
                    <a:lnTo>
                      <a:pt x="2739" y="731"/>
                    </a:lnTo>
                    <a:lnTo>
                      <a:pt x="2737" y="737"/>
                    </a:lnTo>
                    <a:lnTo>
                      <a:pt x="2740" y="743"/>
                    </a:lnTo>
                    <a:lnTo>
                      <a:pt x="2743" y="746"/>
                    </a:lnTo>
                    <a:lnTo>
                      <a:pt x="2747" y="750"/>
                    </a:lnTo>
                    <a:lnTo>
                      <a:pt x="2749" y="754"/>
                    </a:lnTo>
                    <a:lnTo>
                      <a:pt x="2748" y="761"/>
                    </a:lnTo>
                    <a:lnTo>
                      <a:pt x="2746" y="768"/>
                    </a:lnTo>
                    <a:lnTo>
                      <a:pt x="2745" y="776"/>
                    </a:lnTo>
                    <a:lnTo>
                      <a:pt x="2742" y="783"/>
                    </a:lnTo>
                    <a:lnTo>
                      <a:pt x="2746" y="787"/>
                    </a:lnTo>
                    <a:lnTo>
                      <a:pt x="2749" y="791"/>
                    </a:lnTo>
                    <a:lnTo>
                      <a:pt x="2748" y="798"/>
                    </a:lnTo>
                    <a:lnTo>
                      <a:pt x="2746" y="805"/>
                    </a:lnTo>
                    <a:lnTo>
                      <a:pt x="2743" y="813"/>
                    </a:lnTo>
                    <a:lnTo>
                      <a:pt x="2742" y="820"/>
                    </a:lnTo>
                    <a:lnTo>
                      <a:pt x="2740" y="828"/>
                    </a:lnTo>
                    <a:lnTo>
                      <a:pt x="2739" y="835"/>
                    </a:lnTo>
                    <a:lnTo>
                      <a:pt x="2742" y="838"/>
                    </a:lnTo>
                    <a:lnTo>
                      <a:pt x="2745" y="843"/>
                    </a:lnTo>
                    <a:lnTo>
                      <a:pt x="2743" y="850"/>
                    </a:lnTo>
                    <a:lnTo>
                      <a:pt x="2741" y="858"/>
                    </a:lnTo>
                    <a:lnTo>
                      <a:pt x="2745" y="862"/>
                    </a:lnTo>
                    <a:lnTo>
                      <a:pt x="2748" y="865"/>
                    </a:lnTo>
                    <a:lnTo>
                      <a:pt x="2746" y="872"/>
                    </a:lnTo>
                    <a:lnTo>
                      <a:pt x="2745" y="880"/>
                    </a:lnTo>
                    <a:lnTo>
                      <a:pt x="2748" y="884"/>
                    </a:lnTo>
                    <a:lnTo>
                      <a:pt x="2750" y="888"/>
                    </a:lnTo>
                    <a:lnTo>
                      <a:pt x="2749" y="896"/>
                    </a:lnTo>
                    <a:lnTo>
                      <a:pt x="2747" y="902"/>
                    </a:lnTo>
                    <a:lnTo>
                      <a:pt x="2743" y="898"/>
                    </a:lnTo>
                    <a:lnTo>
                      <a:pt x="2741" y="895"/>
                    </a:lnTo>
                    <a:lnTo>
                      <a:pt x="2739" y="901"/>
                    </a:lnTo>
                    <a:lnTo>
                      <a:pt x="2737" y="909"/>
                    </a:lnTo>
                    <a:lnTo>
                      <a:pt x="2736" y="916"/>
                    </a:lnTo>
                    <a:lnTo>
                      <a:pt x="2734" y="923"/>
                    </a:lnTo>
                    <a:lnTo>
                      <a:pt x="2737" y="928"/>
                    </a:lnTo>
                    <a:lnTo>
                      <a:pt x="2740" y="932"/>
                    </a:lnTo>
                    <a:lnTo>
                      <a:pt x="2743" y="935"/>
                    </a:lnTo>
                    <a:lnTo>
                      <a:pt x="2747" y="939"/>
                    </a:lnTo>
                    <a:lnTo>
                      <a:pt x="2745" y="947"/>
                    </a:lnTo>
                    <a:lnTo>
                      <a:pt x="2742" y="954"/>
                    </a:lnTo>
                    <a:lnTo>
                      <a:pt x="2746" y="959"/>
                    </a:lnTo>
                    <a:lnTo>
                      <a:pt x="2749" y="962"/>
                    </a:lnTo>
                    <a:lnTo>
                      <a:pt x="2752" y="966"/>
                    </a:lnTo>
                    <a:lnTo>
                      <a:pt x="2755" y="970"/>
                    </a:lnTo>
                    <a:lnTo>
                      <a:pt x="2753" y="978"/>
                    </a:lnTo>
                    <a:lnTo>
                      <a:pt x="2751" y="985"/>
                    </a:lnTo>
                    <a:lnTo>
                      <a:pt x="2750" y="993"/>
                    </a:lnTo>
                    <a:lnTo>
                      <a:pt x="2748" y="999"/>
                    </a:lnTo>
                    <a:lnTo>
                      <a:pt x="2746" y="996"/>
                    </a:lnTo>
                    <a:lnTo>
                      <a:pt x="2742" y="992"/>
                    </a:lnTo>
                    <a:lnTo>
                      <a:pt x="2740" y="998"/>
                    </a:lnTo>
                    <a:lnTo>
                      <a:pt x="2739" y="1005"/>
                    </a:lnTo>
                    <a:lnTo>
                      <a:pt x="2737" y="1013"/>
                    </a:lnTo>
                    <a:lnTo>
                      <a:pt x="2736" y="1020"/>
                    </a:lnTo>
                    <a:lnTo>
                      <a:pt x="2739" y="1025"/>
                    </a:lnTo>
                    <a:lnTo>
                      <a:pt x="2741" y="1029"/>
                    </a:lnTo>
                    <a:lnTo>
                      <a:pt x="2740" y="1036"/>
                    </a:lnTo>
                    <a:lnTo>
                      <a:pt x="2738" y="1043"/>
                    </a:lnTo>
                    <a:lnTo>
                      <a:pt x="2741" y="1047"/>
                    </a:lnTo>
                    <a:lnTo>
                      <a:pt x="2745" y="1051"/>
                    </a:lnTo>
                    <a:lnTo>
                      <a:pt x="2745" y="1053"/>
                    </a:lnTo>
                    <a:lnTo>
                      <a:pt x="2743" y="1056"/>
                    </a:lnTo>
                    <a:lnTo>
                      <a:pt x="2726" y="1111"/>
                    </a:lnTo>
                    <a:lnTo>
                      <a:pt x="2698" y="1102"/>
                    </a:lnTo>
                    <a:lnTo>
                      <a:pt x="2692" y="1100"/>
                    </a:lnTo>
                    <a:lnTo>
                      <a:pt x="2688" y="1099"/>
                    </a:lnTo>
                    <a:lnTo>
                      <a:pt x="2684" y="1102"/>
                    </a:lnTo>
                    <a:lnTo>
                      <a:pt x="2680" y="1105"/>
                    </a:lnTo>
                    <a:lnTo>
                      <a:pt x="2672" y="1104"/>
                    </a:lnTo>
                    <a:lnTo>
                      <a:pt x="2666" y="1102"/>
                    </a:lnTo>
                    <a:lnTo>
                      <a:pt x="2658" y="1100"/>
                    </a:lnTo>
                    <a:lnTo>
                      <a:pt x="2651" y="1099"/>
                    </a:lnTo>
                    <a:lnTo>
                      <a:pt x="2647" y="1102"/>
                    </a:lnTo>
                    <a:lnTo>
                      <a:pt x="2642" y="1104"/>
                    </a:lnTo>
                    <a:lnTo>
                      <a:pt x="2635" y="1103"/>
                    </a:lnTo>
                    <a:lnTo>
                      <a:pt x="2629" y="1101"/>
                    </a:lnTo>
                    <a:lnTo>
                      <a:pt x="2621" y="1100"/>
                    </a:lnTo>
                    <a:lnTo>
                      <a:pt x="2614" y="1098"/>
                    </a:lnTo>
                    <a:lnTo>
                      <a:pt x="2609" y="1101"/>
                    </a:lnTo>
                    <a:lnTo>
                      <a:pt x="2606" y="1104"/>
                    </a:lnTo>
                    <a:lnTo>
                      <a:pt x="2598" y="1110"/>
                    </a:lnTo>
                    <a:lnTo>
                      <a:pt x="2593" y="1113"/>
                    </a:lnTo>
                    <a:lnTo>
                      <a:pt x="2589" y="1116"/>
                    </a:lnTo>
                    <a:lnTo>
                      <a:pt x="2582" y="1115"/>
                    </a:lnTo>
                    <a:lnTo>
                      <a:pt x="2575" y="1113"/>
                    </a:lnTo>
                    <a:lnTo>
                      <a:pt x="2580" y="1110"/>
                    </a:lnTo>
                    <a:lnTo>
                      <a:pt x="2583" y="1106"/>
                    </a:lnTo>
                    <a:lnTo>
                      <a:pt x="2576" y="1105"/>
                    </a:lnTo>
                    <a:lnTo>
                      <a:pt x="2568" y="1103"/>
                    </a:lnTo>
                    <a:lnTo>
                      <a:pt x="2561" y="1102"/>
                    </a:lnTo>
                    <a:lnTo>
                      <a:pt x="2554" y="1100"/>
                    </a:lnTo>
                    <a:lnTo>
                      <a:pt x="2547" y="1098"/>
                    </a:lnTo>
                    <a:lnTo>
                      <a:pt x="2539" y="1097"/>
                    </a:lnTo>
                    <a:lnTo>
                      <a:pt x="2535" y="1100"/>
                    </a:lnTo>
                    <a:lnTo>
                      <a:pt x="2532" y="1103"/>
                    </a:lnTo>
                    <a:lnTo>
                      <a:pt x="2524" y="1101"/>
                    </a:lnTo>
                    <a:lnTo>
                      <a:pt x="2517" y="1100"/>
                    </a:lnTo>
                    <a:lnTo>
                      <a:pt x="2513" y="1102"/>
                    </a:lnTo>
                    <a:lnTo>
                      <a:pt x="2508" y="1105"/>
                    </a:lnTo>
                    <a:lnTo>
                      <a:pt x="2505" y="1109"/>
                    </a:lnTo>
                    <a:lnTo>
                      <a:pt x="2501" y="1112"/>
                    </a:lnTo>
                    <a:lnTo>
                      <a:pt x="2493" y="1110"/>
                    </a:lnTo>
                    <a:lnTo>
                      <a:pt x="2486" y="1109"/>
                    </a:lnTo>
                    <a:lnTo>
                      <a:pt x="2479" y="1106"/>
                    </a:lnTo>
                    <a:lnTo>
                      <a:pt x="2471" y="1105"/>
                    </a:lnTo>
                    <a:lnTo>
                      <a:pt x="2465" y="1103"/>
                    </a:lnTo>
                    <a:lnTo>
                      <a:pt x="2457" y="1102"/>
                    </a:lnTo>
                    <a:lnTo>
                      <a:pt x="2450" y="1100"/>
                    </a:lnTo>
                    <a:lnTo>
                      <a:pt x="2442" y="1098"/>
                    </a:lnTo>
                    <a:lnTo>
                      <a:pt x="2438" y="1101"/>
                    </a:lnTo>
                    <a:lnTo>
                      <a:pt x="2435" y="1104"/>
                    </a:lnTo>
                    <a:lnTo>
                      <a:pt x="2427" y="1102"/>
                    </a:lnTo>
                    <a:lnTo>
                      <a:pt x="2420" y="1101"/>
                    </a:lnTo>
                    <a:lnTo>
                      <a:pt x="2416" y="1104"/>
                    </a:lnTo>
                    <a:lnTo>
                      <a:pt x="2411" y="1107"/>
                    </a:lnTo>
                    <a:lnTo>
                      <a:pt x="2404" y="1105"/>
                    </a:lnTo>
                    <a:lnTo>
                      <a:pt x="2398" y="1103"/>
                    </a:lnTo>
                    <a:lnTo>
                      <a:pt x="2393" y="1106"/>
                    </a:lnTo>
                    <a:lnTo>
                      <a:pt x="2389" y="1110"/>
                    </a:lnTo>
                    <a:lnTo>
                      <a:pt x="2382" y="1109"/>
                    </a:lnTo>
                    <a:lnTo>
                      <a:pt x="2374" y="1106"/>
                    </a:lnTo>
                    <a:lnTo>
                      <a:pt x="2360" y="1103"/>
                    </a:lnTo>
                    <a:lnTo>
                      <a:pt x="2353" y="1101"/>
                    </a:lnTo>
                    <a:lnTo>
                      <a:pt x="2346" y="1100"/>
                    </a:lnTo>
                    <a:lnTo>
                      <a:pt x="2338" y="1098"/>
                    </a:lnTo>
                    <a:lnTo>
                      <a:pt x="2331" y="1097"/>
                    </a:lnTo>
                    <a:lnTo>
                      <a:pt x="2326" y="1099"/>
                    </a:lnTo>
                    <a:lnTo>
                      <a:pt x="2323" y="1102"/>
                    </a:lnTo>
                    <a:lnTo>
                      <a:pt x="2319" y="1105"/>
                    </a:lnTo>
                    <a:lnTo>
                      <a:pt x="2315" y="1109"/>
                    </a:lnTo>
                    <a:lnTo>
                      <a:pt x="2307" y="1107"/>
                    </a:lnTo>
                    <a:lnTo>
                      <a:pt x="2301" y="1105"/>
                    </a:lnTo>
                    <a:lnTo>
                      <a:pt x="2293" y="1103"/>
                    </a:lnTo>
                    <a:lnTo>
                      <a:pt x="2286" y="1102"/>
                    </a:lnTo>
                    <a:lnTo>
                      <a:pt x="2282" y="1105"/>
                    </a:lnTo>
                    <a:lnTo>
                      <a:pt x="2277" y="1107"/>
                    </a:lnTo>
                    <a:lnTo>
                      <a:pt x="2270" y="1106"/>
                    </a:lnTo>
                    <a:lnTo>
                      <a:pt x="2264" y="1104"/>
                    </a:lnTo>
                    <a:lnTo>
                      <a:pt x="2259" y="1107"/>
                    </a:lnTo>
                    <a:lnTo>
                      <a:pt x="2255" y="1111"/>
                    </a:lnTo>
                    <a:lnTo>
                      <a:pt x="2248" y="1109"/>
                    </a:lnTo>
                    <a:lnTo>
                      <a:pt x="2240" y="1107"/>
                    </a:lnTo>
                    <a:lnTo>
                      <a:pt x="2234" y="1105"/>
                    </a:lnTo>
                    <a:lnTo>
                      <a:pt x="2226" y="1104"/>
                    </a:lnTo>
                    <a:lnTo>
                      <a:pt x="2219" y="1102"/>
                    </a:lnTo>
                    <a:lnTo>
                      <a:pt x="2211" y="1101"/>
                    </a:lnTo>
                    <a:lnTo>
                      <a:pt x="2207" y="1103"/>
                    </a:lnTo>
                    <a:lnTo>
                      <a:pt x="2204" y="1106"/>
                    </a:lnTo>
                    <a:lnTo>
                      <a:pt x="2200" y="1110"/>
                    </a:lnTo>
                    <a:lnTo>
                      <a:pt x="2195" y="1113"/>
                    </a:lnTo>
                    <a:lnTo>
                      <a:pt x="2188" y="1111"/>
                    </a:lnTo>
                    <a:lnTo>
                      <a:pt x="2181" y="1110"/>
                    </a:lnTo>
                    <a:lnTo>
                      <a:pt x="2185" y="1106"/>
                    </a:lnTo>
                    <a:lnTo>
                      <a:pt x="2189" y="1103"/>
                    </a:lnTo>
                    <a:lnTo>
                      <a:pt x="2182" y="1101"/>
                    </a:lnTo>
                    <a:lnTo>
                      <a:pt x="2174" y="1100"/>
                    </a:lnTo>
                    <a:lnTo>
                      <a:pt x="2170" y="1103"/>
                    </a:lnTo>
                    <a:lnTo>
                      <a:pt x="2166" y="1106"/>
                    </a:lnTo>
                    <a:lnTo>
                      <a:pt x="2161" y="1109"/>
                    </a:lnTo>
                    <a:lnTo>
                      <a:pt x="2158" y="1112"/>
                    </a:lnTo>
                    <a:lnTo>
                      <a:pt x="2154" y="1115"/>
                    </a:lnTo>
                    <a:lnTo>
                      <a:pt x="2150" y="1118"/>
                    </a:lnTo>
                    <a:lnTo>
                      <a:pt x="2142" y="1116"/>
                    </a:lnTo>
                    <a:lnTo>
                      <a:pt x="2136" y="1115"/>
                    </a:lnTo>
                    <a:lnTo>
                      <a:pt x="2128" y="1113"/>
                    </a:lnTo>
                    <a:lnTo>
                      <a:pt x="2121" y="1112"/>
                    </a:lnTo>
                    <a:lnTo>
                      <a:pt x="2125" y="1109"/>
                    </a:lnTo>
                    <a:lnTo>
                      <a:pt x="2130" y="1105"/>
                    </a:lnTo>
                    <a:lnTo>
                      <a:pt x="2122" y="1103"/>
                    </a:lnTo>
                    <a:lnTo>
                      <a:pt x="2115" y="1102"/>
                    </a:lnTo>
                    <a:lnTo>
                      <a:pt x="2107" y="1100"/>
                    </a:lnTo>
                    <a:lnTo>
                      <a:pt x="2100" y="1099"/>
                    </a:lnTo>
                    <a:lnTo>
                      <a:pt x="2095" y="1102"/>
                    </a:lnTo>
                    <a:lnTo>
                      <a:pt x="2092" y="1104"/>
                    </a:lnTo>
                    <a:lnTo>
                      <a:pt x="2085" y="1103"/>
                    </a:lnTo>
                    <a:lnTo>
                      <a:pt x="2077" y="1101"/>
                    </a:lnTo>
                    <a:lnTo>
                      <a:pt x="2073" y="1104"/>
                    </a:lnTo>
                    <a:lnTo>
                      <a:pt x="2069" y="1107"/>
                    </a:lnTo>
                    <a:lnTo>
                      <a:pt x="2066" y="1111"/>
                    </a:lnTo>
                    <a:lnTo>
                      <a:pt x="2061" y="1113"/>
                    </a:lnTo>
                    <a:lnTo>
                      <a:pt x="2054" y="1112"/>
                    </a:lnTo>
                    <a:lnTo>
                      <a:pt x="2047" y="1110"/>
                    </a:lnTo>
                    <a:lnTo>
                      <a:pt x="2039" y="1109"/>
                    </a:lnTo>
                    <a:lnTo>
                      <a:pt x="2033" y="1106"/>
                    </a:lnTo>
                    <a:lnTo>
                      <a:pt x="2028" y="1110"/>
                    </a:lnTo>
                    <a:lnTo>
                      <a:pt x="2024" y="1113"/>
                    </a:lnTo>
                    <a:lnTo>
                      <a:pt x="2017" y="1112"/>
                    </a:lnTo>
                    <a:lnTo>
                      <a:pt x="2009" y="1110"/>
                    </a:lnTo>
                    <a:lnTo>
                      <a:pt x="2003" y="1107"/>
                    </a:lnTo>
                    <a:lnTo>
                      <a:pt x="1995" y="1106"/>
                    </a:lnTo>
                    <a:lnTo>
                      <a:pt x="1988" y="1104"/>
                    </a:lnTo>
                    <a:lnTo>
                      <a:pt x="1981" y="1103"/>
                    </a:lnTo>
                    <a:lnTo>
                      <a:pt x="1976" y="1105"/>
                    </a:lnTo>
                    <a:lnTo>
                      <a:pt x="1972" y="1109"/>
                    </a:lnTo>
                    <a:lnTo>
                      <a:pt x="1966" y="1107"/>
                    </a:lnTo>
                    <a:lnTo>
                      <a:pt x="1958" y="1105"/>
                    </a:lnTo>
                    <a:lnTo>
                      <a:pt x="1954" y="1109"/>
                    </a:lnTo>
                    <a:lnTo>
                      <a:pt x="1950" y="1112"/>
                    </a:lnTo>
                    <a:lnTo>
                      <a:pt x="1942" y="1110"/>
                    </a:lnTo>
                    <a:lnTo>
                      <a:pt x="1936" y="1109"/>
                    </a:lnTo>
                    <a:lnTo>
                      <a:pt x="1931" y="1111"/>
                    </a:lnTo>
                    <a:lnTo>
                      <a:pt x="1927" y="1114"/>
                    </a:lnTo>
                    <a:lnTo>
                      <a:pt x="1923" y="1117"/>
                    </a:lnTo>
                    <a:lnTo>
                      <a:pt x="1919" y="1120"/>
                    </a:lnTo>
                    <a:lnTo>
                      <a:pt x="1911" y="1118"/>
                    </a:lnTo>
                    <a:lnTo>
                      <a:pt x="1905" y="1117"/>
                    </a:lnTo>
                    <a:lnTo>
                      <a:pt x="1908" y="1114"/>
                    </a:lnTo>
                    <a:lnTo>
                      <a:pt x="1912" y="1111"/>
                    </a:lnTo>
                    <a:lnTo>
                      <a:pt x="1917" y="1107"/>
                    </a:lnTo>
                    <a:lnTo>
                      <a:pt x="1921" y="1105"/>
                    </a:lnTo>
                    <a:lnTo>
                      <a:pt x="1914" y="1103"/>
                    </a:lnTo>
                    <a:lnTo>
                      <a:pt x="1906" y="1102"/>
                    </a:lnTo>
                    <a:lnTo>
                      <a:pt x="1902" y="1104"/>
                    </a:lnTo>
                    <a:lnTo>
                      <a:pt x="1899" y="1107"/>
                    </a:lnTo>
                    <a:lnTo>
                      <a:pt x="1891" y="1106"/>
                    </a:lnTo>
                    <a:lnTo>
                      <a:pt x="1884" y="1104"/>
                    </a:lnTo>
                    <a:lnTo>
                      <a:pt x="1876" y="1102"/>
                    </a:lnTo>
                    <a:lnTo>
                      <a:pt x="1869" y="1101"/>
                    </a:lnTo>
                    <a:lnTo>
                      <a:pt x="1865" y="1104"/>
                    </a:lnTo>
                    <a:lnTo>
                      <a:pt x="1861" y="1106"/>
                    </a:lnTo>
                    <a:lnTo>
                      <a:pt x="1857" y="1110"/>
                    </a:lnTo>
                    <a:lnTo>
                      <a:pt x="1853" y="1113"/>
                    </a:lnTo>
                    <a:lnTo>
                      <a:pt x="1845" y="1112"/>
                    </a:lnTo>
                    <a:lnTo>
                      <a:pt x="1838" y="1110"/>
                    </a:lnTo>
                    <a:lnTo>
                      <a:pt x="1832" y="1107"/>
                    </a:lnTo>
                    <a:lnTo>
                      <a:pt x="1824" y="1106"/>
                    </a:lnTo>
                    <a:lnTo>
                      <a:pt x="1817" y="1104"/>
                    </a:lnTo>
                    <a:lnTo>
                      <a:pt x="1809" y="1103"/>
                    </a:lnTo>
                    <a:lnTo>
                      <a:pt x="1805" y="1105"/>
                    </a:lnTo>
                    <a:lnTo>
                      <a:pt x="1802" y="1109"/>
                    </a:lnTo>
                    <a:lnTo>
                      <a:pt x="1798" y="1112"/>
                    </a:lnTo>
                    <a:lnTo>
                      <a:pt x="1793" y="1115"/>
                    </a:lnTo>
                    <a:lnTo>
                      <a:pt x="1786" y="1114"/>
                    </a:lnTo>
                    <a:lnTo>
                      <a:pt x="1778" y="1112"/>
                    </a:lnTo>
                    <a:lnTo>
                      <a:pt x="1772" y="1110"/>
                    </a:lnTo>
                    <a:lnTo>
                      <a:pt x="1765" y="1109"/>
                    </a:lnTo>
                    <a:lnTo>
                      <a:pt x="1757" y="1106"/>
                    </a:lnTo>
                    <a:lnTo>
                      <a:pt x="1750" y="1105"/>
                    </a:lnTo>
                    <a:lnTo>
                      <a:pt x="1745" y="1109"/>
                    </a:lnTo>
                    <a:lnTo>
                      <a:pt x="1741" y="1111"/>
                    </a:lnTo>
                    <a:lnTo>
                      <a:pt x="1734" y="1110"/>
                    </a:lnTo>
                    <a:lnTo>
                      <a:pt x="1727" y="1107"/>
                    </a:lnTo>
                    <a:lnTo>
                      <a:pt x="1722" y="1111"/>
                    </a:lnTo>
                    <a:lnTo>
                      <a:pt x="1719" y="1114"/>
                    </a:lnTo>
                    <a:lnTo>
                      <a:pt x="1715" y="1117"/>
                    </a:lnTo>
                    <a:lnTo>
                      <a:pt x="1711" y="1119"/>
                    </a:lnTo>
                    <a:lnTo>
                      <a:pt x="1704" y="1118"/>
                    </a:lnTo>
                    <a:lnTo>
                      <a:pt x="1696" y="1116"/>
                    </a:lnTo>
                    <a:lnTo>
                      <a:pt x="1689" y="1115"/>
                    </a:lnTo>
                    <a:lnTo>
                      <a:pt x="1682" y="1113"/>
                    </a:lnTo>
                    <a:lnTo>
                      <a:pt x="1667" y="1110"/>
                    </a:lnTo>
                    <a:lnTo>
                      <a:pt x="1660" y="1107"/>
                    </a:lnTo>
                    <a:lnTo>
                      <a:pt x="1653" y="1106"/>
                    </a:lnTo>
                    <a:lnTo>
                      <a:pt x="1645" y="1104"/>
                    </a:lnTo>
                    <a:lnTo>
                      <a:pt x="1638" y="1103"/>
                    </a:lnTo>
                    <a:lnTo>
                      <a:pt x="1634" y="1106"/>
                    </a:lnTo>
                    <a:lnTo>
                      <a:pt x="1630" y="1110"/>
                    </a:lnTo>
                    <a:lnTo>
                      <a:pt x="1626" y="1113"/>
                    </a:lnTo>
                    <a:lnTo>
                      <a:pt x="1622" y="1115"/>
                    </a:lnTo>
                    <a:lnTo>
                      <a:pt x="1615" y="1114"/>
                    </a:lnTo>
                    <a:lnTo>
                      <a:pt x="1607" y="1112"/>
                    </a:lnTo>
                    <a:lnTo>
                      <a:pt x="1601" y="1110"/>
                    </a:lnTo>
                    <a:lnTo>
                      <a:pt x="1593" y="1109"/>
                    </a:lnTo>
                    <a:lnTo>
                      <a:pt x="1586" y="1106"/>
                    </a:lnTo>
                    <a:lnTo>
                      <a:pt x="1578" y="1105"/>
                    </a:lnTo>
                    <a:lnTo>
                      <a:pt x="1574" y="1107"/>
                    </a:lnTo>
                    <a:lnTo>
                      <a:pt x="1570" y="1111"/>
                    </a:lnTo>
                    <a:lnTo>
                      <a:pt x="1567" y="1114"/>
                    </a:lnTo>
                    <a:lnTo>
                      <a:pt x="1562" y="1117"/>
                    </a:lnTo>
                    <a:lnTo>
                      <a:pt x="1555" y="1116"/>
                    </a:lnTo>
                    <a:lnTo>
                      <a:pt x="1548" y="1114"/>
                    </a:lnTo>
                    <a:lnTo>
                      <a:pt x="1540" y="1112"/>
                    </a:lnTo>
                    <a:lnTo>
                      <a:pt x="1534" y="1111"/>
                    </a:lnTo>
                    <a:lnTo>
                      <a:pt x="1529" y="1114"/>
                    </a:lnTo>
                    <a:lnTo>
                      <a:pt x="1525" y="1116"/>
                    </a:lnTo>
                    <a:lnTo>
                      <a:pt x="1518" y="1115"/>
                    </a:lnTo>
                    <a:lnTo>
                      <a:pt x="1510" y="1113"/>
                    </a:lnTo>
                    <a:lnTo>
                      <a:pt x="1506" y="1116"/>
                    </a:lnTo>
                    <a:lnTo>
                      <a:pt x="1503" y="1119"/>
                    </a:lnTo>
                    <a:lnTo>
                      <a:pt x="1495" y="1118"/>
                    </a:lnTo>
                    <a:lnTo>
                      <a:pt x="1488" y="1116"/>
                    </a:lnTo>
                    <a:lnTo>
                      <a:pt x="1480" y="1114"/>
                    </a:lnTo>
                    <a:lnTo>
                      <a:pt x="1473" y="1113"/>
                    </a:lnTo>
                    <a:lnTo>
                      <a:pt x="1466" y="1111"/>
                    </a:lnTo>
                    <a:lnTo>
                      <a:pt x="1459" y="1110"/>
                    </a:lnTo>
                    <a:lnTo>
                      <a:pt x="1455" y="1113"/>
                    </a:lnTo>
                    <a:lnTo>
                      <a:pt x="1451" y="1115"/>
                    </a:lnTo>
                    <a:lnTo>
                      <a:pt x="1443" y="1114"/>
                    </a:lnTo>
                    <a:lnTo>
                      <a:pt x="1436" y="1112"/>
                    </a:lnTo>
                    <a:lnTo>
                      <a:pt x="1433" y="1115"/>
                    </a:lnTo>
                    <a:lnTo>
                      <a:pt x="1428" y="1118"/>
                    </a:lnTo>
                    <a:lnTo>
                      <a:pt x="1421" y="1116"/>
                    </a:lnTo>
                    <a:lnTo>
                      <a:pt x="1413" y="1115"/>
                    </a:lnTo>
                    <a:lnTo>
                      <a:pt x="1415" y="1114"/>
                    </a:lnTo>
                    <a:lnTo>
                      <a:pt x="1418" y="1112"/>
                    </a:lnTo>
                    <a:lnTo>
                      <a:pt x="1419" y="1111"/>
                    </a:lnTo>
                    <a:lnTo>
                      <a:pt x="1420" y="1110"/>
                    </a:lnTo>
                    <a:lnTo>
                      <a:pt x="1421" y="1109"/>
                    </a:lnTo>
                    <a:lnTo>
                      <a:pt x="1422" y="1109"/>
                    </a:lnTo>
                    <a:lnTo>
                      <a:pt x="1415" y="1106"/>
                    </a:lnTo>
                    <a:lnTo>
                      <a:pt x="1407" y="1105"/>
                    </a:lnTo>
                    <a:lnTo>
                      <a:pt x="1403" y="1109"/>
                    </a:lnTo>
                    <a:lnTo>
                      <a:pt x="1399" y="1112"/>
                    </a:lnTo>
                    <a:lnTo>
                      <a:pt x="1395" y="1115"/>
                    </a:lnTo>
                    <a:lnTo>
                      <a:pt x="1391" y="1117"/>
                    </a:lnTo>
                    <a:lnTo>
                      <a:pt x="1384" y="1116"/>
                    </a:lnTo>
                    <a:lnTo>
                      <a:pt x="1376" y="1114"/>
                    </a:lnTo>
                    <a:lnTo>
                      <a:pt x="1369" y="1113"/>
                    </a:lnTo>
                    <a:lnTo>
                      <a:pt x="1362" y="1111"/>
                    </a:lnTo>
                    <a:lnTo>
                      <a:pt x="1366" y="1107"/>
                    </a:lnTo>
                    <a:lnTo>
                      <a:pt x="1370" y="1105"/>
                    </a:lnTo>
                    <a:lnTo>
                      <a:pt x="1374" y="1102"/>
                    </a:lnTo>
                    <a:lnTo>
                      <a:pt x="1378" y="1099"/>
                    </a:lnTo>
                    <a:lnTo>
                      <a:pt x="1371" y="1097"/>
                    </a:lnTo>
                    <a:lnTo>
                      <a:pt x="1363" y="1096"/>
                    </a:lnTo>
                    <a:lnTo>
                      <a:pt x="1355" y="1101"/>
                    </a:lnTo>
                    <a:lnTo>
                      <a:pt x="1347" y="1107"/>
                    </a:lnTo>
                    <a:lnTo>
                      <a:pt x="1343" y="1111"/>
                    </a:lnTo>
                    <a:lnTo>
                      <a:pt x="1339" y="1114"/>
                    </a:lnTo>
                    <a:lnTo>
                      <a:pt x="1336" y="1117"/>
                    </a:lnTo>
                    <a:lnTo>
                      <a:pt x="1332" y="1119"/>
                    </a:lnTo>
                    <a:lnTo>
                      <a:pt x="1324" y="1118"/>
                    </a:lnTo>
                    <a:lnTo>
                      <a:pt x="1317" y="1116"/>
                    </a:lnTo>
                    <a:lnTo>
                      <a:pt x="1312" y="1119"/>
                    </a:lnTo>
                    <a:lnTo>
                      <a:pt x="1309" y="1122"/>
                    </a:lnTo>
                    <a:lnTo>
                      <a:pt x="1302" y="1120"/>
                    </a:lnTo>
                    <a:lnTo>
                      <a:pt x="1294" y="1119"/>
                    </a:lnTo>
                    <a:lnTo>
                      <a:pt x="1287" y="1117"/>
                    </a:lnTo>
                    <a:lnTo>
                      <a:pt x="1279" y="1115"/>
                    </a:lnTo>
                    <a:lnTo>
                      <a:pt x="1275" y="1118"/>
                    </a:lnTo>
                    <a:lnTo>
                      <a:pt x="1272" y="1121"/>
                    </a:lnTo>
                    <a:lnTo>
                      <a:pt x="1264" y="1120"/>
                    </a:lnTo>
                    <a:lnTo>
                      <a:pt x="1257" y="1118"/>
                    </a:lnTo>
                    <a:lnTo>
                      <a:pt x="1250" y="1116"/>
                    </a:lnTo>
                    <a:lnTo>
                      <a:pt x="1242" y="1115"/>
                    </a:lnTo>
                    <a:lnTo>
                      <a:pt x="1238" y="1118"/>
                    </a:lnTo>
                    <a:lnTo>
                      <a:pt x="1235" y="1120"/>
                    </a:lnTo>
                    <a:lnTo>
                      <a:pt x="1226" y="1119"/>
                    </a:lnTo>
                    <a:lnTo>
                      <a:pt x="1220" y="1117"/>
                    </a:lnTo>
                    <a:lnTo>
                      <a:pt x="1224" y="1115"/>
                    </a:lnTo>
                    <a:lnTo>
                      <a:pt x="1228" y="1112"/>
                    </a:lnTo>
                    <a:lnTo>
                      <a:pt x="1221" y="1110"/>
                    </a:lnTo>
                    <a:lnTo>
                      <a:pt x="1213" y="1109"/>
                    </a:lnTo>
                    <a:lnTo>
                      <a:pt x="1206" y="1106"/>
                    </a:lnTo>
                    <a:lnTo>
                      <a:pt x="1199" y="1105"/>
                    </a:lnTo>
                    <a:lnTo>
                      <a:pt x="1194" y="1109"/>
                    </a:lnTo>
                    <a:lnTo>
                      <a:pt x="1191" y="1111"/>
                    </a:lnTo>
                    <a:lnTo>
                      <a:pt x="1184" y="1110"/>
                    </a:lnTo>
                    <a:lnTo>
                      <a:pt x="1176" y="1107"/>
                    </a:lnTo>
                    <a:lnTo>
                      <a:pt x="1172" y="1111"/>
                    </a:lnTo>
                    <a:lnTo>
                      <a:pt x="1168" y="1114"/>
                    </a:lnTo>
                    <a:lnTo>
                      <a:pt x="1164" y="1117"/>
                    </a:lnTo>
                    <a:lnTo>
                      <a:pt x="1160" y="1119"/>
                    </a:lnTo>
                    <a:lnTo>
                      <a:pt x="1153" y="1118"/>
                    </a:lnTo>
                    <a:lnTo>
                      <a:pt x="1145" y="1116"/>
                    </a:lnTo>
                    <a:lnTo>
                      <a:pt x="1130" y="1113"/>
                    </a:lnTo>
                    <a:lnTo>
                      <a:pt x="1124" y="1111"/>
                    </a:lnTo>
                    <a:lnTo>
                      <a:pt x="1117" y="1110"/>
                    </a:lnTo>
                    <a:lnTo>
                      <a:pt x="1109" y="1107"/>
                    </a:lnTo>
                    <a:lnTo>
                      <a:pt x="1102" y="1106"/>
                    </a:lnTo>
                    <a:lnTo>
                      <a:pt x="1097" y="1110"/>
                    </a:lnTo>
                    <a:lnTo>
                      <a:pt x="1093" y="1113"/>
                    </a:lnTo>
                    <a:lnTo>
                      <a:pt x="1089" y="1115"/>
                    </a:lnTo>
                    <a:lnTo>
                      <a:pt x="1086" y="1118"/>
                    </a:lnTo>
                    <a:lnTo>
                      <a:pt x="1081" y="1121"/>
                    </a:lnTo>
                    <a:lnTo>
                      <a:pt x="1077" y="1125"/>
                    </a:lnTo>
                    <a:lnTo>
                      <a:pt x="1070" y="1122"/>
                    </a:lnTo>
                    <a:lnTo>
                      <a:pt x="1063" y="1121"/>
                    </a:lnTo>
                    <a:lnTo>
                      <a:pt x="1056" y="1119"/>
                    </a:lnTo>
                    <a:lnTo>
                      <a:pt x="1048" y="1118"/>
                    </a:lnTo>
                    <a:lnTo>
                      <a:pt x="1041" y="1116"/>
                    </a:lnTo>
                    <a:lnTo>
                      <a:pt x="1034" y="1114"/>
                    </a:lnTo>
                    <a:lnTo>
                      <a:pt x="1030" y="1117"/>
                    </a:lnTo>
                    <a:lnTo>
                      <a:pt x="1026" y="1120"/>
                    </a:lnTo>
                    <a:lnTo>
                      <a:pt x="1019" y="1119"/>
                    </a:lnTo>
                    <a:lnTo>
                      <a:pt x="1011" y="1117"/>
                    </a:lnTo>
                    <a:lnTo>
                      <a:pt x="1004" y="1115"/>
                    </a:lnTo>
                    <a:lnTo>
                      <a:pt x="996" y="1114"/>
                    </a:lnTo>
                    <a:lnTo>
                      <a:pt x="989" y="1112"/>
                    </a:lnTo>
                    <a:lnTo>
                      <a:pt x="983" y="1111"/>
                    </a:lnTo>
                    <a:lnTo>
                      <a:pt x="978" y="1113"/>
                    </a:lnTo>
                    <a:lnTo>
                      <a:pt x="974" y="1116"/>
                    </a:lnTo>
                    <a:lnTo>
                      <a:pt x="971" y="1119"/>
                    </a:lnTo>
                    <a:lnTo>
                      <a:pt x="967" y="1122"/>
                    </a:lnTo>
                    <a:lnTo>
                      <a:pt x="959" y="1121"/>
                    </a:lnTo>
                    <a:lnTo>
                      <a:pt x="952" y="1119"/>
                    </a:lnTo>
                    <a:lnTo>
                      <a:pt x="947" y="1122"/>
                    </a:lnTo>
                    <a:lnTo>
                      <a:pt x="943" y="1125"/>
                    </a:lnTo>
                    <a:lnTo>
                      <a:pt x="937" y="1123"/>
                    </a:lnTo>
                    <a:lnTo>
                      <a:pt x="929" y="1121"/>
                    </a:lnTo>
                    <a:lnTo>
                      <a:pt x="922" y="1120"/>
                    </a:lnTo>
                    <a:lnTo>
                      <a:pt x="914" y="1118"/>
                    </a:lnTo>
                    <a:lnTo>
                      <a:pt x="907" y="1117"/>
                    </a:lnTo>
                    <a:lnTo>
                      <a:pt x="900" y="1115"/>
                    </a:lnTo>
                    <a:lnTo>
                      <a:pt x="895" y="1118"/>
                    </a:lnTo>
                    <a:lnTo>
                      <a:pt x="892" y="1121"/>
                    </a:lnTo>
                    <a:lnTo>
                      <a:pt x="888" y="1125"/>
                    </a:lnTo>
                    <a:lnTo>
                      <a:pt x="884" y="1127"/>
                    </a:lnTo>
                    <a:lnTo>
                      <a:pt x="876" y="1126"/>
                    </a:lnTo>
                    <a:lnTo>
                      <a:pt x="870" y="1123"/>
                    </a:lnTo>
                    <a:lnTo>
                      <a:pt x="861" y="1122"/>
                    </a:lnTo>
                    <a:lnTo>
                      <a:pt x="855" y="1120"/>
                    </a:lnTo>
                    <a:lnTo>
                      <a:pt x="859" y="1117"/>
                    </a:lnTo>
                    <a:lnTo>
                      <a:pt x="862" y="1115"/>
                    </a:lnTo>
                    <a:lnTo>
                      <a:pt x="856" y="1113"/>
                    </a:lnTo>
                    <a:lnTo>
                      <a:pt x="848" y="1112"/>
                    </a:lnTo>
                    <a:lnTo>
                      <a:pt x="840" y="1110"/>
                    </a:lnTo>
                    <a:lnTo>
                      <a:pt x="834" y="1109"/>
                    </a:lnTo>
                    <a:lnTo>
                      <a:pt x="838" y="1105"/>
                    </a:lnTo>
                    <a:lnTo>
                      <a:pt x="842" y="1102"/>
                    </a:lnTo>
                    <a:lnTo>
                      <a:pt x="835" y="1100"/>
                    </a:lnTo>
                    <a:lnTo>
                      <a:pt x="827" y="1099"/>
                    </a:lnTo>
                    <a:lnTo>
                      <a:pt x="819" y="1104"/>
                    </a:lnTo>
                    <a:lnTo>
                      <a:pt x="811" y="1111"/>
                    </a:lnTo>
                    <a:lnTo>
                      <a:pt x="808" y="1114"/>
                    </a:lnTo>
                    <a:lnTo>
                      <a:pt x="803" y="1117"/>
                    </a:lnTo>
                    <a:lnTo>
                      <a:pt x="796" y="1115"/>
                    </a:lnTo>
                    <a:lnTo>
                      <a:pt x="789" y="1113"/>
                    </a:lnTo>
                    <a:lnTo>
                      <a:pt x="785" y="1116"/>
                    </a:lnTo>
                    <a:lnTo>
                      <a:pt x="780" y="1119"/>
                    </a:lnTo>
                    <a:lnTo>
                      <a:pt x="773" y="1118"/>
                    </a:lnTo>
                    <a:lnTo>
                      <a:pt x="765" y="1116"/>
                    </a:lnTo>
                    <a:lnTo>
                      <a:pt x="759" y="1114"/>
                    </a:lnTo>
                    <a:lnTo>
                      <a:pt x="752" y="1113"/>
                    </a:lnTo>
                    <a:lnTo>
                      <a:pt x="747" y="1116"/>
                    </a:lnTo>
                    <a:lnTo>
                      <a:pt x="743" y="1118"/>
                    </a:lnTo>
                    <a:lnTo>
                      <a:pt x="736" y="1117"/>
                    </a:lnTo>
                    <a:lnTo>
                      <a:pt x="728" y="1115"/>
                    </a:lnTo>
                    <a:lnTo>
                      <a:pt x="721" y="1114"/>
                    </a:lnTo>
                    <a:lnTo>
                      <a:pt x="714" y="1112"/>
                    </a:lnTo>
                    <a:lnTo>
                      <a:pt x="718" y="1109"/>
                    </a:lnTo>
                    <a:lnTo>
                      <a:pt x="722" y="1106"/>
                    </a:lnTo>
                    <a:lnTo>
                      <a:pt x="714" y="1104"/>
                    </a:lnTo>
                    <a:lnTo>
                      <a:pt x="708" y="1103"/>
                    </a:lnTo>
                    <a:lnTo>
                      <a:pt x="704" y="1105"/>
                    </a:lnTo>
                    <a:lnTo>
                      <a:pt x="699" y="1109"/>
                    </a:lnTo>
                    <a:lnTo>
                      <a:pt x="695" y="1112"/>
                    </a:lnTo>
                    <a:lnTo>
                      <a:pt x="692" y="1115"/>
                    </a:lnTo>
                    <a:lnTo>
                      <a:pt x="685" y="1113"/>
                    </a:lnTo>
                    <a:lnTo>
                      <a:pt x="677" y="1112"/>
                    </a:lnTo>
                    <a:lnTo>
                      <a:pt x="673" y="1114"/>
                    </a:lnTo>
                    <a:lnTo>
                      <a:pt x="669" y="1117"/>
                    </a:lnTo>
                    <a:lnTo>
                      <a:pt x="665" y="1120"/>
                    </a:lnTo>
                    <a:lnTo>
                      <a:pt x="661" y="1123"/>
                    </a:lnTo>
                    <a:lnTo>
                      <a:pt x="654" y="1121"/>
                    </a:lnTo>
                    <a:lnTo>
                      <a:pt x="646" y="1120"/>
                    </a:lnTo>
                    <a:lnTo>
                      <a:pt x="642" y="1122"/>
                    </a:lnTo>
                    <a:lnTo>
                      <a:pt x="638" y="1126"/>
                    </a:lnTo>
                    <a:lnTo>
                      <a:pt x="631" y="1125"/>
                    </a:lnTo>
                    <a:lnTo>
                      <a:pt x="624" y="1122"/>
                    </a:lnTo>
                    <a:lnTo>
                      <a:pt x="615" y="1121"/>
                    </a:lnTo>
                    <a:lnTo>
                      <a:pt x="609" y="1119"/>
                    </a:lnTo>
                    <a:lnTo>
                      <a:pt x="613" y="1116"/>
                    </a:lnTo>
                    <a:lnTo>
                      <a:pt x="618" y="1114"/>
                    </a:lnTo>
                    <a:lnTo>
                      <a:pt x="610" y="1112"/>
                    </a:lnTo>
                    <a:lnTo>
                      <a:pt x="603" y="1111"/>
                    </a:lnTo>
                    <a:lnTo>
                      <a:pt x="607" y="1107"/>
                    </a:lnTo>
                    <a:lnTo>
                      <a:pt x="611" y="1104"/>
                    </a:lnTo>
                    <a:lnTo>
                      <a:pt x="604" y="1102"/>
                    </a:lnTo>
                    <a:lnTo>
                      <a:pt x="596" y="1101"/>
                    </a:lnTo>
                    <a:lnTo>
                      <a:pt x="592" y="1104"/>
                    </a:lnTo>
                    <a:lnTo>
                      <a:pt x="588" y="1107"/>
                    </a:lnTo>
                    <a:lnTo>
                      <a:pt x="581" y="1105"/>
                    </a:lnTo>
                    <a:lnTo>
                      <a:pt x="574" y="1103"/>
                    </a:lnTo>
                    <a:lnTo>
                      <a:pt x="565" y="1110"/>
                    </a:lnTo>
                    <a:lnTo>
                      <a:pt x="558" y="1116"/>
                    </a:lnTo>
                    <a:lnTo>
                      <a:pt x="554" y="1119"/>
                    </a:lnTo>
                    <a:lnTo>
                      <a:pt x="549" y="1121"/>
                    </a:lnTo>
                    <a:lnTo>
                      <a:pt x="542" y="1120"/>
                    </a:lnTo>
                    <a:lnTo>
                      <a:pt x="535" y="1118"/>
                    </a:lnTo>
                    <a:lnTo>
                      <a:pt x="528" y="1116"/>
                    </a:lnTo>
                    <a:lnTo>
                      <a:pt x="521" y="1115"/>
                    </a:lnTo>
                    <a:lnTo>
                      <a:pt x="513" y="1113"/>
                    </a:lnTo>
                    <a:lnTo>
                      <a:pt x="506" y="1112"/>
                    </a:lnTo>
                    <a:lnTo>
                      <a:pt x="502" y="1115"/>
                    </a:lnTo>
                    <a:lnTo>
                      <a:pt x="497" y="1118"/>
                    </a:lnTo>
                    <a:lnTo>
                      <a:pt x="493" y="1120"/>
                    </a:lnTo>
                    <a:lnTo>
                      <a:pt x="490" y="1123"/>
                    </a:lnTo>
                    <a:lnTo>
                      <a:pt x="481" y="1130"/>
                    </a:lnTo>
                    <a:lnTo>
                      <a:pt x="474" y="1128"/>
                    </a:lnTo>
                    <a:lnTo>
                      <a:pt x="468" y="1127"/>
                    </a:lnTo>
                    <a:lnTo>
                      <a:pt x="472" y="1123"/>
                    </a:lnTo>
                    <a:lnTo>
                      <a:pt x="475" y="1120"/>
                    </a:lnTo>
                    <a:lnTo>
                      <a:pt x="468" y="1118"/>
                    </a:lnTo>
                    <a:lnTo>
                      <a:pt x="460" y="1117"/>
                    </a:lnTo>
                    <a:lnTo>
                      <a:pt x="453" y="1115"/>
                    </a:lnTo>
                    <a:lnTo>
                      <a:pt x="446" y="1114"/>
                    </a:lnTo>
                    <a:lnTo>
                      <a:pt x="447" y="1113"/>
                    </a:lnTo>
                    <a:lnTo>
                      <a:pt x="451" y="1111"/>
                    </a:lnTo>
                    <a:lnTo>
                      <a:pt x="452" y="1110"/>
                    </a:lnTo>
                    <a:lnTo>
                      <a:pt x="453" y="1109"/>
                    </a:lnTo>
                    <a:lnTo>
                      <a:pt x="454" y="1109"/>
                    </a:lnTo>
                    <a:lnTo>
                      <a:pt x="454" y="1107"/>
                    </a:lnTo>
                    <a:lnTo>
                      <a:pt x="446" y="1106"/>
                    </a:lnTo>
                    <a:lnTo>
                      <a:pt x="440" y="1104"/>
                    </a:lnTo>
                    <a:lnTo>
                      <a:pt x="436" y="1107"/>
                    </a:lnTo>
                    <a:lnTo>
                      <a:pt x="431" y="1111"/>
                    </a:lnTo>
                    <a:lnTo>
                      <a:pt x="428" y="1114"/>
                    </a:lnTo>
                    <a:lnTo>
                      <a:pt x="424" y="1116"/>
                    </a:lnTo>
                    <a:lnTo>
                      <a:pt x="416" y="1115"/>
                    </a:lnTo>
                    <a:lnTo>
                      <a:pt x="409" y="1113"/>
                    </a:lnTo>
                    <a:lnTo>
                      <a:pt x="402" y="1112"/>
                    </a:lnTo>
                    <a:lnTo>
                      <a:pt x="394" y="1110"/>
                    </a:lnTo>
                    <a:lnTo>
                      <a:pt x="390" y="1113"/>
                    </a:lnTo>
                    <a:lnTo>
                      <a:pt x="387" y="1116"/>
                    </a:lnTo>
                    <a:lnTo>
                      <a:pt x="379" y="1114"/>
                    </a:lnTo>
                    <a:lnTo>
                      <a:pt x="372" y="1113"/>
                    </a:lnTo>
                    <a:lnTo>
                      <a:pt x="368" y="1116"/>
                    </a:lnTo>
                    <a:lnTo>
                      <a:pt x="363" y="1118"/>
                    </a:lnTo>
                    <a:lnTo>
                      <a:pt x="356" y="1117"/>
                    </a:lnTo>
                    <a:lnTo>
                      <a:pt x="349" y="1115"/>
                    </a:lnTo>
                    <a:lnTo>
                      <a:pt x="342" y="1113"/>
                    </a:lnTo>
                    <a:lnTo>
                      <a:pt x="335" y="1112"/>
                    </a:lnTo>
                    <a:lnTo>
                      <a:pt x="327" y="1110"/>
                    </a:lnTo>
                    <a:lnTo>
                      <a:pt x="320" y="1109"/>
                    </a:lnTo>
                    <a:lnTo>
                      <a:pt x="315" y="1112"/>
                    </a:lnTo>
                    <a:lnTo>
                      <a:pt x="312" y="1115"/>
                    </a:lnTo>
                    <a:lnTo>
                      <a:pt x="308" y="1118"/>
                    </a:lnTo>
                    <a:lnTo>
                      <a:pt x="304" y="1120"/>
                    </a:lnTo>
                    <a:lnTo>
                      <a:pt x="296" y="1119"/>
                    </a:lnTo>
                    <a:lnTo>
                      <a:pt x="290" y="1117"/>
                    </a:lnTo>
                    <a:lnTo>
                      <a:pt x="293" y="1114"/>
                    </a:lnTo>
                    <a:lnTo>
                      <a:pt x="297" y="1112"/>
                    </a:lnTo>
                    <a:lnTo>
                      <a:pt x="290" y="1110"/>
                    </a:lnTo>
                    <a:lnTo>
                      <a:pt x="282" y="1107"/>
                    </a:lnTo>
                    <a:lnTo>
                      <a:pt x="275" y="1106"/>
                    </a:lnTo>
                    <a:lnTo>
                      <a:pt x="269" y="1104"/>
                    </a:lnTo>
                    <a:lnTo>
                      <a:pt x="264" y="1107"/>
                    </a:lnTo>
                    <a:lnTo>
                      <a:pt x="260" y="1111"/>
                    </a:lnTo>
                    <a:lnTo>
                      <a:pt x="262" y="1112"/>
                    </a:lnTo>
                    <a:lnTo>
                      <a:pt x="268" y="1113"/>
                    </a:lnTo>
                    <a:lnTo>
                      <a:pt x="271" y="1113"/>
                    </a:lnTo>
                    <a:lnTo>
                      <a:pt x="273" y="1114"/>
                    </a:lnTo>
                    <a:lnTo>
                      <a:pt x="274" y="1114"/>
                    </a:lnTo>
                    <a:lnTo>
                      <a:pt x="275" y="1114"/>
                    </a:lnTo>
                    <a:lnTo>
                      <a:pt x="271" y="1117"/>
                    </a:lnTo>
                    <a:lnTo>
                      <a:pt x="266" y="1120"/>
                    </a:lnTo>
                    <a:lnTo>
                      <a:pt x="259" y="1118"/>
                    </a:lnTo>
                    <a:lnTo>
                      <a:pt x="253" y="1117"/>
                    </a:lnTo>
                    <a:lnTo>
                      <a:pt x="248" y="1119"/>
                    </a:lnTo>
                    <a:lnTo>
                      <a:pt x="244" y="1122"/>
                    </a:lnTo>
                    <a:lnTo>
                      <a:pt x="237" y="1121"/>
                    </a:lnTo>
                    <a:lnTo>
                      <a:pt x="229" y="1119"/>
                    </a:lnTo>
                    <a:lnTo>
                      <a:pt x="233" y="1116"/>
                    </a:lnTo>
                    <a:lnTo>
                      <a:pt x="238" y="1113"/>
                    </a:lnTo>
                    <a:lnTo>
                      <a:pt x="230" y="1112"/>
                    </a:lnTo>
                    <a:lnTo>
                      <a:pt x="223" y="1110"/>
                    </a:lnTo>
                    <a:lnTo>
                      <a:pt x="227" y="1106"/>
                    </a:lnTo>
                    <a:lnTo>
                      <a:pt x="231" y="1104"/>
                    </a:lnTo>
                    <a:lnTo>
                      <a:pt x="224" y="1102"/>
                    </a:lnTo>
                    <a:lnTo>
                      <a:pt x="216" y="1101"/>
                    </a:lnTo>
                    <a:lnTo>
                      <a:pt x="212" y="1103"/>
                    </a:lnTo>
                    <a:lnTo>
                      <a:pt x="209" y="1106"/>
                    </a:lnTo>
                    <a:lnTo>
                      <a:pt x="205" y="1110"/>
                    </a:lnTo>
                    <a:lnTo>
                      <a:pt x="200" y="1113"/>
                    </a:lnTo>
                    <a:lnTo>
                      <a:pt x="193" y="1111"/>
                    </a:lnTo>
                    <a:lnTo>
                      <a:pt x="186" y="1110"/>
                    </a:lnTo>
                    <a:lnTo>
                      <a:pt x="182" y="1113"/>
                    </a:lnTo>
                    <a:lnTo>
                      <a:pt x="178" y="1115"/>
                    </a:lnTo>
                    <a:lnTo>
                      <a:pt x="171" y="1114"/>
                    </a:lnTo>
                    <a:lnTo>
                      <a:pt x="163" y="1112"/>
                    </a:lnTo>
                    <a:lnTo>
                      <a:pt x="159" y="1115"/>
                    </a:lnTo>
                    <a:lnTo>
                      <a:pt x="156" y="1118"/>
                    </a:lnTo>
                    <a:lnTo>
                      <a:pt x="148" y="1117"/>
                    </a:lnTo>
                    <a:lnTo>
                      <a:pt x="141" y="1115"/>
                    </a:lnTo>
                    <a:lnTo>
                      <a:pt x="133" y="1113"/>
                    </a:lnTo>
                    <a:lnTo>
                      <a:pt x="126" y="1112"/>
                    </a:lnTo>
                    <a:lnTo>
                      <a:pt x="119" y="1110"/>
                    </a:lnTo>
                    <a:lnTo>
                      <a:pt x="112" y="1109"/>
                    </a:lnTo>
                    <a:lnTo>
                      <a:pt x="107" y="1111"/>
                    </a:lnTo>
                    <a:lnTo>
                      <a:pt x="104" y="1114"/>
                    </a:lnTo>
                    <a:lnTo>
                      <a:pt x="99" y="1117"/>
                    </a:lnTo>
                    <a:lnTo>
                      <a:pt x="95" y="1120"/>
                    </a:lnTo>
                    <a:lnTo>
                      <a:pt x="92" y="1123"/>
                    </a:lnTo>
                    <a:lnTo>
                      <a:pt x="88" y="1126"/>
                    </a:lnTo>
                    <a:lnTo>
                      <a:pt x="85" y="1126"/>
                    </a:lnTo>
                    <a:lnTo>
                      <a:pt x="79" y="1125"/>
                    </a:lnTo>
                    <a:lnTo>
                      <a:pt x="0" y="1106"/>
                    </a:lnTo>
                    <a:lnTo>
                      <a:pt x="11" y="1056"/>
                    </a:lnTo>
                    <a:lnTo>
                      <a:pt x="12" y="1051"/>
                    </a:lnTo>
                    <a:lnTo>
                      <a:pt x="13" y="1049"/>
                    </a:lnTo>
                    <a:lnTo>
                      <a:pt x="15" y="1051"/>
                    </a:lnTo>
                    <a:lnTo>
                      <a:pt x="17" y="1056"/>
                    </a:lnTo>
                    <a:lnTo>
                      <a:pt x="61" y="1129"/>
                    </a:lnTo>
                    <a:lnTo>
                      <a:pt x="79" y="1118"/>
                    </a:lnTo>
                    <a:lnTo>
                      <a:pt x="81" y="1117"/>
                    </a:lnTo>
                    <a:lnTo>
                      <a:pt x="81" y="1117"/>
                    </a:lnTo>
                    <a:lnTo>
                      <a:pt x="80" y="1116"/>
                    </a:lnTo>
                    <a:lnTo>
                      <a:pt x="79" y="1116"/>
                    </a:lnTo>
                    <a:lnTo>
                      <a:pt x="4" y="1102"/>
                    </a:lnTo>
                    <a:lnTo>
                      <a:pt x="20" y="1056"/>
                    </a:lnTo>
                    <a:lnTo>
                      <a:pt x="21" y="1049"/>
                    </a:lnTo>
                    <a:lnTo>
                      <a:pt x="22" y="1043"/>
                    </a:lnTo>
                    <a:lnTo>
                      <a:pt x="24" y="1035"/>
                    </a:lnTo>
                    <a:lnTo>
                      <a:pt x="25" y="1029"/>
                    </a:lnTo>
                    <a:lnTo>
                      <a:pt x="23" y="1025"/>
                    </a:lnTo>
                    <a:lnTo>
                      <a:pt x="20" y="1020"/>
                    </a:lnTo>
                    <a:lnTo>
                      <a:pt x="16" y="1016"/>
                    </a:lnTo>
                    <a:lnTo>
                      <a:pt x="13" y="1013"/>
                    </a:lnTo>
                    <a:lnTo>
                      <a:pt x="15" y="1005"/>
                    </a:lnTo>
                    <a:lnTo>
                      <a:pt x="16" y="998"/>
                    </a:lnTo>
                    <a:lnTo>
                      <a:pt x="19" y="990"/>
                    </a:lnTo>
                    <a:lnTo>
                      <a:pt x="21" y="983"/>
                    </a:lnTo>
                    <a:lnTo>
                      <a:pt x="22" y="976"/>
                    </a:lnTo>
                    <a:lnTo>
                      <a:pt x="23" y="968"/>
                    </a:lnTo>
                    <a:lnTo>
                      <a:pt x="25" y="961"/>
                    </a:lnTo>
                    <a:lnTo>
                      <a:pt x="27" y="954"/>
                    </a:lnTo>
                    <a:lnTo>
                      <a:pt x="29" y="959"/>
                    </a:lnTo>
                    <a:lnTo>
                      <a:pt x="32" y="962"/>
                    </a:lnTo>
                    <a:lnTo>
                      <a:pt x="34" y="955"/>
                    </a:lnTo>
                    <a:lnTo>
                      <a:pt x="36" y="948"/>
                    </a:lnTo>
                    <a:lnTo>
                      <a:pt x="38" y="940"/>
                    </a:lnTo>
                    <a:lnTo>
                      <a:pt x="39" y="933"/>
                    </a:lnTo>
                    <a:lnTo>
                      <a:pt x="33" y="925"/>
                    </a:lnTo>
                    <a:lnTo>
                      <a:pt x="30" y="920"/>
                    </a:lnTo>
                    <a:lnTo>
                      <a:pt x="27" y="917"/>
                    </a:lnTo>
                    <a:lnTo>
                      <a:pt x="26" y="925"/>
                    </a:lnTo>
                    <a:lnTo>
                      <a:pt x="24" y="932"/>
                    </a:lnTo>
                    <a:lnTo>
                      <a:pt x="21" y="928"/>
                    </a:lnTo>
                    <a:lnTo>
                      <a:pt x="19" y="923"/>
                    </a:lnTo>
                    <a:lnTo>
                      <a:pt x="20" y="916"/>
                    </a:lnTo>
                    <a:lnTo>
                      <a:pt x="22" y="909"/>
                    </a:lnTo>
                    <a:lnTo>
                      <a:pt x="19" y="905"/>
                    </a:lnTo>
                    <a:lnTo>
                      <a:pt x="15" y="901"/>
                    </a:lnTo>
                    <a:lnTo>
                      <a:pt x="16" y="894"/>
                    </a:lnTo>
                    <a:lnTo>
                      <a:pt x="19" y="886"/>
                    </a:lnTo>
                    <a:lnTo>
                      <a:pt x="22" y="890"/>
                    </a:lnTo>
                    <a:lnTo>
                      <a:pt x="25" y="895"/>
                    </a:lnTo>
                    <a:lnTo>
                      <a:pt x="26" y="887"/>
                    </a:lnTo>
                    <a:lnTo>
                      <a:pt x="28" y="880"/>
                    </a:lnTo>
                    <a:lnTo>
                      <a:pt x="25" y="876"/>
                    </a:lnTo>
                    <a:lnTo>
                      <a:pt x="22" y="871"/>
                    </a:lnTo>
                    <a:lnTo>
                      <a:pt x="24" y="865"/>
                    </a:lnTo>
                    <a:lnTo>
                      <a:pt x="25" y="858"/>
                    </a:lnTo>
                    <a:lnTo>
                      <a:pt x="27" y="849"/>
                    </a:lnTo>
                    <a:lnTo>
                      <a:pt x="28" y="843"/>
                    </a:lnTo>
                    <a:lnTo>
                      <a:pt x="31" y="847"/>
                    </a:lnTo>
                    <a:lnTo>
                      <a:pt x="34" y="851"/>
                    </a:lnTo>
                    <a:lnTo>
                      <a:pt x="36" y="844"/>
                    </a:lnTo>
                    <a:lnTo>
                      <a:pt x="38" y="836"/>
                    </a:lnTo>
                    <a:lnTo>
                      <a:pt x="31" y="828"/>
                    </a:lnTo>
                    <a:lnTo>
                      <a:pt x="26" y="820"/>
                    </a:lnTo>
                    <a:lnTo>
                      <a:pt x="23" y="816"/>
                    </a:lnTo>
                    <a:lnTo>
                      <a:pt x="20" y="812"/>
                    </a:lnTo>
                    <a:lnTo>
                      <a:pt x="22" y="805"/>
                    </a:lnTo>
                    <a:lnTo>
                      <a:pt x="23" y="798"/>
                    </a:lnTo>
                    <a:lnTo>
                      <a:pt x="21" y="794"/>
                    </a:lnTo>
                    <a:lnTo>
                      <a:pt x="17" y="789"/>
                    </a:lnTo>
                    <a:lnTo>
                      <a:pt x="14" y="785"/>
                    </a:lnTo>
                    <a:lnTo>
                      <a:pt x="11" y="781"/>
                    </a:lnTo>
                    <a:lnTo>
                      <a:pt x="12" y="779"/>
                    </a:lnTo>
                    <a:lnTo>
                      <a:pt x="13" y="773"/>
                    </a:lnTo>
                    <a:lnTo>
                      <a:pt x="13" y="771"/>
                    </a:lnTo>
                    <a:lnTo>
                      <a:pt x="14" y="769"/>
                    </a:lnTo>
                    <a:lnTo>
                      <a:pt x="14" y="767"/>
                    </a:lnTo>
                    <a:lnTo>
                      <a:pt x="14" y="767"/>
                    </a:lnTo>
                    <a:lnTo>
                      <a:pt x="17" y="770"/>
                    </a:lnTo>
                    <a:lnTo>
                      <a:pt x="21" y="775"/>
                    </a:lnTo>
                    <a:lnTo>
                      <a:pt x="24" y="779"/>
                    </a:lnTo>
                    <a:lnTo>
                      <a:pt x="26" y="783"/>
                    </a:lnTo>
                    <a:lnTo>
                      <a:pt x="25" y="791"/>
                    </a:lnTo>
                    <a:lnTo>
                      <a:pt x="23" y="798"/>
                    </a:lnTo>
                    <a:lnTo>
                      <a:pt x="26" y="801"/>
                    </a:lnTo>
                    <a:lnTo>
                      <a:pt x="29" y="805"/>
                    </a:lnTo>
                    <a:lnTo>
                      <a:pt x="36" y="777"/>
                    </a:lnTo>
                    <a:lnTo>
                      <a:pt x="38" y="769"/>
                    </a:lnTo>
                    <a:lnTo>
                      <a:pt x="39" y="762"/>
                    </a:lnTo>
                    <a:lnTo>
                      <a:pt x="36" y="758"/>
                    </a:lnTo>
                    <a:lnTo>
                      <a:pt x="33" y="753"/>
                    </a:lnTo>
                    <a:lnTo>
                      <a:pt x="30" y="750"/>
                    </a:lnTo>
                    <a:lnTo>
                      <a:pt x="27" y="746"/>
                    </a:lnTo>
                    <a:lnTo>
                      <a:pt x="28" y="738"/>
                    </a:lnTo>
                    <a:lnTo>
                      <a:pt x="30" y="731"/>
                    </a:lnTo>
                    <a:lnTo>
                      <a:pt x="33" y="717"/>
                    </a:lnTo>
                    <a:lnTo>
                      <a:pt x="36" y="710"/>
                    </a:lnTo>
                    <a:lnTo>
                      <a:pt x="37" y="702"/>
                    </a:lnTo>
                    <a:lnTo>
                      <a:pt x="39" y="695"/>
                    </a:lnTo>
                    <a:lnTo>
                      <a:pt x="40" y="687"/>
                    </a:lnTo>
                    <a:lnTo>
                      <a:pt x="38" y="683"/>
                    </a:lnTo>
                    <a:lnTo>
                      <a:pt x="34" y="680"/>
                    </a:lnTo>
                    <a:lnTo>
                      <a:pt x="31" y="675"/>
                    </a:lnTo>
                    <a:lnTo>
                      <a:pt x="28" y="671"/>
                    </a:lnTo>
                    <a:lnTo>
                      <a:pt x="27" y="679"/>
                    </a:lnTo>
                    <a:lnTo>
                      <a:pt x="25" y="686"/>
                    </a:lnTo>
                    <a:lnTo>
                      <a:pt x="22" y="682"/>
                    </a:lnTo>
                    <a:lnTo>
                      <a:pt x="20" y="678"/>
                    </a:lnTo>
                    <a:lnTo>
                      <a:pt x="21" y="670"/>
                    </a:lnTo>
                    <a:lnTo>
                      <a:pt x="23" y="664"/>
                    </a:lnTo>
                    <a:lnTo>
                      <a:pt x="24" y="656"/>
                    </a:lnTo>
                    <a:lnTo>
                      <a:pt x="26" y="649"/>
                    </a:lnTo>
                    <a:lnTo>
                      <a:pt x="27" y="642"/>
                    </a:lnTo>
                    <a:lnTo>
                      <a:pt x="29" y="634"/>
                    </a:lnTo>
                    <a:lnTo>
                      <a:pt x="26" y="630"/>
                    </a:lnTo>
                    <a:lnTo>
                      <a:pt x="23" y="627"/>
                    </a:lnTo>
                    <a:lnTo>
                      <a:pt x="25" y="619"/>
                    </a:lnTo>
                    <a:lnTo>
                      <a:pt x="26" y="612"/>
                    </a:lnTo>
                    <a:lnTo>
                      <a:pt x="28" y="604"/>
                    </a:lnTo>
                    <a:lnTo>
                      <a:pt x="29" y="597"/>
                    </a:lnTo>
                    <a:lnTo>
                      <a:pt x="27" y="593"/>
                    </a:lnTo>
                    <a:lnTo>
                      <a:pt x="24" y="589"/>
                    </a:lnTo>
                    <a:lnTo>
                      <a:pt x="21" y="585"/>
                    </a:lnTo>
                    <a:lnTo>
                      <a:pt x="17" y="581"/>
                    </a:lnTo>
                    <a:lnTo>
                      <a:pt x="20" y="574"/>
                    </a:lnTo>
                    <a:lnTo>
                      <a:pt x="21" y="566"/>
                    </a:lnTo>
                    <a:lnTo>
                      <a:pt x="23" y="559"/>
                    </a:lnTo>
                    <a:lnTo>
                      <a:pt x="24" y="552"/>
                    </a:lnTo>
                    <a:lnTo>
                      <a:pt x="27" y="555"/>
                    </a:lnTo>
                    <a:lnTo>
                      <a:pt x="30" y="560"/>
                    </a:lnTo>
                    <a:lnTo>
                      <a:pt x="33" y="564"/>
                    </a:lnTo>
                    <a:lnTo>
                      <a:pt x="36" y="568"/>
                    </a:lnTo>
                    <a:lnTo>
                      <a:pt x="39" y="553"/>
                    </a:lnTo>
                    <a:lnTo>
                      <a:pt x="43" y="538"/>
                    </a:lnTo>
                    <a:lnTo>
                      <a:pt x="40" y="535"/>
                    </a:lnTo>
                    <a:lnTo>
                      <a:pt x="37" y="531"/>
                    </a:lnTo>
                    <a:lnTo>
                      <a:pt x="39" y="524"/>
                    </a:lnTo>
                    <a:lnTo>
                      <a:pt x="40" y="516"/>
                    </a:lnTo>
                    <a:lnTo>
                      <a:pt x="38" y="512"/>
                    </a:lnTo>
                    <a:lnTo>
                      <a:pt x="34" y="509"/>
                    </a:lnTo>
                    <a:lnTo>
                      <a:pt x="31" y="504"/>
                    </a:lnTo>
                    <a:lnTo>
                      <a:pt x="28" y="500"/>
                    </a:lnTo>
                    <a:lnTo>
                      <a:pt x="25" y="496"/>
                    </a:lnTo>
                    <a:lnTo>
                      <a:pt x="22" y="493"/>
                    </a:lnTo>
                    <a:lnTo>
                      <a:pt x="19" y="488"/>
                    </a:lnTo>
                    <a:lnTo>
                      <a:pt x="16" y="484"/>
                    </a:lnTo>
                    <a:lnTo>
                      <a:pt x="17" y="477"/>
                    </a:lnTo>
                    <a:lnTo>
                      <a:pt x="20" y="469"/>
                    </a:lnTo>
                    <a:lnTo>
                      <a:pt x="23" y="474"/>
                    </a:lnTo>
                    <a:lnTo>
                      <a:pt x="25" y="478"/>
                    </a:lnTo>
                    <a:lnTo>
                      <a:pt x="27" y="470"/>
                    </a:lnTo>
                    <a:lnTo>
                      <a:pt x="29" y="463"/>
                    </a:lnTo>
                    <a:lnTo>
                      <a:pt x="30" y="455"/>
                    </a:lnTo>
                    <a:lnTo>
                      <a:pt x="32" y="449"/>
                    </a:lnTo>
                    <a:lnTo>
                      <a:pt x="29" y="445"/>
                    </a:lnTo>
                    <a:lnTo>
                      <a:pt x="26" y="441"/>
                    </a:lnTo>
                    <a:lnTo>
                      <a:pt x="28" y="433"/>
                    </a:lnTo>
                    <a:lnTo>
                      <a:pt x="29" y="426"/>
                    </a:lnTo>
                    <a:lnTo>
                      <a:pt x="30" y="418"/>
                    </a:lnTo>
                    <a:lnTo>
                      <a:pt x="32" y="412"/>
                    </a:lnTo>
                    <a:lnTo>
                      <a:pt x="34" y="404"/>
                    </a:lnTo>
                    <a:lnTo>
                      <a:pt x="36" y="397"/>
                    </a:lnTo>
                    <a:lnTo>
                      <a:pt x="32" y="393"/>
                    </a:lnTo>
                    <a:lnTo>
                      <a:pt x="30" y="388"/>
                    </a:lnTo>
                    <a:lnTo>
                      <a:pt x="31" y="381"/>
                    </a:lnTo>
                    <a:lnTo>
                      <a:pt x="33" y="375"/>
                    </a:lnTo>
                    <a:lnTo>
                      <a:pt x="37" y="379"/>
                    </a:lnTo>
                    <a:lnTo>
                      <a:pt x="39" y="382"/>
                    </a:lnTo>
                    <a:lnTo>
                      <a:pt x="41" y="376"/>
                    </a:lnTo>
                    <a:lnTo>
                      <a:pt x="42" y="368"/>
                    </a:lnTo>
                    <a:lnTo>
                      <a:pt x="44" y="361"/>
                    </a:lnTo>
                    <a:lnTo>
                      <a:pt x="45" y="353"/>
                    </a:lnTo>
                    <a:lnTo>
                      <a:pt x="43" y="349"/>
                    </a:lnTo>
                    <a:lnTo>
                      <a:pt x="40" y="345"/>
                    </a:lnTo>
                    <a:lnTo>
                      <a:pt x="37" y="342"/>
                    </a:lnTo>
                    <a:lnTo>
                      <a:pt x="33" y="337"/>
                    </a:lnTo>
                    <a:lnTo>
                      <a:pt x="36" y="330"/>
                    </a:lnTo>
                    <a:lnTo>
                      <a:pt x="37" y="323"/>
                    </a:lnTo>
                    <a:lnTo>
                      <a:pt x="34" y="318"/>
                    </a:lnTo>
                    <a:lnTo>
                      <a:pt x="31" y="315"/>
                    </a:lnTo>
                    <a:lnTo>
                      <a:pt x="32" y="308"/>
                    </a:lnTo>
                    <a:lnTo>
                      <a:pt x="34" y="300"/>
                    </a:lnTo>
                    <a:lnTo>
                      <a:pt x="38" y="285"/>
                    </a:lnTo>
                    <a:lnTo>
                      <a:pt x="39" y="278"/>
                    </a:lnTo>
                    <a:lnTo>
                      <a:pt x="41" y="270"/>
                    </a:lnTo>
                    <a:lnTo>
                      <a:pt x="44" y="275"/>
                    </a:lnTo>
                    <a:lnTo>
                      <a:pt x="47" y="279"/>
                    </a:lnTo>
                    <a:lnTo>
                      <a:pt x="48" y="271"/>
                    </a:lnTo>
                    <a:lnTo>
                      <a:pt x="50" y="264"/>
                    </a:lnTo>
                    <a:lnTo>
                      <a:pt x="54" y="268"/>
                    </a:lnTo>
                    <a:lnTo>
                      <a:pt x="56" y="273"/>
                    </a:lnTo>
                    <a:lnTo>
                      <a:pt x="58" y="265"/>
                    </a:lnTo>
                    <a:lnTo>
                      <a:pt x="59" y="258"/>
                    </a:lnTo>
                    <a:lnTo>
                      <a:pt x="57" y="253"/>
                    </a:lnTo>
                    <a:lnTo>
                      <a:pt x="54" y="250"/>
                    </a:lnTo>
                    <a:lnTo>
                      <a:pt x="50" y="246"/>
                    </a:lnTo>
                    <a:lnTo>
                      <a:pt x="47" y="242"/>
                    </a:lnTo>
                    <a:lnTo>
                      <a:pt x="49" y="234"/>
                    </a:lnTo>
                    <a:lnTo>
                      <a:pt x="50" y="227"/>
                    </a:lnTo>
                    <a:lnTo>
                      <a:pt x="47" y="224"/>
                    </a:lnTo>
                    <a:lnTo>
                      <a:pt x="45" y="219"/>
                    </a:lnTo>
                    <a:lnTo>
                      <a:pt x="46" y="212"/>
                    </a:lnTo>
                    <a:lnTo>
                      <a:pt x="48" y="204"/>
                    </a:lnTo>
                    <a:lnTo>
                      <a:pt x="52" y="209"/>
                    </a:lnTo>
                    <a:lnTo>
                      <a:pt x="54" y="213"/>
                    </a:lnTo>
                    <a:lnTo>
                      <a:pt x="60" y="220"/>
                    </a:lnTo>
                    <a:lnTo>
                      <a:pt x="63" y="225"/>
                    </a:lnTo>
                    <a:lnTo>
                      <a:pt x="66" y="229"/>
                    </a:lnTo>
                    <a:lnTo>
                      <a:pt x="64" y="236"/>
                    </a:lnTo>
                    <a:lnTo>
                      <a:pt x="62" y="244"/>
                    </a:lnTo>
                    <a:lnTo>
                      <a:pt x="65" y="248"/>
                    </a:lnTo>
                    <a:lnTo>
                      <a:pt x="69" y="251"/>
                    </a:lnTo>
                    <a:lnTo>
                      <a:pt x="71" y="244"/>
                    </a:lnTo>
                    <a:lnTo>
                      <a:pt x="72" y="236"/>
                    </a:lnTo>
                    <a:lnTo>
                      <a:pt x="75" y="241"/>
                    </a:lnTo>
                    <a:lnTo>
                      <a:pt x="78" y="245"/>
                    </a:lnTo>
                    <a:lnTo>
                      <a:pt x="81" y="248"/>
                    </a:lnTo>
                    <a:lnTo>
                      <a:pt x="83" y="253"/>
                    </a:lnTo>
                    <a:lnTo>
                      <a:pt x="82" y="260"/>
                    </a:lnTo>
                    <a:lnTo>
                      <a:pt x="80" y="267"/>
                    </a:lnTo>
                    <a:lnTo>
                      <a:pt x="83" y="271"/>
                    </a:lnTo>
                    <a:lnTo>
                      <a:pt x="87" y="276"/>
                    </a:lnTo>
                    <a:lnTo>
                      <a:pt x="85" y="283"/>
                    </a:lnTo>
                    <a:lnTo>
                      <a:pt x="83" y="290"/>
                    </a:lnTo>
                    <a:lnTo>
                      <a:pt x="81" y="297"/>
                    </a:lnTo>
                    <a:lnTo>
                      <a:pt x="80" y="304"/>
                    </a:lnTo>
                    <a:lnTo>
                      <a:pt x="82" y="309"/>
                    </a:lnTo>
                    <a:lnTo>
                      <a:pt x="86" y="313"/>
                    </a:lnTo>
                    <a:lnTo>
                      <a:pt x="89" y="316"/>
                    </a:lnTo>
                    <a:lnTo>
                      <a:pt x="92" y="320"/>
                    </a:lnTo>
                    <a:lnTo>
                      <a:pt x="95" y="325"/>
                    </a:lnTo>
                    <a:lnTo>
                      <a:pt x="97" y="329"/>
                    </a:lnTo>
                    <a:lnTo>
                      <a:pt x="96" y="336"/>
                    </a:lnTo>
                    <a:lnTo>
                      <a:pt x="94" y="343"/>
                    </a:lnTo>
                    <a:lnTo>
                      <a:pt x="92" y="350"/>
                    </a:lnTo>
                    <a:lnTo>
                      <a:pt x="91" y="358"/>
                    </a:lnTo>
                    <a:lnTo>
                      <a:pt x="94" y="362"/>
                    </a:lnTo>
                    <a:lnTo>
                      <a:pt x="97" y="366"/>
                    </a:lnTo>
                    <a:lnTo>
                      <a:pt x="103" y="374"/>
                    </a:lnTo>
                    <a:lnTo>
                      <a:pt x="106" y="378"/>
                    </a:lnTo>
                    <a:lnTo>
                      <a:pt x="109" y="382"/>
                    </a:lnTo>
                    <a:lnTo>
                      <a:pt x="106" y="396"/>
                    </a:lnTo>
                    <a:lnTo>
                      <a:pt x="103" y="411"/>
                    </a:lnTo>
                    <a:lnTo>
                      <a:pt x="99" y="407"/>
                    </a:lnTo>
                    <a:lnTo>
                      <a:pt x="96" y="403"/>
                    </a:lnTo>
                    <a:lnTo>
                      <a:pt x="95" y="410"/>
                    </a:lnTo>
                    <a:lnTo>
                      <a:pt x="93" y="417"/>
                    </a:lnTo>
                    <a:lnTo>
                      <a:pt x="90" y="414"/>
                    </a:lnTo>
                    <a:lnTo>
                      <a:pt x="87" y="410"/>
                    </a:lnTo>
                    <a:lnTo>
                      <a:pt x="86" y="416"/>
                    </a:lnTo>
                    <a:lnTo>
                      <a:pt x="83" y="424"/>
                    </a:lnTo>
                    <a:lnTo>
                      <a:pt x="82" y="431"/>
                    </a:lnTo>
                    <a:lnTo>
                      <a:pt x="80" y="438"/>
                    </a:lnTo>
                    <a:lnTo>
                      <a:pt x="87" y="447"/>
                    </a:lnTo>
                    <a:lnTo>
                      <a:pt x="92" y="454"/>
                    </a:lnTo>
                    <a:lnTo>
                      <a:pt x="95" y="459"/>
                    </a:lnTo>
                    <a:lnTo>
                      <a:pt x="98" y="463"/>
                    </a:lnTo>
                    <a:lnTo>
                      <a:pt x="97" y="469"/>
                    </a:lnTo>
                    <a:lnTo>
                      <a:pt x="95" y="477"/>
                    </a:lnTo>
                    <a:lnTo>
                      <a:pt x="98" y="482"/>
                    </a:lnTo>
                    <a:lnTo>
                      <a:pt x="100" y="485"/>
                    </a:lnTo>
                    <a:lnTo>
                      <a:pt x="102" y="483"/>
                    </a:lnTo>
                    <a:lnTo>
                      <a:pt x="103" y="478"/>
                    </a:lnTo>
                    <a:lnTo>
                      <a:pt x="104" y="476"/>
                    </a:lnTo>
                    <a:lnTo>
                      <a:pt x="104" y="474"/>
                    </a:lnTo>
                    <a:lnTo>
                      <a:pt x="104" y="471"/>
                    </a:lnTo>
                    <a:lnTo>
                      <a:pt x="104" y="470"/>
                    </a:lnTo>
                    <a:lnTo>
                      <a:pt x="108" y="475"/>
                    </a:lnTo>
                    <a:lnTo>
                      <a:pt x="110" y="479"/>
                    </a:lnTo>
                    <a:lnTo>
                      <a:pt x="109" y="486"/>
                    </a:lnTo>
                    <a:lnTo>
                      <a:pt x="107" y="494"/>
                    </a:lnTo>
                    <a:lnTo>
                      <a:pt x="104" y="490"/>
                    </a:lnTo>
                    <a:lnTo>
                      <a:pt x="100" y="485"/>
                    </a:lnTo>
                    <a:lnTo>
                      <a:pt x="99" y="493"/>
                    </a:lnTo>
                    <a:lnTo>
                      <a:pt x="97" y="500"/>
                    </a:lnTo>
                    <a:lnTo>
                      <a:pt x="96" y="508"/>
                    </a:lnTo>
                    <a:lnTo>
                      <a:pt x="94" y="514"/>
                    </a:lnTo>
                    <a:lnTo>
                      <a:pt x="97" y="518"/>
                    </a:lnTo>
                    <a:lnTo>
                      <a:pt x="100" y="522"/>
                    </a:lnTo>
                    <a:lnTo>
                      <a:pt x="104" y="526"/>
                    </a:lnTo>
                    <a:lnTo>
                      <a:pt x="106" y="530"/>
                    </a:lnTo>
                    <a:lnTo>
                      <a:pt x="109" y="534"/>
                    </a:lnTo>
                    <a:lnTo>
                      <a:pt x="112" y="538"/>
                    </a:lnTo>
                    <a:lnTo>
                      <a:pt x="110" y="546"/>
                    </a:lnTo>
                    <a:lnTo>
                      <a:pt x="109" y="553"/>
                    </a:lnTo>
                    <a:lnTo>
                      <a:pt x="112" y="558"/>
                    </a:lnTo>
                    <a:lnTo>
                      <a:pt x="114" y="561"/>
                    </a:lnTo>
                    <a:lnTo>
                      <a:pt x="113" y="568"/>
                    </a:lnTo>
                    <a:lnTo>
                      <a:pt x="111" y="576"/>
                    </a:lnTo>
                    <a:lnTo>
                      <a:pt x="110" y="583"/>
                    </a:lnTo>
                    <a:lnTo>
                      <a:pt x="108" y="591"/>
                    </a:lnTo>
                    <a:lnTo>
                      <a:pt x="105" y="586"/>
                    </a:lnTo>
                    <a:lnTo>
                      <a:pt x="103" y="582"/>
                    </a:lnTo>
                    <a:lnTo>
                      <a:pt x="100" y="589"/>
                    </a:lnTo>
                    <a:lnTo>
                      <a:pt x="99" y="597"/>
                    </a:lnTo>
                    <a:lnTo>
                      <a:pt x="97" y="604"/>
                    </a:lnTo>
                    <a:lnTo>
                      <a:pt x="96" y="611"/>
                    </a:lnTo>
                    <a:lnTo>
                      <a:pt x="94" y="618"/>
                    </a:lnTo>
                    <a:lnTo>
                      <a:pt x="93" y="626"/>
                    </a:lnTo>
                    <a:lnTo>
                      <a:pt x="91" y="633"/>
                    </a:lnTo>
                    <a:lnTo>
                      <a:pt x="90" y="641"/>
                    </a:lnTo>
                    <a:lnTo>
                      <a:pt x="92" y="645"/>
                    </a:lnTo>
                    <a:lnTo>
                      <a:pt x="95" y="648"/>
                    </a:lnTo>
                    <a:lnTo>
                      <a:pt x="93" y="655"/>
                    </a:lnTo>
                    <a:lnTo>
                      <a:pt x="92" y="663"/>
                    </a:lnTo>
                    <a:lnTo>
                      <a:pt x="95" y="667"/>
                    </a:lnTo>
                    <a:lnTo>
                      <a:pt x="98" y="671"/>
                    </a:lnTo>
                    <a:lnTo>
                      <a:pt x="100" y="676"/>
                    </a:lnTo>
                    <a:lnTo>
                      <a:pt x="104" y="679"/>
                    </a:lnTo>
                    <a:lnTo>
                      <a:pt x="107" y="683"/>
                    </a:lnTo>
                    <a:lnTo>
                      <a:pt x="110" y="687"/>
                    </a:lnTo>
                    <a:lnTo>
                      <a:pt x="108" y="695"/>
                    </a:lnTo>
                    <a:lnTo>
                      <a:pt x="107" y="701"/>
                    </a:lnTo>
                    <a:lnTo>
                      <a:pt x="105" y="709"/>
                    </a:lnTo>
                    <a:lnTo>
                      <a:pt x="104" y="716"/>
                    </a:lnTo>
                    <a:lnTo>
                      <a:pt x="106" y="720"/>
                    </a:lnTo>
                    <a:lnTo>
                      <a:pt x="109" y="725"/>
                    </a:lnTo>
                    <a:lnTo>
                      <a:pt x="108" y="732"/>
                    </a:lnTo>
                    <a:lnTo>
                      <a:pt x="106" y="738"/>
                    </a:lnTo>
                    <a:lnTo>
                      <a:pt x="109" y="743"/>
                    </a:lnTo>
                    <a:lnTo>
                      <a:pt x="112" y="747"/>
                    </a:lnTo>
                    <a:lnTo>
                      <a:pt x="110" y="754"/>
                    </a:lnTo>
                    <a:lnTo>
                      <a:pt x="109" y="762"/>
                    </a:lnTo>
                    <a:lnTo>
                      <a:pt x="107" y="768"/>
                    </a:lnTo>
                    <a:lnTo>
                      <a:pt x="105" y="776"/>
                    </a:lnTo>
                    <a:lnTo>
                      <a:pt x="108" y="780"/>
                    </a:lnTo>
                    <a:lnTo>
                      <a:pt x="111" y="784"/>
                    </a:lnTo>
                    <a:lnTo>
                      <a:pt x="109" y="792"/>
                    </a:lnTo>
                    <a:lnTo>
                      <a:pt x="108" y="799"/>
                    </a:lnTo>
                    <a:lnTo>
                      <a:pt x="111" y="802"/>
                    </a:lnTo>
                    <a:lnTo>
                      <a:pt x="113" y="806"/>
                    </a:lnTo>
                    <a:lnTo>
                      <a:pt x="112" y="814"/>
                    </a:lnTo>
                    <a:lnTo>
                      <a:pt x="110" y="821"/>
                    </a:lnTo>
                    <a:lnTo>
                      <a:pt x="108" y="817"/>
                    </a:lnTo>
                    <a:lnTo>
                      <a:pt x="105" y="813"/>
                    </a:lnTo>
                    <a:lnTo>
                      <a:pt x="103" y="820"/>
                    </a:lnTo>
                    <a:lnTo>
                      <a:pt x="102" y="828"/>
                    </a:lnTo>
                    <a:lnTo>
                      <a:pt x="99" y="835"/>
                    </a:lnTo>
                    <a:lnTo>
                      <a:pt x="98" y="843"/>
                    </a:lnTo>
                    <a:lnTo>
                      <a:pt x="96" y="849"/>
                    </a:lnTo>
                    <a:lnTo>
                      <a:pt x="95" y="856"/>
                    </a:lnTo>
                    <a:lnTo>
                      <a:pt x="97" y="861"/>
                    </a:lnTo>
                    <a:lnTo>
                      <a:pt x="100" y="865"/>
                    </a:lnTo>
                    <a:lnTo>
                      <a:pt x="104" y="868"/>
                    </a:lnTo>
                    <a:lnTo>
                      <a:pt x="107" y="872"/>
                    </a:lnTo>
                    <a:lnTo>
                      <a:pt x="105" y="880"/>
                    </a:lnTo>
                    <a:lnTo>
                      <a:pt x="104" y="887"/>
                    </a:lnTo>
                    <a:lnTo>
                      <a:pt x="106" y="892"/>
                    </a:lnTo>
                    <a:lnTo>
                      <a:pt x="109" y="896"/>
                    </a:lnTo>
                    <a:lnTo>
                      <a:pt x="112" y="899"/>
                    </a:lnTo>
                    <a:lnTo>
                      <a:pt x="115" y="903"/>
                    </a:lnTo>
                    <a:lnTo>
                      <a:pt x="113" y="911"/>
                    </a:lnTo>
                    <a:lnTo>
                      <a:pt x="112" y="918"/>
                    </a:lnTo>
                    <a:lnTo>
                      <a:pt x="110" y="926"/>
                    </a:lnTo>
                    <a:lnTo>
                      <a:pt x="109" y="933"/>
                    </a:lnTo>
                    <a:lnTo>
                      <a:pt x="107" y="939"/>
                    </a:lnTo>
                    <a:lnTo>
                      <a:pt x="106" y="947"/>
                    </a:lnTo>
                    <a:lnTo>
                      <a:pt x="108" y="951"/>
                    </a:lnTo>
                    <a:lnTo>
                      <a:pt x="111" y="955"/>
                    </a:lnTo>
                    <a:lnTo>
                      <a:pt x="110" y="963"/>
                    </a:lnTo>
                    <a:lnTo>
                      <a:pt x="108" y="969"/>
                    </a:lnTo>
                    <a:lnTo>
                      <a:pt x="111" y="973"/>
                    </a:lnTo>
                    <a:lnTo>
                      <a:pt x="114" y="978"/>
                    </a:lnTo>
                    <a:lnTo>
                      <a:pt x="112" y="985"/>
                    </a:lnTo>
                    <a:lnTo>
                      <a:pt x="111" y="993"/>
                    </a:lnTo>
                    <a:lnTo>
                      <a:pt x="113" y="996"/>
                    </a:lnTo>
                    <a:lnTo>
                      <a:pt x="116" y="1000"/>
                    </a:lnTo>
                    <a:lnTo>
                      <a:pt x="114" y="1007"/>
                    </a:lnTo>
                    <a:lnTo>
                      <a:pt x="113" y="1015"/>
                    </a:lnTo>
                    <a:lnTo>
                      <a:pt x="116" y="1019"/>
                    </a:lnTo>
                    <a:lnTo>
                      <a:pt x="120" y="1022"/>
                    </a:lnTo>
                    <a:lnTo>
                      <a:pt x="117" y="1030"/>
                    </a:lnTo>
                    <a:lnTo>
                      <a:pt x="116" y="1037"/>
                    </a:lnTo>
                    <a:lnTo>
                      <a:pt x="119" y="1042"/>
                    </a:lnTo>
                    <a:lnTo>
                      <a:pt x="122" y="1046"/>
                    </a:lnTo>
                    <a:lnTo>
                      <a:pt x="121" y="1050"/>
                    </a:lnTo>
                    <a:lnTo>
                      <a:pt x="120" y="1056"/>
                    </a:lnTo>
                    <a:lnTo>
                      <a:pt x="109" y="1046"/>
                    </a:lnTo>
                    <a:lnTo>
                      <a:pt x="99" y="1036"/>
                    </a:lnTo>
                    <a:lnTo>
                      <a:pt x="90" y="1027"/>
                    </a:lnTo>
                    <a:lnTo>
                      <a:pt x="79" y="1016"/>
                    </a:lnTo>
                    <a:lnTo>
                      <a:pt x="81" y="1017"/>
                    </a:lnTo>
                    <a:lnTo>
                      <a:pt x="83" y="1017"/>
                    </a:lnTo>
                    <a:lnTo>
                      <a:pt x="88" y="1014"/>
                    </a:lnTo>
                    <a:lnTo>
                      <a:pt x="92" y="1011"/>
                    </a:lnTo>
                    <a:lnTo>
                      <a:pt x="98" y="1013"/>
                    </a:lnTo>
                    <a:lnTo>
                      <a:pt x="106" y="1014"/>
                    </a:lnTo>
                    <a:lnTo>
                      <a:pt x="110" y="1012"/>
                    </a:lnTo>
                    <a:lnTo>
                      <a:pt x="114" y="1009"/>
                    </a:lnTo>
                    <a:lnTo>
                      <a:pt x="121" y="1010"/>
                    </a:lnTo>
                    <a:lnTo>
                      <a:pt x="128" y="1012"/>
                    </a:lnTo>
                    <a:lnTo>
                      <a:pt x="125" y="1015"/>
                    </a:lnTo>
                    <a:lnTo>
                      <a:pt x="121" y="1017"/>
                    </a:lnTo>
                    <a:lnTo>
                      <a:pt x="116" y="1020"/>
                    </a:lnTo>
                    <a:lnTo>
                      <a:pt x="112" y="1023"/>
                    </a:lnTo>
                    <a:lnTo>
                      <a:pt x="108" y="1027"/>
                    </a:lnTo>
                    <a:lnTo>
                      <a:pt x="105" y="1030"/>
                    </a:lnTo>
                    <a:lnTo>
                      <a:pt x="111" y="1031"/>
                    </a:lnTo>
                    <a:lnTo>
                      <a:pt x="120" y="1033"/>
                    </a:lnTo>
                    <a:lnTo>
                      <a:pt x="126" y="1034"/>
                    </a:lnTo>
                    <a:lnTo>
                      <a:pt x="133" y="1036"/>
                    </a:lnTo>
                    <a:lnTo>
                      <a:pt x="142" y="1030"/>
                    </a:lnTo>
                    <a:lnTo>
                      <a:pt x="149" y="1025"/>
                    </a:lnTo>
                    <a:lnTo>
                      <a:pt x="154" y="1021"/>
                    </a:lnTo>
                    <a:lnTo>
                      <a:pt x="158" y="1018"/>
                    </a:lnTo>
                    <a:lnTo>
                      <a:pt x="165" y="1020"/>
                    </a:lnTo>
                    <a:lnTo>
                      <a:pt x="173" y="1021"/>
                    </a:lnTo>
                    <a:lnTo>
                      <a:pt x="176" y="1018"/>
                    </a:lnTo>
                    <a:lnTo>
                      <a:pt x="180" y="1016"/>
                    </a:lnTo>
                    <a:lnTo>
                      <a:pt x="188" y="1017"/>
                    </a:lnTo>
                    <a:lnTo>
                      <a:pt x="195" y="1019"/>
                    </a:lnTo>
                    <a:lnTo>
                      <a:pt x="199" y="1016"/>
                    </a:lnTo>
                    <a:lnTo>
                      <a:pt x="203" y="1013"/>
                    </a:lnTo>
                    <a:lnTo>
                      <a:pt x="210" y="1015"/>
                    </a:lnTo>
                    <a:lnTo>
                      <a:pt x="218" y="1016"/>
                    </a:lnTo>
                    <a:lnTo>
                      <a:pt x="222" y="1013"/>
                    </a:lnTo>
                    <a:lnTo>
                      <a:pt x="226" y="1011"/>
                    </a:lnTo>
                    <a:lnTo>
                      <a:pt x="233" y="1012"/>
                    </a:lnTo>
                    <a:lnTo>
                      <a:pt x="240" y="1014"/>
                    </a:lnTo>
                    <a:lnTo>
                      <a:pt x="247" y="1015"/>
                    </a:lnTo>
                    <a:lnTo>
                      <a:pt x="255" y="1017"/>
                    </a:lnTo>
                    <a:lnTo>
                      <a:pt x="259" y="1014"/>
                    </a:lnTo>
                    <a:lnTo>
                      <a:pt x="263" y="1011"/>
                    </a:lnTo>
                    <a:lnTo>
                      <a:pt x="270" y="1013"/>
                    </a:lnTo>
                    <a:lnTo>
                      <a:pt x="277" y="1014"/>
                    </a:lnTo>
                    <a:lnTo>
                      <a:pt x="281" y="1012"/>
                    </a:lnTo>
                    <a:lnTo>
                      <a:pt x="286" y="1009"/>
                    </a:lnTo>
                    <a:lnTo>
                      <a:pt x="293" y="1010"/>
                    </a:lnTo>
                    <a:lnTo>
                      <a:pt x="300" y="1012"/>
                    </a:lnTo>
                    <a:lnTo>
                      <a:pt x="307" y="1014"/>
                    </a:lnTo>
                    <a:lnTo>
                      <a:pt x="314" y="1015"/>
                    </a:lnTo>
                    <a:lnTo>
                      <a:pt x="319" y="1012"/>
                    </a:lnTo>
                    <a:lnTo>
                      <a:pt x="323" y="1009"/>
                    </a:lnTo>
                    <a:lnTo>
                      <a:pt x="330" y="1011"/>
                    </a:lnTo>
                    <a:lnTo>
                      <a:pt x="337" y="1012"/>
                    </a:lnTo>
                    <a:lnTo>
                      <a:pt x="344" y="1014"/>
                    </a:lnTo>
                    <a:lnTo>
                      <a:pt x="352" y="1015"/>
                    </a:lnTo>
                    <a:lnTo>
                      <a:pt x="356" y="1013"/>
                    </a:lnTo>
                    <a:lnTo>
                      <a:pt x="360" y="1010"/>
                    </a:lnTo>
                    <a:lnTo>
                      <a:pt x="368" y="1011"/>
                    </a:lnTo>
                    <a:lnTo>
                      <a:pt x="374" y="1013"/>
                    </a:lnTo>
                    <a:lnTo>
                      <a:pt x="378" y="1010"/>
                    </a:lnTo>
                    <a:lnTo>
                      <a:pt x="382" y="1006"/>
                    </a:lnTo>
                    <a:lnTo>
                      <a:pt x="390" y="1009"/>
                    </a:lnTo>
                    <a:lnTo>
                      <a:pt x="397" y="1010"/>
                    </a:lnTo>
                    <a:lnTo>
                      <a:pt x="404" y="1012"/>
                    </a:lnTo>
                    <a:lnTo>
                      <a:pt x="411" y="1013"/>
                    </a:lnTo>
                    <a:lnTo>
                      <a:pt x="419" y="1015"/>
                    </a:lnTo>
                    <a:lnTo>
                      <a:pt x="426" y="1017"/>
                    </a:lnTo>
                    <a:lnTo>
                      <a:pt x="430" y="1014"/>
                    </a:lnTo>
                    <a:lnTo>
                      <a:pt x="435" y="1011"/>
                    </a:lnTo>
                    <a:lnTo>
                      <a:pt x="438" y="1007"/>
                    </a:lnTo>
                    <a:lnTo>
                      <a:pt x="442" y="1004"/>
                    </a:lnTo>
                    <a:lnTo>
                      <a:pt x="449" y="1006"/>
                    </a:lnTo>
                    <a:lnTo>
                      <a:pt x="457" y="1009"/>
                    </a:lnTo>
                    <a:lnTo>
                      <a:pt x="453" y="1011"/>
                    </a:lnTo>
                    <a:lnTo>
                      <a:pt x="448" y="1014"/>
                    </a:lnTo>
                    <a:lnTo>
                      <a:pt x="456" y="1016"/>
                    </a:lnTo>
                    <a:lnTo>
                      <a:pt x="463" y="1017"/>
                    </a:lnTo>
                    <a:lnTo>
                      <a:pt x="468" y="1014"/>
                    </a:lnTo>
                    <a:lnTo>
                      <a:pt x="472" y="1012"/>
                    </a:lnTo>
                    <a:lnTo>
                      <a:pt x="478" y="1013"/>
                    </a:lnTo>
                    <a:lnTo>
                      <a:pt x="486" y="1015"/>
                    </a:lnTo>
                    <a:lnTo>
                      <a:pt x="493" y="1016"/>
                    </a:lnTo>
                    <a:lnTo>
                      <a:pt x="501" y="1018"/>
                    </a:lnTo>
                    <a:lnTo>
                      <a:pt x="505" y="1015"/>
                    </a:lnTo>
                    <a:lnTo>
                      <a:pt x="508" y="1012"/>
                    </a:lnTo>
                    <a:lnTo>
                      <a:pt x="512" y="1009"/>
                    </a:lnTo>
                    <a:lnTo>
                      <a:pt x="516" y="1006"/>
                    </a:lnTo>
                    <a:lnTo>
                      <a:pt x="521" y="1003"/>
                    </a:lnTo>
                    <a:lnTo>
                      <a:pt x="525" y="1000"/>
                    </a:lnTo>
                    <a:lnTo>
                      <a:pt x="531" y="1001"/>
                    </a:lnTo>
                    <a:lnTo>
                      <a:pt x="539" y="1003"/>
                    </a:lnTo>
                    <a:lnTo>
                      <a:pt x="546" y="1004"/>
                    </a:lnTo>
                    <a:lnTo>
                      <a:pt x="554" y="1006"/>
                    </a:lnTo>
                    <a:lnTo>
                      <a:pt x="549" y="1010"/>
                    </a:lnTo>
                    <a:lnTo>
                      <a:pt x="545" y="1013"/>
                    </a:lnTo>
                    <a:lnTo>
                      <a:pt x="553" y="1014"/>
                    </a:lnTo>
                    <a:lnTo>
                      <a:pt x="560" y="1016"/>
                    </a:lnTo>
                    <a:lnTo>
                      <a:pt x="568" y="1017"/>
                    </a:lnTo>
                    <a:lnTo>
                      <a:pt x="575" y="1019"/>
                    </a:lnTo>
                    <a:lnTo>
                      <a:pt x="579" y="1016"/>
                    </a:lnTo>
                    <a:lnTo>
                      <a:pt x="582" y="1013"/>
                    </a:lnTo>
                    <a:lnTo>
                      <a:pt x="575" y="1012"/>
                    </a:lnTo>
                    <a:lnTo>
                      <a:pt x="569" y="1010"/>
                    </a:lnTo>
                    <a:lnTo>
                      <a:pt x="572" y="1006"/>
                    </a:lnTo>
                    <a:lnTo>
                      <a:pt x="576" y="1004"/>
                    </a:lnTo>
                    <a:lnTo>
                      <a:pt x="584" y="1005"/>
                    </a:lnTo>
                    <a:lnTo>
                      <a:pt x="591" y="1007"/>
                    </a:lnTo>
                    <a:lnTo>
                      <a:pt x="595" y="1004"/>
                    </a:lnTo>
                    <a:lnTo>
                      <a:pt x="598" y="1001"/>
                    </a:lnTo>
                    <a:lnTo>
                      <a:pt x="606" y="1003"/>
                    </a:lnTo>
                    <a:lnTo>
                      <a:pt x="613" y="1004"/>
                    </a:lnTo>
                    <a:lnTo>
                      <a:pt x="621" y="1006"/>
                    </a:lnTo>
                    <a:lnTo>
                      <a:pt x="628" y="1007"/>
                    </a:lnTo>
                    <a:lnTo>
                      <a:pt x="636" y="1010"/>
                    </a:lnTo>
                    <a:lnTo>
                      <a:pt x="642" y="1011"/>
                    </a:lnTo>
                    <a:lnTo>
                      <a:pt x="646" y="1009"/>
                    </a:lnTo>
                    <a:lnTo>
                      <a:pt x="651" y="1005"/>
                    </a:lnTo>
                    <a:lnTo>
                      <a:pt x="655" y="1002"/>
                    </a:lnTo>
                    <a:lnTo>
                      <a:pt x="658" y="999"/>
                    </a:lnTo>
                    <a:lnTo>
                      <a:pt x="662" y="996"/>
                    </a:lnTo>
                    <a:lnTo>
                      <a:pt x="667" y="994"/>
                    </a:lnTo>
                    <a:lnTo>
                      <a:pt x="674" y="995"/>
                    </a:lnTo>
                    <a:lnTo>
                      <a:pt x="681" y="997"/>
                    </a:lnTo>
                    <a:lnTo>
                      <a:pt x="689" y="998"/>
                    </a:lnTo>
                    <a:lnTo>
                      <a:pt x="695" y="1000"/>
                    </a:lnTo>
                    <a:lnTo>
                      <a:pt x="692" y="1003"/>
                    </a:lnTo>
                    <a:lnTo>
                      <a:pt x="688" y="1005"/>
                    </a:lnTo>
                    <a:lnTo>
                      <a:pt x="694" y="1007"/>
                    </a:lnTo>
                    <a:lnTo>
                      <a:pt x="702" y="1009"/>
                    </a:lnTo>
                    <a:lnTo>
                      <a:pt x="709" y="1011"/>
                    </a:lnTo>
                    <a:lnTo>
                      <a:pt x="717" y="1013"/>
                    </a:lnTo>
                    <a:lnTo>
                      <a:pt x="721" y="1010"/>
                    </a:lnTo>
                    <a:lnTo>
                      <a:pt x="725" y="1006"/>
                    </a:lnTo>
                    <a:lnTo>
                      <a:pt x="728" y="1003"/>
                    </a:lnTo>
                    <a:lnTo>
                      <a:pt x="732" y="1000"/>
                    </a:lnTo>
                    <a:lnTo>
                      <a:pt x="740" y="1002"/>
                    </a:lnTo>
                    <a:lnTo>
                      <a:pt x="747" y="1004"/>
                    </a:lnTo>
                    <a:lnTo>
                      <a:pt x="755" y="1005"/>
                    </a:lnTo>
                    <a:lnTo>
                      <a:pt x="762" y="1007"/>
                    </a:lnTo>
                    <a:lnTo>
                      <a:pt x="767" y="1004"/>
                    </a:lnTo>
                    <a:lnTo>
                      <a:pt x="770" y="1001"/>
                    </a:lnTo>
                    <a:lnTo>
                      <a:pt x="774" y="998"/>
                    </a:lnTo>
                    <a:lnTo>
                      <a:pt x="778" y="995"/>
                    </a:lnTo>
                    <a:lnTo>
                      <a:pt x="785" y="997"/>
                    </a:lnTo>
                    <a:lnTo>
                      <a:pt x="792" y="999"/>
                    </a:lnTo>
                    <a:lnTo>
                      <a:pt x="796" y="996"/>
                    </a:lnTo>
                    <a:lnTo>
                      <a:pt x="801" y="993"/>
                    </a:lnTo>
                    <a:lnTo>
                      <a:pt x="808" y="994"/>
                    </a:lnTo>
                    <a:lnTo>
                      <a:pt x="815" y="996"/>
                    </a:lnTo>
                    <a:lnTo>
                      <a:pt x="811" y="999"/>
                    </a:lnTo>
                    <a:lnTo>
                      <a:pt x="807" y="1002"/>
                    </a:lnTo>
                    <a:lnTo>
                      <a:pt x="814" y="1003"/>
                    </a:lnTo>
                    <a:lnTo>
                      <a:pt x="822" y="1005"/>
                    </a:lnTo>
                    <a:lnTo>
                      <a:pt x="829" y="1006"/>
                    </a:lnTo>
                    <a:lnTo>
                      <a:pt x="836" y="1009"/>
                    </a:lnTo>
                    <a:lnTo>
                      <a:pt x="841" y="1005"/>
                    </a:lnTo>
                    <a:lnTo>
                      <a:pt x="844" y="1002"/>
                    </a:lnTo>
                    <a:lnTo>
                      <a:pt x="848" y="999"/>
                    </a:lnTo>
                    <a:lnTo>
                      <a:pt x="853" y="997"/>
                    </a:lnTo>
                    <a:lnTo>
                      <a:pt x="859" y="998"/>
                    </a:lnTo>
                    <a:lnTo>
                      <a:pt x="867" y="1000"/>
                    </a:lnTo>
                    <a:lnTo>
                      <a:pt x="874" y="1001"/>
                    </a:lnTo>
                    <a:lnTo>
                      <a:pt x="881" y="1003"/>
                    </a:lnTo>
                    <a:lnTo>
                      <a:pt x="886" y="1000"/>
                    </a:lnTo>
                    <a:lnTo>
                      <a:pt x="890" y="997"/>
                    </a:lnTo>
                    <a:lnTo>
                      <a:pt x="897" y="999"/>
                    </a:lnTo>
                    <a:lnTo>
                      <a:pt x="904" y="1000"/>
                    </a:lnTo>
                    <a:lnTo>
                      <a:pt x="911" y="1002"/>
                    </a:lnTo>
                    <a:lnTo>
                      <a:pt x="919" y="1003"/>
                    </a:lnTo>
                    <a:lnTo>
                      <a:pt x="926" y="1005"/>
                    </a:lnTo>
                    <a:lnTo>
                      <a:pt x="934" y="1006"/>
                    </a:lnTo>
                    <a:lnTo>
                      <a:pt x="938" y="1004"/>
                    </a:lnTo>
                    <a:lnTo>
                      <a:pt x="941" y="1001"/>
                    </a:lnTo>
                    <a:lnTo>
                      <a:pt x="945" y="998"/>
                    </a:lnTo>
                    <a:lnTo>
                      <a:pt x="950" y="995"/>
                    </a:lnTo>
                    <a:lnTo>
                      <a:pt x="957" y="997"/>
                    </a:lnTo>
                    <a:lnTo>
                      <a:pt x="963" y="998"/>
                    </a:lnTo>
                    <a:lnTo>
                      <a:pt x="971" y="1000"/>
                    </a:lnTo>
                    <a:lnTo>
                      <a:pt x="978" y="1001"/>
                    </a:lnTo>
                    <a:lnTo>
                      <a:pt x="983" y="999"/>
                    </a:lnTo>
                    <a:lnTo>
                      <a:pt x="987" y="996"/>
                    </a:lnTo>
                    <a:lnTo>
                      <a:pt x="994" y="997"/>
                    </a:lnTo>
                    <a:lnTo>
                      <a:pt x="1001" y="999"/>
                    </a:lnTo>
                    <a:lnTo>
                      <a:pt x="1008" y="1001"/>
                    </a:lnTo>
                    <a:lnTo>
                      <a:pt x="1016" y="1002"/>
                    </a:lnTo>
                    <a:lnTo>
                      <a:pt x="1020" y="999"/>
                    </a:lnTo>
                    <a:lnTo>
                      <a:pt x="1024" y="996"/>
                    </a:lnTo>
                    <a:lnTo>
                      <a:pt x="1027" y="994"/>
                    </a:lnTo>
                    <a:lnTo>
                      <a:pt x="1031" y="990"/>
                    </a:lnTo>
                    <a:lnTo>
                      <a:pt x="1040" y="984"/>
                    </a:lnTo>
                    <a:lnTo>
                      <a:pt x="1054" y="987"/>
                    </a:lnTo>
                    <a:lnTo>
                      <a:pt x="1069" y="990"/>
                    </a:lnTo>
                    <a:lnTo>
                      <a:pt x="1060" y="997"/>
                    </a:lnTo>
                    <a:lnTo>
                      <a:pt x="1056" y="1000"/>
                    </a:lnTo>
                    <a:lnTo>
                      <a:pt x="1053" y="1003"/>
                    </a:lnTo>
                    <a:lnTo>
                      <a:pt x="1060" y="1004"/>
                    </a:lnTo>
                    <a:lnTo>
                      <a:pt x="1068" y="1006"/>
                    </a:lnTo>
                    <a:lnTo>
                      <a:pt x="1075" y="1007"/>
                    </a:lnTo>
                    <a:lnTo>
                      <a:pt x="1081" y="1010"/>
                    </a:lnTo>
                    <a:lnTo>
                      <a:pt x="1086" y="1006"/>
                    </a:lnTo>
                    <a:lnTo>
                      <a:pt x="1090" y="1003"/>
                    </a:lnTo>
                    <a:lnTo>
                      <a:pt x="1097" y="1005"/>
                    </a:lnTo>
                    <a:lnTo>
                      <a:pt x="1104" y="1006"/>
                    </a:lnTo>
                    <a:lnTo>
                      <a:pt x="1109" y="1004"/>
                    </a:lnTo>
                    <a:lnTo>
                      <a:pt x="1112" y="1001"/>
                    </a:lnTo>
                    <a:lnTo>
                      <a:pt x="1117" y="998"/>
                    </a:lnTo>
                    <a:lnTo>
                      <a:pt x="1121" y="995"/>
                    </a:lnTo>
                    <a:lnTo>
                      <a:pt x="1128" y="996"/>
                    </a:lnTo>
                    <a:lnTo>
                      <a:pt x="1135" y="998"/>
                    </a:lnTo>
                    <a:lnTo>
                      <a:pt x="1142" y="1000"/>
                    </a:lnTo>
                    <a:lnTo>
                      <a:pt x="1150" y="1001"/>
                    </a:lnTo>
                    <a:lnTo>
                      <a:pt x="1157" y="1003"/>
                    </a:lnTo>
                    <a:lnTo>
                      <a:pt x="1164" y="1004"/>
                    </a:lnTo>
                    <a:lnTo>
                      <a:pt x="1172" y="1006"/>
                    </a:lnTo>
                    <a:lnTo>
                      <a:pt x="1178" y="1007"/>
                    </a:lnTo>
                    <a:lnTo>
                      <a:pt x="1183" y="1005"/>
                    </a:lnTo>
                    <a:lnTo>
                      <a:pt x="1187" y="1002"/>
                    </a:lnTo>
                    <a:lnTo>
                      <a:pt x="1191" y="999"/>
                    </a:lnTo>
                    <a:lnTo>
                      <a:pt x="1194" y="996"/>
                    </a:lnTo>
                    <a:lnTo>
                      <a:pt x="1203" y="990"/>
                    </a:lnTo>
                    <a:lnTo>
                      <a:pt x="1219" y="979"/>
                    </a:lnTo>
                    <a:lnTo>
                      <a:pt x="1226" y="980"/>
                    </a:lnTo>
                    <a:lnTo>
                      <a:pt x="1234" y="982"/>
                    </a:lnTo>
                    <a:lnTo>
                      <a:pt x="1230" y="984"/>
                    </a:lnTo>
                    <a:lnTo>
                      <a:pt x="1225" y="987"/>
                    </a:lnTo>
                    <a:lnTo>
                      <a:pt x="1221" y="990"/>
                    </a:lnTo>
                    <a:lnTo>
                      <a:pt x="1218" y="994"/>
                    </a:lnTo>
                    <a:lnTo>
                      <a:pt x="1224" y="995"/>
                    </a:lnTo>
                    <a:lnTo>
                      <a:pt x="1231" y="997"/>
                    </a:lnTo>
                    <a:lnTo>
                      <a:pt x="1227" y="1000"/>
                    </a:lnTo>
                    <a:lnTo>
                      <a:pt x="1224" y="1002"/>
                    </a:lnTo>
                    <a:lnTo>
                      <a:pt x="1230" y="1004"/>
                    </a:lnTo>
                    <a:lnTo>
                      <a:pt x="1239" y="1005"/>
                    </a:lnTo>
                    <a:lnTo>
                      <a:pt x="1245" y="1007"/>
                    </a:lnTo>
                    <a:lnTo>
                      <a:pt x="1253" y="1010"/>
                    </a:lnTo>
                    <a:lnTo>
                      <a:pt x="1261" y="1003"/>
                    </a:lnTo>
                    <a:lnTo>
                      <a:pt x="1264" y="1000"/>
                    </a:lnTo>
                    <a:lnTo>
                      <a:pt x="1269" y="997"/>
                    </a:lnTo>
                    <a:lnTo>
                      <a:pt x="1276" y="999"/>
                    </a:lnTo>
                    <a:lnTo>
                      <a:pt x="1284" y="1001"/>
                    </a:lnTo>
                    <a:lnTo>
                      <a:pt x="1291" y="1002"/>
                    </a:lnTo>
                    <a:lnTo>
                      <a:pt x="1299" y="1004"/>
                    </a:lnTo>
                    <a:lnTo>
                      <a:pt x="1303" y="1001"/>
                    </a:lnTo>
                    <a:lnTo>
                      <a:pt x="1306" y="998"/>
                    </a:lnTo>
                    <a:lnTo>
                      <a:pt x="1310" y="995"/>
                    </a:lnTo>
                    <a:lnTo>
                      <a:pt x="1314" y="992"/>
                    </a:lnTo>
                    <a:lnTo>
                      <a:pt x="1322" y="994"/>
                    </a:lnTo>
                    <a:lnTo>
                      <a:pt x="1328" y="996"/>
                    </a:lnTo>
                    <a:lnTo>
                      <a:pt x="1336" y="997"/>
                    </a:lnTo>
                    <a:lnTo>
                      <a:pt x="1343" y="999"/>
                    </a:lnTo>
                    <a:lnTo>
                      <a:pt x="1347" y="996"/>
                    </a:lnTo>
                    <a:lnTo>
                      <a:pt x="1352" y="993"/>
                    </a:lnTo>
                    <a:lnTo>
                      <a:pt x="1359" y="995"/>
                    </a:lnTo>
                    <a:lnTo>
                      <a:pt x="1366" y="996"/>
                    </a:lnTo>
                    <a:lnTo>
                      <a:pt x="1370" y="993"/>
                    </a:lnTo>
                    <a:lnTo>
                      <a:pt x="1374" y="990"/>
                    </a:lnTo>
                    <a:lnTo>
                      <a:pt x="1382" y="992"/>
                    </a:lnTo>
                    <a:lnTo>
                      <a:pt x="1389" y="994"/>
                    </a:lnTo>
                    <a:lnTo>
                      <a:pt x="1385" y="996"/>
                    </a:lnTo>
                    <a:lnTo>
                      <a:pt x="1380" y="999"/>
                    </a:lnTo>
                    <a:lnTo>
                      <a:pt x="1388" y="1001"/>
                    </a:lnTo>
                    <a:lnTo>
                      <a:pt x="1395" y="1002"/>
                    </a:lnTo>
                    <a:lnTo>
                      <a:pt x="1400" y="999"/>
                    </a:lnTo>
                    <a:lnTo>
                      <a:pt x="1403" y="997"/>
                    </a:lnTo>
                    <a:lnTo>
                      <a:pt x="1410" y="998"/>
                    </a:lnTo>
                    <a:lnTo>
                      <a:pt x="1418" y="1000"/>
                    </a:lnTo>
                    <a:lnTo>
                      <a:pt x="1422" y="997"/>
                    </a:lnTo>
                    <a:lnTo>
                      <a:pt x="1426" y="994"/>
                    </a:lnTo>
                    <a:lnTo>
                      <a:pt x="1429" y="990"/>
                    </a:lnTo>
                    <a:lnTo>
                      <a:pt x="1434" y="988"/>
                    </a:lnTo>
                    <a:lnTo>
                      <a:pt x="1441" y="989"/>
                    </a:lnTo>
                    <a:lnTo>
                      <a:pt x="1449" y="992"/>
                    </a:lnTo>
                    <a:lnTo>
                      <a:pt x="1456" y="993"/>
                    </a:lnTo>
                    <a:lnTo>
                      <a:pt x="1462" y="995"/>
                    </a:lnTo>
                    <a:lnTo>
                      <a:pt x="1470" y="996"/>
                    </a:lnTo>
                    <a:lnTo>
                      <a:pt x="1477" y="998"/>
                    </a:lnTo>
                    <a:lnTo>
                      <a:pt x="1482" y="995"/>
                    </a:lnTo>
                    <a:lnTo>
                      <a:pt x="1486" y="992"/>
                    </a:lnTo>
                    <a:lnTo>
                      <a:pt x="1493" y="994"/>
                    </a:lnTo>
                    <a:lnTo>
                      <a:pt x="1500" y="995"/>
                    </a:lnTo>
                    <a:lnTo>
                      <a:pt x="1507" y="997"/>
                    </a:lnTo>
                    <a:lnTo>
                      <a:pt x="1515" y="998"/>
                    </a:lnTo>
                    <a:lnTo>
                      <a:pt x="1522" y="1000"/>
                    </a:lnTo>
                    <a:lnTo>
                      <a:pt x="1529" y="1001"/>
                    </a:lnTo>
                    <a:lnTo>
                      <a:pt x="1534" y="999"/>
                    </a:lnTo>
                    <a:lnTo>
                      <a:pt x="1537" y="996"/>
                    </a:lnTo>
                    <a:lnTo>
                      <a:pt x="1544" y="998"/>
                    </a:lnTo>
                    <a:lnTo>
                      <a:pt x="1552" y="999"/>
                    </a:lnTo>
                    <a:lnTo>
                      <a:pt x="1556" y="996"/>
                    </a:lnTo>
                    <a:lnTo>
                      <a:pt x="1560" y="993"/>
                    </a:lnTo>
                    <a:lnTo>
                      <a:pt x="1568" y="995"/>
                    </a:lnTo>
                    <a:lnTo>
                      <a:pt x="1574" y="997"/>
                    </a:lnTo>
                    <a:lnTo>
                      <a:pt x="1578" y="994"/>
                    </a:lnTo>
                    <a:lnTo>
                      <a:pt x="1583" y="990"/>
                    </a:lnTo>
                    <a:lnTo>
                      <a:pt x="1590" y="992"/>
                    </a:lnTo>
                    <a:lnTo>
                      <a:pt x="1596" y="994"/>
                    </a:lnTo>
                    <a:lnTo>
                      <a:pt x="1604" y="996"/>
                    </a:lnTo>
                    <a:lnTo>
                      <a:pt x="1611" y="997"/>
                    </a:lnTo>
                    <a:lnTo>
                      <a:pt x="1616" y="994"/>
                    </a:lnTo>
                    <a:lnTo>
                      <a:pt x="1620" y="992"/>
                    </a:lnTo>
                    <a:lnTo>
                      <a:pt x="1627" y="993"/>
                    </a:lnTo>
                    <a:lnTo>
                      <a:pt x="1634" y="995"/>
                    </a:lnTo>
                    <a:lnTo>
                      <a:pt x="1641" y="996"/>
                    </a:lnTo>
                    <a:lnTo>
                      <a:pt x="1649" y="998"/>
                    </a:lnTo>
                    <a:lnTo>
                      <a:pt x="1653" y="995"/>
                    </a:lnTo>
                    <a:lnTo>
                      <a:pt x="1657" y="992"/>
                    </a:lnTo>
                    <a:lnTo>
                      <a:pt x="1665" y="993"/>
                    </a:lnTo>
                    <a:lnTo>
                      <a:pt x="1671" y="995"/>
                    </a:lnTo>
                    <a:lnTo>
                      <a:pt x="1678" y="997"/>
                    </a:lnTo>
                    <a:lnTo>
                      <a:pt x="1686" y="998"/>
                    </a:lnTo>
                    <a:lnTo>
                      <a:pt x="1693" y="1000"/>
                    </a:lnTo>
                    <a:lnTo>
                      <a:pt x="1701" y="1001"/>
                    </a:lnTo>
                    <a:lnTo>
                      <a:pt x="1708" y="1003"/>
                    </a:lnTo>
                    <a:lnTo>
                      <a:pt x="1715" y="1004"/>
                    </a:lnTo>
                    <a:lnTo>
                      <a:pt x="1719" y="1002"/>
                    </a:lnTo>
                    <a:lnTo>
                      <a:pt x="1723" y="999"/>
                    </a:lnTo>
                    <a:lnTo>
                      <a:pt x="1727" y="996"/>
                    </a:lnTo>
                    <a:lnTo>
                      <a:pt x="1731" y="993"/>
                    </a:lnTo>
                    <a:lnTo>
                      <a:pt x="1735" y="989"/>
                    </a:lnTo>
                    <a:lnTo>
                      <a:pt x="1739" y="987"/>
                    </a:lnTo>
                    <a:lnTo>
                      <a:pt x="1746" y="988"/>
                    </a:lnTo>
                    <a:lnTo>
                      <a:pt x="1754" y="990"/>
                    </a:lnTo>
                    <a:lnTo>
                      <a:pt x="1758" y="987"/>
                    </a:lnTo>
                    <a:lnTo>
                      <a:pt x="1761" y="984"/>
                    </a:lnTo>
                    <a:lnTo>
                      <a:pt x="1769" y="986"/>
                    </a:lnTo>
                    <a:lnTo>
                      <a:pt x="1776" y="987"/>
                    </a:lnTo>
                    <a:lnTo>
                      <a:pt x="1781" y="984"/>
                    </a:lnTo>
                    <a:lnTo>
                      <a:pt x="1785" y="982"/>
                    </a:lnTo>
                    <a:lnTo>
                      <a:pt x="1792" y="983"/>
                    </a:lnTo>
                    <a:lnTo>
                      <a:pt x="1799" y="985"/>
                    </a:lnTo>
                    <a:lnTo>
                      <a:pt x="1795" y="988"/>
                    </a:lnTo>
                    <a:lnTo>
                      <a:pt x="1791" y="990"/>
                    </a:lnTo>
                    <a:lnTo>
                      <a:pt x="1787" y="994"/>
                    </a:lnTo>
                    <a:lnTo>
                      <a:pt x="1783" y="997"/>
                    </a:lnTo>
                    <a:lnTo>
                      <a:pt x="1775" y="995"/>
                    </a:lnTo>
                    <a:lnTo>
                      <a:pt x="1768" y="994"/>
                    </a:lnTo>
                    <a:lnTo>
                      <a:pt x="1763" y="996"/>
                    </a:lnTo>
                    <a:lnTo>
                      <a:pt x="1760" y="999"/>
                    </a:lnTo>
                    <a:lnTo>
                      <a:pt x="1767" y="1001"/>
                    </a:lnTo>
                    <a:lnTo>
                      <a:pt x="1774" y="1002"/>
                    </a:lnTo>
                    <a:lnTo>
                      <a:pt x="1778" y="1000"/>
                    </a:lnTo>
                    <a:lnTo>
                      <a:pt x="1783" y="997"/>
                    </a:lnTo>
                    <a:lnTo>
                      <a:pt x="1790" y="998"/>
                    </a:lnTo>
                    <a:lnTo>
                      <a:pt x="1798" y="1000"/>
                    </a:lnTo>
                    <a:lnTo>
                      <a:pt x="1805" y="1002"/>
                    </a:lnTo>
                    <a:lnTo>
                      <a:pt x="1811" y="1003"/>
                    </a:lnTo>
                    <a:lnTo>
                      <a:pt x="1816" y="1000"/>
                    </a:lnTo>
                    <a:lnTo>
                      <a:pt x="1820" y="998"/>
                    </a:lnTo>
                    <a:lnTo>
                      <a:pt x="1827" y="999"/>
                    </a:lnTo>
                    <a:lnTo>
                      <a:pt x="1835" y="1001"/>
                    </a:lnTo>
                    <a:lnTo>
                      <a:pt x="1839" y="998"/>
                    </a:lnTo>
                    <a:lnTo>
                      <a:pt x="1842" y="995"/>
                    </a:lnTo>
                    <a:lnTo>
                      <a:pt x="1846" y="992"/>
                    </a:lnTo>
                    <a:lnTo>
                      <a:pt x="1851" y="988"/>
                    </a:lnTo>
                    <a:lnTo>
                      <a:pt x="1858" y="990"/>
                    </a:lnTo>
                    <a:lnTo>
                      <a:pt x="1865" y="993"/>
                    </a:lnTo>
                    <a:lnTo>
                      <a:pt x="1872" y="994"/>
                    </a:lnTo>
                    <a:lnTo>
                      <a:pt x="1879" y="996"/>
                    </a:lnTo>
                    <a:lnTo>
                      <a:pt x="1884" y="993"/>
                    </a:lnTo>
                    <a:lnTo>
                      <a:pt x="1888" y="989"/>
                    </a:lnTo>
                    <a:lnTo>
                      <a:pt x="1895" y="992"/>
                    </a:lnTo>
                    <a:lnTo>
                      <a:pt x="1902" y="993"/>
                    </a:lnTo>
                    <a:lnTo>
                      <a:pt x="1909" y="995"/>
                    </a:lnTo>
                    <a:lnTo>
                      <a:pt x="1917" y="996"/>
                    </a:lnTo>
                    <a:lnTo>
                      <a:pt x="1921" y="994"/>
                    </a:lnTo>
                    <a:lnTo>
                      <a:pt x="1925" y="990"/>
                    </a:lnTo>
                    <a:lnTo>
                      <a:pt x="1928" y="987"/>
                    </a:lnTo>
                    <a:lnTo>
                      <a:pt x="1933" y="984"/>
                    </a:lnTo>
                    <a:lnTo>
                      <a:pt x="1940" y="985"/>
                    </a:lnTo>
                    <a:lnTo>
                      <a:pt x="1948" y="987"/>
                    </a:lnTo>
                    <a:lnTo>
                      <a:pt x="1955" y="988"/>
                    </a:lnTo>
                    <a:lnTo>
                      <a:pt x="1962" y="990"/>
                    </a:lnTo>
                    <a:lnTo>
                      <a:pt x="1958" y="994"/>
                    </a:lnTo>
                    <a:lnTo>
                      <a:pt x="1954" y="997"/>
                    </a:lnTo>
                    <a:lnTo>
                      <a:pt x="1960" y="998"/>
                    </a:lnTo>
                    <a:lnTo>
                      <a:pt x="1969" y="1000"/>
                    </a:lnTo>
                    <a:lnTo>
                      <a:pt x="1976" y="1001"/>
                    </a:lnTo>
                    <a:lnTo>
                      <a:pt x="1983" y="1003"/>
                    </a:lnTo>
                    <a:lnTo>
                      <a:pt x="1991" y="997"/>
                    </a:lnTo>
                    <a:lnTo>
                      <a:pt x="1999" y="992"/>
                    </a:lnTo>
                    <a:lnTo>
                      <a:pt x="2003" y="988"/>
                    </a:lnTo>
                    <a:lnTo>
                      <a:pt x="2007" y="985"/>
                    </a:lnTo>
                    <a:lnTo>
                      <a:pt x="2015" y="987"/>
                    </a:lnTo>
                    <a:lnTo>
                      <a:pt x="2022" y="988"/>
                    </a:lnTo>
                    <a:lnTo>
                      <a:pt x="2026" y="985"/>
                    </a:lnTo>
                    <a:lnTo>
                      <a:pt x="2029" y="983"/>
                    </a:lnTo>
                    <a:lnTo>
                      <a:pt x="2037" y="984"/>
                    </a:lnTo>
                    <a:lnTo>
                      <a:pt x="2044" y="986"/>
                    </a:lnTo>
                    <a:lnTo>
                      <a:pt x="2041" y="989"/>
                    </a:lnTo>
                    <a:lnTo>
                      <a:pt x="2036" y="992"/>
                    </a:lnTo>
                    <a:lnTo>
                      <a:pt x="2032" y="995"/>
                    </a:lnTo>
                    <a:lnTo>
                      <a:pt x="2028" y="998"/>
                    </a:lnTo>
                    <a:lnTo>
                      <a:pt x="2036" y="1000"/>
                    </a:lnTo>
                    <a:lnTo>
                      <a:pt x="2043" y="1001"/>
                    </a:lnTo>
                    <a:lnTo>
                      <a:pt x="2047" y="998"/>
                    </a:lnTo>
                    <a:lnTo>
                      <a:pt x="2051" y="995"/>
                    </a:lnTo>
                    <a:lnTo>
                      <a:pt x="2058" y="997"/>
                    </a:lnTo>
                    <a:lnTo>
                      <a:pt x="2066" y="998"/>
                    </a:lnTo>
                    <a:lnTo>
                      <a:pt x="2070" y="996"/>
                    </a:lnTo>
                    <a:lnTo>
                      <a:pt x="2073" y="993"/>
                    </a:lnTo>
                    <a:lnTo>
                      <a:pt x="2077" y="989"/>
                    </a:lnTo>
                    <a:lnTo>
                      <a:pt x="2082" y="986"/>
                    </a:lnTo>
                    <a:lnTo>
                      <a:pt x="2089" y="988"/>
                    </a:lnTo>
                    <a:lnTo>
                      <a:pt x="2097" y="989"/>
                    </a:lnTo>
                    <a:lnTo>
                      <a:pt x="2103" y="992"/>
                    </a:lnTo>
                    <a:lnTo>
                      <a:pt x="2110" y="994"/>
                    </a:lnTo>
                    <a:lnTo>
                      <a:pt x="2118" y="995"/>
                    </a:lnTo>
                    <a:lnTo>
                      <a:pt x="2125" y="997"/>
                    </a:lnTo>
                    <a:lnTo>
                      <a:pt x="2133" y="998"/>
                    </a:lnTo>
                    <a:lnTo>
                      <a:pt x="2140" y="1000"/>
                    </a:lnTo>
                    <a:lnTo>
                      <a:pt x="2144" y="997"/>
                    </a:lnTo>
                    <a:lnTo>
                      <a:pt x="2148" y="994"/>
                    </a:lnTo>
                    <a:lnTo>
                      <a:pt x="2153" y="990"/>
                    </a:lnTo>
                    <a:lnTo>
                      <a:pt x="2156" y="988"/>
                    </a:lnTo>
                    <a:lnTo>
                      <a:pt x="2149" y="986"/>
                    </a:lnTo>
                    <a:lnTo>
                      <a:pt x="2141" y="984"/>
                    </a:lnTo>
                    <a:lnTo>
                      <a:pt x="2145" y="982"/>
                    </a:lnTo>
                    <a:lnTo>
                      <a:pt x="2150" y="979"/>
                    </a:lnTo>
                    <a:lnTo>
                      <a:pt x="2156" y="980"/>
                    </a:lnTo>
                    <a:lnTo>
                      <a:pt x="2164" y="982"/>
                    </a:lnTo>
                    <a:lnTo>
                      <a:pt x="2171" y="983"/>
                    </a:lnTo>
                    <a:lnTo>
                      <a:pt x="2178" y="985"/>
                    </a:lnTo>
                    <a:lnTo>
                      <a:pt x="2174" y="988"/>
                    </a:lnTo>
                    <a:lnTo>
                      <a:pt x="2170" y="992"/>
                    </a:lnTo>
                    <a:lnTo>
                      <a:pt x="2177" y="993"/>
                    </a:lnTo>
                    <a:lnTo>
                      <a:pt x="2185" y="995"/>
                    </a:lnTo>
                    <a:lnTo>
                      <a:pt x="2192" y="996"/>
                    </a:lnTo>
                    <a:lnTo>
                      <a:pt x="2200" y="998"/>
                    </a:lnTo>
                    <a:lnTo>
                      <a:pt x="2204" y="995"/>
                    </a:lnTo>
                    <a:lnTo>
                      <a:pt x="2207" y="992"/>
                    </a:lnTo>
                    <a:lnTo>
                      <a:pt x="2215" y="994"/>
                    </a:lnTo>
                    <a:lnTo>
                      <a:pt x="2222" y="995"/>
                    </a:lnTo>
                    <a:lnTo>
                      <a:pt x="2230" y="997"/>
                    </a:lnTo>
                    <a:lnTo>
                      <a:pt x="2237" y="998"/>
                    </a:lnTo>
                    <a:lnTo>
                      <a:pt x="2241" y="996"/>
                    </a:lnTo>
                    <a:lnTo>
                      <a:pt x="2244" y="993"/>
                    </a:lnTo>
                    <a:lnTo>
                      <a:pt x="2249" y="989"/>
                    </a:lnTo>
                    <a:lnTo>
                      <a:pt x="2253" y="986"/>
                    </a:lnTo>
                    <a:lnTo>
                      <a:pt x="2256" y="983"/>
                    </a:lnTo>
                    <a:lnTo>
                      <a:pt x="2260" y="981"/>
                    </a:lnTo>
                    <a:lnTo>
                      <a:pt x="2269" y="982"/>
                    </a:lnTo>
                    <a:lnTo>
                      <a:pt x="2275" y="984"/>
                    </a:lnTo>
                    <a:lnTo>
                      <a:pt x="2271" y="987"/>
                    </a:lnTo>
                    <a:lnTo>
                      <a:pt x="2268" y="989"/>
                    </a:lnTo>
                    <a:lnTo>
                      <a:pt x="2274" y="992"/>
                    </a:lnTo>
                    <a:lnTo>
                      <a:pt x="2282" y="993"/>
                    </a:lnTo>
                    <a:lnTo>
                      <a:pt x="2286" y="989"/>
                    </a:lnTo>
                    <a:lnTo>
                      <a:pt x="2290" y="987"/>
                    </a:lnTo>
                    <a:lnTo>
                      <a:pt x="2298" y="988"/>
                    </a:lnTo>
                    <a:lnTo>
                      <a:pt x="2304" y="990"/>
                    </a:lnTo>
                    <a:lnTo>
                      <a:pt x="2311" y="993"/>
                    </a:lnTo>
                    <a:lnTo>
                      <a:pt x="2319" y="994"/>
                    </a:lnTo>
                    <a:lnTo>
                      <a:pt x="2323" y="990"/>
                    </a:lnTo>
                    <a:lnTo>
                      <a:pt x="2327" y="987"/>
                    </a:lnTo>
                    <a:lnTo>
                      <a:pt x="2331" y="984"/>
                    </a:lnTo>
                    <a:lnTo>
                      <a:pt x="2335" y="982"/>
                    </a:lnTo>
                    <a:lnTo>
                      <a:pt x="2342" y="983"/>
                    </a:lnTo>
                    <a:lnTo>
                      <a:pt x="2350" y="985"/>
                    </a:lnTo>
                    <a:lnTo>
                      <a:pt x="2357" y="987"/>
                    </a:lnTo>
                    <a:lnTo>
                      <a:pt x="2365" y="988"/>
                    </a:lnTo>
                    <a:lnTo>
                      <a:pt x="2368" y="985"/>
                    </a:lnTo>
                    <a:lnTo>
                      <a:pt x="2372" y="982"/>
                    </a:lnTo>
                    <a:lnTo>
                      <a:pt x="2380" y="984"/>
                    </a:lnTo>
                    <a:lnTo>
                      <a:pt x="2387" y="985"/>
                    </a:lnTo>
                    <a:lnTo>
                      <a:pt x="2394" y="987"/>
                    </a:lnTo>
                    <a:lnTo>
                      <a:pt x="2402" y="989"/>
                    </a:lnTo>
                    <a:lnTo>
                      <a:pt x="2398" y="992"/>
                    </a:lnTo>
                    <a:lnTo>
                      <a:pt x="2393" y="995"/>
                    </a:lnTo>
                    <a:lnTo>
                      <a:pt x="2401" y="997"/>
                    </a:lnTo>
                    <a:lnTo>
                      <a:pt x="2408" y="998"/>
                    </a:lnTo>
                    <a:lnTo>
                      <a:pt x="2411" y="995"/>
                    </a:lnTo>
                    <a:lnTo>
                      <a:pt x="2416" y="993"/>
                    </a:lnTo>
                    <a:lnTo>
                      <a:pt x="2423" y="994"/>
                    </a:lnTo>
                    <a:lnTo>
                      <a:pt x="2431" y="996"/>
                    </a:lnTo>
                    <a:lnTo>
                      <a:pt x="2438" y="997"/>
                    </a:lnTo>
                    <a:lnTo>
                      <a:pt x="2446" y="999"/>
                    </a:lnTo>
                    <a:lnTo>
                      <a:pt x="2450" y="996"/>
                    </a:lnTo>
                    <a:lnTo>
                      <a:pt x="2453" y="993"/>
                    </a:lnTo>
                    <a:lnTo>
                      <a:pt x="2457" y="989"/>
                    </a:lnTo>
                    <a:lnTo>
                      <a:pt x="2461" y="987"/>
                    </a:lnTo>
                    <a:lnTo>
                      <a:pt x="2465" y="984"/>
                    </a:lnTo>
                    <a:lnTo>
                      <a:pt x="2469" y="981"/>
                    </a:lnTo>
                    <a:lnTo>
                      <a:pt x="2476" y="982"/>
                    </a:lnTo>
                    <a:lnTo>
                      <a:pt x="2484" y="984"/>
                    </a:lnTo>
                    <a:lnTo>
                      <a:pt x="2491" y="986"/>
                    </a:lnTo>
                    <a:lnTo>
                      <a:pt x="2499" y="987"/>
                    </a:lnTo>
                    <a:lnTo>
                      <a:pt x="2505" y="989"/>
                    </a:lnTo>
                    <a:lnTo>
                      <a:pt x="2513" y="990"/>
                    </a:lnTo>
                    <a:lnTo>
                      <a:pt x="2517" y="987"/>
                    </a:lnTo>
                    <a:lnTo>
                      <a:pt x="2521" y="985"/>
                    </a:lnTo>
                    <a:lnTo>
                      <a:pt x="2529" y="986"/>
                    </a:lnTo>
                    <a:lnTo>
                      <a:pt x="2536" y="988"/>
                    </a:lnTo>
                    <a:lnTo>
                      <a:pt x="2550" y="992"/>
                    </a:lnTo>
                    <a:lnTo>
                      <a:pt x="2557" y="994"/>
                    </a:lnTo>
                    <a:lnTo>
                      <a:pt x="2565" y="995"/>
                    </a:lnTo>
                    <a:lnTo>
                      <a:pt x="2572" y="997"/>
                    </a:lnTo>
                    <a:lnTo>
                      <a:pt x="2580" y="998"/>
                    </a:lnTo>
                    <a:lnTo>
                      <a:pt x="2583" y="995"/>
                    </a:lnTo>
                    <a:lnTo>
                      <a:pt x="2587" y="992"/>
                    </a:lnTo>
                    <a:lnTo>
                      <a:pt x="2594" y="994"/>
                    </a:lnTo>
                    <a:lnTo>
                      <a:pt x="2602" y="995"/>
                    </a:lnTo>
                    <a:lnTo>
                      <a:pt x="2606" y="993"/>
                    </a:lnTo>
                    <a:lnTo>
                      <a:pt x="2609" y="989"/>
                    </a:lnTo>
                    <a:lnTo>
                      <a:pt x="2614" y="986"/>
                    </a:lnTo>
                    <a:lnTo>
                      <a:pt x="2618" y="983"/>
                    </a:lnTo>
                    <a:lnTo>
                      <a:pt x="2625" y="985"/>
                    </a:lnTo>
                    <a:lnTo>
                      <a:pt x="2633" y="986"/>
                    </a:lnTo>
                    <a:lnTo>
                      <a:pt x="2640" y="988"/>
                    </a:lnTo>
                    <a:lnTo>
                      <a:pt x="2647" y="989"/>
                    </a:lnTo>
                    <a:lnTo>
                      <a:pt x="2643" y="993"/>
                    </a:lnTo>
                    <a:lnTo>
                      <a:pt x="2639" y="996"/>
                    </a:lnTo>
                    <a:lnTo>
                      <a:pt x="2647" y="998"/>
                    </a:lnTo>
                    <a:lnTo>
                      <a:pt x="2653" y="999"/>
                    </a:lnTo>
                    <a:lnTo>
                      <a:pt x="2657" y="997"/>
                    </a:lnTo>
                    <a:lnTo>
                      <a:pt x="2662" y="994"/>
                    </a:lnTo>
                    <a:lnTo>
                      <a:pt x="2666" y="990"/>
                    </a:lnTo>
                    <a:lnTo>
                      <a:pt x="2670" y="987"/>
                    </a:lnTo>
                    <a:lnTo>
                      <a:pt x="2673" y="984"/>
                    </a:lnTo>
                    <a:lnTo>
                      <a:pt x="2677" y="981"/>
                    </a:lnTo>
                    <a:lnTo>
                      <a:pt x="2685" y="983"/>
                    </a:lnTo>
                    <a:lnTo>
                      <a:pt x="2692" y="985"/>
                    </a:lnTo>
                    <a:lnTo>
                      <a:pt x="2688" y="987"/>
                    </a:lnTo>
                    <a:lnTo>
                      <a:pt x="2684" y="990"/>
                    </a:lnTo>
                    <a:lnTo>
                      <a:pt x="2690" y="993"/>
                    </a:lnTo>
                    <a:lnTo>
                      <a:pt x="2698" y="994"/>
                    </a:lnTo>
                    <a:lnTo>
                      <a:pt x="2675" y="1016"/>
                    </a:lnTo>
                    <a:lnTo>
                      <a:pt x="2658" y="1033"/>
                    </a:lnTo>
                    <a:lnTo>
                      <a:pt x="2646" y="1046"/>
                    </a:lnTo>
                    <a:lnTo>
                      <a:pt x="2635" y="1056"/>
                    </a:lnTo>
                    <a:lnTo>
                      <a:pt x="2635" y="1055"/>
                    </a:lnTo>
                    <a:lnTo>
                      <a:pt x="2635" y="1055"/>
                    </a:lnTo>
                    <a:lnTo>
                      <a:pt x="2637" y="1048"/>
                    </a:lnTo>
                    <a:lnTo>
                      <a:pt x="2638" y="1040"/>
                    </a:lnTo>
                    <a:lnTo>
                      <a:pt x="2636" y="1036"/>
                    </a:lnTo>
                    <a:lnTo>
                      <a:pt x="2633" y="1032"/>
                    </a:lnTo>
                    <a:lnTo>
                      <a:pt x="2630" y="1029"/>
                    </a:lnTo>
                    <a:lnTo>
                      <a:pt x="2626" y="1025"/>
                    </a:lnTo>
                    <a:lnTo>
                      <a:pt x="2629" y="1017"/>
                    </a:lnTo>
                    <a:lnTo>
                      <a:pt x="2630" y="1010"/>
                    </a:lnTo>
                    <a:lnTo>
                      <a:pt x="2632" y="1002"/>
                    </a:lnTo>
                    <a:lnTo>
                      <a:pt x="2633" y="995"/>
                    </a:lnTo>
                    <a:lnTo>
                      <a:pt x="2631" y="992"/>
                    </a:lnTo>
                    <a:lnTo>
                      <a:pt x="2627" y="987"/>
                    </a:lnTo>
                    <a:lnTo>
                      <a:pt x="2629" y="980"/>
                    </a:lnTo>
                    <a:lnTo>
                      <a:pt x="2631" y="972"/>
                    </a:lnTo>
                    <a:lnTo>
                      <a:pt x="2627" y="968"/>
                    </a:lnTo>
                    <a:lnTo>
                      <a:pt x="2624" y="965"/>
                    </a:lnTo>
                    <a:lnTo>
                      <a:pt x="2626" y="958"/>
                    </a:lnTo>
                    <a:lnTo>
                      <a:pt x="2629" y="950"/>
                    </a:lnTo>
                    <a:lnTo>
                      <a:pt x="2630" y="943"/>
                    </a:lnTo>
                    <a:lnTo>
                      <a:pt x="2632" y="935"/>
                    </a:lnTo>
                    <a:lnTo>
                      <a:pt x="2633" y="929"/>
                    </a:lnTo>
                    <a:lnTo>
                      <a:pt x="2635" y="921"/>
                    </a:lnTo>
                    <a:lnTo>
                      <a:pt x="2632" y="917"/>
                    </a:lnTo>
                    <a:lnTo>
                      <a:pt x="2629" y="913"/>
                    </a:lnTo>
                    <a:lnTo>
                      <a:pt x="2631" y="905"/>
                    </a:lnTo>
                    <a:lnTo>
                      <a:pt x="2632" y="898"/>
                    </a:lnTo>
                    <a:lnTo>
                      <a:pt x="2630" y="894"/>
                    </a:lnTo>
                    <a:lnTo>
                      <a:pt x="2626" y="890"/>
                    </a:lnTo>
                    <a:lnTo>
                      <a:pt x="2620" y="882"/>
                    </a:lnTo>
                    <a:lnTo>
                      <a:pt x="2619" y="889"/>
                    </a:lnTo>
                    <a:lnTo>
                      <a:pt x="2617" y="897"/>
                    </a:lnTo>
                    <a:lnTo>
                      <a:pt x="2614" y="894"/>
                    </a:lnTo>
                    <a:lnTo>
                      <a:pt x="2610" y="888"/>
                    </a:lnTo>
                    <a:lnTo>
                      <a:pt x="2612" y="886"/>
                    </a:lnTo>
                    <a:lnTo>
                      <a:pt x="2613" y="881"/>
                    </a:lnTo>
                    <a:lnTo>
                      <a:pt x="2613" y="879"/>
                    </a:lnTo>
                    <a:lnTo>
                      <a:pt x="2614" y="877"/>
                    </a:lnTo>
                    <a:lnTo>
                      <a:pt x="2614" y="875"/>
                    </a:lnTo>
                    <a:lnTo>
                      <a:pt x="2614" y="875"/>
                    </a:lnTo>
                    <a:lnTo>
                      <a:pt x="2617" y="879"/>
                    </a:lnTo>
                    <a:lnTo>
                      <a:pt x="2620" y="882"/>
                    </a:lnTo>
                    <a:lnTo>
                      <a:pt x="2622" y="875"/>
                    </a:lnTo>
                    <a:lnTo>
                      <a:pt x="2623" y="868"/>
                    </a:lnTo>
                    <a:lnTo>
                      <a:pt x="2626" y="871"/>
                    </a:lnTo>
                    <a:lnTo>
                      <a:pt x="2630" y="876"/>
                    </a:lnTo>
                    <a:lnTo>
                      <a:pt x="2631" y="868"/>
                    </a:lnTo>
                    <a:lnTo>
                      <a:pt x="2633" y="861"/>
                    </a:lnTo>
                    <a:lnTo>
                      <a:pt x="2630" y="858"/>
                    </a:lnTo>
                    <a:lnTo>
                      <a:pt x="2626" y="853"/>
                    </a:lnTo>
                    <a:lnTo>
                      <a:pt x="2629" y="846"/>
                    </a:lnTo>
                    <a:lnTo>
                      <a:pt x="2630" y="838"/>
                    </a:lnTo>
                    <a:lnTo>
                      <a:pt x="2632" y="831"/>
                    </a:lnTo>
                    <a:lnTo>
                      <a:pt x="2633" y="825"/>
                    </a:lnTo>
                    <a:lnTo>
                      <a:pt x="2630" y="820"/>
                    </a:lnTo>
                    <a:lnTo>
                      <a:pt x="2627" y="816"/>
                    </a:lnTo>
                    <a:lnTo>
                      <a:pt x="2629" y="809"/>
                    </a:lnTo>
                    <a:lnTo>
                      <a:pt x="2631" y="801"/>
                    </a:lnTo>
                    <a:lnTo>
                      <a:pt x="2627" y="798"/>
                    </a:lnTo>
                    <a:lnTo>
                      <a:pt x="2624" y="794"/>
                    </a:lnTo>
                    <a:lnTo>
                      <a:pt x="2626" y="786"/>
                    </a:lnTo>
                    <a:lnTo>
                      <a:pt x="2627" y="779"/>
                    </a:lnTo>
                    <a:lnTo>
                      <a:pt x="2624" y="775"/>
                    </a:lnTo>
                    <a:lnTo>
                      <a:pt x="2622" y="771"/>
                    </a:lnTo>
                    <a:lnTo>
                      <a:pt x="2623" y="764"/>
                    </a:lnTo>
                    <a:lnTo>
                      <a:pt x="2625" y="756"/>
                    </a:lnTo>
                    <a:lnTo>
                      <a:pt x="2627" y="749"/>
                    </a:lnTo>
                    <a:lnTo>
                      <a:pt x="2629" y="742"/>
                    </a:lnTo>
                    <a:lnTo>
                      <a:pt x="2625" y="737"/>
                    </a:lnTo>
                    <a:lnTo>
                      <a:pt x="2622" y="734"/>
                    </a:lnTo>
                    <a:lnTo>
                      <a:pt x="2624" y="727"/>
                    </a:lnTo>
                    <a:lnTo>
                      <a:pt x="2625" y="719"/>
                    </a:lnTo>
                    <a:lnTo>
                      <a:pt x="2627" y="712"/>
                    </a:lnTo>
                    <a:lnTo>
                      <a:pt x="2629" y="704"/>
                    </a:lnTo>
                    <a:lnTo>
                      <a:pt x="2631" y="697"/>
                    </a:lnTo>
                    <a:lnTo>
                      <a:pt x="2632" y="691"/>
                    </a:lnTo>
                    <a:lnTo>
                      <a:pt x="2630" y="686"/>
                    </a:lnTo>
                    <a:lnTo>
                      <a:pt x="2626" y="682"/>
                    </a:lnTo>
                    <a:lnTo>
                      <a:pt x="2629" y="675"/>
                    </a:lnTo>
                    <a:lnTo>
                      <a:pt x="2630" y="667"/>
                    </a:lnTo>
                    <a:lnTo>
                      <a:pt x="2626" y="663"/>
                    </a:lnTo>
                    <a:lnTo>
                      <a:pt x="2624" y="660"/>
                    </a:lnTo>
                    <a:lnTo>
                      <a:pt x="2625" y="652"/>
                    </a:lnTo>
                    <a:lnTo>
                      <a:pt x="2627" y="645"/>
                    </a:lnTo>
                    <a:lnTo>
                      <a:pt x="2624" y="641"/>
                    </a:lnTo>
                    <a:lnTo>
                      <a:pt x="2621" y="636"/>
                    </a:lnTo>
                    <a:lnTo>
                      <a:pt x="2618" y="633"/>
                    </a:lnTo>
                    <a:lnTo>
                      <a:pt x="2615" y="629"/>
                    </a:lnTo>
                    <a:lnTo>
                      <a:pt x="2617" y="621"/>
                    </a:lnTo>
                    <a:lnTo>
                      <a:pt x="2618" y="614"/>
                    </a:lnTo>
                    <a:lnTo>
                      <a:pt x="2620" y="607"/>
                    </a:lnTo>
                    <a:lnTo>
                      <a:pt x="2622" y="600"/>
                    </a:lnTo>
                    <a:lnTo>
                      <a:pt x="2624" y="603"/>
                    </a:lnTo>
                    <a:lnTo>
                      <a:pt x="2627" y="608"/>
                    </a:lnTo>
                    <a:lnTo>
                      <a:pt x="2630" y="601"/>
                    </a:lnTo>
                    <a:lnTo>
                      <a:pt x="2631" y="593"/>
                    </a:lnTo>
                    <a:lnTo>
                      <a:pt x="2633" y="586"/>
                    </a:lnTo>
                    <a:lnTo>
                      <a:pt x="2634" y="579"/>
                    </a:lnTo>
                    <a:lnTo>
                      <a:pt x="2632" y="575"/>
                    </a:lnTo>
                    <a:lnTo>
                      <a:pt x="2629" y="570"/>
                    </a:lnTo>
                    <a:lnTo>
                      <a:pt x="2625" y="567"/>
                    </a:lnTo>
                    <a:lnTo>
                      <a:pt x="2622" y="563"/>
                    </a:lnTo>
                    <a:lnTo>
                      <a:pt x="2623" y="555"/>
                    </a:lnTo>
                    <a:lnTo>
                      <a:pt x="2625" y="548"/>
                    </a:lnTo>
                    <a:lnTo>
                      <a:pt x="2627" y="541"/>
                    </a:lnTo>
                    <a:lnTo>
                      <a:pt x="2629" y="533"/>
                    </a:lnTo>
                    <a:lnTo>
                      <a:pt x="2632" y="537"/>
                    </a:lnTo>
                    <a:lnTo>
                      <a:pt x="2635" y="542"/>
                    </a:lnTo>
                    <a:lnTo>
                      <a:pt x="2637" y="534"/>
                    </a:lnTo>
                    <a:lnTo>
                      <a:pt x="2638" y="527"/>
                    </a:lnTo>
                    <a:lnTo>
                      <a:pt x="2635" y="522"/>
                    </a:lnTo>
                    <a:lnTo>
                      <a:pt x="2632" y="519"/>
                    </a:lnTo>
                    <a:lnTo>
                      <a:pt x="2629" y="515"/>
                    </a:lnTo>
                    <a:lnTo>
                      <a:pt x="2626" y="511"/>
                    </a:lnTo>
                    <a:lnTo>
                      <a:pt x="2627" y="503"/>
                    </a:lnTo>
                    <a:lnTo>
                      <a:pt x="2630" y="496"/>
                    </a:lnTo>
                    <a:lnTo>
                      <a:pt x="2626" y="493"/>
                    </a:lnTo>
                    <a:lnTo>
                      <a:pt x="2623" y="488"/>
                    </a:lnTo>
                    <a:lnTo>
                      <a:pt x="2625" y="481"/>
                    </a:lnTo>
                    <a:lnTo>
                      <a:pt x="2626" y="474"/>
                    </a:lnTo>
                    <a:lnTo>
                      <a:pt x="2624" y="469"/>
                    </a:lnTo>
                    <a:lnTo>
                      <a:pt x="2621" y="466"/>
                    </a:lnTo>
                    <a:lnTo>
                      <a:pt x="2622" y="459"/>
                    </a:lnTo>
                    <a:lnTo>
                      <a:pt x="2624" y="451"/>
                    </a:lnTo>
                    <a:lnTo>
                      <a:pt x="2621" y="447"/>
                    </a:lnTo>
                    <a:lnTo>
                      <a:pt x="2618" y="443"/>
                    </a:lnTo>
                    <a:lnTo>
                      <a:pt x="2620" y="435"/>
                    </a:lnTo>
                    <a:lnTo>
                      <a:pt x="2621" y="429"/>
                    </a:lnTo>
                    <a:lnTo>
                      <a:pt x="2624" y="433"/>
                    </a:lnTo>
                    <a:lnTo>
                      <a:pt x="2627" y="436"/>
                    </a:lnTo>
                    <a:lnTo>
                      <a:pt x="2630" y="429"/>
                    </a:lnTo>
                    <a:lnTo>
                      <a:pt x="2631" y="422"/>
                    </a:lnTo>
                    <a:lnTo>
                      <a:pt x="2633" y="414"/>
                    </a:lnTo>
                    <a:lnTo>
                      <a:pt x="2634" y="408"/>
                    </a:lnTo>
                    <a:lnTo>
                      <a:pt x="2637" y="412"/>
                    </a:lnTo>
                    <a:lnTo>
                      <a:pt x="2640" y="415"/>
                    </a:lnTo>
                    <a:lnTo>
                      <a:pt x="2641" y="409"/>
                    </a:lnTo>
                    <a:lnTo>
                      <a:pt x="2643" y="401"/>
                    </a:lnTo>
                    <a:lnTo>
                      <a:pt x="2632" y="385"/>
                    </a:lnTo>
                    <a:lnTo>
                      <a:pt x="2629" y="381"/>
                    </a:lnTo>
                    <a:lnTo>
                      <a:pt x="2625" y="377"/>
                    </a:lnTo>
                    <a:lnTo>
                      <a:pt x="2626" y="369"/>
                    </a:lnTo>
                    <a:lnTo>
                      <a:pt x="2629" y="362"/>
                    </a:lnTo>
                    <a:lnTo>
                      <a:pt x="2625" y="359"/>
                    </a:lnTo>
                    <a:lnTo>
                      <a:pt x="2623" y="354"/>
                    </a:lnTo>
                    <a:lnTo>
                      <a:pt x="2624" y="347"/>
                    </a:lnTo>
                    <a:lnTo>
                      <a:pt x="2626" y="340"/>
                    </a:lnTo>
                    <a:lnTo>
                      <a:pt x="2623" y="335"/>
                    </a:lnTo>
                    <a:lnTo>
                      <a:pt x="2620" y="332"/>
                    </a:lnTo>
                    <a:lnTo>
                      <a:pt x="2617" y="328"/>
                    </a:lnTo>
                    <a:lnTo>
                      <a:pt x="2614" y="324"/>
                    </a:lnTo>
                    <a:lnTo>
                      <a:pt x="2616" y="316"/>
                    </a:lnTo>
                    <a:lnTo>
                      <a:pt x="2618" y="309"/>
                    </a:lnTo>
                    <a:lnTo>
                      <a:pt x="2619" y="301"/>
                    </a:lnTo>
                    <a:lnTo>
                      <a:pt x="2621" y="295"/>
                    </a:lnTo>
                    <a:lnTo>
                      <a:pt x="2622" y="286"/>
                    </a:lnTo>
                    <a:lnTo>
                      <a:pt x="2624" y="280"/>
                    </a:lnTo>
                    <a:lnTo>
                      <a:pt x="2627" y="284"/>
                    </a:lnTo>
                    <a:lnTo>
                      <a:pt x="2630" y="288"/>
                    </a:lnTo>
                    <a:lnTo>
                      <a:pt x="2632" y="281"/>
                    </a:lnTo>
                    <a:lnTo>
                      <a:pt x="2633" y="274"/>
                    </a:lnTo>
                    <a:lnTo>
                      <a:pt x="2631" y="269"/>
                    </a:lnTo>
                    <a:lnTo>
                      <a:pt x="2627" y="265"/>
                    </a:lnTo>
                    <a:lnTo>
                      <a:pt x="2630" y="258"/>
                    </a:lnTo>
                    <a:lnTo>
                      <a:pt x="2631" y="251"/>
                    </a:lnTo>
                    <a:lnTo>
                      <a:pt x="2627" y="246"/>
                    </a:lnTo>
                    <a:lnTo>
                      <a:pt x="2624" y="243"/>
                    </a:lnTo>
                    <a:lnTo>
                      <a:pt x="2621" y="238"/>
                    </a:lnTo>
                    <a:lnTo>
                      <a:pt x="2619" y="234"/>
                    </a:lnTo>
                    <a:lnTo>
                      <a:pt x="2620" y="227"/>
                    </a:lnTo>
                    <a:lnTo>
                      <a:pt x="2622" y="220"/>
                    </a:lnTo>
                    <a:lnTo>
                      <a:pt x="2623" y="213"/>
                    </a:lnTo>
                    <a:lnTo>
                      <a:pt x="2625" y="206"/>
                    </a:lnTo>
                    <a:lnTo>
                      <a:pt x="2626" y="198"/>
                    </a:lnTo>
                    <a:lnTo>
                      <a:pt x="2629" y="191"/>
                    </a:lnTo>
                    <a:lnTo>
                      <a:pt x="2630" y="193"/>
                    </a:lnTo>
                    <a:lnTo>
                      <a:pt x="2632" y="195"/>
                    </a:lnTo>
                    <a:lnTo>
                      <a:pt x="2633" y="197"/>
                    </a:lnTo>
                    <a:lnTo>
                      <a:pt x="2634" y="198"/>
                    </a:lnTo>
                    <a:lnTo>
                      <a:pt x="2634" y="199"/>
                    </a:lnTo>
                    <a:lnTo>
                      <a:pt x="2635" y="199"/>
                    </a:lnTo>
                    <a:lnTo>
                      <a:pt x="2636" y="192"/>
                    </a:lnTo>
                    <a:lnTo>
                      <a:pt x="2638" y="184"/>
                    </a:lnTo>
                    <a:lnTo>
                      <a:pt x="2635" y="180"/>
                    </a:lnTo>
                    <a:lnTo>
                      <a:pt x="2632" y="177"/>
                    </a:lnTo>
                    <a:lnTo>
                      <a:pt x="2629" y="173"/>
                    </a:lnTo>
                    <a:lnTo>
                      <a:pt x="2626" y="168"/>
                    </a:lnTo>
                    <a:lnTo>
                      <a:pt x="2627" y="162"/>
                    </a:lnTo>
                    <a:lnTo>
                      <a:pt x="2629" y="154"/>
                    </a:lnTo>
                    <a:lnTo>
                      <a:pt x="2626" y="150"/>
                    </a:lnTo>
                    <a:lnTo>
                      <a:pt x="2623" y="146"/>
                    </a:lnTo>
                    <a:lnTo>
                      <a:pt x="2624" y="138"/>
                    </a:lnTo>
                    <a:lnTo>
                      <a:pt x="2626" y="131"/>
                    </a:lnTo>
                    <a:lnTo>
                      <a:pt x="2630" y="135"/>
                    </a:lnTo>
                    <a:lnTo>
                      <a:pt x="2633" y="140"/>
                    </a:lnTo>
                    <a:lnTo>
                      <a:pt x="2634" y="132"/>
                    </a:lnTo>
                    <a:lnTo>
                      <a:pt x="2636" y="125"/>
                    </a:lnTo>
                    <a:lnTo>
                      <a:pt x="2633" y="120"/>
                    </a:lnTo>
                    <a:lnTo>
                      <a:pt x="2630" y="117"/>
                    </a:lnTo>
                    <a:lnTo>
                      <a:pt x="2632" y="110"/>
                    </a:lnTo>
                    <a:lnTo>
                      <a:pt x="2633" y="102"/>
                    </a:lnTo>
                    <a:lnTo>
                      <a:pt x="2631" y="98"/>
                    </a:lnTo>
                    <a:lnTo>
                      <a:pt x="2627" y="94"/>
                    </a:lnTo>
                    <a:lnTo>
                      <a:pt x="2622" y="86"/>
                    </a:lnTo>
                    <a:lnTo>
                      <a:pt x="2698" y="163"/>
                    </a:lnTo>
                    <a:lnTo>
                      <a:pt x="2697" y="163"/>
                    </a:lnTo>
                    <a:lnTo>
                      <a:pt x="2690" y="162"/>
                    </a:lnTo>
                    <a:lnTo>
                      <a:pt x="2683" y="160"/>
                    </a:lnTo>
                    <a:lnTo>
                      <a:pt x="2674" y="159"/>
                    </a:lnTo>
                    <a:lnTo>
                      <a:pt x="2668" y="157"/>
                    </a:lnTo>
                    <a:lnTo>
                      <a:pt x="2671" y="153"/>
                    </a:lnTo>
                    <a:lnTo>
                      <a:pt x="2675" y="150"/>
                    </a:lnTo>
                    <a:lnTo>
                      <a:pt x="2684" y="152"/>
                    </a:lnTo>
                    <a:lnTo>
                      <a:pt x="2690" y="153"/>
                    </a:lnTo>
                    <a:lnTo>
                      <a:pt x="2694" y="151"/>
                    </a:lnTo>
                    <a:lnTo>
                      <a:pt x="2698" y="148"/>
                    </a:lnTo>
                    <a:lnTo>
                      <a:pt x="2683" y="134"/>
                    </a:lnTo>
                    <a:lnTo>
                      <a:pt x="2668" y="119"/>
                    </a:lnTo>
                    <a:lnTo>
                      <a:pt x="2653" y="103"/>
                    </a:lnTo>
                    <a:lnTo>
                      <a:pt x="2636" y="86"/>
                    </a:lnTo>
                    <a:lnTo>
                      <a:pt x="2636" y="87"/>
                    </a:lnTo>
                    <a:lnTo>
                      <a:pt x="2636" y="87"/>
                    </a:lnTo>
                    <a:lnTo>
                      <a:pt x="2637" y="86"/>
                    </a:lnTo>
                    <a:lnTo>
                      <a:pt x="2698" y="148"/>
                    </a:lnTo>
                    <a:lnTo>
                      <a:pt x="2669" y="142"/>
                    </a:lnTo>
                    <a:lnTo>
                      <a:pt x="2662" y="147"/>
                    </a:lnTo>
                    <a:lnTo>
                      <a:pt x="2657" y="150"/>
                    </a:lnTo>
                    <a:lnTo>
                      <a:pt x="2653" y="153"/>
                    </a:lnTo>
                    <a:lnTo>
                      <a:pt x="2646" y="151"/>
                    </a:lnTo>
                    <a:lnTo>
                      <a:pt x="2639" y="150"/>
                    </a:lnTo>
                    <a:lnTo>
                      <a:pt x="2634" y="152"/>
                    </a:lnTo>
                    <a:lnTo>
                      <a:pt x="2631" y="156"/>
                    </a:lnTo>
                    <a:lnTo>
                      <a:pt x="2627" y="159"/>
                    </a:lnTo>
                    <a:lnTo>
                      <a:pt x="2622" y="162"/>
                    </a:lnTo>
                    <a:lnTo>
                      <a:pt x="2616" y="161"/>
                    </a:lnTo>
                    <a:lnTo>
                      <a:pt x="2608" y="159"/>
                    </a:lnTo>
                    <a:lnTo>
                      <a:pt x="2601" y="157"/>
                    </a:lnTo>
                    <a:lnTo>
                      <a:pt x="2593" y="156"/>
                    </a:lnTo>
                    <a:lnTo>
                      <a:pt x="2586" y="153"/>
                    </a:lnTo>
                    <a:lnTo>
                      <a:pt x="2579" y="152"/>
                    </a:lnTo>
                    <a:lnTo>
                      <a:pt x="2575" y="156"/>
                    </a:lnTo>
                    <a:lnTo>
                      <a:pt x="2571" y="158"/>
                    </a:lnTo>
                    <a:lnTo>
                      <a:pt x="2564" y="157"/>
                    </a:lnTo>
                    <a:lnTo>
                      <a:pt x="2556" y="154"/>
                    </a:lnTo>
                    <a:lnTo>
                      <a:pt x="2552" y="158"/>
                    </a:lnTo>
                    <a:lnTo>
                      <a:pt x="2549" y="161"/>
                    </a:lnTo>
                    <a:lnTo>
                      <a:pt x="2541" y="159"/>
                    </a:lnTo>
                    <a:lnTo>
                      <a:pt x="2534" y="158"/>
                    </a:lnTo>
                    <a:lnTo>
                      <a:pt x="2530" y="161"/>
                    </a:lnTo>
                    <a:lnTo>
                      <a:pt x="2525" y="163"/>
                    </a:lnTo>
                    <a:lnTo>
                      <a:pt x="2518" y="162"/>
                    </a:lnTo>
                    <a:lnTo>
                      <a:pt x="2511" y="160"/>
                    </a:lnTo>
                    <a:lnTo>
                      <a:pt x="2516" y="157"/>
                    </a:lnTo>
                    <a:lnTo>
                      <a:pt x="2519" y="154"/>
                    </a:lnTo>
                    <a:lnTo>
                      <a:pt x="2513" y="152"/>
                    </a:lnTo>
                    <a:lnTo>
                      <a:pt x="2505" y="151"/>
                    </a:lnTo>
                    <a:lnTo>
                      <a:pt x="2498" y="149"/>
                    </a:lnTo>
                    <a:lnTo>
                      <a:pt x="2490" y="147"/>
                    </a:lnTo>
                    <a:lnTo>
                      <a:pt x="2486" y="150"/>
                    </a:lnTo>
                    <a:lnTo>
                      <a:pt x="2482" y="153"/>
                    </a:lnTo>
                    <a:lnTo>
                      <a:pt x="2475" y="152"/>
                    </a:lnTo>
                    <a:lnTo>
                      <a:pt x="2468" y="150"/>
                    </a:lnTo>
                    <a:lnTo>
                      <a:pt x="2464" y="153"/>
                    </a:lnTo>
                    <a:lnTo>
                      <a:pt x="2459" y="157"/>
                    </a:lnTo>
                    <a:lnTo>
                      <a:pt x="2452" y="154"/>
                    </a:lnTo>
                    <a:lnTo>
                      <a:pt x="2446" y="152"/>
                    </a:lnTo>
                    <a:lnTo>
                      <a:pt x="2441" y="156"/>
                    </a:lnTo>
                    <a:lnTo>
                      <a:pt x="2437" y="159"/>
                    </a:lnTo>
                    <a:lnTo>
                      <a:pt x="2430" y="157"/>
                    </a:lnTo>
                    <a:lnTo>
                      <a:pt x="2422" y="156"/>
                    </a:lnTo>
                    <a:lnTo>
                      <a:pt x="2418" y="159"/>
                    </a:lnTo>
                    <a:lnTo>
                      <a:pt x="2415" y="162"/>
                    </a:lnTo>
                    <a:lnTo>
                      <a:pt x="2407" y="160"/>
                    </a:lnTo>
                    <a:lnTo>
                      <a:pt x="2400" y="158"/>
                    </a:lnTo>
                    <a:lnTo>
                      <a:pt x="2392" y="157"/>
                    </a:lnTo>
                    <a:lnTo>
                      <a:pt x="2385" y="154"/>
                    </a:lnTo>
                    <a:lnTo>
                      <a:pt x="2381" y="158"/>
                    </a:lnTo>
                    <a:lnTo>
                      <a:pt x="2377" y="161"/>
                    </a:lnTo>
                    <a:lnTo>
                      <a:pt x="2370" y="160"/>
                    </a:lnTo>
                    <a:lnTo>
                      <a:pt x="2363" y="158"/>
                    </a:lnTo>
                    <a:lnTo>
                      <a:pt x="2355" y="156"/>
                    </a:lnTo>
                    <a:lnTo>
                      <a:pt x="2348" y="154"/>
                    </a:lnTo>
                    <a:lnTo>
                      <a:pt x="2340" y="152"/>
                    </a:lnTo>
                    <a:lnTo>
                      <a:pt x="2334" y="151"/>
                    </a:lnTo>
                    <a:lnTo>
                      <a:pt x="2330" y="154"/>
                    </a:lnTo>
                    <a:lnTo>
                      <a:pt x="2325" y="157"/>
                    </a:lnTo>
                    <a:lnTo>
                      <a:pt x="2318" y="156"/>
                    </a:lnTo>
                    <a:lnTo>
                      <a:pt x="2311" y="153"/>
                    </a:lnTo>
                    <a:lnTo>
                      <a:pt x="2307" y="157"/>
                    </a:lnTo>
                    <a:lnTo>
                      <a:pt x="2303" y="160"/>
                    </a:lnTo>
                    <a:lnTo>
                      <a:pt x="2295" y="158"/>
                    </a:lnTo>
                    <a:lnTo>
                      <a:pt x="2288" y="157"/>
                    </a:lnTo>
                    <a:lnTo>
                      <a:pt x="2281" y="154"/>
                    </a:lnTo>
                    <a:lnTo>
                      <a:pt x="2274" y="153"/>
                    </a:lnTo>
                    <a:lnTo>
                      <a:pt x="2266" y="151"/>
                    </a:lnTo>
                    <a:lnTo>
                      <a:pt x="2259" y="150"/>
                    </a:lnTo>
                    <a:lnTo>
                      <a:pt x="2263" y="147"/>
                    </a:lnTo>
                    <a:lnTo>
                      <a:pt x="2267" y="144"/>
                    </a:lnTo>
                    <a:lnTo>
                      <a:pt x="2260" y="142"/>
                    </a:lnTo>
                    <a:lnTo>
                      <a:pt x="2253" y="141"/>
                    </a:lnTo>
                    <a:lnTo>
                      <a:pt x="2249" y="144"/>
                    </a:lnTo>
                    <a:lnTo>
                      <a:pt x="2244" y="147"/>
                    </a:lnTo>
                    <a:lnTo>
                      <a:pt x="2252" y="148"/>
                    </a:lnTo>
                    <a:lnTo>
                      <a:pt x="2259" y="150"/>
                    </a:lnTo>
                    <a:lnTo>
                      <a:pt x="2255" y="152"/>
                    </a:lnTo>
                    <a:lnTo>
                      <a:pt x="2251" y="156"/>
                    </a:lnTo>
                    <a:lnTo>
                      <a:pt x="2243" y="154"/>
                    </a:lnTo>
                    <a:lnTo>
                      <a:pt x="2237" y="152"/>
                    </a:lnTo>
                    <a:lnTo>
                      <a:pt x="2230" y="150"/>
                    </a:lnTo>
                    <a:lnTo>
                      <a:pt x="2222" y="149"/>
                    </a:lnTo>
                    <a:lnTo>
                      <a:pt x="2215" y="147"/>
                    </a:lnTo>
                    <a:lnTo>
                      <a:pt x="2207" y="146"/>
                    </a:lnTo>
                    <a:lnTo>
                      <a:pt x="2204" y="149"/>
                    </a:lnTo>
                    <a:lnTo>
                      <a:pt x="2200" y="151"/>
                    </a:lnTo>
                    <a:lnTo>
                      <a:pt x="2192" y="150"/>
                    </a:lnTo>
                    <a:lnTo>
                      <a:pt x="2185" y="148"/>
                    </a:lnTo>
                    <a:lnTo>
                      <a:pt x="2181" y="151"/>
                    </a:lnTo>
                    <a:lnTo>
                      <a:pt x="2176" y="154"/>
                    </a:lnTo>
                    <a:lnTo>
                      <a:pt x="2170" y="152"/>
                    </a:lnTo>
                    <a:lnTo>
                      <a:pt x="2162" y="151"/>
                    </a:lnTo>
                    <a:lnTo>
                      <a:pt x="2155" y="149"/>
                    </a:lnTo>
                    <a:lnTo>
                      <a:pt x="2148" y="148"/>
                    </a:lnTo>
                    <a:lnTo>
                      <a:pt x="2143" y="150"/>
                    </a:lnTo>
                    <a:lnTo>
                      <a:pt x="2140" y="153"/>
                    </a:lnTo>
                    <a:lnTo>
                      <a:pt x="2136" y="157"/>
                    </a:lnTo>
                    <a:lnTo>
                      <a:pt x="2132" y="160"/>
                    </a:lnTo>
                    <a:lnTo>
                      <a:pt x="2124" y="159"/>
                    </a:lnTo>
                    <a:lnTo>
                      <a:pt x="2117" y="157"/>
                    </a:lnTo>
                    <a:lnTo>
                      <a:pt x="2103" y="153"/>
                    </a:lnTo>
                    <a:lnTo>
                      <a:pt x="2095" y="151"/>
                    </a:lnTo>
                    <a:lnTo>
                      <a:pt x="2088" y="150"/>
                    </a:lnTo>
                    <a:lnTo>
                      <a:pt x="2081" y="148"/>
                    </a:lnTo>
                    <a:lnTo>
                      <a:pt x="2073" y="147"/>
                    </a:lnTo>
                    <a:lnTo>
                      <a:pt x="2067" y="145"/>
                    </a:lnTo>
                    <a:lnTo>
                      <a:pt x="2059" y="144"/>
                    </a:lnTo>
                    <a:lnTo>
                      <a:pt x="2055" y="146"/>
                    </a:lnTo>
                    <a:lnTo>
                      <a:pt x="2051" y="149"/>
                    </a:lnTo>
                    <a:lnTo>
                      <a:pt x="2047" y="152"/>
                    </a:lnTo>
                    <a:lnTo>
                      <a:pt x="2043" y="156"/>
                    </a:lnTo>
                    <a:lnTo>
                      <a:pt x="2050" y="157"/>
                    </a:lnTo>
                    <a:lnTo>
                      <a:pt x="2057" y="159"/>
                    </a:lnTo>
                    <a:lnTo>
                      <a:pt x="2053" y="161"/>
                    </a:lnTo>
                    <a:lnTo>
                      <a:pt x="2050" y="164"/>
                    </a:lnTo>
                    <a:lnTo>
                      <a:pt x="2042" y="163"/>
                    </a:lnTo>
                    <a:lnTo>
                      <a:pt x="2035" y="161"/>
                    </a:lnTo>
                    <a:lnTo>
                      <a:pt x="2039" y="159"/>
                    </a:lnTo>
                    <a:lnTo>
                      <a:pt x="2043" y="156"/>
                    </a:lnTo>
                    <a:lnTo>
                      <a:pt x="2036" y="153"/>
                    </a:lnTo>
                    <a:lnTo>
                      <a:pt x="2028" y="152"/>
                    </a:lnTo>
                    <a:lnTo>
                      <a:pt x="2021" y="150"/>
                    </a:lnTo>
                    <a:lnTo>
                      <a:pt x="2014" y="149"/>
                    </a:lnTo>
                    <a:lnTo>
                      <a:pt x="2009" y="151"/>
                    </a:lnTo>
                    <a:lnTo>
                      <a:pt x="2006" y="154"/>
                    </a:lnTo>
                    <a:lnTo>
                      <a:pt x="1999" y="153"/>
                    </a:lnTo>
                    <a:lnTo>
                      <a:pt x="1991" y="151"/>
                    </a:lnTo>
                    <a:lnTo>
                      <a:pt x="1987" y="154"/>
                    </a:lnTo>
                    <a:lnTo>
                      <a:pt x="1983" y="158"/>
                    </a:lnTo>
                    <a:lnTo>
                      <a:pt x="1975" y="156"/>
                    </a:lnTo>
                    <a:lnTo>
                      <a:pt x="1969" y="154"/>
                    </a:lnTo>
                    <a:lnTo>
                      <a:pt x="1973" y="151"/>
                    </a:lnTo>
                    <a:lnTo>
                      <a:pt x="1976" y="148"/>
                    </a:lnTo>
                    <a:lnTo>
                      <a:pt x="1970" y="146"/>
                    </a:lnTo>
                    <a:lnTo>
                      <a:pt x="1961" y="145"/>
                    </a:lnTo>
                    <a:lnTo>
                      <a:pt x="1958" y="148"/>
                    </a:lnTo>
                    <a:lnTo>
                      <a:pt x="1954" y="150"/>
                    </a:lnTo>
                    <a:lnTo>
                      <a:pt x="1947" y="149"/>
                    </a:lnTo>
                    <a:lnTo>
                      <a:pt x="1939" y="147"/>
                    </a:lnTo>
                    <a:lnTo>
                      <a:pt x="1932" y="146"/>
                    </a:lnTo>
                    <a:lnTo>
                      <a:pt x="1925" y="144"/>
                    </a:lnTo>
                    <a:lnTo>
                      <a:pt x="1921" y="147"/>
                    </a:lnTo>
                    <a:lnTo>
                      <a:pt x="1917" y="150"/>
                    </a:lnTo>
                    <a:lnTo>
                      <a:pt x="1914" y="153"/>
                    </a:lnTo>
                    <a:lnTo>
                      <a:pt x="1909" y="156"/>
                    </a:lnTo>
                    <a:lnTo>
                      <a:pt x="1902" y="154"/>
                    </a:lnTo>
                    <a:lnTo>
                      <a:pt x="1894" y="152"/>
                    </a:lnTo>
                    <a:lnTo>
                      <a:pt x="1890" y="156"/>
                    </a:lnTo>
                    <a:lnTo>
                      <a:pt x="1886" y="159"/>
                    </a:lnTo>
                    <a:lnTo>
                      <a:pt x="1878" y="158"/>
                    </a:lnTo>
                    <a:lnTo>
                      <a:pt x="1872" y="156"/>
                    </a:lnTo>
                    <a:lnTo>
                      <a:pt x="1857" y="152"/>
                    </a:lnTo>
                    <a:lnTo>
                      <a:pt x="1850" y="150"/>
                    </a:lnTo>
                    <a:lnTo>
                      <a:pt x="1842" y="149"/>
                    </a:lnTo>
                    <a:lnTo>
                      <a:pt x="1836" y="147"/>
                    </a:lnTo>
                    <a:lnTo>
                      <a:pt x="1828" y="146"/>
                    </a:lnTo>
                    <a:lnTo>
                      <a:pt x="1821" y="144"/>
                    </a:lnTo>
                    <a:lnTo>
                      <a:pt x="1814" y="143"/>
                    </a:lnTo>
                    <a:lnTo>
                      <a:pt x="1809" y="145"/>
                    </a:lnTo>
                    <a:lnTo>
                      <a:pt x="1805" y="148"/>
                    </a:lnTo>
                    <a:lnTo>
                      <a:pt x="1802" y="151"/>
                    </a:lnTo>
                    <a:lnTo>
                      <a:pt x="1798" y="154"/>
                    </a:lnTo>
                    <a:lnTo>
                      <a:pt x="1790" y="152"/>
                    </a:lnTo>
                    <a:lnTo>
                      <a:pt x="1783" y="151"/>
                    </a:lnTo>
                    <a:lnTo>
                      <a:pt x="1775" y="149"/>
                    </a:lnTo>
                    <a:lnTo>
                      <a:pt x="1768" y="148"/>
                    </a:lnTo>
                    <a:lnTo>
                      <a:pt x="1763" y="151"/>
                    </a:lnTo>
                    <a:lnTo>
                      <a:pt x="1760" y="153"/>
                    </a:lnTo>
                    <a:lnTo>
                      <a:pt x="1753" y="152"/>
                    </a:lnTo>
                    <a:lnTo>
                      <a:pt x="1745" y="150"/>
                    </a:lnTo>
                    <a:lnTo>
                      <a:pt x="1738" y="149"/>
                    </a:lnTo>
                    <a:lnTo>
                      <a:pt x="1731" y="147"/>
                    </a:lnTo>
                    <a:lnTo>
                      <a:pt x="1723" y="146"/>
                    </a:lnTo>
                    <a:lnTo>
                      <a:pt x="1717" y="144"/>
                    </a:lnTo>
                    <a:lnTo>
                      <a:pt x="1708" y="143"/>
                    </a:lnTo>
                    <a:lnTo>
                      <a:pt x="1702" y="141"/>
                    </a:lnTo>
                    <a:lnTo>
                      <a:pt x="1706" y="137"/>
                    </a:lnTo>
                    <a:lnTo>
                      <a:pt x="1710" y="134"/>
                    </a:lnTo>
                    <a:lnTo>
                      <a:pt x="1703" y="133"/>
                    </a:lnTo>
                    <a:lnTo>
                      <a:pt x="1695" y="131"/>
                    </a:lnTo>
                    <a:lnTo>
                      <a:pt x="1691" y="134"/>
                    </a:lnTo>
                    <a:lnTo>
                      <a:pt x="1687" y="137"/>
                    </a:lnTo>
                    <a:lnTo>
                      <a:pt x="1695" y="138"/>
                    </a:lnTo>
                    <a:lnTo>
                      <a:pt x="1702" y="141"/>
                    </a:lnTo>
                    <a:lnTo>
                      <a:pt x="1699" y="144"/>
                    </a:lnTo>
                    <a:lnTo>
                      <a:pt x="1694" y="146"/>
                    </a:lnTo>
                    <a:lnTo>
                      <a:pt x="1690" y="149"/>
                    </a:lnTo>
                    <a:lnTo>
                      <a:pt x="1686" y="152"/>
                    </a:lnTo>
                    <a:lnTo>
                      <a:pt x="1678" y="151"/>
                    </a:lnTo>
                    <a:lnTo>
                      <a:pt x="1671" y="149"/>
                    </a:lnTo>
                    <a:lnTo>
                      <a:pt x="1663" y="147"/>
                    </a:lnTo>
                    <a:lnTo>
                      <a:pt x="1656" y="146"/>
                    </a:lnTo>
                    <a:lnTo>
                      <a:pt x="1653" y="149"/>
                    </a:lnTo>
                    <a:lnTo>
                      <a:pt x="1649" y="151"/>
                    </a:lnTo>
                    <a:lnTo>
                      <a:pt x="1641" y="150"/>
                    </a:lnTo>
                    <a:lnTo>
                      <a:pt x="1634" y="148"/>
                    </a:lnTo>
                    <a:lnTo>
                      <a:pt x="1627" y="147"/>
                    </a:lnTo>
                    <a:lnTo>
                      <a:pt x="1620" y="145"/>
                    </a:lnTo>
                    <a:lnTo>
                      <a:pt x="1612" y="144"/>
                    </a:lnTo>
                    <a:lnTo>
                      <a:pt x="1605" y="142"/>
                    </a:lnTo>
                    <a:lnTo>
                      <a:pt x="1598" y="140"/>
                    </a:lnTo>
                    <a:lnTo>
                      <a:pt x="1590" y="138"/>
                    </a:lnTo>
                    <a:lnTo>
                      <a:pt x="1586" y="142"/>
                    </a:lnTo>
                    <a:lnTo>
                      <a:pt x="1583" y="145"/>
                    </a:lnTo>
                    <a:lnTo>
                      <a:pt x="1578" y="148"/>
                    </a:lnTo>
                    <a:lnTo>
                      <a:pt x="1574" y="150"/>
                    </a:lnTo>
                    <a:lnTo>
                      <a:pt x="1567" y="149"/>
                    </a:lnTo>
                    <a:lnTo>
                      <a:pt x="1559" y="147"/>
                    </a:lnTo>
                    <a:lnTo>
                      <a:pt x="1553" y="146"/>
                    </a:lnTo>
                    <a:lnTo>
                      <a:pt x="1545" y="144"/>
                    </a:lnTo>
                    <a:lnTo>
                      <a:pt x="1538" y="142"/>
                    </a:lnTo>
                    <a:lnTo>
                      <a:pt x="1530" y="141"/>
                    </a:lnTo>
                    <a:lnTo>
                      <a:pt x="1526" y="144"/>
                    </a:lnTo>
                    <a:lnTo>
                      <a:pt x="1523" y="147"/>
                    </a:lnTo>
                    <a:lnTo>
                      <a:pt x="1516" y="145"/>
                    </a:lnTo>
                    <a:lnTo>
                      <a:pt x="1508" y="144"/>
                    </a:lnTo>
                    <a:lnTo>
                      <a:pt x="1504" y="146"/>
                    </a:lnTo>
                    <a:lnTo>
                      <a:pt x="1500" y="149"/>
                    </a:lnTo>
                    <a:lnTo>
                      <a:pt x="1492" y="147"/>
                    </a:lnTo>
                    <a:lnTo>
                      <a:pt x="1486" y="146"/>
                    </a:lnTo>
                    <a:lnTo>
                      <a:pt x="1482" y="149"/>
                    </a:lnTo>
                    <a:lnTo>
                      <a:pt x="1477" y="152"/>
                    </a:lnTo>
                    <a:lnTo>
                      <a:pt x="1470" y="150"/>
                    </a:lnTo>
                    <a:lnTo>
                      <a:pt x="1462" y="149"/>
                    </a:lnTo>
                    <a:lnTo>
                      <a:pt x="1456" y="147"/>
                    </a:lnTo>
                    <a:lnTo>
                      <a:pt x="1449" y="145"/>
                    </a:lnTo>
                    <a:lnTo>
                      <a:pt x="1441" y="144"/>
                    </a:lnTo>
                    <a:lnTo>
                      <a:pt x="1434" y="142"/>
                    </a:lnTo>
                    <a:lnTo>
                      <a:pt x="1429" y="145"/>
                    </a:lnTo>
                    <a:lnTo>
                      <a:pt x="1426" y="148"/>
                    </a:lnTo>
                    <a:lnTo>
                      <a:pt x="1421" y="151"/>
                    </a:lnTo>
                    <a:lnTo>
                      <a:pt x="1418" y="154"/>
                    </a:lnTo>
                    <a:lnTo>
                      <a:pt x="1413" y="157"/>
                    </a:lnTo>
                    <a:lnTo>
                      <a:pt x="1409" y="160"/>
                    </a:lnTo>
                    <a:lnTo>
                      <a:pt x="1402" y="159"/>
                    </a:lnTo>
                    <a:lnTo>
                      <a:pt x="1395" y="157"/>
                    </a:lnTo>
                    <a:lnTo>
                      <a:pt x="1400" y="153"/>
                    </a:lnTo>
                    <a:lnTo>
                      <a:pt x="1403" y="150"/>
                    </a:lnTo>
                    <a:lnTo>
                      <a:pt x="1395" y="149"/>
                    </a:lnTo>
                    <a:lnTo>
                      <a:pt x="1389" y="147"/>
                    </a:lnTo>
                    <a:lnTo>
                      <a:pt x="1393" y="144"/>
                    </a:lnTo>
                    <a:lnTo>
                      <a:pt x="1396" y="142"/>
                    </a:lnTo>
                    <a:lnTo>
                      <a:pt x="1389" y="140"/>
                    </a:lnTo>
                    <a:lnTo>
                      <a:pt x="1382" y="138"/>
                    </a:lnTo>
                    <a:lnTo>
                      <a:pt x="1378" y="141"/>
                    </a:lnTo>
                    <a:lnTo>
                      <a:pt x="1374" y="144"/>
                    </a:lnTo>
                    <a:lnTo>
                      <a:pt x="1367" y="143"/>
                    </a:lnTo>
                    <a:lnTo>
                      <a:pt x="1359" y="141"/>
                    </a:lnTo>
                    <a:lnTo>
                      <a:pt x="1352" y="140"/>
                    </a:lnTo>
                    <a:lnTo>
                      <a:pt x="1344" y="137"/>
                    </a:lnTo>
                    <a:lnTo>
                      <a:pt x="1341" y="141"/>
                    </a:lnTo>
                    <a:lnTo>
                      <a:pt x="1337" y="144"/>
                    </a:lnTo>
                    <a:lnTo>
                      <a:pt x="1329" y="142"/>
                    </a:lnTo>
                    <a:lnTo>
                      <a:pt x="1322" y="141"/>
                    </a:lnTo>
                    <a:lnTo>
                      <a:pt x="1318" y="143"/>
                    </a:lnTo>
                    <a:lnTo>
                      <a:pt x="1314" y="146"/>
                    </a:lnTo>
                    <a:lnTo>
                      <a:pt x="1310" y="149"/>
                    </a:lnTo>
                    <a:lnTo>
                      <a:pt x="1306" y="152"/>
                    </a:lnTo>
                    <a:lnTo>
                      <a:pt x="1299" y="150"/>
                    </a:lnTo>
                    <a:lnTo>
                      <a:pt x="1292" y="149"/>
                    </a:lnTo>
                    <a:lnTo>
                      <a:pt x="1288" y="152"/>
                    </a:lnTo>
                    <a:lnTo>
                      <a:pt x="1284" y="154"/>
                    </a:lnTo>
                    <a:lnTo>
                      <a:pt x="1276" y="153"/>
                    </a:lnTo>
                    <a:lnTo>
                      <a:pt x="1269" y="151"/>
                    </a:lnTo>
                    <a:lnTo>
                      <a:pt x="1273" y="148"/>
                    </a:lnTo>
                    <a:lnTo>
                      <a:pt x="1277" y="146"/>
                    </a:lnTo>
                    <a:lnTo>
                      <a:pt x="1270" y="144"/>
                    </a:lnTo>
                    <a:lnTo>
                      <a:pt x="1262" y="143"/>
                    </a:lnTo>
                    <a:lnTo>
                      <a:pt x="1258" y="145"/>
                    </a:lnTo>
                    <a:lnTo>
                      <a:pt x="1255" y="148"/>
                    </a:lnTo>
                    <a:lnTo>
                      <a:pt x="1247" y="147"/>
                    </a:lnTo>
                    <a:lnTo>
                      <a:pt x="1240" y="145"/>
                    </a:lnTo>
                    <a:lnTo>
                      <a:pt x="1236" y="148"/>
                    </a:lnTo>
                    <a:lnTo>
                      <a:pt x="1231" y="151"/>
                    </a:lnTo>
                    <a:lnTo>
                      <a:pt x="1224" y="149"/>
                    </a:lnTo>
                    <a:lnTo>
                      <a:pt x="1218" y="148"/>
                    </a:lnTo>
                    <a:lnTo>
                      <a:pt x="1221" y="145"/>
                    </a:lnTo>
                    <a:lnTo>
                      <a:pt x="1225" y="142"/>
                    </a:lnTo>
                    <a:lnTo>
                      <a:pt x="1230" y="138"/>
                    </a:lnTo>
                    <a:lnTo>
                      <a:pt x="1234" y="135"/>
                    </a:lnTo>
                    <a:lnTo>
                      <a:pt x="1226" y="134"/>
                    </a:lnTo>
                    <a:lnTo>
                      <a:pt x="1219" y="132"/>
                    </a:lnTo>
                    <a:lnTo>
                      <a:pt x="1214" y="135"/>
                    </a:lnTo>
                    <a:lnTo>
                      <a:pt x="1211" y="138"/>
                    </a:lnTo>
                    <a:lnTo>
                      <a:pt x="1204" y="137"/>
                    </a:lnTo>
                    <a:lnTo>
                      <a:pt x="1196" y="135"/>
                    </a:lnTo>
                    <a:lnTo>
                      <a:pt x="1189" y="133"/>
                    </a:lnTo>
                    <a:lnTo>
                      <a:pt x="1181" y="132"/>
                    </a:lnTo>
                    <a:lnTo>
                      <a:pt x="1177" y="134"/>
                    </a:lnTo>
                    <a:lnTo>
                      <a:pt x="1174" y="137"/>
                    </a:lnTo>
                    <a:lnTo>
                      <a:pt x="1167" y="136"/>
                    </a:lnTo>
                    <a:lnTo>
                      <a:pt x="1159" y="134"/>
                    </a:lnTo>
                    <a:lnTo>
                      <a:pt x="1155" y="137"/>
                    </a:lnTo>
                    <a:lnTo>
                      <a:pt x="1151" y="141"/>
                    </a:lnTo>
                    <a:lnTo>
                      <a:pt x="1143" y="138"/>
                    </a:lnTo>
                    <a:lnTo>
                      <a:pt x="1137" y="137"/>
                    </a:lnTo>
                    <a:lnTo>
                      <a:pt x="1131" y="140"/>
                    </a:lnTo>
                    <a:lnTo>
                      <a:pt x="1128" y="143"/>
                    </a:lnTo>
                    <a:lnTo>
                      <a:pt x="1125" y="146"/>
                    </a:lnTo>
                    <a:lnTo>
                      <a:pt x="1121" y="149"/>
                    </a:lnTo>
                    <a:lnTo>
                      <a:pt x="1113" y="148"/>
                    </a:lnTo>
                    <a:lnTo>
                      <a:pt x="1106" y="146"/>
                    </a:lnTo>
                    <a:lnTo>
                      <a:pt x="1098" y="144"/>
                    </a:lnTo>
                    <a:lnTo>
                      <a:pt x="1091" y="143"/>
                    </a:lnTo>
                    <a:lnTo>
                      <a:pt x="1095" y="140"/>
                    </a:lnTo>
                    <a:lnTo>
                      <a:pt x="1100" y="136"/>
                    </a:lnTo>
                    <a:lnTo>
                      <a:pt x="1092" y="134"/>
                    </a:lnTo>
                    <a:lnTo>
                      <a:pt x="1085" y="133"/>
                    </a:lnTo>
                    <a:lnTo>
                      <a:pt x="1077" y="131"/>
                    </a:lnTo>
                    <a:lnTo>
                      <a:pt x="1070" y="130"/>
                    </a:lnTo>
                    <a:lnTo>
                      <a:pt x="1067" y="133"/>
                    </a:lnTo>
                    <a:lnTo>
                      <a:pt x="1062" y="136"/>
                    </a:lnTo>
                    <a:lnTo>
                      <a:pt x="1055" y="134"/>
                    </a:lnTo>
                    <a:lnTo>
                      <a:pt x="1047" y="133"/>
                    </a:lnTo>
                    <a:lnTo>
                      <a:pt x="1043" y="135"/>
                    </a:lnTo>
                    <a:lnTo>
                      <a:pt x="1040" y="138"/>
                    </a:lnTo>
                    <a:lnTo>
                      <a:pt x="1033" y="136"/>
                    </a:lnTo>
                    <a:lnTo>
                      <a:pt x="1025" y="135"/>
                    </a:lnTo>
                    <a:lnTo>
                      <a:pt x="1021" y="138"/>
                    </a:lnTo>
                    <a:lnTo>
                      <a:pt x="1017" y="142"/>
                    </a:lnTo>
                    <a:lnTo>
                      <a:pt x="1009" y="140"/>
                    </a:lnTo>
                    <a:lnTo>
                      <a:pt x="1003" y="138"/>
                    </a:lnTo>
                    <a:lnTo>
                      <a:pt x="995" y="136"/>
                    </a:lnTo>
                    <a:lnTo>
                      <a:pt x="988" y="134"/>
                    </a:lnTo>
                    <a:lnTo>
                      <a:pt x="980" y="133"/>
                    </a:lnTo>
                    <a:lnTo>
                      <a:pt x="973" y="131"/>
                    </a:lnTo>
                    <a:lnTo>
                      <a:pt x="965" y="130"/>
                    </a:lnTo>
                    <a:lnTo>
                      <a:pt x="959" y="128"/>
                    </a:lnTo>
                    <a:lnTo>
                      <a:pt x="955" y="131"/>
                    </a:lnTo>
                    <a:lnTo>
                      <a:pt x="951" y="134"/>
                    </a:lnTo>
                    <a:lnTo>
                      <a:pt x="946" y="137"/>
                    </a:lnTo>
                    <a:lnTo>
                      <a:pt x="942" y="140"/>
                    </a:lnTo>
                    <a:lnTo>
                      <a:pt x="939" y="143"/>
                    </a:lnTo>
                    <a:lnTo>
                      <a:pt x="935" y="146"/>
                    </a:lnTo>
                    <a:lnTo>
                      <a:pt x="927" y="145"/>
                    </a:lnTo>
                    <a:lnTo>
                      <a:pt x="920" y="143"/>
                    </a:lnTo>
                    <a:lnTo>
                      <a:pt x="912" y="141"/>
                    </a:lnTo>
                    <a:lnTo>
                      <a:pt x="906" y="140"/>
                    </a:lnTo>
                    <a:lnTo>
                      <a:pt x="898" y="137"/>
                    </a:lnTo>
                    <a:lnTo>
                      <a:pt x="891" y="136"/>
                    </a:lnTo>
                    <a:lnTo>
                      <a:pt x="884" y="134"/>
                    </a:lnTo>
                    <a:lnTo>
                      <a:pt x="876" y="133"/>
                    </a:lnTo>
                    <a:lnTo>
                      <a:pt x="870" y="131"/>
                    </a:lnTo>
                    <a:lnTo>
                      <a:pt x="862" y="130"/>
                    </a:lnTo>
                    <a:lnTo>
                      <a:pt x="855" y="128"/>
                    </a:lnTo>
                    <a:lnTo>
                      <a:pt x="847" y="127"/>
                    </a:lnTo>
                    <a:lnTo>
                      <a:pt x="843" y="129"/>
                    </a:lnTo>
                    <a:lnTo>
                      <a:pt x="839" y="132"/>
                    </a:lnTo>
                    <a:lnTo>
                      <a:pt x="836" y="135"/>
                    </a:lnTo>
                    <a:lnTo>
                      <a:pt x="831" y="138"/>
                    </a:lnTo>
                    <a:lnTo>
                      <a:pt x="824" y="136"/>
                    </a:lnTo>
                    <a:lnTo>
                      <a:pt x="817" y="135"/>
                    </a:lnTo>
                    <a:lnTo>
                      <a:pt x="809" y="133"/>
                    </a:lnTo>
                    <a:lnTo>
                      <a:pt x="802" y="132"/>
                    </a:lnTo>
                    <a:lnTo>
                      <a:pt x="794" y="130"/>
                    </a:lnTo>
                    <a:lnTo>
                      <a:pt x="788" y="128"/>
                    </a:lnTo>
                    <a:lnTo>
                      <a:pt x="784" y="131"/>
                    </a:lnTo>
                    <a:lnTo>
                      <a:pt x="779" y="134"/>
                    </a:lnTo>
                    <a:lnTo>
                      <a:pt x="772" y="133"/>
                    </a:lnTo>
                    <a:lnTo>
                      <a:pt x="765" y="131"/>
                    </a:lnTo>
                    <a:lnTo>
                      <a:pt x="770" y="128"/>
                    </a:lnTo>
                    <a:lnTo>
                      <a:pt x="773" y="125"/>
                    </a:lnTo>
                    <a:lnTo>
                      <a:pt x="767" y="124"/>
                    </a:lnTo>
                    <a:lnTo>
                      <a:pt x="758" y="121"/>
                    </a:lnTo>
                    <a:lnTo>
                      <a:pt x="751" y="120"/>
                    </a:lnTo>
                    <a:lnTo>
                      <a:pt x="744" y="118"/>
                    </a:lnTo>
                    <a:lnTo>
                      <a:pt x="740" y="121"/>
                    </a:lnTo>
                    <a:lnTo>
                      <a:pt x="736" y="125"/>
                    </a:lnTo>
                    <a:lnTo>
                      <a:pt x="731" y="128"/>
                    </a:lnTo>
                    <a:lnTo>
                      <a:pt x="727" y="130"/>
                    </a:lnTo>
                    <a:lnTo>
                      <a:pt x="721" y="129"/>
                    </a:lnTo>
                    <a:lnTo>
                      <a:pt x="713" y="127"/>
                    </a:lnTo>
                    <a:lnTo>
                      <a:pt x="709" y="130"/>
                    </a:lnTo>
                    <a:lnTo>
                      <a:pt x="705" y="133"/>
                    </a:lnTo>
                    <a:lnTo>
                      <a:pt x="697" y="131"/>
                    </a:lnTo>
                    <a:lnTo>
                      <a:pt x="691" y="130"/>
                    </a:lnTo>
                    <a:lnTo>
                      <a:pt x="687" y="133"/>
                    </a:lnTo>
                    <a:lnTo>
                      <a:pt x="682" y="135"/>
                    </a:lnTo>
                    <a:lnTo>
                      <a:pt x="675" y="134"/>
                    </a:lnTo>
                    <a:lnTo>
                      <a:pt x="668" y="132"/>
                    </a:lnTo>
                    <a:lnTo>
                      <a:pt x="660" y="131"/>
                    </a:lnTo>
                    <a:lnTo>
                      <a:pt x="654" y="129"/>
                    </a:lnTo>
                    <a:lnTo>
                      <a:pt x="658" y="126"/>
                    </a:lnTo>
                    <a:lnTo>
                      <a:pt x="661" y="124"/>
                    </a:lnTo>
                    <a:lnTo>
                      <a:pt x="654" y="121"/>
                    </a:lnTo>
                    <a:lnTo>
                      <a:pt x="647" y="120"/>
                    </a:lnTo>
                    <a:lnTo>
                      <a:pt x="643" y="123"/>
                    </a:lnTo>
                    <a:lnTo>
                      <a:pt x="639" y="126"/>
                    </a:lnTo>
                    <a:lnTo>
                      <a:pt x="631" y="125"/>
                    </a:lnTo>
                    <a:lnTo>
                      <a:pt x="624" y="123"/>
                    </a:lnTo>
                    <a:lnTo>
                      <a:pt x="621" y="126"/>
                    </a:lnTo>
                    <a:lnTo>
                      <a:pt x="617" y="129"/>
                    </a:lnTo>
                    <a:lnTo>
                      <a:pt x="609" y="127"/>
                    </a:lnTo>
                    <a:lnTo>
                      <a:pt x="602" y="126"/>
                    </a:lnTo>
                    <a:lnTo>
                      <a:pt x="597" y="128"/>
                    </a:lnTo>
                    <a:lnTo>
                      <a:pt x="593" y="131"/>
                    </a:lnTo>
                    <a:lnTo>
                      <a:pt x="590" y="134"/>
                    </a:lnTo>
                    <a:lnTo>
                      <a:pt x="586" y="137"/>
                    </a:lnTo>
                    <a:lnTo>
                      <a:pt x="578" y="135"/>
                    </a:lnTo>
                    <a:lnTo>
                      <a:pt x="571" y="134"/>
                    </a:lnTo>
                    <a:lnTo>
                      <a:pt x="568" y="137"/>
                    </a:lnTo>
                    <a:lnTo>
                      <a:pt x="563" y="140"/>
                    </a:lnTo>
                    <a:lnTo>
                      <a:pt x="556" y="138"/>
                    </a:lnTo>
                    <a:lnTo>
                      <a:pt x="548" y="136"/>
                    </a:lnTo>
                    <a:lnTo>
                      <a:pt x="552" y="133"/>
                    </a:lnTo>
                    <a:lnTo>
                      <a:pt x="557" y="131"/>
                    </a:lnTo>
                    <a:lnTo>
                      <a:pt x="561" y="128"/>
                    </a:lnTo>
                    <a:lnTo>
                      <a:pt x="564" y="125"/>
                    </a:lnTo>
                    <a:lnTo>
                      <a:pt x="557" y="123"/>
                    </a:lnTo>
                    <a:lnTo>
                      <a:pt x="549" y="121"/>
                    </a:lnTo>
                    <a:lnTo>
                      <a:pt x="546" y="125"/>
                    </a:lnTo>
                    <a:lnTo>
                      <a:pt x="542" y="127"/>
                    </a:lnTo>
                    <a:lnTo>
                      <a:pt x="535" y="126"/>
                    </a:lnTo>
                    <a:lnTo>
                      <a:pt x="527" y="124"/>
                    </a:lnTo>
                    <a:lnTo>
                      <a:pt x="523" y="127"/>
                    </a:lnTo>
                    <a:lnTo>
                      <a:pt x="520" y="130"/>
                    </a:lnTo>
                    <a:lnTo>
                      <a:pt x="515" y="133"/>
                    </a:lnTo>
                    <a:lnTo>
                      <a:pt x="511" y="136"/>
                    </a:lnTo>
                    <a:lnTo>
                      <a:pt x="504" y="134"/>
                    </a:lnTo>
                    <a:lnTo>
                      <a:pt x="496" y="132"/>
                    </a:lnTo>
                    <a:lnTo>
                      <a:pt x="490" y="131"/>
                    </a:lnTo>
                    <a:lnTo>
                      <a:pt x="482" y="129"/>
                    </a:lnTo>
                    <a:lnTo>
                      <a:pt x="478" y="132"/>
                    </a:lnTo>
                    <a:lnTo>
                      <a:pt x="474" y="135"/>
                    </a:lnTo>
                    <a:lnTo>
                      <a:pt x="466" y="134"/>
                    </a:lnTo>
                    <a:lnTo>
                      <a:pt x="46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8" name="Freeform 981">
                <a:extLst>
                  <a:ext uri="{FF2B5EF4-FFF2-40B4-BE49-F238E27FC236}">
                    <a16:creationId xmlns:a16="http://schemas.microsoft.com/office/drawing/2014/main" id="{071F7FA6-99D8-4CB7-B15F-21F8EC13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1" y="2713"/>
                <a:ext cx="1" cy="2"/>
              </a:xfrm>
              <a:custGeom>
                <a:avLst/>
                <a:gdLst>
                  <a:gd name="T0" fmla="*/ 0 w 24"/>
                  <a:gd name="T1" fmla="*/ 16 h 41"/>
                  <a:gd name="T2" fmla="*/ 1 w 24"/>
                  <a:gd name="T3" fmla="*/ 7 h 41"/>
                  <a:gd name="T4" fmla="*/ 3 w 24"/>
                  <a:gd name="T5" fmla="*/ 0 h 41"/>
                  <a:gd name="T6" fmla="*/ 6 w 24"/>
                  <a:gd name="T7" fmla="*/ 4 h 41"/>
                  <a:gd name="T8" fmla="*/ 8 w 24"/>
                  <a:gd name="T9" fmla="*/ 8 h 41"/>
                  <a:gd name="T10" fmla="*/ 12 w 24"/>
                  <a:gd name="T11" fmla="*/ 13 h 41"/>
                  <a:gd name="T12" fmla="*/ 15 w 24"/>
                  <a:gd name="T13" fmla="*/ 17 h 41"/>
                  <a:gd name="T14" fmla="*/ 16 w 24"/>
                  <a:gd name="T15" fmla="*/ 9 h 41"/>
                  <a:gd name="T16" fmla="*/ 18 w 24"/>
                  <a:gd name="T17" fmla="*/ 2 h 41"/>
                  <a:gd name="T18" fmla="*/ 21 w 24"/>
                  <a:gd name="T19" fmla="*/ 6 h 41"/>
                  <a:gd name="T20" fmla="*/ 24 w 24"/>
                  <a:gd name="T21" fmla="*/ 10 h 41"/>
                  <a:gd name="T22" fmla="*/ 20 w 24"/>
                  <a:gd name="T23" fmla="*/ 25 h 41"/>
                  <a:gd name="T24" fmla="*/ 17 w 24"/>
                  <a:gd name="T25" fmla="*/ 41 h 41"/>
                  <a:gd name="T26" fmla="*/ 15 w 24"/>
                  <a:gd name="T27" fmla="*/ 37 h 41"/>
                  <a:gd name="T28" fmla="*/ 12 w 24"/>
                  <a:gd name="T29" fmla="*/ 33 h 41"/>
                  <a:gd name="T30" fmla="*/ 0 w 24"/>
                  <a:gd name="T31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41">
                    <a:moveTo>
                      <a:pt x="0" y="16"/>
                    </a:moveTo>
                    <a:lnTo>
                      <a:pt x="1" y="7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8" y="8"/>
                    </a:lnTo>
                    <a:lnTo>
                      <a:pt x="12" y="13"/>
                    </a:lnTo>
                    <a:lnTo>
                      <a:pt x="15" y="17"/>
                    </a:lnTo>
                    <a:lnTo>
                      <a:pt x="16" y="9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0" y="25"/>
                    </a:lnTo>
                    <a:lnTo>
                      <a:pt x="17" y="41"/>
                    </a:lnTo>
                    <a:lnTo>
                      <a:pt x="15" y="37"/>
                    </a:lnTo>
                    <a:lnTo>
                      <a:pt x="12" y="33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9" name="Freeform 982">
                <a:extLst>
                  <a:ext uri="{FF2B5EF4-FFF2-40B4-BE49-F238E27FC236}">
                    <a16:creationId xmlns:a16="http://schemas.microsoft.com/office/drawing/2014/main" id="{56360331-6B2C-4B99-8B31-4E82AD3DB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" y="2655"/>
                <a:ext cx="188" cy="69"/>
              </a:xfrm>
              <a:custGeom>
                <a:avLst/>
                <a:gdLst>
                  <a:gd name="T0" fmla="*/ 2712 w 3000"/>
                  <a:gd name="T1" fmla="*/ 951 h 1101"/>
                  <a:gd name="T2" fmla="*/ 2886 w 3000"/>
                  <a:gd name="T3" fmla="*/ 980 h 1101"/>
                  <a:gd name="T4" fmla="*/ 2840 w 3000"/>
                  <a:gd name="T5" fmla="*/ 1013 h 1101"/>
                  <a:gd name="T6" fmla="*/ 2617 w 3000"/>
                  <a:gd name="T7" fmla="*/ 1057 h 1101"/>
                  <a:gd name="T8" fmla="*/ 2382 w 3000"/>
                  <a:gd name="T9" fmla="*/ 1051 h 1101"/>
                  <a:gd name="T10" fmla="*/ 2113 w 3000"/>
                  <a:gd name="T11" fmla="*/ 1050 h 1101"/>
                  <a:gd name="T12" fmla="*/ 1840 w 3000"/>
                  <a:gd name="T13" fmla="*/ 1060 h 1101"/>
                  <a:gd name="T14" fmla="*/ 1601 w 3000"/>
                  <a:gd name="T15" fmla="*/ 1058 h 1101"/>
                  <a:gd name="T16" fmla="*/ 1384 w 3000"/>
                  <a:gd name="T17" fmla="*/ 1067 h 1101"/>
                  <a:gd name="T18" fmla="*/ 1184 w 3000"/>
                  <a:gd name="T19" fmla="*/ 1065 h 1101"/>
                  <a:gd name="T20" fmla="*/ 898 w 3000"/>
                  <a:gd name="T21" fmla="*/ 1070 h 1101"/>
                  <a:gd name="T22" fmla="*/ 650 w 3000"/>
                  <a:gd name="T23" fmla="*/ 1074 h 1101"/>
                  <a:gd name="T24" fmla="*/ 396 w 3000"/>
                  <a:gd name="T25" fmla="*/ 1090 h 1101"/>
                  <a:gd name="T26" fmla="*/ 291 w 3000"/>
                  <a:gd name="T27" fmla="*/ 1089 h 1101"/>
                  <a:gd name="T28" fmla="*/ 15 w 3000"/>
                  <a:gd name="T29" fmla="*/ 1034 h 1101"/>
                  <a:gd name="T30" fmla="*/ 19 w 3000"/>
                  <a:gd name="T31" fmla="*/ 747 h 1101"/>
                  <a:gd name="T32" fmla="*/ 23 w 3000"/>
                  <a:gd name="T33" fmla="*/ 473 h 1101"/>
                  <a:gd name="T34" fmla="*/ 13 w 3000"/>
                  <a:gd name="T35" fmla="*/ 208 h 1101"/>
                  <a:gd name="T36" fmla="*/ 166 w 3000"/>
                  <a:gd name="T37" fmla="*/ 27 h 1101"/>
                  <a:gd name="T38" fmla="*/ 463 w 3000"/>
                  <a:gd name="T39" fmla="*/ 28 h 1101"/>
                  <a:gd name="T40" fmla="*/ 701 w 3000"/>
                  <a:gd name="T41" fmla="*/ 17 h 1101"/>
                  <a:gd name="T42" fmla="*/ 952 w 3000"/>
                  <a:gd name="T43" fmla="*/ 24 h 1101"/>
                  <a:gd name="T44" fmla="*/ 1252 w 3000"/>
                  <a:gd name="T45" fmla="*/ 18 h 1101"/>
                  <a:gd name="T46" fmla="*/ 1460 w 3000"/>
                  <a:gd name="T47" fmla="*/ 20 h 1101"/>
                  <a:gd name="T48" fmla="*/ 1733 w 3000"/>
                  <a:gd name="T49" fmla="*/ 12 h 1101"/>
                  <a:gd name="T50" fmla="*/ 1990 w 3000"/>
                  <a:gd name="T51" fmla="*/ 28 h 1101"/>
                  <a:gd name="T52" fmla="*/ 2242 w 3000"/>
                  <a:gd name="T53" fmla="*/ 20 h 1101"/>
                  <a:gd name="T54" fmla="*/ 2455 w 3000"/>
                  <a:gd name="T55" fmla="*/ 20 h 1101"/>
                  <a:gd name="T56" fmla="*/ 2640 w 3000"/>
                  <a:gd name="T57" fmla="*/ 24 h 1101"/>
                  <a:gd name="T58" fmla="*/ 2897 w 3000"/>
                  <a:gd name="T59" fmla="*/ 20 h 1101"/>
                  <a:gd name="T60" fmla="*/ 2976 w 3000"/>
                  <a:gd name="T61" fmla="*/ 183 h 1101"/>
                  <a:gd name="T62" fmla="*/ 2987 w 3000"/>
                  <a:gd name="T63" fmla="*/ 349 h 1101"/>
                  <a:gd name="T64" fmla="*/ 2979 w 3000"/>
                  <a:gd name="T65" fmla="*/ 589 h 1101"/>
                  <a:gd name="T66" fmla="*/ 2963 w 3000"/>
                  <a:gd name="T67" fmla="*/ 827 h 1101"/>
                  <a:gd name="T68" fmla="*/ 2915 w 3000"/>
                  <a:gd name="T69" fmla="*/ 617 h 1101"/>
                  <a:gd name="T70" fmla="*/ 2905 w 3000"/>
                  <a:gd name="T71" fmla="*/ 443 h 1101"/>
                  <a:gd name="T72" fmla="*/ 2910 w 3000"/>
                  <a:gd name="T73" fmla="*/ 168 h 1101"/>
                  <a:gd name="T74" fmla="*/ 2768 w 3000"/>
                  <a:gd name="T75" fmla="*/ 116 h 1101"/>
                  <a:gd name="T76" fmla="*/ 2539 w 3000"/>
                  <a:gd name="T77" fmla="*/ 122 h 1101"/>
                  <a:gd name="T78" fmla="*/ 2288 w 3000"/>
                  <a:gd name="T79" fmla="*/ 114 h 1101"/>
                  <a:gd name="T80" fmla="*/ 2057 w 3000"/>
                  <a:gd name="T81" fmla="*/ 135 h 1101"/>
                  <a:gd name="T82" fmla="*/ 1789 w 3000"/>
                  <a:gd name="T83" fmla="*/ 140 h 1101"/>
                  <a:gd name="T84" fmla="*/ 1555 w 3000"/>
                  <a:gd name="T85" fmla="*/ 121 h 1101"/>
                  <a:gd name="T86" fmla="*/ 1287 w 3000"/>
                  <a:gd name="T87" fmla="*/ 133 h 1101"/>
                  <a:gd name="T88" fmla="*/ 998 w 3000"/>
                  <a:gd name="T89" fmla="*/ 146 h 1101"/>
                  <a:gd name="T90" fmla="*/ 810 w 3000"/>
                  <a:gd name="T91" fmla="*/ 137 h 1101"/>
                  <a:gd name="T92" fmla="*/ 601 w 3000"/>
                  <a:gd name="T93" fmla="*/ 150 h 1101"/>
                  <a:gd name="T94" fmla="*/ 349 w 3000"/>
                  <a:gd name="T95" fmla="*/ 143 h 1101"/>
                  <a:gd name="T96" fmla="*/ 91 w 3000"/>
                  <a:gd name="T97" fmla="*/ 134 h 1101"/>
                  <a:gd name="T98" fmla="*/ 134 w 3000"/>
                  <a:gd name="T99" fmla="*/ 280 h 1101"/>
                  <a:gd name="T100" fmla="*/ 138 w 3000"/>
                  <a:gd name="T101" fmla="*/ 477 h 1101"/>
                  <a:gd name="T102" fmla="*/ 140 w 3000"/>
                  <a:gd name="T103" fmla="*/ 720 h 1101"/>
                  <a:gd name="T104" fmla="*/ 135 w 3000"/>
                  <a:gd name="T105" fmla="*/ 964 h 1101"/>
                  <a:gd name="T106" fmla="*/ 191 w 3000"/>
                  <a:gd name="T107" fmla="*/ 970 h 1101"/>
                  <a:gd name="T108" fmla="*/ 407 w 3000"/>
                  <a:gd name="T109" fmla="*/ 968 h 1101"/>
                  <a:gd name="T110" fmla="*/ 655 w 3000"/>
                  <a:gd name="T111" fmla="*/ 964 h 1101"/>
                  <a:gd name="T112" fmla="*/ 906 w 3000"/>
                  <a:gd name="T113" fmla="*/ 957 h 1101"/>
                  <a:gd name="T114" fmla="*/ 1189 w 3000"/>
                  <a:gd name="T115" fmla="*/ 954 h 1101"/>
                  <a:gd name="T116" fmla="*/ 1433 w 3000"/>
                  <a:gd name="T117" fmla="*/ 946 h 1101"/>
                  <a:gd name="T118" fmla="*/ 1665 w 3000"/>
                  <a:gd name="T119" fmla="*/ 939 h 1101"/>
                  <a:gd name="T120" fmla="*/ 1884 w 3000"/>
                  <a:gd name="T121" fmla="*/ 948 h 1101"/>
                  <a:gd name="T122" fmla="*/ 2183 w 3000"/>
                  <a:gd name="T123" fmla="*/ 942 h 1101"/>
                  <a:gd name="T124" fmla="*/ 2423 w 3000"/>
                  <a:gd name="T125" fmla="*/ 92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0" h="1101">
                    <a:moveTo>
                      <a:pt x="2525" y="932"/>
                    </a:moveTo>
                    <a:lnTo>
                      <a:pt x="2521" y="935"/>
                    </a:lnTo>
                    <a:lnTo>
                      <a:pt x="2517" y="939"/>
                    </a:lnTo>
                    <a:lnTo>
                      <a:pt x="2509" y="937"/>
                    </a:lnTo>
                    <a:lnTo>
                      <a:pt x="2501" y="935"/>
                    </a:lnTo>
                    <a:lnTo>
                      <a:pt x="2497" y="939"/>
                    </a:lnTo>
                    <a:lnTo>
                      <a:pt x="2492" y="942"/>
                    </a:lnTo>
                    <a:lnTo>
                      <a:pt x="2500" y="943"/>
                    </a:lnTo>
                    <a:lnTo>
                      <a:pt x="2508" y="945"/>
                    </a:lnTo>
                    <a:lnTo>
                      <a:pt x="2504" y="948"/>
                    </a:lnTo>
                    <a:lnTo>
                      <a:pt x="2500" y="950"/>
                    </a:lnTo>
                    <a:lnTo>
                      <a:pt x="2507" y="952"/>
                    </a:lnTo>
                    <a:lnTo>
                      <a:pt x="2516" y="953"/>
                    </a:lnTo>
                    <a:lnTo>
                      <a:pt x="2523" y="947"/>
                    </a:lnTo>
                    <a:lnTo>
                      <a:pt x="2528" y="944"/>
                    </a:lnTo>
                    <a:lnTo>
                      <a:pt x="2532" y="942"/>
                    </a:lnTo>
                    <a:lnTo>
                      <a:pt x="2540" y="943"/>
                    </a:lnTo>
                    <a:lnTo>
                      <a:pt x="2548" y="944"/>
                    </a:lnTo>
                    <a:lnTo>
                      <a:pt x="2555" y="946"/>
                    </a:lnTo>
                    <a:lnTo>
                      <a:pt x="2563" y="947"/>
                    </a:lnTo>
                    <a:lnTo>
                      <a:pt x="2571" y="949"/>
                    </a:lnTo>
                    <a:lnTo>
                      <a:pt x="2579" y="950"/>
                    </a:lnTo>
                    <a:lnTo>
                      <a:pt x="2583" y="947"/>
                    </a:lnTo>
                    <a:lnTo>
                      <a:pt x="2587" y="944"/>
                    </a:lnTo>
                    <a:lnTo>
                      <a:pt x="2591" y="941"/>
                    </a:lnTo>
                    <a:lnTo>
                      <a:pt x="2596" y="937"/>
                    </a:lnTo>
                    <a:lnTo>
                      <a:pt x="2603" y="939"/>
                    </a:lnTo>
                    <a:lnTo>
                      <a:pt x="2611" y="941"/>
                    </a:lnTo>
                    <a:lnTo>
                      <a:pt x="2619" y="942"/>
                    </a:lnTo>
                    <a:lnTo>
                      <a:pt x="2627" y="943"/>
                    </a:lnTo>
                    <a:lnTo>
                      <a:pt x="2622" y="946"/>
                    </a:lnTo>
                    <a:lnTo>
                      <a:pt x="2618" y="949"/>
                    </a:lnTo>
                    <a:lnTo>
                      <a:pt x="2625" y="951"/>
                    </a:lnTo>
                    <a:lnTo>
                      <a:pt x="2633" y="952"/>
                    </a:lnTo>
                    <a:lnTo>
                      <a:pt x="2638" y="949"/>
                    </a:lnTo>
                    <a:lnTo>
                      <a:pt x="2641" y="946"/>
                    </a:lnTo>
                    <a:lnTo>
                      <a:pt x="2646" y="943"/>
                    </a:lnTo>
                    <a:lnTo>
                      <a:pt x="2650" y="940"/>
                    </a:lnTo>
                    <a:lnTo>
                      <a:pt x="2657" y="941"/>
                    </a:lnTo>
                    <a:lnTo>
                      <a:pt x="2666" y="943"/>
                    </a:lnTo>
                    <a:lnTo>
                      <a:pt x="2673" y="944"/>
                    </a:lnTo>
                    <a:lnTo>
                      <a:pt x="2681" y="946"/>
                    </a:lnTo>
                    <a:lnTo>
                      <a:pt x="2688" y="947"/>
                    </a:lnTo>
                    <a:lnTo>
                      <a:pt x="2697" y="948"/>
                    </a:lnTo>
                    <a:lnTo>
                      <a:pt x="2704" y="950"/>
                    </a:lnTo>
                    <a:lnTo>
                      <a:pt x="2712" y="951"/>
                    </a:lnTo>
                    <a:lnTo>
                      <a:pt x="2720" y="953"/>
                    </a:lnTo>
                    <a:lnTo>
                      <a:pt x="2728" y="954"/>
                    </a:lnTo>
                    <a:lnTo>
                      <a:pt x="2732" y="951"/>
                    </a:lnTo>
                    <a:lnTo>
                      <a:pt x="2736" y="948"/>
                    </a:lnTo>
                    <a:lnTo>
                      <a:pt x="2740" y="945"/>
                    </a:lnTo>
                    <a:lnTo>
                      <a:pt x="2744" y="942"/>
                    </a:lnTo>
                    <a:lnTo>
                      <a:pt x="2752" y="943"/>
                    </a:lnTo>
                    <a:lnTo>
                      <a:pt x="2760" y="945"/>
                    </a:lnTo>
                    <a:lnTo>
                      <a:pt x="2768" y="946"/>
                    </a:lnTo>
                    <a:lnTo>
                      <a:pt x="2775" y="948"/>
                    </a:lnTo>
                    <a:lnTo>
                      <a:pt x="2783" y="949"/>
                    </a:lnTo>
                    <a:lnTo>
                      <a:pt x="2790" y="950"/>
                    </a:lnTo>
                    <a:lnTo>
                      <a:pt x="2786" y="953"/>
                    </a:lnTo>
                    <a:lnTo>
                      <a:pt x="2782" y="957"/>
                    </a:lnTo>
                    <a:lnTo>
                      <a:pt x="2789" y="959"/>
                    </a:lnTo>
                    <a:lnTo>
                      <a:pt x="2798" y="960"/>
                    </a:lnTo>
                    <a:lnTo>
                      <a:pt x="2806" y="961"/>
                    </a:lnTo>
                    <a:lnTo>
                      <a:pt x="2813" y="962"/>
                    </a:lnTo>
                    <a:lnTo>
                      <a:pt x="2810" y="965"/>
                    </a:lnTo>
                    <a:lnTo>
                      <a:pt x="2805" y="968"/>
                    </a:lnTo>
                    <a:lnTo>
                      <a:pt x="2813" y="970"/>
                    </a:lnTo>
                    <a:lnTo>
                      <a:pt x="2820" y="972"/>
                    </a:lnTo>
                    <a:lnTo>
                      <a:pt x="2824" y="968"/>
                    </a:lnTo>
                    <a:lnTo>
                      <a:pt x="2829" y="965"/>
                    </a:lnTo>
                    <a:lnTo>
                      <a:pt x="2820" y="964"/>
                    </a:lnTo>
                    <a:lnTo>
                      <a:pt x="2813" y="962"/>
                    </a:lnTo>
                    <a:lnTo>
                      <a:pt x="2817" y="959"/>
                    </a:lnTo>
                    <a:lnTo>
                      <a:pt x="2821" y="957"/>
                    </a:lnTo>
                    <a:lnTo>
                      <a:pt x="2830" y="950"/>
                    </a:lnTo>
                    <a:lnTo>
                      <a:pt x="2846" y="953"/>
                    </a:lnTo>
                    <a:lnTo>
                      <a:pt x="2861" y="956"/>
                    </a:lnTo>
                    <a:lnTo>
                      <a:pt x="2856" y="959"/>
                    </a:lnTo>
                    <a:lnTo>
                      <a:pt x="2852" y="962"/>
                    </a:lnTo>
                    <a:lnTo>
                      <a:pt x="2848" y="965"/>
                    </a:lnTo>
                    <a:lnTo>
                      <a:pt x="2844" y="968"/>
                    </a:lnTo>
                    <a:lnTo>
                      <a:pt x="2851" y="969"/>
                    </a:lnTo>
                    <a:lnTo>
                      <a:pt x="2860" y="970"/>
                    </a:lnTo>
                    <a:lnTo>
                      <a:pt x="2855" y="974"/>
                    </a:lnTo>
                    <a:lnTo>
                      <a:pt x="2851" y="977"/>
                    </a:lnTo>
                    <a:lnTo>
                      <a:pt x="2858" y="979"/>
                    </a:lnTo>
                    <a:lnTo>
                      <a:pt x="2867" y="980"/>
                    </a:lnTo>
                    <a:lnTo>
                      <a:pt x="2871" y="977"/>
                    </a:lnTo>
                    <a:lnTo>
                      <a:pt x="2876" y="974"/>
                    </a:lnTo>
                    <a:lnTo>
                      <a:pt x="2883" y="975"/>
                    </a:lnTo>
                    <a:lnTo>
                      <a:pt x="2890" y="977"/>
                    </a:lnTo>
                    <a:lnTo>
                      <a:pt x="2886" y="980"/>
                    </a:lnTo>
                    <a:lnTo>
                      <a:pt x="2882" y="983"/>
                    </a:lnTo>
                    <a:lnTo>
                      <a:pt x="2889" y="984"/>
                    </a:lnTo>
                    <a:lnTo>
                      <a:pt x="2898" y="985"/>
                    </a:lnTo>
                    <a:lnTo>
                      <a:pt x="2902" y="982"/>
                    </a:lnTo>
                    <a:lnTo>
                      <a:pt x="2906" y="979"/>
                    </a:lnTo>
                    <a:lnTo>
                      <a:pt x="2914" y="981"/>
                    </a:lnTo>
                    <a:lnTo>
                      <a:pt x="2921" y="982"/>
                    </a:lnTo>
                    <a:lnTo>
                      <a:pt x="2917" y="985"/>
                    </a:lnTo>
                    <a:lnTo>
                      <a:pt x="2913" y="989"/>
                    </a:lnTo>
                    <a:lnTo>
                      <a:pt x="2920" y="990"/>
                    </a:lnTo>
                    <a:lnTo>
                      <a:pt x="2929" y="992"/>
                    </a:lnTo>
                    <a:lnTo>
                      <a:pt x="2924" y="995"/>
                    </a:lnTo>
                    <a:lnTo>
                      <a:pt x="2920" y="997"/>
                    </a:lnTo>
                    <a:lnTo>
                      <a:pt x="2916" y="1000"/>
                    </a:lnTo>
                    <a:lnTo>
                      <a:pt x="2912" y="1003"/>
                    </a:lnTo>
                    <a:lnTo>
                      <a:pt x="2904" y="1002"/>
                    </a:lnTo>
                    <a:lnTo>
                      <a:pt x="2897" y="1000"/>
                    </a:lnTo>
                    <a:lnTo>
                      <a:pt x="2888" y="999"/>
                    </a:lnTo>
                    <a:lnTo>
                      <a:pt x="2881" y="998"/>
                    </a:lnTo>
                    <a:lnTo>
                      <a:pt x="2865" y="995"/>
                    </a:lnTo>
                    <a:lnTo>
                      <a:pt x="2861" y="998"/>
                    </a:lnTo>
                    <a:lnTo>
                      <a:pt x="2857" y="1001"/>
                    </a:lnTo>
                    <a:lnTo>
                      <a:pt x="2865" y="1002"/>
                    </a:lnTo>
                    <a:lnTo>
                      <a:pt x="2872" y="1004"/>
                    </a:lnTo>
                    <a:lnTo>
                      <a:pt x="2868" y="1007"/>
                    </a:lnTo>
                    <a:lnTo>
                      <a:pt x="2864" y="1010"/>
                    </a:lnTo>
                    <a:lnTo>
                      <a:pt x="2871" y="1012"/>
                    </a:lnTo>
                    <a:lnTo>
                      <a:pt x="2880" y="1013"/>
                    </a:lnTo>
                    <a:lnTo>
                      <a:pt x="2888" y="1014"/>
                    </a:lnTo>
                    <a:lnTo>
                      <a:pt x="2895" y="1016"/>
                    </a:lnTo>
                    <a:lnTo>
                      <a:pt x="2890" y="1019"/>
                    </a:lnTo>
                    <a:lnTo>
                      <a:pt x="2887" y="1022"/>
                    </a:lnTo>
                    <a:lnTo>
                      <a:pt x="2895" y="1024"/>
                    </a:lnTo>
                    <a:lnTo>
                      <a:pt x="2902" y="1025"/>
                    </a:lnTo>
                    <a:lnTo>
                      <a:pt x="2894" y="1031"/>
                    </a:lnTo>
                    <a:lnTo>
                      <a:pt x="2885" y="1037"/>
                    </a:lnTo>
                    <a:lnTo>
                      <a:pt x="2870" y="1034"/>
                    </a:lnTo>
                    <a:lnTo>
                      <a:pt x="2854" y="1031"/>
                    </a:lnTo>
                    <a:lnTo>
                      <a:pt x="2858" y="1028"/>
                    </a:lnTo>
                    <a:lnTo>
                      <a:pt x="2863" y="1026"/>
                    </a:lnTo>
                    <a:lnTo>
                      <a:pt x="2868" y="1023"/>
                    </a:lnTo>
                    <a:lnTo>
                      <a:pt x="2871" y="1019"/>
                    </a:lnTo>
                    <a:lnTo>
                      <a:pt x="2864" y="1017"/>
                    </a:lnTo>
                    <a:lnTo>
                      <a:pt x="2856" y="1016"/>
                    </a:lnTo>
                    <a:lnTo>
                      <a:pt x="2848" y="1015"/>
                    </a:lnTo>
                    <a:lnTo>
                      <a:pt x="2840" y="1013"/>
                    </a:lnTo>
                    <a:lnTo>
                      <a:pt x="2836" y="1016"/>
                    </a:lnTo>
                    <a:lnTo>
                      <a:pt x="2832" y="1019"/>
                    </a:lnTo>
                    <a:lnTo>
                      <a:pt x="2839" y="1022"/>
                    </a:lnTo>
                    <a:lnTo>
                      <a:pt x="2848" y="1023"/>
                    </a:lnTo>
                    <a:lnTo>
                      <a:pt x="2844" y="1026"/>
                    </a:lnTo>
                    <a:lnTo>
                      <a:pt x="2839" y="1029"/>
                    </a:lnTo>
                    <a:lnTo>
                      <a:pt x="2832" y="1027"/>
                    </a:lnTo>
                    <a:lnTo>
                      <a:pt x="2823" y="1026"/>
                    </a:lnTo>
                    <a:lnTo>
                      <a:pt x="2819" y="1029"/>
                    </a:lnTo>
                    <a:lnTo>
                      <a:pt x="2816" y="1032"/>
                    </a:lnTo>
                    <a:lnTo>
                      <a:pt x="2811" y="1035"/>
                    </a:lnTo>
                    <a:lnTo>
                      <a:pt x="2807" y="1039"/>
                    </a:lnTo>
                    <a:lnTo>
                      <a:pt x="2803" y="1042"/>
                    </a:lnTo>
                    <a:lnTo>
                      <a:pt x="2799" y="1044"/>
                    </a:lnTo>
                    <a:lnTo>
                      <a:pt x="2791" y="1043"/>
                    </a:lnTo>
                    <a:lnTo>
                      <a:pt x="2783" y="1042"/>
                    </a:lnTo>
                    <a:lnTo>
                      <a:pt x="2775" y="1040"/>
                    </a:lnTo>
                    <a:lnTo>
                      <a:pt x="2768" y="1039"/>
                    </a:lnTo>
                    <a:lnTo>
                      <a:pt x="2764" y="1042"/>
                    </a:lnTo>
                    <a:lnTo>
                      <a:pt x="2760" y="1045"/>
                    </a:lnTo>
                    <a:lnTo>
                      <a:pt x="2751" y="1050"/>
                    </a:lnTo>
                    <a:lnTo>
                      <a:pt x="2748" y="1054"/>
                    </a:lnTo>
                    <a:lnTo>
                      <a:pt x="2743" y="1057"/>
                    </a:lnTo>
                    <a:lnTo>
                      <a:pt x="2735" y="1056"/>
                    </a:lnTo>
                    <a:lnTo>
                      <a:pt x="2728" y="1054"/>
                    </a:lnTo>
                    <a:lnTo>
                      <a:pt x="2732" y="1051"/>
                    </a:lnTo>
                    <a:lnTo>
                      <a:pt x="2736" y="1048"/>
                    </a:lnTo>
                    <a:lnTo>
                      <a:pt x="2729" y="1046"/>
                    </a:lnTo>
                    <a:lnTo>
                      <a:pt x="2720" y="1045"/>
                    </a:lnTo>
                    <a:lnTo>
                      <a:pt x="2713" y="1044"/>
                    </a:lnTo>
                    <a:lnTo>
                      <a:pt x="2704" y="1042"/>
                    </a:lnTo>
                    <a:lnTo>
                      <a:pt x="2701" y="1045"/>
                    </a:lnTo>
                    <a:lnTo>
                      <a:pt x="2697" y="1048"/>
                    </a:lnTo>
                    <a:lnTo>
                      <a:pt x="2688" y="1047"/>
                    </a:lnTo>
                    <a:lnTo>
                      <a:pt x="2681" y="1046"/>
                    </a:lnTo>
                    <a:lnTo>
                      <a:pt x="2677" y="1048"/>
                    </a:lnTo>
                    <a:lnTo>
                      <a:pt x="2672" y="1051"/>
                    </a:lnTo>
                    <a:lnTo>
                      <a:pt x="2665" y="1050"/>
                    </a:lnTo>
                    <a:lnTo>
                      <a:pt x="2657" y="1049"/>
                    </a:lnTo>
                    <a:lnTo>
                      <a:pt x="2650" y="1047"/>
                    </a:lnTo>
                    <a:lnTo>
                      <a:pt x="2641" y="1046"/>
                    </a:lnTo>
                    <a:lnTo>
                      <a:pt x="2637" y="1049"/>
                    </a:lnTo>
                    <a:lnTo>
                      <a:pt x="2633" y="1052"/>
                    </a:lnTo>
                    <a:lnTo>
                      <a:pt x="2630" y="1056"/>
                    </a:lnTo>
                    <a:lnTo>
                      <a:pt x="2625" y="1058"/>
                    </a:lnTo>
                    <a:lnTo>
                      <a:pt x="2617" y="1057"/>
                    </a:lnTo>
                    <a:lnTo>
                      <a:pt x="2610" y="1056"/>
                    </a:lnTo>
                    <a:lnTo>
                      <a:pt x="2602" y="1053"/>
                    </a:lnTo>
                    <a:lnTo>
                      <a:pt x="2595" y="1052"/>
                    </a:lnTo>
                    <a:lnTo>
                      <a:pt x="2589" y="1056"/>
                    </a:lnTo>
                    <a:lnTo>
                      <a:pt x="2586" y="1059"/>
                    </a:lnTo>
                    <a:lnTo>
                      <a:pt x="2578" y="1058"/>
                    </a:lnTo>
                    <a:lnTo>
                      <a:pt x="2570" y="1056"/>
                    </a:lnTo>
                    <a:lnTo>
                      <a:pt x="2563" y="1054"/>
                    </a:lnTo>
                    <a:lnTo>
                      <a:pt x="2555" y="1053"/>
                    </a:lnTo>
                    <a:lnTo>
                      <a:pt x="2547" y="1051"/>
                    </a:lnTo>
                    <a:lnTo>
                      <a:pt x="2539" y="1050"/>
                    </a:lnTo>
                    <a:lnTo>
                      <a:pt x="2535" y="1053"/>
                    </a:lnTo>
                    <a:lnTo>
                      <a:pt x="2531" y="1057"/>
                    </a:lnTo>
                    <a:lnTo>
                      <a:pt x="2528" y="1060"/>
                    </a:lnTo>
                    <a:lnTo>
                      <a:pt x="2522" y="1062"/>
                    </a:lnTo>
                    <a:lnTo>
                      <a:pt x="2515" y="1061"/>
                    </a:lnTo>
                    <a:lnTo>
                      <a:pt x="2507" y="1060"/>
                    </a:lnTo>
                    <a:lnTo>
                      <a:pt x="2500" y="1058"/>
                    </a:lnTo>
                    <a:lnTo>
                      <a:pt x="2491" y="1057"/>
                    </a:lnTo>
                    <a:lnTo>
                      <a:pt x="2484" y="1054"/>
                    </a:lnTo>
                    <a:lnTo>
                      <a:pt x="2477" y="1053"/>
                    </a:lnTo>
                    <a:lnTo>
                      <a:pt x="2471" y="1057"/>
                    </a:lnTo>
                    <a:lnTo>
                      <a:pt x="2468" y="1060"/>
                    </a:lnTo>
                    <a:lnTo>
                      <a:pt x="2464" y="1063"/>
                    </a:lnTo>
                    <a:lnTo>
                      <a:pt x="2459" y="1066"/>
                    </a:lnTo>
                    <a:lnTo>
                      <a:pt x="2451" y="1065"/>
                    </a:lnTo>
                    <a:lnTo>
                      <a:pt x="2445" y="1063"/>
                    </a:lnTo>
                    <a:lnTo>
                      <a:pt x="2449" y="1060"/>
                    </a:lnTo>
                    <a:lnTo>
                      <a:pt x="2452" y="1057"/>
                    </a:lnTo>
                    <a:lnTo>
                      <a:pt x="2445" y="1056"/>
                    </a:lnTo>
                    <a:lnTo>
                      <a:pt x="2437" y="1054"/>
                    </a:lnTo>
                    <a:lnTo>
                      <a:pt x="2430" y="1052"/>
                    </a:lnTo>
                    <a:lnTo>
                      <a:pt x="2421" y="1051"/>
                    </a:lnTo>
                    <a:lnTo>
                      <a:pt x="2414" y="1050"/>
                    </a:lnTo>
                    <a:lnTo>
                      <a:pt x="2406" y="1048"/>
                    </a:lnTo>
                    <a:lnTo>
                      <a:pt x="2399" y="1047"/>
                    </a:lnTo>
                    <a:lnTo>
                      <a:pt x="2390" y="1046"/>
                    </a:lnTo>
                    <a:lnTo>
                      <a:pt x="2383" y="1044"/>
                    </a:lnTo>
                    <a:lnTo>
                      <a:pt x="2375" y="1043"/>
                    </a:lnTo>
                    <a:lnTo>
                      <a:pt x="2370" y="1046"/>
                    </a:lnTo>
                    <a:lnTo>
                      <a:pt x="2367" y="1049"/>
                    </a:lnTo>
                    <a:lnTo>
                      <a:pt x="2369" y="1049"/>
                    </a:lnTo>
                    <a:lnTo>
                      <a:pt x="2374" y="1050"/>
                    </a:lnTo>
                    <a:lnTo>
                      <a:pt x="2378" y="1051"/>
                    </a:lnTo>
                    <a:lnTo>
                      <a:pt x="2380" y="1051"/>
                    </a:lnTo>
                    <a:lnTo>
                      <a:pt x="2382" y="1051"/>
                    </a:lnTo>
                    <a:lnTo>
                      <a:pt x="2382" y="1052"/>
                    </a:lnTo>
                    <a:lnTo>
                      <a:pt x="2379" y="1056"/>
                    </a:lnTo>
                    <a:lnTo>
                      <a:pt x="2374" y="1058"/>
                    </a:lnTo>
                    <a:lnTo>
                      <a:pt x="2366" y="1057"/>
                    </a:lnTo>
                    <a:lnTo>
                      <a:pt x="2358" y="1056"/>
                    </a:lnTo>
                    <a:lnTo>
                      <a:pt x="2354" y="1059"/>
                    </a:lnTo>
                    <a:lnTo>
                      <a:pt x="2350" y="1061"/>
                    </a:lnTo>
                    <a:lnTo>
                      <a:pt x="2342" y="1060"/>
                    </a:lnTo>
                    <a:lnTo>
                      <a:pt x="2335" y="1059"/>
                    </a:lnTo>
                    <a:lnTo>
                      <a:pt x="2328" y="1057"/>
                    </a:lnTo>
                    <a:lnTo>
                      <a:pt x="2319" y="1056"/>
                    </a:lnTo>
                    <a:lnTo>
                      <a:pt x="2312" y="1053"/>
                    </a:lnTo>
                    <a:lnTo>
                      <a:pt x="2304" y="1052"/>
                    </a:lnTo>
                    <a:lnTo>
                      <a:pt x="2299" y="1056"/>
                    </a:lnTo>
                    <a:lnTo>
                      <a:pt x="2296" y="1059"/>
                    </a:lnTo>
                    <a:lnTo>
                      <a:pt x="2287" y="1058"/>
                    </a:lnTo>
                    <a:lnTo>
                      <a:pt x="2280" y="1056"/>
                    </a:lnTo>
                    <a:lnTo>
                      <a:pt x="2272" y="1054"/>
                    </a:lnTo>
                    <a:lnTo>
                      <a:pt x="2265" y="1053"/>
                    </a:lnTo>
                    <a:lnTo>
                      <a:pt x="2256" y="1051"/>
                    </a:lnTo>
                    <a:lnTo>
                      <a:pt x="2249" y="1050"/>
                    </a:lnTo>
                    <a:lnTo>
                      <a:pt x="2241" y="1049"/>
                    </a:lnTo>
                    <a:lnTo>
                      <a:pt x="2234" y="1047"/>
                    </a:lnTo>
                    <a:lnTo>
                      <a:pt x="2229" y="1050"/>
                    </a:lnTo>
                    <a:lnTo>
                      <a:pt x="2225" y="1053"/>
                    </a:lnTo>
                    <a:lnTo>
                      <a:pt x="2220" y="1057"/>
                    </a:lnTo>
                    <a:lnTo>
                      <a:pt x="2217" y="1060"/>
                    </a:lnTo>
                    <a:lnTo>
                      <a:pt x="2213" y="1063"/>
                    </a:lnTo>
                    <a:lnTo>
                      <a:pt x="2208" y="1066"/>
                    </a:lnTo>
                    <a:lnTo>
                      <a:pt x="2201" y="1065"/>
                    </a:lnTo>
                    <a:lnTo>
                      <a:pt x="2192" y="1063"/>
                    </a:lnTo>
                    <a:lnTo>
                      <a:pt x="2185" y="1062"/>
                    </a:lnTo>
                    <a:lnTo>
                      <a:pt x="2178" y="1060"/>
                    </a:lnTo>
                    <a:lnTo>
                      <a:pt x="2170" y="1059"/>
                    </a:lnTo>
                    <a:lnTo>
                      <a:pt x="2162" y="1058"/>
                    </a:lnTo>
                    <a:lnTo>
                      <a:pt x="2157" y="1061"/>
                    </a:lnTo>
                    <a:lnTo>
                      <a:pt x="2154" y="1063"/>
                    </a:lnTo>
                    <a:lnTo>
                      <a:pt x="2146" y="1062"/>
                    </a:lnTo>
                    <a:lnTo>
                      <a:pt x="2138" y="1061"/>
                    </a:lnTo>
                    <a:lnTo>
                      <a:pt x="2130" y="1060"/>
                    </a:lnTo>
                    <a:lnTo>
                      <a:pt x="2122" y="1058"/>
                    </a:lnTo>
                    <a:lnTo>
                      <a:pt x="2115" y="1057"/>
                    </a:lnTo>
                    <a:lnTo>
                      <a:pt x="2107" y="1054"/>
                    </a:lnTo>
                    <a:lnTo>
                      <a:pt x="2108" y="1053"/>
                    </a:lnTo>
                    <a:lnTo>
                      <a:pt x="2112" y="1051"/>
                    </a:lnTo>
                    <a:lnTo>
                      <a:pt x="2113" y="1050"/>
                    </a:lnTo>
                    <a:lnTo>
                      <a:pt x="2115" y="1049"/>
                    </a:lnTo>
                    <a:lnTo>
                      <a:pt x="2115" y="1049"/>
                    </a:lnTo>
                    <a:lnTo>
                      <a:pt x="2116" y="1049"/>
                    </a:lnTo>
                    <a:lnTo>
                      <a:pt x="2107" y="1047"/>
                    </a:lnTo>
                    <a:lnTo>
                      <a:pt x="2100" y="1046"/>
                    </a:lnTo>
                    <a:lnTo>
                      <a:pt x="2096" y="1049"/>
                    </a:lnTo>
                    <a:lnTo>
                      <a:pt x="2091" y="1052"/>
                    </a:lnTo>
                    <a:lnTo>
                      <a:pt x="2084" y="1050"/>
                    </a:lnTo>
                    <a:lnTo>
                      <a:pt x="2076" y="1049"/>
                    </a:lnTo>
                    <a:lnTo>
                      <a:pt x="2072" y="1052"/>
                    </a:lnTo>
                    <a:lnTo>
                      <a:pt x="2068" y="1056"/>
                    </a:lnTo>
                    <a:lnTo>
                      <a:pt x="2060" y="1053"/>
                    </a:lnTo>
                    <a:lnTo>
                      <a:pt x="2053" y="1052"/>
                    </a:lnTo>
                    <a:lnTo>
                      <a:pt x="2049" y="1056"/>
                    </a:lnTo>
                    <a:lnTo>
                      <a:pt x="2045" y="1059"/>
                    </a:lnTo>
                    <a:lnTo>
                      <a:pt x="2036" y="1058"/>
                    </a:lnTo>
                    <a:lnTo>
                      <a:pt x="2029" y="1056"/>
                    </a:lnTo>
                    <a:lnTo>
                      <a:pt x="2024" y="1059"/>
                    </a:lnTo>
                    <a:lnTo>
                      <a:pt x="2020" y="1062"/>
                    </a:lnTo>
                    <a:lnTo>
                      <a:pt x="2013" y="1061"/>
                    </a:lnTo>
                    <a:lnTo>
                      <a:pt x="2005" y="1059"/>
                    </a:lnTo>
                    <a:lnTo>
                      <a:pt x="1997" y="1058"/>
                    </a:lnTo>
                    <a:lnTo>
                      <a:pt x="1989" y="1057"/>
                    </a:lnTo>
                    <a:lnTo>
                      <a:pt x="1985" y="1060"/>
                    </a:lnTo>
                    <a:lnTo>
                      <a:pt x="1981" y="1062"/>
                    </a:lnTo>
                    <a:lnTo>
                      <a:pt x="1973" y="1061"/>
                    </a:lnTo>
                    <a:lnTo>
                      <a:pt x="1966" y="1060"/>
                    </a:lnTo>
                    <a:lnTo>
                      <a:pt x="1958" y="1058"/>
                    </a:lnTo>
                    <a:lnTo>
                      <a:pt x="1950" y="1057"/>
                    </a:lnTo>
                    <a:lnTo>
                      <a:pt x="1942" y="1054"/>
                    </a:lnTo>
                    <a:lnTo>
                      <a:pt x="1935" y="1053"/>
                    </a:lnTo>
                    <a:lnTo>
                      <a:pt x="1931" y="1057"/>
                    </a:lnTo>
                    <a:lnTo>
                      <a:pt x="1926" y="1060"/>
                    </a:lnTo>
                    <a:lnTo>
                      <a:pt x="1918" y="1059"/>
                    </a:lnTo>
                    <a:lnTo>
                      <a:pt x="1910" y="1057"/>
                    </a:lnTo>
                    <a:lnTo>
                      <a:pt x="1903" y="1056"/>
                    </a:lnTo>
                    <a:lnTo>
                      <a:pt x="1896" y="1054"/>
                    </a:lnTo>
                    <a:lnTo>
                      <a:pt x="1888" y="1052"/>
                    </a:lnTo>
                    <a:lnTo>
                      <a:pt x="1880" y="1051"/>
                    </a:lnTo>
                    <a:lnTo>
                      <a:pt x="1872" y="1050"/>
                    </a:lnTo>
                    <a:lnTo>
                      <a:pt x="1865" y="1048"/>
                    </a:lnTo>
                    <a:lnTo>
                      <a:pt x="1860" y="1051"/>
                    </a:lnTo>
                    <a:lnTo>
                      <a:pt x="1856" y="1054"/>
                    </a:lnTo>
                    <a:lnTo>
                      <a:pt x="1852" y="1058"/>
                    </a:lnTo>
                    <a:lnTo>
                      <a:pt x="1848" y="1061"/>
                    </a:lnTo>
                    <a:lnTo>
                      <a:pt x="1840" y="1060"/>
                    </a:lnTo>
                    <a:lnTo>
                      <a:pt x="1832" y="1058"/>
                    </a:lnTo>
                    <a:lnTo>
                      <a:pt x="1829" y="1061"/>
                    </a:lnTo>
                    <a:lnTo>
                      <a:pt x="1824" y="1064"/>
                    </a:lnTo>
                    <a:lnTo>
                      <a:pt x="1816" y="1063"/>
                    </a:lnTo>
                    <a:lnTo>
                      <a:pt x="1808" y="1061"/>
                    </a:lnTo>
                    <a:lnTo>
                      <a:pt x="1801" y="1060"/>
                    </a:lnTo>
                    <a:lnTo>
                      <a:pt x="1793" y="1059"/>
                    </a:lnTo>
                    <a:lnTo>
                      <a:pt x="1789" y="1062"/>
                    </a:lnTo>
                    <a:lnTo>
                      <a:pt x="1785" y="1064"/>
                    </a:lnTo>
                    <a:lnTo>
                      <a:pt x="1776" y="1063"/>
                    </a:lnTo>
                    <a:lnTo>
                      <a:pt x="1769" y="1062"/>
                    </a:lnTo>
                    <a:lnTo>
                      <a:pt x="1773" y="1059"/>
                    </a:lnTo>
                    <a:lnTo>
                      <a:pt x="1777" y="1056"/>
                    </a:lnTo>
                    <a:lnTo>
                      <a:pt x="1770" y="1053"/>
                    </a:lnTo>
                    <a:lnTo>
                      <a:pt x="1763" y="1052"/>
                    </a:lnTo>
                    <a:lnTo>
                      <a:pt x="1754" y="1051"/>
                    </a:lnTo>
                    <a:lnTo>
                      <a:pt x="1747" y="1050"/>
                    </a:lnTo>
                    <a:lnTo>
                      <a:pt x="1742" y="1053"/>
                    </a:lnTo>
                    <a:lnTo>
                      <a:pt x="1738" y="1056"/>
                    </a:lnTo>
                    <a:lnTo>
                      <a:pt x="1731" y="1054"/>
                    </a:lnTo>
                    <a:lnTo>
                      <a:pt x="1723" y="1053"/>
                    </a:lnTo>
                    <a:lnTo>
                      <a:pt x="1719" y="1057"/>
                    </a:lnTo>
                    <a:lnTo>
                      <a:pt x="1715" y="1059"/>
                    </a:lnTo>
                    <a:lnTo>
                      <a:pt x="1706" y="1058"/>
                    </a:lnTo>
                    <a:lnTo>
                      <a:pt x="1699" y="1057"/>
                    </a:lnTo>
                    <a:lnTo>
                      <a:pt x="1694" y="1060"/>
                    </a:lnTo>
                    <a:lnTo>
                      <a:pt x="1690" y="1063"/>
                    </a:lnTo>
                    <a:lnTo>
                      <a:pt x="1683" y="1061"/>
                    </a:lnTo>
                    <a:lnTo>
                      <a:pt x="1675" y="1060"/>
                    </a:lnTo>
                    <a:lnTo>
                      <a:pt x="1671" y="1063"/>
                    </a:lnTo>
                    <a:lnTo>
                      <a:pt x="1667" y="1066"/>
                    </a:lnTo>
                    <a:lnTo>
                      <a:pt x="1659" y="1064"/>
                    </a:lnTo>
                    <a:lnTo>
                      <a:pt x="1652" y="1063"/>
                    </a:lnTo>
                    <a:lnTo>
                      <a:pt x="1656" y="1060"/>
                    </a:lnTo>
                    <a:lnTo>
                      <a:pt x="1659" y="1057"/>
                    </a:lnTo>
                    <a:lnTo>
                      <a:pt x="1652" y="1056"/>
                    </a:lnTo>
                    <a:lnTo>
                      <a:pt x="1644" y="1054"/>
                    </a:lnTo>
                    <a:lnTo>
                      <a:pt x="1640" y="1057"/>
                    </a:lnTo>
                    <a:lnTo>
                      <a:pt x="1636" y="1060"/>
                    </a:lnTo>
                    <a:lnTo>
                      <a:pt x="1632" y="1063"/>
                    </a:lnTo>
                    <a:lnTo>
                      <a:pt x="1627" y="1066"/>
                    </a:lnTo>
                    <a:lnTo>
                      <a:pt x="1620" y="1065"/>
                    </a:lnTo>
                    <a:lnTo>
                      <a:pt x="1613" y="1063"/>
                    </a:lnTo>
                    <a:lnTo>
                      <a:pt x="1604" y="1062"/>
                    </a:lnTo>
                    <a:lnTo>
                      <a:pt x="1597" y="1061"/>
                    </a:lnTo>
                    <a:lnTo>
                      <a:pt x="1601" y="1058"/>
                    </a:lnTo>
                    <a:lnTo>
                      <a:pt x="1605" y="1054"/>
                    </a:lnTo>
                    <a:lnTo>
                      <a:pt x="1598" y="1052"/>
                    </a:lnTo>
                    <a:lnTo>
                      <a:pt x="1589" y="1051"/>
                    </a:lnTo>
                    <a:lnTo>
                      <a:pt x="1582" y="1050"/>
                    </a:lnTo>
                    <a:lnTo>
                      <a:pt x="1574" y="1049"/>
                    </a:lnTo>
                    <a:lnTo>
                      <a:pt x="1570" y="1051"/>
                    </a:lnTo>
                    <a:lnTo>
                      <a:pt x="1566" y="1054"/>
                    </a:lnTo>
                    <a:lnTo>
                      <a:pt x="1561" y="1058"/>
                    </a:lnTo>
                    <a:lnTo>
                      <a:pt x="1557" y="1061"/>
                    </a:lnTo>
                    <a:lnTo>
                      <a:pt x="1554" y="1064"/>
                    </a:lnTo>
                    <a:lnTo>
                      <a:pt x="1549" y="1067"/>
                    </a:lnTo>
                    <a:lnTo>
                      <a:pt x="1541" y="1066"/>
                    </a:lnTo>
                    <a:lnTo>
                      <a:pt x="1534" y="1064"/>
                    </a:lnTo>
                    <a:lnTo>
                      <a:pt x="1526" y="1063"/>
                    </a:lnTo>
                    <a:lnTo>
                      <a:pt x="1518" y="1062"/>
                    </a:lnTo>
                    <a:lnTo>
                      <a:pt x="1514" y="1064"/>
                    </a:lnTo>
                    <a:lnTo>
                      <a:pt x="1509" y="1067"/>
                    </a:lnTo>
                    <a:lnTo>
                      <a:pt x="1502" y="1066"/>
                    </a:lnTo>
                    <a:lnTo>
                      <a:pt x="1494" y="1065"/>
                    </a:lnTo>
                    <a:lnTo>
                      <a:pt x="1486" y="1063"/>
                    </a:lnTo>
                    <a:lnTo>
                      <a:pt x="1478" y="1062"/>
                    </a:lnTo>
                    <a:lnTo>
                      <a:pt x="1474" y="1065"/>
                    </a:lnTo>
                    <a:lnTo>
                      <a:pt x="1470" y="1068"/>
                    </a:lnTo>
                    <a:lnTo>
                      <a:pt x="1463" y="1066"/>
                    </a:lnTo>
                    <a:lnTo>
                      <a:pt x="1455" y="1065"/>
                    </a:lnTo>
                    <a:lnTo>
                      <a:pt x="1451" y="1068"/>
                    </a:lnTo>
                    <a:lnTo>
                      <a:pt x="1447" y="1071"/>
                    </a:lnTo>
                    <a:lnTo>
                      <a:pt x="1439" y="1070"/>
                    </a:lnTo>
                    <a:lnTo>
                      <a:pt x="1432" y="1068"/>
                    </a:lnTo>
                    <a:lnTo>
                      <a:pt x="1423" y="1067"/>
                    </a:lnTo>
                    <a:lnTo>
                      <a:pt x="1416" y="1065"/>
                    </a:lnTo>
                    <a:lnTo>
                      <a:pt x="1420" y="1062"/>
                    </a:lnTo>
                    <a:lnTo>
                      <a:pt x="1424" y="1060"/>
                    </a:lnTo>
                    <a:lnTo>
                      <a:pt x="1417" y="1058"/>
                    </a:lnTo>
                    <a:lnTo>
                      <a:pt x="1408" y="1057"/>
                    </a:lnTo>
                    <a:lnTo>
                      <a:pt x="1401" y="1056"/>
                    </a:lnTo>
                    <a:lnTo>
                      <a:pt x="1393" y="1053"/>
                    </a:lnTo>
                    <a:lnTo>
                      <a:pt x="1386" y="1052"/>
                    </a:lnTo>
                    <a:lnTo>
                      <a:pt x="1377" y="1051"/>
                    </a:lnTo>
                    <a:lnTo>
                      <a:pt x="1373" y="1054"/>
                    </a:lnTo>
                    <a:lnTo>
                      <a:pt x="1369" y="1057"/>
                    </a:lnTo>
                    <a:lnTo>
                      <a:pt x="1377" y="1059"/>
                    </a:lnTo>
                    <a:lnTo>
                      <a:pt x="1385" y="1060"/>
                    </a:lnTo>
                    <a:lnTo>
                      <a:pt x="1381" y="1063"/>
                    </a:lnTo>
                    <a:lnTo>
                      <a:pt x="1376" y="1066"/>
                    </a:lnTo>
                    <a:lnTo>
                      <a:pt x="1384" y="1067"/>
                    </a:lnTo>
                    <a:lnTo>
                      <a:pt x="1392" y="1069"/>
                    </a:lnTo>
                    <a:lnTo>
                      <a:pt x="1388" y="1071"/>
                    </a:lnTo>
                    <a:lnTo>
                      <a:pt x="1384" y="1075"/>
                    </a:lnTo>
                    <a:lnTo>
                      <a:pt x="1380" y="1078"/>
                    </a:lnTo>
                    <a:lnTo>
                      <a:pt x="1375" y="1081"/>
                    </a:lnTo>
                    <a:lnTo>
                      <a:pt x="1368" y="1080"/>
                    </a:lnTo>
                    <a:lnTo>
                      <a:pt x="1359" y="1078"/>
                    </a:lnTo>
                    <a:lnTo>
                      <a:pt x="1365" y="1075"/>
                    </a:lnTo>
                    <a:lnTo>
                      <a:pt x="1368" y="1073"/>
                    </a:lnTo>
                    <a:lnTo>
                      <a:pt x="1360" y="1070"/>
                    </a:lnTo>
                    <a:lnTo>
                      <a:pt x="1353" y="1069"/>
                    </a:lnTo>
                    <a:lnTo>
                      <a:pt x="1344" y="1068"/>
                    </a:lnTo>
                    <a:lnTo>
                      <a:pt x="1337" y="1066"/>
                    </a:lnTo>
                    <a:lnTo>
                      <a:pt x="1338" y="1065"/>
                    </a:lnTo>
                    <a:lnTo>
                      <a:pt x="1341" y="1063"/>
                    </a:lnTo>
                    <a:lnTo>
                      <a:pt x="1344" y="1061"/>
                    </a:lnTo>
                    <a:lnTo>
                      <a:pt x="1345" y="1060"/>
                    </a:lnTo>
                    <a:lnTo>
                      <a:pt x="1338" y="1059"/>
                    </a:lnTo>
                    <a:lnTo>
                      <a:pt x="1330" y="1058"/>
                    </a:lnTo>
                    <a:lnTo>
                      <a:pt x="1325" y="1061"/>
                    </a:lnTo>
                    <a:lnTo>
                      <a:pt x="1322" y="1064"/>
                    </a:lnTo>
                    <a:lnTo>
                      <a:pt x="1318" y="1067"/>
                    </a:lnTo>
                    <a:lnTo>
                      <a:pt x="1314" y="1069"/>
                    </a:lnTo>
                    <a:lnTo>
                      <a:pt x="1306" y="1068"/>
                    </a:lnTo>
                    <a:lnTo>
                      <a:pt x="1298" y="1067"/>
                    </a:lnTo>
                    <a:lnTo>
                      <a:pt x="1290" y="1065"/>
                    </a:lnTo>
                    <a:lnTo>
                      <a:pt x="1283" y="1064"/>
                    </a:lnTo>
                    <a:lnTo>
                      <a:pt x="1278" y="1067"/>
                    </a:lnTo>
                    <a:lnTo>
                      <a:pt x="1274" y="1070"/>
                    </a:lnTo>
                    <a:lnTo>
                      <a:pt x="1267" y="1068"/>
                    </a:lnTo>
                    <a:lnTo>
                      <a:pt x="1258" y="1067"/>
                    </a:lnTo>
                    <a:lnTo>
                      <a:pt x="1251" y="1066"/>
                    </a:lnTo>
                    <a:lnTo>
                      <a:pt x="1243" y="1064"/>
                    </a:lnTo>
                    <a:lnTo>
                      <a:pt x="1239" y="1067"/>
                    </a:lnTo>
                    <a:lnTo>
                      <a:pt x="1235" y="1070"/>
                    </a:lnTo>
                    <a:lnTo>
                      <a:pt x="1231" y="1074"/>
                    </a:lnTo>
                    <a:lnTo>
                      <a:pt x="1226" y="1077"/>
                    </a:lnTo>
                    <a:lnTo>
                      <a:pt x="1219" y="1076"/>
                    </a:lnTo>
                    <a:lnTo>
                      <a:pt x="1211" y="1074"/>
                    </a:lnTo>
                    <a:lnTo>
                      <a:pt x="1216" y="1070"/>
                    </a:lnTo>
                    <a:lnTo>
                      <a:pt x="1219" y="1068"/>
                    </a:lnTo>
                    <a:lnTo>
                      <a:pt x="1212" y="1066"/>
                    </a:lnTo>
                    <a:lnTo>
                      <a:pt x="1204" y="1065"/>
                    </a:lnTo>
                    <a:lnTo>
                      <a:pt x="1197" y="1063"/>
                    </a:lnTo>
                    <a:lnTo>
                      <a:pt x="1188" y="1062"/>
                    </a:lnTo>
                    <a:lnTo>
                      <a:pt x="1184" y="1065"/>
                    </a:lnTo>
                    <a:lnTo>
                      <a:pt x="1181" y="1068"/>
                    </a:lnTo>
                    <a:lnTo>
                      <a:pt x="1172" y="1066"/>
                    </a:lnTo>
                    <a:lnTo>
                      <a:pt x="1165" y="1065"/>
                    </a:lnTo>
                    <a:lnTo>
                      <a:pt x="1160" y="1068"/>
                    </a:lnTo>
                    <a:lnTo>
                      <a:pt x="1156" y="1071"/>
                    </a:lnTo>
                    <a:lnTo>
                      <a:pt x="1152" y="1075"/>
                    </a:lnTo>
                    <a:lnTo>
                      <a:pt x="1148" y="1078"/>
                    </a:lnTo>
                    <a:lnTo>
                      <a:pt x="1140" y="1077"/>
                    </a:lnTo>
                    <a:lnTo>
                      <a:pt x="1133" y="1075"/>
                    </a:lnTo>
                    <a:lnTo>
                      <a:pt x="1117" y="1071"/>
                    </a:lnTo>
                    <a:lnTo>
                      <a:pt x="1109" y="1070"/>
                    </a:lnTo>
                    <a:lnTo>
                      <a:pt x="1102" y="1069"/>
                    </a:lnTo>
                    <a:lnTo>
                      <a:pt x="1093" y="1068"/>
                    </a:lnTo>
                    <a:lnTo>
                      <a:pt x="1086" y="1066"/>
                    </a:lnTo>
                    <a:lnTo>
                      <a:pt x="1090" y="1063"/>
                    </a:lnTo>
                    <a:lnTo>
                      <a:pt x="1094" y="1060"/>
                    </a:lnTo>
                    <a:lnTo>
                      <a:pt x="1087" y="1059"/>
                    </a:lnTo>
                    <a:lnTo>
                      <a:pt x="1078" y="1058"/>
                    </a:lnTo>
                    <a:lnTo>
                      <a:pt x="1071" y="1063"/>
                    </a:lnTo>
                    <a:lnTo>
                      <a:pt x="1062" y="1069"/>
                    </a:lnTo>
                    <a:lnTo>
                      <a:pt x="1054" y="1076"/>
                    </a:lnTo>
                    <a:lnTo>
                      <a:pt x="1045" y="1082"/>
                    </a:lnTo>
                    <a:lnTo>
                      <a:pt x="1031" y="1079"/>
                    </a:lnTo>
                    <a:lnTo>
                      <a:pt x="1022" y="1078"/>
                    </a:lnTo>
                    <a:lnTo>
                      <a:pt x="1015" y="1076"/>
                    </a:lnTo>
                    <a:lnTo>
                      <a:pt x="1019" y="1073"/>
                    </a:lnTo>
                    <a:lnTo>
                      <a:pt x="1023" y="1070"/>
                    </a:lnTo>
                    <a:lnTo>
                      <a:pt x="1016" y="1068"/>
                    </a:lnTo>
                    <a:lnTo>
                      <a:pt x="1007" y="1067"/>
                    </a:lnTo>
                    <a:lnTo>
                      <a:pt x="1000" y="1065"/>
                    </a:lnTo>
                    <a:lnTo>
                      <a:pt x="992" y="1064"/>
                    </a:lnTo>
                    <a:lnTo>
                      <a:pt x="985" y="1063"/>
                    </a:lnTo>
                    <a:lnTo>
                      <a:pt x="976" y="1062"/>
                    </a:lnTo>
                    <a:lnTo>
                      <a:pt x="972" y="1065"/>
                    </a:lnTo>
                    <a:lnTo>
                      <a:pt x="968" y="1067"/>
                    </a:lnTo>
                    <a:lnTo>
                      <a:pt x="960" y="1066"/>
                    </a:lnTo>
                    <a:lnTo>
                      <a:pt x="953" y="1065"/>
                    </a:lnTo>
                    <a:lnTo>
                      <a:pt x="945" y="1063"/>
                    </a:lnTo>
                    <a:lnTo>
                      <a:pt x="937" y="1062"/>
                    </a:lnTo>
                    <a:lnTo>
                      <a:pt x="933" y="1065"/>
                    </a:lnTo>
                    <a:lnTo>
                      <a:pt x="929" y="1068"/>
                    </a:lnTo>
                    <a:lnTo>
                      <a:pt x="921" y="1066"/>
                    </a:lnTo>
                    <a:lnTo>
                      <a:pt x="913" y="1065"/>
                    </a:lnTo>
                    <a:lnTo>
                      <a:pt x="909" y="1068"/>
                    </a:lnTo>
                    <a:lnTo>
                      <a:pt x="905" y="1071"/>
                    </a:lnTo>
                    <a:lnTo>
                      <a:pt x="898" y="1070"/>
                    </a:lnTo>
                    <a:lnTo>
                      <a:pt x="890" y="1068"/>
                    </a:lnTo>
                    <a:lnTo>
                      <a:pt x="885" y="1071"/>
                    </a:lnTo>
                    <a:lnTo>
                      <a:pt x="882" y="1075"/>
                    </a:lnTo>
                    <a:lnTo>
                      <a:pt x="877" y="1078"/>
                    </a:lnTo>
                    <a:lnTo>
                      <a:pt x="873" y="1081"/>
                    </a:lnTo>
                    <a:lnTo>
                      <a:pt x="866" y="1080"/>
                    </a:lnTo>
                    <a:lnTo>
                      <a:pt x="858" y="1078"/>
                    </a:lnTo>
                    <a:lnTo>
                      <a:pt x="850" y="1077"/>
                    </a:lnTo>
                    <a:lnTo>
                      <a:pt x="842" y="1075"/>
                    </a:lnTo>
                    <a:lnTo>
                      <a:pt x="834" y="1074"/>
                    </a:lnTo>
                    <a:lnTo>
                      <a:pt x="826" y="1073"/>
                    </a:lnTo>
                    <a:lnTo>
                      <a:pt x="831" y="1069"/>
                    </a:lnTo>
                    <a:lnTo>
                      <a:pt x="835" y="1066"/>
                    </a:lnTo>
                    <a:lnTo>
                      <a:pt x="827" y="1064"/>
                    </a:lnTo>
                    <a:lnTo>
                      <a:pt x="820" y="1063"/>
                    </a:lnTo>
                    <a:lnTo>
                      <a:pt x="815" y="1066"/>
                    </a:lnTo>
                    <a:lnTo>
                      <a:pt x="811" y="1069"/>
                    </a:lnTo>
                    <a:lnTo>
                      <a:pt x="807" y="1073"/>
                    </a:lnTo>
                    <a:lnTo>
                      <a:pt x="803" y="1076"/>
                    </a:lnTo>
                    <a:lnTo>
                      <a:pt x="795" y="1075"/>
                    </a:lnTo>
                    <a:lnTo>
                      <a:pt x="787" y="1073"/>
                    </a:lnTo>
                    <a:lnTo>
                      <a:pt x="779" y="1070"/>
                    </a:lnTo>
                    <a:lnTo>
                      <a:pt x="772" y="1069"/>
                    </a:lnTo>
                    <a:lnTo>
                      <a:pt x="763" y="1068"/>
                    </a:lnTo>
                    <a:lnTo>
                      <a:pt x="756" y="1067"/>
                    </a:lnTo>
                    <a:lnTo>
                      <a:pt x="752" y="1070"/>
                    </a:lnTo>
                    <a:lnTo>
                      <a:pt x="749" y="1073"/>
                    </a:lnTo>
                    <a:lnTo>
                      <a:pt x="740" y="1071"/>
                    </a:lnTo>
                    <a:lnTo>
                      <a:pt x="733" y="1070"/>
                    </a:lnTo>
                    <a:lnTo>
                      <a:pt x="728" y="1074"/>
                    </a:lnTo>
                    <a:lnTo>
                      <a:pt x="724" y="1077"/>
                    </a:lnTo>
                    <a:lnTo>
                      <a:pt x="720" y="1080"/>
                    </a:lnTo>
                    <a:lnTo>
                      <a:pt x="716" y="1082"/>
                    </a:lnTo>
                    <a:lnTo>
                      <a:pt x="708" y="1081"/>
                    </a:lnTo>
                    <a:lnTo>
                      <a:pt x="701" y="1080"/>
                    </a:lnTo>
                    <a:lnTo>
                      <a:pt x="696" y="1083"/>
                    </a:lnTo>
                    <a:lnTo>
                      <a:pt x="692" y="1085"/>
                    </a:lnTo>
                    <a:lnTo>
                      <a:pt x="684" y="1084"/>
                    </a:lnTo>
                    <a:lnTo>
                      <a:pt x="676" y="1083"/>
                    </a:lnTo>
                    <a:lnTo>
                      <a:pt x="680" y="1080"/>
                    </a:lnTo>
                    <a:lnTo>
                      <a:pt x="685" y="1077"/>
                    </a:lnTo>
                    <a:lnTo>
                      <a:pt x="677" y="1075"/>
                    </a:lnTo>
                    <a:lnTo>
                      <a:pt x="670" y="1074"/>
                    </a:lnTo>
                    <a:lnTo>
                      <a:pt x="661" y="1073"/>
                    </a:lnTo>
                    <a:lnTo>
                      <a:pt x="654" y="1071"/>
                    </a:lnTo>
                    <a:lnTo>
                      <a:pt x="650" y="1074"/>
                    </a:lnTo>
                    <a:lnTo>
                      <a:pt x="645" y="1077"/>
                    </a:lnTo>
                    <a:lnTo>
                      <a:pt x="638" y="1076"/>
                    </a:lnTo>
                    <a:lnTo>
                      <a:pt x="630" y="1075"/>
                    </a:lnTo>
                    <a:lnTo>
                      <a:pt x="626" y="1078"/>
                    </a:lnTo>
                    <a:lnTo>
                      <a:pt x="622" y="1080"/>
                    </a:lnTo>
                    <a:lnTo>
                      <a:pt x="613" y="1079"/>
                    </a:lnTo>
                    <a:lnTo>
                      <a:pt x="606" y="1078"/>
                    </a:lnTo>
                    <a:lnTo>
                      <a:pt x="599" y="1076"/>
                    </a:lnTo>
                    <a:lnTo>
                      <a:pt x="591" y="1075"/>
                    </a:lnTo>
                    <a:lnTo>
                      <a:pt x="584" y="1074"/>
                    </a:lnTo>
                    <a:lnTo>
                      <a:pt x="575" y="1071"/>
                    </a:lnTo>
                    <a:lnTo>
                      <a:pt x="571" y="1075"/>
                    </a:lnTo>
                    <a:lnTo>
                      <a:pt x="568" y="1078"/>
                    </a:lnTo>
                    <a:lnTo>
                      <a:pt x="562" y="1081"/>
                    </a:lnTo>
                    <a:lnTo>
                      <a:pt x="559" y="1084"/>
                    </a:lnTo>
                    <a:lnTo>
                      <a:pt x="555" y="1087"/>
                    </a:lnTo>
                    <a:lnTo>
                      <a:pt x="551" y="1091"/>
                    </a:lnTo>
                    <a:lnTo>
                      <a:pt x="542" y="1090"/>
                    </a:lnTo>
                    <a:lnTo>
                      <a:pt x="535" y="1087"/>
                    </a:lnTo>
                    <a:lnTo>
                      <a:pt x="539" y="1084"/>
                    </a:lnTo>
                    <a:lnTo>
                      <a:pt x="543" y="1081"/>
                    </a:lnTo>
                    <a:lnTo>
                      <a:pt x="536" y="1080"/>
                    </a:lnTo>
                    <a:lnTo>
                      <a:pt x="528" y="1079"/>
                    </a:lnTo>
                    <a:lnTo>
                      <a:pt x="520" y="1077"/>
                    </a:lnTo>
                    <a:lnTo>
                      <a:pt x="512" y="1076"/>
                    </a:lnTo>
                    <a:lnTo>
                      <a:pt x="508" y="1079"/>
                    </a:lnTo>
                    <a:lnTo>
                      <a:pt x="504" y="1082"/>
                    </a:lnTo>
                    <a:lnTo>
                      <a:pt x="500" y="1085"/>
                    </a:lnTo>
                    <a:lnTo>
                      <a:pt x="495" y="1087"/>
                    </a:lnTo>
                    <a:lnTo>
                      <a:pt x="488" y="1086"/>
                    </a:lnTo>
                    <a:lnTo>
                      <a:pt x="480" y="1085"/>
                    </a:lnTo>
                    <a:lnTo>
                      <a:pt x="473" y="1083"/>
                    </a:lnTo>
                    <a:lnTo>
                      <a:pt x="464" y="1082"/>
                    </a:lnTo>
                    <a:lnTo>
                      <a:pt x="457" y="1081"/>
                    </a:lnTo>
                    <a:lnTo>
                      <a:pt x="450" y="1079"/>
                    </a:lnTo>
                    <a:lnTo>
                      <a:pt x="441" y="1078"/>
                    </a:lnTo>
                    <a:lnTo>
                      <a:pt x="434" y="1077"/>
                    </a:lnTo>
                    <a:lnTo>
                      <a:pt x="429" y="1079"/>
                    </a:lnTo>
                    <a:lnTo>
                      <a:pt x="425" y="1083"/>
                    </a:lnTo>
                    <a:lnTo>
                      <a:pt x="421" y="1085"/>
                    </a:lnTo>
                    <a:lnTo>
                      <a:pt x="417" y="1089"/>
                    </a:lnTo>
                    <a:lnTo>
                      <a:pt x="413" y="1092"/>
                    </a:lnTo>
                    <a:lnTo>
                      <a:pt x="409" y="1095"/>
                    </a:lnTo>
                    <a:lnTo>
                      <a:pt x="401" y="1094"/>
                    </a:lnTo>
                    <a:lnTo>
                      <a:pt x="393" y="1092"/>
                    </a:lnTo>
                    <a:lnTo>
                      <a:pt x="396" y="1090"/>
                    </a:lnTo>
                    <a:lnTo>
                      <a:pt x="402" y="1086"/>
                    </a:lnTo>
                    <a:lnTo>
                      <a:pt x="405" y="1083"/>
                    </a:lnTo>
                    <a:lnTo>
                      <a:pt x="410" y="1080"/>
                    </a:lnTo>
                    <a:lnTo>
                      <a:pt x="414" y="1077"/>
                    </a:lnTo>
                    <a:lnTo>
                      <a:pt x="419" y="1074"/>
                    </a:lnTo>
                    <a:lnTo>
                      <a:pt x="411" y="1073"/>
                    </a:lnTo>
                    <a:lnTo>
                      <a:pt x="403" y="1070"/>
                    </a:lnTo>
                    <a:lnTo>
                      <a:pt x="399" y="1074"/>
                    </a:lnTo>
                    <a:lnTo>
                      <a:pt x="394" y="1077"/>
                    </a:lnTo>
                    <a:lnTo>
                      <a:pt x="391" y="1080"/>
                    </a:lnTo>
                    <a:lnTo>
                      <a:pt x="386" y="1083"/>
                    </a:lnTo>
                    <a:lnTo>
                      <a:pt x="378" y="1082"/>
                    </a:lnTo>
                    <a:lnTo>
                      <a:pt x="371" y="1080"/>
                    </a:lnTo>
                    <a:lnTo>
                      <a:pt x="363" y="1079"/>
                    </a:lnTo>
                    <a:lnTo>
                      <a:pt x="355" y="1078"/>
                    </a:lnTo>
                    <a:lnTo>
                      <a:pt x="347" y="1076"/>
                    </a:lnTo>
                    <a:lnTo>
                      <a:pt x="340" y="1075"/>
                    </a:lnTo>
                    <a:lnTo>
                      <a:pt x="336" y="1078"/>
                    </a:lnTo>
                    <a:lnTo>
                      <a:pt x="331" y="1081"/>
                    </a:lnTo>
                    <a:lnTo>
                      <a:pt x="327" y="1084"/>
                    </a:lnTo>
                    <a:lnTo>
                      <a:pt x="323" y="1086"/>
                    </a:lnTo>
                    <a:lnTo>
                      <a:pt x="330" y="1089"/>
                    </a:lnTo>
                    <a:lnTo>
                      <a:pt x="339" y="1090"/>
                    </a:lnTo>
                    <a:lnTo>
                      <a:pt x="338" y="1090"/>
                    </a:lnTo>
                    <a:lnTo>
                      <a:pt x="338" y="1091"/>
                    </a:lnTo>
                    <a:lnTo>
                      <a:pt x="336" y="1092"/>
                    </a:lnTo>
                    <a:lnTo>
                      <a:pt x="335" y="1093"/>
                    </a:lnTo>
                    <a:lnTo>
                      <a:pt x="331" y="1095"/>
                    </a:lnTo>
                    <a:lnTo>
                      <a:pt x="330" y="1096"/>
                    </a:lnTo>
                    <a:lnTo>
                      <a:pt x="327" y="1096"/>
                    </a:lnTo>
                    <a:lnTo>
                      <a:pt x="322" y="1095"/>
                    </a:lnTo>
                    <a:lnTo>
                      <a:pt x="320" y="1094"/>
                    </a:lnTo>
                    <a:lnTo>
                      <a:pt x="318" y="1094"/>
                    </a:lnTo>
                    <a:lnTo>
                      <a:pt x="316" y="1093"/>
                    </a:lnTo>
                    <a:lnTo>
                      <a:pt x="314" y="1093"/>
                    </a:lnTo>
                    <a:lnTo>
                      <a:pt x="319" y="1090"/>
                    </a:lnTo>
                    <a:lnTo>
                      <a:pt x="323" y="1086"/>
                    </a:lnTo>
                    <a:lnTo>
                      <a:pt x="316" y="1085"/>
                    </a:lnTo>
                    <a:lnTo>
                      <a:pt x="308" y="1084"/>
                    </a:lnTo>
                    <a:lnTo>
                      <a:pt x="306" y="1085"/>
                    </a:lnTo>
                    <a:lnTo>
                      <a:pt x="304" y="1087"/>
                    </a:lnTo>
                    <a:lnTo>
                      <a:pt x="302" y="1089"/>
                    </a:lnTo>
                    <a:lnTo>
                      <a:pt x="301" y="1090"/>
                    </a:lnTo>
                    <a:lnTo>
                      <a:pt x="300" y="1090"/>
                    </a:lnTo>
                    <a:lnTo>
                      <a:pt x="300" y="1091"/>
                    </a:lnTo>
                    <a:lnTo>
                      <a:pt x="291" y="1089"/>
                    </a:lnTo>
                    <a:lnTo>
                      <a:pt x="284" y="1087"/>
                    </a:lnTo>
                    <a:lnTo>
                      <a:pt x="288" y="1084"/>
                    </a:lnTo>
                    <a:lnTo>
                      <a:pt x="292" y="1081"/>
                    </a:lnTo>
                    <a:lnTo>
                      <a:pt x="285" y="1080"/>
                    </a:lnTo>
                    <a:lnTo>
                      <a:pt x="276" y="1078"/>
                    </a:lnTo>
                    <a:lnTo>
                      <a:pt x="269" y="1077"/>
                    </a:lnTo>
                    <a:lnTo>
                      <a:pt x="261" y="1076"/>
                    </a:lnTo>
                    <a:lnTo>
                      <a:pt x="257" y="1078"/>
                    </a:lnTo>
                    <a:lnTo>
                      <a:pt x="253" y="1081"/>
                    </a:lnTo>
                    <a:lnTo>
                      <a:pt x="250" y="1085"/>
                    </a:lnTo>
                    <a:lnTo>
                      <a:pt x="244" y="1087"/>
                    </a:lnTo>
                    <a:lnTo>
                      <a:pt x="237" y="1086"/>
                    </a:lnTo>
                    <a:lnTo>
                      <a:pt x="229" y="1085"/>
                    </a:lnTo>
                    <a:lnTo>
                      <a:pt x="225" y="1087"/>
                    </a:lnTo>
                    <a:lnTo>
                      <a:pt x="221" y="1091"/>
                    </a:lnTo>
                    <a:lnTo>
                      <a:pt x="213" y="1090"/>
                    </a:lnTo>
                    <a:lnTo>
                      <a:pt x="205" y="1089"/>
                    </a:lnTo>
                    <a:lnTo>
                      <a:pt x="197" y="1086"/>
                    </a:lnTo>
                    <a:lnTo>
                      <a:pt x="190" y="1085"/>
                    </a:lnTo>
                    <a:lnTo>
                      <a:pt x="186" y="1089"/>
                    </a:lnTo>
                    <a:lnTo>
                      <a:pt x="181" y="1092"/>
                    </a:lnTo>
                    <a:lnTo>
                      <a:pt x="177" y="1095"/>
                    </a:lnTo>
                    <a:lnTo>
                      <a:pt x="173" y="1098"/>
                    </a:lnTo>
                    <a:lnTo>
                      <a:pt x="166" y="1096"/>
                    </a:lnTo>
                    <a:lnTo>
                      <a:pt x="158" y="1095"/>
                    </a:lnTo>
                    <a:lnTo>
                      <a:pt x="150" y="1093"/>
                    </a:lnTo>
                    <a:lnTo>
                      <a:pt x="142" y="1092"/>
                    </a:lnTo>
                    <a:lnTo>
                      <a:pt x="135" y="1091"/>
                    </a:lnTo>
                    <a:lnTo>
                      <a:pt x="127" y="1089"/>
                    </a:lnTo>
                    <a:lnTo>
                      <a:pt x="119" y="1087"/>
                    </a:lnTo>
                    <a:lnTo>
                      <a:pt x="111" y="1086"/>
                    </a:lnTo>
                    <a:lnTo>
                      <a:pt x="104" y="1084"/>
                    </a:lnTo>
                    <a:lnTo>
                      <a:pt x="95" y="1083"/>
                    </a:lnTo>
                    <a:lnTo>
                      <a:pt x="91" y="1086"/>
                    </a:lnTo>
                    <a:lnTo>
                      <a:pt x="88" y="1090"/>
                    </a:lnTo>
                    <a:lnTo>
                      <a:pt x="83" y="1093"/>
                    </a:lnTo>
                    <a:lnTo>
                      <a:pt x="79" y="1096"/>
                    </a:lnTo>
                    <a:lnTo>
                      <a:pt x="75" y="1099"/>
                    </a:lnTo>
                    <a:lnTo>
                      <a:pt x="71" y="1101"/>
                    </a:lnTo>
                    <a:lnTo>
                      <a:pt x="70" y="1101"/>
                    </a:lnTo>
                    <a:lnTo>
                      <a:pt x="69" y="1101"/>
                    </a:lnTo>
                    <a:lnTo>
                      <a:pt x="0" y="1096"/>
                    </a:lnTo>
                    <a:lnTo>
                      <a:pt x="9" y="1044"/>
                    </a:lnTo>
                    <a:lnTo>
                      <a:pt x="11" y="1035"/>
                    </a:lnTo>
                    <a:lnTo>
                      <a:pt x="12" y="1030"/>
                    </a:lnTo>
                    <a:lnTo>
                      <a:pt x="15" y="1034"/>
                    </a:lnTo>
                    <a:lnTo>
                      <a:pt x="19" y="1039"/>
                    </a:lnTo>
                    <a:lnTo>
                      <a:pt x="20" y="1031"/>
                    </a:lnTo>
                    <a:lnTo>
                      <a:pt x="22" y="1023"/>
                    </a:lnTo>
                    <a:lnTo>
                      <a:pt x="24" y="1015"/>
                    </a:lnTo>
                    <a:lnTo>
                      <a:pt x="25" y="1008"/>
                    </a:lnTo>
                    <a:lnTo>
                      <a:pt x="22" y="1003"/>
                    </a:lnTo>
                    <a:lnTo>
                      <a:pt x="19" y="999"/>
                    </a:lnTo>
                    <a:lnTo>
                      <a:pt x="21" y="992"/>
                    </a:lnTo>
                    <a:lnTo>
                      <a:pt x="22" y="984"/>
                    </a:lnTo>
                    <a:lnTo>
                      <a:pt x="19" y="979"/>
                    </a:lnTo>
                    <a:lnTo>
                      <a:pt x="17" y="976"/>
                    </a:lnTo>
                    <a:lnTo>
                      <a:pt x="18" y="967"/>
                    </a:lnTo>
                    <a:lnTo>
                      <a:pt x="20" y="960"/>
                    </a:lnTo>
                    <a:lnTo>
                      <a:pt x="22" y="952"/>
                    </a:lnTo>
                    <a:lnTo>
                      <a:pt x="23" y="945"/>
                    </a:lnTo>
                    <a:lnTo>
                      <a:pt x="25" y="936"/>
                    </a:lnTo>
                    <a:lnTo>
                      <a:pt x="26" y="929"/>
                    </a:lnTo>
                    <a:lnTo>
                      <a:pt x="23" y="925"/>
                    </a:lnTo>
                    <a:lnTo>
                      <a:pt x="20" y="920"/>
                    </a:lnTo>
                    <a:lnTo>
                      <a:pt x="22" y="913"/>
                    </a:lnTo>
                    <a:lnTo>
                      <a:pt x="24" y="906"/>
                    </a:lnTo>
                    <a:lnTo>
                      <a:pt x="21" y="901"/>
                    </a:lnTo>
                    <a:lnTo>
                      <a:pt x="18" y="897"/>
                    </a:lnTo>
                    <a:lnTo>
                      <a:pt x="19" y="889"/>
                    </a:lnTo>
                    <a:lnTo>
                      <a:pt x="21" y="881"/>
                    </a:lnTo>
                    <a:lnTo>
                      <a:pt x="23" y="874"/>
                    </a:lnTo>
                    <a:lnTo>
                      <a:pt x="24" y="866"/>
                    </a:lnTo>
                    <a:lnTo>
                      <a:pt x="26" y="859"/>
                    </a:lnTo>
                    <a:lnTo>
                      <a:pt x="27" y="850"/>
                    </a:lnTo>
                    <a:lnTo>
                      <a:pt x="29" y="843"/>
                    </a:lnTo>
                    <a:lnTo>
                      <a:pt x="30" y="835"/>
                    </a:lnTo>
                    <a:lnTo>
                      <a:pt x="28" y="831"/>
                    </a:lnTo>
                    <a:lnTo>
                      <a:pt x="25" y="827"/>
                    </a:lnTo>
                    <a:lnTo>
                      <a:pt x="22" y="823"/>
                    </a:lnTo>
                    <a:lnTo>
                      <a:pt x="19" y="818"/>
                    </a:lnTo>
                    <a:lnTo>
                      <a:pt x="20" y="811"/>
                    </a:lnTo>
                    <a:lnTo>
                      <a:pt x="22" y="802"/>
                    </a:lnTo>
                    <a:lnTo>
                      <a:pt x="24" y="795"/>
                    </a:lnTo>
                    <a:lnTo>
                      <a:pt x="25" y="788"/>
                    </a:lnTo>
                    <a:lnTo>
                      <a:pt x="27" y="780"/>
                    </a:lnTo>
                    <a:lnTo>
                      <a:pt x="28" y="772"/>
                    </a:lnTo>
                    <a:lnTo>
                      <a:pt x="26" y="767"/>
                    </a:lnTo>
                    <a:lnTo>
                      <a:pt x="23" y="764"/>
                    </a:lnTo>
                    <a:lnTo>
                      <a:pt x="20" y="760"/>
                    </a:lnTo>
                    <a:lnTo>
                      <a:pt x="17" y="756"/>
                    </a:lnTo>
                    <a:lnTo>
                      <a:pt x="19" y="747"/>
                    </a:lnTo>
                    <a:lnTo>
                      <a:pt x="20" y="740"/>
                    </a:lnTo>
                    <a:lnTo>
                      <a:pt x="17" y="735"/>
                    </a:lnTo>
                    <a:lnTo>
                      <a:pt x="14" y="731"/>
                    </a:lnTo>
                    <a:lnTo>
                      <a:pt x="15" y="723"/>
                    </a:lnTo>
                    <a:lnTo>
                      <a:pt x="18" y="716"/>
                    </a:lnTo>
                    <a:lnTo>
                      <a:pt x="21" y="720"/>
                    </a:lnTo>
                    <a:lnTo>
                      <a:pt x="23" y="725"/>
                    </a:lnTo>
                    <a:lnTo>
                      <a:pt x="25" y="717"/>
                    </a:lnTo>
                    <a:lnTo>
                      <a:pt x="26" y="709"/>
                    </a:lnTo>
                    <a:lnTo>
                      <a:pt x="28" y="701"/>
                    </a:lnTo>
                    <a:lnTo>
                      <a:pt x="29" y="694"/>
                    </a:lnTo>
                    <a:lnTo>
                      <a:pt x="27" y="690"/>
                    </a:lnTo>
                    <a:lnTo>
                      <a:pt x="24" y="685"/>
                    </a:lnTo>
                    <a:lnTo>
                      <a:pt x="25" y="678"/>
                    </a:lnTo>
                    <a:lnTo>
                      <a:pt x="27" y="669"/>
                    </a:lnTo>
                    <a:lnTo>
                      <a:pt x="29" y="662"/>
                    </a:lnTo>
                    <a:lnTo>
                      <a:pt x="30" y="655"/>
                    </a:lnTo>
                    <a:lnTo>
                      <a:pt x="27" y="650"/>
                    </a:lnTo>
                    <a:lnTo>
                      <a:pt x="24" y="646"/>
                    </a:lnTo>
                    <a:lnTo>
                      <a:pt x="26" y="639"/>
                    </a:lnTo>
                    <a:lnTo>
                      <a:pt x="28" y="630"/>
                    </a:lnTo>
                    <a:lnTo>
                      <a:pt x="25" y="626"/>
                    </a:lnTo>
                    <a:lnTo>
                      <a:pt x="22" y="622"/>
                    </a:lnTo>
                    <a:lnTo>
                      <a:pt x="24" y="614"/>
                    </a:lnTo>
                    <a:lnTo>
                      <a:pt x="25" y="607"/>
                    </a:lnTo>
                    <a:lnTo>
                      <a:pt x="23" y="602"/>
                    </a:lnTo>
                    <a:lnTo>
                      <a:pt x="20" y="598"/>
                    </a:lnTo>
                    <a:lnTo>
                      <a:pt x="17" y="594"/>
                    </a:lnTo>
                    <a:lnTo>
                      <a:pt x="13" y="590"/>
                    </a:lnTo>
                    <a:lnTo>
                      <a:pt x="14" y="582"/>
                    </a:lnTo>
                    <a:lnTo>
                      <a:pt x="17" y="574"/>
                    </a:lnTo>
                    <a:lnTo>
                      <a:pt x="19" y="566"/>
                    </a:lnTo>
                    <a:lnTo>
                      <a:pt x="20" y="559"/>
                    </a:lnTo>
                    <a:lnTo>
                      <a:pt x="22" y="551"/>
                    </a:lnTo>
                    <a:lnTo>
                      <a:pt x="23" y="543"/>
                    </a:lnTo>
                    <a:lnTo>
                      <a:pt x="21" y="540"/>
                    </a:lnTo>
                    <a:lnTo>
                      <a:pt x="18" y="535"/>
                    </a:lnTo>
                    <a:lnTo>
                      <a:pt x="19" y="527"/>
                    </a:lnTo>
                    <a:lnTo>
                      <a:pt x="21" y="519"/>
                    </a:lnTo>
                    <a:lnTo>
                      <a:pt x="22" y="512"/>
                    </a:lnTo>
                    <a:lnTo>
                      <a:pt x="24" y="505"/>
                    </a:lnTo>
                    <a:lnTo>
                      <a:pt x="26" y="496"/>
                    </a:lnTo>
                    <a:lnTo>
                      <a:pt x="27" y="489"/>
                    </a:lnTo>
                    <a:lnTo>
                      <a:pt x="24" y="484"/>
                    </a:lnTo>
                    <a:lnTo>
                      <a:pt x="21" y="480"/>
                    </a:lnTo>
                    <a:lnTo>
                      <a:pt x="23" y="473"/>
                    </a:lnTo>
                    <a:lnTo>
                      <a:pt x="24" y="465"/>
                    </a:lnTo>
                    <a:lnTo>
                      <a:pt x="26" y="457"/>
                    </a:lnTo>
                    <a:lnTo>
                      <a:pt x="27" y="449"/>
                    </a:lnTo>
                    <a:lnTo>
                      <a:pt x="25" y="445"/>
                    </a:lnTo>
                    <a:lnTo>
                      <a:pt x="22" y="441"/>
                    </a:lnTo>
                    <a:lnTo>
                      <a:pt x="19" y="436"/>
                    </a:lnTo>
                    <a:lnTo>
                      <a:pt x="15" y="432"/>
                    </a:lnTo>
                    <a:lnTo>
                      <a:pt x="18" y="425"/>
                    </a:lnTo>
                    <a:lnTo>
                      <a:pt x="19" y="417"/>
                    </a:lnTo>
                    <a:lnTo>
                      <a:pt x="21" y="410"/>
                    </a:lnTo>
                    <a:lnTo>
                      <a:pt x="22" y="401"/>
                    </a:lnTo>
                    <a:lnTo>
                      <a:pt x="20" y="397"/>
                    </a:lnTo>
                    <a:lnTo>
                      <a:pt x="17" y="393"/>
                    </a:lnTo>
                    <a:lnTo>
                      <a:pt x="18" y="385"/>
                    </a:lnTo>
                    <a:lnTo>
                      <a:pt x="20" y="378"/>
                    </a:lnTo>
                    <a:lnTo>
                      <a:pt x="22" y="371"/>
                    </a:lnTo>
                    <a:lnTo>
                      <a:pt x="23" y="362"/>
                    </a:lnTo>
                    <a:lnTo>
                      <a:pt x="25" y="355"/>
                    </a:lnTo>
                    <a:lnTo>
                      <a:pt x="26" y="347"/>
                    </a:lnTo>
                    <a:lnTo>
                      <a:pt x="23" y="343"/>
                    </a:lnTo>
                    <a:lnTo>
                      <a:pt x="20" y="339"/>
                    </a:lnTo>
                    <a:lnTo>
                      <a:pt x="22" y="331"/>
                    </a:lnTo>
                    <a:lnTo>
                      <a:pt x="24" y="323"/>
                    </a:lnTo>
                    <a:lnTo>
                      <a:pt x="21" y="318"/>
                    </a:lnTo>
                    <a:lnTo>
                      <a:pt x="18" y="314"/>
                    </a:lnTo>
                    <a:lnTo>
                      <a:pt x="20" y="307"/>
                    </a:lnTo>
                    <a:lnTo>
                      <a:pt x="21" y="299"/>
                    </a:lnTo>
                    <a:lnTo>
                      <a:pt x="18" y="295"/>
                    </a:lnTo>
                    <a:lnTo>
                      <a:pt x="15" y="291"/>
                    </a:lnTo>
                    <a:lnTo>
                      <a:pt x="17" y="282"/>
                    </a:lnTo>
                    <a:lnTo>
                      <a:pt x="19" y="276"/>
                    </a:lnTo>
                    <a:lnTo>
                      <a:pt x="21" y="280"/>
                    </a:lnTo>
                    <a:lnTo>
                      <a:pt x="24" y="284"/>
                    </a:lnTo>
                    <a:lnTo>
                      <a:pt x="26" y="277"/>
                    </a:lnTo>
                    <a:lnTo>
                      <a:pt x="27" y="268"/>
                    </a:lnTo>
                    <a:lnTo>
                      <a:pt x="29" y="261"/>
                    </a:lnTo>
                    <a:lnTo>
                      <a:pt x="30" y="254"/>
                    </a:lnTo>
                    <a:lnTo>
                      <a:pt x="28" y="248"/>
                    </a:lnTo>
                    <a:lnTo>
                      <a:pt x="25" y="245"/>
                    </a:lnTo>
                    <a:lnTo>
                      <a:pt x="22" y="241"/>
                    </a:lnTo>
                    <a:lnTo>
                      <a:pt x="19" y="237"/>
                    </a:lnTo>
                    <a:lnTo>
                      <a:pt x="21" y="229"/>
                    </a:lnTo>
                    <a:lnTo>
                      <a:pt x="22" y="221"/>
                    </a:lnTo>
                    <a:lnTo>
                      <a:pt x="20" y="216"/>
                    </a:lnTo>
                    <a:lnTo>
                      <a:pt x="17" y="212"/>
                    </a:lnTo>
                    <a:lnTo>
                      <a:pt x="13" y="208"/>
                    </a:lnTo>
                    <a:lnTo>
                      <a:pt x="10" y="204"/>
                    </a:lnTo>
                    <a:lnTo>
                      <a:pt x="11" y="196"/>
                    </a:lnTo>
                    <a:lnTo>
                      <a:pt x="13" y="189"/>
                    </a:lnTo>
                    <a:lnTo>
                      <a:pt x="15" y="180"/>
                    </a:lnTo>
                    <a:lnTo>
                      <a:pt x="17" y="173"/>
                    </a:lnTo>
                    <a:lnTo>
                      <a:pt x="20" y="177"/>
                    </a:lnTo>
                    <a:lnTo>
                      <a:pt x="23" y="181"/>
                    </a:lnTo>
                    <a:lnTo>
                      <a:pt x="25" y="175"/>
                    </a:lnTo>
                    <a:lnTo>
                      <a:pt x="26" y="166"/>
                    </a:lnTo>
                    <a:lnTo>
                      <a:pt x="28" y="159"/>
                    </a:lnTo>
                    <a:lnTo>
                      <a:pt x="29" y="150"/>
                    </a:lnTo>
                    <a:lnTo>
                      <a:pt x="26" y="146"/>
                    </a:lnTo>
                    <a:lnTo>
                      <a:pt x="23" y="142"/>
                    </a:lnTo>
                    <a:lnTo>
                      <a:pt x="25" y="134"/>
                    </a:lnTo>
                    <a:lnTo>
                      <a:pt x="26" y="127"/>
                    </a:lnTo>
                    <a:lnTo>
                      <a:pt x="24" y="123"/>
                    </a:lnTo>
                    <a:lnTo>
                      <a:pt x="21" y="118"/>
                    </a:lnTo>
                    <a:lnTo>
                      <a:pt x="23" y="111"/>
                    </a:lnTo>
                    <a:lnTo>
                      <a:pt x="24" y="103"/>
                    </a:lnTo>
                    <a:lnTo>
                      <a:pt x="21" y="98"/>
                    </a:lnTo>
                    <a:lnTo>
                      <a:pt x="19" y="94"/>
                    </a:lnTo>
                    <a:lnTo>
                      <a:pt x="20" y="87"/>
                    </a:lnTo>
                    <a:lnTo>
                      <a:pt x="21" y="79"/>
                    </a:lnTo>
                    <a:lnTo>
                      <a:pt x="22" y="77"/>
                    </a:lnTo>
                    <a:lnTo>
                      <a:pt x="23" y="74"/>
                    </a:lnTo>
                    <a:lnTo>
                      <a:pt x="36" y="22"/>
                    </a:lnTo>
                    <a:lnTo>
                      <a:pt x="68" y="29"/>
                    </a:lnTo>
                    <a:lnTo>
                      <a:pt x="74" y="31"/>
                    </a:lnTo>
                    <a:lnTo>
                      <a:pt x="78" y="31"/>
                    </a:lnTo>
                    <a:lnTo>
                      <a:pt x="83" y="28"/>
                    </a:lnTo>
                    <a:lnTo>
                      <a:pt x="87" y="26"/>
                    </a:lnTo>
                    <a:lnTo>
                      <a:pt x="94" y="27"/>
                    </a:lnTo>
                    <a:lnTo>
                      <a:pt x="102" y="29"/>
                    </a:lnTo>
                    <a:lnTo>
                      <a:pt x="109" y="30"/>
                    </a:lnTo>
                    <a:lnTo>
                      <a:pt x="118" y="32"/>
                    </a:lnTo>
                    <a:lnTo>
                      <a:pt x="122" y="29"/>
                    </a:lnTo>
                    <a:lnTo>
                      <a:pt x="126" y="26"/>
                    </a:lnTo>
                    <a:lnTo>
                      <a:pt x="135" y="21"/>
                    </a:lnTo>
                    <a:lnTo>
                      <a:pt x="138" y="17"/>
                    </a:lnTo>
                    <a:lnTo>
                      <a:pt x="143" y="14"/>
                    </a:lnTo>
                    <a:lnTo>
                      <a:pt x="151" y="15"/>
                    </a:lnTo>
                    <a:lnTo>
                      <a:pt x="158" y="17"/>
                    </a:lnTo>
                    <a:lnTo>
                      <a:pt x="154" y="21"/>
                    </a:lnTo>
                    <a:lnTo>
                      <a:pt x="150" y="24"/>
                    </a:lnTo>
                    <a:lnTo>
                      <a:pt x="157" y="25"/>
                    </a:lnTo>
                    <a:lnTo>
                      <a:pt x="166" y="27"/>
                    </a:lnTo>
                    <a:lnTo>
                      <a:pt x="173" y="28"/>
                    </a:lnTo>
                    <a:lnTo>
                      <a:pt x="180" y="30"/>
                    </a:lnTo>
                    <a:lnTo>
                      <a:pt x="188" y="32"/>
                    </a:lnTo>
                    <a:lnTo>
                      <a:pt x="196" y="33"/>
                    </a:lnTo>
                    <a:lnTo>
                      <a:pt x="200" y="30"/>
                    </a:lnTo>
                    <a:lnTo>
                      <a:pt x="204" y="27"/>
                    </a:lnTo>
                    <a:lnTo>
                      <a:pt x="212" y="29"/>
                    </a:lnTo>
                    <a:lnTo>
                      <a:pt x="220" y="30"/>
                    </a:lnTo>
                    <a:lnTo>
                      <a:pt x="224" y="28"/>
                    </a:lnTo>
                    <a:lnTo>
                      <a:pt x="228" y="25"/>
                    </a:lnTo>
                    <a:lnTo>
                      <a:pt x="233" y="22"/>
                    </a:lnTo>
                    <a:lnTo>
                      <a:pt x="237" y="18"/>
                    </a:lnTo>
                    <a:lnTo>
                      <a:pt x="244" y="21"/>
                    </a:lnTo>
                    <a:lnTo>
                      <a:pt x="252" y="22"/>
                    </a:lnTo>
                    <a:lnTo>
                      <a:pt x="260" y="24"/>
                    </a:lnTo>
                    <a:lnTo>
                      <a:pt x="268" y="25"/>
                    </a:lnTo>
                    <a:lnTo>
                      <a:pt x="275" y="27"/>
                    </a:lnTo>
                    <a:lnTo>
                      <a:pt x="283" y="28"/>
                    </a:lnTo>
                    <a:lnTo>
                      <a:pt x="291" y="30"/>
                    </a:lnTo>
                    <a:lnTo>
                      <a:pt x="299" y="32"/>
                    </a:lnTo>
                    <a:lnTo>
                      <a:pt x="303" y="29"/>
                    </a:lnTo>
                    <a:lnTo>
                      <a:pt x="307" y="26"/>
                    </a:lnTo>
                    <a:lnTo>
                      <a:pt x="314" y="28"/>
                    </a:lnTo>
                    <a:lnTo>
                      <a:pt x="322" y="29"/>
                    </a:lnTo>
                    <a:lnTo>
                      <a:pt x="326" y="26"/>
                    </a:lnTo>
                    <a:lnTo>
                      <a:pt x="330" y="23"/>
                    </a:lnTo>
                    <a:lnTo>
                      <a:pt x="339" y="25"/>
                    </a:lnTo>
                    <a:lnTo>
                      <a:pt x="346" y="27"/>
                    </a:lnTo>
                    <a:lnTo>
                      <a:pt x="351" y="24"/>
                    </a:lnTo>
                    <a:lnTo>
                      <a:pt x="355" y="21"/>
                    </a:lnTo>
                    <a:lnTo>
                      <a:pt x="362" y="22"/>
                    </a:lnTo>
                    <a:lnTo>
                      <a:pt x="370" y="24"/>
                    </a:lnTo>
                    <a:lnTo>
                      <a:pt x="377" y="26"/>
                    </a:lnTo>
                    <a:lnTo>
                      <a:pt x="386" y="27"/>
                    </a:lnTo>
                    <a:lnTo>
                      <a:pt x="393" y="29"/>
                    </a:lnTo>
                    <a:lnTo>
                      <a:pt x="401" y="30"/>
                    </a:lnTo>
                    <a:lnTo>
                      <a:pt x="408" y="32"/>
                    </a:lnTo>
                    <a:lnTo>
                      <a:pt x="417" y="33"/>
                    </a:lnTo>
                    <a:lnTo>
                      <a:pt x="421" y="31"/>
                    </a:lnTo>
                    <a:lnTo>
                      <a:pt x="424" y="28"/>
                    </a:lnTo>
                    <a:lnTo>
                      <a:pt x="428" y="25"/>
                    </a:lnTo>
                    <a:lnTo>
                      <a:pt x="433" y="22"/>
                    </a:lnTo>
                    <a:lnTo>
                      <a:pt x="441" y="23"/>
                    </a:lnTo>
                    <a:lnTo>
                      <a:pt x="449" y="25"/>
                    </a:lnTo>
                    <a:lnTo>
                      <a:pt x="456" y="27"/>
                    </a:lnTo>
                    <a:lnTo>
                      <a:pt x="463" y="28"/>
                    </a:lnTo>
                    <a:lnTo>
                      <a:pt x="468" y="25"/>
                    </a:lnTo>
                    <a:lnTo>
                      <a:pt x="472" y="23"/>
                    </a:lnTo>
                    <a:lnTo>
                      <a:pt x="480" y="24"/>
                    </a:lnTo>
                    <a:lnTo>
                      <a:pt x="488" y="26"/>
                    </a:lnTo>
                    <a:lnTo>
                      <a:pt x="492" y="23"/>
                    </a:lnTo>
                    <a:lnTo>
                      <a:pt x="496" y="20"/>
                    </a:lnTo>
                    <a:lnTo>
                      <a:pt x="504" y="22"/>
                    </a:lnTo>
                    <a:lnTo>
                      <a:pt x="511" y="23"/>
                    </a:lnTo>
                    <a:lnTo>
                      <a:pt x="519" y="25"/>
                    </a:lnTo>
                    <a:lnTo>
                      <a:pt x="527" y="26"/>
                    </a:lnTo>
                    <a:lnTo>
                      <a:pt x="535" y="28"/>
                    </a:lnTo>
                    <a:lnTo>
                      <a:pt x="542" y="29"/>
                    </a:lnTo>
                    <a:lnTo>
                      <a:pt x="547" y="27"/>
                    </a:lnTo>
                    <a:lnTo>
                      <a:pt x="551" y="24"/>
                    </a:lnTo>
                    <a:lnTo>
                      <a:pt x="555" y="21"/>
                    </a:lnTo>
                    <a:lnTo>
                      <a:pt x="559" y="17"/>
                    </a:lnTo>
                    <a:lnTo>
                      <a:pt x="568" y="20"/>
                    </a:lnTo>
                    <a:lnTo>
                      <a:pt x="575" y="21"/>
                    </a:lnTo>
                    <a:lnTo>
                      <a:pt x="571" y="24"/>
                    </a:lnTo>
                    <a:lnTo>
                      <a:pt x="567" y="27"/>
                    </a:lnTo>
                    <a:lnTo>
                      <a:pt x="574" y="29"/>
                    </a:lnTo>
                    <a:lnTo>
                      <a:pt x="582" y="30"/>
                    </a:lnTo>
                    <a:lnTo>
                      <a:pt x="586" y="27"/>
                    </a:lnTo>
                    <a:lnTo>
                      <a:pt x="590" y="24"/>
                    </a:lnTo>
                    <a:lnTo>
                      <a:pt x="594" y="22"/>
                    </a:lnTo>
                    <a:lnTo>
                      <a:pt x="599" y="18"/>
                    </a:lnTo>
                    <a:lnTo>
                      <a:pt x="603" y="15"/>
                    </a:lnTo>
                    <a:lnTo>
                      <a:pt x="607" y="12"/>
                    </a:lnTo>
                    <a:lnTo>
                      <a:pt x="615" y="14"/>
                    </a:lnTo>
                    <a:lnTo>
                      <a:pt x="622" y="15"/>
                    </a:lnTo>
                    <a:lnTo>
                      <a:pt x="630" y="17"/>
                    </a:lnTo>
                    <a:lnTo>
                      <a:pt x="638" y="18"/>
                    </a:lnTo>
                    <a:lnTo>
                      <a:pt x="634" y="22"/>
                    </a:lnTo>
                    <a:lnTo>
                      <a:pt x="629" y="25"/>
                    </a:lnTo>
                    <a:lnTo>
                      <a:pt x="637" y="27"/>
                    </a:lnTo>
                    <a:lnTo>
                      <a:pt x="645" y="28"/>
                    </a:lnTo>
                    <a:lnTo>
                      <a:pt x="653" y="30"/>
                    </a:lnTo>
                    <a:lnTo>
                      <a:pt x="660" y="31"/>
                    </a:lnTo>
                    <a:lnTo>
                      <a:pt x="665" y="28"/>
                    </a:lnTo>
                    <a:lnTo>
                      <a:pt x="669" y="26"/>
                    </a:lnTo>
                    <a:lnTo>
                      <a:pt x="676" y="27"/>
                    </a:lnTo>
                    <a:lnTo>
                      <a:pt x="684" y="29"/>
                    </a:lnTo>
                    <a:lnTo>
                      <a:pt x="689" y="26"/>
                    </a:lnTo>
                    <a:lnTo>
                      <a:pt x="692" y="23"/>
                    </a:lnTo>
                    <a:lnTo>
                      <a:pt x="696" y="20"/>
                    </a:lnTo>
                    <a:lnTo>
                      <a:pt x="701" y="17"/>
                    </a:lnTo>
                    <a:lnTo>
                      <a:pt x="709" y="18"/>
                    </a:lnTo>
                    <a:lnTo>
                      <a:pt x="717" y="21"/>
                    </a:lnTo>
                    <a:lnTo>
                      <a:pt x="724" y="22"/>
                    </a:lnTo>
                    <a:lnTo>
                      <a:pt x="732" y="24"/>
                    </a:lnTo>
                    <a:lnTo>
                      <a:pt x="736" y="21"/>
                    </a:lnTo>
                    <a:lnTo>
                      <a:pt x="740" y="17"/>
                    </a:lnTo>
                    <a:lnTo>
                      <a:pt x="749" y="18"/>
                    </a:lnTo>
                    <a:lnTo>
                      <a:pt x="756" y="21"/>
                    </a:lnTo>
                    <a:lnTo>
                      <a:pt x="763" y="23"/>
                    </a:lnTo>
                    <a:lnTo>
                      <a:pt x="771" y="24"/>
                    </a:lnTo>
                    <a:lnTo>
                      <a:pt x="779" y="26"/>
                    </a:lnTo>
                    <a:lnTo>
                      <a:pt x="787" y="27"/>
                    </a:lnTo>
                    <a:lnTo>
                      <a:pt x="791" y="25"/>
                    </a:lnTo>
                    <a:lnTo>
                      <a:pt x="795" y="22"/>
                    </a:lnTo>
                    <a:lnTo>
                      <a:pt x="803" y="23"/>
                    </a:lnTo>
                    <a:lnTo>
                      <a:pt x="810" y="25"/>
                    </a:lnTo>
                    <a:lnTo>
                      <a:pt x="815" y="22"/>
                    </a:lnTo>
                    <a:lnTo>
                      <a:pt x="819" y="18"/>
                    </a:lnTo>
                    <a:lnTo>
                      <a:pt x="826" y="21"/>
                    </a:lnTo>
                    <a:lnTo>
                      <a:pt x="835" y="22"/>
                    </a:lnTo>
                    <a:lnTo>
                      <a:pt x="839" y="20"/>
                    </a:lnTo>
                    <a:lnTo>
                      <a:pt x="843" y="16"/>
                    </a:lnTo>
                    <a:lnTo>
                      <a:pt x="846" y="13"/>
                    </a:lnTo>
                    <a:lnTo>
                      <a:pt x="852" y="10"/>
                    </a:lnTo>
                    <a:lnTo>
                      <a:pt x="859" y="12"/>
                    </a:lnTo>
                    <a:lnTo>
                      <a:pt x="867" y="13"/>
                    </a:lnTo>
                    <a:lnTo>
                      <a:pt x="863" y="16"/>
                    </a:lnTo>
                    <a:lnTo>
                      <a:pt x="858" y="20"/>
                    </a:lnTo>
                    <a:lnTo>
                      <a:pt x="854" y="23"/>
                    </a:lnTo>
                    <a:lnTo>
                      <a:pt x="850" y="25"/>
                    </a:lnTo>
                    <a:lnTo>
                      <a:pt x="857" y="27"/>
                    </a:lnTo>
                    <a:lnTo>
                      <a:pt x="865" y="29"/>
                    </a:lnTo>
                    <a:lnTo>
                      <a:pt x="869" y="26"/>
                    </a:lnTo>
                    <a:lnTo>
                      <a:pt x="873" y="23"/>
                    </a:lnTo>
                    <a:lnTo>
                      <a:pt x="882" y="24"/>
                    </a:lnTo>
                    <a:lnTo>
                      <a:pt x="889" y="26"/>
                    </a:lnTo>
                    <a:lnTo>
                      <a:pt x="896" y="28"/>
                    </a:lnTo>
                    <a:lnTo>
                      <a:pt x="904" y="29"/>
                    </a:lnTo>
                    <a:lnTo>
                      <a:pt x="909" y="27"/>
                    </a:lnTo>
                    <a:lnTo>
                      <a:pt x="912" y="24"/>
                    </a:lnTo>
                    <a:lnTo>
                      <a:pt x="917" y="21"/>
                    </a:lnTo>
                    <a:lnTo>
                      <a:pt x="921" y="17"/>
                    </a:lnTo>
                    <a:lnTo>
                      <a:pt x="929" y="18"/>
                    </a:lnTo>
                    <a:lnTo>
                      <a:pt x="937" y="21"/>
                    </a:lnTo>
                    <a:lnTo>
                      <a:pt x="944" y="23"/>
                    </a:lnTo>
                    <a:lnTo>
                      <a:pt x="952" y="24"/>
                    </a:lnTo>
                    <a:lnTo>
                      <a:pt x="960" y="26"/>
                    </a:lnTo>
                    <a:lnTo>
                      <a:pt x="968" y="27"/>
                    </a:lnTo>
                    <a:lnTo>
                      <a:pt x="972" y="25"/>
                    </a:lnTo>
                    <a:lnTo>
                      <a:pt x="976" y="22"/>
                    </a:lnTo>
                    <a:lnTo>
                      <a:pt x="981" y="18"/>
                    </a:lnTo>
                    <a:lnTo>
                      <a:pt x="985" y="15"/>
                    </a:lnTo>
                    <a:lnTo>
                      <a:pt x="992" y="16"/>
                    </a:lnTo>
                    <a:lnTo>
                      <a:pt x="1000" y="18"/>
                    </a:lnTo>
                    <a:lnTo>
                      <a:pt x="1007" y="21"/>
                    </a:lnTo>
                    <a:lnTo>
                      <a:pt x="1016" y="22"/>
                    </a:lnTo>
                    <a:lnTo>
                      <a:pt x="1023" y="24"/>
                    </a:lnTo>
                    <a:lnTo>
                      <a:pt x="1031" y="25"/>
                    </a:lnTo>
                    <a:lnTo>
                      <a:pt x="1035" y="22"/>
                    </a:lnTo>
                    <a:lnTo>
                      <a:pt x="1039" y="20"/>
                    </a:lnTo>
                    <a:lnTo>
                      <a:pt x="1048" y="21"/>
                    </a:lnTo>
                    <a:lnTo>
                      <a:pt x="1055" y="23"/>
                    </a:lnTo>
                    <a:lnTo>
                      <a:pt x="1059" y="20"/>
                    </a:lnTo>
                    <a:lnTo>
                      <a:pt x="1064" y="16"/>
                    </a:lnTo>
                    <a:lnTo>
                      <a:pt x="1067" y="13"/>
                    </a:lnTo>
                    <a:lnTo>
                      <a:pt x="1072" y="11"/>
                    </a:lnTo>
                    <a:lnTo>
                      <a:pt x="1079" y="12"/>
                    </a:lnTo>
                    <a:lnTo>
                      <a:pt x="1087" y="14"/>
                    </a:lnTo>
                    <a:lnTo>
                      <a:pt x="1094" y="15"/>
                    </a:lnTo>
                    <a:lnTo>
                      <a:pt x="1102" y="17"/>
                    </a:lnTo>
                    <a:lnTo>
                      <a:pt x="1118" y="21"/>
                    </a:lnTo>
                    <a:lnTo>
                      <a:pt x="1125" y="23"/>
                    </a:lnTo>
                    <a:lnTo>
                      <a:pt x="1133" y="24"/>
                    </a:lnTo>
                    <a:lnTo>
                      <a:pt x="1141" y="26"/>
                    </a:lnTo>
                    <a:lnTo>
                      <a:pt x="1149" y="27"/>
                    </a:lnTo>
                    <a:lnTo>
                      <a:pt x="1153" y="24"/>
                    </a:lnTo>
                    <a:lnTo>
                      <a:pt x="1157" y="21"/>
                    </a:lnTo>
                    <a:lnTo>
                      <a:pt x="1161" y="17"/>
                    </a:lnTo>
                    <a:lnTo>
                      <a:pt x="1166" y="15"/>
                    </a:lnTo>
                    <a:lnTo>
                      <a:pt x="1173" y="16"/>
                    </a:lnTo>
                    <a:lnTo>
                      <a:pt x="1181" y="18"/>
                    </a:lnTo>
                    <a:lnTo>
                      <a:pt x="1188" y="21"/>
                    </a:lnTo>
                    <a:lnTo>
                      <a:pt x="1197" y="22"/>
                    </a:lnTo>
                    <a:lnTo>
                      <a:pt x="1204" y="24"/>
                    </a:lnTo>
                    <a:lnTo>
                      <a:pt x="1211" y="25"/>
                    </a:lnTo>
                    <a:lnTo>
                      <a:pt x="1217" y="23"/>
                    </a:lnTo>
                    <a:lnTo>
                      <a:pt x="1220" y="20"/>
                    </a:lnTo>
                    <a:lnTo>
                      <a:pt x="1224" y="16"/>
                    </a:lnTo>
                    <a:lnTo>
                      <a:pt x="1228" y="13"/>
                    </a:lnTo>
                    <a:lnTo>
                      <a:pt x="1236" y="14"/>
                    </a:lnTo>
                    <a:lnTo>
                      <a:pt x="1244" y="16"/>
                    </a:lnTo>
                    <a:lnTo>
                      <a:pt x="1252" y="18"/>
                    </a:lnTo>
                    <a:lnTo>
                      <a:pt x="1259" y="20"/>
                    </a:lnTo>
                    <a:lnTo>
                      <a:pt x="1264" y="16"/>
                    </a:lnTo>
                    <a:lnTo>
                      <a:pt x="1268" y="14"/>
                    </a:lnTo>
                    <a:lnTo>
                      <a:pt x="1275" y="15"/>
                    </a:lnTo>
                    <a:lnTo>
                      <a:pt x="1283" y="17"/>
                    </a:lnTo>
                    <a:lnTo>
                      <a:pt x="1288" y="14"/>
                    </a:lnTo>
                    <a:lnTo>
                      <a:pt x="1292" y="11"/>
                    </a:lnTo>
                    <a:lnTo>
                      <a:pt x="1300" y="12"/>
                    </a:lnTo>
                    <a:lnTo>
                      <a:pt x="1307" y="14"/>
                    </a:lnTo>
                    <a:lnTo>
                      <a:pt x="1315" y="16"/>
                    </a:lnTo>
                    <a:lnTo>
                      <a:pt x="1322" y="17"/>
                    </a:lnTo>
                    <a:lnTo>
                      <a:pt x="1331" y="20"/>
                    </a:lnTo>
                    <a:lnTo>
                      <a:pt x="1338" y="21"/>
                    </a:lnTo>
                    <a:lnTo>
                      <a:pt x="1342" y="18"/>
                    </a:lnTo>
                    <a:lnTo>
                      <a:pt x="1347" y="15"/>
                    </a:lnTo>
                    <a:lnTo>
                      <a:pt x="1354" y="16"/>
                    </a:lnTo>
                    <a:lnTo>
                      <a:pt x="1361" y="18"/>
                    </a:lnTo>
                    <a:lnTo>
                      <a:pt x="1366" y="15"/>
                    </a:lnTo>
                    <a:lnTo>
                      <a:pt x="1370" y="12"/>
                    </a:lnTo>
                    <a:lnTo>
                      <a:pt x="1378" y="14"/>
                    </a:lnTo>
                    <a:lnTo>
                      <a:pt x="1386" y="15"/>
                    </a:lnTo>
                    <a:lnTo>
                      <a:pt x="1385" y="16"/>
                    </a:lnTo>
                    <a:lnTo>
                      <a:pt x="1382" y="18"/>
                    </a:lnTo>
                    <a:lnTo>
                      <a:pt x="1380" y="20"/>
                    </a:lnTo>
                    <a:lnTo>
                      <a:pt x="1378" y="21"/>
                    </a:lnTo>
                    <a:lnTo>
                      <a:pt x="1377" y="22"/>
                    </a:lnTo>
                    <a:lnTo>
                      <a:pt x="1377" y="22"/>
                    </a:lnTo>
                    <a:lnTo>
                      <a:pt x="1385" y="24"/>
                    </a:lnTo>
                    <a:lnTo>
                      <a:pt x="1392" y="25"/>
                    </a:lnTo>
                    <a:lnTo>
                      <a:pt x="1398" y="22"/>
                    </a:lnTo>
                    <a:lnTo>
                      <a:pt x="1401" y="18"/>
                    </a:lnTo>
                    <a:lnTo>
                      <a:pt x="1405" y="15"/>
                    </a:lnTo>
                    <a:lnTo>
                      <a:pt x="1409" y="13"/>
                    </a:lnTo>
                    <a:lnTo>
                      <a:pt x="1418" y="14"/>
                    </a:lnTo>
                    <a:lnTo>
                      <a:pt x="1425" y="16"/>
                    </a:lnTo>
                    <a:lnTo>
                      <a:pt x="1434" y="17"/>
                    </a:lnTo>
                    <a:lnTo>
                      <a:pt x="1440" y="20"/>
                    </a:lnTo>
                    <a:lnTo>
                      <a:pt x="1437" y="23"/>
                    </a:lnTo>
                    <a:lnTo>
                      <a:pt x="1432" y="26"/>
                    </a:lnTo>
                    <a:lnTo>
                      <a:pt x="1427" y="28"/>
                    </a:lnTo>
                    <a:lnTo>
                      <a:pt x="1423" y="31"/>
                    </a:lnTo>
                    <a:lnTo>
                      <a:pt x="1431" y="33"/>
                    </a:lnTo>
                    <a:lnTo>
                      <a:pt x="1439" y="34"/>
                    </a:lnTo>
                    <a:lnTo>
                      <a:pt x="1448" y="29"/>
                    </a:lnTo>
                    <a:lnTo>
                      <a:pt x="1456" y="23"/>
                    </a:lnTo>
                    <a:lnTo>
                      <a:pt x="1460" y="20"/>
                    </a:lnTo>
                    <a:lnTo>
                      <a:pt x="1465" y="16"/>
                    </a:lnTo>
                    <a:lnTo>
                      <a:pt x="1468" y="13"/>
                    </a:lnTo>
                    <a:lnTo>
                      <a:pt x="1473" y="11"/>
                    </a:lnTo>
                    <a:lnTo>
                      <a:pt x="1481" y="12"/>
                    </a:lnTo>
                    <a:lnTo>
                      <a:pt x="1488" y="14"/>
                    </a:lnTo>
                    <a:lnTo>
                      <a:pt x="1492" y="11"/>
                    </a:lnTo>
                    <a:lnTo>
                      <a:pt x="1497" y="8"/>
                    </a:lnTo>
                    <a:lnTo>
                      <a:pt x="1504" y="10"/>
                    </a:lnTo>
                    <a:lnTo>
                      <a:pt x="1513" y="11"/>
                    </a:lnTo>
                    <a:lnTo>
                      <a:pt x="1520" y="13"/>
                    </a:lnTo>
                    <a:lnTo>
                      <a:pt x="1527" y="15"/>
                    </a:lnTo>
                    <a:lnTo>
                      <a:pt x="1532" y="12"/>
                    </a:lnTo>
                    <a:lnTo>
                      <a:pt x="1536" y="9"/>
                    </a:lnTo>
                    <a:lnTo>
                      <a:pt x="1543" y="10"/>
                    </a:lnTo>
                    <a:lnTo>
                      <a:pt x="1551" y="12"/>
                    </a:lnTo>
                    <a:lnTo>
                      <a:pt x="1559" y="14"/>
                    </a:lnTo>
                    <a:lnTo>
                      <a:pt x="1567" y="15"/>
                    </a:lnTo>
                    <a:lnTo>
                      <a:pt x="1571" y="12"/>
                    </a:lnTo>
                    <a:lnTo>
                      <a:pt x="1575" y="10"/>
                    </a:lnTo>
                    <a:lnTo>
                      <a:pt x="1584" y="11"/>
                    </a:lnTo>
                    <a:lnTo>
                      <a:pt x="1590" y="13"/>
                    </a:lnTo>
                    <a:lnTo>
                      <a:pt x="1586" y="15"/>
                    </a:lnTo>
                    <a:lnTo>
                      <a:pt x="1582" y="18"/>
                    </a:lnTo>
                    <a:lnTo>
                      <a:pt x="1589" y="21"/>
                    </a:lnTo>
                    <a:lnTo>
                      <a:pt x="1598" y="22"/>
                    </a:lnTo>
                    <a:lnTo>
                      <a:pt x="1605" y="24"/>
                    </a:lnTo>
                    <a:lnTo>
                      <a:pt x="1613" y="25"/>
                    </a:lnTo>
                    <a:lnTo>
                      <a:pt x="1617" y="22"/>
                    </a:lnTo>
                    <a:lnTo>
                      <a:pt x="1621" y="20"/>
                    </a:lnTo>
                    <a:lnTo>
                      <a:pt x="1630" y="21"/>
                    </a:lnTo>
                    <a:lnTo>
                      <a:pt x="1637" y="23"/>
                    </a:lnTo>
                    <a:lnTo>
                      <a:pt x="1641" y="20"/>
                    </a:lnTo>
                    <a:lnTo>
                      <a:pt x="1646" y="16"/>
                    </a:lnTo>
                    <a:lnTo>
                      <a:pt x="1650" y="13"/>
                    </a:lnTo>
                    <a:lnTo>
                      <a:pt x="1654" y="11"/>
                    </a:lnTo>
                    <a:lnTo>
                      <a:pt x="1661" y="12"/>
                    </a:lnTo>
                    <a:lnTo>
                      <a:pt x="1669" y="14"/>
                    </a:lnTo>
                    <a:lnTo>
                      <a:pt x="1685" y="17"/>
                    </a:lnTo>
                    <a:lnTo>
                      <a:pt x="1692" y="20"/>
                    </a:lnTo>
                    <a:lnTo>
                      <a:pt x="1700" y="21"/>
                    </a:lnTo>
                    <a:lnTo>
                      <a:pt x="1707" y="23"/>
                    </a:lnTo>
                    <a:lnTo>
                      <a:pt x="1716" y="24"/>
                    </a:lnTo>
                    <a:lnTo>
                      <a:pt x="1720" y="21"/>
                    </a:lnTo>
                    <a:lnTo>
                      <a:pt x="1724" y="17"/>
                    </a:lnTo>
                    <a:lnTo>
                      <a:pt x="1729" y="15"/>
                    </a:lnTo>
                    <a:lnTo>
                      <a:pt x="1733" y="12"/>
                    </a:lnTo>
                    <a:lnTo>
                      <a:pt x="1736" y="9"/>
                    </a:lnTo>
                    <a:lnTo>
                      <a:pt x="1741" y="6"/>
                    </a:lnTo>
                    <a:lnTo>
                      <a:pt x="1749" y="8"/>
                    </a:lnTo>
                    <a:lnTo>
                      <a:pt x="1756" y="9"/>
                    </a:lnTo>
                    <a:lnTo>
                      <a:pt x="1764" y="11"/>
                    </a:lnTo>
                    <a:lnTo>
                      <a:pt x="1771" y="12"/>
                    </a:lnTo>
                    <a:lnTo>
                      <a:pt x="1780" y="14"/>
                    </a:lnTo>
                    <a:lnTo>
                      <a:pt x="1787" y="16"/>
                    </a:lnTo>
                    <a:lnTo>
                      <a:pt x="1791" y="13"/>
                    </a:lnTo>
                    <a:lnTo>
                      <a:pt x="1796" y="10"/>
                    </a:lnTo>
                    <a:lnTo>
                      <a:pt x="1803" y="11"/>
                    </a:lnTo>
                    <a:lnTo>
                      <a:pt x="1810" y="13"/>
                    </a:lnTo>
                    <a:lnTo>
                      <a:pt x="1818" y="15"/>
                    </a:lnTo>
                    <a:lnTo>
                      <a:pt x="1826" y="16"/>
                    </a:lnTo>
                    <a:lnTo>
                      <a:pt x="1834" y="18"/>
                    </a:lnTo>
                    <a:lnTo>
                      <a:pt x="1841" y="20"/>
                    </a:lnTo>
                    <a:lnTo>
                      <a:pt x="1847" y="17"/>
                    </a:lnTo>
                    <a:lnTo>
                      <a:pt x="1850" y="14"/>
                    </a:lnTo>
                    <a:lnTo>
                      <a:pt x="1854" y="11"/>
                    </a:lnTo>
                    <a:lnTo>
                      <a:pt x="1858" y="8"/>
                    </a:lnTo>
                    <a:lnTo>
                      <a:pt x="1866" y="10"/>
                    </a:lnTo>
                    <a:lnTo>
                      <a:pt x="1874" y="11"/>
                    </a:lnTo>
                    <a:lnTo>
                      <a:pt x="1879" y="8"/>
                    </a:lnTo>
                    <a:lnTo>
                      <a:pt x="1883" y="6"/>
                    </a:lnTo>
                    <a:lnTo>
                      <a:pt x="1890" y="7"/>
                    </a:lnTo>
                    <a:lnTo>
                      <a:pt x="1898" y="9"/>
                    </a:lnTo>
                    <a:lnTo>
                      <a:pt x="1905" y="10"/>
                    </a:lnTo>
                    <a:lnTo>
                      <a:pt x="1914" y="12"/>
                    </a:lnTo>
                    <a:lnTo>
                      <a:pt x="1921" y="13"/>
                    </a:lnTo>
                    <a:lnTo>
                      <a:pt x="1929" y="15"/>
                    </a:lnTo>
                    <a:lnTo>
                      <a:pt x="1933" y="12"/>
                    </a:lnTo>
                    <a:lnTo>
                      <a:pt x="1937" y="9"/>
                    </a:lnTo>
                    <a:lnTo>
                      <a:pt x="1941" y="6"/>
                    </a:lnTo>
                    <a:lnTo>
                      <a:pt x="1946" y="4"/>
                    </a:lnTo>
                    <a:lnTo>
                      <a:pt x="1953" y="5"/>
                    </a:lnTo>
                    <a:lnTo>
                      <a:pt x="1962" y="7"/>
                    </a:lnTo>
                    <a:lnTo>
                      <a:pt x="1969" y="8"/>
                    </a:lnTo>
                    <a:lnTo>
                      <a:pt x="1976" y="10"/>
                    </a:lnTo>
                    <a:lnTo>
                      <a:pt x="1972" y="13"/>
                    </a:lnTo>
                    <a:lnTo>
                      <a:pt x="1968" y="15"/>
                    </a:lnTo>
                    <a:lnTo>
                      <a:pt x="1975" y="17"/>
                    </a:lnTo>
                    <a:lnTo>
                      <a:pt x="1984" y="18"/>
                    </a:lnTo>
                    <a:lnTo>
                      <a:pt x="1991" y="21"/>
                    </a:lnTo>
                    <a:lnTo>
                      <a:pt x="1999" y="23"/>
                    </a:lnTo>
                    <a:lnTo>
                      <a:pt x="1995" y="25"/>
                    </a:lnTo>
                    <a:lnTo>
                      <a:pt x="1990" y="28"/>
                    </a:lnTo>
                    <a:lnTo>
                      <a:pt x="1998" y="30"/>
                    </a:lnTo>
                    <a:lnTo>
                      <a:pt x="2005" y="31"/>
                    </a:lnTo>
                    <a:lnTo>
                      <a:pt x="2014" y="26"/>
                    </a:lnTo>
                    <a:lnTo>
                      <a:pt x="2022" y="20"/>
                    </a:lnTo>
                    <a:lnTo>
                      <a:pt x="2026" y="16"/>
                    </a:lnTo>
                    <a:lnTo>
                      <a:pt x="2031" y="13"/>
                    </a:lnTo>
                    <a:lnTo>
                      <a:pt x="2038" y="15"/>
                    </a:lnTo>
                    <a:lnTo>
                      <a:pt x="2047" y="17"/>
                    </a:lnTo>
                    <a:lnTo>
                      <a:pt x="2051" y="14"/>
                    </a:lnTo>
                    <a:lnTo>
                      <a:pt x="2055" y="11"/>
                    </a:lnTo>
                    <a:lnTo>
                      <a:pt x="2063" y="12"/>
                    </a:lnTo>
                    <a:lnTo>
                      <a:pt x="2070" y="14"/>
                    </a:lnTo>
                    <a:lnTo>
                      <a:pt x="2079" y="16"/>
                    </a:lnTo>
                    <a:lnTo>
                      <a:pt x="2086" y="17"/>
                    </a:lnTo>
                    <a:lnTo>
                      <a:pt x="2090" y="14"/>
                    </a:lnTo>
                    <a:lnTo>
                      <a:pt x="2095" y="12"/>
                    </a:lnTo>
                    <a:lnTo>
                      <a:pt x="2102" y="13"/>
                    </a:lnTo>
                    <a:lnTo>
                      <a:pt x="2109" y="15"/>
                    </a:lnTo>
                    <a:lnTo>
                      <a:pt x="2118" y="16"/>
                    </a:lnTo>
                    <a:lnTo>
                      <a:pt x="2125" y="18"/>
                    </a:lnTo>
                    <a:lnTo>
                      <a:pt x="2121" y="22"/>
                    </a:lnTo>
                    <a:lnTo>
                      <a:pt x="2117" y="24"/>
                    </a:lnTo>
                    <a:lnTo>
                      <a:pt x="2124" y="26"/>
                    </a:lnTo>
                    <a:lnTo>
                      <a:pt x="2132" y="27"/>
                    </a:lnTo>
                    <a:lnTo>
                      <a:pt x="2136" y="25"/>
                    </a:lnTo>
                    <a:lnTo>
                      <a:pt x="2140" y="22"/>
                    </a:lnTo>
                    <a:lnTo>
                      <a:pt x="2145" y="18"/>
                    </a:lnTo>
                    <a:lnTo>
                      <a:pt x="2149" y="15"/>
                    </a:lnTo>
                    <a:lnTo>
                      <a:pt x="2157" y="17"/>
                    </a:lnTo>
                    <a:lnTo>
                      <a:pt x="2165" y="18"/>
                    </a:lnTo>
                    <a:lnTo>
                      <a:pt x="2169" y="16"/>
                    </a:lnTo>
                    <a:lnTo>
                      <a:pt x="2173" y="13"/>
                    </a:lnTo>
                    <a:lnTo>
                      <a:pt x="2176" y="10"/>
                    </a:lnTo>
                    <a:lnTo>
                      <a:pt x="2182" y="7"/>
                    </a:lnTo>
                    <a:lnTo>
                      <a:pt x="2189" y="9"/>
                    </a:lnTo>
                    <a:lnTo>
                      <a:pt x="2197" y="10"/>
                    </a:lnTo>
                    <a:lnTo>
                      <a:pt x="2201" y="8"/>
                    </a:lnTo>
                    <a:lnTo>
                      <a:pt x="2205" y="5"/>
                    </a:lnTo>
                    <a:lnTo>
                      <a:pt x="2213" y="6"/>
                    </a:lnTo>
                    <a:lnTo>
                      <a:pt x="2221" y="8"/>
                    </a:lnTo>
                    <a:lnTo>
                      <a:pt x="2229" y="9"/>
                    </a:lnTo>
                    <a:lnTo>
                      <a:pt x="2236" y="11"/>
                    </a:lnTo>
                    <a:lnTo>
                      <a:pt x="2232" y="14"/>
                    </a:lnTo>
                    <a:lnTo>
                      <a:pt x="2228" y="16"/>
                    </a:lnTo>
                    <a:lnTo>
                      <a:pt x="2235" y="18"/>
                    </a:lnTo>
                    <a:lnTo>
                      <a:pt x="2242" y="20"/>
                    </a:lnTo>
                    <a:lnTo>
                      <a:pt x="2238" y="23"/>
                    </a:lnTo>
                    <a:lnTo>
                      <a:pt x="2234" y="26"/>
                    </a:lnTo>
                    <a:lnTo>
                      <a:pt x="2242" y="28"/>
                    </a:lnTo>
                    <a:lnTo>
                      <a:pt x="2250" y="29"/>
                    </a:lnTo>
                    <a:lnTo>
                      <a:pt x="2254" y="26"/>
                    </a:lnTo>
                    <a:lnTo>
                      <a:pt x="2258" y="23"/>
                    </a:lnTo>
                    <a:lnTo>
                      <a:pt x="2266" y="25"/>
                    </a:lnTo>
                    <a:lnTo>
                      <a:pt x="2273" y="27"/>
                    </a:lnTo>
                    <a:lnTo>
                      <a:pt x="2282" y="21"/>
                    </a:lnTo>
                    <a:lnTo>
                      <a:pt x="2290" y="14"/>
                    </a:lnTo>
                    <a:lnTo>
                      <a:pt x="2295" y="11"/>
                    </a:lnTo>
                    <a:lnTo>
                      <a:pt x="2299" y="9"/>
                    </a:lnTo>
                    <a:lnTo>
                      <a:pt x="2306" y="10"/>
                    </a:lnTo>
                    <a:lnTo>
                      <a:pt x="2315" y="12"/>
                    </a:lnTo>
                    <a:lnTo>
                      <a:pt x="2322" y="14"/>
                    </a:lnTo>
                    <a:lnTo>
                      <a:pt x="2330" y="15"/>
                    </a:lnTo>
                    <a:lnTo>
                      <a:pt x="2338" y="17"/>
                    </a:lnTo>
                    <a:lnTo>
                      <a:pt x="2346" y="18"/>
                    </a:lnTo>
                    <a:lnTo>
                      <a:pt x="2350" y="16"/>
                    </a:lnTo>
                    <a:lnTo>
                      <a:pt x="2354" y="13"/>
                    </a:lnTo>
                    <a:lnTo>
                      <a:pt x="2358" y="10"/>
                    </a:lnTo>
                    <a:lnTo>
                      <a:pt x="2363" y="7"/>
                    </a:lnTo>
                    <a:lnTo>
                      <a:pt x="2371" y="0"/>
                    </a:lnTo>
                    <a:lnTo>
                      <a:pt x="2379" y="3"/>
                    </a:lnTo>
                    <a:lnTo>
                      <a:pt x="2386" y="4"/>
                    </a:lnTo>
                    <a:lnTo>
                      <a:pt x="2382" y="7"/>
                    </a:lnTo>
                    <a:lnTo>
                      <a:pt x="2378" y="10"/>
                    </a:lnTo>
                    <a:lnTo>
                      <a:pt x="2385" y="12"/>
                    </a:lnTo>
                    <a:lnTo>
                      <a:pt x="2394" y="13"/>
                    </a:lnTo>
                    <a:lnTo>
                      <a:pt x="2401" y="15"/>
                    </a:lnTo>
                    <a:lnTo>
                      <a:pt x="2408" y="16"/>
                    </a:lnTo>
                    <a:lnTo>
                      <a:pt x="2407" y="17"/>
                    </a:lnTo>
                    <a:lnTo>
                      <a:pt x="2404" y="20"/>
                    </a:lnTo>
                    <a:lnTo>
                      <a:pt x="2403" y="21"/>
                    </a:lnTo>
                    <a:lnTo>
                      <a:pt x="2401" y="22"/>
                    </a:lnTo>
                    <a:lnTo>
                      <a:pt x="2400" y="23"/>
                    </a:lnTo>
                    <a:lnTo>
                      <a:pt x="2400" y="23"/>
                    </a:lnTo>
                    <a:lnTo>
                      <a:pt x="2407" y="25"/>
                    </a:lnTo>
                    <a:lnTo>
                      <a:pt x="2415" y="26"/>
                    </a:lnTo>
                    <a:lnTo>
                      <a:pt x="2420" y="23"/>
                    </a:lnTo>
                    <a:lnTo>
                      <a:pt x="2424" y="20"/>
                    </a:lnTo>
                    <a:lnTo>
                      <a:pt x="2428" y="16"/>
                    </a:lnTo>
                    <a:lnTo>
                      <a:pt x="2432" y="14"/>
                    </a:lnTo>
                    <a:lnTo>
                      <a:pt x="2440" y="15"/>
                    </a:lnTo>
                    <a:lnTo>
                      <a:pt x="2448" y="17"/>
                    </a:lnTo>
                    <a:lnTo>
                      <a:pt x="2455" y="20"/>
                    </a:lnTo>
                    <a:lnTo>
                      <a:pt x="2463" y="21"/>
                    </a:lnTo>
                    <a:lnTo>
                      <a:pt x="2467" y="17"/>
                    </a:lnTo>
                    <a:lnTo>
                      <a:pt x="2471" y="14"/>
                    </a:lnTo>
                    <a:lnTo>
                      <a:pt x="2480" y="16"/>
                    </a:lnTo>
                    <a:lnTo>
                      <a:pt x="2487" y="17"/>
                    </a:lnTo>
                    <a:lnTo>
                      <a:pt x="2491" y="14"/>
                    </a:lnTo>
                    <a:lnTo>
                      <a:pt x="2496" y="12"/>
                    </a:lnTo>
                    <a:lnTo>
                      <a:pt x="2503" y="13"/>
                    </a:lnTo>
                    <a:lnTo>
                      <a:pt x="2511" y="15"/>
                    </a:lnTo>
                    <a:lnTo>
                      <a:pt x="2518" y="17"/>
                    </a:lnTo>
                    <a:lnTo>
                      <a:pt x="2527" y="18"/>
                    </a:lnTo>
                    <a:lnTo>
                      <a:pt x="2534" y="21"/>
                    </a:lnTo>
                    <a:lnTo>
                      <a:pt x="2541" y="22"/>
                    </a:lnTo>
                    <a:lnTo>
                      <a:pt x="2547" y="18"/>
                    </a:lnTo>
                    <a:lnTo>
                      <a:pt x="2550" y="15"/>
                    </a:lnTo>
                    <a:lnTo>
                      <a:pt x="2554" y="12"/>
                    </a:lnTo>
                    <a:lnTo>
                      <a:pt x="2558" y="10"/>
                    </a:lnTo>
                    <a:lnTo>
                      <a:pt x="2567" y="11"/>
                    </a:lnTo>
                    <a:lnTo>
                      <a:pt x="2574" y="13"/>
                    </a:lnTo>
                    <a:lnTo>
                      <a:pt x="2570" y="16"/>
                    </a:lnTo>
                    <a:lnTo>
                      <a:pt x="2566" y="20"/>
                    </a:lnTo>
                    <a:lnTo>
                      <a:pt x="2573" y="21"/>
                    </a:lnTo>
                    <a:lnTo>
                      <a:pt x="2581" y="23"/>
                    </a:lnTo>
                    <a:lnTo>
                      <a:pt x="2588" y="24"/>
                    </a:lnTo>
                    <a:lnTo>
                      <a:pt x="2597" y="26"/>
                    </a:lnTo>
                    <a:lnTo>
                      <a:pt x="2601" y="23"/>
                    </a:lnTo>
                    <a:lnTo>
                      <a:pt x="2605" y="20"/>
                    </a:lnTo>
                    <a:lnTo>
                      <a:pt x="2602" y="18"/>
                    </a:lnTo>
                    <a:lnTo>
                      <a:pt x="2597" y="17"/>
                    </a:lnTo>
                    <a:lnTo>
                      <a:pt x="2595" y="17"/>
                    </a:lnTo>
                    <a:lnTo>
                      <a:pt x="2591" y="16"/>
                    </a:lnTo>
                    <a:lnTo>
                      <a:pt x="2590" y="16"/>
                    </a:lnTo>
                    <a:lnTo>
                      <a:pt x="2589" y="16"/>
                    </a:lnTo>
                    <a:lnTo>
                      <a:pt x="2594" y="13"/>
                    </a:lnTo>
                    <a:lnTo>
                      <a:pt x="2598" y="10"/>
                    </a:lnTo>
                    <a:lnTo>
                      <a:pt x="2606" y="12"/>
                    </a:lnTo>
                    <a:lnTo>
                      <a:pt x="2614" y="14"/>
                    </a:lnTo>
                    <a:lnTo>
                      <a:pt x="2618" y="11"/>
                    </a:lnTo>
                    <a:lnTo>
                      <a:pt x="2622" y="8"/>
                    </a:lnTo>
                    <a:lnTo>
                      <a:pt x="2630" y="9"/>
                    </a:lnTo>
                    <a:lnTo>
                      <a:pt x="2637" y="11"/>
                    </a:lnTo>
                    <a:lnTo>
                      <a:pt x="2633" y="14"/>
                    </a:lnTo>
                    <a:lnTo>
                      <a:pt x="2629" y="17"/>
                    </a:lnTo>
                    <a:lnTo>
                      <a:pt x="2636" y="18"/>
                    </a:lnTo>
                    <a:lnTo>
                      <a:pt x="2645" y="21"/>
                    </a:lnTo>
                    <a:lnTo>
                      <a:pt x="2640" y="24"/>
                    </a:lnTo>
                    <a:lnTo>
                      <a:pt x="2636" y="26"/>
                    </a:lnTo>
                    <a:lnTo>
                      <a:pt x="2644" y="28"/>
                    </a:lnTo>
                    <a:lnTo>
                      <a:pt x="2651" y="29"/>
                    </a:lnTo>
                    <a:lnTo>
                      <a:pt x="2655" y="27"/>
                    </a:lnTo>
                    <a:lnTo>
                      <a:pt x="2660" y="24"/>
                    </a:lnTo>
                    <a:lnTo>
                      <a:pt x="2664" y="21"/>
                    </a:lnTo>
                    <a:lnTo>
                      <a:pt x="2668" y="17"/>
                    </a:lnTo>
                    <a:lnTo>
                      <a:pt x="2675" y="20"/>
                    </a:lnTo>
                    <a:lnTo>
                      <a:pt x="2684" y="21"/>
                    </a:lnTo>
                    <a:lnTo>
                      <a:pt x="2687" y="17"/>
                    </a:lnTo>
                    <a:lnTo>
                      <a:pt x="2691" y="15"/>
                    </a:lnTo>
                    <a:lnTo>
                      <a:pt x="2700" y="16"/>
                    </a:lnTo>
                    <a:lnTo>
                      <a:pt x="2707" y="18"/>
                    </a:lnTo>
                    <a:lnTo>
                      <a:pt x="2712" y="15"/>
                    </a:lnTo>
                    <a:lnTo>
                      <a:pt x="2716" y="12"/>
                    </a:lnTo>
                    <a:lnTo>
                      <a:pt x="2723" y="13"/>
                    </a:lnTo>
                    <a:lnTo>
                      <a:pt x="2731" y="15"/>
                    </a:lnTo>
                    <a:lnTo>
                      <a:pt x="2739" y="17"/>
                    </a:lnTo>
                    <a:lnTo>
                      <a:pt x="2747" y="18"/>
                    </a:lnTo>
                    <a:lnTo>
                      <a:pt x="2754" y="21"/>
                    </a:lnTo>
                    <a:lnTo>
                      <a:pt x="2762" y="22"/>
                    </a:lnTo>
                    <a:lnTo>
                      <a:pt x="2767" y="20"/>
                    </a:lnTo>
                    <a:lnTo>
                      <a:pt x="2770" y="16"/>
                    </a:lnTo>
                    <a:lnTo>
                      <a:pt x="2774" y="13"/>
                    </a:lnTo>
                    <a:lnTo>
                      <a:pt x="2779" y="10"/>
                    </a:lnTo>
                    <a:lnTo>
                      <a:pt x="2783" y="7"/>
                    </a:lnTo>
                    <a:lnTo>
                      <a:pt x="2787" y="5"/>
                    </a:lnTo>
                    <a:lnTo>
                      <a:pt x="2796" y="6"/>
                    </a:lnTo>
                    <a:lnTo>
                      <a:pt x="2803" y="8"/>
                    </a:lnTo>
                    <a:lnTo>
                      <a:pt x="2798" y="11"/>
                    </a:lnTo>
                    <a:lnTo>
                      <a:pt x="2795" y="13"/>
                    </a:lnTo>
                    <a:lnTo>
                      <a:pt x="2802" y="15"/>
                    </a:lnTo>
                    <a:lnTo>
                      <a:pt x="2810" y="16"/>
                    </a:lnTo>
                    <a:lnTo>
                      <a:pt x="2817" y="18"/>
                    </a:lnTo>
                    <a:lnTo>
                      <a:pt x="2826" y="20"/>
                    </a:lnTo>
                    <a:lnTo>
                      <a:pt x="2830" y="17"/>
                    </a:lnTo>
                    <a:lnTo>
                      <a:pt x="2834" y="14"/>
                    </a:lnTo>
                    <a:lnTo>
                      <a:pt x="2838" y="11"/>
                    </a:lnTo>
                    <a:lnTo>
                      <a:pt x="2843" y="8"/>
                    </a:lnTo>
                    <a:lnTo>
                      <a:pt x="2850" y="10"/>
                    </a:lnTo>
                    <a:lnTo>
                      <a:pt x="2857" y="11"/>
                    </a:lnTo>
                    <a:lnTo>
                      <a:pt x="2865" y="13"/>
                    </a:lnTo>
                    <a:lnTo>
                      <a:pt x="2873" y="15"/>
                    </a:lnTo>
                    <a:lnTo>
                      <a:pt x="2881" y="16"/>
                    </a:lnTo>
                    <a:lnTo>
                      <a:pt x="2888" y="18"/>
                    </a:lnTo>
                    <a:lnTo>
                      <a:pt x="2897" y="20"/>
                    </a:lnTo>
                    <a:lnTo>
                      <a:pt x="2904" y="22"/>
                    </a:lnTo>
                    <a:lnTo>
                      <a:pt x="2899" y="24"/>
                    </a:lnTo>
                    <a:lnTo>
                      <a:pt x="2895" y="27"/>
                    </a:lnTo>
                    <a:lnTo>
                      <a:pt x="2902" y="29"/>
                    </a:lnTo>
                    <a:lnTo>
                      <a:pt x="2911" y="30"/>
                    </a:lnTo>
                    <a:lnTo>
                      <a:pt x="2918" y="32"/>
                    </a:lnTo>
                    <a:lnTo>
                      <a:pt x="2926" y="33"/>
                    </a:lnTo>
                    <a:lnTo>
                      <a:pt x="2928" y="32"/>
                    </a:lnTo>
                    <a:lnTo>
                      <a:pt x="2936" y="26"/>
                    </a:lnTo>
                    <a:lnTo>
                      <a:pt x="2969" y="74"/>
                    </a:lnTo>
                    <a:lnTo>
                      <a:pt x="2974" y="81"/>
                    </a:lnTo>
                    <a:lnTo>
                      <a:pt x="2978" y="85"/>
                    </a:lnTo>
                    <a:lnTo>
                      <a:pt x="2980" y="90"/>
                    </a:lnTo>
                    <a:lnTo>
                      <a:pt x="2982" y="82"/>
                    </a:lnTo>
                    <a:lnTo>
                      <a:pt x="2983" y="74"/>
                    </a:lnTo>
                    <a:lnTo>
                      <a:pt x="3000" y="29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31" y="17"/>
                    </a:lnTo>
                    <a:lnTo>
                      <a:pt x="2984" y="74"/>
                    </a:lnTo>
                    <a:lnTo>
                      <a:pt x="2987" y="78"/>
                    </a:lnTo>
                    <a:lnTo>
                      <a:pt x="2989" y="82"/>
                    </a:lnTo>
                    <a:lnTo>
                      <a:pt x="2987" y="90"/>
                    </a:lnTo>
                    <a:lnTo>
                      <a:pt x="2986" y="98"/>
                    </a:lnTo>
                    <a:lnTo>
                      <a:pt x="2989" y="101"/>
                    </a:lnTo>
                    <a:lnTo>
                      <a:pt x="2993" y="107"/>
                    </a:lnTo>
                    <a:lnTo>
                      <a:pt x="2990" y="114"/>
                    </a:lnTo>
                    <a:lnTo>
                      <a:pt x="2988" y="122"/>
                    </a:lnTo>
                    <a:lnTo>
                      <a:pt x="2986" y="117"/>
                    </a:lnTo>
                    <a:lnTo>
                      <a:pt x="2983" y="113"/>
                    </a:lnTo>
                    <a:lnTo>
                      <a:pt x="2981" y="121"/>
                    </a:lnTo>
                    <a:lnTo>
                      <a:pt x="2980" y="128"/>
                    </a:lnTo>
                    <a:lnTo>
                      <a:pt x="2983" y="133"/>
                    </a:lnTo>
                    <a:lnTo>
                      <a:pt x="2985" y="137"/>
                    </a:lnTo>
                    <a:lnTo>
                      <a:pt x="2984" y="145"/>
                    </a:lnTo>
                    <a:lnTo>
                      <a:pt x="2982" y="153"/>
                    </a:lnTo>
                    <a:lnTo>
                      <a:pt x="2981" y="161"/>
                    </a:lnTo>
                    <a:lnTo>
                      <a:pt x="2979" y="167"/>
                    </a:lnTo>
                    <a:lnTo>
                      <a:pt x="2976" y="163"/>
                    </a:lnTo>
                    <a:lnTo>
                      <a:pt x="2973" y="159"/>
                    </a:lnTo>
                    <a:lnTo>
                      <a:pt x="2971" y="167"/>
                    </a:lnTo>
                    <a:lnTo>
                      <a:pt x="2970" y="175"/>
                    </a:lnTo>
                    <a:lnTo>
                      <a:pt x="2976" y="183"/>
                    </a:lnTo>
                    <a:lnTo>
                      <a:pt x="2982" y="192"/>
                    </a:lnTo>
                    <a:lnTo>
                      <a:pt x="2985" y="195"/>
                    </a:lnTo>
                    <a:lnTo>
                      <a:pt x="2987" y="200"/>
                    </a:lnTo>
                    <a:lnTo>
                      <a:pt x="2986" y="208"/>
                    </a:lnTo>
                    <a:lnTo>
                      <a:pt x="2984" y="215"/>
                    </a:lnTo>
                    <a:lnTo>
                      <a:pt x="2987" y="220"/>
                    </a:lnTo>
                    <a:lnTo>
                      <a:pt x="2990" y="224"/>
                    </a:lnTo>
                    <a:lnTo>
                      <a:pt x="2994" y="228"/>
                    </a:lnTo>
                    <a:lnTo>
                      <a:pt x="2996" y="232"/>
                    </a:lnTo>
                    <a:lnTo>
                      <a:pt x="2996" y="235"/>
                    </a:lnTo>
                    <a:lnTo>
                      <a:pt x="2995" y="241"/>
                    </a:lnTo>
                    <a:lnTo>
                      <a:pt x="2994" y="243"/>
                    </a:lnTo>
                    <a:lnTo>
                      <a:pt x="2994" y="245"/>
                    </a:lnTo>
                    <a:lnTo>
                      <a:pt x="2993" y="247"/>
                    </a:lnTo>
                    <a:lnTo>
                      <a:pt x="2993" y="248"/>
                    </a:lnTo>
                    <a:lnTo>
                      <a:pt x="2989" y="244"/>
                    </a:lnTo>
                    <a:lnTo>
                      <a:pt x="2987" y="240"/>
                    </a:lnTo>
                    <a:lnTo>
                      <a:pt x="2984" y="235"/>
                    </a:lnTo>
                    <a:lnTo>
                      <a:pt x="2981" y="231"/>
                    </a:lnTo>
                    <a:lnTo>
                      <a:pt x="2983" y="223"/>
                    </a:lnTo>
                    <a:lnTo>
                      <a:pt x="2984" y="215"/>
                    </a:lnTo>
                    <a:lnTo>
                      <a:pt x="2982" y="211"/>
                    </a:lnTo>
                    <a:lnTo>
                      <a:pt x="2979" y="207"/>
                    </a:lnTo>
                    <a:lnTo>
                      <a:pt x="2971" y="238"/>
                    </a:lnTo>
                    <a:lnTo>
                      <a:pt x="2970" y="245"/>
                    </a:lnTo>
                    <a:lnTo>
                      <a:pt x="2969" y="254"/>
                    </a:lnTo>
                    <a:lnTo>
                      <a:pt x="2971" y="258"/>
                    </a:lnTo>
                    <a:lnTo>
                      <a:pt x="2974" y="262"/>
                    </a:lnTo>
                    <a:lnTo>
                      <a:pt x="2978" y="265"/>
                    </a:lnTo>
                    <a:lnTo>
                      <a:pt x="2981" y="271"/>
                    </a:lnTo>
                    <a:lnTo>
                      <a:pt x="2979" y="278"/>
                    </a:lnTo>
                    <a:lnTo>
                      <a:pt x="2978" y="285"/>
                    </a:lnTo>
                    <a:lnTo>
                      <a:pt x="2973" y="301"/>
                    </a:lnTo>
                    <a:lnTo>
                      <a:pt x="2972" y="309"/>
                    </a:lnTo>
                    <a:lnTo>
                      <a:pt x="2970" y="316"/>
                    </a:lnTo>
                    <a:lnTo>
                      <a:pt x="2969" y="324"/>
                    </a:lnTo>
                    <a:lnTo>
                      <a:pt x="2967" y="332"/>
                    </a:lnTo>
                    <a:lnTo>
                      <a:pt x="2970" y="337"/>
                    </a:lnTo>
                    <a:lnTo>
                      <a:pt x="2973" y="340"/>
                    </a:lnTo>
                    <a:lnTo>
                      <a:pt x="2977" y="345"/>
                    </a:lnTo>
                    <a:lnTo>
                      <a:pt x="2979" y="348"/>
                    </a:lnTo>
                    <a:lnTo>
                      <a:pt x="2981" y="341"/>
                    </a:lnTo>
                    <a:lnTo>
                      <a:pt x="2983" y="333"/>
                    </a:lnTo>
                    <a:lnTo>
                      <a:pt x="2985" y="338"/>
                    </a:lnTo>
                    <a:lnTo>
                      <a:pt x="2988" y="342"/>
                    </a:lnTo>
                    <a:lnTo>
                      <a:pt x="2987" y="349"/>
                    </a:lnTo>
                    <a:lnTo>
                      <a:pt x="2985" y="357"/>
                    </a:lnTo>
                    <a:lnTo>
                      <a:pt x="2983" y="365"/>
                    </a:lnTo>
                    <a:lnTo>
                      <a:pt x="2982" y="373"/>
                    </a:lnTo>
                    <a:lnTo>
                      <a:pt x="2980" y="380"/>
                    </a:lnTo>
                    <a:lnTo>
                      <a:pt x="2979" y="388"/>
                    </a:lnTo>
                    <a:lnTo>
                      <a:pt x="2982" y="392"/>
                    </a:lnTo>
                    <a:lnTo>
                      <a:pt x="2984" y="396"/>
                    </a:lnTo>
                    <a:lnTo>
                      <a:pt x="2983" y="405"/>
                    </a:lnTo>
                    <a:lnTo>
                      <a:pt x="2981" y="412"/>
                    </a:lnTo>
                    <a:lnTo>
                      <a:pt x="2980" y="419"/>
                    </a:lnTo>
                    <a:lnTo>
                      <a:pt x="2978" y="427"/>
                    </a:lnTo>
                    <a:lnTo>
                      <a:pt x="2981" y="432"/>
                    </a:lnTo>
                    <a:lnTo>
                      <a:pt x="2984" y="435"/>
                    </a:lnTo>
                    <a:lnTo>
                      <a:pt x="2987" y="440"/>
                    </a:lnTo>
                    <a:lnTo>
                      <a:pt x="2989" y="444"/>
                    </a:lnTo>
                    <a:lnTo>
                      <a:pt x="2988" y="452"/>
                    </a:lnTo>
                    <a:lnTo>
                      <a:pt x="2986" y="460"/>
                    </a:lnTo>
                    <a:lnTo>
                      <a:pt x="2985" y="468"/>
                    </a:lnTo>
                    <a:lnTo>
                      <a:pt x="2983" y="475"/>
                    </a:lnTo>
                    <a:lnTo>
                      <a:pt x="2980" y="472"/>
                    </a:lnTo>
                    <a:lnTo>
                      <a:pt x="2978" y="466"/>
                    </a:lnTo>
                    <a:lnTo>
                      <a:pt x="2974" y="462"/>
                    </a:lnTo>
                    <a:lnTo>
                      <a:pt x="2971" y="458"/>
                    </a:lnTo>
                    <a:lnTo>
                      <a:pt x="2968" y="474"/>
                    </a:lnTo>
                    <a:lnTo>
                      <a:pt x="2965" y="489"/>
                    </a:lnTo>
                    <a:lnTo>
                      <a:pt x="2968" y="493"/>
                    </a:lnTo>
                    <a:lnTo>
                      <a:pt x="2970" y="497"/>
                    </a:lnTo>
                    <a:lnTo>
                      <a:pt x="2969" y="505"/>
                    </a:lnTo>
                    <a:lnTo>
                      <a:pt x="2968" y="513"/>
                    </a:lnTo>
                    <a:lnTo>
                      <a:pt x="2970" y="517"/>
                    </a:lnTo>
                    <a:lnTo>
                      <a:pt x="2973" y="522"/>
                    </a:lnTo>
                    <a:lnTo>
                      <a:pt x="2977" y="526"/>
                    </a:lnTo>
                    <a:lnTo>
                      <a:pt x="2980" y="530"/>
                    </a:lnTo>
                    <a:lnTo>
                      <a:pt x="2982" y="534"/>
                    </a:lnTo>
                    <a:lnTo>
                      <a:pt x="2985" y="539"/>
                    </a:lnTo>
                    <a:lnTo>
                      <a:pt x="2988" y="542"/>
                    </a:lnTo>
                    <a:lnTo>
                      <a:pt x="2991" y="547"/>
                    </a:lnTo>
                    <a:lnTo>
                      <a:pt x="2989" y="555"/>
                    </a:lnTo>
                    <a:lnTo>
                      <a:pt x="2988" y="562"/>
                    </a:lnTo>
                    <a:lnTo>
                      <a:pt x="2985" y="558"/>
                    </a:lnTo>
                    <a:lnTo>
                      <a:pt x="2982" y="553"/>
                    </a:lnTo>
                    <a:lnTo>
                      <a:pt x="2980" y="561"/>
                    </a:lnTo>
                    <a:lnTo>
                      <a:pt x="2979" y="569"/>
                    </a:lnTo>
                    <a:lnTo>
                      <a:pt x="2977" y="577"/>
                    </a:lnTo>
                    <a:lnTo>
                      <a:pt x="2976" y="584"/>
                    </a:lnTo>
                    <a:lnTo>
                      <a:pt x="2979" y="589"/>
                    </a:lnTo>
                    <a:lnTo>
                      <a:pt x="2982" y="593"/>
                    </a:lnTo>
                    <a:lnTo>
                      <a:pt x="2980" y="600"/>
                    </a:lnTo>
                    <a:lnTo>
                      <a:pt x="2978" y="608"/>
                    </a:lnTo>
                    <a:lnTo>
                      <a:pt x="2977" y="616"/>
                    </a:lnTo>
                    <a:lnTo>
                      <a:pt x="2974" y="624"/>
                    </a:lnTo>
                    <a:lnTo>
                      <a:pt x="2973" y="631"/>
                    </a:lnTo>
                    <a:lnTo>
                      <a:pt x="2971" y="639"/>
                    </a:lnTo>
                    <a:lnTo>
                      <a:pt x="2974" y="644"/>
                    </a:lnTo>
                    <a:lnTo>
                      <a:pt x="2978" y="647"/>
                    </a:lnTo>
                    <a:lnTo>
                      <a:pt x="2976" y="656"/>
                    </a:lnTo>
                    <a:lnTo>
                      <a:pt x="2974" y="663"/>
                    </a:lnTo>
                    <a:lnTo>
                      <a:pt x="2971" y="659"/>
                    </a:lnTo>
                    <a:lnTo>
                      <a:pt x="2968" y="655"/>
                    </a:lnTo>
                    <a:lnTo>
                      <a:pt x="2966" y="662"/>
                    </a:lnTo>
                    <a:lnTo>
                      <a:pt x="2965" y="669"/>
                    </a:lnTo>
                    <a:lnTo>
                      <a:pt x="2963" y="678"/>
                    </a:lnTo>
                    <a:lnTo>
                      <a:pt x="2962" y="685"/>
                    </a:lnTo>
                    <a:lnTo>
                      <a:pt x="2965" y="690"/>
                    </a:lnTo>
                    <a:lnTo>
                      <a:pt x="2968" y="694"/>
                    </a:lnTo>
                    <a:lnTo>
                      <a:pt x="2971" y="697"/>
                    </a:lnTo>
                    <a:lnTo>
                      <a:pt x="2973" y="702"/>
                    </a:lnTo>
                    <a:lnTo>
                      <a:pt x="2972" y="710"/>
                    </a:lnTo>
                    <a:lnTo>
                      <a:pt x="2970" y="717"/>
                    </a:lnTo>
                    <a:lnTo>
                      <a:pt x="2973" y="722"/>
                    </a:lnTo>
                    <a:lnTo>
                      <a:pt x="2977" y="726"/>
                    </a:lnTo>
                    <a:lnTo>
                      <a:pt x="2974" y="734"/>
                    </a:lnTo>
                    <a:lnTo>
                      <a:pt x="2973" y="742"/>
                    </a:lnTo>
                    <a:lnTo>
                      <a:pt x="2969" y="757"/>
                    </a:lnTo>
                    <a:lnTo>
                      <a:pt x="2968" y="765"/>
                    </a:lnTo>
                    <a:lnTo>
                      <a:pt x="2967" y="773"/>
                    </a:lnTo>
                    <a:lnTo>
                      <a:pt x="2964" y="768"/>
                    </a:lnTo>
                    <a:lnTo>
                      <a:pt x="2961" y="764"/>
                    </a:lnTo>
                    <a:lnTo>
                      <a:pt x="2959" y="772"/>
                    </a:lnTo>
                    <a:lnTo>
                      <a:pt x="2957" y="779"/>
                    </a:lnTo>
                    <a:lnTo>
                      <a:pt x="2954" y="775"/>
                    </a:lnTo>
                    <a:lnTo>
                      <a:pt x="2951" y="770"/>
                    </a:lnTo>
                    <a:lnTo>
                      <a:pt x="2950" y="778"/>
                    </a:lnTo>
                    <a:lnTo>
                      <a:pt x="2948" y="785"/>
                    </a:lnTo>
                    <a:lnTo>
                      <a:pt x="2951" y="790"/>
                    </a:lnTo>
                    <a:lnTo>
                      <a:pt x="2954" y="794"/>
                    </a:lnTo>
                    <a:lnTo>
                      <a:pt x="2957" y="798"/>
                    </a:lnTo>
                    <a:lnTo>
                      <a:pt x="2960" y="802"/>
                    </a:lnTo>
                    <a:lnTo>
                      <a:pt x="2959" y="810"/>
                    </a:lnTo>
                    <a:lnTo>
                      <a:pt x="2956" y="818"/>
                    </a:lnTo>
                    <a:lnTo>
                      <a:pt x="2960" y="823"/>
                    </a:lnTo>
                    <a:lnTo>
                      <a:pt x="2963" y="827"/>
                    </a:lnTo>
                    <a:lnTo>
                      <a:pt x="2961" y="835"/>
                    </a:lnTo>
                    <a:lnTo>
                      <a:pt x="2960" y="842"/>
                    </a:lnTo>
                    <a:lnTo>
                      <a:pt x="2956" y="839"/>
                    </a:lnTo>
                    <a:lnTo>
                      <a:pt x="2953" y="833"/>
                    </a:lnTo>
                    <a:lnTo>
                      <a:pt x="2948" y="825"/>
                    </a:lnTo>
                    <a:lnTo>
                      <a:pt x="2945" y="822"/>
                    </a:lnTo>
                    <a:lnTo>
                      <a:pt x="2941" y="816"/>
                    </a:lnTo>
                    <a:lnTo>
                      <a:pt x="2944" y="809"/>
                    </a:lnTo>
                    <a:lnTo>
                      <a:pt x="2945" y="801"/>
                    </a:lnTo>
                    <a:lnTo>
                      <a:pt x="2941" y="796"/>
                    </a:lnTo>
                    <a:lnTo>
                      <a:pt x="2939" y="793"/>
                    </a:lnTo>
                    <a:lnTo>
                      <a:pt x="2937" y="801"/>
                    </a:lnTo>
                    <a:lnTo>
                      <a:pt x="2936" y="808"/>
                    </a:lnTo>
                    <a:lnTo>
                      <a:pt x="2933" y="805"/>
                    </a:lnTo>
                    <a:lnTo>
                      <a:pt x="2930" y="799"/>
                    </a:lnTo>
                    <a:lnTo>
                      <a:pt x="2927" y="796"/>
                    </a:lnTo>
                    <a:lnTo>
                      <a:pt x="2923" y="791"/>
                    </a:lnTo>
                    <a:lnTo>
                      <a:pt x="2926" y="783"/>
                    </a:lnTo>
                    <a:lnTo>
                      <a:pt x="2927" y="776"/>
                    </a:lnTo>
                    <a:lnTo>
                      <a:pt x="2924" y="772"/>
                    </a:lnTo>
                    <a:lnTo>
                      <a:pt x="2921" y="767"/>
                    </a:lnTo>
                    <a:lnTo>
                      <a:pt x="2922" y="760"/>
                    </a:lnTo>
                    <a:lnTo>
                      <a:pt x="2924" y="752"/>
                    </a:lnTo>
                    <a:lnTo>
                      <a:pt x="2927" y="744"/>
                    </a:lnTo>
                    <a:lnTo>
                      <a:pt x="2928" y="736"/>
                    </a:lnTo>
                    <a:lnTo>
                      <a:pt x="2924" y="732"/>
                    </a:lnTo>
                    <a:lnTo>
                      <a:pt x="2922" y="728"/>
                    </a:lnTo>
                    <a:lnTo>
                      <a:pt x="2919" y="724"/>
                    </a:lnTo>
                    <a:lnTo>
                      <a:pt x="2916" y="719"/>
                    </a:lnTo>
                    <a:lnTo>
                      <a:pt x="2913" y="715"/>
                    </a:lnTo>
                    <a:lnTo>
                      <a:pt x="2910" y="711"/>
                    </a:lnTo>
                    <a:lnTo>
                      <a:pt x="2912" y="703"/>
                    </a:lnTo>
                    <a:lnTo>
                      <a:pt x="2913" y="696"/>
                    </a:lnTo>
                    <a:lnTo>
                      <a:pt x="2915" y="688"/>
                    </a:lnTo>
                    <a:lnTo>
                      <a:pt x="2916" y="680"/>
                    </a:lnTo>
                    <a:lnTo>
                      <a:pt x="2914" y="676"/>
                    </a:lnTo>
                    <a:lnTo>
                      <a:pt x="2911" y="672"/>
                    </a:lnTo>
                    <a:lnTo>
                      <a:pt x="2904" y="663"/>
                    </a:lnTo>
                    <a:lnTo>
                      <a:pt x="2902" y="659"/>
                    </a:lnTo>
                    <a:lnTo>
                      <a:pt x="2899" y="655"/>
                    </a:lnTo>
                    <a:lnTo>
                      <a:pt x="2902" y="640"/>
                    </a:lnTo>
                    <a:lnTo>
                      <a:pt x="2905" y="624"/>
                    </a:lnTo>
                    <a:lnTo>
                      <a:pt x="2908" y="629"/>
                    </a:lnTo>
                    <a:lnTo>
                      <a:pt x="2911" y="632"/>
                    </a:lnTo>
                    <a:lnTo>
                      <a:pt x="2913" y="625"/>
                    </a:lnTo>
                    <a:lnTo>
                      <a:pt x="2915" y="617"/>
                    </a:lnTo>
                    <a:lnTo>
                      <a:pt x="2917" y="622"/>
                    </a:lnTo>
                    <a:lnTo>
                      <a:pt x="2920" y="626"/>
                    </a:lnTo>
                    <a:lnTo>
                      <a:pt x="2922" y="618"/>
                    </a:lnTo>
                    <a:lnTo>
                      <a:pt x="2923" y="610"/>
                    </a:lnTo>
                    <a:lnTo>
                      <a:pt x="2926" y="602"/>
                    </a:lnTo>
                    <a:lnTo>
                      <a:pt x="2927" y="595"/>
                    </a:lnTo>
                    <a:lnTo>
                      <a:pt x="2921" y="586"/>
                    </a:lnTo>
                    <a:lnTo>
                      <a:pt x="2915" y="578"/>
                    </a:lnTo>
                    <a:lnTo>
                      <a:pt x="2912" y="574"/>
                    </a:lnTo>
                    <a:lnTo>
                      <a:pt x="2910" y="569"/>
                    </a:lnTo>
                    <a:lnTo>
                      <a:pt x="2911" y="562"/>
                    </a:lnTo>
                    <a:lnTo>
                      <a:pt x="2913" y="553"/>
                    </a:lnTo>
                    <a:lnTo>
                      <a:pt x="2910" y="549"/>
                    </a:lnTo>
                    <a:lnTo>
                      <a:pt x="2906" y="545"/>
                    </a:lnTo>
                    <a:lnTo>
                      <a:pt x="2905" y="548"/>
                    </a:lnTo>
                    <a:lnTo>
                      <a:pt x="2905" y="553"/>
                    </a:lnTo>
                    <a:lnTo>
                      <a:pt x="2904" y="556"/>
                    </a:lnTo>
                    <a:lnTo>
                      <a:pt x="2903" y="559"/>
                    </a:lnTo>
                    <a:lnTo>
                      <a:pt x="2903" y="560"/>
                    </a:lnTo>
                    <a:lnTo>
                      <a:pt x="2903" y="561"/>
                    </a:lnTo>
                    <a:lnTo>
                      <a:pt x="2900" y="557"/>
                    </a:lnTo>
                    <a:lnTo>
                      <a:pt x="2897" y="552"/>
                    </a:lnTo>
                    <a:lnTo>
                      <a:pt x="2899" y="545"/>
                    </a:lnTo>
                    <a:lnTo>
                      <a:pt x="2901" y="538"/>
                    </a:lnTo>
                    <a:lnTo>
                      <a:pt x="2903" y="541"/>
                    </a:lnTo>
                    <a:lnTo>
                      <a:pt x="2906" y="545"/>
                    </a:lnTo>
                    <a:lnTo>
                      <a:pt x="2908" y="539"/>
                    </a:lnTo>
                    <a:lnTo>
                      <a:pt x="2910" y="530"/>
                    </a:lnTo>
                    <a:lnTo>
                      <a:pt x="2912" y="523"/>
                    </a:lnTo>
                    <a:lnTo>
                      <a:pt x="2913" y="515"/>
                    </a:lnTo>
                    <a:lnTo>
                      <a:pt x="2911" y="510"/>
                    </a:lnTo>
                    <a:lnTo>
                      <a:pt x="2907" y="507"/>
                    </a:lnTo>
                    <a:lnTo>
                      <a:pt x="2904" y="502"/>
                    </a:lnTo>
                    <a:lnTo>
                      <a:pt x="2901" y="498"/>
                    </a:lnTo>
                    <a:lnTo>
                      <a:pt x="2898" y="494"/>
                    </a:lnTo>
                    <a:lnTo>
                      <a:pt x="2895" y="490"/>
                    </a:lnTo>
                    <a:lnTo>
                      <a:pt x="2897" y="481"/>
                    </a:lnTo>
                    <a:lnTo>
                      <a:pt x="2899" y="474"/>
                    </a:lnTo>
                    <a:lnTo>
                      <a:pt x="2896" y="469"/>
                    </a:lnTo>
                    <a:lnTo>
                      <a:pt x="2893" y="465"/>
                    </a:lnTo>
                    <a:lnTo>
                      <a:pt x="2894" y="458"/>
                    </a:lnTo>
                    <a:lnTo>
                      <a:pt x="2896" y="450"/>
                    </a:lnTo>
                    <a:lnTo>
                      <a:pt x="2898" y="442"/>
                    </a:lnTo>
                    <a:lnTo>
                      <a:pt x="2899" y="434"/>
                    </a:lnTo>
                    <a:lnTo>
                      <a:pt x="2902" y="439"/>
                    </a:lnTo>
                    <a:lnTo>
                      <a:pt x="2905" y="443"/>
                    </a:lnTo>
                    <a:lnTo>
                      <a:pt x="2906" y="435"/>
                    </a:lnTo>
                    <a:lnTo>
                      <a:pt x="2908" y="428"/>
                    </a:lnTo>
                    <a:lnTo>
                      <a:pt x="2910" y="421"/>
                    </a:lnTo>
                    <a:lnTo>
                      <a:pt x="2912" y="412"/>
                    </a:lnTo>
                    <a:lnTo>
                      <a:pt x="2913" y="405"/>
                    </a:lnTo>
                    <a:lnTo>
                      <a:pt x="2915" y="397"/>
                    </a:lnTo>
                    <a:lnTo>
                      <a:pt x="2917" y="390"/>
                    </a:lnTo>
                    <a:lnTo>
                      <a:pt x="2918" y="381"/>
                    </a:lnTo>
                    <a:lnTo>
                      <a:pt x="2915" y="377"/>
                    </a:lnTo>
                    <a:lnTo>
                      <a:pt x="2912" y="373"/>
                    </a:lnTo>
                    <a:lnTo>
                      <a:pt x="2914" y="365"/>
                    </a:lnTo>
                    <a:lnTo>
                      <a:pt x="2916" y="358"/>
                    </a:lnTo>
                    <a:lnTo>
                      <a:pt x="2913" y="354"/>
                    </a:lnTo>
                    <a:lnTo>
                      <a:pt x="2910" y="349"/>
                    </a:lnTo>
                    <a:lnTo>
                      <a:pt x="2906" y="345"/>
                    </a:lnTo>
                    <a:lnTo>
                      <a:pt x="2903" y="341"/>
                    </a:lnTo>
                    <a:lnTo>
                      <a:pt x="2900" y="337"/>
                    </a:lnTo>
                    <a:lnTo>
                      <a:pt x="2898" y="332"/>
                    </a:lnTo>
                    <a:lnTo>
                      <a:pt x="2899" y="325"/>
                    </a:lnTo>
                    <a:lnTo>
                      <a:pt x="2901" y="316"/>
                    </a:lnTo>
                    <a:lnTo>
                      <a:pt x="2903" y="309"/>
                    </a:lnTo>
                    <a:lnTo>
                      <a:pt x="2904" y="301"/>
                    </a:lnTo>
                    <a:lnTo>
                      <a:pt x="2901" y="297"/>
                    </a:lnTo>
                    <a:lnTo>
                      <a:pt x="2898" y="293"/>
                    </a:lnTo>
                    <a:lnTo>
                      <a:pt x="2900" y="285"/>
                    </a:lnTo>
                    <a:lnTo>
                      <a:pt x="2902" y="278"/>
                    </a:lnTo>
                    <a:lnTo>
                      <a:pt x="2899" y="274"/>
                    </a:lnTo>
                    <a:lnTo>
                      <a:pt x="2896" y="270"/>
                    </a:lnTo>
                    <a:lnTo>
                      <a:pt x="2897" y="261"/>
                    </a:lnTo>
                    <a:lnTo>
                      <a:pt x="2899" y="254"/>
                    </a:lnTo>
                    <a:lnTo>
                      <a:pt x="2901" y="246"/>
                    </a:lnTo>
                    <a:lnTo>
                      <a:pt x="2902" y="239"/>
                    </a:lnTo>
                    <a:lnTo>
                      <a:pt x="2899" y="234"/>
                    </a:lnTo>
                    <a:lnTo>
                      <a:pt x="2896" y="230"/>
                    </a:lnTo>
                    <a:lnTo>
                      <a:pt x="2898" y="222"/>
                    </a:lnTo>
                    <a:lnTo>
                      <a:pt x="2900" y="214"/>
                    </a:lnTo>
                    <a:lnTo>
                      <a:pt x="2897" y="210"/>
                    </a:lnTo>
                    <a:lnTo>
                      <a:pt x="2894" y="206"/>
                    </a:lnTo>
                    <a:lnTo>
                      <a:pt x="2895" y="198"/>
                    </a:lnTo>
                    <a:lnTo>
                      <a:pt x="2897" y="191"/>
                    </a:lnTo>
                    <a:lnTo>
                      <a:pt x="2900" y="195"/>
                    </a:lnTo>
                    <a:lnTo>
                      <a:pt x="2903" y="199"/>
                    </a:lnTo>
                    <a:lnTo>
                      <a:pt x="2904" y="192"/>
                    </a:lnTo>
                    <a:lnTo>
                      <a:pt x="2906" y="183"/>
                    </a:lnTo>
                    <a:lnTo>
                      <a:pt x="2908" y="176"/>
                    </a:lnTo>
                    <a:lnTo>
                      <a:pt x="2910" y="168"/>
                    </a:lnTo>
                    <a:lnTo>
                      <a:pt x="2912" y="161"/>
                    </a:lnTo>
                    <a:lnTo>
                      <a:pt x="2913" y="153"/>
                    </a:lnTo>
                    <a:lnTo>
                      <a:pt x="2910" y="148"/>
                    </a:lnTo>
                    <a:lnTo>
                      <a:pt x="2906" y="144"/>
                    </a:lnTo>
                    <a:lnTo>
                      <a:pt x="2903" y="141"/>
                    </a:lnTo>
                    <a:lnTo>
                      <a:pt x="2901" y="135"/>
                    </a:lnTo>
                    <a:lnTo>
                      <a:pt x="2902" y="128"/>
                    </a:lnTo>
                    <a:lnTo>
                      <a:pt x="2904" y="121"/>
                    </a:lnTo>
                    <a:lnTo>
                      <a:pt x="2901" y="116"/>
                    </a:lnTo>
                    <a:lnTo>
                      <a:pt x="2898" y="112"/>
                    </a:lnTo>
                    <a:lnTo>
                      <a:pt x="2895" y="108"/>
                    </a:lnTo>
                    <a:lnTo>
                      <a:pt x="2893" y="104"/>
                    </a:lnTo>
                    <a:lnTo>
                      <a:pt x="2894" y="96"/>
                    </a:lnTo>
                    <a:lnTo>
                      <a:pt x="2896" y="88"/>
                    </a:lnTo>
                    <a:lnTo>
                      <a:pt x="2897" y="81"/>
                    </a:lnTo>
                    <a:lnTo>
                      <a:pt x="2899" y="74"/>
                    </a:lnTo>
                    <a:lnTo>
                      <a:pt x="2915" y="90"/>
                    </a:lnTo>
                    <a:lnTo>
                      <a:pt x="2928" y="104"/>
                    </a:lnTo>
                    <a:lnTo>
                      <a:pt x="2928" y="104"/>
                    </a:lnTo>
                    <a:lnTo>
                      <a:pt x="2927" y="104"/>
                    </a:lnTo>
                    <a:lnTo>
                      <a:pt x="2919" y="101"/>
                    </a:lnTo>
                    <a:lnTo>
                      <a:pt x="2911" y="100"/>
                    </a:lnTo>
                    <a:lnTo>
                      <a:pt x="2906" y="103"/>
                    </a:lnTo>
                    <a:lnTo>
                      <a:pt x="2902" y="106"/>
                    </a:lnTo>
                    <a:lnTo>
                      <a:pt x="2895" y="105"/>
                    </a:lnTo>
                    <a:lnTo>
                      <a:pt x="2887" y="103"/>
                    </a:lnTo>
                    <a:lnTo>
                      <a:pt x="2883" y="106"/>
                    </a:lnTo>
                    <a:lnTo>
                      <a:pt x="2879" y="109"/>
                    </a:lnTo>
                    <a:lnTo>
                      <a:pt x="2871" y="107"/>
                    </a:lnTo>
                    <a:lnTo>
                      <a:pt x="2864" y="106"/>
                    </a:lnTo>
                    <a:lnTo>
                      <a:pt x="2860" y="109"/>
                    </a:lnTo>
                    <a:lnTo>
                      <a:pt x="2855" y="111"/>
                    </a:lnTo>
                    <a:lnTo>
                      <a:pt x="2847" y="110"/>
                    </a:lnTo>
                    <a:lnTo>
                      <a:pt x="2839" y="108"/>
                    </a:lnTo>
                    <a:lnTo>
                      <a:pt x="2835" y="111"/>
                    </a:lnTo>
                    <a:lnTo>
                      <a:pt x="2831" y="114"/>
                    </a:lnTo>
                    <a:lnTo>
                      <a:pt x="2823" y="112"/>
                    </a:lnTo>
                    <a:lnTo>
                      <a:pt x="2816" y="111"/>
                    </a:lnTo>
                    <a:lnTo>
                      <a:pt x="2812" y="114"/>
                    </a:lnTo>
                    <a:lnTo>
                      <a:pt x="2807" y="116"/>
                    </a:lnTo>
                    <a:lnTo>
                      <a:pt x="2799" y="115"/>
                    </a:lnTo>
                    <a:lnTo>
                      <a:pt x="2791" y="113"/>
                    </a:lnTo>
                    <a:lnTo>
                      <a:pt x="2787" y="116"/>
                    </a:lnTo>
                    <a:lnTo>
                      <a:pt x="2783" y="120"/>
                    </a:lnTo>
                    <a:lnTo>
                      <a:pt x="2775" y="117"/>
                    </a:lnTo>
                    <a:lnTo>
                      <a:pt x="2768" y="116"/>
                    </a:lnTo>
                    <a:lnTo>
                      <a:pt x="2763" y="118"/>
                    </a:lnTo>
                    <a:lnTo>
                      <a:pt x="2760" y="122"/>
                    </a:lnTo>
                    <a:lnTo>
                      <a:pt x="2752" y="121"/>
                    </a:lnTo>
                    <a:lnTo>
                      <a:pt x="2744" y="118"/>
                    </a:lnTo>
                    <a:lnTo>
                      <a:pt x="2748" y="115"/>
                    </a:lnTo>
                    <a:lnTo>
                      <a:pt x="2752" y="113"/>
                    </a:lnTo>
                    <a:lnTo>
                      <a:pt x="2757" y="110"/>
                    </a:lnTo>
                    <a:lnTo>
                      <a:pt x="2761" y="107"/>
                    </a:lnTo>
                    <a:lnTo>
                      <a:pt x="2766" y="104"/>
                    </a:lnTo>
                    <a:lnTo>
                      <a:pt x="2769" y="100"/>
                    </a:lnTo>
                    <a:lnTo>
                      <a:pt x="2762" y="99"/>
                    </a:lnTo>
                    <a:lnTo>
                      <a:pt x="2754" y="97"/>
                    </a:lnTo>
                    <a:lnTo>
                      <a:pt x="2747" y="96"/>
                    </a:lnTo>
                    <a:lnTo>
                      <a:pt x="2738" y="94"/>
                    </a:lnTo>
                    <a:lnTo>
                      <a:pt x="2730" y="100"/>
                    </a:lnTo>
                    <a:lnTo>
                      <a:pt x="2721" y="106"/>
                    </a:lnTo>
                    <a:lnTo>
                      <a:pt x="2718" y="109"/>
                    </a:lnTo>
                    <a:lnTo>
                      <a:pt x="2713" y="112"/>
                    </a:lnTo>
                    <a:lnTo>
                      <a:pt x="2705" y="111"/>
                    </a:lnTo>
                    <a:lnTo>
                      <a:pt x="2698" y="109"/>
                    </a:lnTo>
                    <a:lnTo>
                      <a:pt x="2694" y="112"/>
                    </a:lnTo>
                    <a:lnTo>
                      <a:pt x="2689" y="114"/>
                    </a:lnTo>
                    <a:lnTo>
                      <a:pt x="2682" y="113"/>
                    </a:lnTo>
                    <a:lnTo>
                      <a:pt x="2673" y="111"/>
                    </a:lnTo>
                    <a:lnTo>
                      <a:pt x="2669" y="114"/>
                    </a:lnTo>
                    <a:lnTo>
                      <a:pt x="2665" y="117"/>
                    </a:lnTo>
                    <a:lnTo>
                      <a:pt x="2657" y="115"/>
                    </a:lnTo>
                    <a:lnTo>
                      <a:pt x="2650" y="114"/>
                    </a:lnTo>
                    <a:lnTo>
                      <a:pt x="2646" y="117"/>
                    </a:lnTo>
                    <a:lnTo>
                      <a:pt x="2641" y="120"/>
                    </a:lnTo>
                    <a:lnTo>
                      <a:pt x="2634" y="118"/>
                    </a:lnTo>
                    <a:lnTo>
                      <a:pt x="2625" y="116"/>
                    </a:lnTo>
                    <a:lnTo>
                      <a:pt x="2618" y="115"/>
                    </a:lnTo>
                    <a:lnTo>
                      <a:pt x="2611" y="113"/>
                    </a:lnTo>
                    <a:lnTo>
                      <a:pt x="2606" y="116"/>
                    </a:lnTo>
                    <a:lnTo>
                      <a:pt x="2602" y="120"/>
                    </a:lnTo>
                    <a:lnTo>
                      <a:pt x="2595" y="117"/>
                    </a:lnTo>
                    <a:lnTo>
                      <a:pt x="2587" y="116"/>
                    </a:lnTo>
                    <a:lnTo>
                      <a:pt x="2583" y="118"/>
                    </a:lnTo>
                    <a:lnTo>
                      <a:pt x="2579" y="122"/>
                    </a:lnTo>
                    <a:lnTo>
                      <a:pt x="2570" y="121"/>
                    </a:lnTo>
                    <a:lnTo>
                      <a:pt x="2563" y="118"/>
                    </a:lnTo>
                    <a:lnTo>
                      <a:pt x="2555" y="116"/>
                    </a:lnTo>
                    <a:lnTo>
                      <a:pt x="2548" y="115"/>
                    </a:lnTo>
                    <a:lnTo>
                      <a:pt x="2544" y="118"/>
                    </a:lnTo>
                    <a:lnTo>
                      <a:pt x="2539" y="122"/>
                    </a:lnTo>
                    <a:lnTo>
                      <a:pt x="2532" y="120"/>
                    </a:lnTo>
                    <a:lnTo>
                      <a:pt x="2523" y="118"/>
                    </a:lnTo>
                    <a:lnTo>
                      <a:pt x="2516" y="116"/>
                    </a:lnTo>
                    <a:lnTo>
                      <a:pt x="2508" y="115"/>
                    </a:lnTo>
                    <a:lnTo>
                      <a:pt x="2504" y="117"/>
                    </a:lnTo>
                    <a:lnTo>
                      <a:pt x="2500" y="121"/>
                    </a:lnTo>
                    <a:lnTo>
                      <a:pt x="2491" y="120"/>
                    </a:lnTo>
                    <a:lnTo>
                      <a:pt x="2484" y="117"/>
                    </a:lnTo>
                    <a:lnTo>
                      <a:pt x="2480" y="121"/>
                    </a:lnTo>
                    <a:lnTo>
                      <a:pt x="2475" y="124"/>
                    </a:lnTo>
                    <a:lnTo>
                      <a:pt x="2468" y="122"/>
                    </a:lnTo>
                    <a:lnTo>
                      <a:pt x="2461" y="121"/>
                    </a:lnTo>
                    <a:lnTo>
                      <a:pt x="2453" y="118"/>
                    </a:lnTo>
                    <a:lnTo>
                      <a:pt x="2445" y="117"/>
                    </a:lnTo>
                    <a:lnTo>
                      <a:pt x="2437" y="115"/>
                    </a:lnTo>
                    <a:lnTo>
                      <a:pt x="2430" y="113"/>
                    </a:lnTo>
                    <a:lnTo>
                      <a:pt x="2425" y="116"/>
                    </a:lnTo>
                    <a:lnTo>
                      <a:pt x="2421" y="120"/>
                    </a:lnTo>
                    <a:lnTo>
                      <a:pt x="2417" y="123"/>
                    </a:lnTo>
                    <a:lnTo>
                      <a:pt x="2413" y="126"/>
                    </a:lnTo>
                    <a:lnTo>
                      <a:pt x="2404" y="124"/>
                    </a:lnTo>
                    <a:lnTo>
                      <a:pt x="2398" y="123"/>
                    </a:lnTo>
                    <a:lnTo>
                      <a:pt x="2402" y="120"/>
                    </a:lnTo>
                    <a:lnTo>
                      <a:pt x="2405" y="116"/>
                    </a:lnTo>
                    <a:lnTo>
                      <a:pt x="2398" y="114"/>
                    </a:lnTo>
                    <a:lnTo>
                      <a:pt x="2390" y="113"/>
                    </a:lnTo>
                    <a:lnTo>
                      <a:pt x="2386" y="116"/>
                    </a:lnTo>
                    <a:lnTo>
                      <a:pt x="2382" y="118"/>
                    </a:lnTo>
                    <a:lnTo>
                      <a:pt x="2374" y="117"/>
                    </a:lnTo>
                    <a:lnTo>
                      <a:pt x="2367" y="115"/>
                    </a:lnTo>
                    <a:lnTo>
                      <a:pt x="2358" y="114"/>
                    </a:lnTo>
                    <a:lnTo>
                      <a:pt x="2351" y="112"/>
                    </a:lnTo>
                    <a:lnTo>
                      <a:pt x="2347" y="115"/>
                    </a:lnTo>
                    <a:lnTo>
                      <a:pt x="2342" y="118"/>
                    </a:lnTo>
                    <a:lnTo>
                      <a:pt x="2338" y="122"/>
                    </a:lnTo>
                    <a:lnTo>
                      <a:pt x="2334" y="124"/>
                    </a:lnTo>
                    <a:lnTo>
                      <a:pt x="2330" y="127"/>
                    </a:lnTo>
                    <a:lnTo>
                      <a:pt x="2325" y="130"/>
                    </a:lnTo>
                    <a:lnTo>
                      <a:pt x="2318" y="129"/>
                    </a:lnTo>
                    <a:lnTo>
                      <a:pt x="2311" y="127"/>
                    </a:lnTo>
                    <a:lnTo>
                      <a:pt x="2302" y="126"/>
                    </a:lnTo>
                    <a:lnTo>
                      <a:pt x="2295" y="124"/>
                    </a:lnTo>
                    <a:lnTo>
                      <a:pt x="2299" y="121"/>
                    </a:lnTo>
                    <a:lnTo>
                      <a:pt x="2303" y="117"/>
                    </a:lnTo>
                    <a:lnTo>
                      <a:pt x="2296" y="116"/>
                    </a:lnTo>
                    <a:lnTo>
                      <a:pt x="2288" y="114"/>
                    </a:lnTo>
                    <a:lnTo>
                      <a:pt x="2281" y="113"/>
                    </a:lnTo>
                    <a:lnTo>
                      <a:pt x="2272" y="111"/>
                    </a:lnTo>
                    <a:lnTo>
                      <a:pt x="2268" y="114"/>
                    </a:lnTo>
                    <a:lnTo>
                      <a:pt x="2264" y="117"/>
                    </a:lnTo>
                    <a:lnTo>
                      <a:pt x="2272" y="118"/>
                    </a:lnTo>
                    <a:lnTo>
                      <a:pt x="2280" y="121"/>
                    </a:lnTo>
                    <a:lnTo>
                      <a:pt x="2275" y="124"/>
                    </a:lnTo>
                    <a:lnTo>
                      <a:pt x="2271" y="126"/>
                    </a:lnTo>
                    <a:lnTo>
                      <a:pt x="2264" y="125"/>
                    </a:lnTo>
                    <a:lnTo>
                      <a:pt x="2255" y="123"/>
                    </a:lnTo>
                    <a:lnTo>
                      <a:pt x="2251" y="126"/>
                    </a:lnTo>
                    <a:lnTo>
                      <a:pt x="2247" y="129"/>
                    </a:lnTo>
                    <a:lnTo>
                      <a:pt x="2239" y="128"/>
                    </a:lnTo>
                    <a:lnTo>
                      <a:pt x="2232" y="126"/>
                    </a:lnTo>
                    <a:lnTo>
                      <a:pt x="2224" y="124"/>
                    </a:lnTo>
                    <a:lnTo>
                      <a:pt x="2216" y="123"/>
                    </a:lnTo>
                    <a:lnTo>
                      <a:pt x="2208" y="121"/>
                    </a:lnTo>
                    <a:lnTo>
                      <a:pt x="2201" y="120"/>
                    </a:lnTo>
                    <a:lnTo>
                      <a:pt x="2197" y="122"/>
                    </a:lnTo>
                    <a:lnTo>
                      <a:pt x="2192" y="125"/>
                    </a:lnTo>
                    <a:lnTo>
                      <a:pt x="2188" y="128"/>
                    </a:lnTo>
                    <a:lnTo>
                      <a:pt x="2184" y="131"/>
                    </a:lnTo>
                    <a:lnTo>
                      <a:pt x="2180" y="134"/>
                    </a:lnTo>
                    <a:lnTo>
                      <a:pt x="2175" y="137"/>
                    </a:lnTo>
                    <a:lnTo>
                      <a:pt x="2168" y="135"/>
                    </a:lnTo>
                    <a:lnTo>
                      <a:pt x="2161" y="133"/>
                    </a:lnTo>
                    <a:lnTo>
                      <a:pt x="2152" y="132"/>
                    </a:lnTo>
                    <a:lnTo>
                      <a:pt x="2145" y="130"/>
                    </a:lnTo>
                    <a:lnTo>
                      <a:pt x="2149" y="127"/>
                    </a:lnTo>
                    <a:lnTo>
                      <a:pt x="2153" y="125"/>
                    </a:lnTo>
                    <a:lnTo>
                      <a:pt x="2146" y="123"/>
                    </a:lnTo>
                    <a:lnTo>
                      <a:pt x="2138" y="122"/>
                    </a:lnTo>
                    <a:lnTo>
                      <a:pt x="2130" y="120"/>
                    </a:lnTo>
                    <a:lnTo>
                      <a:pt x="2122" y="117"/>
                    </a:lnTo>
                    <a:lnTo>
                      <a:pt x="2118" y="121"/>
                    </a:lnTo>
                    <a:lnTo>
                      <a:pt x="2114" y="124"/>
                    </a:lnTo>
                    <a:lnTo>
                      <a:pt x="2109" y="127"/>
                    </a:lnTo>
                    <a:lnTo>
                      <a:pt x="2105" y="130"/>
                    </a:lnTo>
                    <a:lnTo>
                      <a:pt x="2098" y="128"/>
                    </a:lnTo>
                    <a:lnTo>
                      <a:pt x="2090" y="127"/>
                    </a:lnTo>
                    <a:lnTo>
                      <a:pt x="2083" y="125"/>
                    </a:lnTo>
                    <a:lnTo>
                      <a:pt x="2074" y="123"/>
                    </a:lnTo>
                    <a:lnTo>
                      <a:pt x="2070" y="126"/>
                    </a:lnTo>
                    <a:lnTo>
                      <a:pt x="2066" y="129"/>
                    </a:lnTo>
                    <a:lnTo>
                      <a:pt x="2063" y="132"/>
                    </a:lnTo>
                    <a:lnTo>
                      <a:pt x="2057" y="135"/>
                    </a:lnTo>
                    <a:lnTo>
                      <a:pt x="2050" y="133"/>
                    </a:lnTo>
                    <a:lnTo>
                      <a:pt x="2042" y="131"/>
                    </a:lnTo>
                    <a:lnTo>
                      <a:pt x="2038" y="134"/>
                    </a:lnTo>
                    <a:lnTo>
                      <a:pt x="2034" y="138"/>
                    </a:lnTo>
                    <a:lnTo>
                      <a:pt x="2025" y="137"/>
                    </a:lnTo>
                    <a:lnTo>
                      <a:pt x="2018" y="134"/>
                    </a:lnTo>
                    <a:lnTo>
                      <a:pt x="2023" y="131"/>
                    </a:lnTo>
                    <a:lnTo>
                      <a:pt x="2026" y="128"/>
                    </a:lnTo>
                    <a:lnTo>
                      <a:pt x="2019" y="127"/>
                    </a:lnTo>
                    <a:lnTo>
                      <a:pt x="2012" y="125"/>
                    </a:lnTo>
                    <a:lnTo>
                      <a:pt x="2004" y="124"/>
                    </a:lnTo>
                    <a:lnTo>
                      <a:pt x="1996" y="122"/>
                    </a:lnTo>
                    <a:lnTo>
                      <a:pt x="1991" y="125"/>
                    </a:lnTo>
                    <a:lnTo>
                      <a:pt x="1987" y="128"/>
                    </a:lnTo>
                    <a:lnTo>
                      <a:pt x="1984" y="131"/>
                    </a:lnTo>
                    <a:lnTo>
                      <a:pt x="1980" y="133"/>
                    </a:lnTo>
                    <a:lnTo>
                      <a:pt x="1971" y="132"/>
                    </a:lnTo>
                    <a:lnTo>
                      <a:pt x="1964" y="130"/>
                    </a:lnTo>
                    <a:lnTo>
                      <a:pt x="1956" y="129"/>
                    </a:lnTo>
                    <a:lnTo>
                      <a:pt x="1949" y="127"/>
                    </a:lnTo>
                    <a:lnTo>
                      <a:pt x="1943" y="130"/>
                    </a:lnTo>
                    <a:lnTo>
                      <a:pt x="1939" y="133"/>
                    </a:lnTo>
                    <a:lnTo>
                      <a:pt x="1932" y="131"/>
                    </a:lnTo>
                    <a:lnTo>
                      <a:pt x="1924" y="130"/>
                    </a:lnTo>
                    <a:lnTo>
                      <a:pt x="1917" y="128"/>
                    </a:lnTo>
                    <a:lnTo>
                      <a:pt x="1909" y="127"/>
                    </a:lnTo>
                    <a:lnTo>
                      <a:pt x="1901" y="125"/>
                    </a:lnTo>
                    <a:lnTo>
                      <a:pt x="1893" y="124"/>
                    </a:lnTo>
                    <a:lnTo>
                      <a:pt x="1889" y="126"/>
                    </a:lnTo>
                    <a:lnTo>
                      <a:pt x="1885" y="129"/>
                    </a:lnTo>
                    <a:lnTo>
                      <a:pt x="1881" y="132"/>
                    </a:lnTo>
                    <a:lnTo>
                      <a:pt x="1876" y="135"/>
                    </a:lnTo>
                    <a:lnTo>
                      <a:pt x="1869" y="133"/>
                    </a:lnTo>
                    <a:lnTo>
                      <a:pt x="1862" y="132"/>
                    </a:lnTo>
                    <a:lnTo>
                      <a:pt x="1853" y="130"/>
                    </a:lnTo>
                    <a:lnTo>
                      <a:pt x="1846" y="129"/>
                    </a:lnTo>
                    <a:lnTo>
                      <a:pt x="1841" y="132"/>
                    </a:lnTo>
                    <a:lnTo>
                      <a:pt x="1837" y="134"/>
                    </a:lnTo>
                    <a:lnTo>
                      <a:pt x="1830" y="133"/>
                    </a:lnTo>
                    <a:lnTo>
                      <a:pt x="1822" y="131"/>
                    </a:lnTo>
                    <a:lnTo>
                      <a:pt x="1815" y="129"/>
                    </a:lnTo>
                    <a:lnTo>
                      <a:pt x="1806" y="128"/>
                    </a:lnTo>
                    <a:lnTo>
                      <a:pt x="1802" y="131"/>
                    </a:lnTo>
                    <a:lnTo>
                      <a:pt x="1798" y="134"/>
                    </a:lnTo>
                    <a:lnTo>
                      <a:pt x="1793" y="137"/>
                    </a:lnTo>
                    <a:lnTo>
                      <a:pt x="1789" y="140"/>
                    </a:lnTo>
                    <a:lnTo>
                      <a:pt x="1781" y="146"/>
                    </a:lnTo>
                    <a:lnTo>
                      <a:pt x="1766" y="143"/>
                    </a:lnTo>
                    <a:lnTo>
                      <a:pt x="1750" y="140"/>
                    </a:lnTo>
                    <a:lnTo>
                      <a:pt x="1758" y="133"/>
                    </a:lnTo>
                    <a:lnTo>
                      <a:pt x="1764" y="130"/>
                    </a:lnTo>
                    <a:lnTo>
                      <a:pt x="1767" y="127"/>
                    </a:lnTo>
                    <a:lnTo>
                      <a:pt x="1759" y="126"/>
                    </a:lnTo>
                    <a:lnTo>
                      <a:pt x="1752" y="124"/>
                    </a:lnTo>
                    <a:lnTo>
                      <a:pt x="1744" y="123"/>
                    </a:lnTo>
                    <a:lnTo>
                      <a:pt x="1737" y="121"/>
                    </a:lnTo>
                    <a:lnTo>
                      <a:pt x="1733" y="124"/>
                    </a:lnTo>
                    <a:lnTo>
                      <a:pt x="1727" y="127"/>
                    </a:lnTo>
                    <a:lnTo>
                      <a:pt x="1720" y="125"/>
                    </a:lnTo>
                    <a:lnTo>
                      <a:pt x="1713" y="124"/>
                    </a:lnTo>
                    <a:lnTo>
                      <a:pt x="1708" y="126"/>
                    </a:lnTo>
                    <a:lnTo>
                      <a:pt x="1704" y="129"/>
                    </a:lnTo>
                    <a:lnTo>
                      <a:pt x="1700" y="132"/>
                    </a:lnTo>
                    <a:lnTo>
                      <a:pt x="1696" y="135"/>
                    </a:lnTo>
                    <a:lnTo>
                      <a:pt x="1688" y="134"/>
                    </a:lnTo>
                    <a:lnTo>
                      <a:pt x="1681" y="132"/>
                    </a:lnTo>
                    <a:lnTo>
                      <a:pt x="1672" y="130"/>
                    </a:lnTo>
                    <a:lnTo>
                      <a:pt x="1665" y="129"/>
                    </a:lnTo>
                    <a:lnTo>
                      <a:pt x="1657" y="127"/>
                    </a:lnTo>
                    <a:lnTo>
                      <a:pt x="1650" y="126"/>
                    </a:lnTo>
                    <a:lnTo>
                      <a:pt x="1641" y="124"/>
                    </a:lnTo>
                    <a:lnTo>
                      <a:pt x="1634" y="123"/>
                    </a:lnTo>
                    <a:lnTo>
                      <a:pt x="1630" y="125"/>
                    </a:lnTo>
                    <a:lnTo>
                      <a:pt x="1625" y="128"/>
                    </a:lnTo>
                    <a:lnTo>
                      <a:pt x="1621" y="131"/>
                    </a:lnTo>
                    <a:lnTo>
                      <a:pt x="1617" y="134"/>
                    </a:lnTo>
                    <a:lnTo>
                      <a:pt x="1608" y="140"/>
                    </a:lnTo>
                    <a:lnTo>
                      <a:pt x="1591" y="151"/>
                    </a:lnTo>
                    <a:lnTo>
                      <a:pt x="1584" y="150"/>
                    </a:lnTo>
                    <a:lnTo>
                      <a:pt x="1576" y="148"/>
                    </a:lnTo>
                    <a:lnTo>
                      <a:pt x="1580" y="146"/>
                    </a:lnTo>
                    <a:lnTo>
                      <a:pt x="1585" y="143"/>
                    </a:lnTo>
                    <a:lnTo>
                      <a:pt x="1589" y="140"/>
                    </a:lnTo>
                    <a:lnTo>
                      <a:pt x="1593" y="137"/>
                    </a:lnTo>
                    <a:lnTo>
                      <a:pt x="1586" y="135"/>
                    </a:lnTo>
                    <a:lnTo>
                      <a:pt x="1577" y="133"/>
                    </a:lnTo>
                    <a:lnTo>
                      <a:pt x="1583" y="130"/>
                    </a:lnTo>
                    <a:lnTo>
                      <a:pt x="1586" y="128"/>
                    </a:lnTo>
                    <a:lnTo>
                      <a:pt x="1578" y="126"/>
                    </a:lnTo>
                    <a:lnTo>
                      <a:pt x="1571" y="125"/>
                    </a:lnTo>
                    <a:lnTo>
                      <a:pt x="1564" y="123"/>
                    </a:lnTo>
                    <a:lnTo>
                      <a:pt x="1555" y="121"/>
                    </a:lnTo>
                    <a:lnTo>
                      <a:pt x="1547" y="127"/>
                    </a:lnTo>
                    <a:lnTo>
                      <a:pt x="1543" y="130"/>
                    </a:lnTo>
                    <a:lnTo>
                      <a:pt x="1538" y="133"/>
                    </a:lnTo>
                    <a:lnTo>
                      <a:pt x="1531" y="131"/>
                    </a:lnTo>
                    <a:lnTo>
                      <a:pt x="1523" y="130"/>
                    </a:lnTo>
                    <a:lnTo>
                      <a:pt x="1516" y="128"/>
                    </a:lnTo>
                    <a:lnTo>
                      <a:pt x="1508" y="126"/>
                    </a:lnTo>
                    <a:lnTo>
                      <a:pt x="1503" y="129"/>
                    </a:lnTo>
                    <a:lnTo>
                      <a:pt x="1499" y="132"/>
                    </a:lnTo>
                    <a:lnTo>
                      <a:pt x="1496" y="135"/>
                    </a:lnTo>
                    <a:lnTo>
                      <a:pt x="1490" y="139"/>
                    </a:lnTo>
                    <a:lnTo>
                      <a:pt x="1483" y="137"/>
                    </a:lnTo>
                    <a:lnTo>
                      <a:pt x="1475" y="134"/>
                    </a:lnTo>
                    <a:lnTo>
                      <a:pt x="1468" y="133"/>
                    </a:lnTo>
                    <a:lnTo>
                      <a:pt x="1459" y="131"/>
                    </a:lnTo>
                    <a:lnTo>
                      <a:pt x="1456" y="134"/>
                    </a:lnTo>
                    <a:lnTo>
                      <a:pt x="1452" y="138"/>
                    </a:lnTo>
                    <a:lnTo>
                      <a:pt x="1443" y="135"/>
                    </a:lnTo>
                    <a:lnTo>
                      <a:pt x="1436" y="134"/>
                    </a:lnTo>
                    <a:lnTo>
                      <a:pt x="1432" y="138"/>
                    </a:lnTo>
                    <a:lnTo>
                      <a:pt x="1427" y="140"/>
                    </a:lnTo>
                    <a:lnTo>
                      <a:pt x="1420" y="139"/>
                    </a:lnTo>
                    <a:lnTo>
                      <a:pt x="1413" y="137"/>
                    </a:lnTo>
                    <a:lnTo>
                      <a:pt x="1416" y="134"/>
                    </a:lnTo>
                    <a:lnTo>
                      <a:pt x="1421" y="131"/>
                    </a:lnTo>
                    <a:lnTo>
                      <a:pt x="1413" y="129"/>
                    </a:lnTo>
                    <a:lnTo>
                      <a:pt x="1405" y="128"/>
                    </a:lnTo>
                    <a:lnTo>
                      <a:pt x="1401" y="131"/>
                    </a:lnTo>
                    <a:lnTo>
                      <a:pt x="1397" y="133"/>
                    </a:lnTo>
                    <a:lnTo>
                      <a:pt x="1389" y="132"/>
                    </a:lnTo>
                    <a:lnTo>
                      <a:pt x="1382" y="130"/>
                    </a:lnTo>
                    <a:lnTo>
                      <a:pt x="1376" y="133"/>
                    </a:lnTo>
                    <a:lnTo>
                      <a:pt x="1373" y="137"/>
                    </a:lnTo>
                    <a:lnTo>
                      <a:pt x="1369" y="140"/>
                    </a:lnTo>
                    <a:lnTo>
                      <a:pt x="1365" y="142"/>
                    </a:lnTo>
                    <a:lnTo>
                      <a:pt x="1356" y="141"/>
                    </a:lnTo>
                    <a:lnTo>
                      <a:pt x="1349" y="139"/>
                    </a:lnTo>
                    <a:lnTo>
                      <a:pt x="1341" y="138"/>
                    </a:lnTo>
                    <a:lnTo>
                      <a:pt x="1334" y="135"/>
                    </a:lnTo>
                    <a:lnTo>
                      <a:pt x="1326" y="134"/>
                    </a:lnTo>
                    <a:lnTo>
                      <a:pt x="1318" y="132"/>
                    </a:lnTo>
                    <a:lnTo>
                      <a:pt x="1314" y="135"/>
                    </a:lnTo>
                    <a:lnTo>
                      <a:pt x="1309" y="139"/>
                    </a:lnTo>
                    <a:lnTo>
                      <a:pt x="1302" y="137"/>
                    </a:lnTo>
                    <a:lnTo>
                      <a:pt x="1294" y="135"/>
                    </a:lnTo>
                    <a:lnTo>
                      <a:pt x="1287" y="133"/>
                    </a:lnTo>
                    <a:lnTo>
                      <a:pt x="1278" y="132"/>
                    </a:lnTo>
                    <a:lnTo>
                      <a:pt x="1271" y="130"/>
                    </a:lnTo>
                    <a:lnTo>
                      <a:pt x="1264" y="129"/>
                    </a:lnTo>
                    <a:lnTo>
                      <a:pt x="1259" y="131"/>
                    </a:lnTo>
                    <a:lnTo>
                      <a:pt x="1255" y="134"/>
                    </a:lnTo>
                    <a:lnTo>
                      <a:pt x="1248" y="132"/>
                    </a:lnTo>
                    <a:lnTo>
                      <a:pt x="1240" y="131"/>
                    </a:lnTo>
                    <a:lnTo>
                      <a:pt x="1236" y="134"/>
                    </a:lnTo>
                    <a:lnTo>
                      <a:pt x="1232" y="138"/>
                    </a:lnTo>
                    <a:lnTo>
                      <a:pt x="1223" y="135"/>
                    </a:lnTo>
                    <a:lnTo>
                      <a:pt x="1216" y="133"/>
                    </a:lnTo>
                    <a:lnTo>
                      <a:pt x="1211" y="137"/>
                    </a:lnTo>
                    <a:lnTo>
                      <a:pt x="1207" y="140"/>
                    </a:lnTo>
                    <a:lnTo>
                      <a:pt x="1200" y="139"/>
                    </a:lnTo>
                    <a:lnTo>
                      <a:pt x="1192" y="137"/>
                    </a:lnTo>
                    <a:lnTo>
                      <a:pt x="1184" y="134"/>
                    </a:lnTo>
                    <a:lnTo>
                      <a:pt x="1176" y="133"/>
                    </a:lnTo>
                    <a:lnTo>
                      <a:pt x="1172" y="137"/>
                    </a:lnTo>
                    <a:lnTo>
                      <a:pt x="1168" y="139"/>
                    </a:lnTo>
                    <a:lnTo>
                      <a:pt x="1160" y="138"/>
                    </a:lnTo>
                    <a:lnTo>
                      <a:pt x="1153" y="135"/>
                    </a:lnTo>
                    <a:lnTo>
                      <a:pt x="1144" y="134"/>
                    </a:lnTo>
                    <a:lnTo>
                      <a:pt x="1137" y="132"/>
                    </a:lnTo>
                    <a:lnTo>
                      <a:pt x="1133" y="135"/>
                    </a:lnTo>
                    <a:lnTo>
                      <a:pt x="1128" y="139"/>
                    </a:lnTo>
                    <a:lnTo>
                      <a:pt x="1121" y="138"/>
                    </a:lnTo>
                    <a:lnTo>
                      <a:pt x="1114" y="135"/>
                    </a:lnTo>
                    <a:lnTo>
                      <a:pt x="1106" y="133"/>
                    </a:lnTo>
                    <a:lnTo>
                      <a:pt x="1098" y="132"/>
                    </a:lnTo>
                    <a:lnTo>
                      <a:pt x="1090" y="130"/>
                    </a:lnTo>
                    <a:lnTo>
                      <a:pt x="1083" y="129"/>
                    </a:lnTo>
                    <a:lnTo>
                      <a:pt x="1075" y="127"/>
                    </a:lnTo>
                    <a:lnTo>
                      <a:pt x="1068" y="126"/>
                    </a:lnTo>
                    <a:lnTo>
                      <a:pt x="1062" y="128"/>
                    </a:lnTo>
                    <a:lnTo>
                      <a:pt x="1058" y="131"/>
                    </a:lnTo>
                    <a:lnTo>
                      <a:pt x="1054" y="134"/>
                    </a:lnTo>
                    <a:lnTo>
                      <a:pt x="1051" y="138"/>
                    </a:lnTo>
                    <a:lnTo>
                      <a:pt x="1046" y="141"/>
                    </a:lnTo>
                    <a:lnTo>
                      <a:pt x="1041" y="143"/>
                    </a:lnTo>
                    <a:lnTo>
                      <a:pt x="1034" y="142"/>
                    </a:lnTo>
                    <a:lnTo>
                      <a:pt x="1026" y="140"/>
                    </a:lnTo>
                    <a:lnTo>
                      <a:pt x="1022" y="143"/>
                    </a:lnTo>
                    <a:lnTo>
                      <a:pt x="1018" y="146"/>
                    </a:lnTo>
                    <a:lnTo>
                      <a:pt x="1010" y="144"/>
                    </a:lnTo>
                    <a:lnTo>
                      <a:pt x="1003" y="143"/>
                    </a:lnTo>
                    <a:lnTo>
                      <a:pt x="998" y="146"/>
                    </a:lnTo>
                    <a:lnTo>
                      <a:pt x="994" y="148"/>
                    </a:lnTo>
                    <a:lnTo>
                      <a:pt x="986" y="147"/>
                    </a:lnTo>
                    <a:lnTo>
                      <a:pt x="978" y="145"/>
                    </a:lnTo>
                    <a:lnTo>
                      <a:pt x="982" y="142"/>
                    </a:lnTo>
                    <a:lnTo>
                      <a:pt x="987" y="140"/>
                    </a:lnTo>
                    <a:lnTo>
                      <a:pt x="991" y="137"/>
                    </a:lnTo>
                    <a:lnTo>
                      <a:pt x="995" y="133"/>
                    </a:lnTo>
                    <a:lnTo>
                      <a:pt x="1003" y="135"/>
                    </a:lnTo>
                    <a:lnTo>
                      <a:pt x="1011" y="137"/>
                    </a:lnTo>
                    <a:lnTo>
                      <a:pt x="1016" y="134"/>
                    </a:lnTo>
                    <a:lnTo>
                      <a:pt x="1020" y="131"/>
                    </a:lnTo>
                    <a:lnTo>
                      <a:pt x="1012" y="129"/>
                    </a:lnTo>
                    <a:lnTo>
                      <a:pt x="1004" y="128"/>
                    </a:lnTo>
                    <a:lnTo>
                      <a:pt x="1000" y="130"/>
                    </a:lnTo>
                    <a:lnTo>
                      <a:pt x="995" y="133"/>
                    </a:lnTo>
                    <a:lnTo>
                      <a:pt x="988" y="132"/>
                    </a:lnTo>
                    <a:lnTo>
                      <a:pt x="981" y="130"/>
                    </a:lnTo>
                    <a:lnTo>
                      <a:pt x="972" y="128"/>
                    </a:lnTo>
                    <a:lnTo>
                      <a:pt x="965" y="127"/>
                    </a:lnTo>
                    <a:lnTo>
                      <a:pt x="960" y="130"/>
                    </a:lnTo>
                    <a:lnTo>
                      <a:pt x="956" y="133"/>
                    </a:lnTo>
                    <a:lnTo>
                      <a:pt x="949" y="131"/>
                    </a:lnTo>
                    <a:lnTo>
                      <a:pt x="941" y="129"/>
                    </a:lnTo>
                    <a:lnTo>
                      <a:pt x="936" y="132"/>
                    </a:lnTo>
                    <a:lnTo>
                      <a:pt x="933" y="135"/>
                    </a:lnTo>
                    <a:lnTo>
                      <a:pt x="928" y="139"/>
                    </a:lnTo>
                    <a:lnTo>
                      <a:pt x="924" y="142"/>
                    </a:lnTo>
                    <a:lnTo>
                      <a:pt x="917" y="140"/>
                    </a:lnTo>
                    <a:lnTo>
                      <a:pt x="908" y="139"/>
                    </a:lnTo>
                    <a:lnTo>
                      <a:pt x="901" y="137"/>
                    </a:lnTo>
                    <a:lnTo>
                      <a:pt x="893" y="134"/>
                    </a:lnTo>
                    <a:lnTo>
                      <a:pt x="889" y="138"/>
                    </a:lnTo>
                    <a:lnTo>
                      <a:pt x="885" y="141"/>
                    </a:lnTo>
                    <a:lnTo>
                      <a:pt x="877" y="139"/>
                    </a:lnTo>
                    <a:lnTo>
                      <a:pt x="869" y="138"/>
                    </a:lnTo>
                    <a:lnTo>
                      <a:pt x="861" y="135"/>
                    </a:lnTo>
                    <a:lnTo>
                      <a:pt x="854" y="134"/>
                    </a:lnTo>
                    <a:lnTo>
                      <a:pt x="850" y="137"/>
                    </a:lnTo>
                    <a:lnTo>
                      <a:pt x="845" y="140"/>
                    </a:lnTo>
                    <a:lnTo>
                      <a:pt x="841" y="143"/>
                    </a:lnTo>
                    <a:lnTo>
                      <a:pt x="837" y="146"/>
                    </a:lnTo>
                    <a:lnTo>
                      <a:pt x="829" y="145"/>
                    </a:lnTo>
                    <a:lnTo>
                      <a:pt x="822" y="143"/>
                    </a:lnTo>
                    <a:lnTo>
                      <a:pt x="813" y="142"/>
                    </a:lnTo>
                    <a:lnTo>
                      <a:pt x="806" y="140"/>
                    </a:lnTo>
                    <a:lnTo>
                      <a:pt x="810" y="137"/>
                    </a:lnTo>
                    <a:lnTo>
                      <a:pt x="815" y="133"/>
                    </a:lnTo>
                    <a:lnTo>
                      <a:pt x="807" y="132"/>
                    </a:lnTo>
                    <a:lnTo>
                      <a:pt x="799" y="130"/>
                    </a:lnTo>
                    <a:lnTo>
                      <a:pt x="791" y="129"/>
                    </a:lnTo>
                    <a:lnTo>
                      <a:pt x="784" y="127"/>
                    </a:lnTo>
                    <a:lnTo>
                      <a:pt x="775" y="133"/>
                    </a:lnTo>
                    <a:lnTo>
                      <a:pt x="767" y="139"/>
                    </a:lnTo>
                    <a:lnTo>
                      <a:pt x="763" y="142"/>
                    </a:lnTo>
                    <a:lnTo>
                      <a:pt x="758" y="145"/>
                    </a:lnTo>
                    <a:lnTo>
                      <a:pt x="751" y="143"/>
                    </a:lnTo>
                    <a:lnTo>
                      <a:pt x="743" y="142"/>
                    </a:lnTo>
                    <a:lnTo>
                      <a:pt x="739" y="145"/>
                    </a:lnTo>
                    <a:lnTo>
                      <a:pt x="735" y="147"/>
                    </a:lnTo>
                    <a:lnTo>
                      <a:pt x="726" y="146"/>
                    </a:lnTo>
                    <a:lnTo>
                      <a:pt x="719" y="144"/>
                    </a:lnTo>
                    <a:lnTo>
                      <a:pt x="723" y="141"/>
                    </a:lnTo>
                    <a:lnTo>
                      <a:pt x="727" y="139"/>
                    </a:lnTo>
                    <a:lnTo>
                      <a:pt x="732" y="135"/>
                    </a:lnTo>
                    <a:lnTo>
                      <a:pt x="736" y="132"/>
                    </a:lnTo>
                    <a:lnTo>
                      <a:pt x="728" y="130"/>
                    </a:lnTo>
                    <a:lnTo>
                      <a:pt x="721" y="129"/>
                    </a:lnTo>
                    <a:lnTo>
                      <a:pt x="717" y="132"/>
                    </a:lnTo>
                    <a:lnTo>
                      <a:pt x="712" y="135"/>
                    </a:lnTo>
                    <a:lnTo>
                      <a:pt x="704" y="133"/>
                    </a:lnTo>
                    <a:lnTo>
                      <a:pt x="696" y="132"/>
                    </a:lnTo>
                    <a:lnTo>
                      <a:pt x="692" y="134"/>
                    </a:lnTo>
                    <a:lnTo>
                      <a:pt x="688" y="138"/>
                    </a:lnTo>
                    <a:lnTo>
                      <a:pt x="684" y="141"/>
                    </a:lnTo>
                    <a:lnTo>
                      <a:pt x="679" y="144"/>
                    </a:lnTo>
                    <a:lnTo>
                      <a:pt x="672" y="142"/>
                    </a:lnTo>
                    <a:lnTo>
                      <a:pt x="665" y="141"/>
                    </a:lnTo>
                    <a:lnTo>
                      <a:pt x="657" y="139"/>
                    </a:lnTo>
                    <a:lnTo>
                      <a:pt x="649" y="138"/>
                    </a:lnTo>
                    <a:lnTo>
                      <a:pt x="641" y="135"/>
                    </a:lnTo>
                    <a:lnTo>
                      <a:pt x="634" y="133"/>
                    </a:lnTo>
                    <a:lnTo>
                      <a:pt x="626" y="132"/>
                    </a:lnTo>
                    <a:lnTo>
                      <a:pt x="618" y="130"/>
                    </a:lnTo>
                    <a:lnTo>
                      <a:pt x="613" y="133"/>
                    </a:lnTo>
                    <a:lnTo>
                      <a:pt x="609" y="137"/>
                    </a:lnTo>
                    <a:lnTo>
                      <a:pt x="605" y="140"/>
                    </a:lnTo>
                    <a:lnTo>
                      <a:pt x="602" y="142"/>
                    </a:lnTo>
                    <a:lnTo>
                      <a:pt x="608" y="144"/>
                    </a:lnTo>
                    <a:lnTo>
                      <a:pt x="617" y="146"/>
                    </a:lnTo>
                    <a:lnTo>
                      <a:pt x="612" y="148"/>
                    </a:lnTo>
                    <a:lnTo>
                      <a:pt x="608" y="151"/>
                    </a:lnTo>
                    <a:lnTo>
                      <a:pt x="601" y="150"/>
                    </a:lnTo>
                    <a:lnTo>
                      <a:pt x="592" y="148"/>
                    </a:lnTo>
                    <a:lnTo>
                      <a:pt x="585" y="147"/>
                    </a:lnTo>
                    <a:lnTo>
                      <a:pt x="577" y="145"/>
                    </a:lnTo>
                    <a:lnTo>
                      <a:pt x="582" y="142"/>
                    </a:lnTo>
                    <a:lnTo>
                      <a:pt x="586" y="139"/>
                    </a:lnTo>
                    <a:lnTo>
                      <a:pt x="578" y="138"/>
                    </a:lnTo>
                    <a:lnTo>
                      <a:pt x="571" y="135"/>
                    </a:lnTo>
                    <a:lnTo>
                      <a:pt x="562" y="134"/>
                    </a:lnTo>
                    <a:lnTo>
                      <a:pt x="555" y="132"/>
                    </a:lnTo>
                    <a:lnTo>
                      <a:pt x="551" y="135"/>
                    </a:lnTo>
                    <a:lnTo>
                      <a:pt x="546" y="139"/>
                    </a:lnTo>
                    <a:lnTo>
                      <a:pt x="539" y="137"/>
                    </a:lnTo>
                    <a:lnTo>
                      <a:pt x="532" y="135"/>
                    </a:lnTo>
                    <a:lnTo>
                      <a:pt x="523" y="133"/>
                    </a:lnTo>
                    <a:lnTo>
                      <a:pt x="516" y="132"/>
                    </a:lnTo>
                    <a:lnTo>
                      <a:pt x="511" y="134"/>
                    </a:lnTo>
                    <a:lnTo>
                      <a:pt x="507" y="138"/>
                    </a:lnTo>
                    <a:lnTo>
                      <a:pt x="503" y="141"/>
                    </a:lnTo>
                    <a:lnTo>
                      <a:pt x="499" y="144"/>
                    </a:lnTo>
                    <a:lnTo>
                      <a:pt x="494" y="147"/>
                    </a:lnTo>
                    <a:lnTo>
                      <a:pt x="490" y="149"/>
                    </a:lnTo>
                    <a:lnTo>
                      <a:pt x="483" y="148"/>
                    </a:lnTo>
                    <a:lnTo>
                      <a:pt x="475" y="146"/>
                    </a:lnTo>
                    <a:lnTo>
                      <a:pt x="479" y="143"/>
                    </a:lnTo>
                    <a:lnTo>
                      <a:pt x="484" y="141"/>
                    </a:lnTo>
                    <a:lnTo>
                      <a:pt x="476" y="139"/>
                    </a:lnTo>
                    <a:lnTo>
                      <a:pt x="468" y="138"/>
                    </a:lnTo>
                    <a:lnTo>
                      <a:pt x="463" y="141"/>
                    </a:lnTo>
                    <a:lnTo>
                      <a:pt x="459" y="143"/>
                    </a:lnTo>
                    <a:lnTo>
                      <a:pt x="452" y="142"/>
                    </a:lnTo>
                    <a:lnTo>
                      <a:pt x="444" y="140"/>
                    </a:lnTo>
                    <a:lnTo>
                      <a:pt x="436" y="138"/>
                    </a:lnTo>
                    <a:lnTo>
                      <a:pt x="428" y="137"/>
                    </a:lnTo>
                    <a:lnTo>
                      <a:pt x="424" y="140"/>
                    </a:lnTo>
                    <a:lnTo>
                      <a:pt x="420" y="143"/>
                    </a:lnTo>
                    <a:lnTo>
                      <a:pt x="417" y="146"/>
                    </a:lnTo>
                    <a:lnTo>
                      <a:pt x="411" y="148"/>
                    </a:lnTo>
                    <a:lnTo>
                      <a:pt x="404" y="147"/>
                    </a:lnTo>
                    <a:lnTo>
                      <a:pt x="396" y="145"/>
                    </a:lnTo>
                    <a:lnTo>
                      <a:pt x="389" y="143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2" y="148"/>
                    </a:lnTo>
                    <a:lnTo>
                      <a:pt x="364" y="146"/>
                    </a:lnTo>
                    <a:lnTo>
                      <a:pt x="357" y="145"/>
                    </a:lnTo>
                    <a:lnTo>
                      <a:pt x="349" y="143"/>
                    </a:lnTo>
                    <a:lnTo>
                      <a:pt x="342" y="142"/>
                    </a:lnTo>
                    <a:lnTo>
                      <a:pt x="346" y="139"/>
                    </a:lnTo>
                    <a:lnTo>
                      <a:pt x="351" y="135"/>
                    </a:lnTo>
                    <a:lnTo>
                      <a:pt x="342" y="133"/>
                    </a:lnTo>
                    <a:lnTo>
                      <a:pt x="335" y="132"/>
                    </a:lnTo>
                    <a:lnTo>
                      <a:pt x="330" y="135"/>
                    </a:lnTo>
                    <a:lnTo>
                      <a:pt x="326" y="138"/>
                    </a:lnTo>
                    <a:lnTo>
                      <a:pt x="319" y="137"/>
                    </a:lnTo>
                    <a:lnTo>
                      <a:pt x="311" y="134"/>
                    </a:lnTo>
                    <a:lnTo>
                      <a:pt x="303" y="133"/>
                    </a:lnTo>
                    <a:lnTo>
                      <a:pt x="295" y="131"/>
                    </a:lnTo>
                    <a:lnTo>
                      <a:pt x="291" y="134"/>
                    </a:lnTo>
                    <a:lnTo>
                      <a:pt x="287" y="138"/>
                    </a:lnTo>
                    <a:lnTo>
                      <a:pt x="283" y="141"/>
                    </a:lnTo>
                    <a:lnTo>
                      <a:pt x="278" y="143"/>
                    </a:lnTo>
                    <a:lnTo>
                      <a:pt x="274" y="146"/>
                    </a:lnTo>
                    <a:lnTo>
                      <a:pt x="270" y="149"/>
                    </a:lnTo>
                    <a:lnTo>
                      <a:pt x="262" y="148"/>
                    </a:lnTo>
                    <a:lnTo>
                      <a:pt x="255" y="146"/>
                    </a:lnTo>
                    <a:lnTo>
                      <a:pt x="247" y="144"/>
                    </a:lnTo>
                    <a:lnTo>
                      <a:pt x="239" y="143"/>
                    </a:lnTo>
                    <a:lnTo>
                      <a:pt x="231" y="141"/>
                    </a:lnTo>
                    <a:lnTo>
                      <a:pt x="224" y="140"/>
                    </a:lnTo>
                    <a:lnTo>
                      <a:pt x="220" y="143"/>
                    </a:lnTo>
                    <a:lnTo>
                      <a:pt x="216" y="145"/>
                    </a:lnTo>
                    <a:lnTo>
                      <a:pt x="207" y="144"/>
                    </a:lnTo>
                    <a:lnTo>
                      <a:pt x="200" y="142"/>
                    </a:lnTo>
                    <a:lnTo>
                      <a:pt x="185" y="139"/>
                    </a:lnTo>
                    <a:lnTo>
                      <a:pt x="177" y="137"/>
                    </a:lnTo>
                    <a:lnTo>
                      <a:pt x="170" y="135"/>
                    </a:lnTo>
                    <a:lnTo>
                      <a:pt x="161" y="133"/>
                    </a:lnTo>
                    <a:lnTo>
                      <a:pt x="154" y="132"/>
                    </a:lnTo>
                    <a:lnTo>
                      <a:pt x="150" y="135"/>
                    </a:lnTo>
                    <a:lnTo>
                      <a:pt x="145" y="139"/>
                    </a:lnTo>
                    <a:lnTo>
                      <a:pt x="138" y="137"/>
                    </a:lnTo>
                    <a:lnTo>
                      <a:pt x="130" y="135"/>
                    </a:lnTo>
                    <a:lnTo>
                      <a:pt x="125" y="138"/>
                    </a:lnTo>
                    <a:lnTo>
                      <a:pt x="122" y="141"/>
                    </a:lnTo>
                    <a:lnTo>
                      <a:pt x="118" y="144"/>
                    </a:lnTo>
                    <a:lnTo>
                      <a:pt x="112" y="147"/>
                    </a:lnTo>
                    <a:lnTo>
                      <a:pt x="105" y="145"/>
                    </a:lnTo>
                    <a:lnTo>
                      <a:pt x="97" y="144"/>
                    </a:lnTo>
                    <a:lnTo>
                      <a:pt x="89" y="142"/>
                    </a:lnTo>
                    <a:lnTo>
                      <a:pt x="83" y="141"/>
                    </a:lnTo>
                    <a:lnTo>
                      <a:pt x="86" y="138"/>
                    </a:lnTo>
                    <a:lnTo>
                      <a:pt x="91" y="134"/>
                    </a:lnTo>
                    <a:lnTo>
                      <a:pt x="83" y="132"/>
                    </a:lnTo>
                    <a:lnTo>
                      <a:pt x="75" y="131"/>
                    </a:lnTo>
                    <a:lnTo>
                      <a:pt x="71" y="133"/>
                    </a:lnTo>
                    <a:lnTo>
                      <a:pt x="68" y="137"/>
                    </a:lnTo>
                    <a:lnTo>
                      <a:pt x="84" y="121"/>
                    </a:lnTo>
                    <a:lnTo>
                      <a:pt x="100" y="105"/>
                    </a:lnTo>
                    <a:lnTo>
                      <a:pt x="114" y="90"/>
                    </a:lnTo>
                    <a:lnTo>
                      <a:pt x="130" y="74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134" y="79"/>
                    </a:lnTo>
                    <a:lnTo>
                      <a:pt x="137" y="83"/>
                    </a:lnTo>
                    <a:lnTo>
                      <a:pt x="139" y="88"/>
                    </a:lnTo>
                    <a:lnTo>
                      <a:pt x="142" y="92"/>
                    </a:lnTo>
                    <a:lnTo>
                      <a:pt x="141" y="100"/>
                    </a:lnTo>
                    <a:lnTo>
                      <a:pt x="139" y="107"/>
                    </a:lnTo>
                    <a:lnTo>
                      <a:pt x="136" y="103"/>
                    </a:lnTo>
                    <a:lnTo>
                      <a:pt x="133" y="99"/>
                    </a:lnTo>
                    <a:lnTo>
                      <a:pt x="131" y="106"/>
                    </a:lnTo>
                    <a:lnTo>
                      <a:pt x="129" y="114"/>
                    </a:lnTo>
                    <a:lnTo>
                      <a:pt x="128" y="122"/>
                    </a:lnTo>
                    <a:lnTo>
                      <a:pt x="126" y="129"/>
                    </a:lnTo>
                    <a:lnTo>
                      <a:pt x="129" y="134"/>
                    </a:lnTo>
                    <a:lnTo>
                      <a:pt x="133" y="138"/>
                    </a:lnTo>
                    <a:lnTo>
                      <a:pt x="136" y="142"/>
                    </a:lnTo>
                    <a:lnTo>
                      <a:pt x="138" y="146"/>
                    </a:lnTo>
                    <a:lnTo>
                      <a:pt x="137" y="155"/>
                    </a:lnTo>
                    <a:lnTo>
                      <a:pt x="135" y="162"/>
                    </a:lnTo>
                    <a:lnTo>
                      <a:pt x="134" y="170"/>
                    </a:lnTo>
                    <a:lnTo>
                      <a:pt x="131" y="177"/>
                    </a:lnTo>
                    <a:lnTo>
                      <a:pt x="135" y="181"/>
                    </a:lnTo>
                    <a:lnTo>
                      <a:pt x="138" y="185"/>
                    </a:lnTo>
                    <a:lnTo>
                      <a:pt x="136" y="194"/>
                    </a:lnTo>
                    <a:lnTo>
                      <a:pt x="135" y="201"/>
                    </a:lnTo>
                    <a:lnTo>
                      <a:pt x="138" y="206"/>
                    </a:lnTo>
                    <a:lnTo>
                      <a:pt x="140" y="210"/>
                    </a:lnTo>
                    <a:lnTo>
                      <a:pt x="139" y="217"/>
                    </a:lnTo>
                    <a:lnTo>
                      <a:pt x="137" y="225"/>
                    </a:lnTo>
                    <a:lnTo>
                      <a:pt x="136" y="232"/>
                    </a:lnTo>
                    <a:lnTo>
                      <a:pt x="134" y="241"/>
                    </a:lnTo>
                    <a:lnTo>
                      <a:pt x="131" y="248"/>
                    </a:lnTo>
                    <a:lnTo>
                      <a:pt x="130" y="256"/>
                    </a:lnTo>
                    <a:lnTo>
                      <a:pt x="134" y="260"/>
                    </a:lnTo>
                    <a:lnTo>
                      <a:pt x="137" y="264"/>
                    </a:lnTo>
                    <a:lnTo>
                      <a:pt x="135" y="272"/>
                    </a:lnTo>
                    <a:lnTo>
                      <a:pt x="134" y="280"/>
                    </a:lnTo>
                    <a:lnTo>
                      <a:pt x="136" y="284"/>
                    </a:lnTo>
                    <a:lnTo>
                      <a:pt x="139" y="289"/>
                    </a:lnTo>
                    <a:lnTo>
                      <a:pt x="145" y="297"/>
                    </a:lnTo>
                    <a:lnTo>
                      <a:pt x="146" y="289"/>
                    </a:lnTo>
                    <a:lnTo>
                      <a:pt x="148" y="281"/>
                    </a:lnTo>
                    <a:lnTo>
                      <a:pt x="152" y="285"/>
                    </a:lnTo>
                    <a:lnTo>
                      <a:pt x="154" y="290"/>
                    </a:lnTo>
                    <a:lnTo>
                      <a:pt x="154" y="293"/>
                    </a:lnTo>
                    <a:lnTo>
                      <a:pt x="153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1" y="305"/>
                    </a:lnTo>
                    <a:lnTo>
                      <a:pt x="151" y="306"/>
                    </a:lnTo>
                    <a:lnTo>
                      <a:pt x="147" y="300"/>
                    </a:lnTo>
                    <a:lnTo>
                      <a:pt x="145" y="297"/>
                    </a:lnTo>
                    <a:lnTo>
                      <a:pt x="143" y="305"/>
                    </a:lnTo>
                    <a:lnTo>
                      <a:pt x="142" y="312"/>
                    </a:lnTo>
                    <a:lnTo>
                      <a:pt x="139" y="308"/>
                    </a:lnTo>
                    <a:lnTo>
                      <a:pt x="136" y="304"/>
                    </a:lnTo>
                    <a:lnTo>
                      <a:pt x="134" y="311"/>
                    </a:lnTo>
                    <a:lnTo>
                      <a:pt x="133" y="319"/>
                    </a:lnTo>
                    <a:lnTo>
                      <a:pt x="136" y="324"/>
                    </a:lnTo>
                    <a:lnTo>
                      <a:pt x="139" y="328"/>
                    </a:lnTo>
                    <a:lnTo>
                      <a:pt x="137" y="335"/>
                    </a:lnTo>
                    <a:lnTo>
                      <a:pt x="136" y="343"/>
                    </a:lnTo>
                    <a:lnTo>
                      <a:pt x="134" y="350"/>
                    </a:lnTo>
                    <a:lnTo>
                      <a:pt x="131" y="358"/>
                    </a:lnTo>
                    <a:lnTo>
                      <a:pt x="135" y="362"/>
                    </a:lnTo>
                    <a:lnTo>
                      <a:pt x="138" y="366"/>
                    </a:lnTo>
                    <a:lnTo>
                      <a:pt x="136" y="375"/>
                    </a:lnTo>
                    <a:lnTo>
                      <a:pt x="135" y="382"/>
                    </a:lnTo>
                    <a:lnTo>
                      <a:pt x="138" y="387"/>
                    </a:lnTo>
                    <a:lnTo>
                      <a:pt x="140" y="391"/>
                    </a:lnTo>
                    <a:lnTo>
                      <a:pt x="139" y="398"/>
                    </a:lnTo>
                    <a:lnTo>
                      <a:pt x="137" y="406"/>
                    </a:lnTo>
                    <a:lnTo>
                      <a:pt x="140" y="410"/>
                    </a:lnTo>
                    <a:lnTo>
                      <a:pt x="143" y="414"/>
                    </a:lnTo>
                    <a:lnTo>
                      <a:pt x="142" y="423"/>
                    </a:lnTo>
                    <a:lnTo>
                      <a:pt x="140" y="430"/>
                    </a:lnTo>
                    <a:lnTo>
                      <a:pt x="138" y="438"/>
                    </a:lnTo>
                    <a:lnTo>
                      <a:pt x="137" y="445"/>
                    </a:lnTo>
                    <a:lnTo>
                      <a:pt x="140" y="449"/>
                    </a:lnTo>
                    <a:lnTo>
                      <a:pt x="142" y="454"/>
                    </a:lnTo>
                    <a:lnTo>
                      <a:pt x="141" y="462"/>
                    </a:lnTo>
                    <a:lnTo>
                      <a:pt x="139" y="469"/>
                    </a:lnTo>
                    <a:lnTo>
                      <a:pt x="138" y="477"/>
                    </a:lnTo>
                    <a:lnTo>
                      <a:pt x="136" y="484"/>
                    </a:lnTo>
                    <a:lnTo>
                      <a:pt x="135" y="492"/>
                    </a:lnTo>
                    <a:lnTo>
                      <a:pt x="133" y="500"/>
                    </a:lnTo>
                    <a:lnTo>
                      <a:pt x="136" y="505"/>
                    </a:lnTo>
                    <a:lnTo>
                      <a:pt x="139" y="509"/>
                    </a:lnTo>
                    <a:lnTo>
                      <a:pt x="137" y="516"/>
                    </a:lnTo>
                    <a:lnTo>
                      <a:pt x="136" y="524"/>
                    </a:lnTo>
                    <a:lnTo>
                      <a:pt x="138" y="528"/>
                    </a:lnTo>
                    <a:lnTo>
                      <a:pt x="141" y="532"/>
                    </a:lnTo>
                    <a:lnTo>
                      <a:pt x="140" y="540"/>
                    </a:lnTo>
                    <a:lnTo>
                      <a:pt x="138" y="548"/>
                    </a:lnTo>
                    <a:lnTo>
                      <a:pt x="141" y="552"/>
                    </a:lnTo>
                    <a:lnTo>
                      <a:pt x="144" y="557"/>
                    </a:lnTo>
                    <a:lnTo>
                      <a:pt x="147" y="560"/>
                    </a:lnTo>
                    <a:lnTo>
                      <a:pt x="150" y="565"/>
                    </a:lnTo>
                    <a:lnTo>
                      <a:pt x="148" y="573"/>
                    </a:lnTo>
                    <a:lnTo>
                      <a:pt x="146" y="580"/>
                    </a:lnTo>
                    <a:lnTo>
                      <a:pt x="145" y="589"/>
                    </a:lnTo>
                    <a:lnTo>
                      <a:pt x="143" y="595"/>
                    </a:lnTo>
                    <a:lnTo>
                      <a:pt x="140" y="592"/>
                    </a:lnTo>
                    <a:lnTo>
                      <a:pt x="138" y="586"/>
                    </a:lnTo>
                    <a:lnTo>
                      <a:pt x="136" y="594"/>
                    </a:lnTo>
                    <a:lnTo>
                      <a:pt x="135" y="602"/>
                    </a:lnTo>
                    <a:lnTo>
                      <a:pt x="133" y="610"/>
                    </a:lnTo>
                    <a:lnTo>
                      <a:pt x="130" y="617"/>
                    </a:lnTo>
                    <a:lnTo>
                      <a:pt x="134" y="623"/>
                    </a:lnTo>
                    <a:lnTo>
                      <a:pt x="137" y="626"/>
                    </a:lnTo>
                    <a:lnTo>
                      <a:pt x="140" y="630"/>
                    </a:lnTo>
                    <a:lnTo>
                      <a:pt x="143" y="634"/>
                    </a:lnTo>
                    <a:lnTo>
                      <a:pt x="141" y="643"/>
                    </a:lnTo>
                    <a:lnTo>
                      <a:pt x="140" y="650"/>
                    </a:lnTo>
                    <a:lnTo>
                      <a:pt x="138" y="659"/>
                    </a:lnTo>
                    <a:lnTo>
                      <a:pt x="136" y="665"/>
                    </a:lnTo>
                    <a:lnTo>
                      <a:pt x="134" y="662"/>
                    </a:lnTo>
                    <a:lnTo>
                      <a:pt x="130" y="657"/>
                    </a:lnTo>
                    <a:lnTo>
                      <a:pt x="128" y="665"/>
                    </a:lnTo>
                    <a:lnTo>
                      <a:pt x="127" y="673"/>
                    </a:lnTo>
                    <a:lnTo>
                      <a:pt x="129" y="677"/>
                    </a:lnTo>
                    <a:lnTo>
                      <a:pt x="133" y="681"/>
                    </a:lnTo>
                    <a:lnTo>
                      <a:pt x="136" y="684"/>
                    </a:lnTo>
                    <a:lnTo>
                      <a:pt x="139" y="690"/>
                    </a:lnTo>
                    <a:lnTo>
                      <a:pt x="137" y="697"/>
                    </a:lnTo>
                    <a:lnTo>
                      <a:pt x="136" y="705"/>
                    </a:lnTo>
                    <a:lnTo>
                      <a:pt x="139" y="709"/>
                    </a:lnTo>
                    <a:lnTo>
                      <a:pt x="141" y="713"/>
                    </a:lnTo>
                    <a:lnTo>
                      <a:pt x="140" y="720"/>
                    </a:lnTo>
                    <a:lnTo>
                      <a:pt x="138" y="729"/>
                    </a:lnTo>
                    <a:lnTo>
                      <a:pt x="141" y="733"/>
                    </a:lnTo>
                    <a:lnTo>
                      <a:pt x="144" y="738"/>
                    </a:lnTo>
                    <a:lnTo>
                      <a:pt x="142" y="745"/>
                    </a:lnTo>
                    <a:lnTo>
                      <a:pt x="141" y="752"/>
                    </a:lnTo>
                    <a:lnTo>
                      <a:pt x="144" y="757"/>
                    </a:lnTo>
                    <a:lnTo>
                      <a:pt x="146" y="761"/>
                    </a:lnTo>
                    <a:lnTo>
                      <a:pt x="145" y="769"/>
                    </a:lnTo>
                    <a:lnTo>
                      <a:pt x="143" y="777"/>
                    </a:lnTo>
                    <a:lnTo>
                      <a:pt x="140" y="772"/>
                    </a:lnTo>
                    <a:lnTo>
                      <a:pt x="138" y="768"/>
                    </a:lnTo>
                    <a:lnTo>
                      <a:pt x="136" y="776"/>
                    </a:lnTo>
                    <a:lnTo>
                      <a:pt x="135" y="783"/>
                    </a:lnTo>
                    <a:lnTo>
                      <a:pt x="133" y="792"/>
                    </a:lnTo>
                    <a:lnTo>
                      <a:pt x="131" y="798"/>
                    </a:lnTo>
                    <a:lnTo>
                      <a:pt x="128" y="794"/>
                    </a:lnTo>
                    <a:lnTo>
                      <a:pt x="125" y="791"/>
                    </a:lnTo>
                    <a:lnTo>
                      <a:pt x="124" y="798"/>
                    </a:lnTo>
                    <a:lnTo>
                      <a:pt x="122" y="806"/>
                    </a:lnTo>
                    <a:lnTo>
                      <a:pt x="134" y="823"/>
                    </a:lnTo>
                    <a:lnTo>
                      <a:pt x="137" y="827"/>
                    </a:lnTo>
                    <a:lnTo>
                      <a:pt x="140" y="831"/>
                    </a:lnTo>
                    <a:lnTo>
                      <a:pt x="138" y="839"/>
                    </a:lnTo>
                    <a:lnTo>
                      <a:pt x="137" y="846"/>
                    </a:lnTo>
                    <a:lnTo>
                      <a:pt x="139" y="850"/>
                    </a:lnTo>
                    <a:lnTo>
                      <a:pt x="142" y="855"/>
                    </a:lnTo>
                    <a:lnTo>
                      <a:pt x="140" y="863"/>
                    </a:lnTo>
                    <a:lnTo>
                      <a:pt x="139" y="870"/>
                    </a:lnTo>
                    <a:lnTo>
                      <a:pt x="142" y="875"/>
                    </a:lnTo>
                    <a:lnTo>
                      <a:pt x="145" y="879"/>
                    </a:lnTo>
                    <a:lnTo>
                      <a:pt x="148" y="883"/>
                    </a:lnTo>
                    <a:lnTo>
                      <a:pt x="151" y="887"/>
                    </a:lnTo>
                    <a:lnTo>
                      <a:pt x="150" y="895"/>
                    </a:lnTo>
                    <a:lnTo>
                      <a:pt x="147" y="902"/>
                    </a:lnTo>
                    <a:lnTo>
                      <a:pt x="146" y="911"/>
                    </a:lnTo>
                    <a:lnTo>
                      <a:pt x="144" y="918"/>
                    </a:lnTo>
                    <a:lnTo>
                      <a:pt x="143" y="927"/>
                    </a:lnTo>
                    <a:lnTo>
                      <a:pt x="141" y="933"/>
                    </a:lnTo>
                    <a:lnTo>
                      <a:pt x="138" y="929"/>
                    </a:lnTo>
                    <a:lnTo>
                      <a:pt x="135" y="925"/>
                    </a:lnTo>
                    <a:lnTo>
                      <a:pt x="134" y="932"/>
                    </a:lnTo>
                    <a:lnTo>
                      <a:pt x="131" y="941"/>
                    </a:lnTo>
                    <a:lnTo>
                      <a:pt x="135" y="945"/>
                    </a:lnTo>
                    <a:lnTo>
                      <a:pt x="138" y="949"/>
                    </a:lnTo>
                    <a:lnTo>
                      <a:pt x="136" y="957"/>
                    </a:lnTo>
                    <a:lnTo>
                      <a:pt x="135" y="964"/>
                    </a:lnTo>
                    <a:lnTo>
                      <a:pt x="137" y="969"/>
                    </a:lnTo>
                    <a:lnTo>
                      <a:pt x="140" y="973"/>
                    </a:lnTo>
                    <a:lnTo>
                      <a:pt x="143" y="977"/>
                    </a:lnTo>
                    <a:lnTo>
                      <a:pt x="146" y="981"/>
                    </a:lnTo>
                    <a:lnTo>
                      <a:pt x="145" y="990"/>
                    </a:lnTo>
                    <a:lnTo>
                      <a:pt x="143" y="997"/>
                    </a:lnTo>
                    <a:lnTo>
                      <a:pt x="141" y="1004"/>
                    </a:lnTo>
                    <a:lnTo>
                      <a:pt x="140" y="1012"/>
                    </a:lnTo>
                    <a:lnTo>
                      <a:pt x="138" y="1020"/>
                    </a:lnTo>
                    <a:lnTo>
                      <a:pt x="137" y="1028"/>
                    </a:lnTo>
                    <a:lnTo>
                      <a:pt x="134" y="1024"/>
                    </a:lnTo>
                    <a:lnTo>
                      <a:pt x="130" y="1019"/>
                    </a:lnTo>
                    <a:lnTo>
                      <a:pt x="128" y="1027"/>
                    </a:lnTo>
                    <a:lnTo>
                      <a:pt x="127" y="1034"/>
                    </a:lnTo>
                    <a:lnTo>
                      <a:pt x="130" y="1039"/>
                    </a:lnTo>
                    <a:lnTo>
                      <a:pt x="134" y="1043"/>
                    </a:lnTo>
                    <a:lnTo>
                      <a:pt x="134" y="1043"/>
                    </a:lnTo>
                    <a:lnTo>
                      <a:pt x="134" y="1044"/>
                    </a:lnTo>
                    <a:lnTo>
                      <a:pt x="120" y="1030"/>
                    </a:lnTo>
                    <a:lnTo>
                      <a:pt x="103" y="1014"/>
                    </a:lnTo>
                    <a:lnTo>
                      <a:pt x="85" y="996"/>
                    </a:lnTo>
                    <a:lnTo>
                      <a:pt x="65" y="977"/>
                    </a:lnTo>
                    <a:lnTo>
                      <a:pt x="69" y="974"/>
                    </a:lnTo>
                    <a:lnTo>
                      <a:pt x="73" y="972"/>
                    </a:lnTo>
                    <a:lnTo>
                      <a:pt x="80" y="973"/>
                    </a:lnTo>
                    <a:lnTo>
                      <a:pt x="89" y="975"/>
                    </a:lnTo>
                    <a:lnTo>
                      <a:pt x="93" y="972"/>
                    </a:lnTo>
                    <a:lnTo>
                      <a:pt x="97" y="968"/>
                    </a:lnTo>
                    <a:lnTo>
                      <a:pt x="105" y="969"/>
                    </a:lnTo>
                    <a:lnTo>
                      <a:pt x="112" y="972"/>
                    </a:lnTo>
                    <a:lnTo>
                      <a:pt x="109" y="975"/>
                    </a:lnTo>
                    <a:lnTo>
                      <a:pt x="104" y="978"/>
                    </a:lnTo>
                    <a:lnTo>
                      <a:pt x="112" y="979"/>
                    </a:lnTo>
                    <a:lnTo>
                      <a:pt x="120" y="980"/>
                    </a:lnTo>
                    <a:lnTo>
                      <a:pt x="124" y="977"/>
                    </a:lnTo>
                    <a:lnTo>
                      <a:pt x="128" y="974"/>
                    </a:lnTo>
                    <a:lnTo>
                      <a:pt x="136" y="976"/>
                    </a:lnTo>
                    <a:lnTo>
                      <a:pt x="143" y="977"/>
                    </a:lnTo>
                    <a:lnTo>
                      <a:pt x="148" y="974"/>
                    </a:lnTo>
                    <a:lnTo>
                      <a:pt x="152" y="970"/>
                    </a:lnTo>
                    <a:lnTo>
                      <a:pt x="156" y="967"/>
                    </a:lnTo>
                    <a:lnTo>
                      <a:pt x="160" y="965"/>
                    </a:lnTo>
                    <a:lnTo>
                      <a:pt x="168" y="966"/>
                    </a:lnTo>
                    <a:lnTo>
                      <a:pt x="175" y="967"/>
                    </a:lnTo>
                    <a:lnTo>
                      <a:pt x="184" y="968"/>
                    </a:lnTo>
                    <a:lnTo>
                      <a:pt x="191" y="970"/>
                    </a:lnTo>
                    <a:lnTo>
                      <a:pt x="187" y="974"/>
                    </a:lnTo>
                    <a:lnTo>
                      <a:pt x="183" y="977"/>
                    </a:lnTo>
                    <a:lnTo>
                      <a:pt x="175" y="975"/>
                    </a:lnTo>
                    <a:lnTo>
                      <a:pt x="168" y="974"/>
                    </a:lnTo>
                    <a:lnTo>
                      <a:pt x="163" y="977"/>
                    </a:lnTo>
                    <a:lnTo>
                      <a:pt x="159" y="980"/>
                    </a:lnTo>
                    <a:lnTo>
                      <a:pt x="174" y="982"/>
                    </a:lnTo>
                    <a:lnTo>
                      <a:pt x="190" y="985"/>
                    </a:lnTo>
                    <a:lnTo>
                      <a:pt x="198" y="979"/>
                    </a:lnTo>
                    <a:lnTo>
                      <a:pt x="202" y="976"/>
                    </a:lnTo>
                    <a:lnTo>
                      <a:pt x="207" y="974"/>
                    </a:lnTo>
                    <a:lnTo>
                      <a:pt x="214" y="975"/>
                    </a:lnTo>
                    <a:lnTo>
                      <a:pt x="222" y="976"/>
                    </a:lnTo>
                    <a:lnTo>
                      <a:pt x="227" y="974"/>
                    </a:lnTo>
                    <a:lnTo>
                      <a:pt x="230" y="970"/>
                    </a:lnTo>
                    <a:lnTo>
                      <a:pt x="235" y="966"/>
                    </a:lnTo>
                    <a:lnTo>
                      <a:pt x="239" y="964"/>
                    </a:lnTo>
                    <a:lnTo>
                      <a:pt x="246" y="965"/>
                    </a:lnTo>
                    <a:lnTo>
                      <a:pt x="254" y="966"/>
                    </a:lnTo>
                    <a:lnTo>
                      <a:pt x="261" y="968"/>
                    </a:lnTo>
                    <a:lnTo>
                      <a:pt x="270" y="969"/>
                    </a:lnTo>
                    <a:lnTo>
                      <a:pt x="277" y="972"/>
                    </a:lnTo>
                    <a:lnTo>
                      <a:pt x="285" y="973"/>
                    </a:lnTo>
                    <a:lnTo>
                      <a:pt x="289" y="969"/>
                    </a:lnTo>
                    <a:lnTo>
                      <a:pt x="293" y="966"/>
                    </a:lnTo>
                    <a:lnTo>
                      <a:pt x="302" y="967"/>
                    </a:lnTo>
                    <a:lnTo>
                      <a:pt x="309" y="969"/>
                    </a:lnTo>
                    <a:lnTo>
                      <a:pt x="313" y="966"/>
                    </a:lnTo>
                    <a:lnTo>
                      <a:pt x="318" y="963"/>
                    </a:lnTo>
                    <a:lnTo>
                      <a:pt x="325" y="964"/>
                    </a:lnTo>
                    <a:lnTo>
                      <a:pt x="333" y="966"/>
                    </a:lnTo>
                    <a:lnTo>
                      <a:pt x="337" y="963"/>
                    </a:lnTo>
                    <a:lnTo>
                      <a:pt x="341" y="960"/>
                    </a:lnTo>
                    <a:lnTo>
                      <a:pt x="350" y="961"/>
                    </a:lnTo>
                    <a:lnTo>
                      <a:pt x="357" y="963"/>
                    </a:lnTo>
                    <a:lnTo>
                      <a:pt x="352" y="965"/>
                    </a:lnTo>
                    <a:lnTo>
                      <a:pt x="349" y="968"/>
                    </a:lnTo>
                    <a:lnTo>
                      <a:pt x="356" y="970"/>
                    </a:lnTo>
                    <a:lnTo>
                      <a:pt x="363" y="972"/>
                    </a:lnTo>
                    <a:lnTo>
                      <a:pt x="372" y="973"/>
                    </a:lnTo>
                    <a:lnTo>
                      <a:pt x="379" y="975"/>
                    </a:lnTo>
                    <a:lnTo>
                      <a:pt x="384" y="972"/>
                    </a:lnTo>
                    <a:lnTo>
                      <a:pt x="388" y="968"/>
                    </a:lnTo>
                    <a:lnTo>
                      <a:pt x="395" y="969"/>
                    </a:lnTo>
                    <a:lnTo>
                      <a:pt x="403" y="972"/>
                    </a:lnTo>
                    <a:lnTo>
                      <a:pt x="407" y="968"/>
                    </a:lnTo>
                    <a:lnTo>
                      <a:pt x="411" y="965"/>
                    </a:lnTo>
                    <a:lnTo>
                      <a:pt x="419" y="966"/>
                    </a:lnTo>
                    <a:lnTo>
                      <a:pt x="426" y="967"/>
                    </a:lnTo>
                    <a:lnTo>
                      <a:pt x="430" y="965"/>
                    </a:lnTo>
                    <a:lnTo>
                      <a:pt x="435" y="962"/>
                    </a:lnTo>
                    <a:lnTo>
                      <a:pt x="443" y="963"/>
                    </a:lnTo>
                    <a:lnTo>
                      <a:pt x="451" y="964"/>
                    </a:lnTo>
                    <a:lnTo>
                      <a:pt x="455" y="961"/>
                    </a:lnTo>
                    <a:lnTo>
                      <a:pt x="459" y="959"/>
                    </a:lnTo>
                    <a:lnTo>
                      <a:pt x="467" y="960"/>
                    </a:lnTo>
                    <a:lnTo>
                      <a:pt x="474" y="961"/>
                    </a:lnTo>
                    <a:lnTo>
                      <a:pt x="483" y="963"/>
                    </a:lnTo>
                    <a:lnTo>
                      <a:pt x="490" y="964"/>
                    </a:lnTo>
                    <a:lnTo>
                      <a:pt x="494" y="961"/>
                    </a:lnTo>
                    <a:lnTo>
                      <a:pt x="499" y="958"/>
                    </a:lnTo>
                    <a:lnTo>
                      <a:pt x="506" y="959"/>
                    </a:lnTo>
                    <a:lnTo>
                      <a:pt x="513" y="961"/>
                    </a:lnTo>
                    <a:lnTo>
                      <a:pt x="521" y="962"/>
                    </a:lnTo>
                    <a:lnTo>
                      <a:pt x="529" y="964"/>
                    </a:lnTo>
                    <a:lnTo>
                      <a:pt x="537" y="965"/>
                    </a:lnTo>
                    <a:lnTo>
                      <a:pt x="544" y="966"/>
                    </a:lnTo>
                    <a:lnTo>
                      <a:pt x="549" y="963"/>
                    </a:lnTo>
                    <a:lnTo>
                      <a:pt x="553" y="960"/>
                    </a:lnTo>
                    <a:lnTo>
                      <a:pt x="560" y="962"/>
                    </a:lnTo>
                    <a:lnTo>
                      <a:pt x="569" y="963"/>
                    </a:lnTo>
                    <a:lnTo>
                      <a:pt x="573" y="960"/>
                    </a:lnTo>
                    <a:lnTo>
                      <a:pt x="576" y="957"/>
                    </a:lnTo>
                    <a:lnTo>
                      <a:pt x="585" y="959"/>
                    </a:lnTo>
                    <a:lnTo>
                      <a:pt x="592" y="960"/>
                    </a:lnTo>
                    <a:lnTo>
                      <a:pt x="600" y="961"/>
                    </a:lnTo>
                    <a:lnTo>
                      <a:pt x="607" y="963"/>
                    </a:lnTo>
                    <a:lnTo>
                      <a:pt x="616" y="964"/>
                    </a:lnTo>
                    <a:lnTo>
                      <a:pt x="623" y="965"/>
                    </a:lnTo>
                    <a:lnTo>
                      <a:pt x="619" y="968"/>
                    </a:lnTo>
                    <a:lnTo>
                      <a:pt x="615" y="972"/>
                    </a:lnTo>
                    <a:lnTo>
                      <a:pt x="622" y="974"/>
                    </a:lnTo>
                    <a:lnTo>
                      <a:pt x="630" y="975"/>
                    </a:lnTo>
                    <a:lnTo>
                      <a:pt x="635" y="972"/>
                    </a:lnTo>
                    <a:lnTo>
                      <a:pt x="639" y="968"/>
                    </a:lnTo>
                    <a:lnTo>
                      <a:pt x="630" y="967"/>
                    </a:lnTo>
                    <a:lnTo>
                      <a:pt x="623" y="965"/>
                    </a:lnTo>
                    <a:lnTo>
                      <a:pt x="627" y="962"/>
                    </a:lnTo>
                    <a:lnTo>
                      <a:pt x="632" y="960"/>
                    </a:lnTo>
                    <a:lnTo>
                      <a:pt x="639" y="961"/>
                    </a:lnTo>
                    <a:lnTo>
                      <a:pt x="646" y="962"/>
                    </a:lnTo>
                    <a:lnTo>
                      <a:pt x="655" y="964"/>
                    </a:lnTo>
                    <a:lnTo>
                      <a:pt x="662" y="965"/>
                    </a:lnTo>
                    <a:lnTo>
                      <a:pt x="670" y="967"/>
                    </a:lnTo>
                    <a:lnTo>
                      <a:pt x="678" y="968"/>
                    </a:lnTo>
                    <a:lnTo>
                      <a:pt x="682" y="965"/>
                    </a:lnTo>
                    <a:lnTo>
                      <a:pt x="686" y="962"/>
                    </a:lnTo>
                    <a:lnTo>
                      <a:pt x="694" y="963"/>
                    </a:lnTo>
                    <a:lnTo>
                      <a:pt x="702" y="965"/>
                    </a:lnTo>
                    <a:lnTo>
                      <a:pt x="706" y="962"/>
                    </a:lnTo>
                    <a:lnTo>
                      <a:pt x="710" y="959"/>
                    </a:lnTo>
                    <a:lnTo>
                      <a:pt x="718" y="960"/>
                    </a:lnTo>
                    <a:lnTo>
                      <a:pt x="725" y="962"/>
                    </a:lnTo>
                    <a:lnTo>
                      <a:pt x="734" y="963"/>
                    </a:lnTo>
                    <a:lnTo>
                      <a:pt x="741" y="964"/>
                    </a:lnTo>
                    <a:lnTo>
                      <a:pt x="745" y="961"/>
                    </a:lnTo>
                    <a:lnTo>
                      <a:pt x="750" y="958"/>
                    </a:lnTo>
                    <a:lnTo>
                      <a:pt x="754" y="954"/>
                    </a:lnTo>
                    <a:lnTo>
                      <a:pt x="757" y="952"/>
                    </a:lnTo>
                    <a:lnTo>
                      <a:pt x="766" y="953"/>
                    </a:lnTo>
                    <a:lnTo>
                      <a:pt x="773" y="954"/>
                    </a:lnTo>
                    <a:lnTo>
                      <a:pt x="789" y="958"/>
                    </a:lnTo>
                    <a:lnTo>
                      <a:pt x="796" y="959"/>
                    </a:lnTo>
                    <a:lnTo>
                      <a:pt x="804" y="961"/>
                    </a:lnTo>
                    <a:lnTo>
                      <a:pt x="811" y="962"/>
                    </a:lnTo>
                    <a:lnTo>
                      <a:pt x="820" y="963"/>
                    </a:lnTo>
                    <a:lnTo>
                      <a:pt x="827" y="965"/>
                    </a:lnTo>
                    <a:lnTo>
                      <a:pt x="835" y="966"/>
                    </a:lnTo>
                    <a:lnTo>
                      <a:pt x="839" y="963"/>
                    </a:lnTo>
                    <a:lnTo>
                      <a:pt x="843" y="960"/>
                    </a:lnTo>
                    <a:lnTo>
                      <a:pt x="849" y="957"/>
                    </a:lnTo>
                    <a:lnTo>
                      <a:pt x="852" y="953"/>
                    </a:lnTo>
                    <a:lnTo>
                      <a:pt x="844" y="952"/>
                    </a:lnTo>
                    <a:lnTo>
                      <a:pt x="836" y="951"/>
                    </a:lnTo>
                    <a:lnTo>
                      <a:pt x="840" y="948"/>
                    </a:lnTo>
                    <a:lnTo>
                      <a:pt x="844" y="945"/>
                    </a:lnTo>
                    <a:lnTo>
                      <a:pt x="852" y="946"/>
                    </a:lnTo>
                    <a:lnTo>
                      <a:pt x="860" y="948"/>
                    </a:lnTo>
                    <a:lnTo>
                      <a:pt x="856" y="950"/>
                    </a:lnTo>
                    <a:lnTo>
                      <a:pt x="852" y="953"/>
                    </a:lnTo>
                    <a:lnTo>
                      <a:pt x="859" y="956"/>
                    </a:lnTo>
                    <a:lnTo>
                      <a:pt x="867" y="957"/>
                    </a:lnTo>
                    <a:lnTo>
                      <a:pt x="875" y="959"/>
                    </a:lnTo>
                    <a:lnTo>
                      <a:pt x="883" y="960"/>
                    </a:lnTo>
                    <a:lnTo>
                      <a:pt x="887" y="957"/>
                    </a:lnTo>
                    <a:lnTo>
                      <a:pt x="891" y="953"/>
                    </a:lnTo>
                    <a:lnTo>
                      <a:pt x="899" y="954"/>
                    </a:lnTo>
                    <a:lnTo>
                      <a:pt x="906" y="957"/>
                    </a:lnTo>
                    <a:lnTo>
                      <a:pt x="910" y="953"/>
                    </a:lnTo>
                    <a:lnTo>
                      <a:pt x="915" y="950"/>
                    </a:lnTo>
                    <a:lnTo>
                      <a:pt x="923" y="951"/>
                    </a:lnTo>
                    <a:lnTo>
                      <a:pt x="931" y="953"/>
                    </a:lnTo>
                    <a:lnTo>
                      <a:pt x="926" y="957"/>
                    </a:lnTo>
                    <a:lnTo>
                      <a:pt x="922" y="959"/>
                    </a:lnTo>
                    <a:lnTo>
                      <a:pt x="929" y="961"/>
                    </a:lnTo>
                    <a:lnTo>
                      <a:pt x="937" y="962"/>
                    </a:lnTo>
                    <a:lnTo>
                      <a:pt x="941" y="959"/>
                    </a:lnTo>
                    <a:lnTo>
                      <a:pt x="945" y="956"/>
                    </a:lnTo>
                    <a:lnTo>
                      <a:pt x="953" y="958"/>
                    </a:lnTo>
                    <a:lnTo>
                      <a:pt x="961" y="959"/>
                    </a:lnTo>
                    <a:lnTo>
                      <a:pt x="969" y="960"/>
                    </a:lnTo>
                    <a:lnTo>
                      <a:pt x="976" y="962"/>
                    </a:lnTo>
                    <a:lnTo>
                      <a:pt x="982" y="959"/>
                    </a:lnTo>
                    <a:lnTo>
                      <a:pt x="985" y="956"/>
                    </a:lnTo>
                    <a:lnTo>
                      <a:pt x="989" y="952"/>
                    </a:lnTo>
                    <a:lnTo>
                      <a:pt x="993" y="949"/>
                    </a:lnTo>
                    <a:lnTo>
                      <a:pt x="1001" y="950"/>
                    </a:lnTo>
                    <a:lnTo>
                      <a:pt x="1008" y="952"/>
                    </a:lnTo>
                    <a:lnTo>
                      <a:pt x="1012" y="949"/>
                    </a:lnTo>
                    <a:lnTo>
                      <a:pt x="1017" y="946"/>
                    </a:lnTo>
                    <a:lnTo>
                      <a:pt x="1025" y="947"/>
                    </a:lnTo>
                    <a:lnTo>
                      <a:pt x="1033" y="949"/>
                    </a:lnTo>
                    <a:lnTo>
                      <a:pt x="1049" y="951"/>
                    </a:lnTo>
                    <a:lnTo>
                      <a:pt x="1056" y="953"/>
                    </a:lnTo>
                    <a:lnTo>
                      <a:pt x="1064" y="954"/>
                    </a:lnTo>
                    <a:lnTo>
                      <a:pt x="1071" y="957"/>
                    </a:lnTo>
                    <a:lnTo>
                      <a:pt x="1079" y="958"/>
                    </a:lnTo>
                    <a:lnTo>
                      <a:pt x="1087" y="959"/>
                    </a:lnTo>
                    <a:lnTo>
                      <a:pt x="1094" y="960"/>
                    </a:lnTo>
                    <a:lnTo>
                      <a:pt x="1099" y="958"/>
                    </a:lnTo>
                    <a:lnTo>
                      <a:pt x="1103" y="954"/>
                    </a:lnTo>
                    <a:lnTo>
                      <a:pt x="1106" y="951"/>
                    </a:lnTo>
                    <a:lnTo>
                      <a:pt x="1111" y="948"/>
                    </a:lnTo>
                    <a:lnTo>
                      <a:pt x="1119" y="949"/>
                    </a:lnTo>
                    <a:lnTo>
                      <a:pt x="1126" y="951"/>
                    </a:lnTo>
                    <a:lnTo>
                      <a:pt x="1135" y="952"/>
                    </a:lnTo>
                    <a:lnTo>
                      <a:pt x="1142" y="953"/>
                    </a:lnTo>
                    <a:lnTo>
                      <a:pt x="1147" y="950"/>
                    </a:lnTo>
                    <a:lnTo>
                      <a:pt x="1151" y="948"/>
                    </a:lnTo>
                    <a:lnTo>
                      <a:pt x="1158" y="949"/>
                    </a:lnTo>
                    <a:lnTo>
                      <a:pt x="1166" y="950"/>
                    </a:lnTo>
                    <a:lnTo>
                      <a:pt x="1173" y="952"/>
                    </a:lnTo>
                    <a:lnTo>
                      <a:pt x="1182" y="953"/>
                    </a:lnTo>
                    <a:lnTo>
                      <a:pt x="1189" y="954"/>
                    </a:lnTo>
                    <a:lnTo>
                      <a:pt x="1197" y="957"/>
                    </a:lnTo>
                    <a:lnTo>
                      <a:pt x="1205" y="958"/>
                    </a:lnTo>
                    <a:lnTo>
                      <a:pt x="1212" y="959"/>
                    </a:lnTo>
                    <a:lnTo>
                      <a:pt x="1208" y="962"/>
                    </a:lnTo>
                    <a:lnTo>
                      <a:pt x="1204" y="965"/>
                    </a:lnTo>
                    <a:lnTo>
                      <a:pt x="1211" y="967"/>
                    </a:lnTo>
                    <a:lnTo>
                      <a:pt x="1219" y="968"/>
                    </a:lnTo>
                    <a:lnTo>
                      <a:pt x="1224" y="965"/>
                    </a:lnTo>
                    <a:lnTo>
                      <a:pt x="1227" y="962"/>
                    </a:lnTo>
                    <a:lnTo>
                      <a:pt x="1220" y="961"/>
                    </a:lnTo>
                    <a:lnTo>
                      <a:pt x="1212" y="959"/>
                    </a:lnTo>
                    <a:lnTo>
                      <a:pt x="1216" y="956"/>
                    </a:lnTo>
                    <a:lnTo>
                      <a:pt x="1221" y="952"/>
                    </a:lnTo>
                    <a:lnTo>
                      <a:pt x="1224" y="949"/>
                    </a:lnTo>
                    <a:lnTo>
                      <a:pt x="1230" y="947"/>
                    </a:lnTo>
                    <a:lnTo>
                      <a:pt x="1237" y="948"/>
                    </a:lnTo>
                    <a:lnTo>
                      <a:pt x="1244" y="949"/>
                    </a:lnTo>
                    <a:lnTo>
                      <a:pt x="1252" y="951"/>
                    </a:lnTo>
                    <a:lnTo>
                      <a:pt x="1260" y="952"/>
                    </a:lnTo>
                    <a:lnTo>
                      <a:pt x="1265" y="949"/>
                    </a:lnTo>
                    <a:lnTo>
                      <a:pt x="1268" y="946"/>
                    </a:lnTo>
                    <a:lnTo>
                      <a:pt x="1276" y="947"/>
                    </a:lnTo>
                    <a:lnTo>
                      <a:pt x="1284" y="949"/>
                    </a:lnTo>
                    <a:lnTo>
                      <a:pt x="1291" y="950"/>
                    </a:lnTo>
                    <a:lnTo>
                      <a:pt x="1299" y="952"/>
                    </a:lnTo>
                    <a:lnTo>
                      <a:pt x="1307" y="953"/>
                    </a:lnTo>
                    <a:lnTo>
                      <a:pt x="1315" y="954"/>
                    </a:lnTo>
                    <a:lnTo>
                      <a:pt x="1322" y="957"/>
                    </a:lnTo>
                    <a:lnTo>
                      <a:pt x="1331" y="958"/>
                    </a:lnTo>
                    <a:lnTo>
                      <a:pt x="1335" y="954"/>
                    </a:lnTo>
                    <a:lnTo>
                      <a:pt x="1338" y="951"/>
                    </a:lnTo>
                    <a:lnTo>
                      <a:pt x="1342" y="948"/>
                    </a:lnTo>
                    <a:lnTo>
                      <a:pt x="1347" y="945"/>
                    </a:lnTo>
                    <a:lnTo>
                      <a:pt x="1355" y="947"/>
                    </a:lnTo>
                    <a:lnTo>
                      <a:pt x="1363" y="948"/>
                    </a:lnTo>
                    <a:lnTo>
                      <a:pt x="1370" y="950"/>
                    </a:lnTo>
                    <a:lnTo>
                      <a:pt x="1377" y="951"/>
                    </a:lnTo>
                    <a:lnTo>
                      <a:pt x="1386" y="952"/>
                    </a:lnTo>
                    <a:lnTo>
                      <a:pt x="1393" y="954"/>
                    </a:lnTo>
                    <a:lnTo>
                      <a:pt x="1398" y="951"/>
                    </a:lnTo>
                    <a:lnTo>
                      <a:pt x="1402" y="948"/>
                    </a:lnTo>
                    <a:lnTo>
                      <a:pt x="1409" y="949"/>
                    </a:lnTo>
                    <a:lnTo>
                      <a:pt x="1417" y="950"/>
                    </a:lnTo>
                    <a:lnTo>
                      <a:pt x="1421" y="948"/>
                    </a:lnTo>
                    <a:lnTo>
                      <a:pt x="1425" y="945"/>
                    </a:lnTo>
                    <a:lnTo>
                      <a:pt x="1433" y="946"/>
                    </a:lnTo>
                    <a:lnTo>
                      <a:pt x="1441" y="947"/>
                    </a:lnTo>
                    <a:lnTo>
                      <a:pt x="1444" y="944"/>
                    </a:lnTo>
                    <a:lnTo>
                      <a:pt x="1449" y="942"/>
                    </a:lnTo>
                    <a:lnTo>
                      <a:pt x="1457" y="943"/>
                    </a:lnTo>
                    <a:lnTo>
                      <a:pt x="1465" y="944"/>
                    </a:lnTo>
                    <a:lnTo>
                      <a:pt x="1472" y="946"/>
                    </a:lnTo>
                    <a:lnTo>
                      <a:pt x="1480" y="947"/>
                    </a:lnTo>
                    <a:lnTo>
                      <a:pt x="1488" y="948"/>
                    </a:lnTo>
                    <a:lnTo>
                      <a:pt x="1496" y="950"/>
                    </a:lnTo>
                    <a:lnTo>
                      <a:pt x="1500" y="947"/>
                    </a:lnTo>
                    <a:lnTo>
                      <a:pt x="1504" y="944"/>
                    </a:lnTo>
                    <a:lnTo>
                      <a:pt x="1508" y="941"/>
                    </a:lnTo>
                    <a:lnTo>
                      <a:pt x="1513" y="937"/>
                    </a:lnTo>
                    <a:lnTo>
                      <a:pt x="1516" y="934"/>
                    </a:lnTo>
                    <a:lnTo>
                      <a:pt x="1521" y="931"/>
                    </a:lnTo>
                    <a:lnTo>
                      <a:pt x="1528" y="932"/>
                    </a:lnTo>
                    <a:lnTo>
                      <a:pt x="1536" y="934"/>
                    </a:lnTo>
                    <a:lnTo>
                      <a:pt x="1532" y="937"/>
                    </a:lnTo>
                    <a:lnTo>
                      <a:pt x="1527" y="941"/>
                    </a:lnTo>
                    <a:lnTo>
                      <a:pt x="1536" y="942"/>
                    </a:lnTo>
                    <a:lnTo>
                      <a:pt x="1543" y="943"/>
                    </a:lnTo>
                    <a:lnTo>
                      <a:pt x="1539" y="946"/>
                    </a:lnTo>
                    <a:lnTo>
                      <a:pt x="1535" y="949"/>
                    </a:lnTo>
                    <a:lnTo>
                      <a:pt x="1542" y="951"/>
                    </a:lnTo>
                    <a:lnTo>
                      <a:pt x="1550" y="952"/>
                    </a:lnTo>
                    <a:lnTo>
                      <a:pt x="1554" y="949"/>
                    </a:lnTo>
                    <a:lnTo>
                      <a:pt x="1558" y="946"/>
                    </a:lnTo>
                    <a:lnTo>
                      <a:pt x="1566" y="947"/>
                    </a:lnTo>
                    <a:lnTo>
                      <a:pt x="1574" y="949"/>
                    </a:lnTo>
                    <a:lnTo>
                      <a:pt x="1582" y="950"/>
                    </a:lnTo>
                    <a:lnTo>
                      <a:pt x="1589" y="951"/>
                    </a:lnTo>
                    <a:lnTo>
                      <a:pt x="1593" y="949"/>
                    </a:lnTo>
                    <a:lnTo>
                      <a:pt x="1598" y="946"/>
                    </a:lnTo>
                    <a:lnTo>
                      <a:pt x="1606" y="947"/>
                    </a:lnTo>
                    <a:lnTo>
                      <a:pt x="1614" y="948"/>
                    </a:lnTo>
                    <a:lnTo>
                      <a:pt x="1618" y="946"/>
                    </a:lnTo>
                    <a:lnTo>
                      <a:pt x="1622" y="943"/>
                    </a:lnTo>
                    <a:lnTo>
                      <a:pt x="1625" y="940"/>
                    </a:lnTo>
                    <a:lnTo>
                      <a:pt x="1630" y="936"/>
                    </a:lnTo>
                    <a:lnTo>
                      <a:pt x="1638" y="937"/>
                    </a:lnTo>
                    <a:lnTo>
                      <a:pt x="1646" y="940"/>
                    </a:lnTo>
                    <a:lnTo>
                      <a:pt x="1650" y="935"/>
                    </a:lnTo>
                    <a:lnTo>
                      <a:pt x="1654" y="933"/>
                    </a:lnTo>
                    <a:lnTo>
                      <a:pt x="1661" y="934"/>
                    </a:lnTo>
                    <a:lnTo>
                      <a:pt x="1669" y="935"/>
                    </a:lnTo>
                    <a:lnTo>
                      <a:pt x="1665" y="939"/>
                    </a:lnTo>
                    <a:lnTo>
                      <a:pt x="1660" y="942"/>
                    </a:lnTo>
                    <a:lnTo>
                      <a:pt x="1669" y="944"/>
                    </a:lnTo>
                    <a:lnTo>
                      <a:pt x="1676" y="945"/>
                    </a:lnTo>
                    <a:lnTo>
                      <a:pt x="1681" y="942"/>
                    </a:lnTo>
                    <a:lnTo>
                      <a:pt x="1685" y="939"/>
                    </a:lnTo>
                    <a:lnTo>
                      <a:pt x="1692" y="940"/>
                    </a:lnTo>
                    <a:lnTo>
                      <a:pt x="1700" y="942"/>
                    </a:lnTo>
                    <a:lnTo>
                      <a:pt x="1705" y="939"/>
                    </a:lnTo>
                    <a:lnTo>
                      <a:pt x="1708" y="935"/>
                    </a:lnTo>
                    <a:lnTo>
                      <a:pt x="1717" y="936"/>
                    </a:lnTo>
                    <a:lnTo>
                      <a:pt x="1724" y="939"/>
                    </a:lnTo>
                    <a:lnTo>
                      <a:pt x="1720" y="942"/>
                    </a:lnTo>
                    <a:lnTo>
                      <a:pt x="1716" y="944"/>
                    </a:lnTo>
                    <a:lnTo>
                      <a:pt x="1711" y="947"/>
                    </a:lnTo>
                    <a:lnTo>
                      <a:pt x="1707" y="950"/>
                    </a:lnTo>
                    <a:lnTo>
                      <a:pt x="1715" y="952"/>
                    </a:lnTo>
                    <a:lnTo>
                      <a:pt x="1723" y="953"/>
                    </a:lnTo>
                    <a:lnTo>
                      <a:pt x="1727" y="950"/>
                    </a:lnTo>
                    <a:lnTo>
                      <a:pt x="1731" y="947"/>
                    </a:lnTo>
                    <a:lnTo>
                      <a:pt x="1739" y="948"/>
                    </a:lnTo>
                    <a:lnTo>
                      <a:pt x="1747" y="950"/>
                    </a:lnTo>
                    <a:lnTo>
                      <a:pt x="1754" y="951"/>
                    </a:lnTo>
                    <a:lnTo>
                      <a:pt x="1763" y="953"/>
                    </a:lnTo>
                    <a:lnTo>
                      <a:pt x="1766" y="950"/>
                    </a:lnTo>
                    <a:lnTo>
                      <a:pt x="1770" y="947"/>
                    </a:lnTo>
                    <a:lnTo>
                      <a:pt x="1779" y="948"/>
                    </a:lnTo>
                    <a:lnTo>
                      <a:pt x="1786" y="949"/>
                    </a:lnTo>
                    <a:lnTo>
                      <a:pt x="1790" y="946"/>
                    </a:lnTo>
                    <a:lnTo>
                      <a:pt x="1794" y="944"/>
                    </a:lnTo>
                    <a:lnTo>
                      <a:pt x="1802" y="945"/>
                    </a:lnTo>
                    <a:lnTo>
                      <a:pt x="1809" y="946"/>
                    </a:lnTo>
                    <a:lnTo>
                      <a:pt x="1815" y="944"/>
                    </a:lnTo>
                    <a:lnTo>
                      <a:pt x="1818" y="941"/>
                    </a:lnTo>
                    <a:lnTo>
                      <a:pt x="1822" y="936"/>
                    </a:lnTo>
                    <a:lnTo>
                      <a:pt x="1826" y="934"/>
                    </a:lnTo>
                    <a:lnTo>
                      <a:pt x="1834" y="935"/>
                    </a:lnTo>
                    <a:lnTo>
                      <a:pt x="1842" y="936"/>
                    </a:lnTo>
                    <a:lnTo>
                      <a:pt x="1850" y="939"/>
                    </a:lnTo>
                    <a:lnTo>
                      <a:pt x="1857" y="940"/>
                    </a:lnTo>
                    <a:lnTo>
                      <a:pt x="1853" y="943"/>
                    </a:lnTo>
                    <a:lnTo>
                      <a:pt x="1849" y="946"/>
                    </a:lnTo>
                    <a:lnTo>
                      <a:pt x="1856" y="947"/>
                    </a:lnTo>
                    <a:lnTo>
                      <a:pt x="1865" y="949"/>
                    </a:lnTo>
                    <a:lnTo>
                      <a:pt x="1872" y="950"/>
                    </a:lnTo>
                    <a:lnTo>
                      <a:pt x="1880" y="951"/>
                    </a:lnTo>
                    <a:lnTo>
                      <a:pt x="1884" y="948"/>
                    </a:lnTo>
                    <a:lnTo>
                      <a:pt x="1888" y="946"/>
                    </a:lnTo>
                    <a:lnTo>
                      <a:pt x="1897" y="947"/>
                    </a:lnTo>
                    <a:lnTo>
                      <a:pt x="1904" y="948"/>
                    </a:lnTo>
                    <a:lnTo>
                      <a:pt x="1908" y="945"/>
                    </a:lnTo>
                    <a:lnTo>
                      <a:pt x="1913" y="942"/>
                    </a:lnTo>
                    <a:lnTo>
                      <a:pt x="1920" y="944"/>
                    </a:lnTo>
                    <a:lnTo>
                      <a:pt x="1927" y="945"/>
                    </a:lnTo>
                    <a:lnTo>
                      <a:pt x="1932" y="942"/>
                    </a:lnTo>
                    <a:lnTo>
                      <a:pt x="1936" y="939"/>
                    </a:lnTo>
                    <a:lnTo>
                      <a:pt x="1943" y="940"/>
                    </a:lnTo>
                    <a:lnTo>
                      <a:pt x="1951" y="942"/>
                    </a:lnTo>
                    <a:lnTo>
                      <a:pt x="1959" y="943"/>
                    </a:lnTo>
                    <a:lnTo>
                      <a:pt x="1967" y="945"/>
                    </a:lnTo>
                    <a:lnTo>
                      <a:pt x="1974" y="946"/>
                    </a:lnTo>
                    <a:lnTo>
                      <a:pt x="1983" y="947"/>
                    </a:lnTo>
                    <a:lnTo>
                      <a:pt x="1990" y="949"/>
                    </a:lnTo>
                    <a:lnTo>
                      <a:pt x="1998" y="950"/>
                    </a:lnTo>
                    <a:lnTo>
                      <a:pt x="2002" y="947"/>
                    </a:lnTo>
                    <a:lnTo>
                      <a:pt x="2006" y="944"/>
                    </a:lnTo>
                    <a:lnTo>
                      <a:pt x="2010" y="941"/>
                    </a:lnTo>
                    <a:lnTo>
                      <a:pt x="2015" y="937"/>
                    </a:lnTo>
                    <a:lnTo>
                      <a:pt x="2019" y="934"/>
                    </a:lnTo>
                    <a:lnTo>
                      <a:pt x="2023" y="932"/>
                    </a:lnTo>
                    <a:lnTo>
                      <a:pt x="2031" y="933"/>
                    </a:lnTo>
                    <a:lnTo>
                      <a:pt x="2038" y="934"/>
                    </a:lnTo>
                    <a:lnTo>
                      <a:pt x="2046" y="936"/>
                    </a:lnTo>
                    <a:lnTo>
                      <a:pt x="2054" y="937"/>
                    </a:lnTo>
                    <a:lnTo>
                      <a:pt x="2062" y="939"/>
                    </a:lnTo>
                    <a:lnTo>
                      <a:pt x="2069" y="941"/>
                    </a:lnTo>
                    <a:lnTo>
                      <a:pt x="2078" y="942"/>
                    </a:lnTo>
                    <a:lnTo>
                      <a:pt x="2085" y="943"/>
                    </a:lnTo>
                    <a:lnTo>
                      <a:pt x="2092" y="945"/>
                    </a:lnTo>
                    <a:lnTo>
                      <a:pt x="2100" y="946"/>
                    </a:lnTo>
                    <a:lnTo>
                      <a:pt x="2108" y="948"/>
                    </a:lnTo>
                    <a:lnTo>
                      <a:pt x="2116" y="949"/>
                    </a:lnTo>
                    <a:lnTo>
                      <a:pt x="2120" y="946"/>
                    </a:lnTo>
                    <a:lnTo>
                      <a:pt x="2124" y="943"/>
                    </a:lnTo>
                    <a:lnTo>
                      <a:pt x="2128" y="940"/>
                    </a:lnTo>
                    <a:lnTo>
                      <a:pt x="2132" y="936"/>
                    </a:lnTo>
                    <a:lnTo>
                      <a:pt x="2140" y="937"/>
                    </a:lnTo>
                    <a:lnTo>
                      <a:pt x="2148" y="940"/>
                    </a:lnTo>
                    <a:lnTo>
                      <a:pt x="2155" y="941"/>
                    </a:lnTo>
                    <a:lnTo>
                      <a:pt x="2164" y="943"/>
                    </a:lnTo>
                    <a:lnTo>
                      <a:pt x="2171" y="944"/>
                    </a:lnTo>
                    <a:lnTo>
                      <a:pt x="2179" y="945"/>
                    </a:lnTo>
                    <a:lnTo>
                      <a:pt x="2183" y="942"/>
                    </a:lnTo>
                    <a:lnTo>
                      <a:pt x="2187" y="940"/>
                    </a:lnTo>
                    <a:lnTo>
                      <a:pt x="2196" y="941"/>
                    </a:lnTo>
                    <a:lnTo>
                      <a:pt x="2203" y="942"/>
                    </a:lnTo>
                    <a:lnTo>
                      <a:pt x="2198" y="945"/>
                    </a:lnTo>
                    <a:lnTo>
                      <a:pt x="2195" y="948"/>
                    </a:lnTo>
                    <a:lnTo>
                      <a:pt x="2202" y="950"/>
                    </a:lnTo>
                    <a:lnTo>
                      <a:pt x="2209" y="951"/>
                    </a:lnTo>
                    <a:lnTo>
                      <a:pt x="2218" y="952"/>
                    </a:lnTo>
                    <a:lnTo>
                      <a:pt x="2225" y="953"/>
                    </a:lnTo>
                    <a:lnTo>
                      <a:pt x="2230" y="951"/>
                    </a:lnTo>
                    <a:lnTo>
                      <a:pt x="2234" y="948"/>
                    </a:lnTo>
                    <a:lnTo>
                      <a:pt x="2237" y="945"/>
                    </a:lnTo>
                    <a:lnTo>
                      <a:pt x="2241" y="942"/>
                    </a:lnTo>
                    <a:lnTo>
                      <a:pt x="2250" y="943"/>
                    </a:lnTo>
                    <a:lnTo>
                      <a:pt x="2257" y="944"/>
                    </a:lnTo>
                    <a:lnTo>
                      <a:pt x="2262" y="942"/>
                    </a:lnTo>
                    <a:lnTo>
                      <a:pt x="2266" y="939"/>
                    </a:lnTo>
                    <a:lnTo>
                      <a:pt x="2273" y="940"/>
                    </a:lnTo>
                    <a:lnTo>
                      <a:pt x="2281" y="941"/>
                    </a:lnTo>
                    <a:lnTo>
                      <a:pt x="2285" y="937"/>
                    </a:lnTo>
                    <a:lnTo>
                      <a:pt x="2289" y="935"/>
                    </a:lnTo>
                    <a:lnTo>
                      <a:pt x="2298" y="936"/>
                    </a:lnTo>
                    <a:lnTo>
                      <a:pt x="2305" y="937"/>
                    </a:lnTo>
                    <a:lnTo>
                      <a:pt x="2313" y="940"/>
                    </a:lnTo>
                    <a:lnTo>
                      <a:pt x="2320" y="941"/>
                    </a:lnTo>
                    <a:lnTo>
                      <a:pt x="2316" y="944"/>
                    </a:lnTo>
                    <a:lnTo>
                      <a:pt x="2312" y="947"/>
                    </a:lnTo>
                    <a:lnTo>
                      <a:pt x="2320" y="948"/>
                    </a:lnTo>
                    <a:lnTo>
                      <a:pt x="2328" y="949"/>
                    </a:lnTo>
                    <a:lnTo>
                      <a:pt x="2332" y="946"/>
                    </a:lnTo>
                    <a:lnTo>
                      <a:pt x="2336" y="944"/>
                    </a:lnTo>
                    <a:lnTo>
                      <a:pt x="2344" y="945"/>
                    </a:lnTo>
                    <a:lnTo>
                      <a:pt x="2351" y="946"/>
                    </a:lnTo>
                    <a:lnTo>
                      <a:pt x="2355" y="943"/>
                    </a:lnTo>
                    <a:lnTo>
                      <a:pt x="2359" y="941"/>
                    </a:lnTo>
                    <a:lnTo>
                      <a:pt x="2368" y="942"/>
                    </a:lnTo>
                    <a:lnTo>
                      <a:pt x="2375" y="943"/>
                    </a:lnTo>
                    <a:lnTo>
                      <a:pt x="2380" y="941"/>
                    </a:lnTo>
                    <a:lnTo>
                      <a:pt x="2384" y="936"/>
                    </a:lnTo>
                    <a:lnTo>
                      <a:pt x="2387" y="933"/>
                    </a:lnTo>
                    <a:lnTo>
                      <a:pt x="2391" y="931"/>
                    </a:lnTo>
                    <a:lnTo>
                      <a:pt x="2399" y="932"/>
                    </a:lnTo>
                    <a:lnTo>
                      <a:pt x="2407" y="933"/>
                    </a:lnTo>
                    <a:lnTo>
                      <a:pt x="2412" y="930"/>
                    </a:lnTo>
                    <a:lnTo>
                      <a:pt x="2416" y="928"/>
                    </a:lnTo>
                    <a:lnTo>
                      <a:pt x="2423" y="929"/>
                    </a:lnTo>
                    <a:lnTo>
                      <a:pt x="2431" y="930"/>
                    </a:lnTo>
                    <a:lnTo>
                      <a:pt x="2428" y="933"/>
                    </a:lnTo>
                    <a:lnTo>
                      <a:pt x="2422" y="936"/>
                    </a:lnTo>
                    <a:lnTo>
                      <a:pt x="2418" y="940"/>
                    </a:lnTo>
                    <a:lnTo>
                      <a:pt x="2415" y="943"/>
                    </a:lnTo>
                    <a:lnTo>
                      <a:pt x="2422" y="944"/>
                    </a:lnTo>
                    <a:lnTo>
                      <a:pt x="2430" y="946"/>
                    </a:lnTo>
                    <a:lnTo>
                      <a:pt x="2434" y="943"/>
                    </a:lnTo>
                    <a:lnTo>
                      <a:pt x="2438" y="940"/>
                    </a:lnTo>
                    <a:lnTo>
                      <a:pt x="2447" y="941"/>
                    </a:lnTo>
                    <a:lnTo>
                      <a:pt x="2454" y="942"/>
                    </a:lnTo>
                    <a:lnTo>
                      <a:pt x="2458" y="940"/>
                    </a:lnTo>
                    <a:lnTo>
                      <a:pt x="2462" y="936"/>
                    </a:lnTo>
                    <a:lnTo>
                      <a:pt x="2466" y="933"/>
                    </a:lnTo>
                    <a:lnTo>
                      <a:pt x="2470" y="930"/>
                    </a:lnTo>
                    <a:lnTo>
                      <a:pt x="2479" y="931"/>
                    </a:lnTo>
                    <a:lnTo>
                      <a:pt x="2486" y="933"/>
                    </a:lnTo>
                    <a:lnTo>
                      <a:pt x="2494" y="934"/>
                    </a:lnTo>
                    <a:lnTo>
                      <a:pt x="2501" y="935"/>
                    </a:lnTo>
                    <a:lnTo>
                      <a:pt x="2505" y="932"/>
                    </a:lnTo>
                    <a:lnTo>
                      <a:pt x="2509" y="929"/>
                    </a:lnTo>
                    <a:lnTo>
                      <a:pt x="2517" y="931"/>
                    </a:lnTo>
                    <a:lnTo>
                      <a:pt x="2525" y="9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0" name="Freeform 983">
                <a:extLst>
                  <a:ext uri="{FF2B5EF4-FFF2-40B4-BE49-F238E27FC236}">
                    <a16:creationId xmlns:a16="http://schemas.microsoft.com/office/drawing/2014/main" id="{A90B90D3-4FF1-4429-A4BC-9C35EBFC2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" y="2682"/>
                <a:ext cx="1" cy="1"/>
              </a:xfrm>
              <a:custGeom>
                <a:avLst/>
                <a:gdLst>
                  <a:gd name="T0" fmla="*/ 5 w 21"/>
                  <a:gd name="T1" fmla="*/ 13 h 13"/>
                  <a:gd name="T2" fmla="*/ 2 w 21"/>
                  <a:gd name="T3" fmla="*/ 9 h 13"/>
                  <a:gd name="T4" fmla="*/ 0 w 21"/>
                  <a:gd name="T5" fmla="*/ 6 h 13"/>
                  <a:gd name="T6" fmla="*/ 2 w 21"/>
                  <a:gd name="T7" fmla="*/ 6 h 13"/>
                  <a:gd name="T8" fmla="*/ 5 w 21"/>
                  <a:gd name="T9" fmla="*/ 6 h 13"/>
                  <a:gd name="T10" fmla="*/ 7 w 21"/>
                  <a:gd name="T11" fmla="*/ 6 h 13"/>
                  <a:gd name="T12" fmla="*/ 10 w 21"/>
                  <a:gd name="T13" fmla="*/ 6 h 13"/>
                  <a:gd name="T14" fmla="*/ 7 w 21"/>
                  <a:gd name="T15" fmla="*/ 3 h 13"/>
                  <a:gd name="T16" fmla="*/ 5 w 21"/>
                  <a:gd name="T17" fmla="*/ 0 h 13"/>
                  <a:gd name="T18" fmla="*/ 7 w 21"/>
                  <a:gd name="T19" fmla="*/ 1 h 13"/>
                  <a:gd name="T20" fmla="*/ 10 w 21"/>
                  <a:gd name="T21" fmla="*/ 1 h 13"/>
                  <a:gd name="T22" fmla="*/ 16 w 21"/>
                  <a:gd name="T23" fmla="*/ 6 h 13"/>
                  <a:gd name="T24" fmla="*/ 21 w 21"/>
                  <a:gd name="T25" fmla="*/ 13 h 13"/>
                  <a:gd name="T26" fmla="*/ 19 w 21"/>
                  <a:gd name="T27" fmla="*/ 13 h 13"/>
                  <a:gd name="T28" fmla="*/ 16 w 21"/>
                  <a:gd name="T29" fmla="*/ 13 h 13"/>
                  <a:gd name="T30" fmla="*/ 5 w 21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3">
                    <a:moveTo>
                      <a:pt x="5" y="13"/>
                    </a:moveTo>
                    <a:lnTo>
                      <a:pt x="2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6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1" name="Freeform 984">
                <a:extLst>
                  <a:ext uri="{FF2B5EF4-FFF2-40B4-BE49-F238E27FC236}">
                    <a16:creationId xmlns:a16="http://schemas.microsoft.com/office/drawing/2014/main" id="{D29A01E4-EB19-4DA0-8C93-95A459667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" y="2650"/>
                <a:ext cx="236" cy="39"/>
              </a:xfrm>
              <a:custGeom>
                <a:avLst/>
                <a:gdLst>
                  <a:gd name="T0" fmla="*/ 106 w 3770"/>
                  <a:gd name="T1" fmla="*/ 563 h 624"/>
                  <a:gd name="T2" fmla="*/ 22 w 3770"/>
                  <a:gd name="T3" fmla="*/ 616 h 624"/>
                  <a:gd name="T4" fmla="*/ 30 w 3770"/>
                  <a:gd name="T5" fmla="*/ 582 h 624"/>
                  <a:gd name="T6" fmla="*/ 111 w 3770"/>
                  <a:gd name="T7" fmla="*/ 491 h 624"/>
                  <a:gd name="T8" fmla="*/ 218 w 3770"/>
                  <a:gd name="T9" fmla="*/ 422 h 624"/>
                  <a:gd name="T10" fmla="*/ 345 w 3770"/>
                  <a:gd name="T11" fmla="*/ 351 h 624"/>
                  <a:gd name="T12" fmla="*/ 481 w 3770"/>
                  <a:gd name="T13" fmla="*/ 282 h 624"/>
                  <a:gd name="T14" fmla="*/ 597 w 3770"/>
                  <a:gd name="T15" fmla="*/ 236 h 624"/>
                  <a:gd name="T16" fmla="*/ 710 w 3770"/>
                  <a:gd name="T17" fmla="*/ 191 h 624"/>
                  <a:gd name="T18" fmla="*/ 809 w 3770"/>
                  <a:gd name="T19" fmla="*/ 163 h 624"/>
                  <a:gd name="T20" fmla="*/ 957 w 3770"/>
                  <a:gd name="T21" fmla="*/ 122 h 624"/>
                  <a:gd name="T22" fmla="*/ 1086 w 3770"/>
                  <a:gd name="T23" fmla="*/ 95 h 624"/>
                  <a:gd name="T24" fmla="*/ 1218 w 3770"/>
                  <a:gd name="T25" fmla="*/ 65 h 624"/>
                  <a:gd name="T26" fmla="*/ 1276 w 3770"/>
                  <a:gd name="T27" fmla="*/ 58 h 624"/>
                  <a:gd name="T28" fmla="*/ 1418 w 3770"/>
                  <a:gd name="T29" fmla="*/ 36 h 624"/>
                  <a:gd name="T30" fmla="*/ 1566 w 3770"/>
                  <a:gd name="T31" fmla="*/ 21 h 624"/>
                  <a:gd name="T32" fmla="*/ 1715 w 3770"/>
                  <a:gd name="T33" fmla="*/ 13 h 624"/>
                  <a:gd name="T34" fmla="*/ 1856 w 3770"/>
                  <a:gd name="T35" fmla="*/ 4 h 624"/>
                  <a:gd name="T36" fmla="*/ 1990 w 3770"/>
                  <a:gd name="T37" fmla="*/ 7 h 624"/>
                  <a:gd name="T38" fmla="*/ 2151 w 3770"/>
                  <a:gd name="T39" fmla="*/ 10 h 624"/>
                  <a:gd name="T40" fmla="*/ 2277 w 3770"/>
                  <a:gd name="T41" fmla="*/ 16 h 624"/>
                  <a:gd name="T42" fmla="*/ 2403 w 3770"/>
                  <a:gd name="T43" fmla="*/ 25 h 624"/>
                  <a:gd name="T44" fmla="*/ 2562 w 3770"/>
                  <a:gd name="T45" fmla="*/ 47 h 624"/>
                  <a:gd name="T46" fmla="*/ 2676 w 3770"/>
                  <a:gd name="T47" fmla="*/ 61 h 624"/>
                  <a:gd name="T48" fmla="*/ 2821 w 3770"/>
                  <a:gd name="T49" fmla="*/ 91 h 624"/>
                  <a:gd name="T50" fmla="*/ 2953 w 3770"/>
                  <a:gd name="T51" fmla="*/ 124 h 624"/>
                  <a:gd name="T52" fmla="*/ 3070 w 3770"/>
                  <a:gd name="T53" fmla="*/ 161 h 624"/>
                  <a:gd name="T54" fmla="*/ 3193 w 3770"/>
                  <a:gd name="T55" fmla="*/ 194 h 624"/>
                  <a:gd name="T56" fmla="*/ 3283 w 3770"/>
                  <a:gd name="T57" fmla="*/ 227 h 624"/>
                  <a:gd name="T58" fmla="*/ 3408 w 3770"/>
                  <a:gd name="T59" fmla="*/ 285 h 624"/>
                  <a:gd name="T60" fmla="*/ 3494 w 3770"/>
                  <a:gd name="T61" fmla="*/ 314 h 624"/>
                  <a:gd name="T62" fmla="*/ 3607 w 3770"/>
                  <a:gd name="T63" fmla="*/ 372 h 624"/>
                  <a:gd name="T64" fmla="*/ 3702 w 3770"/>
                  <a:gd name="T65" fmla="*/ 438 h 624"/>
                  <a:gd name="T66" fmla="*/ 3737 w 3770"/>
                  <a:gd name="T67" fmla="*/ 484 h 624"/>
                  <a:gd name="T68" fmla="*/ 3625 w 3770"/>
                  <a:gd name="T69" fmla="*/ 428 h 624"/>
                  <a:gd name="T70" fmla="*/ 3525 w 3770"/>
                  <a:gd name="T71" fmla="*/ 374 h 624"/>
                  <a:gd name="T72" fmla="*/ 3399 w 3770"/>
                  <a:gd name="T73" fmla="*/ 319 h 624"/>
                  <a:gd name="T74" fmla="*/ 3288 w 3770"/>
                  <a:gd name="T75" fmla="*/ 279 h 624"/>
                  <a:gd name="T76" fmla="*/ 3144 w 3770"/>
                  <a:gd name="T77" fmla="*/ 231 h 624"/>
                  <a:gd name="T78" fmla="*/ 3037 w 3770"/>
                  <a:gd name="T79" fmla="*/ 201 h 624"/>
                  <a:gd name="T80" fmla="*/ 2918 w 3770"/>
                  <a:gd name="T81" fmla="*/ 174 h 624"/>
                  <a:gd name="T82" fmla="*/ 2775 w 3770"/>
                  <a:gd name="T83" fmla="*/ 139 h 624"/>
                  <a:gd name="T84" fmla="*/ 2646 w 3770"/>
                  <a:gd name="T85" fmla="*/ 118 h 624"/>
                  <a:gd name="T86" fmla="*/ 2509 w 3770"/>
                  <a:gd name="T87" fmla="*/ 101 h 624"/>
                  <a:gd name="T88" fmla="*/ 2405 w 3770"/>
                  <a:gd name="T89" fmla="*/ 84 h 624"/>
                  <a:gd name="T90" fmla="*/ 2260 w 3770"/>
                  <a:gd name="T91" fmla="*/ 79 h 624"/>
                  <a:gd name="T92" fmla="*/ 2158 w 3770"/>
                  <a:gd name="T93" fmla="*/ 66 h 624"/>
                  <a:gd name="T94" fmla="*/ 2030 w 3770"/>
                  <a:gd name="T95" fmla="*/ 61 h 624"/>
                  <a:gd name="T96" fmla="*/ 1897 w 3770"/>
                  <a:gd name="T97" fmla="*/ 64 h 624"/>
                  <a:gd name="T98" fmla="*/ 1791 w 3770"/>
                  <a:gd name="T99" fmla="*/ 70 h 624"/>
                  <a:gd name="T100" fmla="*/ 1654 w 3770"/>
                  <a:gd name="T101" fmla="*/ 80 h 624"/>
                  <a:gd name="T102" fmla="*/ 1534 w 3770"/>
                  <a:gd name="T103" fmla="*/ 81 h 624"/>
                  <a:gd name="T104" fmla="*/ 1410 w 3770"/>
                  <a:gd name="T105" fmla="*/ 92 h 624"/>
                  <a:gd name="T106" fmla="*/ 1303 w 3770"/>
                  <a:gd name="T107" fmla="*/ 113 h 624"/>
                  <a:gd name="T108" fmla="*/ 1164 w 3770"/>
                  <a:gd name="T109" fmla="*/ 136 h 624"/>
                  <a:gd name="T110" fmla="*/ 1043 w 3770"/>
                  <a:gd name="T111" fmla="*/ 164 h 624"/>
                  <a:gd name="T112" fmla="*/ 924 w 3770"/>
                  <a:gd name="T113" fmla="*/ 190 h 624"/>
                  <a:gd name="T114" fmla="*/ 798 w 3770"/>
                  <a:gd name="T115" fmla="*/ 227 h 624"/>
                  <a:gd name="T116" fmla="*/ 659 w 3770"/>
                  <a:gd name="T117" fmla="*/ 280 h 624"/>
                  <a:gd name="T118" fmla="*/ 562 w 3770"/>
                  <a:gd name="T119" fmla="*/ 308 h 624"/>
                  <a:gd name="T120" fmla="*/ 434 w 3770"/>
                  <a:gd name="T121" fmla="*/ 365 h 624"/>
                  <a:gd name="T122" fmla="*/ 311 w 3770"/>
                  <a:gd name="T123" fmla="*/ 432 h 624"/>
                  <a:gd name="T124" fmla="*/ 214 w 3770"/>
                  <a:gd name="T125" fmla="*/ 491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70" h="624">
                    <a:moveTo>
                      <a:pt x="188" y="514"/>
                    </a:moveTo>
                    <a:lnTo>
                      <a:pt x="188" y="512"/>
                    </a:lnTo>
                    <a:lnTo>
                      <a:pt x="189" y="509"/>
                    </a:lnTo>
                    <a:lnTo>
                      <a:pt x="193" y="507"/>
                    </a:lnTo>
                    <a:lnTo>
                      <a:pt x="196" y="506"/>
                    </a:lnTo>
                    <a:lnTo>
                      <a:pt x="197" y="503"/>
                    </a:lnTo>
                    <a:lnTo>
                      <a:pt x="198" y="501"/>
                    </a:lnTo>
                    <a:lnTo>
                      <a:pt x="195" y="502"/>
                    </a:lnTo>
                    <a:lnTo>
                      <a:pt x="191" y="504"/>
                    </a:lnTo>
                    <a:lnTo>
                      <a:pt x="192" y="502"/>
                    </a:lnTo>
                    <a:lnTo>
                      <a:pt x="193" y="499"/>
                    </a:lnTo>
                    <a:lnTo>
                      <a:pt x="189" y="501"/>
                    </a:lnTo>
                    <a:lnTo>
                      <a:pt x="185" y="502"/>
                    </a:lnTo>
                    <a:lnTo>
                      <a:pt x="183" y="507"/>
                    </a:lnTo>
                    <a:lnTo>
                      <a:pt x="182" y="510"/>
                    </a:lnTo>
                    <a:lnTo>
                      <a:pt x="181" y="513"/>
                    </a:lnTo>
                    <a:lnTo>
                      <a:pt x="178" y="515"/>
                    </a:lnTo>
                    <a:lnTo>
                      <a:pt x="174" y="516"/>
                    </a:lnTo>
                    <a:lnTo>
                      <a:pt x="171" y="518"/>
                    </a:lnTo>
                    <a:lnTo>
                      <a:pt x="166" y="520"/>
                    </a:lnTo>
                    <a:lnTo>
                      <a:pt x="163" y="521"/>
                    </a:lnTo>
                    <a:lnTo>
                      <a:pt x="159" y="523"/>
                    </a:lnTo>
                    <a:lnTo>
                      <a:pt x="158" y="525"/>
                    </a:lnTo>
                    <a:lnTo>
                      <a:pt x="158" y="529"/>
                    </a:lnTo>
                    <a:lnTo>
                      <a:pt x="157" y="531"/>
                    </a:lnTo>
                    <a:lnTo>
                      <a:pt x="156" y="533"/>
                    </a:lnTo>
                    <a:lnTo>
                      <a:pt x="151" y="535"/>
                    </a:lnTo>
                    <a:lnTo>
                      <a:pt x="148" y="537"/>
                    </a:lnTo>
                    <a:lnTo>
                      <a:pt x="144" y="539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2" y="535"/>
                    </a:lnTo>
                    <a:lnTo>
                      <a:pt x="139" y="537"/>
                    </a:lnTo>
                    <a:lnTo>
                      <a:pt x="134" y="539"/>
                    </a:lnTo>
                    <a:lnTo>
                      <a:pt x="134" y="541"/>
                    </a:lnTo>
                    <a:lnTo>
                      <a:pt x="133" y="545"/>
                    </a:lnTo>
                    <a:lnTo>
                      <a:pt x="132" y="547"/>
                    </a:lnTo>
                    <a:lnTo>
                      <a:pt x="131" y="550"/>
                    </a:lnTo>
                    <a:lnTo>
                      <a:pt x="128" y="551"/>
                    </a:lnTo>
                    <a:lnTo>
                      <a:pt x="124" y="553"/>
                    </a:lnTo>
                    <a:lnTo>
                      <a:pt x="121" y="555"/>
                    </a:lnTo>
                    <a:lnTo>
                      <a:pt x="117" y="557"/>
                    </a:lnTo>
                    <a:lnTo>
                      <a:pt x="113" y="559"/>
                    </a:lnTo>
                    <a:lnTo>
                      <a:pt x="110" y="560"/>
                    </a:lnTo>
                    <a:lnTo>
                      <a:pt x="106" y="563"/>
                    </a:lnTo>
                    <a:lnTo>
                      <a:pt x="102" y="565"/>
                    </a:lnTo>
                    <a:lnTo>
                      <a:pt x="98" y="567"/>
                    </a:lnTo>
                    <a:lnTo>
                      <a:pt x="95" y="569"/>
                    </a:lnTo>
                    <a:lnTo>
                      <a:pt x="94" y="571"/>
                    </a:lnTo>
                    <a:lnTo>
                      <a:pt x="93" y="573"/>
                    </a:lnTo>
                    <a:lnTo>
                      <a:pt x="93" y="576"/>
                    </a:lnTo>
                    <a:lnTo>
                      <a:pt x="92" y="579"/>
                    </a:lnTo>
                    <a:lnTo>
                      <a:pt x="89" y="581"/>
                    </a:lnTo>
                    <a:lnTo>
                      <a:pt x="84" y="583"/>
                    </a:lnTo>
                    <a:lnTo>
                      <a:pt x="81" y="585"/>
                    </a:lnTo>
                    <a:lnTo>
                      <a:pt x="77" y="587"/>
                    </a:lnTo>
                    <a:lnTo>
                      <a:pt x="74" y="589"/>
                    </a:lnTo>
                    <a:lnTo>
                      <a:pt x="71" y="591"/>
                    </a:lnTo>
                    <a:lnTo>
                      <a:pt x="71" y="588"/>
                    </a:lnTo>
                    <a:lnTo>
                      <a:pt x="72" y="586"/>
                    </a:lnTo>
                    <a:lnTo>
                      <a:pt x="68" y="588"/>
                    </a:lnTo>
                    <a:lnTo>
                      <a:pt x="64" y="590"/>
                    </a:lnTo>
                    <a:lnTo>
                      <a:pt x="61" y="592"/>
                    </a:lnTo>
                    <a:lnTo>
                      <a:pt x="57" y="595"/>
                    </a:lnTo>
                    <a:lnTo>
                      <a:pt x="58" y="591"/>
                    </a:lnTo>
                    <a:lnTo>
                      <a:pt x="59" y="589"/>
                    </a:lnTo>
                    <a:lnTo>
                      <a:pt x="55" y="591"/>
                    </a:lnTo>
                    <a:lnTo>
                      <a:pt x="51" y="593"/>
                    </a:lnTo>
                    <a:lnTo>
                      <a:pt x="50" y="596"/>
                    </a:lnTo>
                    <a:lnTo>
                      <a:pt x="50" y="599"/>
                    </a:lnTo>
                    <a:lnTo>
                      <a:pt x="53" y="597"/>
                    </a:lnTo>
                    <a:lnTo>
                      <a:pt x="57" y="595"/>
                    </a:lnTo>
                    <a:lnTo>
                      <a:pt x="57" y="597"/>
                    </a:lnTo>
                    <a:lnTo>
                      <a:pt x="56" y="599"/>
                    </a:lnTo>
                    <a:lnTo>
                      <a:pt x="55" y="602"/>
                    </a:lnTo>
                    <a:lnTo>
                      <a:pt x="55" y="604"/>
                    </a:lnTo>
                    <a:lnTo>
                      <a:pt x="40" y="614"/>
                    </a:lnTo>
                    <a:lnTo>
                      <a:pt x="42" y="608"/>
                    </a:lnTo>
                    <a:lnTo>
                      <a:pt x="43" y="605"/>
                    </a:lnTo>
                    <a:lnTo>
                      <a:pt x="43" y="603"/>
                    </a:lnTo>
                    <a:lnTo>
                      <a:pt x="40" y="605"/>
                    </a:lnTo>
                    <a:lnTo>
                      <a:pt x="35" y="607"/>
                    </a:lnTo>
                    <a:lnTo>
                      <a:pt x="36" y="604"/>
                    </a:lnTo>
                    <a:lnTo>
                      <a:pt x="36" y="602"/>
                    </a:lnTo>
                    <a:lnTo>
                      <a:pt x="33" y="604"/>
                    </a:lnTo>
                    <a:lnTo>
                      <a:pt x="30" y="606"/>
                    </a:lnTo>
                    <a:lnTo>
                      <a:pt x="29" y="609"/>
                    </a:lnTo>
                    <a:lnTo>
                      <a:pt x="28" y="612"/>
                    </a:lnTo>
                    <a:lnTo>
                      <a:pt x="25" y="614"/>
                    </a:lnTo>
                    <a:lnTo>
                      <a:pt x="22" y="616"/>
                    </a:lnTo>
                    <a:lnTo>
                      <a:pt x="22" y="614"/>
                    </a:lnTo>
                    <a:lnTo>
                      <a:pt x="23" y="610"/>
                    </a:lnTo>
                    <a:lnTo>
                      <a:pt x="19" y="613"/>
                    </a:lnTo>
                    <a:lnTo>
                      <a:pt x="15" y="615"/>
                    </a:lnTo>
                    <a:lnTo>
                      <a:pt x="15" y="618"/>
                    </a:lnTo>
                    <a:lnTo>
                      <a:pt x="14" y="620"/>
                    </a:lnTo>
                    <a:lnTo>
                      <a:pt x="11" y="622"/>
                    </a:lnTo>
                    <a:lnTo>
                      <a:pt x="7" y="624"/>
                    </a:lnTo>
                    <a:lnTo>
                      <a:pt x="8" y="622"/>
                    </a:lnTo>
                    <a:lnTo>
                      <a:pt x="9" y="619"/>
                    </a:lnTo>
                    <a:lnTo>
                      <a:pt x="5" y="621"/>
                    </a:lnTo>
                    <a:lnTo>
                      <a:pt x="1" y="624"/>
                    </a:lnTo>
                    <a:lnTo>
                      <a:pt x="2" y="619"/>
                    </a:lnTo>
                    <a:lnTo>
                      <a:pt x="3" y="616"/>
                    </a:lnTo>
                    <a:lnTo>
                      <a:pt x="3" y="614"/>
                    </a:lnTo>
                    <a:lnTo>
                      <a:pt x="8" y="612"/>
                    </a:lnTo>
                    <a:lnTo>
                      <a:pt x="11" y="609"/>
                    </a:lnTo>
                    <a:lnTo>
                      <a:pt x="14" y="606"/>
                    </a:lnTo>
                    <a:lnTo>
                      <a:pt x="18" y="604"/>
                    </a:lnTo>
                    <a:lnTo>
                      <a:pt x="25" y="600"/>
                    </a:lnTo>
                    <a:lnTo>
                      <a:pt x="26" y="598"/>
                    </a:lnTo>
                    <a:lnTo>
                      <a:pt x="27" y="595"/>
                    </a:lnTo>
                    <a:lnTo>
                      <a:pt x="23" y="597"/>
                    </a:lnTo>
                    <a:lnTo>
                      <a:pt x="19" y="600"/>
                    </a:lnTo>
                    <a:lnTo>
                      <a:pt x="21" y="597"/>
                    </a:lnTo>
                    <a:lnTo>
                      <a:pt x="21" y="595"/>
                    </a:lnTo>
                    <a:lnTo>
                      <a:pt x="17" y="597"/>
                    </a:lnTo>
                    <a:lnTo>
                      <a:pt x="14" y="599"/>
                    </a:lnTo>
                    <a:lnTo>
                      <a:pt x="10" y="601"/>
                    </a:lnTo>
                    <a:lnTo>
                      <a:pt x="7" y="603"/>
                    </a:lnTo>
                    <a:lnTo>
                      <a:pt x="8" y="600"/>
                    </a:lnTo>
                    <a:lnTo>
                      <a:pt x="8" y="598"/>
                    </a:lnTo>
                    <a:lnTo>
                      <a:pt x="5" y="600"/>
                    </a:lnTo>
                    <a:lnTo>
                      <a:pt x="0" y="602"/>
                    </a:lnTo>
                    <a:lnTo>
                      <a:pt x="2" y="597"/>
                    </a:lnTo>
                    <a:lnTo>
                      <a:pt x="3" y="591"/>
                    </a:lnTo>
                    <a:lnTo>
                      <a:pt x="17" y="583"/>
                    </a:lnTo>
                    <a:lnTo>
                      <a:pt x="16" y="588"/>
                    </a:lnTo>
                    <a:lnTo>
                      <a:pt x="15" y="591"/>
                    </a:lnTo>
                    <a:lnTo>
                      <a:pt x="15" y="593"/>
                    </a:lnTo>
                    <a:lnTo>
                      <a:pt x="18" y="591"/>
                    </a:lnTo>
                    <a:lnTo>
                      <a:pt x="22" y="589"/>
                    </a:lnTo>
                    <a:lnTo>
                      <a:pt x="26" y="587"/>
                    </a:lnTo>
                    <a:lnTo>
                      <a:pt x="29" y="585"/>
                    </a:lnTo>
                    <a:lnTo>
                      <a:pt x="30" y="582"/>
                    </a:lnTo>
                    <a:lnTo>
                      <a:pt x="30" y="580"/>
                    </a:lnTo>
                    <a:lnTo>
                      <a:pt x="27" y="582"/>
                    </a:lnTo>
                    <a:lnTo>
                      <a:pt x="24" y="584"/>
                    </a:lnTo>
                    <a:lnTo>
                      <a:pt x="24" y="581"/>
                    </a:lnTo>
                    <a:lnTo>
                      <a:pt x="25" y="579"/>
                    </a:lnTo>
                    <a:lnTo>
                      <a:pt x="28" y="576"/>
                    </a:lnTo>
                    <a:lnTo>
                      <a:pt x="32" y="574"/>
                    </a:lnTo>
                    <a:lnTo>
                      <a:pt x="33" y="571"/>
                    </a:lnTo>
                    <a:lnTo>
                      <a:pt x="33" y="569"/>
                    </a:lnTo>
                    <a:lnTo>
                      <a:pt x="34" y="566"/>
                    </a:lnTo>
                    <a:lnTo>
                      <a:pt x="35" y="564"/>
                    </a:lnTo>
                    <a:lnTo>
                      <a:pt x="35" y="560"/>
                    </a:lnTo>
                    <a:lnTo>
                      <a:pt x="36" y="558"/>
                    </a:lnTo>
                    <a:lnTo>
                      <a:pt x="40" y="556"/>
                    </a:lnTo>
                    <a:lnTo>
                      <a:pt x="44" y="554"/>
                    </a:lnTo>
                    <a:lnTo>
                      <a:pt x="48" y="552"/>
                    </a:lnTo>
                    <a:lnTo>
                      <a:pt x="51" y="550"/>
                    </a:lnTo>
                    <a:lnTo>
                      <a:pt x="52" y="547"/>
                    </a:lnTo>
                    <a:lnTo>
                      <a:pt x="53" y="545"/>
                    </a:lnTo>
                    <a:lnTo>
                      <a:pt x="55" y="539"/>
                    </a:lnTo>
                    <a:lnTo>
                      <a:pt x="56" y="536"/>
                    </a:lnTo>
                    <a:lnTo>
                      <a:pt x="57" y="534"/>
                    </a:lnTo>
                    <a:lnTo>
                      <a:pt x="60" y="532"/>
                    </a:lnTo>
                    <a:lnTo>
                      <a:pt x="64" y="530"/>
                    </a:lnTo>
                    <a:lnTo>
                      <a:pt x="63" y="532"/>
                    </a:lnTo>
                    <a:lnTo>
                      <a:pt x="62" y="535"/>
                    </a:lnTo>
                    <a:lnTo>
                      <a:pt x="66" y="533"/>
                    </a:lnTo>
                    <a:lnTo>
                      <a:pt x="69" y="531"/>
                    </a:lnTo>
                    <a:lnTo>
                      <a:pt x="74" y="529"/>
                    </a:lnTo>
                    <a:lnTo>
                      <a:pt x="77" y="526"/>
                    </a:lnTo>
                    <a:lnTo>
                      <a:pt x="78" y="524"/>
                    </a:lnTo>
                    <a:lnTo>
                      <a:pt x="79" y="521"/>
                    </a:lnTo>
                    <a:lnTo>
                      <a:pt x="83" y="519"/>
                    </a:lnTo>
                    <a:lnTo>
                      <a:pt x="86" y="517"/>
                    </a:lnTo>
                    <a:lnTo>
                      <a:pt x="88" y="515"/>
                    </a:lnTo>
                    <a:lnTo>
                      <a:pt x="89" y="512"/>
                    </a:lnTo>
                    <a:lnTo>
                      <a:pt x="92" y="510"/>
                    </a:lnTo>
                    <a:lnTo>
                      <a:pt x="96" y="508"/>
                    </a:lnTo>
                    <a:lnTo>
                      <a:pt x="99" y="506"/>
                    </a:lnTo>
                    <a:lnTo>
                      <a:pt x="103" y="504"/>
                    </a:lnTo>
                    <a:lnTo>
                      <a:pt x="105" y="502"/>
                    </a:lnTo>
                    <a:lnTo>
                      <a:pt x="106" y="499"/>
                    </a:lnTo>
                    <a:lnTo>
                      <a:pt x="106" y="497"/>
                    </a:lnTo>
                    <a:lnTo>
                      <a:pt x="107" y="493"/>
                    </a:lnTo>
                    <a:lnTo>
                      <a:pt x="111" y="491"/>
                    </a:lnTo>
                    <a:lnTo>
                      <a:pt x="115" y="490"/>
                    </a:lnTo>
                    <a:lnTo>
                      <a:pt x="118" y="488"/>
                    </a:lnTo>
                    <a:lnTo>
                      <a:pt x="123" y="486"/>
                    </a:lnTo>
                    <a:lnTo>
                      <a:pt x="124" y="484"/>
                    </a:lnTo>
                    <a:lnTo>
                      <a:pt x="125" y="481"/>
                    </a:lnTo>
                    <a:lnTo>
                      <a:pt x="128" y="479"/>
                    </a:lnTo>
                    <a:lnTo>
                      <a:pt x="132" y="478"/>
                    </a:lnTo>
                    <a:lnTo>
                      <a:pt x="136" y="475"/>
                    </a:lnTo>
                    <a:lnTo>
                      <a:pt x="140" y="473"/>
                    </a:lnTo>
                    <a:lnTo>
                      <a:pt x="144" y="472"/>
                    </a:lnTo>
                    <a:lnTo>
                      <a:pt x="147" y="470"/>
                    </a:lnTo>
                    <a:lnTo>
                      <a:pt x="149" y="467"/>
                    </a:lnTo>
                    <a:lnTo>
                      <a:pt x="149" y="465"/>
                    </a:lnTo>
                    <a:lnTo>
                      <a:pt x="150" y="463"/>
                    </a:lnTo>
                    <a:lnTo>
                      <a:pt x="151" y="459"/>
                    </a:lnTo>
                    <a:lnTo>
                      <a:pt x="156" y="457"/>
                    </a:lnTo>
                    <a:lnTo>
                      <a:pt x="160" y="456"/>
                    </a:lnTo>
                    <a:lnTo>
                      <a:pt x="163" y="454"/>
                    </a:lnTo>
                    <a:lnTo>
                      <a:pt x="167" y="453"/>
                    </a:lnTo>
                    <a:lnTo>
                      <a:pt x="172" y="451"/>
                    </a:lnTo>
                    <a:lnTo>
                      <a:pt x="175" y="449"/>
                    </a:lnTo>
                    <a:lnTo>
                      <a:pt x="176" y="447"/>
                    </a:lnTo>
                    <a:lnTo>
                      <a:pt x="177" y="445"/>
                    </a:lnTo>
                    <a:lnTo>
                      <a:pt x="178" y="441"/>
                    </a:lnTo>
                    <a:lnTo>
                      <a:pt x="179" y="439"/>
                    </a:lnTo>
                    <a:lnTo>
                      <a:pt x="183" y="437"/>
                    </a:lnTo>
                    <a:lnTo>
                      <a:pt x="188" y="436"/>
                    </a:lnTo>
                    <a:lnTo>
                      <a:pt x="186" y="438"/>
                    </a:lnTo>
                    <a:lnTo>
                      <a:pt x="185" y="440"/>
                    </a:lnTo>
                    <a:lnTo>
                      <a:pt x="189" y="439"/>
                    </a:lnTo>
                    <a:lnTo>
                      <a:pt x="193" y="437"/>
                    </a:lnTo>
                    <a:lnTo>
                      <a:pt x="197" y="436"/>
                    </a:lnTo>
                    <a:lnTo>
                      <a:pt x="200" y="434"/>
                    </a:lnTo>
                    <a:lnTo>
                      <a:pt x="205" y="432"/>
                    </a:lnTo>
                    <a:lnTo>
                      <a:pt x="209" y="431"/>
                    </a:lnTo>
                    <a:lnTo>
                      <a:pt x="212" y="429"/>
                    </a:lnTo>
                    <a:lnTo>
                      <a:pt x="216" y="428"/>
                    </a:lnTo>
                    <a:lnTo>
                      <a:pt x="221" y="425"/>
                    </a:lnTo>
                    <a:lnTo>
                      <a:pt x="224" y="424"/>
                    </a:lnTo>
                    <a:lnTo>
                      <a:pt x="226" y="421"/>
                    </a:lnTo>
                    <a:lnTo>
                      <a:pt x="227" y="419"/>
                    </a:lnTo>
                    <a:lnTo>
                      <a:pt x="225" y="420"/>
                    </a:lnTo>
                    <a:lnTo>
                      <a:pt x="223" y="421"/>
                    </a:lnTo>
                    <a:lnTo>
                      <a:pt x="219" y="422"/>
                    </a:lnTo>
                    <a:lnTo>
                      <a:pt x="218" y="422"/>
                    </a:lnTo>
                    <a:lnTo>
                      <a:pt x="219" y="420"/>
                    </a:lnTo>
                    <a:lnTo>
                      <a:pt x="221" y="417"/>
                    </a:lnTo>
                    <a:lnTo>
                      <a:pt x="225" y="416"/>
                    </a:lnTo>
                    <a:lnTo>
                      <a:pt x="229" y="414"/>
                    </a:lnTo>
                    <a:lnTo>
                      <a:pt x="230" y="412"/>
                    </a:lnTo>
                    <a:lnTo>
                      <a:pt x="231" y="409"/>
                    </a:lnTo>
                    <a:lnTo>
                      <a:pt x="235" y="407"/>
                    </a:lnTo>
                    <a:lnTo>
                      <a:pt x="239" y="406"/>
                    </a:lnTo>
                    <a:lnTo>
                      <a:pt x="243" y="404"/>
                    </a:lnTo>
                    <a:lnTo>
                      <a:pt x="247" y="403"/>
                    </a:lnTo>
                    <a:lnTo>
                      <a:pt x="251" y="401"/>
                    </a:lnTo>
                    <a:lnTo>
                      <a:pt x="255" y="400"/>
                    </a:lnTo>
                    <a:lnTo>
                      <a:pt x="256" y="397"/>
                    </a:lnTo>
                    <a:lnTo>
                      <a:pt x="257" y="395"/>
                    </a:lnTo>
                    <a:lnTo>
                      <a:pt x="261" y="393"/>
                    </a:lnTo>
                    <a:lnTo>
                      <a:pt x="265" y="391"/>
                    </a:lnTo>
                    <a:lnTo>
                      <a:pt x="269" y="390"/>
                    </a:lnTo>
                    <a:lnTo>
                      <a:pt x="274" y="389"/>
                    </a:lnTo>
                    <a:lnTo>
                      <a:pt x="277" y="387"/>
                    </a:lnTo>
                    <a:lnTo>
                      <a:pt x="281" y="386"/>
                    </a:lnTo>
                    <a:lnTo>
                      <a:pt x="285" y="385"/>
                    </a:lnTo>
                    <a:lnTo>
                      <a:pt x="290" y="383"/>
                    </a:lnTo>
                    <a:lnTo>
                      <a:pt x="291" y="381"/>
                    </a:lnTo>
                    <a:lnTo>
                      <a:pt x="292" y="379"/>
                    </a:lnTo>
                    <a:lnTo>
                      <a:pt x="293" y="375"/>
                    </a:lnTo>
                    <a:lnTo>
                      <a:pt x="294" y="373"/>
                    </a:lnTo>
                    <a:lnTo>
                      <a:pt x="295" y="371"/>
                    </a:lnTo>
                    <a:lnTo>
                      <a:pt x="296" y="368"/>
                    </a:lnTo>
                    <a:lnTo>
                      <a:pt x="300" y="367"/>
                    </a:lnTo>
                    <a:lnTo>
                      <a:pt x="305" y="366"/>
                    </a:lnTo>
                    <a:lnTo>
                      <a:pt x="309" y="364"/>
                    </a:lnTo>
                    <a:lnTo>
                      <a:pt x="313" y="363"/>
                    </a:lnTo>
                    <a:lnTo>
                      <a:pt x="316" y="362"/>
                    </a:lnTo>
                    <a:lnTo>
                      <a:pt x="321" y="361"/>
                    </a:lnTo>
                    <a:lnTo>
                      <a:pt x="322" y="357"/>
                    </a:lnTo>
                    <a:lnTo>
                      <a:pt x="323" y="355"/>
                    </a:lnTo>
                    <a:lnTo>
                      <a:pt x="327" y="354"/>
                    </a:lnTo>
                    <a:lnTo>
                      <a:pt x="331" y="353"/>
                    </a:lnTo>
                    <a:lnTo>
                      <a:pt x="335" y="351"/>
                    </a:lnTo>
                    <a:lnTo>
                      <a:pt x="340" y="350"/>
                    </a:lnTo>
                    <a:lnTo>
                      <a:pt x="344" y="349"/>
                    </a:lnTo>
                    <a:lnTo>
                      <a:pt x="347" y="348"/>
                    </a:lnTo>
                    <a:lnTo>
                      <a:pt x="347" y="348"/>
                    </a:lnTo>
                    <a:lnTo>
                      <a:pt x="346" y="350"/>
                    </a:lnTo>
                    <a:lnTo>
                      <a:pt x="345" y="351"/>
                    </a:lnTo>
                    <a:lnTo>
                      <a:pt x="345" y="352"/>
                    </a:lnTo>
                    <a:lnTo>
                      <a:pt x="349" y="351"/>
                    </a:lnTo>
                    <a:lnTo>
                      <a:pt x="352" y="350"/>
                    </a:lnTo>
                    <a:lnTo>
                      <a:pt x="355" y="347"/>
                    </a:lnTo>
                    <a:lnTo>
                      <a:pt x="356" y="345"/>
                    </a:lnTo>
                    <a:lnTo>
                      <a:pt x="360" y="344"/>
                    </a:lnTo>
                    <a:lnTo>
                      <a:pt x="363" y="342"/>
                    </a:lnTo>
                    <a:lnTo>
                      <a:pt x="365" y="339"/>
                    </a:lnTo>
                    <a:lnTo>
                      <a:pt x="366" y="337"/>
                    </a:lnTo>
                    <a:lnTo>
                      <a:pt x="371" y="336"/>
                    </a:lnTo>
                    <a:lnTo>
                      <a:pt x="375" y="335"/>
                    </a:lnTo>
                    <a:lnTo>
                      <a:pt x="376" y="333"/>
                    </a:lnTo>
                    <a:lnTo>
                      <a:pt x="377" y="330"/>
                    </a:lnTo>
                    <a:lnTo>
                      <a:pt x="381" y="329"/>
                    </a:lnTo>
                    <a:lnTo>
                      <a:pt x="385" y="328"/>
                    </a:lnTo>
                    <a:lnTo>
                      <a:pt x="387" y="325"/>
                    </a:lnTo>
                    <a:lnTo>
                      <a:pt x="388" y="323"/>
                    </a:lnTo>
                    <a:lnTo>
                      <a:pt x="392" y="321"/>
                    </a:lnTo>
                    <a:lnTo>
                      <a:pt x="396" y="320"/>
                    </a:lnTo>
                    <a:lnTo>
                      <a:pt x="400" y="319"/>
                    </a:lnTo>
                    <a:lnTo>
                      <a:pt x="405" y="318"/>
                    </a:lnTo>
                    <a:lnTo>
                      <a:pt x="406" y="316"/>
                    </a:lnTo>
                    <a:lnTo>
                      <a:pt x="407" y="314"/>
                    </a:lnTo>
                    <a:lnTo>
                      <a:pt x="411" y="312"/>
                    </a:lnTo>
                    <a:lnTo>
                      <a:pt x="415" y="312"/>
                    </a:lnTo>
                    <a:lnTo>
                      <a:pt x="420" y="311"/>
                    </a:lnTo>
                    <a:lnTo>
                      <a:pt x="424" y="308"/>
                    </a:lnTo>
                    <a:lnTo>
                      <a:pt x="428" y="308"/>
                    </a:lnTo>
                    <a:lnTo>
                      <a:pt x="431" y="306"/>
                    </a:lnTo>
                    <a:lnTo>
                      <a:pt x="433" y="304"/>
                    </a:lnTo>
                    <a:lnTo>
                      <a:pt x="434" y="302"/>
                    </a:lnTo>
                    <a:lnTo>
                      <a:pt x="439" y="301"/>
                    </a:lnTo>
                    <a:lnTo>
                      <a:pt x="443" y="300"/>
                    </a:lnTo>
                    <a:lnTo>
                      <a:pt x="446" y="299"/>
                    </a:lnTo>
                    <a:lnTo>
                      <a:pt x="450" y="298"/>
                    </a:lnTo>
                    <a:lnTo>
                      <a:pt x="455" y="297"/>
                    </a:lnTo>
                    <a:lnTo>
                      <a:pt x="459" y="296"/>
                    </a:lnTo>
                    <a:lnTo>
                      <a:pt x="463" y="295"/>
                    </a:lnTo>
                    <a:lnTo>
                      <a:pt x="467" y="294"/>
                    </a:lnTo>
                    <a:lnTo>
                      <a:pt x="468" y="291"/>
                    </a:lnTo>
                    <a:lnTo>
                      <a:pt x="470" y="288"/>
                    </a:lnTo>
                    <a:lnTo>
                      <a:pt x="472" y="286"/>
                    </a:lnTo>
                    <a:lnTo>
                      <a:pt x="473" y="284"/>
                    </a:lnTo>
                    <a:lnTo>
                      <a:pt x="477" y="283"/>
                    </a:lnTo>
                    <a:lnTo>
                      <a:pt x="481" y="282"/>
                    </a:lnTo>
                    <a:lnTo>
                      <a:pt x="482" y="280"/>
                    </a:lnTo>
                    <a:lnTo>
                      <a:pt x="484" y="278"/>
                    </a:lnTo>
                    <a:lnTo>
                      <a:pt x="489" y="276"/>
                    </a:lnTo>
                    <a:lnTo>
                      <a:pt x="492" y="275"/>
                    </a:lnTo>
                    <a:lnTo>
                      <a:pt x="496" y="274"/>
                    </a:lnTo>
                    <a:lnTo>
                      <a:pt x="500" y="273"/>
                    </a:lnTo>
                    <a:lnTo>
                      <a:pt x="502" y="271"/>
                    </a:lnTo>
                    <a:lnTo>
                      <a:pt x="504" y="269"/>
                    </a:lnTo>
                    <a:lnTo>
                      <a:pt x="508" y="268"/>
                    </a:lnTo>
                    <a:lnTo>
                      <a:pt x="512" y="267"/>
                    </a:lnTo>
                    <a:lnTo>
                      <a:pt x="510" y="269"/>
                    </a:lnTo>
                    <a:lnTo>
                      <a:pt x="509" y="271"/>
                    </a:lnTo>
                    <a:lnTo>
                      <a:pt x="513" y="271"/>
                    </a:lnTo>
                    <a:lnTo>
                      <a:pt x="517" y="270"/>
                    </a:lnTo>
                    <a:lnTo>
                      <a:pt x="522" y="269"/>
                    </a:lnTo>
                    <a:lnTo>
                      <a:pt x="525" y="268"/>
                    </a:lnTo>
                    <a:lnTo>
                      <a:pt x="527" y="266"/>
                    </a:lnTo>
                    <a:lnTo>
                      <a:pt x="528" y="264"/>
                    </a:lnTo>
                    <a:lnTo>
                      <a:pt x="532" y="263"/>
                    </a:lnTo>
                    <a:lnTo>
                      <a:pt x="537" y="262"/>
                    </a:lnTo>
                    <a:lnTo>
                      <a:pt x="538" y="259"/>
                    </a:lnTo>
                    <a:lnTo>
                      <a:pt x="540" y="257"/>
                    </a:lnTo>
                    <a:lnTo>
                      <a:pt x="544" y="256"/>
                    </a:lnTo>
                    <a:lnTo>
                      <a:pt x="548" y="255"/>
                    </a:lnTo>
                    <a:lnTo>
                      <a:pt x="549" y="253"/>
                    </a:lnTo>
                    <a:lnTo>
                      <a:pt x="550" y="251"/>
                    </a:lnTo>
                    <a:lnTo>
                      <a:pt x="555" y="250"/>
                    </a:lnTo>
                    <a:lnTo>
                      <a:pt x="559" y="249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6" y="244"/>
                    </a:lnTo>
                    <a:lnTo>
                      <a:pt x="571" y="242"/>
                    </a:lnTo>
                    <a:lnTo>
                      <a:pt x="568" y="245"/>
                    </a:lnTo>
                    <a:lnTo>
                      <a:pt x="567" y="247"/>
                    </a:lnTo>
                    <a:lnTo>
                      <a:pt x="572" y="247"/>
                    </a:lnTo>
                    <a:lnTo>
                      <a:pt x="576" y="246"/>
                    </a:lnTo>
                    <a:lnTo>
                      <a:pt x="577" y="244"/>
                    </a:lnTo>
                    <a:lnTo>
                      <a:pt x="579" y="241"/>
                    </a:lnTo>
                    <a:lnTo>
                      <a:pt x="580" y="238"/>
                    </a:lnTo>
                    <a:lnTo>
                      <a:pt x="582" y="236"/>
                    </a:lnTo>
                    <a:lnTo>
                      <a:pt x="587" y="236"/>
                    </a:lnTo>
                    <a:lnTo>
                      <a:pt x="590" y="235"/>
                    </a:lnTo>
                    <a:lnTo>
                      <a:pt x="594" y="234"/>
                    </a:lnTo>
                    <a:lnTo>
                      <a:pt x="598" y="234"/>
                    </a:lnTo>
                    <a:lnTo>
                      <a:pt x="597" y="236"/>
                    </a:lnTo>
                    <a:lnTo>
                      <a:pt x="595" y="238"/>
                    </a:lnTo>
                    <a:lnTo>
                      <a:pt x="599" y="237"/>
                    </a:lnTo>
                    <a:lnTo>
                      <a:pt x="604" y="236"/>
                    </a:lnTo>
                    <a:lnTo>
                      <a:pt x="608" y="236"/>
                    </a:lnTo>
                    <a:lnTo>
                      <a:pt x="612" y="235"/>
                    </a:lnTo>
                    <a:lnTo>
                      <a:pt x="614" y="233"/>
                    </a:lnTo>
                    <a:lnTo>
                      <a:pt x="615" y="231"/>
                    </a:lnTo>
                    <a:lnTo>
                      <a:pt x="617" y="229"/>
                    </a:lnTo>
                    <a:lnTo>
                      <a:pt x="618" y="225"/>
                    </a:lnTo>
                    <a:lnTo>
                      <a:pt x="620" y="223"/>
                    </a:lnTo>
                    <a:lnTo>
                      <a:pt x="622" y="221"/>
                    </a:lnTo>
                    <a:lnTo>
                      <a:pt x="626" y="220"/>
                    </a:lnTo>
                    <a:lnTo>
                      <a:pt x="630" y="220"/>
                    </a:lnTo>
                    <a:lnTo>
                      <a:pt x="633" y="219"/>
                    </a:lnTo>
                    <a:lnTo>
                      <a:pt x="638" y="218"/>
                    </a:lnTo>
                    <a:lnTo>
                      <a:pt x="640" y="216"/>
                    </a:lnTo>
                    <a:lnTo>
                      <a:pt x="641" y="214"/>
                    </a:lnTo>
                    <a:lnTo>
                      <a:pt x="645" y="214"/>
                    </a:lnTo>
                    <a:lnTo>
                      <a:pt x="649" y="213"/>
                    </a:lnTo>
                    <a:lnTo>
                      <a:pt x="654" y="212"/>
                    </a:lnTo>
                    <a:lnTo>
                      <a:pt x="658" y="212"/>
                    </a:lnTo>
                    <a:lnTo>
                      <a:pt x="660" y="209"/>
                    </a:lnTo>
                    <a:lnTo>
                      <a:pt x="661" y="207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2" y="203"/>
                    </a:lnTo>
                    <a:lnTo>
                      <a:pt x="673" y="201"/>
                    </a:lnTo>
                    <a:lnTo>
                      <a:pt x="677" y="201"/>
                    </a:lnTo>
                    <a:lnTo>
                      <a:pt x="681" y="200"/>
                    </a:lnTo>
                    <a:lnTo>
                      <a:pt x="686" y="199"/>
                    </a:lnTo>
                    <a:lnTo>
                      <a:pt x="690" y="199"/>
                    </a:lnTo>
                    <a:lnTo>
                      <a:pt x="688" y="201"/>
                    </a:lnTo>
                    <a:lnTo>
                      <a:pt x="687" y="203"/>
                    </a:lnTo>
                    <a:lnTo>
                      <a:pt x="690" y="202"/>
                    </a:lnTo>
                    <a:lnTo>
                      <a:pt x="695" y="202"/>
                    </a:lnTo>
                    <a:lnTo>
                      <a:pt x="699" y="201"/>
                    </a:lnTo>
                    <a:lnTo>
                      <a:pt x="703" y="201"/>
                    </a:lnTo>
                    <a:lnTo>
                      <a:pt x="707" y="200"/>
                    </a:lnTo>
                    <a:lnTo>
                      <a:pt x="711" y="199"/>
                    </a:lnTo>
                    <a:lnTo>
                      <a:pt x="713" y="197"/>
                    </a:lnTo>
                    <a:lnTo>
                      <a:pt x="714" y="195"/>
                    </a:lnTo>
                    <a:lnTo>
                      <a:pt x="710" y="196"/>
                    </a:lnTo>
                    <a:lnTo>
                      <a:pt x="707" y="196"/>
                    </a:lnTo>
                    <a:lnTo>
                      <a:pt x="708" y="194"/>
                    </a:lnTo>
                    <a:lnTo>
                      <a:pt x="710" y="191"/>
                    </a:lnTo>
                    <a:lnTo>
                      <a:pt x="706" y="192"/>
                    </a:lnTo>
                    <a:lnTo>
                      <a:pt x="701" y="194"/>
                    </a:lnTo>
                    <a:lnTo>
                      <a:pt x="703" y="191"/>
                    </a:lnTo>
                    <a:lnTo>
                      <a:pt x="705" y="189"/>
                    </a:lnTo>
                    <a:lnTo>
                      <a:pt x="706" y="187"/>
                    </a:lnTo>
                    <a:lnTo>
                      <a:pt x="708" y="184"/>
                    </a:lnTo>
                    <a:lnTo>
                      <a:pt x="712" y="184"/>
                    </a:lnTo>
                    <a:lnTo>
                      <a:pt x="716" y="183"/>
                    </a:lnTo>
                    <a:lnTo>
                      <a:pt x="714" y="185"/>
                    </a:lnTo>
                    <a:lnTo>
                      <a:pt x="713" y="187"/>
                    </a:lnTo>
                    <a:lnTo>
                      <a:pt x="717" y="187"/>
                    </a:lnTo>
                    <a:lnTo>
                      <a:pt x="722" y="186"/>
                    </a:lnTo>
                    <a:lnTo>
                      <a:pt x="726" y="186"/>
                    </a:lnTo>
                    <a:lnTo>
                      <a:pt x="730" y="185"/>
                    </a:lnTo>
                    <a:lnTo>
                      <a:pt x="728" y="187"/>
                    </a:lnTo>
                    <a:lnTo>
                      <a:pt x="726" y="189"/>
                    </a:lnTo>
                    <a:lnTo>
                      <a:pt x="730" y="189"/>
                    </a:lnTo>
                    <a:lnTo>
                      <a:pt x="734" y="188"/>
                    </a:lnTo>
                    <a:lnTo>
                      <a:pt x="737" y="186"/>
                    </a:lnTo>
                    <a:lnTo>
                      <a:pt x="738" y="184"/>
                    </a:lnTo>
                    <a:lnTo>
                      <a:pt x="740" y="182"/>
                    </a:lnTo>
                    <a:lnTo>
                      <a:pt x="742" y="180"/>
                    </a:lnTo>
                    <a:lnTo>
                      <a:pt x="746" y="179"/>
                    </a:lnTo>
                    <a:lnTo>
                      <a:pt x="749" y="179"/>
                    </a:lnTo>
                    <a:lnTo>
                      <a:pt x="754" y="179"/>
                    </a:lnTo>
                    <a:lnTo>
                      <a:pt x="758" y="178"/>
                    </a:lnTo>
                    <a:lnTo>
                      <a:pt x="760" y="175"/>
                    </a:lnTo>
                    <a:lnTo>
                      <a:pt x="762" y="173"/>
                    </a:lnTo>
                    <a:lnTo>
                      <a:pt x="765" y="173"/>
                    </a:lnTo>
                    <a:lnTo>
                      <a:pt x="770" y="172"/>
                    </a:lnTo>
                    <a:lnTo>
                      <a:pt x="774" y="172"/>
                    </a:lnTo>
                    <a:lnTo>
                      <a:pt x="778" y="171"/>
                    </a:lnTo>
                    <a:lnTo>
                      <a:pt x="780" y="169"/>
                    </a:lnTo>
                    <a:lnTo>
                      <a:pt x="782" y="167"/>
                    </a:lnTo>
                    <a:lnTo>
                      <a:pt x="783" y="165"/>
                    </a:lnTo>
                    <a:lnTo>
                      <a:pt x="786" y="163"/>
                    </a:lnTo>
                    <a:lnTo>
                      <a:pt x="790" y="163"/>
                    </a:lnTo>
                    <a:lnTo>
                      <a:pt x="794" y="162"/>
                    </a:lnTo>
                    <a:lnTo>
                      <a:pt x="792" y="165"/>
                    </a:lnTo>
                    <a:lnTo>
                      <a:pt x="790" y="166"/>
                    </a:lnTo>
                    <a:lnTo>
                      <a:pt x="794" y="166"/>
                    </a:lnTo>
                    <a:lnTo>
                      <a:pt x="798" y="166"/>
                    </a:lnTo>
                    <a:lnTo>
                      <a:pt x="803" y="165"/>
                    </a:lnTo>
                    <a:lnTo>
                      <a:pt x="807" y="165"/>
                    </a:lnTo>
                    <a:lnTo>
                      <a:pt x="809" y="163"/>
                    </a:lnTo>
                    <a:lnTo>
                      <a:pt x="810" y="161"/>
                    </a:lnTo>
                    <a:lnTo>
                      <a:pt x="815" y="159"/>
                    </a:lnTo>
                    <a:lnTo>
                      <a:pt x="819" y="159"/>
                    </a:lnTo>
                    <a:lnTo>
                      <a:pt x="821" y="157"/>
                    </a:lnTo>
                    <a:lnTo>
                      <a:pt x="823" y="155"/>
                    </a:lnTo>
                    <a:lnTo>
                      <a:pt x="824" y="153"/>
                    </a:lnTo>
                    <a:lnTo>
                      <a:pt x="826" y="151"/>
                    </a:lnTo>
                    <a:lnTo>
                      <a:pt x="830" y="151"/>
                    </a:lnTo>
                    <a:lnTo>
                      <a:pt x="834" y="150"/>
                    </a:lnTo>
                    <a:lnTo>
                      <a:pt x="843" y="150"/>
                    </a:lnTo>
                    <a:lnTo>
                      <a:pt x="847" y="149"/>
                    </a:lnTo>
                    <a:lnTo>
                      <a:pt x="851" y="149"/>
                    </a:lnTo>
                    <a:lnTo>
                      <a:pt x="856" y="148"/>
                    </a:lnTo>
                    <a:lnTo>
                      <a:pt x="860" y="148"/>
                    </a:lnTo>
                    <a:lnTo>
                      <a:pt x="858" y="150"/>
                    </a:lnTo>
                    <a:lnTo>
                      <a:pt x="856" y="152"/>
                    </a:lnTo>
                    <a:lnTo>
                      <a:pt x="860" y="152"/>
                    </a:lnTo>
                    <a:lnTo>
                      <a:pt x="864" y="151"/>
                    </a:lnTo>
                    <a:lnTo>
                      <a:pt x="872" y="144"/>
                    </a:lnTo>
                    <a:lnTo>
                      <a:pt x="875" y="139"/>
                    </a:lnTo>
                    <a:lnTo>
                      <a:pt x="878" y="135"/>
                    </a:lnTo>
                    <a:lnTo>
                      <a:pt x="887" y="134"/>
                    </a:lnTo>
                    <a:lnTo>
                      <a:pt x="892" y="134"/>
                    </a:lnTo>
                    <a:lnTo>
                      <a:pt x="895" y="134"/>
                    </a:lnTo>
                    <a:lnTo>
                      <a:pt x="893" y="136"/>
                    </a:lnTo>
                    <a:lnTo>
                      <a:pt x="892" y="137"/>
                    </a:lnTo>
                    <a:lnTo>
                      <a:pt x="896" y="137"/>
                    </a:lnTo>
                    <a:lnTo>
                      <a:pt x="900" y="137"/>
                    </a:lnTo>
                    <a:lnTo>
                      <a:pt x="905" y="137"/>
                    </a:lnTo>
                    <a:lnTo>
                      <a:pt x="909" y="136"/>
                    </a:lnTo>
                    <a:lnTo>
                      <a:pt x="913" y="136"/>
                    </a:lnTo>
                    <a:lnTo>
                      <a:pt x="917" y="136"/>
                    </a:lnTo>
                    <a:lnTo>
                      <a:pt x="919" y="134"/>
                    </a:lnTo>
                    <a:lnTo>
                      <a:pt x="921" y="132"/>
                    </a:lnTo>
                    <a:lnTo>
                      <a:pt x="925" y="132"/>
                    </a:lnTo>
                    <a:lnTo>
                      <a:pt x="929" y="131"/>
                    </a:lnTo>
                    <a:lnTo>
                      <a:pt x="933" y="131"/>
                    </a:lnTo>
                    <a:lnTo>
                      <a:pt x="938" y="131"/>
                    </a:lnTo>
                    <a:lnTo>
                      <a:pt x="940" y="129"/>
                    </a:lnTo>
                    <a:lnTo>
                      <a:pt x="941" y="127"/>
                    </a:lnTo>
                    <a:lnTo>
                      <a:pt x="945" y="127"/>
                    </a:lnTo>
                    <a:lnTo>
                      <a:pt x="949" y="127"/>
                    </a:lnTo>
                    <a:lnTo>
                      <a:pt x="952" y="124"/>
                    </a:lnTo>
                    <a:lnTo>
                      <a:pt x="954" y="122"/>
                    </a:lnTo>
                    <a:lnTo>
                      <a:pt x="957" y="122"/>
                    </a:lnTo>
                    <a:lnTo>
                      <a:pt x="962" y="121"/>
                    </a:lnTo>
                    <a:lnTo>
                      <a:pt x="963" y="120"/>
                    </a:lnTo>
                    <a:lnTo>
                      <a:pt x="965" y="118"/>
                    </a:lnTo>
                    <a:lnTo>
                      <a:pt x="967" y="116"/>
                    </a:lnTo>
                    <a:lnTo>
                      <a:pt x="970" y="114"/>
                    </a:lnTo>
                    <a:lnTo>
                      <a:pt x="973" y="114"/>
                    </a:lnTo>
                    <a:lnTo>
                      <a:pt x="977" y="114"/>
                    </a:lnTo>
                    <a:lnTo>
                      <a:pt x="981" y="113"/>
                    </a:lnTo>
                    <a:lnTo>
                      <a:pt x="986" y="113"/>
                    </a:lnTo>
                    <a:lnTo>
                      <a:pt x="990" y="113"/>
                    </a:lnTo>
                    <a:lnTo>
                      <a:pt x="994" y="113"/>
                    </a:lnTo>
                    <a:lnTo>
                      <a:pt x="992" y="115"/>
                    </a:lnTo>
                    <a:lnTo>
                      <a:pt x="991" y="116"/>
                    </a:lnTo>
                    <a:lnTo>
                      <a:pt x="995" y="116"/>
                    </a:lnTo>
                    <a:lnTo>
                      <a:pt x="999" y="116"/>
                    </a:lnTo>
                    <a:lnTo>
                      <a:pt x="1002" y="114"/>
                    </a:lnTo>
                    <a:lnTo>
                      <a:pt x="1003" y="112"/>
                    </a:lnTo>
                    <a:lnTo>
                      <a:pt x="1005" y="110"/>
                    </a:lnTo>
                    <a:lnTo>
                      <a:pt x="1007" y="108"/>
                    </a:lnTo>
                    <a:lnTo>
                      <a:pt x="1011" y="107"/>
                    </a:lnTo>
                    <a:lnTo>
                      <a:pt x="1015" y="107"/>
                    </a:lnTo>
                    <a:lnTo>
                      <a:pt x="1019" y="107"/>
                    </a:lnTo>
                    <a:lnTo>
                      <a:pt x="1023" y="107"/>
                    </a:lnTo>
                    <a:lnTo>
                      <a:pt x="1027" y="107"/>
                    </a:lnTo>
                    <a:lnTo>
                      <a:pt x="1031" y="107"/>
                    </a:lnTo>
                    <a:lnTo>
                      <a:pt x="1033" y="105"/>
                    </a:lnTo>
                    <a:lnTo>
                      <a:pt x="1036" y="103"/>
                    </a:lnTo>
                    <a:lnTo>
                      <a:pt x="1040" y="103"/>
                    </a:lnTo>
                    <a:lnTo>
                      <a:pt x="1044" y="103"/>
                    </a:lnTo>
                    <a:lnTo>
                      <a:pt x="1046" y="101"/>
                    </a:lnTo>
                    <a:lnTo>
                      <a:pt x="1047" y="99"/>
                    </a:lnTo>
                    <a:lnTo>
                      <a:pt x="1049" y="97"/>
                    </a:lnTo>
                    <a:lnTo>
                      <a:pt x="1052" y="96"/>
                    </a:lnTo>
                    <a:lnTo>
                      <a:pt x="1056" y="96"/>
                    </a:lnTo>
                    <a:lnTo>
                      <a:pt x="1060" y="95"/>
                    </a:lnTo>
                    <a:lnTo>
                      <a:pt x="1062" y="92"/>
                    </a:lnTo>
                    <a:lnTo>
                      <a:pt x="1063" y="91"/>
                    </a:lnTo>
                    <a:lnTo>
                      <a:pt x="1069" y="90"/>
                    </a:lnTo>
                    <a:lnTo>
                      <a:pt x="1072" y="91"/>
                    </a:lnTo>
                    <a:lnTo>
                      <a:pt x="1070" y="92"/>
                    </a:lnTo>
                    <a:lnTo>
                      <a:pt x="1069" y="95"/>
                    </a:lnTo>
                    <a:lnTo>
                      <a:pt x="1072" y="95"/>
                    </a:lnTo>
                    <a:lnTo>
                      <a:pt x="1077" y="95"/>
                    </a:lnTo>
                    <a:lnTo>
                      <a:pt x="1081" y="95"/>
                    </a:lnTo>
                    <a:lnTo>
                      <a:pt x="1086" y="95"/>
                    </a:lnTo>
                    <a:lnTo>
                      <a:pt x="1087" y="92"/>
                    </a:lnTo>
                    <a:lnTo>
                      <a:pt x="1089" y="90"/>
                    </a:lnTo>
                    <a:lnTo>
                      <a:pt x="1093" y="90"/>
                    </a:lnTo>
                    <a:lnTo>
                      <a:pt x="1097" y="90"/>
                    </a:lnTo>
                    <a:lnTo>
                      <a:pt x="1099" y="88"/>
                    </a:lnTo>
                    <a:lnTo>
                      <a:pt x="1102" y="87"/>
                    </a:lnTo>
                    <a:lnTo>
                      <a:pt x="1106" y="86"/>
                    </a:lnTo>
                    <a:lnTo>
                      <a:pt x="1110" y="87"/>
                    </a:lnTo>
                    <a:lnTo>
                      <a:pt x="1114" y="87"/>
                    </a:lnTo>
                    <a:lnTo>
                      <a:pt x="1119" y="86"/>
                    </a:lnTo>
                    <a:lnTo>
                      <a:pt x="1122" y="86"/>
                    </a:lnTo>
                    <a:lnTo>
                      <a:pt x="1126" y="86"/>
                    </a:lnTo>
                    <a:lnTo>
                      <a:pt x="1128" y="85"/>
                    </a:lnTo>
                    <a:lnTo>
                      <a:pt x="1130" y="83"/>
                    </a:lnTo>
                    <a:lnTo>
                      <a:pt x="1132" y="81"/>
                    </a:lnTo>
                    <a:lnTo>
                      <a:pt x="1135" y="79"/>
                    </a:lnTo>
                    <a:lnTo>
                      <a:pt x="1136" y="77"/>
                    </a:lnTo>
                    <a:lnTo>
                      <a:pt x="1138" y="75"/>
                    </a:lnTo>
                    <a:lnTo>
                      <a:pt x="1142" y="75"/>
                    </a:lnTo>
                    <a:lnTo>
                      <a:pt x="1146" y="75"/>
                    </a:lnTo>
                    <a:lnTo>
                      <a:pt x="1144" y="77"/>
                    </a:lnTo>
                    <a:lnTo>
                      <a:pt x="1143" y="79"/>
                    </a:lnTo>
                    <a:lnTo>
                      <a:pt x="1146" y="79"/>
                    </a:lnTo>
                    <a:lnTo>
                      <a:pt x="1152" y="79"/>
                    </a:lnTo>
                    <a:lnTo>
                      <a:pt x="1156" y="79"/>
                    </a:lnTo>
                    <a:lnTo>
                      <a:pt x="1159" y="79"/>
                    </a:lnTo>
                    <a:lnTo>
                      <a:pt x="1161" y="78"/>
                    </a:lnTo>
                    <a:lnTo>
                      <a:pt x="1163" y="75"/>
                    </a:lnTo>
                    <a:lnTo>
                      <a:pt x="1165" y="73"/>
                    </a:lnTo>
                    <a:lnTo>
                      <a:pt x="1167" y="71"/>
                    </a:lnTo>
                    <a:lnTo>
                      <a:pt x="1172" y="71"/>
                    </a:lnTo>
                    <a:lnTo>
                      <a:pt x="1176" y="71"/>
                    </a:lnTo>
                    <a:lnTo>
                      <a:pt x="1185" y="71"/>
                    </a:lnTo>
                    <a:lnTo>
                      <a:pt x="1193" y="71"/>
                    </a:lnTo>
                    <a:lnTo>
                      <a:pt x="1197" y="72"/>
                    </a:lnTo>
                    <a:lnTo>
                      <a:pt x="1200" y="71"/>
                    </a:lnTo>
                    <a:lnTo>
                      <a:pt x="1203" y="70"/>
                    </a:lnTo>
                    <a:lnTo>
                      <a:pt x="1205" y="68"/>
                    </a:lnTo>
                    <a:lnTo>
                      <a:pt x="1209" y="65"/>
                    </a:lnTo>
                    <a:lnTo>
                      <a:pt x="1211" y="63"/>
                    </a:lnTo>
                    <a:lnTo>
                      <a:pt x="1213" y="61"/>
                    </a:lnTo>
                    <a:lnTo>
                      <a:pt x="1218" y="61"/>
                    </a:lnTo>
                    <a:lnTo>
                      <a:pt x="1222" y="61"/>
                    </a:lnTo>
                    <a:lnTo>
                      <a:pt x="1220" y="63"/>
                    </a:lnTo>
                    <a:lnTo>
                      <a:pt x="1218" y="65"/>
                    </a:lnTo>
                    <a:lnTo>
                      <a:pt x="1215" y="66"/>
                    </a:lnTo>
                    <a:lnTo>
                      <a:pt x="1213" y="68"/>
                    </a:lnTo>
                    <a:lnTo>
                      <a:pt x="1211" y="70"/>
                    </a:lnTo>
                    <a:lnTo>
                      <a:pt x="1209" y="72"/>
                    </a:lnTo>
                    <a:lnTo>
                      <a:pt x="1213" y="72"/>
                    </a:lnTo>
                    <a:lnTo>
                      <a:pt x="1218" y="72"/>
                    </a:lnTo>
                    <a:lnTo>
                      <a:pt x="1220" y="70"/>
                    </a:lnTo>
                    <a:lnTo>
                      <a:pt x="1222" y="68"/>
                    </a:lnTo>
                    <a:lnTo>
                      <a:pt x="1224" y="67"/>
                    </a:lnTo>
                    <a:lnTo>
                      <a:pt x="1226" y="65"/>
                    </a:lnTo>
                    <a:lnTo>
                      <a:pt x="1230" y="65"/>
                    </a:lnTo>
                    <a:lnTo>
                      <a:pt x="1235" y="65"/>
                    </a:lnTo>
                    <a:lnTo>
                      <a:pt x="1239" y="65"/>
                    </a:lnTo>
                    <a:lnTo>
                      <a:pt x="1242" y="65"/>
                    </a:lnTo>
                    <a:lnTo>
                      <a:pt x="1246" y="66"/>
                    </a:lnTo>
                    <a:lnTo>
                      <a:pt x="1250" y="66"/>
                    </a:lnTo>
                    <a:lnTo>
                      <a:pt x="1253" y="64"/>
                    </a:lnTo>
                    <a:lnTo>
                      <a:pt x="1255" y="62"/>
                    </a:lnTo>
                    <a:lnTo>
                      <a:pt x="1259" y="58"/>
                    </a:lnTo>
                    <a:lnTo>
                      <a:pt x="1255" y="58"/>
                    </a:lnTo>
                    <a:lnTo>
                      <a:pt x="1250" y="57"/>
                    </a:lnTo>
                    <a:lnTo>
                      <a:pt x="1250" y="57"/>
                    </a:lnTo>
                    <a:lnTo>
                      <a:pt x="1252" y="57"/>
                    </a:lnTo>
                    <a:lnTo>
                      <a:pt x="1252" y="56"/>
                    </a:lnTo>
                    <a:lnTo>
                      <a:pt x="1253" y="56"/>
                    </a:lnTo>
                    <a:lnTo>
                      <a:pt x="1254" y="55"/>
                    </a:lnTo>
                    <a:lnTo>
                      <a:pt x="1255" y="54"/>
                    </a:lnTo>
                    <a:lnTo>
                      <a:pt x="1256" y="54"/>
                    </a:lnTo>
                    <a:lnTo>
                      <a:pt x="1259" y="54"/>
                    </a:lnTo>
                    <a:lnTo>
                      <a:pt x="1260" y="54"/>
                    </a:lnTo>
                    <a:lnTo>
                      <a:pt x="1261" y="54"/>
                    </a:lnTo>
                    <a:lnTo>
                      <a:pt x="1262" y="54"/>
                    </a:lnTo>
                    <a:lnTo>
                      <a:pt x="1263" y="54"/>
                    </a:lnTo>
                    <a:lnTo>
                      <a:pt x="1261" y="56"/>
                    </a:lnTo>
                    <a:lnTo>
                      <a:pt x="1259" y="58"/>
                    </a:lnTo>
                    <a:lnTo>
                      <a:pt x="1263" y="58"/>
                    </a:lnTo>
                    <a:lnTo>
                      <a:pt x="1268" y="58"/>
                    </a:lnTo>
                    <a:lnTo>
                      <a:pt x="1269" y="57"/>
                    </a:lnTo>
                    <a:lnTo>
                      <a:pt x="1270" y="56"/>
                    </a:lnTo>
                    <a:lnTo>
                      <a:pt x="1271" y="55"/>
                    </a:lnTo>
                    <a:lnTo>
                      <a:pt x="1272" y="54"/>
                    </a:lnTo>
                    <a:lnTo>
                      <a:pt x="1276" y="55"/>
                    </a:lnTo>
                    <a:lnTo>
                      <a:pt x="1280" y="55"/>
                    </a:lnTo>
                    <a:lnTo>
                      <a:pt x="1278" y="57"/>
                    </a:lnTo>
                    <a:lnTo>
                      <a:pt x="1276" y="58"/>
                    </a:lnTo>
                    <a:lnTo>
                      <a:pt x="1280" y="58"/>
                    </a:lnTo>
                    <a:lnTo>
                      <a:pt x="1285" y="60"/>
                    </a:lnTo>
                    <a:lnTo>
                      <a:pt x="1289" y="60"/>
                    </a:lnTo>
                    <a:lnTo>
                      <a:pt x="1293" y="60"/>
                    </a:lnTo>
                    <a:lnTo>
                      <a:pt x="1295" y="57"/>
                    </a:lnTo>
                    <a:lnTo>
                      <a:pt x="1296" y="55"/>
                    </a:lnTo>
                    <a:lnTo>
                      <a:pt x="1298" y="54"/>
                    </a:lnTo>
                    <a:lnTo>
                      <a:pt x="1300" y="52"/>
                    </a:lnTo>
                    <a:lnTo>
                      <a:pt x="1305" y="52"/>
                    </a:lnTo>
                    <a:lnTo>
                      <a:pt x="1309" y="52"/>
                    </a:lnTo>
                    <a:lnTo>
                      <a:pt x="1311" y="51"/>
                    </a:lnTo>
                    <a:lnTo>
                      <a:pt x="1313" y="49"/>
                    </a:lnTo>
                    <a:lnTo>
                      <a:pt x="1318" y="49"/>
                    </a:lnTo>
                    <a:lnTo>
                      <a:pt x="1322" y="49"/>
                    </a:lnTo>
                    <a:lnTo>
                      <a:pt x="1326" y="50"/>
                    </a:lnTo>
                    <a:lnTo>
                      <a:pt x="1330" y="50"/>
                    </a:lnTo>
                    <a:lnTo>
                      <a:pt x="1332" y="48"/>
                    </a:lnTo>
                    <a:lnTo>
                      <a:pt x="1335" y="46"/>
                    </a:lnTo>
                    <a:lnTo>
                      <a:pt x="1336" y="45"/>
                    </a:lnTo>
                    <a:lnTo>
                      <a:pt x="1338" y="42"/>
                    </a:lnTo>
                    <a:lnTo>
                      <a:pt x="1342" y="42"/>
                    </a:lnTo>
                    <a:lnTo>
                      <a:pt x="1346" y="42"/>
                    </a:lnTo>
                    <a:lnTo>
                      <a:pt x="1355" y="44"/>
                    </a:lnTo>
                    <a:lnTo>
                      <a:pt x="1359" y="44"/>
                    </a:lnTo>
                    <a:lnTo>
                      <a:pt x="1363" y="44"/>
                    </a:lnTo>
                    <a:lnTo>
                      <a:pt x="1368" y="45"/>
                    </a:lnTo>
                    <a:lnTo>
                      <a:pt x="1372" y="45"/>
                    </a:lnTo>
                    <a:lnTo>
                      <a:pt x="1376" y="45"/>
                    </a:lnTo>
                    <a:lnTo>
                      <a:pt x="1380" y="45"/>
                    </a:lnTo>
                    <a:lnTo>
                      <a:pt x="1382" y="44"/>
                    </a:lnTo>
                    <a:lnTo>
                      <a:pt x="1385" y="41"/>
                    </a:lnTo>
                    <a:lnTo>
                      <a:pt x="1387" y="39"/>
                    </a:lnTo>
                    <a:lnTo>
                      <a:pt x="1389" y="38"/>
                    </a:lnTo>
                    <a:lnTo>
                      <a:pt x="1390" y="36"/>
                    </a:lnTo>
                    <a:lnTo>
                      <a:pt x="1392" y="34"/>
                    </a:lnTo>
                    <a:lnTo>
                      <a:pt x="1397" y="35"/>
                    </a:lnTo>
                    <a:lnTo>
                      <a:pt x="1401" y="35"/>
                    </a:lnTo>
                    <a:lnTo>
                      <a:pt x="1398" y="37"/>
                    </a:lnTo>
                    <a:lnTo>
                      <a:pt x="1396" y="38"/>
                    </a:lnTo>
                    <a:lnTo>
                      <a:pt x="1401" y="39"/>
                    </a:lnTo>
                    <a:lnTo>
                      <a:pt x="1405" y="39"/>
                    </a:lnTo>
                    <a:lnTo>
                      <a:pt x="1409" y="39"/>
                    </a:lnTo>
                    <a:lnTo>
                      <a:pt x="1413" y="39"/>
                    </a:lnTo>
                    <a:lnTo>
                      <a:pt x="1415" y="38"/>
                    </a:lnTo>
                    <a:lnTo>
                      <a:pt x="1418" y="36"/>
                    </a:lnTo>
                    <a:lnTo>
                      <a:pt x="1422" y="36"/>
                    </a:lnTo>
                    <a:lnTo>
                      <a:pt x="1426" y="37"/>
                    </a:lnTo>
                    <a:lnTo>
                      <a:pt x="1428" y="35"/>
                    </a:lnTo>
                    <a:lnTo>
                      <a:pt x="1430" y="33"/>
                    </a:lnTo>
                    <a:lnTo>
                      <a:pt x="1435" y="34"/>
                    </a:lnTo>
                    <a:lnTo>
                      <a:pt x="1439" y="34"/>
                    </a:lnTo>
                    <a:lnTo>
                      <a:pt x="1443" y="35"/>
                    </a:lnTo>
                    <a:lnTo>
                      <a:pt x="1447" y="35"/>
                    </a:lnTo>
                    <a:lnTo>
                      <a:pt x="1452" y="35"/>
                    </a:lnTo>
                    <a:lnTo>
                      <a:pt x="1456" y="35"/>
                    </a:lnTo>
                    <a:lnTo>
                      <a:pt x="1458" y="34"/>
                    </a:lnTo>
                    <a:lnTo>
                      <a:pt x="1460" y="32"/>
                    </a:lnTo>
                    <a:lnTo>
                      <a:pt x="1463" y="32"/>
                    </a:lnTo>
                    <a:lnTo>
                      <a:pt x="1468" y="33"/>
                    </a:lnTo>
                    <a:lnTo>
                      <a:pt x="1470" y="31"/>
                    </a:lnTo>
                    <a:lnTo>
                      <a:pt x="1472" y="30"/>
                    </a:lnTo>
                    <a:lnTo>
                      <a:pt x="1476" y="30"/>
                    </a:lnTo>
                    <a:lnTo>
                      <a:pt x="1480" y="30"/>
                    </a:lnTo>
                    <a:lnTo>
                      <a:pt x="1485" y="31"/>
                    </a:lnTo>
                    <a:lnTo>
                      <a:pt x="1489" y="31"/>
                    </a:lnTo>
                    <a:lnTo>
                      <a:pt x="1493" y="32"/>
                    </a:lnTo>
                    <a:lnTo>
                      <a:pt x="1497" y="32"/>
                    </a:lnTo>
                    <a:lnTo>
                      <a:pt x="1502" y="32"/>
                    </a:lnTo>
                    <a:lnTo>
                      <a:pt x="1506" y="33"/>
                    </a:lnTo>
                    <a:lnTo>
                      <a:pt x="1508" y="31"/>
                    </a:lnTo>
                    <a:lnTo>
                      <a:pt x="1510" y="29"/>
                    </a:lnTo>
                    <a:lnTo>
                      <a:pt x="1512" y="28"/>
                    </a:lnTo>
                    <a:lnTo>
                      <a:pt x="1514" y="25"/>
                    </a:lnTo>
                    <a:lnTo>
                      <a:pt x="1519" y="25"/>
                    </a:lnTo>
                    <a:lnTo>
                      <a:pt x="1523" y="27"/>
                    </a:lnTo>
                    <a:lnTo>
                      <a:pt x="1527" y="27"/>
                    </a:lnTo>
                    <a:lnTo>
                      <a:pt x="1530" y="28"/>
                    </a:lnTo>
                    <a:lnTo>
                      <a:pt x="1535" y="28"/>
                    </a:lnTo>
                    <a:lnTo>
                      <a:pt x="1539" y="28"/>
                    </a:lnTo>
                    <a:lnTo>
                      <a:pt x="1541" y="27"/>
                    </a:lnTo>
                    <a:lnTo>
                      <a:pt x="1543" y="24"/>
                    </a:lnTo>
                    <a:lnTo>
                      <a:pt x="1545" y="23"/>
                    </a:lnTo>
                    <a:lnTo>
                      <a:pt x="1547" y="21"/>
                    </a:lnTo>
                    <a:lnTo>
                      <a:pt x="1552" y="22"/>
                    </a:lnTo>
                    <a:lnTo>
                      <a:pt x="1556" y="22"/>
                    </a:lnTo>
                    <a:lnTo>
                      <a:pt x="1558" y="20"/>
                    </a:lnTo>
                    <a:lnTo>
                      <a:pt x="1560" y="19"/>
                    </a:lnTo>
                    <a:lnTo>
                      <a:pt x="1564" y="19"/>
                    </a:lnTo>
                    <a:lnTo>
                      <a:pt x="1569" y="20"/>
                    </a:lnTo>
                    <a:lnTo>
                      <a:pt x="1566" y="21"/>
                    </a:lnTo>
                    <a:lnTo>
                      <a:pt x="1564" y="23"/>
                    </a:lnTo>
                    <a:lnTo>
                      <a:pt x="1569" y="23"/>
                    </a:lnTo>
                    <a:lnTo>
                      <a:pt x="1573" y="24"/>
                    </a:lnTo>
                    <a:lnTo>
                      <a:pt x="1577" y="24"/>
                    </a:lnTo>
                    <a:lnTo>
                      <a:pt x="1581" y="25"/>
                    </a:lnTo>
                    <a:lnTo>
                      <a:pt x="1584" y="23"/>
                    </a:lnTo>
                    <a:lnTo>
                      <a:pt x="1586" y="22"/>
                    </a:lnTo>
                    <a:lnTo>
                      <a:pt x="1590" y="22"/>
                    </a:lnTo>
                    <a:lnTo>
                      <a:pt x="1594" y="22"/>
                    </a:lnTo>
                    <a:lnTo>
                      <a:pt x="1598" y="23"/>
                    </a:lnTo>
                    <a:lnTo>
                      <a:pt x="1602" y="23"/>
                    </a:lnTo>
                    <a:lnTo>
                      <a:pt x="1605" y="22"/>
                    </a:lnTo>
                    <a:lnTo>
                      <a:pt x="1607" y="20"/>
                    </a:lnTo>
                    <a:lnTo>
                      <a:pt x="1610" y="21"/>
                    </a:lnTo>
                    <a:lnTo>
                      <a:pt x="1614" y="21"/>
                    </a:lnTo>
                    <a:lnTo>
                      <a:pt x="1617" y="20"/>
                    </a:lnTo>
                    <a:lnTo>
                      <a:pt x="1619" y="18"/>
                    </a:lnTo>
                    <a:lnTo>
                      <a:pt x="1623" y="19"/>
                    </a:lnTo>
                    <a:lnTo>
                      <a:pt x="1627" y="19"/>
                    </a:lnTo>
                    <a:lnTo>
                      <a:pt x="1629" y="18"/>
                    </a:lnTo>
                    <a:lnTo>
                      <a:pt x="1631" y="16"/>
                    </a:lnTo>
                    <a:lnTo>
                      <a:pt x="1634" y="14"/>
                    </a:lnTo>
                    <a:lnTo>
                      <a:pt x="1636" y="13"/>
                    </a:lnTo>
                    <a:lnTo>
                      <a:pt x="1640" y="13"/>
                    </a:lnTo>
                    <a:lnTo>
                      <a:pt x="1644" y="14"/>
                    </a:lnTo>
                    <a:lnTo>
                      <a:pt x="1648" y="15"/>
                    </a:lnTo>
                    <a:lnTo>
                      <a:pt x="1653" y="15"/>
                    </a:lnTo>
                    <a:lnTo>
                      <a:pt x="1657" y="16"/>
                    </a:lnTo>
                    <a:lnTo>
                      <a:pt x="1661" y="16"/>
                    </a:lnTo>
                    <a:lnTo>
                      <a:pt x="1663" y="15"/>
                    </a:lnTo>
                    <a:lnTo>
                      <a:pt x="1665" y="13"/>
                    </a:lnTo>
                    <a:lnTo>
                      <a:pt x="1670" y="13"/>
                    </a:lnTo>
                    <a:lnTo>
                      <a:pt x="1674" y="14"/>
                    </a:lnTo>
                    <a:lnTo>
                      <a:pt x="1678" y="15"/>
                    </a:lnTo>
                    <a:lnTo>
                      <a:pt x="1682" y="15"/>
                    </a:lnTo>
                    <a:lnTo>
                      <a:pt x="1687" y="16"/>
                    </a:lnTo>
                    <a:lnTo>
                      <a:pt x="1690" y="16"/>
                    </a:lnTo>
                    <a:lnTo>
                      <a:pt x="1693" y="15"/>
                    </a:lnTo>
                    <a:lnTo>
                      <a:pt x="1695" y="13"/>
                    </a:lnTo>
                    <a:lnTo>
                      <a:pt x="1699" y="14"/>
                    </a:lnTo>
                    <a:lnTo>
                      <a:pt x="1703" y="14"/>
                    </a:lnTo>
                    <a:lnTo>
                      <a:pt x="1707" y="15"/>
                    </a:lnTo>
                    <a:lnTo>
                      <a:pt x="1711" y="16"/>
                    </a:lnTo>
                    <a:lnTo>
                      <a:pt x="1713" y="14"/>
                    </a:lnTo>
                    <a:lnTo>
                      <a:pt x="1715" y="13"/>
                    </a:lnTo>
                    <a:lnTo>
                      <a:pt x="1718" y="11"/>
                    </a:lnTo>
                    <a:lnTo>
                      <a:pt x="1721" y="10"/>
                    </a:lnTo>
                    <a:lnTo>
                      <a:pt x="1724" y="10"/>
                    </a:lnTo>
                    <a:lnTo>
                      <a:pt x="1728" y="11"/>
                    </a:lnTo>
                    <a:lnTo>
                      <a:pt x="1732" y="11"/>
                    </a:lnTo>
                    <a:lnTo>
                      <a:pt x="1737" y="12"/>
                    </a:lnTo>
                    <a:lnTo>
                      <a:pt x="1739" y="10"/>
                    </a:lnTo>
                    <a:lnTo>
                      <a:pt x="1741" y="8"/>
                    </a:lnTo>
                    <a:lnTo>
                      <a:pt x="1745" y="8"/>
                    </a:lnTo>
                    <a:lnTo>
                      <a:pt x="1750" y="10"/>
                    </a:lnTo>
                    <a:lnTo>
                      <a:pt x="1754" y="11"/>
                    </a:lnTo>
                    <a:lnTo>
                      <a:pt x="1758" y="11"/>
                    </a:lnTo>
                    <a:lnTo>
                      <a:pt x="1762" y="12"/>
                    </a:lnTo>
                    <a:lnTo>
                      <a:pt x="1767" y="13"/>
                    </a:lnTo>
                    <a:lnTo>
                      <a:pt x="1769" y="11"/>
                    </a:lnTo>
                    <a:lnTo>
                      <a:pt x="1771" y="10"/>
                    </a:lnTo>
                    <a:lnTo>
                      <a:pt x="1775" y="10"/>
                    </a:lnTo>
                    <a:lnTo>
                      <a:pt x="1779" y="11"/>
                    </a:lnTo>
                    <a:lnTo>
                      <a:pt x="1781" y="8"/>
                    </a:lnTo>
                    <a:lnTo>
                      <a:pt x="1784" y="7"/>
                    </a:lnTo>
                    <a:lnTo>
                      <a:pt x="1788" y="8"/>
                    </a:lnTo>
                    <a:lnTo>
                      <a:pt x="1792" y="8"/>
                    </a:lnTo>
                    <a:lnTo>
                      <a:pt x="1794" y="7"/>
                    </a:lnTo>
                    <a:lnTo>
                      <a:pt x="1796" y="5"/>
                    </a:lnTo>
                    <a:lnTo>
                      <a:pt x="1801" y="6"/>
                    </a:lnTo>
                    <a:lnTo>
                      <a:pt x="1805" y="7"/>
                    </a:lnTo>
                    <a:lnTo>
                      <a:pt x="1802" y="8"/>
                    </a:lnTo>
                    <a:lnTo>
                      <a:pt x="1800" y="11"/>
                    </a:lnTo>
                    <a:lnTo>
                      <a:pt x="1804" y="11"/>
                    </a:lnTo>
                    <a:lnTo>
                      <a:pt x="1808" y="12"/>
                    </a:lnTo>
                    <a:lnTo>
                      <a:pt x="1812" y="13"/>
                    </a:lnTo>
                    <a:lnTo>
                      <a:pt x="1817" y="13"/>
                    </a:lnTo>
                    <a:lnTo>
                      <a:pt x="1819" y="12"/>
                    </a:lnTo>
                    <a:lnTo>
                      <a:pt x="1821" y="10"/>
                    </a:lnTo>
                    <a:lnTo>
                      <a:pt x="1823" y="8"/>
                    </a:lnTo>
                    <a:lnTo>
                      <a:pt x="1825" y="6"/>
                    </a:lnTo>
                    <a:lnTo>
                      <a:pt x="1829" y="7"/>
                    </a:lnTo>
                    <a:lnTo>
                      <a:pt x="1834" y="8"/>
                    </a:lnTo>
                    <a:lnTo>
                      <a:pt x="1836" y="6"/>
                    </a:lnTo>
                    <a:lnTo>
                      <a:pt x="1838" y="5"/>
                    </a:lnTo>
                    <a:lnTo>
                      <a:pt x="1840" y="3"/>
                    </a:lnTo>
                    <a:lnTo>
                      <a:pt x="1843" y="2"/>
                    </a:lnTo>
                    <a:lnTo>
                      <a:pt x="1847" y="3"/>
                    </a:lnTo>
                    <a:lnTo>
                      <a:pt x="1851" y="3"/>
                    </a:lnTo>
                    <a:lnTo>
                      <a:pt x="1856" y="4"/>
                    </a:lnTo>
                    <a:lnTo>
                      <a:pt x="1859" y="5"/>
                    </a:lnTo>
                    <a:lnTo>
                      <a:pt x="1857" y="6"/>
                    </a:lnTo>
                    <a:lnTo>
                      <a:pt x="1855" y="8"/>
                    </a:lnTo>
                    <a:lnTo>
                      <a:pt x="1859" y="8"/>
                    </a:lnTo>
                    <a:lnTo>
                      <a:pt x="1863" y="10"/>
                    </a:lnTo>
                    <a:lnTo>
                      <a:pt x="1868" y="11"/>
                    </a:lnTo>
                    <a:lnTo>
                      <a:pt x="1871" y="11"/>
                    </a:lnTo>
                    <a:lnTo>
                      <a:pt x="1874" y="10"/>
                    </a:lnTo>
                    <a:lnTo>
                      <a:pt x="1876" y="8"/>
                    </a:lnTo>
                    <a:lnTo>
                      <a:pt x="1880" y="8"/>
                    </a:lnTo>
                    <a:lnTo>
                      <a:pt x="1885" y="10"/>
                    </a:lnTo>
                    <a:lnTo>
                      <a:pt x="1887" y="8"/>
                    </a:lnTo>
                    <a:lnTo>
                      <a:pt x="1889" y="6"/>
                    </a:lnTo>
                    <a:lnTo>
                      <a:pt x="1893" y="7"/>
                    </a:lnTo>
                    <a:lnTo>
                      <a:pt x="1896" y="8"/>
                    </a:lnTo>
                    <a:lnTo>
                      <a:pt x="1900" y="6"/>
                    </a:lnTo>
                    <a:lnTo>
                      <a:pt x="1902" y="5"/>
                    </a:lnTo>
                    <a:lnTo>
                      <a:pt x="1906" y="6"/>
                    </a:lnTo>
                    <a:lnTo>
                      <a:pt x="1910" y="7"/>
                    </a:lnTo>
                    <a:lnTo>
                      <a:pt x="1913" y="7"/>
                    </a:lnTo>
                    <a:lnTo>
                      <a:pt x="1918" y="8"/>
                    </a:lnTo>
                    <a:lnTo>
                      <a:pt x="1920" y="7"/>
                    </a:lnTo>
                    <a:lnTo>
                      <a:pt x="1923" y="5"/>
                    </a:lnTo>
                    <a:lnTo>
                      <a:pt x="1926" y="6"/>
                    </a:lnTo>
                    <a:lnTo>
                      <a:pt x="1930" y="7"/>
                    </a:lnTo>
                    <a:lnTo>
                      <a:pt x="1935" y="8"/>
                    </a:lnTo>
                    <a:lnTo>
                      <a:pt x="1939" y="8"/>
                    </a:lnTo>
                    <a:lnTo>
                      <a:pt x="1941" y="7"/>
                    </a:lnTo>
                    <a:lnTo>
                      <a:pt x="1943" y="5"/>
                    </a:lnTo>
                    <a:lnTo>
                      <a:pt x="1948" y="3"/>
                    </a:lnTo>
                    <a:lnTo>
                      <a:pt x="1951" y="1"/>
                    </a:lnTo>
                    <a:lnTo>
                      <a:pt x="1953" y="0"/>
                    </a:lnTo>
                    <a:lnTo>
                      <a:pt x="1957" y="1"/>
                    </a:lnTo>
                    <a:lnTo>
                      <a:pt x="1961" y="2"/>
                    </a:lnTo>
                    <a:lnTo>
                      <a:pt x="1958" y="3"/>
                    </a:lnTo>
                    <a:lnTo>
                      <a:pt x="1956" y="4"/>
                    </a:lnTo>
                    <a:lnTo>
                      <a:pt x="1960" y="5"/>
                    </a:lnTo>
                    <a:lnTo>
                      <a:pt x="1964" y="6"/>
                    </a:lnTo>
                    <a:lnTo>
                      <a:pt x="1969" y="7"/>
                    </a:lnTo>
                    <a:lnTo>
                      <a:pt x="1973" y="8"/>
                    </a:lnTo>
                    <a:lnTo>
                      <a:pt x="1977" y="8"/>
                    </a:lnTo>
                    <a:lnTo>
                      <a:pt x="1981" y="10"/>
                    </a:lnTo>
                    <a:lnTo>
                      <a:pt x="1984" y="8"/>
                    </a:lnTo>
                    <a:lnTo>
                      <a:pt x="1986" y="6"/>
                    </a:lnTo>
                    <a:lnTo>
                      <a:pt x="1990" y="7"/>
                    </a:lnTo>
                    <a:lnTo>
                      <a:pt x="1994" y="8"/>
                    </a:lnTo>
                    <a:lnTo>
                      <a:pt x="1996" y="7"/>
                    </a:lnTo>
                    <a:lnTo>
                      <a:pt x="1998" y="5"/>
                    </a:lnTo>
                    <a:lnTo>
                      <a:pt x="2001" y="4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4"/>
                    </a:lnTo>
                    <a:lnTo>
                      <a:pt x="2020" y="6"/>
                    </a:lnTo>
                    <a:lnTo>
                      <a:pt x="2023" y="7"/>
                    </a:lnTo>
                    <a:lnTo>
                      <a:pt x="2027" y="8"/>
                    </a:lnTo>
                    <a:lnTo>
                      <a:pt x="2031" y="10"/>
                    </a:lnTo>
                    <a:lnTo>
                      <a:pt x="2036" y="10"/>
                    </a:lnTo>
                    <a:lnTo>
                      <a:pt x="2038" y="8"/>
                    </a:lnTo>
                    <a:lnTo>
                      <a:pt x="2040" y="7"/>
                    </a:lnTo>
                    <a:lnTo>
                      <a:pt x="2044" y="8"/>
                    </a:lnTo>
                    <a:lnTo>
                      <a:pt x="2048" y="8"/>
                    </a:lnTo>
                    <a:lnTo>
                      <a:pt x="2051" y="7"/>
                    </a:lnTo>
                    <a:lnTo>
                      <a:pt x="2054" y="6"/>
                    </a:lnTo>
                    <a:lnTo>
                      <a:pt x="2057" y="7"/>
                    </a:lnTo>
                    <a:lnTo>
                      <a:pt x="2061" y="8"/>
                    </a:lnTo>
                    <a:lnTo>
                      <a:pt x="2063" y="6"/>
                    </a:lnTo>
                    <a:lnTo>
                      <a:pt x="2067" y="5"/>
                    </a:lnTo>
                    <a:lnTo>
                      <a:pt x="2070" y="6"/>
                    </a:lnTo>
                    <a:lnTo>
                      <a:pt x="2074" y="7"/>
                    </a:lnTo>
                    <a:lnTo>
                      <a:pt x="2083" y="8"/>
                    </a:lnTo>
                    <a:lnTo>
                      <a:pt x="2087" y="10"/>
                    </a:lnTo>
                    <a:lnTo>
                      <a:pt x="2091" y="11"/>
                    </a:lnTo>
                    <a:lnTo>
                      <a:pt x="2095" y="12"/>
                    </a:lnTo>
                    <a:lnTo>
                      <a:pt x="2098" y="13"/>
                    </a:lnTo>
                    <a:lnTo>
                      <a:pt x="2102" y="12"/>
                    </a:lnTo>
                    <a:lnTo>
                      <a:pt x="2104" y="10"/>
                    </a:lnTo>
                    <a:lnTo>
                      <a:pt x="2106" y="8"/>
                    </a:lnTo>
                    <a:lnTo>
                      <a:pt x="2108" y="7"/>
                    </a:lnTo>
                    <a:lnTo>
                      <a:pt x="2112" y="8"/>
                    </a:lnTo>
                    <a:lnTo>
                      <a:pt x="2117" y="10"/>
                    </a:lnTo>
                    <a:lnTo>
                      <a:pt x="2121" y="11"/>
                    </a:lnTo>
                    <a:lnTo>
                      <a:pt x="2124" y="12"/>
                    </a:lnTo>
                    <a:lnTo>
                      <a:pt x="2127" y="10"/>
                    </a:lnTo>
                    <a:lnTo>
                      <a:pt x="2129" y="8"/>
                    </a:lnTo>
                    <a:lnTo>
                      <a:pt x="2134" y="10"/>
                    </a:lnTo>
                    <a:lnTo>
                      <a:pt x="2138" y="11"/>
                    </a:lnTo>
                    <a:lnTo>
                      <a:pt x="2140" y="8"/>
                    </a:lnTo>
                    <a:lnTo>
                      <a:pt x="2142" y="7"/>
                    </a:lnTo>
                    <a:lnTo>
                      <a:pt x="2146" y="8"/>
                    </a:lnTo>
                    <a:lnTo>
                      <a:pt x="2151" y="10"/>
                    </a:lnTo>
                    <a:lnTo>
                      <a:pt x="2154" y="11"/>
                    </a:lnTo>
                    <a:lnTo>
                      <a:pt x="2158" y="12"/>
                    </a:lnTo>
                    <a:lnTo>
                      <a:pt x="2162" y="13"/>
                    </a:lnTo>
                    <a:lnTo>
                      <a:pt x="2167" y="14"/>
                    </a:lnTo>
                    <a:lnTo>
                      <a:pt x="2169" y="13"/>
                    </a:lnTo>
                    <a:lnTo>
                      <a:pt x="2171" y="12"/>
                    </a:lnTo>
                    <a:lnTo>
                      <a:pt x="2174" y="10"/>
                    </a:lnTo>
                    <a:lnTo>
                      <a:pt x="2176" y="8"/>
                    </a:lnTo>
                    <a:lnTo>
                      <a:pt x="2180" y="10"/>
                    </a:lnTo>
                    <a:lnTo>
                      <a:pt x="2184" y="11"/>
                    </a:lnTo>
                    <a:lnTo>
                      <a:pt x="2181" y="12"/>
                    </a:lnTo>
                    <a:lnTo>
                      <a:pt x="2179" y="13"/>
                    </a:lnTo>
                    <a:lnTo>
                      <a:pt x="2184" y="15"/>
                    </a:lnTo>
                    <a:lnTo>
                      <a:pt x="2188" y="15"/>
                    </a:lnTo>
                    <a:lnTo>
                      <a:pt x="2190" y="14"/>
                    </a:lnTo>
                    <a:lnTo>
                      <a:pt x="2192" y="13"/>
                    </a:lnTo>
                    <a:lnTo>
                      <a:pt x="2194" y="12"/>
                    </a:lnTo>
                    <a:lnTo>
                      <a:pt x="2197" y="10"/>
                    </a:lnTo>
                    <a:lnTo>
                      <a:pt x="2200" y="8"/>
                    </a:lnTo>
                    <a:lnTo>
                      <a:pt x="2202" y="7"/>
                    </a:lnTo>
                    <a:lnTo>
                      <a:pt x="2206" y="8"/>
                    </a:lnTo>
                    <a:lnTo>
                      <a:pt x="2210" y="10"/>
                    </a:lnTo>
                    <a:lnTo>
                      <a:pt x="2214" y="11"/>
                    </a:lnTo>
                    <a:lnTo>
                      <a:pt x="2218" y="12"/>
                    </a:lnTo>
                    <a:lnTo>
                      <a:pt x="2216" y="13"/>
                    </a:lnTo>
                    <a:lnTo>
                      <a:pt x="2213" y="14"/>
                    </a:lnTo>
                    <a:lnTo>
                      <a:pt x="2217" y="15"/>
                    </a:lnTo>
                    <a:lnTo>
                      <a:pt x="2221" y="16"/>
                    </a:lnTo>
                    <a:lnTo>
                      <a:pt x="2225" y="18"/>
                    </a:lnTo>
                    <a:lnTo>
                      <a:pt x="2229" y="18"/>
                    </a:lnTo>
                    <a:lnTo>
                      <a:pt x="2231" y="17"/>
                    </a:lnTo>
                    <a:lnTo>
                      <a:pt x="2234" y="16"/>
                    </a:lnTo>
                    <a:lnTo>
                      <a:pt x="2238" y="17"/>
                    </a:lnTo>
                    <a:lnTo>
                      <a:pt x="2242" y="18"/>
                    </a:lnTo>
                    <a:lnTo>
                      <a:pt x="2245" y="17"/>
                    </a:lnTo>
                    <a:lnTo>
                      <a:pt x="2247" y="16"/>
                    </a:lnTo>
                    <a:lnTo>
                      <a:pt x="2250" y="14"/>
                    </a:lnTo>
                    <a:lnTo>
                      <a:pt x="2252" y="13"/>
                    </a:lnTo>
                    <a:lnTo>
                      <a:pt x="2256" y="14"/>
                    </a:lnTo>
                    <a:lnTo>
                      <a:pt x="2260" y="15"/>
                    </a:lnTo>
                    <a:lnTo>
                      <a:pt x="2263" y="16"/>
                    </a:lnTo>
                    <a:lnTo>
                      <a:pt x="2268" y="17"/>
                    </a:lnTo>
                    <a:lnTo>
                      <a:pt x="2271" y="16"/>
                    </a:lnTo>
                    <a:lnTo>
                      <a:pt x="2273" y="15"/>
                    </a:lnTo>
                    <a:lnTo>
                      <a:pt x="2277" y="16"/>
                    </a:lnTo>
                    <a:lnTo>
                      <a:pt x="2280" y="17"/>
                    </a:lnTo>
                    <a:lnTo>
                      <a:pt x="2285" y="18"/>
                    </a:lnTo>
                    <a:lnTo>
                      <a:pt x="2289" y="19"/>
                    </a:lnTo>
                    <a:lnTo>
                      <a:pt x="2293" y="20"/>
                    </a:lnTo>
                    <a:lnTo>
                      <a:pt x="2297" y="21"/>
                    </a:lnTo>
                    <a:lnTo>
                      <a:pt x="2300" y="20"/>
                    </a:lnTo>
                    <a:lnTo>
                      <a:pt x="2302" y="19"/>
                    </a:lnTo>
                    <a:lnTo>
                      <a:pt x="2306" y="20"/>
                    </a:lnTo>
                    <a:lnTo>
                      <a:pt x="2310" y="21"/>
                    </a:lnTo>
                    <a:lnTo>
                      <a:pt x="2312" y="20"/>
                    </a:lnTo>
                    <a:lnTo>
                      <a:pt x="2314" y="19"/>
                    </a:lnTo>
                    <a:lnTo>
                      <a:pt x="2319" y="20"/>
                    </a:lnTo>
                    <a:lnTo>
                      <a:pt x="2323" y="21"/>
                    </a:lnTo>
                    <a:lnTo>
                      <a:pt x="2325" y="20"/>
                    </a:lnTo>
                    <a:lnTo>
                      <a:pt x="2327" y="19"/>
                    </a:lnTo>
                    <a:lnTo>
                      <a:pt x="2329" y="17"/>
                    </a:lnTo>
                    <a:lnTo>
                      <a:pt x="2333" y="16"/>
                    </a:lnTo>
                    <a:lnTo>
                      <a:pt x="2337" y="17"/>
                    </a:lnTo>
                    <a:lnTo>
                      <a:pt x="2340" y="18"/>
                    </a:lnTo>
                    <a:lnTo>
                      <a:pt x="2338" y="20"/>
                    </a:lnTo>
                    <a:lnTo>
                      <a:pt x="2336" y="21"/>
                    </a:lnTo>
                    <a:lnTo>
                      <a:pt x="2334" y="22"/>
                    </a:lnTo>
                    <a:lnTo>
                      <a:pt x="2330" y="23"/>
                    </a:lnTo>
                    <a:lnTo>
                      <a:pt x="2335" y="24"/>
                    </a:lnTo>
                    <a:lnTo>
                      <a:pt x="2339" y="25"/>
                    </a:lnTo>
                    <a:lnTo>
                      <a:pt x="2341" y="24"/>
                    </a:lnTo>
                    <a:lnTo>
                      <a:pt x="2343" y="23"/>
                    </a:lnTo>
                    <a:lnTo>
                      <a:pt x="2347" y="24"/>
                    </a:lnTo>
                    <a:lnTo>
                      <a:pt x="2352" y="25"/>
                    </a:lnTo>
                    <a:lnTo>
                      <a:pt x="2356" y="27"/>
                    </a:lnTo>
                    <a:lnTo>
                      <a:pt x="2360" y="29"/>
                    </a:lnTo>
                    <a:lnTo>
                      <a:pt x="2362" y="28"/>
                    </a:lnTo>
                    <a:lnTo>
                      <a:pt x="2364" y="25"/>
                    </a:lnTo>
                    <a:lnTo>
                      <a:pt x="2367" y="24"/>
                    </a:lnTo>
                    <a:lnTo>
                      <a:pt x="2370" y="23"/>
                    </a:lnTo>
                    <a:lnTo>
                      <a:pt x="2374" y="24"/>
                    </a:lnTo>
                    <a:lnTo>
                      <a:pt x="2377" y="25"/>
                    </a:lnTo>
                    <a:lnTo>
                      <a:pt x="2382" y="28"/>
                    </a:lnTo>
                    <a:lnTo>
                      <a:pt x="2386" y="29"/>
                    </a:lnTo>
                    <a:lnTo>
                      <a:pt x="2390" y="30"/>
                    </a:lnTo>
                    <a:lnTo>
                      <a:pt x="2393" y="31"/>
                    </a:lnTo>
                    <a:lnTo>
                      <a:pt x="2396" y="30"/>
                    </a:lnTo>
                    <a:lnTo>
                      <a:pt x="2399" y="29"/>
                    </a:lnTo>
                    <a:lnTo>
                      <a:pt x="2401" y="27"/>
                    </a:lnTo>
                    <a:lnTo>
                      <a:pt x="2403" y="25"/>
                    </a:lnTo>
                    <a:lnTo>
                      <a:pt x="2407" y="27"/>
                    </a:lnTo>
                    <a:lnTo>
                      <a:pt x="2411" y="29"/>
                    </a:lnTo>
                    <a:lnTo>
                      <a:pt x="2416" y="30"/>
                    </a:lnTo>
                    <a:lnTo>
                      <a:pt x="2420" y="31"/>
                    </a:lnTo>
                    <a:lnTo>
                      <a:pt x="2423" y="32"/>
                    </a:lnTo>
                    <a:lnTo>
                      <a:pt x="2427" y="33"/>
                    </a:lnTo>
                    <a:lnTo>
                      <a:pt x="2429" y="32"/>
                    </a:lnTo>
                    <a:lnTo>
                      <a:pt x="2433" y="31"/>
                    </a:lnTo>
                    <a:lnTo>
                      <a:pt x="2437" y="32"/>
                    </a:lnTo>
                    <a:lnTo>
                      <a:pt x="2440" y="34"/>
                    </a:lnTo>
                    <a:lnTo>
                      <a:pt x="2443" y="33"/>
                    </a:lnTo>
                    <a:lnTo>
                      <a:pt x="2445" y="31"/>
                    </a:lnTo>
                    <a:lnTo>
                      <a:pt x="2447" y="30"/>
                    </a:lnTo>
                    <a:lnTo>
                      <a:pt x="2450" y="29"/>
                    </a:lnTo>
                    <a:lnTo>
                      <a:pt x="2454" y="30"/>
                    </a:lnTo>
                    <a:lnTo>
                      <a:pt x="2458" y="32"/>
                    </a:lnTo>
                    <a:lnTo>
                      <a:pt x="2462" y="33"/>
                    </a:lnTo>
                    <a:lnTo>
                      <a:pt x="2466" y="34"/>
                    </a:lnTo>
                    <a:lnTo>
                      <a:pt x="2474" y="36"/>
                    </a:lnTo>
                    <a:lnTo>
                      <a:pt x="2478" y="38"/>
                    </a:lnTo>
                    <a:lnTo>
                      <a:pt x="2482" y="39"/>
                    </a:lnTo>
                    <a:lnTo>
                      <a:pt x="2486" y="40"/>
                    </a:lnTo>
                    <a:lnTo>
                      <a:pt x="2490" y="41"/>
                    </a:lnTo>
                    <a:lnTo>
                      <a:pt x="2492" y="40"/>
                    </a:lnTo>
                    <a:lnTo>
                      <a:pt x="2494" y="39"/>
                    </a:lnTo>
                    <a:lnTo>
                      <a:pt x="2497" y="38"/>
                    </a:lnTo>
                    <a:lnTo>
                      <a:pt x="2500" y="37"/>
                    </a:lnTo>
                    <a:lnTo>
                      <a:pt x="2504" y="38"/>
                    </a:lnTo>
                    <a:lnTo>
                      <a:pt x="2507" y="40"/>
                    </a:lnTo>
                    <a:lnTo>
                      <a:pt x="2511" y="41"/>
                    </a:lnTo>
                    <a:lnTo>
                      <a:pt x="2516" y="42"/>
                    </a:lnTo>
                    <a:lnTo>
                      <a:pt x="2520" y="44"/>
                    </a:lnTo>
                    <a:lnTo>
                      <a:pt x="2523" y="46"/>
                    </a:lnTo>
                    <a:lnTo>
                      <a:pt x="2526" y="45"/>
                    </a:lnTo>
                    <a:lnTo>
                      <a:pt x="2528" y="44"/>
                    </a:lnTo>
                    <a:lnTo>
                      <a:pt x="2530" y="41"/>
                    </a:lnTo>
                    <a:lnTo>
                      <a:pt x="2534" y="40"/>
                    </a:lnTo>
                    <a:lnTo>
                      <a:pt x="2537" y="42"/>
                    </a:lnTo>
                    <a:lnTo>
                      <a:pt x="2541" y="44"/>
                    </a:lnTo>
                    <a:lnTo>
                      <a:pt x="2545" y="45"/>
                    </a:lnTo>
                    <a:lnTo>
                      <a:pt x="2550" y="47"/>
                    </a:lnTo>
                    <a:lnTo>
                      <a:pt x="2552" y="45"/>
                    </a:lnTo>
                    <a:lnTo>
                      <a:pt x="2554" y="44"/>
                    </a:lnTo>
                    <a:lnTo>
                      <a:pt x="2558" y="46"/>
                    </a:lnTo>
                    <a:lnTo>
                      <a:pt x="2562" y="47"/>
                    </a:lnTo>
                    <a:lnTo>
                      <a:pt x="2565" y="46"/>
                    </a:lnTo>
                    <a:lnTo>
                      <a:pt x="2567" y="45"/>
                    </a:lnTo>
                    <a:lnTo>
                      <a:pt x="2571" y="46"/>
                    </a:lnTo>
                    <a:lnTo>
                      <a:pt x="2575" y="48"/>
                    </a:lnTo>
                    <a:lnTo>
                      <a:pt x="2579" y="49"/>
                    </a:lnTo>
                    <a:lnTo>
                      <a:pt x="2583" y="50"/>
                    </a:lnTo>
                    <a:lnTo>
                      <a:pt x="2587" y="52"/>
                    </a:lnTo>
                    <a:lnTo>
                      <a:pt x="2591" y="53"/>
                    </a:lnTo>
                    <a:lnTo>
                      <a:pt x="2593" y="52"/>
                    </a:lnTo>
                    <a:lnTo>
                      <a:pt x="2595" y="51"/>
                    </a:lnTo>
                    <a:lnTo>
                      <a:pt x="2600" y="52"/>
                    </a:lnTo>
                    <a:lnTo>
                      <a:pt x="2604" y="54"/>
                    </a:lnTo>
                    <a:lnTo>
                      <a:pt x="2606" y="53"/>
                    </a:lnTo>
                    <a:lnTo>
                      <a:pt x="2608" y="52"/>
                    </a:lnTo>
                    <a:lnTo>
                      <a:pt x="2612" y="53"/>
                    </a:lnTo>
                    <a:lnTo>
                      <a:pt x="2617" y="54"/>
                    </a:lnTo>
                    <a:lnTo>
                      <a:pt x="2616" y="55"/>
                    </a:lnTo>
                    <a:lnTo>
                      <a:pt x="2615" y="55"/>
                    </a:lnTo>
                    <a:lnTo>
                      <a:pt x="2612" y="56"/>
                    </a:lnTo>
                    <a:lnTo>
                      <a:pt x="2611" y="56"/>
                    </a:lnTo>
                    <a:lnTo>
                      <a:pt x="2616" y="58"/>
                    </a:lnTo>
                    <a:lnTo>
                      <a:pt x="2620" y="60"/>
                    </a:lnTo>
                    <a:lnTo>
                      <a:pt x="2622" y="58"/>
                    </a:lnTo>
                    <a:lnTo>
                      <a:pt x="2624" y="57"/>
                    </a:lnTo>
                    <a:lnTo>
                      <a:pt x="2627" y="56"/>
                    </a:lnTo>
                    <a:lnTo>
                      <a:pt x="2629" y="55"/>
                    </a:lnTo>
                    <a:lnTo>
                      <a:pt x="2634" y="56"/>
                    </a:lnTo>
                    <a:lnTo>
                      <a:pt x="2637" y="58"/>
                    </a:lnTo>
                    <a:lnTo>
                      <a:pt x="2641" y="60"/>
                    </a:lnTo>
                    <a:lnTo>
                      <a:pt x="2645" y="62"/>
                    </a:lnTo>
                    <a:lnTo>
                      <a:pt x="2643" y="63"/>
                    </a:lnTo>
                    <a:lnTo>
                      <a:pt x="2640" y="64"/>
                    </a:lnTo>
                    <a:lnTo>
                      <a:pt x="2638" y="65"/>
                    </a:lnTo>
                    <a:lnTo>
                      <a:pt x="2636" y="66"/>
                    </a:lnTo>
                    <a:lnTo>
                      <a:pt x="2639" y="67"/>
                    </a:lnTo>
                    <a:lnTo>
                      <a:pt x="2643" y="68"/>
                    </a:lnTo>
                    <a:lnTo>
                      <a:pt x="2649" y="66"/>
                    </a:lnTo>
                    <a:lnTo>
                      <a:pt x="2653" y="64"/>
                    </a:lnTo>
                    <a:lnTo>
                      <a:pt x="2658" y="62"/>
                    </a:lnTo>
                    <a:lnTo>
                      <a:pt x="2660" y="61"/>
                    </a:lnTo>
                    <a:lnTo>
                      <a:pt x="2663" y="60"/>
                    </a:lnTo>
                    <a:lnTo>
                      <a:pt x="2667" y="62"/>
                    </a:lnTo>
                    <a:lnTo>
                      <a:pt x="2671" y="63"/>
                    </a:lnTo>
                    <a:lnTo>
                      <a:pt x="2673" y="62"/>
                    </a:lnTo>
                    <a:lnTo>
                      <a:pt x="2676" y="61"/>
                    </a:lnTo>
                    <a:lnTo>
                      <a:pt x="2679" y="63"/>
                    </a:lnTo>
                    <a:lnTo>
                      <a:pt x="2684" y="64"/>
                    </a:lnTo>
                    <a:lnTo>
                      <a:pt x="2688" y="65"/>
                    </a:lnTo>
                    <a:lnTo>
                      <a:pt x="2692" y="67"/>
                    </a:lnTo>
                    <a:lnTo>
                      <a:pt x="2694" y="66"/>
                    </a:lnTo>
                    <a:lnTo>
                      <a:pt x="2696" y="65"/>
                    </a:lnTo>
                    <a:lnTo>
                      <a:pt x="2701" y="66"/>
                    </a:lnTo>
                    <a:lnTo>
                      <a:pt x="2705" y="68"/>
                    </a:lnTo>
                    <a:lnTo>
                      <a:pt x="2708" y="69"/>
                    </a:lnTo>
                    <a:lnTo>
                      <a:pt x="2712" y="71"/>
                    </a:lnTo>
                    <a:lnTo>
                      <a:pt x="2715" y="70"/>
                    </a:lnTo>
                    <a:lnTo>
                      <a:pt x="2718" y="69"/>
                    </a:lnTo>
                    <a:lnTo>
                      <a:pt x="2722" y="70"/>
                    </a:lnTo>
                    <a:lnTo>
                      <a:pt x="2725" y="72"/>
                    </a:lnTo>
                    <a:lnTo>
                      <a:pt x="2723" y="73"/>
                    </a:lnTo>
                    <a:lnTo>
                      <a:pt x="2720" y="74"/>
                    </a:lnTo>
                    <a:lnTo>
                      <a:pt x="2724" y="75"/>
                    </a:lnTo>
                    <a:lnTo>
                      <a:pt x="2728" y="78"/>
                    </a:lnTo>
                    <a:lnTo>
                      <a:pt x="2732" y="79"/>
                    </a:lnTo>
                    <a:lnTo>
                      <a:pt x="2736" y="81"/>
                    </a:lnTo>
                    <a:lnTo>
                      <a:pt x="2738" y="80"/>
                    </a:lnTo>
                    <a:lnTo>
                      <a:pt x="2741" y="79"/>
                    </a:lnTo>
                    <a:lnTo>
                      <a:pt x="2744" y="80"/>
                    </a:lnTo>
                    <a:lnTo>
                      <a:pt x="2749" y="82"/>
                    </a:lnTo>
                    <a:lnTo>
                      <a:pt x="2752" y="81"/>
                    </a:lnTo>
                    <a:lnTo>
                      <a:pt x="2754" y="80"/>
                    </a:lnTo>
                    <a:lnTo>
                      <a:pt x="2756" y="79"/>
                    </a:lnTo>
                    <a:lnTo>
                      <a:pt x="2758" y="78"/>
                    </a:lnTo>
                    <a:lnTo>
                      <a:pt x="2762" y="79"/>
                    </a:lnTo>
                    <a:lnTo>
                      <a:pt x="2767" y="81"/>
                    </a:lnTo>
                    <a:lnTo>
                      <a:pt x="2774" y="84"/>
                    </a:lnTo>
                    <a:lnTo>
                      <a:pt x="2778" y="85"/>
                    </a:lnTo>
                    <a:lnTo>
                      <a:pt x="2782" y="87"/>
                    </a:lnTo>
                    <a:lnTo>
                      <a:pt x="2786" y="88"/>
                    </a:lnTo>
                    <a:lnTo>
                      <a:pt x="2790" y="90"/>
                    </a:lnTo>
                    <a:lnTo>
                      <a:pt x="2792" y="89"/>
                    </a:lnTo>
                    <a:lnTo>
                      <a:pt x="2794" y="88"/>
                    </a:lnTo>
                    <a:lnTo>
                      <a:pt x="2798" y="87"/>
                    </a:lnTo>
                    <a:lnTo>
                      <a:pt x="2800" y="86"/>
                    </a:lnTo>
                    <a:lnTo>
                      <a:pt x="2802" y="85"/>
                    </a:lnTo>
                    <a:lnTo>
                      <a:pt x="2805" y="84"/>
                    </a:lnTo>
                    <a:lnTo>
                      <a:pt x="2809" y="86"/>
                    </a:lnTo>
                    <a:lnTo>
                      <a:pt x="2812" y="87"/>
                    </a:lnTo>
                    <a:lnTo>
                      <a:pt x="2817" y="89"/>
                    </a:lnTo>
                    <a:lnTo>
                      <a:pt x="2821" y="91"/>
                    </a:lnTo>
                    <a:lnTo>
                      <a:pt x="2824" y="92"/>
                    </a:lnTo>
                    <a:lnTo>
                      <a:pt x="2828" y="95"/>
                    </a:lnTo>
                    <a:lnTo>
                      <a:pt x="2831" y="94"/>
                    </a:lnTo>
                    <a:lnTo>
                      <a:pt x="2834" y="92"/>
                    </a:lnTo>
                    <a:lnTo>
                      <a:pt x="2837" y="94"/>
                    </a:lnTo>
                    <a:lnTo>
                      <a:pt x="2841" y="96"/>
                    </a:lnTo>
                    <a:lnTo>
                      <a:pt x="2844" y="98"/>
                    </a:lnTo>
                    <a:lnTo>
                      <a:pt x="2849" y="99"/>
                    </a:lnTo>
                    <a:lnTo>
                      <a:pt x="2853" y="101"/>
                    </a:lnTo>
                    <a:lnTo>
                      <a:pt x="2856" y="103"/>
                    </a:lnTo>
                    <a:lnTo>
                      <a:pt x="2859" y="102"/>
                    </a:lnTo>
                    <a:lnTo>
                      <a:pt x="2861" y="101"/>
                    </a:lnTo>
                    <a:lnTo>
                      <a:pt x="2864" y="100"/>
                    </a:lnTo>
                    <a:lnTo>
                      <a:pt x="2867" y="99"/>
                    </a:lnTo>
                    <a:lnTo>
                      <a:pt x="2871" y="101"/>
                    </a:lnTo>
                    <a:lnTo>
                      <a:pt x="2874" y="102"/>
                    </a:lnTo>
                    <a:lnTo>
                      <a:pt x="2877" y="101"/>
                    </a:lnTo>
                    <a:lnTo>
                      <a:pt x="2879" y="100"/>
                    </a:lnTo>
                    <a:lnTo>
                      <a:pt x="2884" y="102"/>
                    </a:lnTo>
                    <a:lnTo>
                      <a:pt x="2887" y="104"/>
                    </a:lnTo>
                    <a:lnTo>
                      <a:pt x="2891" y="105"/>
                    </a:lnTo>
                    <a:lnTo>
                      <a:pt x="2894" y="107"/>
                    </a:lnTo>
                    <a:lnTo>
                      <a:pt x="2899" y="110"/>
                    </a:lnTo>
                    <a:lnTo>
                      <a:pt x="2903" y="111"/>
                    </a:lnTo>
                    <a:lnTo>
                      <a:pt x="2905" y="111"/>
                    </a:lnTo>
                    <a:lnTo>
                      <a:pt x="2907" y="110"/>
                    </a:lnTo>
                    <a:lnTo>
                      <a:pt x="2910" y="108"/>
                    </a:lnTo>
                    <a:lnTo>
                      <a:pt x="2912" y="107"/>
                    </a:lnTo>
                    <a:lnTo>
                      <a:pt x="2917" y="108"/>
                    </a:lnTo>
                    <a:lnTo>
                      <a:pt x="2921" y="111"/>
                    </a:lnTo>
                    <a:lnTo>
                      <a:pt x="2924" y="113"/>
                    </a:lnTo>
                    <a:lnTo>
                      <a:pt x="2928" y="115"/>
                    </a:lnTo>
                    <a:lnTo>
                      <a:pt x="2925" y="115"/>
                    </a:lnTo>
                    <a:lnTo>
                      <a:pt x="2923" y="116"/>
                    </a:lnTo>
                    <a:lnTo>
                      <a:pt x="2926" y="118"/>
                    </a:lnTo>
                    <a:lnTo>
                      <a:pt x="2931" y="120"/>
                    </a:lnTo>
                    <a:lnTo>
                      <a:pt x="2935" y="121"/>
                    </a:lnTo>
                    <a:lnTo>
                      <a:pt x="2938" y="123"/>
                    </a:lnTo>
                    <a:lnTo>
                      <a:pt x="2936" y="124"/>
                    </a:lnTo>
                    <a:lnTo>
                      <a:pt x="2933" y="125"/>
                    </a:lnTo>
                    <a:lnTo>
                      <a:pt x="2937" y="127"/>
                    </a:lnTo>
                    <a:lnTo>
                      <a:pt x="2941" y="129"/>
                    </a:lnTo>
                    <a:lnTo>
                      <a:pt x="2945" y="127"/>
                    </a:lnTo>
                    <a:lnTo>
                      <a:pt x="2951" y="125"/>
                    </a:lnTo>
                    <a:lnTo>
                      <a:pt x="2953" y="124"/>
                    </a:lnTo>
                    <a:lnTo>
                      <a:pt x="2956" y="123"/>
                    </a:lnTo>
                    <a:lnTo>
                      <a:pt x="2960" y="125"/>
                    </a:lnTo>
                    <a:lnTo>
                      <a:pt x="2964" y="127"/>
                    </a:lnTo>
                    <a:lnTo>
                      <a:pt x="2967" y="127"/>
                    </a:lnTo>
                    <a:lnTo>
                      <a:pt x="2969" y="125"/>
                    </a:lnTo>
                    <a:lnTo>
                      <a:pt x="2973" y="127"/>
                    </a:lnTo>
                    <a:lnTo>
                      <a:pt x="2976" y="129"/>
                    </a:lnTo>
                    <a:lnTo>
                      <a:pt x="2981" y="131"/>
                    </a:lnTo>
                    <a:lnTo>
                      <a:pt x="2984" y="133"/>
                    </a:lnTo>
                    <a:lnTo>
                      <a:pt x="2987" y="132"/>
                    </a:lnTo>
                    <a:lnTo>
                      <a:pt x="2989" y="131"/>
                    </a:lnTo>
                    <a:lnTo>
                      <a:pt x="2993" y="133"/>
                    </a:lnTo>
                    <a:lnTo>
                      <a:pt x="2997" y="135"/>
                    </a:lnTo>
                    <a:lnTo>
                      <a:pt x="3001" y="136"/>
                    </a:lnTo>
                    <a:lnTo>
                      <a:pt x="3004" y="138"/>
                    </a:lnTo>
                    <a:lnTo>
                      <a:pt x="3002" y="139"/>
                    </a:lnTo>
                    <a:lnTo>
                      <a:pt x="2999" y="140"/>
                    </a:lnTo>
                    <a:lnTo>
                      <a:pt x="3003" y="141"/>
                    </a:lnTo>
                    <a:lnTo>
                      <a:pt x="3007" y="144"/>
                    </a:lnTo>
                    <a:lnTo>
                      <a:pt x="3009" y="142"/>
                    </a:lnTo>
                    <a:lnTo>
                      <a:pt x="3012" y="141"/>
                    </a:lnTo>
                    <a:lnTo>
                      <a:pt x="3015" y="141"/>
                    </a:lnTo>
                    <a:lnTo>
                      <a:pt x="3017" y="140"/>
                    </a:lnTo>
                    <a:lnTo>
                      <a:pt x="3021" y="142"/>
                    </a:lnTo>
                    <a:lnTo>
                      <a:pt x="3025" y="144"/>
                    </a:lnTo>
                    <a:lnTo>
                      <a:pt x="3027" y="144"/>
                    </a:lnTo>
                    <a:lnTo>
                      <a:pt x="3029" y="142"/>
                    </a:lnTo>
                    <a:lnTo>
                      <a:pt x="3033" y="141"/>
                    </a:lnTo>
                    <a:lnTo>
                      <a:pt x="3035" y="140"/>
                    </a:lnTo>
                    <a:lnTo>
                      <a:pt x="3039" y="142"/>
                    </a:lnTo>
                    <a:lnTo>
                      <a:pt x="3042" y="145"/>
                    </a:lnTo>
                    <a:lnTo>
                      <a:pt x="3045" y="144"/>
                    </a:lnTo>
                    <a:lnTo>
                      <a:pt x="3048" y="144"/>
                    </a:lnTo>
                    <a:lnTo>
                      <a:pt x="3055" y="147"/>
                    </a:lnTo>
                    <a:lnTo>
                      <a:pt x="3059" y="149"/>
                    </a:lnTo>
                    <a:lnTo>
                      <a:pt x="3062" y="151"/>
                    </a:lnTo>
                    <a:lnTo>
                      <a:pt x="3060" y="151"/>
                    </a:lnTo>
                    <a:lnTo>
                      <a:pt x="3057" y="152"/>
                    </a:lnTo>
                    <a:lnTo>
                      <a:pt x="3061" y="154"/>
                    </a:lnTo>
                    <a:lnTo>
                      <a:pt x="3066" y="156"/>
                    </a:lnTo>
                    <a:lnTo>
                      <a:pt x="3062" y="157"/>
                    </a:lnTo>
                    <a:lnTo>
                      <a:pt x="3060" y="157"/>
                    </a:lnTo>
                    <a:lnTo>
                      <a:pt x="3064" y="159"/>
                    </a:lnTo>
                    <a:lnTo>
                      <a:pt x="3068" y="162"/>
                    </a:lnTo>
                    <a:lnTo>
                      <a:pt x="3070" y="161"/>
                    </a:lnTo>
                    <a:lnTo>
                      <a:pt x="3072" y="159"/>
                    </a:lnTo>
                    <a:lnTo>
                      <a:pt x="3076" y="162"/>
                    </a:lnTo>
                    <a:lnTo>
                      <a:pt x="3081" y="164"/>
                    </a:lnTo>
                    <a:lnTo>
                      <a:pt x="3085" y="163"/>
                    </a:lnTo>
                    <a:lnTo>
                      <a:pt x="3090" y="161"/>
                    </a:lnTo>
                    <a:lnTo>
                      <a:pt x="3093" y="159"/>
                    </a:lnTo>
                    <a:lnTo>
                      <a:pt x="3095" y="159"/>
                    </a:lnTo>
                    <a:lnTo>
                      <a:pt x="3100" y="162"/>
                    </a:lnTo>
                    <a:lnTo>
                      <a:pt x="3103" y="164"/>
                    </a:lnTo>
                    <a:lnTo>
                      <a:pt x="3107" y="165"/>
                    </a:lnTo>
                    <a:lnTo>
                      <a:pt x="3110" y="167"/>
                    </a:lnTo>
                    <a:lnTo>
                      <a:pt x="3115" y="169"/>
                    </a:lnTo>
                    <a:lnTo>
                      <a:pt x="3118" y="171"/>
                    </a:lnTo>
                    <a:lnTo>
                      <a:pt x="3121" y="170"/>
                    </a:lnTo>
                    <a:lnTo>
                      <a:pt x="3123" y="170"/>
                    </a:lnTo>
                    <a:lnTo>
                      <a:pt x="3126" y="169"/>
                    </a:lnTo>
                    <a:lnTo>
                      <a:pt x="3128" y="168"/>
                    </a:lnTo>
                    <a:lnTo>
                      <a:pt x="3134" y="167"/>
                    </a:lnTo>
                    <a:lnTo>
                      <a:pt x="3138" y="169"/>
                    </a:lnTo>
                    <a:lnTo>
                      <a:pt x="3141" y="171"/>
                    </a:lnTo>
                    <a:lnTo>
                      <a:pt x="3138" y="171"/>
                    </a:lnTo>
                    <a:lnTo>
                      <a:pt x="3136" y="172"/>
                    </a:lnTo>
                    <a:lnTo>
                      <a:pt x="3140" y="174"/>
                    </a:lnTo>
                    <a:lnTo>
                      <a:pt x="3143" y="177"/>
                    </a:lnTo>
                    <a:lnTo>
                      <a:pt x="3148" y="179"/>
                    </a:lnTo>
                    <a:lnTo>
                      <a:pt x="3151" y="181"/>
                    </a:lnTo>
                    <a:lnTo>
                      <a:pt x="3150" y="181"/>
                    </a:lnTo>
                    <a:lnTo>
                      <a:pt x="3148" y="181"/>
                    </a:lnTo>
                    <a:lnTo>
                      <a:pt x="3147" y="182"/>
                    </a:lnTo>
                    <a:lnTo>
                      <a:pt x="3145" y="182"/>
                    </a:lnTo>
                    <a:lnTo>
                      <a:pt x="3149" y="184"/>
                    </a:lnTo>
                    <a:lnTo>
                      <a:pt x="3153" y="186"/>
                    </a:lnTo>
                    <a:lnTo>
                      <a:pt x="3156" y="185"/>
                    </a:lnTo>
                    <a:lnTo>
                      <a:pt x="3158" y="184"/>
                    </a:lnTo>
                    <a:lnTo>
                      <a:pt x="3160" y="184"/>
                    </a:lnTo>
                    <a:lnTo>
                      <a:pt x="3164" y="183"/>
                    </a:lnTo>
                    <a:lnTo>
                      <a:pt x="3167" y="185"/>
                    </a:lnTo>
                    <a:lnTo>
                      <a:pt x="3171" y="187"/>
                    </a:lnTo>
                    <a:lnTo>
                      <a:pt x="3174" y="189"/>
                    </a:lnTo>
                    <a:lnTo>
                      <a:pt x="3178" y="191"/>
                    </a:lnTo>
                    <a:lnTo>
                      <a:pt x="3181" y="190"/>
                    </a:lnTo>
                    <a:lnTo>
                      <a:pt x="3184" y="190"/>
                    </a:lnTo>
                    <a:lnTo>
                      <a:pt x="3187" y="192"/>
                    </a:lnTo>
                    <a:lnTo>
                      <a:pt x="3191" y="194"/>
                    </a:lnTo>
                    <a:lnTo>
                      <a:pt x="3193" y="194"/>
                    </a:lnTo>
                    <a:lnTo>
                      <a:pt x="3195" y="192"/>
                    </a:lnTo>
                    <a:lnTo>
                      <a:pt x="3200" y="195"/>
                    </a:lnTo>
                    <a:lnTo>
                      <a:pt x="3203" y="197"/>
                    </a:lnTo>
                    <a:lnTo>
                      <a:pt x="3207" y="199"/>
                    </a:lnTo>
                    <a:lnTo>
                      <a:pt x="3210" y="201"/>
                    </a:lnTo>
                    <a:lnTo>
                      <a:pt x="3215" y="203"/>
                    </a:lnTo>
                    <a:lnTo>
                      <a:pt x="3218" y="205"/>
                    </a:lnTo>
                    <a:lnTo>
                      <a:pt x="3221" y="205"/>
                    </a:lnTo>
                    <a:lnTo>
                      <a:pt x="3223" y="204"/>
                    </a:lnTo>
                    <a:lnTo>
                      <a:pt x="3226" y="203"/>
                    </a:lnTo>
                    <a:lnTo>
                      <a:pt x="3228" y="203"/>
                    </a:lnTo>
                    <a:lnTo>
                      <a:pt x="3233" y="205"/>
                    </a:lnTo>
                    <a:lnTo>
                      <a:pt x="3236" y="207"/>
                    </a:lnTo>
                    <a:lnTo>
                      <a:pt x="3233" y="207"/>
                    </a:lnTo>
                    <a:lnTo>
                      <a:pt x="3231" y="208"/>
                    </a:lnTo>
                    <a:lnTo>
                      <a:pt x="3234" y="211"/>
                    </a:lnTo>
                    <a:lnTo>
                      <a:pt x="3238" y="213"/>
                    </a:lnTo>
                    <a:lnTo>
                      <a:pt x="3241" y="215"/>
                    </a:lnTo>
                    <a:lnTo>
                      <a:pt x="3245" y="217"/>
                    </a:lnTo>
                    <a:lnTo>
                      <a:pt x="3248" y="216"/>
                    </a:lnTo>
                    <a:lnTo>
                      <a:pt x="3251" y="216"/>
                    </a:lnTo>
                    <a:lnTo>
                      <a:pt x="3249" y="215"/>
                    </a:lnTo>
                    <a:lnTo>
                      <a:pt x="3247" y="214"/>
                    </a:lnTo>
                    <a:lnTo>
                      <a:pt x="3244" y="212"/>
                    </a:lnTo>
                    <a:lnTo>
                      <a:pt x="3243" y="212"/>
                    </a:lnTo>
                    <a:lnTo>
                      <a:pt x="3245" y="211"/>
                    </a:lnTo>
                    <a:lnTo>
                      <a:pt x="3249" y="209"/>
                    </a:lnTo>
                    <a:lnTo>
                      <a:pt x="3252" y="213"/>
                    </a:lnTo>
                    <a:lnTo>
                      <a:pt x="3256" y="214"/>
                    </a:lnTo>
                    <a:lnTo>
                      <a:pt x="3258" y="214"/>
                    </a:lnTo>
                    <a:lnTo>
                      <a:pt x="3261" y="213"/>
                    </a:lnTo>
                    <a:lnTo>
                      <a:pt x="3265" y="215"/>
                    </a:lnTo>
                    <a:lnTo>
                      <a:pt x="3268" y="217"/>
                    </a:lnTo>
                    <a:lnTo>
                      <a:pt x="3266" y="218"/>
                    </a:lnTo>
                    <a:lnTo>
                      <a:pt x="3263" y="219"/>
                    </a:lnTo>
                    <a:lnTo>
                      <a:pt x="3267" y="221"/>
                    </a:lnTo>
                    <a:lnTo>
                      <a:pt x="3270" y="223"/>
                    </a:lnTo>
                    <a:lnTo>
                      <a:pt x="3268" y="223"/>
                    </a:lnTo>
                    <a:lnTo>
                      <a:pt x="3265" y="224"/>
                    </a:lnTo>
                    <a:lnTo>
                      <a:pt x="3268" y="227"/>
                    </a:lnTo>
                    <a:lnTo>
                      <a:pt x="3272" y="229"/>
                    </a:lnTo>
                    <a:lnTo>
                      <a:pt x="3274" y="228"/>
                    </a:lnTo>
                    <a:lnTo>
                      <a:pt x="3277" y="228"/>
                    </a:lnTo>
                    <a:lnTo>
                      <a:pt x="3280" y="227"/>
                    </a:lnTo>
                    <a:lnTo>
                      <a:pt x="3283" y="227"/>
                    </a:lnTo>
                    <a:lnTo>
                      <a:pt x="3286" y="229"/>
                    </a:lnTo>
                    <a:lnTo>
                      <a:pt x="3290" y="231"/>
                    </a:lnTo>
                    <a:lnTo>
                      <a:pt x="3292" y="230"/>
                    </a:lnTo>
                    <a:lnTo>
                      <a:pt x="3295" y="230"/>
                    </a:lnTo>
                    <a:lnTo>
                      <a:pt x="3299" y="232"/>
                    </a:lnTo>
                    <a:lnTo>
                      <a:pt x="3302" y="234"/>
                    </a:lnTo>
                    <a:lnTo>
                      <a:pt x="3305" y="233"/>
                    </a:lnTo>
                    <a:lnTo>
                      <a:pt x="3307" y="233"/>
                    </a:lnTo>
                    <a:lnTo>
                      <a:pt x="3311" y="235"/>
                    </a:lnTo>
                    <a:lnTo>
                      <a:pt x="3315" y="237"/>
                    </a:lnTo>
                    <a:lnTo>
                      <a:pt x="3318" y="239"/>
                    </a:lnTo>
                    <a:lnTo>
                      <a:pt x="3322" y="241"/>
                    </a:lnTo>
                    <a:lnTo>
                      <a:pt x="3325" y="245"/>
                    </a:lnTo>
                    <a:lnTo>
                      <a:pt x="3328" y="247"/>
                    </a:lnTo>
                    <a:lnTo>
                      <a:pt x="3332" y="246"/>
                    </a:lnTo>
                    <a:lnTo>
                      <a:pt x="3335" y="246"/>
                    </a:lnTo>
                    <a:lnTo>
                      <a:pt x="3337" y="245"/>
                    </a:lnTo>
                    <a:lnTo>
                      <a:pt x="3340" y="245"/>
                    </a:lnTo>
                    <a:lnTo>
                      <a:pt x="3342" y="244"/>
                    </a:lnTo>
                    <a:lnTo>
                      <a:pt x="3344" y="244"/>
                    </a:lnTo>
                    <a:lnTo>
                      <a:pt x="3349" y="246"/>
                    </a:lnTo>
                    <a:lnTo>
                      <a:pt x="3352" y="248"/>
                    </a:lnTo>
                    <a:lnTo>
                      <a:pt x="3350" y="248"/>
                    </a:lnTo>
                    <a:lnTo>
                      <a:pt x="3347" y="249"/>
                    </a:lnTo>
                    <a:lnTo>
                      <a:pt x="3350" y="251"/>
                    </a:lnTo>
                    <a:lnTo>
                      <a:pt x="3354" y="253"/>
                    </a:lnTo>
                    <a:lnTo>
                      <a:pt x="3357" y="255"/>
                    </a:lnTo>
                    <a:lnTo>
                      <a:pt x="3360" y="257"/>
                    </a:lnTo>
                    <a:lnTo>
                      <a:pt x="3364" y="257"/>
                    </a:lnTo>
                    <a:lnTo>
                      <a:pt x="3367" y="257"/>
                    </a:lnTo>
                    <a:lnTo>
                      <a:pt x="3369" y="256"/>
                    </a:lnTo>
                    <a:lnTo>
                      <a:pt x="3372" y="256"/>
                    </a:lnTo>
                    <a:lnTo>
                      <a:pt x="3375" y="258"/>
                    </a:lnTo>
                    <a:lnTo>
                      <a:pt x="3378" y="261"/>
                    </a:lnTo>
                    <a:lnTo>
                      <a:pt x="3386" y="265"/>
                    </a:lnTo>
                    <a:lnTo>
                      <a:pt x="3389" y="268"/>
                    </a:lnTo>
                    <a:lnTo>
                      <a:pt x="3392" y="270"/>
                    </a:lnTo>
                    <a:lnTo>
                      <a:pt x="3397" y="272"/>
                    </a:lnTo>
                    <a:lnTo>
                      <a:pt x="3400" y="274"/>
                    </a:lnTo>
                    <a:lnTo>
                      <a:pt x="3397" y="275"/>
                    </a:lnTo>
                    <a:lnTo>
                      <a:pt x="3394" y="275"/>
                    </a:lnTo>
                    <a:lnTo>
                      <a:pt x="3398" y="278"/>
                    </a:lnTo>
                    <a:lnTo>
                      <a:pt x="3401" y="281"/>
                    </a:lnTo>
                    <a:lnTo>
                      <a:pt x="3405" y="283"/>
                    </a:lnTo>
                    <a:lnTo>
                      <a:pt x="3408" y="285"/>
                    </a:lnTo>
                    <a:lnTo>
                      <a:pt x="3414" y="284"/>
                    </a:lnTo>
                    <a:lnTo>
                      <a:pt x="3417" y="284"/>
                    </a:lnTo>
                    <a:lnTo>
                      <a:pt x="3419" y="283"/>
                    </a:lnTo>
                    <a:lnTo>
                      <a:pt x="3416" y="281"/>
                    </a:lnTo>
                    <a:lnTo>
                      <a:pt x="3413" y="279"/>
                    </a:lnTo>
                    <a:lnTo>
                      <a:pt x="3415" y="278"/>
                    </a:lnTo>
                    <a:lnTo>
                      <a:pt x="3418" y="278"/>
                    </a:lnTo>
                    <a:lnTo>
                      <a:pt x="3421" y="280"/>
                    </a:lnTo>
                    <a:lnTo>
                      <a:pt x="3424" y="282"/>
                    </a:lnTo>
                    <a:lnTo>
                      <a:pt x="3427" y="282"/>
                    </a:lnTo>
                    <a:lnTo>
                      <a:pt x="3430" y="282"/>
                    </a:lnTo>
                    <a:lnTo>
                      <a:pt x="3434" y="284"/>
                    </a:lnTo>
                    <a:lnTo>
                      <a:pt x="3437" y="286"/>
                    </a:lnTo>
                    <a:lnTo>
                      <a:pt x="3434" y="286"/>
                    </a:lnTo>
                    <a:lnTo>
                      <a:pt x="3432" y="287"/>
                    </a:lnTo>
                    <a:lnTo>
                      <a:pt x="3435" y="289"/>
                    </a:lnTo>
                    <a:lnTo>
                      <a:pt x="3438" y="291"/>
                    </a:lnTo>
                    <a:lnTo>
                      <a:pt x="3441" y="291"/>
                    </a:lnTo>
                    <a:lnTo>
                      <a:pt x="3443" y="291"/>
                    </a:lnTo>
                    <a:lnTo>
                      <a:pt x="3448" y="294"/>
                    </a:lnTo>
                    <a:lnTo>
                      <a:pt x="3451" y="296"/>
                    </a:lnTo>
                    <a:lnTo>
                      <a:pt x="3454" y="299"/>
                    </a:lnTo>
                    <a:lnTo>
                      <a:pt x="3457" y="301"/>
                    </a:lnTo>
                    <a:lnTo>
                      <a:pt x="3455" y="301"/>
                    </a:lnTo>
                    <a:lnTo>
                      <a:pt x="3452" y="302"/>
                    </a:lnTo>
                    <a:lnTo>
                      <a:pt x="3455" y="304"/>
                    </a:lnTo>
                    <a:lnTo>
                      <a:pt x="3459" y="306"/>
                    </a:lnTo>
                    <a:lnTo>
                      <a:pt x="3465" y="306"/>
                    </a:lnTo>
                    <a:lnTo>
                      <a:pt x="3470" y="305"/>
                    </a:lnTo>
                    <a:lnTo>
                      <a:pt x="3472" y="304"/>
                    </a:lnTo>
                    <a:lnTo>
                      <a:pt x="3475" y="304"/>
                    </a:lnTo>
                    <a:lnTo>
                      <a:pt x="3479" y="306"/>
                    </a:lnTo>
                    <a:lnTo>
                      <a:pt x="3482" y="309"/>
                    </a:lnTo>
                    <a:lnTo>
                      <a:pt x="3485" y="308"/>
                    </a:lnTo>
                    <a:lnTo>
                      <a:pt x="3488" y="308"/>
                    </a:lnTo>
                    <a:lnTo>
                      <a:pt x="3490" y="307"/>
                    </a:lnTo>
                    <a:lnTo>
                      <a:pt x="3492" y="307"/>
                    </a:lnTo>
                    <a:lnTo>
                      <a:pt x="3494" y="308"/>
                    </a:lnTo>
                    <a:lnTo>
                      <a:pt x="3497" y="311"/>
                    </a:lnTo>
                    <a:lnTo>
                      <a:pt x="3498" y="311"/>
                    </a:lnTo>
                    <a:lnTo>
                      <a:pt x="3499" y="312"/>
                    </a:lnTo>
                    <a:lnTo>
                      <a:pt x="3500" y="313"/>
                    </a:lnTo>
                    <a:lnTo>
                      <a:pt x="3500" y="313"/>
                    </a:lnTo>
                    <a:lnTo>
                      <a:pt x="3498" y="313"/>
                    </a:lnTo>
                    <a:lnTo>
                      <a:pt x="3494" y="314"/>
                    </a:lnTo>
                    <a:lnTo>
                      <a:pt x="3491" y="314"/>
                    </a:lnTo>
                    <a:lnTo>
                      <a:pt x="3489" y="314"/>
                    </a:lnTo>
                    <a:lnTo>
                      <a:pt x="3485" y="312"/>
                    </a:lnTo>
                    <a:lnTo>
                      <a:pt x="3482" y="309"/>
                    </a:lnTo>
                    <a:lnTo>
                      <a:pt x="3480" y="309"/>
                    </a:lnTo>
                    <a:lnTo>
                      <a:pt x="3476" y="309"/>
                    </a:lnTo>
                    <a:lnTo>
                      <a:pt x="3484" y="315"/>
                    </a:lnTo>
                    <a:lnTo>
                      <a:pt x="3490" y="320"/>
                    </a:lnTo>
                    <a:lnTo>
                      <a:pt x="3497" y="324"/>
                    </a:lnTo>
                    <a:lnTo>
                      <a:pt x="3502" y="324"/>
                    </a:lnTo>
                    <a:lnTo>
                      <a:pt x="3505" y="323"/>
                    </a:lnTo>
                    <a:lnTo>
                      <a:pt x="3507" y="323"/>
                    </a:lnTo>
                    <a:lnTo>
                      <a:pt x="3511" y="325"/>
                    </a:lnTo>
                    <a:lnTo>
                      <a:pt x="3515" y="329"/>
                    </a:lnTo>
                    <a:lnTo>
                      <a:pt x="3521" y="334"/>
                    </a:lnTo>
                    <a:lnTo>
                      <a:pt x="3529" y="338"/>
                    </a:lnTo>
                    <a:lnTo>
                      <a:pt x="3532" y="341"/>
                    </a:lnTo>
                    <a:lnTo>
                      <a:pt x="3535" y="344"/>
                    </a:lnTo>
                    <a:lnTo>
                      <a:pt x="3538" y="344"/>
                    </a:lnTo>
                    <a:lnTo>
                      <a:pt x="3540" y="344"/>
                    </a:lnTo>
                    <a:lnTo>
                      <a:pt x="3543" y="342"/>
                    </a:lnTo>
                    <a:lnTo>
                      <a:pt x="3546" y="342"/>
                    </a:lnTo>
                    <a:lnTo>
                      <a:pt x="3542" y="340"/>
                    </a:lnTo>
                    <a:lnTo>
                      <a:pt x="3539" y="337"/>
                    </a:lnTo>
                    <a:lnTo>
                      <a:pt x="3541" y="337"/>
                    </a:lnTo>
                    <a:lnTo>
                      <a:pt x="3544" y="337"/>
                    </a:lnTo>
                    <a:lnTo>
                      <a:pt x="3548" y="339"/>
                    </a:lnTo>
                    <a:lnTo>
                      <a:pt x="3551" y="342"/>
                    </a:lnTo>
                    <a:lnTo>
                      <a:pt x="3554" y="345"/>
                    </a:lnTo>
                    <a:lnTo>
                      <a:pt x="3557" y="348"/>
                    </a:lnTo>
                    <a:lnTo>
                      <a:pt x="3561" y="350"/>
                    </a:lnTo>
                    <a:lnTo>
                      <a:pt x="3565" y="352"/>
                    </a:lnTo>
                    <a:lnTo>
                      <a:pt x="3567" y="352"/>
                    </a:lnTo>
                    <a:lnTo>
                      <a:pt x="3570" y="352"/>
                    </a:lnTo>
                    <a:lnTo>
                      <a:pt x="3573" y="354"/>
                    </a:lnTo>
                    <a:lnTo>
                      <a:pt x="3576" y="357"/>
                    </a:lnTo>
                    <a:lnTo>
                      <a:pt x="3580" y="359"/>
                    </a:lnTo>
                    <a:lnTo>
                      <a:pt x="3583" y="363"/>
                    </a:lnTo>
                    <a:lnTo>
                      <a:pt x="3586" y="363"/>
                    </a:lnTo>
                    <a:lnTo>
                      <a:pt x="3588" y="362"/>
                    </a:lnTo>
                    <a:lnTo>
                      <a:pt x="3591" y="362"/>
                    </a:lnTo>
                    <a:lnTo>
                      <a:pt x="3593" y="362"/>
                    </a:lnTo>
                    <a:lnTo>
                      <a:pt x="3601" y="367"/>
                    </a:lnTo>
                    <a:lnTo>
                      <a:pt x="3604" y="370"/>
                    </a:lnTo>
                    <a:lnTo>
                      <a:pt x="3607" y="372"/>
                    </a:lnTo>
                    <a:lnTo>
                      <a:pt x="3604" y="372"/>
                    </a:lnTo>
                    <a:lnTo>
                      <a:pt x="3602" y="372"/>
                    </a:lnTo>
                    <a:lnTo>
                      <a:pt x="3599" y="373"/>
                    </a:lnTo>
                    <a:lnTo>
                      <a:pt x="3596" y="373"/>
                    </a:lnTo>
                    <a:lnTo>
                      <a:pt x="3603" y="379"/>
                    </a:lnTo>
                    <a:lnTo>
                      <a:pt x="3609" y="384"/>
                    </a:lnTo>
                    <a:lnTo>
                      <a:pt x="3612" y="384"/>
                    </a:lnTo>
                    <a:lnTo>
                      <a:pt x="3615" y="384"/>
                    </a:lnTo>
                    <a:lnTo>
                      <a:pt x="3618" y="386"/>
                    </a:lnTo>
                    <a:lnTo>
                      <a:pt x="3621" y="389"/>
                    </a:lnTo>
                    <a:lnTo>
                      <a:pt x="3624" y="389"/>
                    </a:lnTo>
                    <a:lnTo>
                      <a:pt x="3626" y="388"/>
                    </a:lnTo>
                    <a:lnTo>
                      <a:pt x="3630" y="388"/>
                    </a:lnTo>
                    <a:lnTo>
                      <a:pt x="3632" y="388"/>
                    </a:lnTo>
                    <a:lnTo>
                      <a:pt x="3635" y="388"/>
                    </a:lnTo>
                    <a:lnTo>
                      <a:pt x="3637" y="388"/>
                    </a:lnTo>
                    <a:lnTo>
                      <a:pt x="3640" y="387"/>
                    </a:lnTo>
                    <a:lnTo>
                      <a:pt x="3642" y="387"/>
                    </a:lnTo>
                    <a:lnTo>
                      <a:pt x="3646" y="390"/>
                    </a:lnTo>
                    <a:lnTo>
                      <a:pt x="3649" y="392"/>
                    </a:lnTo>
                    <a:lnTo>
                      <a:pt x="3647" y="393"/>
                    </a:lnTo>
                    <a:lnTo>
                      <a:pt x="3643" y="393"/>
                    </a:lnTo>
                    <a:lnTo>
                      <a:pt x="3647" y="396"/>
                    </a:lnTo>
                    <a:lnTo>
                      <a:pt x="3650" y="399"/>
                    </a:lnTo>
                    <a:lnTo>
                      <a:pt x="3653" y="402"/>
                    </a:lnTo>
                    <a:lnTo>
                      <a:pt x="3656" y="404"/>
                    </a:lnTo>
                    <a:lnTo>
                      <a:pt x="3659" y="404"/>
                    </a:lnTo>
                    <a:lnTo>
                      <a:pt x="3662" y="404"/>
                    </a:lnTo>
                    <a:lnTo>
                      <a:pt x="3665" y="407"/>
                    </a:lnTo>
                    <a:lnTo>
                      <a:pt x="3668" y="409"/>
                    </a:lnTo>
                    <a:lnTo>
                      <a:pt x="3672" y="413"/>
                    </a:lnTo>
                    <a:lnTo>
                      <a:pt x="3674" y="415"/>
                    </a:lnTo>
                    <a:lnTo>
                      <a:pt x="3677" y="418"/>
                    </a:lnTo>
                    <a:lnTo>
                      <a:pt x="3681" y="421"/>
                    </a:lnTo>
                    <a:lnTo>
                      <a:pt x="3684" y="421"/>
                    </a:lnTo>
                    <a:lnTo>
                      <a:pt x="3686" y="421"/>
                    </a:lnTo>
                    <a:lnTo>
                      <a:pt x="3690" y="423"/>
                    </a:lnTo>
                    <a:lnTo>
                      <a:pt x="3692" y="426"/>
                    </a:lnTo>
                    <a:lnTo>
                      <a:pt x="3690" y="426"/>
                    </a:lnTo>
                    <a:lnTo>
                      <a:pt x="3687" y="426"/>
                    </a:lnTo>
                    <a:lnTo>
                      <a:pt x="3690" y="430"/>
                    </a:lnTo>
                    <a:lnTo>
                      <a:pt x="3693" y="432"/>
                    </a:lnTo>
                    <a:lnTo>
                      <a:pt x="3697" y="435"/>
                    </a:lnTo>
                    <a:lnTo>
                      <a:pt x="3700" y="438"/>
                    </a:lnTo>
                    <a:lnTo>
                      <a:pt x="3702" y="438"/>
                    </a:lnTo>
                    <a:lnTo>
                      <a:pt x="3705" y="438"/>
                    </a:lnTo>
                    <a:lnTo>
                      <a:pt x="3707" y="437"/>
                    </a:lnTo>
                    <a:lnTo>
                      <a:pt x="3710" y="438"/>
                    </a:lnTo>
                    <a:lnTo>
                      <a:pt x="3714" y="440"/>
                    </a:lnTo>
                    <a:lnTo>
                      <a:pt x="3717" y="443"/>
                    </a:lnTo>
                    <a:lnTo>
                      <a:pt x="3720" y="443"/>
                    </a:lnTo>
                    <a:lnTo>
                      <a:pt x="3722" y="443"/>
                    </a:lnTo>
                    <a:lnTo>
                      <a:pt x="3725" y="447"/>
                    </a:lnTo>
                    <a:lnTo>
                      <a:pt x="3729" y="449"/>
                    </a:lnTo>
                    <a:lnTo>
                      <a:pt x="3735" y="455"/>
                    </a:lnTo>
                    <a:lnTo>
                      <a:pt x="3738" y="458"/>
                    </a:lnTo>
                    <a:lnTo>
                      <a:pt x="3740" y="461"/>
                    </a:lnTo>
                    <a:lnTo>
                      <a:pt x="3738" y="461"/>
                    </a:lnTo>
                    <a:lnTo>
                      <a:pt x="3735" y="461"/>
                    </a:lnTo>
                    <a:lnTo>
                      <a:pt x="3738" y="464"/>
                    </a:lnTo>
                    <a:lnTo>
                      <a:pt x="3741" y="467"/>
                    </a:lnTo>
                    <a:lnTo>
                      <a:pt x="3738" y="467"/>
                    </a:lnTo>
                    <a:lnTo>
                      <a:pt x="3736" y="467"/>
                    </a:lnTo>
                    <a:lnTo>
                      <a:pt x="3739" y="470"/>
                    </a:lnTo>
                    <a:lnTo>
                      <a:pt x="3741" y="472"/>
                    </a:lnTo>
                    <a:lnTo>
                      <a:pt x="3745" y="472"/>
                    </a:lnTo>
                    <a:lnTo>
                      <a:pt x="3747" y="472"/>
                    </a:lnTo>
                    <a:lnTo>
                      <a:pt x="3750" y="472"/>
                    </a:lnTo>
                    <a:lnTo>
                      <a:pt x="3753" y="473"/>
                    </a:lnTo>
                    <a:lnTo>
                      <a:pt x="3755" y="475"/>
                    </a:lnTo>
                    <a:lnTo>
                      <a:pt x="3758" y="479"/>
                    </a:lnTo>
                    <a:lnTo>
                      <a:pt x="3762" y="479"/>
                    </a:lnTo>
                    <a:lnTo>
                      <a:pt x="3764" y="479"/>
                    </a:lnTo>
                    <a:lnTo>
                      <a:pt x="3767" y="482"/>
                    </a:lnTo>
                    <a:lnTo>
                      <a:pt x="3770" y="485"/>
                    </a:lnTo>
                    <a:lnTo>
                      <a:pt x="3768" y="485"/>
                    </a:lnTo>
                    <a:lnTo>
                      <a:pt x="3765" y="485"/>
                    </a:lnTo>
                    <a:lnTo>
                      <a:pt x="3759" y="485"/>
                    </a:lnTo>
                    <a:lnTo>
                      <a:pt x="3756" y="485"/>
                    </a:lnTo>
                    <a:lnTo>
                      <a:pt x="3754" y="485"/>
                    </a:lnTo>
                    <a:lnTo>
                      <a:pt x="3751" y="482"/>
                    </a:lnTo>
                    <a:lnTo>
                      <a:pt x="3748" y="479"/>
                    </a:lnTo>
                    <a:lnTo>
                      <a:pt x="3745" y="479"/>
                    </a:lnTo>
                    <a:lnTo>
                      <a:pt x="3742" y="479"/>
                    </a:lnTo>
                    <a:lnTo>
                      <a:pt x="3746" y="482"/>
                    </a:lnTo>
                    <a:lnTo>
                      <a:pt x="3748" y="485"/>
                    </a:lnTo>
                    <a:lnTo>
                      <a:pt x="3746" y="485"/>
                    </a:lnTo>
                    <a:lnTo>
                      <a:pt x="3742" y="484"/>
                    </a:lnTo>
                    <a:lnTo>
                      <a:pt x="3740" y="485"/>
                    </a:lnTo>
                    <a:lnTo>
                      <a:pt x="3737" y="484"/>
                    </a:lnTo>
                    <a:lnTo>
                      <a:pt x="3735" y="482"/>
                    </a:lnTo>
                    <a:lnTo>
                      <a:pt x="3732" y="479"/>
                    </a:lnTo>
                    <a:lnTo>
                      <a:pt x="3729" y="479"/>
                    </a:lnTo>
                    <a:lnTo>
                      <a:pt x="3726" y="479"/>
                    </a:lnTo>
                    <a:lnTo>
                      <a:pt x="3723" y="475"/>
                    </a:lnTo>
                    <a:lnTo>
                      <a:pt x="3720" y="472"/>
                    </a:lnTo>
                    <a:lnTo>
                      <a:pt x="3717" y="470"/>
                    </a:lnTo>
                    <a:lnTo>
                      <a:pt x="3714" y="467"/>
                    </a:lnTo>
                    <a:lnTo>
                      <a:pt x="3712" y="467"/>
                    </a:lnTo>
                    <a:lnTo>
                      <a:pt x="3708" y="467"/>
                    </a:lnTo>
                    <a:lnTo>
                      <a:pt x="3706" y="467"/>
                    </a:lnTo>
                    <a:lnTo>
                      <a:pt x="3703" y="467"/>
                    </a:lnTo>
                    <a:lnTo>
                      <a:pt x="3701" y="468"/>
                    </a:lnTo>
                    <a:lnTo>
                      <a:pt x="3698" y="467"/>
                    </a:lnTo>
                    <a:lnTo>
                      <a:pt x="3694" y="465"/>
                    </a:lnTo>
                    <a:lnTo>
                      <a:pt x="3691" y="462"/>
                    </a:lnTo>
                    <a:lnTo>
                      <a:pt x="3689" y="458"/>
                    </a:lnTo>
                    <a:lnTo>
                      <a:pt x="3686" y="456"/>
                    </a:lnTo>
                    <a:lnTo>
                      <a:pt x="3683" y="456"/>
                    </a:lnTo>
                    <a:lnTo>
                      <a:pt x="3681" y="456"/>
                    </a:lnTo>
                    <a:lnTo>
                      <a:pt x="3675" y="456"/>
                    </a:lnTo>
                    <a:lnTo>
                      <a:pt x="3672" y="456"/>
                    </a:lnTo>
                    <a:lnTo>
                      <a:pt x="3670" y="456"/>
                    </a:lnTo>
                    <a:lnTo>
                      <a:pt x="3657" y="446"/>
                    </a:lnTo>
                    <a:lnTo>
                      <a:pt x="3660" y="446"/>
                    </a:lnTo>
                    <a:lnTo>
                      <a:pt x="3663" y="446"/>
                    </a:lnTo>
                    <a:lnTo>
                      <a:pt x="3659" y="442"/>
                    </a:lnTo>
                    <a:lnTo>
                      <a:pt x="3656" y="439"/>
                    </a:lnTo>
                    <a:lnTo>
                      <a:pt x="3659" y="439"/>
                    </a:lnTo>
                    <a:lnTo>
                      <a:pt x="3662" y="439"/>
                    </a:lnTo>
                    <a:lnTo>
                      <a:pt x="3659" y="437"/>
                    </a:lnTo>
                    <a:lnTo>
                      <a:pt x="3655" y="434"/>
                    </a:lnTo>
                    <a:lnTo>
                      <a:pt x="3652" y="431"/>
                    </a:lnTo>
                    <a:lnTo>
                      <a:pt x="3649" y="429"/>
                    </a:lnTo>
                    <a:lnTo>
                      <a:pt x="3643" y="429"/>
                    </a:lnTo>
                    <a:lnTo>
                      <a:pt x="3638" y="429"/>
                    </a:lnTo>
                    <a:lnTo>
                      <a:pt x="3636" y="429"/>
                    </a:lnTo>
                    <a:lnTo>
                      <a:pt x="3633" y="429"/>
                    </a:lnTo>
                    <a:lnTo>
                      <a:pt x="3631" y="426"/>
                    </a:lnTo>
                    <a:lnTo>
                      <a:pt x="3626" y="423"/>
                    </a:lnTo>
                    <a:lnTo>
                      <a:pt x="3624" y="423"/>
                    </a:lnTo>
                    <a:lnTo>
                      <a:pt x="3621" y="424"/>
                    </a:lnTo>
                    <a:lnTo>
                      <a:pt x="3622" y="424"/>
                    </a:lnTo>
                    <a:lnTo>
                      <a:pt x="3624" y="426"/>
                    </a:lnTo>
                    <a:lnTo>
                      <a:pt x="3625" y="428"/>
                    </a:lnTo>
                    <a:lnTo>
                      <a:pt x="3626" y="429"/>
                    </a:lnTo>
                    <a:lnTo>
                      <a:pt x="3627" y="430"/>
                    </a:lnTo>
                    <a:lnTo>
                      <a:pt x="3627" y="430"/>
                    </a:lnTo>
                    <a:lnTo>
                      <a:pt x="3625" y="430"/>
                    </a:lnTo>
                    <a:lnTo>
                      <a:pt x="3622" y="430"/>
                    </a:lnTo>
                    <a:lnTo>
                      <a:pt x="3619" y="428"/>
                    </a:lnTo>
                    <a:lnTo>
                      <a:pt x="3616" y="424"/>
                    </a:lnTo>
                    <a:lnTo>
                      <a:pt x="3619" y="424"/>
                    </a:lnTo>
                    <a:lnTo>
                      <a:pt x="3621" y="424"/>
                    </a:lnTo>
                    <a:lnTo>
                      <a:pt x="3619" y="421"/>
                    </a:lnTo>
                    <a:lnTo>
                      <a:pt x="3615" y="419"/>
                    </a:lnTo>
                    <a:lnTo>
                      <a:pt x="3612" y="416"/>
                    </a:lnTo>
                    <a:lnTo>
                      <a:pt x="3608" y="414"/>
                    </a:lnTo>
                    <a:lnTo>
                      <a:pt x="3606" y="414"/>
                    </a:lnTo>
                    <a:lnTo>
                      <a:pt x="3603" y="414"/>
                    </a:lnTo>
                    <a:lnTo>
                      <a:pt x="3601" y="414"/>
                    </a:lnTo>
                    <a:lnTo>
                      <a:pt x="3598" y="414"/>
                    </a:lnTo>
                    <a:lnTo>
                      <a:pt x="3596" y="415"/>
                    </a:lnTo>
                    <a:lnTo>
                      <a:pt x="3592" y="415"/>
                    </a:lnTo>
                    <a:lnTo>
                      <a:pt x="3589" y="412"/>
                    </a:lnTo>
                    <a:lnTo>
                      <a:pt x="3586" y="409"/>
                    </a:lnTo>
                    <a:lnTo>
                      <a:pt x="3584" y="409"/>
                    </a:lnTo>
                    <a:lnTo>
                      <a:pt x="3581" y="409"/>
                    </a:lnTo>
                    <a:lnTo>
                      <a:pt x="3577" y="407"/>
                    </a:lnTo>
                    <a:lnTo>
                      <a:pt x="3574" y="404"/>
                    </a:lnTo>
                    <a:lnTo>
                      <a:pt x="3571" y="402"/>
                    </a:lnTo>
                    <a:lnTo>
                      <a:pt x="3568" y="399"/>
                    </a:lnTo>
                    <a:lnTo>
                      <a:pt x="3571" y="399"/>
                    </a:lnTo>
                    <a:lnTo>
                      <a:pt x="3573" y="399"/>
                    </a:lnTo>
                    <a:lnTo>
                      <a:pt x="3570" y="396"/>
                    </a:lnTo>
                    <a:lnTo>
                      <a:pt x="3567" y="393"/>
                    </a:lnTo>
                    <a:lnTo>
                      <a:pt x="3564" y="390"/>
                    </a:lnTo>
                    <a:lnTo>
                      <a:pt x="3560" y="388"/>
                    </a:lnTo>
                    <a:lnTo>
                      <a:pt x="3557" y="386"/>
                    </a:lnTo>
                    <a:lnTo>
                      <a:pt x="3554" y="383"/>
                    </a:lnTo>
                    <a:lnTo>
                      <a:pt x="3551" y="381"/>
                    </a:lnTo>
                    <a:lnTo>
                      <a:pt x="3548" y="378"/>
                    </a:lnTo>
                    <a:lnTo>
                      <a:pt x="3544" y="379"/>
                    </a:lnTo>
                    <a:lnTo>
                      <a:pt x="3542" y="379"/>
                    </a:lnTo>
                    <a:lnTo>
                      <a:pt x="3539" y="375"/>
                    </a:lnTo>
                    <a:lnTo>
                      <a:pt x="3536" y="373"/>
                    </a:lnTo>
                    <a:lnTo>
                      <a:pt x="3533" y="373"/>
                    </a:lnTo>
                    <a:lnTo>
                      <a:pt x="3531" y="373"/>
                    </a:lnTo>
                    <a:lnTo>
                      <a:pt x="3527" y="374"/>
                    </a:lnTo>
                    <a:lnTo>
                      <a:pt x="3525" y="374"/>
                    </a:lnTo>
                    <a:lnTo>
                      <a:pt x="3522" y="374"/>
                    </a:lnTo>
                    <a:lnTo>
                      <a:pt x="3520" y="375"/>
                    </a:lnTo>
                    <a:lnTo>
                      <a:pt x="3516" y="372"/>
                    </a:lnTo>
                    <a:lnTo>
                      <a:pt x="3513" y="370"/>
                    </a:lnTo>
                    <a:lnTo>
                      <a:pt x="3509" y="367"/>
                    </a:lnTo>
                    <a:lnTo>
                      <a:pt x="3506" y="365"/>
                    </a:lnTo>
                    <a:lnTo>
                      <a:pt x="3504" y="366"/>
                    </a:lnTo>
                    <a:lnTo>
                      <a:pt x="3501" y="366"/>
                    </a:lnTo>
                    <a:lnTo>
                      <a:pt x="3498" y="363"/>
                    </a:lnTo>
                    <a:lnTo>
                      <a:pt x="3494" y="361"/>
                    </a:lnTo>
                    <a:lnTo>
                      <a:pt x="3491" y="362"/>
                    </a:lnTo>
                    <a:lnTo>
                      <a:pt x="3489" y="362"/>
                    </a:lnTo>
                    <a:lnTo>
                      <a:pt x="3486" y="359"/>
                    </a:lnTo>
                    <a:lnTo>
                      <a:pt x="3483" y="356"/>
                    </a:lnTo>
                    <a:lnTo>
                      <a:pt x="3480" y="354"/>
                    </a:lnTo>
                    <a:lnTo>
                      <a:pt x="3475" y="351"/>
                    </a:lnTo>
                    <a:lnTo>
                      <a:pt x="3473" y="352"/>
                    </a:lnTo>
                    <a:lnTo>
                      <a:pt x="3470" y="352"/>
                    </a:lnTo>
                    <a:lnTo>
                      <a:pt x="3467" y="350"/>
                    </a:lnTo>
                    <a:lnTo>
                      <a:pt x="3464" y="347"/>
                    </a:lnTo>
                    <a:lnTo>
                      <a:pt x="3460" y="348"/>
                    </a:lnTo>
                    <a:lnTo>
                      <a:pt x="3458" y="348"/>
                    </a:lnTo>
                    <a:lnTo>
                      <a:pt x="3455" y="346"/>
                    </a:lnTo>
                    <a:lnTo>
                      <a:pt x="3452" y="344"/>
                    </a:lnTo>
                    <a:lnTo>
                      <a:pt x="3454" y="342"/>
                    </a:lnTo>
                    <a:lnTo>
                      <a:pt x="3457" y="342"/>
                    </a:lnTo>
                    <a:lnTo>
                      <a:pt x="3454" y="340"/>
                    </a:lnTo>
                    <a:lnTo>
                      <a:pt x="3450" y="337"/>
                    </a:lnTo>
                    <a:lnTo>
                      <a:pt x="3447" y="335"/>
                    </a:lnTo>
                    <a:lnTo>
                      <a:pt x="3443" y="333"/>
                    </a:lnTo>
                    <a:lnTo>
                      <a:pt x="3440" y="330"/>
                    </a:lnTo>
                    <a:lnTo>
                      <a:pt x="3437" y="328"/>
                    </a:lnTo>
                    <a:lnTo>
                      <a:pt x="3434" y="328"/>
                    </a:lnTo>
                    <a:lnTo>
                      <a:pt x="3432" y="329"/>
                    </a:lnTo>
                    <a:lnTo>
                      <a:pt x="3428" y="330"/>
                    </a:lnTo>
                    <a:lnTo>
                      <a:pt x="3426" y="330"/>
                    </a:lnTo>
                    <a:lnTo>
                      <a:pt x="3423" y="328"/>
                    </a:lnTo>
                    <a:lnTo>
                      <a:pt x="3419" y="324"/>
                    </a:lnTo>
                    <a:lnTo>
                      <a:pt x="3417" y="324"/>
                    </a:lnTo>
                    <a:lnTo>
                      <a:pt x="3414" y="325"/>
                    </a:lnTo>
                    <a:lnTo>
                      <a:pt x="3411" y="326"/>
                    </a:lnTo>
                    <a:lnTo>
                      <a:pt x="3408" y="326"/>
                    </a:lnTo>
                    <a:lnTo>
                      <a:pt x="3405" y="324"/>
                    </a:lnTo>
                    <a:lnTo>
                      <a:pt x="3402" y="322"/>
                    </a:lnTo>
                    <a:lnTo>
                      <a:pt x="3399" y="319"/>
                    </a:lnTo>
                    <a:lnTo>
                      <a:pt x="3394" y="317"/>
                    </a:lnTo>
                    <a:lnTo>
                      <a:pt x="3391" y="315"/>
                    </a:lnTo>
                    <a:lnTo>
                      <a:pt x="3388" y="313"/>
                    </a:lnTo>
                    <a:lnTo>
                      <a:pt x="3386" y="313"/>
                    </a:lnTo>
                    <a:lnTo>
                      <a:pt x="3383" y="314"/>
                    </a:lnTo>
                    <a:lnTo>
                      <a:pt x="3380" y="311"/>
                    </a:lnTo>
                    <a:lnTo>
                      <a:pt x="3375" y="308"/>
                    </a:lnTo>
                    <a:lnTo>
                      <a:pt x="3373" y="309"/>
                    </a:lnTo>
                    <a:lnTo>
                      <a:pt x="3371" y="309"/>
                    </a:lnTo>
                    <a:lnTo>
                      <a:pt x="3367" y="307"/>
                    </a:lnTo>
                    <a:lnTo>
                      <a:pt x="3364" y="305"/>
                    </a:lnTo>
                    <a:lnTo>
                      <a:pt x="3361" y="305"/>
                    </a:lnTo>
                    <a:lnTo>
                      <a:pt x="3358" y="306"/>
                    </a:lnTo>
                    <a:lnTo>
                      <a:pt x="3355" y="303"/>
                    </a:lnTo>
                    <a:lnTo>
                      <a:pt x="3352" y="301"/>
                    </a:lnTo>
                    <a:lnTo>
                      <a:pt x="3349" y="302"/>
                    </a:lnTo>
                    <a:lnTo>
                      <a:pt x="3347" y="302"/>
                    </a:lnTo>
                    <a:lnTo>
                      <a:pt x="3342" y="300"/>
                    </a:lnTo>
                    <a:lnTo>
                      <a:pt x="3339" y="298"/>
                    </a:lnTo>
                    <a:lnTo>
                      <a:pt x="3337" y="299"/>
                    </a:lnTo>
                    <a:lnTo>
                      <a:pt x="3334" y="299"/>
                    </a:lnTo>
                    <a:lnTo>
                      <a:pt x="3331" y="297"/>
                    </a:lnTo>
                    <a:lnTo>
                      <a:pt x="3327" y="295"/>
                    </a:lnTo>
                    <a:lnTo>
                      <a:pt x="3324" y="295"/>
                    </a:lnTo>
                    <a:lnTo>
                      <a:pt x="3322" y="296"/>
                    </a:lnTo>
                    <a:lnTo>
                      <a:pt x="3318" y="294"/>
                    </a:lnTo>
                    <a:lnTo>
                      <a:pt x="3315" y="291"/>
                    </a:lnTo>
                    <a:lnTo>
                      <a:pt x="3313" y="291"/>
                    </a:lnTo>
                    <a:lnTo>
                      <a:pt x="3309" y="292"/>
                    </a:lnTo>
                    <a:lnTo>
                      <a:pt x="3306" y="290"/>
                    </a:lnTo>
                    <a:lnTo>
                      <a:pt x="3303" y="287"/>
                    </a:lnTo>
                    <a:lnTo>
                      <a:pt x="3305" y="287"/>
                    </a:lnTo>
                    <a:lnTo>
                      <a:pt x="3308" y="286"/>
                    </a:lnTo>
                    <a:lnTo>
                      <a:pt x="3310" y="286"/>
                    </a:lnTo>
                    <a:lnTo>
                      <a:pt x="3313" y="285"/>
                    </a:lnTo>
                    <a:lnTo>
                      <a:pt x="3316" y="285"/>
                    </a:lnTo>
                    <a:lnTo>
                      <a:pt x="3318" y="284"/>
                    </a:lnTo>
                    <a:lnTo>
                      <a:pt x="3315" y="282"/>
                    </a:lnTo>
                    <a:lnTo>
                      <a:pt x="3311" y="280"/>
                    </a:lnTo>
                    <a:lnTo>
                      <a:pt x="3308" y="278"/>
                    </a:lnTo>
                    <a:lnTo>
                      <a:pt x="3304" y="275"/>
                    </a:lnTo>
                    <a:lnTo>
                      <a:pt x="3299" y="276"/>
                    </a:lnTo>
                    <a:lnTo>
                      <a:pt x="3293" y="278"/>
                    </a:lnTo>
                    <a:lnTo>
                      <a:pt x="3291" y="279"/>
                    </a:lnTo>
                    <a:lnTo>
                      <a:pt x="3288" y="279"/>
                    </a:lnTo>
                    <a:lnTo>
                      <a:pt x="3285" y="276"/>
                    </a:lnTo>
                    <a:lnTo>
                      <a:pt x="3282" y="274"/>
                    </a:lnTo>
                    <a:lnTo>
                      <a:pt x="3278" y="275"/>
                    </a:lnTo>
                    <a:lnTo>
                      <a:pt x="3276" y="275"/>
                    </a:lnTo>
                    <a:lnTo>
                      <a:pt x="3273" y="273"/>
                    </a:lnTo>
                    <a:lnTo>
                      <a:pt x="3269" y="271"/>
                    </a:lnTo>
                    <a:lnTo>
                      <a:pt x="3267" y="272"/>
                    </a:lnTo>
                    <a:lnTo>
                      <a:pt x="3264" y="272"/>
                    </a:lnTo>
                    <a:lnTo>
                      <a:pt x="3260" y="270"/>
                    </a:lnTo>
                    <a:lnTo>
                      <a:pt x="3257" y="268"/>
                    </a:lnTo>
                    <a:lnTo>
                      <a:pt x="3254" y="269"/>
                    </a:lnTo>
                    <a:lnTo>
                      <a:pt x="3252" y="269"/>
                    </a:lnTo>
                    <a:lnTo>
                      <a:pt x="3248" y="267"/>
                    </a:lnTo>
                    <a:lnTo>
                      <a:pt x="3244" y="265"/>
                    </a:lnTo>
                    <a:lnTo>
                      <a:pt x="3241" y="263"/>
                    </a:lnTo>
                    <a:lnTo>
                      <a:pt x="3237" y="261"/>
                    </a:lnTo>
                    <a:lnTo>
                      <a:pt x="3235" y="262"/>
                    </a:lnTo>
                    <a:lnTo>
                      <a:pt x="3233" y="262"/>
                    </a:lnTo>
                    <a:lnTo>
                      <a:pt x="3228" y="261"/>
                    </a:lnTo>
                    <a:lnTo>
                      <a:pt x="3225" y="257"/>
                    </a:lnTo>
                    <a:lnTo>
                      <a:pt x="3222" y="258"/>
                    </a:lnTo>
                    <a:lnTo>
                      <a:pt x="3220" y="259"/>
                    </a:lnTo>
                    <a:lnTo>
                      <a:pt x="3216" y="257"/>
                    </a:lnTo>
                    <a:lnTo>
                      <a:pt x="3213" y="255"/>
                    </a:lnTo>
                    <a:lnTo>
                      <a:pt x="3209" y="253"/>
                    </a:lnTo>
                    <a:lnTo>
                      <a:pt x="3205" y="251"/>
                    </a:lnTo>
                    <a:lnTo>
                      <a:pt x="3203" y="251"/>
                    </a:lnTo>
                    <a:lnTo>
                      <a:pt x="3201" y="252"/>
                    </a:lnTo>
                    <a:lnTo>
                      <a:pt x="3197" y="250"/>
                    </a:lnTo>
                    <a:lnTo>
                      <a:pt x="3193" y="248"/>
                    </a:lnTo>
                    <a:lnTo>
                      <a:pt x="3190" y="246"/>
                    </a:lnTo>
                    <a:lnTo>
                      <a:pt x="3186" y="244"/>
                    </a:lnTo>
                    <a:lnTo>
                      <a:pt x="3184" y="245"/>
                    </a:lnTo>
                    <a:lnTo>
                      <a:pt x="3181" y="245"/>
                    </a:lnTo>
                    <a:lnTo>
                      <a:pt x="3177" y="242"/>
                    </a:lnTo>
                    <a:lnTo>
                      <a:pt x="3173" y="241"/>
                    </a:lnTo>
                    <a:lnTo>
                      <a:pt x="3171" y="241"/>
                    </a:lnTo>
                    <a:lnTo>
                      <a:pt x="3169" y="242"/>
                    </a:lnTo>
                    <a:lnTo>
                      <a:pt x="3165" y="240"/>
                    </a:lnTo>
                    <a:lnTo>
                      <a:pt x="3161" y="238"/>
                    </a:lnTo>
                    <a:lnTo>
                      <a:pt x="3157" y="236"/>
                    </a:lnTo>
                    <a:lnTo>
                      <a:pt x="3154" y="234"/>
                    </a:lnTo>
                    <a:lnTo>
                      <a:pt x="3151" y="232"/>
                    </a:lnTo>
                    <a:lnTo>
                      <a:pt x="3147" y="230"/>
                    </a:lnTo>
                    <a:lnTo>
                      <a:pt x="3144" y="231"/>
                    </a:lnTo>
                    <a:lnTo>
                      <a:pt x="3141" y="232"/>
                    </a:lnTo>
                    <a:lnTo>
                      <a:pt x="3139" y="232"/>
                    </a:lnTo>
                    <a:lnTo>
                      <a:pt x="3136" y="233"/>
                    </a:lnTo>
                    <a:lnTo>
                      <a:pt x="3133" y="231"/>
                    </a:lnTo>
                    <a:lnTo>
                      <a:pt x="3130" y="229"/>
                    </a:lnTo>
                    <a:lnTo>
                      <a:pt x="3132" y="228"/>
                    </a:lnTo>
                    <a:lnTo>
                      <a:pt x="3134" y="228"/>
                    </a:lnTo>
                    <a:lnTo>
                      <a:pt x="3131" y="225"/>
                    </a:lnTo>
                    <a:lnTo>
                      <a:pt x="3127" y="223"/>
                    </a:lnTo>
                    <a:lnTo>
                      <a:pt x="3124" y="224"/>
                    </a:lnTo>
                    <a:lnTo>
                      <a:pt x="3122" y="224"/>
                    </a:lnTo>
                    <a:lnTo>
                      <a:pt x="3118" y="223"/>
                    </a:lnTo>
                    <a:lnTo>
                      <a:pt x="3115" y="221"/>
                    </a:lnTo>
                    <a:lnTo>
                      <a:pt x="3110" y="219"/>
                    </a:lnTo>
                    <a:lnTo>
                      <a:pt x="3107" y="217"/>
                    </a:lnTo>
                    <a:lnTo>
                      <a:pt x="3104" y="218"/>
                    </a:lnTo>
                    <a:lnTo>
                      <a:pt x="3102" y="218"/>
                    </a:lnTo>
                    <a:lnTo>
                      <a:pt x="3100" y="219"/>
                    </a:lnTo>
                    <a:lnTo>
                      <a:pt x="3097" y="220"/>
                    </a:lnTo>
                    <a:lnTo>
                      <a:pt x="3094" y="221"/>
                    </a:lnTo>
                    <a:lnTo>
                      <a:pt x="3091" y="221"/>
                    </a:lnTo>
                    <a:lnTo>
                      <a:pt x="3088" y="220"/>
                    </a:lnTo>
                    <a:lnTo>
                      <a:pt x="3085" y="218"/>
                    </a:lnTo>
                    <a:lnTo>
                      <a:pt x="3081" y="216"/>
                    </a:lnTo>
                    <a:lnTo>
                      <a:pt x="3077" y="214"/>
                    </a:lnTo>
                    <a:lnTo>
                      <a:pt x="3080" y="213"/>
                    </a:lnTo>
                    <a:lnTo>
                      <a:pt x="3083" y="212"/>
                    </a:lnTo>
                    <a:lnTo>
                      <a:pt x="3078" y="211"/>
                    </a:lnTo>
                    <a:lnTo>
                      <a:pt x="3075" y="208"/>
                    </a:lnTo>
                    <a:lnTo>
                      <a:pt x="3071" y="206"/>
                    </a:lnTo>
                    <a:lnTo>
                      <a:pt x="3068" y="204"/>
                    </a:lnTo>
                    <a:lnTo>
                      <a:pt x="3065" y="205"/>
                    </a:lnTo>
                    <a:lnTo>
                      <a:pt x="3062" y="206"/>
                    </a:lnTo>
                    <a:lnTo>
                      <a:pt x="3066" y="207"/>
                    </a:lnTo>
                    <a:lnTo>
                      <a:pt x="3070" y="209"/>
                    </a:lnTo>
                    <a:lnTo>
                      <a:pt x="3068" y="211"/>
                    </a:lnTo>
                    <a:lnTo>
                      <a:pt x="3065" y="212"/>
                    </a:lnTo>
                    <a:lnTo>
                      <a:pt x="3061" y="209"/>
                    </a:lnTo>
                    <a:lnTo>
                      <a:pt x="3057" y="207"/>
                    </a:lnTo>
                    <a:lnTo>
                      <a:pt x="3055" y="208"/>
                    </a:lnTo>
                    <a:lnTo>
                      <a:pt x="3052" y="209"/>
                    </a:lnTo>
                    <a:lnTo>
                      <a:pt x="3049" y="207"/>
                    </a:lnTo>
                    <a:lnTo>
                      <a:pt x="3044" y="205"/>
                    </a:lnTo>
                    <a:lnTo>
                      <a:pt x="3041" y="203"/>
                    </a:lnTo>
                    <a:lnTo>
                      <a:pt x="3037" y="201"/>
                    </a:lnTo>
                    <a:lnTo>
                      <a:pt x="3034" y="200"/>
                    </a:lnTo>
                    <a:lnTo>
                      <a:pt x="3029" y="198"/>
                    </a:lnTo>
                    <a:lnTo>
                      <a:pt x="3027" y="199"/>
                    </a:lnTo>
                    <a:lnTo>
                      <a:pt x="3025" y="199"/>
                    </a:lnTo>
                    <a:lnTo>
                      <a:pt x="3022" y="200"/>
                    </a:lnTo>
                    <a:lnTo>
                      <a:pt x="3020" y="201"/>
                    </a:lnTo>
                    <a:lnTo>
                      <a:pt x="3017" y="202"/>
                    </a:lnTo>
                    <a:lnTo>
                      <a:pt x="3015" y="202"/>
                    </a:lnTo>
                    <a:lnTo>
                      <a:pt x="3010" y="201"/>
                    </a:lnTo>
                    <a:lnTo>
                      <a:pt x="3007" y="199"/>
                    </a:lnTo>
                    <a:lnTo>
                      <a:pt x="3003" y="197"/>
                    </a:lnTo>
                    <a:lnTo>
                      <a:pt x="3000" y="195"/>
                    </a:lnTo>
                    <a:lnTo>
                      <a:pt x="3002" y="195"/>
                    </a:lnTo>
                    <a:lnTo>
                      <a:pt x="3005" y="194"/>
                    </a:lnTo>
                    <a:lnTo>
                      <a:pt x="3002" y="191"/>
                    </a:lnTo>
                    <a:lnTo>
                      <a:pt x="2998" y="189"/>
                    </a:lnTo>
                    <a:lnTo>
                      <a:pt x="2993" y="188"/>
                    </a:lnTo>
                    <a:lnTo>
                      <a:pt x="2990" y="186"/>
                    </a:lnTo>
                    <a:lnTo>
                      <a:pt x="2988" y="187"/>
                    </a:lnTo>
                    <a:lnTo>
                      <a:pt x="2985" y="188"/>
                    </a:lnTo>
                    <a:lnTo>
                      <a:pt x="2983" y="188"/>
                    </a:lnTo>
                    <a:lnTo>
                      <a:pt x="2979" y="189"/>
                    </a:lnTo>
                    <a:lnTo>
                      <a:pt x="2976" y="187"/>
                    </a:lnTo>
                    <a:lnTo>
                      <a:pt x="2972" y="186"/>
                    </a:lnTo>
                    <a:lnTo>
                      <a:pt x="2969" y="184"/>
                    </a:lnTo>
                    <a:lnTo>
                      <a:pt x="2965" y="182"/>
                    </a:lnTo>
                    <a:lnTo>
                      <a:pt x="2962" y="183"/>
                    </a:lnTo>
                    <a:lnTo>
                      <a:pt x="2959" y="184"/>
                    </a:lnTo>
                    <a:lnTo>
                      <a:pt x="2957" y="185"/>
                    </a:lnTo>
                    <a:lnTo>
                      <a:pt x="2955" y="185"/>
                    </a:lnTo>
                    <a:lnTo>
                      <a:pt x="2951" y="184"/>
                    </a:lnTo>
                    <a:lnTo>
                      <a:pt x="2948" y="182"/>
                    </a:lnTo>
                    <a:lnTo>
                      <a:pt x="2944" y="183"/>
                    </a:lnTo>
                    <a:lnTo>
                      <a:pt x="2942" y="184"/>
                    </a:lnTo>
                    <a:lnTo>
                      <a:pt x="2938" y="182"/>
                    </a:lnTo>
                    <a:lnTo>
                      <a:pt x="2935" y="180"/>
                    </a:lnTo>
                    <a:lnTo>
                      <a:pt x="2937" y="179"/>
                    </a:lnTo>
                    <a:lnTo>
                      <a:pt x="2940" y="179"/>
                    </a:lnTo>
                    <a:lnTo>
                      <a:pt x="2936" y="177"/>
                    </a:lnTo>
                    <a:lnTo>
                      <a:pt x="2933" y="174"/>
                    </a:lnTo>
                    <a:lnTo>
                      <a:pt x="2928" y="173"/>
                    </a:lnTo>
                    <a:lnTo>
                      <a:pt x="2925" y="171"/>
                    </a:lnTo>
                    <a:lnTo>
                      <a:pt x="2922" y="172"/>
                    </a:lnTo>
                    <a:lnTo>
                      <a:pt x="2920" y="173"/>
                    </a:lnTo>
                    <a:lnTo>
                      <a:pt x="2918" y="174"/>
                    </a:lnTo>
                    <a:lnTo>
                      <a:pt x="2915" y="174"/>
                    </a:lnTo>
                    <a:lnTo>
                      <a:pt x="2911" y="173"/>
                    </a:lnTo>
                    <a:lnTo>
                      <a:pt x="2907" y="171"/>
                    </a:lnTo>
                    <a:lnTo>
                      <a:pt x="2903" y="169"/>
                    </a:lnTo>
                    <a:lnTo>
                      <a:pt x="2900" y="168"/>
                    </a:lnTo>
                    <a:lnTo>
                      <a:pt x="2896" y="169"/>
                    </a:lnTo>
                    <a:lnTo>
                      <a:pt x="2894" y="170"/>
                    </a:lnTo>
                    <a:lnTo>
                      <a:pt x="2891" y="168"/>
                    </a:lnTo>
                    <a:lnTo>
                      <a:pt x="2887" y="166"/>
                    </a:lnTo>
                    <a:lnTo>
                      <a:pt x="2884" y="164"/>
                    </a:lnTo>
                    <a:lnTo>
                      <a:pt x="2879" y="163"/>
                    </a:lnTo>
                    <a:lnTo>
                      <a:pt x="2875" y="161"/>
                    </a:lnTo>
                    <a:lnTo>
                      <a:pt x="2872" y="159"/>
                    </a:lnTo>
                    <a:lnTo>
                      <a:pt x="2869" y="159"/>
                    </a:lnTo>
                    <a:lnTo>
                      <a:pt x="2867" y="162"/>
                    </a:lnTo>
                    <a:lnTo>
                      <a:pt x="2865" y="163"/>
                    </a:lnTo>
                    <a:lnTo>
                      <a:pt x="2861" y="163"/>
                    </a:lnTo>
                    <a:lnTo>
                      <a:pt x="2858" y="162"/>
                    </a:lnTo>
                    <a:lnTo>
                      <a:pt x="2854" y="159"/>
                    </a:lnTo>
                    <a:lnTo>
                      <a:pt x="2851" y="157"/>
                    </a:lnTo>
                    <a:lnTo>
                      <a:pt x="2846" y="156"/>
                    </a:lnTo>
                    <a:lnTo>
                      <a:pt x="2844" y="157"/>
                    </a:lnTo>
                    <a:lnTo>
                      <a:pt x="2841" y="158"/>
                    </a:lnTo>
                    <a:lnTo>
                      <a:pt x="2838" y="156"/>
                    </a:lnTo>
                    <a:lnTo>
                      <a:pt x="2834" y="155"/>
                    </a:lnTo>
                    <a:lnTo>
                      <a:pt x="2831" y="153"/>
                    </a:lnTo>
                    <a:lnTo>
                      <a:pt x="2826" y="151"/>
                    </a:lnTo>
                    <a:lnTo>
                      <a:pt x="2824" y="152"/>
                    </a:lnTo>
                    <a:lnTo>
                      <a:pt x="2821" y="153"/>
                    </a:lnTo>
                    <a:lnTo>
                      <a:pt x="2819" y="154"/>
                    </a:lnTo>
                    <a:lnTo>
                      <a:pt x="2817" y="155"/>
                    </a:lnTo>
                    <a:lnTo>
                      <a:pt x="2811" y="157"/>
                    </a:lnTo>
                    <a:lnTo>
                      <a:pt x="2804" y="154"/>
                    </a:lnTo>
                    <a:lnTo>
                      <a:pt x="2796" y="151"/>
                    </a:lnTo>
                    <a:lnTo>
                      <a:pt x="2802" y="149"/>
                    </a:lnTo>
                    <a:lnTo>
                      <a:pt x="2804" y="148"/>
                    </a:lnTo>
                    <a:lnTo>
                      <a:pt x="2806" y="147"/>
                    </a:lnTo>
                    <a:lnTo>
                      <a:pt x="2799" y="144"/>
                    </a:lnTo>
                    <a:lnTo>
                      <a:pt x="2794" y="141"/>
                    </a:lnTo>
                    <a:lnTo>
                      <a:pt x="2791" y="140"/>
                    </a:lnTo>
                    <a:lnTo>
                      <a:pt x="2788" y="141"/>
                    </a:lnTo>
                    <a:lnTo>
                      <a:pt x="2786" y="142"/>
                    </a:lnTo>
                    <a:lnTo>
                      <a:pt x="2783" y="140"/>
                    </a:lnTo>
                    <a:lnTo>
                      <a:pt x="2778" y="139"/>
                    </a:lnTo>
                    <a:lnTo>
                      <a:pt x="2775" y="139"/>
                    </a:lnTo>
                    <a:lnTo>
                      <a:pt x="2773" y="140"/>
                    </a:lnTo>
                    <a:lnTo>
                      <a:pt x="2771" y="142"/>
                    </a:lnTo>
                    <a:lnTo>
                      <a:pt x="2769" y="142"/>
                    </a:lnTo>
                    <a:lnTo>
                      <a:pt x="2765" y="141"/>
                    </a:lnTo>
                    <a:lnTo>
                      <a:pt x="2760" y="139"/>
                    </a:lnTo>
                    <a:lnTo>
                      <a:pt x="2757" y="138"/>
                    </a:lnTo>
                    <a:lnTo>
                      <a:pt x="2753" y="136"/>
                    </a:lnTo>
                    <a:lnTo>
                      <a:pt x="2750" y="135"/>
                    </a:lnTo>
                    <a:lnTo>
                      <a:pt x="2745" y="133"/>
                    </a:lnTo>
                    <a:lnTo>
                      <a:pt x="2741" y="132"/>
                    </a:lnTo>
                    <a:lnTo>
                      <a:pt x="2738" y="130"/>
                    </a:lnTo>
                    <a:lnTo>
                      <a:pt x="2735" y="131"/>
                    </a:lnTo>
                    <a:lnTo>
                      <a:pt x="2733" y="132"/>
                    </a:lnTo>
                    <a:lnTo>
                      <a:pt x="2727" y="134"/>
                    </a:lnTo>
                    <a:lnTo>
                      <a:pt x="2723" y="136"/>
                    </a:lnTo>
                    <a:lnTo>
                      <a:pt x="2712" y="140"/>
                    </a:lnTo>
                    <a:lnTo>
                      <a:pt x="2709" y="139"/>
                    </a:lnTo>
                    <a:lnTo>
                      <a:pt x="2705" y="137"/>
                    </a:lnTo>
                    <a:lnTo>
                      <a:pt x="2707" y="136"/>
                    </a:lnTo>
                    <a:lnTo>
                      <a:pt x="2710" y="135"/>
                    </a:lnTo>
                    <a:lnTo>
                      <a:pt x="2712" y="134"/>
                    </a:lnTo>
                    <a:lnTo>
                      <a:pt x="2715" y="133"/>
                    </a:lnTo>
                    <a:lnTo>
                      <a:pt x="2711" y="132"/>
                    </a:lnTo>
                    <a:lnTo>
                      <a:pt x="2707" y="130"/>
                    </a:lnTo>
                    <a:lnTo>
                      <a:pt x="2710" y="129"/>
                    </a:lnTo>
                    <a:lnTo>
                      <a:pt x="2712" y="128"/>
                    </a:lnTo>
                    <a:lnTo>
                      <a:pt x="2708" y="127"/>
                    </a:lnTo>
                    <a:lnTo>
                      <a:pt x="2705" y="124"/>
                    </a:lnTo>
                    <a:lnTo>
                      <a:pt x="2701" y="123"/>
                    </a:lnTo>
                    <a:lnTo>
                      <a:pt x="2696" y="121"/>
                    </a:lnTo>
                    <a:lnTo>
                      <a:pt x="2692" y="123"/>
                    </a:lnTo>
                    <a:lnTo>
                      <a:pt x="2690" y="125"/>
                    </a:lnTo>
                    <a:lnTo>
                      <a:pt x="2687" y="125"/>
                    </a:lnTo>
                    <a:lnTo>
                      <a:pt x="2683" y="124"/>
                    </a:lnTo>
                    <a:lnTo>
                      <a:pt x="2679" y="123"/>
                    </a:lnTo>
                    <a:lnTo>
                      <a:pt x="2675" y="121"/>
                    </a:lnTo>
                    <a:lnTo>
                      <a:pt x="2672" y="120"/>
                    </a:lnTo>
                    <a:lnTo>
                      <a:pt x="2669" y="121"/>
                    </a:lnTo>
                    <a:lnTo>
                      <a:pt x="2667" y="122"/>
                    </a:lnTo>
                    <a:lnTo>
                      <a:pt x="2665" y="123"/>
                    </a:lnTo>
                    <a:lnTo>
                      <a:pt x="2661" y="124"/>
                    </a:lnTo>
                    <a:lnTo>
                      <a:pt x="2658" y="122"/>
                    </a:lnTo>
                    <a:lnTo>
                      <a:pt x="2654" y="121"/>
                    </a:lnTo>
                    <a:lnTo>
                      <a:pt x="2650" y="119"/>
                    </a:lnTo>
                    <a:lnTo>
                      <a:pt x="2646" y="118"/>
                    </a:lnTo>
                    <a:lnTo>
                      <a:pt x="2643" y="119"/>
                    </a:lnTo>
                    <a:lnTo>
                      <a:pt x="2641" y="120"/>
                    </a:lnTo>
                    <a:lnTo>
                      <a:pt x="2637" y="119"/>
                    </a:lnTo>
                    <a:lnTo>
                      <a:pt x="2634" y="117"/>
                    </a:lnTo>
                    <a:lnTo>
                      <a:pt x="2630" y="118"/>
                    </a:lnTo>
                    <a:lnTo>
                      <a:pt x="2628" y="119"/>
                    </a:lnTo>
                    <a:lnTo>
                      <a:pt x="2624" y="118"/>
                    </a:lnTo>
                    <a:lnTo>
                      <a:pt x="2621" y="117"/>
                    </a:lnTo>
                    <a:lnTo>
                      <a:pt x="2623" y="116"/>
                    </a:lnTo>
                    <a:lnTo>
                      <a:pt x="2625" y="115"/>
                    </a:lnTo>
                    <a:lnTo>
                      <a:pt x="2622" y="113"/>
                    </a:lnTo>
                    <a:lnTo>
                      <a:pt x="2618" y="112"/>
                    </a:lnTo>
                    <a:lnTo>
                      <a:pt x="2616" y="113"/>
                    </a:lnTo>
                    <a:lnTo>
                      <a:pt x="2613" y="114"/>
                    </a:lnTo>
                    <a:lnTo>
                      <a:pt x="2609" y="112"/>
                    </a:lnTo>
                    <a:lnTo>
                      <a:pt x="2605" y="111"/>
                    </a:lnTo>
                    <a:lnTo>
                      <a:pt x="2603" y="112"/>
                    </a:lnTo>
                    <a:lnTo>
                      <a:pt x="2601" y="113"/>
                    </a:lnTo>
                    <a:lnTo>
                      <a:pt x="2598" y="114"/>
                    </a:lnTo>
                    <a:lnTo>
                      <a:pt x="2595" y="115"/>
                    </a:lnTo>
                    <a:lnTo>
                      <a:pt x="2591" y="114"/>
                    </a:lnTo>
                    <a:lnTo>
                      <a:pt x="2588" y="113"/>
                    </a:lnTo>
                    <a:lnTo>
                      <a:pt x="2584" y="111"/>
                    </a:lnTo>
                    <a:lnTo>
                      <a:pt x="2579" y="110"/>
                    </a:lnTo>
                    <a:lnTo>
                      <a:pt x="2576" y="108"/>
                    </a:lnTo>
                    <a:lnTo>
                      <a:pt x="2572" y="106"/>
                    </a:lnTo>
                    <a:lnTo>
                      <a:pt x="2570" y="107"/>
                    </a:lnTo>
                    <a:lnTo>
                      <a:pt x="2567" y="108"/>
                    </a:lnTo>
                    <a:lnTo>
                      <a:pt x="2563" y="107"/>
                    </a:lnTo>
                    <a:lnTo>
                      <a:pt x="2559" y="106"/>
                    </a:lnTo>
                    <a:lnTo>
                      <a:pt x="2556" y="104"/>
                    </a:lnTo>
                    <a:lnTo>
                      <a:pt x="2552" y="103"/>
                    </a:lnTo>
                    <a:lnTo>
                      <a:pt x="2548" y="102"/>
                    </a:lnTo>
                    <a:lnTo>
                      <a:pt x="2543" y="101"/>
                    </a:lnTo>
                    <a:lnTo>
                      <a:pt x="2541" y="102"/>
                    </a:lnTo>
                    <a:lnTo>
                      <a:pt x="2539" y="103"/>
                    </a:lnTo>
                    <a:lnTo>
                      <a:pt x="2535" y="101"/>
                    </a:lnTo>
                    <a:lnTo>
                      <a:pt x="2532" y="100"/>
                    </a:lnTo>
                    <a:lnTo>
                      <a:pt x="2528" y="101"/>
                    </a:lnTo>
                    <a:lnTo>
                      <a:pt x="2526" y="102"/>
                    </a:lnTo>
                    <a:lnTo>
                      <a:pt x="2522" y="101"/>
                    </a:lnTo>
                    <a:lnTo>
                      <a:pt x="2519" y="100"/>
                    </a:lnTo>
                    <a:lnTo>
                      <a:pt x="2516" y="101"/>
                    </a:lnTo>
                    <a:lnTo>
                      <a:pt x="2513" y="102"/>
                    </a:lnTo>
                    <a:lnTo>
                      <a:pt x="2509" y="101"/>
                    </a:lnTo>
                    <a:lnTo>
                      <a:pt x="2506" y="99"/>
                    </a:lnTo>
                    <a:lnTo>
                      <a:pt x="2502" y="98"/>
                    </a:lnTo>
                    <a:lnTo>
                      <a:pt x="2497" y="97"/>
                    </a:lnTo>
                    <a:lnTo>
                      <a:pt x="2495" y="98"/>
                    </a:lnTo>
                    <a:lnTo>
                      <a:pt x="2493" y="99"/>
                    </a:lnTo>
                    <a:lnTo>
                      <a:pt x="2489" y="98"/>
                    </a:lnTo>
                    <a:lnTo>
                      <a:pt x="2485" y="96"/>
                    </a:lnTo>
                    <a:lnTo>
                      <a:pt x="2482" y="95"/>
                    </a:lnTo>
                    <a:lnTo>
                      <a:pt x="2477" y="94"/>
                    </a:lnTo>
                    <a:lnTo>
                      <a:pt x="2475" y="95"/>
                    </a:lnTo>
                    <a:lnTo>
                      <a:pt x="2472" y="96"/>
                    </a:lnTo>
                    <a:lnTo>
                      <a:pt x="2469" y="95"/>
                    </a:lnTo>
                    <a:lnTo>
                      <a:pt x="2465" y="94"/>
                    </a:lnTo>
                    <a:lnTo>
                      <a:pt x="2457" y="90"/>
                    </a:lnTo>
                    <a:lnTo>
                      <a:pt x="2453" y="89"/>
                    </a:lnTo>
                    <a:lnTo>
                      <a:pt x="2449" y="88"/>
                    </a:lnTo>
                    <a:lnTo>
                      <a:pt x="2444" y="87"/>
                    </a:lnTo>
                    <a:lnTo>
                      <a:pt x="2441" y="85"/>
                    </a:lnTo>
                    <a:lnTo>
                      <a:pt x="2438" y="86"/>
                    </a:lnTo>
                    <a:lnTo>
                      <a:pt x="2436" y="88"/>
                    </a:lnTo>
                    <a:lnTo>
                      <a:pt x="2434" y="89"/>
                    </a:lnTo>
                    <a:lnTo>
                      <a:pt x="2432" y="90"/>
                    </a:lnTo>
                    <a:lnTo>
                      <a:pt x="2429" y="91"/>
                    </a:lnTo>
                    <a:lnTo>
                      <a:pt x="2426" y="92"/>
                    </a:lnTo>
                    <a:lnTo>
                      <a:pt x="2423" y="91"/>
                    </a:lnTo>
                    <a:lnTo>
                      <a:pt x="2419" y="90"/>
                    </a:lnTo>
                    <a:lnTo>
                      <a:pt x="2416" y="91"/>
                    </a:lnTo>
                    <a:lnTo>
                      <a:pt x="2413" y="92"/>
                    </a:lnTo>
                    <a:lnTo>
                      <a:pt x="2410" y="91"/>
                    </a:lnTo>
                    <a:lnTo>
                      <a:pt x="2406" y="90"/>
                    </a:lnTo>
                    <a:lnTo>
                      <a:pt x="2403" y="91"/>
                    </a:lnTo>
                    <a:lnTo>
                      <a:pt x="2401" y="92"/>
                    </a:lnTo>
                    <a:lnTo>
                      <a:pt x="2396" y="91"/>
                    </a:lnTo>
                    <a:lnTo>
                      <a:pt x="2393" y="90"/>
                    </a:lnTo>
                    <a:lnTo>
                      <a:pt x="2395" y="89"/>
                    </a:lnTo>
                    <a:lnTo>
                      <a:pt x="2397" y="87"/>
                    </a:lnTo>
                    <a:lnTo>
                      <a:pt x="2400" y="86"/>
                    </a:lnTo>
                    <a:lnTo>
                      <a:pt x="2403" y="85"/>
                    </a:lnTo>
                    <a:lnTo>
                      <a:pt x="2406" y="86"/>
                    </a:lnTo>
                    <a:lnTo>
                      <a:pt x="2410" y="87"/>
                    </a:lnTo>
                    <a:lnTo>
                      <a:pt x="2413" y="86"/>
                    </a:lnTo>
                    <a:lnTo>
                      <a:pt x="2416" y="85"/>
                    </a:lnTo>
                    <a:lnTo>
                      <a:pt x="2411" y="84"/>
                    </a:lnTo>
                    <a:lnTo>
                      <a:pt x="2407" y="83"/>
                    </a:lnTo>
                    <a:lnTo>
                      <a:pt x="2405" y="84"/>
                    </a:lnTo>
                    <a:lnTo>
                      <a:pt x="2403" y="85"/>
                    </a:lnTo>
                    <a:lnTo>
                      <a:pt x="2399" y="84"/>
                    </a:lnTo>
                    <a:lnTo>
                      <a:pt x="2395" y="83"/>
                    </a:lnTo>
                    <a:lnTo>
                      <a:pt x="2391" y="82"/>
                    </a:lnTo>
                    <a:lnTo>
                      <a:pt x="2387" y="80"/>
                    </a:lnTo>
                    <a:lnTo>
                      <a:pt x="2385" y="82"/>
                    </a:lnTo>
                    <a:lnTo>
                      <a:pt x="2383" y="83"/>
                    </a:lnTo>
                    <a:lnTo>
                      <a:pt x="2378" y="82"/>
                    </a:lnTo>
                    <a:lnTo>
                      <a:pt x="2374" y="80"/>
                    </a:lnTo>
                    <a:lnTo>
                      <a:pt x="2372" y="81"/>
                    </a:lnTo>
                    <a:lnTo>
                      <a:pt x="2370" y="83"/>
                    </a:lnTo>
                    <a:lnTo>
                      <a:pt x="2368" y="84"/>
                    </a:lnTo>
                    <a:lnTo>
                      <a:pt x="2364" y="85"/>
                    </a:lnTo>
                    <a:lnTo>
                      <a:pt x="2360" y="84"/>
                    </a:lnTo>
                    <a:lnTo>
                      <a:pt x="2357" y="83"/>
                    </a:lnTo>
                    <a:lnTo>
                      <a:pt x="2353" y="81"/>
                    </a:lnTo>
                    <a:lnTo>
                      <a:pt x="2349" y="80"/>
                    </a:lnTo>
                    <a:lnTo>
                      <a:pt x="2346" y="82"/>
                    </a:lnTo>
                    <a:lnTo>
                      <a:pt x="2344" y="83"/>
                    </a:lnTo>
                    <a:lnTo>
                      <a:pt x="2340" y="82"/>
                    </a:lnTo>
                    <a:lnTo>
                      <a:pt x="2336" y="81"/>
                    </a:lnTo>
                    <a:lnTo>
                      <a:pt x="2333" y="80"/>
                    </a:lnTo>
                    <a:lnTo>
                      <a:pt x="2328" y="78"/>
                    </a:lnTo>
                    <a:lnTo>
                      <a:pt x="2325" y="79"/>
                    </a:lnTo>
                    <a:lnTo>
                      <a:pt x="2323" y="81"/>
                    </a:lnTo>
                    <a:lnTo>
                      <a:pt x="2321" y="82"/>
                    </a:lnTo>
                    <a:lnTo>
                      <a:pt x="2319" y="83"/>
                    </a:lnTo>
                    <a:lnTo>
                      <a:pt x="2314" y="82"/>
                    </a:lnTo>
                    <a:lnTo>
                      <a:pt x="2310" y="81"/>
                    </a:lnTo>
                    <a:lnTo>
                      <a:pt x="2306" y="80"/>
                    </a:lnTo>
                    <a:lnTo>
                      <a:pt x="2303" y="79"/>
                    </a:lnTo>
                    <a:lnTo>
                      <a:pt x="2305" y="78"/>
                    </a:lnTo>
                    <a:lnTo>
                      <a:pt x="2307" y="75"/>
                    </a:lnTo>
                    <a:lnTo>
                      <a:pt x="2304" y="74"/>
                    </a:lnTo>
                    <a:lnTo>
                      <a:pt x="2300" y="73"/>
                    </a:lnTo>
                    <a:lnTo>
                      <a:pt x="2295" y="72"/>
                    </a:lnTo>
                    <a:lnTo>
                      <a:pt x="2291" y="71"/>
                    </a:lnTo>
                    <a:lnTo>
                      <a:pt x="2282" y="77"/>
                    </a:lnTo>
                    <a:lnTo>
                      <a:pt x="2279" y="78"/>
                    </a:lnTo>
                    <a:lnTo>
                      <a:pt x="2277" y="79"/>
                    </a:lnTo>
                    <a:lnTo>
                      <a:pt x="2273" y="78"/>
                    </a:lnTo>
                    <a:lnTo>
                      <a:pt x="2269" y="77"/>
                    </a:lnTo>
                    <a:lnTo>
                      <a:pt x="2267" y="78"/>
                    </a:lnTo>
                    <a:lnTo>
                      <a:pt x="2264" y="80"/>
                    </a:lnTo>
                    <a:lnTo>
                      <a:pt x="2260" y="79"/>
                    </a:lnTo>
                    <a:lnTo>
                      <a:pt x="2257" y="78"/>
                    </a:lnTo>
                    <a:lnTo>
                      <a:pt x="2258" y="75"/>
                    </a:lnTo>
                    <a:lnTo>
                      <a:pt x="2261" y="74"/>
                    </a:lnTo>
                    <a:lnTo>
                      <a:pt x="2263" y="73"/>
                    </a:lnTo>
                    <a:lnTo>
                      <a:pt x="2266" y="72"/>
                    </a:lnTo>
                    <a:lnTo>
                      <a:pt x="2262" y="70"/>
                    </a:lnTo>
                    <a:lnTo>
                      <a:pt x="2258" y="70"/>
                    </a:lnTo>
                    <a:lnTo>
                      <a:pt x="2256" y="71"/>
                    </a:lnTo>
                    <a:lnTo>
                      <a:pt x="2253" y="72"/>
                    </a:lnTo>
                    <a:lnTo>
                      <a:pt x="2250" y="71"/>
                    </a:lnTo>
                    <a:lnTo>
                      <a:pt x="2245" y="70"/>
                    </a:lnTo>
                    <a:lnTo>
                      <a:pt x="2243" y="71"/>
                    </a:lnTo>
                    <a:lnTo>
                      <a:pt x="2241" y="72"/>
                    </a:lnTo>
                    <a:lnTo>
                      <a:pt x="2238" y="74"/>
                    </a:lnTo>
                    <a:lnTo>
                      <a:pt x="2236" y="75"/>
                    </a:lnTo>
                    <a:lnTo>
                      <a:pt x="2231" y="74"/>
                    </a:lnTo>
                    <a:lnTo>
                      <a:pt x="2228" y="73"/>
                    </a:lnTo>
                    <a:lnTo>
                      <a:pt x="2224" y="72"/>
                    </a:lnTo>
                    <a:lnTo>
                      <a:pt x="2220" y="71"/>
                    </a:lnTo>
                    <a:lnTo>
                      <a:pt x="2216" y="70"/>
                    </a:lnTo>
                    <a:lnTo>
                      <a:pt x="2212" y="69"/>
                    </a:lnTo>
                    <a:lnTo>
                      <a:pt x="2208" y="68"/>
                    </a:lnTo>
                    <a:lnTo>
                      <a:pt x="2204" y="67"/>
                    </a:lnTo>
                    <a:lnTo>
                      <a:pt x="2202" y="68"/>
                    </a:lnTo>
                    <a:lnTo>
                      <a:pt x="2200" y="69"/>
                    </a:lnTo>
                    <a:lnTo>
                      <a:pt x="2196" y="70"/>
                    </a:lnTo>
                    <a:lnTo>
                      <a:pt x="2194" y="72"/>
                    </a:lnTo>
                    <a:lnTo>
                      <a:pt x="2199" y="73"/>
                    </a:lnTo>
                    <a:lnTo>
                      <a:pt x="2203" y="74"/>
                    </a:lnTo>
                    <a:lnTo>
                      <a:pt x="2201" y="75"/>
                    </a:lnTo>
                    <a:lnTo>
                      <a:pt x="2197" y="77"/>
                    </a:lnTo>
                    <a:lnTo>
                      <a:pt x="2194" y="75"/>
                    </a:lnTo>
                    <a:lnTo>
                      <a:pt x="2190" y="74"/>
                    </a:lnTo>
                    <a:lnTo>
                      <a:pt x="2186" y="73"/>
                    </a:lnTo>
                    <a:lnTo>
                      <a:pt x="2181" y="72"/>
                    </a:lnTo>
                    <a:lnTo>
                      <a:pt x="2184" y="71"/>
                    </a:lnTo>
                    <a:lnTo>
                      <a:pt x="2187" y="70"/>
                    </a:lnTo>
                    <a:lnTo>
                      <a:pt x="2183" y="69"/>
                    </a:lnTo>
                    <a:lnTo>
                      <a:pt x="2178" y="68"/>
                    </a:lnTo>
                    <a:lnTo>
                      <a:pt x="2174" y="67"/>
                    </a:lnTo>
                    <a:lnTo>
                      <a:pt x="2171" y="66"/>
                    </a:lnTo>
                    <a:lnTo>
                      <a:pt x="2168" y="67"/>
                    </a:lnTo>
                    <a:lnTo>
                      <a:pt x="2166" y="68"/>
                    </a:lnTo>
                    <a:lnTo>
                      <a:pt x="2161" y="67"/>
                    </a:lnTo>
                    <a:lnTo>
                      <a:pt x="2158" y="66"/>
                    </a:lnTo>
                    <a:lnTo>
                      <a:pt x="2154" y="65"/>
                    </a:lnTo>
                    <a:lnTo>
                      <a:pt x="2150" y="64"/>
                    </a:lnTo>
                    <a:lnTo>
                      <a:pt x="2147" y="66"/>
                    </a:lnTo>
                    <a:lnTo>
                      <a:pt x="2145" y="67"/>
                    </a:lnTo>
                    <a:lnTo>
                      <a:pt x="2142" y="68"/>
                    </a:lnTo>
                    <a:lnTo>
                      <a:pt x="2140" y="70"/>
                    </a:lnTo>
                    <a:lnTo>
                      <a:pt x="2138" y="71"/>
                    </a:lnTo>
                    <a:lnTo>
                      <a:pt x="2136" y="72"/>
                    </a:lnTo>
                    <a:lnTo>
                      <a:pt x="2131" y="71"/>
                    </a:lnTo>
                    <a:lnTo>
                      <a:pt x="2127" y="70"/>
                    </a:lnTo>
                    <a:lnTo>
                      <a:pt x="2130" y="69"/>
                    </a:lnTo>
                    <a:lnTo>
                      <a:pt x="2133" y="68"/>
                    </a:lnTo>
                    <a:lnTo>
                      <a:pt x="2128" y="67"/>
                    </a:lnTo>
                    <a:lnTo>
                      <a:pt x="2124" y="66"/>
                    </a:lnTo>
                    <a:lnTo>
                      <a:pt x="2122" y="67"/>
                    </a:lnTo>
                    <a:lnTo>
                      <a:pt x="2120" y="68"/>
                    </a:lnTo>
                    <a:lnTo>
                      <a:pt x="2116" y="68"/>
                    </a:lnTo>
                    <a:lnTo>
                      <a:pt x="2111" y="67"/>
                    </a:lnTo>
                    <a:lnTo>
                      <a:pt x="2107" y="66"/>
                    </a:lnTo>
                    <a:lnTo>
                      <a:pt x="2104" y="65"/>
                    </a:lnTo>
                    <a:lnTo>
                      <a:pt x="2101" y="66"/>
                    </a:lnTo>
                    <a:lnTo>
                      <a:pt x="2098" y="67"/>
                    </a:lnTo>
                    <a:lnTo>
                      <a:pt x="2096" y="69"/>
                    </a:lnTo>
                    <a:lnTo>
                      <a:pt x="2094" y="70"/>
                    </a:lnTo>
                    <a:lnTo>
                      <a:pt x="2090" y="69"/>
                    </a:lnTo>
                    <a:lnTo>
                      <a:pt x="2087" y="68"/>
                    </a:lnTo>
                    <a:lnTo>
                      <a:pt x="2083" y="67"/>
                    </a:lnTo>
                    <a:lnTo>
                      <a:pt x="2078" y="66"/>
                    </a:lnTo>
                    <a:lnTo>
                      <a:pt x="2076" y="68"/>
                    </a:lnTo>
                    <a:lnTo>
                      <a:pt x="2074" y="69"/>
                    </a:lnTo>
                    <a:lnTo>
                      <a:pt x="2070" y="68"/>
                    </a:lnTo>
                    <a:lnTo>
                      <a:pt x="2066" y="67"/>
                    </a:lnTo>
                    <a:lnTo>
                      <a:pt x="2061" y="66"/>
                    </a:lnTo>
                    <a:lnTo>
                      <a:pt x="2057" y="65"/>
                    </a:lnTo>
                    <a:lnTo>
                      <a:pt x="2060" y="64"/>
                    </a:lnTo>
                    <a:lnTo>
                      <a:pt x="2062" y="63"/>
                    </a:lnTo>
                    <a:lnTo>
                      <a:pt x="2058" y="62"/>
                    </a:lnTo>
                    <a:lnTo>
                      <a:pt x="2054" y="61"/>
                    </a:lnTo>
                    <a:lnTo>
                      <a:pt x="2052" y="62"/>
                    </a:lnTo>
                    <a:lnTo>
                      <a:pt x="2050" y="64"/>
                    </a:lnTo>
                    <a:lnTo>
                      <a:pt x="2045" y="63"/>
                    </a:lnTo>
                    <a:lnTo>
                      <a:pt x="2041" y="62"/>
                    </a:lnTo>
                    <a:lnTo>
                      <a:pt x="2037" y="61"/>
                    </a:lnTo>
                    <a:lnTo>
                      <a:pt x="2034" y="60"/>
                    </a:lnTo>
                    <a:lnTo>
                      <a:pt x="2030" y="61"/>
                    </a:lnTo>
                    <a:lnTo>
                      <a:pt x="2028" y="63"/>
                    </a:lnTo>
                    <a:lnTo>
                      <a:pt x="2026" y="64"/>
                    </a:lnTo>
                    <a:lnTo>
                      <a:pt x="2024" y="66"/>
                    </a:lnTo>
                    <a:lnTo>
                      <a:pt x="2022" y="67"/>
                    </a:lnTo>
                    <a:lnTo>
                      <a:pt x="2020" y="68"/>
                    </a:lnTo>
                    <a:lnTo>
                      <a:pt x="2016" y="67"/>
                    </a:lnTo>
                    <a:lnTo>
                      <a:pt x="2011" y="66"/>
                    </a:lnTo>
                    <a:lnTo>
                      <a:pt x="2007" y="66"/>
                    </a:lnTo>
                    <a:lnTo>
                      <a:pt x="2004" y="65"/>
                    </a:lnTo>
                    <a:lnTo>
                      <a:pt x="2000" y="64"/>
                    </a:lnTo>
                    <a:lnTo>
                      <a:pt x="1995" y="63"/>
                    </a:lnTo>
                    <a:lnTo>
                      <a:pt x="1993" y="65"/>
                    </a:lnTo>
                    <a:lnTo>
                      <a:pt x="1991" y="66"/>
                    </a:lnTo>
                    <a:lnTo>
                      <a:pt x="1987" y="65"/>
                    </a:lnTo>
                    <a:lnTo>
                      <a:pt x="1983" y="64"/>
                    </a:lnTo>
                    <a:lnTo>
                      <a:pt x="1974" y="63"/>
                    </a:lnTo>
                    <a:lnTo>
                      <a:pt x="1971" y="62"/>
                    </a:lnTo>
                    <a:lnTo>
                      <a:pt x="1967" y="61"/>
                    </a:lnTo>
                    <a:lnTo>
                      <a:pt x="1962" y="60"/>
                    </a:lnTo>
                    <a:lnTo>
                      <a:pt x="1958" y="58"/>
                    </a:lnTo>
                    <a:lnTo>
                      <a:pt x="1956" y="61"/>
                    </a:lnTo>
                    <a:lnTo>
                      <a:pt x="1954" y="62"/>
                    </a:lnTo>
                    <a:lnTo>
                      <a:pt x="1950" y="61"/>
                    </a:lnTo>
                    <a:lnTo>
                      <a:pt x="1945" y="61"/>
                    </a:lnTo>
                    <a:lnTo>
                      <a:pt x="1943" y="62"/>
                    </a:lnTo>
                    <a:lnTo>
                      <a:pt x="1941" y="63"/>
                    </a:lnTo>
                    <a:lnTo>
                      <a:pt x="1939" y="65"/>
                    </a:lnTo>
                    <a:lnTo>
                      <a:pt x="1937" y="66"/>
                    </a:lnTo>
                    <a:lnTo>
                      <a:pt x="1933" y="66"/>
                    </a:lnTo>
                    <a:lnTo>
                      <a:pt x="1928" y="65"/>
                    </a:lnTo>
                    <a:lnTo>
                      <a:pt x="1924" y="64"/>
                    </a:lnTo>
                    <a:lnTo>
                      <a:pt x="1921" y="63"/>
                    </a:lnTo>
                    <a:lnTo>
                      <a:pt x="1922" y="62"/>
                    </a:lnTo>
                    <a:lnTo>
                      <a:pt x="1925" y="60"/>
                    </a:lnTo>
                    <a:lnTo>
                      <a:pt x="1921" y="60"/>
                    </a:lnTo>
                    <a:lnTo>
                      <a:pt x="1917" y="58"/>
                    </a:lnTo>
                    <a:lnTo>
                      <a:pt x="1914" y="60"/>
                    </a:lnTo>
                    <a:lnTo>
                      <a:pt x="1912" y="62"/>
                    </a:lnTo>
                    <a:lnTo>
                      <a:pt x="1910" y="63"/>
                    </a:lnTo>
                    <a:lnTo>
                      <a:pt x="1908" y="64"/>
                    </a:lnTo>
                    <a:lnTo>
                      <a:pt x="1906" y="66"/>
                    </a:lnTo>
                    <a:lnTo>
                      <a:pt x="1903" y="67"/>
                    </a:lnTo>
                    <a:lnTo>
                      <a:pt x="1898" y="67"/>
                    </a:lnTo>
                    <a:lnTo>
                      <a:pt x="1895" y="66"/>
                    </a:lnTo>
                    <a:lnTo>
                      <a:pt x="1897" y="64"/>
                    </a:lnTo>
                    <a:lnTo>
                      <a:pt x="1900" y="63"/>
                    </a:lnTo>
                    <a:lnTo>
                      <a:pt x="1895" y="62"/>
                    </a:lnTo>
                    <a:lnTo>
                      <a:pt x="1891" y="61"/>
                    </a:lnTo>
                    <a:lnTo>
                      <a:pt x="1887" y="61"/>
                    </a:lnTo>
                    <a:lnTo>
                      <a:pt x="1884" y="60"/>
                    </a:lnTo>
                    <a:lnTo>
                      <a:pt x="1880" y="61"/>
                    </a:lnTo>
                    <a:lnTo>
                      <a:pt x="1878" y="63"/>
                    </a:lnTo>
                    <a:lnTo>
                      <a:pt x="1877" y="64"/>
                    </a:lnTo>
                    <a:lnTo>
                      <a:pt x="1874" y="66"/>
                    </a:lnTo>
                    <a:lnTo>
                      <a:pt x="1870" y="65"/>
                    </a:lnTo>
                    <a:lnTo>
                      <a:pt x="1867" y="64"/>
                    </a:lnTo>
                    <a:lnTo>
                      <a:pt x="1862" y="63"/>
                    </a:lnTo>
                    <a:lnTo>
                      <a:pt x="1858" y="63"/>
                    </a:lnTo>
                    <a:lnTo>
                      <a:pt x="1856" y="64"/>
                    </a:lnTo>
                    <a:lnTo>
                      <a:pt x="1854" y="66"/>
                    </a:lnTo>
                    <a:lnTo>
                      <a:pt x="1850" y="65"/>
                    </a:lnTo>
                    <a:lnTo>
                      <a:pt x="1845" y="64"/>
                    </a:lnTo>
                    <a:lnTo>
                      <a:pt x="1843" y="66"/>
                    </a:lnTo>
                    <a:lnTo>
                      <a:pt x="1841" y="67"/>
                    </a:lnTo>
                    <a:lnTo>
                      <a:pt x="1837" y="67"/>
                    </a:lnTo>
                    <a:lnTo>
                      <a:pt x="1832" y="66"/>
                    </a:lnTo>
                    <a:lnTo>
                      <a:pt x="1828" y="65"/>
                    </a:lnTo>
                    <a:lnTo>
                      <a:pt x="1825" y="64"/>
                    </a:lnTo>
                    <a:lnTo>
                      <a:pt x="1821" y="64"/>
                    </a:lnTo>
                    <a:lnTo>
                      <a:pt x="1817" y="63"/>
                    </a:lnTo>
                    <a:lnTo>
                      <a:pt x="1814" y="64"/>
                    </a:lnTo>
                    <a:lnTo>
                      <a:pt x="1812" y="66"/>
                    </a:lnTo>
                    <a:lnTo>
                      <a:pt x="1808" y="65"/>
                    </a:lnTo>
                    <a:lnTo>
                      <a:pt x="1804" y="65"/>
                    </a:lnTo>
                    <a:lnTo>
                      <a:pt x="1802" y="66"/>
                    </a:lnTo>
                    <a:lnTo>
                      <a:pt x="1800" y="68"/>
                    </a:lnTo>
                    <a:lnTo>
                      <a:pt x="1795" y="71"/>
                    </a:lnTo>
                    <a:lnTo>
                      <a:pt x="1800" y="71"/>
                    </a:lnTo>
                    <a:lnTo>
                      <a:pt x="1803" y="72"/>
                    </a:lnTo>
                    <a:lnTo>
                      <a:pt x="1802" y="73"/>
                    </a:lnTo>
                    <a:lnTo>
                      <a:pt x="1798" y="75"/>
                    </a:lnTo>
                    <a:lnTo>
                      <a:pt x="1797" y="75"/>
                    </a:lnTo>
                    <a:lnTo>
                      <a:pt x="1794" y="74"/>
                    </a:lnTo>
                    <a:lnTo>
                      <a:pt x="1793" y="74"/>
                    </a:lnTo>
                    <a:lnTo>
                      <a:pt x="1792" y="74"/>
                    </a:lnTo>
                    <a:lnTo>
                      <a:pt x="1791" y="74"/>
                    </a:lnTo>
                    <a:lnTo>
                      <a:pt x="1791" y="73"/>
                    </a:lnTo>
                    <a:lnTo>
                      <a:pt x="1793" y="72"/>
                    </a:lnTo>
                    <a:lnTo>
                      <a:pt x="1795" y="71"/>
                    </a:lnTo>
                    <a:lnTo>
                      <a:pt x="1791" y="70"/>
                    </a:lnTo>
                    <a:lnTo>
                      <a:pt x="1787" y="69"/>
                    </a:lnTo>
                    <a:lnTo>
                      <a:pt x="1789" y="68"/>
                    </a:lnTo>
                    <a:lnTo>
                      <a:pt x="1791" y="66"/>
                    </a:lnTo>
                    <a:lnTo>
                      <a:pt x="1787" y="66"/>
                    </a:lnTo>
                    <a:lnTo>
                      <a:pt x="1784" y="65"/>
                    </a:lnTo>
                    <a:lnTo>
                      <a:pt x="1780" y="67"/>
                    </a:lnTo>
                    <a:lnTo>
                      <a:pt x="1778" y="68"/>
                    </a:lnTo>
                    <a:lnTo>
                      <a:pt x="1775" y="67"/>
                    </a:lnTo>
                    <a:lnTo>
                      <a:pt x="1771" y="67"/>
                    </a:lnTo>
                    <a:lnTo>
                      <a:pt x="1767" y="66"/>
                    </a:lnTo>
                    <a:lnTo>
                      <a:pt x="1762" y="65"/>
                    </a:lnTo>
                    <a:lnTo>
                      <a:pt x="1760" y="67"/>
                    </a:lnTo>
                    <a:lnTo>
                      <a:pt x="1758" y="68"/>
                    </a:lnTo>
                    <a:lnTo>
                      <a:pt x="1754" y="68"/>
                    </a:lnTo>
                    <a:lnTo>
                      <a:pt x="1750" y="67"/>
                    </a:lnTo>
                    <a:lnTo>
                      <a:pt x="1747" y="69"/>
                    </a:lnTo>
                    <a:lnTo>
                      <a:pt x="1745" y="70"/>
                    </a:lnTo>
                    <a:lnTo>
                      <a:pt x="1741" y="69"/>
                    </a:lnTo>
                    <a:lnTo>
                      <a:pt x="1737" y="69"/>
                    </a:lnTo>
                    <a:lnTo>
                      <a:pt x="1735" y="70"/>
                    </a:lnTo>
                    <a:lnTo>
                      <a:pt x="1732" y="72"/>
                    </a:lnTo>
                    <a:lnTo>
                      <a:pt x="1728" y="71"/>
                    </a:lnTo>
                    <a:lnTo>
                      <a:pt x="1725" y="71"/>
                    </a:lnTo>
                    <a:lnTo>
                      <a:pt x="1721" y="70"/>
                    </a:lnTo>
                    <a:lnTo>
                      <a:pt x="1717" y="70"/>
                    </a:lnTo>
                    <a:lnTo>
                      <a:pt x="1714" y="71"/>
                    </a:lnTo>
                    <a:lnTo>
                      <a:pt x="1712" y="73"/>
                    </a:lnTo>
                    <a:lnTo>
                      <a:pt x="1708" y="72"/>
                    </a:lnTo>
                    <a:lnTo>
                      <a:pt x="1704" y="71"/>
                    </a:lnTo>
                    <a:lnTo>
                      <a:pt x="1699" y="71"/>
                    </a:lnTo>
                    <a:lnTo>
                      <a:pt x="1695" y="70"/>
                    </a:lnTo>
                    <a:lnTo>
                      <a:pt x="1691" y="70"/>
                    </a:lnTo>
                    <a:lnTo>
                      <a:pt x="1688" y="69"/>
                    </a:lnTo>
                    <a:lnTo>
                      <a:pt x="1686" y="71"/>
                    </a:lnTo>
                    <a:lnTo>
                      <a:pt x="1684" y="72"/>
                    </a:lnTo>
                    <a:lnTo>
                      <a:pt x="1679" y="72"/>
                    </a:lnTo>
                    <a:lnTo>
                      <a:pt x="1675" y="71"/>
                    </a:lnTo>
                    <a:lnTo>
                      <a:pt x="1673" y="72"/>
                    </a:lnTo>
                    <a:lnTo>
                      <a:pt x="1671" y="74"/>
                    </a:lnTo>
                    <a:lnTo>
                      <a:pt x="1667" y="74"/>
                    </a:lnTo>
                    <a:lnTo>
                      <a:pt x="1662" y="73"/>
                    </a:lnTo>
                    <a:lnTo>
                      <a:pt x="1660" y="75"/>
                    </a:lnTo>
                    <a:lnTo>
                      <a:pt x="1658" y="77"/>
                    </a:lnTo>
                    <a:lnTo>
                      <a:pt x="1656" y="79"/>
                    </a:lnTo>
                    <a:lnTo>
                      <a:pt x="1654" y="80"/>
                    </a:lnTo>
                    <a:lnTo>
                      <a:pt x="1649" y="80"/>
                    </a:lnTo>
                    <a:lnTo>
                      <a:pt x="1645" y="79"/>
                    </a:lnTo>
                    <a:lnTo>
                      <a:pt x="1641" y="79"/>
                    </a:lnTo>
                    <a:lnTo>
                      <a:pt x="1638" y="78"/>
                    </a:lnTo>
                    <a:lnTo>
                      <a:pt x="1640" y="77"/>
                    </a:lnTo>
                    <a:lnTo>
                      <a:pt x="1642" y="74"/>
                    </a:lnTo>
                    <a:lnTo>
                      <a:pt x="1638" y="74"/>
                    </a:lnTo>
                    <a:lnTo>
                      <a:pt x="1634" y="73"/>
                    </a:lnTo>
                    <a:lnTo>
                      <a:pt x="1629" y="72"/>
                    </a:lnTo>
                    <a:lnTo>
                      <a:pt x="1625" y="72"/>
                    </a:lnTo>
                    <a:lnTo>
                      <a:pt x="1623" y="74"/>
                    </a:lnTo>
                    <a:lnTo>
                      <a:pt x="1621" y="75"/>
                    </a:lnTo>
                    <a:lnTo>
                      <a:pt x="1619" y="78"/>
                    </a:lnTo>
                    <a:lnTo>
                      <a:pt x="1617" y="79"/>
                    </a:lnTo>
                    <a:lnTo>
                      <a:pt x="1612" y="79"/>
                    </a:lnTo>
                    <a:lnTo>
                      <a:pt x="1608" y="78"/>
                    </a:lnTo>
                    <a:lnTo>
                      <a:pt x="1604" y="78"/>
                    </a:lnTo>
                    <a:lnTo>
                      <a:pt x="1601" y="77"/>
                    </a:lnTo>
                    <a:lnTo>
                      <a:pt x="1603" y="75"/>
                    </a:lnTo>
                    <a:lnTo>
                      <a:pt x="1605" y="73"/>
                    </a:lnTo>
                    <a:lnTo>
                      <a:pt x="1601" y="73"/>
                    </a:lnTo>
                    <a:lnTo>
                      <a:pt x="1596" y="72"/>
                    </a:lnTo>
                    <a:lnTo>
                      <a:pt x="1594" y="74"/>
                    </a:lnTo>
                    <a:lnTo>
                      <a:pt x="1592" y="75"/>
                    </a:lnTo>
                    <a:lnTo>
                      <a:pt x="1590" y="78"/>
                    </a:lnTo>
                    <a:lnTo>
                      <a:pt x="1588" y="80"/>
                    </a:lnTo>
                    <a:lnTo>
                      <a:pt x="1584" y="79"/>
                    </a:lnTo>
                    <a:lnTo>
                      <a:pt x="1579" y="79"/>
                    </a:lnTo>
                    <a:lnTo>
                      <a:pt x="1577" y="80"/>
                    </a:lnTo>
                    <a:lnTo>
                      <a:pt x="1575" y="82"/>
                    </a:lnTo>
                    <a:lnTo>
                      <a:pt x="1571" y="81"/>
                    </a:lnTo>
                    <a:lnTo>
                      <a:pt x="1566" y="81"/>
                    </a:lnTo>
                    <a:lnTo>
                      <a:pt x="1565" y="82"/>
                    </a:lnTo>
                    <a:lnTo>
                      <a:pt x="1563" y="84"/>
                    </a:lnTo>
                    <a:lnTo>
                      <a:pt x="1559" y="84"/>
                    </a:lnTo>
                    <a:lnTo>
                      <a:pt x="1555" y="83"/>
                    </a:lnTo>
                    <a:lnTo>
                      <a:pt x="1553" y="85"/>
                    </a:lnTo>
                    <a:lnTo>
                      <a:pt x="1551" y="86"/>
                    </a:lnTo>
                    <a:lnTo>
                      <a:pt x="1546" y="86"/>
                    </a:lnTo>
                    <a:lnTo>
                      <a:pt x="1542" y="85"/>
                    </a:lnTo>
                    <a:lnTo>
                      <a:pt x="1544" y="84"/>
                    </a:lnTo>
                    <a:lnTo>
                      <a:pt x="1546" y="82"/>
                    </a:lnTo>
                    <a:lnTo>
                      <a:pt x="1542" y="82"/>
                    </a:lnTo>
                    <a:lnTo>
                      <a:pt x="1538" y="81"/>
                    </a:lnTo>
                    <a:lnTo>
                      <a:pt x="1534" y="81"/>
                    </a:lnTo>
                    <a:lnTo>
                      <a:pt x="1530" y="81"/>
                    </a:lnTo>
                    <a:lnTo>
                      <a:pt x="1532" y="79"/>
                    </a:lnTo>
                    <a:lnTo>
                      <a:pt x="1534" y="77"/>
                    </a:lnTo>
                    <a:lnTo>
                      <a:pt x="1530" y="77"/>
                    </a:lnTo>
                    <a:lnTo>
                      <a:pt x="1526" y="77"/>
                    </a:lnTo>
                    <a:lnTo>
                      <a:pt x="1518" y="83"/>
                    </a:lnTo>
                    <a:lnTo>
                      <a:pt x="1515" y="85"/>
                    </a:lnTo>
                    <a:lnTo>
                      <a:pt x="1513" y="86"/>
                    </a:lnTo>
                    <a:lnTo>
                      <a:pt x="1509" y="86"/>
                    </a:lnTo>
                    <a:lnTo>
                      <a:pt x="1505" y="85"/>
                    </a:lnTo>
                    <a:lnTo>
                      <a:pt x="1503" y="87"/>
                    </a:lnTo>
                    <a:lnTo>
                      <a:pt x="1501" y="89"/>
                    </a:lnTo>
                    <a:lnTo>
                      <a:pt x="1496" y="88"/>
                    </a:lnTo>
                    <a:lnTo>
                      <a:pt x="1493" y="88"/>
                    </a:lnTo>
                    <a:lnTo>
                      <a:pt x="1490" y="89"/>
                    </a:lnTo>
                    <a:lnTo>
                      <a:pt x="1489" y="91"/>
                    </a:lnTo>
                    <a:lnTo>
                      <a:pt x="1487" y="94"/>
                    </a:lnTo>
                    <a:lnTo>
                      <a:pt x="1485" y="95"/>
                    </a:lnTo>
                    <a:lnTo>
                      <a:pt x="1480" y="95"/>
                    </a:lnTo>
                    <a:lnTo>
                      <a:pt x="1476" y="95"/>
                    </a:lnTo>
                    <a:lnTo>
                      <a:pt x="1472" y="94"/>
                    </a:lnTo>
                    <a:lnTo>
                      <a:pt x="1468" y="94"/>
                    </a:lnTo>
                    <a:lnTo>
                      <a:pt x="1463" y="94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3" y="89"/>
                    </a:lnTo>
                    <a:lnTo>
                      <a:pt x="1459" y="89"/>
                    </a:lnTo>
                    <a:lnTo>
                      <a:pt x="1456" y="88"/>
                    </a:lnTo>
                    <a:lnTo>
                      <a:pt x="1454" y="90"/>
                    </a:lnTo>
                    <a:lnTo>
                      <a:pt x="1452" y="92"/>
                    </a:lnTo>
                    <a:lnTo>
                      <a:pt x="1447" y="91"/>
                    </a:lnTo>
                    <a:lnTo>
                      <a:pt x="1443" y="91"/>
                    </a:lnTo>
                    <a:lnTo>
                      <a:pt x="1441" y="94"/>
                    </a:lnTo>
                    <a:lnTo>
                      <a:pt x="1439" y="95"/>
                    </a:lnTo>
                    <a:lnTo>
                      <a:pt x="1437" y="97"/>
                    </a:lnTo>
                    <a:lnTo>
                      <a:pt x="1435" y="98"/>
                    </a:lnTo>
                    <a:lnTo>
                      <a:pt x="1430" y="98"/>
                    </a:lnTo>
                    <a:lnTo>
                      <a:pt x="1426" y="98"/>
                    </a:lnTo>
                    <a:lnTo>
                      <a:pt x="1422" y="98"/>
                    </a:lnTo>
                    <a:lnTo>
                      <a:pt x="1419" y="97"/>
                    </a:lnTo>
                    <a:lnTo>
                      <a:pt x="1414" y="97"/>
                    </a:lnTo>
                    <a:lnTo>
                      <a:pt x="1410" y="97"/>
                    </a:lnTo>
                    <a:lnTo>
                      <a:pt x="1412" y="95"/>
                    </a:lnTo>
                    <a:lnTo>
                      <a:pt x="1414" y="92"/>
                    </a:lnTo>
                    <a:lnTo>
                      <a:pt x="1410" y="92"/>
                    </a:lnTo>
                    <a:lnTo>
                      <a:pt x="1406" y="92"/>
                    </a:lnTo>
                    <a:lnTo>
                      <a:pt x="1404" y="94"/>
                    </a:lnTo>
                    <a:lnTo>
                      <a:pt x="1402" y="96"/>
                    </a:lnTo>
                    <a:lnTo>
                      <a:pt x="1399" y="98"/>
                    </a:lnTo>
                    <a:lnTo>
                      <a:pt x="1397" y="99"/>
                    </a:lnTo>
                    <a:lnTo>
                      <a:pt x="1394" y="99"/>
                    </a:lnTo>
                    <a:lnTo>
                      <a:pt x="1390" y="99"/>
                    </a:lnTo>
                    <a:lnTo>
                      <a:pt x="1388" y="101"/>
                    </a:lnTo>
                    <a:lnTo>
                      <a:pt x="1386" y="102"/>
                    </a:lnTo>
                    <a:lnTo>
                      <a:pt x="1381" y="102"/>
                    </a:lnTo>
                    <a:lnTo>
                      <a:pt x="1377" y="102"/>
                    </a:lnTo>
                    <a:lnTo>
                      <a:pt x="1379" y="100"/>
                    </a:lnTo>
                    <a:lnTo>
                      <a:pt x="1381" y="98"/>
                    </a:lnTo>
                    <a:lnTo>
                      <a:pt x="1377" y="98"/>
                    </a:lnTo>
                    <a:lnTo>
                      <a:pt x="1373" y="98"/>
                    </a:lnTo>
                    <a:lnTo>
                      <a:pt x="1371" y="100"/>
                    </a:lnTo>
                    <a:lnTo>
                      <a:pt x="1369" y="101"/>
                    </a:lnTo>
                    <a:lnTo>
                      <a:pt x="1364" y="101"/>
                    </a:lnTo>
                    <a:lnTo>
                      <a:pt x="1360" y="101"/>
                    </a:lnTo>
                    <a:lnTo>
                      <a:pt x="1358" y="102"/>
                    </a:lnTo>
                    <a:lnTo>
                      <a:pt x="1357" y="104"/>
                    </a:lnTo>
                    <a:lnTo>
                      <a:pt x="1355" y="106"/>
                    </a:lnTo>
                    <a:lnTo>
                      <a:pt x="1353" y="107"/>
                    </a:lnTo>
                    <a:lnTo>
                      <a:pt x="1348" y="107"/>
                    </a:lnTo>
                    <a:lnTo>
                      <a:pt x="1344" y="107"/>
                    </a:lnTo>
                    <a:lnTo>
                      <a:pt x="1340" y="107"/>
                    </a:lnTo>
                    <a:lnTo>
                      <a:pt x="1336" y="106"/>
                    </a:lnTo>
                    <a:lnTo>
                      <a:pt x="1338" y="105"/>
                    </a:lnTo>
                    <a:lnTo>
                      <a:pt x="1340" y="103"/>
                    </a:lnTo>
                    <a:lnTo>
                      <a:pt x="1344" y="103"/>
                    </a:lnTo>
                    <a:lnTo>
                      <a:pt x="1348" y="104"/>
                    </a:lnTo>
                    <a:lnTo>
                      <a:pt x="1351" y="102"/>
                    </a:lnTo>
                    <a:lnTo>
                      <a:pt x="1353" y="100"/>
                    </a:lnTo>
                    <a:lnTo>
                      <a:pt x="1336" y="99"/>
                    </a:lnTo>
                    <a:lnTo>
                      <a:pt x="1331" y="103"/>
                    </a:lnTo>
                    <a:lnTo>
                      <a:pt x="1330" y="104"/>
                    </a:lnTo>
                    <a:lnTo>
                      <a:pt x="1327" y="106"/>
                    </a:lnTo>
                    <a:lnTo>
                      <a:pt x="1323" y="106"/>
                    </a:lnTo>
                    <a:lnTo>
                      <a:pt x="1320" y="106"/>
                    </a:lnTo>
                    <a:lnTo>
                      <a:pt x="1318" y="107"/>
                    </a:lnTo>
                    <a:lnTo>
                      <a:pt x="1315" y="110"/>
                    </a:lnTo>
                    <a:lnTo>
                      <a:pt x="1313" y="112"/>
                    </a:lnTo>
                    <a:lnTo>
                      <a:pt x="1311" y="114"/>
                    </a:lnTo>
                    <a:lnTo>
                      <a:pt x="1307" y="113"/>
                    </a:lnTo>
                    <a:lnTo>
                      <a:pt x="1303" y="113"/>
                    </a:lnTo>
                    <a:lnTo>
                      <a:pt x="1299" y="113"/>
                    </a:lnTo>
                    <a:lnTo>
                      <a:pt x="1295" y="113"/>
                    </a:lnTo>
                    <a:lnTo>
                      <a:pt x="1291" y="113"/>
                    </a:lnTo>
                    <a:lnTo>
                      <a:pt x="1287" y="112"/>
                    </a:lnTo>
                    <a:lnTo>
                      <a:pt x="1285" y="114"/>
                    </a:lnTo>
                    <a:lnTo>
                      <a:pt x="1282" y="116"/>
                    </a:lnTo>
                    <a:lnTo>
                      <a:pt x="1278" y="116"/>
                    </a:lnTo>
                    <a:lnTo>
                      <a:pt x="1274" y="115"/>
                    </a:lnTo>
                    <a:lnTo>
                      <a:pt x="1273" y="117"/>
                    </a:lnTo>
                    <a:lnTo>
                      <a:pt x="1271" y="119"/>
                    </a:lnTo>
                    <a:lnTo>
                      <a:pt x="1266" y="119"/>
                    </a:lnTo>
                    <a:lnTo>
                      <a:pt x="1262" y="119"/>
                    </a:lnTo>
                    <a:lnTo>
                      <a:pt x="1260" y="121"/>
                    </a:lnTo>
                    <a:lnTo>
                      <a:pt x="1258" y="122"/>
                    </a:lnTo>
                    <a:lnTo>
                      <a:pt x="1254" y="122"/>
                    </a:lnTo>
                    <a:lnTo>
                      <a:pt x="1249" y="122"/>
                    </a:lnTo>
                    <a:lnTo>
                      <a:pt x="1252" y="120"/>
                    </a:lnTo>
                    <a:lnTo>
                      <a:pt x="1254" y="118"/>
                    </a:lnTo>
                    <a:lnTo>
                      <a:pt x="1249" y="118"/>
                    </a:lnTo>
                    <a:lnTo>
                      <a:pt x="1245" y="118"/>
                    </a:lnTo>
                    <a:lnTo>
                      <a:pt x="1241" y="118"/>
                    </a:lnTo>
                    <a:lnTo>
                      <a:pt x="1238" y="118"/>
                    </a:lnTo>
                    <a:lnTo>
                      <a:pt x="1236" y="120"/>
                    </a:lnTo>
                    <a:lnTo>
                      <a:pt x="1233" y="122"/>
                    </a:lnTo>
                    <a:lnTo>
                      <a:pt x="1229" y="121"/>
                    </a:lnTo>
                    <a:lnTo>
                      <a:pt x="1225" y="121"/>
                    </a:lnTo>
                    <a:lnTo>
                      <a:pt x="1223" y="123"/>
                    </a:lnTo>
                    <a:lnTo>
                      <a:pt x="1221" y="125"/>
                    </a:lnTo>
                    <a:lnTo>
                      <a:pt x="1218" y="125"/>
                    </a:lnTo>
                    <a:lnTo>
                      <a:pt x="1213" y="125"/>
                    </a:lnTo>
                    <a:lnTo>
                      <a:pt x="1211" y="127"/>
                    </a:lnTo>
                    <a:lnTo>
                      <a:pt x="1209" y="129"/>
                    </a:lnTo>
                    <a:lnTo>
                      <a:pt x="1205" y="129"/>
                    </a:lnTo>
                    <a:lnTo>
                      <a:pt x="1200" y="129"/>
                    </a:lnTo>
                    <a:lnTo>
                      <a:pt x="1198" y="131"/>
                    </a:lnTo>
                    <a:lnTo>
                      <a:pt x="1197" y="132"/>
                    </a:lnTo>
                    <a:lnTo>
                      <a:pt x="1193" y="133"/>
                    </a:lnTo>
                    <a:lnTo>
                      <a:pt x="1189" y="132"/>
                    </a:lnTo>
                    <a:lnTo>
                      <a:pt x="1185" y="132"/>
                    </a:lnTo>
                    <a:lnTo>
                      <a:pt x="1180" y="132"/>
                    </a:lnTo>
                    <a:lnTo>
                      <a:pt x="1178" y="134"/>
                    </a:lnTo>
                    <a:lnTo>
                      <a:pt x="1176" y="136"/>
                    </a:lnTo>
                    <a:lnTo>
                      <a:pt x="1172" y="136"/>
                    </a:lnTo>
                    <a:lnTo>
                      <a:pt x="1169" y="136"/>
                    </a:lnTo>
                    <a:lnTo>
                      <a:pt x="1164" y="136"/>
                    </a:lnTo>
                    <a:lnTo>
                      <a:pt x="1160" y="136"/>
                    </a:lnTo>
                    <a:lnTo>
                      <a:pt x="1156" y="136"/>
                    </a:lnTo>
                    <a:lnTo>
                      <a:pt x="1152" y="136"/>
                    </a:lnTo>
                    <a:lnTo>
                      <a:pt x="1149" y="137"/>
                    </a:lnTo>
                    <a:lnTo>
                      <a:pt x="1147" y="139"/>
                    </a:lnTo>
                    <a:lnTo>
                      <a:pt x="1144" y="139"/>
                    </a:lnTo>
                    <a:lnTo>
                      <a:pt x="1140" y="139"/>
                    </a:lnTo>
                    <a:lnTo>
                      <a:pt x="1138" y="141"/>
                    </a:lnTo>
                    <a:lnTo>
                      <a:pt x="1136" y="144"/>
                    </a:lnTo>
                    <a:lnTo>
                      <a:pt x="1131" y="144"/>
                    </a:lnTo>
                    <a:lnTo>
                      <a:pt x="1127" y="144"/>
                    </a:lnTo>
                    <a:lnTo>
                      <a:pt x="1123" y="144"/>
                    </a:lnTo>
                    <a:lnTo>
                      <a:pt x="1120" y="144"/>
                    </a:lnTo>
                    <a:lnTo>
                      <a:pt x="1114" y="144"/>
                    </a:lnTo>
                    <a:lnTo>
                      <a:pt x="1111" y="144"/>
                    </a:lnTo>
                    <a:lnTo>
                      <a:pt x="1112" y="141"/>
                    </a:lnTo>
                    <a:lnTo>
                      <a:pt x="1114" y="139"/>
                    </a:lnTo>
                    <a:lnTo>
                      <a:pt x="1111" y="139"/>
                    </a:lnTo>
                    <a:lnTo>
                      <a:pt x="1106" y="139"/>
                    </a:lnTo>
                    <a:lnTo>
                      <a:pt x="1105" y="141"/>
                    </a:lnTo>
                    <a:lnTo>
                      <a:pt x="1103" y="144"/>
                    </a:lnTo>
                    <a:lnTo>
                      <a:pt x="1107" y="144"/>
                    </a:lnTo>
                    <a:lnTo>
                      <a:pt x="1111" y="144"/>
                    </a:lnTo>
                    <a:lnTo>
                      <a:pt x="1109" y="146"/>
                    </a:lnTo>
                    <a:lnTo>
                      <a:pt x="1107" y="147"/>
                    </a:lnTo>
                    <a:lnTo>
                      <a:pt x="1103" y="148"/>
                    </a:lnTo>
                    <a:lnTo>
                      <a:pt x="1098" y="148"/>
                    </a:lnTo>
                    <a:lnTo>
                      <a:pt x="1094" y="147"/>
                    </a:lnTo>
                    <a:lnTo>
                      <a:pt x="1091" y="148"/>
                    </a:lnTo>
                    <a:lnTo>
                      <a:pt x="1087" y="148"/>
                    </a:lnTo>
                    <a:lnTo>
                      <a:pt x="1082" y="148"/>
                    </a:lnTo>
                    <a:lnTo>
                      <a:pt x="1080" y="150"/>
                    </a:lnTo>
                    <a:lnTo>
                      <a:pt x="1078" y="151"/>
                    </a:lnTo>
                    <a:lnTo>
                      <a:pt x="1074" y="151"/>
                    </a:lnTo>
                    <a:lnTo>
                      <a:pt x="1070" y="152"/>
                    </a:lnTo>
                    <a:lnTo>
                      <a:pt x="1069" y="153"/>
                    </a:lnTo>
                    <a:lnTo>
                      <a:pt x="1066" y="155"/>
                    </a:lnTo>
                    <a:lnTo>
                      <a:pt x="1062" y="155"/>
                    </a:lnTo>
                    <a:lnTo>
                      <a:pt x="1058" y="155"/>
                    </a:lnTo>
                    <a:lnTo>
                      <a:pt x="1054" y="156"/>
                    </a:lnTo>
                    <a:lnTo>
                      <a:pt x="1049" y="156"/>
                    </a:lnTo>
                    <a:lnTo>
                      <a:pt x="1047" y="157"/>
                    </a:lnTo>
                    <a:lnTo>
                      <a:pt x="1046" y="159"/>
                    </a:lnTo>
                    <a:lnTo>
                      <a:pt x="1044" y="162"/>
                    </a:lnTo>
                    <a:lnTo>
                      <a:pt x="1043" y="164"/>
                    </a:lnTo>
                    <a:lnTo>
                      <a:pt x="1039" y="164"/>
                    </a:lnTo>
                    <a:lnTo>
                      <a:pt x="1034" y="164"/>
                    </a:lnTo>
                    <a:lnTo>
                      <a:pt x="1026" y="164"/>
                    </a:lnTo>
                    <a:lnTo>
                      <a:pt x="1017" y="165"/>
                    </a:lnTo>
                    <a:lnTo>
                      <a:pt x="1013" y="165"/>
                    </a:lnTo>
                    <a:lnTo>
                      <a:pt x="1009" y="165"/>
                    </a:lnTo>
                    <a:lnTo>
                      <a:pt x="1005" y="165"/>
                    </a:lnTo>
                    <a:lnTo>
                      <a:pt x="1002" y="165"/>
                    </a:lnTo>
                    <a:lnTo>
                      <a:pt x="999" y="167"/>
                    </a:lnTo>
                    <a:lnTo>
                      <a:pt x="997" y="169"/>
                    </a:lnTo>
                    <a:lnTo>
                      <a:pt x="995" y="171"/>
                    </a:lnTo>
                    <a:lnTo>
                      <a:pt x="994" y="173"/>
                    </a:lnTo>
                    <a:lnTo>
                      <a:pt x="997" y="173"/>
                    </a:lnTo>
                    <a:lnTo>
                      <a:pt x="1002" y="172"/>
                    </a:lnTo>
                    <a:lnTo>
                      <a:pt x="1000" y="174"/>
                    </a:lnTo>
                    <a:lnTo>
                      <a:pt x="998" y="177"/>
                    </a:lnTo>
                    <a:lnTo>
                      <a:pt x="994" y="177"/>
                    </a:lnTo>
                    <a:lnTo>
                      <a:pt x="990" y="178"/>
                    </a:lnTo>
                    <a:lnTo>
                      <a:pt x="992" y="175"/>
                    </a:lnTo>
                    <a:lnTo>
                      <a:pt x="994" y="173"/>
                    </a:lnTo>
                    <a:lnTo>
                      <a:pt x="990" y="173"/>
                    </a:lnTo>
                    <a:lnTo>
                      <a:pt x="986" y="173"/>
                    </a:lnTo>
                    <a:lnTo>
                      <a:pt x="981" y="173"/>
                    </a:lnTo>
                    <a:lnTo>
                      <a:pt x="977" y="174"/>
                    </a:lnTo>
                    <a:lnTo>
                      <a:pt x="975" y="175"/>
                    </a:lnTo>
                    <a:lnTo>
                      <a:pt x="974" y="178"/>
                    </a:lnTo>
                    <a:lnTo>
                      <a:pt x="970" y="178"/>
                    </a:lnTo>
                    <a:lnTo>
                      <a:pt x="965" y="179"/>
                    </a:lnTo>
                    <a:lnTo>
                      <a:pt x="963" y="181"/>
                    </a:lnTo>
                    <a:lnTo>
                      <a:pt x="962" y="182"/>
                    </a:lnTo>
                    <a:lnTo>
                      <a:pt x="958" y="183"/>
                    </a:lnTo>
                    <a:lnTo>
                      <a:pt x="954" y="183"/>
                    </a:lnTo>
                    <a:lnTo>
                      <a:pt x="956" y="181"/>
                    </a:lnTo>
                    <a:lnTo>
                      <a:pt x="957" y="179"/>
                    </a:lnTo>
                    <a:lnTo>
                      <a:pt x="953" y="179"/>
                    </a:lnTo>
                    <a:lnTo>
                      <a:pt x="948" y="179"/>
                    </a:lnTo>
                    <a:lnTo>
                      <a:pt x="947" y="181"/>
                    </a:lnTo>
                    <a:lnTo>
                      <a:pt x="945" y="183"/>
                    </a:lnTo>
                    <a:lnTo>
                      <a:pt x="941" y="184"/>
                    </a:lnTo>
                    <a:lnTo>
                      <a:pt x="937" y="184"/>
                    </a:lnTo>
                    <a:lnTo>
                      <a:pt x="932" y="184"/>
                    </a:lnTo>
                    <a:lnTo>
                      <a:pt x="929" y="184"/>
                    </a:lnTo>
                    <a:lnTo>
                      <a:pt x="927" y="186"/>
                    </a:lnTo>
                    <a:lnTo>
                      <a:pt x="925" y="188"/>
                    </a:lnTo>
                    <a:lnTo>
                      <a:pt x="924" y="190"/>
                    </a:lnTo>
                    <a:lnTo>
                      <a:pt x="922" y="192"/>
                    </a:lnTo>
                    <a:lnTo>
                      <a:pt x="917" y="192"/>
                    </a:lnTo>
                    <a:lnTo>
                      <a:pt x="913" y="192"/>
                    </a:lnTo>
                    <a:lnTo>
                      <a:pt x="911" y="195"/>
                    </a:lnTo>
                    <a:lnTo>
                      <a:pt x="910" y="197"/>
                    </a:lnTo>
                    <a:lnTo>
                      <a:pt x="906" y="198"/>
                    </a:lnTo>
                    <a:lnTo>
                      <a:pt x="901" y="198"/>
                    </a:lnTo>
                    <a:lnTo>
                      <a:pt x="893" y="198"/>
                    </a:lnTo>
                    <a:lnTo>
                      <a:pt x="889" y="199"/>
                    </a:lnTo>
                    <a:lnTo>
                      <a:pt x="886" y="199"/>
                    </a:lnTo>
                    <a:lnTo>
                      <a:pt x="881" y="199"/>
                    </a:lnTo>
                    <a:lnTo>
                      <a:pt x="877" y="200"/>
                    </a:lnTo>
                    <a:lnTo>
                      <a:pt x="873" y="200"/>
                    </a:lnTo>
                    <a:lnTo>
                      <a:pt x="869" y="200"/>
                    </a:lnTo>
                    <a:lnTo>
                      <a:pt x="866" y="202"/>
                    </a:lnTo>
                    <a:lnTo>
                      <a:pt x="865" y="204"/>
                    </a:lnTo>
                    <a:lnTo>
                      <a:pt x="863" y="206"/>
                    </a:lnTo>
                    <a:lnTo>
                      <a:pt x="862" y="208"/>
                    </a:lnTo>
                    <a:lnTo>
                      <a:pt x="858" y="209"/>
                    </a:lnTo>
                    <a:lnTo>
                      <a:pt x="854" y="209"/>
                    </a:lnTo>
                    <a:lnTo>
                      <a:pt x="849" y="209"/>
                    </a:lnTo>
                    <a:lnTo>
                      <a:pt x="845" y="211"/>
                    </a:lnTo>
                    <a:lnTo>
                      <a:pt x="843" y="213"/>
                    </a:lnTo>
                    <a:lnTo>
                      <a:pt x="842" y="214"/>
                    </a:lnTo>
                    <a:lnTo>
                      <a:pt x="838" y="215"/>
                    </a:lnTo>
                    <a:lnTo>
                      <a:pt x="833" y="215"/>
                    </a:lnTo>
                    <a:lnTo>
                      <a:pt x="829" y="215"/>
                    </a:lnTo>
                    <a:lnTo>
                      <a:pt x="825" y="216"/>
                    </a:lnTo>
                    <a:lnTo>
                      <a:pt x="821" y="216"/>
                    </a:lnTo>
                    <a:lnTo>
                      <a:pt x="817" y="217"/>
                    </a:lnTo>
                    <a:lnTo>
                      <a:pt x="813" y="217"/>
                    </a:lnTo>
                    <a:lnTo>
                      <a:pt x="809" y="218"/>
                    </a:lnTo>
                    <a:lnTo>
                      <a:pt x="810" y="216"/>
                    </a:lnTo>
                    <a:lnTo>
                      <a:pt x="812" y="214"/>
                    </a:lnTo>
                    <a:lnTo>
                      <a:pt x="808" y="214"/>
                    </a:lnTo>
                    <a:lnTo>
                      <a:pt x="804" y="215"/>
                    </a:lnTo>
                    <a:lnTo>
                      <a:pt x="803" y="217"/>
                    </a:lnTo>
                    <a:lnTo>
                      <a:pt x="800" y="218"/>
                    </a:lnTo>
                    <a:lnTo>
                      <a:pt x="805" y="218"/>
                    </a:lnTo>
                    <a:lnTo>
                      <a:pt x="809" y="218"/>
                    </a:lnTo>
                    <a:lnTo>
                      <a:pt x="808" y="220"/>
                    </a:lnTo>
                    <a:lnTo>
                      <a:pt x="806" y="222"/>
                    </a:lnTo>
                    <a:lnTo>
                      <a:pt x="804" y="224"/>
                    </a:lnTo>
                    <a:lnTo>
                      <a:pt x="803" y="225"/>
                    </a:lnTo>
                    <a:lnTo>
                      <a:pt x="798" y="227"/>
                    </a:lnTo>
                    <a:lnTo>
                      <a:pt x="794" y="227"/>
                    </a:lnTo>
                    <a:lnTo>
                      <a:pt x="790" y="228"/>
                    </a:lnTo>
                    <a:lnTo>
                      <a:pt x="786" y="228"/>
                    </a:lnTo>
                    <a:lnTo>
                      <a:pt x="784" y="230"/>
                    </a:lnTo>
                    <a:lnTo>
                      <a:pt x="782" y="232"/>
                    </a:lnTo>
                    <a:lnTo>
                      <a:pt x="778" y="233"/>
                    </a:lnTo>
                    <a:lnTo>
                      <a:pt x="774" y="233"/>
                    </a:lnTo>
                    <a:lnTo>
                      <a:pt x="770" y="233"/>
                    </a:lnTo>
                    <a:lnTo>
                      <a:pt x="765" y="234"/>
                    </a:lnTo>
                    <a:lnTo>
                      <a:pt x="762" y="234"/>
                    </a:lnTo>
                    <a:lnTo>
                      <a:pt x="758" y="235"/>
                    </a:lnTo>
                    <a:lnTo>
                      <a:pt x="754" y="235"/>
                    </a:lnTo>
                    <a:lnTo>
                      <a:pt x="749" y="236"/>
                    </a:lnTo>
                    <a:lnTo>
                      <a:pt x="747" y="238"/>
                    </a:lnTo>
                    <a:lnTo>
                      <a:pt x="746" y="240"/>
                    </a:lnTo>
                    <a:lnTo>
                      <a:pt x="745" y="242"/>
                    </a:lnTo>
                    <a:lnTo>
                      <a:pt x="743" y="245"/>
                    </a:lnTo>
                    <a:lnTo>
                      <a:pt x="739" y="246"/>
                    </a:lnTo>
                    <a:lnTo>
                      <a:pt x="734" y="246"/>
                    </a:lnTo>
                    <a:lnTo>
                      <a:pt x="730" y="246"/>
                    </a:lnTo>
                    <a:lnTo>
                      <a:pt x="727" y="247"/>
                    </a:lnTo>
                    <a:lnTo>
                      <a:pt x="723" y="248"/>
                    </a:lnTo>
                    <a:lnTo>
                      <a:pt x="718" y="248"/>
                    </a:lnTo>
                    <a:lnTo>
                      <a:pt x="716" y="250"/>
                    </a:lnTo>
                    <a:lnTo>
                      <a:pt x="715" y="252"/>
                    </a:lnTo>
                    <a:lnTo>
                      <a:pt x="711" y="253"/>
                    </a:lnTo>
                    <a:lnTo>
                      <a:pt x="707" y="253"/>
                    </a:lnTo>
                    <a:lnTo>
                      <a:pt x="706" y="255"/>
                    </a:lnTo>
                    <a:lnTo>
                      <a:pt x="704" y="257"/>
                    </a:lnTo>
                    <a:lnTo>
                      <a:pt x="699" y="258"/>
                    </a:lnTo>
                    <a:lnTo>
                      <a:pt x="695" y="259"/>
                    </a:lnTo>
                    <a:lnTo>
                      <a:pt x="694" y="262"/>
                    </a:lnTo>
                    <a:lnTo>
                      <a:pt x="692" y="264"/>
                    </a:lnTo>
                    <a:lnTo>
                      <a:pt x="689" y="264"/>
                    </a:lnTo>
                    <a:lnTo>
                      <a:pt x="684" y="265"/>
                    </a:lnTo>
                    <a:lnTo>
                      <a:pt x="680" y="265"/>
                    </a:lnTo>
                    <a:lnTo>
                      <a:pt x="676" y="266"/>
                    </a:lnTo>
                    <a:lnTo>
                      <a:pt x="672" y="267"/>
                    </a:lnTo>
                    <a:lnTo>
                      <a:pt x="667" y="267"/>
                    </a:lnTo>
                    <a:lnTo>
                      <a:pt x="666" y="269"/>
                    </a:lnTo>
                    <a:lnTo>
                      <a:pt x="664" y="271"/>
                    </a:lnTo>
                    <a:lnTo>
                      <a:pt x="663" y="273"/>
                    </a:lnTo>
                    <a:lnTo>
                      <a:pt x="662" y="275"/>
                    </a:lnTo>
                    <a:lnTo>
                      <a:pt x="660" y="278"/>
                    </a:lnTo>
                    <a:lnTo>
                      <a:pt x="659" y="280"/>
                    </a:lnTo>
                    <a:lnTo>
                      <a:pt x="655" y="281"/>
                    </a:lnTo>
                    <a:lnTo>
                      <a:pt x="650" y="282"/>
                    </a:lnTo>
                    <a:lnTo>
                      <a:pt x="651" y="280"/>
                    </a:lnTo>
                    <a:lnTo>
                      <a:pt x="654" y="278"/>
                    </a:lnTo>
                    <a:lnTo>
                      <a:pt x="649" y="278"/>
                    </a:lnTo>
                    <a:lnTo>
                      <a:pt x="645" y="279"/>
                    </a:lnTo>
                    <a:lnTo>
                      <a:pt x="647" y="276"/>
                    </a:lnTo>
                    <a:lnTo>
                      <a:pt x="648" y="274"/>
                    </a:lnTo>
                    <a:lnTo>
                      <a:pt x="644" y="274"/>
                    </a:lnTo>
                    <a:lnTo>
                      <a:pt x="641" y="275"/>
                    </a:lnTo>
                    <a:lnTo>
                      <a:pt x="639" y="278"/>
                    </a:lnTo>
                    <a:lnTo>
                      <a:pt x="638" y="280"/>
                    </a:lnTo>
                    <a:lnTo>
                      <a:pt x="633" y="281"/>
                    </a:lnTo>
                    <a:lnTo>
                      <a:pt x="629" y="282"/>
                    </a:lnTo>
                    <a:lnTo>
                      <a:pt x="625" y="283"/>
                    </a:lnTo>
                    <a:lnTo>
                      <a:pt x="621" y="283"/>
                    </a:lnTo>
                    <a:lnTo>
                      <a:pt x="620" y="285"/>
                    </a:lnTo>
                    <a:lnTo>
                      <a:pt x="617" y="287"/>
                    </a:lnTo>
                    <a:lnTo>
                      <a:pt x="614" y="288"/>
                    </a:lnTo>
                    <a:lnTo>
                      <a:pt x="610" y="289"/>
                    </a:lnTo>
                    <a:lnTo>
                      <a:pt x="608" y="291"/>
                    </a:lnTo>
                    <a:lnTo>
                      <a:pt x="607" y="294"/>
                    </a:lnTo>
                    <a:lnTo>
                      <a:pt x="606" y="296"/>
                    </a:lnTo>
                    <a:lnTo>
                      <a:pt x="604" y="298"/>
                    </a:lnTo>
                    <a:lnTo>
                      <a:pt x="599" y="299"/>
                    </a:lnTo>
                    <a:lnTo>
                      <a:pt x="595" y="300"/>
                    </a:lnTo>
                    <a:lnTo>
                      <a:pt x="594" y="302"/>
                    </a:lnTo>
                    <a:lnTo>
                      <a:pt x="593" y="304"/>
                    </a:lnTo>
                    <a:lnTo>
                      <a:pt x="589" y="305"/>
                    </a:lnTo>
                    <a:lnTo>
                      <a:pt x="584" y="305"/>
                    </a:lnTo>
                    <a:lnTo>
                      <a:pt x="585" y="303"/>
                    </a:lnTo>
                    <a:lnTo>
                      <a:pt x="588" y="301"/>
                    </a:lnTo>
                    <a:lnTo>
                      <a:pt x="583" y="302"/>
                    </a:lnTo>
                    <a:lnTo>
                      <a:pt x="579" y="303"/>
                    </a:lnTo>
                    <a:lnTo>
                      <a:pt x="578" y="305"/>
                    </a:lnTo>
                    <a:lnTo>
                      <a:pt x="576" y="307"/>
                    </a:lnTo>
                    <a:lnTo>
                      <a:pt x="573" y="308"/>
                    </a:lnTo>
                    <a:lnTo>
                      <a:pt x="568" y="308"/>
                    </a:lnTo>
                    <a:lnTo>
                      <a:pt x="566" y="312"/>
                    </a:lnTo>
                    <a:lnTo>
                      <a:pt x="565" y="314"/>
                    </a:lnTo>
                    <a:lnTo>
                      <a:pt x="561" y="315"/>
                    </a:lnTo>
                    <a:lnTo>
                      <a:pt x="557" y="315"/>
                    </a:lnTo>
                    <a:lnTo>
                      <a:pt x="559" y="313"/>
                    </a:lnTo>
                    <a:lnTo>
                      <a:pt x="560" y="311"/>
                    </a:lnTo>
                    <a:lnTo>
                      <a:pt x="562" y="308"/>
                    </a:lnTo>
                    <a:lnTo>
                      <a:pt x="563" y="306"/>
                    </a:lnTo>
                    <a:lnTo>
                      <a:pt x="559" y="307"/>
                    </a:lnTo>
                    <a:lnTo>
                      <a:pt x="555" y="307"/>
                    </a:lnTo>
                    <a:lnTo>
                      <a:pt x="554" y="311"/>
                    </a:lnTo>
                    <a:lnTo>
                      <a:pt x="553" y="313"/>
                    </a:lnTo>
                    <a:lnTo>
                      <a:pt x="548" y="314"/>
                    </a:lnTo>
                    <a:lnTo>
                      <a:pt x="544" y="314"/>
                    </a:lnTo>
                    <a:lnTo>
                      <a:pt x="540" y="315"/>
                    </a:lnTo>
                    <a:lnTo>
                      <a:pt x="535" y="316"/>
                    </a:lnTo>
                    <a:lnTo>
                      <a:pt x="534" y="318"/>
                    </a:lnTo>
                    <a:lnTo>
                      <a:pt x="533" y="320"/>
                    </a:lnTo>
                    <a:lnTo>
                      <a:pt x="529" y="321"/>
                    </a:lnTo>
                    <a:lnTo>
                      <a:pt x="525" y="322"/>
                    </a:lnTo>
                    <a:lnTo>
                      <a:pt x="524" y="324"/>
                    </a:lnTo>
                    <a:lnTo>
                      <a:pt x="523" y="326"/>
                    </a:lnTo>
                    <a:lnTo>
                      <a:pt x="518" y="328"/>
                    </a:lnTo>
                    <a:lnTo>
                      <a:pt x="514" y="329"/>
                    </a:lnTo>
                    <a:lnTo>
                      <a:pt x="512" y="331"/>
                    </a:lnTo>
                    <a:lnTo>
                      <a:pt x="511" y="333"/>
                    </a:lnTo>
                    <a:lnTo>
                      <a:pt x="510" y="336"/>
                    </a:lnTo>
                    <a:lnTo>
                      <a:pt x="509" y="338"/>
                    </a:lnTo>
                    <a:lnTo>
                      <a:pt x="505" y="339"/>
                    </a:lnTo>
                    <a:lnTo>
                      <a:pt x="500" y="339"/>
                    </a:lnTo>
                    <a:lnTo>
                      <a:pt x="496" y="340"/>
                    </a:lnTo>
                    <a:lnTo>
                      <a:pt x="493" y="341"/>
                    </a:lnTo>
                    <a:lnTo>
                      <a:pt x="494" y="339"/>
                    </a:lnTo>
                    <a:lnTo>
                      <a:pt x="495" y="337"/>
                    </a:lnTo>
                    <a:lnTo>
                      <a:pt x="492" y="338"/>
                    </a:lnTo>
                    <a:lnTo>
                      <a:pt x="488" y="339"/>
                    </a:lnTo>
                    <a:lnTo>
                      <a:pt x="483" y="340"/>
                    </a:lnTo>
                    <a:lnTo>
                      <a:pt x="479" y="341"/>
                    </a:lnTo>
                    <a:lnTo>
                      <a:pt x="478" y="344"/>
                    </a:lnTo>
                    <a:lnTo>
                      <a:pt x="476" y="346"/>
                    </a:lnTo>
                    <a:lnTo>
                      <a:pt x="473" y="347"/>
                    </a:lnTo>
                    <a:lnTo>
                      <a:pt x="468" y="348"/>
                    </a:lnTo>
                    <a:lnTo>
                      <a:pt x="467" y="350"/>
                    </a:lnTo>
                    <a:lnTo>
                      <a:pt x="465" y="352"/>
                    </a:lnTo>
                    <a:lnTo>
                      <a:pt x="462" y="353"/>
                    </a:lnTo>
                    <a:lnTo>
                      <a:pt x="458" y="354"/>
                    </a:lnTo>
                    <a:lnTo>
                      <a:pt x="457" y="357"/>
                    </a:lnTo>
                    <a:lnTo>
                      <a:pt x="455" y="359"/>
                    </a:lnTo>
                    <a:lnTo>
                      <a:pt x="451" y="361"/>
                    </a:lnTo>
                    <a:lnTo>
                      <a:pt x="447" y="362"/>
                    </a:lnTo>
                    <a:lnTo>
                      <a:pt x="439" y="364"/>
                    </a:lnTo>
                    <a:lnTo>
                      <a:pt x="434" y="365"/>
                    </a:lnTo>
                    <a:lnTo>
                      <a:pt x="431" y="366"/>
                    </a:lnTo>
                    <a:lnTo>
                      <a:pt x="427" y="367"/>
                    </a:lnTo>
                    <a:lnTo>
                      <a:pt x="423" y="368"/>
                    </a:lnTo>
                    <a:lnTo>
                      <a:pt x="422" y="370"/>
                    </a:lnTo>
                    <a:lnTo>
                      <a:pt x="421" y="372"/>
                    </a:lnTo>
                    <a:lnTo>
                      <a:pt x="418" y="375"/>
                    </a:lnTo>
                    <a:lnTo>
                      <a:pt x="417" y="378"/>
                    </a:lnTo>
                    <a:lnTo>
                      <a:pt x="416" y="380"/>
                    </a:lnTo>
                    <a:lnTo>
                      <a:pt x="415" y="382"/>
                    </a:lnTo>
                    <a:lnTo>
                      <a:pt x="411" y="383"/>
                    </a:lnTo>
                    <a:lnTo>
                      <a:pt x="408" y="384"/>
                    </a:lnTo>
                    <a:lnTo>
                      <a:pt x="404" y="386"/>
                    </a:lnTo>
                    <a:lnTo>
                      <a:pt x="399" y="387"/>
                    </a:lnTo>
                    <a:lnTo>
                      <a:pt x="395" y="388"/>
                    </a:lnTo>
                    <a:lnTo>
                      <a:pt x="392" y="389"/>
                    </a:lnTo>
                    <a:lnTo>
                      <a:pt x="388" y="390"/>
                    </a:lnTo>
                    <a:lnTo>
                      <a:pt x="383" y="391"/>
                    </a:lnTo>
                    <a:lnTo>
                      <a:pt x="380" y="392"/>
                    </a:lnTo>
                    <a:lnTo>
                      <a:pt x="376" y="393"/>
                    </a:lnTo>
                    <a:lnTo>
                      <a:pt x="372" y="395"/>
                    </a:lnTo>
                    <a:lnTo>
                      <a:pt x="367" y="397"/>
                    </a:lnTo>
                    <a:lnTo>
                      <a:pt x="366" y="399"/>
                    </a:lnTo>
                    <a:lnTo>
                      <a:pt x="365" y="401"/>
                    </a:lnTo>
                    <a:lnTo>
                      <a:pt x="364" y="404"/>
                    </a:lnTo>
                    <a:lnTo>
                      <a:pt x="363" y="406"/>
                    </a:lnTo>
                    <a:lnTo>
                      <a:pt x="359" y="407"/>
                    </a:lnTo>
                    <a:lnTo>
                      <a:pt x="355" y="408"/>
                    </a:lnTo>
                    <a:lnTo>
                      <a:pt x="351" y="409"/>
                    </a:lnTo>
                    <a:lnTo>
                      <a:pt x="347" y="412"/>
                    </a:lnTo>
                    <a:lnTo>
                      <a:pt x="343" y="413"/>
                    </a:lnTo>
                    <a:lnTo>
                      <a:pt x="340" y="414"/>
                    </a:lnTo>
                    <a:lnTo>
                      <a:pt x="338" y="416"/>
                    </a:lnTo>
                    <a:lnTo>
                      <a:pt x="337" y="418"/>
                    </a:lnTo>
                    <a:lnTo>
                      <a:pt x="332" y="420"/>
                    </a:lnTo>
                    <a:lnTo>
                      <a:pt x="329" y="421"/>
                    </a:lnTo>
                    <a:lnTo>
                      <a:pt x="330" y="419"/>
                    </a:lnTo>
                    <a:lnTo>
                      <a:pt x="331" y="416"/>
                    </a:lnTo>
                    <a:lnTo>
                      <a:pt x="328" y="418"/>
                    </a:lnTo>
                    <a:lnTo>
                      <a:pt x="324" y="419"/>
                    </a:lnTo>
                    <a:lnTo>
                      <a:pt x="319" y="420"/>
                    </a:lnTo>
                    <a:lnTo>
                      <a:pt x="316" y="422"/>
                    </a:lnTo>
                    <a:lnTo>
                      <a:pt x="314" y="424"/>
                    </a:lnTo>
                    <a:lnTo>
                      <a:pt x="313" y="426"/>
                    </a:lnTo>
                    <a:lnTo>
                      <a:pt x="312" y="429"/>
                    </a:lnTo>
                    <a:lnTo>
                      <a:pt x="311" y="432"/>
                    </a:lnTo>
                    <a:lnTo>
                      <a:pt x="307" y="433"/>
                    </a:lnTo>
                    <a:lnTo>
                      <a:pt x="304" y="434"/>
                    </a:lnTo>
                    <a:lnTo>
                      <a:pt x="302" y="437"/>
                    </a:lnTo>
                    <a:lnTo>
                      <a:pt x="301" y="439"/>
                    </a:lnTo>
                    <a:lnTo>
                      <a:pt x="297" y="440"/>
                    </a:lnTo>
                    <a:lnTo>
                      <a:pt x="293" y="442"/>
                    </a:lnTo>
                    <a:lnTo>
                      <a:pt x="292" y="445"/>
                    </a:lnTo>
                    <a:lnTo>
                      <a:pt x="291" y="447"/>
                    </a:lnTo>
                    <a:lnTo>
                      <a:pt x="288" y="449"/>
                    </a:lnTo>
                    <a:lnTo>
                      <a:pt x="283" y="450"/>
                    </a:lnTo>
                    <a:lnTo>
                      <a:pt x="279" y="451"/>
                    </a:lnTo>
                    <a:lnTo>
                      <a:pt x="276" y="453"/>
                    </a:lnTo>
                    <a:lnTo>
                      <a:pt x="277" y="450"/>
                    </a:lnTo>
                    <a:lnTo>
                      <a:pt x="278" y="448"/>
                    </a:lnTo>
                    <a:lnTo>
                      <a:pt x="274" y="449"/>
                    </a:lnTo>
                    <a:lnTo>
                      <a:pt x="271" y="451"/>
                    </a:lnTo>
                    <a:lnTo>
                      <a:pt x="269" y="453"/>
                    </a:lnTo>
                    <a:lnTo>
                      <a:pt x="267" y="455"/>
                    </a:lnTo>
                    <a:lnTo>
                      <a:pt x="264" y="457"/>
                    </a:lnTo>
                    <a:lnTo>
                      <a:pt x="260" y="458"/>
                    </a:lnTo>
                    <a:lnTo>
                      <a:pt x="259" y="462"/>
                    </a:lnTo>
                    <a:lnTo>
                      <a:pt x="258" y="464"/>
                    </a:lnTo>
                    <a:lnTo>
                      <a:pt x="255" y="465"/>
                    </a:lnTo>
                    <a:lnTo>
                      <a:pt x="250" y="467"/>
                    </a:lnTo>
                    <a:lnTo>
                      <a:pt x="249" y="469"/>
                    </a:lnTo>
                    <a:lnTo>
                      <a:pt x="248" y="471"/>
                    </a:lnTo>
                    <a:lnTo>
                      <a:pt x="247" y="474"/>
                    </a:lnTo>
                    <a:lnTo>
                      <a:pt x="246" y="476"/>
                    </a:lnTo>
                    <a:lnTo>
                      <a:pt x="243" y="478"/>
                    </a:lnTo>
                    <a:lnTo>
                      <a:pt x="239" y="480"/>
                    </a:lnTo>
                    <a:lnTo>
                      <a:pt x="238" y="482"/>
                    </a:lnTo>
                    <a:lnTo>
                      <a:pt x="236" y="484"/>
                    </a:lnTo>
                    <a:lnTo>
                      <a:pt x="232" y="486"/>
                    </a:lnTo>
                    <a:lnTo>
                      <a:pt x="229" y="488"/>
                    </a:lnTo>
                    <a:lnTo>
                      <a:pt x="230" y="485"/>
                    </a:lnTo>
                    <a:lnTo>
                      <a:pt x="231" y="483"/>
                    </a:lnTo>
                    <a:lnTo>
                      <a:pt x="232" y="480"/>
                    </a:lnTo>
                    <a:lnTo>
                      <a:pt x="233" y="478"/>
                    </a:lnTo>
                    <a:lnTo>
                      <a:pt x="229" y="480"/>
                    </a:lnTo>
                    <a:lnTo>
                      <a:pt x="225" y="481"/>
                    </a:lnTo>
                    <a:lnTo>
                      <a:pt x="225" y="484"/>
                    </a:lnTo>
                    <a:lnTo>
                      <a:pt x="224" y="486"/>
                    </a:lnTo>
                    <a:lnTo>
                      <a:pt x="219" y="487"/>
                    </a:lnTo>
                    <a:lnTo>
                      <a:pt x="216" y="489"/>
                    </a:lnTo>
                    <a:lnTo>
                      <a:pt x="214" y="491"/>
                    </a:lnTo>
                    <a:lnTo>
                      <a:pt x="214" y="495"/>
                    </a:lnTo>
                    <a:lnTo>
                      <a:pt x="213" y="497"/>
                    </a:lnTo>
                    <a:lnTo>
                      <a:pt x="212" y="499"/>
                    </a:lnTo>
                    <a:lnTo>
                      <a:pt x="208" y="501"/>
                    </a:lnTo>
                    <a:lnTo>
                      <a:pt x="205" y="502"/>
                    </a:lnTo>
                    <a:lnTo>
                      <a:pt x="200" y="504"/>
                    </a:lnTo>
                    <a:lnTo>
                      <a:pt x="196" y="506"/>
                    </a:lnTo>
                    <a:lnTo>
                      <a:pt x="196" y="508"/>
                    </a:lnTo>
                    <a:lnTo>
                      <a:pt x="195" y="510"/>
                    </a:lnTo>
                    <a:lnTo>
                      <a:pt x="191" y="513"/>
                    </a:lnTo>
                    <a:lnTo>
                      <a:pt x="188" y="5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2" name="Freeform 985">
                <a:extLst>
                  <a:ext uri="{FF2B5EF4-FFF2-40B4-BE49-F238E27FC236}">
                    <a16:creationId xmlns:a16="http://schemas.microsoft.com/office/drawing/2014/main" id="{5C833C61-6C5C-4FB5-8A82-3FAC316F7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9" y="2899"/>
                <a:ext cx="1" cy="1"/>
              </a:xfrm>
              <a:custGeom>
                <a:avLst/>
                <a:gdLst>
                  <a:gd name="T0" fmla="*/ 6 w 16"/>
                  <a:gd name="T1" fmla="*/ 12 h 12"/>
                  <a:gd name="T2" fmla="*/ 3 w 16"/>
                  <a:gd name="T3" fmla="*/ 11 h 12"/>
                  <a:gd name="T4" fmla="*/ 0 w 16"/>
                  <a:gd name="T5" fmla="*/ 10 h 12"/>
                  <a:gd name="T6" fmla="*/ 2 w 16"/>
                  <a:gd name="T7" fmla="*/ 9 h 12"/>
                  <a:gd name="T8" fmla="*/ 3 w 16"/>
                  <a:gd name="T9" fmla="*/ 7 h 12"/>
                  <a:gd name="T10" fmla="*/ 5 w 16"/>
                  <a:gd name="T11" fmla="*/ 6 h 12"/>
                  <a:gd name="T12" fmla="*/ 6 w 16"/>
                  <a:gd name="T13" fmla="*/ 5 h 12"/>
                  <a:gd name="T14" fmla="*/ 4 w 16"/>
                  <a:gd name="T15" fmla="*/ 4 h 12"/>
                  <a:gd name="T16" fmla="*/ 1 w 16"/>
                  <a:gd name="T17" fmla="*/ 3 h 12"/>
                  <a:gd name="T18" fmla="*/ 2 w 16"/>
                  <a:gd name="T19" fmla="*/ 2 h 12"/>
                  <a:gd name="T20" fmla="*/ 4 w 16"/>
                  <a:gd name="T21" fmla="*/ 0 h 12"/>
                  <a:gd name="T22" fmla="*/ 11 w 16"/>
                  <a:gd name="T23" fmla="*/ 2 h 12"/>
                  <a:gd name="T24" fmla="*/ 16 w 16"/>
                  <a:gd name="T25" fmla="*/ 3 h 12"/>
                  <a:gd name="T26" fmla="*/ 13 w 16"/>
                  <a:gd name="T27" fmla="*/ 6 h 12"/>
                  <a:gd name="T28" fmla="*/ 6 w 16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6" y="12"/>
                    </a:moveTo>
                    <a:lnTo>
                      <a:pt x="3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3" name="Freeform 986">
                <a:extLst>
                  <a:ext uri="{FF2B5EF4-FFF2-40B4-BE49-F238E27FC236}">
                    <a16:creationId xmlns:a16="http://schemas.microsoft.com/office/drawing/2014/main" id="{2D293399-A141-4F38-B1A3-429DB090A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" y="2802"/>
                <a:ext cx="144" cy="99"/>
              </a:xfrm>
              <a:custGeom>
                <a:avLst/>
                <a:gdLst>
                  <a:gd name="T0" fmla="*/ 13 w 2300"/>
                  <a:gd name="T1" fmla="*/ 91 h 1589"/>
                  <a:gd name="T2" fmla="*/ 7 w 2300"/>
                  <a:gd name="T3" fmla="*/ 16 h 1589"/>
                  <a:gd name="T4" fmla="*/ 31 w 2300"/>
                  <a:gd name="T5" fmla="*/ 32 h 1589"/>
                  <a:gd name="T6" fmla="*/ 74 w 2300"/>
                  <a:gd name="T7" fmla="*/ 104 h 1589"/>
                  <a:gd name="T8" fmla="*/ 104 w 2300"/>
                  <a:gd name="T9" fmla="*/ 195 h 1589"/>
                  <a:gd name="T10" fmla="*/ 145 w 2300"/>
                  <a:gd name="T11" fmla="*/ 290 h 1589"/>
                  <a:gd name="T12" fmla="*/ 197 w 2300"/>
                  <a:gd name="T13" fmla="*/ 383 h 1589"/>
                  <a:gd name="T14" fmla="*/ 244 w 2300"/>
                  <a:gd name="T15" fmla="*/ 462 h 1589"/>
                  <a:gd name="T16" fmla="*/ 291 w 2300"/>
                  <a:gd name="T17" fmla="*/ 537 h 1589"/>
                  <a:gd name="T18" fmla="*/ 332 w 2300"/>
                  <a:gd name="T19" fmla="*/ 588 h 1589"/>
                  <a:gd name="T20" fmla="*/ 401 w 2300"/>
                  <a:gd name="T21" fmla="*/ 675 h 1589"/>
                  <a:gd name="T22" fmla="*/ 471 w 2300"/>
                  <a:gd name="T23" fmla="*/ 746 h 1589"/>
                  <a:gd name="T24" fmla="*/ 539 w 2300"/>
                  <a:gd name="T25" fmla="*/ 817 h 1589"/>
                  <a:gd name="T26" fmla="*/ 579 w 2300"/>
                  <a:gd name="T27" fmla="*/ 855 h 1589"/>
                  <a:gd name="T28" fmla="*/ 652 w 2300"/>
                  <a:gd name="T29" fmla="*/ 922 h 1589"/>
                  <a:gd name="T30" fmla="*/ 740 w 2300"/>
                  <a:gd name="T31" fmla="*/ 986 h 1589"/>
                  <a:gd name="T32" fmla="*/ 824 w 2300"/>
                  <a:gd name="T33" fmla="*/ 1054 h 1589"/>
                  <a:gd name="T34" fmla="*/ 908 w 2300"/>
                  <a:gd name="T35" fmla="*/ 1104 h 1589"/>
                  <a:gd name="T36" fmla="*/ 989 w 2300"/>
                  <a:gd name="T37" fmla="*/ 1159 h 1589"/>
                  <a:gd name="T38" fmla="*/ 1090 w 2300"/>
                  <a:gd name="T39" fmla="*/ 1214 h 1589"/>
                  <a:gd name="T40" fmla="*/ 1171 w 2300"/>
                  <a:gd name="T41" fmla="*/ 1253 h 1589"/>
                  <a:gd name="T42" fmla="*/ 1254 w 2300"/>
                  <a:gd name="T43" fmla="*/ 1294 h 1589"/>
                  <a:gd name="T44" fmla="*/ 1358 w 2300"/>
                  <a:gd name="T45" fmla="*/ 1338 h 1589"/>
                  <a:gd name="T46" fmla="*/ 1431 w 2300"/>
                  <a:gd name="T47" fmla="*/ 1376 h 1589"/>
                  <a:gd name="T48" fmla="*/ 1537 w 2300"/>
                  <a:gd name="T49" fmla="*/ 1410 h 1589"/>
                  <a:gd name="T50" fmla="*/ 1633 w 2300"/>
                  <a:gd name="T51" fmla="*/ 1437 h 1589"/>
                  <a:gd name="T52" fmla="*/ 1724 w 2300"/>
                  <a:gd name="T53" fmla="*/ 1457 h 1589"/>
                  <a:gd name="T54" fmla="*/ 1804 w 2300"/>
                  <a:gd name="T55" fmla="*/ 1487 h 1589"/>
                  <a:gd name="T56" fmla="*/ 1886 w 2300"/>
                  <a:gd name="T57" fmla="*/ 1498 h 1589"/>
                  <a:gd name="T58" fmla="*/ 1968 w 2300"/>
                  <a:gd name="T59" fmla="*/ 1512 h 1589"/>
                  <a:gd name="T60" fmla="*/ 2052 w 2300"/>
                  <a:gd name="T61" fmla="*/ 1529 h 1589"/>
                  <a:gd name="T62" fmla="*/ 2132 w 2300"/>
                  <a:gd name="T63" fmla="*/ 1541 h 1589"/>
                  <a:gd name="T64" fmla="*/ 2228 w 2300"/>
                  <a:gd name="T65" fmla="*/ 1551 h 1589"/>
                  <a:gd name="T66" fmla="*/ 2284 w 2300"/>
                  <a:gd name="T67" fmla="*/ 1569 h 1589"/>
                  <a:gd name="T68" fmla="*/ 2192 w 2300"/>
                  <a:gd name="T69" fmla="*/ 1581 h 1589"/>
                  <a:gd name="T70" fmla="*/ 2120 w 2300"/>
                  <a:gd name="T71" fmla="*/ 1572 h 1589"/>
                  <a:gd name="T72" fmla="*/ 2020 w 2300"/>
                  <a:gd name="T73" fmla="*/ 1566 h 1589"/>
                  <a:gd name="T74" fmla="*/ 1926 w 2300"/>
                  <a:gd name="T75" fmla="*/ 1556 h 1589"/>
                  <a:gd name="T76" fmla="*/ 1826 w 2300"/>
                  <a:gd name="T77" fmla="*/ 1540 h 1589"/>
                  <a:gd name="T78" fmla="*/ 1735 w 2300"/>
                  <a:gd name="T79" fmla="*/ 1517 h 1589"/>
                  <a:gd name="T80" fmla="*/ 1643 w 2300"/>
                  <a:gd name="T81" fmla="*/ 1502 h 1589"/>
                  <a:gd name="T82" fmla="*/ 1532 w 2300"/>
                  <a:gd name="T83" fmla="*/ 1470 h 1589"/>
                  <a:gd name="T84" fmla="*/ 1451 w 2300"/>
                  <a:gd name="T85" fmla="*/ 1436 h 1589"/>
                  <a:gd name="T86" fmla="*/ 1351 w 2300"/>
                  <a:gd name="T87" fmla="*/ 1397 h 1589"/>
                  <a:gd name="T88" fmla="*/ 1246 w 2300"/>
                  <a:gd name="T89" fmla="*/ 1360 h 1589"/>
                  <a:gd name="T90" fmla="*/ 1184 w 2300"/>
                  <a:gd name="T91" fmla="*/ 1325 h 1589"/>
                  <a:gd name="T92" fmla="*/ 1109 w 2300"/>
                  <a:gd name="T93" fmla="*/ 1294 h 1589"/>
                  <a:gd name="T94" fmla="*/ 1027 w 2300"/>
                  <a:gd name="T95" fmla="*/ 1249 h 1589"/>
                  <a:gd name="T96" fmla="*/ 935 w 2300"/>
                  <a:gd name="T97" fmla="*/ 1195 h 1589"/>
                  <a:gd name="T98" fmla="*/ 854 w 2300"/>
                  <a:gd name="T99" fmla="*/ 1140 h 1589"/>
                  <a:gd name="T100" fmla="*/ 783 w 2300"/>
                  <a:gd name="T101" fmla="*/ 1093 h 1589"/>
                  <a:gd name="T102" fmla="*/ 707 w 2300"/>
                  <a:gd name="T103" fmla="*/ 1041 h 1589"/>
                  <a:gd name="T104" fmla="*/ 636 w 2300"/>
                  <a:gd name="T105" fmla="*/ 981 h 1589"/>
                  <a:gd name="T106" fmla="*/ 568 w 2300"/>
                  <a:gd name="T107" fmla="*/ 925 h 1589"/>
                  <a:gd name="T108" fmla="*/ 507 w 2300"/>
                  <a:gd name="T109" fmla="*/ 866 h 1589"/>
                  <a:gd name="T110" fmla="*/ 440 w 2300"/>
                  <a:gd name="T111" fmla="*/ 801 h 1589"/>
                  <a:gd name="T112" fmla="*/ 371 w 2300"/>
                  <a:gd name="T113" fmla="*/ 724 h 1589"/>
                  <a:gd name="T114" fmla="*/ 302 w 2300"/>
                  <a:gd name="T115" fmla="*/ 643 h 1589"/>
                  <a:gd name="T116" fmla="*/ 243 w 2300"/>
                  <a:gd name="T117" fmla="*/ 562 h 1589"/>
                  <a:gd name="T118" fmla="*/ 188 w 2300"/>
                  <a:gd name="T119" fmla="*/ 487 h 1589"/>
                  <a:gd name="T120" fmla="*/ 144 w 2300"/>
                  <a:gd name="T121" fmla="*/ 416 h 1589"/>
                  <a:gd name="T122" fmla="*/ 96 w 2300"/>
                  <a:gd name="T123" fmla="*/ 311 h 1589"/>
                  <a:gd name="T124" fmla="*/ 57 w 2300"/>
                  <a:gd name="T125" fmla="*/ 224 h 1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00" h="1589">
                    <a:moveTo>
                      <a:pt x="28" y="163"/>
                    </a:moveTo>
                    <a:lnTo>
                      <a:pt x="30" y="164"/>
                    </a:lnTo>
                    <a:lnTo>
                      <a:pt x="33" y="165"/>
                    </a:lnTo>
                    <a:lnTo>
                      <a:pt x="33" y="168"/>
                    </a:lnTo>
                    <a:lnTo>
                      <a:pt x="33" y="171"/>
                    </a:lnTo>
                    <a:lnTo>
                      <a:pt x="35" y="172"/>
                    </a:lnTo>
                    <a:lnTo>
                      <a:pt x="37" y="173"/>
                    </a:lnTo>
                    <a:lnTo>
                      <a:pt x="37" y="170"/>
                    </a:lnTo>
                    <a:lnTo>
                      <a:pt x="36" y="167"/>
                    </a:lnTo>
                    <a:lnTo>
                      <a:pt x="38" y="168"/>
                    </a:lnTo>
                    <a:lnTo>
                      <a:pt x="40" y="169"/>
                    </a:lnTo>
                    <a:lnTo>
                      <a:pt x="40" y="166"/>
                    </a:lnTo>
                    <a:lnTo>
                      <a:pt x="39" y="163"/>
                    </a:lnTo>
                    <a:lnTo>
                      <a:pt x="36" y="161"/>
                    </a:lnTo>
                    <a:lnTo>
                      <a:pt x="34" y="159"/>
                    </a:lnTo>
                    <a:lnTo>
                      <a:pt x="31" y="158"/>
                    </a:lnTo>
                    <a:lnTo>
                      <a:pt x="30" y="155"/>
                    </a:lnTo>
                    <a:lnTo>
                      <a:pt x="30" y="152"/>
                    </a:lnTo>
                    <a:lnTo>
                      <a:pt x="30" y="149"/>
                    </a:lnTo>
                    <a:lnTo>
                      <a:pt x="29" y="146"/>
                    </a:lnTo>
                    <a:lnTo>
                      <a:pt x="29" y="142"/>
                    </a:lnTo>
                    <a:lnTo>
                      <a:pt x="29" y="139"/>
                    </a:lnTo>
                    <a:lnTo>
                      <a:pt x="27" y="138"/>
                    </a:lnTo>
                    <a:lnTo>
                      <a:pt x="25" y="137"/>
                    </a:lnTo>
                    <a:lnTo>
                      <a:pt x="23" y="136"/>
                    </a:lnTo>
                    <a:lnTo>
                      <a:pt x="21" y="135"/>
                    </a:lnTo>
                    <a:lnTo>
                      <a:pt x="21" y="132"/>
                    </a:lnTo>
                    <a:lnTo>
                      <a:pt x="21" y="129"/>
                    </a:lnTo>
                    <a:lnTo>
                      <a:pt x="20" y="125"/>
                    </a:lnTo>
                    <a:lnTo>
                      <a:pt x="20" y="122"/>
                    </a:lnTo>
                    <a:lnTo>
                      <a:pt x="22" y="123"/>
                    </a:lnTo>
                    <a:lnTo>
                      <a:pt x="24" y="124"/>
                    </a:lnTo>
                    <a:lnTo>
                      <a:pt x="24" y="121"/>
                    </a:lnTo>
                    <a:lnTo>
                      <a:pt x="23" y="118"/>
                    </a:lnTo>
                    <a:lnTo>
                      <a:pt x="22" y="117"/>
                    </a:lnTo>
                    <a:lnTo>
                      <a:pt x="20" y="116"/>
                    </a:lnTo>
                    <a:lnTo>
                      <a:pt x="18" y="115"/>
                    </a:lnTo>
                    <a:lnTo>
                      <a:pt x="16" y="114"/>
                    </a:lnTo>
                    <a:lnTo>
                      <a:pt x="16" y="111"/>
                    </a:lnTo>
                    <a:lnTo>
                      <a:pt x="14" y="107"/>
                    </a:lnTo>
                    <a:lnTo>
                      <a:pt x="14" y="104"/>
                    </a:lnTo>
                    <a:lnTo>
                      <a:pt x="14" y="101"/>
                    </a:lnTo>
                    <a:lnTo>
                      <a:pt x="13" y="95"/>
                    </a:lnTo>
                    <a:lnTo>
                      <a:pt x="13" y="91"/>
                    </a:lnTo>
                    <a:lnTo>
                      <a:pt x="13" y="88"/>
                    </a:lnTo>
                    <a:lnTo>
                      <a:pt x="13" y="85"/>
                    </a:lnTo>
                    <a:lnTo>
                      <a:pt x="13" y="82"/>
                    </a:lnTo>
                    <a:lnTo>
                      <a:pt x="11" y="81"/>
                    </a:lnTo>
                    <a:lnTo>
                      <a:pt x="9" y="80"/>
                    </a:lnTo>
                    <a:lnTo>
                      <a:pt x="7" y="79"/>
                    </a:lnTo>
                    <a:lnTo>
                      <a:pt x="5" y="78"/>
                    </a:lnTo>
                    <a:lnTo>
                      <a:pt x="5" y="74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4" y="62"/>
                    </a:lnTo>
                    <a:lnTo>
                      <a:pt x="4" y="58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8" y="57"/>
                    </a:lnTo>
                    <a:lnTo>
                      <a:pt x="8" y="54"/>
                    </a:lnTo>
                    <a:lnTo>
                      <a:pt x="7" y="51"/>
                    </a:lnTo>
                    <a:lnTo>
                      <a:pt x="7" y="48"/>
                    </a:lnTo>
                    <a:lnTo>
                      <a:pt x="9" y="49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1" y="44"/>
                    </a:lnTo>
                    <a:lnTo>
                      <a:pt x="9" y="42"/>
                    </a:lnTo>
                    <a:lnTo>
                      <a:pt x="7" y="41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6" y="47"/>
                    </a:lnTo>
                    <a:lnTo>
                      <a:pt x="4" y="46"/>
                    </a:lnTo>
                    <a:lnTo>
                      <a:pt x="0" y="44"/>
                    </a:lnTo>
                    <a:lnTo>
                      <a:pt x="0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7" y="35"/>
                    </a:lnTo>
                    <a:lnTo>
                      <a:pt x="7" y="32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7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5" y="13"/>
                    </a:lnTo>
                    <a:lnTo>
                      <a:pt x="25" y="10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8" y="5"/>
                    </a:lnTo>
                    <a:lnTo>
                      <a:pt x="36" y="11"/>
                    </a:lnTo>
                    <a:lnTo>
                      <a:pt x="37" y="22"/>
                    </a:lnTo>
                    <a:lnTo>
                      <a:pt x="33" y="20"/>
                    </a:lnTo>
                    <a:lnTo>
                      <a:pt x="30" y="19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9" y="28"/>
                    </a:lnTo>
                    <a:lnTo>
                      <a:pt x="29" y="31"/>
                    </a:lnTo>
                    <a:lnTo>
                      <a:pt x="31" y="32"/>
                    </a:lnTo>
                    <a:lnTo>
                      <a:pt x="34" y="33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7" y="29"/>
                    </a:lnTo>
                    <a:lnTo>
                      <a:pt x="37" y="32"/>
                    </a:lnTo>
                    <a:lnTo>
                      <a:pt x="37" y="35"/>
                    </a:lnTo>
                    <a:lnTo>
                      <a:pt x="39" y="37"/>
                    </a:lnTo>
                    <a:lnTo>
                      <a:pt x="41" y="38"/>
                    </a:lnTo>
                    <a:lnTo>
                      <a:pt x="42" y="39"/>
                    </a:lnTo>
                    <a:lnTo>
                      <a:pt x="44" y="40"/>
                    </a:lnTo>
                    <a:lnTo>
                      <a:pt x="46" y="41"/>
                    </a:lnTo>
                    <a:lnTo>
                      <a:pt x="49" y="42"/>
                    </a:lnTo>
                    <a:lnTo>
                      <a:pt x="49" y="46"/>
                    </a:lnTo>
                    <a:lnTo>
                      <a:pt x="49" y="49"/>
                    </a:lnTo>
                    <a:lnTo>
                      <a:pt x="49" y="51"/>
                    </a:lnTo>
                    <a:lnTo>
                      <a:pt x="49" y="54"/>
                    </a:lnTo>
                    <a:lnTo>
                      <a:pt x="51" y="55"/>
                    </a:lnTo>
                    <a:lnTo>
                      <a:pt x="53" y="56"/>
                    </a:lnTo>
                    <a:lnTo>
                      <a:pt x="57" y="58"/>
                    </a:lnTo>
                    <a:lnTo>
                      <a:pt x="58" y="60"/>
                    </a:lnTo>
                    <a:lnTo>
                      <a:pt x="60" y="61"/>
                    </a:lnTo>
                    <a:lnTo>
                      <a:pt x="60" y="64"/>
                    </a:lnTo>
                    <a:lnTo>
                      <a:pt x="61" y="67"/>
                    </a:lnTo>
                    <a:lnTo>
                      <a:pt x="59" y="66"/>
                    </a:lnTo>
                    <a:lnTo>
                      <a:pt x="57" y="65"/>
                    </a:lnTo>
                    <a:lnTo>
                      <a:pt x="57" y="68"/>
                    </a:lnTo>
                    <a:lnTo>
                      <a:pt x="57" y="71"/>
                    </a:lnTo>
                    <a:lnTo>
                      <a:pt x="57" y="74"/>
                    </a:lnTo>
                    <a:lnTo>
                      <a:pt x="57" y="78"/>
                    </a:lnTo>
                    <a:lnTo>
                      <a:pt x="59" y="79"/>
                    </a:lnTo>
                    <a:lnTo>
                      <a:pt x="61" y="80"/>
                    </a:lnTo>
                    <a:lnTo>
                      <a:pt x="61" y="83"/>
                    </a:lnTo>
                    <a:lnTo>
                      <a:pt x="62" y="85"/>
                    </a:lnTo>
                    <a:lnTo>
                      <a:pt x="63" y="86"/>
                    </a:lnTo>
                    <a:lnTo>
                      <a:pt x="66" y="87"/>
                    </a:lnTo>
                    <a:lnTo>
                      <a:pt x="66" y="90"/>
                    </a:lnTo>
                    <a:lnTo>
                      <a:pt x="67" y="94"/>
                    </a:lnTo>
                    <a:lnTo>
                      <a:pt x="67" y="97"/>
                    </a:lnTo>
                    <a:lnTo>
                      <a:pt x="67" y="100"/>
                    </a:lnTo>
                    <a:lnTo>
                      <a:pt x="69" y="101"/>
                    </a:lnTo>
                    <a:lnTo>
                      <a:pt x="71" y="102"/>
                    </a:lnTo>
                    <a:lnTo>
                      <a:pt x="73" y="103"/>
                    </a:lnTo>
                    <a:lnTo>
                      <a:pt x="74" y="104"/>
                    </a:lnTo>
                    <a:lnTo>
                      <a:pt x="75" y="107"/>
                    </a:lnTo>
                    <a:lnTo>
                      <a:pt x="75" y="111"/>
                    </a:lnTo>
                    <a:lnTo>
                      <a:pt x="75" y="114"/>
                    </a:lnTo>
                    <a:lnTo>
                      <a:pt x="75" y="116"/>
                    </a:lnTo>
                    <a:lnTo>
                      <a:pt x="77" y="117"/>
                    </a:lnTo>
                    <a:lnTo>
                      <a:pt x="79" y="118"/>
                    </a:lnTo>
                    <a:lnTo>
                      <a:pt x="80" y="121"/>
                    </a:lnTo>
                    <a:lnTo>
                      <a:pt x="80" y="124"/>
                    </a:lnTo>
                    <a:lnTo>
                      <a:pt x="80" y="128"/>
                    </a:lnTo>
                    <a:lnTo>
                      <a:pt x="80" y="131"/>
                    </a:lnTo>
                    <a:lnTo>
                      <a:pt x="82" y="134"/>
                    </a:lnTo>
                    <a:lnTo>
                      <a:pt x="82" y="137"/>
                    </a:lnTo>
                    <a:lnTo>
                      <a:pt x="84" y="138"/>
                    </a:lnTo>
                    <a:lnTo>
                      <a:pt x="86" y="139"/>
                    </a:lnTo>
                    <a:lnTo>
                      <a:pt x="88" y="139"/>
                    </a:lnTo>
                    <a:lnTo>
                      <a:pt x="89" y="140"/>
                    </a:lnTo>
                    <a:lnTo>
                      <a:pt x="90" y="144"/>
                    </a:lnTo>
                    <a:lnTo>
                      <a:pt x="90" y="147"/>
                    </a:lnTo>
                    <a:lnTo>
                      <a:pt x="90" y="150"/>
                    </a:lnTo>
                    <a:lnTo>
                      <a:pt x="91" y="153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3" y="161"/>
                    </a:lnTo>
                    <a:lnTo>
                      <a:pt x="95" y="162"/>
                    </a:lnTo>
                    <a:lnTo>
                      <a:pt x="97" y="162"/>
                    </a:lnTo>
                    <a:lnTo>
                      <a:pt x="100" y="163"/>
                    </a:lnTo>
                    <a:lnTo>
                      <a:pt x="100" y="166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6" y="167"/>
                    </a:lnTo>
                    <a:lnTo>
                      <a:pt x="96" y="170"/>
                    </a:lnTo>
                    <a:lnTo>
                      <a:pt x="97" y="173"/>
                    </a:lnTo>
                    <a:lnTo>
                      <a:pt x="97" y="177"/>
                    </a:lnTo>
                    <a:lnTo>
                      <a:pt x="97" y="180"/>
                    </a:lnTo>
                    <a:lnTo>
                      <a:pt x="99" y="186"/>
                    </a:lnTo>
                    <a:lnTo>
                      <a:pt x="100" y="188"/>
                    </a:lnTo>
                    <a:lnTo>
                      <a:pt x="100" y="191"/>
                    </a:lnTo>
                    <a:lnTo>
                      <a:pt x="100" y="195"/>
                    </a:lnTo>
                    <a:lnTo>
                      <a:pt x="101" y="198"/>
                    </a:lnTo>
                    <a:lnTo>
                      <a:pt x="103" y="199"/>
                    </a:lnTo>
                    <a:lnTo>
                      <a:pt x="105" y="200"/>
                    </a:lnTo>
                    <a:lnTo>
                      <a:pt x="105" y="199"/>
                    </a:lnTo>
                    <a:lnTo>
                      <a:pt x="104" y="197"/>
                    </a:lnTo>
                    <a:lnTo>
                      <a:pt x="104" y="195"/>
                    </a:lnTo>
                    <a:lnTo>
                      <a:pt x="104" y="194"/>
                    </a:lnTo>
                    <a:lnTo>
                      <a:pt x="106" y="195"/>
                    </a:lnTo>
                    <a:lnTo>
                      <a:pt x="108" y="196"/>
                    </a:lnTo>
                    <a:lnTo>
                      <a:pt x="108" y="199"/>
                    </a:lnTo>
                    <a:lnTo>
                      <a:pt x="108" y="202"/>
                    </a:lnTo>
                    <a:lnTo>
                      <a:pt x="110" y="202"/>
                    </a:lnTo>
                    <a:lnTo>
                      <a:pt x="112" y="203"/>
                    </a:lnTo>
                    <a:lnTo>
                      <a:pt x="113" y="206"/>
                    </a:lnTo>
                    <a:lnTo>
                      <a:pt x="113" y="209"/>
                    </a:lnTo>
                    <a:lnTo>
                      <a:pt x="114" y="213"/>
                    </a:lnTo>
                    <a:lnTo>
                      <a:pt x="114" y="216"/>
                    </a:lnTo>
                    <a:lnTo>
                      <a:pt x="114" y="219"/>
                    </a:lnTo>
                    <a:lnTo>
                      <a:pt x="116" y="222"/>
                    </a:lnTo>
                    <a:lnTo>
                      <a:pt x="118" y="222"/>
                    </a:lnTo>
                    <a:lnTo>
                      <a:pt x="120" y="223"/>
                    </a:lnTo>
                    <a:lnTo>
                      <a:pt x="120" y="227"/>
                    </a:lnTo>
                    <a:lnTo>
                      <a:pt x="121" y="230"/>
                    </a:lnTo>
                    <a:lnTo>
                      <a:pt x="121" y="233"/>
                    </a:lnTo>
                    <a:lnTo>
                      <a:pt x="122" y="236"/>
                    </a:lnTo>
                    <a:lnTo>
                      <a:pt x="122" y="239"/>
                    </a:lnTo>
                    <a:lnTo>
                      <a:pt x="123" y="242"/>
                    </a:lnTo>
                    <a:lnTo>
                      <a:pt x="123" y="245"/>
                    </a:lnTo>
                    <a:lnTo>
                      <a:pt x="124" y="248"/>
                    </a:lnTo>
                    <a:lnTo>
                      <a:pt x="126" y="249"/>
                    </a:lnTo>
                    <a:lnTo>
                      <a:pt x="128" y="250"/>
                    </a:lnTo>
                    <a:lnTo>
                      <a:pt x="130" y="251"/>
                    </a:lnTo>
                    <a:lnTo>
                      <a:pt x="133" y="251"/>
                    </a:lnTo>
                    <a:lnTo>
                      <a:pt x="135" y="252"/>
                    </a:lnTo>
                    <a:lnTo>
                      <a:pt x="136" y="253"/>
                    </a:lnTo>
                    <a:lnTo>
                      <a:pt x="137" y="256"/>
                    </a:lnTo>
                    <a:lnTo>
                      <a:pt x="138" y="259"/>
                    </a:lnTo>
                    <a:lnTo>
                      <a:pt x="138" y="263"/>
                    </a:lnTo>
                    <a:lnTo>
                      <a:pt x="139" y="265"/>
                    </a:lnTo>
                    <a:lnTo>
                      <a:pt x="139" y="268"/>
                    </a:lnTo>
                    <a:lnTo>
                      <a:pt x="140" y="271"/>
                    </a:lnTo>
                    <a:lnTo>
                      <a:pt x="142" y="272"/>
                    </a:lnTo>
                    <a:lnTo>
                      <a:pt x="144" y="273"/>
                    </a:lnTo>
                    <a:lnTo>
                      <a:pt x="144" y="276"/>
                    </a:lnTo>
                    <a:lnTo>
                      <a:pt x="145" y="279"/>
                    </a:lnTo>
                    <a:lnTo>
                      <a:pt x="145" y="282"/>
                    </a:lnTo>
                    <a:lnTo>
                      <a:pt x="146" y="285"/>
                    </a:lnTo>
                    <a:lnTo>
                      <a:pt x="147" y="288"/>
                    </a:lnTo>
                    <a:lnTo>
                      <a:pt x="147" y="291"/>
                    </a:lnTo>
                    <a:lnTo>
                      <a:pt x="145" y="290"/>
                    </a:lnTo>
                    <a:lnTo>
                      <a:pt x="143" y="289"/>
                    </a:lnTo>
                    <a:lnTo>
                      <a:pt x="144" y="292"/>
                    </a:lnTo>
                    <a:lnTo>
                      <a:pt x="144" y="296"/>
                    </a:lnTo>
                    <a:lnTo>
                      <a:pt x="146" y="297"/>
                    </a:lnTo>
                    <a:lnTo>
                      <a:pt x="149" y="298"/>
                    </a:lnTo>
                    <a:lnTo>
                      <a:pt x="150" y="300"/>
                    </a:lnTo>
                    <a:lnTo>
                      <a:pt x="151" y="303"/>
                    </a:lnTo>
                    <a:lnTo>
                      <a:pt x="153" y="304"/>
                    </a:lnTo>
                    <a:lnTo>
                      <a:pt x="155" y="305"/>
                    </a:lnTo>
                    <a:lnTo>
                      <a:pt x="155" y="308"/>
                    </a:lnTo>
                    <a:lnTo>
                      <a:pt x="156" y="311"/>
                    </a:lnTo>
                    <a:lnTo>
                      <a:pt x="158" y="312"/>
                    </a:lnTo>
                    <a:lnTo>
                      <a:pt x="160" y="313"/>
                    </a:lnTo>
                    <a:lnTo>
                      <a:pt x="160" y="316"/>
                    </a:lnTo>
                    <a:lnTo>
                      <a:pt x="161" y="319"/>
                    </a:lnTo>
                    <a:lnTo>
                      <a:pt x="163" y="319"/>
                    </a:lnTo>
                    <a:lnTo>
                      <a:pt x="166" y="320"/>
                    </a:lnTo>
                    <a:lnTo>
                      <a:pt x="167" y="323"/>
                    </a:lnTo>
                    <a:lnTo>
                      <a:pt x="167" y="326"/>
                    </a:lnTo>
                    <a:lnTo>
                      <a:pt x="168" y="330"/>
                    </a:lnTo>
                    <a:lnTo>
                      <a:pt x="169" y="332"/>
                    </a:lnTo>
                    <a:lnTo>
                      <a:pt x="171" y="333"/>
                    </a:lnTo>
                    <a:lnTo>
                      <a:pt x="173" y="334"/>
                    </a:lnTo>
                    <a:lnTo>
                      <a:pt x="173" y="337"/>
                    </a:lnTo>
                    <a:lnTo>
                      <a:pt x="174" y="339"/>
                    </a:lnTo>
                    <a:lnTo>
                      <a:pt x="175" y="342"/>
                    </a:lnTo>
                    <a:lnTo>
                      <a:pt x="175" y="346"/>
                    </a:lnTo>
                    <a:lnTo>
                      <a:pt x="176" y="349"/>
                    </a:lnTo>
                    <a:lnTo>
                      <a:pt x="177" y="352"/>
                    </a:lnTo>
                    <a:lnTo>
                      <a:pt x="179" y="352"/>
                    </a:lnTo>
                    <a:lnTo>
                      <a:pt x="182" y="353"/>
                    </a:lnTo>
                    <a:lnTo>
                      <a:pt x="183" y="356"/>
                    </a:lnTo>
                    <a:lnTo>
                      <a:pt x="183" y="359"/>
                    </a:lnTo>
                    <a:lnTo>
                      <a:pt x="184" y="363"/>
                    </a:lnTo>
                    <a:lnTo>
                      <a:pt x="185" y="365"/>
                    </a:lnTo>
                    <a:lnTo>
                      <a:pt x="185" y="368"/>
                    </a:lnTo>
                    <a:lnTo>
                      <a:pt x="186" y="371"/>
                    </a:lnTo>
                    <a:lnTo>
                      <a:pt x="187" y="374"/>
                    </a:lnTo>
                    <a:lnTo>
                      <a:pt x="188" y="378"/>
                    </a:lnTo>
                    <a:lnTo>
                      <a:pt x="190" y="378"/>
                    </a:lnTo>
                    <a:lnTo>
                      <a:pt x="192" y="379"/>
                    </a:lnTo>
                    <a:lnTo>
                      <a:pt x="194" y="379"/>
                    </a:lnTo>
                    <a:lnTo>
                      <a:pt x="196" y="380"/>
                    </a:lnTo>
                    <a:lnTo>
                      <a:pt x="197" y="383"/>
                    </a:lnTo>
                    <a:lnTo>
                      <a:pt x="197" y="386"/>
                    </a:lnTo>
                    <a:lnTo>
                      <a:pt x="200" y="386"/>
                    </a:lnTo>
                    <a:lnTo>
                      <a:pt x="202" y="387"/>
                    </a:lnTo>
                    <a:lnTo>
                      <a:pt x="203" y="390"/>
                    </a:lnTo>
                    <a:lnTo>
                      <a:pt x="204" y="393"/>
                    </a:lnTo>
                    <a:lnTo>
                      <a:pt x="205" y="397"/>
                    </a:lnTo>
                    <a:lnTo>
                      <a:pt x="206" y="399"/>
                    </a:lnTo>
                    <a:lnTo>
                      <a:pt x="208" y="400"/>
                    </a:lnTo>
                    <a:lnTo>
                      <a:pt x="210" y="401"/>
                    </a:lnTo>
                    <a:lnTo>
                      <a:pt x="210" y="404"/>
                    </a:lnTo>
                    <a:lnTo>
                      <a:pt x="211" y="406"/>
                    </a:lnTo>
                    <a:lnTo>
                      <a:pt x="209" y="406"/>
                    </a:lnTo>
                    <a:lnTo>
                      <a:pt x="207" y="405"/>
                    </a:lnTo>
                    <a:lnTo>
                      <a:pt x="208" y="408"/>
                    </a:lnTo>
                    <a:lnTo>
                      <a:pt x="209" y="412"/>
                    </a:lnTo>
                    <a:lnTo>
                      <a:pt x="210" y="414"/>
                    </a:lnTo>
                    <a:lnTo>
                      <a:pt x="210" y="417"/>
                    </a:lnTo>
                    <a:lnTo>
                      <a:pt x="213" y="418"/>
                    </a:lnTo>
                    <a:lnTo>
                      <a:pt x="216" y="418"/>
                    </a:lnTo>
                    <a:lnTo>
                      <a:pt x="216" y="421"/>
                    </a:lnTo>
                    <a:lnTo>
                      <a:pt x="217" y="424"/>
                    </a:lnTo>
                    <a:lnTo>
                      <a:pt x="219" y="425"/>
                    </a:lnTo>
                    <a:lnTo>
                      <a:pt x="221" y="425"/>
                    </a:lnTo>
                    <a:lnTo>
                      <a:pt x="222" y="429"/>
                    </a:lnTo>
                    <a:lnTo>
                      <a:pt x="223" y="432"/>
                    </a:lnTo>
                    <a:lnTo>
                      <a:pt x="225" y="432"/>
                    </a:lnTo>
                    <a:lnTo>
                      <a:pt x="227" y="433"/>
                    </a:lnTo>
                    <a:lnTo>
                      <a:pt x="228" y="436"/>
                    </a:lnTo>
                    <a:lnTo>
                      <a:pt x="229" y="438"/>
                    </a:lnTo>
                    <a:lnTo>
                      <a:pt x="232" y="439"/>
                    </a:lnTo>
                    <a:lnTo>
                      <a:pt x="234" y="440"/>
                    </a:lnTo>
                    <a:lnTo>
                      <a:pt x="235" y="442"/>
                    </a:lnTo>
                    <a:lnTo>
                      <a:pt x="236" y="446"/>
                    </a:lnTo>
                    <a:lnTo>
                      <a:pt x="233" y="446"/>
                    </a:lnTo>
                    <a:lnTo>
                      <a:pt x="230" y="445"/>
                    </a:lnTo>
                    <a:lnTo>
                      <a:pt x="232" y="448"/>
                    </a:lnTo>
                    <a:lnTo>
                      <a:pt x="233" y="451"/>
                    </a:lnTo>
                    <a:lnTo>
                      <a:pt x="235" y="451"/>
                    </a:lnTo>
                    <a:lnTo>
                      <a:pt x="237" y="452"/>
                    </a:lnTo>
                    <a:lnTo>
                      <a:pt x="239" y="452"/>
                    </a:lnTo>
                    <a:lnTo>
                      <a:pt x="241" y="453"/>
                    </a:lnTo>
                    <a:lnTo>
                      <a:pt x="242" y="456"/>
                    </a:lnTo>
                    <a:lnTo>
                      <a:pt x="243" y="458"/>
                    </a:lnTo>
                    <a:lnTo>
                      <a:pt x="244" y="462"/>
                    </a:lnTo>
                    <a:lnTo>
                      <a:pt x="245" y="465"/>
                    </a:lnTo>
                    <a:lnTo>
                      <a:pt x="243" y="464"/>
                    </a:lnTo>
                    <a:lnTo>
                      <a:pt x="241" y="464"/>
                    </a:lnTo>
                    <a:lnTo>
                      <a:pt x="242" y="467"/>
                    </a:lnTo>
                    <a:lnTo>
                      <a:pt x="243" y="469"/>
                    </a:lnTo>
                    <a:lnTo>
                      <a:pt x="244" y="472"/>
                    </a:lnTo>
                    <a:lnTo>
                      <a:pt x="245" y="475"/>
                    </a:lnTo>
                    <a:lnTo>
                      <a:pt x="247" y="476"/>
                    </a:lnTo>
                    <a:lnTo>
                      <a:pt x="250" y="476"/>
                    </a:lnTo>
                    <a:lnTo>
                      <a:pt x="252" y="478"/>
                    </a:lnTo>
                    <a:lnTo>
                      <a:pt x="254" y="478"/>
                    </a:lnTo>
                    <a:lnTo>
                      <a:pt x="256" y="478"/>
                    </a:lnTo>
                    <a:lnTo>
                      <a:pt x="258" y="479"/>
                    </a:lnTo>
                    <a:lnTo>
                      <a:pt x="259" y="482"/>
                    </a:lnTo>
                    <a:lnTo>
                      <a:pt x="260" y="485"/>
                    </a:lnTo>
                    <a:lnTo>
                      <a:pt x="261" y="487"/>
                    </a:lnTo>
                    <a:lnTo>
                      <a:pt x="262" y="490"/>
                    </a:lnTo>
                    <a:lnTo>
                      <a:pt x="265" y="491"/>
                    </a:lnTo>
                    <a:lnTo>
                      <a:pt x="267" y="491"/>
                    </a:lnTo>
                    <a:lnTo>
                      <a:pt x="268" y="495"/>
                    </a:lnTo>
                    <a:lnTo>
                      <a:pt x="269" y="498"/>
                    </a:lnTo>
                    <a:lnTo>
                      <a:pt x="270" y="500"/>
                    </a:lnTo>
                    <a:lnTo>
                      <a:pt x="271" y="503"/>
                    </a:lnTo>
                    <a:lnTo>
                      <a:pt x="273" y="504"/>
                    </a:lnTo>
                    <a:lnTo>
                      <a:pt x="275" y="504"/>
                    </a:lnTo>
                    <a:lnTo>
                      <a:pt x="276" y="507"/>
                    </a:lnTo>
                    <a:lnTo>
                      <a:pt x="277" y="510"/>
                    </a:lnTo>
                    <a:lnTo>
                      <a:pt x="279" y="510"/>
                    </a:lnTo>
                    <a:lnTo>
                      <a:pt x="282" y="512"/>
                    </a:lnTo>
                    <a:lnTo>
                      <a:pt x="283" y="514"/>
                    </a:lnTo>
                    <a:lnTo>
                      <a:pt x="284" y="517"/>
                    </a:lnTo>
                    <a:lnTo>
                      <a:pt x="285" y="520"/>
                    </a:lnTo>
                    <a:lnTo>
                      <a:pt x="286" y="523"/>
                    </a:lnTo>
                    <a:lnTo>
                      <a:pt x="284" y="522"/>
                    </a:lnTo>
                    <a:lnTo>
                      <a:pt x="282" y="522"/>
                    </a:lnTo>
                    <a:lnTo>
                      <a:pt x="283" y="524"/>
                    </a:lnTo>
                    <a:lnTo>
                      <a:pt x="284" y="528"/>
                    </a:lnTo>
                    <a:lnTo>
                      <a:pt x="285" y="531"/>
                    </a:lnTo>
                    <a:lnTo>
                      <a:pt x="286" y="534"/>
                    </a:lnTo>
                    <a:lnTo>
                      <a:pt x="287" y="536"/>
                    </a:lnTo>
                    <a:lnTo>
                      <a:pt x="288" y="539"/>
                    </a:lnTo>
                    <a:lnTo>
                      <a:pt x="291" y="540"/>
                    </a:lnTo>
                    <a:lnTo>
                      <a:pt x="293" y="540"/>
                    </a:lnTo>
                    <a:lnTo>
                      <a:pt x="291" y="537"/>
                    </a:lnTo>
                    <a:lnTo>
                      <a:pt x="290" y="534"/>
                    </a:lnTo>
                    <a:lnTo>
                      <a:pt x="292" y="535"/>
                    </a:lnTo>
                    <a:lnTo>
                      <a:pt x="295" y="535"/>
                    </a:lnTo>
                    <a:lnTo>
                      <a:pt x="293" y="533"/>
                    </a:lnTo>
                    <a:lnTo>
                      <a:pt x="292" y="530"/>
                    </a:lnTo>
                    <a:lnTo>
                      <a:pt x="294" y="530"/>
                    </a:lnTo>
                    <a:lnTo>
                      <a:pt x="296" y="531"/>
                    </a:lnTo>
                    <a:lnTo>
                      <a:pt x="299" y="531"/>
                    </a:lnTo>
                    <a:lnTo>
                      <a:pt x="302" y="532"/>
                    </a:lnTo>
                    <a:lnTo>
                      <a:pt x="303" y="534"/>
                    </a:lnTo>
                    <a:lnTo>
                      <a:pt x="304" y="537"/>
                    </a:lnTo>
                    <a:lnTo>
                      <a:pt x="302" y="537"/>
                    </a:lnTo>
                    <a:lnTo>
                      <a:pt x="300" y="536"/>
                    </a:lnTo>
                    <a:lnTo>
                      <a:pt x="301" y="539"/>
                    </a:lnTo>
                    <a:lnTo>
                      <a:pt x="302" y="542"/>
                    </a:lnTo>
                    <a:lnTo>
                      <a:pt x="303" y="545"/>
                    </a:lnTo>
                    <a:lnTo>
                      <a:pt x="304" y="548"/>
                    </a:lnTo>
                    <a:lnTo>
                      <a:pt x="302" y="548"/>
                    </a:lnTo>
                    <a:lnTo>
                      <a:pt x="300" y="547"/>
                    </a:lnTo>
                    <a:lnTo>
                      <a:pt x="301" y="550"/>
                    </a:lnTo>
                    <a:lnTo>
                      <a:pt x="302" y="553"/>
                    </a:lnTo>
                    <a:lnTo>
                      <a:pt x="304" y="553"/>
                    </a:lnTo>
                    <a:lnTo>
                      <a:pt x="306" y="554"/>
                    </a:lnTo>
                    <a:lnTo>
                      <a:pt x="308" y="554"/>
                    </a:lnTo>
                    <a:lnTo>
                      <a:pt x="310" y="554"/>
                    </a:lnTo>
                    <a:lnTo>
                      <a:pt x="311" y="557"/>
                    </a:lnTo>
                    <a:lnTo>
                      <a:pt x="312" y="560"/>
                    </a:lnTo>
                    <a:lnTo>
                      <a:pt x="313" y="564"/>
                    </a:lnTo>
                    <a:lnTo>
                      <a:pt x="316" y="566"/>
                    </a:lnTo>
                    <a:lnTo>
                      <a:pt x="318" y="567"/>
                    </a:lnTo>
                    <a:lnTo>
                      <a:pt x="320" y="567"/>
                    </a:lnTo>
                    <a:lnTo>
                      <a:pt x="321" y="570"/>
                    </a:lnTo>
                    <a:lnTo>
                      <a:pt x="322" y="572"/>
                    </a:lnTo>
                    <a:lnTo>
                      <a:pt x="323" y="575"/>
                    </a:lnTo>
                    <a:lnTo>
                      <a:pt x="324" y="579"/>
                    </a:lnTo>
                    <a:lnTo>
                      <a:pt x="326" y="579"/>
                    </a:lnTo>
                    <a:lnTo>
                      <a:pt x="328" y="580"/>
                    </a:lnTo>
                    <a:lnTo>
                      <a:pt x="330" y="580"/>
                    </a:lnTo>
                    <a:lnTo>
                      <a:pt x="333" y="580"/>
                    </a:lnTo>
                    <a:lnTo>
                      <a:pt x="335" y="583"/>
                    </a:lnTo>
                    <a:lnTo>
                      <a:pt x="336" y="586"/>
                    </a:lnTo>
                    <a:lnTo>
                      <a:pt x="334" y="585"/>
                    </a:lnTo>
                    <a:lnTo>
                      <a:pt x="332" y="585"/>
                    </a:lnTo>
                    <a:lnTo>
                      <a:pt x="332" y="588"/>
                    </a:lnTo>
                    <a:lnTo>
                      <a:pt x="334" y="591"/>
                    </a:lnTo>
                    <a:lnTo>
                      <a:pt x="335" y="593"/>
                    </a:lnTo>
                    <a:lnTo>
                      <a:pt x="336" y="597"/>
                    </a:lnTo>
                    <a:lnTo>
                      <a:pt x="338" y="597"/>
                    </a:lnTo>
                    <a:lnTo>
                      <a:pt x="340" y="598"/>
                    </a:lnTo>
                    <a:lnTo>
                      <a:pt x="341" y="600"/>
                    </a:lnTo>
                    <a:lnTo>
                      <a:pt x="343" y="603"/>
                    </a:lnTo>
                    <a:lnTo>
                      <a:pt x="345" y="604"/>
                    </a:lnTo>
                    <a:lnTo>
                      <a:pt x="348" y="604"/>
                    </a:lnTo>
                    <a:lnTo>
                      <a:pt x="350" y="604"/>
                    </a:lnTo>
                    <a:lnTo>
                      <a:pt x="352" y="604"/>
                    </a:lnTo>
                    <a:lnTo>
                      <a:pt x="353" y="607"/>
                    </a:lnTo>
                    <a:lnTo>
                      <a:pt x="354" y="610"/>
                    </a:lnTo>
                    <a:lnTo>
                      <a:pt x="357" y="616"/>
                    </a:lnTo>
                    <a:lnTo>
                      <a:pt x="358" y="619"/>
                    </a:lnTo>
                    <a:lnTo>
                      <a:pt x="359" y="621"/>
                    </a:lnTo>
                    <a:lnTo>
                      <a:pt x="360" y="624"/>
                    </a:lnTo>
                    <a:lnTo>
                      <a:pt x="362" y="627"/>
                    </a:lnTo>
                    <a:lnTo>
                      <a:pt x="359" y="627"/>
                    </a:lnTo>
                    <a:lnTo>
                      <a:pt x="357" y="626"/>
                    </a:lnTo>
                    <a:lnTo>
                      <a:pt x="359" y="630"/>
                    </a:lnTo>
                    <a:lnTo>
                      <a:pt x="360" y="633"/>
                    </a:lnTo>
                    <a:lnTo>
                      <a:pt x="365" y="633"/>
                    </a:lnTo>
                    <a:lnTo>
                      <a:pt x="369" y="634"/>
                    </a:lnTo>
                    <a:lnTo>
                      <a:pt x="377" y="635"/>
                    </a:lnTo>
                    <a:lnTo>
                      <a:pt x="380" y="640"/>
                    </a:lnTo>
                    <a:lnTo>
                      <a:pt x="382" y="643"/>
                    </a:lnTo>
                    <a:lnTo>
                      <a:pt x="383" y="647"/>
                    </a:lnTo>
                    <a:lnTo>
                      <a:pt x="380" y="646"/>
                    </a:lnTo>
                    <a:lnTo>
                      <a:pt x="378" y="646"/>
                    </a:lnTo>
                    <a:lnTo>
                      <a:pt x="379" y="649"/>
                    </a:lnTo>
                    <a:lnTo>
                      <a:pt x="382" y="651"/>
                    </a:lnTo>
                    <a:lnTo>
                      <a:pt x="383" y="654"/>
                    </a:lnTo>
                    <a:lnTo>
                      <a:pt x="384" y="657"/>
                    </a:lnTo>
                    <a:lnTo>
                      <a:pt x="385" y="659"/>
                    </a:lnTo>
                    <a:lnTo>
                      <a:pt x="387" y="663"/>
                    </a:lnTo>
                    <a:lnTo>
                      <a:pt x="389" y="663"/>
                    </a:lnTo>
                    <a:lnTo>
                      <a:pt x="391" y="664"/>
                    </a:lnTo>
                    <a:lnTo>
                      <a:pt x="392" y="666"/>
                    </a:lnTo>
                    <a:lnTo>
                      <a:pt x="393" y="669"/>
                    </a:lnTo>
                    <a:lnTo>
                      <a:pt x="395" y="672"/>
                    </a:lnTo>
                    <a:lnTo>
                      <a:pt x="396" y="674"/>
                    </a:lnTo>
                    <a:lnTo>
                      <a:pt x="399" y="674"/>
                    </a:lnTo>
                    <a:lnTo>
                      <a:pt x="401" y="675"/>
                    </a:lnTo>
                    <a:lnTo>
                      <a:pt x="403" y="677"/>
                    </a:lnTo>
                    <a:lnTo>
                      <a:pt x="404" y="681"/>
                    </a:lnTo>
                    <a:lnTo>
                      <a:pt x="406" y="681"/>
                    </a:lnTo>
                    <a:lnTo>
                      <a:pt x="408" y="681"/>
                    </a:lnTo>
                    <a:lnTo>
                      <a:pt x="409" y="684"/>
                    </a:lnTo>
                    <a:lnTo>
                      <a:pt x="411" y="687"/>
                    </a:lnTo>
                    <a:lnTo>
                      <a:pt x="413" y="687"/>
                    </a:lnTo>
                    <a:lnTo>
                      <a:pt x="416" y="687"/>
                    </a:lnTo>
                    <a:lnTo>
                      <a:pt x="418" y="687"/>
                    </a:lnTo>
                    <a:lnTo>
                      <a:pt x="420" y="688"/>
                    </a:lnTo>
                    <a:lnTo>
                      <a:pt x="421" y="690"/>
                    </a:lnTo>
                    <a:lnTo>
                      <a:pt x="423" y="693"/>
                    </a:lnTo>
                    <a:lnTo>
                      <a:pt x="424" y="697"/>
                    </a:lnTo>
                    <a:lnTo>
                      <a:pt x="425" y="699"/>
                    </a:lnTo>
                    <a:lnTo>
                      <a:pt x="427" y="702"/>
                    </a:lnTo>
                    <a:lnTo>
                      <a:pt x="428" y="704"/>
                    </a:lnTo>
                    <a:lnTo>
                      <a:pt x="426" y="704"/>
                    </a:lnTo>
                    <a:lnTo>
                      <a:pt x="424" y="704"/>
                    </a:lnTo>
                    <a:lnTo>
                      <a:pt x="425" y="707"/>
                    </a:lnTo>
                    <a:lnTo>
                      <a:pt x="426" y="709"/>
                    </a:lnTo>
                    <a:lnTo>
                      <a:pt x="429" y="710"/>
                    </a:lnTo>
                    <a:lnTo>
                      <a:pt x="432" y="710"/>
                    </a:lnTo>
                    <a:lnTo>
                      <a:pt x="434" y="710"/>
                    </a:lnTo>
                    <a:lnTo>
                      <a:pt x="436" y="710"/>
                    </a:lnTo>
                    <a:lnTo>
                      <a:pt x="437" y="714"/>
                    </a:lnTo>
                    <a:lnTo>
                      <a:pt x="439" y="716"/>
                    </a:lnTo>
                    <a:lnTo>
                      <a:pt x="440" y="719"/>
                    </a:lnTo>
                    <a:lnTo>
                      <a:pt x="441" y="721"/>
                    </a:lnTo>
                    <a:lnTo>
                      <a:pt x="443" y="724"/>
                    </a:lnTo>
                    <a:lnTo>
                      <a:pt x="444" y="727"/>
                    </a:lnTo>
                    <a:lnTo>
                      <a:pt x="446" y="727"/>
                    </a:lnTo>
                    <a:lnTo>
                      <a:pt x="449" y="727"/>
                    </a:lnTo>
                    <a:lnTo>
                      <a:pt x="451" y="731"/>
                    </a:lnTo>
                    <a:lnTo>
                      <a:pt x="452" y="733"/>
                    </a:lnTo>
                    <a:lnTo>
                      <a:pt x="454" y="734"/>
                    </a:lnTo>
                    <a:lnTo>
                      <a:pt x="456" y="734"/>
                    </a:lnTo>
                    <a:lnTo>
                      <a:pt x="458" y="734"/>
                    </a:lnTo>
                    <a:lnTo>
                      <a:pt x="460" y="734"/>
                    </a:lnTo>
                    <a:lnTo>
                      <a:pt x="462" y="737"/>
                    </a:lnTo>
                    <a:lnTo>
                      <a:pt x="463" y="739"/>
                    </a:lnTo>
                    <a:lnTo>
                      <a:pt x="466" y="739"/>
                    </a:lnTo>
                    <a:lnTo>
                      <a:pt x="468" y="739"/>
                    </a:lnTo>
                    <a:lnTo>
                      <a:pt x="470" y="742"/>
                    </a:lnTo>
                    <a:lnTo>
                      <a:pt x="471" y="746"/>
                    </a:lnTo>
                    <a:lnTo>
                      <a:pt x="469" y="744"/>
                    </a:lnTo>
                    <a:lnTo>
                      <a:pt x="467" y="744"/>
                    </a:lnTo>
                    <a:lnTo>
                      <a:pt x="468" y="748"/>
                    </a:lnTo>
                    <a:lnTo>
                      <a:pt x="470" y="750"/>
                    </a:lnTo>
                    <a:lnTo>
                      <a:pt x="471" y="753"/>
                    </a:lnTo>
                    <a:lnTo>
                      <a:pt x="473" y="756"/>
                    </a:lnTo>
                    <a:lnTo>
                      <a:pt x="475" y="756"/>
                    </a:lnTo>
                    <a:lnTo>
                      <a:pt x="477" y="756"/>
                    </a:lnTo>
                    <a:lnTo>
                      <a:pt x="478" y="758"/>
                    </a:lnTo>
                    <a:lnTo>
                      <a:pt x="481" y="762"/>
                    </a:lnTo>
                    <a:lnTo>
                      <a:pt x="483" y="762"/>
                    </a:lnTo>
                    <a:lnTo>
                      <a:pt x="485" y="762"/>
                    </a:lnTo>
                    <a:lnTo>
                      <a:pt x="486" y="765"/>
                    </a:lnTo>
                    <a:lnTo>
                      <a:pt x="488" y="768"/>
                    </a:lnTo>
                    <a:lnTo>
                      <a:pt x="489" y="770"/>
                    </a:lnTo>
                    <a:lnTo>
                      <a:pt x="491" y="773"/>
                    </a:lnTo>
                    <a:lnTo>
                      <a:pt x="492" y="775"/>
                    </a:lnTo>
                    <a:lnTo>
                      <a:pt x="494" y="779"/>
                    </a:lnTo>
                    <a:lnTo>
                      <a:pt x="496" y="779"/>
                    </a:lnTo>
                    <a:lnTo>
                      <a:pt x="499" y="779"/>
                    </a:lnTo>
                    <a:lnTo>
                      <a:pt x="501" y="779"/>
                    </a:lnTo>
                    <a:lnTo>
                      <a:pt x="503" y="779"/>
                    </a:lnTo>
                    <a:lnTo>
                      <a:pt x="505" y="779"/>
                    </a:lnTo>
                    <a:lnTo>
                      <a:pt x="507" y="779"/>
                    </a:lnTo>
                    <a:lnTo>
                      <a:pt x="509" y="782"/>
                    </a:lnTo>
                    <a:lnTo>
                      <a:pt x="510" y="785"/>
                    </a:lnTo>
                    <a:lnTo>
                      <a:pt x="508" y="784"/>
                    </a:lnTo>
                    <a:lnTo>
                      <a:pt x="506" y="784"/>
                    </a:lnTo>
                    <a:lnTo>
                      <a:pt x="507" y="787"/>
                    </a:lnTo>
                    <a:lnTo>
                      <a:pt x="509" y="789"/>
                    </a:lnTo>
                    <a:lnTo>
                      <a:pt x="510" y="792"/>
                    </a:lnTo>
                    <a:lnTo>
                      <a:pt x="512" y="794"/>
                    </a:lnTo>
                    <a:lnTo>
                      <a:pt x="515" y="796"/>
                    </a:lnTo>
                    <a:lnTo>
                      <a:pt x="517" y="796"/>
                    </a:lnTo>
                    <a:lnTo>
                      <a:pt x="519" y="796"/>
                    </a:lnTo>
                    <a:lnTo>
                      <a:pt x="521" y="796"/>
                    </a:lnTo>
                    <a:lnTo>
                      <a:pt x="523" y="798"/>
                    </a:lnTo>
                    <a:lnTo>
                      <a:pt x="524" y="801"/>
                    </a:lnTo>
                    <a:lnTo>
                      <a:pt x="527" y="806"/>
                    </a:lnTo>
                    <a:lnTo>
                      <a:pt x="531" y="812"/>
                    </a:lnTo>
                    <a:lnTo>
                      <a:pt x="533" y="815"/>
                    </a:lnTo>
                    <a:lnTo>
                      <a:pt x="534" y="817"/>
                    </a:lnTo>
                    <a:lnTo>
                      <a:pt x="537" y="817"/>
                    </a:lnTo>
                    <a:lnTo>
                      <a:pt x="539" y="817"/>
                    </a:lnTo>
                    <a:lnTo>
                      <a:pt x="543" y="817"/>
                    </a:lnTo>
                    <a:lnTo>
                      <a:pt x="545" y="817"/>
                    </a:lnTo>
                    <a:lnTo>
                      <a:pt x="548" y="817"/>
                    </a:lnTo>
                    <a:lnTo>
                      <a:pt x="550" y="820"/>
                    </a:lnTo>
                    <a:lnTo>
                      <a:pt x="551" y="822"/>
                    </a:lnTo>
                    <a:lnTo>
                      <a:pt x="549" y="823"/>
                    </a:lnTo>
                    <a:lnTo>
                      <a:pt x="546" y="822"/>
                    </a:lnTo>
                    <a:lnTo>
                      <a:pt x="544" y="822"/>
                    </a:lnTo>
                    <a:lnTo>
                      <a:pt x="542" y="822"/>
                    </a:lnTo>
                    <a:lnTo>
                      <a:pt x="539" y="822"/>
                    </a:lnTo>
                    <a:lnTo>
                      <a:pt x="537" y="822"/>
                    </a:lnTo>
                    <a:lnTo>
                      <a:pt x="539" y="825"/>
                    </a:lnTo>
                    <a:lnTo>
                      <a:pt x="541" y="827"/>
                    </a:lnTo>
                    <a:lnTo>
                      <a:pt x="543" y="827"/>
                    </a:lnTo>
                    <a:lnTo>
                      <a:pt x="545" y="827"/>
                    </a:lnTo>
                    <a:lnTo>
                      <a:pt x="548" y="827"/>
                    </a:lnTo>
                    <a:lnTo>
                      <a:pt x="550" y="827"/>
                    </a:lnTo>
                    <a:lnTo>
                      <a:pt x="552" y="831"/>
                    </a:lnTo>
                    <a:lnTo>
                      <a:pt x="553" y="833"/>
                    </a:lnTo>
                    <a:lnTo>
                      <a:pt x="555" y="836"/>
                    </a:lnTo>
                    <a:lnTo>
                      <a:pt x="556" y="838"/>
                    </a:lnTo>
                    <a:lnTo>
                      <a:pt x="558" y="841"/>
                    </a:lnTo>
                    <a:lnTo>
                      <a:pt x="559" y="843"/>
                    </a:lnTo>
                    <a:lnTo>
                      <a:pt x="561" y="844"/>
                    </a:lnTo>
                    <a:lnTo>
                      <a:pt x="565" y="844"/>
                    </a:lnTo>
                    <a:lnTo>
                      <a:pt x="569" y="844"/>
                    </a:lnTo>
                    <a:lnTo>
                      <a:pt x="567" y="841"/>
                    </a:lnTo>
                    <a:lnTo>
                      <a:pt x="565" y="839"/>
                    </a:lnTo>
                    <a:lnTo>
                      <a:pt x="566" y="839"/>
                    </a:lnTo>
                    <a:lnTo>
                      <a:pt x="568" y="839"/>
                    </a:lnTo>
                    <a:lnTo>
                      <a:pt x="569" y="839"/>
                    </a:lnTo>
                    <a:lnTo>
                      <a:pt x="570" y="839"/>
                    </a:lnTo>
                    <a:lnTo>
                      <a:pt x="571" y="841"/>
                    </a:lnTo>
                    <a:lnTo>
                      <a:pt x="573" y="844"/>
                    </a:lnTo>
                    <a:lnTo>
                      <a:pt x="571" y="844"/>
                    </a:lnTo>
                    <a:lnTo>
                      <a:pt x="569" y="844"/>
                    </a:lnTo>
                    <a:lnTo>
                      <a:pt x="570" y="847"/>
                    </a:lnTo>
                    <a:lnTo>
                      <a:pt x="572" y="850"/>
                    </a:lnTo>
                    <a:lnTo>
                      <a:pt x="573" y="850"/>
                    </a:lnTo>
                    <a:lnTo>
                      <a:pt x="574" y="850"/>
                    </a:lnTo>
                    <a:lnTo>
                      <a:pt x="575" y="850"/>
                    </a:lnTo>
                    <a:lnTo>
                      <a:pt x="576" y="850"/>
                    </a:lnTo>
                    <a:lnTo>
                      <a:pt x="578" y="852"/>
                    </a:lnTo>
                    <a:lnTo>
                      <a:pt x="579" y="855"/>
                    </a:lnTo>
                    <a:lnTo>
                      <a:pt x="577" y="854"/>
                    </a:lnTo>
                    <a:lnTo>
                      <a:pt x="575" y="854"/>
                    </a:lnTo>
                    <a:lnTo>
                      <a:pt x="576" y="857"/>
                    </a:lnTo>
                    <a:lnTo>
                      <a:pt x="578" y="859"/>
                    </a:lnTo>
                    <a:lnTo>
                      <a:pt x="581" y="863"/>
                    </a:lnTo>
                    <a:lnTo>
                      <a:pt x="582" y="865"/>
                    </a:lnTo>
                    <a:lnTo>
                      <a:pt x="585" y="866"/>
                    </a:lnTo>
                    <a:lnTo>
                      <a:pt x="587" y="865"/>
                    </a:lnTo>
                    <a:lnTo>
                      <a:pt x="589" y="865"/>
                    </a:lnTo>
                    <a:lnTo>
                      <a:pt x="591" y="866"/>
                    </a:lnTo>
                    <a:lnTo>
                      <a:pt x="592" y="868"/>
                    </a:lnTo>
                    <a:lnTo>
                      <a:pt x="594" y="870"/>
                    </a:lnTo>
                    <a:lnTo>
                      <a:pt x="596" y="870"/>
                    </a:lnTo>
                    <a:lnTo>
                      <a:pt x="599" y="870"/>
                    </a:lnTo>
                    <a:lnTo>
                      <a:pt x="601" y="873"/>
                    </a:lnTo>
                    <a:lnTo>
                      <a:pt x="602" y="875"/>
                    </a:lnTo>
                    <a:lnTo>
                      <a:pt x="604" y="879"/>
                    </a:lnTo>
                    <a:lnTo>
                      <a:pt x="606" y="881"/>
                    </a:lnTo>
                    <a:lnTo>
                      <a:pt x="608" y="881"/>
                    </a:lnTo>
                    <a:lnTo>
                      <a:pt x="610" y="881"/>
                    </a:lnTo>
                    <a:lnTo>
                      <a:pt x="612" y="881"/>
                    </a:lnTo>
                    <a:lnTo>
                      <a:pt x="615" y="881"/>
                    </a:lnTo>
                    <a:lnTo>
                      <a:pt x="617" y="884"/>
                    </a:lnTo>
                    <a:lnTo>
                      <a:pt x="618" y="886"/>
                    </a:lnTo>
                    <a:lnTo>
                      <a:pt x="622" y="891"/>
                    </a:lnTo>
                    <a:lnTo>
                      <a:pt x="625" y="897"/>
                    </a:lnTo>
                    <a:lnTo>
                      <a:pt x="626" y="899"/>
                    </a:lnTo>
                    <a:lnTo>
                      <a:pt x="628" y="902"/>
                    </a:lnTo>
                    <a:lnTo>
                      <a:pt x="631" y="904"/>
                    </a:lnTo>
                    <a:lnTo>
                      <a:pt x="633" y="907"/>
                    </a:lnTo>
                    <a:lnTo>
                      <a:pt x="635" y="907"/>
                    </a:lnTo>
                    <a:lnTo>
                      <a:pt x="637" y="907"/>
                    </a:lnTo>
                    <a:lnTo>
                      <a:pt x="639" y="907"/>
                    </a:lnTo>
                    <a:lnTo>
                      <a:pt x="641" y="906"/>
                    </a:lnTo>
                    <a:lnTo>
                      <a:pt x="643" y="906"/>
                    </a:lnTo>
                    <a:lnTo>
                      <a:pt x="645" y="906"/>
                    </a:lnTo>
                    <a:lnTo>
                      <a:pt x="648" y="909"/>
                    </a:lnTo>
                    <a:lnTo>
                      <a:pt x="650" y="911"/>
                    </a:lnTo>
                    <a:lnTo>
                      <a:pt x="646" y="911"/>
                    </a:lnTo>
                    <a:lnTo>
                      <a:pt x="644" y="911"/>
                    </a:lnTo>
                    <a:lnTo>
                      <a:pt x="646" y="915"/>
                    </a:lnTo>
                    <a:lnTo>
                      <a:pt x="649" y="917"/>
                    </a:lnTo>
                    <a:lnTo>
                      <a:pt x="650" y="920"/>
                    </a:lnTo>
                    <a:lnTo>
                      <a:pt x="652" y="922"/>
                    </a:lnTo>
                    <a:lnTo>
                      <a:pt x="654" y="922"/>
                    </a:lnTo>
                    <a:lnTo>
                      <a:pt x="656" y="922"/>
                    </a:lnTo>
                    <a:lnTo>
                      <a:pt x="658" y="924"/>
                    </a:lnTo>
                    <a:lnTo>
                      <a:pt x="660" y="927"/>
                    </a:lnTo>
                    <a:lnTo>
                      <a:pt x="662" y="927"/>
                    </a:lnTo>
                    <a:lnTo>
                      <a:pt x="665" y="927"/>
                    </a:lnTo>
                    <a:lnTo>
                      <a:pt x="667" y="930"/>
                    </a:lnTo>
                    <a:lnTo>
                      <a:pt x="668" y="932"/>
                    </a:lnTo>
                    <a:lnTo>
                      <a:pt x="670" y="935"/>
                    </a:lnTo>
                    <a:lnTo>
                      <a:pt x="672" y="937"/>
                    </a:lnTo>
                    <a:lnTo>
                      <a:pt x="673" y="940"/>
                    </a:lnTo>
                    <a:lnTo>
                      <a:pt x="675" y="942"/>
                    </a:lnTo>
                    <a:lnTo>
                      <a:pt x="677" y="942"/>
                    </a:lnTo>
                    <a:lnTo>
                      <a:pt x="679" y="942"/>
                    </a:lnTo>
                    <a:lnTo>
                      <a:pt x="682" y="944"/>
                    </a:lnTo>
                    <a:lnTo>
                      <a:pt x="684" y="947"/>
                    </a:lnTo>
                    <a:lnTo>
                      <a:pt x="686" y="947"/>
                    </a:lnTo>
                    <a:lnTo>
                      <a:pt x="688" y="947"/>
                    </a:lnTo>
                    <a:lnTo>
                      <a:pt x="690" y="950"/>
                    </a:lnTo>
                    <a:lnTo>
                      <a:pt x="691" y="952"/>
                    </a:lnTo>
                    <a:lnTo>
                      <a:pt x="693" y="954"/>
                    </a:lnTo>
                    <a:lnTo>
                      <a:pt x="695" y="957"/>
                    </a:lnTo>
                    <a:lnTo>
                      <a:pt x="698" y="959"/>
                    </a:lnTo>
                    <a:lnTo>
                      <a:pt x="699" y="963"/>
                    </a:lnTo>
                    <a:lnTo>
                      <a:pt x="701" y="965"/>
                    </a:lnTo>
                    <a:lnTo>
                      <a:pt x="703" y="967"/>
                    </a:lnTo>
                    <a:lnTo>
                      <a:pt x="705" y="967"/>
                    </a:lnTo>
                    <a:lnTo>
                      <a:pt x="707" y="967"/>
                    </a:lnTo>
                    <a:lnTo>
                      <a:pt x="709" y="967"/>
                    </a:lnTo>
                    <a:lnTo>
                      <a:pt x="711" y="967"/>
                    </a:lnTo>
                    <a:lnTo>
                      <a:pt x="714" y="969"/>
                    </a:lnTo>
                    <a:lnTo>
                      <a:pt x="716" y="972"/>
                    </a:lnTo>
                    <a:lnTo>
                      <a:pt x="718" y="974"/>
                    </a:lnTo>
                    <a:lnTo>
                      <a:pt x="719" y="976"/>
                    </a:lnTo>
                    <a:lnTo>
                      <a:pt x="721" y="980"/>
                    </a:lnTo>
                    <a:lnTo>
                      <a:pt x="723" y="982"/>
                    </a:lnTo>
                    <a:lnTo>
                      <a:pt x="725" y="982"/>
                    </a:lnTo>
                    <a:lnTo>
                      <a:pt x="727" y="982"/>
                    </a:lnTo>
                    <a:lnTo>
                      <a:pt x="729" y="981"/>
                    </a:lnTo>
                    <a:lnTo>
                      <a:pt x="732" y="981"/>
                    </a:lnTo>
                    <a:lnTo>
                      <a:pt x="734" y="984"/>
                    </a:lnTo>
                    <a:lnTo>
                      <a:pt x="736" y="986"/>
                    </a:lnTo>
                    <a:lnTo>
                      <a:pt x="738" y="986"/>
                    </a:lnTo>
                    <a:lnTo>
                      <a:pt x="740" y="986"/>
                    </a:lnTo>
                    <a:lnTo>
                      <a:pt x="742" y="988"/>
                    </a:lnTo>
                    <a:lnTo>
                      <a:pt x="744" y="991"/>
                    </a:lnTo>
                    <a:lnTo>
                      <a:pt x="742" y="991"/>
                    </a:lnTo>
                    <a:lnTo>
                      <a:pt x="739" y="991"/>
                    </a:lnTo>
                    <a:lnTo>
                      <a:pt x="741" y="993"/>
                    </a:lnTo>
                    <a:lnTo>
                      <a:pt x="743" y="996"/>
                    </a:lnTo>
                    <a:lnTo>
                      <a:pt x="745" y="999"/>
                    </a:lnTo>
                    <a:lnTo>
                      <a:pt x="748" y="1001"/>
                    </a:lnTo>
                    <a:lnTo>
                      <a:pt x="750" y="1001"/>
                    </a:lnTo>
                    <a:lnTo>
                      <a:pt x="752" y="1001"/>
                    </a:lnTo>
                    <a:lnTo>
                      <a:pt x="754" y="1003"/>
                    </a:lnTo>
                    <a:lnTo>
                      <a:pt x="756" y="1005"/>
                    </a:lnTo>
                    <a:lnTo>
                      <a:pt x="757" y="1008"/>
                    </a:lnTo>
                    <a:lnTo>
                      <a:pt x="759" y="1010"/>
                    </a:lnTo>
                    <a:lnTo>
                      <a:pt x="761" y="1010"/>
                    </a:lnTo>
                    <a:lnTo>
                      <a:pt x="764" y="1010"/>
                    </a:lnTo>
                    <a:lnTo>
                      <a:pt x="766" y="1013"/>
                    </a:lnTo>
                    <a:lnTo>
                      <a:pt x="768" y="1015"/>
                    </a:lnTo>
                    <a:lnTo>
                      <a:pt x="770" y="1015"/>
                    </a:lnTo>
                    <a:lnTo>
                      <a:pt x="772" y="1015"/>
                    </a:lnTo>
                    <a:lnTo>
                      <a:pt x="774" y="1017"/>
                    </a:lnTo>
                    <a:lnTo>
                      <a:pt x="776" y="1020"/>
                    </a:lnTo>
                    <a:lnTo>
                      <a:pt x="778" y="1020"/>
                    </a:lnTo>
                    <a:lnTo>
                      <a:pt x="781" y="1019"/>
                    </a:lnTo>
                    <a:lnTo>
                      <a:pt x="783" y="1019"/>
                    </a:lnTo>
                    <a:lnTo>
                      <a:pt x="785" y="1019"/>
                    </a:lnTo>
                    <a:lnTo>
                      <a:pt x="787" y="1021"/>
                    </a:lnTo>
                    <a:lnTo>
                      <a:pt x="789" y="1023"/>
                    </a:lnTo>
                    <a:lnTo>
                      <a:pt x="793" y="1028"/>
                    </a:lnTo>
                    <a:lnTo>
                      <a:pt x="794" y="1031"/>
                    </a:lnTo>
                    <a:lnTo>
                      <a:pt x="797" y="1034"/>
                    </a:lnTo>
                    <a:lnTo>
                      <a:pt x="799" y="1033"/>
                    </a:lnTo>
                    <a:lnTo>
                      <a:pt x="802" y="1033"/>
                    </a:lnTo>
                    <a:lnTo>
                      <a:pt x="804" y="1035"/>
                    </a:lnTo>
                    <a:lnTo>
                      <a:pt x="805" y="1038"/>
                    </a:lnTo>
                    <a:lnTo>
                      <a:pt x="807" y="1040"/>
                    </a:lnTo>
                    <a:lnTo>
                      <a:pt x="809" y="1042"/>
                    </a:lnTo>
                    <a:lnTo>
                      <a:pt x="811" y="1046"/>
                    </a:lnTo>
                    <a:lnTo>
                      <a:pt x="814" y="1048"/>
                    </a:lnTo>
                    <a:lnTo>
                      <a:pt x="816" y="1048"/>
                    </a:lnTo>
                    <a:lnTo>
                      <a:pt x="818" y="1047"/>
                    </a:lnTo>
                    <a:lnTo>
                      <a:pt x="820" y="1050"/>
                    </a:lnTo>
                    <a:lnTo>
                      <a:pt x="822" y="1052"/>
                    </a:lnTo>
                    <a:lnTo>
                      <a:pt x="824" y="1054"/>
                    </a:lnTo>
                    <a:lnTo>
                      <a:pt x="826" y="1056"/>
                    </a:lnTo>
                    <a:lnTo>
                      <a:pt x="828" y="1056"/>
                    </a:lnTo>
                    <a:lnTo>
                      <a:pt x="831" y="1056"/>
                    </a:lnTo>
                    <a:lnTo>
                      <a:pt x="833" y="1056"/>
                    </a:lnTo>
                    <a:lnTo>
                      <a:pt x="835" y="1055"/>
                    </a:lnTo>
                    <a:lnTo>
                      <a:pt x="837" y="1058"/>
                    </a:lnTo>
                    <a:lnTo>
                      <a:pt x="839" y="1060"/>
                    </a:lnTo>
                    <a:lnTo>
                      <a:pt x="841" y="1063"/>
                    </a:lnTo>
                    <a:lnTo>
                      <a:pt x="843" y="1065"/>
                    </a:lnTo>
                    <a:lnTo>
                      <a:pt x="845" y="1065"/>
                    </a:lnTo>
                    <a:lnTo>
                      <a:pt x="848" y="1065"/>
                    </a:lnTo>
                    <a:lnTo>
                      <a:pt x="850" y="1067"/>
                    </a:lnTo>
                    <a:lnTo>
                      <a:pt x="852" y="1070"/>
                    </a:lnTo>
                    <a:lnTo>
                      <a:pt x="853" y="1072"/>
                    </a:lnTo>
                    <a:lnTo>
                      <a:pt x="855" y="1074"/>
                    </a:lnTo>
                    <a:lnTo>
                      <a:pt x="857" y="1076"/>
                    </a:lnTo>
                    <a:lnTo>
                      <a:pt x="859" y="1078"/>
                    </a:lnTo>
                    <a:lnTo>
                      <a:pt x="861" y="1078"/>
                    </a:lnTo>
                    <a:lnTo>
                      <a:pt x="864" y="1078"/>
                    </a:lnTo>
                    <a:lnTo>
                      <a:pt x="866" y="1081"/>
                    </a:lnTo>
                    <a:lnTo>
                      <a:pt x="868" y="1083"/>
                    </a:lnTo>
                    <a:lnTo>
                      <a:pt x="870" y="1083"/>
                    </a:lnTo>
                    <a:lnTo>
                      <a:pt x="872" y="1083"/>
                    </a:lnTo>
                    <a:lnTo>
                      <a:pt x="874" y="1085"/>
                    </a:lnTo>
                    <a:lnTo>
                      <a:pt x="876" y="1087"/>
                    </a:lnTo>
                    <a:lnTo>
                      <a:pt x="878" y="1087"/>
                    </a:lnTo>
                    <a:lnTo>
                      <a:pt x="881" y="1087"/>
                    </a:lnTo>
                    <a:lnTo>
                      <a:pt x="884" y="1089"/>
                    </a:lnTo>
                    <a:lnTo>
                      <a:pt x="885" y="1091"/>
                    </a:lnTo>
                    <a:lnTo>
                      <a:pt x="883" y="1091"/>
                    </a:lnTo>
                    <a:lnTo>
                      <a:pt x="881" y="1092"/>
                    </a:lnTo>
                    <a:lnTo>
                      <a:pt x="883" y="1094"/>
                    </a:lnTo>
                    <a:lnTo>
                      <a:pt x="885" y="1097"/>
                    </a:lnTo>
                    <a:lnTo>
                      <a:pt x="887" y="1099"/>
                    </a:lnTo>
                    <a:lnTo>
                      <a:pt x="889" y="1102"/>
                    </a:lnTo>
                    <a:lnTo>
                      <a:pt x="891" y="1101"/>
                    </a:lnTo>
                    <a:lnTo>
                      <a:pt x="893" y="1101"/>
                    </a:lnTo>
                    <a:lnTo>
                      <a:pt x="895" y="1101"/>
                    </a:lnTo>
                    <a:lnTo>
                      <a:pt x="898" y="1100"/>
                    </a:lnTo>
                    <a:lnTo>
                      <a:pt x="900" y="1102"/>
                    </a:lnTo>
                    <a:lnTo>
                      <a:pt x="902" y="1105"/>
                    </a:lnTo>
                    <a:lnTo>
                      <a:pt x="904" y="1105"/>
                    </a:lnTo>
                    <a:lnTo>
                      <a:pt x="906" y="1104"/>
                    </a:lnTo>
                    <a:lnTo>
                      <a:pt x="908" y="1104"/>
                    </a:lnTo>
                    <a:lnTo>
                      <a:pt x="911" y="1103"/>
                    </a:lnTo>
                    <a:lnTo>
                      <a:pt x="914" y="1106"/>
                    </a:lnTo>
                    <a:lnTo>
                      <a:pt x="916" y="1108"/>
                    </a:lnTo>
                    <a:lnTo>
                      <a:pt x="918" y="1110"/>
                    </a:lnTo>
                    <a:lnTo>
                      <a:pt x="919" y="1113"/>
                    </a:lnTo>
                    <a:lnTo>
                      <a:pt x="918" y="1114"/>
                    </a:lnTo>
                    <a:lnTo>
                      <a:pt x="915" y="1114"/>
                    </a:lnTo>
                    <a:lnTo>
                      <a:pt x="917" y="1116"/>
                    </a:lnTo>
                    <a:lnTo>
                      <a:pt x="919" y="1118"/>
                    </a:lnTo>
                    <a:lnTo>
                      <a:pt x="921" y="1120"/>
                    </a:lnTo>
                    <a:lnTo>
                      <a:pt x="923" y="1123"/>
                    </a:lnTo>
                    <a:lnTo>
                      <a:pt x="925" y="1122"/>
                    </a:lnTo>
                    <a:lnTo>
                      <a:pt x="927" y="1122"/>
                    </a:lnTo>
                    <a:lnTo>
                      <a:pt x="930" y="1124"/>
                    </a:lnTo>
                    <a:lnTo>
                      <a:pt x="932" y="1126"/>
                    </a:lnTo>
                    <a:lnTo>
                      <a:pt x="934" y="1126"/>
                    </a:lnTo>
                    <a:lnTo>
                      <a:pt x="937" y="1126"/>
                    </a:lnTo>
                    <a:lnTo>
                      <a:pt x="939" y="1128"/>
                    </a:lnTo>
                    <a:lnTo>
                      <a:pt x="941" y="1131"/>
                    </a:lnTo>
                    <a:lnTo>
                      <a:pt x="943" y="1131"/>
                    </a:lnTo>
                    <a:lnTo>
                      <a:pt x="945" y="1130"/>
                    </a:lnTo>
                    <a:lnTo>
                      <a:pt x="948" y="1132"/>
                    </a:lnTo>
                    <a:lnTo>
                      <a:pt x="950" y="1135"/>
                    </a:lnTo>
                    <a:lnTo>
                      <a:pt x="952" y="1137"/>
                    </a:lnTo>
                    <a:lnTo>
                      <a:pt x="954" y="1139"/>
                    </a:lnTo>
                    <a:lnTo>
                      <a:pt x="956" y="1138"/>
                    </a:lnTo>
                    <a:lnTo>
                      <a:pt x="958" y="1138"/>
                    </a:lnTo>
                    <a:lnTo>
                      <a:pt x="960" y="1140"/>
                    </a:lnTo>
                    <a:lnTo>
                      <a:pt x="962" y="1142"/>
                    </a:lnTo>
                    <a:lnTo>
                      <a:pt x="965" y="1145"/>
                    </a:lnTo>
                    <a:lnTo>
                      <a:pt x="967" y="1148"/>
                    </a:lnTo>
                    <a:lnTo>
                      <a:pt x="969" y="1148"/>
                    </a:lnTo>
                    <a:lnTo>
                      <a:pt x="971" y="1147"/>
                    </a:lnTo>
                    <a:lnTo>
                      <a:pt x="975" y="1145"/>
                    </a:lnTo>
                    <a:lnTo>
                      <a:pt x="977" y="1145"/>
                    </a:lnTo>
                    <a:lnTo>
                      <a:pt x="980" y="1145"/>
                    </a:lnTo>
                    <a:lnTo>
                      <a:pt x="983" y="1148"/>
                    </a:lnTo>
                    <a:lnTo>
                      <a:pt x="984" y="1150"/>
                    </a:lnTo>
                    <a:lnTo>
                      <a:pt x="982" y="1150"/>
                    </a:lnTo>
                    <a:lnTo>
                      <a:pt x="980" y="1151"/>
                    </a:lnTo>
                    <a:lnTo>
                      <a:pt x="982" y="1153"/>
                    </a:lnTo>
                    <a:lnTo>
                      <a:pt x="984" y="1155"/>
                    </a:lnTo>
                    <a:lnTo>
                      <a:pt x="986" y="1157"/>
                    </a:lnTo>
                    <a:lnTo>
                      <a:pt x="989" y="1159"/>
                    </a:lnTo>
                    <a:lnTo>
                      <a:pt x="991" y="1161"/>
                    </a:lnTo>
                    <a:lnTo>
                      <a:pt x="993" y="1164"/>
                    </a:lnTo>
                    <a:lnTo>
                      <a:pt x="995" y="1164"/>
                    </a:lnTo>
                    <a:lnTo>
                      <a:pt x="998" y="1163"/>
                    </a:lnTo>
                    <a:lnTo>
                      <a:pt x="1000" y="1166"/>
                    </a:lnTo>
                    <a:lnTo>
                      <a:pt x="1002" y="1168"/>
                    </a:lnTo>
                    <a:lnTo>
                      <a:pt x="1004" y="1167"/>
                    </a:lnTo>
                    <a:lnTo>
                      <a:pt x="1006" y="1167"/>
                    </a:lnTo>
                    <a:lnTo>
                      <a:pt x="1008" y="1166"/>
                    </a:lnTo>
                    <a:lnTo>
                      <a:pt x="1010" y="1166"/>
                    </a:lnTo>
                    <a:lnTo>
                      <a:pt x="1013" y="1168"/>
                    </a:lnTo>
                    <a:lnTo>
                      <a:pt x="1015" y="1170"/>
                    </a:lnTo>
                    <a:lnTo>
                      <a:pt x="1019" y="1175"/>
                    </a:lnTo>
                    <a:lnTo>
                      <a:pt x="1021" y="1177"/>
                    </a:lnTo>
                    <a:lnTo>
                      <a:pt x="1024" y="1180"/>
                    </a:lnTo>
                    <a:lnTo>
                      <a:pt x="1026" y="1182"/>
                    </a:lnTo>
                    <a:lnTo>
                      <a:pt x="1028" y="1184"/>
                    </a:lnTo>
                    <a:lnTo>
                      <a:pt x="1031" y="1183"/>
                    </a:lnTo>
                    <a:lnTo>
                      <a:pt x="1033" y="1183"/>
                    </a:lnTo>
                    <a:lnTo>
                      <a:pt x="1035" y="1185"/>
                    </a:lnTo>
                    <a:lnTo>
                      <a:pt x="1037" y="1187"/>
                    </a:lnTo>
                    <a:lnTo>
                      <a:pt x="1039" y="1187"/>
                    </a:lnTo>
                    <a:lnTo>
                      <a:pt x="1041" y="1186"/>
                    </a:lnTo>
                    <a:lnTo>
                      <a:pt x="1043" y="1188"/>
                    </a:lnTo>
                    <a:lnTo>
                      <a:pt x="1045" y="1190"/>
                    </a:lnTo>
                    <a:lnTo>
                      <a:pt x="1048" y="1190"/>
                    </a:lnTo>
                    <a:lnTo>
                      <a:pt x="1050" y="1190"/>
                    </a:lnTo>
                    <a:lnTo>
                      <a:pt x="1053" y="1192"/>
                    </a:lnTo>
                    <a:lnTo>
                      <a:pt x="1055" y="1194"/>
                    </a:lnTo>
                    <a:lnTo>
                      <a:pt x="1059" y="1199"/>
                    </a:lnTo>
                    <a:lnTo>
                      <a:pt x="1061" y="1201"/>
                    </a:lnTo>
                    <a:lnTo>
                      <a:pt x="1064" y="1203"/>
                    </a:lnTo>
                    <a:lnTo>
                      <a:pt x="1066" y="1205"/>
                    </a:lnTo>
                    <a:lnTo>
                      <a:pt x="1068" y="1207"/>
                    </a:lnTo>
                    <a:lnTo>
                      <a:pt x="1070" y="1207"/>
                    </a:lnTo>
                    <a:lnTo>
                      <a:pt x="1072" y="1206"/>
                    </a:lnTo>
                    <a:lnTo>
                      <a:pt x="1074" y="1206"/>
                    </a:lnTo>
                    <a:lnTo>
                      <a:pt x="1077" y="1205"/>
                    </a:lnTo>
                    <a:lnTo>
                      <a:pt x="1080" y="1207"/>
                    </a:lnTo>
                    <a:lnTo>
                      <a:pt x="1082" y="1209"/>
                    </a:lnTo>
                    <a:lnTo>
                      <a:pt x="1084" y="1213"/>
                    </a:lnTo>
                    <a:lnTo>
                      <a:pt x="1086" y="1214"/>
                    </a:lnTo>
                    <a:lnTo>
                      <a:pt x="1088" y="1214"/>
                    </a:lnTo>
                    <a:lnTo>
                      <a:pt x="1090" y="1214"/>
                    </a:lnTo>
                    <a:lnTo>
                      <a:pt x="1092" y="1216"/>
                    </a:lnTo>
                    <a:lnTo>
                      <a:pt x="1094" y="1218"/>
                    </a:lnTo>
                    <a:lnTo>
                      <a:pt x="1097" y="1217"/>
                    </a:lnTo>
                    <a:lnTo>
                      <a:pt x="1099" y="1217"/>
                    </a:lnTo>
                    <a:lnTo>
                      <a:pt x="1102" y="1219"/>
                    </a:lnTo>
                    <a:lnTo>
                      <a:pt x="1104" y="1221"/>
                    </a:lnTo>
                    <a:lnTo>
                      <a:pt x="1106" y="1223"/>
                    </a:lnTo>
                    <a:lnTo>
                      <a:pt x="1108" y="1225"/>
                    </a:lnTo>
                    <a:lnTo>
                      <a:pt x="1110" y="1227"/>
                    </a:lnTo>
                    <a:lnTo>
                      <a:pt x="1113" y="1230"/>
                    </a:lnTo>
                    <a:lnTo>
                      <a:pt x="1115" y="1228"/>
                    </a:lnTo>
                    <a:lnTo>
                      <a:pt x="1117" y="1228"/>
                    </a:lnTo>
                    <a:lnTo>
                      <a:pt x="1119" y="1227"/>
                    </a:lnTo>
                    <a:lnTo>
                      <a:pt x="1122" y="1227"/>
                    </a:lnTo>
                    <a:lnTo>
                      <a:pt x="1124" y="1230"/>
                    </a:lnTo>
                    <a:lnTo>
                      <a:pt x="1126" y="1232"/>
                    </a:lnTo>
                    <a:lnTo>
                      <a:pt x="1124" y="1232"/>
                    </a:lnTo>
                    <a:lnTo>
                      <a:pt x="1122" y="1233"/>
                    </a:lnTo>
                    <a:lnTo>
                      <a:pt x="1124" y="1235"/>
                    </a:lnTo>
                    <a:lnTo>
                      <a:pt x="1126" y="1237"/>
                    </a:lnTo>
                    <a:lnTo>
                      <a:pt x="1128" y="1236"/>
                    </a:lnTo>
                    <a:lnTo>
                      <a:pt x="1131" y="1236"/>
                    </a:lnTo>
                    <a:lnTo>
                      <a:pt x="1133" y="1235"/>
                    </a:lnTo>
                    <a:lnTo>
                      <a:pt x="1135" y="1235"/>
                    </a:lnTo>
                    <a:lnTo>
                      <a:pt x="1137" y="1234"/>
                    </a:lnTo>
                    <a:lnTo>
                      <a:pt x="1139" y="1234"/>
                    </a:lnTo>
                    <a:lnTo>
                      <a:pt x="1142" y="1236"/>
                    </a:lnTo>
                    <a:lnTo>
                      <a:pt x="1144" y="1238"/>
                    </a:lnTo>
                    <a:lnTo>
                      <a:pt x="1147" y="1240"/>
                    </a:lnTo>
                    <a:lnTo>
                      <a:pt x="1149" y="1242"/>
                    </a:lnTo>
                    <a:lnTo>
                      <a:pt x="1147" y="1242"/>
                    </a:lnTo>
                    <a:lnTo>
                      <a:pt x="1144" y="1243"/>
                    </a:lnTo>
                    <a:lnTo>
                      <a:pt x="1147" y="1245"/>
                    </a:lnTo>
                    <a:lnTo>
                      <a:pt x="1149" y="1248"/>
                    </a:lnTo>
                    <a:lnTo>
                      <a:pt x="1151" y="1250"/>
                    </a:lnTo>
                    <a:lnTo>
                      <a:pt x="1154" y="1252"/>
                    </a:lnTo>
                    <a:lnTo>
                      <a:pt x="1156" y="1251"/>
                    </a:lnTo>
                    <a:lnTo>
                      <a:pt x="1158" y="1251"/>
                    </a:lnTo>
                    <a:lnTo>
                      <a:pt x="1160" y="1253"/>
                    </a:lnTo>
                    <a:lnTo>
                      <a:pt x="1163" y="1255"/>
                    </a:lnTo>
                    <a:lnTo>
                      <a:pt x="1165" y="1254"/>
                    </a:lnTo>
                    <a:lnTo>
                      <a:pt x="1167" y="1254"/>
                    </a:lnTo>
                    <a:lnTo>
                      <a:pt x="1169" y="1253"/>
                    </a:lnTo>
                    <a:lnTo>
                      <a:pt x="1171" y="1253"/>
                    </a:lnTo>
                    <a:lnTo>
                      <a:pt x="1173" y="1254"/>
                    </a:lnTo>
                    <a:lnTo>
                      <a:pt x="1176" y="1256"/>
                    </a:lnTo>
                    <a:lnTo>
                      <a:pt x="1178" y="1259"/>
                    </a:lnTo>
                    <a:lnTo>
                      <a:pt x="1181" y="1260"/>
                    </a:lnTo>
                    <a:lnTo>
                      <a:pt x="1183" y="1260"/>
                    </a:lnTo>
                    <a:lnTo>
                      <a:pt x="1185" y="1259"/>
                    </a:lnTo>
                    <a:lnTo>
                      <a:pt x="1187" y="1261"/>
                    </a:lnTo>
                    <a:lnTo>
                      <a:pt x="1189" y="1264"/>
                    </a:lnTo>
                    <a:lnTo>
                      <a:pt x="1192" y="1266"/>
                    </a:lnTo>
                    <a:lnTo>
                      <a:pt x="1194" y="1268"/>
                    </a:lnTo>
                    <a:lnTo>
                      <a:pt x="1197" y="1270"/>
                    </a:lnTo>
                    <a:lnTo>
                      <a:pt x="1199" y="1272"/>
                    </a:lnTo>
                    <a:lnTo>
                      <a:pt x="1201" y="1271"/>
                    </a:lnTo>
                    <a:lnTo>
                      <a:pt x="1203" y="1271"/>
                    </a:lnTo>
                    <a:lnTo>
                      <a:pt x="1206" y="1273"/>
                    </a:lnTo>
                    <a:lnTo>
                      <a:pt x="1208" y="1275"/>
                    </a:lnTo>
                    <a:lnTo>
                      <a:pt x="1210" y="1274"/>
                    </a:lnTo>
                    <a:lnTo>
                      <a:pt x="1213" y="1274"/>
                    </a:lnTo>
                    <a:lnTo>
                      <a:pt x="1215" y="1275"/>
                    </a:lnTo>
                    <a:lnTo>
                      <a:pt x="1217" y="1277"/>
                    </a:lnTo>
                    <a:lnTo>
                      <a:pt x="1219" y="1277"/>
                    </a:lnTo>
                    <a:lnTo>
                      <a:pt x="1221" y="1276"/>
                    </a:lnTo>
                    <a:lnTo>
                      <a:pt x="1223" y="1276"/>
                    </a:lnTo>
                    <a:lnTo>
                      <a:pt x="1225" y="1275"/>
                    </a:lnTo>
                    <a:lnTo>
                      <a:pt x="1228" y="1277"/>
                    </a:lnTo>
                    <a:lnTo>
                      <a:pt x="1231" y="1280"/>
                    </a:lnTo>
                    <a:lnTo>
                      <a:pt x="1228" y="1281"/>
                    </a:lnTo>
                    <a:lnTo>
                      <a:pt x="1226" y="1281"/>
                    </a:lnTo>
                    <a:lnTo>
                      <a:pt x="1224" y="1282"/>
                    </a:lnTo>
                    <a:lnTo>
                      <a:pt x="1222" y="1282"/>
                    </a:lnTo>
                    <a:lnTo>
                      <a:pt x="1224" y="1284"/>
                    </a:lnTo>
                    <a:lnTo>
                      <a:pt x="1226" y="1286"/>
                    </a:lnTo>
                    <a:lnTo>
                      <a:pt x="1228" y="1286"/>
                    </a:lnTo>
                    <a:lnTo>
                      <a:pt x="1231" y="1285"/>
                    </a:lnTo>
                    <a:lnTo>
                      <a:pt x="1234" y="1287"/>
                    </a:lnTo>
                    <a:lnTo>
                      <a:pt x="1236" y="1289"/>
                    </a:lnTo>
                    <a:lnTo>
                      <a:pt x="1238" y="1291"/>
                    </a:lnTo>
                    <a:lnTo>
                      <a:pt x="1240" y="1293"/>
                    </a:lnTo>
                    <a:lnTo>
                      <a:pt x="1242" y="1292"/>
                    </a:lnTo>
                    <a:lnTo>
                      <a:pt x="1244" y="1292"/>
                    </a:lnTo>
                    <a:lnTo>
                      <a:pt x="1247" y="1291"/>
                    </a:lnTo>
                    <a:lnTo>
                      <a:pt x="1249" y="1290"/>
                    </a:lnTo>
                    <a:lnTo>
                      <a:pt x="1252" y="1292"/>
                    </a:lnTo>
                    <a:lnTo>
                      <a:pt x="1254" y="1294"/>
                    </a:lnTo>
                    <a:lnTo>
                      <a:pt x="1256" y="1297"/>
                    </a:lnTo>
                    <a:lnTo>
                      <a:pt x="1258" y="1299"/>
                    </a:lnTo>
                    <a:lnTo>
                      <a:pt x="1261" y="1301"/>
                    </a:lnTo>
                    <a:lnTo>
                      <a:pt x="1264" y="1303"/>
                    </a:lnTo>
                    <a:lnTo>
                      <a:pt x="1266" y="1302"/>
                    </a:lnTo>
                    <a:lnTo>
                      <a:pt x="1268" y="1301"/>
                    </a:lnTo>
                    <a:lnTo>
                      <a:pt x="1270" y="1301"/>
                    </a:lnTo>
                    <a:lnTo>
                      <a:pt x="1272" y="1300"/>
                    </a:lnTo>
                    <a:lnTo>
                      <a:pt x="1274" y="1302"/>
                    </a:lnTo>
                    <a:lnTo>
                      <a:pt x="1276" y="1304"/>
                    </a:lnTo>
                    <a:lnTo>
                      <a:pt x="1280" y="1306"/>
                    </a:lnTo>
                    <a:lnTo>
                      <a:pt x="1282" y="1308"/>
                    </a:lnTo>
                    <a:lnTo>
                      <a:pt x="1284" y="1310"/>
                    </a:lnTo>
                    <a:lnTo>
                      <a:pt x="1287" y="1312"/>
                    </a:lnTo>
                    <a:lnTo>
                      <a:pt x="1289" y="1311"/>
                    </a:lnTo>
                    <a:lnTo>
                      <a:pt x="1291" y="1310"/>
                    </a:lnTo>
                    <a:lnTo>
                      <a:pt x="1293" y="1312"/>
                    </a:lnTo>
                    <a:lnTo>
                      <a:pt x="1296" y="1315"/>
                    </a:lnTo>
                    <a:lnTo>
                      <a:pt x="1298" y="1314"/>
                    </a:lnTo>
                    <a:lnTo>
                      <a:pt x="1300" y="1314"/>
                    </a:lnTo>
                    <a:lnTo>
                      <a:pt x="1302" y="1312"/>
                    </a:lnTo>
                    <a:lnTo>
                      <a:pt x="1304" y="1311"/>
                    </a:lnTo>
                    <a:lnTo>
                      <a:pt x="1307" y="1314"/>
                    </a:lnTo>
                    <a:lnTo>
                      <a:pt x="1309" y="1316"/>
                    </a:lnTo>
                    <a:lnTo>
                      <a:pt x="1311" y="1318"/>
                    </a:lnTo>
                    <a:lnTo>
                      <a:pt x="1314" y="1320"/>
                    </a:lnTo>
                    <a:lnTo>
                      <a:pt x="1319" y="1324"/>
                    </a:lnTo>
                    <a:lnTo>
                      <a:pt x="1321" y="1326"/>
                    </a:lnTo>
                    <a:lnTo>
                      <a:pt x="1324" y="1327"/>
                    </a:lnTo>
                    <a:lnTo>
                      <a:pt x="1326" y="1330"/>
                    </a:lnTo>
                    <a:lnTo>
                      <a:pt x="1329" y="1332"/>
                    </a:lnTo>
                    <a:lnTo>
                      <a:pt x="1331" y="1331"/>
                    </a:lnTo>
                    <a:lnTo>
                      <a:pt x="1333" y="1331"/>
                    </a:lnTo>
                    <a:lnTo>
                      <a:pt x="1335" y="1330"/>
                    </a:lnTo>
                    <a:lnTo>
                      <a:pt x="1337" y="1328"/>
                    </a:lnTo>
                    <a:lnTo>
                      <a:pt x="1340" y="1331"/>
                    </a:lnTo>
                    <a:lnTo>
                      <a:pt x="1342" y="1333"/>
                    </a:lnTo>
                    <a:lnTo>
                      <a:pt x="1344" y="1335"/>
                    </a:lnTo>
                    <a:lnTo>
                      <a:pt x="1347" y="1337"/>
                    </a:lnTo>
                    <a:lnTo>
                      <a:pt x="1350" y="1338"/>
                    </a:lnTo>
                    <a:lnTo>
                      <a:pt x="1352" y="1340"/>
                    </a:lnTo>
                    <a:lnTo>
                      <a:pt x="1354" y="1340"/>
                    </a:lnTo>
                    <a:lnTo>
                      <a:pt x="1356" y="1339"/>
                    </a:lnTo>
                    <a:lnTo>
                      <a:pt x="1358" y="1338"/>
                    </a:lnTo>
                    <a:lnTo>
                      <a:pt x="1360" y="1337"/>
                    </a:lnTo>
                    <a:lnTo>
                      <a:pt x="1363" y="1339"/>
                    </a:lnTo>
                    <a:lnTo>
                      <a:pt x="1366" y="1341"/>
                    </a:lnTo>
                    <a:lnTo>
                      <a:pt x="1368" y="1343"/>
                    </a:lnTo>
                    <a:lnTo>
                      <a:pt x="1370" y="1345"/>
                    </a:lnTo>
                    <a:lnTo>
                      <a:pt x="1372" y="1344"/>
                    </a:lnTo>
                    <a:lnTo>
                      <a:pt x="1374" y="1343"/>
                    </a:lnTo>
                    <a:lnTo>
                      <a:pt x="1377" y="1345"/>
                    </a:lnTo>
                    <a:lnTo>
                      <a:pt x="1380" y="1348"/>
                    </a:lnTo>
                    <a:lnTo>
                      <a:pt x="1382" y="1347"/>
                    </a:lnTo>
                    <a:lnTo>
                      <a:pt x="1384" y="1345"/>
                    </a:lnTo>
                    <a:lnTo>
                      <a:pt x="1386" y="1348"/>
                    </a:lnTo>
                    <a:lnTo>
                      <a:pt x="1389" y="1350"/>
                    </a:lnTo>
                    <a:lnTo>
                      <a:pt x="1391" y="1352"/>
                    </a:lnTo>
                    <a:lnTo>
                      <a:pt x="1393" y="1354"/>
                    </a:lnTo>
                    <a:lnTo>
                      <a:pt x="1397" y="1355"/>
                    </a:lnTo>
                    <a:lnTo>
                      <a:pt x="1399" y="1357"/>
                    </a:lnTo>
                    <a:lnTo>
                      <a:pt x="1401" y="1356"/>
                    </a:lnTo>
                    <a:lnTo>
                      <a:pt x="1403" y="1356"/>
                    </a:lnTo>
                    <a:lnTo>
                      <a:pt x="1405" y="1358"/>
                    </a:lnTo>
                    <a:lnTo>
                      <a:pt x="1408" y="1359"/>
                    </a:lnTo>
                    <a:lnTo>
                      <a:pt x="1410" y="1359"/>
                    </a:lnTo>
                    <a:lnTo>
                      <a:pt x="1413" y="1358"/>
                    </a:lnTo>
                    <a:lnTo>
                      <a:pt x="1415" y="1360"/>
                    </a:lnTo>
                    <a:lnTo>
                      <a:pt x="1417" y="1361"/>
                    </a:lnTo>
                    <a:lnTo>
                      <a:pt x="1417" y="1362"/>
                    </a:lnTo>
                    <a:lnTo>
                      <a:pt x="1415" y="1362"/>
                    </a:lnTo>
                    <a:lnTo>
                      <a:pt x="1414" y="1364"/>
                    </a:lnTo>
                    <a:lnTo>
                      <a:pt x="1413" y="1364"/>
                    </a:lnTo>
                    <a:lnTo>
                      <a:pt x="1416" y="1366"/>
                    </a:lnTo>
                    <a:lnTo>
                      <a:pt x="1418" y="1367"/>
                    </a:lnTo>
                    <a:lnTo>
                      <a:pt x="1420" y="1367"/>
                    </a:lnTo>
                    <a:lnTo>
                      <a:pt x="1422" y="1366"/>
                    </a:lnTo>
                    <a:lnTo>
                      <a:pt x="1424" y="1365"/>
                    </a:lnTo>
                    <a:lnTo>
                      <a:pt x="1426" y="1364"/>
                    </a:lnTo>
                    <a:lnTo>
                      <a:pt x="1429" y="1366"/>
                    </a:lnTo>
                    <a:lnTo>
                      <a:pt x="1432" y="1368"/>
                    </a:lnTo>
                    <a:lnTo>
                      <a:pt x="1434" y="1370"/>
                    </a:lnTo>
                    <a:lnTo>
                      <a:pt x="1437" y="1371"/>
                    </a:lnTo>
                    <a:lnTo>
                      <a:pt x="1435" y="1372"/>
                    </a:lnTo>
                    <a:lnTo>
                      <a:pt x="1433" y="1373"/>
                    </a:lnTo>
                    <a:lnTo>
                      <a:pt x="1430" y="1374"/>
                    </a:lnTo>
                    <a:lnTo>
                      <a:pt x="1429" y="1374"/>
                    </a:lnTo>
                    <a:lnTo>
                      <a:pt x="1431" y="1376"/>
                    </a:lnTo>
                    <a:lnTo>
                      <a:pt x="1433" y="1378"/>
                    </a:lnTo>
                    <a:lnTo>
                      <a:pt x="1441" y="1375"/>
                    </a:lnTo>
                    <a:lnTo>
                      <a:pt x="1446" y="1373"/>
                    </a:lnTo>
                    <a:lnTo>
                      <a:pt x="1448" y="1372"/>
                    </a:lnTo>
                    <a:lnTo>
                      <a:pt x="1450" y="1372"/>
                    </a:lnTo>
                    <a:lnTo>
                      <a:pt x="1452" y="1374"/>
                    </a:lnTo>
                    <a:lnTo>
                      <a:pt x="1455" y="1375"/>
                    </a:lnTo>
                    <a:lnTo>
                      <a:pt x="1457" y="1375"/>
                    </a:lnTo>
                    <a:lnTo>
                      <a:pt x="1459" y="1374"/>
                    </a:lnTo>
                    <a:lnTo>
                      <a:pt x="1462" y="1376"/>
                    </a:lnTo>
                    <a:lnTo>
                      <a:pt x="1465" y="1377"/>
                    </a:lnTo>
                    <a:lnTo>
                      <a:pt x="1467" y="1379"/>
                    </a:lnTo>
                    <a:lnTo>
                      <a:pt x="1469" y="1382"/>
                    </a:lnTo>
                    <a:lnTo>
                      <a:pt x="1471" y="1381"/>
                    </a:lnTo>
                    <a:lnTo>
                      <a:pt x="1473" y="1379"/>
                    </a:lnTo>
                    <a:lnTo>
                      <a:pt x="1476" y="1382"/>
                    </a:lnTo>
                    <a:lnTo>
                      <a:pt x="1479" y="1384"/>
                    </a:lnTo>
                    <a:lnTo>
                      <a:pt x="1481" y="1385"/>
                    </a:lnTo>
                    <a:lnTo>
                      <a:pt x="1484" y="1387"/>
                    </a:lnTo>
                    <a:lnTo>
                      <a:pt x="1486" y="1386"/>
                    </a:lnTo>
                    <a:lnTo>
                      <a:pt x="1488" y="1385"/>
                    </a:lnTo>
                    <a:lnTo>
                      <a:pt x="1490" y="1387"/>
                    </a:lnTo>
                    <a:lnTo>
                      <a:pt x="1493" y="1389"/>
                    </a:lnTo>
                    <a:lnTo>
                      <a:pt x="1491" y="1390"/>
                    </a:lnTo>
                    <a:lnTo>
                      <a:pt x="1489" y="1390"/>
                    </a:lnTo>
                    <a:lnTo>
                      <a:pt x="1491" y="1392"/>
                    </a:lnTo>
                    <a:lnTo>
                      <a:pt x="1494" y="1394"/>
                    </a:lnTo>
                    <a:lnTo>
                      <a:pt x="1497" y="1397"/>
                    </a:lnTo>
                    <a:lnTo>
                      <a:pt x="1499" y="1398"/>
                    </a:lnTo>
                    <a:lnTo>
                      <a:pt x="1501" y="1397"/>
                    </a:lnTo>
                    <a:lnTo>
                      <a:pt x="1503" y="1397"/>
                    </a:lnTo>
                    <a:lnTo>
                      <a:pt x="1506" y="1398"/>
                    </a:lnTo>
                    <a:lnTo>
                      <a:pt x="1508" y="1400"/>
                    </a:lnTo>
                    <a:lnTo>
                      <a:pt x="1510" y="1399"/>
                    </a:lnTo>
                    <a:lnTo>
                      <a:pt x="1513" y="1398"/>
                    </a:lnTo>
                    <a:lnTo>
                      <a:pt x="1515" y="1397"/>
                    </a:lnTo>
                    <a:lnTo>
                      <a:pt x="1517" y="1397"/>
                    </a:lnTo>
                    <a:lnTo>
                      <a:pt x="1519" y="1398"/>
                    </a:lnTo>
                    <a:lnTo>
                      <a:pt x="1522" y="1400"/>
                    </a:lnTo>
                    <a:lnTo>
                      <a:pt x="1527" y="1403"/>
                    </a:lnTo>
                    <a:lnTo>
                      <a:pt x="1530" y="1405"/>
                    </a:lnTo>
                    <a:lnTo>
                      <a:pt x="1532" y="1407"/>
                    </a:lnTo>
                    <a:lnTo>
                      <a:pt x="1535" y="1408"/>
                    </a:lnTo>
                    <a:lnTo>
                      <a:pt x="1537" y="1410"/>
                    </a:lnTo>
                    <a:lnTo>
                      <a:pt x="1539" y="1409"/>
                    </a:lnTo>
                    <a:lnTo>
                      <a:pt x="1541" y="1408"/>
                    </a:lnTo>
                    <a:lnTo>
                      <a:pt x="1543" y="1408"/>
                    </a:lnTo>
                    <a:lnTo>
                      <a:pt x="1546" y="1407"/>
                    </a:lnTo>
                    <a:lnTo>
                      <a:pt x="1548" y="1406"/>
                    </a:lnTo>
                    <a:lnTo>
                      <a:pt x="1550" y="1405"/>
                    </a:lnTo>
                    <a:lnTo>
                      <a:pt x="1553" y="1407"/>
                    </a:lnTo>
                    <a:lnTo>
                      <a:pt x="1555" y="1408"/>
                    </a:lnTo>
                    <a:lnTo>
                      <a:pt x="1557" y="1410"/>
                    </a:lnTo>
                    <a:lnTo>
                      <a:pt x="1560" y="1412"/>
                    </a:lnTo>
                    <a:lnTo>
                      <a:pt x="1563" y="1414"/>
                    </a:lnTo>
                    <a:lnTo>
                      <a:pt x="1566" y="1416"/>
                    </a:lnTo>
                    <a:lnTo>
                      <a:pt x="1568" y="1415"/>
                    </a:lnTo>
                    <a:lnTo>
                      <a:pt x="1570" y="1414"/>
                    </a:lnTo>
                    <a:lnTo>
                      <a:pt x="1572" y="1416"/>
                    </a:lnTo>
                    <a:lnTo>
                      <a:pt x="1575" y="1417"/>
                    </a:lnTo>
                    <a:lnTo>
                      <a:pt x="1577" y="1419"/>
                    </a:lnTo>
                    <a:lnTo>
                      <a:pt x="1580" y="1421"/>
                    </a:lnTo>
                    <a:lnTo>
                      <a:pt x="1583" y="1422"/>
                    </a:lnTo>
                    <a:lnTo>
                      <a:pt x="1585" y="1424"/>
                    </a:lnTo>
                    <a:lnTo>
                      <a:pt x="1587" y="1423"/>
                    </a:lnTo>
                    <a:lnTo>
                      <a:pt x="1589" y="1422"/>
                    </a:lnTo>
                    <a:lnTo>
                      <a:pt x="1591" y="1421"/>
                    </a:lnTo>
                    <a:lnTo>
                      <a:pt x="1593" y="1421"/>
                    </a:lnTo>
                    <a:lnTo>
                      <a:pt x="1596" y="1422"/>
                    </a:lnTo>
                    <a:lnTo>
                      <a:pt x="1599" y="1424"/>
                    </a:lnTo>
                    <a:lnTo>
                      <a:pt x="1601" y="1423"/>
                    </a:lnTo>
                    <a:lnTo>
                      <a:pt x="1603" y="1422"/>
                    </a:lnTo>
                    <a:lnTo>
                      <a:pt x="1605" y="1424"/>
                    </a:lnTo>
                    <a:lnTo>
                      <a:pt x="1608" y="1425"/>
                    </a:lnTo>
                    <a:lnTo>
                      <a:pt x="1610" y="1427"/>
                    </a:lnTo>
                    <a:lnTo>
                      <a:pt x="1614" y="1428"/>
                    </a:lnTo>
                    <a:lnTo>
                      <a:pt x="1616" y="1431"/>
                    </a:lnTo>
                    <a:lnTo>
                      <a:pt x="1619" y="1432"/>
                    </a:lnTo>
                    <a:lnTo>
                      <a:pt x="1621" y="1432"/>
                    </a:lnTo>
                    <a:lnTo>
                      <a:pt x="1623" y="1431"/>
                    </a:lnTo>
                    <a:lnTo>
                      <a:pt x="1624" y="1429"/>
                    </a:lnTo>
                    <a:lnTo>
                      <a:pt x="1626" y="1428"/>
                    </a:lnTo>
                    <a:lnTo>
                      <a:pt x="1630" y="1431"/>
                    </a:lnTo>
                    <a:lnTo>
                      <a:pt x="1632" y="1432"/>
                    </a:lnTo>
                    <a:lnTo>
                      <a:pt x="1635" y="1434"/>
                    </a:lnTo>
                    <a:lnTo>
                      <a:pt x="1637" y="1435"/>
                    </a:lnTo>
                    <a:lnTo>
                      <a:pt x="1635" y="1436"/>
                    </a:lnTo>
                    <a:lnTo>
                      <a:pt x="1633" y="1437"/>
                    </a:lnTo>
                    <a:lnTo>
                      <a:pt x="1636" y="1439"/>
                    </a:lnTo>
                    <a:lnTo>
                      <a:pt x="1639" y="1440"/>
                    </a:lnTo>
                    <a:lnTo>
                      <a:pt x="1641" y="1442"/>
                    </a:lnTo>
                    <a:lnTo>
                      <a:pt x="1643" y="1443"/>
                    </a:lnTo>
                    <a:lnTo>
                      <a:pt x="1641" y="1444"/>
                    </a:lnTo>
                    <a:lnTo>
                      <a:pt x="1640" y="1445"/>
                    </a:lnTo>
                    <a:lnTo>
                      <a:pt x="1642" y="1448"/>
                    </a:lnTo>
                    <a:lnTo>
                      <a:pt x="1646" y="1449"/>
                    </a:lnTo>
                    <a:lnTo>
                      <a:pt x="1650" y="1447"/>
                    </a:lnTo>
                    <a:lnTo>
                      <a:pt x="1653" y="1445"/>
                    </a:lnTo>
                    <a:lnTo>
                      <a:pt x="1655" y="1444"/>
                    </a:lnTo>
                    <a:lnTo>
                      <a:pt x="1657" y="1443"/>
                    </a:lnTo>
                    <a:lnTo>
                      <a:pt x="1660" y="1444"/>
                    </a:lnTo>
                    <a:lnTo>
                      <a:pt x="1663" y="1447"/>
                    </a:lnTo>
                    <a:lnTo>
                      <a:pt x="1665" y="1445"/>
                    </a:lnTo>
                    <a:lnTo>
                      <a:pt x="1667" y="1444"/>
                    </a:lnTo>
                    <a:lnTo>
                      <a:pt x="1669" y="1445"/>
                    </a:lnTo>
                    <a:lnTo>
                      <a:pt x="1672" y="1448"/>
                    </a:lnTo>
                    <a:lnTo>
                      <a:pt x="1674" y="1450"/>
                    </a:lnTo>
                    <a:lnTo>
                      <a:pt x="1678" y="1451"/>
                    </a:lnTo>
                    <a:lnTo>
                      <a:pt x="1680" y="1450"/>
                    </a:lnTo>
                    <a:lnTo>
                      <a:pt x="1682" y="1449"/>
                    </a:lnTo>
                    <a:lnTo>
                      <a:pt x="1684" y="1451"/>
                    </a:lnTo>
                    <a:lnTo>
                      <a:pt x="1687" y="1452"/>
                    </a:lnTo>
                    <a:lnTo>
                      <a:pt x="1690" y="1454"/>
                    </a:lnTo>
                    <a:lnTo>
                      <a:pt x="1692" y="1455"/>
                    </a:lnTo>
                    <a:lnTo>
                      <a:pt x="1690" y="1456"/>
                    </a:lnTo>
                    <a:lnTo>
                      <a:pt x="1688" y="1457"/>
                    </a:lnTo>
                    <a:lnTo>
                      <a:pt x="1691" y="1459"/>
                    </a:lnTo>
                    <a:lnTo>
                      <a:pt x="1693" y="1460"/>
                    </a:lnTo>
                    <a:lnTo>
                      <a:pt x="1696" y="1459"/>
                    </a:lnTo>
                    <a:lnTo>
                      <a:pt x="1698" y="1458"/>
                    </a:lnTo>
                    <a:lnTo>
                      <a:pt x="1700" y="1457"/>
                    </a:lnTo>
                    <a:lnTo>
                      <a:pt x="1702" y="1457"/>
                    </a:lnTo>
                    <a:lnTo>
                      <a:pt x="1704" y="1458"/>
                    </a:lnTo>
                    <a:lnTo>
                      <a:pt x="1707" y="1460"/>
                    </a:lnTo>
                    <a:lnTo>
                      <a:pt x="1709" y="1459"/>
                    </a:lnTo>
                    <a:lnTo>
                      <a:pt x="1712" y="1458"/>
                    </a:lnTo>
                    <a:lnTo>
                      <a:pt x="1713" y="1457"/>
                    </a:lnTo>
                    <a:lnTo>
                      <a:pt x="1715" y="1456"/>
                    </a:lnTo>
                    <a:lnTo>
                      <a:pt x="1718" y="1457"/>
                    </a:lnTo>
                    <a:lnTo>
                      <a:pt x="1720" y="1459"/>
                    </a:lnTo>
                    <a:lnTo>
                      <a:pt x="1722" y="1458"/>
                    </a:lnTo>
                    <a:lnTo>
                      <a:pt x="1724" y="1457"/>
                    </a:lnTo>
                    <a:lnTo>
                      <a:pt x="1730" y="1460"/>
                    </a:lnTo>
                    <a:lnTo>
                      <a:pt x="1733" y="1461"/>
                    </a:lnTo>
                    <a:lnTo>
                      <a:pt x="1735" y="1464"/>
                    </a:lnTo>
                    <a:lnTo>
                      <a:pt x="1733" y="1465"/>
                    </a:lnTo>
                    <a:lnTo>
                      <a:pt x="1732" y="1466"/>
                    </a:lnTo>
                    <a:lnTo>
                      <a:pt x="1734" y="1467"/>
                    </a:lnTo>
                    <a:lnTo>
                      <a:pt x="1737" y="1469"/>
                    </a:lnTo>
                    <a:lnTo>
                      <a:pt x="1735" y="1470"/>
                    </a:lnTo>
                    <a:lnTo>
                      <a:pt x="1733" y="1471"/>
                    </a:lnTo>
                    <a:lnTo>
                      <a:pt x="1735" y="1472"/>
                    </a:lnTo>
                    <a:lnTo>
                      <a:pt x="1738" y="1473"/>
                    </a:lnTo>
                    <a:lnTo>
                      <a:pt x="1740" y="1472"/>
                    </a:lnTo>
                    <a:lnTo>
                      <a:pt x="1742" y="1472"/>
                    </a:lnTo>
                    <a:lnTo>
                      <a:pt x="1745" y="1473"/>
                    </a:lnTo>
                    <a:lnTo>
                      <a:pt x="1748" y="1474"/>
                    </a:lnTo>
                    <a:lnTo>
                      <a:pt x="1755" y="1471"/>
                    </a:lnTo>
                    <a:lnTo>
                      <a:pt x="1757" y="1470"/>
                    </a:lnTo>
                    <a:lnTo>
                      <a:pt x="1759" y="1469"/>
                    </a:lnTo>
                    <a:lnTo>
                      <a:pt x="1763" y="1470"/>
                    </a:lnTo>
                    <a:lnTo>
                      <a:pt x="1765" y="1472"/>
                    </a:lnTo>
                    <a:lnTo>
                      <a:pt x="1768" y="1473"/>
                    </a:lnTo>
                    <a:lnTo>
                      <a:pt x="1770" y="1474"/>
                    </a:lnTo>
                    <a:lnTo>
                      <a:pt x="1773" y="1476"/>
                    </a:lnTo>
                    <a:lnTo>
                      <a:pt x="1776" y="1477"/>
                    </a:lnTo>
                    <a:lnTo>
                      <a:pt x="1779" y="1476"/>
                    </a:lnTo>
                    <a:lnTo>
                      <a:pt x="1780" y="1475"/>
                    </a:lnTo>
                    <a:lnTo>
                      <a:pt x="1782" y="1474"/>
                    </a:lnTo>
                    <a:lnTo>
                      <a:pt x="1784" y="1473"/>
                    </a:lnTo>
                    <a:lnTo>
                      <a:pt x="1788" y="1471"/>
                    </a:lnTo>
                    <a:lnTo>
                      <a:pt x="1790" y="1473"/>
                    </a:lnTo>
                    <a:lnTo>
                      <a:pt x="1793" y="1474"/>
                    </a:lnTo>
                    <a:lnTo>
                      <a:pt x="1791" y="1475"/>
                    </a:lnTo>
                    <a:lnTo>
                      <a:pt x="1789" y="1476"/>
                    </a:lnTo>
                    <a:lnTo>
                      <a:pt x="1792" y="1478"/>
                    </a:lnTo>
                    <a:lnTo>
                      <a:pt x="1795" y="1479"/>
                    </a:lnTo>
                    <a:lnTo>
                      <a:pt x="1798" y="1481"/>
                    </a:lnTo>
                    <a:lnTo>
                      <a:pt x="1801" y="1483"/>
                    </a:lnTo>
                    <a:lnTo>
                      <a:pt x="1800" y="1483"/>
                    </a:lnTo>
                    <a:lnTo>
                      <a:pt x="1799" y="1484"/>
                    </a:lnTo>
                    <a:lnTo>
                      <a:pt x="1797" y="1485"/>
                    </a:lnTo>
                    <a:lnTo>
                      <a:pt x="1797" y="1485"/>
                    </a:lnTo>
                    <a:lnTo>
                      <a:pt x="1799" y="1486"/>
                    </a:lnTo>
                    <a:lnTo>
                      <a:pt x="1802" y="1488"/>
                    </a:lnTo>
                    <a:lnTo>
                      <a:pt x="1804" y="1487"/>
                    </a:lnTo>
                    <a:lnTo>
                      <a:pt x="1806" y="1486"/>
                    </a:lnTo>
                    <a:lnTo>
                      <a:pt x="1807" y="1485"/>
                    </a:lnTo>
                    <a:lnTo>
                      <a:pt x="1809" y="1484"/>
                    </a:lnTo>
                    <a:lnTo>
                      <a:pt x="1813" y="1485"/>
                    </a:lnTo>
                    <a:lnTo>
                      <a:pt x="1816" y="1486"/>
                    </a:lnTo>
                    <a:lnTo>
                      <a:pt x="1818" y="1488"/>
                    </a:lnTo>
                    <a:lnTo>
                      <a:pt x="1821" y="1489"/>
                    </a:lnTo>
                    <a:lnTo>
                      <a:pt x="1823" y="1488"/>
                    </a:lnTo>
                    <a:lnTo>
                      <a:pt x="1824" y="1487"/>
                    </a:lnTo>
                    <a:lnTo>
                      <a:pt x="1828" y="1489"/>
                    </a:lnTo>
                    <a:lnTo>
                      <a:pt x="1831" y="1490"/>
                    </a:lnTo>
                    <a:lnTo>
                      <a:pt x="1832" y="1489"/>
                    </a:lnTo>
                    <a:lnTo>
                      <a:pt x="1834" y="1488"/>
                    </a:lnTo>
                    <a:lnTo>
                      <a:pt x="1837" y="1489"/>
                    </a:lnTo>
                    <a:lnTo>
                      <a:pt x="1840" y="1491"/>
                    </a:lnTo>
                    <a:lnTo>
                      <a:pt x="1842" y="1492"/>
                    </a:lnTo>
                    <a:lnTo>
                      <a:pt x="1846" y="1493"/>
                    </a:lnTo>
                    <a:lnTo>
                      <a:pt x="1848" y="1495"/>
                    </a:lnTo>
                    <a:lnTo>
                      <a:pt x="1851" y="1497"/>
                    </a:lnTo>
                    <a:lnTo>
                      <a:pt x="1853" y="1495"/>
                    </a:lnTo>
                    <a:lnTo>
                      <a:pt x="1855" y="1494"/>
                    </a:lnTo>
                    <a:lnTo>
                      <a:pt x="1856" y="1493"/>
                    </a:lnTo>
                    <a:lnTo>
                      <a:pt x="1858" y="1492"/>
                    </a:lnTo>
                    <a:lnTo>
                      <a:pt x="1862" y="1493"/>
                    </a:lnTo>
                    <a:lnTo>
                      <a:pt x="1864" y="1495"/>
                    </a:lnTo>
                    <a:lnTo>
                      <a:pt x="1863" y="1497"/>
                    </a:lnTo>
                    <a:lnTo>
                      <a:pt x="1861" y="1498"/>
                    </a:lnTo>
                    <a:lnTo>
                      <a:pt x="1863" y="1499"/>
                    </a:lnTo>
                    <a:lnTo>
                      <a:pt x="1866" y="1500"/>
                    </a:lnTo>
                    <a:lnTo>
                      <a:pt x="1869" y="1502"/>
                    </a:lnTo>
                    <a:lnTo>
                      <a:pt x="1871" y="1503"/>
                    </a:lnTo>
                    <a:lnTo>
                      <a:pt x="1873" y="1502"/>
                    </a:lnTo>
                    <a:lnTo>
                      <a:pt x="1875" y="1501"/>
                    </a:lnTo>
                    <a:lnTo>
                      <a:pt x="1874" y="1500"/>
                    </a:lnTo>
                    <a:lnTo>
                      <a:pt x="1872" y="1500"/>
                    </a:lnTo>
                    <a:lnTo>
                      <a:pt x="1871" y="1499"/>
                    </a:lnTo>
                    <a:lnTo>
                      <a:pt x="1870" y="1498"/>
                    </a:lnTo>
                    <a:lnTo>
                      <a:pt x="1871" y="1497"/>
                    </a:lnTo>
                    <a:lnTo>
                      <a:pt x="1873" y="1495"/>
                    </a:lnTo>
                    <a:lnTo>
                      <a:pt x="1876" y="1498"/>
                    </a:lnTo>
                    <a:lnTo>
                      <a:pt x="1880" y="1499"/>
                    </a:lnTo>
                    <a:lnTo>
                      <a:pt x="1881" y="1498"/>
                    </a:lnTo>
                    <a:lnTo>
                      <a:pt x="1883" y="1497"/>
                    </a:lnTo>
                    <a:lnTo>
                      <a:pt x="1886" y="1498"/>
                    </a:lnTo>
                    <a:lnTo>
                      <a:pt x="1889" y="1499"/>
                    </a:lnTo>
                    <a:lnTo>
                      <a:pt x="1887" y="1500"/>
                    </a:lnTo>
                    <a:lnTo>
                      <a:pt x="1885" y="1501"/>
                    </a:lnTo>
                    <a:lnTo>
                      <a:pt x="1888" y="1503"/>
                    </a:lnTo>
                    <a:lnTo>
                      <a:pt x="1890" y="1504"/>
                    </a:lnTo>
                    <a:lnTo>
                      <a:pt x="1888" y="1505"/>
                    </a:lnTo>
                    <a:lnTo>
                      <a:pt x="1887" y="1506"/>
                    </a:lnTo>
                    <a:lnTo>
                      <a:pt x="1889" y="1508"/>
                    </a:lnTo>
                    <a:lnTo>
                      <a:pt x="1892" y="1509"/>
                    </a:lnTo>
                    <a:lnTo>
                      <a:pt x="1895" y="1508"/>
                    </a:lnTo>
                    <a:lnTo>
                      <a:pt x="1896" y="1507"/>
                    </a:lnTo>
                    <a:lnTo>
                      <a:pt x="1898" y="1506"/>
                    </a:lnTo>
                    <a:lnTo>
                      <a:pt x="1900" y="1505"/>
                    </a:lnTo>
                    <a:lnTo>
                      <a:pt x="1903" y="1506"/>
                    </a:lnTo>
                    <a:lnTo>
                      <a:pt x="1905" y="1507"/>
                    </a:lnTo>
                    <a:lnTo>
                      <a:pt x="1907" y="1506"/>
                    </a:lnTo>
                    <a:lnTo>
                      <a:pt x="1909" y="1505"/>
                    </a:lnTo>
                    <a:lnTo>
                      <a:pt x="1913" y="1506"/>
                    </a:lnTo>
                    <a:lnTo>
                      <a:pt x="1915" y="1508"/>
                    </a:lnTo>
                    <a:lnTo>
                      <a:pt x="1917" y="1506"/>
                    </a:lnTo>
                    <a:lnTo>
                      <a:pt x="1919" y="1505"/>
                    </a:lnTo>
                    <a:lnTo>
                      <a:pt x="1922" y="1507"/>
                    </a:lnTo>
                    <a:lnTo>
                      <a:pt x="1924" y="1508"/>
                    </a:lnTo>
                    <a:lnTo>
                      <a:pt x="1931" y="1511"/>
                    </a:lnTo>
                    <a:lnTo>
                      <a:pt x="1933" y="1512"/>
                    </a:lnTo>
                    <a:lnTo>
                      <a:pt x="1936" y="1514"/>
                    </a:lnTo>
                    <a:lnTo>
                      <a:pt x="1938" y="1512"/>
                    </a:lnTo>
                    <a:lnTo>
                      <a:pt x="1939" y="1511"/>
                    </a:lnTo>
                    <a:lnTo>
                      <a:pt x="1941" y="1510"/>
                    </a:lnTo>
                    <a:lnTo>
                      <a:pt x="1944" y="1509"/>
                    </a:lnTo>
                    <a:lnTo>
                      <a:pt x="1946" y="1508"/>
                    </a:lnTo>
                    <a:lnTo>
                      <a:pt x="1947" y="1507"/>
                    </a:lnTo>
                    <a:lnTo>
                      <a:pt x="1950" y="1508"/>
                    </a:lnTo>
                    <a:lnTo>
                      <a:pt x="1953" y="1509"/>
                    </a:lnTo>
                    <a:lnTo>
                      <a:pt x="1951" y="1510"/>
                    </a:lnTo>
                    <a:lnTo>
                      <a:pt x="1949" y="1511"/>
                    </a:lnTo>
                    <a:lnTo>
                      <a:pt x="1952" y="1514"/>
                    </a:lnTo>
                    <a:lnTo>
                      <a:pt x="1955" y="1515"/>
                    </a:lnTo>
                    <a:lnTo>
                      <a:pt x="1957" y="1516"/>
                    </a:lnTo>
                    <a:lnTo>
                      <a:pt x="1961" y="1517"/>
                    </a:lnTo>
                    <a:lnTo>
                      <a:pt x="1963" y="1516"/>
                    </a:lnTo>
                    <a:lnTo>
                      <a:pt x="1964" y="1515"/>
                    </a:lnTo>
                    <a:lnTo>
                      <a:pt x="1966" y="1514"/>
                    </a:lnTo>
                    <a:lnTo>
                      <a:pt x="1968" y="1512"/>
                    </a:lnTo>
                    <a:lnTo>
                      <a:pt x="1971" y="1514"/>
                    </a:lnTo>
                    <a:lnTo>
                      <a:pt x="1973" y="1515"/>
                    </a:lnTo>
                    <a:lnTo>
                      <a:pt x="1980" y="1518"/>
                    </a:lnTo>
                    <a:lnTo>
                      <a:pt x="1983" y="1519"/>
                    </a:lnTo>
                    <a:lnTo>
                      <a:pt x="1985" y="1520"/>
                    </a:lnTo>
                    <a:lnTo>
                      <a:pt x="1988" y="1521"/>
                    </a:lnTo>
                    <a:lnTo>
                      <a:pt x="1990" y="1523"/>
                    </a:lnTo>
                    <a:lnTo>
                      <a:pt x="1989" y="1524"/>
                    </a:lnTo>
                    <a:lnTo>
                      <a:pt x="1987" y="1525"/>
                    </a:lnTo>
                    <a:lnTo>
                      <a:pt x="1989" y="1526"/>
                    </a:lnTo>
                    <a:lnTo>
                      <a:pt x="1992" y="1527"/>
                    </a:lnTo>
                    <a:lnTo>
                      <a:pt x="1996" y="1528"/>
                    </a:lnTo>
                    <a:lnTo>
                      <a:pt x="1999" y="1531"/>
                    </a:lnTo>
                    <a:lnTo>
                      <a:pt x="2002" y="1527"/>
                    </a:lnTo>
                    <a:lnTo>
                      <a:pt x="2004" y="1526"/>
                    </a:lnTo>
                    <a:lnTo>
                      <a:pt x="2006" y="1525"/>
                    </a:lnTo>
                    <a:lnTo>
                      <a:pt x="2003" y="1524"/>
                    </a:lnTo>
                    <a:lnTo>
                      <a:pt x="2000" y="1523"/>
                    </a:lnTo>
                    <a:lnTo>
                      <a:pt x="2002" y="1521"/>
                    </a:lnTo>
                    <a:lnTo>
                      <a:pt x="2004" y="1520"/>
                    </a:lnTo>
                    <a:lnTo>
                      <a:pt x="2007" y="1522"/>
                    </a:lnTo>
                    <a:lnTo>
                      <a:pt x="2009" y="1523"/>
                    </a:lnTo>
                    <a:lnTo>
                      <a:pt x="2012" y="1522"/>
                    </a:lnTo>
                    <a:lnTo>
                      <a:pt x="2014" y="1520"/>
                    </a:lnTo>
                    <a:lnTo>
                      <a:pt x="2017" y="1522"/>
                    </a:lnTo>
                    <a:lnTo>
                      <a:pt x="2019" y="1523"/>
                    </a:lnTo>
                    <a:lnTo>
                      <a:pt x="2017" y="1524"/>
                    </a:lnTo>
                    <a:lnTo>
                      <a:pt x="2016" y="1525"/>
                    </a:lnTo>
                    <a:lnTo>
                      <a:pt x="2018" y="1526"/>
                    </a:lnTo>
                    <a:lnTo>
                      <a:pt x="2021" y="1527"/>
                    </a:lnTo>
                    <a:lnTo>
                      <a:pt x="2023" y="1526"/>
                    </a:lnTo>
                    <a:lnTo>
                      <a:pt x="2025" y="1525"/>
                    </a:lnTo>
                    <a:lnTo>
                      <a:pt x="2028" y="1526"/>
                    </a:lnTo>
                    <a:lnTo>
                      <a:pt x="2031" y="1527"/>
                    </a:lnTo>
                    <a:lnTo>
                      <a:pt x="2034" y="1529"/>
                    </a:lnTo>
                    <a:lnTo>
                      <a:pt x="2036" y="1531"/>
                    </a:lnTo>
                    <a:lnTo>
                      <a:pt x="2035" y="1532"/>
                    </a:lnTo>
                    <a:lnTo>
                      <a:pt x="2033" y="1533"/>
                    </a:lnTo>
                    <a:lnTo>
                      <a:pt x="2036" y="1534"/>
                    </a:lnTo>
                    <a:lnTo>
                      <a:pt x="2038" y="1535"/>
                    </a:lnTo>
                    <a:lnTo>
                      <a:pt x="2046" y="1531"/>
                    </a:lnTo>
                    <a:lnTo>
                      <a:pt x="2048" y="1529"/>
                    </a:lnTo>
                    <a:lnTo>
                      <a:pt x="2050" y="1527"/>
                    </a:lnTo>
                    <a:lnTo>
                      <a:pt x="2052" y="1529"/>
                    </a:lnTo>
                    <a:lnTo>
                      <a:pt x="2055" y="1531"/>
                    </a:lnTo>
                    <a:lnTo>
                      <a:pt x="2057" y="1529"/>
                    </a:lnTo>
                    <a:lnTo>
                      <a:pt x="2059" y="1527"/>
                    </a:lnTo>
                    <a:lnTo>
                      <a:pt x="2061" y="1526"/>
                    </a:lnTo>
                    <a:lnTo>
                      <a:pt x="2063" y="1525"/>
                    </a:lnTo>
                    <a:lnTo>
                      <a:pt x="2066" y="1526"/>
                    </a:lnTo>
                    <a:lnTo>
                      <a:pt x="2069" y="1527"/>
                    </a:lnTo>
                    <a:lnTo>
                      <a:pt x="2067" y="1528"/>
                    </a:lnTo>
                    <a:lnTo>
                      <a:pt x="2065" y="1531"/>
                    </a:lnTo>
                    <a:lnTo>
                      <a:pt x="2063" y="1532"/>
                    </a:lnTo>
                    <a:lnTo>
                      <a:pt x="2062" y="1533"/>
                    </a:lnTo>
                    <a:lnTo>
                      <a:pt x="2058" y="1532"/>
                    </a:lnTo>
                    <a:lnTo>
                      <a:pt x="2055" y="1531"/>
                    </a:lnTo>
                    <a:lnTo>
                      <a:pt x="2053" y="1532"/>
                    </a:lnTo>
                    <a:lnTo>
                      <a:pt x="2052" y="1533"/>
                    </a:lnTo>
                    <a:lnTo>
                      <a:pt x="2064" y="1538"/>
                    </a:lnTo>
                    <a:lnTo>
                      <a:pt x="2069" y="1540"/>
                    </a:lnTo>
                    <a:lnTo>
                      <a:pt x="2073" y="1537"/>
                    </a:lnTo>
                    <a:lnTo>
                      <a:pt x="2074" y="1536"/>
                    </a:lnTo>
                    <a:lnTo>
                      <a:pt x="2077" y="1535"/>
                    </a:lnTo>
                    <a:lnTo>
                      <a:pt x="2080" y="1536"/>
                    </a:lnTo>
                    <a:lnTo>
                      <a:pt x="2082" y="1537"/>
                    </a:lnTo>
                    <a:lnTo>
                      <a:pt x="2088" y="1540"/>
                    </a:lnTo>
                    <a:lnTo>
                      <a:pt x="2094" y="1542"/>
                    </a:lnTo>
                    <a:lnTo>
                      <a:pt x="2097" y="1543"/>
                    </a:lnTo>
                    <a:lnTo>
                      <a:pt x="2100" y="1544"/>
                    </a:lnTo>
                    <a:lnTo>
                      <a:pt x="2102" y="1543"/>
                    </a:lnTo>
                    <a:lnTo>
                      <a:pt x="2103" y="1541"/>
                    </a:lnTo>
                    <a:lnTo>
                      <a:pt x="2105" y="1540"/>
                    </a:lnTo>
                    <a:lnTo>
                      <a:pt x="2107" y="1539"/>
                    </a:lnTo>
                    <a:lnTo>
                      <a:pt x="2104" y="1538"/>
                    </a:lnTo>
                    <a:lnTo>
                      <a:pt x="2101" y="1537"/>
                    </a:lnTo>
                    <a:lnTo>
                      <a:pt x="2103" y="1536"/>
                    </a:lnTo>
                    <a:lnTo>
                      <a:pt x="2105" y="1534"/>
                    </a:lnTo>
                    <a:lnTo>
                      <a:pt x="2107" y="1535"/>
                    </a:lnTo>
                    <a:lnTo>
                      <a:pt x="2111" y="1537"/>
                    </a:lnTo>
                    <a:lnTo>
                      <a:pt x="2114" y="1538"/>
                    </a:lnTo>
                    <a:lnTo>
                      <a:pt x="2117" y="1539"/>
                    </a:lnTo>
                    <a:lnTo>
                      <a:pt x="2119" y="1540"/>
                    </a:lnTo>
                    <a:lnTo>
                      <a:pt x="2122" y="1541"/>
                    </a:lnTo>
                    <a:lnTo>
                      <a:pt x="2124" y="1540"/>
                    </a:lnTo>
                    <a:lnTo>
                      <a:pt x="2125" y="1538"/>
                    </a:lnTo>
                    <a:lnTo>
                      <a:pt x="2129" y="1540"/>
                    </a:lnTo>
                    <a:lnTo>
                      <a:pt x="2132" y="1541"/>
                    </a:lnTo>
                    <a:lnTo>
                      <a:pt x="2135" y="1542"/>
                    </a:lnTo>
                    <a:lnTo>
                      <a:pt x="2137" y="1543"/>
                    </a:lnTo>
                    <a:lnTo>
                      <a:pt x="2139" y="1541"/>
                    </a:lnTo>
                    <a:lnTo>
                      <a:pt x="2141" y="1540"/>
                    </a:lnTo>
                    <a:lnTo>
                      <a:pt x="2144" y="1539"/>
                    </a:lnTo>
                    <a:lnTo>
                      <a:pt x="2145" y="1538"/>
                    </a:lnTo>
                    <a:lnTo>
                      <a:pt x="2151" y="1540"/>
                    </a:lnTo>
                    <a:lnTo>
                      <a:pt x="2154" y="1541"/>
                    </a:lnTo>
                    <a:lnTo>
                      <a:pt x="2156" y="1542"/>
                    </a:lnTo>
                    <a:lnTo>
                      <a:pt x="2155" y="1543"/>
                    </a:lnTo>
                    <a:lnTo>
                      <a:pt x="2153" y="1544"/>
                    </a:lnTo>
                    <a:lnTo>
                      <a:pt x="2150" y="1548"/>
                    </a:lnTo>
                    <a:lnTo>
                      <a:pt x="2155" y="1550"/>
                    </a:lnTo>
                    <a:lnTo>
                      <a:pt x="2162" y="1552"/>
                    </a:lnTo>
                    <a:lnTo>
                      <a:pt x="2163" y="1550"/>
                    </a:lnTo>
                    <a:lnTo>
                      <a:pt x="2165" y="1549"/>
                    </a:lnTo>
                    <a:lnTo>
                      <a:pt x="2168" y="1550"/>
                    </a:lnTo>
                    <a:lnTo>
                      <a:pt x="2171" y="1551"/>
                    </a:lnTo>
                    <a:lnTo>
                      <a:pt x="2172" y="1550"/>
                    </a:lnTo>
                    <a:lnTo>
                      <a:pt x="2174" y="1549"/>
                    </a:lnTo>
                    <a:lnTo>
                      <a:pt x="2177" y="1548"/>
                    </a:lnTo>
                    <a:lnTo>
                      <a:pt x="2178" y="1545"/>
                    </a:lnTo>
                    <a:lnTo>
                      <a:pt x="2182" y="1543"/>
                    </a:lnTo>
                    <a:lnTo>
                      <a:pt x="2183" y="1541"/>
                    </a:lnTo>
                    <a:lnTo>
                      <a:pt x="2185" y="1540"/>
                    </a:lnTo>
                    <a:lnTo>
                      <a:pt x="2188" y="1541"/>
                    </a:lnTo>
                    <a:lnTo>
                      <a:pt x="2190" y="1542"/>
                    </a:lnTo>
                    <a:lnTo>
                      <a:pt x="2189" y="1543"/>
                    </a:lnTo>
                    <a:lnTo>
                      <a:pt x="2187" y="1545"/>
                    </a:lnTo>
                    <a:lnTo>
                      <a:pt x="2190" y="1546"/>
                    </a:lnTo>
                    <a:lnTo>
                      <a:pt x="2194" y="1548"/>
                    </a:lnTo>
                    <a:lnTo>
                      <a:pt x="2196" y="1549"/>
                    </a:lnTo>
                    <a:lnTo>
                      <a:pt x="2199" y="1550"/>
                    </a:lnTo>
                    <a:lnTo>
                      <a:pt x="2201" y="1548"/>
                    </a:lnTo>
                    <a:lnTo>
                      <a:pt x="2203" y="1546"/>
                    </a:lnTo>
                    <a:lnTo>
                      <a:pt x="2205" y="1548"/>
                    </a:lnTo>
                    <a:lnTo>
                      <a:pt x="2208" y="1549"/>
                    </a:lnTo>
                    <a:lnTo>
                      <a:pt x="2212" y="1550"/>
                    </a:lnTo>
                    <a:lnTo>
                      <a:pt x="2215" y="1551"/>
                    </a:lnTo>
                    <a:lnTo>
                      <a:pt x="2217" y="1552"/>
                    </a:lnTo>
                    <a:lnTo>
                      <a:pt x="2220" y="1553"/>
                    </a:lnTo>
                    <a:lnTo>
                      <a:pt x="2222" y="1551"/>
                    </a:lnTo>
                    <a:lnTo>
                      <a:pt x="2224" y="1550"/>
                    </a:lnTo>
                    <a:lnTo>
                      <a:pt x="2228" y="1551"/>
                    </a:lnTo>
                    <a:lnTo>
                      <a:pt x="2230" y="1552"/>
                    </a:lnTo>
                    <a:lnTo>
                      <a:pt x="2229" y="1553"/>
                    </a:lnTo>
                    <a:lnTo>
                      <a:pt x="2227" y="1555"/>
                    </a:lnTo>
                    <a:lnTo>
                      <a:pt x="2230" y="1556"/>
                    </a:lnTo>
                    <a:lnTo>
                      <a:pt x="2233" y="1556"/>
                    </a:lnTo>
                    <a:lnTo>
                      <a:pt x="2235" y="1557"/>
                    </a:lnTo>
                    <a:lnTo>
                      <a:pt x="2238" y="1558"/>
                    </a:lnTo>
                    <a:lnTo>
                      <a:pt x="2240" y="1557"/>
                    </a:lnTo>
                    <a:lnTo>
                      <a:pt x="2241" y="1556"/>
                    </a:lnTo>
                    <a:lnTo>
                      <a:pt x="2244" y="1554"/>
                    </a:lnTo>
                    <a:lnTo>
                      <a:pt x="2246" y="1553"/>
                    </a:lnTo>
                    <a:lnTo>
                      <a:pt x="2248" y="1554"/>
                    </a:lnTo>
                    <a:lnTo>
                      <a:pt x="2251" y="1555"/>
                    </a:lnTo>
                    <a:lnTo>
                      <a:pt x="2253" y="1553"/>
                    </a:lnTo>
                    <a:lnTo>
                      <a:pt x="2255" y="1552"/>
                    </a:lnTo>
                    <a:lnTo>
                      <a:pt x="2257" y="1553"/>
                    </a:lnTo>
                    <a:lnTo>
                      <a:pt x="2261" y="1554"/>
                    </a:lnTo>
                    <a:lnTo>
                      <a:pt x="2267" y="1556"/>
                    </a:lnTo>
                    <a:lnTo>
                      <a:pt x="2270" y="1557"/>
                    </a:lnTo>
                    <a:lnTo>
                      <a:pt x="2272" y="1557"/>
                    </a:lnTo>
                    <a:lnTo>
                      <a:pt x="2271" y="1559"/>
                    </a:lnTo>
                    <a:lnTo>
                      <a:pt x="2269" y="1560"/>
                    </a:lnTo>
                    <a:lnTo>
                      <a:pt x="2272" y="1561"/>
                    </a:lnTo>
                    <a:lnTo>
                      <a:pt x="2275" y="1562"/>
                    </a:lnTo>
                    <a:lnTo>
                      <a:pt x="2273" y="1564"/>
                    </a:lnTo>
                    <a:lnTo>
                      <a:pt x="2272" y="1566"/>
                    </a:lnTo>
                    <a:lnTo>
                      <a:pt x="2274" y="1566"/>
                    </a:lnTo>
                    <a:lnTo>
                      <a:pt x="2278" y="1567"/>
                    </a:lnTo>
                    <a:lnTo>
                      <a:pt x="2281" y="1565"/>
                    </a:lnTo>
                    <a:lnTo>
                      <a:pt x="2283" y="1562"/>
                    </a:lnTo>
                    <a:lnTo>
                      <a:pt x="2285" y="1561"/>
                    </a:lnTo>
                    <a:lnTo>
                      <a:pt x="2287" y="1562"/>
                    </a:lnTo>
                    <a:lnTo>
                      <a:pt x="2290" y="1564"/>
                    </a:lnTo>
                    <a:lnTo>
                      <a:pt x="2292" y="1561"/>
                    </a:lnTo>
                    <a:lnTo>
                      <a:pt x="2294" y="1560"/>
                    </a:lnTo>
                    <a:lnTo>
                      <a:pt x="2298" y="1561"/>
                    </a:lnTo>
                    <a:lnTo>
                      <a:pt x="2300" y="1562"/>
                    </a:lnTo>
                    <a:lnTo>
                      <a:pt x="2299" y="1564"/>
                    </a:lnTo>
                    <a:lnTo>
                      <a:pt x="2297" y="1565"/>
                    </a:lnTo>
                    <a:lnTo>
                      <a:pt x="2294" y="1568"/>
                    </a:lnTo>
                    <a:lnTo>
                      <a:pt x="2291" y="1569"/>
                    </a:lnTo>
                    <a:lnTo>
                      <a:pt x="2290" y="1571"/>
                    </a:lnTo>
                    <a:lnTo>
                      <a:pt x="2287" y="1570"/>
                    </a:lnTo>
                    <a:lnTo>
                      <a:pt x="2284" y="1569"/>
                    </a:lnTo>
                    <a:lnTo>
                      <a:pt x="2282" y="1570"/>
                    </a:lnTo>
                    <a:lnTo>
                      <a:pt x="2281" y="1572"/>
                    </a:lnTo>
                    <a:lnTo>
                      <a:pt x="2284" y="1572"/>
                    </a:lnTo>
                    <a:lnTo>
                      <a:pt x="2286" y="1573"/>
                    </a:lnTo>
                    <a:lnTo>
                      <a:pt x="2285" y="1575"/>
                    </a:lnTo>
                    <a:lnTo>
                      <a:pt x="2283" y="1576"/>
                    </a:lnTo>
                    <a:lnTo>
                      <a:pt x="2282" y="1577"/>
                    </a:lnTo>
                    <a:lnTo>
                      <a:pt x="2280" y="1579"/>
                    </a:lnTo>
                    <a:lnTo>
                      <a:pt x="2277" y="1578"/>
                    </a:lnTo>
                    <a:lnTo>
                      <a:pt x="2273" y="1577"/>
                    </a:lnTo>
                    <a:lnTo>
                      <a:pt x="2271" y="1578"/>
                    </a:lnTo>
                    <a:lnTo>
                      <a:pt x="2270" y="1581"/>
                    </a:lnTo>
                    <a:lnTo>
                      <a:pt x="2267" y="1579"/>
                    </a:lnTo>
                    <a:lnTo>
                      <a:pt x="2264" y="1578"/>
                    </a:lnTo>
                    <a:lnTo>
                      <a:pt x="2261" y="1577"/>
                    </a:lnTo>
                    <a:lnTo>
                      <a:pt x="2257" y="1576"/>
                    </a:lnTo>
                    <a:lnTo>
                      <a:pt x="2256" y="1577"/>
                    </a:lnTo>
                    <a:lnTo>
                      <a:pt x="2254" y="1579"/>
                    </a:lnTo>
                    <a:lnTo>
                      <a:pt x="2253" y="1581"/>
                    </a:lnTo>
                    <a:lnTo>
                      <a:pt x="2251" y="1582"/>
                    </a:lnTo>
                    <a:lnTo>
                      <a:pt x="2249" y="1584"/>
                    </a:lnTo>
                    <a:lnTo>
                      <a:pt x="2248" y="1585"/>
                    </a:lnTo>
                    <a:lnTo>
                      <a:pt x="2245" y="1584"/>
                    </a:lnTo>
                    <a:lnTo>
                      <a:pt x="2241" y="1583"/>
                    </a:lnTo>
                    <a:lnTo>
                      <a:pt x="2238" y="1582"/>
                    </a:lnTo>
                    <a:lnTo>
                      <a:pt x="2235" y="1581"/>
                    </a:lnTo>
                    <a:lnTo>
                      <a:pt x="2233" y="1583"/>
                    </a:lnTo>
                    <a:lnTo>
                      <a:pt x="2232" y="1584"/>
                    </a:lnTo>
                    <a:lnTo>
                      <a:pt x="2229" y="1587"/>
                    </a:lnTo>
                    <a:lnTo>
                      <a:pt x="2224" y="1589"/>
                    </a:lnTo>
                    <a:lnTo>
                      <a:pt x="2219" y="1587"/>
                    </a:lnTo>
                    <a:lnTo>
                      <a:pt x="2213" y="1585"/>
                    </a:lnTo>
                    <a:lnTo>
                      <a:pt x="2215" y="1584"/>
                    </a:lnTo>
                    <a:lnTo>
                      <a:pt x="2216" y="1583"/>
                    </a:lnTo>
                    <a:lnTo>
                      <a:pt x="2213" y="1582"/>
                    </a:lnTo>
                    <a:lnTo>
                      <a:pt x="2211" y="1581"/>
                    </a:lnTo>
                    <a:lnTo>
                      <a:pt x="2212" y="1579"/>
                    </a:lnTo>
                    <a:lnTo>
                      <a:pt x="2214" y="1577"/>
                    </a:lnTo>
                    <a:lnTo>
                      <a:pt x="2211" y="1576"/>
                    </a:lnTo>
                    <a:lnTo>
                      <a:pt x="2207" y="1575"/>
                    </a:lnTo>
                    <a:lnTo>
                      <a:pt x="2204" y="1575"/>
                    </a:lnTo>
                    <a:lnTo>
                      <a:pt x="2202" y="1574"/>
                    </a:lnTo>
                    <a:lnTo>
                      <a:pt x="2195" y="1579"/>
                    </a:lnTo>
                    <a:lnTo>
                      <a:pt x="2192" y="1581"/>
                    </a:lnTo>
                    <a:lnTo>
                      <a:pt x="2191" y="1582"/>
                    </a:lnTo>
                    <a:lnTo>
                      <a:pt x="2188" y="1581"/>
                    </a:lnTo>
                    <a:lnTo>
                      <a:pt x="2185" y="1579"/>
                    </a:lnTo>
                    <a:lnTo>
                      <a:pt x="2183" y="1581"/>
                    </a:lnTo>
                    <a:lnTo>
                      <a:pt x="2182" y="1583"/>
                    </a:lnTo>
                    <a:lnTo>
                      <a:pt x="2182" y="1583"/>
                    </a:lnTo>
                    <a:lnTo>
                      <a:pt x="2184" y="1584"/>
                    </a:lnTo>
                    <a:lnTo>
                      <a:pt x="2185" y="1584"/>
                    </a:lnTo>
                    <a:lnTo>
                      <a:pt x="2186" y="1584"/>
                    </a:lnTo>
                    <a:lnTo>
                      <a:pt x="2187" y="1585"/>
                    </a:lnTo>
                    <a:lnTo>
                      <a:pt x="2187" y="1585"/>
                    </a:lnTo>
                    <a:lnTo>
                      <a:pt x="2186" y="1586"/>
                    </a:lnTo>
                    <a:lnTo>
                      <a:pt x="2184" y="1587"/>
                    </a:lnTo>
                    <a:lnTo>
                      <a:pt x="2181" y="1586"/>
                    </a:lnTo>
                    <a:lnTo>
                      <a:pt x="2178" y="1585"/>
                    </a:lnTo>
                    <a:lnTo>
                      <a:pt x="2180" y="1584"/>
                    </a:lnTo>
                    <a:lnTo>
                      <a:pt x="2182" y="1583"/>
                    </a:lnTo>
                    <a:lnTo>
                      <a:pt x="2179" y="1582"/>
                    </a:lnTo>
                    <a:lnTo>
                      <a:pt x="2175" y="1581"/>
                    </a:lnTo>
                    <a:lnTo>
                      <a:pt x="2172" y="1579"/>
                    </a:lnTo>
                    <a:lnTo>
                      <a:pt x="2169" y="1578"/>
                    </a:lnTo>
                    <a:lnTo>
                      <a:pt x="2167" y="1579"/>
                    </a:lnTo>
                    <a:lnTo>
                      <a:pt x="2166" y="1581"/>
                    </a:lnTo>
                    <a:lnTo>
                      <a:pt x="2164" y="1583"/>
                    </a:lnTo>
                    <a:lnTo>
                      <a:pt x="2162" y="1584"/>
                    </a:lnTo>
                    <a:lnTo>
                      <a:pt x="2161" y="1585"/>
                    </a:lnTo>
                    <a:lnTo>
                      <a:pt x="2158" y="1586"/>
                    </a:lnTo>
                    <a:lnTo>
                      <a:pt x="2155" y="1585"/>
                    </a:lnTo>
                    <a:lnTo>
                      <a:pt x="2152" y="1584"/>
                    </a:lnTo>
                    <a:lnTo>
                      <a:pt x="2151" y="1586"/>
                    </a:lnTo>
                    <a:lnTo>
                      <a:pt x="2149" y="1587"/>
                    </a:lnTo>
                    <a:lnTo>
                      <a:pt x="2146" y="1586"/>
                    </a:lnTo>
                    <a:lnTo>
                      <a:pt x="2142" y="1585"/>
                    </a:lnTo>
                    <a:lnTo>
                      <a:pt x="2139" y="1584"/>
                    </a:lnTo>
                    <a:lnTo>
                      <a:pt x="2137" y="1583"/>
                    </a:lnTo>
                    <a:lnTo>
                      <a:pt x="2139" y="1581"/>
                    </a:lnTo>
                    <a:lnTo>
                      <a:pt x="2140" y="1579"/>
                    </a:lnTo>
                    <a:lnTo>
                      <a:pt x="2137" y="1578"/>
                    </a:lnTo>
                    <a:lnTo>
                      <a:pt x="2135" y="1577"/>
                    </a:lnTo>
                    <a:lnTo>
                      <a:pt x="2132" y="1576"/>
                    </a:lnTo>
                    <a:lnTo>
                      <a:pt x="2129" y="1575"/>
                    </a:lnTo>
                    <a:lnTo>
                      <a:pt x="2125" y="1574"/>
                    </a:lnTo>
                    <a:lnTo>
                      <a:pt x="2122" y="1573"/>
                    </a:lnTo>
                    <a:lnTo>
                      <a:pt x="2120" y="1572"/>
                    </a:lnTo>
                    <a:lnTo>
                      <a:pt x="2117" y="1571"/>
                    </a:lnTo>
                    <a:lnTo>
                      <a:pt x="2115" y="1572"/>
                    </a:lnTo>
                    <a:lnTo>
                      <a:pt x="2113" y="1573"/>
                    </a:lnTo>
                    <a:lnTo>
                      <a:pt x="2111" y="1572"/>
                    </a:lnTo>
                    <a:lnTo>
                      <a:pt x="2107" y="1571"/>
                    </a:lnTo>
                    <a:lnTo>
                      <a:pt x="2105" y="1572"/>
                    </a:lnTo>
                    <a:lnTo>
                      <a:pt x="2103" y="1573"/>
                    </a:lnTo>
                    <a:lnTo>
                      <a:pt x="2101" y="1575"/>
                    </a:lnTo>
                    <a:lnTo>
                      <a:pt x="2100" y="1576"/>
                    </a:lnTo>
                    <a:lnTo>
                      <a:pt x="2098" y="1577"/>
                    </a:lnTo>
                    <a:lnTo>
                      <a:pt x="2096" y="1578"/>
                    </a:lnTo>
                    <a:lnTo>
                      <a:pt x="2094" y="1577"/>
                    </a:lnTo>
                    <a:lnTo>
                      <a:pt x="2090" y="1576"/>
                    </a:lnTo>
                    <a:lnTo>
                      <a:pt x="2087" y="1575"/>
                    </a:lnTo>
                    <a:lnTo>
                      <a:pt x="2084" y="1574"/>
                    </a:lnTo>
                    <a:lnTo>
                      <a:pt x="2083" y="1575"/>
                    </a:lnTo>
                    <a:lnTo>
                      <a:pt x="2081" y="1576"/>
                    </a:lnTo>
                    <a:lnTo>
                      <a:pt x="2078" y="1575"/>
                    </a:lnTo>
                    <a:lnTo>
                      <a:pt x="2074" y="1574"/>
                    </a:lnTo>
                    <a:lnTo>
                      <a:pt x="2072" y="1575"/>
                    </a:lnTo>
                    <a:lnTo>
                      <a:pt x="2071" y="1577"/>
                    </a:lnTo>
                    <a:lnTo>
                      <a:pt x="2068" y="1576"/>
                    </a:lnTo>
                    <a:lnTo>
                      <a:pt x="2065" y="1574"/>
                    </a:lnTo>
                    <a:lnTo>
                      <a:pt x="2062" y="1573"/>
                    </a:lnTo>
                    <a:lnTo>
                      <a:pt x="2059" y="1572"/>
                    </a:lnTo>
                    <a:lnTo>
                      <a:pt x="2057" y="1573"/>
                    </a:lnTo>
                    <a:lnTo>
                      <a:pt x="2055" y="1574"/>
                    </a:lnTo>
                    <a:lnTo>
                      <a:pt x="2052" y="1573"/>
                    </a:lnTo>
                    <a:lnTo>
                      <a:pt x="2050" y="1572"/>
                    </a:lnTo>
                    <a:lnTo>
                      <a:pt x="2048" y="1573"/>
                    </a:lnTo>
                    <a:lnTo>
                      <a:pt x="2046" y="1574"/>
                    </a:lnTo>
                    <a:lnTo>
                      <a:pt x="2042" y="1573"/>
                    </a:lnTo>
                    <a:lnTo>
                      <a:pt x="2040" y="1572"/>
                    </a:lnTo>
                    <a:lnTo>
                      <a:pt x="2041" y="1571"/>
                    </a:lnTo>
                    <a:lnTo>
                      <a:pt x="2044" y="1570"/>
                    </a:lnTo>
                    <a:lnTo>
                      <a:pt x="2040" y="1569"/>
                    </a:lnTo>
                    <a:lnTo>
                      <a:pt x="2037" y="1568"/>
                    </a:lnTo>
                    <a:lnTo>
                      <a:pt x="2035" y="1566"/>
                    </a:lnTo>
                    <a:lnTo>
                      <a:pt x="2032" y="1565"/>
                    </a:lnTo>
                    <a:lnTo>
                      <a:pt x="2029" y="1564"/>
                    </a:lnTo>
                    <a:lnTo>
                      <a:pt x="2026" y="1562"/>
                    </a:lnTo>
                    <a:lnTo>
                      <a:pt x="2024" y="1564"/>
                    </a:lnTo>
                    <a:lnTo>
                      <a:pt x="2022" y="1565"/>
                    </a:lnTo>
                    <a:lnTo>
                      <a:pt x="2020" y="1566"/>
                    </a:lnTo>
                    <a:lnTo>
                      <a:pt x="2018" y="1567"/>
                    </a:lnTo>
                    <a:lnTo>
                      <a:pt x="2016" y="1566"/>
                    </a:lnTo>
                    <a:lnTo>
                      <a:pt x="2013" y="1565"/>
                    </a:lnTo>
                    <a:lnTo>
                      <a:pt x="2011" y="1566"/>
                    </a:lnTo>
                    <a:lnTo>
                      <a:pt x="2008" y="1567"/>
                    </a:lnTo>
                    <a:lnTo>
                      <a:pt x="2007" y="1569"/>
                    </a:lnTo>
                    <a:lnTo>
                      <a:pt x="2005" y="1570"/>
                    </a:lnTo>
                    <a:lnTo>
                      <a:pt x="2002" y="1569"/>
                    </a:lnTo>
                    <a:lnTo>
                      <a:pt x="1999" y="1567"/>
                    </a:lnTo>
                    <a:lnTo>
                      <a:pt x="1997" y="1566"/>
                    </a:lnTo>
                    <a:lnTo>
                      <a:pt x="1994" y="1565"/>
                    </a:lnTo>
                    <a:lnTo>
                      <a:pt x="1990" y="1564"/>
                    </a:lnTo>
                    <a:lnTo>
                      <a:pt x="1987" y="1562"/>
                    </a:lnTo>
                    <a:lnTo>
                      <a:pt x="1986" y="1564"/>
                    </a:lnTo>
                    <a:lnTo>
                      <a:pt x="1984" y="1565"/>
                    </a:lnTo>
                    <a:lnTo>
                      <a:pt x="1981" y="1564"/>
                    </a:lnTo>
                    <a:lnTo>
                      <a:pt x="1978" y="1561"/>
                    </a:lnTo>
                    <a:lnTo>
                      <a:pt x="1976" y="1562"/>
                    </a:lnTo>
                    <a:lnTo>
                      <a:pt x="1974" y="1565"/>
                    </a:lnTo>
                    <a:lnTo>
                      <a:pt x="1971" y="1562"/>
                    </a:lnTo>
                    <a:lnTo>
                      <a:pt x="1968" y="1561"/>
                    </a:lnTo>
                    <a:lnTo>
                      <a:pt x="1966" y="1562"/>
                    </a:lnTo>
                    <a:lnTo>
                      <a:pt x="1965" y="1564"/>
                    </a:lnTo>
                    <a:lnTo>
                      <a:pt x="1962" y="1562"/>
                    </a:lnTo>
                    <a:lnTo>
                      <a:pt x="1958" y="1561"/>
                    </a:lnTo>
                    <a:lnTo>
                      <a:pt x="1956" y="1562"/>
                    </a:lnTo>
                    <a:lnTo>
                      <a:pt x="1955" y="1564"/>
                    </a:lnTo>
                    <a:lnTo>
                      <a:pt x="1952" y="1562"/>
                    </a:lnTo>
                    <a:lnTo>
                      <a:pt x="1949" y="1561"/>
                    </a:lnTo>
                    <a:lnTo>
                      <a:pt x="1947" y="1562"/>
                    </a:lnTo>
                    <a:lnTo>
                      <a:pt x="1946" y="1564"/>
                    </a:lnTo>
                    <a:lnTo>
                      <a:pt x="1942" y="1562"/>
                    </a:lnTo>
                    <a:lnTo>
                      <a:pt x="1939" y="1560"/>
                    </a:lnTo>
                    <a:lnTo>
                      <a:pt x="1937" y="1561"/>
                    </a:lnTo>
                    <a:lnTo>
                      <a:pt x="1935" y="1562"/>
                    </a:lnTo>
                    <a:lnTo>
                      <a:pt x="1933" y="1561"/>
                    </a:lnTo>
                    <a:lnTo>
                      <a:pt x="1930" y="1560"/>
                    </a:lnTo>
                    <a:lnTo>
                      <a:pt x="1928" y="1561"/>
                    </a:lnTo>
                    <a:lnTo>
                      <a:pt x="1925" y="1562"/>
                    </a:lnTo>
                    <a:lnTo>
                      <a:pt x="1923" y="1561"/>
                    </a:lnTo>
                    <a:lnTo>
                      <a:pt x="1920" y="1559"/>
                    </a:lnTo>
                    <a:lnTo>
                      <a:pt x="1922" y="1558"/>
                    </a:lnTo>
                    <a:lnTo>
                      <a:pt x="1924" y="1557"/>
                    </a:lnTo>
                    <a:lnTo>
                      <a:pt x="1926" y="1556"/>
                    </a:lnTo>
                    <a:lnTo>
                      <a:pt x="1928" y="1555"/>
                    </a:lnTo>
                    <a:lnTo>
                      <a:pt x="1930" y="1554"/>
                    </a:lnTo>
                    <a:lnTo>
                      <a:pt x="1932" y="1553"/>
                    </a:lnTo>
                    <a:lnTo>
                      <a:pt x="1929" y="1552"/>
                    </a:lnTo>
                    <a:lnTo>
                      <a:pt x="1926" y="1550"/>
                    </a:lnTo>
                    <a:lnTo>
                      <a:pt x="1923" y="1549"/>
                    </a:lnTo>
                    <a:lnTo>
                      <a:pt x="1920" y="1548"/>
                    </a:lnTo>
                    <a:lnTo>
                      <a:pt x="1916" y="1550"/>
                    </a:lnTo>
                    <a:lnTo>
                      <a:pt x="1913" y="1552"/>
                    </a:lnTo>
                    <a:lnTo>
                      <a:pt x="1911" y="1553"/>
                    </a:lnTo>
                    <a:lnTo>
                      <a:pt x="1908" y="1554"/>
                    </a:lnTo>
                    <a:lnTo>
                      <a:pt x="1906" y="1553"/>
                    </a:lnTo>
                    <a:lnTo>
                      <a:pt x="1903" y="1552"/>
                    </a:lnTo>
                    <a:lnTo>
                      <a:pt x="1901" y="1553"/>
                    </a:lnTo>
                    <a:lnTo>
                      <a:pt x="1899" y="1554"/>
                    </a:lnTo>
                    <a:lnTo>
                      <a:pt x="1896" y="1553"/>
                    </a:lnTo>
                    <a:lnTo>
                      <a:pt x="1893" y="1551"/>
                    </a:lnTo>
                    <a:lnTo>
                      <a:pt x="1891" y="1552"/>
                    </a:lnTo>
                    <a:lnTo>
                      <a:pt x="1889" y="1553"/>
                    </a:lnTo>
                    <a:lnTo>
                      <a:pt x="1886" y="1552"/>
                    </a:lnTo>
                    <a:lnTo>
                      <a:pt x="1884" y="1551"/>
                    </a:lnTo>
                    <a:lnTo>
                      <a:pt x="1882" y="1552"/>
                    </a:lnTo>
                    <a:lnTo>
                      <a:pt x="1880" y="1553"/>
                    </a:lnTo>
                    <a:lnTo>
                      <a:pt x="1876" y="1552"/>
                    </a:lnTo>
                    <a:lnTo>
                      <a:pt x="1874" y="1550"/>
                    </a:lnTo>
                    <a:lnTo>
                      <a:pt x="1871" y="1549"/>
                    </a:lnTo>
                    <a:lnTo>
                      <a:pt x="1868" y="1548"/>
                    </a:lnTo>
                    <a:lnTo>
                      <a:pt x="1866" y="1549"/>
                    </a:lnTo>
                    <a:lnTo>
                      <a:pt x="1865" y="1550"/>
                    </a:lnTo>
                    <a:lnTo>
                      <a:pt x="1862" y="1548"/>
                    </a:lnTo>
                    <a:lnTo>
                      <a:pt x="1858" y="1546"/>
                    </a:lnTo>
                    <a:lnTo>
                      <a:pt x="1856" y="1548"/>
                    </a:lnTo>
                    <a:lnTo>
                      <a:pt x="1854" y="1549"/>
                    </a:lnTo>
                    <a:lnTo>
                      <a:pt x="1852" y="1548"/>
                    </a:lnTo>
                    <a:lnTo>
                      <a:pt x="1849" y="1545"/>
                    </a:lnTo>
                    <a:lnTo>
                      <a:pt x="1847" y="1544"/>
                    </a:lnTo>
                    <a:lnTo>
                      <a:pt x="1843" y="1543"/>
                    </a:lnTo>
                    <a:lnTo>
                      <a:pt x="1841" y="1544"/>
                    </a:lnTo>
                    <a:lnTo>
                      <a:pt x="1839" y="1545"/>
                    </a:lnTo>
                    <a:lnTo>
                      <a:pt x="1836" y="1543"/>
                    </a:lnTo>
                    <a:lnTo>
                      <a:pt x="1834" y="1542"/>
                    </a:lnTo>
                    <a:lnTo>
                      <a:pt x="1831" y="1540"/>
                    </a:lnTo>
                    <a:lnTo>
                      <a:pt x="1828" y="1539"/>
                    </a:lnTo>
                    <a:lnTo>
                      <a:pt x="1826" y="1540"/>
                    </a:lnTo>
                    <a:lnTo>
                      <a:pt x="1824" y="1541"/>
                    </a:lnTo>
                    <a:lnTo>
                      <a:pt x="1821" y="1540"/>
                    </a:lnTo>
                    <a:lnTo>
                      <a:pt x="1818" y="1538"/>
                    </a:lnTo>
                    <a:lnTo>
                      <a:pt x="1816" y="1540"/>
                    </a:lnTo>
                    <a:lnTo>
                      <a:pt x="1815" y="1540"/>
                    </a:lnTo>
                    <a:lnTo>
                      <a:pt x="1812" y="1539"/>
                    </a:lnTo>
                    <a:lnTo>
                      <a:pt x="1808" y="1538"/>
                    </a:lnTo>
                    <a:lnTo>
                      <a:pt x="1806" y="1536"/>
                    </a:lnTo>
                    <a:lnTo>
                      <a:pt x="1803" y="1535"/>
                    </a:lnTo>
                    <a:lnTo>
                      <a:pt x="1800" y="1533"/>
                    </a:lnTo>
                    <a:lnTo>
                      <a:pt x="1798" y="1532"/>
                    </a:lnTo>
                    <a:lnTo>
                      <a:pt x="1796" y="1533"/>
                    </a:lnTo>
                    <a:lnTo>
                      <a:pt x="1793" y="1534"/>
                    </a:lnTo>
                    <a:lnTo>
                      <a:pt x="1791" y="1535"/>
                    </a:lnTo>
                    <a:lnTo>
                      <a:pt x="1789" y="1536"/>
                    </a:lnTo>
                    <a:lnTo>
                      <a:pt x="1786" y="1535"/>
                    </a:lnTo>
                    <a:lnTo>
                      <a:pt x="1784" y="1533"/>
                    </a:lnTo>
                    <a:lnTo>
                      <a:pt x="1786" y="1532"/>
                    </a:lnTo>
                    <a:lnTo>
                      <a:pt x="1788" y="1531"/>
                    </a:lnTo>
                    <a:lnTo>
                      <a:pt x="1785" y="1529"/>
                    </a:lnTo>
                    <a:lnTo>
                      <a:pt x="1782" y="1527"/>
                    </a:lnTo>
                    <a:lnTo>
                      <a:pt x="1781" y="1528"/>
                    </a:lnTo>
                    <a:lnTo>
                      <a:pt x="1779" y="1529"/>
                    </a:lnTo>
                    <a:lnTo>
                      <a:pt x="1775" y="1528"/>
                    </a:lnTo>
                    <a:lnTo>
                      <a:pt x="1772" y="1526"/>
                    </a:lnTo>
                    <a:lnTo>
                      <a:pt x="1770" y="1525"/>
                    </a:lnTo>
                    <a:lnTo>
                      <a:pt x="1767" y="1524"/>
                    </a:lnTo>
                    <a:lnTo>
                      <a:pt x="1765" y="1525"/>
                    </a:lnTo>
                    <a:lnTo>
                      <a:pt x="1763" y="1526"/>
                    </a:lnTo>
                    <a:lnTo>
                      <a:pt x="1760" y="1526"/>
                    </a:lnTo>
                    <a:lnTo>
                      <a:pt x="1759" y="1528"/>
                    </a:lnTo>
                    <a:lnTo>
                      <a:pt x="1757" y="1529"/>
                    </a:lnTo>
                    <a:lnTo>
                      <a:pt x="1755" y="1531"/>
                    </a:lnTo>
                    <a:lnTo>
                      <a:pt x="1752" y="1528"/>
                    </a:lnTo>
                    <a:lnTo>
                      <a:pt x="1750" y="1527"/>
                    </a:lnTo>
                    <a:lnTo>
                      <a:pt x="1747" y="1525"/>
                    </a:lnTo>
                    <a:lnTo>
                      <a:pt x="1743" y="1524"/>
                    </a:lnTo>
                    <a:lnTo>
                      <a:pt x="1746" y="1523"/>
                    </a:lnTo>
                    <a:lnTo>
                      <a:pt x="1748" y="1522"/>
                    </a:lnTo>
                    <a:lnTo>
                      <a:pt x="1746" y="1520"/>
                    </a:lnTo>
                    <a:lnTo>
                      <a:pt x="1742" y="1519"/>
                    </a:lnTo>
                    <a:lnTo>
                      <a:pt x="1739" y="1517"/>
                    </a:lnTo>
                    <a:lnTo>
                      <a:pt x="1737" y="1516"/>
                    </a:lnTo>
                    <a:lnTo>
                      <a:pt x="1735" y="1517"/>
                    </a:lnTo>
                    <a:lnTo>
                      <a:pt x="1733" y="1518"/>
                    </a:lnTo>
                    <a:lnTo>
                      <a:pt x="1736" y="1519"/>
                    </a:lnTo>
                    <a:lnTo>
                      <a:pt x="1738" y="1521"/>
                    </a:lnTo>
                    <a:lnTo>
                      <a:pt x="1736" y="1522"/>
                    </a:lnTo>
                    <a:lnTo>
                      <a:pt x="1734" y="1523"/>
                    </a:lnTo>
                    <a:lnTo>
                      <a:pt x="1732" y="1521"/>
                    </a:lnTo>
                    <a:lnTo>
                      <a:pt x="1729" y="1520"/>
                    </a:lnTo>
                    <a:lnTo>
                      <a:pt x="1726" y="1521"/>
                    </a:lnTo>
                    <a:lnTo>
                      <a:pt x="1724" y="1522"/>
                    </a:lnTo>
                    <a:lnTo>
                      <a:pt x="1722" y="1520"/>
                    </a:lnTo>
                    <a:lnTo>
                      <a:pt x="1719" y="1519"/>
                    </a:lnTo>
                    <a:lnTo>
                      <a:pt x="1714" y="1516"/>
                    </a:lnTo>
                    <a:lnTo>
                      <a:pt x="1710" y="1514"/>
                    </a:lnTo>
                    <a:lnTo>
                      <a:pt x="1708" y="1512"/>
                    </a:lnTo>
                    <a:lnTo>
                      <a:pt x="1706" y="1512"/>
                    </a:lnTo>
                    <a:lnTo>
                      <a:pt x="1704" y="1515"/>
                    </a:lnTo>
                    <a:lnTo>
                      <a:pt x="1700" y="1516"/>
                    </a:lnTo>
                    <a:lnTo>
                      <a:pt x="1698" y="1517"/>
                    </a:lnTo>
                    <a:lnTo>
                      <a:pt x="1696" y="1518"/>
                    </a:lnTo>
                    <a:lnTo>
                      <a:pt x="1693" y="1517"/>
                    </a:lnTo>
                    <a:lnTo>
                      <a:pt x="1690" y="1515"/>
                    </a:lnTo>
                    <a:lnTo>
                      <a:pt x="1687" y="1514"/>
                    </a:lnTo>
                    <a:lnTo>
                      <a:pt x="1685" y="1511"/>
                    </a:lnTo>
                    <a:lnTo>
                      <a:pt x="1687" y="1510"/>
                    </a:lnTo>
                    <a:lnTo>
                      <a:pt x="1689" y="1509"/>
                    </a:lnTo>
                    <a:lnTo>
                      <a:pt x="1686" y="1508"/>
                    </a:lnTo>
                    <a:lnTo>
                      <a:pt x="1683" y="1506"/>
                    </a:lnTo>
                    <a:lnTo>
                      <a:pt x="1681" y="1505"/>
                    </a:lnTo>
                    <a:lnTo>
                      <a:pt x="1678" y="1503"/>
                    </a:lnTo>
                    <a:lnTo>
                      <a:pt x="1675" y="1504"/>
                    </a:lnTo>
                    <a:lnTo>
                      <a:pt x="1673" y="1505"/>
                    </a:lnTo>
                    <a:lnTo>
                      <a:pt x="1672" y="1506"/>
                    </a:lnTo>
                    <a:lnTo>
                      <a:pt x="1670" y="1507"/>
                    </a:lnTo>
                    <a:lnTo>
                      <a:pt x="1667" y="1505"/>
                    </a:lnTo>
                    <a:lnTo>
                      <a:pt x="1664" y="1504"/>
                    </a:lnTo>
                    <a:lnTo>
                      <a:pt x="1662" y="1502"/>
                    </a:lnTo>
                    <a:lnTo>
                      <a:pt x="1658" y="1501"/>
                    </a:lnTo>
                    <a:lnTo>
                      <a:pt x="1656" y="1502"/>
                    </a:lnTo>
                    <a:lnTo>
                      <a:pt x="1654" y="1503"/>
                    </a:lnTo>
                    <a:lnTo>
                      <a:pt x="1653" y="1504"/>
                    </a:lnTo>
                    <a:lnTo>
                      <a:pt x="1651" y="1504"/>
                    </a:lnTo>
                    <a:lnTo>
                      <a:pt x="1648" y="1503"/>
                    </a:lnTo>
                    <a:lnTo>
                      <a:pt x="1646" y="1501"/>
                    </a:lnTo>
                    <a:lnTo>
                      <a:pt x="1643" y="1502"/>
                    </a:lnTo>
                    <a:lnTo>
                      <a:pt x="1641" y="1503"/>
                    </a:lnTo>
                    <a:lnTo>
                      <a:pt x="1638" y="1501"/>
                    </a:lnTo>
                    <a:lnTo>
                      <a:pt x="1635" y="1500"/>
                    </a:lnTo>
                    <a:lnTo>
                      <a:pt x="1638" y="1499"/>
                    </a:lnTo>
                    <a:lnTo>
                      <a:pt x="1639" y="1498"/>
                    </a:lnTo>
                    <a:lnTo>
                      <a:pt x="1637" y="1497"/>
                    </a:lnTo>
                    <a:lnTo>
                      <a:pt x="1634" y="1494"/>
                    </a:lnTo>
                    <a:lnTo>
                      <a:pt x="1632" y="1492"/>
                    </a:lnTo>
                    <a:lnTo>
                      <a:pt x="1629" y="1491"/>
                    </a:lnTo>
                    <a:lnTo>
                      <a:pt x="1626" y="1492"/>
                    </a:lnTo>
                    <a:lnTo>
                      <a:pt x="1624" y="1493"/>
                    </a:lnTo>
                    <a:lnTo>
                      <a:pt x="1622" y="1494"/>
                    </a:lnTo>
                    <a:lnTo>
                      <a:pt x="1620" y="1494"/>
                    </a:lnTo>
                    <a:lnTo>
                      <a:pt x="1618" y="1493"/>
                    </a:lnTo>
                    <a:lnTo>
                      <a:pt x="1615" y="1491"/>
                    </a:lnTo>
                    <a:lnTo>
                      <a:pt x="1613" y="1490"/>
                    </a:lnTo>
                    <a:lnTo>
                      <a:pt x="1609" y="1488"/>
                    </a:lnTo>
                    <a:lnTo>
                      <a:pt x="1607" y="1489"/>
                    </a:lnTo>
                    <a:lnTo>
                      <a:pt x="1605" y="1490"/>
                    </a:lnTo>
                    <a:lnTo>
                      <a:pt x="1603" y="1488"/>
                    </a:lnTo>
                    <a:lnTo>
                      <a:pt x="1600" y="1487"/>
                    </a:lnTo>
                    <a:lnTo>
                      <a:pt x="1598" y="1485"/>
                    </a:lnTo>
                    <a:lnTo>
                      <a:pt x="1595" y="1483"/>
                    </a:lnTo>
                    <a:lnTo>
                      <a:pt x="1592" y="1482"/>
                    </a:lnTo>
                    <a:lnTo>
                      <a:pt x="1589" y="1479"/>
                    </a:lnTo>
                    <a:lnTo>
                      <a:pt x="1587" y="1481"/>
                    </a:lnTo>
                    <a:lnTo>
                      <a:pt x="1585" y="1482"/>
                    </a:lnTo>
                    <a:lnTo>
                      <a:pt x="1583" y="1483"/>
                    </a:lnTo>
                    <a:lnTo>
                      <a:pt x="1581" y="1484"/>
                    </a:lnTo>
                    <a:lnTo>
                      <a:pt x="1579" y="1482"/>
                    </a:lnTo>
                    <a:lnTo>
                      <a:pt x="1575" y="1479"/>
                    </a:lnTo>
                    <a:lnTo>
                      <a:pt x="1573" y="1478"/>
                    </a:lnTo>
                    <a:lnTo>
                      <a:pt x="1570" y="1476"/>
                    </a:lnTo>
                    <a:lnTo>
                      <a:pt x="1568" y="1477"/>
                    </a:lnTo>
                    <a:lnTo>
                      <a:pt x="1566" y="1478"/>
                    </a:lnTo>
                    <a:lnTo>
                      <a:pt x="1564" y="1476"/>
                    </a:lnTo>
                    <a:lnTo>
                      <a:pt x="1560" y="1475"/>
                    </a:lnTo>
                    <a:lnTo>
                      <a:pt x="1558" y="1473"/>
                    </a:lnTo>
                    <a:lnTo>
                      <a:pt x="1555" y="1471"/>
                    </a:lnTo>
                    <a:lnTo>
                      <a:pt x="1553" y="1472"/>
                    </a:lnTo>
                    <a:lnTo>
                      <a:pt x="1551" y="1473"/>
                    </a:lnTo>
                    <a:lnTo>
                      <a:pt x="1547" y="1475"/>
                    </a:lnTo>
                    <a:lnTo>
                      <a:pt x="1542" y="1476"/>
                    </a:lnTo>
                    <a:lnTo>
                      <a:pt x="1532" y="1470"/>
                    </a:lnTo>
                    <a:lnTo>
                      <a:pt x="1536" y="1468"/>
                    </a:lnTo>
                    <a:lnTo>
                      <a:pt x="1538" y="1467"/>
                    </a:lnTo>
                    <a:lnTo>
                      <a:pt x="1540" y="1466"/>
                    </a:lnTo>
                    <a:lnTo>
                      <a:pt x="1535" y="1462"/>
                    </a:lnTo>
                    <a:lnTo>
                      <a:pt x="1533" y="1460"/>
                    </a:lnTo>
                    <a:lnTo>
                      <a:pt x="1530" y="1459"/>
                    </a:lnTo>
                    <a:lnTo>
                      <a:pt x="1527" y="1460"/>
                    </a:lnTo>
                    <a:lnTo>
                      <a:pt x="1525" y="1460"/>
                    </a:lnTo>
                    <a:lnTo>
                      <a:pt x="1523" y="1459"/>
                    </a:lnTo>
                    <a:lnTo>
                      <a:pt x="1520" y="1457"/>
                    </a:lnTo>
                    <a:lnTo>
                      <a:pt x="1518" y="1458"/>
                    </a:lnTo>
                    <a:lnTo>
                      <a:pt x="1516" y="1459"/>
                    </a:lnTo>
                    <a:lnTo>
                      <a:pt x="1514" y="1460"/>
                    </a:lnTo>
                    <a:lnTo>
                      <a:pt x="1512" y="1460"/>
                    </a:lnTo>
                    <a:lnTo>
                      <a:pt x="1509" y="1459"/>
                    </a:lnTo>
                    <a:lnTo>
                      <a:pt x="1506" y="1457"/>
                    </a:lnTo>
                    <a:lnTo>
                      <a:pt x="1501" y="1453"/>
                    </a:lnTo>
                    <a:lnTo>
                      <a:pt x="1499" y="1452"/>
                    </a:lnTo>
                    <a:lnTo>
                      <a:pt x="1496" y="1450"/>
                    </a:lnTo>
                    <a:lnTo>
                      <a:pt x="1493" y="1448"/>
                    </a:lnTo>
                    <a:lnTo>
                      <a:pt x="1491" y="1447"/>
                    </a:lnTo>
                    <a:lnTo>
                      <a:pt x="1488" y="1447"/>
                    </a:lnTo>
                    <a:lnTo>
                      <a:pt x="1487" y="1448"/>
                    </a:lnTo>
                    <a:lnTo>
                      <a:pt x="1483" y="1450"/>
                    </a:lnTo>
                    <a:lnTo>
                      <a:pt x="1479" y="1451"/>
                    </a:lnTo>
                    <a:lnTo>
                      <a:pt x="1470" y="1454"/>
                    </a:lnTo>
                    <a:lnTo>
                      <a:pt x="1467" y="1453"/>
                    </a:lnTo>
                    <a:lnTo>
                      <a:pt x="1465" y="1451"/>
                    </a:lnTo>
                    <a:lnTo>
                      <a:pt x="1467" y="1450"/>
                    </a:lnTo>
                    <a:lnTo>
                      <a:pt x="1469" y="1450"/>
                    </a:lnTo>
                    <a:lnTo>
                      <a:pt x="1471" y="1449"/>
                    </a:lnTo>
                    <a:lnTo>
                      <a:pt x="1473" y="1448"/>
                    </a:lnTo>
                    <a:lnTo>
                      <a:pt x="1470" y="1445"/>
                    </a:lnTo>
                    <a:lnTo>
                      <a:pt x="1468" y="1444"/>
                    </a:lnTo>
                    <a:lnTo>
                      <a:pt x="1470" y="1443"/>
                    </a:lnTo>
                    <a:lnTo>
                      <a:pt x="1472" y="1442"/>
                    </a:lnTo>
                    <a:lnTo>
                      <a:pt x="1469" y="1440"/>
                    </a:lnTo>
                    <a:lnTo>
                      <a:pt x="1467" y="1439"/>
                    </a:lnTo>
                    <a:lnTo>
                      <a:pt x="1464" y="1437"/>
                    </a:lnTo>
                    <a:lnTo>
                      <a:pt x="1462" y="1435"/>
                    </a:lnTo>
                    <a:lnTo>
                      <a:pt x="1457" y="1437"/>
                    </a:lnTo>
                    <a:lnTo>
                      <a:pt x="1455" y="1438"/>
                    </a:lnTo>
                    <a:lnTo>
                      <a:pt x="1453" y="1438"/>
                    </a:lnTo>
                    <a:lnTo>
                      <a:pt x="1451" y="1436"/>
                    </a:lnTo>
                    <a:lnTo>
                      <a:pt x="1448" y="1435"/>
                    </a:lnTo>
                    <a:lnTo>
                      <a:pt x="1446" y="1433"/>
                    </a:lnTo>
                    <a:lnTo>
                      <a:pt x="1442" y="1431"/>
                    </a:lnTo>
                    <a:lnTo>
                      <a:pt x="1440" y="1432"/>
                    </a:lnTo>
                    <a:lnTo>
                      <a:pt x="1438" y="1433"/>
                    </a:lnTo>
                    <a:lnTo>
                      <a:pt x="1436" y="1434"/>
                    </a:lnTo>
                    <a:lnTo>
                      <a:pt x="1434" y="1434"/>
                    </a:lnTo>
                    <a:lnTo>
                      <a:pt x="1432" y="1433"/>
                    </a:lnTo>
                    <a:lnTo>
                      <a:pt x="1429" y="1431"/>
                    </a:lnTo>
                    <a:lnTo>
                      <a:pt x="1426" y="1428"/>
                    </a:lnTo>
                    <a:lnTo>
                      <a:pt x="1423" y="1426"/>
                    </a:lnTo>
                    <a:lnTo>
                      <a:pt x="1421" y="1427"/>
                    </a:lnTo>
                    <a:lnTo>
                      <a:pt x="1420" y="1428"/>
                    </a:lnTo>
                    <a:lnTo>
                      <a:pt x="1417" y="1426"/>
                    </a:lnTo>
                    <a:lnTo>
                      <a:pt x="1415" y="1424"/>
                    </a:lnTo>
                    <a:lnTo>
                      <a:pt x="1413" y="1425"/>
                    </a:lnTo>
                    <a:lnTo>
                      <a:pt x="1410" y="1426"/>
                    </a:lnTo>
                    <a:lnTo>
                      <a:pt x="1407" y="1424"/>
                    </a:lnTo>
                    <a:lnTo>
                      <a:pt x="1405" y="1422"/>
                    </a:lnTo>
                    <a:lnTo>
                      <a:pt x="1407" y="1421"/>
                    </a:lnTo>
                    <a:lnTo>
                      <a:pt x="1409" y="1421"/>
                    </a:lnTo>
                    <a:lnTo>
                      <a:pt x="1406" y="1419"/>
                    </a:lnTo>
                    <a:lnTo>
                      <a:pt x="1404" y="1417"/>
                    </a:lnTo>
                    <a:lnTo>
                      <a:pt x="1402" y="1418"/>
                    </a:lnTo>
                    <a:lnTo>
                      <a:pt x="1400" y="1419"/>
                    </a:lnTo>
                    <a:lnTo>
                      <a:pt x="1397" y="1417"/>
                    </a:lnTo>
                    <a:lnTo>
                      <a:pt x="1394" y="1415"/>
                    </a:lnTo>
                    <a:lnTo>
                      <a:pt x="1392" y="1416"/>
                    </a:lnTo>
                    <a:lnTo>
                      <a:pt x="1390" y="1416"/>
                    </a:lnTo>
                    <a:lnTo>
                      <a:pt x="1388" y="1417"/>
                    </a:lnTo>
                    <a:lnTo>
                      <a:pt x="1386" y="1418"/>
                    </a:lnTo>
                    <a:lnTo>
                      <a:pt x="1384" y="1416"/>
                    </a:lnTo>
                    <a:lnTo>
                      <a:pt x="1381" y="1414"/>
                    </a:lnTo>
                    <a:lnTo>
                      <a:pt x="1375" y="1410"/>
                    </a:lnTo>
                    <a:lnTo>
                      <a:pt x="1373" y="1408"/>
                    </a:lnTo>
                    <a:lnTo>
                      <a:pt x="1371" y="1406"/>
                    </a:lnTo>
                    <a:lnTo>
                      <a:pt x="1369" y="1407"/>
                    </a:lnTo>
                    <a:lnTo>
                      <a:pt x="1367" y="1407"/>
                    </a:lnTo>
                    <a:lnTo>
                      <a:pt x="1364" y="1406"/>
                    </a:lnTo>
                    <a:lnTo>
                      <a:pt x="1361" y="1404"/>
                    </a:lnTo>
                    <a:lnTo>
                      <a:pt x="1359" y="1402"/>
                    </a:lnTo>
                    <a:lnTo>
                      <a:pt x="1356" y="1400"/>
                    </a:lnTo>
                    <a:lnTo>
                      <a:pt x="1354" y="1398"/>
                    </a:lnTo>
                    <a:lnTo>
                      <a:pt x="1351" y="1397"/>
                    </a:lnTo>
                    <a:lnTo>
                      <a:pt x="1349" y="1397"/>
                    </a:lnTo>
                    <a:lnTo>
                      <a:pt x="1347" y="1398"/>
                    </a:lnTo>
                    <a:lnTo>
                      <a:pt x="1344" y="1395"/>
                    </a:lnTo>
                    <a:lnTo>
                      <a:pt x="1341" y="1393"/>
                    </a:lnTo>
                    <a:lnTo>
                      <a:pt x="1339" y="1394"/>
                    </a:lnTo>
                    <a:lnTo>
                      <a:pt x="1337" y="1395"/>
                    </a:lnTo>
                    <a:lnTo>
                      <a:pt x="1335" y="1393"/>
                    </a:lnTo>
                    <a:lnTo>
                      <a:pt x="1333" y="1391"/>
                    </a:lnTo>
                    <a:lnTo>
                      <a:pt x="1331" y="1392"/>
                    </a:lnTo>
                    <a:lnTo>
                      <a:pt x="1329" y="1392"/>
                    </a:lnTo>
                    <a:lnTo>
                      <a:pt x="1325" y="1391"/>
                    </a:lnTo>
                    <a:lnTo>
                      <a:pt x="1323" y="1389"/>
                    </a:lnTo>
                    <a:lnTo>
                      <a:pt x="1321" y="1387"/>
                    </a:lnTo>
                    <a:lnTo>
                      <a:pt x="1318" y="1385"/>
                    </a:lnTo>
                    <a:lnTo>
                      <a:pt x="1316" y="1386"/>
                    </a:lnTo>
                    <a:lnTo>
                      <a:pt x="1314" y="1386"/>
                    </a:lnTo>
                    <a:lnTo>
                      <a:pt x="1311" y="1384"/>
                    </a:lnTo>
                    <a:lnTo>
                      <a:pt x="1308" y="1383"/>
                    </a:lnTo>
                    <a:lnTo>
                      <a:pt x="1306" y="1381"/>
                    </a:lnTo>
                    <a:lnTo>
                      <a:pt x="1304" y="1378"/>
                    </a:lnTo>
                    <a:lnTo>
                      <a:pt x="1302" y="1379"/>
                    </a:lnTo>
                    <a:lnTo>
                      <a:pt x="1300" y="1379"/>
                    </a:lnTo>
                    <a:lnTo>
                      <a:pt x="1297" y="1377"/>
                    </a:lnTo>
                    <a:lnTo>
                      <a:pt x="1294" y="1375"/>
                    </a:lnTo>
                    <a:lnTo>
                      <a:pt x="1289" y="1372"/>
                    </a:lnTo>
                    <a:lnTo>
                      <a:pt x="1287" y="1370"/>
                    </a:lnTo>
                    <a:lnTo>
                      <a:pt x="1285" y="1368"/>
                    </a:lnTo>
                    <a:lnTo>
                      <a:pt x="1282" y="1366"/>
                    </a:lnTo>
                    <a:lnTo>
                      <a:pt x="1280" y="1364"/>
                    </a:lnTo>
                    <a:lnTo>
                      <a:pt x="1277" y="1365"/>
                    </a:lnTo>
                    <a:lnTo>
                      <a:pt x="1275" y="1365"/>
                    </a:lnTo>
                    <a:lnTo>
                      <a:pt x="1273" y="1366"/>
                    </a:lnTo>
                    <a:lnTo>
                      <a:pt x="1271" y="1367"/>
                    </a:lnTo>
                    <a:lnTo>
                      <a:pt x="1269" y="1367"/>
                    </a:lnTo>
                    <a:lnTo>
                      <a:pt x="1267" y="1368"/>
                    </a:lnTo>
                    <a:lnTo>
                      <a:pt x="1264" y="1366"/>
                    </a:lnTo>
                    <a:lnTo>
                      <a:pt x="1261" y="1364"/>
                    </a:lnTo>
                    <a:lnTo>
                      <a:pt x="1259" y="1365"/>
                    </a:lnTo>
                    <a:lnTo>
                      <a:pt x="1257" y="1365"/>
                    </a:lnTo>
                    <a:lnTo>
                      <a:pt x="1255" y="1362"/>
                    </a:lnTo>
                    <a:lnTo>
                      <a:pt x="1252" y="1361"/>
                    </a:lnTo>
                    <a:lnTo>
                      <a:pt x="1250" y="1361"/>
                    </a:lnTo>
                    <a:lnTo>
                      <a:pt x="1248" y="1362"/>
                    </a:lnTo>
                    <a:lnTo>
                      <a:pt x="1246" y="1360"/>
                    </a:lnTo>
                    <a:lnTo>
                      <a:pt x="1243" y="1358"/>
                    </a:lnTo>
                    <a:lnTo>
                      <a:pt x="1244" y="1357"/>
                    </a:lnTo>
                    <a:lnTo>
                      <a:pt x="1248" y="1357"/>
                    </a:lnTo>
                    <a:lnTo>
                      <a:pt x="1249" y="1356"/>
                    </a:lnTo>
                    <a:lnTo>
                      <a:pt x="1252" y="1356"/>
                    </a:lnTo>
                    <a:lnTo>
                      <a:pt x="1254" y="1357"/>
                    </a:lnTo>
                    <a:lnTo>
                      <a:pt x="1256" y="1359"/>
                    </a:lnTo>
                    <a:lnTo>
                      <a:pt x="1258" y="1359"/>
                    </a:lnTo>
                    <a:lnTo>
                      <a:pt x="1260" y="1358"/>
                    </a:lnTo>
                    <a:lnTo>
                      <a:pt x="1258" y="1356"/>
                    </a:lnTo>
                    <a:lnTo>
                      <a:pt x="1256" y="1354"/>
                    </a:lnTo>
                    <a:lnTo>
                      <a:pt x="1254" y="1355"/>
                    </a:lnTo>
                    <a:lnTo>
                      <a:pt x="1252" y="1356"/>
                    </a:lnTo>
                    <a:lnTo>
                      <a:pt x="1249" y="1354"/>
                    </a:lnTo>
                    <a:lnTo>
                      <a:pt x="1247" y="1352"/>
                    </a:lnTo>
                    <a:lnTo>
                      <a:pt x="1244" y="1350"/>
                    </a:lnTo>
                    <a:lnTo>
                      <a:pt x="1241" y="1348"/>
                    </a:lnTo>
                    <a:lnTo>
                      <a:pt x="1239" y="1349"/>
                    </a:lnTo>
                    <a:lnTo>
                      <a:pt x="1237" y="1349"/>
                    </a:lnTo>
                    <a:lnTo>
                      <a:pt x="1235" y="1347"/>
                    </a:lnTo>
                    <a:lnTo>
                      <a:pt x="1233" y="1344"/>
                    </a:lnTo>
                    <a:lnTo>
                      <a:pt x="1231" y="1345"/>
                    </a:lnTo>
                    <a:lnTo>
                      <a:pt x="1228" y="1345"/>
                    </a:lnTo>
                    <a:lnTo>
                      <a:pt x="1226" y="1347"/>
                    </a:lnTo>
                    <a:lnTo>
                      <a:pt x="1224" y="1348"/>
                    </a:lnTo>
                    <a:lnTo>
                      <a:pt x="1221" y="1345"/>
                    </a:lnTo>
                    <a:lnTo>
                      <a:pt x="1219" y="1343"/>
                    </a:lnTo>
                    <a:lnTo>
                      <a:pt x="1217" y="1341"/>
                    </a:lnTo>
                    <a:lnTo>
                      <a:pt x="1214" y="1339"/>
                    </a:lnTo>
                    <a:lnTo>
                      <a:pt x="1211" y="1339"/>
                    </a:lnTo>
                    <a:lnTo>
                      <a:pt x="1209" y="1340"/>
                    </a:lnTo>
                    <a:lnTo>
                      <a:pt x="1207" y="1338"/>
                    </a:lnTo>
                    <a:lnTo>
                      <a:pt x="1205" y="1336"/>
                    </a:lnTo>
                    <a:lnTo>
                      <a:pt x="1202" y="1334"/>
                    </a:lnTo>
                    <a:lnTo>
                      <a:pt x="1200" y="1332"/>
                    </a:lnTo>
                    <a:lnTo>
                      <a:pt x="1198" y="1333"/>
                    </a:lnTo>
                    <a:lnTo>
                      <a:pt x="1196" y="1333"/>
                    </a:lnTo>
                    <a:lnTo>
                      <a:pt x="1193" y="1334"/>
                    </a:lnTo>
                    <a:lnTo>
                      <a:pt x="1191" y="1334"/>
                    </a:lnTo>
                    <a:lnTo>
                      <a:pt x="1188" y="1333"/>
                    </a:lnTo>
                    <a:lnTo>
                      <a:pt x="1186" y="1331"/>
                    </a:lnTo>
                    <a:lnTo>
                      <a:pt x="1184" y="1328"/>
                    </a:lnTo>
                    <a:lnTo>
                      <a:pt x="1182" y="1326"/>
                    </a:lnTo>
                    <a:lnTo>
                      <a:pt x="1184" y="1325"/>
                    </a:lnTo>
                    <a:lnTo>
                      <a:pt x="1186" y="1324"/>
                    </a:lnTo>
                    <a:lnTo>
                      <a:pt x="1184" y="1323"/>
                    </a:lnTo>
                    <a:lnTo>
                      <a:pt x="1181" y="1321"/>
                    </a:lnTo>
                    <a:lnTo>
                      <a:pt x="1178" y="1319"/>
                    </a:lnTo>
                    <a:lnTo>
                      <a:pt x="1176" y="1317"/>
                    </a:lnTo>
                    <a:lnTo>
                      <a:pt x="1168" y="1319"/>
                    </a:lnTo>
                    <a:lnTo>
                      <a:pt x="1166" y="1320"/>
                    </a:lnTo>
                    <a:lnTo>
                      <a:pt x="1163" y="1320"/>
                    </a:lnTo>
                    <a:lnTo>
                      <a:pt x="1160" y="1318"/>
                    </a:lnTo>
                    <a:lnTo>
                      <a:pt x="1158" y="1316"/>
                    </a:lnTo>
                    <a:lnTo>
                      <a:pt x="1156" y="1317"/>
                    </a:lnTo>
                    <a:lnTo>
                      <a:pt x="1154" y="1317"/>
                    </a:lnTo>
                    <a:lnTo>
                      <a:pt x="1151" y="1315"/>
                    </a:lnTo>
                    <a:lnTo>
                      <a:pt x="1149" y="1312"/>
                    </a:lnTo>
                    <a:lnTo>
                      <a:pt x="1151" y="1311"/>
                    </a:lnTo>
                    <a:lnTo>
                      <a:pt x="1153" y="1311"/>
                    </a:lnTo>
                    <a:lnTo>
                      <a:pt x="1154" y="1311"/>
                    </a:lnTo>
                    <a:lnTo>
                      <a:pt x="1156" y="1310"/>
                    </a:lnTo>
                    <a:lnTo>
                      <a:pt x="1157" y="1310"/>
                    </a:lnTo>
                    <a:lnTo>
                      <a:pt x="1158" y="1310"/>
                    </a:lnTo>
                    <a:lnTo>
                      <a:pt x="1155" y="1308"/>
                    </a:lnTo>
                    <a:lnTo>
                      <a:pt x="1153" y="1306"/>
                    </a:lnTo>
                    <a:lnTo>
                      <a:pt x="1151" y="1306"/>
                    </a:lnTo>
                    <a:lnTo>
                      <a:pt x="1149" y="1307"/>
                    </a:lnTo>
                    <a:lnTo>
                      <a:pt x="1147" y="1305"/>
                    </a:lnTo>
                    <a:lnTo>
                      <a:pt x="1143" y="1303"/>
                    </a:lnTo>
                    <a:lnTo>
                      <a:pt x="1141" y="1303"/>
                    </a:lnTo>
                    <a:lnTo>
                      <a:pt x="1139" y="1304"/>
                    </a:lnTo>
                    <a:lnTo>
                      <a:pt x="1137" y="1305"/>
                    </a:lnTo>
                    <a:lnTo>
                      <a:pt x="1135" y="1305"/>
                    </a:lnTo>
                    <a:lnTo>
                      <a:pt x="1133" y="1303"/>
                    </a:lnTo>
                    <a:lnTo>
                      <a:pt x="1131" y="1301"/>
                    </a:lnTo>
                    <a:lnTo>
                      <a:pt x="1127" y="1299"/>
                    </a:lnTo>
                    <a:lnTo>
                      <a:pt x="1125" y="1297"/>
                    </a:lnTo>
                    <a:lnTo>
                      <a:pt x="1121" y="1292"/>
                    </a:lnTo>
                    <a:lnTo>
                      <a:pt x="1119" y="1290"/>
                    </a:lnTo>
                    <a:lnTo>
                      <a:pt x="1116" y="1288"/>
                    </a:lnTo>
                    <a:lnTo>
                      <a:pt x="1114" y="1288"/>
                    </a:lnTo>
                    <a:lnTo>
                      <a:pt x="1111" y="1289"/>
                    </a:lnTo>
                    <a:lnTo>
                      <a:pt x="1109" y="1289"/>
                    </a:lnTo>
                    <a:lnTo>
                      <a:pt x="1107" y="1290"/>
                    </a:lnTo>
                    <a:lnTo>
                      <a:pt x="1109" y="1292"/>
                    </a:lnTo>
                    <a:lnTo>
                      <a:pt x="1111" y="1294"/>
                    </a:lnTo>
                    <a:lnTo>
                      <a:pt x="1109" y="1294"/>
                    </a:lnTo>
                    <a:lnTo>
                      <a:pt x="1107" y="1295"/>
                    </a:lnTo>
                    <a:lnTo>
                      <a:pt x="1105" y="1293"/>
                    </a:lnTo>
                    <a:lnTo>
                      <a:pt x="1103" y="1291"/>
                    </a:lnTo>
                    <a:lnTo>
                      <a:pt x="1101" y="1289"/>
                    </a:lnTo>
                    <a:lnTo>
                      <a:pt x="1099" y="1287"/>
                    </a:lnTo>
                    <a:lnTo>
                      <a:pt x="1100" y="1286"/>
                    </a:lnTo>
                    <a:lnTo>
                      <a:pt x="1103" y="1286"/>
                    </a:lnTo>
                    <a:lnTo>
                      <a:pt x="1101" y="1284"/>
                    </a:lnTo>
                    <a:lnTo>
                      <a:pt x="1098" y="1282"/>
                    </a:lnTo>
                    <a:lnTo>
                      <a:pt x="1095" y="1280"/>
                    </a:lnTo>
                    <a:lnTo>
                      <a:pt x="1093" y="1277"/>
                    </a:lnTo>
                    <a:lnTo>
                      <a:pt x="1091" y="1277"/>
                    </a:lnTo>
                    <a:lnTo>
                      <a:pt x="1089" y="1278"/>
                    </a:lnTo>
                    <a:lnTo>
                      <a:pt x="1086" y="1276"/>
                    </a:lnTo>
                    <a:lnTo>
                      <a:pt x="1084" y="1274"/>
                    </a:lnTo>
                    <a:lnTo>
                      <a:pt x="1082" y="1272"/>
                    </a:lnTo>
                    <a:lnTo>
                      <a:pt x="1080" y="1270"/>
                    </a:lnTo>
                    <a:lnTo>
                      <a:pt x="1077" y="1270"/>
                    </a:lnTo>
                    <a:lnTo>
                      <a:pt x="1075" y="1271"/>
                    </a:lnTo>
                    <a:lnTo>
                      <a:pt x="1073" y="1271"/>
                    </a:lnTo>
                    <a:lnTo>
                      <a:pt x="1071" y="1271"/>
                    </a:lnTo>
                    <a:lnTo>
                      <a:pt x="1069" y="1272"/>
                    </a:lnTo>
                    <a:lnTo>
                      <a:pt x="1066" y="1272"/>
                    </a:lnTo>
                    <a:lnTo>
                      <a:pt x="1064" y="1270"/>
                    </a:lnTo>
                    <a:lnTo>
                      <a:pt x="1061" y="1268"/>
                    </a:lnTo>
                    <a:lnTo>
                      <a:pt x="1064" y="1268"/>
                    </a:lnTo>
                    <a:lnTo>
                      <a:pt x="1066" y="1267"/>
                    </a:lnTo>
                    <a:lnTo>
                      <a:pt x="1064" y="1265"/>
                    </a:lnTo>
                    <a:lnTo>
                      <a:pt x="1061" y="1262"/>
                    </a:lnTo>
                    <a:lnTo>
                      <a:pt x="1059" y="1264"/>
                    </a:lnTo>
                    <a:lnTo>
                      <a:pt x="1057" y="1264"/>
                    </a:lnTo>
                    <a:lnTo>
                      <a:pt x="1054" y="1261"/>
                    </a:lnTo>
                    <a:lnTo>
                      <a:pt x="1052" y="1259"/>
                    </a:lnTo>
                    <a:lnTo>
                      <a:pt x="1050" y="1257"/>
                    </a:lnTo>
                    <a:lnTo>
                      <a:pt x="1048" y="1255"/>
                    </a:lnTo>
                    <a:lnTo>
                      <a:pt x="1045" y="1255"/>
                    </a:lnTo>
                    <a:lnTo>
                      <a:pt x="1043" y="1256"/>
                    </a:lnTo>
                    <a:lnTo>
                      <a:pt x="1041" y="1256"/>
                    </a:lnTo>
                    <a:lnTo>
                      <a:pt x="1039" y="1257"/>
                    </a:lnTo>
                    <a:lnTo>
                      <a:pt x="1036" y="1255"/>
                    </a:lnTo>
                    <a:lnTo>
                      <a:pt x="1034" y="1252"/>
                    </a:lnTo>
                    <a:lnTo>
                      <a:pt x="1032" y="1250"/>
                    </a:lnTo>
                    <a:lnTo>
                      <a:pt x="1030" y="1248"/>
                    </a:lnTo>
                    <a:lnTo>
                      <a:pt x="1027" y="1249"/>
                    </a:lnTo>
                    <a:lnTo>
                      <a:pt x="1025" y="1249"/>
                    </a:lnTo>
                    <a:lnTo>
                      <a:pt x="1023" y="1247"/>
                    </a:lnTo>
                    <a:lnTo>
                      <a:pt x="1021" y="1244"/>
                    </a:lnTo>
                    <a:lnTo>
                      <a:pt x="1018" y="1242"/>
                    </a:lnTo>
                    <a:lnTo>
                      <a:pt x="1016" y="1240"/>
                    </a:lnTo>
                    <a:lnTo>
                      <a:pt x="1018" y="1239"/>
                    </a:lnTo>
                    <a:lnTo>
                      <a:pt x="1020" y="1239"/>
                    </a:lnTo>
                    <a:lnTo>
                      <a:pt x="1018" y="1237"/>
                    </a:lnTo>
                    <a:lnTo>
                      <a:pt x="1016" y="1235"/>
                    </a:lnTo>
                    <a:lnTo>
                      <a:pt x="1014" y="1235"/>
                    </a:lnTo>
                    <a:lnTo>
                      <a:pt x="1011" y="1235"/>
                    </a:lnTo>
                    <a:lnTo>
                      <a:pt x="1009" y="1233"/>
                    </a:lnTo>
                    <a:lnTo>
                      <a:pt x="1007" y="1231"/>
                    </a:lnTo>
                    <a:lnTo>
                      <a:pt x="1005" y="1228"/>
                    </a:lnTo>
                    <a:lnTo>
                      <a:pt x="1002" y="1226"/>
                    </a:lnTo>
                    <a:lnTo>
                      <a:pt x="1000" y="1226"/>
                    </a:lnTo>
                    <a:lnTo>
                      <a:pt x="998" y="1227"/>
                    </a:lnTo>
                    <a:lnTo>
                      <a:pt x="995" y="1227"/>
                    </a:lnTo>
                    <a:lnTo>
                      <a:pt x="993" y="1228"/>
                    </a:lnTo>
                    <a:lnTo>
                      <a:pt x="991" y="1228"/>
                    </a:lnTo>
                    <a:lnTo>
                      <a:pt x="989" y="1228"/>
                    </a:lnTo>
                    <a:lnTo>
                      <a:pt x="987" y="1226"/>
                    </a:lnTo>
                    <a:lnTo>
                      <a:pt x="985" y="1224"/>
                    </a:lnTo>
                    <a:lnTo>
                      <a:pt x="983" y="1222"/>
                    </a:lnTo>
                    <a:lnTo>
                      <a:pt x="980" y="1220"/>
                    </a:lnTo>
                    <a:lnTo>
                      <a:pt x="977" y="1218"/>
                    </a:lnTo>
                    <a:lnTo>
                      <a:pt x="975" y="1216"/>
                    </a:lnTo>
                    <a:lnTo>
                      <a:pt x="973" y="1216"/>
                    </a:lnTo>
                    <a:lnTo>
                      <a:pt x="971" y="1216"/>
                    </a:lnTo>
                    <a:lnTo>
                      <a:pt x="969" y="1214"/>
                    </a:lnTo>
                    <a:lnTo>
                      <a:pt x="967" y="1211"/>
                    </a:lnTo>
                    <a:lnTo>
                      <a:pt x="962" y="1207"/>
                    </a:lnTo>
                    <a:lnTo>
                      <a:pt x="960" y="1205"/>
                    </a:lnTo>
                    <a:lnTo>
                      <a:pt x="957" y="1202"/>
                    </a:lnTo>
                    <a:lnTo>
                      <a:pt x="955" y="1200"/>
                    </a:lnTo>
                    <a:lnTo>
                      <a:pt x="953" y="1198"/>
                    </a:lnTo>
                    <a:lnTo>
                      <a:pt x="951" y="1199"/>
                    </a:lnTo>
                    <a:lnTo>
                      <a:pt x="949" y="1199"/>
                    </a:lnTo>
                    <a:lnTo>
                      <a:pt x="947" y="1197"/>
                    </a:lnTo>
                    <a:lnTo>
                      <a:pt x="944" y="1194"/>
                    </a:lnTo>
                    <a:lnTo>
                      <a:pt x="942" y="1194"/>
                    </a:lnTo>
                    <a:lnTo>
                      <a:pt x="940" y="1194"/>
                    </a:lnTo>
                    <a:lnTo>
                      <a:pt x="938" y="1195"/>
                    </a:lnTo>
                    <a:lnTo>
                      <a:pt x="935" y="1195"/>
                    </a:lnTo>
                    <a:lnTo>
                      <a:pt x="933" y="1193"/>
                    </a:lnTo>
                    <a:lnTo>
                      <a:pt x="931" y="1191"/>
                    </a:lnTo>
                    <a:lnTo>
                      <a:pt x="928" y="1188"/>
                    </a:lnTo>
                    <a:lnTo>
                      <a:pt x="926" y="1186"/>
                    </a:lnTo>
                    <a:lnTo>
                      <a:pt x="928" y="1186"/>
                    </a:lnTo>
                    <a:lnTo>
                      <a:pt x="931" y="1186"/>
                    </a:lnTo>
                    <a:lnTo>
                      <a:pt x="928" y="1183"/>
                    </a:lnTo>
                    <a:lnTo>
                      <a:pt x="926" y="1181"/>
                    </a:lnTo>
                    <a:lnTo>
                      <a:pt x="924" y="1181"/>
                    </a:lnTo>
                    <a:lnTo>
                      <a:pt x="922" y="1182"/>
                    </a:lnTo>
                    <a:lnTo>
                      <a:pt x="920" y="1182"/>
                    </a:lnTo>
                    <a:lnTo>
                      <a:pt x="918" y="1182"/>
                    </a:lnTo>
                    <a:lnTo>
                      <a:pt x="916" y="1183"/>
                    </a:lnTo>
                    <a:lnTo>
                      <a:pt x="914" y="1183"/>
                    </a:lnTo>
                    <a:lnTo>
                      <a:pt x="910" y="1181"/>
                    </a:lnTo>
                    <a:lnTo>
                      <a:pt x="908" y="1178"/>
                    </a:lnTo>
                    <a:lnTo>
                      <a:pt x="911" y="1177"/>
                    </a:lnTo>
                    <a:lnTo>
                      <a:pt x="914" y="1177"/>
                    </a:lnTo>
                    <a:lnTo>
                      <a:pt x="911" y="1175"/>
                    </a:lnTo>
                    <a:lnTo>
                      <a:pt x="909" y="1173"/>
                    </a:lnTo>
                    <a:lnTo>
                      <a:pt x="907" y="1170"/>
                    </a:lnTo>
                    <a:lnTo>
                      <a:pt x="905" y="1168"/>
                    </a:lnTo>
                    <a:lnTo>
                      <a:pt x="902" y="1169"/>
                    </a:lnTo>
                    <a:lnTo>
                      <a:pt x="900" y="1169"/>
                    </a:lnTo>
                    <a:lnTo>
                      <a:pt x="898" y="1169"/>
                    </a:lnTo>
                    <a:lnTo>
                      <a:pt x="895" y="1170"/>
                    </a:lnTo>
                    <a:lnTo>
                      <a:pt x="893" y="1167"/>
                    </a:lnTo>
                    <a:lnTo>
                      <a:pt x="891" y="1165"/>
                    </a:lnTo>
                    <a:lnTo>
                      <a:pt x="889" y="1163"/>
                    </a:lnTo>
                    <a:lnTo>
                      <a:pt x="887" y="1160"/>
                    </a:lnTo>
                    <a:lnTo>
                      <a:pt x="885" y="1160"/>
                    </a:lnTo>
                    <a:lnTo>
                      <a:pt x="883" y="1160"/>
                    </a:lnTo>
                    <a:lnTo>
                      <a:pt x="881" y="1158"/>
                    </a:lnTo>
                    <a:lnTo>
                      <a:pt x="878" y="1156"/>
                    </a:lnTo>
                    <a:lnTo>
                      <a:pt x="876" y="1156"/>
                    </a:lnTo>
                    <a:lnTo>
                      <a:pt x="874" y="1157"/>
                    </a:lnTo>
                    <a:lnTo>
                      <a:pt x="871" y="1154"/>
                    </a:lnTo>
                    <a:lnTo>
                      <a:pt x="869" y="1152"/>
                    </a:lnTo>
                    <a:lnTo>
                      <a:pt x="865" y="1148"/>
                    </a:lnTo>
                    <a:lnTo>
                      <a:pt x="862" y="1144"/>
                    </a:lnTo>
                    <a:lnTo>
                      <a:pt x="860" y="1142"/>
                    </a:lnTo>
                    <a:lnTo>
                      <a:pt x="858" y="1142"/>
                    </a:lnTo>
                    <a:lnTo>
                      <a:pt x="856" y="1143"/>
                    </a:lnTo>
                    <a:lnTo>
                      <a:pt x="854" y="1140"/>
                    </a:lnTo>
                    <a:lnTo>
                      <a:pt x="852" y="1138"/>
                    </a:lnTo>
                    <a:lnTo>
                      <a:pt x="850" y="1138"/>
                    </a:lnTo>
                    <a:lnTo>
                      <a:pt x="848" y="1139"/>
                    </a:lnTo>
                    <a:lnTo>
                      <a:pt x="843" y="1139"/>
                    </a:lnTo>
                    <a:lnTo>
                      <a:pt x="845" y="1142"/>
                    </a:lnTo>
                    <a:lnTo>
                      <a:pt x="848" y="1144"/>
                    </a:lnTo>
                    <a:lnTo>
                      <a:pt x="845" y="1144"/>
                    </a:lnTo>
                    <a:lnTo>
                      <a:pt x="843" y="1144"/>
                    </a:lnTo>
                    <a:lnTo>
                      <a:pt x="840" y="1142"/>
                    </a:lnTo>
                    <a:lnTo>
                      <a:pt x="839" y="1140"/>
                    </a:lnTo>
                    <a:lnTo>
                      <a:pt x="841" y="1140"/>
                    </a:lnTo>
                    <a:lnTo>
                      <a:pt x="843" y="1139"/>
                    </a:lnTo>
                    <a:lnTo>
                      <a:pt x="841" y="1137"/>
                    </a:lnTo>
                    <a:lnTo>
                      <a:pt x="839" y="1135"/>
                    </a:lnTo>
                    <a:lnTo>
                      <a:pt x="841" y="1134"/>
                    </a:lnTo>
                    <a:lnTo>
                      <a:pt x="843" y="1134"/>
                    </a:lnTo>
                    <a:lnTo>
                      <a:pt x="841" y="1132"/>
                    </a:lnTo>
                    <a:lnTo>
                      <a:pt x="839" y="1130"/>
                    </a:lnTo>
                    <a:lnTo>
                      <a:pt x="837" y="1130"/>
                    </a:lnTo>
                    <a:lnTo>
                      <a:pt x="835" y="1130"/>
                    </a:lnTo>
                    <a:lnTo>
                      <a:pt x="833" y="1127"/>
                    </a:lnTo>
                    <a:lnTo>
                      <a:pt x="831" y="1125"/>
                    </a:lnTo>
                    <a:lnTo>
                      <a:pt x="828" y="1122"/>
                    </a:lnTo>
                    <a:lnTo>
                      <a:pt x="826" y="1120"/>
                    </a:lnTo>
                    <a:lnTo>
                      <a:pt x="824" y="1121"/>
                    </a:lnTo>
                    <a:lnTo>
                      <a:pt x="822" y="1121"/>
                    </a:lnTo>
                    <a:lnTo>
                      <a:pt x="820" y="1118"/>
                    </a:lnTo>
                    <a:lnTo>
                      <a:pt x="818" y="1116"/>
                    </a:lnTo>
                    <a:lnTo>
                      <a:pt x="816" y="1116"/>
                    </a:lnTo>
                    <a:lnTo>
                      <a:pt x="812" y="1117"/>
                    </a:lnTo>
                    <a:lnTo>
                      <a:pt x="811" y="1114"/>
                    </a:lnTo>
                    <a:lnTo>
                      <a:pt x="809" y="1111"/>
                    </a:lnTo>
                    <a:lnTo>
                      <a:pt x="806" y="1111"/>
                    </a:lnTo>
                    <a:lnTo>
                      <a:pt x="804" y="1111"/>
                    </a:lnTo>
                    <a:lnTo>
                      <a:pt x="802" y="1109"/>
                    </a:lnTo>
                    <a:lnTo>
                      <a:pt x="800" y="1107"/>
                    </a:lnTo>
                    <a:lnTo>
                      <a:pt x="799" y="1104"/>
                    </a:lnTo>
                    <a:lnTo>
                      <a:pt x="797" y="1102"/>
                    </a:lnTo>
                    <a:lnTo>
                      <a:pt x="793" y="1103"/>
                    </a:lnTo>
                    <a:lnTo>
                      <a:pt x="791" y="1103"/>
                    </a:lnTo>
                    <a:lnTo>
                      <a:pt x="789" y="1101"/>
                    </a:lnTo>
                    <a:lnTo>
                      <a:pt x="787" y="1098"/>
                    </a:lnTo>
                    <a:lnTo>
                      <a:pt x="786" y="1096"/>
                    </a:lnTo>
                    <a:lnTo>
                      <a:pt x="783" y="1093"/>
                    </a:lnTo>
                    <a:lnTo>
                      <a:pt x="782" y="1090"/>
                    </a:lnTo>
                    <a:lnTo>
                      <a:pt x="779" y="1088"/>
                    </a:lnTo>
                    <a:lnTo>
                      <a:pt x="777" y="1088"/>
                    </a:lnTo>
                    <a:lnTo>
                      <a:pt x="774" y="1088"/>
                    </a:lnTo>
                    <a:lnTo>
                      <a:pt x="773" y="1086"/>
                    </a:lnTo>
                    <a:lnTo>
                      <a:pt x="771" y="1084"/>
                    </a:lnTo>
                    <a:lnTo>
                      <a:pt x="768" y="1084"/>
                    </a:lnTo>
                    <a:lnTo>
                      <a:pt x="766" y="1084"/>
                    </a:lnTo>
                    <a:lnTo>
                      <a:pt x="764" y="1082"/>
                    </a:lnTo>
                    <a:lnTo>
                      <a:pt x="762" y="1078"/>
                    </a:lnTo>
                    <a:lnTo>
                      <a:pt x="759" y="1078"/>
                    </a:lnTo>
                    <a:lnTo>
                      <a:pt x="757" y="1080"/>
                    </a:lnTo>
                    <a:lnTo>
                      <a:pt x="755" y="1080"/>
                    </a:lnTo>
                    <a:lnTo>
                      <a:pt x="753" y="1080"/>
                    </a:lnTo>
                    <a:lnTo>
                      <a:pt x="751" y="1077"/>
                    </a:lnTo>
                    <a:lnTo>
                      <a:pt x="749" y="1075"/>
                    </a:lnTo>
                    <a:lnTo>
                      <a:pt x="747" y="1072"/>
                    </a:lnTo>
                    <a:lnTo>
                      <a:pt x="744" y="1070"/>
                    </a:lnTo>
                    <a:lnTo>
                      <a:pt x="747" y="1070"/>
                    </a:lnTo>
                    <a:lnTo>
                      <a:pt x="750" y="1070"/>
                    </a:lnTo>
                    <a:lnTo>
                      <a:pt x="748" y="1067"/>
                    </a:lnTo>
                    <a:lnTo>
                      <a:pt x="745" y="1065"/>
                    </a:lnTo>
                    <a:lnTo>
                      <a:pt x="743" y="1061"/>
                    </a:lnTo>
                    <a:lnTo>
                      <a:pt x="741" y="1059"/>
                    </a:lnTo>
                    <a:lnTo>
                      <a:pt x="739" y="1059"/>
                    </a:lnTo>
                    <a:lnTo>
                      <a:pt x="737" y="1060"/>
                    </a:lnTo>
                    <a:lnTo>
                      <a:pt x="735" y="1060"/>
                    </a:lnTo>
                    <a:lnTo>
                      <a:pt x="733" y="1060"/>
                    </a:lnTo>
                    <a:lnTo>
                      <a:pt x="731" y="1058"/>
                    </a:lnTo>
                    <a:lnTo>
                      <a:pt x="728" y="1055"/>
                    </a:lnTo>
                    <a:lnTo>
                      <a:pt x="726" y="1053"/>
                    </a:lnTo>
                    <a:lnTo>
                      <a:pt x="724" y="1050"/>
                    </a:lnTo>
                    <a:lnTo>
                      <a:pt x="726" y="1050"/>
                    </a:lnTo>
                    <a:lnTo>
                      <a:pt x="728" y="1050"/>
                    </a:lnTo>
                    <a:lnTo>
                      <a:pt x="727" y="1048"/>
                    </a:lnTo>
                    <a:lnTo>
                      <a:pt x="725" y="1044"/>
                    </a:lnTo>
                    <a:lnTo>
                      <a:pt x="722" y="1044"/>
                    </a:lnTo>
                    <a:lnTo>
                      <a:pt x="720" y="1046"/>
                    </a:lnTo>
                    <a:lnTo>
                      <a:pt x="718" y="1046"/>
                    </a:lnTo>
                    <a:lnTo>
                      <a:pt x="716" y="1046"/>
                    </a:lnTo>
                    <a:lnTo>
                      <a:pt x="714" y="1043"/>
                    </a:lnTo>
                    <a:lnTo>
                      <a:pt x="711" y="1040"/>
                    </a:lnTo>
                    <a:lnTo>
                      <a:pt x="709" y="1040"/>
                    </a:lnTo>
                    <a:lnTo>
                      <a:pt x="707" y="1041"/>
                    </a:lnTo>
                    <a:lnTo>
                      <a:pt x="705" y="1038"/>
                    </a:lnTo>
                    <a:lnTo>
                      <a:pt x="703" y="1036"/>
                    </a:lnTo>
                    <a:lnTo>
                      <a:pt x="701" y="1036"/>
                    </a:lnTo>
                    <a:lnTo>
                      <a:pt x="699" y="1036"/>
                    </a:lnTo>
                    <a:lnTo>
                      <a:pt x="696" y="1034"/>
                    </a:lnTo>
                    <a:lnTo>
                      <a:pt x="695" y="1031"/>
                    </a:lnTo>
                    <a:lnTo>
                      <a:pt x="692" y="1031"/>
                    </a:lnTo>
                    <a:lnTo>
                      <a:pt x="690" y="1031"/>
                    </a:lnTo>
                    <a:lnTo>
                      <a:pt x="688" y="1028"/>
                    </a:lnTo>
                    <a:lnTo>
                      <a:pt x="687" y="1026"/>
                    </a:lnTo>
                    <a:lnTo>
                      <a:pt x="689" y="1026"/>
                    </a:lnTo>
                    <a:lnTo>
                      <a:pt x="691" y="1025"/>
                    </a:lnTo>
                    <a:lnTo>
                      <a:pt x="689" y="1023"/>
                    </a:lnTo>
                    <a:lnTo>
                      <a:pt x="687" y="1021"/>
                    </a:lnTo>
                    <a:lnTo>
                      <a:pt x="685" y="1018"/>
                    </a:lnTo>
                    <a:lnTo>
                      <a:pt x="684" y="1016"/>
                    </a:lnTo>
                    <a:lnTo>
                      <a:pt x="686" y="1016"/>
                    </a:lnTo>
                    <a:lnTo>
                      <a:pt x="688" y="1016"/>
                    </a:lnTo>
                    <a:lnTo>
                      <a:pt x="686" y="1013"/>
                    </a:lnTo>
                    <a:lnTo>
                      <a:pt x="684" y="1010"/>
                    </a:lnTo>
                    <a:lnTo>
                      <a:pt x="675" y="1010"/>
                    </a:lnTo>
                    <a:lnTo>
                      <a:pt x="673" y="1011"/>
                    </a:lnTo>
                    <a:lnTo>
                      <a:pt x="670" y="1011"/>
                    </a:lnTo>
                    <a:lnTo>
                      <a:pt x="669" y="1008"/>
                    </a:lnTo>
                    <a:lnTo>
                      <a:pt x="667" y="1006"/>
                    </a:lnTo>
                    <a:lnTo>
                      <a:pt x="665" y="1006"/>
                    </a:lnTo>
                    <a:lnTo>
                      <a:pt x="662" y="1006"/>
                    </a:lnTo>
                    <a:lnTo>
                      <a:pt x="660" y="1003"/>
                    </a:lnTo>
                    <a:lnTo>
                      <a:pt x="658" y="1001"/>
                    </a:lnTo>
                    <a:lnTo>
                      <a:pt x="656" y="1001"/>
                    </a:lnTo>
                    <a:lnTo>
                      <a:pt x="654" y="1001"/>
                    </a:lnTo>
                    <a:lnTo>
                      <a:pt x="652" y="1001"/>
                    </a:lnTo>
                    <a:lnTo>
                      <a:pt x="650" y="1001"/>
                    </a:lnTo>
                    <a:lnTo>
                      <a:pt x="648" y="999"/>
                    </a:lnTo>
                    <a:lnTo>
                      <a:pt x="645" y="996"/>
                    </a:lnTo>
                    <a:lnTo>
                      <a:pt x="643" y="993"/>
                    </a:lnTo>
                    <a:lnTo>
                      <a:pt x="641" y="991"/>
                    </a:lnTo>
                    <a:lnTo>
                      <a:pt x="639" y="988"/>
                    </a:lnTo>
                    <a:lnTo>
                      <a:pt x="638" y="986"/>
                    </a:lnTo>
                    <a:lnTo>
                      <a:pt x="640" y="986"/>
                    </a:lnTo>
                    <a:lnTo>
                      <a:pt x="642" y="986"/>
                    </a:lnTo>
                    <a:lnTo>
                      <a:pt x="640" y="983"/>
                    </a:lnTo>
                    <a:lnTo>
                      <a:pt x="639" y="981"/>
                    </a:lnTo>
                    <a:lnTo>
                      <a:pt x="636" y="981"/>
                    </a:lnTo>
                    <a:lnTo>
                      <a:pt x="634" y="981"/>
                    </a:lnTo>
                    <a:lnTo>
                      <a:pt x="632" y="977"/>
                    </a:lnTo>
                    <a:lnTo>
                      <a:pt x="631" y="975"/>
                    </a:lnTo>
                    <a:lnTo>
                      <a:pt x="627" y="975"/>
                    </a:lnTo>
                    <a:lnTo>
                      <a:pt x="625" y="975"/>
                    </a:lnTo>
                    <a:lnTo>
                      <a:pt x="623" y="975"/>
                    </a:lnTo>
                    <a:lnTo>
                      <a:pt x="621" y="975"/>
                    </a:lnTo>
                    <a:lnTo>
                      <a:pt x="619" y="973"/>
                    </a:lnTo>
                    <a:lnTo>
                      <a:pt x="618" y="970"/>
                    </a:lnTo>
                    <a:lnTo>
                      <a:pt x="616" y="968"/>
                    </a:lnTo>
                    <a:lnTo>
                      <a:pt x="614" y="965"/>
                    </a:lnTo>
                    <a:lnTo>
                      <a:pt x="611" y="963"/>
                    </a:lnTo>
                    <a:lnTo>
                      <a:pt x="610" y="959"/>
                    </a:lnTo>
                    <a:lnTo>
                      <a:pt x="610" y="959"/>
                    </a:lnTo>
                    <a:lnTo>
                      <a:pt x="612" y="959"/>
                    </a:lnTo>
                    <a:lnTo>
                      <a:pt x="614" y="959"/>
                    </a:lnTo>
                    <a:lnTo>
                      <a:pt x="615" y="959"/>
                    </a:lnTo>
                    <a:lnTo>
                      <a:pt x="612" y="957"/>
                    </a:lnTo>
                    <a:lnTo>
                      <a:pt x="611" y="954"/>
                    </a:lnTo>
                    <a:lnTo>
                      <a:pt x="608" y="954"/>
                    </a:lnTo>
                    <a:lnTo>
                      <a:pt x="606" y="954"/>
                    </a:lnTo>
                    <a:lnTo>
                      <a:pt x="604" y="955"/>
                    </a:lnTo>
                    <a:lnTo>
                      <a:pt x="602" y="955"/>
                    </a:lnTo>
                    <a:lnTo>
                      <a:pt x="600" y="952"/>
                    </a:lnTo>
                    <a:lnTo>
                      <a:pt x="599" y="950"/>
                    </a:lnTo>
                    <a:lnTo>
                      <a:pt x="595" y="950"/>
                    </a:lnTo>
                    <a:lnTo>
                      <a:pt x="593" y="950"/>
                    </a:lnTo>
                    <a:lnTo>
                      <a:pt x="591" y="947"/>
                    </a:lnTo>
                    <a:lnTo>
                      <a:pt x="590" y="944"/>
                    </a:lnTo>
                    <a:lnTo>
                      <a:pt x="592" y="944"/>
                    </a:lnTo>
                    <a:lnTo>
                      <a:pt x="594" y="944"/>
                    </a:lnTo>
                    <a:lnTo>
                      <a:pt x="592" y="941"/>
                    </a:lnTo>
                    <a:lnTo>
                      <a:pt x="591" y="939"/>
                    </a:lnTo>
                    <a:lnTo>
                      <a:pt x="589" y="939"/>
                    </a:lnTo>
                    <a:lnTo>
                      <a:pt x="586" y="939"/>
                    </a:lnTo>
                    <a:lnTo>
                      <a:pt x="585" y="936"/>
                    </a:lnTo>
                    <a:lnTo>
                      <a:pt x="583" y="934"/>
                    </a:lnTo>
                    <a:lnTo>
                      <a:pt x="581" y="934"/>
                    </a:lnTo>
                    <a:lnTo>
                      <a:pt x="578" y="934"/>
                    </a:lnTo>
                    <a:lnTo>
                      <a:pt x="576" y="934"/>
                    </a:lnTo>
                    <a:lnTo>
                      <a:pt x="574" y="934"/>
                    </a:lnTo>
                    <a:lnTo>
                      <a:pt x="572" y="931"/>
                    </a:lnTo>
                    <a:lnTo>
                      <a:pt x="570" y="929"/>
                    </a:lnTo>
                    <a:lnTo>
                      <a:pt x="568" y="925"/>
                    </a:lnTo>
                    <a:lnTo>
                      <a:pt x="567" y="923"/>
                    </a:lnTo>
                    <a:lnTo>
                      <a:pt x="569" y="923"/>
                    </a:lnTo>
                    <a:lnTo>
                      <a:pt x="571" y="923"/>
                    </a:lnTo>
                    <a:lnTo>
                      <a:pt x="573" y="925"/>
                    </a:lnTo>
                    <a:lnTo>
                      <a:pt x="574" y="929"/>
                    </a:lnTo>
                    <a:lnTo>
                      <a:pt x="577" y="929"/>
                    </a:lnTo>
                    <a:lnTo>
                      <a:pt x="579" y="929"/>
                    </a:lnTo>
                    <a:lnTo>
                      <a:pt x="572" y="918"/>
                    </a:lnTo>
                    <a:lnTo>
                      <a:pt x="568" y="918"/>
                    </a:lnTo>
                    <a:lnTo>
                      <a:pt x="566" y="918"/>
                    </a:lnTo>
                    <a:lnTo>
                      <a:pt x="562" y="918"/>
                    </a:lnTo>
                    <a:lnTo>
                      <a:pt x="561" y="915"/>
                    </a:lnTo>
                    <a:lnTo>
                      <a:pt x="559" y="913"/>
                    </a:lnTo>
                    <a:lnTo>
                      <a:pt x="557" y="913"/>
                    </a:lnTo>
                    <a:lnTo>
                      <a:pt x="555" y="913"/>
                    </a:lnTo>
                    <a:lnTo>
                      <a:pt x="553" y="913"/>
                    </a:lnTo>
                    <a:lnTo>
                      <a:pt x="551" y="913"/>
                    </a:lnTo>
                    <a:lnTo>
                      <a:pt x="549" y="909"/>
                    </a:lnTo>
                    <a:lnTo>
                      <a:pt x="546" y="907"/>
                    </a:lnTo>
                    <a:lnTo>
                      <a:pt x="545" y="904"/>
                    </a:lnTo>
                    <a:lnTo>
                      <a:pt x="543" y="901"/>
                    </a:lnTo>
                    <a:lnTo>
                      <a:pt x="541" y="899"/>
                    </a:lnTo>
                    <a:lnTo>
                      <a:pt x="540" y="896"/>
                    </a:lnTo>
                    <a:lnTo>
                      <a:pt x="538" y="896"/>
                    </a:lnTo>
                    <a:lnTo>
                      <a:pt x="536" y="896"/>
                    </a:lnTo>
                    <a:lnTo>
                      <a:pt x="534" y="893"/>
                    </a:lnTo>
                    <a:lnTo>
                      <a:pt x="532" y="890"/>
                    </a:lnTo>
                    <a:lnTo>
                      <a:pt x="529" y="890"/>
                    </a:lnTo>
                    <a:lnTo>
                      <a:pt x="527" y="890"/>
                    </a:lnTo>
                    <a:lnTo>
                      <a:pt x="525" y="888"/>
                    </a:lnTo>
                    <a:lnTo>
                      <a:pt x="524" y="885"/>
                    </a:lnTo>
                    <a:lnTo>
                      <a:pt x="522" y="885"/>
                    </a:lnTo>
                    <a:lnTo>
                      <a:pt x="519" y="885"/>
                    </a:lnTo>
                    <a:lnTo>
                      <a:pt x="518" y="882"/>
                    </a:lnTo>
                    <a:lnTo>
                      <a:pt x="516" y="880"/>
                    </a:lnTo>
                    <a:lnTo>
                      <a:pt x="518" y="880"/>
                    </a:lnTo>
                    <a:lnTo>
                      <a:pt x="520" y="880"/>
                    </a:lnTo>
                    <a:lnTo>
                      <a:pt x="519" y="877"/>
                    </a:lnTo>
                    <a:lnTo>
                      <a:pt x="517" y="874"/>
                    </a:lnTo>
                    <a:lnTo>
                      <a:pt x="516" y="871"/>
                    </a:lnTo>
                    <a:lnTo>
                      <a:pt x="513" y="869"/>
                    </a:lnTo>
                    <a:lnTo>
                      <a:pt x="511" y="869"/>
                    </a:lnTo>
                    <a:lnTo>
                      <a:pt x="509" y="869"/>
                    </a:lnTo>
                    <a:lnTo>
                      <a:pt x="507" y="866"/>
                    </a:lnTo>
                    <a:lnTo>
                      <a:pt x="506" y="864"/>
                    </a:lnTo>
                    <a:lnTo>
                      <a:pt x="503" y="863"/>
                    </a:lnTo>
                    <a:lnTo>
                      <a:pt x="501" y="863"/>
                    </a:lnTo>
                    <a:lnTo>
                      <a:pt x="500" y="860"/>
                    </a:lnTo>
                    <a:lnTo>
                      <a:pt x="498" y="857"/>
                    </a:lnTo>
                    <a:lnTo>
                      <a:pt x="495" y="857"/>
                    </a:lnTo>
                    <a:lnTo>
                      <a:pt x="493" y="857"/>
                    </a:lnTo>
                    <a:lnTo>
                      <a:pt x="491" y="854"/>
                    </a:lnTo>
                    <a:lnTo>
                      <a:pt x="490" y="852"/>
                    </a:lnTo>
                    <a:lnTo>
                      <a:pt x="488" y="852"/>
                    </a:lnTo>
                    <a:lnTo>
                      <a:pt x="486" y="852"/>
                    </a:lnTo>
                    <a:lnTo>
                      <a:pt x="484" y="849"/>
                    </a:lnTo>
                    <a:lnTo>
                      <a:pt x="482" y="847"/>
                    </a:lnTo>
                    <a:lnTo>
                      <a:pt x="481" y="843"/>
                    </a:lnTo>
                    <a:lnTo>
                      <a:pt x="478" y="840"/>
                    </a:lnTo>
                    <a:lnTo>
                      <a:pt x="476" y="840"/>
                    </a:lnTo>
                    <a:lnTo>
                      <a:pt x="474" y="840"/>
                    </a:lnTo>
                    <a:lnTo>
                      <a:pt x="472" y="837"/>
                    </a:lnTo>
                    <a:lnTo>
                      <a:pt x="471" y="835"/>
                    </a:lnTo>
                    <a:lnTo>
                      <a:pt x="470" y="832"/>
                    </a:lnTo>
                    <a:lnTo>
                      <a:pt x="468" y="830"/>
                    </a:lnTo>
                    <a:lnTo>
                      <a:pt x="466" y="826"/>
                    </a:lnTo>
                    <a:lnTo>
                      <a:pt x="465" y="823"/>
                    </a:lnTo>
                    <a:lnTo>
                      <a:pt x="462" y="823"/>
                    </a:lnTo>
                    <a:lnTo>
                      <a:pt x="460" y="823"/>
                    </a:lnTo>
                    <a:lnTo>
                      <a:pt x="458" y="821"/>
                    </a:lnTo>
                    <a:lnTo>
                      <a:pt x="457" y="818"/>
                    </a:lnTo>
                    <a:lnTo>
                      <a:pt x="454" y="818"/>
                    </a:lnTo>
                    <a:lnTo>
                      <a:pt x="452" y="818"/>
                    </a:lnTo>
                    <a:lnTo>
                      <a:pt x="451" y="815"/>
                    </a:lnTo>
                    <a:lnTo>
                      <a:pt x="449" y="813"/>
                    </a:lnTo>
                    <a:lnTo>
                      <a:pt x="448" y="809"/>
                    </a:lnTo>
                    <a:lnTo>
                      <a:pt x="445" y="806"/>
                    </a:lnTo>
                    <a:lnTo>
                      <a:pt x="444" y="804"/>
                    </a:lnTo>
                    <a:lnTo>
                      <a:pt x="442" y="801"/>
                    </a:lnTo>
                    <a:lnTo>
                      <a:pt x="444" y="801"/>
                    </a:lnTo>
                    <a:lnTo>
                      <a:pt x="446" y="801"/>
                    </a:lnTo>
                    <a:lnTo>
                      <a:pt x="445" y="799"/>
                    </a:lnTo>
                    <a:lnTo>
                      <a:pt x="443" y="796"/>
                    </a:lnTo>
                    <a:lnTo>
                      <a:pt x="441" y="796"/>
                    </a:lnTo>
                    <a:lnTo>
                      <a:pt x="439" y="796"/>
                    </a:lnTo>
                    <a:lnTo>
                      <a:pt x="441" y="798"/>
                    </a:lnTo>
                    <a:lnTo>
                      <a:pt x="442" y="801"/>
                    </a:lnTo>
                    <a:lnTo>
                      <a:pt x="440" y="801"/>
                    </a:lnTo>
                    <a:lnTo>
                      <a:pt x="438" y="801"/>
                    </a:lnTo>
                    <a:lnTo>
                      <a:pt x="436" y="798"/>
                    </a:lnTo>
                    <a:lnTo>
                      <a:pt x="435" y="794"/>
                    </a:lnTo>
                    <a:lnTo>
                      <a:pt x="434" y="792"/>
                    </a:lnTo>
                    <a:lnTo>
                      <a:pt x="432" y="789"/>
                    </a:lnTo>
                    <a:lnTo>
                      <a:pt x="430" y="786"/>
                    </a:lnTo>
                    <a:lnTo>
                      <a:pt x="428" y="784"/>
                    </a:lnTo>
                    <a:lnTo>
                      <a:pt x="426" y="784"/>
                    </a:lnTo>
                    <a:lnTo>
                      <a:pt x="424" y="784"/>
                    </a:lnTo>
                    <a:lnTo>
                      <a:pt x="422" y="781"/>
                    </a:lnTo>
                    <a:lnTo>
                      <a:pt x="421" y="777"/>
                    </a:lnTo>
                    <a:lnTo>
                      <a:pt x="419" y="777"/>
                    </a:lnTo>
                    <a:lnTo>
                      <a:pt x="417" y="777"/>
                    </a:lnTo>
                    <a:lnTo>
                      <a:pt x="415" y="774"/>
                    </a:lnTo>
                    <a:lnTo>
                      <a:pt x="413" y="772"/>
                    </a:lnTo>
                    <a:lnTo>
                      <a:pt x="411" y="769"/>
                    </a:lnTo>
                    <a:lnTo>
                      <a:pt x="410" y="766"/>
                    </a:lnTo>
                    <a:lnTo>
                      <a:pt x="408" y="766"/>
                    </a:lnTo>
                    <a:lnTo>
                      <a:pt x="406" y="766"/>
                    </a:lnTo>
                    <a:lnTo>
                      <a:pt x="404" y="766"/>
                    </a:lnTo>
                    <a:lnTo>
                      <a:pt x="402" y="765"/>
                    </a:lnTo>
                    <a:lnTo>
                      <a:pt x="400" y="763"/>
                    </a:lnTo>
                    <a:lnTo>
                      <a:pt x="399" y="759"/>
                    </a:lnTo>
                    <a:lnTo>
                      <a:pt x="395" y="754"/>
                    </a:lnTo>
                    <a:lnTo>
                      <a:pt x="392" y="748"/>
                    </a:lnTo>
                    <a:lnTo>
                      <a:pt x="389" y="742"/>
                    </a:lnTo>
                    <a:lnTo>
                      <a:pt x="388" y="739"/>
                    </a:lnTo>
                    <a:lnTo>
                      <a:pt x="386" y="737"/>
                    </a:lnTo>
                    <a:lnTo>
                      <a:pt x="384" y="736"/>
                    </a:lnTo>
                    <a:lnTo>
                      <a:pt x="382" y="736"/>
                    </a:lnTo>
                    <a:lnTo>
                      <a:pt x="379" y="736"/>
                    </a:lnTo>
                    <a:lnTo>
                      <a:pt x="377" y="736"/>
                    </a:lnTo>
                    <a:lnTo>
                      <a:pt x="378" y="738"/>
                    </a:lnTo>
                    <a:lnTo>
                      <a:pt x="380" y="741"/>
                    </a:lnTo>
                    <a:lnTo>
                      <a:pt x="378" y="741"/>
                    </a:lnTo>
                    <a:lnTo>
                      <a:pt x="376" y="741"/>
                    </a:lnTo>
                    <a:lnTo>
                      <a:pt x="374" y="738"/>
                    </a:lnTo>
                    <a:lnTo>
                      <a:pt x="373" y="735"/>
                    </a:lnTo>
                    <a:lnTo>
                      <a:pt x="375" y="735"/>
                    </a:lnTo>
                    <a:lnTo>
                      <a:pt x="377" y="736"/>
                    </a:lnTo>
                    <a:lnTo>
                      <a:pt x="376" y="733"/>
                    </a:lnTo>
                    <a:lnTo>
                      <a:pt x="374" y="730"/>
                    </a:lnTo>
                    <a:lnTo>
                      <a:pt x="373" y="727"/>
                    </a:lnTo>
                    <a:lnTo>
                      <a:pt x="371" y="724"/>
                    </a:lnTo>
                    <a:lnTo>
                      <a:pt x="369" y="724"/>
                    </a:lnTo>
                    <a:lnTo>
                      <a:pt x="367" y="723"/>
                    </a:lnTo>
                    <a:lnTo>
                      <a:pt x="366" y="721"/>
                    </a:lnTo>
                    <a:lnTo>
                      <a:pt x="365" y="718"/>
                    </a:lnTo>
                    <a:lnTo>
                      <a:pt x="361" y="718"/>
                    </a:lnTo>
                    <a:lnTo>
                      <a:pt x="359" y="717"/>
                    </a:lnTo>
                    <a:lnTo>
                      <a:pt x="358" y="715"/>
                    </a:lnTo>
                    <a:lnTo>
                      <a:pt x="357" y="712"/>
                    </a:lnTo>
                    <a:lnTo>
                      <a:pt x="359" y="712"/>
                    </a:lnTo>
                    <a:lnTo>
                      <a:pt x="361" y="713"/>
                    </a:lnTo>
                    <a:lnTo>
                      <a:pt x="360" y="709"/>
                    </a:lnTo>
                    <a:lnTo>
                      <a:pt x="358" y="706"/>
                    </a:lnTo>
                    <a:lnTo>
                      <a:pt x="356" y="706"/>
                    </a:lnTo>
                    <a:lnTo>
                      <a:pt x="354" y="706"/>
                    </a:lnTo>
                    <a:lnTo>
                      <a:pt x="353" y="703"/>
                    </a:lnTo>
                    <a:lnTo>
                      <a:pt x="351" y="700"/>
                    </a:lnTo>
                    <a:lnTo>
                      <a:pt x="350" y="698"/>
                    </a:lnTo>
                    <a:lnTo>
                      <a:pt x="349" y="695"/>
                    </a:lnTo>
                    <a:lnTo>
                      <a:pt x="345" y="693"/>
                    </a:lnTo>
                    <a:lnTo>
                      <a:pt x="343" y="693"/>
                    </a:lnTo>
                    <a:lnTo>
                      <a:pt x="341" y="693"/>
                    </a:lnTo>
                    <a:lnTo>
                      <a:pt x="339" y="693"/>
                    </a:lnTo>
                    <a:lnTo>
                      <a:pt x="338" y="690"/>
                    </a:lnTo>
                    <a:lnTo>
                      <a:pt x="337" y="687"/>
                    </a:lnTo>
                    <a:lnTo>
                      <a:pt x="334" y="687"/>
                    </a:lnTo>
                    <a:lnTo>
                      <a:pt x="332" y="686"/>
                    </a:lnTo>
                    <a:lnTo>
                      <a:pt x="330" y="684"/>
                    </a:lnTo>
                    <a:lnTo>
                      <a:pt x="329" y="681"/>
                    </a:lnTo>
                    <a:lnTo>
                      <a:pt x="326" y="675"/>
                    </a:lnTo>
                    <a:lnTo>
                      <a:pt x="325" y="672"/>
                    </a:lnTo>
                    <a:lnTo>
                      <a:pt x="324" y="669"/>
                    </a:lnTo>
                    <a:lnTo>
                      <a:pt x="322" y="666"/>
                    </a:lnTo>
                    <a:lnTo>
                      <a:pt x="321" y="664"/>
                    </a:lnTo>
                    <a:lnTo>
                      <a:pt x="320" y="660"/>
                    </a:lnTo>
                    <a:lnTo>
                      <a:pt x="318" y="657"/>
                    </a:lnTo>
                    <a:lnTo>
                      <a:pt x="316" y="657"/>
                    </a:lnTo>
                    <a:lnTo>
                      <a:pt x="313" y="656"/>
                    </a:lnTo>
                    <a:lnTo>
                      <a:pt x="311" y="656"/>
                    </a:lnTo>
                    <a:lnTo>
                      <a:pt x="309" y="656"/>
                    </a:lnTo>
                    <a:lnTo>
                      <a:pt x="308" y="653"/>
                    </a:lnTo>
                    <a:lnTo>
                      <a:pt x="307" y="650"/>
                    </a:lnTo>
                    <a:lnTo>
                      <a:pt x="306" y="647"/>
                    </a:lnTo>
                    <a:lnTo>
                      <a:pt x="304" y="645"/>
                    </a:lnTo>
                    <a:lnTo>
                      <a:pt x="302" y="643"/>
                    </a:lnTo>
                    <a:lnTo>
                      <a:pt x="300" y="643"/>
                    </a:lnTo>
                    <a:lnTo>
                      <a:pt x="299" y="640"/>
                    </a:lnTo>
                    <a:lnTo>
                      <a:pt x="296" y="637"/>
                    </a:lnTo>
                    <a:lnTo>
                      <a:pt x="294" y="632"/>
                    </a:lnTo>
                    <a:lnTo>
                      <a:pt x="293" y="629"/>
                    </a:lnTo>
                    <a:lnTo>
                      <a:pt x="292" y="625"/>
                    </a:lnTo>
                    <a:lnTo>
                      <a:pt x="290" y="623"/>
                    </a:lnTo>
                    <a:lnTo>
                      <a:pt x="289" y="620"/>
                    </a:lnTo>
                    <a:lnTo>
                      <a:pt x="291" y="620"/>
                    </a:lnTo>
                    <a:lnTo>
                      <a:pt x="293" y="621"/>
                    </a:lnTo>
                    <a:lnTo>
                      <a:pt x="292" y="618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7" y="614"/>
                    </a:lnTo>
                    <a:lnTo>
                      <a:pt x="288" y="617"/>
                    </a:lnTo>
                    <a:lnTo>
                      <a:pt x="289" y="620"/>
                    </a:lnTo>
                    <a:lnTo>
                      <a:pt x="287" y="620"/>
                    </a:lnTo>
                    <a:lnTo>
                      <a:pt x="285" y="619"/>
                    </a:lnTo>
                    <a:lnTo>
                      <a:pt x="283" y="619"/>
                    </a:lnTo>
                    <a:lnTo>
                      <a:pt x="280" y="618"/>
                    </a:lnTo>
                    <a:lnTo>
                      <a:pt x="279" y="616"/>
                    </a:lnTo>
                    <a:lnTo>
                      <a:pt x="278" y="613"/>
                    </a:lnTo>
                    <a:lnTo>
                      <a:pt x="276" y="609"/>
                    </a:lnTo>
                    <a:lnTo>
                      <a:pt x="275" y="606"/>
                    </a:lnTo>
                    <a:lnTo>
                      <a:pt x="273" y="606"/>
                    </a:lnTo>
                    <a:lnTo>
                      <a:pt x="271" y="605"/>
                    </a:lnTo>
                    <a:lnTo>
                      <a:pt x="270" y="603"/>
                    </a:lnTo>
                    <a:lnTo>
                      <a:pt x="269" y="600"/>
                    </a:lnTo>
                    <a:lnTo>
                      <a:pt x="266" y="593"/>
                    </a:lnTo>
                    <a:lnTo>
                      <a:pt x="265" y="590"/>
                    </a:lnTo>
                    <a:lnTo>
                      <a:pt x="263" y="588"/>
                    </a:lnTo>
                    <a:lnTo>
                      <a:pt x="262" y="585"/>
                    </a:lnTo>
                    <a:lnTo>
                      <a:pt x="261" y="582"/>
                    </a:lnTo>
                    <a:lnTo>
                      <a:pt x="259" y="581"/>
                    </a:lnTo>
                    <a:lnTo>
                      <a:pt x="257" y="581"/>
                    </a:lnTo>
                    <a:lnTo>
                      <a:pt x="255" y="581"/>
                    </a:lnTo>
                    <a:lnTo>
                      <a:pt x="252" y="580"/>
                    </a:lnTo>
                    <a:lnTo>
                      <a:pt x="251" y="576"/>
                    </a:lnTo>
                    <a:lnTo>
                      <a:pt x="250" y="574"/>
                    </a:lnTo>
                    <a:lnTo>
                      <a:pt x="249" y="571"/>
                    </a:lnTo>
                    <a:lnTo>
                      <a:pt x="247" y="568"/>
                    </a:lnTo>
                    <a:lnTo>
                      <a:pt x="246" y="565"/>
                    </a:lnTo>
                    <a:lnTo>
                      <a:pt x="245" y="562"/>
                    </a:lnTo>
                    <a:lnTo>
                      <a:pt x="243" y="562"/>
                    </a:lnTo>
                    <a:lnTo>
                      <a:pt x="241" y="560"/>
                    </a:lnTo>
                    <a:lnTo>
                      <a:pt x="240" y="558"/>
                    </a:lnTo>
                    <a:lnTo>
                      <a:pt x="238" y="555"/>
                    </a:lnTo>
                    <a:lnTo>
                      <a:pt x="236" y="554"/>
                    </a:lnTo>
                    <a:lnTo>
                      <a:pt x="234" y="554"/>
                    </a:lnTo>
                    <a:lnTo>
                      <a:pt x="233" y="551"/>
                    </a:lnTo>
                    <a:lnTo>
                      <a:pt x="232" y="548"/>
                    </a:lnTo>
                    <a:lnTo>
                      <a:pt x="229" y="548"/>
                    </a:lnTo>
                    <a:lnTo>
                      <a:pt x="227" y="547"/>
                    </a:lnTo>
                    <a:lnTo>
                      <a:pt x="226" y="543"/>
                    </a:lnTo>
                    <a:lnTo>
                      <a:pt x="225" y="541"/>
                    </a:lnTo>
                    <a:lnTo>
                      <a:pt x="224" y="538"/>
                    </a:lnTo>
                    <a:lnTo>
                      <a:pt x="223" y="535"/>
                    </a:lnTo>
                    <a:lnTo>
                      <a:pt x="222" y="532"/>
                    </a:lnTo>
                    <a:lnTo>
                      <a:pt x="221" y="529"/>
                    </a:lnTo>
                    <a:lnTo>
                      <a:pt x="219" y="529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1" y="526"/>
                    </a:lnTo>
                    <a:lnTo>
                      <a:pt x="209" y="526"/>
                    </a:lnTo>
                    <a:lnTo>
                      <a:pt x="207" y="525"/>
                    </a:lnTo>
                    <a:lnTo>
                      <a:pt x="206" y="522"/>
                    </a:lnTo>
                    <a:lnTo>
                      <a:pt x="205" y="519"/>
                    </a:lnTo>
                    <a:lnTo>
                      <a:pt x="207" y="520"/>
                    </a:lnTo>
                    <a:lnTo>
                      <a:pt x="209" y="520"/>
                    </a:lnTo>
                    <a:lnTo>
                      <a:pt x="208" y="518"/>
                    </a:lnTo>
                    <a:lnTo>
                      <a:pt x="207" y="515"/>
                    </a:lnTo>
                    <a:lnTo>
                      <a:pt x="209" y="515"/>
                    </a:lnTo>
                    <a:lnTo>
                      <a:pt x="211" y="516"/>
                    </a:lnTo>
                    <a:lnTo>
                      <a:pt x="211" y="513"/>
                    </a:lnTo>
                    <a:lnTo>
                      <a:pt x="210" y="509"/>
                    </a:lnTo>
                    <a:lnTo>
                      <a:pt x="207" y="509"/>
                    </a:lnTo>
                    <a:lnTo>
                      <a:pt x="205" y="508"/>
                    </a:lnTo>
                    <a:lnTo>
                      <a:pt x="204" y="505"/>
                    </a:lnTo>
                    <a:lnTo>
                      <a:pt x="203" y="502"/>
                    </a:lnTo>
                    <a:lnTo>
                      <a:pt x="202" y="499"/>
                    </a:lnTo>
                    <a:lnTo>
                      <a:pt x="201" y="497"/>
                    </a:lnTo>
                    <a:lnTo>
                      <a:pt x="199" y="496"/>
                    </a:lnTo>
                    <a:lnTo>
                      <a:pt x="196" y="496"/>
                    </a:lnTo>
                    <a:lnTo>
                      <a:pt x="195" y="492"/>
                    </a:lnTo>
                    <a:lnTo>
                      <a:pt x="194" y="489"/>
                    </a:lnTo>
                    <a:lnTo>
                      <a:pt x="192" y="488"/>
                    </a:lnTo>
                    <a:lnTo>
                      <a:pt x="190" y="488"/>
                    </a:lnTo>
                    <a:lnTo>
                      <a:pt x="188" y="487"/>
                    </a:lnTo>
                    <a:lnTo>
                      <a:pt x="186" y="487"/>
                    </a:lnTo>
                    <a:lnTo>
                      <a:pt x="185" y="484"/>
                    </a:lnTo>
                    <a:lnTo>
                      <a:pt x="184" y="481"/>
                    </a:lnTo>
                    <a:lnTo>
                      <a:pt x="182" y="480"/>
                    </a:lnTo>
                    <a:lnTo>
                      <a:pt x="179" y="480"/>
                    </a:lnTo>
                    <a:lnTo>
                      <a:pt x="178" y="476"/>
                    </a:lnTo>
                    <a:lnTo>
                      <a:pt x="177" y="473"/>
                    </a:lnTo>
                    <a:lnTo>
                      <a:pt x="179" y="474"/>
                    </a:lnTo>
                    <a:lnTo>
                      <a:pt x="182" y="474"/>
                    </a:lnTo>
                    <a:lnTo>
                      <a:pt x="182" y="471"/>
                    </a:lnTo>
                    <a:lnTo>
                      <a:pt x="180" y="468"/>
                    </a:lnTo>
                    <a:lnTo>
                      <a:pt x="177" y="468"/>
                    </a:lnTo>
                    <a:lnTo>
                      <a:pt x="175" y="467"/>
                    </a:lnTo>
                    <a:lnTo>
                      <a:pt x="175" y="464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0" y="459"/>
                    </a:lnTo>
                    <a:lnTo>
                      <a:pt x="168" y="456"/>
                    </a:lnTo>
                    <a:lnTo>
                      <a:pt x="168" y="453"/>
                    </a:lnTo>
                    <a:lnTo>
                      <a:pt x="170" y="454"/>
                    </a:lnTo>
                    <a:lnTo>
                      <a:pt x="172" y="455"/>
                    </a:lnTo>
                    <a:lnTo>
                      <a:pt x="174" y="455"/>
                    </a:lnTo>
                    <a:lnTo>
                      <a:pt x="176" y="456"/>
                    </a:lnTo>
                    <a:lnTo>
                      <a:pt x="175" y="453"/>
                    </a:lnTo>
                    <a:lnTo>
                      <a:pt x="174" y="450"/>
                    </a:lnTo>
                    <a:lnTo>
                      <a:pt x="172" y="450"/>
                    </a:lnTo>
                    <a:lnTo>
                      <a:pt x="170" y="449"/>
                    </a:lnTo>
                    <a:lnTo>
                      <a:pt x="169" y="446"/>
                    </a:lnTo>
                    <a:lnTo>
                      <a:pt x="168" y="442"/>
                    </a:lnTo>
                    <a:lnTo>
                      <a:pt x="167" y="439"/>
                    </a:lnTo>
                    <a:lnTo>
                      <a:pt x="166" y="436"/>
                    </a:lnTo>
                    <a:lnTo>
                      <a:pt x="163" y="436"/>
                    </a:lnTo>
                    <a:lnTo>
                      <a:pt x="161" y="435"/>
                    </a:lnTo>
                    <a:lnTo>
                      <a:pt x="160" y="432"/>
                    </a:lnTo>
                    <a:lnTo>
                      <a:pt x="160" y="429"/>
                    </a:lnTo>
                    <a:lnTo>
                      <a:pt x="158" y="429"/>
                    </a:lnTo>
                    <a:lnTo>
                      <a:pt x="156" y="428"/>
                    </a:lnTo>
                    <a:lnTo>
                      <a:pt x="155" y="424"/>
                    </a:lnTo>
                    <a:lnTo>
                      <a:pt x="154" y="421"/>
                    </a:lnTo>
                    <a:lnTo>
                      <a:pt x="152" y="420"/>
                    </a:lnTo>
                    <a:lnTo>
                      <a:pt x="150" y="420"/>
                    </a:lnTo>
                    <a:lnTo>
                      <a:pt x="147" y="419"/>
                    </a:lnTo>
                    <a:lnTo>
                      <a:pt x="145" y="419"/>
                    </a:lnTo>
                    <a:lnTo>
                      <a:pt x="144" y="416"/>
                    </a:lnTo>
                    <a:lnTo>
                      <a:pt x="143" y="413"/>
                    </a:lnTo>
                    <a:lnTo>
                      <a:pt x="142" y="409"/>
                    </a:lnTo>
                    <a:lnTo>
                      <a:pt x="141" y="406"/>
                    </a:lnTo>
                    <a:lnTo>
                      <a:pt x="143" y="407"/>
                    </a:lnTo>
                    <a:lnTo>
                      <a:pt x="146" y="407"/>
                    </a:lnTo>
                    <a:lnTo>
                      <a:pt x="145" y="405"/>
                    </a:lnTo>
                    <a:lnTo>
                      <a:pt x="144" y="402"/>
                    </a:lnTo>
                    <a:lnTo>
                      <a:pt x="143" y="399"/>
                    </a:lnTo>
                    <a:lnTo>
                      <a:pt x="142" y="396"/>
                    </a:lnTo>
                    <a:lnTo>
                      <a:pt x="140" y="395"/>
                    </a:lnTo>
                    <a:lnTo>
                      <a:pt x="138" y="393"/>
                    </a:lnTo>
                    <a:lnTo>
                      <a:pt x="137" y="390"/>
                    </a:lnTo>
                    <a:lnTo>
                      <a:pt x="137" y="388"/>
                    </a:lnTo>
                    <a:lnTo>
                      <a:pt x="135" y="387"/>
                    </a:lnTo>
                    <a:lnTo>
                      <a:pt x="133" y="386"/>
                    </a:lnTo>
                    <a:lnTo>
                      <a:pt x="132" y="383"/>
                    </a:lnTo>
                    <a:lnTo>
                      <a:pt x="130" y="380"/>
                    </a:lnTo>
                    <a:lnTo>
                      <a:pt x="128" y="380"/>
                    </a:lnTo>
                    <a:lnTo>
                      <a:pt x="126" y="379"/>
                    </a:lnTo>
                    <a:lnTo>
                      <a:pt x="125" y="375"/>
                    </a:lnTo>
                    <a:lnTo>
                      <a:pt x="125" y="372"/>
                    </a:lnTo>
                    <a:lnTo>
                      <a:pt x="123" y="366"/>
                    </a:lnTo>
                    <a:lnTo>
                      <a:pt x="122" y="363"/>
                    </a:lnTo>
                    <a:lnTo>
                      <a:pt x="122" y="359"/>
                    </a:lnTo>
                    <a:lnTo>
                      <a:pt x="121" y="356"/>
                    </a:lnTo>
                    <a:lnTo>
                      <a:pt x="120" y="354"/>
                    </a:lnTo>
                    <a:lnTo>
                      <a:pt x="118" y="353"/>
                    </a:lnTo>
                    <a:lnTo>
                      <a:pt x="116" y="352"/>
                    </a:lnTo>
                    <a:lnTo>
                      <a:pt x="113" y="351"/>
                    </a:lnTo>
                    <a:lnTo>
                      <a:pt x="111" y="351"/>
                    </a:lnTo>
                    <a:lnTo>
                      <a:pt x="109" y="350"/>
                    </a:lnTo>
                    <a:lnTo>
                      <a:pt x="107" y="349"/>
                    </a:lnTo>
                    <a:lnTo>
                      <a:pt x="106" y="346"/>
                    </a:lnTo>
                    <a:lnTo>
                      <a:pt x="106" y="342"/>
                    </a:lnTo>
                    <a:lnTo>
                      <a:pt x="105" y="339"/>
                    </a:lnTo>
                    <a:lnTo>
                      <a:pt x="104" y="336"/>
                    </a:lnTo>
                    <a:lnTo>
                      <a:pt x="103" y="330"/>
                    </a:lnTo>
                    <a:lnTo>
                      <a:pt x="102" y="326"/>
                    </a:lnTo>
                    <a:lnTo>
                      <a:pt x="102" y="324"/>
                    </a:lnTo>
                    <a:lnTo>
                      <a:pt x="101" y="321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9" y="312"/>
                    </a:lnTo>
                    <a:lnTo>
                      <a:pt x="96" y="311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0" y="308"/>
                    </a:lnTo>
                    <a:lnTo>
                      <a:pt x="89" y="305"/>
                    </a:lnTo>
                    <a:lnTo>
                      <a:pt x="89" y="302"/>
                    </a:lnTo>
                    <a:lnTo>
                      <a:pt x="88" y="299"/>
                    </a:lnTo>
                    <a:lnTo>
                      <a:pt x="88" y="296"/>
                    </a:lnTo>
                    <a:lnTo>
                      <a:pt x="87" y="292"/>
                    </a:lnTo>
                    <a:lnTo>
                      <a:pt x="87" y="289"/>
                    </a:lnTo>
                    <a:lnTo>
                      <a:pt x="85" y="288"/>
                    </a:lnTo>
                    <a:lnTo>
                      <a:pt x="83" y="287"/>
                    </a:lnTo>
                    <a:lnTo>
                      <a:pt x="82" y="284"/>
                    </a:lnTo>
                    <a:lnTo>
                      <a:pt x="80" y="281"/>
                    </a:lnTo>
                    <a:lnTo>
                      <a:pt x="83" y="282"/>
                    </a:lnTo>
                    <a:lnTo>
                      <a:pt x="85" y="283"/>
                    </a:lnTo>
                    <a:lnTo>
                      <a:pt x="85" y="280"/>
                    </a:lnTo>
                    <a:lnTo>
                      <a:pt x="84" y="276"/>
                    </a:lnTo>
                    <a:lnTo>
                      <a:pt x="84" y="273"/>
                    </a:lnTo>
                    <a:lnTo>
                      <a:pt x="83" y="270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6" y="268"/>
                    </a:lnTo>
                    <a:lnTo>
                      <a:pt x="74" y="267"/>
                    </a:lnTo>
                    <a:lnTo>
                      <a:pt x="74" y="264"/>
                    </a:lnTo>
                    <a:lnTo>
                      <a:pt x="73" y="261"/>
                    </a:lnTo>
                    <a:lnTo>
                      <a:pt x="71" y="259"/>
                    </a:lnTo>
                    <a:lnTo>
                      <a:pt x="69" y="258"/>
                    </a:lnTo>
                    <a:lnTo>
                      <a:pt x="69" y="255"/>
                    </a:lnTo>
                    <a:lnTo>
                      <a:pt x="68" y="252"/>
                    </a:lnTo>
                    <a:lnTo>
                      <a:pt x="66" y="251"/>
                    </a:lnTo>
                    <a:lnTo>
                      <a:pt x="63" y="251"/>
                    </a:lnTo>
                    <a:lnTo>
                      <a:pt x="63" y="248"/>
                    </a:lnTo>
                    <a:lnTo>
                      <a:pt x="62" y="245"/>
                    </a:lnTo>
                    <a:lnTo>
                      <a:pt x="62" y="240"/>
                    </a:lnTo>
                    <a:lnTo>
                      <a:pt x="61" y="238"/>
                    </a:lnTo>
                    <a:lnTo>
                      <a:pt x="63" y="239"/>
                    </a:lnTo>
                    <a:lnTo>
                      <a:pt x="66" y="239"/>
                    </a:lnTo>
                    <a:lnTo>
                      <a:pt x="66" y="236"/>
                    </a:lnTo>
                    <a:lnTo>
                      <a:pt x="64" y="234"/>
                    </a:lnTo>
                    <a:lnTo>
                      <a:pt x="62" y="233"/>
                    </a:lnTo>
                    <a:lnTo>
                      <a:pt x="60" y="232"/>
                    </a:lnTo>
                    <a:lnTo>
                      <a:pt x="60" y="229"/>
                    </a:lnTo>
                    <a:lnTo>
                      <a:pt x="59" y="225"/>
                    </a:lnTo>
                    <a:lnTo>
                      <a:pt x="57" y="224"/>
                    </a:lnTo>
                    <a:lnTo>
                      <a:pt x="55" y="223"/>
                    </a:lnTo>
                    <a:lnTo>
                      <a:pt x="55" y="220"/>
                    </a:lnTo>
                    <a:lnTo>
                      <a:pt x="55" y="217"/>
                    </a:lnTo>
                    <a:lnTo>
                      <a:pt x="53" y="216"/>
                    </a:lnTo>
                    <a:lnTo>
                      <a:pt x="51" y="215"/>
                    </a:lnTo>
                    <a:lnTo>
                      <a:pt x="49" y="215"/>
                    </a:lnTo>
                    <a:lnTo>
                      <a:pt x="46" y="213"/>
                    </a:lnTo>
                    <a:lnTo>
                      <a:pt x="45" y="209"/>
                    </a:lnTo>
                    <a:lnTo>
                      <a:pt x="45" y="206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41" y="201"/>
                    </a:lnTo>
                    <a:lnTo>
                      <a:pt x="40" y="199"/>
                    </a:lnTo>
                    <a:lnTo>
                      <a:pt x="42" y="199"/>
                    </a:lnTo>
                    <a:lnTo>
                      <a:pt x="44" y="200"/>
                    </a:lnTo>
                    <a:lnTo>
                      <a:pt x="46" y="202"/>
                    </a:lnTo>
                    <a:lnTo>
                      <a:pt x="49" y="202"/>
                    </a:lnTo>
                    <a:lnTo>
                      <a:pt x="49" y="199"/>
                    </a:lnTo>
                    <a:lnTo>
                      <a:pt x="47" y="196"/>
                    </a:lnTo>
                    <a:lnTo>
                      <a:pt x="45" y="195"/>
                    </a:lnTo>
                    <a:lnTo>
                      <a:pt x="43" y="195"/>
                    </a:lnTo>
                    <a:lnTo>
                      <a:pt x="43" y="190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9" y="186"/>
                    </a:lnTo>
                    <a:lnTo>
                      <a:pt x="37" y="185"/>
                    </a:lnTo>
                    <a:lnTo>
                      <a:pt x="35" y="184"/>
                    </a:lnTo>
                    <a:lnTo>
                      <a:pt x="34" y="181"/>
                    </a:lnTo>
                    <a:lnTo>
                      <a:pt x="34" y="178"/>
                    </a:lnTo>
                    <a:lnTo>
                      <a:pt x="33" y="171"/>
                    </a:lnTo>
                    <a:lnTo>
                      <a:pt x="30" y="170"/>
                    </a:lnTo>
                    <a:lnTo>
                      <a:pt x="29" y="169"/>
                    </a:lnTo>
                    <a:lnTo>
                      <a:pt x="28" y="166"/>
                    </a:lnTo>
                    <a:lnTo>
                      <a:pt x="28" y="1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4" name="Freeform 987">
                <a:extLst>
                  <a:ext uri="{FF2B5EF4-FFF2-40B4-BE49-F238E27FC236}">
                    <a16:creationId xmlns:a16="http://schemas.microsoft.com/office/drawing/2014/main" id="{7AD8892D-4FAA-4B13-97B9-34183E033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650"/>
                <a:ext cx="1" cy="0"/>
              </a:xfrm>
              <a:custGeom>
                <a:avLst/>
                <a:gdLst>
                  <a:gd name="T0" fmla="*/ 0 w 11"/>
                  <a:gd name="T1" fmla="*/ 7 h 8"/>
                  <a:gd name="T2" fmla="*/ 0 w 11"/>
                  <a:gd name="T3" fmla="*/ 5 h 8"/>
                  <a:gd name="T4" fmla="*/ 0 w 11"/>
                  <a:gd name="T5" fmla="*/ 3 h 8"/>
                  <a:gd name="T6" fmla="*/ 2 w 11"/>
                  <a:gd name="T7" fmla="*/ 3 h 8"/>
                  <a:gd name="T8" fmla="*/ 3 w 11"/>
                  <a:gd name="T9" fmla="*/ 4 h 8"/>
                  <a:gd name="T10" fmla="*/ 5 w 11"/>
                  <a:gd name="T11" fmla="*/ 4 h 8"/>
                  <a:gd name="T12" fmla="*/ 7 w 11"/>
                  <a:gd name="T13" fmla="*/ 4 h 8"/>
                  <a:gd name="T14" fmla="*/ 8 w 11"/>
                  <a:gd name="T15" fmla="*/ 3 h 8"/>
                  <a:gd name="T16" fmla="*/ 8 w 11"/>
                  <a:gd name="T17" fmla="*/ 0 h 8"/>
                  <a:gd name="T18" fmla="*/ 9 w 11"/>
                  <a:gd name="T19" fmla="*/ 0 h 8"/>
                  <a:gd name="T20" fmla="*/ 11 w 11"/>
                  <a:gd name="T21" fmla="*/ 1 h 8"/>
                  <a:gd name="T22" fmla="*/ 10 w 11"/>
                  <a:gd name="T23" fmla="*/ 8 h 8"/>
                  <a:gd name="T24" fmla="*/ 7 w 11"/>
                  <a:gd name="T25" fmla="*/ 8 h 8"/>
                  <a:gd name="T26" fmla="*/ 0 w 11"/>
                  <a:gd name="T2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0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5" name="Freeform 988">
                <a:extLst>
                  <a:ext uri="{FF2B5EF4-FFF2-40B4-BE49-F238E27FC236}">
                    <a16:creationId xmlns:a16="http://schemas.microsoft.com/office/drawing/2014/main" id="{EF842373-FD8F-48DE-9880-FB6CB40E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2566"/>
                <a:ext cx="53" cy="83"/>
              </a:xfrm>
              <a:custGeom>
                <a:avLst/>
                <a:gdLst>
                  <a:gd name="T0" fmla="*/ 16 w 849"/>
                  <a:gd name="T1" fmla="*/ 57 h 1318"/>
                  <a:gd name="T2" fmla="*/ 6 w 849"/>
                  <a:gd name="T3" fmla="*/ 18 h 1318"/>
                  <a:gd name="T4" fmla="*/ 28 w 849"/>
                  <a:gd name="T5" fmla="*/ 14 h 1318"/>
                  <a:gd name="T6" fmla="*/ 70 w 849"/>
                  <a:gd name="T7" fmla="*/ 40 h 1318"/>
                  <a:gd name="T8" fmla="*/ 96 w 849"/>
                  <a:gd name="T9" fmla="*/ 81 h 1318"/>
                  <a:gd name="T10" fmla="*/ 127 w 849"/>
                  <a:gd name="T11" fmla="*/ 130 h 1318"/>
                  <a:gd name="T12" fmla="*/ 169 w 849"/>
                  <a:gd name="T13" fmla="*/ 174 h 1318"/>
                  <a:gd name="T14" fmla="*/ 191 w 849"/>
                  <a:gd name="T15" fmla="*/ 214 h 1318"/>
                  <a:gd name="T16" fmla="*/ 223 w 849"/>
                  <a:gd name="T17" fmla="*/ 250 h 1318"/>
                  <a:gd name="T18" fmla="*/ 243 w 849"/>
                  <a:gd name="T19" fmla="*/ 284 h 1318"/>
                  <a:gd name="T20" fmla="*/ 280 w 849"/>
                  <a:gd name="T21" fmla="*/ 331 h 1318"/>
                  <a:gd name="T22" fmla="*/ 309 w 849"/>
                  <a:gd name="T23" fmla="*/ 372 h 1318"/>
                  <a:gd name="T24" fmla="*/ 347 w 849"/>
                  <a:gd name="T25" fmla="*/ 413 h 1318"/>
                  <a:gd name="T26" fmla="*/ 356 w 849"/>
                  <a:gd name="T27" fmla="*/ 442 h 1318"/>
                  <a:gd name="T28" fmla="*/ 392 w 849"/>
                  <a:gd name="T29" fmla="*/ 483 h 1318"/>
                  <a:gd name="T30" fmla="*/ 422 w 849"/>
                  <a:gd name="T31" fmla="*/ 532 h 1318"/>
                  <a:gd name="T32" fmla="*/ 460 w 849"/>
                  <a:gd name="T33" fmla="*/ 579 h 1318"/>
                  <a:gd name="T34" fmla="*/ 489 w 849"/>
                  <a:gd name="T35" fmla="*/ 623 h 1318"/>
                  <a:gd name="T36" fmla="*/ 516 w 849"/>
                  <a:gd name="T37" fmla="*/ 668 h 1318"/>
                  <a:gd name="T38" fmla="*/ 553 w 849"/>
                  <a:gd name="T39" fmla="*/ 717 h 1318"/>
                  <a:gd name="T40" fmla="*/ 580 w 849"/>
                  <a:gd name="T41" fmla="*/ 758 h 1318"/>
                  <a:gd name="T42" fmla="*/ 602 w 849"/>
                  <a:gd name="T43" fmla="*/ 800 h 1318"/>
                  <a:gd name="T44" fmla="*/ 636 w 849"/>
                  <a:gd name="T45" fmla="*/ 851 h 1318"/>
                  <a:gd name="T46" fmla="*/ 662 w 849"/>
                  <a:gd name="T47" fmla="*/ 892 h 1318"/>
                  <a:gd name="T48" fmla="*/ 692 w 849"/>
                  <a:gd name="T49" fmla="*/ 939 h 1318"/>
                  <a:gd name="T50" fmla="*/ 707 w 849"/>
                  <a:gd name="T51" fmla="*/ 992 h 1318"/>
                  <a:gd name="T52" fmla="*/ 731 w 849"/>
                  <a:gd name="T53" fmla="*/ 1033 h 1318"/>
                  <a:gd name="T54" fmla="*/ 759 w 849"/>
                  <a:gd name="T55" fmla="*/ 1080 h 1318"/>
                  <a:gd name="T56" fmla="*/ 772 w 849"/>
                  <a:gd name="T57" fmla="*/ 1114 h 1318"/>
                  <a:gd name="T58" fmla="*/ 791 w 849"/>
                  <a:gd name="T59" fmla="*/ 1163 h 1318"/>
                  <a:gd name="T60" fmla="*/ 810 w 849"/>
                  <a:gd name="T61" fmla="*/ 1195 h 1318"/>
                  <a:gd name="T62" fmla="*/ 828 w 849"/>
                  <a:gd name="T63" fmla="*/ 1241 h 1318"/>
                  <a:gd name="T64" fmla="*/ 845 w 849"/>
                  <a:gd name="T65" fmla="*/ 1288 h 1318"/>
                  <a:gd name="T66" fmla="*/ 827 w 849"/>
                  <a:gd name="T67" fmla="*/ 1311 h 1318"/>
                  <a:gd name="T68" fmla="*/ 798 w 849"/>
                  <a:gd name="T69" fmla="*/ 1269 h 1318"/>
                  <a:gd name="T70" fmla="*/ 777 w 849"/>
                  <a:gd name="T71" fmla="*/ 1224 h 1318"/>
                  <a:gd name="T72" fmla="*/ 756 w 849"/>
                  <a:gd name="T73" fmla="*/ 1174 h 1318"/>
                  <a:gd name="T74" fmla="*/ 731 w 849"/>
                  <a:gd name="T75" fmla="*/ 1135 h 1318"/>
                  <a:gd name="T76" fmla="*/ 706 w 849"/>
                  <a:gd name="T77" fmla="*/ 1085 h 1318"/>
                  <a:gd name="T78" fmla="*/ 678 w 849"/>
                  <a:gd name="T79" fmla="*/ 1048 h 1318"/>
                  <a:gd name="T80" fmla="*/ 657 w 849"/>
                  <a:gd name="T81" fmla="*/ 1004 h 1318"/>
                  <a:gd name="T82" fmla="*/ 630 w 849"/>
                  <a:gd name="T83" fmla="*/ 949 h 1318"/>
                  <a:gd name="T84" fmla="*/ 600 w 849"/>
                  <a:gd name="T85" fmla="*/ 909 h 1318"/>
                  <a:gd name="T86" fmla="*/ 574 w 849"/>
                  <a:gd name="T87" fmla="*/ 860 h 1318"/>
                  <a:gd name="T88" fmla="*/ 555 w 849"/>
                  <a:gd name="T89" fmla="*/ 826 h 1318"/>
                  <a:gd name="T90" fmla="*/ 530 w 849"/>
                  <a:gd name="T91" fmla="*/ 787 h 1318"/>
                  <a:gd name="T92" fmla="*/ 502 w 849"/>
                  <a:gd name="T93" fmla="*/ 748 h 1318"/>
                  <a:gd name="T94" fmla="*/ 474 w 849"/>
                  <a:gd name="T95" fmla="*/ 710 h 1318"/>
                  <a:gd name="T96" fmla="*/ 450 w 849"/>
                  <a:gd name="T97" fmla="*/ 664 h 1318"/>
                  <a:gd name="T98" fmla="*/ 425 w 849"/>
                  <a:gd name="T99" fmla="*/ 629 h 1318"/>
                  <a:gd name="T100" fmla="*/ 388 w 849"/>
                  <a:gd name="T101" fmla="*/ 584 h 1318"/>
                  <a:gd name="T102" fmla="*/ 372 w 849"/>
                  <a:gd name="T103" fmla="*/ 546 h 1318"/>
                  <a:gd name="T104" fmla="*/ 340 w 849"/>
                  <a:gd name="T105" fmla="*/ 506 h 1318"/>
                  <a:gd name="T106" fmla="*/ 312 w 849"/>
                  <a:gd name="T107" fmla="*/ 471 h 1318"/>
                  <a:gd name="T108" fmla="*/ 280 w 849"/>
                  <a:gd name="T109" fmla="*/ 427 h 1318"/>
                  <a:gd name="T110" fmla="*/ 251 w 849"/>
                  <a:gd name="T111" fmla="*/ 392 h 1318"/>
                  <a:gd name="T112" fmla="*/ 225 w 849"/>
                  <a:gd name="T113" fmla="*/ 351 h 1318"/>
                  <a:gd name="T114" fmla="*/ 194 w 849"/>
                  <a:gd name="T115" fmla="*/ 312 h 1318"/>
                  <a:gd name="T116" fmla="*/ 156 w 849"/>
                  <a:gd name="T117" fmla="*/ 266 h 1318"/>
                  <a:gd name="T118" fmla="*/ 130 w 849"/>
                  <a:gd name="T119" fmla="*/ 229 h 1318"/>
                  <a:gd name="T120" fmla="*/ 106 w 849"/>
                  <a:gd name="T121" fmla="*/ 193 h 1318"/>
                  <a:gd name="T122" fmla="*/ 73 w 849"/>
                  <a:gd name="T123" fmla="*/ 140 h 1318"/>
                  <a:gd name="T124" fmla="*/ 45 w 849"/>
                  <a:gd name="T125" fmla="*/ 10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9" h="1318">
                    <a:moveTo>
                      <a:pt x="32" y="94"/>
                    </a:moveTo>
                    <a:lnTo>
                      <a:pt x="33" y="94"/>
                    </a:lnTo>
                    <a:lnTo>
                      <a:pt x="36" y="94"/>
                    </a:lnTo>
                    <a:lnTo>
                      <a:pt x="36" y="95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39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2" y="93"/>
                    </a:lnTo>
                    <a:lnTo>
                      <a:pt x="42" y="91"/>
                    </a:lnTo>
                    <a:lnTo>
                      <a:pt x="41" y="90"/>
                    </a:lnTo>
                    <a:lnTo>
                      <a:pt x="38" y="90"/>
                    </a:lnTo>
                    <a:lnTo>
                      <a:pt x="37" y="90"/>
                    </a:lnTo>
                    <a:lnTo>
                      <a:pt x="34" y="90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6" y="70"/>
                    </a:lnTo>
                    <a:lnTo>
                      <a:pt x="25" y="70"/>
                    </a:lnTo>
                    <a:lnTo>
                      <a:pt x="23" y="70"/>
                    </a:lnTo>
                    <a:lnTo>
                      <a:pt x="22" y="71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8" y="63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3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0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12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3" y="19"/>
                    </a:lnTo>
                    <a:lnTo>
                      <a:pt x="44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4" y="19"/>
                    </a:lnTo>
                    <a:lnTo>
                      <a:pt x="55" y="20"/>
                    </a:lnTo>
                    <a:lnTo>
                      <a:pt x="55" y="22"/>
                    </a:lnTo>
                    <a:lnTo>
                      <a:pt x="53" y="22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1" y="26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7" y="30"/>
                    </a:lnTo>
                    <a:lnTo>
                      <a:pt x="57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1" y="33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2" y="39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7" y="38"/>
                    </a:lnTo>
                    <a:lnTo>
                      <a:pt x="68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5" y="52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9" y="55"/>
                    </a:lnTo>
                    <a:lnTo>
                      <a:pt x="81" y="55"/>
                    </a:lnTo>
                    <a:lnTo>
                      <a:pt x="83" y="54"/>
                    </a:lnTo>
                    <a:lnTo>
                      <a:pt x="83" y="56"/>
                    </a:lnTo>
                    <a:lnTo>
                      <a:pt x="83" y="58"/>
                    </a:lnTo>
                    <a:lnTo>
                      <a:pt x="84" y="59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6" y="64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4"/>
                    </a:lnTo>
                    <a:lnTo>
                      <a:pt x="92" y="63"/>
                    </a:lnTo>
                    <a:lnTo>
                      <a:pt x="93" y="65"/>
                    </a:lnTo>
                    <a:lnTo>
                      <a:pt x="93" y="67"/>
                    </a:lnTo>
                    <a:lnTo>
                      <a:pt x="91" y="67"/>
                    </a:lnTo>
                    <a:lnTo>
                      <a:pt x="90" y="67"/>
                    </a:lnTo>
                    <a:lnTo>
                      <a:pt x="90" y="70"/>
                    </a:lnTo>
                    <a:lnTo>
                      <a:pt x="90" y="72"/>
                    </a:lnTo>
                    <a:lnTo>
                      <a:pt x="91" y="73"/>
                    </a:lnTo>
                    <a:lnTo>
                      <a:pt x="91" y="75"/>
                    </a:lnTo>
                    <a:lnTo>
                      <a:pt x="92" y="78"/>
                    </a:lnTo>
                    <a:lnTo>
                      <a:pt x="92" y="80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6"/>
                    </a:lnTo>
                    <a:lnTo>
                      <a:pt x="95" y="86"/>
                    </a:lnTo>
                    <a:lnTo>
                      <a:pt x="97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9" y="81"/>
                    </a:lnTo>
                    <a:lnTo>
                      <a:pt x="99" y="82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10" y="96"/>
                    </a:lnTo>
                    <a:lnTo>
                      <a:pt x="110" y="97"/>
                    </a:lnTo>
                    <a:lnTo>
                      <a:pt x="111" y="102"/>
                    </a:lnTo>
                    <a:lnTo>
                      <a:pt x="111" y="103"/>
                    </a:lnTo>
                    <a:lnTo>
                      <a:pt x="111" y="105"/>
                    </a:lnTo>
                    <a:lnTo>
                      <a:pt x="112" y="107"/>
                    </a:lnTo>
                    <a:lnTo>
                      <a:pt x="112" y="108"/>
                    </a:lnTo>
                    <a:lnTo>
                      <a:pt x="114" y="108"/>
                    </a:lnTo>
                    <a:lnTo>
                      <a:pt x="115" y="108"/>
                    </a:lnTo>
                    <a:lnTo>
                      <a:pt x="117" y="108"/>
                    </a:lnTo>
                    <a:lnTo>
                      <a:pt x="120" y="108"/>
                    </a:lnTo>
                    <a:lnTo>
                      <a:pt x="121" y="107"/>
                    </a:lnTo>
                    <a:lnTo>
                      <a:pt x="123" y="107"/>
                    </a:lnTo>
                    <a:lnTo>
                      <a:pt x="123" y="109"/>
                    </a:lnTo>
                    <a:lnTo>
                      <a:pt x="124" y="110"/>
                    </a:lnTo>
                    <a:lnTo>
                      <a:pt x="124" y="112"/>
                    </a:lnTo>
                    <a:lnTo>
                      <a:pt x="124" y="114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7" y="117"/>
                    </a:lnTo>
                    <a:lnTo>
                      <a:pt x="128" y="117"/>
                    </a:lnTo>
                    <a:lnTo>
                      <a:pt x="129" y="119"/>
                    </a:lnTo>
                    <a:lnTo>
                      <a:pt x="129" y="121"/>
                    </a:lnTo>
                    <a:lnTo>
                      <a:pt x="129" y="123"/>
                    </a:lnTo>
                    <a:lnTo>
                      <a:pt x="130" y="124"/>
                    </a:lnTo>
                    <a:lnTo>
                      <a:pt x="130" y="126"/>
                    </a:lnTo>
                    <a:lnTo>
                      <a:pt x="130" y="128"/>
                    </a:lnTo>
                    <a:lnTo>
                      <a:pt x="129" y="128"/>
                    </a:lnTo>
                    <a:lnTo>
                      <a:pt x="127" y="128"/>
                    </a:lnTo>
                    <a:lnTo>
                      <a:pt x="127" y="130"/>
                    </a:lnTo>
                    <a:lnTo>
                      <a:pt x="128" y="131"/>
                    </a:lnTo>
                    <a:lnTo>
                      <a:pt x="129" y="131"/>
                    </a:lnTo>
                    <a:lnTo>
                      <a:pt x="131" y="131"/>
                    </a:lnTo>
                    <a:lnTo>
                      <a:pt x="131" y="133"/>
                    </a:lnTo>
                    <a:lnTo>
                      <a:pt x="132" y="135"/>
                    </a:lnTo>
                    <a:lnTo>
                      <a:pt x="133" y="135"/>
                    </a:lnTo>
                    <a:lnTo>
                      <a:pt x="136" y="135"/>
                    </a:lnTo>
                    <a:lnTo>
                      <a:pt x="136" y="136"/>
                    </a:lnTo>
                    <a:lnTo>
                      <a:pt x="137" y="138"/>
                    </a:lnTo>
                    <a:lnTo>
                      <a:pt x="138" y="138"/>
                    </a:lnTo>
                    <a:lnTo>
                      <a:pt x="140" y="138"/>
                    </a:lnTo>
                    <a:lnTo>
                      <a:pt x="140" y="139"/>
                    </a:lnTo>
                    <a:lnTo>
                      <a:pt x="141" y="141"/>
                    </a:lnTo>
                    <a:lnTo>
                      <a:pt x="142" y="141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5" y="144"/>
                    </a:lnTo>
                    <a:lnTo>
                      <a:pt x="145" y="146"/>
                    </a:lnTo>
                    <a:lnTo>
                      <a:pt x="145" y="147"/>
                    </a:lnTo>
                    <a:lnTo>
                      <a:pt x="147" y="147"/>
                    </a:lnTo>
                    <a:lnTo>
                      <a:pt x="149" y="147"/>
                    </a:lnTo>
                    <a:lnTo>
                      <a:pt x="149" y="148"/>
                    </a:lnTo>
                    <a:lnTo>
                      <a:pt x="149" y="150"/>
                    </a:lnTo>
                    <a:lnTo>
                      <a:pt x="149" y="153"/>
                    </a:lnTo>
                    <a:lnTo>
                      <a:pt x="150" y="154"/>
                    </a:lnTo>
                    <a:lnTo>
                      <a:pt x="150" y="156"/>
                    </a:lnTo>
                    <a:lnTo>
                      <a:pt x="151" y="158"/>
                    </a:lnTo>
                    <a:lnTo>
                      <a:pt x="153" y="158"/>
                    </a:lnTo>
                    <a:lnTo>
                      <a:pt x="155" y="157"/>
                    </a:lnTo>
                    <a:lnTo>
                      <a:pt x="155" y="159"/>
                    </a:lnTo>
                    <a:lnTo>
                      <a:pt x="155" y="161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7" y="167"/>
                    </a:lnTo>
                    <a:lnTo>
                      <a:pt x="157" y="170"/>
                    </a:lnTo>
                    <a:lnTo>
                      <a:pt x="158" y="172"/>
                    </a:lnTo>
                    <a:lnTo>
                      <a:pt x="159" y="172"/>
                    </a:lnTo>
                    <a:lnTo>
                      <a:pt x="161" y="171"/>
                    </a:lnTo>
                    <a:lnTo>
                      <a:pt x="162" y="171"/>
                    </a:lnTo>
                    <a:lnTo>
                      <a:pt x="164" y="171"/>
                    </a:lnTo>
                    <a:lnTo>
                      <a:pt x="164" y="172"/>
                    </a:lnTo>
                    <a:lnTo>
                      <a:pt x="165" y="174"/>
                    </a:lnTo>
                    <a:lnTo>
                      <a:pt x="166" y="174"/>
                    </a:lnTo>
                    <a:lnTo>
                      <a:pt x="169" y="174"/>
                    </a:lnTo>
                    <a:lnTo>
                      <a:pt x="169" y="175"/>
                    </a:lnTo>
                    <a:lnTo>
                      <a:pt x="170" y="177"/>
                    </a:lnTo>
                    <a:lnTo>
                      <a:pt x="170" y="179"/>
                    </a:lnTo>
                    <a:lnTo>
                      <a:pt x="170" y="180"/>
                    </a:lnTo>
                    <a:lnTo>
                      <a:pt x="172" y="180"/>
                    </a:lnTo>
                    <a:lnTo>
                      <a:pt x="173" y="180"/>
                    </a:lnTo>
                    <a:lnTo>
                      <a:pt x="174" y="182"/>
                    </a:lnTo>
                    <a:lnTo>
                      <a:pt x="174" y="183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2" y="188"/>
                    </a:lnTo>
                    <a:lnTo>
                      <a:pt x="172" y="190"/>
                    </a:lnTo>
                    <a:lnTo>
                      <a:pt x="172" y="191"/>
                    </a:lnTo>
                    <a:lnTo>
                      <a:pt x="174" y="191"/>
                    </a:lnTo>
                    <a:lnTo>
                      <a:pt x="176" y="191"/>
                    </a:lnTo>
                    <a:lnTo>
                      <a:pt x="176" y="193"/>
                    </a:lnTo>
                    <a:lnTo>
                      <a:pt x="176" y="194"/>
                    </a:lnTo>
                    <a:lnTo>
                      <a:pt x="178" y="194"/>
                    </a:lnTo>
                    <a:lnTo>
                      <a:pt x="179" y="194"/>
                    </a:lnTo>
                    <a:lnTo>
                      <a:pt x="180" y="196"/>
                    </a:lnTo>
                    <a:lnTo>
                      <a:pt x="180" y="197"/>
                    </a:lnTo>
                    <a:lnTo>
                      <a:pt x="182" y="197"/>
                    </a:lnTo>
                    <a:lnTo>
                      <a:pt x="183" y="197"/>
                    </a:lnTo>
                    <a:lnTo>
                      <a:pt x="184" y="199"/>
                    </a:lnTo>
                    <a:lnTo>
                      <a:pt x="184" y="200"/>
                    </a:lnTo>
                    <a:lnTo>
                      <a:pt x="187" y="200"/>
                    </a:lnTo>
                    <a:lnTo>
                      <a:pt x="188" y="200"/>
                    </a:lnTo>
                    <a:lnTo>
                      <a:pt x="189" y="202"/>
                    </a:lnTo>
                    <a:lnTo>
                      <a:pt x="189" y="204"/>
                    </a:lnTo>
                    <a:lnTo>
                      <a:pt x="187" y="204"/>
                    </a:lnTo>
                    <a:lnTo>
                      <a:pt x="186" y="205"/>
                    </a:lnTo>
                    <a:lnTo>
                      <a:pt x="186" y="206"/>
                    </a:lnTo>
                    <a:lnTo>
                      <a:pt x="186" y="208"/>
                    </a:lnTo>
                    <a:lnTo>
                      <a:pt x="188" y="208"/>
                    </a:lnTo>
                    <a:lnTo>
                      <a:pt x="190" y="207"/>
                    </a:lnTo>
                    <a:lnTo>
                      <a:pt x="191" y="207"/>
                    </a:lnTo>
                    <a:lnTo>
                      <a:pt x="193" y="207"/>
                    </a:lnTo>
                    <a:lnTo>
                      <a:pt x="193" y="209"/>
                    </a:lnTo>
                    <a:lnTo>
                      <a:pt x="194" y="210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4"/>
                    </a:lnTo>
                    <a:lnTo>
                      <a:pt x="191" y="214"/>
                    </a:lnTo>
                    <a:lnTo>
                      <a:pt x="191" y="216"/>
                    </a:lnTo>
                    <a:lnTo>
                      <a:pt x="192" y="217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4" y="222"/>
                    </a:lnTo>
                    <a:lnTo>
                      <a:pt x="196" y="221"/>
                    </a:lnTo>
                    <a:lnTo>
                      <a:pt x="197" y="221"/>
                    </a:lnTo>
                    <a:lnTo>
                      <a:pt x="199" y="221"/>
                    </a:lnTo>
                    <a:lnTo>
                      <a:pt x="200" y="221"/>
                    </a:lnTo>
                    <a:lnTo>
                      <a:pt x="203" y="221"/>
                    </a:lnTo>
                    <a:lnTo>
                      <a:pt x="203" y="222"/>
                    </a:lnTo>
                    <a:lnTo>
                      <a:pt x="204" y="224"/>
                    </a:lnTo>
                    <a:lnTo>
                      <a:pt x="204" y="226"/>
                    </a:lnTo>
                    <a:lnTo>
                      <a:pt x="204" y="227"/>
                    </a:lnTo>
                    <a:lnTo>
                      <a:pt x="206" y="227"/>
                    </a:lnTo>
                    <a:lnTo>
                      <a:pt x="208" y="227"/>
                    </a:lnTo>
                    <a:lnTo>
                      <a:pt x="208" y="228"/>
                    </a:lnTo>
                    <a:lnTo>
                      <a:pt x="208" y="230"/>
                    </a:lnTo>
                    <a:lnTo>
                      <a:pt x="209" y="232"/>
                    </a:lnTo>
                    <a:lnTo>
                      <a:pt x="209" y="233"/>
                    </a:lnTo>
                    <a:lnTo>
                      <a:pt x="211" y="233"/>
                    </a:lnTo>
                    <a:lnTo>
                      <a:pt x="212" y="233"/>
                    </a:lnTo>
                    <a:lnTo>
                      <a:pt x="213" y="236"/>
                    </a:lnTo>
                    <a:lnTo>
                      <a:pt x="213" y="237"/>
                    </a:lnTo>
                    <a:lnTo>
                      <a:pt x="215" y="237"/>
                    </a:lnTo>
                    <a:lnTo>
                      <a:pt x="216" y="237"/>
                    </a:lnTo>
                    <a:lnTo>
                      <a:pt x="216" y="239"/>
                    </a:lnTo>
                    <a:lnTo>
                      <a:pt x="217" y="240"/>
                    </a:lnTo>
                    <a:lnTo>
                      <a:pt x="217" y="242"/>
                    </a:lnTo>
                    <a:lnTo>
                      <a:pt x="217" y="244"/>
                    </a:lnTo>
                    <a:lnTo>
                      <a:pt x="216" y="244"/>
                    </a:lnTo>
                    <a:lnTo>
                      <a:pt x="214" y="244"/>
                    </a:lnTo>
                    <a:lnTo>
                      <a:pt x="214" y="246"/>
                    </a:lnTo>
                    <a:lnTo>
                      <a:pt x="215" y="247"/>
                    </a:lnTo>
                    <a:lnTo>
                      <a:pt x="215" y="249"/>
                    </a:lnTo>
                    <a:lnTo>
                      <a:pt x="215" y="252"/>
                    </a:lnTo>
                    <a:lnTo>
                      <a:pt x="216" y="253"/>
                    </a:lnTo>
                    <a:lnTo>
                      <a:pt x="216" y="255"/>
                    </a:lnTo>
                    <a:lnTo>
                      <a:pt x="219" y="255"/>
                    </a:lnTo>
                    <a:lnTo>
                      <a:pt x="220" y="255"/>
                    </a:lnTo>
                    <a:lnTo>
                      <a:pt x="220" y="253"/>
                    </a:lnTo>
                    <a:lnTo>
                      <a:pt x="220" y="250"/>
                    </a:lnTo>
                    <a:lnTo>
                      <a:pt x="221" y="250"/>
                    </a:lnTo>
                    <a:lnTo>
                      <a:pt x="223" y="250"/>
                    </a:lnTo>
                    <a:lnTo>
                      <a:pt x="223" y="248"/>
                    </a:lnTo>
                    <a:lnTo>
                      <a:pt x="222" y="247"/>
                    </a:lnTo>
                    <a:lnTo>
                      <a:pt x="224" y="246"/>
                    </a:lnTo>
                    <a:lnTo>
                      <a:pt x="225" y="246"/>
                    </a:lnTo>
                    <a:lnTo>
                      <a:pt x="227" y="246"/>
                    </a:lnTo>
                    <a:lnTo>
                      <a:pt x="229" y="246"/>
                    </a:lnTo>
                    <a:lnTo>
                      <a:pt x="229" y="247"/>
                    </a:lnTo>
                    <a:lnTo>
                      <a:pt x="229" y="249"/>
                    </a:lnTo>
                    <a:lnTo>
                      <a:pt x="228" y="249"/>
                    </a:lnTo>
                    <a:lnTo>
                      <a:pt x="226" y="250"/>
                    </a:lnTo>
                    <a:lnTo>
                      <a:pt x="226" y="252"/>
                    </a:lnTo>
                    <a:lnTo>
                      <a:pt x="227" y="254"/>
                    </a:lnTo>
                    <a:lnTo>
                      <a:pt x="227" y="256"/>
                    </a:lnTo>
                    <a:lnTo>
                      <a:pt x="227" y="257"/>
                    </a:lnTo>
                    <a:lnTo>
                      <a:pt x="226" y="258"/>
                    </a:lnTo>
                    <a:lnTo>
                      <a:pt x="224" y="258"/>
                    </a:lnTo>
                    <a:lnTo>
                      <a:pt x="225" y="259"/>
                    </a:lnTo>
                    <a:lnTo>
                      <a:pt x="225" y="261"/>
                    </a:lnTo>
                    <a:lnTo>
                      <a:pt x="226" y="261"/>
                    </a:lnTo>
                    <a:lnTo>
                      <a:pt x="228" y="261"/>
                    </a:lnTo>
                    <a:lnTo>
                      <a:pt x="230" y="260"/>
                    </a:lnTo>
                    <a:lnTo>
                      <a:pt x="231" y="260"/>
                    </a:lnTo>
                    <a:lnTo>
                      <a:pt x="232" y="262"/>
                    </a:lnTo>
                    <a:lnTo>
                      <a:pt x="232" y="264"/>
                    </a:lnTo>
                    <a:lnTo>
                      <a:pt x="232" y="265"/>
                    </a:lnTo>
                    <a:lnTo>
                      <a:pt x="233" y="267"/>
                    </a:lnTo>
                    <a:lnTo>
                      <a:pt x="234" y="267"/>
                    </a:lnTo>
                    <a:lnTo>
                      <a:pt x="237" y="267"/>
                    </a:lnTo>
                    <a:lnTo>
                      <a:pt x="237" y="269"/>
                    </a:lnTo>
                    <a:lnTo>
                      <a:pt x="238" y="271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40" y="274"/>
                    </a:lnTo>
                    <a:lnTo>
                      <a:pt x="241" y="274"/>
                    </a:lnTo>
                    <a:lnTo>
                      <a:pt x="243" y="274"/>
                    </a:lnTo>
                    <a:lnTo>
                      <a:pt x="245" y="274"/>
                    </a:lnTo>
                    <a:lnTo>
                      <a:pt x="245" y="275"/>
                    </a:lnTo>
                    <a:lnTo>
                      <a:pt x="245" y="277"/>
                    </a:lnTo>
                    <a:lnTo>
                      <a:pt x="244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3" y="281"/>
                    </a:lnTo>
                    <a:lnTo>
                      <a:pt x="243" y="282"/>
                    </a:lnTo>
                    <a:lnTo>
                      <a:pt x="243" y="284"/>
                    </a:lnTo>
                    <a:lnTo>
                      <a:pt x="245" y="284"/>
                    </a:lnTo>
                    <a:lnTo>
                      <a:pt x="247" y="284"/>
                    </a:lnTo>
                    <a:lnTo>
                      <a:pt x="247" y="286"/>
                    </a:lnTo>
                    <a:lnTo>
                      <a:pt x="247" y="288"/>
                    </a:lnTo>
                    <a:lnTo>
                      <a:pt x="249" y="288"/>
                    </a:lnTo>
                    <a:lnTo>
                      <a:pt x="250" y="287"/>
                    </a:lnTo>
                    <a:lnTo>
                      <a:pt x="253" y="287"/>
                    </a:lnTo>
                    <a:lnTo>
                      <a:pt x="255" y="287"/>
                    </a:lnTo>
                    <a:lnTo>
                      <a:pt x="255" y="289"/>
                    </a:lnTo>
                    <a:lnTo>
                      <a:pt x="255" y="290"/>
                    </a:lnTo>
                    <a:lnTo>
                      <a:pt x="256" y="294"/>
                    </a:lnTo>
                    <a:lnTo>
                      <a:pt x="256" y="295"/>
                    </a:lnTo>
                    <a:lnTo>
                      <a:pt x="257" y="297"/>
                    </a:lnTo>
                    <a:lnTo>
                      <a:pt x="257" y="299"/>
                    </a:lnTo>
                    <a:lnTo>
                      <a:pt x="257" y="300"/>
                    </a:lnTo>
                    <a:lnTo>
                      <a:pt x="256" y="302"/>
                    </a:lnTo>
                    <a:lnTo>
                      <a:pt x="254" y="302"/>
                    </a:lnTo>
                    <a:lnTo>
                      <a:pt x="254" y="303"/>
                    </a:lnTo>
                    <a:lnTo>
                      <a:pt x="255" y="305"/>
                    </a:lnTo>
                    <a:lnTo>
                      <a:pt x="261" y="304"/>
                    </a:lnTo>
                    <a:lnTo>
                      <a:pt x="269" y="304"/>
                    </a:lnTo>
                    <a:lnTo>
                      <a:pt x="269" y="307"/>
                    </a:lnTo>
                    <a:lnTo>
                      <a:pt x="270" y="309"/>
                    </a:lnTo>
                    <a:lnTo>
                      <a:pt x="270" y="310"/>
                    </a:lnTo>
                    <a:lnTo>
                      <a:pt x="267" y="311"/>
                    </a:lnTo>
                    <a:lnTo>
                      <a:pt x="266" y="311"/>
                    </a:lnTo>
                    <a:lnTo>
                      <a:pt x="266" y="312"/>
                    </a:lnTo>
                    <a:lnTo>
                      <a:pt x="266" y="314"/>
                    </a:lnTo>
                    <a:lnTo>
                      <a:pt x="267" y="316"/>
                    </a:lnTo>
                    <a:lnTo>
                      <a:pt x="267" y="317"/>
                    </a:lnTo>
                    <a:lnTo>
                      <a:pt x="267" y="320"/>
                    </a:lnTo>
                    <a:lnTo>
                      <a:pt x="269" y="322"/>
                    </a:lnTo>
                    <a:lnTo>
                      <a:pt x="270" y="322"/>
                    </a:lnTo>
                    <a:lnTo>
                      <a:pt x="272" y="321"/>
                    </a:lnTo>
                    <a:lnTo>
                      <a:pt x="272" y="323"/>
                    </a:lnTo>
                    <a:lnTo>
                      <a:pt x="272" y="325"/>
                    </a:lnTo>
                    <a:lnTo>
                      <a:pt x="273" y="327"/>
                    </a:lnTo>
                    <a:lnTo>
                      <a:pt x="273" y="328"/>
                    </a:lnTo>
                    <a:lnTo>
                      <a:pt x="275" y="328"/>
                    </a:lnTo>
                    <a:lnTo>
                      <a:pt x="276" y="328"/>
                    </a:lnTo>
                    <a:lnTo>
                      <a:pt x="277" y="329"/>
                    </a:lnTo>
                    <a:lnTo>
                      <a:pt x="277" y="331"/>
                    </a:lnTo>
                    <a:lnTo>
                      <a:pt x="278" y="331"/>
                    </a:lnTo>
                    <a:lnTo>
                      <a:pt x="280" y="331"/>
                    </a:lnTo>
                    <a:lnTo>
                      <a:pt x="280" y="332"/>
                    </a:lnTo>
                    <a:lnTo>
                      <a:pt x="281" y="334"/>
                    </a:lnTo>
                    <a:lnTo>
                      <a:pt x="282" y="334"/>
                    </a:lnTo>
                    <a:lnTo>
                      <a:pt x="284" y="334"/>
                    </a:lnTo>
                    <a:lnTo>
                      <a:pt x="287" y="334"/>
                    </a:lnTo>
                    <a:lnTo>
                      <a:pt x="288" y="333"/>
                    </a:lnTo>
                    <a:lnTo>
                      <a:pt x="289" y="336"/>
                    </a:lnTo>
                    <a:lnTo>
                      <a:pt x="289" y="338"/>
                    </a:lnTo>
                    <a:lnTo>
                      <a:pt x="289" y="339"/>
                    </a:lnTo>
                    <a:lnTo>
                      <a:pt x="289" y="341"/>
                    </a:lnTo>
                    <a:lnTo>
                      <a:pt x="290" y="343"/>
                    </a:lnTo>
                    <a:lnTo>
                      <a:pt x="290" y="344"/>
                    </a:lnTo>
                    <a:lnTo>
                      <a:pt x="288" y="345"/>
                    </a:lnTo>
                    <a:lnTo>
                      <a:pt x="287" y="345"/>
                    </a:lnTo>
                    <a:lnTo>
                      <a:pt x="287" y="347"/>
                    </a:lnTo>
                    <a:lnTo>
                      <a:pt x="287" y="348"/>
                    </a:lnTo>
                    <a:lnTo>
                      <a:pt x="289" y="348"/>
                    </a:lnTo>
                    <a:lnTo>
                      <a:pt x="291" y="348"/>
                    </a:lnTo>
                    <a:lnTo>
                      <a:pt x="292" y="348"/>
                    </a:lnTo>
                    <a:lnTo>
                      <a:pt x="294" y="347"/>
                    </a:lnTo>
                    <a:lnTo>
                      <a:pt x="294" y="349"/>
                    </a:lnTo>
                    <a:lnTo>
                      <a:pt x="294" y="351"/>
                    </a:lnTo>
                    <a:lnTo>
                      <a:pt x="295" y="354"/>
                    </a:lnTo>
                    <a:lnTo>
                      <a:pt x="295" y="355"/>
                    </a:lnTo>
                    <a:lnTo>
                      <a:pt x="295" y="357"/>
                    </a:lnTo>
                    <a:lnTo>
                      <a:pt x="296" y="359"/>
                    </a:lnTo>
                    <a:lnTo>
                      <a:pt x="297" y="358"/>
                    </a:lnTo>
                    <a:lnTo>
                      <a:pt x="299" y="358"/>
                    </a:lnTo>
                    <a:lnTo>
                      <a:pt x="299" y="360"/>
                    </a:lnTo>
                    <a:lnTo>
                      <a:pt x="299" y="362"/>
                    </a:lnTo>
                    <a:lnTo>
                      <a:pt x="302" y="361"/>
                    </a:lnTo>
                    <a:lnTo>
                      <a:pt x="304" y="361"/>
                    </a:lnTo>
                    <a:lnTo>
                      <a:pt x="305" y="361"/>
                    </a:lnTo>
                    <a:lnTo>
                      <a:pt x="307" y="361"/>
                    </a:lnTo>
                    <a:lnTo>
                      <a:pt x="307" y="363"/>
                    </a:lnTo>
                    <a:lnTo>
                      <a:pt x="308" y="364"/>
                    </a:lnTo>
                    <a:lnTo>
                      <a:pt x="309" y="364"/>
                    </a:lnTo>
                    <a:lnTo>
                      <a:pt x="311" y="364"/>
                    </a:lnTo>
                    <a:lnTo>
                      <a:pt x="311" y="366"/>
                    </a:lnTo>
                    <a:lnTo>
                      <a:pt x="311" y="367"/>
                    </a:lnTo>
                    <a:lnTo>
                      <a:pt x="310" y="367"/>
                    </a:lnTo>
                    <a:lnTo>
                      <a:pt x="308" y="369"/>
                    </a:lnTo>
                    <a:lnTo>
                      <a:pt x="308" y="370"/>
                    </a:lnTo>
                    <a:lnTo>
                      <a:pt x="309" y="372"/>
                    </a:lnTo>
                    <a:lnTo>
                      <a:pt x="309" y="374"/>
                    </a:lnTo>
                    <a:lnTo>
                      <a:pt x="309" y="375"/>
                    </a:lnTo>
                    <a:lnTo>
                      <a:pt x="311" y="375"/>
                    </a:lnTo>
                    <a:lnTo>
                      <a:pt x="313" y="375"/>
                    </a:lnTo>
                    <a:lnTo>
                      <a:pt x="313" y="377"/>
                    </a:lnTo>
                    <a:lnTo>
                      <a:pt x="313" y="378"/>
                    </a:lnTo>
                    <a:lnTo>
                      <a:pt x="315" y="378"/>
                    </a:lnTo>
                    <a:lnTo>
                      <a:pt x="316" y="378"/>
                    </a:lnTo>
                    <a:lnTo>
                      <a:pt x="317" y="380"/>
                    </a:lnTo>
                    <a:lnTo>
                      <a:pt x="317" y="381"/>
                    </a:lnTo>
                    <a:lnTo>
                      <a:pt x="317" y="383"/>
                    </a:lnTo>
                    <a:lnTo>
                      <a:pt x="319" y="386"/>
                    </a:lnTo>
                    <a:lnTo>
                      <a:pt x="319" y="387"/>
                    </a:lnTo>
                    <a:lnTo>
                      <a:pt x="319" y="389"/>
                    </a:lnTo>
                    <a:lnTo>
                      <a:pt x="321" y="389"/>
                    </a:lnTo>
                    <a:lnTo>
                      <a:pt x="322" y="389"/>
                    </a:lnTo>
                    <a:lnTo>
                      <a:pt x="324" y="389"/>
                    </a:lnTo>
                    <a:lnTo>
                      <a:pt x="326" y="388"/>
                    </a:lnTo>
                    <a:lnTo>
                      <a:pt x="327" y="388"/>
                    </a:lnTo>
                    <a:lnTo>
                      <a:pt x="329" y="388"/>
                    </a:lnTo>
                    <a:lnTo>
                      <a:pt x="329" y="390"/>
                    </a:lnTo>
                    <a:lnTo>
                      <a:pt x="330" y="391"/>
                    </a:lnTo>
                    <a:lnTo>
                      <a:pt x="328" y="391"/>
                    </a:lnTo>
                    <a:lnTo>
                      <a:pt x="326" y="392"/>
                    </a:lnTo>
                    <a:lnTo>
                      <a:pt x="326" y="393"/>
                    </a:lnTo>
                    <a:lnTo>
                      <a:pt x="327" y="395"/>
                    </a:lnTo>
                    <a:lnTo>
                      <a:pt x="327" y="397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2" y="398"/>
                    </a:lnTo>
                    <a:lnTo>
                      <a:pt x="334" y="398"/>
                    </a:lnTo>
                    <a:lnTo>
                      <a:pt x="334" y="399"/>
                    </a:lnTo>
                    <a:lnTo>
                      <a:pt x="334" y="401"/>
                    </a:lnTo>
                    <a:lnTo>
                      <a:pt x="336" y="406"/>
                    </a:lnTo>
                    <a:lnTo>
                      <a:pt x="337" y="409"/>
                    </a:lnTo>
                    <a:lnTo>
                      <a:pt x="337" y="411"/>
                    </a:lnTo>
                    <a:lnTo>
                      <a:pt x="337" y="412"/>
                    </a:lnTo>
                    <a:lnTo>
                      <a:pt x="339" y="412"/>
                    </a:lnTo>
                    <a:lnTo>
                      <a:pt x="340" y="412"/>
                    </a:lnTo>
                    <a:lnTo>
                      <a:pt x="344" y="412"/>
                    </a:lnTo>
                    <a:lnTo>
                      <a:pt x="345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7" y="415"/>
                    </a:lnTo>
                    <a:lnTo>
                      <a:pt x="346" y="415"/>
                    </a:lnTo>
                    <a:lnTo>
                      <a:pt x="344" y="415"/>
                    </a:lnTo>
                    <a:lnTo>
                      <a:pt x="343" y="415"/>
                    </a:lnTo>
                    <a:lnTo>
                      <a:pt x="341" y="415"/>
                    </a:lnTo>
                    <a:lnTo>
                      <a:pt x="339" y="415"/>
                    </a:lnTo>
                    <a:lnTo>
                      <a:pt x="338" y="416"/>
                    </a:lnTo>
                    <a:lnTo>
                      <a:pt x="338" y="417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2" y="420"/>
                    </a:lnTo>
                    <a:lnTo>
                      <a:pt x="343" y="419"/>
                    </a:lnTo>
                    <a:lnTo>
                      <a:pt x="345" y="419"/>
                    </a:lnTo>
                    <a:lnTo>
                      <a:pt x="345" y="421"/>
                    </a:lnTo>
                    <a:lnTo>
                      <a:pt x="345" y="423"/>
                    </a:lnTo>
                    <a:lnTo>
                      <a:pt x="346" y="426"/>
                    </a:lnTo>
                    <a:lnTo>
                      <a:pt x="346" y="428"/>
                    </a:lnTo>
                    <a:lnTo>
                      <a:pt x="346" y="429"/>
                    </a:lnTo>
                    <a:lnTo>
                      <a:pt x="348" y="429"/>
                    </a:lnTo>
                    <a:lnTo>
                      <a:pt x="350" y="429"/>
                    </a:lnTo>
                    <a:lnTo>
                      <a:pt x="354" y="429"/>
                    </a:lnTo>
                    <a:lnTo>
                      <a:pt x="354" y="427"/>
                    </a:lnTo>
                    <a:lnTo>
                      <a:pt x="353" y="425"/>
                    </a:lnTo>
                    <a:lnTo>
                      <a:pt x="354" y="425"/>
                    </a:lnTo>
                    <a:lnTo>
                      <a:pt x="355" y="425"/>
                    </a:lnTo>
                    <a:lnTo>
                      <a:pt x="356" y="425"/>
                    </a:lnTo>
                    <a:lnTo>
                      <a:pt x="357" y="425"/>
                    </a:lnTo>
                    <a:lnTo>
                      <a:pt x="357" y="427"/>
                    </a:lnTo>
                    <a:lnTo>
                      <a:pt x="357" y="429"/>
                    </a:lnTo>
                    <a:lnTo>
                      <a:pt x="355" y="429"/>
                    </a:lnTo>
                    <a:lnTo>
                      <a:pt x="354" y="429"/>
                    </a:lnTo>
                    <a:lnTo>
                      <a:pt x="354" y="431"/>
                    </a:lnTo>
                    <a:lnTo>
                      <a:pt x="354" y="432"/>
                    </a:lnTo>
                    <a:lnTo>
                      <a:pt x="355" y="432"/>
                    </a:lnTo>
                    <a:lnTo>
                      <a:pt x="356" y="432"/>
                    </a:lnTo>
                    <a:lnTo>
                      <a:pt x="357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8" y="436"/>
                    </a:lnTo>
                    <a:lnTo>
                      <a:pt x="357" y="436"/>
                    </a:lnTo>
                    <a:lnTo>
                      <a:pt x="355" y="437"/>
                    </a:lnTo>
                    <a:lnTo>
                      <a:pt x="355" y="438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3"/>
                    </a:lnTo>
                    <a:lnTo>
                      <a:pt x="358" y="443"/>
                    </a:lnTo>
                    <a:lnTo>
                      <a:pt x="359" y="443"/>
                    </a:lnTo>
                    <a:lnTo>
                      <a:pt x="361" y="443"/>
                    </a:lnTo>
                    <a:lnTo>
                      <a:pt x="363" y="443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5" y="446"/>
                    </a:lnTo>
                    <a:lnTo>
                      <a:pt x="366" y="446"/>
                    </a:lnTo>
                    <a:lnTo>
                      <a:pt x="367" y="447"/>
                    </a:lnTo>
                    <a:lnTo>
                      <a:pt x="367" y="449"/>
                    </a:lnTo>
                    <a:lnTo>
                      <a:pt x="367" y="451"/>
                    </a:lnTo>
                    <a:lnTo>
                      <a:pt x="369" y="453"/>
                    </a:lnTo>
                    <a:lnTo>
                      <a:pt x="370" y="453"/>
                    </a:lnTo>
                    <a:lnTo>
                      <a:pt x="372" y="453"/>
                    </a:lnTo>
                    <a:lnTo>
                      <a:pt x="373" y="453"/>
                    </a:lnTo>
                    <a:lnTo>
                      <a:pt x="375" y="453"/>
                    </a:lnTo>
                    <a:lnTo>
                      <a:pt x="375" y="455"/>
                    </a:lnTo>
                    <a:lnTo>
                      <a:pt x="376" y="456"/>
                    </a:lnTo>
                    <a:lnTo>
                      <a:pt x="376" y="460"/>
                    </a:lnTo>
                    <a:lnTo>
                      <a:pt x="377" y="463"/>
                    </a:lnTo>
                    <a:lnTo>
                      <a:pt x="377" y="465"/>
                    </a:lnTo>
                    <a:lnTo>
                      <a:pt x="377" y="466"/>
                    </a:lnTo>
                    <a:lnTo>
                      <a:pt x="377" y="468"/>
                    </a:lnTo>
                    <a:lnTo>
                      <a:pt x="378" y="471"/>
                    </a:lnTo>
                    <a:lnTo>
                      <a:pt x="379" y="471"/>
                    </a:lnTo>
                    <a:lnTo>
                      <a:pt x="381" y="470"/>
                    </a:lnTo>
                    <a:lnTo>
                      <a:pt x="383" y="470"/>
                    </a:lnTo>
                    <a:lnTo>
                      <a:pt x="384" y="470"/>
                    </a:lnTo>
                    <a:lnTo>
                      <a:pt x="387" y="470"/>
                    </a:lnTo>
                    <a:lnTo>
                      <a:pt x="389" y="470"/>
                    </a:lnTo>
                    <a:lnTo>
                      <a:pt x="389" y="472"/>
                    </a:lnTo>
                    <a:lnTo>
                      <a:pt x="389" y="473"/>
                    </a:lnTo>
                    <a:lnTo>
                      <a:pt x="387" y="473"/>
                    </a:lnTo>
                    <a:lnTo>
                      <a:pt x="386" y="474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9"/>
                    </a:lnTo>
                    <a:lnTo>
                      <a:pt x="387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91" y="483"/>
                    </a:lnTo>
                    <a:lnTo>
                      <a:pt x="392" y="483"/>
                    </a:lnTo>
                    <a:lnTo>
                      <a:pt x="394" y="483"/>
                    </a:lnTo>
                    <a:lnTo>
                      <a:pt x="394" y="486"/>
                    </a:lnTo>
                    <a:lnTo>
                      <a:pt x="394" y="488"/>
                    </a:lnTo>
                    <a:lnTo>
                      <a:pt x="394" y="489"/>
                    </a:lnTo>
                    <a:lnTo>
                      <a:pt x="395" y="491"/>
                    </a:lnTo>
                    <a:lnTo>
                      <a:pt x="395" y="493"/>
                    </a:lnTo>
                    <a:lnTo>
                      <a:pt x="395" y="494"/>
                    </a:lnTo>
                    <a:lnTo>
                      <a:pt x="397" y="494"/>
                    </a:lnTo>
                    <a:lnTo>
                      <a:pt x="399" y="494"/>
                    </a:lnTo>
                    <a:lnTo>
                      <a:pt x="399" y="496"/>
                    </a:lnTo>
                    <a:lnTo>
                      <a:pt x="399" y="497"/>
                    </a:lnTo>
                    <a:lnTo>
                      <a:pt x="402" y="497"/>
                    </a:lnTo>
                    <a:lnTo>
                      <a:pt x="403" y="497"/>
                    </a:lnTo>
                    <a:lnTo>
                      <a:pt x="404" y="499"/>
                    </a:lnTo>
                    <a:lnTo>
                      <a:pt x="404" y="501"/>
                    </a:lnTo>
                    <a:lnTo>
                      <a:pt x="404" y="505"/>
                    </a:lnTo>
                    <a:lnTo>
                      <a:pt x="404" y="507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7" y="512"/>
                    </a:lnTo>
                    <a:lnTo>
                      <a:pt x="409" y="511"/>
                    </a:lnTo>
                    <a:lnTo>
                      <a:pt x="410" y="511"/>
                    </a:lnTo>
                    <a:lnTo>
                      <a:pt x="412" y="511"/>
                    </a:lnTo>
                    <a:lnTo>
                      <a:pt x="412" y="513"/>
                    </a:lnTo>
                    <a:lnTo>
                      <a:pt x="412" y="514"/>
                    </a:lnTo>
                    <a:lnTo>
                      <a:pt x="412" y="516"/>
                    </a:lnTo>
                    <a:lnTo>
                      <a:pt x="413" y="518"/>
                    </a:lnTo>
                    <a:lnTo>
                      <a:pt x="413" y="521"/>
                    </a:lnTo>
                    <a:lnTo>
                      <a:pt x="413" y="522"/>
                    </a:lnTo>
                    <a:lnTo>
                      <a:pt x="415" y="522"/>
                    </a:lnTo>
                    <a:lnTo>
                      <a:pt x="417" y="522"/>
                    </a:lnTo>
                    <a:lnTo>
                      <a:pt x="419" y="522"/>
                    </a:lnTo>
                    <a:lnTo>
                      <a:pt x="421" y="522"/>
                    </a:lnTo>
                    <a:lnTo>
                      <a:pt x="421" y="523"/>
                    </a:lnTo>
                    <a:lnTo>
                      <a:pt x="421" y="525"/>
                    </a:lnTo>
                    <a:lnTo>
                      <a:pt x="423" y="525"/>
                    </a:lnTo>
                    <a:lnTo>
                      <a:pt x="425" y="525"/>
                    </a:lnTo>
                    <a:lnTo>
                      <a:pt x="425" y="527"/>
                    </a:lnTo>
                    <a:lnTo>
                      <a:pt x="425" y="528"/>
                    </a:lnTo>
                    <a:lnTo>
                      <a:pt x="423" y="528"/>
                    </a:lnTo>
                    <a:lnTo>
                      <a:pt x="422" y="528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3" y="536"/>
                    </a:lnTo>
                    <a:lnTo>
                      <a:pt x="424" y="536"/>
                    </a:lnTo>
                    <a:lnTo>
                      <a:pt x="426" y="536"/>
                    </a:lnTo>
                    <a:lnTo>
                      <a:pt x="426" y="538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7" y="543"/>
                    </a:lnTo>
                    <a:lnTo>
                      <a:pt x="429" y="543"/>
                    </a:lnTo>
                    <a:lnTo>
                      <a:pt x="430" y="542"/>
                    </a:lnTo>
                    <a:lnTo>
                      <a:pt x="431" y="544"/>
                    </a:lnTo>
                    <a:lnTo>
                      <a:pt x="431" y="546"/>
                    </a:lnTo>
                    <a:lnTo>
                      <a:pt x="432" y="546"/>
                    </a:lnTo>
                    <a:lnTo>
                      <a:pt x="435" y="546"/>
                    </a:lnTo>
                    <a:lnTo>
                      <a:pt x="435" y="547"/>
                    </a:lnTo>
                    <a:lnTo>
                      <a:pt x="436" y="549"/>
                    </a:lnTo>
                    <a:lnTo>
                      <a:pt x="437" y="549"/>
                    </a:lnTo>
                    <a:lnTo>
                      <a:pt x="439" y="549"/>
                    </a:lnTo>
                    <a:lnTo>
                      <a:pt x="441" y="549"/>
                    </a:lnTo>
                    <a:lnTo>
                      <a:pt x="442" y="549"/>
                    </a:lnTo>
                    <a:lnTo>
                      <a:pt x="442" y="550"/>
                    </a:lnTo>
                    <a:lnTo>
                      <a:pt x="443" y="553"/>
                    </a:lnTo>
                    <a:lnTo>
                      <a:pt x="443" y="556"/>
                    </a:lnTo>
                    <a:lnTo>
                      <a:pt x="443" y="558"/>
                    </a:lnTo>
                    <a:lnTo>
                      <a:pt x="443" y="560"/>
                    </a:lnTo>
                    <a:lnTo>
                      <a:pt x="445" y="560"/>
                    </a:lnTo>
                    <a:lnTo>
                      <a:pt x="447" y="560"/>
                    </a:lnTo>
                    <a:lnTo>
                      <a:pt x="447" y="561"/>
                    </a:lnTo>
                    <a:lnTo>
                      <a:pt x="447" y="563"/>
                    </a:lnTo>
                    <a:lnTo>
                      <a:pt x="447" y="565"/>
                    </a:lnTo>
                    <a:lnTo>
                      <a:pt x="448" y="566"/>
                    </a:lnTo>
                    <a:lnTo>
                      <a:pt x="448" y="568"/>
                    </a:lnTo>
                    <a:lnTo>
                      <a:pt x="448" y="571"/>
                    </a:lnTo>
                    <a:lnTo>
                      <a:pt x="450" y="571"/>
                    </a:lnTo>
                    <a:lnTo>
                      <a:pt x="452" y="570"/>
                    </a:lnTo>
                    <a:lnTo>
                      <a:pt x="452" y="572"/>
                    </a:lnTo>
                    <a:lnTo>
                      <a:pt x="453" y="574"/>
                    </a:lnTo>
                    <a:lnTo>
                      <a:pt x="453" y="576"/>
                    </a:lnTo>
                    <a:lnTo>
                      <a:pt x="453" y="577"/>
                    </a:lnTo>
                    <a:lnTo>
                      <a:pt x="455" y="577"/>
                    </a:lnTo>
                    <a:lnTo>
                      <a:pt x="456" y="577"/>
                    </a:lnTo>
                    <a:lnTo>
                      <a:pt x="458" y="577"/>
                    </a:lnTo>
                    <a:lnTo>
                      <a:pt x="460" y="577"/>
                    </a:lnTo>
                    <a:lnTo>
                      <a:pt x="460" y="579"/>
                    </a:lnTo>
                    <a:lnTo>
                      <a:pt x="460" y="580"/>
                    </a:lnTo>
                    <a:lnTo>
                      <a:pt x="460" y="582"/>
                    </a:lnTo>
                    <a:lnTo>
                      <a:pt x="461" y="584"/>
                    </a:lnTo>
                    <a:lnTo>
                      <a:pt x="462" y="584"/>
                    </a:lnTo>
                    <a:lnTo>
                      <a:pt x="464" y="583"/>
                    </a:lnTo>
                    <a:lnTo>
                      <a:pt x="464" y="585"/>
                    </a:lnTo>
                    <a:lnTo>
                      <a:pt x="464" y="588"/>
                    </a:lnTo>
                    <a:lnTo>
                      <a:pt x="464" y="590"/>
                    </a:lnTo>
                    <a:lnTo>
                      <a:pt x="465" y="591"/>
                    </a:lnTo>
                    <a:lnTo>
                      <a:pt x="465" y="593"/>
                    </a:lnTo>
                    <a:lnTo>
                      <a:pt x="465" y="595"/>
                    </a:lnTo>
                    <a:lnTo>
                      <a:pt x="467" y="594"/>
                    </a:lnTo>
                    <a:lnTo>
                      <a:pt x="469" y="594"/>
                    </a:lnTo>
                    <a:lnTo>
                      <a:pt x="470" y="596"/>
                    </a:lnTo>
                    <a:lnTo>
                      <a:pt x="470" y="598"/>
                    </a:lnTo>
                    <a:lnTo>
                      <a:pt x="471" y="598"/>
                    </a:lnTo>
                    <a:lnTo>
                      <a:pt x="473" y="598"/>
                    </a:lnTo>
                    <a:lnTo>
                      <a:pt x="473" y="599"/>
                    </a:lnTo>
                    <a:lnTo>
                      <a:pt x="473" y="601"/>
                    </a:lnTo>
                    <a:lnTo>
                      <a:pt x="475" y="601"/>
                    </a:lnTo>
                    <a:lnTo>
                      <a:pt x="477" y="601"/>
                    </a:lnTo>
                    <a:lnTo>
                      <a:pt x="477" y="604"/>
                    </a:lnTo>
                    <a:lnTo>
                      <a:pt x="477" y="605"/>
                    </a:lnTo>
                    <a:lnTo>
                      <a:pt x="475" y="605"/>
                    </a:lnTo>
                    <a:lnTo>
                      <a:pt x="474" y="605"/>
                    </a:lnTo>
                    <a:lnTo>
                      <a:pt x="474" y="607"/>
                    </a:lnTo>
                    <a:lnTo>
                      <a:pt x="474" y="609"/>
                    </a:lnTo>
                    <a:lnTo>
                      <a:pt x="475" y="610"/>
                    </a:lnTo>
                    <a:lnTo>
                      <a:pt x="475" y="612"/>
                    </a:lnTo>
                    <a:lnTo>
                      <a:pt x="476" y="612"/>
                    </a:lnTo>
                    <a:lnTo>
                      <a:pt x="478" y="612"/>
                    </a:lnTo>
                    <a:lnTo>
                      <a:pt x="480" y="612"/>
                    </a:lnTo>
                    <a:lnTo>
                      <a:pt x="481" y="612"/>
                    </a:lnTo>
                    <a:lnTo>
                      <a:pt x="482" y="613"/>
                    </a:lnTo>
                    <a:lnTo>
                      <a:pt x="482" y="615"/>
                    </a:lnTo>
                    <a:lnTo>
                      <a:pt x="483" y="615"/>
                    </a:lnTo>
                    <a:lnTo>
                      <a:pt x="486" y="615"/>
                    </a:lnTo>
                    <a:lnTo>
                      <a:pt x="488" y="615"/>
                    </a:lnTo>
                    <a:lnTo>
                      <a:pt x="489" y="615"/>
                    </a:lnTo>
                    <a:lnTo>
                      <a:pt x="490" y="616"/>
                    </a:lnTo>
                    <a:lnTo>
                      <a:pt x="490" y="618"/>
                    </a:lnTo>
                    <a:lnTo>
                      <a:pt x="490" y="621"/>
                    </a:lnTo>
                    <a:lnTo>
                      <a:pt x="490" y="623"/>
                    </a:lnTo>
                    <a:lnTo>
                      <a:pt x="489" y="623"/>
                    </a:lnTo>
                    <a:lnTo>
                      <a:pt x="487" y="623"/>
                    </a:lnTo>
                    <a:lnTo>
                      <a:pt x="487" y="624"/>
                    </a:lnTo>
                    <a:lnTo>
                      <a:pt x="487" y="626"/>
                    </a:lnTo>
                    <a:lnTo>
                      <a:pt x="487" y="628"/>
                    </a:lnTo>
                    <a:lnTo>
                      <a:pt x="488" y="629"/>
                    </a:lnTo>
                    <a:lnTo>
                      <a:pt x="489" y="629"/>
                    </a:lnTo>
                    <a:lnTo>
                      <a:pt x="491" y="629"/>
                    </a:lnTo>
                    <a:lnTo>
                      <a:pt x="491" y="631"/>
                    </a:lnTo>
                    <a:lnTo>
                      <a:pt x="491" y="633"/>
                    </a:lnTo>
                    <a:lnTo>
                      <a:pt x="493" y="633"/>
                    </a:lnTo>
                    <a:lnTo>
                      <a:pt x="495" y="633"/>
                    </a:lnTo>
                    <a:lnTo>
                      <a:pt x="495" y="634"/>
                    </a:lnTo>
                    <a:lnTo>
                      <a:pt x="495" y="637"/>
                    </a:lnTo>
                    <a:lnTo>
                      <a:pt x="497" y="637"/>
                    </a:lnTo>
                    <a:lnTo>
                      <a:pt x="498" y="637"/>
                    </a:lnTo>
                    <a:lnTo>
                      <a:pt x="499" y="638"/>
                    </a:lnTo>
                    <a:lnTo>
                      <a:pt x="499" y="640"/>
                    </a:lnTo>
                    <a:lnTo>
                      <a:pt x="499" y="642"/>
                    </a:lnTo>
                    <a:lnTo>
                      <a:pt x="499" y="644"/>
                    </a:lnTo>
                    <a:lnTo>
                      <a:pt x="502" y="644"/>
                    </a:lnTo>
                    <a:lnTo>
                      <a:pt x="503" y="643"/>
                    </a:lnTo>
                    <a:lnTo>
                      <a:pt x="504" y="645"/>
                    </a:lnTo>
                    <a:lnTo>
                      <a:pt x="504" y="647"/>
                    </a:lnTo>
                    <a:lnTo>
                      <a:pt x="504" y="649"/>
                    </a:lnTo>
                    <a:lnTo>
                      <a:pt x="504" y="650"/>
                    </a:lnTo>
                    <a:lnTo>
                      <a:pt x="506" y="650"/>
                    </a:lnTo>
                    <a:lnTo>
                      <a:pt x="507" y="650"/>
                    </a:lnTo>
                    <a:lnTo>
                      <a:pt x="511" y="650"/>
                    </a:lnTo>
                    <a:lnTo>
                      <a:pt x="512" y="650"/>
                    </a:lnTo>
                    <a:lnTo>
                      <a:pt x="514" y="650"/>
                    </a:lnTo>
                    <a:lnTo>
                      <a:pt x="514" y="653"/>
                    </a:lnTo>
                    <a:lnTo>
                      <a:pt x="514" y="654"/>
                    </a:lnTo>
                    <a:lnTo>
                      <a:pt x="512" y="654"/>
                    </a:lnTo>
                    <a:lnTo>
                      <a:pt x="511" y="654"/>
                    </a:lnTo>
                    <a:lnTo>
                      <a:pt x="511" y="656"/>
                    </a:lnTo>
                    <a:lnTo>
                      <a:pt x="511" y="658"/>
                    </a:lnTo>
                    <a:lnTo>
                      <a:pt x="511" y="660"/>
                    </a:lnTo>
                    <a:lnTo>
                      <a:pt x="512" y="661"/>
                    </a:lnTo>
                    <a:lnTo>
                      <a:pt x="512" y="663"/>
                    </a:lnTo>
                    <a:lnTo>
                      <a:pt x="512" y="665"/>
                    </a:lnTo>
                    <a:lnTo>
                      <a:pt x="514" y="665"/>
                    </a:lnTo>
                    <a:lnTo>
                      <a:pt x="515" y="664"/>
                    </a:lnTo>
                    <a:lnTo>
                      <a:pt x="515" y="666"/>
                    </a:lnTo>
                    <a:lnTo>
                      <a:pt x="516" y="668"/>
                    </a:lnTo>
                    <a:lnTo>
                      <a:pt x="517" y="668"/>
                    </a:lnTo>
                    <a:lnTo>
                      <a:pt x="520" y="668"/>
                    </a:lnTo>
                    <a:lnTo>
                      <a:pt x="522" y="668"/>
                    </a:lnTo>
                    <a:lnTo>
                      <a:pt x="523" y="668"/>
                    </a:lnTo>
                    <a:lnTo>
                      <a:pt x="523" y="670"/>
                    </a:lnTo>
                    <a:lnTo>
                      <a:pt x="524" y="672"/>
                    </a:lnTo>
                    <a:lnTo>
                      <a:pt x="524" y="675"/>
                    </a:lnTo>
                    <a:lnTo>
                      <a:pt x="524" y="677"/>
                    </a:lnTo>
                    <a:lnTo>
                      <a:pt x="524" y="679"/>
                    </a:lnTo>
                    <a:lnTo>
                      <a:pt x="524" y="681"/>
                    </a:lnTo>
                    <a:lnTo>
                      <a:pt x="525" y="682"/>
                    </a:lnTo>
                    <a:lnTo>
                      <a:pt x="526" y="682"/>
                    </a:lnTo>
                    <a:lnTo>
                      <a:pt x="528" y="682"/>
                    </a:lnTo>
                    <a:lnTo>
                      <a:pt x="528" y="684"/>
                    </a:lnTo>
                    <a:lnTo>
                      <a:pt x="528" y="685"/>
                    </a:lnTo>
                    <a:lnTo>
                      <a:pt x="530" y="685"/>
                    </a:lnTo>
                    <a:lnTo>
                      <a:pt x="532" y="685"/>
                    </a:lnTo>
                    <a:lnTo>
                      <a:pt x="532" y="688"/>
                    </a:lnTo>
                    <a:lnTo>
                      <a:pt x="532" y="690"/>
                    </a:lnTo>
                    <a:lnTo>
                      <a:pt x="535" y="690"/>
                    </a:lnTo>
                    <a:lnTo>
                      <a:pt x="536" y="690"/>
                    </a:lnTo>
                    <a:lnTo>
                      <a:pt x="536" y="691"/>
                    </a:lnTo>
                    <a:lnTo>
                      <a:pt x="537" y="693"/>
                    </a:lnTo>
                    <a:lnTo>
                      <a:pt x="537" y="696"/>
                    </a:lnTo>
                    <a:lnTo>
                      <a:pt x="537" y="698"/>
                    </a:lnTo>
                    <a:lnTo>
                      <a:pt x="537" y="700"/>
                    </a:lnTo>
                    <a:lnTo>
                      <a:pt x="537" y="702"/>
                    </a:lnTo>
                    <a:lnTo>
                      <a:pt x="538" y="704"/>
                    </a:lnTo>
                    <a:lnTo>
                      <a:pt x="539" y="704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4" y="704"/>
                    </a:lnTo>
                    <a:lnTo>
                      <a:pt x="544" y="706"/>
                    </a:lnTo>
                    <a:lnTo>
                      <a:pt x="544" y="707"/>
                    </a:lnTo>
                    <a:lnTo>
                      <a:pt x="545" y="709"/>
                    </a:lnTo>
                    <a:lnTo>
                      <a:pt x="545" y="711"/>
                    </a:lnTo>
                    <a:lnTo>
                      <a:pt x="547" y="711"/>
                    </a:lnTo>
                    <a:lnTo>
                      <a:pt x="548" y="711"/>
                    </a:lnTo>
                    <a:lnTo>
                      <a:pt x="548" y="712"/>
                    </a:lnTo>
                    <a:lnTo>
                      <a:pt x="548" y="714"/>
                    </a:lnTo>
                    <a:lnTo>
                      <a:pt x="550" y="714"/>
                    </a:lnTo>
                    <a:lnTo>
                      <a:pt x="553" y="714"/>
                    </a:lnTo>
                    <a:lnTo>
                      <a:pt x="553" y="716"/>
                    </a:lnTo>
                    <a:lnTo>
                      <a:pt x="553" y="717"/>
                    </a:lnTo>
                    <a:lnTo>
                      <a:pt x="553" y="720"/>
                    </a:lnTo>
                    <a:lnTo>
                      <a:pt x="553" y="722"/>
                    </a:lnTo>
                    <a:lnTo>
                      <a:pt x="553" y="724"/>
                    </a:lnTo>
                    <a:lnTo>
                      <a:pt x="554" y="725"/>
                    </a:lnTo>
                    <a:lnTo>
                      <a:pt x="555" y="725"/>
                    </a:lnTo>
                    <a:lnTo>
                      <a:pt x="557" y="725"/>
                    </a:lnTo>
                    <a:lnTo>
                      <a:pt x="559" y="725"/>
                    </a:lnTo>
                    <a:lnTo>
                      <a:pt x="560" y="725"/>
                    </a:lnTo>
                    <a:lnTo>
                      <a:pt x="560" y="727"/>
                    </a:lnTo>
                    <a:lnTo>
                      <a:pt x="560" y="729"/>
                    </a:lnTo>
                    <a:lnTo>
                      <a:pt x="559" y="729"/>
                    </a:lnTo>
                    <a:lnTo>
                      <a:pt x="557" y="729"/>
                    </a:lnTo>
                    <a:lnTo>
                      <a:pt x="557" y="730"/>
                    </a:lnTo>
                    <a:lnTo>
                      <a:pt x="557" y="732"/>
                    </a:lnTo>
                    <a:lnTo>
                      <a:pt x="559" y="732"/>
                    </a:lnTo>
                    <a:lnTo>
                      <a:pt x="561" y="732"/>
                    </a:lnTo>
                    <a:lnTo>
                      <a:pt x="562" y="732"/>
                    </a:lnTo>
                    <a:lnTo>
                      <a:pt x="564" y="732"/>
                    </a:lnTo>
                    <a:lnTo>
                      <a:pt x="566" y="732"/>
                    </a:lnTo>
                    <a:lnTo>
                      <a:pt x="568" y="732"/>
                    </a:lnTo>
                    <a:lnTo>
                      <a:pt x="568" y="734"/>
                    </a:lnTo>
                    <a:lnTo>
                      <a:pt x="569" y="735"/>
                    </a:lnTo>
                    <a:lnTo>
                      <a:pt x="569" y="738"/>
                    </a:lnTo>
                    <a:lnTo>
                      <a:pt x="569" y="740"/>
                    </a:lnTo>
                    <a:lnTo>
                      <a:pt x="566" y="740"/>
                    </a:lnTo>
                    <a:lnTo>
                      <a:pt x="565" y="740"/>
                    </a:lnTo>
                    <a:lnTo>
                      <a:pt x="565" y="741"/>
                    </a:lnTo>
                    <a:lnTo>
                      <a:pt x="565" y="743"/>
                    </a:lnTo>
                    <a:lnTo>
                      <a:pt x="565" y="745"/>
                    </a:lnTo>
                    <a:lnTo>
                      <a:pt x="565" y="747"/>
                    </a:lnTo>
                    <a:lnTo>
                      <a:pt x="568" y="746"/>
                    </a:lnTo>
                    <a:lnTo>
                      <a:pt x="569" y="746"/>
                    </a:lnTo>
                    <a:lnTo>
                      <a:pt x="570" y="748"/>
                    </a:lnTo>
                    <a:lnTo>
                      <a:pt x="570" y="750"/>
                    </a:lnTo>
                    <a:lnTo>
                      <a:pt x="571" y="750"/>
                    </a:lnTo>
                    <a:lnTo>
                      <a:pt x="573" y="750"/>
                    </a:lnTo>
                    <a:lnTo>
                      <a:pt x="575" y="750"/>
                    </a:lnTo>
                    <a:lnTo>
                      <a:pt x="576" y="750"/>
                    </a:lnTo>
                    <a:lnTo>
                      <a:pt x="576" y="751"/>
                    </a:lnTo>
                    <a:lnTo>
                      <a:pt x="577" y="754"/>
                    </a:lnTo>
                    <a:lnTo>
                      <a:pt x="577" y="756"/>
                    </a:lnTo>
                    <a:lnTo>
                      <a:pt x="577" y="758"/>
                    </a:lnTo>
                    <a:lnTo>
                      <a:pt x="579" y="758"/>
                    </a:lnTo>
                    <a:lnTo>
                      <a:pt x="580" y="758"/>
                    </a:lnTo>
                    <a:lnTo>
                      <a:pt x="580" y="759"/>
                    </a:lnTo>
                    <a:lnTo>
                      <a:pt x="580" y="761"/>
                    </a:lnTo>
                    <a:lnTo>
                      <a:pt x="580" y="763"/>
                    </a:lnTo>
                    <a:lnTo>
                      <a:pt x="581" y="764"/>
                    </a:lnTo>
                    <a:lnTo>
                      <a:pt x="581" y="766"/>
                    </a:lnTo>
                    <a:lnTo>
                      <a:pt x="581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70"/>
                    </a:lnTo>
                    <a:lnTo>
                      <a:pt x="586" y="772"/>
                    </a:lnTo>
                    <a:lnTo>
                      <a:pt x="587" y="772"/>
                    </a:lnTo>
                    <a:lnTo>
                      <a:pt x="589" y="772"/>
                    </a:lnTo>
                    <a:lnTo>
                      <a:pt x="589" y="774"/>
                    </a:lnTo>
                    <a:lnTo>
                      <a:pt x="589" y="775"/>
                    </a:lnTo>
                    <a:lnTo>
                      <a:pt x="591" y="776"/>
                    </a:lnTo>
                    <a:lnTo>
                      <a:pt x="592" y="775"/>
                    </a:lnTo>
                    <a:lnTo>
                      <a:pt x="594" y="775"/>
                    </a:lnTo>
                    <a:lnTo>
                      <a:pt x="596" y="775"/>
                    </a:lnTo>
                    <a:lnTo>
                      <a:pt x="596" y="777"/>
                    </a:lnTo>
                    <a:lnTo>
                      <a:pt x="596" y="779"/>
                    </a:lnTo>
                    <a:lnTo>
                      <a:pt x="594" y="779"/>
                    </a:lnTo>
                    <a:lnTo>
                      <a:pt x="593" y="779"/>
                    </a:lnTo>
                    <a:lnTo>
                      <a:pt x="592" y="779"/>
                    </a:lnTo>
                    <a:lnTo>
                      <a:pt x="591" y="779"/>
                    </a:lnTo>
                    <a:lnTo>
                      <a:pt x="590" y="779"/>
                    </a:lnTo>
                    <a:lnTo>
                      <a:pt x="589" y="779"/>
                    </a:lnTo>
                    <a:lnTo>
                      <a:pt x="589" y="781"/>
                    </a:lnTo>
                    <a:lnTo>
                      <a:pt x="590" y="782"/>
                    </a:lnTo>
                    <a:lnTo>
                      <a:pt x="591" y="782"/>
                    </a:lnTo>
                    <a:lnTo>
                      <a:pt x="593" y="782"/>
                    </a:lnTo>
                    <a:lnTo>
                      <a:pt x="593" y="784"/>
                    </a:lnTo>
                    <a:lnTo>
                      <a:pt x="593" y="787"/>
                    </a:lnTo>
                    <a:lnTo>
                      <a:pt x="593" y="788"/>
                    </a:lnTo>
                    <a:lnTo>
                      <a:pt x="593" y="790"/>
                    </a:lnTo>
                    <a:lnTo>
                      <a:pt x="595" y="790"/>
                    </a:lnTo>
                    <a:lnTo>
                      <a:pt x="597" y="790"/>
                    </a:lnTo>
                    <a:lnTo>
                      <a:pt x="598" y="790"/>
                    </a:lnTo>
                    <a:lnTo>
                      <a:pt x="600" y="790"/>
                    </a:lnTo>
                    <a:lnTo>
                      <a:pt x="600" y="792"/>
                    </a:lnTo>
                    <a:lnTo>
                      <a:pt x="600" y="793"/>
                    </a:lnTo>
                    <a:lnTo>
                      <a:pt x="600" y="795"/>
                    </a:lnTo>
                    <a:lnTo>
                      <a:pt x="602" y="797"/>
                    </a:lnTo>
                    <a:lnTo>
                      <a:pt x="602" y="799"/>
                    </a:lnTo>
                    <a:lnTo>
                      <a:pt x="602" y="800"/>
                    </a:lnTo>
                    <a:lnTo>
                      <a:pt x="603" y="800"/>
                    </a:lnTo>
                    <a:lnTo>
                      <a:pt x="605" y="800"/>
                    </a:lnTo>
                    <a:lnTo>
                      <a:pt x="607" y="800"/>
                    </a:lnTo>
                    <a:lnTo>
                      <a:pt x="608" y="800"/>
                    </a:lnTo>
                    <a:lnTo>
                      <a:pt x="609" y="802"/>
                    </a:lnTo>
                    <a:lnTo>
                      <a:pt x="609" y="805"/>
                    </a:lnTo>
                    <a:lnTo>
                      <a:pt x="609" y="806"/>
                    </a:lnTo>
                    <a:lnTo>
                      <a:pt x="609" y="808"/>
                    </a:lnTo>
                    <a:lnTo>
                      <a:pt x="609" y="810"/>
                    </a:lnTo>
                    <a:lnTo>
                      <a:pt x="609" y="811"/>
                    </a:lnTo>
                    <a:lnTo>
                      <a:pt x="611" y="811"/>
                    </a:lnTo>
                    <a:lnTo>
                      <a:pt x="612" y="812"/>
                    </a:lnTo>
                    <a:lnTo>
                      <a:pt x="612" y="813"/>
                    </a:lnTo>
                    <a:lnTo>
                      <a:pt x="612" y="815"/>
                    </a:lnTo>
                    <a:lnTo>
                      <a:pt x="614" y="815"/>
                    </a:lnTo>
                    <a:lnTo>
                      <a:pt x="616" y="815"/>
                    </a:lnTo>
                    <a:lnTo>
                      <a:pt x="618" y="815"/>
                    </a:lnTo>
                    <a:lnTo>
                      <a:pt x="620" y="815"/>
                    </a:lnTo>
                    <a:lnTo>
                      <a:pt x="620" y="817"/>
                    </a:lnTo>
                    <a:lnTo>
                      <a:pt x="620" y="818"/>
                    </a:lnTo>
                    <a:lnTo>
                      <a:pt x="620" y="823"/>
                    </a:lnTo>
                    <a:lnTo>
                      <a:pt x="621" y="826"/>
                    </a:lnTo>
                    <a:lnTo>
                      <a:pt x="621" y="828"/>
                    </a:lnTo>
                    <a:lnTo>
                      <a:pt x="621" y="830"/>
                    </a:lnTo>
                    <a:lnTo>
                      <a:pt x="621" y="831"/>
                    </a:lnTo>
                    <a:lnTo>
                      <a:pt x="621" y="833"/>
                    </a:lnTo>
                    <a:lnTo>
                      <a:pt x="623" y="833"/>
                    </a:lnTo>
                    <a:lnTo>
                      <a:pt x="624" y="833"/>
                    </a:lnTo>
                    <a:lnTo>
                      <a:pt x="626" y="833"/>
                    </a:lnTo>
                    <a:lnTo>
                      <a:pt x="628" y="833"/>
                    </a:lnTo>
                    <a:lnTo>
                      <a:pt x="628" y="835"/>
                    </a:lnTo>
                    <a:lnTo>
                      <a:pt x="628" y="838"/>
                    </a:lnTo>
                    <a:lnTo>
                      <a:pt x="628" y="839"/>
                    </a:lnTo>
                    <a:lnTo>
                      <a:pt x="628" y="841"/>
                    </a:lnTo>
                    <a:lnTo>
                      <a:pt x="628" y="843"/>
                    </a:lnTo>
                    <a:lnTo>
                      <a:pt x="628" y="844"/>
                    </a:lnTo>
                    <a:lnTo>
                      <a:pt x="630" y="844"/>
                    </a:lnTo>
                    <a:lnTo>
                      <a:pt x="631" y="844"/>
                    </a:lnTo>
                    <a:lnTo>
                      <a:pt x="633" y="844"/>
                    </a:lnTo>
                    <a:lnTo>
                      <a:pt x="636" y="844"/>
                    </a:lnTo>
                    <a:lnTo>
                      <a:pt x="636" y="846"/>
                    </a:lnTo>
                    <a:lnTo>
                      <a:pt x="636" y="848"/>
                    </a:lnTo>
                    <a:lnTo>
                      <a:pt x="636" y="850"/>
                    </a:lnTo>
                    <a:lnTo>
                      <a:pt x="636" y="851"/>
                    </a:lnTo>
                    <a:lnTo>
                      <a:pt x="638" y="851"/>
                    </a:lnTo>
                    <a:lnTo>
                      <a:pt x="639" y="851"/>
                    </a:lnTo>
                    <a:lnTo>
                      <a:pt x="639" y="854"/>
                    </a:lnTo>
                    <a:lnTo>
                      <a:pt x="640" y="856"/>
                    </a:lnTo>
                    <a:lnTo>
                      <a:pt x="641" y="856"/>
                    </a:lnTo>
                    <a:lnTo>
                      <a:pt x="643" y="856"/>
                    </a:lnTo>
                    <a:lnTo>
                      <a:pt x="643" y="857"/>
                    </a:lnTo>
                    <a:lnTo>
                      <a:pt x="643" y="859"/>
                    </a:lnTo>
                    <a:lnTo>
                      <a:pt x="643" y="861"/>
                    </a:lnTo>
                    <a:lnTo>
                      <a:pt x="643" y="863"/>
                    </a:lnTo>
                    <a:lnTo>
                      <a:pt x="643" y="864"/>
                    </a:lnTo>
                    <a:lnTo>
                      <a:pt x="643" y="866"/>
                    </a:lnTo>
                    <a:lnTo>
                      <a:pt x="645" y="866"/>
                    </a:lnTo>
                    <a:lnTo>
                      <a:pt x="647" y="866"/>
                    </a:lnTo>
                    <a:lnTo>
                      <a:pt x="647" y="868"/>
                    </a:lnTo>
                    <a:lnTo>
                      <a:pt x="647" y="869"/>
                    </a:lnTo>
                    <a:lnTo>
                      <a:pt x="649" y="869"/>
                    </a:lnTo>
                    <a:lnTo>
                      <a:pt x="650" y="871"/>
                    </a:lnTo>
                    <a:lnTo>
                      <a:pt x="650" y="872"/>
                    </a:lnTo>
                    <a:lnTo>
                      <a:pt x="650" y="874"/>
                    </a:lnTo>
                    <a:lnTo>
                      <a:pt x="649" y="874"/>
                    </a:lnTo>
                    <a:lnTo>
                      <a:pt x="647" y="874"/>
                    </a:lnTo>
                    <a:lnTo>
                      <a:pt x="647" y="876"/>
                    </a:lnTo>
                    <a:lnTo>
                      <a:pt x="647" y="877"/>
                    </a:lnTo>
                    <a:lnTo>
                      <a:pt x="649" y="877"/>
                    </a:lnTo>
                    <a:lnTo>
                      <a:pt x="652" y="877"/>
                    </a:lnTo>
                    <a:lnTo>
                      <a:pt x="653" y="877"/>
                    </a:lnTo>
                    <a:lnTo>
                      <a:pt x="655" y="877"/>
                    </a:lnTo>
                    <a:lnTo>
                      <a:pt x="655" y="879"/>
                    </a:lnTo>
                    <a:lnTo>
                      <a:pt x="655" y="881"/>
                    </a:lnTo>
                    <a:lnTo>
                      <a:pt x="655" y="883"/>
                    </a:lnTo>
                    <a:lnTo>
                      <a:pt x="655" y="884"/>
                    </a:lnTo>
                    <a:lnTo>
                      <a:pt x="654" y="884"/>
                    </a:lnTo>
                    <a:lnTo>
                      <a:pt x="652" y="884"/>
                    </a:lnTo>
                    <a:lnTo>
                      <a:pt x="649" y="884"/>
                    </a:lnTo>
                    <a:lnTo>
                      <a:pt x="648" y="884"/>
                    </a:lnTo>
                    <a:lnTo>
                      <a:pt x="648" y="887"/>
                    </a:lnTo>
                    <a:lnTo>
                      <a:pt x="648" y="888"/>
                    </a:lnTo>
                    <a:lnTo>
                      <a:pt x="655" y="889"/>
                    </a:lnTo>
                    <a:lnTo>
                      <a:pt x="659" y="889"/>
                    </a:lnTo>
                    <a:lnTo>
                      <a:pt x="660" y="889"/>
                    </a:lnTo>
                    <a:lnTo>
                      <a:pt x="662" y="889"/>
                    </a:lnTo>
                    <a:lnTo>
                      <a:pt x="662" y="891"/>
                    </a:lnTo>
                    <a:lnTo>
                      <a:pt x="662" y="892"/>
                    </a:lnTo>
                    <a:lnTo>
                      <a:pt x="664" y="892"/>
                    </a:lnTo>
                    <a:lnTo>
                      <a:pt x="665" y="892"/>
                    </a:lnTo>
                    <a:lnTo>
                      <a:pt x="665" y="894"/>
                    </a:lnTo>
                    <a:lnTo>
                      <a:pt x="665" y="896"/>
                    </a:lnTo>
                    <a:lnTo>
                      <a:pt x="665" y="898"/>
                    </a:lnTo>
                    <a:lnTo>
                      <a:pt x="665" y="899"/>
                    </a:lnTo>
                    <a:lnTo>
                      <a:pt x="668" y="899"/>
                    </a:lnTo>
                    <a:lnTo>
                      <a:pt x="670" y="899"/>
                    </a:lnTo>
                    <a:lnTo>
                      <a:pt x="670" y="901"/>
                    </a:lnTo>
                    <a:lnTo>
                      <a:pt x="670" y="904"/>
                    </a:lnTo>
                    <a:lnTo>
                      <a:pt x="670" y="906"/>
                    </a:lnTo>
                    <a:lnTo>
                      <a:pt x="670" y="907"/>
                    </a:lnTo>
                    <a:lnTo>
                      <a:pt x="672" y="907"/>
                    </a:lnTo>
                    <a:lnTo>
                      <a:pt x="673" y="907"/>
                    </a:lnTo>
                    <a:lnTo>
                      <a:pt x="673" y="909"/>
                    </a:lnTo>
                    <a:lnTo>
                      <a:pt x="673" y="911"/>
                    </a:lnTo>
                    <a:lnTo>
                      <a:pt x="672" y="911"/>
                    </a:lnTo>
                    <a:lnTo>
                      <a:pt x="670" y="911"/>
                    </a:lnTo>
                    <a:lnTo>
                      <a:pt x="670" y="912"/>
                    </a:lnTo>
                    <a:lnTo>
                      <a:pt x="670" y="914"/>
                    </a:lnTo>
                    <a:lnTo>
                      <a:pt x="670" y="916"/>
                    </a:lnTo>
                    <a:lnTo>
                      <a:pt x="670" y="917"/>
                    </a:lnTo>
                    <a:lnTo>
                      <a:pt x="672" y="917"/>
                    </a:lnTo>
                    <a:lnTo>
                      <a:pt x="674" y="918"/>
                    </a:lnTo>
                    <a:lnTo>
                      <a:pt x="674" y="919"/>
                    </a:lnTo>
                    <a:lnTo>
                      <a:pt x="674" y="922"/>
                    </a:lnTo>
                    <a:lnTo>
                      <a:pt x="675" y="922"/>
                    </a:lnTo>
                    <a:lnTo>
                      <a:pt x="677" y="922"/>
                    </a:lnTo>
                    <a:lnTo>
                      <a:pt x="679" y="922"/>
                    </a:lnTo>
                    <a:lnTo>
                      <a:pt x="680" y="922"/>
                    </a:lnTo>
                    <a:lnTo>
                      <a:pt x="680" y="924"/>
                    </a:lnTo>
                    <a:lnTo>
                      <a:pt x="680" y="926"/>
                    </a:lnTo>
                    <a:lnTo>
                      <a:pt x="680" y="929"/>
                    </a:lnTo>
                    <a:lnTo>
                      <a:pt x="680" y="931"/>
                    </a:lnTo>
                    <a:lnTo>
                      <a:pt x="681" y="933"/>
                    </a:lnTo>
                    <a:lnTo>
                      <a:pt x="681" y="934"/>
                    </a:lnTo>
                    <a:lnTo>
                      <a:pt x="681" y="937"/>
                    </a:lnTo>
                    <a:lnTo>
                      <a:pt x="682" y="937"/>
                    </a:lnTo>
                    <a:lnTo>
                      <a:pt x="685" y="937"/>
                    </a:lnTo>
                    <a:lnTo>
                      <a:pt x="687" y="937"/>
                    </a:lnTo>
                    <a:lnTo>
                      <a:pt x="688" y="937"/>
                    </a:lnTo>
                    <a:lnTo>
                      <a:pt x="690" y="937"/>
                    </a:lnTo>
                    <a:lnTo>
                      <a:pt x="692" y="937"/>
                    </a:lnTo>
                    <a:lnTo>
                      <a:pt x="692" y="939"/>
                    </a:lnTo>
                    <a:lnTo>
                      <a:pt x="692" y="941"/>
                    </a:lnTo>
                    <a:lnTo>
                      <a:pt x="692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3" y="948"/>
                    </a:lnTo>
                    <a:lnTo>
                      <a:pt x="695" y="948"/>
                    </a:lnTo>
                    <a:lnTo>
                      <a:pt x="695" y="949"/>
                    </a:lnTo>
                    <a:lnTo>
                      <a:pt x="695" y="951"/>
                    </a:lnTo>
                    <a:lnTo>
                      <a:pt x="695" y="954"/>
                    </a:lnTo>
                    <a:lnTo>
                      <a:pt x="695" y="956"/>
                    </a:lnTo>
                    <a:lnTo>
                      <a:pt x="695" y="957"/>
                    </a:lnTo>
                    <a:lnTo>
                      <a:pt x="696" y="959"/>
                    </a:lnTo>
                    <a:lnTo>
                      <a:pt x="697" y="959"/>
                    </a:lnTo>
                    <a:lnTo>
                      <a:pt x="699" y="959"/>
                    </a:lnTo>
                    <a:lnTo>
                      <a:pt x="701" y="959"/>
                    </a:lnTo>
                    <a:lnTo>
                      <a:pt x="703" y="959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3"/>
                    </a:lnTo>
                    <a:lnTo>
                      <a:pt x="706" y="963"/>
                    </a:lnTo>
                    <a:lnTo>
                      <a:pt x="707" y="964"/>
                    </a:lnTo>
                    <a:lnTo>
                      <a:pt x="707" y="966"/>
                    </a:lnTo>
                    <a:lnTo>
                      <a:pt x="706" y="968"/>
                    </a:lnTo>
                    <a:lnTo>
                      <a:pt x="707" y="971"/>
                    </a:lnTo>
                    <a:lnTo>
                      <a:pt x="707" y="972"/>
                    </a:lnTo>
                    <a:lnTo>
                      <a:pt x="707" y="974"/>
                    </a:lnTo>
                    <a:lnTo>
                      <a:pt x="708" y="974"/>
                    </a:lnTo>
                    <a:lnTo>
                      <a:pt x="710" y="974"/>
                    </a:lnTo>
                    <a:lnTo>
                      <a:pt x="712" y="974"/>
                    </a:lnTo>
                    <a:lnTo>
                      <a:pt x="713" y="974"/>
                    </a:lnTo>
                    <a:lnTo>
                      <a:pt x="713" y="976"/>
                    </a:lnTo>
                    <a:lnTo>
                      <a:pt x="713" y="978"/>
                    </a:lnTo>
                    <a:lnTo>
                      <a:pt x="713" y="980"/>
                    </a:lnTo>
                    <a:lnTo>
                      <a:pt x="713" y="981"/>
                    </a:lnTo>
                    <a:lnTo>
                      <a:pt x="711" y="981"/>
                    </a:lnTo>
                    <a:lnTo>
                      <a:pt x="710" y="981"/>
                    </a:lnTo>
                    <a:lnTo>
                      <a:pt x="710" y="983"/>
                    </a:lnTo>
                    <a:lnTo>
                      <a:pt x="710" y="985"/>
                    </a:lnTo>
                    <a:lnTo>
                      <a:pt x="710" y="986"/>
                    </a:lnTo>
                    <a:lnTo>
                      <a:pt x="710" y="989"/>
                    </a:lnTo>
                    <a:lnTo>
                      <a:pt x="708" y="989"/>
                    </a:lnTo>
                    <a:lnTo>
                      <a:pt x="707" y="989"/>
                    </a:lnTo>
                    <a:lnTo>
                      <a:pt x="707" y="991"/>
                    </a:lnTo>
                    <a:lnTo>
                      <a:pt x="707" y="992"/>
                    </a:lnTo>
                    <a:lnTo>
                      <a:pt x="713" y="993"/>
                    </a:lnTo>
                    <a:lnTo>
                      <a:pt x="715" y="993"/>
                    </a:lnTo>
                    <a:lnTo>
                      <a:pt x="718" y="993"/>
                    </a:lnTo>
                    <a:lnTo>
                      <a:pt x="718" y="995"/>
                    </a:lnTo>
                    <a:lnTo>
                      <a:pt x="718" y="996"/>
                    </a:lnTo>
                    <a:lnTo>
                      <a:pt x="719" y="996"/>
                    </a:lnTo>
                    <a:lnTo>
                      <a:pt x="721" y="997"/>
                    </a:lnTo>
                    <a:lnTo>
                      <a:pt x="721" y="998"/>
                    </a:lnTo>
                    <a:lnTo>
                      <a:pt x="721" y="1000"/>
                    </a:lnTo>
                    <a:lnTo>
                      <a:pt x="721" y="1002"/>
                    </a:lnTo>
                    <a:lnTo>
                      <a:pt x="721" y="1004"/>
                    </a:lnTo>
                    <a:lnTo>
                      <a:pt x="723" y="1004"/>
                    </a:lnTo>
                    <a:lnTo>
                      <a:pt x="724" y="1005"/>
                    </a:lnTo>
                    <a:lnTo>
                      <a:pt x="724" y="1006"/>
                    </a:lnTo>
                    <a:lnTo>
                      <a:pt x="724" y="1008"/>
                    </a:lnTo>
                    <a:lnTo>
                      <a:pt x="724" y="1010"/>
                    </a:lnTo>
                    <a:lnTo>
                      <a:pt x="724" y="1011"/>
                    </a:lnTo>
                    <a:lnTo>
                      <a:pt x="723" y="1011"/>
                    </a:lnTo>
                    <a:lnTo>
                      <a:pt x="721" y="1011"/>
                    </a:lnTo>
                    <a:lnTo>
                      <a:pt x="721" y="1013"/>
                    </a:lnTo>
                    <a:lnTo>
                      <a:pt x="721" y="1015"/>
                    </a:lnTo>
                    <a:lnTo>
                      <a:pt x="723" y="1015"/>
                    </a:lnTo>
                    <a:lnTo>
                      <a:pt x="724" y="1015"/>
                    </a:lnTo>
                    <a:lnTo>
                      <a:pt x="726" y="1015"/>
                    </a:lnTo>
                    <a:lnTo>
                      <a:pt x="727" y="1015"/>
                    </a:lnTo>
                    <a:lnTo>
                      <a:pt x="727" y="1017"/>
                    </a:lnTo>
                    <a:lnTo>
                      <a:pt x="727" y="1018"/>
                    </a:lnTo>
                    <a:lnTo>
                      <a:pt x="729" y="1019"/>
                    </a:lnTo>
                    <a:lnTo>
                      <a:pt x="731" y="1019"/>
                    </a:lnTo>
                    <a:lnTo>
                      <a:pt x="732" y="1019"/>
                    </a:lnTo>
                    <a:lnTo>
                      <a:pt x="735" y="1019"/>
                    </a:lnTo>
                    <a:lnTo>
                      <a:pt x="735" y="1022"/>
                    </a:lnTo>
                    <a:lnTo>
                      <a:pt x="735" y="1023"/>
                    </a:lnTo>
                    <a:lnTo>
                      <a:pt x="737" y="1024"/>
                    </a:lnTo>
                    <a:lnTo>
                      <a:pt x="738" y="1024"/>
                    </a:lnTo>
                    <a:lnTo>
                      <a:pt x="738" y="1027"/>
                    </a:lnTo>
                    <a:lnTo>
                      <a:pt x="738" y="1029"/>
                    </a:lnTo>
                    <a:lnTo>
                      <a:pt x="738" y="1030"/>
                    </a:lnTo>
                    <a:lnTo>
                      <a:pt x="737" y="1030"/>
                    </a:lnTo>
                    <a:lnTo>
                      <a:pt x="735" y="1030"/>
                    </a:lnTo>
                    <a:lnTo>
                      <a:pt x="735" y="1032"/>
                    </a:lnTo>
                    <a:lnTo>
                      <a:pt x="735" y="1034"/>
                    </a:lnTo>
                    <a:lnTo>
                      <a:pt x="732" y="1033"/>
                    </a:lnTo>
                    <a:lnTo>
                      <a:pt x="731" y="1033"/>
                    </a:lnTo>
                    <a:lnTo>
                      <a:pt x="731" y="1035"/>
                    </a:lnTo>
                    <a:lnTo>
                      <a:pt x="731" y="1038"/>
                    </a:lnTo>
                    <a:lnTo>
                      <a:pt x="733" y="1038"/>
                    </a:lnTo>
                    <a:lnTo>
                      <a:pt x="735" y="1038"/>
                    </a:lnTo>
                    <a:lnTo>
                      <a:pt x="735" y="1040"/>
                    </a:lnTo>
                    <a:lnTo>
                      <a:pt x="735" y="1041"/>
                    </a:lnTo>
                    <a:lnTo>
                      <a:pt x="742" y="1042"/>
                    </a:lnTo>
                    <a:lnTo>
                      <a:pt x="743" y="1042"/>
                    </a:lnTo>
                    <a:lnTo>
                      <a:pt x="745" y="1042"/>
                    </a:lnTo>
                    <a:lnTo>
                      <a:pt x="745" y="1044"/>
                    </a:lnTo>
                    <a:lnTo>
                      <a:pt x="745" y="1046"/>
                    </a:lnTo>
                    <a:lnTo>
                      <a:pt x="745" y="1047"/>
                    </a:lnTo>
                    <a:lnTo>
                      <a:pt x="745" y="1049"/>
                    </a:lnTo>
                    <a:lnTo>
                      <a:pt x="745" y="1051"/>
                    </a:lnTo>
                    <a:lnTo>
                      <a:pt x="745" y="1052"/>
                    </a:lnTo>
                    <a:lnTo>
                      <a:pt x="747" y="1054"/>
                    </a:lnTo>
                    <a:lnTo>
                      <a:pt x="748" y="1054"/>
                    </a:lnTo>
                    <a:lnTo>
                      <a:pt x="751" y="1054"/>
                    </a:lnTo>
                    <a:lnTo>
                      <a:pt x="752" y="1054"/>
                    </a:lnTo>
                    <a:lnTo>
                      <a:pt x="756" y="1054"/>
                    </a:lnTo>
                    <a:lnTo>
                      <a:pt x="756" y="1056"/>
                    </a:lnTo>
                    <a:lnTo>
                      <a:pt x="756" y="1058"/>
                    </a:lnTo>
                    <a:lnTo>
                      <a:pt x="754" y="1057"/>
                    </a:lnTo>
                    <a:lnTo>
                      <a:pt x="753" y="1057"/>
                    </a:lnTo>
                    <a:lnTo>
                      <a:pt x="752" y="1059"/>
                    </a:lnTo>
                    <a:lnTo>
                      <a:pt x="752" y="1061"/>
                    </a:lnTo>
                    <a:lnTo>
                      <a:pt x="752" y="1063"/>
                    </a:lnTo>
                    <a:lnTo>
                      <a:pt x="752" y="1064"/>
                    </a:lnTo>
                    <a:lnTo>
                      <a:pt x="751" y="1064"/>
                    </a:lnTo>
                    <a:lnTo>
                      <a:pt x="748" y="1064"/>
                    </a:lnTo>
                    <a:lnTo>
                      <a:pt x="748" y="1066"/>
                    </a:lnTo>
                    <a:lnTo>
                      <a:pt x="748" y="1067"/>
                    </a:lnTo>
                    <a:lnTo>
                      <a:pt x="751" y="1068"/>
                    </a:lnTo>
                    <a:lnTo>
                      <a:pt x="752" y="1068"/>
                    </a:lnTo>
                    <a:lnTo>
                      <a:pt x="754" y="1068"/>
                    </a:lnTo>
                    <a:lnTo>
                      <a:pt x="756" y="1068"/>
                    </a:lnTo>
                    <a:lnTo>
                      <a:pt x="756" y="1071"/>
                    </a:lnTo>
                    <a:lnTo>
                      <a:pt x="755" y="1072"/>
                    </a:lnTo>
                    <a:lnTo>
                      <a:pt x="755" y="1074"/>
                    </a:lnTo>
                    <a:lnTo>
                      <a:pt x="755" y="1076"/>
                    </a:lnTo>
                    <a:lnTo>
                      <a:pt x="757" y="1076"/>
                    </a:lnTo>
                    <a:lnTo>
                      <a:pt x="759" y="1076"/>
                    </a:lnTo>
                    <a:lnTo>
                      <a:pt x="759" y="1078"/>
                    </a:lnTo>
                    <a:lnTo>
                      <a:pt x="759" y="1080"/>
                    </a:lnTo>
                    <a:lnTo>
                      <a:pt x="760" y="1080"/>
                    </a:lnTo>
                    <a:lnTo>
                      <a:pt x="762" y="1080"/>
                    </a:lnTo>
                    <a:lnTo>
                      <a:pt x="762" y="1081"/>
                    </a:lnTo>
                    <a:lnTo>
                      <a:pt x="762" y="1083"/>
                    </a:lnTo>
                    <a:lnTo>
                      <a:pt x="762" y="1085"/>
                    </a:lnTo>
                    <a:lnTo>
                      <a:pt x="762" y="1088"/>
                    </a:lnTo>
                    <a:lnTo>
                      <a:pt x="762" y="1089"/>
                    </a:lnTo>
                    <a:lnTo>
                      <a:pt x="762" y="1091"/>
                    </a:lnTo>
                    <a:lnTo>
                      <a:pt x="763" y="1091"/>
                    </a:lnTo>
                    <a:lnTo>
                      <a:pt x="765" y="1091"/>
                    </a:lnTo>
                    <a:lnTo>
                      <a:pt x="768" y="1092"/>
                    </a:lnTo>
                    <a:lnTo>
                      <a:pt x="769" y="1092"/>
                    </a:lnTo>
                    <a:lnTo>
                      <a:pt x="769" y="1093"/>
                    </a:lnTo>
                    <a:lnTo>
                      <a:pt x="769" y="1095"/>
                    </a:lnTo>
                    <a:lnTo>
                      <a:pt x="766" y="1095"/>
                    </a:lnTo>
                    <a:lnTo>
                      <a:pt x="765" y="1095"/>
                    </a:lnTo>
                    <a:lnTo>
                      <a:pt x="765" y="1097"/>
                    </a:lnTo>
                    <a:lnTo>
                      <a:pt x="765" y="1098"/>
                    </a:lnTo>
                    <a:lnTo>
                      <a:pt x="765" y="1100"/>
                    </a:lnTo>
                    <a:lnTo>
                      <a:pt x="765" y="1102"/>
                    </a:lnTo>
                    <a:lnTo>
                      <a:pt x="766" y="1102"/>
                    </a:lnTo>
                    <a:lnTo>
                      <a:pt x="769" y="1102"/>
                    </a:lnTo>
                    <a:lnTo>
                      <a:pt x="769" y="1101"/>
                    </a:lnTo>
                    <a:lnTo>
                      <a:pt x="769" y="1100"/>
                    </a:lnTo>
                    <a:lnTo>
                      <a:pt x="769" y="1099"/>
                    </a:lnTo>
                    <a:lnTo>
                      <a:pt x="769" y="1099"/>
                    </a:lnTo>
                    <a:lnTo>
                      <a:pt x="771" y="1099"/>
                    </a:lnTo>
                    <a:lnTo>
                      <a:pt x="772" y="1099"/>
                    </a:lnTo>
                    <a:lnTo>
                      <a:pt x="772" y="1101"/>
                    </a:lnTo>
                    <a:lnTo>
                      <a:pt x="772" y="1102"/>
                    </a:lnTo>
                    <a:lnTo>
                      <a:pt x="774" y="1102"/>
                    </a:lnTo>
                    <a:lnTo>
                      <a:pt x="775" y="1103"/>
                    </a:lnTo>
                    <a:lnTo>
                      <a:pt x="775" y="1105"/>
                    </a:lnTo>
                    <a:lnTo>
                      <a:pt x="775" y="1107"/>
                    </a:lnTo>
                    <a:lnTo>
                      <a:pt x="774" y="1107"/>
                    </a:lnTo>
                    <a:lnTo>
                      <a:pt x="772" y="1107"/>
                    </a:lnTo>
                    <a:lnTo>
                      <a:pt x="772" y="1108"/>
                    </a:lnTo>
                    <a:lnTo>
                      <a:pt x="772" y="1110"/>
                    </a:lnTo>
                    <a:lnTo>
                      <a:pt x="770" y="1110"/>
                    </a:lnTo>
                    <a:lnTo>
                      <a:pt x="769" y="1110"/>
                    </a:lnTo>
                    <a:lnTo>
                      <a:pt x="769" y="1112"/>
                    </a:lnTo>
                    <a:lnTo>
                      <a:pt x="769" y="1113"/>
                    </a:lnTo>
                    <a:lnTo>
                      <a:pt x="770" y="1113"/>
                    </a:lnTo>
                    <a:lnTo>
                      <a:pt x="772" y="1114"/>
                    </a:lnTo>
                    <a:lnTo>
                      <a:pt x="774" y="1114"/>
                    </a:lnTo>
                    <a:lnTo>
                      <a:pt x="775" y="1114"/>
                    </a:lnTo>
                    <a:lnTo>
                      <a:pt x="775" y="1116"/>
                    </a:lnTo>
                    <a:lnTo>
                      <a:pt x="775" y="1117"/>
                    </a:lnTo>
                    <a:lnTo>
                      <a:pt x="777" y="1117"/>
                    </a:lnTo>
                    <a:lnTo>
                      <a:pt x="778" y="1118"/>
                    </a:lnTo>
                    <a:lnTo>
                      <a:pt x="778" y="1119"/>
                    </a:lnTo>
                    <a:lnTo>
                      <a:pt x="778" y="1122"/>
                    </a:lnTo>
                    <a:lnTo>
                      <a:pt x="780" y="1122"/>
                    </a:lnTo>
                    <a:lnTo>
                      <a:pt x="781" y="1122"/>
                    </a:lnTo>
                    <a:lnTo>
                      <a:pt x="782" y="1124"/>
                    </a:lnTo>
                    <a:lnTo>
                      <a:pt x="781" y="1126"/>
                    </a:lnTo>
                    <a:lnTo>
                      <a:pt x="781" y="1129"/>
                    </a:lnTo>
                    <a:lnTo>
                      <a:pt x="781" y="1131"/>
                    </a:lnTo>
                    <a:lnTo>
                      <a:pt x="781" y="1133"/>
                    </a:lnTo>
                    <a:lnTo>
                      <a:pt x="783" y="1133"/>
                    </a:lnTo>
                    <a:lnTo>
                      <a:pt x="785" y="1133"/>
                    </a:lnTo>
                    <a:lnTo>
                      <a:pt x="787" y="1133"/>
                    </a:lnTo>
                    <a:lnTo>
                      <a:pt x="789" y="1133"/>
                    </a:lnTo>
                    <a:lnTo>
                      <a:pt x="790" y="1133"/>
                    </a:lnTo>
                    <a:lnTo>
                      <a:pt x="792" y="1134"/>
                    </a:lnTo>
                    <a:lnTo>
                      <a:pt x="792" y="1135"/>
                    </a:lnTo>
                    <a:lnTo>
                      <a:pt x="792" y="1138"/>
                    </a:lnTo>
                    <a:lnTo>
                      <a:pt x="790" y="1138"/>
                    </a:lnTo>
                    <a:lnTo>
                      <a:pt x="789" y="1138"/>
                    </a:lnTo>
                    <a:lnTo>
                      <a:pt x="788" y="1139"/>
                    </a:lnTo>
                    <a:lnTo>
                      <a:pt x="789" y="1141"/>
                    </a:lnTo>
                    <a:lnTo>
                      <a:pt x="788" y="1143"/>
                    </a:lnTo>
                    <a:lnTo>
                      <a:pt x="788" y="1145"/>
                    </a:lnTo>
                    <a:lnTo>
                      <a:pt x="790" y="1145"/>
                    </a:lnTo>
                    <a:lnTo>
                      <a:pt x="792" y="1145"/>
                    </a:lnTo>
                    <a:lnTo>
                      <a:pt x="793" y="1145"/>
                    </a:lnTo>
                    <a:lnTo>
                      <a:pt x="795" y="1145"/>
                    </a:lnTo>
                    <a:lnTo>
                      <a:pt x="795" y="1147"/>
                    </a:lnTo>
                    <a:lnTo>
                      <a:pt x="795" y="1149"/>
                    </a:lnTo>
                    <a:lnTo>
                      <a:pt x="795" y="1152"/>
                    </a:lnTo>
                    <a:lnTo>
                      <a:pt x="795" y="1155"/>
                    </a:lnTo>
                    <a:lnTo>
                      <a:pt x="795" y="1157"/>
                    </a:lnTo>
                    <a:lnTo>
                      <a:pt x="795" y="1158"/>
                    </a:lnTo>
                    <a:lnTo>
                      <a:pt x="794" y="1160"/>
                    </a:lnTo>
                    <a:lnTo>
                      <a:pt x="793" y="1160"/>
                    </a:lnTo>
                    <a:lnTo>
                      <a:pt x="791" y="1160"/>
                    </a:lnTo>
                    <a:lnTo>
                      <a:pt x="791" y="1161"/>
                    </a:lnTo>
                    <a:lnTo>
                      <a:pt x="791" y="1163"/>
                    </a:lnTo>
                    <a:lnTo>
                      <a:pt x="791" y="1165"/>
                    </a:lnTo>
                    <a:lnTo>
                      <a:pt x="791" y="1166"/>
                    </a:lnTo>
                    <a:lnTo>
                      <a:pt x="794" y="1167"/>
                    </a:lnTo>
                    <a:lnTo>
                      <a:pt x="796" y="1167"/>
                    </a:lnTo>
                    <a:lnTo>
                      <a:pt x="797" y="1167"/>
                    </a:lnTo>
                    <a:lnTo>
                      <a:pt x="797" y="1165"/>
                    </a:lnTo>
                    <a:lnTo>
                      <a:pt x="797" y="1164"/>
                    </a:lnTo>
                    <a:lnTo>
                      <a:pt x="799" y="1164"/>
                    </a:lnTo>
                    <a:lnTo>
                      <a:pt x="802" y="1164"/>
                    </a:lnTo>
                    <a:lnTo>
                      <a:pt x="802" y="1166"/>
                    </a:lnTo>
                    <a:lnTo>
                      <a:pt x="801" y="1168"/>
                    </a:lnTo>
                    <a:lnTo>
                      <a:pt x="803" y="1168"/>
                    </a:lnTo>
                    <a:lnTo>
                      <a:pt x="805" y="1168"/>
                    </a:lnTo>
                    <a:lnTo>
                      <a:pt x="805" y="1171"/>
                    </a:lnTo>
                    <a:lnTo>
                      <a:pt x="804" y="1172"/>
                    </a:lnTo>
                    <a:lnTo>
                      <a:pt x="803" y="1172"/>
                    </a:lnTo>
                    <a:lnTo>
                      <a:pt x="801" y="1172"/>
                    </a:lnTo>
                    <a:lnTo>
                      <a:pt x="801" y="1174"/>
                    </a:lnTo>
                    <a:lnTo>
                      <a:pt x="801" y="1175"/>
                    </a:lnTo>
                    <a:lnTo>
                      <a:pt x="803" y="1176"/>
                    </a:lnTo>
                    <a:lnTo>
                      <a:pt x="804" y="1176"/>
                    </a:lnTo>
                    <a:lnTo>
                      <a:pt x="804" y="1178"/>
                    </a:lnTo>
                    <a:lnTo>
                      <a:pt x="804" y="1179"/>
                    </a:lnTo>
                    <a:lnTo>
                      <a:pt x="804" y="1181"/>
                    </a:lnTo>
                    <a:lnTo>
                      <a:pt x="804" y="1183"/>
                    </a:lnTo>
                    <a:lnTo>
                      <a:pt x="802" y="1182"/>
                    </a:lnTo>
                    <a:lnTo>
                      <a:pt x="801" y="1182"/>
                    </a:lnTo>
                    <a:lnTo>
                      <a:pt x="801" y="1184"/>
                    </a:lnTo>
                    <a:lnTo>
                      <a:pt x="801" y="1186"/>
                    </a:lnTo>
                    <a:lnTo>
                      <a:pt x="807" y="1188"/>
                    </a:lnTo>
                    <a:lnTo>
                      <a:pt x="809" y="1188"/>
                    </a:lnTo>
                    <a:lnTo>
                      <a:pt x="810" y="1188"/>
                    </a:lnTo>
                    <a:lnTo>
                      <a:pt x="810" y="1190"/>
                    </a:lnTo>
                    <a:lnTo>
                      <a:pt x="810" y="1191"/>
                    </a:lnTo>
                    <a:lnTo>
                      <a:pt x="812" y="1192"/>
                    </a:lnTo>
                    <a:lnTo>
                      <a:pt x="813" y="1192"/>
                    </a:lnTo>
                    <a:lnTo>
                      <a:pt x="815" y="1192"/>
                    </a:lnTo>
                    <a:lnTo>
                      <a:pt x="818" y="1192"/>
                    </a:lnTo>
                    <a:lnTo>
                      <a:pt x="816" y="1194"/>
                    </a:lnTo>
                    <a:lnTo>
                      <a:pt x="816" y="1196"/>
                    </a:lnTo>
                    <a:lnTo>
                      <a:pt x="815" y="1196"/>
                    </a:lnTo>
                    <a:lnTo>
                      <a:pt x="813" y="1195"/>
                    </a:lnTo>
                    <a:lnTo>
                      <a:pt x="811" y="1195"/>
                    </a:lnTo>
                    <a:lnTo>
                      <a:pt x="810" y="1195"/>
                    </a:lnTo>
                    <a:lnTo>
                      <a:pt x="810" y="1193"/>
                    </a:lnTo>
                    <a:lnTo>
                      <a:pt x="810" y="1191"/>
                    </a:lnTo>
                    <a:lnTo>
                      <a:pt x="808" y="1191"/>
                    </a:lnTo>
                    <a:lnTo>
                      <a:pt x="807" y="1191"/>
                    </a:lnTo>
                    <a:lnTo>
                      <a:pt x="806" y="1198"/>
                    </a:lnTo>
                    <a:lnTo>
                      <a:pt x="806" y="1201"/>
                    </a:lnTo>
                    <a:lnTo>
                      <a:pt x="810" y="1202"/>
                    </a:lnTo>
                    <a:lnTo>
                      <a:pt x="811" y="1202"/>
                    </a:lnTo>
                    <a:lnTo>
                      <a:pt x="813" y="1202"/>
                    </a:lnTo>
                    <a:lnTo>
                      <a:pt x="813" y="1205"/>
                    </a:lnTo>
                    <a:lnTo>
                      <a:pt x="813" y="1206"/>
                    </a:lnTo>
                    <a:lnTo>
                      <a:pt x="812" y="1210"/>
                    </a:lnTo>
                    <a:lnTo>
                      <a:pt x="812" y="1213"/>
                    </a:lnTo>
                    <a:lnTo>
                      <a:pt x="812" y="1215"/>
                    </a:lnTo>
                    <a:lnTo>
                      <a:pt x="812" y="1217"/>
                    </a:lnTo>
                    <a:lnTo>
                      <a:pt x="814" y="1217"/>
                    </a:lnTo>
                    <a:lnTo>
                      <a:pt x="815" y="1217"/>
                    </a:lnTo>
                    <a:lnTo>
                      <a:pt x="818" y="1217"/>
                    </a:lnTo>
                    <a:lnTo>
                      <a:pt x="819" y="1218"/>
                    </a:lnTo>
                    <a:lnTo>
                      <a:pt x="820" y="1216"/>
                    </a:lnTo>
                    <a:lnTo>
                      <a:pt x="820" y="1214"/>
                    </a:lnTo>
                    <a:lnTo>
                      <a:pt x="821" y="1214"/>
                    </a:lnTo>
                    <a:lnTo>
                      <a:pt x="823" y="1215"/>
                    </a:lnTo>
                    <a:lnTo>
                      <a:pt x="823" y="1216"/>
                    </a:lnTo>
                    <a:lnTo>
                      <a:pt x="823" y="1218"/>
                    </a:lnTo>
                    <a:lnTo>
                      <a:pt x="823" y="1220"/>
                    </a:lnTo>
                    <a:lnTo>
                      <a:pt x="823" y="1222"/>
                    </a:lnTo>
                    <a:lnTo>
                      <a:pt x="822" y="1224"/>
                    </a:lnTo>
                    <a:lnTo>
                      <a:pt x="822" y="1226"/>
                    </a:lnTo>
                    <a:lnTo>
                      <a:pt x="824" y="1226"/>
                    </a:lnTo>
                    <a:lnTo>
                      <a:pt x="826" y="1226"/>
                    </a:lnTo>
                    <a:lnTo>
                      <a:pt x="825" y="1228"/>
                    </a:lnTo>
                    <a:lnTo>
                      <a:pt x="825" y="1230"/>
                    </a:lnTo>
                    <a:lnTo>
                      <a:pt x="825" y="1231"/>
                    </a:lnTo>
                    <a:lnTo>
                      <a:pt x="825" y="1233"/>
                    </a:lnTo>
                    <a:lnTo>
                      <a:pt x="827" y="1233"/>
                    </a:lnTo>
                    <a:lnTo>
                      <a:pt x="828" y="1234"/>
                    </a:lnTo>
                    <a:lnTo>
                      <a:pt x="830" y="1234"/>
                    </a:lnTo>
                    <a:lnTo>
                      <a:pt x="832" y="1234"/>
                    </a:lnTo>
                    <a:lnTo>
                      <a:pt x="831" y="1238"/>
                    </a:lnTo>
                    <a:lnTo>
                      <a:pt x="831" y="1240"/>
                    </a:lnTo>
                    <a:lnTo>
                      <a:pt x="831" y="1242"/>
                    </a:lnTo>
                    <a:lnTo>
                      <a:pt x="830" y="1242"/>
                    </a:lnTo>
                    <a:lnTo>
                      <a:pt x="828" y="1241"/>
                    </a:lnTo>
                    <a:lnTo>
                      <a:pt x="825" y="1241"/>
                    </a:lnTo>
                    <a:lnTo>
                      <a:pt x="825" y="1244"/>
                    </a:lnTo>
                    <a:lnTo>
                      <a:pt x="824" y="1248"/>
                    </a:lnTo>
                    <a:lnTo>
                      <a:pt x="826" y="1248"/>
                    </a:lnTo>
                    <a:lnTo>
                      <a:pt x="828" y="1248"/>
                    </a:lnTo>
                    <a:lnTo>
                      <a:pt x="827" y="1250"/>
                    </a:lnTo>
                    <a:lnTo>
                      <a:pt x="827" y="1252"/>
                    </a:lnTo>
                    <a:lnTo>
                      <a:pt x="829" y="1252"/>
                    </a:lnTo>
                    <a:lnTo>
                      <a:pt x="830" y="1252"/>
                    </a:lnTo>
                    <a:lnTo>
                      <a:pt x="832" y="1252"/>
                    </a:lnTo>
                    <a:lnTo>
                      <a:pt x="835" y="1253"/>
                    </a:lnTo>
                    <a:lnTo>
                      <a:pt x="838" y="1253"/>
                    </a:lnTo>
                    <a:lnTo>
                      <a:pt x="840" y="1253"/>
                    </a:lnTo>
                    <a:lnTo>
                      <a:pt x="841" y="1255"/>
                    </a:lnTo>
                    <a:lnTo>
                      <a:pt x="841" y="1256"/>
                    </a:lnTo>
                    <a:lnTo>
                      <a:pt x="841" y="1258"/>
                    </a:lnTo>
                    <a:lnTo>
                      <a:pt x="839" y="1258"/>
                    </a:lnTo>
                    <a:lnTo>
                      <a:pt x="838" y="1257"/>
                    </a:lnTo>
                    <a:lnTo>
                      <a:pt x="837" y="1259"/>
                    </a:lnTo>
                    <a:lnTo>
                      <a:pt x="837" y="1261"/>
                    </a:lnTo>
                    <a:lnTo>
                      <a:pt x="837" y="1263"/>
                    </a:lnTo>
                    <a:lnTo>
                      <a:pt x="837" y="1264"/>
                    </a:lnTo>
                    <a:lnTo>
                      <a:pt x="839" y="1265"/>
                    </a:lnTo>
                    <a:lnTo>
                      <a:pt x="840" y="1265"/>
                    </a:lnTo>
                    <a:lnTo>
                      <a:pt x="840" y="1266"/>
                    </a:lnTo>
                    <a:lnTo>
                      <a:pt x="840" y="1268"/>
                    </a:lnTo>
                    <a:lnTo>
                      <a:pt x="840" y="1270"/>
                    </a:lnTo>
                    <a:lnTo>
                      <a:pt x="840" y="1273"/>
                    </a:lnTo>
                    <a:lnTo>
                      <a:pt x="839" y="1274"/>
                    </a:lnTo>
                    <a:lnTo>
                      <a:pt x="839" y="1276"/>
                    </a:lnTo>
                    <a:lnTo>
                      <a:pt x="841" y="1276"/>
                    </a:lnTo>
                    <a:lnTo>
                      <a:pt x="843" y="1277"/>
                    </a:lnTo>
                    <a:lnTo>
                      <a:pt x="843" y="1278"/>
                    </a:lnTo>
                    <a:lnTo>
                      <a:pt x="842" y="1280"/>
                    </a:lnTo>
                    <a:lnTo>
                      <a:pt x="841" y="1280"/>
                    </a:lnTo>
                    <a:lnTo>
                      <a:pt x="839" y="1279"/>
                    </a:lnTo>
                    <a:lnTo>
                      <a:pt x="839" y="1281"/>
                    </a:lnTo>
                    <a:lnTo>
                      <a:pt x="839" y="1283"/>
                    </a:lnTo>
                    <a:lnTo>
                      <a:pt x="839" y="1285"/>
                    </a:lnTo>
                    <a:lnTo>
                      <a:pt x="839" y="1286"/>
                    </a:lnTo>
                    <a:lnTo>
                      <a:pt x="840" y="1288"/>
                    </a:lnTo>
                    <a:lnTo>
                      <a:pt x="842" y="1288"/>
                    </a:lnTo>
                    <a:lnTo>
                      <a:pt x="843" y="1288"/>
                    </a:lnTo>
                    <a:lnTo>
                      <a:pt x="845" y="1288"/>
                    </a:lnTo>
                    <a:lnTo>
                      <a:pt x="845" y="1290"/>
                    </a:lnTo>
                    <a:lnTo>
                      <a:pt x="845" y="1292"/>
                    </a:lnTo>
                    <a:lnTo>
                      <a:pt x="846" y="1292"/>
                    </a:lnTo>
                    <a:lnTo>
                      <a:pt x="848" y="1292"/>
                    </a:lnTo>
                    <a:lnTo>
                      <a:pt x="848" y="1294"/>
                    </a:lnTo>
                    <a:lnTo>
                      <a:pt x="848" y="1296"/>
                    </a:lnTo>
                    <a:lnTo>
                      <a:pt x="847" y="1299"/>
                    </a:lnTo>
                    <a:lnTo>
                      <a:pt x="847" y="1301"/>
                    </a:lnTo>
                    <a:lnTo>
                      <a:pt x="847" y="1302"/>
                    </a:lnTo>
                    <a:lnTo>
                      <a:pt x="845" y="1302"/>
                    </a:lnTo>
                    <a:lnTo>
                      <a:pt x="844" y="1302"/>
                    </a:lnTo>
                    <a:lnTo>
                      <a:pt x="844" y="1305"/>
                    </a:lnTo>
                    <a:lnTo>
                      <a:pt x="843" y="1306"/>
                    </a:lnTo>
                    <a:lnTo>
                      <a:pt x="842" y="1306"/>
                    </a:lnTo>
                    <a:lnTo>
                      <a:pt x="840" y="1306"/>
                    </a:lnTo>
                    <a:lnTo>
                      <a:pt x="840" y="1307"/>
                    </a:lnTo>
                    <a:lnTo>
                      <a:pt x="840" y="1309"/>
                    </a:lnTo>
                    <a:lnTo>
                      <a:pt x="843" y="1310"/>
                    </a:lnTo>
                    <a:lnTo>
                      <a:pt x="845" y="1310"/>
                    </a:lnTo>
                    <a:lnTo>
                      <a:pt x="846" y="1310"/>
                    </a:lnTo>
                    <a:lnTo>
                      <a:pt x="846" y="1312"/>
                    </a:lnTo>
                    <a:lnTo>
                      <a:pt x="846" y="1314"/>
                    </a:lnTo>
                    <a:lnTo>
                      <a:pt x="848" y="1314"/>
                    </a:lnTo>
                    <a:lnTo>
                      <a:pt x="849" y="1314"/>
                    </a:lnTo>
                    <a:lnTo>
                      <a:pt x="849" y="1316"/>
                    </a:lnTo>
                    <a:lnTo>
                      <a:pt x="849" y="1318"/>
                    </a:lnTo>
                    <a:lnTo>
                      <a:pt x="847" y="1317"/>
                    </a:lnTo>
                    <a:lnTo>
                      <a:pt x="846" y="1317"/>
                    </a:lnTo>
                    <a:lnTo>
                      <a:pt x="843" y="1316"/>
                    </a:lnTo>
                    <a:lnTo>
                      <a:pt x="841" y="1316"/>
                    </a:lnTo>
                    <a:lnTo>
                      <a:pt x="839" y="1316"/>
                    </a:lnTo>
                    <a:lnTo>
                      <a:pt x="839" y="1314"/>
                    </a:lnTo>
                    <a:lnTo>
                      <a:pt x="840" y="1313"/>
                    </a:lnTo>
                    <a:lnTo>
                      <a:pt x="838" y="1312"/>
                    </a:lnTo>
                    <a:lnTo>
                      <a:pt x="836" y="1312"/>
                    </a:lnTo>
                    <a:lnTo>
                      <a:pt x="836" y="1314"/>
                    </a:lnTo>
                    <a:lnTo>
                      <a:pt x="836" y="1315"/>
                    </a:lnTo>
                    <a:lnTo>
                      <a:pt x="835" y="1315"/>
                    </a:lnTo>
                    <a:lnTo>
                      <a:pt x="832" y="1315"/>
                    </a:lnTo>
                    <a:lnTo>
                      <a:pt x="830" y="1315"/>
                    </a:lnTo>
                    <a:lnTo>
                      <a:pt x="829" y="1314"/>
                    </a:lnTo>
                    <a:lnTo>
                      <a:pt x="829" y="1313"/>
                    </a:lnTo>
                    <a:lnTo>
                      <a:pt x="829" y="1311"/>
                    </a:lnTo>
                    <a:lnTo>
                      <a:pt x="827" y="1311"/>
                    </a:lnTo>
                    <a:lnTo>
                      <a:pt x="826" y="1310"/>
                    </a:lnTo>
                    <a:lnTo>
                      <a:pt x="826" y="1309"/>
                    </a:lnTo>
                    <a:lnTo>
                      <a:pt x="826" y="1307"/>
                    </a:lnTo>
                    <a:lnTo>
                      <a:pt x="826" y="1305"/>
                    </a:lnTo>
                    <a:lnTo>
                      <a:pt x="826" y="1303"/>
                    </a:lnTo>
                    <a:lnTo>
                      <a:pt x="825" y="1302"/>
                    </a:lnTo>
                    <a:lnTo>
                      <a:pt x="823" y="1302"/>
                    </a:lnTo>
                    <a:lnTo>
                      <a:pt x="820" y="1302"/>
                    </a:lnTo>
                    <a:lnTo>
                      <a:pt x="818" y="1301"/>
                    </a:lnTo>
                    <a:lnTo>
                      <a:pt x="816" y="1301"/>
                    </a:lnTo>
                    <a:lnTo>
                      <a:pt x="816" y="1299"/>
                    </a:lnTo>
                    <a:lnTo>
                      <a:pt x="816" y="1298"/>
                    </a:lnTo>
                    <a:lnTo>
                      <a:pt x="816" y="1296"/>
                    </a:lnTo>
                    <a:lnTo>
                      <a:pt x="816" y="1294"/>
                    </a:lnTo>
                    <a:lnTo>
                      <a:pt x="815" y="1294"/>
                    </a:lnTo>
                    <a:lnTo>
                      <a:pt x="813" y="1294"/>
                    </a:lnTo>
                    <a:lnTo>
                      <a:pt x="810" y="1293"/>
                    </a:lnTo>
                    <a:lnTo>
                      <a:pt x="807" y="1293"/>
                    </a:lnTo>
                    <a:lnTo>
                      <a:pt x="807" y="1285"/>
                    </a:lnTo>
                    <a:lnTo>
                      <a:pt x="809" y="1285"/>
                    </a:lnTo>
                    <a:lnTo>
                      <a:pt x="811" y="1286"/>
                    </a:lnTo>
                    <a:lnTo>
                      <a:pt x="811" y="1284"/>
                    </a:lnTo>
                    <a:lnTo>
                      <a:pt x="811" y="1282"/>
                    </a:lnTo>
                    <a:lnTo>
                      <a:pt x="813" y="1282"/>
                    </a:lnTo>
                    <a:lnTo>
                      <a:pt x="814" y="1283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5" y="1278"/>
                    </a:lnTo>
                    <a:lnTo>
                      <a:pt x="815" y="1276"/>
                    </a:lnTo>
                    <a:lnTo>
                      <a:pt x="808" y="1275"/>
                    </a:lnTo>
                    <a:lnTo>
                      <a:pt x="807" y="1275"/>
                    </a:lnTo>
                    <a:lnTo>
                      <a:pt x="805" y="1274"/>
                    </a:lnTo>
                    <a:lnTo>
                      <a:pt x="805" y="1273"/>
                    </a:lnTo>
                    <a:lnTo>
                      <a:pt x="805" y="1270"/>
                    </a:lnTo>
                    <a:lnTo>
                      <a:pt x="804" y="1270"/>
                    </a:lnTo>
                    <a:lnTo>
                      <a:pt x="802" y="1270"/>
                    </a:lnTo>
                    <a:lnTo>
                      <a:pt x="802" y="1270"/>
                    </a:lnTo>
                    <a:lnTo>
                      <a:pt x="802" y="1272"/>
                    </a:lnTo>
                    <a:lnTo>
                      <a:pt x="802" y="1273"/>
                    </a:lnTo>
                    <a:lnTo>
                      <a:pt x="802" y="1274"/>
                    </a:lnTo>
                    <a:lnTo>
                      <a:pt x="799" y="1274"/>
                    </a:lnTo>
                    <a:lnTo>
                      <a:pt x="798" y="1273"/>
                    </a:lnTo>
                    <a:lnTo>
                      <a:pt x="798" y="1272"/>
                    </a:lnTo>
                    <a:lnTo>
                      <a:pt x="798" y="1269"/>
                    </a:lnTo>
                    <a:lnTo>
                      <a:pt x="801" y="1269"/>
                    </a:lnTo>
                    <a:lnTo>
                      <a:pt x="802" y="1270"/>
                    </a:lnTo>
                    <a:lnTo>
                      <a:pt x="802" y="1268"/>
                    </a:lnTo>
                    <a:lnTo>
                      <a:pt x="803" y="1266"/>
                    </a:lnTo>
                    <a:lnTo>
                      <a:pt x="803" y="1264"/>
                    </a:lnTo>
                    <a:lnTo>
                      <a:pt x="803" y="1263"/>
                    </a:lnTo>
                    <a:lnTo>
                      <a:pt x="801" y="1262"/>
                    </a:lnTo>
                    <a:lnTo>
                      <a:pt x="799" y="1262"/>
                    </a:lnTo>
                    <a:lnTo>
                      <a:pt x="797" y="1262"/>
                    </a:lnTo>
                    <a:lnTo>
                      <a:pt x="795" y="1262"/>
                    </a:lnTo>
                    <a:lnTo>
                      <a:pt x="794" y="1262"/>
                    </a:lnTo>
                    <a:lnTo>
                      <a:pt x="792" y="1261"/>
                    </a:lnTo>
                    <a:lnTo>
                      <a:pt x="792" y="1260"/>
                    </a:lnTo>
                    <a:lnTo>
                      <a:pt x="793" y="1258"/>
                    </a:lnTo>
                    <a:lnTo>
                      <a:pt x="791" y="1258"/>
                    </a:lnTo>
                    <a:lnTo>
                      <a:pt x="789" y="1258"/>
                    </a:lnTo>
                    <a:lnTo>
                      <a:pt x="789" y="1256"/>
                    </a:lnTo>
                    <a:lnTo>
                      <a:pt x="790" y="1253"/>
                    </a:lnTo>
                    <a:lnTo>
                      <a:pt x="790" y="1251"/>
                    </a:lnTo>
                    <a:lnTo>
                      <a:pt x="790" y="1250"/>
                    </a:lnTo>
                    <a:lnTo>
                      <a:pt x="791" y="1250"/>
                    </a:lnTo>
                    <a:lnTo>
                      <a:pt x="793" y="1250"/>
                    </a:lnTo>
                    <a:lnTo>
                      <a:pt x="793" y="1249"/>
                    </a:lnTo>
                    <a:lnTo>
                      <a:pt x="793" y="1247"/>
                    </a:lnTo>
                    <a:lnTo>
                      <a:pt x="793" y="1244"/>
                    </a:lnTo>
                    <a:lnTo>
                      <a:pt x="793" y="1242"/>
                    </a:lnTo>
                    <a:lnTo>
                      <a:pt x="794" y="1240"/>
                    </a:lnTo>
                    <a:lnTo>
                      <a:pt x="794" y="1236"/>
                    </a:lnTo>
                    <a:lnTo>
                      <a:pt x="792" y="1236"/>
                    </a:lnTo>
                    <a:lnTo>
                      <a:pt x="790" y="1235"/>
                    </a:lnTo>
                    <a:lnTo>
                      <a:pt x="791" y="1234"/>
                    </a:lnTo>
                    <a:lnTo>
                      <a:pt x="791" y="1232"/>
                    </a:lnTo>
                    <a:lnTo>
                      <a:pt x="789" y="1232"/>
                    </a:lnTo>
                    <a:lnTo>
                      <a:pt x="787" y="1232"/>
                    </a:lnTo>
                    <a:lnTo>
                      <a:pt x="786" y="1231"/>
                    </a:lnTo>
                    <a:lnTo>
                      <a:pt x="783" y="1231"/>
                    </a:lnTo>
                    <a:lnTo>
                      <a:pt x="782" y="1231"/>
                    </a:lnTo>
                    <a:lnTo>
                      <a:pt x="780" y="1231"/>
                    </a:lnTo>
                    <a:lnTo>
                      <a:pt x="780" y="1229"/>
                    </a:lnTo>
                    <a:lnTo>
                      <a:pt x="780" y="1227"/>
                    </a:lnTo>
                    <a:lnTo>
                      <a:pt x="780" y="1226"/>
                    </a:lnTo>
                    <a:lnTo>
                      <a:pt x="780" y="1224"/>
                    </a:lnTo>
                    <a:lnTo>
                      <a:pt x="779" y="1224"/>
                    </a:lnTo>
                    <a:lnTo>
                      <a:pt x="777" y="1224"/>
                    </a:lnTo>
                    <a:lnTo>
                      <a:pt x="777" y="1222"/>
                    </a:lnTo>
                    <a:lnTo>
                      <a:pt x="777" y="1219"/>
                    </a:lnTo>
                    <a:lnTo>
                      <a:pt x="776" y="1219"/>
                    </a:lnTo>
                    <a:lnTo>
                      <a:pt x="774" y="1219"/>
                    </a:lnTo>
                    <a:lnTo>
                      <a:pt x="774" y="1217"/>
                    </a:lnTo>
                    <a:lnTo>
                      <a:pt x="774" y="1215"/>
                    </a:lnTo>
                    <a:lnTo>
                      <a:pt x="775" y="1214"/>
                    </a:lnTo>
                    <a:lnTo>
                      <a:pt x="775" y="1212"/>
                    </a:lnTo>
                    <a:lnTo>
                      <a:pt x="773" y="1212"/>
                    </a:lnTo>
                    <a:lnTo>
                      <a:pt x="771" y="1212"/>
                    </a:lnTo>
                    <a:lnTo>
                      <a:pt x="771" y="1210"/>
                    </a:lnTo>
                    <a:lnTo>
                      <a:pt x="772" y="1208"/>
                    </a:lnTo>
                    <a:lnTo>
                      <a:pt x="770" y="1208"/>
                    </a:lnTo>
                    <a:lnTo>
                      <a:pt x="768" y="1208"/>
                    </a:lnTo>
                    <a:lnTo>
                      <a:pt x="768" y="1206"/>
                    </a:lnTo>
                    <a:lnTo>
                      <a:pt x="769" y="1203"/>
                    </a:lnTo>
                    <a:lnTo>
                      <a:pt x="770" y="1205"/>
                    </a:lnTo>
                    <a:lnTo>
                      <a:pt x="772" y="1205"/>
                    </a:lnTo>
                    <a:lnTo>
                      <a:pt x="772" y="1202"/>
                    </a:lnTo>
                    <a:lnTo>
                      <a:pt x="772" y="1200"/>
                    </a:lnTo>
                    <a:lnTo>
                      <a:pt x="772" y="1199"/>
                    </a:lnTo>
                    <a:lnTo>
                      <a:pt x="772" y="1197"/>
                    </a:lnTo>
                    <a:lnTo>
                      <a:pt x="772" y="1195"/>
                    </a:lnTo>
                    <a:lnTo>
                      <a:pt x="772" y="1194"/>
                    </a:lnTo>
                    <a:lnTo>
                      <a:pt x="771" y="1193"/>
                    </a:lnTo>
                    <a:lnTo>
                      <a:pt x="769" y="1193"/>
                    </a:lnTo>
                    <a:lnTo>
                      <a:pt x="766" y="1193"/>
                    </a:lnTo>
                    <a:lnTo>
                      <a:pt x="765" y="1193"/>
                    </a:lnTo>
                    <a:lnTo>
                      <a:pt x="765" y="1191"/>
                    </a:lnTo>
                    <a:lnTo>
                      <a:pt x="765" y="1190"/>
                    </a:lnTo>
                    <a:lnTo>
                      <a:pt x="764" y="1189"/>
                    </a:lnTo>
                    <a:lnTo>
                      <a:pt x="762" y="1189"/>
                    </a:lnTo>
                    <a:lnTo>
                      <a:pt x="760" y="1189"/>
                    </a:lnTo>
                    <a:lnTo>
                      <a:pt x="759" y="1189"/>
                    </a:lnTo>
                    <a:lnTo>
                      <a:pt x="759" y="1186"/>
                    </a:lnTo>
                    <a:lnTo>
                      <a:pt x="759" y="1184"/>
                    </a:lnTo>
                    <a:lnTo>
                      <a:pt x="759" y="1183"/>
                    </a:lnTo>
                    <a:lnTo>
                      <a:pt x="759" y="1181"/>
                    </a:lnTo>
                    <a:lnTo>
                      <a:pt x="759" y="1179"/>
                    </a:lnTo>
                    <a:lnTo>
                      <a:pt x="759" y="1178"/>
                    </a:lnTo>
                    <a:lnTo>
                      <a:pt x="758" y="1177"/>
                    </a:lnTo>
                    <a:lnTo>
                      <a:pt x="756" y="1177"/>
                    </a:lnTo>
                    <a:lnTo>
                      <a:pt x="756" y="1176"/>
                    </a:lnTo>
                    <a:lnTo>
                      <a:pt x="756" y="1174"/>
                    </a:lnTo>
                    <a:lnTo>
                      <a:pt x="755" y="1174"/>
                    </a:lnTo>
                    <a:lnTo>
                      <a:pt x="753" y="1173"/>
                    </a:lnTo>
                    <a:lnTo>
                      <a:pt x="753" y="1172"/>
                    </a:lnTo>
                    <a:lnTo>
                      <a:pt x="753" y="1169"/>
                    </a:lnTo>
                    <a:lnTo>
                      <a:pt x="752" y="1169"/>
                    </a:lnTo>
                    <a:lnTo>
                      <a:pt x="749" y="1169"/>
                    </a:lnTo>
                    <a:lnTo>
                      <a:pt x="749" y="1167"/>
                    </a:lnTo>
                    <a:lnTo>
                      <a:pt x="749" y="1165"/>
                    </a:lnTo>
                    <a:lnTo>
                      <a:pt x="748" y="1165"/>
                    </a:lnTo>
                    <a:lnTo>
                      <a:pt x="746" y="1165"/>
                    </a:lnTo>
                    <a:lnTo>
                      <a:pt x="746" y="1163"/>
                    </a:lnTo>
                    <a:lnTo>
                      <a:pt x="746" y="1162"/>
                    </a:lnTo>
                    <a:lnTo>
                      <a:pt x="744" y="1161"/>
                    </a:lnTo>
                    <a:lnTo>
                      <a:pt x="743" y="1161"/>
                    </a:lnTo>
                    <a:lnTo>
                      <a:pt x="743" y="1160"/>
                    </a:lnTo>
                    <a:lnTo>
                      <a:pt x="743" y="1158"/>
                    </a:lnTo>
                    <a:lnTo>
                      <a:pt x="741" y="1158"/>
                    </a:lnTo>
                    <a:lnTo>
                      <a:pt x="740" y="1158"/>
                    </a:lnTo>
                    <a:lnTo>
                      <a:pt x="740" y="1156"/>
                    </a:lnTo>
                    <a:lnTo>
                      <a:pt x="740" y="1153"/>
                    </a:lnTo>
                    <a:lnTo>
                      <a:pt x="738" y="1153"/>
                    </a:lnTo>
                    <a:lnTo>
                      <a:pt x="736" y="1153"/>
                    </a:lnTo>
                    <a:lnTo>
                      <a:pt x="737" y="1151"/>
                    </a:lnTo>
                    <a:lnTo>
                      <a:pt x="737" y="1150"/>
                    </a:lnTo>
                    <a:lnTo>
                      <a:pt x="738" y="1150"/>
                    </a:lnTo>
                    <a:lnTo>
                      <a:pt x="740" y="1150"/>
                    </a:lnTo>
                    <a:lnTo>
                      <a:pt x="741" y="1150"/>
                    </a:lnTo>
                    <a:lnTo>
                      <a:pt x="743" y="1150"/>
                    </a:lnTo>
                    <a:lnTo>
                      <a:pt x="745" y="1150"/>
                    </a:lnTo>
                    <a:lnTo>
                      <a:pt x="746" y="1151"/>
                    </a:lnTo>
                    <a:lnTo>
                      <a:pt x="746" y="1149"/>
                    </a:lnTo>
                    <a:lnTo>
                      <a:pt x="746" y="1147"/>
                    </a:lnTo>
                    <a:lnTo>
                      <a:pt x="746" y="1145"/>
                    </a:lnTo>
                    <a:lnTo>
                      <a:pt x="746" y="1144"/>
                    </a:lnTo>
                    <a:lnTo>
                      <a:pt x="740" y="1143"/>
                    </a:lnTo>
                    <a:lnTo>
                      <a:pt x="738" y="1143"/>
                    </a:lnTo>
                    <a:lnTo>
                      <a:pt x="737" y="1143"/>
                    </a:lnTo>
                    <a:lnTo>
                      <a:pt x="737" y="1141"/>
                    </a:lnTo>
                    <a:lnTo>
                      <a:pt x="737" y="1139"/>
                    </a:lnTo>
                    <a:lnTo>
                      <a:pt x="735" y="1139"/>
                    </a:lnTo>
                    <a:lnTo>
                      <a:pt x="733" y="1139"/>
                    </a:lnTo>
                    <a:lnTo>
                      <a:pt x="733" y="1136"/>
                    </a:lnTo>
                    <a:lnTo>
                      <a:pt x="733" y="1135"/>
                    </a:lnTo>
                    <a:lnTo>
                      <a:pt x="731" y="1135"/>
                    </a:lnTo>
                    <a:lnTo>
                      <a:pt x="729" y="1134"/>
                    </a:lnTo>
                    <a:lnTo>
                      <a:pt x="730" y="1133"/>
                    </a:lnTo>
                    <a:lnTo>
                      <a:pt x="730" y="1131"/>
                    </a:lnTo>
                    <a:lnTo>
                      <a:pt x="728" y="1131"/>
                    </a:lnTo>
                    <a:lnTo>
                      <a:pt x="726" y="1131"/>
                    </a:lnTo>
                    <a:lnTo>
                      <a:pt x="726" y="1129"/>
                    </a:lnTo>
                    <a:lnTo>
                      <a:pt x="726" y="1127"/>
                    </a:lnTo>
                    <a:lnTo>
                      <a:pt x="727" y="1126"/>
                    </a:lnTo>
                    <a:lnTo>
                      <a:pt x="727" y="1124"/>
                    </a:lnTo>
                    <a:lnTo>
                      <a:pt x="725" y="1124"/>
                    </a:lnTo>
                    <a:lnTo>
                      <a:pt x="723" y="1124"/>
                    </a:lnTo>
                    <a:lnTo>
                      <a:pt x="723" y="1122"/>
                    </a:lnTo>
                    <a:lnTo>
                      <a:pt x="723" y="1119"/>
                    </a:lnTo>
                    <a:lnTo>
                      <a:pt x="722" y="1119"/>
                    </a:lnTo>
                    <a:lnTo>
                      <a:pt x="720" y="1119"/>
                    </a:lnTo>
                    <a:lnTo>
                      <a:pt x="720" y="1117"/>
                    </a:lnTo>
                    <a:lnTo>
                      <a:pt x="720" y="1116"/>
                    </a:lnTo>
                    <a:lnTo>
                      <a:pt x="720" y="1114"/>
                    </a:lnTo>
                    <a:lnTo>
                      <a:pt x="720" y="1112"/>
                    </a:lnTo>
                    <a:lnTo>
                      <a:pt x="719" y="1112"/>
                    </a:lnTo>
                    <a:lnTo>
                      <a:pt x="716" y="1112"/>
                    </a:lnTo>
                    <a:lnTo>
                      <a:pt x="716" y="1110"/>
                    </a:lnTo>
                    <a:lnTo>
                      <a:pt x="716" y="1109"/>
                    </a:lnTo>
                    <a:lnTo>
                      <a:pt x="716" y="1107"/>
                    </a:lnTo>
                    <a:lnTo>
                      <a:pt x="716" y="1105"/>
                    </a:lnTo>
                    <a:lnTo>
                      <a:pt x="715" y="1105"/>
                    </a:lnTo>
                    <a:lnTo>
                      <a:pt x="713" y="1105"/>
                    </a:lnTo>
                    <a:lnTo>
                      <a:pt x="713" y="1102"/>
                    </a:lnTo>
                    <a:lnTo>
                      <a:pt x="713" y="1101"/>
                    </a:lnTo>
                    <a:lnTo>
                      <a:pt x="711" y="1100"/>
                    </a:lnTo>
                    <a:lnTo>
                      <a:pt x="710" y="1100"/>
                    </a:lnTo>
                    <a:lnTo>
                      <a:pt x="710" y="1099"/>
                    </a:lnTo>
                    <a:lnTo>
                      <a:pt x="710" y="1097"/>
                    </a:lnTo>
                    <a:lnTo>
                      <a:pt x="710" y="1095"/>
                    </a:lnTo>
                    <a:lnTo>
                      <a:pt x="710" y="1093"/>
                    </a:lnTo>
                    <a:lnTo>
                      <a:pt x="710" y="1092"/>
                    </a:lnTo>
                    <a:lnTo>
                      <a:pt x="710" y="1090"/>
                    </a:lnTo>
                    <a:lnTo>
                      <a:pt x="709" y="1090"/>
                    </a:lnTo>
                    <a:lnTo>
                      <a:pt x="707" y="1090"/>
                    </a:lnTo>
                    <a:lnTo>
                      <a:pt x="705" y="1090"/>
                    </a:lnTo>
                    <a:lnTo>
                      <a:pt x="704" y="1090"/>
                    </a:lnTo>
                    <a:lnTo>
                      <a:pt x="704" y="1088"/>
                    </a:lnTo>
                    <a:lnTo>
                      <a:pt x="704" y="1085"/>
                    </a:lnTo>
                    <a:lnTo>
                      <a:pt x="706" y="1085"/>
                    </a:lnTo>
                    <a:lnTo>
                      <a:pt x="707" y="1085"/>
                    </a:lnTo>
                    <a:lnTo>
                      <a:pt x="707" y="1084"/>
                    </a:lnTo>
                    <a:lnTo>
                      <a:pt x="707" y="1082"/>
                    </a:lnTo>
                    <a:lnTo>
                      <a:pt x="706" y="1082"/>
                    </a:lnTo>
                    <a:lnTo>
                      <a:pt x="704" y="1082"/>
                    </a:lnTo>
                    <a:lnTo>
                      <a:pt x="704" y="1080"/>
                    </a:lnTo>
                    <a:lnTo>
                      <a:pt x="704" y="1078"/>
                    </a:lnTo>
                    <a:lnTo>
                      <a:pt x="704" y="1077"/>
                    </a:lnTo>
                    <a:lnTo>
                      <a:pt x="704" y="1075"/>
                    </a:lnTo>
                    <a:lnTo>
                      <a:pt x="702" y="1075"/>
                    </a:lnTo>
                    <a:lnTo>
                      <a:pt x="701" y="1075"/>
                    </a:lnTo>
                    <a:lnTo>
                      <a:pt x="698" y="1075"/>
                    </a:lnTo>
                    <a:lnTo>
                      <a:pt x="696" y="1075"/>
                    </a:lnTo>
                    <a:lnTo>
                      <a:pt x="695" y="1075"/>
                    </a:lnTo>
                    <a:lnTo>
                      <a:pt x="693" y="1074"/>
                    </a:lnTo>
                    <a:lnTo>
                      <a:pt x="693" y="1073"/>
                    </a:lnTo>
                    <a:lnTo>
                      <a:pt x="693" y="1071"/>
                    </a:lnTo>
                    <a:lnTo>
                      <a:pt x="693" y="1068"/>
                    </a:lnTo>
                    <a:lnTo>
                      <a:pt x="693" y="1067"/>
                    </a:lnTo>
                    <a:lnTo>
                      <a:pt x="695" y="1067"/>
                    </a:lnTo>
                    <a:lnTo>
                      <a:pt x="696" y="1067"/>
                    </a:lnTo>
                    <a:lnTo>
                      <a:pt x="697" y="1065"/>
                    </a:lnTo>
                    <a:lnTo>
                      <a:pt x="696" y="1063"/>
                    </a:lnTo>
                    <a:lnTo>
                      <a:pt x="697" y="1062"/>
                    </a:lnTo>
                    <a:lnTo>
                      <a:pt x="696" y="1060"/>
                    </a:lnTo>
                    <a:lnTo>
                      <a:pt x="695" y="1060"/>
                    </a:lnTo>
                    <a:lnTo>
                      <a:pt x="693" y="1060"/>
                    </a:lnTo>
                    <a:lnTo>
                      <a:pt x="693" y="1062"/>
                    </a:lnTo>
                    <a:lnTo>
                      <a:pt x="693" y="1063"/>
                    </a:lnTo>
                    <a:lnTo>
                      <a:pt x="692" y="1063"/>
                    </a:lnTo>
                    <a:lnTo>
                      <a:pt x="690" y="1063"/>
                    </a:lnTo>
                    <a:lnTo>
                      <a:pt x="690" y="1061"/>
                    </a:lnTo>
                    <a:lnTo>
                      <a:pt x="690" y="1060"/>
                    </a:lnTo>
                    <a:lnTo>
                      <a:pt x="688" y="1060"/>
                    </a:lnTo>
                    <a:lnTo>
                      <a:pt x="687" y="1059"/>
                    </a:lnTo>
                    <a:lnTo>
                      <a:pt x="687" y="1058"/>
                    </a:lnTo>
                    <a:lnTo>
                      <a:pt x="687" y="1056"/>
                    </a:lnTo>
                    <a:lnTo>
                      <a:pt x="687" y="1052"/>
                    </a:lnTo>
                    <a:lnTo>
                      <a:pt x="687" y="1050"/>
                    </a:lnTo>
                    <a:lnTo>
                      <a:pt x="687" y="1048"/>
                    </a:lnTo>
                    <a:lnTo>
                      <a:pt x="685" y="1048"/>
                    </a:lnTo>
                    <a:lnTo>
                      <a:pt x="683" y="1048"/>
                    </a:lnTo>
                    <a:lnTo>
                      <a:pt x="679" y="1048"/>
                    </a:lnTo>
                    <a:lnTo>
                      <a:pt x="678" y="1048"/>
                    </a:lnTo>
                    <a:lnTo>
                      <a:pt x="676" y="1048"/>
                    </a:lnTo>
                    <a:lnTo>
                      <a:pt x="676" y="1046"/>
                    </a:lnTo>
                    <a:lnTo>
                      <a:pt x="676" y="1044"/>
                    </a:lnTo>
                    <a:lnTo>
                      <a:pt x="676" y="1043"/>
                    </a:lnTo>
                    <a:lnTo>
                      <a:pt x="676" y="1041"/>
                    </a:lnTo>
                    <a:lnTo>
                      <a:pt x="678" y="1041"/>
                    </a:lnTo>
                    <a:lnTo>
                      <a:pt x="679" y="1041"/>
                    </a:lnTo>
                    <a:lnTo>
                      <a:pt x="679" y="1040"/>
                    </a:lnTo>
                    <a:lnTo>
                      <a:pt x="679" y="1038"/>
                    </a:lnTo>
                    <a:lnTo>
                      <a:pt x="679" y="1035"/>
                    </a:lnTo>
                    <a:lnTo>
                      <a:pt x="679" y="1033"/>
                    </a:lnTo>
                    <a:lnTo>
                      <a:pt x="678" y="1033"/>
                    </a:lnTo>
                    <a:lnTo>
                      <a:pt x="676" y="1033"/>
                    </a:lnTo>
                    <a:lnTo>
                      <a:pt x="674" y="1033"/>
                    </a:lnTo>
                    <a:lnTo>
                      <a:pt x="673" y="1033"/>
                    </a:lnTo>
                    <a:lnTo>
                      <a:pt x="673" y="1031"/>
                    </a:lnTo>
                    <a:lnTo>
                      <a:pt x="673" y="1030"/>
                    </a:lnTo>
                    <a:lnTo>
                      <a:pt x="673" y="1028"/>
                    </a:lnTo>
                    <a:lnTo>
                      <a:pt x="673" y="1026"/>
                    </a:lnTo>
                    <a:lnTo>
                      <a:pt x="671" y="1026"/>
                    </a:lnTo>
                    <a:lnTo>
                      <a:pt x="670" y="1026"/>
                    </a:lnTo>
                    <a:lnTo>
                      <a:pt x="668" y="1026"/>
                    </a:lnTo>
                    <a:lnTo>
                      <a:pt x="665" y="1026"/>
                    </a:lnTo>
                    <a:lnTo>
                      <a:pt x="665" y="1024"/>
                    </a:lnTo>
                    <a:lnTo>
                      <a:pt x="665" y="1022"/>
                    </a:lnTo>
                    <a:lnTo>
                      <a:pt x="664" y="1022"/>
                    </a:lnTo>
                    <a:lnTo>
                      <a:pt x="662" y="1022"/>
                    </a:lnTo>
                    <a:lnTo>
                      <a:pt x="662" y="1021"/>
                    </a:lnTo>
                    <a:lnTo>
                      <a:pt x="662" y="1018"/>
                    </a:lnTo>
                    <a:lnTo>
                      <a:pt x="664" y="1018"/>
                    </a:lnTo>
                    <a:lnTo>
                      <a:pt x="665" y="1018"/>
                    </a:lnTo>
                    <a:lnTo>
                      <a:pt x="665" y="1016"/>
                    </a:lnTo>
                    <a:lnTo>
                      <a:pt x="665" y="1015"/>
                    </a:lnTo>
                    <a:lnTo>
                      <a:pt x="665" y="1013"/>
                    </a:lnTo>
                    <a:lnTo>
                      <a:pt x="665" y="1011"/>
                    </a:lnTo>
                    <a:lnTo>
                      <a:pt x="664" y="1011"/>
                    </a:lnTo>
                    <a:lnTo>
                      <a:pt x="662" y="1011"/>
                    </a:lnTo>
                    <a:lnTo>
                      <a:pt x="660" y="1011"/>
                    </a:lnTo>
                    <a:lnTo>
                      <a:pt x="659" y="1011"/>
                    </a:lnTo>
                    <a:lnTo>
                      <a:pt x="659" y="1009"/>
                    </a:lnTo>
                    <a:lnTo>
                      <a:pt x="659" y="1008"/>
                    </a:lnTo>
                    <a:lnTo>
                      <a:pt x="659" y="1006"/>
                    </a:lnTo>
                    <a:lnTo>
                      <a:pt x="659" y="1004"/>
                    </a:lnTo>
                    <a:lnTo>
                      <a:pt x="657" y="1004"/>
                    </a:lnTo>
                    <a:lnTo>
                      <a:pt x="656" y="1004"/>
                    </a:lnTo>
                    <a:lnTo>
                      <a:pt x="655" y="1001"/>
                    </a:lnTo>
                    <a:lnTo>
                      <a:pt x="656" y="1000"/>
                    </a:lnTo>
                    <a:lnTo>
                      <a:pt x="656" y="998"/>
                    </a:lnTo>
                    <a:lnTo>
                      <a:pt x="656" y="996"/>
                    </a:lnTo>
                    <a:lnTo>
                      <a:pt x="656" y="995"/>
                    </a:lnTo>
                    <a:lnTo>
                      <a:pt x="655" y="993"/>
                    </a:lnTo>
                    <a:lnTo>
                      <a:pt x="654" y="993"/>
                    </a:lnTo>
                    <a:lnTo>
                      <a:pt x="652" y="993"/>
                    </a:lnTo>
                    <a:lnTo>
                      <a:pt x="650" y="993"/>
                    </a:lnTo>
                    <a:lnTo>
                      <a:pt x="648" y="993"/>
                    </a:lnTo>
                    <a:lnTo>
                      <a:pt x="648" y="991"/>
                    </a:lnTo>
                    <a:lnTo>
                      <a:pt x="648" y="989"/>
                    </a:lnTo>
                    <a:lnTo>
                      <a:pt x="648" y="986"/>
                    </a:lnTo>
                    <a:lnTo>
                      <a:pt x="648" y="985"/>
                    </a:lnTo>
                    <a:lnTo>
                      <a:pt x="646" y="985"/>
                    </a:lnTo>
                    <a:lnTo>
                      <a:pt x="645" y="985"/>
                    </a:lnTo>
                    <a:lnTo>
                      <a:pt x="644" y="983"/>
                    </a:lnTo>
                    <a:lnTo>
                      <a:pt x="644" y="981"/>
                    </a:lnTo>
                    <a:lnTo>
                      <a:pt x="645" y="980"/>
                    </a:lnTo>
                    <a:lnTo>
                      <a:pt x="644" y="978"/>
                    </a:lnTo>
                    <a:lnTo>
                      <a:pt x="643" y="978"/>
                    </a:lnTo>
                    <a:lnTo>
                      <a:pt x="641" y="978"/>
                    </a:lnTo>
                    <a:lnTo>
                      <a:pt x="638" y="978"/>
                    </a:lnTo>
                    <a:lnTo>
                      <a:pt x="635" y="978"/>
                    </a:lnTo>
                    <a:lnTo>
                      <a:pt x="633" y="971"/>
                    </a:lnTo>
                    <a:lnTo>
                      <a:pt x="638" y="971"/>
                    </a:lnTo>
                    <a:lnTo>
                      <a:pt x="639" y="971"/>
                    </a:lnTo>
                    <a:lnTo>
                      <a:pt x="641" y="971"/>
                    </a:lnTo>
                    <a:lnTo>
                      <a:pt x="641" y="967"/>
                    </a:lnTo>
                    <a:lnTo>
                      <a:pt x="641" y="965"/>
                    </a:lnTo>
                    <a:lnTo>
                      <a:pt x="641" y="963"/>
                    </a:lnTo>
                    <a:lnTo>
                      <a:pt x="639" y="963"/>
                    </a:lnTo>
                    <a:lnTo>
                      <a:pt x="637" y="963"/>
                    </a:lnTo>
                    <a:lnTo>
                      <a:pt x="637" y="962"/>
                    </a:lnTo>
                    <a:lnTo>
                      <a:pt x="637" y="960"/>
                    </a:lnTo>
                    <a:lnTo>
                      <a:pt x="636" y="960"/>
                    </a:lnTo>
                    <a:lnTo>
                      <a:pt x="633" y="960"/>
                    </a:lnTo>
                    <a:lnTo>
                      <a:pt x="631" y="960"/>
                    </a:lnTo>
                    <a:lnTo>
                      <a:pt x="630" y="960"/>
                    </a:lnTo>
                    <a:lnTo>
                      <a:pt x="630" y="958"/>
                    </a:lnTo>
                    <a:lnTo>
                      <a:pt x="630" y="956"/>
                    </a:lnTo>
                    <a:lnTo>
                      <a:pt x="630" y="952"/>
                    </a:lnTo>
                    <a:lnTo>
                      <a:pt x="630" y="949"/>
                    </a:lnTo>
                    <a:lnTo>
                      <a:pt x="630" y="947"/>
                    </a:lnTo>
                    <a:lnTo>
                      <a:pt x="629" y="945"/>
                    </a:lnTo>
                    <a:lnTo>
                      <a:pt x="628" y="945"/>
                    </a:lnTo>
                    <a:lnTo>
                      <a:pt x="626" y="945"/>
                    </a:lnTo>
                    <a:lnTo>
                      <a:pt x="623" y="945"/>
                    </a:lnTo>
                    <a:lnTo>
                      <a:pt x="620" y="945"/>
                    </a:lnTo>
                    <a:lnTo>
                      <a:pt x="612" y="945"/>
                    </a:lnTo>
                    <a:lnTo>
                      <a:pt x="612" y="943"/>
                    </a:lnTo>
                    <a:lnTo>
                      <a:pt x="612" y="941"/>
                    </a:lnTo>
                    <a:lnTo>
                      <a:pt x="614" y="941"/>
                    </a:lnTo>
                    <a:lnTo>
                      <a:pt x="615" y="941"/>
                    </a:lnTo>
                    <a:lnTo>
                      <a:pt x="618" y="942"/>
                    </a:lnTo>
                    <a:lnTo>
                      <a:pt x="620" y="942"/>
                    </a:lnTo>
                    <a:lnTo>
                      <a:pt x="620" y="940"/>
                    </a:lnTo>
                    <a:lnTo>
                      <a:pt x="620" y="938"/>
                    </a:lnTo>
                    <a:lnTo>
                      <a:pt x="621" y="938"/>
                    </a:lnTo>
                    <a:lnTo>
                      <a:pt x="623" y="938"/>
                    </a:lnTo>
                    <a:lnTo>
                      <a:pt x="623" y="937"/>
                    </a:lnTo>
                    <a:lnTo>
                      <a:pt x="623" y="934"/>
                    </a:lnTo>
                    <a:lnTo>
                      <a:pt x="623" y="932"/>
                    </a:lnTo>
                    <a:lnTo>
                      <a:pt x="623" y="930"/>
                    </a:lnTo>
                    <a:lnTo>
                      <a:pt x="619" y="930"/>
                    </a:lnTo>
                    <a:lnTo>
                      <a:pt x="618" y="930"/>
                    </a:lnTo>
                    <a:lnTo>
                      <a:pt x="615" y="930"/>
                    </a:lnTo>
                    <a:lnTo>
                      <a:pt x="615" y="929"/>
                    </a:lnTo>
                    <a:lnTo>
                      <a:pt x="615" y="927"/>
                    </a:lnTo>
                    <a:lnTo>
                      <a:pt x="615" y="925"/>
                    </a:lnTo>
                    <a:lnTo>
                      <a:pt x="615" y="924"/>
                    </a:lnTo>
                    <a:lnTo>
                      <a:pt x="613" y="923"/>
                    </a:lnTo>
                    <a:lnTo>
                      <a:pt x="612" y="923"/>
                    </a:lnTo>
                    <a:lnTo>
                      <a:pt x="610" y="923"/>
                    </a:lnTo>
                    <a:lnTo>
                      <a:pt x="608" y="923"/>
                    </a:lnTo>
                    <a:lnTo>
                      <a:pt x="608" y="922"/>
                    </a:lnTo>
                    <a:lnTo>
                      <a:pt x="608" y="919"/>
                    </a:lnTo>
                    <a:lnTo>
                      <a:pt x="608" y="917"/>
                    </a:lnTo>
                    <a:lnTo>
                      <a:pt x="608" y="916"/>
                    </a:lnTo>
                    <a:lnTo>
                      <a:pt x="607" y="916"/>
                    </a:lnTo>
                    <a:lnTo>
                      <a:pt x="605" y="915"/>
                    </a:lnTo>
                    <a:lnTo>
                      <a:pt x="605" y="914"/>
                    </a:lnTo>
                    <a:lnTo>
                      <a:pt x="605" y="912"/>
                    </a:lnTo>
                    <a:lnTo>
                      <a:pt x="603" y="912"/>
                    </a:lnTo>
                    <a:lnTo>
                      <a:pt x="602" y="912"/>
                    </a:lnTo>
                    <a:lnTo>
                      <a:pt x="600" y="910"/>
                    </a:lnTo>
                    <a:lnTo>
                      <a:pt x="600" y="909"/>
                    </a:lnTo>
                    <a:lnTo>
                      <a:pt x="603" y="909"/>
                    </a:lnTo>
                    <a:lnTo>
                      <a:pt x="605" y="909"/>
                    </a:lnTo>
                    <a:lnTo>
                      <a:pt x="605" y="907"/>
                    </a:lnTo>
                    <a:lnTo>
                      <a:pt x="605" y="905"/>
                    </a:lnTo>
                    <a:lnTo>
                      <a:pt x="603" y="905"/>
                    </a:lnTo>
                    <a:lnTo>
                      <a:pt x="600" y="905"/>
                    </a:lnTo>
                    <a:lnTo>
                      <a:pt x="600" y="904"/>
                    </a:lnTo>
                    <a:lnTo>
                      <a:pt x="600" y="901"/>
                    </a:lnTo>
                    <a:lnTo>
                      <a:pt x="599" y="901"/>
                    </a:lnTo>
                    <a:lnTo>
                      <a:pt x="597" y="901"/>
                    </a:lnTo>
                    <a:lnTo>
                      <a:pt x="595" y="901"/>
                    </a:lnTo>
                    <a:lnTo>
                      <a:pt x="594" y="901"/>
                    </a:lnTo>
                    <a:lnTo>
                      <a:pt x="593" y="899"/>
                    </a:lnTo>
                    <a:lnTo>
                      <a:pt x="593" y="898"/>
                    </a:lnTo>
                    <a:lnTo>
                      <a:pt x="593" y="894"/>
                    </a:lnTo>
                    <a:lnTo>
                      <a:pt x="593" y="892"/>
                    </a:lnTo>
                    <a:lnTo>
                      <a:pt x="593" y="891"/>
                    </a:lnTo>
                    <a:lnTo>
                      <a:pt x="591" y="891"/>
                    </a:lnTo>
                    <a:lnTo>
                      <a:pt x="590" y="891"/>
                    </a:lnTo>
                    <a:lnTo>
                      <a:pt x="590" y="889"/>
                    </a:lnTo>
                    <a:lnTo>
                      <a:pt x="590" y="887"/>
                    </a:lnTo>
                    <a:lnTo>
                      <a:pt x="590" y="885"/>
                    </a:lnTo>
                    <a:lnTo>
                      <a:pt x="589" y="883"/>
                    </a:lnTo>
                    <a:lnTo>
                      <a:pt x="589" y="881"/>
                    </a:lnTo>
                    <a:lnTo>
                      <a:pt x="589" y="880"/>
                    </a:lnTo>
                    <a:lnTo>
                      <a:pt x="588" y="880"/>
                    </a:lnTo>
                    <a:lnTo>
                      <a:pt x="586" y="880"/>
                    </a:lnTo>
                    <a:lnTo>
                      <a:pt x="586" y="878"/>
                    </a:lnTo>
                    <a:lnTo>
                      <a:pt x="586" y="876"/>
                    </a:lnTo>
                    <a:lnTo>
                      <a:pt x="583" y="876"/>
                    </a:lnTo>
                    <a:lnTo>
                      <a:pt x="582" y="876"/>
                    </a:lnTo>
                    <a:lnTo>
                      <a:pt x="581" y="875"/>
                    </a:lnTo>
                    <a:lnTo>
                      <a:pt x="581" y="873"/>
                    </a:lnTo>
                    <a:lnTo>
                      <a:pt x="580" y="873"/>
                    </a:lnTo>
                    <a:lnTo>
                      <a:pt x="578" y="873"/>
                    </a:lnTo>
                    <a:lnTo>
                      <a:pt x="578" y="871"/>
                    </a:lnTo>
                    <a:lnTo>
                      <a:pt x="578" y="868"/>
                    </a:lnTo>
                    <a:lnTo>
                      <a:pt x="578" y="867"/>
                    </a:lnTo>
                    <a:lnTo>
                      <a:pt x="578" y="865"/>
                    </a:lnTo>
                    <a:lnTo>
                      <a:pt x="576" y="865"/>
                    </a:lnTo>
                    <a:lnTo>
                      <a:pt x="575" y="865"/>
                    </a:lnTo>
                    <a:lnTo>
                      <a:pt x="574" y="863"/>
                    </a:lnTo>
                    <a:lnTo>
                      <a:pt x="574" y="862"/>
                    </a:lnTo>
                    <a:lnTo>
                      <a:pt x="574" y="860"/>
                    </a:lnTo>
                    <a:lnTo>
                      <a:pt x="574" y="858"/>
                    </a:lnTo>
                    <a:lnTo>
                      <a:pt x="572" y="858"/>
                    </a:lnTo>
                    <a:lnTo>
                      <a:pt x="571" y="858"/>
                    </a:lnTo>
                    <a:lnTo>
                      <a:pt x="571" y="857"/>
                    </a:lnTo>
                    <a:lnTo>
                      <a:pt x="571" y="855"/>
                    </a:lnTo>
                    <a:lnTo>
                      <a:pt x="570" y="851"/>
                    </a:lnTo>
                    <a:lnTo>
                      <a:pt x="571" y="849"/>
                    </a:lnTo>
                    <a:lnTo>
                      <a:pt x="570" y="847"/>
                    </a:lnTo>
                    <a:lnTo>
                      <a:pt x="570" y="845"/>
                    </a:lnTo>
                    <a:lnTo>
                      <a:pt x="570" y="844"/>
                    </a:lnTo>
                    <a:lnTo>
                      <a:pt x="569" y="844"/>
                    </a:lnTo>
                    <a:lnTo>
                      <a:pt x="566" y="844"/>
                    </a:lnTo>
                    <a:lnTo>
                      <a:pt x="564" y="844"/>
                    </a:lnTo>
                    <a:lnTo>
                      <a:pt x="563" y="844"/>
                    </a:lnTo>
                    <a:lnTo>
                      <a:pt x="561" y="844"/>
                    </a:lnTo>
                    <a:lnTo>
                      <a:pt x="559" y="844"/>
                    </a:lnTo>
                    <a:lnTo>
                      <a:pt x="559" y="842"/>
                    </a:lnTo>
                    <a:lnTo>
                      <a:pt x="559" y="840"/>
                    </a:lnTo>
                    <a:lnTo>
                      <a:pt x="558" y="840"/>
                    </a:lnTo>
                    <a:lnTo>
                      <a:pt x="556" y="840"/>
                    </a:lnTo>
                    <a:lnTo>
                      <a:pt x="556" y="839"/>
                    </a:lnTo>
                    <a:lnTo>
                      <a:pt x="556" y="837"/>
                    </a:lnTo>
                    <a:lnTo>
                      <a:pt x="554" y="837"/>
                    </a:lnTo>
                    <a:lnTo>
                      <a:pt x="553" y="837"/>
                    </a:lnTo>
                    <a:lnTo>
                      <a:pt x="552" y="834"/>
                    </a:lnTo>
                    <a:lnTo>
                      <a:pt x="552" y="833"/>
                    </a:lnTo>
                    <a:lnTo>
                      <a:pt x="554" y="833"/>
                    </a:lnTo>
                    <a:lnTo>
                      <a:pt x="556" y="833"/>
                    </a:lnTo>
                    <a:lnTo>
                      <a:pt x="557" y="833"/>
                    </a:lnTo>
                    <a:lnTo>
                      <a:pt x="559" y="833"/>
                    </a:lnTo>
                    <a:lnTo>
                      <a:pt x="559" y="834"/>
                    </a:lnTo>
                    <a:lnTo>
                      <a:pt x="559" y="837"/>
                    </a:lnTo>
                    <a:lnTo>
                      <a:pt x="561" y="837"/>
                    </a:lnTo>
                    <a:lnTo>
                      <a:pt x="562" y="837"/>
                    </a:lnTo>
                    <a:lnTo>
                      <a:pt x="562" y="834"/>
                    </a:lnTo>
                    <a:lnTo>
                      <a:pt x="562" y="833"/>
                    </a:lnTo>
                    <a:lnTo>
                      <a:pt x="560" y="833"/>
                    </a:lnTo>
                    <a:lnTo>
                      <a:pt x="559" y="833"/>
                    </a:lnTo>
                    <a:lnTo>
                      <a:pt x="559" y="831"/>
                    </a:lnTo>
                    <a:lnTo>
                      <a:pt x="559" y="829"/>
                    </a:lnTo>
                    <a:lnTo>
                      <a:pt x="559" y="828"/>
                    </a:lnTo>
                    <a:lnTo>
                      <a:pt x="558" y="826"/>
                    </a:lnTo>
                    <a:lnTo>
                      <a:pt x="557" y="826"/>
                    </a:lnTo>
                    <a:lnTo>
                      <a:pt x="555" y="826"/>
                    </a:lnTo>
                    <a:lnTo>
                      <a:pt x="555" y="824"/>
                    </a:lnTo>
                    <a:lnTo>
                      <a:pt x="555" y="823"/>
                    </a:lnTo>
                    <a:lnTo>
                      <a:pt x="553" y="822"/>
                    </a:lnTo>
                    <a:lnTo>
                      <a:pt x="552" y="823"/>
                    </a:lnTo>
                    <a:lnTo>
                      <a:pt x="549" y="823"/>
                    </a:lnTo>
                    <a:lnTo>
                      <a:pt x="547" y="823"/>
                    </a:lnTo>
                    <a:lnTo>
                      <a:pt x="547" y="821"/>
                    </a:lnTo>
                    <a:lnTo>
                      <a:pt x="547" y="818"/>
                    </a:lnTo>
                    <a:lnTo>
                      <a:pt x="547" y="817"/>
                    </a:lnTo>
                    <a:lnTo>
                      <a:pt x="547" y="815"/>
                    </a:lnTo>
                    <a:lnTo>
                      <a:pt x="545" y="815"/>
                    </a:lnTo>
                    <a:lnTo>
                      <a:pt x="544" y="815"/>
                    </a:lnTo>
                    <a:lnTo>
                      <a:pt x="543" y="813"/>
                    </a:lnTo>
                    <a:lnTo>
                      <a:pt x="543" y="812"/>
                    </a:lnTo>
                    <a:lnTo>
                      <a:pt x="543" y="810"/>
                    </a:lnTo>
                    <a:lnTo>
                      <a:pt x="543" y="808"/>
                    </a:lnTo>
                    <a:lnTo>
                      <a:pt x="542" y="808"/>
                    </a:lnTo>
                    <a:lnTo>
                      <a:pt x="540" y="808"/>
                    </a:lnTo>
                    <a:lnTo>
                      <a:pt x="538" y="808"/>
                    </a:lnTo>
                    <a:lnTo>
                      <a:pt x="537" y="808"/>
                    </a:lnTo>
                    <a:lnTo>
                      <a:pt x="536" y="807"/>
                    </a:lnTo>
                    <a:lnTo>
                      <a:pt x="536" y="805"/>
                    </a:lnTo>
                    <a:lnTo>
                      <a:pt x="536" y="802"/>
                    </a:lnTo>
                    <a:lnTo>
                      <a:pt x="536" y="801"/>
                    </a:lnTo>
                    <a:lnTo>
                      <a:pt x="538" y="801"/>
                    </a:lnTo>
                    <a:lnTo>
                      <a:pt x="539" y="801"/>
                    </a:lnTo>
                    <a:lnTo>
                      <a:pt x="539" y="799"/>
                    </a:lnTo>
                    <a:lnTo>
                      <a:pt x="539" y="797"/>
                    </a:lnTo>
                    <a:lnTo>
                      <a:pt x="539" y="796"/>
                    </a:lnTo>
                    <a:lnTo>
                      <a:pt x="539" y="794"/>
                    </a:lnTo>
                    <a:lnTo>
                      <a:pt x="531" y="794"/>
                    </a:lnTo>
                    <a:lnTo>
                      <a:pt x="530" y="794"/>
                    </a:lnTo>
                    <a:lnTo>
                      <a:pt x="528" y="794"/>
                    </a:lnTo>
                    <a:lnTo>
                      <a:pt x="528" y="792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5" y="791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6" y="787"/>
                    </a:lnTo>
                    <a:lnTo>
                      <a:pt x="527" y="787"/>
                    </a:lnTo>
                    <a:lnTo>
                      <a:pt x="528" y="787"/>
                    </a:lnTo>
                    <a:lnTo>
                      <a:pt x="529" y="787"/>
                    </a:lnTo>
                    <a:lnTo>
                      <a:pt x="530" y="787"/>
                    </a:lnTo>
                    <a:lnTo>
                      <a:pt x="531" y="787"/>
                    </a:lnTo>
                    <a:lnTo>
                      <a:pt x="531" y="784"/>
                    </a:lnTo>
                    <a:lnTo>
                      <a:pt x="530" y="783"/>
                    </a:lnTo>
                    <a:lnTo>
                      <a:pt x="529" y="783"/>
                    </a:lnTo>
                    <a:lnTo>
                      <a:pt x="527" y="783"/>
                    </a:lnTo>
                    <a:lnTo>
                      <a:pt x="527" y="781"/>
                    </a:lnTo>
                    <a:lnTo>
                      <a:pt x="527" y="780"/>
                    </a:lnTo>
                    <a:lnTo>
                      <a:pt x="525" y="779"/>
                    </a:lnTo>
                    <a:lnTo>
                      <a:pt x="524" y="780"/>
                    </a:lnTo>
                    <a:lnTo>
                      <a:pt x="522" y="780"/>
                    </a:lnTo>
                    <a:lnTo>
                      <a:pt x="520" y="780"/>
                    </a:lnTo>
                    <a:lnTo>
                      <a:pt x="520" y="778"/>
                    </a:lnTo>
                    <a:lnTo>
                      <a:pt x="520" y="776"/>
                    </a:lnTo>
                    <a:lnTo>
                      <a:pt x="520" y="773"/>
                    </a:lnTo>
                    <a:lnTo>
                      <a:pt x="520" y="770"/>
                    </a:lnTo>
                    <a:lnTo>
                      <a:pt x="520" y="767"/>
                    </a:lnTo>
                    <a:lnTo>
                      <a:pt x="519" y="765"/>
                    </a:lnTo>
                    <a:lnTo>
                      <a:pt x="517" y="765"/>
                    </a:lnTo>
                    <a:lnTo>
                      <a:pt x="515" y="765"/>
                    </a:lnTo>
                    <a:lnTo>
                      <a:pt x="513" y="765"/>
                    </a:lnTo>
                    <a:lnTo>
                      <a:pt x="512" y="765"/>
                    </a:lnTo>
                    <a:lnTo>
                      <a:pt x="512" y="767"/>
                    </a:lnTo>
                    <a:lnTo>
                      <a:pt x="512" y="770"/>
                    </a:lnTo>
                    <a:lnTo>
                      <a:pt x="511" y="770"/>
                    </a:lnTo>
                    <a:lnTo>
                      <a:pt x="509" y="770"/>
                    </a:lnTo>
                    <a:lnTo>
                      <a:pt x="509" y="767"/>
                    </a:lnTo>
                    <a:lnTo>
                      <a:pt x="509" y="765"/>
                    </a:lnTo>
                    <a:lnTo>
                      <a:pt x="508" y="764"/>
                    </a:lnTo>
                    <a:lnTo>
                      <a:pt x="508" y="762"/>
                    </a:lnTo>
                    <a:lnTo>
                      <a:pt x="510" y="762"/>
                    </a:lnTo>
                    <a:lnTo>
                      <a:pt x="512" y="762"/>
                    </a:lnTo>
                    <a:lnTo>
                      <a:pt x="512" y="760"/>
                    </a:lnTo>
                    <a:lnTo>
                      <a:pt x="511" y="759"/>
                    </a:lnTo>
                    <a:lnTo>
                      <a:pt x="511" y="757"/>
                    </a:lnTo>
                    <a:lnTo>
                      <a:pt x="511" y="755"/>
                    </a:lnTo>
                    <a:lnTo>
                      <a:pt x="509" y="755"/>
                    </a:lnTo>
                    <a:lnTo>
                      <a:pt x="508" y="755"/>
                    </a:lnTo>
                    <a:lnTo>
                      <a:pt x="508" y="754"/>
                    </a:lnTo>
                    <a:lnTo>
                      <a:pt x="508" y="751"/>
                    </a:lnTo>
                    <a:lnTo>
                      <a:pt x="507" y="749"/>
                    </a:lnTo>
                    <a:lnTo>
                      <a:pt x="507" y="748"/>
                    </a:lnTo>
                    <a:lnTo>
                      <a:pt x="506" y="747"/>
                    </a:lnTo>
                    <a:lnTo>
                      <a:pt x="504" y="748"/>
                    </a:lnTo>
                    <a:lnTo>
                      <a:pt x="502" y="748"/>
                    </a:lnTo>
                    <a:lnTo>
                      <a:pt x="500" y="748"/>
                    </a:lnTo>
                    <a:lnTo>
                      <a:pt x="498" y="748"/>
                    </a:lnTo>
                    <a:lnTo>
                      <a:pt x="497" y="748"/>
                    </a:lnTo>
                    <a:lnTo>
                      <a:pt x="496" y="746"/>
                    </a:lnTo>
                    <a:lnTo>
                      <a:pt x="496" y="744"/>
                    </a:lnTo>
                    <a:lnTo>
                      <a:pt x="498" y="744"/>
                    </a:lnTo>
                    <a:lnTo>
                      <a:pt x="499" y="744"/>
                    </a:lnTo>
                    <a:lnTo>
                      <a:pt x="499" y="743"/>
                    </a:lnTo>
                    <a:lnTo>
                      <a:pt x="499" y="741"/>
                    </a:lnTo>
                    <a:lnTo>
                      <a:pt x="497" y="741"/>
                    </a:lnTo>
                    <a:lnTo>
                      <a:pt x="496" y="741"/>
                    </a:lnTo>
                    <a:lnTo>
                      <a:pt x="496" y="739"/>
                    </a:lnTo>
                    <a:lnTo>
                      <a:pt x="496" y="738"/>
                    </a:lnTo>
                    <a:lnTo>
                      <a:pt x="495" y="735"/>
                    </a:lnTo>
                    <a:lnTo>
                      <a:pt x="495" y="733"/>
                    </a:lnTo>
                    <a:lnTo>
                      <a:pt x="494" y="733"/>
                    </a:lnTo>
                    <a:lnTo>
                      <a:pt x="492" y="733"/>
                    </a:lnTo>
                    <a:lnTo>
                      <a:pt x="490" y="734"/>
                    </a:lnTo>
                    <a:lnTo>
                      <a:pt x="489" y="734"/>
                    </a:lnTo>
                    <a:lnTo>
                      <a:pt x="488" y="732"/>
                    </a:lnTo>
                    <a:lnTo>
                      <a:pt x="488" y="730"/>
                    </a:lnTo>
                    <a:lnTo>
                      <a:pt x="488" y="729"/>
                    </a:lnTo>
                    <a:lnTo>
                      <a:pt x="488" y="727"/>
                    </a:lnTo>
                    <a:lnTo>
                      <a:pt x="486" y="727"/>
                    </a:lnTo>
                    <a:lnTo>
                      <a:pt x="485" y="727"/>
                    </a:lnTo>
                    <a:lnTo>
                      <a:pt x="483" y="725"/>
                    </a:lnTo>
                    <a:lnTo>
                      <a:pt x="483" y="724"/>
                    </a:lnTo>
                    <a:lnTo>
                      <a:pt x="483" y="722"/>
                    </a:lnTo>
                    <a:lnTo>
                      <a:pt x="483" y="720"/>
                    </a:lnTo>
                    <a:lnTo>
                      <a:pt x="486" y="720"/>
                    </a:lnTo>
                    <a:lnTo>
                      <a:pt x="487" y="720"/>
                    </a:lnTo>
                    <a:lnTo>
                      <a:pt x="487" y="717"/>
                    </a:lnTo>
                    <a:lnTo>
                      <a:pt x="487" y="716"/>
                    </a:lnTo>
                    <a:lnTo>
                      <a:pt x="485" y="716"/>
                    </a:lnTo>
                    <a:lnTo>
                      <a:pt x="483" y="716"/>
                    </a:lnTo>
                    <a:lnTo>
                      <a:pt x="482" y="714"/>
                    </a:lnTo>
                    <a:lnTo>
                      <a:pt x="482" y="713"/>
                    </a:lnTo>
                    <a:lnTo>
                      <a:pt x="482" y="711"/>
                    </a:lnTo>
                    <a:lnTo>
                      <a:pt x="482" y="709"/>
                    </a:lnTo>
                    <a:lnTo>
                      <a:pt x="480" y="709"/>
                    </a:lnTo>
                    <a:lnTo>
                      <a:pt x="479" y="709"/>
                    </a:lnTo>
                    <a:lnTo>
                      <a:pt x="477" y="709"/>
                    </a:lnTo>
                    <a:lnTo>
                      <a:pt x="476" y="709"/>
                    </a:lnTo>
                    <a:lnTo>
                      <a:pt x="474" y="710"/>
                    </a:lnTo>
                    <a:lnTo>
                      <a:pt x="472" y="710"/>
                    </a:lnTo>
                    <a:lnTo>
                      <a:pt x="472" y="708"/>
                    </a:lnTo>
                    <a:lnTo>
                      <a:pt x="472" y="706"/>
                    </a:lnTo>
                    <a:lnTo>
                      <a:pt x="472" y="705"/>
                    </a:lnTo>
                    <a:lnTo>
                      <a:pt x="472" y="702"/>
                    </a:lnTo>
                    <a:lnTo>
                      <a:pt x="471" y="700"/>
                    </a:lnTo>
                    <a:lnTo>
                      <a:pt x="471" y="699"/>
                    </a:lnTo>
                    <a:lnTo>
                      <a:pt x="470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5"/>
                    </a:lnTo>
                    <a:lnTo>
                      <a:pt x="466" y="692"/>
                    </a:lnTo>
                    <a:lnTo>
                      <a:pt x="466" y="690"/>
                    </a:lnTo>
                    <a:lnTo>
                      <a:pt x="466" y="689"/>
                    </a:lnTo>
                    <a:lnTo>
                      <a:pt x="466" y="687"/>
                    </a:lnTo>
                    <a:lnTo>
                      <a:pt x="466" y="684"/>
                    </a:lnTo>
                    <a:lnTo>
                      <a:pt x="464" y="684"/>
                    </a:lnTo>
                    <a:lnTo>
                      <a:pt x="462" y="684"/>
                    </a:lnTo>
                    <a:lnTo>
                      <a:pt x="462" y="683"/>
                    </a:lnTo>
                    <a:lnTo>
                      <a:pt x="462" y="681"/>
                    </a:lnTo>
                    <a:lnTo>
                      <a:pt x="460" y="681"/>
                    </a:lnTo>
                    <a:lnTo>
                      <a:pt x="459" y="681"/>
                    </a:lnTo>
                    <a:lnTo>
                      <a:pt x="457" y="681"/>
                    </a:lnTo>
                    <a:lnTo>
                      <a:pt x="456" y="681"/>
                    </a:lnTo>
                    <a:lnTo>
                      <a:pt x="455" y="680"/>
                    </a:lnTo>
                    <a:lnTo>
                      <a:pt x="455" y="678"/>
                    </a:lnTo>
                    <a:lnTo>
                      <a:pt x="455" y="676"/>
                    </a:lnTo>
                    <a:lnTo>
                      <a:pt x="455" y="675"/>
                    </a:lnTo>
                    <a:lnTo>
                      <a:pt x="456" y="674"/>
                    </a:lnTo>
                    <a:lnTo>
                      <a:pt x="458" y="674"/>
                    </a:lnTo>
                    <a:lnTo>
                      <a:pt x="458" y="673"/>
                    </a:lnTo>
                    <a:lnTo>
                      <a:pt x="458" y="671"/>
                    </a:lnTo>
                    <a:lnTo>
                      <a:pt x="456" y="671"/>
                    </a:lnTo>
                    <a:lnTo>
                      <a:pt x="454" y="671"/>
                    </a:lnTo>
                    <a:lnTo>
                      <a:pt x="453" y="671"/>
                    </a:lnTo>
                    <a:lnTo>
                      <a:pt x="450" y="671"/>
                    </a:lnTo>
                    <a:lnTo>
                      <a:pt x="449" y="672"/>
                    </a:lnTo>
                    <a:lnTo>
                      <a:pt x="447" y="671"/>
                    </a:lnTo>
                    <a:lnTo>
                      <a:pt x="447" y="670"/>
                    </a:lnTo>
                    <a:lnTo>
                      <a:pt x="447" y="667"/>
                    </a:lnTo>
                    <a:lnTo>
                      <a:pt x="448" y="667"/>
                    </a:lnTo>
                    <a:lnTo>
                      <a:pt x="450" y="667"/>
                    </a:lnTo>
                    <a:lnTo>
                      <a:pt x="450" y="665"/>
                    </a:lnTo>
                    <a:lnTo>
                      <a:pt x="450" y="664"/>
                    </a:lnTo>
                    <a:lnTo>
                      <a:pt x="449" y="662"/>
                    </a:lnTo>
                    <a:lnTo>
                      <a:pt x="449" y="660"/>
                    </a:lnTo>
                    <a:lnTo>
                      <a:pt x="448" y="660"/>
                    </a:lnTo>
                    <a:lnTo>
                      <a:pt x="446" y="660"/>
                    </a:lnTo>
                    <a:lnTo>
                      <a:pt x="444" y="661"/>
                    </a:lnTo>
                    <a:lnTo>
                      <a:pt x="443" y="661"/>
                    </a:lnTo>
                    <a:lnTo>
                      <a:pt x="442" y="659"/>
                    </a:lnTo>
                    <a:lnTo>
                      <a:pt x="442" y="657"/>
                    </a:lnTo>
                    <a:lnTo>
                      <a:pt x="442" y="656"/>
                    </a:lnTo>
                    <a:lnTo>
                      <a:pt x="442" y="654"/>
                    </a:lnTo>
                    <a:lnTo>
                      <a:pt x="440" y="654"/>
                    </a:lnTo>
                    <a:lnTo>
                      <a:pt x="439" y="654"/>
                    </a:lnTo>
                    <a:lnTo>
                      <a:pt x="438" y="651"/>
                    </a:lnTo>
                    <a:lnTo>
                      <a:pt x="438" y="650"/>
                    </a:lnTo>
                    <a:lnTo>
                      <a:pt x="436" y="650"/>
                    </a:lnTo>
                    <a:lnTo>
                      <a:pt x="435" y="650"/>
                    </a:lnTo>
                    <a:lnTo>
                      <a:pt x="435" y="648"/>
                    </a:lnTo>
                    <a:lnTo>
                      <a:pt x="433" y="647"/>
                    </a:lnTo>
                    <a:lnTo>
                      <a:pt x="433" y="643"/>
                    </a:lnTo>
                    <a:lnTo>
                      <a:pt x="433" y="642"/>
                    </a:lnTo>
                    <a:lnTo>
                      <a:pt x="433" y="640"/>
                    </a:lnTo>
                    <a:lnTo>
                      <a:pt x="431" y="640"/>
                    </a:lnTo>
                    <a:lnTo>
                      <a:pt x="429" y="640"/>
                    </a:lnTo>
                    <a:lnTo>
                      <a:pt x="429" y="638"/>
                    </a:lnTo>
                    <a:lnTo>
                      <a:pt x="429" y="637"/>
                    </a:lnTo>
                    <a:lnTo>
                      <a:pt x="427" y="637"/>
                    </a:lnTo>
                    <a:lnTo>
                      <a:pt x="426" y="637"/>
                    </a:lnTo>
                    <a:lnTo>
                      <a:pt x="422" y="637"/>
                    </a:lnTo>
                    <a:lnTo>
                      <a:pt x="423" y="639"/>
                    </a:lnTo>
                    <a:lnTo>
                      <a:pt x="423" y="640"/>
                    </a:lnTo>
                    <a:lnTo>
                      <a:pt x="421" y="641"/>
                    </a:lnTo>
                    <a:lnTo>
                      <a:pt x="420" y="641"/>
                    </a:lnTo>
                    <a:lnTo>
                      <a:pt x="419" y="639"/>
                    </a:lnTo>
                    <a:lnTo>
                      <a:pt x="419" y="637"/>
                    </a:lnTo>
                    <a:lnTo>
                      <a:pt x="421" y="637"/>
                    </a:lnTo>
                    <a:lnTo>
                      <a:pt x="422" y="637"/>
                    </a:lnTo>
                    <a:lnTo>
                      <a:pt x="422" y="634"/>
                    </a:lnTo>
                    <a:lnTo>
                      <a:pt x="422" y="633"/>
                    </a:lnTo>
                    <a:lnTo>
                      <a:pt x="423" y="633"/>
                    </a:lnTo>
                    <a:lnTo>
                      <a:pt x="424" y="633"/>
                    </a:lnTo>
                    <a:lnTo>
                      <a:pt x="425" y="633"/>
                    </a:lnTo>
                    <a:lnTo>
                      <a:pt x="425" y="633"/>
                    </a:lnTo>
                    <a:lnTo>
                      <a:pt x="425" y="631"/>
                    </a:lnTo>
                    <a:lnTo>
                      <a:pt x="425" y="629"/>
                    </a:lnTo>
                    <a:lnTo>
                      <a:pt x="423" y="629"/>
                    </a:lnTo>
                    <a:lnTo>
                      <a:pt x="422" y="629"/>
                    </a:lnTo>
                    <a:lnTo>
                      <a:pt x="421" y="628"/>
                    </a:lnTo>
                    <a:lnTo>
                      <a:pt x="421" y="626"/>
                    </a:lnTo>
                    <a:lnTo>
                      <a:pt x="421" y="624"/>
                    </a:lnTo>
                    <a:lnTo>
                      <a:pt x="421" y="623"/>
                    </a:lnTo>
                    <a:lnTo>
                      <a:pt x="419" y="623"/>
                    </a:lnTo>
                    <a:lnTo>
                      <a:pt x="417" y="623"/>
                    </a:lnTo>
                    <a:lnTo>
                      <a:pt x="416" y="621"/>
                    </a:lnTo>
                    <a:lnTo>
                      <a:pt x="416" y="620"/>
                    </a:lnTo>
                    <a:lnTo>
                      <a:pt x="415" y="620"/>
                    </a:lnTo>
                    <a:lnTo>
                      <a:pt x="413" y="620"/>
                    </a:lnTo>
                    <a:lnTo>
                      <a:pt x="413" y="617"/>
                    </a:lnTo>
                    <a:lnTo>
                      <a:pt x="412" y="615"/>
                    </a:lnTo>
                    <a:lnTo>
                      <a:pt x="411" y="616"/>
                    </a:lnTo>
                    <a:lnTo>
                      <a:pt x="409" y="616"/>
                    </a:lnTo>
                    <a:lnTo>
                      <a:pt x="409" y="614"/>
                    </a:lnTo>
                    <a:lnTo>
                      <a:pt x="409" y="612"/>
                    </a:lnTo>
                    <a:lnTo>
                      <a:pt x="409" y="611"/>
                    </a:lnTo>
                    <a:lnTo>
                      <a:pt x="408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07"/>
                    </a:lnTo>
                    <a:lnTo>
                      <a:pt x="405" y="606"/>
                    </a:lnTo>
                    <a:lnTo>
                      <a:pt x="405" y="604"/>
                    </a:lnTo>
                    <a:lnTo>
                      <a:pt x="404" y="601"/>
                    </a:lnTo>
                    <a:lnTo>
                      <a:pt x="404" y="600"/>
                    </a:lnTo>
                    <a:lnTo>
                      <a:pt x="404" y="598"/>
                    </a:lnTo>
                    <a:lnTo>
                      <a:pt x="402" y="598"/>
                    </a:lnTo>
                    <a:lnTo>
                      <a:pt x="400" y="598"/>
                    </a:lnTo>
                    <a:lnTo>
                      <a:pt x="399" y="597"/>
                    </a:lnTo>
                    <a:lnTo>
                      <a:pt x="399" y="595"/>
                    </a:lnTo>
                    <a:lnTo>
                      <a:pt x="398" y="595"/>
                    </a:lnTo>
                    <a:lnTo>
                      <a:pt x="396" y="595"/>
                    </a:lnTo>
                    <a:lnTo>
                      <a:pt x="396" y="593"/>
                    </a:lnTo>
                    <a:lnTo>
                      <a:pt x="396" y="592"/>
                    </a:lnTo>
                    <a:lnTo>
                      <a:pt x="394" y="592"/>
                    </a:lnTo>
                    <a:lnTo>
                      <a:pt x="392" y="592"/>
                    </a:lnTo>
                    <a:lnTo>
                      <a:pt x="391" y="592"/>
                    </a:lnTo>
                    <a:lnTo>
                      <a:pt x="389" y="592"/>
                    </a:lnTo>
                    <a:lnTo>
                      <a:pt x="389" y="591"/>
                    </a:lnTo>
                    <a:lnTo>
                      <a:pt x="389" y="589"/>
                    </a:lnTo>
                    <a:lnTo>
                      <a:pt x="388" y="587"/>
                    </a:lnTo>
                    <a:lnTo>
                      <a:pt x="388" y="584"/>
                    </a:lnTo>
                    <a:lnTo>
                      <a:pt x="390" y="584"/>
                    </a:lnTo>
                    <a:lnTo>
                      <a:pt x="391" y="584"/>
                    </a:lnTo>
                    <a:lnTo>
                      <a:pt x="391" y="583"/>
                    </a:lnTo>
                    <a:lnTo>
                      <a:pt x="391" y="581"/>
                    </a:lnTo>
                    <a:lnTo>
                      <a:pt x="391" y="579"/>
                    </a:lnTo>
                    <a:lnTo>
                      <a:pt x="391" y="578"/>
                    </a:lnTo>
                    <a:lnTo>
                      <a:pt x="389" y="578"/>
                    </a:lnTo>
                    <a:lnTo>
                      <a:pt x="387" y="578"/>
                    </a:lnTo>
                    <a:lnTo>
                      <a:pt x="386" y="578"/>
                    </a:lnTo>
                    <a:lnTo>
                      <a:pt x="383" y="578"/>
                    </a:lnTo>
                    <a:lnTo>
                      <a:pt x="383" y="576"/>
                    </a:lnTo>
                    <a:lnTo>
                      <a:pt x="383" y="575"/>
                    </a:lnTo>
                    <a:lnTo>
                      <a:pt x="382" y="573"/>
                    </a:lnTo>
                    <a:lnTo>
                      <a:pt x="382" y="571"/>
                    </a:lnTo>
                    <a:lnTo>
                      <a:pt x="384" y="571"/>
                    </a:lnTo>
                    <a:lnTo>
                      <a:pt x="386" y="571"/>
                    </a:lnTo>
                    <a:lnTo>
                      <a:pt x="386" y="568"/>
                    </a:lnTo>
                    <a:lnTo>
                      <a:pt x="386" y="567"/>
                    </a:lnTo>
                    <a:lnTo>
                      <a:pt x="383" y="567"/>
                    </a:lnTo>
                    <a:lnTo>
                      <a:pt x="382" y="567"/>
                    </a:lnTo>
                    <a:lnTo>
                      <a:pt x="380" y="567"/>
                    </a:lnTo>
                    <a:lnTo>
                      <a:pt x="378" y="567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76" y="564"/>
                    </a:lnTo>
                    <a:lnTo>
                      <a:pt x="375" y="564"/>
                    </a:lnTo>
                    <a:lnTo>
                      <a:pt x="374" y="563"/>
                    </a:lnTo>
                    <a:lnTo>
                      <a:pt x="374" y="561"/>
                    </a:lnTo>
                    <a:lnTo>
                      <a:pt x="373" y="561"/>
                    </a:lnTo>
                    <a:lnTo>
                      <a:pt x="371" y="561"/>
                    </a:lnTo>
                    <a:lnTo>
                      <a:pt x="371" y="559"/>
                    </a:lnTo>
                    <a:lnTo>
                      <a:pt x="370" y="558"/>
                    </a:lnTo>
                    <a:lnTo>
                      <a:pt x="369" y="558"/>
                    </a:lnTo>
                    <a:lnTo>
                      <a:pt x="366" y="558"/>
                    </a:lnTo>
                    <a:lnTo>
                      <a:pt x="366" y="556"/>
                    </a:lnTo>
                    <a:lnTo>
                      <a:pt x="366" y="555"/>
                    </a:lnTo>
                    <a:lnTo>
                      <a:pt x="367" y="555"/>
                    </a:lnTo>
                    <a:lnTo>
                      <a:pt x="370" y="554"/>
                    </a:lnTo>
                    <a:lnTo>
                      <a:pt x="370" y="553"/>
                    </a:lnTo>
                    <a:lnTo>
                      <a:pt x="369" y="550"/>
                    </a:lnTo>
                    <a:lnTo>
                      <a:pt x="369" y="548"/>
                    </a:lnTo>
                    <a:lnTo>
                      <a:pt x="369" y="547"/>
                    </a:lnTo>
                    <a:lnTo>
                      <a:pt x="371" y="547"/>
                    </a:lnTo>
                    <a:lnTo>
                      <a:pt x="372" y="546"/>
                    </a:lnTo>
                    <a:lnTo>
                      <a:pt x="372" y="545"/>
                    </a:lnTo>
                    <a:lnTo>
                      <a:pt x="372" y="543"/>
                    </a:lnTo>
                    <a:lnTo>
                      <a:pt x="364" y="544"/>
                    </a:lnTo>
                    <a:lnTo>
                      <a:pt x="363" y="544"/>
                    </a:lnTo>
                    <a:lnTo>
                      <a:pt x="361" y="544"/>
                    </a:lnTo>
                    <a:lnTo>
                      <a:pt x="361" y="542"/>
                    </a:lnTo>
                    <a:lnTo>
                      <a:pt x="361" y="541"/>
                    </a:lnTo>
                    <a:lnTo>
                      <a:pt x="359" y="541"/>
                    </a:lnTo>
                    <a:lnTo>
                      <a:pt x="357" y="541"/>
                    </a:lnTo>
                    <a:lnTo>
                      <a:pt x="357" y="539"/>
                    </a:lnTo>
                    <a:lnTo>
                      <a:pt x="357" y="537"/>
                    </a:lnTo>
                    <a:lnTo>
                      <a:pt x="355" y="537"/>
                    </a:lnTo>
                    <a:lnTo>
                      <a:pt x="354" y="538"/>
                    </a:lnTo>
                    <a:lnTo>
                      <a:pt x="352" y="538"/>
                    </a:lnTo>
                    <a:lnTo>
                      <a:pt x="349" y="538"/>
                    </a:lnTo>
                    <a:lnTo>
                      <a:pt x="349" y="536"/>
                    </a:lnTo>
                    <a:lnTo>
                      <a:pt x="349" y="534"/>
                    </a:lnTo>
                    <a:lnTo>
                      <a:pt x="349" y="532"/>
                    </a:lnTo>
                    <a:lnTo>
                      <a:pt x="348" y="530"/>
                    </a:lnTo>
                    <a:lnTo>
                      <a:pt x="348" y="529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49" y="524"/>
                    </a:lnTo>
                    <a:lnTo>
                      <a:pt x="347" y="524"/>
                    </a:lnTo>
                    <a:lnTo>
                      <a:pt x="347" y="522"/>
                    </a:lnTo>
                    <a:lnTo>
                      <a:pt x="347" y="520"/>
                    </a:lnTo>
                    <a:lnTo>
                      <a:pt x="345" y="520"/>
                    </a:lnTo>
                    <a:lnTo>
                      <a:pt x="344" y="521"/>
                    </a:lnTo>
                    <a:lnTo>
                      <a:pt x="342" y="521"/>
                    </a:lnTo>
                    <a:lnTo>
                      <a:pt x="340" y="521"/>
                    </a:lnTo>
                    <a:lnTo>
                      <a:pt x="340" y="518"/>
                    </a:lnTo>
                    <a:lnTo>
                      <a:pt x="340" y="516"/>
                    </a:lnTo>
                    <a:lnTo>
                      <a:pt x="340" y="515"/>
                    </a:lnTo>
                    <a:lnTo>
                      <a:pt x="340" y="513"/>
                    </a:lnTo>
                    <a:lnTo>
                      <a:pt x="339" y="511"/>
                    </a:lnTo>
                    <a:lnTo>
                      <a:pt x="339" y="510"/>
                    </a:lnTo>
                    <a:lnTo>
                      <a:pt x="341" y="510"/>
                    </a:lnTo>
                    <a:lnTo>
                      <a:pt x="342" y="509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0" y="506"/>
                    </a:lnTo>
                    <a:lnTo>
                      <a:pt x="339" y="506"/>
                    </a:lnTo>
                    <a:lnTo>
                      <a:pt x="337" y="507"/>
                    </a:lnTo>
                    <a:lnTo>
                      <a:pt x="334" y="507"/>
                    </a:lnTo>
                    <a:lnTo>
                      <a:pt x="334" y="505"/>
                    </a:lnTo>
                    <a:lnTo>
                      <a:pt x="334" y="503"/>
                    </a:lnTo>
                    <a:lnTo>
                      <a:pt x="332" y="503"/>
                    </a:lnTo>
                    <a:lnTo>
                      <a:pt x="331" y="504"/>
                    </a:lnTo>
                    <a:lnTo>
                      <a:pt x="330" y="501"/>
                    </a:lnTo>
                    <a:lnTo>
                      <a:pt x="330" y="499"/>
                    </a:lnTo>
                    <a:lnTo>
                      <a:pt x="332" y="499"/>
                    </a:lnTo>
                    <a:lnTo>
                      <a:pt x="333" y="499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1" y="496"/>
                    </a:lnTo>
                    <a:lnTo>
                      <a:pt x="329" y="496"/>
                    </a:lnTo>
                    <a:lnTo>
                      <a:pt x="329" y="494"/>
                    </a:lnTo>
                    <a:lnTo>
                      <a:pt x="329" y="493"/>
                    </a:lnTo>
                    <a:lnTo>
                      <a:pt x="327" y="493"/>
                    </a:lnTo>
                    <a:lnTo>
                      <a:pt x="326" y="493"/>
                    </a:lnTo>
                    <a:lnTo>
                      <a:pt x="322" y="493"/>
                    </a:lnTo>
                    <a:lnTo>
                      <a:pt x="322" y="490"/>
                    </a:lnTo>
                    <a:lnTo>
                      <a:pt x="322" y="488"/>
                    </a:lnTo>
                    <a:lnTo>
                      <a:pt x="321" y="487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8"/>
                    </a:lnTo>
                    <a:lnTo>
                      <a:pt x="325" y="490"/>
                    </a:lnTo>
                    <a:lnTo>
                      <a:pt x="327" y="489"/>
                    </a:lnTo>
                    <a:lnTo>
                      <a:pt x="328" y="489"/>
                    </a:lnTo>
                    <a:lnTo>
                      <a:pt x="327" y="482"/>
                    </a:lnTo>
                    <a:lnTo>
                      <a:pt x="324" y="482"/>
                    </a:lnTo>
                    <a:lnTo>
                      <a:pt x="322" y="482"/>
                    </a:lnTo>
                    <a:lnTo>
                      <a:pt x="321" y="482"/>
                    </a:lnTo>
                    <a:lnTo>
                      <a:pt x="321" y="480"/>
                    </a:lnTo>
                    <a:lnTo>
                      <a:pt x="320" y="479"/>
                    </a:lnTo>
                    <a:lnTo>
                      <a:pt x="319" y="479"/>
                    </a:lnTo>
                    <a:lnTo>
                      <a:pt x="316" y="479"/>
                    </a:lnTo>
                    <a:lnTo>
                      <a:pt x="314" y="479"/>
                    </a:lnTo>
                    <a:lnTo>
                      <a:pt x="313" y="479"/>
                    </a:lnTo>
                    <a:lnTo>
                      <a:pt x="312" y="478"/>
                    </a:lnTo>
                    <a:lnTo>
                      <a:pt x="312" y="476"/>
                    </a:lnTo>
                    <a:lnTo>
                      <a:pt x="312" y="474"/>
                    </a:lnTo>
                    <a:lnTo>
                      <a:pt x="312" y="473"/>
                    </a:lnTo>
                    <a:lnTo>
                      <a:pt x="312" y="471"/>
                    </a:lnTo>
                    <a:lnTo>
                      <a:pt x="311" y="468"/>
                    </a:lnTo>
                    <a:lnTo>
                      <a:pt x="310" y="470"/>
                    </a:lnTo>
                    <a:lnTo>
                      <a:pt x="308" y="470"/>
                    </a:lnTo>
                    <a:lnTo>
                      <a:pt x="308" y="467"/>
                    </a:lnTo>
                    <a:lnTo>
                      <a:pt x="307" y="465"/>
                    </a:lnTo>
                    <a:lnTo>
                      <a:pt x="306" y="466"/>
                    </a:lnTo>
                    <a:lnTo>
                      <a:pt x="304" y="466"/>
                    </a:lnTo>
                    <a:lnTo>
                      <a:pt x="304" y="464"/>
                    </a:lnTo>
                    <a:lnTo>
                      <a:pt x="304" y="462"/>
                    </a:lnTo>
                    <a:lnTo>
                      <a:pt x="302" y="463"/>
                    </a:lnTo>
                    <a:lnTo>
                      <a:pt x="299" y="463"/>
                    </a:lnTo>
                    <a:lnTo>
                      <a:pt x="299" y="461"/>
                    </a:lnTo>
                    <a:lnTo>
                      <a:pt x="299" y="459"/>
                    </a:lnTo>
                    <a:lnTo>
                      <a:pt x="302" y="459"/>
                    </a:lnTo>
                    <a:lnTo>
                      <a:pt x="303" y="459"/>
                    </a:lnTo>
                    <a:lnTo>
                      <a:pt x="303" y="457"/>
                    </a:lnTo>
                    <a:lnTo>
                      <a:pt x="303" y="456"/>
                    </a:lnTo>
                    <a:lnTo>
                      <a:pt x="302" y="454"/>
                    </a:lnTo>
                    <a:lnTo>
                      <a:pt x="302" y="451"/>
                    </a:lnTo>
                    <a:lnTo>
                      <a:pt x="299" y="453"/>
                    </a:lnTo>
                    <a:lnTo>
                      <a:pt x="298" y="453"/>
                    </a:lnTo>
                    <a:lnTo>
                      <a:pt x="298" y="450"/>
                    </a:lnTo>
                    <a:lnTo>
                      <a:pt x="297" y="448"/>
                    </a:lnTo>
                    <a:lnTo>
                      <a:pt x="296" y="449"/>
                    </a:lnTo>
                    <a:lnTo>
                      <a:pt x="294" y="449"/>
                    </a:lnTo>
                    <a:lnTo>
                      <a:pt x="294" y="447"/>
                    </a:lnTo>
                    <a:lnTo>
                      <a:pt x="293" y="445"/>
                    </a:lnTo>
                    <a:lnTo>
                      <a:pt x="292" y="446"/>
                    </a:lnTo>
                    <a:lnTo>
                      <a:pt x="290" y="446"/>
                    </a:lnTo>
                    <a:lnTo>
                      <a:pt x="290" y="444"/>
                    </a:lnTo>
                    <a:lnTo>
                      <a:pt x="290" y="442"/>
                    </a:lnTo>
                    <a:lnTo>
                      <a:pt x="288" y="443"/>
                    </a:lnTo>
                    <a:lnTo>
                      <a:pt x="287" y="443"/>
                    </a:lnTo>
                    <a:lnTo>
                      <a:pt x="286" y="441"/>
                    </a:lnTo>
                    <a:lnTo>
                      <a:pt x="286" y="439"/>
                    </a:lnTo>
                    <a:lnTo>
                      <a:pt x="286" y="438"/>
                    </a:lnTo>
                    <a:lnTo>
                      <a:pt x="284" y="436"/>
                    </a:lnTo>
                    <a:lnTo>
                      <a:pt x="283" y="436"/>
                    </a:lnTo>
                    <a:lnTo>
                      <a:pt x="281" y="436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7"/>
                    </a:lnTo>
                    <a:lnTo>
                      <a:pt x="280" y="425"/>
                    </a:lnTo>
                    <a:lnTo>
                      <a:pt x="278" y="425"/>
                    </a:lnTo>
                    <a:lnTo>
                      <a:pt x="276" y="426"/>
                    </a:lnTo>
                    <a:lnTo>
                      <a:pt x="276" y="424"/>
                    </a:lnTo>
                    <a:lnTo>
                      <a:pt x="276" y="422"/>
                    </a:lnTo>
                    <a:lnTo>
                      <a:pt x="274" y="422"/>
                    </a:lnTo>
                    <a:lnTo>
                      <a:pt x="273" y="423"/>
                    </a:lnTo>
                    <a:lnTo>
                      <a:pt x="272" y="421"/>
                    </a:lnTo>
                    <a:lnTo>
                      <a:pt x="272" y="419"/>
                    </a:lnTo>
                    <a:lnTo>
                      <a:pt x="272" y="417"/>
                    </a:lnTo>
                    <a:lnTo>
                      <a:pt x="271" y="415"/>
                    </a:lnTo>
                    <a:lnTo>
                      <a:pt x="271" y="413"/>
                    </a:lnTo>
                    <a:lnTo>
                      <a:pt x="271" y="412"/>
                    </a:lnTo>
                    <a:lnTo>
                      <a:pt x="272" y="411"/>
                    </a:lnTo>
                    <a:lnTo>
                      <a:pt x="274" y="411"/>
                    </a:lnTo>
                    <a:lnTo>
                      <a:pt x="274" y="410"/>
                    </a:lnTo>
                    <a:lnTo>
                      <a:pt x="273" y="408"/>
                    </a:lnTo>
                    <a:lnTo>
                      <a:pt x="273" y="408"/>
                    </a:lnTo>
                    <a:lnTo>
                      <a:pt x="272" y="408"/>
                    </a:lnTo>
                    <a:lnTo>
                      <a:pt x="271" y="408"/>
                    </a:lnTo>
                    <a:lnTo>
                      <a:pt x="270" y="408"/>
                    </a:lnTo>
                    <a:lnTo>
                      <a:pt x="270" y="410"/>
                    </a:lnTo>
                    <a:lnTo>
                      <a:pt x="271" y="412"/>
                    </a:lnTo>
                    <a:lnTo>
                      <a:pt x="269" y="412"/>
                    </a:lnTo>
                    <a:lnTo>
                      <a:pt x="267" y="412"/>
                    </a:lnTo>
                    <a:lnTo>
                      <a:pt x="266" y="410"/>
                    </a:lnTo>
                    <a:lnTo>
                      <a:pt x="266" y="409"/>
                    </a:lnTo>
                    <a:lnTo>
                      <a:pt x="266" y="407"/>
                    </a:lnTo>
                    <a:lnTo>
                      <a:pt x="265" y="405"/>
                    </a:lnTo>
                    <a:lnTo>
                      <a:pt x="265" y="404"/>
                    </a:lnTo>
                    <a:lnTo>
                      <a:pt x="265" y="401"/>
                    </a:lnTo>
                    <a:lnTo>
                      <a:pt x="263" y="401"/>
                    </a:lnTo>
                    <a:lnTo>
                      <a:pt x="261" y="401"/>
                    </a:lnTo>
                    <a:lnTo>
                      <a:pt x="261" y="400"/>
                    </a:lnTo>
                    <a:lnTo>
                      <a:pt x="261" y="398"/>
                    </a:lnTo>
                    <a:lnTo>
                      <a:pt x="259" y="398"/>
                    </a:lnTo>
                    <a:lnTo>
                      <a:pt x="258" y="398"/>
                    </a:lnTo>
                    <a:lnTo>
                      <a:pt x="257" y="397"/>
                    </a:lnTo>
                    <a:lnTo>
                      <a:pt x="257" y="395"/>
                    </a:lnTo>
                    <a:lnTo>
                      <a:pt x="257" y="393"/>
                    </a:lnTo>
                    <a:lnTo>
                      <a:pt x="256" y="392"/>
                    </a:lnTo>
                    <a:lnTo>
                      <a:pt x="255" y="392"/>
                    </a:lnTo>
                    <a:lnTo>
                      <a:pt x="253" y="392"/>
                    </a:lnTo>
                    <a:lnTo>
                      <a:pt x="251" y="392"/>
                    </a:lnTo>
                    <a:lnTo>
                      <a:pt x="249" y="392"/>
                    </a:lnTo>
                    <a:lnTo>
                      <a:pt x="249" y="391"/>
                    </a:lnTo>
                    <a:lnTo>
                      <a:pt x="248" y="389"/>
                    </a:lnTo>
                    <a:lnTo>
                      <a:pt x="248" y="386"/>
                    </a:lnTo>
                    <a:lnTo>
                      <a:pt x="247" y="381"/>
                    </a:lnTo>
                    <a:lnTo>
                      <a:pt x="247" y="378"/>
                    </a:lnTo>
                    <a:lnTo>
                      <a:pt x="246" y="376"/>
                    </a:lnTo>
                    <a:lnTo>
                      <a:pt x="246" y="375"/>
                    </a:lnTo>
                    <a:lnTo>
                      <a:pt x="245" y="375"/>
                    </a:lnTo>
                    <a:lnTo>
                      <a:pt x="243" y="375"/>
                    </a:lnTo>
                    <a:lnTo>
                      <a:pt x="241" y="375"/>
                    </a:lnTo>
                    <a:lnTo>
                      <a:pt x="240" y="375"/>
                    </a:lnTo>
                    <a:lnTo>
                      <a:pt x="240" y="377"/>
                    </a:lnTo>
                    <a:lnTo>
                      <a:pt x="240" y="379"/>
                    </a:lnTo>
                    <a:lnTo>
                      <a:pt x="239" y="379"/>
                    </a:lnTo>
                    <a:lnTo>
                      <a:pt x="237" y="379"/>
                    </a:lnTo>
                    <a:lnTo>
                      <a:pt x="237" y="378"/>
                    </a:lnTo>
                    <a:lnTo>
                      <a:pt x="236" y="376"/>
                    </a:lnTo>
                    <a:lnTo>
                      <a:pt x="238" y="376"/>
                    </a:lnTo>
                    <a:lnTo>
                      <a:pt x="240" y="375"/>
                    </a:lnTo>
                    <a:lnTo>
                      <a:pt x="239" y="374"/>
                    </a:lnTo>
                    <a:lnTo>
                      <a:pt x="239" y="372"/>
                    </a:lnTo>
                    <a:lnTo>
                      <a:pt x="239" y="370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4" y="369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0" y="365"/>
                    </a:lnTo>
                    <a:lnTo>
                      <a:pt x="230" y="364"/>
                    </a:lnTo>
                    <a:lnTo>
                      <a:pt x="230" y="362"/>
                    </a:lnTo>
                    <a:lnTo>
                      <a:pt x="231" y="362"/>
                    </a:lnTo>
                    <a:lnTo>
                      <a:pt x="233" y="361"/>
                    </a:lnTo>
                    <a:lnTo>
                      <a:pt x="233" y="360"/>
                    </a:lnTo>
                    <a:lnTo>
                      <a:pt x="232" y="358"/>
                    </a:lnTo>
                    <a:lnTo>
                      <a:pt x="231" y="358"/>
                    </a:lnTo>
                    <a:lnTo>
                      <a:pt x="229" y="359"/>
                    </a:lnTo>
                    <a:lnTo>
                      <a:pt x="229" y="357"/>
                    </a:lnTo>
                    <a:lnTo>
                      <a:pt x="229" y="355"/>
                    </a:lnTo>
                    <a:lnTo>
                      <a:pt x="228" y="353"/>
                    </a:lnTo>
                    <a:lnTo>
                      <a:pt x="228" y="351"/>
                    </a:lnTo>
                    <a:lnTo>
                      <a:pt x="226" y="351"/>
                    </a:lnTo>
                    <a:lnTo>
                      <a:pt x="225" y="351"/>
                    </a:lnTo>
                    <a:lnTo>
                      <a:pt x="223" y="353"/>
                    </a:lnTo>
                    <a:lnTo>
                      <a:pt x="222" y="353"/>
                    </a:lnTo>
                    <a:lnTo>
                      <a:pt x="221" y="350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7" y="349"/>
                    </a:lnTo>
                    <a:lnTo>
                      <a:pt x="216" y="347"/>
                    </a:lnTo>
                    <a:lnTo>
                      <a:pt x="216" y="345"/>
                    </a:lnTo>
                    <a:lnTo>
                      <a:pt x="215" y="342"/>
                    </a:lnTo>
                    <a:lnTo>
                      <a:pt x="215" y="339"/>
                    </a:lnTo>
                    <a:lnTo>
                      <a:pt x="215" y="337"/>
                    </a:lnTo>
                    <a:lnTo>
                      <a:pt x="214" y="334"/>
                    </a:lnTo>
                    <a:lnTo>
                      <a:pt x="214" y="333"/>
                    </a:lnTo>
                    <a:lnTo>
                      <a:pt x="214" y="331"/>
                    </a:lnTo>
                    <a:lnTo>
                      <a:pt x="212" y="331"/>
                    </a:lnTo>
                    <a:lnTo>
                      <a:pt x="210" y="331"/>
                    </a:lnTo>
                    <a:lnTo>
                      <a:pt x="209" y="332"/>
                    </a:lnTo>
                    <a:lnTo>
                      <a:pt x="207" y="332"/>
                    </a:lnTo>
                    <a:lnTo>
                      <a:pt x="207" y="330"/>
                    </a:lnTo>
                    <a:lnTo>
                      <a:pt x="207" y="328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4" y="325"/>
                    </a:lnTo>
                    <a:lnTo>
                      <a:pt x="203" y="326"/>
                    </a:lnTo>
                    <a:lnTo>
                      <a:pt x="201" y="324"/>
                    </a:lnTo>
                    <a:lnTo>
                      <a:pt x="201" y="322"/>
                    </a:lnTo>
                    <a:lnTo>
                      <a:pt x="200" y="319"/>
                    </a:lnTo>
                    <a:lnTo>
                      <a:pt x="200" y="316"/>
                    </a:lnTo>
                    <a:lnTo>
                      <a:pt x="200" y="315"/>
                    </a:lnTo>
                    <a:lnTo>
                      <a:pt x="199" y="313"/>
                    </a:lnTo>
                    <a:lnTo>
                      <a:pt x="199" y="311"/>
                    </a:lnTo>
                    <a:lnTo>
                      <a:pt x="200" y="311"/>
                    </a:lnTo>
                    <a:lnTo>
                      <a:pt x="201" y="311"/>
                    </a:lnTo>
                    <a:lnTo>
                      <a:pt x="203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3" y="308"/>
                    </a:lnTo>
                    <a:lnTo>
                      <a:pt x="200" y="308"/>
                    </a:lnTo>
                    <a:lnTo>
                      <a:pt x="198" y="308"/>
                    </a:lnTo>
                    <a:lnTo>
                      <a:pt x="199" y="310"/>
                    </a:lnTo>
                    <a:lnTo>
                      <a:pt x="199" y="311"/>
                    </a:lnTo>
                    <a:lnTo>
                      <a:pt x="198" y="312"/>
                    </a:lnTo>
                    <a:lnTo>
                      <a:pt x="196" y="312"/>
                    </a:lnTo>
                    <a:lnTo>
                      <a:pt x="194" y="312"/>
                    </a:lnTo>
                    <a:lnTo>
                      <a:pt x="193" y="312"/>
                    </a:lnTo>
                    <a:lnTo>
                      <a:pt x="192" y="310"/>
                    </a:lnTo>
                    <a:lnTo>
                      <a:pt x="192" y="309"/>
                    </a:lnTo>
                    <a:lnTo>
                      <a:pt x="192" y="307"/>
                    </a:lnTo>
                    <a:lnTo>
                      <a:pt x="191" y="305"/>
                    </a:lnTo>
                    <a:lnTo>
                      <a:pt x="190" y="306"/>
                    </a:lnTo>
                    <a:lnTo>
                      <a:pt x="188" y="306"/>
                    </a:lnTo>
                    <a:lnTo>
                      <a:pt x="188" y="304"/>
                    </a:lnTo>
                    <a:lnTo>
                      <a:pt x="188" y="302"/>
                    </a:lnTo>
                    <a:lnTo>
                      <a:pt x="187" y="298"/>
                    </a:lnTo>
                    <a:lnTo>
                      <a:pt x="187" y="296"/>
                    </a:lnTo>
                    <a:lnTo>
                      <a:pt x="186" y="295"/>
                    </a:lnTo>
                    <a:lnTo>
                      <a:pt x="186" y="293"/>
                    </a:lnTo>
                    <a:lnTo>
                      <a:pt x="186" y="291"/>
                    </a:lnTo>
                    <a:lnTo>
                      <a:pt x="183" y="292"/>
                    </a:lnTo>
                    <a:lnTo>
                      <a:pt x="181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8" y="291"/>
                    </a:lnTo>
                    <a:lnTo>
                      <a:pt x="178" y="289"/>
                    </a:lnTo>
                    <a:lnTo>
                      <a:pt x="177" y="287"/>
                    </a:lnTo>
                    <a:lnTo>
                      <a:pt x="177" y="286"/>
                    </a:lnTo>
                    <a:lnTo>
                      <a:pt x="177" y="283"/>
                    </a:lnTo>
                    <a:lnTo>
                      <a:pt x="176" y="281"/>
                    </a:lnTo>
                    <a:lnTo>
                      <a:pt x="175" y="281"/>
                    </a:lnTo>
                    <a:lnTo>
                      <a:pt x="173" y="282"/>
                    </a:lnTo>
                    <a:lnTo>
                      <a:pt x="173" y="280"/>
                    </a:lnTo>
                    <a:lnTo>
                      <a:pt x="172" y="278"/>
                    </a:lnTo>
                    <a:lnTo>
                      <a:pt x="171" y="279"/>
                    </a:lnTo>
                    <a:lnTo>
                      <a:pt x="169" y="279"/>
                    </a:lnTo>
                    <a:lnTo>
                      <a:pt x="169" y="277"/>
                    </a:lnTo>
                    <a:lnTo>
                      <a:pt x="169" y="275"/>
                    </a:lnTo>
                    <a:lnTo>
                      <a:pt x="166" y="276"/>
                    </a:lnTo>
                    <a:lnTo>
                      <a:pt x="164" y="276"/>
                    </a:lnTo>
                    <a:lnTo>
                      <a:pt x="164" y="274"/>
                    </a:lnTo>
                    <a:lnTo>
                      <a:pt x="164" y="272"/>
                    </a:lnTo>
                    <a:lnTo>
                      <a:pt x="163" y="271"/>
                    </a:lnTo>
                    <a:lnTo>
                      <a:pt x="163" y="269"/>
                    </a:lnTo>
                    <a:lnTo>
                      <a:pt x="163" y="266"/>
                    </a:lnTo>
                    <a:lnTo>
                      <a:pt x="162" y="265"/>
                    </a:lnTo>
                    <a:lnTo>
                      <a:pt x="161" y="265"/>
                    </a:lnTo>
                    <a:lnTo>
                      <a:pt x="159" y="265"/>
                    </a:lnTo>
                    <a:lnTo>
                      <a:pt x="158" y="265"/>
                    </a:lnTo>
                    <a:lnTo>
                      <a:pt x="156" y="266"/>
                    </a:lnTo>
                    <a:lnTo>
                      <a:pt x="154" y="266"/>
                    </a:lnTo>
                    <a:lnTo>
                      <a:pt x="153" y="266"/>
                    </a:lnTo>
                    <a:lnTo>
                      <a:pt x="151" y="264"/>
                    </a:lnTo>
                    <a:lnTo>
                      <a:pt x="151" y="263"/>
                    </a:lnTo>
                    <a:lnTo>
                      <a:pt x="154" y="263"/>
                    </a:lnTo>
                    <a:lnTo>
                      <a:pt x="155" y="262"/>
                    </a:lnTo>
                    <a:lnTo>
                      <a:pt x="155" y="261"/>
                    </a:lnTo>
                    <a:lnTo>
                      <a:pt x="155" y="259"/>
                    </a:lnTo>
                    <a:lnTo>
                      <a:pt x="156" y="259"/>
                    </a:lnTo>
                    <a:lnTo>
                      <a:pt x="158" y="259"/>
                    </a:lnTo>
                    <a:lnTo>
                      <a:pt x="158" y="257"/>
                    </a:lnTo>
                    <a:lnTo>
                      <a:pt x="157" y="255"/>
                    </a:lnTo>
                    <a:lnTo>
                      <a:pt x="156" y="255"/>
                    </a:lnTo>
                    <a:lnTo>
                      <a:pt x="154" y="256"/>
                    </a:lnTo>
                    <a:lnTo>
                      <a:pt x="154" y="254"/>
                    </a:lnTo>
                    <a:lnTo>
                      <a:pt x="153" y="252"/>
                    </a:lnTo>
                    <a:lnTo>
                      <a:pt x="153" y="250"/>
                    </a:lnTo>
                    <a:lnTo>
                      <a:pt x="153" y="248"/>
                    </a:lnTo>
                    <a:lnTo>
                      <a:pt x="150" y="248"/>
                    </a:lnTo>
                    <a:lnTo>
                      <a:pt x="148" y="248"/>
                    </a:lnTo>
                    <a:lnTo>
                      <a:pt x="148" y="247"/>
                    </a:lnTo>
                    <a:lnTo>
                      <a:pt x="148" y="245"/>
                    </a:lnTo>
                    <a:lnTo>
                      <a:pt x="146" y="245"/>
                    </a:lnTo>
                    <a:lnTo>
                      <a:pt x="144" y="246"/>
                    </a:lnTo>
                    <a:lnTo>
                      <a:pt x="143" y="246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1" y="243"/>
                    </a:lnTo>
                    <a:lnTo>
                      <a:pt x="139" y="243"/>
                    </a:lnTo>
                    <a:lnTo>
                      <a:pt x="137" y="243"/>
                    </a:lnTo>
                    <a:lnTo>
                      <a:pt x="137" y="241"/>
                    </a:lnTo>
                    <a:lnTo>
                      <a:pt x="137" y="240"/>
                    </a:lnTo>
                    <a:lnTo>
                      <a:pt x="138" y="240"/>
                    </a:lnTo>
                    <a:lnTo>
                      <a:pt x="140" y="239"/>
                    </a:lnTo>
                    <a:lnTo>
                      <a:pt x="140" y="238"/>
                    </a:lnTo>
                    <a:lnTo>
                      <a:pt x="139" y="236"/>
                    </a:lnTo>
                    <a:lnTo>
                      <a:pt x="138" y="236"/>
                    </a:lnTo>
                    <a:lnTo>
                      <a:pt x="136" y="236"/>
                    </a:lnTo>
                    <a:lnTo>
                      <a:pt x="136" y="234"/>
                    </a:lnTo>
                    <a:lnTo>
                      <a:pt x="134" y="232"/>
                    </a:lnTo>
                    <a:lnTo>
                      <a:pt x="133" y="232"/>
                    </a:lnTo>
                    <a:lnTo>
                      <a:pt x="131" y="233"/>
                    </a:lnTo>
                    <a:lnTo>
                      <a:pt x="131" y="231"/>
                    </a:lnTo>
                    <a:lnTo>
                      <a:pt x="130" y="229"/>
                    </a:lnTo>
                    <a:lnTo>
                      <a:pt x="132" y="229"/>
                    </a:lnTo>
                    <a:lnTo>
                      <a:pt x="134" y="229"/>
                    </a:lnTo>
                    <a:lnTo>
                      <a:pt x="136" y="229"/>
                    </a:lnTo>
                    <a:lnTo>
                      <a:pt x="138" y="228"/>
                    </a:lnTo>
                    <a:lnTo>
                      <a:pt x="138" y="227"/>
                    </a:lnTo>
                    <a:lnTo>
                      <a:pt x="137" y="225"/>
                    </a:lnTo>
                    <a:lnTo>
                      <a:pt x="136" y="225"/>
                    </a:lnTo>
                    <a:lnTo>
                      <a:pt x="133" y="226"/>
                    </a:lnTo>
                    <a:lnTo>
                      <a:pt x="133" y="224"/>
                    </a:lnTo>
                    <a:lnTo>
                      <a:pt x="132" y="222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5" y="215"/>
                    </a:lnTo>
                    <a:lnTo>
                      <a:pt x="124" y="214"/>
                    </a:lnTo>
                    <a:lnTo>
                      <a:pt x="124" y="212"/>
                    </a:lnTo>
                    <a:lnTo>
                      <a:pt x="122" y="212"/>
                    </a:lnTo>
                    <a:lnTo>
                      <a:pt x="121" y="213"/>
                    </a:lnTo>
                    <a:lnTo>
                      <a:pt x="118" y="213"/>
                    </a:lnTo>
                    <a:lnTo>
                      <a:pt x="116" y="213"/>
                    </a:lnTo>
                    <a:lnTo>
                      <a:pt x="116" y="211"/>
                    </a:lnTo>
                    <a:lnTo>
                      <a:pt x="116" y="210"/>
                    </a:lnTo>
                    <a:lnTo>
                      <a:pt x="115" y="208"/>
                    </a:lnTo>
                    <a:lnTo>
                      <a:pt x="115" y="206"/>
                    </a:lnTo>
                    <a:lnTo>
                      <a:pt x="117" y="206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8" y="203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9"/>
                    </a:lnTo>
                    <a:lnTo>
                      <a:pt x="113" y="197"/>
                    </a:lnTo>
                    <a:lnTo>
                      <a:pt x="113" y="195"/>
                    </a:lnTo>
                    <a:lnTo>
                      <a:pt x="111" y="196"/>
                    </a:lnTo>
                    <a:lnTo>
                      <a:pt x="110" y="196"/>
                    </a:lnTo>
                    <a:lnTo>
                      <a:pt x="109" y="194"/>
                    </a:lnTo>
                    <a:lnTo>
                      <a:pt x="109" y="192"/>
                    </a:lnTo>
                    <a:lnTo>
                      <a:pt x="107" y="193"/>
                    </a:lnTo>
                    <a:lnTo>
                      <a:pt x="106" y="193"/>
                    </a:lnTo>
                    <a:lnTo>
                      <a:pt x="105" y="191"/>
                    </a:lnTo>
                    <a:lnTo>
                      <a:pt x="105" y="190"/>
                    </a:lnTo>
                    <a:lnTo>
                      <a:pt x="105" y="186"/>
                    </a:lnTo>
                    <a:lnTo>
                      <a:pt x="104" y="183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3" y="179"/>
                    </a:lnTo>
                    <a:lnTo>
                      <a:pt x="101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78"/>
                    </a:lnTo>
                    <a:lnTo>
                      <a:pt x="92" y="177"/>
                    </a:lnTo>
                    <a:lnTo>
                      <a:pt x="91" y="173"/>
                    </a:lnTo>
                    <a:lnTo>
                      <a:pt x="90" y="170"/>
                    </a:lnTo>
                    <a:lnTo>
                      <a:pt x="90" y="166"/>
                    </a:lnTo>
                    <a:lnTo>
                      <a:pt x="89" y="164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8" y="159"/>
                    </a:lnTo>
                    <a:lnTo>
                      <a:pt x="87" y="159"/>
                    </a:lnTo>
                    <a:lnTo>
                      <a:pt x="84" y="160"/>
                    </a:lnTo>
                    <a:lnTo>
                      <a:pt x="82" y="160"/>
                    </a:lnTo>
                    <a:lnTo>
                      <a:pt x="81" y="160"/>
                    </a:lnTo>
                    <a:lnTo>
                      <a:pt x="80" y="158"/>
                    </a:lnTo>
                    <a:lnTo>
                      <a:pt x="80" y="157"/>
                    </a:lnTo>
                    <a:lnTo>
                      <a:pt x="80" y="155"/>
                    </a:lnTo>
                    <a:lnTo>
                      <a:pt x="79" y="153"/>
                    </a:lnTo>
                    <a:lnTo>
                      <a:pt x="79" y="152"/>
                    </a:lnTo>
                    <a:lnTo>
                      <a:pt x="79" y="149"/>
                    </a:lnTo>
                    <a:lnTo>
                      <a:pt x="77" y="149"/>
                    </a:lnTo>
                    <a:lnTo>
                      <a:pt x="76" y="149"/>
                    </a:lnTo>
                    <a:lnTo>
                      <a:pt x="75" y="148"/>
                    </a:lnTo>
                    <a:lnTo>
                      <a:pt x="75" y="146"/>
                    </a:lnTo>
                    <a:lnTo>
                      <a:pt x="76" y="146"/>
                    </a:lnTo>
                    <a:lnTo>
                      <a:pt x="78" y="146"/>
                    </a:lnTo>
                    <a:lnTo>
                      <a:pt x="78" y="144"/>
                    </a:lnTo>
                    <a:lnTo>
                      <a:pt x="77" y="142"/>
                    </a:lnTo>
                    <a:lnTo>
                      <a:pt x="77" y="141"/>
                    </a:lnTo>
                    <a:lnTo>
                      <a:pt x="77" y="139"/>
                    </a:lnTo>
                    <a:lnTo>
                      <a:pt x="75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0" y="140"/>
                    </a:lnTo>
                    <a:lnTo>
                      <a:pt x="70" y="138"/>
                    </a:lnTo>
                    <a:lnTo>
                      <a:pt x="70" y="137"/>
                    </a:lnTo>
                    <a:lnTo>
                      <a:pt x="67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3"/>
                    </a:lnTo>
                    <a:lnTo>
                      <a:pt x="63" y="133"/>
                    </a:lnTo>
                    <a:lnTo>
                      <a:pt x="61" y="133"/>
                    </a:lnTo>
                    <a:lnTo>
                      <a:pt x="61" y="132"/>
                    </a:lnTo>
                    <a:lnTo>
                      <a:pt x="61" y="130"/>
                    </a:lnTo>
                    <a:lnTo>
                      <a:pt x="60" y="128"/>
                    </a:lnTo>
                    <a:lnTo>
                      <a:pt x="60" y="127"/>
                    </a:lnTo>
                    <a:lnTo>
                      <a:pt x="62" y="126"/>
                    </a:lnTo>
                    <a:lnTo>
                      <a:pt x="63" y="126"/>
                    </a:lnTo>
                    <a:lnTo>
                      <a:pt x="63" y="124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9" y="122"/>
                    </a:lnTo>
                    <a:lnTo>
                      <a:pt x="59" y="120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55" y="119"/>
                    </a:lnTo>
                    <a:lnTo>
                      <a:pt x="55" y="116"/>
                    </a:lnTo>
                    <a:lnTo>
                      <a:pt x="53" y="116"/>
                    </a:lnTo>
                    <a:lnTo>
                      <a:pt x="50" y="117"/>
                    </a:lnTo>
                    <a:lnTo>
                      <a:pt x="49" y="117"/>
                    </a:lnTo>
                    <a:lnTo>
                      <a:pt x="47" y="117"/>
                    </a:lnTo>
                    <a:lnTo>
                      <a:pt x="47" y="115"/>
                    </a:lnTo>
                    <a:lnTo>
                      <a:pt x="47" y="114"/>
                    </a:lnTo>
                    <a:lnTo>
                      <a:pt x="45" y="114"/>
                    </a:lnTo>
                    <a:lnTo>
                      <a:pt x="43" y="114"/>
                    </a:lnTo>
                    <a:lnTo>
                      <a:pt x="43" y="113"/>
                    </a:lnTo>
                    <a:lnTo>
                      <a:pt x="43" y="111"/>
                    </a:lnTo>
                    <a:lnTo>
                      <a:pt x="44" y="111"/>
                    </a:lnTo>
                    <a:lnTo>
                      <a:pt x="46" y="110"/>
                    </a:lnTo>
                    <a:lnTo>
                      <a:pt x="48" y="110"/>
                    </a:lnTo>
                    <a:lnTo>
                      <a:pt x="49" y="110"/>
                    </a:lnTo>
                    <a:lnTo>
                      <a:pt x="49" y="108"/>
                    </a:lnTo>
                    <a:lnTo>
                      <a:pt x="48" y="107"/>
                    </a:lnTo>
                    <a:lnTo>
                      <a:pt x="47" y="107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4" y="104"/>
                    </a:lnTo>
                    <a:lnTo>
                      <a:pt x="43" y="104"/>
                    </a:lnTo>
                    <a:lnTo>
                      <a:pt x="41" y="104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7" y="103"/>
                    </a:lnTo>
                    <a:lnTo>
                      <a:pt x="37" y="100"/>
                    </a:lnTo>
                    <a:lnTo>
                      <a:pt x="36" y="97"/>
                    </a:lnTo>
                    <a:lnTo>
                      <a:pt x="34" y="97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6" name="Freeform 989">
                <a:extLst>
                  <a:ext uri="{FF2B5EF4-FFF2-40B4-BE49-F238E27FC236}">
                    <a16:creationId xmlns:a16="http://schemas.microsoft.com/office/drawing/2014/main" id="{B2E2DBF0-CA9A-41AC-957F-420660D0B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" y="2780"/>
                <a:ext cx="1" cy="1"/>
              </a:xfrm>
              <a:custGeom>
                <a:avLst/>
                <a:gdLst>
                  <a:gd name="T0" fmla="*/ 9 w 9"/>
                  <a:gd name="T1" fmla="*/ 11 h 12"/>
                  <a:gd name="T2" fmla="*/ 8 w 9"/>
                  <a:gd name="T3" fmla="*/ 12 h 12"/>
                  <a:gd name="T4" fmla="*/ 6 w 9"/>
                  <a:gd name="T5" fmla="*/ 12 h 12"/>
                  <a:gd name="T6" fmla="*/ 5 w 9"/>
                  <a:gd name="T7" fmla="*/ 11 h 12"/>
                  <a:gd name="T8" fmla="*/ 5 w 9"/>
                  <a:gd name="T9" fmla="*/ 9 h 12"/>
                  <a:gd name="T10" fmla="*/ 5 w 9"/>
                  <a:gd name="T11" fmla="*/ 7 h 12"/>
                  <a:gd name="T12" fmla="*/ 5 w 9"/>
                  <a:gd name="T13" fmla="*/ 6 h 12"/>
                  <a:gd name="T14" fmla="*/ 2 w 9"/>
                  <a:gd name="T15" fmla="*/ 6 h 12"/>
                  <a:gd name="T16" fmla="*/ 0 w 9"/>
                  <a:gd name="T17" fmla="*/ 7 h 12"/>
                  <a:gd name="T18" fmla="*/ 0 w 9"/>
                  <a:gd name="T19" fmla="*/ 5 h 12"/>
                  <a:gd name="T20" fmla="*/ 0 w 9"/>
                  <a:gd name="T21" fmla="*/ 4 h 12"/>
                  <a:gd name="T22" fmla="*/ 8 w 9"/>
                  <a:gd name="T23" fmla="*/ 0 h 12"/>
                  <a:gd name="T24" fmla="*/ 8 w 9"/>
                  <a:gd name="T25" fmla="*/ 4 h 12"/>
                  <a:gd name="T26" fmla="*/ 9 w 9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lnTo>
                      <a:pt x="8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7" name="Freeform 990">
                <a:extLst>
                  <a:ext uri="{FF2B5EF4-FFF2-40B4-BE49-F238E27FC236}">
                    <a16:creationId xmlns:a16="http://schemas.microsoft.com/office/drawing/2014/main" id="{F1BA7AA6-79D9-44C6-A334-AFCE66221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" y="2781"/>
                <a:ext cx="79" cy="80"/>
              </a:xfrm>
              <a:custGeom>
                <a:avLst/>
                <a:gdLst>
                  <a:gd name="T0" fmla="*/ 61 w 1270"/>
                  <a:gd name="T1" fmla="*/ 1249 h 1269"/>
                  <a:gd name="T2" fmla="*/ 18 w 1270"/>
                  <a:gd name="T3" fmla="*/ 1264 h 1269"/>
                  <a:gd name="T4" fmla="*/ 16 w 1270"/>
                  <a:gd name="T5" fmla="*/ 1241 h 1269"/>
                  <a:gd name="T6" fmla="*/ 45 w 1270"/>
                  <a:gd name="T7" fmla="*/ 1195 h 1269"/>
                  <a:gd name="T8" fmla="*/ 90 w 1270"/>
                  <a:gd name="T9" fmla="*/ 1163 h 1269"/>
                  <a:gd name="T10" fmla="*/ 143 w 1270"/>
                  <a:gd name="T11" fmla="*/ 1124 h 1269"/>
                  <a:gd name="T12" fmla="*/ 189 w 1270"/>
                  <a:gd name="T13" fmla="*/ 1075 h 1269"/>
                  <a:gd name="T14" fmla="*/ 233 w 1270"/>
                  <a:gd name="T15" fmla="*/ 1044 h 1269"/>
                  <a:gd name="T16" fmla="*/ 270 w 1270"/>
                  <a:gd name="T17" fmla="*/ 1004 h 1269"/>
                  <a:gd name="T18" fmla="*/ 305 w 1270"/>
                  <a:gd name="T19" fmla="*/ 977 h 1269"/>
                  <a:gd name="T20" fmla="*/ 353 w 1270"/>
                  <a:gd name="T21" fmla="*/ 929 h 1269"/>
                  <a:gd name="T22" fmla="*/ 395 w 1270"/>
                  <a:gd name="T23" fmla="*/ 890 h 1269"/>
                  <a:gd name="T24" fmla="*/ 435 w 1270"/>
                  <a:gd name="T25" fmla="*/ 840 h 1269"/>
                  <a:gd name="T26" fmla="*/ 465 w 1270"/>
                  <a:gd name="T27" fmla="*/ 825 h 1269"/>
                  <a:gd name="T28" fmla="*/ 505 w 1270"/>
                  <a:gd name="T29" fmla="*/ 776 h 1269"/>
                  <a:gd name="T30" fmla="*/ 553 w 1270"/>
                  <a:gd name="T31" fmla="*/ 731 h 1269"/>
                  <a:gd name="T32" fmla="*/ 597 w 1270"/>
                  <a:gd name="T33" fmla="*/ 679 h 1269"/>
                  <a:gd name="T34" fmla="*/ 638 w 1270"/>
                  <a:gd name="T35" fmla="*/ 638 h 1269"/>
                  <a:gd name="T36" fmla="*/ 682 w 1270"/>
                  <a:gd name="T37" fmla="*/ 594 h 1269"/>
                  <a:gd name="T38" fmla="*/ 727 w 1270"/>
                  <a:gd name="T39" fmla="*/ 541 h 1269"/>
                  <a:gd name="T40" fmla="*/ 763 w 1270"/>
                  <a:gd name="T41" fmla="*/ 499 h 1269"/>
                  <a:gd name="T42" fmla="*/ 803 w 1270"/>
                  <a:gd name="T43" fmla="*/ 462 h 1269"/>
                  <a:gd name="T44" fmla="*/ 849 w 1270"/>
                  <a:gd name="T45" fmla="*/ 409 h 1269"/>
                  <a:gd name="T46" fmla="*/ 884 w 1270"/>
                  <a:gd name="T47" fmla="*/ 367 h 1269"/>
                  <a:gd name="T48" fmla="*/ 925 w 1270"/>
                  <a:gd name="T49" fmla="*/ 319 h 1269"/>
                  <a:gd name="T50" fmla="*/ 977 w 1270"/>
                  <a:gd name="T51" fmla="*/ 283 h 1269"/>
                  <a:gd name="T52" fmla="*/ 1012 w 1270"/>
                  <a:gd name="T53" fmla="*/ 241 h 1269"/>
                  <a:gd name="T54" fmla="*/ 1050 w 1270"/>
                  <a:gd name="T55" fmla="*/ 196 h 1269"/>
                  <a:gd name="T56" fmla="*/ 1083 w 1270"/>
                  <a:gd name="T57" fmla="*/ 170 h 1269"/>
                  <a:gd name="T58" fmla="*/ 1126 w 1270"/>
                  <a:gd name="T59" fmla="*/ 128 h 1269"/>
                  <a:gd name="T60" fmla="*/ 1154 w 1270"/>
                  <a:gd name="T61" fmla="*/ 93 h 1269"/>
                  <a:gd name="T62" fmla="*/ 1196 w 1270"/>
                  <a:gd name="T63" fmla="*/ 55 h 1269"/>
                  <a:gd name="T64" fmla="*/ 1237 w 1270"/>
                  <a:gd name="T65" fmla="*/ 18 h 1269"/>
                  <a:gd name="T66" fmla="*/ 1267 w 1270"/>
                  <a:gd name="T67" fmla="*/ 25 h 1269"/>
                  <a:gd name="T68" fmla="*/ 1234 w 1270"/>
                  <a:gd name="T69" fmla="*/ 72 h 1269"/>
                  <a:gd name="T70" fmla="*/ 1194 w 1270"/>
                  <a:gd name="T71" fmla="*/ 112 h 1269"/>
                  <a:gd name="T72" fmla="*/ 1151 w 1270"/>
                  <a:gd name="T73" fmla="*/ 157 h 1269"/>
                  <a:gd name="T74" fmla="*/ 1116 w 1270"/>
                  <a:gd name="T75" fmla="*/ 196 h 1269"/>
                  <a:gd name="T76" fmla="*/ 1074 w 1270"/>
                  <a:gd name="T77" fmla="*/ 247 h 1269"/>
                  <a:gd name="T78" fmla="*/ 1042 w 1270"/>
                  <a:gd name="T79" fmla="*/ 288 h 1269"/>
                  <a:gd name="T80" fmla="*/ 1001 w 1270"/>
                  <a:gd name="T81" fmla="*/ 327 h 1269"/>
                  <a:gd name="T82" fmla="*/ 955 w 1270"/>
                  <a:gd name="T83" fmla="*/ 376 h 1269"/>
                  <a:gd name="T84" fmla="*/ 918 w 1270"/>
                  <a:gd name="T85" fmla="*/ 422 h 1269"/>
                  <a:gd name="T86" fmla="*/ 874 w 1270"/>
                  <a:gd name="T87" fmla="*/ 467 h 1269"/>
                  <a:gd name="T88" fmla="*/ 839 w 1270"/>
                  <a:gd name="T89" fmla="*/ 499 h 1269"/>
                  <a:gd name="T90" fmla="*/ 804 w 1270"/>
                  <a:gd name="T91" fmla="*/ 541 h 1269"/>
                  <a:gd name="T92" fmla="*/ 768 w 1270"/>
                  <a:gd name="T93" fmla="*/ 581 h 1269"/>
                  <a:gd name="T94" fmla="*/ 732 w 1270"/>
                  <a:gd name="T95" fmla="*/ 623 h 1269"/>
                  <a:gd name="T96" fmla="*/ 691 w 1270"/>
                  <a:gd name="T97" fmla="*/ 663 h 1269"/>
                  <a:gd name="T98" fmla="*/ 656 w 1270"/>
                  <a:gd name="T99" fmla="*/ 702 h 1269"/>
                  <a:gd name="T100" fmla="*/ 614 w 1270"/>
                  <a:gd name="T101" fmla="*/ 750 h 1269"/>
                  <a:gd name="T102" fmla="*/ 573 w 1270"/>
                  <a:gd name="T103" fmla="*/ 780 h 1269"/>
                  <a:gd name="T104" fmla="*/ 535 w 1270"/>
                  <a:gd name="T105" fmla="*/ 823 h 1269"/>
                  <a:gd name="T106" fmla="*/ 502 w 1270"/>
                  <a:gd name="T107" fmla="*/ 863 h 1269"/>
                  <a:gd name="T108" fmla="*/ 459 w 1270"/>
                  <a:gd name="T109" fmla="*/ 907 h 1269"/>
                  <a:gd name="T110" fmla="*/ 421 w 1270"/>
                  <a:gd name="T111" fmla="*/ 948 h 1269"/>
                  <a:gd name="T112" fmla="*/ 380 w 1270"/>
                  <a:gd name="T113" fmla="*/ 984 h 1269"/>
                  <a:gd name="T114" fmla="*/ 334 w 1270"/>
                  <a:gd name="T115" fmla="*/ 1026 h 1269"/>
                  <a:gd name="T116" fmla="*/ 288 w 1270"/>
                  <a:gd name="T117" fmla="*/ 1077 h 1269"/>
                  <a:gd name="T118" fmla="*/ 250 w 1270"/>
                  <a:gd name="T119" fmla="*/ 1100 h 1269"/>
                  <a:gd name="T120" fmla="*/ 203 w 1270"/>
                  <a:gd name="T121" fmla="*/ 1141 h 1269"/>
                  <a:gd name="T122" fmla="*/ 151 w 1270"/>
                  <a:gd name="T123" fmla="*/ 1184 h 1269"/>
                  <a:gd name="T124" fmla="*/ 113 w 1270"/>
                  <a:gd name="T125" fmla="*/ 1217 h 1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0" h="1269">
                    <a:moveTo>
                      <a:pt x="102" y="1230"/>
                    </a:moveTo>
                    <a:lnTo>
                      <a:pt x="102" y="1228"/>
                    </a:lnTo>
                    <a:lnTo>
                      <a:pt x="102" y="1226"/>
                    </a:lnTo>
                    <a:lnTo>
                      <a:pt x="104" y="1226"/>
                    </a:lnTo>
                    <a:lnTo>
                      <a:pt x="106" y="1225"/>
                    </a:lnTo>
                    <a:lnTo>
                      <a:pt x="105" y="1223"/>
                    </a:lnTo>
                    <a:lnTo>
                      <a:pt x="105" y="1221"/>
                    </a:lnTo>
                    <a:lnTo>
                      <a:pt x="103" y="1221"/>
                    </a:lnTo>
                    <a:lnTo>
                      <a:pt x="102" y="1223"/>
                    </a:lnTo>
                    <a:lnTo>
                      <a:pt x="101" y="1220"/>
                    </a:lnTo>
                    <a:lnTo>
                      <a:pt x="101" y="1219"/>
                    </a:lnTo>
                    <a:lnTo>
                      <a:pt x="99" y="1219"/>
                    </a:lnTo>
                    <a:lnTo>
                      <a:pt x="98" y="1220"/>
                    </a:lnTo>
                    <a:lnTo>
                      <a:pt x="98" y="1224"/>
                    </a:lnTo>
                    <a:lnTo>
                      <a:pt x="98" y="1226"/>
                    </a:lnTo>
                    <a:lnTo>
                      <a:pt x="98" y="1227"/>
                    </a:lnTo>
                    <a:lnTo>
                      <a:pt x="97" y="1228"/>
                    </a:lnTo>
                    <a:lnTo>
                      <a:pt x="95" y="1228"/>
                    </a:lnTo>
                    <a:lnTo>
                      <a:pt x="93" y="1229"/>
                    </a:lnTo>
                    <a:lnTo>
                      <a:pt x="90" y="1230"/>
                    </a:lnTo>
                    <a:lnTo>
                      <a:pt x="88" y="1230"/>
                    </a:lnTo>
                    <a:lnTo>
                      <a:pt x="86" y="1231"/>
                    </a:lnTo>
                    <a:lnTo>
                      <a:pt x="86" y="1232"/>
                    </a:lnTo>
                    <a:lnTo>
                      <a:pt x="87" y="1234"/>
                    </a:lnTo>
                    <a:lnTo>
                      <a:pt x="87" y="1236"/>
                    </a:lnTo>
                    <a:lnTo>
                      <a:pt x="87" y="1237"/>
                    </a:lnTo>
                    <a:lnTo>
                      <a:pt x="85" y="1238"/>
                    </a:lnTo>
                    <a:lnTo>
                      <a:pt x="84" y="1238"/>
                    </a:lnTo>
                    <a:lnTo>
                      <a:pt x="82" y="1240"/>
                    </a:lnTo>
                    <a:lnTo>
                      <a:pt x="80" y="1241"/>
                    </a:lnTo>
                    <a:lnTo>
                      <a:pt x="80" y="1238"/>
                    </a:lnTo>
                    <a:lnTo>
                      <a:pt x="80" y="1236"/>
                    </a:lnTo>
                    <a:lnTo>
                      <a:pt x="78" y="1237"/>
                    </a:lnTo>
                    <a:lnTo>
                      <a:pt x="76" y="1237"/>
                    </a:lnTo>
                    <a:lnTo>
                      <a:pt x="76" y="1240"/>
                    </a:lnTo>
                    <a:lnTo>
                      <a:pt x="76" y="1242"/>
                    </a:lnTo>
                    <a:lnTo>
                      <a:pt x="77" y="1243"/>
                    </a:lnTo>
                    <a:lnTo>
                      <a:pt x="77" y="1245"/>
                    </a:lnTo>
                    <a:lnTo>
                      <a:pt x="74" y="1246"/>
                    </a:lnTo>
                    <a:lnTo>
                      <a:pt x="72" y="1246"/>
                    </a:lnTo>
                    <a:lnTo>
                      <a:pt x="68" y="1247"/>
                    </a:lnTo>
                    <a:lnTo>
                      <a:pt x="65" y="1248"/>
                    </a:lnTo>
                    <a:lnTo>
                      <a:pt x="63" y="1249"/>
                    </a:lnTo>
                    <a:lnTo>
                      <a:pt x="61" y="1249"/>
                    </a:lnTo>
                    <a:lnTo>
                      <a:pt x="59" y="1250"/>
                    </a:lnTo>
                    <a:lnTo>
                      <a:pt x="56" y="1251"/>
                    </a:lnTo>
                    <a:lnTo>
                      <a:pt x="57" y="1252"/>
                    </a:lnTo>
                    <a:lnTo>
                      <a:pt x="57" y="1254"/>
                    </a:lnTo>
                    <a:lnTo>
                      <a:pt x="57" y="1257"/>
                    </a:lnTo>
                    <a:lnTo>
                      <a:pt x="57" y="1258"/>
                    </a:lnTo>
                    <a:lnTo>
                      <a:pt x="55" y="1259"/>
                    </a:lnTo>
                    <a:lnTo>
                      <a:pt x="54" y="1259"/>
                    </a:lnTo>
                    <a:lnTo>
                      <a:pt x="52" y="1260"/>
                    </a:lnTo>
                    <a:lnTo>
                      <a:pt x="50" y="1260"/>
                    </a:lnTo>
                    <a:lnTo>
                      <a:pt x="48" y="1261"/>
                    </a:lnTo>
                    <a:lnTo>
                      <a:pt x="46" y="1262"/>
                    </a:lnTo>
                    <a:lnTo>
                      <a:pt x="46" y="1260"/>
                    </a:lnTo>
                    <a:lnTo>
                      <a:pt x="46" y="1258"/>
                    </a:lnTo>
                    <a:lnTo>
                      <a:pt x="44" y="1259"/>
                    </a:lnTo>
                    <a:lnTo>
                      <a:pt x="41" y="1259"/>
                    </a:lnTo>
                    <a:lnTo>
                      <a:pt x="39" y="1260"/>
                    </a:lnTo>
                    <a:lnTo>
                      <a:pt x="38" y="1260"/>
                    </a:lnTo>
                    <a:lnTo>
                      <a:pt x="37" y="1259"/>
                    </a:lnTo>
                    <a:lnTo>
                      <a:pt x="37" y="1257"/>
                    </a:lnTo>
                    <a:lnTo>
                      <a:pt x="35" y="1258"/>
                    </a:lnTo>
                    <a:lnTo>
                      <a:pt x="34" y="1258"/>
                    </a:lnTo>
                    <a:lnTo>
                      <a:pt x="34" y="1260"/>
                    </a:lnTo>
                    <a:lnTo>
                      <a:pt x="34" y="1262"/>
                    </a:lnTo>
                    <a:lnTo>
                      <a:pt x="36" y="1261"/>
                    </a:lnTo>
                    <a:lnTo>
                      <a:pt x="38" y="1260"/>
                    </a:lnTo>
                    <a:lnTo>
                      <a:pt x="38" y="1262"/>
                    </a:lnTo>
                    <a:lnTo>
                      <a:pt x="38" y="1264"/>
                    </a:lnTo>
                    <a:lnTo>
                      <a:pt x="38" y="1267"/>
                    </a:lnTo>
                    <a:lnTo>
                      <a:pt x="31" y="1269"/>
                    </a:lnTo>
                    <a:lnTo>
                      <a:pt x="31" y="1266"/>
                    </a:lnTo>
                    <a:lnTo>
                      <a:pt x="31" y="1264"/>
                    </a:lnTo>
                    <a:lnTo>
                      <a:pt x="30" y="1263"/>
                    </a:lnTo>
                    <a:lnTo>
                      <a:pt x="29" y="1263"/>
                    </a:lnTo>
                    <a:lnTo>
                      <a:pt x="27" y="1264"/>
                    </a:lnTo>
                    <a:lnTo>
                      <a:pt x="27" y="1262"/>
                    </a:lnTo>
                    <a:lnTo>
                      <a:pt x="26" y="1260"/>
                    </a:lnTo>
                    <a:lnTo>
                      <a:pt x="24" y="1261"/>
                    </a:lnTo>
                    <a:lnTo>
                      <a:pt x="22" y="1261"/>
                    </a:lnTo>
                    <a:lnTo>
                      <a:pt x="22" y="1263"/>
                    </a:lnTo>
                    <a:lnTo>
                      <a:pt x="22" y="1265"/>
                    </a:lnTo>
                    <a:lnTo>
                      <a:pt x="20" y="1265"/>
                    </a:lnTo>
                    <a:lnTo>
                      <a:pt x="19" y="1266"/>
                    </a:lnTo>
                    <a:lnTo>
                      <a:pt x="18" y="1264"/>
                    </a:lnTo>
                    <a:lnTo>
                      <a:pt x="18" y="1263"/>
                    </a:lnTo>
                    <a:lnTo>
                      <a:pt x="16" y="1263"/>
                    </a:lnTo>
                    <a:lnTo>
                      <a:pt x="15" y="1264"/>
                    </a:lnTo>
                    <a:lnTo>
                      <a:pt x="15" y="1265"/>
                    </a:lnTo>
                    <a:lnTo>
                      <a:pt x="15" y="1267"/>
                    </a:lnTo>
                    <a:lnTo>
                      <a:pt x="13" y="1268"/>
                    </a:lnTo>
                    <a:lnTo>
                      <a:pt x="11" y="1268"/>
                    </a:lnTo>
                    <a:lnTo>
                      <a:pt x="11" y="1267"/>
                    </a:lnTo>
                    <a:lnTo>
                      <a:pt x="11" y="1265"/>
                    </a:lnTo>
                    <a:lnTo>
                      <a:pt x="9" y="1265"/>
                    </a:lnTo>
                    <a:lnTo>
                      <a:pt x="6" y="1266"/>
                    </a:lnTo>
                    <a:lnTo>
                      <a:pt x="6" y="1263"/>
                    </a:lnTo>
                    <a:lnTo>
                      <a:pt x="6" y="1261"/>
                    </a:lnTo>
                    <a:lnTo>
                      <a:pt x="6" y="1259"/>
                    </a:lnTo>
                    <a:lnTo>
                      <a:pt x="7" y="1259"/>
                    </a:lnTo>
                    <a:lnTo>
                      <a:pt x="10" y="1258"/>
                    </a:lnTo>
                    <a:lnTo>
                      <a:pt x="12" y="1257"/>
                    </a:lnTo>
                    <a:lnTo>
                      <a:pt x="14" y="1257"/>
                    </a:lnTo>
                    <a:lnTo>
                      <a:pt x="17" y="1256"/>
                    </a:lnTo>
                    <a:lnTo>
                      <a:pt x="17" y="1253"/>
                    </a:lnTo>
                    <a:lnTo>
                      <a:pt x="17" y="1251"/>
                    </a:lnTo>
                    <a:lnTo>
                      <a:pt x="15" y="1252"/>
                    </a:lnTo>
                    <a:lnTo>
                      <a:pt x="13" y="1253"/>
                    </a:lnTo>
                    <a:lnTo>
                      <a:pt x="13" y="1251"/>
                    </a:lnTo>
                    <a:lnTo>
                      <a:pt x="13" y="1249"/>
                    </a:lnTo>
                    <a:lnTo>
                      <a:pt x="11" y="1250"/>
                    </a:lnTo>
                    <a:lnTo>
                      <a:pt x="9" y="1250"/>
                    </a:lnTo>
                    <a:lnTo>
                      <a:pt x="7" y="1251"/>
                    </a:lnTo>
                    <a:lnTo>
                      <a:pt x="5" y="1251"/>
                    </a:lnTo>
                    <a:lnTo>
                      <a:pt x="5" y="1250"/>
                    </a:lnTo>
                    <a:lnTo>
                      <a:pt x="4" y="1248"/>
                    </a:lnTo>
                    <a:lnTo>
                      <a:pt x="3" y="1249"/>
                    </a:lnTo>
                    <a:lnTo>
                      <a:pt x="1" y="1249"/>
                    </a:lnTo>
                    <a:lnTo>
                      <a:pt x="0" y="1242"/>
                    </a:lnTo>
                    <a:lnTo>
                      <a:pt x="7" y="1240"/>
                    </a:lnTo>
                    <a:lnTo>
                      <a:pt x="9" y="1244"/>
                    </a:lnTo>
                    <a:lnTo>
                      <a:pt x="9" y="1245"/>
                    </a:lnTo>
                    <a:lnTo>
                      <a:pt x="9" y="1247"/>
                    </a:lnTo>
                    <a:lnTo>
                      <a:pt x="11" y="1246"/>
                    </a:lnTo>
                    <a:lnTo>
                      <a:pt x="13" y="1246"/>
                    </a:lnTo>
                    <a:lnTo>
                      <a:pt x="15" y="1245"/>
                    </a:lnTo>
                    <a:lnTo>
                      <a:pt x="16" y="1245"/>
                    </a:lnTo>
                    <a:lnTo>
                      <a:pt x="16" y="1243"/>
                    </a:lnTo>
                    <a:lnTo>
                      <a:pt x="16" y="1241"/>
                    </a:lnTo>
                    <a:lnTo>
                      <a:pt x="14" y="1242"/>
                    </a:lnTo>
                    <a:lnTo>
                      <a:pt x="12" y="1243"/>
                    </a:lnTo>
                    <a:lnTo>
                      <a:pt x="12" y="1241"/>
                    </a:lnTo>
                    <a:lnTo>
                      <a:pt x="12" y="1238"/>
                    </a:lnTo>
                    <a:lnTo>
                      <a:pt x="14" y="1238"/>
                    </a:lnTo>
                    <a:lnTo>
                      <a:pt x="16" y="1237"/>
                    </a:lnTo>
                    <a:lnTo>
                      <a:pt x="16" y="1235"/>
                    </a:lnTo>
                    <a:lnTo>
                      <a:pt x="15" y="1234"/>
                    </a:lnTo>
                    <a:lnTo>
                      <a:pt x="15" y="1232"/>
                    </a:lnTo>
                    <a:lnTo>
                      <a:pt x="15" y="1230"/>
                    </a:lnTo>
                    <a:lnTo>
                      <a:pt x="15" y="1229"/>
                    </a:lnTo>
                    <a:lnTo>
                      <a:pt x="15" y="1227"/>
                    </a:lnTo>
                    <a:lnTo>
                      <a:pt x="16" y="1226"/>
                    </a:lnTo>
                    <a:lnTo>
                      <a:pt x="18" y="1226"/>
                    </a:lnTo>
                    <a:lnTo>
                      <a:pt x="20" y="1225"/>
                    </a:lnTo>
                    <a:lnTo>
                      <a:pt x="22" y="1225"/>
                    </a:lnTo>
                    <a:lnTo>
                      <a:pt x="22" y="1223"/>
                    </a:lnTo>
                    <a:lnTo>
                      <a:pt x="21" y="1220"/>
                    </a:lnTo>
                    <a:lnTo>
                      <a:pt x="21" y="1217"/>
                    </a:lnTo>
                    <a:lnTo>
                      <a:pt x="21" y="1215"/>
                    </a:lnTo>
                    <a:lnTo>
                      <a:pt x="21" y="1214"/>
                    </a:lnTo>
                    <a:lnTo>
                      <a:pt x="22" y="1213"/>
                    </a:lnTo>
                    <a:lnTo>
                      <a:pt x="24" y="1213"/>
                    </a:lnTo>
                    <a:lnTo>
                      <a:pt x="24" y="1214"/>
                    </a:lnTo>
                    <a:lnTo>
                      <a:pt x="26" y="1216"/>
                    </a:lnTo>
                    <a:lnTo>
                      <a:pt x="27" y="1216"/>
                    </a:lnTo>
                    <a:lnTo>
                      <a:pt x="29" y="1215"/>
                    </a:lnTo>
                    <a:lnTo>
                      <a:pt x="31" y="1214"/>
                    </a:lnTo>
                    <a:lnTo>
                      <a:pt x="33" y="1214"/>
                    </a:lnTo>
                    <a:lnTo>
                      <a:pt x="33" y="1212"/>
                    </a:lnTo>
                    <a:lnTo>
                      <a:pt x="33" y="1210"/>
                    </a:lnTo>
                    <a:lnTo>
                      <a:pt x="34" y="1210"/>
                    </a:lnTo>
                    <a:lnTo>
                      <a:pt x="36" y="1209"/>
                    </a:lnTo>
                    <a:lnTo>
                      <a:pt x="36" y="1208"/>
                    </a:lnTo>
                    <a:lnTo>
                      <a:pt x="36" y="1206"/>
                    </a:lnTo>
                    <a:lnTo>
                      <a:pt x="38" y="1204"/>
                    </a:lnTo>
                    <a:lnTo>
                      <a:pt x="39" y="1204"/>
                    </a:lnTo>
                    <a:lnTo>
                      <a:pt x="41" y="1203"/>
                    </a:lnTo>
                    <a:lnTo>
                      <a:pt x="44" y="1203"/>
                    </a:lnTo>
                    <a:lnTo>
                      <a:pt x="44" y="1201"/>
                    </a:lnTo>
                    <a:lnTo>
                      <a:pt x="44" y="1199"/>
                    </a:lnTo>
                    <a:lnTo>
                      <a:pt x="43" y="1198"/>
                    </a:lnTo>
                    <a:lnTo>
                      <a:pt x="43" y="1196"/>
                    </a:lnTo>
                    <a:lnTo>
                      <a:pt x="45" y="1195"/>
                    </a:lnTo>
                    <a:lnTo>
                      <a:pt x="47" y="1195"/>
                    </a:lnTo>
                    <a:lnTo>
                      <a:pt x="49" y="1194"/>
                    </a:lnTo>
                    <a:lnTo>
                      <a:pt x="51" y="1194"/>
                    </a:lnTo>
                    <a:lnTo>
                      <a:pt x="50" y="1192"/>
                    </a:lnTo>
                    <a:lnTo>
                      <a:pt x="50" y="1190"/>
                    </a:lnTo>
                    <a:lnTo>
                      <a:pt x="52" y="1190"/>
                    </a:lnTo>
                    <a:lnTo>
                      <a:pt x="54" y="1189"/>
                    </a:lnTo>
                    <a:lnTo>
                      <a:pt x="56" y="1189"/>
                    </a:lnTo>
                    <a:lnTo>
                      <a:pt x="57" y="1187"/>
                    </a:lnTo>
                    <a:lnTo>
                      <a:pt x="60" y="1187"/>
                    </a:lnTo>
                    <a:lnTo>
                      <a:pt x="62" y="1186"/>
                    </a:lnTo>
                    <a:lnTo>
                      <a:pt x="62" y="1185"/>
                    </a:lnTo>
                    <a:lnTo>
                      <a:pt x="62" y="1183"/>
                    </a:lnTo>
                    <a:lnTo>
                      <a:pt x="61" y="1181"/>
                    </a:lnTo>
                    <a:lnTo>
                      <a:pt x="61" y="1179"/>
                    </a:lnTo>
                    <a:lnTo>
                      <a:pt x="63" y="1179"/>
                    </a:lnTo>
                    <a:lnTo>
                      <a:pt x="65" y="1178"/>
                    </a:lnTo>
                    <a:lnTo>
                      <a:pt x="67" y="1178"/>
                    </a:lnTo>
                    <a:lnTo>
                      <a:pt x="69" y="1177"/>
                    </a:lnTo>
                    <a:lnTo>
                      <a:pt x="71" y="1177"/>
                    </a:lnTo>
                    <a:lnTo>
                      <a:pt x="72" y="1176"/>
                    </a:lnTo>
                    <a:lnTo>
                      <a:pt x="72" y="1175"/>
                    </a:lnTo>
                    <a:lnTo>
                      <a:pt x="72" y="1173"/>
                    </a:lnTo>
                    <a:lnTo>
                      <a:pt x="72" y="1170"/>
                    </a:lnTo>
                    <a:lnTo>
                      <a:pt x="72" y="1168"/>
                    </a:lnTo>
                    <a:lnTo>
                      <a:pt x="73" y="1168"/>
                    </a:lnTo>
                    <a:lnTo>
                      <a:pt x="76" y="1167"/>
                    </a:lnTo>
                    <a:lnTo>
                      <a:pt x="76" y="1169"/>
                    </a:lnTo>
                    <a:lnTo>
                      <a:pt x="77" y="1171"/>
                    </a:lnTo>
                    <a:lnTo>
                      <a:pt x="78" y="1170"/>
                    </a:lnTo>
                    <a:lnTo>
                      <a:pt x="80" y="1170"/>
                    </a:lnTo>
                    <a:lnTo>
                      <a:pt x="82" y="1169"/>
                    </a:lnTo>
                    <a:lnTo>
                      <a:pt x="84" y="1168"/>
                    </a:lnTo>
                    <a:lnTo>
                      <a:pt x="87" y="1167"/>
                    </a:lnTo>
                    <a:lnTo>
                      <a:pt x="89" y="1167"/>
                    </a:lnTo>
                    <a:lnTo>
                      <a:pt x="92" y="1166"/>
                    </a:lnTo>
                    <a:lnTo>
                      <a:pt x="94" y="1166"/>
                    </a:lnTo>
                    <a:lnTo>
                      <a:pt x="95" y="1165"/>
                    </a:lnTo>
                    <a:lnTo>
                      <a:pt x="95" y="1163"/>
                    </a:lnTo>
                    <a:lnTo>
                      <a:pt x="95" y="1162"/>
                    </a:lnTo>
                    <a:lnTo>
                      <a:pt x="94" y="1162"/>
                    </a:lnTo>
                    <a:lnTo>
                      <a:pt x="93" y="1162"/>
                    </a:lnTo>
                    <a:lnTo>
                      <a:pt x="92" y="1163"/>
                    </a:lnTo>
                    <a:lnTo>
                      <a:pt x="90" y="1163"/>
                    </a:lnTo>
                    <a:lnTo>
                      <a:pt x="90" y="1161"/>
                    </a:lnTo>
                    <a:lnTo>
                      <a:pt x="90" y="1159"/>
                    </a:lnTo>
                    <a:lnTo>
                      <a:pt x="93" y="1159"/>
                    </a:lnTo>
                    <a:lnTo>
                      <a:pt x="94" y="1158"/>
                    </a:lnTo>
                    <a:lnTo>
                      <a:pt x="94" y="1157"/>
                    </a:lnTo>
                    <a:lnTo>
                      <a:pt x="94" y="1154"/>
                    </a:lnTo>
                    <a:lnTo>
                      <a:pt x="96" y="1153"/>
                    </a:lnTo>
                    <a:lnTo>
                      <a:pt x="98" y="1153"/>
                    </a:lnTo>
                    <a:lnTo>
                      <a:pt x="99" y="1152"/>
                    </a:lnTo>
                    <a:lnTo>
                      <a:pt x="101" y="1152"/>
                    </a:lnTo>
                    <a:lnTo>
                      <a:pt x="103" y="1151"/>
                    </a:lnTo>
                    <a:lnTo>
                      <a:pt x="105" y="1150"/>
                    </a:lnTo>
                    <a:lnTo>
                      <a:pt x="104" y="1149"/>
                    </a:lnTo>
                    <a:lnTo>
                      <a:pt x="104" y="1147"/>
                    </a:lnTo>
                    <a:lnTo>
                      <a:pt x="106" y="1146"/>
                    </a:lnTo>
                    <a:lnTo>
                      <a:pt x="109" y="1146"/>
                    </a:lnTo>
                    <a:lnTo>
                      <a:pt x="112" y="1145"/>
                    </a:lnTo>
                    <a:lnTo>
                      <a:pt x="114" y="1144"/>
                    </a:lnTo>
                    <a:lnTo>
                      <a:pt x="116" y="1144"/>
                    </a:lnTo>
                    <a:lnTo>
                      <a:pt x="118" y="1143"/>
                    </a:lnTo>
                    <a:lnTo>
                      <a:pt x="119" y="1142"/>
                    </a:lnTo>
                    <a:lnTo>
                      <a:pt x="119" y="1141"/>
                    </a:lnTo>
                    <a:lnTo>
                      <a:pt x="119" y="1139"/>
                    </a:lnTo>
                    <a:lnTo>
                      <a:pt x="119" y="1136"/>
                    </a:lnTo>
                    <a:lnTo>
                      <a:pt x="119" y="1135"/>
                    </a:lnTo>
                    <a:lnTo>
                      <a:pt x="118" y="1133"/>
                    </a:lnTo>
                    <a:lnTo>
                      <a:pt x="118" y="1131"/>
                    </a:lnTo>
                    <a:lnTo>
                      <a:pt x="120" y="1131"/>
                    </a:lnTo>
                    <a:lnTo>
                      <a:pt x="122" y="1130"/>
                    </a:lnTo>
                    <a:lnTo>
                      <a:pt x="124" y="1130"/>
                    </a:lnTo>
                    <a:lnTo>
                      <a:pt x="126" y="1129"/>
                    </a:lnTo>
                    <a:lnTo>
                      <a:pt x="128" y="1129"/>
                    </a:lnTo>
                    <a:lnTo>
                      <a:pt x="130" y="1128"/>
                    </a:lnTo>
                    <a:lnTo>
                      <a:pt x="130" y="1126"/>
                    </a:lnTo>
                    <a:lnTo>
                      <a:pt x="129" y="1125"/>
                    </a:lnTo>
                    <a:lnTo>
                      <a:pt x="131" y="1124"/>
                    </a:lnTo>
                    <a:lnTo>
                      <a:pt x="133" y="1124"/>
                    </a:lnTo>
                    <a:lnTo>
                      <a:pt x="135" y="1123"/>
                    </a:lnTo>
                    <a:lnTo>
                      <a:pt x="137" y="1121"/>
                    </a:lnTo>
                    <a:lnTo>
                      <a:pt x="138" y="1121"/>
                    </a:lnTo>
                    <a:lnTo>
                      <a:pt x="140" y="1120"/>
                    </a:lnTo>
                    <a:lnTo>
                      <a:pt x="140" y="1123"/>
                    </a:lnTo>
                    <a:lnTo>
                      <a:pt x="142" y="1125"/>
                    </a:lnTo>
                    <a:lnTo>
                      <a:pt x="143" y="1124"/>
                    </a:lnTo>
                    <a:lnTo>
                      <a:pt x="145" y="1123"/>
                    </a:lnTo>
                    <a:lnTo>
                      <a:pt x="145" y="1121"/>
                    </a:lnTo>
                    <a:lnTo>
                      <a:pt x="145" y="1119"/>
                    </a:lnTo>
                    <a:lnTo>
                      <a:pt x="147" y="1118"/>
                    </a:lnTo>
                    <a:lnTo>
                      <a:pt x="148" y="1118"/>
                    </a:lnTo>
                    <a:lnTo>
                      <a:pt x="148" y="1116"/>
                    </a:lnTo>
                    <a:lnTo>
                      <a:pt x="148" y="1115"/>
                    </a:lnTo>
                    <a:lnTo>
                      <a:pt x="150" y="1114"/>
                    </a:lnTo>
                    <a:lnTo>
                      <a:pt x="151" y="1113"/>
                    </a:lnTo>
                    <a:lnTo>
                      <a:pt x="151" y="1112"/>
                    </a:lnTo>
                    <a:lnTo>
                      <a:pt x="151" y="1110"/>
                    </a:lnTo>
                    <a:lnTo>
                      <a:pt x="153" y="1109"/>
                    </a:lnTo>
                    <a:lnTo>
                      <a:pt x="155" y="1109"/>
                    </a:lnTo>
                    <a:lnTo>
                      <a:pt x="154" y="1107"/>
                    </a:lnTo>
                    <a:lnTo>
                      <a:pt x="154" y="1106"/>
                    </a:lnTo>
                    <a:lnTo>
                      <a:pt x="156" y="1104"/>
                    </a:lnTo>
                    <a:lnTo>
                      <a:pt x="159" y="1103"/>
                    </a:lnTo>
                    <a:lnTo>
                      <a:pt x="161" y="1103"/>
                    </a:lnTo>
                    <a:lnTo>
                      <a:pt x="162" y="1102"/>
                    </a:lnTo>
                    <a:lnTo>
                      <a:pt x="162" y="1100"/>
                    </a:lnTo>
                    <a:lnTo>
                      <a:pt x="162" y="1099"/>
                    </a:lnTo>
                    <a:lnTo>
                      <a:pt x="163" y="1098"/>
                    </a:lnTo>
                    <a:lnTo>
                      <a:pt x="165" y="1098"/>
                    </a:lnTo>
                    <a:lnTo>
                      <a:pt x="167" y="1097"/>
                    </a:lnTo>
                    <a:lnTo>
                      <a:pt x="169" y="1096"/>
                    </a:lnTo>
                    <a:lnTo>
                      <a:pt x="171" y="1096"/>
                    </a:lnTo>
                    <a:lnTo>
                      <a:pt x="172" y="1095"/>
                    </a:lnTo>
                    <a:lnTo>
                      <a:pt x="172" y="1093"/>
                    </a:lnTo>
                    <a:lnTo>
                      <a:pt x="172" y="1092"/>
                    </a:lnTo>
                    <a:lnTo>
                      <a:pt x="174" y="1091"/>
                    </a:lnTo>
                    <a:lnTo>
                      <a:pt x="176" y="1091"/>
                    </a:lnTo>
                    <a:lnTo>
                      <a:pt x="180" y="1089"/>
                    </a:lnTo>
                    <a:lnTo>
                      <a:pt x="182" y="1089"/>
                    </a:lnTo>
                    <a:lnTo>
                      <a:pt x="184" y="1087"/>
                    </a:lnTo>
                    <a:lnTo>
                      <a:pt x="185" y="1087"/>
                    </a:lnTo>
                    <a:lnTo>
                      <a:pt x="187" y="1086"/>
                    </a:lnTo>
                    <a:lnTo>
                      <a:pt x="187" y="1084"/>
                    </a:lnTo>
                    <a:lnTo>
                      <a:pt x="187" y="1083"/>
                    </a:lnTo>
                    <a:lnTo>
                      <a:pt x="186" y="1081"/>
                    </a:lnTo>
                    <a:lnTo>
                      <a:pt x="186" y="1079"/>
                    </a:lnTo>
                    <a:lnTo>
                      <a:pt x="188" y="1079"/>
                    </a:lnTo>
                    <a:lnTo>
                      <a:pt x="190" y="1078"/>
                    </a:lnTo>
                    <a:lnTo>
                      <a:pt x="189" y="1076"/>
                    </a:lnTo>
                    <a:lnTo>
                      <a:pt x="189" y="1075"/>
                    </a:lnTo>
                    <a:lnTo>
                      <a:pt x="192" y="1074"/>
                    </a:lnTo>
                    <a:lnTo>
                      <a:pt x="194" y="1073"/>
                    </a:lnTo>
                    <a:lnTo>
                      <a:pt x="196" y="1073"/>
                    </a:lnTo>
                    <a:lnTo>
                      <a:pt x="197" y="1071"/>
                    </a:lnTo>
                    <a:lnTo>
                      <a:pt x="197" y="1069"/>
                    </a:lnTo>
                    <a:lnTo>
                      <a:pt x="197" y="1068"/>
                    </a:lnTo>
                    <a:lnTo>
                      <a:pt x="199" y="1067"/>
                    </a:lnTo>
                    <a:lnTo>
                      <a:pt x="200" y="1067"/>
                    </a:lnTo>
                    <a:lnTo>
                      <a:pt x="201" y="1068"/>
                    </a:lnTo>
                    <a:lnTo>
                      <a:pt x="201" y="1070"/>
                    </a:lnTo>
                    <a:lnTo>
                      <a:pt x="203" y="1069"/>
                    </a:lnTo>
                    <a:lnTo>
                      <a:pt x="204" y="1069"/>
                    </a:lnTo>
                    <a:lnTo>
                      <a:pt x="206" y="1068"/>
                    </a:lnTo>
                    <a:lnTo>
                      <a:pt x="209" y="1067"/>
                    </a:lnTo>
                    <a:lnTo>
                      <a:pt x="209" y="1066"/>
                    </a:lnTo>
                    <a:lnTo>
                      <a:pt x="209" y="1064"/>
                    </a:lnTo>
                    <a:lnTo>
                      <a:pt x="210" y="1063"/>
                    </a:lnTo>
                    <a:lnTo>
                      <a:pt x="212" y="1063"/>
                    </a:lnTo>
                    <a:lnTo>
                      <a:pt x="212" y="1061"/>
                    </a:lnTo>
                    <a:lnTo>
                      <a:pt x="212" y="1060"/>
                    </a:lnTo>
                    <a:lnTo>
                      <a:pt x="213" y="1059"/>
                    </a:lnTo>
                    <a:lnTo>
                      <a:pt x="215" y="1058"/>
                    </a:lnTo>
                    <a:lnTo>
                      <a:pt x="215" y="1057"/>
                    </a:lnTo>
                    <a:lnTo>
                      <a:pt x="215" y="1054"/>
                    </a:lnTo>
                    <a:lnTo>
                      <a:pt x="216" y="1053"/>
                    </a:lnTo>
                    <a:lnTo>
                      <a:pt x="218" y="1053"/>
                    </a:lnTo>
                    <a:lnTo>
                      <a:pt x="218" y="1051"/>
                    </a:lnTo>
                    <a:lnTo>
                      <a:pt x="218" y="1049"/>
                    </a:lnTo>
                    <a:lnTo>
                      <a:pt x="219" y="1049"/>
                    </a:lnTo>
                    <a:lnTo>
                      <a:pt x="221" y="1048"/>
                    </a:lnTo>
                    <a:lnTo>
                      <a:pt x="221" y="1050"/>
                    </a:lnTo>
                    <a:lnTo>
                      <a:pt x="222" y="1051"/>
                    </a:lnTo>
                    <a:lnTo>
                      <a:pt x="225" y="1051"/>
                    </a:lnTo>
                    <a:lnTo>
                      <a:pt x="226" y="1050"/>
                    </a:lnTo>
                    <a:lnTo>
                      <a:pt x="226" y="1049"/>
                    </a:lnTo>
                    <a:lnTo>
                      <a:pt x="226" y="1047"/>
                    </a:lnTo>
                    <a:lnTo>
                      <a:pt x="225" y="1045"/>
                    </a:lnTo>
                    <a:lnTo>
                      <a:pt x="225" y="1044"/>
                    </a:lnTo>
                    <a:lnTo>
                      <a:pt x="227" y="1043"/>
                    </a:lnTo>
                    <a:lnTo>
                      <a:pt x="229" y="1042"/>
                    </a:lnTo>
                    <a:lnTo>
                      <a:pt x="231" y="1042"/>
                    </a:lnTo>
                    <a:lnTo>
                      <a:pt x="232" y="1041"/>
                    </a:lnTo>
                    <a:lnTo>
                      <a:pt x="233" y="1043"/>
                    </a:lnTo>
                    <a:lnTo>
                      <a:pt x="233" y="1044"/>
                    </a:lnTo>
                    <a:lnTo>
                      <a:pt x="235" y="1044"/>
                    </a:lnTo>
                    <a:lnTo>
                      <a:pt x="236" y="1043"/>
                    </a:lnTo>
                    <a:lnTo>
                      <a:pt x="238" y="1043"/>
                    </a:lnTo>
                    <a:lnTo>
                      <a:pt x="240" y="1042"/>
                    </a:lnTo>
                    <a:lnTo>
                      <a:pt x="240" y="1040"/>
                    </a:lnTo>
                    <a:lnTo>
                      <a:pt x="240" y="1039"/>
                    </a:lnTo>
                    <a:lnTo>
                      <a:pt x="239" y="1036"/>
                    </a:lnTo>
                    <a:lnTo>
                      <a:pt x="239" y="1034"/>
                    </a:lnTo>
                    <a:lnTo>
                      <a:pt x="239" y="1033"/>
                    </a:lnTo>
                    <a:lnTo>
                      <a:pt x="238" y="1031"/>
                    </a:lnTo>
                    <a:lnTo>
                      <a:pt x="240" y="1030"/>
                    </a:lnTo>
                    <a:lnTo>
                      <a:pt x="243" y="1030"/>
                    </a:lnTo>
                    <a:lnTo>
                      <a:pt x="245" y="1029"/>
                    </a:lnTo>
                    <a:lnTo>
                      <a:pt x="247" y="1028"/>
                    </a:lnTo>
                    <a:lnTo>
                      <a:pt x="246" y="1027"/>
                    </a:lnTo>
                    <a:lnTo>
                      <a:pt x="246" y="1025"/>
                    </a:lnTo>
                    <a:lnTo>
                      <a:pt x="248" y="1024"/>
                    </a:lnTo>
                    <a:lnTo>
                      <a:pt x="250" y="1024"/>
                    </a:lnTo>
                    <a:lnTo>
                      <a:pt x="251" y="1023"/>
                    </a:lnTo>
                    <a:lnTo>
                      <a:pt x="253" y="1023"/>
                    </a:lnTo>
                    <a:lnTo>
                      <a:pt x="253" y="1020"/>
                    </a:lnTo>
                    <a:lnTo>
                      <a:pt x="253" y="1018"/>
                    </a:lnTo>
                    <a:lnTo>
                      <a:pt x="254" y="1018"/>
                    </a:lnTo>
                    <a:lnTo>
                      <a:pt x="256" y="1017"/>
                    </a:lnTo>
                    <a:lnTo>
                      <a:pt x="256" y="1015"/>
                    </a:lnTo>
                    <a:lnTo>
                      <a:pt x="256" y="1014"/>
                    </a:lnTo>
                    <a:lnTo>
                      <a:pt x="257" y="1013"/>
                    </a:lnTo>
                    <a:lnTo>
                      <a:pt x="260" y="1012"/>
                    </a:lnTo>
                    <a:lnTo>
                      <a:pt x="262" y="1011"/>
                    </a:lnTo>
                    <a:lnTo>
                      <a:pt x="264" y="1011"/>
                    </a:lnTo>
                    <a:lnTo>
                      <a:pt x="264" y="1013"/>
                    </a:lnTo>
                    <a:lnTo>
                      <a:pt x="264" y="1014"/>
                    </a:lnTo>
                    <a:lnTo>
                      <a:pt x="266" y="1014"/>
                    </a:lnTo>
                    <a:lnTo>
                      <a:pt x="268" y="1013"/>
                    </a:lnTo>
                    <a:lnTo>
                      <a:pt x="270" y="1012"/>
                    </a:lnTo>
                    <a:lnTo>
                      <a:pt x="271" y="1012"/>
                    </a:lnTo>
                    <a:lnTo>
                      <a:pt x="273" y="1011"/>
                    </a:lnTo>
                    <a:lnTo>
                      <a:pt x="276" y="1010"/>
                    </a:lnTo>
                    <a:lnTo>
                      <a:pt x="276" y="1009"/>
                    </a:lnTo>
                    <a:lnTo>
                      <a:pt x="275" y="1007"/>
                    </a:lnTo>
                    <a:lnTo>
                      <a:pt x="272" y="1008"/>
                    </a:lnTo>
                    <a:lnTo>
                      <a:pt x="271" y="1008"/>
                    </a:lnTo>
                    <a:lnTo>
                      <a:pt x="270" y="1007"/>
                    </a:lnTo>
                    <a:lnTo>
                      <a:pt x="270" y="1004"/>
                    </a:lnTo>
                    <a:lnTo>
                      <a:pt x="268" y="1006"/>
                    </a:lnTo>
                    <a:lnTo>
                      <a:pt x="267" y="1006"/>
                    </a:lnTo>
                    <a:lnTo>
                      <a:pt x="266" y="1004"/>
                    </a:lnTo>
                    <a:lnTo>
                      <a:pt x="266" y="1002"/>
                    </a:lnTo>
                    <a:lnTo>
                      <a:pt x="266" y="1000"/>
                    </a:lnTo>
                    <a:lnTo>
                      <a:pt x="266" y="999"/>
                    </a:lnTo>
                    <a:lnTo>
                      <a:pt x="267" y="998"/>
                    </a:lnTo>
                    <a:lnTo>
                      <a:pt x="269" y="997"/>
                    </a:lnTo>
                    <a:lnTo>
                      <a:pt x="269" y="999"/>
                    </a:lnTo>
                    <a:lnTo>
                      <a:pt x="270" y="1001"/>
                    </a:lnTo>
                    <a:lnTo>
                      <a:pt x="271" y="1000"/>
                    </a:lnTo>
                    <a:lnTo>
                      <a:pt x="273" y="999"/>
                    </a:lnTo>
                    <a:lnTo>
                      <a:pt x="276" y="999"/>
                    </a:lnTo>
                    <a:lnTo>
                      <a:pt x="278" y="998"/>
                    </a:lnTo>
                    <a:lnTo>
                      <a:pt x="278" y="1000"/>
                    </a:lnTo>
                    <a:lnTo>
                      <a:pt x="278" y="1001"/>
                    </a:lnTo>
                    <a:lnTo>
                      <a:pt x="280" y="1001"/>
                    </a:lnTo>
                    <a:lnTo>
                      <a:pt x="282" y="1000"/>
                    </a:lnTo>
                    <a:lnTo>
                      <a:pt x="282" y="998"/>
                    </a:lnTo>
                    <a:lnTo>
                      <a:pt x="281" y="997"/>
                    </a:lnTo>
                    <a:lnTo>
                      <a:pt x="281" y="995"/>
                    </a:lnTo>
                    <a:lnTo>
                      <a:pt x="281" y="993"/>
                    </a:lnTo>
                    <a:lnTo>
                      <a:pt x="282" y="993"/>
                    </a:lnTo>
                    <a:lnTo>
                      <a:pt x="284" y="992"/>
                    </a:lnTo>
                    <a:lnTo>
                      <a:pt x="286" y="992"/>
                    </a:lnTo>
                    <a:lnTo>
                      <a:pt x="288" y="991"/>
                    </a:lnTo>
                    <a:lnTo>
                      <a:pt x="288" y="989"/>
                    </a:lnTo>
                    <a:lnTo>
                      <a:pt x="287" y="987"/>
                    </a:lnTo>
                    <a:lnTo>
                      <a:pt x="289" y="986"/>
                    </a:lnTo>
                    <a:lnTo>
                      <a:pt x="292" y="985"/>
                    </a:lnTo>
                    <a:lnTo>
                      <a:pt x="294" y="985"/>
                    </a:lnTo>
                    <a:lnTo>
                      <a:pt x="295" y="984"/>
                    </a:lnTo>
                    <a:lnTo>
                      <a:pt x="295" y="982"/>
                    </a:lnTo>
                    <a:lnTo>
                      <a:pt x="295" y="981"/>
                    </a:lnTo>
                    <a:lnTo>
                      <a:pt x="294" y="979"/>
                    </a:lnTo>
                    <a:lnTo>
                      <a:pt x="294" y="977"/>
                    </a:lnTo>
                    <a:lnTo>
                      <a:pt x="296" y="977"/>
                    </a:lnTo>
                    <a:lnTo>
                      <a:pt x="298" y="976"/>
                    </a:lnTo>
                    <a:lnTo>
                      <a:pt x="298" y="978"/>
                    </a:lnTo>
                    <a:lnTo>
                      <a:pt x="298" y="979"/>
                    </a:lnTo>
                    <a:lnTo>
                      <a:pt x="300" y="979"/>
                    </a:lnTo>
                    <a:lnTo>
                      <a:pt x="302" y="978"/>
                    </a:lnTo>
                    <a:lnTo>
                      <a:pt x="304" y="977"/>
                    </a:lnTo>
                    <a:lnTo>
                      <a:pt x="305" y="977"/>
                    </a:lnTo>
                    <a:lnTo>
                      <a:pt x="305" y="975"/>
                    </a:lnTo>
                    <a:lnTo>
                      <a:pt x="305" y="973"/>
                    </a:lnTo>
                    <a:lnTo>
                      <a:pt x="307" y="973"/>
                    </a:lnTo>
                    <a:lnTo>
                      <a:pt x="309" y="972"/>
                    </a:lnTo>
                    <a:lnTo>
                      <a:pt x="309" y="969"/>
                    </a:lnTo>
                    <a:lnTo>
                      <a:pt x="309" y="968"/>
                    </a:lnTo>
                    <a:lnTo>
                      <a:pt x="307" y="966"/>
                    </a:lnTo>
                    <a:lnTo>
                      <a:pt x="307" y="964"/>
                    </a:lnTo>
                    <a:lnTo>
                      <a:pt x="310" y="964"/>
                    </a:lnTo>
                    <a:lnTo>
                      <a:pt x="312" y="963"/>
                    </a:lnTo>
                    <a:lnTo>
                      <a:pt x="315" y="962"/>
                    </a:lnTo>
                    <a:lnTo>
                      <a:pt x="317" y="961"/>
                    </a:lnTo>
                    <a:lnTo>
                      <a:pt x="319" y="960"/>
                    </a:lnTo>
                    <a:lnTo>
                      <a:pt x="321" y="960"/>
                    </a:lnTo>
                    <a:lnTo>
                      <a:pt x="322" y="959"/>
                    </a:lnTo>
                    <a:lnTo>
                      <a:pt x="323" y="961"/>
                    </a:lnTo>
                    <a:lnTo>
                      <a:pt x="323" y="963"/>
                    </a:lnTo>
                    <a:lnTo>
                      <a:pt x="326" y="962"/>
                    </a:lnTo>
                    <a:lnTo>
                      <a:pt x="328" y="961"/>
                    </a:lnTo>
                    <a:lnTo>
                      <a:pt x="326" y="954"/>
                    </a:lnTo>
                    <a:lnTo>
                      <a:pt x="325" y="947"/>
                    </a:lnTo>
                    <a:lnTo>
                      <a:pt x="329" y="946"/>
                    </a:lnTo>
                    <a:lnTo>
                      <a:pt x="331" y="945"/>
                    </a:lnTo>
                    <a:lnTo>
                      <a:pt x="332" y="944"/>
                    </a:lnTo>
                    <a:lnTo>
                      <a:pt x="333" y="946"/>
                    </a:lnTo>
                    <a:lnTo>
                      <a:pt x="333" y="948"/>
                    </a:lnTo>
                    <a:lnTo>
                      <a:pt x="335" y="947"/>
                    </a:lnTo>
                    <a:lnTo>
                      <a:pt x="336" y="946"/>
                    </a:lnTo>
                    <a:lnTo>
                      <a:pt x="338" y="946"/>
                    </a:lnTo>
                    <a:lnTo>
                      <a:pt x="340" y="945"/>
                    </a:lnTo>
                    <a:lnTo>
                      <a:pt x="343" y="944"/>
                    </a:lnTo>
                    <a:lnTo>
                      <a:pt x="344" y="944"/>
                    </a:lnTo>
                    <a:lnTo>
                      <a:pt x="344" y="942"/>
                    </a:lnTo>
                    <a:lnTo>
                      <a:pt x="344" y="940"/>
                    </a:lnTo>
                    <a:lnTo>
                      <a:pt x="346" y="940"/>
                    </a:lnTo>
                    <a:lnTo>
                      <a:pt x="347" y="939"/>
                    </a:lnTo>
                    <a:lnTo>
                      <a:pt x="349" y="937"/>
                    </a:lnTo>
                    <a:lnTo>
                      <a:pt x="351" y="936"/>
                    </a:lnTo>
                    <a:lnTo>
                      <a:pt x="351" y="935"/>
                    </a:lnTo>
                    <a:lnTo>
                      <a:pt x="350" y="933"/>
                    </a:lnTo>
                    <a:lnTo>
                      <a:pt x="352" y="933"/>
                    </a:lnTo>
                    <a:lnTo>
                      <a:pt x="354" y="932"/>
                    </a:lnTo>
                    <a:lnTo>
                      <a:pt x="354" y="930"/>
                    </a:lnTo>
                    <a:lnTo>
                      <a:pt x="353" y="929"/>
                    </a:lnTo>
                    <a:lnTo>
                      <a:pt x="355" y="928"/>
                    </a:lnTo>
                    <a:lnTo>
                      <a:pt x="358" y="927"/>
                    </a:lnTo>
                    <a:lnTo>
                      <a:pt x="358" y="926"/>
                    </a:lnTo>
                    <a:lnTo>
                      <a:pt x="356" y="924"/>
                    </a:lnTo>
                    <a:lnTo>
                      <a:pt x="356" y="922"/>
                    </a:lnTo>
                    <a:lnTo>
                      <a:pt x="356" y="920"/>
                    </a:lnTo>
                    <a:lnTo>
                      <a:pt x="358" y="919"/>
                    </a:lnTo>
                    <a:lnTo>
                      <a:pt x="360" y="918"/>
                    </a:lnTo>
                    <a:lnTo>
                      <a:pt x="362" y="917"/>
                    </a:lnTo>
                    <a:lnTo>
                      <a:pt x="364" y="917"/>
                    </a:lnTo>
                    <a:lnTo>
                      <a:pt x="365" y="916"/>
                    </a:lnTo>
                    <a:lnTo>
                      <a:pt x="367" y="915"/>
                    </a:lnTo>
                    <a:lnTo>
                      <a:pt x="367" y="917"/>
                    </a:lnTo>
                    <a:lnTo>
                      <a:pt x="368" y="919"/>
                    </a:lnTo>
                    <a:lnTo>
                      <a:pt x="370" y="918"/>
                    </a:lnTo>
                    <a:lnTo>
                      <a:pt x="371" y="917"/>
                    </a:lnTo>
                    <a:lnTo>
                      <a:pt x="371" y="916"/>
                    </a:lnTo>
                    <a:lnTo>
                      <a:pt x="371" y="914"/>
                    </a:lnTo>
                    <a:lnTo>
                      <a:pt x="370" y="912"/>
                    </a:lnTo>
                    <a:lnTo>
                      <a:pt x="370" y="911"/>
                    </a:lnTo>
                    <a:lnTo>
                      <a:pt x="372" y="910"/>
                    </a:lnTo>
                    <a:lnTo>
                      <a:pt x="375" y="909"/>
                    </a:lnTo>
                    <a:lnTo>
                      <a:pt x="376" y="909"/>
                    </a:lnTo>
                    <a:lnTo>
                      <a:pt x="378" y="908"/>
                    </a:lnTo>
                    <a:lnTo>
                      <a:pt x="380" y="907"/>
                    </a:lnTo>
                    <a:lnTo>
                      <a:pt x="382" y="907"/>
                    </a:lnTo>
                    <a:lnTo>
                      <a:pt x="381" y="905"/>
                    </a:lnTo>
                    <a:lnTo>
                      <a:pt x="381" y="902"/>
                    </a:lnTo>
                    <a:lnTo>
                      <a:pt x="383" y="902"/>
                    </a:lnTo>
                    <a:lnTo>
                      <a:pt x="385" y="901"/>
                    </a:lnTo>
                    <a:lnTo>
                      <a:pt x="384" y="899"/>
                    </a:lnTo>
                    <a:lnTo>
                      <a:pt x="384" y="898"/>
                    </a:lnTo>
                    <a:lnTo>
                      <a:pt x="384" y="896"/>
                    </a:lnTo>
                    <a:lnTo>
                      <a:pt x="383" y="894"/>
                    </a:lnTo>
                    <a:lnTo>
                      <a:pt x="385" y="894"/>
                    </a:lnTo>
                    <a:lnTo>
                      <a:pt x="387" y="893"/>
                    </a:lnTo>
                    <a:lnTo>
                      <a:pt x="386" y="891"/>
                    </a:lnTo>
                    <a:lnTo>
                      <a:pt x="386" y="890"/>
                    </a:lnTo>
                    <a:lnTo>
                      <a:pt x="388" y="889"/>
                    </a:lnTo>
                    <a:lnTo>
                      <a:pt x="390" y="887"/>
                    </a:lnTo>
                    <a:lnTo>
                      <a:pt x="390" y="890"/>
                    </a:lnTo>
                    <a:lnTo>
                      <a:pt x="390" y="892"/>
                    </a:lnTo>
                    <a:lnTo>
                      <a:pt x="393" y="891"/>
                    </a:lnTo>
                    <a:lnTo>
                      <a:pt x="395" y="890"/>
                    </a:lnTo>
                    <a:lnTo>
                      <a:pt x="397" y="890"/>
                    </a:lnTo>
                    <a:lnTo>
                      <a:pt x="398" y="889"/>
                    </a:lnTo>
                    <a:lnTo>
                      <a:pt x="398" y="886"/>
                    </a:lnTo>
                    <a:lnTo>
                      <a:pt x="398" y="885"/>
                    </a:lnTo>
                    <a:lnTo>
                      <a:pt x="400" y="884"/>
                    </a:lnTo>
                    <a:lnTo>
                      <a:pt x="401" y="883"/>
                    </a:lnTo>
                    <a:lnTo>
                      <a:pt x="401" y="882"/>
                    </a:lnTo>
                    <a:lnTo>
                      <a:pt x="401" y="880"/>
                    </a:lnTo>
                    <a:lnTo>
                      <a:pt x="402" y="879"/>
                    </a:lnTo>
                    <a:lnTo>
                      <a:pt x="404" y="879"/>
                    </a:lnTo>
                    <a:lnTo>
                      <a:pt x="406" y="878"/>
                    </a:lnTo>
                    <a:lnTo>
                      <a:pt x="409" y="877"/>
                    </a:lnTo>
                    <a:lnTo>
                      <a:pt x="411" y="877"/>
                    </a:lnTo>
                    <a:lnTo>
                      <a:pt x="412" y="876"/>
                    </a:lnTo>
                    <a:lnTo>
                      <a:pt x="412" y="874"/>
                    </a:lnTo>
                    <a:lnTo>
                      <a:pt x="412" y="873"/>
                    </a:lnTo>
                    <a:lnTo>
                      <a:pt x="411" y="870"/>
                    </a:lnTo>
                    <a:lnTo>
                      <a:pt x="411" y="868"/>
                    </a:lnTo>
                    <a:lnTo>
                      <a:pt x="411" y="867"/>
                    </a:lnTo>
                    <a:lnTo>
                      <a:pt x="410" y="865"/>
                    </a:lnTo>
                    <a:lnTo>
                      <a:pt x="412" y="864"/>
                    </a:lnTo>
                    <a:lnTo>
                      <a:pt x="414" y="864"/>
                    </a:lnTo>
                    <a:lnTo>
                      <a:pt x="414" y="865"/>
                    </a:lnTo>
                    <a:lnTo>
                      <a:pt x="415" y="867"/>
                    </a:lnTo>
                    <a:lnTo>
                      <a:pt x="416" y="866"/>
                    </a:lnTo>
                    <a:lnTo>
                      <a:pt x="418" y="865"/>
                    </a:lnTo>
                    <a:lnTo>
                      <a:pt x="420" y="865"/>
                    </a:lnTo>
                    <a:lnTo>
                      <a:pt x="422" y="864"/>
                    </a:lnTo>
                    <a:lnTo>
                      <a:pt x="421" y="862"/>
                    </a:lnTo>
                    <a:lnTo>
                      <a:pt x="421" y="861"/>
                    </a:lnTo>
                    <a:lnTo>
                      <a:pt x="421" y="859"/>
                    </a:lnTo>
                    <a:lnTo>
                      <a:pt x="420" y="857"/>
                    </a:lnTo>
                    <a:lnTo>
                      <a:pt x="422" y="857"/>
                    </a:lnTo>
                    <a:lnTo>
                      <a:pt x="425" y="856"/>
                    </a:lnTo>
                    <a:lnTo>
                      <a:pt x="428" y="855"/>
                    </a:lnTo>
                    <a:lnTo>
                      <a:pt x="432" y="852"/>
                    </a:lnTo>
                    <a:lnTo>
                      <a:pt x="434" y="852"/>
                    </a:lnTo>
                    <a:lnTo>
                      <a:pt x="435" y="851"/>
                    </a:lnTo>
                    <a:lnTo>
                      <a:pt x="435" y="849"/>
                    </a:lnTo>
                    <a:lnTo>
                      <a:pt x="435" y="848"/>
                    </a:lnTo>
                    <a:lnTo>
                      <a:pt x="434" y="844"/>
                    </a:lnTo>
                    <a:lnTo>
                      <a:pt x="434" y="843"/>
                    </a:lnTo>
                    <a:lnTo>
                      <a:pt x="433" y="841"/>
                    </a:lnTo>
                    <a:lnTo>
                      <a:pt x="435" y="840"/>
                    </a:lnTo>
                    <a:lnTo>
                      <a:pt x="437" y="840"/>
                    </a:lnTo>
                    <a:lnTo>
                      <a:pt x="437" y="841"/>
                    </a:lnTo>
                    <a:lnTo>
                      <a:pt x="438" y="843"/>
                    </a:lnTo>
                    <a:lnTo>
                      <a:pt x="438" y="844"/>
                    </a:lnTo>
                    <a:lnTo>
                      <a:pt x="438" y="846"/>
                    </a:lnTo>
                    <a:lnTo>
                      <a:pt x="438" y="848"/>
                    </a:lnTo>
                    <a:lnTo>
                      <a:pt x="439" y="849"/>
                    </a:lnTo>
                    <a:lnTo>
                      <a:pt x="442" y="849"/>
                    </a:lnTo>
                    <a:lnTo>
                      <a:pt x="443" y="848"/>
                    </a:lnTo>
                    <a:lnTo>
                      <a:pt x="443" y="846"/>
                    </a:lnTo>
                    <a:lnTo>
                      <a:pt x="443" y="845"/>
                    </a:lnTo>
                    <a:lnTo>
                      <a:pt x="442" y="843"/>
                    </a:lnTo>
                    <a:lnTo>
                      <a:pt x="442" y="841"/>
                    </a:lnTo>
                    <a:lnTo>
                      <a:pt x="444" y="841"/>
                    </a:lnTo>
                    <a:lnTo>
                      <a:pt x="446" y="840"/>
                    </a:lnTo>
                    <a:lnTo>
                      <a:pt x="449" y="839"/>
                    </a:lnTo>
                    <a:lnTo>
                      <a:pt x="451" y="837"/>
                    </a:lnTo>
                    <a:lnTo>
                      <a:pt x="453" y="836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0"/>
                    </a:lnTo>
                    <a:lnTo>
                      <a:pt x="450" y="830"/>
                    </a:lnTo>
                    <a:lnTo>
                      <a:pt x="448" y="831"/>
                    </a:lnTo>
                    <a:lnTo>
                      <a:pt x="448" y="831"/>
                    </a:lnTo>
                    <a:lnTo>
                      <a:pt x="447" y="829"/>
                    </a:lnTo>
                    <a:lnTo>
                      <a:pt x="447" y="828"/>
                    </a:lnTo>
                    <a:lnTo>
                      <a:pt x="447" y="828"/>
                    </a:lnTo>
                    <a:lnTo>
                      <a:pt x="449" y="827"/>
                    </a:lnTo>
                    <a:lnTo>
                      <a:pt x="451" y="826"/>
                    </a:lnTo>
                    <a:lnTo>
                      <a:pt x="451" y="828"/>
                    </a:lnTo>
                    <a:lnTo>
                      <a:pt x="451" y="830"/>
                    </a:lnTo>
                    <a:lnTo>
                      <a:pt x="453" y="829"/>
                    </a:lnTo>
                    <a:lnTo>
                      <a:pt x="455" y="828"/>
                    </a:lnTo>
                    <a:lnTo>
                      <a:pt x="455" y="828"/>
                    </a:lnTo>
                    <a:lnTo>
                      <a:pt x="455" y="827"/>
                    </a:lnTo>
                    <a:lnTo>
                      <a:pt x="454" y="825"/>
                    </a:lnTo>
                    <a:lnTo>
                      <a:pt x="454" y="825"/>
                    </a:lnTo>
                    <a:lnTo>
                      <a:pt x="456" y="824"/>
                    </a:lnTo>
                    <a:lnTo>
                      <a:pt x="459" y="824"/>
                    </a:lnTo>
                    <a:lnTo>
                      <a:pt x="459" y="825"/>
                    </a:lnTo>
                    <a:lnTo>
                      <a:pt x="459" y="827"/>
                    </a:lnTo>
                    <a:lnTo>
                      <a:pt x="461" y="826"/>
                    </a:lnTo>
                    <a:lnTo>
                      <a:pt x="463" y="825"/>
                    </a:lnTo>
                    <a:lnTo>
                      <a:pt x="465" y="825"/>
                    </a:lnTo>
                    <a:lnTo>
                      <a:pt x="466" y="824"/>
                    </a:lnTo>
                    <a:lnTo>
                      <a:pt x="466" y="822"/>
                    </a:lnTo>
                    <a:lnTo>
                      <a:pt x="466" y="820"/>
                    </a:lnTo>
                    <a:lnTo>
                      <a:pt x="465" y="818"/>
                    </a:lnTo>
                    <a:lnTo>
                      <a:pt x="465" y="816"/>
                    </a:lnTo>
                    <a:lnTo>
                      <a:pt x="467" y="816"/>
                    </a:lnTo>
                    <a:lnTo>
                      <a:pt x="469" y="815"/>
                    </a:lnTo>
                    <a:lnTo>
                      <a:pt x="468" y="813"/>
                    </a:lnTo>
                    <a:lnTo>
                      <a:pt x="468" y="812"/>
                    </a:lnTo>
                    <a:lnTo>
                      <a:pt x="470" y="811"/>
                    </a:lnTo>
                    <a:lnTo>
                      <a:pt x="471" y="810"/>
                    </a:lnTo>
                    <a:lnTo>
                      <a:pt x="473" y="810"/>
                    </a:lnTo>
                    <a:lnTo>
                      <a:pt x="476" y="809"/>
                    </a:lnTo>
                    <a:lnTo>
                      <a:pt x="476" y="807"/>
                    </a:lnTo>
                    <a:lnTo>
                      <a:pt x="475" y="806"/>
                    </a:lnTo>
                    <a:lnTo>
                      <a:pt x="475" y="803"/>
                    </a:lnTo>
                    <a:lnTo>
                      <a:pt x="475" y="801"/>
                    </a:lnTo>
                    <a:lnTo>
                      <a:pt x="476" y="800"/>
                    </a:lnTo>
                    <a:lnTo>
                      <a:pt x="478" y="800"/>
                    </a:lnTo>
                    <a:lnTo>
                      <a:pt x="482" y="798"/>
                    </a:lnTo>
                    <a:lnTo>
                      <a:pt x="485" y="797"/>
                    </a:lnTo>
                    <a:lnTo>
                      <a:pt x="487" y="796"/>
                    </a:lnTo>
                    <a:lnTo>
                      <a:pt x="489" y="796"/>
                    </a:lnTo>
                    <a:lnTo>
                      <a:pt x="492" y="795"/>
                    </a:lnTo>
                    <a:lnTo>
                      <a:pt x="493" y="794"/>
                    </a:lnTo>
                    <a:lnTo>
                      <a:pt x="493" y="793"/>
                    </a:lnTo>
                    <a:lnTo>
                      <a:pt x="493" y="791"/>
                    </a:lnTo>
                    <a:lnTo>
                      <a:pt x="492" y="789"/>
                    </a:lnTo>
                    <a:lnTo>
                      <a:pt x="492" y="788"/>
                    </a:lnTo>
                    <a:lnTo>
                      <a:pt x="492" y="785"/>
                    </a:lnTo>
                    <a:lnTo>
                      <a:pt x="491" y="783"/>
                    </a:lnTo>
                    <a:lnTo>
                      <a:pt x="493" y="783"/>
                    </a:lnTo>
                    <a:lnTo>
                      <a:pt x="495" y="782"/>
                    </a:lnTo>
                    <a:lnTo>
                      <a:pt x="495" y="784"/>
                    </a:lnTo>
                    <a:lnTo>
                      <a:pt x="495" y="785"/>
                    </a:lnTo>
                    <a:lnTo>
                      <a:pt x="497" y="785"/>
                    </a:lnTo>
                    <a:lnTo>
                      <a:pt x="499" y="784"/>
                    </a:lnTo>
                    <a:lnTo>
                      <a:pt x="501" y="783"/>
                    </a:lnTo>
                    <a:lnTo>
                      <a:pt x="502" y="782"/>
                    </a:lnTo>
                    <a:lnTo>
                      <a:pt x="502" y="781"/>
                    </a:lnTo>
                    <a:lnTo>
                      <a:pt x="502" y="779"/>
                    </a:lnTo>
                    <a:lnTo>
                      <a:pt x="504" y="778"/>
                    </a:lnTo>
                    <a:lnTo>
                      <a:pt x="505" y="778"/>
                    </a:lnTo>
                    <a:lnTo>
                      <a:pt x="505" y="776"/>
                    </a:lnTo>
                    <a:lnTo>
                      <a:pt x="505" y="774"/>
                    </a:lnTo>
                    <a:lnTo>
                      <a:pt x="506" y="774"/>
                    </a:lnTo>
                    <a:lnTo>
                      <a:pt x="509" y="773"/>
                    </a:lnTo>
                    <a:lnTo>
                      <a:pt x="511" y="772"/>
                    </a:lnTo>
                    <a:lnTo>
                      <a:pt x="513" y="770"/>
                    </a:lnTo>
                    <a:lnTo>
                      <a:pt x="514" y="770"/>
                    </a:lnTo>
                    <a:lnTo>
                      <a:pt x="516" y="769"/>
                    </a:lnTo>
                    <a:lnTo>
                      <a:pt x="516" y="767"/>
                    </a:lnTo>
                    <a:lnTo>
                      <a:pt x="515" y="766"/>
                    </a:lnTo>
                    <a:lnTo>
                      <a:pt x="517" y="765"/>
                    </a:lnTo>
                    <a:lnTo>
                      <a:pt x="519" y="764"/>
                    </a:lnTo>
                    <a:lnTo>
                      <a:pt x="519" y="763"/>
                    </a:lnTo>
                    <a:lnTo>
                      <a:pt x="518" y="761"/>
                    </a:lnTo>
                    <a:lnTo>
                      <a:pt x="520" y="760"/>
                    </a:lnTo>
                    <a:lnTo>
                      <a:pt x="522" y="760"/>
                    </a:lnTo>
                    <a:lnTo>
                      <a:pt x="526" y="758"/>
                    </a:lnTo>
                    <a:lnTo>
                      <a:pt x="528" y="758"/>
                    </a:lnTo>
                    <a:lnTo>
                      <a:pt x="530" y="757"/>
                    </a:lnTo>
                    <a:lnTo>
                      <a:pt x="532" y="756"/>
                    </a:lnTo>
                    <a:lnTo>
                      <a:pt x="533" y="755"/>
                    </a:lnTo>
                    <a:lnTo>
                      <a:pt x="533" y="753"/>
                    </a:lnTo>
                    <a:lnTo>
                      <a:pt x="533" y="751"/>
                    </a:lnTo>
                    <a:lnTo>
                      <a:pt x="532" y="749"/>
                    </a:lnTo>
                    <a:lnTo>
                      <a:pt x="532" y="748"/>
                    </a:lnTo>
                    <a:lnTo>
                      <a:pt x="534" y="747"/>
                    </a:lnTo>
                    <a:lnTo>
                      <a:pt x="535" y="746"/>
                    </a:lnTo>
                    <a:lnTo>
                      <a:pt x="537" y="746"/>
                    </a:lnTo>
                    <a:lnTo>
                      <a:pt x="539" y="745"/>
                    </a:lnTo>
                    <a:lnTo>
                      <a:pt x="542" y="744"/>
                    </a:lnTo>
                    <a:lnTo>
                      <a:pt x="543" y="743"/>
                    </a:lnTo>
                    <a:lnTo>
                      <a:pt x="543" y="742"/>
                    </a:lnTo>
                    <a:lnTo>
                      <a:pt x="543" y="740"/>
                    </a:lnTo>
                    <a:lnTo>
                      <a:pt x="542" y="738"/>
                    </a:lnTo>
                    <a:lnTo>
                      <a:pt x="542" y="736"/>
                    </a:lnTo>
                    <a:lnTo>
                      <a:pt x="544" y="735"/>
                    </a:lnTo>
                    <a:lnTo>
                      <a:pt x="546" y="734"/>
                    </a:lnTo>
                    <a:lnTo>
                      <a:pt x="545" y="733"/>
                    </a:lnTo>
                    <a:lnTo>
                      <a:pt x="545" y="731"/>
                    </a:lnTo>
                    <a:lnTo>
                      <a:pt x="547" y="730"/>
                    </a:lnTo>
                    <a:lnTo>
                      <a:pt x="548" y="730"/>
                    </a:lnTo>
                    <a:lnTo>
                      <a:pt x="549" y="731"/>
                    </a:lnTo>
                    <a:lnTo>
                      <a:pt x="549" y="733"/>
                    </a:lnTo>
                    <a:lnTo>
                      <a:pt x="551" y="732"/>
                    </a:lnTo>
                    <a:lnTo>
                      <a:pt x="553" y="731"/>
                    </a:lnTo>
                    <a:lnTo>
                      <a:pt x="554" y="731"/>
                    </a:lnTo>
                    <a:lnTo>
                      <a:pt x="556" y="730"/>
                    </a:lnTo>
                    <a:lnTo>
                      <a:pt x="556" y="728"/>
                    </a:lnTo>
                    <a:lnTo>
                      <a:pt x="555" y="727"/>
                    </a:lnTo>
                    <a:lnTo>
                      <a:pt x="558" y="726"/>
                    </a:lnTo>
                    <a:lnTo>
                      <a:pt x="560" y="725"/>
                    </a:lnTo>
                    <a:lnTo>
                      <a:pt x="562" y="725"/>
                    </a:lnTo>
                    <a:lnTo>
                      <a:pt x="563" y="724"/>
                    </a:lnTo>
                    <a:lnTo>
                      <a:pt x="563" y="722"/>
                    </a:lnTo>
                    <a:lnTo>
                      <a:pt x="563" y="720"/>
                    </a:lnTo>
                    <a:lnTo>
                      <a:pt x="564" y="719"/>
                    </a:lnTo>
                    <a:lnTo>
                      <a:pt x="566" y="718"/>
                    </a:lnTo>
                    <a:lnTo>
                      <a:pt x="566" y="716"/>
                    </a:lnTo>
                    <a:lnTo>
                      <a:pt x="566" y="715"/>
                    </a:lnTo>
                    <a:lnTo>
                      <a:pt x="567" y="714"/>
                    </a:lnTo>
                    <a:lnTo>
                      <a:pt x="569" y="713"/>
                    </a:lnTo>
                    <a:lnTo>
                      <a:pt x="569" y="712"/>
                    </a:lnTo>
                    <a:lnTo>
                      <a:pt x="568" y="710"/>
                    </a:lnTo>
                    <a:lnTo>
                      <a:pt x="568" y="708"/>
                    </a:lnTo>
                    <a:lnTo>
                      <a:pt x="568" y="707"/>
                    </a:lnTo>
                    <a:lnTo>
                      <a:pt x="569" y="706"/>
                    </a:lnTo>
                    <a:lnTo>
                      <a:pt x="571" y="705"/>
                    </a:lnTo>
                    <a:lnTo>
                      <a:pt x="576" y="703"/>
                    </a:lnTo>
                    <a:lnTo>
                      <a:pt x="577" y="702"/>
                    </a:lnTo>
                    <a:lnTo>
                      <a:pt x="579" y="701"/>
                    </a:lnTo>
                    <a:lnTo>
                      <a:pt x="579" y="700"/>
                    </a:lnTo>
                    <a:lnTo>
                      <a:pt x="579" y="698"/>
                    </a:lnTo>
                    <a:lnTo>
                      <a:pt x="580" y="697"/>
                    </a:lnTo>
                    <a:lnTo>
                      <a:pt x="582" y="697"/>
                    </a:lnTo>
                    <a:lnTo>
                      <a:pt x="584" y="696"/>
                    </a:lnTo>
                    <a:lnTo>
                      <a:pt x="585" y="695"/>
                    </a:lnTo>
                    <a:lnTo>
                      <a:pt x="587" y="695"/>
                    </a:lnTo>
                    <a:lnTo>
                      <a:pt x="589" y="694"/>
                    </a:lnTo>
                    <a:lnTo>
                      <a:pt x="589" y="692"/>
                    </a:lnTo>
                    <a:lnTo>
                      <a:pt x="588" y="690"/>
                    </a:lnTo>
                    <a:lnTo>
                      <a:pt x="591" y="690"/>
                    </a:lnTo>
                    <a:lnTo>
                      <a:pt x="593" y="689"/>
                    </a:lnTo>
                    <a:lnTo>
                      <a:pt x="595" y="688"/>
                    </a:lnTo>
                    <a:lnTo>
                      <a:pt x="596" y="688"/>
                    </a:lnTo>
                    <a:lnTo>
                      <a:pt x="596" y="685"/>
                    </a:lnTo>
                    <a:lnTo>
                      <a:pt x="596" y="683"/>
                    </a:lnTo>
                    <a:lnTo>
                      <a:pt x="595" y="682"/>
                    </a:lnTo>
                    <a:lnTo>
                      <a:pt x="595" y="680"/>
                    </a:lnTo>
                    <a:lnTo>
                      <a:pt x="597" y="679"/>
                    </a:lnTo>
                    <a:lnTo>
                      <a:pt x="598" y="678"/>
                    </a:lnTo>
                    <a:lnTo>
                      <a:pt x="600" y="678"/>
                    </a:lnTo>
                    <a:lnTo>
                      <a:pt x="602" y="677"/>
                    </a:lnTo>
                    <a:lnTo>
                      <a:pt x="601" y="675"/>
                    </a:lnTo>
                    <a:lnTo>
                      <a:pt x="601" y="674"/>
                    </a:lnTo>
                    <a:lnTo>
                      <a:pt x="603" y="673"/>
                    </a:lnTo>
                    <a:lnTo>
                      <a:pt x="605" y="672"/>
                    </a:lnTo>
                    <a:lnTo>
                      <a:pt x="606" y="672"/>
                    </a:lnTo>
                    <a:lnTo>
                      <a:pt x="609" y="671"/>
                    </a:lnTo>
                    <a:lnTo>
                      <a:pt x="611" y="669"/>
                    </a:lnTo>
                    <a:lnTo>
                      <a:pt x="613" y="668"/>
                    </a:lnTo>
                    <a:lnTo>
                      <a:pt x="612" y="667"/>
                    </a:lnTo>
                    <a:lnTo>
                      <a:pt x="612" y="665"/>
                    </a:lnTo>
                    <a:lnTo>
                      <a:pt x="614" y="664"/>
                    </a:lnTo>
                    <a:lnTo>
                      <a:pt x="615" y="664"/>
                    </a:lnTo>
                    <a:lnTo>
                      <a:pt x="615" y="662"/>
                    </a:lnTo>
                    <a:lnTo>
                      <a:pt x="615" y="660"/>
                    </a:lnTo>
                    <a:lnTo>
                      <a:pt x="617" y="660"/>
                    </a:lnTo>
                    <a:lnTo>
                      <a:pt x="618" y="659"/>
                    </a:lnTo>
                    <a:lnTo>
                      <a:pt x="618" y="657"/>
                    </a:lnTo>
                    <a:lnTo>
                      <a:pt x="618" y="656"/>
                    </a:lnTo>
                    <a:lnTo>
                      <a:pt x="619" y="655"/>
                    </a:lnTo>
                    <a:lnTo>
                      <a:pt x="621" y="653"/>
                    </a:lnTo>
                    <a:lnTo>
                      <a:pt x="621" y="656"/>
                    </a:lnTo>
                    <a:lnTo>
                      <a:pt x="622" y="657"/>
                    </a:lnTo>
                    <a:lnTo>
                      <a:pt x="625" y="657"/>
                    </a:lnTo>
                    <a:lnTo>
                      <a:pt x="626" y="656"/>
                    </a:lnTo>
                    <a:lnTo>
                      <a:pt x="628" y="655"/>
                    </a:lnTo>
                    <a:lnTo>
                      <a:pt x="630" y="655"/>
                    </a:lnTo>
                    <a:lnTo>
                      <a:pt x="630" y="652"/>
                    </a:lnTo>
                    <a:lnTo>
                      <a:pt x="629" y="650"/>
                    </a:lnTo>
                    <a:lnTo>
                      <a:pt x="629" y="649"/>
                    </a:lnTo>
                    <a:lnTo>
                      <a:pt x="628" y="647"/>
                    </a:lnTo>
                    <a:lnTo>
                      <a:pt x="630" y="646"/>
                    </a:lnTo>
                    <a:lnTo>
                      <a:pt x="632" y="645"/>
                    </a:lnTo>
                    <a:lnTo>
                      <a:pt x="632" y="644"/>
                    </a:lnTo>
                    <a:lnTo>
                      <a:pt x="631" y="642"/>
                    </a:lnTo>
                    <a:lnTo>
                      <a:pt x="631" y="640"/>
                    </a:lnTo>
                    <a:lnTo>
                      <a:pt x="630" y="639"/>
                    </a:lnTo>
                    <a:lnTo>
                      <a:pt x="632" y="638"/>
                    </a:lnTo>
                    <a:lnTo>
                      <a:pt x="634" y="636"/>
                    </a:lnTo>
                    <a:lnTo>
                      <a:pt x="636" y="636"/>
                    </a:lnTo>
                    <a:lnTo>
                      <a:pt x="637" y="635"/>
                    </a:lnTo>
                    <a:lnTo>
                      <a:pt x="638" y="638"/>
                    </a:lnTo>
                    <a:lnTo>
                      <a:pt x="638" y="639"/>
                    </a:lnTo>
                    <a:lnTo>
                      <a:pt x="641" y="639"/>
                    </a:lnTo>
                    <a:lnTo>
                      <a:pt x="643" y="638"/>
                    </a:lnTo>
                    <a:lnTo>
                      <a:pt x="644" y="636"/>
                    </a:lnTo>
                    <a:lnTo>
                      <a:pt x="646" y="635"/>
                    </a:lnTo>
                    <a:lnTo>
                      <a:pt x="646" y="634"/>
                    </a:lnTo>
                    <a:lnTo>
                      <a:pt x="645" y="632"/>
                    </a:lnTo>
                    <a:lnTo>
                      <a:pt x="647" y="631"/>
                    </a:lnTo>
                    <a:lnTo>
                      <a:pt x="649" y="631"/>
                    </a:lnTo>
                    <a:lnTo>
                      <a:pt x="649" y="629"/>
                    </a:lnTo>
                    <a:lnTo>
                      <a:pt x="648" y="627"/>
                    </a:lnTo>
                    <a:lnTo>
                      <a:pt x="650" y="627"/>
                    </a:lnTo>
                    <a:lnTo>
                      <a:pt x="652" y="626"/>
                    </a:lnTo>
                    <a:lnTo>
                      <a:pt x="651" y="624"/>
                    </a:lnTo>
                    <a:lnTo>
                      <a:pt x="651" y="623"/>
                    </a:lnTo>
                    <a:lnTo>
                      <a:pt x="653" y="622"/>
                    </a:lnTo>
                    <a:lnTo>
                      <a:pt x="655" y="621"/>
                    </a:lnTo>
                    <a:lnTo>
                      <a:pt x="656" y="619"/>
                    </a:lnTo>
                    <a:lnTo>
                      <a:pt x="659" y="619"/>
                    </a:lnTo>
                    <a:lnTo>
                      <a:pt x="659" y="617"/>
                    </a:lnTo>
                    <a:lnTo>
                      <a:pt x="658" y="615"/>
                    </a:lnTo>
                    <a:lnTo>
                      <a:pt x="660" y="614"/>
                    </a:lnTo>
                    <a:lnTo>
                      <a:pt x="662" y="614"/>
                    </a:lnTo>
                    <a:lnTo>
                      <a:pt x="664" y="613"/>
                    </a:lnTo>
                    <a:lnTo>
                      <a:pt x="665" y="612"/>
                    </a:lnTo>
                    <a:lnTo>
                      <a:pt x="665" y="611"/>
                    </a:lnTo>
                    <a:lnTo>
                      <a:pt x="665" y="609"/>
                    </a:lnTo>
                    <a:lnTo>
                      <a:pt x="664" y="606"/>
                    </a:lnTo>
                    <a:lnTo>
                      <a:pt x="663" y="603"/>
                    </a:lnTo>
                    <a:lnTo>
                      <a:pt x="663" y="601"/>
                    </a:lnTo>
                    <a:lnTo>
                      <a:pt x="665" y="601"/>
                    </a:lnTo>
                    <a:lnTo>
                      <a:pt x="667" y="600"/>
                    </a:lnTo>
                    <a:lnTo>
                      <a:pt x="667" y="602"/>
                    </a:lnTo>
                    <a:lnTo>
                      <a:pt x="667" y="603"/>
                    </a:lnTo>
                    <a:lnTo>
                      <a:pt x="669" y="603"/>
                    </a:lnTo>
                    <a:lnTo>
                      <a:pt x="671" y="602"/>
                    </a:lnTo>
                    <a:lnTo>
                      <a:pt x="674" y="601"/>
                    </a:lnTo>
                    <a:lnTo>
                      <a:pt x="675" y="600"/>
                    </a:lnTo>
                    <a:lnTo>
                      <a:pt x="677" y="600"/>
                    </a:lnTo>
                    <a:lnTo>
                      <a:pt x="679" y="599"/>
                    </a:lnTo>
                    <a:lnTo>
                      <a:pt x="678" y="597"/>
                    </a:lnTo>
                    <a:lnTo>
                      <a:pt x="678" y="596"/>
                    </a:lnTo>
                    <a:lnTo>
                      <a:pt x="680" y="595"/>
                    </a:lnTo>
                    <a:lnTo>
                      <a:pt x="682" y="594"/>
                    </a:lnTo>
                    <a:lnTo>
                      <a:pt x="681" y="592"/>
                    </a:lnTo>
                    <a:lnTo>
                      <a:pt x="681" y="591"/>
                    </a:lnTo>
                    <a:lnTo>
                      <a:pt x="680" y="589"/>
                    </a:lnTo>
                    <a:lnTo>
                      <a:pt x="680" y="586"/>
                    </a:lnTo>
                    <a:lnTo>
                      <a:pt x="682" y="586"/>
                    </a:lnTo>
                    <a:lnTo>
                      <a:pt x="684" y="585"/>
                    </a:lnTo>
                    <a:lnTo>
                      <a:pt x="687" y="584"/>
                    </a:lnTo>
                    <a:lnTo>
                      <a:pt x="689" y="583"/>
                    </a:lnTo>
                    <a:lnTo>
                      <a:pt x="692" y="582"/>
                    </a:lnTo>
                    <a:lnTo>
                      <a:pt x="694" y="581"/>
                    </a:lnTo>
                    <a:lnTo>
                      <a:pt x="695" y="581"/>
                    </a:lnTo>
                    <a:lnTo>
                      <a:pt x="695" y="579"/>
                    </a:lnTo>
                    <a:lnTo>
                      <a:pt x="694" y="577"/>
                    </a:lnTo>
                    <a:lnTo>
                      <a:pt x="696" y="577"/>
                    </a:lnTo>
                    <a:lnTo>
                      <a:pt x="698" y="576"/>
                    </a:lnTo>
                    <a:lnTo>
                      <a:pt x="698" y="574"/>
                    </a:lnTo>
                    <a:lnTo>
                      <a:pt x="697" y="573"/>
                    </a:lnTo>
                    <a:lnTo>
                      <a:pt x="699" y="572"/>
                    </a:lnTo>
                    <a:lnTo>
                      <a:pt x="701" y="571"/>
                    </a:lnTo>
                    <a:lnTo>
                      <a:pt x="700" y="568"/>
                    </a:lnTo>
                    <a:lnTo>
                      <a:pt x="700" y="567"/>
                    </a:lnTo>
                    <a:lnTo>
                      <a:pt x="702" y="566"/>
                    </a:lnTo>
                    <a:lnTo>
                      <a:pt x="704" y="565"/>
                    </a:lnTo>
                    <a:lnTo>
                      <a:pt x="708" y="564"/>
                    </a:lnTo>
                    <a:lnTo>
                      <a:pt x="710" y="563"/>
                    </a:lnTo>
                    <a:lnTo>
                      <a:pt x="712" y="562"/>
                    </a:lnTo>
                    <a:lnTo>
                      <a:pt x="713" y="562"/>
                    </a:lnTo>
                    <a:lnTo>
                      <a:pt x="715" y="561"/>
                    </a:lnTo>
                    <a:lnTo>
                      <a:pt x="715" y="559"/>
                    </a:lnTo>
                    <a:lnTo>
                      <a:pt x="714" y="558"/>
                    </a:lnTo>
                    <a:lnTo>
                      <a:pt x="714" y="556"/>
                    </a:lnTo>
                    <a:lnTo>
                      <a:pt x="714" y="554"/>
                    </a:lnTo>
                    <a:lnTo>
                      <a:pt x="715" y="552"/>
                    </a:lnTo>
                    <a:lnTo>
                      <a:pt x="717" y="552"/>
                    </a:lnTo>
                    <a:lnTo>
                      <a:pt x="719" y="551"/>
                    </a:lnTo>
                    <a:lnTo>
                      <a:pt x="721" y="550"/>
                    </a:lnTo>
                    <a:lnTo>
                      <a:pt x="720" y="549"/>
                    </a:lnTo>
                    <a:lnTo>
                      <a:pt x="720" y="547"/>
                    </a:lnTo>
                    <a:lnTo>
                      <a:pt x="722" y="546"/>
                    </a:lnTo>
                    <a:lnTo>
                      <a:pt x="724" y="546"/>
                    </a:lnTo>
                    <a:lnTo>
                      <a:pt x="724" y="544"/>
                    </a:lnTo>
                    <a:lnTo>
                      <a:pt x="724" y="542"/>
                    </a:lnTo>
                    <a:lnTo>
                      <a:pt x="725" y="541"/>
                    </a:lnTo>
                    <a:lnTo>
                      <a:pt x="727" y="541"/>
                    </a:lnTo>
                    <a:lnTo>
                      <a:pt x="729" y="540"/>
                    </a:lnTo>
                    <a:lnTo>
                      <a:pt x="731" y="539"/>
                    </a:lnTo>
                    <a:lnTo>
                      <a:pt x="732" y="539"/>
                    </a:lnTo>
                    <a:lnTo>
                      <a:pt x="734" y="538"/>
                    </a:lnTo>
                    <a:lnTo>
                      <a:pt x="734" y="535"/>
                    </a:lnTo>
                    <a:lnTo>
                      <a:pt x="733" y="534"/>
                    </a:lnTo>
                    <a:lnTo>
                      <a:pt x="733" y="532"/>
                    </a:lnTo>
                    <a:lnTo>
                      <a:pt x="733" y="530"/>
                    </a:lnTo>
                    <a:lnTo>
                      <a:pt x="734" y="529"/>
                    </a:lnTo>
                    <a:lnTo>
                      <a:pt x="736" y="529"/>
                    </a:lnTo>
                    <a:lnTo>
                      <a:pt x="737" y="530"/>
                    </a:lnTo>
                    <a:lnTo>
                      <a:pt x="737" y="532"/>
                    </a:lnTo>
                    <a:lnTo>
                      <a:pt x="739" y="531"/>
                    </a:lnTo>
                    <a:lnTo>
                      <a:pt x="741" y="531"/>
                    </a:lnTo>
                    <a:lnTo>
                      <a:pt x="741" y="529"/>
                    </a:lnTo>
                    <a:lnTo>
                      <a:pt x="741" y="527"/>
                    </a:lnTo>
                    <a:lnTo>
                      <a:pt x="739" y="526"/>
                    </a:lnTo>
                    <a:lnTo>
                      <a:pt x="739" y="524"/>
                    </a:lnTo>
                    <a:lnTo>
                      <a:pt x="739" y="522"/>
                    </a:lnTo>
                    <a:lnTo>
                      <a:pt x="738" y="521"/>
                    </a:lnTo>
                    <a:lnTo>
                      <a:pt x="741" y="519"/>
                    </a:lnTo>
                    <a:lnTo>
                      <a:pt x="743" y="518"/>
                    </a:lnTo>
                    <a:lnTo>
                      <a:pt x="745" y="517"/>
                    </a:lnTo>
                    <a:lnTo>
                      <a:pt x="746" y="517"/>
                    </a:lnTo>
                    <a:lnTo>
                      <a:pt x="747" y="518"/>
                    </a:lnTo>
                    <a:lnTo>
                      <a:pt x="747" y="521"/>
                    </a:lnTo>
                    <a:lnTo>
                      <a:pt x="749" y="519"/>
                    </a:lnTo>
                    <a:lnTo>
                      <a:pt x="750" y="519"/>
                    </a:lnTo>
                    <a:lnTo>
                      <a:pt x="752" y="518"/>
                    </a:lnTo>
                    <a:lnTo>
                      <a:pt x="754" y="517"/>
                    </a:lnTo>
                    <a:lnTo>
                      <a:pt x="754" y="515"/>
                    </a:lnTo>
                    <a:lnTo>
                      <a:pt x="753" y="514"/>
                    </a:lnTo>
                    <a:lnTo>
                      <a:pt x="755" y="513"/>
                    </a:lnTo>
                    <a:lnTo>
                      <a:pt x="758" y="512"/>
                    </a:lnTo>
                    <a:lnTo>
                      <a:pt x="758" y="511"/>
                    </a:lnTo>
                    <a:lnTo>
                      <a:pt x="757" y="509"/>
                    </a:lnTo>
                    <a:lnTo>
                      <a:pt x="757" y="507"/>
                    </a:lnTo>
                    <a:lnTo>
                      <a:pt x="755" y="506"/>
                    </a:lnTo>
                    <a:lnTo>
                      <a:pt x="758" y="505"/>
                    </a:lnTo>
                    <a:lnTo>
                      <a:pt x="760" y="504"/>
                    </a:lnTo>
                    <a:lnTo>
                      <a:pt x="762" y="504"/>
                    </a:lnTo>
                    <a:lnTo>
                      <a:pt x="763" y="502"/>
                    </a:lnTo>
                    <a:lnTo>
                      <a:pt x="763" y="500"/>
                    </a:lnTo>
                    <a:lnTo>
                      <a:pt x="763" y="499"/>
                    </a:lnTo>
                    <a:lnTo>
                      <a:pt x="764" y="498"/>
                    </a:lnTo>
                    <a:lnTo>
                      <a:pt x="766" y="497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1" y="495"/>
                    </a:lnTo>
                    <a:lnTo>
                      <a:pt x="774" y="494"/>
                    </a:lnTo>
                    <a:lnTo>
                      <a:pt x="774" y="492"/>
                    </a:lnTo>
                    <a:lnTo>
                      <a:pt x="772" y="491"/>
                    </a:lnTo>
                    <a:lnTo>
                      <a:pt x="775" y="490"/>
                    </a:lnTo>
                    <a:lnTo>
                      <a:pt x="777" y="489"/>
                    </a:lnTo>
                    <a:lnTo>
                      <a:pt x="777" y="488"/>
                    </a:lnTo>
                    <a:lnTo>
                      <a:pt x="776" y="485"/>
                    </a:lnTo>
                    <a:lnTo>
                      <a:pt x="778" y="484"/>
                    </a:lnTo>
                    <a:lnTo>
                      <a:pt x="780" y="484"/>
                    </a:lnTo>
                    <a:lnTo>
                      <a:pt x="779" y="482"/>
                    </a:lnTo>
                    <a:lnTo>
                      <a:pt x="779" y="480"/>
                    </a:lnTo>
                    <a:lnTo>
                      <a:pt x="778" y="479"/>
                    </a:lnTo>
                    <a:lnTo>
                      <a:pt x="778" y="477"/>
                    </a:lnTo>
                    <a:lnTo>
                      <a:pt x="780" y="476"/>
                    </a:lnTo>
                    <a:lnTo>
                      <a:pt x="782" y="476"/>
                    </a:lnTo>
                    <a:lnTo>
                      <a:pt x="782" y="477"/>
                    </a:lnTo>
                    <a:lnTo>
                      <a:pt x="782" y="479"/>
                    </a:lnTo>
                    <a:lnTo>
                      <a:pt x="783" y="479"/>
                    </a:lnTo>
                    <a:lnTo>
                      <a:pt x="783" y="481"/>
                    </a:lnTo>
                    <a:lnTo>
                      <a:pt x="783" y="482"/>
                    </a:lnTo>
                    <a:lnTo>
                      <a:pt x="783" y="482"/>
                    </a:lnTo>
                    <a:lnTo>
                      <a:pt x="785" y="481"/>
                    </a:lnTo>
                    <a:lnTo>
                      <a:pt x="787" y="481"/>
                    </a:lnTo>
                    <a:lnTo>
                      <a:pt x="786" y="479"/>
                    </a:lnTo>
                    <a:lnTo>
                      <a:pt x="786" y="477"/>
                    </a:lnTo>
                    <a:lnTo>
                      <a:pt x="788" y="477"/>
                    </a:lnTo>
                    <a:lnTo>
                      <a:pt x="789" y="476"/>
                    </a:lnTo>
                    <a:lnTo>
                      <a:pt x="792" y="475"/>
                    </a:lnTo>
                    <a:lnTo>
                      <a:pt x="794" y="474"/>
                    </a:lnTo>
                    <a:lnTo>
                      <a:pt x="794" y="473"/>
                    </a:lnTo>
                    <a:lnTo>
                      <a:pt x="793" y="471"/>
                    </a:lnTo>
                    <a:lnTo>
                      <a:pt x="793" y="468"/>
                    </a:lnTo>
                    <a:lnTo>
                      <a:pt x="792" y="467"/>
                    </a:lnTo>
                    <a:lnTo>
                      <a:pt x="794" y="466"/>
                    </a:lnTo>
                    <a:lnTo>
                      <a:pt x="796" y="465"/>
                    </a:lnTo>
                    <a:lnTo>
                      <a:pt x="798" y="465"/>
                    </a:lnTo>
                    <a:lnTo>
                      <a:pt x="799" y="464"/>
                    </a:lnTo>
                    <a:lnTo>
                      <a:pt x="801" y="463"/>
                    </a:lnTo>
                    <a:lnTo>
                      <a:pt x="803" y="462"/>
                    </a:lnTo>
                    <a:lnTo>
                      <a:pt x="803" y="461"/>
                    </a:lnTo>
                    <a:lnTo>
                      <a:pt x="802" y="459"/>
                    </a:lnTo>
                    <a:lnTo>
                      <a:pt x="802" y="457"/>
                    </a:lnTo>
                    <a:lnTo>
                      <a:pt x="802" y="456"/>
                    </a:lnTo>
                    <a:lnTo>
                      <a:pt x="803" y="455"/>
                    </a:lnTo>
                    <a:lnTo>
                      <a:pt x="805" y="454"/>
                    </a:lnTo>
                    <a:lnTo>
                      <a:pt x="808" y="454"/>
                    </a:lnTo>
                    <a:lnTo>
                      <a:pt x="810" y="452"/>
                    </a:lnTo>
                    <a:lnTo>
                      <a:pt x="811" y="451"/>
                    </a:lnTo>
                    <a:lnTo>
                      <a:pt x="813" y="450"/>
                    </a:lnTo>
                    <a:lnTo>
                      <a:pt x="813" y="449"/>
                    </a:lnTo>
                    <a:lnTo>
                      <a:pt x="812" y="447"/>
                    </a:lnTo>
                    <a:lnTo>
                      <a:pt x="814" y="446"/>
                    </a:lnTo>
                    <a:lnTo>
                      <a:pt x="816" y="446"/>
                    </a:lnTo>
                    <a:lnTo>
                      <a:pt x="816" y="444"/>
                    </a:lnTo>
                    <a:lnTo>
                      <a:pt x="815" y="442"/>
                    </a:lnTo>
                    <a:lnTo>
                      <a:pt x="815" y="441"/>
                    </a:lnTo>
                    <a:lnTo>
                      <a:pt x="814" y="439"/>
                    </a:lnTo>
                    <a:lnTo>
                      <a:pt x="816" y="438"/>
                    </a:lnTo>
                    <a:lnTo>
                      <a:pt x="818" y="438"/>
                    </a:lnTo>
                    <a:lnTo>
                      <a:pt x="821" y="435"/>
                    </a:lnTo>
                    <a:lnTo>
                      <a:pt x="826" y="434"/>
                    </a:lnTo>
                    <a:lnTo>
                      <a:pt x="828" y="433"/>
                    </a:lnTo>
                    <a:lnTo>
                      <a:pt x="829" y="432"/>
                    </a:lnTo>
                    <a:lnTo>
                      <a:pt x="831" y="431"/>
                    </a:lnTo>
                    <a:lnTo>
                      <a:pt x="833" y="431"/>
                    </a:lnTo>
                    <a:lnTo>
                      <a:pt x="833" y="429"/>
                    </a:lnTo>
                    <a:lnTo>
                      <a:pt x="832" y="427"/>
                    </a:lnTo>
                    <a:lnTo>
                      <a:pt x="832" y="426"/>
                    </a:lnTo>
                    <a:lnTo>
                      <a:pt x="831" y="424"/>
                    </a:lnTo>
                    <a:lnTo>
                      <a:pt x="833" y="423"/>
                    </a:lnTo>
                    <a:lnTo>
                      <a:pt x="835" y="423"/>
                    </a:lnTo>
                    <a:lnTo>
                      <a:pt x="837" y="422"/>
                    </a:lnTo>
                    <a:lnTo>
                      <a:pt x="838" y="421"/>
                    </a:lnTo>
                    <a:lnTo>
                      <a:pt x="841" y="419"/>
                    </a:lnTo>
                    <a:lnTo>
                      <a:pt x="843" y="419"/>
                    </a:lnTo>
                    <a:lnTo>
                      <a:pt x="843" y="417"/>
                    </a:lnTo>
                    <a:lnTo>
                      <a:pt x="842" y="415"/>
                    </a:lnTo>
                    <a:lnTo>
                      <a:pt x="842" y="414"/>
                    </a:lnTo>
                    <a:lnTo>
                      <a:pt x="842" y="412"/>
                    </a:lnTo>
                    <a:lnTo>
                      <a:pt x="843" y="411"/>
                    </a:lnTo>
                    <a:lnTo>
                      <a:pt x="845" y="411"/>
                    </a:lnTo>
                    <a:lnTo>
                      <a:pt x="847" y="410"/>
                    </a:lnTo>
                    <a:lnTo>
                      <a:pt x="849" y="409"/>
                    </a:lnTo>
                    <a:lnTo>
                      <a:pt x="848" y="407"/>
                    </a:lnTo>
                    <a:lnTo>
                      <a:pt x="848" y="406"/>
                    </a:lnTo>
                    <a:lnTo>
                      <a:pt x="850" y="405"/>
                    </a:lnTo>
                    <a:lnTo>
                      <a:pt x="851" y="404"/>
                    </a:lnTo>
                    <a:lnTo>
                      <a:pt x="851" y="402"/>
                    </a:lnTo>
                    <a:lnTo>
                      <a:pt x="851" y="400"/>
                    </a:lnTo>
                    <a:lnTo>
                      <a:pt x="852" y="399"/>
                    </a:lnTo>
                    <a:lnTo>
                      <a:pt x="854" y="399"/>
                    </a:lnTo>
                    <a:lnTo>
                      <a:pt x="857" y="398"/>
                    </a:lnTo>
                    <a:lnTo>
                      <a:pt x="859" y="397"/>
                    </a:lnTo>
                    <a:lnTo>
                      <a:pt x="860" y="396"/>
                    </a:lnTo>
                    <a:lnTo>
                      <a:pt x="862" y="396"/>
                    </a:lnTo>
                    <a:lnTo>
                      <a:pt x="862" y="394"/>
                    </a:lnTo>
                    <a:lnTo>
                      <a:pt x="861" y="392"/>
                    </a:lnTo>
                    <a:lnTo>
                      <a:pt x="863" y="392"/>
                    </a:lnTo>
                    <a:lnTo>
                      <a:pt x="865" y="391"/>
                    </a:lnTo>
                    <a:lnTo>
                      <a:pt x="865" y="389"/>
                    </a:lnTo>
                    <a:lnTo>
                      <a:pt x="864" y="388"/>
                    </a:lnTo>
                    <a:lnTo>
                      <a:pt x="866" y="387"/>
                    </a:lnTo>
                    <a:lnTo>
                      <a:pt x="868" y="385"/>
                    </a:lnTo>
                    <a:lnTo>
                      <a:pt x="868" y="388"/>
                    </a:lnTo>
                    <a:lnTo>
                      <a:pt x="868" y="389"/>
                    </a:lnTo>
                    <a:lnTo>
                      <a:pt x="870" y="389"/>
                    </a:lnTo>
                    <a:lnTo>
                      <a:pt x="872" y="388"/>
                    </a:lnTo>
                    <a:lnTo>
                      <a:pt x="872" y="385"/>
                    </a:lnTo>
                    <a:lnTo>
                      <a:pt x="871" y="384"/>
                    </a:lnTo>
                    <a:lnTo>
                      <a:pt x="871" y="382"/>
                    </a:lnTo>
                    <a:lnTo>
                      <a:pt x="870" y="380"/>
                    </a:lnTo>
                    <a:lnTo>
                      <a:pt x="872" y="380"/>
                    </a:lnTo>
                    <a:lnTo>
                      <a:pt x="875" y="379"/>
                    </a:lnTo>
                    <a:lnTo>
                      <a:pt x="877" y="378"/>
                    </a:lnTo>
                    <a:lnTo>
                      <a:pt x="878" y="377"/>
                    </a:lnTo>
                    <a:lnTo>
                      <a:pt x="879" y="379"/>
                    </a:lnTo>
                    <a:lnTo>
                      <a:pt x="879" y="381"/>
                    </a:lnTo>
                    <a:lnTo>
                      <a:pt x="879" y="382"/>
                    </a:lnTo>
                    <a:lnTo>
                      <a:pt x="880" y="384"/>
                    </a:lnTo>
                    <a:lnTo>
                      <a:pt x="882" y="383"/>
                    </a:lnTo>
                    <a:lnTo>
                      <a:pt x="883" y="383"/>
                    </a:lnTo>
                    <a:lnTo>
                      <a:pt x="882" y="376"/>
                    </a:lnTo>
                    <a:lnTo>
                      <a:pt x="881" y="373"/>
                    </a:lnTo>
                    <a:lnTo>
                      <a:pt x="881" y="371"/>
                    </a:lnTo>
                    <a:lnTo>
                      <a:pt x="881" y="368"/>
                    </a:lnTo>
                    <a:lnTo>
                      <a:pt x="882" y="368"/>
                    </a:lnTo>
                    <a:lnTo>
                      <a:pt x="884" y="367"/>
                    </a:lnTo>
                    <a:lnTo>
                      <a:pt x="884" y="365"/>
                    </a:lnTo>
                    <a:lnTo>
                      <a:pt x="883" y="364"/>
                    </a:lnTo>
                    <a:lnTo>
                      <a:pt x="885" y="363"/>
                    </a:lnTo>
                    <a:lnTo>
                      <a:pt x="887" y="362"/>
                    </a:lnTo>
                    <a:lnTo>
                      <a:pt x="890" y="361"/>
                    </a:lnTo>
                    <a:lnTo>
                      <a:pt x="891" y="361"/>
                    </a:lnTo>
                    <a:lnTo>
                      <a:pt x="891" y="359"/>
                    </a:lnTo>
                    <a:lnTo>
                      <a:pt x="891" y="357"/>
                    </a:lnTo>
                    <a:lnTo>
                      <a:pt x="892" y="357"/>
                    </a:lnTo>
                    <a:lnTo>
                      <a:pt x="894" y="356"/>
                    </a:lnTo>
                    <a:lnTo>
                      <a:pt x="896" y="355"/>
                    </a:lnTo>
                    <a:lnTo>
                      <a:pt x="898" y="354"/>
                    </a:lnTo>
                    <a:lnTo>
                      <a:pt x="897" y="352"/>
                    </a:lnTo>
                    <a:lnTo>
                      <a:pt x="897" y="350"/>
                    </a:lnTo>
                    <a:lnTo>
                      <a:pt x="899" y="349"/>
                    </a:lnTo>
                    <a:lnTo>
                      <a:pt x="901" y="349"/>
                    </a:lnTo>
                    <a:lnTo>
                      <a:pt x="901" y="350"/>
                    </a:lnTo>
                    <a:lnTo>
                      <a:pt x="901" y="352"/>
                    </a:lnTo>
                    <a:lnTo>
                      <a:pt x="903" y="351"/>
                    </a:lnTo>
                    <a:lnTo>
                      <a:pt x="905" y="351"/>
                    </a:lnTo>
                    <a:lnTo>
                      <a:pt x="908" y="350"/>
                    </a:lnTo>
                    <a:lnTo>
                      <a:pt x="909" y="349"/>
                    </a:lnTo>
                    <a:lnTo>
                      <a:pt x="909" y="347"/>
                    </a:lnTo>
                    <a:lnTo>
                      <a:pt x="909" y="346"/>
                    </a:lnTo>
                    <a:lnTo>
                      <a:pt x="910" y="345"/>
                    </a:lnTo>
                    <a:lnTo>
                      <a:pt x="912" y="344"/>
                    </a:lnTo>
                    <a:lnTo>
                      <a:pt x="912" y="343"/>
                    </a:lnTo>
                    <a:lnTo>
                      <a:pt x="911" y="341"/>
                    </a:lnTo>
                    <a:lnTo>
                      <a:pt x="911" y="339"/>
                    </a:lnTo>
                    <a:lnTo>
                      <a:pt x="911" y="338"/>
                    </a:lnTo>
                    <a:lnTo>
                      <a:pt x="912" y="337"/>
                    </a:lnTo>
                    <a:lnTo>
                      <a:pt x="914" y="335"/>
                    </a:lnTo>
                    <a:lnTo>
                      <a:pt x="918" y="334"/>
                    </a:lnTo>
                    <a:lnTo>
                      <a:pt x="920" y="333"/>
                    </a:lnTo>
                    <a:lnTo>
                      <a:pt x="921" y="332"/>
                    </a:lnTo>
                    <a:lnTo>
                      <a:pt x="924" y="332"/>
                    </a:lnTo>
                    <a:lnTo>
                      <a:pt x="926" y="331"/>
                    </a:lnTo>
                    <a:lnTo>
                      <a:pt x="925" y="329"/>
                    </a:lnTo>
                    <a:lnTo>
                      <a:pt x="925" y="328"/>
                    </a:lnTo>
                    <a:lnTo>
                      <a:pt x="925" y="326"/>
                    </a:lnTo>
                    <a:lnTo>
                      <a:pt x="924" y="324"/>
                    </a:lnTo>
                    <a:lnTo>
                      <a:pt x="924" y="323"/>
                    </a:lnTo>
                    <a:lnTo>
                      <a:pt x="924" y="321"/>
                    </a:lnTo>
                    <a:lnTo>
                      <a:pt x="925" y="319"/>
                    </a:lnTo>
                    <a:lnTo>
                      <a:pt x="927" y="319"/>
                    </a:lnTo>
                    <a:lnTo>
                      <a:pt x="931" y="317"/>
                    </a:lnTo>
                    <a:lnTo>
                      <a:pt x="932" y="316"/>
                    </a:lnTo>
                    <a:lnTo>
                      <a:pt x="934" y="316"/>
                    </a:lnTo>
                    <a:lnTo>
                      <a:pt x="934" y="314"/>
                    </a:lnTo>
                    <a:lnTo>
                      <a:pt x="933" y="312"/>
                    </a:lnTo>
                    <a:lnTo>
                      <a:pt x="935" y="311"/>
                    </a:lnTo>
                    <a:lnTo>
                      <a:pt x="937" y="311"/>
                    </a:lnTo>
                    <a:lnTo>
                      <a:pt x="940" y="310"/>
                    </a:lnTo>
                    <a:lnTo>
                      <a:pt x="941" y="309"/>
                    </a:lnTo>
                    <a:lnTo>
                      <a:pt x="943" y="309"/>
                    </a:lnTo>
                    <a:lnTo>
                      <a:pt x="945" y="308"/>
                    </a:lnTo>
                    <a:lnTo>
                      <a:pt x="945" y="306"/>
                    </a:lnTo>
                    <a:lnTo>
                      <a:pt x="944" y="305"/>
                    </a:lnTo>
                    <a:lnTo>
                      <a:pt x="944" y="302"/>
                    </a:lnTo>
                    <a:lnTo>
                      <a:pt x="944" y="300"/>
                    </a:lnTo>
                    <a:lnTo>
                      <a:pt x="945" y="300"/>
                    </a:lnTo>
                    <a:lnTo>
                      <a:pt x="947" y="299"/>
                    </a:lnTo>
                    <a:lnTo>
                      <a:pt x="947" y="297"/>
                    </a:lnTo>
                    <a:lnTo>
                      <a:pt x="946" y="296"/>
                    </a:lnTo>
                    <a:lnTo>
                      <a:pt x="948" y="295"/>
                    </a:lnTo>
                    <a:lnTo>
                      <a:pt x="950" y="294"/>
                    </a:lnTo>
                    <a:lnTo>
                      <a:pt x="952" y="293"/>
                    </a:lnTo>
                    <a:lnTo>
                      <a:pt x="953" y="293"/>
                    </a:lnTo>
                    <a:lnTo>
                      <a:pt x="955" y="292"/>
                    </a:lnTo>
                    <a:lnTo>
                      <a:pt x="958" y="291"/>
                    </a:lnTo>
                    <a:lnTo>
                      <a:pt x="958" y="290"/>
                    </a:lnTo>
                    <a:lnTo>
                      <a:pt x="957" y="288"/>
                    </a:lnTo>
                    <a:lnTo>
                      <a:pt x="957" y="285"/>
                    </a:lnTo>
                    <a:lnTo>
                      <a:pt x="957" y="284"/>
                    </a:lnTo>
                    <a:lnTo>
                      <a:pt x="958" y="283"/>
                    </a:lnTo>
                    <a:lnTo>
                      <a:pt x="960" y="282"/>
                    </a:lnTo>
                    <a:lnTo>
                      <a:pt x="962" y="281"/>
                    </a:lnTo>
                    <a:lnTo>
                      <a:pt x="964" y="281"/>
                    </a:lnTo>
                    <a:lnTo>
                      <a:pt x="964" y="282"/>
                    </a:lnTo>
                    <a:lnTo>
                      <a:pt x="964" y="284"/>
                    </a:lnTo>
                    <a:lnTo>
                      <a:pt x="966" y="283"/>
                    </a:lnTo>
                    <a:lnTo>
                      <a:pt x="968" y="283"/>
                    </a:lnTo>
                    <a:lnTo>
                      <a:pt x="970" y="282"/>
                    </a:lnTo>
                    <a:lnTo>
                      <a:pt x="971" y="281"/>
                    </a:lnTo>
                    <a:lnTo>
                      <a:pt x="972" y="283"/>
                    </a:lnTo>
                    <a:lnTo>
                      <a:pt x="972" y="284"/>
                    </a:lnTo>
                    <a:lnTo>
                      <a:pt x="975" y="284"/>
                    </a:lnTo>
                    <a:lnTo>
                      <a:pt x="977" y="283"/>
                    </a:lnTo>
                    <a:lnTo>
                      <a:pt x="976" y="280"/>
                    </a:lnTo>
                    <a:lnTo>
                      <a:pt x="975" y="276"/>
                    </a:lnTo>
                    <a:lnTo>
                      <a:pt x="975" y="275"/>
                    </a:lnTo>
                    <a:lnTo>
                      <a:pt x="975" y="273"/>
                    </a:lnTo>
                    <a:lnTo>
                      <a:pt x="976" y="272"/>
                    </a:lnTo>
                    <a:lnTo>
                      <a:pt x="978" y="272"/>
                    </a:lnTo>
                    <a:lnTo>
                      <a:pt x="978" y="270"/>
                    </a:lnTo>
                    <a:lnTo>
                      <a:pt x="977" y="267"/>
                    </a:lnTo>
                    <a:lnTo>
                      <a:pt x="979" y="267"/>
                    </a:lnTo>
                    <a:lnTo>
                      <a:pt x="981" y="266"/>
                    </a:lnTo>
                    <a:lnTo>
                      <a:pt x="983" y="265"/>
                    </a:lnTo>
                    <a:lnTo>
                      <a:pt x="984" y="264"/>
                    </a:lnTo>
                    <a:lnTo>
                      <a:pt x="984" y="263"/>
                    </a:lnTo>
                    <a:lnTo>
                      <a:pt x="984" y="261"/>
                    </a:lnTo>
                    <a:lnTo>
                      <a:pt x="985" y="260"/>
                    </a:lnTo>
                    <a:lnTo>
                      <a:pt x="987" y="260"/>
                    </a:lnTo>
                    <a:lnTo>
                      <a:pt x="990" y="259"/>
                    </a:lnTo>
                    <a:lnTo>
                      <a:pt x="992" y="258"/>
                    </a:lnTo>
                    <a:lnTo>
                      <a:pt x="992" y="260"/>
                    </a:lnTo>
                    <a:lnTo>
                      <a:pt x="992" y="262"/>
                    </a:lnTo>
                    <a:lnTo>
                      <a:pt x="994" y="261"/>
                    </a:lnTo>
                    <a:lnTo>
                      <a:pt x="996" y="260"/>
                    </a:lnTo>
                    <a:lnTo>
                      <a:pt x="996" y="259"/>
                    </a:lnTo>
                    <a:lnTo>
                      <a:pt x="995" y="257"/>
                    </a:lnTo>
                    <a:lnTo>
                      <a:pt x="995" y="255"/>
                    </a:lnTo>
                    <a:lnTo>
                      <a:pt x="995" y="254"/>
                    </a:lnTo>
                    <a:lnTo>
                      <a:pt x="996" y="252"/>
                    </a:lnTo>
                    <a:lnTo>
                      <a:pt x="998" y="251"/>
                    </a:lnTo>
                    <a:lnTo>
                      <a:pt x="998" y="249"/>
                    </a:lnTo>
                    <a:lnTo>
                      <a:pt x="997" y="248"/>
                    </a:lnTo>
                    <a:lnTo>
                      <a:pt x="997" y="246"/>
                    </a:lnTo>
                    <a:lnTo>
                      <a:pt x="997" y="245"/>
                    </a:lnTo>
                    <a:lnTo>
                      <a:pt x="998" y="244"/>
                    </a:lnTo>
                    <a:lnTo>
                      <a:pt x="1000" y="243"/>
                    </a:lnTo>
                    <a:lnTo>
                      <a:pt x="1000" y="241"/>
                    </a:lnTo>
                    <a:lnTo>
                      <a:pt x="1000" y="240"/>
                    </a:lnTo>
                    <a:lnTo>
                      <a:pt x="1003" y="238"/>
                    </a:lnTo>
                    <a:lnTo>
                      <a:pt x="1005" y="237"/>
                    </a:lnTo>
                    <a:lnTo>
                      <a:pt x="1008" y="237"/>
                    </a:lnTo>
                    <a:lnTo>
                      <a:pt x="1008" y="239"/>
                    </a:lnTo>
                    <a:lnTo>
                      <a:pt x="1008" y="240"/>
                    </a:lnTo>
                    <a:lnTo>
                      <a:pt x="1010" y="239"/>
                    </a:lnTo>
                    <a:lnTo>
                      <a:pt x="1012" y="239"/>
                    </a:lnTo>
                    <a:lnTo>
                      <a:pt x="1012" y="241"/>
                    </a:lnTo>
                    <a:lnTo>
                      <a:pt x="1013" y="242"/>
                    </a:lnTo>
                    <a:lnTo>
                      <a:pt x="1014" y="241"/>
                    </a:lnTo>
                    <a:lnTo>
                      <a:pt x="1016" y="241"/>
                    </a:lnTo>
                    <a:lnTo>
                      <a:pt x="1016" y="239"/>
                    </a:lnTo>
                    <a:lnTo>
                      <a:pt x="1015" y="237"/>
                    </a:lnTo>
                    <a:lnTo>
                      <a:pt x="1017" y="237"/>
                    </a:lnTo>
                    <a:lnTo>
                      <a:pt x="1019" y="235"/>
                    </a:lnTo>
                    <a:lnTo>
                      <a:pt x="1018" y="228"/>
                    </a:lnTo>
                    <a:lnTo>
                      <a:pt x="1017" y="227"/>
                    </a:lnTo>
                    <a:lnTo>
                      <a:pt x="1017" y="225"/>
                    </a:lnTo>
                    <a:lnTo>
                      <a:pt x="1019" y="224"/>
                    </a:lnTo>
                    <a:lnTo>
                      <a:pt x="1020" y="224"/>
                    </a:lnTo>
                    <a:lnTo>
                      <a:pt x="1023" y="223"/>
                    </a:lnTo>
                    <a:lnTo>
                      <a:pt x="1025" y="222"/>
                    </a:lnTo>
                    <a:lnTo>
                      <a:pt x="1027" y="221"/>
                    </a:lnTo>
                    <a:lnTo>
                      <a:pt x="1028" y="221"/>
                    </a:lnTo>
                    <a:lnTo>
                      <a:pt x="1028" y="218"/>
                    </a:lnTo>
                    <a:lnTo>
                      <a:pt x="1028" y="216"/>
                    </a:lnTo>
                    <a:lnTo>
                      <a:pt x="1028" y="215"/>
                    </a:lnTo>
                    <a:lnTo>
                      <a:pt x="1027" y="213"/>
                    </a:lnTo>
                    <a:lnTo>
                      <a:pt x="1026" y="210"/>
                    </a:lnTo>
                    <a:lnTo>
                      <a:pt x="1028" y="209"/>
                    </a:lnTo>
                    <a:lnTo>
                      <a:pt x="1030" y="208"/>
                    </a:lnTo>
                    <a:lnTo>
                      <a:pt x="1030" y="210"/>
                    </a:lnTo>
                    <a:lnTo>
                      <a:pt x="1031" y="212"/>
                    </a:lnTo>
                    <a:lnTo>
                      <a:pt x="1032" y="211"/>
                    </a:lnTo>
                    <a:lnTo>
                      <a:pt x="1034" y="210"/>
                    </a:lnTo>
                    <a:lnTo>
                      <a:pt x="1036" y="209"/>
                    </a:lnTo>
                    <a:lnTo>
                      <a:pt x="1038" y="209"/>
                    </a:lnTo>
                    <a:lnTo>
                      <a:pt x="1038" y="210"/>
                    </a:lnTo>
                    <a:lnTo>
                      <a:pt x="1038" y="212"/>
                    </a:lnTo>
                    <a:lnTo>
                      <a:pt x="1041" y="211"/>
                    </a:lnTo>
                    <a:lnTo>
                      <a:pt x="1043" y="211"/>
                    </a:lnTo>
                    <a:lnTo>
                      <a:pt x="1043" y="209"/>
                    </a:lnTo>
                    <a:lnTo>
                      <a:pt x="1042" y="207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3" y="202"/>
                    </a:lnTo>
                    <a:lnTo>
                      <a:pt x="1045" y="202"/>
                    </a:lnTo>
                    <a:lnTo>
                      <a:pt x="1047" y="201"/>
                    </a:lnTo>
                    <a:lnTo>
                      <a:pt x="1049" y="200"/>
                    </a:lnTo>
                    <a:lnTo>
                      <a:pt x="1048" y="199"/>
                    </a:lnTo>
                    <a:lnTo>
                      <a:pt x="1048" y="197"/>
                    </a:lnTo>
                    <a:lnTo>
                      <a:pt x="1050" y="196"/>
                    </a:lnTo>
                    <a:lnTo>
                      <a:pt x="1052" y="196"/>
                    </a:lnTo>
                    <a:lnTo>
                      <a:pt x="1051" y="194"/>
                    </a:lnTo>
                    <a:lnTo>
                      <a:pt x="1051" y="192"/>
                    </a:lnTo>
                    <a:lnTo>
                      <a:pt x="1053" y="191"/>
                    </a:lnTo>
                    <a:lnTo>
                      <a:pt x="1054" y="191"/>
                    </a:lnTo>
                    <a:lnTo>
                      <a:pt x="1057" y="190"/>
                    </a:lnTo>
                    <a:lnTo>
                      <a:pt x="1059" y="189"/>
                    </a:lnTo>
                    <a:lnTo>
                      <a:pt x="1061" y="189"/>
                    </a:lnTo>
                    <a:lnTo>
                      <a:pt x="1063" y="188"/>
                    </a:lnTo>
                    <a:lnTo>
                      <a:pt x="1062" y="185"/>
                    </a:lnTo>
                    <a:lnTo>
                      <a:pt x="1062" y="184"/>
                    </a:lnTo>
                    <a:lnTo>
                      <a:pt x="1062" y="182"/>
                    </a:lnTo>
                    <a:lnTo>
                      <a:pt x="1061" y="180"/>
                    </a:lnTo>
                    <a:lnTo>
                      <a:pt x="1063" y="180"/>
                    </a:lnTo>
                    <a:lnTo>
                      <a:pt x="1065" y="179"/>
                    </a:lnTo>
                    <a:lnTo>
                      <a:pt x="1065" y="181"/>
                    </a:lnTo>
                    <a:lnTo>
                      <a:pt x="1065" y="182"/>
                    </a:lnTo>
                    <a:lnTo>
                      <a:pt x="1067" y="182"/>
                    </a:lnTo>
                    <a:lnTo>
                      <a:pt x="1069" y="181"/>
                    </a:lnTo>
                    <a:lnTo>
                      <a:pt x="1071" y="180"/>
                    </a:lnTo>
                    <a:lnTo>
                      <a:pt x="1073" y="180"/>
                    </a:lnTo>
                    <a:lnTo>
                      <a:pt x="1073" y="178"/>
                    </a:lnTo>
                    <a:lnTo>
                      <a:pt x="1073" y="176"/>
                    </a:lnTo>
                    <a:lnTo>
                      <a:pt x="1071" y="176"/>
                    </a:lnTo>
                    <a:lnTo>
                      <a:pt x="1070" y="177"/>
                    </a:lnTo>
                    <a:lnTo>
                      <a:pt x="1069" y="177"/>
                    </a:lnTo>
                    <a:lnTo>
                      <a:pt x="1068" y="178"/>
                    </a:lnTo>
                    <a:lnTo>
                      <a:pt x="1068" y="176"/>
                    </a:lnTo>
                    <a:lnTo>
                      <a:pt x="1068" y="174"/>
                    </a:lnTo>
                    <a:lnTo>
                      <a:pt x="1069" y="174"/>
                    </a:lnTo>
                    <a:lnTo>
                      <a:pt x="1071" y="173"/>
                    </a:lnTo>
                    <a:lnTo>
                      <a:pt x="1071" y="171"/>
                    </a:lnTo>
                    <a:lnTo>
                      <a:pt x="1071" y="170"/>
                    </a:lnTo>
                    <a:lnTo>
                      <a:pt x="1073" y="168"/>
                    </a:lnTo>
                    <a:lnTo>
                      <a:pt x="1075" y="167"/>
                    </a:lnTo>
                    <a:lnTo>
                      <a:pt x="1075" y="170"/>
                    </a:lnTo>
                    <a:lnTo>
                      <a:pt x="1076" y="171"/>
                    </a:lnTo>
                    <a:lnTo>
                      <a:pt x="1078" y="171"/>
                    </a:lnTo>
                    <a:lnTo>
                      <a:pt x="1079" y="170"/>
                    </a:lnTo>
                    <a:lnTo>
                      <a:pt x="1080" y="172"/>
                    </a:lnTo>
                    <a:lnTo>
                      <a:pt x="1080" y="173"/>
                    </a:lnTo>
                    <a:lnTo>
                      <a:pt x="1082" y="173"/>
                    </a:lnTo>
                    <a:lnTo>
                      <a:pt x="1083" y="172"/>
                    </a:lnTo>
                    <a:lnTo>
                      <a:pt x="1083" y="170"/>
                    </a:lnTo>
                    <a:lnTo>
                      <a:pt x="1083" y="168"/>
                    </a:lnTo>
                    <a:lnTo>
                      <a:pt x="1082" y="166"/>
                    </a:lnTo>
                    <a:lnTo>
                      <a:pt x="1082" y="164"/>
                    </a:lnTo>
                    <a:lnTo>
                      <a:pt x="1084" y="164"/>
                    </a:lnTo>
                    <a:lnTo>
                      <a:pt x="1086" y="163"/>
                    </a:lnTo>
                    <a:lnTo>
                      <a:pt x="1085" y="161"/>
                    </a:lnTo>
                    <a:lnTo>
                      <a:pt x="1085" y="160"/>
                    </a:lnTo>
                    <a:lnTo>
                      <a:pt x="1087" y="159"/>
                    </a:lnTo>
                    <a:lnTo>
                      <a:pt x="1090" y="158"/>
                    </a:lnTo>
                    <a:lnTo>
                      <a:pt x="1088" y="157"/>
                    </a:lnTo>
                    <a:lnTo>
                      <a:pt x="1088" y="155"/>
                    </a:lnTo>
                    <a:lnTo>
                      <a:pt x="1091" y="154"/>
                    </a:lnTo>
                    <a:lnTo>
                      <a:pt x="1093" y="154"/>
                    </a:lnTo>
                    <a:lnTo>
                      <a:pt x="1096" y="151"/>
                    </a:lnTo>
                    <a:lnTo>
                      <a:pt x="1098" y="151"/>
                    </a:lnTo>
                    <a:lnTo>
                      <a:pt x="1100" y="150"/>
                    </a:lnTo>
                    <a:lnTo>
                      <a:pt x="1099" y="148"/>
                    </a:lnTo>
                    <a:lnTo>
                      <a:pt x="1099" y="146"/>
                    </a:lnTo>
                    <a:lnTo>
                      <a:pt x="1099" y="145"/>
                    </a:lnTo>
                    <a:lnTo>
                      <a:pt x="1098" y="143"/>
                    </a:lnTo>
                    <a:lnTo>
                      <a:pt x="1098" y="141"/>
                    </a:lnTo>
                    <a:lnTo>
                      <a:pt x="1098" y="140"/>
                    </a:lnTo>
                    <a:lnTo>
                      <a:pt x="1099" y="139"/>
                    </a:lnTo>
                    <a:lnTo>
                      <a:pt x="1101" y="138"/>
                    </a:lnTo>
                    <a:lnTo>
                      <a:pt x="1102" y="140"/>
                    </a:lnTo>
                    <a:lnTo>
                      <a:pt x="1102" y="142"/>
                    </a:lnTo>
                    <a:lnTo>
                      <a:pt x="1104" y="141"/>
                    </a:lnTo>
                    <a:lnTo>
                      <a:pt x="1105" y="140"/>
                    </a:lnTo>
                    <a:lnTo>
                      <a:pt x="1108" y="140"/>
                    </a:lnTo>
                    <a:lnTo>
                      <a:pt x="1110" y="139"/>
                    </a:lnTo>
                    <a:lnTo>
                      <a:pt x="1110" y="137"/>
                    </a:lnTo>
                    <a:lnTo>
                      <a:pt x="1109" y="135"/>
                    </a:lnTo>
                    <a:lnTo>
                      <a:pt x="1109" y="133"/>
                    </a:lnTo>
                    <a:lnTo>
                      <a:pt x="1109" y="131"/>
                    </a:lnTo>
                    <a:lnTo>
                      <a:pt x="1110" y="130"/>
                    </a:lnTo>
                    <a:lnTo>
                      <a:pt x="1112" y="130"/>
                    </a:lnTo>
                    <a:lnTo>
                      <a:pt x="1116" y="128"/>
                    </a:lnTo>
                    <a:lnTo>
                      <a:pt x="1117" y="128"/>
                    </a:lnTo>
                    <a:lnTo>
                      <a:pt x="1119" y="127"/>
                    </a:lnTo>
                    <a:lnTo>
                      <a:pt x="1121" y="126"/>
                    </a:lnTo>
                    <a:lnTo>
                      <a:pt x="1124" y="126"/>
                    </a:lnTo>
                    <a:lnTo>
                      <a:pt x="1124" y="127"/>
                    </a:lnTo>
                    <a:lnTo>
                      <a:pt x="1124" y="129"/>
                    </a:lnTo>
                    <a:lnTo>
                      <a:pt x="1126" y="128"/>
                    </a:lnTo>
                    <a:lnTo>
                      <a:pt x="1128" y="128"/>
                    </a:lnTo>
                    <a:lnTo>
                      <a:pt x="1130" y="127"/>
                    </a:lnTo>
                    <a:lnTo>
                      <a:pt x="1132" y="126"/>
                    </a:lnTo>
                    <a:lnTo>
                      <a:pt x="1131" y="123"/>
                    </a:lnTo>
                    <a:lnTo>
                      <a:pt x="1131" y="121"/>
                    </a:lnTo>
                    <a:lnTo>
                      <a:pt x="1130" y="120"/>
                    </a:lnTo>
                    <a:lnTo>
                      <a:pt x="1128" y="120"/>
                    </a:lnTo>
                    <a:lnTo>
                      <a:pt x="1127" y="121"/>
                    </a:lnTo>
                    <a:lnTo>
                      <a:pt x="1126" y="118"/>
                    </a:lnTo>
                    <a:lnTo>
                      <a:pt x="1126" y="117"/>
                    </a:lnTo>
                    <a:lnTo>
                      <a:pt x="1128" y="116"/>
                    </a:lnTo>
                    <a:lnTo>
                      <a:pt x="1130" y="115"/>
                    </a:lnTo>
                    <a:lnTo>
                      <a:pt x="1129" y="114"/>
                    </a:lnTo>
                    <a:lnTo>
                      <a:pt x="1129" y="112"/>
                    </a:lnTo>
                    <a:lnTo>
                      <a:pt x="1131" y="111"/>
                    </a:lnTo>
                    <a:lnTo>
                      <a:pt x="1133" y="111"/>
                    </a:lnTo>
                    <a:lnTo>
                      <a:pt x="1133" y="112"/>
                    </a:lnTo>
                    <a:lnTo>
                      <a:pt x="1133" y="114"/>
                    </a:lnTo>
                    <a:lnTo>
                      <a:pt x="1135" y="113"/>
                    </a:lnTo>
                    <a:lnTo>
                      <a:pt x="1137" y="113"/>
                    </a:lnTo>
                    <a:lnTo>
                      <a:pt x="1137" y="111"/>
                    </a:lnTo>
                    <a:lnTo>
                      <a:pt x="1136" y="109"/>
                    </a:lnTo>
                    <a:lnTo>
                      <a:pt x="1138" y="109"/>
                    </a:lnTo>
                    <a:lnTo>
                      <a:pt x="1141" y="108"/>
                    </a:lnTo>
                    <a:lnTo>
                      <a:pt x="1143" y="107"/>
                    </a:lnTo>
                    <a:lnTo>
                      <a:pt x="1144" y="107"/>
                    </a:lnTo>
                    <a:lnTo>
                      <a:pt x="1145" y="108"/>
                    </a:lnTo>
                    <a:lnTo>
                      <a:pt x="1145" y="110"/>
                    </a:lnTo>
                    <a:lnTo>
                      <a:pt x="1147" y="109"/>
                    </a:lnTo>
                    <a:lnTo>
                      <a:pt x="1148" y="109"/>
                    </a:lnTo>
                    <a:lnTo>
                      <a:pt x="1147" y="101"/>
                    </a:lnTo>
                    <a:lnTo>
                      <a:pt x="1147" y="99"/>
                    </a:lnTo>
                    <a:lnTo>
                      <a:pt x="1147" y="98"/>
                    </a:lnTo>
                    <a:lnTo>
                      <a:pt x="1148" y="97"/>
                    </a:lnTo>
                    <a:lnTo>
                      <a:pt x="1150" y="96"/>
                    </a:lnTo>
                    <a:lnTo>
                      <a:pt x="1150" y="95"/>
                    </a:lnTo>
                    <a:lnTo>
                      <a:pt x="1150" y="93"/>
                    </a:lnTo>
                    <a:lnTo>
                      <a:pt x="1149" y="91"/>
                    </a:lnTo>
                    <a:lnTo>
                      <a:pt x="1149" y="90"/>
                    </a:lnTo>
                    <a:lnTo>
                      <a:pt x="1151" y="89"/>
                    </a:lnTo>
                    <a:lnTo>
                      <a:pt x="1153" y="88"/>
                    </a:lnTo>
                    <a:lnTo>
                      <a:pt x="1153" y="90"/>
                    </a:lnTo>
                    <a:lnTo>
                      <a:pt x="1153" y="92"/>
                    </a:lnTo>
                    <a:lnTo>
                      <a:pt x="1154" y="93"/>
                    </a:lnTo>
                    <a:lnTo>
                      <a:pt x="1154" y="95"/>
                    </a:lnTo>
                    <a:lnTo>
                      <a:pt x="1152" y="96"/>
                    </a:lnTo>
                    <a:lnTo>
                      <a:pt x="1150" y="96"/>
                    </a:lnTo>
                    <a:lnTo>
                      <a:pt x="1151" y="98"/>
                    </a:lnTo>
                    <a:lnTo>
                      <a:pt x="1151" y="100"/>
                    </a:lnTo>
                    <a:lnTo>
                      <a:pt x="1159" y="97"/>
                    </a:lnTo>
                    <a:lnTo>
                      <a:pt x="1163" y="95"/>
                    </a:lnTo>
                    <a:lnTo>
                      <a:pt x="1162" y="92"/>
                    </a:lnTo>
                    <a:lnTo>
                      <a:pt x="1161" y="90"/>
                    </a:lnTo>
                    <a:lnTo>
                      <a:pt x="1161" y="89"/>
                    </a:lnTo>
                    <a:lnTo>
                      <a:pt x="1163" y="88"/>
                    </a:lnTo>
                    <a:lnTo>
                      <a:pt x="1165" y="87"/>
                    </a:lnTo>
                    <a:lnTo>
                      <a:pt x="1168" y="85"/>
                    </a:lnTo>
                    <a:lnTo>
                      <a:pt x="1173" y="84"/>
                    </a:lnTo>
                    <a:lnTo>
                      <a:pt x="1175" y="83"/>
                    </a:lnTo>
                    <a:lnTo>
                      <a:pt x="1177" y="82"/>
                    </a:lnTo>
                    <a:lnTo>
                      <a:pt x="1176" y="81"/>
                    </a:lnTo>
                    <a:lnTo>
                      <a:pt x="1176" y="79"/>
                    </a:lnTo>
                    <a:lnTo>
                      <a:pt x="1176" y="77"/>
                    </a:lnTo>
                    <a:lnTo>
                      <a:pt x="1175" y="76"/>
                    </a:lnTo>
                    <a:lnTo>
                      <a:pt x="1174" y="76"/>
                    </a:lnTo>
                    <a:lnTo>
                      <a:pt x="1171" y="77"/>
                    </a:lnTo>
                    <a:lnTo>
                      <a:pt x="1171" y="75"/>
                    </a:lnTo>
                    <a:lnTo>
                      <a:pt x="1170" y="74"/>
                    </a:lnTo>
                    <a:lnTo>
                      <a:pt x="1173" y="73"/>
                    </a:lnTo>
                    <a:lnTo>
                      <a:pt x="1175" y="72"/>
                    </a:lnTo>
                    <a:lnTo>
                      <a:pt x="1177" y="72"/>
                    </a:lnTo>
                    <a:lnTo>
                      <a:pt x="1178" y="71"/>
                    </a:lnTo>
                    <a:lnTo>
                      <a:pt x="1180" y="70"/>
                    </a:lnTo>
                    <a:lnTo>
                      <a:pt x="1182" y="70"/>
                    </a:lnTo>
                    <a:lnTo>
                      <a:pt x="1182" y="67"/>
                    </a:lnTo>
                    <a:lnTo>
                      <a:pt x="1181" y="65"/>
                    </a:lnTo>
                    <a:lnTo>
                      <a:pt x="1183" y="65"/>
                    </a:lnTo>
                    <a:lnTo>
                      <a:pt x="1185" y="64"/>
                    </a:lnTo>
                    <a:lnTo>
                      <a:pt x="1187" y="63"/>
                    </a:lnTo>
                    <a:lnTo>
                      <a:pt x="1188" y="63"/>
                    </a:lnTo>
                    <a:lnTo>
                      <a:pt x="1188" y="61"/>
                    </a:lnTo>
                    <a:lnTo>
                      <a:pt x="1188" y="59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92" y="55"/>
                    </a:lnTo>
                    <a:lnTo>
                      <a:pt x="1194" y="54"/>
                    </a:lnTo>
                    <a:lnTo>
                      <a:pt x="1195" y="53"/>
                    </a:lnTo>
                    <a:lnTo>
                      <a:pt x="1196" y="55"/>
                    </a:lnTo>
                    <a:lnTo>
                      <a:pt x="1196" y="57"/>
                    </a:lnTo>
                    <a:lnTo>
                      <a:pt x="1196" y="60"/>
                    </a:lnTo>
                    <a:lnTo>
                      <a:pt x="1204" y="57"/>
                    </a:lnTo>
                    <a:lnTo>
                      <a:pt x="1203" y="56"/>
                    </a:lnTo>
                    <a:lnTo>
                      <a:pt x="1203" y="54"/>
                    </a:lnTo>
                    <a:lnTo>
                      <a:pt x="1206" y="53"/>
                    </a:lnTo>
                    <a:lnTo>
                      <a:pt x="1208" y="53"/>
                    </a:lnTo>
                    <a:lnTo>
                      <a:pt x="1207" y="50"/>
                    </a:lnTo>
                    <a:lnTo>
                      <a:pt x="1207" y="48"/>
                    </a:lnTo>
                    <a:lnTo>
                      <a:pt x="1207" y="47"/>
                    </a:lnTo>
                    <a:lnTo>
                      <a:pt x="1206" y="45"/>
                    </a:lnTo>
                    <a:lnTo>
                      <a:pt x="1206" y="42"/>
                    </a:lnTo>
                    <a:lnTo>
                      <a:pt x="1204" y="40"/>
                    </a:lnTo>
                    <a:lnTo>
                      <a:pt x="1204" y="38"/>
                    </a:lnTo>
                    <a:lnTo>
                      <a:pt x="1207" y="38"/>
                    </a:lnTo>
                    <a:lnTo>
                      <a:pt x="1209" y="37"/>
                    </a:lnTo>
                    <a:lnTo>
                      <a:pt x="1209" y="39"/>
                    </a:lnTo>
                    <a:lnTo>
                      <a:pt x="1209" y="40"/>
                    </a:lnTo>
                    <a:lnTo>
                      <a:pt x="1211" y="40"/>
                    </a:lnTo>
                    <a:lnTo>
                      <a:pt x="1213" y="39"/>
                    </a:lnTo>
                    <a:lnTo>
                      <a:pt x="1215" y="38"/>
                    </a:lnTo>
                    <a:lnTo>
                      <a:pt x="1217" y="38"/>
                    </a:lnTo>
                    <a:lnTo>
                      <a:pt x="1216" y="36"/>
                    </a:lnTo>
                    <a:lnTo>
                      <a:pt x="1216" y="33"/>
                    </a:lnTo>
                    <a:lnTo>
                      <a:pt x="1218" y="33"/>
                    </a:lnTo>
                    <a:lnTo>
                      <a:pt x="1220" y="32"/>
                    </a:lnTo>
                    <a:lnTo>
                      <a:pt x="1221" y="31"/>
                    </a:lnTo>
                    <a:lnTo>
                      <a:pt x="1224" y="31"/>
                    </a:lnTo>
                    <a:lnTo>
                      <a:pt x="1226" y="30"/>
                    </a:lnTo>
                    <a:lnTo>
                      <a:pt x="1228" y="29"/>
                    </a:lnTo>
                    <a:lnTo>
                      <a:pt x="1228" y="28"/>
                    </a:lnTo>
                    <a:lnTo>
                      <a:pt x="1227" y="26"/>
                    </a:lnTo>
                    <a:lnTo>
                      <a:pt x="1229" y="25"/>
                    </a:lnTo>
                    <a:lnTo>
                      <a:pt x="1231" y="25"/>
                    </a:lnTo>
                    <a:lnTo>
                      <a:pt x="1231" y="27"/>
                    </a:lnTo>
                    <a:lnTo>
                      <a:pt x="1231" y="28"/>
                    </a:lnTo>
                    <a:lnTo>
                      <a:pt x="1233" y="28"/>
                    </a:lnTo>
                    <a:lnTo>
                      <a:pt x="1235" y="27"/>
                    </a:lnTo>
                    <a:lnTo>
                      <a:pt x="1237" y="26"/>
                    </a:lnTo>
                    <a:lnTo>
                      <a:pt x="1240" y="26"/>
                    </a:lnTo>
                    <a:lnTo>
                      <a:pt x="1238" y="24"/>
                    </a:lnTo>
                    <a:lnTo>
                      <a:pt x="1238" y="22"/>
                    </a:lnTo>
                    <a:lnTo>
                      <a:pt x="1238" y="21"/>
                    </a:lnTo>
                    <a:lnTo>
                      <a:pt x="1237" y="18"/>
                    </a:lnTo>
                    <a:lnTo>
                      <a:pt x="1240" y="17"/>
                    </a:lnTo>
                    <a:lnTo>
                      <a:pt x="1242" y="17"/>
                    </a:lnTo>
                    <a:lnTo>
                      <a:pt x="1242" y="15"/>
                    </a:lnTo>
                    <a:lnTo>
                      <a:pt x="1241" y="13"/>
                    </a:lnTo>
                    <a:lnTo>
                      <a:pt x="1243" y="13"/>
                    </a:lnTo>
                    <a:lnTo>
                      <a:pt x="1245" y="12"/>
                    </a:lnTo>
                    <a:lnTo>
                      <a:pt x="1249" y="11"/>
                    </a:lnTo>
                    <a:lnTo>
                      <a:pt x="1250" y="10"/>
                    </a:lnTo>
                    <a:lnTo>
                      <a:pt x="1252" y="9"/>
                    </a:lnTo>
                    <a:lnTo>
                      <a:pt x="1252" y="11"/>
                    </a:lnTo>
                    <a:lnTo>
                      <a:pt x="1253" y="13"/>
                    </a:lnTo>
                    <a:lnTo>
                      <a:pt x="1256" y="12"/>
                    </a:lnTo>
                    <a:lnTo>
                      <a:pt x="1257" y="11"/>
                    </a:lnTo>
                    <a:lnTo>
                      <a:pt x="1258" y="13"/>
                    </a:lnTo>
                    <a:lnTo>
                      <a:pt x="1258" y="15"/>
                    </a:lnTo>
                    <a:lnTo>
                      <a:pt x="1260" y="14"/>
                    </a:lnTo>
                    <a:lnTo>
                      <a:pt x="1261" y="13"/>
                    </a:lnTo>
                    <a:lnTo>
                      <a:pt x="1261" y="10"/>
                    </a:lnTo>
                    <a:lnTo>
                      <a:pt x="1260" y="8"/>
                    </a:lnTo>
                    <a:lnTo>
                      <a:pt x="1260" y="7"/>
                    </a:lnTo>
                    <a:lnTo>
                      <a:pt x="1262" y="6"/>
                    </a:lnTo>
                    <a:lnTo>
                      <a:pt x="1264" y="5"/>
                    </a:lnTo>
                    <a:lnTo>
                      <a:pt x="1264" y="4"/>
                    </a:lnTo>
                    <a:lnTo>
                      <a:pt x="1263" y="1"/>
                    </a:lnTo>
                    <a:lnTo>
                      <a:pt x="1265" y="0"/>
                    </a:lnTo>
                    <a:lnTo>
                      <a:pt x="1267" y="0"/>
                    </a:lnTo>
                    <a:lnTo>
                      <a:pt x="1267" y="1"/>
                    </a:lnTo>
                    <a:lnTo>
                      <a:pt x="1267" y="4"/>
                    </a:lnTo>
                    <a:lnTo>
                      <a:pt x="1268" y="8"/>
                    </a:lnTo>
                    <a:lnTo>
                      <a:pt x="1268" y="9"/>
                    </a:lnTo>
                    <a:lnTo>
                      <a:pt x="1268" y="11"/>
                    </a:lnTo>
                    <a:lnTo>
                      <a:pt x="1267" y="12"/>
                    </a:lnTo>
                    <a:lnTo>
                      <a:pt x="1265" y="12"/>
                    </a:lnTo>
                    <a:lnTo>
                      <a:pt x="1265" y="14"/>
                    </a:lnTo>
                    <a:lnTo>
                      <a:pt x="1265" y="15"/>
                    </a:lnTo>
                    <a:lnTo>
                      <a:pt x="1267" y="15"/>
                    </a:lnTo>
                    <a:lnTo>
                      <a:pt x="1269" y="14"/>
                    </a:lnTo>
                    <a:lnTo>
                      <a:pt x="1269" y="16"/>
                    </a:lnTo>
                    <a:lnTo>
                      <a:pt x="1270" y="18"/>
                    </a:lnTo>
                    <a:lnTo>
                      <a:pt x="1270" y="20"/>
                    </a:lnTo>
                    <a:lnTo>
                      <a:pt x="1270" y="22"/>
                    </a:lnTo>
                    <a:lnTo>
                      <a:pt x="1268" y="23"/>
                    </a:lnTo>
                    <a:lnTo>
                      <a:pt x="1267" y="23"/>
                    </a:lnTo>
                    <a:lnTo>
                      <a:pt x="1267" y="25"/>
                    </a:lnTo>
                    <a:lnTo>
                      <a:pt x="1267" y="26"/>
                    </a:lnTo>
                    <a:lnTo>
                      <a:pt x="1265" y="27"/>
                    </a:lnTo>
                    <a:lnTo>
                      <a:pt x="1264" y="28"/>
                    </a:lnTo>
                    <a:lnTo>
                      <a:pt x="1262" y="28"/>
                    </a:lnTo>
                    <a:lnTo>
                      <a:pt x="1260" y="29"/>
                    </a:lnTo>
                    <a:lnTo>
                      <a:pt x="1260" y="31"/>
                    </a:lnTo>
                    <a:lnTo>
                      <a:pt x="1261" y="32"/>
                    </a:lnTo>
                    <a:lnTo>
                      <a:pt x="1261" y="37"/>
                    </a:lnTo>
                    <a:lnTo>
                      <a:pt x="1261" y="38"/>
                    </a:lnTo>
                    <a:lnTo>
                      <a:pt x="1262" y="40"/>
                    </a:lnTo>
                    <a:lnTo>
                      <a:pt x="1260" y="41"/>
                    </a:lnTo>
                    <a:lnTo>
                      <a:pt x="1258" y="41"/>
                    </a:lnTo>
                    <a:lnTo>
                      <a:pt x="1256" y="42"/>
                    </a:lnTo>
                    <a:lnTo>
                      <a:pt x="1253" y="43"/>
                    </a:lnTo>
                    <a:lnTo>
                      <a:pt x="1254" y="44"/>
                    </a:lnTo>
                    <a:lnTo>
                      <a:pt x="1254" y="46"/>
                    </a:lnTo>
                    <a:lnTo>
                      <a:pt x="1256" y="49"/>
                    </a:lnTo>
                    <a:lnTo>
                      <a:pt x="1256" y="54"/>
                    </a:lnTo>
                    <a:lnTo>
                      <a:pt x="1248" y="56"/>
                    </a:lnTo>
                    <a:lnTo>
                      <a:pt x="1248" y="54"/>
                    </a:lnTo>
                    <a:lnTo>
                      <a:pt x="1247" y="53"/>
                    </a:lnTo>
                    <a:lnTo>
                      <a:pt x="1246" y="54"/>
                    </a:lnTo>
                    <a:lnTo>
                      <a:pt x="1244" y="54"/>
                    </a:lnTo>
                    <a:lnTo>
                      <a:pt x="1244" y="53"/>
                    </a:lnTo>
                    <a:lnTo>
                      <a:pt x="1243" y="50"/>
                    </a:lnTo>
                    <a:lnTo>
                      <a:pt x="1242" y="50"/>
                    </a:lnTo>
                    <a:lnTo>
                      <a:pt x="1240" y="51"/>
                    </a:lnTo>
                    <a:lnTo>
                      <a:pt x="1237" y="53"/>
                    </a:lnTo>
                    <a:lnTo>
                      <a:pt x="1235" y="53"/>
                    </a:lnTo>
                    <a:lnTo>
                      <a:pt x="1236" y="60"/>
                    </a:lnTo>
                    <a:lnTo>
                      <a:pt x="1237" y="62"/>
                    </a:lnTo>
                    <a:lnTo>
                      <a:pt x="1237" y="63"/>
                    </a:lnTo>
                    <a:lnTo>
                      <a:pt x="1235" y="64"/>
                    </a:lnTo>
                    <a:lnTo>
                      <a:pt x="1233" y="65"/>
                    </a:lnTo>
                    <a:lnTo>
                      <a:pt x="1234" y="66"/>
                    </a:lnTo>
                    <a:lnTo>
                      <a:pt x="1234" y="68"/>
                    </a:lnTo>
                    <a:lnTo>
                      <a:pt x="1235" y="68"/>
                    </a:lnTo>
                    <a:lnTo>
                      <a:pt x="1236" y="67"/>
                    </a:lnTo>
                    <a:lnTo>
                      <a:pt x="1237" y="67"/>
                    </a:lnTo>
                    <a:lnTo>
                      <a:pt x="1237" y="67"/>
                    </a:lnTo>
                    <a:lnTo>
                      <a:pt x="1238" y="68"/>
                    </a:lnTo>
                    <a:lnTo>
                      <a:pt x="1238" y="71"/>
                    </a:lnTo>
                    <a:lnTo>
                      <a:pt x="1236" y="72"/>
                    </a:lnTo>
                    <a:lnTo>
                      <a:pt x="1234" y="72"/>
                    </a:lnTo>
                    <a:lnTo>
                      <a:pt x="1234" y="71"/>
                    </a:lnTo>
                    <a:lnTo>
                      <a:pt x="1234" y="68"/>
                    </a:lnTo>
                    <a:lnTo>
                      <a:pt x="1232" y="70"/>
                    </a:lnTo>
                    <a:lnTo>
                      <a:pt x="1230" y="70"/>
                    </a:lnTo>
                    <a:lnTo>
                      <a:pt x="1228" y="71"/>
                    </a:lnTo>
                    <a:lnTo>
                      <a:pt x="1227" y="72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8" y="77"/>
                    </a:lnTo>
                    <a:lnTo>
                      <a:pt x="1228" y="78"/>
                    </a:lnTo>
                    <a:lnTo>
                      <a:pt x="1228" y="80"/>
                    </a:lnTo>
                    <a:lnTo>
                      <a:pt x="1228" y="82"/>
                    </a:lnTo>
                    <a:lnTo>
                      <a:pt x="1227" y="82"/>
                    </a:lnTo>
                    <a:lnTo>
                      <a:pt x="1225" y="83"/>
                    </a:lnTo>
                    <a:lnTo>
                      <a:pt x="1225" y="85"/>
                    </a:lnTo>
                    <a:lnTo>
                      <a:pt x="1226" y="87"/>
                    </a:lnTo>
                    <a:lnTo>
                      <a:pt x="1224" y="88"/>
                    </a:lnTo>
                    <a:lnTo>
                      <a:pt x="1221" y="89"/>
                    </a:lnTo>
                    <a:lnTo>
                      <a:pt x="1219" y="89"/>
                    </a:lnTo>
                    <a:lnTo>
                      <a:pt x="1217" y="90"/>
                    </a:lnTo>
                    <a:lnTo>
                      <a:pt x="1217" y="88"/>
                    </a:lnTo>
                    <a:lnTo>
                      <a:pt x="1217" y="87"/>
                    </a:lnTo>
                    <a:lnTo>
                      <a:pt x="1215" y="87"/>
                    </a:lnTo>
                    <a:lnTo>
                      <a:pt x="1213" y="88"/>
                    </a:lnTo>
                    <a:lnTo>
                      <a:pt x="1210" y="89"/>
                    </a:lnTo>
                    <a:lnTo>
                      <a:pt x="1208" y="90"/>
                    </a:lnTo>
                    <a:lnTo>
                      <a:pt x="1206" y="91"/>
                    </a:lnTo>
                    <a:lnTo>
                      <a:pt x="1203" y="91"/>
                    </a:lnTo>
                    <a:lnTo>
                      <a:pt x="1202" y="92"/>
                    </a:lnTo>
                    <a:lnTo>
                      <a:pt x="1202" y="94"/>
                    </a:lnTo>
                    <a:lnTo>
                      <a:pt x="1202" y="95"/>
                    </a:lnTo>
                    <a:lnTo>
                      <a:pt x="1200" y="96"/>
                    </a:lnTo>
                    <a:lnTo>
                      <a:pt x="1199" y="97"/>
                    </a:lnTo>
                    <a:lnTo>
                      <a:pt x="1199" y="98"/>
                    </a:lnTo>
                    <a:lnTo>
                      <a:pt x="1199" y="100"/>
                    </a:lnTo>
                    <a:lnTo>
                      <a:pt x="1200" y="103"/>
                    </a:lnTo>
                    <a:lnTo>
                      <a:pt x="1200" y="104"/>
                    </a:lnTo>
                    <a:lnTo>
                      <a:pt x="1200" y="106"/>
                    </a:lnTo>
                    <a:lnTo>
                      <a:pt x="1201" y="108"/>
                    </a:lnTo>
                    <a:lnTo>
                      <a:pt x="1199" y="108"/>
                    </a:lnTo>
                    <a:lnTo>
                      <a:pt x="1197" y="109"/>
                    </a:lnTo>
                    <a:lnTo>
                      <a:pt x="1195" y="110"/>
                    </a:lnTo>
                    <a:lnTo>
                      <a:pt x="1193" y="110"/>
                    </a:lnTo>
                    <a:lnTo>
                      <a:pt x="1194" y="112"/>
                    </a:lnTo>
                    <a:lnTo>
                      <a:pt x="1194" y="114"/>
                    </a:lnTo>
                    <a:lnTo>
                      <a:pt x="1192" y="114"/>
                    </a:lnTo>
                    <a:lnTo>
                      <a:pt x="1191" y="115"/>
                    </a:lnTo>
                    <a:lnTo>
                      <a:pt x="1191" y="117"/>
                    </a:lnTo>
                    <a:lnTo>
                      <a:pt x="1191" y="118"/>
                    </a:lnTo>
                    <a:lnTo>
                      <a:pt x="1188" y="120"/>
                    </a:lnTo>
                    <a:lnTo>
                      <a:pt x="1187" y="121"/>
                    </a:lnTo>
                    <a:lnTo>
                      <a:pt x="1185" y="121"/>
                    </a:lnTo>
                    <a:lnTo>
                      <a:pt x="1183" y="122"/>
                    </a:lnTo>
                    <a:lnTo>
                      <a:pt x="1183" y="124"/>
                    </a:lnTo>
                    <a:lnTo>
                      <a:pt x="1184" y="125"/>
                    </a:lnTo>
                    <a:lnTo>
                      <a:pt x="1182" y="126"/>
                    </a:lnTo>
                    <a:lnTo>
                      <a:pt x="1180" y="127"/>
                    </a:lnTo>
                    <a:lnTo>
                      <a:pt x="1180" y="128"/>
                    </a:lnTo>
                    <a:lnTo>
                      <a:pt x="1181" y="130"/>
                    </a:lnTo>
                    <a:lnTo>
                      <a:pt x="1179" y="131"/>
                    </a:lnTo>
                    <a:lnTo>
                      <a:pt x="1177" y="131"/>
                    </a:lnTo>
                    <a:lnTo>
                      <a:pt x="1177" y="130"/>
                    </a:lnTo>
                    <a:lnTo>
                      <a:pt x="1177" y="128"/>
                    </a:lnTo>
                    <a:lnTo>
                      <a:pt x="1175" y="129"/>
                    </a:lnTo>
                    <a:lnTo>
                      <a:pt x="1173" y="129"/>
                    </a:lnTo>
                    <a:lnTo>
                      <a:pt x="1170" y="130"/>
                    </a:lnTo>
                    <a:lnTo>
                      <a:pt x="1168" y="131"/>
                    </a:lnTo>
                    <a:lnTo>
                      <a:pt x="1167" y="131"/>
                    </a:lnTo>
                    <a:lnTo>
                      <a:pt x="1165" y="132"/>
                    </a:lnTo>
                    <a:lnTo>
                      <a:pt x="1165" y="134"/>
                    </a:lnTo>
                    <a:lnTo>
                      <a:pt x="1166" y="135"/>
                    </a:lnTo>
                    <a:lnTo>
                      <a:pt x="1166" y="138"/>
                    </a:lnTo>
                    <a:lnTo>
                      <a:pt x="1166" y="140"/>
                    </a:lnTo>
                    <a:lnTo>
                      <a:pt x="1164" y="140"/>
                    </a:lnTo>
                    <a:lnTo>
                      <a:pt x="1163" y="141"/>
                    </a:lnTo>
                    <a:lnTo>
                      <a:pt x="1163" y="143"/>
                    </a:lnTo>
                    <a:lnTo>
                      <a:pt x="1163" y="144"/>
                    </a:lnTo>
                    <a:lnTo>
                      <a:pt x="1164" y="146"/>
                    </a:lnTo>
                    <a:lnTo>
                      <a:pt x="1164" y="148"/>
                    </a:lnTo>
                    <a:lnTo>
                      <a:pt x="1162" y="148"/>
                    </a:lnTo>
                    <a:lnTo>
                      <a:pt x="1160" y="149"/>
                    </a:lnTo>
                    <a:lnTo>
                      <a:pt x="1158" y="150"/>
                    </a:lnTo>
                    <a:lnTo>
                      <a:pt x="1157" y="150"/>
                    </a:lnTo>
                    <a:lnTo>
                      <a:pt x="1154" y="151"/>
                    </a:lnTo>
                    <a:lnTo>
                      <a:pt x="1152" y="153"/>
                    </a:lnTo>
                    <a:lnTo>
                      <a:pt x="1153" y="154"/>
                    </a:lnTo>
                    <a:lnTo>
                      <a:pt x="1153" y="156"/>
                    </a:lnTo>
                    <a:lnTo>
                      <a:pt x="1151" y="157"/>
                    </a:lnTo>
                    <a:lnTo>
                      <a:pt x="1149" y="157"/>
                    </a:lnTo>
                    <a:lnTo>
                      <a:pt x="1150" y="159"/>
                    </a:lnTo>
                    <a:lnTo>
                      <a:pt x="1150" y="161"/>
                    </a:lnTo>
                    <a:lnTo>
                      <a:pt x="1148" y="161"/>
                    </a:lnTo>
                    <a:lnTo>
                      <a:pt x="1146" y="162"/>
                    </a:lnTo>
                    <a:lnTo>
                      <a:pt x="1147" y="164"/>
                    </a:lnTo>
                    <a:lnTo>
                      <a:pt x="1147" y="165"/>
                    </a:lnTo>
                    <a:lnTo>
                      <a:pt x="1145" y="166"/>
                    </a:lnTo>
                    <a:lnTo>
                      <a:pt x="1143" y="167"/>
                    </a:lnTo>
                    <a:lnTo>
                      <a:pt x="1144" y="168"/>
                    </a:lnTo>
                    <a:lnTo>
                      <a:pt x="1144" y="171"/>
                    </a:lnTo>
                    <a:lnTo>
                      <a:pt x="1142" y="172"/>
                    </a:lnTo>
                    <a:lnTo>
                      <a:pt x="1141" y="172"/>
                    </a:lnTo>
                    <a:lnTo>
                      <a:pt x="1141" y="174"/>
                    </a:lnTo>
                    <a:lnTo>
                      <a:pt x="1141" y="176"/>
                    </a:lnTo>
                    <a:lnTo>
                      <a:pt x="1138" y="176"/>
                    </a:lnTo>
                    <a:lnTo>
                      <a:pt x="1137" y="177"/>
                    </a:lnTo>
                    <a:lnTo>
                      <a:pt x="1137" y="179"/>
                    </a:lnTo>
                    <a:lnTo>
                      <a:pt x="1137" y="180"/>
                    </a:lnTo>
                    <a:lnTo>
                      <a:pt x="1136" y="181"/>
                    </a:lnTo>
                    <a:lnTo>
                      <a:pt x="1134" y="182"/>
                    </a:lnTo>
                    <a:lnTo>
                      <a:pt x="1134" y="184"/>
                    </a:lnTo>
                    <a:lnTo>
                      <a:pt x="1134" y="185"/>
                    </a:lnTo>
                    <a:lnTo>
                      <a:pt x="1133" y="187"/>
                    </a:lnTo>
                    <a:lnTo>
                      <a:pt x="1131" y="188"/>
                    </a:lnTo>
                    <a:lnTo>
                      <a:pt x="1131" y="185"/>
                    </a:lnTo>
                    <a:lnTo>
                      <a:pt x="1130" y="183"/>
                    </a:lnTo>
                    <a:lnTo>
                      <a:pt x="1130" y="182"/>
                    </a:lnTo>
                    <a:lnTo>
                      <a:pt x="1130" y="180"/>
                    </a:lnTo>
                    <a:lnTo>
                      <a:pt x="1129" y="178"/>
                    </a:lnTo>
                    <a:lnTo>
                      <a:pt x="1129" y="177"/>
                    </a:lnTo>
                    <a:lnTo>
                      <a:pt x="1127" y="177"/>
                    </a:lnTo>
                    <a:lnTo>
                      <a:pt x="1126" y="178"/>
                    </a:lnTo>
                    <a:lnTo>
                      <a:pt x="1124" y="179"/>
                    </a:lnTo>
                    <a:lnTo>
                      <a:pt x="1121" y="179"/>
                    </a:lnTo>
                    <a:lnTo>
                      <a:pt x="1123" y="187"/>
                    </a:lnTo>
                    <a:lnTo>
                      <a:pt x="1124" y="189"/>
                    </a:lnTo>
                    <a:lnTo>
                      <a:pt x="1124" y="190"/>
                    </a:lnTo>
                    <a:lnTo>
                      <a:pt x="1121" y="191"/>
                    </a:lnTo>
                    <a:lnTo>
                      <a:pt x="1119" y="192"/>
                    </a:lnTo>
                    <a:lnTo>
                      <a:pt x="1120" y="193"/>
                    </a:lnTo>
                    <a:lnTo>
                      <a:pt x="1120" y="195"/>
                    </a:lnTo>
                    <a:lnTo>
                      <a:pt x="1118" y="196"/>
                    </a:lnTo>
                    <a:lnTo>
                      <a:pt x="1116" y="196"/>
                    </a:lnTo>
                    <a:lnTo>
                      <a:pt x="1117" y="198"/>
                    </a:lnTo>
                    <a:lnTo>
                      <a:pt x="1117" y="200"/>
                    </a:lnTo>
                    <a:lnTo>
                      <a:pt x="1115" y="200"/>
                    </a:lnTo>
                    <a:lnTo>
                      <a:pt x="1114" y="201"/>
                    </a:lnTo>
                    <a:lnTo>
                      <a:pt x="1114" y="204"/>
                    </a:lnTo>
                    <a:lnTo>
                      <a:pt x="1114" y="205"/>
                    </a:lnTo>
                    <a:lnTo>
                      <a:pt x="1113" y="206"/>
                    </a:lnTo>
                    <a:lnTo>
                      <a:pt x="1111" y="207"/>
                    </a:lnTo>
                    <a:lnTo>
                      <a:pt x="1109" y="207"/>
                    </a:lnTo>
                    <a:lnTo>
                      <a:pt x="1107" y="208"/>
                    </a:lnTo>
                    <a:lnTo>
                      <a:pt x="1107" y="210"/>
                    </a:lnTo>
                    <a:lnTo>
                      <a:pt x="1108" y="211"/>
                    </a:lnTo>
                    <a:lnTo>
                      <a:pt x="1105" y="212"/>
                    </a:lnTo>
                    <a:lnTo>
                      <a:pt x="1103" y="213"/>
                    </a:lnTo>
                    <a:lnTo>
                      <a:pt x="1104" y="215"/>
                    </a:lnTo>
                    <a:lnTo>
                      <a:pt x="1104" y="216"/>
                    </a:lnTo>
                    <a:lnTo>
                      <a:pt x="1102" y="217"/>
                    </a:lnTo>
                    <a:lnTo>
                      <a:pt x="1100" y="218"/>
                    </a:lnTo>
                    <a:lnTo>
                      <a:pt x="1099" y="218"/>
                    </a:lnTo>
                    <a:lnTo>
                      <a:pt x="1097" y="220"/>
                    </a:lnTo>
                    <a:lnTo>
                      <a:pt x="1097" y="222"/>
                    </a:lnTo>
                    <a:lnTo>
                      <a:pt x="1098" y="223"/>
                    </a:lnTo>
                    <a:lnTo>
                      <a:pt x="1096" y="224"/>
                    </a:lnTo>
                    <a:lnTo>
                      <a:pt x="1094" y="225"/>
                    </a:lnTo>
                    <a:lnTo>
                      <a:pt x="1092" y="225"/>
                    </a:lnTo>
                    <a:lnTo>
                      <a:pt x="1091" y="226"/>
                    </a:lnTo>
                    <a:lnTo>
                      <a:pt x="1091" y="228"/>
                    </a:lnTo>
                    <a:lnTo>
                      <a:pt x="1091" y="229"/>
                    </a:lnTo>
                    <a:lnTo>
                      <a:pt x="1088" y="230"/>
                    </a:lnTo>
                    <a:lnTo>
                      <a:pt x="1087" y="231"/>
                    </a:lnTo>
                    <a:lnTo>
                      <a:pt x="1087" y="232"/>
                    </a:lnTo>
                    <a:lnTo>
                      <a:pt x="1087" y="234"/>
                    </a:lnTo>
                    <a:lnTo>
                      <a:pt x="1086" y="235"/>
                    </a:lnTo>
                    <a:lnTo>
                      <a:pt x="1084" y="235"/>
                    </a:lnTo>
                    <a:lnTo>
                      <a:pt x="1082" y="237"/>
                    </a:lnTo>
                    <a:lnTo>
                      <a:pt x="1080" y="238"/>
                    </a:lnTo>
                    <a:lnTo>
                      <a:pt x="1078" y="239"/>
                    </a:lnTo>
                    <a:lnTo>
                      <a:pt x="1077" y="239"/>
                    </a:lnTo>
                    <a:lnTo>
                      <a:pt x="1077" y="241"/>
                    </a:lnTo>
                    <a:lnTo>
                      <a:pt x="1077" y="243"/>
                    </a:lnTo>
                    <a:lnTo>
                      <a:pt x="1078" y="244"/>
                    </a:lnTo>
                    <a:lnTo>
                      <a:pt x="1078" y="246"/>
                    </a:lnTo>
                    <a:lnTo>
                      <a:pt x="1076" y="247"/>
                    </a:lnTo>
                    <a:lnTo>
                      <a:pt x="1074" y="247"/>
                    </a:lnTo>
                    <a:lnTo>
                      <a:pt x="1074" y="246"/>
                    </a:lnTo>
                    <a:lnTo>
                      <a:pt x="1074" y="244"/>
                    </a:lnTo>
                    <a:lnTo>
                      <a:pt x="1071" y="245"/>
                    </a:lnTo>
                    <a:lnTo>
                      <a:pt x="1069" y="245"/>
                    </a:lnTo>
                    <a:lnTo>
                      <a:pt x="1070" y="247"/>
                    </a:lnTo>
                    <a:lnTo>
                      <a:pt x="1070" y="249"/>
                    </a:lnTo>
                    <a:lnTo>
                      <a:pt x="1068" y="249"/>
                    </a:lnTo>
                    <a:lnTo>
                      <a:pt x="1066" y="250"/>
                    </a:lnTo>
                    <a:lnTo>
                      <a:pt x="1065" y="251"/>
                    </a:lnTo>
                    <a:lnTo>
                      <a:pt x="1063" y="252"/>
                    </a:lnTo>
                    <a:lnTo>
                      <a:pt x="1063" y="254"/>
                    </a:lnTo>
                    <a:lnTo>
                      <a:pt x="1064" y="256"/>
                    </a:lnTo>
                    <a:lnTo>
                      <a:pt x="1064" y="258"/>
                    </a:lnTo>
                    <a:lnTo>
                      <a:pt x="1064" y="259"/>
                    </a:lnTo>
                    <a:lnTo>
                      <a:pt x="1065" y="261"/>
                    </a:lnTo>
                    <a:lnTo>
                      <a:pt x="1065" y="262"/>
                    </a:lnTo>
                    <a:lnTo>
                      <a:pt x="1063" y="263"/>
                    </a:lnTo>
                    <a:lnTo>
                      <a:pt x="1061" y="264"/>
                    </a:lnTo>
                    <a:lnTo>
                      <a:pt x="1060" y="265"/>
                    </a:lnTo>
                    <a:lnTo>
                      <a:pt x="1058" y="265"/>
                    </a:lnTo>
                    <a:lnTo>
                      <a:pt x="1058" y="264"/>
                    </a:lnTo>
                    <a:lnTo>
                      <a:pt x="1057" y="262"/>
                    </a:lnTo>
                    <a:lnTo>
                      <a:pt x="1055" y="263"/>
                    </a:lnTo>
                    <a:lnTo>
                      <a:pt x="1053" y="263"/>
                    </a:lnTo>
                    <a:lnTo>
                      <a:pt x="1051" y="264"/>
                    </a:lnTo>
                    <a:lnTo>
                      <a:pt x="1049" y="265"/>
                    </a:lnTo>
                    <a:lnTo>
                      <a:pt x="1050" y="267"/>
                    </a:lnTo>
                    <a:lnTo>
                      <a:pt x="1050" y="268"/>
                    </a:lnTo>
                    <a:lnTo>
                      <a:pt x="1052" y="267"/>
                    </a:lnTo>
                    <a:lnTo>
                      <a:pt x="1053" y="267"/>
                    </a:lnTo>
                    <a:lnTo>
                      <a:pt x="1054" y="268"/>
                    </a:lnTo>
                    <a:lnTo>
                      <a:pt x="1054" y="271"/>
                    </a:lnTo>
                    <a:lnTo>
                      <a:pt x="1052" y="272"/>
                    </a:lnTo>
                    <a:lnTo>
                      <a:pt x="1051" y="272"/>
                    </a:lnTo>
                    <a:lnTo>
                      <a:pt x="1051" y="274"/>
                    </a:lnTo>
                    <a:lnTo>
                      <a:pt x="1051" y="276"/>
                    </a:lnTo>
                    <a:lnTo>
                      <a:pt x="1050" y="277"/>
                    </a:lnTo>
                    <a:lnTo>
                      <a:pt x="1048" y="277"/>
                    </a:lnTo>
                    <a:lnTo>
                      <a:pt x="1044" y="279"/>
                    </a:lnTo>
                    <a:lnTo>
                      <a:pt x="1042" y="279"/>
                    </a:lnTo>
                    <a:lnTo>
                      <a:pt x="1041" y="280"/>
                    </a:lnTo>
                    <a:lnTo>
                      <a:pt x="1041" y="282"/>
                    </a:lnTo>
                    <a:lnTo>
                      <a:pt x="1041" y="283"/>
                    </a:lnTo>
                    <a:lnTo>
                      <a:pt x="1042" y="288"/>
                    </a:lnTo>
                    <a:lnTo>
                      <a:pt x="1043" y="289"/>
                    </a:lnTo>
                    <a:lnTo>
                      <a:pt x="1043" y="291"/>
                    </a:lnTo>
                    <a:lnTo>
                      <a:pt x="1041" y="292"/>
                    </a:lnTo>
                    <a:lnTo>
                      <a:pt x="1038" y="292"/>
                    </a:lnTo>
                    <a:lnTo>
                      <a:pt x="1037" y="293"/>
                    </a:lnTo>
                    <a:lnTo>
                      <a:pt x="1035" y="294"/>
                    </a:lnTo>
                    <a:lnTo>
                      <a:pt x="1034" y="292"/>
                    </a:lnTo>
                    <a:lnTo>
                      <a:pt x="1034" y="290"/>
                    </a:lnTo>
                    <a:lnTo>
                      <a:pt x="1032" y="291"/>
                    </a:lnTo>
                    <a:lnTo>
                      <a:pt x="1031" y="292"/>
                    </a:lnTo>
                    <a:lnTo>
                      <a:pt x="1029" y="293"/>
                    </a:lnTo>
                    <a:lnTo>
                      <a:pt x="1027" y="293"/>
                    </a:lnTo>
                    <a:lnTo>
                      <a:pt x="1027" y="295"/>
                    </a:lnTo>
                    <a:lnTo>
                      <a:pt x="1028" y="297"/>
                    </a:lnTo>
                    <a:lnTo>
                      <a:pt x="1028" y="298"/>
                    </a:lnTo>
                    <a:lnTo>
                      <a:pt x="1028" y="300"/>
                    </a:lnTo>
                    <a:lnTo>
                      <a:pt x="1027" y="301"/>
                    </a:lnTo>
                    <a:lnTo>
                      <a:pt x="1025" y="301"/>
                    </a:lnTo>
                    <a:lnTo>
                      <a:pt x="1023" y="302"/>
                    </a:lnTo>
                    <a:lnTo>
                      <a:pt x="1020" y="304"/>
                    </a:lnTo>
                    <a:lnTo>
                      <a:pt x="1021" y="305"/>
                    </a:lnTo>
                    <a:lnTo>
                      <a:pt x="1021" y="307"/>
                    </a:lnTo>
                    <a:lnTo>
                      <a:pt x="1023" y="309"/>
                    </a:lnTo>
                    <a:lnTo>
                      <a:pt x="1023" y="310"/>
                    </a:lnTo>
                    <a:lnTo>
                      <a:pt x="1020" y="311"/>
                    </a:lnTo>
                    <a:lnTo>
                      <a:pt x="1018" y="312"/>
                    </a:lnTo>
                    <a:lnTo>
                      <a:pt x="1019" y="313"/>
                    </a:lnTo>
                    <a:lnTo>
                      <a:pt x="1019" y="315"/>
                    </a:lnTo>
                    <a:lnTo>
                      <a:pt x="1017" y="316"/>
                    </a:lnTo>
                    <a:lnTo>
                      <a:pt x="1015" y="317"/>
                    </a:lnTo>
                    <a:lnTo>
                      <a:pt x="1015" y="315"/>
                    </a:lnTo>
                    <a:lnTo>
                      <a:pt x="1015" y="313"/>
                    </a:lnTo>
                    <a:lnTo>
                      <a:pt x="1013" y="314"/>
                    </a:lnTo>
                    <a:lnTo>
                      <a:pt x="1011" y="315"/>
                    </a:lnTo>
                    <a:lnTo>
                      <a:pt x="1009" y="315"/>
                    </a:lnTo>
                    <a:lnTo>
                      <a:pt x="1008" y="316"/>
                    </a:lnTo>
                    <a:lnTo>
                      <a:pt x="1008" y="318"/>
                    </a:lnTo>
                    <a:lnTo>
                      <a:pt x="1008" y="319"/>
                    </a:lnTo>
                    <a:lnTo>
                      <a:pt x="1009" y="322"/>
                    </a:lnTo>
                    <a:lnTo>
                      <a:pt x="1009" y="324"/>
                    </a:lnTo>
                    <a:lnTo>
                      <a:pt x="1007" y="324"/>
                    </a:lnTo>
                    <a:lnTo>
                      <a:pt x="1005" y="325"/>
                    </a:lnTo>
                    <a:lnTo>
                      <a:pt x="1003" y="326"/>
                    </a:lnTo>
                    <a:lnTo>
                      <a:pt x="1001" y="327"/>
                    </a:lnTo>
                    <a:lnTo>
                      <a:pt x="1001" y="328"/>
                    </a:lnTo>
                    <a:lnTo>
                      <a:pt x="1002" y="330"/>
                    </a:lnTo>
                    <a:lnTo>
                      <a:pt x="1000" y="331"/>
                    </a:lnTo>
                    <a:lnTo>
                      <a:pt x="998" y="331"/>
                    </a:lnTo>
                    <a:lnTo>
                      <a:pt x="996" y="332"/>
                    </a:lnTo>
                    <a:lnTo>
                      <a:pt x="995" y="333"/>
                    </a:lnTo>
                    <a:lnTo>
                      <a:pt x="993" y="333"/>
                    </a:lnTo>
                    <a:lnTo>
                      <a:pt x="991" y="334"/>
                    </a:lnTo>
                    <a:lnTo>
                      <a:pt x="991" y="337"/>
                    </a:lnTo>
                    <a:lnTo>
                      <a:pt x="992" y="338"/>
                    </a:lnTo>
                    <a:lnTo>
                      <a:pt x="992" y="340"/>
                    </a:lnTo>
                    <a:lnTo>
                      <a:pt x="993" y="342"/>
                    </a:lnTo>
                    <a:lnTo>
                      <a:pt x="991" y="343"/>
                    </a:lnTo>
                    <a:lnTo>
                      <a:pt x="988" y="343"/>
                    </a:lnTo>
                    <a:lnTo>
                      <a:pt x="986" y="344"/>
                    </a:lnTo>
                    <a:lnTo>
                      <a:pt x="985" y="345"/>
                    </a:lnTo>
                    <a:lnTo>
                      <a:pt x="985" y="346"/>
                    </a:lnTo>
                    <a:lnTo>
                      <a:pt x="985" y="348"/>
                    </a:lnTo>
                    <a:lnTo>
                      <a:pt x="984" y="349"/>
                    </a:lnTo>
                    <a:lnTo>
                      <a:pt x="982" y="349"/>
                    </a:lnTo>
                    <a:lnTo>
                      <a:pt x="980" y="350"/>
                    </a:lnTo>
                    <a:lnTo>
                      <a:pt x="978" y="351"/>
                    </a:lnTo>
                    <a:lnTo>
                      <a:pt x="979" y="352"/>
                    </a:lnTo>
                    <a:lnTo>
                      <a:pt x="979" y="355"/>
                    </a:lnTo>
                    <a:lnTo>
                      <a:pt x="980" y="358"/>
                    </a:lnTo>
                    <a:lnTo>
                      <a:pt x="980" y="362"/>
                    </a:lnTo>
                    <a:lnTo>
                      <a:pt x="972" y="365"/>
                    </a:lnTo>
                    <a:lnTo>
                      <a:pt x="972" y="361"/>
                    </a:lnTo>
                    <a:lnTo>
                      <a:pt x="971" y="360"/>
                    </a:lnTo>
                    <a:lnTo>
                      <a:pt x="971" y="358"/>
                    </a:lnTo>
                    <a:lnTo>
                      <a:pt x="968" y="359"/>
                    </a:lnTo>
                    <a:lnTo>
                      <a:pt x="966" y="360"/>
                    </a:lnTo>
                    <a:lnTo>
                      <a:pt x="964" y="361"/>
                    </a:lnTo>
                    <a:lnTo>
                      <a:pt x="964" y="363"/>
                    </a:lnTo>
                    <a:lnTo>
                      <a:pt x="965" y="364"/>
                    </a:lnTo>
                    <a:lnTo>
                      <a:pt x="963" y="365"/>
                    </a:lnTo>
                    <a:lnTo>
                      <a:pt x="961" y="366"/>
                    </a:lnTo>
                    <a:lnTo>
                      <a:pt x="961" y="367"/>
                    </a:lnTo>
                    <a:lnTo>
                      <a:pt x="962" y="369"/>
                    </a:lnTo>
                    <a:lnTo>
                      <a:pt x="962" y="372"/>
                    </a:lnTo>
                    <a:lnTo>
                      <a:pt x="963" y="373"/>
                    </a:lnTo>
                    <a:lnTo>
                      <a:pt x="961" y="374"/>
                    </a:lnTo>
                    <a:lnTo>
                      <a:pt x="959" y="375"/>
                    </a:lnTo>
                    <a:lnTo>
                      <a:pt x="955" y="376"/>
                    </a:lnTo>
                    <a:lnTo>
                      <a:pt x="951" y="378"/>
                    </a:lnTo>
                    <a:lnTo>
                      <a:pt x="949" y="378"/>
                    </a:lnTo>
                    <a:lnTo>
                      <a:pt x="948" y="379"/>
                    </a:lnTo>
                    <a:lnTo>
                      <a:pt x="948" y="381"/>
                    </a:lnTo>
                    <a:lnTo>
                      <a:pt x="948" y="382"/>
                    </a:lnTo>
                    <a:lnTo>
                      <a:pt x="949" y="387"/>
                    </a:lnTo>
                    <a:lnTo>
                      <a:pt x="950" y="390"/>
                    </a:lnTo>
                    <a:lnTo>
                      <a:pt x="951" y="397"/>
                    </a:lnTo>
                    <a:lnTo>
                      <a:pt x="949" y="397"/>
                    </a:lnTo>
                    <a:lnTo>
                      <a:pt x="948" y="398"/>
                    </a:lnTo>
                    <a:lnTo>
                      <a:pt x="947" y="396"/>
                    </a:lnTo>
                    <a:lnTo>
                      <a:pt x="947" y="395"/>
                    </a:lnTo>
                    <a:lnTo>
                      <a:pt x="947" y="393"/>
                    </a:lnTo>
                    <a:lnTo>
                      <a:pt x="946" y="391"/>
                    </a:lnTo>
                    <a:lnTo>
                      <a:pt x="944" y="392"/>
                    </a:lnTo>
                    <a:lnTo>
                      <a:pt x="943" y="393"/>
                    </a:lnTo>
                    <a:lnTo>
                      <a:pt x="942" y="391"/>
                    </a:lnTo>
                    <a:lnTo>
                      <a:pt x="942" y="390"/>
                    </a:lnTo>
                    <a:lnTo>
                      <a:pt x="940" y="390"/>
                    </a:lnTo>
                    <a:lnTo>
                      <a:pt x="937" y="391"/>
                    </a:lnTo>
                    <a:lnTo>
                      <a:pt x="936" y="392"/>
                    </a:lnTo>
                    <a:lnTo>
                      <a:pt x="934" y="392"/>
                    </a:lnTo>
                    <a:lnTo>
                      <a:pt x="935" y="396"/>
                    </a:lnTo>
                    <a:lnTo>
                      <a:pt x="935" y="397"/>
                    </a:lnTo>
                    <a:lnTo>
                      <a:pt x="935" y="399"/>
                    </a:lnTo>
                    <a:lnTo>
                      <a:pt x="934" y="400"/>
                    </a:lnTo>
                    <a:lnTo>
                      <a:pt x="932" y="401"/>
                    </a:lnTo>
                    <a:lnTo>
                      <a:pt x="930" y="401"/>
                    </a:lnTo>
                    <a:lnTo>
                      <a:pt x="928" y="402"/>
                    </a:lnTo>
                    <a:lnTo>
                      <a:pt x="929" y="405"/>
                    </a:lnTo>
                    <a:lnTo>
                      <a:pt x="929" y="406"/>
                    </a:lnTo>
                    <a:lnTo>
                      <a:pt x="930" y="408"/>
                    </a:lnTo>
                    <a:lnTo>
                      <a:pt x="930" y="410"/>
                    </a:lnTo>
                    <a:lnTo>
                      <a:pt x="928" y="410"/>
                    </a:lnTo>
                    <a:lnTo>
                      <a:pt x="926" y="411"/>
                    </a:lnTo>
                    <a:lnTo>
                      <a:pt x="924" y="412"/>
                    </a:lnTo>
                    <a:lnTo>
                      <a:pt x="922" y="412"/>
                    </a:lnTo>
                    <a:lnTo>
                      <a:pt x="922" y="414"/>
                    </a:lnTo>
                    <a:lnTo>
                      <a:pt x="922" y="416"/>
                    </a:lnTo>
                    <a:lnTo>
                      <a:pt x="921" y="416"/>
                    </a:lnTo>
                    <a:lnTo>
                      <a:pt x="919" y="417"/>
                    </a:lnTo>
                    <a:lnTo>
                      <a:pt x="919" y="419"/>
                    </a:lnTo>
                    <a:lnTo>
                      <a:pt x="920" y="422"/>
                    </a:lnTo>
                    <a:lnTo>
                      <a:pt x="918" y="422"/>
                    </a:lnTo>
                    <a:lnTo>
                      <a:pt x="916" y="423"/>
                    </a:lnTo>
                    <a:lnTo>
                      <a:pt x="916" y="421"/>
                    </a:lnTo>
                    <a:lnTo>
                      <a:pt x="916" y="419"/>
                    </a:lnTo>
                    <a:lnTo>
                      <a:pt x="914" y="419"/>
                    </a:lnTo>
                    <a:lnTo>
                      <a:pt x="912" y="421"/>
                    </a:lnTo>
                    <a:lnTo>
                      <a:pt x="912" y="423"/>
                    </a:lnTo>
                    <a:lnTo>
                      <a:pt x="913" y="424"/>
                    </a:lnTo>
                    <a:lnTo>
                      <a:pt x="911" y="425"/>
                    </a:lnTo>
                    <a:lnTo>
                      <a:pt x="909" y="426"/>
                    </a:lnTo>
                    <a:lnTo>
                      <a:pt x="909" y="428"/>
                    </a:lnTo>
                    <a:lnTo>
                      <a:pt x="910" y="429"/>
                    </a:lnTo>
                    <a:lnTo>
                      <a:pt x="910" y="431"/>
                    </a:lnTo>
                    <a:lnTo>
                      <a:pt x="911" y="433"/>
                    </a:lnTo>
                    <a:lnTo>
                      <a:pt x="909" y="433"/>
                    </a:lnTo>
                    <a:lnTo>
                      <a:pt x="907" y="434"/>
                    </a:lnTo>
                    <a:lnTo>
                      <a:pt x="903" y="435"/>
                    </a:lnTo>
                    <a:lnTo>
                      <a:pt x="901" y="436"/>
                    </a:lnTo>
                    <a:lnTo>
                      <a:pt x="899" y="438"/>
                    </a:lnTo>
                    <a:lnTo>
                      <a:pt x="899" y="439"/>
                    </a:lnTo>
                    <a:lnTo>
                      <a:pt x="900" y="441"/>
                    </a:lnTo>
                    <a:lnTo>
                      <a:pt x="898" y="442"/>
                    </a:lnTo>
                    <a:lnTo>
                      <a:pt x="896" y="443"/>
                    </a:lnTo>
                    <a:lnTo>
                      <a:pt x="895" y="443"/>
                    </a:lnTo>
                    <a:lnTo>
                      <a:pt x="893" y="444"/>
                    </a:lnTo>
                    <a:lnTo>
                      <a:pt x="891" y="445"/>
                    </a:lnTo>
                    <a:lnTo>
                      <a:pt x="888" y="446"/>
                    </a:lnTo>
                    <a:lnTo>
                      <a:pt x="890" y="447"/>
                    </a:lnTo>
                    <a:lnTo>
                      <a:pt x="890" y="449"/>
                    </a:lnTo>
                    <a:lnTo>
                      <a:pt x="887" y="450"/>
                    </a:lnTo>
                    <a:lnTo>
                      <a:pt x="886" y="450"/>
                    </a:lnTo>
                    <a:lnTo>
                      <a:pt x="886" y="452"/>
                    </a:lnTo>
                    <a:lnTo>
                      <a:pt x="886" y="455"/>
                    </a:lnTo>
                    <a:lnTo>
                      <a:pt x="885" y="455"/>
                    </a:lnTo>
                    <a:lnTo>
                      <a:pt x="883" y="456"/>
                    </a:lnTo>
                    <a:lnTo>
                      <a:pt x="883" y="458"/>
                    </a:lnTo>
                    <a:lnTo>
                      <a:pt x="884" y="459"/>
                    </a:lnTo>
                    <a:lnTo>
                      <a:pt x="882" y="460"/>
                    </a:lnTo>
                    <a:lnTo>
                      <a:pt x="880" y="461"/>
                    </a:lnTo>
                    <a:lnTo>
                      <a:pt x="878" y="462"/>
                    </a:lnTo>
                    <a:lnTo>
                      <a:pt x="877" y="462"/>
                    </a:lnTo>
                    <a:lnTo>
                      <a:pt x="877" y="464"/>
                    </a:lnTo>
                    <a:lnTo>
                      <a:pt x="877" y="466"/>
                    </a:lnTo>
                    <a:lnTo>
                      <a:pt x="876" y="466"/>
                    </a:lnTo>
                    <a:lnTo>
                      <a:pt x="874" y="467"/>
                    </a:lnTo>
                    <a:lnTo>
                      <a:pt x="871" y="468"/>
                    </a:lnTo>
                    <a:lnTo>
                      <a:pt x="869" y="469"/>
                    </a:lnTo>
                    <a:lnTo>
                      <a:pt x="870" y="471"/>
                    </a:lnTo>
                    <a:lnTo>
                      <a:pt x="870" y="473"/>
                    </a:lnTo>
                    <a:lnTo>
                      <a:pt x="868" y="474"/>
                    </a:lnTo>
                    <a:lnTo>
                      <a:pt x="866" y="474"/>
                    </a:lnTo>
                    <a:lnTo>
                      <a:pt x="863" y="476"/>
                    </a:lnTo>
                    <a:lnTo>
                      <a:pt x="861" y="476"/>
                    </a:lnTo>
                    <a:lnTo>
                      <a:pt x="859" y="477"/>
                    </a:lnTo>
                    <a:lnTo>
                      <a:pt x="858" y="478"/>
                    </a:lnTo>
                    <a:lnTo>
                      <a:pt x="855" y="479"/>
                    </a:lnTo>
                    <a:lnTo>
                      <a:pt x="855" y="480"/>
                    </a:lnTo>
                    <a:lnTo>
                      <a:pt x="857" y="482"/>
                    </a:lnTo>
                    <a:lnTo>
                      <a:pt x="857" y="484"/>
                    </a:lnTo>
                    <a:lnTo>
                      <a:pt x="857" y="485"/>
                    </a:lnTo>
                    <a:lnTo>
                      <a:pt x="858" y="488"/>
                    </a:lnTo>
                    <a:lnTo>
                      <a:pt x="858" y="490"/>
                    </a:lnTo>
                    <a:lnTo>
                      <a:pt x="855" y="490"/>
                    </a:lnTo>
                    <a:lnTo>
                      <a:pt x="854" y="491"/>
                    </a:lnTo>
                    <a:lnTo>
                      <a:pt x="854" y="493"/>
                    </a:lnTo>
                    <a:lnTo>
                      <a:pt x="854" y="494"/>
                    </a:lnTo>
                    <a:lnTo>
                      <a:pt x="853" y="495"/>
                    </a:lnTo>
                    <a:lnTo>
                      <a:pt x="851" y="496"/>
                    </a:lnTo>
                    <a:lnTo>
                      <a:pt x="851" y="498"/>
                    </a:lnTo>
                    <a:lnTo>
                      <a:pt x="852" y="499"/>
                    </a:lnTo>
                    <a:lnTo>
                      <a:pt x="850" y="500"/>
                    </a:lnTo>
                    <a:lnTo>
                      <a:pt x="848" y="501"/>
                    </a:lnTo>
                    <a:lnTo>
                      <a:pt x="848" y="499"/>
                    </a:lnTo>
                    <a:lnTo>
                      <a:pt x="847" y="497"/>
                    </a:lnTo>
                    <a:lnTo>
                      <a:pt x="847" y="496"/>
                    </a:lnTo>
                    <a:lnTo>
                      <a:pt x="847" y="494"/>
                    </a:lnTo>
                    <a:lnTo>
                      <a:pt x="848" y="493"/>
                    </a:lnTo>
                    <a:lnTo>
                      <a:pt x="850" y="493"/>
                    </a:lnTo>
                    <a:lnTo>
                      <a:pt x="850" y="491"/>
                    </a:lnTo>
                    <a:lnTo>
                      <a:pt x="849" y="489"/>
                    </a:lnTo>
                    <a:lnTo>
                      <a:pt x="848" y="490"/>
                    </a:lnTo>
                    <a:lnTo>
                      <a:pt x="846" y="491"/>
                    </a:lnTo>
                    <a:lnTo>
                      <a:pt x="846" y="492"/>
                    </a:lnTo>
                    <a:lnTo>
                      <a:pt x="847" y="494"/>
                    </a:lnTo>
                    <a:lnTo>
                      <a:pt x="845" y="495"/>
                    </a:lnTo>
                    <a:lnTo>
                      <a:pt x="843" y="495"/>
                    </a:lnTo>
                    <a:lnTo>
                      <a:pt x="841" y="496"/>
                    </a:lnTo>
                    <a:lnTo>
                      <a:pt x="839" y="497"/>
                    </a:lnTo>
                    <a:lnTo>
                      <a:pt x="839" y="499"/>
                    </a:lnTo>
                    <a:lnTo>
                      <a:pt x="839" y="500"/>
                    </a:lnTo>
                    <a:lnTo>
                      <a:pt x="838" y="501"/>
                    </a:lnTo>
                    <a:lnTo>
                      <a:pt x="836" y="502"/>
                    </a:lnTo>
                    <a:lnTo>
                      <a:pt x="836" y="504"/>
                    </a:lnTo>
                    <a:lnTo>
                      <a:pt x="837" y="506"/>
                    </a:lnTo>
                    <a:lnTo>
                      <a:pt x="837" y="508"/>
                    </a:lnTo>
                    <a:lnTo>
                      <a:pt x="837" y="509"/>
                    </a:lnTo>
                    <a:lnTo>
                      <a:pt x="836" y="510"/>
                    </a:lnTo>
                    <a:lnTo>
                      <a:pt x="834" y="511"/>
                    </a:lnTo>
                    <a:lnTo>
                      <a:pt x="832" y="511"/>
                    </a:lnTo>
                    <a:lnTo>
                      <a:pt x="830" y="512"/>
                    </a:lnTo>
                    <a:lnTo>
                      <a:pt x="831" y="514"/>
                    </a:lnTo>
                    <a:lnTo>
                      <a:pt x="831" y="516"/>
                    </a:lnTo>
                    <a:lnTo>
                      <a:pt x="829" y="516"/>
                    </a:lnTo>
                    <a:lnTo>
                      <a:pt x="828" y="517"/>
                    </a:lnTo>
                    <a:lnTo>
                      <a:pt x="826" y="518"/>
                    </a:lnTo>
                    <a:lnTo>
                      <a:pt x="824" y="519"/>
                    </a:lnTo>
                    <a:lnTo>
                      <a:pt x="824" y="521"/>
                    </a:lnTo>
                    <a:lnTo>
                      <a:pt x="825" y="523"/>
                    </a:lnTo>
                    <a:lnTo>
                      <a:pt x="825" y="525"/>
                    </a:lnTo>
                    <a:lnTo>
                      <a:pt x="825" y="526"/>
                    </a:lnTo>
                    <a:lnTo>
                      <a:pt x="824" y="527"/>
                    </a:lnTo>
                    <a:lnTo>
                      <a:pt x="821" y="528"/>
                    </a:lnTo>
                    <a:lnTo>
                      <a:pt x="819" y="528"/>
                    </a:lnTo>
                    <a:lnTo>
                      <a:pt x="817" y="529"/>
                    </a:lnTo>
                    <a:lnTo>
                      <a:pt x="817" y="527"/>
                    </a:lnTo>
                    <a:lnTo>
                      <a:pt x="817" y="526"/>
                    </a:lnTo>
                    <a:lnTo>
                      <a:pt x="815" y="526"/>
                    </a:lnTo>
                    <a:lnTo>
                      <a:pt x="813" y="527"/>
                    </a:lnTo>
                    <a:lnTo>
                      <a:pt x="812" y="528"/>
                    </a:lnTo>
                    <a:lnTo>
                      <a:pt x="810" y="529"/>
                    </a:lnTo>
                    <a:lnTo>
                      <a:pt x="811" y="535"/>
                    </a:lnTo>
                    <a:lnTo>
                      <a:pt x="812" y="538"/>
                    </a:lnTo>
                    <a:lnTo>
                      <a:pt x="812" y="540"/>
                    </a:lnTo>
                    <a:lnTo>
                      <a:pt x="810" y="540"/>
                    </a:lnTo>
                    <a:lnTo>
                      <a:pt x="808" y="541"/>
                    </a:lnTo>
                    <a:lnTo>
                      <a:pt x="809" y="543"/>
                    </a:lnTo>
                    <a:lnTo>
                      <a:pt x="809" y="544"/>
                    </a:lnTo>
                    <a:lnTo>
                      <a:pt x="807" y="545"/>
                    </a:lnTo>
                    <a:lnTo>
                      <a:pt x="805" y="546"/>
                    </a:lnTo>
                    <a:lnTo>
                      <a:pt x="804" y="544"/>
                    </a:lnTo>
                    <a:lnTo>
                      <a:pt x="804" y="543"/>
                    </a:lnTo>
                    <a:lnTo>
                      <a:pt x="804" y="542"/>
                    </a:lnTo>
                    <a:lnTo>
                      <a:pt x="804" y="541"/>
                    </a:lnTo>
                    <a:lnTo>
                      <a:pt x="803" y="540"/>
                    </a:lnTo>
                    <a:lnTo>
                      <a:pt x="803" y="539"/>
                    </a:lnTo>
                    <a:lnTo>
                      <a:pt x="801" y="540"/>
                    </a:lnTo>
                    <a:lnTo>
                      <a:pt x="800" y="541"/>
                    </a:lnTo>
                    <a:lnTo>
                      <a:pt x="800" y="542"/>
                    </a:lnTo>
                    <a:lnTo>
                      <a:pt x="800" y="544"/>
                    </a:lnTo>
                    <a:lnTo>
                      <a:pt x="799" y="545"/>
                    </a:lnTo>
                    <a:lnTo>
                      <a:pt x="797" y="546"/>
                    </a:lnTo>
                    <a:lnTo>
                      <a:pt x="797" y="547"/>
                    </a:lnTo>
                    <a:lnTo>
                      <a:pt x="798" y="549"/>
                    </a:lnTo>
                    <a:lnTo>
                      <a:pt x="798" y="550"/>
                    </a:lnTo>
                    <a:lnTo>
                      <a:pt x="798" y="552"/>
                    </a:lnTo>
                    <a:lnTo>
                      <a:pt x="797" y="554"/>
                    </a:lnTo>
                    <a:lnTo>
                      <a:pt x="795" y="555"/>
                    </a:lnTo>
                    <a:lnTo>
                      <a:pt x="791" y="556"/>
                    </a:lnTo>
                    <a:lnTo>
                      <a:pt x="787" y="558"/>
                    </a:lnTo>
                    <a:lnTo>
                      <a:pt x="785" y="558"/>
                    </a:lnTo>
                    <a:lnTo>
                      <a:pt x="783" y="559"/>
                    </a:lnTo>
                    <a:lnTo>
                      <a:pt x="784" y="561"/>
                    </a:lnTo>
                    <a:lnTo>
                      <a:pt x="784" y="562"/>
                    </a:lnTo>
                    <a:lnTo>
                      <a:pt x="784" y="564"/>
                    </a:lnTo>
                    <a:lnTo>
                      <a:pt x="785" y="566"/>
                    </a:lnTo>
                    <a:lnTo>
                      <a:pt x="787" y="565"/>
                    </a:lnTo>
                    <a:lnTo>
                      <a:pt x="788" y="564"/>
                    </a:lnTo>
                    <a:lnTo>
                      <a:pt x="789" y="566"/>
                    </a:lnTo>
                    <a:lnTo>
                      <a:pt x="789" y="567"/>
                    </a:lnTo>
                    <a:lnTo>
                      <a:pt x="787" y="568"/>
                    </a:lnTo>
                    <a:lnTo>
                      <a:pt x="786" y="569"/>
                    </a:lnTo>
                    <a:lnTo>
                      <a:pt x="784" y="571"/>
                    </a:lnTo>
                    <a:lnTo>
                      <a:pt x="782" y="571"/>
                    </a:lnTo>
                    <a:lnTo>
                      <a:pt x="782" y="569"/>
                    </a:lnTo>
                    <a:lnTo>
                      <a:pt x="781" y="567"/>
                    </a:lnTo>
                    <a:lnTo>
                      <a:pt x="780" y="568"/>
                    </a:lnTo>
                    <a:lnTo>
                      <a:pt x="778" y="569"/>
                    </a:lnTo>
                    <a:lnTo>
                      <a:pt x="776" y="569"/>
                    </a:lnTo>
                    <a:lnTo>
                      <a:pt x="774" y="571"/>
                    </a:lnTo>
                    <a:lnTo>
                      <a:pt x="775" y="573"/>
                    </a:lnTo>
                    <a:lnTo>
                      <a:pt x="775" y="574"/>
                    </a:lnTo>
                    <a:lnTo>
                      <a:pt x="772" y="575"/>
                    </a:lnTo>
                    <a:lnTo>
                      <a:pt x="771" y="576"/>
                    </a:lnTo>
                    <a:lnTo>
                      <a:pt x="769" y="577"/>
                    </a:lnTo>
                    <a:lnTo>
                      <a:pt x="767" y="577"/>
                    </a:lnTo>
                    <a:lnTo>
                      <a:pt x="767" y="579"/>
                    </a:lnTo>
                    <a:lnTo>
                      <a:pt x="768" y="581"/>
                    </a:lnTo>
                    <a:lnTo>
                      <a:pt x="768" y="582"/>
                    </a:lnTo>
                    <a:lnTo>
                      <a:pt x="768" y="584"/>
                    </a:lnTo>
                    <a:lnTo>
                      <a:pt x="769" y="586"/>
                    </a:lnTo>
                    <a:lnTo>
                      <a:pt x="769" y="588"/>
                    </a:lnTo>
                    <a:lnTo>
                      <a:pt x="767" y="589"/>
                    </a:lnTo>
                    <a:lnTo>
                      <a:pt x="766" y="590"/>
                    </a:lnTo>
                    <a:lnTo>
                      <a:pt x="765" y="588"/>
                    </a:lnTo>
                    <a:lnTo>
                      <a:pt x="765" y="585"/>
                    </a:lnTo>
                    <a:lnTo>
                      <a:pt x="763" y="586"/>
                    </a:lnTo>
                    <a:lnTo>
                      <a:pt x="762" y="588"/>
                    </a:lnTo>
                    <a:lnTo>
                      <a:pt x="762" y="589"/>
                    </a:lnTo>
                    <a:lnTo>
                      <a:pt x="762" y="591"/>
                    </a:lnTo>
                    <a:lnTo>
                      <a:pt x="761" y="592"/>
                    </a:lnTo>
                    <a:lnTo>
                      <a:pt x="759" y="593"/>
                    </a:lnTo>
                    <a:lnTo>
                      <a:pt x="757" y="593"/>
                    </a:lnTo>
                    <a:lnTo>
                      <a:pt x="754" y="594"/>
                    </a:lnTo>
                    <a:lnTo>
                      <a:pt x="754" y="596"/>
                    </a:lnTo>
                    <a:lnTo>
                      <a:pt x="755" y="597"/>
                    </a:lnTo>
                    <a:lnTo>
                      <a:pt x="755" y="599"/>
                    </a:lnTo>
                    <a:lnTo>
                      <a:pt x="757" y="601"/>
                    </a:lnTo>
                    <a:lnTo>
                      <a:pt x="754" y="601"/>
                    </a:lnTo>
                    <a:lnTo>
                      <a:pt x="752" y="602"/>
                    </a:lnTo>
                    <a:lnTo>
                      <a:pt x="750" y="603"/>
                    </a:lnTo>
                    <a:lnTo>
                      <a:pt x="749" y="605"/>
                    </a:lnTo>
                    <a:lnTo>
                      <a:pt x="749" y="606"/>
                    </a:lnTo>
                    <a:lnTo>
                      <a:pt x="749" y="608"/>
                    </a:lnTo>
                    <a:lnTo>
                      <a:pt x="748" y="609"/>
                    </a:lnTo>
                    <a:lnTo>
                      <a:pt x="746" y="609"/>
                    </a:lnTo>
                    <a:lnTo>
                      <a:pt x="744" y="610"/>
                    </a:lnTo>
                    <a:lnTo>
                      <a:pt x="742" y="611"/>
                    </a:lnTo>
                    <a:lnTo>
                      <a:pt x="742" y="609"/>
                    </a:lnTo>
                    <a:lnTo>
                      <a:pt x="742" y="608"/>
                    </a:lnTo>
                    <a:lnTo>
                      <a:pt x="739" y="608"/>
                    </a:lnTo>
                    <a:lnTo>
                      <a:pt x="737" y="609"/>
                    </a:lnTo>
                    <a:lnTo>
                      <a:pt x="737" y="611"/>
                    </a:lnTo>
                    <a:lnTo>
                      <a:pt x="738" y="612"/>
                    </a:lnTo>
                    <a:lnTo>
                      <a:pt x="736" y="613"/>
                    </a:lnTo>
                    <a:lnTo>
                      <a:pt x="734" y="614"/>
                    </a:lnTo>
                    <a:lnTo>
                      <a:pt x="733" y="614"/>
                    </a:lnTo>
                    <a:lnTo>
                      <a:pt x="731" y="615"/>
                    </a:lnTo>
                    <a:lnTo>
                      <a:pt x="731" y="617"/>
                    </a:lnTo>
                    <a:lnTo>
                      <a:pt x="732" y="619"/>
                    </a:lnTo>
                    <a:lnTo>
                      <a:pt x="732" y="621"/>
                    </a:lnTo>
                    <a:lnTo>
                      <a:pt x="732" y="623"/>
                    </a:lnTo>
                    <a:lnTo>
                      <a:pt x="733" y="625"/>
                    </a:lnTo>
                    <a:lnTo>
                      <a:pt x="733" y="626"/>
                    </a:lnTo>
                    <a:lnTo>
                      <a:pt x="731" y="627"/>
                    </a:lnTo>
                    <a:lnTo>
                      <a:pt x="730" y="628"/>
                    </a:lnTo>
                    <a:lnTo>
                      <a:pt x="728" y="628"/>
                    </a:lnTo>
                    <a:lnTo>
                      <a:pt x="726" y="629"/>
                    </a:lnTo>
                    <a:lnTo>
                      <a:pt x="724" y="630"/>
                    </a:lnTo>
                    <a:lnTo>
                      <a:pt x="722" y="631"/>
                    </a:lnTo>
                    <a:lnTo>
                      <a:pt x="722" y="632"/>
                    </a:lnTo>
                    <a:lnTo>
                      <a:pt x="722" y="634"/>
                    </a:lnTo>
                    <a:lnTo>
                      <a:pt x="720" y="635"/>
                    </a:lnTo>
                    <a:lnTo>
                      <a:pt x="719" y="635"/>
                    </a:lnTo>
                    <a:lnTo>
                      <a:pt x="715" y="638"/>
                    </a:lnTo>
                    <a:lnTo>
                      <a:pt x="713" y="638"/>
                    </a:lnTo>
                    <a:lnTo>
                      <a:pt x="712" y="639"/>
                    </a:lnTo>
                    <a:lnTo>
                      <a:pt x="710" y="640"/>
                    </a:lnTo>
                    <a:lnTo>
                      <a:pt x="708" y="641"/>
                    </a:lnTo>
                    <a:lnTo>
                      <a:pt x="709" y="642"/>
                    </a:lnTo>
                    <a:lnTo>
                      <a:pt x="709" y="644"/>
                    </a:lnTo>
                    <a:lnTo>
                      <a:pt x="706" y="645"/>
                    </a:lnTo>
                    <a:lnTo>
                      <a:pt x="704" y="646"/>
                    </a:lnTo>
                    <a:lnTo>
                      <a:pt x="705" y="647"/>
                    </a:lnTo>
                    <a:lnTo>
                      <a:pt x="705" y="649"/>
                    </a:lnTo>
                    <a:lnTo>
                      <a:pt x="706" y="650"/>
                    </a:lnTo>
                    <a:lnTo>
                      <a:pt x="706" y="652"/>
                    </a:lnTo>
                    <a:lnTo>
                      <a:pt x="704" y="653"/>
                    </a:lnTo>
                    <a:lnTo>
                      <a:pt x="702" y="655"/>
                    </a:lnTo>
                    <a:lnTo>
                      <a:pt x="701" y="655"/>
                    </a:lnTo>
                    <a:lnTo>
                      <a:pt x="699" y="656"/>
                    </a:lnTo>
                    <a:lnTo>
                      <a:pt x="698" y="653"/>
                    </a:lnTo>
                    <a:lnTo>
                      <a:pt x="698" y="652"/>
                    </a:lnTo>
                    <a:lnTo>
                      <a:pt x="696" y="652"/>
                    </a:lnTo>
                    <a:lnTo>
                      <a:pt x="695" y="653"/>
                    </a:lnTo>
                    <a:lnTo>
                      <a:pt x="695" y="656"/>
                    </a:lnTo>
                    <a:lnTo>
                      <a:pt x="695" y="658"/>
                    </a:lnTo>
                    <a:lnTo>
                      <a:pt x="696" y="659"/>
                    </a:lnTo>
                    <a:lnTo>
                      <a:pt x="696" y="661"/>
                    </a:lnTo>
                    <a:lnTo>
                      <a:pt x="697" y="663"/>
                    </a:lnTo>
                    <a:lnTo>
                      <a:pt x="697" y="664"/>
                    </a:lnTo>
                    <a:lnTo>
                      <a:pt x="695" y="665"/>
                    </a:lnTo>
                    <a:lnTo>
                      <a:pt x="693" y="666"/>
                    </a:lnTo>
                    <a:lnTo>
                      <a:pt x="693" y="664"/>
                    </a:lnTo>
                    <a:lnTo>
                      <a:pt x="693" y="662"/>
                    </a:lnTo>
                    <a:lnTo>
                      <a:pt x="691" y="663"/>
                    </a:lnTo>
                    <a:lnTo>
                      <a:pt x="688" y="664"/>
                    </a:lnTo>
                    <a:lnTo>
                      <a:pt x="686" y="664"/>
                    </a:lnTo>
                    <a:lnTo>
                      <a:pt x="685" y="665"/>
                    </a:lnTo>
                    <a:lnTo>
                      <a:pt x="685" y="667"/>
                    </a:lnTo>
                    <a:lnTo>
                      <a:pt x="685" y="669"/>
                    </a:lnTo>
                    <a:lnTo>
                      <a:pt x="686" y="671"/>
                    </a:lnTo>
                    <a:lnTo>
                      <a:pt x="686" y="673"/>
                    </a:lnTo>
                    <a:lnTo>
                      <a:pt x="684" y="674"/>
                    </a:lnTo>
                    <a:lnTo>
                      <a:pt x="682" y="674"/>
                    </a:lnTo>
                    <a:lnTo>
                      <a:pt x="681" y="675"/>
                    </a:lnTo>
                    <a:lnTo>
                      <a:pt x="679" y="676"/>
                    </a:lnTo>
                    <a:lnTo>
                      <a:pt x="679" y="677"/>
                    </a:lnTo>
                    <a:lnTo>
                      <a:pt x="680" y="679"/>
                    </a:lnTo>
                    <a:lnTo>
                      <a:pt x="678" y="680"/>
                    </a:lnTo>
                    <a:lnTo>
                      <a:pt x="676" y="681"/>
                    </a:lnTo>
                    <a:lnTo>
                      <a:pt x="677" y="682"/>
                    </a:lnTo>
                    <a:lnTo>
                      <a:pt x="677" y="684"/>
                    </a:lnTo>
                    <a:lnTo>
                      <a:pt x="675" y="685"/>
                    </a:lnTo>
                    <a:lnTo>
                      <a:pt x="672" y="685"/>
                    </a:lnTo>
                    <a:lnTo>
                      <a:pt x="669" y="688"/>
                    </a:lnTo>
                    <a:lnTo>
                      <a:pt x="667" y="688"/>
                    </a:lnTo>
                    <a:lnTo>
                      <a:pt x="665" y="689"/>
                    </a:lnTo>
                    <a:lnTo>
                      <a:pt x="666" y="691"/>
                    </a:lnTo>
                    <a:lnTo>
                      <a:pt x="666" y="693"/>
                    </a:lnTo>
                    <a:lnTo>
                      <a:pt x="664" y="693"/>
                    </a:lnTo>
                    <a:lnTo>
                      <a:pt x="663" y="694"/>
                    </a:lnTo>
                    <a:lnTo>
                      <a:pt x="663" y="696"/>
                    </a:lnTo>
                    <a:lnTo>
                      <a:pt x="663" y="697"/>
                    </a:lnTo>
                    <a:lnTo>
                      <a:pt x="664" y="701"/>
                    </a:lnTo>
                    <a:lnTo>
                      <a:pt x="666" y="700"/>
                    </a:lnTo>
                    <a:lnTo>
                      <a:pt x="667" y="699"/>
                    </a:lnTo>
                    <a:lnTo>
                      <a:pt x="668" y="701"/>
                    </a:lnTo>
                    <a:lnTo>
                      <a:pt x="668" y="702"/>
                    </a:lnTo>
                    <a:lnTo>
                      <a:pt x="666" y="703"/>
                    </a:lnTo>
                    <a:lnTo>
                      <a:pt x="665" y="705"/>
                    </a:lnTo>
                    <a:lnTo>
                      <a:pt x="664" y="702"/>
                    </a:lnTo>
                    <a:lnTo>
                      <a:pt x="664" y="701"/>
                    </a:lnTo>
                    <a:lnTo>
                      <a:pt x="662" y="701"/>
                    </a:lnTo>
                    <a:lnTo>
                      <a:pt x="660" y="702"/>
                    </a:lnTo>
                    <a:lnTo>
                      <a:pt x="660" y="700"/>
                    </a:lnTo>
                    <a:lnTo>
                      <a:pt x="660" y="699"/>
                    </a:lnTo>
                    <a:lnTo>
                      <a:pt x="658" y="699"/>
                    </a:lnTo>
                    <a:lnTo>
                      <a:pt x="655" y="700"/>
                    </a:lnTo>
                    <a:lnTo>
                      <a:pt x="656" y="702"/>
                    </a:lnTo>
                    <a:lnTo>
                      <a:pt x="656" y="705"/>
                    </a:lnTo>
                    <a:lnTo>
                      <a:pt x="654" y="705"/>
                    </a:lnTo>
                    <a:lnTo>
                      <a:pt x="652" y="706"/>
                    </a:lnTo>
                    <a:lnTo>
                      <a:pt x="651" y="707"/>
                    </a:lnTo>
                    <a:lnTo>
                      <a:pt x="649" y="707"/>
                    </a:lnTo>
                    <a:lnTo>
                      <a:pt x="649" y="709"/>
                    </a:lnTo>
                    <a:lnTo>
                      <a:pt x="650" y="711"/>
                    </a:lnTo>
                    <a:lnTo>
                      <a:pt x="648" y="711"/>
                    </a:lnTo>
                    <a:lnTo>
                      <a:pt x="646" y="712"/>
                    </a:lnTo>
                    <a:lnTo>
                      <a:pt x="646" y="714"/>
                    </a:lnTo>
                    <a:lnTo>
                      <a:pt x="647" y="715"/>
                    </a:lnTo>
                    <a:lnTo>
                      <a:pt x="645" y="716"/>
                    </a:lnTo>
                    <a:lnTo>
                      <a:pt x="643" y="717"/>
                    </a:lnTo>
                    <a:lnTo>
                      <a:pt x="644" y="719"/>
                    </a:lnTo>
                    <a:lnTo>
                      <a:pt x="644" y="720"/>
                    </a:lnTo>
                    <a:lnTo>
                      <a:pt x="642" y="722"/>
                    </a:lnTo>
                    <a:lnTo>
                      <a:pt x="641" y="723"/>
                    </a:lnTo>
                    <a:lnTo>
                      <a:pt x="638" y="723"/>
                    </a:lnTo>
                    <a:lnTo>
                      <a:pt x="636" y="724"/>
                    </a:lnTo>
                    <a:lnTo>
                      <a:pt x="636" y="726"/>
                    </a:lnTo>
                    <a:lnTo>
                      <a:pt x="637" y="727"/>
                    </a:lnTo>
                    <a:lnTo>
                      <a:pt x="635" y="728"/>
                    </a:lnTo>
                    <a:lnTo>
                      <a:pt x="633" y="729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28" y="731"/>
                    </a:lnTo>
                    <a:lnTo>
                      <a:pt x="626" y="732"/>
                    </a:lnTo>
                    <a:lnTo>
                      <a:pt x="627" y="734"/>
                    </a:lnTo>
                    <a:lnTo>
                      <a:pt x="627" y="735"/>
                    </a:lnTo>
                    <a:lnTo>
                      <a:pt x="625" y="736"/>
                    </a:lnTo>
                    <a:lnTo>
                      <a:pt x="622" y="738"/>
                    </a:lnTo>
                    <a:lnTo>
                      <a:pt x="624" y="739"/>
                    </a:lnTo>
                    <a:lnTo>
                      <a:pt x="624" y="741"/>
                    </a:lnTo>
                    <a:lnTo>
                      <a:pt x="621" y="742"/>
                    </a:lnTo>
                    <a:lnTo>
                      <a:pt x="620" y="742"/>
                    </a:lnTo>
                    <a:lnTo>
                      <a:pt x="620" y="744"/>
                    </a:lnTo>
                    <a:lnTo>
                      <a:pt x="620" y="746"/>
                    </a:lnTo>
                    <a:lnTo>
                      <a:pt x="621" y="747"/>
                    </a:lnTo>
                    <a:lnTo>
                      <a:pt x="621" y="749"/>
                    </a:lnTo>
                    <a:lnTo>
                      <a:pt x="619" y="750"/>
                    </a:lnTo>
                    <a:lnTo>
                      <a:pt x="617" y="750"/>
                    </a:lnTo>
                    <a:lnTo>
                      <a:pt x="616" y="751"/>
                    </a:lnTo>
                    <a:lnTo>
                      <a:pt x="614" y="752"/>
                    </a:lnTo>
                    <a:lnTo>
                      <a:pt x="614" y="750"/>
                    </a:lnTo>
                    <a:lnTo>
                      <a:pt x="613" y="749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08" y="751"/>
                    </a:lnTo>
                    <a:lnTo>
                      <a:pt x="605" y="752"/>
                    </a:lnTo>
                    <a:lnTo>
                      <a:pt x="605" y="753"/>
                    </a:lnTo>
                    <a:lnTo>
                      <a:pt x="606" y="756"/>
                    </a:lnTo>
                    <a:lnTo>
                      <a:pt x="606" y="758"/>
                    </a:lnTo>
                    <a:lnTo>
                      <a:pt x="608" y="759"/>
                    </a:lnTo>
                    <a:lnTo>
                      <a:pt x="605" y="760"/>
                    </a:lnTo>
                    <a:lnTo>
                      <a:pt x="603" y="761"/>
                    </a:lnTo>
                    <a:lnTo>
                      <a:pt x="601" y="761"/>
                    </a:lnTo>
                    <a:lnTo>
                      <a:pt x="600" y="762"/>
                    </a:lnTo>
                    <a:lnTo>
                      <a:pt x="599" y="760"/>
                    </a:lnTo>
                    <a:lnTo>
                      <a:pt x="599" y="759"/>
                    </a:lnTo>
                    <a:lnTo>
                      <a:pt x="597" y="759"/>
                    </a:lnTo>
                    <a:lnTo>
                      <a:pt x="595" y="760"/>
                    </a:lnTo>
                    <a:lnTo>
                      <a:pt x="596" y="762"/>
                    </a:lnTo>
                    <a:lnTo>
                      <a:pt x="596" y="763"/>
                    </a:lnTo>
                    <a:lnTo>
                      <a:pt x="597" y="765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8"/>
                    </a:lnTo>
                    <a:lnTo>
                      <a:pt x="594" y="770"/>
                    </a:lnTo>
                    <a:lnTo>
                      <a:pt x="594" y="773"/>
                    </a:lnTo>
                    <a:lnTo>
                      <a:pt x="592" y="773"/>
                    </a:lnTo>
                    <a:lnTo>
                      <a:pt x="589" y="774"/>
                    </a:lnTo>
                    <a:lnTo>
                      <a:pt x="591" y="776"/>
                    </a:lnTo>
                    <a:lnTo>
                      <a:pt x="591" y="777"/>
                    </a:lnTo>
                    <a:lnTo>
                      <a:pt x="588" y="778"/>
                    </a:lnTo>
                    <a:lnTo>
                      <a:pt x="587" y="779"/>
                    </a:lnTo>
                    <a:lnTo>
                      <a:pt x="587" y="780"/>
                    </a:lnTo>
                    <a:lnTo>
                      <a:pt x="587" y="782"/>
                    </a:lnTo>
                    <a:lnTo>
                      <a:pt x="585" y="783"/>
                    </a:lnTo>
                    <a:lnTo>
                      <a:pt x="584" y="783"/>
                    </a:lnTo>
                    <a:lnTo>
                      <a:pt x="583" y="782"/>
                    </a:lnTo>
                    <a:lnTo>
                      <a:pt x="583" y="780"/>
                    </a:lnTo>
                    <a:lnTo>
                      <a:pt x="581" y="781"/>
                    </a:lnTo>
                    <a:lnTo>
                      <a:pt x="580" y="782"/>
                    </a:lnTo>
                    <a:lnTo>
                      <a:pt x="578" y="782"/>
                    </a:lnTo>
                    <a:lnTo>
                      <a:pt x="576" y="783"/>
                    </a:lnTo>
                    <a:lnTo>
                      <a:pt x="576" y="781"/>
                    </a:lnTo>
                    <a:lnTo>
                      <a:pt x="575" y="780"/>
                    </a:lnTo>
                    <a:lnTo>
                      <a:pt x="573" y="780"/>
                    </a:lnTo>
                    <a:lnTo>
                      <a:pt x="571" y="781"/>
                    </a:lnTo>
                    <a:lnTo>
                      <a:pt x="572" y="789"/>
                    </a:lnTo>
                    <a:lnTo>
                      <a:pt x="573" y="790"/>
                    </a:lnTo>
                    <a:lnTo>
                      <a:pt x="573" y="792"/>
                    </a:lnTo>
                    <a:lnTo>
                      <a:pt x="571" y="793"/>
                    </a:lnTo>
                    <a:lnTo>
                      <a:pt x="569" y="794"/>
                    </a:lnTo>
                    <a:lnTo>
                      <a:pt x="570" y="795"/>
                    </a:lnTo>
                    <a:lnTo>
                      <a:pt x="570" y="797"/>
                    </a:lnTo>
                    <a:lnTo>
                      <a:pt x="568" y="798"/>
                    </a:lnTo>
                    <a:lnTo>
                      <a:pt x="566" y="798"/>
                    </a:lnTo>
                    <a:lnTo>
                      <a:pt x="567" y="800"/>
                    </a:lnTo>
                    <a:lnTo>
                      <a:pt x="567" y="802"/>
                    </a:lnTo>
                    <a:lnTo>
                      <a:pt x="568" y="803"/>
                    </a:lnTo>
                    <a:lnTo>
                      <a:pt x="568" y="806"/>
                    </a:lnTo>
                    <a:lnTo>
                      <a:pt x="566" y="807"/>
                    </a:lnTo>
                    <a:lnTo>
                      <a:pt x="564" y="807"/>
                    </a:lnTo>
                    <a:lnTo>
                      <a:pt x="563" y="808"/>
                    </a:lnTo>
                    <a:lnTo>
                      <a:pt x="561" y="809"/>
                    </a:lnTo>
                    <a:lnTo>
                      <a:pt x="559" y="810"/>
                    </a:lnTo>
                    <a:lnTo>
                      <a:pt x="556" y="810"/>
                    </a:lnTo>
                    <a:lnTo>
                      <a:pt x="556" y="809"/>
                    </a:lnTo>
                    <a:lnTo>
                      <a:pt x="556" y="807"/>
                    </a:lnTo>
                    <a:lnTo>
                      <a:pt x="554" y="808"/>
                    </a:lnTo>
                    <a:lnTo>
                      <a:pt x="552" y="808"/>
                    </a:lnTo>
                    <a:lnTo>
                      <a:pt x="552" y="810"/>
                    </a:lnTo>
                    <a:lnTo>
                      <a:pt x="553" y="812"/>
                    </a:lnTo>
                    <a:lnTo>
                      <a:pt x="551" y="812"/>
                    </a:lnTo>
                    <a:lnTo>
                      <a:pt x="549" y="813"/>
                    </a:lnTo>
                    <a:lnTo>
                      <a:pt x="549" y="815"/>
                    </a:lnTo>
                    <a:lnTo>
                      <a:pt x="550" y="816"/>
                    </a:lnTo>
                    <a:lnTo>
                      <a:pt x="550" y="818"/>
                    </a:lnTo>
                    <a:lnTo>
                      <a:pt x="551" y="820"/>
                    </a:lnTo>
                    <a:lnTo>
                      <a:pt x="549" y="822"/>
                    </a:lnTo>
                    <a:lnTo>
                      <a:pt x="547" y="822"/>
                    </a:lnTo>
                    <a:lnTo>
                      <a:pt x="545" y="823"/>
                    </a:lnTo>
                    <a:lnTo>
                      <a:pt x="544" y="824"/>
                    </a:lnTo>
                    <a:lnTo>
                      <a:pt x="542" y="824"/>
                    </a:lnTo>
                    <a:lnTo>
                      <a:pt x="539" y="825"/>
                    </a:lnTo>
                    <a:lnTo>
                      <a:pt x="539" y="824"/>
                    </a:lnTo>
                    <a:lnTo>
                      <a:pt x="539" y="823"/>
                    </a:lnTo>
                    <a:lnTo>
                      <a:pt x="538" y="822"/>
                    </a:lnTo>
                    <a:lnTo>
                      <a:pt x="538" y="822"/>
                    </a:lnTo>
                    <a:lnTo>
                      <a:pt x="537" y="822"/>
                    </a:lnTo>
                    <a:lnTo>
                      <a:pt x="535" y="823"/>
                    </a:lnTo>
                    <a:lnTo>
                      <a:pt x="535" y="825"/>
                    </a:lnTo>
                    <a:lnTo>
                      <a:pt x="536" y="826"/>
                    </a:lnTo>
                    <a:lnTo>
                      <a:pt x="536" y="828"/>
                    </a:lnTo>
                    <a:lnTo>
                      <a:pt x="536" y="830"/>
                    </a:lnTo>
                    <a:lnTo>
                      <a:pt x="535" y="831"/>
                    </a:lnTo>
                    <a:lnTo>
                      <a:pt x="533" y="831"/>
                    </a:lnTo>
                    <a:lnTo>
                      <a:pt x="533" y="833"/>
                    </a:lnTo>
                    <a:lnTo>
                      <a:pt x="533" y="835"/>
                    </a:lnTo>
                    <a:lnTo>
                      <a:pt x="532" y="835"/>
                    </a:lnTo>
                    <a:lnTo>
                      <a:pt x="530" y="836"/>
                    </a:lnTo>
                    <a:lnTo>
                      <a:pt x="529" y="834"/>
                    </a:lnTo>
                    <a:lnTo>
                      <a:pt x="529" y="833"/>
                    </a:lnTo>
                    <a:lnTo>
                      <a:pt x="527" y="833"/>
                    </a:lnTo>
                    <a:lnTo>
                      <a:pt x="526" y="834"/>
                    </a:lnTo>
                    <a:lnTo>
                      <a:pt x="526" y="836"/>
                    </a:lnTo>
                    <a:lnTo>
                      <a:pt x="526" y="837"/>
                    </a:lnTo>
                    <a:lnTo>
                      <a:pt x="523" y="839"/>
                    </a:lnTo>
                    <a:lnTo>
                      <a:pt x="522" y="840"/>
                    </a:lnTo>
                    <a:lnTo>
                      <a:pt x="522" y="841"/>
                    </a:lnTo>
                    <a:lnTo>
                      <a:pt x="522" y="843"/>
                    </a:lnTo>
                    <a:lnTo>
                      <a:pt x="523" y="846"/>
                    </a:lnTo>
                    <a:lnTo>
                      <a:pt x="520" y="848"/>
                    </a:lnTo>
                    <a:lnTo>
                      <a:pt x="518" y="849"/>
                    </a:lnTo>
                    <a:lnTo>
                      <a:pt x="516" y="849"/>
                    </a:lnTo>
                    <a:lnTo>
                      <a:pt x="516" y="848"/>
                    </a:lnTo>
                    <a:lnTo>
                      <a:pt x="515" y="846"/>
                    </a:lnTo>
                    <a:lnTo>
                      <a:pt x="517" y="845"/>
                    </a:lnTo>
                    <a:lnTo>
                      <a:pt x="519" y="845"/>
                    </a:lnTo>
                    <a:lnTo>
                      <a:pt x="519" y="843"/>
                    </a:lnTo>
                    <a:lnTo>
                      <a:pt x="518" y="841"/>
                    </a:lnTo>
                    <a:lnTo>
                      <a:pt x="511" y="844"/>
                    </a:lnTo>
                    <a:lnTo>
                      <a:pt x="512" y="847"/>
                    </a:lnTo>
                    <a:lnTo>
                      <a:pt x="512" y="849"/>
                    </a:lnTo>
                    <a:lnTo>
                      <a:pt x="512" y="851"/>
                    </a:lnTo>
                    <a:lnTo>
                      <a:pt x="511" y="851"/>
                    </a:lnTo>
                    <a:lnTo>
                      <a:pt x="509" y="852"/>
                    </a:lnTo>
                    <a:lnTo>
                      <a:pt x="509" y="855"/>
                    </a:lnTo>
                    <a:lnTo>
                      <a:pt x="510" y="856"/>
                    </a:lnTo>
                    <a:lnTo>
                      <a:pt x="510" y="858"/>
                    </a:lnTo>
                    <a:lnTo>
                      <a:pt x="510" y="860"/>
                    </a:lnTo>
                    <a:lnTo>
                      <a:pt x="509" y="860"/>
                    </a:lnTo>
                    <a:lnTo>
                      <a:pt x="506" y="861"/>
                    </a:lnTo>
                    <a:lnTo>
                      <a:pt x="504" y="862"/>
                    </a:lnTo>
                    <a:lnTo>
                      <a:pt x="502" y="863"/>
                    </a:lnTo>
                    <a:lnTo>
                      <a:pt x="500" y="863"/>
                    </a:lnTo>
                    <a:lnTo>
                      <a:pt x="499" y="864"/>
                    </a:lnTo>
                    <a:lnTo>
                      <a:pt x="499" y="866"/>
                    </a:lnTo>
                    <a:lnTo>
                      <a:pt x="499" y="867"/>
                    </a:lnTo>
                    <a:lnTo>
                      <a:pt x="497" y="868"/>
                    </a:lnTo>
                    <a:lnTo>
                      <a:pt x="496" y="869"/>
                    </a:lnTo>
                    <a:lnTo>
                      <a:pt x="496" y="870"/>
                    </a:lnTo>
                    <a:lnTo>
                      <a:pt x="496" y="873"/>
                    </a:lnTo>
                    <a:lnTo>
                      <a:pt x="495" y="874"/>
                    </a:lnTo>
                    <a:lnTo>
                      <a:pt x="493" y="874"/>
                    </a:lnTo>
                    <a:lnTo>
                      <a:pt x="493" y="876"/>
                    </a:lnTo>
                    <a:lnTo>
                      <a:pt x="494" y="878"/>
                    </a:lnTo>
                    <a:lnTo>
                      <a:pt x="492" y="879"/>
                    </a:lnTo>
                    <a:lnTo>
                      <a:pt x="489" y="879"/>
                    </a:lnTo>
                    <a:lnTo>
                      <a:pt x="489" y="877"/>
                    </a:lnTo>
                    <a:lnTo>
                      <a:pt x="488" y="876"/>
                    </a:lnTo>
                    <a:lnTo>
                      <a:pt x="487" y="876"/>
                    </a:lnTo>
                    <a:lnTo>
                      <a:pt x="485" y="877"/>
                    </a:lnTo>
                    <a:lnTo>
                      <a:pt x="483" y="878"/>
                    </a:lnTo>
                    <a:lnTo>
                      <a:pt x="481" y="879"/>
                    </a:lnTo>
                    <a:lnTo>
                      <a:pt x="482" y="880"/>
                    </a:lnTo>
                    <a:lnTo>
                      <a:pt x="482" y="882"/>
                    </a:lnTo>
                    <a:lnTo>
                      <a:pt x="480" y="883"/>
                    </a:lnTo>
                    <a:lnTo>
                      <a:pt x="478" y="883"/>
                    </a:lnTo>
                    <a:lnTo>
                      <a:pt x="479" y="885"/>
                    </a:lnTo>
                    <a:lnTo>
                      <a:pt x="479" y="887"/>
                    </a:lnTo>
                    <a:lnTo>
                      <a:pt x="477" y="887"/>
                    </a:lnTo>
                    <a:lnTo>
                      <a:pt x="476" y="889"/>
                    </a:lnTo>
                    <a:lnTo>
                      <a:pt x="476" y="891"/>
                    </a:lnTo>
                    <a:lnTo>
                      <a:pt x="476" y="892"/>
                    </a:lnTo>
                    <a:lnTo>
                      <a:pt x="473" y="893"/>
                    </a:lnTo>
                    <a:lnTo>
                      <a:pt x="472" y="894"/>
                    </a:lnTo>
                    <a:lnTo>
                      <a:pt x="472" y="896"/>
                    </a:lnTo>
                    <a:lnTo>
                      <a:pt x="472" y="897"/>
                    </a:lnTo>
                    <a:lnTo>
                      <a:pt x="471" y="898"/>
                    </a:lnTo>
                    <a:lnTo>
                      <a:pt x="469" y="899"/>
                    </a:lnTo>
                    <a:lnTo>
                      <a:pt x="467" y="899"/>
                    </a:lnTo>
                    <a:lnTo>
                      <a:pt x="465" y="900"/>
                    </a:lnTo>
                    <a:lnTo>
                      <a:pt x="466" y="902"/>
                    </a:lnTo>
                    <a:lnTo>
                      <a:pt x="466" y="903"/>
                    </a:lnTo>
                    <a:lnTo>
                      <a:pt x="464" y="905"/>
                    </a:lnTo>
                    <a:lnTo>
                      <a:pt x="462" y="906"/>
                    </a:lnTo>
                    <a:lnTo>
                      <a:pt x="461" y="906"/>
                    </a:lnTo>
                    <a:lnTo>
                      <a:pt x="459" y="907"/>
                    </a:lnTo>
                    <a:lnTo>
                      <a:pt x="456" y="908"/>
                    </a:lnTo>
                    <a:lnTo>
                      <a:pt x="454" y="909"/>
                    </a:lnTo>
                    <a:lnTo>
                      <a:pt x="455" y="910"/>
                    </a:lnTo>
                    <a:lnTo>
                      <a:pt x="455" y="912"/>
                    </a:lnTo>
                    <a:lnTo>
                      <a:pt x="453" y="913"/>
                    </a:lnTo>
                    <a:lnTo>
                      <a:pt x="451" y="913"/>
                    </a:lnTo>
                    <a:lnTo>
                      <a:pt x="452" y="915"/>
                    </a:lnTo>
                    <a:lnTo>
                      <a:pt x="452" y="917"/>
                    </a:lnTo>
                    <a:lnTo>
                      <a:pt x="450" y="917"/>
                    </a:lnTo>
                    <a:lnTo>
                      <a:pt x="448" y="918"/>
                    </a:lnTo>
                    <a:lnTo>
                      <a:pt x="447" y="919"/>
                    </a:lnTo>
                    <a:lnTo>
                      <a:pt x="445" y="919"/>
                    </a:lnTo>
                    <a:lnTo>
                      <a:pt x="443" y="920"/>
                    </a:lnTo>
                    <a:lnTo>
                      <a:pt x="440" y="922"/>
                    </a:lnTo>
                    <a:lnTo>
                      <a:pt x="440" y="919"/>
                    </a:lnTo>
                    <a:lnTo>
                      <a:pt x="440" y="917"/>
                    </a:lnTo>
                    <a:lnTo>
                      <a:pt x="438" y="918"/>
                    </a:lnTo>
                    <a:lnTo>
                      <a:pt x="436" y="919"/>
                    </a:lnTo>
                    <a:lnTo>
                      <a:pt x="436" y="920"/>
                    </a:lnTo>
                    <a:lnTo>
                      <a:pt x="437" y="923"/>
                    </a:lnTo>
                    <a:lnTo>
                      <a:pt x="439" y="922"/>
                    </a:lnTo>
                    <a:lnTo>
                      <a:pt x="440" y="922"/>
                    </a:lnTo>
                    <a:lnTo>
                      <a:pt x="442" y="923"/>
                    </a:lnTo>
                    <a:lnTo>
                      <a:pt x="442" y="925"/>
                    </a:lnTo>
                    <a:lnTo>
                      <a:pt x="439" y="926"/>
                    </a:lnTo>
                    <a:lnTo>
                      <a:pt x="437" y="926"/>
                    </a:lnTo>
                    <a:lnTo>
                      <a:pt x="436" y="927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0" y="929"/>
                    </a:lnTo>
                    <a:lnTo>
                      <a:pt x="431" y="931"/>
                    </a:lnTo>
                    <a:lnTo>
                      <a:pt x="431" y="932"/>
                    </a:lnTo>
                    <a:lnTo>
                      <a:pt x="429" y="933"/>
                    </a:lnTo>
                    <a:lnTo>
                      <a:pt x="427" y="934"/>
                    </a:lnTo>
                    <a:lnTo>
                      <a:pt x="428" y="935"/>
                    </a:lnTo>
                    <a:lnTo>
                      <a:pt x="428" y="937"/>
                    </a:lnTo>
                    <a:lnTo>
                      <a:pt x="426" y="939"/>
                    </a:lnTo>
                    <a:lnTo>
                      <a:pt x="423" y="940"/>
                    </a:lnTo>
                    <a:lnTo>
                      <a:pt x="422" y="940"/>
                    </a:lnTo>
                    <a:lnTo>
                      <a:pt x="420" y="941"/>
                    </a:lnTo>
                    <a:lnTo>
                      <a:pt x="420" y="943"/>
                    </a:lnTo>
                    <a:lnTo>
                      <a:pt x="421" y="944"/>
                    </a:lnTo>
                    <a:lnTo>
                      <a:pt x="421" y="946"/>
                    </a:lnTo>
                    <a:lnTo>
                      <a:pt x="421" y="948"/>
                    </a:lnTo>
                    <a:lnTo>
                      <a:pt x="419" y="948"/>
                    </a:lnTo>
                    <a:lnTo>
                      <a:pt x="418" y="949"/>
                    </a:lnTo>
                    <a:lnTo>
                      <a:pt x="414" y="950"/>
                    </a:lnTo>
                    <a:lnTo>
                      <a:pt x="410" y="952"/>
                    </a:lnTo>
                    <a:lnTo>
                      <a:pt x="406" y="953"/>
                    </a:lnTo>
                    <a:lnTo>
                      <a:pt x="404" y="954"/>
                    </a:lnTo>
                    <a:lnTo>
                      <a:pt x="402" y="954"/>
                    </a:lnTo>
                    <a:lnTo>
                      <a:pt x="403" y="957"/>
                    </a:lnTo>
                    <a:lnTo>
                      <a:pt x="403" y="959"/>
                    </a:lnTo>
                    <a:lnTo>
                      <a:pt x="403" y="961"/>
                    </a:lnTo>
                    <a:lnTo>
                      <a:pt x="404" y="962"/>
                    </a:lnTo>
                    <a:lnTo>
                      <a:pt x="405" y="961"/>
                    </a:lnTo>
                    <a:lnTo>
                      <a:pt x="408" y="961"/>
                    </a:lnTo>
                    <a:lnTo>
                      <a:pt x="408" y="962"/>
                    </a:lnTo>
                    <a:lnTo>
                      <a:pt x="409" y="964"/>
                    </a:lnTo>
                    <a:lnTo>
                      <a:pt x="406" y="965"/>
                    </a:lnTo>
                    <a:lnTo>
                      <a:pt x="404" y="965"/>
                    </a:lnTo>
                    <a:lnTo>
                      <a:pt x="404" y="964"/>
                    </a:lnTo>
                    <a:lnTo>
                      <a:pt x="404" y="962"/>
                    </a:lnTo>
                    <a:lnTo>
                      <a:pt x="402" y="963"/>
                    </a:lnTo>
                    <a:lnTo>
                      <a:pt x="400" y="963"/>
                    </a:lnTo>
                    <a:lnTo>
                      <a:pt x="398" y="964"/>
                    </a:lnTo>
                    <a:lnTo>
                      <a:pt x="397" y="965"/>
                    </a:lnTo>
                    <a:lnTo>
                      <a:pt x="397" y="966"/>
                    </a:lnTo>
                    <a:lnTo>
                      <a:pt x="397" y="968"/>
                    </a:lnTo>
                    <a:lnTo>
                      <a:pt x="395" y="969"/>
                    </a:lnTo>
                    <a:lnTo>
                      <a:pt x="394" y="969"/>
                    </a:lnTo>
                    <a:lnTo>
                      <a:pt x="394" y="972"/>
                    </a:lnTo>
                    <a:lnTo>
                      <a:pt x="394" y="974"/>
                    </a:lnTo>
                    <a:lnTo>
                      <a:pt x="392" y="975"/>
                    </a:lnTo>
                    <a:lnTo>
                      <a:pt x="390" y="975"/>
                    </a:lnTo>
                    <a:lnTo>
                      <a:pt x="389" y="973"/>
                    </a:lnTo>
                    <a:lnTo>
                      <a:pt x="389" y="972"/>
                    </a:lnTo>
                    <a:lnTo>
                      <a:pt x="387" y="972"/>
                    </a:lnTo>
                    <a:lnTo>
                      <a:pt x="385" y="973"/>
                    </a:lnTo>
                    <a:lnTo>
                      <a:pt x="386" y="975"/>
                    </a:lnTo>
                    <a:lnTo>
                      <a:pt x="386" y="977"/>
                    </a:lnTo>
                    <a:lnTo>
                      <a:pt x="384" y="977"/>
                    </a:lnTo>
                    <a:lnTo>
                      <a:pt x="383" y="978"/>
                    </a:lnTo>
                    <a:lnTo>
                      <a:pt x="381" y="979"/>
                    </a:lnTo>
                    <a:lnTo>
                      <a:pt x="379" y="979"/>
                    </a:lnTo>
                    <a:lnTo>
                      <a:pt x="379" y="981"/>
                    </a:lnTo>
                    <a:lnTo>
                      <a:pt x="380" y="983"/>
                    </a:lnTo>
                    <a:lnTo>
                      <a:pt x="380" y="984"/>
                    </a:lnTo>
                    <a:lnTo>
                      <a:pt x="380" y="986"/>
                    </a:lnTo>
                    <a:lnTo>
                      <a:pt x="378" y="987"/>
                    </a:lnTo>
                    <a:lnTo>
                      <a:pt x="377" y="987"/>
                    </a:lnTo>
                    <a:lnTo>
                      <a:pt x="377" y="990"/>
                    </a:lnTo>
                    <a:lnTo>
                      <a:pt x="377" y="992"/>
                    </a:lnTo>
                    <a:lnTo>
                      <a:pt x="376" y="992"/>
                    </a:lnTo>
                    <a:lnTo>
                      <a:pt x="373" y="993"/>
                    </a:lnTo>
                    <a:lnTo>
                      <a:pt x="369" y="994"/>
                    </a:lnTo>
                    <a:lnTo>
                      <a:pt x="366" y="996"/>
                    </a:lnTo>
                    <a:lnTo>
                      <a:pt x="364" y="996"/>
                    </a:lnTo>
                    <a:lnTo>
                      <a:pt x="362" y="997"/>
                    </a:lnTo>
                    <a:lnTo>
                      <a:pt x="360" y="998"/>
                    </a:lnTo>
                    <a:lnTo>
                      <a:pt x="358" y="998"/>
                    </a:lnTo>
                    <a:lnTo>
                      <a:pt x="359" y="1000"/>
                    </a:lnTo>
                    <a:lnTo>
                      <a:pt x="359" y="1002"/>
                    </a:lnTo>
                    <a:lnTo>
                      <a:pt x="359" y="1003"/>
                    </a:lnTo>
                    <a:lnTo>
                      <a:pt x="360" y="1006"/>
                    </a:lnTo>
                    <a:lnTo>
                      <a:pt x="358" y="1007"/>
                    </a:lnTo>
                    <a:lnTo>
                      <a:pt x="355" y="1007"/>
                    </a:lnTo>
                    <a:lnTo>
                      <a:pt x="353" y="1008"/>
                    </a:lnTo>
                    <a:lnTo>
                      <a:pt x="351" y="1009"/>
                    </a:lnTo>
                    <a:lnTo>
                      <a:pt x="352" y="1010"/>
                    </a:lnTo>
                    <a:lnTo>
                      <a:pt x="352" y="1012"/>
                    </a:lnTo>
                    <a:lnTo>
                      <a:pt x="350" y="1013"/>
                    </a:lnTo>
                    <a:lnTo>
                      <a:pt x="348" y="1013"/>
                    </a:lnTo>
                    <a:lnTo>
                      <a:pt x="345" y="1015"/>
                    </a:lnTo>
                    <a:lnTo>
                      <a:pt x="343" y="1015"/>
                    </a:lnTo>
                    <a:lnTo>
                      <a:pt x="340" y="1016"/>
                    </a:lnTo>
                    <a:lnTo>
                      <a:pt x="338" y="1017"/>
                    </a:lnTo>
                    <a:lnTo>
                      <a:pt x="337" y="1017"/>
                    </a:lnTo>
                    <a:lnTo>
                      <a:pt x="336" y="1016"/>
                    </a:lnTo>
                    <a:lnTo>
                      <a:pt x="336" y="1014"/>
                    </a:lnTo>
                    <a:lnTo>
                      <a:pt x="334" y="1015"/>
                    </a:lnTo>
                    <a:lnTo>
                      <a:pt x="333" y="1015"/>
                    </a:lnTo>
                    <a:lnTo>
                      <a:pt x="333" y="1017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7" y="1017"/>
                    </a:lnTo>
                    <a:lnTo>
                      <a:pt x="337" y="1019"/>
                    </a:lnTo>
                    <a:lnTo>
                      <a:pt x="337" y="1022"/>
                    </a:lnTo>
                    <a:lnTo>
                      <a:pt x="338" y="1023"/>
                    </a:lnTo>
                    <a:lnTo>
                      <a:pt x="338" y="1025"/>
                    </a:lnTo>
                    <a:lnTo>
                      <a:pt x="336" y="1026"/>
                    </a:lnTo>
                    <a:lnTo>
                      <a:pt x="334" y="1026"/>
                    </a:lnTo>
                    <a:lnTo>
                      <a:pt x="332" y="1027"/>
                    </a:lnTo>
                    <a:lnTo>
                      <a:pt x="331" y="1028"/>
                    </a:lnTo>
                    <a:lnTo>
                      <a:pt x="331" y="1029"/>
                    </a:lnTo>
                    <a:lnTo>
                      <a:pt x="331" y="1031"/>
                    </a:lnTo>
                    <a:lnTo>
                      <a:pt x="329" y="1032"/>
                    </a:lnTo>
                    <a:lnTo>
                      <a:pt x="328" y="1032"/>
                    </a:lnTo>
                    <a:lnTo>
                      <a:pt x="323" y="1034"/>
                    </a:lnTo>
                    <a:lnTo>
                      <a:pt x="321" y="1034"/>
                    </a:lnTo>
                    <a:lnTo>
                      <a:pt x="320" y="1035"/>
                    </a:lnTo>
                    <a:lnTo>
                      <a:pt x="318" y="1036"/>
                    </a:lnTo>
                    <a:lnTo>
                      <a:pt x="316" y="1036"/>
                    </a:lnTo>
                    <a:lnTo>
                      <a:pt x="316" y="1039"/>
                    </a:lnTo>
                    <a:lnTo>
                      <a:pt x="317" y="1041"/>
                    </a:lnTo>
                    <a:lnTo>
                      <a:pt x="317" y="1042"/>
                    </a:lnTo>
                    <a:lnTo>
                      <a:pt x="317" y="1044"/>
                    </a:lnTo>
                    <a:lnTo>
                      <a:pt x="315" y="1045"/>
                    </a:lnTo>
                    <a:lnTo>
                      <a:pt x="314" y="1045"/>
                    </a:lnTo>
                    <a:lnTo>
                      <a:pt x="312" y="1046"/>
                    </a:lnTo>
                    <a:lnTo>
                      <a:pt x="310" y="1047"/>
                    </a:lnTo>
                    <a:lnTo>
                      <a:pt x="307" y="1047"/>
                    </a:lnTo>
                    <a:lnTo>
                      <a:pt x="305" y="1048"/>
                    </a:lnTo>
                    <a:lnTo>
                      <a:pt x="306" y="1050"/>
                    </a:lnTo>
                    <a:lnTo>
                      <a:pt x="306" y="1051"/>
                    </a:lnTo>
                    <a:lnTo>
                      <a:pt x="304" y="1052"/>
                    </a:lnTo>
                    <a:lnTo>
                      <a:pt x="302" y="1053"/>
                    </a:lnTo>
                    <a:lnTo>
                      <a:pt x="303" y="1054"/>
                    </a:lnTo>
                    <a:lnTo>
                      <a:pt x="303" y="1057"/>
                    </a:lnTo>
                    <a:lnTo>
                      <a:pt x="301" y="1058"/>
                    </a:lnTo>
                    <a:lnTo>
                      <a:pt x="299" y="1058"/>
                    </a:lnTo>
                    <a:lnTo>
                      <a:pt x="300" y="1060"/>
                    </a:lnTo>
                    <a:lnTo>
                      <a:pt x="300" y="1062"/>
                    </a:lnTo>
                    <a:lnTo>
                      <a:pt x="298" y="1062"/>
                    </a:lnTo>
                    <a:lnTo>
                      <a:pt x="296" y="1063"/>
                    </a:lnTo>
                    <a:lnTo>
                      <a:pt x="295" y="1063"/>
                    </a:lnTo>
                    <a:lnTo>
                      <a:pt x="293" y="1064"/>
                    </a:lnTo>
                    <a:lnTo>
                      <a:pt x="290" y="1065"/>
                    </a:lnTo>
                    <a:lnTo>
                      <a:pt x="288" y="1066"/>
                    </a:lnTo>
                    <a:lnTo>
                      <a:pt x="288" y="1067"/>
                    </a:lnTo>
                    <a:lnTo>
                      <a:pt x="289" y="1069"/>
                    </a:lnTo>
                    <a:lnTo>
                      <a:pt x="289" y="1071"/>
                    </a:lnTo>
                    <a:lnTo>
                      <a:pt x="289" y="1073"/>
                    </a:lnTo>
                    <a:lnTo>
                      <a:pt x="290" y="1075"/>
                    </a:lnTo>
                    <a:lnTo>
                      <a:pt x="290" y="1077"/>
                    </a:lnTo>
                    <a:lnTo>
                      <a:pt x="288" y="1077"/>
                    </a:lnTo>
                    <a:lnTo>
                      <a:pt x="286" y="1078"/>
                    </a:lnTo>
                    <a:lnTo>
                      <a:pt x="286" y="1076"/>
                    </a:lnTo>
                    <a:lnTo>
                      <a:pt x="286" y="1074"/>
                    </a:lnTo>
                    <a:lnTo>
                      <a:pt x="284" y="1075"/>
                    </a:lnTo>
                    <a:lnTo>
                      <a:pt x="282" y="1076"/>
                    </a:lnTo>
                    <a:lnTo>
                      <a:pt x="282" y="1074"/>
                    </a:lnTo>
                    <a:lnTo>
                      <a:pt x="282" y="1071"/>
                    </a:lnTo>
                    <a:lnTo>
                      <a:pt x="280" y="1073"/>
                    </a:lnTo>
                    <a:lnTo>
                      <a:pt x="278" y="1074"/>
                    </a:lnTo>
                    <a:lnTo>
                      <a:pt x="278" y="1075"/>
                    </a:lnTo>
                    <a:lnTo>
                      <a:pt x="279" y="1077"/>
                    </a:lnTo>
                    <a:lnTo>
                      <a:pt x="277" y="1078"/>
                    </a:lnTo>
                    <a:lnTo>
                      <a:pt x="275" y="1078"/>
                    </a:lnTo>
                    <a:lnTo>
                      <a:pt x="272" y="1079"/>
                    </a:lnTo>
                    <a:lnTo>
                      <a:pt x="270" y="1080"/>
                    </a:lnTo>
                    <a:lnTo>
                      <a:pt x="271" y="1081"/>
                    </a:lnTo>
                    <a:lnTo>
                      <a:pt x="271" y="1083"/>
                    </a:lnTo>
                    <a:lnTo>
                      <a:pt x="269" y="1084"/>
                    </a:lnTo>
                    <a:lnTo>
                      <a:pt x="267" y="1084"/>
                    </a:lnTo>
                    <a:lnTo>
                      <a:pt x="267" y="1086"/>
                    </a:lnTo>
                    <a:lnTo>
                      <a:pt x="268" y="1089"/>
                    </a:lnTo>
                    <a:lnTo>
                      <a:pt x="268" y="1090"/>
                    </a:lnTo>
                    <a:lnTo>
                      <a:pt x="268" y="1092"/>
                    </a:lnTo>
                    <a:lnTo>
                      <a:pt x="266" y="1092"/>
                    </a:lnTo>
                    <a:lnTo>
                      <a:pt x="265" y="1093"/>
                    </a:lnTo>
                    <a:lnTo>
                      <a:pt x="265" y="1095"/>
                    </a:lnTo>
                    <a:lnTo>
                      <a:pt x="265" y="1096"/>
                    </a:lnTo>
                    <a:lnTo>
                      <a:pt x="263" y="1097"/>
                    </a:lnTo>
                    <a:lnTo>
                      <a:pt x="262" y="1098"/>
                    </a:lnTo>
                    <a:lnTo>
                      <a:pt x="261" y="1096"/>
                    </a:lnTo>
                    <a:lnTo>
                      <a:pt x="261" y="1094"/>
                    </a:lnTo>
                    <a:lnTo>
                      <a:pt x="259" y="1095"/>
                    </a:lnTo>
                    <a:lnTo>
                      <a:pt x="256" y="1096"/>
                    </a:lnTo>
                    <a:lnTo>
                      <a:pt x="257" y="1097"/>
                    </a:lnTo>
                    <a:lnTo>
                      <a:pt x="257" y="1099"/>
                    </a:lnTo>
                    <a:lnTo>
                      <a:pt x="255" y="1100"/>
                    </a:lnTo>
                    <a:lnTo>
                      <a:pt x="253" y="1100"/>
                    </a:lnTo>
                    <a:lnTo>
                      <a:pt x="254" y="1102"/>
                    </a:lnTo>
                    <a:lnTo>
                      <a:pt x="254" y="1104"/>
                    </a:lnTo>
                    <a:lnTo>
                      <a:pt x="252" y="1104"/>
                    </a:lnTo>
                    <a:lnTo>
                      <a:pt x="250" y="1106"/>
                    </a:lnTo>
                    <a:lnTo>
                      <a:pt x="250" y="1103"/>
                    </a:lnTo>
                    <a:lnTo>
                      <a:pt x="250" y="1102"/>
                    </a:lnTo>
                    <a:lnTo>
                      <a:pt x="250" y="1100"/>
                    </a:lnTo>
                    <a:lnTo>
                      <a:pt x="249" y="1098"/>
                    </a:lnTo>
                    <a:lnTo>
                      <a:pt x="248" y="1099"/>
                    </a:lnTo>
                    <a:lnTo>
                      <a:pt x="246" y="1099"/>
                    </a:lnTo>
                    <a:lnTo>
                      <a:pt x="246" y="1101"/>
                    </a:lnTo>
                    <a:lnTo>
                      <a:pt x="246" y="1103"/>
                    </a:lnTo>
                    <a:lnTo>
                      <a:pt x="245" y="1103"/>
                    </a:lnTo>
                    <a:lnTo>
                      <a:pt x="243" y="1104"/>
                    </a:lnTo>
                    <a:lnTo>
                      <a:pt x="240" y="1106"/>
                    </a:lnTo>
                    <a:lnTo>
                      <a:pt x="238" y="1106"/>
                    </a:lnTo>
                    <a:lnTo>
                      <a:pt x="238" y="1108"/>
                    </a:lnTo>
                    <a:lnTo>
                      <a:pt x="239" y="1110"/>
                    </a:lnTo>
                    <a:lnTo>
                      <a:pt x="237" y="1110"/>
                    </a:lnTo>
                    <a:lnTo>
                      <a:pt x="235" y="1111"/>
                    </a:lnTo>
                    <a:lnTo>
                      <a:pt x="235" y="1113"/>
                    </a:lnTo>
                    <a:lnTo>
                      <a:pt x="235" y="1114"/>
                    </a:lnTo>
                    <a:lnTo>
                      <a:pt x="234" y="1115"/>
                    </a:lnTo>
                    <a:lnTo>
                      <a:pt x="232" y="1116"/>
                    </a:lnTo>
                    <a:lnTo>
                      <a:pt x="232" y="1117"/>
                    </a:lnTo>
                    <a:lnTo>
                      <a:pt x="232" y="1119"/>
                    </a:lnTo>
                    <a:lnTo>
                      <a:pt x="233" y="1121"/>
                    </a:lnTo>
                    <a:lnTo>
                      <a:pt x="233" y="1123"/>
                    </a:lnTo>
                    <a:lnTo>
                      <a:pt x="231" y="1124"/>
                    </a:lnTo>
                    <a:lnTo>
                      <a:pt x="229" y="1124"/>
                    </a:lnTo>
                    <a:lnTo>
                      <a:pt x="227" y="1125"/>
                    </a:lnTo>
                    <a:lnTo>
                      <a:pt x="226" y="1126"/>
                    </a:lnTo>
                    <a:lnTo>
                      <a:pt x="225" y="1124"/>
                    </a:lnTo>
                    <a:lnTo>
                      <a:pt x="225" y="1121"/>
                    </a:lnTo>
                    <a:lnTo>
                      <a:pt x="222" y="1123"/>
                    </a:lnTo>
                    <a:lnTo>
                      <a:pt x="221" y="1124"/>
                    </a:lnTo>
                    <a:lnTo>
                      <a:pt x="219" y="1124"/>
                    </a:lnTo>
                    <a:lnTo>
                      <a:pt x="217" y="1125"/>
                    </a:lnTo>
                    <a:lnTo>
                      <a:pt x="217" y="1127"/>
                    </a:lnTo>
                    <a:lnTo>
                      <a:pt x="218" y="1128"/>
                    </a:lnTo>
                    <a:lnTo>
                      <a:pt x="216" y="1129"/>
                    </a:lnTo>
                    <a:lnTo>
                      <a:pt x="214" y="1130"/>
                    </a:lnTo>
                    <a:lnTo>
                      <a:pt x="214" y="1131"/>
                    </a:lnTo>
                    <a:lnTo>
                      <a:pt x="214" y="1133"/>
                    </a:lnTo>
                    <a:lnTo>
                      <a:pt x="213" y="1133"/>
                    </a:lnTo>
                    <a:lnTo>
                      <a:pt x="211" y="1134"/>
                    </a:lnTo>
                    <a:lnTo>
                      <a:pt x="211" y="1136"/>
                    </a:lnTo>
                    <a:lnTo>
                      <a:pt x="211" y="1137"/>
                    </a:lnTo>
                    <a:lnTo>
                      <a:pt x="210" y="1139"/>
                    </a:lnTo>
                    <a:lnTo>
                      <a:pt x="207" y="1140"/>
                    </a:lnTo>
                    <a:lnTo>
                      <a:pt x="203" y="1141"/>
                    </a:lnTo>
                    <a:lnTo>
                      <a:pt x="201" y="1142"/>
                    </a:lnTo>
                    <a:lnTo>
                      <a:pt x="200" y="1142"/>
                    </a:lnTo>
                    <a:lnTo>
                      <a:pt x="198" y="1143"/>
                    </a:lnTo>
                    <a:lnTo>
                      <a:pt x="196" y="1143"/>
                    </a:lnTo>
                    <a:lnTo>
                      <a:pt x="196" y="1145"/>
                    </a:lnTo>
                    <a:lnTo>
                      <a:pt x="196" y="1147"/>
                    </a:lnTo>
                    <a:lnTo>
                      <a:pt x="197" y="1148"/>
                    </a:lnTo>
                    <a:lnTo>
                      <a:pt x="197" y="1150"/>
                    </a:lnTo>
                    <a:lnTo>
                      <a:pt x="197" y="1152"/>
                    </a:lnTo>
                    <a:lnTo>
                      <a:pt x="197" y="1153"/>
                    </a:lnTo>
                    <a:lnTo>
                      <a:pt x="196" y="1154"/>
                    </a:lnTo>
                    <a:lnTo>
                      <a:pt x="194" y="1156"/>
                    </a:lnTo>
                    <a:lnTo>
                      <a:pt x="189" y="1157"/>
                    </a:lnTo>
                    <a:lnTo>
                      <a:pt x="185" y="1158"/>
                    </a:lnTo>
                    <a:lnTo>
                      <a:pt x="182" y="1159"/>
                    </a:lnTo>
                    <a:lnTo>
                      <a:pt x="180" y="1160"/>
                    </a:lnTo>
                    <a:lnTo>
                      <a:pt x="178" y="1161"/>
                    </a:lnTo>
                    <a:lnTo>
                      <a:pt x="176" y="1161"/>
                    </a:lnTo>
                    <a:lnTo>
                      <a:pt x="174" y="1162"/>
                    </a:lnTo>
                    <a:lnTo>
                      <a:pt x="174" y="1163"/>
                    </a:lnTo>
                    <a:lnTo>
                      <a:pt x="174" y="1165"/>
                    </a:lnTo>
                    <a:lnTo>
                      <a:pt x="174" y="1167"/>
                    </a:lnTo>
                    <a:lnTo>
                      <a:pt x="174" y="1168"/>
                    </a:lnTo>
                    <a:lnTo>
                      <a:pt x="173" y="1169"/>
                    </a:lnTo>
                    <a:lnTo>
                      <a:pt x="171" y="1170"/>
                    </a:lnTo>
                    <a:lnTo>
                      <a:pt x="169" y="1170"/>
                    </a:lnTo>
                    <a:lnTo>
                      <a:pt x="167" y="1171"/>
                    </a:lnTo>
                    <a:lnTo>
                      <a:pt x="165" y="1171"/>
                    </a:lnTo>
                    <a:lnTo>
                      <a:pt x="164" y="1173"/>
                    </a:lnTo>
                    <a:lnTo>
                      <a:pt x="164" y="1175"/>
                    </a:lnTo>
                    <a:lnTo>
                      <a:pt x="164" y="1176"/>
                    </a:lnTo>
                    <a:lnTo>
                      <a:pt x="162" y="1177"/>
                    </a:lnTo>
                    <a:lnTo>
                      <a:pt x="160" y="1178"/>
                    </a:lnTo>
                    <a:lnTo>
                      <a:pt x="160" y="1176"/>
                    </a:lnTo>
                    <a:lnTo>
                      <a:pt x="160" y="1174"/>
                    </a:lnTo>
                    <a:lnTo>
                      <a:pt x="157" y="1175"/>
                    </a:lnTo>
                    <a:lnTo>
                      <a:pt x="155" y="1175"/>
                    </a:lnTo>
                    <a:lnTo>
                      <a:pt x="154" y="1176"/>
                    </a:lnTo>
                    <a:lnTo>
                      <a:pt x="152" y="1177"/>
                    </a:lnTo>
                    <a:lnTo>
                      <a:pt x="152" y="1178"/>
                    </a:lnTo>
                    <a:lnTo>
                      <a:pt x="152" y="1180"/>
                    </a:lnTo>
                    <a:lnTo>
                      <a:pt x="152" y="1182"/>
                    </a:lnTo>
                    <a:lnTo>
                      <a:pt x="153" y="1183"/>
                    </a:lnTo>
                    <a:lnTo>
                      <a:pt x="151" y="1184"/>
                    </a:lnTo>
                    <a:lnTo>
                      <a:pt x="149" y="1184"/>
                    </a:lnTo>
                    <a:lnTo>
                      <a:pt x="149" y="1186"/>
                    </a:lnTo>
                    <a:lnTo>
                      <a:pt x="149" y="1189"/>
                    </a:lnTo>
                    <a:lnTo>
                      <a:pt x="148" y="1189"/>
                    </a:lnTo>
                    <a:lnTo>
                      <a:pt x="146" y="1190"/>
                    </a:lnTo>
                    <a:lnTo>
                      <a:pt x="146" y="1192"/>
                    </a:lnTo>
                    <a:lnTo>
                      <a:pt x="146" y="1193"/>
                    </a:lnTo>
                    <a:lnTo>
                      <a:pt x="144" y="1194"/>
                    </a:lnTo>
                    <a:lnTo>
                      <a:pt x="143" y="1195"/>
                    </a:lnTo>
                    <a:lnTo>
                      <a:pt x="140" y="1195"/>
                    </a:lnTo>
                    <a:lnTo>
                      <a:pt x="138" y="1196"/>
                    </a:lnTo>
                    <a:lnTo>
                      <a:pt x="138" y="1194"/>
                    </a:lnTo>
                    <a:lnTo>
                      <a:pt x="138" y="1192"/>
                    </a:lnTo>
                    <a:lnTo>
                      <a:pt x="136" y="1193"/>
                    </a:lnTo>
                    <a:lnTo>
                      <a:pt x="134" y="1194"/>
                    </a:lnTo>
                    <a:lnTo>
                      <a:pt x="134" y="1195"/>
                    </a:lnTo>
                    <a:lnTo>
                      <a:pt x="134" y="1197"/>
                    </a:lnTo>
                    <a:lnTo>
                      <a:pt x="133" y="1198"/>
                    </a:lnTo>
                    <a:lnTo>
                      <a:pt x="131" y="1198"/>
                    </a:lnTo>
                    <a:lnTo>
                      <a:pt x="131" y="1200"/>
                    </a:lnTo>
                    <a:lnTo>
                      <a:pt x="131" y="1202"/>
                    </a:lnTo>
                    <a:lnTo>
                      <a:pt x="129" y="1202"/>
                    </a:lnTo>
                    <a:lnTo>
                      <a:pt x="128" y="1203"/>
                    </a:lnTo>
                    <a:lnTo>
                      <a:pt x="128" y="1204"/>
                    </a:lnTo>
                    <a:lnTo>
                      <a:pt x="128" y="1207"/>
                    </a:lnTo>
                    <a:lnTo>
                      <a:pt x="128" y="1209"/>
                    </a:lnTo>
                    <a:lnTo>
                      <a:pt x="128" y="1210"/>
                    </a:lnTo>
                    <a:lnTo>
                      <a:pt x="127" y="1211"/>
                    </a:lnTo>
                    <a:lnTo>
                      <a:pt x="124" y="1212"/>
                    </a:lnTo>
                    <a:lnTo>
                      <a:pt x="124" y="1213"/>
                    </a:lnTo>
                    <a:lnTo>
                      <a:pt x="124" y="1215"/>
                    </a:lnTo>
                    <a:lnTo>
                      <a:pt x="122" y="1216"/>
                    </a:lnTo>
                    <a:lnTo>
                      <a:pt x="121" y="1216"/>
                    </a:lnTo>
                    <a:lnTo>
                      <a:pt x="120" y="1215"/>
                    </a:lnTo>
                    <a:lnTo>
                      <a:pt x="120" y="1213"/>
                    </a:lnTo>
                    <a:lnTo>
                      <a:pt x="120" y="1211"/>
                    </a:lnTo>
                    <a:lnTo>
                      <a:pt x="120" y="1209"/>
                    </a:lnTo>
                    <a:lnTo>
                      <a:pt x="118" y="1210"/>
                    </a:lnTo>
                    <a:lnTo>
                      <a:pt x="116" y="1211"/>
                    </a:lnTo>
                    <a:lnTo>
                      <a:pt x="116" y="1212"/>
                    </a:lnTo>
                    <a:lnTo>
                      <a:pt x="117" y="1214"/>
                    </a:lnTo>
                    <a:lnTo>
                      <a:pt x="115" y="1215"/>
                    </a:lnTo>
                    <a:lnTo>
                      <a:pt x="113" y="1215"/>
                    </a:lnTo>
                    <a:lnTo>
                      <a:pt x="113" y="1217"/>
                    </a:lnTo>
                    <a:lnTo>
                      <a:pt x="113" y="1219"/>
                    </a:lnTo>
                    <a:lnTo>
                      <a:pt x="114" y="1220"/>
                    </a:lnTo>
                    <a:lnTo>
                      <a:pt x="114" y="1223"/>
                    </a:lnTo>
                    <a:lnTo>
                      <a:pt x="112" y="1224"/>
                    </a:lnTo>
                    <a:lnTo>
                      <a:pt x="110" y="1224"/>
                    </a:lnTo>
                    <a:lnTo>
                      <a:pt x="106" y="1225"/>
                    </a:lnTo>
                    <a:lnTo>
                      <a:pt x="106" y="1227"/>
                    </a:lnTo>
                    <a:lnTo>
                      <a:pt x="106" y="1228"/>
                    </a:lnTo>
                    <a:lnTo>
                      <a:pt x="104" y="1229"/>
                    </a:lnTo>
                    <a:lnTo>
                      <a:pt x="102" y="12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8" name="Freeform 991">
                <a:extLst>
                  <a:ext uri="{FF2B5EF4-FFF2-40B4-BE49-F238E27FC236}">
                    <a16:creationId xmlns:a16="http://schemas.microsoft.com/office/drawing/2014/main" id="{9A7DF7CE-1A86-4C86-9558-C1020358C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" y="2523"/>
                <a:ext cx="1" cy="1"/>
              </a:xfrm>
              <a:custGeom>
                <a:avLst/>
                <a:gdLst>
                  <a:gd name="T0" fmla="*/ 10 w 10"/>
                  <a:gd name="T1" fmla="*/ 11 h 13"/>
                  <a:gd name="T2" fmla="*/ 9 w 10"/>
                  <a:gd name="T3" fmla="*/ 12 h 13"/>
                  <a:gd name="T4" fmla="*/ 7 w 10"/>
                  <a:gd name="T5" fmla="*/ 13 h 13"/>
                  <a:gd name="T6" fmla="*/ 7 w 10"/>
                  <a:gd name="T7" fmla="*/ 12 h 13"/>
                  <a:gd name="T8" fmla="*/ 6 w 10"/>
                  <a:gd name="T9" fmla="*/ 10 h 13"/>
                  <a:gd name="T10" fmla="*/ 5 w 10"/>
                  <a:gd name="T11" fmla="*/ 7 h 13"/>
                  <a:gd name="T12" fmla="*/ 5 w 10"/>
                  <a:gd name="T13" fmla="*/ 6 h 13"/>
                  <a:gd name="T14" fmla="*/ 3 w 10"/>
                  <a:gd name="T15" fmla="*/ 7 h 13"/>
                  <a:gd name="T16" fmla="*/ 2 w 10"/>
                  <a:gd name="T17" fmla="*/ 9 h 13"/>
                  <a:gd name="T18" fmla="*/ 1 w 10"/>
                  <a:gd name="T19" fmla="*/ 6 h 13"/>
                  <a:gd name="T20" fmla="*/ 0 w 10"/>
                  <a:gd name="T21" fmla="*/ 5 h 13"/>
                  <a:gd name="T22" fmla="*/ 7 w 10"/>
                  <a:gd name="T23" fmla="*/ 0 h 13"/>
                  <a:gd name="T24" fmla="*/ 8 w 10"/>
                  <a:gd name="T25" fmla="*/ 4 h 13"/>
                  <a:gd name="T26" fmla="*/ 10 w 10"/>
                  <a:gd name="T2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0" y="11"/>
                    </a:moveTo>
                    <a:lnTo>
                      <a:pt x="9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9" name="Freeform 992">
                <a:extLst>
                  <a:ext uri="{FF2B5EF4-FFF2-40B4-BE49-F238E27FC236}">
                    <a16:creationId xmlns:a16="http://schemas.microsoft.com/office/drawing/2014/main" id="{E45A12F0-C94B-4F18-8368-F5EE0453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2" y="2524"/>
                <a:ext cx="35" cy="113"/>
              </a:xfrm>
              <a:custGeom>
                <a:avLst/>
                <a:gdLst>
                  <a:gd name="T0" fmla="*/ 54 w 570"/>
                  <a:gd name="T1" fmla="*/ 1748 h 1799"/>
                  <a:gd name="T2" fmla="*/ 32 w 570"/>
                  <a:gd name="T3" fmla="*/ 1790 h 1799"/>
                  <a:gd name="T4" fmla="*/ 15 w 570"/>
                  <a:gd name="T5" fmla="*/ 1774 h 1799"/>
                  <a:gd name="T6" fmla="*/ 6 w 570"/>
                  <a:gd name="T7" fmla="*/ 1717 h 1799"/>
                  <a:gd name="T8" fmla="*/ 21 w 570"/>
                  <a:gd name="T9" fmla="*/ 1659 h 1799"/>
                  <a:gd name="T10" fmla="*/ 38 w 570"/>
                  <a:gd name="T11" fmla="*/ 1591 h 1799"/>
                  <a:gd name="T12" fmla="*/ 47 w 570"/>
                  <a:gd name="T13" fmla="*/ 1519 h 1799"/>
                  <a:gd name="T14" fmla="*/ 64 w 570"/>
                  <a:gd name="T15" fmla="*/ 1466 h 1799"/>
                  <a:gd name="T16" fmla="*/ 72 w 570"/>
                  <a:gd name="T17" fmla="*/ 1409 h 1799"/>
                  <a:gd name="T18" fmla="*/ 85 w 570"/>
                  <a:gd name="T19" fmla="*/ 1363 h 1799"/>
                  <a:gd name="T20" fmla="*/ 99 w 570"/>
                  <a:gd name="T21" fmla="*/ 1293 h 1799"/>
                  <a:gd name="T22" fmla="*/ 114 w 570"/>
                  <a:gd name="T23" fmla="*/ 1234 h 1799"/>
                  <a:gd name="T24" fmla="*/ 122 w 570"/>
                  <a:gd name="T25" fmla="*/ 1166 h 1799"/>
                  <a:gd name="T26" fmla="*/ 139 w 570"/>
                  <a:gd name="T27" fmla="*/ 1136 h 1799"/>
                  <a:gd name="T28" fmla="*/ 150 w 570"/>
                  <a:gd name="T29" fmla="*/ 1070 h 1799"/>
                  <a:gd name="T30" fmla="*/ 170 w 570"/>
                  <a:gd name="T31" fmla="*/ 1005 h 1799"/>
                  <a:gd name="T32" fmla="*/ 184 w 570"/>
                  <a:gd name="T33" fmla="*/ 933 h 1799"/>
                  <a:gd name="T34" fmla="*/ 201 w 570"/>
                  <a:gd name="T35" fmla="*/ 873 h 1799"/>
                  <a:gd name="T36" fmla="*/ 220 w 570"/>
                  <a:gd name="T37" fmla="*/ 811 h 1799"/>
                  <a:gd name="T38" fmla="*/ 237 w 570"/>
                  <a:gd name="T39" fmla="*/ 740 h 1799"/>
                  <a:gd name="T40" fmla="*/ 252 w 570"/>
                  <a:gd name="T41" fmla="*/ 683 h 1799"/>
                  <a:gd name="T42" fmla="*/ 273 w 570"/>
                  <a:gd name="T43" fmla="*/ 629 h 1799"/>
                  <a:gd name="T44" fmla="*/ 294 w 570"/>
                  <a:gd name="T45" fmla="*/ 558 h 1799"/>
                  <a:gd name="T46" fmla="*/ 311 w 570"/>
                  <a:gd name="T47" fmla="*/ 502 h 1799"/>
                  <a:gd name="T48" fmla="*/ 330 w 570"/>
                  <a:gd name="T49" fmla="*/ 439 h 1799"/>
                  <a:gd name="T50" fmla="*/ 365 w 570"/>
                  <a:gd name="T51" fmla="*/ 382 h 1799"/>
                  <a:gd name="T52" fmla="*/ 384 w 570"/>
                  <a:gd name="T53" fmla="*/ 327 h 1799"/>
                  <a:gd name="T54" fmla="*/ 405 w 570"/>
                  <a:gd name="T55" fmla="*/ 266 h 1799"/>
                  <a:gd name="T56" fmla="*/ 427 w 570"/>
                  <a:gd name="T57" fmla="*/ 228 h 1799"/>
                  <a:gd name="T58" fmla="*/ 457 w 570"/>
                  <a:gd name="T59" fmla="*/ 172 h 1799"/>
                  <a:gd name="T60" fmla="*/ 473 w 570"/>
                  <a:gd name="T61" fmla="*/ 130 h 1799"/>
                  <a:gd name="T62" fmla="*/ 504 w 570"/>
                  <a:gd name="T63" fmla="*/ 78 h 1799"/>
                  <a:gd name="T64" fmla="*/ 539 w 570"/>
                  <a:gd name="T65" fmla="*/ 26 h 1799"/>
                  <a:gd name="T66" fmla="*/ 568 w 570"/>
                  <a:gd name="T67" fmla="*/ 27 h 1799"/>
                  <a:gd name="T68" fmla="*/ 546 w 570"/>
                  <a:gd name="T69" fmla="*/ 80 h 1799"/>
                  <a:gd name="T70" fmla="*/ 518 w 570"/>
                  <a:gd name="T71" fmla="*/ 136 h 1799"/>
                  <a:gd name="T72" fmla="*/ 487 w 570"/>
                  <a:gd name="T73" fmla="*/ 193 h 1799"/>
                  <a:gd name="T74" fmla="*/ 469 w 570"/>
                  <a:gd name="T75" fmla="*/ 245 h 1799"/>
                  <a:gd name="T76" fmla="*/ 444 w 570"/>
                  <a:gd name="T77" fmla="*/ 307 h 1799"/>
                  <a:gd name="T78" fmla="*/ 429 w 570"/>
                  <a:gd name="T79" fmla="*/ 361 h 1799"/>
                  <a:gd name="T80" fmla="*/ 405 w 570"/>
                  <a:gd name="T81" fmla="*/ 415 h 1799"/>
                  <a:gd name="T82" fmla="*/ 377 w 570"/>
                  <a:gd name="T83" fmla="*/ 483 h 1799"/>
                  <a:gd name="T84" fmla="*/ 362 w 570"/>
                  <a:gd name="T85" fmla="*/ 541 h 1799"/>
                  <a:gd name="T86" fmla="*/ 338 w 570"/>
                  <a:gd name="T87" fmla="*/ 604 h 1799"/>
                  <a:gd name="T88" fmla="*/ 323 w 570"/>
                  <a:gd name="T89" fmla="*/ 648 h 1799"/>
                  <a:gd name="T90" fmla="*/ 306 w 570"/>
                  <a:gd name="T91" fmla="*/ 701 h 1799"/>
                  <a:gd name="T92" fmla="*/ 294 w 570"/>
                  <a:gd name="T93" fmla="*/ 758 h 1799"/>
                  <a:gd name="T94" fmla="*/ 280 w 570"/>
                  <a:gd name="T95" fmla="*/ 814 h 1799"/>
                  <a:gd name="T96" fmla="*/ 258 w 570"/>
                  <a:gd name="T97" fmla="*/ 873 h 1799"/>
                  <a:gd name="T98" fmla="*/ 248 w 570"/>
                  <a:gd name="T99" fmla="*/ 925 h 1799"/>
                  <a:gd name="T100" fmla="*/ 231 w 570"/>
                  <a:gd name="T101" fmla="*/ 989 h 1799"/>
                  <a:gd name="T102" fmla="*/ 211 w 570"/>
                  <a:gd name="T103" fmla="*/ 1040 h 1799"/>
                  <a:gd name="T104" fmla="*/ 201 w 570"/>
                  <a:gd name="T105" fmla="*/ 1097 h 1799"/>
                  <a:gd name="T106" fmla="*/ 190 w 570"/>
                  <a:gd name="T107" fmla="*/ 1151 h 1799"/>
                  <a:gd name="T108" fmla="*/ 175 w 570"/>
                  <a:gd name="T109" fmla="*/ 1214 h 1799"/>
                  <a:gd name="T110" fmla="*/ 165 w 570"/>
                  <a:gd name="T111" fmla="*/ 1273 h 1799"/>
                  <a:gd name="T112" fmla="*/ 152 w 570"/>
                  <a:gd name="T113" fmla="*/ 1329 h 1799"/>
                  <a:gd name="T114" fmla="*/ 135 w 570"/>
                  <a:gd name="T115" fmla="*/ 1392 h 1799"/>
                  <a:gd name="T116" fmla="*/ 125 w 570"/>
                  <a:gd name="T117" fmla="*/ 1460 h 1799"/>
                  <a:gd name="T118" fmla="*/ 107 w 570"/>
                  <a:gd name="T119" fmla="*/ 1503 h 1799"/>
                  <a:gd name="T120" fmla="*/ 95 w 570"/>
                  <a:gd name="T121" fmla="*/ 1569 h 1799"/>
                  <a:gd name="T122" fmla="*/ 83 w 570"/>
                  <a:gd name="T123" fmla="*/ 1638 h 1799"/>
                  <a:gd name="T124" fmla="*/ 75 w 570"/>
                  <a:gd name="T125" fmla="*/ 169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0" h="1799">
                    <a:moveTo>
                      <a:pt x="73" y="1704"/>
                    </a:moveTo>
                    <a:lnTo>
                      <a:pt x="71" y="1702"/>
                    </a:lnTo>
                    <a:lnTo>
                      <a:pt x="70" y="1701"/>
                    </a:lnTo>
                    <a:lnTo>
                      <a:pt x="71" y="1699"/>
                    </a:lnTo>
                    <a:lnTo>
                      <a:pt x="72" y="1698"/>
                    </a:lnTo>
                    <a:lnTo>
                      <a:pt x="71" y="1697"/>
                    </a:lnTo>
                    <a:lnTo>
                      <a:pt x="70" y="1695"/>
                    </a:lnTo>
                    <a:lnTo>
                      <a:pt x="69" y="1697"/>
                    </a:lnTo>
                    <a:lnTo>
                      <a:pt x="68" y="1699"/>
                    </a:lnTo>
                    <a:lnTo>
                      <a:pt x="66" y="1697"/>
                    </a:lnTo>
                    <a:lnTo>
                      <a:pt x="65" y="1696"/>
                    </a:lnTo>
                    <a:lnTo>
                      <a:pt x="64" y="1698"/>
                    </a:lnTo>
                    <a:lnTo>
                      <a:pt x="63" y="1700"/>
                    </a:lnTo>
                    <a:lnTo>
                      <a:pt x="66" y="1702"/>
                    </a:lnTo>
                    <a:lnTo>
                      <a:pt x="67" y="1703"/>
                    </a:lnTo>
                    <a:lnTo>
                      <a:pt x="68" y="1705"/>
                    </a:lnTo>
                    <a:lnTo>
                      <a:pt x="67" y="1707"/>
                    </a:lnTo>
                    <a:lnTo>
                      <a:pt x="66" y="1709"/>
                    </a:lnTo>
                    <a:lnTo>
                      <a:pt x="65" y="1711"/>
                    </a:lnTo>
                    <a:lnTo>
                      <a:pt x="64" y="1712"/>
                    </a:lnTo>
                    <a:lnTo>
                      <a:pt x="63" y="1714"/>
                    </a:lnTo>
                    <a:lnTo>
                      <a:pt x="62" y="1716"/>
                    </a:lnTo>
                    <a:lnTo>
                      <a:pt x="63" y="1717"/>
                    </a:lnTo>
                    <a:lnTo>
                      <a:pt x="64" y="1718"/>
                    </a:lnTo>
                    <a:lnTo>
                      <a:pt x="66" y="1719"/>
                    </a:lnTo>
                    <a:lnTo>
                      <a:pt x="67" y="1720"/>
                    </a:lnTo>
                    <a:lnTo>
                      <a:pt x="66" y="1723"/>
                    </a:lnTo>
                    <a:lnTo>
                      <a:pt x="65" y="1725"/>
                    </a:lnTo>
                    <a:lnTo>
                      <a:pt x="64" y="1727"/>
                    </a:lnTo>
                    <a:lnTo>
                      <a:pt x="63" y="1728"/>
                    </a:lnTo>
                    <a:lnTo>
                      <a:pt x="61" y="1727"/>
                    </a:lnTo>
                    <a:lnTo>
                      <a:pt x="60" y="1726"/>
                    </a:lnTo>
                    <a:lnTo>
                      <a:pt x="58" y="1727"/>
                    </a:lnTo>
                    <a:lnTo>
                      <a:pt x="57" y="1729"/>
                    </a:lnTo>
                    <a:lnTo>
                      <a:pt x="58" y="1730"/>
                    </a:lnTo>
                    <a:lnTo>
                      <a:pt x="61" y="1732"/>
                    </a:lnTo>
                    <a:lnTo>
                      <a:pt x="62" y="1733"/>
                    </a:lnTo>
                    <a:lnTo>
                      <a:pt x="63" y="1734"/>
                    </a:lnTo>
                    <a:lnTo>
                      <a:pt x="62" y="1736"/>
                    </a:lnTo>
                    <a:lnTo>
                      <a:pt x="61" y="1737"/>
                    </a:lnTo>
                    <a:lnTo>
                      <a:pt x="58" y="1742"/>
                    </a:lnTo>
                    <a:lnTo>
                      <a:pt x="56" y="1745"/>
                    </a:lnTo>
                    <a:lnTo>
                      <a:pt x="55" y="1747"/>
                    </a:lnTo>
                    <a:lnTo>
                      <a:pt x="54" y="1748"/>
                    </a:lnTo>
                    <a:lnTo>
                      <a:pt x="53" y="1750"/>
                    </a:lnTo>
                    <a:lnTo>
                      <a:pt x="52" y="1752"/>
                    </a:lnTo>
                    <a:lnTo>
                      <a:pt x="53" y="1753"/>
                    </a:lnTo>
                    <a:lnTo>
                      <a:pt x="54" y="1754"/>
                    </a:lnTo>
                    <a:lnTo>
                      <a:pt x="56" y="1755"/>
                    </a:lnTo>
                    <a:lnTo>
                      <a:pt x="57" y="1758"/>
                    </a:lnTo>
                    <a:lnTo>
                      <a:pt x="56" y="1759"/>
                    </a:lnTo>
                    <a:lnTo>
                      <a:pt x="55" y="1761"/>
                    </a:lnTo>
                    <a:lnTo>
                      <a:pt x="54" y="1763"/>
                    </a:lnTo>
                    <a:lnTo>
                      <a:pt x="53" y="1764"/>
                    </a:lnTo>
                    <a:lnTo>
                      <a:pt x="52" y="1766"/>
                    </a:lnTo>
                    <a:lnTo>
                      <a:pt x="51" y="1768"/>
                    </a:lnTo>
                    <a:lnTo>
                      <a:pt x="49" y="1767"/>
                    </a:lnTo>
                    <a:lnTo>
                      <a:pt x="48" y="1765"/>
                    </a:lnTo>
                    <a:lnTo>
                      <a:pt x="47" y="1767"/>
                    </a:lnTo>
                    <a:lnTo>
                      <a:pt x="46" y="1769"/>
                    </a:lnTo>
                    <a:lnTo>
                      <a:pt x="45" y="1771"/>
                    </a:lnTo>
                    <a:lnTo>
                      <a:pt x="44" y="1772"/>
                    </a:lnTo>
                    <a:lnTo>
                      <a:pt x="42" y="1771"/>
                    </a:lnTo>
                    <a:lnTo>
                      <a:pt x="41" y="1770"/>
                    </a:lnTo>
                    <a:lnTo>
                      <a:pt x="40" y="1772"/>
                    </a:lnTo>
                    <a:lnTo>
                      <a:pt x="39" y="1774"/>
                    </a:lnTo>
                    <a:lnTo>
                      <a:pt x="40" y="1776"/>
                    </a:lnTo>
                    <a:lnTo>
                      <a:pt x="41" y="1777"/>
                    </a:lnTo>
                    <a:lnTo>
                      <a:pt x="42" y="1775"/>
                    </a:lnTo>
                    <a:lnTo>
                      <a:pt x="44" y="1772"/>
                    </a:lnTo>
                    <a:lnTo>
                      <a:pt x="45" y="1774"/>
                    </a:lnTo>
                    <a:lnTo>
                      <a:pt x="47" y="1776"/>
                    </a:lnTo>
                    <a:lnTo>
                      <a:pt x="49" y="1778"/>
                    </a:lnTo>
                    <a:lnTo>
                      <a:pt x="45" y="1785"/>
                    </a:lnTo>
                    <a:lnTo>
                      <a:pt x="42" y="1782"/>
                    </a:lnTo>
                    <a:lnTo>
                      <a:pt x="40" y="1781"/>
                    </a:lnTo>
                    <a:lnTo>
                      <a:pt x="39" y="1780"/>
                    </a:lnTo>
                    <a:lnTo>
                      <a:pt x="38" y="1782"/>
                    </a:lnTo>
                    <a:lnTo>
                      <a:pt x="37" y="1783"/>
                    </a:lnTo>
                    <a:lnTo>
                      <a:pt x="36" y="1782"/>
                    </a:lnTo>
                    <a:lnTo>
                      <a:pt x="35" y="1781"/>
                    </a:lnTo>
                    <a:lnTo>
                      <a:pt x="34" y="1783"/>
                    </a:lnTo>
                    <a:lnTo>
                      <a:pt x="33" y="1784"/>
                    </a:lnTo>
                    <a:lnTo>
                      <a:pt x="34" y="1786"/>
                    </a:lnTo>
                    <a:lnTo>
                      <a:pt x="35" y="1787"/>
                    </a:lnTo>
                    <a:lnTo>
                      <a:pt x="34" y="1790"/>
                    </a:lnTo>
                    <a:lnTo>
                      <a:pt x="33" y="1791"/>
                    </a:lnTo>
                    <a:lnTo>
                      <a:pt x="32" y="1790"/>
                    </a:lnTo>
                    <a:lnTo>
                      <a:pt x="31" y="1788"/>
                    </a:lnTo>
                    <a:lnTo>
                      <a:pt x="30" y="1791"/>
                    </a:lnTo>
                    <a:lnTo>
                      <a:pt x="29" y="1792"/>
                    </a:lnTo>
                    <a:lnTo>
                      <a:pt x="30" y="1793"/>
                    </a:lnTo>
                    <a:lnTo>
                      <a:pt x="31" y="1795"/>
                    </a:lnTo>
                    <a:lnTo>
                      <a:pt x="30" y="1796"/>
                    </a:lnTo>
                    <a:lnTo>
                      <a:pt x="29" y="1798"/>
                    </a:lnTo>
                    <a:lnTo>
                      <a:pt x="28" y="1797"/>
                    </a:lnTo>
                    <a:lnTo>
                      <a:pt x="27" y="1796"/>
                    </a:lnTo>
                    <a:lnTo>
                      <a:pt x="24" y="1797"/>
                    </a:lnTo>
                    <a:lnTo>
                      <a:pt x="23" y="1799"/>
                    </a:lnTo>
                    <a:lnTo>
                      <a:pt x="21" y="1797"/>
                    </a:lnTo>
                    <a:lnTo>
                      <a:pt x="20" y="1796"/>
                    </a:lnTo>
                    <a:lnTo>
                      <a:pt x="19" y="1794"/>
                    </a:lnTo>
                    <a:lnTo>
                      <a:pt x="19" y="1793"/>
                    </a:lnTo>
                    <a:lnTo>
                      <a:pt x="21" y="1791"/>
                    </a:lnTo>
                    <a:lnTo>
                      <a:pt x="22" y="1788"/>
                    </a:lnTo>
                    <a:lnTo>
                      <a:pt x="23" y="1787"/>
                    </a:lnTo>
                    <a:lnTo>
                      <a:pt x="25" y="1783"/>
                    </a:lnTo>
                    <a:lnTo>
                      <a:pt x="23" y="1782"/>
                    </a:lnTo>
                    <a:lnTo>
                      <a:pt x="22" y="1781"/>
                    </a:lnTo>
                    <a:lnTo>
                      <a:pt x="21" y="1782"/>
                    </a:lnTo>
                    <a:lnTo>
                      <a:pt x="20" y="1784"/>
                    </a:lnTo>
                    <a:lnTo>
                      <a:pt x="19" y="1783"/>
                    </a:lnTo>
                    <a:lnTo>
                      <a:pt x="18" y="1782"/>
                    </a:lnTo>
                    <a:lnTo>
                      <a:pt x="17" y="1783"/>
                    </a:lnTo>
                    <a:lnTo>
                      <a:pt x="16" y="1785"/>
                    </a:lnTo>
                    <a:lnTo>
                      <a:pt x="15" y="1787"/>
                    </a:lnTo>
                    <a:lnTo>
                      <a:pt x="14" y="1790"/>
                    </a:lnTo>
                    <a:lnTo>
                      <a:pt x="12" y="1787"/>
                    </a:lnTo>
                    <a:lnTo>
                      <a:pt x="11" y="1786"/>
                    </a:lnTo>
                    <a:lnTo>
                      <a:pt x="10" y="1788"/>
                    </a:lnTo>
                    <a:lnTo>
                      <a:pt x="8" y="1791"/>
                    </a:lnTo>
                    <a:lnTo>
                      <a:pt x="3" y="1785"/>
                    </a:lnTo>
                    <a:lnTo>
                      <a:pt x="7" y="1778"/>
                    </a:lnTo>
                    <a:lnTo>
                      <a:pt x="11" y="1780"/>
                    </a:lnTo>
                    <a:lnTo>
                      <a:pt x="12" y="1782"/>
                    </a:lnTo>
                    <a:lnTo>
                      <a:pt x="13" y="1783"/>
                    </a:lnTo>
                    <a:lnTo>
                      <a:pt x="14" y="1781"/>
                    </a:lnTo>
                    <a:lnTo>
                      <a:pt x="15" y="1779"/>
                    </a:lnTo>
                    <a:lnTo>
                      <a:pt x="16" y="1778"/>
                    </a:lnTo>
                    <a:lnTo>
                      <a:pt x="17" y="1776"/>
                    </a:lnTo>
                    <a:lnTo>
                      <a:pt x="16" y="1775"/>
                    </a:lnTo>
                    <a:lnTo>
                      <a:pt x="15" y="1774"/>
                    </a:lnTo>
                    <a:lnTo>
                      <a:pt x="14" y="1775"/>
                    </a:lnTo>
                    <a:lnTo>
                      <a:pt x="13" y="1777"/>
                    </a:lnTo>
                    <a:lnTo>
                      <a:pt x="11" y="1776"/>
                    </a:lnTo>
                    <a:lnTo>
                      <a:pt x="10" y="1775"/>
                    </a:lnTo>
                    <a:lnTo>
                      <a:pt x="11" y="1772"/>
                    </a:lnTo>
                    <a:lnTo>
                      <a:pt x="12" y="1770"/>
                    </a:lnTo>
                    <a:lnTo>
                      <a:pt x="11" y="1769"/>
                    </a:lnTo>
                    <a:lnTo>
                      <a:pt x="10" y="1768"/>
                    </a:lnTo>
                    <a:lnTo>
                      <a:pt x="8" y="1767"/>
                    </a:lnTo>
                    <a:lnTo>
                      <a:pt x="6" y="1765"/>
                    </a:lnTo>
                    <a:lnTo>
                      <a:pt x="5" y="1764"/>
                    </a:lnTo>
                    <a:lnTo>
                      <a:pt x="4" y="1763"/>
                    </a:lnTo>
                    <a:lnTo>
                      <a:pt x="5" y="1761"/>
                    </a:lnTo>
                    <a:lnTo>
                      <a:pt x="6" y="1760"/>
                    </a:lnTo>
                    <a:lnTo>
                      <a:pt x="7" y="1758"/>
                    </a:lnTo>
                    <a:lnTo>
                      <a:pt x="8" y="1755"/>
                    </a:lnTo>
                    <a:lnTo>
                      <a:pt x="7" y="1754"/>
                    </a:lnTo>
                    <a:lnTo>
                      <a:pt x="5" y="1753"/>
                    </a:lnTo>
                    <a:lnTo>
                      <a:pt x="3" y="1750"/>
                    </a:lnTo>
                    <a:lnTo>
                      <a:pt x="2" y="1749"/>
                    </a:lnTo>
                    <a:lnTo>
                      <a:pt x="0" y="1748"/>
                    </a:lnTo>
                    <a:lnTo>
                      <a:pt x="1" y="1746"/>
                    </a:lnTo>
                    <a:lnTo>
                      <a:pt x="3" y="1745"/>
                    </a:lnTo>
                    <a:lnTo>
                      <a:pt x="4" y="1746"/>
                    </a:lnTo>
                    <a:lnTo>
                      <a:pt x="5" y="1747"/>
                    </a:lnTo>
                    <a:lnTo>
                      <a:pt x="6" y="1745"/>
                    </a:lnTo>
                    <a:lnTo>
                      <a:pt x="7" y="1744"/>
                    </a:lnTo>
                    <a:lnTo>
                      <a:pt x="8" y="1742"/>
                    </a:lnTo>
                    <a:lnTo>
                      <a:pt x="10" y="1740"/>
                    </a:lnTo>
                    <a:lnTo>
                      <a:pt x="8" y="1738"/>
                    </a:lnTo>
                    <a:lnTo>
                      <a:pt x="7" y="1737"/>
                    </a:lnTo>
                    <a:lnTo>
                      <a:pt x="8" y="1735"/>
                    </a:lnTo>
                    <a:lnTo>
                      <a:pt x="10" y="1733"/>
                    </a:lnTo>
                    <a:lnTo>
                      <a:pt x="7" y="1732"/>
                    </a:lnTo>
                    <a:lnTo>
                      <a:pt x="6" y="1731"/>
                    </a:lnTo>
                    <a:lnTo>
                      <a:pt x="7" y="1729"/>
                    </a:lnTo>
                    <a:lnTo>
                      <a:pt x="8" y="1728"/>
                    </a:lnTo>
                    <a:lnTo>
                      <a:pt x="10" y="1726"/>
                    </a:lnTo>
                    <a:lnTo>
                      <a:pt x="11" y="1724"/>
                    </a:lnTo>
                    <a:lnTo>
                      <a:pt x="10" y="1723"/>
                    </a:lnTo>
                    <a:lnTo>
                      <a:pt x="8" y="1721"/>
                    </a:lnTo>
                    <a:lnTo>
                      <a:pt x="7" y="1720"/>
                    </a:lnTo>
                    <a:lnTo>
                      <a:pt x="5" y="1718"/>
                    </a:lnTo>
                    <a:lnTo>
                      <a:pt x="6" y="1717"/>
                    </a:lnTo>
                    <a:lnTo>
                      <a:pt x="8" y="1715"/>
                    </a:lnTo>
                    <a:lnTo>
                      <a:pt x="10" y="1713"/>
                    </a:lnTo>
                    <a:lnTo>
                      <a:pt x="11" y="1711"/>
                    </a:lnTo>
                    <a:lnTo>
                      <a:pt x="8" y="1710"/>
                    </a:lnTo>
                    <a:lnTo>
                      <a:pt x="7" y="1709"/>
                    </a:lnTo>
                    <a:lnTo>
                      <a:pt x="8" y="1707"/>
                    </a:lnTo>
                    <a:lnTo>
                      <a:pt x="10" y="1705"/>
                    </a:lnTo>
                    <a:lnTo>
                      <a:pt x="11" y="1703"/>
                    </a:lnTo>
                    <a:lnTo>
                      <a:pt x="12" y="1701"/>
                    </a:lnTo>
                    <a:lnTo>
                      <a:pt x="13" y="1700"/>
                    </a:lnTo>
                    <a:lnTo>
                      <a:pt x="14" y="1698"/>
                    </a:lnTo>
                    <a:lnTo>
                      <a:pt x="13" y="1697"/>
                    </a:lnTo>
                    <a:lnTo>
                      <a:pt x="12" y="1695"/>
                    </a:lnTo>
                    <a:lnTo>
                      <a:pt x="11" y="1694"/>
                    </a:lnTo>
                    <a:lnTo>
                      <a:pt x="8" y="1693"/>
                    </a:lnTo>
                    <a:lnTo>
                      <a:pt x="10" y="1691"/>
                    </a:lnTo>
                    <a:lnTo>
                      <a:pt x="12" y="1690"/>
                    </a:lnTo>
                    <a:lnTo>
                      <a:pt x="13" y="1687"/>
                    </a:lnTo>
                    <a:lnTo>
                      <a:pt x="14" y="1685"/>
                    </a:lnTo>
                    <a:lnTo>
                      <a:pt x="15" y="1683"/>
                    </a:lnTo>
                    <a:lnTo>
                      <a:pt x="16" y="1682"/>
                    </a:lnTo>
                    <a:lnTo>
                      <a:pt x="15" y="1680"/>
                    </a:lnTo>
                    <a:lnTo>
                      <a:pt x="13" y="1679"/>
                    </a:lnTo>
                    <a:lnTo>
                      <a:pt x="12" y="1678"/>
                    </a:lnTo>
                    <a:lnTo>
                      <a:pt x="11" y="1677"/>
                    </a:lnTo>
                    <a:lnTo>
                      <a:pt x="12" y="1675"/>
                    </a:lnTo>
                    <a:lnTo>
                      <a:pt x="13" y="1674"/>
                    </a:lnTo>
                    <a:lnTo>
                      <a:pt x="14" y="1675"/>
                    </a:lnTo>
                    <a:lnTo>
                      <a:pt x="15" y="1676"/>
                    </a:lnTo>
                    <a:lnTo>
                      <a:pt x="16" y="1674"/>
                    </a:lnTo>
                    <a:lnTo>
                      <a:pt x="17" y="1673"/>
                    </a:lnTo>
                    <a:lnTo>
                      <a:pt x="19" y="1670"/>
                    </a:lnTo>
                    <a:lnTo>
                      <a:pt x="20" y="1668"/>
                    </a:lnTo>
                    <a:lnTo>
                      <a:pt x="22" y="1665"/>
                    </a:lnTo>
                    <a:lnTo>
                      <a:pt x="23" y="1663"/>
                    </a:lnTo>
                    <a:lnTo>
                      <a:pt x="24" y="1661"/>
                    </a:lnTo>
                    <a:lnTo>
                      <a:pt x="25" y="1660"/>
                    </a:lnTo>
                    <a:lnTo>
                      <a:pt x="27" y="1658"/>
                    </a:lnTo>
                    <a:lnTo>
                      <a:pt x="25" y="1657"/>
                    </a:lnTo>
                    <a:lnTo>
                      <a:pt x="23" y="1655"/>
                    </a:lnTo>
                    <a:lnTo>
                      <a:pt x="23" y="1655"/>
                    </a:lnTo>
                    <a:lnTo>
                      <a:pt x="22" y="1657"/>
                    </a:lnTo>
                    <a:lnTo>
                      <a:pt x="22" y="1658"/>
                    </a:lnTo>
                    <a:lnTo>
                      <a:pt x="21" y="1659"/>
                    </a:lnTo>
                    <a:lnTo>
                      <a:pt x="20" y="1658"/>
                    </a:lnTo>
                    <a:lnTo>
                      <a:pt x="19" y="1657"/>
                    </a:lnTo>
                    <a:lnTo>
                      <a:pt x="20" y="1654"/>
                    </a:lnTo>
                    <a:lnTo>
                      <a:pt x="21" y="1652"/>
                    </a:lnTo>
                    <a:lnTo>
                      <a:pt x="20" y="1651"/>
                    </a:lnTo>
                    <a:lnTo>
                      <a:pt x="18" y="1650"/>
                    </a:lnTo>
                    <a:lnTo>
                      <a:pt x="19" y="1648"/>
                    </a:lnTo>
                    <a:lnTo>
                      <a:pt x="21" y="1646"/>
                    </a:lnTo>
                    <a:lnTo>
                      <a:pt x="22" y="1645"/>
                    </a:lnTo>
                    <a:lnTo>
                      <a:pt x="23" y="1643"/>
                    </a:lnTo>
                    <a:lnTo>
                      <a:pt x="24" y="1641"/>
                    </a:lnTo>
                    <a:lnTo>
                      <a:pt x="25" y="1640"/>
                    </a:lnTo>
                    <a:lnTo>
                      <a:pt x="23" y="1637"/>
                    </a:lnTo>
                    <a:lnTo>
                      <a:pt x="22" y="1636"/>
                    </a:lnTo>
                    <a:lnTo>
                      <a:pt x="23" y="1634"/>
                    </a:lnTo>
                    <a:lnTo>
                      <a:pt x="24" y="1633"/>
                    </a:lnTo>
                    <a:lnTo>
                      <a:pt x="28" y="1629"/>
                    </a:lnTo>
                    <a:lnTo>
                      <a:pt x="29" y="1628"/>
                    </a:lnTo>
                    <a:lnTo>
                      <a:pt x="30" y="1626"/>
                    </a:lnTo>
                    <a:lnTo>
                      <a:pt x="31" y="1624"/>
                    </a:lnTo>
                    <a:lnTo>
                      <a:pt x="32" y="1623"/>
                    </a:lnTo>
                    <a:lnTo>
                      <a:pt x="31" y="1620"/>
                    </a:lnTo>
                    <a:lnTo>
                      <a:pt x="29" y="1619"/>
                    </a:lnTo>
                    <a:lnTo>
                      <a:pt x="28" y="1618"/>
                    </a:lnTo>
                    <a:lnTo>
                      <a:pt x="27" y="1617"/>
                    </a:lnTo>
                    <a:lnTo>
                      <a:pt x="25" y="1615"/>
                    </a:lnTo>
                    <a:lnTo>
                      <a:pt x="24" y="1614"/>
                    </a:lnTo>
                    <a:lnTo>
                      <a:pt x="24" y="1612"/>
                    </a:lnTo>
                    <a:lnTo>
                      <a:pt x="27" y="1611"/>
                    </a:lnTo>
                    <a:lnTo>
                      <a:pt x="28" y="1609"/>
                    </a:lnTo>
                    <a:lnTo>
                      <a:pt x="29" y="1607"/>
                    </a:lnTo>
                    <a:lnTo>
                      <a:pt x="30" y="1606"/>
                    </a:lnTo>
                    <a:lnTo>
                      <a:pt x="31" y="1603"/>
                    </a:lnTo>
                    <a:lnTo>
                      <a:pt x="30" y="1602"/>
                    </a:lnTo>
                    <a:lnTo>
                      <a:pt x="28" y="1601"/>
                    </a:lnTo>
                    <a:lnTo>
                      <a:pt x="29" y="1599"/>
                    </a:lnTo>
                    <a:lnTo>
                      <a:pt x="31" y="1597"/>
                    </a:lnTo>
                    <a:lnTo>
                      <a:pt x="32" y="1596"/>
                    </a:lnTo>
                    <a:lnTo>
                      <a:pt x="33" y="1594"/>
                    </a:lnTo>
                    <a:lnTo>
                      <a:pt x="34" y="1592"/>
                    </a:lnTo>
                    <a:lnTo>
                      <a:pt x="35" y="1591"/>
                    </a:lnTo>
                    <a:lnTo>
                      <a:pt x="36" y="1592"/>
                    </a:lnTo>
                    <a:lnTo>
                      <a:pt x="37" y="1593"/>
                    </a:lnTo>
                    <a:lnTo>
                      <a:pt x="38" y="1591"/>
                    </a:lnTo>
                    <a:lnTo>
                      <a:pt x="39" y="1590"/>
                    </a:lnTo>
                    <a:lnTo>
                      <a:pt x="38" y="1587"/>
                    </a:lnTo>
                    <a:lnTo>
                      <a:pt x="37" y="1586"/>
                    </a:lnTo>
                    <a:lnTo>
                      <a:pt x="38" y="1585"/>
                    </a:lnTo>
                    <a:lnTo>
                      <a:pt x="39" y="1583"/>
                    </a:lnTo>
                    <a:lnTo>
                      <a:pt x="38" y="1582"/>
                    </a:lnTo>
                    <a:lnTo>
                      <a:pt x="37" y="1580"/>
                    </a:lnTo>
                    <a:lnTo>
                      <a:pt x="38" y="1579"/>
                    </a:lnTo>
                    <a:lnTo>
                      <a:pt x="39" y="1577"/>
                    </a:lnTo>
                    <a:lnTo>
                      <a:pt x="38" y="1576"/>
                    </a:lnTo>
                    <a:lnTo>
                      <a:pt x="36" y="1575"/>
                    </a:lnTo>
                    <a:lnTo>
                      <a:pt x="37" y="1573"/>
                    </a:lnTo>
                    <a:lnTo>
                      <a:pt x="39" y="1570"/>
                    </a:lnTo>
                    <a:lnTo>
                      <a:pt x="37" y="1569"/>
                    </a:lnTo>
                    <a:lnTo>
                      <a:pt x="36" y="1568"/>
                    </a:lnTo>
                    <a:lnTo>
                      <a:pt x="37" y="1566"/>
                    </a:lnTo>
                    <a:lnTo>
                      <a:pt x="38" y="1564"/>
                    </a:lnTo>
                    <a:lnTo>
                      <a:pt x="39" y="1563"/>
                    </a:lnTo>
                    <a:lnTo>
                      <a:pt x="40" y="1561"/>
                    </a:lnTo>
                    <a:lnTo>
                      <a:pt x="39" y="1560"/>
                    </a:lnTo>
                    <a:lnTo>
                      <a:pt x="38" y="1559"/>
                    </a:lnTo>
                    <a:lnTo>
                      <a:pt x="39" y="1557"/>
                    </a:lnTo>
                    <a:lnTo>
                      <a:pt x="40" y="1554"/>
                    </a:lnTo>
                    <a:lnTo>
                      <a:pt x="41" y="1553"/>
                    </a:lnTo>
                    <a:lnTo>
                      <a:pt x="42" y="1551"/>
                    </a:lnTo>
                    <a:lnTo>
                      <a:pt x="44" y="1549"/>
                    </a:lnTo>
                    <a:lnTo>
                      <a:pt x="45" y="1548"/>
                    </a:lnTo>
                    <a:lnTo>
                      <a:pt x="44" y="1546"/>
                    </a:lnTo>
                    <a:lnTo>
                      <a:pt x="42" y="1545"/>
                    </a:lnTo>
                    <a:lnTo>
                      <a:pt x="44" y="1543"/>
                    </a:lnTo>
                    <a:lnTo>
                      <a:pt x="45" y="1542"/>
                    </a:lnTo>
                    <a:lnTo>
                      <a:pt x="47" y="1537"/>
                    </a:lnTo>
                    <a:lnTo>
                      <a:pt x="48" y="1536"/>
                    </a:lnTo>
                    <a:lnTo>
                      <a:pt x="49" y="1534"/>
                    </a:lnTo>
                    <a:lnTo>
                      <a:pt x="51" y="1532"/>
                    </a:lnTo>
                    <a:lnTo>
                      <a:pt x="52" y="1531"/>
                    </a:lnTo>
                    <a:lnTo>
                      <a:pt x="51" y="1529"/>
                    </a:lnTo>
                    <a:lnTo>
                      <a:pt x="49" y="1528"/>
                    </a:lnTo>
                    <a:lnTo>
                      <a:pt x="48" y="1527"/>
                    </a:lnTo>
                    <a:lnTo>
                      <a:pt x="47" y="1526"/>
                    </a:lnTo>
                    <a:lnTo>
                      <a:pt x="48" y="1524"/>
                    </a:lnTo>
                    <a:lnTo>
                      <a:pt x="49" y="1521"/>
                    </a:lnTo>
                    <a:lnTo>
                      <a:pt x="48" y="1520"/>
                    </a:lnTo>
                    <a:lnTo>
                      <a:pt x="47" y="1519"/>
                    </a:lnTo>
                    <a:lnTo>
                      <a:pt x="48" y="1517"/>
                    </a:lnTo>
                    <a:lnTo>
                      <a:pt x="49" y="1516"/>
                    </a:lnTo>
                    <a:lnTo>
                      <a:pt x="50" y="1514"/>
                    </a:lnTo>
                    <a:lnTo>
                      <a:pt x="51" y="1512"/>
                    </a:lnTo>
                    <a:lnTo>
                      <a:pt x="50" y="1511"/>
                    </a:lnTo>
                    <a:lnTo>
                      <a:pt x="49" y="1510"/>
                    </a:lnTo>
                    <a:lnTo>
                      <a:pt x="50" y="1508"/>
                    </a:lnTo>
                    <a:lnTo>
                      <a:pt x="51" y="1506"/>
                    </a:lnTo>
                    <a:lnTo>
                      <a:pt x="52" y="1508"/>
                    </a:lnTo>
                    <a:lnTo>
                      <a:pt x="53" y="1509"/>
                    </a:lnTo>
                    <a:lnTo>
                      <a:pt x="54" y="1507"/>
                    </a:lnTo>
                    <a:lnTo>
                      <a:pt x="55" y="1506"/>
                    </a:lnTo>
                    <a:lnTo>
                      <a:pt x="56" y="1503"/>
                    </a:lnTo>
                    <a:lnTo>
                      <a:pt x="57" y="1501"/>
                    </a:lnTo>
                    <a:lnTo>
                      <a:pt x="56" y="1500"/>
                    </a:lnTo>
                    <a:lnTo>
                      <a:pt x="55" y="1499"/>
                    </a:lnTo>
                    <a:lnTo>
                      <a:pt x="56" y="1497"/>
                    </a:lnTo>
                    <a:lnTo>
                      <a:pt x="57" y="1495"/>
                    </a:lnTo>
                    <a:lnTo>
                      <a:pt x="56" y="1494"/>
                    </a:lnTo>
                    <a:lnTo>
                      <a:pt x="55" y="1493"/>
                    </a:lnTo>
                    <a:lnTo>
                      <a:pt x="56" y="1491"/>
                    </a:lnTo>
                    <a:lnTo>
                      <a:pt x="57" y="1490"/>
                    </a:lnTo>
                    <a:lnTo>
                      <a:pt x="56" y="1487"/>
                    </a:lnTo>
                    <a:lnTo>
                      <a:pt x="55" y="1486"/>
                    </a:lnTo>
                    <a:lnTo>
                      <a:pt x="56" y="1484"/>
                    </a:lnTo>
                    <a:lnTo>
                      <a:pt x="57" y="1483"/>
                    </a:lnTo>
                    <a:lnTo>
                      <a:pt x="56" y="1481"/>
                    </a:lnTo>
                    <a:lnTo>
                      <a:pt x="54" y="1480"/>
                    </a:lnTo>
                    <a:lnTo>
                      <a:pt x="55" y="1478"/>
                    </a:lnTo>
                    <a:lnTo>
                      <a:pt x="57" y="1477"/>
                    </a:lnTo>
                    <a:lnTo>
                      <a:pt x="58" y="1478"/>
                    </a:lnTo>
                    <a:lnTo>
                      <a:pt x="60" y="1479"/>
                    </a:lnTo>
                    <a:lnTo>
                      <a:pt x="61" y="1478"/>
                    </a:lnTo>
                    <a:lnTo>
                      <a:pt x="62" y="1476"/>
                    </a:lnTo>
                    <a:lnTo>
                      <a:pt x="61" y="1475"/>
                    </a:lnTo>
                    <a:lnTo>
                      <a:pt x="60" y="1474"/>
                    </a:lnTo>
                    <a:lnTo>
                      <a:pt x="57" y="1471"/>
                    </a:lnTo>
                    <a:lnTo>
                      <a:pt x="56" y="1470"/>
                    </a:lnTo>
                    <a:lnTo>
                      <a:pt x="57" y="1468"/>
                    </a:lnTo>
                    <a:lnTo>
                      <a:pt x="60" y="1467"/>
                    </a:lnTo>
                    <a:lnTo>
                      <a:pt x="61" y="1465"/>
                    </a:lnTo>
                    <a:lnTo>
                      <a:pt x="62" y="1463"/>
                    </a:lnTo>
                    <a:lnTo>
                      <a:pt x="63" y="1465"/>
                    </a:lnTo>
                    <a:lnTo>
                      <a:pt x="64" y="1466"/>
                    </a:lnTo>
                    <a:lnTo>
                      <a:pt x="65" y="1464"/>
                    </a:lnTo>
                    <a:lnTo>
                      <a:pt x="66" y="1463"/>
                    </a:lnTo>
                    <a:lnTo>
                      <a:pt x="67" y="1461"/>
                    </a:lnTo>
                    <a:lnTo>
                      <a:pt x="68" y="1459"/>
                    </a:lnTo>
                    <a:lnTo>
                      <a:pt x="67" y="1458"/>
                    </a:lnTo>
                    <a:lnTo>
                      <a:pt x="66" y="1457"/>
                    </a:lnTo>
                    <a:lnTo>
                      <a:pt x="65" y="1454"/>
                    </a:lnTo>
                    <a:lnTo>
                      <a:pt x="64" y="1453"/>
                    </a:lnTo>
                    <a:lnTo>
                      <a:pt x="62" y="1452"/>
                    </a:lnTo>
                    <a:lnTo>
                      <a:pt x="61" y="1451"/>
                    </a:lnTo>
                    <a:lnTo>
                      <a:pt x="62" y="1449"/>
                    </a:lnTo>
                    <a:lnTo>
                      <a:pt x="64" y="1447"/>
                    </a:lnTo>
                    <a:lnTo>
                      <a:pt x="65" y="1446"/>
                    </a:lnTo>
                    <a:lnTo>
                      <a:pt x="66" y="1444"/>
                    </a:lnTo>
                    <a:lnTo>
                      <a:pt x="65" y="1443"/>
                    </a:lnTo>
                    <a:lnTo>
                      <a:pt x="63" y="1442"/>
                    </a:lnTo>
                    <a:lnTo>
                      <a:pt x="64" y="1440"/>
                    </a:lnTo>
                    <a:lnTo>
                      <a:pt x="66" y="1437"/>
                    </a:lnTo>
                    <a:lnTo>
                      <a:pt x="67" y="1436"/>
                    </a:lnTo>
                    <a:lnTo>
                      <a:pt x="68" y="1434"/>
                    </a:lnTo>
                    <a:lnTo>
                      <a:pt x="67" y="1433"/>
                    </a:lnTo>
                    <a:lnTo>
                      <a:pt x="65" y="1431"/>
                    </a:lnTo>
                    <a:lnTo>
                      <a:pt x="67" y="1430"/>
                    </a:lnTo>
                    <a:lnTo>
                      <a:pt x="68" y="1428"/>
                    </a:lnTo>
                    <a:lnTo>
                      <a:pt x="66" y="1427"/>
                    </a:lnTo>
                    <a:lnTo>
                      <a:pt x="65" y="1426"/>
                    </a:lnTo>
                    <a:lnTo>
                      <a:pt x="66" y="1424"/>
                    </a:lnTo>
                    <a:lnTo>
                      <a:pt x="67" y="1421"/>
                    </a:lnTo>
                    <a:lnTo>
                      <a:pt x="69" y="1420"/>
                    </a:lnTo>
                    <a:lnTo>
                      <a:pt x="70" y="1418"/>
                    </a:lnTo>
                    <a:lnTo>
                      <a:pt x="71" y="1419"/>
                    </a:lnTo>
                    <a:lnTo>
                      <a:pt x="72" y="1421"/>
                    </a:lnTo>
                    <a:lnTo>
                      <a:pt x="73" y="1419"/>
                    </a:lnTo>
                    <a:lnTo>
                      <a:pt x="74" y="1417"/>
                    </a:lnTo>
                    <a:lnTo>
                      <a:pt x="75" y="1416"/>
                    </a:lnTo>
                    <a:lnTo>
                      <a:pt x="77" y="1414"/>
                    </a:lnTo>
                    <a:lnTo>
                      <a:pt x="78" y="1412"/>
                    </a:lnTo>
                    <a:lnTo>
                      <a:pt x="80" y="1411"/>
                    </a:lnTo>
                    <a:lnTo>
                      <a:pt x="78" y="1409"/>
                    </a:lnTo>
                    <a:lnTo>
                      <a:pt x="77" y="1408"/>
                    </a:lnTo>
                    <a:lnTo>
                      <a:pt x="75" y="1410"/>
                    </a:lnTo>
                    <a:lnTo>
                      <a:pt x="74" y="1411"/>
                    </a:lnTo>
                    <a:lnTo>
                      <a:pt x="73" y="1410"/>
                    </a:lnTo>
                    <a:lnTo>
                      <a:pt x="72" y="1409"/>
                    </a:lnTo>
                    <a:lnTo>
                      <a:pt x="71" y="1410"/>
                    </a:lnTo>
                    <a:lnTo>
                      <a:pt x="69" y="1412"/>
                    </a:lnTo>
                    <a:lnTo>
                      <a:pt x="68" y="1411"/>
                    </a:lnTo>
                    <a:lnTo>
                      <a:pt x="67" y="1410"/>
                    </a:lnTo>
                    <a:lnTo>
                      <a:pt x="66" y="1409"/>
                    </a:lnTo>
                    <a:lnTo>
                      <a:pt x="65" y="1407"/>
                    </a:lnTo>
                    <a:lnTo>
                      <a:pt x="66" y="1406"/>
                    </a:lnTo>
                    <a:lnTo>
                      <a:pt x="67" y="1403"/>
                    </a:lnTo>
                    <a:lnTo>
                      <a:pt x="68" y="1404"/>
                    </a:lnTo>
                    <a:lnTo>
                      <a:pt x="69" y="1406"/>
                    </a:lnTo>
                    <a:lnTo>
                      <a:pt x="70" y="1404"/>
                    </a:lnTo>
                    <a:lnTo>
                      <a:pt x="72" y="1402"/>
                    </a:lnTo>
                    <a:lnTo>
                      <a:pt x="73" y="1400"/>
                    </a:lnTo>
                    <a:lnTo>
                      <a:pt x="74" y="1399"/>
                    </a:lnTo>
                    <a:lnTo>
                      <a:pt x="75" y="1400"/>
                    </a:lnTo>
                    <a:lnTo>
                      <a:pt x="77" y="1401"/>
                    </a:lnTo>
                    <a:lnTo>
                      <a:pt x="78" y="1400"/>
                    </a:lnTo>
                    <a:lnTo>
                      <a:pt x="79" y="1398"/>
                    </a:lnTo>
                    <a:lnTo>
                      <a:pt x="78" y="1397"/>
                    </a:lnTo>
                    <a:lnTo>
                      <a:pt x="77" y="1395"/>
                    </a:lnTo>
                    <a:lnTo>
                      <a:pt x="75" y="1394"/>
                    </a:lnTo>
                    <a:lnTo>
                      <a:pt x="74" y="1393"/>
                    </a:lnTo>
                    <a:lnTo>
                      <a:pt x="75" y="1391"/>
                    </a:lnTo>
                    <a:lnTo>
                      <a:pt x="77" y="1390"/>
                    </a:lnTo>
                    <a:lnTo>
                      <a:pt x="78" y="1387"/>
                    </a:lnTo>
                    <a:lnTo>
                      <a:pt x="79" y="1385"/>
                    </a:lnTo>
                    <a:lnTo>
                      <a:pt x="78" y="1384"/>
                    </a:lnTo>
                    <a:lnTo>
                      <a:pt x="77" y="1383"/>
                    </a:lnTo>
                    <a:lnTo>
                      <a:pt x="78" y="1381"/>
                    </a:lnTo>
                    <a:lnTo>
                      <a:pt x="79" y="1380"/>
                    </a:lnTo>
                    <a:lnTo>
                      <a:pt x="80" y="1378"/>
                    </a:lnTo>
                    <a:lnTo>
                      <a:pt x="81" y="1376"/>
                    </a:lnTo>
                    <a:lnTo>
                      <a:pt x="80" y="1375"/>
                    </a:lnTo>
                    <a:lnTo>
                      <a:pt x="79" y="1374"/>
                    </a:lnTo>
                    <a:lnTo>
                      <a:pt x="78" y="1371"/>
                    </a:lnTo>
                    <a:lnTo>
                      <a:pt x="77" y="1370"/>
                    </a:lnTo>
                    <a:lnTo>
                      <a:pt x="78" y="1368"/>
                    </a:lnTo>
                    <a:lnTo>
                      <a:pt x="79" y="1367"/>
                    </a:lnTo>
                    <a:lnTo>
                      <a:pt x="80" y="1368"/>
                    </a:lnTo>
                    <a:lnTo>
                      <a:pt x="81" y="1369"/>
                    </a:lnTo>
                    <a:lnTo>
                      <a:pt x="82" y="1368"/>
                    </a:lnTo>
                    <a:lnTo>
                      <a:pt x="83" y="1366"/>
                    </a:lnTo>
                    <a:lnTo>
                      <a:pt x="84" y="1364"/>
                    </a:lnTo>
                    <a:lnTo>
                      <a:pt x="85" y="1363"/>
                    </a:lnTo>
                    <a:lnTo>
                      <a:pt x="84" y="1362"/>
                    </a:lnTo>
                    <a:lnTo>
                      <a:pt x="83" y="1360"/>
                    </a:lnTo>
                    <a:lnTo>
                      <a:pt x="84" y="1359"/>
                    </a:lnTo>
                    <a:lnTo>
                      <a:pt x="85" y="1357"/>
                    </a:lnTo>
                    <a:lnTo>
                      <a:pt x="84" y="1356"/>
                    </a:lnTo>
                    <a:lnTo>
                      <a:pt x="83" y="1353"/>
                    </a:lnTo>
                    <a:lnTo>
                      <a:pt x="82" y="1352"/>
                    </a:lnTo>
                    <a:lnTo>
                      <a:pt x="81" y="1351"/>
                    </a:lnTo>
                    <a:lnTo>
                      <a:pt x="82" y="1349"/>
                    </a:lnTo>
                    <a:lnTo>
                      <a:pt x="83" y="1348"/>
                    </a:lnTo>
                    <a:lnTo>
                      <a:pt x="85" y="1344"/>
                    </a:lnTo>
                    <a:lnTo>
                      <a:pt x="86" y="1343"/>
                    </a:lnTo>
                    <a:lnTo>
                      <a:pt x="87" y="1341"/>
                    </a:lnTo>
                    <a:lnTo>
                      <a:pt x="88" y="1339"/>
                    </a:lnTo>
                    <a:lnTo>
                      <a:pt x="90" y="1337"/>
                    </a:lnTo>
                    <a:lnTo>
                      <a:pt x="91" y="1339"/>
                    </a:lnTo>
                    <a:lnTo>
                      <a:pt x="93" y="1340"/>
                    </a:lnTo>
                    <a:lnTo>
                      <a:pt x="94" y="1339"/>
                    </a:lnTo>
                    <a:lnTo>
                      <a:pt x="95" y="1336"/>
                    </a:lnTo>
                    <a:lnTo>
                      <a:pt x="90" y="1331"/>
                    </a:lnTo>
                    <a:lnTo>
                      <a:pt x="85" y="1326"/>
                    </a:lnTo>
                    <a:lnTo>
                      <a:pt x="87" y="1323"/>
                    </a:lnTo>
                    <a:lnTo>
                      <a:pt x="88" y="1320"/>
                    </a:lnTo>
                    <a:lnTo>
                      <a:pt x="89" y="1318"/>
                    </a:lnTo>
                    <a:lnTo>
                      <a:pt x="91" y="1320"/>
                    </a:lnTo>
                    <a:lnTo>
                      <a:pt x="93" y="1322"/>
                    </a:lnTo>
                    <a:lnTo>
                      <a:pt x="94" y="1319"/>
                    </a:lnTo>
                    <a:lnTo>
                      <a:pt x="95" y="1318"/>
                    </a:lnTo>
                    <a:lnTo>
                      <a:pt x="96" y="1316"/>
                    </a:lnTo>
                    <a:lnTo>
                      <a:pt x="97" y="1314"/>
                    </a:lnTo>
                    <a:lnTo>
                      <a:pt x="98" y="1313"/>
                    </a:lnTo>
                    <a:lnTo>
                      <a:pt x="99" y="1311"/>
                    </a:lnTo>
                    <a:lnTo>
                      <a:pt x="98" y="1310"/>
                    </a:lnTo>
                    <a:lnTo>
                      <a:pt x="97" y="1308"/>
                    </a:lnTo>
                    <a:lnTo>
                      <a:pt x="98" y="1307"/>
                    </a:lnTo>
                    <a:lnTo>
                      <a:pt x="99" y="1304"/>
                    </a:lnTo>
                    <a:lnTo>
                      <a:pt x="101" y="1303"/>
                    </a:lnTo>
                    <a:lnTo>
                      <a:pt x="102" y="1301"/>
                    </a:lnTo>
                    <a:lnTo>
                      <a:pt x="100" y="1300"/>
                    </a:lnTo>
                    <a:lnTo>
                      <a:pt x="99" y="1298"/>
                    </a:lnTo>
                    <a:lnTo>
                      <a:pt x="100" y="1297"/>
                    </a:lnTo>
                    <a:lnTo>
                      <a:pt x="102" y="1295"/>
                    </a:lnTo>
                    <a:lnTo>
                      <a:pt x="100" y="1294"/>
                    </a:lnTo>
                    <a:lnTo>
                      <a:pt x="99" y="1293"/>
                    </a:lnTo>
                    <a:lnTo>
                      <a:pt x="100" y="1291"/>
                    </a:lnTo>
                    <a:lnTo>
                      <a:pt x="101" y="1289"/>
                    </a:lnTo>
                    <a:lnTo>
                      <a:pt x="100" y="1287"/>
                    </a:lnTo>
                    <a:lnTo>
                      <a:pt x="99" y="1286"/>
                    </a:lnTo>
                    <a:lnTo>
                      <a:pt x="98" y="1284"/>
                    </a:lnTo>
                    <a:lnTo>
                      <a:pt x="97" y="1283"/>
                    </a:lnTo>
                    <a:lnTo>
                      <a:pt x="98" y="1281"/>
                    </a:lnTo>
                    <a:lnTo>
                      <a:pt x="99" y="1280"/>
                    </a:lnTo>
                    <a:lnTo>
                      <a:pt x="100" y="1278"/>
                    </a:lnTo>
                    <a:lnTo>
                      <a:pt x="101" y="1277"/>
                    </a:lnTo>
                    <a:lnTo>
                      <a:pt x="103" y="1275"/>
                    </a:lnTo>
                    <a:lnTo>
                      <a:pt x="104" y="1273"/>
                    </a:lnTo>
                    <a:lnTo>
                      <a:pt x="105" y="1275"/>
                    </a:lnTo>
                    <a:lnTo>
                      <a:pt x="106" y="1276"/>
                    </a:lnTo>
                    <a:lnTo>
                      <a:pt x="107" y="1274"/>
                    </a:lnTo>
                    <a:lnTo>
                      <a:pt x="108" y="1273"/>
                    </a:lnTo>
                    <a:lnTo>
                      <a:pt x="107" y="1270"/>
                    </a:lnTo>
                    <a:lnTo>
                      <a:pt x="106" y="1269"/>
                    </a:lnTo>
                    <a:lnTo>
                      <a:pt x="105" y="1268"/>
                    </a:lnTo>
                    <a:lnTo>
                      <a:pt x="104" y="1267"/>
                    </a:lnTo>
                    <a:lnTo>
                      <a:pt x="105" y="1265"/>
                    </a:lnTo>
                    <a:lnTo>
                      <a:pt x="106" y="1263"/>
                    </a:lnTo>
                    <a:lnTo>
                      <a:pt x="107" y="1262"/>
                    </a:lnTo>
                    <a:lnTo>
                      <a:pt x="108" y="1260"/>
                    </a:lnTo>
                    <a:lnTo>
                      <a:pt x="110" y="1258"/>
                    </a:lnTo>
                    <a:lnTo>
                      <a:pt x="111" y="1257"/>
                    </a:lnTo>
                    <a:lnTo>
                      <a:pt x="110" y="1254"/>
                    </a:lnTo>
                    <a:lnTo>
                      <a:pt x="108" y="1253"/>
                    </a:lnTo>
                    <a:lnTo>
                      <a:pt x="110" y="1252"/>
                    </a:lnTo>
                    <a:lnTo>
                      <a:pt x="111" y="1250"/>
                    </a:lnTo>
                    <a:lnTo>
                      <a:pt x="110" y="1249"/>
                    </a:lnTo>
                    <a:lnTo>
                      <a:pt x="108" y="1247"/>
                    </a:lnTo>
                    <a:lnTo>
                      <a:pt x="107" y="1246"/>
                    </a:lnTo>
                    <a:lnTo>
                      <a:pt x="106" y="1245"/>
                    </a:lnTo>
                    <a:lnTo>
                      <a:pt x="107" y="1243"/>
                    </a:lnTo>
                    <a:lnTo>
                      <a:pt x="108" y="1242"/>
                    </a:lnTo>
                    <a:lnTo>
                      <a:pt x="107" y="1240"/>
                    </a:lnTo>
                    <a:lnTo>
                      <a:pt x="106" y="1239"/>
                    </a:lnTo>
                    <a:lnTo>
                      <a:pt x="107" y="1236"/>
                    </a:lnTo>
                    <a:lnTo>
                      <a:pt x="108" y="1235"/>
                    </a:lnTo>
                    <a:lnTo>
                      <a:pt x="110" y="1236"/>
                    </a:lnTo>
                    <a:lnTo>
                      <a:pt x="111" y="1237"/>
                    </a:lnTo>
                    <a:lnTo>
                      <a:pt x="113" y="1236"/>
                    </a:lnTo>
                    <a:lnTo>
                      <a:pt x="114" y="1234"/>
                    </a:lnTo>
                    <a:lnTo>
                      <a:pt x="115" y="1232"/>
                    </a:lnTo>
                    <a:lnTo>
                      <a:pt x="116" y="1231"/>
                    </a:lnTo>
                    <a:lnTo>
                      <a:pt x="115" y="1229"/>
                    </a:lnTo>
                    <a:lnTo>
                      <a:pt x="114" y="1228"/>
                    </a:lnTo>
                    <a:lnTo>
                      <a:pt x="115" y="1227"/>
                    </a:lnTo>
                    <a:lnTo>
                      <a:pt x="116" y="1225"/>
                    </a:lnTo>
                    <a:lnTo>
                      <a:pt x="115" y="1224"/>
                    </a:lnTo>
                    <a:lnTo>
                      <a:pt x="114" y="1222"/>
                    </a:lnTo>
                    <a:lnTo>
                      <a:pt x="115" y="1220"/>
                    </a:lnTo>
                    <a:lnTo>
                      <a:pt x="116" y="1218"/>
                    </a:lnTo>
                    <a:lnTo>
                      <a:pt x="117" y="1217"/>
                    </a:lnTo>
                    <a:lnTo>
                      <a:pt x="118" y="1215"/>
                    </a:lnTo>
                    <a:lnTo>
                      <a:pt x="119" y="1213"/>
                    </a:lnTo>
                    <a:lnTo>
                      <a:pt x="120" y="1212"/>
                    </a:lnTo>
                    <a:lnTo>
                      <a:pt x="119" y="1210"/>
                    </a:lnTo>
                    <a:lnTo>
                      <a:pt x="118" y="1209"/>
                    </a:lnTo>
                    <a:lnTo>
                      <a:pt x="117" y="1208"/>
                    </a:lnTo>
                    <a:lnTo>
                      <a:pt x="116" y="1207"/>
                    </a:lnTo>
                    <a:lnTo>
                      <a:pt x="115" y="1205"/>
                    </a:lnTo>
                    <a:lnTo>
                      <a:pt x="114" y="1203"/>
                    </a:lnTo>
                    <a:lnTo>
                      <a:pt x="115" y="1201"/>
                    </a:lnTo>
                    <a:lnTo>
                      <a:pt x="116" y="1200"/>
                    </a:lnTo>
                    <a:lnTo>
                      <a:pt x="117" y="1201"/>
                    </a:lnTo>
                    <a:lnTo>
                      <a:pt x="118" y="1202"/>
                    </a:lnTo>
                    <a:lnTo>
                      <a:pt x="119" y="1201"/>
                    </a:lnTo>
                    <a:lnTo>
                      <a:pt x="121" y="1199"/>
                    </a:lnTo>
                    <a:lnTo>
                      <a:pt x="122" y="1197"/>
                    </a:lnTo>
                    <a:lnTo>
                      <a:pt x="123" y="1196"/>
                    </a:lnTo>
                    <a:lnTo>
                      <a:pt x="122" y="1194"/>
                    </a:lnTo>
                    <a:lnTo>
                      <a:pt x="121" y="1193"/>
                    </a:lnTo>
                    <a:lnTo>
                      <a:pt x="119" y="1192"/>
                    </a:lnTo>
                    <a:lnTo>
                      <a:pt x="118" y="1191"/>
                    </a:lnTo>
                    <a:lnTo>
                      <a:pt x="119" y="1189"/>
                    </a:lnTo>
                    <a:lnTo>
                      <a:pt x="121" y="1186"/>
                    </a:lnTo>
                    <a:lnTo>
                      <a:pt x="123" y="1183"/>
                    </a:lnTo>
                    <a:lnTo>
                      <a:pt x="125" y="1180"/>
                    </a:lnTo>
                    <a:lnTo>
                      <a:pt x="127" y="1178"/>
                    </a:lnTo>
                    <a:lnTo>
                      <a:pt x="128" y="1177"/>
                    </a:lnTo>
                    <a:lnTo>
                      <a:pt x="127" y="1175"/>
                    </a:lnTo>
                    <a:lnTo>
                      <a:pt x="125" y="1174"/>
                    </a:lnTo>
                    <a:lnTo>
                      <a:pt x="123" y="1170"/>
                    </a:lnTo>
                    <a:lnTo>
                      <a:pt x="122" y="1169"/>
                    </a:lnTo>
                    <a:lnTo>
                      <a:pt x="121" y="1168"/>
                    </a:lnTo>
                    <a:lnTo>
                      <a:pt x="122" y="1166"/>
                    </a:lnTo>
                    <a:lnTo>
                      <a:pt x="123" y="1165"/>
                    </a:lnTo>
                    <a:lnTo>
                      <a:pt x="124" y="1166"/>
                    </a:lnTo>
                    <a:lnTo>
                      <a:pt x="125" y="1167"/>
                    </a:lnTo>
                    <a:lnTo>
                      <a:pt x="127" y="1168"/>
                    </a:lnTo>
                    <a:lnTo>
                      <a:pt x="128" y="1170"/>
                    </a:lnTo>
                    <a:lnTo>
                      <a:pt x="130" y="1172"/>
                    </a:lnTo>
                    <a:lnTo>
                      <a:pt x="131" y="1173"/>
                    </a:lnTo>
                    <a:lnTo>
                      <a:pt x="132" y="1172"/>
                    </a:lnTo>
                    <a:lnTo>
                      <a:pt x="133" y="1169"/>
                    </a:lnTo>
                    <a:lnTo>
                      <a:pt x="132" y="1168"/>
                    </a:lnTo>
                    <a:lnTo>
                      <a:pt x="131" y="1167"/>
                    </a:lnTo>
                    <a:lnTo>
                      <a:pt x="130" y="1165"/>
                    </a:lnTo>
                    <a:lnTo>
                      <a:pt x="129" y="1164"/>
                    </a:lnTo>
                    <a:lnTo>
                      <a:pt x="130" y="1162"/>
                    </a:lnTo>
                    <a:lnTo>
                      <a:pt x="131" y="1161"/>
                    </a:lnTo>
                    <a:lnTo>
                      <a:pt x="133" y="1158"/>
                    </a:lnTo>
                    <a:lnTo>
                      <a:pt x="134" y="1156"/>
                    </a:lnTo>
                    <a:lnTo>
                      <a:pt x="135" y="1153"/>
                    </a:lnTo>
                    <a:lnTo>
                      <a:pt x="134" y="1152"/>
                    </a:lnTo>
                    <a:lnTo>
                      <a:pt x="133" y="1151"/>
                    </a:lnTo>
                    <a:lnTo>
                      <a:pt x="131" y="1148"/>
                    </a:lnTo>
                    <a:lnTo>
                      <a:pt x="130" y="1150"/>
                    </a:lnTo>
                    <a:lnTo>
                      <a:pt x="129" y="1151"/>
                    </a:lnTo>
                    <a:lnTo>
                      <a:pt x="128" y="1151"/>
                    </a:lnTo>
                    <a:lnTo>
                      <a:pt x="127" y="1150"/>
                    </a:lnTo>
                    <a:lnTo>
                      <a:pt x="127" y="1149"/>
                    </a:lnTo>
                    <a:lnTo>
                      <a:pt x="125" y="1149"/>
                    </a:lnTo>
                    <a:lnTo>
                      <a:pt x="127" y="1147"/>
                    </a:lnTo>
                    <a:lnTo>
                      <a:pt x="129" y="1146"/>
                    </a:lnTo>
                    <a:lnTo>
                      <a:pt x="130" y="1147"/>
                    </a:lnTo>
                    <a:lnTo>
                      <a:pt x="131" y="1148"/>
                    </a:lnTo>
                    <a:lnTo>
                      <a:pt x="132" y="1147"/>
                    </a:lnTo>
                    <a:lnTo>
                      <a:pt x="133" y="1145"/>
                    </a:lnTo>
                    <a:lnTo>
                      <a:pt x="133" y="1144"/>
                    </a:lnTo>
                    <a:lnTo>
                      <a:pt x="132" y="1144"/>
                    </a:lnTo>
                    <a:lnTo>
                      <a:pt x="131" y="1143"/>
                    </a:lnTo>
                    <a:lnTo>
                      <a:pt x="131" y="1142"/>
                    </a:lnTo>
                    <a:lnTo>
                      <a:pt x="132" y="1141"/>
                    </a:lnTo>
                    <a:lnTo>
                      <a:pt x="133" y="1139"/>
                    </a:lnTo>
                    <a:lnTo>
                      <a:pt x="134" y="1140"/>
                    </a:lnTo>
                    <a:lnTo>
                      <a:pt x="136" y="1142"/>
                    </a:lnTo>
                    <a:lnTo>
                      <a:pt x="137" y="1140"/>
                    </a:lnTo>
                    <a:lnTo>
                      <a:pt x="138" y="1137"/>
                    </a:lnTo>
                    <a:lnTo>
                      <a:pt x="139" y="1136"/>
                    </a:lnTo>
                    <a:lnTo>
                      <a:pt x="140" y="1134"/>
                    </a:lnTo>
                    <a:lnTo>
                      <a:pt x="139" y="1133"/>
                    </a:lnTo>
                    <a:lnTo>
                      <a:pt x="138" y="1132"/>
                    </a:lnTo>
                    <a:lnTo>
                      <a:pt x="137" y="1130"/>
                    </a:lnTo>
                    <a:lnTo>
                      <a:pt x="136" y="1129"/>
                    </a:lnTo>
                    <a:lnTo>
                      <a:pt x="137" y="1127"/>
                    </a:lnTo>
                    <a:lnTo>
                      <a:pt x="138" y="1126"/>
                    </a:lnTo>
                    <a:lnTo>
                      <a:pt x="137" y="1125"/>
                    </a:lnTo>
                    <a:lnTo>
                      <a:pt x="136" y="1123"/>
                    </a:lnTo>
                    <a:lnTo>
                      <a:pt x="137" y="1122"/>
                    </a:lnTo>
                    <a:lnTo>
                      <a:pt x="138" y="1119"/>
                    </a:lnTo>
                    <a:lnTo>
                      <a:pt x="139" y="1117"/>
                    </a:lnTo>
                    <a:lnTo>
                      <a:pt x="140" y="1116"/>
                    </a:lnTo>
                    <a:lnTo>
                      <a:pt x="139" y="1114"/>
                    </a:lnTo>
                    <a:lnTo>
                      <a:pt x="138" y="1113"/>
                    </a:lnTo>
                    <a:lnTo>
                      <a:pt x="137" y="1112"/>
                    </a:lnTo>
                    <a:lnTo>
                      <a:pt x="136" y="1111"/>
                    </a:lnTo>
                    <a:lnTo>
                      <a:pt x="137" y="1109"/>
                    </a:lnTo>
                    <a:lnTo>
                      <a:pt x="138" y="1107"/>
                    </a:lnTo>
                    <a:lnTo>
                      <a:pt x="141" y="1103"/>
                    </a:lnTo>
                    <a:lnTo>
                      <a:pt x="144" y="1100"/>
                    </a:lnTo>
                    <a:lnTo>
                      <a:pt x="145" y="1098"/>
                    </a:lnTo>
                    <a:lnTo>
                      <a:pt x="146" y="1097"/>
                    </a:lnTo>
                    <a:lnTo>
                      <a:pt x="148" y="1095"/>
                    </a:lnTo>
                    <a:lnTo>
                      <a:pt x="149" y="1093"/>
                    </a:lnTo>
                    <a:lnTo>
                      <a:pt x="148" y="1092"/>
                    </a:lnTo>
                    <a:lnTo>
                      <a:pt x="146" y="1091"/>
                    </a:lnTo>
                    <a:lnTo>
                      <a:pt x="145" y="1089"/>
                    </a:lnTo>
                    <a:lnTo>
                      <a:pt x="144" y="1088"/>
                    </a:lnTo>
                    <a:lnTo>
                      <a:pt x="143" y="1086"/>
                    </a:lnTo>
                    <a:lnTo>
                      <a:pt x="141" y="1085"/>
                    </a:lnTo>
                    <a:lnTo>
                      <a:pt x="143" y="1083"/>
                    </a:lnTo>
                    <a:lnTo>
                      <a:pt x="144" y="1081"/>
                    </a:lnTo>
                    <a:lnTo>
                      <a:pt x="145" y="1083"/>
                    </a:lnTo>
                    <a:lnTo>
                      <a:pt x="147" y="1084"/>
                    </a:lnTo>
                    <a:lnTo>
                      <a:pt x="148" y="1083"/>
                    </a:lnTo>
                    <a:lnTo>
                      <a:pt x="149" y="1081"/>
                    </a:lnTo>
                    <a:lnTo>
                      <a:pt x="150" y="1079"/>
                    </a:lnTo>
                    <a:lnTo>
                      <a:pt x="151" y="1078"/>
                    </a:lnTo>
                    <a:lnTo>
                      <a:pt x="150" y="1076"/>
                    </a:lnTo>
                    <a:lnTo>
                      <a:pt x="149" y="1075"/>
                    </a:lnTo>
                    <a:lnTo>
                      <a:pt x="150" y="1073"/>
                    </a:lnTo>
                    <a:lnTo>
                      <a:pt x="151" y="1072"/>
                    </a:lnTo>
                    <a:lnTo>
                      <a:pt x="150" y="1070"/>
                    </a:lnTo>
                    <a:lnTo>
                      <a:pt x="149" y="1068"/>
                    </a:lnTo>
                    <a:lnTo>
                      <a:pt x="150" y="1067"/>
                    </a:lnTo>
                    <a:lnTo>
                      <a:pt x="151" y="1065"/>
                    </a:lnTo>
                    <a:lnTo>
                      <a:pt x="153" y="1063"/>
                    </a:lnTo>
                    <a:lnTo>
                      <a:pt x="154" y="1062"/>
                    </a:lnTo>
                    <a:lnTo>
                      <a:pt x="155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5" y="1053"/>
                    </a:lnTo>
                    <a:lnTo>
                      <a:pt x="156" y="1052"/>
                    </a:lnTo>
                    <a:lnTo>
                      <a:pt x="155" y="1050"/>
                    </a:lnTo>
                    <a:lnTo>
                      <a:pt x="154" y="1049"/>
                    </a:lnTo>
                    <a:lnTo>
                      <a:pt x="155" y="1048"/>
                    </a:lnTo>
                    <a:lnTo>
                      <a:pt x="156" y="1046"/>
                    </a:lnTo>
                    <a:lnTo>
                      <a:pt x="160" y="1043"/>
                    </a:lnTo>
                    <a:lnTo>
                      <a:pt x="161" y="1041"/>
                    </a:lnTo>
                    <a:lnTo>
                      <a:pt x="162" y="1040"/>
                    </a:lnTo>
                    <a:lnTo>
                      <a:pt x="163" y="1038"/>
                    </a:lnTo>
                    <a:lnTo>
                      <a:pt x="164" y="1035"/>
                    </a:lnTo>
                    <a:lnTo>
                      <a:pt x="163" y="1034"/>
                    </a:lnTo>
                    <a:lnTo>
                      <a:pt x="162" y="1033"/>
                    </a:lnTo>
                    <a:lnTo>
                      <a:pt x="161" y="1031"/>
                    </a:lnTo>
                    <a:lnTo>
                      <a:pt x="160" y="1030"/>
                    </a:lnTo>
                    <a:lnTo>
                      <a:pt x="161" y="1028"/>
                    </a:lnTo>
                    <a:lnTo>
                      <a:pt x="162" y="1027"/>
                    </a:lnTo>
                    <a:lnTo>
                      <a:pt x="164" y="1025"/>
                    </a:lnTo>
                    <a:lnTo>
                      <a:pt x="165" y="1024"/>
                    </a:lnTo>
                    <a:lnTo>
                      <a:pt x="166" y="1022"/>
                    </a:lnTo>
                    <a:lnTo>
                      <a:pt x="167" y="1020"/>
                    </a:lnTo>
                    <a:lnTo>
                      <a:pt x="166" y="1018"/>
                    </a:lnTo>
                    <a:lnTo>
                      <a:pt x="165" y="1017"/>
                    </a:lnTo>
                    <a:lnTo>
                      <a:pt x="164" y="1016"/>
                    </a:lnTo>
                    <a:lnTo>
                      <a:pt x="163" y="1014"/>
                    </a:lnTo>
                    <a:lnTo>
                      <a:pt x="164" y="1013"/>
                    </a:lnTo>
                    <a:lnTo>
                      <a:pt x="165" y="1011"/>
                    </a:lnTo>
                    <a:lnTo>
                      <a:pt x="164" y="1010"/>
                    </a:lnTo>
                    <a:lnTo>
                      <a:pt x="163" y="1008"/>
                    </a:lnTo>
                    <a:lnTo>
                      <a:pt x="164" y="1007"/>
                    </a:lnTo>
                    <a:lnTo>
                      <a:pt x="165" y="1005"/>
                    </a:lnTo>
                    <a:lnTo>
                      <a:pt x="166" y="1007"/>
                    </a:lnTo>
                    <a:lnTo>
                      <a:pt x="168" y="1008"/>
                    </a:lnTo>
                    <a:lnTo>
                      <a:pt x="169" y="1007"/>
                    </a:lnTo>
                    <a:lnTo>
                      <a:pt x="170" y="1005"/>
                    </a:lnTo>
                    <a:lnTo>
                      <a:pt x="171" y="1002"/>
                    </a:lnTo>
                    <a:lnTo>
                      <a:pt x="172" y="1001"/>
                    </a:lnTo>
                    <a:lnTo>
                      <a:pt x="171" y="999"/>
                    </a:lnTo>
                    <a:lnTo>
                      <a:pt x="170" y="998"/>
                    </a:lnTo>
                    <a:lnTo>
                      <a:pt x="171" y="996"/>
                    </a:lnTo>
                    <a:lnTo>
                      <a:pt x="173" y="995"/>
                    </a:lnTo>
                    <a:lnTo>
                      <a:pt x="174" y="993"/>
                    </a:lnTo>
                    <a:lnTo>
                      <a:pt x="175" y="992"/>
                    </a:lnTo>
                    <a:lnTo>
                      <a:pt x="174" y="990"/>
                    </a:lnTo>
                    <a:lnTo>
                      <a:pt x="173" y="989"/>
                    </a:lnTo>
                    <a:lnTo>
                      <a:pt x="174" y="986"/>
                    </a:lnTo>
                    <a:lnTo>
                      <a:pt x="175" y="985"/>
                    </a:lnTo>
                    <a:lnTo>
                      <a:pt x="174" y="983"/>
                    </a:lnTo>
                    <a:lnTo>
                      <a:pt x="173" y="982"/>
                    </a:lnTo>
                    <a:lnTo>
                      <a:pt x="174" y="981"/>
                    </a:lnTo>
                    <a:lnTo>
                      <a:pt x="175" y="979"/>
                    </a:lnTo>
                    <a:lnTo>
                      <a:pt x="174" y="978"/>
                    </a:lnTo>
                    <a:lnTo>
                      <a:pt x="173" y="976"/>
                    </a:lnTo>
                    <a:lnTo>
                      <a:pt x="172" y="975"/>
                    </a:lnTo>
                    <a:lnTo>
                      <a:pt x="171" y="974"/>
                    </a:lnTo>
                    <a:lnTo>
                      <a:pt x="172" y="972"/>
                    </a:lnTo>
                    <a:lnTo>
                      <a:pt x="173" y="969"/>
                    </a:lnTo>
                    <a:lnTo>
                      <a:pt x="177" y="966"/>
                    </a:lnTo>
                    <a:lnTo>
                      <a:pt x="178" y="965"/>
                    </a:lnTo>
                    <a:lnTo>
                      <a:pt x="179" y="963"/>
                    </a:lnTo>
                    <a:lnTo>
                      <a:pt x="178" y="962"/>
                    </a:lnTo>
                    <a:lnTo>
                      <a:pt x="177" y="960"/>
                    </a:lnTo>
                    <a:lnTo>
                      <a:pt x="178" y="959"/>
                    </a:lnTo>
                    <a:lnTo>
                      <a:pt x="179" y="957"/>
                    </a:lnTo>
                    <a:lnTo>
                      <a:pt x="181" y="956"/>
                    </a:lnTo>
                    <a:lnTo>
                      <a:pt x="182" y="953"/>
                    </a:lnTo>
                    <a:lnTo>
                      <a:pt x="183" y="952"/>
                    </a:lnTo>
                    <a:lnTo>
                      <a:pt x="184" y="950"/>
                    </a:lnTo>
                    <a:lnTo>
                      <a:pt x="183" y="949"/>
                    </a:lnTo>
                    <a:lnTo>
                      <a:pt x="182" y="947"/>
                    </a:lnTo>
                    <a:lnTo>
                      <a:pt x="183" y="946"/>
                    </a:lnTo>
                    <a:lnTo>
                      <a:pt x="184" y="944"/>
                    </a:lnTo>
                    <a:lnTo>
                      <a:pt x="186" y="943"/>
                    </a:lnTo>
                    <a:lnTo>
                      <a:pt x="187" y="941"/>
                    </a:lnTo>
                    <a:lnTo>
                      <a:pt x="186" y="940"/>
                    </a:lnTo>
                    <a:lnTo>
                      <a:pt x="185" y="938"/>
                    </a:lnTo>
                    <a:lnTo>
                      <a:pt x="183" y="936"/>
                    </a:lnTo>
                    <a:lnTo>
                      <a:pt x="182" y="935"/>
                    </a:lnTo>
                    <a:lnTo>
                      <a:pt x="184" y="933"/>
                    </a:lnTo>
                    <a:lnTo>
                      <a:pt x="185" y="932"/>
                    </a:lnTo>
                    <a:lnTo>
                      <a:pt x="186" y="930"/>
                    </a:lnTo>
                    <a:lnTo>
                      <a:pt x="187" y="928"/>
                    </a:lnTo>
                    <a:lnTo>
                      <a:pt x="186" y="927"/>
                    </a:lnTo>
                    <a:lnTo>
                      <a:pt x="185" y="926"/>
                    </a:lnTo>
                    <a:lnTo>
                      <a:pt x="186" y="924"/>
                    </a:lnTo>
                    <a:lnTo>
                      <a:pt x="187" y="923"/>
                    </a:lnTo>
                    <a:lnTo>
                      <a:pt x="189" y="921"/>
                    </a:lnTo>
                    <a:lnTo>
                      <a:pt x="190" y="918"/>
                    </a:lnTo>
                    <a:lnTo>
                      <a:pt x="191" y="917"/>
                    </a:lnTo>
                    <a:lnTo>
                      <a:pt x="193" y="915"/>
                    </a:lnTo>
                    <a:lnTo>
                      <a:pt x="191" y="914"/>
                    </a:lnTo>
                    <a:lnTo>
                      <a:pt x="190" y="913"/>
                    </a:lnTo>
                    <a:lnTo>
                      <a:pt x="191" y="911"/>
                    </a:lnTo>
                    <a:lnTo>
                      <a:pt x="194" y="909"/>
                    </a:lnTo>
                    <a:lnTo>
                      <a:pt x="191" y="908"/>
                    </a:lnTo>
                    <a:lnTo>
                      <a:pt x="190" y="907"/>
                    </a:lnTo>
                    <a:lnTo>
                      <a:pt x="193" y="905"/>
                    </a:lnTo>
                    <a:lnTo>
                      <a:pt x="194" y="903"/>
                    </a:lnTo>
                    <a:lnTo>
                      <a:pt x="193" y="901"/>
                    </a:lnTo>
                    <a:lnTo>
                      <a:pt x="191" y="900"/>
                    </a:lnTo>
                    <a:lnTo>
                      <a:pt x="193" y="898"/>
                    </a:lnTo>
                    <a:lnTo>
                      <a:pt x="194" y="897"/>
                    </a:lnTo>
                    <a:lnTo>
                      <a:pt x="195" y="898"/>
                    </a:lnTo>
                    <a:lnTo>
                      <a:pt x="196" y="900"/>
                    </a:lnTo>
                    <a:lnTo>
                      <a:pt x="198" y="898"/>
                    </a:lnTo>
                    <a:lnTo>
                      <a:pt x="199" y="896"/>
                    </a:lnTo>
                    <a:lnTo>
                      <a:pt x="200" y="895"/>
                    </a:lnTo>
                    <a:lnTo>
                      <a:pt x="201" y="893"/>
                    </a:lnTo>
                    <a:lnTo>
                      <a:pt x="200" y="892"/>
                    </a:lnTo>
                    <a:lnTo>
                      <a:pt x="199" y="891"/>
                    </a:lnTo>
                    <a:lnTo>
                      <a:pt x="198" y="889"/>
                    </a:lnTo>
                    <a:lnTo>
                      <a:pt x="197" y="888"/>
                    </a:lnTo>
                    <a:lnTo>
                      <a:pt x="198" y="885"/>
                    </a:lnTo>
                    <a:lnTo>
                      <a:pt x="199" y="884"/>
                    </a:lnTo>
                    <a:lnTo>
                      <a:pt x="198" y="882"/>
                    </a:lnTo>
                    <a:lnTo>
                      <a:pt x="197" y="881"/>
                    </a:lnTo>
                    <a:lnTo>
                      <a:pt x="196" y="880"/>
                    </a:lnTo>
                    <a:lnTo>
                      <a:pt x="195" y="878"/>
                    </a:lnTo>
                    <a:lnTo>
                      <a:pt x="196" y="877"/>
                    </a:lnTo>
                    <a:lnTo>
                      <a:pt x="197" y="875"/>
                    </a:lnTo>
                    <a:lnTo>
                      <a:pt x="199" y="874"/>
                    </a:lnTo>
                    <a:lnTo>
                      <a:pt x="200" y="872"/>
                    </a:lnTo>
                    <a:lnTo>
                      <a:pt x="201" y="873"/>
                    </a:lnTo>
                    <a:lnTo>
                      <a:pt x="202" y="875"/>
                    </a:lnTo>
                    <a:lnTo>
                      <a:pt x="203" y="873"/>
                    </a:lnTo>
                    <a:lnTo>
                      <a:pt x="205" y="872"/>
                    </a:lnTo>
                    <a:lnTo>
                      <a:pt x="206" y="869"/>
                    </a:lnTo>
                    <a:lnTo>
                      <a:pt x="207" y="868"/>
                    </a:lnTo>
                    <a:lnTo>
                      <a:pt x="206" y="866"/>
                    </a:lnTo>
                    <a:lnTo>
                      <a:pt x="205" y="865"/>
                    </a:lnTo>
                    <a:lnTo>
                      <a:pt x="206" y="863"/>
                    </a:lnTo>
                    <a:lnTo>
                      <a:pt x="207" y="862"/>
                    </a:lnTo>
                    <a:lnTo>
                      <a:pt x="206" y="860"/>
                    </a:lnTo>
                    <a:lnTo>
                      <a:pt x="205" y="859"/>
                    </a:lnTo>
                    <a:lnTo>
                      <a:pt x="206" y="857"/>
                    </a:lnTo>
                    <a:lnTo>
                      <a:pt x="208" y="856"/>
                    </a:lnTo>
                    <a:lnTo>
                      <a:pt x="206" y="855"/>
                    </a:lnTo>
                    <a:lnTo>
                      <a:pt x="205" y="852"/>
                    </a:lnTo>
                    <a:lnTo>
                      <a:pt x="207" y="851"/>
                    </a:lnTo>
                    <a:lnTo>
                      <a:pt x="208" y="849"/>
                    </a:lnTo>
                    <a:lnTo>
                      <a:pt x="210" y="848"/>
                    </a:lnTo>
                    <a:lnTo>
                      <a:pt x="211" y="846"/>
                    </a:lnTo>
                    <a:lnTo>
                      <a:pt x="210" y="845"/>
                    </a:lnTo>
                    <a:lnTo>
                      <a:pt x="208" y="843"/>
                    </a:lnTo>
                    <a:lnTo>
                      <a:pt x="210" y="842"/>
                    </a:lnTo>
                    <a:lnTo>
                      <a:pt x="212" y="840"/>
                    </a:lnTo>
                    <a:lnTo>
                      <a:pt x="213" y="839"/>
                    </a:lnTo>
                    <a:lnTo>
                      <a:pt x="214" y="836"/>
                    </a:lnTo>
                    <a:lnTo>
                      <a:pt x="213" y="835"/>
                    </a:lnTo>
                    <a:lnTo>
                      <a:pt x="212" y="833"/>
                    </a:lnTo>
                    <a:lnTo>
                      <a:pt x="210" y="831"/>
                    </a:lnTo>
                    <a:lnTo>
                      <a:pt x="208" y="829"/>
                    </a:lnTo>
                    <a:lnTo>
                      <a:pt x="207" y="828"/>
                    </a:lnTo>
                    <a:lnTo>
                      <a:pt x="208" y="826"/>
                    </a:lnTo>
                    <a:lnTo>
                      <a:pt x="210" y="825"/>
                    </a:lnTo>
                    <a:lnTo>
                      <a:pt x="211" y="826"/>
                    </a:lnTo>
                    <a:lnTo>
                      <a:pt x="212" y="828"/>
                    </a:lnTo>
                    <a:lnTo>
                      <a:pt x="214" y="826"/>
                    </a:lnTo>
                    <a:lnTo>
                      <a:pt x="215" y="824"/>
                    </a:lnTo>
                    <a:lnTo>
                      <a:pt x="216" y="823"/>
                    </a:lnTo>
                    <a:lnTo>
                      <a:pt x="217" y="821"/>
                    </a:lnTo>
                    <a:lnTo>
                      <a:pt x="219" y="819"/>
                    </a:lnTo>
                    <a:lnTo>
                      <a:pt x="220" y="817"/>
                    </a:lnTo>
                    <a:lnTo>
                      <a:pt x="219" y="816"/>
                    </a:lnTo>
                    <a:lnTo>
                      <a:pt x="218" y="814"/>
                    </a:lnTo>
                    <a:lnTo>
                      <a:pt x="219" y="813"/>
                    </a:lnTo>
                    <a:lnTo>
                      <a:pt x="220" y="811"/>
                    </a:lnTo>
                    <a:lnTo>
                      <a:pt x="219" y="810"/>
                    </a:lnTo>
                    <a:lnTo>
                      <a:pt x="218" y="809"/>
                    </a:lnTo>
                    <a:lnTo>
                      <a:pt x="217" y="807"/>
                    </a:lnTo>
                    <a:lnTo>
                      <a:pt x="216" y="806"/>
                    </a:lnTo>
                    <a:lnTo>
                      <a:pt x="217" y="804"/>
                    </a:lnTo>
                    <a:lnTo>
                      <a:pt x="218" y="802"/>
                    </a:lnTo>
                    <a:lnTo>
                      <a:pt x="221" y="799"/>
                    </a:lnTo>
                    <a:lnTo>
                      <a:pt x="222" y="797"/>
                    </a:lnTo>
                    <a:lnTo>
                      <a:pt x="223" y="796"/>
                    </a:lnTo>
                    <a:lnTo>
                      <a:pt x="226" y="794"/>
                    </a:lnTo>
                    <a:lnTo>
                      <a:pt x="227" y="793"/>
                    </a:lnTo>
                    <a:lnTo>
                      <a:pt x="226" y="791"/>
                    </a:lnTo>
                    <a:lnTo>
                      <a:pt x="224" y="790"/>
                    </a:lnTo>
                    <a:lnTo>
                      <a:pt x="226" y="788"/>
                    </a:lnTo>
                    <a:lnTo>
                      <a:pt x="227" y="786"/>
                    </a:lnTo>
                    <a:lnTo>
                      <a:pt x="226" y="784"/>
                    </a:lnTo>
                    <a:lnTo>
                      <a:pt x="224" y="783"/>
                    </a:lnTo>
                    <a:lnTo>
                      <a:pt x="226" y="781"/>
                    </a:lnTo>
                    <a:lnTo>
                      <a:pt x="228" y="780"/>
                    </a:lnTo>
                    <a:lnTo>
                      <a:pt x="226" y="779"/>
                    </a:lnTo>
                    <a:lnTo>
                      <a:pt x="224" y="777"/>
                    </a:lnTo>
                    <a:lnTo>
                      <a:pt x="227" y="776"/>
                    </a:lnTo>
                    <a:lnTo>
                      <a:pt x="228" y="774"/>
                    </a:lnTo>
                    <a:lnTo>
                      <a:pt x="230" y="771"/>
                    </a:lnTo>
                    <a:lnTo>
                      <a:pt x="232" y="769"/>
                    </a:lnTo>
                    <a:lnTo>
                      <a:pt x="233" y="767"/>
                    </a:lnTo>
                    <a:lnTo>
                      <a:pt x="234" y="765"/>
                    </a:lnTo>
                    <a:lnTo>
                      <a:pt x="236" y="764"/>
                    </a:lnTo>
                    <a:lnTo>
                      <a:pt x="235" y="762"/>
                    </a:lnTo>
                    <a:lnTo>
                      <a:pt x="233" y="761"/>
                    </a:lnTo>
                    <a:lnTo>
                      <a:pt x="232" y="760"/>
                    </a:lnTo>
                    <a:lnTo>
                      <a:pt x="231" y="758"/>
                    </a:lnTo>
                    <a:lnTo>
                      <a:pt x="232" y="757"/>
                    </a:lnTo>
                    <a:lnTo>
                      <a:pt x="234" y="755"/>
                    </a:lnTo>
                    <a:lnTo>
                      <a:pt x="235" y="754"/>
                    </a:lnTo>
                    <a:lnTo>
                      <a:pt x="236" y="751"/>
                    </a:lnTo>
                    <a:lnTo>
                      <a:pt x="235" y="750"/>
                    </a:lnTo>
                    <a:lnTo>
                      <a:pt x="234" y="748"/>
                    </a:lnTo>
                    <a:lnTo>
                      <a:pt x="236" y="747"/>
                    </a:lnTo>
                    <a:lnTo>
                      <a:pt x="237" y="745"/>
                    </a:lnTo>
                    <a:lnTo>
                      <a:pt x="236" y="744"/>
                    </a:lnTo>
                    <a:lnTo>
                      <a:pt x="235" y="743"/>
                    </a:lnTo>
                    <a:lnTo>
                      <a:pt x="236" y="741"/>
                    </a:lnTo>
                    <a:lnTo>
                      <a:pt x="237" y="740"/>
                    </a:lnTo>
                    <a:lnTo>
                      <a:pt x="239" y="738"/>
                    </a:lnTo>
                    <a:lnTo>
                      <a:pt x="240" y="736"/>
                    </a:lnTo>
                    <a:lnTo>
                      <a:pt x="241" y="734"/>
                    </a:lnTo>
                    <a:lnTo>
                      <a:pt x="243" y="732"/>
                    </a:lnTo>
                    <a:lnTo>
                      <a:pt x="241" y="731"/>
                    </a:lnTo>
                    <a:lnTo>
                      <a:pt x="240" y="730"/>
                    </a:lnTo>
                    <a:lnTo>
                      <a:pt x="239" y="728"/>
                    </a:lnTo>
                    <a:lnTo>
                      <a:pt x="238" y="727"/>
                    </a:lnTo>
                    <a:lnTo>
                      <a:pt x="239" y="725"/>
                    </a:lnTo>
                    <a:lnTo>
                      <a:pt x="241" y="724"/>
                    </a:lnTo>
                    <a:lnTo>
                      <a:pt x="243" y="725"/>
                    </a:lnTo>
                    <a:lnTo>
                      <a:pt x="244" y="727"/>
                    </a:lnTo>
                    <a:lnTo>
                      <a:pt x="245" y="725"/>
                    </a:lnTo>
                    <a:lnTo>
                      <a:pt x="246" y="724"/>
                    </a:lnTo>
                    <a:lnTo>
                      <a:pt x="245" y="722"/>
                    </a:lnTo>
                    <a:lnTo>
                      <a:pt x="244" y="721"/>
                    </a:lnTo>
                    <a:lnTo>
                      <a:pt x="243" y="718"/>
                    </a:lnTo>
                    <a:lnTo>
                      <a:pt x="241" y="717"/>
                    </a:lnTo>
                    <a:lnTo>
                      <a:pt x="240" y="716"/>
                    </a:lnTo>
                    <a:lnTo>
                      <a:pt x="239" y="714"/>
                    </a:lnTo>
                    <a:lnTo>
                      <a:pt x="240" y="713"/>
                    </a:lnTo>
                    <a:lnTo>
                      <a:pt x="243" y="711"/>
                    </a:lnTo>
                    <a:lnTo>
                      <a:pt x="244" y="710"/>
                    </a:lnTo>
                    <a:lnTo>
                      <a:pt x="245" y="708"/>
                    </a:lnTo>
                    <a:lnTo>
                      <a:pt x="246" y="710"/>
                    </a:lnTo>
                    <a:lnTo>
                      <a:pt x="247" y="711"/>
                    </a:lnTo>
                    <a:lnTo>
                      <a:pt x="248" y="710"/>
                    </a:lnTo>
                    <a:lnTo>
                      <a:pt x="250" y="708"/>
                    </a:lnTo>
                    <a:lnTo>
                      <a:pt x="251" y="706"/>
                    </a:lnTo>
                    <a:lnTo>
                      <a:pt x="252" y="705"/>
                    </a:lnTo>
                    <a:lnTo>
                      <a:pt x="251" y="702"/>
                    </a:lnTo>
                    <a:lnTo>
                      <a:pt x="250" y="701"/>
                    </a:lnTo>
                    <a:lnTo>
                      <a:pt x="252" y="700"/>
                    </a:lnTo>
                    <a:lnTo>
                      <a:pt x="253" y="698"/>
                    </a:lnTo>
                    <a:lnTo>
                      <a:pt x="252" y="697"/>
                    </a:lnTo>
                    <a:lnTo>
                      <a:pt x="251" y="695"/>
                    </a:lnTo>
                    <a:lnTo>
                      <a:pt x="250" y="694"/>
                    </a:lnTo>
                    <a:lnTo>
                      <a:pt x="249" y="693"/>
                    </a:lnTo>
                    <a:lnTo>
                      <a:pt x="250" y="691"/>
                    </a:lnTo>
                    <a:lnTo>
                      <a:pt x="251" y="689"/>
                    </a:lnTo>
                    <a:lnTo>
                      <a:pt x="253" y="688"/>
                    </a:lnTo>
                    <a:lnTo>
                      <a:pt x="254" y="685"/>
                    </a:lnTo>
                    <a:lnTo>
                      <a:pt x="253" y="684"/>
                    </a:lnTo>
                    <a:lnTo>
                      <a:pt x="252" y="683"/>
                    </a:lnTo>
                    <a:lnTo>
                      <a:pt x="253" y="681"/>
                    </a:lnTo>
                    <a:lnTo>
                      <a:pt x="254" y="680"/>
                    </a:lnTo>
                    <a:lnTo>
                      <a:pt x="256" y="678"/>
                    </a:lnTo>
                    <a:lnTo>
                      <a:pt x="257" y="677"/>
                    </a:lnTo>
                    <a:lnTo>
                      <a:pt x="258" y="675"/>
                    </a:lnTo>
                    <a:lnTo>
                      <a:pt x="260" y="674"/>
                    </a:lnTo>
                    <a:lnTo>
                      <a:pt x="258" y="672"/>
                    </a:lnTo>
                    <a:lnTo>
                      <a:pt x="257" y="671"/>
                    </a:lnTo>
                    <a:lnTo>
                      <a:pt x="260" y="668"/>
                    </a:lnTo>
                    <a:lnTo>
                      <a:pt x="261" y="667"/>
                    </a:lnTo>
                    <a:lnTo>
                      <a:pt x="260" y="665"/>
                    </a:lnTo>
                    <a:lnTo>
                      <a:pt x="258" y="664"/>
                    </a:lnTo>
                    <a:lnTo>
                      <a:pt x="260" y="662"/>
                    </a:lnTo>
                    <a:lnTo>
                      <a:pt x="261" y="661"/>
                    </a:lnTo>
                    <a:lnTo>
                      <a:pt x="260" y="659"/>
                    </a:lnTo>
                    <a:lnTo>
                      <a:pt x="258" y="658"/>
                    </a:lnTo>
                    <a:lnTo>
                      <a:pt x="257" y="657"/>
                    </a:lnTo>
                    <a:lnTo>
                      <a:pt x="256" y="655"/>
                    </a:lnTo>
                    <a:lnTo>
                      <a:pt x="258" y="654"/>
                    </a:lnTo>
                    <a:lnTo>
                      <a:pt x="260" y="651"/>
                    </a:lnTo>
                    <a:lnTo>
                      <a:pt x="261" y="654"/>
                    </a:lnTo>
                    <a:lnTo>
                      <a:pt x="262" y="655"/>
                    </a:lnTo>
                    <a:lnTo>
                      <a:pt x="262" y="656"/>
                    </a:lnTo>
                    <a:lnTo>
                      <a:pt x="263" y="657"/>
                    </a:lnTo>
                    <a:lnTo>
                      <a:pt x="264" y="657"/>
                    </a:lnTo>
                    <a:lnTo>
                      <a:pt x="264" y="658"/>
                    </a:lnTo>
                    <a:lnTo>
                      <a:pt x="265" y="656"/>
                    </a:lnTo>
                    <a:lnTo>
                      <a:pt x="266" y="655"/>
                    </a:lnTo>
                    <a:lnTo>
                      <a:pt x="266" y="652"/>
                    </a:lnTo>
                    <a:lnTo>
                      <a:pt x="264" y="651"/>
                    </a:lnTo>
                    <a:lnTo>
                      <a:pt x="266" y="650"/>
                    </a:lnTo>
                    <a:lnTo>
                      <a:pt x="267" y="648"/>
                    </a:lnTo>
                    <a:lnTo>
                      <a:pt x="268" y="646"/>
                    </a:lnTo>
                    <a:lnTo>
                      <a:pt x="270" y="645"/>
                    </a:lnTo>
                    <a:lnTo>
                      <a:pt x="269" y="644"/>
                    </a:lnTo>
                    <a:lnTo>
                      <a:pt x="268" y="642"/>
                    </a:lnTo>
                    <a:lnTo>
                      <a:pt x="266" y="641"/>
                    </a:lnTo>
                    <a:lnTo>
                      <a:pt x="266" y="639"/>
                    </a:lnTo>
                    <a:lnTo>
                      <a:pt x="267" y="638"/>
                    </a:lnTo>
                    <a:lnTo>
                      <a:pt x="268" y="635"/>
                    </a:lnTo>
                    <a:lnTo>
                      <a:pt x="270" y="634"/>
                    </a:lnTo>
                    <a:lnTo>
                      <a:pt x="271" y="632"/>
                    </a:lnTo>
                    <a:lnTo>
                      <a:pt x="272" y="631"/>
                    </a:lnTo>
                    <a:lnTo>
                      <a:pt x="273" y="629"/>
                    </a:lnTo>
                    <a:lnTo>
                      <a:pt x="273" y="628"/>
                    </a:lnTo>
                    <a:lnTo>
                      <a:pt x="271" y="627"/>
                    </a:lnTo>
                    <a:lnTo>
                      <a:pt x="270" y="625"/>
                    </a:lnTo>
                    <a:lnTo>
                      <a:pt x="269" y="624"/>
                    </a:lnTo>
                    <a:lnTo>
                      <a:pt x="271" y="622"/>
                    </a:lnTo>
                    <a:lnTo>
                      <a:pt x="272" y="621"/>
                    </a:lnTo>
                    <a:lnTo>
                      <a:pt x="273" y="618"/>
                    </a:lnTo>
                    <a:lnTo>
                      <a:pt x="276" y="617"/>
                    </a:lnTo>
                    <a:lnTo>
                      <a:pt x="277" y="615"/>
                    </a:lnTo>
                    <a:lnTo>
                      <a:pt x="278" y="614"/>
                    </a:lnTo>
                    <a:lnTo>
                      <a:pt x="277" y="612"/>
                    </a:lnTo>
                    <a:lnTo>
                      <a:pt x="276" y="611"/>
                    </a:lnTo>
                    <a:lnTo>
                      <a:pt x="278" y="609"/>
                    </a:lnTo>
                    <a:lnTo>
                      <a:pt x="279" y="608"/>
                    </a:lnTo>
                    <a:lnTo>
                      <a:pt x="278" y="606"/>
                    </a:lnTo>
                    <a:lnTo>
                      <a:pt x="277" y="605"/>
                    </a:lnTo>
                    <a:lnTo>
                      <a:pt x="276" y="604"/>
                    </a:lnTo>
                    <a:lnTo>
                      <a:pt x="274" y="601"/>
                    </a:lnTo>
                    <a:lnTo>
                      <a:pt x="276" y="600"/>
                    </a:lnTo>
                    <a:lnTo>
                      <a:pt x="277" y="598"/>
                    </a:lnTo>
                    <a:lnTo>
                      <a:pt x="280" y="595"/>
                    </a:lnTo>
                    <a:lnTo>
                      <a:pt x="282" y="592"/>
                    </a:lnTo>
                    <a:lnTo>
                      <a:pt x="284" y="591"/>
                    </a:lnTo>
                    <a:lnTo>
                      <a:pt x="285" y="589"/>
                    </a:lnTo>
                    <a:lnTo>
                      <a:pt x="287" y="588"/>
                    </a:lnTo>
                    <a:lnTo>
                      <a:pt x="288" y="585"/>
                    </a:lnTo>
                    <a:lnTo>
                      <a:pt x="287" y="584"/>
                    </a:lnTo>
                    <a:lnTo>
                      <a:pt x="286" y="583"/>
                    </a:lnTo>
                    <a:lnTo>
                      <a:pt x="285" y="581"/>
                    </a:lnTo>
                    <a:lnTo>
                      <a:pt x="284" y="580"/>
                    </a:lnTo>
                    <a:lnTo>
                      <a:pt x="285" y="578"/>
                    </a:lnTo>
                    <a:lnTo>
                      <a:pt x="286" y="577"/>
                    </a:lnTo>
                    <a:lnTo>
                      <a:pt x="288" y="575"/>
                    </a:lnTo>
                    <a:lnTo>
                      <a:pt x="289" y="574"/>
                    </a:lnTo>
                    <a:lnTo>
                      <a:pt x="290" y="572"/>
                    </a:lnTo>
                    <a:lnTo>
                      <a:pt x="293" y="571"/>
                    </a:lnTo>
                    <a:lnTo>
                      <a:pt x="291" y="568"/>
                    </a:lnTo>
                    <a:lnTo>
                      <a:pt x="290" y="567"/>
                    </a:lnTo>
                    <a:lnTo>
                      <a:pt x="289" y="566"/>
                    </a:lnTo>
                    <a:lnTo>
                      <a:pt x="288" y="564"/>
                    </a:lnTo>
                    <a:lnTo>
                      <a:pt x="289" y="563"/>
                    </a:lnTo>
                    <a:lnTo>
                      <a:pt x="290" y="561"/>
                    </a:lnTo>
                    <a:lnTo>
                      <a:pt x="293" y="560"/>
                    </a:lnTo>
                    <a:lnTo>
                      <a:pt x="294" y="558"/>
                    </a:lnTo>
                    <a:lnTo>
                      <a:pt x="293" y="557"/>
                    </a:lnTo>
                    <a:lnTo>
                      <a:pt x="291" y="555"/>
                    </a:lnTo>
                    <a:lnTo>
                      <a:pt x="293" y="554"/>
                    </a:lnTo>
                    <a:lnTo>
                      <a:pt x="295" y="551"/>
                    </a:lnTo>
                    <a:lnTo>
                      <a:pt x="294" y="550"/>
                    </a:lnTo>
                    <a:lnTo>
                      <a:pt x="293" y="549"/>
                    </a:lnTo>
                    <a:lnTo>
                      <a:pt x="294" y="547"/>
                    </a:lnTo>
                    <a:lnTo>
                      <a:pt x="295" y="546"/>
                    </a:lnTo>
                    <a:lnTo>
                      <a:pt x="297" y="544"/>
                    </a:lnTo>
                    <a:lnTo>
                      <a:pt x="298" y="543"/>
                    </a:lnTo>
                    <a:lnTo>
                      <a:pt x="299" y="541"/>
                    </a:lnTo>
                    <a:lnTo>
                      <a:pt x="301" y="540"/>
                    </a:lnTo>
                    <a:lnTo>
                      <a:pt x="300" y="538"/>
                    </a:lnTo>
                    <a:lnTo>
                      <a:pt x="299" y="537"/>
                    </a:lnTo>
                    <a:lnTo>
                      <a:pt x="300" y="534"/>
                    </a:lnTo>
                    <a:lnTo>
                      <a:pt x="301" y="533"/>
                    </a:lnTo>
                    <a:lnTo>
                      <a:pt x="300" y="531"/>
                    </a:lnTo>
                    <a:lnTo>
                      <a:pt x="299" y="530"/>
                    </a:lnTo>
                    <a:lnTo>
                      <a:pt x="301" y="528"/>
                    </a:lnTo>
                    <a:lnTo>
                      <a:pt x="302" y="527"/>
                    </a:lnTo>
                    <a:lnTo>
                      <a:pt x="303" y="528"/>
                    </a:lnTo>
                    <a:lnTo>
                      <a:pt x="304" y="530"/>
                    </a:lnTo>
                    <a:lnTo>
                      <a:pt x="305" y="528"/>
                    </a:lnTo>
                    <a:lnTo>
                      <a:pt x="307" y="527"/>
                    </a:lnTo>
                    <a:lnTo>
                      <a:pt x="306" y="525"/>
                    </a:lnTo>
                    <a:lnTo>
                      <a:pt x="305" y="524"/>
                    </a:lnTo>
                    <a:lnTo>
                      <a:pt x="304" y="523"/>
                    </a:lnTo>
                    <a:lnTo>
                      <a:pt x="303" y="521"/>
                    </a:lnTo>
                    <a:lnTo>
                      <a:pt x="304" y="520"/>
                    </a:lnTo>
                    <a:lnTo>
                      <a:pt x="305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10" y="516"/>
                    </a:lnTo>
                    <a:lnTo>
                      <a:pt x="311" y="517"/>
                    </a:lnTo>
                    <a:lnTo>
                      <a:pt x="312" y="520"/>
                    </a:lnTo>
                    <a:lnTo>
                      <a:pt x="313" y="521"/>
                    </a:lnTo>
                    <a:lnTo>
                      <a:pt x="314" y="520"/>
                    </a:lnTo>
                    <a:lnTo>
                      <a:pt x="316" y="517"/>
                    </a:lnTo>
                    <a:lnTo>
                      <a:pt x="312" y="511"/>
                    </a:lnTo>
                    <a:lnTo>
                      <a:pt x="310" y="509"/>
                    </a:lnTo>
                    <a:lnTo>
                      <a:pt x="308" y="507"/>
                    </a:lnTo>
                    <a:lnTo>
                      <a:pt x="307" y="506"/>
                    </a:lnTo>
                    <a:lnTo>
                      <a:pt x="308" y="504"/>
                    </a:lnTo>
                    <a:lnTo>
                      <a:pt x="311" y="502"/>
                    </a:lnTo>
                    <a:lnTo>
                      <a:pt x="310" y="500"/>
                    </a:lnTo>
                    <a:lnTo>
                      <a:pt x="308" y="499"/>
                    </a:lnTo>
                    <a:lnTo>
                      <a:pt x="310" y="497"/>
                    </a:lnTo>
                    <a:lnTo>
                      <a:pt x="311" y="496"/>
                    </a:lnTo>
                    <a:lnTo>
                      <a:pt x="313" y="494"/>
                    </a:lnTo>
                    <a:lnTo>
                      <a:pt x="314" y="493"/>
                    </a:lnTo>
                    <a:lnTo>
                      <a:pt x="313" y="492"/>
                    </a:lnTo>
                    <a:lnTo>
                      <a:pt x="312" y="490"/>
                    </a:lnTo>
                    <a:lnTo>
                      <a:pt x="313" y="489"/>
                    </a:lnTo>
                    <a:lnTo>
                      <a:pt x="315" y="487"/>
                    </a:lnTo>
                    <a:lnTo>
                      <a:pt x="316" y="485"/>
                    </a:lnTo>
                    <a:lnTo>
                      <a:pt x="317" y="483"/>
                    </a:lnTo>
                    <a:lnTo>
                      <a:pt x="316" y="482"/>
                    </a:lnTo>
                    <a:lnTo>
                      <a:pt x="316" y="480"/>
                    </a:lnTo>
                    <a:lnTo>
                      <a:pt x="317" y="479"/>
                    </a:lnTo>
                    <a:lnTo>
                      <a:pt x="318" y="477"/>
                    </a:lnTo>
                    <a:lnTo>
                      <a:pt x="319" y="479"/>
                    </a:lnTo>
                    <a:lnTo>
                      <a:pt x="320" y="480"/>
                    </a:lnTo>
                    <a:lnTo>
                      <a:pt x="322" y="479"/>
                    </a:lnTo>
                    <a:lnTo>
                      <a:pt x="323" y="477"/>
                    </a:lnTo>
                    <a:lnTo>
                      <a:pt x="324" y="476"/>
                    </a:lnTo>
                    <a:lnTo>
                      <a:pt x="327" y="474"/>
                    </a:lnTo>
                    <a:lnTo>
                      <a:pt x="326" y="473"/>
                    </a:lnTo>
                    <a:lnTo>
                      <a:pt x="324" y="472"/>
                    </a:lnTo>
                    <a:lnTo>
                      <a:pt x="326" y="470"/>
                    </a:lnTo>
                    <a:lnTo>
                      <a:pt x="327" y="468"/>
                    </a:lnTo>
                    <a:lnTo>
                      <a:pt x="326" y="466"/>
                    </a:lnTo>
                    <a:lnTo>
                      <a:pt x="324" y="465"/>
                    </a:lnTo>
                    <a:lnTo>
                      <a:pt x="323" y="463"/>
                    </a:lnTo>
                    <a:lnTo>
                      <a:pt x="323" y="462"/>
                    </a:lnTo>
                    <a:lnTo>
                      <a:pt x="324" y="460"/>
                    </a:lnTo>
                    <a:lnTo>
                      <a:pt x="326" y="459"/>
                    </a:lnTo>
                    <a:lnTo>
                      <a:pt x="329" y="456"/>
                    </a:lnTo>
                    <a:lnTo>
                      <a:pt x="330" y="455"/>
                    </a:lnTo>
                    <a:lnTo>
                      <a:pt x="332" y="453"/>
                    </a:lnTo>
                    <a:lnTo>
                      <a:pt x="333" y="451"/>
                    </a:lnTo>
                    <a:lnTo>
                      <a:pt x="334" y="449"/>
                    </a:lnTo>
                    <a:lnTo>
                      <a:pt x="334" y="448"/>
                    </a:lnTo>
                    <a:lnTo>
                      <a:pt x="333" y="446"/>
                    </a:lnTo>
                    <a:lnTo>
                      <a:pt x="332" y="445"/>
                    </a:lnTo>
                    <a:lnTo>
                      <a:pt x="331" y="444"/>
                    </a:lnTo>
                    <a:lnTo>
                      <a:pt x="330" y="442"/>
                    </a:lnTo>
                    <a:lnTo>
                      <a:pt x="329" y="441"/>
                    </a:lnTo>
                    <a:lnTo>
                      <a:pt x="330" y="439"/>
                    </a:lnTo>
                    <a:lnTo>
                      <a:pt x="332" y="438"/>
                    </a:lnTo>
                    <a:lnTo>
                      <a:pt x="334" y="434"/>
                    </a:lnTo>
                    <a:lnTo>
                      <a:pt x="336" y="432"/>
                    </a:lnTo>
                    <a:lnTo>
                      <a:pt x="337" y="431"/>
                    </a:lnTo>
                    <a:lnTo>
                      <a:pt x="336" y="430"/>
                    </a:lnTo>
                    <a:lnTo>
                      <a:pt x="335" y="428"/>
                    </a:lnTo>
                    <a:lnTo>
                      <a:pt x="336" y="427"/>
                    </a:lnTo>
                    <a:lnTo>
                      <a:pt x="338" y="425"/>
                    </a:lnTo>
                    <a:lnTo>
                      <a:pt x="339" y="424"/>
                    </a:lnTo>
                    <a:lnTo>
                      <a:pt x="341" y="422"/>
                    </a:lnTo>
                    <a:lnTo>
                      <a:pt x="343" y="421"/>
                    </a:lnTo>
                    <a:lnTo>
                      <a:pt x="344" y="418"/>
                    </a:lnTo>
                    <a:lnTo>
                      <a:pt x="343" y="417"/>
                    </a:lnTo>
                    <a:lnTo>
                      <a:pt x="341" y="415"/>
                    </a:lnTo>
                    <a:lnTo>
                      <a:pt x="340" y="414"/>
                    </a:lnTo>
                    <a:lnTo>
                      <a:pt x="340" y="413"/>
                    </a:lnTo>
                    <a:lnTo>
                      <a:pt x="341" y="411"/>
                    </a:lnTo>
                    <a:lnTo>
                      <a:pt x="343" y="410"/>
                    </a:lnTo>
                    <a:lnTo>
                      <a:pt x="341" y="408"/>
                    </a:lnTo>
                    <a:lnTo>
                      <a:pt x="340" y="407"/>
                    </a:lnTo>
                    <a:lnTo>
                      <a:pt x="343" y="405"/>
                    </a:lnTo>
                    <a:lnTo>
                      <a:pt x="344" y="404"/>
                    </a:lnTo>
                    <a:lnTo>
                      <a:pt x="346" y="401"/>
                    </a:lnTo>
                    <a:lnTo>
                      <a:pt x="347" y="400"/>
                    </a:lnTo>
                    <a:lnTo>
                      <a:pt x="349" y="399"/>
                    </a:lnTo>
                    <a:lnTo>
                      <a:pt x="350" y="397"/>
                    </a:lnTo>
                    <a:lnTo>
                      <a:pt x="349" y="396"/>
                    </a:lnTo>
                    <a:lnTo>
                      <a:pt x="348" y="394"/>
                    </a:lnTo>
                    <a:lnTo>
                      <a:pt x="347" y="393"/>
                    </a:lnTo>
                    <a:lnTo>
                      <a:pt x="346" y="391"/>
                    </a:lnTo>
                    <a:lnTo>
                      <a:pt x="347" y="390"/>
                    </a:lnTo>
                    <a:lnTo>
                      <a:pt x="349" y="388"/>
                    </a:lnTo>
                    <a:lnTo>
                      <a:pt x="350" y="387"/>
                    </a:lnTo>
                    <a:lnTo>
                      <a:pt x="352" y="385"/>
                    </a:lnTo>
                    <a:lnTo>
                      <a:pt x="353" y="387"/>
                    </a:lnTo>
                    <a:lnTo>
                      <a:pt x="354" y="388"/>
                    </a:lnTo>
                    <a:lnTo>
                      <a:pt x="355" y="387"/>
                    </a:lnTo>
                    <a:lnTo>
                      <a:pt x="356" y="385"/>
                    </a:lnTo>
                    <a:lnTo>
                      <a:pt x="359" y="383"/>
                    </a:lnTo>
                    <a:lnTo>
                      <a:pt x="360" y="382"/>
                    </a:lnTo>
                    <a:lnTo>
                      <a:pt x="361" y="383"/>
                    </a:lnTo>
                    <a:lnTo>
                      <a:pt x="362" y="385"/>
                    </a:lnTo>
                    <a:lnTo>
                      <a:pt x="363" y="383"/>
                    </a:lnTo>
                    <a:lnTo>
                      <a:pt x="365" y="382"/>
                    </a:lnTo>
                    <a:lnTo>
                      <a:pt x="361" y="376"/>
                    </a:lnTo>
                    <a:lnTo>
                      <a:pt x="360" y="375"/>
                    </a:lnTo>
                    <a:lnTo>
                      <a:pt x="359" y="373"/>
                    </a:lnTo>
                    <a:lnTo>
                      <a:pt x="361" y="372"/>
                    </a:lnTo>
                    <a:lnTo>
                      <a:pt x="362" y="370"/>
                    </a:lnTo>
                    <a:lnTo>
                      <a:pt x="361" y="368"/>
                    </a:lnTo>
                    <a:lnTo>
                      <a:pt x="360" y="366"/>
                    </a:lnTo>
                    <a:lnTo>
                      <a:pt x="361" y="365"/>
                    </a:lnTo>
                    <a:lnTo>
                      <a:pt x="363" y="363"/>
                    </a:lnTo>
                    <a:lnTo>
                      <a:pt x="364" y="362"/>
                    </a:lnTo>
                    <a:lnTo>
                      <a:pt x="366" y="361"/>
                    </a:lnTo>
                    <a:lnTo>
                      <a:pt x="365" y="359"/>
                    </a:lnTo>
                    <a:lnTo>
                      <a:pt x="364" y="358"/>
                    </a:lnTo>
                    <a:lnTo>
                      <a:pt x="365" y="356"/>
                    </a:lnTo>
                    <a:lnTo>
                      <a:pt x="367" y="355"/>
                    </a:lnTo>
                    <a:lnTo>
                      <a:pt x="368" y="353"/>
                    </a:lnTo>
                    <a:lnTo>
                      <a:pt x="370" y="351"/>
                    </a:lnTo>
                    <a:lnTo>
                      <a:pt x="371" y="353"/>
                    </a:lnTo>
                    <a:lnTo>
                      <a:pt x="371" y="355"/>
                    </a:lnTo>
                    <a:lnTo>
                      <a:pt x="373" y="353"/>
                    </a:lnTo>
                    <a:lnTo>
                      <a:pt x="374" y="351"/>
                    </a:lnTo>
                    <a:lnTo>
                      <a:pt x="373" y="350"/>
                    </a:lnTo>
                    <a:lnTo>
                      <a:pt x="372" y="348"/>
                    </a:lnTo>
                    <a:lnTo>
                      <a:pt x="371" y="347"/>
                    </a:lnTo>
                    <a:lnTo>
                      <a:pt x="371" y="345"/>
                    </a:lnTo>
                    <a:lnTo>
                      <a:pt x="372" y="344"/>
                    </a:lnTo>
                    <a:lnTo>
                      <a:pt x="373" y="342"/>
                    </a:lnTo>
                    <a:lnTo>
                      <a:pt x="373" y="341"/>
                    </a:lnTo>
                    <a:lnTo>
                      <a:pt x="372" y="339"/>
                    </a:lnTo>
                    <a:lnTo>
                      <a:pt x="371" y="338"/>
                    </a:lnTo>
                    <a:lnTo>
                      <a:pt x="370" y="337"/>
                    </a:lnTo>
                    <a:lnTo>
                      <a:pt x="371" y="334"/>
                    </a:lnTo>
                    <a:lnTo>
                      <a:pt x="373" y="333"/>
                    </a:lnTo>
                    <a:lnTo>
                      <a:pt x="372" y="331"/>
                    </a:lnTo>
                    <a:lnTo>
                      <a:pt x="371" y="330"/>
                    </a:lnTo>
                    <a:lnTo>
                      <a:pt x="374" y="327"/>
                    </a:lnTo>
                    <a:lnTo>
                      <a:pt x="376" y="325"/>
                    </a:lnTo>
                    <a:lnTo>
                      <a:pt x="378" y="324"/>
                    </a:lnTo>
                    <a:lnTo>
                      <a:pt x="378" y="326"/>
                    </a:lnTo>
                    <a:lnTo>
                      <a:pt x="379" y="327"/>
                    </a:lnTo>
                    <a:lnTo>
                      <a:pt x="381" y="326"/>
                    </a:lnTo>
                    <a:lnTo>
                      <a:pt x="382" y="324"/>
                    </a:lnTo>
                    <a:lnTo>
                      <a:pt x="383" y="326"/>
                    </a:lnTo>
                    <a:lnTo>
                      <a:pt x="384" y="327"/>
                    </a:lnTo>
                    <a:lnTo>
                      <a:pt x="386" y="326"/>
                    </a:lnTo>
                    <a:lnTo>
                      <a:pt x="387" y="324"/>
                    </a:lnTo>
                    <a:lnTo>
                      <a:pt x="386" y="323"/>
                    </a:lnTo>
                    <a:lnTo>
                      <a:pt x="385" y="321"/>
                    </a:lnTo>
                    <a:lnTo>
                      <a:pt x="386" y="320"/>
                    </a:lnTo>
                    <a:lnTo>
                      <a:pt x="388" y="318"/>
                    </a:lnTo>
                    <a:lnTo>
                      <a:pt x="384" y="312"/>
                    </a:lnTo>
                    <a:lnTo>
                      <a:pt x="383" y="310"/>
                    </a:lnTo>
                    <a:lnTo>
                      <a:pt x="383" y="309"/>
                    </a:lnTo>
                    <a:lnTo>
                      <a:pt x="384" y="307"/>
                    </a:lnTo>
                    <a:lnTo>
                      <a:pt x="385" y="306"/>
                    </a:lnTo>
                    <a:lnTo>
                      <a:pt x="387" y="305"/>
                    </a:lnTo>
                    <a:lnTo>
                      <a:pt x="388" y="303"/>
                    </a:lnTo>
                    <a:lnTo>
                      <a:pt x="390" y="301"/>
                    </a:lnTo>
                    <a:lnTo>
                      <a:pt x="391" y="299"/>
                    </a:lnTo>
                    <a:lnTo>
                      <a:pt x="390" y="298"/>
                    </a:lnTo>
                    <a:lnTo>
                      <a:pt x="389" y="296"/>
                    </a:lnTo>
                    <a:lnTo>
                      <a:pt x="389" y="295"/>
                    </a:lnTo>
                    <a:lnTo>
                      <a:pt x="388" y="293"/>
                    </a:lnTo>
                    <a:lnTo>
                      <a:pt x="386" y="290"/>
                    </a:lnTo>
                    <a:lnTo>
                      <a:pt x="387" y="289"/>
                    </a:lnTo>
                    <a:lnTo>
                      <a:pt x="389" y="288"/>
                    </a:lnTo>
                    <a:lnTo>
                      <a:pt x="390" y="289"/>
                    </a:lnTo>
                    <a:lnTo>
                      <a:pt x="391" y="291"/>
                    </a:lnTo>
                    <a:lnTo>
                      <a:pt x="393" y="289"/>
                    </a:lnTo>
                    <a:lnTo>
                      <a:pt x="394" y="288"/>
                    </a:lnTo>
                    <a:lnTo>
                      <a:pt x="396" y="286"/>
                    </a:lnTo>
                    <a:lnTo>
                      <a:pt x="397" y="284"/>
                    </a:lnTo>
                    <a:lnTo>
                      <a:pt x="398" y="287"/>
                    </a:lnTo>
                    <a:lnTo>
                      <a:pt x="399" y="288"/>
                    </a:lnTo>
                    <a:lnTo>
                      <a:pt x="401" y="287"/>
                    </a:lnTo>
                    <a:lnTo>
                      <a:pt x="402" y="284"/>
                    </a:lnTo>
                    <a:lnTo>
                      <a:pt x="401" y="283"/>
                    </a:lnTo>
                    <a:lnTo>
                      <a:pt x="400" y="281"/>
                    </a:lnTo>
                    <a:lnTo>
                      <a:pt x="399" y="280"/>
                    </a:lnTo>
                    <a:lnTo>
                      <a:pt x="399" y="278"/>
                    </a:lnTo>
                    <a:lnTo>
                      <a:pt x="400" y="277"/>
                    </a:lnTo>
                    <a:lnTo>
                      <a:pt x="401" y="276"/>
                    </a:lnTo>
                    <a:lnTo>
                      <a:pt x="403" y="274"/>
                    </a:lnTo>
                    <a:lnTo>
                      <a:pt x="404" y="273"/>
                    </a:lnTo>
                    <a:lnTo>
                      <a:pt x="403" y="271"/>
                    </a:lnTo>
                    <a:lnTo>
                      <a:pt x="403" y="270"/>
                    </a:lnTo>
                    <a:lnTo>
                      <a:pt x="404" y="268"/>
                    </a:lnTo>
                    <a:lnTo>
                      <a:pt x="405" y="266"/>
                    </a:lnTo>
                    <a:lnTo>
                      <a:pt x="405" y="265"/>
                    </a:lnTo>
                    <a:lnTo>
                      <a:pt x="404" y="263"/>
                    </a:lnTo>
                    <a:lnTo>
                      <a:pt x="405" y="262"/>
                    </a:lnTo>
                    <a:lnTo>
                      <a:pt x="407" y="260"/>
                    </a:lnTo>
                    <a:lnTo>
                      <a:pt x="409" y="259"/>
                    </a:lnTo>
                    <a:lnTo>
                      <a:pt x="411" y="258"/>
                    </a:lnTo>
                    <a:lnTo>
                      <a:pt x="412" y="256"/>
                    </a:lnTo>
                    <a:lnTo>
                      <a:pt x="413" y="255"/>
                    </a:lnTo>
                    <a:lnTo>
                      <a:pt x="413" y="253"/>
                    </a:lnTo>
                    <a:lnTo>
                      <a:pt x="412" y="251"/>
                    </a:lnTo>
                    <a:lnTo>
                      <a:pt x="411" y="249"/>
                    </a:lnTo>
                    <a:lnTo>
                      <a:pt x="410" y="248"/>
                    </a:lnTo>
                    <a:lnTo>
                      <a:pt x="411" y="246"/>
                    </a:lnTo>
                    <a:lnTo>
                      <a:pt x="413" y="245"/>
                    </a:lnTo>
                    <a:lnTo>
                      <a:pt x="414" y="247"/>
                    </a:lnTo>
                    <a:lnTo>
                      <a:pt x="415" y="248"/>
                    </a:lnTo>
                    <a:lnTo>
                      <a:pt x="416" y="247"/>
                    </a:lnTo>
                    <a:lnTo>
                      <a:pt x="418" y="245"/>
                    </a:lnTo>
                    <a:lnTo>
                      <a:pt x="419" y="244"/>
                    </a:lnTo>
                    <a:lnTo>
                      <a:pt x="421" y="243"/>
                    </a:lnTo>
                    <a:lnTo>
                      <a:pt x="420" y="241"/>
                    </a:lnTo>
                    <a:lnTo>
                      <a:pt x="419" y="240"/>
                    </a:lnTo>
                    <a:lnTo>
                      <a:pt x="418" y="240"/>
                    </a:lnTo>
                    <a:lnTo>
                      <a:pt x="417" y="241"/>
                    </a:lnTo>
                    <a:lnTo>
                      <a:pt x="416" y="242"/>
                    </a:lnTo>
                    <a:lnTo>
                      <a:pt x="416" y="242"/>
                    </a:lnTo>
                    <a:lnTo>
                      <a:pt x="415" y="241"/>
                    </a:lnTo>
                    <a:lnTo>
                      <a:pt x="414" y="239"/>
                    </a:lnTo>
                    <a:lnTo>
                      <a:pt x="416" y="238"/>
                    </a:lnTo>
                    <a:lnTo>
                      <a:pt x="417" y="237"/>
                    </a:lnTo>
                    <a:lnTo>
                      <a:pt x="416" y="234"/>
                    </a:lnTo>
                    <a:lnTo>
                      <a:pt x="416" y="233"/>
                    </a:lnTo>
                    <a:lnTo>
                      <a:pt x="417" y="231"/>
                    </a:lnTo>
                    <a:lnTo>
                      <a:pt x="419" y="230"/>
                    </a:lnTo>
                    <a:lnTo>
                      <a:pt x="419" y="232"/>
                    </a:lnTo>
                    <a:lnTo>
                      <a:pt x="420" y="233"/>
                    </a:lnTo>
                    <a:lnTo>
                      <a:pt x="422" y="232"/>
                    </a:lnTo>
                    <a:lnTo>
                      <a:pt x="423" y="230"/>
                    </a:lnTo>
                    <a:lnTo>
                      <a:pt x="424" y="232"/>
                    </a:lnTo>
                    <a:lnTo>
                      <a:pt x="426" y="233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8" y="229"/>
                    </a:lnTo>
                    <a:lnTo>
                      <a:pt x="427" y="228"/>
                    </a:lnTo>
                    <a:lnTo>
                      <a:pt x="426" y="226"/>
                    </a:lnTo>
                    <a:lnTo>
                      <a:pt x="424" y="225"/>
                    </a:lnTo>
                    <a:lnTo>
                      <a:pt x="427" y="223"/>
                    </a:lnTo>
                    <a:lnTo>
                      <a:pt x="428" y="222"/>
                    </a:lnTo>
                    <a:lnTo>
                      <a:pt x="428" y="220"/>
                    </a:lnTo>
                    <a:lnTo>
                      <a:pt x="427" y="219"/>
                    </a:lnTo>
                    <a:lnTo>
                      <a:pt x="428" y="217"/>
                    </a:lnTo>
                    <a:lnTo>
                      <a:pt x="430" y="215"/>
                    </a:lnTo>
                    <a:lnTo>
                      <a:pt x="429" y="214"/>
                    </a:lnTo>
                    <a:lnTo>
                      <a:pt x="428" y="212"/>
                    </a:lnTo>
                    <a:lnTo>
                      <a:pt x="429" y="211"/>
                    </a:lnTo>
                    <a:lnTo>
                      <a:pt x="431" y="209"/>
                    </a:lnTo>
                    <a:lnTo>
                      <a:pt x="434" y="207"/>
                    </a:lnTo>
                    <a:lnTo>
                      <a:pt x="436" y="206"/>
                    </a:lnTo>
                    <a:lnTo>
                      <a:pt x="437" y="204"/>
                    </a:lnTo>
                    <a:lnTo>
                      <a:pt x="436" y="203"/>
                    </a:lnTo>
                    <a:lnTo>
                      <a:pt x="435" y="200"/>
                    </a:lnTo>
                    <a:lnTo>
                      <a:pt x="435" y="199"/>
                    </a:lnTo>
                    <a:lnTo>
                      <a:pt x="434" y="197"/>
                    </a:lnTo>
                    <a:lnTo>
                      <a:pt x="433" y="195"/>
                    </a:lnTo>
                    <a:lnTo>
                      <a:pt x="432" y="194"/>
                    </a:lnTo>
                    <a:lnTo>
                      <a:pt x="434" y="192"/>
                    </a:lnTo>
                    <a:lnTo>
                      <a:pt x="435" y="191"/>
                    </a:lnTo>
                    <a:lnTo>
                      <a:pt x="436" y="193"/>
                    </a:lnTo>
                    <a:lnTo>
                      <a:pt x="437" y="194"/>
                    </a:lnTo>
                    <a:lnTo>
                      <a:pt x="438" y="193"/>
                    </a:lnTo>
                    <a:lnTo>
                      <a:pt x="440" y="192"/>
                    </a:lnTo>
                    <a:lnTo>
                      <a:pt x="441" y="190"/>
                    </a:lnTo>
                    <a:lnTo>
                      <a:pt x="444" y="189"/>
                    </a:lnTo>
                    <a:lnTo>
                      <a:pt x="443" y="187"/>
                    </a:lnTo>
                    <a:lnTo>
                      <a:pt x="441" y="186"/>
                    </a:lnTo>
                    <a:lnTo>
                      <a:pt x="440" y="183"/>
                    </a:lnTo>
                    <a:lnTo>
                      <a:pt x="440" y="182"/>
                    </a:lnTo>
                    <a:lnTo>
                      <a:pt x="441" y="181"/>
                    </a:lnTo>
                    <a:lnTo>
                      <a:pt x="444" y="179"/>
                    </a:lnTo>
                    <a:lnTo>
                      <a:pt x="447" y="177"/>
                    </a:lnTo>
                    <a:lnTo>
                      <a:pt x="448" y="175"/>
                    </a:lnTo>
                    <a:lnTo>
                      <a:pt x="450" y="174"/>
                    </a:lnTo>
                    <a:lnTo>
                      <a:pt x="451" y="173"/>
                    </a:lnTo>
                    <a:lnTo>
                      <a:pt x="453" y="171"/>
                    </a:lnTo>
                    <a:lnTo>
                      <a:pt x="453" y="173"/>
                    </a:lnTo>
                    <a:lnTo>
                      <a:pt x="454" y="174"/>
                    </a:lnTo>
                    <a:lnTo>
                      <a:pt x="456" y="173"/>
                    </a:lnTo>
                    <a:lnTo>
                      <a:pt x="457" y="172"/>
                    </a:lnTo>
                    <a:lnTo>
                      <a:pt x="460" y="171"/>
                    </a:lnTo>
                    <a:lnTo>
                      <a:pt x="461" y="169"/>
                    </a:lnTo>
                    <a:lnTo>
                      <a:pt x="460" y="165"/>
                    </a:lnTo>
                    <a:lnTo>
                      <a:pt x="459" y="163"/>
                    </a:lnTo>
                    <a:lnTo>
                      <a:pt x="457" y="162"/>
                    </a:lnTo>
                    <a:lnTo>
                      <a:pt x="456" y="163"/>
                    </a:lnTo>
                    <a:lnTo>
                      <a:pt x="454" y="165"/>
                    </a:lnTo>
                    <a:lnTo>
                      <a:pt x="453" y="163"/>
                    </a:lnTo>
                    <a:lnTo>
                      <a:pt x="453" y="162"/>
                    </a:lnTo>
                    <a:lnTo>
                      <a:pt x="454" y="160"/>
                    </a:lnTo>
                    <a:lnTo>
                      <a:pt x="456" y="159"/>
                    </a:lnTo>
                    <a:lnTo>
                      <a:pt x="455" y="157"/>
                    </a:lnTo>
                    <a:lnTo>
                      <a:pt x="454" y="156"/>
                    </a:lnTo>
                    <a:lnTo>
                      <a:pt x="456" y="155"/>
                    </a:lnTo>
                    <a:lnTo>
                      <a:pt x="457" y="153"/>
                    </a:lnTo>
                    <a:lnTo>
                      <a:pt x="459" y="155"/>
                    </a:lnTo>
                    <a:lnTo>
                      <a:pt x="460" y="156"/>
                    </a:lnTo>
                    <a:lnTo>
                      <a:pt x="461" y="155"/>
                    </a:lnTo>
                    <a:lnTo>
                      <a:pt x="463" y="154"/>
                    </a:lnTo>
                    <a:lnTo>
                      <a:pt x="462" y="151"/>
                    </a:lnTo>
                    <a:lnTo>
                      <a:pt x="461" y="150"/>
                    </a:lnTo>
                    <a:lnTo>
                      <a:pt x="463" y="148"/>
                    </a:lnTo>
                    <a:lnTo>
                      <a:pt x="464" y="147"/>
                    </a:lnTo>
                    <a:lnTo>
                      <a:pt x="466" y="146"/>
                    </a:lnTo>
                    <a:lnTo>
                      <a:pt x="467" y="145"/>
                    </a:lnTo>
                    <a:lnTo>
                      <a:pt x="468" y="146"/>
                    </a:lnTo>
                    <a:lnTo>
                      <a:pt x="469" y="148"/>
                    </a:lnTo>
                    <a:lnTo>
                      <a:pt x="470" y="146"/>
                    </a:lnTo>
                    <a:lnTo>
                      <a:pt x="472" y="145"/>
                    </a:lnTo>
                    <a:lnTo>
                      <a:pt x="469" y="139"/>
                    </a:lnTo>
                    <a:lnTo>
                      <a:pt x="468" y="137"/>
                    </a:lnTo>
                    <a:lnTo>
                      <a:pt x="467" y="136"/>
                    </a:lnTo>
                    <a:lnTo>
                      <a:pt x="469" y="134"/>
                    </a:lnTo>
                    <a:lnTo>
                      <a:pt x="470" y="132"/>
                    </a:lnTo>
                    <a:lnTo>
                      <a:pt x="470" y="131"/>
                    </a:lnTo>
                    <a:lnTo>
                      <a:pt x="469" y="129"/>
                    </a:lnTo>
                    <a:lnTo>
                      <a:pt x="468" y="128"/>
                    </a:lnTo>
                    <a:lnTo>
                      <a:pt x="467" y="126"/>
                    </a:lnTo>
                    <a:lnTo>
                      <a:pt x="469" y="125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2" y="127"/>
                    </a:lnTo>
                    <a:lnTo>
                      <a:pt x="473" y="128"/>
                    </a:lnTo>
                    <a:lnTo>
                      <a:pt x="473" y="130"/>
                    </a:lnTo>
                    <a:lnTo>
                      <a:pt x="472" y="131"/>
                    </a:lnTo>
                    <a:lnTo>
                      <a:pt x="470" y="132"/>
                    </a:lnTo>
                    <a:lnTo>
                      <a:pt x="471" y="134"/>
                    </a:lnTo>
                    <a:lnTo>
                      <a:pt x="472" y="136"/>
                    </a:lnTo>
                    <a:lnTo>
                      <a:pt x="479" y="130"/>
                    </a:lnTo>
                    <a:lnTo>
                      <a:pt x="482" y="128"/>
                    </a:lnTo>
                    <a:lnTo>
                      <a:pt x="481" y="125"/>
                    </a:lnTo>
                    <a:lnTo>
                      <a:pt x="480" y="123"/>
                    </a:lnTo>
                    <a:lnTo>
                      <a:pt x="479" y="121"/>
                    </a:lnTo>
                    <a:lnTo>
                      <a:pt x="481" y="120"/>
                    </a:lnTo>
                    <a:lnTo>
                      <a:pt x="482" y="119"/>
                    </a:lnTo>
                    <a:lnTo>
                      <a:pt x="485" y="115"/>
                    </a:lnTo>
                    <a:lnTo>
                      <a:pt x="488" y="113"/>
                    </a:lnTo>
                    <a:lnTo>
                      <a:pt x="490" y="112"/>
                    </a:lnTo>
                    <a:lnTo>
                      <a:pt x="493" y="110"/>
                    </a:lnTo>
                    <a:lnTo>
                      <a:pt x="492" y="109"/>
                    </a:lnTo>
                    <a:lnTo>
                      <a:pt x="490" y="107"/>
                    </a:lnTo>
                    <a:lnTo>
                      <a:pt x="489" y="106"/>
                    </a:lnTo>
                    <a:lnTo>
                      <a:pt x="489" y="104"/>
                    </a:lnTo>
                    <a:lnTo>
                      <a:pt x="487" y="105"/>
                    </a:lnTo>
                    <a:lnTo>
                      <a:pt x="486" y="107"/>
                    </a:lnTo>
                    <a:lnTo>
                      <a:pt x="485" y="105"/>
                    </a:lnTo>
                    <a:lnTo>
                      <a:pt x="484" y="103"/>
                    </a:lnTo>
                    <a:lnTo>
                      <a:pt x="486" y="101"/>
                    </a:lnTo>
                    <a:lnTo>
                      <a:pt x="487" y="100"/>
                    </a:lnTo>
                    <a:lnTo>
                      <a:pt x="489" y="99"/>
                    </a:lnTo>
                    <a:lnTo>
                      <a:pt x="490" y="97"/>
                    </a:lnTo>
                    <a:lnTo>
                      <a:pt x="493" y="96"/>
                    </a:lnTo>
                    <a:lnTo>
                      <a:pt x="494" y="95"/>
                    </a:lnTo>
                    <a:lnTo>
                      <a:pt x="494" y="93"/>
                    </a:lnTo>
                    <a:lnTo>
                      <a:pt x="493" y="92"/>
                    </a:lnTo>
                    <a:lnTo>
                      <a:pt x="495" y="91"/>
                    </a:lnTo>
                    <a:lnTo>
                      <a:pt x="496" y="89"/>
                    </a:lnTo>
                    <a:lnTo>
                      <a:pt x="498" y="88"/>
                    </a:lnTo>
                    <a:lnTo>
                      <a:pt x="499" y="87"/>
                    </a:lnTo>
                    <a:lnTo>
                      <a:pt x="499" y="84"/>
                    </a:lnTo>
                    <a:lnTo>
                      <a:pt x="498" y="83"/>
                    </a:lnTo>
                    <a:lnTo>
                      <a:pt x="497" y="81"/>
                    </a:lnTo>
                    <a:lnTo>
                      <a:pt x="497" y="80"/>
                    </a:lnTo>
                    <a:lnTo>
                      <a:pt x="500" y="77"/>
                    </a:lnTo>
                    <a:lnTo>
                      <a:pt x="501" y="76"/>
                    </a:lnTo>
                    <a:lnTo>
                      <a:pt x="503" y="75"/>
                    </a:lnTo>
                    <a:lnTo>
                      <a:pt x="504" y="76"/>
                    </a:lnTo>
                    <a:lnTo>
                      <a:pt x="504" y="78"/>
                    </a:lnTo>
                    <a:lnTo>
                      <a:pt x="506" y="81"/>
                    </a:lnTo>
                    <a:lnTo>
                      <a:pt x="513" y="76"/>
                    </a:lnTo>
                    <a:lnTo>
                      <a:pt x="512" y="74"/>
                    </a:lnTo>
                    <a:lnTo>
                      <a:pt x="512" y="73"/>
                    </a:lnTo>
                    <a:lnTo>
                      <a:pt x="513" y="72"/>
                    </a:lnTo>
                    <a:lnTo>
                      <a:pt x="515" y="70"/>
                    </a:lnTo>
                    <a:lnTo>
                      <a:pt x="514" y="69"/>
                    </a:lnTo>
                    <a:lnTo>
                      <a:pt x="514" y="66"/>
                    </a:lnTo>
                    <a:lnTo>
                      <a:pt x="513" y="65"/>
                    </a:lnTo>
                    <a:lnTo>
                      <a:pt x="512" y="63"/>
                    </a:lnTo>
                    <a:lnTo>
                      <a:pt x="511" y="60"/>
                    </a:lnTo>
                    <a:lnTo>
                      <a:pt x="510" y="58"/>
                    </a:lnTo>
                    <a:lnTo>
                      <a:pt x="509" y="57"/>
                    </a:lnTo>
                    <a:lnTo>
                      <a:pt x="511" y="55"/>
                    </a:lnTo>
                    <a:lnTo>
                      <a:pt x="513" y="54"/>
                    </a:lnTo>
                    <a:lnTo>
                      <a:pt x="513" y="56"/>
                    </a:lnTo>
                    <a:lnTo>
                      <a:pt x="514" y="58"/>
                    </a:lnTo>
                    <a:lnTo>
                      <a:pt x="516" y="56"/>
                    </a:lnTo>
                    <a:lnTo>
                      <a:pt x="517" y="55"/>
                    </a:lnTo>
                    <a:lnTo>
                      <a:pt x="519" y="54"/>
                    </a:lnTo>
                    <a:lnTo>
                      <a:pt x="520" y="53"/>
                    </a:lnTo>
                    <a:lnTo>
                      <a:pt x="520" y="50"/>
                    </a:lnTo>
                    <a:lnTo>
                      <a:pt x="519" y="48"/>
                    </a:lnTo>
                    <a:lnTo>
                      <a:pt x="521" y="47"/>
                    </a:lnTo>
                    <a:lnTo>
                      <a:pt x="522" y="46"/>
                    </a:lnTo>
                    <a:lnTo>
                      <a:pt x="524" y="45"/>
                    </a:lnTo>
                    <a:lnTo>
                      <a:pt x="527" y="44"/>
                    </a:lnTo>
                    <a:lnTo>
                      <a:pt x="528" y="43"/>
                    </a:lnTo>
                    <a:lnTo>
                      <a:pt x="530" y="41"/>
                    </a:lnTo>
                    <a:lnTo>
                      <a:pt x="529" y="40"/>
                    </a:lnTo>
                    <a:lnTo>
                      <a:pt x="529" y="38"/>
                    </a:lnTo>
                    <a:lnTo>
                      <a:pt x="530" y="37"/>
                    </a:lnTo>
                    <a:lnTo>
                      <a:pt x="532" y="36"/>
                    </a:lnTo>
                    <a:lnTo>
                      <a:pt x="532" y="38"/>
                    </a:lnTo>
                    <a:lnTo>
                      <a:pt x="533" y="39"/>
                    </a:lnTo>
                    <a:lnTo>
                      <a:pt x="535" y="38"/>
                    </a:lnTo>
                    <a:lnTo>
                      <a:pt x="536" y="37"/>
                    </a:lnTo>
                    <a:lnTo>
                      <a:pt x="538" y="36"/>
                    </a:lnTo>
                    <a:lnTo>
                      <a:pt x="540" y="33"/>
                    </a:lnTo>
                    <a:lnTo>
                      <a:pt x="539" y="32"/>
                    </a:lnTo>
                    <a:lnTo>
                      <a:pt x="538" y="30"/>
                    </a:lnTo>
                    <a:lnTo>
                      <a:pt x="538" y="29"/>
                    </a:lnTo>
                    <a:lnTo>
                      <a:pt x="537" y="27"/>
                    </a:lnTo>
                    <a:lnTo>
                      <a:pt x="539" y="26"/>
                    </a:lnTo>
                    <a:lnTo>
                      <a:pt x="540" y="25"/>
                    </a:lnTo>
                    <a:lnTo>
                      <a:pt x="540" y="23"/>
                    </a:lnTo>
                    <a:lnTo>
                      <a:pt x="539" y="21"/>
                    </a:lnTo>
                    <a:lnTo>
                      <a:pt x="542" y="20"/>
                    </a:lnTo>
                    <a:lnTo>
                      <a:pt x="543" y="19"/>
                    </a:lnTo>
                    <a:lnTo>
                      <a:pt x="547" y="16"/>
                    </a:lnTo>
                    <a:lnTo>
                      <a:pt x="548" y="14"/>
                    </a:lnTo>
                    <a:lnTo>
                      <a:pt x="550" y="13"/>
                    </a:lnTo>
                    <a:lnTo>
                      <a:pt x="550" y="15"/>
                    </a:lnTo>
                    <a:lnTo>
                      <a:pt x="551" y="17"/>
                    </a:lnTo>
                    <a:lnTo>
                      <a:pt x="553" y="15"/>
                    </a:lnTo>
                    <a:lnTo>
                      <a:pt x="554" y="14"/>
                    </a:lnTo>
                    <a:lnTo>
                      <a:pt x="555" y="16"/>
                    </a:lnTo>
                    <a:lnTo>
                      <a:pt x="556" y="19"/>
                    </a:lnTo>
                    <a:lnTo>
                      <a:pt x="557" y="17"/>
                    </a:lnTo>
                    <a:lnTo>
                      <a:pt x="560" y="15"/>
                    </a:lnTo>
                    <a:lnTo>
                      <a:pt x="559" y="12"/>
                    </a:lnTo>
                    <a:lnTo>
                      <a:pt x="557" y="11"/>
                    </a:lnTo>
                    <a:lnTo>
                      <a:pt x="557" y="9"/>
                    </a:lnTo>
                    <a:lnTo>
                      <a:pt x="559" y="8"/>
                    </a:lnTo>
                    <a:lnTo>
                      <a:pt x="561" y="7"/>
                    </a:lnTo>
                    <a:lnTo>
                      <a:pt x="560" y="5"/>
                    </a:lnTo>
                    <a:lnTo>
                      <a:pt x="560" y="4"/>
                    </a:lnTo>
                    <a:lnTo>
                      <a:pt x="561" y="2"/>
                    </a:lnTo>
                    <a:lnTo>
                      <a:pt x="563" y="0"/>
                    </a:lnTo>
                    <a:lnTo>
                      <a:pt x="564" y="3"/>
                    </a:lnTo>
                    <a:lnTo>
                      <a:pt x="564" y="5"/>
                    </a:lnTo>
                    <a:lnTo>
                      <a:pt x="565" y="8"/>
                    </a:lnTo>
                    <a:lnTo>
                      <a:pt x="566" y="9"/>
                    </a:lnTo>
                    <a:lnTo>
                      <a:pt x="567" y="11"/>
                    </a:lnTo>
                    <a:lnTo>
                      <a:pt x="565" y="12"/>
                    </a:lnTo>
                    <a:lnTo>
                      <a:pt x="563" y="13"/>
                    </a:lnTo>
                    <a:lnTo>
                      <a:pt x="564" y="15"/>
                    </a:lnTo>
                    <a:lnTo>
                      <a:pt x="564" y="16"/>
                    </a:lnTo>
                    <a:lnTo>
                      <a:pt x="566" y="15"/>
                    </a:lnTo>
                    <a:lnTo>
                      <a:pt x="568" y="14"/>
                    </a:lnTo>
                    <a:lnTo>
                      <a:pt x="568" y="16"/>
                    </a:lnTo>
                    <a:lnTo>
                      <a:pt x="569" y="17"/>
                    </a:lnTo>
                    <a:lnTo>
                      <a:pt x="570" y="20"/>
                    </a:lnTo>
                    <a:lnTo>
                      <a:pt x="570" y="22"/>
                    </a:lnTo>
                    <a:lnTo>
                      <a:pt x="569" y="23"/>
                    </a:lnTo>
                    <a:lnTo>
                      <a:pt x="567" y="24"/>
                    </a:lnTo>
                    <a:lnTo>
                      <a:pt x="568" y="25"/>
                    </a:lnTo>
                    <a:lnTo>
                      <a:pt x="568" y="27"/>
                    </a:lnTo>
                    <a:lnTo>
                      <a:pt x="567" y="28"/>
                    </a:lnTo>
                    <a:lnTo>
                      <a:pt x="565" y="29"/>
                    </a:lnTo>
                    <a:lnTo>
                      <a:pt x="563" y="30"/>
                    </a:lnTo>
                    <a:lnTo>
                      <a:pt x="562" y="32"/>
                    </a:lnTo>
                    <a:lnTo>
                      <a:pt x="562" y="33"/>
                    </a:lnTo>
                    <a:lnTo>
                      <a:pt x="563" y="36"/>
                    </a:lnTo>
                    <a:lnTo>
                      <a:pt x="564" y="39"/>
                    </a:lnTo>
                    <a:lnTo>
                      <a:pt x="565" y="40"/>
                    </a:lnTo>
                    <a:lnTo>
                      <a:pt x="566" y="42"/>
                    </a:lnTo>
                    <a:lnTo>
                      <a:pt x="564" y="43"/>
                    </a:lnTo>
                    <a:lnTo>
                      <a:pt x="562" y="44"/>
                    </a:lnTo>
                    <a:lnTo>
                      <a:pt x="561" y="45"/>
                    </a:lnTo>
                    <a:lnTo>
                      <a:pt x="559" y="47"/>
                    </a:lnTo>
                    <a:lnTo>
                      <a:pt x="560" y="48"/>
                    </a:lnTo>
                    <a:lnTo>
                      <a:pt x="560" y="50"/>
                    </a:lnTo>
                    <a:lnTo>
                      <a:pt x="562" y="54"/>
                    </a:lnTo>
                    <a:lnTo>
                      <a:pt x="563" y="57"/>
                    </a:lnTo>
                    <a:lnTo>
                      <a:pt x="556" y="62"/>
                    </a:lnTo>
                    <a:lnTo>
                      <a:pt x="555" y="60"/>
                    </a:lnTo>
                    <a:lnTo>
                      <a:pt x="554" y="59"/>
                    </a:lnTo>
                    <a:lnTo>
                      <a:pt x="553" y="60"/>
                    </a:lnTo>
                    <a:lnTo>
                      <a:pt x="551" y="61"/>
                    </a:lnTo>
                    <a:lnTo>
                      <a:pt x="550" y="59"/>
                    </a:lnTo>
                    <a:lnTo>
                      <a:pt x="550" y="58"/>
                    </a:lnTo>
                    <a:lnTo>
                      <a:pt x="548" y="59"/>
                    </a:lnTo>
                    <a:lnTo>
                      <a:pt x="546" y="60"/>
                    </a:lnTo>
                    <a:lnTo>
                      <a:pt x="545" y="61"/>
                    </a:lnTo>
                    <a:lnTo>
                      <a:pt x="543" y="62"/>
                    </a:lnTo>
                    <a:lnTo>
                      <a:pt x="546" y="70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6" y="74"/>
                    </a:lnTo>
                    <a:lnTo>
                      <a:pt x="544" y="75"/>
                    </a:lnTo>
                    <a:lnTo>
                      <a:pt x="545" y="77"/>
                    </a:lnTo>
                    <a:lnTo>
                      <a:pt x="546" y="78"/>
                    </a:lnTo>
                    <a:lnTo>
                      <a:pt x="546" y="78"/>
                    </a:lnTo>
                    <a:lnTo>
                      <a:pt x="547" y="77"/>
                    </a:lnTo>
                    <a:lnTo>
                      <a:pt x="548" y="76"/>
                    </a:lnTo>
                    <a:lnTo>
                      <a:pt x="549" y="76"/>
                    </a:lnTo>
                    <a:lnTo>
                      <a:pt x="549" y="77"/>
                    </a:lnTo>
                    <a:lnTo>
                      <a:pt x="550" y="79"/>
                    </a:lnTo>
                    <a:lnTo>
                      <a:pt x="549" y="80"/>
                    </a:lnTo>
                    <a:lnTo>
                      <a:pt x="547" y="81"/>
                    </a:lnTo>
                    <a:lnTo>
                      <a:pt x="546" y="80"/>
                    </a:lnTo>
                    <a:lnTo>
                      <a:pt x="546" y="78"/>
                    </a:lnTo>
                    <a:lnTo>
                      <a:pt x="544" y="79"/>
                    </a:lnTo>
                    <a:lnTo>
                      <a:pt x="542" y="81"/>
                    </a:lnTo>
                    <a:lnTo>
                      <a:pt x="540" y="82"/>
                    </a:lnTo>
                    <a:lnTo>
                      <a:pt x="538" y="83"/>
                    </a:lnTo>
                    <a:lnTo>
                      <a:pt x="539" y="86"/>
                    </a:lnTo>
                    <a:lnTo>
                      <a:pt x="540" y="87"/>
                    </a:lnTo>
                    <a:lnTo>
                      <a:pt x="540" y="89"/>
                    </a:lnTo>
                    <a:lnTo>
                      <a:pt x="542" y="90"/>
                    </a:lnTo>
                    <a:lnTo>
                      <a:pt x="543" y="92"/>
                    </a:lnTo>
                    <a:lnTo>
                      <a:pt x="543" y="93"/>
                    </a:lnTo>
                    <a:lnTo>
                      <a:pt x="542" y="95"/>
                    </a:lnTo>
                    <a:lnTo>
                      <a:pt x="539" y="96"/>
                    </a:lnTo>
                    <a:lnTo>
                      <a:pt x="540" y="97"/>
                    </a:lnTo>
                    <a:lnTo>
                      <a:pt x="542" y="99"/>
                    </a:lnTo>
                    <a:lnTo>
                      <a:pt x="539" y="100"/>
                    </a:lnTo>
                    <a:lnTo>
                      <a:pt x="538" y="101"/>
                    </a:lnTo>
                    <a:lnTo>
                      <a:pt x="536" y="104"/>
                    </a:lnTo>
                    <a:lnTo>
                      <a:pt x="534" y="105"/>
                    </a:lnTo>
                    <a:lnTo>
                      <a:pt x="534" y="103"/>
                    </a:lnTo>
                    <a:lnTo>
                      <a:pt x="533" y="100"/>
                    </a:lnTo>
                    <a:lnTo>
                      <a:pt x="531" y="103"/>
                    </a:lnTo>
                    <a:lnTo>
                      <a:pt x="530" y="104"/>
                    </a:lnTo>
                    <a:lnTo>
                      <a:pt x="527" y="106"/>
                    </a:lnTo>
                    <a:lnTo>
                      <a:pt x="524" y="107"/>
                    </a:lnTo>
                    <a:lnTo>
                      <a:pt x="523" y="109"/>
                    </a:lnTo>
                    <a:lnTo>
                      <a:pt x="521" y="110"/>
                    </a:lnTo>
                    <a:lnTo>
                      <a:pt x="519" y="111"/>
                    </a:lnTo>
                    <a:lnTo>
                      <a:pt x="520" y="113"/>
                    </a:lnTo>
                    <a:lnTo>
                      <a:pt x="521" y="114"/>
                    </a:lnTo>
                    <a:lnTo>
                      <a:pt x="519" y="115"/>
                    </a:lnTo>
                    <a:lnTo>
                      <a:pt x="518" y="117"/>
                    </a:lnTo>
                    <a:lnTo>
                      <a:pt x="518" y="119"/>
                    </a:lnTo>
                    <a:lnTo>
                      <a:pt x="519" y="121"/>
                    </a:lnTo>
                    <a:lnTo>
                      <a:pt x="520" y="122"/>
                    </a:lnTo>
                    <a:lnTo>
                      <a:pt x="521" y="124"/>
                    </a:lnTo>
                    <a:lnTo>
                      <a:pt x="522" y="125"/>
                    </a:lnTo>
                    <a:lnTo>
                      <a:pt x="522" y="127"/>
                    </a:lnTo>
                    <a:lnTo>
                      <a:pt x="521" y="128"/>
                    </a:lnTo>
                    <a:lnTo>
                      <a:pt x="519" y="129"/>
                    </a:lnTo>
                    <a:lnTo>
                      <a:pt x="518" y="131"/>
                    </a:lnTo>
                    <a:lnTo>
                      <a:pt x="516" y="132"/>
                    </a:lnTo>
                    <a:lnTo>
                      <a:pt x="517" y="133"/>
                    </a:lnTo>
                    <a:lnTo>
                      <a:pt x="518" y="136"/>
                    </a:lnTo>
                    <a:lnTo>
                      <a:pt x="516" y="137"/>
                    </a:lnTo>
                    <a:lnTo>
                      <a:pt x="515" y="138"/>
                    </a:lnTo>
                    <a:lnTo>
                      <a:pt x="515" y="140"/>
                    </a:lnTo>
                    <a:lnTo>
                      <a:pt x="516" y="142"/>
                    </a:lnTo>
                    <a:lnTo>
                      <a:pt x="515" y="143"/>
                    </a:lnTo>
                    <a:lnTo>
                      <a:pt x="513" y="144"/>
                    </a:lnTo>
                    <a:lnTo>
                      <a:pt x="511" y="145"/>
                    </a:lnTo>
                    <a:lnTo>
                      <a:pt x="510" y="146"/>
                    </a:lnTo>
                    <a:lnTo>
                      <a:pt x="511" y="148"/>
                    </a:lnTo>
                    <a:lnTo>
                      <a:pt x="512" y="150"/>
                    </a:lnTo>
                    <a:lnTo>
                      <a:pt x="510" y="151"/>
                    </a:lnTo>
                    <a:lnTo>
                      <a:pt x="507" y="153"/>
                    </a:lnTo>
                    <a:lnTo>
                      <a:pt x="509" y="155"/>
                    </a:lnTo>
                    <a:lnTo>
                      <a:pt x="510" y="156"/>
                    </a:lnTo>
                    <a:lnTo>
                      <a:pt x="507" y="157"/>
                    </a:lnTo>
                    <a:lnTo>
                      <a:pt x="506" y="159"/>
                    </a:lnTo>
                    <a:lnTo>
                      <a:pt x="505" y="157"/>
                    </a:lnTo>
                    <a:lnTo>
                      <a:pt x="504" y="155"/>
                    </a:lnTo>
                    <a:lnTo>
                      <a:pt x="503" y="157"/>
                    </a:lnTo>
                    <a:lnTo>
                      <a:pt x="501" y="158"/>
                    </a:lnTo>
                    <a:lnTo>
                      <a:pt x="500" y="159"/>
                    </a:lnTo>
                    <a:lnTo>
                      <a:pt x="498" y="160"/>
                    </a:lnTo>
                    <a:lnTo>
                      <a:pt x="497" y="162"/>
                    </a:lnTo>
                    <a:lnTo>
                      <a:pt x="495" y="163"/>
                    </a:lnTo>
                    <a:lnTo>
                      <a:pt x="496" y="165"/>
                    </a:lnTo>
                    <a:lnTo>
                      <a:pt x="497" y="166"/>
                    </a:lnTo>
                    <a:lnTo>
                      <a:pt x="498" y="169"/>
                    </a:lnTo>
                    <a:lnTo>
                      <a:pt x="498" y="170"/>
                    </a:lnTo>
                    <a:lnTo>
                      <a:pt x="497" y="171"/>
                    </a:lnTo>
                    <a:lnTo>
                      <a:pt x="495" y="173"/>
                    </a:lnTo>
                    <a:lnTo>
                      <a:pt x="496" y="174"/>
                    </a:lnTo>
                    <a:lnTo>
                      <a:pt x="497" y="176"/>
                    </a:lnTo>
                    <a:lnTo>
                      <a:pt x="498" y="177"/>
                    </a:lnTo>
                    <a:lnTo>
                      <a:pt x="499" y="179"/>
                    </a:lnTo>
                    <a:lnTo>
                      <a:pt x="497" y="180"/>
                    </a:lnTo>
                    <a:lnTo>
                      <a:pt x="496" y="181"/>
                    </a:lnTo>
                    <a:lnTo>
                      <a:pt x="494" y="183"/>
                    </a:lnTo>
                    <a:lnTo>
                      <a:pt x="493" y="184"/>
                    </a:lnTo>
                    <a:lnTo>
                      <a:pt x="490" y="186"/>
                    </a:lnTo>
                    <a:lnTo>
                      <a:pt x="489" y="187"/>
                    </a:lnTo>
                    <a:lnTo>
                      <a:pt x="489" y="189"/>
                    </a:lnTo>
                    <a:lnTo>
                      <a:pt x="490" y="190"/>
                    </a:lnTo>
                    <a:lnTo>
                      <a:pt x="489" y="192"/>
                    </a:lnTo>
                    <a:lnTo>
                      <a:pt x="487" y="193"/>
                    </a:lnTo>
                    <a:lnTo>
                      <a:pt x="488" y="195"/>
                    </a:lnTo>
                    <a:lnTo>
                      <a:pt x="489" y="196"/>
                    </a:lnTo>
                    <a:lnTo>
                      <a:pt x="487" y="197"/>
                    </a:lnTo>
                    <a:lnTo>
                      <a:pt x="486" y="199"/>
                    </a:lnTo>
                    <a:lnTo>
                      <a:pt x="487" y="200"/>
                    </a:lnTo>
                    <a:lnTo>
                      <a:pt x="487" y="203"/>
                    </a:lnTo>
                    <a:lnTo>
                      <a:pt x="486" y="204"/>
                    </a:lnTo>
                    <a:lnTo>
                      <a:pt x="484" y="205"/>
                    </a:lnTo>
                    <a:lnTo>
                      <a:pt x="485" y="207"/>
                    </a:lnTo>
                    <a:lnTo>
                      <a:pt x="486" y="208"/>
                    </a:lnTo>
                    <a:lnTo>
                      <a:pt x="484" y="209"/>
                    </a:lnTo>
                    <a:lnTo>
                      <a:pt x="483" y="211"/>
                    </a:lnTo>
                    <a:lnTo>
                      <a:pt x="484" y="212"/>
                    </a:lnTo>
                    <a:lnTo>
                      <a:pt x="485" y="214"/>
                    </a:lnTo>
                    <a:lnTo>
                      <a:pt x="483" y="215"/>
                    </a:lnTo>
                    <a:lnTo>
                      <a:pt x="482" y="216"/>
                    </a:lnTo>
                    <a:lnTo>
                      <a:pt x="482" y="219"/>
                    </a:lnTo>
                    <a:lnTo>
                      <a:pt x="483" y="220"/>
                    </a:lnTo>
                    <a:lnTo>
                      <a:pt x="482" y="222"/>
                    </a:lnTo>
                    <a:lnTo>
                      <a:pt x="480" y="223"/>
                    </a:lnTo>
                    <a:lnTo>
                      <a:pt x="481" y="225"/>
                    </a:lnTo>
                    <a:lnTo>
                      <a:pt x="482" y="226"/>
                    </a:lnTo>
                    <a:lnTo>
                      <a:pt x="481" y="227"/>
                    </a:lnTo>
                    <a:lnTo>
                      <a:pt x="479" y="229"/>
                    </a:lnTo>
                    <a:lnTo>
                      <a:pt x="478" y="227"/>
                    </a:lnTo>
                    <a:lnTo>
                      <a:pt x="477" y="226"/>
                    </a:lnTo>
                    <a:lnTo>
                      <a:pt x="477" y="224"/>
                    </a:lnTo>
                    <a:lnTo>
                      <a:pt x="476" y="223"/>
                    </a:lnTo>
                    <a:lnTo>
                      <a:pt x="474" y="221"/>
                    </a:lnTo>
                    <a:lnTo>
                      <a:pt x="473" y="220"/>
                    </a:lnTo>
                    <a:lnTo>
                      <a:pt x="472" y="221"/>
                    </a:lnTo>
                    <a:lnTo>
                      <a:pt x="470" y="222"/>
                    </a:lnTo>
                    <a:lnTo>
                      <a:pt x="469" y="223"/>
                    </a:lnTo>
                    <a:lnTo>
                      <a:pt x="467" y="225"/>
                    </a:lnTo>
                    <a:lnTo>
                      <a:pt x="471" y="231"/>
                    </a:lnTo>
                    <a:lnTo>
                      <a:pt x="471" y="232"/>
                    </a:lnTo>
                    <a:lnTo>
                      <a:pt x="472" y="234"/>
                    </a:lnTo>
                    <a:lnTo>
                      <a:pt x="471" y="236"/>
                    </a:lnTo>
                    <a:lnTo>
                      <a:pt x="469" y="237"/>
                    </a:lnTo>
                    <a:lnTo>
                      <a:pt x="470" y="239"/>
                    </a:lnTo>
                    <a:lnTo>
                      <a:pt x="471" y="240"/>
                    </a:lnTo>
                    <a:lnTo>
                      <a:pt x="469" y="242"/>
                    </a:lnTo>
                    <a:lnTo>
                      <a:pt x="468" y="243"/>
                    </a:lnTo>
                    <a:lnTo>
                      <a:pt x="469" y="245"/>
                    </a:lnTo>
                    <a:lnTo>
                      <a:pt x="470" y="246"/>
                    </a:lnTo>
                    <a:lnTo>
                      <a:pt x="468" y="247"/>
                    </a:lnTo>
                    <a:lnTo>
                      <a:pt x="467" y="249"/>
                    </a:lnTo>
                    <a:lnTo>
                      <a:pt x="468" y="250"/>
                    </a:lnTo>
                    <a:lnTo>
                      <a:pt x="468" y="253"/>
                    </a:lnTo>
                    <a:lnTo>
                      <a:pt x="467" y="254"/>
                    </a:lnTo>
                    <a:lnTo>
                      <a:pt x="465" y="255"/>
                    </a:lnTo>
                    <a:lnTo>
                      <a:pt x="464" y="257"/>
                    </a:lnTo>
                    <a:lnTo>
                      <a:pt x="463" y="258"/>
                    </a:lnTo>
                    <a:lnTo>
                      <a:pt x="463" y="259"/>
                    </a:lnTo>
                    <a:lnTo>
                      <a:pt x="464" y="261"/>
                    </a:lnTo>
                    <a:lnTo>
                      <a:pt x="463" y="262"/>
                    </a:lnTo>
                    <a:lnTo>
                      <a:pt x="461" y="264"/>
                    </a:lnTo>
                    <a:lnTo>
                      <a:pt x="462" y="265"/>
                    </a:lnTo>
                    <a:lnTo>
                      <a:pt x="463" y="267"/>
                    </a:lnTo>
                    <a:lnTo>
                      <a:pt x="462" y="268"/>
                    </a:lnTo>
                    <a:lnTo>
                      <a:pt x="460" y="270"/>
                    </a:lnTo>
                    <a:lnTo>
                      <a:pt x="459" y="271"/>
                    </a:lnTo>
                    <a:lnTo>
                      <a:pt x="456" y="273"/>
                    </a:lnTo>
                    <a:lnTo>
                      <a:pt x="457" y="274"/>
                    </a:lnTo>
                    <a:lnTo>
                      <a:pt x="459" y="276"/>
                    </a:lnTo>
                    <a:lnTo>
                      <a:pt x="457" y="277"/>
                    </a:lnTo>
                    <a:lnTo>
                      <a:pt x="455" y="278"/>
                    </a:lnTo>
                    <a:lnTo>
                      <a:pt x="454" y="280"/>
                    </a:lnTo>
                    <a:lnTo>
                      <a:pt x="452" y="281"/>
                    </a:lnTo>
                    <a:lnTo>
                      <a:pt x="453" y="283"/>
                    </a:lnTo>
                    <a:lnTo>
                      <a:pt x="454" y="284"/>
                    </a:lnTo>
                    <a:lnTo>
                      <a:pt x="452" y="286"/>
                    </a:lnTo>
                    <a:lnTo>
                      <a:pt x="451" y="288"/>
                    </a:lnTo>
                    <a:lnTo>
                      <a:pt x="452" y="289"/>
                    </a:lnTo>
                    <a:lnTo>
                      <a:pt x="453" y="291"/>
                    </a:lnTo>
                    <a:lnTo>
                      <a:pt x="451" y="292"/>
                    </a:lnTo>
                    <a:lnTo>
                      <a:pt x="450" y="293"/>
                    </a:lnTo>
                    <a:lnTo>
                      <a:pt x="448" y="295"/>
                    </a:lnTo>
                    <a:lnTo>
                      <a:pt x="447" y="296"/>
                    </a:lnTo>
                    <a:lnTo>
                      <a:pt x="446" y="298"/>
                    </a:lnTo>
                    <a:lnTo>
                      <a:pt x="444" y="299"/>
                    </a:lnTo>
                    <a:lnTo>
                      <a:pt x="445" y="300"/>
                    </a:lnTo>
                    <a:lnTo>
                      <a:pt x="446" y="303"/>
                    </a:lnTo>
                    <a:lnTo>
                      <a:pt x="447" y="304"/>
                    </a:lnTo>
                    <a:lnTo>
                      <a:pt x="448" y="306"/>
                    </a:lnTo>
                    <a:lnTo>
                      <a:pt x="446" y="307"/>
                    </a:lnTo>
                    <a:lnTo>
                      <a:pt x="445" y="308"/>
                    </a:lnTo>
                    <a:lnTo>
                      <a:pt x="444" y="307"/>
                    </a:lnTo>
                    <a:lnTo>
                      <a:pt x="443" y="306"/>
                    </a:lnTo>
                    <a:lnTo>
                      <a:pt x="441" y="307"/>
                    </a:lnTo>
                    <a:lnTo>
                      <a:pt x="439" y="308"/>
                    </a:lnTo>
                    <a:lnTo>
                      <a:pt x="440" y="310"/>
                    </a:lnTo>
                    <a:lnTo>
                      <a:pt x="441" y="311"/>
                    </a:lnTo>
                    <a:lnTo>
                      <a:pt x="440" y="312"/>
                    </a:lnTo>
                    <a:lnTo>
                      <a:pt x="438" y="314"/>
                    </a:lnTo>
                    <a:lnTo>
                      <a:pt x="437" y="315"/>
                    </a:lnTo>
                    <a:lnTo>
                      <a:pt x="435" y="317"/>
                    </a:lnTo>
                    <a:lnTo>
                      <a:pt x="436" y="318"/>
                    </a:lnTo>
                    <a:lnTo>
                      <a:pt x="437" y="320"/>
                    </a:lnTo>
                    <a:lnTo>
                      <a:pt x="438" y="322"/>
                    </a:lnTo>
                    <a:lnTo>
                      <a:pt x="439" y="323"/>
                    </a:lnTo>
                    <a:lnTo>
                      <a:pt x="440" y="325"/>
                    </a:lnTo>
                    <a:lnTo>
                      <a:pt x="440" y="326"/>
                    </a:lnTo>
                    <a:lnTo>
                      <a:pt x="439" y="328"/>
                    </a:lnTo>
                    <a:lnTo>
                      <a:pt x="438" y="329"/>
                    </a:lnTo>
                    <a:lnTo>
                      <a:pt x="436" y="331"/>
                    </a:lnTo>
                    <a:lnTo>
                      <a:pt x="435" y="332"/>
                    </a:lnTo>
                    <a:lnTo>
                      <a:pt x="434" y="330"/>
                    </a:lnTo>
                    <a:lnTo>
                      <a:pt x="433" y="329"/>
                    </a:lnTo>
                    <a:lnTo>
                      <a:pt x="432" y="330"/>
                    </a:lnTo>
                    <a:lnTo>
                      <a:pt x="430" y="332"/>
                    </a:lnTo>
                    <a:lnTo>
                      <a:pt x="429" y="333"/>
                    </a:lnTo>
                    <a:lnTo>
                      <a:pt x="427" y="334"/>
                    </a:lnTo>
                    <a:lnTo>
                      <a:pt x="428" y="337"/>
                    </a:lnTo>
                    <a:lnTo>
                      <a:pt x="429" y="338"/>
                    </a:lnTo>
                    <a:lnTo>
                      <a:pt x="431" y="337"/>
                    </a:lnTo>
                    <a:lnTo>
                      <a:pt x="432" y="336"/>
                    </a:lnTo>
                    <a:lnTo>
                      <a:pt x="433" y="337"/>
                    </a:lnTo>
                    <a:lnTo>
                      <a:pt x="434" y="339"/>
                    </a:lnTo>
                    <a:lnTo>
                      <a:pt x="432" y="340"/>
                    </a:lnTo>
                    <a:lnTo>
                      <a:pt x="431" y="341"/>
                    </a:lnTo>
                    <a:lnTo>
                      <a:pt x="432" y="343"/>
                    </a:lnTo>
                    <a:lnTo>
                      <a:pt x="433" y="344"/>
                    </a:lnTo>
                    <a:lnTo>
                      <a:pt x="432" y="346"/>
                    </a:lnTo>
                    <a:lnTo>
                      <a:pt x="430" y="347"/>
                    </a:lnTo>
                    <a:lnTo>
                      <a:pt x="427" y="350"/>
                    </a:lnTo>
                    <a:lnTo>
                      <a:pt x="426" y="351"/>
                    </a:lnTo>
                    <a:lnTo>
                      <a:pt x="423" y="353"/>
                    </a:lnTo>
                    <a:lnTo>
                      <a:pt x="424" y="355"/>
                    </a:lnTo>
                    <a:lnTo>
                      <a:pt x="426" y="356"/>
                    </a:lnTo>
                    <a:lnTo>
                      <a:pt x="428" y="359"/>
                    </a:lnTo>
                    <a:lnTo>
                      <a:pt x="429" y="361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7" y="365"/>
                    </a:lnTo>
                    <a:lnTo>
                      <a:pt x="426" y="366"/>
                    </a:lnTo>
                    <a:lnTo>
                      <a:pt x="423" y="368"/>
                    </a:lnTo>
                    <a:lnTo>
                      <a:pt x="422" y="366"/>
                    </a:lnTo>
                    <a:lnTo>
                      <a:pt x="421" y="365"/>
                    </a:lnTo>
                    <a:lnTo>
                      <a:pt x="420" y="366"/>
                    </a:lnTo>
                    <a:lnTo>
                      <a:pt x="419" y="368"/>
                    </a:lnTo>
                    <a:lnTo>
                      <a:pt x="417" y="370"/>
                    </a:lnTo>
                    <a:lnTo>
                      <a:pt x="416" y="371"/>
                    </a:lnTo>
                    <a:lnTo>
                      <a:pt x="417" y="373"/>
                    </a:lnTo>
                    <a:lnTo>
                      <a:pt x="417" y="374"/>
                    </a:lnTo>
                    <a:lnTo>
                      <a:pt x="418" y="376"/>
                    </a:lnTo>
                    <a:lnTo>
                      <a:pt x="419" y="377"/>
                    </a:lnTo>
                    <a:lnTo>
                      <a:pt x="418" y="378"/>
                    </a:lnTo>
                    <a:lnTo>
                      <a:pt x="417" y="380"/>
                    </a:lnTo>
                    <a:lnTo>
                      <a:pt x="415" y="381"/>
                    </a:lnTo>
                    <a:lnTo>
                      <a:pt x="414" y="383"/>
                    </a:lnTo>
                    <a:lnTo>
                      <a:pt x="415" y="384"/>
                    </a:lnTo>
                    <a:lnTo>
                      <a:pt x="416" y="387"/>
                    </a:lnTo>
                    <a:lnTo>
                      <a:pt x="417" y="388"/>
                    </a:lnTo>
                    <a:lnTo>
                      <a:pt x="417" y="389"/>
                    </a:lnTo>
                    <a:lnTo>
                      <a:pt x="416" y="391"/>
                    </a:lnTo>
                    <a:lnTo>
                      <a:pt x="415" y="392"/>
                    </a:lnTo>
                    <a:lnTo>
                      <a:pt x="416" y="394"/>
                    </a:lnTo>
                    <a:lnTo>
                      <a:pt x="417" y="395"/>
                    </a:lnTo>
                    <a:lnTo>
                      <a:pt x="415" y="397"/>
                    </a:lnTo>
                    <a:lnTo>
                      <a:pt x="414" y="398"/>
                    </a:lnTo>
                    <a:lnTo>
                      <a:pt x="413" y="396"/>
                    </a:lnTo>
                    <a:lnTo>
                      <a:pt x="412" y="395"/>
                    </a:lnTo>
                    <a:lnTo>
                      <a:pt x="411" y="396"/>
                    </a:lnTo>
                    <a:lnTo>
                      <a:pt x="409" y="398"/>
                    </a:lnTo>
                    <a:lnTo>
                      <a:pt x="407" y="399"/>
                    </a:lnTo>
                    <a:lnTo>
                      <a:pt x="405" y="401"/>
                    </a:lnTo>
                    <a:lnTo>
                      <a:pt x="406" y="403"/>
                    </a:lnTo>
                    <a:lnTo>
                      <a:pt x="407" y="405"/>
                    </a:lnTo>
                    <a:lnTo>
                      <a:pt x="409" y="406"/>
                    </a:lnTo>
                    <a:lnTo>
                      <a:pt x="410" y="407"/>
                    </a:lnTo>
                    <a:lnTo>
                      <a:pt x="409" y="409"/>
                    </a:lnTo>
                    <a:lnTo>
                      <a:pt x="406" y="410"/>
                    </a:lnTo>
                    <a:lnTo>
                      <a:pt x="405" y="412"/>
                    </a:lnTo>
                    <a:lnTo>
                      <a:pt x="404" y="413"/>
                    </a:lnTo>
                    <a:lnTo>
                      <a:pt x="405" y="415"/>
                    </a:lnTo>
                    <a:lnTo>
                      <a:pt x="405" y="416"/>
                    </a:lnTo>
                    <a:lnTo>
                      <a:pt x="404" y="417"/>
                    </a:lnTo>
                    <a:lnTo>
                      <a:pt x="403" y="420"/>
                    </a:lnTo>
                    <a:lnTo>
                      <a:pt x="401" y="421"/>
                    </a:lnTo>
                    <a:lnTo>
                      <a:pt x="400" y="423"/>
                    </a:lnTo>
                    <a:lnTo>
                      <a:pt x="398" y="424"/>
                    </a:lnTo>
                    <a:lnTo>
                      <a:pt x="397" y="425"/>
                    </a:lnTo>
                    <a:lnTo>
                      <a:pt x="398" y="427"/>
                    </a:lnTo>
                    <a:lnTo>
                      <a:pt x="399" y="428"/>
                    </a:lnTo>
                    <a:lnTo>
                      <a:pt x="400" y="430"/>
                    </a:lnTo>
                    <a:lnTo>
                      <a:pt x="401" y="431"/>
                    </a:lnTo>
                    <a:lnTo>
                      <a:pt x="400" y="433"/>
                    </a:lnTo>
                    <a:lnTo>
                      <a:pt x="398" y="434"/>
                    </a:lnTo>
                    <a:lnTo>
                      <a:pt x="397" y="435"/>
                    </a:lnTo>
                    <a:lnTo>
                      <a:pt x="395" y="438"/>
                    </a:lnTo>
                    <a:lnTo>
                      <a:pt x="396" y="439"/>
                    </a:lnTo>
                    <a:lnTo>
                      <a:pt x="397" y="441"/>
                    </a:lnTo>
                    <a:lnTo>
                      <a:pt x="396" y="442"/>
                    </a:lnTo>
                    <a:lnTo>
                      <a:pt x="395" y="443"/>
                    </a:lnTo>
                    <a:lnTo>
                      <a:pt x="393" y="445"/>
                    </a:lnTo>
                    <a:lnTo>
                      <a:pt x="391" y="446"/>
                    </a:lnTo>
                    <a:lnTo>
                      <a:pt x="393" y="448"/>
                    </a:lnTo>
                    <a:lnTo>
                      <a:pt x="394" y="449"/>
                    </a:lnTo>
                    <a:lnTo>
                      <a:pt x="396" y="453"/>
                    </a:lnTo>
                    <a:lnTo>
                      <a:pt x="398" y="456"/>
                    </a:lnTo>
                    <a:lnTo>
                      <a:pt x="391" y="462"/>
                    </a:lnTo>
                    <a:lnTo>
                      <a:pt x="389" y="459"/>
                    </a:lnTo>
                    <a:lnTo>
                      <a:pt x="388" y="457"/>
                    </a:lnTo>
                    <a:lnTo>
                      <a:pt x="387" y="456"/>
                    </a:lnTo>
                    <a:lnTo>
                      <a:pt x="385" y="459"/>
                    </a:lnTo>
                    <a:lnTo>
                      <a:pt x="383" y="460"/>
                    </a:lnTo>
                    <a:lnTo>
                      <a:pt x="382" y="462"/>
                    </a:lnTo>
                    <a:lnTo>
                      <a:pt x="383" y="463"/>
                    </a:lnTo>
                    <a:lnTo>
                      <a:pt x="384" y="464"/>
                    </a:lnTo>
                    <a:lnTo>
                      <a:pt x="383" y="466"/>
                    </a:lnTo>
                    <a:lnTo>
                      <a:pt x="381" y="467"/>
                    </a:lnTo>
                    <a:lnTo>
                      <a:pt x="382" y="470"/>
                    </a:lnTo>
                    <a:lnTo>
                      <a:pt x="383" y="471"/>
                    </a:lnTo>
                    <a:lnTo>
                      <a:pt x="384" y="473"/>
                    </a:lnTo>
                    <a:lnTo>
                      <a:pt x="385" y="474"/>
                    </a:lnTo>
                    <a:lnTo>
                      <a:pt x="384" y="475"/>
                    </a:lnTo>
                    <a:lnTo>
                      <a:pt x="382" y="477"/>
                    </a:lnTo>
                    <a:lnTo>
                      <a:pt x="380" y="480"/>
                    </a:lnTo>
                    <a:lnTo>
                      <a:pt x="377" y="483"/>
                    </a:lnTo>
                    <a:lnTo>
                      <a:pt x="374" y="484"/>
                    </a:lnTo>
                    <a:lnTo>
                      <a:pt x="373" y="485"/>
                    </a:lnTo>
                    <a:lnTo>
                      <a:pt x="374" y="488"/>
                    </a:lnTo>
                    <a:lnTo>
                      <a:pt x="376" y="489"/>
                    </a:lnTo>
                    <a:lnTo>
                      <a:pt x="378" y="492"/>
                    </a:lnTo>
                    <a:lnTo>
                      <a:pt x="380" y="495"/>
                    </a:lnTo>
                    <a:lnTo>
                      <a:pt x="384" y="501"/>
                    </a:lnTo>
                    <a:lnTo>
                      <a:pt x="382" y="502"/>
                    </a:lnTo>
                    <a:lnTo>
                      <a:pt x="381" y="504"/>
                    </a:lnTo>
                    <a:lnTo>
                      <a:pt x="380" y="502"/>
                    </a:lnTo>
                    <a:lnTo>
                      <a:pt x="379" y="501"/>
                    </a:lnTo>
                    <a:lnTo>
                      <a:pt x="378" y="499"/>
                    </a:lnTo>
                    <a:lnTo>
                      <a:pt x="377" y="498"/>
                    </a:lnTo>
                    <a:lnTo>
                      <a:pt x="376" y="499"/>
                    </a:lnTo>
                    <a:lnTo>
                      <a:pt x="374" y="501"/>
                    </a:lnTo>
                    <a:lnTo>
                      <a:pt x="373" y="499"/>
                    </a:lnTo>
                    <a:lnTo>
                      <a:pt x="372" y="498"/>
                    </a:lnTo>
                    <a:lnTo>
                      <a:pt x="370" y="499"/>
                    </a:lnTo>
                    <a:lnTo>
                      <a:pt x="369" y="501"/>
                    </a:lnTo>
                    <a:lnTo>
                      <a:pt x="368" y="502"/>
                    </a:lnTo>
                    <a:lnTo>
                      <a:pt x="366" y="505"/>
                    </a:lnTo>
                    <a:lnTo>
                      <a:pt x="368" y="507"/>
                    </a:lnTo>
                    <a:lnTo>
                      <a:pt x="369" y="509"/>
                    </a:lnTo>
                    <a:lnTo>
                      <a:pt x="370" y="510"/>
                    </a:lnTo>
                    <a:lnTo>
                      <a:pt x="369" y="512"/>
                    </a:lnTo>
                    <a:lnTo>
                      <a:pt x="367" y="513"/>
                    </a:lnTo>
                    <a:lnTo>
                      <a:pt x="366" y="515"/>
                    </a:lnTo>
                    <a:lnTo>
                      <a:pt x="365" y="516"/>
                    </a:lnTo>
                    <a:lnTo>
                      <a:pt x="366" y="518"/>
                    </a:lnTo>
                    <a:lnTo>
                      <a:pt x="367" y="520"/>
                    </a:lnTo>
                    <a:lnTo>
                      <a:pt x="368" y="521"/>
                    </a:lnTo>
                    <a:lnTo>
                      <a:pt x="369" y="523"/>
                    </a:lnTo>
                    <a:lnTo>
                      <a:pt x="367" y="524"/>
                    </a:lnTo>
                    <a:lnTo>
                      <a:pt x="366" y="526"/>
                    </a:lnTo>
                    <a:lnTo>
                      <a:pt x="365" y="527"/>
                    </a:lnTo>
                    <a:lnTo>
                      <a:pt x="363" y="529"/>
                    </a:lnTo>
                    <a:lnTo>
                      <a:pt x="364" y="530"/>
                    </a:lnTo>
                    <a:lnTo>
                      <a:pt x="365" y="531"/>
                    </a:lnTo>
                    <a:lnTo>
                      <a:pt x="364" y="533"/>
                    </a:lnTo>
                    <a:lnTo>
                      <a:pt x="363" y="534"/>
                    </a:lnTo>
                    <a:lnTo>
                      <a:pt x="364" y="537"/>
                    </a:lnTo>
                    <a:lnTo>
                      <a:pt x="365" y="538"/>
                    </a:lnTo>
                    <a:lnTo>
                      <a:pt x="363" y="540"/>
                    </a:lnTo>
                    <a:lnTo>
                      <a:pt x="362" y="541"/>
                    </a:lnTo>
                    <a:lnTo>
                      <a:pt x="361" y="540"/>
                    </a:lnTo>
                    <a:lnTo>
                      <a:pt x="360" y="538"/>
                    </a:lnTo>
                    <a:lnTo>
                      <a:pt x="359" y="540"/>
                    </a:lnTo>
                    <a:lnTo>
                      <a:pt x="356" y="541"/>
                    </a:lnTo>
                    <a:lnTo>
                      <a:pt x="357" y="542"/>
                    </a:lnTo>
                    <a:lnTo>
                      <a:pt x="359" y="544"/>
                    </a:lnTo>
                    <a:lnTo>
                      <a:pt x="357" y="545"/>
                    </a:lnTo>
                    <a:lnTo>
                      <a:pt x="356" y="547"/>
                    </a:lnTo>
                    <a:lnTo>
                      <a:pt x="356" y="548"/>
                    </a:lnTo>
                    <a:lnTo>
                      <a:pt x="359" y="550"/>
                    </a:lnTo>
                    <a:lnTo>
                      <a:pt x="360" y="551"/>
                    </a:lnTo>
                    <a:lnTo>
                      <a:pt x="361" y="552"/>
                    </a:lnTo>
                    <a:lnTo>
                      <a:pt x="359" y="555"/>
                    </a:lnTo>
                    <a:lnTo>
                      <a:pt x="357" y="556"/>
                    </a:lnTo>
                    <a:lnTo>
                      <a:pt x="354" y="559"/>
                    </a:lnTo>
                    <a:lnTo>
                      <a:pt x="353" y="561"/>
                    </a:lnTo>
                    <a:lnTo>
                      <a:pt x="352" y="562"/>
                    </a:lnTo>
                    <a:lnTo>
                      <a:pt x="353" y="564"/>
                    </a:lnTo>
                    <a:lnTo>
                      <a:pt x="354" y="565"/>
                    </a:lnTo>
                    <a:lnTo>
                      <a:pt x="352" y="566"/>
                    </a:lnTo>
                    <a:lnTo>
                      <a:pt x="351" y="568"/>
                    </a:lnTo>
                    <a:lnTo>
                      <a:pt x="350" y="570"/>
                    </a:lnTo>
                    <a:lnTo>
                      <a:pt x="348" y="572"/>
                    </a:lnTo>
                    <a:lnTo>
                      <a:pt x="347" y="573"/>
                    </a:lnTo>
                    <a:lnTo>
                      <a:pt x="346" y="575"/>
                    </a:lnTo>
                    <a:lnTo>
                      <a:pt x="347" y="576"/>
                    </a:lnTo>
                    <a:lnTo>
                      <a:pt x="348" y="578"/>
                    </a:lnTo>
                    <a:lnTo>
                      <a:pt x="346" y="579"/>
                    </a:lnTo>
                    <a:lnTo>
                      <a:pt x="345" y="581"/>
                    </a:lnTo>
                    <a:lnTo>
                      <a:pt x="346" y="582"/>
                    </a:lnTo>
                    <a:lnTo>
                      <a:pt x="347" y="583"/>
                    </a:lnTo>
                    <a:lnTo>
                      <a:pt x="346" y="585"/>
                    </a:lnTo>
                    <a:lnTo>
                      <a:pt x="345" y="587"/>
                    </a:lnTo>
                    <a:lnTo>
                      <a:pt x="346" y="589"/>
                    </a:lnTo>
                    <a:lnTo>
                      <a:pt x="346" y="590"/>
                    </a:lnTo>
                    <a:lnTo>
                      <a:pt x="345" y="592"/>
                    </a:lnTo>
                    <a:lnTo>
                      <a:pt x="344" y="593"/>
                    </a:lnTo>
                    <a:lnTo>
                      <a:pt x="341" y="594"/>
                    </a:lnTo>
                    <a:lnTo>
                      <a:pt x="340" y="596"/>
                    </a:lnTo>
                    <a:lnTo>
                      <a:pt x="341" y="597"/>
                    </a:lnTo>
                    <a:lnTo>
                      <a:pt x="343" y="599"/>
                    </a:lnTo>
                    <a:lnTo>
                      <a:pt x="341" y="600"/>
                    </a:lnTo>
                    <a:lnTo>
                      <a:pt x="340" y="602"/>
                    </a:lnTo>
                    <a:lnTo>
                      <a:pt x="338" y="604"/>
                    </a:lnTo>
                    <a:lnTo>
                      <a:pt x="337" y="606"/>
                    </a:lnTo>
                    <a:lnTo>
                      <a:pt x="338" y="607"/>
                    </a:lnTo>
                    <a:lnTo>
                      <a:pt x="339" y="608"/>
                    </a:lnTo>
                    <a:lnTo>
                      <a:pt x="338" y="610"/>
                    </a:lnTo>
                    <a:lnTo>
                      <a:pt x="336" y="611"/>
                    </a:lnTo>
                    <a:lnTo>
                      <a:pt x="334" y="614"/>
                    </a:lnTo>
                    <a:lnTo>
                      <a:pt x="332" y="616"/>
                    </a:lnTo>
                    <a:lnTo>
                      <a:pt x="331" y="617"/>
                    </a:lnTo>
                    <a:lnTo>
                      <a:pt x="330" y="619"/>
                    </a:lnTo>
                    <a:lnTo>
                      <a:pt x="329" y="621"/>
                    </a:lnTo>
                    <a:lnTo>
                      <a:pt x="330" y="623"/>
                    </a:lnTo>
                    <a:lnTo>
                      <a:pt x="331" y="624"/>
                    </a:lnTo>
                    <a:lnTo>
                      <a:pt x="332" y="625"/>
                    </a:lnTo>
                    <a:lnTo>
                      <a:pt x="333" y="627"/>
                    </a:lnTo>
                    <a:lnTo>
                      <a:pt x="334" y="628"/>
                    </a:lnTo>
                    <a:lnTo>
                      <a:pt x="335" y="630"/>
                    </a:lnTo>
                    <a:lnTo>
                      <a:pt x="333" y="631"/>
                    </a:lnTo>
                    <a:lnTo>
                      <a:pt x="332" y="633"/>
                    </a:lnTo>
                    <a:lnTo>
                      <a:pt x="333" y="634"/>
                    </a:lnTo>
                    <a:lnTo>
                      <a:pt x="334" y="635"/>
                    </a:lnTo>
                    <a:lnTo>
                      <a:pt x="333" y="638"/>
                    </a:lnTo>
                    <a:lnTo>
                      <a:pt x="332" y="639"/>
                    </a:lnTo>
                    <a:lnTo>
                      <a:pt x="333" y="641"/>
                    </a:lnTo>
                    <a:lnTo>
                      <a:pt x="334" y="642"/>
                    </a:lnTo>
                    <a:lnTo>
                      <a:pt x="332" y="644"/>
                    </a:lnTo>
                    <a:lnTo>
                      <a:pt x="331" y="645"/>
                    </a:lnTo>
                    <a:lnTo>
                      <a:pt x="330" y="644"/>
                    </a:lnTo>
                    <a:lnTo>
                      <a:pt x="329" y="642"/>
                    </a:lnTo>
                    <a:lnTo>
                      <a:pt x="328" y="641"/>
                    </a:lnTo>
                    <a:lnTo>
                      <a:pt x="327" y="639"/>
                    </a:lnTo>
                    <a:lnTo>
                      <a:pt x="328" y="638"/>
                    </a:lnTo>
                    <a:lnTo>
                      <a:pt x="330" y="637"/>
                    </a:lnTo>
                    <a:lnTo>
                      <a:pt x="329" y="634"/>
                    </a:lnTo>
                    <a:lnTo>
                      <a:pt x="328" y="633"/>
                    </a:lnTo>
                    <a:lnTo>
                      <a:pt x="326" y="634"/>
                    </a:lnTo>
                    <a:lnTo>
                      <a:pt x="324" y="637"/>
                    </a:lnTo>
                    <a:lnTo>
                      <a:pt x="326" y="638"/>
                    </a:lnTo>
                    <a:lnTo>
                      <a:pt x="327" y="639"/>
                    </a:lnTo>
                    <a:lnTo>
                      <a:pt x="326" y="641"/>
                    </a:lnTo>
                    <a:lnTo>
                      <a:pt x="323" y="642"/>
                    </a:lnTo>
                    <a:lnTo>
                      <a:pt x="322" y="644"/>
                    </a:lnTo>
                    <a:lnTo>
                      <a:pt x="321" y="645"/>
                    </a:lnTo>
                    <a:lnTo>
                      <a:pt x="322" y="647"/>
                    </a:lnTo>
                    <a:lnTo>
                      <a:pt x="323" y="648"/>
                    </a:lnTo>
                    <a:lnTo>
                      <a:pt x="321" y="650"/>
                    </a:lnTo>
                    <a:lnTo>
                      <a:pt x="320" y="651"/>
                    </a:lnTo>
                    <a:lnTo>
                      <a:pt x="321" y="654"/>
                    </a:lnTo>
                    <a:lnTo>
                      <a:pt x="322" y="655"/>
                    </a:lnTo>
                    <a:lnTo>
                      <a:pt x="323" y="656"/>
                    </a:lnTo>
                    <a:lnTo>
                      <a:pt x="324" y="658"/>
                    </a:lnTo>
                    <a:lnTo>
                      <a:pt x="323" y="659"/>
                    </a:lnTo>
                    <a:lnTo>
                      <a:pt x="322" y="661"/>
                    </a:lnTo>
                    <a:lnTo>
                      <a:pt x="320" y="662"/>
                    </a:lnTo>
                    <a:lnTo>
                      <a:pt x="319" y="664"/>
                    </a:lnTo>
                    <a:lnTo>
                      <a:pt x="320" y="665"/>
                    </a:lnTo>
                    <a:lnTo>
                      <a:pt x="321" y="666"/>
                    </a:lnTo>
                    <a:lnTo>
                      <a:pt x="320" y="668"/>
                    </a:lnTo>
                    <a:lnTo>
                      <a:pt x="319" y="669"/>
                    </a:lnTo>
                    <a:lnTo>
                      <a:pt x="317" y="672"/>
                    </a:lnTo>
                    <a:lnTo>
                      <a:pt x="316" y="673"/>
                    </a:lnTo>
                    <a:lnTo>
                      <a:pt x="317" y="675"/>
                    </a:lnTo>
                    <a:lnTo>
                      <a:pt x="318" y="676"/>
                    </a:lnTo>
                    <a:lnTo>
                      <a:pt x="319" y="678"/>
                    </a:lnTo>
                    <a:lnTo>
                      <a:pt x="320" y="679"/>
                    </a:lnTo>
                    <a:lnTo>
                      <a:pt x="319" y="680"/>
                    </a:lnTo>
                    <a:lnTo>
                      <a:pt x="318" y="682"/>
                    </a:lnTo>
                    <a:lnTo>
                      <a:pt x="316" y="684"/>
                    </a:lnTo>
                    <a:lnTo>
                      <a:pt x="315" y="685"/>
                    </a:lnTo>
                    <a:lnTo>
                      <a:pt x="314" y="684"/>
                    </a:lnTo>
                    <a:lnTo>
                      <a:pt x="313" y="682"/>
                    </a:lnTo>
                    <a:lnTo>
                      <a:pt x="312" y="684"/>
                    </a:lnTo>
                    <a:lnTo>
                      <a:pt x="310" y="685"/>
                    </a:lnTo>
                    <a:lnTo>
                      <a:pt x="308" y="688"/>
                    </a:lnTo>
                    <a:lnTo>
                      <a:pt x="307" y="689"/>
                    </a:lnTo>
                    <a:lnTo>
                      <a:pt x="312" y="695"/>
                    </a:lnTo>
                    <a:lnTo>
                      <a:pt x="313" y="696"/>
                    </a:lnTo>
                    <a:lnTo>
                      <a:pt x="314" y="697"/>
                    </a:lnTo>
                    <a:lnTo>
                      <a:pt x="313" y="699"/>
                    </a:lnTo>
                    <a:lnTo>
                      <a:pt x="312" y="700"/>
                    </a:lnTo>
                    <a:lnTo>
                      <a:pt x="313" y="702"/>
                    </a:lnTo>
                    <a:lnTo>
                      <a:pt x="314" y="704"/>
                    </a:lnTo>
                    <a:lnTo>
                      <a:pt x="312" y="706"/>
                    </a:lnTo>
                    <a:lnTo>
                      <a:pt x="311" y="707"/>
                    </a:lnTo>
                    <a:lnTo>
                      <a:pt x="310" y="706"/>
                    </a:lnTo>
                    <a:lnTo>
                      <a:pt x="308" y="704"/>
                    </a:lnTo>
                    <a:lnTo>
                      <a:pt x="308" y="704"/>
                    </a:lnTo>
                    <a:lnTo>
                      <a:pt x="307" y="702"/>
                    </a:lnTo>
                    <a:lnTo>
                      <a:pt x="306" y="701"/>
                    </a:lnTo>
                    <a:lnTo>
                      <a:pt x="306" y="701"/>
                    </a:lnTo>
                    <a:lnTo>
                      <a:pt x="305" y="702"/>
                    </a:lnTo>
                    <a:lnTo>
                      <a:pt x="303" y="705"/>
                    </a:lnTo>
                    <a:lnTo>
                      <a:pt x="304" y="706"/>
                    </a:lnTo>
                    <a:lnTo>
                      <a:pt x="305" y="707"/>
                    </a:lnTo>
                    <a:lnTo>
                      <a:pt x="304" y="709"/>
                    </a:lnTo>
                    <a:lnTo>
                      <a:pt x="303" y="710"/>
                    </a:lnTo>
                    <a:lnTo>
                      <a:pt x="304" y="712"/>
                    </a:lnTo>
                    <a:lnTo>
                      <a:pt x="305" y="713"/>
                    </a:lnTo>
                    <a:lnTo>
                      <a:pt x="306" y="715"/>
                    </a:lnTo>
                    <a:lnTo>
                      <a:pt x="307" y="716"/>
                    </a:lnTo>
                    <a:lnTo>
                      <a:pt x="306" y="717"/>
                    </a:lnTo>
                    <a:lnTo>
                      <a:pt x="304" y="719"/>
                    </a:lnTo>
                    <a:lnTo>
                      <a:pt x="302" y="723"/>
                    </a:lnTo>
                    <a:lnTo>
                      <a:pt x="299" y="726"/>
                    </a:lnTo>
                    <a:lnTo>
                      <a:pt x="298" y="727"/>
                    </a:lnTo>
                    <a:lnTo>
                      <a:pt x="297" y="729"/>
                    </a:lnTo>
                    <a:lnTo>
                      <a:pt x="298" y="730"/>
                    </a:lnTo>
                    <a:lnTo>
                      <a:pt x="299" y="732"/>
                    </a:lnTo>
                    <a:lnTo>
                      <a:pt x="300" y="733"/>
                    </a:lnTo>
                    <a:lnTo>
                      <a:pt x="301" y="734"/>
                    </a:lnTo>
                    <a:lnTo>
                      <a:pt x="302" y="733"/>
                    </a:lnTo>
                    <a:lnTo>
                      <a:pt x="304" y="731"/>
                    </a:lnTo>
                    <a:lnTo>
                      <a:pt x="305" y="733"/>
                    </a:lnTo>
                    <a:lnTo>
                      <a:pt x="306" y="734"/>
                    </a:lnTo>
                    <a:lnTo>
                      <a:pt x="304" y="736"/>
                    </a:lnTo>
                    <a:lnTo>
                      <a:pt x="303" y="738"/>
                    </a:lnTo>
                    <a:lnTo>
                      <a:pt x="302" y="740"/>
                    </a:lnTo>
                    <a:lnTo>
                      <a:pt x="301" y="741"/>
                    </a:lnTo>
                    <a:lnTo>
                      <a:pt x="300" y="740"/>
                    </a:lnTo>
                    <a:lnTo>
                      <a:pt x="299" y="738"/>
                    </a:lnTo>
                    <a:lnTo>
                      <a:pt x="297" y="740"/>
                    </a:lnTo>
                    <a:lnTo>
                      <a:pt x="296" y="742"/>
                    </a:lnTo>
                    <a:lnTo>
                      <a:pt x="295" y="743"/>
                    </a:lnTo>
                    <a:lnTo>
                      <a:pt x="294" y="745"/>
                    </a:lnTo>
                    <a:lnTo>
                      <a:pt x="295" y="746"/>
                    </a:lnTo>
                    <a:lnTo>
                      <a:pt x="296" y="747"/>
                    </a:lnTo>
                    <a:lnTo>
                      <a:pt x="294" y="749"/>
                    </a:lnTo>
                    <a:lnTo>
                      <a:pt x="293" y="750"/>
                    </a:lnTo>
                    <a:lnTo>
                      <a:pt x="291" y="752"/>
                    </a:lnTo>
                    <a:lnTo>
                      <a:pt x="290" y="754"/>
                    </a:lnTo>
                    <a:lnTo>
                      <a:pt x="290" y="756"/>
                    </a:lnTo>
                    <a:lnTo>
                      <a:pt x="293" y="757"/>
                    </a:lnTo>
                    <a:lnTo>
                      <a:pt x="294" y="758"/>
                    </a:lnTo>
                    <a:lnTo>
                      <a:pt x="295" y="760"/>
                    </a:lnTo>
                    <a:lnTo>
                      <a:pt x="296" y="761"/>
                    </a:lnTo>
                    <a:lnTo>
                      <a:pt x="297" y="762"/>
                    </a:lnTo>
                    <a:lnTo>
                      <a:pt x="296" y="764"/>
                    </a:lnTo>
                    <a:lnTo>
                      <a:pt x="294" y="766"/>
                    </a:lnTo>
                    <a:lnTo>
                      <a:pt x="293" y="764"/>
                    </a:lnTo>
                    <a:lnTo>
                      <a:pt x="291" y="763"/>
                    </a:lnTo>
                    <a:lnTo>
                      <a:pt x="290" y="764"/>
                    </a:lnTo>
                    <a:lnTo>
                      <a:pt x="289" y="766"/>
                    </a:lnTo>
                    <a:lnTo>
                      <a:pt x="290" y="767"/>
                    </a:lnTo>
                    <a:lnTo>
                      <a:pt x="291" y="769"/>
                    </a:lnTo>
                    <a:lnTo>
                      <a:pt x="290" y="771"/>
                    </a:lnTo>
                    <a:lnTo>
                      <a:pt x="288" y="773"/>
                    </a:lnTo>
                    <a:lnTo>
                      <a:pt x="287" y="774"/>
                    </a:lnTo>
                    <a:lnTo>
                      <a:pt x="286" y="776"/>
                    </a:lnTo>
                    <a:lnTo>
                      <a:pt x="287" y="777"/>
                    </a:lnTo>
                    <a:lnTo>
                      <a:pt x="288" y="778"/>
                    </a:lnTo>
                    <a:lnTo>
                      <a:pt x="289" y="780"/>
                    </a:lnTo>
                    <a:lnTo>
                      <a:pt x="290" y="781"/>
                    </a:lnTo>
                    <a:lnTo>
                      <a:pt x="289" y="783"/>
                    </a:lnTo>
                    <a:lnTo>
                      <a:pt x="288" y="784"/>
                    </a:lnTo>
                    <a:lnTo>
                      <a:pt x="286" y="786"/>
                    </a:lnTo>
                    <a:lnTo>
                      <a:pt x="285" y="788"/>
                    </a:lnTo>
                    <a:lnTo>
                      <a:pt x="286" y="790"/>
                    </a:lnTo>
                    <a:lnTo>
                      <a:pt x="287" y="791"/>
                    </a:lnTo>
                    <a:lnTo>
                      <a:pt x="286" y="792"/>
                    </a:lnTo>
                    <a:lnTo>
                      <a:pt x="285" y="794"/>
                    </a:lnTo>
                    <a:lnTo>
                      <a:pt x="283" y="796"/>
                    </a:lnTo>
                    <a:lnTo>
                      <a:pt x="282" y="797"/>
                    </a:lnTo>
                    <a:lnTo>
                      <a:pt x="281" y="796"/>
                    </a:lnTo>
                    <a:lnTo>
                      <a:pt x="280" y="794"/>
                    </a:lnTo>
                    <a:lnTo>
                      <a:pt x="279" y="796"/>
                    </a:lnTo>
                    <a:lnTo>
                      <a:pt x="278" y="797"/>
                    </a:lnTo>
                    <a:lnTo>
                      <a:pt x="279" y="799"/>
                    </a:lnTo>
                    <a:lnTo>
                      <a:pt x="280" y="800"/>
                    </a:lnTo>
                    <a:lnTo>
                      <a:pt x="278" y="802"/>
                    </a:lnTo>
                    <a:lnTo>
                      <a:pt x="277" y="804"/>
                    </a:lnTo>
                    <a:lnTo>
                      <a:pt x="276" y="806"/>
                    </a:lnTo>
                    <a:lnTo>
                      <a:pt x="274" y="807"/>
                    </a:lnTo>
                    <a:lnTo>
                      <a:pt x="276" y="809"/>
                    </a:lnTo>
                    <a:lnTo>
                      <a:pt x="277" y="810"/>
                    </a:lnTo>
                    <a:lnTo>
                      <a:pt x="278" y="811"/>
                    </a:lnTo>
                    <a:lnTo>
                      <a:pt x="279" y="813"/>
                    </a:lnTo>
                    <a:lnTo>
                      <a:pt x="280" y="814"/>
                    </a:lnTo>
                    <a:lnTo>
                      <a:pt x="281" y="815"/>
                    </a:lnTo>
                    <a:lnTo>
                      <a:pt x="280" y="817"/>
                    </a:lnTo>
                    <a:lnTo>
                      <a:pt x="279" y="818"/>
                    </a:lnTo>
                    <a:lnTo>
                      <a:pt x="277" y="821"/>
                    </a:lnTo>
                    <a:lnTo>
                      <a:pt x="276" y="822"/>
                    </a:lnTo>
                    <a:lnTo>
                      <a:pt x="274" y="824"/>
                    </a:lnTo>
                    <a:lnTo>
                      <a:pt x="273" y="825"/>
                    </a:lnTo>
                    <a:lnTo>
                      <a:pt x="274" y="827"/>
                    </a:lnTo>
                    <a:lnTo>
                      <a:pt x="276" y="828"/>
                    </a:lnTo>
                    <a:lnTo>
                      <a:pt x="274" y="830"/>
                    </a:lnTo>
                    <a:lnTo>
                      <a:pt x="272" y="831"/>
                    </a:lnTo>
                    <a:lnTo>
                      <a:pt x="270" y="834"/>
                    </a:lnTo>
                    <a:lnTo>
                      <a:pt x="268" y="836"/>
                    </a:lnTo>
                    <a:lnTo>
                      <a:pt x="267" y="838"/>
                    </a:lnTo>
                    <a:lnTo>
                      <a:pt x="266" y="840"/>
                    </a:lnTo>
                    <a:lnTo>
                      <a:pt x="265" y="841"/>
                    </a:lnTo>
                    <a:lnTo>
                      <a:pt x="266" y="843"/>
                    </a:lnTo>
                    <a:lnTo>
                      <a:pt x="267" y="844"/>
                    </a:lnTo>
                    <a:lnTo>
                      <a:pt x="266" y="846"/>
                    </a:lnTo>
                    <a:lnTo>
                      <a:pt x="265" y="847"/>
                    </a:lnTo>
                    <a:lnTo>
                      <a:pt x="265" y="849"/>
                    </a:lnTo>
                    <a:lnTo>
                      <a:pt x="267" y="850"/>
                    </a:lnTo>
                    <a:lnTo>
                      <a:pt x="268" y="851"/>
                    </a:lnTo>
                    <a:lnTo>
                      <a:pt x="269" y="854"/>
                    </a:lnTo>
                    <a:lnTo>
                      <a:pt x="268" y="855"/>
                    </a:lnTo>
                    <a:lnTo>
                      <a:pt x="266" y="857"/>
                    </a:lnTo>
                    <a:lnTo>
                      <a:pt x="265" y="858"/>
                    </a:lnTo>
                    <a:lnTo>
                      <a:pt x="264" y="860"/>
                    </a:lnTo>
                    <a:lnTo>
                      <a:pt x="263" y="858"/>
                    </a:lnTo>
                    <a:lnTo>
                      <a:pt x="262" y="857"/>
                    </a:lnTo>
                    <a:lnTo>
                      <a:pt x="260" y="859"/>
                    </a:lnTo>
                    <a:lnTo>
                      <a:pt x="258" y="860"/>
                    </a:lnTo>
                    <a:lnTo>
                      <a:pt x="260" y="862"/>
                    </a:lnTo>
                    <a:lnTo>
                      <a:pt x="261" y="863"/>
                    </a:lnTo>
                    <a:lnTo>
                      <a:pt x="262" y="864"/>
                    </a:lnTo>
                    <a:lnTo>
                      <a:pt x="264" y="866"/>
                    </a:lnTo>
                    <a:lnTo>
                      <a:pt x="265" y="867"/>
                    </a:lnTo>
                    <a:lnTo>
                      <a:pt x="266" y="868"/>
                    </a:lnTo>
                    <a:lnTo>
                      <a:pt x="265" y="871"/>
                    </a:lnTo>
                    <a:lnTo>
                      <a:pt x="263" y="872"/>
                    </a:lnTo>
                    <a:lnTo>
                      <a:pt x="262" y="871"/>
                    </a:lnTo>
                    <a:lnTo>
                      <a:pt x="261" y="869"/>
                    </a:lnTo>
                    <a:lnTo>
                      <a:pt x="260" y="871"/>
                    </a:lnTo>
                    <a:lnTo>
                      <a:pt x="258" y="873"/>
                    </a:lnTo>
                    <a:lnTo>
                      <a:pt x="256" y="874"/>
                    </a:lnTo>
                    <a:lnTo>
                      <a:pt x="255" y="876"/>
                    </a:lnTo>
                    <a:lnTo>
                      <a:pt x="256" y="877"/>
                    </a:lnTo>
                    <a:lnTo>
                      <a:pt x="257" y="878"/>
                    </a:lnTo>
                    <a:lnTo>
                      <a:pt x="260" y="880"/>
                    </a:lnTo>
                    <a:lnTo>
                      <a:pt x="261" y="881"/>
                    </a:lnTo>
                    <a:lnTo>
                      <a:pt x="258" y="883"/>
                    </a:lnTo>
                    <a:lnTo>
                      <a:pt x="257" y="884"/>
                    </a:lnTo>
                    <a:lnTo>
                      <a:pt x="256" y="886"/>
                    </a:lnTo>
                    <a:lnTo>
                      <a:pt x="255" y="888"/>
                    </a:lnTo>
                    <a:lnTo>
                      <a:pt x="256" y="890"/>
                    </a:lnTo>
                    <a:lnTo>
                      <a:pt x="257" y="891"/>
                    </a:lnTo>
                    <a:lnTo>
                      <a:pt x="256" y="893"/>
                    </a:lnTo>
                    <a:lnTo>
                      <a:pt x="254" y="894"/>
                    </a:lnTo>
                    <a:lnTo>
                      <a:pt x="256" y="895"/>
                    </a:lnTo>
                    <a:lnTo>
                      <a:pt x="257" y="897"/>
                    </a:lnTo>
                    <a:lnTo>
                      <a:pt x="255" y="898"/>
                    </a:lnTo>
                    <a:lnTo>
                      <a:pt x="254" y="900"/>
                    </a:lnTo>
                    <a:lnTo>
                      <a:pt x="252" y="903"/>
                    </a:lnTo>
                    <a:lnTo>
                      <a:pt x="250" y="905"/>
                    </a:lnTo>
                    <a:lnTo>
                      <a:pt x="249" y="907"/>
                    </a:lnTo>
                    <a:lnTo>
                      <a:pt x="250" y="908"/>
                    </a:lnTo>
                    <a:lnTo>
                      <a:pt x="251" y="910"/>
                    </a:lnTo>
                    <a:lnTo>
                      <a:pt x="250" y="911"/>
                    </a:lnTo>
                    <a:lnTo>
                      <a:pt x="249" y="913"/>
                    </a:lnTo>
                    <a:lnTo>
                      <a:pt x="250" y="914"/>
                    </a:lnTo>
                    <a:lnTo>
                      <a:pt x="251" y="915"/>
                    </a:lnTo>
                    <a:lnTo>
                      <a:pt x="253" y="918"/>
                    </a:lnTo>
                    <a:lnTo>
                      <a:pt x="255" y="917"/>
                    </a:lnTo>
                    <a:lnTo>
                      <a:pt x="256" y="915"/>
                    </a:lnTo>
                    <a:lnTo>
                      <a:pt x="257" y="916"/>
                    </a:lnTo>
                    <a:lnTo>
                      <a:pt x="258" y="918"/>
                    </a:lnTo>
                    <a:lnTo>
                      <a:pt x="257" y="919"/>
                    </a:lnTo>
                    <a:lnTo>
                      <a:pt x="255" y="922"/>
                    </a:lnTo>
                    <a:lnTo>
                      <a:pt x="254" y="919"/>
                    </a:lnTo>
                    <a:lnTo>
                      <a:pt x="253" y="918"/>
                    </a:lnTo>
                    <a:lnTo>
                      <a:pt x="252" y="921"/>
                    </a:lnTo>
                    <a:lnTo>
                      <a:pt x="251" y="922"/>
                    </a:lnTo>
                    <a:lnTo>
                      <a:pt x="250" y="921"/>
                    </a:lnTo>
                    <a:lnTo>
                      <a:pt x="249" y="919"/>
                    </a:lnTo>
                    <a:lnTo>
                      <a:pt x="247" y="921"/>
                    </a:lnTo>
                    <a:lnTo>
                      <a:pt x="246" y="923"/>
                    </a:lnTo>
                    <a:lnTo>
                      <a:pt x="247" y="924"/>
                    </a:lnTo>
                    <a:lnTo>
                      <a:pt x="248" y="925"/>
                    </a:lnTo>
                    <a:lnTo>
                      <a:pt x="247" y="927"/>
                    </a:lnTo>
                    <a:lnTo>
                      <a:pt x="246" y="928"/>
                    </a:lnTo>
                    <a:lnTo>
                      <a:pt x="245" y="930"/>
                    </a:lnTo>
                    <a:lnTo>
                      <a:pt x="244" y="932"/>
                    </a:lnTo>
                    <a:lnTo>
                      <a:pt x="245" y="933"/>
                    </a:lnTo>
                    <a:lnTo>
                      <a:pt x="246" y="934"/>
                    </a:lnTo>
                    <a:lnTo>
                      <a:pt x="245" y="936"/>
                    </a:lnTo>
                    <a:lnTo>
                      <a:pt x="243" y="938"/>
                    </a:lnTo>
                    <a:lnTo>
                      <a:pt x="245" y="940"/>
                    </a:lnTo>
                    <a:lnTo>
                      <a:pt x="246" y="941"/>
                    </a:lnTo>
                    <a:lnTo>
                      <a:pt x="244" y="943"/>
                    </a:lnTo>
                    <a:lnTo>
                      <a:pt x="243" y="944"/>
                    </a:lnTo>
                    <a:lnTo>
                      <a:pt x="244" y="946"/>
                    </a:lnTo>
                    <a:lnTo>
                      <a:pt x="245" y="947"/>
                    </a:lnTo>
                    <a:lnTo>
                      <a:pt x="244" y="948"/>
                    </a:lnTo>
                    <a:lnTo>
                      <a:pt x="243" y="950"/>
                    </a:lnTo>
                    <a:lnTo>
                      <a:pt x="241" y="951"/>
                    </a:lnTo>
                    <a:lnTo>
                      <a:pt x="240" y="953"/>
                    </a:lnTo>
                    <a:lnTo>
                      <a:pt x="241" y="955"/>
                    </a:lnTo>
                    <a:lnTo>
                      <a:pt x="243" y="957"/>
                    </a:lnTo>
                    <a:lnTo>
                      <a:pt x="241" y="958"/>
                    </a:lnTo>
                    <a:lnTo>
                      <a:pt x="239" y="960"/>
                    </a:lnTo>
                    <a:lnTo>
                      <a:pt x="238" y="961"/>
                    </a:lnTo>
                    <a:lnTo>
                      <a:pt x="237" y="963"/>
                    </a:lnTo>
                    <a:lnTo>
                      <a:pt x="236" y="965"/>
                    </a:lnTo>
                    <a:lnTo>
                      <a:pt x="235" y="966"/>
                    </a:lnTo>
                    <a:lnTo>
                      <a:pt x="236" y="967"/>
                    </a:lnTo>
                    <a:lnTo>
                      <a:pt x="237" y="969"/>
                    </a:lnTo>
                    <a:lnTo>
                      <a:pt x="235" y="971"/>
                    </a:lnTo>
                    <a:lnTo>
                      <a:pt x="234" y="973"/>
                    </a:lnTo>
                    <a:lnTo>
                      <a:pt x="235" y="974"/>
                    </a:lnTo>
                    <a:lnTo>
                      <a:pt x="236" y="975"/>
                    </a:lnTo>
                    <a:lnTo>
                      <a:pt x="235" y="977"/>
                    </a:lnTo>
                    <a:lnTo>
                      <a:pt x="234" y="979"/>
                    </a:lnTo>
                    <a:lnTo>
                      <a:pt x="235" y="980"/>
                    </a:lnTo>
                    <a:lnTo>
                      <a:pt x="236" y="981"/>
                    </a:lnTo>
                    <a:lnTo>
                      <a:pt x="237" y="983"/>
                    </a:lnTo>
                    <a:lnTo>
                      <a:pt x="238" y="984"/>
                    </a:lnTo>
                    <a:lnTo>
                      <a:pt x="237" y="986"/>
                    </a:lnTo>
                    <a:lnTo>
                      <a:pt x="236" y="988"/>
                    </a:lnTo>
                    <a:lnTo>
                      <a:pt x="235" y="990"/>
                    </a:lnTo>
                    <a:lnTo>
                      <a:pt x="234" y="991"/>
                    </a:lnTo>
                    <a:lnTo>
                      <a:pt x="233" y="990"/>
                    </a:lnTo>
                    <a:lnTo>
                      <a:pt x="231" y="989"/>
                    </a:lnTo>
                    <a:lnTo>
                      <a:pt x="230" y="990"/>
                    </a:lnTo>
                    <a:lnTo>
                      <a:pt x="229" y="992"/>
                    </a:lnTo>
                    <a:lnTo>
                      <a:pt x="228" y="993"/>
                    </a:lnTo>
                    <a:lnTo>
                      <a:pt x="227" y="995"/>
                    </a:lnTo>
                    <a:lnTo>
                      <a:pt x="228" y="996"/>
                    </a:lnTo>
                    <a:lnTo>
                      <a:pt x="229" y="997"/>
                    </a:lnTo>
                    <a:lnTo>
                      <a:pt x="230" y="999"/>
                    </a:lnTo>
                    <a:lnTo>
                      <a:pt x="231" y="1000"/>
                    </a:lnTo>
                    <a:lnTo>
                      <a:pt x="230" y="1002"/>
                    </a:lnTo>
                    <a:lnTo>
                      <a:pt x="229" y="1003"/>
                    </a:lnTo>
                    <a:lnTo>
                      <a:pt x="228" y="1006"/>
                    </a:lnTo>
                    <a:lnTo>
                      <a:pt x="226" y="1007"/>
                    </a:lnTo>
                    <a:lnTo>
                      <a:pt x="224" y="1006"/>
                    </a:lnTo>
                    <a:lnTo>
                      <a:pt x="223" y="1005"/>
                    </a:lnTo>
                    <a:lnTo>
                      <a:pt x="222" y="1006"/>
                    </a:lnTo>
                    <a:lnTo>
                      <a:pt x="221" y="1008"/>
                    </a:lnTo>
                    <a:lnTo>
                      <a:pt x="222" y="1009"/>
                    </a:lnTo>
                    <a:lnTo>
                      <a:pt x="223" y="1011"/>
                    </a:lnTo>
                    <a:lnTo>
                      <a:pt x="224" y="1012"/>
                    </a:lnTo>
                    <a:lnTo>
                      <a:pt x="226" y="1013"/>
                    </a:lnTo>
                    <a:lnTo>
                      <a:pt x="224" y="1015"/>
                    </a:lnTo>
                    <a:lnTo>
                      <a:pt x="223" y="1016"/>
                    </a:lnTo>
                    <a:lnTo>
                      <a:pt x="224" y="1018"/>
                    </a:lnTo>
                    <a:lnTo>
                      <a:pt x="226" y="1019"/>
                    </a:lnTo>
                    <a:lnTo>
                      <a:pt x="224" y="1020"/>
                    </a:lnTo>
                    <a:lnTo>
                      <a:pt x="223" y="1023"/>
                    </a:lnTo>
                    <a:lnTo>
                      <a:pt x="224" y="1024"/>
                    </a:lnTo>
                    <a:lnTo>
                      <a:pt x="226" y="1026"/>
                    </a:lnTo>
                    <a:lnTo>
                      <a:pt x="224" y="1027"/>
                    </a:lnTo>
                    <a:lnTo>
                      <a:pt x="223" y="1029"/>
                    </a:lnTo>
                    <a:lnTo>
                      <a:pt x="224" y="1030"/>
                    </a:lnTo>
                    <a:lnTo>
                      <a:pt x="226" y="1031"/>
                    </a:lnTo>
                    <a:lnTo>
                      <a:pt x="224" y="1033"/>
                    </a:lnTo>
                    <a:lnTo>
                      <a:pt x="222" y="1035"/>
                    </a:lnTo>
                    <a:lnTo>
                      <a:pt x="221" y="1033"/>
                    </a:lnTo>
                    <a:lnTo>
                      <a:pt x="220" y="1032"/>
                    </a:lnTo>
                    <a:lnTo>
                      <a:pt x="219" y="1034"/>
                    </a:lnTo>
                    <a:lnTo>
                      <a:pt x="218" y="1035"/>
                    </a:lnTo>
                    <a:lnTo>
                      <a:pt x="217" y="1038"/>
                    </a:lnTo>
                    <a:lnTo>
                      <a:pt x="215" y="1039"/>
                    </a:lnTo>
                    <a:lnTo>
                      <a:pt x="214" y="1038"/>
                    </a:lnTo>
                    <a:lnTo>
                      <a:pt x="213" y="1036"/>
                    </a:lnTo>
                    <a:lnTo>
                      <a:pt x="212" y="1038"/>
                    </a:lnTo>
                    <a:lnTo>
                      <a:pt x="211" y="1040"/>
                    </a:lnTo>
                    <a:lnTo>
                      <a:pt x="215" y="1045"/>
                    </a:lnTo>
                    <a:lnTo>
                      <a:pt x="216" y="1046"/>
                    </a:lnTo>
                    <a:lnTo>
                      <a:pt x="217" y="1048"/>
                    </a:lnTo>
                    <a:lnTo>
                      <a:pt x="216" y="1049"/>
                    </a:lnTo>
                    <a:lnTo>
                      <a:pt x="215" y="1051"/>
                    </a:lnTo>
                    <a:lnTo>
                      <a:pt x="216" y="1052"/>
                    </a:lnTo>
                    <a:lnTo>
                      <a:pt x="217" y="1053"/>
                    </a:lnTo>
                    <a:lnTo>
                      <a:pt x="216" y="1056"/>
                    </a:lnTo>
                    <a:lnTo>
                      <a:pt x="215" y="1058"/>
                    </a:lnTo>
                    <a:lnTo>
                      <a:pt x="216" y="1059"/>
                    </a:lnTo>
                    <a:lnTo>
                      <a:pt x="217" y="1060"/>
                    </a:lnTo>
                    <a:lnTo>
                      <a:pt x="218" y="1062"/>
                    </a:lnTo>
                    <a:lnTo>
                      <a:pt x="219" y="1063"/>
                    </a:lnTo>
                    <a:lnTo>
                      <a:pt x="218" y="1064"/>
                    </a:lnTo>
                    <a:lnTo>
                      <a:pt x="217" y="1066"/>
                    </a:lnTo>
                    <a:lnTo>
                      <a:pt x="216" y="1068"/>
                    </a:lnTo>
                    <a:lnTo>
                      <a:pt x="215" y="1069"/>
                    </a:lnTo>
                    <a:lnTo>
                      <a:pt x="214" y="1072"/>
                    </a:lnTo>
                    <a:lnTo>
                      <a:pt x="212" y="1073"/>
                    </a:lnTo>
                    <a:lnTo>
                      <a:pt x="211" y="1072"/>
                    </a:lnTo>
                    <a:lnTo>
                      <a:pt x="210" y="1070"/>
                    </a:lnTo>
                    <a:lnTo>
                      <a:pt x="208" y="1072"/>
                    </a:lnTo>
                    <a:lnTo>
                      <a:pt x="207" y="1074"/>
                    </a:lnTo>
                    <a:lnTo>
                      <a:pt x="208" y="1075"/>
                    </a:lnTo>
                    <a:lnTo>
                      <a:pt x="210" y="1077"/>
                    </a:lnTo>
                    <a:lnTo>
                      <a:pt x="208" y="1078"/>
                    </a:lnTo>
                    <a:lnTo>
                      <a:pt x="207" y="1080"/>
                    </a:lnTo>
                    <a:lnTo>
                      <a:pt x="208" y="1081"/>
                    </a:lnTo>
                    <a:lnTo>
                      <a:pt x="210" y="1082"/>
                    </a:lnTo>
                    <a:lnTo>
                      <a:pt x="211" y="1084"/>
                    </a:lnTo>
                    <a:lnTo>
                      <a:pt x="212" y="1085"/>
                    </a:lnTo>
                    <a:lnTo>
                      <a:pt x="211" y="1088"/>
                    </a:lnTo>
                    <a:lnTo>
                      <a:pt x="210" y="1089"/>
                    </a:lnTo>
                    <a:lnTo>
                      <a:pt x="208" y="1091"/>
                    </a:lnTo>
                    <a:lnTo>
                      <a:pt x="206" y="1092"/>
                    </a:lnTo>
                    <a:lnTo>
                      <a:pt x="205" y="1094"/>
                    </a:lnTo>
                    <a:lnTo>
                      <a:pt x="204" y="1095"/>
                    </a:lnTo>
                    <a:lnTo>
                      <a:pt x="204" y="1095"/>
                    </a:lnTo>
                    <a:lnTo>
                      <a:pt x="203" y="1094"/>
                    </a:lnTo>
                    <a:lnTo>
                      <a:pt x="202" y="1093"/>
                    </a:lnTo>
                    <a:lnTo>
                      <a:pt x="202" y="1093"/>
                    </a:lnTo>
                    <a:lnTo>
                      <a:pt x="201" y="1094"/>
                    </a:lnTo>
                    <a:lnTo>
                      <a:pt x="200" y="1096"/>
                    </a:lnTo>
                    <a:lnTo>
                      <a:pt x="201" y="1097"/>
                    </a:lnTo>
                    <a:lnTo>
                      <a:pt x="202" y="1099"/>
                    </a:lnTo>
                    <a:lnTo>
                      <a:pt x="203" y="1100"/>
                    </a:lnTo>
                    <a:lnTo>
                      <a:pt x="204" y="1101"/>
                    </a:lnTo>
                    <a:lnTo>
                      <a:pt x="203" y="1103"/>
                    </a:lnTo>
                    <a:lnTo>
                      <a:pt x="202" y="1105"/>
                    </a:lnTo>
                    <a:lnTo>
                      <a:pt x="203" y="1107"/>
                    </a:lnTo>
                    <a:lnTo>
                      <a:pt x="204" y="1108"/>
                    </a:lnTo>
                    <a:lnTo>
                      <a:pt x="203" y="1110"/>
                    </a:lnTo>
                    <a:lnTo>
                      <a:pt x="202" y="1111"/>
                    </a:lnTo>
                    <a:lnTo>
                      <a:pt x="200" y="1110"/>
                    </a:lnTo>
                    <a:lnTo>
                      <a:pt x="199" y="1109"/>
                    </a:lnTo>
                    <a:lnTo>
                      <a:pt x="198" y="1110"/>
                    </a:lnTo>
                    <a:lnTo>
                      <a:pt x="197" y="1112"/>
                    </a:lnTo>
                    <a:lnTo>
                      <a:pt x="198" y="1113"/>
                    </a:lnTo>
                    <a:lnTo>
                      <a:pt x="199" y="1114"/>
                    </a:lnTo>
                    <a:lnTo>
                      <a:pt x="198" y="1116"/>
                    </a:lnTo>
                    <a:lnTo>
                      <a:pt x="197" y="1118"/>
                    </a:lnTo>
                    <a:lnTo>
                      <a:pt x="198" y="1119"/>
                    </a:lnTo>
                    <a:lnTo>
                      <a:pt x="199" y="1120"/>
                    </a:lnTo>
                    <a:lnTo>
                      <a:pt x="201" y="1124"/>
                    </a:lnTo>
                    <a:lnTo>
                      <a:pt x="199" y="1127"/>
                    </a:lnTo>
                    <a:lnTo>
                      <a:pt x="198" y="1129"/>
                    </a:lnTo>
                    <a:lnTo>
                      <a:pt x="197" y="1130"/>
                    </a:lnTo>
                    <a:lnTo>
                      <a:pt x="196" y="1129"/>
                    </a:lnTo>
                    <a:lnTo>
                      <a:pt x="195" y="1127"/>
                    </a:lnTo>
                    <a:lnTo>
                      <a:pt x="196" y="1126"/>
                    </a:lnTo>
                    <a:lnTo>
                      <a:pt x="197" y="1124"/>
                    </a:lnTo>
                    <a:lnTo>
                      <a:pt x="196" y="1123"/>
                    </a:lnTo>
                    <a:lnTo>
                      <a:pt x="195" y="1122"/>
                    </a:lnTo>
                    <a:lnTo>
                      <a:pt x="189" y="1128"/>
                    </a:lnTo>
                    <a:lnTo>
                      <a:pt x="191" y="1131"/>
                    </a:lnTo>
                    <a:lnTo>
                      <a:pt x="193" y="1132"/>
                    </a:lnTo>
                    <a:lnTo>
                      <a:pt x="194" y="1133"/>
                    </a:lnTo>
                    <a:lnTo>
                      <a:pt x="193" y="1135"/>
                    </a:lnTo>
                    <a:lnTo>
                      <a:pt x="191" y="1136"/>
                    </a:lnTo>
                    <a:lnTo>
                      <a:pt x="193" y="1139"/>
                    </a:lnTo>
                    <a:lnTo>
                      <a:pt x="194" y="1140"/>
                    </a:lnTo>
                    <a:lnTo>
                      <a:pt x="196" y="1141"/>
                    </a:lnTo>
                    <a:lnTo>
                      <a:pt x="197" y="1143"/>
                    </a:lnTo>
                    <a:lnTo>
                      <a:pt x="196" y="1144"/>
                    </a:lnTo>
                    <a:lnTo>
                      <a:pt x="194" y="1146"/>
                    </a:lnTo>
                    <a:lnTo>
                      <a:pt x="193" y="1147"/>
                    </a:lnTo>
                    <a:lnTo>
                      <a:pt x="191" y="1149"/>
                    </a:lnTo>
                    <a:lnTo>
                      <a:pt x="190" y="1151"/>
                    </a:lnTo>
                    <a:lnTo>
                      <a:pt x="189" y="1152"/>
                    </a:lnTo>
                    <a:lnTo>
                      <a:pt x="190" y="1155"/>
                    </a:lnTo>
                    <a:lnTo>
                      <a:pt x="191" y="1156"/>
                    </a:lnTo>
                    <a:lnTo>
                      <a:pt x="190" y="1157"/>
                    </a:lnTo>
                    <a:lnTo>
                      <a:pt x="189" y="1159"/>
                    </a:lnTo>
                    <a:lnTo>
                      <a:pt x="190" y="1160"/>
                    </a:lnTo>
                    <a:lnTo>
                      <a:pt x="191" y="1162"/>
                    </a:lnTo>
                    <a:lnTo>
                      <a:pt x="190" y="1163"/>
                    </a:lnTo>
                    <a:lnTo>
                      <a:pt x="189" y="1165"/>
                    </a:lnTo>
                    <a:lnTo>
                      <a:pt x="190" y="1166"/>
                    </a:lnTo>
                    <a:lnTo>
                      <a:pt x="191" y="1167"/>
                    </a:lnTo>
                    <a:lnTo>
                      <a:pt x="190" y="1169"/>
                    </a:lnTo>
                    <a:lnTo>
                      <a:pt x="189" y="1172"/>
                    </a:lnTo>
                    <a:lnTo>
                      <a:pt x="187" y="1169"/>
                    </a:lnTo>
                    <a:lnTo>
                      <a:pt x="186" y="1168"/>
                    </a:lnTo>
                    <a:lnTo>
                      <a:pt x="185" y="1169"/>
                    </a:lnTo>
                    <a:lnTo>
                      <a:pt x="184" y="1172"/>
                    </a:lnTo>
                    <a:lnTo>
                      <a:pt x="183" y="1174"/>
                    </a:lnTo>
                    <a:lnTo>
                      <a:pt x="182" y="1175"/>
                    </a:lnTo>
                    <a:lnTo>
                      <a:pt x="183" y="1177"/>
                    </a:lnTo>
                    <a:lnTo>
                      <a:pt x="184" y="1178"/>
                    </a:lnTo>
                    <a:lnTo>
                      <a:pt x="183" y="1180"/>
                    </a:lnTo>
                    <a:lnTo>
                      <a:pt x="182" y="1181"/>
                    </a:lnTo>
                    <a:lnTo>
                      <a:pt x="183" y="1182"/>
                    </a:lnTo>
                    <a:lnTo>
                      <a:pt x="184" y="1184"/>
                    </a:lnTo>
                    <a:lnTo>
                      <a:pt x="183" y="1185"/>
                    </a:lnTo>
                    <a:lnTo>
                      <a:pt x="182" y="1187"/>
                    </a:lnTo>
                    <a:lnTo>
                      <a:pt x="183" y="1189"/>
                    </a:lnTo>
                    <a:lnTo>
                      <a:pt x="184" y="1191"/>
                    </a:lnTo>
                    <a:lnTo>
                      <a:pt x="183" y="1192"/>
                    </a:lnTo>
                    <a:lnTo>
                      <a:pt x="182" y="1194"/>
                    </a:lnTo>
                    <a:lnTo>
                      <a:pt x="183" y="1195"/>
                    </a:lnTo>
                    <a:lnTo>
                      <a:pt x="184" y="1196"/>
                    </a:lnTo>
                    <a:lnTo>
                      <a:pt x="183" y="1198"/>
                    </a:lnTo>
                    <a:lnTo>
                      <a:pt x="182" y="1200"/>
                    </a:lnTo>
                    <a:lnTo>
                      <a:pt x="180" y="1201"/>
                    </a:lnTo>
                    <a:lnTo>
                      <a:pt x="179" y="1203"/>
                    </a:lnTo>
                    <a:lnTo>
                      <a:pt x="181" y="1205"/>
                    </a:lnTo>
                    <a:lnTo>
                      <a:pt x="182" y="1206"/>
                    </a:lnTo>
                    <a:lnTo>
                      <a:pt x="181" y="1208"/>
                    </a:lnTo>
                    <a:lnTo>
                      <a:pt x="179" y="1209"/>
                    </a:lnTo>
                    <a:lnTo>
                      <a:pt x="178" y="1211"/>
                    </a:lnTo>
                    <a:lnTo>
                      <a:pt x="177" y="1213"/>
                    </a:lnTo>
                    <a:lnTo>
                      <a:pt x="175" y="1214"/>
                    </a:lnTo>
                    <a:lnTo>
                      <a:pt x="174" y="1216"/>
                    </a:lnTo>
                    <a:lnTo>
                      <a:pt x="175" y="1217"/>
                    </a:lnTo>
                    <a:lnTo>
                      <a:pt x="177" y="1218"/>
                    </a:lnTo>
                    <a:lnTo>
                      <a:pt x="175" y="1220"/>
                    </a:lnTo>
                    <a:lnTo>
                      <a:pt x="174" y="1223"/>
                    </a:lnTo>
                    <a:lnTo>
                      <a:pt x="175" y="1224"/>
                    </a:lnTo>
                    <a:lnTo>
                      <a:pt x="177" y="1225"/>
                    </a:lnTo>
                    <a:lnTo>
                      <a:pt x="175" y="1227"/>
                    </a:lnTo>
                    <a:lnTo>
                      <a:pt x="174" y="1228"/>
                    </a:lnTo>
                    <a:lnTo>
                      <a:pt x="171" y="1232"/>
                    </a:lnTo>
                    <a:lnTo>
                      <a:pt x="170" y="1233"/>
                    </a:lnTo>
                    <a:lnTo>
                      <a:pt x="169" y="1235"/>
                    </a:lnTo>
                    <a:lnTo>
                      <a:pt x="168" y="1234"/>
                    </a:lnTo>
                    <a:lnTo>
                      <a:pt x="167" y="1232"/>
                    </a:lnTo>
                    <a:lnTo>
                      <a:pt x="166" y="1234"/>
                    </a:lnTo>
                    <a:lnTo>
                      <a:pt x="165" y="1236"/>
                    </a:lnTo>
                    <a:lnTo>
                      <a:pt x="166" y="1237"/>
                    </a:lnTo>
                    <a:lnTo>
                      <a:pt x="167" y="1239"/>
                    </a:lnTo>
                    <a:lnTo>
                      <a:pt x="168" y="1237"/>
                    </a:lnTo>
                    <a:lnTo>
                      <a:pt x="169" y="1235"/>
                    </a:lnTo>
                    <a:lnTo>
                      <a:pt x="170" y="1236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69" y="1242"/>
                    </a:lnTo>
                    <a:lnTo>
                      <a:pt x="168" y="1243"/>
                    </a:lnTo>
                    <a:lnTo>
                      <a:pt x="167" y="1245"/>
                    </a:lnTo>
                    <a:lnTo>
                      <a:pt x="166" y="1247"/>
                    </a:lnTo>
                    <a:lnTo>
                      <a:pt x="165" y="1248"/>
                    </a:lnTo>
                    <a:lnTo>
                      <a:pt x="166" y="1249"/>
                    </a:lnTo>
                    <a:lnTo>
                      <a:pt x="167" y="1251"/>
                    </a:lnTo>
                    <a:lnTo>
                      <a:pt x="166" y="1252"/>
                    </a:lnTo>
                    <a:lnTo>
                      <a:pt x="165" y="1254"/>
                    </a:lnTo>
                    <a:lnTo>
                      <a:pt x="166" y="1256"/>
                    </a:lnTo>
                    <a:lnTo>
                      <a:pt x="167" y="1258"/>
                    </a:lnTo>
                    <a:lnTo>
                      <a:pt x="166" y="1259"/>
                    </a:lnTo>
                    <a:lnTo>
                      <a:pt x="165" y="1261"/>
                    </a:lnTo>
                    <a:lnTo>
                      <a:pt x="164" y="1262"/>
                    </a:lnTo>
                    <a:lnTo>
                      <a:pt x="162" y="1264"/>
                    </a:lnTo>
                    <a:lnTo>
                      <a:pt x="163" y="1265"/>
                    </a:lnTo>
                    <a:lnTo>
                      <a:pt x="165" y="1267"/>
                    </a:lnTo>
                    <a:lnTo>
                      <a:pt x="166" y="1268"/>
                    </a:lnTo>
                    <a:lnTo>
                      <a:pt x="167" y="1269"/>
                    </a:lnTo>
                    <a:lnTo>
                      <a:pt x="166" y="1272"/>
                    </a:lnTo>
                    <a:lnTo>
                      <a:pt x="165" y="1273"/>
                    </a:lnTo>
                    <a:lnTo>
                      <a:pt x="162" y="1277"/>
                    </a:lnTo>
                    <a:lnTo>
                      <a:pt x="160" y="1280"/>
                    </a:lnTo>
                    <a:lnTo>
                      <a:pt x="157" y="1283"/>
                    </a:lnTo>
                    <a:lnTo>
                      <a:pt x="156" y="1285"/>
                    </a:lnTo>
                    <a:lnTo>
                      <a:pt x="155" y="1286"/>
                    </a:lnTo>
                    <a:lnTo>
                      <a:pt x="156" y="1289"/>
                    </a:lnTo>
                    <a:lnTo>
                      <a:pt x="157" y="1290"/>
                    </a:lnTo>
                    <a:lnTo>
                      <a:pt x="158" y="1291"/>
                    </a:lnTo>
                    <a:lnTo>
                      <a:pt x="160" y="1292"/>
                    </a:lnTo>
                    <a:lnTo>
                      <a:pt x="161" y="1291"/>
                    </a:lnTo>
                    <a:lnTo>
                      <a:pt x="163" y="1289"/>
                    </a:lnTo>
                    <a:lnTo>
                      <a:pt x="164" y="1290"/>
                    </a:lnTo>
                    <a:lnTo>
                      <a:pt x="165" y="1292"/>
                    </a:lnTo>
                    <a:lnTo>
                      <a:pt x="164" y="1293"/>
                    </a:lnTo>
                    <a:lnTo>
                      <a:pt x="163" y="1295"/>
                    </a:lnTo>
                    <a:lnTo>
                      <a:pt x="161" y="1294"/>
                    </a:lnTo>
                    <a:lnTo>
                      <a:pt x="160" y="1292"/>
                    </a:lnTo>
                    <a:lnTo>
                      <a:pt x="158" y="1294"/>
                    </a:lnTo>
                    <a:lnTo>
                      <a:pt x="157" y="1296"/>
                    </a:lnTo>
                    <a:lnTo>
                      <a:pt x="156" y="1297"/>
                    </a:lnTo>
                    <a:lnTo>
                      <a:pt x="155" y="1299"/>
                    </a:lnTo>
                    <a:lnTo>
                      <a:pt x="156" y="1300"/>
                    </a:lnTo>
                    <a:lnTo>
                      <a:pt x="157" y="1301"/>
                    </a:lnTo>
                    <a:lnTo>
                      <a:pt x="156" y="1303"/>
                    </a:lnTo>
                    <a:lnTo>
                      <a:pt x="155" y="1306"/>
                    </a:lnTo>
                    <a:lnTo>
                      <a:pt x="156" y="1307"/>
                    </a:lnTo>
                    <a:lnTo>
                      <a:pt x="157" y="1308"/>
                    </a:lnTo>
                    <a:lnTo>
                      <a:pt x="156" y="1310"/>
                    </a:lnTo>
                    <a:lnTo>
                      <a:pt x="155" y="1311"/>
                    </a:lnTo>
                    <a:lnTo>
                      <a:pt x="154" y="1310"/>
                    </a:lnTo>
                    <a:lnTo>
                      <a:pt x="153" y="1309"/>
                    </a:lnTo>
                    <a:lnTo>
                      <a:pt x="151" y="1310"/>
                    </a:lnTo>
                    <a:lnTo>
                      <a:pt x="150" y="1312"/>
                    </a:lnTo>
                    <a:lnTo>
                      <a:pt x="152" y="1313"/>
                    </a:lnTo>
                    <a:lnTo>
                      <a:pt x="153" y="1315"/>
                    </a:lnTo>
                    <a:lnTo>
                      <a:pt x="152" y="1316"/>
                    </a:lnTo>
                    <a:lnTo>
                      <a:pt x="150" y="1318"/>
                    </a:lnTo>
                    <a:lnTo>
                      <a:pt x="149" y="1320"/>
                    </a:lnTo>
                    <a:lnTo>
                      <a:pt x="148" y="1322"/>
                    </a:lnTo>
                    <a:lnTo>
                      <a:pt x="149" y="1323"/>
                    </a:lnTo>
                    <a:lnTo>
                      <a:pt x="151" y="1325"/>
                    </a:lnTo>
                    <a:lnTo>
                      <a:pt x="152" y="1326"/>
                    </a:lnTo>
                    <a:lnTo>
                      <a:pt x="153" y="1327"/>
                    </a:lnTo>
                    <a:lnTo>
                      <a:pt x="152" y="1329"/>
                    </a:lnTo>
                    <a:lnTo>
                      <a:pt x="151" y="1330"/>
                    </a:lnTo>
                    <a:lnTo>
                      <a:pt x="152" y="1332"/>
                    </a:lnTo>
                    <a:lnTo>
                      <a:pt x="153" y="1333"/>
                    </a:lnTo>
                    <a:lnTo>
                      <a:pt x="152" y="1335"/>
                    </a:lnTo>
                    <a:lnTo>
                      <a:pt x="151" y="1336"/>
                    </a:lnTo>
                    <a:lnTo>
                      <a:pt x="148" y="1340"/>
                    </a:lnTo>
                    <a:lnTo>
                      <a:pt x="146" y="1344"/>
                    </a:lnTo>
                    <a:lnTo>
                      <a:pt x="145" y="1345"/>
                    </a:lnTo>
                    <a:lnTo>
                      <a:pt x="144" y="1347"/>
                    </a:lnTo>
                    <a:lnTo>
                      <a:pt x="143" y="1349"/>
                    </a:lnTo>
                    <a:lnTo>
                      <a:pt x="141" y="1350"/>
                    </a:lnTo>
                    <a:lnTo>
                      <a:pt x="143" y="1352"/>
                    </a:lnTo>
                    <a:lnTo>
                      <a:pt x="144" y="1353"/>
                    </a:lnTo>
                    <a:lnTo>
                      <a:pt x="145" y="1354"/>
                    </a:lnTo>
                    <a:lnTo>
                      <a:pt x="146" y="1356"/>
                    </a:lnTo>
                    <a:lnTo>
                      <a:pt x="145" y="1358"/>
                    </a:lnTo>
                    <a:lnTo>
                      <a:pt x="144" y="1360"/>
                    </a:lnTo>
                    <a:lnTo>
                      <a:pt x="143" y="1361"/>
                    </a:lnTo>
                    <a:lnTo>
                      <a:pt x="141" y="1363"/>
                    </a:lnTo>
                    <a:lnTo>
                      <a:pt x="143" y="1364"/>
                    </a:lnTo>
                    <a:lnTo>
                      <a:pt x="144" y="1365"/>
                    </a:lnTo>
                    <a:lnTo>
                      <a:pt x="143" y="1367"/>
                    </a:lnTo>
                    <a:lnTo>
                      <a:pt x="141" y="1369"/>
                    </a:lnTo>
                    <a:lnTo>
                      <a:pt x="139" y="1373"/>
                    </a:lnTo>
                    <a:lnTo>
                      <a:pt x="138" y="1375"/>
                    </a:lnTo>
                    <a:lnTo>
                      <a:pt x="137" y="1376"/>
                    </a:lnTo>
                    <a:lnTo>
                      <a:pt x="136" y="1378"/>
                    </a:lnTo>
                    <a:lnTo>
                      <a:pt x="134" y="1379"/>
                    </a:lnTo>
                    <a:lnTo>
                      <a:pt x="133" y="1378"/>
                    </a:lnTo>
                    <a:lnTo>
                      <a:pt x="132" y="1377"/>
                    </a:lnTo>
                    <a:lnTo>
                      <a:pt x="131" y="1379"/>
                    </a:lnTo>
                    <a:lnTo>
                      <a:pt x="130" y="1380"/>
                    </a:lnTo>
                    <a:lnTo>
                      <a:pt x="131" y="1382"/>
                    </a:lnTo>
                    <a:lnTo>
                      <a:pt x="132" y="1383"/>
                    </a:lnTo>
                    <a:lnTo>
                      <a:pt x="133" y="1381"/>
                    </a:lnTo>
                    <a:lnTo>
                      <a:pt x="134" y="1379"/>
                    </a:lnTo>
                    <a:lnTo>
                      <a:pt x="136" y="1381"/>
                    </a:lnTo>
                    <a:lnTo>
                      <a:pt x="137" y="1382"/>
                    </a:lnTo>
                    <a:lnTo>
                      <a:pt x="138" y="1383"/>
                    </a:lnTo>
                    <a:lnTo>
                      <a:pt x="139" y="1384"/>
                    </a:lnTo>
                    <a:lnTo>
                      <a:pt x="138" y="1386"/>
                    </a:lnTo>
                    <a:lnTo>
                      <a:pt x="137" y="1389"/>
                    </a:lnTo>
                    <a:lnTo>
                      <a:pt x="136" y="1390"/>
                    </a:lnTo>
                    <a:lnTo>
                      <a:pt x="135" y="1392"/>
                    </a:lnTo>
                    <a:lnTo>
                      <a:pt x="136" y="1393"/>
                    </a:lnTo>
                    <a:lnTo>
                      <a:pt x="137" y="1394"/>
                    </a:lnTo>
                    <a:lnTo>
                      <a:pt x="136" y="1396"/>
                    </a:lnTo>
                    <a:lnTo>
                      <a:pt x="135" y="1398"/>
                    </a:lnTo>
                    <a:lnTo>
                      <a:pt x="133" y="1401"/>
                    </a:lnTo>
                    <a:lnTo>
                      <a:pt x="131" y="1403"/>
                    </a:lnTo>
                    <a:lnTo>
                      <a:pt x="130" y="1404"/>
                    </a:lnTo>
                    <a:lnTo>
                      <a:pt x="129" y="1407"/>
                    </a:lnTo>
                    <a:lnTo>
                      <a:pt x="128" y="1409"/>
                    </a:lnTo>
                    <a:lnTo>
                      <a:pt x="129" y="1410"/>
                    </a:lnTo>
                    <a:lnTo>
                      <a:pt x="131" y="1411"/>
                    </a:lnTo>
                    <a:lnTo>
                      <a:pt x="132" y="1412"/>
                    </a:lnTo>
                    <a:lnTo>
                      <a:pt x="133" y="1414"/>
                    </a:lnTo>
                    <a:lnTo>
                      <a:pt x="132" y="1415"/>
                    </a:lnTo>
                    <a:lnTo>
                      <a:pt x="131" y="1417"/>
                    </a:lnTo>
                    <a:lnTo>
                      <a:pt x="130" y="1418"/>
                    </a:lnTo>
                    <a:lnTo>
                      <a:pt x="128" y="1420"/>
                    </a:lnTo>
                    <a:lnTo>
                      <a:pt x="127" y="1423"/>
                    </a:lnTo>
                    <a:lnTo>
                      <a:pt x="125" y="1424"/>
                    </a:lnTo>
                    <a:lnTo>
                      <a:pt x="128" y="1426"/>
                    </a:lnTo>
                    <a:lnTo>
                      <a:pt x="129" y="1427"/>
                    </a:lnTo>
                    <a:lnTo>
                      <a:pt x="128" y="1429"/>
                    </a:lnTo>
                    <a:lnTo>
                      <a:pt x="125" y="1430"/>
                    </a:lnTo>
                    <a:lnTo>
                      <a:pt x="128" y="1431"/>
                    </a:lnTo>
                    <a:lnTo>
                      <a:pt x="129" y="1433"/>
                    </a:lnTo>
                    <a:lnTo>
                      <a:pt x="128" y="1434"/>
                    </a:lnTo>
                    <a:lnTo>
                      <a:pt x="127" y="1436"/>
                    </a:lnTo>
                    <a:lnTo>
                      <a:pt x="128" y="1437"/>
                    </a:lnTo>
                    <a:lnTo>
                      <a:pt x="129" y="1439"/>
                    </a:lnTo>
                    <a:lnTo>
                      <a:pt x="128" y="1441"/>
                    </a:lnTo>
                    <a:lnTo>
                      <a:pt x="127" y="1443"/>
                    </a:lnTo>
                    <a:lnTo>
                      <a:pt x="125" y="1444"/>
                    </a:lnTo>
                    <a:lnTo>
                      <a:pt x="124" y="1446"/>
                    </a:lnTo>
                    <a:lnTo>
                      <a:pt x="123" y="1448"/>
                    </a:lnTo>
                    <a:lnTo>
                      <a:pt x="121" y="1449"/>
                    </a:lnTo>
                    <a:lnTo>
                      <a:pt x="123" y="1451"/>
                    </a:lnTo>
                    <a:lnTo>
                      <a:pt x="124" y="1452"/>
                    </a:lnTo>
                    <a:lnTo>
                      <a:pt x="125" y="1453"/>
                    </a:lnTo>
                    <a:lnTo>
                      <a:pt x="127" y="1454"/>
                    </a:lnTo>
                    <a:lnTo>
                      <a:pt x="128" y="1457"/>
                    </a:lnTo>
                    <a:lnTo>
                      <a:pt x="130" y="1458"/>
                    </a:lnTo>
                    <a:lnTo>
                      <a:pt x="128" y="1460"/>
                    </a:lnTo>
                    <a:lnTo>
                      <a:pt x="127" y="1461"/>
                    </a:lnTo>
                    <a:lnTo>
                      <a:pt x="125" y="1460"/>
                    </a:lnTo>
                    <a:lnTo>
                      <a:pt x="124" y="1459"/>
                    </a:lnTo>
                    <a:lnTo>
                      <a:pt x="123" y="1460"/>
                    </a:lnTo>
                    <a:lnTo>
                      <a:pt x="122" y="1462"/>
                    </a:lnTo>
                    <a:lnTo>
                      <a:pt x="121" y="1461"/>
                    </a:lnTo>
                    <a:lnTo>
                      <a:pt x="119" y="1459"/>
                    </a:lnTo>
                    <a:lnTo>
                      <a:pt x="118" y="1461"/>
                    </a:lnTo>
                    <a:lnTo>
                      <a:pt x="117" y="1463"/>
                    </a:lnTo>
                    <a:lnTo>
                      <a:pt x="118" y="1464"/>
                    </a:lnTo>
                    <a:lnTo>
                      <a:pt x="120" y="1465"/>
                    </a:lnTo>
                    <a:lnTo>
                      <a:pt x="119" y="1467"/>
                    </a:lnTo>
                    <a:lnTo>
                      <a:pt x="117" y="1469"/>
                    </a:lnTo>
                    <a:lnTo>
                      <a:pt x="116" y="1470"/>
                    </a:lnTo>
                    <a:lnTo>
                      <a:pt x="115" y="1473"/>
                    </a:lnTo>
                    <a:lnTo>
                      <a:pt x="116" y="1474"/>
                    </a:lnTo>
                    <a:lnTo>
                      <a:pt x="118" y="1475"/>
                    </a:lnTo>
                    <a:lnTo>
                      <a:pt x="117" y="1477"/>
                    </a:lnTo>
                    <a:lnTo>
                      <a:pt x="115" y="1479"/>
                    </a:lnTo>
                    <a:lnTo>
                      <a:pt x="117" y="1480"/>
                    </a:lnTo>
                    <a:lnTo>
                      <a:pt x="118" y="1481"/>
                    </a:lnTo>
                    <a:lnTo>
                      <a:pt x="119" y="1482"/>
                    </a:lnTo>
                    <a:lnTo>
                      <a:pt x="120" y="1484"/>
                    </a:lnTo>
                    <a:lnTo>
                      <a:pt x="119" y="1485"/>
                    </a:lnTo>
                    <a:lnTo>
                      <a:pt x="118" y="1487"/>
                    </a:lnTo>
                    <a:lnTo>
                      <a:pt x="119" y="1489"/>
                    </a:lnTo>
                    <a:lnTo>
                      <a:pt x="120" y="1490"/>
                    </a:lnTo>
                    <a:lnTo>
                      <a:pt x="119" y="1492"/>
                    </a:lnTo>
                    <a:lnTo>
                      <a:pt x="118" y="1494"/>
                    </a:lnTo>
                    <a:lnTo>
                      <a:pt x="117" y="1492"/>
                    </a:lnTo>
                    <a:lnTo>
                      <a:pt x="116" y="1491"/>
                    </a:lnTo>
                    <a:lnTo>
                      <a:pt x="115" y="1493"/>
                    </a:lnTo>
                    <a:lnTo>
                      <a:pt x="114" y="1494"/>
                    </a:lnTo>
                    <a:lnTo>
                      <a:pt x="115" y="1496"/>
                    </a:lnTo>
                    <a:lnTo>
                      <a:pt x="116" y="1497"/>
                    </a:lnTo>
                    <a:lnTo>
                      <a:pt x="115" y="1499"/>
                    </a:lnTo>
                    <a:lnTo>
                      <a:pt x="114" y="1500"/>
                    </a:lnTo>
                    <a:lnTo>
                      <a:pt x="115" y="1502"/>
                    </a:lnTo>
                    <a:lnTo>
                      <a:pt x="116" y="1503"/>
                    </a:lnTo>
                    <a:lnTo>
                      <a:pt x="115" y="1504"/>
                    </a:lnTo>
                    <a:lnTo>
                      <a:pt x="114" y="1507"/>
                    </a:lnTo>
                    <a:lnTo>
                      <a:pt x="113" y="1506"/>
                    </a:lnTo>
                    <a:lnTo>
                      <a:pt x="112" y="1504"/>
                    </a:lnTo>
                    <a:lnTo>
                      <a:pt x="111" y="1502"/>
                    </a:lnTo>
                    <a:lnTo>
                      <a:pt x="108" y="1501"/>
                    </a:lnTo>
                    <a:lnTo>
                      <a:pt x="107" y="1503"/>
                    </a:lnTo>
                    <a:lnTo>
                      <a:pt x="106" y="1504"/>
                    </a:lnTo>
                    <a:lnTo>
                      <a:pt x="107" y="1507"/>
                    </a:lnTo>
                    <a:lnTo>
                      <a:pt x="110" y="1508"/>
                    </a:lnTo>
                    <a:lnTo>
                      <a:pt x="108" y="1510"/>
                    </a:lnTo>
                    <a:lnTo>
                      <a:pt x="106" y="1511"/>
                    </a:lnTo>
                    <a:lnTo>
                      <a:pt x="105" y="1513"/>
                    </a:lnTo>
                    <a:lnTo>
                      <a:pt x="104" y="1514"/>
                    </a:lnTo>
                    <a:lnTo>
                      <a:pt x="105" y="1516"/>
                    </a:lnTo>
                    <a:lnTo>
                      <a:pt x="107" y="1517"/>
                    </a:lnTo>
                    <a:lnTo>
                      <a:pt x="106" y="1519"/>
                    </a:lnTo>
                    <a:lnTo>
                      <a:pt x="104" y="1520"/>
                    </a:lnTo>
                    <a:lnTo>
                      <a:pt x="106" y="1521"/>
                    </a:lnTo>
                    <a:lnTo>
                      <a:pt x="107" y="1524"/>
                    </a:lnTo>
                    <a:lnTo>
                      <a:pt x="106" y="1525"/>
                    </a:lnTo>
                    <a:lnTo>
                      <a:pt x="105" y="1527"/>
                    </a:lnTo>
                    <a:lnTo>
                      <a:pt x="106" y="1528"/>
                    </a:lnTo>
                    <a:lnTo>
                      <a:pt x="107" y="1529"/>
                    </a:lnTo>
                    <a:lnTo>
                      <a:pt x="108" y="1531"/>
                    </a:lnTo>
                    <a:lnTo>
                      <a:pt x="110" y="1532"/>
                    </a:lnTo>
                    <a:lnTo>
                      <a:pt x="110" y="1534"/>
                    </a:lnTo>
                    <a:lnTo>
                      <a:pt x="107" y="1535"/>
                    </a:lnTo>
                    <a:lnTo>
                      <a:pt x="106" y="1537"/>
                    </a:lnTo>
                    <a:lnTo>
                      <a:pt x="105" y="1540"/>
                    </a:lnTo>
                    <a:lnTo>
                      <a:pt x="104" y="1537"/>
                    </a:lnTo>
                    <a:lnTo>
                      <a:pt x="103" y="1536"/>
                    </a:lnTo>
                    <a:lnTo>
                      <a:pt x="102" y="1538"/>
                    </a:lnTo>
                    <a:lnTo>
                      <a:pt x="101" y="1540"/>
                    </a:lnTo>
                    <a:lnTo>
                      <a:pt x="99" y="1542"/>
                    </a:lnTo>
                    <a:lnTo>
                      <a:pt x="99" y="1544"/>
                    </a:lnTo>
                    <a:lnTo>
                      <a:pt x="100" y="1545"/>
                    </a:lnTo>
                    <a:lnTo>
                      <a:pt x="101" y="1546"/>
                    </a:lnTo>
                    <a:lnTo>
                      <a:pt x="100" y="1548"/>
                    </a:lnTo>
                    <a:lnTo>
                      <a:pt x="99" y="1550"/>
                    </a:lnTo>
                    <a:lnTo>
                      <a:pt x="100" y="1551"/>
                    </a:lnTo>
                    <a:lnTo>
                      <a:pt x="101" y="1552"/>
                    </a:lnTo>
                    <a:lnTo>
                      <a:pt x="100" y="1554"/>
                    </a:lnTo>
                    <a:lnTo>
                      <a:pt x="99" y="1556"/>
                    </a:lnTo>
                    <a:lnTo>
                      <a:pt x="100" y="1558"/>
                    </a:lnTo>
                    <a:lnTo>
                      <a:pt x="101" y="1559"/>
                    </a:lnTo>
                    <a:lnTo>
                      <a:pt x="100" y="1560"/>
                    </a:lnTo>
                    <a:lnTo>
                      <a:pt x="99" y="1562"/>
                    </a:lnTo>
                    <a:lnTo>
                      <a:pt x="97" y="1565"/>
                    </a:lnTo>
                    <a:lnTo>
                      <a:pt x="96" y="1567"/>
                    </a:lnTo>
                    <a:lnTo>
                      <a:pt x="95" y="1569"/>
                    </a:lnTo>
                    <a:lnTo>
                      <a:pt x="94" y="1570"/>
                    </a:lnTo>
                    <a:lnTo>
                      <a:pt x="93" y="1573"/>
                    </a:lnTo>
                    <a:lnTo>
                      <a:pt x="94" y="1574"/>
                    </a:lnTo>
                    <a:lnTo>
                      <a:pt x="95" y="1576"/>
                    </a:lnTo>
                    <a:lnTo>
                      <a:pt x="96" y="1577"/>
                    </a:lnTo>
                    <a:lnTo>
                      <a:pt x="98" y="1578"/>
                    </a:lnTo>
                    <a:lnTo>
                      <a:pt x="99" y="1579"/>
                    </a:lnTo>
                    <a:lnTo>
                      <a:pt x="100" y="1580"/>
                    </a:lnTo>
                    <a:lnTo>
                      <a:pt x="99" y="1582"/>
                    </a:lnTo>
                    <a:lnTo>
                      <a:pt x="98" y="1584"/>
                    </a:lnTo>
                    <a:lnTo>
                      <a:pt x="96" y="1587"/>
                    </a:lnTo>
                    <a:lnTo>
                      <a:pt x="94" y="1591"/>
                    </a:lnTo>
                    <a:lnTo>
                      <a:pt x="91" y="1595"/>
                    </a:lnTo>
                    <a:lnTo>
                      <a:pt x="89" y="1596"/>
                    </a:lnTo>
                    <a:lnTo>
                      <a:pt x="88" y="1598"/>
                    </a:lnTo>
                    <a:lnTo>
                      <a:pt x="87" y="1600"/>
                    </a:lnTo>
                    <a:lnTo>
                      <a:pt x="86" y="1601"/>
                    </a:lnTo>
                    <a:lnTo>
                      <a:pt x="87" y="1603"/>
                    </a:lnTo>
                    <a:lnTo>
                      <a:pt x="89" y="1604"/>
                    </a:lnTo>
                    <a:lnTo>
                      <a:pt x="90" y="1606"/>
                    </a:lnTo>
                    <a:lnTo>
                      <a:pt x="91" y="1607"/>
                    </a:lnTo>
                    <a:lnTo>
                      <a:pt x="90" y="1609"/>
                    </a:lnTo>
                    <a:lnTo>
                      <a:pt x="89" y="1611"/>
                    </a:lnTo>
                    <a:lnTo>
                      <a:pt x="88" y="1612"/>
                    </a:lnTo>
                    <a:lnTo>
                      <a:pt x="87" y="1614"/>
                    </a:lnTo>
                    <a:lnTo>
                      <a:pt x="86" y="1616"/>
                    </a:lnTo>
                    <a:lnTo>
                      <a:pt x="85" y="1617"/>
                    </a:lnTo>
                    <a:lnTo>
                      <a:pt x="86" y="1619"/>
                    </a:lnTo>
                    <a:lnTo>
                      <a:pt x="87" y="1620"/>
                    </a:lnTo>
                    <a:lnTo>
                      <a:pt x="86" y="1623"/>
                    </a:lnTo>
                    <a:lnTo>
                      <a:pt x="85" y="1624"/>
                    </a:lnTo>
                    <a:lnTo>
                      <a:pt x="84" y="1623"/>
                    </a:lnTo>
                    <a:lnTo>
                      <a:pt x="83" y="1621"/>
                    </a:lnTo>
                    <a:lnTo>
                      <a:pt x="82" y="1623"/>
                    </a:lnTo>
                    <a:lnTo>
                      <a:pt x="81" y="1625"/>
                    </a:lnTo>
                    <a:lnTo>
                      <a:pt x="79" y="1627"/>
                    </a:lnTo>
                    <a:lnTo>
                      <a:pt x="79" y="1628"/>
                    </a:lnTo>
                    <a:lnTo>
                      <a:pt x="80" y="1630"/>
                    </a:lnTo>
                    <a:lnTo>
                      <a:pt x="81" y="1631"/>
                    </a:lnTo>
                    <a:lnTo>
                      <a:pt x="82" y="1632"/>
                    </a:lnTo>
                    <a:lnTo>
                      <a:pt x="83" y="1633"/>
                    </a:lnTo>
                    <a:lnTo>
                      <a:pt x="82" y="1635"/>
                    </a:lnTo>
                    <a:lnTo>
                      <a:pt x="81" y="1637"/>
                    </a:lnTo>
                    <a:lnTo>
                      <a:pt x="83" y="1638"/>
                    </a:lnTo>
                    <a:lnTo>
                      <a:pt x="84" y="1640"/>
                    </a:lnTo>
                    <a:lnTo>
                      <a:pt x="83" y="1642"/>
                    </a:lnTo>
                    <a:lnTo>
                      <a:pt x="82" y="1643"/>
                    </a:lnTo>
                    <a:lnTo>
                      <a:pt x="83" y="1645"/>
                    </a:lnTo>
                    <a:lnTo>
                      <a:pt x="84" y="1646"/>
                    </a:lnTo>
                    <a:lnTo>
                      <a:pt x="83" y="1647"/>
                    </a:lnTo>
                    <a:lnTo>
                      <a:pt x="82" y="1649"/>
                    </a:lnTo>
                    <a:lnTo>
                      <a:pt x="81" y="1651"/>
                    </a:lnTo>
                    <a:lnTo>
                      <a:pt x="80" y="1652"/>
                    </a:lnTo>
                    <a:lnTo>
                      <a:pt x="79" y="1651"/>
                    </a:lnTo>
                    <a:lnTo>
                      <a:pt x="77" y="1650"/>
                    </a:lnTo>
                    <a:lnTo>
                      <a:pt x="75" y="1652"/>
                    </a:lnTo>
                    <a:lnTo>
                      <a:pt x="74" y="1653"/>
                    </a:lnTo>
                    <a:lnTo>
                      <a:pt x="77" y="1655"/>
                    </a:lnTo>
                    <a:lnTo>
                      <a:pt x="78" y="1657"/>
                    </a:lnTo>
                    <a:lnTo>
                      <a:pt x="77" y="1659"/>
                    </a:lnTo>
                    <a:lnTo>
                      <a:pt x="75" y="1660"/>
                    </a:lnTo>
                    <a:lnTo>
                      <a:pt x="77" y="1661"/>
                    </a:lnTo>
                    <a:lnTo>
                      <a:pt x="78" y="1663"/>
                    </a:lnTo>
                    <a:lnTo>
                      <a:pt x="77" y="1664"/>
                    </a:lnTo>
                    <a:lnTo>
                      <a:pt x="75" y="1666"/>
                    </a:lnTo>
                    <a:lnTo>
                      <a:pt x="77" y="1667"/>
                    </a:lnTo>
                    <a:lnTo>
                      <a:pt x="78" y="1668"/>
                    </a:lnTo>
                    <a:lnTo>
                      <a:pt x="80" y="1670"/>
                    </a:lnTo>
                    <a:lnTo>
                      <a:pt x="81" y="1671"/>
                    </a:lnTo>
                    <a:lnTo>
                      <a:pt x="80" y="1673"/>
                    </a:lnTo>
                    <a:lnTo>
                      <a:pt x="79" y="1675"/>
                    </a:lnTo>
                    <a:lnTo>
                      <a:pt x="80" y="1676"/>
                    </a:lnTo>
                    <a:lnTo>
                      <a:pt x="81" y="1678"/>
                    </a:lnTo>
                    <a:lnTo>
                      <a:pt x="80" y="1679"/>
                    </a:lnTo>
                    <a:lnTo>
                      <a:pt x="79" y="1681"/>
                    </a:lnTo>
                    <a:lnTo>
                      <a:pt x="78" y="1680"/>
                    </a:lnTo>
                    <a:lnTo>
                      <a:pt x="77" y="1679"/>
                    </a:lnTo>
                    <a:lnTo>
                      <a:pt x="74" y="1677"/>
                    </a:lnTo>
                    <a:lnTo>
                      <a:pt x="73" y="1676"/>
                    </a:lnTo>
                    <a:lnTo>
                      <a:pt x="72" y="1678"/>
                    </a:lnTo>
                    <a:lnTo>
                      <a:pt x="71" y="1679"/>
                    </a:lnTo>
                    <a:lnTo>
                      <a:pt x="72" y="1681"/>
                    </a:lnTo>
                    <a:lnTo>
                      <a:pt x="74" y="1682"/>
                    </a:lnTo>
                    <a:lnTo>
                      <a:pt x="72" y="1684"/>
                    </a:lnTo>
                    <a:lnTo>
                      <a:pt x="72" y="1685"/>
                    </a:lnTo>
                    <a:lnTo>
                      <a:pt x="73" y="1687"/>
                    </a:lnTo>
                    <a:lnTo>
                      <a:pt x="74" y="1688"/>
                    </a:lnTo>
                    <a:lnTo>
                      <a:pt x="75" y="1690"/>
                    </a:lnTo>
                    <a:lnTo>
                      <a:pt x="77" y="1691"/>
                    </a:lnTo>
                    <a:lnTo>
                      <a:pt x="75" y="1693"/>
                    </a:lnTo>
                    <a:lnTo>
                      <a:pt x="74" y="1694"/>
                    </a:lnTo>
                    <a:lnTo>
                      <a:pt x="72" y="1698"/>
                    </a:lnTo>
                    <a:lnTo>
                      <a:pt x="74" y="1699"/>
                    </a:lnTo>
                    <a:lnTo>
                      <a:pt x="75" y="1700"/>
                    </a:lnTo>
                    <a:lnTo>
                      <a:pt x="74" y="1702"/>
                    </a:lnTo>
                    <a:lnTo>
                      <a:pt x="73" y="17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0" name="Freeform 993">
                <a:extLst>
                  <a:ext uri="{FF2B5EF4-FFF2-40B4-BE49-F238E27FC236}">
                    <a16:creationId xmlns:a16="http://schemas.microsoft.com/office/drawing/2014/main" id="{428A087B-1EE9-4104-B2FF-15B4E00D2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2" y="2989"/>
                <a:ext cx="1" cy="0"/>
              </a:xfrm>
              <a:custGeom>
                <a:avLst/>
                <a:gdLst>
                  <a:gd name="T0" fmla="*/ 2 w 16"/>
                  <a:gd name="T1" fmla="*/ 10 h 12"/>
                  <a:gd name="T2" fmla="*/ 1 w 16"/>
                  <a:gd name="T3" fmla="*/ 6 h 12"/>
                  <a:gd name="T4" fmla="*/ 0 w 16"/>
                  <a:gd name="T5" fmla="*/ 4 h 12"/>
                  <a:gd name="T6" fmla="*/ 2 w 16"/>
                  <a:gd name="T7" fmla="*/ 4 h 12"/>
                  <a:gd name="T8" fmla="*/ 4 w 16"/>
                  <a:gd name="T9" fmla="*/ 4 h 12"/>
                  <a:gd name="T10" fmla="*/ 6 w 16"/>
                  <a:gd name="T11" fmla="*/ 5 h 12"/>
                  <a:gd name="T12" fmla="*/ 8 w 16"/>
                  <a:gd name="T13" fmla="*/ 5 h 12"/>
                  <a:gd name="T14" fmla="*/ 7 w 16"/>
                  <a:gd name="T15" fmla="*/ 2 h 12"/>
                  <a:gd name="T16" fmla="*/ 6 w 16"/>
                  <a:gd name="T17" fmla="*/ 0 h 12"/>
                  <a:gd name="T18" fmla="*/ 8 w 16"/>
                  <a:gd name="T19" fmla="*/ 0 h 12"/>
                  <a:gd name="T20" fmla="*/ 11 w 16"/>
                  <a:gd name="T21" fmla="*/ 1 h 12"/>
                  <a:gd name="T22" fmla="*/ 13 w 16"/>
                  <a:gd name="T23" fmla="*/ 6 h 12"/>
                  <a:gd name="T24" fmla="*/ 16 w 16"/>
                  <a:gd name="T25" fmla="*/ 12 h 12"/>
                  <a:gd name="T26" fmla="*/ 12 w 16"/>
                  <a:gd name="T27" fmla="*/ 12 h 12"/>
                  <a:gd name="T28" fmla="*/ 2 w 16"/>
                  <a:gd name="T2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2" y="10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3" y="6"/>
                    </a:lnTo>
                    <a:lnTo>
                      <a:pt x="16" y="12"/>
                    </a:lnTo>
                    <a:lnTo>
                      <a:pt x="12" y="1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1" name="Freeform 994">
                <a:extLst>
                  <a:ext uri="{FF2B5EF4-FFF2-40B4-BE49-F238E27FC236}">
                    <a16:creationId xmlns:a16="http://schemas.microsoft.com/office/drawing/2014/main" id="{FC5D5866-6911-4CD7-BD47-262D0A69C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48"/>
                <a:ext cx="119" cy="139"/>
              </a:xfrm>
              <a:custGeom>
                <a:avLst/>
                <a:gdLst>
                  <a:gd name="T0" fmla="*/ 32 w 1913"/>
                  <a:gd name="T1" fmla="*/ 86 h 2213"/>
                  <a:gd name="T2" fmla="*/ 4 w 1913"/>
                  <a:gd name="T3" fmla="*/ 18 h 2213"/>
                  <a:gd name="T4" fmla="*/ 32 w 1913"/>
                  <a:gd name="T5" fmla="*/ 24 h 2213"/>
                  <a:gd name="T6" fmla="*/ 94 w 1913"/>
                  <a:gd name="T7" fmla="*/ 83 h 2213"/>
                  <a:gd name="T8" fmla="*/ 144 w 1913"/>
                  <a:gd name="T9" fmla="*/ 164 h 2213"/>
                  <a:gd name="T10" fmla="*/ 204 w 1913"/>
                  <a:gd name="T11" fmla="*/ 250 h 2213"/>
                  <a:gd name="T12" fmla="*/ 269 w 1913"/>
                  <a:gd name="T13" fmla="*/ 334 h 2213"/>
                  <a:gd name="T14" fmla="*/ 325 w 1913"/>
                  <a:gd name="T15" fmla="*/ 407 h 2213"/>
                  <a:gd name="T16" fmla="*/ 377 w 1913"/>
                  <a:gd name="T17" fmla="*/ 478 h 2213"/>
                  <a:gd name="T18" fmla="*/ 419 w 1913"/>
                  <a:gd name="T19" fmla="*/ 527 h 2213"/>
                  <a:gd name="T20" fmla="*/ 491 w 1913"/>
                  <a:gd name="T21" fmla="*/ 617 h 2213"/>
                  <a:gd name="T22" fmla="*/ 555 w 1913"/>
                  <a:gd name="T23" fmla="*/ 686 h 2213"/>
                  <a:gd name="T24" fmla="*/ 624 w 1913"/>
                  <a:gd name="T25" fmla="*/ 762 h 2213"/>
                  <a:gd name="T26" fmla="*/ 656 w 1913"/>
                  <a:gd name="T27" fmla="*/ 801 h 2213"/>
                  <a:gd name="T28" fmla="*/ 717 w 1913"/>
                  <a:gd name="T29" fmla="*/ 873 h 2213"/>
                  <a:gd name="T30" fmla="*/ 793 w 1913"/>
                  <a:gd name="T31" fmla="*/ 954 h 2213"/>
                  <a:gd name="T32" fmla="*/ 863 w 1913"/>
                  <a:gd name="T33" fmla="*/ 1033 h 2213"/>
                  <a:gd name="T34" fmla="*/ 932 w 1913"/>
                  <a:gd name="T35" fmla="*/ 1105 h 2213"/>
                  <a:gd name="T36" fmla="*/ 996 w 1913"/>
                  <a:gd name="T37" fmla="*/ 1173 h 2213"/>
                  <a:gd name="T38" fmla="*/ 1076 w 1913"/>
                  <a:gd name="T39" fmla="*/ 1259 h 2213"/>
                  <a:gd name="T40" fmla="*/ 1140 w 1913"/>
                  <a:gd name="T41" fmla="*/ 1323 h 2213"/>
                  <a:gd name="T42" fmla="*/ 1203 w 1913"/>
                  <a:gd name="T43" fmla="*/ 1387 h 2213"/>
                  <a:gd name="T44" fmla="*/ 1280 w 1913"/>
                  <a:gd name="T45" fmla="*/ 1473 h 2213"/>
                  <a:gd name="T46" fmla="*/ 1334 w 1913"/>
                  <a:gd name="T47" fmla="*/ 1536 h 2213"/>
                  <a:gd name="T48" fmla="*/ 1410 w 1913"/>
                  <a:gd name="T49" fmla="*/ 1611 h 2213"/>
                  <a:gd name="T50" fmla="*/ 1488 w 1913"/>
                  <a:gd name="T51" fmla="*/ 1688 h 2213"/>
                  <a:gd name="T52" fmla="*/ 1545 w 1913"/>
                  <a:gd name="T53" fmla="*/ 1753 h 2213"/>
                  <a:gd name="T54" fmla="*/ 1595 w 1913"/>
                  <a:gd name="T55" fmla="*/ 1819 h 2213"/>
                  <a:gd name="T56" fmla="*/ 1655 w 1913"/>
                  <a:gd name="T57" fmla="*/ 1876 h 2213"/>
                  <a:gd name="T58" fmla="*/ 1709 w 1913"/>
                  <a:gd name="T59" fmla="*/ 1942 h 2213"/>
                  <a:gd name="T60" fmla="*/ 1761 w 1913"/>
                  <a:gd name="T61" fmla="*/ 2007 h 2213"/>
                  <a:gd name="T62" fmla="*/ 1811 w 1913"/>
                  <a:gd name="T63" fmla="*/ 2067 h 2213"/>
                  <a:gd name="T64" fmla="*/ 1869 w 1913"/>
                  <a:gd name="T65" fmla="*/ 2146 h 2213"/>
                  <a:gd name="T66" fmla="*/ 1903 w 1913"/>
                  <a:gd name="T67" fmla="*/ 2211 h 2213"/>
                  <a:gd name="T68" fmla="*/ 1842 w 1913"/>
                  <a:gd name="T69" fmla="*/ 2149 h 2213"/>
                  <a:gd name="T70" fmla="*/ 1790 w 1913"/>
                  <a:gd name="T71" fmla="*/ 2096 h 2213"/>
                  <a:gd name="T72" fmla="*/ 1725 w 1913"/>
                  <a:gd name="T73" fmla="*/ 2018 h 2213"/>
                  <a:gd name="T74" fmla="*/ 1646 w 1913"/>
                  <a:gd name="T75" fmla="*/ 1949 h 2213"/>
                  <a:gd name="T76" fmla="*/ 1590 w 1913"/>
                  <a:gd name="T77" fmla="*/ 1885 h 2213"/>
                  <a:gd name="T78" fmla="*/ 1530 w 1913"/>
                  <a:gd name="T79" fmla="*/ 1814 h 2213"/>
                  <a:gd name="T80" fmla="*/ 1462 w 1913"/>
                  <a:gd name="T81" fmla="*/ 1754 h 2213"/>
                  <a:gd name="T82" fmla="*/ 1394 w 1913"/>
                  <a:gd name="T83" fmla="*/ 1678 h 2213"/>
                  <a:gd name="T84" fmla="*/ 1330 w 1913"/>
                  <a:gd name="T85" fmla="*/ 1604 h 2213"/>
                  <a:gd name="T86" fmla="*/ 1258 w 1913"/>
                  <a:gd name="T87" fmla="*/ 1531 h 2213"/>
                  <a:gd name="T88" fmla="*/ 1179 w 1913"/>
                  <a:gd name="T89" fmla="*/ 1453 h 2213"/>
                  <a:gd name="T90" fmla="*/ 1130 w 1913"/>
                  <a:gd name="T91" fmla="*/ 1401 h 2213"/>
                  <a:gd name="T92" fmla="*/ 1073 w 1913"/>
                  <a:gd name="T93" fmla="*/ 1338 h 2213"/>
                  <a:gd name="T94" fmla="*/ 1016 w 1913"/>
                  <a:gd name="T95" fmla="*/ 1283 h 2213"/>
                  <a:gd name="T96" fmla="*/ 947 w 1913"/>
                  <a:gd name="T97" fmla="*/ 1201 h 2213"/>
                  <a:gd name="T98" fmla="*/ 882 w 1913"/>
                  <a:gd name="T99" fmla="*/ 1134 h 2213"/>
                  <a:gd name="T100" fmla="*/ 824 w 1913"/>
                  <a:gd name="T101" fmla="*/ 1078 h 2213"/>
                  <a:gd name="T102" fmla="*/ 762 w 1913"/>
                  <a:gd name="T103" fmla="*/ 1009 h 2213"/>
                  <a:gd name="T104" fmla="*/ 699 w 1913"/>
                  <a:gd name="T105" fmla="*/ 939 h 2213"/>
                  <a:gd name="T106" fmla="*/ 644 w 1913"/>
                  <a:gd name="T107" fmla="*/ 880 h 2213"/>
                  <a:gd name="T108" fmla="*/ 591 w 1913"/>
                  <a:gd name="T109" fmla="*/ 813 h 2213"/>
                  <a:gd name="T110" fmla="*/ 525 w 1913"/>
                  <a:gd name="T111" fmla="*/ 735 h 2213"/>
                  <a:gd name="T112" fmla="*/ 464 w 1913"/>
                  <a:gd name="T113" fmla="*/ 674 h 2213"/>
                  <a:gd name="T114" fmla="*/ 397 w 1913"/>
                  <a:gd name="T115" fmla="*/ 593 h 2213"/>
                  <a:gd name="T116" fmla="*/ 336 w 1913"/>
                  <a:gd name="T117" fmla="*/ 515 h 2213"/>
                  <a:gd name="T118" fmla="*/ 279 w 1913"/>
                  <a:gd name="T119" fmla="*/ 441 h 2213"/>
                  <a:gd name="T120" fmla="*/ 229 w 1913"/>
                  <a:gd name="T121" fmla="*/ 376 h 2213"/>
                  <a:gd name="T122" fmla="*/ 165 w 1913"/>
                  <a:gd name="T123" fmla="*/ 287 h 2213"/>
                  <a:gd name="T124" fmla="*/ 112 w 1913"/>
                  <a:gd name="T125" fmla="*/ 209 h 2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13" h="2213">
                    <a:moveTo>
                      <a:pt x="63" y="151"/>
                    </a:moveTo>
                    <a:lnTo>
                      <a:pt x="65" y="151"/>
                    </a:lnTo>
                    <a:lnTo>
                      <a:pt x="68" y="152"/>
                    </a:lnTo>
                    <a:lnTo>
                      <a:pt x="69" y="154"/>
                    </a:lnTo>
                    <a:lnTo>
                      <a:pt x="70" y="157"/>
                    </a:lnTo>
                    <a:lnTo>
                      <a:pt x="73" y="158"/>
                    </a:lnTo>
                    <a:lnTo>
                      <a:pt x="75" y="158"/>
                    </a:lnTo>
                    <a:lnTo>
                      <a:pt x="74" y="155"/>
                    </a:lnTo>
                    <a:lnTo>
                      <a:pt x="73" y="152"/>
                    </a:lnTo>
                    <a:lnTo>
                      <a:pt x="75" y="153"/>
                    </a:lnTo>
                    <a:lnTo>
                      <a:pt x="77" y="153"/>
                    </a:lnTo>
                    <a:lnTo>
                      <a:pt x="76" y="151"/>
                    </a:lnTo>
                    <a:lnTo>
                      <a:pt x="75" y="148"/>
                    </a:lnTo>
                    <a:lnTo>
                      <a:pt x="70" y="147"/>
                    </a:lnTo>
                    <a:lnTo>
                      <a:pt x="67" y="147"/>
                    </a:lnTo>
                    <a:lnTo>
                      <a:pt x="65" y="145"/>
                    </a:lnTo>
                    <a:lnTo>
                      <a:pt x="64" y="142"/>
                    </a:lnTo>
                    <a:lnTo>
                      <a:pt x="63" y="139"/>
                    </a:lnTo>
                    <a:lnTo>
                      <a:pt x="63" y="137"/>
                    </a:lnTo>
                    <a:lnTo>
                      <a:pt x="61" y="134"/>
                    </a:lnTo>
                    <a:lnTo>
                      <a:pt x="60" y="131"/>
                    </a:lnTo>
                    <a:lnTo>
                      <a:pt x="59" y="127"/>
                    </a:lnTo>
                    <a:lnTo>
                      <a:pt x="57" y="127"/>
                    </a:lnTo>
                    <a:lnTo>
                      <a:pt x="54" y="126"/>
                    </a:lnTo>
                    <a:lnTo>
                      <a:pt x="52" y="126"/>
                    </a:lnTo>
                    <a:lnTo>
                      <a:pt x="50" y="125"/>
                    </a:lnTo>
                    <a:lnTo>
                      <a:pt x="49" y="123"/>
                    </a:lnTo>
                    <a:lnTo>
                      <a:pt x="48" y="120"/>
                    </a:lnTo>
                    <a:lnTo>
                      <a:pt x="47" y="117"/>
                    </a:lnTo>
                    <a:lnTo>
                      <a:pt x="46" y="114"/>
                    </a:lnTo>
                    <a:lnTo>
                      <a:pt x="48" y="115"/>
                    </a:lnTo>
                    <a:lnTo>
                      <a:pt x="50" y="115"/>
                    </a:lnTo>
                    <a:lnTo>
                      <a:pt x="49" y="111"/>
                    </a:lnTo>
                    <a:lnTo>
                      <a:pt x="48" y="109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38" y="104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5"/>
                    </a:lnTo>
                    <a:lnTo>
                      <a:pt x="33" y="89"/>
                    </a:lnTo>
                    <a:lnTo>
                      <a:pt x="32" y="86"/>
                    </a:lnTo>
                    <a:lnTo>
                      <a:pt x="31" y="84"/>
                    </a:lnTo>
                    <a:lnTo>
                      <a:pt x="30" y="81"/>
                    </a:lnTo>
                    <a:lnTo>
                      <a:pt x="29" y="77"/>
                    </a:lnTo>
                    <a:lnTo>
                      <a:pt x="27" y="76"/>
                    </a:lnTo>
                    <a:lnTo>
                      <a:pt x="25" y="76"/>
                    </a:lnTo>
                    <a:lnTo>
                      <a:pt x="23" y="76"/>
                    </a:lnTo>
                    <a:lnTo>
                      <a:pt x="20" y="75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7" y="67"/>
                    </a:lnTo>
                    <a:lnTo>
                      <a:pt x="16" y="64"/>
                    </a:lnTo>
                    <a:lnTo>
                      <a:pt x="15" y="60"/>
                    </a:lnTo>
                    <a:lnTo>
                      <a:pt x="14" y="57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5" y="50"/>
                    </a:lnTo>
                    <a:lnTo>
                      <a:pt x="14" y="47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17" y="45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3" y="44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10" y="45"/>
                    </a:lnTo>
                    <a:lnTo>
                      <a:pt x="6" y="44"/>
                    </a:lnTo>
                    <a:lnTo>
                      <a:pt x="1" y="33"/>
                    </a:lnTo>
                    <a:lnTo>
                      <a:pt x="6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3" y="31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3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9" y="19"/>
                    </a:lnTo>
                    <a:lnTo>
                      <a:pt x="8" y="16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2" y="6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5" y="15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0" y="19"/>
                    </a:lnTo>
                    <a:lnTo>
                      <a:pt x="19" y="16"/>
                    </a:lnTo>
                    <a:lnTo>
                      <a:pt x="21" y="17"/>
                    </a:lnTo>
                    <a:lnTo>
                      <a:pt x="24" y="17"/>
                    </a:lnTo>
                    <a:lnTo>
                      <a:pt x="23" y="14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5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30" y="3"/>
                    </a:lnTo>
                    <a:lnTo>
                      <a:pt x="34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7" y="15"/>
                    </a:lnTo>
                    <a:lnTo>
                      <a:pt x="28" y="18"/>
                    </a:lnTo>
                    <a:lnTo>
                      <a:pt x="29" y="21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2"/>
                    </a:lnTo>
                    <a:lnTo>
                      <a:pt x="32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3"/>
                    </a:lnTo>
                    <a:lnTo>
                      <a:pt x="38" y="26"/>
                    </a:lnTo>
                    <a:lnTo>
                      <a:pt x="41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7" y="28"/>
                    </a:lnTo>
                    <a:lnTo>
                      <a:pt x="49" y="28"/>
                    </a:lnTo>
                    <a:lnTo>
                      <a:pt x="51" y="30"/>
                    </a:lnTo>
                    <a:lnTo>
                      <a:pt x="52" y="33"/>
                    </a:lnTo>
                    <a:lnTo>
                      <a:pt x="53" y="35"/>
                    </a:lnTo>
                    <a:lnTo>
                      <a:pt x="54" y="38"/>
                    </a:lnTo>
                    <a:lnTo>
                      <a:pt x="56" y="41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8" y="44"/>
                    </a:lnTo>
                    <a:lnTo>
                      <a:pt x="69" y="48"/>
                    </a:lnTo>
                    <a:lnTo>
                      <a:pt x="70" y="51"/>
                    </a:lnTo>
                    <a:lnTo>
                      <a:pt x="68" y="50"/>
                    </a:lnTo>
                    <a:lnTo>
                      <a:pt x="66" y="50"/>
                    </a:lnTo>
                    <a:lnTo>
                      <a:pt x="67" y="52"/>
                    </a:lnTo>
                    <a:lnTo>
                      <a:pt x="68" y="55"/>
                    </a:lnTo>
                    <a:lnTo>
                      <a:pt x="69" y="58"/>
                    </a:lnTo>
                    <a:lnTo>
                      <a:pt x="70" y="61"/>
                    </a:lnTo>
                    <a:lnTo>
                      <a:pt x="73" y="61"/>
                    </a:lnTo>
                    <a:lnTo>
                      <a:pt x="75" y="63"/>
                    </a:lnTo>
                    <a:lnTo>
                      <a:pt x="76" y="65"/>
                    </a:lnTo>
                    <a:lnTo>
                      <a:pt x="77" y="68"/>
                    </a:lnTo>
                    <a:lnTo>
                      <a:pt x="79" y="69"/>
                    </a:lnTo>
                    <a:lnTo>
                      <a:pt x="81" y="69"/>
                    </a:lnTo>
                    <a:lnTo>
                      <a:pt x="82" y="72"/>
                    </a:lnTo>
                    <a:lnTo>
                      <a:pt x="83" y="75"/>
                    </a:lnTo>
                    <a:lnTo>
                      <a:pt x="84" y="77"/>
                    </a:lnTo>
                    <a:lnTo>
                      <a:pt x="85" y="81"/>
                    </a:lnTo>
                    <a:lnTo>
                      <a:pt x="87" y="82"/>
                    </a:lnTo>
                    <a:lnTo>
                      <a:pt x="90" y="82"/>
                    </a:lnTo>
                    <a:lnTo>
                      <a:pt x="92" y="82"/>
                    </a:lnTo>
                    <a:lnTo>
                      <a:pt x="94" y="83"/>
                    </a:lnTo>
                    <a:lnTo>
                      <a:pt x="95" y="86"/>
                    </a:lnTo>
                    <a:lnTo>
                      <a:pt x="96" y="88"/>
                    </a:lnTo>
                    <a:lnTo>
                      <a:pt x="97" y="91"/>
                    </a:lnTo>
                    <a:lnTo>
                      <a:pt x="98" y="94"/>
                    </a:lnTo>
                    <a:lnTo>
                      <a:pt x="100" y="94"/>
                    </a:lnTo>
                    <a:lnTo>
                      <a:pt x="102" y="95"/>
                    </a:lnTo>
                    <a:lnTo>
                      <a:pt x="104" y="98"/>
                    </a:lnTo>
                    <a:lnTo>
                      <a:pt x="104" y="101"/>
                    </a:lnTo>
                    <a:lnTo>
                      <a:pt x="106" y="104"/>
                    </a:lnTo>
                    <a:lnTo>
                      <a:pt x="107" y="107"/>
                    </a:lnTo>
                    <a:lnTo>
                      <a:pt x="108" y="109"/>
                    </a:lnTo>
                    <a:lnTo>
                      <a:pt x="109" y="113"/>
                    </a:lnTo>
                    <a:lnTo>
                      <a:pt x="111" y="114"/>
                    </a:lnTo>
                    <a:lnTo>
                      <a:pt x="113" y="114"/>
                    </a:lnTo>
                    <a:lnTo>
                      <a:pt x="115" y="114"/>
                    </a:lnTo>
                    <a:lnTo>
                      <a:pt x="117" y="115"/>
                    </a:lnTo>
                    <a:lnTo>
                      <a:pt x="119" y="118"/>
                    </a:lnTo>
                    <a:lnTo>
                      <a:pt x="119" y="120"/>
                    </a:lnTo>
                    <a:lnTo>
                      <a:pt x="120" y="123"/>
                    </a:lnTo>
                    <a:lnTo>
                      <a:pt x="121" y="126"/>
                    </a:lnTo>
                    <a:lnTo>
                      <a:pt x="123" y="130"/>
                    </a:lnTo>
                    <a:lnTo>
                      <a:pt x="124" y="132"/>
                    </a:lnTo>
                    <a:lnTo>
                      <a:pt x="126" y="133"/>
                    </a:lnTo>
                    <a:lnTo>
                      <a:pt x="128" y="133"/>
                    </a:lnTo>
                    <a:lnTo>
                      <a:pt x="131" y="134"/>
                    </a:lnTo>
                    <a:lnTo>
                      <a:pt x="133" y="134"/>
                    </a:lnTo>
                    <a:lnTo>
                      <a:pt x="134" y="137"/>
                    </a:lnTo>
                    <a:lnTo>
                      <a:pt x="135" y="140"/>
                    </a:lnTo>
                    <a:lnTo>
                      <a:pt x="133" y="139"/>
                    </a:lnTo>
                    <a:lnTo>
                      <a:pt x="131" y="139"/>
                    </a:lnTo>
                    <a:lnTo>
                      <a:pt x="131" y="141"/>
                    </a:lnTo>
                    <a:lnTo>
                      <a:pt x="133" y="144"/>
                    </a:lnTo>
                    <a:lnTo>
                      <a:pt x="134" y="148"/>
                    </a:lnTo>
                    <a:lnTo>
                      <a:pt x="135" y="151"/>
                    </a:lnTo>
                    <a:lnTo>
                      <a:pt x="137" y="156"/>
                    </a:lnTo>
                    <a:lnTo>
                      <a:pt x="139" y="159"/>
                    </a:lnTo>
                    <a:lnTo>
                      <a:pt x="140" y="162"/>
                    </a:lnTo>
                    <a:lnTo>
                      <a:pt x="141" y="165"/>
                    </a:lnTo>
                    <a:lnTo>
                      <a:pt x="142" y="168"/>
                    </a:lnTo>
                    <a:lnTo>
                      <a:pt x="144" y="169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6"/>
                    </a:lnTo>
                    <a:lnTo>
                      <a:pt x="144" y="164"/>
                    </a:lnTo>
                    <a:lnTo>
                      <a:pt x="144" y="162"/>
                    </a:lnTo>
                    <a:lnTo>
                      <a:pt x="146" y="164"/>
                    </a:lnTo>
                    <a:lnTo>
                      <a:pt x="148" y="164"/>
                    </a:lnTo>
                    <a:lnTo>
                      <a:pt x="149" y="167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1"/>
                    </a:lnTo>
                    <a:lnTo>
                      <a:pt x="156" y="173"/>
                    </a:lnTo>
                    <a:lnTo>
                      <a:pt x="157" y="176"/>
                    </a:lnTo>
                    <a:lnTo>
                      <a:pt x="158" y="180"/>
                    </a:lnTo>
                    <a:lnTo>
                      <a:pt x="159" y="182"/>
                    </a:lnTo>
                    <a:lnTo>
                      <a:pt x="160" y="185"/>
                    </a:lnTo>
                    <a:lnTo>
                      <a:pt x="162" y="188"/>
                    </a:lnTo>
                    <a:lnTo>
                      <a:pt x="164" y="188"/>
                    </a:lnTo>
                    <a:lnTo>
                      <a:pt x="166" y="189"/>
                    </a:lnTo>
                    <a:lnTo>
                      <a:pt x="167" y="192"/>
                    </a:lnTo>
                    <a:lnTo>
                      <a:pt x="168" y="194"/>
                    </a:lnTo>
                    <a:lnTo>
                      <a:pt x="169" y="198"/>
                    </a:lnTo>
                    <a:lnTo>
                      <a:pt x="170" y="201"/>
                    </a:lnTo>
                    <a:lnTo>
                      <a:pt x="171" y="204"/>
                    </a:lnTo>
                    <a:lnTo>
                      <a:pt x="173" y="206"/>
                    </a:lnTo>
                    <a:lnTo>
                      <a:pt x="174" y="209"/>
                    </a:lnTo>
                    <a:lnTo>
                      <a:pt x="175" y="212"/>
                    </a:lnTo>
                    <a:lnTo>
                      <a:pt x="177" y="212"/>
                    </a:lnTo>
                    <a:lnTo>
                      <a:pt x="179" y="214"/>
                    </a:lnTo>
                    <a:lnTo>
                      <a:pt x="181" y="214"/>
                    </a:lnTo>
                    <a:lnTo>
                      <a:pt x="183" y="214"/>
                    </a:lnTo>
                    <a:lnTo>
                      <a:pt x="185" y="215"/>
                    </a:lnTo>
                    <a:lnTo>
                      <a:pt x="187" y="215"/>
                    </a:lnTo>
                    <a:lnTo>
                      <a:pt x="190" y="218"/>
                    </a:lnTo>
                    <a:lnTo>
                      <a:pt x="191" y="221"/>
                    </a:lnTo>
                    <a:lnTo>
                      <a:pt x="192" y="223"/>
                    </a:lnTo>
                    <a:lnTo>
                      <a:pt x="193" y="226"/>
                    </a:lnTo>
                    <a:lnTo>
                      <a:pt x="194" y="230"/>
                    </a:lnTo>
                    <a:lnTo>
                      <a:pt x="195" y="232"/>
                    </a:lnTo>
                    <a:lnTo>
                      <a:pt x="197" y="233"/>
                    </a:lnTo>
                    <a:lnTo>
                      <a:pt x="199" y="233"/>
                    </a:lnTo>
                    <a:lnTo>
                      <a:pt x="200" y="236"/>
                    </a:lnTo>
                    <a:lnTo>
                      <a:pt x="201" y="239"/>
                    </a:lnTo>
                    <a:lnTo>
                      <a:pt x="202" y="241"/>
                    </a:lnTo>
                    <a:lnTo>
                      <a:pt x="203" y="244"/>
                    </a:lnTo>
                    <a:lnTo>
                      <a:pt x="206" y="248"/>
                    </a:lnTo>
                    <a:lnTo>
                      <a:pt x="207" y="250"/>
                    </a:lnTo>
                    <a:lnTo>
                      <a:pt x="204" y="250"/>
                    </a:lnTo>
                    <a:lnTo>
                      <a:pt x="202" y="250"/>
                    </a:lnTo>
                    <a:lnTo>
                      <a:pt x="203" y="252"/>
                    </a:lnTo>
                    <a:lnTo>
                      <a:pt x="204" y="255"/>
                    </a:lnTo>
                    <a:lnTo>
                      <a:pt x="207" y="255"/>
                    </a:lnTo>
                    <a:lnTo>
                      <a:pt x="209" y="256"/>
                    </a:lnTo>
                    <a:lnTo>
                      <a:pt x="210" y="259"/>
                    </a:lnTo>
                    <a:lnTo>
                      <a:pt x="211" y="261"/>
                    </a:lnTo>
                    <a:lnTo>
                      <a:pt x="213" y="262"/>
                    </a:lnTo>
                    <a:lnTo>
                      <a:pt x="215" y="262"/>
                    </a:lnTo>
                    <a:lnTo>
                      <a:pt x="216" y="266"/>
                    </a:lnTo>
                    <a:lnTo>
                      <a:pt x="217" y="269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3" y="272"/>
                    </a:lnTo>
                    <a:lnTo>
                      <a:pt x="225" y="275"/>
                    </a:lnTo>
                    <a:lnTo>
                      <a:pt x="227" y="275"/>
                    </a:lnTo>
                    <a:lnTo>
                      <a:pt x="229" y="276"/>
                    </a:lnTo>
                    <a:lnTo>
                      <a:pt x="230" y="278"/>
                    </a:lnTo>
                    <a:lnTo>
                      <a:pt x="231" y="282"/>
                    </a:lnTo>
                    <a:lnTo>
                      <a:pt x="232" y="285"/>
                    </a:lnTo>
                    <a:lnTo>
                      <a:pt x="233" y="287"/>
                    </a:lnTo>
                    <a:lnTo>
                      <a:pt x="235" y="288"/>
                    </a:lnTo>
                    <a:lnTo>
                      <a:pt x="237" y="288"/>
                    </a:lnTo>
                    <a:lnTo>
                      <a:pt x="239" y="291"/>
                    </a:lnTo>
                    <a:lnTo>
                      <a:pt x="240" y="294"/>
                    </a:lnTo>
                    <a:lnTo>
                      <a:pt x="241" y="297"/>
                    </a:lnTo>
                    <a:lnTo>
                      <a:pt x="243" y="300"/>
                    </a:lnTo>
                    <a:lnTo>
                      <a:pt x="244" y="303"/>
                    </a:lnTo>
                    <a:lnTo>
                      <a:pt x="245" y="305"/>
                    </a:lnTo>
                    <a:lnTo>
                      <a:pt x="247" y="306"/>
                    </a:lnTo>
                    <a:lnTo>
                      <a:pt x="249" y="306"/>
                    </a:lnTo>
                    <a:lnTo>
                      <a:pt x="250" y="309"/>
                    </a:lnTo>
                    <a:lnTo>
                      <a:pt x="251" y="311"/>
                    </a:lnTo>
                    <a:lnTo>
                      <a:pt x="253" y="315"/>
                    </a:lnTo>
                    <a:lnTo>
                      <a:pt x="254" y="318"/>
                    </a:lnTo>
                    <a:lnTo>
                      <a:pt x="256" y="321"/>
                    </a:lnTo>
                    <a:lnTo>
                      <a:pt x="257" y="323"/>
                    </a:lnTo>
                    <a:lnTo>
                      <a:pt x="258" y="326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3" y="329"/>
                    </a:lnTo>
                    <a:lnTo>
                      <a:pt x="265" y="331"/>
                    </a:lnTo>
                    <a:lnTo>
                      <a:pt x="267" y="331"/>
                    </a:lnTo>
                    <a:lnTo>
                      <a:pt x="269" y="334"/>
                    </a:lnTo>
                    <a:lnTo>
                      <a:pt x="270" y="337"/>
                    </a:lnTo>
                    <a:lnTo>
                      <a:pt x="273" y="337"/>
                    </a:lnTo>
                    <a:lnTo>
                      <a:pt x="275" y="337"/>
                    </a:lnTo>
                    <a:lnTo>
                      <a:pt x="276" y="340"/>
                    </a:lnTo>
                    <a:lnTo>
                      <a:pt x="277" y="343"/>
                    </a:lnTo>
                    <a:lnTo>
                      <a:pt x="278" y="347"/>
                    </a:lnTo>
                    <a:lnTo>
                      <a:pt x="279" y="349"/>
                    </a:lnTo>
                    <a:lnTo>
                      <a:pt x="281" y="350"/>
                    </a:lnTo>
                    <a:lnTo>
                      <a:pt x="283" y="350"/>
                    </a:lnTo>
                    <a:lnTo>
                      <a:pt x="285" y="353"/>
                    </a:lnTo>
                    <a:lnTo>
                      <a:pt x="286" y="355"/>
                    </a:lnTo>
                    <a:lnTo>
                      <a:pt x="284" y="355"/>
                    </a:lnTo>
                    <a:lnTo>
                      <a:pt x="282" y="355"/>
                    </a:lnTo>
                    <a:lnTo>
                      <a:pt x="283" y="357"/>
                    </a:lnTo>
                    <a:lnTo>
                      <a:pt x="284" y="360"/>
                    </a:lnTo>
                    <a:lnTo>
                      <a:pt x="285" y="364"/>
                    </a:lnTo>
                    <a:lnTo>
                      <a:pt x="286" y="366"/>
                    </a:lnTo>
                    <a:lnTo>
                      <a:pt x="289" y="367"/>
                    </a:lnTo>
                    <a:lnTo>
                      <a:pt x="291" y="367"/>
                    </a:lnTo>
                    <a:lnTo>
                      <a:pt x="292" y="370"/>
                    </a:lnTo>
                    <a:lnTo>
                      <a:pt x="294" y="372"/>
                    </a:lnTo>
                    <a:lnTo>
                      <a:pt x="296" y="373"/>
                    </a:lnTo>
                    <a:lnTo>
                      <a:pt x="298" y="373"/>
                    </a:lnTo>
                    <a:lnTo>
                      <a:pt x="299" y="376"/>
                    </a:lnTo>
                    <a:lnTo>
                      <a:pt x="300" y="378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6" y="383"/>
                    </a:lnTo>
                    <a:lnTo>
                      <a:pt x="308" y="386"/>
                    </a:lnTo>
                    <a:lnTo>
                      <a:pt x="310" y="386"/>
                    </a:lnTo>
                    <a:lnTo>
                      <a:pt x="312" y="386"/>
                    </a:lnTo>
                    <a:lnTo>
                      <a:pt x="313" y="389"/>
                    </a:lnTo>
                    <a:lnTo>
                      <a:pt x="314" y="392"/>
                    </a:lnTo>
                    <a:lnTo>
                      <a:pt x="312" y="391"/>
                    </a:lnTo>
                    <a:lnTo>
                      <a:pt x="310" y="391"/>
                    </a:lnTo>
                    <a:lnTo>
                      <a:pt x="311" y="394"/>
                    </a:lnTo>
                    <a:lnTo>
                      <a:pt x="312" y="396"/>
                    </a:lnTo>
                    <a:lnTo>
                      <a:pt x="314" y="398"/>
                    </a:lnTo>
                    <a:lnTo>
                      <a:pt x="316" y="398"/>
                    </a:lnTo>
                    <a:lnTo>
                      <a:pt x="319" y="398"/>
                    </a:lnTo>
                    <a:lnTo>
                      <a:pt x="322" y="399"/>
                    </a:lnTo>
                    <a:lnTo>
                      <a:pt x="323" y="401"/>
                    </a:lnTo>
                    <a:lnTo>
                      <a:pt x="324" y="404"/>
                    </a:lnTo>
                    <a:lnTo>
                      <a:pt x="325" y="407"/>
                    </a:lnTo>
                    <a:lnTo>
                      <a:pt x="326" y="409"/>
                    </a:lnTo>
                    <a:lnTo>
                      <a:pt x="324" y="409"/>
                    </a:lnTo>
                    <a:lnTo>
                      <a:pt x="322" y="409"/>
                    </a:lnTo>
                    <a:lnTo>
                      <a:pt x="323" y="411"/>
                    </a:lnTo>
                    <a:lnTo>
                      <a:pt x="324" y="415"/>
                    </a:lnTo>
                    <a:lnTo>
                      <a:pt x="326" y="418"/>
                    </a:lnTo>
                    <a:lnTo>
                      <a:pt x="327" y="420"/>
                    </a:lnTo>
                    <a:lnTo>
                      <a:pt x="329" y="421"/>
                    </a:lnTo>
                    <a:lnTo>
                      <a:pt x="331" y="421"/>
                    </a:lnTo>
                    <a:lnTo>
                      <a:pt x="333" y="422"/>
                    </a:lnTo>
                    <a:lnTo>
                      <a:pt x="335" y="422"/>
                    </a:lnTo>
                    <a:lnTo>
                      <a:pt x="337" y="422"/>
                    </a:lnTo>
                    <a:lnTo>
                      <a:pt x="340" y="422"/>
                    </a:lnTo>
                    <a:lnTo>
                      <a:pt x="341" y="425"/>
                    </a:lnTo>
                    <a:lnTo>
                      <a:pt x="342" y="428"/>
                    </a:lnTo>
                    <a:lnTo>
                      <a:pt x="344" y="432"/>
                    </a:lnTo>
                    <a:lnTo>
                      <a:pt x="345" y="434"/>
                    </a:lnTo>
                    <a:lnTo>
                      <a:pt x="347" y="435"/>
                    </a:lnTo>
                    <a:lnTo>
                      <a:pt x="349" y="435"/>
                    </a:lnTo>
                    <a:lnTo>
                      <a:pt x="350" y="437"/>
                    </a:lnTo>
                    <a:lnTo>
                      <a:pt x="351" y="440"/>
                    </a:lnTo>
                    <a:lnTo>
                      <a:pt x="353" y="443"/>
                    </a:lnTo>
                    <a:lnTo>
                      <a:pt x="354" y="446"/>
                    </a:lnTo>
                    <a:lnTo>
                      <a:pt x="357" y="446"/>
                    </a:lnTo>
                    <a:lnTo>
                      <a:pt x="359" y="446"/>
                    </a:lnTo>
                    <a:lnTo>
                      <a:pt x="360" y="450"/>
                    </a:lnTo>
                    <a:lnTo>
                      <a:pt x="361" y="453"/>
                    </a:lnTo>
                    <a:lnTo>
                      <a:pt x="363" y="453"/>
                    </a:lnTo>
                    <a:lnTo>
                      <a:pt x="365" y="453"/>
                    </a:lnTo>
                    <a:lnTo>
                      <a:pt x="367" y="456"/>
                    </a:lnTo>
                    <a:lnTo>
                      <a:pt x="368" y="459"/>
                    </a:lnTo>
                    <a:lnTo>
                      <a:pt x="369" y="461"/>
                    </a:lnTo>
                    <a:lnTo>
                      <a:pt x="370" y="465"/>
                    </a:lnTo>
                    <a:lnTo>
                      <a:pt x="368" y="465"/>
                    </a:lnTo>
                    <a:lnTo>
                      <a:pt x="366" y="464"/>
                    </a:lnTo>
                    <a:lnTo>
                      <a:pt x="367" y="467"/>
                    </a:lnTo>
                    <a:lnTo>
                      <a:pt x="369" y="470"/>
                    </a:lnTo>
                    <a:lnTo>
                      <a:pt x="370" y="472"/>
                    </a:lnTo>
                    <a:lnTo>
                      <a:pt x="372" y="475"/>
                    </a:lnTo>
                    <a:lnTo>
                      <a:pt x="373" y="478"/>
                    </a:lnTo>
                    <a:lnTo>
                      <a:pt x="374" y="481"/>
                    </a:lnTo>
                    <a:lnTo>
                      <a:pt x="377" y="482"/>
                    </a:lnTo>
                    <a:lnTo>
                      <a:pt x="379" y="482"/>
                    </a:lnTo>
                    <a:lnTo>
                      <a:pt x="377" y="478"/>
                    </a:lnTo>
                    <a:lnTo>
                      <a:pt x="376" y="476"/>
                    </a:lnTo>
                    <a:lnTo>
                      <a:pt x="378" y="476"/>
                    </a:lnTo>
                    <a:lnTo>
                      <a:pt x="380" y="476"/>
                    </a:lnTo>
                    <a:lnTo>
                      <a:pt x="379" y="474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2"/>
                    </a:lnTo>
                    <a:lnTo>
                      <a:pt x="384" y="472"/>
                    </a:lnTo>
                    <a:lnTo>
                      <a:pt x="386" y="472"/>
                    </a:lnTo>
                    <a:lnTo>
                      <a:pt x="387" y="475"/>
                    </a:lnTo>
                    <a:lnTo>
                      <a:pt x="389" y="478"/>
                    </a:lnTo>
                    <a:lnTo>
                      <a:pt x="386" y="477"/>
                    </a:lnTo>
                    <a:lnTo>
                      <a:pt x="384" y="477"/>
                    </a:lnTo>
                    <a:lnTo>
                      <a:pt x="385" y="479"/>
                    </a:lnTo>
                    <a:lnTo>
                      <a:pt x="387" y="483"/>
                    </a:lnTo>
                    <a:lnTo>
                      <a:pt x="389" y="486"/>
                    </a:lnTo>
                    <a:lnTo>
                      <a:pt x="390" y="489"/>
                    </a:lnTo>
                    <a:lnTo>
                      <a:pt x="387" y="488"/>
                    </a:lnTo>
                    <a:lnTo>
                      <a:pt x="385" y="488"/>
                    </a:lnTo>
                    <a:lnTo>
                      <a:pt x="386" y="491"/>
                    </a:lnTo>
                    <a:lnTo>
                      <a:pt x="387" y="493"/>
                    </a:lnTo>
                    <a:lnTo>
                      <a:pt x="391" y="494"/>
                    </a:lnTo>
                    <a:lnTo>
                      <a:pt x="393" y="494"/>
                    </a:lnTo>
                    <a:lnTo>
                      <a:pt x="395" y="494"/>
                    </a:lnTo>
                    <a:lnTo>
                      <a:pt x="397" y="495"/>
                    </a:lnTo>
                    <a:lnTo>
                      <a:pt x="398" y="498"/>
                    </a:lnTo>
                    <a:lnTo>
                      <a:pt x="399" y="501"/>
                    </a:lnTo>
                    <a:lnTo>
                      <a:pt x="400" y="504"/>
                    </a:lnTo>
                    <a:lnTo>
                      <a:pt x="402" y="506"/>
                    </a:lnTo>
                    <a:lnTo>
                      <a:pt x="405" y="507"/>
                    </a:lnTo>
                    <a:lnTo>
                      <a:pt x="407" y="507"/>
                    </a:lnTo>
                    <a:lnTo>
                      <a:pt x="408" y="509"/>
                    </a:lnTo>
                    <a:lnTo>
                      <a:pt x="409" y="512"/>
                    </a:lnTo>
                    <a:lnTo>
                      <a:pt x="410" y="516"/>
                    </a:lnTo>
                    <a:lnTo>
                      <a:pt x="412" y="518"/>
                    </a:lnTo>
                    <a:lnTo>
                      <a:pt x="414" y="519"/>
                    </a:lnTo>
                    <a:lnTo>
                      <a:pt x="416" y="519"/>
                    </a:lnTo>
                    <a:lnTo>
                      <a:pt x="418" y="519"/>
                    </a:lnTo>
                    <a:lnTo>
                      <a:pt x="420" y="520"/>
                    </a:lnTo>
                    <a:lnTo>
                      <a:pt x="422" y="522"/>
                    </a:lnTo>
                    <a:lnTo>
                      <a:pt x="423" y="525"/>
                    </a:lnTo>
                    <a:lnTo>
                      <a:pt x="420" y="525"/>
                    </a:lnTo>
                    <a:lnTo>
                      <a:pt x="418" y="524"/>
                    </a:lnTo>
                    <a:lnTo>
                      <a:pt x="419" y="527"/>
                    </a:lnTo>
                    <a:lnTo>
                      <a:pt x="422" y="531"/>
                    </a:lnTo>
                    <a:lnTo>
                      <a:pt x="423" y="533"/>
                    </a:lnTo>
                    <a:lnTo>
                      <a:pt x="424" y="536"/>
                    </a:lnTo>
                    <a:lnTo>
                      <a:pt x="426" y="536"/>
                    </a:lnTo>
                    <a:lnTo>
                      <a:pt x="428" y="537"/>
                    </a:lnTo>
                    <a:lnTo>
                      <a:pt x="430" y="539"/>
                    </a:lnTo>
                    <a:lnTo>
                      <a:pt x="431" y="542"/>
                    </a:lnTo>
                    <a:lnTo>
                      <a:pt x="433" y="542"/>
                    </a:lnTo>
                    <a:lnTo>
                      <a:pt x="435" y="543"/>
                    </a:lnTo>
                    <a:lnTo>
                      <a:pt x="437" y="543"/>
                    </a:lnTo>
                    <a:lnTo>
                      <a:pt x="440" y="543"/>
                    </a:lnTo>
                    <a:lnTo>
                      <a:pt x="441" y="546"/>
                    </a:lnTo>
                    <a:lnTo>
                      <a:pt x="443" y="549"/>
                    </a:lnTo>
                    <a:lnTo>
                      <a:pt x="445" y="555"/>
                    </a:lnTo>
                    <a:lnTo>
                      <a:pt x="446" y="558"/>
                    </a:lnTo>
                    <a:lnTo>
                      <a:pt x="447" y="560"/>
                    </a:lnTo>
                    <a:lnTo>
                      <a:pt x="449" y="563"/>
                    </a:lnTo>
                    <a:lnTo>
                      <a:pt x="450" y="566"/>
                    </a:lnTo>
                    <a:lnTo>
                      <a:pt x="448" y="566"/>
                    </a:lnTo>
                    <a:lnTo>
                      <a:pt x="446" y="566"/>
                    </a:lnTo>
                    <a:lnTo>
                      <a:pt x="447" y="569"/>
                    </a:lnTo>
                    <a:lnTo>
                      <a:pt x="448" y="571"/>
                    </a:lnTo>
                    <a:lnTo>
                      <a:pt x="458" y="572"/>
                    </a:lnTo>
                    <a:lnTo>
                      <a:pt x="466" y="574"/>
                    </a:lnTo>
                    <a:lnTo>
                      <a:pt x="468" y="579"/>
                    </a:lnTo>
                    <a:lnTo>
                      <a:pt x="470" y="583"/>
                    </a:lnTo>
                    <a:lnTo>
                      <a:pt x="472" y="585"/>
                    </a:lnTo>
                    <a:lnTo>
                      <a:pt x="469" y="585"/>
                    </a:lnTo>
                    <a:lnTo>
                      <a:pt x="467" y="585"/>
                    </a:lnTo>
                    <a:lnTo>
                      <a:pt x="468" y="587"/>
                    </a:lnTo>
                    <a:lnTo>
                      <a:pt x="469" y="590"/>
                    </a:lnTo>
                    <a:lnTo>
                      <a:pt x="470" y="592"/>
                    </a:lnTo>
                    <a:lnTo>
                      <a:pt x="473" y="595"/>
                    </a:lnTo>
                    <a:lnTo>
                      <a:pt x="474" y="599"/>
                    </a:lnTo>
                    <a:lnTo>
                      <a:pt x="475" y="601"/>
                    </a:lnTo>
                    <a:lnTo>
                      <a:pt x="477" y="602"/>
                    </a:lnTo>
                    <a:lnTo>
                      <a:pt x="479" y="602"/>
                    </a:lnTo>
                    <a:lnTo>
                      <a:pt x="481" y="605"/>
                    </a:lnTo>
                    <a:lnTo>
                      <a:pt x="482" y="607"/>
                    </a:lnTo>
                    <a:lnTo>
                      <a:pt x="483" y="610"/>
                    </a:lnTo>
                    <a:lnTo>
                      <a:pt x="484" y="613"/>
                    </a:lnTo>
                    <a:lnTo>
                      <a:pt x="486" y="613"/>
                    </a:lnTo>
                    <a:lnTo>
                      <a:pt x="490" y="613"/>
                    </a:lnTo>
                    <a:lnTo>
                      <a:pt x="491" y="617"/>
                    </a:lnTo>
                    <a:lnTo>
                      <a:pt x="492" y="619"/>
                    </a:lnTo>
                    <a:lnTo>
                      <a:pt x="494" y="620"/>
                    </a:lnTo>
                    <a:lnTo>
                      <a:pt x="496" y="620"/>
                    </a:lnTo>
                    <a:lnTo>
                      <a:pt x="497" y="623"/>
                    </a:lnTo>
                    <a:lnTo>
                      <a:pt x="499" y="625"/>
                    </a:lnTo>
                    <a:lnTo>
                      <a:pt x="501" y="626"/>
                    </a:lnTo>
                    <a:lnTo>
                      <a:pt x="503" y="626"/>
                    </a:lnTo>
                    <a:lnTo>
                      <a:pt x="506" y="626"/>
                    </a:lnTo>
                    <a:lnTo>
                      <a:pt x="508" y="626"/>
                    </a:lnTo>
                    <a:lnTo>
                      <a:pt x="509" y="629"/>
                    </a:lnTo>
                    <a:lnTo>
                      <a:pt x="511" y="633"/>
                    </a:lnTo>
                    <a:lnTo>
                      <a:pt x="512" y="635"/>
                    </a:lnTo>
                    <a:lnTo>
                      <a:pt x="513" y="638"/>
                    </a:lnTo>
                    <a:lnTo>
                      <a:pt x="515" y="641"/>
                    </a:lnTo>
                    <a:lnTo>
                      <a:pt x="516" y="643"/>
                    </a:lnTo>
                    <a:lnTo>
                      <a:pt x="514" y="643"/>
                    </a:lnTo>
                    <a:lnTo>
                      <a:pt x="511" y="643"/>
                    </a:lnTo>
                    <a:lnTo>
                      <a:pt x="513" y="646"/>
                    </a:lnTo>
                    <a:lnTo>
                      <a:pt x="514" y="649"/>
                    </a:lnTo>
                    <a:lnTo>
                      <a:pt x="516" y="649"/>
                    </a:lnTo>
                    <a:lnTo>
                      <a:pt x="518" y="650"/>
                    </a:lnTo>
                    <a:lnTo>
                      <a:pt x="520" y="650"/>
                    </a:lnTo>
                    <a:lnTo>
                      <a:pt x="523" y="650"/>
                    </a:lnTo>
                    <a:lnTo>
                      <a:pt x="525" y="653"/>
                    </a:lnTo>
                    <a:lnTo>
                      <a:pt x="526" y="655"/>
                    </a:lnTo>
                    <a:lnTo>
                      <a:pt x="527" y="658"/>
                    </a:lnTo>
                    <a:lnTo>
                      <a:pt x="528" y="661"/>
                    </a:lnTo>
                    <a:lnTo>
                      <a:pt x="530" y="663"/>
                    </a:lnTo>
                    <a:lnTo>
                      <a:pt x="531" y="667"/>
                    </a:lnTo>
                    <a:lnTo>
                      <a:pt x="533" y="667"/>
                    </a:lnTo>
                    <a:lnTo>
                      <a:pt x="535" y="668"/>
                    </a:lnTo>
                    <a:lnTo>
                      <a:pt x="536" y="670"/>
                    </a:lnTo>
                    <a:lnTo>
                      <a:pt x="539" y="673"/>
                    </a:lnTo>
                    <a:lnTo>
                      <a:pt x="541" y="673"/>
                    </a:lnTo>
                    <a:lnTo>
                      <a:pt x="543" y="673"/>
                    </a:lnTo>
                    <a:lnTo>
                      <a:pt x="545" y="674"/>
                    </a:lnTo>
                    <a:lnTo>
                      <a:pt x="547" y="674"/>
                    </a:lnTo>
                    <a:lnTo>
                      <a:pt x="548" y="677"/>
                    </a:lnTo>
                    <a:lnTo>
                      <a:pt x="550" y="679"/>
                    </a:lnTo>
                    <a:lnTo>
                      <a:pt x="552" y="679"/>
                    </a:lnTo>
                    <a:lnTo>
                      <a:pt x="555" y="680"/>
                    </a:lnTo>
                    <a:lnTo>
                      <a:pt x="556" y="683"/>
                    </a:lnTo>
                    <a:lnTo>
                      <a:pt x="557" y="686"/>
                    </a:lnTo>
                    <a:lnTo>
                      <a:pt x="555" y="686"/>
                    </a:lnTo>
                    <a:lnTo>
                      <a:pt x="552" y="685"/>
                    </a:lnTo>
                    <a:lnTo>
                      <a:pt x="553" y="688"/>
                    </a:lnTo>
                    <a:lnTo>
                      <a:pt x="556" y="691"/>
                    </a:lnTo>
                    <a:lnTo>
                      <a:pt x="557" y="693"/>
                    </a:lnTo>
                    <a:lnTo>
                      <a:pt x="558" y="696"/>
                    </a:lnTo>
                    <a:lnTo>
                      <a:pt x="560" y="696"/>
                    </a:lnTo>
                    <a:lnTo>
                      <a:pt x="562" y="696"/>
                    </a:lnTo>
                    <a:lnTo>
                      <a:pt x="564" y="700"/>
                    </a:lnTo>
                    <a:lnTo>
                      <a:pt x="565" y="703"/>
                    </a:lnTo>
                    <a:lnTo>
                      <a:pt x="567" y="703"/>
                    </a:lnTo>
                    <a:lnTo>
                      <a:pt x="569" y="703"/>
                    </a:lnTo>
                    <a:lnTo>
                      <a:pt x="572" y="706"/>
                    </a:lnTo>
                    <a:lnTo>
                      <a:pt x="573" y="709"/>
                    </a:lnTo>
                    <a:lnTo>
                      <a:pt x="574" y="711"/>
                    </a:lnTo>
                    <a:lnTo>
                      <a:pt x="575" y="715"/>
                    </a:lnTo>
                    <a:lnTo>
                      <a:pt x="577" y="717"/>
                    </a:lnTo>
                    <a:lnTo>
                      <a:pt x="578" y="720"/>
                    </a:lnTo>
                    <a:lnTo>
                      <a:pt x="580" y="720"/>
                    </a:lnTo>
                    <a:lnTo>
                      <a:pt x="582" y="721"/>
                    </a:lnTo>
                    <a:lnTo>
                      <a:pt x="584" y="721"/>
                    </a:lnTo>
                    <a:lnTo>
                      <a:pt x="586" y="721"/>
                    </a:lnTo>
                    <a:lnTo>
                      <a:pt x="589" y="721"/>
                    </a:lnTo>
                    <a:lnTo>
                      <a:pt x="591" y="722"/>
                    </a:lnTo>
                    <a:lnTo>
                      <a:pt x="593" y="724"/>
                    </a:lnTo>
                    <a:lnTo>
                      <a:pt x="594" y="727"/>
                    </a:lnTo>
                    <a:lnTo>
                      <a:pt x="592" y="727"/>
                    </a:lnTo>
                    <a:lnTo>
                      <a:pt x="590" y="726"/>
                    </a:lnTo>
                    <a:lnTo>
                      <a:pt x="591" y="729"/>
                    </a:lnTo>
                    <a:lnTo>
                      <a:pt x="592" y="733"/>
                    </a:lnTo>
                    <a:lnTo>
                      <a:pt x="594" y="735"/>
                    </a:lnTo>
                    <a:lnTo>
                      <a:pt x="595" y="738"/>
                    </a:lnTo>
                    <a:lnTo>
                      <a:pt x="597" y="738"/>
                    </a:lnTo>
                    <a:lnTo>
                      <a:pt x="599" y="738"/>
                    </a:lnTo>
                    <a:lnTo>
                      <a:pt x="601" y="739"/>
                    </a:lnTo>
                    <a:lnTo>
                      <a:pt x="603" y="739"/>
                    </a:lnTo>
                    <a:lnTo>
                      <a:pt x="606" y="741"/>
                    </a:lnTo>
                    <a:lnTo>
                      <a:pt x="607" y="744"/>
                    </a:lnTo>
                    <a:lnTo>
                      <a:pt x="610" y="750"/>
                    </a:lnTo>
                    <a:lnTo>
                      <a:pt x="612" y="756"/>
                    </a:lnTo>
                    <a:lnTo>
                      <a:pt x="613" y="758"/>
                    </a:lnTo>
                    <a:lnTo>
                      <a:pt x="615" y="761"/>
                    </a:lnTo>
                    <a:lnTo>
                      <a:pt x="617" y="761"/>
                    </a:lnTo>
                    <a:lnTo>
                      <a:pt x="619" y="761"/>
                    </a:lnTo>
                    <a:lnTo>
                      <a:pt x="624" y="762"/>
                    </a:lnTo>
                    <a:lnTo>
                      <a:pt x="626" y="762"/>
                    </a:lnTo>
                    <a:lnTo>
                      <a:pt x="628" y="762"/>
                    </a:lnTo>
                    <a:lnTo>
                      <a:pt x="630" y="766"/>
                    </a:lnTo>
                    <a:lnTo>
                      <a:pt x="631" y="769"/>
                    </a:lnTo>
                    <a:lnTo>
                      <a:pt x="629" y="769"/>
                    </a:lnTo>
                    <a:lnTo>
                      <a:pt x="627" y="768"/>
                    </a:lnTo>
                    <a:lnTo>
                      <a:pt x="625" y="768"/>
                    </a:lnTo>
                    <a:lnTo>
                      <a:pt x="623" y="768"/>
                    </a:lnTo>
                    <a:lnTo>
                      <a:pt x="619" y="767"/>
                    </a:lnTo>
                    <a:lnTo>
                      <a:pt x="617" y="767"/>
                    </a:lnTo>
                    <a:lnTo>
                      <a:pt x="619" y="770"/>
                    </a:lnTo>
                    <a:lnTo>
                      <a:pt x="620" y="772"/>
                    </a:lnTo>
                    <a:lnTo>
                      <a:pt x="623" y="773"/>
                    </a:lnTo>
                    <a:lnTo>
                      <a:pt x="625" y="773"/>
                    </a:lnTo>
                    <a:lnTo>
                      <a:pt x="627" y="773"/>
                    </a:lnTo>
                    <a:lnTo>
                      <a:pt x="629" y="773"/>
                    </a:lnTo>
                    <a:lnTo>
                      <a:pt x="631" y="776"/>
                    </a:lnTo>
                    <a:lnTo>
                      <a:pt x="632" y="779"/>
                    </a:lnTo>
                    <a:lnTo>
                      <a:pt x="633" y="782"/>
                    </a:lnTo>
                    <a:lnTo>
                      <a:pt x="635" y="785"/>
                    </a:lnTo>
                    <a:lnTo>
                      <a:pt x="636" y="788"/>
                    </a:lnTo>
                    <a:lnTo>
                      <a:pt x="638" y="790"/>
                    </a:lnTo>
                    <a:lnTo>
                      <a:pt x="640" y="791"/>
                    </a:lnTo>
                    <a:lnTo>
                      <a:pt x="642" y="791"/>
                    </a:lnTo>
                    <a:lnTo>
                      <a:pt x="646" y="791"/>
                    </a:lnTo>
                    <a:lnTo>
                      <a:pt x="645" y="788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46" y="786"/>
                    </a:lnTo>
                    <a:lnTo>
                      <a:pt x="647" y="786"/>
                    </a:lnTo>
                    <a:lnTo>
                      <a:pt x="648" y="786"/>
                    </a:lnTo>
                    <a:lnTo>
                      <a:pt x="649" y="787"/>
                    </a:lnTo>
                    <a:lnTo>
                      <a:pt x="649" y="789"/>
                    </a:lnTo>
                    <a:lnTo>
                      <a:pt x="650" y="791"/>
                    </a:lnTo>
                    <a:lnTo>
                      <a:pt x="651" y="792"/>
                    </a:lnTo>
                    <a:lnTo>
                      <a:pt x="648" y="791"/>
                    </a:lnTo>
                    <a:lnTo>
                      <a:pt x="646" y="791"/>
                    </a:lnTo>
                    <a:lnTo>
                      <a:pt x="648" y="794"/>
                    </a:lnTo>
                    <a:lnTo>
                      <a:pt x="649" y="796"/>
                    </a:lnTo>
                    <a:lnTo>
                      <a:pt x="650" y="797"/>
                    </a:lnTo>
                    <a:lnTo>
                      <a:pt x="651" y="797"/>
                    </a:lnTo>
                    <a:lnTo>
                      <a:pt x="653" y="797"/>
                    </a:lnTo>
                    <a:lnTo>
                      <a:pt x="653" y="797"/>
                    </a:lnTo>
                    <a:lnTo>
                      <a:pt x="656" y="801"/>
                    </a:lnTo>
                    <a:lnTo>
                      <a:pt x="657" y="803"/>
                    </a:lnTo>
                    <a:lnTo>
                      <a:pt x="655" y="803"/>
                    </a:lnTo>
                    <a:lnTo>
                      <a:pt x="652" y="803"/>
                    </a:lnTo>
                    <a:lnTo>
                      <a:pt x="653" y="805"/>
                    </a:lnTo>
                    <a:lnTo>
                      <a:pt x="655" y="808"/>
                    </a:lnTo>
                    <a:lnTo>
                      <a:pt x="657" y="811"/>
                    </a:lnTo>
                    <a:lnTo>
                      <a:pt x="658" y="813"/>
                    </a:lnTo>
                    <a:lnTo>
                      <a:pt x="660" y="815"/>
                    </a:lnTo>
                    <a:lnTo>
                      <a:pt x="662" y="815"/>
                    </a:lnTo>
                    <a:lnTo>
                      <a:pt x="664" y="815"/>
                    </a:lnTo>
                    <a:lnTo>
                      <a:pt x="666" y="815"/>
                    </a:lnTo>
                    <a:lnTo>
                      <a:pt x="668" y="818"/>
                    </a:lnTo>
                    <a:lnTo>
                      <a:pt x="669" y="820"/>
                    </a:lnTo>
                    <a:lnTo>
                      <a:pt x="672" y="821"/>
                    </a:lnTo>
                    <a:lnTo>
                      <a:pt x="674" y="821"/>
                    </a:lnTo>
                    <a:lnTo>
                      <a:pt x="676" y="823"/>
                    </a:lnTo>
                    <a:lnTo>
                      <a:pt x="677" y="826"/>
                    </a:lnTo>
                    <a:lnTo>
                      <a:pt x="678" y="829"/>
                    </a:lnTo>
                    <a:lnTo>
                      <a:pt x="679" y="832"/>
                    </a:lnTo>
                    <a:lnTo>
                      <a:pt x="682" y="833"/>
                    </a:lnTo>
                    <a:lnTo>
                      <a:pt x="684" y="833"/>
                    </a:lnTo>
                    <a:lnTo>
                      <a:pt x="686" y="833"/>
                    </a:lnTo>
                    <a:lnTo>
                      <a:pt x="689" y="833"/>
                    </a:lnTo>
                    <a:lnTo>
                      <a:pt x="690" y="836"/>
                    </a:lnTo>
                    <a:lnTo>
                      <a:pt x="691" y="838"/>
                    </a:lnTo>
                    <a:lnTo>
                      <a:pt x="694" y="844"/>
                    </a:lnTo>
                    <a:lnTo>
                      <a:pt x="695" y="846"/>
                    </a:lnTo>
                    <a:lnTo>
                      <a:pt x="697" y="850"/>
                    </a:lnTo>
                    <a:lnTo>
                      <a:pt x="698" y="853"/>
                    </a:lnTo>
                    <a:lnTo>
                      <a:pt x="699" y="855"/>
                    </a:lnTo>
                    <a:lnTo>
                      <a:pt x="701" y="858"/>
                    </a:lnTo>
                    <a:lnTo>
                      <a:pt x="702" y="860"/>
                    </a:lnTo>
                    <a:lnTo>
                      <a:pt x="705" y="861"/>
                    </a:lnTo>
                    <a:lnTo>
                      <a:pt x="707" y="861"/>
                    </a:lnTo>
                    <a:lnTo>
                      <a:pt x="709" y="861"/>
                    </a:lnTo>
                    <a:lnTo>
                      <a:pt x="711" y="861"/>
                    </a:lnTo>
                    <a:lnTo>
                      <a:pt x="713" y="861"/>
                    </a:lnTo>
                    <a:lnTo>
                      <a:pt x="716" y="862"/>
                    </a:lnTo>
                    <a:lnTo>
                      <a:pt x="717" y="865"/>
                    </a:lnTo>
                    <a:lnTo>
                      <a:pt x="718" y="868"/>
                    </a:lnTo>
                    <a:lnTo>
                      <a:pt x="716" y="868"/>
                    </a:lnTo>
                    <a:lnTo>
                      <a:pt x="714" y="867"/>
                    </a:lnTo>
                    <a:lnTo>
                      <a:pt x="715" y="870"/>
                    </a:lnTo>
                    <a:lnTo>
                      <a:pt x="717" y="873"/>
                    </a:lnTo>
                    <a:lnTo>
                      <a:pt x="718" y="875"/>
                    </a:lnTo>
                    <a:lnTo>
                      <a:pt x="719" y="878"/>
                    </a:lnTo>
                    <a:lnTo>
                      <a:pt x="723" y="878"/>
                    </a:lnTo>
                    <a:lnTo>
                      <a:pt x="725" y="878"/>
                    </a:lnTo>
                    <a:lnTo>
                      <a:pt x="726" y="882"/>
                    </a:lnTo>
                    <a:lnTo>
                      <a:pt x="727" y="885"/>
                    </a:lnTo>
                    <a:lnTo>
                      <a:pt x="729" y="885"/>
                    </a:lnTo>
                    <a:lnTo>
                      <a:pt x="731" y="885"/>
                    </a:lnTo>
                    <a:lnTo>
                      <a:pt x="733" y="888"/>
                    </a:lnTo>
                    <a:lnTo>
                      <a:pt x="734" y="890"/>
                    </a:lnTo>
                    <a:lnTo>
                      <a:pt x="735" y="893"/>
                    </a:lnTo>
                    <a:lnTo>
                      <a:pt x="738" y="896"/>
                    </a:lnTo>
                    <a:lnTo>
                      <a:pt x="739" y="899"/>
                    </a:lnTo>
                    <a:lnTo>
                      <a:pt x="740" y="902"/>
                    </a:lnTo>
                    <a:lnTo>
                      <a:pt x="743" y="902"/>
                    </a:lnTo>
                    <a:lnTo>
                      <a:pt x="745" y="902"/>
                    </a:lnTo>
                    <a:lnTo>
                      <a:pt x="746" y="905"/>
                    </a:lnTo>
                    <a:lnTo>
                      <a:pt x="747" y="907"/>
                    </a:lnTo>
                    <a:lnTo>
                      <a:pt x="749" y="908"/>
                    </a:lnTo>
                    <a:lnTo>
                      <a:pt x="751" y="908"/>
                    </a:lnTo>
                    <a:lnTo>
                      <a:pt x="753" y="910"/>
                    </a:lnTo>
                    <a:lnTo>
                      <a:pt x="755" y="913"/>
                    </a:lnTo>
                    <a:lnTo>
                      <a:pt x="757" y="917"/>
                    </a:lnTo>
                    <a:lnTo>
                      <a:pt x="758" y="919"/>
                    </a:lnTo>
                    <a:lnTo>
                      <a:pt x="759" y="922"/>
                    </a:lnTo>
                    <a:lnTo>
                      <a:pt x="761" y="925"/>
                    </a:lnTo>
                    <a:lnTo>
                      <a:pt x="762" y="927"/>
                    </a:lnTo>
                    <a:lnTo>
                      <a:pt x="763" y="930"/>
                    </a:lnTo>
                    <a:lnTo>
                      <a:pt x="765" y="930"/>
                    </a:lnTo>
                    <a:lnTo>
                      <a:pt x="767" y="930"/>
                    </a:lnTo>
                    <a:lnTo>
                      <a:pt x="769" y="930"/>
                    </a:lnTo>
                    <a:lnTo>
                      <a:pt x="773" y="932"/>
                    </a:lnTo>
                    <a:lnTo>
                      <a:pt x="774" y="934"/>
                    </a:lnTo>
                    <a:lnTo>
                      <a:pt x="775" y="937"/>
                    </a:lnTo>
                    <a:lnTo>
                      <a:pt x="776" y="940"/>
                    </a:lnTo>
                    <a:lnTo>
                      <a:pt x="778" y="942"/>
                    </a:lnTo>
                    <a:lnTo>
                      <a:pt x="779" y="945"/>
                    </a:lnTo>
                    <a:lnTo>
                      <a:pt x="781" y="947"/>
                    </a:lnTo>
                    <a:lnTo>
                      <a:pt x="783" y="949"/>
                    </a:lnTo>
                    <a:lnTo>
                      <a:pt x="785" y="949"/>
                    </a:lnTo>
                    <a:lnTo>
                      <a:pt x="788" y="949"/>
                    </a:lnTo>
                    <a:lnTo>
                      <a:pt x="790" y="949"/>
                    </a:lnTo>
                    <a:lnTo>
                      <a:pt x="791" y="952"/>
                    </a:lnTo>
                    <a:lnTo>
                      <a:pt x="793" y="954"/>
                    </a:lnTo>
                    <a:lnTo>
                      <a:pt x="795" y="955"/>
                    </a:lnTo>
                    <a:lnTo>
                      <a:pt x="797" y="955"/>
                    </a:lnTo>
                    <a:lnTo>
                      <a:pt x="798" y="957"/>
                    </a:lnTo>
                    <a:lnTo>
                      <a:pt x="800" y="960"/>
                    </a:lnTo>
                    <a:lnTo>
                      <a:pt x="797" y="960"/>
                    </a:lnTo>
                    <a:lnTo>
                      <a:pt x="795" y="960"/>
                    </a:lnTo>
                    <a:lnTo>
                      <a:pt x="797" y="962"/>
                    </a:lnTo>
                    <a:lnTo>
                      <a:pt x="798" y="966"/>
                    </a:lnTo>
                    <a:lnTo>
                      <a:pt x="799" y="968"/>
                    </a:lnTo>
                    <a:lnTo>
                      <a:pt x="801" y="971"/>
                    </a:lnTo>
                    <a:lnTo>
                      <a:pt x="804" y="971"/>
                    </a:lnTo>
                    <a:lnTo>
                      <a:pt x="806" y="971"/>
                    </a:lnTo>
                    <a:lnTo>
                      <a:pt x="807" y="974"/>
                    </a:lnTo>
                    <a:lnTo>
                      <a:pt x="809" y="977"/>
                    </a:lnTo>
                    <a:lnTo>
                      <a:pt x="810" y="979"/>
                    </a:lnTo>
                    <a:lnTo>
                      <a:pt x="811" y="983"/>
                    </a:lnTo>
                    <a:lnTo>
                      <a:pt x="813" y="983"/>
                    </a:lnTo>
                    <a:lnTo>
                      <a:pt x="816" y="983"/>
                    </a:lnTo>
                    <a:lnTo>
                      <a:pt x="817" y="986"/>
                    </a:lnTo>
                    <a:lnTo>
                      <a:pt x="818" y="988"/>
                    </a:lnTo>
                    <a:lnTo>
                      <a:pt x="821" y="989"/>
                    </a:lnTo>
                    <a:lnTo>
                      <a:pt x="823" y="989"/>
                    </a:lnTo>
                    <a:lnTo>
                      <a:pt x="825" y="991"/>
                    </a:lnTo>
                    <a:lnTo>
                      <a:pt x="826" y="994"/>
                    </a:lnTo>
                    <a:lnTo>
                      <a:pt x="828" y="994"/>
                    </a:lnTo>
                    <a:lnTo>
                      <a:pt x="830" y="995"/>
                    </a:lnTo>
                    <a:lnTo>
                      <a:pt x="832" y="995"/>
                    </a:lnTo>
                    <a:lnTo>
                      <a:pt x="834" y="995"/>
                    </a:lnTo>
                    <a:lnTo>
                      <a:pt x="836" y="997"/>
                    </a:lnTo>
                    <a:lnTo>
                      <a:pt x="838" y="1001"/>
                    </a:lnTo>
                    <a:lnTo>
                      <a:pt x="841" y="1006"/>
                    </a:lnTo>
                    <a:lnTo>
                      <a:pt x="842" y="1009"/>
                    </a:lnTo>
                    <a:lnTo>
                      <a:pt x="844" y="1012"/>
                    </a:lnTo>
                    <a:lnTo>
                      <a:pt x="846" y="1012"/>
                    </a:lnTo>
                    <a:lnTo>
                      <a:pt x="848" y="1012"/>
                    </a:lnTo>
                    <a:lnTo>
                      <a:pt x="849" y="1014"/>
                    </a:lnTo>
                    <a:lnTo>
                      <a:pt x="851" y="1018"/>
                    </a:lnTo>
                    <a:lnTo>
                      <a:pt x="852" y="1021"/>
                    </a:lnTo>
                    <a:lnTo>
                      <a:pt x="854" y="1023"/>
                    </a:lnTo>
                    <a:lnTo>
                      <a:pt x="856" y="1026"/>
                    </a:lnTo>
                    <a:lnTo>
                      <a:pt x="857" y="1029"/>
                    </a:lnTo>
                    <a:lnTo>
                      <a:pt x="859" y="1029"/>
                    </a:lnTo>
                    <a:lnTo>
                      <a:pt x="861" y="1029"/>
                    </a:lnTo>
                    <a:lnTo>
                      <a:pt x="863" y="1033"/>
                    </a:lnTo>
                    <a:lnTo>
                      <a:pt x="864" y="1035"/>
                    </a:lnTo>
                    <a:lnTo>
                      <a:pt x="865" y="1038"/>
                    </a:lnTo>
                    <a:lnTo>
                      <a:pt x="867" y="1040"/>
                    </a:lnTo>
                    <a:lnTo>
                      <a:pt x="869" y="1041"/>
                    </a:lnTo>
                    <a:lnTo>
                      <a:pt x="872" y="1041"/>
                    </a:lnTo>
                    <a:lnTo>
                      <a:pt x="874" y="1041"/>
                    </a:lnTo>
                    <a:lnTo>
                      <a:pt x="876" y="1041"/>
                    </a:lnTo>
                    <a:lnTo>
                      <a:pt x="877" y="1044"/>
                    </a:lnTo>
                    <a:lnTo>
                      <a:pt x="879" y="1046"/>
                    </a:lnTo>
                    <a:lnTo>
                      <a:pt x="880" y="1050"/>
                    </a:lnTo>
                    <a:lnTo>
                      <a:pt x="881" y="1053"/>
                    </a:lnTo>
                    <a:lnTo>
                      <a:pt x="884" y="1053"/>
                    </a:lnTo>
                    <a:lnTo>
                      <a:pt x="886" y="1053"/>
                    </a:lnTo>
                    <a:lnTo>
                      <a:pt x="888" y="1056"/>
                    </a:lnTo>
                    <a:lnTo>
                      <a:pt x="889" y="1058"/>
                    </a:lnTo>
                    <a:lnTo>
                      <a:pt x="891" y="1061"/>
                    </a:lnTo>
                    <a:lnTo>
                      <a:pt x="892" y="1063"/>
                    </a:lnTo>
                    <a:lnTo>
                      <a:pt x="893" y="1067"/>
                    </a:lnTo>
                    <a:lnTo>
                      <a:pt x="895" y="1070"/>
                    </a:lnTo>
                    <a:lnTo>
                      <a:pt x="897" y="1070"/>
                    </a:lnTo>
                    <a:lnTo>
                      <a:pt x="899" y="1070"/>
                    </a:lnTo>
                    <a:lnTo>
                      <a:pt x="900" y="1073"/>
                    </a:lnTo>
                    <a:lnTo>
                      <a:pt x="902" y="1075"/>
                    </a:lnTo>
                    <a:lnTo>
                      <a:pt x="905" y="1075"/>
                    </a:lnTo>
                    <a:lnTo>
                      <a:pt x="907" y="1076"/>
                    </a:lnTo>
                    <a:lnTo>
                      <a:pt x="908" y="1078"/>
                    </a:lnTo>
                    <a:lnTo>
                      <a:pt x="910" y="1081"/>
                    </a:lnTo>
                    <a:lnTo>
                      <a:pt x="912" y="1081"/>
                    </a:lnTo>
                    <a:lnTo>
                      <a:pt x="914" y="1081"/>
                    </a:lnTo>
                    <a:lnTo>
                      <a:pt x="915" y="1085"/>
                    </a:lnTo>
                    <a:lnTo>
                      <a:pt x="917" y="1087"/>
                    </a:lnTo>
                    <a:lnTo>
                      <a:pt x="914" y="1087"/>
                    </a:lnTo>
                    <a:lnTo>
                      <a:pt x="912" y="1087"/>
                    </a:lnTo>
                    <a:lnTo>
                      <a:pt x="914" y="1090"/>
                    </a:lnTo>
                    <a:lnTo>
                      <a:pt x="915" y="1092"/>
                    </a:lnTo>
                    <a:lnTo>
                      <a:pt x="916" y="1095"/>
                    </a:lnTo>
                    <a:lnTo>
                      <a:pt x="918" y="1097"/>
                    </a:lnTo>
                    <a:lnTo>
                      <a:pt x="921" y="1099"/>
                    </a:lnTo>
                    <a:lnTo>
                      <a:pt x="923" y="1099"/>
                    </a:lnTo>
                    <a:lnTo>
                      <a:pt x="925" y="1099"/>
                    </a:lnTo>
                    <a:lnTo>
                      <a:pt x="927" y="1099"/>
                    </a:lnTo>
                    <a:lnTo>
                      <a:pt x="929" y="1102"/>
                    </a:lnTo>
                    <a:lnTo>
                      <a:pt x="930" y="1104"/>
                    </a:lnTo>
                    <a:lnTo>
                      <a:pt x="932" y="1105"/>
                    </a:lnTo>
                    <a:lnTo>
                      <a:pt x="934" y="1105"/>
                    </a:lnTo>
                    <a:lnTo>
                      <a:pt x="937" y="1105"/>
                    </a:lnTo>
                    <a:lnTo>
                      <a:pt x="939" y="1105"/>
                    </a:lnTo>
                    <a:lnTo>
                      <a:pt x="941" y="1108"/>
                    </a:lnTo>
                    <a:lnTo>
                      <a:pt x="942" y="1110"/>
                    </a:lnTo>
                    <a:lnTo>
                      <a:pt x="944" y="1113"/>
                    </a:lnTo>
                    <a:lnTo>
                      <a:pt x="945" y="1117"/>
                    </a:lnTo>
                    <a:lnTo>
                      <a:pt x="943" y="1116"/>
                    </a:lnTo>
                    <a:lnTo>
                      <a:pt x="941" y="1116"/>
                    </a:lnTo>
                    <a:lnTo>
                      <a:pt x="942" y="1119"/>
                    </a:lnTo>
                    <a:lnTo>
                      <a:pt x="943" y="1121"/>
                    </a:lnTo>
                    <a:lnTo>
                      <a:pt x="945" y="1124"/>
                    </a:lnTo>
                    <a:lnTo>
                      <a:pt x="946" y="1127"/>
                    </a:lnTo>
                    <a:lnTo>
                      <a:pt x="948" y="1127"/>
                    </a:lnTo>
                    <a:lnTo>
                      <a:pt x="950" y="1127"/>
                    </a:lnTo>
                    <a:lnTo>
                      <a:pt x="952" y="1130"/>
                    </a:lnTo>
                    <a:lnTo>
                      <a:pt x="954" y="1133"/>
                    </a:lnTo>
                    <a:lnTo>
                      <a:pt x="956" y="1133"/>
                    </a:lnTo>
                    <a:lnTo>
                      <a:pt x="958" y="1134"/>
                    </a:lnTo>
                    <a:lnTo>
                      <a:pt x="960" y="1136"/>
                    </a:lnTo>
                    <a:lnTo>
                      <a:pt x="961" y="1139"/>
                    </a:lnTo>
                    <a:lnTo>
                      <a:pt x="963" y="1139"/>
                    </a:lnTo>
                    <a:lnTo>
                      <a:pt x="965" y="1139"/>
                    </a:lnTo>
                    <a:lnTo>
                      <a:pt x="967" y="1142"/>
                    </a:lnTo>
                    <a:lnTo>
                      <a:pt x="968" y="1144"/>
                    </a:lnTo>
                    <a:lnTo>
                      <a:pt x="969" y="1147"/>
                    </a:lnTo>
                    <a:lnTo>
                      <a:pt x="972" y="1151"/>
                    </a:lnTo>
                    <a:lnTo>
                      <a:pt x="974" y="1151"/>
                    </a:lnTo>
                    <a:lnTo>
                      <a:pt x="976" y="1151"/>
                    </a:lnTo>
                    <a:lnTo>
                      <a:pt x="977" y="1153"/>
                    </a:lnTo>
                    <a:lnTo>
                      <a:pt x="979" y="1156"/>
                    </a:lnTo>
                    <a:lnTo>
                      <a:pt x="980" y="1159"/>
                    </a:lnTo>
                    <a:lnTo>
                      <a:pt x="981" y="1161"/>
                    </a:lnTo>
                    <a:lnTo>
                      <a:pt x="983" y="1162"/>
                    </a:lnTo>
                    <a:lnTo>
                      <a:pt x="985" y="1162"/>
                    </a:lnTo>
                    <a:lnTo>
                      <a:pt x="991" y="1162"/>
                    </a:lnTo>
                    <a:lnTo>
                      <a:pt x="993" y="1162"/>
                    </a:lnTo>
                    <a:lnTo>
                      <a:pt x="995" y="1162"/>
                    </a:lnTo>
                    <a:lnTo>
                      <a:pt x="996" y="1166"/>
                    </a:lnTo>
                    <a:lnTo>
                      <a:pt x="998" y="1169"/>
                    </a:lnTo>
                    <a:lnTo>
                      <a:pt x="995" y="1168"/>
                    </a:lnTo>
                    <a:lnTo>
                      <a:pt x="993" y="1168"/>
                    </a:lnTo>
                    <a:lnTo>
                      <a:pt x="995" y="1171"/>
                    </a:lnTo>
                    <a:lnTo>
                      <a:pt x="996" y="1173"/>
                    </a:lnTo>
                    <a:lnTo>
                      <a:pt x="997" y="1176"/>
                    </a:lnTo>
                    <a:lnTo>
                      <a:pt x="999" y="1179"/>
                    </a:lnTo>
                    <a:lnTo>
                      <a:pt x="1000" y="1181"/>
                    </a:lnTo>
                    <a:lnTo>
                      <a:pt x="1002" y="1185"/>
                    </a:lnTo>
                    <a:lnTo>
                      <a:pt x="1005" y="1185"/>
                    </a:lnTo>
                    <a:lnTo>
                      <a:pt x="1007" y="1185"/>
                    </a:lnTo>
                    <a:lnTo>
                      <a:pt x="1008" y="1188"/>
                    </a:lnTo>
                    <a:lnTo>
                      <a:pt x="1010" y="1190"/>
                    </a:lnTo>
                    <a:lnTo>
                      <a:pt x="1012" y="1191"/>
                    </a:lnTo>
                    <a:lnTo>
                      <a:pt x="1014" y="1191"/>
                    </a:lnTo>
                    <a:lnTo>
                      <a:pt x="1016" y="1191"/>
                    </a:lnTo>
                    <a:lnTo>
                      <a:pt x="1018" y="1191"/>
                    </a:lnTo>
                    <a:lnTo>
                      <a:pt x="1019" y="1194"/>
                    </a:lnTo>
                    <a:lnTo>
                      <a:pt x="1022" y="1196"/>
                    </a:lnTo>
                    <a:lnTo>
                      <a:pt x="1024" y="1203"/>
                    </a:lnTo>
                    <a:lnTo>
                      <a:pt x="1026" y="1205"/>
                    </a:lnTo>
                    <a:lnTo>
                      <a:pt x="1027" y="1208"/>
                    </a:lnTo>
                    <a:lnTo>
                      <a:pt x="1028" y="1210"/>
                    </a:lnTo>
                    <a:lnTo>
                      <a:pt x="1030" y="1213"/>
                    </a:lnTo>
                    <a:lnTo>
                      <a:pt x="1032" y="1213"/>
                    </a:lnTo>
                    <a:lnTo>
                      <a:pt x="1034" y="1213"/>
                    </a:lnTo>
                    <a:lnTo>
                      <a:pt x="1035" y="1217"/>
                    </a:lnTo>
                    <a:lnTo>
                      <a:pt x="1038" y="1220"/>
                    </a:lnTo>
                    <a:lnTo>
                      <a:pt x="1040" y="1220"/>
                    </a:lnTo>
                    <a:lnTo>
                      <a:pt x="1042" y="1220"/>
                    </a:lnTo>
                    <a:lnTo>
                      <a:pt x="1043" y="1223"/>
                    </a:lnTo>
                    <a:lnTo>
                      <a:pt x="1045" y="1225"/>
                    </a:lnTo>
                    <a:lnTo>
                      <a:pt x="1047" y="1225"/>
                    </a:lnTo>
                    <a:lnTo>
                      <a:pt x="1049" y="1225"/>
                    </a:lnTo>
                    <a:lnTo>
                      <a:pt x="1050" y="1228"/>
                    </a:lnTo>
                    <a:lnTo>
                      <a:pt x="1052" y="1231"/>
                    </a:lnTo>
                    <a:lnTo>
                      <a:pt x="1055" y="1237"/>
                    </a:lnTo>
                    <a:lnTo>
                      <a:pt x="1057" y="1239"/>
                    </a:lnTo>
                    <a:lnTo>
                      <a:pt x="1058" y="1242"/>
                    </a:lnTo>
                    <a:lnTo>
                      <a:pt x="1060" y="1245"/>
                    </a:lnTo>
                    <a:lnTo>
                      <a:pt x="1061" y="1247"/>
                    </a:lnTo>
                    <a:lnTo>
                      <a:pt x="1063" y="1248"/>
                    </a:lnTo>
                    <a:lnTo>
                      <a:pt x="1065" y="1248"/>
                    </a:lnTo>
                    <a:lnTo>
                      <a:pt x="1067" y="1248"/>
                    </a:lnTo>
                    <a:lnTo>
                      <a:pt x="1070" y="1248"/>
                    </a:lnTo>
                    <a:lnTo>
                      <a:pt x="1072" y="1251"/>
                    </a:lnTo>
                    <a:lnTo>
                      <a:pt x="1073" y="1254"/>
                    </a:lnTo>
                    <a:lnTo>
                      <a:pt x="1074" y="1257"/>
                    </a:lnTo>
                    <a:lnTo>
                      <a:pt x="1076" y="1259"/>
                    </a:lnTo>
                    <a:lnTo>
                      <a:pt x="1078" y="1260"/>
                    </a:lnTo>
                    <a:lnTo>
                      <a:pt x="1080" y="1260"/>
                    </a:lnTo>
                    <a:lnTo>
                      <a:pt x="1081" y="1262"/>
                    </a:lnTo>
                    <a:lnTo>
                      <a:pt x="1083" y="1265"/>
                    </a:lnTo>
                    <a:lnTo>
                      <a:pt x="1085" y="1265"/>
                    </a:lnTo>
                    <a:lnTo>
                      <a:pt x="1088" y="1265"/>
                    </a:lnTo>
                    <a:lnTo>
                      <a:pt x="1090" y="1269"/>
                    </a:lnTo>
                    <a:lnTo>
                      <a:pt x="1091" y="1271"/>
                    </a:lnTo>
                    <a:lnTo>
                      <a:pt x="1092" y="1274"/>
                    </a:lnTo>
                    <a:lnTo>
                      <a:pt x="1094" y="1277"/>
                    </a:lnTo>
                    <a:lnTo>
                      <a:pt x="1095" y="1279"/>
                    </a:lnTo>
                    <a:lnTo>
                      <a:pt x="1096" y="1283"/>
                    </a:lnTo>
                    <a:lnTo>
                      <a:pt x="1098" y="1283"/>
                    </a:lnTo>
                    <a:lnTo>
                      <a:pt x="1100" y="1283"/>
                    </a:lnTo>
                    <a:lnTo>
                      <a:pt x="1104" y="1283"/>
                    </a:lnTo>
                    <a:lnTo>
                      <a:pt x="1106" y="1284"/>
                    </a:lnTo>
                    <a:lnTo>
                      <a:pt x="1107" y="1286"/>
                    </a:lnTo>
                    <a:lnTo>
                      <a:pt x="1108" y="1289"/>
                    </a:lnTo>
                    <a:lnTo>
                      <a:pt x="1106" y="1289"/>
                    </a:lnTo>
                    <a:lnTo>
                      <a:pt x="1104" y="1288"/>
                    </a:lnTo>
                    <a:lnTo>
                      <a:pt x="1106" y="1291"/>
                    </a:lnTo>
                    <a:lnTo>
                      <a:pt x="1107" y="1294"/>
                    </a:lnTo>
                    <a:lnTo>
                      <a:pt x="1109" y="1294"/>
                    </a:lnTo>
                    <a:lnTo>
                      <a:pt x="1111" y="1294"/>
                    </a:lnTo>
                    <a:lnTo>
                      <a:pt x="1113" y="1294"/>
                    </a:lnTo>
                    <a:lnTo>
                      <a:pt x="1115" y="1294"/>
                    </a:lnTo>
                    <a:lnTo>
                      <a:pt x="1117" y="1294"/>
                    </a:lnTo>
                    <a:lnTo>
                      <a:pt x="1121" y="1295"/>
                    </a:lnTo>
                    <a:lnTo>
                      <a:pt x="1122" y="1297"/>
                    </a:lnTo>
                    <a:lnTo>
                      <a:pt x="1123" y="1301"/>
                    </a:lnTo>
                    <a:lnTo>
                      <a:pt x="1125" y="1304"/>
                    </a:lnTo>
                    <a:lnTo>
                      <a:pt x="1126" y="1306"/>
                    </a:lnTo>
                    <a:lnTo>
                      <a:pt x="1124" y="1306"/>
                    </a:lnTo>
                    <a:lnTo>
                      <a:pt x="1122" y="1306"/>
                    </a:lnTo>
                    <a:lnTo>
                      <a:pt x="1123" y="1308"/>
                    </a:lnTo>
                    <a:lnTo>
                      <a:pt x="1125" y="1311"/>
                    </a:lnTo>
                    <a:lnTo>
                      <a:pt x="1126" y="1314"/>
                    </a:lnTo>
                    <a:lnTo>
                      <a:pt x="1127" y="1317"/>
                    </a:lnTo>
                    <a:lnTo>
                      <a:pt x="1130" y="1317"/>
                    </a:lnTo>
                    <a:lnTo>
                      <a:pt x="1132" y="1318"/>
                    </a:lnTo>
                    <a:lnTo>
                      <a:pt x="1133" y="1320"/>
                    </a:lnTo>
                    <a:lnTo>
                      <a:pt x="1134" y="1323"/>
                    </a:lnTo>
                    <a:lnTo>
                      <a:pt x="1138" y="1323"/>
                    </a:lnTo>
                    <a:lnTo>
                      <a:pt x="1140" y="1323"/>
                    </a:lnTo>
                    <a:lnTo>
                      <a:pt x="1142" y="1323"/>
                    </a:lnTo>
                    <a:lnTo>
                      <a:pt x="1144" y="1323"/>
                    </a:lnTo>
                    <a:lnTo>
                      <a:pt x="1145" y="1326"/>
                    </a:lnTo>
                    <a:lnTo>
                      <a:pt x="1146" y="1329"/>
                    </a:lnTo>
                    <a:lnTo>
                      <a:pt x="1148" y="1331"/>
                    </a:lnTo>
                    <a:lnTo>
                      <a:pt x="1149" y="1335"/>
                    </a:lnTo>
                    <a:lnTo>
                      <a:pt x="1151" y="1335"/>
                    </a:lnTo>
                    <a:lnTo>
                      <a:pt x="1154" y="1335"/>
                    </a:lnTo>
                    <a:lnTo>
                      <a:pt x="1156" y="1338"/>
                    </a:lnTo>
                    <a:lnTo>
                      <a:pt x="1157" y="1340"/>
                    </a:lnTo>
                    <a:lnTo>
                      <a:pt x="1158" y="1343"/>
                    </a:lnTo>
                    <a:lnTo>
                      <a:pt x="1160" y="1346"/>
                    </a:lnTo>
                    <a:lnTo>
                      <a:pt x="1161" y="1348"/>
                    </a:lnTo>
                    <a:lnTo>
                      <a:pt x="1163" y="1352"/>
                    </a:lnTo>
                    <a:lnTo>
                      <a:pt x="1165" y="1352"/>
                    </a:lnTo>
                    <a:lnTo>
                      <a:pt x="1167" y="1352"/>
                    </a:lnTo>
                    <a:lnTo>
                      <a:pt x="1168" y="1355"/>
                    </a:lnTo>
                    <a:lnTo>
                      <a:pt x="1171" y="1357"/>
                    </a:lnTo>
                    <a:lnTo>
                      <a:pt x="1173" y="1358"/>
                    </a:lnTo>
                    <a:lnTo>
                      <a:pt x="1175" y="1358"/>
                    </a:lnTo>
                    <a:lnTo>
                      <a:pt x="1176" y="1360"/>
                    </a:lnTo>
                    <a:lnTo>
                      <a:pt x="1178" y="1363"/>
                    </a:lnTo>
                    <a:lnTo>
                      <a:pt x="1180" y="1363"/>
                    </a:lnTo>
                    <a:lnTo>
                      <a:pt x="1182" y="1363"/>
                    </a:lnTo>
                    <a:lnTo>
                      <a:pt x="1184" y="1363"/>
                    </a:lnTo>
                    <a:lnTo>
                      <a:pt x="1187" y="1364"/>
                    </a:lnTo>
                    <a:lnTo>
                      <a:pt x="1188" y="1367"/>
                    </a:lnTo>
                    <a:lnTo>
                      <a:pt x="1190" y="1370"/>
                    </a:lnTo>
                    <a:lnTo>
                      <a:pt x="1188" y="1370"/>
                    </a:lnTo>
                    <a:lnTo>
                      <a:pt x="1184" y="1370"/>
                    </a:lnTo>
                    <a:lnTo>
                      <a:pt x="1182" y="1369"/>
                    </a:lnTo>
                    <a:lnTo>
                      <a:pt x="1180" y="1369"/>
                    </a:lnTo>
                    <a:lnTo>
                      <a:pt x="1182" y="1372"/>
                    </a:lnTo>
                    <a:lnTo>
                      <a:pt x="1183" y="1374"/>
                    </a:lnTo>
                    <a:lnTo>
                      <a:pt x="1185" y="1375"/>
                    </a:lnTo>
                    <a:lnTo>
                      <a:pt x="1188" y="1375"/>
                    </a:lnTo>
                    <a:lnTo>
                      <a:pt x="1190" y="1377"/>
                    </a:lnTo>
                    <a:lnTo>
                      <a:pt x="1191" y="1380"/>
                    </a:lnTo>
                    <a:lnTo>
                      <a:pt x="1192" y="1384"/>
                    </a:lnTo>
                    <a:lnTo>
                      <a:pt x="1194" y="1386"/>
                    </a:lnTo>
                    <a:lnTo>
                      <a:pt x="1196" y="1386"/>
                    </a:lnTo>
                    <a:lnTo>
                      <a:pt x="1198" y="1387"/>
                    </a:lnTo>
                    <a:lnTo>
                      <a:pt x="1200" y="1387"/>
                    </a:lnTo>
                    <a:lnTo>
                      <a:pt x="1203" y="1387"/>
                    </a:lnTo>
                    <a:lnTo>
                      <a:pt x="1205" y="1389"/>
                    </a:lnTo>
                    <a:lnTo>
                      <a:pt x="1206" y="1392"/>
                    </a:lnTo>
                    <a:lnTo>
                      <a:pt x="1207" y="1395"/>
                    </a:lnTo>
                    <a:lnTo>
                      <a:pt x="1209" y="1397"/>
                    </a:lnTo>
                    <a:lnTo>
                      <a:pt x="1210" y="1401"/>
                    </a:lnTo>
                    <a:lnTo>
                      <a:pt x="1211" y="1403"/>
                    </a:lnTo>
                    <a:lnTo>
                      <a:pt x="1214" y="1404"/>
                    </a:lnTo>
                    <a:lnTo>
                      <a:pt x="1216" y="1404"/>
                    </a:lnTo>
                    <a:lnTo>
                      <a:pt x="1218" y="1404"/>
                    </a:lnTo>
                    <a:lnTo>
                      <a:pt x="1221" y="1404"/>
                    </a:lnTo>
                    <a:lnTo>
                      <a:pt x="1222" y="1407"/>
                    </a:lnTo>
                    <a:lnTo>
                      <a:pt x="1224" y="1409"/>
                    </a:lnTo>
                    <a:lnTo>
                      <a:pt x="1225" y="1412"/>
                    </a:lnTo>
                    <a:lnTo>
                      <a:pt x="1226" y="1415"/>
                    </a:lnTo>
                    <a:lnTo>
                      <a:pt x="1228" y="1418"/>
                    </a:lnTo>
                    <a:lnTo>
                      <a:pt x="1229" y="1421"/>
                    </a:lnTo>
                    <a:lnTo>
                      <a:pt x="1231" y="1421"/>
                    </a:lnTo>
                    <a:lnTo>
                      <a:pt x="1233" y="1421"/>
                    </a:lnTo>
                    <a:lnTo>
                      <a:pt x="1235" y="1424"/>
                    </a:lnTo>
                    <a:lnTo>
                      <a:pt x="1237" y="1426"/>
                    </a:lnTo>
                    <a:lnTo>
                      <a:pt x="1239" y="1427"/>
                    </a:lnTo>
                    <a:lnTo>
                      <a:pt x="1241" y="1427"/>
                    </a:lnTo>
                    <a:lnTo>
                      <a:pt x="1243" y="1427"/>
                    </a:lnTo>
                    <a:lnTo>
                      <a:pt x="1245" y="1427"/>
                    </a:lnTo>
                    <a:lnTo>
                      <a:pt x="1247" y="1430"/>
                    </a:lnTo>
                    <a:lnTo>
                      <a:pt x="1248" y="1432"/>
                    </a:lnTo>
                    <a:lnTo>
                      <a:pt x="1249" y="1436"/>
                    </a:lnTo>
                    <a:lnTo>
                      <a:pt x="1251" y="1439"/>
                    </a:lnTo>
                    <a:lnTo>
                      <a:pt x="1255" y="1444"/>
                    </a:lnTo>
                    <a:lnTo>
                      <a:pt x="1256" y="1446"/>
                    </a:lnTo>
                    <a:lnTo>
                      <a:pt x="1257" y="1450"/>
                    </a:lnTo>
                    <a:lnTo>
                      <a:pt x="1259" y="1453"/>
                    </a:lnTo>
                    <a:lnTo>
                      <a:pt x="1260" y="1455"/>
                    </a:lnTo>
                    <a:lnTo>
                      <a:pt x="1262" y="1456"/>
                    </a:lnTo>
                    <a:lnTo>
                      <a:pt x="1264" y="1456"/>
                    </a:lnTo>
                    <a:lnTo>
                      <a:pt x="1266" y="1456"/>
                    </a:lnTo>
                    <a:lnTo>
                      <a:pt x="1270" y="1456"/>
                    </a:lnTo>
                    <a:lnTo>
                      <a:pt x="1271" y="1458"/>
                    </a:lnTo>
                    <a:lnTo>
                      <a:pt x="1272" y="1461"/>
                    </a:lnTo>
                    <a:lnTo>
                      <a:pt x="1274" y="1464"/>
                    </a:lnTo>
                    <a:lnTo>
                      <a:pt x="1275" y="1467"/>
                    </a:lnTo>
                    <a:lnTo>
                      <a:pt x="1276" y="1470"/>
                    </a:lnTo>
                    <a:lnTo>
                      <a:pt x="1278" y="1473"/>
                    </a:lnTo>
                    <a:lnTo>
                      <a:pt x="1280" y="1473"/>
                    </a:lnTo>
                    <a:lnTo>
                      <a:pt x="1282" y="1473"/>
                    </a:lnTo>
                    <a:lnTo>
                      <a:pt x="1284" y="1473"/>
                    </a:lnTo>
                    <a:lnTo>
                      <a:pt x="1287" y="1473"/>
                    </a:lnTo>
                    <a:lnTo>
                      <a:pt x="1289" y="1476"/>
                    </a:lnTo>
                    <a:lnTo>
                      <a:pt x="1290" y="1479"/>
                    </a:lnTo>
                    <a:lnTo>
                      <a:pt x="1291" y="1481"/>
                    </a:lnTo>
                    <a:lnTo>
                      <a:pt x="1293" y="1485"/>
                    </a:lnTo>
                    <a:lnTo>
                      <a:pt x="1295" y="1485"/>
                    </a:lnTo>
                    <a:lnTo>
                      <a:pt x="1297" y="1485"/>
                    </a:lnTo>
                    <a:lnTo>
                      <a:pt x="1298" y="1488"/>
                    </a:lnTo>
                    <a:lnTo>
                      <a:pt x="1300" y="1490"/>
                    </a:lnTo>
                    <a:lnTo>
                      <a:pt x="1303" y="1490"/>
                    </a:lnTo>
                    <a:lnTo>
                      <a:pt x="1305" y="1491"/>
                    </a:lnTo>
                    <a:lnTo>
                      <a:pt x="1306" y="1493"/>
                    </a:lnTo>
                    <a:lnTo>
                      <a:pt x="1307" y="1496"/>
                    </a:lnTo>
                    <a:lnTo>
                      <a:pt x="1309" y="1500"/>
                    </a:lnTo>
                    <a:lnTo>
                      <a:pt x="1310" y="1502"/>
                    </a:lnTo>
                    <a:lnTo>
                      <a:pt x="1311" y="1505"/>
                    </a:lnTo>
                    <a:lnTo>
                      <a:pt x="1313" y="1507"/>
                    </a:lnTo>
                    <a:lnTo>
                      <a:pt x="1315" y="1508"/>
                    </a:lnTo>
                    <a:lnTo>
                      <a:pt x="1317" y="1508"/>
                    </a:lnTo>
                    <a:lnTo>
                      <a:pt x="1318" y="1510"/>
                    </a:lnTo>
                    <a:lnTo>
                      <a:pt x="1321" y="1513"/>
                    </a:lnTo>
                    <a:lnTo>
                      <a:pt x="1323" y="1513"/>
                    </a:lnTo>
                    <a:lnTo>
                      <a:pt x="1325" y="1513"/>
                    </a:lnTo>
                    <a:lnTo>
                      <a:pt x="1327" y="1517"/>
                    </a:lnTo>
                    <a:lnTo>
                      <a:pt x="1328" y="1520"/>
                    </a:lnTo>
                    <a:lnTo>
                      <a:pt x="1327" y="1520"/>
                    </a:lnTo>
                    <a:lnTo>
                      <a:pt x="1326" y="1519"/>
                    </a:lnTo>
                    <a:lnTo>
                      <a:pt x="1324" y="1519"/>
                    </a:lnTo>
                    <a:lnTo>
                      <a:pt x="1324" y="1519"/>
                    </a:lnTo>
                    <a:lnTo>
                      <a:pt x="1325" y="1522"/>
                    </a:lnTo>
                    <a:lnTo>
                      <a:pt x="1326" y="1524"/>
                    </a:lnTo>
                    <a:lnTo>
                      <a:pt x="1328" y="1525"/>
                    </a:lnTo>
                    <a:lnTo>
                      <a:pt x="1331" y="1525"/>
                    </a:lnTo>
                    <a:lnTo>
                      <a:pt x="1333" y="1525"/>
                    </a:lnTo>
                    <a:lnTo>
                      <a:pt x="1336" y="1525"/>
                    </a:lnTo>
                    <a:lnTo>
                      <a:pt x="1337" y="1528"/>
                    </a:lnTo>
                    <a:lnTo>
                      <a:pt x="1338" y="1530"/>
                    </a:lnTo>
                    <a:lnTo>
                      <a:pt x="1340" y="1534"/>
                    </a:lnTo>
                    <a:lnTo>
                      <a:pt x="1341" y="1537"/>
                    </a:lnTo>
                    <a:lnTo>
                      <a:pt x="1339" y="1537"/>
                    </a:lnTo>
                    <a:lnTo>
                      <a:pt x="1337" y="1536"/>
                    </a:lnTo>
                    <a:lnTo>
                      <a:pt x="1334" y="1536"/>
                    </a:lnTo>
                    <a:lnTo>
                      <a:pt x="1332" y="1536"/>
                    </a:lnTo>
                    <a:lnTo>
                      <a:pt x="1333" y="1538"/>
                    </a:lnTo>
                    <a:lnTo>
                      <a:pt x="1336" y="1541"/>
                    </a:lnTo>
                    <a:lnTo>
                      <a:pt x="1344" y="1542"/>
                    </a:lnTo>
                    <a:lnTo>
                      <a:pt x="1348" y="1542"/>
                    </a:lnTo>
                    <a:lnTo>
                      <a:pt x="1350" y="1542"/>
                    </a:lnTo>
                    <a:lnTo>
                      <a:pt x="1353" y="1543"/>
                    </a:lnTo>
                    <a:lnTo>
                      <a:pt x="1355" y="1545"/>
                    </a:lnTo>
                    <a:lnTo>
                      <a:pt x="1356" y="1548"/>
                    </a:lnTo>
                    <a:lnTo>
                      <a:pt x="1358" y="1548"/>
                    </a:lnTo>
                    <a:lnTo>
                      <a:pt x="1360" y="1548"/>
                    </a:lnTo>
                    <a:lnTo>
                      <a:pt x="1362" y="1552"/>
                    </a:lnTo>
                    <a:lnTo>
                      <a:pt x="1363" y="1554"/>
                    </a:lnTo>
                    <a:lnTo>
                      <a:pt x="1364" y="1557"/>
                    </a:lnTo>
                    <a:lnTo>
                      <a:pt x="1366" y="1560"/>
                    </a:lnTo>
                    <a:lnTo>
                      <a:pt x="1368" y="1560"/>
                    </a:lnTo>
                    <a:lnTo>
                      <a:pt x="1371" y="1560"/>
                    </a:lnTo>
                    <a:lnTo>
                      <a:pt x="1372" y="1563"/>
                    </a:lnTo>
                    <a:lnTo>
                      <a:pt x="1374" y="1565"/>
                    </a:lnTo>
                    <a:lnTo>
                      <a:pt x="1375" y="1569"/>
                    </a:lnTo>
                    <a:lnTo>
                      <a:pt x="1376" y="1572"/>
                    </a:lnTo>
                    <a:lnTo>
                      <a:pt x="1378" y="1572"/>
                    </a:lnTo>
                    <a:lnTo>
                      <a:pt x="1380" y="1572"/>
                    </a:lnTo>
                    <a:lnTo>
                      <a:pt x="1382" y="1575"/>
                    </a:lnTo>
                    <a:lnTo>
                      <a:pt x="1383" y="1577"/>
                    </a:lnTo>
                    <a:lnTo>
                      <a:pt x="1381" y="1577"/>
                    </a:lnTo>
                    <a:lnTo>
                      <a:pt x="1379" y="1577"/>
                    </a:lnTo>
                    <a:lnTo>
                      <a:pt x="1380" y="1579"/>
                    </a:lnTo>
                    <a:lnTo>
                      <a:pt x="1382" y="1582"/>
                    </a:lnTo>
                    <a:lnTo>
                      <a:pt x="1383" y="1586"/>
                    </a:lnTo>
                    <a:lnTo>
                      <a:pt x="1384" y="1588"/>
                    </a:lnTo>
                    <a:lnTo>
                      <a:pt x="1388" y="1588"/>
                    </a:lnTo>
                    <a:lnTo>
                      <a:pt x="1390" y="1589"/>
                    </a:lnTo>
                    <a:lnTo>
                      <a:pt x="1391" y="1591"/>
                    </a:lnTo>
                    <a:lnTo>
                      <a:pt x="1392" y="1594"/>
                    </a:lnTo>
                    <a:lnTo>
                      <a:pt x="1395" y="1594"/>
                    </a:lnTo>
                    <a:lnTo>
                      <a:pt x="1397" y="1594"/>
                    </a:lnTo>
                    <a:lnTo>
                      <a:pt x="1399" y="1594"/>
                    </a:lnTo>
                    <a:lnTo>
                      <a:pt x="1401" y="1595"/>
                    </a:lnTo>
                    <a:lnTo>
                      <a:pt x="1403" y="1597"/>
                    </a:lnTo>
                    <a:lnTo>
                      <a:pt x="1404" y="1601"/>
                    </a:lnTo>
                    <a:lnTo>
                      <a:pt x="1407" y="1606"/>
                    </a:lnTo>
                    <a:lnTo>
                      <a:pt x="1408" y="1609"/>
                    </a:lnTo>
                    <a:lnTo>
                      <a:pt x="1410" y="1611"/>
                    </a:lnTo>
                    <a:lnTo>
                      <a:pt x="1411" y="1614"/>
                    </a:lnTo>
                    <a:lnTo>
                      <a:pt x="1413" y="1618"/>
                    </a:lnTo>
                    <a:lnTo>
                      <a:pt x="1415" y="1618"/>
                    </a:lnTo>
                    <a:lnTo>
                      <a:pt x="1417" y="1618"/>
                    </a:lnTo>
                    <a:lnTo>
                      <a:pt x="1420" y="1618"/>
                    </a:lnTo>
                    <a:lnTo>
                      <a:pt x="1422" y="1618"/>
                    </a:lnTo>
                    <a:lnTo>
                      <a:pt x="1424" y="1618"/>
                    </a:lnTo>
                    <a:lnTo>
                      <a:pt x="1426" y="1619"/>
                    </a:lnTo>
                    <a:lnTo>
                      <a:pt x="1428" y="1621"/>
                    </a:lnTo>
                    <a:lnTo>
                      <a:pt x="1429" y="1624"/>
                    </a:lnTo>
                    <a:lnTo>
                      <a:pt x="1430" y="1627"/>
                    </a:lnTo>
                    <a:lnTo>
                      <a:pt x="1432" y="1629"/>
                    </a:lnTo>
                    <a:lnTo>
                      <a:pt x="1433" y="1632"/>
                    </a:lnTo>
                    <a:lnTo>
                      <a:pt x="1434" y="1635"/>
                    </a:lnTo>
                    <a:lnTo>
                      <a:pt x="1437" y="1636"/>
                    </a:lnTo>
                    <a:lnTo>
                      <a:pt x="1439" y="1636"/>
                    </a:lnTo>
                    <a:lnTo>
                      <a:pt x="1441" y="1638"/>
                    </a:lnTo>
                    <a:lnTo>
                      <a:pt x="1442" y="1641"/>
                    </a:lnTo>
                    <a:lnTo>
                      <a:pt x="1443" y="1644"/>
                    </a:lnTo>
                    <a:lnTo>
                      <a:pt x="1445" y="1646"/>
                    </a:lnTo>
                    <a:lnTo>
                      <a:pt x="1446" y="1649"/>
                    </a:lnTo>
                    <a:lnTo>
                      <a:pt x="1448" y="1653"/>
                    </a:lnTo>
                    <a:lnTo>
                      <a:pt x="1450" y="1653"/>
                    </a:lnTo>
                    <a:lnTo>
                      <a:pt x="1453" y="1653"/>
                    </a:lnTo>
                    <a:lnTo>
                      <a:pt x="1455" y="1653"/>
                    </a:lnTo>
                    <a:lnTo>
                      <a:pt x="1457" y="1654"/>
                    </a:lnTo>
                    <a:lnTo>
                      <a:pt x="1458" y="1656"/>
                    </a:lnTo>
                    <a:lnTo>
                      <a:pt x="1460" y="1659"/>
                    </a:lnTo>
                    <a:lnTo>
                      <a:pt x="1462" y="1659"/>
                    </a:lnTo>
                    <a:lnTo>
                      <a:pt x="1464" y="1659"/>
                    </a:lnTo>
                    <a:lnTo>
                      <a:pt x="1465" y="1662"/>
                    </a:lnTo>
                    <a:lnTo>
                      <a:pt x="1466" y="1664"/>
                    </a:lnTo>
                    <a:lnTo>
                      <a:pt x="1469" y="1668"/>
                    </a:lnTo>
                    <a:lnTo>
                      <a:pt x="1470" y="1671"/>
                    </a:lnTo>
                    <a:lnTo>
                      <a:pt x="1471" y="1673"/>
                    </a:lnTo>
                    <a:lnTo>
                      <a:pt x="1473" y="1676"/>
                    </a:lnTo>
                    <a:lnTo>
                      <a:pt x="1475" y="1676"/>
                    </a:lnTo>
                    <a:lnTo>
                      <a:pt x="1477" y="1676"/>
                    </a:lnTo>
                    <a:lnTo>
                      <a:pt x="1479" y="1676"/>
                    </a:lnTo>
                    <a:lnTo>
                      <a:pt x="1481" y="1677"/>
                    </a:lnTo>
                    <a:lnTo>
                      <a:pt x="1483" y="1679"/>
                    </a:lnTo>
                    <a:lnTo>
                      <a:pt x="1484" y="1682"/>
                    </a:lnTo>
                    <a:lnTo>
                      <a:pt x="1486" y="1686"/>
                    </a:lnTo>
                    <a:lnTo>
                      <a:pt x="1488" y="1688"/>
                    </a:lnTo>
                    <a:lnTo>
                      <a:pt x="1484" y="1688"/>
                    </a:lnTo>
                    <a:lnTo>
                      <a:pt x="1482" y="1688"/>
                    </a:lnTo>
                    <a:lnTo>
                      <a:pt x="1484" y="1690"/>
                    </a:lnTo>
                    <a:lnTo>
                      <a:pt x="1486" y="1693"/>
                    </a:lnTo>
                    <a:lnTo>
                      <a:pt x="1488" y="1696"/>
                    </a:lnTo>
                    <a:lnTo>
                      <a:pt x="1489" y="1698"/>
                    </a:lnTo>
                    <a:lnTo>
                      <a:pt x="1487" y="1698"/>
                    </a:lnTo>
                    <a:lnTo>
                      <a:pt x="1484" y="1698"/>
                    </a:lnTo>
                    <a:lnTo>
                      <a:pt x="1486" y="1701"/>
                    </a:lnTo>
                    <a:lnTo>
                      <a:pt x="1487" y="1704"/>
                    </a:lnTo>
                    <a:lnTo>
                      <a:pt x="1491" y="1704"/>
                    </a:lnTo>
                    <a:lnTo>
                      <a:pt x="1496" y="1705"/>
                    </a:lnTo>
                    <a:lnTo>
                      <a:pt x="1498" y="1705"/>
                    </a:lnTo>
                    <a:lnTo>
                      <a:pt x="1500" y="1705"/>
                    </a:lnTo>
                    <a:lnTo>
                      <a:pt x="1501" y="1708"/>
                    </a:lnTo>
                    <a:lnTo>
                      <a:pt x="1503" y="1711"/>
                    </a:lnTo>
                    <a:lnTo>
                      <a:pt x="1506" y="1711"/>
                    </a:lnTo>
                    <a:lnTo>
                      <a:pt x="1508" y="1711"/>
                    </a:lnTo>
                    <a:lnTo>
                      <a:pt x="1509" y="1714"/>
                    </a:lnTo>
                    <a:lnTo>
                      <a:pt x="1510" y="1716"/>
                    </a:lnTo>
                    <a:lnTo>
                      <a:pt x="1512" y="1720"/>
                    </a:lnTo>
                    <a:lnTo>
                      <a:pt x="1513" y="1723"/>
                    </a:lnTo>
                    <a:lnTo>
                      <a:pt x="1515" y="1723"/>
                    </a:lnTo>
                    <a:lnTo>
                      <a:pt x="1517" y="1723"/>
                    </a:lnTo>
                    <a:lnTo>
                      <a:pt x="1520" y="1726"/>
                    </a:lnTo>
                    <a:lnTo>
                      <a:pt x="1521" y="1728"/>
                    </a:lnTo>
                    <a:lnTo>
                      <a:pt x="1522" y="1731"/>
                    </a:lnTo>
                    <a:lnTo>
                      <a:pt x="1524" y="1735"/>
                    </a:lnTo>
                    <a:lnTo>
                      <a:pt x="1521" y="1734"/>
                    </a:lnTo>
                    <a:lnTo>
                      <a:pt x="1519" y="1734"/>
                    </a:lnTo>
                    <a:lnTo>
                      <a:pt x="1521" y="1737"/>
                    </a:lnTo>
                    <a:lnTo>
                      <a:pt x="1522" y="1739"/>
                    </a:lnTo>
                    <a:lnTo>
                      <a:pt x="1524" y="1740"/>
                    </a:lnTo>
                    <a:lnTo>
                      <a:pt x="1526" y="1740"/>
                    </a:lnTo>
                    <a:lnTo>
                      <a:pt x="1528" y="1740"/>
                    </a:lnTo>
                    <a:lnTo>
                      <a:pt x="1530" y="1740"/>
                    </a:lnTo>
                    <a:lnTo>
                      <a:pt x="1532" y="1743"/>
                    </a:lnTo>
                    <a:lnTo>
                      <a:pt x="1533" y="1746"/>
                    </a:lnTo>
                    <a:lnTo>
                      <a:pt x="1536" y="1746"/>
                    </a:lnTo>
                    <a:lnTo>
                      <a:pt x="1538" y="1746"/>
                    </a:lnTo>
                    <a:lnTo>
                      <a:pt x="1540" y="1746"/>
                    </a:lnTo>
                    <a:lnTo>
                      <a:pt x="1542" y="1747"/>
                    </a:lnTo>
                    <a:lnTo>
                      <a:pt x="1544" y="1749"/>
                    </a:lnTo>
                    <a:lnTo>
                      <a:pt x="1545" y="1753"/>
                    </a:lnTo>
                    <a:lnTo>
                      <a:pt x="1547" y="1753"/>
                    </a:lnTo>
                    <a:lnTo>
                      <a:pt x="1549" y="1753"/>
                    </a:lnTo>
                    <a:lnTo>
                      <a:pt x="1553" y="1758"/>
                    </a:lnTo>
                    <a:lnTo>
                      <a:pt x="1554" y="1761"/>
                    </a:lnTo>
                    <a:lnTo>
                      <a:pt x="1556" y="1764"/>
                    </a:lnTo>
                    <a:lnTo>
                      <a:pt x="1553" y="1763"/>
                    </a:lnTo>
                    <a:lnTo>
                      <a:pt x="1550" y="1763"/>
                    </a:lnTo>
                    <a:lnTo>
                      <a:pt x="1553" y="1766"/>
                    </a:lnTo>
                    <a:lnTo>
                      <a:pt x="1554" y="1770"/>
                    </a:lnTo>
                    <a:lnTo>
                      <a:pt x="1551" y="1769"/>
                    </a:lnTo>
                    <a:lnTo>
                      <a:pt x="1549" y="1769"/>
                    </a:lnTo>
                    <a:lnTo>
                      <a:pt x="1550" y="1772"/>
                    </a:lnTo>
                    <a:lnTo>
                      <a:pt x="1553" y="1774"/>
                    </a:lnTo>
                    <a:lnTo>
                      <a:pt x="1555" y="1775"/>
                    </a:lnTo>
                    <a:lnTo>
                      <a:pt x="1557" y="1775"/>
                    </a:lnTo>
                    <a:lnTo>
                      <a:pt x="1558" y="1777"/>
                    </a:lnTo>
                    <a:lnTo>
                      <a:pt x="1559" y="1780"/>
                    </a:lnTo>
                    <a:lnTo>
                      <a:pt x="1569" y="1781"/>
                    </a:lnTo>
                    <a:lnTo>
                      <a:pt x="1571" y="1781"/>
                    </a:lnTo>
                    <a:lnTo>
                      <a:pt x="1573" y="1782"/>
                    </a:lnTo>
                    <a:lnTo>
                      <a:pt x="1574" y="1785"/>
                    </a:lnTo>
                    <a:lnTo>
                      <a:pt x="1575" y="1788"/>
                    </a:lnTo>
                    <a:lnTo>
                      <a:pt x="1577" y="1790"/>
                    </a:lnTo>
                    <a:lnTo>
                      <a:pt x="1578" y="1793"/>
                    </a:lnTo>
                    <a:lnTo>
                      <a:pt x="1579" y="1796"/>
                    </a:lnTo>
                    <a:lnTo>
                      <a:pt x="1581" y="1798"/>
                    </a:lnTo>
                    <a:lnTo>
                      <a:pt x="1583" y="1799"/>
                    </a:lnTo>
                    <a:lnTo>
                      <a:pt x="1586" y="1799"/>
                    </a:lnTo>
                    <a:lnTo>
                      <a:pt x="1588" y="1799"/>
                    </a:lnTo>
                    <a:lnTo>
                      <a:pt x="1590" y="1799"/>
                    </a:lnTo>
                    <a:lnTo>
                      <a:pt x="1594" y="1801"/>
                    </a:lnTo>
                    <a:lnTo>
                      <a:pt x="1596" y="1804"/>
                    </a:lnTo>
                    <a:lnTo>
                      <a:pt x="1597" y="1806"/>
                    </a:lnTo>
                    <a:lnTo>
                      <a:pt x="1595" y="1806"/>
                    </a:lnTo>
                    <a:lnTo>
                      <a:pt x="1593" y="1806"/>
                    </a:lnTo>
                    <a:lnTo>
                      <a:pt x="1594" y="1808"/>
                    </a:lnTo>
                    <a:lnTo>
                      <a:pt x="1595" y="1811"/>
                    </a:lnTo>
                    <a:lnTo>
                      <a:pt x="1597" y="1814"/>
                    </a:lnTo>
                    <a:lnTo>
                      <a:pt x="1598" y="1816"/>
                    </a:lnTo>
                    <a:lnTo>
                      <a:pt x="1597" y="1816"/>
                    </a:lnTo>
                    <a:lnTo>
                      <a:pt x="1596" y="1816"/>
                    </a:lnTo>
                    <a:lnTo>
                      <a:pt x="1594" y="1816"/>
                    </a:lnTo>
                    <a:lnTo>
                      <a:pt x="1594" y="1816"/>
                    </a:lnTo>
                    <a:lnTo>
                      <a:pt x="1595" y="1819"/>
                    </a:lnTo>
                    <a:lnTo>
                      <a:pt x="1596" y="1822"/>
                    </a:lnTo>
                    <a:lnTo>
                      <a:pt x="1599" y="1822"/>
                    </a:lnTo>
                    <a:lnTo>
                      <a:pt x="1602" y="1822"/>
                    </a:lnTo>
                    <a:lnTo>
                      <a:pt x="1604" y="1823"/>
                    </a:lnTo>
                    <a:lnTo>
                      <a:pt x="1606" y="1823"/>
                    </a:lnTo>
                    <a:lnTo>
                      <a:pt x="1607" y="1825"/>
                    </a:lnTo>
                    <a:lnTo>
                      <a:pt x="1608" y="1828"/>
                    </a:lnTo>
                    <a:lnTo>
                      <a:pt x="1610" y="1831"/>
                    </a:lnTo>
                    <a:lnTo>
                      <a:pt x="1611" y="1833"/>
                    </a:lnTo>
                    <a:lnTo>
                      <a:pt x="1613" y="1835"/>
                    </a:lnTo>
                    <a:lnTo>
                      <a:pt x="1615" y="1835"/>
                    </a:lnTo>
                    <a:lnTo>
                      <a:pt x="1617" y="1838"/>
                    </a:lnTo>
                    <a:lnTo>
                      <a:pt x="1619" y="1840"/>
                    </a:lnTo>
                    <a:lnTo>
                      <a:pt x="1621" y="1840"/>
                    </a:lnTo>
                    <a:lnTo>
                      <a:pt x="1623" y="1841"/>
                    </a:lnTo>
                    <a:lnTo>
                      <a:pt x="1624" y="1843"/>
                    </a:lnTo>
                    <a:lnTo>
                      <a:pt x="1626" y="1846"/>
                    </a:lnTo>
                    <a:lnTo>
                      <a:pt x="1627" y="1849"/>
                    </a:lnTo>
                    <a:lnTo>
                      <a:pt x="1628" y="1852"/>
                    </a:lnTo>
                    <a:lnTo>
                      <a:pt x="1629" y="1855"/>
                    </a:lnTo>
                    <a:lnTo>
                      <a:pt x="1631" y="1858"/>
                    </a:lnTo>
                    <a:lnTo>
                      <a:pt x="1633" y="1858"/>
                    </a:lnTo>
                    <a:lnTo>
                      <a:pt x="1636" y="1858"/>
                    </a:lnTo>
                    <a:lnTo>
                      <a:pt x="1638" y="1858"/>
                    </a:lnTo>
                    <a:lnTo>
                      <a:pt x="1640" y="1859"/>
                    </a:lnTo>
                    <a:lnTo>
                      <a:pt x="1642" y="1861"/>
                    </a:lnTo>
                    <a:lnTo>
                      <a:pt x="1643" y="1864"/>
                    </a:lnTo>
                    <a:lnTo>
                      <a:pt x="1641" y="1864"/>
                    </a:lnTo>
                    <a:lnTo>
                      <a:pt x="1639" y="1863"/>
                    </a:lnTo>
                    <a:lnTo>
                      <a:pt x="1640" y="1866"/>
                    </a:lnTo>
                    <a:lnTo>
                      <a:pt x="1641" y="1870"/>
                    </a:lnTo>
                    <a:lnTo>
                      <a:pt x="1642" y="1872"/>
                    </a:lnTo>
                    <a:lnTo>
                      <a:pt x="1644" y="1875"/>
                    </a:lnTo>
                    <a:lnTo>
                      <a:pt x="1646" y="1875"/>
                    </a:lnTo>
                    <a:lnTo>
                      <a:pt x="1648" y="1876"/>
                    </a:lnTo>
                    <a:lnTo>
                      <a:pt x="1647" y="1875"/>
                    </a:lnTo>
                    <a:lnTo>
                      <a:pt x="1647" y="1873"/>
                    </a:lnTo>
                    <a:lnTo>
                      <a:pt x="1646" y="1871"/>
                    </a:lnTo>
                    <a:lnTo>
                      <a:pt x="1645" y="1870"/>
                    </a:lnTo>
                    <a:lnTo>
                      <a:pt x="1647" y="1870"/>
                    </a:lnTo>
                    <a:lnTo>
                      <a:pt x="1649" y="1871"/>
                    </a:lnTo>
                    <a:lnTo>
                      <a:pt x="1652" y="1874"/>
                    </a:lnTo>
                    <a:lnTo>
                      <a:pt x="1653" y="1876"/>
                    </a:lnTo>
                    <a:lnTo>
                      <a:pt x="1655" y="1876"/>
                    </a:lnTo>
                    <a:lnTo>
                      <a:pt x="1657" y="1877"/>
                    </a:lnTo>
                    <a:lnTo>
                      <a:pt x="1659" y="1879"/>
                    </a:lnTo>
                    <a:lnTo>
                      <a:pt x="1660" y="1882"/>
                    </a:lnTo>
                    <a:lnTo>
                      <a:pt x="1658" y="1882"/>
                    </a:lnTo>
                    <a:lnTo>
                      <a:pt x="1656" y="1881"/>
                    </a:lnTo>
                    <a:lnTo>
                      <a:pt x="1657" y="1885"/>
                    </a:lnTo>
                    <a:lnTo>
                      <a:pt x="1658" y="1888"/>
                    </a:lnTo>
                    <a:lnTo>
                      <a:pt x="1656" y="1887"/>
                    </a:lnTo>
                    <a:lnTo>
                      <a:pt x="1654" y="1887"/>
                    </a:lnTo>
                    <a:lnTo>
                      <a:pt x="1655" y="1890"/>
                    </a:lnTo>
                    <a:lnTo>
                      <a:pt x="1657" y="1892"/>
                    </a:lnTo>
                    <a:lnTo>
                      <a:pt x="1659" y="1893"/>
                    </a:lnTo>
                    <a:lnTo>
                      <a:pt x="1661" y="1893"/>
                    </a:lnTo>
                    <a:lnTo>
                      <a:pt x="1663" y="1893"/>
                    </a:lnTo>
                    <a:lnTo>
                      <a:pt x="1665" y="1894"/>
                    </a:lnTo>
                    <a:lnTo>
                      <a:pt x="1666" y="1896"/>
                    </a:lnTo>
                    <a:lnTo>
                      <a:pt x="1669" y="1899"/>
                    </a:lnTo>
                    <a:lnTo>
                      <a:pt x="1671" y="1899"/>
                    </a:lnTo>
                    <a:lnTo>
                      <a:pt x="1673" y="1899"/>
                    </a:lnTo>
                    <a:lnTo>
                      <a:pt x="1674" y="1903"/>
                    </a:lnTo>
                    <a:lnTo>
                      <a:pt x="1675" y="1906"/>
                    </a:lnTo>
                    <a:lnTo>
                      <a:pt x="1677" y="1906"/>
                    </a:lnTo>
                    <a:lnTo>
                      <a:pt x="1679" y="1906"/>
                    </a:lnTo>
                    <a:lnTo>
                      <a:pt x="1681" y="1909"/>
                    </a:lnTo>
                    <a:lnTo>
                      <a:pt x="1682" y="1912"/>
                    </a:lnTo>
                    <a:lnTo>
                      <a:pt x="1686" y="1918"/>
                    </a:lnTo>
                    <a:lnTo>
                      <a:pt x="1687" y="1921"/>
                    </a:lnTo>
                    <a:lnTo>
                      <a:pt x="1688" y="1923"/>
                    </a:lnTo>
                    <a:lnTo>
                      <a:pt x="1690" y="1924"/>
                    </a:lnTo>
                    <a:lnTo>
                      <a:pt x="1692" y="1924"/>
                    </a:lnTo>
                    <a:lnTo>
                      <a:pt x="1694" y="1924"/>
                    </a:lnTo>
                    <a:lnTo>
                      <a:pt x="1696" y="1924"/>
                    </a:lnTo>
                    <a:lnTo>
                      <a:pt x="1699" y="1925"/>
                    </a:lnTo>
                    <a:lnTo>
                      <a:pt x="1702" y="1925"/>
                    </a:lnTo>
                    <a:lnTo>
                      <a:pt x="1703" y="1928"/>
                    </a:lnTo>
                    <a:lnTo>
                      <a:pt x="1704" y="1930"/>
                    </a:lnTo>
                    <a:lnTo>
                      <a:pt x="1702" y="1930"/>
                    </a:lnTo>
                    <a:lnTo>
                      <a:pt x="1699" y="1930"/>
                    </a:lnTo>
                    <a:lnTo>
                      <a:pt x="1700" y="1932"/>
                    </a:lnTo>
                    <a:lnTo>
                      <a:pt x="1703" y="1936"/>
                    </a:lnTo>
                    <a:lnTo>
                      <a:pt x="1704" y="1939"/>
                    </a:lnTo>
                    <a:lnTo>
                      <a:pt x="1705" y="1941"/>
                    </a:lnTo>
                    <a:lnTo>
                      <a:pt x="1707" y="1942"/>
                    </a:lnTo>
                    <a:lnTo>
                      <a:pt x="1709" y="1942"/>
                    </a:lnTo>
                    <a:lnTo>
                      <a:pt x="1711" y="1942"/>
                    </a:lnTo>
                    <a:lnTo>
                      <a:pt x="1713" y="1942"/>
                    </a:lnTo>
                    <a:lnTo>
                      <a:pt x="1715" y="1945"/>
                    </a:lnTo>
                    <a:lnTo>
                      <a:pt x="1716" y="1948"/>
                    </a:lnTo>
                    <a:lnTo>
                      <a:pt x="1720" y="1954"/>
                    </a:lnTo>
                    <a:lnTo>
                      <a:pt x="1721" y="1957"/>
                    </a:lnTo>
                    <a:lnTo>
                      <a:pt x="1722" y="1959"/>
                    </a:lnTo>
                    <a:lnTo>
                      <a:pt x="1724" y="1962"/>
                    </a:lnTo>
                    <a:lnTo>
                      <a:pt x="1725" y="1965"/>
                    </a:lnTo>
                    <a:lnTo>
                      <a:pt x="1722" y="1964"/>
                    </a:lnTo>
                    <a:lnTo>
                      <a:pt x="1720" y="1964"/>
                    </a:lnTo>
                    <a:lnTo>
                      <a:pt x="1722" y="1968"/>
                    </a:lnTo>
                    <a:lnTo>
                      <a:pt x="1723" y="1970"/>
                    </a:lnTo>
                    <a:lnTo>
                      <a:pt x="1724" y="1973"/>
                    </a:lnTo>
                    <a:lnTo>
                      <a:pt x="1726" y="1976"/>
                    </a:lnTo>
                    <a:lnTo>
                      <a:pt x="1730" y="1976"/>
                    </a:lnTo>
                    <a:lnTo>
                      <a:pt x="1732" y="1977"/>
                    </a:lnTo>
                    <a:lnTo>
                      <a:pt x="1735" y="1977"/>
                    </a:lnTo>
                    <a:lnTo>
                      <a:pt x="1733" y="1974"/>
                    </a:lnTo>
                    <a:lnTo>
                      <a:pt x="1731" y="1972"/>
                    </a:lnTo>
                    <a:lnTo>
                      <a:pt x="1733" y="1972"/>
                    </a:lnTo>
                    <a:lnTo>
                      <a:pt x="1736" y="1972"/>
                    </a:lnTo>
                    <a:lnTo>
                      <a:pt x="1738" y="1975"/>
                    </a:lnTo>
                    <a:lnTo>
                      <a:pt x="1739" y="1978"/>
                    </a:lnTo>
                    <a:lnTo>
                      <a:pt x="1741" y="1978"/>
                    </a:lnTo>
                    <a:lnTo>
                      <a:pt x="1743" y="1978"/>
                    </a:lnTo>
                    <a:lnTo>
                      <a:pt x="1744" y="1981"/>
                    </a:lnTo>
                    <a:lnTo>
                      <a:pt x="1746" y="1983"/>
                    </a:lnTo>
                    <a:lnTo>
                      <a:pt x="1743" y="1983"/>
                    </a:lnTo>
                    <a:lnTo>
                      <a:pt x="1742" y="1983"/>
                    </a:lnTo>
                    <a:lnTo>
                      <a:pt x="1743" y="1987"/>
                    </a:lnTo>
                    <a:lnTo>
                      <a:pt x="1744" y="1989"/>
                    </a:lnTo>
                    <a:lnTo>
                      <a:pt x="1746" y="1990"/>
                    </a:lnTo>
                    <a:lnTo>
                      <a:pt x="1748" y="1990"/>
                    </a:lnTo>
                    <a:lnTo>
                      <a:pt x="1749" y="1992"/>
                    </a:lnTo>
                    <a:lnTo>
                      <a:pt x="1752" y="1995"/>
                    </a:lnTo>
                    <a:lnTo>
                      <a:pt x="1753" y="1998"/>
                    </a:lnTo>
                    <a:lnTo>
                      <a:pt x="1754" y="2002"/>
                    </a:lnTo>
                    <a:lnTo>
                      <a:pt x="1752" y="2000"/>
                    </a:lnTo>
                    <a:lnTo>
                      <a:pt x="1749" y="2000"/>
                    </a:lnTo>
                    <a:lnTo>
                      <a:pt x="1750" y="2004"/>
                    </a:lnTo>
                    <a:lnTo>
                      <a:pt x="1753" y="2006"/>
                    </a:lnTo>
                    <a:lnTo>
                      <a:pt x="1757" y="2007"/>
                    </a:lnTo>
                    <a:lnTo>
                      <a:pt x="1761" y="2007"/>
                    </a:lnTo>
                    <a:lnTo>
                      <a:pt x="1763" y="2008"/>
                    </a:lnTo>
                    <a:lnTo>
                      <a:pt x="1765" y="2008"/>
                    </a:lnTo>
                    <a:lnTo>
                      <a:pt x="1766" y="2011"/>
                    </a:lnTo>
                    <a:lnTo>
                      <a:pt x="1767" y="2013"/>
                    </a:lnTo>
                    <a:lnTo>
                      <a:pt x="1770" y="2014"/>
                    </a:lnTo>
                    <a:lnTo>
                      <a:pt x="1773" y="2014"/>
                    </a:lnTo>
                    <a:lnTo>
                      <a:pt x="1775" y="2014"/>
                    </a:lnTo>
                    <a:lnTo>
                      <a:pt x="1777" y="2015"/>
                    </a:lnTo>
                    <a:lnTo>
                      <a:pt x="1778" y="2018"/>
                    </a:lnTo>
                    <a:lnTo>
                      <a:pt x="1779" y="2021"/>
                    </a:lnTo>
                    <a:lnTo>
                      <a:pt x="1777" y="2021"/>
                    </a:lnTo>
                    <a:lnTo>
                      <a:pt x="1775" y="2020"/>
                    </a:lnTo>
                    <a:lnTo>
                      <a:pt x="1773" y="2020"/>
                    </a:lnTo>
                    <a:lnTo>
                      <a:pt x="1771" y="2020"/>
                    </a:lnTo>
                    <a:lnTo>
                      <a:pt x="1770" y="2016"/>
                    </a:lnTo>
                    <a:lnTo>
                      <a:pt x="1767" y="2013"/>
                    </a:lnTo>
                    <a:lnTo>
                      <a:pt x="1765" y="2013"/>
                    </a:lnTo>
                    <a:lnTo>
                      <a:pt x="1763" y="2013"/>
                    </a:lnTo>
                    <a:lnTo>
                      <a:pt x="1769" y="2024"/>
                    </a:lnTo>
                    <a:lnTo>
                      <a:pt x="1772" y="2030"/>
                    </a:lnTo>
                    <a:lnTo>
                      <a:pt x="1776" y="2030"/>
                    </a:lnTo>
                    <a:lnTo>
                      <a:pt x="1778" y="2031"/>
                    </a:lnTo>
                    <a:lnTo>
                      <a:pt x="1780" y="2031"/>
                    </a:lnTo>
                    <a:lnTo>
                      <a:pt x="1781" y="2035"/>
                    </a:lnTo>
                    <a:lnTo>
                      <a:pt x="1783" y="2037"/>
                    </a:lnTo>
                    <a:lnTo>
                      <a:pt x="1786" y="2043"/>
                    </a:lnTo>
                    <a:lnTo>
                      <a:pt x="1788" y="2048"/>
                    </a:lnTo>
                    <a:lnTo>
                      <a:pt x="1790" y="2052"/>
                    </a:lnTo>
                    <a:lnTo>
                      <a:pt x="1791" y="2055"/>
                    </a:lnTo>
                    <a:lnTo>
                      <a:pt x="1793" y="2055"/>
                    </a:lnTo>
                    <a:lnTo>
                      <a:pt x="1795" y="2055"/>
                    </a:lnTo>
                    <a:lnTo>
                      <a:pt x="1797" y="2056"/>
                    </a:lnTo>
                    <a:lnTo>
                      <a:pt x="1799" y="2056"/>
                    </a:lnTo>
                    <a:lnTo>
                      <a:pt x="1798" y="2053"/>
                    </a:lnTo>
                    <a:lnTo>
                      <a:pt x="1797" y="2049"/>
                    </a:lnTo>
                    <a:lnTo>
                      <a:pt x="1799" y="2050"/>
                    </a:lnTo>
                    <a:lnTo>
                      <a:pt x="1802" y="2050"/>
                    </a:lnTo>
                    <a:lnTo>
                      <a:pt x="1803" y="2054"/>
                    </a:lnTo>
                    <a:lnTo>
                      <a:pt x="1804" y="2056"/>
                    </a:lnTo>
                    <a:lnTo>
                      <a:pt x="1805" y="2059"/>
                    </a:lnTo>
                    <a:lnTo>
                      <a:pt x="1807" y="2062"/>
                    </a:lnTo>
                    <a:lnTo>
                      <a:pt x="1808" y="2065"/>
                    </a:lnTo>
                    <a:lnTo>
                      <a:pt x="1809" y="2067"/>
                    </a:lnTo>
                    <a:lnTo>
                      <a:pt x="1811" y="2067"/>
                    </a:lnTo>
                    <a:lnTo>
                      <a:pt x="1813" y="2069"/>
                    </a:lnTo>
                    <a:lnTo>
                      <a:pt x="1815" y="2072"/>
                    </a:lnTo>
                    <a:lnTo>
                      <a:pt x="1816" y="2074"/>
                    </a:lnTo>
                    <a:lnTo>
                      <a:pt x="1817" y="2077"/>
                    </a:lnTo>
                    <a:lnTo>
                      <a:pt x="1819" y="2080"/>
                    </a:lnTo>
                    <a:lnTo>
                      <a:pt x="1821" y="2080"/>
                    </a:lnTo>
                    <a:lnTo>
                      <a:pt x="1823" y="2080"/>
                    </a:lnTo>
                    <a:lnTo>
                      <a:pt x="1825" y="2081"/>
                    </a:lnTo>
                    <a:lnTo>
                      <a:pt x="1828" y="2081"/>
                    </a:lnTo>
                    <a:lnTo>
                      <a:pt x="1830" y="2087"/>
                    </a:lnTo>
                    <a:lnTo>
                      <a:pt x="1831" y="2090"/>
                    </a:lnTo>
                    <a:lnTo>
                      <a:pt x="1832" y="2093"/>
                    </a:lnTo>
                    <a:lnTo>
                      <a:pt x="1830" y="2093"/>
                    </a:lnTo>
                    <a:lnTo>
                      <a:pt x="1828" y="2092"/>
                    </a:lnTo>
                    <a:lnTo>
                      <a:pt x="1824" y="2091"/>
                    </a:lnTo>
                    <a:lnTo>
                      <a:pt x="1827" y="2097"/>
                    </a:lnTo>
                    <a:lnTo>
                      <a:pt x="1829" y="2103"/>
                    </a:lnTo>
                    <a:lnTo>
                      <a:pt x="1831" y="2103"/>
                    </a:lnTo>
                    <a:lnTo>
                      <a:pt x="1833" y="2104"/>
                    </a:lnTo>
                    <a:lnTo>
                      <a:pt x="1835" y="2106"/>
                    </a:lnTo>
                    <a:lnTo>
                      <a:pt x="1837" y="2109"/>
                    </a:lnTo>
                    <a:lnTo>
                      <a:pt x="1839" y="2110"/>
                    </a:lnTo>
                    <a:lnTo>
                      <a:pt x="1841" y="2110"/>
                    </a:lnTo>
                    <a:lnTo>
                      <a:pt x="1843" y="2110"/>
                    </a:lnTo>
                    <a:lnTo>
                      <a:pt x="1845" y="2110"/>
                    </a:lnTo>
                    <a:lnTo>
                      <a:pt x="1849" y="2111"/>
                    </a:lnTo>
                    <a:lnTo>
                      <a:pt x="1852" y="2111"/>
                    </a:lnTo>
                    <a:lnTo>
                      <a:pt x="1854" y="2112"/>
                    </a:lnTo>
                    <a:lnTo>
                      <a:pt x="1855" y="2115"/>
                    </a:lnTo>
                    <a:lnTo>
                      <a:pt x="1856" y="2117"/>
                    </a:lnTo>
                    <a:lnTo>
                      <a:pt x="1854" y="2117"/>
                    </a:lnTo>
                    <a:lnTo>
                      <a:pt x="1852" y="2117"/>
                    </a:lnTo>
                    <a:lnTo>
                      <a:pt x="1853" y="2120"/>
                    </a:lnTo>
                    <a:lnTo>
                      <a:pt x="1855" y="2123"/>
                    </a:lnTo>
                    <a:lnTo>
                      <a:pt x="1856" y="2126"/>
                    </a:lnTo>
                    <a:lnTo>
                      <a:pt x="1857" y="2128"/>
                    </a:lnTo>
                    <a:lnTo>
                      <a:pt x="1859" y="2129"/>
                    </a:lnTo>
                    <a:lnTo>
                      <a:pt x="1861" y="2129"/>
                    </a:lnTo>
                    <a:lnTo>
                      <a:pt x="1862" y="2132"/>
                    </a:lnTo>
                    <a:lnTo>
                      <a:pt x="1864" y="2136"/>
                    </a:lnTo>
                    <a:lnTo>
                      <a:pt x="1865" y="2138"/>
                    </a:lnTo>
                    <a:lnTo>
                      <a:pt x="1866" y="2141"/>
                    </a:lnTo>
                    <a:lnTo>
                      <a:pt x="1868" y="2144"/>
                    </a:lnTo>
                    <a:lnTo>
                      <a:pt x="1869" y="2146"/>
                    </a:lnTo>
                    <a:lnTo>
                      <a:pt x="1871" y="2147"/>
                    </a:lnTo>
                    <a:lnTo>
                      <a:pt x="1873" y="2147"/>
                    </a:lnTo>
                    <a:lnTo>
                      <a:pt x="1875" y="2150"/>
                    </a:lnTo>
                    <a:lnTo>
                      <a:pt x="1876" y="2153"/>
                    </a:lnTo>
                    <a:lnTo>
                      <a:pt x="1874" y="2153"/>
                    </a:lnTo>
                    <a:lnTo>
                      <a:pt x="1872" y="2153"/>
                    </a:lnTo>
                    <a:lnTo>
                      <a:pt x="1873" y="2155"/>
                    </a:lnTo>
                    <a:lnTo>
                      <a:pt x="1874" y="2158"/>
                    </a:lnTo>
                    <a:lnTo>
                      <a:pt x="1875" y="2161"/>
                    </a:lnTo>
                    <a:lnTo>
                      <a:pt x="1876" y="2164"/>
                    </a:lnTo>
                    <a:lnTo>
                      <a:pt x="1878" y="2164"/>
                    </a:lnTo>
                    <a:lnTo>
                      <a:pt x="1881" y="2164"/>
                    </a:lnTo>
                    <a:lnTo>
                      <a:pt x="1883" y="2164"/>
                    </a:lnTo>
                    <a:lnTo>
                      <a:pt x="1886" y="2165"/>
                    </a:lnTo>
                    <a:lnTo>
                      <a:pt x="1887" y="2169"/>
                    </a:lnTo>
                    <a:lnTo>
                      <a:pt x="1888" y="2171"/>
                    </a:lnTo>
                    <a:lnTo>
                      <a:pt x="1890" y="2172"/>
                    </a:lnTo>
                    <a:lnTo>
                      <a:pt x="1892" y="2172"/>
                    </a:lnTo>
                    <a:lnTo>
                      <a:pt x="1893" y="2175"/>
                    </a:lnTo>
                    <a:lnTo>
                      <a:pt x="1895" y="2177"/>
                    </a:lnTo>
                    <a:lnTo>
                      <a:pt x="1897" y="2183"/>
                    </a:lnTo>
                    <a:lnTo>
                      <a:pt x="1898" y="2187"/>
                    </a:lnTo>
                    <a:lnTo>
                      <a:pt x="1899" y="2189"/>
                    </a:lnTo>
                    <a:lnTo>
                      <a:pt x="1897" y="2189"/>
                    </a:lnTo>
                    <a:lnTo>
                      <a:pt x="1895" y="2189"/>
                    </a:lnTo>
                    <a:lnTo>
                      <a:pt x="1896" y="2191"/>
                    </a:lnTo>
                    <a:lnTo>
                      <a:pt x="1897" y="2194"/>
                    </a:lnTo>
                    <a:lnTo>
                      <a:pt x="1895" y="2194"/>
                    </a:lnTo>
                    <a:lnTo>
                      <a:pt x="1893" y="2193"/>
                    </a:lnTo>
                    <a:lnTo>
                      <a:pt x="1894" y="2196"/>
                    </a:lnTo>
                    <a:lnTo>
                      <a:pt x="1896" y="2199"/>
                    </a:lnTo>
                    <a:lnTo>
                      <a:pt x="1900" y="2199"/>
                    </a:lnTo>
                    <a:lnTo>
                      <a:pt x="1903" y="2200"/>
                    </a:lnTo>
                    <a:lnTo>
                      <a:pt x="1905" y="2200"/>
                    </a:lnTo>
                    <a:lnTo>
                      <a:pt x="1906" y="2204"/>
                    </a:lnTo>
                    <a:lnTo>
                      <a:pt x="1907" y="2207"/>
                    </a:lnTo>
                    <a:lnTo>
                      <a:pt x="1909" y="2207"/>
                    </a:lnTo>
                    <a:lnTo>
                      <a:pt x="1911" y="2207"/>
                    </a:lnTo>
                    <a:lnTo>
                      <a:pt x="1912" y="2210"/>
                    </a:lnTo>
                    <a:lnTo>
                      <a:pt x="1913" y="2213"/>
                    </a:lnTo>
                    <a:lnTo>
                      <a:pt x="1911" y="2213"/>
                    </a:lnTo>
                    <a:lnTo>
                      <a:pt x="1909" y="2212"/>
                    </a:lnTo>
                    <a:lnTo>
                      <a:pt x="1905" y="2211"/>
                    </a:lnTo>
                    <a:lnTo>
                      <a:pt x="1903" y="2211"/>
                    </a:lnTo>
                    <a:lnTo>
                      <a:pt x="1900" y="2211"/>
                    </a:lnTo>
                    <a:lnTo>
                      <a:pt x="1899" y="2208"/>
                    </a:lnTo>
                    <a:lnTo>
                      <a:pt x="1898" y="2205"/>
                    </a:lnTo>
                    <a:lnTo>
                      <a:pt x="1896" y="2205"/>
                    </a:lnTo>
                    <a:lnTo>
                      <a:pt x="1894" y="2204"/>
                    </a:lnTo>
                    <a:lnTo>
                      <a:pt x="1895" y="2207"/>
                    </a:lnTo>
                    <a:lnTo>
                      <a:pt x="1896" y="2210"/>
                    </a:lnTo>
                    <a:lnTo>
                      <a:pt x="1894" y="2210"/>
                    </a:lnTo>
                    <a:lnTo>
                      <a:pt x="1892" y="2209"/>
                    </a:lnTo>
                    <a:lnTo>
                      <a:pt x="1890" y="2209"/>
                    </a:lnTo>
                    <a:lnTo>
                      <a:pt x="1888" y="2208"/>
                    </a:lnTo>
                    <a:lnTo>
                      <a:pt x="1887" y="2206"/>
                    </a:lnTo>
                    <a:lnTo>
                      <a:pt x="1885" y="2203"/>
                    </a:lnTo>
                    <a:lnTo>
                      <a:pt x="1882" y="2203"/>
                    </a:lnTo>
                    <a:lnTo>
                      <a:pt x="1880" y="2202"/>
                    </a:lnTo>
                    <a:lnTo>
                      <a:pt x="1879" y="2198"/>
                    </a:lnTo>
                    <a:lnTo>
                      <a:pt x="1878" y="2196"/>
                    </a:lnTo>
                    <a:lnTo>
                      <a:pt x="1877" y="2193"/>
                    </a:lnTo>
                    <a:lnTo>
                      <a:pt x="1876" y="2190"/>
                    </a:lnTo>
                    <a:lnTo>
                      <a:pt x="1874" y="2190"/>
                    </a:lnTo>
                    <a:lnTo>
                      <a:pt x="1872" y="2190"/>
                    </a:lnTo>
                    <a:lnTo>
                      <a:pt x="1870" y="2189"/>
                    </a:lnTo>
                    <a:lnTo>
                      <a:pt x="1868" y="2189"/>
                    </a:lnTo>
                    <a:lnTo>
                      <a:pt x="1864" y="2189"/>
                    </a:lnTo>
                    <a:lnTo>
                      <a:pt x="1862" y="2188"/>
                    </a:lnTo>
                    <a:lnTo>
                      <a:pt x="1861" y="2186"/>
                    </a:lnTo>
                    <a:lnTo>
                      <a:pt x="1860" y="2182"/>
                    </a:lnTo>
                    <a:lnTo>
                      <a:pt x="1859" y="2179"/>
                    </a:lnTo>
                    <a:lnTo>
                      <a:pt x="1858" y="2176"/>
                    </a:lnTo>
                    <a:lnTo>
                      <a:pt x="1856" y="2176"/>
                    </a:lnTo>
                    <a:lnTo>
                      <a:pt x="1853" y="2176"/>
                    </a:lnTo>
                    <a:lnTo>
                      <a:pt x="1848" y="2175"/>
                    </a:lnTo>
                    <a:lnTo>
                      <a:pt x="1846" y="2175"/>
                    </a:lnTo>
                    <a:lnTo>
                      <a:pt x="1844" y="2174"/>
                    </a:lnTo>
                    <a:lnTo>
                      <a:pt x="1840" y="2163"/>
                    </a:lnTo>
                    <a:lnTo>
                      <a:pt x="1842" y="2163"/>
                    </a:lnTo>
                    <a:lnTo>
                      <a:pt x="1844" y="2163"/>
                    </a:lnTo>
                    <a:lnTo>
                      <a:pt x="1843" y="2161"/>
                    </a:lnTo>
                    <a:lnTo>
                      <a:pt x="1841" y="2158"/>
                    </a:lnTo>
                    <a:lnTo>
                      <a:pt x="1843" y="2158"/>
                    </a:lnTo>
                    <a:lnTo>
                      <a:pt x="1845" y="2159"/>
                    </a:lnTo>
                    <a:lnTo>
                      <a:pt x="1844" y="2156"/>
                    </a:lnTo>
                    <a:lnTo>
                      <a:pt x="1843" y="2153"/>
                    </a:lnTo>
                    <a:lnTo>
                      <a:pt x="1842" y="2149"/>
                    </a:lnTo>
                    <a:lnTo>
                      <a:pt x="1841" y="2147"/>
                    </a:lnTo>
                    <a:lnTo>
                      <a:pt x="1832" y="2145"/>
                    </a:lnTo>
                    <a:lnTo>
                      <a:pt x="1829" y="2145"/>
                    </a:lnTo>
                    <a:lnTo>
                      <a:pt x="1827" y="2145"/>
                    </a:lnTo>
                    <a:lnTo>
                      <a:pt x="1826" y="2142"/>
                    </a:lnTo>
                    <a:lnTo>
                      <a:pt x="1825" y="2139"/>
                    </a:lnTo>
                    <a:lnTo>
                      <a:pt x="1823" y="2139"/>
                    </a:lnTo>
                    <a:lnTo>
                      <a:pt x="1821" y="2139"/>
                    </a:lnTo>
                    <a:lnTo>
                      <a:pt x="1821" y="2140"/>
                    </a:lnTo>
                    <a:lnTo>
                      <a:pt x="1822" y="2141"/>
                    </a:lnTo>
                    <a:lnTo>
                      <a:pt x="1822" y="2142"/>
                    </a:lnTo>
                    <a:lnTo>
                      <a:pt x="1823" y="2143"/>
                    </a:lnTo>
                    <a:lnTo>
                      <a:pt x="1823" y="2144"/>
                    </a:lnTo>
                    <a:lnTo>
                      <a:pt x="1823" y="2144"/>
                    </a:lnTo>
                    <a:lnTo>
                      <a:pt x="1821" y="2144"/>
                    </a:lnTo>
                    <a:lnTo>
                      <a:pt x="1819" y="2143"/>
                    </a:lnTo>
                    <a:lnTo>
                      <a:pt x="1817" y="2141"/>
                    </a:lnTo>
                    <a:lnTo>
                      <a:pt x="1816" y="2138"/>
                    </a:lnTo>
                    <a:lnTo>
                      <a:pt x="1819" y="2138"/>
                    </a:lnTo>
                    <a:lnTo>
                      <a:pt x="1821" y="2139"/>
                    </a:lnTo>
                    <a:lnTo>
                      <a:pt x="1820" y="2136"/>
                    </a:lnTo>
                    <a:lnTo>
                      <a:pt x="1819" y="2132"/>
                    </a:lnTo>
                    <a:lnTo>
                      <a:pt x="1816" y="2129"/>
                    </a:lnTo>
                    <a:lnTo>
                      <a:pt x="1815" y="2127"/>
                    </a:lnTo>
                    <a:lnTo>
                      <a:pt x="1813" y="2126"/>
                    </a:lnTo>
                    <a:lnTo>
                      <a:pt x="1811" y="2126"/>
                    </a:lnTo>
                    <a:lnTo>
                      <a:pt x="1809" y="2126"/>
                    </a:lnTo>
                    <a:lnTo>
                      <a:pt x="1807" y="2126"/>
                    </a:lnTo>
                    <a:lnTo>
                      <a:pt x="1805" y="2125"/>
                    </a:lnTo>
                    <a:lnTo>
                      <a:pt x="1803" y="2125"/>
                    </a:lnTo>
                    <a:lnTo>
                      <a:pt x="1802" y="2122"/>
                    </a:lnTo>
                    <a:lnTo>
                      <a:pt x="1799" y="2120"/>
                    </a:lnTo>
                    <a:lnTo>
                      <a:pt x="1797" y="2119"/>
                    </a:lnTo>
                    <a:lnTo>
                      <a:pt x="1795" y="2119"/>
                    </a:lnTo>
                    <a:lnTo>
                      <a:pt x="1794" y="2115"/>
                    </a:lnTo>
                    <a:lnTo>
                      <a:pt x="1793" y="2113"/>
                    </a:lnTo>
                    <a:lnTo>
                      <a:pt x="1791" y="2110"/>
                    </a:lnTo>
                    <a:lnTo>
                      <a:pt x="1790" y="2107"/>
                    </a:lnTo>
                    <a:lnTo>
                      <a:pt x="1793" y="2108"/>
                    </a:lnTo>
                    <a:lnTo>
                      <a:pt x="1794" y="2108"/>
                    </a:lnTo>
                    <a:lnTo>
                      <a:pt x="1793" y="2105"/>
                    </a:lnTo>
                    <a:lnTo>
                      <a:pt x="1792" y="2103"/>
                    </a:lnTo>
                    <a:lnTo>
                      <a:pt x="1791" y="2099"/>
                    </a:lnTo>
                    <a:lnTo>
                      <a:pt x="1790" y="2096"/>
                    </a:lnTo>
                    <a:lnTo>
                      <a:pt x="1788" y="2093"/>
                    </a:lnTo>
                    <a:lnTo>
                      <a:pt x="1787" y="2091"/>
                    </a:lnTo>
                    <a:lnTo>
                      <a:pt x="1786" y="2088"/>
                    </a:lnTo>
                    <a:lnTo>
                      <a:pt x="1785" y="2085"/>
                    </a:lnTo>
                    <a:lnTo>
                      <a:pt x="1782" y="2085"/>
                    </a:lnTo>
                    <a:lnTo>
                      <a:pt x="1780" y="2085"/>
                    </a:lnTo>
                    <a:lnTo>
                      <a:pt x="1778" y="2081"/>
                    </a:lnTo>
                    <a:lnTo>
                      <a:pt x="1777" y="2078"/>
                    </a:lnTo>
                    <a:lnTo>
                      <a:pt x="1775" y="2078"/>
                    </a:lnTo>
                    <a:lnTo>
                      <a:pt x="1773" y="2078"/>
                    </a:lnTo>
                    <a:lnTo>
                      <a:pt x="1771" y="2077"/>
                    </a:lnTo>
                    <a:lnTo>
                      <a:pt x="1769" y="2077"/>
                    </a:lnTo>
                    <a:lnTo>
                      <a:pt x="1766" y="2077"/>
                    </a:lnTo>
                    <a:lnTo>
                      <a:pt x="1764" y="2077"/>
                    </a:lnTo>
                    <a:lnTo>
                      <a:pt x="1763" y="2074"/>
                    </a:lnTo>
                    <a:lnTo>
                      <a:pt x="1761" y="2071"/>
                    </a:lnTo>
                    <a:lnTo>
                      <a:pt x="1760" y="2067"/>
                    </a:lnTo>
                    <a:lnTo>
                      <a:pt x="1759" y="2065"/>
                    </a:lnTo>
                    <a:lnTo>
                      <a:pt x="1757" y="2065"/>
                    </a:lnTo>
                    <a:lnTo>
                      <a:pt x="1755" y="2064"/>
                    </a:lnTo>
                    <a:lnTo>
                      <a:pt x="1754" y="2062"/>
                    </a:lnTo>
                    <a:lnTo>
                      <a:pt x="1752" y="2059"/>
                    </a:lnTo>
                    <a:lnTo>
                      <a:pt x="1749" y="2059"/>
                    </a:lnTo>
                    <a:lnTo>
                      <a:pt x="1747" y="2058"/>
                    </a:lnTo>
                    <a:lnTo>
                      <a:pt x="1746" y="2056"/>
                    </a:lnTo>
                    <a:lnTo>
                      <a:pt x="1745" y="2053"/>
                    </a:lnTo>
                    <a:lnTo>
                      <a:pt x="1744" y="2049"/>
                    </a:lnTo>
                    <a:lnTo>
                      <a:pt x="1742" y="2047"/>
                    </a:lnTo>
                    <a:lnTo>
                      <a:pt x="1740" y="2046"/>
                    </a:lnTo>
                    <a:lnTo>
                      <a:pt x="1738" y="2046"/>
                    </a:lnTo>
                    <a:lnTo>
                      <a:pt x="1737" y="2043"/>
                    </a:lnTo>
                    <a:lnTo>
                      <a:pt x="1736" y="2041"/>
                    </a:lnTo>
                    <a:lnTo>
                      <a:pt x="1733" y="2040"/>
                    </a:lnTo>
                    <a:lnTo>
                      <a:pt x="1731" y="2040"/>
                    </a:lnTo>
                    <a:lnTo>
                      <a:pt x="1729" y="2037"/>
                    </a:lnTo>
                    <a:lnTo>
                      <a:pt x="1728" y="2035"/>
                    </a:lnTo>
                    <a:lnTo>
                      <a:pt x="1730" y="2035"/>
                    </a:lnTo>
                    <a:lnTo>
                      <a:pt x="1732" y="2035"/>
                    </a:lnTo>
                    <a:lnTo>
                      <a:pt x="1731" y="2032"/>
                    </a:lnTo>
                    <a:lnTo>
                      <a:pt x="1730" y="2029"/>
                    </a:lnTo>
                    <a:lnTo>
                      <a:pt x="1729" y="2026"/>
                    </a:lnTo>
                    <a:lnTo>
                      <a:pt x="1727" y="2024"/>
                    </a:lnTo>
                    <a:lnTo>
                      <a:pt x="1726" y="2021"/>
                    </a:lnTo>
                    <a:lnTo>
                      <a:pt x="1725" y="2018"/>
                    </a:lnTo>
                    <a:lnTo>
                      <a:pt x="1723" y="2018"/>
                    </a:lnTo>
                    <a:lnTo>
                      <a:pt x="1721" y="2018"/>
                    </a:lnTo>
                    <a:lnTo>
                      <a:pt x="1719" y="2018"/>
                    </a:lnTo>
                    <a:lnTo>
                      <a:pt x="1716" y="2016"/>
                    </a:lnTo>
                    <a:lnTo>
                      <a:pt x="1714" y="2014"/>
                    </a:lnTo>
                    <a:lnTo>
                      <a:pt x="1713" y="2011"/>
                    </a:lnTo>
                    <a:lnTo>
                      <a:pt x="1711" y="2010"/>
                    </a:lnTo>
                    <a:lnTo>
                      <a:pt x="1709" y="2010"/>
                    </a:lnTo>
                    <a:lnTo>
                      <a:pt x="1707" y="2010"/>
                    </a:lnTo>
                    <a:lnTo>
                      <a:pt x="1705" y="2010"/>
                    </a:lnTo>
                    <a:lnTo>
                      <a:pt x="1703" y="2007"/>
                    </a:lnTo>
                    <a:lnTo>
                      <a:pt x="1702" y="2004"/>
                    </a:lnTo>
                    <a:lnTo>
                      <a:pt x="1700" y="2002"/>
                    </a:lnTo>
                    <a:lnTo>
                      <a:pt x="1699" y="1998"/>
                    </a:lnTo>
                    <a:lnTo>
                      <a:pt x="1698" y="1995"/>
                    </a:lnTo>
                    <a:lnTo>
                      <a:pt x="1696" y="1993"/>
                    </a:lnTo>
                    <a:lnTo>
                      <a:pt x="1694" y="1992"/>
                    </a:lnTo>
                    <a:lnTo>
                      <a:pt x="1692" y="1992"/>
                    </a:lnTo>
                    <a:lnTo>
                      <a:pt x="1691" y="1990"/>
                    </a:lnTo>
                    <a:lnTo>
                      <a:pt x="1690" y="1987"/>
                    </a:lnTo>
                    <a:lnTo>
                      <a:pt x="1687" y="1987"/>
                    </a:lnTo>
                    <a:lnTo>
                      <a:pt x="1684" y="1986"/>
                    </a:lnTo>
                    <a:lnTo>
                      <a:pt x="1683" y="1983"/>
                    </a:lnTo>
                    <a:lnTo>
                      <a:pt x="1682" y="1980"/>
                    </a:lnTo>
                    <a:lnTo>
                      <a:pt x="1680" y="1980"/>
                    </a:lnTo>
                    <a:lnTo>
                      <a:pt x="1678" y="1979"/>
                    </a:lnTo>
                    <a:lnTo>
                      <a:pt x="1676" y="1977"/>
                    </a:lnTo>
                    <a:lnTo>
                      <a:pt x="1675" y="1974"/>
                    </a:lnTo>
                    <a:lnTo>
                      <a:pt x="1673" y="1974"/>
                    </a:lnTo>
                    <a:lnTo>
                      <a:pt x="1671" y="1974"/>
                    </a:lnTo>
                    <a:lnTo>
                      <a:pt x="1670" y="1971"/>
                    </a:lnTo>
                    <a:lnTo>
                      <a:pt x="1669" y="1968"/>
                    </a:lnTo>
                    <a:lnTo>
                      <a:pt x="1665" y="1968"/>
                    </a:lnTo>
                    <a:lnTo>
                      <a:pt x="1663" y="1968"/>
                    </a:lnTo>
                    <a:lnTo>
                      <a:pt x="1662" y="1964"/>
                    </a:lnTo>
                    <a:lnTo>
                      <a:pt x="1661" y="1961"/>
                    </a:lnTo>
                    <a:lnTo>
                      <a:pt x="1659" y="1961"/>
                    </a:lnTo>
                    <a:lnTo>
                      <a:pt x="1657" y="1961"/>
                    </a:lnTo>
                    <a:lnTo>
                      <a:pt x="1655" y="1958"/>
                    </a:lnTo>
                    <a:lnTo>
                      <a:pt x="1654" y="1956"/>
                    </a:lnTo>
                    <a:lnTo>
                      <a:pt x="1652" y="1955"/>
                    </a:lnTo>
                    <a:lnTo>
                      <a:pt x="1649" y="1955"/>
                    </a:lnTo>
                    <a:lnTo>
                      <a:pt x="1648" y="1953"/>
                    </a:lnTo>
                    <a:lnTo>
                      <a:pt x="1646" y="1949"/>
                    </a:lnTo>
                    <a:lnTo>
                      <a:pt x="1648" y="1949"/>
                    </a:lnTo>
                    <a:lnTo>
                      <a:pt x="1652" y="1949"/>
                    </a:lnTo>
                    <a:lnTo>
                      <a:pt x="1654" y="1950"/>
                    </a:lnTo>
                    <a:lnTo>
                      <a:pt x="1656" y="1950"/>
                    </a:lnTo>
                    <a:lnTo>
                      <a:pt x="1658" y="1950"/>
                    </a:lnTo>
                    <a:lnTo>
                      <a:pt x="1660" y="1950"/>
                    </a:lnTo>
                    <a:lnTo>
                      <a:pt x="1659" y="1948"/>
                    </a:lnTo>
                    <a:lnTo>
                      <a:pt x="1657" y="1945"/>
                    </a:lnTo>
                    <a:lnTo>
                      <a:pt x="1656" y="1943"/>
                    </a:lnTo>
                    <a:lnTo>
                      <a:pt x="1655" y="1940"/>
                    </a:lnTo>
                    <a:lnTo>
                      <a:pt x="1650" y="1939"/>
                    </a:lnTo>
                    <a:lnTo>
                      <a:pt x="1646" y="1939"/>
                    </a:lnTo>
                    <a:lnTo>
                      <a:pt x="1644" y="1939"/>
                    </a:lnTo>
                    <a:lnTo>
                      <a:pt x="1641" y="1938"/>
                    </a:lnTo>
                    <a:lnTo>
                      <a:pt x="1640" y="1936"/>
                    </a:lnTo>
                    <a:lnTo>
                      <a:pt x="1639" y="1932"/>
                    </a:lnTo>
                    <a:lnTo>
                      <a:pt x="1637" y="1932"/>
                    </a:lnTo>
                    <a:lnTo>
                      <a:pt x="1634" y="1931"/>
                    </a:lnTo>
                    <a:lnTo>
                      <a:pt x="1632" y="1929"/>
                    </a:lnTo>
                    <a:lnTo>
                      <a:pt x="1631" y="1926"/>
                    </a:lnTo>
                    <a:lnTo>
                      <a:pt x="1629" y="1926"/>
                    </a:lnTo>
                    <a:lnTo>
                      <a:pt x="1627" y="1926"/>
                    </a:lnTo>
                    <a:lnTo>
                      <a:pt x="1626" y="1923"/>
                    </a:lnTo>
                    <a:lnTo>
                      <a:pt x="1624" y="1920"/>
                    </a:lnTo>
                    <a:lnTo>
                      <a:pt x="1622" y="1920"/>
                    </a:lnTo>
                    <a:lnTo>
                      <a:pt x="1620" y="1920"/>
                    </a:lnTo>
                    <a:lnTo>
                      <a:pt x="1619" y="1916"/>
                    </a:lnTo>
                    <a:lnTo>
                      <a:pt x="1617" y="1914"/>
                    </a:lnTo>
                    <a:lnTo>
                      <a:pt x="1616" y="1911"/>
                    </a:lnTo>
                    <a:lnTo>
                      <a:pt x="1614" y="1908"/>
                    </a:lnTo>
                    <a:lnTo>
                      <a:pt x="1612" y="1908"/>
                    </a:lnTo>
                    <a:lnTo>
                      <a:pt x="1610" y="1908"/>
                    </a:lnTo>
                    <a:lnTo>
                      <a:pt x="1609" y="1905"/>
                    </a:lnTo>
                    <a:lnTo>
                      <a:pt x="1607" y="1902"/>
                    </a:lnTo>
                    <a:lnTo>
                      <a:pt x="1605" y="1902"/>
                    </a:lnTo>
                    <a:lnTo>
                      <a:pt x="1603" y="1902"/>
                    </a:lnTo>
                    <a:lnTo>
                      <a:pt x="1602" y="1898"/>
                    </a:lnTo>
                    <a:lnTo>
                      <a:pt x="1600" y="1896"/>
                    </a:lnTo>
                    <a:lnTo>
                      <a:pt x="1598" y="1893"/>
                    </a:lnTo>
                    <a:lnTo>
                      <a:pt x="1597" y="1890"/>
                    </a:lnTo>
                    <a:lnTo>
                      <a:pt x="1595" y="1890"/>
                    </a:lnTo>
                    <a:lnTo>
                      <a:pt x="1593" y="1890"/>
                    </a:lnTo>
                    <a:lnTo>
                      <a:pt x="1592" y="1887"/>
                    </a:lnTo>
                    <a:lnTo>
                      <a:pt x="1590" y="1885"/>
                    </a:lnTo>
                    <a:lnTo>
                      <a:pt x="1589" y="1881"/>
                    </a:lnTo>
                    <a:lnTo>
                      <a:pt x="1588" y="1878"/>
                    </a:lnTo>
                    <a:lnTo>
                      <a:pt x="1586" y="1878"/>
                    </a:lnTo>
                    <a:lnTo>
                      <a:pt x="1583" y="1878"/>
                    </a:lnTo>
                    <a:lnTo>
                      <a:pt x="1581" y="1875"/>
                    </a:lnTo>
                    <a:lnTo>
                      <a:pt x="1580" y="1873"/>
                    </a:lnTo>
                    <a:lnTo>
                      <a:pt x="1578" y="1872"/>
                    </a:lnTo>
                    <a:lnTo>
                      <a:pt x="1576" y="1872"/>
                    </a:lnTo>
                    <a:lnTo>
                      <a:pt x="1574" y="1869"/>
                    </a:lnTo>
                    <a:lnTo>
                      <a:pt x="1573" y="1866"/>
                    </a:lnTo>
                    <a:lnTo>
                      <a:pt x="1572" y="1863"/>
                    </a:lnTo>
                    <a:lnTo>
                      <a:pt x="1571" y="1861"/>
                    </a:lnTo>
                    <a:lnTo>
                      <a:pt x="1569" y="1858"/>
                    </a:lnTo>
                    <a:lnTo>
                      <a:pt x="1567" y="1855"/>
                    </a:lnTo>
                    <a:lnTo>
                      <a:pt x="1565" y="1855"/>
                    </a:lnTo>
                    <a:lnTo>
                      <a:pt x="1563" y="1855"/>
                    </a:lnTo>
                    <a:lnTo>
                      <a:pt x="1561" y="1855"/>
                    </a:lnTo>
                    <a:lnTo>
                      <a:pt x="1559" y="1854"/>
                    </a:lnTo>
                    <a:lnTo>
                      <a:pt x="1557" y="1852"/>
                    </a:lnTo>
                    <a:lnTo>
                      <a:pt x="1556" y="1848"/>
                    </a:lnTo>
                    <a:lnTo>
                      <a:pt x="1558" y="1848"/>
                    </a:lnTo>
                    <a:lnTo>
                      <a:pt x="1560" y="1849"/>
                    </a:lnTo>
                    <a:lnTo>
                      <a:pt x="1559" y="1846"/>
                    </a:lnTo>
                    <a:lnTo>
                      <a:pt x="1558" y="1843"/>
                    </a:lnTo>
                    <a:lnTo>
                      <a:pt x="1556" y="1843"/>
                    </a:lnTo>
                    <a:lnTo>
                      <a:pt x="1553" y="1843"/>
                    </a:lnTo>
                    <a:lnTo>
                      <a:pt x="1551" y="1840"/>
                    </a:lnTo>
                    <a:lnTo>
                      <a:pt x="1550" y="1838"/>
                    </a:lnTo>
                    <a:lnTo>
                      <a:pt x="1549" y="1835"/>
                    </a:lnTo>
                    <a:lnTo>
                      <a:pt x="1547" y="1831"/>
                    </a:lnTo>
                    <a:lnTo>
                      <a:pt x="1545" y="1831"/>
                    </a:lnTo>
                    <a:lnTo>
                      <a:pt x="1543" y="1831"/>
                    </a:lnTo>
                    <a:lnTo>
                      <a:pt x="1541" y="1830"/>
                    </a:lnTo>
                    <a:lnTo>
                      <a:pt x="1539" y="1830"/>
                    </a:lnTo>
                    <a:lnTo>
                      <a:pt x="1537" y="1830"/>
                    </a:lnTo>
                    <a:lnTo>
                      <a:pt x="1534" y="1830"/>
                    </a:lnTo>
                    <a:lnTo>
                      <a:pt x="1532" y="1827"/>
                    </a:lnTo>
                    <a:lnTo>
                      <a:pt x="1531" y="1825"/>
                    </a:lnTo>
                    <a:lnTo>
                      <a:pt x="1530" y="1822"/>
                    </a:lnTo>
                    <a:lnTo>
                      <a:pt x="1528" y="1819"/>
                    </a:lnTo>
                    <a:lnTo>
                      <a:pt x="1530" y="1820"/>
                    </a:lnTo>
                    <a:lnTo>
                      <a:pt x="1533" y="1820"/>
                    </a:lnTo>
                    <a:lnTo>
                      <a:pt x="1531" y="1816"/>
                    </a:lnTo>
                    <a:lnTo>
                      <a:pt x="1530" y="1814"/>
                    </a:lnTo>
                    <a:lnTo>
                      <a:pt x="1529" y="1811"/>
                    </a:lnTo>
                    <a:lnTo>
                      <a:pt x="1527" y="1808"/>
                    </a:lnTo>
                    <a:lnTo>
                      <a:pt x="1525" y="1808"/>
                    </a:lnTo>
                    <a:lnTo>
                      <a:pt x="1523" y="1808"/>
                    </a:lnTo>
                    <a:lnTo>
                      <a:pt x="1525" y="1811"/>
                    </a:lnTo>
                    <a:lnTo>
                      <a:pt x="1526" y="1813"/>
                    </a:lnTo>
                    <a:lnTo>
                      <a:pt x="1524" y="1813"/>
                    </a:lnTo>
                    <a:lnTo>
                      <a:pt x="1522" y="1813"/>
                    </a:lnTo>
                    <a:lnTo>
                      <a:pt x="1520" y="1810"/>
                    </a:lnTo>
                    <a:lnTo>
                      <a:pt x="1519" y="1807"/>
                    </a:lnTo>
                    <a:lnTo>
                      <a:pt x="1516" y="1807"/>
                    </a:lnTo>
                    <a:lnTo>
                      <a:pt x="1514" y="1807"/>
                    </a:lnTo>
                    <a:lnTo>
                      <a:pt x="1513" y="1804"/>
                    </a:lnTo>
                    <a:lnTo>
                      <a:pt x="1511" y="1802"/>
                    </a:lnTo>
                    <a:lnTo>
                      <a:pt x="1509" y="1795"/>
                    </a:lnTo>
                    <a:lnTo>
                      <a:pt x="1507" y="1793"/>
                    </a:lnTo>
                    <a:lnTo>
                      <a:pt x="1506" y="1790"/>
                    </a:lnTo>
                    <a:lnTo>
                      <a:pt x="1504" y="1790"/>
                    </a:lnTo>
                    <a:lnTo>
                      <a:pt x="1501" y="1790"/>
                    </a:lnTo>
                    <a:lnTo>
                      <a:pt x="1497" y="1789"/>
                    </a:lnTo>
                    <a:lnTo>
                      <a:pt x="1495" y="1789"/>
                    </a:lnTo>
                    <a:lnTo>
                      <a:pt x="1493" y="1789"/>
                    </a:lnTo>
                    <a:lnTo>
                      <a:pt x="1491" y="1786"/>
                    </a:lnTo>
                    <a:lnTo>
                      <a:pt x="1490" y="1783"/>
                    </a:lnTo>
                    <a:lnTo>
                      <a:pt x="1488" y="1780"/>
                    </a:lnTo>
                    <a:lnTo>
                      <a:pt x="1487" y="1777"/>
                    </a:lnTo>
                    <a:lnTo>
                      <a:pt x="1489" y="1777"/>
                    </a:lnTo>
                    <a:lnTo>
                      <a:pt x="1491" y="1778"/>
                    </a:lnTo>
                    <a:lnTo>
                      <a:pt x="1490" y="1775"/>
                    </a:lnTo>
                    <a:lnTo>
                      <a:pt x="1489" y="1773"/>
                    </a:lnTo>
                    <a:lnTo>
                      <a:pt x="1487" y="1770"/>
                    </a:lnTo>
                    <a:lnTo>
                      <a:pt x="1486" y="1766"/>
                    </a:lnTo>
                    <a:lnTo>
                      <a:pt x="1483" y="1766"/>
                    </a:lnTo>
                    <a:lnTo>
                      <a:pt x="1481" y="1766"/>
                    </a:lnTo>
                    <a:lnTo>
                      <a:pt x="1479" y="1766"/>
                    </a:lnTo>
                    <a:lnTo>
                      <a:pt x="1477" y="1765"/>
                    </a:lnTo>
                    <a:lnTo>
                      <a:pt x="1475" y="1763"/>
                    </a:lnTo>
                    <a:lnTo>
                      <a:pt x="1474" y="1760"/>
                    </a:lnTo>
                    <a:lnTo>
                      <a:pt x="1473" y="1758"/>
                    </a:lnTo>
                    <a:lnTo>
                      <a:pt x="1471" y="1755"/>
                    </a:lnTo>
                    <a:lnTo>
                      <a:pt x="1469" y="1754"/>
                    </a:lnTo>
                    <a:lnTo>
                      <a:pt x="1466" y="1754"/>
                    </a:lnTo>
                    <a:lnTo>
                      <a:pt x="1464" y="1754"/>
                    </a:lnTo>
                    <a:lnTo>
                      <a:pt x="1462" y="1754"/>
                    </a:lnTo>
                    <a:lnTo>
                      <a:pt x="1461" y="1751"/>
                    </a:lnTo>
                    <a:lnTo>
                      <a:pt x="1459" y="1748"/>
                    </a:lnTo>
                    <a:lnTo>
                      <a:pt x="1457" y="1748"/>
                    </a:lnTo>
                    <a:lnTo>
                      <a:pt x="1455" y="1747"/>
                    </a:lnTo>
                    <a:lnTo>
                      <a:pt x="1454" y="1745"/>
                    </a:lnTo>
                    <a:lnTo>
                      <a:pt x="1453" y="1742"/>
                    </a:lnTo>
                    <a:lnTo>
                      <a:pt x="1455" y="1742"/>
                    </a:lnTo>
                    <a:lnTo>
                      <a:pt x="1457" y="1743"/>
                    </a:lnTo>
                    <a:lnTo>
                      <a:pt x="1456" y="1740"/>
                    </a:lnTo>
                    <a:lnTo>
                      <a:pt x="1454" y="1737"/>
                    </a:lnTo>
                    <a:lnTo>
                      <a:pt x="1453" y="1735"/>
                    </a:lnTo>
                    <a:lnTo>
                      <a:pt x="1450" y="1731"/>
                    </a:lnTo>
                    <a:lnTo>
                      <a:pt x="1448" y="1731"/>
                    </a:lnTo>
                    <a:lnTo>
                      <a:pt x="1446" y="1731"/>
                    </a:lnTo>
                    <a:lnTo>
                      <a:pt x="1444" y="1731"/>
                    </a:lnTo>
                    <a:lnTo>
                      <a:pt x="1442" y="1730"/>
                    </a:lnTo>
                    <a:lnTo>
                      <a:pt x="1441" y="1728"/>
                    </a:lnTo>
                    <a:lnTo>
                      <a:pt x="1439" y="1725"/>
                    </a:lnTo>
                    <a:lnTo>
                      <a:pt x="1438" y="1722"/>
                    </a:lnTo>
                    <a:lnTo>
                      <a:pt x="1437" y="1720"/>
                    </a:lnTo>
                    <a:lnTo>
                      <a:pt x="1434" y="1720"/>
                    </a:lnTo>
                    <a:lnTo>
                      <a:pt x="1432" y="1719"/>
                    </a:lnTo>
                    <a:lnTo>
                      <a:pt x="1430" y="1716"/>
                    </a:lnTo>
                    <a:lnTo>
                      <a:pt x="1429" y="1713"/>
                    </a:lnTo>
                    <a:lnTo>
                      <a:pt x="1428" y="1710"/>
                    </a:lnTo>
                    <a:lnTo>
                      <a:pt x="1426" y="1708"/>
                    </a:lnTo>
                    <a:lnTo>
                      <a:pt x="1425" y="1705"/>
                    </a:lnTo>
                    <a:lnTo>
                      <a:pt x="1424" y="1703"/>
                    </a:lnTo>
                    <a:lnTo>
                      <a:pt x="1421" y="1702"/>
                    </a:lnTo>
                    <a:lnTo>
                      <a:pt x="1418" y="1702"/>
                    </a:lnTo>
                    <a:lnTo>
                      <a:pt x="1416" y="1702"/>
                    </a:lnTo>
                    <a:lnTo>
                      <a:pt x="1414" y="1702"/>
                    </a:lnTo>
                    <a:lnTo>
                      <a:pt x="1413" y="1698"/>
                    </a:lnTo>
                    <a:lnTo>
                      <a:pt x="1411" y="1696"/>
                    </a:lnTo>
                    <a:lnTo>
                      <a:pt x="1410" y="1693"/>
                    </a:lnTo>
                    <a:lnTo>
                      <a:pt x="1409" y="1690"/>
                    </a:lnTo>
                    <a:lnTo>
                      <a:pt x="1407" y="1690"/>
                    </a:lnTo>
                    <a:lnTo>
                      <a:pt x="1405" y="1690"/>
                    </a:lnTo>
                    <a:lnTo>
                      <a:pt x="1403" y="1687"/>
                    </a:lnTo>
                    <a:lnTo>
                      <a:pt x="1401" y="1685"/>
                    </a:lnTo>
                    <a:lnTo>
                      <a:pt x="1400" y="1681"/>
                    </a:lnTo>
                    <a:lnTo>
                      <a:pt x="1398" y="1678"/>
                    </a:lnTo>
                    <a:lnTo>
                      <a:pt x="1396" y="1678"/>
                    </a:lnTo>
                    <a:lnTo>
                      <a:pt x="1394" y="1678"/>
                    </a:lnTo>
                    <a:lnTo>
                      <a:pt x="1390" y="1678"/>
                    </a:lnTo>
                    <a:lnTo>
                      <a:pt x="1386" y="1677"/>
                    </a:lnTo>
                    <a:lnTo>
                      <a:pt x="1379" y="1666"/>
                    </a:lnTo>
                    <a:lnTo>
                      <a:pt x="1384" y="1666"/>
                    </a:lnTo>
                    <a:lnTo>
                      <a:pt x="1387" y="1666"/>
                    </a:lnTo>
                    <a:lnTo>
                      <a:pt x="1389" y="1668"/>
                    </a:lnTo>
                    <a:lnTo>
                      <a:pt x="1386" y="1661"/>
                    </a:lnTo>
                    <a:lnTo>
                      <a:pt x="1384" y="1659"/>
                    </a:lnTo>
                    <a:lnTo>
                      <a:pt x="1382" y="1656"/>
                    </a:lnTo>
                    <a:lnTo>
                      <a:pt x="1380" y="1656"/>
                    </a:lnTo>
                    <a:lnTo>
                      <a:pt x="1378" y="1656"/>
                    </a:lnTo>
                    <a:lnTo>
                      <a:pt x="1377" y="1653"/>
                    </a:lnTo>
                    <a:lnTo>
                      <a:pt x="1375" y="1651"/>
                    </a:lnTo>
                    <a:lnTo>
                      <a:pt x="1373" y="1649"/>
                    </a:lnTo>
                    <a:lnTo>
                      <a:pt x="1371" y="1649"/>
                    </a:lnTo>
                    <a:lnTo>
                      <a:pt x="1368" y="1649"/>
                    </a:lnTo>
                    <a:lnTo>
                      <a:pt x="1366" y="1649"/>
                    </a:lnTo>
                    <a:lnTo>
                      <a:pt x="1365" y="1646"/>
                    </a:lnTo>
                    <a:lnTo>
                      <a:pt x="1363" y="1643"/>
                    </a:lnTo>
                    <a:lnTo>
                      <a:pt x="1361" y="1638"/>
                    </a:lnTo>
                    <a:lnTo>
                      <a:pt x="1359" y="1636"/>
                    </a:lnTo>
                    <a:lnTo>
                      <a:pt x="1358" y="1632"/>
                    </a:lnTo>
                    <a:lnTo>
                      <a:pt x="1357" y="1629"/>
                    </a:lnTo>
                    <a:lnTo>
                      <a:pt x="1355" y="1627"/>
                    </a:lnTo>
                    <a:lnTo>
                      <a:pt x="1353" y="1626"/>
                    </a:lnTo>
                    <a:lnTo>
                      <a:pt x="1350" y="1626"/>
                    </a:lnTo>
                    <a:lnTo>
                      <a:pt x="1346" y="1626"/>
                    </a:lnTo>
                    <a:lnTo>
                      <a:pt x="1342" y="1626"/>
                    </a:lnTo>
                    <a:lnTo>
                      <a:pt x="1332" y="1625"/>
                    </a:lnTo>
                    <a:lnTo>
                      <a:pt x="1331" y="1622"/>
                    </a:lnTo>
                    <a:lnTo>
                      <a:pt x="1330" y="1620"/>
                    </a:lnTo>
                    <a:lnTo>
                      <a:pt x="1332" y="1620"/>
                    </a:lnTo>
                    <a:lnTo>
                      <a:pt x="1334" y="1620"/>
                    </a:lnTo>
                    <a:lnTo>
                      <a:pt x="1337" y="1620"/>
                    </a:lnTo>
                    <a:lnTo>
                      <a:pt x="1339" y="1620"/>
                    </a:lnTo>
                    <a:lnTo>
                      <a:pt x="1338" y="1618"/>
                    </a:lnTo>
                    <a:lnTo>
                      <a:pt x="1336" y="1614"/>
                    </a:lnTo>
                    <a:lnTo>
                      <a:pt x="1338" y="1614"/>
                    </a:lnTo>
                    <a:lnTo>
                      <a:pt x="1340" y="1615"/>
                    </a:lnTo>
                    <a:lnTo>
                      <a:pt x="1339" y="1612"/>
                    </a:lnTo>
                    <a:lnTo>
                      <a:pt x="1338" y="1609"/>
                    </a:lnTo>
                    <a:lnTo>
                      <a:pt x="1336" y="1607"/>
                    </a:lnTo>
                    <a:lnTo>
                      <a:pt x="1334" y="1604"/>
                    </a:lnTo>
                    <a:lnTo>
                      <a:pt x="1330" y="1604"/>
                    </a:lnTo>
                    <a:lnTo>
                      <a:pt x="1328" y="1604"/>
                    </a:lnTo>
                    <a:lnTo>
                      <a:pt x="1326" y="1603"/>
                    </a:lnTo>
                    <a:lnTo>
                      <a:pt x="1324" y="1601"/>
                    </a:lnTo>
                    <a:lnTo>
                      <a:pt x="1323" y="1597"/>
                    </a:lnTo>
                    <a:lnTo>
                      <a:pt x="1322" y="1595"/>
                    </a:lnTo>
                    <a:lnTo>
                      <a:pt x="1320" y="1592"/>
                    </a:lnTo>
                    <a:lnTo>
                      <a:pt x="1317" y="1592"/>
                    </a:lnTo>
                    <a:lnTo>
                      <a:pt x="1315" y="1592"/>
                    </a:lnTo>
                    <a:lnTo>
                      <a:pt x="1313" y="1592"/>
                    </a:lnTo>
                    <a:lnTo>
                      <a:pt x="1311" y="1591"/>
                    </a:lnTo>
                    <a:lnTo>
                      <a:pt x="1309" y="1589"/>
                    </a:lnTo>
                    <a:lnTo>
                      <a:pt x="1308" y="1586"/>
                    </a:lnTo>
                    <a:lnTo>
                      <a:pt x="1307" y="1582"/>
                    </a:lnTo>
                    <a:lnTo>
                      <a:pt x="1305" y="1580"/>
                    </a:lnTo>
                    <a:lnTo>
                      <a:pt x="1303" y="1580"/>
                    </a:lnTo>
                    <a:lnTo>
                      <a:pt x="1300" y="1579"/>
                    </a:lnTo>
                    <a:lnTo>
                      <a:pt x="1299" y="1577"/>
                    </a:lnTo>
                    <a:lnTo>
                      <a:pt x="1298" y="1574"/>
                    </a:lnTo>
                    <a:lnTo>
                      <a:pt x="1295" y="1574"/>
                    </a:lnTo>
                    <a:lnTo>
                      <a:pt x="1293" y="1574"/>
                    </a:lnTo>
                    <a:lnTo>
                      <a:pt x="1292" y="1571"/>
                    </a:lnTo>
                    <a:lnTo>
                      <a:pt x="1291" y="1569"/>
                    </a:lnTo>
                    <a:lnTo>
                      <a:pt x="1293" y="1569"/>
                    </a:lnTo>
                    <a:lnTo>
                      <a:pt x="1295" y="1569"/>
                    </a:lnTo>
                    <a:lnTo>
                      <a:pt x="1293" y="1565"/>
                    </a:lnTo>
                    <a:lnTo>
                      <a:pt x="1292" y="1563"/>
                    </a:lnTo>
                    <a:lnTo>
                      <a:pt x="1290" y="1563"/>
                    </a:lnTo>
                    <a:lnTo>
                      <a:pt x="1288" y="1562"/>
                    </a:lnTo>
                    <a:lnTo>
                      <a:pt x="1287" y="1560"/>
                    </a:lnTo>
                    <a:lnTo>
                      <a:pt x="1284" y="1557"/>
                    </a:lnTo>
                    <a:lnTo>
                      <a:pt x="1282" y="1557"/>
                    </a:lnTo>
                    <a:lnTo>
                      <a:pt x="1280" y="1557"/>
                    </a:lnTo>
                    <a:lnTo>
                      <a:pt x="1278" y="1557"/>
                    </a:lnTo>
                    <a:lnTo>
                      <a:pt x="1276" y="1556"/>
                    </a:lnTo>
                    <a:lnTo>
                      <a:pt x="1274" y="1554"/>
                    </a:lnTo>
                    <a:lnTo>
                      <a:pt x="1273" y="1551"/>
                    </a:lnTo>
                    <a:lnTo>
                      <a:pt x="1270" y="1545"/>
                    </a:lnTo>
                    <a:lnTo>
                      <a:pt x="1268" y="1542"/>
                    </a:lnTo>
                    <a:lnTo>
                      <a:pt x="1267" y="1540"/>
                    </a:lnTo>
                    <a:lnTo>
                      <a:pt x="1265" y="1540"/>
                    </a:lnTo>
                    <a:lnTo>
                      <a:pt x="1262" y="1539"/>
                    </a:lnTo>
                    <a:lnTo>
                      <a:pt x="1261" y="1537"/>
                    </a:lnTo>
                    <a:lnTo>
                      <a:pt x="1260" y="1534"/>
                    </a:lnTo>
                    <a:lnTo>
                      <a:pt x="1258" y="1531"/>
                    </a:lnTo>
                    <a:lnTo>
                      <a:pt x="1257" y="1528"/>
                    </a:lnTo>
                    <a:lnTo>
                      <a:pt x="1256" y="1525"/>
                    </a:lnTo>
                    <a:lnTo>
                      <a:pt x="1254" y="1523"/>
                    </a:lnTo>
                    <a:lnTo>
                      <a:pt x="1251" y="1523"/>
                    </a:lnTo>
                    <a:lnTo>
                      <a:pt x="1249" y="1522"/>
                    </a:lnTo>
                    <a:lnTo>
                      <a:pt x="1248" y="1520"/>
                    </a:lnTo>
                    <a:lnTo>
                      <a:pt x="1246" y="1517"/>
                    </a:lnTo>
                    <a:lnTo>
                      <a:pt x="1244" y="1517"/>
                    </a:lnTo>
                    <a:lnTo>
                      <a:pt x="1242" y="1517"/>
                    </a:lnTo>
                    <a:lnTo>
                      <a:pt x="1241" y="1513"/>
                    </a:lnTo>
                    <a:lnTo>
                      <a:pt x="1239" y="1511"/>
                    </a:lnTo>
                    <a:lnTo>
                      <a:pt x="1237" y="1510"/>
                    </a:lnTo>
                    <a:lnTo>
                      <a:pt x="1234" y="1510"/>
                    </a:lnTo>
                    <a:lnTo>
                      <a:pt x="1233" y="1508"/>
                    </a:lnTo>
                    <a:lnTo>
                      <a:pt x="1231" y="1505"/>
                    </a:lnTo>
                    <a:lnTo>
                      <a:pt x="1230" y="1502"/>
                    </a:lnTo>
                    <a:lnTo>
                      <a:pt x="1229" y="1500"/>
                    </a:lnTo>
                    <a:lnTo>
                      <a:pt x="1227" y="1500"/>
                    </a:lnTo>
                    <a:lnTo>
                      <a:pt x="1225" y="1498"/>
                    </a:lnTo>
                    <a:lnTo>
                      <a:pt x="1223" y="1496"/>
                    </a:lnTo>
                    <a:lnTo>
                      <a:pt x="1222" y="1493"/>
                    </a:lnTo>
                    <a:lnTo>
                      <a:pt x="1220" y="1491"/>
                    </a:lnTo>
                    <a:lnTo>
                      <a:pt x="1218" y="1488"/>
                    </a:lnTo>
                    <a:lnTo>
                      <a:pt x="1216" y="1488"/>
                    </a:lnTo>
                    <a:lnTo>
                      <a:pt x="1214" y="1488"/>
                    </a:lnTo>
                    <a:lnTo>
                      <a:pt x="1212" y="1485"/>
                    </a:lnTo>
                    <a:lnTo>
                      <a:pt x="1211" y="1481"/>
                    </a:lnTo>
                    <a:lnTo>
                      <a:pt x="1208" y="1476"/>
                    </a:lnTo>
                    <a:lnTo>
                      <a:pt x="1207" y="1474"/>
                    </a:lnTo>
                    <a:lnTo>
                      <a:pt x="1206" y="1471"/>
                    </a:lnTo>
                    <a:lnTo>
                      <a:pt x="1204" y="1468"/>
                    </a:lnTo>
                    <a:lnTo>
                      <a:pt x="1203" y="1465"/>
                    </a:lnTo>
                    <a:lnTo>
                      <a:pt x="1200" y="1465"/>
                    </a:lnTo>
                    <a:lnTo>
                      <a:pt x="1198" y="1465"/>
                    </a:lnTo>
                    <a:lnTo>
                      <a:pt x="1196" y="1464"/>
                    </a:lnTo>
                    <a:lnTo>
                      <a:pt x="1194" y="1464"/>
                    </a:lnTo>
                    <a:lnTo>
                      <a:pt x="1191" y="1464"/>
                    </a:lnTo>
                    <a:lnTo>
                      <a:pt x="1189" y="1464"/>
                    </a:lnTo>
                    <a:lnTo>
                      <a:pt x="1188" y="1461"/>
                    </a:lnTo>
                    <a:lnTo>
                      <a:pt x="1187" y="1459"/>
                    </a:lnTo>
                    <a:lnTo>
                      <a:pt x="1183" y="1458"/>
                    </a:lnTo>
                    <a:lnTo>
                      <a:pt x="1181" y="1458"/>
                    </a:lnTo>
                    <a:lnTo>
                      <a:pt x="1180" y="1456"/>
                    </a:lnTo>
                    <a:lnTo>
                      <a:pt x="1179" y="1453"/>
                    </a:lnTo>
                    <a:lnTo>
                      <a:pt x="1176" y="1453"/>
                    </a:lnTo>
                    <a:lnTo>
                      <a:pt x="1174" y="1453"/>
                    </a:lnTo>
                    <a:lnTo>
                      <a:pt x="1173" y="1450"/>
                    </a:lnTo>
                    <a:lnTo>
                      <a:pt x="1172" y="1446"/>
                    </a:lnTo>
                    <a:lnTo>
                      <a:pt x="1174" y="1446"/>
                    </a:lnTo>
                    <a:lnTo>
                      <a:pt x="1176" y="1447"/>
                    </a:lnTo>
                    <a:lnTo>
                      <a:pt x="1178" y="1447"/>
                    </a:lnTo>
                    <a:lnTo>
                      <a:pt x="1180" y="1447"/>
                    </a:lnTo>
                    <a:lnTo>
                      <a:pt x="1181" y="1451"/>
                    </a:lnTo>
                    <a:lnTo>
                      <a:pt x="1183" y="1453"/>
                    </a:lnTo>
                    <a:lnTo>
                      <a:pt x="1185" y="1454"/>
                    </a:lnTo>
                    <a:lnTo>
                      <a:pt x="1188" y="1454"/>
                    </a:lnTo>
                    <a:lnTo>
                      <a:pt x="1187" y="1451"/>
                    </a:lnTo>
                    <a:lnTo>
                      <a:pt x="1184" y="1448"/>
                    </a:lnTo>
                    <a:lnTo>
                      <a:pt x="1182" y="1447"/>
                    </a:lnTo>
                    <a:lnTo>
                      <a:pt x="1180" y="1447"/>
                    </a:lnTo>
                    <a:lnTo>
                      <a:pt x="1179" y="1445"/>
                    </a:lnTo>
                    <a:lnTo>
                      <a:pt x="1177" y="1442"/>
                    </a:lnTo>
                    <a:lnTo>
                      <a:pt x="1176" y="1439"/>
                    </a:lnTo>
                    <a:lnTo>
                      <a:pt x="1175" y="1437"/>
                    </a:lnTo>
                    <a:lnTo>
                      <a:pt x="1172" y="1437"/>
                    </a:lnTo>
                    <a:lnTo>
                      <a:pt x="1170" y="1436"/>
                    </a:lnTo>
                    <a:lnTo>
                      <a:pt x="1168" y="1434"/>
                    </a:lnTo>
                    <a:lnTo>
                      <a:pt x="1167" y="1430"/>
                    </a:lnTo>
                    <a:lnTo>
                      <a:pt x="1164" y="1430"/>
                    </a:lnTo>
                    <a:lnTo>
                      <a:pt x="1162" y="1430"/>
                    </a:lnTo>
                    <a:lnTo>
                      <a:pt x="1160" y="1430"/>
                    </a:lnTo>
                    <a:lnTo>
                      <a:pt x="1158" y="1429"/>
                    </a:lnTo>
                    <a:lnTo>
                      <a:pt x="1157" y="1427"/>
                    </a:lnTo>
                    <a:lnTo>
                      <a:pt x="1155" y="1424"/>
                    </a:lnTo>
                    <a:lnTo>
                      <a:pt x="1154" y="1422"/>
                    </a:lnTo>
                    <a:lnTo>
                      <a:pt x="1152" y="1419"/>
                    </a:lnTo>
                    <a:lnTo>
                      <a:pt x="1150" y="1419"/>
                    </a:lnTo>
                    <a:lnTo>
                      <a:pt x="1148" y="1419"/>
                    </a:lnTo>
                    <a:lnTo>
                      <a:pt x="1146" y="1415"/>
                    </a:lnTo>
                    <a:lnTo>
                      <a:pt x="1145" y="1412"/>
                    </a:lnTo>
                    <a:lnTo>
                      <a:pt x="1143" y="1410"/>
                    </a:lnTo>
                    <a:lnTo>
                      <a:pt x="1142" y="1407"/>
                    </a:lnTo>
                    <a:lnTo>
                      <a:pt x="1140" y="1407"/>
                    </a:lnTo>
                    <a:lnTo>
                      <a:pt x="1138" y="1407"/>
                    </a:lnTo>
                    <a:lnTo>
                      <a:pt x="1135" y="1407"/>
                    </a:lnTo>
                    <a:lnTo>
                      <a:pt x="1133" y="1407"/>
                    </a:lnTo>
                    <a:lnTo>
                      <a:pt x="1131" y="1404"/>
                    </a:lnTo>
                    <a:lnTo>
                      <a:pt x="1130" y="1401"/>
                    </a:lnTo>
                    <a:lnTo>
                      <a:pt x="1128" y="1398"/>
                    </a:lnTo>
                    <a:lnTo>
                      <a:pt x="1127" y="1395"/>
                    </a:lnTo>
                    <a:lnTo>
                      <a:pt x="1129" y="1395"/>
                    </a:lnTo>
                    <a:lnTo>
                      <a:pt x="1131" y="1396"/>
                    </a:lnTo>
                    <a:lnTo>
                      <a:pt x="1130" y="1393"/>
                    </a:lnTo>
                    <a:lnTo>
                      <a:pt x="1129" y="1390"/>
                    </a:lnTo>
                    <a:lnTo>
                      <a:pt x="1127" y="1388"/>
                    </a:lnTo>
                    <a:lnTo>
                      <a:pt x="1126" y="1385"/>
                    </a:lnTo>
                    <a:lnTo>
                      <a:pt x="1117" y="1384"/>
                    </a:lnTo>
                    <a:lnTo>
                      <a:pt x="1114" y="1384"/>
                    </a:lnTo>
                    <a:lnTo>
                      <a:pt x="1112" y="1384"/>
                    </a:lnTo>
                    <a:lnTo>
                      <a:pt x="1111" y="1381"/>
                    </a:lnTo>
                    <a:lnTo>
                      <a:pt x="1110" y="1378"/>
                    </a:lnTo>
                    <a:lnTo>
                      <a:pt x="1107" y="1378"/>
                    </a:lnTo>
                    <a:lnTo>
                      <a:pt x="1105" y="1377"/>
                    </a:lnTo>
                    <a:lnTo>
                      <a:pt x="1104" y="1375"/>
                    </a:lnTo>
                    <a:lnTo>
                      <a:pt x="1102" y="1372"/>
                    </a:lnTo>
                    <a:lnTo>
                      <a:pt x="1105" y="1372"/>
                    </a:lnTo>
                    <a:lnTo>
                      <a:pt x="1107" y="1373"/>
                    </a:lnTo>
                    <a:lnTo>
                      <a:pt x="1108" y="1373"/>
                    </a:lnTo>
                    <a:lnTo>
                      <a:pt x="1109" y="1373"/>
                    </a:lnTo>
                    <a:lnTo>
                      <a:pt x="1110" y="1373"/>
                    </a:lnTo>
                    <a:lnTo>
                      <a:pt x="1111" y="1373"/>
                    </a:lnTo>
                    <a:lnTo>
                      <a:pt x="1110" y="1370"/>
                    </a:lnTo>
                    <a:lnTo>
                      <a:pt x="1108" y="1368"/>
                    </a:lnTo>
                    <a:lnTo>
                      <a:pt x="1106" y="1368"/>
                    </a:lnTo>
                    <a:lnTo>
                      <a:pt x="1104" y="1367"/>
                    </a:lnTo>
                    <a:lnTo>
                      <a:pt x="1102" y="1364"/>
                    </a:lnTo>
                    <a:lnTo>
                      <a:pt x="1100" y="1361"/>
                    </a:lnTo>
                    <a:lnTo>
                      <a:pt x="1098" y="1361"/>
                    </a:lnTo>
                    <a:lnTo>
                      <a:pt x="1096" y="1361"/>
                    </a:lnTo>
                    <a:lnTo>
                      <a:pt x="1094" y="1361"/>
                    </a:lnTo>
                    <a:lnTo>
                      <a:pt x="1092" y="1361"/>
                    </a:lnTo>
                    <a:lnTo>
                      <a:pt x="1090" y="1358"/>
                    </a:lnTo>
                    <a:lnTo>
                      <a:pt x="1089" y="1355"/>
                    </a:lnTo>
                    <a:lnTo>
                      <a:pt x="1088" y="1353"/>
                    </a:lnTo>
                    <a:lnTo>
                      <a:pt x="1085" y="1350"/>
                    </a:lnTo>
                    <a:lnTo>
                      <a:pt x="1084" y="1347"/>
                    </a:lnTo>
                    <a:lnTo>
                      <a:pt x="1083" y="1344"/>
                    </a:lnTo>
                    <a:lnTo>
                      <a:pt x="1081" y="1341"/>
                    </a:lnTo>
                    <a:lnTo>
                      <a:pt x="1080" y="1339"/>
                    </a:lnTo>
                    <a:lnTo>
                      <a:pt x="1078" y="1338"/>
                    </a:lnTo>
                    <a:lnTo>
                      <a:pt x="1076" y="1338"/>
                    </a:lnTo>
                    <a:lnTo>
                      <a:pt x="1073" y="1338"/>
                    </a:lnTo>
                    <a:lnTo>
                      <a:pt x="1072" y="1338"/>
                    </a:lnTo>
                    <a:lnTo>
                      <a:pt x="1073" y="1341"/>
                    </a:lnTo>
                    <a:lnTo>
                      <a:pt x="1074" y="1343"/>
                    </a:lnTo>
                    <a:lnTo>
                      <a:pt x="1072" y="1343"/>
                    </a:lnTo>
                    <a:lnTo>
                      <a:pt x="1070" y="1343"/>
                    </a:lnTo>
                    <a:lnTo>
                      <a:pt x="1068" y="1340"/>
                    </a:lnTo>
                    <a:lnTo>
                      <a:pt x="1066" y="1338"/>
                    </a:lnTo>
                    <a:lnTo>
                      <a:pt x="1065" y="1335"/>
                    </a:lnTo>
                    <a:lnTo>
                      <a:pt x="1064" y="1331"/>
                    </a:lnTo>
                    <a:lnTo>
                      <a:pt x="1066" y="1333"/>
                    </a:lnTo>
                    <a:lnTo>
                      <a:pt x="1068" y="1333"/>
                    </a:lnTo>
                    <a:lnTo>
                      <a:pt x="1067" y="1329"/>
                    </a:lnTo>
                    <a:lnTo>
                      <a:pt x="1065" y="1327"/>
                    </a:lnTo>
                    <a:lnTo>
                      <a:pt x="1064" y="1324"/>
                    </a:lnTo>
                    <a:lnTo>
                      <a:pt x="1062" y="1321"/>
                    </a:lnTo>
                    <a:lnTo>
                      <a:pt x="1060" y="1321"/>
                    </a:lnTo>
                    <a:lnTo>
                      <a:pt x="1058" y="1321"/>
                    </a:lnTo>
                    <a:lnTo>
                      <a:pt x="1057" y="1318"/>
                    </a:lnTo>
                    <a:lnTo>
                      <a:pt x="1055" y="1315"/>
                    </a:lnTo>
                    <a:lnTo>
                      <a:pt x="1054" y="1312"/>
                    </a:lnTo>
                    <a:lnTo>
                      <a:pt x="1052" y="1310"/>
                    </a:lnTo>
                    <a:lnTo>
                      <a:pt x="1049" y="1309"/>
                    </a:lnTo>
                    <a:lnTo>
                      <a:pt x="1047" y="1309"/>
                    </a:lnTo>
                    <a:lnTo>
                      <a:pt x="1045" y="1309"/>
                    </a:lnTo>
                    <a:lnTo>
                      <a:pt x="1043" y="1309"/>
                    </a:lnTo>
                    <a:lnTo>
                      <a:pt x="1041" y="1309"/>
                    </a:lnTo>
                    <a:lnTo>
                      <a:pt x="1039" y="1309"/>
                    </a:lnTo>
                    <a:lnTo>
                      <a:pt x="1037" y="1306"/>
                    </a:lnTo>
                    <a:lnTo>
                      <a:pt x="1035" y="1303"/>
                    </a:lnTo>
                    <a:lnTo>
                      <a:pt x="1038" y="1304"/>
                    </a:lnTo>
                    <a:lnTo>
                      <a:pt x="1040" y="1304"/>
                    </a:lnTo>
                    <a:lnTo>
                      <a:pt x="1039" y="1301"/>
                    </a:lnTo>
                    <a:lnTo>
                      <a:pt x="1038" y="1298"/>
                    </a:lnTo>
                    <a:lnTo>
                      <a:pt x="1035" y="1297"/>
                    </a:lnTo>
                    <a:lnTo>
                      <a:pt x="1032" y="1297"/>
                    </a:lnTo>
                    <a:lnTo>
                      <a:pt x="1031" y="1295"/>
                    </a:lnTo>
                    <a:lnTo>
                      <a:pt x="1030" y="1292"/>
                    </a:lnTo>
                    <a:lnTo>
                      <a:pt x="1028" y="1289"/>
                    </a:lnTo>
                    <a:lnTo>
                      <a:pt x="1027" y="1287"/>
                    </a:lnTo>
                    <a:lnTo>
                      <a:pt x="1025" y="1286"/>
                    </a:lnTo>
                    <a:lnTo>
                      <a:pt x="1023" y="1286"/>
                    </a:lnTo>
                    <a:lnTo>
                      <a:pt x="1021" y="1286"/>
                    </a:lnTo>
                    <a:lnTo>
                      <a:pt x="1018" y="1286"/>
                    </a:lnTo>
                    <a:lnTo>
                      <a:pt x="1016" y="1283"/>
                    </a:lnTo>
                    <a:lnTo>
                      <a:pt x="1015" y="1280"/>
                    </a:lnTo>
                    <a:lnTo>
                      <a:pt x="1014" y="1277"/>
                    </a:lnTo>
                    <a:lnTo>
                      <a:pt x="1012" y="1275"/>
                    </a:lnTo>
                    <a:lnTo>
                      <a:pt x="1010" y="1274"/>
                    </a:lnTo>
                    <a:lnTo>
                      <a:pt x="1008" y="1274"/>
                    </a:lnTo>
                    <a:lnTo>
                      <a:pt x="1006" y="1272"/>
                    </a:lnTo>
                    <a:lnTo>
                      <a:pt x="1005" y="1269"/>
                    </a:lnTo>
                    <a:lnTo>
                      <a:pt x="1004" y="1265"/>
                    </a:lnTo>
                    <a:lnTo>
                      <a:pt x="1001" y="1263"/>
                    </a:lnTo>
                    <a:lnTo>
                      <a:pt x="1005" y="1263"/>
                    </a:lnTo>
                    <a:lnTo>
                      <a:pt x="1007" y="1263"/>
                    </a:lnTo>
                    <a:lnTo>
                      <a:pt x="1005" y="1261"/>
                    </a:lnTo>
                    <a:lnTo>
                      <a:pt x="1004" y="1258"/>
                    </a:lnTo>
                    <a:lnTo>
                      <a:pt x="1001" y="1258"/>
                    </a:lnTo>
                    <a:lnTo>
                      <a:pt x="999" y="1258"/>
                    </a:lnTo>
                    <a:lnTo>
                      <a:pt x="997" y="1255"/>
                    </a:lnTo>
                    <a:lnTo>
                      <a:pt x="996" y="1252"/>
                    </a:lnTo>
                    <a:lnTo>
                      <a:pt x="994" y="1250"/>
                    </a:lnTo>
                    <a:lnTo>
                      <a:pt x="993" y="1246"/>
                    </a:lnTo>
                    <a:lnTo>
                      <a:pt x="991" y="1246"/>
                    </a:lnTo>
                    <a:lnTo>
                      <a:pt x="989" y="1246"/>
                    </a:lnTo>
                    <a:lnTo>
                      <a:pt x="987" y="1246"/>
                    </a:lnTo>
                    <a:lnTo>
                      <a:pt x="984" y="1245"/>
                    </a:lnTo>
                    <a:lnTo>
                      <a:pt x="982" y="1245"/>
                    </a:lnTo>
                    <a:lnTo>
                      <a:pt x="980" y="1245"/>
                    </a:lnTo>
                    <a:lnTo>
                      <a:pt x="978" y="1243"/>
                    </a:lnTo>
                    <a:lnTo>
                      <a:pt x="977" y="1240"/>
                    </a:lnTo>
                    <a:lnTo>
                      <a:pt x="975" y="1237"/>
                    </a:lnTo>
                    <a:lnTo>
                      <a:pt x="974" y="1235"/>
                    </a:lnTo>
                    <a:lnTo>
                      <a:pt x="973" y="1231"/>
                    </a:lnTo>
                    <a:lnTo>
                      <a:pt x="971" y="1229"/>
                    </a:lnTo>
                    <a:lnTo>
                      <a:pt x="968" y="1228"/>
                    </a:lnTo>
                    <a:lnTo>
                      <a:pt x="966" y="1228"/>
                    </a:lnTo>
                    <a:lnTo>
                      <a:pt x="965" y="1226"/>
                    </a:lnTo>
                    <a:lnTo>
                      <a:pt x="963" y="1223"/>
                    </a:lnTo>
                    <a:lnTo>
                      <a:pt x="961" y="1218"/>
                    </a:lnTo>
                    <a:lnTo>
                      <a:pt x="959" y="1214"/>
                    </a:lnTo>
                    <a:lnTo>
                      <a:pt x="958" y="1212"/>
                    </a:lnTo>
                    <a:lnTo>
                      <a:pt x="956" y="1209"/>
                    </a:lnTo>
                    <a:lnTo>
                      <a:pt x="955" y="1206"/>
                    </a:lnTo>
                    <a:lnTo>
                      <a:pt x="952" y="1206"/>
                    </a:lnTo>
                    <a:lnTo>
                      <a:pt x="950" y="1206"/>
                    </a:lnTo>
                    <a:lnTo>
                      <a:pt x="948" y="1203"/>
                    </a:lnTo>
                    <a:lnTo>
                      <a:pt x="947" y="1201"/>
                    </a:lnTo>
                    <a:lnTo>
                      <a:pt x="945" y="1200"/>
                    </a:lnTo>
                    <a:lnTo>
                      <a:pt x="943" y="1200"/>
                    </a:lnTo>
                    <a:lnTo>
                      <a:pt x="941" y="1200"/>
                    </a:lnTo>
                    <a:lnTo>
                      <a:pt x="939" y="1200"/>
                    </a:lnTo>
                    <a:lnTo>
                      <a:pt x="937" y="1196"/>
                    </a:lnTo>
                    <a:lnTo>
                      <a:pt x="935" y="1194"/>
                    </a:lnTo>
                    <a:lnTo>
                      <a:pt x="933" y="1191"/>
                    </a:lnTo>
                    <a:lnTo>
                      <a:pt x="932" y="1189"/>
                    </a:lnTo>
                    <a:lnTo>
                      <a:pt x="934" y="1189"/>
                    </a:lnTo>
                    <a:lnTo>
                      <a:pt x="937" y="1189"/>
                    </a:lnTo>
                    <a:lnTo>
                      <a:pt x="935" y="1186"/>
                    </a:lnTo>
                    <a:lnTo>
                      <a:pt x="934" y="1184"/>
                    </a:lnTo>
                    <a:lnTo>
                      <a:pt x="932" y="1183"/>
                    </a:lnTo>
                    <a:lnTo>
                      <a:pt x="929" y="1183"/>
                    </a:lnTo>
                    <a:lnTo>
                      <a:pt x="927" y="1183"/>
                    </a:lnTo>
                    <a:lnTo>
                      <a:pt x="925" y="1183"/>
                    </a:lnTo>
                    <a:lnTo>
                      <a:pt x="923" y="1183"/>
                    </a:lnTo>
                    <a:lnTo>
                      <a:pt x="921" y="1183"/>
                    </a:lnTo>
                    <a:lnTo>
                      <a:pt x="919" y="1179"/>
                    </a:lnTo>
                    <a:lnTo>
                      <a:pt x="917" y="1176"/>
                    </a:lnTo>
                    <a:lnTo>
                      <a:pt x="921" y="1177"/>
                    </a:lnTo>
                    <a:lnTo>
                      <a:pt x="923" y="1177"/>
                    </a:lnTo>
                    <a:lnTo>
                      <a:pt x="921" y="1174"/>
                    </a:lnTo>
                    <a:lnTo>
                      <a:pt x="919" y="1172"/>
                    </a:lnTo>
                    <a:lnTo>
                      <a:pt x="917" y="1169"/>
                    </a:lnTo>
                    <a:lnTo>
                      <a:pt x="916" y="1166"/>
                    </a:lnTo>
                    <a:lnTo>
                      <a:pt x="914" y="1166"/>
                    </a:lnTo>
                    <a:lnTo>
                      <a:pt x="912" y="1166"/>
                    </a:lnTo>
                    <a:lnTo>
                      <a:pt x="910" y="1166"/>
                    </a:lnTo>
                    <a:lnTo>
                      <a:pt x="908" y="1166"/>
                    </a:lnTo>
                    <a:lnTo>
                      <a:pt x="906" y="1162"/>
                    </a:lnTo>
                    <a:lnTo>
                      <a:pt x="905" y="1159"/>
                    </a:lnTo>
                    <a:lnTo>
                      <a:pt x="904" y="1157"/>
                    </a:lnTo>
                    <a:lnTo>
                      <a:pt x="901" y="1154"/>
                    </a:lnTo>
                    <a:lnTo>
                      <a:pt x="899" y="1154"/>
                    </a:lnTo>
                    <a:lnTo>
                      <a:pt x="897" y="1154"/>
                    </a:lnTo>
                    <a:lnTo>
                      <a:pt x="896" y="1151"/>
                    </a:lnTo>
                    <a:lnTo>
                      <a:pt x="894" y="1148"/>
                    </a:lnTo>
                    <a:lnTo>
                      <a:pt x="892" y="1147"/>
                    </a:lnTo>
                    <a:lnTo>
                      <a:pt x="890" y="1147"/>
                    </a:lnTo>
                    <a:lnTo>
                      <a:pt x="889" y="1145"/>
                    </a:lnTo>
                    <a:lnTo>
                      <a:pt x="886" y="1142"/>
                    </a:lnTo>
                    <a:lnTo>
                      <a:pt x="884" y="1137"/>
                    </a:lnTo>
                    <a:lnTo>
                      <a:pt x="882" y="1134"/>
                    </a:lnTo>
                    <a:lnTo>
                      <a:pt x="881" y="1131"/>
                    </a:lnTo>
                    <a:lnTo>
                      <a:pt x="879" y="1130"/>
                    </a:lnTo>
                    <a:lnTo>
                      <a:pt x="877" y="1130"/>
                    </a:lnTo>
                    <a:lnTo>
                      <a:pt x="875" y="1128"/>
                    </a:lnTo>
                    <a:lnTo>
                      <a:pt x="874" y="1125"/>
                    </a:lnTo>
                    <a:lnTo>
                      <a:pt x="872" y="1125"/>
                    </a:lnTo>
                    <a:lnTo>
                      <a:pt x="869" y="1125"/>
                    </a:lnTo>
                    <a:lnTo>
                      <a:pt x="865" y="1124"/>
                    </a:lnTo>
                    <a:lnTo>
                      <a:pt x="866" y="1127"/>
                    </a:lnTo>
                    <a:lnTo>
                      <a:pt x="867" y="1129"/>
                    </a:lnTo>
                    <a:lnTo>
                      <a:pt x="865" y="1129"/>
                    </a:lnTo>
                    <a:lnTo>
                      <a:pt x="863" y="1129"/>
                    </a:lnTo>
                    <a:lnTo>
                      <a:pt x="862" y="1126"/>
                    </a:lnTo>
                    <a:lnTo>
                      <a:pt x="860" y="1124"/>
                    </a:lnTo>
                    <a:lnTo>
                      <a:pt x="863" y="1124"/>
                    </a:lnTo>
                    <a:lnTo>
                      <a:pt x="865" y="1124"/>
                    </a:lnTo>
                    <a:lnTo>
                      <a:pt x="863" y="1122"/>
                    </a:lnTo>
                    <a:lnTo>
                      <a:pt x="862" y="1119"/>
                    </a:lnTo>
                    <a:lnTo>
                      <a:pt x="864" y="1119"/>
                    </a:lnTo>
                    <a:lnTo>
                      <a:pt x="866" y="1119"/>
                    </a:lnTo>
                    <a:lnTo>
                      <a:pt x="865" y="1117"/>
                    </a:lnTo>
                    <a:lnTo>
                      <a:pt x="863" y="1113"/>
                    </a:lnTo>
                    <a:lnTo>
                      <a:pt x="861" y="1113"/>
                    </a:lnTo>
                    <a:lnTo>
                      <a:pt x="859" y="1113"/>
                    </a:lnTo>
                    <a:lnTo>
                      <a:pt x="858" y="1110"/>
                    </a:lnTo>
                    <a:lnTo>
                      <a:pt x="856" y="1108"/>
                    </a:lnTo>
                    <a:lnTo>
                      <a:pt x="855" y="1105"/>
                    </a:lnTo>
                    <a:lnTo>
                      <a:pt x="854" y="1102"/>
                    </a:lnTo>
                    <a:lnTo>
                      <a:pt x="850" y="1102"/>
                    </a:lnTo>
                    <a:lnTo>
                      <a:pt x="848" y="1102"/>
                    </a:lnTo>
                    <a:lnTo>
                      <a:pt x="847" y="1099"/>
                    </a:lnTo>
                    <a:lnTo>
                      <a:pt x="846" y="1096"/>
                    </a:lnTo>
                    <a:lnTo>
                      <a:pt x="844" y="1096"/>
                    </a:lnTo>
                    <a:lnTo>
                      <a:pt x="841" y="1095"/>
                    </a:lnTo>
                    <a:lnTo>
                      <a:pt x="840" y="1093"/>
                    </a:lnTo>
                    <a:lnTo>
                      <a:pt x="839" y="1090"/>
                    </a:lnTo>
                    <a:lnTo>
                      <a:pt x="836" y="1090"/>
                    </a:lnTo>
                    <a:lnTo>
                      <a:pt x="834" y="1090"/>
                    </a:lnTo>
                    <a:lnTo>
                      <a:pt x="832" y="1087"/>
                    </a:lnTo>
                    <a:lnTo>
                      <a:pt x="831" y="1085"/>
                    </a:lnTo>
                    <a:lnTo>
                      <a:pt x="830" y="1081"/>
                    </a:lnTo>
                    <a:lnTo>
                      <a:pt x="828" y="1078"/>
                    </a:lnTo>
                    <a:lnTo>
                      <a:pt x="826" y="1078"/>
                    </a:lnTo>
                    <a:lnTo>
                      <a:pt x="824" y="1078"/>
                    </a:lnTo>
                    <a:lnTo>
                      <a:pt x="822" y="1075"/>
                    </a:lnTo>
                    <a:lnTo>
                      <a:pt x="821" y="1073"/>
                    </a:lnTo>
                    <a:lnTo>
                      <a:pt x="819" y="1070"/>
                    </a:lnTo>
                    <a:lnTo>
                      <a:pt x="817" y="1067"/>
                    </a:lnTo>
                    <a:lnTo>
                      <a:pt x="816" y="1064"/>
                    </a:lnTo>
                    <a:lnTo>
                      <a:pt x="815" y="1061"/>
                    </a:lnTo>
                    <a:lnTo>
                      <a:pt x="813" y="1061"/>
                    </a:lnTo>
                    <a:lnTo>
                      <a:pt x="811" y="1061"/>
                    </a:lnTo>
                    <a:lnTo>
                      <a:pt x="809" y="1058"/>
                    </a:lnTo>
                    <a:lnTo>
                      <a:pt x="808" y="1056"/>
                    </a:lnTo>
                    <a:lnTo>
                      <a:pt x="806" y="1055"/>
                    </a:lnTo>
                    <a:lnTo>
                      <a:pt x="804" y="1055"/>
                    </a:lnTo>
                    <a:lnTo>
                      <a:pt x="801" y="1053"/>
                    </a:lnTo>
                    <a:lnTo>
                      <a:pt x="800" y="1050"/>
                    </a:lnTo>
                    <a:lnTo>
                      <a:pt x="798" y="1050"/>
                    </a:lnTo>
                    <a:lnTo>
                      <a:pt x="796" y="1050"/>
                    </a:lnTo>
                    <a:lnTo>
                      <a:pt x="794" y="1049"/>
                    </a:lnTo>
                    <a:lnTo>
                      <a:pt x="792" y="1049"/>
                    </a:lnTo>
                    <a:lnTo>
                      <a:pt x="790" y="1046"/>
                    </a:lnTo>
                    <a:lnTo>
                      <a:pt x="789" y="1043"/>
                    </a:lnTo>
                    <a:lnTo>
                      <a:pt x="786" y="1040"/>
                    </a:lnTo>
                    <a:lnTo>
                      <a:pt x="785" y="1038"/>
                    </a:lnTo>
                    <a:lnTo>
                      <a:pt x="788" y="1038"/>
                    </a:lnTo>
                    <a:lnTo>
                      <a:pt x="790" y="1038"/>
                    </a:lnTo>
                    <a:lnTo>
                      <a:pt x="789" y="1036"/>
                    </a:lnTo>
                    <a:lnTo>
                      <a:pt x="788" y="1033"/>
                    </a:lnTo>
                    <a:lnTo>
                      <a:pt x="785" y="1029"/>
                    </a:lnTo>
                    <a:lnTo>
                      <a:pt x="784" y="1027"/>
                    </a:lnTo>
                    <a:lnTo>
                      <a:pt x="782" y="1026"/>
                    </a:lnTo>
                    <a:lnTo>
                      <a:pt x="780" y="1026"/>
                    </a:lnTo>
                    <a:lnTo>
                      <a:pt x="778" y="1026"/>
                    </a:lnTo>
                    <a:lnTo>
                      <a:pt x="776" y="1026"/>
                    </a:lnTo>
                    <a:lnTo>
                      <a:pt x="774" y="1023"/>
                    </a:lnTo>
                    <a:lnTo>
                      <a:pt x="773" y="1021"/>
                    </a:lnTo>
                    <a:lnTo>
                      <a:pt x="771" y="1018"/>
                    </a:lnTo>
                    <a:lnTo>
                      <a:pt x="769" y="1014"/>
                    </a:lnTo>
                    <a:lnTo>
                      <a:pt x="772" y="1016"/>
                    </a:lnTo>
                    <a:lnTo>
                      <a:pt x="774" y="1016"/>
                    </a:lnTo>
                    <a:lnTo>
                      <a:pt x="773" y="1012"/>
                    </a:lnTo>
                    <a:lnTo>
                      <a:pt x="771" y="1010"/>
                    </a:lnTo>
                    <a:lnTo>
                      <a:pt x="768" y="1009"/>
                    </a:lnTo>
                    <a:lnTo>
                      <a:pt x="766" y="1009"/>
                    </a:lnTo>
                    <a:lnTo>
                      <a:pt x="764" y="1009"/>
                    </a:lnTo>
                    <a:lnTo>
                      <a:pt x="762" y="1009"/>
                    </a:lnTo>
                    <a:lnTo>
                      <a:pt x="761" y="1006"/>
                    </a:lnTo>
                    <a:lnTo>
                      <a:pt x="759" y="1004"/>
                    </a:lnTo>
                    <a:lnTo>
                      <a:pt x="757" y="1003"/>
                    </a:lnTo>
                    <a:lnTo>
                      <a:pt x="755" y="1003"/>
                    </a:lnTo>
                    <a:lnTo>
                      <a:pt x="753" y="1001"/>
                    </a:lnTo>
                    <a:lnTo>
                      <a:pt x="752" y="997"/>
                    </a:lnTo>
                    <a:lnTo>
                      <a:pt x="749" y="997"/>
                    </a:lnTo>
                    <a:lnTo>
                      <a:pt x="747" y="996"/>
                    </a:lnTo>
                    <a:lnTo>
                      <a:pt x="746" y="994"/>
                    </a:lnTo>
                    <a:lnTo>
                      <a:pt x="745" y="991"/>
                    </a:lnTo>
                    <a:lnTo>
                      <a:pt x="743" y="991"/>
                    </a:lnTo>
                    <a:lnTo>
                      <a:pt x="740" y="991"/>
                    </a:lnTo>
                    <a:lnTo>
                      <a:pt x="739" y="988"/>
                    </a:lnTo>
                    <a:lnTo>
                      <a:pt x="738" y="986"/>
                    </a:lnTo>
                    <a:lnTo>
                      <a:pt x="740" y="986"/>
                    </a:lnTo>
                    <a:lnTo>
                      <a:pt x="742" y="986"/>
                    </a:lnTo>
                    <a:lnTo>
                      <a:pt x="741" y="983"/>
                    </a:lnTo>
                    <a:lnTo>
                      <a:pt x="739" y="980"/>
                    </a:lnTo>
                    <a:lnTo>
                      <a:pt x="738" y="977"/>
                    </a:lnTo>
                    <a:lnTo>
                      <a:pt x="736" y="975"/>
                    </a:lnTo>
                    <a:lnTo>
                      <a:pt x="739" y="975"/>
                    </a:lnTo>
                    <a:lnTo>
                      <a:pt x="741" y="975"/>
                    </a:lnTo>
                    <a:lnTo>
                      <a:pt x="739" y="972"/>
                    </a:lnTo>
                    <a:lnTo>
                      <a:pt x="738" y="970"/>
                    </a:lnTo>
                    <a:lnTo>
                      <a:pt x="729" y="969"/>
                    </a:lnTo>
                    <a:lnTo>
                      <a:pt x="727" y="969"/>
                    </a:lnTo>
                    <a:lnTo>
                      <a:pt x="724" y="968"/>
                    </a:lnTo>
                    <a:lnTo>
                      <a:pt x="723" y="966"/>
                    </a:lnTo>
                    <a:lnTo>
                      <a:pt x="722" y="962"/>
                    </a:lnTo>
                    <a:lnTo>
                      <a:pt x="719" y="962"/>
                    </a:lnTo>
                    <a:lnTo>
                      <a:pt x="717" y="962"/>
                    </a:lnTo>
                    <a:lnTo>
                      <a:pt x="715" y="959"/>
                    </a:lnTo>
                    <a:lnTo>
                      <a:pt x="714" y="957"/>
                    </a:lnTo>
                    <a:lnTo>
                      <a:pt x="712" y="956"/>
                    </a:lnTo>
                    <a:lnTo>
                      <a:pt x="710" y="956"/>
                    </a:lnTo>
                    <a:lnTo>
                      <a:pt x="708" y="956"/>
                    </a:lnTo>
                    <a:lnTo>
                      <a:pt x="706" y="956"/>
                    </a:lnTo>
                    <a:lnTo>
                      <a:pt x="703" y="953"/>
                    </a:lnTo>
                    <a:lnTo>
                      <a:pt x="702" y="950"/>
                    </a:lnTo>
                    <a:lnTo>
                      <a:pt x="700" y="947"/>
                    </a:lnTo>
                    <a:lnTo>
                      <a:pt x="699" y="944"/>
                    </a:lnTo>
                    <a:lnTo>
                      <a:pt x="698" y="941"/>
                    </a:lnTo>
                    <a:lnTo>
                      <a:pt x="696" y="939"/>
                    </a:lnTo>
                    <a:lnTo>
                      <a:pt x="699" y="939"/>
                    </a:lnTo>
                    <a:lnTo>
                      <a:pt x="701" y="939"/>
                    </a:lnTo>
                    <a:lnTo>
                      <a:pt x="699" y="937"/>
                    </a:lnTo>
                    <a:lnTo>
                      <a:pt x="698" y="934"/>
                    </a:lnTo>
                    <a:lnTo>
                      <a:pt x="696" y="934"/>
                    </a:lnTo>
                    <a:lnTo>
                      <a:pt x="694" y="934"/>
                    </a:lnTo>
                    <a:lnTo>
                      <a:pt x="692" y="930"/>
                    </a:lnTo>
                    <a:lnTo>
                      <a:pt x="691" y="927"/>
                    </a:lnTo>
                    <a:lnTo>
                      <a:pt x="689" y="927"/>
                    </a:lnTo>
                    <a:lnTo>
                      <a:pt x="686" y="927"/>
                    </a:lnTo>
                    <a:lnTo>
                      <a:pt x="684" y="927"/>
                    </a:lnTo>
                    <a:lnTo>
                      <a:pt x="682" y="927"/>
                    </a:lnTo>
                    <a:lnTo>
                      <a:pt x="680" y="924"/>
                    </a:lnTo>
                    <a:lnTo>
                      <a:pt x="679" y="921"/>
                    </a:lnTo>
                    <a:lnTo>
                      <a:pt x="678" y="919"/>
                    </a:lnTo>
                    <a:lnTo>
                      <a:pt x="676" y="916"/>
                    </a:lnTo>
                    <a:lnTo>
                      <a:pt x="675" y="912"/>
                    </a:lnTo>
                    <a:lnTo>
                      <a:pt x="674" y="910"/>
                    </a:lnTo>
                    <a:lnTo>
                      <a:pt x="674" y="910"/>
                    </a:lnTo>
                    <a:lnTo>
                      <a:pt x="676" y="910"/>
                    </a:lnTo>
                    <a:lnTo>
                      <a:pt x="677" y="910"/>
                    </a:lnTo>
                    <a:lnTo>
                      <a:pt x="678" y="910"/>
                    </a:lnTo>
                    <a:lnTo>
                      <a:pt x="677" y="908"/>
                    </a:lnTo>
                    <a:lnTo>
                      <a:pt x="675" y="905"/>
                    </a:lnTo>
                    <a:lnTo>
                      <a:pt x="673" y="905"/>
                    </a:lnTo>
                    <a:lnTo>
                      <a:pt x="671" y="905"/>
                    </a:lnTo>
                    <a:lnTo>
                      <a:pt x="668" y="905"/>
                    </a:lnTo>
                    <a:lnTo>
                      <a:pt x="666" y="904"/>
                    </a:lnTo>
                    <a:lnTo>
                      <a:pt x="664" y="902"/>
                    </a:lnTo>
                    <a:lnTo>
                      <a:pt x="663" y="899"/>
                    </a:lnTo>
                    <a:lnTo>
                      <a:pt x="661" y="899"/>
                    </a:lnTo>
                    <a:lnTo>
                      <a:pt x="659" y="897"/>
                    </a:lnTo>
                    <a:lnTo>
                      <a:pt x="657" y="895"/>
                    </a:lnTo>
                    <a:lnTo>
                      <a:pt x="656" y="892"/>
                    </a:lnTo>
                    <a:lnTo>
                      <a:pt x="658" y="892"/>
                    </a:lnTo>
                    <a:lnTo>
                      <a:pt x="660" y="893"/>
                    </a:lnTo>
                    <a:lnTo>
                      <a:pt x="659" y="890"/>
                    </a:lnTo>
                    <a:lnTo>
                      <a:pt x="658" y="887"/>
                    </a:lnTo>
                    <a:lnTo>
                      <a:pt x="656" y="887"/>
                    </a:lnTo>
                    <a:lnTo>
                      <a:pt x="653" y="887"/>
                    </a:lnTo>
                    <a:lnTo>
                      <a:pt x="651" y="884"/>
                    </a:lnTo>
                    <a:lnTo>
                      <a:pt x="650" y="882"/>
                    </a:lnTo>
                    <a:lnTo>
                      <a:pt x="648" y="880"/>
                    </a:lnTo>
                    <a:lnTo>
                      <a:pt x="646" y="880"/>
                    </a:lnTo>
                    <a:lnTo>
                      <a:pt x="644" y="880"/>
                    </a:lnTo>
                    <a:lnTo>
                      <a:pt x="642" y="880"/>
                    </a:lnTo>
                    <a:lnTo>
                      <a:pt x="640" y="877"/>
                    </a:lnTo>
                    <a:lnTo>
                      <a:pt x="639" y="874"/>
                    </a:lnTo>
                    <a:lnTo>
                      <a:pt x="636" y="872"/>
                    </a:lnTo>
                    <a:lnTo>
                      <a:pt x="635" y="869"/>
                    </a:lnTo>
                    <a:lnTo>
                      <a:pt x="638" y="869"/>
                    </a:lnTo>
                    <a:lnTo>
                      <a:pt x="640" y="870"/>
                    </a:lnTo>
                    <a:lnTo>
                      <a:pt x="642" y="872"/>
                    </a:lnTo>
                    <a:lnTo>
                      <a:pt x="643" y="875"/>
                    </a:lnTo>
                    <a:lnTo>
                      <a:pt x="645" y="875"/>
                    </a:lnTo>
                    <a:lnTo>
                      <a:pt x="647" y="875"/>
                    </a:lnTo>
                    <a:lnTo>
                      <a:pt x="642" y="865"/>
                    </a:lnTo>
                    <a:lnTo>
                      <a:pt x="638" y="863"/>
                    </a:lnTo>
                    <a:lnTo>
                      <a:pt x="635" y="863"/>
                    </a:lnTo>
                    <a:lnTo>
                      <a:pt x="633" y="863"/>
                    </a:lnTo>
                    <a:lnTo>
                      <a:pt x="631" y="860"/>
                    </a:lnTo>
                    <a:lnTo>
                      <a:pt x="630" y="858"/>
                    </a:lnTo>
                    <a:lnTo>
                      <a:pt x="628" y="857"/>
                    </a:lnTo>
                    <a:lnTo>
                      <a:pt x="626" y="857"/>
                    </a:lnTo>
                    <a:lnTo>
                      <a:pt x="624" y="857"/>
                    </a:lnTo>
                    <a:lnTo>
                      <a:pt x="622" y="857"/>
                    </a:lnTo>
                    <a:lnTo>
                      <a:pt x="619" y="854"/>
                    </a:lnTo>
                    <a:lnTo>
                      <a:pt x="618" y="851"/>
                    </a:lnTo>
                    <a:lnTo>
                      <a:pt x="617" y="849"/>
                    </a:lnTo>
                    <a:lnTo>
                      <a:pt x="615" y="845"/>
                    </a:lnTo>
                    <a:lnTo>
                      <a:pt x="614" y="842"/>
                    </a:lnTo>
                    <a:lnTo>
                      <a:pt x="613" y="840"/>
                    </a:lnTo>
                    <a:lnTo>
                      <a:pt x="611" y="840"/>
                    </a:lnTo>
                    <a:lnTo>
                      <a:pt x="608" y="839"/>
                    </a:lnTo>
                    <a:lnTo>
                      <a:pt x="607" y="837"/>
                    </a:lnTo>
                    <a:lnTo>
                      <a:pt x="606" y="834"/>
                    </a:lnTo>
                    <a:lnTo>
                      <a:pt x="603" y="834"/>
                    </a:lnTo>
                    <a:lnTo>
                      <a:pt x="601" y="834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6" y="827"/>
                    </a:lnTo>
                    <a:lnTo>
                      <a:pt x="594" y="827"/>
                    </a:lnTo>
                    <a:lnTo>
                      <a:pt x="592" y="824"/>
                    </a:lnTo>
                    <a:lnTo>
                      <a:pt x="591" y="822"/>
                    </a:lnTo>
                    <a:lnTo>
                      <a:pt x="593" y="822"/>
                    </a:lnTo>
                    <a:lnTo>
                      <a:pt x="595" y="822"/>
                    </a:lnTo>
                    <a:lnTo>
                      <a:pt x="594" y="820"/>
                    </a:lnTo>
                    <a:lnTo>
                      <a:pt x="593" y="817"/>
                    </a:lnTo>
                    <a:lnTo>
                      <a:pt x="591" y="813"/>
                    </a:lnTo>
                    <a:lnTo>
                      <a:pt x="590" y="811"/>
                    </a:lnTo>
                    <a:lnTo>
                      <a:pt x="588" y="810"/>
                    </a:lnTo>
                    <a:lnTo>
                      <a:pt x="585" y="810"/>
                    </a:lnTo>
                    <a:lnTo>
                      <a:pt x="584" y="807"/>
                    </a:lnTo>
                    <a:lnTo>
                      <a:pt x="582" y="805"/>
                    </a:lnTo>
                    <a:lnTo>
                      <a:pt x="580" y="805"/>
                    </a:lnTo>
                    <a:lnTo>
                      <a:pt x="578" y="804"/>
                    </a:lnTo>
                    <a:lnTo>
                      <a:pt x="577" y="802"/>
                    </a:lnTo>
                    <a:lnTo>
                      <a:pt x="576" y="799"/>
                    </a:lnTo>
                    <a:lnTo>
                      <a:pt x="573" y="799"/>
                    </a:lnTo>
                    <a:lnTo>
                      <a:pt x="570" y="799"/>
                    </a:lnTo>
                    <a:lnTo>
                      <a:pt x="569" y="795"/>
                    </a:lnTo>
                    <a:lnTo>
                      <a:pt x="568" y="792"/>
                    </a:lnTo>
                    <a:lnTo>
                      <a:pt x="566" y="792"/>
                    </a:lnTo>
                    <a:lnTo>
                      <a:pt x="564" y="792"/>
                    </a:lnTo>
                    <a:lnTo>
                      <a:pt x="562" y="789"/>
                    </a:lnTo>
                    <a:lnTo>
                      <a:pt x="561" y="787"/>
                    </a:lnTo>
                    <a:lnTo>
                      <a:pt x="560" y="784"/>
                    </a:lnTo>
                    <a:lnTo>
                      <a:pt x="558" y="780"/>
                    </a:lnTo>
                    <a:lnTo>
                      <a:pt x="556" y="780"/>
                    </a:lnTo>
                    <a:lnTo>
                      <a:pt x="553" y="780"/>
                    </a:lnTo>
                    <a:lnTo>
                      <a:pt x="552" y="777"/>
                    </a:lnTo>
                    <a:lnTo>
                      <a:pt x="551" y="774"/>
                    </a:lnTo>
                    <a:lnTo>
                      <a:pt x="549" y="772"/>
                    </a:lnTo>
                    <a:lnTo>
                      <a:pt x="548" y="769"/>
                    </a:lnTo>
                    <a:lnTo>
                      <a:pt x="547" y="766"/>
                    </a:lnTo>
                    <a:lnTo>
                      <a:pt x="545" y="763"/>
                    </a:lnTo>
                    <a:lnTo>
                      <a:pt x="543" y="763"/>
                    </a:lnTo>
                    <a:lnTo>
                      <a:pt x="541" y="762"/>
                    </a:lnTo>
                    <a:lnTo>
                      <a:pt x="540" y="760"/>
                    </a:lnTo>
                    <a:lnTo>
                      <a:pt x="538" y="757"/>
                    </a:lnTo>
                    <a:lnTo>
                      <a:pt x="535" y="757"/>
                    </a:lnTo>
                    <a:lnTo>
                      <a:pt x="533" y="757"/>
                    </a:lnTo>
                    <a:lnTo>
                      <a:pt x="532" y="754"/>
                    </a:lnTo>
                    <a:lnTo>
                      <a:pt x="531" y="751"/>
                    </a:lnTo>
                    <a:lnTo>
                      <a:pt x="529" y="749"/>
                    </a:lnTo>
                    <a:lnTo>
                      <a:pt x="528" y="745"/>
                    </a:lnTo>
                    <a:lnTo>
                      <a:pt x="527" y="742"/>
                    </a:lnTo>
                    <a:lnTo>
                      <a:pt x="526" y="740"/>
                    </a:lnTo>
                    <a:lnTo>
                      <a:pt x="528" y="740"/>
                    </a:lnTo>
                    <a:lnTo>
                      <a:pt x="530" y="740"/>
                    </a:lnTo>
                    <a:lnTo>
                      <a:pt x="529" y="738"/>
                    </a:lnTo>
                    <a:lnTo>
                      <a:pt x="527" y="735"/>
                    </a:lnTo>
                    <a:lnTo>
                      <a:pt x="525" y="735"/>
                    </a:lnTo>
                    <a:lnTo>
                      <a:pt x="523" y="734"/>
                    </a:lnTo>
                    <a:lnTo>
                      <a:pt x="524" y="737"/>
                    </a:lnTo>
                    <a:lnTo>
                      <a:pt x="526" y="740"/>
                    </a:lnTo>
                    <a:lnTo>
                      <a:pt x="523" y="739"/>
                    </a:lnTo>
                    <a:lnTo>
                      <a:pt x="520" y="739"/>
                    </a:lnTo>
                    <a:lnTo>
                      <a:pt x="519" y="737"/>
                    </a:lnTo>
                    <a:lnTo>
                      <a:pt x="518" y="734"/>
                    </a:lnTo>
                    <a:lnTo>
                      <a:pt x="517" y="730"/>
                    </a:lnTo>
                    <a:lnTo>
                      <a:pt x="515" y="728"/>
                    </a:lnTo>
                    <a:lnTo>
                      <a:pt x="514" y="725"/>
                    </a:lnTo>
                    <a:lnTo>
                      <a:pt x="513" y="722"/>
                    </a:lnTo>
                    <a:lnTo>
                      <a:pt x="511" y="722"/>
                    </a:lnTo>
                    <a:lnTo>
                      <a:pt x="508" y="722"/>
                    </a:lnTo>
                    <a:lnTo>
                      <a:pt x="507" y="719"/>
                    </a:lnTo>
                    <a:lnTo>
                      <a:pt x="506" y="716"/>
                    </a:lnTo>
                    <a:lnTo>
                      <a:pt x="503" y="716"/>
                    </a:lnTo>
                    <a:lnTo>
                      <a:pt x="501" y="716"/>
                    </a:lnTo>
                    <a:lnTo>
                      <a:pt x="499" y="712"/>
                    </a:lnTo>
                    <a:lnTo>
                      <a:pt x="498" y="710"/>
                    </a:lnTo>
                    <a:lnTo>
                      <a:pt x="497" y="707"/>
                    </a:lnTo>
                    <a:lnTo>
                      <a:pt x="496" y="704"/>
                    </a:lnTo>
                    <a:lnTo>
                      <a:pt x="493" y="704"/>
                    </a:lnTo>
                    <a:lnTo>
                      <a:pt x="491" y="704"/>
                    </a:lnTo>
                    <a:lnTo>
                      <a:pt x="489" y="704"/>
                    </a:lnTo>
                    <a:lnTo>
                      <a:pt x="486" y="703"/>
                    </a:lnTo>
                    <a:lnTo>
                      <a:pt x="485" y="701"/>
                    </a:lnTo>
                    <a:lnTo>
                      <a:pt x="484" y="698"/>
                    </a:lnTo>
                    <a:lnTo>
                      <a:pt x="481" y="692"/>
                    </a:lnTo>
                    <a:lnTo>
                      <a:pt x="478" y="686"/>
                    </a:lnTo>
                    <a:lnTo>
                      <a:pt x="476" y="680"/>
                    </a:lnTo>
                    <a:lnTo>
                      <a:pt x="475" y="677"/>
                    </a:lnTo>
                    <a:lnTo>
                      <a:pt x="473" y="675"/>
                    </a:lnTo>
                    <a:lnTo>
                      <a:pt x="470" y="674"/>
                    </a:lnTo>
                    <a:lnTo>
                      <a:pt x="468" y="674"/>
                    </a:lnTo>
                    <a:lnTo>
                      <a:pt x="466" y="674"/>
                    </a:lnTo>
                    <a:lnTo>
                      <a:pt x="464" y="674"/>
                    </a:lnTo>
                    <a:lnTo>
                      <a:pt x="465" y="676"/>
                    </a:lnTo>
                    <a:lnTo>
                      <a:pt x="467" y="679"/>
                    </a:lnTo>
                    <a:lnTo>
                      <a:pt x="465" y="679"/>
                    </a:lnTo>
                    <a:lnTo>
                      <a:pt x="462" y="678"/>
                    </a:lnTo>
                    <a:lnTo>
                      <a:pt x="461" y="676"/>
                    </a:lnTo>
                    <a:lnTo>
                      <a:pt x="460" y="673"/>
                    </a:lnTo>
                    <a:lnTo>
                      <a:pt x="462" y="673"/>
                    </a:lnTo>
                    <a:lnTo>
                      <a:pt x="464" y="674"/>
                    </a:lnTo>
                    <a:lnTo>
                      <a:pt x="463" y="671"/>
                    </a:lnTo>
                    <a:lnTo>
                      <a:pt x="462" y="668"/>
                    </a:lnTo>
                    <a:lnTo>
                      <a:pt x="460" y="665"/>
                    </a:lnTo>
                    <a:lnTo>
                      <a:pt x="459" y="662"/>
                    </a:lnTo>
                    <a:lnTo>
                      <a:pt x="457" y="662"/>
                    </a:lnTo>
                    <a:lnTo>
                      <a:pt x="455" y="661"/>
                    </a:lnTo>
                    <a:lnTo>
                      <a:pt x="453" y="659"/>
                    </a:lnTo>
                    <a:lnTo>
                      <a:pt x="451" y="656"/>
                    </a:lnTo>
                    <a:lnTo>
                      <a:pt x="449" y="656"/>
                    </a:lnTo>
                    <a:lnTo>
                      <a:pt x="447" y="655"/>
                    </a:lnTo>
                    <a:lnTo>
                      <a:pt x="446" y="653"/>
                    </a:lnTo>
                    <a:lnTo>
                      <a:pt x="445" y="650"/>
                    </a:lnTo>
                    <a:lnTo>
                      <a:pt x="447" y="650"/>
                    </a:lnTo>
                    <a:lnTo>
                      <a:pt x="449" y="651"/>
                    </a:lnTo>
                    <a:lnTo>
                      <a:pt x="448" y="648"/>
                    </a:lnTo>
                    <a:lnTo>
                      <a:pt x="446" y="644"/>
                    </a:lnTo>
                    <a:lnTo>
                      <a:pt x="444" y="644"/>
                    </a:lnTo>
                    <a:lnTo>
                      <a:pt x="442" y="644"/>
                    </a:lnTo>
                    <a:lnTo>
                      <a:pt x="441" y="641"/>
                    </a:lnTo>
                    <a:lnTo>
                      <a:pt x="439" y="638"/>
                    </a:lnTo>
                    <a:lnTo>
                      <a:pt x="437" y="636"/>
                    </a:lnTo>
                    <a:lnTo>
                      <a:pt x="436" y="633"/>
                    </a:lnTo>
                    <a:lnTo>
                      <a:pt x="434" y="633"/>
                    </a:lnTo>
                    <a:lnTo>
                      <a:pt x="432" y="633"/>
                    </a:lnTo>
                    <a:lnTo>
                      <a:pt x="430" y="632"/>
                    </a:lnTo>
                    <a:lnTo>
                      <a:pt x="428" y="632"/>
                    </a:lnTo>
                    <a:lnTo>
                      <a:pt x="426" y="628"/>
                    </a:lnTo>
                    <a:lnTo>
                      <a:pt x="425" y="626"/>
                    </a:lnTo>
                    <a:lnTo>
                      <a:pt x="423" y="625"/>
                    </a:lnTo>
                    <a:lnTo>
                      <a:pt x="420" y="625"/>
                    </a:lnTo>
                    <a:lnTo>
                      <a:pt x="419" y="622"/>
                    </a:lnTo>
                    <a:lnTo>
                      <a:pt x="417" y="620"/>
                    </a:lnTo>
                    <a:lnTo>
                      <a:pt x="415" y="613"/>
                    </a:lnTo>
                    <a:lnTo>
                      <a:pt x="414" y="611"/>
                    </a:lnTo>
                    <a:lnTo>
                      <a:pt x="412" y="608"/>
                    </a:lnTo>
                    <a:lnTo>
                      <a:pt x="411" y="605"/>
                    </a:lnTo>
                    <a:lnTo>
                      <a:pt x="410" y="603"/>
                    </a:lnTo>
                    <a:lnTo>
                      <a:pt x="409" y="600"/>
                    </a:lnTo>
                    <a:lnTo>
                      <a:pt x="407" y="596"/>
                    </a:lnTo>
                    <a:lnTo>
                      <a:pt x="405" y="596"/>
                    </a:lnTo>
                    <a:lnTo>
                      <a:pt x="402" y="596"/>
                    </a:lnTo>
                    <a:lnTo>
                      <a:pt x="400" y="596"/>
                    </a:lnTo>
                    <a:lnTo>
                      <a:pt x="398" y="595"/>
                    </a:lnTo>
                    <a:lnTo>
                      <a:pt x="397" y="593"/>
                    </a:lnTo>
                    <a:lnTo>
                      <a:pt x="396" y="590"/>
                    </a:lnTo>
                    <a:lnTo>
                      <a:pt x="394" y="587"/>
                    </a:lnTo>
                    <a:lnTo>
                      <a:pt x="393" y="584"/>
                    </a:lnTo>
                    <a:lnTo>
                      <a:pt x="391" y="584"/>
                    </a:lnTo>
                    <a:lnTo>
                      <a:pt x="389" y="584"/>
                    </a:lnTo>
                    <a:lnTo>
                      <a:pt x="387" y="581"/>
                    </a:lnTo>
                    <a:lnTo>
                      <a:pt x="385" y="577"/>
                    </a:lnTo>
                    <a:lnTo>
                      <a:pt x="383" y="572"/>
                    </a:lnTo>
                    <a:lnTo>
                      <a:pt x="382" y="569"/>
                    </a:lnTo>
                    <a:lnTo>
                      <a:pt x="380" y="567"/>
                    </a:lnTo>
                    <a:lnTo>
                      <a:pt x="379" y="563"/>
                    </a:lnTo>
                    <a:lnTo>
                      <a:pt x="378" y="560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1" y="558"/>
                    </a:lnTo>
                    <a:lnTo>
                      <a:pt x="380" y="556"/>
                    </a:lnTo>
                    <a:lnTo>
                      <a:pt x="377" y="555"/>
                    </a:lnTo>
                    <a:lnTo>
                      <a:pt x="375" y="555"/>
                    </a:lnTo>
                    <a:lnTo>
                      <a:pt x="377" y="558"/>
                    </a:lnTo>
                    <a:lnTo>
                      <a:pt x="378" y="560"/>
                    </a:lnTo>
                    <a:lnTo>
                      <a:pt x="376" y="560"/>
                    </a:lnTo>
                    <a:lnTo>
                      <a:pt x="374" y="560"/>
                    </a:lnTo>
                    <a:lnTo>
                      <a:pt x="372" y="560"/>
                    </a:lnTo>
                    <a:lnTo>
                      <a:pt x="369" y="559"/>
                    </a:lnTo>
                    <a:lnTo>
                      <a:pt x="367" y="557"/>
                    </a:lnTo>
                    <a:lnTo>
                      <a:pt x="366" y="554"/>
                    </a:lnTo>
                    <a:lnTo>
                      <a:pt x="365" y="551"/>
                    </a:lnTo>
                    <a:lnTo>
                      <a:pt x="364" y="549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4"/>
                    </a:lnTo>
                    <a:lnTo>
                      <a:pt x="357" y="542"/>
                    </a:lnTo>
                    <a:lnTo>
                      <a:pt x="354" y="536"/>
                    </a:lnTo>
                    <a:lnTo>
                      <a:pt x="352" y="533"/>
                    </a:lnTo>
                    <a:lnTo>
                      <a:pt x="351" y="531"/>
                    </a:lnTo>
                    <a:lnTo>
                      <a:pt x="350" y="527"/>
                    </a:lnTo>
                    <a:lnTo>
                      <a:pt x="349" y="524"/>
                    </a:lnTo>
                    <a:lnTo>
                      <a:pt x="347" y="524"/>
                    </a:lnTo>
                    <a:lnTo>
                      <a:pt x="345" y="524"/>
                    </a:lnTo>
                    <a:lnTo>
                      <a:pt x="342" y="524"/>
                    </a:lnTo>
                    <a:lnTo>
                      <a:pt x="340" y="523"/>
                    </a:lnTo>
                    <a:lnTo>
                      <a:pt x="339" y="520"/>
                    </a:lnTo>
                    <a:lnTo>
                      <a:pt x="337" y="518"/>
                    </a:lnTo>
                    <a:lnTo>
                      <a:pt x="336" y="515"/>
                    </a:lnTo>
                    <a:lnTo>
                      <a:pt x="335" y="511"/>
                    </a:lnTo>
                    <a:lnTo>
                      <a:pt x="333" y="509"/>
                    </a:lnTo>
                    <a:lnTo>
                      <a:pt x="332" y="506"/>
                    </a:lnTo>
                    <a:lnTo>
                      <a:pt x="330" y="506"/>
                    </a:lnTo>
                    <a:lnTo>
                      <a:pt x="328" y="505"/>
                    </a:lnTo>
                    <a:lnTo>
                      <a:pt x="327" y="503"/>
                    </a:lnTo>
                    <a:lnTo>
                      <a:pt x="326" y="500"/>
                    </a:lnTo>
                    <a:lnTo>
                      <a:pt x="323" y="500"/>
                    </a:lnTo>
                    <a:lnTo>
                      <a:pt x="320" y="499"/>
                    </a:lnTo>
                    <a:lnTo>
                      <a:pt x="319" y="496"/>
                    </a:lnTo>
                    <a:lnTo>
                      <a:pt x="318" y="493"/>
                    </a:lnTo>
                    <a:lnTo>
                      <a:pt x="316" y="493"/>
                    </a:lnTo>
                    <a:lnTo>
                      <a:pt x="314" y="492"/>
                    </a:lnTo>
                    <a:lnTo>
                      <a:pt x="312" y="490"/>
                    </a:lnTo>
                    <a:lnTo>
                      <a:pt x="311" y="487"/>
                    </a:lnTo>
                    <a:lnTo>
                      <a:pt x="310" y="484"/>
                    </a:lnTo>
                    <a:lnTo>
                      <a:pt x="309" y="481"/>
                    </a:lnTo>
                    <a:lnTo>
                      <a:pt x="308" y="478"/>
                    </a:lnTo>
                    <a:lnTo>
                      <a:pt x="307" y="475"/>
                    </a:lnTo>
                    <a:lnTo>
                      <a:pt x="303" y="475"/>
                    </a:lnTo>
                    <a:lnTo>
                      <a:pt x="301" y="474"/>
                    </a:lnTo>
                    <a:lnTo>
                      <a:pt x="299" y="474"/>
                    </a:lnTo>
                    <a:lnTo>
                      <a:pt x="297" y="474"/>
                    </a:lnTo>
                    <a:lnTo>
                      <a:pt x="295" y="474"/>
                    </a:lnTo>
                    <a:lnTo>
                      <a:pt x="293" y="473"/>
                    </a:lnTo>
                    <a:lnTo>
                      <a:pt x="292" y="470"/>
                    </a:lnTo>
                    <a:lnTo>
                      <a:pt x="291" y="468"/>
                    </a:lnTo>
                    <a:lnTo>
                      <a:pt x="293" y="468"/>
                    </a:lnTo>
                    <a:lnTo>
                      <a:pt x="295" y="468"/>
                    </a:lnTo>
                    <a:lnTo>
                      <a:pt x="294" y="466"/>
                    </a:lnTo>
                    <a:lnTo>
                      <a:pt x="292" y="462"/>
                    </a:lnTo>
                    <a:lnTo>
                      <a:pt x="295" y="462"/>
                    </a:lnTo>
                    <a:lnTo>
                      <a:pt x="297" y="464"/>
                    </a:lnTo>
                    <a:lnTo>
                      <a:pt x="296" y="460"/>
                    </a:lnTo>
                    <a:lnTo>
                      <a:pt x="294" y="457"/>
                    </a:lnTo>
                    <a:lnTo>
                      <a:pt x="292" y="457"/>
                    </a:lnTo>
                    <a:lnTo>
                      <a:pt x="290" y="457"/>
                    </a:lnTo>
                    <a:lnTo>
                      <a:pt x="289" y="454"/>
                    </a:lnTo>
                    <a:lnTo>
                      <a:pt x="287" y="451"/>
                    </a:lnTo>
                    <a:lnTo>
                      <a:pt x="286" y="448"/>
                    </a:lnTo>
                    <a:lnTo>
                      <a:pt x="284" y="445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79" y="441"/>
                    </a:lnTo>
                    <a:lnTo>
                      <a:pt x="278" y="439"/>
                    </a:lnTo>
                    <a:lnTo>
                      <a:pt x="276" y="438"/>
                    </a:lnTo>
                    <a:lnTo>
                      <a:pt x="274" y="438"/>
                    </a:lnTo>
                    <a:lnTo>
                      <a:pt x="272" y="438"/>
                    </a:lnTo>
                    <a:lnTo>
                      <a:pt x="269" y="437"/>
                    </a:lnTo>
                    <a:lnTo>
                      <a:pt x="267" y="434"/>
                    </a:lnTo>
                    <a:lnTo>
                      <a:pt x="266" y="432"/>
                    </a:lnTo>
                    <a:lnTo>
                      <a:pt x="264" y="431"/>
                    </a:lnTo>
                    <a:lnTo>
                      <a:pt x="262" y="431"/>
                    </a:lnTo>
                    <a:lnTo>
                      <a:pt x="261" y="427"/>
                    </a:lnTo>
                    <a:lnTo>
                      <a:pt x="260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3" y="423"/>
                    </a:lnTo>
                    <a:lnTo>
                      <a:pt x="261" y="420"/>
                    </a:lnTo>
                    <a:lnTo>
                      <a:pt x="259" y="420"/>
                    </a:lnTo>
                    <a:lnTo>
                      <a:pt x="257" y="419"/>
                    </a:lnTo>
                    <a:lnTo>
                      <a:pt x="256" y="417"/>
                    </a:lnTo>
                    <a:lnTo>
                      <a:pt x="254" y="414"/>
                    </a:lnTo>
                    <a:lnTo>
                      <a:pt x="252" y="412"/>
                    </a:lnTo>
                    <a:lnTo>
                      <a:pt x="250" y="412"/>
                    </a:lnTo>
                    <a:lnTo>
                      <a:pt x="248" y="409"/>
                    </a:lnTo>
                    <a:lnTo>
                      <a:pt x="247" y="407"/>
                    </a:lnTo>
                    <a:lnTo>
                      <a:pt x="249" y="407"/>
                    </a:lnTo>
                    <a:lnTo>
                      <a:pt x="252" y="407"/>
                    </a:lnTo>
                    <a:lnTo>
                      <a:pt x="254" y="408"/>
                    </a:lnTo>
                    <a:lnTo>
                      <a:pt x="257" y="408"/>
                    </a:lnTo>
                    <a:lnTo>
                      <a:pt x="256" y="406"/>
                    </a:lnTo>
                    <a:lnTo>
                      <a:pt x="253" y="403"/>
                    </a:lnTo>
                    <a:lnTo>
                      <a:pt x="251" y="402"/>
                    </a:lnTo>
                    <a:lnTo>
                      <a:pt x="249" y="402"/>
                    </a:lnTo>
                    <a:lnTo>
                      <a:pt x="248" y="399"/>
                    </a:lnTo>
                    <a:lnTo>
                      <a:pt x="247" y="396"/>
                    </a:lnTo>
                    <a:lnTo>
                      <a:pt x="246" y="393"/>
                    </a:lnTo>
                    <a:lnTo>
                      <a:pt x="244" y="390"/>
                    </a:lnTo>
                    <a:lnTo>
                      <a:pt x="242" y="390"/>
                    </a:lnTo>
                    <a:lnTo>
                      <a:pt x="240" y="389"/>
                    </a:lnTo>
                    <a:lnTo>
                      <a:pt x="239" y="387"/>
                    </a:lnTo>
                    <a:lnTo>
                      <a:pt x="237" y="384"/>
                    </a:lnTo>
                    <a:lnTo>
                      <a:pt x="235" y="384"/>
                    </a:lnTo>
                    <a:lnTo>
                      <a:pt x="233" y="383"/>
                    </a:lnTo>
                    <a:lnTo>
                      <a:pt x="232" y="379"/>
                    </a:lnTo>
                    <a:lnTo>
                      <a:pt x="231" y="377"/>
                    </a:lnTo>
                    <a:lnTo>
                      <a:pt x="229" y="376"/>
                    </a:lnTo>
                    <a:lnTo>
                      <a:pt x="227" y="376"/>
                    </a:lnTo>
                    <a:lnTo>
                      <a:pt x="224" y="376"/>
                    </a:lnTo>
                    <a:lnTo>
                      <a:pt x="221" y="375"/>
                    </a:lnTo>
                    <a:lnTo>
                      <a:pt x="220" y="373"/>
                    </a:lnTo>
                    <a:lnTo>
                      <a:pt x="219" y="370"/>
                    </a:lnTo>
                    <a:lnTo>
                      <a:pt x="218" y="367"/>
                    </a:lnTo>
                    <a:lnTo>
                      <a:pt x="217" y="364"/>
                    </a:lnTo>
                    <a:lnTo>
                      <a:pt x="219" y="365"/>
                    </a:lnTo>
                    <a:lnTo>
                      <a:pt x="221" y="365"/>
                    </a:lnTo>
                    <a:lnTo>
                      <a:pt x="220" y="362"/>
                    </a:lnTo>
                    <a:lnTo>
                      <a:pt x="219" y="359"/>
                    </a:lnTo>
                    <a:lnTo>
                      <a:pt x="218" y="356"/>
                    </a:lnTo>
                    <a:lnTo>
                      <a:pt x="216" y="353"/>
                    </a:lnTo>
                    <a:lnTo>
                      <a:pt x="214" y="353"/>
                    </a:lnTo>
                    <a:lnTo>
                      <a:pt x="212" y="353"/>
                    </a:lnTo>
                    <a:lnTo>
                      <a:pt x="211" y="350"/>
                    </a:lnTo>
                    <a:lnTo>
                      <a:pt x="210" y="347"/>
                    </a:lnTo>
                    <a:lnTo>
                      <a:pt x="208" y="347"/>
                    </a:lnTo>
                    <a:lnTo>
                      <a:pt x="206" y="345"/>
                    </a:lnTo>
                    <a:lnTo>
                      <a:pt x="204" y="343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39"/>
                    </a:lnTo>
                    <a:lnTo>
                      <a:pt x="197" y="336"/>
                    </a:lnTo>
                    <a:lnTo>
                      <a:pt x="196" y="334"/>
                    </a:lnTo>
                    <a:lnTo>
                      <a:pt x="194" y="327"/>
                    </a:lnTo>
                    <a:lnTo>
                      <a:pt x="193" y="325"/>
                    </a:lnTo>
                    <a:lnTo>
                      <a:pt x="191" y="322"/>
                    </a:lnTo>
                    <a:lnTo>
                      <a:pt x="190" y="319"/>
                    </a:lnTo>
                    <a:lnTo>
                      <a:pt x="189" y="316"/>
                    </a:lnTo>
                    <a:lnTo>
                      <a:pt x="186" y="316"/>
                    </a:lnTo>
                    <a:lnTo>
                      <a:pt x="184" y="316"/>
                    </a:lnTo>
                    <a:lnTo>
                      <a:pt x="182" y="315"/>
                    </a:lnTo>
                    <a:lnTo>
                      <a:pt x="180" y="315"/>
                    </a:lnTo>
                    <a:lnTo>
                      <a:pt x="178" y="315"/>
                    </a:lnTo>
                    <a:lnTo>
                      <a:pt x="176" y="314"/>
                    </a:lnTo>
                    <a:lnTo>
                      <a:pt x="175" y="310"/>
                    </a:lnTo>
                    <a:lnTo>
                      <a:pt x="174" y="308"/>
                    </a:lnTo>
                    <a:lnTo>
                      <a:pt x="173" y="305"/>
                    </a:lnTo>
                    <a:lnTo>
                      <a:pt x="170" y="302"/>
                    </a:lnTo>
                    <a:lnTo>
                      <a:pt x="168" y="297"/>
                    </a:lnTo>
                    <a:lnTo>
                      <a:pt x="167" y="293"/>
                    </a:lnTo>
                    <a:lnTo>
                      <a:pt x="166" y="290"/>
                    </a:lnTo>
                    <a:lnTo>
                      <a:pt x="165" y="287"/>
                    </a:lnTo>
                    <a:lnTo>
                      <a:pt x="164" y="285"/>
                    </a:lnTo>
                    <a:lnTo>
                      <a:pt x="163" y="282"/>
                    </a:lnTo>
                    <a:lnTo>
                      <a:pt x="162" y="278"/>
                    </a:lnTo>
                    <a:lnTo>
                      <a:pt x="159" y="278"/>
                    </a:lnTo>
                    <a:lnTo>
                      <a:pt x="157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1" y="274"/>
                    </a:lnTo>
                    <a:lnTo>
                      <a:pt x="150" y="271"/>
                    </a:lnTo>
                    <a:lnTo>
                      <a:pt x="149" y="268"/>
                    </a:lnTo>
                    <a:lnTo>
                      <a:pt x="148" y="266"/>
                    </a:lnTo>
                    <a:lnTo>
                      <a:pt x="147" y="262"/>
                    </a:lnTo>
                    <a:lnTo>
                      <a:pt x="146" y="259"/>
                    </a:lnTo>
                    <a:lnTo>
                      <a:pt x="144" y="259"/>
                    </a:lnTo>
                    <a:lnTo>
                      <a:pt x="142" y="258"/>
                    </a:lnTo>
                    <a:lnTo>
                      <a:pt x="140" y="255"/>
                    </a:lnTo>
                    <a:lnTo>
                      <a:pt x="139" y="253"/>
                    </a:lnTo>
                    <a:lnTo>
                      <a:pt x="141" y="253"/>
                    </a:lnTo>
                    <a:lnTo>
                      <a:pt x="143" y="254"/>
                    </a:lnTo>
                    <a:lnTo>
                      <a:pt x="143" y="251"/>
                    </a:lnTo>
                    <a:lnTo>
                      <a:pt x="141" y="248"/>
                    </a:lnTo>
                    <a:lnTo>
                      <a:pt x="140" y="244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0" y="240"/>
                    </a:lnTo>
                    <a:lnTo>
                      <a:pt x="129" y="237"/>
                    </a:lnTo>
                    <a:lnTo>
                      <a:pt x="128" y="235"/>
                    </a:lnTo>
                    <a:lnTo>
                      <a:pt x="126" y="234"/>
                    </a:lnTo>
                    <a:lnTo>
                      <a:pt x="124" y="234"/>
                    </a:lnTo>
                    <a:lnTo>
                      <a:pt x="123" y="231"/>
                    </a:lnTo>
                    <a:lnTo>
                      <a:pt x="120" y="227"/>
                    </a:lnTo>
                    <a:lnTo>
                      <a:pt x="118" y="227"/>
                    </a:lnTo>
                    <a:lnTo>
                      <a:pt x="116" y="226"/>
                    </a:lnTo>
                    <a:lnTo>
                      <a:pt x="115" y="224"/>
                    </a:lnTo>
                    <a:lnTo>
                      <a:pt x="114" y="221"/>
                    </a:lnTo>
                    <a:lnTo>
                      <a:pt x="113" y="218"/>
                    </a:lnTo>
                    <a:lnTo>
                      <a:pt x="112" y="215"/>
                    </a:lnTo>
                    <a:lnTo>
                      <a:pt x="114" y="216"/>
                    </a:lnTo>
                    <a:lnTo>
                      <a:pt x="116" y="216"/>
                    </a:lnTo>
                    <a:lnTo>
                      <a:pt x="115" y="212"/>
                    </a:lnTo>
                    <a:lnTo>
                      <a:pt x="114" y="210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6" y="203"/>
                    </a:lnTo>
                    <a:lnTo>
                      <a:pt x="103" y="202"/>
                    </a:lnTo>
                    <a:lnTo>
                      <a:pt x="102" y="200"/>
                    </a:lnTo>
                    <a:lnTo>
                      <a:pt x="101" y="197"/>
                    </a:lnTo>
                    <a:lnTo>
                      <a:pt x="99" y="195"/>
                    </a:lnTo>
                    <a:lnTo>
                      <a:pt x="96" y="195"/>
                    </a:lnTo>
                    <a:lnTo>
                      <a:pt x="94" y="195"/>
                    </a:lnTo>
                    <a:lnTo>
                      <a:pt x="92" y="194"/>
                    </a:lnTo>
                    <a:lnTo>
                      <a:pt x="91" y="191"/>
                    </a:lnTo>
                    <a:lnTo>
                      <a:pt x="90" y="189"/>
                    </a:lnTo>
                    <a:lnTo>
                      <a:pt x="87" y="188"/>
                    </a:lnTo>
                    <a:lnTo>
                      <a:pt x="85" y="188"/>
                    </a:lnTo>
                    <a:lnTo>
                      <a:pt x="84" y="185"/>
                    </a:lnTo>
                    <a:lnTo>
                      <a:pt x="83" y="182"/>
                    </a:lnTo>
                    <a:lnTo>
                      <a:pt x="85" y="182"/>
                    </a:lnTo>
                    <a:lnTo>
                      <a:pt x="87" y="183"/>
                    </a:lnTo>
                    <a:lnTo>
                      <a:pt x="90" y="184"/>
                    </a:lnTo>
                    <a:lnTo>
                      <a:pt x="92" y="184"/>
                    </a:lnTo>
                    <a:lnTo>
                      <a:pt x="91" y="181"/>
                    </a:lnTo>
                    <a:lnTo>
                      <a:pt x="90" y="177"/>
                    </a:lnTo>
                    <a:lnTo>
                      <a:pt x="87" y="177"/>
                    </a:lnTo>
                    <a:lnTo>
                      <a:pt x="85" y="177"/>
                    </a:lnTo>
                    <a:lnTo>
                      <a:pt x="84" y="174"/>
                    </a:lnTo>
                    <a:lnTo>
                      <a:pt x="83" y="171"/>
                    </a:lnTo>
                    <a:lnTo>
                      <a:pt x="81" y="170"/>
                    </a:lnTo>
                    <a:lnTo>
                      <a:pt x="79" y="170"/>
                    </a:lnTo>
                    <a:lnTo>
                      <a:pt x="77" y="170"/>
                    </a:lnTo>
                    <a:lnTo>
                      <a:pt x="75" y="169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0" y="157"/>
                    </a:lnTo>
                    <a:lnTo>
                      <a:pt x="67" y="157"/>
                    </a:lnTo>
                    <a:lnTo>
                      <a:pt x="65" y="156"/>
                    </a:lnTo>
                    <a:lnTo>
                      <a:pt x="64" y="153"/>
                    </a:lnTo>
                    <a:lnTo>
                      <a:pt x="63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2" name="Freeform 995">
                <a:extLst>
                  <a:ext uri="{FF2B5EF4-FFF2-40B4-BE49-F238E27FC236}">
                    <a16:creationId xmlns:a16="http://schemas.microsoft.com/office/drawing/2014/main" id="{063014EC-80FF-4BB3-8F78-A3301071D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9" y="2974"/>
                <a:ext cx="2" cy="1"/>
              </a:xfrm>
              <a:custGeom>
                <a:avLst/>
                <a:gdLst>
                  <a:gd name="T0" fmla="*/ 17 w 31"/>
                  <a:gd name="T1" fmla="*/ 4 h 19"/>
                  <a:gd name="T2" fmla="*/ 24 w 31"/>
                  <a:gd name="T3" fmla="*/ 2 h 19"/>
                  <a:gd name="T4" fmla="*/ 30 w 31"/>
                  <a:gd name="T5" fmla="*/ 0 h 19"/>
                  <a:gd name="T6" fmla="*/ 28 w 31"/>
                  <a:gd name="T7" fmla="*/ 4 h 19"/>
                  <a:gd name="T8" fmla="*/ 25 w 31"/>
                  <a:gd name="T9" fmla="*/ 6 h 19"/>
                  <a:gd name="T10" fmla="*/ 21 w 31"/>
                  <a:gd name="T11" fmla="*/ 9 h 19"/>
                  <a:gd name="T12" fmla="*/ 19 w 31"/>
                  <a:gd name="T13" fmla="*/ 11 h 19"/>
                  <a:gd name="T14" fmla="*/ 26 w 31"/>
                  <a:gd name="T15" fmla="*/ 10 h 19"/>
                  <a:gd name="T16" fmla="*/ 31 w 31"/>
                  <a:gd name="T17" fmla="*/ 8 h 19"/>
                  <a:gd name="T18" fmla="*/ 29 w 31"/>
                  <a:gd name="T19" fmla="*/ 11 h 19"/>
                  <a:gd name="T20" fmla="*/ 26 w 31"/>
                  <a:gd name="T21" fmla="*/ 13 h 19"/>
                  <a:gd name="T22" fmla="*/ 13 w 31"/>
                  <a:gd name="T23" fmla="*/ 16 h 19"/>
                  <a:gd name="T24" fmla="*/ 0 w 31"/>
                  <a:gd name="T25" fmla="*/ 19 h 19"/>
                  <a:gd name="T26" fmla="*/ 3 w 31"/>
                  <a:gd name="T27" fmla="*/ 16 h 19"/>
                  <a:gd name="T28" fmla="*/ 7 w 31"/>
                  <a:gd name="T29" fmla="*/ 13 h 19"/>
                  <a:gd name="T30" fmla="*/ 17 w 31"/>
                  <a:gd name="T3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9">
                    <a:moveTo>
                      <a:pt x="17" y="4"/>
                    </a:moveTo>
                    <a:lnTo>
                      <a:pt x="24" y="2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5" y="6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26" y="10"/>
                    </a:lnTo>
                    <a:lnTo>
                      <a:pt x="31" y="8"/>
                    </a:lnTo>
                    <a:lnTo>
                      <a:pt x="29" y="11"/>
                    </a:lnTo>
                    <a:lnTo>
                      <a:pt x="26" y="13"/>
                    </a:lnTo>
                    <a:lnTo>
                      <a:pt x="13" y="16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7" y="13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3" name="Freeform 996">
                <a:extLst>
                  <a:ext uri="{FF2B5EF4-FFF2-40B4-BE49-F238E27FC236}">
                    <a16:creationId xmlns:a16="http://schemas.microsoft.com/office/drawing/2014/main" id="{A480E078-5FE4-42B1-8B97-9D86E8664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9" y="2961"/>
                <a:ext cx="149" cy="91"/>
              </a:xfrm>
              <a:custGeom>
                <a:avLst/>
                <a:gdLst>
                  <a:gd name="T0" fmla="*/ 673 w 2372"/>
                  <a:gd name="T1" fmla="*/ 5 h 1459"/>
                  <a:gd name="T2" fmla="*/ 820 w 2372"/>
                  <a:gd name="T3" fmla="*/ 28 h 1459"/>
                  <a:gd name="T4" fmla="*/ 795 w 2372"/>
                  <a:gd name="T5" fmla="*/ 45 h 1459"/>
                  <a:gd name="T6" fmla="*/ 622 w 2372"/>
                  <a:gd name="T7" fmla="*/ 60 h 1459"/>
                  <a:gd name="T8" fmla="*/ 432 w 2372"/>
                  <a:gd name="T9" fmla="*/ 122 h 1459"/>
                  <a:gd name="T10" fmla="*/ 261 w 2372"/>
                  <a:gd name="T11" fmla="*/ 243 h 1459"/>
                  <a:gd name="T12" fmla="*/ 130 w 2372"/>
                  <a:gd name="T13" fmla="*/ 439 h 1459"/>
                  <a:gd name="T14" fmla="*/ 68 w 2372"/>
                  <a:gd name="T15" fmla="*/ 608 h 1459"/>
                  <a:gd name="T16" fmla="*/ 70 w 2372"/>
                  <a:gd name="T17" fmla="*/ 768 h 1459"/>
                  <a:gd name="T18" fmla="*/ 99 w 2372"/>
                  <a:gd name="T19" fmla="*/ 923 h 1459"/>
                  <a:gd name="T20" fmla="*/ 184 w 2372"/>
                  <a:gd name="T21" fmla="*/ 1081 h 1459"/>
                  <a:gd name="T22" fmla="*/ 349 w 2372"/>
                  <a:gd name="T23" fmla="*/ 1217 h 1459"/>
                  <a:gd name="T24" fmla="*/ 534 w 2372"/>
                  <a:gd name="T25" fmla="*/ 1311 h 1459"/>
                  <a:gd name="T26" fmla="*/ 634 w 2372"/>
                  <a:gd name="T27" fmla="*/ 1339 h 1459"/>
                  <a:gd name="T28" fmla="*/ 831 w 2372"/>
                  <a:gd name="T29" fmla="*/ 1373 h 1459"/>
                  <a:gd name="T30" fmla="*/ 1062 w 2372"/>
                  <a:gd name="T31" fmla="*/ 1393 h 1459"/>
                  <a:gd name="T32" fmla="*/ 1294 w 2372"/>
                  <a:gd name="T33" fmla="*/ 1388 h 1459"/>
                  <a:gd name="T34" fmla="*/ 1511 w 2372"/>
                  <a:gd name="T35" fmla="*/ 1353 h 1459"/>
                  <a:gd name="T36" fmla="*/ 1724 w 2372"/>
                  <a:gd name="T37" fmla="*/ 1307 h 1459"/>
                  <a:gd name="T38" fmla="*/ 1956 w 2372"/>
                  <a:gd name="T39" fmla="*/ 1212 h 1459"/>
                  <a:gd name="T40" fmla="*/ 2114 w 2372"/>
                  <a:gd name="T41" fmla="*/ 1107 h 1459"/>
                  <a:gd name="T42" fmla="*/ 2206 w 2372"/>
                  <a:gd name="T43" fmla="*/ 1006 h 1459"/>
                  <a:gd name="T44" fmla="*/ 2305 w 2372"/>
                  <a:gd name="T45" fmla="*/ 797 h 1459"/>
                  <a:gd name="T46" fmla="*/ 2310 w 2372"/>
                  <a:gd name="T47" fmla="*/ 636 h 1459"/>
                  <a:gd name="T48" fmla="*/ 2225 w 2372"/>
                  <a:gd name="T49" fmla="*/ 442 h 1459"/>
                  <a:gd name="T50" fmla="*/ 2077 w 2372"/>
                  <a:gd name="T51" fmla="*/ 278 h 1459"/>
                  <a:gd name="T52" fmla="*/ 1902 w 2372"/>
                  <a:gd name="T53" fmla="*/ 165 h 1459"/>
                  <a:gd name="T54" fmla="*/ 1747 w 2372"/>
                  <a:gd name="T55" fmla="*/ 95 h 1459"/>
                  <a:gd name="T56" fmla="*/ 1618 w 2372"/>
                  <a:gd name="T57" fmla="*/ 72 h 1459"/>
                  <a:gd name="T58" fmla="*/ 1433 w 2372"/>
                  <a:gd name="T59" fmla="*/ 62 h 1459"/>
                  <a:gd name="T60" fmla="*/ 1267 w 2372"/>
                  <a:gd name="T61" fmla="*/ 69 h 1459"/>
                  <a:gd name="T62" fmla="*/ 1121 w 2372"/>
                  <a:gd name="T63" fmla="*/ 96 h 1459"/>
                  <a:gd name="T64" fmla="*/ 945 w 2372"/>
                  <a:gd name="T65" fmla="*/ 133 h 1459"/>
                  <a:gd name="T66" fmla="*/ 751 w 2372"/>
                  <a:gd name="T67" fmla="*/ 184 h 1459"/>
                  <a:gd name="T68" fmla="*/ 904 w 2372"/>
                  <a:gd name="T69" fmla="*/ 115 h 1459"/>
                  <a:gd name="T70" fmla="*/ 1069 w 2372"/>
                  <a:gd name="T71" fmla="*/ 69 h 1459"/>
                  <a:gd name="T72" fmla="*/ 1296 w 2372"/>
                  <a:gd name="T73" fmla="*/ 31 h 1459"/>
                  <a:gd name="T74" fmla="*/ 1489 w 2372"/>
                  <a:gd name="T75" fmla="*/ 17 h 1459"/>
                  <a:gd name="T76" fmla="*/ 1727 w 2372"/>
                  <a:gd name="T77" fmla="*/ 35 h 1459"/>
                  <a:gd name="T78" fmla="*/ 1887 w 2372"/>
                  <a:gd name="T79" fmla="*/ 98 h 1459"/>
                  <a:gd name="T80" fmla="*/ 2066 w 2372"/>
                  <a:gd name="T81" fmla="*/ 194 h 1459"/>
                  <a:gd name="T82" fmla="*/ 2247 w 2372"/>
                  <a:gd name="T83" fmla="*/ 368 h 1459"/>
                  <a:gd name="T84" fmla="*/ 2328 w 2372"/>
                  <a:gd name="T85" fmla="*/ 524 h 1459"/>
                  <a:gd name="T86" fmla="*/ 2371 w 2372"/>
                  <a:gd name="T87" fmla="*/ 729 h 1459"/>
                  <a:gd name="T88" fmla="*/ 2305 w 2372"/>
                  <a:gd name="T89" fmla="*/ 974 h 1459"/>
                  <a:gd name="T90" fmla="*/ 2216 w 2372"/>
                  <a:gd name="T91" fmla="*/ 1091 h 1459"/>
                  <a:gd name="T92" fmla="*/ 2084 w 2372"/>
                  <a:gd name="T93" fmla="*/ 1204 h 1459"/>
                  <a:gd name="T94" fmla="*/ 1916 w 2372"/>
                  <a:gd name="T95" fmla="*/ 1296 h 1459"/>
                  <a:gd name="T96" fmla="*/ 1686 w 2372"/>
                  <a:gd name="T97" fmla="*/ 1375 h 1459"/>
                  <a:gd name="T98" fmla="*/ 1479 w 2372"/>
                  <a:gd name="T99" fmla="*/ 1421 h 1459"/>
                  <a:gd name="T100" fmla="*/ 1314 w 2372"/>
                  <a:gd name="T101" fmla="*/ 1447 h 1459"/>
                  <a:gd name="T102" fmla="*/ 1099 w 2372"/>
                  <a:gd name="T103" fmla="*/ 1455 h 1459"/>
                  <a:gd name="T104" fmla="*/ 890 w 2372"/>
                  <a:gd name="T105" fmla="*/ 1444 h 1459"/>
                  <a:gd name="T106" fmla="*/ 740 w 2372"/>
                  <a:gd name="T107" fmla="*/ 1420 h 1459"/>
                  <a:gd name="T108" fmla="*/ 496 w 2372"/>
                  <a:gd name="T109" fmla="*/ 1360 h 1459"/>
                  <a:gd name="T110" fmla="*/ 300 w 2372"/>
                  <a:gd name="T111" fmla="*/ 1261 h 1459"/>
                  <a:gd name="T112" fmla="*/ 147 w 2372"/>
                  <a:gd name="T113" fmla="*/ 1125 h 1459"/>
                  <a:gd name="T114" fmla="*/ 45 w 2372"/>
                  <a:gd name="T115" fmla="*/ 939 h 1459"/>
                  <a:gd name="T116" fmla="*/ 3 w 2372"/>
                  <a:gd name="T117" fmla="*/ 739 h 1459"/>
                  <a:gd name="T118" fmla="*/ 25 w 2372"/>
                  <a:gd name="T119" fmla="*/ 529 h 1459"/>
                  <a:gd name="T120" fmla="*/ 105 w 2372"/>
                  <a:gd name="T121" fmla="*/ 365 h 1459"/>
                  <a:gd name="T122" fmla="*/ 269 w 2372"/>
                  <a:gd name="T123" fmla="*/ 161 h 1459"/>
                  <a:gd name="T124" fmla="*/ 442 w 2372"/>
                  <a:gd name="T125" fmla="*/ 50 h 1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2" h="1459">
                    <a:moveTo>
                      <a:pt x="521" y="21"/>
                    </a:moveTo>
                    <a:lnTo>
                      <a:pt x="519" y="24"/>
                    </a:lnTo>
                    <a:lnTo>
                      <a:pt x="516" y="26"/>
                    </a:lnTo>
                    <a:lnTo>
                      <a:pt x="509" y="27"/>
                    </a:lnTo>
                    <a:lnTo>
                      <a:pt x="502" y="28"/>
                    </a:lnTo>
                    <a:lnTo>
                      <a:pt x="499" y="32"/>
                    </a:lnTo>
                    <a:lnTo>
                      <a:pt x="497" y="34"/>
                    </a:lnTo>
                    <a:lnTo>
                      <a:pt x="499" y="34"/>
                    </a:lnTo>
                    <a:lnTo>
                      <a:pt x="503" y="33"/>
                    </a:lnTo>
                    <a:lnTo>
                      <a:pt x="507" y="32"/>
                    </a:lnTo>
                    <a:lnTo>
                      <a:pt x="509" y="32"/>
                    </a:lnTo>
                    <a:lnTo>
                      <a:pt x="506" y="34"/>
                    </a:lnTo>
                    <a:lnTo>
                      <a:pt x="503" y="37"/>
                    </a:lnTo>
                    <a:lnTo>
                      <a:pt x="509" y="35"/>
                    </a:lnTo>
                    <a:lnTo>
                      <a:pt x="517" y="34"/>
                    </a:lnTo>
                    <a:lnTo>
                      <a:pt x="522" y="28"/>
                    </a:lnTo>
                    <a:lnTo>
                      <a:pt x="525" y="26"/>
                    </a:lnTo>
                    <a:lnTo>
                      <a:pt x="529" y="24"/>
                    </a:lnTo>
                    <a:lnTo>
                      <a:pt x="535" y="23"/>
                    </a:lnTo>
                    <a:lnTo>
                      <a:pt x="541" y="22"/>
                    </a:lnTo>
                    <a:lnTo>
                      <a:pt x="548" y="21"/>
                    </a:lnTo>
                    <a:lnTo>
                      <a:pt x="554" y="20"/>
                    </a:lnTo>
                    <a:lnTo>
                      <a:pt x="562" y="20"/>
                    </a:lnTo>
                    <a:lnTo>
                      <a:pt x="568" y="19"/>
                    </a:lnTo>
                    <a:lnTo>
                      <a:pt x="571" y="17"/>
                    </a:lnTo>
                    <a:lnTo>
                      <a:pt x="574" y="14"/>
                    </a:lnTo>
                    <a:lnTo>
                      <a:pt x="577" y="11"/>
                    </a:lnTo>
                    <a:lnTo>
                      <a:pt x="581" y="9"/>
                    </a:lnTo>
                    <a:lnTo>
                      <a:pt x="587" y="9"/>
                    </a:lnTo>
                    <a:lnTo>
                      <a:pt x="593" y="8"/>
                    </a:lnTo>
                    <a:lnTo>
                      <a:pt x="601" y="8"/>
                    </a:lnTo>
                    <a:lnTo>
                      <a:pt x="607" y="8"/>
                    </a:lnTo>
                    <a:lnTo>
                      <a:pt x="603" y="10"/>
                    </a:lnTo>
                    <a:lnTo>
                      <a:pt x="600" y="12"/>
                    </a:lnTo>
                    <a:lnTo>
                      <a:pt x="607" y="12"/>
                    </a:lnTo>
                    <a:lnTo>
                      <a:pt x="614" y="11"/>
                    </a:lnTo>
                    <a:lnTo>
                      <a:pt x="617" y="9"/>
                    </a:lnTo>
                    <a:lnTo>
                      <a:pt x="620" y="7"/>
                    </a:lnTo>
                    <a:lnTo>
                      <a:pt x="623" y="5"/>
                    </a:lnTo>
                    <a:lnTo>
                      <a:pt x="626" y="4"/>
                    </a:lnTo>
                    <a:lnTo>
                      <a:pt x="634" y="3"/>
                    </a:lnTo>
                    <a:lnTo>
                      <a:pt x="640" y="4"/>
                    </a:lnTo>
                    <a:lnTo>
                      <a:pt x="647" y="4"/>
                    </a:lnTo>
                    <a:lnTo>
                      <a:pt x="653" y="4"/>
                    </a:lnTo>
                    <a:lnTo>
                      <a:pt x="659" y="4"/>
                    </a:lnTo>
                    <a:lnTo>
                      <a:pt x="666" y="4"/>
                    </a:lnTo>
                    <a:lnTo>
                      <a:pt x="673" y="5"/>
                    </a:lnTo>
                    <a:lnTo>
                      <a:pt x="680" y="5"/>
                    </a:lnTo>
                    <a:lnTo>
                      <a:pt x="686" y="6"/>
                    </a:lnTo>
                    <a:lnTo>
                      <a:pt x="692" y="6"/>
                    </a:lnTo>
                    <a:lnTo>
                      <a:pt x="697" y="5"/>
                    </a:lnTo>
                    <a:lnTo>
                      <a:pt x="700" y="3"/>
                    </a:lnTo>
                    <a:lnTo>
                      <a:pt x="703" y="2"/>
                    </a:lnTo>
                    <a:lnTo>
                      <a:pt x="706" y="0"/>
                    </a:lnTo>
                    <a:lnTo>
                      <a:pt x="710" y="0"/>
                    </a:lnTo>
                    <a:lnTo>
                      <a:pt x="714" y="1"/>
                    </a:lnTo>
                    <a:lnTo>
                      <a:pt x="717" y="1"/>
                    </a:lnTo>
                    <a:lnTo>
                      <a:pt x="720" y="2"/>
                    </a:lnTo>
                    <a:lnTo>
                      <a:pt x="726" y="3"/>
                    </a:lnTo>
                    <a:lnTo>
                      <a:pt x="733" y="4"/>
                    </a:lnTo>
                    <a:lnTo>
                      <a:pt x="740" y="5"/>
                    </a:lnTo>
                    <a:lnTo>
                      <a:pt x="746" y="6"/>
                    </a:lnTo>
                    <a:lnTo>
                      <a:pt x="742" y="7"/>
                    </a:lnTo>
                    <a:lnTo>
                      <a:pt x="738" y="8"/>
                    </a:lnTo>
                    <a:lnTo>
                      <a:pt x="745" y="9"/>
                    </a:lnTo>
                    <a:lnTo>
                      <a:pt x="751" y="10"/>
                    </a:lnTo>
                    <a:lnTo>
                      <a:pt x="758" y="12"/>
                    </a:lnTo>
                    <a:lnTo>
                      <a:pt x="764" y="14"/>
                    </a:lnTo>
                    <a:lnTo>
                      <a:pt x="760" y="15"/>
                    </a:lnTo>
                    <a:lnTo>
                      <a:pt x="756" y="16"/>
                    </a:lnTo>
                    <a:lnTo>
                      <a:pt x="763" y="17"/>
                    </a:lnTo>
                    <a:lnTo>
                      <a:pt x="769" y="19"/>
                    </a:lnTo>
                    <a:lnTo>
                      <a:pt x="773" y="18"/>
                    </a:lnTo>
                    <a:lnTo>
                      <a:pt x="776" y="17"/>
                    </a:lnTo>
                    <a:lnTo>
                      <a:pt x="770" y="15"/>
                    </a:lnTo>
                    <a:lnTo>
                      <a:pt x="764" y="14"/>
                    </a:lnTo>
                    <a:lnTo>
                      <a:pt x="767" y="12"/>
                    </a:lnTo>
                    <a:lnTo>
                      <a:pt x="771" y="11"/>
                    </a:lnTo>
                    <a:lnTo>
                      <a:pt x="779" y="8"/>
                    </a:lnTo>
                    <a:lnTo>
                      <a:pt x="791" y="11"/>
                    </a:lnTo>
                    <a:lnTo>
                      <a:pt x="804" y="16"/>
                    </a:lnTo>
                    <a:lnTo>
                      <a:pt x="800" y="17"/>
                    </a:lnTo>
                    <a:lnTo>
                      <a:pt x="797" y="18"/>
                    </a:lnTo>
                    <a:lnTo>
                      <a:pt x="792" y="18"/>
                    </a:lnTo>
                    <a:lnTo>
                      <a:pt x="789" y="19"/>
                    </a:lnTo>
                    <a:lnTo>
                      <a:pt x="795" y="21"/>
                    </a:lnTo>
                    <a:lnTo>
                      <a:pt x="802" y="23"/>
                    </a:lnTo>
                    <a:lnTo>
                      <a:pt x="798" y="24"/>
                    </a:lnTo>
                    <a:lnTo>
                      <a:pt x="795" y="25"/>
                    </a:lnTo>
                    <a:lnTo>
                      <a:pt x="800" y="26"/>
                    </a:lnTo>
                    <a:lnTo>
                      <a:pt x="806" y="28"/>
                    </a:lnTo>
                    <a:lnTo>
                      <a:pt x="811" y="27"/>
                    </a:lnTo>
                    <a:lnTo>
                      <a:pt x="814" y="26"/>
                    </a:lnTo>
                    <a:lnTo>
                      <a:pt x="820" y="28"/>
                    </a:lnTo>
                    <a:lnTo>
                      <a:pt x="826" y="31"/>
                    </a:lnTo>
                    <a:lnTo>
                      <a:pt x="822" y="31"/>
                    </a:lnTo>
                    <a:lnTo>
                      <a:pt x="819" y="32"/>
                    </a:lnTo>
                    <a:lnTo>
                      <a:pt x="824" y="34"/>
                    </a:lnTo>
                    <a:lnTo>
                      <a:pt x="831" y="36"/>
                    </a:lnTo>
                    <a:lnTo>
                      <a:pt x="834" y="35"/>
                    </a:lnTo>
                    <a:lnTo>
                      <a:pt x="838" y="34"/>
                    </a:lnTo>
                    <a:lnTo>
                      <a:pt x="845" y="36"/>
                    </a:lnTo>
                    <a:lnTo>
                      <a:pt x="850" y="39"/>
                    </a:lnTo>
                    <a:lnTo>
                      <a:pt x="847" y="39"/>
                    </a:lnTo>
                    <a:lnTo>
                      <a:pt x="842" y="40"/>
                    </a:lnTo>
                    <a:lnTo>
                      <a:pt x="849" y="42"/>
                    </a:lnTo>
                    <a:lnTo>
                      <a:pt x="855" y="44"/>
                    </a:lnTo>
                    <a:lnTo>
                      <a:pt x="851" y="45"/>
                    </a:lnTo>
                    <a:lnTo>
                      <a:pt x="848" y="45"/>
                    </a:lnTo>
                    <a:lnTo>
                      <a:pt x="843" y="47"/>
                    </a:lnTo>
                    <a:lnTo>
                      <a:pt x="840" y="48"/>
                    </a:lnTo>
                    <a:lnTo>
                      <a:pt x="834" y="45"/>
                    </a:lnTo>
                    <a:lnTo>
                      <a:pt x="828" y="43"/>
                    </a:lnTo>
                    <a:lnTo>
                      <a:pt x="822" y="41"/>
                    </a:lnTo>
                    <a:lnTo>
                      <a:pt x="816" y="39"/>
                    </a:lnTo>
                    <a:lnTo>
                      <a:pt x="811" y="37"/>
                    </a:lnTo>
                    <a:lnTo>
                      <a:pt x="804" y="36"/>
                    </a:lnTo>
                    <a:lnTo>
                      <a:pt x="800" y="37"/>
                    </a:lnTo>
                    <a:lnTo>
                      <a:pt x="797" y="38"/>
                    </a:lnTo>
                    <a:lnTo>
                      <a:pt x="803" y="39"/>
                    </a:lnTo>
                    <a:lnTo>
                      <a:pt x="808" y="41"/>
                    </a:lnTo>
                    <a:lnTo>
                      <a:pt x="805" y="42"/>
                    </a:lnTo>
                    <a:lnTo>
                      <a:pt x="802" y="43"/>
                    </a:lnTo>
                    <a:lnTo>
                      <a:pt x="807" y="44"/>
                    </a:lnTo>
                    <a:lnTo>
                      <a:pt x="814" y="47"/>
                    </a:lnTo>
                    <a:lnTo>
                      <a:pt x="819" y="49"/>
                    </a:lnTo>
                    <a:lnTo>
                      <a:pt x="825" y="51"/>
                    </a:lnTo>
                    <a:lnTo>
                      <a:pt x="821" y="51"/>
                    </a:lnTo>
                    <a:lnTo>
                      <a:pt x="818" y="52"/>
                    </a:lnTo>
                    <a:lnTo>
                      <a:pt x="823" y="54"/>
                    </a:lnTo>
                    <a:lnTo>
                      <a:pt x="830" y="56"/>
                    </a:lnTo>
                    <a:lnTo>
                      <a:pt x="822" y="57"/>
                    </a:lnTo>
                    <a:lnTo>
                      <a:pt x="815" y="59"/>
                    </a:lnTo>
                    <a:lnTo>
                      <a:pt x="804" y="56"/>
                    </a:lnTo>
                    <a:lnTo>
                      <a:pt x="792" y="53"/>
                    </a:lnTo>
                    <a:lnTo>
                      <a:pt x="796" y="52"/>
                    </a:lnTo>
                    <a:lnTo>
                      <a:pt x="799" y="51"/>
                    </a:lnTo>
                    <a:lnTo>
                      <a:pt x="803" y="50"/>
                    </a:lnTo>
                    <a:lnTo>
                      <a:pt x="806" y="49"/>
                    </a:lnTo>
                    <a:lnTo>
                      <a:pt x="801" y="47"/>
                    </a:lnTo>
                    <a:lnTo>
                      <a:pt x="795" y="45"/>
                    </a:lnTo>
                    <a:lnTo>
                      <a:pt x="788" y="43"/>
                    </a:lnTo>
                    <a:lnTo>
                      <a:pt x="783" y="41"/>
                    </a:lnTo>
                    <a:lnTo>
                      <a:pt x="779" y="42"/>
                    </a:lnTo>
                    <a:lnTo>
                      <a:pt x="775" y="44"/>
                    </a:lnTo>
                    <a:lnTo>
                      <a:pt x="778" y="44"/>
                    </a:lnTo>
                    <a:lnTo>
                      <a:pt x="781" y="45"/>
                    </a:lnTo>
                    <a:lnTo>
                      <a:pt x="785" y="47"/>
                    </a:lnTo>
                    <a:lnTo>
                      <a:pt x="787" y="48"/>
                    </a:lnTo>
                    <a:lnTo>
                      <a:pt x="784" y="49"/>
                    </a:lnTo>
                    <a:lnTo>
                      <a:pt x="781" y="50"/>
                    </a:lnTo>
                    <a:lnTo>
                      <a:pt x="774" y="48"/>
                    </a:lnTo>
                    <a:lnTo>
                      <a:pt x="768" y="47"/>
                    </a:lnTo>
                    <a:lnTo>
                      <a:pt x="765" y="48"/>
                    </a:lnTo>
                    <a:lnTo>
                      <a:pt x="762" y="49"/>
                    </a:lnTo>
                    <a:lnTo>
                      <a:pt x="757" y="50"/>
                    </a:lnTo>
                    <a:lnTo>
                      <a:pt x="754" y="51"/>
                    </a:lnTo>
                    <a:lnTo>
                      <a:pt x="752" y="53"/>
                    </a:lnTo>
                    <a:lnTo>
                      <a:pt x="748" y="54"/>
                    </a:lnTo>
                    <a:lnTo>
                      <a:pt x="742" y="53"/>
                    </a:lnTo>
                    <a:lnTo>
                      <a:pt x="736" y="52"/>
                    </a:lnTo>
                    <a:lnTo>
                      <a:pt x="730" y="51"/>
                    </a:lnTo>
                    <a:lnTo>
                      <a:pt x="724" y="50"/>
                    </a:lnTo>
                    <a:lnTo>
                      <a:pt x="720" y="51"/>
                    </a:lnTo>
                    <a:lnTo>
                      <a:pt x="717" y="53"/>
                    </a:lnTo>
                    <a:lnTo>
                      <a:pt x="714" y="54"/>
                    </a:lnTo>
                    <a:lnTo>
                      <a:pt x="710" y="55"/>
                    </a:lnTo>
                    <a:lnTo>
                      <a:pt x="707" y="57"/>
                    </a:lnTo>
                    <a:lnTo>
                      <a:pt x="704" y="58"/>
                    </a:lnTo>
                    <a:lnTo>
                      <a:pt x="698" y="58"/>
                    </a:lnTo>
                    <a:lnTo>
                      <a:pt x="692" y="57"/>
                    </a:lnTo>
                    <a:lnTo>
                      <a:pt x="696" y="55"/>
                    </a:lnTo>
                    <a:lnTo>
                      <a:pt x="699" y="54"/>
                    </a:lnTo>
                    <a:lnTo>
                      <a:pt x="692" y="53"/>
                    </a:lnTo>
                    <a:lnTo>
                      <a:pt x="686" y="53"/>
                    </a:lnTo>
                    <a:lnTo>
                      <a:pt x="681" y="52"/>
                    </a:lnTo>
                    <a:lnTo>
                      <a:pt x="674" y="52"/>
                    </a:lnTo>
                    <a:lnTo>
                      <a:pt x="671" y="54"/>
                    </a:lnTo>
                    <a:lnTo>
                      <a:pt x="668" y="55"/>
                    </a:lnTo>
                    <a:lnTo>
                      <a:pt x="662" y="55"/>
                    </a:lnTo>
                    <a:lnTo>
                      <a:pt x="656" y="55"/>
                    </a:lnTo>
                    <a:lnTo>
                      <a:pt x="653" y="56"/>
                    </a:lnTo>
                    <a:lnTo>
                      <a:pt x="650" y="58"/>
                    </a:lnTo>
                    <a:lnTo>
                      <a:pt x="643" y="58"/>
                    </a:lnTo>
                    <a:lnTo>
                      <a:pt x="637" y="58"/>
                    </a:lnTo>
                    <a:lnTo>
                      <a:pt x="632" y="58"/>
                    </a:lnTo>
                    <a:lnTo>
                      <a:pt x="625" y="58"/>
                    </a:lnTo>
                    <a:lnTo>
                      <a:pt x="622" y="60"/>
                    </a:lnTo>
                    <a:lnTo>
                      <a:pt x="619" y="62"/>
                    </a:lnTo>
                    <a:lnTo>
                      <a:pt x="617" y="65"/>
                    </a:lnTo>
                    <a:lnTo>
                      <a:pt x="614" y="67"/>
                    </a:lnTo>
                    <a:lnTo>
                      <a:pt x="607" y="67"/>
                    </a:lnTo>
                    <a:lnTo>
                      <a:pt x="601" y="67"/>
                    </a:lnTo>
                    <a:lnTo>
                      <a:pt x="596" y="67"/>
                    </a:lnTo>
                    <a:lnTo>
                      <a:pt x="589" y="68"/>
                    </a:lnTo>
                    <a:lnTo>
                      <a:pt x="586" y="70"/>
                    </a:lnTo>
                    <a:lnTo>
                      <a:pt x="584" y="72"/>
                    </a:lnTo>
                    <a:lnTo>
                      <a:pt x="577" y="73"/>
                    </a:lnTo>
                    <a:lnTo>
                      <a:pt x="571" y="73"/>
                    </a:lnTo>
                    <a:lnTo>
                      <a:pt x="566" y="73"/>
                    </a:lnTo>
                    <a:lnTo>
                      <a:pt x="559" y="74"/>
                    </a:lnTo>
                    <a:lnTo>
                      <a:pt x="553" y="75"/>
                    </a:lnTo>
                    <a:lnTo>
                      <a:pt x="548" y="76"/>
                    </a:lnTo>
                    <a:lnTo>
                      <a:pt x="545" y="78"/>
                    </a:lnTo>
                    <a:lnTo>
                      <a:pt x="542" y="81"/>
                    </a:lnTo>
                    <a:lnTo>
                      <a:pt x="539" y="84"/>
                    </a:lnTo>
                    <a:lnTo>
                      <a:pt x="537" y="86"/>
                    </a:lnTo>
                    <a:lnTo>
                      <a:pt x="531" y="87"/>
                    </a:lnTo>
                    <a:lnTo>
                      <a:pt x="524" y="88"/>
                    </a:lnTo>
                    <a:lnTo>
                      <a:pt x="519" y="89"/>
                    </a:lnTo>
                    <a:lnTo>
                      <a:pt x="513" y="90"/>
                    </a:lnTo>
                    <a:lnTo>
                      <a:pt x="507" y="91"/>
                    </a:lnTo>
                    <a:lnTo>
                      <a:pt x="501" y="93"/>
                    </a:lnTo>
                    <a:lnTo>
                      <a:pt x="498" y="95"/>
                    </a:lnTo>
                    <a:lnTo>
                      <a:pt x="496" y="99"/>
                    </a:lnTo>
                    <a:lnTo>
                      <a:pt x="493" y="101"/>
                    </a:lnTo>
                    <a:lnTo>
                      <a:pt x="491" y="104"/>
                    </a:lnTo>
                    <a:lnTo>
                      <a:pt x="485" y="105"/>
                    </a:lnTo>
                    <a:lnTo>
                      <a:pt x="480" y="106"/>
                    </a:lnTo>
                    <a:lnTo>
                      <a:pt x="482" y="104"/>
                    </a:lnTo>
                    <a:lnTo>
                      <a:pt x="484" y="101"/>
                    </a:lnTo>
                    <a:lnTo>
                      <a:pt x="479" y="103"/>
                    </a:lnTo>
                    <a:lnTo>
                      <a:pt x="472" y="105"/>
                    </a:lnTo>
                    <a:lnTo>
                      <a:pt x="467" y="106"/>
                    </a:lnTo>
                    <a:lnTo>
                      <a:pt x="460" y="108"/>
                    </a:lnTo>
                    <a:lnTo>
                      <a:pt x="449" y="111"/>
                    </a:lnTo>
                    <a:lnTo>
                      <a:pt x="443" y="114"/>
                    </a:lnTo>
                    <a:lnTo>
                      <a:pt x="438" y="116"/>
                    </a:lnTo>
                    <a:lnTo>
                      <a:pt x="432" y="118"/>
                    </a:lnTo>
                    <a:lnTo>
                      <a:pt x="426" y="120"/>
                    </a:lnTo>
                    <a:lnTo>
                      <a:pt x="423" y="123"/>
                    </a:lnTo>
                    <a:lnTo>
                      <a:pt x="422" y="125"/>
                    </a:lnTo>
                    <a:lnTo>
                      <a:pt x="423" y="125"/>
                    </a:lnTo>
                    <a:lnTo>
                      <a:pt x="427" y="123"/>
                    </a:lnTo>
                    <a:lnTo>
                      <a:pt x="432" y="122"/>
                    </a:lnTo>
                    <a:lnTo>
                      <a:pt x="433" y="121"/>
                    </a:lnTo>
                    <a:lnTo>
                      <a:pt x="431" y="124"/>
                    </a:lnTo>
                    <a:lnTo>
                      <a:pt x="429" y="127"/>
                    </a:lnTo>
                    <a:lnTo>
                      <a:pt x="423" y="129"/>
                    </a:lnTo>
                    <a:lnTo>
                      <a:pt x="417" y="132"/>
                    </a:lnTo>
                    <a:lnTo>
                      <a:pt x="415" y="135"/>
                    </a:lnTo>
                    <a:lnTo>
                      <a:pt x="413" y="137"/>
                    </a:lnTo>
                    <a:lnTo>
                      <a:pt x="407" y="140"/>
                    </a:lnTo>
                    <a:lnTo>
                      <a:pt x="402" y="142"/>
                    </a:lnTo>
                    <a:lnTo>
                      <a:pt x="397" y="144"/>
                    </a:lnTo>
                    <a:lnTo>
                      <a:pt x="390" y="146"/>
                    </a:lnTo>
                    <a:lnTo>
                      <a:pt x="385" y="150"/>
                    </a:lnTo>
                    <a:lnTo>
                      <a:pt x="380" y="152"/>
                    </a:lnTo>
                    <a:lnTo>
                      <a:pt x="377" y="155"/>
                    </a:lnTo>
                    <a:lnTo>
                      <a:pt x="375" y="158"/>
                    </a:lnTo>
                    <a:lnTo>
                      <a:pt x="370" y="161"/>
                    </a:lnTo>
                    <a:lnTo>
                      <a:pt x="365" y="164"/>
                    </a:lnTo>
                    <a:lnTo>
                      <a:pt x="359" y="167"/>
                    </a:lnTo>
                    <a:lnTo>
                      <a:pt x="354" y="170"/>
                    </a:lnTo>
                    <a:lnTo>
                      <a:pt x="349" y="172"/>
                    </a:lnTo>
                    <a:lnTo>
                      <a:pt x="343" y="175"/>
                    </a:lnTo>
                    <a:lnTo>
                      <a:pt x="337" y="178"/>
                    </a:lnTo>
                    <a:lnTo>
                      <a:pt x="333" y="182"/>
                    </a:lnTo>
                    <a:lnTo>
                      <a:pt x="331" y="185"/>
                    </a:lnTo>
                    <a:lnTo>
                      <a:pt x="329" y="188"/>
                    </a:lnTo>
                    <a:lnTo>
                      <a:pt x="326" y="191"/>
                    </a:lnTo>
                    <a:lnTo>
                      <a:pt x="325" y="194"/>
                    </a:lnTo>
                    <a:lnTo>
                      <a:pt x="324" y="198"/>
                    </a:lnTo>
                    <a:lnTo>
                      <a:pt x="322" y="201"/>
                    </a:lnTo>
                    <a:lnTo>
                      <a:pt x="317" y="204"/>
                    </a:lnTo>
                    <a:lnTo>
                      <a:pt x="311" y="207"/>
                    </a:lnTo>
                    <a:lnTo>
                      <a:pt x="307" y="210"/>
                    </a:lnTo>
                    <a:lnTo>
                      <a:pt x="302" y="215"/>
                    </a:lnTo>
                    <a:lnTo>
                      <a:pt x="297" y="218"/>
                    </a:lnTo>
                    <a:lnTo>
                      <a:pt x="291" y="221"/>
                    </a:lnTo>
                    <a:lnTo>
                      <a:pt x="290" y="224"/>
                    </a:lnTo>
                    <a:lnTo>
                      <a:pt x="289" y="227"/>
                    </a:lnTo>
                    <a:lnTo>
                      <a:pt x="284" y="232"/>
                    </a:lnTo>
                    <a:lnTo>
                      <a:pt x="279" y="235"/>
                    </a:lnTo>
                    <a:lnTo>
                      <a:pt x="274" y="239"/>
                    </a:lnTo>
                    <a:lnTo>
                      <a:pt x="269" y="242"/>
                    </a:lnTo>
                    <a:lnTo>
                      <a:pt x="264" y="246"/>
                    </a:lnTo>
                    <a:lnTo>
                      <a:pt x="259" y="250"/>
                    </a:lnTo>
                    <a:lnTo>
                      <a:pt x="259" y="249"/>
                    </a:lnTo>
                    <a:lnTo>
                      <a:pt x="260" y="246"/>
                    </a:lnTo>
                    <a:lnTo>
                      <a:pt x="261" y="244"/>
                    </a:lnTo>
                    <a:lnTo>
                      <a:pt x="261" y="243"/>
                    </a:lnTo>
                    <a:lnTo>
                      <a:pt x="257" y="246"/>
                    </a:lnTo>
                    <a:lnTo>
                      <a:pt x="252" y="251"/>
                    </a:lnTo>
                    <a:lnTo>
                      <a:pt x="251" y="254"/>
                    </a:lnTo>
                    <a:lnTo>
                      <a:pt x="250" y="257"/>
                    </a:lnTo>
                    <a:lnTo>
                      <a:pt x="244" y="261"/>
                    </a:lnTo>
                    <a:lnTo>
                      <a:pt x="240" y="266"/>
                    </a:lnTo>
                    <a:lnTo>
                      <a:pt x="239" y="269"/>
                    </a:lnTo>
                    <a:lnTo>
                      <a:pt x="238" y="272"/>
                    </a:lnTo>
                    <a:lnTo>
                      <a:pt x="234" y="276"/>
                    </a:lnTo>
                    <a:lnTo>
                      <a:pt x="228" y="281"/>
                    </a:lnTo>
                    <a:lnTo>
                      <a:pt x="227" y="285"/>
                    </a:lnTo>
                    <a:lnTo>
                      <a:pt x="226" y="288"/>
                    </a:lnTo>
                    <a:lnTo>
                      <a:pt x="222" y="292"/>
                    </a:lnTo>
                    <a:lnTo>
                      <a:pt x="218" y="296"/>
                    </a:lnTo>
                    <a:lnTo>
                      <a:pt x="217" y="300"/>
                    </a:lnTo>
                    <a:lnTo>
                      <a:pt x="216" y="303"/>
                    </a:lnTo>
                    <a:lnTo>
                      <a:pt x="211" y="308"/>
                    </a:lnTo>
                    <a:lnTo>
                      <a:pt x="207" y="311"/>
                    </a:lnTo>
                    <a:lnTo>
                      <a:pt x="203" y="317"/>
                    </a:lnTo>
                    <a:lnTo>
                      <a:pt x="199" y="321"/>
                    </a:lnTo>
                    <a:lnTo>
                      <a:pt x="198" y="324"/>
                    </a:lnTo>
                    <a:lnTo>
                      <a:pt x="197" y="328"/>
                    </a:lnTo>
                    <a:lnTo>
                      <a:pt x="192" y="333"/>
                    </a:lnTo>
                    <a:lnTo>
                      <a:pt x="189" y="337"/>
                    </a:lnTo>
                    <a:lnTo>
                      <a:pt x="185" y="341"/>
                    </a:lnTo>
                    <a:lnTo>
                      <a:pt x="181" y="346"/>
                    </a:lnTo>
                    <a:lnTo>
                      <a:pt x="176" y="351"/>
                    </a:lnTo>
                    <a:lnTo>
                      <a:pt x="172" y="355"/>
                    </a:lnTo>
                    <a:lnTo>
                      <a:pt x="172" y="359"/>
                    </a:lnTo>
                    <a:lnTo>
                      <a:pt x="171" y="362"/>
                    </a:lnTo>
                    <a:lnTo>
                      <a:pt x="167" y="368"/>
                    </a:lnTo>
                    <a:lnTo>
                      <a:pt x="164" y="372"/>
                    </a:lnTo>
                    <a:lnTo>
                      <a:pt x="159" y="377"/>
                    </a:lnTo>
                    <a:lnTo>
                      <a:pt x="156" y="382"/>
                    </a:lnTo>
                    <a:lnTo>
                      <a:pt x="152" y="387"/>
                    </a:lnTo>
                    <a:lnTo>
                      <a:pt x="149" y="391"/>
                    </a:lnTo>
                    <a:lnTo>
                      <a:pt x="144" y="396"/>
                    </a:lnTo>
                    <a:lnTo>
                      <a:pt x="141" y="402"/>
                    </a:lnTo>
                    <a:lnTo>
                      <a:pt x="140" y="405"/>
                    </a:lnTo>
                    <a:lnTo>
                      <a:pt x="140" y="409"/>
                    </a:lnTo>
                    <a:lnTo>
                      <a:pt x="140" y="412"/>
                    </a:lnTo>
                    <a:lnTo>
                      <a:pt x="140" y="417"/>
                    </a:lnTo>
                    <a:lnTo>
                      <a:pt x="137" y="421"/>
                    </a:lnTo>
                    <a:lnTo>
                      <a:pt x="133" y="426"/>
                    </a:lnTo>
                    <a:lnTo>
                      <a:pt x="133" y="430"/>
                    </a:lnTo>
                    <a:lnTo>
                      <a:pt x="133" y="434"/>
                    </a:lnTo>
                    <a:lnTo>
                      <a:pt x="130" y="439"/>
                    </a:lnTo>
                    <a:lnTo>
                      <a:pt x="126" y="444"/>
                    </a:lnTo>
                    <a:lnTo>
                      <a:pt x="123" y="450"/>
                    </a:lnTo>
                    <a:lnTo>
                      <a:pt x="120" y="455"/>
                    </a:lnTo>
                    <a:lnTo>
                      <a:pt x="120" y="458"/>
                    </a:lnTo>
                    <a:lnTo>
                      <a:pt x="120" y="462"/>
                    </a:lnTo>
                    <a:lnTo>
                      <a:pt x="117" y="468"/>
                    </a:lnTo>
                    <a:lnTo>
                      <a:pt x="114" y="473"/>
                    </a:lnTo>
                    <a:lnTo>
                      <a:pt x="114" y="469"/>
                    </a:lnTo>
                    <a:lnTo>
                      <a:pt x="114" y="466"/>
                    </a:lnTo>
                    <a:lnTo>
                      <a:pt x="110" y="471"/>
                    </a:lnTo>
                    <a:lnTo>
                      <a:pt x="107" y="476"/>
                    </a:lnTo>
                    <a:lnTo>
                      <a:pt x="104" y="482"/>
                    </a:lnTo>
                    <a:lnTo>
                      <a:pt x="101" y="487"/>
                    </a:lnTo>
                    <a:lnTo>
                      <a:pt x="102" y="491"/>
                    </a:lnTo>
                    <a:lnTo>
                      <a:pt x="102" y="494"/>
                    </a:lnTo>
                    <a:lnTo>
                      <a:pt x="99" y="500"/>
                    </a:lnTo>
                    <a:lnTo>
                      <a:pt x="97" y="505"/>
                    </a:lnTo>
                    <a:lnTo>
                      <a:pt x="97" y="509"/>
                    </a:lnTo>
                    <a:lnTo>
                      <a:pt x="97" y="512"/>
                    </a:lnTo>
                    <a:lnTo>
                      <a:pt x="94" y="519"/>
                    </a:lnTo>
                    <a:lnTo>
                      <a:pt x="91" y="524"/>
                    </a:lnTo>
                    <a:lnTo>
                      <a:pt x="92" y="527"/>
                    </a:lnTo>
                    <a:lnTo>
                      <a:pt x="92" y="532"/>
                    </a:lnTo>
                    <a:lnTo>
                      <a:pt x="90" y="537"/>
                    </a:lnTo>
                    <a:lnTo>
                      <a:pt x="88" y="542"/>
                    </a:lnTo>
                    <a:lnTo>
                      <a:pt x="88" y="546"/>
                    </a:lnTo>
                    <a:lnTo>
                      <a:pt x="89" y="550"/>
                    </a:lnTo>
                    <a:lnTo>
                      <a:pt x="87" y="556"/>
                    </a:lnTo>
                    <a:lnTo>
                      <a:pt x="84" y="561"/>
                    </a:lnTo>
                    <a:lnTo>
                      <a:pt x="84" y="557"/>
                    </a:lnTo>
                    <a:lnTo>
                      <a:pt x="83" y="554"/>
                    </a:lnTo>
                    <a:lnTo>
                      <a:pt x="82" y="556"/>
                    </a:lnTo>
                    <a:lnTo>
                      <a:pt x="81" y="559"/>
                    </a:lnTo>
                    <a:lnTo>
                      <a:pt x="80" y="563"/>
                    </a:lnTo>
                    <a:lnTo>
                      <a:pt x="78" y="566"/>
                    </a:lnTo>
                    <a:lnTo>
                      <a:pt x="80" y="569"/>
                    </a:lnTo>
                    <a:lnTo>
                      <a:pt x="80" y="573"/>
                    </a:lnTo>
                    <a:lnTo>
                      <a:pt x="81" y="576"/>
                    </a:lnTo>
                    <a:lnTo>
                      <a:pt x="82" y="579"/>
                    </a:lnTo>
                    <a:lnTo>
                      <a:pt x="80" y="586"/>
                    </a:lnTo>
                    <a:lnTo>
                      <a:pt x="77" y="591"/>
                    </a:lnTo>
                    <a:lnTo>
                      <a:pt x="75" y="597"/>
                    </a:lnTo>
                    <a:lnTo>
                      <a:pt x="73" y="603"/>
                    </a:lnTo>
                    <a:lnTo>
                      <a:pt x="72" y="600"/>
                    </a:lnTo>
                    <a:lnTo>
                      <a:pt x="72" y="596"/>
                    </a:lnTo>
                    <a:lnTo>
                      <a:pt x="70" y="602"/>
                    </a:lnTo>
                    <a:lnTo>
                      <a:pt x="68" y="608"/>
                    </a:lnTo>
                    <a:lnTo>
                      <a:pt x="66" y="613"/>
                    </a:lnTo>
                    <a:lnTo>
                      <a:pt x="65" y="620"/>
                    </a:lnTo>
                    <a:lnTo>
                      <a:pt x="66" y="623"/>
                    </a:lnTo>
                    <a:lnTo>
                      <a:pt x="67" y="627"/>
                    </a:lnTo>
                    <a:lnTo>
                      <a:pt x="68" y="630"/>
                    </a:lnTo>
                    <a:lnTo>
                      <a:pt x="69" y="634"/>
                    </a:lnTo>
                    <a:lnTo>
                      <a:pt x="70" y="637"/>
                    </a:lnTo>
                    <a:lnTo>
                      <a:pt x="71" y="641"/>
                    </a:lnTo>
                    <a:lnTo>
                      <a:pt x="70" y="643"/>
                    </a:lnTo>
                    <a:lnTo>
                      <a:pt x="69" y="646"/>
                    </a:lnTo>
                    <a:lnTo>
                      <a:pt x="69" y="651"/>
                    </a:lnTo>
                    <a:lnTo>
                      <a:pt x="68" y="653"/>
                    </a:lnTo>
                    <a:lnTo>
                      <a:pt x="67" y="659"/>
                    </a:lnTo>
                    <a:lnTo>
                      <a:pt x="66" y="664"/>
                    </a:lnTo>
                    <a:lnTo>
                      <a:pt x="67" y="669"/>
                    </a:lnTo>
                    <a:lnTo>
                      <a:pt x="68" y="672"/>
                    </a:lnTo>
                    <a:lnTo>
                      <a:pt x="67" y="677"/>
                    </a:lnTo>
                    <a:lnTo>
                      <a:pt x="66" y="684"/>
                    </a:lnTo>
                    <a:lnTo>
                      <a:pt x="65" y="690"/>
                    </a:lnTo>
                    <a:lnTo>
                      <a:pt x="64" y="696"/>
                    </a:lnTo>
                    <a:lnTo>
                      <a:pt x="65" y="700"/>
                    </a:lnTo>
                    <a:lnTo>
                      <a:pt x="67" y="703"/>
                    </a:lnTo>
                    <a:lnTo>
                      <a:pt x="66" y="709"/>
                    </a:lnTo>
                    <a:lnTo>
                      <a:pt x="65" y="714"/>
                    </a:lnTo>
                    <a:lnTo>
                      <a:pt x="67" y="719"/>
                    </a:lnTo>
                    <a:lnTo>
                      <a:pt x="68" y="722"/>
                    </a:lnTo>
                    <a:lnTo>
                      <a:pt x="67" y="727"/>
                    </a:lnTo>
                    <a:lnTo>
                      <a:pt x="67" y="734"/>
                    </a:lnTo>
                    <a:lnTo>
                      <a:pt x="66" y="740"/>
                    </a:lnTo>
                    <a:lnTo>
                      <a:pt x="66" y="746"/>
                    </a:lnTo>
                    <a:lnTo>
                      <a:pt x="64" y="742"/>
                    </a:lnTo>
                    <a:lnTo>
                      <a:pt x="63" y="739"/>
                    </a:lnTo>
                    <a:lnTo>
                      <a:pt x="61" y="745"/>
                    </a:lnTo>
                    <a:lnTo>
                      <a:pt x="61" y="752"/>
                    </a:lnTo>
                    <a:lnTo>
                      <a:pt x="60" y="758"/>
                    </a:lnTo>
                    <a:lnTo>
                      <a:pt x="60" y="764"/>
                    </a:lnTo>
                    <a:lnTo>
                      <a:pt x="60" y="770"/>
                    </a:lnTo>
                    <a:lnTo>
                      <a:pt x="60" y="776"/>
                    </a:lnTo>
                    <a:lnTo>
                      <a:pt x="61" y="780"/>
                    </a:lnTo>
                    <a:lnTo>
                      <a:pt x="64" y="783"/>
                    </a:lnTo>
                    <a:lnTo>
                      <a:pt x="64" y="776"/>
                    </a:lnTo>
                    <a:lnTo>
                      <a:pt x="65" y="771"/>
                    </a:lnTo>
                    <a:lnTo>
                      <a:pt x="66" y="774"/>
                    </a:lnTo>
                    <a:lnTo>
                      <a:pt x="68" y="777"/>
                    </a:lnTo>
                    <a:lnTo>
                      <a:pt x="68" y="771"/>
                    </a:lnTo>
                    <a:lnTo>
                      <a:pt x="68" y="764"/>
                    </a:lnTo>
                    <a:lnTo>
                      <a:pt x="70" y="768"/>
                    </a:lnTo>
                    <a:lnTo>
                      <a:pt x="72" y="771"/>
                    </a:lnTo>
                    <a:lnTo>
                      <a:pt x="74" y="774"/>
                    </a:lnTo>
                    <a:lnTo>
                      <a:pt x="75" y="777"/>
                    </a:lnTo>
                    <a:lnTo>
                      <a:pt x="75" y="784"/>
                    </a:lnTo>
                    <a:lnTo>
                      <a:pt x="75" y="789"/>
                    </a:lnTo>
                    <a:lnTo>
                      <a:pt x="73" y="786"/>
                    </a:lnTo>
                    <a:lnTo>
                      <a:pt x="72" y="784"/>
                    </a:lnTo>
                    <a:lnTo>
                      <a:pt x="72" y="789"/>
                    </a:lnTo>
                    <a:lnTo>
                      <a:pt x="72" y="795"/>
                    </a:lnTo>
                    <a:lnTo>
                      <a:pt x="71" y="797"/>
                    </a:lnTo>
                    <a:lnTo>
                      <a:pt x="72" y="802"/>
                    </a:lnTo>
                    <a:lnTo>
                      <a:pt x="72" y="806"/>
                    </a:lnTo>
                    <a:lnTo>
                      <a:pt x="72" y="808"/>
                    </a:lnTo>
                    <a:lnTo>
                      <a:pt x="71" y="807"/>
                    </a:lnTo>
                    <a:lnTo>
                      <a:pt x="70" y="805"/>
                    </a:lnTo>
                    <a:lnTo>
                      <a:pt x="68" y="803"/>
                    </a:lnTo>
                    <a:lnTo>
                      <a:pt x="68" y="802"/>
                    </a:lnTo>
                    <a:lnTo>
                      <a:pt x="68" y="808"/>
                    </a:lnTo>
                    <a:lnTo>
                      <a:pt x="68" y="813"/>
                    </a:lnTo>
                    <a:lnTo>
                      <a:pt x="70" y="818"/>
                    </a:lnTo>
                    <a:lnTo>
                      <a:pt x="72" y="820"/>
                    </a:lnTo>
                    <a:lnTo>
                      <a:pt x="74" y="823"/>
                    </a:lnTo>
                    <a:lnTo>
                      <a:pt x="76" y="826"/>
                    </a:lnTo>
                    <a:lnTo>
                      <a:pt x="77" y="833"/>
                    </a:lnTo>
                    <a:lnTo>
                      <a:pt x="77" y="838"/>
                    </a:lnTo>
                    <a:lnTo>
                      <a:pt x="77" y="844"/>
                    </a:lnTo>
                    <a:lnTo>
                      <a:pt x="78" y="851"/>
                    </a:lnTo>
                    <a:lnTo>
                      <a:pt x="81" y="854"/>
                    </a:lnTo>
                    <a:lnTo>
                      <a:pt x="83" y="856"/>
                    </a:lnTo>
                    <a:lnTo>
                      <a:pt x="84" y="862"/>
                    </a:lnTo>
                    <a:lnTo>
                      <a:pt x="85" y="869"/>
                    </a:lnTo>
                    <a:lnTo>
                      <a:pt x="85" y="875"/>
                    </a:lnTo>
                    <a:lnTo>
                      <a:pt x="86" y="880"/>
                    </a:lnTo>
                    <a:lnTo>
                      <a:pt x="89" y="884"/>
                    </a:lnTo>
                    <a:lnTo>
                      <a:pt x="91" y="887"/>
                    </a:lnTo>
                    <a:lnTo>
                      <a:pt x="93" y="889"/>
                    </a:lnTo>
                    <a:lnTo>
                      <a:pt x="95" y="892"/>
                    </a:lnTo>
                    <a:lnTo>
                      <a:pt x="98" y="898"/>
                    </a:lnTo>
                    <a:lnTo>
                      <a:pt x="99" y="904"/>
                    </a:lnTo>
                    <a:lnTo>
                      <a:pt x="95" y="901"/>
                    </a:lnTo>
                    <a:lnTo>
                      <a:pt x="93" y="898"/>
                    </a:lnTo>
                    <a:lnTo>
                      <a:pt x="94" y="904"/>
                    </a:lnTo>
                    <a:lnTo>
                      <a:pt x="95" y="910"/>
                    </a:lnTo>
                    <a:lnTo>
                      <a:pt x="95" y="913"/>
                    </a:lnTo>
                    <a:lnTo>
                      <a:pt x="97" y="917"/>
                    </a:lnTo>
                    <a:lnTo>
                      <a:pt x="98" y="921"/>
                    </a:lnTo>
                    <a:lnTo>
                      <a:pt x="99" y="923"/>
                    </a:lnTo>
                    <a:lnTo>
                      <a:pt x="101" y="925"/>
                    </a:lnTo>
                    <a:lnTo>
                      <a:pt x="104" y="928"/>
                    </a:lnTo>
                    <a:lnTo>
                      <a:pt x="105" y="935"/>
                    </a:lnTo>
                    <a:lnTo>
                      <a:pt x="106" y="940"/>
                    </a:lnTo>
                    <a:lnTo>
                      <a:pt x="109" y="943"/>
                    </a:lnTo>
                    <a:lnTo>
                      <a:pt x="111" y="945"/>
                    </a:lnTo>
                    <a:lnTo>
                      <a:pt x="115" y="947"/>
                    </a:lnTo>
                    <a:lnTo>
                      <a:pt x="117" y="950"/>
                    </a:lnTo>
                    <a:lnTo>
                      <a:pt x="118" y="953"/>
                    </a:lnTo>
                    <a:lnTo>
                      <a:pt x="119" y="956"/>
                    </a:lnTo>
                    <a:lnTo>
                      <a:pt x="119" y="957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9"/>
                    </a:lnTo>
                    <a:lnTo>
                      <a:pt x="120" y="959"/>
                    </a:lnTo>
                    <a:lnTo>
                      <a:pt x="120" y="959"/>
                    </a:lnTo>
                    <a:lnTo>
                      <a:pt x="120" y="961"/>
                    </a:lnTo>
                    <a:lnTo>
                      <a:pt x="121" y="962"/>
                    </a:lnTo>
                    <a:lnTo>
                      <a:pt x="124" y="975"/>
                    </a:lnTo>
                    <a:lnTo>
                      <a:pt x="126" y="981"/>
                    </a:lnTo>
                    <a:lnTo>
                      <a:pt x="127" y="987"/>
                    </a:lnTo>
                    <a:lnTo>
                      <a:pt x="131" y="993"/>
                    </a:lnTo>
                    <a:lnTo>
                      <a:pt x="132" y="998"/>
                    </a:lnTo>
                    <a:lnTo>
                      <a:pt x="128" y="996"/>
                    </a:lnTo>
                    <a:lnTo>
                      <a:pt x="126" y="994"/>
                    </a:lnTo>
                    <a:lnTo>
                      <a:pt x="128" y="1000"/>
                    </a:lnTo>
                    <a:lnTo>
                      <a:pt x="130" y="1005"/>
                    </a:lnTo>
                    <a:lnTo>
                      <a:pt x="136" y="1009"/>
                    </a:lnTo>
                    <a:lnTo>
                      <a:pt x="141" y="1014"/>
                    </a:lnTo>
                    <a:lnTo>
                      <a:pt x="153" y="1022"/>
                    </a:lnTo>
                    <a:lnTo>
                      <a:pt x="158" y="1034"/>
                    </a:lnTo>
                    <a:lnTo>
                      <a:pt x="161" y="1039"/>
                    </a:lnTo>
                    <a:lnTo>
                      <a:pt x="164" y="1044"/>
                    </a:lnTo>
                    <a:lnTo>
                      <a:pt x="160" y="1042"/>
                    </a:lnTo>
                    <a:lnTo>
                      <a:pt x="157" y="1040"/>
                    </a:lnTo>
                    <a:lnTo>
                      <a:pt x="159" y="1045"/>
                    </a:lnTo>
                    <a:lnTo>
                      <a:pt x="163" y="1052"/>
                    </a:lnTo>
                    <a:lnTo>
                      <a:pt x="166" y="1057"/>
                    </a:lnTo>
                    <a:lnTo>
                      <a:pt x="168" y="1062"/>
                    </a:lnTo>
                    <a:lnTo>
                      <a:pt x="171" y="1068"/>
                    </a:lnTo>
                    <a:lnTo>
                      <a:pt x="174" y="1073"/>
                    </a:lnTo>
                    <a:lnTo>
                      <a:pt x="177" y="1075"/>
                    </a:lnTo>
                    <a:lnTo>
                      <a:pt x="181" y="1076"/>
                    </a:lnTo>
                    <a:lnTo>
                      <a:pt x="184" y="1081"/>
                    </a:lnTo>
                    <a:lnTo>
                      <a:pt x="187" y="1088"/>
                    </a:lnTo>
                    <a:lnTo>
                      <a:pt x="190" y="1093"/>
                    </a:lnTo>
                    <a:lnTo>
                      <a:pt x="193" y="1097"/>
                    </a:lnTo>
                    <a:lnTo>
                      <a:pt x="197" y="1100"/>
                    </a:lnTo>
                    <a:lnTo>
                      <a:pt x="200" y="1101"/>
                    </a:lnTo>
                    <a:lnTo>
                      <a:pt x="204" y="1106"/>
                    </a:lnTo>
                    <a:lnTo>
                      <a:pt x="207" y="1111"/>
                    </a:lnTo>
                    <a:lnTo>
                      <a:pt x="210" y="1112"/>
                    </a:lnTo>
                    <a:lnTo>
                      <a:pt x="214" y="1114"/>
                    </a:lnTo>
                    <a:lnTo>
                      <a:pt x="218" y="1119"/>
                    </a:lnTo>
                    <a:lnTo>
                      <a:pt x="221" y="1124"/>
                    </a:lnTo>
                    <a:lnTo>
                      <a:pt x="225" y="1125"/>
                    </a:lnTo>
                    <a:lnTo>
                      <a:pt x="228" y="1126"/>
                    </a:lnTo>
                    <a:lnTo>
                      <a:pt x="232" y="1127"/>
                    </a:lnTo>
                    <a:lnTo>
                      <a:pt x="235" y="1129"/>
                    </a:lnTo>
                    <a:lnTo>
                      <a:pt x="239" y="1134"/>
                    </a:lnTo>
                    <a:lnTo>
                      <a:pt x="242" y="1139"/>
                    </a:lnTo>
                    <a:lnTo>
                      <a:pt x="247" y="1143"/>
                    </a:lnTo>
                    <a:lnTo>
                      <a:pt x="251" y="1148"/>
                    </a:lnTo>
                    <a:lnTo>
                      <a:pt x="255" y="1153"/>
                    </a:lnTo>
                    <a:lnTo>
                      <a:pt x="259" y="1157"/>
                    </a:lnTo>
                    <a:lnTo>
                      <a:pt x="255" y="1156"/>
                    </a:lnTo>
                    <a:lnTo>
                      <a:pt x="252" y="1155"/>
                    </a:lnTo>
                    <a:lnTo>
                      <a:pt x="256" y="1160"/>
                    </a:lnTo>
                    <a:lnTo>
                      <a:pt x="260" y="1164"/>
                    </a:lnTo>
                    <a:lnTo>
                      <a:pt x="264" y="1165"/>
                    </a:lnTo>
                    <a:lnTo>
                      <a:pt x="267" y="1167"/>
                    </a:lnTo>
                    <a:lnTo>
                      <a:pt x="271" y="1168"/>
                    </a:lnTo>
                    <a:lnTo>
                      <a:pt x="274" y="1169"/>
                    </a:lnTo>
                    <a:lnTo>
                      <a:pt x="279" y="1173"/>
                    </a:lnTo>
                    <a:lnTo>
                      <a:pt x="283" y="1177"/>
                    </a:lnTo>
                    <a:lnTo>
                      <a:pt x="287" y="1181"/>
                    </a:lnTo>
                    <a:lnTo>
                      <a:pt x="292" y="1186"/>
                    </a:lnTo>
                    <a:lnTo>
                      <a:pt x="297" y="1191"/>
                    </a:lnTo>
                    <a:lnTo>
                      <a:pt x="301" y="1195"/>
                    </a:lnTo>
                    <a:lnTo>
                      <a:pt x="304" y="1195"/>
                    </a:lnTo>
                    <a:lnTo>
                      <a:pt x="308" y="1196"/>
                    </a:lnTo>
                    <a:lnTo>
                      <a:pt x="313" y="1201"/>
                    </a:lnTo>
                    <a:lnTo>
                      <a:pt x="318" y="1205"/>
                    </a:lnTo>
                    <a:lnTo>
                      <a:pt x="321" y="1205"/>
                    </a:lnTo>
                    <a:lnTo>
                      <a:pt x="325" y="1206"/>
                    </a:lnTo>
                    <a:lnTo>
                      <a:pt x="329" y="1207"/>
                    </a:lnTo>
                    <a:lnTo>
                      <a:pt x="332" y="1207"/>
                    </a:lnTo>
                    <a:lnTo>
                      <a:pt x="337" y="1211"/>
                    </a:lnTo>
                    <a:lnTo>
                      <a:pt x="341" y="1215"/>
                    </a:lnTo>
                    <a:lnTo>
                      <a:pt x="346" y="1215"/>
                    </a:lnTo>
                    <a:lnTo>
                      <a:pt x="349" y="1217"/>
                    </a:lnTo>
                    <a:lnTo>
                      <a:pt x="354" y="1220"/>
                    </a:lnTo>
                    <a:lnTo>
                      <a:pt x="358" y="1224"/>
                    </a:lnTo>
                    <a:lnTo>
                      <a:pt x="355" y="1224"/>
                    </a:lnTo>
                    <a:lnTo>
                      <a:pt x="351" y="1223"/>
                    </a:lnTo>
                    <a:lnTo>
                      <a:pt x="353" y="1225"/>
                    </a:lnTo>
                    <a:lnTo>
                      <a:pt x="356" y="1227"/>
                    </a:lnTo>
                    <a:lnTo>
                      <a:pt x="359" y="1229"/>
                    </a:lnTo>
                    <a:lnTo>
                      <a:pt x="361" y="1230"/>
                    </a:lnTo>
                    <a:lnTo>
                      <a:pt x="366" y="1235"/>
                    </a:lnTo>
                    <a:lnTo>
                      <a:pt x="371" y="1239"/>
                    </a:lnTo>
                    <a:lnTo>
                      <a:pt x="375" y="1239"/>
                    </a:lnTo>
                    <a:lnTo>
                      <a:pt x="379" y="1239"/>
                    </a:lnTo>
                    <a:lnTo>
                      <a:pt x="384" y="1243"/>
                    </a:lnTo>
                    <a:lnTo>
                      <a:pt x="389" y="1246"/>
                    </a:lnTo>
                    <a:lnTo>
                      <a:pt x="392" y="1246"/>
                    </a:lnTo>
                    <a:lnTo>
                      <a:pt x="397" y="1247"/>
                    </a:lnTo>
                    <a:lnTo>
                      <a:pt x="402" y="1251"/>
                    </a:lnTo>
                    <a:lnTo>
                      <a:pt x="406" y="1254"/>
                    </a:lnTo>
                    <a:lnTo>
                      <a:pt x="412" y="1258"/>
                    </a:lnTo>
                    <a:lnTo>
                      <a:pt x="417" y="1261"/>
                    </a:lnTo>
                    <a:lnTo>
                      <a:pt x="422" y="1264"/>
                    </a:lnTo>
                    <a:lnTo>
                      <a:pt x="427" y="1269"/>
                    </a:lnTo>
                    <a:lnTo>
                      <a:pt x="432" y="1269"/>
                    </a:lnTo>
                    <a:lnTo>
                      <a:pt x="435" y="1269"/>
                    </a:lnTo>
                    <a:lnTo>
                      <a:pt x="439" y="1269"/>
                    </a:lnTo>
                    <a:lnTo>
                      <a:pt x="442" y="1269"/>
                    </a:lnTo>
                    <a:lnTo>
                      <a:pt x="446" y="1269"/>
                    </a:lnTo>
                    <a:lnTo>
                      <a:pt x="450" y="1269"/>
                    </a:lnTo>
                    <a:lnTo>
                      <a:pt x="455" y="1272"/>
                    </a:lnTo>
                    <a:lnTo>
                      <a:pt x="460" y="1275"/>
                    </a:lnTo>
                    <a:lnTo>
                      <a:pt x="456" y="1275"/>
                    </a:lnTo>
                    <a:lnTo>
                      <a:pt x="453" y="1275"/>
                    </a:lnTo>
                    <a:lnTo>
                      <a:pt x="458" y="1278"/>
                    </a:lnTo>
                    <a:lnTo>
                      <a:pt x="464" y="1281"/>
                    </a:lnTo>
                    <a:lnTo>
                      <a:pt x="469" y="1285"/>
                    </a:lnTo>
                    <a:lnTo>
                      <a:pt x="474" y="1288"/>
                    </a:lnTo>
                    <a:lnTo>
                      <a:pt x="479" y="1288"/>
                    </a:lnTo>
                    <a:lnTo>
                      <a:pt x="482" y="1288"/>
                    </a:lnTo>
                    <a:lnTo>
                      <a:pt x="486" y="1288"/>
                    </a:lnTo>
                    <a:lnTo>
                      <a:pt x="489" y="1288"/>
                    </a:lnTo>
                    <a:lnTo>
                      <a:pt x="496" y="1291"/>
                    </a:lnTo>
                    <a:lnTo>
                      <a:pt x="501" y="1294"/>
                    </a:lnTo>
                    <a:lnTo>
                      <a:pt x="512" y="1299"/>
                    </a:lnTo>
                    <a:lnTo>
                      <a:pt x="517" y="1303"/>
                    </a:lnTo>
                    <a:lnTo>
                      <a:pt x="523" y="1306"/>
                    </a:lnTo>
                    <a:lnTo>
                      <a:pt x="529" y="1309"/>
                    </a:lnTo>
                    <a:lnTo>
                      <a:pt x="534" y="1311"/>
                    </a:lnTo>
                    <a:lnTo>
                      <a:pt x="538" y="1311"/>
                    </a:lnTo>
                    <a:lnTo>
                      <a:pt x="541" y="1311"/>
                    </a:lnTo>
                    <a:lnTo>
                      <a:pt x="546" y="1310"/>
                    </a:lnTo>
                    <a:lnTo>
                      <a:pt x="549" y="1310"/>
                    </a:lnTo>
                    <a:lnTo>
                      <a:pt x="553" y="1310"/>
                    </a:lnTo>
                    <a:lnTo>
                      <a:pt x="556" y="1309"/>
                    </a:lnTo>
                    <a:lnTo>
                      <a:pt x="563" y="1312"/>
                    </a:lnTo>
                    <a:lnTo>
                      <a:pt x="568" y="1314"/>
                    </a:lnTo>
                    <a:lnTo>
                      <a:pt x="565" y="1315"/>
                    </a:lnTo>
                    <a:lnTo>
                      <a:pt x="560" y="1315"/>
                    </a:lnTo>
                    <a:lnTo>
                      <a:pt x="557" y="1317"/>
                    </a:lnTo>
                    <a:lnTo>
                      <a:pt x="553" y="1317"/>
                    </a:lnTo>
                    <a:lnTo>
                      <a:pt x="549" y="1317"/>
                    </a:lnTo>
                    <a:lnTo>
                      <a:pt x="546" y="1318"/>
                    </a:lnTo>
                    <a:lnTo>
                      <a:pt x="551" y="1320"/>
                    </a:lnTo>
                    <a:lnTo>
                      <a:pt x="557" y="1323"/>
                    </a:lnTo>
                    <a:lnTo>
                      <a:pt x="560" y="1322"/>
                    </a:lnTo>
                    <a:lnTo>
                      <a:pt x="565" y="1322"/>
                    </a:lnTo>
                    <a:lnTo>
                      <a:pt x="568" y="1321"/>
                    </a:lnTo>
                    <a:lnTo>
                      <a:pt x="572" y="1321"/>
                    </a:lnTo>
                    <a:lnTo>
                      <a:pt x="577" y="1324"/>
                    </a:lnTo>
                    <a:lnTo>
                      <a:pt x="584" y="1326"/>
                    </a:lnTo>
                    <a:lnTo>
                      <a:pt x="589" y="1329"/>
                    </a:lnTo>
                    <a:lnTo>
                      <a:pt x="596" y="1331"/>
                    </a:lnTo>
                    <a:lnTo>
                      <a:pt x="601" y="1335"/>
                    </a:lnTo>
                    <a:lnTo>
                      <a:pt x="606" y="1337"/>
                    </a:lnTo>
                    <a:lnTo>
                      <a:pt x="610" y="1337"/>
                    </a:lnTo>
                    <a:lnTo>
                      <a:pt x="614" y="1336"/>
                    </a:lnTo>
                    <a:lnTo>
                      <a:pt x="621" y="1335"/>
                    </a:lnTo>
                    <a:lnTo>
                      <a:pt x="616" y="1332"/>
                    </a:lnTo>
                    <a:lnTo>
                      <a:pt x="610" y="1329"/>
                    </a:lnTo>
                    <a:lnTo>
                      <a:pt x="610" y="1329"/>
                    </a:lnTo>
                    <a:lnTo>
                      <a:pt x="612" y="1329"/>
                    </a:lnTo>
                    <a:lnTo>
                      <a:pt x="613" y="1329"/>
                    </a:lnTo>
                    <a:lnTo>
                      <a:pt x="614" y="1329"/>
                    </a:lnTo>
                    <a:lnTo>
                      <a:pt x="616" y="1328"/>
                    </a:lnTo>
                    <a:lnTo>
                      <a:pt x="618" y="1328"/>
                    </a:lnTo>
                    <a:lnTo>
                      <a:pt x="620" y="1329"/>
                    </a:lnTo>
                    <a:lnTo>
                      <a:pt x="623" y="1331"/>
                    </a:lnTo>
                    <a:lnTo>
                      <a:pt x="625" y="1331"/>
                    </a:lnTo>
                    <a:lnTo>
                      <a:pt x="627" y="1332"/>
                    </a:lnTo>
                    <a:lnTo>
                      <a:pt x="629" y="1334"/>
                    </a:lnTo>
                    <a:lnTo>
                      <a:pt x="630" y="1334"/>
                    </a:lnTo>
                    <a:lnTo>
                      <a:pt x="625" y="1334"/>
                    </a:lnTo>
                    <a:lnTo>
                      <a:pt x="621" y="1335"/>
                    </a:lnTo>
                    <a:lnTo>
                      <a:pt x="627" y="1337"/>
                    </a:lnTo>
                    <a:lnTo>
                      <a:pt x="634" y="1339"/>
                    </a:lnTo>
                    <a:lnTo>
                      <a:pt x="635" y="1339"/>
                    </a:lnTo>
                    <a:lnTo>
                      <a:pt x="637" y="1339"/>
                    </a:lnTo>
                    <a:lnTo>
                      <a:pt x="639" y="1338"/>
                    </a:lnTo>
                    <a:lnTo>
                      <a:pt x="641" y="1338"/>
                    </a:lnTo>
                    <a:lnTo>
                      <a:pt x="648" y="1341"/>
                    </a:lnTo>
                    <a:lnTo>
                      <a:pt x="653" y="1343"/>
                    </a:lnTo>
                    <a:lnTo>
                      <a:pt x="649" y="1343"/>
                    </a:lnTo>
                    <a:lnTo>
                      <a:pt x="646" y="1344"/>
                    </a:lnTo>
                    <a:lnTo>
                      <a:pt x="647" y="1345"/>
                    </a:lnTo>
                    <a:lnTo>
                      <a:pt x="651" y="1346"/>
                    </a:lnTo>
                    <a:lnTo>
                      <a:pt x="654" y="1348"/>
                    </a:lnTo>
                    <a:lnTo>
                      <a:pt x="657" y="1348"/>
                    </a:lnTo>
                    <a:lnTo>
                      <a:pt x="663" y="1352"/>
                    </a:lnTo>
                    <a:lnTo>
                      <a:pt x="669" y="1354"/>
                    </a:lnTo>
                    <a:lnTo>
                      <a:pt x="673" y="1353"/>
                    </a:lnTo>
                    <a:lnTo>
                      <a:pt x="676" y="1352"/>
                    </a:lnTo>
                    <a:lnTo>
                      <a:pt x="680" y="1351"/>
                    </a:lnTo>
                    <a:lnTo>
                      <a:pt x="684" y="1351"/>
                    </a:lnTo>
                    <a:lnTo>
                      <a:pt x="689" y="1353"/>
                    </a:lnTo>
                    <a:lnTo>
                      <a:pt x="696" y="1355"/>
                    </a:lnTo>
                    <a:lnTo>
                      <a:pt x="700" y="1354"/>
                    </a:lnTo>
                    <a:lnTo>
                      <a:pt x="703" y="1354"/>
                    </a:lnTo>
                    <a:lnTo>
                      <a:pt x="709" y="1355"/>
                    </a:lnTo>
                    <a:lnTo>
                      <a:pt x="715" y="1358"/>
                    </a:lnTo>
                    <a:lnTo>
                      <a:pt x="721" y="1360"/>
                    </a:lnTo>
                    <a:lnTo>
                      <a:pt x="728" y="1362"/>
                    </a:lnTo>
                    <a:lnTo>
                      <a:pt x="731" y="1361"/>
                    </a:lnTo>
                    <a:lnTo>
                      <a:pt x="735" y="1360"/>
                    </a:lnTo>
                    <a:lnTo>
                      <a:pt x="738" y="1359"/>
                    </a:lnTo>
                    <a:lnTo>
                      <a:pt x="742" y="1358"/>
                    </a:lnTo>
                    <a:lnTo>
                      <a:pt x="748" y="1360"/>
                    </a:lnTo>
                    <a:lnTo>
                      <a:pt x="754" y="1362"/>
                    </a:lnTo>
                    <a:lnTo>
                      <a:pt x="759" y="1364"/>
                    </a:lnTo>
                    <a:lnTo>
                      <a:pt x="766" y="1366"/>
                    </a:lnTo>
                    <a:lnTo>
                      <a:pt x="772" y="1368"/>
                    </a:lnTo>
                    <a:lnTo>
                      <a:pt x="779" y="1370"/>
                    </a:lnTo>
                    <a:lnTo>
                      <a:pt x="784" y="1372"/>
                    </a:lnTo>
                    <a:lnTo>
                      <a:pt x="790" y="1374"/>
                    </a:lnTo>
                    <a:lnTo>
                      <a:pt x="797" y="1375"/>
                    </a:lnTo>
                    <a:lnTo>
                      <a:pt x="802" y="1377"/>
                    </a:lnTo>
                    <a:lnTo>
                      <a:pt x="806" y="1376"/>
                    </a:lnTo>
                    <a:lnTo>
                      <a:pt x="809" y="1375"/>
                    </a:lnTo>
                    <a:lnTo>
                      <a:pt x="814" y="1374"/>
                    </a:lnTo>
                    <a:lnTo>
                      <a:pt x="817" y="1373"/>
                    </a:lnTo>
                    <a:lnTo>
                      <a:pt x="821" y="1372"/>
                    </a:lnTo>
                    <a:lnTo>
                      <a:pt x="824" y="1371"/>
                    </a:lnTo>
                    <a:lnTo>
                      <a:pt x="831" y="1373"/>
                    </a:lnTo>
                    <a:lnTo>
                      <a:pt x="837" y="1374"/>
                    </a:lnTo>
                    <a:lnTo>
                      <a:pt x="833" y="1375"/>
                    </a:lnTo>
                    <a:lnTo>
                      <a:pt x="830" y="1376"/>
                    </a:lnTo>
                    <a:lnTo>
                      <a:pt x="835" y="1378"/>
                    </a:lnTo>
                    <a:lnTo>
                      <a:pt x="841" y="1379"/>
                    </a:lnTo>
                    <a:lnTo>
                      <a:pt x="848" y="1381"/>
                    </a:lnTo>
                    <a:lnTo>
                      <a:pt x="854" y="1382"/>
                    </a:lnTo>
                    <a:lnTo>
                      <a:pt x="857" y="1381"/>
                    </a:lnTo>
                    <a:lnTo>
                      <a:pt x="862" y="1380"/>
                    </a:lnTo>
                    <a:lnTo>
                      <a:pt x="868" y="1382"/>
                    </a:lnTo>
                    <a:lnTo>
                      <a:pt x="873" y="1384"/>
                    </a:lnTo>
                    <a:lnTo>
                      <a:pt x="878" y="1382"/>
                    </a:lnTo>
                    <a:lnTo>
                      <a:pt x="881" y="1381"/>
                    </a:lnTo>
                    <a:lnTo>
                      <a:pt x="887" y="1382"/>
                    </a:lnTo>
                    <a:lnTo>
                      <a:pt x="893" y="1385"/>
                    </a:lnTo>
                    <a:lnTo>
                      <a:pt x="900" y="1386"/>
                    </a:lnTo>
                    <a:lnTo>
                      <a:pt x="905" y="1388"/>
                    </a:lnTo>
                    <a:lnTo>
                      <a:pt x="912" y="1389"/>
                    </a:lnTo>
                    <a:lnTo>
                      <a:pt x="918" y="1390"/>
                    </a:lnTo>
                    <a:lnTo>
                      <a:pt x="922" y="1389"/>
                    </a:lnTo>
                    <a:lnTo>
                      <a:pt x="925" y="1388"/>
                    </a:lnTo>
                    <a:lnTo>
                      <a:pt x="932" y="1389"/>
                    </a:lnTo>
                    <a:lnTo>
                      <a:pt x="938" y="1390"/>
                    </a:lnTo>
                    <a:lnTo>
                      <a:pt x="941" y="1389"/>
                    </a:lnTo>
                    <a:lnTo>
                      <a:pt x="945" y="1388"/>
                    </a:lnTo>
                    <a:lnTo>
                      <a:pt x="951" y="1389"/>
                    </a:lnTo>
                    <a:lnTo>
                      <a:pt x="957" y="1391"/>
                    </a:lnTo>
                    <a:lnTo>
                      <a:pt x="964" y="1392"/>
                    </a:lnTo>
                    <a:lnTo>
                      <a:pt x="970" y="1393"/>
                    </a:lnTo>
                    <a:lnTo>
                      <a:pt x="976" y="1394"/>
                    </a:lnTo>
                    <a:lnTo>
                      <a:pt x="983" y="1395"/>
                    </a:lnTo>
                    <a:lnTo>
                      <a:pt x="989" y="1396"/>
                    </a:lnTo>
                    <a:lnTo>
                      <a:pt x="995" y="1397"/>
                    </a:lnTo>
                    <a:lnTo>
                      <a:pt x="999" y="1396"/>
                    </a:lnTo>
                    <a:lnTo>
                      <a:pt x="1002" y="1395"/>
                    </a:lnTo>
                    <a:lnTo>
                      <a:pt x="1005" y="1393"/>
                    </a:lnTo>
                    <a:lnTo>
                      <a:pt x="1009" y="1392"/>
                    </a:lnTo>
                    <a:lnTo>
                      <a:pt x="1016" y="1393"/>
                    </a:lnTo>
                    <a:lnTo>
                      <a:pt x="1022" y="1394"/>
                    </a:lnTo>
                    <a:lnTo>
                      <a:pt x="1029" y="1395"/>
                    </a:lnTo>
                    <a:lnTo>
                      <a:pt x="1035" y="1396"/>
                    </a:lnTo>
                    <a:lnTo>
                      <a:pt x="1040" y="1397"/>
                    </a:lnTo>
                    <a:lnTo>
                      <a:pt x="1047" y="1398"/>
                    </a:lnTo>
                    <a:lnTo>
                      <a:pt x="1051" y="1397"/>
                    </a:lnTo>
                    <a:lnTo>
                      <a:pt x="1054" y="1395"/>
                    </a:lnTo>
                    <a:lnTo>
                      <a:pt x="1057" y="1394"/>
                    </a:lnTo>
                    <a:lnTo>
                      <a:pt x="1062" y="1393"/>
                    </a:lnTo>
                    <a:lnTo>
                      <a:pt x="1067" y="1394"/>
                    </a:lnTo>
                    <a:lnTo>
                      <a:pt x="1073" y="1395"/>
                    </a:lnTo>
                    <a:lnTo>
                      <a:pt x="1078" y="1393"/>
                    </a:lnTo>
                    <a:lnTo>
                      <a:pt x="1081" y="1392"/>
                    </a:lnTo>
                    <a:lnTo>
                      <a:pt x="1087" y="1393"/>
                    </a:lnTo>
                    <a:lnTo>
                      <a:pt x="1094" y="1393"/>
                    </a:lnTo>
                    <a:lnTo>
                      <a:pt x="1089" y="1395"/>
                    </a:lnTo>
                    <a:lnTo>
                      <a:pt x="1086" y="1396"/>
                    </a:lnTo>
                    <a:lnTo>
                      <a:pt x="1092" y="1397"/>
                    </a:lnTo>
                    <a:lnTo>
                      <a:pt x="1099" y="1398"/>
                    </a:lnTo>
                    <a:lnTo>
                      <a:pt x="1105" y="1399"/>
                    </a:lnTo>
                    <a:lnTo>
                      <a:pt x="1112" y="1399"/>
                    </a:lnTo>
                    <a:lnTo>
                      <a:pt x="1115" y="1398"/>
                    </a:lnTo>
                    <a:lnTo>
                      <a:pt x="1119" y="1396"/>
                    </a:lnTo>
                    <a:lnTo>
                      <a:pt x="1124" y="1397"/>
                    </a:lnTo>
                    <a:lnTo>
                      <a:pt x="1131" y="1398"/>
                    </a:lnTo>
                    <a:lnTo>
                      <a:pt x="1138" y="1399"/>
                    </a:lnTo>
                    <a:lnTo>
                      <a:pt x="1144" y="1399"/>
                    </a:lnTo>
                    <a:lnTo>
                      <a:pt x="1148" y="1398"/>
                    </a:lnTo>
                    <a:lnTo>
                      <a:pt x="1151" y="1396"/>
                    </a:lnTo>
                    <a:lnTo>
                      <a:pt x="1157" y="1397"/>
                    </a:lnTo>
                    <a:lnTo>
                      <a:pt x="1164" y="1398"/>
                    </a:lnTo>
                    <a:lnTo>
                      <a:pt x="1167" y="1396"/>
                    </a:lnTo>
                    <a:lnTo>
                      <a:pt x="1170" y="1395"/>
                    </a:lnTo>
                    <a:lnTo>
                      <a:pt x="1177" y="1395"/>
                    </a:lnTo>
                    <a:lnTo>
                      <a:pt x="1183" y="1396"/>
                    </a:lnTo>
                    <a:lnTo>
                      <a:pt x="1187" y="1394"/>
                    </a:lnTo>
                    <a:lnTo>
                      <a:pt x="1190" y="1393"/>
                    </a:lnTo>
                    <a:lnTo>
                      <a:pt x="1194" y="1391"/>
                    </a:lnTo>
                    <a:lnTo>
                      <a:pt x="1197" y="1390"/>
                    </a:lnTo>
                    <a:lnTo>
                      <a:pt x="1203" y="1390"/>
                    </a:lnTo>
                    <a:lnTo>
                      <a:pt x="1210" y="1391"/>
                    </a:lnTo>
                    <a:lnTo>
                      <a:pt x="1216" y="1391"/>
                    </a:lnTo>
                    <a:lnTo>
                      <a:pt x="1222" y="1392"/>
                    </a:lnTo>
                    <a:lnTo>
                      <a:pt x="1229" y="1392"/>
                    </a:lnTo>
                    <a:lnTo>
                      <a:pt x="1235" y="1392"/>
                    </a:lnTo>
                    <a:lnTo>
                      <a:pt x="1238" y="1391"/>
                    </a:lnTo>
                    <a:lnTo>
                      <a:pt x="1241" y="1389"/>
                    </a:lnTo>
                    <a:lnTo>
                      <a:pt x="1248" y="1390"/>
                    </a:lnTo>
                    <a:lnTo>
                      <a:pt x="1254" y="1390"/>
                    </a:lnTo>
                    <a:lnTo>
                      <a:pt x="1261" y="1391"/>
                    </a:lnTo>
                    <a:lnTo>
                      <a:pt x="1267" y="1391"/>
                    </a:lnTo>
                    <a:lnTo>
                      <a:pt x="1273" y="1391"/>
                    </a:lnTo>
                    <a:lnTo>
                      <a:pt x="1280" y="1391"/>
                    </a:lnTo>
                    <a:lnTo>
                      <a:pt x="1283" y="1390"/>
                    </a:lnTo>
                    <a:lnTo>
                      <a:pt x="1287" y="1388"/>
                    </a:lnTo>
                    <a:lnTo>
                      <a:pt x="1294" y="1388"/>
                    </a:lnTo>
                    <a:lnTo>
                      <a:pt x="1300" y="1389"/>
                    </a:lnTo>
                    <a:lnTo>
                      <a:pt x="1306" y="1389"/>
                    </a:lnTo>
                    <a:lnTo>
                      <a:pt x="1313" y="1389"/>
                    </a:lnTo>
                    <a:lnTo>
                      <a:pt x="1316" y="1387"/>
                    </a:lnTo>
                    <a:lnTo>
                      <a:pt x="1319" y="1386"/>
                    </a:lnTo>
                    <a:lnTo>
                      <a:pt x="1322" y="1384"/>
                    </a:lnTo>
                    <a:lnTo>
                      <a:pt x="1325" y="1381"/>
                    </a:lnTo>
                    <a:lnTo>
                      <a:pt x="1332" y="1381"/>
                    </a:lnTo>
                    <a:lnTo>
                      <a:pt x="1338" y="1382"/>
                    </a:lnTo>
                    <a:lnTo>
                      <a:pt x="1345" y="1382"/>
                    </a:lnTo>
                    <a:lnTo>
                      <a:pt x="1351" y="1382"/>
                    </a:lnTo>
                    <a:lnTo>
                      <a:pt x="1354" y="1380"/>
                    </a:lnTo>
                    <a:lnTo>
                      <a:pt x="1357" y="1378"/>
                    </a:lnTo>
                    <a:lnTo>
                      <a:pt x="1364" y="1378"/>
                    </a:lnTo>
                    <a:lnTo>
                      <a:pt x="1370" y="1379"/>
                    </a:lnTo>
                    <a:lnTo>
                      <a:pt x="1377" y="1379"/>
                    </a:lnTo>
                    <a:lnTo>
                      <a:pt x="1383" y="1379"/>
                    </a:lnTo>
                    <a:lnTo>
                      <a:pt x="1389" y="1379"/>
                    </a:lnTo>
                    <a:lnTo>
                      <a:pt x="1396" y="1379"/>
                    </a:lnTo>
                    <a:lnTo>
                      <a:pt x="1399" y="1377"/>
                    </a:lnTo>
                    <a:lnTo>
                      <a:pt x="1402" y="1375"/>
                    </a:lnTo>
                    <a:lnTo>
                      <a:pt x="1408" y="1375"/>
                    </a:lnTo>
                    <a:lnTo>
                      <a:pt x="1415" y="1375"/>
                    </a:lnTo>
                    <a:lnTo>
                      <a:pt x="1418" y="1373"/>
                    </a:lnTo>
                    <a:lnTo>
                      <a:pt x="1421" y="1371"/>
                    </a:lnTo>
                    <a:lnTo>
                      <a:pt x="1429" y="1371"/>
                    </a:lnTo>
                    <a:lnTo>
                      <a:pt x="1434" y="1371"/>
                    </a:lnTo>
                    <a:lnTo>
                      <a:pt x="1437" y="1369"/>
                    </a:lnTo>
                    <a:lnTo>
                      <a:pt x="1440" y="1366"/>
                    </a:lnTo>
                    <a:lnTo>
                      <a:pt x="1448" y="1366"/>
                    </a:lnTo>
                    <a:lnTo>
                      <a:pt x="1453" y="1366"/>
                    </a:lnTo>
                    <a:lnTo>
                      <a:pt x="1450" y="1369"/>
                    </a:lnTo>
                    <a:lnTo>
                      <a:pt x="1447" y="1371"/>
                    </a:lnTo>
                    <a:lnTo>
                      <a:pt x="1453" y="1371"/>
                    </a:lnTo>
                    <a:lnTo>
                      <a:pt x="1460" y="1371"/>
                    </a:lnTo>
                    <a:lnTo>
                      <a:pt x="1466" y="1370"/>
                    </a:lnTo>
                    <a:lnTo>
                      <a:pt x="1472" y="1370"/>
                    </a:lnTo>
                    <a:lnTo>
                      <a:pt x="1477" y="1368"/>
                    </a:lnTo>
                    <a:lnTo>
                      <a:pt x="1479" y="1365"/>
                    </a:lnTo>
                    <a:lnTo>
                      <a:pt x="1482" y="1363"/>
                    </a:lnTo>
                    <a:lnTo>
                      <a:pt x="1485" y="1361"/>
                    </a:lnTo>
                    <a:lnTo>
                      <a:pt x="1491" y="1361"/>
                    </a:lnTo>
                    <a:lnTo>
                      <a:pt x="1498" y="1361"/>
                    </a:lnTo>
                    <a:lnTo>
                      <a:pt x="1502" y="1359"/>
                    </a:lnTo>
                    <a:lnTo>
                      <a:pt x="1504" y="1357"/>
                    </a:lnTo>
                    <a:lnTo>
                      <a:pt x="1507" y="1355"/>
                    </a:lnTo>
                    <a:lnTo>
                      <a:pt x="1511" y="1353"/>
                    </a:lnTo>
                    <a:lnTo>
                      <a:pt x="1517" y="1352"/>
                    </a:lnTo>
                    <a:lnTo>
                      <a:pt x="1523" y="1352"/>
                    </a:lnTo>
                    <a:lnTo>
                      <a:pt x="1530" y="1352"/>
                    </a:lnTo>
                    <a:lnTo>
                      <a:pt x="1536" y="1352"/>
                    </a:lnTo>
                    <a:lnTo>
                      <a:pt x="1533" y="1354"/>
                    </a:lnTo>
                    <a:lnTo>
                      <a:pt x="1530" y="1356"/>
                    </a:lnTo>
                    <a:lnTo>
                      <a:pt x="1536" y="1355"/>
                    </a:lnTo>
                    <a:lnTo>
                      <a:pt x="1543" y="1355"/>
                    </a:lnTo>
                    <a:lnTo>
                      <a:pt x="1549" y="1355"/>
                    </a:lnTo>
                    <a:lnTo>
                      <a:pt x="1555" y="1354"/>
                    </a:lnTo>
                    <a:lnTo>
                      <a:pt x="1558" y="1352"/>
                    </a:lnTo>
                    <a:lnTo>
                      <a:pt x="1562" y="1349"/>
                    </a:lnTo>
                    <a:lnTo>
                      <a:pt x="1568" y="1348"/>
                    </a:lnTo>
                    <a:lnTo>
                      <a:pt x="1574" y="1348"/>
                    </a:lnTo>
                    <a:lnTo>
                      <a:pt x="1578" y="1346"/>
                    </a:lnTo>
                    <a:lnTo>
                      <a:pt x="1581" y="1344"/>
                    </a:lnTo>
                    <a:lnTo>
                      <a:pt x="1587" y="1343"/>
                    </a:lnTo>
                    <a:lnTo>
                      <a:pt x="1594" y="1343"/>
                    </a:lnTo>
                    <a:lnTo>
                      <a:pt x="1596" y="1341"/>
                    </a:lnTo>
                    <a:lnTo>
                      <a:pt x="1599" y="1338"/>
                    </a:lnTo>
                    <a:lnTo>
                      <a:pt x="1605" y="1338"/>
                    </a:lnTo>
                    <a:lnTo>
                      <a:pt x="1612" y="1337"/>
                    </a:lnTo>
                    <a:lnTo>
                      <a:pt x="1618" y="1337"/>
                    </a:lnTo>
                    <a:lnTo>
                      <a:pt x="1624" y="1336"/>
                    </a:lnTo>
                    <a:lnTo>
                      <a:pt x="1628" y="1334"/>
                    </a:lnTo>
                    <a:lnTo>
                      <a:pt x="1631" y="1331"/>
                    </a:lnTo>
                    <a:lnTo>
                      <a:pt x="1637" y="1330"/>
                    </a:lnTo>
                    <a:lnTo>
                      <a:pt x="1644" y="1329"/>
                    </a:lnTo>
                    <a:lnTo>
                      <a:pt x="1650" y="1329"/>
                    </a:lnTo>
                    <a:lnTo>
                      <a:pt x="1656" y="1328"/>
                    </a:lnTo>
                    <a:lnTo>
                      <a:pt x="1660" y="1326"/>
                    </a:lnTo>
                    <a:lnTo>
                      <a:pt x="1662" y="1324"/>
                    </a:lnTo>
                    <a:lnTo>
                      <a:pt x="1668" y="1319"/>
                    </a:lnTo>
                    <a:lnTo>
                      <a:pt x="1671" y="1317"/>
                    </a:lnTo>
                    <a:lnTo>
                      <a:pt x="1673" y="1314"/>
                    </a:lnTo>
                    <a:lnTo>
                      <a:pt x="1681" y="1313"/>
                    </a:lnTo>
                    <a:lnTo>
                      <a:pt x="1686" y="1312"/>
                    </a:lnTo>
                    <a:lnTo>
                      <a:pt x="1683" y="1314"/>
                    </a:lnTo>
                    <a:lnTo>
                      <a:pt x="1681" y="1317"/>
                    </a:lnTo>
                    <a:lnTo>
                      <a:pt x="1686" y="1317"/>
                    </a:lnTo>
                    <a:lnTo>
                      <a:pt x="1694" y="1315"/>
                    </a:lnTo>
                    <a:lnTo>
                      <a:pt x="1699" y="1314"/>
                    </a:lnTo>
                    <a:lnTo>
                      <a:pt x="1705" y="1313"/>
                    </a:lnTo>
                    <a:lnTo>
                      <a:pt x="1712" y="1312"/>
                    </a:lnTo>
                    <a:lnTo>
                      <a:pt x="1718" y="1311"/>
                    </a:lnTo>
                    <a:lnTo>
                      <a:pt x="1721" y="1309"/>
                    </a:lnTo>
                    <a:lnTo>
                      <a:pt x="1724" y="1307"/>
                    </a:lnTo>
                    <a:lnTo>
                      <a:pt x="1731" y="1306"/>
                    </a:lnTo>
                    <a:lnTo>
                      <a:pt x="1736" y="1305"/>
                    </a:lnTo>
                    <a:lnTo>
                      <a:pt x="1740" y="1302"/>
                    </a:lnTo>
                    <a:lnTo>
                      <a:pt x="1743" y="1299"/>
                    </a:lnTo>
                    <a:lnTo>
                      <a:pt x="1745" y="1296"/>
                    </a:lnTo>
                    <a:lnTo>
                      <a:pt x="1748" y="1294"/>
                    </a:lnTo>
                    <a:lnTo>
                      <a:pt x="1754" y="1293"/>
                    </a:lnTo>
                    <a:lnTo>
                      <a:pt x="1761" y="1292"/>
                    </a:lnTo>
                    <a:lnTo>
                      <a:pt x="1767" y="1291"/>
                    </a:lnTo>
                    <a:lnTo>
                      <a:pt x="1773" y="1290"/>
                    </a:lnTo>
                    <a:lnTo>
                      <a:pt x="1779" y="1289"/>
                    </a:lnTo>
                    <a:lnTo>
                      <a:pt x="1785" y="1287"/>
                    </a:lnTo>
                    <a:lnTo>
                      <a:pt x="1792" y="1286"/>
                    </a:lnTo>
                    <a:lnTo>
                      <a:pt x="1798" y="1285"/>
                    </a:lnTo>
                    <a:lnTo>
                      <a:pt x="1801" y="1281"/>
                    </a:lnTo>
                    <a:lnTo>
                      <a:pt x="1803" y="1279"/>
                    </a:lnTo>
                    <a:lnTo>
                      <a:pt x="1810" y="1278"/>
                    </a:lnTo>
                    <a:lnTo>
                      <a:pt x="1816" y="1276"/>
                    </a:lnTo>
                    <a:lnTo>
                      <a:pt x="1818" y="1274"/>
                    </a:lnTo>
                    <a:lnTo>
                      <a:pt x="1821" y="1271"/>
                    </a:lnTo>
                    <a:lnTo>
                      <a:pt x="1828" y="1270"/>
                    </a:lnTo>
                    <a:lnTo>
                      <a:pt x="1833" y="1269"/>
                    </a:lnTo>
                    <a:lnTo>
                      <a:pt x="1836" y="1265"/>
                    </a:lnTo>
                    <a:lnTo>
                      <a:pt x="1839" y="1263"/>
                    </a:lnTo>
                    <a:lnTo>
                      <a:pt x="1845" y="1261"/>
                    </a:lnTo>
                    <a:lnTo>
                      <a:pt x="1851" y="1260"/>
                    </a:lnTo>
                    <a:lnTo>
                      <a:pt x="1864" y="1257"/>
                    </a:lnTo>
                    <a:lnTo>
                      <a:pt x="1869" y="1255"/>
                    </a:lnTo>
                    <a:lnTo>
                      <a:pt x="1876" y="1254"/>
                    </a:lnTo>
                    <a:lnTo>
                      <a:pt x="1882" y="1252"/>
                    </a:lnTo>
                    <a:lnTo>
                      <a:pt x="1888" y="1251"/>
                    </a:lnTo>
                    <a:lnTo>
                      <a:pt x="1890" y="1247"/>
                    </a:lnTo>
                    <a:lnTo>
                      <a:pt x="1893" y="1244"/>
                    </a:lnTo>
                    <a:lnTo>
                      <a:pt x="1896" y="1242"/>
                    </a:lnTo>
                    <a:lnTo>
                      <a:pt x="1898" y="1239"/>
                    </a:lnTo>
                    <a:lnTo>
                      <a:pt x="1904" y="1237"/>
                    </a:lnTo>
                    <a:lnTo>
                      <a:pt x="1910" y="1236"/>
                    </a:lnTo>
                    <a:lnTo>
                      <a:pt x="1916" y="1234"/>
                    </a:lnTo>
                    <a:lnTo>
                      <a:pt x="1922" y="1231"/>
                    </a:lnTo>
                    <a:lnTo>
                      <a:pt x="1925" y="1228"/>
                    </a:lnTo>
                    <a:lnTo>
                      <a:pt x="1928" y="1226"/>
                    </a:lnTo>
                    <a:lnTo>
                      <a:pt x="1933" y="1224"/>
                    </a:lnTo>
                    <a:lnTo>
                      <a:pt x="1939" y="1222"/>
                    </a:lnTo>
                    <a:lnTo>
                      <a:pt x="1942" y="1219"/>
                    </a:lnTo>
                    <a:lnTo>
                      <a:pt x="1944" y="1217"/>
                    </a:lnTo>
                    <a:lnTo>
                      <a:pt x="1950" y="1214"/>
                    </a:lnTo>
                    <a:lnTo>
                      <a:pt x="1956" y="1212"/>
                    </a:lnTo>
                    <a:lnTo>
                      <a:pt x="1962" y="1210"/>
                    </a:lnTo>
                    <a:lnTo>
                      <a:pt x="1968" y="1208"/>
                    </a:lnTo>
                    <a:lnTo>
                      <a:pt x="1973" y="1206"/>
                    </a:lnTo>
                    <a:lnTo>
                      <a:pt x="1980" y="1204"/>
                    </a:lnTo>
                    <a:lnTo>
                      <a:pt x="1982" y="1201"/>
                    </a:lnTo>
                    <a:lnTo>
                      <a:pt x="1984" y="1197"/>
                    </a:lnTo>
                    <a:lnTo>
                      <a:pt x="1986" y="1194"/>
                    </a:lnTo>
                    <a:lnTo>
                      <a:pt x="1988" y="1191"/>
                    </a:lnTo>
                    <a:lnTo>
                      <a:pt x="1995" y="1189"/>
                    </a:lnTo>
                    <a:lnTo>
                      <a:pt x="2000" y="1187"/>
                    </a:lnTo>
                    <a:lnTo>
                      <a:pt x="1998" y="1190"/>
                    </a:lnTo>
                    <a:lnTo>
                      <a:pt x="1996" y="1193"/>
                    </a:lnTo>
                    <a:lnTo>
                      <a:pt x="2002" y="1190"/>
                    </a:lnTo>
                    <a:lnTo>
                      <a:pt x="2008" y="1188"/>
                    </a:lnTo>
                    <a:lnTo>
                      <a:pt x="2010" y="1185"/>
                    </a:lnTo>
                    <a:lnTo>
                      <a:pt x="2012" y="1181"/>
                    </a:lnTo>
                    <a:lnTo>
                      <a:pt x="2014" y="1178"/>
                    </a:lnTo>
                    <a:lnTo>
                      <a:pt x="2016" y="1176"/>
                    </a:lnTo>
                    <a:lnTo>
                      <a:pt x="2018" y="1173"/>
                    </a:lnTo>
                    <a:lnTo>
                      <a:pt x="2020" y="1170"/>
                    </a:lnTo>
                    <a:lnTo>
                      <a:pt x="2026" y="1167"/>
                    </a:lnTo>
                    <a:lnTo>
                      <a:pt x="2032" y="1164"/>
                    </a:lnTo>
                    <a:lnTo>
                      <a:pt x="2037" y="1161"/>
                    </a:lnTo>
                    <a:lnTo>
                      <a:pt x="2043" y="1159"/>
                    </a:lnTo>
                    <a:lnTo>
                      <a:pt x="2042" y="1162"/>
                    </a:lnTo>
                    <a:lnTo>
                      <a:pt x="2039" y="1165"/>
                    </a:lnTo>
                    <a:lnTo>
                      <a:pt x="2045" y="1163"/>
                    </a:lnTo>
                    <a:lnTo>
                      <a:pt x="2050" y="1160"/>
                    </a:lnTo>
                    <a:lnTo>
                      <a:pt x="2056" y="1157"/>
                    </a:lnTo>
                    <a:lnTo>
                      <a:pt x="2062" y="1155"/>
                    </a:lnTo>
                    <a:lnTo>
                      <a:pt x="2064" y="1152"/>
                    </a:lnTo>
                    <a:lnTo>
                      <a:pt x="2065" y="1148"/>
                    </a:lnTo>
                    <a:lnTo>
                      <a:pt x="2071" y="1145"/>
                    </a:lnTo>
                    <a:lnTo>
                      <a:pt x="2077" y="1142"/>
                    </a:lnTo>
                    <a:lnTo>
                      <a:pt x="2079" y="1139"/>
                    </a:lnTo>
                    <a:lnTo>
                      <a:pt x="2080" y="1136"/>
                    </a:lnTo>
                    <a:lnTo>
                      <a:pt x="2082" y="1132"/>
                    </a:lnTo>
                    <a:lnTo>
                      <a:pt x="2084" y="1129"/>
                    </a:lnTo>
                    <a:lnTo>
                      <a:pt x="2086" y="1128"/>
                    </a:lnTo>
                    <a:lnTo>
                      <a:pt x="2089" y="1126"/>
                    </a:lnTo>
                    <a:lnTo>
                      <a:pt x="2093" y="1124"/>
                    </a:lnTo>
                    <a:lnTo>
                      <a:pt x="2095" y="1123"/>
                    </a:lnTo>
                    <a:lnTo>
                      <a:pt x="2100" y="1120"/>
                    </a:lnTo>
                    <a:lnTo>
                      <a:pt x="2105" y="1117"/>
                    </a:lnTo>
                    <a:lnTo>
                      <a:pt x="2106" y="1113"/>
                    </a:lnTo>
                    <a:lnTo>
                      <a:pt x="2109" y="1110"/>
                    </a:lnTo>
                    <a:lnTo>
                      <a:pt x="2114" y="1107"/>
                    </a:lnTo>
                    <a:lnTo>
                      <a:pt x="2119" y="1104"/>
                    </a:lnTo>
                    <a:lnTo>
                      <a:pt x="2125" y="1101"/>
                    </a:lnTo>
                    <a:lnTo>
                      <a:pt x="2130" y="1096"/>
                    </a:lnTo>
                    <a:lnTo>
                      <a:pt x="2134" y="1093"/>
                    </a:lnTo>
                    <a:lnTo>
                      <a:pt x="2139" y="1090"/>
                    </a:lnTo>
                    <a:lnTo>
                      <a:pt x="2141" y="1086"/>
                    </a:lnTo>
                    <a:lnTo>
                      <a:pt x="2143" y="1083"/>
                    </a:lnTo>
                    <a:lnTo>
                      <a:pt x="2147" y="1079"/>
                    </a:lnTo>
                    <a:lnTo>
                      <a:pt x="2152" y="1075"/>
                    </a:lnTo>
                    <a:lnTo>
                      <a:pt x="2153" y="1072"/>
                    </a:lnTo>
                    <a:lnTo>
                      <a:pt x="2155" y="1069"/>
                    </a:lnTo>
                    <a:lnTo>
                      <a:pt x="2160" y="1064"/>
                    </a:lnTo>
                    <a:lnTo>
                      <a:pt x="2164" y="1061"/>
                    </a:lnTo>
                    <a:lnTo>
                      <a:pt x="2166" y="1057"/>
                    </a:lnTo>
                    <a:lnTo>
                      <a:pt x="2167" y="1054"/>
                    </a:lnTo>
                    <a:lnTo>
                      <a:pt x="2167" y="1053"/>
                    </a:lnTo>
                    <a:lnTo>
                      <a:pt x="2168" y="1051"/>
                    </a:lnTo>
                    <a:lnTo>
                      <a:pt x="2168" y="1050"/>
                    </a:lnTo>
                    <a:lnTo>
                      <a:pt x="2168" y="1050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50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7"/>
                    </a:lnTo>
                    <a:lnTo>
                      <a:pt x="2173" y="1043"/>
                    </a:lnTo>
                    <a:lnTo>
                      <a:pt x="2178" y="1039"/>
                    </a:lnTo>
                    <a:lnTo>
                      <a:pt x="2178" y="1042"/>
                    </a:lnTo>
                    <a:lnTo>
                      <a:pt x="2176" y="1046"/>
                    </a:lnTo>
                    <a:lnTo>
                      <a:pt x="2175" y="1050"/>
                    </a:lnTo>
                    <a:lnTo>
                      <a:pt x="2173" y="1054"/>
                    </a:lnTo>
                    <a:lnTo>
                      <a:pt x="2179" y="1050"/>
                    </a:lnTo>
                    <a:lnTo>
                      <a:pt x="2183" y="1045"/>
                    </a:lnTo>
                    <a:lnTo>
                      <a:pt x="2184" y="1041"/>
                    </a:lnTo>
                    <a:lnTo>
                      <a:pt x="2185" y="1038"/>
                    </a:lnTo>
                    <a:lnTo>
                      <a:pt x="2187" y="1036"/>
                    </a:lnTo>
                    <a:lnTo>
                      <a:pt x="2191" y="1034"/>
                    </a:lnTo>
                    <a:lnTo>
                      <a:pt x="2193" y="1031"/>
                    </a:lnTo>
                    <a:lnTo>
                      <a:pt x="2195" y="1029"/>
                    </a:lnTo>
                    <a:lnTo>
                      <a:pt x="2199" y="1025"/>
                    </a:lnTo>
                    <a:lnTo>
                      <a:pt x="2203" y="1021"/>
                    </a:lnTo>
                    <a:lnTo>
                      <a:pt x="2204" y="1017"/>
                    </a:lnTo>
                    <a:lnTo>
                      <a:pt x="2205" y="1013"/>
                    </a:lnTo>
                    <a:lnTo>
                      <a:pt x="2205" y="1010"/>
                    </a:lnTo>
                    <a:lnTo>
                      <a:pt x="2206" y="1006"/>
                    </a:lnTo>
                    <a:lnTo>
                      <a:pt x="2211" y="1002"/>
                    </a:lnTo>
                    <a:lnTo>
                      <a:pt x="2215" y="997"/>
                    </a:lnTo>
                    <a:lnTo>
                      <a:pt x="2219" y="993"/>
                    </a:lnTo>
                    <a:lnTo>
                      <a:pt x="2223" y="988"/>
                    </a:lnTo>
                    <a:lnTo>
                      <a:pt x="2228" y="984"/>
                    </a:lnTo>
                    <a:lnTo>
                      <a:pt x="2232" y="979"/>
                    </a:lnTo>
                    <a:lnTo>
                      <a:pt x="2233" y="975"/>
                    </a:lnTo>
                    <a:lnTo>
                      <a:pt x="2233" y="972"/>
                    </a:lnTo>
                    <a:lnTo>
                      <a:pt x="2233" y="968"/>
                    </a:lnTo>
                    <a:lnTo>
                      <a:pt x="2234" y="964"/>
                    </a:lnTo>
                    <a:lnTo>
                      <a:pt x="2238" y="959"/>
                    </a:lnTo>
                    <a:lnTo>
                      <a:pt x="2242" y="955"/>
                    </a:lnTo>
                    <a:lnTo>
                      <a:pt x="2246" y="951"/>
                    </a:lnTo>
                    <a:lnTo>
                      <a:pt x="2250" y="945"/>
                    </a:lnTo>
                    <a:lnTo>
                      <a:pt x="2253" y="940"/>
                    </a:lnTo>
                    <a:lnTo>
                      <a:pt x="2256" y="936"/>
                    </a:lnTo>
                    <a:lnTo>
                      <a:pt x="2258" y="931"/>
                    </a:lnTo>
                    <a:lnTo>
                      <a:pt x="2258" y="928"/>
                    </a:lnTo>
                    <a:lnTo>
                      <a:pt x="2261" y="923"/>
                    </a:lnTo>
                    <a:lnTo>
                      <a:pt x="2265" y="918"/>
                    </a:lnTo>
                    <a:lnTo>
                      <a:pt x="2265" y="914"/>
                    </a:lnTo>
                    <a:lnTo>
                      <a:pt x="2265" y="910"/>
                    </a:lnTo>
                    <a:lnTo>
                      <a:pt x="2264" y="907"/>
                    </a:lnTo>
                    <a:lnTo>
                      <a:pt x="2265" y="903"/>
                    </a:lnTo>
                    <a:lnTo>
                      <a:pt x="2266" y="901"/>
                    </a:lnTo>
                    <a:lnTo>
                      <a:pt x="2268" y="898"/>
                    </a:lnTo>
                    <a:lnTo>
                      <a:pt x="2269" y="895"/>
                    </a:lnTo>
                    <a:lnTo>
                      <a:pt x="2271" y="893"/>
                    </a:lnTo>
                    <a:lnTo>
                      <a:pt x="2275" y="888"/>
                    </a:lnTo>
                    <a:lnTo>
                      <a:pt x="2278" y="883"/>
                    </a:lnTo>
                    <a:lnTo>
                      <a:pt x="2280" y="877"/>
                    </a:lnTo>
                    <a:lnTo>
                      <a:pt x="2283" y="872"/>
                    </a:lnTo>
                    <a:lnTo>
                      <a:pt x="2286" y="867"/>
                    </a:lnTo>
                    <a:lnTo>
                      <a:pt x="2289" y="861"/>
                    </a:lnTo>
                    <a:lnTo>
                      <a:pt x="2292" y="856"/>
                    </a:lnTo>
                    <a:lnTo>
                      <a:pt x="2295" y="850"/>
                    </a:lnTo>
                    <a:lnTo>
                      <a:pt x="2294" y="846"/>
                    </a:lnTo>
                    <a:lnTo>
                      <a:pt x="2294" y="843"/>
                    </a:lnTo>
                    <a:lnTo>
                      <a:pt x="2293" y="839"/>
                    </a:lnTo>
                    <a:lnTo>
                      <a:pt x="2293" y="836"/>
                    </a:lnTo>
                    <a:lnTo>
                      <a:pt x="2295" y="830"/>
                    </a:lnTo>
                    <a:lnTo>
                      <a:pt x="2297" y="824"/>
                    </a:lnTo>
                    <a:lnTo>
                      <a:pt x="2299" y="819"/>
                    </a:lnTo>
                    <a:lnTo>
                      <a:pt x="2301" y="813"/>
                    </a:lnTo>
                    <a:lnTo>
                      <a:pt x="2303" y="807"/>
                    </a:lnTo>
                    <a:lnTo>
                      <a:pt x="2305" y="802"/>
                    </a:lnTo>
                    <a:lnTo>
                      <a:pt x="2305" y="797"/>
                    </a:lnTo>
                    <a:lnTo>
                      <a:pt x="2304" y="794"/>
                    </a:lnTo>
                    <a:lnTo>
                      <a:pt x="2303" y="791"/>
                    </a:lnTo>
                    <a:lnTo>
                      <a:pt x="2302" y="788"/>
                    </a:lnTo>
                    <a:lnTo>
                      <a:pt x="2303" y="781"/>
                    </a:lnTo>
                    <a:lnTo>
                      <a:pt x="2305" y="776"/>
                    </a:lnTo>
                    <a:lnTo>
                      <a:pt x="2308" y="770"/>
                    </a:lnTo>
                    <a:lnTo>
                      <a:pt x="2309" y="764"/>
                    </a:lnTo>
                    <a:lnTo>
                      <a:pt x="2308" y="761"/>
                    </a:lnTo>
                    <a:lnTo>
                      <a:pt x="2306" y="757"/>
                    </a:lnTo>
                    <a:lnTo>
                      <a:pt x="2308" y="752"/>
                    </a:lnTo>
                    <a:lnTo>
                      <a:pt x="2310" y="745"/>
                    </a:lnTo>
                    <a:lnTo>
                      <a:pt x="2308" y="742"/>
                    </a:lnTo>
                    <a:lnTo>
                      <a:pt x="2306" y="739"/>
                    </a:lnTo>
                    <a:lnTo>
                      <a:pt x="2308" y="733"/>
                    </a:lnTo>
                    <a:lnTo>
                      <a:pt x="2309" y="727"/>
                    </a:lnTo>
                    <a:lnTo>
                      <a:pt x="2310" y="721"/>
                    </a:lnTo>
                    <a:lnTo>
                      <a:pt x="2311" y="716"/>
                    </a:lnTo>
                    <a:lnTo>
                      <a:pt x="2312" y="709"/>
                    </a:lnTo>
                    <a:lnTo>
                      <a:pt x="2312" y="703"/>
                    </a:lnTo>
                    <a:lnTo>
                      <a:pt x="2311" y="700"/>
                    </a:lnTo>
                    <a:lnTo>
                      <a:pt x="2309" y="696"/>
                    </a:lnTo>
                    <a:lnTo>
                      <a:pt x="2309" y="691"/>
                    </a:lnTo>
                    <a:lnTo>
                      <a:pt x="2310" y="685"/>
                    </a:lnTo>
                    <a:lnTo>
                      <a:pt x="2308" y="682"/>
                    </a:lnTo>
                    <a:lnTo>
                      <a:pt x="2306" y="678"/>
                    </a:lnTo>
                    <a:lnTo>
                      <a:pt x="2306" y="672"/>
                    </a:lnTo>
                    <a:lnTo>
                      <a:pt x="2306" y="667"/>
                    </a:lnTo>
                    <a:lnTo>
                      <a:pt x="2306" y="668"/>
                    </a:lnTo>
                    <a:lnTo>
                      <a:pt x="2309" y="670"/>
                    </a:lnTo>
                    <a:lnTo>
                      <a:pt x="2309" y="671"/>
                    </a:lnTo>
                    <a:lnTo>
                      <a:pt x="2310" y="672"/>
                    </a:lnTo>
                    <a:lnTo>
                      <a:pt x="2310" y="672"/>
                    </a:lnTo>
                    <a:lnTo>
                      <a:pt x="2310" y="673"/>
                    </a:lnTo>
                    <a:lnTo>
                      <a:pt x="2311" y="667"/>
                    </a:lnTo>
                    <a:lnTo>
                      <a:pt x="2311" y="660"/>
                    </a:lnTo>
                    <a:lnTo>
                      <a:pt x="2309" y="657"/>
                    </a:lnTo>
                    <a:lnTo>
                      <a:pt x="2306" y="654"/>
                    </a:lnTo>
                    <a:lnTo>
                      <a:pt x="2304" y="651"/>
                    </a:lnTo>
                    <a:lnTo>
                      <a:pt x="2302" y="649"/>
                    </a:lnTo>
                    <a:lnTo>
                      <a:pt x="2302" y="642"/>
                    </a:lnTo>
                    <a:lnTo>
                      <a:pt x="2302" y="636"/>
                    </a:lnTo>
                    <a:lnTo>
                      <a:pt x="2301" y="629"/>
                    </a:lnTo>
                    <a:lnTo>
                      <a:pt x="2301" y="624"/>
                    </a:lnTo>
                    <a:lnTo>
                      <a:pt x="2303" y="626"/>
                    </a:lnTo>
                    <a:lnTo>
                      <a:pt x="2305" y="629"/>
                    </a:lnTo>
                    <a:lnTo>
                      <a:pt x="2308" y="634"/>
                    </a:lnTo>
                    <a:lnTo>
                      <a:pt x="2310" y="636"/>
                    </a:lnTo>
                    <a:lnTo>
                      <a:pt x="2310" y="629"/>
                    </a:lnTo>
                    <a:lnTo>
                      <a:pt x="2310" y="623"/>
                    </a:lnTo>
                    <a:lnTo>
                      <a:pt x="2305" y="618"/>
                    </a:lnTo>
                    <a:lnTo>
                      <a:pt x="2300" y="611"/>
                    </a:lnTo>
                    <a:lnTo>
                      <a:pt x="2298" y="609"/>
                    </a:lnTo>
                    <a:lnTo>
                      <a:pt x="2296" y="606"/>
                    </a:lnTo>
                    <a:lnTo>
                      <a:pt x="2294" y="604"/>
                    </a:lnTo>
                    <a:lnTo>
                      <a:pt x="2292" y="601"/>
                    </a:lnTo>
                    <a:lnTo>
                      <a:pt x="2291" y="594"/>
                    </a:lnTo>
                    <a:lnTo>
                      <a:pt x="2289" y="588"/>
                    </a:lnTo>
                    <a:lnTo>
                      <a:pt x="2287" y="586"/>
                    </a:lnTo>
                    <a:lnTo>
                      <a:pt x="2285" y="583"/>
                    </a:lnTo>
                    <a:lnTo>
                      <a:pt x="2284" y="577"/>
                    </a:lnTo>
                    <a:lnTo>
                      <a:pt x="2283" y="571"/>
                    </a:lnTo>
                    <a:lnTo>
                      <a:pt x="2282" y="565"/>
                    </a:lnTo>
                    <a:lnTo>
                      <a:pt x="2280" y="559"/>
                    </a:lnTo>
                    <a:lnTo>
                      <a:pt x="2278" y="556"/>
                    </a:lnTo>
                    <a:lnTo>
                      <a:pt x="2276" y="554"/>
                    </a:lnTo>
                    <a:lnTo>
                      <a:pt x="2274" y="547"/>
                    </a:lnTo>
                    <a:lnTo>
                      <a:pt x="2272" y="542"/>
                    </a:lnTo>
                    <a:lnTo>
                      <a:pt x="2271" y="536"/>
                    </a:lnTo>
                    <a:lnTo>
                      <a:pt x="2269" y="530"/>
                    </a:lnTo>
                    <a:lnTo>
                      <a:pt x="2266" y="527"/>
                    </a:lnTo>
                    <a:lnTo>
                      <a:pt x="2264" y="525"/>
                    </a:lnTo>
                    <a:lnTo>
                      <a:pt x="2263" y="523"/>
                    </a:lnTo>
                    <a:lnTo>
                      <a:pt x="2262" y="519"/>
                    </a:lnTo>
                    <a:lnTo>
                      <a:pt x="2261" y="516"/>
                    </a:lnTo>
                    <a:lnTo>
                      <a:pt x="2261" y="513"/>
                    </a:lnTo>
                    <a:lnTo>
                      <a:pt x="2263" y="517"/>
                    </a:lnTo>
                    <a:lnTo>
                      <a:pt x="2266" y="519"/>
                    </a:lnTo>
                    <a:lnTo>
                      <a:pt x="2264" y="512"/>
                    </a:lnTo>
                    <a:lnTo>
                      <a:pt x="2262" y="507"/>
                    </a:lnTo>
                    <a:lnTo>
                      <a:pt x="2261" y="501"/>
                    </a:lnTo>
                    <a:lnTo>
                      <a:pt x="2259" y="495"/>
                    </a:lnTo>
                    <a:lnTo>
                      <a:pt x="2255" y="493"/>
                    </a:lnTo>
                    <a:lnTo>
                      <a:pt x="2252" y="490"/>
                    </a:lnTo>
                    <a:lnTo>
                      <a:pt x="2250" y="485"/>
                    </a:lnTo>
                    <a:lnTo>
                      <a:pt x="2248" y="479"/>
                    </a:lnTo>
                    <a:lnTo>
                      <a:pt x="2245" y="476"/>
                    </a:lnTo>
                    <a:lnTo>
                      <a:pt x="2243" y="474"/>
                    </a:lnTo>
                    <a:lnTo>
                      <a:pt x="2239" y="472"/>
                    </a:lnTo>
                    <a:lnTo>
                      <a:pt x="2236" y="470"/>
                    </a:lnTo>
                    <a:lnTo>
                      <a:pt x="2234" y="465"/>
                    </a:lnTo>
                    <a:lnTo>
                      <a:pt x="2232" y="459"/>
                    </a:lnTo>
                    <a:lnTo>
                      <a:pt x="2229" y="453"/>
                    </a:lnTo>
                    <a:lnTo>
                      <a:pt x="2227" y="448"/>
                    </a:lnTo>
                    <a:lnTo>
                      <a:pt x="2225" y="442"/>
                    </a:lnTo>
                    <a:lnTo>
                      <a:pt x="2221" y="437"/>
                    </a:lnTo>
                    <a:lnTo>
                      <a:pt x="2218" y="430"/>
                    </a:lnTo>
                    <a:lnTo>
                      <a:pt x="2216" y="425"/>
                    </a:lnTo>
                    <a:lnTo>
                      <a:pt x="2213" y="423"/>
                    </a:lnTo>
                    <a:lnTo>
                      <a:pt x="2210" y="422"/>
                    </a:lnTo>
                    <a:lnTo>
                      <a:pt x="2206" y="419"/>
                    </a:lnTo>
                    <a:lnTo>
                      <a:pt x="2203" y="418"/>
                    </a:lnTo>
                    <a:lnTo>
                      <a:pt x="2200" y="416"/>
                    </a:lnTo>
                    <a:lnTo>
                      <a:pt x="2197" y="415"/>
                    </a:lnTo>
                    <a:lnTo>
                      <a:pt x="2194" y="408"/>
                    </a:lnTo>
                    <a:lnTo>
                      <a:pt x="2191" y="403"/>
                    </a:lnTo>
                    <a:lnTo>
                      <a:pt x="2187" y="398"/>
                    </a:lnTo>
                    <a:lnTo>
                      <a:pt x="2185" y="392"/>
                    </a:lnTo>
                    <a:lnTo>
                      <a:pt x="2182" y="387"/>
                    </a:lnTo>
                    <a:lnTo>
                      <a:pt x="2179" y="382"/>
                    </a:lnTo>
                    <a:lnTo>
                      <a:pt x="2176" y="380"/>
                    </a:lnTo>
                    <a:lnTo>
                      <a:pt x="2171" y="378"/>
                    </a:lnTo>
                    <a:lnTo>
                      <a:pt x="2168" y="373"/>
                    </a:lnTo>
                    <a:lnTo>
                      <a:pt x="2165" y="368"/>
                    </a:lnTo>
                    <a:lnTo>
                      <a:pt x="2162" y="363"/>
                    </a:lnTo>
                    <a:lnTo>
                      <a:pt x="2159" y="358"/>
                    </a:lnTo>
                    <a:lnTo>
                      <a:pt x="2154" y="353"/>
                    </a:lnTo>
                    <a:lnTo>
                      <a:pt x="2151" y="348"/>
                    </a:lnTo>
                    <a:lnTo>
                      <a:pt x="2148" y="345"/>
                    </a:lnTo>
                    <a:lnTo>
                      <a:pt x="2145" y="344"/>
                    </a:lnTo>
                    <a:lnTo>
                      <a:pt x="2142" y="343"/>
                    </a:lnTo>
                    <a:lnTo>
                      <a:pt x="2137" y="342"/>
                    </a:lnTo>
                    <a:lnTo>
                      <a:pt x="2134" y="337"/>
                    </a:lnTo>
                    <a:lnTo>
                      <a:pt x="2130" y="332"/>
                    </a:lnTo>
                    <a:lnTo>
                      <a:pt x="2127" y="331"/>
                    </a:lnTo>
                    <a:lnTo>
                      <a:pt x="2123" y="329"/>
                    </a:lnTo>
                    <a:lnTo>
                      <a:pt x="2119" y="324"/>
                    </a:lnTo>
                    <a:lnTo>
                      <a:pt x="2116" y="319"/>
                    </a:lnTo>
                    <a:lnTo>
                      <a:pt x="2112" y="315"/>
                    </a:lnTo>
                    <a:lnTo>
                      <a:pt x="2109" y="309"/>
                    </a:lnTo>
                    <a:lnTo>
                      <a:pt x="2104" y="305"/>
                    </a:lnTo>
                    <a:lnTo>
                      <a:pt x="2100" y="300"/>
                    </a:lnTo>
                    <a:lnTo>
                      <a:pt x="2097" y="299"/>
                    </a:lnTo>
                    <a:lnTo>
                      <a:pt x="2094" y="298"/>
                    </a:lnTo>
                    <a:lnTo>
                      <a:pt x="2089" y="296"/>
                    </a:lnTo>
                    <a:lnTo>
                      <a:pt x="2086" y="295"/>
                    </a:lnTo>
                    <a:lnTo>
                      <a:pt x="2082" y="290"/>
                    </a:lnTo>
                    <a:lnTo>
                      <a:pt x="2078" y="286"/>
                    </a:lnTo>
                    <a:lnTo>
                      <a:pt x="2073" y="281"/>
                    </a:lnTo>
                    <a:lnTo>
                      <a:pt x="2070" y="276"/>
                    </a:lnTo>
                    <a:lnTo>
                      <a:pt x="2073" y="277"/>
                    </a:lnTo>
                    <a:lnTo>
                      <a:pt x="2077" y="278"/>
                    </a:lnTo>
                    <a:lnTo>
                      <a:pt x="2073" y="274"/>
                    </a:lnTo>
                    <a:lnTo>
                      <a:pt x="2068" y="269"/>
                    </a:lnTo>
                    <a:lnTo>
                      <a:pt x="2064" y="265"/>
                    </a:lnTo>
                    <a:lnTo>
                      <a:pt x="2060" y="260"/>
                    </a:lnTo>
                    <a:lnTo>
                      <a:pt x="2064" y="261"/>
                    </a:lnTo>
                    <a:lnTo>
                      <a:pt x="2067" y="262"/>
                    </a:lnTo>
                    <a:lnTo>
                      <a:pt x="2063" y="258"/>
                    </a:lnTo>
                    <a:lnTo>
                      <a:pt x="2059" y="253"/>
                    </a:lnTo>
                    <a:lnTo>
                      <a:pt x="2051" y="251"/>
                    </a:lnTo>
                    <a:lnTo>
                      <a:pt x="2044" y="250"/>
                    </a:lnTo>
                    <a:lnTo>
                      <a:pt x="2040" y="249"/>
                    </a:lnTo>
                    <a:lnTo>
                      <a:pt x="2037" y="248"/>
                    </a:lnTo>
                    <a:lnTo>
                      <a:pt x="2033" y="243"/>
                    </a:lnTo>
                    <a:lnTo>
                      <a:pt x="2028" y="239"/>
                    </a:lnTo>
                    <a:lnTo>
                      <a:pt x="2025" y="238"/>
                    </a:lnTo>
                    <a:lnTo>
                      <a:pt x="2020" y="237"/>
                    </a:lnTo>
                    <a:lnTo>
                      <a:pt x="2016" y="233"/>
                    </a:lnTo>
                    <a:lnTo>
                      <a:pt x="2012" y="228"/>
                    </a:lnTo>
                    <a:lnTo>
                      <a:pt x="2008" y="224"/>
                    </a:lnTo>
                    <a:lnTo>
                      <a:pt x="2002" y="220"/>
                    </a:lnTo>
                    <a:lnTo>
                      <a:pt x="1999" y="219"/>
                    </a:lnTo>
                    <a:lnTo>
                      <a:pt x="1995" y="219"/>
                    </a:lnTo>
                    <a:lnTo>
                      <a:pt x="1990" y="215"/>
                    </a:lnTo>
                    <a:lnTo>
                      <a:pt x="1986" y="210"/>
                    </a:lnTo>
                    <a:lnTo>
                      <a:pt x="1981" y="206"/>
                    </a:lnTo>
                    <a:lnTo>
                      <a:pt x="1977" y="202"/>
                    </a:lnTo>
                    <a:lnTo>
                      <a:pt x="1980" y="203"/>
                    </a:lnTo>
                    <a:lnTo>
                      <a:pt x="1984" y="204"/>
                    </a:lnTo>
                    <a:lnTo>
                      <a:pt x="1979" y="200"/>
                    </a:lnTo>
                    <a:lnTo>
                      <a:pt x="1975" y="195"/>
                    </a:lnTo>
                    <a:lnTo>
                      <a:pt x="1970" y="194"/>
                    </a:lnTo>
                    <a:lnTo>
                      <a:pt x="1967" y="194"/>
                    </a:lnTo>
                    <a:lnTo>
                      <a:pt x="1963" y="193"/>
                    </a:lnTo>
                    <a:lnTo>
                      <a:pt x="1960" y="193"/>
                    </a:lnTo>
                    <a:lnTo>
                      <a:pt x="1954" y="189"/>
                    </a:lnTo>
                    <a:lnTo>
                      <a:pt x="1950" y="185"/>
                    </a:lnTo>
                    <a:lnTo>
                      <a:pt x="1946" y="185"/>
                    </a:lnTo>
                    <a:lnTo>
                      <a:pt x="1943" y="185"/>
                    </a:lnTo>
                    <a:lnTo>
                      <a:pt x="1938" y="184"/>
                    </a:lnTo>
                    <a:lnTo>
                      <a:pt x="1935" y="184"/>
                    </a:lnTo>
                    <a:lnTo>
                      <a:pt x="1930" y="179"/>
                    </a:lnTo>
                    <a:lnTo>
                      <a:pt x="1925" y="176"/>
                    </a:lnTo>
                    <a:lnTo>
                      <a:pt x="1921" y="175"/>
                    </a:lnTo>
                    <a:lnTo>
                      <a:pt x="1917" y="175"/>
                    </a:lnTo>
                    <a:lnTo>
                      <a:pt x="1913" y="172"/>
                    </a:lnTo>
                    <a:lnTo>
                      <a:pt x="1907" y="168"/>
                    </a:lnTo>
                    <a:lnTo>
                      <a:pt x="1902" y="165"/>
                    </a:lnTo>
                    <a:lnTo>
                      <a:pt x="1897" y="160"/>
                    </a:lnTo>
                    <a:lnTo>
                      <a:pt x="1901" y="161"/>
                    </a:lnTo>
                    <a:lnTo>
                      <a:pt x="1904" y="161"/>
                    </a:lnTo>
                    <a:lnTo>
                      <a:pt x="1900" y="157"/>
                    </a:lnTo>
                    <a:lnTo>
                      <a:pt x="1895" y="154"/>
                    </a:lnTo>
                    <a:lnTo>
                      <a:pt x="1899" y="154"/>
                    </a:lnTo>
                    <a:lnTo>
                      <a:pt x="1902" y="154"/>
                    </a:lnTo>
                    <a:lnTo>
                      <a:pt x="1897" y="151"/>
                    </a:lnTo>
                    <a:lnTo>
                      <a:pt x="1892" y="148"/>
                    </a:lnTo>
                    <a:lnTo>
                      <a:pt x="1888" y="148"/>
                    </a:lnTo>
                    <a:lnTo>
                      <a:pt x="1884" y="146"/>
                    </a:lnTo>
                    <a:lnTo>
                      <a:pt x="1879" y="143"/>
                    </a:lnTo>
                    <a:lnTo>
                      <a:pt x="1873" y="140"/>
                    </a:lnTo>
                    <a:lnTo>
                      <a:pt x="1866" y="140"/>
                    </a:lnTo>
                    <a:lnTo>
                      <a:pt x="1859" y="139"/>
                    </a:lnTo>
                    <a:lnTo>
                      <a:pt x="1855" y="140"/>
                    </a:lnTo>
                    <a:lnTo>
                      <a:pt x="1851" y="139"/>
                    </a:lnTo>
                    <a:lnTo>
                      <a:pt x="1846" y="136"/>
                    </a:lnTo>
                    <a:lnTo>
                      <a:pt x="1840" y="133"/>
                    </a:lnTo>
                    <a:lnTo>
                      <a:pt x="1835" y="129"/>
                    </a:lnTo>
                    <a:lnTo>
                      <a:pt x="1830" y="126"/>
                    </a:lnTo>
                    <a:lnTo>
                      <a:pt x="1824" y="123"/>
                    </a:lnTo>
                    <a:lnTo>
                      <a:pt x="1819" y="120"/>
                    </a:lnTo>
                    <a:lnTo>
                      <a:pt x="1815" y="120"/>
                    </a:lnTo>
                    <a:lnTo>
                      <a:pt x="1812" y="120"/>
                    </a:lnTo>
                    <a:lnTo>
                      <a:pt x="1807" y="120"/>
                    </a:lnTo>
                    <a:lnTo>
                      <a:pt x="1804" y="121"/>
                    </a:lnTo>
                    <a:lnTo>
                      <a:pt x="1797" y="121"/>
                    </a:lnTo>
                    <a:lnTo>
                      <a:pt x="1792" y="118"/>
                    </a:lnTo>
                    <a:lnTo>
                      <a:pt x="1786" y="115"/>
                    </a:lnTo>
                    <a:lnTo>
                      <a:pt x="1789" y="115"/>
                    </a:lnTo>
                    <a:lnTo>
                      <a:pt x="1794" y="115"/>
                    </a:lnTo>
                    <a:lnTo>
                      <a:pt x="1788" y="111"/>
                    </a:lnTo>
                    <a:lnTo>
                      <a:pt x="1782" y="108"/>
                    </a:lnTo>
                    <a:lnTo>
                      <a:pt x="1777" y="106"/>
                    </a:lnTo>
                    <a:lnTo>
                      <a:pt x="1771" y="103"/>
                    </a:lnTo>
                    <a:lnTo>
                      <a:pt x="1772" y="103"/>
                    </a:lnTo>
                    <a:lnTo>
                      <a:pt x="1776" y="103"/>
                    </a:lnTo>
                    <a:lnTo>
                      <a:pt x="1778" y="103"/>
                    </a:lnTo>
                    <a:lnTo>
                      <a:pt x="1779" y="102"/>
                    </a:lnTo>
                    <a:lnTo>
                      <a:pt x="1773" y="100"/>
                    </a:lnTo>
                    <a:lnTo>
                      <a:pt x="1768" y="96"/>
                    </a:lnTo>
                    <a:lnTo>
                      <a:pt x="1764" y="96"/>
                    </a:lnTo>
                    <a:lnTo>
                      <a:pt x="1760" y="98"/>
                    </a:lnTo>
                    <a:lnTo>
                      <a:pt x="1756" y="98"/>
                    </a:lnTo>
                    <a:lnTo>
                      <a:pt x="1752" y="98"/>
                    </a:lnTo>
                    <a:lnTo>
                      <a:pt x="1747" y="95"/>
                    </a:lnTo>
                    <a:lnTo>
                      <a:pt x="1742" y="92"/>
                    </a:lnTo>
                    <a:lnTo>
                      <a:pt x="1736" y="90"/>
                    </a:lnTo>
                    <a:lnTo>
                      <a:pt x="1730" y="88"/>
                    </a:lnTo>
                    <a:lnTo>
                      <a:pt x="1727" y="88"/>
                    </a:lnTo>
                    <a:lnTo>
                      <a:pt x="1722" y="89"/>
                    </a:lnTo>
                    <a:lnTo>
                      <a:pt x="1720" y="88"/>
                    </a:lnTo>
                    <a:lnTo>
                      <a:pt x="1717" y="86"/>
                    </a:lnTo>
                    <a:lnTo>
                      <a:pt x="1716" y="86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6" y="85"/>
                    </a:lnTo>
                    <a:lnTo>
                      <a:pt x="1715" y="85"/>
                    </a:lnTo>
                    <a:lnTo>
                      <a:pt x="1713" y="85"/>
                    </a:lnTo>
                    <a:lnTo>
                      <a:pt x="1710" y="85"/>
                    </a:lnTo>
                    <a:lnTo>
                      <a:pt x="1705" y="86"/>
                    </a:lnTo>
                    <a:lnTo>
                      <a:pt x="1699" y="84"/>
                    </a:lnTo>
                    <a:lnTo>
                      <a:pt x="1694" y="82"/>
                    </a:lnTo>
                    <a:lnTo>
                      <a:pt x="1687" y="79"/>
                    </a:lnTo>
                    <a:lnTo>
                      <a:pt x="1681" y="77"/>
                    </a:lnTo>
                    <a:lnTo>
                      <a:pt x="1676" y="76"/>
                    </a:lnTo>
                    <a:lnTo>
                      <a:pt x="1669" y="74"/>
                    </a:lnTo>
                    <a:lnTo>
                      <a:pt x="1666" y="75"/>
                    </a:lnTo>
                    <a:lnTo>
                      <a:pt x="1663" y="76"/>
                    </a:lnTo>
                    <a:lnTo>
                      <a:pt x="1659" y="77"/>
                    </a:lnTo>
                    <a:lnTo>
                      <a:pt x="1655" y="77"/>
                    </a:lnTo>
                    <a:lnTo>
                      <a:pt x="1649" y="76"/>
                    </a:lnTo>
                    <a:lnTo>
                      <a:pt x="1644" y="74"/>
                    </a:lnTo>
                    <a:lnTo>
                      <a:pt x="1647" y="73"/>
                    </a:lnTo>
                    <a:lnTo>
                      <a:pt x="1650" y="72"/>
                    </a:lnTo>
                    <a:lnTo>
                      <a:pt x="1645" y="71"/>
                    </a:lnTo>
                    <a:lnTo>
                      <a:pt x="1638" y="69"/>
                    </a:lnTo>
                    <a:lnTo>
                      <a:pt x="1632" y="68"/>
                    </a:lnTo>
                    <a:lnTo>
                      <a:pt x="1626" y="66"/>
                    </a:lnTo>
                    <a:lnTo>
                      <a:pt x="1622" y="67"/>
                    </a:lnTo>
                    <a:lnTo>
                      <a:pt x="1619" y="68"/>
                    </a:lnTo>
                    <a:lnTo>
                      <a:pt x="1626" y="70"/>
                    </a:lnTo>
                    <a:lnTo>
                      <a:pt x="1631" y="71"/>
                    </a:lnTo>
                    <a:lnTo>
                      <a:pt x="1628" y="72"/>
                    </a:lnTo>
                    <a:lnTo>
                      <a:pt x="1623" y="73"/>
                    </a:lnTo>
                    <a:lnTo>
                      <a:pt x="1618" y="72"/>
                    </a:lnTo>
                    <a:lnTo>
                      <a:pt x="1612" y="70"/>
                    </a:lnTo>
                    <a:lnTo>
                      <a:pt x="1609" y="71"/>
                    </a:lnTo>
                    <a:lnTo>
                      <a:pt x="1604" y="72"/>
                    </a:lnTo>
                    <a:lnTo>
                      <a:pt x="1598" y="71"/>
                    </a:lnTo>
                    <a:lnTo>
                      <a:pt x="1593" y="70"/>
                    </a:lnTo>
                    <a:lnTo>
                      <a:pt x="1596" y="68"/>
                    </a:lnTo>
                    <a:lnTo>
                      <a:pt x="1600" y="67"/>
                    </a:lnTo>
                    <a:lnTo>
                      <a:pt x="1594" y="66"/>
                    </a:lnTo>
                    <a:lnTo>
                      <a:pt x="1587" y="65"/>
                    </a:lnTo>
                    <a:lnTo>
                      <a:pt x="1590" y="62"/>
                    </a:lnTo>
                    <a:lnTo>
                      <a:pt x="1595" y="61"/>
                    </a:lnTo>
                    <a:lnTo>
                      <a:pt x="1588" y="60"/>
                    </a:lnTo>
                    <a:lnTo>
                      <a:pt x="1582" y="59"/>
                    </a:lnTo>
                    <a:lnTo>
                      <a:pt x="1579" y="60"/>
                    </a:lnTo>
                    <a:lnTo>
                      <a:pt x="1574" y="61"/>
                    </a:lnTo>
                    <a:lnTo>
                      <a:pt x="1571" y="62"/>
                    </a:lnTo>
                    <a:lnTo>
                      <a:pt x="1568" y="64"/>
                    </a:lnTo>
                    <a:lnTo>
                      <a:pt x="1562" y="62"/>
                    </a:lnTo>
                    <a:lnTo>
                      <a:pt x="1555" y="61"/>
                    </a:lnTo>
                    <a:lnTo>
                      <a:pt x="1552" y="62"/>
                    </a:lnTo>
                    <a:lnTo>
                      <a:pt x="1548" y="64"/>
                    </a:lnTo>
                    <a:lnTo>
                      <a:pt x="1543" y="62"/>
                    </a:lnTo>
                    <a:lnTo>
                      <a:pt x="1536" y="61"/>
                    </a:lnTo>
                    <a:lnTo>
                      <a:pt x="1532" y="64"/>
                    </a:lnTo>
                    <a:lnTo>
                      <a:pt x="1529" y="65"/>
                    </a:lnTo>
                    <a:lnTo>
                      <a:pt x="1522" y="64"/>
                    </a:lnTo>
                    <a:lnTo>
                      <a:pt x="1517" y="62"/>
                    </a:lnTo>
                    <a:lnTo>
                      <a:pt x="1511" y="61"/>
                    </a:lnTo>
                    <a:lnTo>
                      <a:pt x="1504" y="60"/>
                    </a:lnTo>
                    <a:lnTo>
                      <a:pt x="1498" y="59"/>
                    </a:lnTo>
                    <a:lnTo>
                      <a:pt x="1491" y="58"/>
                    </a:lnTo>
                    <a:lnTo>
                      <a:pt x="1488" y="59"/>
                    </a:lnTo>
                    <a:lnTo>
                      <a:pt x="1485" y="61"/>
                    </a:lnTo>
                    <a:lnTo>
                      <a:pt x="1481" y="62"/>
                    </a:lnTo>
                    <a:lnTo>
                      <a:pt x="1478" y="64"/>
                    </a:lnTo>
                    <a:lnTo>
                      <a:pt x="1474" y="66"/>
                    </a:lnTo>
                    <a:lnTo>
                      <a:pt x="1471" y="67"/>
                    </a:lnTo>
                    <a:lnTo>
                      <a:pt x="1464" y="67"/>
                    </a:lnTo>
                    <a:lnTo>
                      <a:pt x="1458" y="66"/>
                    </a:lnTo>
                    <a:lnTo>
                      <a:pt x="1462" y="64"/>
                    </a:lnTo>
                    <a:lnTo>
                      <a:pt x="1465" y="62"/>
                    </a:lnTo>
                    <a:lnTo>
                      <a:pt x="1460" y="61"/>
                    </a:lnTo>
                    <a:lnTo>
                      <a:pt x="1453" y="60"/>
                    </a:lnTo>
                    <a:lnTo>
                      <a:pt x="1447" y="60"/>
                    </a:lnTo>
                    <a:lnTo>
                      <a:pt x="1440" y="59"/>
                    </a:lnTo>
                    <a:lnTo>
                      <a:pt x="1436" y="60"/>
                    </a:lnTo>
                    <a:lnTo>
                      <a:pt x="1433" y="62"/>
                    </a:lnTo>
                    <a:lnTo>
                      <a:pt x="1430" y="65"/>
                    </a:lnTo>
                    <a:lnTo>
                      <a:pt x="1427" y="66"/>
                    </a:lnTo>
                    <a:lnTo>
                      <a:pt x="1420" y="65"/>
                    </a:lnTo>
                    <a:lnTo>
                      <a:pt x="1414" y="65"/>
                    </a:lnTo>
                    <a:lnTo>
                      <a:pt x="1407" y="64"/>
                    </a:lnTo>
                    <a:lnTo>
                      <a:pt x="1401" y="64"/>
                    </a:lnTo>
                    <a:lnTo>
                      <a:pt x="1395" y="62"/>
                    </a:lnTo>
                    <a:lnTo>
                      <a:pt x="1389" y="62"/>
                    </a:lnTo>
                    <a:lnTo>
                      <a:pt x="1382" y="61"/>
                    </a:lnTo>
                    <a:lnTo>
                      <a:pt x="1377" y="61"/>
                    </a:lnTo>
                    <a:lnTo>
                      <a:pt x="1380" y="59"/>
                    </a:lnTo>
                    <a:lnTo>
                      <a:pt x="1383" y="58"/>
                    </a:lnTo>
                    <a:lnTo>
                      <a:pt x="1377" y="57"/>
                    </a:lnTo>
                    <a:lnTo>
                      <a:pt x="1370" y="57"/>
                    </a:lnTo>
                    <a:lnTo>
                      <a:pt x="1364" y="56"/>
                    </a:lnTo>
                    <a:lnTo>
                      <a:pt x="1357" y="56"/>
                    </a:lnTo>
                    <a:lnTo>
                      <a:pt x="1354" y="58"/>
                    </a:lnTo>
                    <a:lnTo>
                      <a:pt x="1351" y="59"/>
                    </a:lnTo>
                    <a:lnTo>
                      <a:pt x="1347" y="61"/>
                    </a:lnTo>
                    <a:lnTo>
                      <a:pt x="1345" y="64"/>
                    </a:lnTo>
                    <a:lnTo>
                      <a:pt x="1351" y="64"/>
                    </a:lnTo>
                    <a:lnTo>
                      <a:pt x="1356" y="64"/>
                    </a:lnTo>
                    <a:lnTo>
                      <a:pt x="1354" y="66"/>
                    </a:lnTo>
                    <a:lnTo>
                      <a:pt x="1350" y="68"/>
                    </a:lnTo>
                    <a:lnTo>
                      <a:pt x="1344" y="67"/>
                    </a:lnTo>
                    <a:lnTo>
                      <a:pt x="1337" y="67"/>
                    </a:lnTo>
                    <a:lnTo>
                      <a:pt x="1334" y="69"/>
                    </a:lnTo>
                    <a:lnTo>
                      <a:pt x="1331" y="70"/>
                    </a:lnTo>
                    <a:lnTo>
                      <a:pt x="1329" y="70"/>
                    </a:lnTo>
                    <a:lnTo>
                      <a:pt x="1324" y="70"/>
                    </a:lnTo>
                    <a:lnTo>
                      <a:pt x="1320" y="70"/>
                    </a:lnTo>
                    <a:lnTo>
                      <a:pt x="1318" y="70"/>
                    </a:lnTo>
                    <a:lnTo>
                      <a:pt x="1321" y="68"/>
                    </a:lnTo>
                    <a:lnTo>
                      <a:pt x="1324" y="66"/>
                    </a:lnTo>
                    <a:lnTo>
                      <a:pt x="1318" y="66"/>
                    </a:lnTo>
                    <a:lnTo>
                      <a:pt x="1312" y="66"/>
                    </a:lnTo>
                    <a:lnTo>
                      <a:pt x="1308" y="68"/>
                    </a:lnTo>
                    <a:lnTo>
                      <a:pt x="1305" y="70"/>
                    </a:lnTo>
                    <a:lnTo>
                      <a:pt x="1299" y="69"/>
                    </a:lnTo>
                    <a:lnTo>
                      <a:pt x="1292" y="69"/>
                    </a:lnTo>
                    <a:lnTo>
                      <a:pt x="1286" y="69"/>
                    </a:lnTo>
                    <a:lnTo>
                      <a:pt x="1280" y="69"/>
                    </a:lnTo>
                    <a:lnTo>
                      <a:pt x="1284" y="67"/>
                    </a:lnTo>
                    <a:lnTo>
                      <a:pt x="1286" y="65"/>
                    </a:lnTo>
                    <a:lnTo>
                      <a:pt x="1281" y="65"/>
                    </a:lnTo>
                    <a:lnTo>
                      <a:pt x="1274" y="65"/>
                    </a:lnTo>
                    <a:lnTo>
                      <a:pt x="1267" y="69"/>
                    </a:lnTo>
                    <a:lnTo>
                      <a:pt x="1261" y="72"/>
                    </a:lnTo>
                    <a:lnTo>
                      <a:pt x="1258" y="74"/>
                    </a:lnTo>
                    <a:lnTo>
                      <a:pt x="1254" y="76"/>
                    </a:lnTo>
                    <a:lnTo>
                      <a:pt x="1248" y="76"/>
                    </a:lnTo>
                    <a:lnTo>
                      <a:pt x="1241" y="76"/>
                    </a:lnTo>
                    <a:lnTo>
                      <a:pt x="1238" y="78"/>
                    </a:lnTo>
                    <a:lnTo>
                      <a:pt x="1235" y="81"/>
                    </a:lnTo>
                    <a:lnTo>
                      <a:pt x="1232" y="83"/>
                    </a:lnTo>
                    <a:lnTo>
                      <a:pt x="1229" y="85"/>
                    </a:lnTo>
                    <a:lnTo>
                      <a:pt x="1227" y="85"/>
                    </a:lnTo>
                    <a:lnTo>
                      <a:pt x="1222" y="85"/>
                    </a:lnTo>
                    <a:lnTo>
                      <a:pt x="1220" y="85"/>
                    </a:lnTo>
                    <a:lnTo>
                      <a:pt x="1218" y="85"/>
                    </a:lnTo>
                    <a:lnTo>
                      <a:pt x="1217" y="85"/>
                    </a:lnTo>
                    <a:lnTo>
                      <a:pt x="1216" y="85"/>
                    </a:lnTo>
                    <a:lnTo>
                      <a:pt x="1219" y="83"/>
                    </a:lnTo>
                    <a:lnTo>
                      <a:pt x="1222" y="81"/>
                    </a:lnTo>
                    <a:lnTo>
                      <a:pt x="1225" y="78"/>
                    </a:lnTo>
                    <a:lnTo>
                      <a:pt x="1229" y="76"/>
                    </a:lnTo>
                    <a:lnTo>
                      <a:pt x="1235" y="76"/>
                    </a:lnTo>
                    <a:lnTo>
                      <a:pt x="1241" y="76"/>
                    </a:lnTo>
                    <a:lnTo>
                      <a:pt x="1245" y="74"/>
                    </a:lnTo>
                    <a:lnTo>
                      <a:pt x="1248" y="72"/>
                    </a:lnTo>
                    <a:lnTo>
                      <a:pt x="1222" y="73"/>
                    </a:lnTo>
                    <a:lnTo>
                      <a:pt x="1216" y="73"/>
                    </a:lnTo>
                    <a:lnTo>
                      <a:pt x="1210" y="73"/>
                    </a:lnTo>
                    <a:lnTo>
                      <a:pt x="1203" y="77"/>
                    </a:lnTo>
                    <a:lnTo>
                      <a:pt x="1201" y="79"/>
                    </a:lnTo>
                    <a:lnTo>
                      <a:pt x="1197" y="81"/>
                    </a:lnTo>
                    <a:lnTo>
                      <a:pt x="1190" y="82"/>
                    </a:lnTo>
                    <a:lnTo>
                      <a:pt x="1184" y="82"/>
                    </a:lnTo>
                    <a:lnTo>
                      <a:pt x="1171" y="82"/>
                    </a:lnTo>
                    <a:lnTo>
                      <a:pt x="1165" y="83"/>
                    </a:lnTo>
                    <a:lnTo>
                      <a:pt x="1158" y="83"/>
                    </a:lnTo>
                    <a:lnTo>
                      <a:pt x="1152" y="83"/>
                    </a:lnTo>
                    <a:lnTo>
                      <a:pt x="1146" y="83"/>
                    </a:lnTo>
                    <a:lnTo>
                      <a:pt x="1142" y="85"/>
                    </a:lnTo>
                    <a:lnTo>
                      <a:pt x="1139" y="87"/>
                    </a:lnTo>
                    <a:lnTo>
                      <a:pt x="1136" y="89"/>
                    </a:lnTo>
                    <a:lnTo>
                      <a:pt x="1134" y="91"/>
                    </a:lnTo>
                    <a:lnTo>
                      <a:pt x="1139" y="91"/>
                    </a:lnTo>
                    <a:lnTo>
                      <a:pt x="1146" y="91"/>
                    </a:lnTo>
                    <a:lnTo>
                      <a:pt x="1144" y="93"/>
                    </a:lnTo>
                    <a:lnTo>
                      <a:pt x="1140" y="95"/>
                    </a:lnTo>
                    <a:lnTo>
                      <a:pt x="1134" y="95"/>
                    </a:lnTo>
                    <a:lnTo>
                      <a:pt x="1128" y="95"/>
                    </a:lnTo>
                    <a:lnTo>
                      <a:pt x="1121" y="96"/>
                    </a:lnTo>
                    <a:lnTo>
                      <a:pt x="1115" y="96"/>
                    </a:lnTo>
                    <a:lnTo>
                      <a:pt x="1108" y="96"/>
                    </a:lnTo>
                    <a:lnTo>
                      <a:pt x="1102" y="98"/>
                    </a:lnTo>
                    <a:lnTo>
                      <a:pt x="1099" y="100"/>
                    </a:lnTo>
                    <a:lnTo>
                      <a:pt x="1096" y="102"/>
                    </a:lnTo>
                    <a:lnTo>
                      <a:pt x="1089" y="102"/>
                    </a:lnTo>
                    <a:lnTo>
                      <a:pt x="1083" y="103"/>
                    </a:lnTo>
                    <a:lnTo>
                      <a:pt x="1077" y="103"/>
                    </a:lnTo>
                    <a:lnTo>
                      <a:pt x="1070" y="104"/>
                    </a:lnTo>
                    <a:lnTo>
                      <a:pt x="1067" y="106"/>
                    </a:lnTo>
                    <a:lnTo>
                      <a:pt x="1064" y="108"/>
                    </a:lnTo>
                    <a:lnTo>
                      <a:pt x="1061" y="110"/>
                    </a:lnTo>
                    <a:lnTo>
                      <a:pt x="1057" y="112"/>
                    </a:lnTo>
                    <a:lnTo>
                      <a:pt x="1052" y="114"/>
                    </a:lnTo>
                    <a:lnTo>
                      <a:pt x="1046" y="114"/>
                    </a:lnTo>
                    <a:lnTo>
                      <a:pt x="1038" y="115"/>
                    </a:lnTo>
                    <a:lnTo>
                      <a:pt x="1033" y="116"/>
                    </a:lnTo>
                    <a:lnTo>
                      <a:pt x="1035" y="112"/>
                    </a:lnTo>
                    <a:lnTo>
                      <a:pt x="1038" y="110"/>
                    </a:lnTo>
                    <a:lnTo>
                      <a:pt x="1041" y="108"/>
                    </a:lnTo>
                    <a:lnTo>
                      <a:pt x="1045" y="106"/>
                    </a:lnTo>
                    <a:lnTo>
                      <a:pt x="1032" y="107"/>
                    </a:lnTo>
                    <a:lnTo>
                      <a:pt x="1019" y="108"/>
                    </a:lnTo>
                    <a:lnTo>
                      <a:pt x="1016" y="111"/>
                    </a:lnTo>
                    <a:lnTo>
                      <a:pt x="1013" y="114"/>
                    </a:lnTo>
                    <a:lnTo>
                      <a:pt x="1006" y="114"/>
                    </a:lnTo>
                    <a:lnTo>
                      <a:pt x="1001" y="115"/>
                    </a:lnTo>
                    <a:lnTo>
                      <a:pt x="997" y="117"/>
                    </a:lnTo>
                    <a:lnTo>
                      <a:pt x="995" y="119"/>
                    </a:lnTo>
                    <a:lnTo>
                      <a:pt x="991" y="121"/>
                    </a:lnTo>
                    <a:lnTo>
                      <a:pt x="988" y="124"/>
                    </a:lnTo>
                    <a:lnTo>
                      <a:pt x="985" y="126"/>
                    </a:lnTo>
                    <a:lnTo>
                      <a:pt x="982" y="128"/>
                    </a:lnTo>
                    <a:lnTo>
                      <a:pt x="980" y="131"/>
                    </a:lnTo>
                    <a:lnTo>
                      <a:pt x="976" y="133"/>
                    </a:lnTo>
                    <a:lnTo>
                      <a:pt x="974" y="134"/>
                    </a:lnTo>
                    <a:lnTo>
                      <a:pt x="970" y="134"/>
                    </a:lnTo>
                    <a:lnTo>
                      <a:pt x="968" y="134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5"/>
                    </a:lnTo>
                    <a:lnTo>
                      <a:pt x="966" y="133"/>
                    </a:lnTo>
                    <a:lnTo>
                      <a:pt x="970" y="129"/>
                    </a:lnTo>
                    <a:lnTo>
                      <a:pt x="964" y="131"/>
                    </a:lnTo>
                    <a:lnTo>
                      <a:pt x="957" y="132"/>
                    </a:lnTo>
                    <a:lnTo>
                      <a:pt x="951" y="133"/>
                    </a:lnTo>
                    <a:lnTo>
                      <a:pt x="945" y="133"/>
                    </a:lnTo>
                    <a:lnTo>
                      <a:pt x="941" y="136"/>
                    </a:lnTo>
                    <a:lnTo>
                      <a:pt x="938" y="138"/>
                    </a:lnTo>
                    <a:lnTo>
                      <a:pt x="932" y="139"/>
                    </a:lnTo>
                    <a:lnTo>
                      <a:pt x="925" y="140"/>
                    </a:lnTo>
                    <a:lnTo>
                      <a:pt x="919" y="140"/>
                    </a:lnTo>
                    <a:lnTo>
                      <a:pt x="913" y="141"/>
                    </a:lnTo>
                    <a:lnTo>
                      <a:pt x="906" y="142"/>
                    </a:lnTo>
                    <a:lnTo>
                      <a:pt x="900" y="143"/>
                    </a:lnTo>
                    <a:lnTo>
                      <a:pt x="897" y="145"/>
                    </a:lnTo>
                    <a:lnTo>
                      <a:pt x="895" y="148"/>
                    </a:lnTo>
                    <a:lnTo>
                      <a:pt x="887" y="149"/>
                    </a:lnTo>
                    <a:lnTo>
                      <a:pt x="882" y="150"/>
                    </a:lnTo>
                    <a:lnTo>
                      <a:pt x="885" y="148"/>
                    </a:lnTo>
                    <a:lnTo>
                      <a:pt x="887" y="145"/>
                    </a:lnTo>
                    <a:lnTo>
                      <a:pt x="882" y="145"/>
                    </a:lnTo>
                    <a:lnTo>
                      <a:pt x="875" y="146"/>
                    </a:lnTo>
                    <a:lnTo>
                      <a:pt x="869" y="148"/>
                    </a:lnTo>
                    <a:lnTo>
                      <a:pt x="863" y="149"/>
                    </a:lnTo>
                    <a:lnTo>
                      <a:pt x="859" y="152"/>
                    </a:lnTo>
                    <a:lnTo>
                      <a:pt x="856" y="154"/>
                    </a:lnTo>
                    <a:lnTo>
                      <a:pt x="854" y="156"/>
                    </a:lnTo>
                    <a:lnTo>
                      <a:pt x="851" y="158"/>
                    </a:lnTo>
                    <a:lnTo>
                      <a:pt x="845" y="159"/>
                    </a:lnTo>
                    <a:lnTo>
                      <a:pt x="838" y="160"/>
                    </a:lnTo>
                    <a:lnTo>
                      <a:pt x="835" y="164"/>
                    </a:lnTo>
                    <a:lnTo>
                      <a:pt x="832" y="166"/>
                    </a:lnTo>
                    <a:lnTo>
                      <a:pt x="825" y="167"/>
                    </a:lnTo>
                    <a:lnTo>
                      <a:pt x="819" y="168"/>
                    </a:lnTo>
                    <a:lnTo>
                      <a:pt x="807" y="170"/>
                    </a:lnTo>
                    <a:lnTo>
                      <a:pt x="800" y="171"/>
                    </a:lnTo>
                    <a:lnTo>
                      <a:pt x="795" y="172"/>
                    </a:lnTo>
                    <a:lnTo>
                      <a:pt x="797" y="170"/>
                    </a:lnTo>
                    <a:lnTo>
                      <a:pt x="800" y="167"/>
                    </a:lnTo>
                    <a:lnTo>
                      <a:pt x="793" y="169"/>
                    </a:lnTo>
                    <a:lnTo>
                      <a:pt x="787" y="170"/>
                    </a:lnTo>
                    <a:lnTo>
                      <a:pt x="790" y="167"/>
                    </a:lnTo>
                    <a:lnTo>
                      <a:pt x="793" y="165"/>
                    </a:lnTo>
                    <a:lnTo>
                      <a:pt x="787" y="166"/>
                    </a:lnTo>
                    <a:lnTo>
                      <a:pt x="781" y="167"/>
                    </a:lnTo>
                    <a:lnTo>
                      <a:pt x="778" y="169"/>
                    </a:lnTo>
                    <a:lnTo>
                      <a:pt x="774" y="172"/>
                    </a:lnTo>
                    <a:lnTo>
                      <a:pt x="772" y="174"/>
                    </a:lnTo>
                    <a:lnTo>
                      <a:pt x="769" y="176"/>
                    </a:lnTo>
                    <a:lnTo>
                      <a:pt x="763" y="178"/>
                    </a:lnTo>
                    <a:lnTo>
                      <a:pt x="756" y="179"/>
                    </a:lnTo>
                    <a:lnTo>
                      <a:pt x="753" y="182"/>
                    </a:lnTo>
                    <a:lnTo>
                      <a:pt x="751" y="184"/>
                    </a:lnTo>
                    <a:lnTo>
                      <a:pt x="743" y="186"/>
                    </a:lnTo>
                    <a:lnTo>
                      <a:pt x="738" y="187"/>
                    </a:lnTo>
                    <a:lnTo>
                      <a:pt x="740" y="184"/>
                    </a:lnTo>
                    <a:lnTo>
                      <a:pt x="743" y="182"/>
                    </a:lnTo>
                    <a:lnTo>
                      <a:pt x="750" y="176"/>
                    </a:lnTo>
                    <a:lnTo>
                      <a:pt x="752" y="174"/>
                    </a:lnTo>
                    <a:lnTo>
                      <a:pt x="755" y="171"/>
                    </a:lnTo>
                    <a:lnTo>
                      <a:pt x="762" y="170"/>
                    </a:lnTo>
                    <a:lnTo>
                      <a:pt x="768" y="169"/>
                    </a:lnTo>
                    <a:lnTo>
                      <a:pt x="771" y="167"/>
                    </a:lnTo>
                    <a:lnTo>
                      <a:pt x="773" y="164"/>
                    </a:lnTo>
                    <a:lnTo>
                      <a:pt x="767" y="166"/>
                    </a:lnTo>
                    <a:lnTo>
                      <a:pt x="762" y="167"/>
                    </a:lnTo>
                    <a:lnTo>
                      <a:pt x="764" y="164"/>
                    </a:lnTo>
                    <a:lnTo>
                      <a:pt x="767" y="161"/>
                    </a:lnTo>
                    <a:lnTo>
                      <a:pt x="769" y="159"/>
                    </a:lnTo>
                    <a:lnTo>
                      <a:pt x="772" y="156"/>
                    </a:lnTo>
                    <a:lnTo>
                      <a:pt x="779" y="155"/>
                    </a:lnTo>
                    <a:lnTo>
                      <a:pt x="785" y="154"/>
                    </a:lnTo>
                    <a:lnTo>
                      <a:pt x="788" y="152"/>
                    </a:lnTo>
                    <a:lnTo>
                      <a:pt x="791" y="149"/>
                    </a:lnTo>
                    <a:lnTo>
                      <a:pt x="798" y="148"/>
                    </a:lnTo>
                    <a:lnTo>
                      <a:pt x="804" y="146"/>
                    </a:lnTo>
                    <a:lnTo>
                      <a:pt x="811" y="145"/>
                    </a:lnTo>
                    <a:lnTo>
                      <a:pt x="817" y="144"/>
                    </a:lnTo>
                    <a:lnTo>
                      <a:pt x="820" y="142"/>
                    </a:lnTo>
                    <a:lnTo>
                      <a:pt x="822" y="140"/>
                    </a:lnTo>
                    <a:lnTo>
                      <a:pt x="825" y="137"/>
                    </a:lnTo>
                    <a:lnTo>
                      <a:pt x="829" y="135"/>
                    </a:lnTo>
                    <a:lnTo>
                      <a:pt x="831" y="133"/>
                    </a:lnTo>
                    <a:lnTo>
                      <a:pt x="834" y="129"/>
                    </a:lnTo>
                    <a:lnTo>
                      <a:pt x="840" y="128"/>
                    </a:lnTo>
                    <a:lnTo>
                      <a:pt x="847" y="127"/>
                    </a:lnTo>
                    <a:lnTo>
                      <a:pt x="853" y="126"/>
                    </a:lnTo>
                    <a:lnTo>
                      <a:pt x="859" y="125"/>
                    </a:lnTo>
                    <a:lnTo>
                      <a:pt x="863" y="123"/>
                    </a:lnTo>
                    <a:lnTo>
                      <a:pt x="866" y="121"/>
                    </a:lnTo>
                    <a:lnTo>
                      <a:pt x="871" y="116"/>
                    </a:lnTo>
                    <a:lnTo>
                      <a:pt x="874" y="114"/>
                    </a:lnTo>
                    <a:lnTo>
                      <a:pt x="878" y="111"/>
                    </a:lnTo>
                    <a:lnTo>
                      <a:pt x="903" y="107"/>
                    </a:lnTo>
                    <a:lnTo>
                      <a:pt x="900" y="109"/>
                    </a:lnTo>
                    <a:lnTo>
                      <a:pt x="897" y="112"/>
                    </a:lnTo>
                    <a:lnTo>
                      <a:pt x="903" y="111"/>
                    </a:lnTo>
                    <a:lnTo>
                      <a:pt x="909" y="110"/>
                    </a:lnTo>
                    <a:lnTo>
                      <a:pt x="907" y="112"/>
                    </a:lnTo>
                    <a:lnTo>
                      <a:pt x="904" y="115"/>
                    </a:lnTo>
                    <a:lnTo>
                      <a:pt x="909" y="115"/>
                    </a:lnTo>
                    <a:lnTo>
                      <a:pt x="917" y="114"/>
                    </a:lnTo>
                    <a:lnTo>
                      <a:pt x="923" y="112"/>
                    </a:lnTo>
                    <a:lnTo>
                      <a:pt x="930" y="111"/>
                    </a:lnTo>
                    <a:lnTo>
                      <a:pt x="935" y="107"/>
                    </a:lnTo>
                    <a:lnTo>
                      <a:pt x="941" y="102"/>
                    </a:lnTo>
                    <a:lnTo>
                      <a:pt x="945" y="100"/>
                    </a:lnTo>
                    <a:lnTo>
                      <a:pt x="948" y="98"/>
                    </a:lnTo>
                    <a:lnTo>
                      <a:pt x="954" y="96"/>
                    </a:lnTo>
                    <a:lnTo>
                      <a:pt x="961" y="95"/>
                    </a:lnTo>
                    <a:lnTo>
                      <a:pt x="964" y="93"/>
                    </a:lnTo>
                    <a:lnTo>
                      <a:pt x="967" y="91"/>
                    </a:lnTo>
                    <a:lnTo>
                      <a:pt x="965" y="91"/>
                    </a:lnTo>
                    <a:lnTo>
                      <a:pt x="961" y="92"/>
                    </a:lnTo>
                    <a:lnTo>
                      <a:pt x="957" y="92"/>
                    </a:lnTo>
                    <a:lnTo>
                      <a:pt x="955" y="92"/>
                    </a:lnTo>
                    <a:lnTo>
                      <a:pt x="954" y="92"/>
                    </a:lnTo>
                    <a:lnTo>
                      <a:pt x="953" y="92"/>
                    </a:lnTo>
                    <a:lnTo>
                      <a:pt x="956" y="90"/>
                    </a:lnTo>
                    <a:lnTo>
                      <a:pt x="959" y="88"/>
                    </a:lnTo>
                    <a:lnTo>
                      <a:pt x="966" y="87"/>
                    </a:lnTo>
                    <a:lnTo>
                      <a:pt x="972" y="86"/>
                    </a:lnTo>
                    <a:lnTo>
                      <a:pt x="970" y="89"/>
                    </a:lnTo>
                    <a:lnTo>
                      <a:pt x="967" y="91"/>
                    </a:lnTo>
                    <a:lnTo>
                      <a:pt x="972" y="90"/>
                    </a:lnTo>
                    <a:lnTo>
                      <a:pt x="980" y="89"/>
                    </a:lnTo>
                    <a:lnTo>
                      <a:pt x="986" y="89"/>
                    </a:lnTo>
                    <a:lnTo>
                      <a:pt x="992" y="88"/>
                    </a:lnTo>
                    <a:lnTo>
                      <a:pt x="996" y="86"/>
                    </a:lnTo>
                    <a:lnTo>
                      <a:pt x="998" y="84"/>
                    </a:lnTo>
                    <a:lnTo>
                      <a:pt x="1001" y="81"/>
                    </a:lnTo>
                    <a:lnTo>
                      <a:pt x="1004" y="78"/>
                    </a:lnTo>
                    <a:lnTo>
                      <a:pt x="1007" y="76"/>
                    </a:lnTo>
                    <a:lnTo>
                      <a:pt x="1011" y="74"/>
                    </a:lnTo>
                    <a:lnTo>
                      <a:pt x="1017" y="73"/>
                    </a:lnTo>
                    <a:lnTo>
                      <a:pt x="1023" y="73"/>
                    </a:lnTo>
                    <a:lnTo>
                      <a:pt x="1026" y="71"/>
                    </a:lnTo>
                    <a:lnTo>
                      <a:pt x="1030" y="69"/>
                    </a:lnTo>
                    <a:lnTo>
                      <a:pt x="1036" y="68"/>
                    </a:lnTo>
                    <a:lnTo>
                      <a:pt x="1042" y="67"/>
                    </a:lnTo>
                    <a:lnTo>
                      <a:pt x="1050" y="67"/>
                    </a:lnTo>
                    <a:lnTo>
                      <a:pt x="1055" y="66"/>
                    </a:lnTo>
                    <a:lnTo>
                      <a:pt x="1052" y="68"/>
                    </a:lnTo>
                    <a:lnTo>
                      <a:pt x="1049" y="70"/>
                    </a:lnTo>
                    <a:lnTo>
                      <a:pt x="1055" y="70"/>
                    </a:lnTo>
                    <a:lnTo>
                      <a:pt x="1063" y="69"/>
                    </a:lnTo>
                    <a:lnTo>
                      <a:pt x="1069" y="69"/>
                    </a:lnTo>
                    <a:lnTo>
                      <a:pt x="1075" y="68"/>
                    </a:lnTo>
                    <a:lnTo>
                      <a:pt x="1082" y="68"/>
                    </a:lnTo>
                    <a:lnTo>
                      <a:pt x="1088" y="67"/>
                    </a:lnTo>
                    <a:lnTo>
                      <a:pt x="1095" y="67"/>
                    </a:lnTo>
                    <a:lnTo>
                      <a:pt x="1101" y="67"/>
                    </a:lnTo>
                    <a:lnTo>
                      <a:pt x="1104" y="64"/>
                    </a:lnTo>
                    <a:lnTo>
                      <a:pt x="1107" y="61"/>
                    </a:lnTo>
                    <a:lnTo>
                      <a:pt x="1114" y="61"/>
                    </a:lnTo>
                    <a:lnTo>
                      <a:pt x="1120" y="61"/>
                    </a:lnTo>
                    <a:lnTo>
                      <a:pt x="1123" y="59"/>
                    </a:lnTo>
                    <a:lnTo>
                      <a:pt x="1127" y="57"/>
                    </a:lnTo>
                    <a:lnTo>
                      <a:pt x="1130" y="55"/>
                    </a:lnTo>
                    <a:lnTo>
                      <a:pt x="1133" y="53"/>
                    </a:lnTo>
                    <a:lnTo>
                      <a:pt x="1136" y="51"/>
                    </a:lnTo>
                    <a:lnTo>
                      <a:pt x="1139" y="49"/>
                    </a:lnTo>
                    <a:lnTo>
                      <a:pt x="1146" y="48"/>
                    </a:lnTo>
                    <a:lnTo>
                      <a:pt x="1152" y="48"/>
                    </a:lnTo>
                    <a:lnTo>
                      <a:pt x="1158" y="48"/>
                    </a:lnTo>
                    <a:lnTo>
                      <a:pt x="1165" y="47"/>
                    </a:lnTo>
                    <a:lnTo>
                      <a:pt x="1168" y="44"/>
                    </a:lnTo>
                    <a:lnTo>
                      <a:pt x="1171" y="43"/>
                    </a:lnTo>
                    <a:lnTo>
                      <a:pt x="1179" y="42"/>
                    </a:lnTo>
                    <a:lnTo>
                      <a:pt x="1185" y="42"/>
                    </a:lnTo>
                    <a:lnTo>
                      <a:pt x="1188" y="40"/>
                    </a:lnTo>
                    <a:lnTo>
                      <a:pt x="1191" y="38"/>
                    </a:lnTo>
                    <a:lnTo>
                      <a:pt x="1198" y="38"/>
                    </a:lnTo>
                    <a:lnTo>
                      <a:pt x="1204" y="38"/>
                    </a:lnTo>
                    <a:lnTo>
                      <a:pt x="1211" y="38"/>
                    </a:lnTo>
                    <a:lnTo>
                      <a:pt x="1217" y="38"/>
                    </a:lnTo>
                    <a:lnTo>
                      <a:pt x="1220" y="36"/>
                    </a:lnTo>
                    <a:lnTo>
                      <a:pt x="1223" y="34"/>
                    </a:lnTo>
                    <a:lnTo>
                      <a:pt x="1230" y="34"/>
                    </a:lnTo>
                    <a:lnTo>
                      <a:pt x="1237" y="34"/>
                    </a:lnTo>
                    <a:lnTo>
                      <a:pt x="1240" y="32"/>
                    </a:lnTo>
                    <a:lnTo>
                      <a:pt x="1244" y="29"/>
                    </a:lnTo>
                    <a:lnTo>
                      <a:pt x="1250" y="29"/>
                    </a:lnTo>
                    <a:lnTo>
                      <a:pt x="1256" y="29"/>
                    </a:lnTo>
                    <a:lnTo>
                      <a:pt x="1253" y="32"/>
                    </a:lnTo>
                    <a:lnTo>
                      <a:pt x="1250" y="34"/>
                    </a:lnTo>
                    <a:lnTo>
                      <a:pt x="1256" y="34"/>
                    </a:lnTo>
                    <a:lnTo>
                      <a:pt x="1263" y="34"/>
                    </a:lnTo>
                    <a:lnTo>
                      <a:pt x="1269" y="34"/>
                    </a:lnTo>
                    <a:lnTo>
                      <a:pt x="1275" y="34"/>
                    </a:lnTo>
                    <a:lnTo>
                      <a:pt x="1282" y="34"/>
                    </a:lnTo>
                    <a:lnTo>
                      <a:pt x="1288" y="34"/>
                    </a:lnTo>
                    <a:lnTo>
                      <a:pt x="1292" y="32"/>
                    </a:lnTo>
                    <a:lnTo>
                      <a:pt x="1296" y="31"/>
                    </a:lnTo>
                    <a:lnTo>
                      <a:pt x="1298" y="28"/>
                    </a:lnTo>
                    <a:lnTo>
                      <a:pt x="1302" y="26"/>
                    </a:lnTo>
                    <a:lnTo>
                      <a:pt x="1308" y="26"/>
                    </a:lnTo>
                    <a:lnTo>
                      <a:pt x="1315" y="26"/>
                    </a:lnTo>
                    <a:lnTo>
                      <a:pt x="1319" y="25"/>
                    </a:lnTo>
                    <a:lnTo>
                      <a:pt x="1322" y="23"/>
                    </a:lnTo>
                    <a:lnTo>
                      <a:pt x="1324" y="21"/>
                    </a:lnTo>
                    <a:lnTo>
                      <a:pt x="1329" y="20"/>
                    </a:lnTo>
                    <a:lnTo>
                      <a:pt x="1335" y="20"/>
                    </a:lnTo>
                    <a:lnTo>
                      <a:pt x="1341" y="20"/>
                    </a:lnTo>
                    <a:lnTo>
                      <a:pt x="1348" y="21"/>
                    </a:lnTo>
                    <a:lnTo>
                      <a:pt x="1354" y="21"/>
                    </a:lnTo>
                    <a:lnTo>
                      <a:pt x="1362" y="21"/>
                    </a:lnTo>
                    <a:lnTo>
                      <a:pt x="1368" y="22"/>
                    </a:lnTo>
                    <a:lnTo>
                      <a:pt x="1371" y="20"/>
                    </a:lnTo>
                    <a:lnTo>
                      <a:pt x="1374" y="18"/>
                    </a:lnTo>
                    <a:lnTo>
                      <a:pt x="1381" y="19"/>
                    </a:lnTo>
                    <a:lnTo>
                      <a:pt x="1387" y="19"/>
                    </a:lnTo>
                    <a:lnTo>
                      <a:pt x="1391" y="18"/>
                    </a:lnTo>
                    <a:lnTo>
                      <a:pt x="1395" y="16"/>
                    </a:lnTo>
                    <a:lnTo>
                      <a:pt x="1401" y="17"/>
                    </a:lnTo>
                    <a:lnTo>
                      <a:pt x="1407" y="17"/>
                    </a:lnTo>
                    <a:lnTo>
                      <a:pt x="1411" y="15"/>
                    </a:lnTo>
                    <a:lnTo>
                      <a:pt x="1415" y="14"/>
                    </a:lnTo>
                    <a:lnTo>
                      <a:pt x="1421" y="15"/>
                    </a:lnTo>
                    <a:lnTo>
                      <a:pt x="1428" y="15"/>
                    </a:lnTo>
                    <a:lnTo>
                      <a:pt x="1431" y="14"/>
                    </a:lnTo>
                    <a:lnTo>
                      <a:pt x="1434" y="11"/>
                    </a:lnTo>
                    <a:lnTo>
                      <a:pt x="1441" y="12"/>
                    </a:lnTo>
                    <a:lnTo>
                      <a:pt x="1448" y="12"/>
                    </a:lnTo>
                    <a:lnTo>
                      <a:pt x="1451" y="11"/>
                    </a:lnTo>
                    <a:lnTo>
                      <a:pt x="1454" y="10"/>
                    </a:lnTo>
                    <a:lnTo>
                      <a:pt x="1461" y="10"/>
                    </a:lnTo>
                    <a:lnTo>
                      <a:pt x="1467" y="11"/>
                    </a:lnTo>
                    <a:lnTo>
                      <a:pt x="1471" y="10"/>
                    </a:lnTo>
                    <a:lnTo>
                      <a:pt x="1474" y="8"/>
                    </a:lnTo>
                    <a:lnTo>
                      <a:pt x="1481" y="9"/>
                    </a:lnTo>
                    <a:lnTo>
                      <a:pt x="1487" y="10"/>
                    </a:lnTo>
                    <a:lnTo>
                      <a:pt x="1491" y="9"/>
                    </a:lnTo>
                    <a:lnTo>
                      <a:pt x="1495" y="7"/>
                    </a:lnTo>
                    <a:lnTo>
                      <a:pt x="1501" y="8"/>
                    </a:lnTo>
                    <a:lnTo>
                      <a:pt x="1507" y="9"/>
                    </a:lnTo>
                    <a:lnTo>
                      <a:pt x="1504" y="10"/>
                    </a:lnTo>
                    <a:lnTo>
                      <a:pt x="1500" y="12"/>
                    </a:lnTo>
                    <a:lnTo>
                      <a:pt x="1497" y="14"/>
                    </a:lnTo>
                    <a:lnTo>
                      <a:pt x="1494" y="15"/>
                    </a:lnTo>
                    <a:lnTo>
                      <a:pt x="1489" y="17"/>
                    </a:lnTo>
                    <a:lnTo>
                      <a:pt x="1486" y="18"/>
                    </a:lnTo>
                    <a:lnTo>
                      <a:pt x="1493" y="19"/>
                    </a:lnTo>
                    <a:lnTo>
                      <a:pt x="1499" y="20"/>
                    </a:lnTo>
                    <a:lnTo>
                      <a:pt x="1505" y="21"/>
                    </a:lnTo>
                    <a:lnTo>
                      <a:pt x="1512" y="22"/>
                    </a:lnTo>
                    <a:lnTo>
                      <a:pt x="1519" y="19"/>
                    </a:lnTo>
                    <a:lnTo>
                      <a:pt x="1527" y="17"/>
                    </a:lnTo>
                    <a:lnTo>
                      <a:pt x="1530" y="15"/>
                    </a:lnTo>
                    <a:lnTo>
                      <a:pt x="1534" y="14"/>
                    </a:lnTo>
                    <a:lnTo>
                      <a:pt x="1539" y="15"/>
                    </a:lnTo>
                    <a:lnTo>
                      <a:pt x="1547" y="16"/>
                    </a:lnTo>
                    <a:lnTo>
                      <a:pt x="1550" y="15"/>
                    </a:lnTo>
                    <a:lnTo>
                      <a:pt x="1554" y="14"/>
                    </a:lnTo>
                    <a:lnTo>
                      <a:pt x="1561" y="15"/>
                    </a:lnTo>
                    <a:lnTo>
                      <a:pt x="1567" y="16"/>
                    </a:lnTo>
                    <a:lnTo>
                      <a:pt x="1570" y="15"/>
                    </a:lnTo>
                    <a:lnTo>
                      <a:pt x="1573" y="14"/>
                    </a:lnTo>
                    <a:lnTo>
                      <a:pt x="1581" y="15"/>
                    </a:lnTo>
                    <a:lnTo>
                      <a:pt x="1587" y="16"/>
                    </a:lnTo>
                    <a:lnTo>
                      <a:pt x="1590" y="15"/>
                    </a:lnTo>
                    <a:lnTo>
                      <a:pt x="1595" y="14"/>
                    </a:lnTo>
                    <a:lnTo>
                      <a:pt x="1601" y="16"/>
                    </a:lnTo>
                    <a:lnTo>
                      <a:pt x="1606" y="17"/>
                    </a:lnTo>
                    <a:lnTo>
                      <a:pt x="1613" y="19"/>
                    </a:lnTo>
                    <a:lnTo>
                      <a:pt x="1620" y="20"/>
                    </a:lnTo>
                    <a:lnTo>
                      <a:pt x="1623" y="19"/>
                    </a:lnTo>
                    <a:lnTo>
                      <a:pt x="1628" y="18"/>
                    </a:lnTo>
                    <a:lnTo>
                      <a:pt x="1633" y="19"/>
                    </a:lnTo>
                    <a:lnTo>
                      <a:pt x="1640" y="21"/>
                    </a:lnTo>
                    <a:lnTo>
                      <a:pt x="1644" y="20"/>
                    </a:lnTo>
                    <a:lnTo>
                      <a:pt x="1648" y="19"/>
                    </a:lnTo>
                    <a:lnTo>
                      <a:pt x="1654" y="21"/>
                    </a:lnTo>
                    <a:lnTo>
                      <a:pt x="1661" y="22"/>
                    </a:lnTo>
                    <a:lnTo>
                      <a:pt x="1666" y="24"/>
                    </a:lnTo>
                    <a:lnTo>
                      <a:pt x="1672" y="26"/>
                    </a:lnTo>
                    <a:lnTo>
                      <a:pt x="1677" y="25"/>
                    </a:lnTo>
                    <a:lnTo>
                      <a:pt x="1681" y="24"/>
                    </a:lnTo>
                    <a:lnTo>
                      <a:pt x="1687" y="26"/>
                    </a:lnTo>
                    <a:lnTo>
                      <a:pt x="1694" y="28"/>
                    </a:lnTo>
                    <a:lnTo>
                      <a:pt x="1699" y="31"/>
                    </a:lnTo>
                    <a:lnTo>
                      <a:pt x="1705" y="33"/>
                    </a:lnTo>
                    <a:lnTo>
                      <a:pt x="1710" y="32"/>
                    </a:lnTo>
                    <a:lnTo>
                      <a:pt x="1713" y="31"/>
                    </a:lnTo>
                    <a:lnTo>
                      <a:pt x="1719" y="33"/>
                    </a:lnTo>
                    <a:lnTo>
                      <a:pt x="1726" y="35"/>
                    </a:lnTo>
                    <a:lnTo>
                      <a:pt x="1726" y="35"/>
                    </a:lnTo>
                    <a:lnTo>
                      <a:pt x="1727" y="35"/>
                    </a:lnTo>
                    <a:lnTo>
                      <a:pt x="1727" y="35"/>
                    </a:lnTo>
                    <a:lnTo>
                      <a:pt x="1727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30" y="35"/>
                    </a:lnTo>
                    <a:lnTo>
                      <a:pt x="1731" y="35"/>
                    </a:lnTo>
                    <a:lnTo>
                      <a:pt x="1733" y="34"/>
                    </a:lnTo>
                    <a:lnTo>
                      <a:pt x="1734" y="34"/>
                    </a:lnTo>
                    <a:lnTo>
                      <a:pt x="1740" y="37"/>
                    </a:lnTo>
                    <a:lnTo>
                      <a:pt x="1747" y="39"/>
                    </a:lnTo>
                    <a:lnTo>
                      <a:pt x="1752" y="42"/>
                    </a:lnTo>
                    <a:lnTo>
                      <a:pt x="1759" y="44"/>
                    </a:lnTo>
                    <a:lnTo>
                      <a:pt x="1765" y="48"/>
                    </a:lnTo>
                    <a:lnTo>
                      <a:pt x="1770" y="51"/>
                    </a:lnTo>
                    <a:lnTo>
                      <a:pt x="1774" y="51"/>
                    </a:lnTo>
                    <a:lnTo>
                      <a:pt x="1779" y="50"/>
                    </a:lnTo>
                    <a:lnTo>
                      <a:pt x="1782" y="50"/>
                    </a:lnTo>
                    <a:lnTo>
                      <a:pt x="1786" y="50"/>
                    </a:lnTo>
                    <a:lnTo>
                      <a:pt x="1793" y="52"/>
                    </a:lnTo>
                    <a:lnTo>
                      <a:pt x="1798" y="55"/>
                    </a:lnTo>
                    <a:lnTo>
                      <a:pt x="1794" y="55"/>
                    </a:lnTo>
                    <a:lnTo>
                      <a:pt x="1790" y="56"/>
                    </a:lnTo>
                    <a:lnTo>
                      <a:pt x="1796" y="58"/>
                    </a:lnTo>
                    <a:lnTo>
                      <a:pt x="1802" y="61"/>
                    </a:lnTo>
                    <a:lnTo>
                      <a:pt x="1805" y="61"/>
                    </a:lnTo>
                    <a:lnTo>
                      <a:pt x="1810" y="61"/>
                    </a:lnTo>
                    <a:lnTo>
                      <a:pt x="1816" y="65"/>
                    </a:lnTo>
                    <a:lnTo>
                      <a:pt x="1821" y="68"/>
                    </a:lnTo>
                    <a:lnTo>
                      <a:pt x="1828" y="71"/>
                    </a:lnTo>
                    <a:lnTo>
                      <a:pt x="1833" y="74"/>
                    </a:lnTo>
                    <a:lnTo>
                      <a:pt x="1837" y="74"/>
                    </a:lnTo>
                    <a:lnTo>
                      <a:pt x="1840" y="74"/>
                    </a:lnTo>
                    <a:lnTo>
                      <a:pt x="1845" y="74"/>
                    </a:lnTo>
                    <a:lnTo>
                      <a:pt x="1849" y="74"/>
                    </a:lnTo>
                    <a:lnTo>
                      <a:pt x="1852" y="74"/>
                    </a:lnTo>
                    <a:lnTo>
                      <a:pt x="1856" y="74"/>
                    </a:lnTo>
                    <a:lnTo>
                      <a:pt x="1862" y="77"/>
                    </a:lnTo>
                    <a:lnTo>
                      <a:pt x="1868" y="81"/>
                    </a:lnTo>
                    <a:lnTo>
                      <a:pt x="1873" y="84"/>
                    </a:lnTo>
                    <a:lnTo>
                      <a:pt x="1879" y="88"/>
                    </a:lnTo>
                    <a:lnTo>
                      <a:pt x="1876" y="88"/>
                    </a:lnTo>
                    <a:lnTo>
                      <a:pt x="1871" y="87"/>
                    </a:lnTo>
                    <a:lnTo>
                      <a:pt x="1877" y="91"/>
                    </a:lnTo>
                    <a:lnTo>
                      <a:pt x="1882" y="94"/>
                    </a:lnTo>
                    <a:lnTo>
                      <a:pt x="1887" y="98"/>
                    </a:lnTo>
                    <a:lnTo>
                      <a:pt x="1894" y="102"/>
                    </a:lnTo>
                    <a:lnTo>
                      <a:pt x="1898" y="102"/>
                    </a:lnTo>
                    <a:lnTo>
                      <a:pt x="1901" y="102"/>
                    </a:lnTo>
                    <a:lnTo>
                      <a:pt x="1896" y="99"/>
                    </a:lnTo>
                    <a:lnTo>
                      <a:pt x="1890" y="94"/>
                    </a:lnTo>
                    <a:lnTo>
                      <a:pt x="1894" y="94"/>
                    </a:lnTo>
                    <a:lnTo>
                      <a:pt x="1898" y="95"/>
                    </a:lnTo>
                    <a:lnTo>
                      <a:pt x="1903" y="99"/>
                    </a:lnTo>
                    <a:lnTo>
                      <a:pt x="1909" y="103"/>
                    </a:lnTo>
                    <a:lnTo>
                      <a:pt x="1913" y="103"/>
                    </a:lnTo>
                    <a:lnTo>
                      <a:pt x="1917" y="103"/>
                    </a:lnTo>
                    <a:lnTo>
                      <a:pt x="1922" y="106"/>
                    </a:lnTo>
                    <a:lnTo>
                      <a:pt x="1928" y="110"/>
                    </a:lnTo>
                    <a:lnTo>
                      <a:pt x="1933" y="115"/>
                    </a:lnTo>
                    <a:lnTo>
                      <a:pt x="1938" y="118"/>
                    </a:lnTo>
                    <a:lnTo>
                      <a:pt x="1944" y="122"/>
                    </a:lnTo>
                    <a:lnTo>
                      <a:pt x="1949" y="126"/>
                    </a:lnTo>
                    <a:lnTo>
                      <a:pt x="1953" y="126"/>
                    </a:lnTo>
                    <a:lnTo>
                      <a:pt x="1956" y="126"/>
                    </a:lnTo>
                    <a:lnTo>
                      <a:pt x="1961" y="127"/>
                    </a:lnTo>
                    <a:lnTo>
                      <a:pt x="1965" y="127"/>
                    </a:lnTo>
                    <a:lnTo>
                      <a:pt x="1968" y="128"/>
                    </a:lnTo>
                    <a:lnTo>
                      <a:pt x="1972" y="128"/>
                    </a:lnTo>
                    <a:lnTo>
                      <a:pt x="1978" y="133"/>
                    </a:lnTo>
                    <a:lnTo>
                      <a:pt x="1983" y="137"/>
                    </a:lnTo>
                    <a:lnTo>
                      <a:pt x="1988" y="141"/>
                    </a:lnTo>
                    <a:lnTo>
                      <a:pt x="1994" y="145"/>
                    </a:lnTo>
                    <a:lnTo>
                      <a:pt x="1989" y="144"/>
                    </a:lnTo>
                    <a:lnTo>
                      <a:pt x="1985" y="144"/>
                    </a:lnTo>
                    <a:lnTo>
                      <a:pt x="1990" y="148"/>
                    </a:lnTo>
                    <a:lnTo>
                      <a:pt x="1996" y="152"/>
                    </a:lnTo>
                    <a:lnTo>
                      <a:pt x="2001" y="157"/>
                    </a:lnTo>
                    <a:lnTo>
                      <a:pt x="2005" y="160"/>
                    </a:lnTo>
                    <a:lnTo>
                      <a:pt x="2010" y="161"/>
                    </a:lnTo>
                    <a:lnTo>
                      <a:pt x="2014" y="162"/>
                    </a:lnTo>
                    <a:lnTo>
                      <a:pt x="2017" y="162"/>
                    </a:lnTo>
                    <a:lnTo>
                      <a:pt x="2021" y="164"/>
                    </a:lnTo>
                    <a:lnTo>
                      <a:pt x="2027" y="168"/>
                    </a:lnTo>
                    <a:lnTo>
                      <a:pt x="2031" y="172"/>
                    </a:lnTo>
                    <a:lnTo>
                      <a:pt x="2036" y="176"/>
                    </a:lnTo>
                    <a:lnTo>
                      <a:pt x="2042" y="182"/>
                    </a:lnTo>
                    <a:lnTo>
                      <a:pt x="2045" y="183"/>
                    </a:lnTo>
                    <a:lnTo>
                      <a:pt x="2049" y="183"/>
                    </a:lnTo>
                    <a:lnTo>
                      <a:pt x="2052" y="184"/>
                    </a:lnTo>
                    <a:lnTo>
                      <a:pt x="2056" y="185"/>
                    </a:lnTo>
                    <a:lnTo>
                      <a:pt x="2061" y="189"/>
                    </a:lnTo>
                    <a:lnTo>
                      <a:pt x="2066" y="194"/>
                    </a:lnTo>
                    <a:lnTo>
                      <a:pt x="2070" y="195"/>
                    </a:lnTo>
                    <a:lnTo>
                      <a:pt x="2073" y="195"/>
                    </a:lnTo>
                    <a:lnTo>
                      <a:pt x="2079" y="201"/>
                    </a:lnTo>
                    <a:lnTo>
                      <a:pt x="2083" y="205"/>
                    </a:lnTo>
                    <a:lnTo>
                      <a:pt x="2079" y="204"/>
                    </a:lnTo>
                    <a:lnTo>
                      <a:pt x="2076" y="203"/>
                    </a:lnTo>
                    <a:lnTo>
                      <a:pt x="2080" y="208"/>
                    </a:lnTo>
                    <a:lnTo>
                      <a:pt x="2085" y="212"/>
                    </a:lnTo>
                    <a:lnTo>
                      <a:pt x="2089" y="218"/>
                    </a:lnTo>
                    <a:lnTo>
                      <a:pt x="2094" y="222"/>
                    </a:lnTo>
                    <a:lnTo>
                      <a:pt x="2098" y="223"/>
                    </a:lnTo>
                    <a:lnTo>
                      <a:pt x="2101" y="224"/>
                    </a:lnTo>
                    <a:lnTo>
                      <a:pt x="2105" y="225"/>
                    </a:lnTo>
                    <a:lnTo>
                      <a:pt x="2109" y="226"/>
                    </a:lnTo>
                    <a:lnTo>
                      <a:pt x="2114" y="232"/>
                    </a:lnTo>
                    <a:lnTo>
                      <a:pt x="2118" y="237"/>
                    </a:lnTo>
                    <a:lnTo>
                      <a:pt x="2122" y="241"/>
                    </a:lnTo>
                    <a:lnTo>
                      <a:pt x="2127" y="246"/>
                    </a:lnTo>
                    <a:lnTo>
                      <a:pt x="2131" y="248"/>
                    </a:lnTo>
                    <a:lnTo>
                      <a:pt x="2134" y="250"/>
                    </a:lnTo>
                    <a:lnTo>
                      <a:pt x="2138" y="254"/>
                    </a:lnTo>
                    <a:lnTo>
                      <a:pt x="2143" y="259"/>
                    </a:lnTo>
                    <a:lnTo>
                      <a:pt x="2147" y="265"/>
                    </a:lnTo>
                    <a:lnTo>
                      <a:pt x="2151" y="270"/>
                    </a:lnTo>
                    <a:lnTo>
                      <a:pt x="2155" y="275"/>
                    </a:lnTo>
                    <a:lnTo>
                      <a:pt x="2160" y="279"/>
                    </a:lnTo>
                    <a:lnTo>
                      <a:pt x="2163" y="282"/>
                    </a:lnTo>
                    <a:lnTo>
                      <a:pt x="2167" y="283"/>
                    </a:lnTo>
                    <a:lnTo>
                      <a:pt x="2170" y="284"/>
                    </a:lnTo>
                    <a:lnTo>
                      <a:pt x="2175" y="286"/>
                    </a:lnTo>
                    <a:lnTo>
                      <a:pt x="2178" y="291"/>
                    </a:lnTo>
                    <a:lnTo>
                      <a:pt x="2182" y="296"/>
                    </a:lnTo>
                    <a:lnTo>
                      <a:pt x="2186" y="302"/>
                    </a:lnTo>
                    <a:lnTo>
                      <a:pt x="2189" y="307"/>
                    </a:lnTo>
                    <a:lnTo>
                      <a:pt x="2194" y="309"/>
                    </a:lnTo>
                    <a:lnTo>
                      <a:pt x="2197" y="311"/>
                    </a:lnTo>
                    <a:lnTo>
                      <a:pt x="2201" y="317"/>
                    </a:lnTo>
                    <a:lnTo>
                      <a:pt x="2204" y="322"/>
                    </a:lnTo>
                    <a:lnTo>
                      <a:pt x="2209" y="327"/>
                    </a:lnTo>
                    <a:lnTo>
                      <a:pt x="2212" y="333"/>
                    </a:lnTo>
                    <a:lnTo>
                      <a:pt x="2216" y="335"/>
                    </a:lnTo>
                    <a:lnTo>
                      <a:pt x="2219" y="337"/>
                    </a:lnTo>
                    <a:lnTo>
                      <a:pt x="2222" y="338"/>
                    </a:lnTo>
                    <a:lnTo>
                      <a:pt x="2226" y="340"/>
                    </a:lnTo>
                    <a:lnTo>
                      <a:pt x="2233" y="344"/>
                    </a:lnTo>
                    <a:lnTo>
                      <a:pt x="2239" y="356"/>
                    </a:lnTo>
                    <a:lnTo>
                      <a:pt x="2247" y="368"/>
                    </a:lnTo>
                    <a:lnTo>
                      <a:pt x="2244" y="366"/>
                    </a:lnTo>
                    <a:lnTo>
                      <a:pt x="2239" y="363"/>
                    </a:lnTo>
                    <a:lnTo>
                      <a:pt x="2236" y="361"/>
                    </a:lnTo>
                    <a:lnTo>
                      <a:pt x="2233" y="359"/>
                    </a:lnTo>
                    <a:lnTo>
                      <a:pt x="2236" y="366"/>
                    </a:lnTo>
                    <a:lnTo>
                      <a:pt x="2239" y="371"/>
                    </a:lnTo>
                    <a:lnTo>
                      <a:pt x="2243" y="377"/>
                    </a:lnTo>
                    <a:lnTo>
                      <a:pt x="2246" y="383"/>
                    </a:lnTo>
                    <a:lnTo>
                      <a:pt x="2250" y="385"/>
                    </a:lnTo>
                    <a:lnTo>
                      <a:pt x="2253" y="387"/>
                    </a:lnTo>
                    <a:lnTo>
                      <a:pt x="2256" y="392"/>
                    </a:lnTo>
                    <a:lnTo>
                      <a:pt x="2259" y="399"/>
                    </a:lnTo>
                    <a:lnTo>
                      <a:pt x="2263" y="401"/>
                    </a:lnTo>
                    <a:lnTo>
                      <a:pt x="2266" y="403"/>
                    </a:lnTo>
                    <a:lnTo>
                      <a:pt x="2269" y="405"/>
                    </a:lnTo>
                    <a:lnTo>
                      <a:pt x="2272" y="407"/>
                    </a:lnTo>
                    <a:lnTo>
                      <a:pt x="2276" y="413"/>
                    </a:lnTo>
                    <a:lnTo>
                      <a:pt x="2278" y="420"/>
                    </a:lnTo>
                    <a:lnTo>
                      <a:pt x="2281" y="425"/>
                    </a:lnTo>
                    <a:lnTo>
                      <a:pt x="2283" y="432"/>
                    </a:lnTo>
                    <a:lnTo>
                      <a:pt x="2286" y="438"/>
                    </a:lnTo>
                    <a:lnTo>
                      <a:pt x="2288" y="444"/>
                    </a:lnTo>
                    <a:lnTo>
                      <a:pt x="2292" y="451"/>
                    </a:lnTo>
                    <a:lnTo>
                      <a:pt x="2294" y="456"/>
                    </a:lnTo>
                    <a:lnTo>
                      <a:pt x="2297" y="459"/>
                    </a:lnTo>
                    <a:lnTo>
                      <a:pt x="2300" y="461"/>
                    </a:lnTo>
                    <a:lnTo>
                      <a:pt x="2303" y="465"/>
                    </a:lnTo>
                    <a:lnTo>
                      <a:pt x="2306" y="467"/>
                    </a:lnTo>
                    <a:lnTo>
                      <a:pt x="2312" y="472"/>
                    </a:lnTo>
                    <a:lnTo>
                      <a:pt x="2325" y="483"/>
                    </a:lnTo>
                    <a:lnTo>
                      <a:pt x="2325" y="486"/>
                    </a:lnTo>
                    <a:lnTo>
                      <a:pt x="2327" y="489"/>
                    </a:lnTo>
                    <a:lnTo>
                      <a:pt x="2328" y="493"/>
                    </a:lnTo>
                    <a:lnTo>
                      <a:pt x="2328" y="495"/>
                    </a:lnTo>
                    <a:lnTo>
                      <a:pt x="2326" y="493"/>
                    </a:lnTo>
                    <a:lnTo>
                      <a:pt x="2322" y="490"/>
                    </a:lnTo>
                    <a:lnTo>
                      <a:pt x="2319" y="487"/>
                    </a:lnTo>
                    <a:lnTo>
                      <a:pt x="2316" y="485"/>
                    </a:lnTo>
                    <a:lnTo>
                      <a:pt x="2318" y="491"/>
                    </a:lnTo>
                    <a:lnTo>
                      <a:pt x="2320" y="497"/>
                    </a:lnTo>
                    <a:lnTo>
                      <a:pt x="2318" y="494"/>
                    </a:lnTo>
                    <a:lnTo>
                      <a:pt x="2315" y="492"/>
                    </a:lnTo>
                    <a:lnTo>
                      <a:pt x="2317" y="499"/>
                    </a:lnTo>
                    <a:lnTo>
                      <a:pt x="2319" y="505"/>
                    </a:lnTo>
                    <a:lnTo>
                      <a:pt x="2320" y="511"/>
                    </a:lnTo>
                    <a:lnTo>
                      <a:pt x="2322" y="518"/>
                    </a:lnTo>
                    <a:lnTo>
                      <a:pt x="2328" y="524"/>
                    </a:lnTo>
                    <a:lnTo>
                      <a:pt x="2331" y="526"/>
                    </a:lnTo>
                    <a:lnTo>
                      <a:pt x="2333" y="529"/>
                    </a:lnTo>
                    <a:lnTo>
                      <a:pt x="2335" y="536"/>
                    </a:lnTo>
                    <a:lnTo>
                      <a:pt x="2336" y="542"/>
                    </a:lnTo>
                    <a:lnTo>
                      <a:pt x="2338" y="550"/>
                    </a:lnTo>
                    <a:lnTo>
                      <a:pt x="2339" y="556"/>
                    </a:lnTo>
                    <a:lnTo>
                      <a:pt x="2342" y="559"/>
                    </a:lnTo>
                    <a:lnTo>
                      <a:pt x="2345" y="562"/>
                    </a:lnTo>
                    <a:lnTo>
                      <a:pt x="2347" y="565"/>
                    </a:lnTo>
                    <a:lnTo>
                      <a:pt x="2350" y="569"/>
                    </a:lnTo>
                    <a:lnTo>
                      <a:pt x="2351" y="575"/>
                    </a:lnTo>
                    <a:lnTo>
                      <a:pt x="2352" y="582"/>
                    </a:lnTo>
                    <a:lnTo>
                      <a:pt x="2352" y="589"/>
                    </a:lnTo>
                    <a:lnTo>
                      <a:pt x="2353" y="595"/>
                    </a:lnTo>
                    <a:lnTo>
                      <a:pt x="2355" y="599"/>
                    </a:lnTo>
                    <a:lnTo>
                      <a:pt x="2359" y="602"/>
                    </a:lnTo>
                    <a:lnTo>
                      <a:pt x="2359" y="609"/>
                    </a:lnTo>
                    <a:lnTo>
                      <a:pt x="2360" y="616"/>
                    </a:lnTo>
                    <a:lnTo>
                      <a:pt x="2362" y="619"/>
                    </a:lnTo>
                    <a:lnTo>
                      <a:pt x="2364" y="622"/>
                    </a:lnTo>
                    <a:lnTo>
                      <a:pt x="2364" y="625"/>
                    </a:lnTo>
                    <a:lnTo>
                      <a:pt x="2365" y="629"/>
                    </a:lnTo>
                    <a:lnTo>
                      <a:pt x="2365" y="634"/>
                    </a:lnTo>
                    <a:lnTo>
                      <a:pt x="2365" y="636"/>
                    </a:lnTo>
                    <a:lnTo>
                      <a:pt x="2363" y="633"/>
                    </a:lnTo>
                    <a:lnTo>
                      <a:pt x="2361" y="629"/>
                    </a:lnTo>
                    <a:lnTo>
                      <a:pt x="2361" y="636"/>
                    </a:lnTo>
                    <a:lnTo>
                      <a:pt x="2361" y="643"/>
                    </a:lnTo>
                    <a:lnTo>
                      <a:pt x="2363" y="646"/>
                    </a:lnTo>
                    <a:lnTo>
                      <a:pt x="2365" y="650"/>
                    </a:lnTo>
                    <a:lnTo>
                      <a:pt x="2365" y="657"/>
                    </a:lnTo>
                    <a:lnTo>
                      <a:pt x="2365" y="663"/>
                    </a:lnTo>
                    <a:lnTo>
                      <a:pt x="2367" y="668"/>
                    </a:lnTo>
                    <a:lnTo>
                      <a:pt x="2369" y="671"/>
                    </a:lnTo>
                    <a:lnTo>
                      <a:pt x="2370" y="674"/>
                    </a:lnTo>
                    <a:lnTo>
                      <a:pt x="2372" y="677"/>
                    </a:lnTo>
                    <a:lnTo>
                      <a:pt x="2372" y="685"/>
                    </a:lnTo>
                    <a:lnTo>
                      <a:pt x="2371" y="691"/>
                    </a:lnTo>
                    <a:lnTo>
                      <a:pt x="2371" y="699"/>
                    </a:lnTo>
                    <a:lnTo>
                      <a:pt x="2370" y="705"/>
                    </a:lnTo>
                    <a:lnTo>
                      <a:pt x="2370" y="708"/>
                    </a:lnTo>
                    <a:lnTo>
                      <a:pt x="2369" y="712"/>
                    </a:lnTo>
                    <a:lnTo>
                      <a:pt x="2369" y="716"/>
                    </a:lnTo>
                    <a:lnTo>
                      <a:pt x="2369" y="719"/>
                    </a:lnTo>
                    <a:lnTo>
                      <a:pt x="2370" y="723"/>
                    </a:lnTo>
                    <a:lnTo>
                      <a:pt x="2372" y="726"/>
                    </a:lnTo>
                    <a:lnTo>
                      <a:pt x="2371" y="729"/>
                    </a:lnTo>
                    <a:lnTo>
                      <a:pt x="2371" y="734"/>
                    </a:lnTo>
                    <a:lnTo>
                      <a:pt x="2370" y="738"/>
                    </a:lnTo>
                    <a:lnTo>
                      <a:pt x="2369" y="740"/>
                    </a:lnTo>
                    <a:lnTo>
                      <a:pt x="2368" y="746"/>
                    </a:lnTo>
                    <a:lnTo>
                      <a:pt x="2367" y="754"/>
                    </a:lnTo>
                    <a:lnTo>
                      <a:pt x="2366" y="760"/>
                    </a:lnTo>
                    <a:lnTo>
                      <a:pt x="2364" y="767"/>
                    </a:lnTo>
                    <a:lnTo>
                      <a:pt x="2365" y="771"/>
                    </a:lnTo>
                    <a:lnTo>
                      <a:pt x="2367" y="775"/>
                    </a:lnTo>
                    <a:lnTo>
                      <a:pt x="2365" y="781"/>
                    </a:lnTo>
                    <a:lnTo>
                      <a:pt x="2363" y="788"/>
                    </a:lnTo>
                    <a:lnTo>
                      <a:pt x="2364" y="792"/>
                    </a:lnTo>
                    <a:lnTo>
                      <a:pt x="2365" y="796"/>
                    </a:lnTo>
                    <a:lnTo>
                      <a:pt x="2363" y="803"/>
                    </a:lnTo>
                    <a:lnTo>
                      <a:pt x="2361" y="809"/>
                    </a:lnTo>
                    <a:lnTo>
                      <a:pt x="2362" y="813"/>
                    </a:lnTo>
                    <a:lnTo>
                      <a:pt x="2363" y="817"/>
                    </a:lnTo>
                    <a:lnTo>
                      <a:pt x="2360" y="824"/>
                    </a:lnTo>
                    <a:lnTo>
                      <a:pt x="2358" y="830"/>
                    </a:lnTo>
                    <a:lnTo>
                      <a:pt x="2355" y="837"/>
                    </a:lnTo>
                    <a:lnTo>
                      <a:pt x="2353" y="843"/>
                    </a:lnTo>
                    <a:lnTo>
                      <a:pt x="2353" y="846"/>
                    </a:lnTo>
                    <a:lnTo>
                      <a:pt x="2353" y="851"/>
                    </a:lnTo>
                    <a:lnTo>
                      <a:pt x="2351" y="857"/>
                    </a:lnTo>
                    <a:lnTo>
                      <a:pt x="2348" y="863"/>
                    </a:lnTo>
                    <a:lnTo>
                      <a:pt x="2345" y="870"/>
                    </a:lnTo>
                    <a:lnTo>
                      <a:pt x="2343" y="876"/>
                    </a:lnTo>
                    <a:lnTo>
                      <a:pt x="2343" y="880"/>
                    </a:lnTo>
                    <a:lnTo>
                      <a:pt x="2343" y="884"/>
                    </a:lnTo>
                    <a:lnTo>
                      <a:pt x="2339" y="890"/>
                    </a:lnTo>
                    <a:lnTo>
                      <a:pt x="2336" y="896"/>
                    </a:lnTo>
                    <a:lnTo>
                      <a:pt x="2333" y="902"/>
                    </a:lnTo>
                    <a:lnTo>
                      <a:pt x="2330" y="908"/>
                    </a:lnTo>
                    <a:lnTo>
                      <a:pt x="2327" y="913"/>
                    </a:lnTo>
                    <a:lnTo>
                      <a:pt x="2324" y="920"/>
                    </a:lnTo>
                    <a:lnTo>
                      <a:pt x="2320" y="925"/>
                    </a:lnTo>
                    <a:lnTo>
                      <a:pt x="2316" y="931"/>
                    </a:lnTo>
                    <a:lnTo>
                      <a:pt x="2316" y="936"/>
                    </a:lnTo>
                    <a:lnTo>
                      <a:pt x="2316" y="939"/>
                    </a:lnTo>
                    <a:lnTo>
                      <a:pt x="2315" y="943"/>
                    </a:lnTo>
                    <a:lnTo>
                      <a:pt x="2315" y="947"/>
                    </a:lnTo>
                    <a:lnTo>
                      <a:pt x="2315" y="951"/>
                    </a:lnTo>
                    <a:lnTo>
                      <a:pt x="2314" y="955"/>
                    </a:lnTo>
                    <a:lnTo>
                      <a:pt x="2311" y="961"/>
                    </a:lnTo>
                    <a:lnTo>
                      <a:pt x="2306" y="967"/>
                    </a:lnTo>
                    <a:lnTo>
                      <a:pt x="2306" y="971"/>
                    </a:lnTo>
                    <a:lnTo>
                      <a:pt x="2305" y="974"/>
                    </a:lnTo>
                    <a:lnTo>
                      <a:pt x="2301" y="980"/>
                    </a:lnTo>
                    <a:lnTo>
                      <a:pt x="2298" y="986"/>
                    </a:lnTo>
                    <a:lnTo>
                      <a:pt x="2298" y="987"/>
                    </a:lnTo>
                    <a:lnTo>
                      <a:pt x="2297" y="990"/>
                    </a:lnTo>
                    <a:lnTo>
                      <a:pt x="2296" y="992"/>
                    </a:lnTo>
                    <a:lnTo>
                      <a:pt x="2296" y="993"/>
                    </a:lnTo>
                    <a:lnTo>
                      <a:pt x="2292" y="998"/>
                    </a:lnTo>
                    <a:lnTo>
                      <a:pt x="2287" y="1004"/>
                    </a:lnTo>
                    <a:lnTo>
                      <a:pt x="2288" y="1001"/>
                    </a:lnTo>
                    <a:lnTo>
                      <a:pt x="2289" y="996"/>
                    </a:lnTo>
                    <a:lnTo>
                      <a:pt x="2289" y="992"/>
                    </a:lnTo>
                    <a:lnTo>
                      <a:pt x="2291" y="988"/>
                    </a:lnTo>
                    <a:lnTo>
                      <a:pt x="2295" y="983"/>
                    </a:lnTo>
                    <a:lnTo>
                      <a:pt x="2299" y="977"/>
                    </a:lnTo>
                    <a:lnTo>
                      <a:pt x="2299" y="973"/>
                    </a:lnTo>
                    <a:lnTo>
                      <a:pt x="2299" y="970"/>
                    </a:lnTo>
                    <a:lnTo>
                      <a:pt x="2296" y="975"/>
                    </a:lnTo>
                    <a:lnTo>
                      <a:pt x="2292" y="980"/>
                    </a:lnTo>
                    <a:lnTo>
                      <a:pt x="2292" y="985"/>
                    </a:lnTo>
                    <a:lnTo>
                      <a:pt x="2291" y="988"/>
                    </a:lnTo>
                    <a:lnTo>
                      <a:pt x="2286" y="993"/>
                    </a:lnTo>
                    <a:lnTo>
                      <a:pt x="2282" y="998"/>
                    </a:lnTo>
                    <a:lnTo>
                      <a:pt x="2278" y="1004"/>
                    </a:lnTo>
                    <a:lnTo>
                      <a:pt x="2274" y="1009"/>
                    </a:lnTo>
                    <a:lnTo>
                      <a:pt x="2272" y="1012"/>
                    </a:lnTo>
                    <a:lnTo>
                      <a:pt x="2271" y="1017"/>
                    </a:lnTo>
                    <a:lnTo>
                      <a:pt x="2267" y="1022"/>
                    </a:lnTo>
                    <a:lnTo>
                      <a:pt x="2263" y="1027"/>
                    </a:lnTo>
                    <a:lnTo>
                      <a:pt x="2262" y="1030"/>
                    </a:lnTo>
                    <a:lnTo>
                      <a:pt x="2261" y="1035"/>
                    </a:lnTo>
                    <a:lnTo>
                      <a:pt x="2260" y="1038"/>
                    </a:lnTo>
                    <a:lnTo>
                      <a:pt x="2259" y="1042"/>
                    </a:lnTo>
                    <a:lnTo>
                      <a:pt x="2254" y="1047"/>
                    </a:lnTo>
                    <a:lnTo>
                      <a:pt x="2249" y="1052"/>
                    </a:lnTo>
                    <a:lnTo>
                      <a:pt x="2245" y="1057"/>
                    </a:lnTo>
                    <a:lnTo>
                      <a:pt x="2239" y="1061"/>
                    </a:lnTo>
                    <a:lnTo>
                      <a:pt x="2238" y="1065"/>
                    </a:lnTo>
                    <a:lnTo>
                      <a:pt x="2237" y="1070"/>
                    </a:lnTo>
                    <a:lnTo>
                      <a:pt x="2232" y="1074"/>
                    </a:lnTo>
                    <a:lnTo>
                      <a:pt x="2228" y="1078"/>
                    </a:lnTo>
                    <a:lnTo>
                      <a:pt x="2222" y="1083"/>
                    </a:lnTo>
                    <a:lnTo>
                      <a:pt x="2218" y="1087"/>
                    </a:lnTo>
                    <a:lnTo>
                      <a:pt x="2217" y="1089"/>
                    </a:lnTo>
                    <a:lnTo>
                      <a:pt x="2217" y="1091"/>
                    </a:lnTo>
                    <a:lnTo>
                      <a:pt x="2217" y="1091"/>
                    </a:lnTo>
                    <a:lnTo>
                      <a:pt x="2216" y="1091"/>
                    </a:lnTo>
                    <a:lnTo>
                      <a:pt x="2216" y="1091"/>
                    </a:lnTo>
                    <a:lnTo>
                      <a:pt x="2216" y="1092"/>
                    </a:lnTo>
                    <a:lnTo>
                      <a:pt x="2216" y="1092"/>
                    </a:lnTo>
                    <a:lnTo>
                      <a:pt x="2216" y="1092"/>
                    </a:lnTo>
                    <a:lnTo>
                      <a:pt x="2216" y="1093"/>
                    </a:lnTo>
                    <a:lnTo>
                      <a:pt x="2216" y="1093"/>
                    </a:lnTo>
                    <a:lnTo>
                      <a:pt x="2215" y="1094"/>
                    </a:lnTo>
                    <a:lnTo>
                      <a:pt x="2215" y="1095"/>
                    </a:lnTo>
                    <a:lnTo>
                      <a:pt x="2214" y="1098"/>
                    </a:lnTo>
                    <a:lnTo>
                      <a:pt x="2212" y="1103"/>
                    </a:lnTo>
                    <a:lnTo>
                      <a:pt x="2206" y="1107"/>
                    </a:lnTo>
                    <a:lnTo>
                      <a:pt x="2201" y="1111"/>
                    </a:lnTo>
                    <a:lnTo>
                      <a:pt x="2196" y="1115"/>
                    </a:lnTo>
                    <a:lnTo>
                      <a:pt x="2191" y="1120"/>
                    </a:lnTo>
                    <a:lnTo>
                      <a:pt x="2193" y="1117"/>
                    </a:lnTo>
                    <a:lnTo>
                      <a:pt x="2194" y="1112"/>
                    </a:lnTo>
                    <a:lnTo>
                      <a:pt x="2189" y="1115"/>
                    </a:lnTo>
                    <a:lnTo>
                      <a:pt x="2183" y="1121"/>
                    </a:lnTo>
                    <a:lnTo>
                      <a:pt x="2178" y="1124"/>
                    </a:lnTo>
                    <a:lnTo>
                      <a:pt x="2172" y="1128"/>
                    </a:lnTo>
                    <a:lnTo>
                      <a:pt x="2169" y="1136"/>
                    </a:lnTo>
                    <a:lnTo>
                      <a:pt x="2166" y="1143"/>
                    </a:lnTo>
                    <a:lnTo>
                      <a:pt x="2164" y="1146"/>
                    </a:lnTo>
                    <a:lnTo>
                      <a:pt x="2162" y="1150"/>
                    </a:lnTo>
                    <a:lnTo>
                      <a:pt x="2156" y="1154"/>
                    </a:lnTo>
                    <a:lnTo>
                      <a:pt x="2151" y="1157"/>
                    </a:lnTo>
                    <a:lnTo>
                      <a:pt x="2149" y="1161"/>
                    </a:lnTo>
                    <a:lnTo>
                      <a:pt x="2147" y="1164"/>
                    </a:lnTo>
                    <a:lnTo>
                      <a:pt x="2141" y="1169"/>
                    </a:lnTo>
                    <a:lnTo>
                      <a:pt x="2135" y="1172"/>
                    </a:lnTo>
                    <a:lnTo>
                      <a:pt x="2136" y="1169"/>
                    </a:lnTo>
                    <a:lnTo>
                      <a:pt x="2139" y="1164"/>
                    </a:lnTo>
                    <a:lnTo>
                      <a:pt x="2142" y="1161"/>
                    </a:lnTo>
                    <a:lnTo>
                      <a:pt x="2143" y="1158"/>
                    </a:lnTo>
                    <a:lnTo>
                      <a:pt x="2137" y="1161"/>
                    </a:lnTo>
                    <a:lnTo>
                      <a:pt x="2132" y="1164"/>
                    </a:lnTo>
                    <a:lnTo>
                      <a:pt x="2130" y="1168"/>
                    </a:lnTo>
                    <a:lnTo>
                      <a:pt x="2128" y="1172"/>
                    </a:lnTo>
                    <a:lnTo>
                      <a:pt x="2121" y="1175"/>
                    </a:lnTo>
                    <a:lnTo>
                      <a:pt x="2116" y="1178"/>
                    </a:lnTo>
                    <a:lnTo>
                      <a:pt x="2114" y="1181"/>
                    </a:lnTo>
                    <a:lnTo>
                      <a:pt x="2112" y="1185"/>
                    </a:lnTo>
                    <a:lnTo>
                      <a:pt x="2110" y="1189"/>
                    </a:lnTo>
                    <a:lnTo>
                      <a:pt x="2108" y="1192"/>
                    </a:lnTo>
                    <a:lnTo>
                      <a:pt x="2102" y="1195"/>
                    </a:lnTo>
                    <a:lnTo>
                      <a:pt x="2096" y="1198"/>
                    </a:lnTo>
                    <a:lnTo>
                      <a:pt x="2090" y="1202"/>
                    </a:lnTo>
                    <a:lnTo>
                      <a:pt x="2084" y="1204"/>
                    </a:lnTo>
                    <a:lnTo>
                      <a:pt x="2078" y="1207"/>
                    </a:lnTo>
                    <a:lnTo>
                      <a:pt x="2072" y="1210"/>
                    </a:lnTo>
                    <a:lnTo>
                      <a:pt x="2066" y="1213"/>
                    </a:lnTo>
                    <a:lnTo>
                      <a:pt x="2060" y="1215"/>
                    </a:lnTo>
                    <a:lnTo>
                      <a:pt x="2058" y="1219"/>
                    </a:lnTo>
                    <a:lnTo>
                      <a:pt x="2055" y="1222"/>
                    </a:lnTo>
                    <a:lnTo>
                      <a:pt x="2052" y="1226"/>
                    </a:lnTo>
                    <a:lnTo>
                      <a:pt x="2051" y="1228"/>
                    </a:lnTo>
                    <a:lnTo>
                      <a:pt x="2056" y="1226"/>
                    </a:lnTo>
                    <a:lnTo>
                      <a:pt x="2063" y="1223"/>
                    </a:lnTo>
                    <a:lnTo>
                      <a:pt x="2061" y="1226"/>
                    </a:lnTo>
                    <a:lnTo>
                      <a:pt x="2059" y="1229"/>
                    </a:lnTo>
                    <a:lnTo>
                      <a:pt x="2052" y="1232"/>
                    </a:lnTo>
                    <a:lnTo>
                      <a:pt x="2046" y="1235"/>
                    </a:lnTo>
                    <a:lnTo>
                      <a:pt x="2039" y="1238"/>
                    </a:lnTo>
                    <a:lnTo>
                      <a:pt x="2034" y="1240"/>
                    </a:lnTo>
                    <a:lnTo>
                      <a:pt x="2036" y="1237"/>
                    </a:lnTo>
                    <a:lnTo>
                      <a:pt x="2038" y="1234"/>
                    </a:lnTo>
                    <a:lnTo>
                      <a:pt x="2033" y="1237"/>
                    </a:lnTo>
                    <a:lnTo>
                      <a:pt x="2027" y="1239"/>
                    </a:lnTo>
                    <a:lnTo>
                      <a:pt x="2020" y="1242"/>
                    </a:lnTo>
                    <a:lnTo>
                      <a:pt x="2014" y="1244"/>
                    </a:lnTo>
                    <a:lnTo>
                      <a:pt x="2012" y="1247"/>
                    </a:lnTo>
                    <a:lnTo>
                      <a:pt x="2010" y="1251"/>
                    </a:lnTo>
                    <a:lnTo>
                      <a:pt x="2003" y="1253"/>
                    </a:lnTo>
                    <a:lnTo>
                      <a:pt x="1997" y="1255"/>
                    </a:lnTo>
                    <a:lnTo>
                      <a:pt x="1990" y="1257"/>
                    </a:lnTo>
                    <a:lnTo>
                      <a:pt x="1984" y="1260"/>
                    </a:lnTo>
                    <a:lnTo>
                      <a:pt x="1982" y="1263"/>
                    </a:lnTo>
                    <a:lnTo>
                      <a:pt x="1980" y="1265"/>
                    </a:lnTo>
                    <a:lnTo>
                      <a:pt x="1977" y="1269"/>
                    </a:lnTo>
                    <a:lnTo>
                      <a:pt x="1975" y="1272"/>
                    </a:lnTo>
                    <a:lnTo>
                      <a:pt x="1971" y="1275"/>
                    </a:lnTo>
                    <a:lnTo>
                      <a:pt x="1969" y="1277"/>
                    </a:lnTo>
                    <a:lnTo>
                      <a:pt x="1963" y="1280"/>
                    </a:lnTo>
                    <a:lnTo>
                      <a:pt x="1956" y="1282"/>
                    </a:lnTo>
                    <a:lnTo>
                      <a:pt x="1960" y="1279"/>
                    </a:lnTo>
                    <a:lnTo>
                      <a:pt x="1962" y="1276"/>
                    </a:lnTo>
                    <a:lnTo>
                      <a:pt x="1955" y="1278"/>
                    </a:lnTo>
                    <a:lnTo>
                      <a:pt x="1949" y="1280"/>
                    </a:lnTo>
                    <a:lnTo>
                      <a:pt x="1947" y="1284"/>
                    </a:lnTo>
                    <a:lnTo>
                      <a:pt x="1944" y="1286"/>
                    </a:lnTo>
                    <a:lnTo>
                      <a:pt x="1937" y="1288"/>
                    </a:lnTo>
                    <a:lnTo>
                      <a:pt x="1931" y="1290"/>
                    </a:lnTo>
                    <a:lnTo>
                      <a:pt x="1925" y="1292"/>
                    </a:lnTo>
                    <a:lnTo>
                      <a:pt x="1919" y="1294"/>
                    </a:lnTo>
                    <a:lnTo>
                      <a:pt x="1916" y="1296"/>
                    </a:lnTo>
                    <a:lnTo>
                      <a:pt x="1913" y="1299"/>
                    </a:lnTo>
                    <a:lnTo>
                      <a:pt x="1911" y="1303"/>
                    </a:lnTo>
                    <a:lnTo>
                      <a:pt x="1907" y="1305"/>
                    </a:lnTo>
                    <a:lnTo>
                      <a:pt x="1901" y="1307"/>
                    </a:lnTo>
                    <a:lnTo>
                      <a:pt x="1895" y="1309"/>
                    </a:lnTo>
                    <a:lnTo>
                      <a:pt x="1888" y="1310"/>
                    </a:lnTo>
                    <a:lnTo>
                      <a:pt x="1882" y="1312"/>
                    </a:lnTo>
                    <a:lnTo>
                      <a:pt x="1880" y="1315"/>
                    </a:lnTo>
                    <a:lnTo>
                      <a:pt x="1877" y="1318"/>
                    </a:lnTo>
                    <a:lnTo>
                      <a:pt x="1870" y="1320"/>
                    </a:lnTo>
                    <a:lnTo>
                      <a:pt x="1864" y="1321"/>
                    </a:lnTo>
                    <a:lnTo>
                      <a:pt x="1857" y="1323"/>
                    </a:lnTo>
                    <a:lnTo>
                      <a:pt x="1851" y="1324"/>
                    </a:lnTo>
                    <a:lnTo>
                      <a:pt x="1854" y="1322"/>
                    </a:lnTo>
                    <a:lnTo>
                      <a:pt x="1856" y="1319"/>
                    </a:lnTo>
                    <a:lnTo>
                      <a:pt x="1850" y="1321"/>
                    </a:lnTo>
                    <a:lnTo>
                      <a:pt x="1844" y="1322"/>
                    </a:lnTo>
                    <a:lnTo>
                      <a:pt x="1842" y="1325"/>
                    </a:lnTo>
                    <a:lnTo>
                      <a:pt x="1838" y="1327"/>
                    </a:lnTo>
                    <a:lnTo>
                      <a:pt x="1832" y="1329"/>
                    </a:lnTo>
                    <a:lnTo>
                      <a:pt x="1826" y="1330"/>
                    </a:lnTo>
                    <a:lnTo>
                      <a:pt x="1819" y="1331"/>
                    </a:lnTo>
                    <a:lnTo>
                      <a:pt x="1813" y="1334"/>
                    </a:lnTo>
                    <a:lnTo>
                      <a:pt x="1810" y="1336"/>
                    </a:lnTo>
                    <a:lnTo>
                      <a:pt x="1806" y="1339"/>
                    </a:lnTo>
                    <a:lnTo>
                      <a:pt x="1804" y="1341"/>
                    </a:lnTo>
                    <a:lnTo>
                      <a:pt x="1801" y="1343"/>
                    </a:lnTo>
                    <a:lnTo>
                      <a:pt x="1798" y="1346"/>
                    </a:lnTo>
                    <a:lnTo>
                      <a:pt x="1796" y="1348"/>
                    </a:lnTo>
                    <a:lnTo>
                      <a:pt x="1788" y="1351"/>
                    </a:lnTo>
                    <a:lnTo>
                      <a:pt x="1782" y="1352"/>
                    </a:lnTo>
                    <a:lnTo>
                      <a:pt x="1777" y="1353"/>
                    </a:lnTo>
                    <a:lnTo>
                      <a:pt x="1769" y="1354"/>
                    </a:lnTo>
                    <a:lnTo>
                      <a:pt x="1763" y="1355"/>
                    </a:lnTo>
                    <a:lnTo>
                      <a:pt x="1756" y="1356"/>
                    </a:lnTo>
                    <a:lnTo>
                      <a:pt x="1753" y="1359"/>
                    </a:lnTo>
                    <a:lnTo>
                      <a:pt x="1751" y="1361"/>
                    </a:lnTo>
                    <a:lnTo>
                      <a:pt x="1744" y="1362"/>
                    </a:lnTo>
                    <a:lnTo>
                      <a:pt x="1737" y="1363"/>
                    </a:lnTo>
                    <a:lnTo>
                      <a:pt x="1724" y="1365"/>
                    </a:lnTo>
                    <a:lnTo>
                      <a:pt x="1718" y="1366"/>
                    </a:lnTo>
                    <a:lnTo>
                      <a:pt x="1712" y="1368"/>
                    </a:lnTo>
                    <a:lnTo>
                      <a:pt x="1705" y="1369"/>
                    </a:lnTo>
                    <a:lnTo>
                      <a:pt x="1699" y="1370"/>
                    </a:lnTo>
                    <a:lnTo>
                      <a:pt x="1696" y="1372"/>
                    </a:lnTo>
                    <a:lnTo>
                      <a:pt x="1693" y="1374"/>
                    </a:lnTo>
                    <a:lnTo>
                      <a:pt x="1686" y="1375"/>
                    </a:lnTo>
                    <a:lnTo>
                      <a:pt x="1680" y="1376"/>
                    </a:lnTo>
                    <a:lnTo>
                      <a:pt x="1677" y="1378"/>
                    </a:lnTo>
                    <a:lnTo>
                      <a:pt x="1673" y="1381"/>
                    </a:lnTo>
                    <a:lnTo>
                      <a:pt x="1670" y="1384"/>
                    </a:lnTo>
                    <a:lnTo>
                      <a:pt x="1667" y="1386"/>
                    </a:lnTo>
                    <a:lnTo>
                      <a:pt x="1661" y="1387"/>
                    </a:lnTo>
                    <a:lnTo>
                      <a:pt x="1654" y="1388"/>
                    </a:lnTo>
                    <a:lnTo>
                      <a:pt x="1648" y="1388"/>
                    </a:lnTo>
                    <a:lnTo>
                      <a:pt x="1641" y="1389"/>
                    </a:lnTo>
                    <a:lnTo>
                      <a:pt x="1644" y="1387"/>
                    </a:lnTo>
                    <a:lnTo>
                      <a:pt x="1648" y="1385"/>
                    </a:lnTo>
                    <a:lnTo>
                      <a:pt x="1641" y="1385"/>
                    </a:lnTo>
                    <a:lnTo>
                      <a:pt x="1634" y="1386"/>
                    </a:lnTo>
                    <a:lnTo>
                      <a:pt x="1631" y="1388"/>
                    </a:lnTo>
                    <a:lnTo>
                      <a:pt x="1629" y="1390"/>
                    </a:lnTo>
                    <a:lnTo>
                      <a:pt x="1624" y="1393"/>
                    </a:lnTo>
                    <a:lnTo>
                      <a:pt x="1622" y="1395"/>
                    </a:lnTo>
                    <a:lnTo>
                      <a:pt x="1619" y="1397"/>
                    </a:lnTo>
                    <a:lnTo>
                      <a:pt x="1616" y="1399"/>
                    </a:lnTo>
                    <a:lnTo>
                      <a:pt x="1609" y="1401"/>
                    </a:lnTo>
                    <a:lnTo>
                      <a:pt x="1603" y="1401"/>
                    </a:lnTo>
                    <a:lnTo>
                      <a:pt x="1606" y="1398"/>
                    </a:lnTo>
                    <a:lnTo>
                      <a:pt x="1609" y="1396"/>
                    </a:lnTo>
                    <a:lnTo>
                      <a:pt x="1603" y="1396"/>
                    </a:lnTo>
                    <a:lnTo>
                      <a:pt x="1596" y="1397"/>
                    </a:lnTo>
                    <a:lnTo>
                      <a:pt x="1589" y="1398"/>
                    </a:lnTo>
                    <a:lnTo>
                      <a:pt x="1583" y="1398"/>
                    </a:lnTo>
                    <a:lnTo>
                      <a:pt x="1580" y="1401"/>
                    </a:lnTo>
                    <a:lnTo>
                      <a:pt x="1577" y="1403"/>
                    </a:lnTo>
                    <a:lnTo>
                      <a:pt x="1573" y="1405"/>
                    </a:lnTo>
                    <a:lnTo>
                      <a:pt x="1570" y="1407"/>
                    </a:lnTo>
                    <a:lnTo>
                      <a:pt x="1564" y="1408"/>
                    </a:lnTo>
                    <a:lnTo>
                      <a:pt x="1557" y="1408"/>
                    </a:lnTo>
                    <a:lnTo>
                      <a:pt x="1550" y="1409"/>
                    </a:lnTo>
                    <a:lnTo>
                      <a:pt x="1544" y="1409"/>
                    </a:lnTo>
                    <a:lnTo>
                      <a:pt x="1540" y="1411"/>
                    </a:lnTo>
                    <a:lnTo>
                      <a:pt x="1537" y="1413"/>
                    </a:lnTo>
                    <a:lnTo>
                      <a:pt x="1531" y="1414"/>
                    </a:lnTo>
                    <a:lnTo>
                      <a:pt x="1524" y="1414"/>
                    </a:lnTo>
                    <a:lnTo>
                      <a:pt x="1521" y="1416"/>
                    </a:lnTo>
                    <a:lnTo>
                      <a:pt x="1518" y="1419"/>
                    </a:lnTo>
                    <a:lnTo>
                      <a:pt x="1512" y="1420"/>
                    </a:lnTo>
                    <a:lnTo>
                      <a:pt x="1505" y="1420"/>
                    </a:lnTo>
                    <a:lnTo>
                      <a:pt x="1499" y="1420"/>
                    </a:lnTo>
                    <a:lnTo>
                      <a:pt x="1491" y="1420"/>
                    </a:lnTo>
                    <a:lnTo>
                      <a:pt x="1485" y="1420"/>
                    </a:lnTo>
                    <a:lnTo>
                      <a:pt x="1479" y="1421"/>
                    </a:lnTo>
                    <a:lnTo>
                      <a:pt x="1476" y="1423"/>
                    </a:lnTo>
                    <a:lnTo>
                      <a:pt x="1472" y="1425"/>
                    </a:lnTo>
                    <a:lnTo>
                      <a:pt x="1466" y="1425"/>
                    </a:lnTo>
                    <a:lnTo>
                      <a:pt x="1460" y="1425"/>
                    </a:lnTo>
                    <a:lnTo>
                      <a:pt x="1455" y="1427"/>
                    </a:lnTo>
                    <a:lnTo>
                      <a:pt x="1452" y="1429"/>
                    </a:lnTo>
                    <a:lnTo>
                      <a:pt x="1446" y="1434"/>
                    </a:lnTo>
                    <a:lnTo>
                      <a:pt x="1452" y="1432"/>
                    </a:lnTo>
                    <a:lnTo>
                      <a:pt x="1460" y="1432"/>
                    </a:lnTo>
                    <a:lnTo>
                      <a:pt x="1456" y="1435"/>
                    </a:lnTo>
                    <a:lnTo>
                      <a:pt x="1452" y="1437"/>
                    </a:lnTo>
                    <a:lnTo>
                      <a:pt x="1450" y="1437"/>
                    </a:lnTo>
                    <a:lnTo>
                      <a:pt x="1446" y="1437"/>
                    </a:lnTo>
                    <a:lnTo>
                      <a:pt x="1444" y="1437"/>
                    </a:lnTo>
                    <a:lnTo>
                      <a:pt x="1441" y="1437"/>
                    </a:lnTo>
                    <a:lnTo>
                      <a:pt x="1439" y="1437"/>
                    </a:lnTo>
                    <a:lnTo>
                      <a:pt x="1439" y="1437"/>
                    </a:lnTo>
                    <a:lnTo>
                      <a:pt x="1443" y="1435"/>
                    </a:lnTo>
                    <a:lnTo>
                      <a:pt x="1446" y="1434"/>
                    </a:lnTo>
                    <a:lnTo>
                      <a:pt x="1439" y="1434"/>
                    </a:lnTo>
                    <a:lnTo>
                      <a:pt x="1433" y="1434"/>
                    </a:lnTo>
                    <a:lnTo>
                      <a:pt x="1436" y="1431"/>
                    </a:lnTo>
                    <a:lnTo>
                      <a:pt x="1439" y="1429"/>
                    </a:lnTo>
                    <a:lnTo>
                      <a:pt x="1433" y="1429"/>
                    </a:lnTo>
                    <a:lnTo>
                      <a:pt x="1427" y="1429"/>
                    </a:lnTo>
                    <a:lnTo>
                      <a:pt x="1423" y="1431"/>
                    </a:lnTo>
                    <a:lnTo>
                      <a:pt x="1420" y="1434"/>
                    </a:lnTo>
                    <a:lnTo>
                      <a:pt x="1413" y="1434"/>
                    </a:lnTo>
                    <a:lnTo>
                      <a:pt x="1406" y="1434"/>
                    </a:lnTo>
                    <a:lnTo>
                      <a:pt x="1400" y="1434"/>
                    </a:lnTo>
                    <a:lnTo>
                      <a:pt x="1394" y="1434"/>
                    </a:lnTo>
                    <a:lnTo>
                      <a:pt x="1390" y="1436"/>
                    </a:lnTo>
                    <a:lnTo>
                      <a:pt x="1387" y="1438"/>
                    </a:lnTo>
                    <a:lnTo>
                      <a:pt x="1380" y="1438"/>
                    </a:lnTo>
                    <a:lnTo>
                      <a:pt x="1373" y="1438"/>
                    </a:lnTo>
                    <a:lnTo>
                      <a:pt x="1370" y="1439"/>
                    </a:lnTo>
                    <a:lnTo>
                      <a:pt x="1367" y="1441"/>
                    </a:lnTo>
                    <a:lnTo>
                      <a:pt x="1361" y="1441"/>
                    </a:lnTo>
                    <a:lnTo>
                      <a:pt x="1354" y="1441"/>
                    </a:lnTo>
                    <a:lnTo>
                      <a:pt x="1350" y="1443"/>
                    </a:lnTo>
                    <a:lnTo>
                      <a:pt x="1347" y="1444"/>
                    </a:lnTo>
                    <a:lnTo>
                      <a:pt x="1340" y="1445"/>
                    </a:lnTo>
                    <a:lnTo>
                      <a:pt x="1334" y="1444"/>
                    </a:lnTo>
                    <a:lnTo>
                      <a:pt x="1328" y="1444"/>
                    </a:lnTo>
                    <a:lnTo>
                      <a:pt x="1321" y="1444"/>
                    </a:lnTo>
                    <a:lnTo>
                      <a:pt x="1317" y="1446"/>
                    </a:lnTo>
                    <a:lnTo>
                      <a:pt x="1314" y="1447"/>
                    </a:lnTo>
                    <a:lnTo>
                      <a:pt x="1307" y="1447"/>
                    </a:lnTo>
                    <a:lnTo>
                      <a:pt x="1301" y="1447"/>
                    </a:lnTo>
                    <a:lnTo>
                      <a:pt x="1295" y="1446"/>
                    </a:lnTo>
                    <a:lnTo>
                      <a:pt x="1288" y="1446"/>
                    </a:lnTo>
                    <a:lnTo>
                      <a:pt x="1281" y="1446"/>
                    </a:lnTo>
                    <a:lnTo>
                      <a:pt x="1274" y="1446"/>
                    </a:lnTo>
                    <a:lnTo>
                      <a:pt x="1271" y="1447"/>
                    </a:lnTo>
                    <a:lnTo>
                      <a:pt x="1268" y="1449"/>
                    </a:lnTo>
                    <a:lnTo>
                      <a:pt x="1262" y="1449"/>
                    </a:lnTo>
                    <a:lnTo>
                      <a:pt x="1255" y="1448"/>
                    </a:lnTo>
                    <a:lnTo>
                      <a:pt x="1251" y="1451"/>
                    </a:lnTo>
                    <a:lnTo>
                      <a:pt x="1248" y="1452"/>
                    </a:lnTo>
                    <a:lnTo>
                      <a:pt x="1241" y="1452"/>
                    </a:lnTo>
                    <a:lnTo>
                      <a:pt x="1235" y="1452"/>
                    </a:lnTo>
                    <a:lnTo>
                      <a:pt x="1231" y="1453"/>
                    </a:lnTo>
                    <a:lnTo>
                      <a:pt x="1228" y="1455"/>
                    </a:lnTo>
                    <a:lnTo>
                      <a:pt x="1224" y="1456"/>
                    </a:lnTo>
                    <a:lnTo>
                      <a:pt x="1221" y="1458"/>
                    </a:lnTo>
                    <a:lnTo>
                      <a:pt x="1214" y="1458"/>
                    </a:lnTo>
                    <a:lnTo>
                      <a:pt x="1207" y="1457"/>
                    </a:lnTo>
                    <a:lnTo>
                      <a:pt x="1201" y="1457"/>
                    </a:lnTo>
                    <a:lnTo>
                      <a:pt x="1195" y="1456"/>
                    </a:lnTo>
                    <a:lnTo>
                      <a:pt x="1198" y="1454"/>
                    </a:lnTo>
                    <a:lnTo>
                      <a:pt x="1202" y="1453"/>
                    </a:lnTo>
                    <a:lnTo>
                      <a:pt x="1196" y="1452"/>
                    </a:lnTo>
                    <a:lnTo>
                      <a:pt x="1188" y="1452"/>
                    </a:lnTo>
                    <a:lnTo>
                      <a:pt x="1182" y="1451"/>
                    </a:lnTo>
                    <a:lnTo>
                      <a:pt x="1175" y="1451"/>
                    </a:lnTo>
                    <a:lnTo>
                      <a:pt x="1172" y="1452"/>
                    </a:lnTo>
                    <a:lnTo>
                      <a:pt x="1169" y="1454"/>
                    </a:lnTo>
                    <a:lnTo>
                      <a:pt x="1165" y="1455"/>
                    </a:lnTo>
                    <a:lnTo>
                      <a:pt x="1162" y="1457"/>
                    </a:lnTo>
                    <a:lnTo>
                      <a:pt x="1155" y="1456"/>
                    </a:lnTo>
                    <a:lnTo>
                      <a:pt x="1149" y="1455"/>
                    </a:lnTo>
                    <a:lnTo>
                      <a:pt x="1141" y="1455"/>
                    </a:lnTo>
                    <a:lnTo>
                      <a:pt x="1135" y="1454"/>
                    </a:lnTo>
                    <a:lnTo>
                      <a:pt x="1139" y="1453"/>
                    </a:lnTo>
                    <a:lnTo>
                      <a:pt x="1142" y="1451"/>
                    </a:lnTo>
                    <a:lnTo>
                      <a:pt x="1136" y="1449"/>
                    </a:lnTo>
                    <a:lnTo>
                      <a:pt x="1130" y="1449"/>
                    </a:lnTo>
                    <a:lnTo>
                      <a:pt x="1125" y="1451"/>
                    </a:lnTo>
                    <a:lnTo>
                      <a:pt x="1122" y="1453"/>
                    </a:lnTo>
                    <a:lnTo>
                      <a:pt x="1119" y="1454"/>
                    </a:lnTo>
                    <a:lnTo>
                      <a:pt x="1116" y="1456"/>
                    </a:lnTo>
                    <a:lnTo>
                      <a:pt x="1109" y="1455"/>
                    </a:lnTo>
                    <a:lnTo>
                      <a:pt x="1102" y="1454"/>
                    </a:lnTo>
                    <a:lnTo>
                      <a:pt x="1099" y="1455"/>
                    </a:lnTo>
                    <a:lnTo>
                      <a:pt x="1096" y="1457"/>
                    </a:lnTo>
                    <a:lnTo>
                      <a:pt x="1089" y="1456"/>
                    </a:lnTo>
                    <a:lnTo>
                      <a:pt x="1082" y="1455"/>
                    </a:lnTo>
                    <a:lnTo>
                      <a:pt x="1079" y="1457"/>
                    </a:lnTo>
                    <a:lnTo>
                      <a:pt x="1075" y="1458"/>
                    </a:lnTo>
                    <a:lnTo>
                      <a:pt x="1069" y="1457"/>
                    </a:lnTo>
                    <a:lnTo>
                      <a:pt x="1062" y="1456"/>
                    </a:lnTo>
                    <a:lnTo>
                      <a:pt x="1058" y="1458"/>
                    </a:lnTo>
                    <a:lnTo>
                      <a:pt x="1055" y="1459"/>
                    </a:lnTo>
                    <a:lnTo>
                      <a:pt x="1048" y="1458"/>
                    </a:lnTo>
                    <a:lnTo>
                      <a:pt x="1042" y="1457"/>
                    </a:lnTo>
                    <a:lnTo>
                      <a:pt x="1046" y="1456"/>
                    </a:lnTo>
                    <a:lnTo>
                      <a:pt x="1049" y="1454"/>
                    </a:lnTo>
                    <a:lnTo>
                      <a:pt x="1042" y="1454"/>
                    </a:lnTo>
                    <a:lnTo>
                      <a:pt x="1036" y="1453"/>
                    </a:lnTo>
                    <a:lnTo>
                      <a:pt x="1030" y="1452"/>
                    </a:lnTo>
                    <a:lnTo>
                      <a:pt x="1023" y="1451"/>
                    </a:lnTo>
                    <a:lnTo>
                      <a:pt x="1028" y="1448"/>
                    </a:lnTo>
                    <a:lnTo>
                      <a:pt x="1031" y="1447"/>
                    </a:lnTo>
                    <a:lnTo>
                      <a:pt x="1024" y="1446"/>
                    </a:lnTo>
                    <a:lnTo>
                      <a:pt x="1018" y="1445"/>
                    </a:lnTo>
                    <a:lnTo>
                      <a:pt x="1003" y="1451"/>
                    </a:lnTo>
                    <a:lnTo>
                      <a:pt x="1000" y="1453"/>
                    </a:lnTo>
                    <a:lnTo>
                      <a:pt x="996" y="1454"/>
                    </a:lnTo>
                    <a:lnTo>
                      <a:pt x="989" y="1453"/>
                    </a:lnTo>
                    <a:lnTo>
                      <a:pt x="983" y="1451"/>
                    </a:lnTo>
                    <a:lnTo>
                      <a:pt x="980" y="1453"/>
                    </a:lnTo>
                    <a:lnTo>
                      <a:pt x="975" y="1454"/>
                    </a:lnTo>
                    <a:lnTo>
                      <a:pt x="969" y="1453"/>
                    </a:lnTo>
                    <a:lnTo>
                      <a:pt x="963" y="1452"/>
                    </a:lnTo>
                    <a:lnTo>
                      <a:pt x="958" y="1453"/>
                    </a:lnTo>
                    <a:lnTo>
                      <a:pt x="955" y="1454"/>
                    </a:lnTo>
                    <a:lnTo>
                      <a:pt x="952" y="1455"/>
                    </a:lnTo>
                    <a:lnTo>
                      <a:pt x="948" y="1456"/>
                    </a:lnTo>
                    <a:lnTo>
                      <a:pt x="941" y="1455"/>
                    </a:lnTo>
                    <a:lnTo>
                      <a:pt x="935" y="1454"/>
                    </a:lnTo>
                    <a:lnTo>
                      <a:pt x="929" y="1453"/>
                    </a:lnTo>
                    <a:lnTo>
                      <a:pt x="922" y="1451"/>
                    </a:lnTo>
                    <a:lnTo>
                      <a:pt x="916" y="1449"/>
                    </a:lnTo>
                    <a:lnTo>
                      <a:pt x="909" y="1448"/>
                    </a:lnTo>
                    <a:lnTo>
                      <a:pt x="914" y="1447"/>
                    </a:lnTo>
                    <a:lnTo>
                      <a:pt x="917" y="1446"/>
                    </a:lnTo>
                    <a:lnTo>
                      <a:pt x="911" y="1444"/>
                    </a:lnTo>
                    <a:lnTo>
                      <a:pt x="904" y="1443"/>
                    </a:lnTo>
                    <a:lnTo>
                      <a:pt x="900" y="1444"/>
                    </a:lnTo>
                    <a:lnTo>
                      <a:pt x="897" y="1445"/>
                    </a:lnTo>
                    <a:lnTo>
                      <a:pt x="890" y="1444"/>
                    </a:lnTo>
                    <a:lnTo>
                      <a:pt x="884" y="1442"/>
                    </a:lnTo>
                    <a:lnTo>
                      <a:pt x="880" y="1443"/>
                    </a:lnTo>
                    <a:lnTo>
                      <a:pt x="876" y="1445"/>
                    </a:lnTo>
                    <a:lnTo>
                      <a:pt x="872" y="1446"/>
                    </a:lnTo>
                    <a:lnTo>
                      <a:pt x="869" y="1447"/>
                    </a:lnTo>
                    <a:lnTo>
                      <a:pt x="863" y="1445"/>
                    </a:lnTo>
                    <a:lnTo>
                      <a:pt x="856" y="1444"/>
                    </a:lnTo>
                    <a:lnTo>
                      <a:pt x="850" y="1442"/>
                    </a:lnTo>
                    <a:lnTo>
                      <a:pt x="843" y="1441"/>
                    </a:lnTo>
                    <a:lnTo>
                      <a:pt x="837" y="1439"/>
                    </a:lnTo>
                    <a:lnTo>
                      <a:pt x="831" y="1438"/>
                    </a:lnTo>
                    <a:lnTo>
                      <a:pt x="835" y="1437"/>
                    </a:lnTo>
                    <a:lnTo>
                      <a:pt x="838" y="1436"/>
                    </a:lnTo>
                    <a:lnTo>
                      <a:pt x="832" y="1434"/>
                    </a:lnTo>
                    <a:lnTo>
                      <a:pt x="825" y="1431"/>
                    </a:lnTo>
                    <a:lnTo>
                      <a:pt x="821" y="1432"/>
                    </a:lnTo>
                    <a:lnTo>
                      <a:pt x="818" y="1434"/>
                    </a:lnTo>
                    <a:lnTo>
                      <a:pt x="815" y="1435"/>
                    </a:lnTo>
                    <a:lnTo>
                      <a:pt x="811" y="1436"/>
                    </a:lnTo>
                    <a:lnTo>
                      <a:pt x="804" y="1435"/>
                    </a:lnTo>
                    <a:lnTo>
                      <a:pt x="798" y="1432"/>
                    </a:lnTo>
                    <a:lnTo>
                      <a:pt x="795" y="1434"/>
                    </a:lnTo>
                    <a:lnTo>
                      <a:pt x="790" y="1435"/>
                    </a:lnTo>
                    <a:lnTo>
                      <a:pt x="784" y="1432"/>
                    </a:lnTo>
                    <a:lnTo>
                      <a:pt x="778" y="1430"/>
                    </a:lnTo>
                    <a:lnTo>
                      <a:pt x="781" y="1429"/>
                    </a:lnTo>
                    <a:lnTo>
                      <a:pt x="785" y="1429"/>
                    </a:lnTo>
                    <a:lnTo>
                      <a:pt x="779" y="1427"/>
                    </a:lnTo>
                    <a:lnTo>
                      <a:pt x="772" y="1425"/>
                    </a:lnTo>
                    <a:lnTo>
                      <a:pt x="769" y="1426"/>
                    </a:lnTo>
                    <a:lnTo>
                      <a:pt x="765" y="1427"/>
                    </a:lnTo>
                    <a:lnTo>
                      <a:pt x="758" y="1425"/>
                    </a:lnTo>
                    <a:lnTo>
                      <a:pt x="752" y="1423"/>
                    </a:lnTo>
                    <a:lnTo>
                      <a:pt x="749" y="1424"/>
                    </a:lnTo>
                    <a:lnTo>
                      <a:pt x="745" y="1425"/>
                    </a:lnTo>
                    <a:lnTo>
                      <a:pt x="741" y="1426"/>
                    </a:lnTo>
                    <a:lnTo>
                      <a:pt x="737" y="1426"/>
                    </a:lnTo>
                    <a:lnTo>
                      <a:pt x="731" y="1425"/>
                    </a:lnTo>
                    <a:lnTo>
                      <a:pt x="724" y="1423"/>
                    </a:lnTo>
                    <a:lnTo>
                      <a:pt x="718" y="1421"/>
                    </a:lnTo>
                    <a:lnTo>
                      <a:pt x="713" y="1419"/>
                    </a:lnTo>
                    <a:lnTo>
                      <a:pt x="716" y="1418"/>
                    </a:lnTo>
                    <a:lnTo>
                      <a:pt x="720" y="1416"/>
                    </a:lnTo>
                    <a:lnTo>
                      <a:pt x="726" y="1419"/>
                    </a:lnTo>
                    <a:lnTo>
                      <a:pt x="733" y="1421"/>
                    </a:lnTo>
                    <a:lnTo>
                      <a:pt x="736" y="1420"/>
                    </a:lnTo>
                    <a:lnTo>
                      <a:pt x="740" y="1420"/>
                    </a:lnTo>
                    <a:lnTo>
                      <a:pt x="715" y="1411"/>
                    </a:lnTo>
                    <a:lnTo>
                      <a:pt x="707" y="1412"/>
                    </a:lnTo>
                    <a:lnTo>
                      <a:pt x="704" y="1413"/>
                    </a:lnTo>
                    <a:lnTo>
                      <a:pt x="700" y="1414"/>
                    </a:lnTo>
                    <a:lnTo>
                      <a:pt x="693" y="1412"/>
                    </a:lnTo>
                    <a:lnTo>
                      <a:pt x="687" y="1410"/>
                    </a:lnTo>
                    <a:lnTo>
                      <a:pt x="683" y="1410"/>
                    </a:lnTo>
                    <a:lnTo>
                      <a:pt x="680" y="1411"/>
                    </a:lnTo>
                    <a:lnTo>
                      <a:pt x="676" y="1412"/>
                    </a:lnTo>
                    <a:lnTo>
                      <a:pt x="672" y="1412"/>
                    </a:lnTo>
                    <a:lnTo>
                      <a:pt x="666" y="1410"/>
                    </a:lnTo>
                    <a:lnTo>
                      <a:pt x="659" y="1408"/>
                    </a:lnTo>
                    <a:lnTo>
                      <a:pt x="653" y="1406"/>
                    </a:lnTo>
                    <a:lnTo>
                      <a:pt x="648" y="1404"/>
                    </a:lnTo>
                    <a:lnTo>
                      <a:pt x="641" y="1401"/>
                    </a:lnTo>
                    <a:lnTo>
                      <a:pt x="635" y="1398"/>
                    </a:lnTo>
                    <a:lnTo>
                      <a:pt x="631" y="1399"/>
                    </a:lnTo>
                    <a:lnTo>
                      <a:pt x="627" y="1399"/>
                    </a:lnTo>
                    <a:lnTo>
                      <a:pt x="621" y="1397"/>
                    </a:lnTo>
                    <a:lnTo>
                      <a:pt x="615" y="1395"/>
                    </a:lnTo>
                    <a:lnTo>
                      <a:pt x="612" y="1395"/>
                    </a:lnTo>
                    <a:lnTo>
                      <a:pt x="607" y="1396"/>
                    </a:lnTo>
                    <a:lnTo>
                      <a:pt x="601" y="1393"/>
                    </a:lnTo>
                    <a:lnTo>
                      <a:pt x="595" y="1391"/>
                    </a:lnTo>
                    <a:lnTo>
                      <a:pt x="591" y="1392"/>
                    </a:lnTo>
                    <a:lnTo>
                      <a:pt x="587" y="1392"/>
                    </a:lnTo>
                    <a:lnTo>
                      <a:pt x="581" y="1389"/>
                    </a:lnTo>
                    <a:lnTo>
                      <a:pt x="575" y="1387"/>
                    </a:lnTo>
                    <a:lnTo>
                      <a:pt x="580" y="1387"/>
                    </a:lnTo>
                    <a:lnTo>
                      <a:pt x="583" y="1386"/>
                    </a:lnTo>
                    <a:lnTo>
                      <a:pt x="577" y="1384"/>
                    </a:lnTo>
                    <a:lnTo>
                      <a:pt x="571" y="1380"/>
                    </a:lnTo>
                    <a:lnTo>
                      <a:pt x="565" y="1378"/>
                    </a:lnTo>
                    <a:lnTo>
                      <a:pt x="558" y="1375"/>
                    </a:lnTo>
                    <a:lnTo>
                      <a:pt x="555" y="1375"/>
                    </a:lnTo>
                    <a:lnTo>
                      <a:pt x="551" y="1376"/>
                    </a:lnTo>
                    <a:lnTo>
                      <a:pt x="545" y="1373"/>
                    </a:lnTo>
                    <a:lnTo>
                      <a:pt x="539" y="1370"/>
                    </a:lnTo>
                    <a:lnTo>
                      <a:pt x="535" y="1371"/>
                    </a:lnTo>
                    <a:lnTo>
                      <a:pt x="531" y="1371"/>
                    </a:lnTo>
                    <a:lnTo>
                      <a:pt x="525" y="1368"/>
                    </a:lnTo>
                    <a:lnTo>
                      <a:pt x="519" y="1365"/>
                    </a:lnTo>
                    <a:lnTo>
                      <a:pt x="516" y="1365"/>
                    </a:lnTo>
                    <a:lnTo>
                      <a:pt x="512" y="1365"/>
                    </a:lnTo>
                    <a:lnTo>
                      <a:pt x="505" y="1362"/>
                    </a:lnTo>
                    <a:lnTo>
                      <a:pt x="500" y="1359"/>
                    </a:lnTo>
                    <a:lnTo>
                      <a:pt x="496" y="1360"/>
                    </a:lnTo>
                    <a:lnTo>
                      <a:pt x="491" y="1360"/>
                    </a:lnTo>
                    <a:lnTo>
                      <a:pt x="486" y="1357"/>
                    </a:lnTo>
                    <a:lnTo>
                      <a:pt x="480" y="1354"/>
                    </a:lnTo>
                    <a:lnTo>
                      <a:pt x="474" y="1351"/>
                    </a:lnTo>
                    <a:lnTo>
                      <a:pt x="468" y="1347"/>
                    </a:lnTo>
                    <a:lnTo>
                      <a:pt x="465" y="1347"/>
                    </a:lnTo>
                    <a:lnTo>
                      <a:pt x="460" y="1347"/>
                    </a:lnTo>
                    <a:lnTo>
                      <a:pt x="454" y="1344"/>
                    </a:lnTo>
                    <a:lnTo>
                      <a:pt x="449" y="1341"/>
                    </a:lnTo>
                    <a:lnTo>
                      <a:pt x="443" y="1338"/>
                    </a:lnTo>
                    <a:lnTo>
                      <a:pt x="437" y="1334"/>
                    </a:lnTo>
                    <a:lnTo>
                      <a:pt x="432" y="1330"/>
                    </a:lnTo>
                    <a:lnTo>
                      <a:pt x="426" y="1327"/>
                    </a:lnTo>
                    <a:lnTo>
                      <a:pt x="422" y="1327"/>
                    </a:lnTo>
                    <a:lnTo>
                      <a:pt x="418" y="1327"/>
                    </a:lnTo>
                    <a:lnTo>
                      <a:pt x="413" y="1324"/>
                    </a:lnTo>
                    <a:lnTo>
                      <a:pt x="407" y="1320"/>
                    </a:lnTo>
                    <a:lnTo>
                      <a:pt x="403" y="1320"/>
                    </a:lnTo>
                    <a:lnTo>
                      <a:pt x="399" y="1320"/>
                    </a:lnTo>
                    <a:lnTo>
                      <a:pt x="393" y="1315"/>
                    </a:lnTo>
                    <a:lnTo>
                      <a:pt x="388" y="1312"/>
                    </a:lnTo>
                    <a:lnTo>
                      <a:pt x="382" y="1308"/>
                    </a:lnTo>
                    <a:lnTo>
                      <a:pt x="376" y="1305"/>
                    </a:lnTo>
                    <a:lnTo>
                      <a:pt x="371" y="1301"/>
                    </a:lnTo>
                    <a:lnTo>
                      <a:pt x="366" y="1297"/>
                    </a:lnTo>
                    <a:lnTo>
                      <a:pt x="369" y="1297"/>
                    </a:lnTo>
                    <a:lnTo>
                      <a:pt x="373" y="1297"/>
                    </a:lnTo>
                    <a:lnTo>
                      <a:pt x="368" y="1294"/>
                    </a:lnTo>
                    <a:lnTo>
                      <a:pt x="363" y="1290"/>
                    </a:lnTo>
                    <a:lnTo>
                      <a:pt x="358" y="1290"/>
                    </a:lnTo>
                    <a:lnTo>
                      <a:pt x="355" y="1290"/>
                    </a:lnTo>
                    <a:lnTo>
                      <a:pt x="360" y="1293"/>
                    </a:lnTo>
                    <a:lnTo>
                      <a:pt x="366" y="1297"/>
                    </a:lnTo>
                    <a:lnTo>
                      <a:pt x="361" y="1297"/>
                    </a:lnTo>
                    <a:lnTo>
                      <a:pt x="357" y="1296"/>
                    </a:lnTo>
                    <a:lnTo>
                      <a:pt x="352" y="1293"/>
                    </a:lnTo>
                    <a:lnTo>
                      <a:pt x="347" y="1289"/>
                    </a:lnTo>
                    <a:lnTo>
                      <a:pt x="341" y="1285"/>
                    </a:lnTo>
                    <a:lnTo>
                      <a:pt x="336" y="1280"/>
                    </a:lnTo>
                    <a:lnTo>
                      <a:pt x="331" y="1276"/>
                    </a:lnTo>
                    <a:lnTo>
                      <a:pt x="325" y="1273"/>
                    </a:lnTo>
                    <a:lnTo>
                      <a:pt x="322" y="1272"/>
                    </a:lnTo>
                    <a:lnTo>
                      <a:pt x="318" y="1271"/>
                    </a:lnTo>
                    <a:lnTo>
                      <a:pt x="313" y="1267"/>
                    </a:lnTo>
                    <a:lnTo>
                      <a:pt x="307" y="1262"/>
                    </a:lnTo>
                    <a:lnTo>
                      <a:pt x="303" y="1262"/>
                    </a:lnTo>
                    <a:lnTo>
                      <a:pt x="300" y="1261"/>
                    </a:lnTo>
                    <a:lnTo>
                      <a:pt x="294" y="1257"/>
                    </a:lnTo>
                    <a:lnTo>
                      <a:pt x="289" y="1253"/>
                    </a:lnTo>
                    <a:lnTo>
                      <a:pt x="284" y="1248"/>
                    </a:lnTo>
                    <a:lnTo>
                      <a:pt x="280" y="1244"/>
                    </a:lnTo>
                    <a:lnTo>
                      <a:pt x="275" y="1243"/>
                    </a:lnTo>
                    <a:lnTo>
                      <a:pt x="271" y="1242"/>
                    </a:lnTo>
                    <a:lnTo>
                      <a:pt x="268" y="1241"/>
                    </a:lnTo>
                    <a:lnTo>
                      <a:pt x="264" y="1240"/>
                    </a:lnTo>
                    <a:lnTo>
                      <a:pt x="258" y="1236"/>
                    </a:lnTo>
                    <a:lnTo>
                      <a:pt x="254" y="1230"/>
                    </a:lnTo>
                    <a:lnTo>
                      <a:pt x="244" y="1222"/>
                    </a:lnTo>
                    <a:lnTo>
                      <a:pt x="239" y="1217"/>
                    </a:lnTo>
                    <a:lnTo>
                      <a:pt x="235" y="1211"/>
                    </a:lnTo>
                    <a:lnTo>
                      <a:pt x="231" y="1207"/>
                    </a:lnTo>
                    <a:lnTo>
                      <a:pt x="225" y="1202"/>
                    </a:lnTo>
                    <a:lnTo>
                      <a:pt x="221" y="1197"/>
                    </a:lnTo>
                    <a:lnTo>
                      <a:pt x="217" y="1192"/>
                    </a:lnTo>
                    <a:lnTo>
                      <a:pt x="213" y="1190"/>
                    </a:lnTo>
                    <a:lnTo>
                      <a:pt x="209" y="1189"/>
                    </a:lnTo>
                    <a:lnTo>
                      <a:pt x="205" y="1188"/>
                    </a:lnTo>
                    <a:lnTo>
                      <a:pt x="202" y="1187"/>
                    </a:lnTo>
                    <a:lnTo>
                      <a:pt x="206" y="1191"/>
                    </a:lnTo>
                    <a:lnTo>
                      <a:pt x="210" y="1197"/>
                    </a:lnTo>
                    <a:lnTo>
                      <a:pt x="206" y="1195"/>
                    </a:lnTo>
                    <a:lnTo>
                      <a:pt x="203" y="1194"/>
                    </a:lnTo>
                    <a:lnTo>
                      <a:pt x="199" y="1189"/>
                    </a:lnTo>
                    <a:lnTo>
                      <a:pt x="194" y="1184"/>
                    </a:lnTo>
                    <a:lnTo>
                      <a:pt x="198" y="1185"/>
                    </a:lnTo>
                    <a:lnTo>
                      <a:pt x="202" y="1187"/>
                    </a:lnTo>
                    <a:lnTo>
                      <a:pt x="198" y="1181"/>
                    </a:lnTo>
                    <a:lnTo>
                      <a:pt x="192" y="1176"/>
                    </a:lnTo>
                    <a:lnTo>
                      <a:pt x="188" y="1171"/>
                    </a:lnTo>
                    <a:lnTo>
                      <a:pt x="184" y="1165"/>
                    </a:lnTo>
                    <a:lnTo>
                      <a:pt x="181" y="1163"/>
                    </a:lnTo>
                    <a:lnTo>
                      <a:pt x="177" y="1162"/>
                    </a:lnTo>
                    <a:lnTo>
                      <a:pt x="173" y="1157"/>
                    </a:lnTo>
                    <a:lnTo>
                      <a:pt x="169" y="1152"/>
                    </a:lnTo>
                    <a:lnTo>
                      <a:pt x="165" y="1150"/>
                    </a:lnTo>
                    <a:lnTo>
                      <a:pt x="161" y="1148"/>
                    </a:lnTo>
                    <a:lnTo>
                      <a:pt x="157" y="1142"/>
                    </a:lnTo>
                    <a:lnTo>
                      <a:pt x="154" y="1137"/>
                    </a:lnTo>
                    <a:lnTo>
                      <a:pt x="157" y="1139"/>
                    </a:lnTo>
                    <a:lnTo>
                      <a:pt x="160" y="1140"/>
                    </a:lnTo>
                    <a:lnTo>
                      <a:pt x="157" y="1135"/>
                    </a:lnTo>
                    <a:lnTo>
                      <a:pt x="153" y="1129"/>
                    </a:lnTo>
                    <a:lnTo>
                      <a:pt x="150" y="1127"/>
                    </a:lnTo>
                    <a:lnTo>
                      <a:pt x="147" y="1125"/>
                    </a:lnTo>
                    <a:lnTo>
                      <a:pt x="142" y="1120"/>
                    </a:lnTo>
                    <a:lnTo>
                      <a:pt x="139" y="1113"/>
                    </a:lnTo>
                    <a:lnTo>
                      <a:pt x="136" y="1108"/>
                    </a:lnTo>
                    <a:lnTo>
                      <a:pt x="132" y="1102"/>
                    </a:lnTo>
                    <a:lnTo>
                      <a:pt x="128" y="1100"/>
                    </a:lnTo>
                    <a:lnTo>
                      <a:pt x="125" y="1097"/>
                    </a:lnTo>
                    <a:lnTo>
                      <a:pt x="122" y="1096"/>
                    </a:lnTo>
                    <a:lnTo>
                      <a:pt x="118" y="1093"/>
                    </a:lnTo>
                    <a:lnTo>
                      <a:pt x="116" y="1088"/>
                    </a:lnTo>
                    <a:lnTo>
                      <a:pt x="113" y="1081"/>
                    </a:lnTo>
                    <a:lnTo>
                      <a:pt x="108" y="1079"/>
                    </a:lnTo>
                    <a:lnTo>
                      <a:pt x="105" y="1077"/>
                    </a:lnTo>
                    <a:lnTo>
                      <a:pt x="102" y="1071"/>
                    </a:lnTo>
                    <a:lnTo>
                      <a:pt x="100" y="1064"/>
                    </a:lnTo>
                    <a:lnTo>
                      <a:pt x="93" y="1052"/>
                    </a:lnTo>
                    <a:lnTo>
                      <a:pt x="91" y="1045"/>
                    </a:lnTo>
                    <a:lnTo>
                      <a:pt x="88" y="1039"/>
                    </a:lnTo>
                    <a:lnTo>
                      <a:pt x="86" y="1033"/>
                    </a:lnTo>
                    <a:lnTo>
                      <a:pt x="84" y="1026"/>
                    </a:lnTo>
                    <a:lnTo>
                      <a:pt x="81" y="1019"/>
                    </a:lnTo>
                    <a:lnTo>
                      <a:pt x="78" y="1012"/>
                    </a:lnTo>
                    <a:lnTo>
                      <a:pt x="75" y="1009"/>
                    </a:lnTo>
                    <a:lnTo>
                      <a:pt x="73" y="1007"/>
                    </a:lnTo>
                    <a:lnTo>
                      <a:pt x="70" y="1005"/>
                    </a:lnTo>
                    <a:lnTo>
                      <a:pt x="67" y="1002"/>
                    </a:lnTo>
                    <a:lnTo>
                      <a:pt x="66" y="996"/>
                    </a:lnTo>
                    <a:lnTo>
                      <a:pt x="64" y="990"/>
                    </a:lnTo>
                    <a:lnTo>
                      <a:pt x="64" y="989"/>
                    </a:lnTo>
                    <a:lnTo>
                      <a:pt x="63" y="987"/>
                    </a:lnTo>
                    <a:lnTo>
                      <a:pt x="63" y="987"/>
                    </a:lnTo>
                    <a:lnTo>
                      <a:pt x="63" y="986"/>
                    </a:lnTo>
                    <a:lnTo>
                      <a:pt x="63" y="985"/>
                    </a:lnTo>
                    <a:lnTo>
                      <a:pt x="63" y="985"/>
                    </a:lnTo>
                    <a:lnTo>
                      <a:pt x="63" y="984"/>
                    </a:lnTo>
                    <a:lnTo>
                      <a:pt x="63" y="984"/>
                    </a:lnTo>
                    <a:lnTo>
                      <a:pt x="63" y="985"/>
                    </a:lnTo>
                    <a:lnTo>
                      <a:pt x="63" y="985"/>
                    </a:lnTo>
                    <a:lnTo>
                      <a:pt x="63" y="984"/>
                    </a:lnTo>
                    <a:lnTo>
                      <a:pt x="61" y="979"/>
                    </a:lnTo>
                    <a:lnTo>
                      <a:pt x="60" y="977"/>
                    </a:lnTo>
                    <a:lnTo>
                      <a:pt x="57" y="974"/>
                    </a:lnTo>
                    <a:lnTo>
                      <a:pt x="54" y="972"/>
                    </a:lnTo>
                    <a:lnTo>
                      <a:pt x="52" y="966"/>
                    </a:lnTo>
                    <a:lnTo>
                      <a:pt x="51" y="959"/>
                    </a:lnTo>
                    <a:lnTo>
                      <a:pt x="49" y="952"/>
                    </a:lnTo>
                    <a:lnTo>
                      <a:pt x="48" y="945"/>
                    </a:lnTo>
                    <a:lnTo>
                      <a:pt x="45" y="939"/>
                    </a:lnTo>
                    <a:lnTo>
                      <a:pt x="44" y="933"/>
                    </a:lnTo>
                    <a:lnTo>
                      <a:pt x="42" y="925"/>
                    </a:lnTo>
                    <a:lnTo>
                      <a:pt x="41" y="920"/>
                    </a:lnTo>
                    <a:lnTo>
                      <a:pt x="44" y="922"/>
                    </a:lnTo>
                    <a:lnTo>
                      <a:pt x="47" y="925"/>
                    </a:lnTo>
                    <a:lnTo>
                      <a:pt x="45" y="919"/>
                    </a:lnTo>
                    <a:lnTo>
                      <a:pt x="44" y="912"/>
                    </a:lnTo>
                    <a:lnTo>
                      <a:pt x="41" y="909"/>
                    </a:lnTo>
                    <a:lnTo>
                      <a:pt x="39" y="906"/>
                    </a:lnTo>
                    <a:lnTo>
                      <a:pt x="40" y="913"/>
                    </a:lnTo>
                    <a:lnTo>
                      <a:pt x="41" y="920"/>
                    </a:lnTo>
                    <a:lnTo>
                      <a:pt x="39" y="917"/>
                    </a:lnTo>
                    <a:lnTo>
                      <a:pt x="36" y="913"/>
                    </a:lnTo>
                    <a:lnTo>
                      <a:pt x="34" y="910"/>
                    </a:lnTo>
                    <a:lnTo>
                      <a:pt x="32" y="907"/>
                    </a:lnTo>
                    <a:lnTo>
                      <a:pt x="31" y="901"/>
                    </a:lnTo>
                    <a:lnTo>
                      <a:pt x="30" y="894"/>
                    </a:lnTo>
                    <a:lnTo>
                      <a:pt x="28" y="891"/>
                    </a:lnTo>
                    <a:lnTo>
                      <a:pt x="28" y="887"/>
                    </a:lnTo>
                    <a:lnTo>
                      <a:pt x="27" y="883"/>
                    </a:lnTo>
                    <a:lnTo>
                      <a:pt x="27" y="880"/>
                    </a:lnTo>
                    <a:lnTo>
                      <a:pt x="24" y="877"/>
                    </a:lnTo>
                    <a:lnTo>
                      <a:pt x="22" y="874"/>
                    </a:lnTo>
                    <a:lnTo>
                      <a:pt x="21" y="868"/>
                    </a:lnTo>
                    <a:lnTo>
                      <a:pt x="21" y="860"/>
                    </a:lnTo>
                    <a:lnTo>
                      <a:pt x="20" y="854"/>
                    </a:lnTo>
                    <a:lnTo>
                      <a:pt x="20" y="847"/>
                    </a:lnTo>
                    <a:lnTo>
                      <a:pt x="19" y="841"/>
                    </a:lnTo>
                    <a:lnTo>
                      <a:pt x="19" y="834"/>
                    </a:lnTo>
                    <a:lnTo>
                      <a:pt x="18" y="827"/>
                    </a:lnTo>
                    <a:lnTo>
                      <a:pt x="18" y="820"/>
                    </a:lnTo>
                    <a:lnTo>
                      <a:pt x="16" y="817"/>
                    </a:lnTo>
                    <a:lnTo>
                      <a:pt x="14" y="813"/>
                    </a:lnTo>
                    <a:lnTo>
                      <a:pt x="11" y="810"/>
                    </a:lnTo>
                    <a:lnTo>
                      <a:pt x="9" y="807"/>
                    </a:lnTo>
                    <a:lnTo>
                      <a:pt x="9" y="800"/>
                    </a:lnTo>
                    <a:lnTo>
                      <a:pt x="9" y="793"/>
                    </a:lnTo>
                    <a:lnTo>
                      <a:pt x="9" y="787"/>
                    </a:lnTo>
                    <a:lnTo>
                      <a:pt x="9" y="779"/>
                    </a:lnTo>
                    <a:lnTo>
                      <a:pt x="9" y="773"/>
                    </a:lnTo>
                    <a:lnTo>
                      <a:pt x="9" y="767"/>
                    </a:lnTo>
                    <a:lnTo>
                      <a:pt x="7" y="762"/>
                    </a:lnTo>
                    <a:lnTo>
                      <a:pt x="6" y="759"/>
                    </a:lnTo>
                    <a:lnTo>
                      <a:pt x="6" y="753"/>
                    </a:lnTo>
                    <a:lnTo>
                      <a:pt x="7" y="745"/>
                    </a:lnTo>
                    <a:lnTo>
                      <a:pt x="5" y="742"/>
                    </a:lnTo>
                    <a:lnTo>
                      <a:pt x="3" y="739"/>
                    </a:lnTo>
                    <a:lnTo>
                      <a:pt x="4" y="731"/>
                    </a:lnTo>
                    <a:lnTo>
                      <a:pt x="5" y="725"/>
                    </a:lnTo>
                    <a:lnTo>
                      <a:pt x="3" y="722"/>
                    </a:lnTo>
                    <a:lnTo>
                      <a:pt x="2" y="718"/>
                    </a:lnTo>
                    <a:lnTo>
                      <a:pt x="2" y="711"/>
                    </a:lnTo>
                    <a:lnTo>
                      <a:pt x="3" y="704"/>
                    </a:lnTo>
                    <a:lnTo>
                      <a:pt x="4" y="697"/>
                    </a:lnTo>
                    <a:lnTo>
                      <a:pt x="5" y="691"/>
                    </a:lnTo>
                    <a:lnTo>
                      <a:pt x="6" y="685"/>
                    </a:lnTo>
                    <a:lnTo>
                      <a:pt x="7" y="677"/>
                    </a:lnTo>
                    <a:lnTo>
                      <a:pt x="6" y="674"/>
                    </a:lnTo>
                    <a:lnTo>
                      <a:pt x="5" y="670"/>
                    </a:lnTo>
                    <a:lnTo>
                      <a:pt x="3" y="666"/>
                    </a:lnTo>
                    <a:lnTo>
                      <a:pt x="2" y="662"/>
                    </a:lnTo>
                    <a:lnTo>
                      <a:pt x="1" y="659"/>
                    </a:lnTo>
                    <a:lnTo>
                      <a:pt x="0" y="655"/>
                    </a:lnTo>
                    <a:lnTo>
                      <a:pt x="1" y="647"/>
                    </a:lnTo>
                    <a:lnTo>
                      <a:pt x="2" y="641"/>
                    </a:lnTo>
                    <a:lnTo>
                      <a:pt x="4" y="645"/>
                    </a:lnTo>
                    <a:lnTo>
                      <a:pt x="5" y="650"/>
                    </a:lnTo>
                    <a:lnTo>
                      <a:pt x="6" y="642"/>
                    </a:lnTo>
                    <a:lnTo>
                      <a:pt x="8" y="636"/>
                    </a:lnTo>
                    <a:lnTo>
                      <a:pt x="9" y="640"/>
                    </a:lnTo>
                    <a:lnTo>
                      <a:pt x="10" y="643"/>
                    </a:lnTo>
                    <a:lnTo>
                      <a:pt x="11" y="637"/>
                    </a:lnTo>
                    <a:lnTo>
                      <a:pt x="14" y="630"/>
                    </a:lnTo>
                    <a:lnTo>
                      <a:pt x="13" y="627"/>
                    </a:lnTo>
                    <a:lnTo>
                      <a:pt x="11" y="623"/>
                    </a:lnTo>
                    <a:lnTo>
                      <a:pt x="13" y="617"/>
                    </a:lnTo>
                    <a:lnTo>
                      <a:pt x="15" y="610"/>
                    </a:lnTo>
                    <a:lnTo>
                      <a:pt x="17" y="604"/>
                    </a:lnTo>
                    <a:lnTo>
                      <a:pt x="18" y="597"/>
                    </a:lnTo>
                    <a:lnTo>
                      <a:pt x="17" y="593"/>
                    </a:lnTo>
                    <a:lnTo>
                      <a:pt x="17" y="589"/>
                    </a:lnTo>
                    <a:lnTo>
                      <a:pt x="19" y="583"/>
                    </a:lnTo>
                    <a:lnTo>
                      <a:pt x="21" y="576"/>
                    </a:lnTo>
                    <a:lnTo>
                      <a:pt x="20" y="573"/>
                    </a:lnTo>
                    <a:lnTo>
                      <a:pt x="19" y="569"/>
                    </a:lnTo>
                    <a:lnTo>
                      <a:pt x="18" y="565"/>
                    </a:lnTo>
                    <a:lnTo>
                      <a:pt x="18" y="561"/>
                    </a:lnTo>
                    <a:lnTo>
                      <a:pt x="20" y="555"/>
                    </a:lnTo>
                    <a:lnTo>
                      <a:pt x="22" y="549"/>
                    </a:lnTo>
                    <a:lnTo>
                      <a:pt x="21" y="544"/>
                    </a:lnTo>
                    <a:lnTo>
                      <a:pt x="21" y="540"/>
                    </a:lnTo>
                    <a:lnTo>
                      <a:pt x="22" y="538"/>
                    </a:lnTo>
                    <a:lnTo>
                      <a:pt x="23" y="534"/>
                    </a:lnTo>
                    <a:lnTo>
                      <a:pt x="25" y="529"/>
                    </a:lnTo>
                    <a:lnTo>
                      <a:pt x="26" y="528"/>
                    </a:lnTo>
                    <a:lnTo>
                      <a:pt x="26" y="532"/>
                    </a:lnTo>
                    <a:lnTo>
                      <a:pt x="27" y="536"/>
                    </a:lnTo>
                    <a:lnTo>
                      <a:pt x="30" y="529"/>
                    </a:lnTo>
                    <a:lnTo>
                      <a:pt x="32" y="523"/>
                    </a:lnTo>
                    <a:lnTo>
                      <a:pt x="32" y="520"/>
                    </a:lnTo>
                    <a:lnTo>
                      <a:pt x="32" y="516"/>
                    </a:lnTo>
                    <a:lnTo>
                      <a:pt x="34" y="509"/>
                    </a:lnTo>
                    <a:lnTo>
                      <a:pt x="37" y="503"/>
                    </a:lnTo>
                    <a:lnTo>
                      <a:pt x="37" y="499"/>
                    </a:lnTo>
                    <a:lnTo>
                      <a:pt x="36" y="495"/>
                    </a:lnTo>
                    <a:lnTo>
                      <a:pt x="39" y="489"/>
                    </a:lnTo>
                    <a:lnTo>
                      <a:pt x="42" y="483"/>
                    </a:lnTo>
                    <a:lnTo>
                      <a:pt x="42" y="487"/>
                    </a:lnTo>
                    <a:lnTo>
                      <a:pt x="42" y="491"/>
                    </a:lnTo>
                    <a:lnTo>
                      <a:pt x="42" y="495"/>
                    </a:lnTo>
                    <a:lnTo>
                      <a:pt x="43" y="499"/>
                    </a:lnTo>
                    <a:lnTo>
                      <a:pt x="45" y="493"/>
                    </a:lnTo>
                    <a:lnTo>
                      <a:pt x="49" y="487"/>
                    </a:lnTo>
                    <a:lnTo>
                      <a:pt x="49" y="483"/>
                    </a:lnTo>
                    <a:lnTo>
                      <a:pt x="49" y="479"/>
                    </a:lnTo>
                    <a:lnTo>
                      <a:pt x="51" y="473"/>
                    </a:lnTo>
                    <a:lnTo>
                      <a:pt x="54" y="467"/>
                    </a:lnTo>
                    <a:lnTo>
                      <a:pt x="57" y="461"/>
                    </a:lnTo>
                    <a:lnTo>
                      <a:pt x="60" y="455"/>
                    </a:lnTo>
                    <a:lnTo>
                      <a:pt x="60" y="452"/>
                    </a:lnTo>
                    <a:lnTo>
                      <a:pt x="60" y="448"/>
                    </a:lnTo>
                    <a:lnTo>
                      <a:pt x="64" y="442"/>
                    </a:lnTo>
                    <a:lnTo>
                      <a:pt x="67" y="436"/>
                    </a:lnTo>
                    <a:lnTo>
                      <a:pt x="67" y="432"/>
                    </a:lnTo>
                    <a:lnTo>
                      <a:pt x="68" y="428"/>
                    </a:lnTo>
                    <a:lnTo>
                      <a:pt x="71" y="422"/>
                    </a:lnTo>
                    <a:lnTo>
                      <a:pt x="74" y="417"/>
                    </a:lnTo>
                    <a:lnTo>
                      <a:pt x="74" y="412"/>
                    </a:lnTo>
                    <a:lnTo>
                      <a:pt x="75" y="409"/>
                    </a:lnTo>
                    <a:lnTo>
                      <a:pt x="75" y="405"/>
                    </a:lnTo>
                    <a:lnTo>
                      <a:pt x="75" y="401"/>
                    </a:lnTo>
                    <a:lnTo>
                      <a:pt x="78" y="395"/>
                    </a:lnTo>
                    <a:lnTo>
                      <a:pt x="83" y="390"/>
                    </a:lnTo>
                    <a:lnTo>
                      <a:pt x="87" y="384"/>
                    </a:lnTo>
                    <a:lnTo>
                      <a:pt x="90" y="378"/>
                    </a:lnTo>
                    <a:lnTo>
                      <a:pt x="90" y="383"/>
                    </a:lnTo>
                    <a:lnTo>
                      <a:pt x="89" y="387"/>
                    </a:lnTo>
                    <a:lnTo>
                      <a:pt x="93" y="382"/>
                    </a:lnTo>
                    <a:lnTo>
                      <a:pt x="98" y="375"/>
                    </a:lnTo>
                    <a:lnTo>
                      <a:pt x="101" y="370"/>
                    </a:lnTo>
                    <a:lnTo>
                      <a:pt x="105" y="365"/>
                    </a:lnTo>
                    <a:lnTo>
                      <a:pt x="105" y="361"/>
                    </a:lnTo>
                    <a:lnTo>
                      <a:pt x="106" y="357"/>
                    </a:lnTo>
                    <a:lnTo>
                      <a:pt x="110" y="352"/>
                    </a:lnTo>
                    <a:lnTo>
                      <a:pt x="114" y="346"/>
                    </a:lnTo>
                    <a:lnTo>
                      <a:pt x="115" y="342"/>
                    </a:lnTo>
                    <a:lnTo>
                      <a:pt x="116" y="339"/>
                    </a:lnTo>
                    <a:lnTo>
                      <a:pt x="120" y="334"/>
                    </a:lnTo>
                    <a:lnTo>
                      <a:pt x="123" y="328"/>
                    </a:lnTo>
                    <a:lnTo>
                      <a:pt x="124" y="324"/>
                    </a:lnTo>
                    <a:lnTo>
                      <a:pt x="125" y="321"/>
                    </a:lnTo>
                    <a:lnTo>
                      <a:pt x="130" y="316"/>
                    </a:lnTo>
                    <a:lnTo>
                      <a:pt x="134" y="310"/>
                    </a:lnTo>
                    <a:lnTo>
                      <a:pt x="142" y="301"/>
                    </a:lnTo>
                    <a:lnTo>
                      <a:pt x="148" y="295"/>
                    </a:lnTo>
                    <a:lnTo>
                      <a:pt x="152" y="291"/>
                    </a:lnTo>
                    <a:lnTo>
                      <a:pt x="156" y="286"/>
                    </a:lnTo>
                    <a:lnTo>
                      <a:pt x="160" y="282"/>
                    </a:lnTo>
                    <a:lnTo>
                      <a:pt x="161" y="277"/>
                    </a:lnTo>
                    <a:lnTo>
                      <a:pt x="163" y="273"/>
                    </a:lnTo>
                    <a:lnTo>
                      <a:pt x="164" y="270"/>
                    </a:lnTo>
                    <a:lnTo>
                      <a:pt x="165" y="266"/>
                    </a:lnTo>
                    <a:lnTo>
                      <a:pt x="166" y="262"/>
                    </a:lnTo>
                    <a:lnTo>
                      <a:pt x="167" y="258"/>
                    </a:lnTo>
                    <a:lnTo>
                      <a:pt x="172" y="254"/>
                    </a:lnTo>
                    <a:lnTo>
                      <a:pt x="176" y="249"/>
                    </a:lnTo>
                    <a:lnTo>
                      <a:pt x="182" y="244"/>
                    </a:lnTo>
                    <a:lnTo>
                      <a:pt x="187" y="240"/>
                    </a:lnTo>
                    <a:lnTo>
                      <a:pt x="191" y="236"/>
                    </a:lnTo>
                    <a:lnTo>
                      <a:pt x="197" y="232"/>
                    </a:lnTo>
                    <a:lnTo>
                      <a:pt x="202" y="226"/>
                    </a:lnTo>
                    <a:lnTo>
                      <a:pt x="206" y="222"/>
                    </a:lnTo>
                    <a:lnTo>
                      <a:pt x="211" y="219"/>
                    </a:lnTo>
                    <a:lnTo>
                      <a:pt x="217" y="214"/>
                    </a:lnTo>
                    <a:lnTo>
                      <a:pt x="222" y="210"/>
                    </a:lnTo>
                    <a:lnTo>
                      <a:pt x="227" y="206"/>
                    </a:lnTo>
                    <a:lnTo>
                      <a:pt x="228" y="202"/>
                    </a:lnTo>
                    <a:lnTo>
                      <a:pt x="231" y="199"/>
                    </a:lnTo>
                    <a:lnTo>
                      <a:pt x="232" y="194"/>
                    </a:lnTo>
                    <a:lnTo>
                      <a:pt x="233" y="191"/>
                    </a:lnTo>
                    <a:lnTo>
                      <a:pt x="238" y="187"/>
                    </a:lnTo>
                    <a:lnTo>
                      <a:pt x="243" y="183"/>
                    </a:lnTo>
                    <a:lnTo>
                      <a:pt x="249" y="179"/>
                    </a:lnTo>
                    <a:lnTo>
                      <a:pt x="255" y="175"/>
                    </a:lnTo>
                    <a:lnTo>
                      <a:pt x="260" y="172"/>
                    </a:lnTo>
                    <a:lnTo>
                      <a:pt x="266" y="168"/>
                    </a:lnTo>
                    <a:lnTo>
                      <a:pt x="268" y="165"/>
                    </a:lnTo>
                    <a:lnTo>
                      <a:pt x="269" y="161"/>
                    </a:lnTo>
                    <a:lnTo>
                      <a:pt x="275" y="157"/>
                    </a:lnTo>
                    <a:lnTo>
                      <a:pt x="281" y="154"/>
                    </a:lnTo>
                    <a:lnTo>
                      <a:pt x="279" y="157"/>
                    </a:lnTo>
                    <a:lnTo>
                      <a:pt x="276" y="160"/>
                    </a:lnTo>
                    <a:lnTo>
                      <a:pt x="282" y="157"/>
                    </a:lnTo>
                    <a:lnTo>
                      <a:pt x="288" y="154"/>
                    </a:lnTo>
                    <a:lnTo>
                      <a:pt x="293" y="150"/>
                    </a:lnTo>
                    <a:lnTo>
                      <a:pt x="299" y="146"/>
                    </a:lnTo>
                    <a:lnTo>
                      <a:pt x="301" y="143"/>
                    </a:lnTo>
                    <a:lnTo>
                      <a:pt x="303" y="140"/>
                    </a:lnTo>
                    <a:lnTo>
                      <a:pt x="305" y="137"/>
                    </a:lnTo>
                    <a:lnTo>
                      <a:pt x="307" y="133"/>
                    </a:lnTo>
                    <a:lnTo>
                      <a:pt x="313" y="129"/>
                    </a:lnTo>
                    <a:lnTo>
                      <a:pt x="319" y="126"/>
                    </a:lnTo>
                    <a:lnTo>
                      <a:pt x="320" y="123"/>
                    </a:lnTo>
                    <a:lnTo>
                      <a:pt x="322" y="120"/>
                    </a:lnTo>
                    <a:lnTo>
                      <a:pt x="329" y="117"/>
                    </a:lnTo>
                    <a:lnTo>
                      <a:pt x="334" y="114"/>
                    </a:lnTo>
                    <a:lnTo>
                      <a:pt x="336" y="110"/>
                    </a:lnTo>
                    <a:lnTo>
                      <a:pt x="338" y="107"/>
                    </a:lnTo>
                    <a:lnTo>
                      <a:pt x="344" y="104"/>
                    </a:lnTo>
                    <a:lnTo>
                      <a:pt x="351" y="101"/>
                    </a:lnTo>
                    <a:lnTo>
                      <a:pt x="357" y="98"/>
                    </a:lnTo>
                    <a:lnTo>
                      <a:pt x="363" y="95"/>
                    </a:lnTo>
                    <a:lnTo>
                      <a:pt x="360" y="99"/>
                    </a:lnTo>
                    <a:lnTo>
                      <a:pt x="358" y="102"/>
                    </a:lnTo>
                    <a:lnTo>
                      <a:pt x="364" y="100"/>
                    </a:lnTo>
                    <a:lnTo>
                      <a:pt x="370" y="96"/>
                    </a:lnTo>
                    <a:lnTo>
                      <a:pt x="372" y="93"/>
                    </a:lnTo>
                    <a:lnTo>
                      <a:pt x="374" y="90"/>
                    </a:lnTo>
                    <a:lnTo>
                      <a:pt x="381" y="87"/>
                    </a:lnTo>
                    <a:lnTo>
                      <a:pt x="387" y="85"/>
                    </a:lnTo>
                    <a:lnTo>
                      <a:pt x="389" y="82"/>
                    </a:lnTo>
                    <a:lnTo>
                      <a:pt x="391" y="78"/>
                    </a:lnTo>
                    <a:lnTo>
                      <a:pt x="398" y="76"/>
                    </a:lnTo>
                    <a:lnTo>
                      <a:pt x="404" y="74"/>
                    </a:lnTo>
                    <a:lnTo>
                      <a:pt x="407" y="71"/>
                    </a:lnTo>
                    <a:lnTo>
                      <a:pt x="409" y="68"/>
                    </a:lnTo>
                    <a:lnTo>
                      <a:pt x="412" y="65"/>
                    </a:lnTo>
                    <a:lnTo>
                      <a:pt x="415" y="61"/>
                    </a:lnTo>
                    <a:lnTo>
                      <a:pt x="420" y="59"/>
                    </a:lnTo>
                    <a:lnTo>
                      <a:pt x="426" y="57"/>
                    </a:lnTo>
                    <a:lnTo>
                      <a:pt x="430" y="54"/>
                    </a:lnTo>
                    <a:lnTo>
                      <a:pt x="432" y="52"/>
                    </a:lnTo>
                    <a:lnTo>
                      <a:pt x="439" y="50"/>
                    </a:lnTo>
                    <a:lnTo>
                      <a:pt x="444" y="48"/>
                    </a:lnTo>
                    <a:lnTo>
                      <a:pt x="442" y="50"/>
                    </a:lnTo>
                    <a:lnTo>
                      <a:pt x="439" y="53"/>
                    </a:lnTo>
                    <a:lnTo>
                      <a:pt x="436" y="56"/>
                    </a:lnTo>
                    <a:lnTo>
                      <a:pt x="434" y="59"/>
                    </a:lnTo>
                    <a:lnTo>
                      <a:pt x="440" y="57"/>
                    </a:lnTo>
                    <a:lnTo>
                      <a:pt x="447" y="55"/>
                    </a:lnTo>
                    <a:lnTo>
                      <a:pt x="450" y="52"/>
                    </a:lnTo>
                    <a:lnTo>
                      <a:pt x="452" y="50"/>
                    </a:lnTo>
                    <a:lnTo>
                      <a:pt x="455" y="49"/>
                    </a:lnTo>
                    <a:lnTo>
                      <a:pt x="458" y="48"/>
                    </a:lnTo>
                    <a:lnTo>
                      <a:pt x="463" y="47"/>
                    </a:lnTo>
                    <a:lnTo>
                      <a:pt x="465" y="45"/>
                    </a:lnTo>
                    <a:lnTo>
                      <a:pt x="468" y="43"/>
                    </a:lnTo>
                    <a:lnTo>
                      <a:pt x="471" y="40"/>
                    </a:lnTo>
                    <a:lnTo>
                      <a:pt x="473" y="38"/>
                    </a:lnTo>
                    <a:lnTo>
                      <a:pt x="476" y="35"/>
                    </a:lnTo>
                    <a:lnTo>
                      <a:pt x="483" y="33"/>
                    </a:lnTo>
                    <a:lnTo>
                      <a:pt x="489" y="32"/>
                    </a:lnTo>
                    <a:lnTo>
                      <a:pt x="496" y="31"/>
                    </a:lnTo>
                    <a:lnTo>
                      <a:pt x="502" y="28"/>
                    </a:lnTo>
                    <a:lnTo>
                      <a:pt x="505" y="26"/>
                    </a:lnTo>
                    <a:lnTo>
                      <a:pt x="508" y="24"/>
                    </a:lnTo>
                    <a:lnTo>
                      <a:pt x="515" y="22"/>
                    </a:lnTo>
                    <a:lnTo>
                      <a:pt x="52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4" name="Freeform 997">
                <a:extLst>
                  <a:ext uri="{FF2B5EF4-FFF2-40B4-BE49-F238E27FC236}">
                    <a16:creationId xmlns:a16="http://schemas.microsoft.com/office/drawing/2014/main" id="{C7B424E2-1B0A-4B91-87B8-7C737C8AD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3050"/>
                <a:ext cx="1" cy="0"/>
              </a:xfrm>
              <a:custGeom>
                <a:avLst/>
                <a:gdLst>
                  <a:gd name="T0" fmla="*/ 0 w 13"/>
                  <a:gd name="T1" fmla="*/ 2 h 6"/>
                  <a:gd name="T2" fmla="*/ 1 w 13"/>
                  <a:gd name="T3" fmla="*/ 1 h 6"/>
                  <a:gd name="T4" fmla="*/ 2 w 13"/>
                  <a:gd name="T5" fmla="*/ 0 h 6"/>
                  <a:gd name="T6" fmla="*/ 3 w 13"/>
                  <a:gd name="T7" fmla="*/ 0 h 6"/>
                  <a:gd name="T8" fmla="*/ 6 w 13"/>
                  <a:gd name="T9" fmla="*/ 1 h 6"/>
                  <a:gd name="T10" fmla="*/ 7 w 13"/>
                  <a:gd name="T11" fmla="*/ 2 h 6"/>
                  <a:gd name="T12" fmla="*/ 8 w 13"/>
                  <a:gd name="T13" fmla="*/ 2 h 6"/>
                  <a:gd name="T14" fmla="*/ 9 w 13"/>
                  <a:gd name="T15" fmla="*/ 1 h 6"/>
                  <a:gd name="T16" fmla="*/ 10 w 13"/>
                  <a:gd name="T17" fmla="*/ 0 h 6"/>
                  <a:gd name="T18" fmla="*/ 11 w 13"/>
                  <a:gd name="T19" fmla="*/ 1 h 6"/>
                  <a:gd name="T20" fmla="*/ 13 w 13"/>
                  <a:gd name="T21" fmla="*/ 1 h 6"/>
                  <a:gd name="T22" fmla="*/ 11 w 13"/>
                  <a:gd name="T23" fmla="*/ 3 h 6"/>
                  <a:gd name="T24" fmla="*/ 10 w 13"/>
                  <a:gd name="T25" fmla="*/ 6 h 6"/>
                  <a:gd name="T26" fmla="*/ 8 w 13"/>
                  <a:gd name="T27" fmla="*/ 5 h 6"/>
                  <a:gd name="T28" fmla="*/ 7 w 13"/>
                  <a:gd name="T29" fmla="*/ 4 h 6"/>
                  <a:gd name="T30" fmla="*/ 3 w 13"/>
                  <a:gd name="T31" fmla="*/ 3 h 6"/>
                  <a:gd name="T32" fmla="*/ 0 w 13"/>
                  <a:gd name="T3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6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5" name="Freeform 998">
                <a:extLst>
                  <a:ext uri="{FF2B5EF4-FFF2-40B4-BE49-F238E27FC236}">
                    <a16:creationId xmlns:a16="http://schemas.microsoft.com/office/drawing/2014/main" id="{4F665024-5A89-4E26-B6A2-906F7EC4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979"/>
                <a:ext cx="5" cy="70"/>
              </a:xfrm>
              <a:custGeom>
                <a:avLst/>
                <a:gdLst>
                  <a:gd name="T0" fmla="*/ 31 w 87"/>
                  <a:gd name="T1" fmla="*/ 34 h 1120"/>
                  <a:gd name="T2" fmla="*/ 47 w 87"/>
                  <a:gd name="T3" fmla="*/ 8 h 1120"/>
                  <a:gd name="T4" fmla="*/ 72 w 87"/>
                  <a:gd name="T5" fmla="*/ 10 h 1120"/>
                  <a:gd name="T6" fmla="*/ 81 w 87"/>
                  <a:gd name="T7" fmla="*/ 39 h 1120"/>
                  <a:gd name="T8" fmla="*/ 75 w 87"/>
                  <a:gd name="T9" fmla="*/ 81 h 1120"/>
                  <a:gd name="T10" fmla="*/ 78 w 87"/>
                  <a:gd name="T11" fmla="*/ 120 h 1120"/>
                  <a:gd name="T12" fmla="*/ 73 w 87"/>
                  <a:gd name="T13" fmla="*/ 161 h 1120"/>
                  <a:gd name="T14" fmla="*/ 75 w 87"/>
                  <a:gd name="T15" fmla="*/ 197 h 1120"/>
                  <a:gd name="T16" fmla="*/ 68 w 87"/>
                  <a:gd name="T17" fmla="*/ 234 h 1120"/>
                  <a:gd name="T18" fmla="*/ 70 w 87"/>
                  <a:gd name="T19" fmla="*/ 257 h 1120"/>
                  <a:gd name="T20" fmla="*/ 64 w 87"/>
                  <a:gd name="T21" fmla="*/ 299 h 1120"/>
                  <a:gd name="T22" fmla="*/ 72 w 87"/>
                  <a:gd name="T23" fmla="*/ 337 h 1120"/>
                  <a:gd name="T24" fmla="*/ 64 w 87"/>
                  <a:gd name="T25" fmla="*/ 374 h 1120"/>
                  <a:gd name="T26" fmla="*/ 67 w 87"/>
                  <a:gd name="T27" fmla="*/ 397 h 1120"/>
                  <a:gd name="T28" fmla="*/ 64 w 87"/>
                  <a:gd name="T29" fmla="*/ 435 h 1120"/>
                  <a:gd name="T30" fmla="*/ 69 w 87"/>
                  <a:gd name="T31" fmla="*/ 478 h 1120"/>
                  <a:gd name="T32" fmla="*/ 63 w 87"/>
                  <a:gd name="T33" fmla="*/ 519 h 1120"/>
                  <a:gd name="T34" fmla="*/ 71 w 87"/>
                  <a:gd name="T35" fmla="*/ 556 h 1120"/>
                  <a:gd name="T36" fmla="*/ 63 w 87"/>
                  <a:gd name="T37" fmla="*/ 595 h 1120"/>
                  <a:gd name="T38" fmla="*/ 69 w 87"/>
                  <a:gd name="T39" fmla="*/ 637 h 1120"/>
                  <a:gd name="T40" fmla="*/ 70 w 87"/>
                  <a:gd name="T41" fmla="*/ 672 h 1120"/>
                  <a:gd name="T42" fmla="*/ 68 w 87"/>
                  <a:gd name="T43" fmla="*/ 709 h 1120"/>
                  <a:gd name="T44" fmla="*/ 72 w 87"/>
                  <a:gd name="T45" fmla="*/ 752 h 1120"/>
                  <a:gd name="T46" fmla="*/ 74 w 87"/>
                  <a:gd name="T47" fmla="*/ 785 h 1120"/>
                  <a:gd name="T48" fmla="*/ 74 w 87"/>
                  <a:gd name="T49" fmla="*/ 825 h 1120"/>
                  <a:gd name="T50" fmla="*/ 68 w 87"/>
                  <a:gd name="T51" fmla="*/ 865 h 1120"/>
                  <a:gd name="T52" fmla="*/ 72 w 87"/>
                  <a:gd name="T53" fmla="*/ 900 h 1120"/>
                  <a:gd name="T54" fmla="*/ 71 w 87"/>
                  <a:gd name="T55" fmla="*/ 934 h 1120"/>
                  <a:gd name="T56" fmla="*/ 65 w 87"/>
                  <a:gd name="T57" fmla="*/ 963 h 1120"/>
                  <a:gd name="T58" fmla="*/ 69 w 87"/>
                  <a:gd name="T59" fmla="*/ 1000 h 1120"/>
                  <a:gd name="T60" fmla="*/ 76 w 87"/>
                  <a:gd name="T61" fmla="*/ 1031 h 1120"/>
                  <a:gd name="T62" fmla="*/ 70 w 87"/>
                  <a:gd name="T63" fmla="*/ 1058 h 1120"/>
                  <a:gd name="T64" fmla="*/ 67 w 87"/>
                  <a:gd name="T65" fmla="*/ 1093 h 1120"/>
                  <a:gd name="T66" fmla="*/ 51 w 87"/>
                  <a:gd name="T67" fmla="*/ 1115 h 1120"/>
                  <a:gd name="T68" fmla="*/ 43 w 87"/>
                  <a:gd name="T69" fmla="*/ 1083 h 1120"/>
                  <a:gd name="T70" fmla="*/ 37 w 87"/>
                  <a:gd name="T71" fmla="*/ 1050 h 1120"/>
                  <a:gd name="T72" fmla="*/ 31 w 87"/>
                  <a:gd name="T73" fmla="*/ 1011 h 1120"/>
                  <a:gd name="T74" fmla="*/ 30 w 87"/>
                  <a:gd name="T75" fmla="*/ 980 h 1120"/>
                  <a:gd name="T76" fmla="*/ 19 w 87"/>
                  <a:gd name="T77" fmla="*/ 937 h 1120"/>
                  <a:gd name="T78" fmla="*/ 18 w 87"/>
                  <a:gd name="T79" fmla="*/ 905 h 1120"/>
                  <a:gd name="T80" fmla="*/ 17 w 87"/>
                  <a:gd name="T81" fmla="*/ 869 h 1120"/>
                  <a:gd name="T82" fmla="*/ 15 w 87"/>
                  <a:gd name="T83" fmla="*/ 830 h 1120"/>
                  <a:gd name="T84" fmla="*/ 17 w 87"/>
                  <a:gd name="T85" fmla="*/ 798 h 1120"/>
                  <a:gd name="T86" fmla="*/ 13 w 87"/>
                  <a:gd name="T87" fmla="*/ 758 h 1120"/>
                  <a:gd name="T88" fmla="*/ 9 w 87"/>
                  <a:gd name="T89" fmla="*/ 716 h 1120"/>
                  <a:gd name="T90" fmla="*/ 10 w 87"/>
                  <a:gd name="T91" fmla="*/ 687 h 1120"/>
                  <a:gd name="T92" fmla="*/ 7 w 87"/>
                  <a:gd name="T93" fmla="*/ 657 h 1120"/>
                  <a:gd name="T94" fmla="*/ 8 w 87"/>
                  <a:gd name="T95" fmla="*/ 621 h 1120"/>
                  <a:gd name="T96" fmla="*/ 7 w 87"/>
                  <a:gd name="T97" fmla="*/ 582 h 1120"/>
                  <a:gd name="T98" fmla="*/ 9 w 87"/>
                  <a:gd name="T99" fmla="*/ 546 h 1120"/>
                  <a:gd name="T100" fmla="*/ 9 w 87"/>
                  <a:gd name="T101" fmla="*/ 514 h 1120"/>
                  <a:gd name="T102" fmla="*/ 7 w 87"/>
                  <a:gd name="T103" fmla="*/ 478 h 1120"/>
                  <a:gd name="T104" fmla="*/ 8 w 87"/>
                  <a:gd name="T105" fmla="*/ 443 h 1120"/>
                  <a:gd name="T106" fmla="*/ 10 w 87"/>
                  <a:gd name="T107" fmla="*/ 413 h 1120"/>
                  <a:gd name="T108" fmla="*/ 8 w 87"/>
                  <a:gd name="T109" fmla="*/ 378 h 1120"/>
                  <a:gd name="T110" fmla="*/ 11 w 87"/>
                  <a:gd name="T111" fmla="*/ 341 h 1120"/>
                  <a:gd name="T112" fmla="*/ 9 w 87"/>
                  <a:gd name="T113" fmla="*/ 305 h 1120"/>
                  <a:gd name="T114" fmla="*/ 10 w 87"/>
                  <a:gd name="T115" fmla="*/ 265 h 1120"/>
                  <a:gd name="T116" fmla="*/ 13 w 87"/>
                  <a:gd name="T117" fmla="*/ 229 h 1120"/>
                  <a:gd name="T118" fmla="*/ 11 w 87"/>
                  <a:gd name="T119" fmla="*/ 194 h 1120"/>
                  <a:gd name="T120" fmla="*/ 15 w 87"/>
                  <a:gd name="T121" fmla="*/ 161 h 1120"/>
                  <a:gd name="T122" fmla="*/ 19 w 87"/>
                  <a:gd name="T123" fmla="*/ 120 h 1120"/>
                  <a:gd name="T124" fmla="*/ 24 w 87"/>
                  <a:gd name="T125" fmla="*/ 83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" h="1120">
                    <a:moveTo>
                      <a:pt x="21" y="60"/>
                    </a:moveTo>
                    <a:lnTo>
                      <a:pt x="22" y="61"/>
                    </a:lnTo>
                    <a:lnTo>
                      <a:pt x="24" y="62"/>
                    </a:lnTo>
                    <a:lnTo>
                      <a:pt x="23" y="63"/>
                    </a:lnTo>
                    <a:lnTo>
                      <a:pt x="22" y="64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6" y="64"/>
                    </a:lnTo>
                    <a:lnTo>
                      <a:pt x="26" y="63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3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8" y="61"/>
                    </a:lnTo>
                    <a:lnTo>
                      <a:pt x="26" y="60"/>
                    </a:lnTo>
                    <a:lnTo>
                      <a:pt x="25" y="60"/>
                    </a:lnTo>
                    <a:lnTo>
                      <a:pt x="26" y="57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9" y="53"/>
                    </a:lnTo>
                    <a:lnTo>
                      <a:pt x="30" y="52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5" y="48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7" y="45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1" y="45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6" y="41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5"/>
                    </a:lnTo>
                    <a:lnTo>
                      <a:pt x="31" y="34"/>
                    </a:lnTo>
                    <a:lnTo>
                      <a:pt x="31" y="33"/>
                    </a:lnTo>
                    <a:lnTo>
                      <a:pt x="32" y="32"/>
                    </a:lnTo>
                    <a:lnTo>
                      <a:pt x="34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9" y="27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34" y="20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8" y="19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1" y="18"/>
                    </a:lnTo>
                    <a:lnTo>
                      <a:pt x="42" y="18"/>
                    </a:lnTo>
                    <a:lnTo>
                      <a:pt x="43" y="17"/>
                    </a:lnTo>
                    <a:lnTo>
                      <a:pt x="44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8" y="16"/>
                    </a:lnTo>
                    <a:lnTo>
                      <a:pt x="37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6" y="12"/>
                    </a:lnTo>
                    <a:lnTo>
                      <a:pt x="37" y="10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44" y="10"/>
                    </a:lnTo>
                    <a:lnTo>
                      <a:pt x="46" y="11"/>
                    </a:lnTo>
                    <a:lnTo>
                      <a:pt x="47" y="12"/>
                    </a:lnTo>
                    <a:lnTo>
                      <a:pt x="48" y="11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5" y="1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0" y="3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8" y="7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0"/>
                    </a:lnTo>
                    <a:lnTo>
                      <a:pt x="59" y="11"/>
                    </a:lnTo>
                    <a:lnTo>
                      <a:pt x="60" y="10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7" y="6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70" y="6"/>
                    </a:lnTo>
                    <a:lnTo>
                      <a:pt x="71" y="5"/>
                    </a:lnTo>
                    <a:lnTo>
                      <a:pt x="72" y="4"/>
                    </a:lnTo>
                    <a:lnTo>
                      <a:pt x="75" y="5"/>
                    </a:lnTo>
                    <a:lnTo>
                      <a:pt x="78" y="6"/>
                    </a:lnTo>
                    <a:lnTo>
                      <a:pt x="76" y="8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8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7" y="12"/>
                    </a:lnTo>
                    <a:lnTo>
                      <a:pt x="65" y="13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4" y="17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79" y="20"/>
                    </a:lnTo>
                    <a:lnTo>
                      <a:pt x="78" y="21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2" y="27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5" y="29"/>
                    </a:lnTo>
                    <a:lnTo>
                      <a:pt x="85" y="30"/>
                    </a:lnTo>
                    <a:lnTo>
                      <a:pt x="82" y="30"/>
                    </a:lnTo>
                    <a:lnTo>
                      <a:pt x="81" y="29"/>
                    </a:lnTo>
                    <a:lnTo>
                      <a:pt x="80" y="30"/>
                    </a:lnTo>
                    <a:lnTo>
                      <a:pt x="79" y="31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5"/>
                    </a:lnTo>
                    <a:lnTo>
                      <a:pt x="80" y="36"/>
                    </a:lnTo>
                    <a:lnTo>
                      <a:pt x="79" y="37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1" y="39"/>
                    </a:lnTo>
                    <a:lnTo>
                      <a:pt x="80" y="40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80" y="44"/>
                    </a:lnTo>
                    <a:lnTo>
                      <a:pt x="81" y="45"/>
                    </a:lnTo>
                    <a:lnTo>
                      <a:pt x="84" y="45"/>
                    </a:lnTo>
                    <a:lnTo>
                      <a:pt x="85" y="46"/>
                    </a:lnTo>
                    <a:lnTo>
                      <a:pt x="85" y="47"/>
                    </a:lnTo>
                    <a:lnTo>
                      <a:pt x="84" y="48"/>
                    </a:lnTo>
                    <a:lnTo>
                      <a:pt x="82" y="49"/>
                    </a:lnTo>
                    <a:lnTo>
                      <a:pt x="81" y="50"/>
                    </a:lnTo>
                    <a:lnTo>
                      <a:pt x="84" y="51"/>
                    </a:lnTo>
                    <a:lnTo>
                      <a:pt x="85" y="51"/>
                    </a:lnTo>
                    <a:lnTo>
                      <a:pt x="84" y="53"/>
                    </a:lnTo>
                    <a:lnTo>
                      <a:pt x="82" y="54"/>
                    </a:lnTo>
                    <a:lnTo>
                      <a:pt x="81" y="55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79" y="58"/>
                    </a:lnTo>
                    <a:lnTo>
                      <a:pt x="81" y="60"/>
                    </a:lnTo>
                    <a:lnTo>
                      <a:pt x="82" y="60"/>
                    </a:lnTo>
                    <a:lnTo>
                      <a:pt x="85" y="61"/>
                    </a:lnTo>
                    <a:lnTo>
                      <a:pt x="86" y="61"/>
                    </a:lnTo>
                    <a:lnTo>
                      <a:pt x="85" y="62"/>
                    </a:lnTo>
                    <a:lnTo>
                      <a:pt x="84" y="64"/>
                    </a:lnTo>
                    <a:lnTo>
                      <a:pt x="82" y="65"/>
                    </a:lnTo>
                    <a:lnTo>
                      <a:pt x="82" y="66"/>
                    </a:lnTo>
                    <a:lnTo>
                      <a:pt x="81" y="67"/>
                    </a:lnTo>
                    <a:lnTo>
                      <a:pt x="80" y="68"/>
                    </a:lnTo>
                    <a:lnTo>
                      <a:pt x="82" y="68"/>
                    </a:lnTo>
                    <a:lnTo>
                      <a:pt x="84" y="69"/>
                    </a:lnTo>
                    <a:lnTo>
                      <a:pt x="86" y="70"/>
                    </a:lnTo>
                    <a:lnTo>
                      <a:pt x="87" y="70"/>
                    </a:lnTo>
                    <a:lnTo>
                      <a:pt x="86" y="71"/>
                    </a:lnTo>
                    <a:lnTo>
                      <a:pt x="85" y="72"/>
                    </a:lnTo>
                    <a:lnTo>
                      <a:pt x="84" y="72"/>
                    </a:lnTo>
                    <a:lnTo>
                      <a:pt x="81" y="71"/>
                    </a:lnTo>
                    <a:lnTo>
                      <a:pt x="81" y="72"/>
                    </a:lnTo>
                    <a:lnTo>
                      <a:pt x="80" y="73"/>
                    </a:lnTo>
                    <a:lnTo>
                      <a:pt x="79" y="74"/>
                    </a:lnTo>
                    <a:lnTo>
                      <a:pt x="78" y="77"/>
                    </a:lnTo>
                    <a:lnTo>
                      <a:pt x="78" y="78"/>
                    </a:lnTo>
                    <a:lnTo>
                      <a:pt x="77" y="79"/>
                    </a:lnTo>
                    <a:lnTo>
                      <a:pt x="76" y="80"/>
                    </a:lnTo>
                    <a:lnTo>
                      <a:pt x="75" y="81"/>
                    </a:lnTo>
                    <a:lnTo>
                      <a:pt x="74" y="82"/>
                    </a:lnTo>
                    <a:lnTo>
                      <a:pt x="74" y="83"/>
                    </a:lnTo>
                    <a:lnTo>
                      <a:pt x="75" y="84"/>
                    </a:lnTo>
                    <a:lnTo>
                      <a:pt x="77" y="84"/>
                    </a:lnTo>
                    <a:lnTo>
                      <a:pt x="77" y="83"/>
                    </a:lnTo>
                    <a:lnTo>
                      <a:pt x="78" y="82"/>
                    </a:lnTo>
                    <a:lnTo>
                      <a:pt x="80" y="83"/>
                    </a:lnTo>
                    <a:lnTo>
                      <a:pt x="81" y="83"/>
                    </a:lnTo>
                    <a:lnTo>
                      <a:pt x="80" y="84"/>
                    </a:lnTo>
                    <a:lnTo>
                      <a:pt x="79" y="85"/>
                    </a:lnTo>
                    <a:lnTo>
                      <a:pt x="81" y="86"/>
                    </a:lnTo>
                    <a:lnTo>
                      <a:pt x="82" y="87"/>
                    </a:lnTo>
                    <a:lnTo>
                      <a:pt x="82" y="88"/>
                    </a:lnTo>
                    <a:lnTo>
                      <a:pt x="81" y="89"/>
                    </a:lnTo>
                    <a:lnTo>
                      <a:pt x="80" y="90"/>
                    </a:lnTo>
                    <a:lnTo>
                      <a:pt x="79" y="91"/>
                    </a:lnTo>
                    <a:lnTo>
                      <a:pt x="78" y="92"/>
                    </a:lnTo>
                    <a:lnTo>
                      <a:pt x="78" y="94"/>
                    </a:lnTo>
                    <a:lnTo>
                      <a:pt x="79" y="95"/>
                    </a:lnTo>
                    <a:lnTo>
                      <a:pt x="80" y="95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99"/>
                    </a:lnTo>
                    <a:lnTo>
                      <a:pt x="77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5" y="103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8" y="106"/>
                    </a:lnTo>
                    <a:lnTo>
                      <a:pt x="80" y="106"/>
                    </a:lnTo>
                    <a:lnTo>
                      <a:pt x="81" y="107"/>
                    </a:lnTo>
                    <a:lnTo>
                      <a:pt x="84" y="108"/>
                    </a:lnTo>
                    <a:lnTo>
                      <a:pt x="82" y="110"/>
                    </a:lnTo>
                    <a:lnTo>
                      <a:pt x="81" y="111"/>
                    </a:lnTo>
                    <a:lnTo>
                      <a:pt x="80" y="112"/>
                    </a:lnTo>
                    <a:lnTo>
                      <a:pt x="79" y="113"/>
                    </a:lnTo>
                    <a:lnTo>
                      <a:pt x="79" y="114"/>
                    </a:lnTo>
                    <a:lnTo>
                      <a:pt x="78" y="115"/>
                    </a:lnTo>
                    <a:lnTo>
                      <a:pt x="79" y="116"/>
                    </a:lnTo>
                    <a:lnTo>
                      <a:pt x="81" y="116"/>
                    </a:lnTo>
                    <a:lnTo>
                      <a:pt x="80" y="118"/>
                    </a:lnTo>
                    <a:lnTo>
                      <a:pt x="79" y="119"/>
                    </a:lnTo>
                    <a:lnTo>
                      <a:pt x="78" y="120"/>
                    </a:lnTo>
                    <a:lnTo>
                      <a:pt x="78" y="121"/>
                    </a:lnTo>
                    <a:lnTo>
                      <a:pt x="77" y="122"/>
                    </a:lnTo>
                    <a:lnTo>
                      <a:pt x="76" y="123"/>
                    </a:lnTo>
                    <a:lnTo>
                      <a:pt x="75" y="122"/>
                    </a:lnTo>
                    <a:lnTo>
                      <a:pt x="73" y="122"/>
                    </a:lnTo>
                    <a:lnTo>
                      <a:pt x="72" y="123"/>
                    </a:lnTo>
                    <a:lnTo>
                      <a:pt x="72" y="124"/>
                    </a:lnTo>
                    <a:lnTo>
                      <a:pt x="73" y="124"/>
                    </a:lnTo>
                    <a:lnTo>
                      <a:pt x="75" y="125"/>
                    </a:lnTo>
                    <a:lnTo>
                      <a:pt x="74" y="127"/>
                    </a:lnTo>
                    <a:lnTo>
                      <a:pt x="73" y="128"/>
                    </a:lnTo>
                    <a:lnTo>
                      <a:pt x="74" y="129"/>
                    </a:lnTo>
                    <a:lnTo>
                      <a:pt x="76" y="129"/>
                    </a:lnTo>
                    <a:lnTo>
                      <a:pt x="75" y="131"/>
                    </a:lnTo>
                    <a:lnTo>
                      <a:pt x="74" y="132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6" y="134"/>
                    </a:lnTo>
                    <a:lnTo>
                      <a:pt x="76" y="135"/>
                    </a:lnTo>
                    <a:lnTo>
                      <a:pt x="77" y="136"/>
                    </a:lnTo>
                    <a:lnTo>
                      <a:pt x="78" y="136"/>
                    </a:lnTo>
                    <a:lnTo>
                      <a:pt x="78" y="137"/>
                    </a:lnTo>
                    <a:lnTo>
                      <a:pt x="77" y="138"/>
                    </a:lnTo>
                    <a:lnTo>
                      <a:pt x="76" y="139"/>
                    </a:lnTo>
                    <a:lnTo>
                      <a:pt x="75" y="141"/>
                    </a:lnTo>
                    <a:lnTo>
                      <a:pt x="77" y="141"/>
                    </a:lnTo>
                    <a:lnTo>
                      <a:pt x="78" y="142"/>
                    </a:lnTo>
                    <a:lnTo>
                      <a:pt x="77" y="144"/>
                    </a:lnTo>
                    <a:lnTo>
                      <a:pt x="76" y="145"/>
                    </a:lnTo>
                    <a:lnTo>
                      <a:pt x="76" y="146"/>
                    </a:lnTo>
                    <a:lnTo>
                      <a:pt x="75" y="147"/>
                    </a:lnTo>
                    <a:lnTo>
                      <a:pt x="74" y="148"/>
                    </a:lnTo>
                    <a:lnTo>
                      <a:pt x="73" y="149"/>
                    </a:lnTo>
                    <a:lnTo>
                      <a:pt x="75" y="150"/>
                    </a:lnTo>
                    <a:lnTo>
                      <a:pt x="76" y="150"/>
                    </a:lnTo>
                    <a:lnTo>
                      <a:pt x="76" y="152"/>
                    </a:lnTo>
                    <a:lnTo>
                      <a:pt x="75" y="153"/>
                    </a:lnTo>
                    <a:lnTo>
                      <a:pt x="74" y="154"/>
                    </a:lnTo>
                    <a:lnTo>
                      <a:pt x="73" y="155"/>
                    </a:lnTo>
                    <a:lnTo>
                      <a:pt x="72" y="156"/>
                    </a:lnTo>
                    <a:lnTo>
                      <a:pt x="72" y="157"/>
                    </a:lnTo>
                    <a:lnTo>
                      <a:pt x="71" y="158"/>
                    </a:lnTo>
                    <a:lnTo>
                      <a:pt x="70" y="160"/>
                    </a:lnTo>
                    <a:lnTo>
                      <a:pt x="71" y="161"/>
                    </a:lnTo>
                    <a:lnTo>
                      <a:pt x="73" y="161"/>
                    </a:lnTo>
                    <a:lnTo>
                      <a:pt x="74" y="162"/>
                    </a:lnTo>
                    <a:lnTo>
                      <a:pt x="76" y="163"/>
                    </a:lnTo>
                    <a:lnTo>
                      <a:pt x="75" y="164"/>
                    </a:lnTo>
                    <a:lnTo>
                      <a:pt x="74" y="165"/>
                    </a:lnTo>
                    <a:lnTo>
                      <a:pt x="76" y="165"/>
                    </a:lnTo>
                    <a:lnTo>
                      <a:pt x="77" y="166"/>
                    </a:lnTo>
                    <a:lnTo>
                      <a:pt x="76" y="167"/>
                    </a:lnTo>
                    <a:lnTo>
                      <a:pt x="75" y="168"/>
                    </a:lnTo>
                    <a:lnTo>
                      <a:pt x="74" y="169"/>
                    </a:lnTo>
                    <a:lnTo>
                      <a:pt x="74" y="170"/>
                    </a:lnTo>
                    <a:lnTo>
                      <a:pt x="75" y="171"/>
                    </a:lnTo>
                    <a:lnTo>
                      <a:pt x="77" y="171"/>
                    </a:lnTo>
                    <a:lnTo>
                      <a:pt x="76" y="173"/>
                    </a:lnTo>
                    <a:lnTo>
                      <a:pt x="75" y="174"/>
                    </a:lnTo>
                    <a:lnTo>
                      <a:pt x="74" y="173"/>
                    </a:lnTo>
                    <a:lnTo>
                      <a:pt x="72" y="172"/>
                    </a:lnTo>
                    <a:lnTo>
                      <a:pt x="71" y="174"/>
                    </a:lnTo>
                    <a:lnTo>
                      <a:pt x="71" y="175"/>
                    </a:lnTo>
                    <a:lnTo>
                      <a:pt x="70" y="177"/>
                    </a:lnTo>
                    <a:lnTo>
                      <a:pt x="69" y="178"/>
                    </a:lnTo>
                    <a:lnTo>
                      <a:pt x="71" y="178"/>
                    </a:lnTo>
                    <a:lnTo>
                      <a:pt x="72" y="179"/>
                    </a:lnTo>
                    <a:lnTo>
                      <a:pt x="71" y="180"/>
                    </a:lnTo>
                    <a:lnTo>
                      <a:pt x="70" y="181"/>
                    </a:lnTo>
                    <a:lnTo>
                      <a:pt x="72" y="182"/>
                    </a:lnTo>
                    <a:lnTo>
                      <a:pt x="73" y="182"/>
                    </a:lnTo>
                    <a:lnTo>
                      <a:pt x="72" y="183"/>
                    </a:lnTo>
                    <a:lnTo>
                      <a:pt x="72" y="185"/>
                    </a:lnTo>
                    <a:lnTo>
                      <a:pt x="73" y="185"/>
                    </a:lnTo>
                    <a:lnTo>
                      <a:pt x="74" y="186"/>
                    </a:lnTo>
                    <a:lnTo>
                      <a:pt x="74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6" y="189"/>
                    </a:lnTo>
                    <a:lnTo>
                      <a:pt x="75" y="190"/>
                    </a:lnTo>
                    <a:lnTo>
                      <a:pt x="74" y="191"/>
                    </a:lnTo>
                    <a:lnTo>
                      <a:pt x="73" y="191"/>
                    </a:lnTo>
                    <a:lnTo>
                      <a:pt x="71" y="190"/>
                    </a:lnTo>
                    <a:lnTo>
                      <a:pt x="71" y="191"/>
                    </a:lnTo>
                    <a:lnTo>
                      <a:pt x="70" y="192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5" y="196"/>
                    </a:lnTo>
                    <a:lnTo>
                      <a:pt x="75" y="197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2" y="200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200"/>
                    </a:lnTo>
                    <a:lnTo>
                      <a:pt x="68" y="201"/>
                    </a:lnTo>
                    <a:lnTo>
                      <a:pt x="67" y="202"/>
                    </a:lnTo>
                    <a:lnTo>
                      <a:pt x="65" y="203"/>
                    </a:lnTo>
                    <a:lnTo>
                      <a:pt x="68" y="204"/>
                    </a:lnTo>
                    <a:lnTo>
                      <a:pt x="69" y="204"/>
                    </a:lnTo>
                    <a:lnTo>
                      <a:pt x="71" y="205"/>
                    </a:lnTo>
                    <a:lnTo>
                      <a:pt x="72" y="206"/>
                    </a:lnTo>
                    <a:lnTo>
                      <a:pt x="74" y="206"/>
                    </a:lnTo>
                    <a:lnTo>
                      <a:pt x="75" y="207"/>
                    </a:lnTo>
                    <a:lnTo>
                      <a:pt x="74" y="208"/>
                    </a:lnTo>
                    <a:lnTo>
                      <a:pt x="73" y="209"/>
                    </a:lnTo>
                    <a:lnTo>
                      <a:pt x="72" y="211"/>
                    </a:lnTo>
                    <a:lnTo>
                      <a:pt x="72" y="212"/>
                    </a:lnTo>
                    <a:lnTo>
                      <a:pt x="73" y="213"/>
                    </a:lnTo>
                    <a:lnTo>
                      <a:pt x="75" y="213"/>
                    </a:lnTo>
                    <a:lnTo>
                      <a:pt x="74" y="214"/>
                    </a:lnTo>
                    <a:lnTo>
                      <a:pt x="73" y="215"/>
                    </a:lnTo>
                    <a:lnTo>
                      <a:pt x="72" y="217"/>
                    </a:lnTo>
                    <a:lnTo>
                      <a:pt x="71" y="218"/>
                    </a:lnTo>
                    <a:lnTo>
                      <a:pt x="73" y="218"/>
                    </a:lnTo>
                    <a:lnTo>
                      <a:pt x="74" y="219"/>
                    </a:lnTo>
                    <a:lnTo>
                      <a:pt x="73" y="220"/>
                    </a:lnTo>
                    <a:lnTo>
                      <a:pt x="73" y="221"/>
                    </a:lnTo>
                    <a:lnTo>
                      <a:pt x="74" y="222"/>
                    </a:lnTo>
                    <a:lnTo>
                      <a:pt x="75" y="222"/>
                    </a:lnTo>
                    <a:lnTo>
                      <a:pt x="75" y="223"/>
                    </a:lnTo>
                    <a:lnTo>
                      <a:pt x="74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71" y="227"/>
                    </a:lnTo>
                    <a:lnTo>
                      <a:pt x="70" y="225"/>
                    </a:lnTo>
                    <a:lnTo>
                      <a:pt x="69" y="227"/>
                    </a:lnTo>
                    <a:lnTo>
                      <a:pt x="68" y="229"/>
                    </a:lnTo>
                    <a:lnTo>
                      <a:pt x="67" y="230"/>
                    </a:lnTo>
                    <a:lnTo>
                      <a:pt x="67" y="231"/>
                    </a:lnTo>
                    <a:lnTo>
                      <a:pt x="65" y="232"/>
                    </a:lnTo>
                    <a:lnTo>
                      <a:pt x="64" y="233"/>
                    </a:lnTo>
                    <a:lnTo>
                      <a:pt x="65" y="234"/>
                    </a:lnTo>
                    <a:lnTo>
                      <a:pt x="68" y="234"/>
                    </a:lnTo>
                    <a:lnTo>
                      <a:pt x="69" y="233"/>
                    </a:lnTo>
                    <a:lnTo>
                      <a:pt x="69" y="232"/>
                    </a:lnTo>
                    <a:lnTo>
                      <a:pt x="71" y="233"/>
                    </a:lnTo>
                    <a:lnTo>
                      <a:pt x="72" y="233"/>
                    </a:lnTo>
                    <a:lnTo>
                      <a:pt x="73" y="232"/>
                    </a:lnTo>
                    <a:lnTo>
                      <a:pt x="74" y="231"/>
                    </a:lnTo>
                    <a:lnTo>
                      <a:pt x="75" y="231"/>
                    </a:lnTo>
                    <a:lnTo>
                      <a:pt x="76" y="232"/>
                    </a:lnTo>
                    <a:lnTo>
                      <a:pt x="78" y="233"/>
                    </a:lnTo>
                    <a:lnTo>
                      <a:pt x="79" y="233"/>
                    </a:lnTo>
                    <a:lnTo>
                      <a:pt x="79" y="234"/>
                    </a:lnTo>
                    <a:lnTo>
                      <a:pt x="78" y="236"/>
                    </a:lnTo>
                    <a:lnTo>
                      <a:pt x="76" y="235"/>
                    </a:lnTo>
                    <a:lnTo>
                      <a:pt x="75" y="234"/>
                    </a:lnTo>
                    <a:lnTo>
                      <a:pt x="74" y="235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2" y="239"/>
                    </a:lnTo>
                    <a:lnTo>
                      <a:pt x="70" y="238"/>
                    </a:lnTo>
                    <a:lnTo>
                      <a:pt x="69" y="237"/>
                    </a:lnTo>
                    <a:lnTo>
                      <a:pt x="68" y="239"/>
                    </a:lnTo>
                    <a:lnTo>
                      <a:pt x="68" y="240"/>
                    </a:lnTo>
                    <a:lnTo>
                      <a:pt x="69" y="240"/>
                    </a:lnTo>
                    <a:lnTo>
                      <a:pt x="70" y="241"/>
                    </a:lnTo>
                    <a:lnTo>
                      <a:pt x="72" y="241"/>
                    </a:lnTo>
                    <a:lnTo>
                      <a:pt x="73" y="242"/>
                    </a:lnTo>
                    <a:lnTo>
                      <a:pt x="72" y="244"/>
                    </a:lnTo>
                    <a:lnTo>
                      <a:pt x="72" y="245"/>
                    </a:lnTo>
                    <a:lnTo>
                      <a:pt x="71" y="246"/>
                    </a:lnTo>
                    <a:lnTo>
                      <a:pt x="70" y="247"/>
                    </a:lnTo>
                    <a:lnTo>
                      <a:pt x="71" y="248"/>
                    </a:lnTo>
                    <a:lnTo>
                      <a:pt x="73" y="249"/>
                    </a:lnTo>
                    <a:lnTo>
                      <a:pt x="72" y="250"/>
                    </a:lnTo>
                    <a:lnTo>
                      <a:pt x="71" y="251"/>
                    </a:lnTo>
                    <a:lnTo>
                      <a:pt x="70" y="252"/>
                    </a:lnTo>
                    <a:lnTo>
                      <a:pt x="70" y="253"/>
                    </a:lnTo>
                    <a:lnTo>
                      <a:pt x="71" y="254"/>
                    </a:lnTo>
                    <a:lnTo>
                      <a:pt x="72" y="254"/>
                    </a:lnTo>
                    <a:lnTo>
                      <a:pt x="74" y="255"/>
                    </a:lnTo>
                    <a:lnTo>
                      <a:pt x="75" y="255"/>
                    </a:lnTo>
                    <a:lnTo>
                      <a:pt x="75" y="256"/>
                    </a:lnTo>
                    <a:lnTo>
                      <a:pt x="74" y="257"/>
                    </a:lnTo>
                    <a:lnTo>
                      <a:pt x="72" y="257"/>
                    </a:lnTo>
                    <a:lnTo>
                      <a:pt x="71" y="256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9" y="261"/>
                    </a:lnTo>
                    <a:lnTo>
                      <a:pt x="68" y="262"/>
                    </a:lnTo>
                    <a:lnTo>
                      <a:pt x="69" y="262"/>
                    </a:lnTo>
                    <a:lnTo>
                      <a:pt x="71" y="263"/>
                    </a:lnTo>
                    <a:lnTo>
                      <a:pt x="70" y="264"/>
                    </a:lnTo>
                    <a:lnTo>
                      <a:pt x="69" y="265"/>
                    </a:lnTo>
                    <a:lnTo>
                      <a:pt x="70" y="266"/>
                    </a:lnTo>
                    <a:lnTo>
                      <a:pt x="72" y="266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4" y="269"/>
                    </a:lnTo>
                    <a:lnTo>
                      <a:pt x="73" y="270"/>
                    </a:lnTo>
                    <a:lnTo>
                      <a:pt x="72" y="271"/>
                    </a:lnTo>
                    <a:lnTo>
                      <a:pt x="72" y="272"/>
                    </a:lnTo>
                    <a:lnTo>
                      <a:pt x="71" y="273"/>
                    </a:lnTo>
                    <a:lnTo>
                      <a:pt x="70" y="274"/>
                    </a:lnTo>
                    <a:lnTo>
                      <a:pt x="69" y="275"/>
                    </a:lnTo>
                    <a:lnTo>
                      <a:pt x="69" y="277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7" y="279"/>
                    </a:lnTo>
                    <a:lnTo>
                      <a:pt x="70" y="280"/>
                    </a:lnTo>
                    <a:lnTo>
                      <a:pt x="73" y="282"/>
                    </a:lnTo>
                    <a:lnTo>
                      <a:pt x="75" y="283"/>
                    </a:lnTo>
                    <a:lnTo>
                      <a:pt x="75" y="284"/>
                    </a:lnTo>
                    <a:lnTo>
                      <a:pt x="74" y="285"/>
                    </a:lnTo>
                    <a:lnTo>
                      <a:pt x="73" y="286"/>
                    </a:lnTo>
                    <a:lnTo>
                      <a:pt x="72" y="287"/>
                    </a:lnTo>
                    <a:lnTo>
                      <a:pt x="71" y="287"/>
                    </a:lnTo>
                    <a:lnTo>
                      <a:pt x="70" y="286"/>
                    </a:lnTo>
                    <a:lnTo>
                      <a:pt x="69" y="287"/>
                    </a:lnTo>
                    <a:lnTo>
                      <a:pt x="68" y="288"/>
                    </a:lnTo>
                    <a:lnTo>
                      <a:pt x="67" y="289"/>
                    </a:lnTo>
                    <a:lnTo>
                      <a:pt x="65" y="290"/>
                    </a:lnTo>
                    <a:lnTo>
                      <a:pt x="65" y="291"/>
                    </a:lnTo>
                    <a:lnTo>
                      <a:pt x="64" y="294"/>
                    </a:lnTo>
                    <a:lnTo>
                      <a:pt x="65" y="294"/>
                    </a:lnTo>
                    <a:lnTo>
                      <a:pt x="68" y="295"/>
                    </a:lnTo>
                    <a:lnTo>
                      <a:pt x="67" y="296"/>
                    </a:lnTo>
                    <a:lnTo>
                      <a:pt x="65" y="297"/>
                    </a:lnTo>
                    <a:lnTo>
                      <a:pt x="64" y="298"/>
                    </a:lnTo>
                    <a:lnTo>
                      <a:pt x="64" y="299"/>
                    </a:lnTo>
                    <a:lnTo>
                      <a:pt x="65" y="300"/>
                    </a:lnTo>
                    <a:lnTo>
                      <a:pt x="67" y="300"/>
                    </a:lnTo>
                    <a:lnTo>
                      <a:pt x="67" y="301"/>
                    </a:lnTo>
                    <a:lnTo>
                      <a:pt x="65" y="302"/>
                    </a:lnTo>
                    <a:lnTo>
                      <a:pt x="67" y="303"/>
                    </a:lnTo>
                    <a:lnTo>
                      <a:pt x="69" y="304"/>
                    </a:lnTo>
                    <a:lnTo>
                      <a:pt x="68" y="305"/>
                    </a:lnTo>
                    <a:lnTo>
                      <a:pt x="67" y="306"/>
                    </a:lnTo>
                    <a:lnTo>
                      <a:pt x="68" y="306"/>
                    </a:lnTo>
                    <a:lnTo>
                      <a:pt x="70" y="307"/>
                    </a:lnTo>
                    <a:lnTo>
                      <a:pt x="71" y="308"/>
                    </a:lnTo>
                    <a:lnTo>
                      <a:pt x="73" y="308"/>
                    </a:lnTo>
                    <a:lnTo>
                      <a:pt x="72" y="309"/>
                    </a:lnTo>
                    <a:lnTo>
                      <a:pt x="71" y="311"/>
                    </a:lnTo>
                    <a:lnTo>
                      <a:pt x="70" y="313"/>
                    </a:lnTo>
                    <a:lnTo>
                      <a:pt x="70" y="314"/>
                    </a:lnTo>
                    <a:lnTo>
                      <a:pt x="69" y="315"/>
                    </a:lnTo>
                    <a:lnTo>
                      <a:pt x="68" y="316"/>
                    </a:lnTo>
                    <a:lnTo>
                      <a:pt x="67" y="315"/>
                    </a:lnTo>
                    <a:lnTo>
                      <a:pt x="64" y="315"/>
                    </a:lnTo>
                    <a:lnTo>
                      <a:pt x="63" y="316"/>
                    </a:lnTo>
                    <a:lnTo>
                      <a:pt x="63" y="317"/>
                    </a:lnTo>
                    <a:lnTo>
                      <a:pt x="64" y="317"/>
                    </a:lnTo>
                    <a:lnTo>
                      <a:pt x="67" y="318"/>
                    </a:lnTo>
                    <a:lnTo>
                      <a:pt x="68" y="318"/>
                    </a:lnTo>
                    <a:lnTo>
                      <a:pt x="69" y="319"/>
                    </a:lnTo>
                    <a:lnTo>
                      <a:pt x="69" y="320"/>
                    </a:lnTo>
                    <a:lnTo>
                      <a:pt x="68" y="321"/>
                    </a:lnTo>
                    <a:lnTo>
                      <a:pt x="67" y="322"/>
                    </a:lnTo>
                    <a:lnTo>
                      <a:pt x="65" y="323"/>
                    </a:lnTo>
                    <a:lnTo>
                      <a:pt x="64" y="325"/>
                    </a:lnTo>
                    <a:lnTo>
                      <a:pt x="64" y="326"/>
                    </a:lnTo>
                    <a:lnTo>
                      <a:pt x="65" y="326"/>
                    </a:lnTo>
                    <a:lnTo>
                      <a:pt x="67" y="328"/>
                    </a:lnTo>
                    <a:lnTo>
                      <a:pt x="67" y="329"/>
                    </a:lnTo>
                    <a:lnTo>
                      <a:pt x="65" y="330"/>
                    </a:lnTo>
                    <a:lnTo>
                      <a:pt x="67" y="331"/>
                    </a:lnTo>
                    <a:lnTo>
                      <a:pt x="69" y="331"/>
                    </a:lnTo>
                    <a:lnTo>
                      <a:pt x="70" y="332"/>
                    </a:lnTo>
                    <a:lnTo>
                      <a:pt x="72" y="332"/>
                    </a:lnTo>
                    <a:lnTo>
                      <a:pt x="71" y="334"/>
                    </a:lnTo>
                    <a:lnTo>
                      <a:pt x="70" y="335"/>
                    </a:lnTo>
                    <a:lnTo>
                      <a:pt x="71" y="335"/>
                    </a:lnTo>
                    <a:lnTo>
                      <a:pt x="73" y="336"/>
                    </a:lnTo>
                    <a:lnTo>
                      <a:pt x="72" y="337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68" y="337"/>
                    </a:lnTo>
                    <a:lnTo>
                      <a:pt x="68" y="338"/>
                    </a:lnTo>
                    <a:lnTo>
                      <a:pt x="67" y="339"/>
                    </a:lnTo>
                    <a:lnTo>
                      <a:pt x="65" y="340"/>
                    </a:lnTo>
                    <a:lnTo>
                      <a:pt x="64" y="341"/>
                    </a:lnTo>
                    <a:lnTo>
                      <a:pt x="67" y="342"/>
                    </a:lnTo>
                    <a:lnTo>
                      <a:pt x="68" y="342"/>
                    </a:lnTo>
                    <a:lnTo>
                      <a:pt x="67" y="344"/>
                    </a:lnTo>
                    <a:lnTo>
                      <a:pt x="67" y="345"/>
                    </a:lnTo>
                    <a:lnTo>
                      <a:pt x="68" y="346"/>
                    </a:lnTo>
                    <a:lnTo>
                      <a:pt x="69" y="347"/>
                    </a:lnTo>
                    <a:lnTo>
                      <a:pt x="69" y="348"/>
                    </a:lnTo>
                    <a:lnTo>
                      <a:pt x="68" y="349"/>
                    </a:lnTo>
                    <a:lnTo>
                      <a:pt x="67" y="350"/>
                    </a:lnTo>
                    <a:lnTo>
                      <a:pt x="65" y="351"/>
                    </a:lnTo>
                    <a:lnTo>
                      <a:pt x="65" y="352"/>
                    </a:lnTo>
                    <a:lnTo>
                      <a:pt x="64" y="353"/>
                    </a:lnTo>
                    <a:lnTo>
                      <a:pt x="65" y="354"/>
                    </a:lnTo>
                    <a:lnTo>
                      <a:pt x="68" y="354"/>
                    </a:lnTo>
                    <a:lnTo>
                      <a:pt x="69" y="355"/>
                    </a:lnTo>
                    <a:lnTo>
                      <a:pt x="70" y="356"/>
                    </a:lnTo>
                    <a:lnTo>
                      <a:pt x="72" y="356"/>
                    </a:lnTo>
                    <a:lnTo>
                      <a:pt x="73" y="357"/>
                    </a:lnTo>
                    <a:lnTo>
                      <a:pt x="72" y="358"/>
                    </a:lnTo>
                    <a:lnTo>
                      <a:pt x="72" y="359"/>
                    </a:lnTo>
                    <a:lnTo>
                      <a:pt x="70" y="358"/>
                    </a:lnTo>
                    <a:lnTo>
                      <a:pt x="69" y="358"/>
                    </a:lnTo>
                    <a:lnTo>
                      <a:pt x="68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5" y="363"/>
                    </a:lnTo>
                    <a:lnTo>
                      <a:pt x="67" y="364"/>
                    </a:lnTo>
                    <a:lnTo>
                      <a:pt x="69" y="364"/>
                    </a:lnTo>
                    <a:lnTo>
                      <a:pt x="70" y="365"/>
                    </a:lnTo>
                    <a:lnTo>
                      <a:pt x="71" y="366"/>
                    </a:lnTo>
                    <a:lnTo>
                      <a:pt x="71" y="367"/>
                    </a:lnTo>
                    <a:lnTo>
                      <a:pt x="70" y="368"/>
                    </a:lnTo>
                    <a:lnTo>
                      <a:pt x="69" y="369"/>
                    </a:lnTo>
                    <a:lnTo>
                      <a:pt x="68" y="370"/>
                    </a:lnTo>
                    <a:lnTo>
                      <a:pt x="67" y="371"/>
                    </a:lnTo>
                    <a:lnTo>
                      <a:pt x="67" y="372"/>
                    </a:lnTo>
                    <a:lnTo>
                      <a:pt x="65" y="373"/>
                    </a:lnTo>
                    <a:lnTo>
                      <a:pt x="64" y="374"/>
                    </a:lnTo>
                    <a:lnTo>
                      <a:pt x="65" y="375"/>
                    </a:lnTo>
                    <a:lnTo>
                      <a:pt x="68" y="375"/>
                    </a:lnTo>
                    <a:lnTo>
                      <a:pt x="69" y="376"/>
                    </a:lnTo>
                    <a:lnTo>
                      <a:pt x="71" y="378"/>
                    </a:lnTo>
                    <a:lnTo>
                      <a:pt x="72" y="378"/>
                    </a:lnTo>
                    <a:lnTo>
                      <a:pt x="74" y="379"/>
                    </a:lnTo>
                    <a:lnTo>
                      <a:pt x="73" y="380"/>
                    </a:lnTo>
                    <a:lnTo>
                      <a:pt x="72" y="381"/>
                    </a:lnTo>
                    <a:lnTo>
                      <a:pt x="71" y="380"/>
                    </a:lnTo>
                    <a:lnTo>
                      <a:pt x="69" y="380"/>
                    </a:lnTo>
                    <a:lnTo>
                      <a:pt x="68" y="379"/>
                    </a:lnTo>
                    <a:lnTo>
                      <a:pt x="65" y="379"/>
                    </a:lnTo>
                    <a:lnTo>
                      <a:pt x="64" y="378"/>
                    </a:lnTo>
                    <a:lnTo>
                      <a:pt x="63" y="376"/>
                    </a:lnTo>
                    <a:lnTo>
                      <a:pt x="62" y="378"/>
                    </a:lnTo>
                    <a:lnTo>
                      <a:pt x="61" y="380"/>
                    </a:lnTo>
                    <a:lnTo>
                      <a:pt x="62" y="380"/>
                    </a:lnTo>
                    <a:lnTo>
                      <a:pt x="64" y="381"/>
                    </a:lnTo>
                    <a:lnTo>
                      <a:pt x="65" y="381"/>
                    </a:lnTo>
                    <a:lnTo>
                      <a:pt x="68" y="382"/>
                    </a:lnTo>
                    <a:lnTo>
                      <a:pt x="67" y="383"/>
                    </a:lnTo>
                    <a:lnTo>
                      <a:pt x="65" y="384"/>
                    </a:lnTo>
                    <a:lnTo>
                      <a:pt x="64" y="385"/>
                    </a:lnTo>
                    <a:lnTo>
                      <a:pt x="64" y="386"/>
                    </a:lnTo>
                    <a:lnTo>
                      <a:pt x="63" y="387"/>
                    </a:lnTo>
                    <a:lnTo>
                      <a:pt x="62" y="388"/>
                    </a:lnTo>
                    <a:lnTo>
                      <a:pt x="63" y="389"/>
                    </a:lnTo>
                    <a:lnTo>
                      <a:pt x="65" y="390"/>
                    </a:lnTo>
                    <a:lnTo>
                      <a:pt x="67" y="390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70" y="389"/>
                    </a:lnTo>
                    <a:lnTo>
                      <a:pt x="72" y="389"/>
                    </a:lnTo>
                    <a:lnTo>
                      <a:pt x="73" y="390"/>
                    </a:lnTo>
                    <a:lnTo>
                      <a:pt x="72" y="391"/>
                    </a:lnTo>
                    <a:lnTo>
                      <a:pt x="71" y="392"/>
                    </a:lnTo>
                    <a:lnTo>
                      <a:pt x="70" y="391"/>
                    </a:lnTo>
                    <a:lnTo>
                      <a:pt x="69" y="391"/>
                    </a:lnTo>
                    <a:lnTo>
                      <a:pt x="68" y="392"/>
                    </a:lnTo>
                    <a:lnTo>
                      <a:pt x="67" y="394"/>
                    </a:lnTo>
                    <a:lnTo>
                      <a:pt x="69" y="395"/>
                    </a:lnTo>
                    <a:lnTo>
                      <a:pt x="70" y="395"/>
                    </a:lnTo>
                    <a:lnTo>
                      <a:pt x="69" y="396"/>
                    </a:lnTo>
                    <a:lnTo>
                      <a:pt x="68" y="397"/>
                    </a:lnTo>
                    <a:lnTo>
                      <a:pt x="67" y="397"/>
                    </a:lnTo>
                    <a:lnTo>
                      <a:pt x="65" y="396"/>
                    </a:lnTo>
                    <a:lnTo>
                      <a:pt x="64" y="397"/>
                    </a:lnTo>
                    <a:lnTo>
                      <a:pt x="63" y="398"/>
                    </a:lnTo>
                    <a:lnTo>
                      <a:pt x="62" y="399"/>
                    </a:lnTo>
                    <a:lnTo>
                      <a:pt x="61" y="401"/>
                    </a:lnTo>
                    <a:lnTo>
                      <a:pt x="63" y="401"/>
                    </a:lnTo>
                    <a:lnTo>
                      <a:pt x="64" y="402"/>
                    </a:lnTo>
                    <a:lnTo>
                      <a:pt x="67" y="402"/>
                    </a:lnTo>
                    <a:lnTo>
                      <a:pt x="68" y="403"/>
                    </a:lnTo>
                    <a:lnTo>
                      <a:pt x="67" y="404"/>
                    </a:lnTo>
                    <a:lnTo>
                      <a:pt x="67" y="405"/>
                    </a:lnTo>
                    <a:lnTo>
                      <a:pt x="68" y="406"/>
                    </a:lnTo>
                    <a:lnTo>
                      <a:pt x="69" y="406"/>
                    </a:lnTo>
                    <a:lnTo>
                      <a:pt x="69" y="407"/>
                    </a:lnTo>
                    <a:lnTo>
                      <a:pt x="68" y="408"/>
                    </a:lnTo>
                    <a:lnTo>
                      <a:pt x="67" y="411"/>
                    </a:lnTo>
                    <a:lnTo>
                      <a:pt x="65" y="412"/>
                    </a:lnTo>
                    <a:lnTo>
                      <a:pt x="68" y="412"/>
                    </a:lnTo>
                    <a:lnTo>
                      <a:pt x="69" y="413"/>
                    </a:lnTo>
                    <a:lnTo>
                      <a:pt x="70" y="413"/>
                    </a:lnTo>
                    <a:lnTo>
                      <a:pt x="72" y="414"/>
                    </a:lnTo>
                    <a:lnTo>
                      <a:pt x="71" y="415"/>
                    </a:lnTo>
                    <a:lnTo>
                      <a:pt x="70" y="416"/>
                    </a:lnTo>
                    <a:lnTo>
                      <a:pt x="69" y="417"/>
                    </a:lnTo>
                    <a:lnTo>
                      <a:pt x="69" y="418"/>
                    </a:lnTo>
                    <a:lnTo>
                      <a:pt x="68" y="420"/>
                    </a:lnTo>
                    <a:lnTo>
                      <a:pt x="67" y="421"/>
                    </a:lnTo>
                    <a:lnTo>
                      <a:pt x="65" y="422"/>
                    </a:lnTo>
                    <a:lnTo>
                      <a:pt x="65" y="423"/>
                    </a:lnTo>
                    <a:lnTo>
                      <a:pt x="64" y="424"/>
                    </a:lnTo>
                    <a:lnTo>
                      <a:pt x="63" y="425"/>
                    </a:lnTo>
                    <a:lnTo>
                      <a:pt x="64" y="426"/>
                    </a:lnTo>
                    <a:lnTo>
                      <a:pt x="67" y="426"/>
                    </a:lnTo>
                    <a:lnTo>
                      <a:pt x="68" y="428"/>
                    </a:lnTo>
                    <a:lnTo>
                      <a:pt x="70" y="428"/>
                    </a:lnTo>
                    <a:lnTo>
                      <a:pt x="71" y="429"/>
                    </a:lnTo>
                    <a:lnTo>
                      <a:pt x="72" y="430"/>
                    </a:lnTo>
                    <a:lnTo>
                      <a:pt x="72" y="431"/>
                    </a:lnTo>
                    <a:lnTo>
                      <a:pt x="71" y="432"/>
                    </a:lnTo>
                    <a:lnTo>
                      <a:pt x="70" y="431"/>
                    </a:lnTo>
                    <a:lnTo>
                      <a:pt x="68" y="430"/>
                    </a:lnTo>
                    <a:lnTo>
                      <a:pt x="67" y="432"/>
                    </a:lnTo>
                    <a:lnTo>
                      <a:pt x="67" y="433"/>
                    </a:lnTo>
                    <a:lnTo>
                      <a:pt x="65" y="434"/>
                    </a:lnTo>
                    <a:lnTo>
                      <a:pt x="64" y="435"/>
                    </a:lnTo>
                    <a:lnTo>
                      <a:pt x="65" y="435"/>
                    </a:lnTo>
                    <a:lnTo>
                      <a:pt x="68" y="436"/>
                    </a:lnTo>
                    <a:lnTo>
                      <a:pt x="67" y="437"/>
                    </a:lnTo>
                    <a:lnTo>
                      <a:pt x="65" y="438"/>
                    </a:lnTo>
                    <a:lnTo>
                      <a:pt x="68" y="439"/>
                    </a:lnTo>
                    <a:lnTo>
                      <a:pt x="69" y="439"/>
                    </a:lnTo>
                    <a:lnTo>
                      <a:pt x="68" y="441"/>
                    </a:lnTo>
                    <a:lnTo>
                      <a:pt x="68" y="442"/>
                    </a:lnTo>
                    <a:lnTo>
                      <a:pt x="67" y="443"/>
                    </a:lnTo>
                    <a:lnTo>
                      <a:pt x="65" y="445"/>
                    </a:lnTo>
                    <a:lnTo>
                      <a:pt x="64" y="446"/>
                    </a:lnTo>
                    <a:lnTo>
                      <a:pt x="63" y="447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5" y="449"/>
                    </a:lnTo>
                    <a:lnTo>
                      <a:pt x="65" y="450"/>
                    </a:lnTo>
                    <a:lnTo>
                      <a:pt x="67" y="451"/>
                    </a:lnTo>
                    <a:lnTo>
                      <a:pt x="69" y="452"/>
                    </a:lnTo>
                    <a:lnTo>
                      <a:pt x="68" y="453"/>
                    </a:lnTo>
                    <a:lnTo>
                      <a:pt x="67" y="454"/>
                    </a:lnTo>
                    <a:lnTo>
                      <a:pt x="65" y="455"/>
                    </a:lnTo>
                    <a:lnTo>
                      <a:pt x="64" y="456"/>
                    </a:lnTo>
                    <a:lnTo>
                      <a:pt x="64" y="457"/>
                    </a:lnTo>
                    <a:lnTo>
                      <a:pt x="63" y="458"/>
                    </a:lnTo>
                    <a:lnTo>
                      <a:pt x="62" y="459"/>
                    </a:lnTo>
                    <a:lnTo>
                      <a:pt x="61" y="461"/>
                    </a:lnTo>
                    <a:lnTo>
                      <a:pt x="63" y="462"/>
                    </a:lnTo>
                    <a:lnTo>
                      <a:pt x="64" y="462"/>
                    </a:lnTo>
                    <a:lnTo>
                      <a:pt x="67" y="463"/>
                    </a:lnTo>
                    <a:lnTo>
                      <a:pt x="68" y="464"/>
                    </a:lnTo>
                    <a:lnTo>
                      <a:pt x="67" y="465"/>
                    </a:lnTo>
                    <a:lnTo>
                      <a:pt x="65" y="466"/>
                    </a:lnTo>
                    <a:lnTo>
                      <a:pt x="65" y="467"/>
                    </a:lnTo>
                    <a:lnTo>
                      <a:pt x="64" y="468"/>
                    </a:lnTo>
                    <a:lnTo>
                      <a:pt x="63" y="469"/>
                    </a:lnTo>
                    <a:lnTo>
                      <a:pt x="62" y="470"/>
                    </a:lnTo>
                    <a:lnTo>
                      <a:pt x="64" y="471"/>
                    </a:lnTo>
                    <a:lnTo>
                      <a:pt x="65" y="471"/>
                    </a:lnTo>
                    <a:lnTo>
                      <a:pt x="68" y="472"/>
                    </a:lnTo>
                    <a:lnTo>
                      <a:pt x="69" y="473"/>
                    </a:lnTo>
                    <a:lnTo>
                      <a:pt x="68" y="474"/>
                    </a:lnTo>
                    <a:lnTo>
                      <a:pt x="67" y="475"/>
                    </a:lnTo>
                    <a:lnTo>
                      <a:pt x="69" y="475"/>
                    </a:lnTo>
                    <a:lnTo>
                      <a:pt x="70" y="476"/>
                    </a:lnTo>
                    <a:lnTo>
                      <a:pt x="69" y="478"/>
                    </a:lnTo>
                    <a:lnTo>
                      <a:pt x="69" y="479"/>
                    </a:lnTo>
                    <a:lnTo>
                      <a:pt x="67" y="478"/>
                    </a:lnTo>
                    <a:lnTo>
                      <a:pt x="65" y="478"/>
                    </a:lnTo>
                    <a:lnTo>
                      <a:pt x="64" y="479"/>
                    </a:lnTo>
                    <a:lnTo>
                      <a:pt x="63" y="480"/>
                    </a:lnTo>
                    <a:lnTo>
                      <a:pt x="62" y="481"/>
                    </a:lnTo>
                    <a:lnTo>
                      <a:pt x="62" y="482"/>
                    </a:lnTo>
                    <a:lnTo>
                      <a:pt x="63" y="483"/>
                    </a:lnTo>
                    <a:lnTo>
                      <a:pt x="65" y="483"/>
                    </a:lnTo>
                    <a:lnTo>
                      <a:pt x="64" y="484"/>
                    </a:lnTo>
                    <a:lnTo>
                      <a:pt x="63" y="486"/>
                    </a:lnTo>
                    <a:lnTo>
                      <a:pt x="62" y="487"/>
                    </a:lnTo>
                    <a:lnTo>
                      <a:pt x="61" y="488"/>
                    </a:lnTo>
                    <a:lnTo>
                      <a:pt x="63" y="488"/>
                    </a:lnTo>
                    <a:lnTo>
                      <a:pt x="64" y="489"/>
                    </a:lnTo>
                    <a:lnTo>
                      <a:pt x="63" y="490"/>
                    </a:lnTo>
                    <a:lnTo>
                      <a:pt x="63" y="491"/>
                    </a:lnTo>
                    <a:lnTo>
                      <a:pt x="64" y="492"/>
                    </a:lnTo>
                    <a:lnTo>
                      <a:pt x="65" y="492"/>
                    </a:lnTo>
                    <a:lnTo>
                      <a:pt x="65" y="493"/>
                    </a:lnTo>
                    <a:lnTo>
                      <a:pt x="64" y="496"/>
                    </a:lnTo>
                    <a:lnTo>
                      <a:pt x="65" y="496"/>
                    </a:lnTo>
                    <a:lnTo>
                      <a:pt x="68" y="497"/>
                    </a:lnTo>
                    <a:lnTo>
                      <a:pt x="69" y="497"/>
                    </a:lnTo>
                    <a:lnTo>
                      <a:pt x="71" y="498"/>
                    </a:lnTo>
                    <a:lnTo>
                      <a:pt x="70" y="499"/>
                    </a:lnTo>
                    <a:lnTo>
                      <a:pt x="69" y="500"/>
                    </a:lnTo>
                    <a:lnTo>
                      <a:pt x="68" y="501"/>
                    </a:lnTo>
                    <a:lnTo>
                      <a:pt x="67" y="502"/>
                    </a:lnTo>
                    <a:lnTo>
                      <a:pt x="67" y="503"/>
                    </a:lnTo>
                    <a:lnTo>
                      <a:pt x="65" y="504"/>
                    </a:lnTo>
                    <a:lnTo>
                      <a:pt x="67" y="505"/>
                    </a:lnTo>
                    <a:lnTo>
                      <a:pt x="69" y="506"/>
                    </a:lnTo>
                    <a:lnTo>
                      <a:pt x="68" y="507"/>
                    </a:lnTo>
                    <a:lnTo>
                      <a:pt x="67" y="508"/>
                    </a:lnTo>
                    <a:lnTo>
                      <a:pt x="65" y="509"/>
                    </a:lnTo>
                    <a:lnTo>
                      <a:pt x="65" y="511"/>
                    </a:lnTo>
                    <a:lnTo>
                      <a:pt x="64" y="512"/>
                    </a:lnTo>
                    <a:lnTo>
                      <a:pt x="63" y="513"/>
                    </a:lnTo>
                    <a:lnTo>
                      <a:pt x="65" y="514"/>
                    </a:lnTo>
                    <a:lnTo>
                      <a:pt x="67" y="514"/>
                    </a:lnTo>
                    <a:lnTo>
                      <a:pt x="65" y="515"/>
                    </a:lnTo>
                    <a:lnTo>
                      <a:pt x="64" y="517"/>
                    </a:lnTo>
                    <a:lnTo>
                      <a:pt x="63" y="518"/>
                    </a:lnTo>
                    <a:lnTo>
                      <a:pt x="63" y="519"/>
                    </a:lnTo>
                    <a:lnTo>
                      <a:pt x="64" y="519"/>
                    </a:lnTo>
                    <a:lnTo>
                      <a:pt x="67" y="520"/>
                    </a:lnTo>
                    <a:lnTo>
                      <a:pt x="68" y="520"/>
                    </a:lnTo>
                    <a:lnTo>
                      <a:pt x="69" y="521"/>
                    </a:lnTo>
                    <a:lnTo>
                      <a:pt x="69" y="522"/>
                    </a:lnTo>
                    <a:lnTo>
                      <a:pt x="68" y="523"/>
                    </a:lnTo>
                    <a:lnTo>
                      <a:pt x="67" y="524"/>
                    </a:lnTo>
                    <a:lnTo>
                      <a:pt x="65" y="525"/>
                    </a:lnTo>
                    <a:lnTo>
                      <a:pt x="68" y="526"/>
                    </a:lnTo>
                    <a:lnTo>
                      <a:pt x="69" y="528"/>
                    </a:lnTo>
                    <a:lnTo>
                      <a:pt x="68" y="529"/>
                    </a:lnTo>
                    <a:lnTo>
                      <a:pt x="68" y="530"/>
                    </a:lnTo>
                    <a:lnTo>
                      <a:pt x="67" y="531"/>
                    </a:lnTo>
                    <a:lnTo>
                      <a:pt x="65" y="532"/>
                    </a:lnTo>
                    <a:lnTo>
                      <a:pt x="64" y="533"/>
                    </a:lnTo>
                    <a:lnTo>
                      <a:pt x="63" y="534"/>
                    </a:lnTo>
                    <a:lnTo>
                      <a:pt x="65" y="535"/>
                    </a:lnTo>
                    <a:lnTo>
                      <a:pt x="67" y="535"/>
                    </a:lnTo>
                    <a:lnTo>
                      <a:pt x="65" y="536"/>
                    </a:lnTo>
                    <a:lnTo>
                      <a:pt x="65" y="538"/>
                    </a:lnTo>
                    <a:lnTo>
                      <a:pt x="67" y="538"/>
                    </a:lnTo>
                    <a:lnTo>
                      <a:pt x="68" y="539"/>
                    </a:lnTo>
                    <a:lnTo>
                      <a:pt x="68" y="540"/>
                    </a:lnTo>
                    <a:lnTo>
                      <a:pt x="67" y="541"/>
                    </a:lnTo>
                    <a:lnTo>
                      <a:pt x="68" y="541"/>
                    </a:lnTo>
                    <a:lnTo>
                      <a:pt x="70" y="542"/>
                    </a:lnTo>
                    <a:lnTo>
                      <a:pt x="69" y="543"/>
                    </a:lnTo>
                    <a:lnTo>
                      <a:pt x="68" y="545"/>
                    </a:lnTo>
                    <a:lnTo>
                      <a:pt x="67" y="545"/>
                    </a:lnTo>
                    <a:lnTo>
                      <a:pt x="64" y="543"/>
                    </a:lnTo>
                    <a:lnTo>
                      <a:pt x="64" y="545"/>
                    </a:lnTo>
                    <a:lnTo>
                      <a:pt x="63" y="546"/>
                    </a:lnTo>
                    <a:lnTo>
                      <a:pt x="62" y="547"/>
                    </a:lnTo>
                    <a:lnTo>
                      <a:pt x="61" y="548"/>
                    </a:lnTo>
                    <a:lnTo>
                      <a:pt x="63" y="549"/>
                    </a:lnTo>
                    <a:lnTo>
                      <a:pt x="64" y="550"/>
                    </a:lnTo>
                    <a:lnTo>
                      <a:pt x="67" y="550"/>
                    </a:lnTo>
                    <a:lnTo>
                      <a:pt x="68" y="551"/>
                    </a:lnTo>
                    <a:lnTo>
                      <a:pt x="67" y="552"/>
                    </a:lnTo>
                    <a:lnTo>
                      <a:pt x="65" y="553"/>
                    </a:lnTo>
                    <a:lnTo>
                      <a:pt x="68" y="554"/>
                    </a:lnTo>
                    <a:lnTo>
                      <a:pt x="69" y="554"/>
                    </a:lnTo>
                    <a:lnTo>
                      <a:pt x="71" y="555"/>
                    </a:lnTo>
                    <a:lnTo>
                      <a:pt x="72" y="555"/>
                    </a:lnTo>
                    <a:lnTo>
                      <a:pt x="71" y="556"/>
                    </a:lnTo>
                    <a:lnTo>
                      <a:pt x="70" y="558"/>
                    </a:lnTo>
                    <a:lnTo>
                      <a:pt x="70" y="559"/>
                    </a:lnTo>
                    <a:lnTo>
                      <a:pt x="69" y="561"/>
                    </a:lnTo>
                    <a:lnTo>
                      <a:pt x="67" y="559"/>
                    </a:lnTo>
                    <a:lnTo>
                      <a:pt x="65" y="559"/>
                    </a:lnTo>
                    <a:lnTo>
                      <a:pt x="64" y="561"/>
                    </a:lnTo>
                    <a:lnTo>
                      <a:pt x="64" y="562"/>
                    </a:lnTo>
                    <a:lnTo>
                      <a:pt x="63" y="563"/>
                    </a:lnTo>
                    <a:lnTo>
                      <a:pt x="62" y="564"/>
                    </a:lnTo>
                    <a:lnTo>
                      <a:pt x="63" y="564"/>
                    </a:lnTo>
                    <a:lnTo>
                      <a:pt x="65" y="565"/>
                    </a:lnTo>
                    <a:lnTo>
                      <a:pt x="64" y="566"/>
                    </a:lnTo>
                    <a:lnTo>
                      <a:pt x="63" y="567"/>
                    </a:lnTo>
                    <a:lnTo>
                      <a:pt x="65" y="568"/>
                    </a:lnTo>
                    <a:lnTo>
                      <a:pt x="67" y="568"/>
                    </a:lnTo>
                    <a:lnTo>
                      <a:pt x="65" y="570"/>
                    </a:lnTo>
                    <a:lnTo>
                      <a:pt x="64" y="571"/>
                    </a:lnTo>
                    <a:lnTo>
                      <a:pt x="67" y="571"/>
                    </a:lnTo>
                    <a:lnTo>
                      <a:pt x="68" y="572"/>
                    </a:lnTo>
                    <a:lnTo>
                      <a:pt x="68" y="573"/>
                    </a:lnTo>
                    <a:lnTo>
                      <a:pt x="67" y="574"/>
                    </a:lnTo>
                    <a:lnTo>
                      <a:pt x="65" y="575"/>
                    </a:lnTo>
                    <a:lnTo>
                      <a:pt x="64" y="576"/>
                    </a:lnTo>
                    <a:lnTo>
                      <a:pt x="67" y="578"/>
                    </a:lnTo>
                    <a:lnTo>
                      <a:pt x="68" y="578"/>
                    </a:lnTo>
                    <a:lnTo>
                      <a:pt x="67" y="579"/>
                    </a:lnTo>
                    <a:lnTo>
                      <a:pt x="65" y="581"/>
                    </a:lnTo>
                    <a:lnTo>
                      <a:pt x="65" y="582"/>
                    </a:lnTo>
                    <a:lnTo>
                      <a:pt x="64" y="583"/>
                    </a:lnTo>
                    <a:lnTo>
                      <a:pt x="65" y="583"/>
                    </a:lnTo>
                    <a:lnTo>
                      <a:pt x="68" y="584"/>
                    </a:lnTo>
                    <a:lnTo>
                      <a:pt x="69" y="585"/>
                    </a:lnTo>
                    <a:lnTo>
                      <a:pt x="70" y="585"/>
                    </a:lnTo>
                    <a:lnTo>
                      <a:pt x="72" y="586"/>
                    </a:lnTo>
                    <a:lnTo>
                      <a:pt x="73" y="586"/>
                    </a:lnTo>
                    <a:lnTo>
                      <a:pt x="73" y="587"/>
                    </a:lnTo>
                    <a:lnTo>
                      <a:pt x="72" y="588"/>
                    </a:lnTo>
                    <a:lnTo>
                      <a:pt x="70" y="588"/>
                    </a:lnTo>
                    <a:lnTo>
                      <a:pt x="69" y="587"/>
                    </a:lnTo>
                    <a:lnTo>
                      <a:pt x="68" y="588"/>
                    </a:lnTo>
                    <a:lnTo>
                      <a:pt x="67" y="589"/>
                    </a:lnTo>
                    <a:lnTo>
                      <a:pt x="67" y="591"/>
                    </a:lnTo>
                    <a:lnTo>
                      <a:pt x="65" y="592"/>
                    </a:lnTo>
                    <a:lnTo>
                      <a:pt x="64" y="593"/>
                    </a:lnTo>
                    <a:lnTo>
                      <a:pt x="63" y="595"/>
                    </a:lnTo>
                    <a:lnTo>
                      <a:pt x="65" y="595"/>
                    </a:lnTo>
                    <a:lnTo>
                      <a:pt x="67" y="596"/>
                    </a:lnTo>
                    <a:lnTo>
                      <a:pt x="65" y="597"/>
                    </a:lnTo>
                    <a:lnTo>
                      <a:pt x="65" y="598"/>
                    </a:lnTo>
                    <a:lnTo>
                      <a:pt x="67" y="599"/>
                    </a:lnTo>
                    <a:lnTo>
                      <a:pt x="68" y="599"/>
                    </a:lnTo>
                    <a:lnTo>
                      <a:pt x="70" y="600"/>
                    </a:lnTo>
                    <a:lnTo>
                      <a:pt x="71" y="601"/>
                    </a:lnTo>
                    <a:lnTo>
                      <a:pt x="71" y="602"/>
                    </a:lnTo>
                    <a:lnTo>
                      <a:pt x="70" y="603"/>
                    </a:lnTo>
                    <a:lnTo>
                      <a:pt x="69" y="604"/>
                    </a:lnTo>
                    <a:lnTo>
                      <a:pt x="68" y="605"/>
                    </a:lnTo>
                    <a:lnTo>
                      <a:pt x="67" y="606"/>
                    </a:lnTo>
                    <a:lnTo>
                      <a:pt x="67" y="607"/>
                    </a:lnTo>
                    <a:lnTo>
                      <a:pt x="65" y="608"/>
                    </a:lnTo>
                    <a:lnTo>
                      <a:pt x="64" y="609"/>
                    </a:lnTo>
                    <a:lnTo>
                      <a:pt x="65" y="610"/>
                    </a:lnTo>
                    <a:lnTo>
                      <a:pt x="68" y="610"/>
                    </a:lnTo>
                    <a:lnTo>
                      <a:pt x="67" y="613"/>
                    </a:lnTo>
                    <a:lnTo>
                      <a:pt x="65" y="614"/>
                    </a:lnTo>
                    <a:lnTo>
                      <a:pt x="68" y="614"/>
                    </a:lnTo>
                    <a:lnTo>
                      <a:pt x="69" y="615"/>
                    </a:lnTo>
                    <a:lnTo>
                      <a:pt x="68" y="616"/>
                    </a:lnTo>
                    <a:lnTo>
                      <a:pt x="67" y="617"/>
                    </a:lnTo>
                    <a:lnTo>
                      <a:pt x="69" y="618"/>
                    </a:lnTo>
                    <a:lnTo>
                      <a:pt x="70" y="618"/>
                    </a:lnTo>
                    <a:lnTo>
                      <a:pt x="70" y="619"/>
                    </a:lnTo>
                    <a:lnTo>
                      <a:pt x="69" y="620"/>
                    </a:lnTo>
                    <a:lnTo>
                      <a:pt x="68" y="621"/>
                    </a:lnTo>
                    <a:lnTo>
                      <a:pt x="67" y="623"/>
                    </a:lnTo>
                    <a:lnTo>
                      <a:pt x="65" y="624"/>
                    </a:lnTo>
                    <a:lnTo>
                      <a:pt x="65" y="625"/>
                    </a:lnTo>
                    <a:lnTo>
                      <a:pt x="64" y="626"/>
                    </a:lnTo>
                    <a:lnTo>
                      <a:pt x="63" y="628"/>
                    </a:lnTo>
                    <a:lnTo>
                      <a:pt x="64" y="629"/>
                    </a:lnTo>
                    <a:lnTo>
                      <a:pt x="67" y="629"/>
                    </a:lnTo>
                    <a:lnTo>
                      <a:pt x="68" y="630"/>
                    </a:lnTo>
                    <a:lnTo>
                      <a:pt x="70" y="630"/>
                    </a:lnTo>
                    <a:lnTo>
                      <a:pt x="69" y="631"/>
                    </a:lnTo>
                    <a:lnTo>
                      <a:pt x="68" y="632"/>
                    </a:lnTo>
                    <a:lnTo>
                      <a:pt x="67" y="634"/>
                    </a:lnTo>
                    <a:lnTo>
                      <a:pt x="67" y="635"/>
                    </a:lnTo>
                    <a:lnTo>
                      <a:pt x="68" y="635"/>
                    </a:lnTo>
                    <a:lnTo>
                      <a:pt x="69" y="636"/>
                    </a:lnTo>
                    <a:lnTo>
                      <a:pt x="69" y="637"/>
                    </a:lnTo>
                    <a:lnTo>
                      <a:pt x="68" y="638"/>
                    </a:lnTo>
                    <a:lnTo>
                      <a:pt x="69" y="639"/>
                    </a:lnTo>
                    <a:lnTo>
                      <a:pt x="71" y="639"/>
                    </a:lnTo>
                    <a:lnTo>
                      <a:pt x="70" y="640"/>
                    </a:lnTo>
                    <a:lnTo>
                      <a:pt x="69" y="641"/>
                    </a:lnTo>
                    <a:lnTo>
                      <a:pt x="68" y="642"/>
                    </a:lnTo>
                    <a:lnTo>
                      <a:pt x="68" y="645"/>
                    </a:lnTo>
                    <a:lnTo>
                      <a:pt x="67" y="646"/>
                    </a:lnTo>
                    <a:lnTo>
                      <a:pt x="65" y="647"/>
                    </a:lnTo>
                    <a:lnTo>
                      <a:pt x="67" y="647"/>
                    </a:lnTo>
                    <a:lnTo>
                      <a:pt x="69" y="648"/>
                    </a:lnTo>
                    <a:lnTo>
                      <a:pt x="70" y="649"/>
                    </a:lnTo>
                    <a:lnTo>
                      <a:pt x="72" y="649"/>
                    </a:lnTo>
                    <a:lnTo>
                      <a:pt x="71" y="650"/>
                    </a:lnTo>
                    <a:lnTo>
                      <a:pt x="70" y="651"/>
                    </a:lnTo>
                    <a:lnTo>
                      <a:pt x="69" y="651"/>
                    </a:lnTo>
                    <a:lnTo>
                      <a:pt x="67" y="650"/>
                    </a:lnTo>
                    <a:lnTo>
                      <a:pt x="65" y="651"/>
                    </a:lnTo>
                    <a:lnTo>
                      <a:pt x="65" y="652"/>
                    </a:lnTo>
                    <a:lnTo>
                      <a:pt x="67" y="653"/>
                    </a:lnTo>
                    <a:lnTo>
                      <a:pt x="69" y="653"/>
                    </a:lnTo>
                    <a:lnTo>
                      <a:pt x="70" y="654"/>
                    </a:lnTo>
                    <a:lnTo>
                      <a:pt x="71" y="655"/>
                    </a:lnTo>
                    <a:lnTo>
                      <a:pt x="73" y="655"/>
                    </a:lnTo>
                    <a:lnTo>
                      <a:pt x="74" y="656"/>
                    </a:lnTo>
                    <a:lnTo>
                      <a:pt x="73" y="657"/>
                    </a:lnTo>
                    <a:lnTo>
                      <a:pt x="73" y="658"/>
                    </a:lnTo>
                    <a:lnTo>
                      <a:pt x="72" y="659"/>
                    </a:lnTo>
                    <a:lnTo>
                      <a:pt x="71" y="660"/>
                    </a:lnTo>
                    <a:lnTo>
                      <a:pt x="70" y="660"/>
                    </a:lnTo>
                    <a:lnTo>
                      <a:pt x="68" y="659"/>
                    </a:lnTo>
                    <a:lnTo>
                      <a:pt x="67" y="660"/>
                    </a:lnTo>
                    <a:lnTo>
                      <a:pt x="67" y="662"/>
                    </a:lnTo>
                    <a:lnTo>
                      <a:pt x="65" y="663"/>
                    </a:lnTo>
                    <a:lnTo>
                      <a:pt x="64" y="664"/>
                    </a:lnTo>
                    <a:lnTo>
                      <a:pt x="67" y="665"/>
                    </a:lnTo>
                    <a:lnTo>
                      <a:pt x="68" y="666"/>
                    </a:lnTo>
                    <a:lnTo>
                      <a:pt x="67" y="667"/>
                    </a:lnTo>
                    <a:lnTo>
                      <a:pt x="65" y="668"/>
                    </a:lnTo>
                    <a:lnTo>
                      <a:pt x="68" y="668"/>
                    </a:lnTo>
                    <a:lnTo>
                      <a:pt x="69" y="669"/>
                    </a:lnTo>
                    <a:lnTo>
                      <a:pt x="71" y="669"/>
                    </a:lnTo>
                    <a:lnTo>
                      <a:pt x="72" y="670"/>
                    </a:lnTo>
                    <a:lnTo>
                      <a:pt x="71" y="671"/>
                    </a:lnTo>
                    <a:lnTo>
                      <a:pt x="70" y="672"/>
                    </a:lnTo>
                    <a:lnTo>
                      <a:pt x="70" y="673"/>
                    </a:lnTo>
                    <a:lnTo>
                      <a:pt x="69" y="674"/>
                    </a:lnTo>
                    <a:lnTo>
                      <a:pt x="70" y="675"/>
                    </a:lnTo>
                    <a:lnTo>
                      <a:pt x="72" y="676"/>
                    </a:lnTo>
                    <a:lnTo>
                      <a:pt x="71" y="678"/>
                    </a:lnTo>
                    <a:lnTo>
                      <a:pt x="70" y="679"/>
                    </a:lnTo>
                    <a:lnTo>
                      <a:pt x="69" y="680"/>
                    </a:lnTo>
                    <a:lnTo>
                      <a:pt x="69" y="681"/>
                    </a:lnTo>
                    <a:lnTo>
                      <a:pt x="68" y="682"/>
                    </a:lnTo>
                    <a:lnTo>
                      <a:pt x="67" y="683"/>
                    </a:lnTo>
                    <a:lnTo>
                      <a:pt x="68" y="684"/>
                    </a:lnTo>
                    <a:lnTo>
                      <a:pt x="70" y="684"/>
                    </a:lnTo>
                    <a:lnTo>
                      <a:pt x="69" y="685"/>
                    </a:lnTo>
                    <a:lnTo>
                      <a:pt x="68" y="687"/>
                    </a:lnTo>
                    <a:lnTo>
                      <a:pt x="70" y="687"/>
                    </a:lnTo>
                    <a:lnTo>
                      <a:pt x="71" y="688"/>
                    </a:lnTo>
                    <a:lnTo>
                      <a:pt x="70" y="689"/>
                    </a:lnTo>
                    <a:lnTo>
                      <a:pt x="70" y="690"/>
                    </a:lnTo>
                    <a:lnTo>
                      <a:pt x="71" y="691"/>
                    </a:lnTo>
                    <a:lnTo>
                      <a:pt x="72" y="691"/>
                    </a:lnTo>
                    <a:lnTo>
                      <a:pt x="74" y="692"/>
                    </a:lnTo>
                    <a:lnTo>
                      <a:pt x="75" y="692"/>
                    </a:lnTo>
                    <a:lnTo>
                      <a:pt x="74" y="693"/>
                    </a:lnTo>
                    <a:lnTo>
                      <a:pt x="74" y="696"/>
                    </a:lnTo>
                    <a:lnTo>
                      <a:pt x="72" y="695"/>
                    </a:lnTo>
                    <a:lnTo>
                      <a:pt x="71" y="693"/>
                    </a:lnTo>
                    <a:lnTo>
                      <a:pt x="69" y="693"/>
                    </a:lnTo>
                    <a:lnTo>
                      <a:pt x="68" y="692"/>
                    </a:lnTo>
                    <a:lnTo>
                      <a:pt x="67" y="693"/>
                    </a:lnTo>
                    <a:lnTo>
                      <a:pt x="67" y="695"/>
                    </a:lnTo>
                    <a:lnTo>
                      <a:pt x="68" y="696"/>
                    </a:lnTo>
                    <a:lnTo>
                      <a:pt x="69" y="696"/>
                    </a:lnTo>
                    <a:lnTo>
                      <a:pt x="69" y="698"/>
                    </a:lnTo>
                    <a:lnTo>
                      <a:pt x="68" y="699"/>
                    </a:lnTo>
                    <a:lnTo>
                      <a:pt x="67" y="700"/>
                    </a:lnTo>
                    <a:lnTo>
                      <a:pt x="65" y="701"/>
                    </a:lnTo>
                    <a:lnTo>
                      <a:pt x="67" y="701"/>
                    </a:lnTo>
                    <a:lnTo>
                      <a:pt x="69" y="702"/>
                    </a:lnTo>
                    <a:lnTo>
                      <a:pt x="70" y="703"/>
                    </a:lnTo>
                    <a:lnTo>
                      <a:pt x="72" y="703"/>
                    </a:lnTo>
                    <a:lnTo>
                      <a:pt x="71" y="704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9" y="708"/>
                    </a:lnTo>
                    <a:lnTo>
                      <a:pt x="68" y="709"/>
                    </a:lnTo>
                    <a:lnTo>
                      <a:pt x="67" y="710"/>
                    </a:lnTo>
                    <a:lnTo>
                      <a:pt x="68" y="710"/>
                    </a:lnTo>
                    <a:lnTo>
                      <a:pt x="70" y="712"/>
                    </a:lnTo>
                    <a:lnTo>
                      <a:pt x="71" y="713"/>
                    </a:lnTo>
                    <a:lnTo>
                      <a:pt x="73" y="713"/>
                    </a:lnTo>
                    <a:lnTo>
                      <a:pt x="72" y="714"/>
                    </a:lnTo>
                    <a:lnTo>
                      <a:pt x="71" y="715"/>
                    </a:lnTo>
                    <a:lnTo>
                      <a:pt x="70" y="716"/>
                    </a:lnTo>
                    <a:lnTo>
                      <a:pt x="70" y="718"/>
                    </a:lnTo>
                    <a:lnTo>
                      <a:pt x="69" y="719"/>
                    </a:lnTo>
                    <a:lnTo>
                      <a:pt x="68" y="720"/>
                    </a:lnTo>
                    <a:lnTo>
                      <a:pt x="70" y="720"/>
                    </a:lnTo>
                    <a:lnTo>
                      <a:pt x="71" y="721"/>
                    </a:lnTo>
                    <a:lnTo>
                      <a:pt x="70" y="722"/>
                    </a:lnTo>
                    <a:lnTo>
                      <a:pt x="69" y="723"/>
                    </a:lnTo>
                    <a:lnTo>
                      <a:pt x="71" y="724"/>
                    </a:lnTo>
                    <a:lnTo>
                      <a:pt x="72" y="724"/>
                    </a:lnTo>
                    <a:lnTo>
                      <a:pt x="74" y="725"/>
                    </a:lnTo>
                    <a:lnTo>
                      <a:pt x="75" y="725"/>
                    </a:lnTo>
                    <a:lnTo>
                      <a:pt x="74" y="727"/>
                    </a:lnTo>
                    <a:lnTo>
                      <a:pt x="73" y="729"/>
                    </a:lnTo>
                    <a:lnTo>
                      <a:pt x="73" y="730"/>
                    </a:lnTo>
                    <a:lnTo>
                      <a:pt x="72" y="731"/>
                    </a:lnTo>
                    <a:lnTo>
                      <a:pt x="71" y="732"/>
                    </a:lnTo>
                    <a:lnTo>
                      <a:pt x="70" y="733"/>
                    </a:lnTo>
                    <a:lnTo>
                      <a:pt x="69" y="734"/>
                    </a:lnTo>
                    <a:lnTo>
                      <a:pt x="69" y="735"/>
                    </a:lnTo>
                    <a:lnTo>
                      <a:pt x="68" y="736"/>
                    </a:lnTo>
                    <a:lnTo>
                      <a:pt x="67" y="737"/>
                    </a:lnTo>
                    <a:lnTo>
                      <a:pt x="69" y="738"/>
                    </a:lnTo>
                    <a:lnTo>
                      <a:pt x="70" y="739"/>
                    </a:lnTo>
                    <a:lnTo>
                      <a:pt x="72" y="739"/>
                    </a:lnTo>
                    <a:lnTo>
                      <a:pt x="73" y="740"/>
                    </a:lnTo>
                    <a:lnTo>
                      <a:pt x="72" y="741"/>
                    </a:lnTo>
                    <a:lnTo>
                      <a:pt x="71" y="742"/>
                    </a:lnTo>
                    <a:lnTo>
                      <a:pt x="70" y="743"/>
                    </a:lnTo>
                    <a:lnTo>
                      <a:pt x="70" y="745"/>
                    </a:lnTo>
                    <a:lnTo>
                      <a:pt x="69" y="746"/>
                    </a:lnTo>
                    <a:lnTo>
                      <a:pt x="68" y="747"/>
                    </a:lnTo>
                    <a:lnTo>
                      <a:pt x="69" y="748"/>
                    </a:lnTo>
                    <a:lnTo>
                      <a:pt x="71" y="748"/>
                    </a:lnTo>
                    <a:lnTo>
                      <a:pt x="72" y="749"/>
                    </a:lnTo>
                    <a:lnTo>
                      <a:pt x="74" y="750"/>
                    </a:lnTo>
                    <a:lnTo>
                      <a:pt x="73" y="751"/>
                    </a:lnTo>
                    <a:lnTo>
                      <a:pt x="72" y="752"/>
                    </a:lnTo>
                    <a:lnTo>
                      <a:pt x="71" y="753"/>
                    </a:lnTo>
                    <a:lnTo>
                      <a:pt x="71" y="754"/>
                    </a:lnTo>
                    <a:lnTo>
                      <a:pt x="72" y="755"/>
                    </a:lnTo>
                    <a:lnTo>
                      <a:pt x="73" y="755"/>
                    </a:lnTo>
                    <a:lnTo>
                      <a:pt x="73" y="756"/>
                    </a:lnTo>
                    <a:lnTo>
                      <a:pt x="72" y="757"/>
                    </a:lnTo>
                    <a:lnTo>
                      <a:pt x="73" y="758"/>
                    </a:lnTo>
                    <a:lnTo>
                      <a:pt x="75" y="759"/>
                    </a:lnTo>
                    <a:lnTo>
                      <a:pt x="74" y="760"/>
                    </a:lnTo>
                    <a:lnTo>
                      <a:pt x="73" y="762"/>
                    </a:lnTo>
                    <a:lnTo>
                      <a:pt x="72" y="763"/>
                    </a:lnTo>
                    <a:lnTo>
                      <a:pt x="72" y="764"/>
                    </a:lnTo>
                    <a:lnTo>
                      <a:pt x="71" y="765"/>
                    </a:lnTo>
                    <a:lnTo>
                      <a:pt x="70" y="766"/>
                    </a:lnTo>
                    <a:lnTo>
                      <a:pt x="72" y="767"/>
                    </a:lnTo>
                    <a:lnTo>
                      <a:pt x="73" y="767"/>
                    </a:lnTo>
                    <a:lnTo>
                      <a:pt x="72" y="768"/>
                    </a:lnTo>
                    <a:lnTo>
                      <a:pt x="71" y="769"/>
                    </a:lnTo>
                    <a:lnTo>
                      <a:pt x="73" y="770"/>
                    </a:lnTo>
                    <a:lnTo>
                      <a:pt x="74" y="771"/>
                    </a:lnTo>
                    <a:lnTo>
                      <a:pt x="73" y="772"/>
                    </a:lnTo>
                    <a:lnTo>
                      <a:pt x="73" y="773"/>
                    </a:lnTo>
                    <a:lnTo>
                      <a:pt x="71" y="772"/>
                    </a:lnTo>
                    <a:lnTo>
                      <a:pt x="70" y="772"/>
                    </a:lnTo>
                    <a:lnTo>
                      <a:pt x="69" y="773"/>
                    </a:lnTo>
                    <a:lnTo>
                      <a:pt x="68" y="774"/>
                    </a:lnTo>
                    <a:lnTo>
                      <a:pt x="70" y="774"/>
                    </a:lnTo>
                    <a:lnTo>
                      <a:pt x="71" y="775"/>
                    </a:lnTo>
                    <a:lnTo>
                      <a:pt x="73" y="776"/>
                    </a:lnTo>
                    <a:lnTo>
                      <a:pt x="74" y="776"/>
                    </a:lnTo>
                    <a:lnTo>
                      <a:pt x="73" y="777"/>
                    </a:lnTo>
                    <a:lnTo>
                      <a:pt x="72" y="779"/>
                    </a:lnTo>
                    <a:lnTo>
                      <a:pt x="72" y="781"/>
                    </a:lnTo>
                    <a:lnTo>
                      <a:pt x="71" y="782"/>
                    </a:lnTo>
                    <a:lnTo>
                      <a:pt x="69" y="781"/>
                    </a:lnTo>
                    <a:lnTo>
                      <a:pt x="68" y="780"/>
                    </a:lnTo>
                    <a:lnTo>
                      <a:pt x="67" y="780"/>
                    </a:lnTo>
                    <a:lnTo>
                      <a:pt x="64" y="779"/>
                    </a:lnTo>
                    <a:lnTo>
                      <a:pt x="63" y="780"/>
                    </a:lnTo>
                    <a:lnTo>
                      <a:pt x="63" y="781"/>
                    </a:lnTo>
                    <a:lnTo>
                      <a:pt x="65" y="782"/>
                    </a:lnTo>
                    <a:lnTo>
                      <a:pt x="69" y="784"/>
                    </a:lnTo>
                    <a:lnTo>
                      <a:pt x="71" y="784"/>
                    </a:lnTo>
                    <a:lnTo>
                      <a:pt x="72" y="785"/>
                    </a:lnTo>
                    <a:lnTo>
                      <a:pt x="74" y="785"/>
                    </a:lnTo>
                    <a:lnTo>
                      <a:pt x="75" y="786"/>
                    </a:lnTo>
                    <a:lnTo>
                      <a:pt x="74" y="787"/>
                    </a:lnTo>
                    <a:lnTo>
                      <a:pt x="73" y="788"/>
                    </a:lnTo>
                    <a:lnTo>
                      <a:pt x="75" y="789"/>
                    </a:lnTo>
                    <a:lnTo>
                      <a:pt x="76" y="789"/>
                    </a:lnTo>
                    <a:lnTo>
                      <a:pt x="75" y="791"/>
                    </a:lnTo>
                    <a:lnTo>
                      <a:pt x="75" y="792"/>
                    </a:lnTo>
                    <a:lnTo>
                      <a:pt x="74" y="793"/>
                    </a:lnTo>
                    <a:lnTo>
                      <a:pt x="73" y="795"/>
                    </a:lnTo>
                    <a:lnTo>
                      <a:pt x="74" y="795"/>
                    </a:lnTo>
                    <a:lnTo>
                      <a:pt x="76" y="796"/>
                    </a:lnTo>
                    <a:lnTo>
                      <a:pt x="75" y="797"/>
                    </a:lnTo>
                    <a:lnTo>
                      <a:pt x="74" y="798"/>
                    </a:lnTo>
                    <a:lnTo>
                      <a:pt x="73" y="799"/>
                    </a:lnTo>
                    <a:lnTo>
                      <a:pt x="73" y="800"/>
                    </a:lnTo>
                    <a:lnTo>
                      <a:pt x="74" y="801"/>
                    </a:lnTo>
                    <a:lnTo>
                      <a:pt x="75" y="802"/>
                    </a:lnTo>
                    <a:lnTo>
                      <a:pt x="75" y="803"/>
                    </a:lnTo>
                    <a:lnTo>
                      <a:pt x="74" y="804"/>
                    </a:lnTo>
                    <a:lnTo>
                      <a:pt x="73" y="803"/>
                    </a:lnTo>
                    <a:lnTo>
                      <a:pt x="71" y="803"/>
                    </a:lnTo>
                    <a:lnTo>
                      <a:pt x="70" y="804"/>
                    </a:lnTo>
                    <a:lnTo>
                      <a:pt x="70" y="805"/>
                    </a:lnTo>
                    <a:lnTo>
                      <a:pt x="69" y="806"/>
                    </a:lnTo>
                    <a:lnTo>
                      <a:pt x="68" y="807"/>
                    </a:lnTo>
                    <a:lnTo>
                      <a:pt x="70" y="807"/>
                    </a:lnTo>
                    <a:lnTo>
                      <a:pt x="71" y="808"/>
                    </a:lnTo>
                    <a:lnTo>
                      <a:pt x="70" y="809"/>
                    </a:lnTo>
                    <a:lnTo>
                      <a:pt x="69" y="810"/>
                    </a:lnTo>
                    <a:lnTo>
                      <a:pt x="71" y="812"/>
                    </a:lnTo>
                    <a:lnTo>
                      <a:pt x="72" y="812"/>
                    </a:lnTo>
                    <a:lnTo>
                      <a:pt x="74" y="813"/>
                    </a:lnTo>
                    <a:lnTo>
                      <a:pt x="75" y="814"/>
                    </a:lnTo>
                    <a:lnTo>
                      <a:pt x="74" y="815"/>
                    </a:lnTo>
                    <a:lnTo>
                      <a:pt x="73" y="816"/>
                    </a:lnTo>
                    <a:lnTo>
                      <a:pt x="73" y="817"/>
                    </a:lnTo>
                    <a:lnTo>
                      <a:pt x="72" y="818"/>
                    </a:lnTo>
                    <a:lnTo>
                      <a:pt x="71" y="819"/>
                    </a:lnTo>
                    <a:lnTo>
                      <a:pt x="70" y="820"/>
                    </a:lnTo>
                    <a:lnTo>
                      <a:pt x="70" y="821"/>
                    </a:lnTo>
                    <a:lnTo>
                      <a:pt x="69" y="822"/>
                    </a:lnTo>
                    <a:lnTo>
                      <a:pt x="70" y="823"/>
                    </a:lnTo>
                    <a:lnTo>
                      <a:pt x="72" y="824"/>
                    </a:lnTo>
                    <a:lnTo>
                      <a:pt x="73" y="824"/>
                    </a:lnTo>
                    <a:lnTo>
                      <a:pt x="74" y="825"/>
                    </a:lnTo>
                    <a:lnTo>
                      <a:pt x="76" y="825"/>
                    </a:lnTo>
                    <a:lnTo>
                      <a:pt x="77" y="826"/>
                    </a:lnTo>
                    <a:lnTo>
                      <a:pt x="76" y="827"/>
                    </a:lnTo>
                    <a:lnTo>
                      <a:pt x="76" y="829"/>
                    </a:lnTo>
                    <a:lnTo>
                      <a:pt x="75" y="830"/>
                    </a:lnTo>
                    <a:lnTo>
                      <a:pt x="74" y="831"/>
                    </a:lnTo>
                    <a:lnTo>
                      <a:pt x="73" y="832"/>
                    </a:lnTo>
                    <a:lnTo>
                      <a:pt x="72" y="833"/>
                    </a:lnTo>
                    <a:lnTo>
                      <a:pt x="74" y="834"/>
                    </a:lnTo>
                    <a:lnTo>
                      <a:pt x="75" y="835"/>
                    </a:lnTo>
                    <a:lnTo>
                      <a:pt x="75" y="836"/>
                    </a:lnTo>
                    <a:lnTo>
                      <a:pt x="74" y="837"/>
                    </a:lnTo>
                    <a:lnTo>
                      <a:pt x="73" y="838"/>
                    </a:lnTo>
                    <a:lnTo>
                      <a:pt x="72" y="839"/>
                    </a:lnTo>
                    <a:lnTo>
                      <a:pt x="71" y="840"/>
                    </a:lnTo>
                    <a:lnTo>
                      <a:pt x="71" y="841"/>
                    </a:lnTo>
                    <a:lnTo>
                      <a:pt x="72" y="842"/>
                    </a:lnTo>
                    <a:lnTo>
                      <a:pt x="73" y="842"/>
                    </a:lnTo>
                    <a:lnTo>
                      <a:pt x="75" y="843"/>
                    </a:lnTo>
                    <a:lnTo>
                      <a:pt x="76" y="844"/>
                    </a:lnTo>
                    <a:lnTo>
                      <a:pt x="76" y="846"/>
                    </a:lnTo>
                    <a:lnTo>
                      <a:pt x="75" y="847"/>
                    </a:lnTo>
                    <a:lnTo>
                      <a:pt x="76" y="847"/>
                    </a:lnTo>
                    <a:lnTo>
                      <a:pt x="77" y="848"/>
                    </a:lnTo>
                    <a:lnTo>
                      <a:pt x="77" y="849"/>
                    </a:lnTo>
                    <a:lnTo>
                      <a:pt x="76" y="850"/>
                    </a:lnTo>
                    <a:lnTo>
                      <a:pt x="75" y="851"/>
                    </a:lnTo>
                    <a:lnTo>
                      <a:pt x="74" y="852"/>
                    </a:lnTo>
                    <a:lnTo>
                      <a:pt x="74" y="853"/>
                    </a:lnTo>
                    <a:lnTo>
                      <a:pt x="73" y="854"/>
                    </a:lnTo>
                    <a:lnTo>
                      <a:pt x="74" y="855"/>
                    </a:lnTo>
                    <a:lnTo>
                      <a:pt x="76" y="856"/>
                    </a:lnTo>
                    <a:lnTo>
                      <a:pt x="77" y="856"/>
                    </a:lnTo>
                    <a:lnTo>
                      <a:pt x="78" y="857"/>
                    </a:lnTo>
                    <a:lnTo>
                      <a:pt x="78" y="858"/>
                    </a:lnTo>
                    <a:lnTo>
                      <a:pt x="77" y="859"/>
                    </a:lnTo>
                    <a:lnTo>
                      <a:pt x="76" y="860"/>
                    </a:lnTo>
                    <a:lnTo>
                      <a:pt x="75" y="862"/>
                    </a:lnTo>
                    <a:lnTo>
                      <a:pt x="74" y="862"/>
                    </a:lnTo>
                    <a:lnTo>
                      <a:pt x="73" y="860"/>
                    </a:lnTo>
                    <a:lnTo>
                      <a:pt x="72" y="862"/>
                    </a:lnTo>
                    <a:lnTo>
                      <a:pt x="71" y="863"/>
                    </a:lnTo>
                    <a:lnTo>
                      <a:pt x="70" y="864"/>
                    </a:lnTo>
                    <a:lnTo>
                      <a:pt x="70" y="865"/>
                    </a:lnTo>
                    <a:lnTo>
                      <a:pt x="68" y="865"/>
                    </a:lnTo>
                    <a:lnTo>
                      <a:pt x="67" y="864"/>
                    </a:lnTo>
                    <a:lnTo>
                      <a:pt x="65" y="865"/>
                    </a:lnTo>
                    <a:lnTo>
                      <a:pt x="64" y="866"/>
                    </a:lnTo>
                    <a:lnTo>
                      <a:pt x="68" y="868"/>
                    </a:lnTo>
                    <a:lnTo>
                      <a:pt x="71" y="869"/>
                    </a:lnTo>
                    <a:lnTo>
                      <a:pt x="72" y="869"/>
                    </a:lnTo>
                    <a:lnTo>
                      <a:pt x="74" y="870"/>
                    </a:lnTo>
                    <a:lnTo>
                      <a:pt x="73" y="871"/>
                    </a:lnTo>
                    <a:lnTo>
                      <a:pt x="72" y="872"/>
                    </a:lnTo>
                    <a:lnTo>
                      <a:pt x="73" y="873"/>
                    </a:lnTo>
                    <a:lnTo>
                      <a:pt x="75" y="873"/>
                    </a:lnTo>
                    <a:lnTo>
                      <a:pt x="74" y="874"/>
                    </a:lnTo>
                    <a:lnTo>
                      <a:pt x="73" y="875"/>
                    </a:lnTo>
                    <a:lnTo>
                      <a:pt x="72" y="877"/>
                    </a:lnTo>
                    <a:lnTo>
                      <a:pt x="72" y="879"/>
                    </a:lnTo>
                    <a:lnTo>
                      <a:pt x="73" y="879"/>
                    </a:lnTo>
                    <a:lnTo>
                      <a:pt x="74" y="880"/>
                    </a:lnTo>
                    <a:lnTo>
                      <a:pt x="74" y="881"/>
                    </a:lnTo>
                    <a:lnTo>
                      <a:pt x="73" y="882"/>
                    </a:lnTo>
                    <a:lnTo>
                      <a:pt x="72" y="883"/>
                    </a:lnTo>
                    <a:lnTo>
                      <a:pt x="71" y="884"/>
                    </a:lnTo>
                    <a:lnTo>
                      <a:pt x="70" y="884"/>
                    </a:lnTo>
                    <a:lnTo>
                      <a:pt x="69" y="883"/>
                    </a:lnTo>
                    <a:lnTo>
                      <a:pt x="68" y="884"/>
                    </a:lnTo>
                    <a:lnTo>
                      <a:pt x="67" y="885"/>
                    </a:lnTo>
                    <a:lnTo>
                      <a:pt x="68" y="886"/>
                    </a:lnTo>
                    <a:lnTo>
                      <a:pt x="70" y="886"/>
                    </a:lnTo>
                    <a:lnTo>
                      <a:pt x="71" y="887"/>
                    </a:lnTo>
                    <a:lnTo>
                      <a:pt x="73" y="888"/>
                    </a:lnTo>
                    <a:lnTo>
                      <a:pt x="72" y="889"/>
                    </a:lnTo>
                    <a:lnTo>
                      <a:pt x="71" y="890"/>
                    </a:lnTo>
                    <a:lnTo>
                      <a:pt x="72" y="890"/>
                    </a:lnTo>
                    <a:lnTo>
                      <a:pt x="74" y="891"/>
                    </a:lnTo>
                    <a:lnTo>
                      <a:pt x="75" y="891"/>
                    </a:lnTo>
                    <a:lnTo>
                      <a:pt x="77" y="892"/>
                    </a:lnTo>
                    <a:lnTo>
                      <a:pt x="76" y="893"/>
                    </a:lnTo>
                    <a:lnTo>
                      <a:pt x="75" y="894"/>
                    </a:lnTo>
                    <a:lnTo>
                      <a:pt x="76" y="896"/>
                    </a:lnTo>
                    <a:lnTo>
                      <a:pt x="78" y="896"/>
                    </a:lnTo>
                    <a:lnTo>
                      <a:pt x="77" y="898"/>
                    </a:lnTo>
                    <a:lnTo>
                      <a:pt x="76" y="899"/>
                    </a:lnTo>
                    <a:lnTo>
                      <a:pt x="76" y="900"/>
                    </a:lnTo>
                    <a:lnTo>
                      <a:pt x="75" y="901"/>
                    </a:lnTo>
                    <a:lnTo>
                      <a:pt x="73" y="900"/>
                    </a:lnTo>
                    <a:lnTo>
                      <a:pt x="72" y="900"/>
                    </a:lnTo>
                    <a:lnTo>
                      <a:pt x="71" y="901"/>
                    </a:lnTo>
                    <a:lnTo>
                      <a:pt x="71" y="902"/>
                    </a:lnTo>
                    <a:lnTo>
                      <a:pt x="69" y="901"/>
                    </a:lnTo>
                    <a:lnTo>
                      <a:pt x="68" y="901"/>
                    </a:lnTo>
                    <a:lnTo>
                      <a:pt x="67" y="902"/>
                    </a:lnTo>
                    <a:lnTo>
                      <a:pt x="65" y="903"/>
                    </a:lnTo>
                    <a:lnTo>
                      <a:pt x="68" y="903"/>
                    </a:lnTo>
                    <a:lnTo>
                      <a:pt x="69" y="904"/>
                    </a:lnTo>
                    <a:lnTo>
                      <a:pt x="68" y="905"/>
                    </a:lnTo>
                    <a:lnTo>
                      <a:pt x="67" y="906"/>
                    </a:lnTo>
                    <a:lnTo>
                      <a:pt x="70" y="907"/>
                    </a:lnTo>
                    <a:lnTo>
                      <a:pt x="73" y="909"/>
                    </a:lnTo>
                    <a:lnTo>
                      <a:pt x="75" y="909"/>
                    </a:lnTo>
                    <a:lnTo>
                      <a:pt x="76" y="910"/>
                    </a:lnTo>
                    <a:lnTo>
                      <a:pt x="75" y="912"/>
                    </a:lnTo>
                    <a:lnTo>
                      <a:pt x="74" y="913"/>
                    </a:lnTo>
                    <a:lnTo>
                      <a:pt x="73" y="914"/>
                    </a:lnTo>
                    <a:lnTo>
                      <a:pt x="73" y="915"/>
                    </a:lnTo>
                    <a:lnTo>
                      <a:pt x="72" y="916"/>
                    </a:lnTo>
                    <a:lnTo>
                      <a:pt x="71" y="917"/>
                    </a:lnTo>
                    <a:lnTo>
                      <a:pt x="72" y="918"/>
                    </a:lnTo>
                    <a:lnTo>
                      <a:pt x="74" y="918"/>
                    </a:lnTo>
                    <a:lnTo>
                      <a:pt x="75" y="919"/>
                    </a:lnTo>
                    <a:lnTo>
                      <a:pt x="77" y="920"/>
                    </a:lnTo>
                    <a:lnTo>
                      <a:pt x="78" y="920"/>
                    </a:lnTo>
                    <a:lnTo>
                      <a:pt x="80" y="921"/>
                    </a:lnTo>
                    <a:lnTo>
                      <a:pt x="79" y="922"/>
                    </a:lnTo>
                    <a:lnTo>
                      <a:pt x="78" y="923"/>
                    </a:lnTo>
                    <a:lnTo>
                      <a:pt x="77" y="922"/>
                    </a:lnTo>
                    <a:lnTo>
                      <a:pt x="75" y="922"/>
                    </a:lnTo>
                    <a:lnTo>
                      <a:pt x="74" y="923"/>
                    </a:lnTo>
                    <a:lnTo>
                      <a:pt x="74" y="924"/>
                    </a:lnTo>
                    <a:lnTo>
                      <a:pt x="73" y="925"/>
                    </a:lnTo>
                    <a:lnTo>
                      <a:pt x="72" y="926"/>
                    </a:lnTo>
                    <a:lnTo>
                      <a:pt x="71" y="926"/>
                    </a:lnTo>
                    <a:lnTo>
                      <a:pt x="69" y="925"/>
                    </a:lnTo>
                    <a:lnTo>
                      <a:pt x="69" y="926"/>
                    </a:lnTo>
                    <a:lnTo>
                      <a:pt x="68" y="927"/>
                    </a:lnTo>
                    <a:lnTo>
                      <a:pt x="69" y="929"/>
                    </a:lnTo>
                    <a:lnTo>
                      <a:pt x="71" y="929"/>
                    </a:lnTo>
                    <a:lnTo>
                      <a:pt x="72" y="930"/>
                    </a:lnTo>
                    <a:lnTo>
                      <a:pt x="73" y="931"/>
                    </a:lnTo>
                    <a:lnTo>
                      <a:pt x="73" y="932"/>
                    </a:lnTo>
                    <a:lnTo>
                      <a:pt x="72" y="933"/>
                    </a:lnTo>
                    <a:lnTo>
                      <a:pt x="71" y="934"/>
                    </a:lnTo>
                    <a:lnTo>
                      <a:pt x="70" y="935"/>
                    </a:lnTo>
                    <a:lnTo>
                      <a:pt x="72" y="936"/>
                    </a:lnTo>
                    <a:lnTo>
                      <a:pt x="73" y="936"/>
                    </a:lnTo>
                    <a:lnTo>
                      <a:pt x="72" y="937"/>
                    </a:lnTo>
                    <a:lnTo>
                      <a:pt x="72" y="938"/>
                    </a:lnTo>
                    <a:lnTo>
                      <a:pt x="73" y="939"/>
                    </a:lnTo>
                    <a:lnTo>
                      <a:pt x="74" y="939"/>
                    </a:lnTo>
                    <a:lnTo>
                      <a:pt x="74" y="941"/>
                    </a:lnTo>
                    <a:lnTo>
                      <a:pt x="73" y="942"/>
                    </a:lnTo>
                    <a:lnTo>
                      <a:pt x="72" y="943"/>
                    </a:lnTo>
                    <a:lnTo>
                      <a:pt x="71" y="944"/>
                    </a:lnTo>
                    <a:lnTo>
                      <a:pt x="70" y="946"/>
                    </a:lnTo>
                    <a:lnTo>
                      <a:pt x="70" y="947"/>
                    </a:lnTo>
                    <a:lnTo>
                      <a:pt x="71" y="948"/>
                    </a:lnTo>
                    <a:lnTo>
                      <a:pt x="73" y="948"/>
                    </a:lnTo>
                    <a:lnTo>
                      <a:pt x="74" y="949"/>
                    </a:lnTo>
                    <a:lnTo>
                      <a:pt x="75" y="949"/>
                    </a:lnTo>
                    <a:lnTo>
                      <a:pt x="75" y="951"/>
                    </a:lnTo>
                    <a:lnTo>
                      <a:pt x="74" y="952"/>
                    </a:lnTo>
                    <a:lnTo>
                      <a:pt x="72" y="951"/>
                    </a:lnTo>
                    <a:lnTo>
                      <a:pt x="71" y="950"/>
                    </a:lnTo>
                    <a:lnTo>
                      <a:pt x="70" y="951"/>
                    </a:lnTo>
                    <a:lnTo>
                      <a:pt x="69" y="953"/>
                    </a:lnTo>
                    <a:lnTo>
                      <a:pt x="69" y="954"/>
                    </a:lnTo>
                    <a:lnTo>
                      <a:pt x="68" y="955"/>
                    </a:lnTo>
                    <a:lnTo>
                      <a:pt x="69" y="955"/>
                    </a:lnTo>
                    <a:lnTo>
                      <a:pt x="71" y="956"/>
                    </a:lnTo>
                    <a:lnTo>
                      <a:pt x="72" y="955"/>
                    </a:lnTo>
                    <a:lnTo>
                      <a:pt x="72" y="954"/>
                    </a:lnTo>
                    <a:lnTo>
                      <a:pt x="74" y="954"/>
                    </a:lnTo>
                    <a:lnTo>
                      <a:pt x="75" y="955"/>
                    </a:lnTo>
                    <a:lnTo>
                      <a:pt x="74" y="956"/>
                    </a:lnTo>
                    <a:lnTo>
                      <a:pt x="74" y="957"/>
                    </a:lnTo>
                    <a:lnTo>
                      <a:pt x="75" y="958"/>
                    </a:lnTo>
                    <a:lnTo>
                      <a:pt x="76" y="958"/>
                    </a:lnTo>
                    <a:lnTo>
                      <a:pt x="76" y="959"/>
                    </a:lnTo>
                    <a:lnTo>
                      <a:pt x="75" y="960"/>
                    </a:lnTo>
                    <a:lnTo>
                      <a:pt x="73" y="960"/>
                    </a:lnTo>
                    <a:lnTo>
                      <a:pt x="72" y="959"/>
                    </a:lnTo>
                    <a:lnTo>
                      <a:pt x="71" y="960"/>
                    </a:lnTo>
                    <a:lnTo>
                      <a:pt x="70" y="961"/>
                    </a:lnTo>
                    <a:lnTo>
                      <a:pt x="69" y="961"/>
                    </a:lnTo>
                    <a:lnTo>
                      <a:pt x="68" y="960"/>
                    </a:lnTo>
                    <a:lnTo>
                      <a:pt x="67" y="961"/>
                    </a:lnTo>
                    <a:lnTo>
                      <a:pt x="65" y="963"/>
                    </a:lnTo>
                    <a:lnTo>
                      <a:pt x="67" y="964"/>
                    </a:lnTo>
                    <a:lnTo>
                      <a:pt x="69" y="965"/>
                    </a:lnTo>
                    <a:lnTo>
                      <a:pt x="70" y="965"/>
                    </a:lnTo>
                    <a:lnTo>
                      <a:pt x="72" y="966"/>
                    </a:lnTo>
                    <a:lnTo>
                      <a:pt x="71" y="967"/>
                    </a:lnTo>
                    <a:lnTo>
                      <a:pt x="70" y="968"/>
                    </a:lnTo>
                    <a:lnTo>
                      <a:pt x="72" y="969"/>
                    </a:lnTo>
                    <a:lnTo>
                      <a:pt x="73" y="969"/>
                    </a:lnTo>
                    <a:lnTo>
                      <a:pt x="72" y="970"/>
                    </a:lnTo>
                    <a:lnTo>
                      <a:pt x="71" y="971"/>
                    </a:lnTo>
                    <a:lnTo>
                      <a:pt x="73" y="972"/>
                    </a:lnTo>
                    <a:lnTo>
                      <a:pt x="74" y="973"/>
                    </a:lnTo>
                    <a:lnTo>
                      <a:pt x="74" y="974"/>
                    </a:lnTo>
                    <a:lnTo>
                      <a:pt x="73" y="975"/>
                    </a:lnTo>
                    <a:lnTo>
                      <a:pt x="72" y="976"/>
                    </a:lnTo>
                    <a:lnTo>
                      <a:pt x="71" y="977"/>
                    </a:lnTo>
                    <a:lnTo>
                      <a:pt x="70" y="979"/>
                    </a:lnTo>
                    <a:lnTo>
                      <a:pt x="70" y="980"/>
                    </a:lnTo>
                    <a:lnTo>
                      <a:pt x="71" y="981"/>
                    </a:lnTo>
                    <a:lnTo>
                      <a:pt x="72" y="981"/>
                    </a:lnTo>
                    <a:lnTo>
                      <a:pt x="74" y="982"/>
                    </a:lnTo>
                    <a:lnTo>
                      <a:pt x="75" y="983"/>
                    </a:lnTo>
                    <a:lnTo>
                      <a:pt x="77" y="983"/>
                    </a:lnTo>
                    <a:lnTo>
                      <a:pt x="78" y="984"/>
                    </a:lnTo>
                    <a:lnTo>
                      <a:pt x="77" y="985"/>
                    </a:lnTo>
                    <a:lnTo>
                      <a:pt x="76" y="986"/>
                    </a:lnTo>
                    <a:lnTo>
                      <a:pt x="75" y="985"/>
                    </a:lnTo>
                    <a:lnTo>
                      <a:pt x="74" y="985"/>
                    </a:lnTo>
                    <a:lnTo>
                      <a:pt x="73" y="986"/>
                    </a:lnTo>
                    <a:lnTo>
                      <a:pt x="72" y="987"/>
                    </a:lnTo>
                    <a:lnTo>
                      <a:pt x="71" y="988"/>
                    </a:lnTo>
                    <a:lnTo>
                      <a:pt x="71" y="989"/>
                    </a:lnTo>
                    <a:lnTo>
                      <a:pt x="72" y="990"/>
                    </a:lnTo>
                    <a:lnTo>
                      <a:pt x="73" y="990"/>
                    </a:lnTo>
                    <a:lnTo>
                      <a:pt x="75" y="991"/>
                    </a:lnTo>
                    <a:lnTo>
                      <a:pt x="76" y="991"/>
                    </a:lnTo>
                    <a:lnTo>
                      <a:pt x="75" y="993"/>
                    </a:lnTo>
                    <a:lnTo>
                      <a:pt x="75" y="994"/>
                    </a:lnTo>
                    <a:lnTo>
                      <a:pt x="74" y="996"/>
                    </a:lnTo>
                    <a:lnTo>
                      <a:pt x="73" y="997"/>
                    </a:lnTo>
                    <a:lnTo>
                      <a:pt x="72" y="998"/>
                    </a:lnTo>
                    <a:lnTo>
                      <a:pt x="71" y="999"/>
                    </a:lnTo>
                    <a:lnTo>
                      <a:pt x="71" y="1000"/>
                    </a:lnTo>
                    <a:lnTo>
                      <a:pt x="70" y="1001"/>
                    </a:lnTo>
                    <a:lnTo>
                      <a:pt x="69" y="1000"/>
                    </a:lnTo>
                    <a:lnTo>
                      <a:pt x="67" y="1000"/>
                    </a:lnTo>
                    <a:lnTo>
                      <a:pt x="65" y="1001"/>
                    </a:lnTo>
                    <a:lnTo>
                      <a:pt x="65" y="1002"/>
                    </a:lnTo>
                    <a:lnTo>
                      <a:pt x="64" y="1003"/>
                    </a:lnTo>
                    <a:lnTo>
                      <a:pt x="63" y="1004"/>
                    </a:lnTo>
                    <a:lnTo>
                      <a:pt x="64" y="1005"/>
                    </a:lnTo>
                    <a:lnTo>
                      <a:pt x="67" y="1005"/>
                    </a:lnTo>
                    <a:lnTo>
                      <a:pt x="68" y="1006"/>
                    </a:lnTo>
                    <a:lnTo>
                      <a:pt x="70" y="1007"/>
                    </a:lnTo>
                    <a:lnTo>
                      <a:pt x="70" y="1006"/>
                    </a:lnTo>
                    <a:lnTo>
                      <a:pt x="71" y="1004"/>
                    </a:lnTo>
                    <a:lnTo>
                      <a:pt x="73" y="1005"/>
                    </a:lnTo>
                    <a:lnTo>
                      <a:pt x="74" y="1006"/>
                    </a:lnTo>
                    <a:lnTo>
                      <a:pt x="73" y="1007"/>
                    </a:lnTo>
                    <a:lnTo>
                      <a:pt x="72" y="1008"/>
                    </a:lnTo>
                    <a:lnTo>
                      <a:pt x="74" y="1008"/>
                    </a:lnTo>
                    <a:lnTo>
                      <a:pt x="75" y="1009"/>
                    </a:lnTo>
                    <a:lnTo>
                      <a:pt x="75" y="1010"/>
                    </a:lnTo>
                    <a:lnTo>
                      <a:pt x="74" y="1011"/>
                    </a:lnTo>
                    <a:lnTo>
                      <a:pt x="72" y="1011"/>
                    </a:lnTo>
                    <a:lnTo>
                      <a:pt x="71" y="1010"/>
                    </a:lnTo>
                    <a:lnTo>
                      <a:pt x="70" y="1011"/>
                    </a:lnTo>
                    <a:lnTo>
                      <a:pt x="69" y="1013"/>
                    </a:lnTo>
                    <a:lnTo>
                      <a:pt x="71" y="1014"/>
                    </a:lnTo>
                    <a:lnTo>
                      <a:pt x="72" y="1014"/>
                    </a:lnTo>
                    <a:lnTo>
                      <a:pt x="71" y="1015"/>
                    </a:lnTo>
                    <a:lnTo>
                      <a:pt x="71" y="1017"/>
                    </a:lnTo>
                    <a:lnTo>
                      <a:pt x="70" y="1018"/>
                    </a:lnTo>
                    <a:lnTo>
                      <a:pt x="69" y="1019"/>
                    </a:lnTo>
                    <a:lnTo>
                      <a:pt x="68" y="1018"/>
                    </a:lnTo>
                    <a:lnTo>
                      <a:pt x="65" y="1018"/>
                    </a:lnTo>
                    <a:lnTo>
                      <a:pt x="65" y="1019"/>
                    </a:lnTo>
                    <a:lnTo>
                      <a:pt x="64" y="1020"/>
                    </a:lnTo>
                    <a:lnTo>
                      <a:pt x="68" y="1021"/>
                    </a:lnTo>
                    <a:lnTo>
                      <a:pt x="70" y="1022"/>
                    </a:lnTo>
                    <a:lnTo>
                      <a:pt x="72" y="1023"/>
                    </a:lnTo>
                    <a:lnTo>
                      <a:pt x="73" y="1023"/>
                    </a:lnTo>
                    <a:lnTo>
                      <a:pt x="72" y="1024"/>
                    </a:lnTo>
                    <a:lnTo>
                      <a:pt x="72" y="1025"/>
                    </a:lnTo>
                    <a:lnTo>
                      <a:pt x="73" y="1026"/>
                    </a:lnTo>
                    <a:lnTo>
                      <a:pt x="74" y="1027"/>
                    </a:lnTo>
                    <a:lnTo>
                      <a:pt x="76" y="1027"/>
                    </a:lnTo>
                    <a:lnTo>
                      <a:pt x="77" y="1029"/>
                    </a:lnTo>
                    <a:lnTo>
                      <a:pt x="76" y="1030"/>
                    </a:lnTo>
                    <a:lnTo>
                      <a:pt x="76" y="1031"/>
                    </a:lnTo>
                    <a:lnTo>
                      <a:pt x="74" y="1031"/>
                    </a:lnTo>
                    <a:lnTo>
                      <a:pt x="73" y="1030"/>
                    </a:lnTo>
                    <a:lnTo>
                      <a:pt x="71" y="1029"/>
                    </a:lnTo>
                    <a:lnTo>
                      <a:pt x="70" y="1029"/>
                    </a:lnTo>
                    <a:lnTo>
                      <a:pt x="71" y="1027"/>
                    </a:lnTo>
                    <a:lnTo>
                      <a:pt x="72" y="1025"/>
                    </a:lnTo>
                    <a:lnTo>
                      <a:pt x="70" y="1025"/>
                    </a:lnTo>
                    <a:lnTo>
                      <a:pt x="69" y="1024"/>
                    </a:lnTo>
                    <a:lnTo>
                      <a:pt x="67" y="1026"/>
                    </a:lnTo>
                    <a:lnTo>
                      <a:pt x="65" y="1030"/>
                    </a:lnTo>
                    <a:lnTo>
                      <a:pt x="64" y="1031"/>
                    </a:lnTo>
                    <a:lnTo>
                      <a:pt x="63" y="1032"/>
                    </a:lnTo>
                    <a:lnTo>
                      <a:pt x="65" y="1032"/>
                    </a:lnTo>
                    <a:lnTo>
                      <a:pt x="67" y="1033"/>
                    </a:lnTo>
                    <a:lnTo>
                      <a:pt x="68" y="1034"/>
                    </a:lnTo>
                    <a:lnTo>
                      <a:pt x="70" y="1034"/>
                    </a:lnTo>
                    <a:lnTo>
                      <a:pt x="69" y="1035"/>
                    </a:lnTo>
                    <a:lnTo>
                      <a:pt x="68" y="1036"/>
                    </a:lnTo>
                    <a:lnTo>
                      <a:pt x="67" y="1037"/>
                    </a:lnTo>
                    <a:lnTo>
                      <a:pt x="67" y="1039"/>
                    </a:lnTo>
                    <a:lnTo>
                      <a:pt x="65" y="1040"/>
                    </a:lnTo>
                    <a:lnTo>
                      <a:pt x="64" y="1041"/>
                    </a:lnTo>
                    <a:lnTo>
                      <a:pt x="63" y="1042"/>
                    </a:lnTo>
                    <a:lnTo>
                      <a:pt x="63" y="1043"/>
                    </a:lnTo>
                    <a:lnTo>
                      <a:pt x="64" y="1044"/>
                    </a:lnTo>
                    <a:lnTo>
                      <a:pt x="65" y="1044"/>
                    </a:lnTo>
                    <a:lnTo>
                      <a:pt x="68" y="1046"/>
                    </a:lnTo>
                    <a:lnTo>
                      <a:pt x="69" y="1046"/>
                    </a:lnTo>
                    <a:lnTo>
                      <a:pt x="70" y="1044"/>
                    </a:lnTo>
                    <a:lnTo>
                      <a:pt x="71" y="1043"/>
                    </a:lnTo>
                    <a:lnTo>
                      <a:pt x="72" y="1044"/>
                    </a:lnTo>
                    <a:lnTo>
                      <a:pt x="73" y="1044"/>
                    </a:lnTo>
                    <a:lnTo>
                      <a:pt x="73" y="1046"/>
                    </a:lnTo>
                    <a:lnTo>
                      <a:pt x="72" y="1048"/>
                    </a:lnTo>
                    <a:lnTo>
                      <a:pt x="71" y="1049"/>
                    </a:lnTo>
                    <a:lnTo>
                      <a:pt x="70" y="1050"/>
                    </a:lnTo>
                    <a:lnTo>
                      <a:pt x="70" y="1051"/>
                    </a:lnTo>
                    <a:lnTo>
                      <a:pt x="69" y="1052"/>
                    </a:lnTo>
                    <a:lnTo>
                      <a:pt x="70" y="1052"/>
                    </a:lnTo>
                    <a:lnTo>
                      <a:pt x="72" y="1053"/>
                    </a:lnTo>
                    <a:lnTo>
                      <a:pt x="71" y="1054"/>
                    </a:lnTo>
                    <a:lnTo>
                      <a:pt x="70" y="1055"/>
                    </a:lnTo>
                    <a:lnTo>
                      <a:pt x="69" y="1056"/>
                    </a:lnTo>
                    <a:lnTo>
                      <a:pt x="69" y="1057"/>
                    </a:lnTo>
                    <a:lnTo>
                      <a:pt x="70" y="1058"/>
                    </a:lnTo>
                    <a:lnTo>
                      <a:pt x="71" y="1059"/>
                    </a:lnTo>
                    <a:lnTo>
                      <a:pt x="73" y="1059"/>
                    </a:lnTo>
                    <a:lnTo>
                      <a:pt x="74" y="1060"/>
                    </a:lnTo>
                    <a:lnTo>
                      <a:pt x="73" y="1061"/>
                    </a:lnTo>
                    <a:lnTo>
                      <a:pt x="73" y="1063"/>
                    </a:lnTo>
                    <a:lnTo>
                      <a:pt x="72" y="1064"/>
                    </a:lnTo>
                    <a:lnTo>
                      <a:pt x="71" y="1065"/>
                    </a:lnTo>
                    <a:lnTo>
                      <a:pt x="70" y="1065"/>
                    </a:lnTo>
                    <a:lnTo>
                      <a:pt x="68" y="1064"/>
                    </a:lnTo>
                    <a:lnTo>
                      <a:pt x="67" y="1063"/>
                    </a:lnTo>
                    <a:lnTo>
                      <a:pt x="65" y="1063"/>
                    </a:lnTo>
                    <a:lnTo>
                      <a:pt x="63" y="1065"/>
                    </a:lnTo>
                    <a:lnTo>
                      <a:pt x="61" y="1067"/>
                    </a:lnTo>
                    <a:lnTo>
                      <a:pt x="63" y="1068"/>
                    </a:lnTo>
                    <a:lnTo>
                      <a:pt x="64" y="1068"/>
                    </a:lnTo>
                    <a:lnTo>
                      <a:pt x="63" y="1069"/>
                    </a:lnTo>
                    <a:lnTo>
                      <a:pt x="63" y="1070"/>
                    </a:lnTo>
                    <a:lnTo>
                      <a:pt x="64" y="1071"/>
                    </a:lnTo>
                    <a:lnTo>
                      <a:pt x="65" y="1072"/>
                    </a:lnTo>
                    <a:lnTo>
                      <a:pt x="68" y="1072"/>
                    </a:lnTo>
                    <a:lnTo>
                      <a:pt x="69" y="1073"/>
                    </a:lnTo>
                    <a:lnTo>
                      <a:pt x="71" y="1073"/>
                    </a:lnTo>
                    <a:lnTo>
                      <a:pt x="72" y="1074"/>
                    </a:lnTo>
                    <a:lnTo>
                      <a:pt x="74" y="1075"/>
                    </a:lnTo>
                    <a:lnTo>
                      <a:pt x="75" y="1075"/>
                    </a:lnTo>
                    <a:lnTo>
                      <a:pt x="74" y="1076"/>
                    </a:lnTo>
                    <a:lnTo>
                      <a:pt x="73" y="1077"/>
                    </a:lnTo>
                    <a:lnTo>
                      <a:pt x="72" y="1077"/>
                    </a:lnTo>
                    <a:lnTo>
                      <a:pt x="70" y="1076"/>
                    </a:lnTo>
                    <a:lnTo>
                      <a:pt x="70" y="1077"/>
                    </a:lnTo>
                    <a:lnTo>
                      <a:pt x="69" y="1078"/>
                    </a:lnTo>
                    <a:lnTo>
                      <a:pt x="68" y="1081"/>
                    </a:lnTo>
                    <a:lnTo>
                      <a:pt x="67" y="1082"/>
                    </a:lnTo>
                    <a:lnTo>
                      <a:pt x="69" y="1082"/>
                    </a:lnTo>
                    <a:lnTo>
                      <a:pt x="70" y="1083"/>
                    </a:lnTo>
                    <a:lnTo>
                      <a:pt x="70" y="1084"/>
                    </a:lnTo>
                    <a:lnTo>
                      <a:pt x="69" y="1085"/>
                    </a:lnTo>
                    <a:lnTo>
                      <a:pt x="68" y="1086"/>
                    </a:lnTo>
                    <a:lnTo>
                      <a:pt x="67" y="1087"/>
                    </a:lnTo>
                    <a:lnTo>
                      <a:pt x="65" y="1088"/>
                    </a:lnTo>
                    <a:lnTo>
                      <a:pt x="65" y="1089"/>
                    </a:lnTo>
                    <a:lnTo>
                      <a:pt x="67" y="1090"/>
                    </a:lnTo>
                    <a:lnTo>
                      <a:pt x="68" y="1090"/>
                    </a:lnTo>
                    <a:lnTo>
                      <a:pt x="68" y="1092"/>
                    </a:lnTo>
                    <a:lnTo>
                      <a:pt x="67" y="1093"/>
                    </a:lnTo>
                    <a:lnTo>
                      <a:pt x="64" y="1092"/>
                    </a:lnTo>
                    <a:lnTo>
                      <a:pt x="63" y="1091"/>
                    </a:lnTo>
                    <a:lnTo>
                      <a:pt x="62" y="1092"/>
                    </a:lnTo>
                    <a:lnTo>
                      <a:pt x="62" y="1094"/>
                    </a:lnTo>
                    <a:lnTo>
                      <a:pt x="61" y="1096"/>
                    </a:lnTo>
                    <a:lnTo>
                      <a:pt x="60" y="1097"/>
                    </a:lnTo>
                    <a:lnTo>
                      <a:pt x="61" y="1097"/>
                    </a:lnTo>
                    <a:lnTo>
                      <a:pt x="63" y="1098"/>
                    </a:lnTo>
                    <a:lnTo>
                      <a:pt x="64" y="1099"/>
                    </a:lnTo>
                    <a:lnTo>
                      <a:pt x="67" y="1099"/>
                    </a:lnTo>
                    <a:lnTo>
                      <a:pt x="65" y="1100"/>
                    </a:lnTo>
                    <a:lnTo>
                      <a:pt x="64" y="1101"/>
                    </a:lnTo>
                    <a:lnTo>
                      <a:pt x="65" y="1102"/>
                    </a:lnTo>
                    <a:lnTo>
                      <a:pt x="68" y="1103"/>
                    </a:lnTo>
                    <a:lnTo>
                      <a:pt x="67" y="1104"/>
                    </a:lnTo>
                    <a:lnTo>
                      <a:pt x="65" y="1105"/>
                    </a:lnTo>
                    <a:lnTo>
                      <a:pt x="64" y="1106"/>
                    </a:lnTo>
                    <a:lnTo>
                      <a:pt x="64" y="1107"/>
                    </a:lnTo>
                    <a:lnTo>
                      <a:pt x="63" y="1108"/>
                    </a:lnTo>
                    <a:lnTo>
                      <a:pt x="62" y="1109"/>
                    </a:lnTo>
                    <a:lnTo>
                      <a:pt x="61" y="1109"/>
                    </a:lnTo>
                    <a:lnTo>
                      <a:pt x="59" y="1108"/>
                    </a:lnTo>
                    <a:lnTo>
                      <a:pt x="59" y="1109"/>
                    </a:lnTo>
                    <a:lnTo>
                      <a:pt x="58" y="1110"/>
                    </a:lnTo>
                    <a:lnTo>
                      <a:pt x="56" y="1109"/>
                    </a:lnTo>
                    <a:lnTo>
                      <a:pt x="55" y="1109"/>
                    </a:lnTo>
                    <a:lnTo>
                      <a:pt x="54" y="1110"/>
                    </a:lnTo>
                    <a:lnTo>
                      <a:pt x="54" y="1111"/>
                    </a:lnTo>
                    <a:lnTo>
                      <a:pt x="55" y="1113"/>
                    </a:lnTo>
                    <a:lnTo>
                      <a:pt x="56" y="1113"/>
                    </a:lnTo>
                    <a:lnTo>
                      <a:pt x="58" y="1114"/>
                    </a:lnTo>
                    <a:lnTo>
                      <a:pt x="59" y="1114"/>
                    </a:lnTo>
                    <a:lnTo>
                      <a:pt x="58" y="1115"/>
                    </a:lnTo>
                    <a:lnTo>
                      <a:pt x="58" y="1117"/>
                    </a:lnTo>
                    <a:lnTo>
                      <a:pt x="59" y="1117"/>
                    </a:lnTo>
                    <a:lnTo>
                      <a:pt x="60" y="1118"/>
                    </a:lnTo>
                    <a:lnTo>
                      <a:pt x="60" y="1119"/>
                    </a:lnTo>
                    <a:lnTo>
                      <a:pt x="59" y="1120"/>
                    </a:lnTo>
                    <a:lnTo>
                      <a:pt x="57" y="1119"/>
                    </a:lnTo>
                    <a:lnTo>
                      <a:pt x="56" y="1119"/>
                    </a:lnTo>
                    <a:lnTo>
                      <a:pt x="55" y="1118"/>
                    </a:lnTo>
                    <a:lnTo>
                      <a:pt x="53" y="1118"/>
                    </a:lnTo>
                    <a:lnTo>
                      <a:pt x="52" y="1117"/>
                    </a:lnTo>
                    <a:lnTo>
                      <a:pt x="50" y="1116"/>
                    </a:lnTo>
                    <a:lnTo>
                      <a:pt x="51" y="1115"/>
                    </a:lnTo>
                    <a:lnTo>
                      <a:pt x="52" y="1114"/>
                    </a:lnTo>
                    <a:lnTo>
                      <a:pt x="51" y="1114"/>
                    </a:lnTo>
                    <a:lnTo>
                      <a:pt x="48" y="1113"/>
                    </a:lnTo>
                    <a:lnTo>
                      <a:pt x="47" y="1114"/>
                    </a:lnTo>
                    <a:lnTo>
                      <a:pt x="47" y="1115"/>
                    </a:lnTo>
                    <a:lnTo>
                      <a:pt x="45" y="1115"/>
                    </a:lnTo>
                    <a:lnTo>
                      <a:pt x="44" y="1114"/>
                    </a:lnTo>
                    <a:lnTo>
                      <a:pt x="42" y="1113"/>
                    </a:lnTo>
                    <a:lnTo>
                      <a:pt x="41" y="1113"/>
                    </a:lnTo>
                    <a:lnTo>
                      <a:pt x="42" y="1111"/>
                    </a:lnTo>
                    <a:lnTo>
                      <a:pt x="43" y="1110"/>
                    </a:lnTo>
                    <a:lnTo>
                      <a:pt x="41" y="1109"/>
                    </a:lnTo>
                    <a:lnTo>
                      <a:pt x="40" y="1108"/>
                    </a:lnTo>
                    <a:lnTo>
                      <a:pt x="41" y="1107"/>
                    </a:lnTo>
                    <a:lnTo>
                      <a:pt x="41" y="1106"/>
                    </a:lnTo>
                    <a:lnTo>
                      <a:pt x="42" y="1105"/>
                    </a:lnTo>
                    <a:lnTo>
                      <a:pt x="43" y="1104"/>
                    </a:lnTo>
                    <a:lnTo>
                      <a:pt x="42" y="1103"/>
                    </a:lnTo>
                    <a:lnTo>
                      <a:pt x="40" y="1103"/>
                    </a:lnTo>
                    <a:lnTo>
                      <a:pt x="39" y="1102"/>
                    </a:lnTo>
                    <a:lnTo>
                      <a:pt x="37" y="1102"/>
                    </a:lnTo>
                    <a:lnTo>
                      <a:pt x="36" y="1101"/>
                    </a:lnTo>
                    <a:lnTo>
                      <a:pt x="35" y="1100"/>
                    </a:lnTo>
                    <a:lnTo>
                      <a:pt x="35" y="1099"/>
                    </a:lnTo>
                    <a:lnTo>
                      <a:pt x="36" y="1098"/>
                    </a:lnTo>
                    <a:lnTo>
                      <a:pt x="37" y="1097"/>
                    </a:lnTo>
                    <a:lnTo>
                      <a:pt x="38" y="1096"/>
                    </a:lnTo>
                    <a:lnTo>
                      <a:pt x="36" y="1094"/>
                    </a:lnTo>
                    <a:lnTo>
                      <a:pt x="35" y="1094"/>
                    </a:lnTo>
                    <a:lnTo>
                      <a:pt x="34" y="1093"/>
                    </a:lnTo>
                    <a:lnTo>
                      <a:pt x="31" y="1093"/>
                    </a:lnTo>
                    <a:lnTo>
                      <a:pt x="30" y="1092"/>
                    </a:lnTo>
                    <a:lnTo>
                      <a:pt x="28" y="1092"/>
                    </a:lnTo>
                    <a:lnTo>
                      <a:pt x="30" y="1089"/>
                    </a:lnTo>
                    <a:lnTo>
                      <a:pt x="31" y="1087"/>
                    </a:lnTo>
                    <a:lnTo>
                      <a:pt x="34" y="1088"/>
                    </a:lnTo>
                    <a:lnTo>
                      <a:pt x="35" y="1088"/>
                    </a:lnTo>
                    <a:lnTo>
                      <a:pt x="36" y="1087"/>
                    </a:lnTo>
                    <a:lnTo>
                      <a:pt x="37" y="1086"/>
                    </a:lnTo>
                    <a:lnTo>
                      <a:pt x="38" y="1087"/>
                    </a:lnTo>
                    <a:lnTo>
                      <a:pt x="40" y="1087"/>
                    </a:lnTo>
                    <a:lnTo>
                      <a:pt x="40" y="1086"/>
                    </a:lnTo>
                    <a:lnTo>
                      <a:pt x="41" y="1085"/>
                    </a:lnTo>
                    <a:lnTo>
                      <a:pt x="42" y="1084"/>
                    </a:lnTo>
                    <a:lnTo>
                      <a:pt x="43" y="1083"/>
                    </a:lnTo>
                    <a:lnTo>
                      <a:pt x="40" y="1082"/>
                    </a:lnTo>
                    <a:lnTo>
                      <a:pt x="37" y="1081"/>
                    </a:lnTo>
                    <a:lnTo>
                      <a:pt x="36" y="1080"/>
                    </a:lnTo>
                    <a:lnTo>
                      <a:pt x="34" y="1078"/>
                    </a:lnTo>
                    <a:lnTo>
                      <a:pt x="35" y="1077"/>
                    </a:lnTo>
                    <a:lnTo>
                      <a:pt x="36" y="1076"/>
                    </a:lnTo>
                    <a:lnTo>
                      <a:pt x="34" y="1076"/>
                    </a:lnTo>
                    <a:lnTo>
                      <a:pt x="32" y="1075"/>
                    </a:lnTo>
                    <a:lnTo>
                      <a:pt x="31" y="1076"/>
                    </a:lnTo>
                    <a:lnTo>
                      <a:pt x="30" y="1077"/>
                    </a:lnTo>
                    <a:lnTo>
                      <a:pt x="29" y="1077"/>
                    </a:lnTo>
                    <a:lnTo>
                      <a:pt x="28" y="1076"/>
                    </a:lnTo>
                    <a:lnTo>
                      <a:pt x="28" y="1075"/>
                    </a:lnTo>
                    <a:lnTo>
                      <a:pt x="29" y="1074"/>
                    </a:lnTo>
                    <a:lnTo>
                      <a:pt x="31" y="1074"/>
                    </a:lnTo>
                    <a:lnTo>
                      <a:pt x="32" y="1075"/>
                    </a:lnTo>
                    <a:lnTo>
                      <a:pt x="34" y="1074"/>
                    </a:lnTo>
                    <a:lnTo>
                      <a:pt x="35" y="1073"/>
                    </a:lnTo>
                    <a:lnTo>
                      <a:pt x="35" y="1072"/>
                    </a:lnTo>
                    <a:lnTo>
                      <a:pt x="36" y="1071"/>
                    </a:lnTo>
                    <a:lnTo>
                      <a:pt x="35" y="1070"/>
                    </a:lnTo>
                    <a:lnTo>
                      <a:pt x="32" y="1070"/>
                    </a:lnTo>
                    <a:lnTo>
                      <a:pt x="31" y="1069"/>
                    </a:lnTo>
                    <a:lnTo>
                      <a:pt x="30" y="1068"/>
                    </a:lnTo>
                    <a:lnTo>
                      <a:pt x="28" y="1068"/>
                    </a:lnTo>
                    <a:lnTo>
                      <a:pt x="27" y="1067"/>
                    </a:lnTo>
                    <a:lnTo>
                      <a:pt x="28" y="1066"/>
                    </a:lnTo>
                    <a:lnTo>
                      <a:pt x="28" y="1065"/>
                    </a:lnTo>
                    <a:lnTo>
                      <a:pt x="27" y="1064"/>
                    </a:lnTo>
                    <a:lnTo>
                      <a:pt x="25" y="1064"/>
                    </a:lnTo>
                    <a:lnTo>
                      <a:pt x="26" y="1063"/>
                    </a:lnTo>
                    <a:lnTo>
                      <a:pt x="27" y="1061"/>
                    </a:lnTo>
                    <a:lnTo>
                      <a:pt x="28" y="1059"/>
                    </a:lnTo>
                    <a:lnTo>
                      <a:pt x="29" y="1058"/>
                    </a:lnTo>
                    <a:lnTo>
                      <a:pt x="30" y="1059"/>
                    </a:lnTo>
                    <a:lnTo>
                      <a:pt x="31" y="1060"/>
                    </a:lnTo>
                    <a:lnTo>
                      <a:pt x="32" y="1059"/>
                    </a:lnTo>
                    <a:lnTo>
                      <a:pt x="34" y="1057"/>
                    </a:lnTo>
                    <a:lnTo>
                      <a:pt x="35" y="1056"/>
                    </a:lnTo>
                    <a:lnTo>
                      <a:pt x="35" y="1055"/>
                    </a:lnTo>
                    <a:lnTo>
                      <a:pt x="36" y="1054"/>
                    </a:lnTo>
                    <a:lnTo>
                      <a:pt x="37" y="1053"/>
                    </a:lnTo>
                    <a:lnTo>
                      <a:pt x="38" y="1052"/>
                    </a:lnTo>
                    <a:lnTo>
                      <a:pt x="38" y="1051"/>
                    </a:lnTo>
                    <a:lnTo>
                      <a:pt x="37" y="1050"/>
                    </a:lnTo>
                    <a:lnTo>
                      <a:pt x="36" y="1050"/>
                    </a:lnTo>
                    <a:lnTo>
                      <a:pt x="37" y="1049"/>
                    </a:lnTo>
                    <a:lnTo>
                      <a:pt x="37" y="1048"/>
                    </a:lnTo>
                    <a:lnTo>
                      <a:pt x="36" y="1047"/>
                    </a:lnTo>
                    <a:lnTo>
                      <a:pt x="34" y="1046"/>
                    </a:lnTo>
                    <a:lnTo>
                      <a:pt x="32" y="1046"/>
                    </a:lnTo>
                    <a:lnTo>
                      <a:pt x="31" y="1044"/>
                    </a:lnTo>
                    <a:lnTo>
                      <a:pt x="29" y="1044"/>
                    </a:lnTo>
                    <a:lnTo>
                      <a:pt x="28" y="1043"/>
                    </a:lnTo>
                    <a:lnTo>
                      <a:pt x="29" y="1042"/>
                    </a:lnTo>
                    <a:lnTo>
                      <a:pt x="29" y="1041"/>
                    </a:lnTo>
                    <a:lnTo>
                      <a:pt x="30" y="1040"/>
                    </a:lnTo>
                    <a:lnTo>
                      <a:pt x="31" y="1039"/>
                    </a:lnTo>
                    <a:lnTo>
                      <a:pt x="30" y="1038"/>
                    </a:lnTo>
                    <a:lnTo>
                      <a:pt x="28" y="1037"/>
                    </a:lnTo>
                    <a:lnTo>
                      <a:pt x="29" y="1036"/>
                    </a:lnTo>
                    <a:lnTo>
                      <a:pt x="30" y="1035"/>
                    </a:lnTo>
                    <a:lnTo>
                      <a:pt x="28" y="1035"/>
                    </a:lnTo>
                    <a:lnTo>
                      <a:pt x="27" y="1034"/>
                    </a:lnTo>
                    <a:lnTo>
                      <a:pt x="28" y="1033"/>
                    </a:lnTo>
                    <a:lnTo>
                      <a:pt x="28" y="1032"/>
                    </a:lnTo>
                    <a:lnTo>
                      <a:pt x="29" y="1031"/>
                    </a:lnTo>
                    <a:lnTo>
                      <a:pt x="30" y="1030"/>
                    </a:lnTo>
                    <a:lnTo>
                      <a:pt x="29" y="1029"/>
                    </a:lnTo>
                    <a:lnTo>
                      <a:pt x="27" y="1029"/>
                    </a:lnTo>
                    <a:lnTo>
                      <a:pt x="28" y="1026"/>
                    </a:lnTo>
                    <a:lnTo>
                      <a:pt x="29" y="1025"/>
                    </a:lnTo>
                    <a:lnTo>
                      <a:pt x="27" y="1025"/>
                    </a:lnTo>
                    <a:lnTo>
                      <a:pt x="26" y="1024"/>
                    </a:lnTo>
                    <a:lnTo>
                      <a:pt x="27" y="1023"/>
                    </a:lnTo>
                    <a:lnTo>
                      <a:pt x="28" y="1022"/>
                    </a:lnTo>
                    <a:lnTo>
                      <a:pt x="29" y="1023"/>
                    </a:lnTo>
                    <a:lnTo>
                      <a:pt x="30" y="1023"/>
                    </a:lnTo>
                    <a:lnTo>
                      <a:pt x="31" y="1022"/>
                    </a:lnTo>
                    <a:lnTo>
                      <a:pt x="32" y="1021"/>
                    </a:lnTo>
                    <a:lnTo>
                      <a:pt x="34" y="1020"/>
                    </a:lnTo>
                    <a:lnTo>
                      <a:pt x="34" y="1019"/>
                    </a:lnTo>
                    <a:lnTo>
                      <a:pt x="35" y="1018"/>
                    </a:lnTo>
                    <a:lnTo>
                      <a:pt x="36" y="1017"/>
                    </a:lnTo>
                    <a:lnTo>
                      <a:pt x="35" y="1016"/>
                    </a:lnTo>
                    <a:lnTo>
                      <a:pt x="32" y="1015"/>
                    </a:lnTo>
                    <a:lnTo>
                      <a:pt x="31" y="1015"/>
                    </a:lnTo>
                    <a:lnTo>
                      <a:pt x="29" y="1014"/>
                    </a:lnTo>
                    <a:lnTo>
                      <a:pt x="30" y="1013"/>
                    </a:lnTo>
                    <a:lnTo>
                      <a:pt x="31" y="1011"/>
                    </a:lnTo>
                    <a:lnTo>
                      <a:pt x="30" y="1010"/>
                    </a:lnTo>
                    <a:lnTo>
                      <a:pt x="28" y="1010"/>
                    </a:lnTo>
                    <a:lnTo>
                      <a:pt x="27" y="1009"/>
                    </a:lnTo>
                    <a:lnTo>
                      <a:pt x="25" y="1009"/>
                    </a:lnTo>
                    <a:lnTo>
                      <a:pt x="26" y="1008"/>
                    </a:lnTo>
                    <a:lnTo>
                      <a:pt x="27" y="1007"/>
                    </a:lnTo>
                    <a:lnTo>
                      <a:pt x="28" y="1005"/>
                    </a:lnTo>
                    <a:lnTo>
                      <a:pt x="28" y="1004"/>
                    </a:lnTo>
                    <a:lnTo>
                      <a:pt x="29" y="1003"/>
                    </a:lnTo>
                    <a:lnTo>
                      <a:pt x="30" y="1002"/>
                    </a:lnTo>
                    <a:lnTo>
                      <a:pt x="29" y="1002"/>
                    </a:lnTo>
                    <a:lnTo>
                      <a:pt x="27" y="1001"/>
                    </a:lnTo>
                    <a:lnTo>
                      <a:pt x="28" y="1000"/>
                    </a:lnTo>
                    <a:lnTo>
                      <a:pt x="29" y="999"/>
                    </a:lnTo>
                    <a:lnTo>
                      <a:pt x="27" y="998"/>
                    </a:lnTo>
                    <a:lnTo>
                      <a:pt x="26" y="998"/>
                    </a:lnTo>
                    <a:lnTo>
                      <a:pt x="27" y="996"/>
                    </a:lnTo>
                    <a:lnTo>
                      <a:pt x="27" y="994"/>
                    </a:lnTo>
                    <a:lnTo>
                      <a:pt x="26" y="994"/>
                    </a:lnTo>
                    <a:lnTo>
                      <a:pt x="25" y="993"/>
                    </a:lnTo>
                    <a:lnTo>
                      <a:pt x="25" y="992"/>
                    </a:lnTo>
                    <a:lnTo>
                      <a:pt x="26" y="991"/>
                    </a:lnTo>
                    <a:lnTo>
                      <a:pt x="25" y="990"/>
                    </a:lnTo>
                    <a:lnTo>
                      <a:pt x="23" y="990"/>
                    </a:lnTo>
                    <a:lnTo>
                      <a:pt x="24" y="989"/>
                    </a:lnTo>
                    <a:lnTo>
                      <a:pt x="25" y="988"/>
                    </a:lnTo>
                    <a:lnTo>
                      <a:pt x="24" y="987"/>
                    </a:lnTo>
                    <a:lnTo>
                      <a:pt x="22" y="986"/>
                    </a:lnTo>
                    <a:lnTo>
                      <a:pt x="23" y="985"/>
                    </a:lnTo>
                    <a:lnTo>
                      <a:pt x="24" y="984"/>
                    </a:lnTo>
                    <a:lnTo>
                      <a:pt x="22" y="984"/>
                    </a:lnTo>
                    <a:lnTo>
                      <a:pt x="21" y="983"/>
                    </a:lnTo>
                    <a:lnTo>
                      <a:pt x="22" y="982"/>
                    </a:lnTo>
                    <a:lnTo>
                      <a:pt x="22" y="981"/>
                    </a:lnTo>
                    <a:lnTo>
                      <a:pt x="21" y="980"/>
                    </a:lnTo>
                    <a:lnTo>
                      <a:pt x="20" y="980"/>
                    </a:lnTo>
                    <a:lnTo>
                      <a:pt x="20" y="979"/>
                    </a:lnTo>
                    <a:lnTo>
                      <a:pt x="21" y="977"/>
                    </a:lnTo>
                    <a:lnTo>
                      <a:pt x="23" y="977"/>
                    </a:lnTo>
                    <a:lnTo>
                      <a:pt x="24" y="979"/>
                    </a:lnTo>
                    <a:lnTo>
                      <a:pt x="25" y="979"/>
                    </a:lnTo>
                    <a:lnTo>
                      <a:pt x="27" y="980"/>
                    </a:lnTo>
                    <a:lnTo>
                      <a:pt x="28" y="981"/>
                    </a:lnTo>
                    <a:lnTo>
                      <a:pt x="30" y="981"/>
                    </a:lnTo>
                    <a:lnTo>
                      <a:pt x="30" y="980"/>
                    </a:lnTo>
                    <a:lnTo>
                      <a:pt x="31" y="979"/>
                    </a:lnTo>
                    <a:lnTo>
                      <a:pt x="32" y="977"/>
                    </a:lnTo>
                    <a:lnTo>
                      <a:pt x="34" y="976"/>
                    </a:lnTo>
                    <a:lnTo>
                      <a:pt x="30" y="975"/>
                    </a:lnTo>
                    <a:lnTo>
                      <a:pt x="27" y="973"/>
                    </a:lnTo>
                    <a:lnTo>
                      <a:pt x="26" y="973"/>
                    </a:lnTo>
                    <a:lnTo>
                      <a:pt x="24" y="972"/>
                    </a:lnTo>
                    <a:lnTo>
                      <a:pt x="25" y="971"/>
                    </a:lnTo>
                    <a:lnTo>
                      <a:pt x="26" y="970"/>
                    </a:lnTo>
                    <a:lnTo>
                      <a:pt x="24" y="969"/>
                    </a:lnTo>
                    <a:lnTo>
                      <a:pt x="23" y="969"/>
                    </a:lnTo>
                    <a:lnTo>
                      <a:pt x="24" y="968"/>
                    </a:lnTo>
                    <a:lnTo>
                      <a:pt x="25" y="967"/>
                    </a:lnTo>
                    <a:lnTo>
                      <a:pt x="23" y="966"/>
                    </a:lnTo>
                    <a:lnTo>
                      <a:pt x="22" y="965"/>
                    </a:lnTo>
                    <a:lnTo>
                      <a:pt x="23" y="964"/>
                    </a:lnTo>
                    <a:lnTo>
                      <a:pt x="23" y="963"/>
                    </a:lnTo>
                    <a:lnTo>
                      <a:pt x="22" y="963"/>
                    </a:lnTo>
                    <a:lnTo>
                      <a:pt x="21" y="961"/>
                    </a:lnTo>
                    <a:lnTo>
                      <a:pt x="21" y="960"/>
                    </a:lnTo>
                    <a:lnTo>
                      <a:pt x="22" y="959"/>
                    </a:lnTo>
                    <a:lnTo>
                      <a:pt x="23" y="958"/>
                    </a:lnTo>
                    <a:lnTo>
                      <a:pt x="24" y="957"/>
                    </a:lnTo>
                    <a:lnTo>
                      <a:pt x="22" y="956"/>
                    </a:lnTo>
                    <a:lnTo>
                      <a:pt x="21" y="956"/>
                    </a:lnTo>
                    <a:lnTo>
                      <a:pt x="22" y="954"/>
                    </a:lnTo>
                    <a:lnTo>
                      <a:pt x="22" y="953"/>
                    </a:lnTo>
                    <a:lnTo>
                      <a:pt x="21" y="953"/>
                    </a:lnTo>
                    <a:lnTo>
                      <a:pt x="20" y="952"/>
                    </a:lnTo>
                    <a:lnTo>
                      <a:pt x="20" y="951"/>
                    </a:lnTo>
                    <a:lnTo>
                      <a:pt x="21" y="950"/>
                    </a:lnTo>
                    <a:lnTo>
                      <a:pt x="22" y="949"/>
                    </a:lnTo>
                    <a:lnTo>
                      <a:pt x="23" y="948"/>
                    </a:lnTo>
                    <a:lnTo>
                      <a:pt x="21" y="947"/>
                    </a:lnTo>
                    <a:lnTo>
                      <a:pt x="20" y="947"/>
                    </a:lnTo>
                    <a:lnTo>
                      <a:pt x="21" y="946"/>
                    </a:lnTo>
                    <a:lnTo>
                      <a:pt x="21" y="943"/>
                    </a:lnTo>
                    <a:lnTo>
                      <a:pt x="22" y="942"/>
                    </a:lnTo>
                    <a:lnTo>
                      <a:pt x="23" y="941"/>
                    </a:lnTo>
                    <a:lnTo>
                      <a:pt x="22" y="941"/>
                    </a:lnTo>
                    <a:lnTo>
                      <a:pt x="20" y="940"/>
                    </a:lnTo>
                    <a:lnTo>
                      <a:pt x="21" y="939"/>
                    </a:lnTo>
                    <a:lnTo>
                      <a:pt x="22" y="938"/>
                    </a:lnTo>
                    <a:lnTo>
                      <a:pt x="20" y="937"/>
                    </a:lnTo>
                    <a:lnTo>
                      <a:pt x="19" y="937"/>
                    </a:lnTo>
                    <a:lnTo>
                      <a:pt x="20" y="936"/>
                    </a:lnTo>
                    <a:lnTo>
                      <a:pt x="20" y="935"/>
                    </a:lnTo>
                    <a:lnTo>
                      <a:pt x="21" y="933"/>
                    </a:lnTo>
                    <a:lnTo>
                      <a:pt x="22" y="932"/>
                    </a:lnTo>
                    <a:lnTo>
                      <a:pt x="23" y="931"/>
                    </a:lnTo>
                    <a:lnTo>
                      <a:pt x="24" y="930"/>
                    </a:lnTo>
                    <a:lnTo>
                      <a:pt x="22" y="930"/>
                    </a:lnTo>
                    <a:lnTo>
                      <a:pt x="21" y="929"/>
                    </a:lnTo>
                    <a:lnTo>
                      <a:pt x="19" y="927"/>
                    </a:lnTo>
                    <a:lnTo>
                      <a:pt x="18" y="927"/>
                    </a:lnTo>
                    <a:lnTo>
                      <a:pt x="19" y="926"/>
                    </a:lnTo>
                    <a:lnTo>
                      <a:pt x="20" y="925"/>
                    </a:lnTo>
                    <a:lnTo>
                      <a:pt x="21" y="925"/>
                    </a:lnTo>
                    <a:lnTo>
                      <a:pt x="22" y="926"/>
                    </a:lnTo>
                    <a:lnTo>
                      <a:pt x="23" y="925"/>
                    </a:lnTo>
                    <a:lnTo>
                      <a:pt x="24" y="924"/>
                    </a:lnTo>
                    <a:lnTo>
                      <a:pt x="22" y="923"/>
                    </a:lnTo>
                    <a:lnTo>
                      <a:pt x="21" y="922"/>
                    </a:lnTo>
                    <a:lnTo>
                      <a:pt x="22" y="921"/>
                    </a:lnTo>
                    <a:lnTo>
                      <a:pt x="23" y="920"/>
                    </a:lnTo>
                    <a:lnTo>
                      <a:pt x="23" y="919"/>
                    </a:lnTo>
                    <a:lnTo>
                      <a:pt x="24" y="918"/>
                    </a:lnTo>
                    <a:lnTo>
                      <a:pt x="23" y="917"/>
                    </a:lnTo>
                    <a:lnTo>
                      <a:pt x="21" y="917"/>
                    </a:lnTo>
                    <a:lnTo>
                      <a:pt x="20" y="916"/>
                    </a:lnTo>
                    <a:lnTo>
                      <a:pt x="19" y="916"/>
                    </a:lnTo>
                    <a:lnTo>
                      <a:pt x="17" y="915"/>
                    </a:lnTo>
                    <a:lnTo>
                      <a:pt x="15" y="915"/>
                    </a:lnTo>
                    <a:lnTo>
                      <a:pt x="15" y="913"/>
                    </a:lnTo>
                    <a:lnTo>
                      <a:pt x="17" y="912"/>
                    </a:lnTo>
                    <a:lnTo>
                      <a:pt x="18" y="910"/>
                    </a:lnTo>
                    <a:lnTo>
                      <a:pt x="19" y="909"/>
                    </a:lnTo>
                    <a:lnTo>
                      <a:pt x="20" y="910"/>
                    </a:lnTo>
                    <a:lnTo>
                      <a:pt x="22" y="910"/>
                    </a:lnTo>
                    <a:lnTo>
                      <a:pt x="22" y="909"/>
                    </a:lnTo>
                    <a:lnTo>
                      <a:pt x="23" y="908"/>
                    </a:lnTo>
                    <a:lnTo>
                      <a:pt x="24" y="907"/>
                    </a:lnTo>
                    <a:lnTo>
                      <a:pt x="25" y="906"/>
                    </a:lnTo>
                    <a:lnTo>
                      <a:pt x="23" y="905"/>
                    </a:lnTo>
                    <a:lnTo>
                      <a:pt x="22" y="905"/>
                    </a:lnTo>
                    <a:lnTo>
                      <a:pt x="21" y="906"/>
                    </a:lnTo>
                    <a:lnTo>
                      <a:pt x="20" y="907"/>
                    </a:lnTo>
                    <a:lnTo>
                      <a:pt x="19" y="906"/>
                    </a:lnTo>
                    <a:lnTo>
                      <a:pt x="18" y="906"/>
                    </a:lnTo>
                    <a:lnTo>
                      <a:pt x="18" y="905"/>
                    </a:lnTo>
                    <a:lnTo>
                      <a:pt x="19" y="904"/>
                    </a:lnTo>
                    <a:lnTo>
                      <a:pt x="18" y="903"/>
                    </a:lnTo>
                    <a:lnTo>
                      <a:pt x="15" y="902"/>
                    </a:lnTo>
                    <a:lnTo>
                      <a:pt x="17" y="901"/>
                    </a:lnTo>
                    <a:lnTo>
                      <a:pt x="18" y="900"/>
                    </a:lnTo>
                    <a:lnTo>
                      <a:pt x="19" y="899"/>
                    </a:lnTo>
                    <a:lnTo>
                      <a:pt x="19" y="898"/>
                    </a:lnTo>
                    <a:lnTo>
                      <a:pt x="20" y="897"/>
                    </a:lnTo>
                    <a:lnTo>
                      <a:pt x="21" y="896"/>
                    </a:lnTo>
                    <a:lnTo>
                      <a:pt x="20" y="894"/>
                    </a:lnTo>
                    <a:lnTo>
                      <a:pt x="18" y="894"/>
                    </a:lnTo>
                    <a:lnTo>
                      <a:pt x="17" y="893"/>
                    </a:lnTo>
                    <a:lnTo>
                      <a:pt x="14" y="892"/>
                    </a:lnTo>
                    <a:lnTo>
                      <a:pt x="13" y="892"/>
                    </a:lnTo>
                    <a:lnTo>
                      <a:pt x="12" y="891"/>
                    </a:lnTo>
                    <a:lnTo>
                      <a:pt x="12" y="890"/>
                    </a:lnTo>
                    <a:lnTo>
                      <a:pt x="13" y="889"/>
                    </a:lnTo>
                    <a:lnTo>
                      <a:pt x="14" y="888"/>
                    </a:lnTo>
                    <a:lnTo>
                      <a:pt x="15" y="887"/>
                    </a:lnTo>
                    <a:lnTo>
                      <a:pt x="17" y="888"/>
                    </a:lnTo>
                    <a:lnTo>
                      <a:pt x="18" y="888"/>
                    </a:lnTo>
                    <a:lnTo>
                      <a:pt x="19" y="887"/>
                    </a:lnTo>
                    <a:lnTo>
                      <a:pt x="20" y="886"/>
                    </a:lnTo>
                    <a:lnTo>
                      <a:pt x="21" y="885"/>
                    </a:lnTo>
                    <a:lnTo>
                      <a:pt x="22" y="884"/>
                    </a:lnTo>
                    <a:lnTo>
                      <a:pt x="20" y="883"/>
                    </a:lnTo>
                    <a:lnTo>
                      <a:pt x="19" y="883"/>
                    </a:lnTo>
                    <a:lnTo>
                      <a:pt x="17" y="882"/>
                    </a:lnTo>
                    <a:lnTo>
                      <a:pt x="15" y="881"/>
                    </a:lnTo>
                    <a:lnTo>
                      <a:pt x="17" y="880"/>
                    </a:lnTo>
                    <a:lnTo>
                      <a:pt x="18" y="879"/>
                    </a:lnTo>
                    <a:lnTo>
                      <a:pt x="18" y="877"/>
                    </a:lnTo>
                    <a:lnTo>
                      <a:pt x="19" y="876"/>
                    </a:lnTo>
                    <a:lnTo>
                      <a:pt x="18" y="875"/>
                    </a:lnTo>
                    <a:lnTo>
                      <a:pt x="15" y="875"/>
                    </a:lnTo>
                    <a:lnTo>
                      <a:pt x="14" y="874"/>
                    </a:lnTo>
                    <a:lnTo>
                      <a:pt x="12" y="874"/>
                    </a:lnTo>
                    <a:lnTo>
                      <a:pt x="13" y="873"/>
                    </a:lnTo>
                    <a:lnTo>
                      <a:pt x="14" y="871"/>
                    </a:lnTo>
                    <a:lnTo>
                      <a:pt x="13" y="871"/>
                    </a:lnTo>
                    <a:lnTo>
                      <a:pt x="11" y="870"/>
                    </a:lnTo>
                    <a:lnTo>
                      <a:pt x="12" y="869"/>
                    </a:lnTo>
                    <a:lnTo>
                      <a:pt x="13" y="868"/>
                    </a:lnTo>
                    <a:lnTo>
                      <a:pt x="14" y="869"/>
                    </a:lnTo>
                    <a:lnTo>
                      <a:pt x="17" y="869"/>
                    </a:lnTo>
                    <a:lnTo>
                      <a:pt x="17" y="868"/>
                    </a:lnTo>
                    <a:lnTo>
                      <a:pt x="18" y="867"/>
                    </a:lnTo>
                    <a:lnTo>
                      <a:pt x="19" y="866"/>
                    </a:lnTo>
                    <a:lnTo>
                      <a:pt x="20" y="865"/>
                    </a:lnTo>
                    <a:lnTo>
                      <a:pt x="18" y="864"/>
                    </a:lnTo>
                    <a:lnTo>
                      <a:pt x="17" y="864"/>
                    </a:lnTo>
                    <a:lnTo>
                      <a:pt x="14" y="863"/>
                    </a:lnTo>
                    <a:lnTo>
                      <a:pt x="13" y="863"/>
                    </a:lnTo>
                    <a:lnTo>
                      <a:pt x="14" y="860"/>
                    </a:lnTo>
                    <a:lnTo>
                      <a:pt x="15" y="859"/>
                    </a:lnTo>
                    <a:lnTo>
                      <a:pt x="15" y="858"/>
                    </a:lnTo>
                    <a:lnTo>
                      <a:pt x="17" y="857"/>
                    </a:lnTo>
                    <a:lnTo>
                      <a:pt x="15" y="857"/>
                    </a:lnTo>
                    <a:lnTo>
                      <a:pt x="13" y="856"/>
                    </a:lnTo>
                    <a:lnTo>
                      <a:pt x="14" y="855"/>
                    </a:lnTo>
                    <a:lnTo>
                      <a:pt x="15" y="854"/>
                    </a:lnTo>
                    <a:lnTo>
                      <a:pt x="17" y="853"/>
                    </a:lnTo>
                    <a:lnTo>
                      <a:pt x="17" y="852"/>
                    </a:lnTo>
                    <a:lnTo>
                      <a:pt x="18" y="851"/>
                    </a:lnTo>
                    <a:lnTo>
                      <a:pt x="19" y="850"/>
                    </a:lnTo>
                    <a:lnTo>
                      <a:pt x="18" y="849"/>
                    </a:lnTo>
                    <a:lnTo>
                      <a:pt x="15" y="848"/>
                    </a:lnTo>
                    <a:lnTo>
                      <a:pt x="14" y="848"/>
                    </a:lnTo>
                    <a:lnTo>
                      <a:pt x="12" y="847"/>
                    </a:lnTo>
                    <a:lnTo>
                      <a:pt x="13" y="846"/>
                    </a:lnTo>
                    <a:lnTo>
                      <a:pt x="14" y="844"/>
                    </a:lnTo>
                    <a:lnTo>
                      <a:pt x="15" y="843"/>
                    </a:lnTo>
                    <a:lnTo>
                      <a:pt x="15" y="842"/>
                    </a:lnTo>
                    <a:lnTo>
                      <a:pt x="14" y="841"/>
                    </a:lnTo>
                    <a:lnTo>
                      <a:pt x="13" y="841"/>
                    </a:lnTo>
                    <a:lnTo>
                      <a:pt x="13" y="839"/>
                    </a:lnTo>
                    <a:lnTo>
                      <a:pt x="14" y="838"/>
                    </a:lnTo>
                    <a:lnTo>
                      <a:pt x="15" y="837"/>
                    </a:lnTo>
                    <a:lnTo>
                      <a:pt x="17" y="836"/>
                    </a:lnTo>
                    <a:lnTo>
                      <a:pt x="14" y="836"/>
                    </a:lnTo>
                    <a:lnTo>
                      <a:pt x="13" y="835"/>
                    </a:lnTo>
                    <a:lnTo>
                      <a:pt x="12" y="834"/>
                    </a:lnTo>
                    <a:lnTo>
                      <a:pt x="10" y="834"/>
                    </a:lnTo>
                    <a:lnTo>
                      <a:pt x="9" y="833"/>
                    </a:lnTo>
                    <a:lnTo>
                      <a:pt x="7" y="833"/>
                    </a:lnTo>
                    <a:lnTo>
                      <a:pt x="9" y="830"/>
                    </a:lnTo>
                    <a:lnTo>
                      <a:pt x="10" y="827"/>
                    </a:lnTo>
                    <a:lnTo>
                      <a:pt x="12" y="829"/>
                    </a:lnTo>
                    <a:lnTo>
                      <a:pt x="13" y="829"/>
                    </a:lnTo>
                    <a:lnTo>
                      <a:pt x="15" y="830"/>
                    </a:lnTo>
                    <a:lnTo>
                      <a:pt x="17" y="831"/>
                    </a:lnTo>
                    <a:lnTo>
                      <a:pt x="18" y="830"/>
                    </a:lnTo>
                    <a:lnTo>
                      <a:pt x="19" y="827"/>
                    </a:lnTo>
                    <a:lnTo>
                      <a:pt x="19" y="826"/>
                    </a:lnTo>
                    <a:lnTo>
                      <a:pt x="20" y="825"/>
                    </a:lnTo>
                    <a:lnTo>
                      <a:pt x="19" y="825"/>
                    </a:lnTo>
                    <a:lnTo>
                      <a:pt x="17" y="824"/>
                    </a:lnTo>
                    <a:lnTo>
                      <a:pt x="18" y="823"/>
                    </a:lnTo>
                    <a:lnTo>
                      <a:pt x="19" y="822"/>
                    </a:lnTo>
                    <a:lnTo>
                      <a:pt x="18" y="821"/>
                    </a:lnTo>
                    <a:lnTo>
                      <a:pt x="15" y="821"/>
                    </a:lnTo>
                    <a:lnTo>
                      <a:pt x="14" y="820"/>
                    </a:lnTo>
                    <a:lnTo>
                      <a:pt x="12" y="820"/>
                    </a:lnTo>
                    <a:lnTo>
                      <a:pt x="13" y="818"/>
                    </a:lnTo>
                    <a:lnTo>
                      <a:pt x="14" y="817"/>
                    </a:lnTo>
                    <a:lnTo>
                      <a:pt x="15" y="816"/>
                    </a:lnTo>
                    <a:lnTo>
                      <a:pt x="15" y="815"/>
                    </a:lnTo>
                    <a:lnTo>
                      <a:pt x="17" y="814"/>
                    </a:lnTo>
                    <a:lnTo>
                      <a:pt x="18" y="813"/>
                    </a:lnTo>
                    <a:lnTo>
                      <a:pt x="19" y="812"/>
                    </a:lnTo>
                    <a:lnTo>
                      <a:pt x="19" y="810"/>
                    </a:lnTo>
                    <a:lnTo>
                      <a:pt x="18" y="809"/>
                    </a:lnTo>
                    <a:lnTo>
                      <a:pt x="17" y="809"/>
                    </a:lnTo>
                    <a:lnTo>
                      <a:pt x="14" y="808"/>
                    </a:lnTo>
                    <a:lnTo>
                      <a:pt x="13" y="807"/>
                    </a:lnTo>
                    <a:lnTo>
                      <a:pt x="12" y="807"/>
                    </a:lnTo>
                    <a:lnTo>
                      <a:pt x="10" y="806"/>
                    </a:lnTo>
                    <a:lnTo>
                      <a:pt x="7" y="805"/>
                    </a:lnTo>
                    <a:lnTo>
                      <a:pt x="5" y="804"/>
                    </a:lnTo>
                    <a:lnTo>
                      <a:pt x="5" y="803"/>
                    </a:lnTo>
                    <a:lnTo>
                      <a:pt x="6" y="802"/>
                    </a:lnTo>
                    <a:lnTo>
                      <a:pt x="7" y="802"/>
                    </a:lnTo>
                    <a:lnTo>
                      <a:pt x="9" y="803"/>
                    </a:lnTo>
                    <a:lnTo>
                      <a:pt x="10" y="804"/>
                    </a:lnTo>
                    <a:lnTo>
                      <a:pt x="12" y="804"/>
                    </a:lnTo>
                    <a:lnTo>
                      <a:pt x="12" y="803"/>
                    </a:lnTo>
                    <a:lnTo>
                      <a:pt x="13" y="802"/>
                    </a:lnTo>
                    <a:lnTo>
                      <a:pt x="15" y="803"/>
                    </a:lnTo>
                    <a:lnTo>
                      <a:pt x="17" y="803"/>
                    </a:lnTo>
                    <a:lnTo>
                      <a:pt x="18" y="802"/>
                    </a:lnTo>
                    <a:lnTo>
                      <a:pt x="18" y="801"/>
                    </a:lnTo>
                    <a:lnTo>
                      <a:pt x="19" y="800"/>
                    </a:lnTo>
                    <a:lnTo>
                      <a:pt x="20" y="799"/>
                    </a:lnTo>
                    <a:lnTo>
                      <a:pt x="19" y="798"/>
                    </a:lnTo>
                    <a:lnTo>
                      <a:pt x="17" y="798"/>
                    </a:lnTo>
                    <a:lnTo>
                      <a:pt x="15" y="797"/>
                    </a:lnTo>
                    <a:lnTo>
                      <a:pt x="13" y="796"/>
                    </a:lnTo>
                    <a:lnTo>
                      <a:pt x="14" y="795"/>
                    </a:lnTo>
                    <a:lnTo>
                      <a:pt x="15" y="793"/>
                    </a:lnTo>
                    <a:lnTo>
                      <a:pt x="17" y="792"/>
                    </a:lnTo>
                    <a:lnTo>
                      <a:pt x="18" y="791"/>
                    </a:lnTo>
                    <a:lnTo>
                      <a:pt x="15" y="790"/>
                    </a:lnTo>
                    <a:lnTo>
                      <a:pt x="14" y="790"/>
                    </a:lnTo>
                    <a:lnTo>
                      <a:pt x="12" y="789"/>
                    </a:lnTo>
                    <a:lnTo>
                      <a:pt x="11" y="789"/>
                    </a:lnTo>
                    <a:lnTo>
                      <a:pt x="12" y="788"/>
                    </a:lnTo>
                    <a:lnTo>
                      <a:pt x="13" y="786"/>
                    </a:lnTo>
                    <a:lnTo>
                      <a:pt x="13" y="785"/>
                    </a:lnTo>
                    <a:lnTo>
                      <a:pt x="14" y="784"/>
                    </a:lnTo>
                    <a:lnTo>
                      <a:pt x="13" y="784"/>
                    </a:lnTo>
                    <a:lnTo>
                      <a:pt x="11" y="783"/>
                    </a:lnTo>
                    <a:lnTo>
                      <a:pt x="12" y="782"/>
                    </a:lnTo>
                    <a:lnTo>
                      <a:pt x="13" y="781"/>
                    </a:lnTo>
                    <a:lnTo>
                      <a:pt x="11" y="780"/>
                    </a:lnTo>
                    <a:lnTo>
                      <a:pt x="10" y="780"/>
                    </a:lnTo>
                    <a:lnTo>
                      <a:pt x="11" y="779"/>
                    </a:lnTo>
                    <a:lnTo>
                      <a:pt x="12" y="777"/>
                    </a:lnTo>
                    <a:lnTo>
                      <a:pt x="13" y="777"/>
                    </a:lnTo>
                    <a:lnTo>
                      <a:pt x="14" y="779"/>
                    </a:lnTo>
                    <a:lnTo>
                      <a:pt x="15" y="777"/>
                    </a:lnTo>
                    <a:lnTo>
                      <a:pt x="17" y="776"/>
                    </a:lnTo>
                    <a:lnTo>
                      <a:pt x="14" y="775"/>
                    </a:lnTo>
                    <a:lnTo>
                      <a:pt x="13" y="774"/>
                    </a:lnTo>
                    <a:lnTo>
                      <a:pt x="14" y="773"/>
                    </a:lnTo>
                    <a:lnTo>
                      <a:pt x="15" y="772"/>
                    </a:lnTo>
                    <a:lnTo>
                      <a:pt x="13" y="772"/>
                    </a:lnTo>
                    <a:lnTo>
                      <a:pt x="12" y="771"/>
                    </a:lnTo>
                    <a:lnTo>
                      <a:pt x="10" y="770"/>
                    </a:lnTo>
                    <a:lnTo>
                      <a:pt x="9" y="770"/>
                    </a:lnTo>
                    <a:lnTo>
                      <a:pt x="10" y="769"/>
                    </a:lnTo>
                    <a:lnTo>
                      <a:pt x="11" y="768"/>
                    </a:lnTo>
                    <a:lnTo>
                      <a:pt x="11" y="767"/>
                    </a:lnTo>
                    <a:lnTo>
                      <a:pt x="12" y="765"/>
                    </a:lnTo>
                    <a:lnTo>
                      <a:pt x="13" y="764"/>
                    </a:lnTo>
                    <a:lnTo>
                      <a:pt x="14" y="763"/>
                    </a:lnTo>
                    <a:lnTo>
                      <a:pt x="12" y="763"/>
                    </a:lnTo>
                    <a:lnTo>
                      <a:pt x="11" y="762"/>
                    </a:lnTo>
                    <a:lnTo>
                      <a:pt x="12" y="760"/>
                    </a:lnTo>
                    <a:lnTo>
                      <a:pt x="12" y="759"/>
                    </a:lnTo>
                    <a:lnTo>
                      <a:pt x="13" y="758"/>
                    </a:lnTo>
                    <a:lnTo>
                      <a:pt x="14" y="757"/>
                    </a:lnTo>
                    <a:lnTo>
                      <a:pt x="15" y="756"/>
                    </a:lnTo>
                    <a:lnTo>
                      <a:pt x="17" y="755"/>
                    </a:lnTo>
                    <a:lnTo>
                      <a:pt x="14" y="754"/>
                    </a:lnTo>
                    <a:lnTo>
                      <a:pt x="13" y="753"/>
                    </a:lnTo>
                    <a:lnTo>
                      <a:pt x="14" y="752"/>
                    </a:lnTo>
                    <a:lnTo>
                      <a:pt x="14" y="751"/>
                    </a:lnTo>
                    <a:lnTo>
                      <a:pt x="13" y="751"/>
                    </a:lnTo>
                    <a:lnTo>
                      <a:pt x="11" y="750"/>
                    </a:lnTo>
                    <a:lnTo>
                      <a:pt x="12" y="749"/>
                    </a:lnTo>
                    <a:lnTo>
                      <a:pt x="13" y="748"/>
                    </a:lnTo>
                    <a:lnTo>
                      <a:pt x="12" y="747"/>
                    </a:lnTo>
                    <a:lnTo>
                      <a:pt x="10" y="747"/>
                    </a:lnTo>
                    <a:lnTo>
                      <a:pt x="11" y="746"/>
                    </a:lnTo>
                    <a:lnTo>
                      <a:pt x="12" y="743"/>
                    </a:lnTo>
                    <a:lnTo>
                      <a:pt x="13" y="742"/>
                    </a:lnTo>
                    <a:lnTo>
                      <a:pt x="13" y="741"/>
                    </a:lnTo>
                    <a:lnTo>
                      <a:pt x="12" y="741"/>
                    </a:lnTo>
                    <a:lnTo>
                      <a:pt x="11" y="740"/>
                    </a:lnTo>
                    <a:lnTo>
                      <a:pt x="11" y="739"/>
                    </a:lnTo>
                    <a:lnTo>
                      <a:pt x="12" y="738"/>
                    </a:lnTo>
                    <a:lnTo>
                      <a:pt x="13" y="737"/>
                    </a:lnTo>
                    <a:lnTo>
                      <a:pt x="14" y="736"/>
                    </a:lnTo>
                    <a:lnTo>
                      <a:pt x="12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2" y="732"/>
                    </a:lnTo>
                    <a:lnTo>
                      <a:pt x="13" y="731"/>
                    </a:lnTo>
                    <a:lnTo>
                      <a:pt x="14" y="730"/>
                    </a:lnTo>
                    <a:lnTo>
                      <a:pt x="15" y="729"/>
                    </a:lnTo>
                    <a:lnTo>
                      <a:pt x="15" y="727"/>
                    </a:lnTo>
                    <a:lnTo>
                      <a:pt x="17" y="726"/>
                    </a:lnTo>
                    <a:lnTo>
                      <a:pt x="18" y="725"/>
                    </a:lnTo>
                    <a:lnTo>
                      <a:pt x="17" y="724"/>
                    </a:lnTo>
                    <a:lnTo>
                      <a:pt x="14" y="724"/>
                    </a:lnTo>
                    <a:lnTo>
                      <a:pt x="13" y="723"/>
                    </a:lnTo>
                    <a:lnTo>
                      <a:pt x="11" y="722"/>
                    </a:lnTo>
                    <a:lnTo>
                      <a:pt x="10" y="722"/>
                    </a:lnTo>
                    <a:lnTo>
                      <a:pt x="9" y="721"/>
                    </a:lnTo>
                    <a:lnTo>
                      <a:pt x="9" y="720"/>
                    </a:lnTo>
                    <a:lnTo>
                      <a:pt x="10" y="719"/>
                    </a:lnTo>
                    <a:lnTo>
                      <a:pt x="9" y="718"/>
                    </a:lnTo>
                    <a:lnTo>
                      <a:pt x="7" y="718"/>
                    </a:lnTo>
                    <a:lnTo>
                      <a:pt x="8" y="717"/>
                    </a:lnTo>
                    <a:lnTo>
                      <a:pt x="9" y="716"/>
                    </a:lnTo>
                    <a:lnTo>
                      <a:pt x="7" y="715"/>
                    </a:lnTo>
                    <a:lnTo>
                      <a:pt x="6" y="714"/>
                    </a:lnTo>
                    <a:lnTo>
                      <a:pt x="7" y="713"/>
                    </a:lnTo>
                    <a:lnTo>
                      <a:pt x="8" y="712"/>
                    </a:lnTo>
                    <a:lnTo>
                      <a:pt x="9" y="713"/>
                    </a:lnTo>
                    <a:lnTo>
                      <a:pt x="10" y="714"/>
                    </a:lnTo>
                    <a:lnTo>
                      <a:pt x="12" y="714"/>
                    </a:lnTo>
                    <a:lnTo>
                      <a:pt x="13" y="715"/>
                    </a:lnTo>
                    <a:lnTo>
                      <a:pt x="12" y="716"/>
                    </a:lnTo>
                    <a:lnTo>
                      <a:pt x="12" y="717"/>
                    </a:lnTo>
                    <a:lnTo>
                      <a:pt x="13" y="718"/>
                    </a:lnTo>
                    <a:lnTo>
                      <a:pt x="14" y="718"/>
                    </a:lnTo>
                    <a:lnTo>
                      <a:pt x="15" y="717"/>
                    </a:lnTo>
                    <a:lnTo>
                      <a:pt x="17" y="716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4" y="714"/>
                    </a:lnTo>
                    <a:lnTo>
                      <a:pt x="15" y="713"/>
                    </a:lnTo>
                    <a:lnTo>
                      <a:pt x="17" y="710"/>
                    </a:lnTo>
                    <a:lnTo>
                      <a:pt x="17" y="709"/>
                    </a:lnTo>
                    <a:lnTo>
                      <a:pt x="15" y="709"/>
                    </a:lnTo>
                    <a:lnTo>
                      <a:pt x="14" y="708"/>
                    </a:lnTo>
                    <a:lnTo>
                      <a:pt x="14" y="707"/>
                    </a:lnTo>
                    <a:lnTo>
                      <a:pt x="15" y="706"/>
                    </a:lnTo>
                    <a:lnTo>
                      <a:pt x="14" y="705"/>
                    </a:lnTo>
                    <a:lnTo>
                      <a:pt x="12" y="705"/>
                    </a:lnTo>
                    <a:lnTo>
                      <a:pt x="11" y="704"/>
                    </a:lnTo>
                    <a:lnTo>
                      <a:pt x="9" y="704"/>
                    </a:lnTo>
                    <a:lnTo>
                      <a:pt x="10" y="703"/>
                    </a:lnTo>
                    <a:lnTo>
                      <a:pt x="11" y="701"/>
                    </a:lnTo>
                    <a:lnTo>
                      <a:pt x="12" y="700"/>
                    </a:lnTo>
                    <a:lnTo>
                      <a:pt x="13" y="699"/>
                    </a:lnTo>
                    <a:lnTo>
                      <a:pt x="11" y="699"/>
                    </a:lnTo>
                    <a:lnTo>
                      <a:pt x="10" y="698"/>
                    </a:lnTo>
                    <a:lnTo>
                      <a:pt x="11" y="697"/>
                    </a:lnTo>
                    <a:lnTo>
                      <a:pt x="11" y="696"/>
                    </a:lnTo>
                    <a:lnTo>
                      <a:pt x="12" y="695"/>
                    </a:lnTo>
                    <a:lnTo>
                      <a:pt x="13" y="693"/>
                    </a:lnTo>
                    <a:lnTo>
                      <a:pt x="12" y="692"/>
                    </a:lnTo>
                    <a:lnTo>
                      <a:pt x="10" y="692"/>
                    </a:lnTo>
                    <a:lnTo>
                      <a:pt x="9" y="691"/>
                    </a:lnTo>
                    <a:lnTo>
                      <a:pt x="7" y="690"/>
                    </a:lnTo>
                    <a:lnTo>
                      <a:pt x="8" y="689"/>
                    </a:lnTo>
                    <a:lnTo>
                      <a:pt x="9" y="688"/>
                    </a:lnTo>
                    <a:lnTo>
                      <a:pt x="10" y="687"/>
                    </a:lnTo>
                    <a:lnTo>
                      <a:pt x="10" y="686"/>
                    </a:lnTo>
                    <a:lnTo>
                      <a:pt x="12" y="687"/>
                    </a:lnTo>
                    <a:lnTo>
                      <a:pt x="13" y="687"/>
                    </a:lnTo>
                    <a:lnTo>
                      <a:pt x="14" y="686"/>
                    </a:lnTo>
                    <a:lnTo>
                      <a:pt x="15" y="685"/>
                    </a:lnTo>
                    <a:lnTo>
                      <a:pt x="15" y="684"/>
                    </a:lnTo>
                    <a:lnTo>
                      <a:pt x="17" y="683"/>
                    </a:lnTo>
                    <a:lnTo>
                      <a:pt x="13" y="682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8" y="679"/>
                    </a:lnTo>
                    <a:lnTo>
                      <a:pt x="9" y="678"/>
                    </a:lnTo>
                    <a:lnTo>
                      <a:pt x="9" y="676"/>
                    </a:lnTo>
                    <a:lnTo>
                      <a:pt x="8" y="675"/>
                    </a:lnTo>
                    <a:lnTo>
                      <a:pt x="7" y="675"/>
                    </a:lnTo>
                    <a:lnTo>
                      <a:pt x="7" y="674"/>
                    </a:lnTo>
                    <a:lnTo>
                      <a:pt x="8" y="673"/>
                    </a:lnTo>
                    <a:lnTo>
                      <a:pt x="10" y="673"/>
                    </a:lnTo>
                    <a:lnTo>
                      <a:pt x="11" y="674"/>
                    </a:lnTo>
                    <a:lnTo>
                      <a:pt x="12" y="675"/>
                    </a:lnTo>
                    <a:lnTo>
                      <a:pt x="14" y="675"/>
                    </a:lnTo>
                    <a:lnTo>
                      <a:pt x="15" y="674"/>
                    </a:lnTo>
                    <a:lnTo>
                      <a:pt x="15" y="673"/>
                    </a:lnTo>
                    <a:lnTo>
                      <a:pt x="14" y="672"/>
                    </a:lnTo>
                    <a:lnTo>
                      <a:pt x="12" y="672"/>
                    </a:lnTo>
                    <a:lnTo>
                      <a:pt x="13" y="671"/>
                    </a:lnTo>
                    <a:lnTo>
                      <a:pt x="14" y="670"/>
                    </a:lnTo>
                    <a:lnTo>
                      <a:pt x="13" y="669"/>
                    </a:lnTo>
                    <a:lnTo>
                      <a:pt x="11" y="668"/>
                    </a:lnTo>
                    <a:lnTo>
                      <a:pt x="10" y="668"/>
                    </a:lnTo>
                    <a:lnTo>
                      <a:pt x="8" y="667"/>
                    </a:lnTo>
                    <a:lnTo>
                      <a:pt x="9" y="666"/>
                    </a:lnTo>
                    <a:lnTo>
                      <a:pt x="10" y="665"/>
                    </a:lnTo>
                    <a:lnTo>
                      <a:pt x="11" y="664"/>
                    </a:lnTo>
                    <a:lnTo>
                      <a:pt x="12" y="663"/>
                    </a:lnTo>
                    <a:lnTo>
                      <a:pt x="12" y="662"/>
                    </a:lnTo>
                    <a:lnTo>
                      <a:pt x="13" y="660"/>
                    </a:lnTo>
                    <a:lnTo>
                      <a:pt x="14" y="659"/>
                    </a:lnTo>
                    <a:lnTo>
                      <a:pt x="15" y="657"/>
                    </a:lnTo>
                    <a:lnTo>
                      <a:pt x="13" y="657"/>
                    </a:lnTo>
                    <a:lnTo>
                      <a:pt x="12" y="656"/>
                    </a:lnTo>
                    <a:lnTo>
                      <a:pt x="10" y="656"/>
                    </a:lnTo>
                    <a:lnTo>
                      <a:pt x="9" y="655"/>
                    </a:lnTo>
                    <a:lnTo>
                      <a:pt x="8" y="656"/>
                    </a:lnTo>
                    <a:lnTo>
                      <a:pt x="7" y="657"/>
                    </a:lnTo>
                    <a:lnTo>
                      <a:pt x="6" y="657"/>
                    </a:lnTo>
                    <a:lnTo>
                      <a:pt x="5" y="656"/>
                    </a:lnTo>
                    <a:lnTo>
                      <a:pt x="5" y="655"/>
                    </a:lnTo>
                    <a:lnTo>
                      <a:pt x="6" y="654"/>
                    </a:lnTo>
                    <a:lnTo>
                      <a:pt x="7" y="653"/>
                    </a:lnTo>
                    <a:lnTo>
                      <a:pt x="8" y="652"/>
                    </a:lnTo>
                    <a:lnTo>
                      <a:pt x="9" y="652"/>
                    </a:lnTo>
                    <a:lnTo>
                      <a:pt x="11" y="653"/>
                    </a:lnTo>
                    <a:lnTo>
                      <a:pt x="11" y="652"/>
                    </a:lnTo>
                    <a:lnTo>
                      <a:pt x="12" y="651"/>
                    </a:lnTo>
                    <a:lnTo>
                      <a:pt x="13" y="650"/>
                    </a:lnTo>
                    <a:lnTo>
                      <a:pt x="14" y="649"/>
                    </a:lnTo>
                    <a:lnTo>
                      <a:pt x="12" y="648"/>
                    </a:lnTo>
                    <a:lnTo>
                      <a:pt x="11" y="647"/>
                    </a:lnTo>
                    <a:lnTo>
                      <a:pt x="12" y="646"/>
                    </a:lnTo>
                    <a:lnTo>
                      <a:pt x="12" y="645"/>
                    </a:lnTo>
                    <a:lnTo>
                      <a:pt x="13" y="643"/>
                    </a:lnTo>
                    <a:lnTo>
                      <a:pt x="14" y="642"/>
                    </a:lnTo>
                    <a:lnTo>
                      <a:pt x="13" y="641"/>
                    </a:lnTo>
                    <a:lnTo>
                      <a:pt x="11" y="641"/>
                    </a:lnTo>
                    <a:lnTo>
                      <a:pt x="10" y="640"/>
                    </a:lnTo>
                    <a:lnTo>
                      <a:pt x="8" y="640"/>
                    </a:lnTo>
                    <a:lnTo>
                      <a:pt x="7" y="639"/>
                    </a:lnTo>
                    <a:lnTo>
                      <a:pt x="6" y="638"/>
                    </a:lnTo>
                    <a:lnTo>
                      <a:pt x="6" y="637"/>
                    </a:lnTo>
                    <a:lnTo>
                      <a:pt x="7" y="636"/>
                    </a:lnTo>
                    <a:lnTo>
                      <a:pt x="9" y="637"/>
                    </a:lnTo>
                    <a:lnTo>
                      <a:pt x="10" y="637"/>
                    </a:lnTo>
                    <a:lnTo>
                      <a:pt x="11" y="636"/>
                    </a:lnTo>
                    <a:lnTo>
                      <a:pt x="11" y="635"/>
                    </a:lnTo>
                    <a:lnTo>
                      <a:pt x="10" y="635"/>
                    </a:lnTo>
                    <a:lnTo>
                      <a:pt x="9" y="634"/>
                    </a:lnTo>
                    <a:lnTo>
                      <a:pt x="9" y="633"/>
                    </a:lnTo>
                    <a:lnTo>
                      <a:pt x="10" y="632"/>
                    </a:lnTo>
                    <a:lnTo>
                      <a:pt x="11" y="631"/>
                    </a:lnTo>
                    <a:lnTo>
                      <a:pt x="12" y="630"/>
                    </a:lnTo>
                    <a:lnTo>
                      <a:pt x="10" y="629"/>
                    </a:lnTo>
                    <a:lnTo>
                      <a:pt x="9" y="628"/>
                    </a:lnTo>
                    <a:lnTo>
                      <a:pt x="7" y="628"/>
                    </a:lnTo>
                    <a:lnTo>
                      <a:pt x="6" y="626"/>
                    </a:lnTo>
                    <a:lnTo>
                      <a:pt x="7" y="625"/>
                    </a:lnTo>
                    <a:lnTo>
                      <a:pt x="8" y="624"/>
                    </a:lnTo>
                    <a:lnTo>
                      <a:pt x="9" y="623"/>
                    </a:lnTo>
                    <a:lnTo>
                      <a:pt x="9" y="622"/>
                    </a:lnTo>
                    <a:lnTo>
                      <a:pt x="8" y="621"/>
                    </a:lnTo>
                    <a:lnTo>
                      <a:pt x="6" y="621"/>
                    </a:lnTo>
                    <a:lnTo>
                      <a:pt x="7" y="620"/>
                    </a:lnTo>
                    <a:lnTo>
                      <a:pt x="8" y="619"/>
                    </a:lnTo>
                    <a:lnTo>
                      <a:pt x="9" y="617"/>
                    </a:lnTo>
                    <a:lnTo>
                      <a:pt x="10" y="616"/>
                    </a:lnTo>
                    <a:lnTo>
                      <a:pt x="11" y="617"/>
                    </a:lnTo>
                    <a:lnTo>
                      <a:pt x="12" y="618"/>
                    </a:lnTo>
                    <a:lnTo>
                      <a:pt x="13" y="617"/>
                    </a:lnTo>
                    <a:lnTo>
                      <a:pt x="14" y="615"/>
                    </a:lnTo>
                    <a:lnTo>
                      <a:pt x="12" y="615"/>
                    </a:lnTo>
                    <a:lnTo>
                      <a:pt x="11" y="614"/>
                    </a:lnTo>
                    <a:lnTo>
                      <a:pt x="12" y="613"/>
                    </a:lnTo>
                    <a:lnTo>
                      <a:pt x="13" y="612"/>
                    </a:lnTo>
                    <a:lnTo>
                      <a:pt x="13" y="610"/>
                    </a:lnTo>
                    <a:lnTo>
                      <a:pt x="14" y="609"/>
                    </a:lnTo>
                    <a:lnTo>
                      <a:pt x="13" y="608"/>
                    </a:lnTo>
                    <a:lnTo>
                      <a:pt x="11" y="608"/>
                    </a:lnTo>
                    <a:lnTo>
                      <a:pt x="10" y="607"/>
                    </a:lnTo>
                    <a:lnTo>
                      <a:pt x="9" y="606"/>
                    </a:lnTo>
                    <a:lnTo>
                      <a:pt x="7" y="606"/>
                    </a:lnTo>
                    <a:lnTo>
                      <a:pt x="6" y="605"/>
                    </a:lnTo>
                    <a:lnTo>
                      <a:pt x="6" y="604"/>
                    </a:lnTo>
                    <a:lnTo>
                      <a:pt x="7" y="603"/>
                    </a:lnTo>
                    <a:lnTo>
                      <a:pt x="8" y="602"/>
                    </a:lnTo>
                    <a:lnTo>
                      <a:pt x="9" y="601"/>
                    </a:lnTo>
                    <a:lnTo>
                      <a:pt x="10" y="600"/>
                    </a:lnTo>
                    <a:lnTo>
                      <a:pt x="10" y="599"/>
                    </a:lnTo>
                    <a:lnTo>
                      <a:pt x="9" y="598"/>
                    </a:lnTo>
                    <a:lnTo>
                      <a:pt x="8" y="598"/>
                    </a:lnTo>
                    <a:lnTo>
                      <a:pt x="8" y="596"/>
                    </a:lnTo>
                    <a:lnTo>
                      <a:pt x="9" y="595"/>
                    </a:lnTo>
                    <a:lnTo>
                      <a:pt x="10" y="593"/>
                    </a:lnTo>
                    <a:lnTo>
                      <a:pt x="11" y="592"/>
                    </a:lnTo>
                    <a:lnTo>
                      <a:pt x="12" y="591"/>
                    </a:lnTo>
                    <a:lnTo>
                      <a:pt x="12" y="590"/>
                    </a:lnTo>
                    <a:lnTo>
                      <a:pt x="13" y="589"/>
                    </a:lnTo>
                    <a:lnTo>
                      <a:pt x="14" y="588"/>
                    </a:lnTo>
                    <a:lnTo>
                      <a:pt x="12" y="587"/>
                    </a:lnTo>
                    <a:lnTo>
                      <a:pt x="11" y="587"/>
                    </a:lnTo>
                    <a:lnTo>
                      <a:pt x="12" y="586"/>
                    </a:lnTo>
                    <a:lnTo>
                      <a:pt x="12" y="584"/>
                    </a:lnTo>
                    <a:lnTo>
                      <a:pt x="11" y="584"/>
                    </a:lnTo>
                    <a:lnTo>
                      <a:pt x="10" y="583"/>
                    </a:lnTo>
                    <a:lnTo>
                      <a:pt x="8" y="583"/>
                    </a:lnTo>
                    <a:lnTo>
                      <a:pt x="7" y="582"/>
                    </a:lnTo>
                    <a:lnTo>
                      <a:pt x="8" y="581"/>
                    </a:lnTo>
                    <a:lnTo>
                      <a:pt x="8" y="580"/>
                    </a:lnTo>
                    <a:lnTo>
                      <a:pt x="9" y="579"/>
                    </a:lnTo>
                    <a:lnTo>
                      <a:pt x="10" y="578"/>
                    </a:lnTo>
                    <a:lnTo>
                      <a:pt x="11" y="578"/>
                    </a:lnTo>
                    <a:lnTo>
                      <a:pt x="13" y="579"/>
                    </a:lnTo>
                    <a:lnTo>
                      <a:pt x="14" y="578"/>
                    </a:lnTo>
                    <a:lnTo>
                      <a:pt x="14" y="576"/>
                    </a:lnTo>
                    <a:lnTo>
                      <a:pt x="13" y="575"/>
                    </a:lnTo>
                    <a:lnTo>
                      <a:pt x="12" y="575"/>
                    </a:lnTo>
                    <a:lnTo>
                      <a:pt x="10" y="574"/>
                    </a:lnTo>
                    <a:lnTo>
                      <a:pt x="9" y="573"/>
                    </a:lnTo>
                    <a:lnTo>
                      <a:pt x="7" y="573"/>
                    </a:lnTo>
                    <a:lnTo>
                      <a:pt x="6" y="572"/>
                    </a:lnTo>
                    <a:lnTo>
                      <a:pt x="7" y="571"/>
                    </a:lnTo>
                    <a:lnTo>
                      <a:pt x="8" y="570"/>
                    </a:lnTo>
                    <a:lnTo>
                      <a:pt x="9" y="571"/>
                    </a:lnTo>
                    <a:lnTo>
                      <a:pt x="10" y="571"/>
                    </a:lnTo>
                    <a:lnTo>
                      <a:pt x="11" y="570"/>
                    </a:lnTo>
                    <a:lnTo>
                      <a:pt x="12" y="569"/>
                    </a:lnTo>
                    <a:lnTo>
                      <a:pt x="13" y="568"/>
                    </a:lnTo>
                    <a:lnTo>
                      <a:pt x="13" y="567"/>
                    </a:lnTo>
                    <a:lnTo>
                      <a:pt x="12" y="566"/>
                    </a:lnTo>
                    <a:lnTo>
                      <a:pt x="11" y="566"/>
                    </a:lnTo>
                    <a:lnTo>
                      <a:pt x="9" y="565"/>
                    </a:lnTo>
                    <a:lnTo>
                      <a:pt x="8" y="564"/>
                    </a:lnTo>
                    <a:lnTo>
                      <a:pt x="8" y="563"/>
                    </a:lnTo>
                    <a:lnTo>
                      <a:pt x="9" y="562"/>
                    </a:lnTo>
                    <a:lnTo>
                      <a:pt x="10" y="561"/>
                    </a:lnTo>
                    <a:lnTo>
                      <a:pt x="11" y="559"/>
                    </a:lnTo>
                    <a:lnTo>
                      <a:pt x="9" y="559"/>
                    </a:lnTo>
                    <a:lnTo>
                      <a:pt x="8" y="558"/>
                    </a:lnTo>
                    <a:lnTo>
                      <a:pt x="9" y="557"/>
                    </a:lnTo>
                    <a:lnTo>
                      <a:pt x="10" y="556"/>
                    </a:lnTo>
                    <a:lnTo>
                      <a:pt x="8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8" y="552"/>
                    </a:lnTo>
                    <a:lnTo>
                      <a:pt x="9" y="551"/>
                    </a:lnTo>
                    <a:lnTo>
                      <a:pt x="10" y="550"/>
                    </a:lnTo>
                    <a:lnTo>
                      <a:pt x="11" y="549"/>
                    </a:lnTo>
                    <a:lnTo>
                      <a:pt x="11" y="548"/>
                    </a:lnTo>
                    <a:lnTo>
                      <a:pt x="10" y="547"/>
                    </a:lnTo>
                    <a:lnTo>
                      <a:pt x="9" y="547"/>
                    </a:lnTo>
                    <a:lnTo>
                      <a:pt x="9" y="546"/>
                    </a:lnTo>
                    <a:lnTo>
                      <a:pt x="10" y="545"/>
                    </a:lnTo>
                    <a:lnTo>
                      <a:pt x="9" y="543"/>
                    </a:lnTo>
                    <a:lnTo>
                      <a:pt x="7" y="542"/>
                    </a:lnTo>
                    <a:lnTo>
                      <a:pt x="6" y="542"/>
                    </a:lnTo>
                    <a:lnTo>
                      <a:pt x="5" y="541"/>
                    </a:lnTo>
                    <a:lnTo>
                      <a:pt x="4" y="542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0" y="542"/>
                    </a:lnTo>
                    <a:lnTo>
                      <a:pt x="1" y="541"/>
                    </a:lnTo>
                    <a:lnTo>
                      <a:pt x="2" y="540"/>
                    </a:lnTo>
                    <a:lnTo>
                      <a:pt x="3" y="541"/>
                    </a:lnTo>
                    <a:lnTo>
                      <a:pt x="5" y="541"/>
                    </a:lnTo>
                    <a:lnTo>
                      <a:pt x="5" y="540"/>
                    </a:lnTo>
                    <a:lnTo>
                      <a:pt x="6" y="539"/>
                    </a:lnTo>
                    <a:lnTo>
                      <a:pt x="8" y="540"/>
                    </a:lnTo>
                    <a:lnTo>
                      <a:pt x="9" y="540"/>
                    </a:lnTo>
                    <a:lnTo>
                      <a:pt x="10" y="539"/>
                    </a:lnTo>
                    <a:lnTo>
                      <a:pt x="10" y="538"/>
                    </a:lnTo>
                    <a:lnTo>
                      <a:pt x="9" y="538"/>
                    </a:lnTo>
                    <a:lnTo>
                      <a:pt x="8" y="537"/>
                    </a:lnTo>
                    <a:lnTo>
                      <a:pt x="8" y="536"/>
                    </a:lnTo>
                    <a:lnTo>
                      <a:pt x="9" y="535"/>
                    </a:lnTo>
                    <a:lnTo>
                      <a:pt x="10" y="534"/>
                    </a:lnTo>
                    <a:lnTo>
                      <a:pt x="11" y="533"/>
                    </a:lnTo>
                    <a:lnTo>
                      <a:pt x="9" y="532"/>
                    </a:lnTo>
                    <a:lnTo>
                      <a:pt x="8" y="531"/>
                    </a:lnTo>
                    <a:lnTo>
                      <a:pt x="9" y="530"/>
                    </a:lnTo>
                    <a:lnTo>
                      <a:pt x="10" y="529"/>
                    </a:lnTo>
                    <a:lnTo>
                      <a:pt x="8" y="529"/>
                    </a:lnTo>
                    <a:lnTo>
                      <a:pt x="7" y="528"/>
                    </a:lnTo>
                    <a:lnTo>
                      <a:pt x="8" y="526"/>
                    </a:lnTo>
                    <a:lnTo>
                      <a:pt x="8" y="525"/>
                    </a:lnTo>
                    <a:lnTo>
                      <a:pt x="7" y="524"/>
                    </a:lnTo>
                    <a:lnTo>
                      <a:pt x="6" y="524"/>
                    </a:lnTo>
                    <a:lnTo>
                      <a:pt x="6" y="523"/>
                    </a:lnTo>
                    <a:lnTo>
                      <a:pt x="7" y="521"/>
                    </a:lnTo>
                    <a:lnTo>
                      <a:pt x="8" y="520"/>
                    </a:lnTo>
                    <a:lnTo>
                      <a:pt x="9" y="519"/>
                    </a:lnTo>
                    <a:lnTo>
                      <a:pt x="7" y="519"/>
                    </a:lnTo>
                    <a:lnTo>
                      <a:pt x="6" y="518"/>
                    </a:lnTo>
                    <a:lnTo>
                      <a:pt x="6" y="517"/>
                    </a:lnTo>
                    <a:lnTo>
                      <a:pt x="7" y="516"/>
                    </a:lnTo>
                    <a:lnTo>
                      <a:pt x="8" y="515"/>
                    </a:lnTo>
                    <a:lnTo>
                      <a:pt x="9" y="514"/>
                    </a:lnTo>
                    <a:lnTo>
                      <a:pt x="10" y="513"/>
                    </a:lnTo>
                    <a:lnTo>
                      <a:pt x="10" y="512"/>
                    </a:lnTo>
                    <a:lnTo>
                      <a:pt x="9" y="511"/>
                    </a:lnTo>
                    <a:lnTo>
                      <a:pt x="8" y="509"/>
                    </a:lnTo>
                    <a:lnTo>
                      <a:pt x="8" y="508"/>
                    </a:lnTo>
                    <a:lnTo>
                      <a:pt x="9" y="507"/>
                    </a:lnTo>
                    <a:lnTo>
                      <a:pt x="8" y="507"/>
                    </a:lnTo>
                    <a:lnTo>
                      <a:pt x="6" y="506"/>
                    </a:lnTo>
                    <a:lnTo>
                      <a:pt x="7" y="505"/>
                    </a:lnTo>
                    <a:lnTo>
                      <a:pt x="8" y="504"/>
                    </a:lnTo>
                    <a:lnTo>
                      <a:pt x="7" y="503"/>
                    </a:lnTo>
                    <a:lnTo>
                      <a:pt x="5" y="503"/>
                    </a:lnTo>
                    <a:lnTo>
                      <a:pt x="4" y="502"/>
                    </a:lnTo>
                    <a:lnTo>
                      <a:pt x="2" y="501"/>
                    </a:lnTo>
                    <a:lnTo>
                      <a:pt x="3" y="500"/>
                    </a:lnTo>
                    <a:lnTo>
                      <a:pt x="4" y="499"/>
                    </a:lnTo>
                    <a:lnTo>
                      <a:pt x="5" y="498"/>
                    </a:lnTo>
                    <a:lnTo>
                      <a:pt x="5" y="497"/>
                    </a:lnTo>
                    <a:lnTo>
                      <a:pt x="7" y="498"/>
                    </a:lnTo>
                    <a:lnTo>
                      <a:pt x="8" y="498"/>
                    </a:lnTo>
                    <a:lnTo>
                      <a:pt x="9" y="497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1" y="493"/>
                    </a:lnTo>
                    <a:lnTo>
                      <a:pt x="10" y="492"/>
                    </a:lnTo>
                    <a:lnTo>
                      <a:pt x="9" y="492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89"/>
                    </a:lnTo>
                    <a:lnTo>
                      <a:pt x="7" y="488"/>
                    </a:lnTo>
                    <a:lnTo>
                      <a:pt x="8" y="487"/>
                    </a:lnTo>
                    <a:lnTo>
                      <a:pt x="9" y="486"/>
                    </a:lnTo>
                    <a:lnTo>
                      <a:pt x="10" y="487"/>
                    </a:lnTo>
                    <a:lnTo>
                      <a:pt x="12" y="487"/>
                    </a:lnTo>
                    <a:lnTo>
                      <a:pt x="12" y="486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0" y="484"/>
                    </a:lnTo>
                    <a:lnTo>
                      <a:pt x="9" y="483"/>
                    </a:lnTo>
                    <a:lnTo>
                      <a:pt x="8" y="483"/>
                    </a:lnTo>
                    <a:lnTo>
                      <a:pt x="8" y="482"/>
                    </a:lnTo>
                    <a:lnTo>
                      <a:pt x="9" y="481"/>
                    </a:lnTo>
                    <a:lnTo>
                      <a:pt x="8" y="480"/>
                    </a:lnTo>
                    <a:lnTo>
                      <a:pt x="6" y="479"/>
                    </a:lnTo>
                    <a:lnTo>
                      <a:pt x="7" y="478"/>
                    </a:lnTo>
                    <a:lnTo>
                      <a:pt x="8" y="476"/>
                    </a:lnTo>
                    <a:lnTo>
                      <a:pt x="6" y="476"/>
                    </a:lnTo>
                    <a:lnTo>
                      <a:pt x="5" y="475"/>
                    </a:lnTo>
                    <a:lnTo>
                      <a:pt x="6" y="474"/>
                    </a:lnTo>
                    <a:lnTo>
                      <a:pt x="7" y="473"/>
                    </a:lnTo>
                    <a:lnTo>
                      <a:pt x="5" y="472"/>
                    </a:lnTo>
                    <a:lnTo>
                      <a:pt x="4" y="472"/>
                    </a:lnTo>
                    <a:lnTo>
                      <a:pt x="4" y="471"/>
                    </a:lnTo>
                    <a:lnTo>
                      <a:pt x="5" y="470"/>
                    </a:lnTo>
                    <a:lnTo>
                      <a:pt x="7" y="470"/>
                    </a:lnTo>
                    <a:lnTo>
                      <a:pt x="8" y="471"/>
                    </a:lnTo>
                    <a:lnTo>
                      <a:pt x="9" y="470"/>
                    </a:lnTo>
                    <a:lnTo>
                      <a:pt x="10" y="469"/>
                    </a:lnTo>
                    <a:lnTo>
                      <a:pt x="10" y="467"/>
                    </a:lnTo>
                    <a:lnTo>
                      <a:pt x="11" y="466"/>
                    </a:lnTo>
                    <a:lnTo>
                      <a:pt x="13" y="467"/>
                    </a:lnTo>
                    <a:lnTo>
                      <a:pt x="14" y="468"/>
                    </a:lnTo>
                    <a:lnTo>
                      <a:pt x="15" y="466"/>
                    </a:lnTo>
                    <a:lnTo>
                      <a:pt x="17" y="465"/>
                    </a:lnTo>
                    <a:lnTo>
                      <a:pt x="13" y="464"/>
                    </a:lnTo>
                    <a:lnTo>
                      <a:pt x="10" y="463"/>
                    </a:lnTo>
                    <a:lnTo>
                      <a:pt x="8" y="462"/>
                    </a:lnTo>
                    <a:lnTo>
                      <a:pt x="7" y="462"/>
                    </a:lnTo>
                    <a:lnTo>
                      <a:pt x="8" y="461"/>
                    </a:lnTo>
                    <a:lnTo>
                      <a:pt x="9" y="459"/>
                    </a:lnTo>
                    <a:lnTo>
                      <a:pt x="7" y="458"/>
                    </a:lnTo>
                    <a:lnTo>
                      <a:pt x="6" y="457"/>
                    </a:lnTo>
                    <a:lnTo>
                      <a:pt x="7" y="456"/>
                    </a:lnTo>
                    <a:lnTo>
                      <a:pt x="7" y="455"/>
                    </a:lnTo>
                    <a:lnTo>
                      <a:pt x="6" y="455"/>
                    </a:lnTo>
                    <a:lnTo>
                      <a:pt x="5" y="454"/>
                    </a:lnTo>
                    <a:lnTo>
                      <a:pt x="3" y="453"/>
                    </a:lnTo>
                    <a:lnTo>
                      <a:pt x="2" y="453"/>
                    </a:lnTo>
                    <a:lnTo>
                      <a:pt x="3" y="452"/>
                    </a:lnTo>
                    <a:lnTo>
                      <a:pt x="3" y="451"/>
                    </a:lnTo>
                    <a:lnTo>
                      <a:pt x="4" y="450"/>
                    </a:lnTo>
                    <a:lnTo>
                      <a:pt x="5" y="448"/>
                    </a:lnTo>
                    <a:lnTo>
                      <a:pt x="6" y="447"/>
                    </a:lnTo>
                    <a:lnTo>
                      <a:pt x="7" y="446"/>
                    </a:lnTo>
                    <a:lnTo>
                      <a:pt x="8" y="447"/>
                    </a:lnTo>
                    <a:lnTo>
                      <a:pt x="9" y="448"/>
                    </a:lnTo>
                    <a:lnTo>
                      <a:pt x="10" y="446"/>
                    </a:lnTo>
                    <a:lnTo>
                      <a:pt x="11" y="445"/>
                    </a:lnTo>
                    <a:lnTo>
                      <a:pt x="9" y="445"/>
                    </a:lnTo>
                    <a:lnTo>
                      <a:pt x="8" y="443"/>
                    </a:lnTo>
                    <a:lnTo>
                      <a:pt x="9" y="442"/>
                    </a:lnTo>
                    <a:lnTo>
                      <a:pt x="10" y="441"/>
                    </a:lnTo>
                    <a:lnTo>
                      <a:pt x="8" y="440"/>
                    </a:lnTo>
                    <a:lnTo>
                      <a:pt x="7" y="440"/>
                    </a:lnTo>
                    <a:lnTo>
                      <a:pt x="5" y="439"/>
                    </a:lnTo>
                    <a:lnTo>
                      <a:pt x="4" y="439"/>
                    </a:lnTo>
                    <a:lnTo>
                      <a:pt x="5" y="437"/>
                    </a:lnTo>
                    <a:lnTo>
                      <a:pt x="6" y="436"/>
                    </a:lnTo>
                    <a:lnTo>
                      <a:pt x="6" y="435"/>
                    </a:lnTo>
                    <a:lnTo>
                      <a:pt x="7" y="434"/>
                    </a:lnTo>
                    <a:lnTo>
                      <a:pt x="8" y="433"/>
                    </a:lnTo>
                    <a:lnTo>
                      <a:pt x="9" y="432"/>
                    </a:lnTo>
                    <a:lnTo>
                      <a:pt x="10" y="433"/>
                    </a:lnTo>
                    <a:lnTo>
                      <a:pt x="11" y="433"/>
                    </a:lnTo>
                    <a:lnTo>
                      <a:pt x="12" y="432"/>
                    </a:lnTo>
                    <a:lnTo>
                      <a:pt x="13" y="431"/>
                    </a:lnTo>
                    <a:lnTo>
                      <a:pt x="12" y="430"/>
                    </a:lnTo>
                    <a:lnTo>
                      <a:pt x="10" y="430"/>
                    </a:lnTo>
                    <a:lnTo>
                      <a:pt x="9" y="429"/>
                    </a:lnTo>
                    <a:lnTo>
                      <a:pt x="7" y="429"/>
                    </a:lnTo>
                    <a:lnTo>
                      <a:pt x="8" y="428"/>
                    </a:lnTo>
                    <a:lnTo>
                      <a:pt x="9" y="426"/>
                    </a:lnTo>
                    <a:lnTo>
                      <a:pt x="7" y="425"/>
                    </a:lnTo>
                    <a:lnTo>
                      <a:pt x="6" y="424"/>
                    </a:lnTo>
                    <a:lnTo>
                      <a:pt x="7" y="423"/>
                    </a:lnTo>
                    <a:lnTo>
                      <a:pt x="8" y="422"/>
                    </a:lnTo>
                    <a:lnTo>
                      <a:pt x="9" y="423"/>
                    </a:lnTo>
                    <a:lnTo>
                      <a:pt x="10" y="423"/>
                    </a:lnTo>
                    <a:lnTo>
                      <a:pt x="11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10" y="419"/>
                    </a:lnTo>
                    <a:lnTo>
                      <a:pt x="11" y="418"/>
                    </a:lnTo>
                    <a:lnTo>
                      <a:pt x="9" y="417"/>
                    </a:lnTo>
                    <a:lnTo>
                      <a:pt x="8" y="417"/>
                    </a:lnTo>
                    <a:lnTo>
                      <a:pt x="7" y="416"/>
                    </a:lnTo>
                    <a:lnTo>
                      <a:pt x="5" y="415"/>
                    </a:lnTo>
                    <a:lnTo>
                      <a:pt x="6" y="414"/>
                    </a:lnTo>
                    <a:lnTo>
                      <a:pt x="7" y="413"/>
                    </a:lnTo>
                    <a:lnTo>
                      <a:pt x="7" y="412"/>
                    </a:lnTo>
                    <a:lnTo>
                      <a:pt x="8" y="411"/>
                    </a:lnTo>
                    <a:lnTo>
                      <a:pt x="10" y="412"/>
                    </a:lnTo>
                    <a:lnTo>
                      <a:pt x="11" y="412"/>
                    </a:lnTo>
                    <a:lnTo>
                      <a:pt x="10" y="413"/>
                    </a:lnTo>
                    <a:lnTo>
                      <a:pt x="9" y="414"/>
                    </a:lnTo>
                    <a:lnTo>
                      <a:pt x="11" y="415"/>
                    </a:lnTo>
                    <a:lnTo>
                      <a:pt x="12" y="416"/>
                    </a:lnTo>
                    <a:lnTo>
                      <a:pt x="14" y="413"/>
                    </a:lnTo>
                    <a:lnTo>
                      <a:pt x="15" y="411"/>
                    </a:lnTo>
                    <a:lnTo>
                      <a:pt x="14" y="411"/>
                    </a:lnTo>
                    <a:lnTo>
                      <a:pt x="13" y="409"/>
                    </a:lnTo>
                    <a:lnTo>
                      <a:pt x="11" y="409"/>
                    </a:lnTo>
                    <a:lnTo>
                      <a:pt x="10" y="408"/>
                    </a:lnTo>
                    <a:lnTo>
                      <a:pt x="11" y="407"/>
                    </a:lnTo>
                    <a:lnTo>
                      <a:pt x="11" y="406"/>
                    </a:lnTo>
                    <a:lnTo>
                      <a:pt x="10" y="405"/>
                    </a:lnTo>
                    <a:lnTo>
                      <a:pt x="9" y="405"/>
                    </a:lnTo>
                    <a:lnTo>
                      <a:pt x="7" y="404"/>
                    </a:lnTo>
                    <a:lnTo>
                      <a:pt x="6" y="403"/>
                    </a:lnTo>
                    <a:lnTo>
                      <a:pt x="6" y="402"/>
                    </a:lnTo>
                    <a:lnTo>
                      <a:pt x="7" y="401"/>
                    </a:lnTo>
                    <a:lnTo>
                      <a:pt x="8" y="400"/>
                    </a:lnTo>
                    <a:lnTo>
                      <a:pt x="9" y="399"/>
                    </a:lnTo>
                    <a:lnTo>
                      <a:pt x="10" y="398"/>
                    </a:lnTo>
                    <a:lnTo>
                      <a:pt x="10" y="397"/>
                    </a:lnTo>
                    <a:lnTo>
                      <a:pt x="9" y="396"/>
                    </a:lnTo>
                    <a:lnTo>
                      <a:pt x="8" y="396"/>
                    </a:lnTo>
                    <a:lnTo>
                      <a:pt x="8" y="394"/>
                    </a:lnTo>
                    <a:lnTo>
                      <a:pt x="9" y="392"/>
                    </a:lnTo>
                    <a:lnTo>
                      <a:pt x="8" y="392"/>
                    </a:lnTo>
                    <a:lnTo>
                      <a:pt x="6" y="391"/>
                    </a:lnTo>
                    <a:lnTo>
                      <a:pt x="7" y="390"/>
                    </a:lnTo>
                    <a:lnTo>
                      <a:pt x="8" y="389"/>
                    </a:lnTo>
                    <a:lnTo>
                      <a:pt x="6" y="388"/>
                    </a:lnTo>
                    <a:lnTo>
                      <a:pt x="5" y="388"/>
                    </a:lnTo>
                    <a:lnTo>
                      <a:pt x="6" y="387"/>
                    </a:lnTo>
                    <a:lnTo>
                      <a:pt x="7" y="386"/>
                    </a:lnTo>
                    <a:lnTo>
                      <a:pt x="8" y="386"/>
                    </a:lnTo>
                    <a:lnTo>
                      <a:pt x="9" y="387"/>
                    </a:lnTo>
                    <a:lnTo>
                      <a:pt x="10" y="386"/>
                    </a:lnTo>
                    <a:lnTo>
                      <a:pt x="11" y="385"/>
                    </a:lnTo>
                    <a:lnTo>
                      <a:pt x="12" y="384"/>
                    </a:lnTo>
                    <a:lnTo>
                      <a:pt x="12" y="383"/>
                    </a:lnTo>
                    <a:lnTo>
                      <a:pt x="11" y="382"/>
                    </a:lnTo>
                    <a:lnTo>
                      <a:pt x="10" y="381"/>
                    </a:lnTo>
                    <a:lnTo>
                      <a:pt x="10" y="380"/>
                    </a:lnTo>
                    <a:lnTo>
                      <a:pt x="11" y="379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9" y="376"/>
                    </a:lnTo>
                    <a:lnTo>
                      <a:pt x="10" y="375"/>
                    </a:lnTo>
                    <a:lnTo>
                      <a:pt x="9" y="374"/>
                    </a:lnTo>
                    <a:lnTo>
                      <a:pt x="7" y="374"/>
                    </a:lnTo>
                    <a:lnTo>
                      <a:pt x="8" y="372"/>
                    </a:lnTo>
                    <a:lnTo>
                      <a:pt x="9" y="371"/>
                    </a:lnTo>
                    <a:lnTo>
                      <a:pt x="7" y="371"/>
                    </a:lnTo>
                    <a:lnTo>
                      <a:pt x="6" y="370"/>
                    </a:lnTo>
                    <a:lnTo>
                      <a:pt x="7" y="369"/>
                    </a:lnTo>
                    <a:lnTo>
                      <a:pt x="7" y="368"/>
                    </a:lnTo>
                    <a:lnTo>
                      <a:pt x="8" y="367"/>
                    </a:lnTo>
                    <a:lnTo>
                      <a:pt x="9" y="366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7" y="364"/>
                    </a:lnTo>
                    <a:lnTo>
                      <a:pt x="8" y="362"/>
                    </a:lnTo>
                    <a:lnTo>
                      <a:pt x="9" y="361"/>
                    </a:lnTo>
                    <a:lnTo>
                      <a:pt x="9" y="359"/>
                    </a:lnTo>
                    <a:lnTo>
                      <a:pt x="10" y="358"/>
                    </a:lnTo>
                    <a:lnTo>
                      <a:pt x="11" y="357"/>
                    </a:lnTo>
                    <a:lnTo>
                      <a:pt x="9" y="357"/>
                    </a:lnTo>
                    <a:lnTo>
                      <a:pt x="8" y="356"/>
                    </a:lnTo>
                    <a:lnTo>
                      <a:pt x="9" y="355"/>
                    </a:lnTo>
                    <a:lnTo>
                      <a:pt x="10" y="354"/>
                    </a:lnTo>
                    <a:lnTo>
                      <a:pt x="8" y="353"/>
                    </a:lnTo>
                    <a:lnTo>
                      <a:pt x="7" y="353"/>
                    </a:lnTo>
                    <a:lnTo>
                      <a:pt x="8" y="351"/>
                    </a:lnTo>
                    <a:lnTo>
                      <a:pt x="8" y="350"/>
                    </a:lnTo>
                    <a:lnTo>
                      <a:pt x="9" y="349"/>
                    </a:lnTo>
                    <a:lnTo>
                      <a:pt x="10" y="348"/>
                    </a:lnTo>
                    <a:lnTo>
                      <a:pt x="11" y="347"/>
                    </a:lnTo>
                    <a:lnTo>
                      <a:pt x="11" y="346"/>
                    </a:lnTo>
                    <a:lnTo>
                      <a:pt x="13" y="347"/>
                    </a:lnTo>
                    <a:lnTo>
                      <a:pt x="14" y="347"/>
                    </a:lnTo>
                    <a:lnTo>
                      <a:pt x="15" y="346"/>
                    </a:lnTo>
                    <a:lnTo>
                      <a:pt x="17" y="345"/>
                    </a:lnTo>
                    <a:lnTo>
                      <a:pt x="14" y="344"/>
                    </a:lnTo>
                    <a:lnTo>
                      <a:pt x="13" y="344"/>
                    </a:lnTo>
                    <a:lnTo>
                      <a:pt x="12" y="345"/>
                    </a:lnTo>
                    <a:lnTo>
                      <a:pt x="11" y="346"/>
                    </a:lnTo>
                    <a:lnTo>
                      <a:pt x="10" y="345"/>
                    </a:lnTo>
                    <a:lnTo>
                      <a:pt x="9" y="345"/>
                    </a:lnTo>
                    <a:lnTo>
                      <a:pt x="9" y="344"/>
                    </a:lnTo>
                    <a:lnTo>
                      <a:pt x="10" y="342"/>
                    </a:lnTo>
                    <a:lnTo>
                      <a:pt x="11" y="341"/>
                    </a:lnTo>
                    <a:lnTo>
                      <a:pt x="12" y="340"/>
                    </a:lnTo>
                    <a:lnTo>
                      <a:pt x="13" y="338"/>
                    </a:lnTo>
                    <a:lnTo>
                      <a:pt x="13" y="337"/>
                    </a:lnTo>
                    <a:lnTo>
                      <a:pt x="12" y="337"/>
                    </a:lnTo>
                    <a:lnTo>
                      <a:pt x="10" y="336"/>
                    </a:lnTo>
                    <a:lnTo>
                      <a:pt x="11" y="335"/>
                    </a:lnTo>
                    <a:lnTo>
                      <a:pt x="12" y="334"/>
                    </a:lnTo>
                    <a:lnTo>
                      <a:pt x="11" y="333"/>
                    </a:lnTo>
                    <a:lnTo>
                      <a:pt x="9" y="333"/>
                    </a:lnTo>
                    <a:lnTo>
                      <a:pt x="10" y="332"/>
                    </a:lnTo>
                    <a:lnTo>
                      <a:pt x="11" y="331"/>
                    </a:lnTo>
                    <a:lnTo>
                      <a:pt x="12" y="330"/>
                    </a:lnTo>
                    <a:lnTo>
                      <a:pt x="12" y="328"/>
                    </a:lnTo>
                    <a:lnTo>
                      <a:pt x="11" y="328"/>
                    </a:lnTo>
                    <a:lnTo>
                      <a:pt x="10" y="326"/>
                    </a:lnTo>
                    <a:lnTo>
                      <a:pt x="8" y="326"/>
                    </a:lnTo>
                    <a:lnTo>
                      <a:pt x="7" y="325"/>
                    </a:lnTo>
                    <a:lnTo>
                      <a:pt x="7" y="324"/>
                    </a:lnTo>
                    <a:lnTo>
                      <a:pt x="8" y="323"/>
                    </a:lnTo>
                    <a:lnTo>
                      <a:pt x="9" y="322"/>
                    </a:lnTo>
                    <a:lnTo>
                      <a:pt x="10" y="321"/>
                    </a:lnTo>
                    <a:lnTo>
                      <a:pt x="11" y="320"/>
                    </a:lnTo>
                    <a:lnTo>
                      <a:pt x="11" y="319"/>
                    </a:lnTo>
                    <a:lnTo>
                      <a:pt x="12" y="317"/>
                    </a:lnTo>
                    <a:lnTo>
                      <a:pt x="13" y="316"/>
                    </a:lnTo>
                    <a:lnTo>
                      <a:pt x="14" y="315"/>
                    </a:lnTo>
                    <a:lnTo>
                      <a:pt x="14" y="314"/>
                    </a:lnTo>
                    <a:lnTo>
                      <a:pt x="13" y="314"/>
                    </a:lnTo>
                    <a:lnTo>
                      <a:pt x="12" y="313"/>
                    </a:lnTo>
                    <a:lnTo>
                      <a:pt x="10" y="312"/>
                    </a:lnTo>
                    <a:lnTo>
                      <a:pt x="9" y="312"/>
                    </a:lnTo>
                    <a:lnTo>
                      <a:pt x="8" y="313"/>
                    </a:lnTo>
                    <a:lnTo>
                      <a:pt x="7" y="314"/>
                    </a:lnTo>
                    <a:lnTo>
                      <a:pt x="6" y="313"/>
                    </a:lnTo>
                    <a:lnTo>
                      <a:pt x="5" y="313"/>
                    </a:lnTo>
                    <a:lnTo>
                      <a:pt x="5" y="312"/>
                    </a:lnTo>
                    <a:lnTo>
                      <a:pt x="6" y="311"/>
                    </a:lnTo>
                    <a:lnTo>
                      <a:pt x="7" y="311"/>
                    </a:lnTo>
                    <a:lnTo>
                      <a:pt x="9" y="312"/>
                    </a:lnTo>
                    <a:lnTo>
                      <a:pt x="10" y="311"/>
                    </a:lnTo>
                    <a:lnTo>
                      <a:pt x="10" y="309"/>
                    </a:lnTo>
                    <a:lnTo>
                      <a:pt x="11" y="307"/>
                    </a:lnTo>
                    <a:lnTo>
                      <a:pt x="12" y="306"/>
                    </a:lnTo>
                    <a:lnTo>
                      <a:pt x="11" y="306"/>
                    </a:lnTo>
                    <a:lnTo>
                      <a:pt x="9" y="305"/>
                    </a:lnTo>
                    <a:lnTo>
                      <a:pt x="10" y="304"/>
                    </a:lnTo>
                    <a:lnTo>
                      <a:pt x="11" y="303"/>
                    </a:lnTo>
                    <a:lnTo>
                      <a:pt x="9" y="302"/>
                    </a:lnTo>
                    <a:lnTo>
                      <a:pt x="8" y="302"/>
                    </a:lnTo>
                    <a:lnTo>
                      <a:pt x="9" y="301"/>
                    </a:lnTo>
                    <a:lnTo>
                      <a:pt x="9" y="300"/>
                    </a:lnTo>
                    <a:lnTo>
                      <a:pt x="11" y="300"/>
                    </a:lnTo>
                    <a:lnTo>
                      <a:pt x="12" y="301"/>
                    </a:lnTo>
                    <a:lnTo>
                      <a:pt x="13" y="300"/>
                    </a:lnTo>
                    <a:lnTo>
                      <a:pt x="14" y="299"/>
                    </a:lnTo>
                    <a:lnTo>
                      <a:pt x="12" y="298"/>
                    </a:lnTo>
                    <a:lnTo>
                      <a:pt x="11" y="298"/>
                    </a:lnTo>
                    <a:lnTo>
                      <a:pt x="12" y="296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4" y="292"/>
                    </a:lnTo>
                    <a:lnTo>
                      <a:pt x="13" y="292"/>
                    </a:lnTo>
                    <a:lnTo>
                      <a:pt x="11" y="291"/>
                    </a:lnTo>
                    <a:lnTo>
                      <a:pt x="10" y="290"/>
                    </a:lnTo>
                    <a:lnTo>
                      <a:pt x="8" y="290"/>
                    </a:lnTo>
                    <a:lnTo>
                      <a:pt x="9" y="289"/>
                    </a:lnTo>
                    <a:lnTo>
                      <a:pt x="10" y="288"/>
                    </a:lnTo>
                    <a:lnTo>
                      <a:pt x="9" y="287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9" y="284"/>
                    </a:lnTo>
                    <a:lnTo>
                      <a:pt x="10" y="283"/>
                    </a:lnTo>
                    <a:lnTo>
                      <a:pt x="10" y="282"/>
                    </a:lnTo>
                    <a:lnTo>
                      <a:pt x="11" y="281"/>
                    </a:lnTo>
                    <a:lnTo>
                      <a:pt x="12" y="280"/>
                    </a:lnTo>
                    <a:lnTo>
                      <a:pt x="13" y="279"/>
                    </a:lnTo>
                    <a:lnTo>
                      <a:pt x="13" y="278"/>
                    </a:lnTo>
                    <a:lnTo>
                      <a:pt x="14" y="277"/>
                    </a:lnTo>
                    <a:lnTo>
                      <a:pt x="15" y="275"/>
                    </a:lnTo>
                    <a:lnTo>
                      <a:pt x="14" y="274"/>
                    </a:lnTo>
                    <a:lnTo>
                      <a:pt x="12" y="273"/>
                    </a:lnTo>
                    <a:lnTo>
                      <a:pt x="11" y="273"/>
                    </a:lnTo>
                    <a:lnTo>
                      <a:pt x="9" y="272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2" y="269"/>
                    </a:lnTo>
                    <a:lnTo>
                      <a:pt x="12" y="268"/>
                    </a:lnTo>
                    <a:lnTo>
                      <a:pt x="11" y="267"/>
                    </a:lnTo>
                    <a:lnTo>
                      <a:pt x="10" y="267"/>
                    </a:lnTo>
                    <a:lnTo>
                      <a:pt x="10" y="265"/>
                    </a:lnTo>
                    <a:lnTo>
                      <a:pt x="11" y="264"/>
                    </a:lnTo>
                    <a:lnTo>
                      <a:pt x="12" y="263"/>
                    </a:lnTo>
                    <a:lnTo>
                      <a:pt x="13" y="262"/>
                    </a:lnTo>
                    <a:lnTo>
                      <a:pt x="13" y="261"/>
                    </a:lnTo>
                    <a:lnTo>
                      <a:pt x="14" y="259"/>
                    </a:lnTo>
                    <a:lnTo>
                      <a:pt x="15" y="258"/>
                    </a:lnTo>
                    <a:lnTo>
                      <a:pt x="17" y="257"/>
                    </a:lnTo>
                    <a:lnTo>
                      <a:pt x="18" y="257"/>
                    </a:lnTo>
                    <a:lnTo>
                      <a:pt x="20" y="258"/>
                    </a:lnTo>
                    <a:lnTo>
                      <a:pt x="20" y="257"/>
                    </a:lnTo>
                    <a:lnTo>
                      <a:pt x="21" y="256"/>
                    </a:lnTo>
                    <a:lnTo>
                      <a:pt x="20" y="255"/>
                    </a:lnTo>
                    <a:lnTo>
                      <a:pt x="18" y="255"/>
                    </a:lnTo>
                    <a:lnTo>
                      <a:pt x="18" y="256"/>
                    </a:lnTo>
                    <a:lnTo>
                      <a:pt x="17" y="257"/>
                    </a:lnTo>
                    <a:lnTo>
                      <a:pt x="14" y="256"/>
                    </a:lnTo>
                    <a:lnTo>
                      <a:pt x="13" y="256"/>
                    </a:lnTo>
                    <a:lnTo>
                      <a:pt x="12" y="255"/>
                    </a:lnTo>
                    <a:lnTo>
                      <a:pt x="10" y="254"/>
                    </a:lnTo>
                    <a:lnTo>
                      <a:pt x="11" y="253"/>
                    </a:lnTo>
                    <a:lnTo>
                      <a:pt x="12" y="252"/>
                    </a:lnTo>
                    <a:lnTo>
                      <a:pt x="13" y="251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0" y="249"/>
                    </a:lnTo>
                    <a:lnTo>
                      <a:pt x="11" y="248"/>
                    </a:lnTo>
                    <a:lnTo>
                      <a:pt x="12" y="247"/>
                    </a:lnTo>
                    <a:lnTo>
                      <a:pt x="13" y="246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5" y="241"/>
                    </a:lnTo>
                    <a:lnTo>
                      <a:pt x="17" y="240"/>
                    </a:lnTo>
                    <a:lnTo>
                      <a:pt x="18" y="239"/>
                    </a:lnTo>
                    <a:lnTo>
                      <a:pt x="15" y="239"/>
                    </a:lnTo>
                    <a:lnTo>
                      <a:pt x="14" y="238"/>
                    </a:lnTo>
                    <a:lnTo>
                      <a:pt x="12" y="237"/>
                    </a:lnTo>
                    <a:lnTo>
                      <a:pt x="11" y="237"/>
                    </a:lnTo>
                    <a:lnTo>
                      <a:pt x="12" y="236"/>
                    </a:lnTo>
                    <a:lnTo>
                      <a:pt x="13" y="235"/>
                    </a:lnTo>
                    <a:lnTo>
                      <a:pt x="13" y="234"/>
                    </a:lnTo>
                    <a:lnTo>
                      <a:pt x="14" y="233"/>
                    </a:lnTo>
                    <a:lnTo>
                      <a:pt x="15" y="231"/>
                    </a:lnTo>
                    <a:lnTo>
                      <a:pt x="17" y="230"/>
                    </a:lnTo>
                    <a:lnTo>
                      <a:pt x="14" y="230"/>
                    </a:lnTo>
                    <a:lnTo>
                      <a:pt x="13" y="229"/>
                    </a:lnTo>
                    <a:lnTo>
                      <a:pt x="14" y="228"/>
                    </a:lnTo>
                    <a:lnTo>
                      <a:pt x="14" y="227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3" y="223"/>
                    </a:lnTo>
                    <a:lnTo>
                      <a:pt x="12" y="222"/>
                    </a:lnTo>
                    <a:lnTo>
                      <a:pt x="10" y="221"/>
                    </a:lnTo>
                    <a:lnTo>
                      <a:pt x="11" y="220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3" y="217"/>
                    </a:lnTo>
                    <a:lnTo>
                      <a:pt x="14" y="216"/>
                    </a:lnTo>
                    <a:lnTo>
                      <a:pt x="15" y="215"/>
                    </a:lnTo>
                    <a:lnTo>
                      <a:pt x="14" y="214"/>
                    </a:lnTo>
                    <a:lnTo>
                      <a:pt x="12" y="214"/>
                    </a:lnTo>
                    <a:lnTo>
                      <a:pt x="11" y="213"/>
                    </a:lnTo>
                    <a:lnTo>
                      <a:pt x="9" y="212"/>
                    </a:lnTo>
                    <a:lnTo>
                      <a:pt x="8" y="212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8" y="208"/>
                    </a:lnTo>
                    <a:lnTo>
                      <a:pt x="10" y="209"/>
                    </a:lnTo>
                    <a:lnTo>
                      <a:pt x="11" y="209"/>
                    </a:lnTo>
                    <a:lnTo>
                      <a:pt x="12" y="208"/>
                    </a:lnTo>
                    <a:lnTo>
                      <a:pt x="13" y="207"/>
                    </a:lnTo>
                    <a:lnTo>
                      <a:pt x="14" y="208"/>
                    </a:lnTo>
                    <a:lnTo>
                      <a:pt x="15" y="208"/>
                    </a:lnTo>
                    <a:lnTo>
                      <a:pt x="17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4" y="205"/>
                    </a:lnTo>
                    <a:lnTo>
                      <a:pt x="15" y="204"/>
                    </a:lnTo>
                    <a:lnTo>
                      <a:pt x="17" y="203"/>
                    </a:lnTo>
                    <a:lnTo>
                      <a:pt x="17" y="202"/>
                    </a:lnTo>
                    <a:lnTo>
                      <a:pt x="18" y="201"/>
                    </a:lnTo>
                    <a:lnTo>
                      <a:pt x="17" y="200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7" y="197"/>
                    </a:lnTo>
                    <a:lnTo>
                      <a:pt x="15" y="197"/>
                    </a:lnTo>
                    <a:lnTo>
                      <a:pt x="13" y="196"/>
                    </a:lnTo>
                    <a:lnTo>
                      <a:pt x="12" y="195"/>
                    </a:lnTo>
                    <a:lnTo>
                      <a:pt x="10" y="195"/>
                    </a:lnTo>
                    <a:lnTo>
                      <a:pt x="11" y="194"/>
                    </a:lnTo>
                    <a:lnTo>
                      <a:pt x="12" y="192"/>
                    </a:lnTo>
                    <a:lnTo>
                      <a:pt x="10" y="191"/>
                    </a:lnTo>
                    <a:lnTo>
                      <a:pt x="9" y="190"/>
                    </a:lnTo>
                    <a:lnTo>
                      <a:pt x="10" y="189"/>
                    </a:lnTo>
                    <a:lnTo>
                      <a:pt x="11" y="188"/>
                    </a:lnTo>
                    <a:lnTo>
                      <a:pt x="12" y="189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2" y="186"/>
                    </a:lnTo>
                    <a:lnTo>
                      <a:pt x="13" y="185"/>
                    </a:lnTo>
                    <a:lnTo>
                      <a:pt x="14" y="184"/>
                    </a:lnTo>
                    <a:lnTo>
                      <a:pt x="12" y="183"/>
                    </a:lnTo>
                    <a:lnTo>
                      <a:pt x="11" y="183"/>
                    </a:lnTo>
                    <a:lnTo>
                      <a:pt x="12" y="182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5" y="182"/>
                    </a:lnTo>
                    <a:lnTo>
                      <a:pt x="18" y="182"/>
                    </a:lnTo>
                    <a:lnTo>
                      <a:pt x="19" y="183"/>
                    </a:lnTo>
                    <a:lnTo>
                      <a:pt x="20" y="182"/>
                    </a:lnTo>
                    <a:lnTo>
                      <a:pt x="21" y="181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79"/>
                    </a:lnTo>
                    <a:lnTo>
                      <a:pt x="19" y="177"/>
                    </a:lnTo>
                    <a:lnTo>
                      <a:pt x="20" y="175"/>
                    </a:lnTo>
                    <a:lnTo>
                      <a:pt x="21" y="174"/>
                    </a:lnTo>
                    <a:lnTo>
                      <a:pt x="19" y="174"/>
                    </a:lnTo>
                    <a:lnTo>
                      <a:pt x="18" y="173"/>
                    </a:lnTo>
                    <a:lnTo>
                      <a:pt x="19" y="172"/>
                    </a:lnTo>
                    <a:lnTo>
                      <a:pt x="20" y="171"/>
                    </a:lnTo>
                    <a:lnTo>
                      <a:pt x="18" y="170"/>
                    </a:lnTo>
                    <a:lnTo>
                      <a:pt x="17" y="170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17" y="167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2" y="165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7" y="161"/>
                    </a:lnTo>
                    <a:lnTo>
                      <a:pt x="19" y="162"/>
                    </a:lnTo>
                    <a:lnTo>
                      <a:pt x="19" y="161"/>
                    </a:lnTo>
                    <a:lnTo>
                      <a:pt x="20" y="160"/>
                    </a:lnTo>
                    <a:lnTo>
                      <a:pt x="21" y="158"/>
                    </a:lnTo>
                    <a:lnTo>
                      <a:pt x="22" y="157"/>
                    </a:lnTo>
                    <a:lnTo>
                      <a:pt x="20" y="156"/>
                    </a:lnTo>
                    <a:lnTo>
                      <a:pt x="19" y="155"/>
                    </a:lnTo>
                    <a:lnTo>
                      <a:pt x="20" y="154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9" y="150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7"/>
                    </a:lnTo>
                    <a:lnTo>
                      <a:pt x="19" y="145"/>
                    </a:lnTo>
                    <a:lnTo>
                      <a:pt x="19" y="144"/>
                    </a:lnTo>
                    <a:lnTo>
                      <a:pt x="20" y="142"/>
                    </a:lnTo>
                    <a:lnTo>
                      <a:pt x="21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1" y="138"/>
                    </a:lnTo>
                    <a:lnTo>
                      <a:pt x="20" y="138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14" y="134"/>
                    </a:lnTo>
                    <a:lnTo>
                      <a:pt x="15" y="133"/>
                    </a:lnTo>
                    <a:lnTo>
                      <a:pt x="17" y="132"/>
                    </a:lnTo>
                    <a:lnTo>
                      <a:pt x="17" y="131"/>
                    </a:lnTo>
                    <a:lnTo>
                      <a:pt x="18" y="130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0" y="127"/>
                    </a:lnTo>
                    <a:lnTo>
                      <a:pt x="21" y="125"/>
                    </a:lnTo>
                    <a:lnTo>
                      <a:pt x="22" y="124"/>
                    </a:lnTo>
                    <a:lnTo>
                      <a:pt x="23" y="122"/>
                    </a:lnTo>
                    <a:lnTo>
                      <a:pt x="23" y="121"/>
                    </a:lnTo>
                    <a:lnTo>
                      <a:pt x="22" y="121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8" y="119"/>
                    </a:lnTo>
                    <a:lnTo>
                      <a:pt x="19" y="118"/>
                    </a:lnTo>
                    <a:lnTo>
                      <a:pt x="19" y="117"/>
                    </a:lnTo>
                    <a:lnTo>
                      <a:pt x="20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08"/>
                    </a:lnTo>
                    <a:lnTo>
                      <a:pt x="23" y="110"/>
                    </a:lnTo>
                    <a:lnTo>
                      <a:pt x="24" y="110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6" y="106"/>
                    </a:lnTo>
                    <a:lnTo>
                      <a:pt x="27" y="105"/>
                    </a:lnTo>
                    <a:lnTo>
                      <a:pt x="26" y="104"/>
                    </a:lnTo>
                    <a:lnTo>
                      <a:pt x="24" y="104"/>
                    </a:lnTo>
                    <a:lnTo>
                      <a:pt x="23" y="103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0" y="99"/>
                    </a:lnTo>
                    <a:lnTo>
                      <a:pt x="21" y="98"/>
                    </a:lnTo>
                    <a:lnTo>
                      <a:pt x="22" y="97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20" y="95"/>
                    </a:lnTo>
                    <a:lnTo>
                      <a:pt x="21" y="94"/>
                    </a:lnTo>
                    <a:lnTo>
                      <a:pt x="21" y="91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5" y="92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5" y="89"/>
                    </a:lnTo>
                    <a:lnTo>
                      <a:pt x="24" y="88"/>
                    </a:lnTo>
                    <a:lnTo>
                      <a:pt x="24" y="87"/>
                    </a:lnTo>
                    <a:lnTo>
                      <a:pt x="25" y="86"/>
                    </a:lnTo>
                    <a:lnTo>
                      <a:pt x="24" y="85"/>
                    </a:lnTo>
                    <a:lnTo>
                      <a:pt x="22" y="85"/>
                    </a:lnTo>
                    <a:lnTo>
                      <a:pt x="23" y="84"/>
                    </a:lnTo>
                    <a:lnTo>
                      <a:pt x="24" y="83"/>
                    </a:lnTo>
                    <a:lnTo>
                      <a:pt x="23" y="82"/>
                    </a:lnTo>
                    <a:lnTo>
                      <a:pt x="21" y="81"/>
                    </a:lnTo>
                    <a:lnTo>
                      <a:pt x="20" y="81"/>
                    </a:lnTo>
                    <a:lnTo>
                      <a:pt x="18" y="80"/>
                    </a:lnTo>
                    <a:lnTo>
                      <a:pt x="19" y="79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7" y="77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4"/>
                    </a:lnTo>
                    <a:lnTo>
                      <a:pt x="21" y="75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5" y="75"/>
                    </a:lnTo>
                    <a:lnTo>
                      <a:pt x="26" y="74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4" y="72"/>
                    </a:lnTo>
                    <a:lnTo>
                      <a:pt x="25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1" y="65"/>
                    </a:lnTo>
                    <a:lnTo>
                      <a:pt x="22" y="64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1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6" name="Freeform 999">
                <a:extLst>
                  <a:ext uri="{FF2B5EF4-FFF2-40B4-BE49-F238E27FC236}">
                    <a16:creationId xmlns:a16="http://schemas.microsoft.com/office/drawing/2014/main" id="{FE135D29-B352-43C6-A2CE-1B74FCB0C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3024"/>
                <a:ext cx="1" cy="1"/>
              </a:xfrm>
              <a:custGeom>
                <a:avLst/>
                <a:gdLst>
                  <a:gd name="T0" fmla="*/ 10 w 10"/>
                  <a:gd name="T1" fmla="*/ 9 h 9"/>
                  <a:gd name="T2" fmla="*/ 9 w 10"/>
                  <a:gd name="T3" fmla="*/ 9 h 9"/>
                  <a:gd name="T4" fmla="*/ 8 w 10"/>
                  <a:gd name="T5" fmla="*/ 9 h 9"/>
                  <a:gd name="T6" fmla="*/ 7 w 10"/>
                  <a:gd name="T7" fmla="*/ 7 h 9"/>
                  <a:gd name="T8" fmla="*/ 5 w 10"/>
                  <a:gd name="T9" fmla="*/ 6 h 9"/>
                  <a:gd name="T10" fmla="*/ 5 w 10"/>
                  <a:gd name="T11" fmla="*/ 5 h 9"/>
                  <a:gd name="T12" fmla="*/ 4 w 10"/>
                  <a:gd name="T13" fmla="*/ 3 h 9"/>
                  <a:gd name="T14" fmla="*/ 3 w 10"/>
                  <a:gd name="T15" fmla="*/ 4 h 9"/>
                  <a:gd name="T16" fmla="*/ 2 w 10"/>
                  <a:gd name="T17" fmla="*/ 4 h 9"/>
                  <a:gd name="T18" fmla="*/ 1 w 10"/>
                  <a:gd name="T19" fmla="*/ 2 h 9"/>
                  <a:gd name="T20" fmla="*/ 0 w 10"/>
                  <a:gd name="T21" fmla="*/ 1 h 9"/>
                  <a:gd name="T22" fmla="*/ 5 w 10"/>
                  <a:gd name="T23" fmla="*/ 0 h 9"/>
                  <a:gd name="T24" fmla="*/ 7 w 10"/>
                  <a:gd name="T25" fmla="*/ 3 h 9"/>
                  <a:gd name="T26" fmla="*/ 10 w 10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9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7" name="Freeform 1000">
                <a:extLst>
                  <a:ext uri="{FF2B5EF4-FFF2-40B4-BE49-F238E27FC236}">
                    <a16:creationId xmlns:a16="http://schemas.microsoft.com/office/drawing/2014/main" id="{718E2101-9A29-45D2-B321-C545877BA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3025"/>
                <a:ext cx="43" cy="28"/>
              </a:xfrm>
              <a:custGeom>
                <a:avLst/>
                <a:gdLst>
                  <a:gd name="T0" fmla="*/ 14 w 686"/>
                  <a:gd name="T1" fmla="*/ 99 h 442"/>
                  <a:gd name="T2" fmla="*/ 6 w 686"/>
                  <a:gd name="T3" fmla="*/ 71 h 442"/>
                  <a:gd name="T4" fmla="*/ 20 w 686"/>
                  <a:gd name="T5" fmla="*/ 58 h 442"/>
                  <a:gd name="T6" fmla="*/ 52 w 686"/>
                  <a:gd name="T7" fmla="*/ 67 h 442"/>
                  <a:gd name="T8" fmla="*/ 77 w 686"/>
                  <a:gd name="T9" fmla="*/ 94 h 442"/>
                  <a:gd name="T10" fmla="*/ 102 w 686"/>
                  <a:gd name="T11" fmla="*/ 120 h 442"/>
                  <a:gd name="T12" fmla="*/ 130 w 686"/>
                  <a:gd name="T13" fmla="*/ 147 h 442"/>
                  <a:gd name="T14" fmla="*/ 151 w 686"/>
                  <a:gd name="T15" fmla="*/ 172 h 442"/>
                  <a:gd name="T16" fmla="*/ 169 w 686"/>
                  <a:gd name="T17" fmla="*/ 195 h 442"/>
                  <a:gd name="T18" fmla="*/ 186 w 686"/>
                  <a:gd name="T19" fmla="*/ 212 h 442"/>
                  <a:gd name="T20" fmla="*/ 210 w 686"/>
                  <a:gd name="T21" fmla="*/ 244 h 442"/>
                  <a:gd name="T22" fmla="*/ 237 w 686"/>
                  <a:gd name="T23" fmla="*/ 263 h 442"/>
                  <a:gd name="T24" fmla="*/ 257 w 686"/>
                  <a:gd name="T25" fmla="*/ 291 h 442"/>
                  <a:gd name="T26" fmla="*/ 268 w 686"/>
                  <a:gd name="T27" fmla="*/ 307 h 442"/>
                  <a:gd name="T28" fmla="*/ 295 w 686"/>
                  <a:gd name="T29" fmla="*/ 331 h 442"/>
                  <a:gd name="T30" fmla="*/ 319 w 686"/>
                  <a:gd name="T31" fmla="*/ 359 h 442"/>
                  <a:gd name="T32" fmla="*/ 348 w 686"/>
                  <a:gd name="T33" fmla="*/ 385 h 442"/>
                  <a:gd name="T34" fmla="*/ 329 w 686"/>
                  <a:gd name="T35" fmla="*/ 377 h 442"/>
                  <a:gd name="T36" fmla="*/ 349 w 686"/>
                  <a:gd name="T37" fmla="*/ 351 h 442"/>
                  <a:gd name="T38" fmla="*/ 374 w 686"/>
                  <a:gd name="T39" fmla="*/ 319 h 442"/>
                  <a:gd name="T40" fmla="*/ 392 w 686"/>
                  <a:gd name="T41" fmla="*/ 293 h 442"/>
                  <a:gd name="T42" fmla="*/ 412 w 686"/>
                  <a:gd name="T43" fmla="*/ 267 h 442"/>
                  <a:gd name="T44" fmla="*/ 439 w 686"/>
                  <a:gd name="T45" fmla="*/ 237 h 442"/>
                  <a:gd name="T46" fmla="*/ 463 w 686"/>
                  <a:gd name="T47" fmla="*/ 221 h 442"/>
                  <a:gd name="T48" fmla="*/ 486 w 686"/>
                  <a:gd name="T49" fmla="*/ 189 h 442"/>
                  <a:gd name="T50" fmla="*/ 508 w 686"/>
                  <a:gd name="T51" fmla="*/ 161 h 442"/>
                  <a:gd name="T52" fmla="*/ 530 w 686"/>
                  <a:gd name="T53" fmla="*/ 134 h 442"/>
                  <a:gd name="T54" fmla="*/ 552 w 686"/>
                  <a:gd name="T55" fmla="*/ 116 h 442"/>
                  <a:gd name="T56" fmla="*/ 573 w 686"/>
                  <a:gd name="T57" fmla="*/ 96 h 442"/>
                  <a:gd name="T58" fmla="*/ 589 w 686"/>
                  <a:gd name="T59" fmla="*/ 73 h 442"/>
                  <a:gd name="T60" fmla="*/ 612 w 686"/>
                  <a:gd name="T61" fmla="*/ 54 h 442"/>
                  <a:gd name="T62" fmla="*/ 632 w 686"/>
                  <a:gd name="T63" fmla="*/ 36 h 442"/>
                  <a:gd name="T64" fmla="*/ 656 w 686"/>
                  <a:gd name="T65" fmla="*/ 15 h 442"/>
                  <a:gd name="T66" fmla="*/ 681 w 686"/>
                  <a:gd name="T67" fmla="*/ 11 h 442"/>
                  <a:gd name="T68" fmla="*/ 670 w 686"/>
                  <a:gd name="T69" fmla="*/ 45 h 442"/>
                  <a:gd name="T70" fmla="*/ 652 w 686"/>
                  <a:gd name="T71" fmla="*/ 66 h 442"/>
                  <a:gd name="T72" fmla="*/ 635 w 686"/>
                  <a:gd name="T73" fmla="*/ 96 h 442"/>
                  <a:gd name="T74" fmla="*/ 609 w 686"/>
                  <a:gd name="T75" fmla="*/ 113 h 442"/>
                  <a:gd name="T76" fmla="*/ 591 w 686"/>
                  <a:gd name="T77" fmla="*/ 150 h 442"/>
                  <a:gd name="T78" fmla="*/ 575 w 686"/>
                  <a:gd name="T79" fmla="*/ 172 h 442"/>
                  <a:gd name="T80" fmla="*/ 551 w 686"/>
                  <a:gd name="T81" fmla="*/ 195 h 442"/>
                  <a:gd name="T82" fmla="*/ 526 w 686"/>
                  <a:gd name="T83" fmla="*/ 223 h 442"/>
                  <a:gd name="T84" fmla="*/ 505 w 686"/>
                  <a:gd name="T85" fmla="*/ 251 h 442"/>
                  <a:gd name="T86" fmla="*/ 483 w 686"/>
                  <a:gd name="T87" fmla="*/ 276 h 442"/>
                  <a:gd name="T88" fmla="*/ 464 w 686"/>
                  <a:gd name="T89" fmla="*/ 297 h 442"/>
                  <a:gd name="T90" fmla="*/ 445 w 686"/>
                  <a:gd name="T91" fmla="*/ 324 h 442"/>
                  <a:gd name="T92" fmla="*/ 424 w 686"/>
                  <a:gd name="T93" fmla="*/ 342 h 442"/>
                  <a:gd name="T94" fmla="*/ 405 w 686"/>
                  <a:gd name="T95" fmla="*/ 367 h 442"/>
                  <a:gd name="T96" fmla="*/ 385 w 686"/>
                  <a:gd name="T97" fmla="*/ 394 h 442"/>
                  <a:gd name="T98" fmla="*/ 376 w 686"/>
                  <a:gd name="T99" fmla="*/ 425 h 442"/>
                  <a:gd name="T100" fmla="*/ 298 w 686"/>
                  <a:gd name="T101" fmla="*/ 420 h 442"/>
                  <a:gd name="T102" fmla="*/ 274 w 686"/>
                  <a:gd name="T103" fmla="*/ 400 h 442"/>
                  <a:gd name="T104" fmla="*/ 256 w 686"/>
                  <a:gd name="T105" fmla="*/ 375 h 442"/>
                  <a:gd name="T106" fmla="*/ 240 w 686"/>
                  <a:gd name="T107" fmla="*/ 356 h 442"/>
                  <a:gd name="T108" fmla="*/ 214 w 686"/>
                  <a:gd name="T109" fmla="*/ 330 h 442"/>
                  <a:gd name="T110" fmla="*/ 194 w 686"/>
                  <a:gd name="T111" fmla="*/ 303 h 442"/>
                  <a:gd name="T112" fmla="*/ 168 w 686"/>
                  <a:gd name="T113" fmla="*/ 281 h 442"/>
                  <a:gd name="T114" fmla="*/ 147 w 686"/>
                  <a:gd name="T115" fmla="*/ 247 h 442"/>
                  <a:gd name="T116" fmla="*/ 122 w 686"/>
                  <a:gd name="T117" fmla="*/ 228 h 442"/>
                  <a:gd name="T118" fmla="*/ 102 w 686"/>
                  <a:gd name="T119" fmla="*/ 207 h 442"/>
                  <a:gd name="T120" fmla="*/ 88 w 686"/>
                  <a:gd name="T121" fmla="*/ 182 h 442"/>
                  <a:gd name="T122" fmla="*/ 58 w 686"/>
                  <a:gd name="T123" fmla="*/ 153 h 442"/>
                  <a:gd name="T124" fmla="*/ 34 w 686"/>
                  <a:gd name="T125" fmla="*/ 134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6" h="442">
                    <a:moveTo>
                      <a:pt x="24" y="122"/>
                    </a:moveTo>
                    <a:lnTo>
                      <a:pt x="26" y="121"/>
                    </a:lnTo>
                    <a:lnTo>
                      <a:pt x="27" y="121"/>
                    </a:lnTo>
                    <a:lnTo>
                      <a:pt x="27" y="122"/>
                    </a:lnTo>
                    <a:lnTo>
                      <a:pt x="27" y="123"/>
                    </a:lnTo>
                    <a:lnTo>
                      <a:pt x="30" y="122"/>
                    </a:lnTo>
                    <a:lnTo>
                      <a:pt x="31" y="122"/>
                    </a:lnTo>
                    <a:lnTo>
                      <a:pt x="31" y="120"/>
                    </a:lnTo>
                    <a:lnTo>
                      <a:pt x="30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0" y="117"/>
                    </a:lnTo>
                    <a:lnTo>
                      <a:pt x="29" y="118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6" y="113"/>
                    </a:lnTo>
                    <a:lnTo>
                      <a:pt x="25" y="112"/>
                    </a:lnTo>
                    <a:lnTo>
                      <a:pt x="25" y="111"/>
                    </a:lnTo>
                    <a:lnTo>
                      <a:pt x="25" y="110"/>
                    </a:lnTo>
                    <a:lnTo>
                      <a:pt x="23" y="110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0" y="113"/>
                    </a:lnTo>
                    <a:lnTo>
                      <a:pt x="19" y="112"/>
                    </a:lnTo>
                    <a:lnTo>
                      <a:pt x="19" y="110"/>
                    </a:lnTo>
                    <a:lnTo>
                      <a:pt x="19" y="109"/>
                    </a:lnTo>
                    <a:lnTo>
                      <a:pt x="18" y="108"/>
                    </a:lnTo>
                    <a:lnTo>
                      <a:pt x="19" y="107"/>
                    </a:lnTo>
                    <a:lnTo>
                      <a:pt x="20" y="107"/>
                    </a:lnTo>
                    <a:lnTo>
                      <a:pt x="21" y="107"/>
                    </a:lnTo>
                    <a:lnTo>
                      <a:pt x="21" y="106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7" y="106"/>
                    </a:lnTo>
                    <a:lnTo>
                      <a:pt x="15" y="107"/>
                    </a:lnTo>
                    <a:lnTo>
                      <a:pt x="15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3" y="96"/>
                    </a:lnTo>
                    <a:lnTo>
                      <a:pt x="13" y="95"/>
                    </a:lnTo>
                    <a:lnTo>
                      <a:pt x="13" y="94"/>
                    </a:lnTo>
                    <a:lnTo>
                      <a:pt x="10" y="94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6"/>
                    </a:lnTo>
                    <a:lnTo>
                      <a:pt x="6" y="95"/>
                    </a:lnTo>
                    <a:lnTo>
                      <a:pt x="6" y="94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7" y="85"/>
                    </a:lnTo>
                    <a:lnTo>
                      <a:pt x="7" y="84"/>
                    </a:lnTo>
                    <a:lnTo>
                      <a:pt x="7" y="83"/>
                    </a:lnTo>
                    <a:lnTo>
                      <a:pt x="8" y="82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9" y="78"/>
                    </a:lnTo>
                    <a:lnTo>
                      <a:pt x="7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7" y="83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1" y="86"/>
                    </a:lnTo>
                    <a:lnTo>
                      <a:pt x="0" y="80"/>
                    </a:lnTo>
                    <a:lnTo>
                      <a:pt x="3" y="78"/>
                    </a:lnTo>
                    <a:lnTo>
                      <a:pt x="4" y="78"/>
                    </a:lnTo>
                    <a:lnTo>
                      <a:pt x="6" y="77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5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5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2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6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4"/>
                    </a:lnTo>
                    <a:lnTo>
                      <a:pt x="18" y="53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24" y="46"/>
                    </a:lnTo>
                    <a:lnTo>
                      <a:pt x="25" y="52"/>
                    </a:lnTo>
                    <a:lnTo>
                      <a:pt x="22" y="54"/>
                    </a:lnTo>
                    <a:lnTo>
                      <a:pt x="21" y="54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0" y="59"/>
                    </a:lnTo>
                    <a:lnTo>
                      <a:pt x="21" y="60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3" y="56"/>
                    </a:lnTo>
                    <a:lnTo>
                      <a:pt x="24" y="55"/>
                    </a:lnTo>
                    <a:lnTo>
                      <a:pt x="25" y="55"/>
                    </a:lnTo>
                    <a:lnTo>
                      <a:pt x="26" y="56"/>
                    </a:lnTo>
                    <a:lnTo>
                      <a:pt x="26" y="57"/>
                    </a:lnTo>
                    <a:lnTo>
                      <a:pt x="27" y="57"/>
                    </a:lnTo>
                    <a:lnTo>
                      <a:pt x="30" y="56"/>
                    </a:lnTo>
                    <a:lnTo>
                      <a:pt x="31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5" y="53"/>
                    </a:lnTo>
                    <a:lnTo>
                      <a:pt x="35" y="54"/>
                    </a:lnTo>
                    <a:lnTo>
                      <a:pt x="35" y="55"/>
                    </a:lnTo>
                    <a:lnTo>
                      <a:pt x="36" y="57"/>
                    </a:lnTo>
                    <a:lnTo>
                      <a:pt x="36" y="58"/>
                    </a:lnTo>
                    <a:lnTo>
                      <a:pt x="37" y="57"/>
                    </a:lnTo>
                    <a:lnTo>
                      <a:pt x="38" y="56"/>
                    </a:lnTo>
                    <a:lnTo>
                      <a:pt x="41" y="55"/>
                    </a:lnTo>
                    <a:lnTo>
                      <a:pt x="42" y="54"/>
                    </a:lnTo>
                    <a:lnTo>
                      <a:pt x="44" y="53"/>
                    </a:lnTo>
                    <a:lnTo>
                      <a:pt x="44" y="55"/>
                    </a:lnTo>
                    <a:lnTo>
                      <a:pt x="44" y="56"/>
                    </a:lnTo>
                    <a:lnTo>
                      <a:pt x="43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3" y="62"/>
                    </a:lnTo>
                    <a:lnTo>
                      <a:pt x="44" y="61"/>
                    </a:lnTo>
                    <a:lnTo>
                      <a:pt x="46" y="61"/>
                    </a:lnTo>
                    <a:lnTo>
                      <a:pt x="47" y="62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9" y="62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2" y="67"/>
                    </a:lnTo>
                    <a:lnTo>
                      <a:pt x="53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6"/>
                    </a:lnTo>
                    <a:lnTo>
                      <a:pt x="56" y="67"/>
                    </a:lnTo>
                    <a:lnTo>
                      <a:pt x="56" y="69"/>
                    </a:lnTo>
                    <a:lnTo>
                      <a:pt x="57" y="70"/>
                    </a:lnTo>
                    <a:lnTo>
                      <a:pt x="58" y="69"/>
                    </a:lnTo>
                    <a:lnTo>
                      <a:pt x="59" y="68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63" y="75"/>
                    </a:lnTo>
                    <a:lnTo>
                      <a:pt x="64" y="74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67" y="74"/>
                    </a:lnTo>
                    <a:lnTo>
                      <a:pt x="68" y="75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3" y="78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3" y="82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3"/>
                    </a:lnTo>
                    <a:lnTo>
                      <a:pt x="74" y="94"/>
                    </a:lnTo>
                    <a:lnTo>
                      <a:pt x="74" y="95"/>
                    </a:lnTo>
                    <a:lnTo>
                      <a:pt x="76" y="95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9" y="91"/>
                    </a:lnTo>
                    <a:lnTo>
                      <a:pt x="80" y="90"/>
                    </a:lnTo>
                    <a:lnTo>
                      <a:pt x="80" y="91"/>
                    </a:lnTo>
                    <a:lnTo>
                      <a:pt x="81" y="93"/>
                    </a:lnTo>
                    <a:lnTo>
                      <a:pt x="82" y="92"/>
                    </a:lnTo>
                    <a:lnTo>
                      <a:pt x="83" y="91"/>
                    </a:lnTo>
                    <a:lnTo>
                      <a:pt x="84" y="92"/>
                    </a:lnTo>
                    <a:lnTo>
                      <a:pt x="84" y="94"/>
                    </a:lnTo>
                    <a:lnTo>
                      <a:pt x="84" y="95"/>
                    </a:lnTo>
                    <a:lnTo>
                      <a:pt x="84" y="96"/>
                    </a:lnTo>
                    <a:lnTo>
                      <a:pt x="84" y="99"/>
                    </a:lnTo>
                    <a:lnTo>
                      <a:pt x="85" y="100"/>
                    </a:lnTo>
                    <a:lnTo>
                      <a:pt x="86" y="99"/>
                    </a:lnTo>
                    <a:lnTo>
                      <a:pt x="87" y="99"/>
                    </a:lnTo>
                    <a:lnTo>
                      <a:pt x="88" y="100"/>
                    </a:lnTo>
                    <a:lnTo>
                      <a:pt x="88" y="101"/>
                    </a:lnTo>
                    <a:lnTo>
                      <a:pt x="88" y="104"/>
                    </a:lnTo>
                    <a:lnTo>
                      <a:pt x="88" y="105"/>
                    </a:lnTo>
                    <a:lnTo>
                      <a:pt x="89" y="106"/>
                    </a:lnTo>
                    <a:lnTo>
                      <a:pt x="89" y="107"/>
                    </a:lnTo>
                    <a:lnTo>
                      <a:pt x="89" y="109"/>
                    </a:lnTo>
                    <a:lnTo>
                      <a:pt x="91" y="108"/>
                    </a:lnTo>
                    <a:lnTo>
                      <a:pt x="92" y="107"/>
                    </a:lnTo>
                    <a:lnTo>
                      <a:pt x="93" y="107"/>
                    </a:lnTo>
                    <a:lnTo>
                      <a:pt x="96" y="106"/>
                    </a:lnTo>
                    <a:lnTo>
                      <a:pt x="97" y="105"/>
                    </a:lnTo>
                    <a:lnTo>
                      <a:pt x="98" y="105"/>
                    </a:lnTo>
                    <a:lnTo>
                      <a:pt x="99" y="106"/>
                    </a:lnTo>
                    <a:lnTo>
                      <a:pt x="99" y="107"/>
                    </a:lnTo>
                    <a:lnTo>
                      <a:pt x="99" y="109"/>
                    </a:lnTo>
                    <a:lnTo>
                      <a:pt x="99" y="110"/>
                    </a:lnTo>
                    <a:lnTo>
                      <a:pt x="99" y="111"/>
                    </a:lnTo>
                    <a:lnTo>
                      <a:pt x="100" y="112"/>
                    </a:lnTo>
                    <a:lnTo>
                      <a:pt x="101" y="112"/>
                    </a:lnTo>
                    <a:lnTo>
                      <a:pt x="103" y="111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3" y="116"/>
                    </a:lnTo>
                    <a:lnTo>
                      <a:pt x="103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2" y="120"/>
                    </a:lnTo>
                    <a:lnTo>
                      <a:pt x="101" y="121"/>
                    </a:lnTo>
                    <a:lnTo>
                      <a:pt x="101" y="122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4" y="122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6" y="124"/>
                    </a:lnTo>
                    <a:lnTo>
                      <a:pt x="107" y="123"/>
                    </a:lnTo>
                    <a:lnTo>
                      <a:pt x="108" y="125"/>
                    </a:lnTo>
                    <a:lnTo>
                      <a:pt x="108" y="126"/>
                    </a:lnTo>
                    <a:lnTo>
                      <a:pt x="109" y="125"/>
                    </a:lnTo>
                    <a:lnTo>
                      <a:pt x="112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5" y="128"/>
                    </a:lnTo>
                    <a:lnTo>
                      <a:pt x="115" y="130"/>
                    </a:lnTo>
                    <a:lnTo>
                      <a:pt x="115" y="132"/>
                    </a:lnTo>
                    <a:lnTo>
                      <a:pt x="117" y="130"/>
                    </a:lnTo>
                    <a:lnTo>
                      <a:pt x="118" y="130"/>
                    </a:lnTo>
                    <a:lnTo>
                      <a:pt x="118" y="132"/>
                    </a:lnTo>
                    <a:lnTo>
                      <a:pt x="118" y="133"/>
                    </a:lnTo>
                    <a:lnTo>
                      <a:pt x="118" y="134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2" y="137"/>
                    </a:lnTo>
                    <a:lnTo>
                      <a:pt x="122" y="138"/>
                    </a:lnTo>
                    <a:lnTo>
                      <a:pt x="122" y="139"/>
                    </a:lnTo>
                    <a:lnTo>
                      <a:pt x="122" y="142"/>
                    </a:lnTo>
                    <a:lnTo>
                      <a:pt x="123" y="143"/>
                    </a:lnTo>
                    <a:lnTo>
                      <a:pt x="123" y="144"/>
                    </a:lnTo>
                    <a:lnTo>
                      <a:pt x="123" y="146"/>
                    </a:lnTo>
                    <a:lnTo>
                      <a:pt x="123" y="147"/>
                    </a:lnTo>
                    <a:lnTo>
                      <a:pt x="124" y="146"/>
                    </a:lnTo>
                    <a:lnTo>
                      <a:pt x="126" y="146"/>
                    </a:lnTo>
                    <a:lnTo>
                      <a:pt x="127" y="145"/>
                    </a:lnTo>
                    <a:lnTo>
                      <a:pt x="130" y="145"/>
                    </a:lnTo>
                    <a:lnTo>
                      <a:pt x="130" y="146"/>
                    </a:lnTo>
                    <a:lnTo>
                      <a:pt x="130" y="147"/>
                    </a:lnTo>
                    <a:lnTo>
                      <a:pt x="131" y="146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3" y="149"/>
                    </a:lnTo>
                    <a:lnTo>
                      <a:pt x="133" y="151"/>
                    </a:lnTo>
                    <a:lnTo>
                      <a:pt x="133" y="152"/>
                    </a:lnTo>
                    <a:lnTo>
                      <a:pt x="135" y="151"/>
                    </a:lnTo>
                    <a:lnTo>
                      <a:pt x="136" y="151"/>
                    </a:lnTo>
                    <a:lnTo>
                      <a:pt x="136" y="152"/>
                    </a:lnTo>
                    <a:lnTo>
                      <a:pt x="136" y="153"/>
                    </a:lnTo>
                    <a:lnTo>
                      <a:pt x="135" y="154"/>
                    </a:lnTo>
                    <a:lnTo>
                      <a:pt x="134" y="154"/>
                    </a:lnTo>
                    <a:lnTo>
                      <a:pt x="134" y="156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4" y="159"/>
                    </a:lnTo>
                    <a:lnTo>
                      <a:pt x="136" y="159"/>
                    </a:lnTo>
                    <a:lnTo>
                      <a:pt x="137" y="158"/>
                    </a:lnTo>
                    <a:lnTo>
                      <a:pt x="137" y="159"/>
                    </a:lnTo>
                    <a:lnTo>
                      <a:pt x="137" y="161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1" y="162"/>
                    </a:lnTo>
                    <a:lnTo>
                      <a:pt x="142" y="161"/>
                    </a:lnTo>
                    <a:lnTo>
                      <a:pt x="143" y="161"/>
                    </a:lnTo>
                    <a:lnTo>
                      <a:pt x="143" y="162"/>
                    </a:lnTo>
                    <a:lnTo>
                      <a:pt x="144" y="163"/>
                    </a:lnTo>
                    <a:lnTo>
                      <a:pt x="146" y="163"/>
                    </a:lnTo>
                    <a:lnTo>
                      <a:pt x="147" y="162"/>
                    </a:lnTo>
                    <a:lnTo>
                      <a:pt x="148" y="163"/>
                    </a:lnTo>
                    <a:lnTo>
                      <a:pt x="148" y="164"/>
                    </a:lnTo>
                    <a:lnTo>
                      <a:pt x="146" y="166"/>
                    </a:lnTo>
                    <a:lnTo>
                      <a:pt x="144" y="167"/>
                    </a:lnTo>
                    <a:lnTo>
                      <a:pt x="144" y="168"/>
                    </a:lnTo>
                    <a:lnTo>
                      <a:pt x="144" y="169"/>
                    </a:lnTo>
                    <a:lnTo>
                      <a:pt x="147" y="169"/>
                    </a:lnTo>
                    <a:lnTo>
                      <a:pt x="148" y="168"/>
                    </a:lnTo>
                    <a:lnTo>
                      <a:pt x="149" y="167"/>
                    </a:lnTo>
                    <a:lnTo>
                      <a:pt x="151" y="167"/>
                    </a:lnTo>
                    <a:lnTo>
                      <a:pt x="151" y="168"/>
                    </a:lnTo>
                    <a:lnTo>
                      <a:pt x="151" y="169"/>
                    </a:lnTo>
                    <a:lnTo>
                      <a:pt x="151" y="171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3"/>
                    </a:lnTo>
                    <a:lnTo>
                      <a:pt x="149" y="174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8"/>
                    </a:lnTo>
                    <a:lnTo>
                      <a:pt x="150" y="178"/>
                    </a:lnTo>
                    <a:lnTo>
                      <a:pt x="152" y="177"/>
                    </a:lnTo>
                    <a:lnTo>
                      <a:pt x="153" y="176"/>
                    </a:lnTo>
                    <a:lnTo>
                      <a:pt x="155" y="176"/>
                    </a:lnTo>
                    <a:lnTo>
                      <a:pt x="156" y="175"/>
                    </a:lnTo>
                    <a:lnTo>
                      <a:pt x="157" y="175"/>
                    </a:lnTo>
                    <a:lnTo>
                      <a:pt x="158" y="176"/>
                    </a:lnTo>
                    <a:lnTo>
                      <a:pt x="158" y="177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9" y="179"/>
                    </a:lnTo>
                    <a:lnTo>
                      <a:pt x="162" y="178"/>
                    </a:lnTo>
                    <a:lnTo>
                      <a:pt x="162" y="180"/>
                    </a:lnTo>
                    <a:lnTo>
                      <a:pt x="162" y="182"/>
                    </a:lnTo>
                    <a:lnTo>
                      <a:pt x="162" y="183"/>
                    </a:lnTo>
                    <a:lnTo>
                      <a:pt x="162" y="184"/>
                    </a:lnTo>
                    <a:lnTo>
                      <a:pt x="164" y="184"/>
                    </a:lnTo>
                    <a:lnTo>
                      <a:pt x="165" y="183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7" y="185"/>
                    </a:lnTo>
                    <a:lnTo>
                      <a:pt x="168" y="185"/>
                    </a:lnTo>
                    <a:lnTo>
                      <a:pt x="168" y="186"/>
                    </a:lnTo>
                    <a:lnTo>
                      <a:pt x="168" y="187"/>
                    </a:lnTo>
                    <a:lnTo>
                      <a:pt x="168" y="188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6" y="191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6" y="194"/>
                    </a:lnTo>
                    <a:lnTo>
                      <a:pt x="166" y="196"/>
                    </a:lnTo>
                    <a:lnTo>
                      <a:pt x="166" y="197"/>
                    </a:lnTo>
                    <a:lnTo>
                      <a:pt x="167" y="199"/>
                    </a:lnTo>
                    <a:lnTo>
                      <a:pt x="168" y="199"/>
                    </a:lnTo>
                    <a:lnTo>
                      <a:pt x="169" y="197"/>
                    </a:lnTo>
                    <a:lnTo>
                      <a:pt x="169" y="196"/>
                    </a:lnTo>
                    <a:lnTo>
                      <a:pt x="169" y="195"/>
                    </a:lnTo>
                    <a:lnTo>
                      <a:pt x="170" y="194"/>
                    </a:lnTo>
                    <a:lnTo>
                      <a:pt x="172" y="193"/>
                    </a:lnTo>
                    <a:lnTo>
                      <a:pt x="172" y="192"/>
                    </a:lnTo>
                    <a:lnTo>
                      <a:pt x="172" y="191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89"/>
                    </a:lnTo>
                    <a:lnTo>
                      <a:pt x="177" y="189"/>
                    </a:lnTo>
                    <a:lnTo>
                      <a:pt x="177" y="190"/>
                    </a:lnTo>
                    <a:lnTo>
                      <a:pt x="177" y="191"/>
                    </a:lnTo>
                    <a:lnTo>
                      <a:pt x="176" y="192"/>
                    </a:lnTo>
                    <a:lnTo>
                      <a:pt x="175" y="192"/>
                    </a:lnTo>
                    <a:lnTo>
                      <a:pt x="175" y="194"/>
                    </a:lnTo>
                    <a:lnTo>
                      <a:pt x="175" y="195"/>
                    </a:lnTo>
                    <a:lnTo>
                      <a:pt x="175" y="196"/>
                    </a:lnTo>
                    <a:lnTo>
                      <a:pt x="175" y="197"/>
                    </a:lnTo>
                    <a:lnTo>
                      <a:pt x="174" y="199"/>
                    </a:lnTo>
                    <a:lnTo>
                      <a:pt x="172" y="199"/>
                    </a:lnTo>
                    <a:lnTo>
                      <a:pt x="172" y="201"/>
                    </a:lnTo>
                    <a:lnTo>
                      <a:pt x="173" y="202"/>
                    </a:lnTo>
                    <a:lnTo>
                      <a:pt x="174" y="201"/>
                    </a:lnTo>
                    <a:lnTo>
                      <a:pt x="175" y="201"/>
                    </a:lnTo>
                    <a:lnTo>
                      <a:pt x="177" y="200"/>
                    </a:lnTo>
                    <a:lnTo>
                      <a:pt x="179" y="200"/>
                    </a:lnTo>
                    <a:lnTo>
                      <a:pt x="179" y="201"/>
                    </a:lnTo>
                    <a:lnTo>
                      <a:pt x="179" y="202"/>
                    </a:lnTo>
                    <a:lnTo>
                      <a:pt x="179" y="203"/>
                    </a:lnTo>
                    <a:lnTo>
                      <a:pt x="180" y="205"/>
                    </a:lnTo>
                    <a:lnTo>
                      <a:pt x="181" y="204"/>
                    </a:lnTo>
                    <a:lnTo>
                      <a:pt x="182" y="203"/>
                    </a:lnTo>
                    <a:lnTo>
                      <a:pt x="183" y="205"/>
                    </a:lnTo>
                    <a:lnTo>
                      <a:pt x="183" y="206"/>
                    </a:lnTo>
                    <a:lnTo>
                      <a:pt x="183" y="207"/>
                    </a:lnTo>
                    <a:lnTo>
                      <a:pt x="183" y="208"/>
                    </a:lnTo>
                    <a:lnTo>
                      <a:pt x="184" y="208"/>
                    </a:lnTo>
                    <a:lnTo>
                      <a:pt x="186" y="207"/>
                    </a:lnTo>
                    <a:lnTo>
                      <a:pt x="187" y="207"/>
                    </a:lnTo>
                    <a:lnTo>
                      <a:pt x="189" y="206"/>
                    </a:lnTo>
                    <a:lnTo>
                      <a:pt x="189" y="207"/>
                    </a:lnTo>
                    <a:lnTo>
                      <a:pt x="189" y="209"/>
                    </a:lnTo>
                    <a:lnTo>
                      <a:pt x="187" y="209"/>
                    </a:lnTo>
                    <a:lnTo>
                      <a:pt x="186" y="210"/>
                    </a:lnTo>
                    <a:lnTo>
                      <a:pt x="186" y="211"/>
                    </a:lnTo>
                    <a:lnTo>
                      <a:pt x="186" y="212"/>
                    </a:lnTo>
                    <a:lnTo>
                      <a:pt x="186" y="214"/>
                    </a:lnTo>
                    <a:lnTo>
                      <a:pt x="187" y="216"/>
                    </a:lnTo>
                    <a:lnTo>
                      <a:pt x="188" y="214"/>
                    </a:lnTo>
                    <a:lnTo>
                      <a:pt x="189" y="214"/>
                    </a:lnTo>
                    <a:lnTo>
                      <a:pt x="189" y="216"/>
                    </a:lnTo>
                    <a:lnTo>
                      <a:pt x="190" y="217"/>
                    </a:lnTo>
                    <a:lnTo>
                      <a:pt x="191" y="217"/>
                    </a:lnTo>
                    <a:lnTo>
                      <a:pt x="192" y="216"/>
                    </a:lnTo>
                    <a:lnTo>
                      <a:pt x="194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7" y="220"/>
                    </a:lnTo>
                    <a:lnTo>
                      <a:pt x="197" y="221"/>
                    </a:lnTo>
                    <a:lnTo>
                      <a:pt x="197" y="222"/>
                    </a:lnTo>
                    <a:lnTo>
                      <a:pt x="197" y="224"/>
                    </a:lnTo>
                    <a:lnTo>
                      <a:pt x="197" y="225"/>
                    </a:lnTo>
                    <a:lnTo>
                      <a:pt x="196" y="225"/>
                    </a:lnTo>
                    <a:lnTo>
                      <a:pt x="193" y="226"/>
                    </a:lnTo>
                    <a:lnTo>
                      <a:pt x="193" y="227"/>
                    </a:lnTo>
                    <a:lnTo>
                      <a:pt x="193" y="228"/>
                    </a:lnTo>
                    <a:lnTo>
                      <a:pt x="200" y="226"/>
                    </a:lnTo>
                    <a:lnTo>
                      <a:pt x="206" y="224"/>
                    </a:lnTo>
                    <a:lnTo>
                      <a:pt x="206" y="227"/>
                    </a:lnTo>
                    <a:lnTo>
                      <a:pt x="206" y="228"/>
                    </a:lnTo>
                    <a:lnTo>
                      <a:pt x="206" y="229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4"/>
                    </a:lnTo>
                    <a:lnTo>
                      <a:pt x="204" y="235"/>
                    </a:lnTo>
                    <a:lnTo>
                      <a:pt x="204" y="236"/>
                    </a:lnTo>
                    <a:lnTo>
                      <a:pt x="204" y="237"/>
                    </a:lnTo>
                    <a:lnTo>
                      <a:pt x="204" y="239"/>
                    </a:lnTo>
                    <a:lnTo>
                      <a:pt x="205" y="238"/>
                    </a:lnTo>
                    <a:lnTo>
                      <a:pt x="207" y="237"/>
                    </a:lnTo>
                    <a:lnTo>
                      <a:pt x="207" y="239"/>
                    </a:lnTo>
                    <a:lnTo>
                      <a:pt x="207" y="240"/>
                    </a:lnTo>
                    <a:lnTo>
                      <a:pt x="207" y="241"/>
                    </a:lnTo>
                    <a:lnTo>
                      <a:pt x="207" y="242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3"/>
                    </a:lnTo>
                    <a:lnTo>
                      <a:pt x="210" y="244"/>
                    </a:lnTo>
                    <a:lnTo>
                      <a:pt x="213" y="243"/>
                    </a:lnTo>
                    <a:lnTo>
                      <a:pt x="214" y="243"/>
                    </a:lnTo>
                    <a:lnTo>
                      <a:pt x="214" y="244"/>
                    </a:lnTo>
                    <a:lnTo>
                      <a:pt x="214" y="245"/>
                    </a:lnTo>
                    <a:lnTo>
                      <a:pt x="215" y="245"/>
                    </a:lnTo>
                    <a:lnTo>
                      <a:pt x="217" y="244"/>
                    </a:lnTo>
                    <a:lnTo>
                      <a:pt x="218" y="243"/>
                    </a:lnTo>
                    <a:lnTo>
                      <a:pt x="220" y="243"/>
                    </a:lnTo>
                    <a:lnTo>
                      <a:pt x="220" y="244"/>
                    </a:lnTo>
                    <a:lnTo>
                      <a:pt x="220" y="246"/>
                    </a:lnTo>
                    <a:lnTo>
                      <a:pt x="220" y="247"/>
                    </a:lnTo>
                    <a:lnTo>
                      <a:pt x="220" y="249"/>
                    </a:lnTo>
                    <a:lnTo>
                      <a:pt x="220" y="250"/>
                    </a:lnTo>
                    <a:lnTo>
                      <a:pt x="220" y="251"/>
                    </a:lnTo>
                    <a:lnTo>
                      <a:pt x="220" y="252"/>
                    </a:lnTo>
                    <a:lnTo>
                      <a:pt x="219" y="252"/>
                    </a:lnTo>
                    <a:lnTo>
                      <a:pt x="218" y="252"/>
                    </a:lnTo>
                    <a:lnTo>
                      <a:pt x="218" y="253"/>
                    </a:lnTo>
                    <a:lnTo>
                      <a:pt x="218" y="254"/>
                    </a:lnTo>
                    <a:lnTo>
                      <a:pt x="218" y="255"/>
                    </a:lnTo>
                    <a:lnTo>
                      <a:pt x="219" y="255"/>
                    </a:lnTo>
                    <a:lnTo>
                      <a:pt x="221" y="254"/>
                    </a:lnTo>
                    <a:lnTo>
                      <a:pt x="222" y="253"/>
                    </a:lnTo>
                    <a:lnTo>
                      <a:pt x="223" y="253"/>
                    </a:lnTo>
                    <a:lnTo>
                      <a:pt x="224" y="254"/>
                    </a:lnTo>
                    <a:lnTo>
                      <a:pt x="224" y="255"/>
                    </a:lnTo>
                    <a:lnTo>
                      <a:pt x="224" y="257"/>
                    </a:lnTo>
                    <a:lnTo>
                      <a:pt x="224" y="258"/>
                    </a:lnTo>
                    <a:lnTo>
                      <a:pt x="224" y="259"/>
                    </a:lnTo>
                    <a:lnTo>
                      <a:pt x="224" y="260"/>
                    </a:lnTo>
                    <a:lnTo>
                      <a:pt x="225" y="260"/>
                    </a:lnTo>
                    <a:lnTo>
                      <a:pt x="227" y="259"/>
                    </a:lnTo>
                    <a:lnTo>
                      <a:pt x="227" y="260"/>
                    </a:lnTo>
                    <a:lnTo>
                      <a:pt x="227" y="262"/>
                    </a:lnTo>
                    <a:lnTo>
                      <a:pt x="229" y="261"/>
                    </a:lnTo>
                    <a:lnTo>
                      <a:pt x="231" y="261"/>
                    </a:lnTo>
                    <a:lnTo>
                      <a:pt x="232" y="260"/>
                    </a:lnTo>
                    <a:lnTo>
                      <a:pt x="234" y="259"/>
                    </a:lnTo>
                    <a:lnTo>
                      <a:pt x="234" y="261"/>
                    </a:lnTo>
                    <a:lnTo>
                      <a:pt x="234" y="262"/>
                    </a:lnTo>
                    <a:lnTo>
                      <a:pt x="235" y="261"/>
                    </a:lnTo>
                    <a:lnTo>
                      <a:pt x="237" y="261"/>
                    </a:lnTo>
                    <a:lnTo>
                      <a:pt x="237" y="262"/>
                    </a:lnTo>
                    <a:lnTo>
                      <a:pt x="237" y="263"/>
                    </a:lnTo>
                    <a:lnTo>
                      <a:pt x="235" y="264"/>
                    </a:lnTo>
                    <a:lnTo>
                      <a:pt x="234" y="264"/>
                    </a:lnTo>
                    <a:lnTo>
                      <a:pt x="234" y="267"/>
                    </a:lnTo>
                    <a:lnTo>
                      <a:pt x="234" y="268"/>
                    </a:lnTo>
                    <a:lnTo>
                      <a:pt x="234" y="269"/>
                    </a:lnTo>
                    <a:lnTo>
                      <a:pt x="234" y="270"/>
                    </a:lnTo>
                    <a:lnTo>
                      <a:pt x="236" y="270"/>
                    </a:lnTo>
                    <a:lnTo>
                      <a:pt x="237" y="269"/>
                    </a:lnTo>
                    <a:lnTo>
                      <a:pt x="237" y="271"/>
                    </a:lnTo>
                    <a:lnTo>
                      <a:pt x="237" y="272"/>
                    </a:lnTo>
                    <a:lnTo>
                      <a:pt x="239" y="271"/>
                    </a:lnTo>
                    <a:lnTo>
                      <a:pt x="240" y="271"/>
                    </a:lnTo>
                    <a:lnTo>
                      <a:pt x="240" y="272"/>
                    </a:lnTo>
                    <a:lnTo>
                      <a:pt x="240" y="273"/>
                    </a:lnTo>
                    <a:lnTo>
                      <a:pt x="240" y="274"/>
                    </a:lnTo>
                    <a:lnTo>
                      <a:pt x="241" y="276"/>
                    </a:lnTo>
                    <a:lnTo>
                      <a:pt x="241" y="277"/>
                    </a:lnTo>
                    <a:lnTo>
                      <a:pt x="241" y="278"/>
                    </a:lnTo>
                    <a:lnTo>
                      <a:pt x="242" y="278"/>
                    </a:lnTo>
                    <a:lnTo>
                      <a:pt x="245" y="277"/>
                    </a:lnTo>
                    <a:lnTo>
                      <a:pt x="246" y="277"/>
                    </a:lnTo>
                    <a:lnTo>
                      <a:pt x="247" y="276"/>
                    </a:lnTo>
                    <a:lnTo>
                      <a:pt x="249" y="275"/>
                    </a:lnTo>
                    <a:lnTo>
                      <a:pt x="250" y="275"/>
                    </a:lnTo>
                    <a:lnTo>
                      <a:pt x="250" y="276"/>
                    </a:lnTo>
                    <a:lnTo>
                      <a:pt x="250" y="277"/>
                    </a:lnTo>
                    <a:lnTo>
                      <a:pt x="249" y="278"/>
                    </a:lnTo>
                    <a:lnTo>
                      <a:pt x="248" y="278"/>
                    </a:lnTo>
                    <a:lnTo>
                      <a:pt x="248" y="280"/>
                    </a:lnTo>
                    <a:lnTo>
                      <a:pt x="248" y="281"/>
                    </a:lnTo>
                    <a:lnTo>
                      <a:pt x="248" y="283"/>
                    </a:lnTo>
                    <a:lnTo>
                      <a:pt x="248" y="284"/>
                    </a:lnTo>
                    <a:lnTo>
                      <a:pt x="249" y="284"/>
                    </a:lnTo>
                    <a:lnTo>
                      <a:pt x="251" y="283"/>
                    </a:lnTo>
                    <a:lnTo>
                      <a:pt x="252" y="283"/>
                    </a:lnTo>
                    <a:lnTo>
                      <a:pt x="254" y="281"/>
                    </a:lnTo>
                    <a:lnTo>
                      <a:pt x="254" y="283"/>
                    </a:lnTo>
                    <a:lnTo>
                      <a:pt x="254" y="285"/>
                    </a:lnTo>
                    <a:lnTo>
                      <a:pt x="254" y="287"/>
                    </a:lnTo>
                    <a:lnTo>
                      <a:pt x="254" y="290"/>
                    </a:lnTo>
                    <a:lnTo>
                      <a:pt x="254" y="291"/>
                    </a:lnTo>
                    <a:lnTo>
                      <a:pt x="254" y="292"/>
                    </a:lnTo>
                    <a:lnTo>
                      <a:pt x="256" y="292"/>
                    </a:lnTo>
                    <a:lnTo>
                      <a:pt x="257" y="291"/>
                    </a:lnTo>
                    <a:lnTo>
                      <a:pt x="260" y="290"/>
                    </a:lnTo>
                    <a:lnTo>
                      <a:pt x="262" y="289"/>
                    </a:lnTo>
                    <a:lnTo>
                      <a:pt x="264" y="289"/>
                    </a:lnTo>
                    <a:lnTo>
                      <a:pt x="264" y="290"/>
                    </a:lnTo>
                    <a:lnTo>
                      <a:pt x="264" y="291"/>
                    </a:lnTo>
                    <a:lnTo>
                      <a:pt x="263" y="292"/>
                    </a:lnTo>
                    <a:lnTo>
                      <a:pt x="260" y="292"/>
                    </a:lnTo>
                    <a:lnTo>
                      <a:pt x="259" y="293"/>
                    </a:lnTo>
                    <a:lnTo>
                      <a:pt x="257" y="293"/>
                    </a:lnTo>
                    <a:lnTo>
                      <a:pt x="256" y="294"/>
                    </a:lnTo>
                    <a:lnTo>
                      <a:pt x="255" y="295"/>
                    </a:lnTo>
                    <a:lnTo>
                      <a:pt x="255" y="296"/>
                    </a:lnTo>
                    <a:lnTo>
                      <a:pt x="255" y="297"/>
                    </a:lnTo>
                    <a:lnTo>
                      <a:pt x="256" y="297"/>
                    </a:lnTo>
                    <a:lnTo>
                      <a:pt x="258" y="296"/>
                    </a:lnTo>
                    <a:lnTo>
                      <a:pt x="259" y="295"/>
                    </a:lnTo>
                    <a:lnTo>
                      <a:pt x="260" y="295"/>
                    </a:lnTo>
                    <a:lnTo>
                      <a:pt x="262" y="296"/>
                    </a:lnTo>
                    <a:lnTo>
                      <a:pt x="262" y="297"/>
                    </a:lnTo>
                    <a:lnTo>
                      <a:pt x="262" y="301"/>
                    </a:lnTo>
                    <a:lnTo>
                      <a:pt x="262" y="302"/>
                    </a:lnTo>
                    <a:lnTo>
                      <a:pt x="262" y="303"/>
                    </a:lnTo>
                    <a:lnTo>
                      <a:pt x="263" y="303"/>
                    </a:lnTo>
                    <a:lnTo>
                      <a:pt x="265" y="302"/>
                    </a:lnTo>
                    <a:lnTo>
                      <a:pt x="268" y="301"/>
                    </a:lnTo>
                    <a:lnTo>
                      <a:pt x="268" y="300"/>
                    </a:lnTo>
                    <a:lnTo>
                      <a:pt x="267" y="299"/>
                    </a:lnTo>
                    <a:lnTo>
                      <a:pt x="269" y="297"/>
                    </a:lnTo>
                    <a:lnTo>
                      <a:pt x="270" y="296"/>
                    </a:lnTo>
                    <a:lnTo>
                      <a:pt x="270" y="299"/>
                    </a:lnTo>
                    <a:lnTo>
                      <a:pt x="270" y="300"/>
                    </a:lnTo>
                    <a:lnTo>
                      <a:pt x="270" y="300"/>
                    </a:lnTo>
                    <a:lnTo>
                      <a:pt x="269" y="301"/>
                    </a:lnTo>
                    <a:lnTo>
                      <a:pt x="268" y="301"/>
                    </a:lnTo>
                    <a:lnTo>
                      <a:pt x="268" y="301"/>
                    </a:lnTo>
                    <a:lnTo>
                      <a:pt x="268" y="302"/>
                    </a:lnTo>
                    <a:lnTo>
                      <a:pt x="268" y="304"/>
                    </a:lnTo>
                    <a:lnTo>
                      <a:pt x="269" y="303"/>
                    </a:lnTo>
                    <a:lnTo>
                      <a:pt x="271" y="302"/>
                    </a:lnTo>
                    <a:lnTo>
                      <a:pt x="271" y="304"/>
                    </a:lnTo>
                    <a:lnTo>
                      <a:pt x="271" y="305"/>
                    </a:lnTo>
                    <a:lnTo>
                      <a:pt x="269" y="305"/>
                    </a:lnTo>
                    <a:lnTo>
                      <a:pt x="268" y="306"/>
                    </a:lnTo>
                    <a:lnTo>
                      <a:pt x="268" y="307"/>
                    </a:lnTo>
                    <a:lnTo>
                      <a:pt x="268" y="309"/>
                    </a:lnTo>
                    <a:lnTo>
                      <a:pt x="268" y="310"/>
                    </a:lnTo>
                    <a:lnTo>
                      <a:pt x="269" y="311"/>
                    </a:lnTo>
                    <a:lnTo>
                      <a:pt x="270" y="311"/>
                    </a:lnTo>
                    <a:lnTo>
                      <a:pt x="271" y="310"/>
                    </a:lnTo>
                    <a:lnTo>
                      <a:pt x="273" y="309"/>
                    </a:lnTo>
                    <a:lnTo>
                      <a:pt x="274" y="309"/>
                    </a:lnTo>
                    <a:lnTo>
                      <a:pt x="274" y="310"/>
                    </a:lnTo>
                    <a:lnTo>
                      <a:pt x="274" y="311"/>
                    </a:lnTo>
                    <a:lnTo>
                      <a:pt x="276" y="311"/>
                    </a:lnTo>
                    <a:lnTo>
                      <a:pt x="277" y="310"/>
                    </a:lnTo>
                    <a:lnTo>
                      <a:pt x="277" y="311"/>
                    </a:lnTo>
                    <a:lnTo>
                      <a:pt x="277" y="313"/>
                    </a:lnTo>
                    <a:lnTo>
                      <a:pt x="277" y="314"/>
                    </a:lnTo>
                    <a:lnTo>
                      <a:pt x="279" y="316"/>
                    </a:lnTo>
                    <a:lnTo>
                      <a:pt x="280" y="316"/>
                    </a:lnTo>
                    <a:lnTo>
                      <a:pt x="281" y="314"/>
                    </a:lnTo>
                    <a:lnTo>
                      <a:pt x="283" y="313"/>
                    </a:lnTo>
                    <a:lnTo>
                      <a:pt x="284" y="313"/>
                    </a:lnTo>
                    <a:lnTo>
                      <a:pt x="284" y="314"/>
                    </a:lnTo>
                    <a:lnTo>
                      <a:pt x="284" y="316"/>
                    </a:lnTo>
                    <a:lnTo>
                      <a:pt x="285" y="319"/>
                    </a:lnTo>
                    <a:lnTo>
                      <a:pt x="285" y="321"/>
                    </a:lnTo>
                    <a:lnTo>
                      <a:pt x="285" y="323"/>
                    </a:lnTo>
                    <a:lnTo>
                      <a:pt x="285" y="324"/>
                    </a:lnTo>
                    <a:lnTo>
                      <a:pt x="285" y="325"/>
                    </a:lnTo>
                    <a:lnTo>
                      <a:pt x="285" y="326"/>
                    </a:lnTo>
                    <a:lnTo>
                      <a:pt x="287" y="326"/>
                    </a:lnTo>
                    <a:lnTo>
                      <a:pt x="288" y="325"/>
                    </a:lnTo>
                    <a:lnTo>
                      <a:pt x="289" y="325"/>
                    </a:lnTo>
                    <a:lnTo>
                      <a:pt x="291" y="324"/>
                    </a:lnTo>
                    <a:lnTo>
                      <a:pt x="292" y="323"/>
                    </a:lnTo>
                    <a:lnTo>
                      <a:pt x="295" y="323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2" y="326"/>
                    </a:lnTo>
                    <a:lnTo>
                      <a:pt x="291" y="326"/>
                    </a:lnTo>
                    <a:lnTo>
                      <a:pt x="291" y="328"/>
                    </a:lnTo>
                    <a:lnTo>
                      <a:pt x="291" y="329"/>
                    </a:lnTo>
                    <a:lnTo>
                      <a:pt x="291" y="330"/>
                    </a:lnTo>
                    <a:lnTo>
                      <a:pt x="291" y="331"/>
                    </a:lnTo>
                    <a:lnTo>
                      <a:pt x="293" y="331"/>
                    </a:lnTo>
                    <a:lnTo>
                      <a:pt x="295" y="330"/>
                    </a:lnTo>
                    <a:lnTo>
                      <a:pt x="295" y="331"/>
                    </a:lnTo>
                    <a:lnTo>
                      <a:pt x="295" y="334"/>
                    </a:lnTo>
                    <a:lnTo>
                      <a:pt x="297" y="333"/>
                    </a:lnTo>
                    <a:lnTo>
                      <a:pt x="298" y="333"/>
                    </a:lnTo>
                    <a:lnTo>
                      <a:pt x="298" y="334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9" y="338"/>
                    </a:lnTo>
                    <a:lnTo>
                      <a:pt x="299" y="339"/>
                    </a:lnTo>
                    <a:lnTo>
                      <a:pt x="299" y="340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1"/>
                    </a:lnTo>
                    <a:lnTo>
                      <a:pt x="303" y="341"/>
                    </a:lnTo>
                    <a:lnTo>
                      <a:pt x="305" y="340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5" y="345"/>
                    </a:lnTo>
                    <a:lnTo>
                      <a:pt x="305" y="346"/>
                    </a:lnTo>
                    <a:lnTo>
                      <a:pt x="305" y="348"/>
                    </a:lnTo>
                    <a:lnTo>
                      <a:pt x="305" y="350"/>
                    </a:lnTo>
                    <a:lnTo>
                      <a:pt x="306" y="351"/>
                    </a:lnTo>
                    <a:lnTo>
                      <a:pt x="307" y="351"/>
                    </a:lnTo>
                    <a:lnTo>
                      <a:pt x="308" y="350"/>
                    </a:lnTo>
                    <a:lnTo>
                      <a:pt x="310" y="348"/>
                    </a:lnTo>
                    <a:lnTo>
                      <a:pt x="312" y="348"/>
                    </a:lnTo>
                    <a:lnTo>
                      <a:pt x="312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3" y="354"/>
                    </a:lnTo>
                    <a:lnTo>
                      <a:pt x="313" y="355"/>
                    </a:lnTo>
                    <a:lnTo>
                      <a:pt x="313" y="356"/>
                    </a:lnTo>
                    <a:lnTo>
                      <a:pt x="314" y="356"/>
                    </a:lnTo>
                    <a:lnTo>
                      <a:pt x="316" y="355"/>
                    </a:lnTo>
                    <a:lnTo>
                      <a:pt x="317" y="354"/>
                    </a:lnTo>
                    <a:lnTo>
                      <a:pt x="318" y="354"/>
                    </a:lnTo>
                    <a:lnTo>
                      <a:pt x="319" y="355"/>
                    </a:lnTo>
                    <a:lnTo>
                      <a:pt x="319" y="356"/>
                    </a:lnTo>
                    <a:lnTo>
                      <a:pt x="320" y="356"/>
                    </a:lnTo>
                    <a:lnTo>
                      <a:pt x="321" y="355"/>
                    </a:lnTo>
                    <a:lnTo>
                      <a:pt x="322" y="356"/>
                    </a:lnTo>
                    <a:lnTo>
                      <a:pt x="322" y="358"/>
                    </a:lnTo>
                    <a:lnTo>
                      <a:pt x="320" y="358"/>
                    </a:lnTo>
                    <a:lnTo>
                      <a:pt x="319" y="359"/>
                    </a:lnTo>
                    <a:lnTo>
                      <a:pt x="319" y="360"/>
                    </a:lnTo>
                    <a:lnTo>
                      <a:pt x="319" y="361"/>
                    </a:lnTo>
                    <a:lnTo>
                      <a:pt x="319" y="363"/>
                    </a:lnTo>
                    <a:lnTo>
                      <a:pt x="319" y="364"/>
                    </a:lnTo>
                    <a:lnTo>
                      <a:pt x="321" y="363"/>
                    </a:lnTo>
                    <a:lnTo>
                      <a:pt x="322" y="363"/>
                    </a:lnTo>
                    <a:lnTo>
                      <a:pt x="322" y="364"/>
                    </a:lnTo>
                    <a:lnTo>
                      <a:pt x="322" y="366"/>
                    </a:lnTo>
                    <a:lnTo>
                      <a:pt x="323" y="367"/>
                    </a:lnTo>
                    <a:lnTo>
                      <a:pt x="323" y="369"/>
                    </a:lnTo>
                    <a:lnTo>
                      <a:pt x="324" y="368"/>
                    </a:lnTo>
                    <a:lnTo>
                      <a:pt x="325" y="367"/>
                    </a:lnTo>
                    <a:lnTo>
                      <a:pt x="326" y="369"/>
                    </a:lnTo>
                    <a:lnTo>
                      <a:pt x="326" y="370"/>
                    </a:lnTo>
                    <a:lnTo>
                      <a:pt x="327" y="369"/>
                    </a:lnTo>
                    <a:lnTo>
                      <a:pt x="329" y="369"/>
                    </a:lnTo>
                    <a:lnTo>
                      <a:pt x="330" y="370"/>
                    </a:lnTo>
                    <a:lnTo>
                      <a:pt x="330" y="371"/>
                    </a:lnTo>
                    <a:lnTo>
                      <a:pt x="331" y="371"/>
                    </a:lnTo>
                    <a:lnTo>
                      <a:pt x="332" y="370"/>
                    </a:lnTo>
                    <a:lnTo>
                      <a:pt x="334" y="369"/>
                    </a:lnTo>
                    <a:lnTo>
                      <a:pt x="335" y="369"/>
                    </a:lnTo>
                    <a:lnTo>
                      <a:pt x="335" y="370"/>
                    </a:lnTo>
                    <a:lnTo>
                      <a:pt x="335" y="371"/>
                    </a:lnTo>
                    <a:lnTo>
                      <a:pt x="336" y="374"/>
                    </a:lnTo>
                    <a:lnTo>
                      <a:pt x="336" y="375"/>
                    </a:lnTo>
                    <a:lnTo>
                      <a:pt x="336" y="376"/>
                    </a:lnTo>
                    <a:lnTo>
                      <a:pt x="337" y="376"/>
                    </a:lnTo>
                    <a:lnTo>
                      <a:pt x="339" y="375"/>
                    </a:lnTo>
                    <a:lnTo>
                      <a:pt x="339" y="376"/>
                    </a:lnTo>
                    <a:lnTo>
                      <a:pt x="339" y="377"/>
                    </a:lnTo>
                    <a:lnTo>
                      <a:pt x="339" y="379"/>
                    </a:lnTo>
                    <a:lnTo>
                      <a:pt x="339" y="380"/>
                    </a:lnTo>
                    <a:lnTo>
                      <a:pt x="339" y="381"/>
                    </a:lnTo>
                    <a:lnTo>
                      <a:pt x="340" y="383"/>
                    </a:lnTo>
                    <a:lnTo>
                      <a:pt x="341" y="383"/>
                    </a:lnTo>
                    <a:lnTo>
                      <a:pt x="342" y="381"/>
                    </a:lnTo>
                    <a:lnTo>
                      <a:pt x="342" y="383"/>
                    </a:lnTo>
                    <a:lnTo>
                      <a:pt x="343" y="385"/>
                    </a:lnTo>
                    <a:lnTo>
                      <a:pt x="343" y="386"/>
                    </a:lnTo>
                    <a:lnTo>
                      <a:pt x="343" y="387"/>
                    </a:lnTo>
                    <a:lnTo>
                      <a:pt x="345" y="387"/>
                    </a:lnTo>
                    <a:lnTo>
                      <a:pt x="347" y="386"/>
                    </a:lnTo>
                    <a:lnTo>
                      <a:pt x="348" y="385"/>
                    </a:lnTo>
                    <a:lnTo>
                      <a:pt x="349" y="385"/>
                    </a:lnTo>
                    <a:lnTo>
                      <a:pt x="350" y="386"/>
                    </a:lnTo>
                    <a:lnTo>
                      <a:pt x="350" y="387"/>
                    </a:lnTo>
                    <a:lnTo>
                      <a:pt x="350" y="389"/>
                    </a:lnTo>
                    <a:lnTo>
                      <a:pt x="350" y="390"/>
                    </a:lnTo>
                    <a:lnTo>
                      <a:pt x="351" y="389"/>
                    </a:lnTo>
                    <a:lnTo>
                      <a:pt x="353" y="389"/>
                    </a:lnTo>
                    <a:lnTo>
                      <a:pt x="353" y="390"/>
                    </a:lnTo>
                    <a:lnTo>
                      <a:pt x="353" y="391"/>
                    </a:lnTo>
                    <a:lnTo>
                      <a:pt x="353" y="392"/>
                    </a:lnTo>
                    <a:lnTo>
                      <a:pt x="353" y="392"/>
                    </a:lnTo>
                    <a:lnTo>
                      <a:pt x="345" y="393"/>
                    </a:lnTo>
                    <a:lnTo>
                      <a:pt x="335" y="394"/>
                    </a:lnTo>
                    <a:lnTo>
                      <a:pt x="326" y="395"/>
                    </a:lnTo>
                    <a:lnTo>
                      <a:pt x="318" y="396"/>
                    </a:lnTo>
                    <a:lnTo>
                      <a:pt x="318" y="395"/>
                    </a:lnTo>
                    <a:lnTo>
                      <a:pt x="319" y="395"/>
                    </a:lnTo>
                    <a:lnTo>
                      <a:pt x="320" y="395"/>
                    </a:lnTo>
                    <a:lnTo>
                      <a:pt x="321" y="394"/>
                    </a:lnTo>
                    <a:lnTo>
                      <a:pt x="320" y="393"/>
                    </a:lnTo>
                    <a:lnTo>
                      <a:pt x="320" y="392"/>
                    </a:lnTo>
                    <a:lnTo>
                      <a:pt x="321" y="392"/>
                    </a:lnTo>
                    <a:lnTo>
                      <a:pt x="322" y="391"/>
                    </a:lnTo>
                    <a:lnTo>
                      <a:pt x="321" y="390"/>
                    </a:lnTo>
                    <a:lnTo>
                      <a:pt x="320" y="389"/>
                    </a:lnTo>
                    <a:lnTo>
                      <a:pt x="322" y="388"/>
                    </a:lnTo>
                    <a:lnTo>
                      <a:pt x="323" y="388"/>
                    </a:lnTo>
                    <a:lnTo>
                      <a:pt x="322" y="387"/>
                    </a:lnTo>
                    <a:lnTo>
                      <a:pt x="321" y="385"/>
                    </a:lnTo>
                    <a:lnTo>
                      <a:pt x="322" y="385"/>
                    </a:lnTo>
                    <a:lnTo>
                      <a:pt x="323" y="385"/>
                    </a:lnTo>
                    <a:lnTo>
                      <a:pt x="324" y="386"/>
                    </a:lnTo>
                    <a:lnTo>
                      <a:pt x="325" y="387"/>
                    </a:lnTo>
                    <a:lnTo>
                      <a:pt x="326" y="387"/>
                    </a:lnTo>
                    <a:lnTo>
                      <a:pt x="329" y="386"/>
                    </a:lnTo>
                    <a:lnTo>
                      <a:pt x="330" y="386"/>
                    </a:lnTo>
                    <a:lnTo>
                      <a:pt x="331" y="386"/>
                    </a:lnTo>
                    <a:lnTo>
                      <a:pt x="330" y="384"/>
                    </a:lnTo>
                    <a:lnTo>
                      <a:pt x="329" y="383"/>
                    </a:lnTo>
                    <a:lnTo>
                      <a:pt x="327" y="381"/>
                    </a:lnTo>
                    <a:lnTo>
                      <a:pt x="327" y="380"/>
                    </a:lnTo>
                    <a:lnTo>
                      <a:pt x="329" y="379"/>
                    </a:lnTo>
                    <a:lnTo>
                      <a:pt x="330" y="379"/>
                    </a:lnTo>
                    <a:lnTo>
                      <a:pt x="329" y="377"/>
                    </a:lnTo>
                    <a:lnTo>
                      <a:pt x="327" y="376"/>
                    </a:lnTo>
                    <a:lnTo>
                      <a:pt x="327" y="375"/>
                    </a:lnTo>
                    <a:lnTo>
                      <a:pt x="326" y="374"/>
                    </a:lnTo>
                    <a:lnTo>
                      <a:pt x="327" y="373"/>
                    </a:lnTo>
                    <a:lnTo>
                      <a:pt x="329" y="373"/>
                    </a:lnTo>
                    <a:lnTo>
                      <a:pt x="330" y="372"/>
                    </a:lnTo>
                    <a:lnTo>
                      <a:pt x="332" y="372"/>
                    </a:lnTo>
                    <a:lnTo>
                      <a:pt x="332" y="373"/>
                    </a:lnTo>
                    <a:lnTo>
                      <a:pt x="333" y="375"/>
                    </a:lnTo>
                    <a:lnTo>
                      <a:pt x="334" y="374"/>
                    </a:lnTo>
                    <a:lnTo>
                      <a:pt x="336" y="374"/>
                    </a:lnTo>
                    <a:lnTo>
                      <a:pt x="337" y="374"/>
                    </a:lnTo>
                    <a:lnTo>
                      <a:pt x="338" y="373"/>
                    </a:lnTo>
                    <a:lnTo>
                      <a:pt x="337" y="372"/>
                    </a:lnTo>
                    <a:lnTo>
                      <a:pt x="336" y="371"/>
                    </a:lnTo>
                    <a:lnTo>
                      <a:pt x="338" y="370"/>
                    </a:lnTo>
                    <a:lnTo>
                      <a:pt x="339" y="370"/>
                    </a:lnTo>
                    <a:lnTo>
                      <a:pt x="338" y="369"/>
                    </a:lnTo>
                    <a:lnTo>
                      <a:pt x="337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39" y="364"/>
                    </a:lnTo>
                    <a:lnTo>
                      <a:pt x="338" y="363"/>
                    </a:lnTo>
                    <a:lnTo>
                      <a:pt x="339" y="363"/>
                    </a:lnTo>
                    <a:lnTo>
                      <a:pt x="340" y="362"/>
                    </a:lnTo>
                    <a:lnTo>
                      <a:pt x="342" y="362"/>
                    </a:lnTo>
                    <a:lnTo>
                      <a:pt x="343" y="362"/>
                    </a:lnTo>
                    <a:lnTo>
                      <a:pt x="342" y="360"/>
                    </a:lnTo>
                    <a:lnTo>
                      <a:pt x="341" y="359"/>
                    </a:lnTo>
                    <a:lnTo>
                      <a:pt x="343" y="359"/>
                    </a:lnTo>
                    <a:lnTo>
                      <a:pt x="345" y="358"/>
                    </a:lnTo>
                    <a:lnTo>
                      <a:pt x="346" y="358"/>
                    </a:lnTo>
                    <a:lnTo>
                      <a:pt x="347" y="358"/>
                    </a:lnTo>
                    <a:lnTo>
                      <a:pt x="347" y="357"/>
                    </a:lnTo>
                    <a:lnTo>
                      <a:pt x="346" y="355"/>
                    </a:lnTo>
                    <a:lnTo>
                      <a:pt x="343" y="353"/>
                    </a:lnTo>
                    <a:lnTo>
                      <a:pt x="342" y="351"/>
                    </a:lnTo>
                    <a:lnTo>
                      <a:pt x="342" y="350"/>
                    </a:lnTo>
                    <a:lnTo>
                      <a:pt x="343" y="350"/>
                    </a:lnTo>
                    <a:lnTo>
                      <a:pt x="345" y="348"/>
                    </a:lnTo>
                    <a:lnTo>
                      <a:pt x="346" y="351"/>
                    </a:lnTo>
                    <a:lnTo>
                      <a:pt x="347" y="352"/>
                    </a:lnTo>
                    <a:lnTo>
                      <a:pt x="348" y="352"/>
                    </a:lnTo>
                    <a:lnTo>
                      <a:pt x="349" y="351"/>
                    </a:lnTo>
                    <a:lnTo>
                      <a:pt x="350" y="351"/>
                    </a:lnTo>
                    <a:lnTo>
                      <a:pt x="351" y="351"/>
                    </a:lnTo>
                    <a:lnTo>
                      <a:pt x="353" y="350"/>
                    </a:lnTo>
                    <a:lnTo>
                      <a:pt x="354" y="350"/>
                    </a:lnTo>
                    <a:lnTo>
                      <a:pt x="353" y="348"/>
                    </a:lnTo>
                    <a:lnTo>
                      <a:pt x="352" y="346"/>
                    </a:lnTo>
                    <a:lnTo>
                      <a:pt x="354" y="346"/>
                    </a:lnTo>
                    <a:lnTo>
                      <a:pt x="355" y="346"/>
                    </a:lnTo>
                    <a:lnTo>
                      <a:pt x="354" y="344"/>
                    </a:lnTo>
                    <a:lnTo>
                      <a:pt x="353" y="343"/>
                    </a:lnTo>
                    <a:lnTo>
                      <a:pt x="352" y="342"/>
                    </a:lnTo>
                    <a:lnTo>
                      <a:pt x="352" y="341"/>
                    </a:lnTo>
                    <a:lnTo>
                      <a:pt x="353" y="340"/>
                    </a:lnTo>
                    <a:lnTo>
                      <a:pt x="354" y="340"/>
                    </a:lnTo>
                    <a:lnTo>
                      <a:pt x="356" y="339"/>
                    </a:lnTo>
                    <a:lnTo>
                      <a:pt x="358" y="339"/>
                    </a:lnTo>
                    <a:lnTo>
                      <a:pt x="359" y="339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0" y="335"/>
                    </a:lnTo>
                    <a:lnTo>
                      <a:pt x="362" y="335"/>
                    </a:lnTo>
                    <a:lnTo>
                      <a:pt x="363" y="335"/>
                    </a:lnTo>
                    <a:lnTo>
                      <a:pt x="363" y="333"/>
                    </a:lnTo>
                    <a:lnTo>
                      <a:pt x="362" y="331"/>
                    </a:lnTo>
                    <a:lnTo>
                      <a:pt x="363" y="331"/>
                    </a:lnTo>
                    <a:lnTo>
                      <a:pt x="364" y="331"/>
                    </a:lnTo>
                    <a:lnTo>
                      <a:pt x="363" y="329"/>
                    </a:lnTo>
                    <a:lnTo>
                      <a:pt x="363" y="328"/>
                    </a:lnTo>
                    <a:lnTo>
                      <a:pt x="364" y="328"/>
                    </a:lnTo>
                    <a:lnTo>
                      <a:pt x="365" y="327"/>
                    </a:lnTo>
                    <a:lnTo>
                      <a:pt x="368" y="327"/>
                    </a:lnTo>
                    <a:lnTo>
                      <a:pt x="369" y="326"/>
                    </a:lnTo>
                    <a:lnTo>
                      <a:pt x="370" y="326"/>
                    </a:lnTo>
                    <a:lnTo>
                      <a:pt x="371" y="326"/>
                    </a:lnTo>
                    <a:lnTo>
                      <a:pt x="373" y="325"/>
                    </a:lnTo>
                    <a:lnTo>
                      <a:pt x="372" y="324"/>
                    </a:lnTo>
                    <a:lnTo>
                      <a:pt x="371" y="323"/>
                    </a:lnTo>
                    <a:lnTo>
                      <a:pt x="370" y="322"/>
                    </a:lnTo>
                    <a:lnTo>
                      <a:pt x="370" y="320"/>
                    </a:lnTo>
                    <a:lnTo>
                      <a:pt x="371" y="320"/>
                    </a:lnTo>
                    <a:lnTo>
                      <a:pt x="372" y="320"/>
                    </a:lnTo>
                    <a:lnTo>
                      <a:pt x="373" y="319"/>
                    </a:lnTo>
                    <a:lnTo>
                      <a:pt x="374" y="319"/>
                    </a:lnTo>
                    <a:lnTo>
                      <a:pt x="374" y="318"/>
                    </a:lnTo>
                    <a:lnTo>
                      <a:pt x="373" y="316"/>
                    </a:lnTo>
                    <a:lnTo>
                      <a:pt x="374" y="316"/>
                    </a:lnTo>
                    <a:lnTo>
                      <a:pt x="375" y="316"/>
                    </a:lnTo>
                    <a:lnTo>
                      <a:pt x="375" y="313"/>
                    </a:lnTo>
                    <a:lnTo>
                      <a:pt x="374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1" y="311"/>
                    </a:lnTo>
                    <a:lnTo>
                      <a:pt x="382" y="311"/>
                    </a:lnTo>
                    <a:lnTo>
                      <a:pt x="382" y="309"/>
                    </a:lnTo>
                    <a:lnTo>
                      <a:pt x="381" y="308"/>
                    </a:lnTo>
                    <a:lnTo>
                      <a:pt x="380" y="307"/>
                    </a:lnTo>
                    <a:lnTo>
                      <a:pt x="380" y="305"/>
                    </a:lnTo>
                    <a:lnTo>
                      <a:pt x="381" y="305"/>
                    </a:lnTo>
                    <a:lnTo>
                      <a:pt x="382" y="305"/>
                    </a:lnTo>
                    <a:lnTo>
                      <a:pt x="383" y="306"/>
                    </a:lnTo>
                    <a:lnTo>
                      <a:pt x="383" y="307"/>
                    </a:lnTo>
                    <a:lnTo>
                      <a:pt x="385" y="307"/>
                    </a:lnTo>
                    <a:lnTo>
                      <a:pt x="386" y="307"/>
                    </a:lnTo>
                    <a:lnTo>
                      <a:pt x="385" y="306"/>
                    </a:lnTo>
                    <a:lnTo>
                      <a:pt x="384" y="304"/>
                    </a:lnTo>
                    <a:lnTo>
                      <a:pt x="384" y="303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9"/>
                    </a:lnTo>
                    <a:lnTo>
                      <a:pt x="383" y="299"/>
                    </a:lnTo>
                    <a:lnTo>
                      <a:pt x="384" y="297"/>
                    </a:lnTo>
                    <a:lnTo>
                      <a:pt x="385" y="297"/>
                    </a:lnTo>
                    <a:lnTo>
                      <a:pt x="387" y="297"/>
                    </a:lnTo>
                    <a:lnTo>
                      <a:pt x="387" y="299"/>
                    </a:lnTo>
                    <a:lnTo>
                      <a:pt x="388" y="300"/>
                    </a:lnTo>
                    <a:lnTo>
                      <a:pt x="389" y="300"/>
                    </a:lnTo>
                    <a:lnTo>
                      <a:pt x="390" y="300"/>
                    </a:lnTo>
                    <a:lnTo>
                      <a:pt x="392" y="300"/>
                    </a:lnTo>
                    <a:lnTo>
                      <a:pt x="393" y="299"/>
                    </a:lnTo>
                    <a:lnTo>
                      <a:pt x="392" y="297"/>
                    </a:lnTo>
                    <a:lnTo>
                      <a:pt x="391" y="296"/>
                    </a:lnTo>
                    <a:lnTo>
                      <a:pt x="393" y="295"/>
                    </a:lnTo>
                    <a:lnTo>
                      <a:pt x="395" y="295"/>
                    </a:lnTo>
                    <a:lnTo>
                      <a:pt x="393" y="294"/>
                    </a:lnTo>
                    <a:lnTo>
                      <a:pt x="392" y="293"/>
                    </a:lnTo>
                    <a:lnTo>
                      <a:pt x="392" y="291"/>
                    </a:lnTo>
                    <a:lnTo>
                      <a:pt x="391" y="290"/>
                    </a:lnTo>
                    <a:lnTo>
                      <a:pt x="392" y="290"/>
                    </a:lnTo>
                    <a:lnTo>
                      <a:pt x="395" y="289"/>
                    </a:lnTo>
                    <a:lnTo>
                      <a:pt x="396" y="289"/>
                    </a:lnTo>
                    <a:lnTo>
                      <a:pt x="397" y="289"/>
                    </a:lnTo>
                    <a:lnTo>
                      <a:pt x="396" y="287"/>
                    </a:lnTo>
                    <a:lnTo>
                      <a:pt x="396" y="286"/>
                    </a:lnTo>
                    <a:lnTo>
                      <a:pt x="397" y="286"/>
                    </a:lnTo>
                    <a:lnTo>
                      <a:pt x="398" y="286"/>
                    </a:lnTo>
                    <a:lnTo>
                      <a:pt x="399" y="285"/>
                    </a:lnTo>
                    <a:lnTo>
                      <a:pt x="400" y="285"/>
                    </a:lnTo>
                    <a:lnTo>
                      <a:pt x="402" y="285"/>
                    </a:lnTo>
                    <a:lnTo>
                      <a:pt x="403" y="285"/>
                    </a:lnTo>
                    <a:lnTo>
                      <a:pt x="402" y="283"/>
                    </a:lnTo>
                    <a:lnTo>
                      <a:pt x="402" y="281"/>
                    </a:lnTo>
                    <a:lnTo>
                      <a:pt x="403" y="281"/>
                    </a:lnTo>
                    <a:lnTo>
                      <a:pt x="404" y="280"/>
                    </a:lnTo>
                    <a:lnTo>
                      <a:pt x="403" y="279"/>
                    </a:lnTo>
                    <a:lnTo>
                      <a:pt x="403" y="278"/>
                    </a:lnTo>
                    <a:lnTo>
                      <a:pt x="404" y="278"/>
                    </a:lnTo>
                    <a:lnTo>
                      <a:pt x="405" y="277"/>
                    </a:lnTo>
                    <a:lnTo>
                      <a:pt x="405" y="276"/>
                    </a:lnTo>
                    <a:lnTo>
                      <a:pt x="404" y="275"/>
                    </a:lnTo>
                    <a:lnTo>
                      <a:pt x="403" y="273"/>
                    </a:lnTo>
                    <a:lnTo>
                      <a:pt x="402" y="272"/>
                    </a:lnTo>
                    <a:lnTo>
                      <a:pt x="404" y="272"/>
                    </a:lnTo>
                    <a:lnTo>
                      <a:pt x="405" y="272"/>
                    </a:lnTo>
                    <a:lnTo>
                      <a:pt x="406" y="273"/>
                    </a:lnTo>
                    <a:lnTo>
                      <a:pt x="406" y="274"/>
                    </a:lnTo>
                    <a:lnTo>
                      <a:pt x="407" y="276"/>
                    </a:lnTo>
                    <a:lnTo>
                      <a:pt x="408" y="277"/>
                    </a:lnTo>
                    <a:lnTo>
                      <a:pt x="409" y="277"/>
                    </a:lnTo>
                    <a:lnTo>
                      <a:pt x="410" y="276"/>
                    </a:lnTo>
                    <a:lnTo>
                      <a:pt x="409" y="275"/>
                    </a:lnTo>
                    <a:lnTo>
                      <a:pt x="409" y="274"/>
                    </a:lnTo>
                    <a:lnTo>
                      <a:pt x="410" y="273"/>
                    </a:lnTo>
                    <a:lnTo>
                      <a:pt x="412" y="273"/>
                    </a:lnTo>
                    <a:lnTo>
                      <a:pt x="413" y="273"/>
                    </a:lnTo>
                    <a:lnTo>
                      <a:pt x="415" y="273"/>
                    </a:lnTo>
                    <a:lnTo>
                      <a:pt x="414" y="271"/>
                    </a:lnTo>
                    <a:lnTo>
                      <a:pt x="413" y="270"/>
                    </a:lnTo>
                    <a:lnTo>
                      <a:pt x="413" y="269"/>
                    </a:lnTo>
                    <a:lnTo>
                      <a:pt x="412" y="267"/>
                    </a:lnTo>
                    <a:lnTo>
                      <a:pt x="413" y="267"/>
                    </a:lnTo>
                    <a:lnTo>
                      <a:pt x="414" y="267"/>
                    </a:lnTo>
                    <a:lnTo>
                      <a:pt x="416" y="267"/>
                    </a:lnTo>
                    <a:lnTo>
                      <a:pt x="417" y="266"/>
                    </a:lnTo>
                    <a:lnTo>
                      <a:pt x="418" y="266"/>
                    </a:lnTo>
                    <a:lnTo>
                      <a:pt x="419" y="266"/>
                    </a:lnTo>
                    <a:lnTo>
                      <a:pt x="419" y="264"/>
                    </a:lnTo>
                    <a:lnTo>
                      <a:pt x="418" y="262"/>
                    </a:lnTo>
                    <a:lnTo>
                      <a:pt x="417" y="261"/>
                    </a:lnTo>
                    <a:lnTo>
                      <a:pt x="417" y="260"/>
                    </a:lnTo>
                    <a:lnTo>
                      <a:pt x="418" y="259"/>
                    </a:lnTo>
                    <a:lnTo>
                      <a:pt x="419" y="259"/>
                    </a:lnTo>
                    <a:lnTo>
                      <a:pt x="420" y="259"/>
                    </a:lnTo>
                    <a:lnTo>
                      <a:pt x="422" y="259"/>
                    </a:lnTo>
                    <a:lnTo>
                      <a:pt x="423" y="258"/>
                    </a:lnTo>
                    <a:lnTo>
                      <a:pt x="424" y="258"/>
                    </a:lnTo>
                    <a:lnTo>
                      <a:pt x="423" y="257"/>
                    </a:lnTo>
                    <a:lnTo>
                      <a:pt x="423" y="256"/>
                    </a:lnTo>
                    <a:lnTo>
                      <a:pt x="424" y="255"/>
                    </a:lnTo>
                    <a:lnTo>
                      <a:pt x="425" y="255"/>
                    </a:lnTo>
                    <a:lnTo>
                      <a:pt x="425" y="254"/>
                    </a:lnTo>
                    <a:lnTo>
                      <a:pt x="424" y="252"/>
                    </a:lnTo>
                    <a:lnTo>
                      <a:pt x="423" y="251"/>
                    </a:lnTo>
                    <a:lnTo>
                      <a:pt x="422" y="250"/>
                    </a:lnTo>
                    <a:lnTo>
                      <a:pt x="424" y="249"/>
                    </a:lnTo>
                    <a:lnTo>
                      <a:pt x="425" y="249"/>
                    </a:lnTo>
                    <a:lnTo>
                      <a:pt x="428" y="249"/>
                    </a:lnTo>
                    <a:lnTo>
                      <a:pt x="431" y="247"/>
                    </a:lnTo>
                    <a:lnTo>
                      <a:pt x="432" y="247"/>
                    </a:lnTo>
                    <a:lnTo>
                      <a:pt x="433" y="247"/>
                    </a:lnTo>
                    <a:lnTo>
                      <a:pt x="435" y="247"/>
                    </a:lnTo>
                    <a:lnTo>
                      <a:pt x="436" y="246"/>
                    </a:lnTo>
                    <a:lnTo>
                      <a:pt x="435" y="245"/>
                    </a:lnTo>
                    <a:lnTo>
                      <a:pt x="435" y="244"/>
                    </a:lnTo>
                    <a:lnTo>
                      <a:pt x="434" y="242"/>
                    </a:lnTo>
                    <a:lnTo>
                      <a:pt x="433" y="241"/>
                    </a:lnTo>
                    <a:lnTo>
                      <a:pt x="434" y="241"/>
                    </a:lnTo>
                    <a:lnTo>
                      <a:pt x="436" y="241"/>
                    </a:lnTo>
                    <a:lnTo>
                      <a:pt x="437" y="241"/>
                    </a:lnTo>
                    <a:lnTo>
                      <a:pt x="438" y="240"/>
                    </a:lnTo>
                    <a:lnTo>
                      <a:pt x="439" y="240"/>
                    </a:lnTo>
                    <a:lnTo>
                      <a:pt x="441" y="240"/>
                    </a:lnTo>
                    <a:lnTo>
                      <a:pt x="440" y="238"/>
                    </a:lnTo>
                    <a:lnTo>
                      <a:pt x="439" y="237"/>
                    </a:lnTo>
                    <a:lnTo>
                      <a:pt x="439" y="236"/>
                    </a:lnTo>
                    <a:lnTo>
                      <a:pt x="438" y="234"/>
                    </a:lnTo>
                    <a:lnTo>
                      <a:pt x="439" y="234"/>
                    </a:lnTo>
                    <a:lnTo>
                      <a:pt x="440" y="234"/>
                    </a:lnTo>
                    <a:lnTo>
                      <a:pt x="442" y="234"/>
                    </a:lnTo>
                    <a:lnTo>
                      <a:pt x="443" y="234"/>
                    </a:lnTo>
                    <a:lnTo>
                      <a:pt x="442" y="231"/>
                    </a:lnTo>
                    <a:lnTo>
                      <a:pt x="442" y="230"/>
                    </a:lnTo>
                    <a:lnTo>
                      <a:pt x="443" y="230"/>
                    </a:lnTo>
                    <a:lnTo>
                      <a:pt x="445" y="229"/>
                    </a:lnTo>
                    <a:lnTo>
                      <a:pt x="443" y="228"/>
                    </a:lnTo>
                    <a:lnTo>
                      <a:pt x="443" y="227"/>
                    </a:lnTo>
                    <a:lnTo>
                      <a:pt x="445" y="226"/>
                    </a:lnTo>
                    <a:lnTo>
                      <a:pt x="446" y="226"/>
                    </a:lnTo>
                    <a:lnTo>
                      <a:pt x="448" y="226"/>
                    </a:lnTo>
                    <a:lnTo>
                      <a:pt x="449" y="226"/>
                    </a:lnTo>
                    <a:lnTo>
                      <a:pt x="450" y="226"/>
                    </a:lnTo>
                    <a:lnTo>
                      <a:pt x="451" y="226"/>
                    </a:lnTo>
                    <a:lnTo>
                      <a:pt x="451" y="224"/>
                    </a:lnTo>
                    <a:lnTo>
                      <a:pt x="450" y="223"/>
                    </a:lnTo>
                    <a:lnTo>
                      <a:pt x="451" y="223"/>
                    </a:lnTo>
                    <a:lnTo>
                      <a:pt x="452" y="222"/>
                    </a:lnTo>
                    <a:lnTo>
                      <a:pt x="452" y="221"/>
                    </a:lnTo>
                    <a:lnTo>
                      <a:pt x="451" y="220"/>
                    </a:lnTo>
                    <a:lnTo>
                      <a:pt x="452" y="219"/>
                    </a:lnTo>
                    <a:lnTo>
                      <a:pt x="454" y="219"/>
                    </a:lnTo>
                    <a:lnTo>
                      <a:pt x="454" y="221"/>
                    </a:lnTo>
                    <a:lnTo>
                      <a:pt x="455" y="222"/>
                    </a:lnTo>
                    <a:lnTo>
                      <a:pt x="456" y="222"/>
                    </a:lnTo>
                    <a:lnTo>
                      <a:pt x="457" y="222"/>
                    </a:lnTo>
                    <a:lnTo>
                      <a:pt x="457" y="220"/>
                    </a:lnTo>
                    <a:lnTo>
                      <a:pt x="456" y="219"/>
                    </a:lnTo>
                    <a:lnTo>
                      <a:pt x="456" y="218"/>
                    </a:lnTo>
                    <a:lnTo>
                      <a:pt x="455" y="217"/>
                    </a:lnTo>
                    <a:lnTo>
                      <a:pt x="455" y="217"/>
                    </a:lnTo>
                    <a:lnTo>
                      <a:pt x="455" y="216"/>
                    </a:lnTo>
                    <a:lnTo>
                      <a:pt x="456" y="216"/>
                    </a:lnTo>
                    <a:lnTo>
                      <a:pt x="457" y="216"/>
                    </a:lnTo>
                    <a:lnTo>
                      <a:pt x="459" y="216"/>
                    </a:lnTo>
                    <a:lnTo>
                      <a:pt x="460" y="214"/>
                    </a:lnTo>
                    <a:lnTo>
                      <a:pt x="460" y="217"/>
                    </a:lnTo>
                    <a:lnTo>
                      <a:pt x="462" y="218"/>
                    </a:lnTo>
                    <a:lnTo>
                      <a:pt x="463" y="220"/>
                    </a:lnTo>
                    <a:lnTo>
                      <a:pt x="463" y="221"/>
                    </a:lnTo>
                    <a:lnTo>
                      <a:pt x="465" y="221"/>
                    </a:lnTo>
                    <a:lnTo>
                      <a:pt x="466" y="220"/>
                    </a:lnTo>
                    <a:lnTo>
                      <a:pt x="463" y="214"/>
                    </a:lnTo>
                    <a:lnTo>
                      <a:pt x="462" y="211"/>
                    </a:lnTo>
                    <a:lnTo>
                      <a:pt x="460" y="210"/>
                    </a:lnTo>
                    <a:lnTo>
                      <a:pt x="460" y="209"/>
                    </a:lnTo>
                    <a:lnTo>
                      <a:pt x="462" y="208"/>
                    </a:lnTo>
                    <a:lnTo>
                      <a:pt x="463" y="208"/>
                    </a:lnTo>
                    <a:lnTo>
                      <a:pt x="462" y="207"/>
                    </a:lnTo>
                    <a:lnTo>
                      <a:pt x="462" y="205"/>
                    </a:lnTo>
                    <a:lnTo>
                      <a:pt x="463" y="205"/>
                    </a:lnTo>
                    <a:lnTo>
                      <a:pt x="464" y="205"/>
                    </a:lnTo>
                    <a:lnTo>
                      <a:pt x="466" y="205"/>
                    </a:lnTo>
                    <a:lnTo>
                      <a:pt x="467" y="205"/>
                    </a:lnTo>
                    <a:lnTo>
                      <a:pt x="466" y="203"/>
                    </a:lnTo>
                    <a:lnTo>
                      <a:pt x="466" y="202"/>
                    </a:lnTo>
                    <a:lnTo>
                      <a:pt x="467" y="202"/>
                    </a:lnTo>
                    <a:lnTo>
                      <a:pt x="468" y="202"/>
                    </a:lnTo>
                    <a:lnTo>
                      <a:pt x="469" y="202"/>
                    </a:lnTo>
                    <a:lnTo>
                      <a:pt x="471" y="201"/>
                    </a:lnTo>
                    <a:lnTo>
                      <a:pt x="470" y="200"/>
                    </a:lnTo>
                    <a:lnTo>
                      <a:pt x="469" y="199"/>
                    </a:lnTo>
                    <a:lnTo>
                      <a:pt x="470" y="197"/>
                    </a:lnTo>
                    <a:lnTo>
                      <a:pt x="472" y="197"/>
                    </a:lnTo>
                    <a:lnTo>
                      <a:pt x="472" y="200"/>
                    </a:lnTo>
                    <a:lnTo>
                      <a:pt x="473" y="201"/>
                    </a:lnTo>
                    <a:lnTo>
                      <a:pt x="474" y="201"/>
                    </a:lnTo>
                    <a:lnTo>
                      <a:pt x="475" y="200"/>
                    </a:lnTo>
                    <a:lnTo>
                      <a:pt x="478" y="200"/>
                    </a:lnTo>
                    <a:lnTo>
                      <a:pt x="479" y="200"/>
                    </a:lnTo>
                    <a:lnTo>
                      <a:pt x="478" y="199"/>
                    </a:lnTo>
                    <a:lnTo>
                      <a:pt x="478" y="196"/>
                    </a:lnTo>
                    <a:lnTo>
                      <a:pt x="479" y="196"/>
                    </a:lnTo>
                    <a:lnTo>
                      <a:pt x="480" y="196"/>
                    </a:lnTo>
                    <a:lnTo>
                      <a:pt x="480" y="195"/>
                    </a:lnTo>
                    <a:lnTo>
                      <a:pt x="479" y="193"/>
                    </a:lnTo>
                    <a:lnTo>
                      <a:pt x="478" y="192"/>
                    </a:lnTo>
                    <a:lnTo>
                      <a:pt x="478" y="191"/>
                    </a:lnTo>
                    <a:lnTo>
                      <a:pt x="479" y="190"/>
                    </a:lnTo>
                    <a:lnTo>
                      <a:pt x="480" y="190"/>
                    </a:lnTo>
                    <a:lnTo>
                      <a:pt x="483" y="190"/>
                    </a:lnTo>
                    <a:lnTo>
                      <a:pt x="484" y="190"/>
                    </a:lnTo>
                    <a:lnTo>
                      <a:pt x="485" y="189"/>
                    </a:lnTo>
                    <a:lnTo>
                      <a:pt x="486" y="189"/>
                    </a:lnTo>
                    <a:lnTo>
                      <a:pt x="488" y="189"/>
                    </a:lnTo>
                    <a:lnTo>
                      <a:pt x="487" y="188"/>
                    </a:lnTo>
                    <a:lnTo>
                      <a:pt x="486" y="186"/>
                    </a:lnTo>
                    <a:lnTo>
                      <a:pt x="486" y="185"/>
                    </a:lnTo>
                    <a:lnTo>
                      <a:pt x="485" y="184"/>
                    </a:lnTo>
                    <a:lnTo>
                      <a:pt x="484" y="182"/>
                    </a:lnTo>
                    <a:lnTo>
                      <a:pt x="484" y="180"/>
                    </a:lnTo>
                    <a:lnTo>
                      <a:pt x="485" y="180"/>
                    </a:lnTo>
                    <a:lnTo>
                      <a:pt x="486" y="180"/>
                    </a:lnTo>
                    <a:lnTo>
                      <a:pt x="489" y="179"/>
                    </a:lnTo>
                    <a:lnTo>
                      <a:pt x="490" y="179"/>
                    </a:lnTo>
                    <a:lnTo>
                      <a:pt x="491" y="179"/>
                    </a:lnTo>
                    <a:lnTo>
                      <a:pt x="491" y="178"/>
                    </a:lnTo>
                    <a:lnTo>
                      <a:pt x="490" y="176"/>
                    </a:lnTo>
                    <a:lnTo>
                      <a:pt x="491" y="176"/>
                    </a:lnTo>
                    <a:lnTo>
                      <a:pt x="492" y="176"/>
                    </a:lnTo>
                    <a:lnTo>
                      <a:pt x="495" y="176"/>
                    </a:lnTo>
                    <a:lnTo>
                      <a:pt x="496" y="175"/>
                    </a:lnTo>
                    <a:lnTo>
                      <a:pt x="497" y="175"/>
                    </a:lnTo>
                    <a:lnTo>
                      <a:pt x="498" y="175"/>
                    </a:lnTo>
                    <a:lnTo>
                      <a:pt x="498" y="174"/>
                    </a:lnTo>
                    <a:lnTo>
                      <a:pt x="497" y="172"/>
                    </a:lnTo>
                    <a:lnTo>
                      <a:pt x="496" y="171"/>
                    </a:lnTo>
                    <a:lnTo>
                      <a:pt x="496" y="170"/>
                    </a:lnTo>
                    <a:lnTo>
                      <a:pt x="497" y="169"/>
                    </a:lnTo>
                    <a:lnTo>
                      <a:pt x="498" y="169"/>
                    </a:lnTo>
                    <a:lnTo>
                      <a:pt x="498" y="168"/>
                    </a:lnTo>
                    <a:lnTo>
                      <a:pt x="497" y="167"/>
                    </a:lnTo>
                    <a:lnTo>
                      <a:pt x="498" y="166"/>
                    </a:lnTo>
                    <a:lnTo>
                      <a:pt x="499" y="166"/>
                    </a:lnTo>
                    <a:lnTo>
                      <a:pt x="501" y="166"/>
                    </a:lnTo>
                    <a:lnTo>
                      <a:pt x="502" y="166"/>
                    </a:lnTo>
                    <a:lnTo>
                      <a:pt x="503" y="166"/>
                    </a:lnTo>
                    <a:lnTo>
                      <a:pt x="504" y="164"/>
                    </a:lnTo>
                    <a:lnTo>
                      <a:pt x="504" y="163"/>
                    </a:lnTo>
                    <a:lnTo>
                      <a:pt x="503" y="162"/>
                    </a:lnTo>
                    <a:lnTo>
                      <a:pt x="503" y="160"/>
                    </a:lnTo>
                    <a:lnTo>
                      <a:pt x="502" y="159"/>
                    </a:lnTo>
                    <a:lnTo>
                      <a:pt x="503" y="159"/>
                    </a:lnTo>
                    <a:lnTo>
                      <a:pt x="504" y="159"/>
                    </a:lnTo>
                    <a:lnTo>
                      <a:pt x="506" y="158"/>
                    </a:lnTo>
                    <a:lnTo>
                      <a:pt x="507" y="158"/>
                    </a:lnTo>
                    <a:lnTo>
                      <a:pt x="508" y="160"/>
                    </a:lnTo>
                    <a:lnTo>
                      <a:pt x="508" y="161"/>
                    </a:lnTo>
                    <a:lnTo>
                      <a:pt x="509" y="161"/>
                    </a:lnTo>
                    <a:lnTo>
                      <a:pt x="512" y="161"/>
                    </a:lnTo>
                    <a:lnTo>
                      <a:pt x="513" y="160"/>
                    </a:lnTo>
                    <a:lnTo>
                      <a:pt x="514" y="160"/>
                    </a:lnTo>
                    <a:lnTo>
                      <a:pt x="515" y="162"/>
                    </a:lnTo>
                    <a:lnTo>
                      <a:pt x="515" y="163"/>
                    </a:lnTo>
                    <a:lnTo>
                      <a:pt x="517" y="163"/>
                    </a:lnTo>
                    <a:lnTo>
                      <a:pt x="518" y="163"/>
                    </a:lnTo>
                    <a:lnTo>
                      <a:pt x="515" y="157"/>
                    </a:lnTo>
                    <a:lnTo>
                      <a:pt x="515" y="156"/>
                    </a:lnTo>
                    <a:lnTo>
                      <a:pt x="514" y="155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6" y="153"/>
                    </a:lnTo>
                    <a:lnTo>
                      <a:pt x="515" y="152"/>
                    </a:lnTo>
                    <a:lnTo>
                      <a:pt x="516" y="151"/>
                    </a:lnTo>
                    <a:lnTo>
                      <a:pt x="518" y="151"/>
                    </a:lnTo>
                    <a:lnTo>
                      <a:pt x="519" y="151"/>
                    </a:lnTo>
                    <a:lnTo>
                      <a:pt x="520" y="151"/>
                    </a:lnTo>
                    <a:lnTo>
                      <a:pt x="520" y="149"/>
                    </a:lnTo>
                    <a:lnTo>
                      <a:pt x="519" y="147"/>
                    </a:lnTo>
                    <a:lnTo>
                      <a:pt x="520" y="147"/>
                    </a:lnTo>
                    <a:lnTo>
                      <a:pt x="521" y="147"/>
                    </a:lnTo>
                    <a:lnTo>
                      <a:pt x="523" y="146"/>
                    </a:lnTo>
                    <a:lnTo>
                      <a:pt x="524" y="146"/>
                    </a:lnTo>
                    <a:lnTo>
                      <a:pt x="525" y="149"/>
                    </a:lnTo>
                    <a:lnTo>
                      <a:pt x="525" y="150"/>
                    </a:lnTo>
                    <a:lnTo>
                      <a:pt x="526" y="150"/>
                    </a:lnTo>
                    <a:lnTo>
                      <a:pt x="529" y="150"/>
                    </a:lnTo>
                    <a:lnTo>
                      <a:pt x="528" y="147"/>
                    </a:lnTo>
                    <a:lnTo>
                      <a:pt x="526" y="146"/>
                    </a:lnTo>
                    <a:lnTo>
                      <a:pt x="526" y="145"/>
                    </a:lnTo>
                    <a:lnTo>
                      <a:pt x="525" y="143"/>
                    </a:lnTo>
                    <a:lnTo>
                      <a:pt x="526" y="143"/>
                    </a:lnTo>
                    <a:lnTo>
                      <a:pt x="529" y="143"/>
                    </a:lnTo>
                    <a:lnTo>
                      <a:pt x="528" y="142"/>
                    </a:lnTo>
                    <a:lnTo>
                      <a:pt x="526" y="140"/>
                    </a:lnTo>
                    <a:lnTo>
                      <a:pt x="526" y="139"/>
                    </a:lnTo>
                    <a:lnTo>
                      <a:pt x="525" y="138"/>
                    </a:lnTo>
                    <a:lnTo>
                      <a:pt x="526" y="137"/>
                    </a:lnTo>
                    <a:lnTo>
                      <a:pt x="529" y="137"/>
                    </a:lnTo>
                    <a:lnTo>
                      <a:pt x="528" y="136"/>
                    </a:lnTo>
                    <a:lnTo>
                      <a:pt x="526" y="134"/>
                    </a:lnTo>
                    <a:lnTo>
                      <a:pt x="530" y="134"/>
                    </a:lnTo>
                    <a:lnTo>
                      <a:pt x="531" y="134"/>
                    </a:lnTo>
                    <a:lnTo>
                      <a:pt x="532" y="134"/>
                    </a:lnTo>
                    <a:lnTo>
                      <a:pt x="533" y="135"/>
                    </a:lnTo>
                    <a:lnTo>
                      <a:pt x="533" y="136"/>
                    </a:lnTo>
                    <a:lnTo>
                      <a:pt x="535" y="136"/>
                    </a:lnTo>
                    <a:lnTo>
                      <a:pt x="536" y="136"/>
                    </a:lnTo>
                    <a:lnTo>
                      <a:pt x="537" y="138"/>
                    </a:lnTo>
                    <a:lnTo>
                      <a:pt x="537" y="139"/>
                    </a:lnTo>
                    <a:lnTo>
                      <a:pt x="539" y="139"/>
                    </a:lnTo>
                    <a:lnTo>
                      <a:pt x="540" y="139"/>
                    </a:lnTo>
                    <a:lnTo>
                      <a:pt x="539" y="137"/>
                    </a:lnTo>
                    <a:lnTo>
                      <a:pt x="538" y="136"/>
                    </a:lnTo>
                    <a:lnTo>
                      <a:pt x="540" y="136"/>
                    </a:lnTo>
                    <a:lnTo>
                      <a:pt x="541" y="135"/>
                    </a:lnTo>
                    <a:lnTo>
                      <a:pt x="538" y="129"/>
                    </a:lnTo>
                    <a:lnTo>
                      <a:pt x="538" y="128"/>
                    </a:lnTo>
                    <a:lnTo>
                      <a:pt x="537" y="126"/>
                    </a:lnTo>
                    <a:lnTo>
                      <a:pt x="538" y="126"/>
                    </a:lnTo>
                    <a:lnTo>
                      <a:pt x="540" y="126"/>
                    </a:lnTo>
                    <a:lnTo>
                      <a:pt x="541" y="126"/>
                    </a:lnTo>
                    <a:lnTo>
                      <a:pt x="542" y="126"/>
                    </a:lnTo>
                    <a:lnTo>
                      <a:pt x="543" y="126"/>
                    </a:lnTo>
                    <a:lnTo>
                      <a:pt x="546" y="125"/>
                    </a:lnTo>
                    <a:lnTo>
                      <a:pt x="545" y="124"/>
                    </a:lnTo>
                    <a:lnTo>
                      <a:pt x="543" y="123"/>
                    </a:lnTo>
                    <a:lnTo>
                      <a:pt x="543" y="121"/>
                    </a:lnTo>
                    <a:lnTo>
                      <a:pt x="542" y="120"/>
                    </a:lnTo>
                    <a:lnTo>
                      <a:pt x="541" y="117"/>
                    </a:lnTo>
                    <a:lnTo>
                      <a:pt x="542" y="117"/>
                    </a:lnTo>
                    <a:lnTo>
                      <a:pt x="543" y="117"/>
                    </a:lnTo>
                    <a:lnTo>
                      <a:pt x="545" y="118"/>
                    </a:lnTo>
                    <a:lnTo>
                      <a:pt x="545" y="120"/>
                    </a:lnTo>
                    <a:lnTo>
                      <a:pt x="547" y="119"/>
                    </a:lnTo>
                    <a:lnTo>
                      <a:pt x="548" y="119"/>
                    </a:lnTo>
                    <a:lnTo>
                      <a:pt x="549" y="119"/>
                    </a:lnTo>
                    <a:lnTo>
                      <a:pt x="550" y="119"/>
                    </a:lnTo>
                    <a:lnTo>
                      <a:pt x="551" y="120"/>
                    </a:lnTo>
                    <a:lnTo>
                      <a:pt x="552" y="122"/>
                    </a:lnTo>
                    <a:lnTo>
                      <a:pt x="553" y="121"/>
                    </a:lnTo>
                    <a:lnTo>
                      <a:pt x="554" y="121"/>
                    </a:lnTo>
                    <a:lnTo>
                      <a:pt x="554" y="120"/>
                    </a:lnTo>
                    <a:lnTo>
                      <a:pt x="553" y="118"/>
                    </a:lnTo>
                    <a:lnTo>
                      <a:pt x="552" y="117"/>
                    </a:lnTo>
                    <a:lnTo>
                      <a:pt x="552" y="116"/>
                    </a:lnTo>
                    <a:lnTo>
                      <a:pt x="553" y="116"/>
                    </a:lnTo>
                    <a:lnTo>
                      <a:pt x="554" y="114"/>
                    </a:lnTo>
                    <a:lnTo>
                      <a:pt x="555" y="114"/>
                    </a:lnTo>
                    <a:lnTo>
                      <a:pt x="557" y="114"/>
                    </a:lnTo>
                    <a:lnTo>
                      <a:pt x="556" y="113"/>
                    </a:lnTo>
                    <a:lnTo>
                      <a:pt x="555" y="111"/>
                    </a:lnTo>
                    <a:lnTo>
                      <a:pt x="557" y="111"/>
                    </a:lnTo>
                    <a:lnTo>
                      <a:pt x="558" y="111"/>
                    </a:lnTo>
                    <a:lnTo>
                      <a:pt x="557" y="110"/>
                    </a:lnTo>
                    <a:lnTo>
                      <a:pt x="557" y="108"/>
                    </a:lnTo>
                    <a:lnTo>
                      <a:pt x="558" y="108"/>
                    </a:lnTo>
                    <a:lnTo>
                      <a:pt x="559" y="108"/>
                    </a:lnTo>
                    <a:lnTo>
                      <a:pt x="561" y="108"/>
                    </a:lnTo>
                    <a:lnTo>
                      <a:pt x="562" y="108"/>
                    </a:lnTo>
                    <a:lnTo>
                      <a:pt x="564" y="107"/>
                    </a:lnTo>
                    <a:lnTo>
                      <a:pt x="565" y="107"/>
                    </a:lnTo>
                    <a:lnTo>
                      <a:pt x="564" y="106"/>
                    </a:lnTo>
                    <a:lnTo>
                      <a:pt x="564" y="105"/>
                    </a:lnTo>
                    <a:lnTo>
                      <a:pt x="563" y="103"/>
                    </a:lnTo>
                    <a:lnTo>
                      <a:pt x="562" y="102"/>
                    </a:lnTo>
                    <a:lnTo>
                      <a:pt x="564" y="102"/>
                    </a:lnTo>
                    <a:lnTo>
                      <a:pt x="565" y="101"/>
                    </a:lnTo>
                    <a:lnTo>
                      <a:pt x="565" y="103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3"/>
                    </a:lnTo>
                    <a:lnTo>
                      <a:pt x="570" y="102"/>
                    </a:lnTo>
                    <a:lnTo>
                      <a:pt x="570" y="101"/>
                    </a:lnTo>
                    <a:lnTo>
                      <a:pt x="568" y="101"/>
                    </a:lnTo>
                    <a:lnTo>
                      <a:pt x="567" y="101"/>
                    </a:lnTo>
                    <a:lnTo>
                      <a:pt x="567" y="100"/>
                    </a:lnTo>
                    <a:lnTo>
                      <a:pt x="566" y="97"/>
                    </a:lnTo>
                    <a:lnTo>
                      <a:pt x="567" y="97"/>
                    </a:lnTo>
                    <a:lnTo>
                      <a:pt x="568" y="97"/>
                    </a:lnTo>
                    <a:lnTo>
                      <a:pt x="568" y="96"/>
                    </a:lnTo>
                    <a:lnTo>
                      <a:pt x="567" y="94"/>
                    </a:lnTo>
                    <a:lnTo>
                      <a:pt x="568" y="94"/>
                    </a:lnTo>
                    <a:lnTo>
                      <a:pt x="570" y="94"/>
                    </a:lnTo>
                    <a:lnTo>
                      <a:pt x="570" y="95"/>
                    </a:lnTo>
                    <a:lnTo>
                      <a:pt x="571" y="97"/>
                    </a:lnTo>
                    <a:lnTo>
                      <a:pt x="572" y="97"/>
                    </a:lnTo>
                    <a:lnTo>
                      <a:pt x="573" y="96"/>
                    </a:lnTo>
                    <a:lnTo>
                      <a:pt x="574" y="97"/>
                    </a:lnTo>
                    <a:lnTo>
                      <a:pt x="574" y="99"/>
                    </a:lnTo>
                    <a:lnTo>
                      <a:pt x="574" y="100"/>
                    </a:lnTo>
                    <a:lnTo>
                      <a:pt x="575" y="100"/>
                    </a:lnTo>
                    <a:lnTo>
                      <a:pt x="576" y="100"/>
                    </a:lnTo>
                    <a:lnTo>
                      <a:pt x="578" y="100"/>
                    </a:lnTo>
                    <a:lnTo>
                      <a:pt x="578" y="97"/>
                    </a:lnTo>
                    <a:lnTo>
                      <a:pt x="576" y="96"/>
                    </a:lnTo>
                    <a:lnTo>
                      <a:pt x="575" y="95"/>
                    </a:lnTo>
                    <a:lnTo>
                      <a:pt x="575" y="93"/>
                    </a:lnTo>
                    <a:lnTo>
                      <a:pt x="576" y="93"/>
                    </a:lnTo>
                    <a:lnTo>
                      <a:pt x="578" y="93"/>
                    </a:lnTo>
                    <a:lnTo>
                      <a:pt x="576" y="92"/>
                    </a:lnTo>
                    <a:lnTo>
                      <a:pt x="576" y="90"/>
                    </a:lnTo>
                    <a:lnTo>
                      <a:pt x="578" y="90"/>
                    </a:lnTo>
                    <a:lnTo>
                      <a:pt x="579" y="90"/>
                    </a:lnTo>
                    <a:lnTo>
                      <a:pt x="579" y="88"/>
                    </a:lnTo>
                    <a:lnTo>
                      <a:pt x="578" y="87"/>
                    </a:lnTo>
                    <a:lnTo>
                      <a:pt x="579" y="87"/>
                    </a:lnTo>
                    <a:lnTo>
                      <a:pt x="580" y="87"/>
                    </a:lnTo>
                    <a:lnTo>
                      <a:pt x="583" y="86"/>
                    </a:lnTo>
                    <a:lnTo>
                      <a:pt x="584" y="86"/>
                    </a:lnTo>
                    <a:lnTo>
                      <a:pt x="585" y="86"/>
                    </a:lnTo>
                    <a:lnTo>
                      <a:pt x="585" y="85"/>
                    </a:lnTo>
                    <a:lnTo>
                      <a:pt x="584" y="83"/>
                    </a:lnTo>
                    <a:lnTo>
                      <a:pt x="583" y="82"/>
                    </a:lnTo>
                    <a:lnTo>
                      <a:pt x="583" y="80"/>
                    </a:lnTo>
                    <a:lnTo>
                      <a:pt x="582" y="78"/>
                    </a:lnTo>
                    <a:lnTo>
                      <a:pt x="581" y="77"/>
                    </a:lnTo>
                    <a:lnTo>
                      <a:pt x="583" y="77"/>
                    </a:lnTo>
                    <a:lnTo>
                      <a:pt x="584" y="77"/>
                    </a:lnTo>
                    <a:lnTo>
                      <a:pt x="585" y="78"/>
                    </a:lnTo>
                    <a:lnTo>
                      <a:pt x="585" y="79"/>
                    </a:lnTo>
                    <a:lnTo>
                      <a:pt x="586" y="79"/>
                    </a:lnTo>
                    <a:lnTo>
                      <a:pt x="588" y="79"/>
                    </a:lnTo>
                    <a:lnTo>
                      <a:pt x="589" y="79"/>
                    </a:lnTo>
                    <a:lnTo>
                      <a:pt x="590" y="79"/>
                    </a:lnTo>
                    <a:lnTo>
                      <a:pt x="590" y="77"/>
                    </a:lnTo>
                    <a:lnTo>
                      <a:pt x="589" y="76"/>
                    </a:lnTo>
                    <a:lnTo>
                      <a:pt x="589" y="75"/>
                    </a:lnTo>
                    <a:lnTo>
                      <a:pt x="588" y="75"/>
                    </a:lnTo>
                    <a:lnTo>
                      <a:pt x="588" y="74"/>
                    </a:lnTo>
                    <a:lnTo>
                      <a:pt x="588" y="73"/>
                    </a:lnTo>
                    <a:lnTo>
                      <a:pt x="589" y="73"/>
                    </a:lnTo>
                    <a:lnTo>
                      <a:pt x="590" y="73"/>
                    </a:lnTo>
                    <a:lnTo>
                      <a:pt x="592" y="72"/>
                    </a:lnTo>
                    <a:lnTo>
                      <a:pt x="595" y="72"/>
                    </a:lnTo>
                    <a:lnTo>
                      <a:pt x="596" y="72"/>
                    </a:lnTo>
                    <a:lnTo>
                      <a:pt x="597" y="72"/>
                    </a:lnTo>
                    <a:lnTo>
                      <a:pt x="598" y="72"/>
                    </a:lnTo>
                    <a:lnTo>
                      <a:pt x="599" y="73"/>
                    </a:lnTo>
                    <a:lnTo>
                      <a:pt x="600" y="74"/>
                    </a:lnTo>
                    <a:lnTo>
                      <a:pt x="601" y="74"/>
                    </a:lnTo>
                    <a:lnTo>
                      <a:pt x="602" y="74"/>
                    </a:lnTo>
                    <a:lnTo>
                      <a:pt x="603" y="74"/>
                    </a:lnTo>
                    <a:lnTo>
                      <a:pt x="605" y="74"/>
                    </a:lnTo>
                    <a:lnTo>
                      <a:pt x="603" y="71"/>
                    </a:lnTo>
                    <a:lnTo>
                      <a:pt x="603" y="70"/>
                    </a:lnTo>
                    <a:lnTo>
                      <a:pt x="602" y="68"/>
                    </a:lnTo>
                    <a:lnTo>
                      <a:pt x="601" y="68"/>
                    </a:lnTo>
                    <a:lnTo>
                      <a:pt x="599" y="69"/>
                    </a:lnTo>
                    <a:lnTo>
                      <a:pt x="599" y="67"/>
                    </a:lnTo>
                    <a:lnTo>
                      <a:pt x="598" y="66"/>
                    </a:lnTo>
                    <a:lnTo>
                      <a:pt x="599" y="66"/>
                    </a:lnTo>
                    <a:lnTo>
                      <a:pt x="601" y="66"/>
                    </a:lnTo>
                    <a:lnTo>
                      <a:pt x="600" y="63"/>
                    </a:lnTo>
                    <a:lnTo>
                      <a:pt x="599" y="62"/>
                    </a:lnTo>
                    <a:lnTo>
                      <a:pt x="601" y="62"/>
                    </a:lnTo>
                    <a:lnTo>
                      <a:pt x="602" y="62"/>
                    </a:lnTo>
                    <a:lnTo>
                      <a:pt x="602" y="63"/>
                    </a:lnTo>
                    <a:lnTo>
                      <a:pt x="603" y="65"/>
                    </a:lnTo>
                    <a:lnTo>
                      <a:pt x="604" y="65"/>
                    </a:lnTo>
                    <a:lnTo>
                      <a:pt x="606" y="65"/>
                    </a:lnTo>
                    <a:lnTo>
                      <a:pt x="605" y="62"/>
                    </a:lnTo>
                    <a:lnTo>
                      <a:pt x="604" y="61"/>
                    </a:lnTo>
                    <a:lnTo>
                      <a:pt x="605" y="61"/>
                    </a:lnTo>
                    <a:lnTo>
                      <a:pt x="607" y="61"/>
                    </a:lnTo>
                    <a:lnTo>
                      <a:pt x="608" y="61"/>
                    </a:lnTo>
                    <a:lnTo>
                      <a:pt x="609" y="60"/>
                    </a:lnTo>
                    <a:lnTo>
                      <a:pt x="611" y="62"/>
                    </a:lnTo>
                    <a:lnTo>
                      <a:pt x="611" y="63"/>
                    </a:lnTo>
                    <a:lnTo>
                      <a:pt x="613" y="63"/>
                    </a:lnTo>
                    <a:lnTo>
                      <a:pt x="614" y="63"/>
                    </a:lnTo>
                    <a:lnTo>
                      <a:pt x="611" y="57"/>
                    </a:lnTo>
                    <a:lnTo>
                      <a:pt x="611" y="56"/>
                    </a:lnTo>
                    <a:lnTo>
                      <a:pt x="609" y="55"/>
                    </a:lnTo>
                    <a:lnTo>
                      <a:pt x="611" y="54"/>
                    </a:lnTo>
                    <a:lnTo>
                      <a:pt x="612" y="54"/>
                    </a:lnTo>
                    <a:lnTo>
                      <a:pt x="612" y="53"/>
                    </a:lnTo>
                    <a:lnTo>
                      <a:pt x="611" y="52"/>
                    </a:lnTo>
                    <a:lnTo>
                      <a:pt x="609" y="50"/>
                    </a:lnTo>
                    <a:lnTo>
                      <a:pt x="609" y="49"/>
                    </a:lnTo>
                    <a:lnTo>
                      <a:pt x="611" y="49"/>
                    </a:lnTo>
                    <a:lnTo>
                      <a:pt x="612" y="49"/>
                    </a:lnTo>
                    <a:lnTo>
                      <a:pt x="613" y="50"/>
                    </a:lnTo>
                    <a:lnTo>
                      <a:pt x="614" y="51"/>
                    </a:lnTo>
                    <a:lnTo>
                      <a:pt x="614" y="53"/>
                    </a:lnTo>
                    <a:lnTo>
                      <a:pt x="615" y="54"/>
                    </a:lnTo>
                    <a:lnTo>
                      <a:pt x="614" y="54"/>
                    </a:lnTo>
                    <a:lnTo>
                      <a:pt x="612" y="54"/>
                    </a:lnTo>
                    <a:lnTo>
                      <a:pt x="613" y="56"/>
                    </a:lnTo>
                    <a:lnTo>
                      <a:pt x="614" y="57"/>
                    </a:lnTo>
                    <a:lnTo>
                      <a:pt x="619" y="56"/>
                    </a:lnTo>
                    <a:lnTo>
                      <a:pt x="621" y="56"/>
                    </a:lnTo>
                    <a:lnTo>
                      <a:pt x="620" y="53"/>
                    </a:lnTo>
                    <a:lnTo>
                      <a:pt x="619" y="52"/>
                    </a:lnTo>
                    <a:lnTo>
                      <a:pt x="618" y="50"/>
                    </a:lnTo>
                    <a:lnTo>
                      <a:pt x="620" y="50"/>
                    </a:lnTo>
                    <a:lnTo>
                      <a:pt x="621" y="50"/>
                    </a:lnTo>
                    <a:lnTo>
                      <a:pt x="623" y="50"/>
                    </a:lnTo>
                    <a:lnTo>
                      <a:pt x="626" y="49"/>
                    </a:lnTo>
                    <a:lnTo>
                      <a:pt x="628" y="49"/>
                    </a:lnTo>
                    <a:lnTo>
                      <a:pt x="629" y="49"/>
                    </a:lnTo>
                    <a:lnTo>
                      <a:pt x="629" y="47"/>
                    </a:lnTo>
                    <a:lnTo>
                      <a:pt x="628" y="45"/>
                    </a:lnTo>
                    <a:lnTo>
                      <a:pt x="626" y="44"/>
                    </a:lnTo>
                    <a:lnTo>
                      <a:pt x="626" y="42"/>
                    </a:lnTo>
                    <a:lnTo>
                      <a:pt x="624" y="43"/>
                    </a:lnTo>
                    <a:lnTo>
                      <a:pt x="623" y="43"/>
                    </a:lnTo>
                    <a:lnTo>
                      <a:pt x="622" y="42"/>
                    </a:lnTo>
                    <a:lnTo>
                      <a:pt x="622" y="40"/>
                    </a:lnTo>
                    <a:lnTo>
                      <a:pt x="623" y="40"/>
                    </a:lnTo>
                    <a:lnTo>
                      <a:pt x="624" y="40"/>
                    </a:lnTo>
                    <a:lnTo>
                      <a:pt x="626" y="40"/>
                    </a:lnTo>
                    <a:lnTo>
                      <a:pt x="628" y="39"/>
                    </a:lnTo>
                    <a:lnTo>
                      <a:pt x="629" y="39"/>
                    </a:lnTo>
                    <a:lnTo>
                      <a:pt x="630" y="39"/>
                    </a:lnTo>
                    <a:lnTo>
                      <a:pt x="629" y="38"/>
                    </a:lnTo>
                    <a:lnTo>
                      <a:pt x="629" y="36"/>
                    </a:lnTo>
                    <a:lnTo>
                      <a:pt x="630" y="36"/>
                    </a:lnTo>
                    <a:lnTo>
                      <a:pt x="631" y="36"/>
                    </a:lnTo>
                    <a:lnTo>
                      <a:pt x="632" y="36"/>
                    </a:lnTo>
                    <a:lnTo>
                      <a:pt x="634" y="36"/>
                    </a:lnTo>
                    <a:lnTo>
                      <a:pt x="633" y="34"/>
                    </a:lnTo>
                    <a:lnTo>
                      <a:pt x="632" y="33"/>
                    </a:lnTo>
                    <a:lnTo>
                      <a:pt x="632" y="32"/>
                    </a:lnTo>
                    <a:lnTo>
                      <a:pt x="631" y="29"/>
                    </a:lnTo>
                    <a:lnTo>
                      <a:pt x="633" y="29"/>
                    </a:lnTo>
                    <a:lnTo>
                      <a:pt x="635" y="29"/>
                    </a:lnTo>
                    <a:lnTo>
                      <a:pt x="636" y="28"/>
                    </a:lnTo>
                    <a:lnTo>
                      <a:pt x="637" y="30"/>
                    </a:lnTo>
                    <a:lnTo>
                      <a:pt x="637" y="32"/>
                    </a:lnTo>
                    <a:lnTo>
                      <a:pt x="639" y="35"/>
                    </a:lnTo>
                    <a:lnTo>
                      <a:pt x="644" y="34"/>
                    </a:lnTo>
                    <a:lnTo>
                      <a:pt x="644" y="32"/>
                    </a:lnTo>
                    <a:lnTo>
                      <a:pt x="642" y="30"/>
                    </a:lnTo>
                    <a:lnTo>
                      <a:pt x="644" y="30"/>
                    </a:lnTo>
                    <a:lnTo>
                      <a:pt x="646" y="30"/>
                    </a:lnTo>
                    <a:lnTo>
                      <a:pt x="645" y="28"/>
                    </a:lnTo>
                    <a:lnTo>
                      <a:pt x="644" y="27"/>
                    </a:lnTo>
                    <a:lnTo>
                      <a:pt x="644" y="26"/>
                    </a:lnTo>
                    <a:lnTo>
                      <a:pt x="642" y="24"/>
                    </a:lnTo>
                    <a:lnTo>
                      <a:pt x="640" y="22"/>
                    </a:lnTo>
                    <a:lnTo>
                      <a:pt x="640" y="20"/>
                    </a:lnTo>
                    <a:lnTo>
                      <a:pt x="639" y="19"/>
                    </a:lnTo>
                    <a:lnTo>
                      <a:pt x="640" y="19"/>
                    </a:lnTo>
                    <a:lnTo>
                      <a:pt x="641" y="19"/>
                    </a:lnTo>
                    <a:lnTo>
                      <a:pt x="642" y="20"/>
                    </a:lnTo>
                    <a:lnTo>
                      <a:pt x="644" y="21"/>
                    </a:lnTo>
                    <a:lnTo>
                      <a:pt x="645" y="21"/>
                    </a:lnTo>
                    <a:lnTo>
                      <a:pt x="646" y="21"/>
                    </a:lnTo>
                    <a:lnTo>
                      <a:pt x="648" y="21"/>
                    </a:lnTo>
                    <a:lnTo>
                      <a:pt x="649" y="20"/>
                    </a:lnTo>
                    <a:lnTo>
                      <a:pt x="648" y="19"/>
                    </a:lnTo>
                    <a:lnTo>
                      <a:pt x="647" y="18"/>
                    </a:lnTo>
                    <a:lnTo>
                      <a:pt x="649" y="18"/>
                    </a:lnTo>
                    <a:lnTo>
                      <a:pt x="650" y="17"/>
                    </a:lnTo>
                    <a:lnTo>
                      <a:pt x="651" y="17"/>
                    </a:lnTo>
                    <a:lnTo>
                      <a:pt x="652" y="17"/>
                    </a:lnTo>
                    <a:lnTo>
                      <a:pt x="654" y="17"/>
                    </a:lnTo>
                    <a:lnTo>
                      <a:pt x="655" y="17"/>
                    </a:lnTo>
                    <a:lnTo>
                      <a:pt x="654" y="15"/>
                    </a:lnTo>
                    <a:lnTo>
                      <a:pt x="653" y="13"/>
                    </a:lnTo>
                    <a:lnTo>
                      <a:pt x="655" y="13"/>
                    </a:lnTo>
                    <a:lnTo>
                      <a:pt x="656" y="12"/>
                    </a:lnTo>
                    <a:lnTo>
                      <a:pt x="656" y="15"/>
                    </a:lnTo>
                    <a:lnTo>
                      <a:pt x="657" y="16"/>
                    </a:lnTo>
                    <a:lnTo>
                      <a:pt x="658" y="16"/>
                    </a:lnTo>
                    <a:lnTo>
                      <a:pt x="661" y="16"/>
                    </a:lnTo>
                    <a:lnTo>
                      <a:pt x="662" y="15"/>
                    </a:lnTo>
                    <a:lnTo>
                      <a:pt x="663" y="15"/>
                    </a:lnTo>
                    <a:lnTo>
                      <a:pt x="662" y="13"/>
                    </a:lnTo>
                    <a:lnTo>
                      <a:pt x="662" y="12"/>
                    </a:lnTo>
                    <a:lnTo>
                      <a:pt x="661" y="10"/>
                    </a:lnTo>
                    <a:lnTo>
                      <a:pt x="659" y="9"/>
                    </a:lnTo>
                    <a:lnTo>
                      <a:pt x="661" y="9"/>
                    </a:lnTo>
                    <a:lnTo>
                      <a:pt x="663" y="8"/>
                    </a:lnTo>
                    <a:lnTo>
                      <a:pt x="662" y="7"/>
                    </a:lnTo>
                    <a:lnTo>
                      <a:pt x="661" y="6"/>
                    </a:lnTo>
                    <a:lnTo>
                      <a:pt x="662" y="6"/>
                    </a:lnTo>
                    <a:lnTo>
                      <a:pt x="664" y="5"/>
                    </a:lnTo>
                    <a:lnTo>
                      <a:pt x="666" y="5"/>
                    </a:lnTo>
                    <a:lnTo>
                      <a:pt x="667" y="5"/>
                    </a:lnTo>
                    <a:lnTo>
                      <a:pt x="669" y="4"/>
                    </a:lnTo>
                    <a:lnTo>
                      <a:pt x="669" y="6"/>
                    </a:lnTo>
                    <a:lnTo>
                      <a:pt x="670" y="7"/>
                    </a:lnTo>
                    <a:lnTo>
                      <a:pt x="671" y="7"/>
                    </a:lnTo>
                    <a:lnTo>
                      <a:pt x="672" y="7"/>
                    </a:lnTo>
                    <a:lnTo>
                      <a:pt x="673" y="8"/>
                    </a:lnTo>
                    <a:lnTo>
                      <a:pt x="674" y="9"/>
                    </a:lnTo>
                    <a:lnTo>
                      <a:pt x="675" y="9"/>
                    </a:lnTo>
                    <a:lnTo>
                      <a:pt x="676" y="9"/>
                    </a:lnTo>
                    <a:lnTo>
                      <a:pt x="675" y="6"/>
                    </a:lnTo>
                    <a:lnTo>
                      <a:pt x="674" y="5"/>
                    </a:lnTo>
                    <a:lnTo>
                      <a:pt x="673" y="3"/>
                    </a:lnTo>
                    <a:lnTo>
                      <a:pt x="675" y="3"/>
                    </a:lnTo>
                    <a:lnTo>
                      <a:pt x="676" y="3"/>
                    </a:lnTo>
                    <a:lnTo>
                      <a:pt x="675" y="2"/>
                    </a:lnTo>
                    <a:lnTo>
                      <a:pt x="674" y="0"/>
                    </a:lnTo>
                    <a:lnTo>
                      <a:pt x="676" y="0"/>
                    </a:lnTo>
                    <a:lnTo>
                      <a:pt x="678" y="0"/>
                    </a:lnTo>
                    <a:lnTo>
                      <a:pt x="679" y="1"/>
                    </a:lnTo>
                    <a:lnTo>
                      <a:pt x="679" y="2"/>
                    </a:lnTo>
                    <a:lnTo>
                      <a:pt x="681" y="5"/>
                    </a:lnTo>
                    <a:lnTo>
                      <a:pt x="681" y="6"/>
                    </a:lnTo>
                    <a:lnTo>
                      <a:pt x="682" y="8"/>
                    </a:lnTo>
                    <a:lnTo>
                      <a:pt x="681" y="8"/>
                    </a:lnTo>
                    <a:lnTo>
                      <a:pt x="680" y="8"/>
                    </a:lnTo>
                    <a:lnTo>
                      <a:pt x="680" y="10"/>
                    </a:lnTo>
                    <a:lnTo>
                      <a:pt x="681" y="11"/>
                    </a:lnTo>
                    <a:lnTo>
                      <a:pt x="682" y="11"/>
                    </a:lnTo>
                    <a:lnTo>
                      <a:pt x="683" y="10"/>
                    </a:lnTo>
                    <a:lnTo>
                      <a:pt x="684" y="12"/>
                    </a:lnTo>
                    <a:lnTo>
                      <a:pt x="685" y="13"/>
                    </a:lnTo>
                    <a:lnTo>
                      <a:pt x="686" y="15"/>
                    </a:lnTo>
                    <a:lnTo>
                      <a:pt x="686" y="17"/>
                    </a:lnTo>
                    <a:lnTo>
                      <a:pt x="685" y="17"/>
                    </a:lnTo>
                    <a:lnTo>
                      <a:pt x="684" y="17"/>
                    </a:lnTo>
                    <a:lnTo>
                      <a:pt x="685" y="18"/>
                    </a:lnTo>
                    <a:lnTo>
                      <a:pt x="685" y="20"/>
                    </a:lnTo>
                    <a:lnTo>
                      <a:pt x="684" y="20"/>
                    </a:lnTo>
                    <a:lnTo>
                      <a:pt x="683" y="20"/>
                    </a:lnTo>
                    <a:lnTo>
                      <a:pt x="682" y="20"/>
                    </a:lnTo>
                    <a:lnTo>
                      <a:pt x="680" y="21"/>
                    </a:lnTo>
                    <a:lnTo>
                      <a:pt x="681" y="22"/>
                    </a:lnTo>
                    <a:lnTo>
                      <a:pt x="682" y="23"/>
                    </a:lnTo>
                    <a:lnTo>
                      <a:pt x="683" y="26"/>
                    </a:lnTo>
                    <a:lnTo>
                      <a:pt x="684" y="27"/>
                    </a:lnTo>
                    <a:lnTo>
                      <a:pt x="685" y="29"/>
                    </a:lnTo>
                    <a:lnTo>
                      <a:pt x="683" y="29"/>
                    </a:lnTo>
                    <a:lnTo>
                      <a:pt x="682" y="29"/>
                    </a:lnTo>
                    <a:lnTo>
                      <a:pt x="681" y="29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1" y="33"/>
                    </a:lnTo>
                    <a:lnTo>
                      <a:pt x="682" y="36"/>
                    </a:lnTo>
                    <a:lnTo>
                      <a:pt x="684" y="39"/>
                    </a:lnTo>
                    <a:lnTo>
                      <a:pt x="679" y="39"/>
                    </a:lnTo>
                    <a:lnTo>
                      <a:pt x="678" y="38"/>
                    </a:lnTo>
                    <a:lnTo>
                      <a:pt x="676" y="37"/>
                    </a:lnTo>
                    <a:lnTo>
                      <a:pt x="675" y="37"/>
                    </a:lnTo>
                    <a:lnTo>
                      <a:pt x="674" y="37"/>
                    </a:lnTo>
                    <a:lnTo>
                      <a:pt x="673" y="36"/>
                    </a:lnTo>
                    <a:lnTo>
                      <a:pt x="673" y="35"/>
                    </a:lnTo>
                    <a:lnTo>
                      <a:pt x="671" y="35"/>
                    </a:lnTo>
                    <a:lnTo>
                      <a:pt x="670" y="35"/>
                    </a:lnTo>
                    <a:lnTo>
                      <a:pt x="669" y="35"/>
                    </a:lnTo>
                    <a:lnTo>
                      <a:pt x="668" y="36"/>
                    </a:lnTo>
                    <a:lnTo>
                      <a:pt x="670" y="41"/>
                    </a:lnTo>
                    <a:lnTo>
                      <a:pt x="671" y="42"/>
                    </a:lnTo>
                    <a:lnTo>
                      <a:pt x="672" y="44"/>
                    </a:lnTo>
                    <a:lnTo>
                      <a:pt x="671" y="44"/>
                    </a:lnTo>
                    <a:lnTo>
                      <a:pt x="669" y="44"/>
                    </a:lnTo>
                    <a:lnTo>
                      <a:pt x="670" y="45"/>
                    </a:lnTo>
                    <a:lnTo>
                      <a:pt x="671" y="47"/>
                    </a:lnTo>
                    <a:lnTo>
                      <a:pt x="671" y="47"/>
                    </a:lnTo>
                    <a:lnTo>
                      <a:pt x="672" y="46"/>
                    </a:lnTo>
                    <a:lnTo>
                      <a:pt x="673" y="46"/>
                    </a:lnTo>
                    <a:lnTo>
                      <a:pt x="673" y="46"/>
                    </a:lnTo>
                    <a:lnTo>
                      <a:pt x="674" y="49"/>
                    </a:lnTo>
                    <a:lnTo>
                      <a:pt x="675" y="50"/>
                    </a:lnTo>
                    <a:lnTo>
                      <a:pt x="673" y="50"/>
                    </a:lnTo>
                    <a:lnTo>
                      <a:pt x="672" y="50"/>
                    </a:lnTo>
                    <a:lnTo>
                      <a:pt x="671" y="49"/>
                    </a:lnTo>
                    <a:lnTo>
                      <a:pt x="671" y="47"/>
                    </a:lnTo>
                    <a:lnTo>
                      <a:pt x="669" y="47"/>
                    </a:lnTo>
                    <a:lnTo>
                      <a:pt x="668" y="47"/>
                    </a:lnTo>
                    <a:lnTo>
                      <a:pt x="667" y="47"/>
                    </a:lnTo>
                    <a:lnTo>
                      <a:pt x="666" y="49"/>
                    </a:lnTo>
                    <a:lnTo>
                      <a:pt x="666" y="50"/>
                    </a:lnTo>
                    <a:lnTo>
                      <a:pt x="667" y="51"/>
                    </a:lnTo>
                    <a:lnTo>
                      <a:pt x="668" y="53"/>
                    </a:lnTo>
                    <a:lnTo>
                      <a:pt x="669" y="54"/>
                    </a:lnTo>
                    <a:lnTo>
                      <a:pt x="669" y="55"/>
                    </a:lnTo>
                    <a:lnTo>
                      <a:pt x="670" y="57"/>
                    </a:lnTo>
                    <a:lnTo>
                      <a:pt x="669" y="57"/>
                    </a:lnTo>
                    <a:lnTo>
                      <a:pt x="667" y="57"/>
                    </a:lnTo>
                    <a:lnTo>
                      <a:pt x="668" y="58"/>
                    </a:lnTo>
                    <a:lnTo>
                      <a:pt x="669" y="60"/>
                    </a:lnTo>
                    <a:lnTo>
                      <a:pt x="668" y="60"/>
                    </a:lnTo>
                    <a:lnTo>
                      <a:pt x="666" y="60"/>
                    </a:lnTo>
                    <a:lnTo>
                      <a:pt x="665" y="60"/>
                    </a:lnTo>
                    <a:lnTo>
                      <a:pt x="664" y="61"/>
                    </a:lnTo>
                    <a:lnTo>
                      <a:pt x="663" y="59"/>
                    </a:lnTo>
                    <a:lnTo>
                      <a:pt x="662" y="58"/>
                    </a:lnTo>
                    <a:lnTo>
                      <a:pt x="661" y="58"/>
                    </a:lnTo>
                    <a:lnTo>
                      <a:pt x="659" y="58"/>
                    </a:lnTo>
                    <a:lnTo>
                      <a:pt x="657" y="59"/>
                    </a:lnTo>
                    <a:lnTo>
                      <a:pt x="655" y="59"/>
                    </a:lnTo>
                    <a:lnTo>
                      <a:pt x="654" y="59"/>
                    </a:lnTo>
                    <a:lnTo>
                      <a:pt x="653" y="59"/>
                    </a:lnTo>
                    <a:lnTo>
                      <a:pt x="652" y="60"/>
                    </a:lnTo>
                    <a:lnTo>
                      <a:pt x="652" y="61"/>
                    </a:lnTo>
                    <a:lnTo>
                      <a:pt x="653" y="62"/>
                    </a:lnTo>
                    <a:lnTo>
                      <a:pt x="652" y="63"/>
                    </a:lnTo>
                    <a:lnTo>
                      <a:pt x="650" y="63"/>
                    </a:lnTo>
                    <a:lnTo>
                      <a:pt x="651" y="65"/>
                    </a:lnTo>
                    <a:lnTo>
                      <a:pt x="652" y="66"/>
                    </a:lnTo>
                    <a:lnTo>
                      <a:pt x="652" y="68"/>
                    </a:lnTo>
                    <a:lnTo>
                      <a:pt x="653" y="69"/>
                    </a:lnTo>
                    <a:lnTo>
                      <a:pt x="654" y="70"/>
                    </a:lnTo>
                    <a:lnTo>
                      <a:pt x="654" y="72"/>
                    </a:lnTo>
                    <a:lnTo>
                      <a:pt x="653" y="72"/>
                    </a:lnTo>
                    <a:lnTo>
                      <a:pt x="652" y="72"/>
                    </a:lnTo>
                    <a:lnTo>
                      <a:pt x="651" y="72"/>
                    </a:lnTo>
                    <a:lnTo>
                      <a:pt x="650" y="73"/>
                    </a:lnTo>
                    <a:lnTo>
                      <a:pt x="650" y="74"/>
                    </a:lnTo>
                    <a:lnTo>
                      <a:pt x="651" y="75"/>
                    </a:lnTo>
                    <a:lnTo>
                      <a:pt x="650" y="76"/>
                    </a:lnTo>
                    <a:lnTo>
                      <a:pt x="648" y="76"/>
                    </a:lnTo>
                    <a:lnTo>
                      <a:pt x="649" y="77"/>
                    </a:lnTo>
                    <a:lnTo>
                      <a:pt x="650" y="78"/>
                    </a:lnTo>
                    <a:lnTo>
                      <a:pt x="649" y="79"/>
                    </a:lnTo>
                    <a:lnTo>
                      <a:pt x="647" y="79"/>
                    </a:lnTo>
                    <a:lnTo>
                      <a:pt x="646" y="79"/>
                    </a:lnTo>
                    <a:lnTo>
                      <a:pt x="645" y="79"/>
                    </a:lnTo>
                    <a:lnTo>
                      <a:pt x="645" y="82"/>
                    </a:lnTo>
                    <a:lnTo>
                      <a:pt x="646" y="83"/>
                    </a:lnTo>
                    <a:lnTo>
                      <a:pt x="645" y="83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5" y="86"/>
                    </a:lnTo>
                    <a:lnTo>
                      <a:pt x="644" y="86"/>
                    </a:lnTo>
                    <a:lnTo>
                      <a:pt x="641" y="86"/>
                    </a:lnTo>
                    <a:lnTo>
                      <a:pt x="641" y="85"/>
                    </a:lnTo>
                    <a:lnTo>
                      <a:pt x="640" y="84"/>
                    </a:lnTo>
                    <a:lnTo>
                      <a:pt x="639" y="84"/>
                    </a:lnTo>
                    <a:lnTo>
                      <a:pt x="638" y="84"/>
                    </a:lnTo>
                    <a:lnTo>
                      <a:pt x="636" y="84"/>
                    </a:lnTo>
                    <a:lnTo>
                      <a:pt x="635" y="85"/>
                    </a:lnTo>
                    <a:lnTo>
                      <a:pt x="634" y="85"/>
                    </a:lnTo>
                    <a:lnTo>
                      <a:pt x="633" y="85"/>
                    </a:lnTo>
                    <a:lnTo>
                      <a:pt x="633" y="86"/>
                    </a:lnTo>
                    <a:lnTo>
                      <a:pt x="634" y="88"/>
                    </a:lnTo>
                    <a:lnTo>
                      <a:pt x="635" y="89"/>
                    </a:lnTo>
                    <a:lnTo>
                      <a:pt x="635" y="90"/>
                    </a:lnTo>
                    <a:lnTo>
                      <a:pt x="634" y="91"/>
                    </a:lnTo>
                    <a:lnTo>
                      <a:pt x="633" y="91"/>
                    </a:lnTo>
                    <a:lnTo>
                      <a:pt x="633" y="92"/>
                    </a:lnTo>
                    <a:lnTo>
                      <a:pt x="634" y="93"/>
                    </a:lnTo>
                    <a:lnTo>
                      <a:pt x="635" y="95"/>
                    </a:lnTo>
                    <a:lnTo>
                      <a:pt x="635" y="96"/>
                    </a:lnTo>
                    <a:lnTo>
                      <a:pt x="634" y="96"/>
                    </a:lnTo>
                    <a:lnTo>
                      <a:pt x="633" y="97"/>
                    </a:lnTo>
                    <a:lnTo>
                      <a:pt x="632" y="97"/>
                    </a:lnTo>
                    <a:lnTo>
                      <a:pt x="630" y="97"/>
                    </a:lnTo>
                    <a:lnTo>
                      <a:pt x="629" y="97"/>
                    </a:lnTo>
                    <a:lnTo>
                      <a:pt x="628" y="97"/>
                    </a:lnTo>
                    <a:lnTo>
                      <a:pt x="629" y="100"/>
                    </a:lnTo>
                    <a:lnTo>
                      <a:pt x="629" y="101"/>
                    </a:lnTo>
                    <a:lnTo>
                      <a:pt x="628" y="101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28" y="104"/>
                    </a:lnTo>
                    <a:lnTo>
                      <a:pt x="626" y="104"/>
                    </a:lnTo>
                    <a:lnTo>
                      <a:pt x="625" y="104"/>
                    </a:lnTo>
                    <a:lnTo>
                      <a:pt x="625" y="106"/>
                    </a:lnTo>
                    <a:lnTo>
                      <a:pt x="626" y="107"/>
                    </a:lnTo>
                    <a:lnTo>
                      <a:pt x="625" y="107"/>
                    </a:lnTo>
                    <a:lnTo>
                      <a:pt x="623" y="108"/>
                    </a:lnTo>
                    <a:lnTo>
                      <a:pt x="624" y="109"/>
                    </a:lnTo>
                    <a:lnTo>
                      <a:pt x="625" y="110"/>
                    </a:lnTo>
                    <a:lnTo>
                      <a:pt x="623" y="110"/>
                    </a:lnTo>
                    <a:lnTo>
                      <a:pt x="622" y="111"/>
                    </a:lnTo>
                    <a:lnTo>
                      <a:pt x="623" y="112"/>
                    </a:lnTo>
                    <a:lnTo>
                      <a:pt x="624" y="113"/>
                    </a:lnTo>
                    <a:lnTo>
                      <a:pt x="622" y="114"/>
                    </a:lnTo>
                    <a:lnTo>
                      <a:pt x="621" y="114"/>
                    </a:lnTo>
                    <a:lnTo>
                      <a:pt x="622" y="116"/>
                    </a:lnTo>
                    <a:lnTo>
                      <a:pt x="622" y="117"/>
                    </a:lnTo>
                    <a:lnTo>
                      <a:pt x="621" y="118"/>
                    </a:lnTo>
                    <a:lnTo>
                      <a:pt x="620" y="118"/>
                    </a:lnTo>
                    <a:lnTo>
                      <a:pt x="620" y="119"/>
                    </a:lnTo>
                    <a:lnTo>
                      <a:pt x="621" y="121"/>
                    </a:lnTo>
                    <a:lnTo>
                      <a:pt x="620" y="121"/>
                    </a:lnTo>
                    <a:lnTo>
                      <a:pt x="619" y="121"/>
                    </a:lnTo>
                    <a:lnTo>
                      <a:pt x="618" y="120"/>
                    </a:lnTo>
                    <a:lnTo>
                      <a:pt x="617" y="118"/>
                    </a:lnTo>
                    <a:lnTo>
                      <a:pt x="617" y="117"/>
                    </a:lnTo>
                    <a:lnTo>
                      <a:pt x="616" y="116"/>
                    </a:lnTo>
                    <a:lnTo>
                      <a:pt x="616" y="113"/>
                    </a:lnTo>
                    <a:lnTo>
                      <a:pt x="615" y="112"/>
                    </a:lnTo>
                    <a:lnTo>
                      <a:pt x="614" y="112"/>
                    </a:lnTo>
                    <a:lnTo>
                      <a:pt x="612" y="112"/>
                    </a:lnTo>
                    <a:lnTo>
                      <a:pt x="611" y="112"/>
                    </a:lnTo>
                    <a:lnTo>
                      <a:pt x="609" y="113"/>
                    </a:lnTo>
                    <a:lnTo>
                      <a:pt x="612" y="119"/>
                    </a:lnTo>
                    <a:lnTo>
                      <a:pt x="613" y="120"/>
                    </a:lnTo>
                    <a:lnTo>
                      <a:pt x="614" y="122"/>
                    </a:lnTo>
                    <a:lnTo>
                      <a:pt x="613" y="122"/>
                    </a:lnTo>
                    <a:lnTo>
                      <a:pt x="611" y="122"/>
                    </a:lnTo>
                    <a:lnTo>
                      <a:pt x="612" y="123"/>
                    </a:lnTo>
                    <a:lnTo>
                      <a:pt x="613" y="125"/>
                    </a:lnTo>
                    <a:lnTo>
                      <a:pt x="611" y="125"/>
                    </a:lnTo>
                    <a:lnTo>
                      <a:pt x="609" y="125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09" y="128"/>
                    </a:lnTo>
                    <a:lnTo>
                      <a:pt x="608" y="128"/>
                    </a:lnTo>
                    <a:lnTo>
                      <a:pt x="609" y="130"/>
                    </a:lnTo>
                    <a:lnTo>
                      <a:pt x="609" y="132"/>
                    </a:lnTo>
                    <a:lnTo>
                      <a:pt x="608" y="132"/>
                    </a:lnTo>
                    <a:lnTo>
                      <a:pt x="607" y="132"/>
                    </a:lnTo>
                    <a:lnTo>
                      <a:pt x="605" y="132"/>
                    </a:lnTo>
                    <a:lnTo>
                      <a:pt x="604" y="133"/>
                    </a:lnTo>
                    <a:lnTo>
                      <a:pt x="605" y="134"/>
                    </a:lnTo>
                    <a:lnTo>
                      <a:pt x="605" y="135"/>
                    </a:lnTo>
                    <a:lnTo>
                      <a:pt x="604" y="136"/>
                    </a:lnTo>
                    <a:lnTo>
                      <a:pt x="603" y="136"/>
                    </a:lnTo>
                    <a:lnTo>
                      <a:pt x="604" y="137"/>
                    </a:lnTo>
                    <a:lnTo>
                      <a:pt x="604" y="138"/>
                    </a:lnTo>
                    <a:lnTo>
                      <a:pt x="603" y="139"/>
                    </a:lnTo>
                    <a:lnTo>
                      <a:pt x="602" y="139"/>
                    </a:lnTo>
                    <a:lnTo>
                      <a:pt x="600" y="139"/>
                    </a:lnTo>
                    <a:lnTo>
                      <a:pt x="599" y="139"/>
                    </a:lnTo>
                    <a:lnTo>
                      <a:pt x="600" y="140"/>
                    </a:lnTo>
                    <a:lnTo>
                      <a:pt x="601" y="142"/>
                    </a:lnTo>
                    <a:lnTo>
                      <a:pt x="599" y="142"/>
                    </a:lnTo>
                    <a:lnTo>
                      <a:pt x="598" y="142"/>
                    </a:lnTo>
                    <a:lnTo>
                      <a:pt x="597" y="142"/>
                    </a:lnTo>
                    <a:lnTo>
                      <a:pt x="596" y="143"/>
                    </a:lnTo>
                    <a:lnTo>
                      <a:pt x="596" y="144"/>
                    </a:lnTo>
                    <a:lnTo>
                      <a:pt x="597" y="145"/>
                    </a:lnTo>
                    <a:lnTo>
                      <a:pt x="596" y="145"/>
                    </a:lnTo>
                    <a:lnTo>
                      <a:pt x="593" y="146"/>
                    </a:lnTo>
                    <a:lnTo>
                      <a:pt x="595" y="147"/>
                    </a:lnTo>
                    <a:lnTo>
                      <a:pt x="596" y="149"/>
                    </a:lnTo>
                    <a:lnTo>
                      <a:pt x="593" y="150"/>
                    </a:lnTo>
                    <a:lnTo>
                      <a:pt x="592" y="150"/>
                    </a:lnTo>
                    <a:lnTo>
                      <a:pt x="591" y="150"/>
                    </a:lnTo>
                    <a:lnTo>
                      <a:pt x="590" y="150"/>
                    </a:lnTo>
                    <a:lnTo>
                      <a:pt x="588" y="150"/>
                    </a:lnTo>
                    <a:lnTo>
                      <a:pt x="587" y="150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5"/>
                    </a:lnTo>
                    <a:lnTo>
                      <a:pt x="590" y="156"/>
                    </a:lnTo>
                    <a:lnTo>
                      <a:pt x="589" y="156"/>
                    </a:lnTo>
                    <a:lnTo>
                      <a:pt x="587" y="156"/>
                    </a:lnTo>
                    <a:lnTo>
                      <a:pt x="587" y="155"/>
                    </a:lnTo>
                    <a:lnTo>
                      <a:pt x="586" y="154"/>
                    </a:lnTo>
                    <a:lnTo>
                      <a:pt x="585" y="154"/>
                    </a:lnTo>
                    <a:lnTo>
                      <a:pt x="584" y="154"/>
                    </a:lnTo>
                    <a:lnTo>
                      <a:pt x="584" y="155"/>
                    </a:lnTo>
                    <a:lnTo>
                      <a:pt x="585" y="157"/>
                    </a:lnTo>
                    <a:lnTo>
                      <a:pt x="584" y="157"/>
                    </a:lnTo>
                    <a:lnTo>
                      <a:pt x="582" y="157"/>
                    </a:lnTo>
                    <a:lnTo>
                      <a:pt x="581" y="157"/>
                    </a:lnTo>
                    <a:lnTo>
                      <a:pt x="580" y="157"/>
                    </a:lnTo>
                    <a:lnTo>
                      <a:pt x="580" y="159"/>
                    </a:lnTo>
                    <a:lnTo>
                      <a:pt x="581" y="160"/>
                    </a:lnTo>
                    <a:lnTo>
                      <a:pt x="582" y="161"/>
                    </a:lnTo>
                    <a:lnTo>
                      <a:pt x="582" y="163"/>
                    </a:lnTo>
                    <a:lnTo>
                      <a:pt x="583" y="164"/>
                    </a:lnTo>
                    <a:lnTo>
                      <a:pt x="584" y="166"/>
                    </a:lnTo>
                    <a:lnTo>
                      <a:pt x="582" y="167"/>
                    </a:lnTo>
                    <a:lnTo>
                      <a:pt x="581" y="167"/>
                    </a:lnTo>
                    <a:lnTo>
                      <a:pt x="580" y="167"/>
                    </a:lnTo>
                    <a:lnTo>
                      <a:pt x="579" y="167"/>
                    </a:lnTo>
                    <a:lnTo>
                      <a:pt x="578" y="166"/>
                    </a:lnTo>
                    <a:lnTo>
                      <a:pt x="576" y="163"/>
                    </a:lnTo>
                    <a:lnTo>
                      <a:pt x="575" y="164"/>
                    </a:lnTo>
                    <a:lnTo>
                      <a:pt x="574" y="164"/>
                    </a:lnTo>
                    <a:lnTo>
                      <a:pt x="573" y="164"/>
                    </a:lnTo>
                    <a:lnTo>
                      <a:pt x="571" y="164"/>
                    </a:lnTo>
                    <a:lnTo>
                      <a:pt x="572" y="167"/>
                    </a:lnTo>
                    <a:lnTo>
                      <a:pt x="573" y="168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69"/>
                    </a:lnTo>
                    <a:lnTo>
                      <a:pt x="576" y="170"/>
                    </a:lnTo>
                    <a:lnTo>
                      <a:pt x="575" y="170"/>
                    </a:lnTo>
                    <a:lnTo>
                      <a:pt x="574" y="171"/>
                    </a:lnTo>
                    <a:lnTo>
                      <a:pt x="575" y="172"/>
                    </a:lnTo>
                    <a:lnTo>
                      <a:pt x="575" y="173"/>
                    </a:lnTo>
                    <a:lnTo>
                      <a:pt x="574" y="174"/>
                    </a:lnTo>
                    <a:lnTo>
                      <a:pt x="573" y="174"/>
                    </a:lnTo>
                    <a:lnTo>
                      <a:pt x="570" y="174"/>
                    </a:lnTo>
                    <a:lnTo>
                      <a:pt x="569" y="174"/>
                    </a:lnTo>
                    <a:lnTo>
                      <a:pt x="568" y="174"/>
                    </a:lnTo>
                    <a:lnTo>
                      <a:pt x="568" y="176"/>
                    </a:lnTo>
                    <a:lnTo>
                      <a:pt x="569" y="177"/>
                    </a:lnTo>
                    <a:lnTo>
                      <a:pt x="570" y="180"/>
                    </a:lnTo>
                    <a:lnTo>
                      <a:pt x="571" y="182"/>
                    </a:lnTo>
                    <a:lnTo>
                      <a:pt x="572" y="183"/>
                    </a:lnTo>
                    <a:lnTo>
                      <a:pt x="570" y="184"/>
                    </a:lnTo>
                    <a:lnTo>
                      <a:pt x="569" y="184"/>
                    </a:lnTo>
                    <a:lnTo>
                      <a:pt x="568" y="184"/>
                    </a:lnTo>
                    <a:lnTo>
                      <a:pt x="567" y="184"/>
                    </a:lnTo>
                    <a:lnTo>
                      <a:pt x="566" y="183"/>
                    </a:lnTo>
                    <a:lnTo>
                      <a:pt x="565" y="180"/>
                    </a:lnTo>
                    <a:lnTo>
                      <a:pt x="564" y="182"/>
                    </a:lnTo>
                    <a:lnTo>
                      <a:pt x="563" y="182"/>
                    </a:lnTo>
                    <a:lnTo>
                      <a:pt x="562" y="182"/>
                    </a:lnTo>
                    <a:lnTo>
                      <a:pt x="559" y="182"/>
                    </a:lnTo>
                    <a:lnTo>
                      <a:pt x="561" y="183"/>
                    </a:lnTo>
                    <a:lnTo>
                      <a:pt x="562" y="185"/>
                    </a:lnTo>
                    <a:lnTo>
                      <a:pt x="562" y="186"/>
                    </a:lnTo>
                    <a:lnTo>
                      <a:pt x="563" y="188"/>
                    </a:lnTo>
                    <a:lnTo>
                      <a:pt x="562" y="188"/>
                    </a:lnTo>
                    <a:lnTo>
                      <a:pt x="559" y="188"/>
                    </a:lnTo>
                    <a:lnTo>
                      <a:pt x="558" y="188"/>
                    </a:lnTo>
                    <a:lnTo>
                      <a:pt x="557" y="188"/>
                    </a:lnTo>
                    <a:lnTo>
                      <a:pt x="558" y="190"/>
                    </a:lnTo>
                    <a:lnTo>
                      <a:pt x="558" y="191"/>
                    </a:lnTo>
                    <a:lnTo>
                      <a:pt x="559" y="192"/>
                    </a:lnTo>
                    <a:lnTo>
                      <a:pt x="559" y="194"/>
                    </a:lnTo>
                    <a:lnTo>
                      <a:pt x="558" y="194"/>
                    </a:lnTo>
                    <a:lnTo>
                      <a:pt x="557" y="194"/>
                    </a:lnTo>
                    <a:lnTo>
                      <a:pt x="558" y="195"/>
                    </a:lnTo>
                    <a:lnTo>
                      <a:pt x="558" y="197"/>
                    </a:lnTo>
                    <a:lnTo>
                      <a:pt x="557" y="197"/>
                    </a:lnTo>
                    <a:lnTo>
                      <a:pt x="556" y="197"/>
                    </a:lnTo>
                    <a:lnTo>
                      <a:pt x="555" y="196"/>
                    </a:lnTo>
                    <a:lnTo>
                      <a:pt x="555" y="194"/>
                    </a:lnTo>
                    <a:lnTo>
                      <a:pt x="553" y="194"/>
                    </a:lnTo>
                    <a:lnTo>
                      <a:pt x="552" y="195"/>
                    </a:lnTo>
                    <a:lnTo>
                      <a:pt x="551" y="195"/>
                    </a:lnTo>
                    <a:lnTo>
                      <a:pt x="550" y="195"/>
                    </a:lnTo>
                    <a:lnTo>
                      <a:pt x="550" y="196"/>
                    </a:lnTo>
                    <a:lnTo>
                      <a:pt x="551" y="199"/>
                    </a:lnTo>
                    <a:lnTo>
                      <a:pt x="552" y="200"/>
                    </a:lnTo>
                    <a:lnTo>
                      <a:pt x="552" y="202"/>
                    </a:lnTo>
                    <a:lnTo>
                      <a:pt x="551" y="202"/>
                    </a:lnTo>
                    <a:lnTo>
                      <a:pt x="550" y="202"/>
                    </a:lnTo>
                    <a:lnTo>
                      <a:pt x="548" y="202"/>
                    </a:lnTo>
                    <a:lnTo>
                      <a:pt x="547" y="202"/>
                    </a:lnTo>
                    <a:lnTo>
                      <a:pt x="548" y="204"/>
                    </a:lnTo>
                    <a:lnTo>
                      <a:pt x="548" y="205"/>
                    </a:lnTo>
                    <a:lnTo>
                      <a:pt x="547" y="205"/>
                    </a:lnTo>
                    <a:lnTo>
                      <a:pt x="546" y="205"/>
                    </a:lnTo>
                    <a:lnTo>
                      <a:pt x="545" y="205"/>
                    </a:lnTo>
                    <a:lnTo>
                      <a:pt x="543" y="206"/>
                    </a:lnTo>
                    <a:lnTo>
                      <a:pt x="541" y="206"/>
                    </a:lnTo>
                    <a:lnTo>
                      <a:pt x="540" y="206"/>
                    </a:lnTo>
                    <a:lnTo>
                      <a:pt x="541" y="207"/>
                    </a:lnTo>
                    <a:lnTo>
                      <a:pt x="541" y="209"/>
                    </a:lnTo>
                    <a:lnTo>
                      <a:pt x="542" y="210"/>
                    </a:lnTo>
                    <a:lnTo>
                      <a:pt x="543" y="211"/>
                    </a:lnTo>
                    <a:lnTo>
                      <a:pt x="541" y="212"/>
                    </a:lnTo>
                    <a:lnTo>
                      <a:pt x="540" y="212"/>
                    </a:lnTo>
                    <a:lnTo>
                      <a:pt x="539" y="212"/>
                    </a:lnTo>
                    <a:lnTo>
                      <a:pt x="538" y="212"/>
                    </a:lnTo>
                    <a:lnTo>
                      <a:pt x="538" y="213"/>
                    </a:lnTo>
                    <a:lnTo>
                      <a:pt x="539" y="216"/>
                    </a:lnTo>
                    <a:lnTo>
                      <a:pt x="538" y="216"/>
                    </a:lnTo>
                    <a:lnTo>
                      <a:pt x="536" y="216"/>
                    </a:lnTo>
                    <a:lnTo>
                      <a:pt x="535" y="216"/>
                    </a:lnTo>
                    <a:lnTo>
                      <a:pt x="534" y="216"/>
                    </a:lnTo>
                    <a:lnTo>
                      <a:pt x="535" y="218"/>
                    </a:lnTo>
                    <a:lnTo>
                      <a:pt x="535" y="219"/>
                    </a:lnTo>
                    <a:lnTo>
                      <a:pt x="537" y="222"/>
                    </a:lnTo>
                    <a:lnTo>
                      <a:pt x="538" y="225"/>
                    </a:lnTo>
                    <a:lnTo>
                      <a:pt x="533" y="225"/>
                    </a:lnTo>
                    <a:lnTo>
                      <a:pt x="532" y="223"/>
                    </a:lnTo>
                    <a:lnTo>
                      <a:pt x="531" y="221"/>
                    </a:lnTo>
                    <a:lnTo>
                      <a:pt x="530" y="220"/>
                    </a:lnTo>
                    <a:lnTo>
                      <a:pt x="528" y="220"/>
                    </a:lnTo>
                    <a:lnTo>
                      <a:pt x="526" y="220"/>
                    </a:lnTo>
                    <a:lnTo>
                      <a:pt x="524" y="221"/>
                    </a:lnTo>
                    <a:lnTo>
                      <a:pt x="525" y="222"/>
                    </a:lnTo>
                    <a:lnTo>
                      <a:pt x="526" y="223"/>
                    </a:lnTo>
                    <a:lnTo>
                      <a:pt x="524" y="223"/>
                    </a:lnTo>
                    <a:lnTo>
                      <a:pt x="523" y="224"/>
                    </a:lnTo>
                    <a:lnTo>
                      <a:pt x="524" y="225"/>
                    </a:lnTo>
                    <a:lnTo>
                      <a:pt x="524" y="226"/>
                    </a:lnTo>
                    <a:lnTo>
                      <a:pt x="525" y="228"/>
                    </a:lnTo>
                    <a:lnTo>
                      <a:pt x="526" y="229"/>
                    </a:lnTo>
                    <a:lnTo>
                      <a:pt x="525" y="229"/>
                    </a:lnTo>
                    <a:lnTo>
                      <a:pt x="523" y="229"/>
                    </a:lnTo>
                    <a:lnTo>
                      <a:pt x="521" y="230"/>
                    </a:lnTo>
                    <a:lnTo>
                      <a:pt x="518" y="230"/>
                    </a:lnTo>
                    <a:lnTo>
                      <a:pt x="517" y="230"/>
                    </a:lnTo>
                    <a:lnTo>
                      <a:pt x="516" y="231"/>
                    </a:lnTo>
                    <a:lnTo>
                      <a:pt x="516" y="233"/>
                    </a:lnTo>
                    <a:lnTo>
                      <a:pt x="517" y="234"/>
                    </a:lnTo>
                    <a:lnTo>
                      <a:pt x="518" y="237"/>
                    </a:lnTo>
                    <a:lnTo>
                      <a:pt x="520" y="240"/>
                    </a:lnTo>
                    <a:lnTo>
                      <a:pt x="522" y="245"/>
                    </a:lnTo>
                    <a:lnTo>
                      <a:pt x="521" y="245"/>
                    </a:lnTo>
                    <a:lnTo>
                      <a:pt x="520" y="245"/>
                    </a:lnTo>
                    <a:lnTo>
                      <a:pt x="519" y="244"/>
                    </a:lnTo>
                    <a:lnTo>
                      <a:pt x="519" y="243"/>
                    </a:lnTo>
                    <a:lnTo>
                      <a:pt x="518" y="241"/>
                    </a:lnTo>
                    <a:lnTo>
                      <a:pt x="517" y="240"/>
                    </a:lnTo>
                    <a:lnTo>
                      <a:pt x="516" y="240"/>
                    </a:lnTo>
                    <a:lnTo>
                      <a:pt x="515" y="240"/>
                    </a:lnTo>
                    <a:lnTo>
                      <a:pt x="514" y="239"/>
                    </a:lnTo>
                    <a:lnTo>
                      <a:pt x="514" y="238"/>
                    </a:lnTo>
                    <a:lnTo>
                      <a:pt x="512" y="238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8" y="238"/>
                    </a:lnTo>
                    <a:lnTo>
                      <a:pt x="509" y="241"/>
                    </a:lnTo>
                    <a:lnTo>
                      <a:pt x="511" y="242"/>
                    </a:lnTo>
                    <a:lnTo>
                      <a:pt x="511" y="244"/>
                    </a:lnTo>
                    <a:lnTo>
                      <a:pt x="509" y="244"/>
                    </a:lnTo>
                    <a:lnTo>
                      <a:pt x="508" y="244"/>
                    </a:lnTo>
                    <a:lnTo>
                      <a:pt x="507" y="244"/>
                    </a:lnTo>
                    <a:lnTo>
                      <a:pt x="505" y="244"/>
                    </a:lnTo>
                    <a:lnTo>
                      <a:pt x="506" y="246"/>
                    </a:lnTo>
                    <a:lnTo>
                      <a:pt x="507" y="247"/>
                    </a:lnTo>
                    <a:lnTo>
                      <a:pt x="507" y="250"/>
                    </a:lnTo>
                    <a:lnTo>
                      <a:pt x="508" y="251"/>
                    </a:lnTo>
                    <a:lnTo>
                      <a:pt x="507" y="251"/>
                    </a:lnTo>
                    <a:lnTo>
                      <a:pt x="505" y="251"/>
                    </a:lnTo>
                    <a:lnTo>
                      <a:pt x="504" y="251"/>
                    </a:lnTo>
                    <a:lnTo>
                      <a:pt x="503" y="252"/>
                    </a:lnTo>
                    <a:lnTo>
                      <a:pt x="504" y="253"/>
                    </a:lnTo>
                    <a:lnTo>
                      <a:pt x="504" y="254"/>
                    </a:lnTo>
                    <a:lnTo>
                      <a:pt x="503" y="254"/>
                    </a:lnTo>
                    <a:lnTo>
                      <a:pt x="502" y="255"/>
                    </a:lnTo>
                    <a:lnTo>
                      <a:pt x="503" y="256"/>
                    </a:lnTo>
                    <a:lnTo>
                      <a:pt x="503" y="257"/>
                    </a:lnTo>
                    <a:lnTo>
                      <a:pt x="502" y="258"/>
                    </a:lnTo>
                    <a:lnTo>
                      <a:pt x="501" y="258"/>
                    </a:lnTo>
                    <a:lnTo>
                      <a:pt x="500" y="257"/>
                    </a:lnTo>
                    <a:lnTo>
                      <a:pt x="500" y="256"/>
                    </a:lnTo>
                    <a:lnTo>
                      <a:pt x="500" y="255"/>
                    </a:lnTo>
                    <a:lnTo>
                      <a:pt x="499" y="255"/>
                    </a:lnTo>
                    <a:lnTo>
                      <a:pt x="498" y="255"/>
                    </a:lnTo>
                    <a:lnTo>
                      <a:pt x="497" y="255"/>
                    </a:lnTo>
                    <a:lnTo>
                      <a:pt x="498" y="257"/>
                    </a:lnTo>
                    <a:lnTo>
                      <a:pt x="498" y="258"/>
                    </a:lnTo>
                    <a:lnTo>
                      <a:pt x="497" y="258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7" y="261"/>
                    </a:lnTo>
                    <a:lnTo>
                      <a:pt x="498" y="263"/>
                    </a:lnTo>
                    <a:lnTo>
                      <a:pt x="498" y="264"/>
                    </a:lnTo>
                    <a:lnTo>
                      <a:pt x="497" y="264"/>
                    </a:lnTo>
                    <a:lnTo>
                      <a:pt x="496" y="264"/>
                    </a:lnTo>
                    <a:lnTo>
                      <a:pt x="493" y="266"/>
                    </a:lnTo>
                    <a:lnTo>
                      <a:pt x="491" y="266"/>
                    </a:lnTo>
                    <a:lnTo>
                      <a:pt x="490" y="266"/>
                    </a:lnTo>
                    <a:lnTo>
                      <a:pt x="491" y="267"/>
                    </a:lnTo>
                    <a:lnTo>
                      <a:pt x="491" y="269"/>
                    </a:lnTo>
                    <a:lnTo>
                      <a:pt x="490" y="269"/>
                    </a:lnTo>
                    <a:lnTo>
                      <a:pt x="489" y="269"/>
                    </a:lnTo>
                    <a:lnTo>
                      <a:pt x="488" y="269"/>
                    </a:lnTo>
                    <a:lnTo>
                      <a:pt x="486" y="269"/>
                    </a:lnTo>
                    <a:lnTo>
                      <a:pt x="485" y="270"/>
                    </a:lnTo>
                    <a:lnTo>
                      <a:pt x="484" y="270"/>
                    </a:lnTo>
                    <a:lnTo>
                      <a:pt x="485" y="271"/>
                    </a:lnTo>
                    <a:lnTo>
                      <a:pt x="485" y="272"/>
                    </a:lnTo>
                    <a:lnTo>
                      <a:pt x="484" y="273"/>
                    </a:lnTo>
                    <a:lnTo>
                      <a:pt x="483" y="273"/>
                    </a:lnTo>
                    <a:lnTo>
                      <a:pt x="484" y="274"/>
                    </a:lnTo>
                    <a:lnTo>
                      <a:pt x="484" y="276"/>
                    </a:lnTo>
                    <a:lnTo>
                      <a:pt x="483" y="276"/>
                    </a:lnTo>
                    <a:lnTo>
                      <a:pt x="482" y="276"/>
                    </a:lnTo>
                    <a:lnTo>
                      <a:pt x="483" y="277"/>
                    </a:lnTo>
                    <a:lnTo>
                      <a:pt x="483" y="279"/>
                    </a:lnTo>
                    <a:lnTo>
                      <a:pt x="482" y="279"/>
                    </a:lnTo>
                    <a:lnTo>
                      <a:pt x="481" y="279"/>
                    </a:lnTo>
                    <a:lnTo>
                      <a:pt x="479" y="279"/>
                    </a:lnTo>
                    <a:lnTo>
                      <a:pt x="478" y="279"/>
                    </a:lnTo>
                    <a:lnTo>
                      <a:pt x="479" y="281"/>
                    </a:lnTo>
                    <a:lnTo>
                      <a:pt x="480" y="283"/>
                    </a:lnTo>
                    <a:lnTo>
                      <a:pt x="478" y="283"/>
                    </a:lnTo>
                    <a:lnTo>
                      <a:pt x="476" y="283"/>
                    </a:lnTo>
                    <a:lnTo>
                      <a:pt x="475" y="284"/>
                    </a:lnTo>
                    <a:lnTo>
                      <a:pt x="474" y="284"/>
                    </a:lnTo>
                    <a:lnTo>
                      <a:pt x="474" y="285"/>
                    </a:lnTo>
                    <a:lnTo>
                      <a:pt x="475" y="287"/>
                    </a:lnTo>
                    <a:lnTo>
                      <a:pt x="474" y="287"/>
                    </a:lnTo>
                    <a:lnTo>
                      <a:pt x="473" y="287"/>
                    </a:lnTo>
                    <a:lnTo>
                      <a:pt x="470" y="287"/>
                    </a:lnTo>
                    <a:lnTo>
                      <a:pt x="469" y="287"/>
                    </a:lnTo>
                    <a:lnTo>
                      <a:pt x="468" y="288"/>
                    </a:lnTo>
                    <a:lnTo>
                      <a:pt x="466" y="288"/>
                    </a:lnTo>
                    <a:lnTo>
                      <a:pt x="465" y="288"/>
                    </a:lnTo>
                    <a:lnTo>
                      <a:pt x="466" y="289"/>
                    </a:lnTo>
                    <a:lnTo>
                      <a:pt x="467" y="291"/>
                    </a:lnTo>
                    <a:lnTo>
                      <a:pt x="467" y="292"/>
                    </a:lnTo>
                    <a:lnTo>
                      <a:pt x="468" y="293"/>
                    </a:lnTo>
                    <a:lnTo>
                      <a:pt x="469" y="295"/>
                    </a:lnTo>
                    <a:lnTo>
                      <a:pt x="469" y="296"/>
                    </a:lnTo>
                    <a:lnTo>
                      <a:pt x="468" y="296"/>
                    </a:lnTo>
                    <a:lnTo>
                      <a:pt x="467" y="297"/>
                    </a:lnTo>
                    <a:lnTo>
                      <a:pt x="468" y="299"/>
                    </a:lnTo>
                    <a:lnTo>
                      <a:pt x="468" y="300"/>
                    </a:lnTo>
                    <a:lnTo>
                      <a:pt x="467" y="300"/>
                    </a:lnTo>
                    <a:lnTo>
                      <a:pt x="466" y="301"/>
                    </a:lnTo>
                    <a:lnTo>
                      <a:pt x="467" y="302"/>
                    </a:lnTo>
                    <a:lnTo>
                      <a:pt x="467" y="303"/>
                    </a:lnTo>
                    <a:lnTo>
                      <a:pt x="466" y="304"/>
                    </a:lnTo>
                    <a:lnTo>
                      <a:pt x="465" y="304"/>
                    </a:lnTo>
                    <a:lnTo>
                      <a:pt x="464" y="302"/>
                    </a:lnTo>
                    <a:lnTo>
                      <a:pt x="463" y="301"/>
                    </a:lnTo>
                    <a:lnTo>
                      <a:pt x="463" y="300"/>
                    </a:lnTo>
                    <a:lnTo>
                      <a:pt x="462" y="297"/>
                    </a:lnTo>
                    <a:lnTo>
                      <a:pt x="463" y="297"/>
                    </a:lnTo>
                    <a:lnTo>
                      <a:pt x="464" y="297"/>
                    </a:lnTo>
                    <a:lnTo>
                      <a:pt x="464" y="296"/>
                    </a:lnTo>
                    <a:lnTo>
                      <a:pt x="463" y="294"/>
                    </a:lnTo>
                    <a:lnTo>
                      <a:pt x="462" y="295"/>
                    </a:lnTo>
                    <a:lnTo>
                      <a:pt x="460" y="295"/>
                    </a:lnTo>
                    <a:lnTo>
                      <a:pt x="460" y="296"/>
                    </a:lnTo>
                    <a:lnTo>
                      <a:pt x="462" y="297"/>
                    </a:lnTo>
                    <a:lnTo>
                      <a:pt x="460" y="299"/>
                    </a:lnTo>
                    <a:lnTo>
                      <a:pt x="459" y="299"/>
                    </a:lnTo>
                    <a:lnTo>
                      <a:pt x="457" y="299"/>
                    </a:lnTo>
                    <a:lnTo>
                      <a:pt x="456" y="299"/>
                    </a:lnTo>
                    <a:lnTo>
                      <a:pt x="457" y="301"/>
                    </a:lnTo>
                    <a:lnTo>
                      <a:pt x="458" y="302"/>
                    </a:lnTo>
                    <a:lnTo>
                      <a:pt x="456" y="302"/>
                    </a:lnTo>
                    <a:lnTo>
                      <a:pt x="455" y="302"/>
                    </a:lnTo>
                    <a:lnTo>
                      <a:pt x="456" y="304"/>
                    </a:lnTo>
                    <a:lnTo>
                      <a:pt x="457" y="305"/>
                    </a:lnTo>
                    <a:lnTo>
                      <a:pt x="457" y="306"/>
                    </a:lnTo>
                    <a:lnTo>
                      <a:pt x="458" y="308"/>
                    </a:lnTo>
                    <a:lnTo>
                      <a:pt x="457" y="308"/>
                    </a:lnTo>
                    <a:lnTo>
                      <a:pt x="456" y="308"/>
                    </a:lnTo>
                    <a:lnTo>
                      <a:pt x="454" y="308"/>
                    </a:lnTo>
                    <a:lnTo>
                      <a:pt x="453" y="308"/>
                    </a:lnTo>
                    <a:lnTo>
                      <a:pt x="454" y="310"/>
                    </a:lnTo>
                    <a:lnTo>
                      <a:pt x="454" y="311"/>
                    </a:lnTo>
                    <a:lnTo>
                      <a:pt x="453" y="311"/>
                    </a:lnTo>
                    <a:lnTo>
                      <a:pt x="452" y="312"/>
                    </a:lnTo>
                    <a:lnTo>
                      <a:pt x="451" y="312"/>
                    </a:lnTo>
                    <a:lnTo>
                      <a:pt x="450" y="312"/>
                    </a:lnTo>
                    <a:lnTo>
                      <a:pt x="450" y="313"/>
                    </a:lnTo>
                    <a:lnTo>
                      <a:pt x="451" y="316"/>
                    </a:lnTo>
                    <a:lnTo>
                      <a:pt x="452" y="317"/>
                    </a:lnTo>
                    <a:lnTo>
                      <a:pt x="452" y="318"/>
                    </a:lnTo>
                    <a:lnTo>
                      <a:pt x="451" y="319"/>
                    </a:lnTo>
                    <a:lnTo>
                      <a:pt x="450" y="319"/>
                    </a:lnTo>
                    <a:lnTo>
                      <a:pt x="449" y="319"/>
                    </a:lnTo>
                    <a:lnTo>
                      <a:pt x="448" y="319"/>
                    </a:lnTo>
                    <a:lnTo>
                      <a:pt x="447" y="318"/>
                    </a:lnTo>
                    <a:lnTo>
                      <a:pt x="446" y="317"/>
                    </a:lnTo>
                    <a:lnTo>
                      <a:pt x="445" y="317"/>
                    </a:lnTo>
                    <a:lnTo>
                      <a:pt x="443" y="317"/>
                    </a:lnTo>
                    <a:lnTo>
                      <a:pt x="441" y="317"/>
                    </a:lnTo>
                    <a:lnTo>
                      <a:pt x="440" y="317"/>
                    </a:lnTo>
                    <a:lnTo>
                      <a:pt x="443" y="323"/>
                    </a:lnTo>
                    <a:lnTo>
                      <a:pt x="445" y="324"/>
                    </a:lnTo>
                    <a:lnTo>
                      <a:pt x="446" y="325"/>
                    </a:lnTo>
                    <a:lnTo>
                      <a:pt x="443" y="326"/>
                    </a:lnTo>
                    <a:lnTo>
                      <a:pt x="442" y="326"/>
                    </a:lnTo>
                    <a:lnTo>
                      <a:pt x="443" y="327"/>
                    </a:lnTo>
                    <a:lnTo>
                      <a:pt x="445" y="328"/>
                    </a:lnTo>
                    <a:lnTo>
                      <a:pt x="442" y="329"/>
                    </a:lnTo>
                    <a:lnTo>
                      <a:pt x="441" y="329"/>
                    </a:lnTo>
                    <a:lnTo>
                      <a:pt x="440" y="328"/>
                    </a:lnTo>
                    <a:lnTo>
                      <a:pt x="440" y="326"/>
                    </a:lnTo>
                    <a:lnTo>
                      <a:pt x="439" y="325"/>
                    </a:lnTo>
                    <a:lnTo>
                      <a:pt x="438" y="324"/>
                    </a:lnTo>
                    <a:lnTo>
                      <a:pt x="437" y="324"/>
                    </a:lnTo>
                    <a:lnTo>
                      <a:pt x="436" y="324"/>
                    </a:lnTo>
                    <a:lnTo>
                      <a:pt x="437" y="325"/>
                    </a:lnTo>
                    <a:lnTo>
                      <a:pt x="437" y="327"/>
                    </a:lnTo>
                    <a:lnTo>
                      <a:pt x="436" y="327"/>
                    </a:lnTo>
                    <a:lnTo>
                      <a:pt x="435" y="327"/>
                    </a:lnTo>
                    <a:lnTo>
                      <a:pt x="435" y="328"/>
                    </a:lnTo>
                    <a:lnTo>
                      <a:pt x="436" y="330"/>
                    </a:lnTo>
                    <a:lnTo>
                      <a:pt x="437" y="331"/>
                    </a:lnTo>
                    <a:lnTo>
                      <a:pt x="438" y="333"/>
                    </a:lnTo>
                    <a:lnTo>
                      <a:pt x="437" y="334"/>
                    </a:lnTo>
                    <a:lnTo>
                      <a:pt x="435" y="334"/>
                    </a:lnTo>
                    <a:lnTo>
                      <a:pt x="433" y="334"/>
                    </a:lnTo>
                    <a:lnTo>
                      <a:pt x="431" y="335"/>
                    </a:lnTo>
                    <a:lnTo>
                      <a:pt x="429" y="335"/>
                    </a:lnTo>
                    <a:lnTo>
                      <a:pt x="428" y="335"/>
                    </a:lnTo>
                    <a:lnTo>
                      <a:pt x="429" y="337"/>
                    </a:lnTo>
                    <a:lnTo>
                      <a:pt x="430" y="338"/>
                    </a:lnTo>
                    <a:lnTo>
                      <a:pt x="430" y="339"/>
                    </a:lnTo>
                    <a:lnTo>
                      <a:pt x="431" y="341"/>
                    </a:lnTo>
                    <a:lnTo>
                      <a:pt x="432" y="340"/>
                    </a:lnTo>
                    <a:lnTo>
                      <a:pt x="433" y="340"/>
                    </a:lnTo>
                    <a:lnTo>
                      <a:pt x="434" y="341"/>
                    </a:lnTo>
                    <a:lnTo>
                      <a:pt x="435" y="343"/>
                    </a:lnTo>
                    <a:lnTo>
                      <a:pt x="434" y="343"/>
                    </a:lnTo>
                    <a:lnTo>
                      <a:pt x="432" y="343"/>
                    </a:lnTo>
                    <a:lnTo>
                      <a:pt x="431" y="343"/>
                    </a:lnTo>
                    <a:lnTo>
                      <a:pt x="430" y="344"/>
                    </a:lnTo>
                    <a:lnTo>
                      <a:pt x="429" y="342"/>
                    </a:lnTo>
                    <a:lnTo>
                      <a:pt x="429" y="341"/>
                    </a:lnTo>
                    <a:lnTo>
                      <a:pt x="426" y="341"/>
                    </a:lnTo>
                    <a:lnTo>
                      <a:pt x="425" y="342"/>
                    </a:lnTo>
                    <a:lnTo>
                      <a:pt x="424" y="342"/>
                    </a:lnTo>
                    <a:lnTo>
                      <a:pt x="423" y="342"/>
                    </a:lnTo>
                    <a:lnTo>
                      <a:pt x="423" y="343"/>
                    </a:lnTo>
                    <a:lnTo>
                      <a:pt x="424" y="345"/>
                    </a:lnTo>
                    <a:lnTo>
                      <a:pt x="423" y="345"/>
                    </a:lnTo>
                    <a:lnTo>
                      <a:pt x="422" y="345"/>
                    </a:lnTo>
                    <a:lnTo>
                      <a:pt x="421" y="345"/>
                    </a:lnTo>
                    <a:lnTo>
                      <a:pt x="419" y="346"/>
                    </a:lnTo>
                    <a:lnTo>
                      <a:pt x="420" y="347"/>
                    </a:lnTo>
                    <a:lnTo>
                      <a:pt x="421" y="348"/>
                    </a:lnTo>
                    <a:lnTo>
                      <a:pt x="422" y="350"/>
                    </a:lnTo>
                    <a:lnTo>
                      <a:pt x="422" y="352"/>
                    </a:lnTo>
                    <a:lnTo>
                      <a:pt x="423" y="353"/>
                    </a:lnTo>
                    <a:lnTo>
                      <a:pt x="424" y="354"/>
                    </a:lnTo>
                    <a:lnTo>
                      <a:pt x="423" y="355"/>
                    </a:lnTo>
                    <a:lnTo>
                      <a:pt x="422" y="355"/>
                    </a:lnTo>
                    <a:lnTo>
                      <a:pt x="421" y="354"/>
                    </a:lnTo>
                    <a:lnTo>
                      <a:pt x="420" y="352"/>
                    </a:lnTo>
                    <a:lnTo>
                      <a:pt x="419" y="352"/>
                    </a:lnTo>
                    <a:lnTo>
                      <a:pt x="418" y="353"/>
                    </a:lnTo>
                    <a:lnTo>
                      <a:pt x="418" y="354"/>
                    </a:lnTo>
                    <a:lnTo>
                      <a:pt x="419" y="355"/>
                    </a:lnTo>
                    <a:lnTo>
                      <a:pt x="418" y="356"/>
                    </a:lnTo>
                    <a:lnTo>
                      <a:pt x="417" y="356"/>
                    </a:lnTo>
                    <a:lnTo>
                      <a:pt x="415" y="356"/>
                    </a:lnTo>
                    <a:lnTo>
                      <a:pt x="414" y="356"/>
                    </a:lnTo>
                    <a:lnTo>
                      <a:pt x="415" y="358"/>
                    </a:lnTo>
                    <a:lnTo>
                      <a:pt x="416" y="359"/>
                    </a:lnTo>
                    <a:lnTo>
                      <a:pt x="417" y="360"/>
                    </a:lnTo>
                    <a:lnTo>
                      <a:pt x="417" y="362"/>
                    </a:lnTo>
                    <a:lnTo>
                      <a:pt x="416" y="362"/>
                    </a:lnTo>
                    <a:lnTo>
                      <a:pt x="415" y="362"/>
                    </a:lnTo>
                    <a:lnTo>
                      <a:pt x="414" y="362"/>
                    </a:lnTo>
                    <a:lnTo>
                      <a:pt x="413" y="363"/>
                    </a:lnTo>
                    <a:lnTo>
                      <a:pt x="413" y="364"/>
                    </a:lnTo>
                    <a:lnTo>
                      <a:pt x="414" y="366"/>
                    </a:lnTo>
                    <a:lnTo>
                      <a:pt x="413" y="367"/>
                    </a:lnTo>
                    <a:lnTo>
                      <a:pt x="412" y="367"/>
                    </a:lnTo>
                    <a:lnTo>
                      <a:pt x="410" y="367"/>
                    </a:lnTo>
                    <a:lnTo>
                      <a:pt x="408" y="367"/>
                    </a:lnTo>
                    <a:lnTo>
                      <a:pt x="408" y="366"/>
                    </a:lnTo>
                    <a:lnTo>
                      <a:pt x="407" y="364"/>
                    </a:lnTo>
                    <a:lnTo>
                      <a:pt x="406" y="364"/>
                    </a:lnTo>
                    <a:lnTo>
                      <a:pt x="404" y="364"/>
                    </a:lnTo>
                    <a:lnTo>
                      <a:pt x="405" y="367"/>
                    </a:lnTo>
                    <a:lnTo>
                      <a:pt x="406" y="368"/>
                    </a:lnTo>
                    <a:lnTo>
                      <a:pt x="405" y="368"/>
                    </a:lnTo>
                    <a:lnTo>
                      <a:pt x="404" y="368"/>
                    </a:lnTo>
                    <a:lnTo>
                      <a:pt x="402" y="369"/>
                    </a:lnTo>
                    <a:lnTo>
                      <a:pt x="401" y="369"/>
                    </a:lnTo>
                    <a:lnTo>
                      <a:pt x="402" y="370"/>
                    </a:lnTo>
                    <a:lnTo>
                      <a:pt x="403" y="372"/>
                    </a:lnTo>
                    <a:lnTo>
                      <a:pt x="403" y="373"/>
                    </a:lnTo>
                    <a:lnTo>
                      <a:pt x="404" y="374"/>
                    </a:lnTo>
                    <a:lnTo>
                      <a:pt x="405" y="375"/>
                    </a:lnTo>
                    <a:lnTo>
                      <a:pt x="406" y="377"/>
                    </a:lnTo>
                    <a:lnTo>
                      <a:pt x="405" y="377"/>
                    </a:lnTo>
                    <a:lnTo>
                      <a:pt x="403" y="377"/>
                    </a:lnTo>
                    <a:lnTo>
                      <a:pt x="402" y="377"/>
                    </a:lnTo>
                    <a:lnTo>
                      <a:pt x="401" y="378"/>
                    </a:lnTo>
                    <a:lnTo>
                      <a:pt x="400" y="378"/>
                    </a:lnTo>
                    <a:lnTo>
                      <a:pt x="399" y="378"/>
                    </a:lnTo>
                    <a:lnTo>
                      <a:pt x="400" y="380"/>
                    </a:lnTo>
                    <a:lnTo>
                      <a:pt x="400" y="381"/>
                    </a:lnTo>
                    <a:lnTo>
                      <a:pt x="399" y="381"/>
                    </a:lnTo>
                    <a:lnTo>
                      <a:pt x="398" y="381"/>
                    </a:lnTo>
                    <a:lnTo>
                      <a:pt x="396" y="383"/>
                    </a:lnTo>
                    <a:lnTo>
                      <a:pt x="393" y="383"/>
                    </a:lnTo>
                    <a:lnTo>
                      <a:pt x="392" y="384"/>
                    </a:lnTo>
                    <a:lnTo>
                      <a:pt x="391" y="384"/>
                    </a:lnTo>
                    <a:lnTo>
                      <a:pt x="390" y="384"/>
                    </a:lnTo>
                    <a:lnTo>
                      <a:pt x="391" y="386"/>
                    </a:lnTo>
                    <a:lnTo>
                      <a:pt x="391" y="387"/>
                    </a:lnTo>
                    <a:lnTo>
                      <a:pt x="390" y="387"/>
                    </a:lnTo>
                    <a:lnTo>
                      <a:pt x="389" y="387"/>
                    </a:lnTo>
                    <a:lnTo>
                      <a:pt x="390" y="389"/>
                    </a:lnTo>
                    <a:lnTo>
                      <a:pt x="391" y="390"/>
                    </a:lnTo>
                    <a:lnTo>
                      <a:pt x="392" y="391"/>
                    </a:lnTo>
                    <a:lnTo>
                      <a:pt x="392" y="392"/>
                    </a:lnTo>
                    <a:lnTo>
                      <a:pt x="391" y="393"/>
                    </a:lnTo>
                    <a:lnTo>
                      <a:pt x="390" y="393"/>
                    </a:lnTo>
                    <a:lnTo>
                      <a:pt x="389" y="393"/>
                    </a:lnTo>
                    <a:lnTo>
                      <a:pt x="388" y="394"/>
                    </a:lnTo>
                    <a:lnTo>
                      <a:pt x="387" y="392"/>
                    </a:lnTo>
                    <a:lnTo>
                      <a:pt x="386" y="391"/>
                    </a:lnTo>
                    <a:lnTo>
                      <a:pt x="385" y="391"/>
                    </a:lnTo>
                    <a:lnTo>
                      <a:pt x="384" y="392"/>
                    </a:lnTo>
                    <a:lnTo>
                      <a:pt x="384" y="393"/>
                    </a:lnTo>
                    <a:lnTo>
                      <a:pt x="385" y="394"/>
                    </a:lnTo>
                    <a:lnTo>
                      <a:pt x="386" y="395"/>
                    </a:lnTo>
                    <a:lnTo>
                      <a:pt x="387" y="397"/>
                    </a:lnTo>
                    <a:lnTo>
                      <a:pt x="388" y="398"/>
                    </a:lnTo>
                    <a:lnTo>
                      <a:pt x="388" y="400"/>
                    </a:lnTo>
                    <a:lnTo>
                      <a:pt x="387" y="401"/>
                    </a:lnTo>
                    <a:lnTo>
                      <a:pt x="386" y="401"/>
                    </a:lnTo>
                    <a:lnTo>
                      <a:pt x="385" y="400"/>
                    </a:lnTo>
                    <a:lnTo>
                      <a:pt x="384" y="397"/>
                    </a:lnTo>
                    <a:lnTo>
                      <a:pt x="383" y="398"/>
                    </a:lnTo>
                    <a:lnTo>
                      <a:pt x="382" y="398"/>
                    </a:lnTo>
                    <a:lnTo>
                      <a:pt x="381" y="398"/>
                    </a:lnTo>
                    <a:lnTo>
                      <a:pt x="380" y="400"/>
                    </a:lnTo>
                    <a:lnTo>
                      <a:pt x="380" y="401"/>
                    </a:lnTo>
                    <a:lnTo>
                      <a:pt x="381" y="402"/>
                    </a:lnTo>
                    <a:lnTo>
                      <a:pt x="382" y="403"/>
                    </a:lnTo>
                    <a:lnTo>
                      <a:pt x="383" y="405"/>
                    </a:lnTo>
                    <a:lnTo>
                      <a:pt x="382" y="405"/>
                    </a:lnTo>
                    <a:lnTo>
                      <a:pt x="381" y="405"/>
                    </a:lnTo>
                    <a:lnTo>
                      <a:pt x="379" y="405"/>
                    </a:lnTo>
                    <a:lnTo>
                      <a:pt x="378" y="406"/>
                    </a:lnTo>
                    <a:lnTo>
                      <a:pt x="379" y="407"/>
                    </a:lnTo>
                    <a:lnTo>
                      <a:pt x="380" y="408"/>
                    </a:lnTo>
                    <a:lnTo>
                      <a:pt x="379" y="409"/>
                    </a:lnTo>
                    <a:lnTo>
                      <a:pt x="378" y="409"/>
                    </a:lnTo>
                    <a:lnTo>
                      <a:pt x="379" y="410"/>
                    </a:lnTo>
                    <a:lnTo>
                      <a:pt x="379" y="411"/>
                    </a:lnTo>
                    <a:lnTo>
                      <a:pt x="378" y="412"/>
                    </a:lnTo>
                    <a:lnTo>
                      <a:pt x="376" y="412"/>
                    </a:lnTo>
                    <a:lnTo>
                      <a:pt x="374" y="413"/>
                    </a:lnTo>
                    <a:lnTo>
                      <a:pt x="372" y="413"/>
                    </a:lnTo>
                    <a:lnTo>
                      <a:pt x="371" y="413"/>
                    </a:lnTo>
                    <a:lnTo>
                      <a:pt x="372" y="416"/>
                    </a:lnTo>
                    <a:lnTo>
                      <a:pt x="373" y="417"/>
                    </a:lnTo>
                    <a:lnTo>
                      <a:pt x="372" y="417"/>
                    </a:lnTo>
                    <a:lnTo>
                      <a:pt x="371" y="418"/>
                    </a:lnTo>
                    <a:lnTo>
                      <a:pt x="371" y="419"/>
                    </a:lnTo>
                    <a:lnTo>
                      <a:pt x="372" y="420"/>
                    </a:lnTo>
                    <a:lnTo>
                      <a:pt x="374" y="422"/>
                    </a:lnTo>
                    <a:lnTo>
                      <a:pt x="375" y="422"/>
                    </a:lnTo>
                    <a:lnTo>
                      <a:pt x="376" y="422"/>
                    </a:lnTo>
                    <a:lnTo>
                      <a:pt x="378" y="423"/>
                    </a:lnTo>
                    <a:lnTo>
                      <a:pt x="379" y="424"/>
                    </a:lnTo>
                    <a:lnTo>
                      <a:pt x="378" y="425"/>
                    </a:lnTo>
                    <a:lnTo>
                      <a:pt x="376" y="425"/>
                    </a:lnTo>
                    <a:lnTo>
                      <a:pt x="375" y="424"/>
                    </a:lnTo>
                    <a:lnTo>
                      <a:pt x="374" y="422"/>
                    </a:lnTo>
                    <a:lnTo>
                      <a:pt x="373" y="423"/>
                    </a:lnTo>
                    <a:lnTo>
                      <a:pt x="372" y="423"/>
                    </a:lnTo>
                    <a:lnTo>
                      <a:pt x="371" y="423"/>
                    </a:lnTo>
                    <a:lnTo>
                      <a:pt x="371" y="422"/>
                    </a:lnTo>
                    <a:lnTo>
                      <a:pt x="370" y="421"/>
                    </a:lnTo>
                    <a:lnTo>
                      <a:pt x="370" y="421"/>
                    </a:lnTo>
                    <a:lnTo>
                      <a:pt x="369" y="421"/>
                    </a:lnTo>
                    <a:lnTo>
                      <a:pt x="368" y="421"/>
                    </a:lnTo>
                    <a:lnTo>
                      <a:pt x="369" y="423"/>
                    </a:lnTo>
                    <a:lnTo>
                      <a:pt x="369" y="424"/>
                    </a:lnTo>
                    <a:lnTo>
                      <a:pt x="368" y="424"/>
                    </a:lnTo>
                    <a:lnTo>
                      <a:pt x="367" y="424"/>
                    </a:lnTo>
                    <a:lnTo>
                      <a:pt x="366" y="425"/>
                    </a:lnTo>
                    <a:lnTo>
                      <a:pt x="365" y="425"/>
                    </a:lnTo>
                    <a:lnTo>
                      <a:pt x="366" y="426"/>
                    </a:lnTo>
                    <a:lnTo>
                      <a:pt x="366" y="428"/>
                    </a:lnTo>
                    <a:lnTo>
                      <a:pt x="366" y="428"/>
                    </a:lnTo>
                    <a:lnTo>
                      <a:pt x="366" y="428"/>
                    </a:lnTo>
                    <a:lnTo>
                      <a:pt x="313" y="442"/>
                    </a:lnTo>
                    <a:lnTo>
                      <a:pt x="312" y="434"/>
                    </a:lnTo>
                    <a:lnTo>
                      <a:pt x="312" y="433"/>
                    </a:lnTo>
                    <a:lnTo>
                      <a:pt x="312" y="431"/>
                    </a:lnTo>
                    <a:lnTo>
                      <a:pt x="310" y="431"/>
                    </a:lnTo>
                    <a:lnTo>
                      <a:pt x="309" y="433"/>
                    </a:lnTo>
                    <a:lnTo>
                      <a:pt x="308" y="431"/>
                    </a:lnTo>
                    <a:lnTo>
                      <a:pt x="308" y="429"/>
                    </a:lnTo>
                    <a:lnTo>
                      <a:pt x="307" y="430"/>
                    </a:lnTo>
                    <a:lnTo>
                      <a:pt x="305" y="431"/>
                    </a:lnTo>
                    <a:lnTo>
                      <a:pt x="305" y="429"/>
                    </a:lnTo>
                    <a:lnTo>
                      <a:pt x="305" y="428"/>
                    </a:lnTo>
                    <a:lnTo>
                      <a:pt x="305" y="427"/>
                    </a:lnTo>
                    <a:lnTo>
                      <a:pt x="305" y="426"/>
                    </a:lnTo>
                    <a:lnTo>
                      <a:pt x="303" y="426"/>
                    </a:lnTo>
                    <a:lnTo>
                      <a:pt x="302" y="427"/>
                    </a:lnTo>
                    <a:lnTo>
                      <a:pt x="302" y="426"/>
                    </a:lnTo>
                    <a:lnTo>
                      <a:pt x="302" y="424"/>
                    </a:lnTo>
                    <a:lnTo>
                      <a:pt x="302" y="423"/>
                    </a:lnTo>
                    <a:lnTo>
                      <a:pt x="302" y="422"/>
                    </a:lnTo>
                    <a:lnTo>
                      <a:pt x="301" y="420"/>
                    </a:lnTo>
                    <a:lnTo>
                      <a:pt x="301" y="419"/>
                    </a:lnTo>
                    <a:lnTo>
                      <a:pt x="300" y="420"/>
                    </a:lnTo>
                    <a:lnTo>
                      <a:pt x="298" y="420"/>
                    </a:lnTo>
                    <a:lnTo>
                      <a:pt x="298" y="419"/>
                    </a:lnTo>
                    <a:lnTo>
                      <a:pt x="298" y="418"/>
                    </a:lnTo>
                    <a:lnTo>
                      <a:pt x="297" y="419"/>
                    </a:lnTo>
                    <a:lnTo>
                      <a:pt x="295" y="419"/>
                    </a:lnTo>
                    <a:lnTo>
                      <a:pt x="295" y="418"/>
                    </a:lnTo>
                    <a:lnTo>
                      <a:pt x="295" y="417"/>
                    </a:lnTo>
                    <a:lnTo>
                      <a:pt x="293" y="417"/>
                    </a:lnTo>
                    <a:lnTo>
                      <a:pt x="291" y="418"/>
                    </a:lnTo>
                    <a:lnTo>
                      <a:pt x="290" y="418"/>
                    </a:lnTo>
                    <a:lnTo>
                      <a:pt x="289" y="419"/>
                    </a:lnTo>
                    <a:lnTo>
                      <a:pt x="288" y="418"/>
                    </a:lnTo>
                    <a:lnTo>
                      <a:pt x="288" y="416"/>
                    </a:lnTo>
                    <a:lnTo>
                      <a:pt x="288" y="414"/>
                    </a:lnTo>
                    <a:lnTo>
                      <a:pt x="288" y="413"/>
                    </a:lnTo>
                    <a:lnTo>
                      <a:pt x="289" y="412"/>
                    </a:lnTo>
                    <a:lnTo>
                      <a:pt x="291" y="412"/>
                    </a:lnTo>
                    <a:lnTo>
                      <a:pt x="291" y="411"/>
                    </a:lnTo>
                    <a:lnTo>
                      <a:pt x="291" y="409"/>
                    </a:lnTo>
                    <a:lnTo>
                      <a:pt x="290" y="408"/>
                    </a:lnTo>
                    <a:lnTo>
                      <a:pt x="290" y="407"/>
                    </a:lnTo>
                    <a:lnTo>
                      <a:pt x="289" y="407"/>
                    </a:lnTo>
                    <a:lnTo>
                      <a:pt x="287" y="408"/>
                    </a:lnTo>
                    <a:lnTo>
                      <a:pt x="286" y="409"/>
                    </a:lnTo>
                    <a:lnTo>
                      <a:pt x="285" y="409"/>
                    </a:lnTo>
                    <a:lnTo>
                      <a:pt x="284" y="408"/>
                    </a:lnTo>
                    <a:lnTo>
                      <a:pt x="284" y="407"/>
                    </a:lnTo>
                    <a:lnTo>
                      <a:pt x="284" y="405"/>
                    </a:lnTo>
                    <a:lnTo>
                      <a:pt x="284" y="404"/>
                    </a:lnTo>
                    <a:lnTo>
                      <a:pt x="286" y="404"/>
                    </a:lnTo>
                    <a:lnTo>
                      <a:pt x="287" y="403"/>
                    </a:lnTo>
                    <a:lnTo>
                      <a:pt x="287" y="402"/>
                    </a:lnTo>
                    <a:lnTo>
                      <a:pt x="287" y="400"/>
                    </a:lnTo>
                    <a:lnTo>
                      <a:pt x="285" y="401"/>
                    </a:lnTo>
                    <a:lnTo>
                      <a:pt x="284" y="402"/>
                    </a:lnTo>
                    <a:lnTo>
                      <a:pt x="282" y="402"/>
                    </a:lnTo>
                    <a:lnTo>
                      <a:pt x="281" y="403"/>
                    </a:lnTo>
                    <a:lnTo>
                      <a:pt x="281" y="402"/>
                    </a:lnTo>
                    <a:lnTo>
                      <a:pt x="281" y="400"/>
                    </a:lnTo>
                    <a:lnTo>
                      <a:pt x="279" y="401"/>
                    </a:lnTo>
                    <a:lnTo>
                      <a:pt x="277" y="401"/>
                    </a:lnTo>
                    <a:lnTo>
                      <a:pt x="277" y="400"/>
                    </a:lnTo>
                    <a:lnTo>
                      <a:pt x="277" y="398"/>
                    </a:lnTo>
                    <a:lnTo>
                      <a:pt x="275" y="400"/>
                    </a:lnTo>
                    <a:lnTo>
                      <a:pt x="274" y="400"/>
                    </a:lnTo>
                    <a:lnTo>
                      <a:pt x="274" y="398"/>
                    </a:lnTo>
                    <a:lnTo>
                      <a:pt x="274" y="397"/>
                    </a:lnTo>
                    <a:lnTo>
                      <a:pt x="272" y="397"/>
                    </a:lnTo>
                    <a:lnTo>
                      <a:pt x="271" y="398"/>
                    </a:lnTo>
                    <a:lnTo>
                      <a:pt x="271" y="397"/>
                    </a:lnTo>
                    <a:lnTo>
                      <a:pt x="271" y="395"/>
                    </a:lnTo>
                    <a:lnTo>
                      <a:pt x="272" y="395"/>
                    </a:lnTo>
                    <a:lnTo>
                      <a:pt x="273" y="394"/>
                    </a:lnTo>
                    <a:lnTo>
                      <a:pt x="273" y="393"/>
                    </a:lnTo>
                    <a:lnTo>
                      <a:pt x="273" y="392"/>
                    </a:lnTo>
                    <a:lnTo>
                      <a:pt x="273" y="390"/>
                    </a:lnTo>
                    <a:lnTo>
                      <a:pt x="273" y="389"/>
                    </a:lnTo>
                    <a:lnTo>
                      <a:pt x="274" y="389"/>
                    </a:lnTo>
                    <a:lnTo>
                      <a:pt x="276" y="388"/>
                    </a:lnTo>
                    <a:lnTo>
                      <a:pt x="275" y="387"/>
                    </a:lnTo>
                    <a:lnTo>
                      <a:pt x="275" y="386"/>
                    </a:lnTo>
                    <a:lnTo>
                      <a:pt x="270" y="388"/>
                    </a:lnTo>
                    <a:lnTo>
                      <a:pt x="268" y="389"/>
                    </a:lnTo>
                    <a:lnTo>
                      <a:pt x="267" y="389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7"/>
                    </a:lnTo>
                    <a:lnTo>
                      <a:pt x="264" y="388"/>
                    </a:lnTo>
                    <a:lnTo>
                      <a:pt x="264" y="386"/>
                    </a:lnTo>
                    <a:lnTo>
                      <a:pt x="264" y="385"/>
                    </a:lnTo>
                    <a:lnTo>
                      <a:pt x="262" y="386"/>
                    </a:lnTo>
                    <a:lnTo>
                      <a:pt x="260" y="386"/>
                    </a:lnTo>
                    <a:lnTo>
                      <a:pt x="259" y="387"/>
                    </a:lnTo>
                    <a:lnTo>
                      <a:pt x="257" y="387"/>
                    </a:lnTo>
                    <a:lnTo>
                      <a:pt x="257" y="386"/>
                    </a:lnTo>
                    <a:lnTo>
                      <a:pt x="257" y="385"/>
                    </a:lnTo>
                    <a:lnTo>
                      <a:pt x="257" y="384"/>
                    </a:lnTo>
                    <a:lnTo>
                      <a:pt x="257" y="381"/>
                    </a:lnTo>
                    <a:lnTo>
                      <a:pt x="256" y="380"/>
                    </a:lnTo>
                    <a:lnTo>
                      <a:pt x="256" y="379"/>
                    </a:lnTo>
                    <a:lnTo>
                      <a:pt x="257" y="379"/>
                    </a:lnTo>
                    <a:lnTo>
                      <a:pt x="258" y="378"/>
                    </a:lnTo>
                    <a:lnTo>
                      <a:pt x="259" y="378"/>
                    </a:lnTo>
                    <a:lnTo>
                      <a:pt x="259" y="378"/>
                    </a:lnTo>
                    <a:lnTo>
                      <a:pt x="259" y="376"/>
                    </a:lnTo>
                    <a:lnTo>
                      <a:pt x="259" y="375"/>
                    </a:lnTo>
                    <a:lnTo>
                      <a:pt x="258" y="376"/>
                    </a:lnTo>
                    <a:lnTo>
                      <a:pt x="256" y="376"/>
                    </a:lnTo>
                    <a:lnTo>
                      <a:pt x="256" y="375"/>
                    </a:lnTo>
                    <a:lnTo>
                      <a:pt x="256" y="374"/>
                    </a:lnTo>
                    <a:lnTo>
                      <a:pt x="255" y="374"/>
                    </a:lnTo>
                    <a:lnTo>
                      <a:pt x="253" y="375"/>
                    </a:lnTo>
                    <a:lnTo>
                      <a:pt x="252" y="376"/>
                    </a:lnTo>
                    <a:lnTo>
                      <a:pt x="250" y="376"/>
                    </a:lnTo>
                    <a:lnTo>
                      <a:pt x="250" y="375"/>
                    </a:lnTo>
                    <a:lnTo>
                      <a:pt x="250" y="374"/>
                    </a:lnTo>
                    <a:lnTo>
                      <a:pt x="250" y="372"/>
                    </a:lnTo>
                    <a:lnTo>
                      <a:pt x="250" y="371"/>
                    </a:lnTo>
                    <a:lnTo>
                      <a:pt x="250" y="370"/>
                    </a:lnTo>
                    <a:lnTo>
                      <a:pt x="250" y="369"/>
                    </a:lnTo>
                    <a:lnTo>
                      <a:pt x="251" y="368"/>
                    </a:lnTo>
                    <a:lnTo>
                      <a:pt x="252" y="368"/>
                    </a:lnTo>
                    <a:lnTo>
                      <a:pt x="252" y="366"/>
                    </a:lnTo>
                    <a:lnTo>
                      <a:pt x="252" y="364"/>
                    </a:lnTo>
                    <a:lnTo>
                      <a:pt x="251" y="364"/>
                    </a:lnTo>
                    <a:lnTo>
                      <a:pt x="249" y="366"/>
                    </a:lnTo>
                    <a:lnTo>
                      <a:pt x="248" y="367"/>
                    </a:lnTo>
                    <a:lnTo>
                      <a:pt x="247" y="367"/>
                    </a:lnTo>
                    <a:lnTo>
                      <a:pt x="247" y="366"/>
                    </a:lnTo>
                    <a:lnTo>
                      <a:pt x="246" y="364"/>
                    </a:lnTo>
                    <a:lnTo>
                      <a:pt x="245" y="364"/>
                    </a:lnTo>
                    <a:lnTo>
                      <a:pt x="243" y="366"/>
                    </a:lnTo>
                    <a:lnTo>
                      <a:pt x="242" y="364"/>
                    </a:lnTo>
                    <a:lnTo>
                      <a:pt x="242" y="362"/>
                    </a:lnTo>
                    <a:lnTo>
                      <a:pt x="245" y="362"/>
                    </a:lnTo>
                    <a:lnTo>
                      <a:pt x="246" y="361"/>
                    </a:lnTo>
                    <a:lnTo>
                      <a:pt x="246" y="360"/>
                    </a:lnTo>
                    <a:lnTo>
                      <a:pt x="246" y="359"/>
                    </a:lnTo>
                    <a:lnTo>
                      <a:pt x="245" y="359"/>
                    </a:lnTo>
                    <a:lnTo>
                      <a:pt x="242" y="360"/>
                    </a:lnTo>
                    <a:lnTo>
                      <a:pt x="242" y="359"/>
                    </a:lnTo>
                    <a:lnTo>
                      <a:pt x="242" y="357"/>
                    </a:lnTo>
                    <a:lnTo>
                      <a:pt x="241" y="358"/>
                    </a:lnTo>
                    <a:lnTo>
                      <a:pt x="239" y="359"/>
                    </a:lnTo>
                    <a:lnTo>
                      <a:pt x="236" y="360"/>
                    </a:lnTo>
                    <a:lnTo>
                      <a:pt x="236" y="357"/>
                    </a:lnTo>
                    <a:lnTo>
                      <a:pt x="236" y="356"/>
                    </a:lnTo>
                    <a:lnTo>
                      <a:pt x="236" y="355"/>
                    </a:lnTo>
                    <a:lnTo>
                      <a:pt x="237" y="354"/>
                    </a:lnTo>
                    <a:lnTo>
                      <a:pt x="239" y="354"/>
                    </a:lnTo>
                    <a:lnTo>
                      <a:pt x="239" y="355"/>
                    </a:lnTo>
                    <a:lnTo>
                      <a:pt x="239" y="356"/>
                    </a:lnTo>
                    <a:lnTo>
                      <a:pt x="240" y="356"/>
                    </a:lnTo>
                    <a:lnTo>
                      <a:pt x="242" y="355"/>
                    </a:lnTo>
                    <a:lnTo>
                      <a:pt x="241" y="350"/>
                    </a:lnTo>
                    <a:lnTo>
                      <a:pt x="238" y="351"/>
                    </a:lnTo>
                    <a:lnTo>
                      <a:pt x="237" y="352"/>
                    </a:lnTo>
                    <a:lnTo>
                      <a:pt x="236" y="352"/>
                    </a:lnTo>
                    <a:lnTo>
                      <a:pt x="236" y="351"/>
                    </a:lnTo>
                    <a:lnTo>
                      <a:pt x="235" y="350"/>
                    </a:lnTo>
                    <a:lnTo>
                      <a:pt x="234" y="350"/>
                    </a:lnTo>
                    <a:lnTo>
                      <a:pt x="233" y="351"/>
                    </a:lnTo>
                    <a:lnTo>
                      <a:pt x="231" y="351"/>
                    </a:lnTo>
                    <a:lnTo>
                      <a:pt x="230" y="352"/>
                    </a:lnTo>
                    <a:lnTo>
                      <a:pt x="230" y="351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29" y="346"/>
                    </a:lnTo>
                    <a:lnTo>
                      <a:pt x="229" y="345"/>
                    </a:lnTo>
                    <a:lnTo>
                      <a:pt x="229" y="343"/>
                    </a:lnTo>
                    <a:lnTo>
                      <a:pt x="227" y="344"/>
                    </a:lnTo>
                    <a:lnTo>
                      <a:pt x="225" y="345"/>
                    </a:lnTo>
                    <a:lnTo>
                      <a:pt x="225" y="343"/>
                    </a:lnTo>
                    <a:lnTo>
                      <a:pt x="225" y="342"/>
                    </a:lnTo>
                    <a:lnTo>
                      <a:pt x="224" y="343"/>
                    </a:lnTo>
                    <a:lnTo>
                      <a:pt x="222" y="343"/>
                    </a:lnTo>
                    <a:lnTo>
                      <a:pt x="222" y="342"/>
                    </a:lnTo>
                    <a:lnTo>
                      <a:pt x="222" y="341"/>
                    </a:lnTo>
                    <a:lnTo>
                      <a:pt x="221" y="341"/>
                    </a:lnTo>
                    <a:lnTo>
                      <a:pt x="219" y="342"/>
                    </a:lnTo>
                    <a:lnTo>
                      <a:pt x="219" y="341"/>
                    </a:lnTo>
                    <a:lnTo>
                      <a:pt x="219" y="339"/>
                    </a:lnTo>
                    <a:lnTo>
                      <a:pt x="221" y="339"/>
                    </a:lnTo>
                    <a:lnTo>
                      <a:pt x="222" y="338"/>
                    </a:lnTo>
                    <a:lnTo>
                      <a:pt x="222" y="337"/>
                    </a:lnTo>
                    <a:lnTo>
                      <a:pt x="222" y="336"/>
                    </a:lnTo>
                    <a:lnTo>
                      <a:pt x="222" y="334"/>
                    </a:lnTo>
                    <a:lnTo>
                      <a:pt x="221" y="333"/>
                    </a:lnTo>
                    <a:lnTo>
                      <a:pt x="220" y="334"/>
                    </a:lnTo>
                    <a:lnTo>
                      <a:pt x="219" y="334"/>
                    </a:lnTo>
                    <a:lnTo>
                      <a:pt x="219" y="333"/>
                    </a:lnTo>
                    <a:lnTo>
                      <a:pt x="218" y="331"/>
                    </a:lnTo>
                    <a:lnTo>
                      <a:pt x="217" y="331"/>
                    </a:lnTo>
                    <a:lnTo>
                      <a:pt x="216" y="333"/>
                    </a:lnTo>
                    <a:lnTo>
                      <a:pt x="216" y="331"/>
                    </a:lnTo>
                    <a:lnTo>
                      <a:pt x="215" y="329"/>
                    </a:lnTo>
                    <a:lnTo>
                      <a:pt x="214" y="330"/>
                    </a:lnTo>
                    <a:lnTo>
                      <a:pt x="213" y="331"/>
                    </a:lnTo>
                    <a:lnTo>
                      <a:pt x="213" y="329"/>
                    </a:lnTo>
                    <a:lnTo>
                      <a:pt x="212" y="328"/>
                    </a:lnTo>
                    <a:lnTo>
                      <a:pt x="210" y="329"/>
                    </a:lnTo>
                    <a:lnTo>
                      <a:pt x="209" y="329"/>
                    </a:lnTo>
                    <a:lnTo>
                      <a:pt x="208" y="328"/>
                    </a:lnTo>
                    <a:lnTo>
                      <a:pt x="208" y="327"/>
                    </a:lnTo>
                    <a:lnTo>
                      <a:pt x="208" y="325"/>
                    </a:lnTo>
                    <a:lnTo>
                      <a:pt x="208" y="324"/>
                    </a:lnTo>
                    <a:lnTo>
                      <a:pt x="207" y="325"/>
                    </a:lnTo>
                    <a:lnTo>
                      <a:pt x="205" y="325"/>
                    </a:lnTo>
                    <a:lnTo>
                      <a:pt x="205" y="324"/>
                    </a:lnTo>
                    <a:lnTo>
                      <a:pt x="205" y="323"/>
                    </a:lnTo>
                    <a:lnTo>
                      <a:pt x="205" y="322"/>
                    </a:lnTo>
                    <a:lnTo>
                      <a:pt x="205" y="320"/>
                    </a:lnTo>
                    <a:lnTo>
                      <a:pt x="205" y="319"/>
                    </a:lnTo>
                    <a:lnTo>
                      <a:pt x="205" y="318"/>
                    </a:lnTo>
                    <a:lnTo>
                      <a:pt x="203" y="318"/>
                    </a:lnTo>
                    <a:lnTo>
                      <a:pt x="202" y="319"/>
                    </a:lnTo>
                    <a:lnTo>
                      <a:pt x="202" y="318"/>
                    </a:lnTo>
                    <a:lnTo>
                      <a:pt x="202" y="316"/>
                    </a:lnTo>
                    <a:lnTo>
                      <a:pt x="200" y="317"/>
                    </a:lnTo>
                    <a:lnTo>
                      <a:pt x="199" y="318"/>
                    </a:lnTo>
                    <a:lnTo>
                      <a:pt x="199" y="316"/>
                    </a:lnTo>
                    <a:lnTo>
                      <a:pt x="199" y="314"/>
                    </a:lnTo>
                    <a:lnTo>
                      <a:pt x="199" y="312"/>
                    </a:lnTo>
                    <a:lnTo>
                      <a:pt x="198" y="310"/>
                    </a:lnTo>
                    <a:lnTo>
                      <a:pt x="198" y="309"/>
                    </a:lnTo>
                    <a:lnTo>
                      <a:pt x="200" y="309"/>
                    </a:lnTo>
                    <a:lnTo>
                      <a:pt x="201" y="308"/>
                    </a:lnTo>
                    <a:lnTo>
                      <a:pt x="201" y="307"/>
                    </a:lnTo>
                    <a:lnTo>
                      <a:pt x="201" y="306"/>
                    </a:lnTo>
                    <a:lnTo>
                      <a:pt x="200" y="306"/>
                    </a:lnTo>
                    <a:lnTo>
                      <a:pt x="198" y="307"/>
                    </a:lnTo>
                    <a:lnTo>
                      <a:pt x="198" y="308"/>
                    </a:lnTo>
                    <a:lnTo>
                      <a:pt x="198" y="309"/>
                    </a:lnTo>
                    <a:lnTo>
                      <a:pt x="197" y="310"/>
                    </a:lnTo>
                    <a:lnTo>
                      <a:pt x="196" y="310"/>
                    </a:lnTo>
                    <a:lnTo>
                      <a:pt x="194" y="309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4" y="305"/>
                    </a:lnTo>
                    <a:lnTo>
                      <a:pt x="194" y="304"/>
                    </a:lnTo>
                    <a:lnTo>
                      <a:pt x="194" y="303"/>
                    </a:lnTo>
                    <a:lnTo>
                      <a:pt x="193" y="303"/>
                    </a:lnTo>
                    <a:lnTo>
                      <a:pt x="191" y="304"/>
                    </a:lnTo>
                    <a:lnTo>
                      <a:pt x="191" y="303"/>
                    </a:lnTo>
                    <a:lnTo>
                      <a:pt x="191" y="301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8" y="301"/>
                    </a:lnTo>
                    <a:lnTo>
                      <a:pt x="188" y="300"/>
                    </a:lnTo>
                    <a:lnTo>
                      <a:pt x="188" y="299"/>
                    </a:lnTo>
                    <a:lnTo>
                      <a:pt x="188" y="297"/>
                    </a:lnTo>
                    <a:lnTo>
                      <a:pt x="186" y="297"/>
                    </a:lnTo>
                    <a:lnTo>
                      <a:pt x="185" y="299"/>
                    </a:lnTo>
                    <a:lnTo>
                      <a:pt x="184" y="299"/>
                    </a:lnTo>
                    <a:lnTo>
                      <a:pt x="182" y="300"/>
                    </a:lnTo>
                    <a:lnTo>
                      <a:pt x="182" y="299"/>
                    </a:lnTo>
                    <a:lnTo>
                      <a:pt x="182" y="296"/>
                    </a:lnTo>
                    <a:lnTo>
                      <a:pt x="182" y="294"/>
                    </a:lnTo>
                    <a:lnTo>
                      <a:pt x="182" y="291"/>
                    </a:lnTo>
                    <a:lnTo>
                      <a:pt x="181" y="289"/>
                    </a:lnTo>
                    <a:lnTo>
                      <a:pt x="181" y="287"/>
                    </a:lnTo>
                    <a:lnTo>
                      <a:pt x="181" y="286"/>
                    </a:lnTo>
                    <a:lnTo>
                      <a:pt x="180" y="287"/>
                    </a:lnTo>
                    <a:lnTo>
                      <a:pt x="177" y="287"/>
                    </a:lnTo>
                    <a:lnTo>
                      <a:pt x="176" y="288"/>
                    </a:lnTo>
                    <a:lnTo>
                      <a:pt x="175" y="289"/>
                    </a:lnTo>
                    <a:lnTo>
                      <a:pt x="175" y="290"/>
                    </a:lnTo>
                    <a:lnTo>
                      <a:pt x="175" y="291"/>
                    </a:lnTo>
                    <a:lnTo>
                      <a:pt x="173" y="292"/>
                    </a:lnTo>
                    <a:lnTo>
                      <a:pt x="172" y="292"/>
                    </a:lnTo>
                    <a:lnTo>
                      <a:pt x="172" y="291"/>
                    </a:lnTo>
                    <a:lnTo>
                      <a:pt x="172" y="290"/>
                    </a:lnTo>
                    <a:lnTo>
                      <a:pt x="173" y="289"/>
                    </a:lnTo>
                    <a:lnTo>
                      <a:pt x="175" y="289"/>
                    </a:lnTo>
                    <a:lnTo>
                      <a:pt x="175" y="287"/>
                    </a:lnTo>
                    <a:lnTo>
                      <a:pt x="174" y="286"/>
                    </a:lnTo>
                    <a:lnTo>
                      <a:pt x="174" y="285"/>
                    </a:lnTo>
                    <a:lnTo>
                      <a:pt x="174" y="284"/>
                    </a:lnTo>
                    <a:lnTo>
                      <a:pt x="173" y="284"/>
                    </a:lnTo>
                    <a:lnTo>
                      <a:pt x="171" y="285"/>
                    </a:lnTo>
                    <a:lnTo>
                      <a:pt x="171" y="283"/>
                    </a:lnTo>
                    <a:lnTo>
                      <a:pt x="171" y="281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1"/>
                    </a:lnTo>
                    <a:lnTo>
                      <a:pt x="168" y="280"/>
                    </a:lnTo>
                    <a:lnTo>
                      <a:pt x="170" y="279"/>
                    </a:lnTo>
                    <a:lnTo>
                      <a:pt x="171" y="279"/>
                    </a:lnTo>
                    <a:lnTo>
                      <a:pt x="171" y="277"/>
                    </a:lnTo>
                    <a:lnTo>
                      <a:pt x="171" y="276"/>
                    </a:lnTo>
                    <a:lnTo>
                      <a:pt x="169" y="277"/>
                    </a:lnTo>
                    <a:lnTo>
                      <a:pt x="168" y="277"/>
                    </a:lnTo>
                    <a:lnTo>
                      <a:pt x="168" y="276"/>
                    </a:lnTo>
                    <a:lnTo>
                      <a:pt x="168" y="275"/>
                    </a:lnTo>
                    <a:lnTo>
                      <a:pt x="168" y="274"/>
                    </a:lnTo>
                    <a:lnTo>
                      <a:pt x="168" y="272"/>
                    </a:lnTo>
                    <a:lnTo>
                      <a:pt x="166" y="273"/>
                    </a:lnTo>
                    <a:lnTo>
                      <a:pt x="165" y="274"/>
                    </a:lnTo>
                    <a:lnTo>
                      <a:pt x="163" y="274"/>
                    </a:lnTo>
                    <a:lnTo>
                      <a:pt x="162" y="275"/>
                    </a:lnTo>
                    <a:lnTo>
                      <a:pt x="162" y="274"/>
                    </a:lnTo>
                    <a:lnTo>
                      <a:pt x="162" y="272"/>
                    </a:lnTo>
                    <a:lnTo>
                      <a:pt x="159" y="273"/>
                    </a:lnTo>
                    <a:lnTo>
                      <a:pt x="158" y="273"/>
                    </a:lnTo>
                    <a:lnTo>
                      <a:pt x="158" y="272"/>
                    </a:lnTo>
                    <a:lnTo>
                      <a:pt x="158" y="271"/>
                    </a:lnTo>
                    <a:lnTo>
                      <a:pt x="158" y="268"/>
                    </a:lnTo>
                    <a:lnTo>
                      <a:pt x="157" y="266"/>
                    </a:lnTo>
                    <a:lnTo>
                      <a:pt x="157" y="264"/>
                    </a:lnTo>
                    <a:lnTo>
                      <a:pt x="157" y="262"/>
                    </a:lnTo>
                    <a:lnTo>
                      <a:pt x="157" y="261"/>
                    </a:lnTo>
                    <a:lnTo>
                      <a:pt x="157" y="260"/>
                    </a:lnTo>
                    <a:lnTo>
                      <a:pt x="156" y="260"/>
                    </a:lnTo>
                    <a:lnTo>
                      <a:pt x="154" y="261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1"/>
                    </a:lnTo>
                    <a:lnTo>
                      <a:pt x="151" y="260"/>
                    </a:lnTo>
                    <a:lnTo>
                      <a:pt x="151" y="258"/>
                    </a:lnTo>
                    <a:lnTo>
                      <a:pt x="151" y="257"/>
                    </a:lnTo>
                    <a:lnTo>
                      <a:pt x="149" y="258"/>
                    </a:lnTo>
                    <a:lnTo>
                      <a:pt x="148" y="258"/>
                    </a:lnTo>
                    <a:lnTo>
                      <a:pt x="148" y="257"/>
                    </a:lnTo>
                    <a:lnTo>
                      <a:pt x="148" y="256"/>
                    </a:lnTo>
                    <a:lnTo>
                      <a:pt x="148" y="253"/>
                    </a:lnTo>
                    <a:lnTo>
                      <a:pt x="148" y="252"/>
                    </a:lnTo>
                    <a:lnTo>
                      <a:pt x="147" y="251"/>
                    </a:lnTo>
                    <a:lnTo>
                      <a:pt x="147" y="250"/>
                    </a:lnTo>
                    <a:lnTo>
                      <a:pt x="147" y="247"/>
                    </a:lnTo>
                    <a:lnTo>
                      <a:pt x="149" y="247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7" y="245"/>
                    </a:lnTo>
                    <a:lnTo>
                      <a:pt x="147" y="246"/>
                    </a:lnTo>
                    <a:lnTo>
                      <a:pt x="147" y="247"/>
                    </a:lnTo>
                    <a:lnTo>
                      <a:pt x="146" y="249"/>
                    </a:lnTo>
                    <a:lnTo>
                      <a:pt x="144" y="250"/>
                    </a:lnTo>
                    <a:lnTo>
                      <a:pt x="142" y="250"/>
                    </a:lnTo>
                    <a:lnTo>
                      <a:pt x="141" y="251"/>
                    </a:lnTo>
                    <a:lnTo>
                      <a:pt x="141" y="250"/>
                    </a:lnTo>
                    <a:lnTo>
                      <a:pt x="140" y="247"/>
                    </a:lnTo>
                    <a:lnTo>
                      <a:pt x="140" y="246"/>
                    </a:lnTo>
                    <a:lnTo>
                      <a:pt x="140" y="245"/>
                    </a:lnTo>
                    <a:lnTo>
                      <a:pt x="139" y="245"/>
                    </a:lnTo>
                    <a:lnTo>
                      <a:pt x="137" y="246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41"/>
                    </a:lnTo>
                    <a:lnTo>
                      <a:pt x="137" y="240"/>
                    </a:lnTo>
                    <a:lnTo>
                      <a:pt x="137" y="239"/>
                    </a:lnTo>
                    <a:lnTo>
                      <a:pt x="137" y="237"/>
                    </a:lnTo>
                    <a:lnTo>
                      <a:pt x="137" y="236"/>
                    </a:lnTo>
                    <a:lnTo>
                      <a:pt x="135" y="237"/>
                    </a:lnTo>
                    <a:lnTo>
                      <a:pt x="134" y="237"/>
                    </a:lnTo>
                    <a:lnTo>
                      <a:pt x="132" y="238"/>
                    </a:lnTo>
                    <a:lnTo>
                      <a:pt x="131" y="238"/>
                    </a:lnTo>
                    <a:lnTo>
                      <a:pt x="131" y="237"/>
                    </a:lnTo>
                    <a:lnTo>
                      <a:pt x="131" y="236"/>
                    </a:lnTo>
                    <a:lnTo>
                      <a:pt x="131" y="235"/>
                    </a:lnTo>
                    <a:lnTo>
                      <a:pt x="131" y="233"/>
                    </a:lnTo>
                    <a:lnTo>
                      <a:pt x="131" y="231"/>
                    </a:lnTo>
                    <a:lnTo>
                      <a:pt x="130" y="230"/>
                    </a:lnTo>
                    <a:lnTo>
                      <a:pt x="129" y="231"/>
                    </a:lnTo>
                    <a:lnTo>
                      <a:pt x="127" y="231"/>
                    </a:lnTo>
                    <a:lnTo>
                      <a:pt x="126" y="230"/>
                    </a:lnTo>
                    <a:lnTo>
                      <a:pt x="126" y="229"/>
                    </a:lnTo>
                    <a:lnTo>
                      <a:pt x="125" y="229"/>
                    </a:lnTo>
                    <a:lnTo>
                      <a:pt x="124" y="230"/>
                    </a:lnTo>
                    <a:lnTo>
                      <a:pt x="123" y="229"/>
                    </a:lnTo>
                    <a:lnTo>
                      <a:pt x="123" y="227"/>
                    </a:lnTo>
                    <a:lnTo>
                      <a:pt x="122" y="228"/>
                    </a:lnTo>
                    <a:lnTo>
                      <a:pt x="121" y="228"/>
                    </a:lnTo>
                    <a:lnTo>
                      <a:pt x="120" y="227"/>
                    </a:lnTo>
                    <a:lnTo>
                      <a:pt x="120" y="226"/>
                    </a:lnTo>
                    <a:lnTo>
                      <a:pt x="120" y="225"/>
                    </a:lnTo>
                    <a:lnTo>
                      <a:pt x="120" y="224"/>
                    </a:lnTo>
                    <a:lnTo>
                      <a:pt x="120" y="222"/>
                    </a:lnTo>
                    <a:lnTo>
                      <a:pt x="120" y="221"/>
                    </a:lnTo>
                    <a:lnTo>
                      <a:pt x="118" y="222"/>
                    </a:lnTo>
                    <a:lnTo>
                      <a:pt x="117" y="222"/>
                    </a:lnTo>
                    <a:lnTo>
                      <a:pt x="116" y="223"/>
                    </a:lnTo>
                    <a:lnTo>
                      <a:pt x="114" y="223"/>
                    </a:lnTo>
                    <a:lnTo>
                      <a:pt x="113" y="224"/>
                    </a:lnTo>
                    <a:lnTo>
                      <a:pt x="112" y="225"/>
                    </a:lnTo>
                    <a:lnTo>
                      <a:pt x="110" y="223"/>
                    </a:lnTo>
                    <a:lnTo>
                      <a:pt x="110" y="222"/>
                    </a:lnTo>
                    <a:lnTo>
                      <a:pt x="113" y="222"/>
                    </a:lnTo>
                    <a:lnTo>
                      <a:pt x="114" y="221"/>
                    </a:lnTo>
                    <a:lnTo>
                      <a:pt x="114" y="220"/>
                    </a:lnTo>
                    <a:lnTo>
                      <a:pt x="114" y="218"/>
                    </a:lnTo>
                    <a:lnTo>
                      <a:pt x="115" y="218"/>
                    </a:lnTo>
                    <a:lnTo>
                      <a:pt x="117" y="217"/>
                    </a:lnTo>
                    <a:lnTo>
                      <a:pt x="117" y="216"/>
                    </a:lnTo>
                    <a:lnTo>
                      <a:pt x="116" y="214"/>
                    </a:lnTo>
                    <a:lnTo>
                      <a:pt x="115" y="214"/>
                    </a:lnTo>
                    <a:lnTo>
                      <a:pt x="114" y="216"/>
                    </a:lnTo>
                    <a:lnTo>
                      <a:pt x="113" y="214"/>
                    </a:lnTo>
                    <a:lnTo>
                      <a:pt x="113" y="213"/>
                    </a:lnTo>
                    <a:lnTo>
                      <a:pt x="113" y="211"/>
                    </a:lnTo>
                    <a:lnTo>
                      <a:pt x="113" y="210"/>
                    </a:lnTo>
                    <a:lnTo>
                      <a:pt x="112" y="211"/>
                    </a:lnTo>
                    <a:lnTo>
                      <a:pt x="109" y="211"/>
                    </a:lnTo>
                    <a:lnTo>
                      <a:pt x="109" y="210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10"/>
                    </a:lnTo>
                    <a:lnTo>
                      <a:pt x="105" y="211"/>
                    </a:lnTo>
                    <a:lnTo>
                      <a:pt x="104" y="211"/>
                    </a:lnTo>
                    <a:lnTo>
                      <a:pt x="104" y="210"/>
                    </a:lnTo>
                    <a:lnTo>
                      <a:pt x="103" y="209"/>
                    </a:lnTo>
                    <a:lnTo>
                      <a:pt x="102" y="209"/>
                    </a:lnTo>
                    <a:lnTo>
                      <a:pt x="101" y="210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102" y="207"/>
                    </a:lnTo>
                    <a:lnTo>
                      <a:pt x="103" y="206"/>
                    </a:lnTo>
                    <a:lnTo>
                      <a:pt x="103" y="205"/>
                    </a:lnTo>
                    <a:lnTo>
                      <a:pt x="103" y="204"/>
                    </a:lnTo>
                    <a:lnTo>
                      <a:pt x="101" y="204"/>
                    </a:lnTo>
                    <a:lnTo>
                      <a:pt x="100" y="205"/>
                    </a:lnTo>
                    <a:lnTo>
                      <a:pt x="100" y="204"/>
                    </a:lnTo>
                    <a:lnTo>
                      <a:pt x="100" y="202"/>
                    </a:lnTo>
                    <a:lnTo>
                      <a:pt x="98" y="203"/>
                    </a:lnTo>
                    <a:lnTo>
                      <a:pt x="97" y="204"/>
                    </a:lnTo>
                    <a:lnTo>
                      <a:pt x="97" y="202"/>
                    </a:lnTo>
                    <a:lnTo>
                      <a:pt x="97" y="201"/>
                    </a:lnTo>
                    <a:lnTo>
                      <a:pt x="98" y="201"/>
                    </a:lnTo>
                    <a:lnTo>
                      <a:pt x="99" y="200"/>
                    </a:lnTo>
                    <a:lnTo>
                      <a:pt x="101" y="199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2" y="195"/>
                    </a:lnTo>
                    <a:lnTo>
                      <a:pt x="101" y="196"/>
                    </a:lnTo>
                    <a:lnTo>
                      <a:pt x="99" y="197"/>
                    </a:lnTo>
                    <a:lnTo>
                      <a:pt x="99" y="195"/>
                    </a:lnTo>
                    <a:lnTo>
                      <a:pt x="99" y="194"/>
                    </a:lnTo>
                    <a:lnTo>
                      <a:pt x="99" y="193"/>
                    </a:lnTo>
                    <a:lnTo>
                      <a:pt x="99" y="192"/>
                    </a:lnTo>
                    <a:lnTo>
                      <a:pt x="97" y="192"/>
                    </a:lnTo>
                    <a:lnTo>
                      <a:pt x="96" y="193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3" y="191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89"/>
                    </a:lnTo>
                    <a:lnTo>
                      <a:pt x="90" y="190"/>
                    </a:lnTo>
                    <a:lnTo>
                      <a:pt x="89" y="190"/>
                    </a:lnTo>
                    <a:lnTo>
                      <a:pt x="87" y="191"/>
                    </a:lnTo>
                    <a:lnTo>
                      <a:pt x="86" y="192"/>
                    </a:lnTo>
                    <a:lnTo>
                      <a:pt x="86" y="191"/>
                    </a:lnTo>
                    <a:lnTo>
                      <a:pt x="86" y="189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3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86" y="180"/>
                    </a:lnTo>
                    <a:lnTo>
                      <a:pt x="85" y="182"/>
                    </a:lnTo>
                    <a:lnTo>
                      <a:pt x="85" y="180"/>
                    </a:lnTo>
                    <a:lnTo>
                      <a:pt x="85" y="178"/>
                    </a:lnTo>
                    <a:lnTo>
                      <a:pt x="83" y="179"/>
                    </a:lnTo>
                    <a:lnTo>
                      <a:pt x="82" y="180"/>
                    </a:lnTo>
                    <a:lnTo>
                      <a:pt x="82" y="178"/>
                    </a:lnTo>
                    <a:lnTo>
                      <a:pt x="82" y="177"/>
                    </a:lnTo>
                    <a:lnTo>
                      <a:pt x="80" y="178"/>
                    </a:lnTo>
                    <a:lnTo>
                      <a:pt x="79" y="178"/>
                    </a:lnTo>
                    <a:lnTo>
                      <a:pt x="79" y="177"/>
                    </a:lnTo>
                    <a:lnTo>
                      <a:pt x="79" y="176"/>
                    </a:lnTo>
                    <a:lnTo>
                      <a:pt x="77" y="173"/>
                    </a:lnTo>
                    <a:lnTo>
                      <a:pt x="77" y="172"/>
                    </a:lnTo>
                    <a:lnTo>
                      <a:pt x="77" y="171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4" y="170"/>
                    </a:lnTo>
                    <a:lnTo>
                      <a:pt x="73" y="170"/>
                    </a:lnTo>
                    <a:lnTo>
                      <a:pt x="71" y="171"/>
                    </a:lnTo>
                    <a:lnTo>
                      <a:pt x="70" y="172"/>
                    </a:lnTo>
                    <a:lnTo>
                      <a:pt x="69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8" y="167"/>
                    </a:lnTo>
                    <a:lnTo>
                      <a:pt x="68" y="164"/>
                    </a:lnTo>
                    <a:lnTo>
                      <a:pt x="67" y="161"/>
                    </a:lnTo>
                    <a:lnTo>
                      <a:pt x="67" y="160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7" y="157"/>
                    </a:lnTo>
                    <a:lnTo>
                      <a:pt x="65" y="157"/>
                    </a:lnTo>
                    <a:lnTo>
                      <a:pt x="64" y="158"/>
                    </a:lnTo>
                    <a:lnTo>
                      <a:pt x="63" y="159"/>
                    </a:lnTo>
                    <a:lnTo>
                      <a:pt x="60" y="159"/>
                    </a:lnTo>
                    <a:lnTo>
                      <a:pt x="60" y="158"/>
                    </a:lnTo>
                    <a:lnTo>
                      <a:pt x="60" y="157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9" y="153"/>
                    </a:lnTo>
                    <a:lnTo>
                      <a:pt x="59" y="152"/>
                    </a:lnTo>
                    <a:lnTo>
                      <a:pt x="58" y="153"/>
                    </a:lnTo>
                    <a:lnTo>
                      <a:pt x="57" y="153"/>
                    </a:lnTo>
                    <a:lnTo>
                      <a:pt x="56" y="152"/>
                    </a:lnTo>
                    <a:lnTo>
                      <a:pt x="56" y="151"/>
                    </a:lnTo>
                    <a:lnTo>
                      <a:pt x="58" y="150"/>
                    </a:lnTo>
                    <a:lnTo>
                      <a:pt x="59" y="150"/>
                    </a:lnTo>
                    <a:lnTo>
                      <a:pt x="59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2" y="144"/>
                    </a:lnTo>
                    <a:lnTo>
                      <a:pt x="51" y="145"/>
                    </a:lnTo>
                    <a:lnTo>
                      <a:pt x="50" y="145"/>
                    </a:lnTo>
                    <a:lnTo>
                      <a:pt x="50" y="144"/>
                    </a:lnTo>
                    <a:lnTo>
                      <a:pt x="49" y="143"/>
                    </a:lnTo>
                    <a:lnTo>
                      <a:pt x="48" y="144"/>
                    </a:lnTo>
                    <a:lnTo>
                      <a:pt x="47" y="144"/>
                    </a:lnTo>
                    <a:lnTo>
                      <a:pt x="46" y="143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6" y="139"/>
                    </a:lnTo>
                    <a:lnTo>
                      <a:pt x="47" y="139"/>
                    </a:lnTo>
                    <a:lnTo>
                      <a:pt x="49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7" y="136"/>
                    </a:lnTo>
                    <a:lnTo>
                      <a:pt x="46" y="137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3" y="135"/>
                    </a:lnTo>
                    <a:lnTo>
                      <a:pt x="42" y="136"/>
                    </a:lnTo>
                    <a:lnTo>
                      <a:pt x="41" y="134"/>
                    </a:lnTo>
                    <a:lnTo>
                      <a:pt x="41" y="133"/>
                    </a:lnTo>
                    <a:lnTo>
                      <a:pt x="40" y="134"/>
                    </a:lnTo>
                    <a:lnTo>
                      <a:pt x="39" y="135"/>
                    </a:lnTo>
                    <a:lnTo>
                      <a:pt x="37" y="135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3" y="132"/>
                    </a:lnTo>
                    <a:lnTo>
                      <a:pt x="34" y="132"/>
                    </a:lnTo>
                    <a:lnTo>
                      <a:pt x="35" y="130"/>
                    </a:lnTo>
                    <a:lnTo>
                      <a:pt x="37" y="129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7" y="126"/>
                    </a:lnTo>
                    <a:lnTo>
                      <a:pt x="36" y="127"/>
                    </a:lnTo>
                    <a:lnTo>
                      <a:pt x="35" y="128"/>
                    </a:lnTo>
                    <a:lnTo>
                      <a:pt x="35" y="126"/>
                    </a:lnTo>
                    <a:lnTo>
                      <a:pt x="34" y="125"/>
                    </a:lnTo>
                    <a:lnTo>
                      <a:pt x="33" y="126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8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7" y="123"/>
                    </a:lnTo>
                    <a:lnTo>
                      <a:pt x="26" y="124"/>
                    </a:lnTo>
                    <a:lnTo>
                      <a:pt x="25" y="124"/>
                    </a:lnTo>
                    <a:lnTo>
                      <a:pt x="24" y="123"/>
                    </a:lnTo>
                    <a:lnTo>
                      <a:pt x="24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8" name="Freeform 1001">
                <a:extLst>
                  <a:ext uri="{FF2B5EF4-FFF2-40B4-BE49-F238E27FC236}">
                    <a16:creationId xmlns:a16="http://schemas.microsoft.com/office/drawing/2014/main" id="{B0A26478-FE61-404E-AB1D-F82CF5C89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860"/>
                <a:ext cx="0" cy="1"/>
              </a:xfrm>
              <a:custGeom>
                <a:avLst/>
                <a:gdLst>
                  <a:gd name="T0" fmla="*/ 1 w 3"/>
                  <a:gd name="T1" fmla="*/ 12 h 12"/>
                  <a:gd name="T2" fmla="*/ 1 w 3"/>
                  <a:gd name="T3" fmla="*/ 11 h 12"/>
                  <a:gd name="T4" fmla="*/ 0 w 3"/>
                  <a:gd name="T5" fmla="*/ 10 h 12"/>
                  <a:gd name="T6" fmla="*/ 0 w 3"/>
                  <a:gd name="T7" fmla="*/ 9 h 12"/>
                  <a:gd name="T8" fmla="*/ 1 w 3"/>
                  <a:gd name="T9" fmla="*/ 7 h 12"/>
                  <a:gd name="T10" fmla="*/ 1 w 3"/>
                  <a:gd name="T11" fmla="*/ 5 h 12"/>
                  <a:gd name="T12" fmla="*/ 1 w 3"/>
                  <a:gd name="T13" fmla="*/ 4 h 12"/>
                  <a:gd name="T14" fmla="*/ 1 w 3"/>
                  <a:gd name="T15" fmla="*/ 3 h 12"/>
                  <a:gd name="T16" fmla="*/ 0 w 3"/>
                  <a:gd name="T17" fmla="*/ 2 h 12"/>
                  <a:gd name="T18" fmla="*/ 1 w 3"/>
                  <a:gd name="T19" fmla="*/ 1 h 12"/>
                  <a:gd name="T20" fmla="*/ 1 w 3"/>
                  <a:gd name="T21" fmla="*/ 0 h 12"/>
                  <a:gd name="T22" fmla="*/ 3 w 3"/>
                  <a:gd name="T23" fmla="*/ 3 h 12"/>
                  <a:gd name="T24" fmla="*/ 3 w 3"/>
                  <a:gd name="T25" fmla="*/ 5 h 12"/>
                  <a:gd name="T26" fmla="*/ 1 w 3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1" y="12"/>
                    </a:move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9" name="Freeform 1002">
                <a:extLst>
                  <a:ext uri="{FF2B5EF4-FFF2-40B4-BE49-F238E27FC236}">
                    <a16:creationId xmlns:a16="http://schemas.microsoft.com/office/drawing/2014/main" id="{7B2DF0BF-BFC4-4982-88DD-C5CF70D31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1" y="2842"/>
                <a:ext cx="23" cy="21"/>
              </a:xfrm>
              <a:custGeom>
                <a:avLst/>
                <a:gdLst>
                  <a:gd name="T0" fmla="*/ 111 w 375"/>
                  <a:gd name="T1" fmla="*/ 8 h 325"/>
                  <a:gd name="T2" fmla="*/ 132 w 375"/>
                  <a:gd name="T3" fmla="*/ 4 h 325"/>
                  <a:gd name="T4" fmla="*/ 146 w 375"/>
                  <a:gd name="T5" fmla="*/ 19 h 325"/>
                  <a:gd name="T6" fmla="*/ 152 w 375"/>
                  <a:gd name="T7" fmla="*/ 41 h 325"/>
                  <a:gd name="T8" fmla="*/ 139 w 375"/>
                  <a:gd name="T9" fmla="*/ 54 h 325"/>
                  <a:gd name="T10" fmla="*/ 126 w 375"/>
                  <a:gd name="T11" fmla="*/ 71 h 325"/>
                  <a:gd name="T12" fmla="*/ 122 w 375"/>
                  <a:gd name="T13" fmla="*/ 94 h 325"/>
                  <a:gd name="T14" fmla="*/ 110 w 375"/>
                  <a:gd name="T15" fmla="*/ 109 h 325"/>
                  <a:gd name="T16" fmla="*/ 106 w 375"/>
                  <a:gd name="T17" fmla="*/ 129 h 325"/>
                  <a:gd name="T18" fmla="*/ 98 w 375"/>
                  <a:gd name="T19" fmla="*/ 142 h 325"/>
                  <a:gd name="T20" fmla="*/ 90 w 375"/>
                  <a:gd name="T21" fmla="*/ 164 h 325"/>
                  <a:gd name="T22" fmla="*/ 88 w 375"/>
                  <a:gd name="T23" fmla="*/ 183 h 325"/>
                  <a:gd name="T24" fmla="*/ 86 w 375"/>
                  <a:gd name="T25" fmla="*/ 206 h 325"/>
                  <a:gd name="T26" fmla="*/ 73 w 375"/>
                  <a:gd name="T27" fmla="*/ 216 h 325"/>
                  <a:gd name="T28" fmla="*/ 72 w 375"/>
                  <a:gd name="T29" fmla="*/ 239 h 325"/>
                  <a:gd name="T30" fmla="*/ 63 w 375"/>
                  <a:gd name="T31" fmla="*/ 260 h 325"/>
                  <a:gd name="T32" fmla="*/ 54 w 375"/>
                  <a:gd name="T33" fmla="*/ 276 h 325"/>
                  <a:gd name="T34" fmla="*/ 56 w 375"/>
                  <a:gd name="T35" fmla="*/ 250 h 325"/>
                  <a:gd name="T36" fmla="*/ 78 w 375"/>
                  <a:gd name="T37" fmla="*/ 256 h 325"/>
                  <a:gd name="T38" fmla="*/ 103 w 375"/>
                  <a:gd name="T39" fmla="*/ 253 h 325"/>
                  <a:gd name="T40" fmla="*/ 121 w 375"/>
                  <a:gd name="T41" fmla="*/ 255 h 325"/>
                  <a:gd name="T42" fmla="*/ 142 w 375"/>
                  <a:gd name="T43" fmla="*/ 254 h 325"/>
                  <a:gd name="T44" fmla="*/ 167 w 375"/>
                  <a:gd name="T45" fmla="*/ 256 h 325"/>
                  <a:gd name="T46" fmla="*/ 185 w 375"/>
                  <a:gd name="T47" fmla="*/ 266 h 325"/>
                  <a:gd name="T48" fmla="*/ 210 w 375"/>
                  <a:gd name="T49" fmla="*/ 261 h 325"/>
                  <a:gd name="T50" fmla="*/ 232 w 375"/>
                  <a:gd name="T51" fmla="*/ 263 h 325"/>
                  <a:gd name="T52" fmla="*/ 253 w 375"/>
                  <a:gd name="T53" fmla="*/ 260 h 325"/>
                  <a:gd name="T54" fmla="*/ 270 w 375"/>
                  <a:gd name="T55" fmla="*/ 266 h 325"/>
                  <a:gd name="T56" fmla="*/ 286 w 375"/>
                  <a:gd name="T57" fmla="*/ 271 h 325"/>
                  <a:gd name="T58" fmla="*/ 309 w 375"/>
                  <a:gd name="T59" fmla="*/ 271 h 325"/>
                  <a:gd name="T60" fmla="*/ 326 w 375"/>
                  <a:gd name="T61" fmla="*/ 266 h 325"/>
                  <a:gd name="T62" fmla="*/ 343 w 375"/>
                  <a:gd name="T63" fmla="*/ 270 h 325"/>
                  <a:gd name="T64" fmla="*/ 362 w 375"/>
                  <a:gd name="T65" fmla="*/ 282 h 325"/>
                  <a:gd name="T66" fmla="*/ 369 w 375"/>
                  <a:gd name="T67" fmla="*/ 302 h 325"/>
                  <a:gd name="T68" fmla="*/ 348 w 375"/>
                  <a:gd name="T69" fmla="*/ 314 h 325"/>
                  <a:gd name="T70" fmla="*/ 328 w 375"/>
                  <a:gd name="T71" fmla="*/ 310 h 325"/>
                  <a:gd name="T72" fmla="*/ 305 w 375"/>
                  <a:gd name="T73" fmla="*/ 313 h 325"/>
                  <a:gd name="T74" fmla="*/ 286 w 375"/>
                  <a:gd name="T75" fmla="*/ 315 h 325"/>
                  <a:gd name="T76" fmla="*/ 262 w 375"/>
                  <a:gd name="T77" fmla="*/ 319 h 325"/>
                  <a:gd name="T78" fmla="*/ 244 w 375"/>
                  <a:gd name="T79" fmla="*/ 318 h 325"/>
                  <a:gd name="T80" fmla="*/ 223 w 375"/>
                  <a:gd name="T81" fmla="*/ 317 h 325"/>
                  <a:gd name="T82" fmla="*/ 200 w 375"/>
                  <a:gd name="T83" fmla="*/ 317 h 325"/>
                  <a:gd name="T84" fmla="*/ 179 w 375"/>
                  <a:gd name="T85" fmla="*/ 319 h 325"/>
                  <a:gd name="T86" fmla="*/ 156 w 375"/>
                  <a:gd name="T87" fmla="*/ 316 h 325"/>
                  <a:gd name="T88" fmla="*/ 140 w 375"/>
                  <a:gd name="T89" fmla="*/ 308 h 325"/>
                  <a:gd name="T90" fmla="*/ 121 w 375"/>
                  <a:gd name="T91" fmla="*/ 311 h 325"/>
                  <a:gd name="T92" fmla="*/ 102 w 375"/>
                  <a:gd name="T93" fmla="*/ 313 h 325"/>
                  <a:gd name="T94" fmla="*/ 83 w 375"/>
                  <a:gd name="T95" fmla="*/ 315 h 325"/>
                  <a:gd name="T96" fmla="*/ 63 w 375"/>
                  <a:gd name="T97" fmla="*/ 308 h 325"/>
                  <a:gd name="T98" fmla="*/ 45 w 375"/>
                  <a:gd name="T99" fmla="*/ 313 h 325"/>
                  <a:gd name="T100" fmla="*/ 3 w 375"/>
                  <a:gd name="T101" fmla="*/ 253 h 325"/>
                  <a:gd name="T102" fmla="*/ 16 w 375"/>
                  <a:gd name="T103" fmla="*/ 239 h 325"/>
                  <a:gd name="T104" fmla="*/ 21 w 375"/>
                  <a:gd name="T105" fmla="*/ 220 h 325"/>
                  <a:gd name="T106" fmla="*/ 20 w 375"/>
                  <a:gd name="T107" fmla="*/ 203 h 325"/>
                  <a:gd name="T108" fmla="*/ 26 w 375"/>
                  <a:gd name="T109" fmla="*/ 182 h 325"/>
                  <a:gd name="T110" fmla="*/ 31 w 375"/>
                  <a:gd name="T111" fmla="*/ 162 h 325"/>
                  <a:gd name="T112" fmla="*/ 39 w 375"/>
                  <a:gd name="T113" fmla="*/ 143 h 325"/>
                  <a:gd name="T114" fmla="*/ 45 w 375"/>
                  <a:gd name="T115" fmla="*/ 122 h 325"/>
                  <a:gd name="T116" fmla="*/ 48 w 375"/>
                  <a:gd name="T117" fmla="*/ 98 h 325"/>
                  <a:gd name="T118" fmla="*/ 62 w 375"/>
                  <a:gd name="T119" fmla="*/ 84 h 325"/>
                  <a:gd name="T120" fmla="*/ 70 w 375"/>
                  <a:gd name="T121" fmla="*/ 65 h 325"/>
                  <a:gd name="T122" fmla="*/ 83 w 375"/>
                  <a:gd name="T123" fmla="*/ 42 h 325"/>
                  <a:gd name="T124" fmla="*/ 91 w 375"/>
                  <a:gd name="T125" fmla="*/ 2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5" h="325">
                    <a:moveTo>
                      <a:pt x="93" y="19"/>
                    </a:moveTo>
                    <a:lnTo>
                      <a:pt x="94" y="19"/>
                    </a:lnTo>
                    <a:lnTo>
                      <a:pt x="95" y="20"/>
                    </a:lnTo>
                    <a:lnTo>
                      <a:pt x="94" y="21"/>
                    </a:lnTo>
                    <a:lnTo>
                      <a:pt x="93" y="21"/>
                    </a:lnTo>
                    <a:lnTo>
                      <a:pt x="94" y="22"/>
                    </a:lnTo>
                    <a:lnTo>
                      <a:pt x="95" y="23"/>
                    </a:lnTo>
                    <a:lnTo>
                      <a:pt x="96" y="22"/>
                    </a:lnTo>
                    <a:lnTo>
                      <a:pt x="97" y="22"/>
                    </a:lnTo>
                    <a:lnTo>
                      <a:pt x="98" y="23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99" y="22"/>
                    </a:lnTo>
                    <a:lnTo>
                      <a:pt x="98" y="21"/>
                    </a:lnTo>
                    <a:lnTo>
                      <a:pt x="97" y="20"/>
                    </a:lnTo>
                    <a:lnTo>
                      <a:pt x="98" y="20"/>
                    </a:lnTo>
                    <a:lnTo>
                      <a:pt x="99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2" y="17"/>
                    </a:lnTo>
                    <a:lnTo>
                      <a:pt x="101" y="16"/>
                    </a:lnTo>
                    <a:lnTo>
                      <a:pt x="99" y="15"/>
                    </a:lnTo>
                    <a:lnTo>
                      <a:pt x="98" y="14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4"/>
                    </a:lnTo>
                    <a:lnTo>
                      <a:pt x="102" y="14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5" y="14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2" y="10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9"/>
                    </a:lnTo>
                    <a:lnTo>
                      <a:pt x="109" y="9"/>
                    </a:lnTo>
                    <a:lnTo>
                      <a:pt x="110" y="9"/>
                    </a:lnTo>
                    <a:lnTo>
                      <a:pt x="111" y="8"/>
                    </a:lnTo>
                    <a:lnTo>
                      <a:pt x="112" y="8"/>
                    </a:lnTo>
                    <a:lnTo>
                      <a:pt x="113" y="8"/>
                    </a:lnTo>
                    <a:lnTo>
                      <a:pt x="112" y="7"/>
                    </a:lnTo>
                    <a:lnTo>
                      <a:pt x="111" y="6"/>
                    </a:lnTo>
                    <a:lnTo>
                      <a:pt x="110" y="5"/>
                    </a:lnTo>
                    <a:lnTo>
                      <a:pt x="109" y="4"/>
                    </a:lnTo>
                    <a:lnTo>
                      <a:pt x="110" y="4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3" y="3"/>
                    </a:lnTo>
                    <a:lnTo>
                      <a:pt x="114" y="3"/>
                    </a:lnTo>
                    <a:lnTo>
                      <a:pt x="115" y="3"/>
                    </a:lnTo>
                    <a:lnTo>
                      <a:pt x="116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19" y="5"/>
                    </a:lnTo>
                    <a:lnTo>
                      <a:pt x="120" y="5"/>
                    </a:lnTo>
                    <a:lnTo>
                      <a:pt x="121" y="5"/>
                    </a:lnTo>
                    <a:lnTo>
                      <a:pt x="122" y="6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7"/>
                    </a:lnTo>
                    <a:lnTo>
                      <a:pt x="124" y="6"/>
                    </a:lnTo>
                    <a:lnTo>
                      <a:pt x="123" y="5"/>
                    </a:lnTo>
                    <a:lnTo>
                      <a:pt x="122" y="5"/>
                    </a:lnTo>
                    <a:lnTo>
                      <a:pt x="121" y="5"/>
                    </a:lnTo>
                    <a:lnTo>
                      <a:pt x="120" y="4"/>
                    </a:lnTo>
                    <a:lnTo>
                      <a:pt x="119" y="3"/>
                    </a:lnTo>
                    <a:lnTo>
                      <a:pt x="117" y="1"/>
                    </a:lnTo>
                    <a:lnTo>
                      <a:pt x="120" y="0"/>
                    </a:lnTo>
                    <a:lnTo>
                      <a:pt x="123" y="2"/>
                    </a:lnTo>
                    <a:lnTo>
                      <a:pt x="123" y="3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9" y="5"/>
                    </a:lnTo>
                    <a:lnTo>
                      <a:pt x="130" y="6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30" y="5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3" y="6"/>
                    </a:lnTo>
                    <a:lnTo>
                      <a:pt x="134" y="5"/>
                    </a:lnTo>
                    <a:lnTo>
                      <a:pt x="135" y="5"/>
                    </a:lnTo>
                    <a:lnTo>
                      <a:pt x="134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6" y="4"/>
                    </a:lnTo>
                    <a:lnTo>
                      <a:pt x="137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2" y="7"/>
                    </a:lnTo>
                    <a:lnTo>
                      <a:pt x="143" y="8"/>
                    </a:lnTo>
                    <a:lnTo>
                      <a:pt x="144" y="9"/>
                    </a:lnTo>
                    <a:lnTo>
                      <a:pt x="143" y="9"/>
                    </a:lnTo>
                    <a:lnTo>
                      <a:pt x="142" y="9"/>
                    </a:lnTo>
                    <a:lnTo>
                      <a:pt x="140" y="9"/>
                    </a:lnTo>
                    <a:lnTo>
                      <a:pt x="139" y="9"/>
                    </a:lnTo>
                    <a:lnTo>
                      <a:pt x="137" y="10"/>
                    </a:lnTo>
                    <a:lnTo>
                      <a:pt x="138" y="12"/>
                    </a:lnTo>
                    <a:lnTo>
                      <a:pt x="139" y="13"/>
                    </a:lnTo>
                    <a:lnTo>
                      <a:pt x="140" y="13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4" y="14"/>
                    </a:lnTo>
                    <a:lnTo>
                      <a:pt x="145" y="14"/>
                    </a:lnTo>
                    <a:lnTo>
                      <a:pt x="146" y="14"/>
                    </a:lnTo>
                    <a:lnTo>
                      <a:pt x="147" y="14"/>
                    </a:lnTo>
                    <a:lnTo>
                      <a:pt x="148" y="14"/>
                    </a:lnTo>
                    <a:lnTo>
                      <a:pt x="149" y="15"/>
                    </a:lnTo>
                    <a:lnTo>
                      <a:pt x="150" y="16"/>
                    </a:lnTo>
                    <a:lnTo>
                      <a:pt x="151" y="16"/>
                    </a:lnTo>
                    <a:lnTo>
                      <a:pt x="152" y="16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50" y="18"/>
                    </a:lnTo>
                    <a:lnTo>
                      <a:pt x="149" y="17"/>
                    </a:lnTo>
                    <a:lnTo>
                      <a:pt x="148" y="16"/>
                    </a:lnTo>
                    <a:lnTo>
                      <a:pt x="147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5" y="18"/>
                    </a:lnTo>
                    <a:lnTo>
                      <a:pt x="146" y="19"/>
                    </a:lnTo>
                    <a:lnTo>
                      <a:pt x="147" y="19"/>
                    </a:lnTo>
                    <a:lnTo>
                      <a:pt x="148" y="18"/>
                    </a:lnTo>
                    <a:lnTo>
                      <a:pt x="149" y="19"/>
                    </a:lnTo>
                    <a:lnTo>
                      <a:pt x="150" y="21"/>
                    </a:lnTo>
                    <a:lnTo>
                      <a:pt x="150" y="21"/>
                    </a:lnTo>
                    <a:lnTo>
                      <a:pt x="149" y="21"/>
                    </a:lnTo>
                    <a:lnTo>
                      <a:pt x="149" y="22"/>
                    </a:lnTo>
                    <a:lnTo>
                      <a:pt x="151" y="23"/>
                    </a:lnTo>
                    <a:lnTo>
                      <a:pt x="151" y="24"/>
                    </a:lnTo>
                    <a:lnTo>
                      <a:pt x="153" y="25"/>
                    </a:lnTo>
                    <a:lnTo>
                      <a:pt x="154" y="26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1" y="27"/>
                    </a:lnTo>
                    <a:lnTo>
                      <a:pt x="152" y="29"/>
                    </a:lnTo>
                    <a:lnTo>
                      <a:pt x="153" y="30"/>
                    </a:lnTo>
                    <a:lnTo>
                      <a:pt x="155" y="32"/>
                    </a:lnTo>
                    <a:lnTo>
                      <a:pt x="156" y="33"/>
                    </a:lnTo>
                    <a:lnTo>
                      <a:pt x="157" y="34"/>
                    </a:lnTo>
                    <a:lnTo>
                      <a:pt x="156" y="35"/>
                    </a:lnTo>
                    <a:lnTo>
                      <a:pt x="155" y="35"/>
                    </a:lnTo>
                    <a:lnTo>
                      <a:pt x="154" y="34"/>
                    </a:lnTo>
                    <a:lnTo>
                      <a:pt x="153" y="33"/>
                    </a:lnTo>
                    <a:lnTo>
                      <a:pt x="152" y="33"/>
                    </a:lnTo>
                    <a:lnTo>
                      <a:pt x="151" y="33"/>
                    </a:lnTo>
                    <a:lnTo>
                      <a:pt x="150" y="33"/>
                    </a:lnTo>
                    <a:lnTo>
                      <a:pt x="149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1" y="37"/>
                    </a:lnTo>
                    <a:lnTo>
                      <a:pt x="150" y="37"/>
                    </a:lnTo>
                    <a:lnTo>
                      <a:pt x="149" y="37"/>
                    </a:lnTo>
                    <a:lnTo>
                      <a:pt x="148" y="37"/>
                    </a:lnTo>
                    <a:lnTo>
                      <a:pt x="149" y="38"/>
                    </a:lnTo>
                    <a:lnTo>
                      <a:pt x="151" y="39"/>
                    </a:lnTo>
                    <a:lnTo>
                      <a:pt x="152" y="40"/>
                    </a:lnTo>
                    <a:lnTo>
                      <a:pt x="153" y="40"/>
                    </a:lnTo>
                    <a:lnTo>
                      <a:pt x="152" y="41"/>
                    </a:lnTo>
                    <a:lnTo>
                      <a:pt x="151" y="41"/>
                    </a:lnTo>
                    <a:lnTo>
                      <a:pt x="150" y="41"/>
                    </a:lnTo>
                    <a:lnTo>
                      <a:pt x="149" y="41"/>
                    </a:lnTo>
                    <a:lnTo>
                      <a:pt x="150" y="42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0" y="43"/>
                    </a:lnTo>
                    <a:lnTo>
                      <a:pt x="149" y="43"/>
                    </a:lnTo>
                    <a:lnTo>
                      <a:pt x="148" y="43"/>
                    </a:lnTo>
                    <a:lnTo>
                      <a:pt x="147" y="43"/>
                    </a:lnTo>
                    <a:lnTo>
                      <a:pt x="146" y="43"/>
                    </a:lnTo>
                    <a:lnTo>
                      <a:pt x="147" y="45"/>
                    </a:lnTo>
                    <a:lnTo>
                      <a:pt x="148" y="46"/>
                    </a:lnTo>
                    <a:lnTo>
                      <a:pt x="149" y="46"/>
                    </a:lnTo>
                    <a:lnTo>
                      <a:pt x="150" y="47"/>
                    </a:lnTo>
                    <a:lnTo>
                      <a:pt x="150" y="48"/>
                    </a:lnTo>
                    <a:lnTo>
                      <a:pt x="149" y="48"/>
                    </a:lnTo>
                    <a:lnTo>
                      <a:pt x="148" y="48"/>
                    </a:lnTo>
                    <a:lnTo>
                      <a:pt x="147" y="48"/>
                    </a:lnTo>
                    <a:lnTo>
                      <a:pt x="146" y="48"/>
                    </a:lnTo>
                    <a:lnTo>
                      <a:pt x="145" y="48"/>
                    </a:lnTo>
                    <a:lnTo>
                      <a:pt x="146" y="49"/>
                    </a:lnTo>
                    <a:lnTo>
                      <a:pt x="147" y="50"/>
                    </a:lnTo>
                    <a:lnTo>
                      <a:pt x="148" y="50"/>
                    </a:lnTo>
                    <a:lnTo>
                      <a:pt x="148" y="51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8" y="52"/>
                    </a:lnTo>
                    <a:lnTo>
                      <a:pt x="146" y="51"/>
                    </a:lnTo>
                    <a:lnTo>
                      <a:pt x="145" y="50"/>
                    </a:lnTo>
                    <a:lnTo>
                      <a:pt x="144" y="51"/>
                    </a:lnTo>
                    <a:lnTo>
                      <a:pt x="144" y="51"/>
                    </a:lnTo>
                    <a:lnTo>
                      <a:pt x="143" y="51"/>
                    </a:lnTo>
                    <a:lnTo>
                      <a:pt x="142" y="51"/>
                    </a:lnTo>
                    <a:lnTo>
                      <a:pt x="139" y="52"/>
                    </a:lnTo>
                    <a:lnTo>
                      <a:pt x="138" y="52"/>
                    </a:lnTo>
                    <a:lnTo>
                      <a:pt x="137" y="52"/>
                    </a:lnTo>
                    <a:lnTo>
                      <a:pt x="136" y="52"/>
                    </a:lnTo>
                    <a:lnTo>
                      <a:pt x="135" y="52"/>
                    </a:lnTo>
                    <a:lnTo>
                      <a:pt x="136" y="53"/>
                    </a:lnTo>
                    <a:lnTo>
                      <a:pt x="137" y="54"/>
                    </a:lnTo>
                    <a:lnTo>
                      <a:pt x="138" y="54"/>
                    </a:lnTo>
                    <a:lnTo>
                      <a:pt x="139" y="54"/>
                    </a:lnTo>
                    <a:lnTo>
                      <a:pt x="140" y="55"/>
                    </a:lnTo>
                    <a:lnTo>
                      <a:pt x="143" y="55"/>
                    </a:lnTo>
                    <a:lnTo>
                      <a:pt x="142" y="56"/>
                    </a:lnTo>
                    <a:lnTo>
                      <a:pt x="140" y="56"/>
                    </a:lnTo>
                    <a:lnTo>
                      <a:pt x="142" y="57"/>
                    </a:lnTo>
                    <a:lnTo>
                      <a:pt x="143" y="57"/>
                    </a:lnTo>
                    <a:lnTo>
                      <a:pt x="142" y="58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38" y="58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8" y="60"/>
                    </a:lnTo>
                    <a:lnTo>
                      <a:pt x="139" y="60"/>
                    </a:lnTo>
                    <a:lnTo>
                      <a:pt x="138" y="62"/>
                    </a:lnTo>
                    <a:lnTo>
                      <a:pt x="137" y="62"/>
                    </a:lnTo>
                    <a:lnTo>
                      <a:pt x="135" y="62"/>
                    </a:lnTo>
                    <a:lnTo>
                      <a:pt x="134" y="62"/>
                    </a:lnTo>
                    <a:lnTo>
                      <a:pt x="133" y="63"/>
                    </a:lnTo>
                    <a:lnTo>
                      <a:pt x="132" y="63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4" y="65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7" y="67"/>
                    </a:lnTo>
                    <a:lnTo>
                      <a:pt x="138" y="68"/>
                    </a:lnTo>
                    <a:lnTo>
                      <a:pt x="138" y="68"/>
                    </a:lnTo>
                    <a:lnTo>
                      <a:pt x="137" y="69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4" y="69"/>
                    </a:lnTo>
                    <a:lnTo>
                      <a:pt x="133" y="70"/>
                    </a:lnTo>
                    <a:lnTo>
                      <a:pt x="134" y="70"/>
                    </a:lnTo>
                    <a:lnTo>
                      <a:pt x="135" y="71"/>
                    </a:lnTo>
                    <a:lnTo>
                      <a:pt x="134" y="71"/>
                    </a:lnTo>
                    <a:lnTo>
                      <a:pt x="133" y="72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1" y="72"/>
                    </a:lnTo>
                    <a:lnTo>
                      <a:pt x="130" y="73"/>
                    </a:lnTo>
                    <a:lnTo>
                      <a:pt x="128" y="72"/>
                    </a:lnTo>
                    <a:lnTo>
                      <a:pt x="127" y="71"/>
                    </a:lnTo>
                    <a:lnTo>
                      <a:pt x="126" y="71"/>
                    </a:lnTo>
                    <a:lnTo>
                      <a:pt x="124" y="72"/>
                    </a:lnTo>
                    <a:lnTo>
                      <a:pt x="127" y="72"/>
                    </a:lnTo>
                    <a:lnTo>
                      <a:pt x="128" y="73"/>
                    </a:lnTo>
                    <a:lnTo>
                      <a:pt x="127" y="73"/>
                    </a:lnTo>
                    <a:lnTo>
                      <a:pt x="126" y="74"/>
                    </a:lnTo>
                    <a:lnTo>
                      <a:pt x="127" y="75"/>
                    </a:lnTo>
                    <a:lnTo>
                      <a:pt x="128" y="75"/>
                    </a:lnTo>
                    <a:lnTo>
                      <a:pt x="127" y="76"/>
                    </a:lnTo>
                    <a:lnTo>
                      <a:pt x="127" y="76"/>
                    </a:lnTo>
                    <a:lnTo>
                      <a:pt x="128" y="77"/>
                    </a:lnTo>
                    <a:lnTo>
                      <a:pt x="129" y="77"/>
                    </a:lnTo>
                    <a:lnTo>
                      <a:pt x="128" y="79"/>
                    </a:lnTo>
                    <a:lnTo>
                      <a:pt x="127" y="79"/>
                    </a:lnTo>
                    <a:lnTo>
                      <a:pt x="128" y="80"/>
                    </a:lnTo>
                    <a:lnTo>
                      <a:pt x="129" y="81"/>
                    </a:lnTo>
                    <a:lnTo>
                      <a:pt x="129" y="81"/>
                    </a:lnTo>
                    <a:lnTo>
                      <a:pt x="128" y="81"/>
                    </a:lnTo>
                    <a:lnTo>
                      <a:pt x="127" y="81"/>
                    </a:lnTo>
                    <a:lnTo>
                      <a:pt x="126" y="82"/>
                    </a:lnTo>
                    <a:lnTo>
                      <a:pt x="127" y="83"/>
                    </a:lnTo>
                    <a:lnTo>
                      <a:pt x="128" y="83"/>
                    </a:lnTo>
                    <a:lnTo>
                      <a:pt x="127" y="84"/>
                    </a:lnTo>
                    <a:lnTo>
                      <a:pt x="126" y="84"/>
                    </a:lnTo>
                    <a:lnTo>
                      <a:pt x="124" y="84"/>
                    </a:lnTo>
                    <a:lnTo>
                      <a:pt x="124" y="84"/>
                    </a:lnTo>
                    <a:lnTo>
                      <a:pt x="123" y="85"/>
                    </a:lnTo>
                    <a:lnTo>
                      <a:pt x="122" y="85"/>
                    </a:lnTo>
                    <a:lnTo>
                      <a:pt x="123" y="86"/>
                    </a:lnTo>
                    <a:lnTo>
                      <a:pt x="124" y="87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0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8" y="89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20" y="91"/>
                    </a:lnTo>
                    <a:lnTo>
                      <a:pt x="122" y="92"/>
                    </a:lnTo>
                    <a:lnTo>
                      <a:pt x="121" y="92"/>
                    </a:lnTo>
                    <a:lnTo>
                      <a:pt x="120" y="93"/>
                    </a:lnTo>
                    <a:lnTo>
                      <a:pt x="121" y="93"/>
                    </a:lnTo>
                    <a:lnTo>
                      <a:pt x="122" y="94"/>
                    </a:lnTo>
                    <a:lnTo>
                      <a:pt x="121" y="94"/>
                    </a:lnTo>
                    <a:lnTo>
                      <a:pt x="120" y="96"/>
                    </a:lnTo>
                    <a:lnTo>
                      <a:pt x="119" y="96"/>
                    </a:lnTo>
                    <a:lnTo>
                      <a:pt x="119" y="96"/>
                    </a:lnTo>
                    <a:lnTo>
                      <a:pt x="120" y="97"/>
                    </a:lnTo>
                    <a:lnTo>
                      <a:pt x="121" y="98"/>
                    </a:lnTo>
                    <a:lnTo>
                      <a:pt x="120" y="98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5" y="98"/>
                    </a:lnTo>
                    <a:lnTo>
                      <a:pt x="114" y="98"/>
                    </a:lnTo>
                    <a:lnTo>
                      <a:pt x="113" y="98"/>
                    </a:lnTo>
                    <a:lnTo>
                      <a:pt x="114" y="99"/>
                    </a:lnTo>
                    <a:lnTo>
                      <a:pt x="115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5" y="101"/>
                    </a:lnTo>
                    <a:lnTo>
                      <a:pt x="116" y="102"/>
                    </a:lnTo>
                    <a:lnTo>
                      <a:pt x="115" y="102"/>
                    </a:lnTo>
                    <a:lnTo>
                      <a:pt x="114" y="103"/>
                    </a:lnTo>
                    <a:lnTo>
                      <a:pt x="115" y="103"/>
                    </a:lnTo>
                    <a:lnTo>
                      <a:pt x="117" y="104"/>
                    </a:lnTo>
                    <a:lnTo>
                      <a:pt x="116" y="104"/>
                    </a:lnTo>
                    <a:lnTo>
                      <a:pt x="115" y="105"/>
                    </a:lnTo>
                    <a:lnTo>
                      <a:pt x="116" y="105"/>
                    </a:lnTo>
                    <a:lnTo>
                      <a:pt x="117" y="106"/>
                    </a:lnTo>
                    <a:lnTo>
                      <a:pt x="116" y="106"/>
                    </a:lnTo>
                    <a:lnTo>
                      <a:pt x="116" y="107"/>
                    </a:lnTo>
                    <a:lnTo>
                      <a:pt x="114" y="106"/>
                    </a:lnTo>
                    <a:lnTo>
                      <a:pt x="113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2" y="107"/>
                    </a:lnTo>
                    <a:lnTo>
                      <a:pt x="114" y="107"/>
                    </a:lnTo>
                    <a:lnTo>
                      <a:pt x="115" y="108"/>
                    </a:lnTo>
                    <a:lnTo>
                      <a:pt x="116" y="109"/>
                    </a:lnTo>
                    <a:lnTo>
                      <a:pt x="115" y="109"/>
                    </a:lnTo>
                    <a:lnTo>
                      <a:pt x="114" y="110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10" y="109"/>
                    </a:lnTo>
                    <a:lnTo>
                      <a:pt x="109" y="109"/>
                    </a:lnTo>
                    <a:lnTo>
                      <a:pt x="107" y="109"/>
                    </a:lnTo>
                    <a:lnTo>
                      <a:pt x="106" y="110"/>
                    </a:lnTo>
                    <a:lnTo>
                      <a:pt x="105" y="110"/>
                    </a:lnTo>
                    <a:lnTo>
                      <a:pt x="107" y="112"/>
                    </a:lnTo>
                    <a:lnTo>
                      <a:pt x="109" y="113"/>
                    </a:lnTo>
                    <a:lnTo>
                      <a:pt x="110" y="113"/>
                    </a:lnTo>
                    <a:lnTo>
                      <a:pt x="111" y="114"/>
                    </a:lnTo>
                    <a:lnTo>
                      <a:pt x="113" y="115"/>
                    </a:lnTo>
                    <a:lnTo>
                      <a:pt x="114" y="116"/>
                    </a:lnTo>
                    <a:lnTo>
                      <a:pt x="113" y="116"/>
                    </a:lnTo>
                    <a:lnTo>
                      <a:pt x="112" y="116"/>
                    </a:lnTo>
                    <a:lnTo>
                      <a:pt x="111" y="117"/>
                    </a:lnTo>
                    <a:lnTo>
                      <a:pt x="110" y="117"/>
                    </a:lnTo>
                    <a:lnTo>
                      <a:pt x="111" y="118"/>
                    </a:lnTo>
                    <a:lnTo>
                      <a:pt x="113" y="118"/>
                    </a:lnTo>
                    <a:lnTo>
                      <a:pt x="112" y="119"/>
                    </a:lnTo>
                    <a:lnTo>
                      <a:pt x="111" y="119"/>
                    </a:lnTo>
                    <a:lnTo>
                      <a:pt x="110" y="119"/>
                    </a:lnTo>
                    <a:lnTo>
                      <a:pt x="109" y="120"/>
                    </a:lnTo>
                    <a:lnTo>
                      <a:pt x="110" y="120"/>
                    </a:lnTo>
                    <a:lnTo>
                      <a:pt x="111" y="121"/>
                    </a:lnTo>
                    <a:lnTo>
                      <a:pt x="111" y="122"/>
                    </a:lnTo>
                    <a:lnTo>
                      <a:pt x="110" y="122"/>
                    </a:lnTo>
                    <a:lnTo>
                      <a:pt x="111" y="123"/>
                    </a:lnTo>
                    <a:lnTo>
                      <a:pt x="112" y="123"/>
                    </a:lnTo>
                    <a:lnTo>
                      <a:pt x="111" y="124"/>
                    </a:lnTo>
                    <a:lnTo>
                      <a:pt x="110" y="124"/>
                    </a:lnTo>
                    <a:lnTo>
                      <a:pt x="109" y="124"/>
                    </a:lnTo>
                    <a:lnTo>
                      <a:pt x="109" y="125"/>
                    </a:lnTo>
                    <a:lnTo>
                      <a:pt x="106" y="124"/>
                    </a:lnTo>
                    <a:lnTo>
                      <a:pt x="105" y="123"/>
                    </a:lnTo>
                    <a:lnTo>
                      <a:pt x="104" y="124"/>
                    </a:lnTo>
                    <a:lnTo>
                      <a:pt x="103" y="124"/>
                    </a:lnTo>
                    <a:lnTo>
                      <a:pt x="102" y="124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5"/>
                    </a:lnTo>
                    <a:lnTo>
                      <a:pt x="101" y="126"/>
                    </a:lnTo>
                    <a:lnTo>
                      <a:pt x="102" y="127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5" y="127"/>
                    </a:lnTo>
                    <a:lnTo>
                      <a:pt x="106" y="129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0" y="127"/>
                    </a:lnTo>
                    <a:lnTo>
                      <a:pt x="112" y="129"/>
                    </a:lnTo>
                    <a:lnTo>
                      <a:pt x="113" y="130"/>
                    </a:lnTo>
                    <a:lnTo>
                      <a:pt x="114" y="131"/>
                    </a:lnTo>
                    <a:lnTo>
                      <a:pt x="113" y="131"/>
                    </a:lnTo>
                    <a:lnTo>
                      <a:pt x="112" y="131"/>
                    </a:lnTo>
                    <a:lnTo>
                      <a:pt x="111" y="131"/>
                    </a:lnTo>
                    <a:lnTo>
                      <a:pt x="110" y="130"/>
                    </a:lnTo>
                    <a:lnTo>
                      <a:pt x="109" y="130"/>
                    </a:lnTo>
                    <a:lnTo>
                      <a:pt x="107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0"/>
                    </a:lnTo>
                    <a:lnTo>
                      <a:pt x="102" y="130"/>
                    </a:lnTo>
                    <a:lnTo>
                      <a:pt x="101" y="131"/>
                    </a:lnTo>
                    <a:lnTo>
                      <a:pt x="102" y="131"/>
                    </a:lnTo>
                    <a:lnTo>
                      <a:pt x="103" y="132"/>
                    </a:lnTo>
                    <a:lnTo>
                      <a:pt x="105" y="133"/>
                    </a:lnTo>
                    <a:lnTo>
                      <a:pt x="106" y="134"/>
                    </a:lnTo>
                    <a:lnTo>
                      <a:pt x="105" y="134"/>
                    </a:lnTo>
                    <a:lnTo>
                      <a:pt x="104" y="134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4" y="136"/>
                    </a:lnTo>
                    <a:lnTo>
                      <a:pt x="105" y="136"/>
                    </a:lnTo>
                    <a:lnTo>
                      <a:pt x="104" y="137"/>
                    </a:lnTo>
                    <a:lnTo>
                      <a:pt x="103" y="137"/>
                    </a:lnTo>
                    <a:lnTo>
                      <a:pt x="102" y="138"/>
                    </a:lnTo>
                    <a:lnTo>
                      <a:pt x="101" y="138"/>
                    </a:lnTo>
                    <a:lnTo>
                      <a:pt x="102" y="139"/>
                    </a:lnTo>
                    <a:lnTo>
                      <a:pt x="104" y="139"/>
                    </a:lnTo>
                    <a:lnTo>
                      <a:pt x="105" y="140"/>
                    </a:lnTo>
                    <a:lnTo>
                      <a:pt x="106" y="141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0"/>
                    </a:lnTo>
                    <a:lnTo>
                      <a:pt x="101" y="140"/>
                    </a:lnTo>
                    <a:lnTo>
                      <a:pt x="100" y="141"/>
                    </a:lnTo>
                    <a:lnTo>
                      <a:pt x="99" y="141"/>
                    </a:lnTo>
                    <a:lnTo>
                      <a:pt x="98" y="142"/>
                    </a:lnTo>
                    <a:lnTo>
                      <a:pt x="100" y="142"/>
                    </a:lnTo>
                    <a:lnTo>
                      <a:pt x="101" y="143"/>
                    </a:lnTo>
                    <a:lnTo>
                      <a:pt x="100" y="143"/>
                    </a:lnTo>
                    <a:lnTo>
                      <a:pt x="99" y="144"/>
                    </a:lnTo>
                    <a:lnTo>
                      <a:pt x="100" y="144"/>
                    </a:lnTo>
                    <a:lnTo>
                      <a:pt x="101" y="146"/>
                    </a:lnTo>
                    <a:lnTo>
                      <a:pt x="103" y="147"/>
                    </a:lnTo>
                    <a:lnTo>
                      <a:pt x="104" y="147"/>
                    </a:lnTo>
                    <a:lnTo>
                      <a:pt x="103" y="148"/>
                    </a:lnTo>
                    <a:lnTo>
                      <a:pt x="102" y="148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99" y="150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6" y="150"/>
                    </a:lnTo>
                    <a:lnTo>
                      <a:pt x="95" y="150"/>
                    </a:lnTo>
                    <a:lnTo>
                      <a:pt x="95" y="149"/>
                    </a:lnTo>
                    <a:lnTo>
                      <a:pt x="94" y="149"/>
                    </a:lnTo>
                    <a:lnTo>
                      <a:pt x="93" y="149"/>
                    </a:lnTo>
                    <a:lnTo>
                      <a:pt x="91" y="150"/>
                    </a:lnTo>
                    <a:lnTo>
                      <a:pt x="97" y="153"/>
                    </a:lnTo>
                    <a:lnTo>
                      <a:pt x="103" y="155"/>
                    </a:lnTo>
                    <a:lnTo>
                      <a:pt x="101" y="156"/>
                    </a:lnTo>
                    <a:lnTo>
                      <a:pt x="100" y="157"/>
                    </a:lnTo>
                    <a:lnTo>
                      <a:pt x="99" y="157"/>
                    </a:lnTo>
                    <a:lnTo>
                      <a:pt x="98" y="156"/>
                    </a:lnTo>
                    <a:lnTo>
                      <a:pt x="96" y="155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4" y="157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0" y="158"/>
                    </a:lnTo>
                    <a:lnTo>
                      <a:pt x="91" y="158"/>
                    </a:lnTo>
                    <a:lnTo>
                      <a:pt x="94" y="159"/>
                    </a:lnTo>
                    <a:lnTo>
                      <a:pt x="93" y="160"/>
                    </a:lnTo>
                    <a:lnTo>
                      <a:pt x="91" y="160"/>
                    </a:lnTo>
                    <a:lnTo>
                      <a:pt x="90" y="160"/>
                    </a:lnTo>
                    <a:lnTo>
                      <a:pt x="89" y="162"/>
                    </a:lnTo>
                    <a:lnTo>
                      <a:pt x="90" y="162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91" y="165"/>
                    </a:lnTo>
                    <a:lnTo>
                      <a:pt x="93" y="165"/>
                    </a:lnTo>
                    <a:lnTo>
                      <a:pt x="91" y="166"/>
                    </a:lnTo>
                    <a:lnTo>
                      <a:pt x="90" y="166"/>
                    </a:lnTo>
                    <a:lnTo>
                      <a:pt x="91" y="167"/>
                    </a:lnTo>
                    <a:lnTo>
                      <a:pt x="94" y="167"/>
                    </a:lnTo>
                    <a:lnTo>
                      <a:pt x="95" y="168"/>
                    </a:lnTo>
                    <a:lnTo>
                      <a:pt x="96" y="169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0"/>
                    </a:lnTo>
                    <a:lnTo>
                      <a:pt x="93" y="170"/>
                    </a:lnTo>
                    <a:lnTo>
                      <a:pt x="91" y="171"/>
                    </a:lnTo>
                    <a:lnTo>
                      <a:pt x="90" y="171"/>
                    </a:lnTo>
                    <a:lnTo>
                      <a:pt x="89" y="170"/>
                    </a:lnTo>
                    <a:lnTo>
                      <a:pt x="87" y="170"/>
                    </a:lnTo>
                    <a:lnTo>
                      <a:pt x="86" y="170"/>
                    </a:lnTo>
                    <a:lnTo>
                      <a:pt x="86" y="171"/>
                    </a:lnTo>
                    <a:lnTo>
                      <a:pt x="87" y="171"/>
                    </a:lnTo>
                    <a:lnTo>
                      <a:pt x="88" y="172"/>
                    </a:lnTo>
                    <a:lnTo>
                      <a:pt x="90" y="173"/>
                    </a:lnTo>
                    <a:lnTo>
                      <a:pt x="91" y="173"/>
                    </a:lnTo>
                    <a:lnTo>
                      <a:pt x="90" y="174"/>
                    </a:lnTo>
                    <a:lnTo>
                      <a:pt x="89" y="174"/>
                    </a:lnTo>
                    <a:lnTo>
                      <a:pt x="88" y="174"/>
                    </a:lnTo>
                    <a:lnTo>
                      <a:pt x="87" y="175"/>
                    </a:lnTo>
                    <a:lnTo>
                      <a:pt x="86" y="175"/>
                    </a:lnTo>
                    <a:lnTo>
                      <a:pt x="85" y="176"/>
                    </a:lnTo>
                    <a:lnTo>
                      <a:pt x="87" y="176"/>
                    </a:lnTo>
                    <a:lnTo>
                      <a:pt x="88" y="177"/>
                    </a:lnTo>
                    <a:lnTo>
                      <a:pt x="87" y="177"/>
                    </a:lnTo>
                    <a:lnTo>
                      <a:pt x="86" y="179"/>
                    </a:lnTo>
                    <a:lnTo>
                      <a:pt x="87" y="179"/>
                    </a:lnTo>
                    <a:lnTo>
                      <a:pt x="89" y="180"/>
                    </a:lnTo>
                    <a:lnTo>
                      <a:pt x="90" y="181"/>
                    </a:lnTo>
                    <a:lnTo>
                      <a:pt x="91" y="181"/>
                    </a:lnTo>
                    <a:lnTo>
                      <a:pt x="90" y="182"/>
                    </a:lnTo>
                    <a:lnTo>
                      <a:pt x="89" y="182"/>
                    </a:lnTo>
                    <a:lnTo>
                      <a:pt x="91" y="183"/>
                    </a:lnTo>
                    <a:lnTo>
                      <a:pt x="93" y="184"/>
                    </a:lnTo>
                    <a:lnTo>
                      <a:pt x="91" y="184"/>
                    </a:lnTo>
                    <a:lnTo>
                      <a:pt x="90" y="184"/>
                    </a:lnTo>
                    <a:lnTo>
                      <a:pt x="89" y="184"/>
                    </a:lnTo>
                    <a:lnTo>
                      <a:pt x="88" y="183"/>
                    </a:lnTo>
                    <a:lnTo>
                      <a:pt x="87" y="183"/>
                    </a:lnTo>
                    <a:lnTo>
                      <a:pt x="86" y="184"/>
                    </a:lnTo>
                    <a:lnTo>
                      <a:pt x="85" y="184"/>
                    </a:lnTo>
                    <a:lnTo>
                      <a:pt x="84" y="185"/>
                    </a:lnTo>
                    <a:lnTo>
                      <a:pt x="85" y="185"/>
                    </a:lnTo>
                    <a:lnTo>
                      <a:pt x="86" y="186"/>
                    </a:lnTo>
                    <a:lnTo>
                      <a:pt x="86" y="186"/>
                    </a:lnTo>
                    <a:lnTo>
                      <a:pt x="85" y="187"/>
                    </a:lnTo>
                    <a:lnTo>
                      <a:pt x="86" y="187"/>
                    </a:lnTo>
                    <a:lnTo>
                      <a:pt x="87" y="188"/>
                    </a:lnTo>
                    <a:lnTo>
                      <a:pt x="86" y="189"/>
                    </a:lnTo>
                    <a:lnTo>
                      <a:pt x="85" y="189"/>
                    </a:lnTo>
                    <a:lnTo>
                      <a:pt x="84" y="189"/>
                    </a:lnTo>
                    <a:lnTo>
                      <a:pt x="84" y="190"/>
                    </a:lnTo>
                    <a:lnTo>
                      <a:pt x="83" y="190"/>
                    </a:lnTo>
                    <a:lnTo>
                      <a:pt x="82" y="191"/>
                    </a:lnTo>
                    <a:lnTo>
                      <a:pt x="83" y="191"/>
                    </a:lnTo>
                    <a:lnTo>
                      <a:pt x="84" y="192"/>
                    </a:lnTo>
                    <a:lnTo>
                      <a:pt x="86" y="193"/>
                    </a:lnTo>
                    <a:lnTo>
                      <a:pt x="87" y="193"/>
                    </a:lnTo>
                    <a:lnTo>
                      <a:pt x="88" y="194"/>
                    </a:lnTo>
                    <a:lnTo>
                      <a:pt x="89" y="196"/>
                    </a:lnTo>
                    <a:lnTo>
                      <a:pt x="89" y="196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5" y="194"/>
                    </a:lnTo>
                    <a:lnTo>
                      <a:pt x="84" y="194"/>
                    </a:lnTo>
                    <a:lnTo>
                      <a:pt x="83" y="196"/>
                    </a:lnTo>
                    <a:lnTo>
                      <a:pt x="82" y="196"/>
                    </a:lnTo>
                    <a:lnTo>
                      <a:pt x="82" y="197"/>
                    </a:lnTo>
                    <a:lnTo>
                      <a:pt x="83" y="197"/>
                    </a:lnTo>
                    <a:lnTo>
                      <a:pt x="84" y="198"/>
                    </a:lnTo>
                    <a:lnTo>
                      <a:pt x="85" y="199"/>
                    </a:lnTo>
                    <a:lnTo>
                      <a:pt x="87" y="199"/>
                    </a:lnTo>
                    <a:lnTo>
                      <a:pt x="86" y="200"/>
                    </a:lnTo>
                    <a:lnTo>
                      <a:pt x="85" y="200"/>
                    </a:lnTo>
                    <a:lnTo>
                      <a:pt x="83" y="201"/>
                    </a:lnTo>
                    <a:lnTo>
                      <a:pt x="81" y="202"/>
                    </a:lnTo>
                    <a:lnTo>
                      <a:pt x="80" y="202"/>
                    </a:lnTo>
                    <a:lnTo>
                      <a:pt x="79" y="203"/>
                    </a:lnTo>
                    <a:lnTo>
                      <a:pt x="81" y="203"/>
                    </a:lnTo>
                    <a:lnTo>
                      <a:pt x="82" y="204"/>
                    </a:lnTo>
                    <a:lnTo>
                      <a:pt x="84" y="205"/>
                    </a:lnTo>
                    <a:lnTo>
                      <a:pt x="86" y="206"/>
                    </a:lnTo>
                    <a:lnTo>
                      <a:pt x="87" y="207"/>
                    </a:lnTo>
                    <a:lnTo>
                      <a:pt x="86" y="207"/>
                    </a:lnTo>
                    <a:lnTo>
                      <a:pt x="85" y="207"/>
                    </a:lnTo>
                    <a:lnTo>
                      <a:pt x="84" y="207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80" y="205"/>
                    </a:lnTo>
                    <a:lnTo>
                      <a:pt x="79" y="204"/>
                    </a:lnTo>
                    <a:lnTo>
                      <a:pt x="78" y="203"/>
                    </a:lnTo>
                    <a:lnTo>
                      <a:pt x="77" y="204"/>
                    </a:lnTo>
                    <a:lnTo>
                      <a:pt x="76" y="204"/>
                    </a:lnTo>
                    <a:lnTo>
                      <a:pt x="77" y="205"/>
                    </a:lnTo>
                    <a:lnTo>
                      <a:pt x="78" y="206"/>
                    </a:lnTo>
                    <a:lnTo>
                      <a:pt x="80" y="206"/>
                    </a:lnTo>
                    <a:lnTo>
                      <a:pt x="81" y="207"/>
                    </a:lnTo>
                    <a:lnTo>
                      <a:pt x="80" y="207"/>
                    </a:lnTo>
                    <a:lnTo>
                      <a:pt x="79" y="208"/>
                    </a:lnTo>
                    <a:lnTo>
                      <a:pt x="77" y="208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7" y="210"/>
                    </a:lnTo>
                    <a:lnTo>
                      <a:pt x="78" y="212"/>
                    </a:lnTo>
                    <a:lnTo>
                      <a:pt x="81" y="213"/>
                    </a:lnTo>
                    <a:lnTo>
                      <a:pt x="81" y="213"/>
                    </a:lnTo>
                    <a:lnTo>
                      <a:pt x="82" y="212"/>
                    </a:lnTo>
                    <a:lnTo>
                      <a:pt x="84" y="213"/>
                    </a:lnTo>
                    <a:lnTo>
                      <a:pt x="85" y="214"/>
                    </a:lnTo>
                    <a:lnTo>
                      <a:pt x="84" y="214"/>
                    </a:lnTo>
                    <a:lnTo>
                      <a:pt x="83" y="214"/>
                    </a:lnTo>
                    <a:lnTo>
                      <a:pt x="83" y="214"/>
                    </a:lnTo>
                    <a:lnTo>
                      <a:pt x="82" y="214"/>
                    </a:lnTo>
                    <a:lnTo>
                      <a:pt x="81" y="213"/>
                    </a:lnTo>
                    <a:lnTo>
                      <a:pt x="81" y="213"/>
                    </a:lnTo>
                    <a:lnTo>
                      <a:pt x="80" y="213"/>
                    </a:lnTo>
                    <a:lnTo>
                      <a:pt x="79" y="214"/>
                    </a:lnTo>
                    <a:lnTo>
                      <a:pt x="80" y="214"/>
                    </a:lnTo>
                    <a:lnTo>
                      <a:pt x="81" y="215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8" y="215"/>
                    </a:lnTo>
                    <a:lnTo>
                      <a:pt x="77" y="215"/>
                    </a:lnTo>
                    <a:lnTo>
                      <a:pt x="76" y="215"/>
                    </a:lnTo>
                    <a:lnTo>
                      <a:pt x="74" y="215"/>
                    </a:lnTo>
                    <a:lnTo>
                      <a:pt x="73" y="216"/>
                    </a:lnTo>
                    <a:lnTo>
                      <a:pt x="72" y="216"/>
                    </a:lnTo>
                    <a:lnTo>
                      <a:pt x="74" y="217"/>
                    </a:lnTo>
                    <a:lnTo>
                      <a:pt x="76" y="218"/>
                    </a:lnTo>
                    <a:lnTo>
                      <a:pt x="77" y="218"/>
                    </a:lnTo>
                    <a:lnTo>
                      <a:pt x="78" y="219"/>
                    </a:lnTo>
                    <a:lnTo>
                      <a:pt x="78" y="219"/>
                    </a:lnTo>
                    <a:lnTo>
                      <a:pt x="77" y="220"/>
                    </a:lnTo>
                    <a:lnTo>
                      <a:pt x="78" y="220"/>
                    </a:lnTo>
                    <a:lnTo>
                      <a:pt x="79" y="221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6" y="222"/>
                    </a:lnTo>
                    <a:lnTo>
                      <a:pt x="76" y="223"/>
                    </a:lnTo>
                    <a:lnTo>
                      <a:pt x="77" y="223"/>
                    </a:lnTo>
                    <a:lnTo>
                      <a:pt x="78" y="224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0" y="226"/>
                    </a:lnTo>
                    <a:lnTo>
                      <a:pt x="79" y="226"/>
                    </a:lnTo>
                    <a:lnTo>
                      <a:pt x="77" y="227"/>
                    </a:lnTo>
                    <a:lnTo>
                      <a:pt x="74" y="229"/>
                    </a:lnTo>
                    <a:lnTo>
                      <a:pt x="73" y="229"/>
                    </a:lnTo>
                    <a:lnTo>
                      <a:pt x="72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2" y="231"/>
                    </a:lnTo>
                    <a:lnTo>
                      <a:pt x="73" y="232"/>
                    </a:lnTo>
                    <a:lnTo>
                      <a:pt x="74" y="233"/>
                    </a:lnTo>
                    <a:lnTo>
                      <a:pt x="77" y="233"/>
                    </a:lnTo>
                    <a:lnTo>
                      <a:pt x="78" y="234"/>
                    </a:lnTo>
                    <a:lnTo>
                      <a:pt x="79" y="235"/>
                    </a:lnTo>
                    <a:lnTo>
                      <a:pt x="78" y="235"/>
                    </a:lnTo>
                    <a:lnTo>
                      <a:pt x="77" y="235"/>
                    </a:lnTo>
                    <a:lnTo>
                      <a:pt x="76" y="235"/>
                    </a:lnTo>
                    <a:lnTo>
                      <a:pt x="74" y="234"/>
                    </a:lnTo>
                    <a:lnTo>
                      <a:pt x="73" y="234"/>
                    </a:lnTo>
                    <a:lnTo>
                      <a:pt x="72" y="235"/>
                    </a:lnTo>
                    <a:lnTo>
                      <a:pt x="71" y="235"/>
                    </a:lnTo>
                    <a:lnTo>
                      <a:pt x="70" y="236"/>
                    </a:lnTo>
                    <a:lnTo>
                      <a:pt x="71" y="236"/>
                    </a:lnTo>
                    <a:lnTo>
                      <a:pt x="73" y="237"/>
                    </a:lnTo>
                    <a:lnTo>
                      <a:pt x="72" y="237"/>
                    </a:lnTo>
                    <a:lnTo>
                      <a:pt x="71" y="238"/>
                    </a:lnTo>
                    <a:lnTo>
                      <a:pt x="72" y="239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2" y="240"/>
                    </a:lnTo>
                    <a:lnTo>
                      <a:pt x="71" y="240"/>
                    </a:lnTo>
                    <a:lnTo>
                      <a:pt x="70" y="241"/>
                    </a:lnTo>
                    <a:lnTo>
                      <a:pt x="69" y="241"/>
                    </a:lnTo>
                    <a:lnTo>
                      <a:pt x="68" y="242"/>
                    </a:lnTo>
                    <a:lnTo>
                      <a:pt x="69" y="242"/>
                    </a:lnTo>
                    <a:lnTo>
                      <a:pt x="71" y="243"/>
                    </a:lnTo>
                    <a:lnTo>
                      <a:pt x="70" y="243"/>
                    </a:lnTo>
                    <a:lnTo>
                      <a:pt x="69" y="244"/>
                    </a:lnTo>
                    <a:lnTo>
                      <a:pt x="70" y="246"/>
                    </a:lnTo>
                    <a:lnTo>
                      <a:pt x="71" y="246"/>
                    </a:lnTo>
                    <a:lnTo>
                      <a:pt x="70" y="247"/>
                    </a:lnTo>
                    <a:lnTo>
                      <a:pt x="69" y="247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6" y="249"/>
                    </a:lnTo>
                    <a:lnTo>
                      <a:pt x="65" y="249"/>
                    </a:lnTo>
                    <a:lnTo>
                      <a:pt x="64" y="249"/>
                    </a:lnTo>
                    <a:lnTo>
                      <a:pt x="65" y="250"/>
                    </a:lnTo>
                    <a:lnTo>
                      <a:pt x="67" y="251"/>
                    </a:lnTo>
                    <a:lnTo>
                      <a:pt x="68" y="251"/>
                    </a:lnTo>
                    <a:lnTo>
                      <a:pt x="69" y="252"/>
                    </a:lnTo>
                    <a:lnTo>
                      <a:pt x="68" y="253"/>
                    </a:lnTo>
                    <a:lnTo>
                      <a:pt x="67" y="253"/>
                    </a:lnTo>
                    <a:lnTo>
                      <a:pt x="66" y="253"/>
                    </a:lnTo>
                    <a:lnTo>
                      <a:pt x="65" y="254"/>
                    </a:lnTo>
                    <a:lnTo>
                      <a:pt x="64" y="254"/>
                    </a:lnTo>
                    <a:lnTo>
                      <a:pt x="64" y="255"/>
                    </a:lnTo>
                    <a:lnTo>
                      <a:pt x="65" y="255"/>
                    </a:lnTo>
                    <a:lnTo>
                      <a:pt x="66" y="256"/>
                    </a:lnTo>
                    <a:lnTo>
                      <a:pt x="67" y="257"/>
                    </a:lnTo>
                    <a:lnTo>
                      <a:pt x="69" y="257"/>
                    </a:lnTo>
                    <a:lnTo>
                      <a:pt x="68" y="258"/>
                    </a:lnTo>
                    <a:lnTo>
                      <a:pt x="67" y="258"/>
                    </a:lnTo>
                    <a:lnTo>
                      <a:pt x="68" y="259"/>
                    </a:lnTo>
                    <a:lnTo>
                      <a:pt x="69" y="260"/>
                    </a:lnTo>
                    <a:lnTo>
                      <a:pt x="68" y="260"/>
                    </a:lnTo>
                    <a:lnTo>
                      <a:pt x="67" y="260"/>
                    </a:lnTo>
                    <a:lnTo>
                      <a:pt x="66" y="260"/>
                    </a:lnTo>
                    <a:lnTo>
                      <a:pt x="65" y="259"/>
                    </a:lnTo>
                    <a:lnTo>
                      <a:pt x="64" y="259"/>
                    </a:lnTo>
                    <a:lnTo>
                      <a:pt x="63" y="260"/>
                    </a:lnTo>
                    <a:lnTo>
                      <a:pt x="62" y="260"/>
                    </a:lnTo>
                    <a:lnTo>
                      <a:pt x="61" y="261"/>
                    </a:lnTo>
                    <a:lnTo>
                      <a:pt x="62" y="261"/>
                    </a:lnTo>
                    <a:lnTo>
                      <a:pt x="64" y="263"/>
                    </a:lnTo>
                    <a:lnTo>
                      <a:pt x="63" y="263"/>
                    </a:lnTo>
                    <a:lnTo>
                      <a:pt x="62" y="264"/>
                    </a:lnTo>
                    <a:lnTo>
                      <a:pt x="61" y="264"/>
                    </a:lnTo>
                    <a:lnTo>
                      <a:pt x="60" y="265"/>
                    </a:lnTo>
                    <a:lnTo>
                      <a:pt x="61" y="265"/>
                    </a:lnTo>
                    <a:lnTo>
                      <a:pt x="63" y="266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62" y="268"/>
                    </a:lnTo>
                    <a:lnTo>
                      <a:pt x="63" y="268"/>
                    </a:lnTo>
                    <a:lnTo>
                      <a:pt x="62" y="269"/>
                    </a:lnTo>
                    <a:lnTo>
                      <a:pt x="61" y="269"/>
                    </a:lnTo>
                    <a:lnTo>
                      <a:pt x="63" y="270"/>
                    </a:lnTo>
                    <a:lnTo>
                      <a:pt x="64" y="271"/>
                    </a:lnTo>
                    <a:lnTo>
                      <a:pt x="65" y="271"/>
                    </a:lnTo>
                    <a:lnTo>
                      <a:pt x="66" y="272"/>
                    </a:lnTo>
                    <a:lnTo>
                      <a:pt x="65" y="272"/>
                    </a:lnTo>
                    <a:lnTo>
                      <a:pt x="64" y="273"/>
                    </a:lnTo>
                    <a:lnTo>
                      <a:pt x="63" y="274"/>
                    </a:lnTo>
                    <a:lnTo>
                      <a:pt x="62" y="274"/>
                    </a:lnTo>
                    <a:lnTo>
                      <a:pt x="61" y="274"/>
                    </a:lnTo>
                    <a:lnTo>
                      <a:pt x="62" y="275"/>
                    </a:lnTo>
                    <a:lnTo>
                      <a:pt x="63" y="276"/>
                    </a:lnTo>
                    <a:lnTo>
                      <a:pt x="62" y="276"/>
                    </a:lnTo>
                    <a:lnTo>
                      <a:pt x="61" y="277"/>
                    </a:lnTo>
                    <a:lnTo>
                      <a:pt x="60" y="277"/>
                    </a:lnTo>
                    <a:lnTo>
                      <a:pt x="59" y="277"/>
                    </a:lnTo>
                    <a:lnTo>
                      <a:pt x="57" y="279"/>
                    </a:lnTo>
                    <a:lnTo>
                      <a:pt x="57" y="279"/>
                    </a:lnTo>
                    <a:lnTo>
                      <a:pt x="59" y="280"/>
                    </a:lnTo>
                    <a:lnTo>
                      <a:pt x="60" y="281"/>
                    </a:lnTo>
                    <a:lnTo>
                      <a:pt x="59" y="281"/>
                    </a:lnTo>
                    <a:lnTo>
                      <a:pt x="57" y="281"/>
                    </a:lnTo>
                    <a:lnTo>
                      <a:pt x="56" y="282"/>
                    </a:lnTo>
                    <a:lnTo>
                      <a:pt x="55" y="282"/>
                    </a:lnTo>
                    <a:lnTo>
                      <a:pt x="56" y="283"/>
                    </a:lnTo>
                    <a:lnTo>
                      <a:pt x="59" y="284"/>
                    </a:lnTo>
                    <a:lnTo>
                      <a:pt x="60" y="284"/>
                    </a:lnTo>
                    <a:lnTo>
                      <a:pt x="61" y="285"/>
                    </a:lnTo>
                    <a:lnTo>
                      <a:pt x="54" y="276"/>
                    </a:lnTo>
                    <a:lnTo>
                      <a:pt x="49" y="268"/>
                    </a:lnTo>
                    <a:lnTo>
                      <a:pt x="43" y="259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7" y="252"/>
                    </a:lnTo>
                    <a:lnTo>
                      <a:pt x="38" y="253"/>
                    </a:lnTo>
                    <a:lnTo>
                      <a:pt x="38" y="254"/>
                    </a:lnTo>
                    <a:lnTo>
                      <a:pt x="39" y="254"/>
                    </a:lnTo>
                    <a:lnTo>
                      <a:pt x="39" y="253"/>
                    </a:lnTo>
                    <a:lnTo>
                      <a:pt x="40" y="252"/>
                    </a:lnTo>
                    <a:lnTo>
                      <a:pt x="40" y="252"/>
                    </a:lnTo>
                    <a:lnTo>
                      <a:pt x="41" y="253"/>
                    </a:lnTo>
                    <a:lnTo>
                      <a:pt x="41" y="254"/>
                    </a:lnTo>
                    <a:lnTo>
                      <a:pt x="43" y="255"/>
                    </a:lnTo>
                    <a:lnTo>
                      <a:pt x="44" y="256"/>
                    </a:lnTo>
                    <a:lnTo>
                      <a:pt x="44" y="256"/>
                    </a:lnTo>
                    <a:lnTo>
                      <a:pt x="45" y="255"/>
                    </a:lnTo>
                    <a:lnTo>
                      <a:pt x="45" y="254"/>
                    </a:lnTo>
                    <a:lnTo>
                      <a:pt x="46" y="254"/>
                    </a:lnTo>
                    <a:lnTo>
                      <a:pt x="46" y="255"/>
                    </a:lnTo>
                    <a:lnTo>
                      <a:pt x="47" y="254"/>
                    </a:lnTo>
                    <a:lnTo>
                      <a:pt x="47" y="252"/>
                    </a:lnTo>
                    <a:lnTo>
                      <a:pt x="48" y="253"/>
                    </a:lnTo>
                    <a:lnTo>
                      <a:pt x="48" y="254"/>
                    </a:lnTo>
                    <a:lnTo>
                      <a:pt x="49" y="252"/>
                    </a:lnTo>
                    <a:lnTo>
                      <a:pt x="49" y="251"/>
                    </a:lnTo>
                    <a:lnTo>
                      <a:pt x="50" y="252"/>
                    </a:lnTo>
                    <a:lnTo>
                      <a:pt x="50" y="253"/>
                    </a:lnTo>
                    <a:lnTo>
                      <a:pt x="50" y="254"/>
                    </a:lnTo>
                    <a:lnTo>
                      <a:pt x="49" y="255"/>
                    </a:lnTo>
                    <a:lnTo>
                      <a:pt x="50" y="256"/>
                    </a:lnTo>
                    <a:lnTo>
                      <a:pt x="51" y="257"/>
                    </a:lnTo>
                    <a:lnTo>
                      <a:pt x="51" y="258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3" y="256"/>
                    </a:lnTo>
                    <a:lnTo>
                      <a:pt x="53" y="254"/>
                    </a:lnTo>
                    <a:lnTo>
                      <a:pt x="53" y="253"/>
                    </a:lnTo>
                    <a:lnTo>
                      <a:pt x="54" y="254"/>
                    </a:lnTo>
                    <a:lnTo>
                      <a:pt x="55" y="255"/>
                    </a:lnTo>
                    <a:lnTo>
                      <a:pt x="55" y="253"/>
                    </a:lnTo>
                    <a:lnTo>
                      <a:pt x="55" y="252"/>
                    </a:lnTo>
                    <a:lnTo>
                      <a:pt x="56" y="250"/>
                    </a:lnTo>
                    <a:lnTo>
                      <a:pt x="56" y="249"/>
                    </a:lnTo>
                    <a:lnTo>
                      <a:pt x="57" y="250"/>
                    </a:lnTo>
                    <a:lnTo>
                      <a:pt x="57" y="251"/>
                    </a:lnTo>
                    <a:lnTo>
                      <a:pt x="59" y="251"/>
                    </a:lnTo>
                    <a:lnTo>
                      <a:pt x="60" y="252"/>
                    </a:lnTo>
                    <a:lnTo>
                      <a:pt x="59" y="254"/>
                    </a:lnTo>
                    <a:lnTo>
                      <a:pt x="59" y="255"/>
                    </a:lnTo>
                    <a:lnTo>
                      <a:pt x="59" y="256"/>
                    </a:lnTo>
                    <a:lnTo>
                      <a:pt x="60" y="257"/>
                    </a:lnTo>
                    <a:lnTo>
                      <a:pt x="61" y="257"/>
                    </a:lnTo>
                    <a:lnTo>
                      <a:pt x="61" y="258"/>
                    </a:lnTo>
                    <a:lnTo>
                      <a:pt x="62" y="257"/>
                    </a:lnTo>
                    <a:lnTo>
                      <a:pt x="62" y="255"/>
                    </a:lnTo>
                    <a:lnTo>
                      <a:pt x="63" y="256"/>
                    </a:lnTo>
                    <a:lnTo>
                      <a:pt x="63" y="257"/>
                    </a:lnTo>
                    <a:lnTo>
                      <a:pt x="64" y="256"/>
                    </a:lnTo>
                    <a:lnTo>
                      <a:pt x="64" y="254"/>
                    </a:lnTo>
                    <a:lnTo>
                      <a:pt x="65" y="255"/>
                    </a:lnTo>
                    <a:lnTo>
                      <a:pt x="65" y="256"/>
                    </a:lnTo>
                    <a:lnTo>
                      <a:pt x="66" y="254"/>
                    </a:lnTo>
                    <a:lnTo>
                      <a:pt x="66" y="253"/>
                    </a:lnTo>
                    <a:lnTo>
                      <a:pt x="67" y="254"/>
                    </a:lnTo>
                    <a:lnTo>
                      <a:pt x="67" y="254"/>
                    </a:lnTo>
                    <a:lnTo>
                      <a:pt x="68" y="255"/>
                    </a:lnTo>
                    <a:lnTo>
                      <a:pt x="68" y="256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0" y="255"/>
                    </a:lnTo>
                    <a:lnTo>
                      <a:pt x="71" y="256"/>
                    </a:lnTo>
                    <a:lnTo>
                      <a:pt x="72" y="256"/>
                    </a:lnTo>
                    <a:lnTo>
                      <a:pt x="72" y="255"/>
                    </a:lnTo>
                    <a:lnTo>
                      <a:pt x="72" y="254"/>
                    </a:lnTo>
                    <a:lnTo>
                      <a:pt x="73" y="251"/>
                    </a:lnTo>
                    <a:lnTo>
                      <a:pt x="73" y="249"/>
                    </a:lnTo>
                    <a:lnTo>
                      <a:pt x="74" y="248"/>
                    </a:lnTo>
                    <a:lnTo>
                      <a:pt x="76" y="249"/>
                    </a:lnTo>
                    <a:lnTo>
                      <a:pt x="76" y="250"/>
                    </a:lnTo>
                    <a:lnTo>
                      <a:pt x="76" y="251"/>
                    </a:lnTo>
                    <a:lnTo>
                      <a:pt x="74" y="252"/>
                    </a:lnTo>
                    <a:lnTo>
                      <a:pt x="76" y="253"/>
                    </a:lnTo>
                    <a:lnTo>
                      <a:pt x="77" y="254"/>
                    </a:lnTo>
                    <a:lnTo>
                      <a:pt x="77" y="255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9" y="257"/>
                    </a:lnTo>
                    <a:lnTo>
                      <a:pt x="79" y="256"/>
                    </a:lnTo>
                    <a:lnTo>
                      <a:pt x="80" y="254"/>
                    </a:lnTo>
                    <a:lnTo>
                      <a:pt x="80" y="255"/>
                    </a:lnTo>
                    <a:lnTo>
                      <a:pt x="81" y="256"/>
                    </a:lnTo>
                    <a:lnTo>
                      <a:pt x="81" y="255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3" y="250"/>
                    </a:lnTo>
                    <a:lnTo>
                      <a:pt x="83" y="251"/>
                    </a:lnTo>
                    <a:lnTo>
                      <a:pt x="84" y="252"/>
                    </a:lnTo>
                    <a:lnTo>
                      <a:pt x="85" y="254"/>
                    </a:lnTo>
                    <a:lnTo>
                      <a:pt x="85" y="255"/>
                    </a:lnTo>
                    <a:lnTo>
                      <a:pt x="86" y="255"/>
                    </a:lnTo>
                    <a:lnTo>
                      <a:pt x="87" y="256"/>
                    </a:lnTo>
                    <a:lnTo>
                      <a:pt x="87" y="257"/>
                    </a:lnTo>
                    <a:lnTo>
                      <a:pt x="88" y="255"/>
                    </a:lnTo>
                    <a:lnTo>
                      <a:pt x="88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4"/>
                    </a:lnTo>
                    <a:lnTo>
                      <a:pt x="90" y="253"/>
                    </a:lnTo>
                    <a:lnTo>
                      <a:pt x="91" y="254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3" y="252"/>
                    </a:lnTo>
                    <a:lnTo>
                      <a:pt x="94" y="253"/>
                    </a:lnTo>
                    <a:lnTo>
                      <a:pt x="94" y="254"/>
                    </a:lnTo>
                    <a:lnTo>
                      <a:pt x="95" y="255"/>
                    </a:lnTo>
                    <a:lnTo>
                      <a:pt x="96" y="256"/>
                    </a:lnTo>
                    <a:lnTo>
                      <a:pt x="97" y="257"/>
                    </a:lnTo>
                    <a:lnTo>
                      <a:pt x="97" y="258"/>
                    </a:lnTo>
                    <a:lnTo>
                      <a:pt x="98" y="258"/>
                    </a:lnTo>
                    <a:lnTo>
                      <a:pt x="98" y="257"/>
                    </a:lnTo>
                    <a:lnTo>
                      <a:pt x="99" y="256"/>
                    </a:lnTo>
                    <a:lnTo>
                      <a:pt x="99" y="254"/>
                    </a:lnTo>
                    <a:lnTo>
                      <a:pt x="99" y="253"/>
                    </a:lnTo>
                    <a:lnTo>
                      <a:pt x="100" y="254"/>
                    </a:lnTo>
                    <a:lnTo>
                      <a:pt x="101" y="254"/>
                    </a:lnTo>
                    <a:lnTo>
                      <a:pt x="101" y="255"/>
                    </a:lnTo>
                    <a:lnTo>
                      <a:pt x="102" y="256"/>
                    </a:lnTo>
                    <a:lnTo>
                      <a:pt x="102" y="255"/>
                    </a:lnTo>
                    <a:lnTo>
                      <a:pt x="103" y="253"/>
                    </a:lnTo>
                    <a:lnTo>
                      <a:pt x="103" y="254"/>
                    </a:lnTo>
                    <a:lnTo>
                      <a:pt x="104" y="255"/>
                    </a:lnTo>
                    <a:lnTo>
                      <a:pt x="104" y="254"/>
                    </a:lnTo>
                    <a:lnTo>
                      <a:pt x="105" y="252"/>
                    </a:lnTo>
                    <a:lnTo>
                      <a:pt x="105" y="253"/>
                    </a:lnTo>
                    <a:lnTo>
                      <a:pt x="106" y="254"/>
                    </a:lnTo>
                    <a:lnTo>
                      <a:pt x="106" y="255"/>
                    </a:lnTo>
                    <a:lnTo>
                      <a:pt x="107" y="255"/>
                    </a:lnTo>
                    <a:lnTo>
                      <a:pt x="107" y="256"/>
                    </a:lnTo>
                    <a:lnTo>
                      <a:pt x="109" y="257"/>
                    </a:lnTo>
                    <a:lnTo>
                      <a:pt x="109" y="256"/>
                    </a:lnTo>
                    <a:lnTo>
                      <a:pt x="110" y="254"/>
                    </a:lnTo>
                    <a:lnTo>
                      <a:pt x="110" y="253"/>
                    </a:lnTo>
                    <a:lnTo>
                      <a:pt x="111" y="252"/>
                    </a:lnTo>
                    <a:lnTo>
                      <a:pt x="111" y="252"/>
                    </a:lnTo>
                    <a:lnTo>
                      <a:pt x="112" y="253"/>
                    </a:lnTo>
                    <a:lnTo>
                      <a:pt x="112" y="254"/>
                    </a:lnTo>
                    <a:lnTo>
                      <a:pt x="111" y="255"/>
                    </a:lnTo>
                    <a:lnTo>
                      <a:pt x="111" y="256"/>
                    </a:lnTo>
                    <a:lnTo>
                      <a:pt x="111" y="256"/>
                    </a:lnTo>
                    <a:lnTo>
                      <a:pt x="112" y="257"/>
                    </a:lnTo>
                    <a:lnTo>
                      <a:pt x="112" y="258"/>
                    </a:lnTo>
                    <a:lnTo>
                      <a:pt x="113" y="256"/>
                    </a:lnTo>
                    <a:lnTo>
                      <a:pt x="113" y="255"/>
                    </a:lnTo>
                    <a:lnTo>
                      <a:pt x="113" y="253"/>
                    </a:lnTo>
                    <a:lnTo>
                      <a:pt x="114" y="252"/>
                    </a:lnTo>
                    <a:lnTo>
                      <a:pt x="114" y="251"/>
                    </a:lnTo>
                    <a:lnTo>
                      <a:pt x="115" y="249"/>
                    </a:lnTo>
                    <a:lnTo>
                      <a:pt x="115" y="250"/>
                    </a:lnTo>
                    <a:lnTo>
                      <a:pt x="116" y="251"/>
                    </a:lnTo>
                    <a:lnTo>
                      <a:pt x="117" y="252"/>
                    </a:lnTo>
                    <a:lnTo>
                      <a:pt x="117" y="253"/>
                    </a:lnTo>
                    <a:lnTo>
                      <a:pt x="117" y="254"/>
                    </a:lnTo>
                    <a:lnTo>
                      <a:pt x="116" y="255"/>
                    </a:lnTo>
                    <a:lnTo>
                      <a:pt x="117" y="256"/>
                    </a:lnTo>
                    <a:lnTo>
                      <a:pt x="117" y="257"/>
                    </a:lnTo>
                    <a:lnTo>
                      <a:pt x="118" y="258"/>
                    </a:lnTo>
                    <a:lnTo>
                      <a:pt x="118" y="258"/>
                    </a:lnTo>
                    <a:lnTo>
                      <a:pt x="119" y="257"/>
                    </a:lnTo>
                    <a:lnTo>
                      <a:pt x="119" y="256"/>
                    </a:lnTo>
                    <a:lnTo>
                      <a:pt x="120" y="257"/>
                    </a:lnTo>
                    <a:lnTo>
                      <a:pt x="120" y="257"/>
                    </a:lnTo>
                    <a:lnTo>
                      <a:pt x="121" y="256"/>
                    </a:lnTo>
                    <a:lnTo>
                      <a:pt x="121" y="255"/>
                    </a:lnTo>
                    <a:lnTo>
                      <a:pt x="122" y="253"/>
                    </a:lnTo>
                    <a:lnTo>
                      <a:pt x="122" y="252"/>
                    </a:lnTo>
                    <a:lnTo>
                      <a:pt x="123" y="253"/>
                    </a:lnTo>
                    <a:lnTo>
                      <a:pt x="123" y="254"/>
                    </a:lnTo>
                    <a:lnTo>
                      <a:pt x="124" y="254"/>
                    </a:lnTo>
                    <a:lnTo>
                      <a:pt x="126" y="255"/>
                    </a:lnTo>
                    <a:lnTo>
                      <a:pt x="126" y="254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8" y="254"/>
                    </a:lnTo>
                    <a:lnTo>
                      <a:pt x="128" y="255"/>
                    </a:lnTo>
                    <a:lnTo>
                      <a:pt x="129" y="256"/>
                    </a:lnTo>
                    <a:lnTo>
                      <a:pt x="129" y="257"/>
                    </a:lnTo>
                    <a:lnTo>
                      <a:pt x="130" y="257"/>
                    </a:lnTo>
                    <a:lnTo>
                      <a:pt x="130" y="256"/>
                    </a:lnTo>
                    <a:lnTo>
                      <a:pt x="131" y="255"/>
                    </a:lnTo>
                    <a:lnTo>
                      <a:pt x="131" y="255"/>
                    </a:lnTo>
                    <a:lnTo>
                      <a:pt x="132" y="256"/>
                    </a:lnTo>
                    <a:lnTo>
                      <a:pt x="132" y="255"/>
                    </a:lnTo>
                    <a:lnTo>
                      <a:pt x="133" y="254"/>
                    </a:lnTo>
                    <a:lnTo>
                      <a:pt x="133" y="254"/>
                    </a:lnTo>
                    <a:lnTo>
                      <a:pt x="134" y="255"/>
                    </a:lnTo>
                    <a:lnTo>
                      <a:pt x="134" y="254"/>
                    </a:lnTo>
                    <a:lnTo>
                      <a:pt x="135" y="252"/>
                    </a:lnTo>
                    <a:lnTo>
                      <a:pt x="135" y="251"/>
                    </a:lnTo>
                    <a:lnTo>
                      <a:pt x="136" y="250"/>
                    </a:lnTo>
                    <a:lnTo>
                      <a:pt x="136" y="250"/>
                    </a:lnTo>
                    <a:lnTo>
                      <a:pt x="137" y="251"/>
                    </a:lnTo>
                    <a:lnTo>
                      <a:pt x="136" y="253"/>
                    </a:lnTo>
                    <a:lnTo>
                      <a:pt x="136" y="254"/>
                    </a:lnTo>
                    <a:lnTo>
                      <a:pt x="135" y="255"/>
                    </a:lnTo>
                    <a:lnTo>
                      <a:pt x="135" y="257"/>
                    </a:lnTo>
                    <a:lnTo>
                      <a:pt x="135" y="258"/>
                    </a:lnTo>
                    <a:lnTo>
                      <a:pt x="136" y="258"/>
                    </a:lnTo>
                    <a:lnTo>
                      <a:pt x="136" y="257"/>
                    </a:lnTo>
                    <a:lnTo>
                      <a:pt x="137" y="256"/>
                    </a:lnTo>
                    <a:lnTo>
                      <a:pt x="138" y="257"/>
                    </a:lnTo>
                    <a:lnTo>
                      <a:pt x="138" y="257"/>
                    </a:lnTo>
                    <a:lnTo>
                      <a:pt x="139" y="258"/>
                    </a:lnTo>
                    <a:lnTo>
                      <a:pt x="139" y="259"/>
                    </a:lnTo>
                    <a:lnTo>
                      <a:pt x="140" y="258"/>
                    </a:lnTo>
                    <a:lnTo>
                      <a:pt x="140" y="256"/>
                    </a:lnTo>
                    <a:lnTo>
                      <a:pt x="142" y="255"/>
                    </a:lnTo>
                    <a:lnTo>
                      <a:pt x="142" y="254"/>
                    </a:lnTo>
                    <a:lnTo>
                      <a:pt x="143" y="254"/>
                    </a:lnTo>
                    <a:lnTo>
                      <a:pt x="143" y="255"/>
                    </a:lnTo>
                    <a:lnTo>
                      <a:pt x="144" y="256"/>
                    </a:lnTo>
                    <a:lnTo>
                      <a:pt x="144" y="257"/>
                    </a:lnTo>
                    <a:lnTo>
                      <a:pt x="145" y="258"/>
                    </a:lnTo>
                    <a:lnTo>
                      <a:pt x="145" y="258"/>
                    </a:lnTo>
                    <a:lnTo>
                      <a:pt x="146" y="257"/>
                    </a:lnTo>
                    <a:lnTo>
                      <a:pt x="146" y="256"/>
                    </a:lnTo>
                    <a:lnTo>
                      <a:pt x="147" y="254"/>
                    </a:lnTo>
                    <a:lnTo>
                      <a:pt x="147" y="253"/>
                    </a:lnTo>
                    <a:lnTo>
                      <a:pt x="148" y="254"/>
                    </a:lnTo>
                    <a:lnTo>
                      <a:pt x="148" y="255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150" y="257"/>
                    </a:lnTo>
                    <a:lnTo>
                      <a:pt x="150" y="258"/>
                    </a:lnTo>
                    <a:lnTo>
                      <a:pt x="151" y="257"/>
                    </a:lnTo>
                    <a:lnTo>
                      <a:pt x="151" y="255"/>
                    </a:lnTo>
                    <a:lnTo>
                      <a:pt x="152" y="256"/>
                    </a:lnTo>
                    <a:lnTo>
                      <a:pt x="153" y="257"/>
                    </a:lnTo>
                    <a:lnTo>
                      <a:pt x="153" y="256"/>
                    </a:lnTo>
                    <a:lnTo>
                      <a:pt x="153" y="254"/>
                    </a:lnTo>
                    <a:lnTo>
                      <a:pt x="154" y="253"/>
                    </a:lnTo>
                    <a:lnTo>
                      <a:pt x="154" y="251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7" y="255"/>
                    </a:lnTo>
                    <a:lnTo>
                      <a:pt x="159" y="256"/>
                    </a:lnTo>
                    <a:lnTo>
                      <a:pt x="159" y="257"/>
                    </a:lnTo>
                    <a:lnTo>
                      <a:pt x="160" y="258"/>
                    </a:lnTo>
                    <a:lnTo>
                      <a:pt x="160" y="259"/>
                    </a:lnTo>
                    <a:lnTo>
                      <a:pt x="161" y="260"/>
                    </a:lnTo>
                    <a:lnTo>
                      <a:pt x="161" y="258"/>
                    </a:lnTo>
                    <a:lnTo>
                      <a:pt x="162" y="257"/>
                    </a:lnTo>
                    <a:lnTo>
                      <a:pt x="162" y="255"/>
                    </a:lnTo>
                    <a:lnTo>
                      <a:pt x="163" y="254"/>
                    </a:lnTo>
                    <a:lnTo>
                      <a:pt x="163" y="255"/>
                    </a:lnTo>
                    <a:lnTo>
                      <a:pt x="164" y="256"/>
                    </a:lnTo>
                    <a:lnTo>
                      <a:pt x="164" y="257"/>
                    </a:lnTo>
                    <a:lnTo>
                      <a:pt x="165" y="257"/>
                    </a:lnTo>
                    <a:lnTo>
                      <a:pt x="165" y="258"/>
                    </a:lnTo>
                    <a:lnTo>
                      <a:pt x="166" y="259"/>
                    </a:lnTo>
                    <a:lnTo>
                      <a:pt x="166" y="258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8" y="254"/>
                    </a:lnTo>
                    <a:lnTo>
                      <a:pt x="168" y="254"/>
                    </a:lnTo>
                    <a:lnTo>
                      <a:pt x="169" y="255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1" y="256"/>
                    </a:lnTo>
                    <a:lnTo>
                      <a:pt x="171" y="254"/>
                    </a:lnTo>
                    <a:lnTo>
                      <a:pt x="172" y="255"/>
                    </a:lnTo>
                    <a:lnTo>
                      <a:pt x="172" y="256"/>
                    </a:lnTo>
                    <a:lnTo>
                      <a:pt x="173" y="254"/>
                    </a:lnTo>
                    <a:lnTo>
                      <a:pt x="173" y="253"/>
                    </a:lnTo>
                    <a:lnTo>
                      <a:pt x="174" y="254"/>
                    </a:lnTo>
                    <a:lnTo>
                      <a:pt x="174" y="255"/>
                    </a:lnTo>
                    <a:lnTo>
                      <a:pt x="176" y="256"/>
                    </a:lnTo>
                    <a:lnTo>
                      <a:pt x="176" y="256"/>
                    </a:lnTo>
                    <a:lnTo>
                      <a:pt x="177" y="257"/>
                    </a:lnTo>
                    <a:lnTo>
                      <a:pt x="177" y="258"/>
                    </a:lnTo>
                    <a:lnTo>
                      <a:pt x="178" y="257"/>
                    </a:lnTo>
                    <a:lnTo>
                      <a:pt x="178" y="255"/>
                    </a:lnTo>
                    <a:lnTo>
                      <a:pt x="179" y="256"/>
                    </a:lnTo>
                    <a:lnTo>
                      <a:pt x="179" y="257"/>
                    </a:lnTo>
                    <a:lnTo>
                      <a:pt x="180" y="256"/>
                    </a:lnTo>
                    <a:lnTo>
                      <a:pt x="180" y="254"/>
                    </a:lnTo>
                    <a:lnTo>
                      <a:pt x="181" y="255"/>
                    </a:lnTo>
                    <a:lnTo>
                      <a:pt x="181" y="256"/>
                    </a:lnTo>
                    <a:lnTo>
                      <a:pt x="181" y="257"/>
                    </a:lnTo>
                    <a:lnTo>
                      <a:pt x="180" y="259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2" y="259"/>
                    </a:lnTo>
                    <a:lnTo>
                      <a:pt x="182" y="258"/>
                    </a:lnTo>
                    <a:lnTo>
                      <a:pt x="183" y="256"/>
                    </a:lnTo>
                    <a:lnTo>
                      <a:pt x="183" y="255"/>
                    </a:lnTo>
                    <a:lnTo>
                      <a:pt x="184" y="256"/>
                    </a:lnTo>
                    <a:lnTo>
                      <a:pt x="184" y="257"/>
                    </a:lnTo>
                    <a:lnTo>
                      <a:pt x="185" y="257"/>
                    </a:lnTo>
                    <a:lnTo>
                      <a:pt x="185" y="258"/>
                    </a:lnTo>
                    <a:lnTo>
                      <a:pt x="185" y="260"/>
                    </a:lnTo>
                    <a:lnTo>
                      <a:pt x="185" y="261"/>
                    </a:lnTo>
                    <a:lnTo>
                      <a:pt x="184" y="263"/>
                    </a:lnTo>
                    <a:lnTo>
                      <a:pt x="184" y="265"/>
                    </a:lnTo>
                    <a:lnTo>
                      <a:pt x="184" y="266"/>
                    </a:lnTo>
                    <a:lnTo>
                      <a:pt x="185" y="266"/>
                    </a:lnTo>
                    <a:lnTo>
                      <a:pt x="187" y="260"/>
                    </a:lnTo>
                    <a:lnTo>
                      <a:pt x="188" y="257"/>
                    </a:lnTo>
                    <a:lnTo>
                      <a:pt x="188" y="256"/>
                    </a:lnTo>
                    <a:lnTo>
                      <a:pt x="188" y="255"/>
                    </a:lnTo>
                    <a:lnTo>
                      <a:pt x="189" y="255"/>
                    </a:lnTo>
                    <a:lnTo>
                      <a:pt x="190" y="256"/>
                    </a:lnTo>
                    <a:lnTo>
                      <a:pt x="190" y="255"/>
                    </a:lnTo>
                    <a:lnTo>
                      <a:pt x="190" y="253"/>
                    </a:lnTo>
                    <a:lnTo>
                      <a:pt x="192" y="254"/>
                    </a:lnTo>
                    <a:lnTo>
                      <a:pt x="193" y="255"/>
                    </a:lnTo>
                    <a:lnTo>
                      <a:pt x="193" y="256"/>
                    </a:lnTo>
                    <a:lnTo>
                      <a:pt x="194" y="257"/>
                    </a:lnTo>
                    <a:lnTo>
                      <a:pt x="194" y="255"/>
                    </a:lnTo>
                    <a:lnTo>
                      <a:pt x="195" y="254"/>
                    </a:lnTo>
                    <a:lnTo>
                      <a:pt x="195" y="255"/>
                    </a:lnTo>
                    <a:lnTo>
                      <a:pt x="196" y="256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7" y="256"/>
                    </a:lnTo>
                    <a:lnTo>
                      <a:pt x="198" y="255"/>
                    </a:lnTo>
                    <a:lnTo>
                      <a:pt x="198" y="255"/>
                    </a:lnTo>
                    <a:lnTo>
                      <a:pt x="199" y="256"/>
                    </a:lnTo>
                    <a:lnTo>
                      <a:pt x="198" y="258"/>
                    </a:lnTo>
                    <a:lnTo>
                      <a:pt x="198" y="259"/>
                    </a:lnTo>
                    <a:lnTo>
                      <a:pt x="198" y="260"/>
                    </a:lnTo>
                    <a:lnTo>
                      <a:pt x="199" y="261"/>
                    </a:lnTo>
                    <a:lnTo>
                      <a:pt x="199" y="263"/>
                    </a:lnTo>
                    <a:lnTo>
                      <a:pt x="200" y="263"/>
                    </a:lnTo>
                    <a:lnTo>
                      <a:pt x="200" y="261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2" y="261"/>
                    </a:lnTo>
                    <a:lnTo>
                      <a:pt x="202" y="260"/>
                    </a:lnTo>
                    <a:lnTo>
                      <a:pt x="203" y="259"/>
                    </a:lnTo>
                    <a:lnTo>
                      <a:pt x="203" y="257"/>
                    </a:lnTo>
                    <a:lnTo>
                      <a:pt x="204" y="256"/>
                    </a:lnTo>
                    <a:lnTo>
                      <a:pt x="204" y="257"/>
                    </a:lnTo>
                    <a:lnTo>
                      <a:pt x="205" y="258"/>
                    </a:lnTo>
                    <a:lnTo>
                      <a:pt x="206" y="259"/>
                    </a:lnTo>
                    <a:lnTo>
                      <a:pt x="207" y="260"/>
                    </a:lnTo>
                    <a:lnTo>
                      <a:pt x="207" y="261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10" y="261"/>
                    </a:lnTo>
                    <a:lnTo>
                      <a:pt x="210" y="260"/>
                    </a:lnTo>
                    <a:lnTo>
                      <a:pt x="211" y="258"/>
                    </a:lnTo>
                    <a:lnTo>
                      <a:pt x="211" y="257"/>
                    </a:lnTo>
                    <a:lnTo>
                      <a:pt x="212" y="256"/>
                    </a:lnTo>
                    <a:lnTo>
                      <a:pt x="212" y="254"/>
                    </a:lnTo>
                    <a:lnTo>
                      <a:pt x="213" y="255"/>
                    </a:lnTo>
                    <a:lnTo>
                      <a:pt x="213" y="256"/>
                    </a:lnTo>
                    <a:lnTo>
                      <a:pt x="214" y="258"/>
                    </a:lnTo>
                    <a:lnTo>
                      <a:pt x="215" y="259"/>
                    </a:lnTo>
                    <a:lnTo>
                      <a:pt x="215" y="259"/>
                    </a:lnTo>
                    <a:lnTo>
                      <a:pt x="216" y="258"/>
                    </a:lnTo>
                    <a:lnTo>
                      <a:pt x="216" y="257"/>
                    </a:lnTo>
                    <a:lnTo>
                      <a:pt x="217" y="257"/>
                    </a:lnTo>
                    <a:lnTo>
                      <a:pt x="217" y="258"/>
                    </a:lnTo>
                    <a:lnTo>
                      <a:pt x="218" y="259"/>
                    </a:lnTo>
                    <a:lnTo>
                      <a:pt x="218" y="260"/>
                    </a:lnTo>
                    <a:lnTo>
                      <a:pt x="219" y="261"/>
                    </a:lnTo>
                    <a:lnTo>
                      <a:pt x="219" y="263"/>
                    </a:lnTo>
                    <a:lnTo>
                      <a:pt x="220" y="260"/>
                    </a:lnTo>
                    <a:lnTo>
                      <a:pt x="220" y="259"/>
                    </a:lnTo>
                    <a:lnTo>
                      <a:pt x="221" y="257"/>
                    </a:lnTo>
                    <a:lnTo>
                      <a:pt x="221" y="256"/>
                    </a:lnTo>
                    <a:lnTo>
                      <a:pt x="222" y="257"/>
                    </a:lnTo>
                    <a:lnTo>
                      <a:pt x="222" y="258"/>
                    </a:lnTo>
                    <a:lnTo>
                      <a:pt x="223" y="256"/>
                    </a:lnTo>
                    <a:lnTo>
                      <a:pt x="223" y="255"/>
                    </a:lnTo>
                    <a:lnTo>
                      <a:pt x="224" y="256"/>
                    </a:lnTo>
                    <a:lnTo>
                      <a:pt x="224" y="257"/>
                    </a:lnTo>
                    <a:lnTo>
                      <a:pt x="226" y="258"/>
                    </a:lnTo>
                    <a:lnTo>
                      <a:pt x="226" y="258"/>
                    </a:lnTo>
                    <a:lnTo>
                      <a:pt x="227" y="259"/>
                    </a:lnTo>
                    <a:lnTo>
                      <a:pt x="227" y="260"/>
                    </a:lnTo>
                    <a:lnTo>
                      <a:pt x="228" y="259"/>
                    </a:lnTo>
                    <a:lnTo>
                      <a:pt x="228" y="257"/>
                    </a:lnTo>
                    <a:lnTo>
                      <a:pt x="229" y="256"/>
                    </a:lnTo>
                    <a:lnTo>
                      <a:pt x="229" y="255"/>
                    </a:lnTo>
                    <a:lnTo>
                      <a:pt x="230" y="255"/>
                    </a:lnTo>
                    <a:lnTo>
                      <a:pt x="230" y="256"/>
                    </a:lnTo>
                    <a:lnTo>
                      <a:pt x="231" y="257"/>
                    </a:lnTo>
                    <a:lnTo>
                      <a:pt x="232" y="258"/>
                    </a:lnTo>
                    <a:lnTo>
                      <a:pt x="231" y="259"/>
                    </a:lnTo>
                    <a:lnTo>
                      <a:pt x="231" y="261"/>
                    </a:lnTo>
                    <a:lnTo>
                      <a:pt x="231" y="263"/>
                    </a:lnTo>
                    <a:lnTo>
                      <a:pt x="232" y="263"/>
                    </a:lnTo>
                    <a:lnTo>
                      <a:pt x="232" y="264"/>
                    </a:lnTo>
                    <a:lnTo>
                      <a:pt x="233" y="265"/>
                    </a:lnTo>
                    <a:lnTo>
                      <a:pt x="232" y="266"/>
                    </a:lnTo>
                    <a:lnTo>
                      <a:pt x="232" y="268"/>
                    </a:lnTo>
                    <a:lnTo>
                      <a:pt x="232" y="268"/>
                    </a:lnTo>
                    <a:lnTo>
                      <a:pt x="233" y="269"/>
                    </a:lnTo>
                    <a:lnTo>
                      <a:pt x="235" y="264"/>
                    </a:lnTo>
                    <a:lnTo>
                      <a:pt x="235" y="261"/>
                    </a:lnTo>
                    <a:lnTo>
                      <a:pt x="236" y="260"/>
                    </a:lnTo>
                    <a:lnTo>
                      <a:pt x="236" y="261"/>
                    </a:lnTo>
                    <a:lnTo>
                      <a:pt x="237" y="263"/>
                    </a:lnTo>
                    <a:lnTo>
                      <a:pt x="237" y="260"/>
                    </a:lnTo>
                    <a:lnTo>
                      <a:pt x="238" y="259"/>
                    </a:lnTo>
                    <a:lnTo>
                      <a:pt x="238" y="260"/>
                    </a:lnTo>
                    <a:lnTo>
                      <a:pt x="239" y="261"/>
                    </a:lnTo>
                    <a:lnTo>
                      <a:pt x="239" y="263"/>
                    </a:lnTo>
                    <a:lnTo>
                      <a:pt x="240" y="263"/>
                    </a:lnTo>
                    <a:lnTo>
                      <a:pt x="240" y="261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3" y="261"/>
                    </a:lnTo>
                    <a:lnTo>
                      <a:pt x="243" y="263"/>
                    </a:lnTo>
                    <a:lnTo>
                      <a:pt x="244" y="264"/>
                    </a:lnTo>
                    <a:lnTo>
                      <a:pt x="243" y="265"/>
                    </a:lnTo>
                    <a:lnTo>
                      <a:pt x="243" y="267"/>
                    </a:lnTo>
                    <a:lnTo>
                      <a:pt x="243" y="268"/>
                    </a:lnTo>
                    <a:lnTo>
                      <a:pt x="244" y="268"/>
                    </a:lnTo>
                    <a:lnTo>
                      <a:pt x="244" y="267"/>
                    </a:lnTo>
                    <a:lnTo>
                      <a:pt x="245" y="266"/>
                    </a:lnTo>
                    <a:lnTo>
                      <a:pt x="245" y="264"/>
                    </a:lnTo>
                    <a:lnTo>
                      <a:pt x="246" y="263"/>
                    </a:lnTo>
                    <a:lnTo>
                      <a:pt x="246" y="264"/>
                    </a:lnTo>
                    <a:lnTo>
                      <a:pt x="247" y="265"/>
                    </a:lnTo>
                    <a:lnTo>
                      <a:pt x="247" y="263"/>
                    </a:lnTo>
                    <a:lnTo>
                      <a:pt x="248" y="261"/>
                    </a:lnTo>
                    <a:lnTo>
                      <a:pt x="248" y="259"/>
                    </a:lnTo>
                    <a:lnTo>
                      <a:pt x="249" y="258"/>
                    </a:lnTo>
                    <a:lnTo>
                      <a:pt x="249" y="259"/>
                    </a:lnTo>
                    <a:lnTo>
                      <a:pt x="250" y="260"/>
                    </a:lnTo>
                    <a:lnTo>
                      <a:pt x="250" y="259"/>
                    </a:lnTo>
                    <a:lnTo>
                      <a:pt x="251" y="257"/>
                    </a:lnTo>
                    <a:lnTo>
                      <a:pt x="252" y="259"/>
                    </a:lnTo>
                    <a:lnTo>
                      <a:pt x="252" y="260"/>
                    </a:lnTo>
                    <a:lnTo>
                      <a:pt x="253" y="260"/>
                    </a:lnTo>
                    <a:lnTo>
                      <a:pt x="252" y="263"/>
                    </a:lnTo>
                    <a:lnTo>
                      <a:pt x="252" y="264"/>
                    </a:lnTo>
                    <a:lnTo>
                      <a:pt x="253" y="265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2" y="268"/>
                    </a:lnTo>
                    <a:lnTo>
                      <a:pt x="253" y="269"/>
                    </a:lnTo>
                    <a:lnTo>
                      <a:pt x="253" y="270"/>
                    </a:lnTo>
                    <a:lnTo>
                      <a:pt x="254" y="269"/>
                    </a:lnTo>
                    <a:lnTo>
                      <a:pt x="254" y="267"/>
                    </a:lnTo>
                    <a:lnTo>
                      <a:pt x="255" y="268"/>
                    </a:lnTo>
                    <a:lnTo>
                      <a:pt x="255" y="269"/>
                    </a:lnTo>
                    <a:lnTo>
                      <a:pt x="257" y="264"/>
                    </a:lnTo>
                    <a:lnTo>
                      <a:pt x="259" y="261"/>
                    </a:lnTo>
                    <a:lnTo>
                      <a:pt x="259" y="260"/>
                    </a:lnTo>
                    <a:lnTo>
                      <a:pt x="260" y="261"/>
                    </a:lnTo>
                    <a:lnTo>
                      <a:pt x="260" y="263"/>
                    </a:lnTo>
                    <a:lnTo>
                      <a:pt x="261" y="263"/>
                    </a:lnTo>
                    <a:lnTo>
                      <a:pt x="261" y="264"/>
                    </a:lnTo>
                    <a:lnTo>
                      <a:pt x="262" y="265"/>
                    </a:lnTo>
                    <a:lnTo>
                      <a:pt x="262" y="266"/>
                    </a:lnTo>
                    <a:lnTo>
                      <a:pt x="263" y="265"/>
                    </a:lnTo>
                    <a:lnTo>
                      <a:pt x="263" y="263"/>
                    </a:lnTo>
                    <a:lnTo>
                      <a:pt x="264" y="261"/>
                    </a:lnTo>
                    <a:lnTo>
                      <a:pt x="264" y="259"/>
                    </a:lnTo>
                    <a:lnTo>
                      <a:pt x="265" y="257"/>
                    </a:lnTo>
                    <a:lnTo>
                      <a:pt x="266" y="257"/>
                    </a:lnTo>
                    <a:lnTo>
                      <a:pt x="266" y="258"/>
                    </a:lnTo>
                    <a:lnTo>
                      <a:pt x="266" y="260"/>
                    </a:lnTo>
                    <a:lnTo>
                      <a:pt x="265" y="261"/>
                    </a:lnTo>
                    <a:lnTo>
                      <a:pt x="266" y="263"/>
                    </a:lnTo>
                    <a:lnTo>
                      <a:pt x="266" y="264"/>
                    </a:lnTo>
                    <a:lnTo>
                      <a:pt x="267" y="264"/>
                    </a:lnTo>
                    <a:lnTo>
                      <a:pt x="267" y="265"/>
                    </a:lnTo>
                    <a:lnTo>
                      <a:pt x="267" y="267"/>
                    </a:lnTo>
                    <a:lnTo>
                      <a:pt x="266" y="268"/>
                    </a:lnTo>
                    <a:lnTo>
                      <a:pt x="267" y="269"/>
                    </a:lnTo>
                    <a:lnTo>
                      <a:pt x="267" y="270"/>
                    </a:lnTo>
                    <a:lnTo>
                      <a:pt x="268" y="268"/>
                    </a:lnTo>
                    <a:lnTo>
                      <a:pt x="268" y="267"/>
                    </a:lnTo>
                    <a:lnTo>
                      <a:pt x="269" y="265"/>
                    </a:lnTo>
                    <a:lnTo>
                      <a:pt x="269" y="264"/>
                    </a:lnTo>
                    <a:lnTo>
                      <a:pt x="270" y="265"/>
                    </a:lnTo>
                    <a:lnTo>
                      <a:pt x="270" y="266"/>
                    </a:lnTo>
                    <a:lnTo>
                      <a:pt x="271" y="267"/>
                    </a:lnTo>
                    <a:lnTo>
                      <a:pt x="271" y="267"/>
                    </a:lnTo>
                    <a:lnTo>
                      <a:pt x="272" y="266"/>
                    </a:lnTo>
                    <a:lnTo>
                      <a:pt x="272" y="265"/>
                    </a:lnTo>
                    <a:lnTo>
                      <a:pt x="273" y="266"/>
                    </a:lnTo>
                    <a:lnTo>
                      <a:pt x="273" y="266"/>
                    </a:lnTo>
                    <a:lnTo>
                      <a:pt x="275" y="265"/>
                    </a:lnTo>
                    <a:lnTo>
                      <a:pt x="275" y="264"/>
                    </a:lnTo>
                    <a:lnTo>
                      <a:pt x="276" y="264"/>
                    </a:lnTo>
                    <a:lnTo>
                      <a:pt x="276" y="265"/>
                    </a:lnTo>
                    <a:lnTo>
                      <a:pt x="277" y="266"/>
                    </a:lnTo>
                    <a:lnTo>
                      <a:pt x="277" y="267"/>
                    </a:lnTo>
                    <a:lnTo>
                      <a:pt x="278" y="268"/>
                    </a:lnTo>
                    <a:lnTo>
                      <a:pt x="279" y="269"/>
                    </a:lnTo>
                    <a:lnTo>
                      <a:pt x="279" y="267"/>
                    </a:lnTo>
                    <a:lnTo>
                      <a:pt x="279" y="266"/>
                    </a:lnTo>
                    <a:lnTo>
                      <a:pt x="280" y="264"/>
                    </a:lnTo>
                    <a:lnTo>
                      <a:pt x="280" y="263"/>
                    </a:lnTo>
                    <a:lnTo>
                      <a:pt x="281" y="264"/>
                    </a:lnTo>
                    <a:lnTo>
                      <a:pt x="281" y="265"/>
                    </a:lnTo>
                    <a:lnTo>
                      <a:pt x="281" y="266"/>
                    </a:lnTo>
                    <a:lnTo>
                      <a:pt x="281" y="267"/>
                    </a:lnTo>
                    <a:lnTo>
                      <a:pt x="281" y="268"/>
                    </a:lnTo>
                    <a:lnTo>
                      <a:pt x="282" y="269"/>
                    </a:lnTo>
                    <a:lnTo>
                      <a:pt x="282" y="270"/>
                    </a:lnTo>
                    <a:lnTo>
                      <a:pt x="283" y="271"/>
                    </a:lnTo>
                    <a:lnTo>
                      <a:pt x="283" y="269"/>
                    </a:lnTo>
                    <a:lnTo>
                      <a:pt x="284" y="268"/>
                    </a:lnTo>
                    <a:lnTo>
                      <a:pt x="283" y="267"/>
                    </a:lnTo>
                    <a:lnTo>
                      <a:pt x="282" y="266"/>
                    </a:lnTo>
                    <a:lnTo>
                      <a:pt x="283" y="265"/>
                    </a:lnTo>
                    <a:lnTo>
                      <a:pt x="283" y="264"/>
                    </a:lnTo>
                    <a:lnTo>
                      <a:pt x="284" y="265"/>
                    </a:lnTo>
                    <a:lnTo>
                      <a:pt x="284" y="265"/>
                    </a:lnTo>
                    <a:lnTo>
                      <a:pt x="285" y="264"/>
                    </a:lnTo>
                    <a:lnTo>
                      <a:pt x="285" y="263"/>
                    </a:lnTo>
                    <a:lnTo>
                      <a:pt x="286" y="263"/>
                    </a:lnTo>
                    <a:lnTo>
                      <a:pt x="286" y="264"/>
                    </a:lnTo>
                    <a:lnTo>
                      <a:pt x="286" y="266"/>
                    </a:lnTo>
                    <a:lnTo>
                      <a:pt x="286" y="267"/>
                    </a:lnTo>
                    <a:lnTo>
                      <a:pt x="286" y="268"/>
                    </a:lnTo>
                    <a:lnTo>
                      <a:pt x="287" y="269"/>
                    </a:lnTo>
                    <a:lnTo>
                      <a:pt x="286" y="270"/>
                    </a:lnTo>
                    <a:lnTo>
                      <a:pt x="286" y="271"/>
                    </a:lnTo>
                    <a:lnTo>
                      <a:pt x="286" y="272"/>
                    </a:lnTo>
                    <a:lnTo>
                      <a:pt x="287" y="273"/>
                    </a:lnTo>
                    <a:lnTo>
                      <a:pt x="287" y="272"/>
                    </a:lnTo>
                    <a:lnTo>
                      <a:pt x="288" y="270"/>
                    </a:lnTo>
                    <a:lnTo>
                      <a:pt x="288" y="269"/>
                    </a:lnTo>
                    <a:lnTo>
                      <a:pt x="289" y="268"/>
                    </a:lnTo>
                    <a:lnTo>
                      <a:pt x="289" y="268"/>
                    </a:lnTo>
                    <a:lnTo>
                      <a:pt x="290" y="269"/>
                    </a:lnTo>
                    <a:lnTo>
                      <a:pt x="290" y="268"/>
                    </a:lnTo>
                    <a:lnTo>
                      <a:pt x="292" y="266"/>
                    </a:lnTo>
                    <a:lnTo>
                      <a:pt x="292" y="267"/>
                    </a:lnTo>
                    <a:lnTo>
                      <a:pt x="293" y="268"/>
                    </a:lnTo>
                    <a:lnTo>
                      <a:pt x="293" y="267"/>
                    </a:lnTo>
                    <a:lnTo>
                      <a:pt x="294" y="265"/>
                    </a:lnTo>
                    <a:lnTo>
                      <a:pt x="294" y="266"/>
                    </a:lnTo>
                    <a:lnTo>
                      <a:pt x="295" y="267"/>
                    </a:lnTo>
                    <a:lnTo>
                      <a:pt x="296" y="269"/>
                    </a:lnTo>
                    <a:lnTo>
                      <a:pt x="296" y="270"/>
                    </a:lnTo>
                    <a:lnTo>
                      <a:pt x="297" y="270"/>
                    </a:lnTo>
                    <a:lnTo>
                      <a:pt x="297" y="269"/>
                    </a:lnTo>
                    <a:lnTo>
                      <a:pt x="298" y="268"/>
                    </a:lnTo>
                    <a:lnTo>
                      <a:pt x="298" y="266"/>
                    </a:lnTo>
                    <a:lnTo>
                      <a:pt x="299" y="265"/>
                    </a:lnTo>
                    <a:lnTo>
                      <a:pt x="299" y="263"/>
                    </a:lnTo>
                    <a:lnTo>
                      <a:pt x="299" y="261"/>
                    </a:lnTo>
                    <a:lnTo>
                      <a:pt x="300" y="263"/>
                    </a:lnTo>
                    <a:lnTo>
                      <a:pt x="301" y="264"/>
                    </a:lnTo>
                    <a:lnTo>
                      <a:pt x="300" y="265"/>
                    </a:lnTo>
                    <a:lnTo>
                      <a:pt x="300" y="266"/>
                    </a:lnTo>
                    <a:lnTo>
                      <a:pt x="300" y="267"/>
                    </a:lnTo>
                    <a:lnTo>
                      <a:pt x="301" y="268"/>
                    </a:lnTo>
                    <a:lnTo>
                      <a:pt x="301" y="269"/>
                    </a:lnTo>
                    <a:lnTo>
                      <a:pt x="302" y="270"/>
                    </a:lnTo>
                    <a:lnTo>
                      <a:pt x="302" y="268"/>
                    </a:lnTo>
                    <a:lnTo>
                      <a:pt x="303" y="267"/>
                    </a:lnTo>
                    <a:lnTo>
                      <a:pt x="303" y="265"/>
                    </a:lnTo>
                    <a:lnTo>
                      <a:pt x="304" y="264"/>
                    </a:lnTo>
                    <a:lnTo>
                      <a:pt x="304" y="265"/>
                    </a:lnTo>
                    <a:lnTo>
                      <a:pt x="305" y="266"/>
                    </a:lnTo>
                    <a:lnTo>
                      <a:pt x="306" y="267"/>
                    </a:lnTo>
                    <a:lnTo>
                      <a:pt x="306" y="268"/>
                    </a:lnTo>
                    <a:lnTo>
                      <a:pt x="307" y="269"/>
                    </a:lnTo>
                    <a:lnTo>
                      <a:pt x="307" y="270"/>
                    </a:lnTo>
                    <a:lnTo>
                      <a:pt x="309" y="271"/>
                    </a:lnTo>
                    <a:lnTo>
                      <a:pt x="307" y="272"/>
                    </a:lnTo>
                    <a:lnTo>
                      <a:pt x="307" y="273"/>
                    </a:lnTo>
                    <a:lnTo>
                      <a:pt x="309" y="274"/>
                    </a:lnTo>
                    <a:lnTo>
                      <a:pt x="309" y="275"/>
                    </a:lnTo>
                    <a:lnTo>
                      <a:pt x="310" y="276"/>
                    </a:lnTo>
                    <a:lnTo>
                      <a:pt x="310" y="277"/>
                    </a:lnTo>
                    <a:lnTo>
                      <a:pt x="311" y="274"/>
                    </a:lnTo>
                    <a:lnTo>
                      <a:pt x="312" y="272"/>
                    </a:lnTo>
                    <a:lnTo>
                      <a:pt x="312" y="271"/>
                    </a:lnTo>
                    <a:lnTo>
                      <a:pt x="311" y="270"/>
                    </a:lnTo>
                    <a:lnTo>
                      <a:pt x="311" y="269"/>
                    </a:lnTo>
                    <a:lnTo>
                      <a:pt x="311" y="268"/>
                    </a:lnTo>
                    <a:lnTo>
                      <a:pt x="312" y="267"/>
                    </a:lnTo>
                    <a:lnTo>
                      <a:pt x="312" y="268"/>
                    </a:lnTo>
                    <a:lnTo>
                      <a:pt x="313" y="268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6"/>
                    </a:lnTo>
                    <a:lnTo>
                      <a:pt x="315" y="267"/>
                    </a:lnTo>
                    <a:lnTo>
                      <a:pt x="314" y="269"/>
                    </a:lnTo>
                    <a:lnTo>
                      <a:pt x="314" y="270"/>
                    </a:lnTo>
                    <a:lnTo>
                      <a:pt x="314" y="271"/>
                    </a:lnTo>
                    <a:lnTo>
                      <a:pt x="315" y="272"/>
                    </a:lnTo>
                    <a:lnTo>
                      <a:pt x="315" y="270"/>
                    </a:lnTo>
                    <a:lnTo>
                      <a:pt x="316" y="269"/>
                    </a:lnTo>
                    <a:lnTo>
                      <a:pt x="316" y="270"/>
                    </a:lnTo>
                    <a:lnTo>
                      <a:pt x="317" y="270"/>
                    </a:lnTo>
                    <a:lnTo>
                      <a:pt x="318" y="271"/>
                    </a:lnTo>
                    <a:lnTo>
                      <a:pt x="318" y="272"/>
                    </a:lnTo>
                    <a:lnTo>
                      <a:pt x="318" y="273"/>
                    </a:lnTo>
                    <a:lnTo>
                      <a:pt x="317" y="275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20" y="271"/>
                    </a:lnTo>
                    <a:lnTo>
                      <a:pt x="320" y="269"/>
                    </a:lnTo>
                    <a:lnTo>
                      <a:pt x="321" y="268"/>
                    </a:lnTo>
                    <a:lnTo>
                      <a:pt x="321" y="269"/>
                    </a:lnTo>
                    <a:lnTo>
                      <a:pt x="322" y="270"/>
                    </a:lnTo>
                    <a:lnTo>
                      <a:pt x="322" y="268"/>
                    </a:lnTo>
                    <a:lnTo>
                      <a:pt x="323" y="267"/>
                    </a:lnTo>
                    <a:lnTo>
                      <a:pt x="323" y="266"/>
                    </a:lnTo>
                    <a:lnTo>
                      <a:pt x="325" y="264"/>
                    </a:lnTo>
                    <a:lnTo>
                      <a:pt x="325" y="265"/>
                    </a:lnTo>
                    <a:lnTo>
                      <a:pt x="326" y="266"/>
                    </a:lnTo>
                    <a:lnTo>
                      <a:pt x="325" y="267"/>
                    </a:lnTo>
                    <a:lnTo>
                      <a:pt x="325" y="269"/>
                    </a:lnTo>
                    <a:lnTo>
                      <a:pt x="323" y="270"/>
                    </a:lnTo>
                    <a:lnTo>
                      <a:pt x="323" y="271"/>
                    </a:lnTo>
                    <a:lnTo>
                      <a:pt x="322" y="271"/>
                    </a:lnTo>
                    <a:lnTo>
                      <a:pt x="322" y="270"/>
                    </a:lnTo>
                    <a:lnTo>
                      <a:pt x="322" y="271"/>
                    </a:lnTo>
                    <a:lnTo>
                      <a:pt x="321" y="272"/>
                    </a:lnTo>
                    <a:lnTo>
                      <a:pt x="323" y="276"/>
                    </a:lnTo>
                    <a:lnTo>
                      <a:pt x="325" y="277"/>
                    </a:lnTo>
                    <a:lnTo>
                      <a:pt x="326" y="275"/>
                    </a:lnTo>
                    <a:lnTo>
                      <a:pt x="327" y="273"/>
                    </a:lnTo>
                    <a:lnTo>
                      <a:pt x="327" y="272"/>
                    </a:lnTo>
                    <a:lnTo>
                      <a:pt x="328" y="273"/>
                    </a:lnTo>
                    <a:lnTo>
                      <a:pt x="328" y="273"/>
                    </a:lnTo>
                    <a:lnTo>
                      <a:pt x="329" y="275"/>
                    </a:lnTo>
                    <a:lnTo>
                      <a:pt x="330" y="277"/>
                    </a:lnTo>
                    <a:lnTo>
                      <a:pt x="331" y="279"/>
                    </a:lnTo>
                    <a:lnTo>
                      <a:pt x="332" y="279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3" y="274"/>
                    </a:lnTo>
                    <a:lnTo>
                      <a:pt x="333" y="273"/>
                    </a:lnTo>
                    <a:lnTo>
                      <a:pt x="333" y="272"/>
                    </a:lnTo>
                    <a:lnTo>
                      <a:pt x="332" y="271"/>
                    </a:lnTo>
                    <a:lnTo>
                      <a:pt x="333" y="270"/>
                    </a:lnTo>
                    <a:lnTo>
                      <a:pt x="333" y="268"/>
                    </a:lnTo>
                    <a:lnTo>
                      <a:pt x="333" y="269"/>
                    </a:lnTo>
                    <a:lnTo>
                      <a:pt x="334" y="270"/>
                    </a:lnTo>
                    <a:lnTo>
                      <a:pt x="335" y="271"/>
                    </a:lnTo>
                    <a:lnTo>
                      <a:pt x="335" y="272"/>
                    </a:lnTo>
                    <a:lnTo>
                      <a:pt x="336" y="273"/>
                    </a:lnTo>
                    <a:lnTo>
                      <a:pt x="336" y="273"/>
                    </a:lnTo>
                    <a:lnTo>
                      <a:pt x="337" y="272"/>
                    </a:lnTo>
                    <a:lnTo>
                      <a:pt x="337" y="271"/>
                    </a:lnTo>
                    <a:lnTo>
                      <a:pt x="338" y="271"/>
                    </a:lnTo>
                    <a:lnTo>
                      <a:pt x="338" y="272"/>
                    </a:lnTo>
                    <a:lnTo>
                      <a:pt x="339" y="273"/>
                    </a:lnTo>
                    <a:lnTo>
                      <a:pt x="339" y="274"/>
                    </a:lnTo>
                    <a:lnTo>
                      <a:pt x="340" y="272"/>
                    </a:lnTo>
                    <a:lnTo>
                      <a:pt x="340" y="271"/>
                    </a:lnTo>
                    <a:lnTo>
                      <a:pt x="342" y="270"/>
                    </a:lnTo>
                    <a:lnTo>
                      <a:pt x="342" y="268"/>
                    </a:lnTo>
                    <a:lnTo>
                      <a:pt x="343" y="270"/>
                    </a:lnTo>
                    <a:lnTo>
                      <a:pt x="344" y="271"/>
                    </a:lnTo>
                    <a:lnTo>
                      <a:pt x="344" y="271"/>
                    </a:lnTo>
                    <a:lnTo>
                      <a:pt x="344" y="273"/>
                    </a:lnTo>
                    <a:lnTo>
                      <a:pt x="343" y="274"/>
                    </a:lnTo>
                    <a:lnTo>
                      <a:pt x="343" y="277"/>
                    </a:lnTo>
                    <a:lnTo>
                      <a:pt x="345" y="281"/>
                    </a:lnTo>
                    <a:lnTo>
                      <a:pt x="345" y="280"/>
                    </a:lnTo>
                    <a:lnTo>
                      <a:pt x="346" y="277"/>
                    </a:lnTo>
                    <a:lnTo>
                      <a:pt x="346" y="279"/>
                    </a:lnTo>
                    <a:lnTo>
                      <a:pt x="347" y="280"/>
                    </a:lnTo>
                    <a:lnTo>
                      <a:pt x="347" y="279"/>
                    </a:lnTo>
                    <a:lnTo>
                      <a:pt x="348" y="276"/>
                    </a:lnTo>
                    <a:lnTo>
                      <a:pt x="348" y="275"/>
                    </a:lnTo>
                    <a:lnTo>
                      <a:pt x="348" y="273"/>
                    </a:lnTo>
                    <a:lnTo>
                      <a:pt x="349" y="271"/>
                    </a:lnTo>
                    <a:lnTo>
                      <a:pt x="349" y="269"/>
                    </a:lnTo>
                    <a:lnTo>
                      <a:pt x="350" y="268"/>
                    </a:lnTo>
                    <a:lnTo>
                      <a:pt x="350" y="269"/>
                    </a:lnTo>
                    <a:lnTo>
                      <a:pt x="351" y="269"/>
                    </a:lnTo>
                    <a:lnTo>
                      <a:pt x="351" y="271"/>
                    </a:lnTo>
                    <a:lnTo>
                      <a:pt x="350" y="272"/>
                    </a:lnTo>
                    <a:lnTo>
                      <a:pt x="351" y="273"/>
                    </a:lnTo>
                    <a:lnTo>
                      <a:pt x="351" y="274"/>
                    </a:lnTo>
                    <a:lnTo>
                      <a:pt x="352" y="275"/>
                    </a:lnTo>
                    <a:lnTo>
                      <a:pt x="353" y="275"/>
                    </a:lnTo>
                    <a:lnTo>
                      <a:pt x="353" y="274"/>
                    </a:lnTo>
                    <a:lnTo>
                      <a:pt x="353" y="272"/>
                    </a:lnTo>
                    <a:lnTo>
                      <a:pt x="354" y="273"/>
                    </a:lnTo>
                    <a:lnTo>
                      <a:pt x="354" y="274"/>
                    </a:lnTo>
                    <a:lnTo>
                      <a:pt x="355" y="275"/>
                    </a:lnTo>
                    <a:lnTo>
                      <a:pt x="356" y="276"/>
                    </a:lnTo>
                    <a:lnTo>
                      <a:pt x="356" y="277"/>
                    </a:lnTo>
                    <a:lnTo>
                      <a:pt x="357" y="277"/>
                    </a:lnTo>
                    <a:lnTo>
                      <a:pt x="357" y="276"/>
                    </a:lnTo>
                    <a:lnTo>
                      <a:pt x="357" y="274"/>
                    </a:lnTo>
                    <a:lnTo>
                      <a:pt x="359" y="275"/>
                    </a:lnTo>
                    <a:lnTo>
                      <a:pt x="360" y="276"/>
                    </a:lnTo>
                    <a:lnTo>
                      <a:pt x="359" y="277"/>
                    </a:lnTo>
                    <a:lnTo>
                      <a:pt x="359" y="280"/>
                    </a:lnTo>
                    <a:lnTo>
                      <a:pt x="359" y="281"/>
                    </a:lnTo>
                    <a:lnTo>
                      <a:pt x="360" y="281"/>
                    </a:lnTo>
                    <a:lnTo>
                      <a:pt x="361" y="282"/>
                    </a:lnTo>
                    <a:lnTo>
                      <a:pt x="361" y="283"/>
                    </a:lnTo>
                    <a:lnTo>
                      <a:pt x="362" y="282"/>
                    </a:lnTo>
                    <a:lnTo>
                      <a:pt x="362" y="280"/>
                    </a:lnTo>
                    <a:lnTo>
                      <a:pt x="362" y="279"/>
                    </a:lnTo>
                    <a:lnTo>
                      <a:pt x="363" y="276"/>
                    </a:lnTo>
                    <a:lnTo>
                      <a:pt x="363" y="277"/>
                    </a:lnTo>
                    <a:lnTo>
                      <a:pt x="364" y="279"/>
                    </a:lnTo>
                    <a:lnTo>
                      <a:pt x="364" y="276"/>
                    </a:lnTo>
                    <a:lnTo>
                      <a:pt x="365" y="275"/>
                    </a:lnTo>
                    <a:lnTo>
                      <a:pt x="365" y="276"/>
                    </a:lnTo>
                    <a:lnTo>
                      <a:pt x="366" y="277"/>
                    </a:lnTo>
                    <a:lnTo>
                      <a:pt x="367" y="279"/>
                    </a:lnTo>
                    <a:lnTo>
                      <a:pt x="368" y="280"/>
                    </a:lnTo>
                    <a:lnTo>
                      <a:pt x="368" y="281"/>
                    </a:lnTo>
                    <a:lnTo>
                      <a:pt x="368" y="282"/>
                    </a:lnTo>
                    <a:lnTo>
                      <a:pt x="367" y="284"/>
                    </a:lnTo>
                    <a:lnTo>
                      <a:pt x="368" y="284"/>
                    </a:lnTo>
                    <a:lnTo>
                      <a:pt x="369" y="285"/>
                    </a:lnTo>
                    <a:lnTo>
                      <a:pt x="368" y="287"/>
                    </a:lnTo>
                    <a:lnTo>
                      <a:pt x="368" y="288"/>
                    </a:lnTo>
                    <a:lnTo>
                      <a:pt x="368" y="289"/>
                    </a:lnTo>
                    <a:lnTo>
                      <a:pt x="369" y="289"/>
                    </a:lnTo>
                    <a:lnTo>
                      <a:pt x="370" y="287"/>
                    </a:lnTo>
                    <a:lnTo>
                      <a:pt x="370" y="285"/>
                    </a:lnTo>
                    <a:lnTo>
                      <a:pt x="370" y="284"/>
                    </a:lnTo>
                    <a:lnTo>
                      <a:pt x="371" y="285"/>
                    </a:lnTo>
                    <a:lnTo>
                      <a:pt x="372" y="286"/>
                    </a:lnTo>
                    <a:lnTo>
                      <a:pt x="372" y="284"/>
                    </a:lnTo>
                    <a:lnTo>
                      <a:pt x="372" y="283"/>
                    </a:lnTo>
                    <a:lnTo>
                      <a:pt x="373" y="283"/>
                    </a:lnTo>
                    <a:lnTo>
                      <a:pt x="375" y="284"/>
                    </a:lnTo>
                    <a:lnTo>
                      <a:pt x="373" y="286"/>
                    </a:lnTo>
                    <a:lnTo>
                      <a:pt x="373" y="287"/>
                    </a:lnTo>
                    <a:lnTo>
                      <a:pt x="372" y="290"/>
                    </a:lnTo>
                    <a:lnTo>
                      <a:pt x="372" y="291"/>
                    </a:lnTo>
                    <a:lnTo>
                      <a:pt x="371" y="293"/>
                    </a:lnTo>
                    <a:lnTo>
                      <a:pt x="371" y="292"/>
                    </a:lnTo>
                    <a:lnTo>
                      <a:pt x="370" y="291"/>
                    </a:lnTo>
                    <a:lnTo>
                      <a:pt x="370" y="292"/>
                    </a:lnTo>
                    <a:lnTo>
                      <a:pt x="369" y="294"/>
                    </a:lnTo>
                    <a:lnTo>
                      <a:pt x="370" y="296"/>
                    </a:lnTo>
                    <a:lnTo>
                      <a:pt x="371" y="296"/>
                    </a:lnTo>
                    <a:lnTo>
                      <a:pt x="370" y="298"/>
                    </a:lnTo>
                    <a:lnTo>
                      <a:pt x="370" y="299"/>
                    </a:lnTo>
                    <a:lnTo>
                      <a:pt x="370" y="301"/>
                    </a:lnTo>
                    <a:lnTo>
                      <a:pt x="369" y="302"/>
                    </a:lnTo>
                    <a:lnTo>
                      <a:pt x="369" y="301"/>
                    </a:lnTo>
                    <a:lnTo>
                      <a:pt x="368" y="300"/>
                    </a:lnTo>
                    <a:lnTo>
                      <a:pt x="368" y="302"/>
                    </a:lnTo>
                    <a:lnTo>
                      <a:pt x="367" y="303"/>
                    </a:lnTo>
                    <a:lnTo>
                      <a:pt x="367" y="302"/>
                    </a:lnTo>
                    <a:lnTo>
                      <a:pt x="366" y="302"/>
                    </a:lnTo>
                    <a:lnTo>
                      <a:pt x="366" y="301"/>
                    </a:lnTo>
                    <a:lnTo>
                      <a:pt x="365" y="300"/>
                    </a:lnTo>
                    <a:lnTo>
                      <a:pt x="365" y="301"/>
                    </a:lnTo>
                    <a:lnTo>
                      <a:pt x="364" y="303"/>
                    </a:lnTo>
                    <a:lnTo>
                      <a:pt x="363" y="306"/>
                    </a:lnTo>
                    <a:lnTo>
                      <a:pt x="363" y="307"/>
                    </a:lnTo>
                    <a:lnTo>
                      <a:pt x="363" y="308"/>
                    </a:lnTo>
                    <a:lnTo>
                      <a:pt x="362" y="308"/>
                    </a:lnTo>
                    <a:lnTo>
                      <a:pt x="362" y="307"/>
                    </a:lnTo>
                    <a:lnTo>
                      <a:pt x="361" y="306"/>
                    </a:lnTo>
                    <a:lnTo>
                      <a:pt x="360" y="305"/>
                    </a:lnTo>
                    <a:lnTo>
                      <a:pt x="360" y="306"/>
                    </a:lnTo>
                    <a:lnTo>
                      <a:pt x="360" y="308"/>
                    </a:lnTo>
                    <a:lnTo>
                      <a:pt x="359" y="311"/>
                    </a:lnTo>
                    <a:lnTo>
                      <a:pt x="357" y="314"/>
                    </a:lnTo>
                    <a:lnTo>
                      <a:pt x="355" y="310"/>
                    </a:lnTo>
                    <a:lnTo>
                      <a:pt x="355" y="309"/>
                    </a:lnTo>
                    <a:lnTo>
                      <a:pt x="355" y="308"/>
                    </a:lnTo>
                    <a:lnTo>
                      <a:pt x="355" y="307"/>
                    </a:lnTo>
                    <a:lnTo>
                      <a:pt x="354" y="306"/>
                    </a:lnTo>
                    <a:lnTo>
                      <a:pt x="355" y="305"/>
                    </a:lnTo>
                    <a:lnTo>
                      <a:pt x="355" y="303"/>
                    </a:lnTo>
                    <a:lnTo>
                      <a:pt x="354" y="302"/>
                    </a:lnTo>
                    <a:lnTo>
                      <a:pt x="354" y="302"/>
                    </a:lnTo>
                    <a:lnTo>
                      <a:pt x="353" y="301"/>
                    </a:lnTo>
                    <a:lnTo>
                      <a:pt x="353" y="300"/>
                    </a:lnTo>
                    <a:lnTo>
                      <a:pt x="351" y="306"/>
                    </a:lnTo>
                    <a:lnTo>
                      <a:pt x="351" y="307"/>
                    </a:lnTo>
                    <a:lnTo>
                      <a:pt x="350" y="308"/>
                    </a:lnTo>
                    <a:lnTo>
                      <a:pt x="350" y="308"/>
                    </a:lnTo>
                    <a:lnTo>
                      <a:pt x="349" y="307"/>
                    </a:lnTo>
                    <a:lnTo>
                      <a:pt x="349" y="308"/>
                    </a:lnTo>
                    <a:lnTo>
                      <a:pt x="348" y="310"/>
                    </a:lnTo>
                    <a:lnTo>
                      <a:pt x="349" y="310"/>
                    </a:lnTo>
                    <a:lnTo>
                      <a:pt x="350" y="311"/>
                    </a:lnTo>
                    <a:lnTo>
                      <a:pt x="349" y="314"/>
                    </a:lnTo>
                    <a:lnTo>
                      <a:pt x="349" y="315"/>
                    </a:lnTo>
                    <a:lnTo>
                      <a:pt x="348" y="314"/>
                    </a:lnTo>
                    <a:lnTo>
                      <a:pt x="348" y="313"/>
                    </a:lnTo>
                    <a:lnTo>
                      <a:pt x="348" y="311"/>
                    </a:lnTo>
                    <a:lnTo>
                      <a:pt x="348" y="310"/>
                    </a:lnTo>
                    <a:lnTo>
                      <a:pt x="348" y="309"/>
                    </a:lnTo>
                    <a:lnTo>
                      <a:pt x="347" y="308"/>
                    </a:lnTo>
                    <a:lnTo>
                      <a:pt x="347" y="307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5" y="309"/>
                    </a:lnTo>
                    <a:lnTo>
                      <a:pt x="345" y="311"/>
                    </a:lnTo>
                    <a:lnTo>
                      <a:pt x="344" y="313"/>
                    </a:lnTo>
                    <a:lnTo>
                      <a:pt x="344" y="314"/>
                    </a:lnTo>
                    <a:lnTo>
                      <a:pt x="344" y="316"/>
                    </a:lnTo>
                    <a:lnTo>
                      <a:pt x="343" y="315"/>
                    </a:lnTo>
                    <a:lnTo>
                      <a:pt x="342" y="314"/>
                    </a:lnTo>
                    <a:lnTo>
                      <a:pt x="342" y="316"/>
                    </a:lnTo>
                    <a:lnTo>
                      <a:pt x="342" y="317"/>
                    </a:lnTo>
                    <a:lnTo>
                      <a:pt x="340" y="316"/>
                    </a:lnTo>
                    <a:lnTo>
                      <a:pt x="339" y="315"/>
                    </a:lnTo>
                    <a:lnTo>
                      <a:pt x="339" y="315"/>
                    </a:lnTo>
                    <a:lnTo>
                      <a:pt x="338" y="314"/>
                    </a:lnTo>
                    <a:lnTo>
                      <a:pt x="339" y="311"/>
                    </a:lnTo>
                    <a:lnTo>
                      <a:pt x="339" y="310"/>
                    </a:lnTo>
                    <a:lnTo>
                      <a:pt x="339" y="309"/>
                    </a:lnTo>
                    <a:lnTo>
                      <a:pt x="338" y="308"/>
                    </a:lnTo>
                    <a:lnTo>
                      <a:pt x="337" y="307"/>
                    </a:lnTo>
                    <a:lnTo>
                      <a:pt x="336" y="306"/>
                    </a:lnTo>
                    <a:lnTo>
                      <a:pt x="336" y="305"/>
                    </a:lnTo>
                    <a:lnTo>
                      <a:pt x="335" y="304"/>
                    </a:lnTo>
                    <a:lnTo>
                      <a:pt x="334" y="304"/>
                    </a:lnTo>
                    <a:lnTo>
                      <a:pt x="334" y="305"/>
                    </a:lnTo>
                    <a:lnTo>
                      <a:pt x="334" y="306"/>
                    </a:lnTo>
                    <a:lnTo>
                      <a:pt x="333" y="305"/>
                    </a:lnTo>
                    <a:lnTo>
                      <a:pt x="332" y="305"/>
                    </a:lnTo>
                    <a:lnTo>
                      <a:pt x="332" y="306"/>
                    </a:lnTo>
                    <a:lnTo>
                      <a:pt x="332" y="307"/>
                    </a:lnTo>
                    <a:lnTo>
                      <a:pt x="331" y="309"/>
                    </a:lnTo>
                    <a:lnTo>
                      <a:pt x="331" y="310"/>
                    </a:lnTo>
                    <a:lnTo>
                      <a:pt x="330" y="313"/>
                    </a:lnTo>
                    <a:lnTo>
                      <a:pt x="330" y="314"/>
                    </a:lnTo>
                    <a:lnTo>
                      <a:pt x="329" y="313"/>
                    </a:lnTo>
                    <a:lnTo>
                      <a:pt x="329" y="311"/>
                    </a:lnTo>
                    <a:lnTo>
                      <a:pt x="328" y="310"/>
                    </a:lnTo>
                    <a:lnTo>
                      <a:pt x="328" y="310"/>
                    </a:lnTo>
                    <a:lnTo>
                      <a:pt x="327" y="311"/>
                    </a:lnTo>
                    <a:lnTo>
                      <a:pt x="327" y="313"/>
                    </a:lnTo>
                    <a:lnTo>
                      <a:pt x="326" y="313"/>
                    </a:lnTo>
                    <a:lnTo>
                      <a:pt x="326" y="311"/>
                    </a:lnTo>
                    <a:lnTo>
                      <a:pt x="325" y="313"/>
                    </a:lnTo>
                    <a:lnTo>
                      <a:pt x="325" y="315"/>
                    </a:lnTo>
                    <a:lnTo>
                      <a:pt x="323" y="314"/>
                    </a:lnTo>
                    <a:lnTo>
                      <a:pt x="323" y="313"/>
                    </a:lnTo>
                    <a:lnTo>
                      <a:pt x="322" y="311"/>
                    </a:lnTo>
                    <a:lnTo>
                      <a:pt x="322" y="310"/>
                    </a:lnTo>
                    <a:lnTo>
                      <a:pt x="321" y="313"/>
                    </a:lnTo>
                    <a:lnTo>
                      <a:pt x="321" y="314"/>
                    </a:lnTo>
                    <a:lnTo>
                      <a:pt x="320" y="313"/>
                    </a:lnTo>
                    <a:lnTo>
                      <a:pt x="320" y="311"/>
                    </a:lnTo>
                    <a:lnTo>
                      <a:pt x="319" y="314"/>
                    </a:lnTo>
                    <a:lnTo>
                      <a:pt x="319" y="315"/>
                    </a:lnTo>
                    <a:lnTo>
                      <a:pt x="318" y="314"/>
                    </a:lnTo>
                    <a:lnTo>
                      <a:pt x="318" y="314"/>
                    </a:lnTo>
                    <a:lnTo>
                      <a:pt x="318" y="311"/>
                    </a:lnTo>
                    <a:lnTo>
                      <a:pt x="318" y="310"/>
                    </a:lnTo>
                    <a:lnTo>
                      <a:pt x="318" y="309"/>
                    </a:lnTo>
                    <a:lnTo>
                      <a:pt x="317" y="308"/>
                    </a:lnTo>
                    <a:lnTo>
                      <a:pt x="317" y="307"/>
                    </a:lnTo>
                    <a:lnTo>
                      <a:pt x="316" y="307"/>
                    </a:lnTo>
                    <a:lnTo>
                      <a:pt x="316" y="306"/>
                    </a:lnTo>
                    <a:lnTo>
                      <a:pt x="315" y="305"/>
                    </a:lnTo>
                    <a:lnTo>
                      <a:pt x="315" y="306"/>
                    </a:lnTo>
                    <a:lnTo>
                      <a:pt x="314" y="308"/>
                    </a:lnTo>
                    <a:lnTo>
                      <a:pt x="314" y="309"/>
                    </a:lnTo>
                    <a:lnTo>
                      <a:pt x="313" y="311"/>
                    </a:lnTo>
                    <a:lnTo>
                      <a:pt x="313" y="310"/>
                    </a:lnTo>
                    <a:lnTo>
                      <a:pt x="312" y="309"/>
                    </a:lnTo>
                    <a:lnTo>
                      <a:pt x="312" y="310"/>
                    </a:lnTo>
                    <a:lnTo>
                      <a:pt x="311" y="313"/>
                    </a:lnTo>
                    <a:lnTo>
                      <a:pt x="311" y="314"/>
                    </a:lnTo>
                    <a:lnTo>
                      <a:pt x="310" y="315"/>
                    </a:lnTo>
                    <a:lnTo>
                      <a:pt x="310" y="315"/>
                    </a:lnTo>
                    <a:lnTo>
                      <a:pt x="309" y="314"/>
                    </a:lnTo>
                    <a:lnTo>
                      <a:pt x="309" y="313"/>
                    </a:lnTo>
                    <a:lnTo>
                      <a:pt x="307" y="311"/>
                    </a:lnTo>
                    <a:lnTo>
                      <a:pt x="307" y="310"/>
                    </a:lnTo>
                    <a:lnTo>
                      <a:pt x="306" y="310"/>
                    </a:lnTo>
                    <a:lnTo>
                      <a:pt x="306" y="311"/>
                    </a:lnTo>
                    <a:lnTo>
                      <a:pt x="305" y="313"/>
                    </a:lnTo>
                    <a:lnTo>
                      <a:pt x="305" y="311"/>
                    </a:lnTo>
                    <a:lnTo>
                      <a:pt x="304" y="311"/>
                    </a:lnTo>
                    <a:lnTo>
                      <a:pt x="304" y="313"/>
                    </a:lnTo>
                    <a:lnTo>
                      <a:pt x="303" y="314"/>
                    </a:lnTo>
                    <a:lnTo>
                      <a:pt x="303" y="314"/>
                    </a:lnTo>
                    <a:lnTo>
                      <a:pt x="302" y="313"/>
                    </a:lnTo>
                    <a:lnTo>
                      <a:pt x="302" y="314"/>
                    </a:lnTo>
                    <a:lnTo>
                      <a:pt x="301" y="316"/>
                    </a:lnTo>
                    <a:lnTo>
                      <a:pt x="301" y="315"/>
                    </a:lnTo>
                    <a:lnTo>
                      <a:pt x="300" y="314"/>
                    </a:lnTo>
                    <a:lnTo>
                      <a:pt x="300" y="315"/>
                    </a:lnTo>
                    <a:lnTo>
                      <a:pt x="299" y="317"/>
                    </a:lnTo>
                    <a:lnTo>
                      <a:pt x="299" y="316"/>
                    </a:lnTo>
                    <a:lnTo>
                      <a:pt x="298" y="315"/>
                    </a:lnTo>
                    <a:lnTo>
                      <a:pt x="298" y="316"/>
                    </a:lnTo>
                    <a:lnTo>
                      <a:pt x="297" y="318"/>
                    </a:lnTo>
                    <a:lnTo>
                      <a:pt x="297" y="317"/>
                    </a:lnTo>
                    <a:lnTo>
                      <a:pt x="296" y="316"/>
                    </a:lnTo>
                    <a:lnTo>
                      <a:pt x="295" y="318"/>
                    </a:lnTo>
                    <a:lnTo>
                      <a:pt x="295" y="319"/>
                    </a:lnTo>
                    <a:lnTo>
                      <a:pt x="294" y="318"/>
                    </a:lnTo>
                    <a:lnTo>
                      <a:pt x="294" y="317"/>
                    </a:lnTo>
                    <a:lnTo>
                      <a:pt x="293" y="319"/>
                    </a:lnTo>
                    <a:lnTo>
                      <a:pt x="293" y="320"/>
                    </a:lnTo>
                    <a:lnTo>
                      <a:pt x="292" y="319"/>
                    </a:lnTo>
                    <a:lnTo>
                      <a:pt x="292" y="318"/>
                    </a:lnTo>
                    <a:lnTo>
                      <a:pt x="292" y="317"/>
                    </a:lnTo>
                    <a:lnTo>
                      <a:pt x="293" y="316"/>
                    </a:lnTo>
                    <a:lnTo>
                      <a:pt x="293" y="314"/>
                    </a:lnTo>
                    <a:lnTo>
                      <a:pt x="294" y="313"/>
                    </a:lnTo>
                    <a:lnTo>
                      <a:pt x="294" y="311"/>
                    </a:lnTo>
                    <a:lnTo>
                      <a:pt x="295" y="309"/>
                    </a:lnTo>
                    <a:lnTo>
                      <a:pt x="294" y="308"/>
                    </a:lnTo>
                    <a:lnTo>
                      <a:pt x="293" y="308"/>
                    </a:lnTo>
                    <a:lnTo>
                      <a:pt x="293" y="307"/>
                    </a:lnTo>
                    <a:lnTo>
                      <a:pt x="292" y="306"/>
                    </a:lnTo>
                    <a:lnTo>
                      <a:pt x="290" y="311"/>
                    </a:lnTo>
                    <a:lnTo>
                      <a:pt x="289" y="314"/>
                    </a:lnTo>
                    <a:lnTo>
                      <a:pt x="289" y="315"/>
                    </a:lnTo>
                    <a:lnTo>
                      <a:pt x="288" y="314"/>
                    </a:lnTo>
                    <a:lnTo>
                      <a:pt x="288" y="313"/>
                    </a:lnTo>
                    <a:lnTo>
                      <a:pt x="287" y="315"/>
                    </a:lnTo>
                    <a:lnTo>
                      <a:pt x="287" y="316"/>
                    </a:lnTo>
                    <a:lnTo>
                      <a:pt x="286" y="315"/>
                    </a:lnTo>
                    <a:lnTo>
                      <a:pt x="286" y="315"/>
                    </a:lnTo>
                    <a:lnTo>
                      <a:pt x="285" y="316"/>
                    </a:lnTo>
                    <a:lnTo>
                      <a:pt x="285" y="317"/>
                    </a:lnTo>
                    <a:lnTo>
                      <a:pt x="284" y="316"/>
                    </a:lnTo>
                    <a:lnTo>
                      <a:pt x="284" y="316"/>
                    </a:lnTo>
                    <a:lnTo>
                      <a:pt x="283" y="317"/>
                    </a:lnTo>
                    <a:lnTo>
                      <a:pt x="283" y="318"/>
                    </a:lnTo>
                    <a:lnTo>
                      <a:pt x="282" y="318"/>
                    </a:lnTo>
                    <a:lnTo>
                      <a:pt x="282" y="317"/>
                    </a:lnTo>
                    <a:lnTo>
                      <a:pt x="281" y="316"/>
                    </a:lnTo>
                    <a:lnTo>
                      <a:pt x="280" y="315"/>
                    </a:lnTo>
                    <a:lnTo>
                      <a:pt x="280" y="316"/>
                    </a:lnTo>
                    <a:lnTo>
                      <a:pt x="280" y="318"/>
                    </a:lnTo>
                    <a:lnTo>
                      <a:pt x="279" y="317"/>
                    </a:lnTo>
                    <a:lnTo>
                      <a:pt x="278" y="316"/>
                    </a:lnTo>
                    <a:lnTo>
                      <a:pt x="278" y="317"/>
                    </a:lnTo>
                    <a:lnTo>
                      <a:pt x="278" y="319"/>
                    </a:lnTo>
                    <a:lnTo>
                      <a:pt x="277" y="318"/>
                    </a:lnTo>
                    <a:lnTo>
                      <a:pt x="276" y="317"/>
                    </a:lnTo>
                    <a:lnTo>
                      <a:pt x="276" y="316"/>
                    </a:lnTo>
                    <a:lnTo>
                      <a:pt x="275" y="316"/>
                    </a:lnTo>
                    <a:lnTo>
                      <a:pt x="275" y="317"/>
                    </a:lnTo>
                    <a:lnTo>
                      <a:pt x="273" y="318"/>
                    </a:lnTo>
                    <a:lnTo>
                      <a:pt x="273" y="318"/>
                    </a:lnTo>
                    <a:lnTo>
                      <a:pt x="272" y="317"/>
                    </a:lnTo>
                    <a:lnTo>
                      <a:pt x="272" y="316"/>
                    </a:lnTo>
                    <a:lnTo>
                      <a:pt x="271" y="315"/>
                    </a:lnTo>
                    <a:lnTo>
                      <a:pt x="271" y="316"/>
                    </a:lnTo>
                    <a:lnTo>
                      <a:pt x="270" y="318"/>
                    </a:lnTo>
                    <a:lnTo>
                      <a:pt x="270" y="317"/>
                    </a:lnTo>
                    <a:lnTo>
                      <a:pt x="269" y="316"/>
                    </a:lnTo>
                    <a:lnTo>
                      <a:pt x="269" y="318"/>
                    </a:lnTo>
                    <a:lnTo>
                      <a:pt x="268" y="319"/>
                    </a:lnTo>
                    <a:lnTo>
                      <a:pt x="268" y="318"/>
                    </a:lnTo>
                    <a:lnTo>
                      <a:pt x="267" y="317"/>
                    </a:lnTo>
                    <a:lnTo>
                      <a:pt x="267" y="316"/>
                    </a:lnTo>
                    <a:lnTo>
                      <a:pt x="266" y="316"/>
                    </a:lnTo>
                    <a:lnTo>
                      <a:pt x="265" y="315"/>
                    </a:lnTo>
                    <a:lnTo>
                      <a:pt x="265" y="314"/>
                    </a:lnTo>
                    <a:lnTo>
                      <a:pt x="264" y="315"/>
                    </a:lnTo>
                    <a:lnTo>
                      <a:pt x="264" y="317"/>
                    </a:lnTo>
                    <a:lnTo>
                      <a:pt x="264" y="318"/>
                    </a:lnTo>
                    <a:lnTo>
                      <a:pt x="263" y="319"/>
                    </a:lnTo>
                    <a:lnTo>
                      <a:pt x="262" y="319"/>
                    </a:lnTo>
                    <a:lnTo>
                      <a:pt x="262" y="318"/>
                    </a:lnTo>
                    <a:lnTo>
                      <a:pt x="262" y="316"/>
                    </a:lnTo>
                    <a:lnTo>
                      <a:pt x="263" y="315"/>
                    </a:lnTo>
                    <a:lnTo>
                      <a:pt x="262" y="314"/>
                    </a:lnTo>
                    <a:lnTo>
                      <a:pt x="262" y="313"/>
                    </a:lnTo>
                    <a:lnTo>
                      <a:pt x="261" y="315"/>
                    </a:lnTo>
                    <a:lnTo>
                      <a:pt x="261" y="316"/>
                    </a:lnTo>
                    <a:lnTo>
                      <a:pt x="260" y="315"/>
                    </a:lnTo>
                    <a:lnTo>
                      <a:pt x="260" y="314"/>
                    </a:lnTo>
                    <a:lnTo>
                      <a:pt x="259" y="314"/>
                    </a:lnTo>
                    <a:lnTo>
                      <a:pt x="259" y="313"/>
                    </a:lnTo>
                    <a:lnTo>
                      <a:pt x="257" y="314"/>
                    </a:lnTo>
                    <a:lnTo>
                      <a:pt x="257" y="315"/>
                    </a:lnTo>
                    <a:lnTo>
                      <a:pt x="256" y="317"/>
                    </a:lnTo>
                    <a:lnTo>
                      <a:pt x="256" y="318"/>
                    </a:lnTo>
                    <a:lnTo>
                      <a:pt x="255" y="320"/>
                    </a:lnTo>
                    <a:lnTo>
                      <a:pt x="255" y="321"/>
                    </a:lnTo>
                    <a:lnTo>
                      <a:pt x="254" y="320"/>
                    </a:lnTo>
                    <a:lnTo>
                      <a:pt x="254" y="319"/>
                    </a:lnTo>
                    <a:lnTo>
                      <a:pt x="253" y="319"/>
                    </a:lnTo>
                    <a:lnTo>
                      <a:pt x="253" y="318"/>
                    </a:lnTo>
                    <a:lnTo>
                      <a:pt x="253" y="316"/>
                    </a:lnTo>
                    <a:lnTo>
                      <a:pt x="254" y="315"/>
                    </a:lnTo>
                    <a:lnTo>
                      <a:pt x="253" y="314"/>
                    </a:lnTo>
                    <a:lnTo>
                      <a:pt x="253" y="313"/>
                    </a:lnTo>
                    <a:lnTo>
                      <a:pt x="252" y="311"/>
                    </a:lnTo>
                    <a:lnTo>
                      <a:pt x="251" y="311"/>
                    </a:lnTo>
                    <a:lnTo>
                      <a:pt x="251" y="313"/>
                    </a:lnTo>
                    <a:lnTo>
                      <a:pt x="251" y="314"/>
                    </a:lnTo>
                    <a:lnTo>
                      <a:pt x="251" y="315"/>
                    </a:lnTo>
                    <a:lnTo>
                      <a:pt x="252" y="316"/>
                    </a:lnTo>
                    <a:lnTo>
                      <a:pt x="251" y="317"/>
                    </a:lnTo>
                    <a:lnTo>
                      <a:pt x="251" y="319"/>
                    </a:lnTo>
                    <a:lnTo>
                      <a:pt x="250" y="318"/>
                    </a:lnTo>
                    <a:lnTo>
                      <a:pt x="250" y="317"/>
                    </a:lnTo>
                    <a:lnTo>
                      <a:pt x="249" y="318"/>
                    </a:lnTo>
                    <a:lnTo>
                      <a:pt x="249" y="320"/>
                    </a:lnTo>
                    <a:lnTo>
                      <a:pt x="248" y="319"/>
                    </a:lnTo>
                    <a:lnTo>
                      <a:pt x="248" y="318"/>
                    </a:lnTo>
                    <a:lnTo>
                      <a:pt x="246" y="316"/>
                    </a:lnTo>
                    <a:lnTo>
                      <a:pt x="246" y="316"/>
                    </a:lnTo>
                    <a:lnTo>
                      <a:pt x="245" y="315"/>
                    </a:lnTo>
                    <a:lnTo>
                      <a:pt x="245" y="316"/>
                    </a:lnTo>
                    <a:lnTo>
                      <a:pt x="244" y="318"/>
                    </a:lnTo>
                    <a:lnTo>
                      <a:pt x="244" y="320"/>
                    </a:lnTo>
                    <a:lnTo>
                      <a:pt x="243" y="322"/>
                    </a:lnTo>
                    <a:lnTo>
                      <a:pt x="243" y="323"/>
                    </a:lnTo>
                    <a:lnTo>
                      <a:pt x="242" y="322"/>
                    </a:lnTo>
                    <a:lnTo>
                      <a:pt x="240" y="321"/>
                    </a:lnTo>
                    <a:lnTo>
                      <a:pt x="240" y="321"/>
                    </a:lnTo>
                    <a:lnTo>
                      <a:pt x="239" y="320"/>
                    </a:lnTo>
                    <a:lnTo>
                      <a:pt x="240" y="318"/>
                    </a:lnTo>
                    <a:lnTo>
                      <a:pt x="240" y="317"/>
                    </a:lnTo>
                    <a:lnTo>
                      <a:pt x="240" y="316"/>
                    </a:lnTo>
                    <a:lnTo>
                      <a:pt x="239" y="315"/>
                    </a:lnTo>
                    <a:lnTo>
                      <a:pt x="239" y="314"/>
                    </a:lnTo>
                    <a:lnTo>
                      <a:pt x="238" y="314"/>
                    </a:lnTo>
                    <a:lnTo>
                      <a:pt x="238" y="315"/>
                    </a:lnTo>
                    <a:lnTo>
                      <a:pt x="237" y="316"/>
                    </a:lnTo>
                    <a:lnTo>
                      <a:pt x="237" y="318"/>
                    </a:lnTo>
                    <a:lnTo>
                      <a:pt x="236" y="319"/>
                    </a:lnTo>
                    <a:lnTo>
                      <a:pt x="236" y="318"/>
                    </a:lnTo>
                    <a:lnTo>
                      <a:pt x="235" y="317"/>
                    </a:lnTo>
                    <a:lnTo>
                      <a:pt x="235" y="317"/>
                    </a:lnTo>
                    <a:lnTo>
                      <a:pt x="234" y="316"/>
                    </a:lnTo>
                    <a:lnTo>
                      <a:pt x="234" y="317"/>
                    </a:lnTo>
                    <a:lnTo>
                      <a:pt x="233" y="318"/>
                    </a:lnTo>
                    <a:lnTo>
                      <a:pt x="233" y="320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1" y="319"/>
                    </a:lnTo>
                    <a:lnTo>
                      <a:pt x="231" y="321"/>
                    </a:lnTo>
                    <a:lnTo>
                      <a:pt x="230" y="322"/>
                    </a:lnTo>
                    <a:lnTo>
                      <a:pt x="230" y="321"/>
                    </a:lnTo>
                    <a:lnTo>
                      <a:pt x="229" y="321"/>
                    </a:lnTo>
                    <a:lnTo>
                      <a:pt x="230" y="319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6"/>
                    </a:lnTo>
                    <a:lnTo>
                      <a:pt x="228" y="315"/>
                    </a:lnTo>
                    <a:lnTo>
                      <a:pt x="228" y="315"/>
                    </a:lnTo>
                    <a:lnTo>
                      <a:pt x="227" y="316"/>
                    </a:lnTo>
                    <a:lnTo>
                      <a:pt x="227" y="317"/>
                    </a:lnTo>
                    <a:lnTo>
                      <a:pt x="227" y="319"/>
                    </a:lnTo>
                    <a:lnTo>
                      <a:pt x="226" y="320"/>
                    </a:lnTo>
                    <a:lnTo>
                      <a:pt x="226" y="319"/>
                    </a:lnTo>
                    <a:lnTo>
                      <a:pt x="224" y="318"/>
                    </a:lnTo>
                    <a:lnTo>
                      <a:pt x="223" y="317"/>
                    </a:lnTo>
                    <a:lnTo>
                      <a:pt x="223" y="317"/>
                    </a:lnTo>
                    <a:lnTo>
                      <a:pt x="222" y="318"/>
                    </a:lnTo>
                    <a:lnTo>
                      <a:pt x="222" y="319"/>
                    </a:lnTo>
                    <a:lnTo>
                      <a:pt x="221" y="319"/>
                    </a:lnTo>
                    <a:lnTo>
                      <a:pt x="221" y="318"/>
                    </a:lnTo>
                    <a:lnTo>
                      <a:pt x="220" y="317"/>
                    </a:lnTo>
                    <a:lnTo>
                      <a:pt x="220" y="316"/>
                    </a:lnTo>
                    <a:lnTo>
                      <a:pt x="219" y="315"/>
                    </a:lnTo>
                    <a:lnTo>
                      <a:pt x="219" y="314"/>
                    </a:lnTo>
                    <a:lnTo>
                      <a:pt x="218" y="316"/>
                    </a:lnTo>
                    <a:lnTo>
                      <a:pt x="218" y="317"/>
                    </a:lnTo>
                    <a:lnTo>
                      <a:pt x="217" y="319"/>
                    </a:lnTo>
                    <a:lnTo>
                      <a:pt x="217" y="320"/>
                    </a:lnTo>
                    <a:lnTo>
                      <a:pt x="216" y="319"/>
                    </a:lnTo>
                    <a:lnTo>
                      <a:pt x="216" y="318"/>
                    </a:lnTo>
                    <a:lnTo>
                      <a:pt x="215" y="317"/>
                    </a:lnTo>
                    <a:lnTo>
                      <a:pt x="215" y="317"/>
                    </a:lnTo>
                    <a:lnTo>
                      <a:pt x="214" y="318"/>
                    </a:lnTo>
                    <a:lnTo>
                      <a:pt x="214" y="319"/>
                    </a:lnTo>
                    <a:lnTo>
                      <a:pt x="213" y="318"/>
                    </a:lnTo>
                    <a:lnTo>
                      <a:pt x="213" y="318"/>
                    </a:lnTo>
                    <a:lnTo>
                      <a:pt x="212" y="317"/>
                    </a:lnTo>
                    <a:lnTo>
                      <a:pt x="212" y="316"/>
                    </a:lnTo>
                    <a:lnTo>
                      <a:pt x="211" y="317"/>
                    </a:lnTo>
                    <a:lnTo>
                      <a:pt x="211" y="319"/>
                    </a:lnTo>
                    <a:lnTo>
                      <a:pt x="210" y="321"/>
                    </a:lnTo>
                    <a:lnTo>
                      <a:pt x="209" y="324"/>
                    </a:lnTo>
                    <a:lnTo>
                      <a:pt x="206" y="321"/>
                    </a:lnTo>
                    <a:lnTo>
                      <a:pt x="207" y="318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6" y="314"/>
                    </a:lnTo>
                    <a:lnTo>
                      <a:pt x="206" y="313"/>
                    </a:lnTo>
                    <a:lnTo>
                      <a:pt x="205" y="311"/>
                    </a:lnTo>
                    <a:lnTo>
                      <a:pt x="205" y="313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3" y="313"/>
                    </a:lnTo>
                    <a:lnTo>
                      <a:pt x="203" y="314"/>
                    </a:lnTo>
                    <a:lnTo>
                      <a:pt x="202" y="316"/>
                    </a:lnTo>
                    <a:lnTo>
                      <a:pt x="202" y="317"/>
                    </a:lnTo>
                    <a:lnTo>
                      <a:pt x="201" y="318"/>
                    </a:lnTo>
                    <a:lnTo>
                      <a:pt x="201" y="318"/>
                    </a:lnTo>
                    <a:lnTo>
                      <a:pt x="200" y="317"/>
                    </a:lnTo>
                    <a:lnTo>
                      <a:pt x="199" y="315"/>
                    </a:lnTo>
                    <a:lnTo>
                      <a:pt x="198" y="314"/>
                    </a:lnTo>
                    <a:lnTo>
                      <a:pt x="198" y="313"/>
                    </a:lnTo>
                    <a:lnTo>
                      <a:pt x="197" y="311"/>
                    </a:lnTo>
                    <a:lnTo>
                      <a:pt x="197" y="313"/>
                    </a:lnTo>
                    <a:lnTo>
                      <a:pt x="196" y="315"/>
                    </a:lnTo>
                    <a:lnTo>
                      <a:pt x="195" y="317"/>
                    </a:lnTo>
                    <a:lnTo>
                      <a:pt x="194" y="320"/>
                    </a:lnTo>
                    <a:lnTo>
                      <a:pt x="192" y="325"/>
                    </a:lnTo>
                    <a:lnTo>
                      <a:pt x="192" y="325"/>
                    </a:lnTo>
                    <a:lnTo>
                      <a:pt x="190" y="324"/>
                    </a:lnTo>
                    <a:lnTo>
                      <a:pt x="192" y="322"/>
                    </a:lnTo>
                    <a:lnTo>
                      <a:pt x="192" y="321"/>
                    </a:lnTo>
                    <a:lnTo>
                      <a:pt x="193" y="320"/>
                    </a:lnTo>
                    <a:lnTo>
                      <a:pt x="193" y="318"/>
                    </a:lnTo>
                    <a:lnTo>
                      <a:pt x="193" y="318"/>
                    </a:lnTo>
                    <a:lnTo>
                      <a:pt x="192" y="317"/>
                    </a:lnTo>
                    <a:lnTo>
                      <a:pt x="193" y="315"/>
                    </a:lnTo>
                    <a:lnTo>
                      <a:pt x="193" y="314"/>
                    </a:lnTo>
                    <a:lnTo>
                      <a:pt x="193" y="313"/>
                    </a:lnTo>
                    <a:lnTo>
                      <a:pt x="192" y="311"/>
                    </a:lnTo>
                    <a:lnTo>
                      <a:pt x="192" y="311"/>
                    </a:lnTo>
                    <a:lnTo>
                      <a:pt x="190" y="310"/>
                    </a:lnTo>
                    <a:lnTo>
                      <a:pt x="189" y="313"/>
                    </a:lnTo>
                    <a:lnTo>
                      <a:pt x="189" y="315"/>
                    </a:lnTo>
                    <a:lnTo>
                      <a:pt x="188" y="316"/>
                    </a:lnTo>
                    <a:lnTo>
                      <a:pt x="188" y="315"/>
                    </a:lnTo>
                    <a:lnTo>
                      <a:pt x="187" y="314"/>
                    </a:lnTo>
                    <a:lnTo>
                      <a:pt x="187" y="314"/>
                    </a:lnTo>
                    <a:lnTo>
                      <a:pt x="186" y="313"/>
                    </a:lnTo>
                    <a:lnTo>
                      <a:pt x="186" y="314"/>
                    </a:lnTo>
                    <a:lnTo>
                      <a:pt x="185" y="316"/>
                    </a:lnTo>
                    <a:lnTo>
                      <a:pt x="185" y="317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83" y="317"/>
                    </a:lnTo>
                    <a:lnTo>
                      <a:pt x="183" y="316"/>
                    </a:lnTo>
                    <a:lnTo>
                      <a:pt x="182" y="315"/>
                    </a:lnTo>
                    <a:lnTo>
                      <a:pt x="182" y="316"/>
                    </a:lnTo>
                    <a:lnTo>
                      <a:pt x="181" y="318"/>
                    </a:lnTo>
                    <a:lnTo>
                      <a:pt x="181" y="317"/>
                    </a:lnTo>
                    <a:lnTo>
                      <a:pt x="180" y="316"/>
                    </a:lnTo>
                    <a:lnTo>
                      <a:pt x="180" y="317"/>
                    </a:lnTo>
                    <a:lnTo>
                      <a:pt x="179" y="319"/>
                    </a:lnTo>
                    <a:lnTo>
                      <a:pt x="178" y="318"/>
                    </a:lnTo>
                    <a:lnTo>
                      <a:pt x="178" y="317"/>
                    </a:lnTo>
                    <a:lnTo>
                      <a:pt x="178" y="316"/>
                    </a:lnTo>
                    <a:lnTo>
                      <a:pt x="179" y="314"/>
                    </a:lnTo>
                    <a:lnTo>
                      <a:pt x="178" y="313"/>
                    </a:lnTo>
                    <a:lnTo>
                      <a:pt x="178" y="313"/>
                    </a:lnTo>
                    <a:lnTo>
                      <a:pt x="177" y="314"/>
                    </a:lnTo>
                    <a:lnTo>
                      <a:pt x="177" y="315"/>
                    </a:lnTo>
                    <a:lnTo>
                      <a:pt x="176" y="314"/>
                    </a:lnTo>
                    <a:lnTo>
                      <a:pt x="176" y="314"/>
                    </a:lnTo>
                    <a:lnTo>
                      <a:pt x="174" y="315"/>
                    </a:lnTo>
                    <a:lnTo>
                      <a:pt x="174" y="316"/>
                    </a:lnTo>
                    <a:lnTo>
                      <a:pt x="173" y="318"/>
                    </a:lnTo>
                    <a:lnTo>
                      <a:pt x="173" y="319"/>
                    </a:lnTo>
                    <a:lnTo>
                      <a:pt x="172" y="318"/>
                    </a:lnTo>
                    <a:lnTo>
                      <a:pt x="172" y="317"/>
                    </a:lnTo>
                    <a:lnTo>
                      <a:pt x="171" y="316"/>
                    </a:lnTo>
                    <a:lnTo>
                      <a:pt x="170" y="315"/>
                    </a:lnTo>
                    <a:lnTo>
                      <a:pt x="170" y="314"/>
                    </a:lnTo>
                    <a:lnTo>
                      <a:pt x="169" y="315"/>
                    </a:lnTo>
                    <a:lnTo>
                      <a:pt x="169" y="317"/>
                    </a:lnTo>
                    <a:lnTo>
                      <a:pt x="168" y="316"/>
                    </a:lnTo>
                    <a:lnTo>
                      <a:pt x="168" y="315"/>
                    </a:lnTo>
                    <a:lnTo>
                      <a:pt x="167" y="314"/>
                    </a:lnTo>
                    <a:lnTo>
                      <a:pt x="167" y="314"/>
                    </a:lnTo>
                    <a:lnTo>
                      <a:pt x="166" y="313"/>
                    </a:lnTo>
                    <a:lnTo>
                      <a:pt x="166" y="311"/>
                    </a:lnTo>
                    <a:lnTo>
                      <a:pt x="165" y="313"/>
                    </a:lnTo>
                    <a:lnTo>
                      <a:pt x="165" y="315"/>
                    </a:lnTo>
                    <a:lnTo>
                      <a:pt x="164" y="314"/>
                    </a:lnTo>
                    <a:lnTo>
                      <a:pt x="164" y="313"/>
                    </a:lnTo>
                    <a:lnTo>
                      <a:pt x="163" y="314"/>
                    </a:lnTo>
                    <a:lnTo>
                      <a:pt x="163" y="316"/>
                    </a:lnTo>
                    <a:lnTo>
                      <a:pt x="162" y="315"/>
                    </a:lnTo>
                    <a:lnTo>
                      <a:pt x="162" y="314"/>
                    </a:lnTo>
                    <a:lnTo>
                      <a:pt x="161" y="316"/>
                    </a:lnTo>
                    <a:lnTo>
                      <a:pt x="161" y="317"/>
                    </a:lnTo>
                    <a:lnTo>
                      <a:pt x="160" y="316"/>
                    </a:lnTo>
                    <a:lnTo>
                      <a:pt x="160" y="315"/>
                    </a:lnTo>
                    <a:lnTo>
                      <a:pt x="159" y="314"/>
                    </a:lnTo>
                    <a:lnTo>
                      <a:pt x="159" y="314"/>
                    </a:lnTo>
                    <a:lnTo>
                      <a:pt x="157" y="315"/>
                    </a:lnTo>
                    <a:lnTo>
                      <a:pt x="157" y="316"/>
                    </a:lnTo>
                    <a:lnTo>
                      <a:pt x="156" y="316"/>
                    </a:lnTo>
                    <a:lnTo>
                      <a:pt x="156" y="315"/>
                    </a:lnTo>
                    <a:lnTo>
                      <a:pt x="155" y="314"/>
                    </a:lnTo>
                    <a:lnTo>
                      <a:pt x="155" y="313"/>
                    </a:lnTo>
                    <a:lnTo>
                      <a:pt x="154" y="314"/>
                    </a:lnTo>
                    <a:lnTo>
                      <a:pt x="154" y="316"/>
                    </a:lnTo>
                    <a:lnTo>
                      <a:pt x="153" y="315"/>
                    </a:lnTo>
                    <a:lnTo>
                      <a:pt x="153" y="314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50" y="310"/>
                    </a:lnTo>
                    <a:lnTo>
                      <a:pt x="150" y="309"/>
                    </a:lnTo>
                    <a:lnTo>
                      <a:pt x="149" y="308"/>
                    </a:lnTo>
                    <a:lnTo>
                      <a:pt x="149" y="309"/>
                    </a:lnTo>
                    <a:lnTo>
                      <a:pt x="148" y="311"/>
                    </a:lnTo>
                    <a:lnTo>
                      <a:pt x="148" y="313"/>
                    </a:lnTo>
                    <a:lnTo>
                      <a:pt x="147" y="315"/>
                    </a:lnTo>
                    <a:lnTo>
                      <a:pt x="147" y="316"/>
                    </a:lnTo>
                    <a:lnTo>
                      <a:pt x="147" y="317"/>
                    </a:lnTo>
                    <a:lnTo>
                      <a:pt x="146" y="317"/>
                    </a:lnTo>
                    <a:lnTo>
                      <a:pt x="146" y="316"/>
                    </a:lnTo>
                    <a:lnTo>
                      <a:pt x="145" y="317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4" y="317"/>
                    </a:lnTo>
                    <a:lnTo>
                      <a:pt x="143" y="318"/>
                    </a:lnTo>
                    <a:lnTo>
                      <a:pt x="143" y="319"/>
                    </a:lnTo>
                    <a:lnTo>
                      <a:pt x="142" y="319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2" y="315"/>
                    </a:lnTo>
                    <a:lnTo>
                      <a:pt x="143" y="314"/>
                    </a:lnTo>
                    <a:lnTo>
                      <a:pt x="143" y="311"/>
                    </a:lnTo>
                    <a:lnTo>
                      <a:pt x="144" y="313"/>
                    </a:lnTo>
                    <a:lnTo>
                      <a:pt x="144" y="314"/>
                    </a:lnTo>
                    <a:lnTo>
                      <a:pt x="145" y="313"/>
                    </a:lnTo>
                    <a:lnTo>
                      <a:pt x="145" y="310"/>
                    </a:lnTo>
                    <a:lnTo>
                      <a:pt x="145" y="310"/>
                    </a:lnTo>
                    <a:lnTo>
                      <a:pt x="144" y="309"/>
                    </a:lnTo>
                    <a:lnTo>
                      <a:pt x="144" y="310"/>
                    </a:lnTo>
                    <a:lnTo>
                      <a:pt x="143" y="311"/>
                    </a:lnTo>
                    <a:lnTo>
                      <a:pt x="143" y="311"/>
                    </a:lnTo>
                    <a:lnTo>
                      <a:pt x="142" y="310"/>
                    </a:lnTo>
                    <a:lnTo>
                      <a:pt x="142" y="309"/>
                    </a:lnTo>
                    <a:lnTo>
                      <a:pt x="140" y="308"/>
                    </a:lnTo>
                    <a:lnTo>
                      <a:pt x="140" y="310"/>
                    </a:lnTo>
                    <a:lnTo>
                      <a:pt x="139" y="311"/>
                    </a:lnTo>
                    <a:lnTo>
                      <a:pt x="139" y="310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7" y="313"/>
                    </a:lnTo>
                    <a:lnTo>
                      <a:pt x="137" y="314"/>
                    </a:lnTo>
                    <a:lnTo>
                      <a:pt x="136" y="316"/>
                    </a:lnTo>
                    <a:lnTo>
                      <a:pt x="136" y="315"/>
                    </a:lnTo>
                    <a:lnTo>
                      <a:pt x="135" y="314"/>
                    </a:lnTo>
                    <a:lnTo>
                      <a:pt x="135" y="313"/>
                    </a:lnTo>
                    <a:lnTo>
                      <a:pt x="134" y="311"/>
                    </a:lnTo>
                    <a:lnTo>
                      <a:pt x="134" y="314"/>
                    </a:lnTo>
                    <a:lnTo>
                      <a:pt x="133" y="315"/>
                    </a:lnTo>
                    <a:lnTo>
                      <a:pt x="133" y="314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0" y="315"/>
                    </a:lnTo>
                    <a:lnTo>
                      <a:pt x="130" y="316"/>
                    </a:lnTo>
                    <a:lnTo>
                      <a:pt x="129" y="317"/>
                    </a:lnTo>
                    <a:lnTo>
                      <a:pt x="129" y="317"/>
                    </a:lnTo>
                    <a:lnTo>
                      <a:pt x="128" y="316"/>
                    </a:lnTo>
                    <a:lnTo>
                      <a:pt x="128" y="315"/>
                    </a:lnTo>
                    <a:lnTo>
                      <a:pt x="127" y="314"/>
                    </a:lnTo>
                    <a:lnTo>
                      <a:pt x="128" y="313"/>
                    </a:lnTo>
                    <a:lnTo>
                      <a:pt x="128" y="310"/>
                    </a:lnTo>
                    <a:lnTo>
                      <a:pt x="128" y="309"/>
                    </a:lnTo>
                    <a:lnTo>
                      <a:pt x="127" y="309"/>
                    </a:lnTo>
                    <a:lnTo>
                      <a:pt x="127" y="308"/>
                    </a:lnTo>
                    <a:lnTo>
                      <a:pt x="126" y="307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2" y="316"/>
                    </a:lnTo>
                    <a:lnTo>
                      <a:pt x="122" y="315"/>
                    </a:lnTo>
                    <a:lnTo>
                      <a:pt x="121" y="315"/>
                    </a:lnTo>
                    <a:lnTo>
                      <a:pt x="121" y="316"/>
                    </a:lnTo>
                    <a:lnTo>
                      <a:pt x="120" y="317"/>
                    </a:lnTo>
                    <a:lnTo>
                      <a:pt x="120" y="317"/>
                    </a:lnTo>
                    <a:lnTo>
                      <a:pt x="119" y="316"/>
                    </a:lnTo>
                    <a:lnTo>
                      <a:pt x="120" y="314"/>
                    </a:lnTo>
                    <a:lnTo>
                      <a:pt x="120" y="313"/>
                    </a:lnTo>
                    <a:lnTo>
                      <a:pt x="121" y="311"/>
                    </a:lnTo>
                    <a:lnTo>
                      <a:pt x="121" y="309"/>
                    </a:lnTo>
                    <a:lnTo>
                      <a:pt x="121" y="308"/>
                    </a:lnTo>
                    <a:lnTo>
                      <a:pt x="120" y="308"/>
                    </a:lnTo>
                    <a:lnTo>
                      <a:pt x="120" y="309"/>
                    </a:lnTo>
                    <a:lnTo>
                      <a:pt x="119" y="310"/>
                    </a:lnTo>
                    <a:lnTo>
                      <a:pt x="119" y="309"/>
                    </a:lnTo>
                    <a:lnTo>
                      <a:pt x="118" y="309"/>
                    </a:lnTo>
                    <a:lnTo>
                      <a:pt x="118" y="310"/>
                    </a:lnTo>
                    <a:lnTo>
                      <a:pt x="117" y="311"/>
                    </a:lnTo>
                    <a:lnTo>
                      <a:pt x="117" y="314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5" y="314"/>
                    </a:lnTo>
                    <a:lnTo>
                      <a:pt x="114" y="311"/>
                    </a:lnTo>
                    <a:lnTo>
                      <a:pt x="113" y="309"/>
                    </a:lnTo>
                    <a:lnTo>
                      <a:pt x="112" y="308"/>
                    </a:lnTo>
                    <a:lnTo>
                      <a:pt x="112" y="308"/>
                    </a:lnTo>
                    <a:lnTo>
                      <a:pt x="111" y="309"/>
                    </a:lnTo>
                    <a:lnTo>
                      <a:pt x="111" y="311"/>
                    </a:lnTo>
                    <a:lnTo>
                      <a:pt x="111" y="313"/>
                    </a:lnTo>
                    <a:lnTo>
                      <a:pt x="110" y="314"/>
                    </a:lnTo>
                    <a:lnTo>
                      <a:pt x="111" y="315"/>
                    </a:lnTo>
                    <a:lnTo>
                      <a:pt x="111" y="316"/>
                    </a:lnTo>
                    <a:lnTo>
                      <a:pt x="111" y="317"/>
                    </a:lnTo>
                    <a:lnTo>
                      <a:pt x="110" y="319"/>
                    </a:lnTo>
                    <a:lnTo>
                      <a:pt x="110" y="318"/>
                    </a:lnTo>
                    <a:lnTo>
                      <a:pt x="109" y="317"/>
                    </a:lnTo>
                    <a:lnTo>
                      <a:pt x="109" y="316"/>
                    </a:lnTo>
                    <a:lnTo>
                      <a:pt x="107" y="315"/>
                    </a:lnTo>
                    <a:lnTo>
                      <a:pt x="109" y="314"/>
                    </a:lnTo>
                    <a:lnTo>
                      <a:pt x="109" y="313"/>
                    </a:lnTo>
                    <a:lnTo>
                      <a:pt x="109" y="311"/>
                    </a:lnTo>
                    <a:lnTo>
                      <a:pt x="107" y="310"/>
                    </a:lnTo>
                    <a:lnTo>
                      <a:pt x="106" y="309"/>
                    </a:lnTo>
                    <a:lnTo>
                      <a:pt x="106" y="308"/>
                    </a:lnTo>
                    <a:lnTo>
                      <a:pt x="106" y="310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4" y="310"/>
                    </a:lnTo>
                    <a:lnTo>
                      <a:pt x="103" y="309"/>
                    </a:lnTo>
                    <a:lnTo>
                      <a:pt x="103" y="308"/>
                    </a:lnTo>
                    <a:lnTo>
                      <a:pt x="102" y="309"/>
                    </a:lnTo>
                    <a:lnTo>
                      <a:pt x="102" y="311"/>
                    </a:lnTo>
                    <a:lnTo>
                      <a:pt x="102" y="313"/>
                    </a:lnTo>
                    <a:lnTo>
                      <a:pt x="101" y="314"/>
                    </a:lnTo>
                    <a:lnTo>
                      <a:pt x="101" y="316"/>
                    </a:lnTo>
                    <a:lnTo>
                      <a:pt x="100" y="317"/>
                    </a:lnTo>
                    <a:lnTo>
                      <a:pt x="100" y="316"/>
                    </a:lnTo>
                    <a:lnTo>
                      <a:pt x="99" y="316"/>
                    </a:lnTo>
                    <a:lnTo>
                      <a:pt x="100" y="314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99" y="310"/>
                    </a:lnTo>
                    <a:lnTo>
                      <a:pt x="99" y="313"/>
                    </a:lnTo>
                    <a:lnTo>
                      <a:pt x="98" y="314"/>
                    </a:lnTo>
                    <a:lnTo>
                      <a:pt x="98" y="313"/>
                    </a:lnTo>
                    <a:lnTo>
                      <a:pt x="97" y="311"/>
                    </a:lnTo>
                    <a:lnTo>
                      <a:pt x="97" y="310"/>
                    </a:lnTo>
                    <a:lnTo>
                      <a:pt x="96" y="310"/>
                    </a:lnTo>
                    <a:lnTo>
                      <a:pt x="96" y="311"/>
                    </a:lnTo>
                    <a:lnTo>
                      <a:pt x="95" y="313"/>
                    </a:lnTo>
                    <a:lnTo>
                      <a:pt x="95" y="315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3" y="315"/>
                    </a:lnTo>
                    <a:lnTo>
                      <a:pt x="93" y="314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6"/>
                    </a:lnTo>
                    <a:lnTo>
                      <a:pt x="90" y="315"/>
                    </a:lnTo>
                    <a:lnTo>
                      <a:pt x="89" y="314"/>
                    </a:lnTo>
                    <a:lnTo>
                      <a:pt x="89" y="313"/>
                    </a:lnTo>
                    <a:lnTo>
                      <a:pt x="88" y="313"/>
                    </a:lnTo>
                    <a:lnTo>
                      <a:pt x="89" y="310"/>
                    </a:lnTo>
                    <a:lnTo>
                      <a:pt x="89" y="309"/>
                    </a:lnTo>
                    <a:lnTo>
                      <a:pt x="88" y="308"/>
                    </a:lnTo>
                    <a:lnTo>
                      <a:pt x="88" y="307"/>
                    </a:lnTo>
                    <a:lnTo>
                      <a:pt x="87" y="309"/>
                    </a:lnTo>
                    <a:lnTo>
                      <a:pt x="87" y="310"/>
                    </a:lnTo>
                    <a:lnTo>
                      <a:pt x="86" y="309"/>
                    </a:lnTo>
                    <a:lnTo>
                      <a:pt x="86" y="308"/>
                    </a:lnTo>
                    <a:lnTo>
                      <a:pt x="85" y="307"/>
                    </a:lnTo>
                    <a:lnTo>
                      <a:pt x="85" y="307"/>
                    </a:lnTo>
                    <a:lnTo>
                      <a:pt x="84" y="308"/>
                    </a:lnTo>
                    <a:lnTo>
                      <a:pt x="84" y="309"/>
                    </a:lnTo>
                    <a:lnTo>
                      <a:pt x="84" y="311"/>
                    </a:lnTo>
                    <a:lnTo>
                      <a:pt x="83" y="313"/>
                    </a:lnTo>
                    <a:lnTo>
                      <a:pt x="83" y="315"/>
                    </a:lnTo>
                    <a:lnTo>
                      <a:pt x="82" y="316"/>
                    </a:lnTo>
                    <a:lnTo>
                      <a:pt x="82" y="315"/>
                    </a:lnTo>
                    <a:lnTo>
                      <a:pt x="81" y="314"/>
                    </a:lnTo>
                    <a:lnTo>
                      <a:pt x="81" y="313"/>
                    </a:lnTo>
                    <a:lnTo>
                      <a:pt x="80" y="313"/>
                    </a:lnTo>
                    <a:lnTo>
                      <a:pt x="80" y="311"/>
                    </a:lnTo>
                    <a:lnTo>
                      <a:pt x="79" y="310"/>
                    </a:lnTo>
                    <a:lnTo>
                      <a:pt x="79" y="313"/>
                    </a:lnTo>
                    <a:lnTo>
                      <a:pt x="78" y="314"/>
                    </a:lnTo>
                    <a:lnTo>
                      <a:pt x="78" y="313"/>
                    </a:lnTo>
                    <a:lnTo>
                      <a:pt x="77" y="311"/>
                    </a:lnTo>
                    <a:lnTo>
                      <a:pt x="76" y="310"/>
                    </a:lnTo>
                    <a:lnTo>
                      <a:pt x="74" y="309"/>
                    </a:lnTo>
                    <a:lnTo>
                      <a:pt x="74" y="308"/>
                    </a:lnTo>
                    <a:lnTo>
                      <a:pt x="73" y="307"/>
                    </a:lnTo>
                    <a:lnTo>
                      <a:pt x="73" y="307"/>
                    </a:lnTo>
                    <a:lnTo>
                      <a:pt x="72" y="308"/>
                    </a:lnTo>
                    <a:lnTo>
                      <a:pt x="72" y="309"/>
                    </a:lnTo>
                    <a:lnTo>
                      <a:pt x="71" y="309"/>
                    </a:lnTo>
                    <a:lnTo>
                      <a:pt x="71" y="308"/>
                    </a:lnTo>
                    <a:lnTo>
                      <a:pt x="70" y="309"/>
                    </a:lnTo>
                    <a:lnTo>
                      <a:pt x="70" y="311"/>
                    </a:lnTo>
                    <a:lnTo>
                      <a:pt x="70" y="313"/>
                    </a:lnTo>
                    <a:lnTo>
                      <a:pt x="69" y="314"/>
                    </a:lnTo>
                    <a:lnTo>
                      <a:pt x="69" y="314"/>
                    </a:lnTo>
                    <a:lnTo>
                      <a:pt x="68" y="313"/>
                    </a:lnTo>
                    <a:lnTo>
                      <a:pt x="68" y="311"/>
                    </a:lnTo>
                    <a:lnTo>
                      <a:pt x="67" y="310"/>
                    </a:lnTo>
                    <a:lnTo>
                      <a:pt x="67" y="309"/>
                    </a:lnTo>
                    <a:lnTo>
                      <a:pt x="68" y="307"/>
                    </a:lnTo>
                    <a:lnTo>
                      <a:pt x="67" y="307"/>
                    </a:lnTo>
                    <a:lnTo>
                      <a:pt x="67" y="306"/>
                    </a:lnTo>
                    <a:lnTo>
                      <a:pt x="66" y="307"/>
                    </a:lnTo>
                    <a:lnTo>
                      <a:pt x="66" y="309"/>
                    </a:lnTo>
                    <a:lnTo>
                      <a:pt x="65" y="310"/>
                    </a:lnTo>
                    <a:lnTo>
                      <a:pt x="65" y="311"/>
                    </a:lnTo>
                    <a:lnTo>
                      <a:pt x="65" y="314"/>
                    </a:lnTo>
                    <a:lnTo>
                      <a:pt x="64" y="315"/>
                    </a:lnTo>
                    <a:lnTo>
                      <a:pt x="64" y="314"/>
                    </a:lnTo>
                    <a:lnTo>
                      <a:pt x="63" y="314"/>
                    </a:lnTo>
                    <a:lnTo>
                      <a:pt x="64" y="311"/>
                    </a:lnTo>
                    <a:lnTo>
                      <a:pt x="64" y="310"/>
                    </a:lnTo>
                    <a:lnTo>
                      <a:pt x="63" y="309"/>
                    </a:lnTo>
                    <a:lnTo>
                      <a:pt x="63" y="308"/>
                    </a:lnTo>
                    <a:lnTo>
                      <a:pt x="62" y="307"/>
                    </a:lnTo>
                    <a:lnTo>
                      <a:pt x="62" y="307"/>
                    </a:lnTo>
                    <a:lnTo>
                      <a:pt x="61" y="308"/>
                    </a:lnTo>
                    <a:lnTo>
                      <a:pt x="61" y="310"/>
                    </a:lnTo>
                    <a:lnTo>
                      <a:pt x="61" y="311"/>
                    </a:lnTo>
                    <a:lnTo>
                      <a:pt x="60" y="313"/>
                    </a:lnTo>
                    <a:lnTo>
                      <a:pt x="60" y="313"/>
                    </a:lnTo>
                    <a:lnTo>
                      <a:pt x="59" y="311"/>
                    </a:lnTo>
                    <a:lnTo>
                      <a:pt x="59" y="310"/>
                    </a:lnTo>
                    <a:lnTo>
                      <a:pt x="57" y="309"/>
                    </a:lnTo>
                    <a:lnTo>
                      <a:pt x="57" y="311"/>
                    </a:lnTo>
                    <a:lnTo>
                      <a:pt x="56" y="313"/>
                    </a:lnTo>
                    <a:lnTo>
                      <a:pt x="56" y="311"/>
                    </a:lnTo>
                    <a:lnTo>
                      <a:pt x="55" y="310"/>
                    </a:lnTo>
                    <a:lnTo>
                      <a:pt x="55" y="313"/>
                    </a:lnTo>
                    <a:lnTo>
                      <a:pt x="54" y="314"/>
                    </a:lnTo>
                    <a:lnTo>
                      <a:pt x="54" y="313"/>
                    </a:lnTo>
                    <a:lnTo>
                      <a:pt x="53" y="313"/>
                    </a:lnTo>
                    <a:lnTo>
                      <a:pt x="52" y="310"/>
                    </a:lnTo>
                    <a:lnTo>
                      <a:pt x="52" y="309"/>
                    </a:lnTo>
                    <a:lnTo>
                      <a:pt x="51" y="308"/>
                    </a:lnTo>
                    <a:lnTo>
                      <a:pt x="51" y="310"/>
                    </a:lnTo>
                    <a:lnTo>
                      <a:pt x="50" y="311"/>
                    </a:lnTo>
                    <a:lnTo>
                      <a:pt x="50" y="310"/>
                    </a:lnTo>
                    <a:lnTo>
                      <a:pt x="49" y="310"/>
                    </a:lnTo>
                    <a:lnTo>
                      <a:pt x="49" y="311"/>
                    </a:lnTo>
                    <a:lnTo>
                      <a:pt x="48" y="313"/>
                    </a:lnTo>
                    <a:lnTo>
                      <a:pt x="48" y="316"/>
                    </a:lnTo>
                    <a:lnTo>
                      <a:pt x="48" y="317"/>
                    </a:lnTo>
                    <a:lnTo>
                      <a:pt x="49" y="318"/>
                    </a:lnTo>
                    <a:lnTo>
                      <a:pt x="49" y="319"/>
                    </a:lnTo>
                    <a:lnTo>
                      <a:pt x="48" y="320"/>
                    </a:lnTo>
                    <a:lnTo>
                      <a:pt x="48" y="320"/>
                    </a:lnTo>
                    <a:lnTo>
                      <a:pt x="47" y="319"/>
                    </a:lnTo>
                    <a:lnTo>
                      <a:pt x="47" y="318"/>
                    </a:lnTo>
                    <a:lnTo>
                      <a:pt x="48" y="316"/>
                    </a:lnTo>
                    <a:lnTo>
                      <a:pt x="47" y="315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7" y="311"/>
                    </a:lnTo>
                    <a:lnTo>
                      <a:pt x="47" y="310"/>
                    </a:lnTo>
                    <a:lnTo>
                      <a:pt x="46" y="309"/>
                    </a:lnTo>
                    <a:lnTo>
                      <a:pt x="46" y="311"/>
                    </a:lnTo>
                    <a:lnTo>
                      <a:pt x="45" y="313"/>
                    </a:lnTo>
                    <a:lnTo>
                      <a:pt x="45" y="311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3" y="309"/>
                    </a:lnTo>
                    <a:lnTo>
                      <a:pt x="43" y="310"/>
                    </a:lnTo>
                    <a:lnTo>
                      <a:pt x="41" y="313"/>
                    </a:lnTo>
                    <a:lnTo>
                      <a:pt x="41" y="311"/>
                    </a:lnTo>
                    <a:lnTo>
                      <a:pt x="40" y="310"/>
                    </a:lnTo>
                    <a:lnTo>
                      <a:pt x="40" y="311"/>
                    </a:lnTo>
                    <a:lnTo>
                      <a:pt x="39" y="314"/>
                    </a:lnTo>
                    <a:lnTo>
                      <a:pt x="39" y="313"/>
                    </a:lnTo>
                    <a:lnTo>
                      <a:pt x="38" y="311"/>
                    </a:lnTo>
                    <a:lnTo>
                      <a:pt x="38" y="314"/>
                    </a:lnTo>
                    <a:lnTo>
                      <a:pt x="38" y="315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2" y="266"/>
                    </a:lnTo>
                    <a:lnTo>
                      <a:pt x="3" y="266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1" y="264"/>
                    </a:lnTo>
                    <a:lnTo>
                      <a:pt x="2" y="264"/>
                    </a:lnTo>
                    <a:lnTo>
                      <a:pt x="3" y="263"/>
                    </a:lnTo>
                    <a:lnTo>
                      <a:pt x="4" y="263"/>
                    </a:lnTo>
                    <a:lnTo>
                      <a:pt x="5" y="263"/>
                    </a:lnTo>
                    <a:lnTo>
                      <a:pt x="6" y="261"/>
                    </a:lnTo>
                    <a:lnTo>
                      <a:pt x="7" y="261"/>
                    </a:lnTo>
                    <a:lnTo>
                      <a:pt x="5" y="260"/>
                    </a:lnTo>
                    <a:lnTo>
                      <a:pt x="4" y="260"/>
                    </a:lnTo>
                    <a:lnTo>
                      <a:pt x="5" y="259"/>
                    </a:lnTo>
                    <a:lnTo>
                      <a:pt x="6" y="259"/>
                    </a:lnTo>
                    <a:lnTo>
                      <a:pt x="5" y="258"/>
                    </a:lnTo>
                    <a:lnTo>
                      <a:pt x="3" y="258"/>
                    </a:lnTo>
                    <a:lnTo>
                      <a:pt x="4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3" y="256"/>
                    </a:lnTo>
                    <a:lnTo>
                      <a:pt x="1" y="255"/>
                    </a:lnTo>
                    <a:lnTo>
                      <a:pt x="0" y="254"/>
                    </a:lnTo>
                    <a:lnTo>
                      <a:pt x="1" y="254"/>
                    </a:lnTo>
                    <a:lnTo>
                      <a:pt x="2" y="254"/>
                    </a:lnTo>
                    <a:lnTo>
                      <a:pt x="3" y="253"/>
                    </a:lnTo>
                    <a:lnTo>
                      <a:pt x="4" y="253"/>
                    </a:lnTo>
                    <a:lnTo>
                      <a:pt x="5" y="254"/>
                    </a:lnTo>
                    <a:lnTo>
                      <a:pt x="6" y="254"/>
                    </a:lnTo>
                    <a:lnTo>
                      <a:pt x="7" y="254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1" y="253"/>
                    </a:lnTo>
                    <a:lnTo>
                      <a:pt x="10" y="252"/>
                    </a:lnTo>
                    <a:lnTo>
                      <a:pt x="9" y="252"/>
                    </a:lnTo>
                    <a:lnTo>
                      <a:pt x="6" y="251"/>
                    </a:lnTo>
                    <a:lnTo>
                      <a:pt x="5" y="250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9" y="249"/>
                    </a:lnTo>
                    <a:lnTo>
                      <a:pt x="10" y="249"/>
                    </a:lnTo>
                    <a:lnTo>
                      <a:pt x="11" y="249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4" y="249"/>
                    </a:lnTo>
                    <a:lnTo>
                      <a:pt x="13" y="249"/>
                    </a:lnTo>
                    <a:lnTo>
                      <a:pt x="11" y="248"/>
                    </a:lnTo>
                    <a:lnTo>
                      <a:pt x="10" y="247"/>
                    </a:lnTo>
                    <a:lnTo>
                      <a:pt x="9" y="247"/>
                    </a:lnTo>
                    <a:lnTo>
                      <a:pt x="10" y="246"/>
                    </a:lnTo>
                    <a:lnTo>
                      <a:pt x="11" y="246"/>
                    </a:lnTo>
                    <a:lnTo>
                      <a:pt x="10" y="244"/>
                    </a:lnTo>
                    <a:lnTo>
                      <a:pt x="7" y="244"/>
                    </a:lnTo>
                    <a:lnTo>
                      <a:pt x="9" y="243"/>
                    </a:lnTo>
                    <a:lnTo>
                      <a:pt x="10" y="243"/>
                    </a:lnTo>
                    <a:lnTo>
                      <a:pt x="9" y="242"/>
                    </a:lnTo>
                    <a:lnTo>
                      <a:pt x="7" y="241"/>
                    </a:lnTo>
                    <a:lnTo>
                      <a:pt x="7" y="241"/>
                    </a:lnTo>
                    <a:lnTo>
                      <a:pt x="9" y="241"/>
                    </a:lnTo>
                    <a:lnTo>
                      <a:pt x="7" y="240"/>
                    </a:lnTo>
                    <a:lnTo>
                      <a:pt x="6" y="239"/>
                    </a:lnTo>
                    <a:lnTo>
                      <a:pt x="7" y="239"/>
                    </a:lnTo>
                    <a:lnTo>
                      <a:pt x="9" y="239"/>
                    </a:lnTo>
                    <a:lnTo>
                      <a:pt x="10" y="239"/>
                    </a:lnTo>
                    <a:lnTo>
                      <a:pt x="11" y="240"/>
                    </a:lnTo>
                    <a:lnTo>
                      <a:pt x="12" y="240"/>
                    </a:lnTo>
                    <a:lnTo>
                      <a:pt x="13" y="239"/>
                    </a:lnTo>
                    <a:lnTo>
                      <a:pt x="14" y="239"/>
                    </a:lnTo>
                    <a:lnTo>
                      <a:pt x="15" y="239"/>
                    </a:lnTo>
                    <a:lnTo>
                      <a:pt x="16" y="239"/>
                    </a:lnTo>
                    <a:lnTo>
                      <a:pt x="17" y="240"/>
                    </a:lnTo>
                    <a:lnTo>
                      <a:pt x="18" y="240"/>
                    </a:lnTo>
                    <a:lnTo>
                      <a:pt x="19" y="239"/>
                    </a:lnTo>
                    <a:lnTo>
                      <a:pt x="14" y="237"/>
                    </a:lnTo>
                    <a:lnTo>
                      <a:pt x="13" y="236"/>
                    </a:lnTo>
                    <a:lnTo>
                      <a:pt x="12" y="235"/>
                    </a:lnTo>
                    <a:lnTo>
                      <a:pt x="12" y="235"/>
                    </a:lnTo>
                    <a:lnTo>
                      <a:pt x="13" y="234"/>
                    </a:lnTo>
                    <a:lnTo>
                      <a:pt x="12" y="234"/>
                    </a:lnTo>
                    <a:lnTo>
                      <a:pt x="11" y="233"/>
                    </a:lnTo>
                    <a:lnTo>
                      <a:pt x="12" y="233"/>
                    </a:lnTo>
                    <a:lnTo>
                      <a:pt x="13" y="232"/>
                    </a:lnTo>
                    <a:lnTo>
                      <a:pt x="11" y="232"/>
                    </a:lnTo>
                    <a:lnTo>
                      <a:pt x="10" y="231"/>
                    </a:lnTo>
                    <a:lnTo>
                      <a:pt x="9" y="230"/>
                    </a:lnTo>
                    <a:lnTo>
                      <a:pt x="7" y="230"/>
                    </a:lnTo>
                    <a:lnTo>
                      <a:pt x="7" y="229"/>
                    </a:lnTo>
                    <a:lnTo>
                      <a:pt x="9" y="229"/>
                    </a:lnTo>
                    <a:lnTo>
                      <a:pt x="10" y="227"/>
                    </a:lnTo>
                    <a:lnTo>
                      <a:pt x="11" y="227"/>
                    </a:lnTo>
                    <a:lnTo>
                      <a:pt x="12" y="227"/>
                    </a:lnTo>
                    <a:lnTo>
                      <a:pt x="13" y="226"/>
                    </a:lnTo>
                    <a:lnTo>
                      <a:pt x="14" y="227"/>
                    </a:lnTo>
                    <a:lnTo>
                      <a:pt x="15" y="229"/>
                    </a:lnTo>
                    <a:lnTo>
                      <a:pt x="17" y="227"/>
                    </a:lnTo>
                    <a:lnTo>
                      <a:pt x="17" y="227"/>
                    </a:lnTo>
                    <a:lnTo>
                      <a:pt x="16" y="226"/>
                    </a:lnTo>
                    <a:lnTo>
                      <a:pt x="15" y="226"/>
                    </a:lnTo>
                    <a:lnTo>
                      <a:pt x="16" y="225"/>
                    </a:lnTo>
                    <a:lnTo>
                      <a:pt x="17" y="225"/>
                    </a:lnTo>
                    <a:lnTo>
                      <a:pt x="15" y="224"/>
                    </a:lnTo>
                    <a:lnTo>
                      <a:pt x="14" y="223"/>
                    </a:lnTo>
                    <a:lnTo>
                      <a:pt x="13" y="223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3" y="221"/>
                    </a:lnTo>
                    <a:lnTo>
                      <a:pt x="14" y="221"/>
                    </a:lnTo>
                    <a:lnTo>
                      <a:pt x="15" y="221"/>
                    </a:lnTo>
                    <a:lnTo>
                      <a:pt x="16" y="220"/>
                    </a:lnTo>
                    <a:lnTo>
                      <a:pt x="17" y="220"/>
                    </a:lnTo>
                    <a:lnTo>
                      <a:pt x="18" y="220"/>
                    </a:lnTo>
                    <a:lnTo>
                      <a:pt x="19" y="221"/>
                    </a:lnTo>
                    <a:lnTo>
                      <a:pt x="20" y="221"/>
                    </a:lnTo>
                    <a:lnTo>
                      <a:pt x="21" y="220"/>
                    </a:lnTo>
                    <a:lnTo>
                      <a:pt x="20" y="220"/>
                    </a:lnTo>
                    <a:lnTo>
                      <a:pt x="19" y="219"/>
                    </a:lnTo>
                    <a:lnTo>
                      <a:pt x="17" y="218"/>
                    </a:lnTo>
                    <a:lnTo>
                      <a:pt x="16" y="218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17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7" y="215"/>
                    </a:lnTo>
                    <a:lnTo>
                      <a:pt x="18" y="215"/>
                    </a:lnTo>
                    <a:lnTo>
                      <a:pt x="19" y="215"/>
                    </a:lnTo>
                    <a:lnTo>
                      <a:pt x="19" y="216"/>
                    </a:lnTo>
                    <a:lnTo>
                      <a:pt x="20" y="216"/>
                    </a:lnTo>
                    <a:lnTo>
                      <a:pt x="21" y="216"/>
                    </a:lnTo>
                    <a:lnTo>
                      <a:pt x="22" y="215"/>
                    </a:lnTo>
                    <a:lnTo>
                      <a:pt x="20" y="215"/>
                    </a:lnTo>
                    <a:lnTo>
                      <a:pt x="19" y="214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20" y="212"/>
                    </a:lnTo>
                    <a:lnTo>
                      <a:pt x="18" y="212"/>
                    </a:lnTo>
                    <a:lnTo>
                      <a:pt x="16" y="209"/>
                    </a:lnTo>
                    <a:lnTo>
                      <a:pt x="18" y="209"/>
                    </a:lnTo>
                    <a:lnTo>
                      <a:pt x="18" y="208"/>
                    </a:lnTo>
                    <a:lnTo>
                      <a:pt x="19" y="208"/>
                    </a:lnTo>
                    <a:lnTo>
                      <a:pt x="21" y="208"/>
                    </a:lnTo>
                    <a:lnTo>
                      <a:pt x="22" y="209"/>
                    </a:lnTo>
                    <a:lnTo>
                      <a:pt x="21" y="210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7" y="210"/>
                    </a:lnTo>
                    <a:lnTo>
                      <a:pt x="24" y="208"/>
                    </a:lnTo>
                    <a:lnTo>
                      <a:pt x="22" y="208"/>
                    </a:lnTo>
                    <a:lnTo>
                      <a:pt x="21" y="207"/>
                    </a:lnTo>
                    <a:lnTo>
                      <a:pt x="22" y="207"/>
                    </a:lnTo>
                    <a:lnTo>
                      <a:pt x="23" y="206"/>
                    </a:lnTo>
                    <a:lnTo>
                      <a:pt x="22" y="206"/>
                    </a:lnTo>
                    <a:lnTo>
                      <a:pt x="20" y="205"/>
                    </a:lnTo>
                    <a:lnTo>
                      <a:pt x="19" y="204"/>
                    </a:lnTo>
                    <a:lnTo>
                      <a:pt x="18" y="204"/>
                    </a:lnTo>
                    <a:lnTo>
                      <a:pt x="19" y="203"/>
                    </a:lnTo>
                    <a:lnTo>
                      <a:pt x="20" y="203"/>
                    </a:lnTo>
                    <a:lnTo>
                      <a:pt x="21" y="202"/>
                    </a:lnTo>
                    <a:lnTo>
                      <a:pt x="21" y="202"/>
                    </a:lnTo>
                    <a:lnTo>
                      <a:pt x="22" y="202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1" y="200"/>
                    </a:lnTo>
                    <a:lnTo>
                      <a:pt x="22" y="199"/>
                    </a:lnTo>
                    <a:lnTo>
                      <a:pt x="23" y="199"/>
                    </a:lnTo>
                    <a:lnTo>
                      <a:pt x="21" y="198"/>
                    </a:lnTo>
                    <a:lnTo>
                      <a:pt x="20" y="198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0" y="196"/>
                    </a:lnTo>
                    <a:lnTo>
                      <a:pt x="19" y="196"/>
                    </a:lnTo>
                    <a:lnTo>
                      <a:pt x="20" y="194"/>
                    </a:lnTo>
                    <a:lnTo>
                      <a:pt x="21" y="194"/>
                    </a:lnTo>
                    <a:lnTo>
                      <a:pt x="22" y="194"/>
                    </a:lnTo>
                    <a:lnTo>
                      <a:pt x="24" y="196"/>
                    </a:lnTo>
                    <a:lnTo>
                      <a:pt x="26" y="196"/>
                    </a:lnTo>
                    <a:lnTo>
                      <a:pt x="26" y="194"/>
                    </a:lnTo>
                    <a:lnTo>
                      <a:pt x="27" y="194"/>
                    </a:lnTo>
                    <a:lnTo>
                      <a:pt x="28" y="193"/>
                    </a:lnTo>
                    <a:lnTo>
                      <a:pt x="27" y="193"/>
                    </a:lnTo>
                    <a:lnTo>
                      <a:pt x="26" y="192"/>
                    </a:lnTo>
                    <a:lnTo>
                      <a:pt x="27" y="192"/>
                    </a:lnTo>
                    <a:lnTo>
                      <a:pt x="27" y="191"/>
                    </a:lnTo>
                    <a:lnTo>
                      <a:pt x="26" y="191"/>
                    </a:lnTo>
                    <a:lnTo>
                      <a:pt x="24" y="190"/>
                    </a:lnTo>
                    <a:lnTo>
                      <a:pt x="26" y="190"/>
                    </a:lnTo>
                    <a:lnTo>
                      <a:pt x="27" y="189"/>
                    </a:lnTo>
                    <a:lnTo>
                      <a:pt x="24" y="188"/>
                    </a:lnTo>
                    <a:lnTo>
                      <a:pt x="23" y="188"/>
                    </a:lnTo>
                    <a:lnTo>
                      <a:pt x="24" y="187"/>
                    </a:lnTo>
                    <a:lnTo>
                      <a:pt x="26" y="187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3" y="185"/>
                    </a:lnTo>
                    <a:lnTo>
                      <a:pt x="24" y="185"/>
                    </a:lnTo>
                    <a:lnTo>
                      <a:pt x="26" y="184"/>
                    </a:lnTo>
                    <a:lnTo>
                      <a:pt x="27" y="184"/>
                    </a:lnTo>
                    <a:lnTo>
                      <a:pt x="26" y="183"/>
                    </a:lnTo>
                    <a:lnTo>
                      <a:pt x="24" y="183"/>
                    </a:lnTo>
                    <a:lnTo>
                      <a:pt x="24" y="182"/>
                    </a:lnTo>
                    <a:lnTo>
                      <a:pt x="26" y="182"/>
                    </a:lnTo>
                    <a:lnTo>
                      <a:pt x="27" y="181"/>
                    </a:lnTo>
                    <a:lnTo>
                      <a:pt x="28" y="181"/>
                    </a:lnTo>
                    <a:lnTo>
                      <a:pt x="29" y="181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7" y="179"/>
                    </a:lnTo>
                    <a:lnTo>
                      <a:pt x="28" y="177"/>
                    </a:lnTo>
                    <a:lnTo>
                      <a:pt x="29" y="177"/>
                    </a:lnTo>
                    <a:lnTo>
                      <a:pt x="28" y="176"/>
                    </a:lnTo>
                    <a:lnTo>
                      <a:pt x="27" y="176"/>
                    </a:lnTo>
                    <a:lnTo>
                      <a:pt x="27" y="175"/>
                    </a:lnTo>
                    <a:lnTo>
                      <a:pt x="28" y="175"/>
                    </a:lnTo>
                    <a:lnTo>
                      <a:pt x="30" y="174"/>
                    </a:lnTo>
                    <a:lnTo>
                      <a:pt x="31" y="174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5" y="175"/>
                    </a:lnTo>
                    <a:lnTo>
                      <a:pt x="35" y="174"/>
                    </a:lnTo>
                    <a:lnTo>
                      <a:pt x="36" y="174"/>
                    </a:lnTo>
                    <a:lnTo>
                      <a:pt x="35" y="173"/>
                    </a:lnTo>
                    <a:lnTo>
                      <a:pt x="34" y="172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29" y="172"/>
                    </a:lnTo>
                    <a:lnTo>
                      <a:pt x="30" y="171"/>
                    </a:lnTo>
                    <a:lnTo>
                      <a:pt x="31" y="171"/>
                    </a:lnTo>
                    <a:lnTo>
                      <a:pt x="32" y="171"/>
                    </a:lnTo>
                    <a:lnTo>
                      <a:pt x="33" y="170"/>
                    </a:lnTo>
                    <a:lnTo>
                      <a:pt x="34" y="170"/>
                    </a:lnTo>
                    <a:lnTo>
                      <a:pt x="35" y="170"/>
                    </a:lnTo>
                    <a:lnTo>
                      <a:pt x="34" y="169"/>
                    </a:lnTo>
                    <a:lnTo>
                      <a:pt x="32" y="168"/>
                    </a:lnTo>
                    <a:lnTo>
                      <a:pt x="33" y="168"/>
                    </a:lnTo>
                    <a:lnTo>
                      <a:pt x="34" y="167"/>
                    </a:lnTo>
                    <a:lnTo>
                      <a:pt x="33" y="167"/>
                    </a:lnTo>
                    <a:lnTo>
                      <a:pt x="32" y="166"/>
                    </a:lnTo>
                    <a:lnTo>
                      <a:pt x="33" y="166"/>
                    </a:lnTo>
                    <a:lnTo>
                      <a:pt x="33" y="165"/>
                    </a:lnTo>
                    <a:lnTo>
                      <a:pt x="34" y="165"/>
                    </a:lnTo>
                    <a:lnTo>
                      <a:pt x="35" y="164"/>
                    </a:lnTo>
                    <a:lnTo>
                      <a:pt x="34" y="164"/>
                    </a:lnTo>
                    <a:lnTo>
                      <a:pt x="33" y="163"/>
                    </a:lnTo>
                    <a:lnTo>
                      <a:pt x="31" y="162"/>
                    </a:lnTo>
                    <a:lnTo>
                      <a:pt x="30" y="162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4" y="159"/>
                    </a:lnTo>
                    <a:lnTo>
                      <a:pt x="36" y="158"/>
                    </a:lnTo>
                    <a:lnTo>
                      <a:pt x="37" y="157"/>
                    </a:lnTo>
                    <a:lnTo>
                      <a:pt x="38" y="157"/>
                    </a:lnTo>
                    <a:lnTo>
                      <a:pt x="39" y="157"/>
                    </a:lnTo>
                    <a:lnTo>
                      <a:pt x="38" y="156"/>
                    </a:lnTo>
                    <a:lnTo>
                      <a:pt x="37" y="155"/>
                    </a:lnTo>
                    <a:lnTo>
                      <a:pt x="35" y="154"/>
                    </a:lnTo>
                    <a:lnTo>
                      <a:pt x="34" y="154"/>
                    </a:lnTo>
                    <a:lnTo>
                      <a:pt x="33" y="154"/>
                    </a:lnTo>
                    <a:lnTo>
                      <a:pt x="32" y="155"/>
                    </a:lnTo>
                    <a:lnTo>
                      <a:pt x="31" y="154"/>
                    </a:lnTo>
                    <a:lnTo>
                      <a:pt x="30" y="153"/>
                    </a:lnTo>
                    <a:lnTo>
                      <a:pt x="31" y="153"/>
                    </a:lnTo>
                    <a:lnTo>
                      <a:pt x="32" y="152"/>
                    </a:lnTo>
                    <a:lnTo>
                      <a:pt x="33" y="153"/>
                    </a:lnTo>
                    <a:lnTo>
                      <a:pt x="34" y="154"/>
                    </a:lnTo>
                    <a:lnTo>
                      <a:pt x="35" y="153"/>
                    </a:lnTo>
                    <a:lnTo>
                      <a:pt x="36" y="153"/>
                    </a:lnTo>
                    <a:lnTo>
                      <a:pt x="37" y="153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1"/>
                    </a:lnTo>
                    <a:lnTo>
                      <a:pt x="36" y="150"/>
                    </a:lnTo>
                    <a:lnTo>
                      <a:pt x="37" y="150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6" y="148"/>
                    </a:lnTo>
                    <a:lnTo>
                      <a:pt x="38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1" y="148"/>
                    </a:lnTo>
                    <a:lnTo>
                      <a:pt x="39" y="148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40" y="146"/>
                    </a:lnTo>
                    <a:lnTo>
                      <a:pt x="41" y="146"/>
                    </a:lnTo>
                    <a:lnTo>
                      <a:pt x="43" y="144"/>
                    </a:lnTo>
                    <a:lnTo>
                      <a:pt x="41" y="144"/>
                    </a:lnTo>
                    <a:lnTo>
                      <a:pt x="39" y="143"/>
                    </a:lnTo>
                    <a:lnTo>
                      <a:pt x="38" y="142"/>
                    </a:lnTo>
                    <a:lnTo>
                      <a:pt x="37" y="142"/>
                    </a:lnTo>
                    <a:lnTo>
                      <a:pt x="38" y="141"/>
                    </a:lnTo>
                    <a:lnTo>
                      <a:pt x="39" y="141"/>
                    </a:lnTo>
                    <a:lnTo>
                      <a:pt x="37" y="140"/>
                    </a:lnTo>
                    <a:lnTo>
                      <a:pt x="36" y="139"/>
                    </a:lnTo>
                    <a:lnTo>
                      <a:pt x="37" y="139"/>
                    </a:lnTo>
                    <a:lnTo>
                      <a:pt x="38" y="139"/>
                    </a:lnTo>
                    <a:lnTo>
                      <a:pt x="40" y="138"/>
                    </a:lnTo>
                    <a:lnTo>
                      <a:pt x="41" y="137"/>
                    </a:lnTo>
                    <a:lnTo>
                      <a:pt x="44" y="137"/>
                    </a:lnTo>
                    <a:lnTo>
                      <a:pt x="44" y="136"/>
                    </a:lnTo>
                    <a:lnTo>
                      <a:pt x="45" y="136"/>
                    </a:lnTo>
                    <a:lnTo>
                      <a:pt x="46" y="135"/>
                    </a:lnTo>
                    <a:lnTo>
                      <a:pt x="45" y="135"/>
                    </a:lnTo>
                    <a:lnTo>
                      <a:pt x="44" y="134"/>
                    </a:lnTo>
                    <a:lnTo>
                      <a:pt x="41" y="133"/>
                    </a:lnTo>
                    <a:lnTo>
                      <a:pt x="40" y="133"/>
                    </a:lnTo>
                    <a:lnTo>
                      <a:pt x="41" y="132"/>
                    </a:lnTo>
                    <a:lnTo>
                      <a:pt x="43" y="132"/>
                    </a:lnTo>
                    <a:lnTo>
                      <a:pt x="44" y="131"/>
                    </a:lnTo>
                    <a:lnTo>
                      <a:pt x="45" y="131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43" y="129"/>
                    </a:lnTo>
                    <a:lnTo>
                      <a:pt x="44" y="129"/>
                    </a:lnTo>
                    <a:lnTo>
                      <a:pt x="46" y="127"/>
                    </a:lnTo>
                    <a:lnTo>
                      <a:pt x="47" y="127"/>
                    </a:lnTo>
                    <a:lnTo>
                      <a:pt x="48" y="126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6"/>
                    </a:lnTo>
                    <a:lnTo>
                      <a:pt x="52" y="127"/>
                    </a:lnTo>
                    <a:lnTo>
                      <a:pt x="53" y="127"/>
                    </a:lnTo>
                    <a:lnTo>
                      <a:pt x="54" y="126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48" y="125"/>
                    </a:lnTo>
                    <a:lnTo>
                      <a:pt x="47" y="124"/>
                    </a:lnTo>
                    <a:lnTo>
                      <a:pt x="46" y="123"/>
                    </a:lnTo>
                    <a:lnTo>
                      <a:pt x="45" y="123"/>
                    </a:lnTo>
                    <a:lnTo>
                      <a:pt x="45" y="122"/>
                    </a:lnTo>
                    <a:lnTo>
                      <a:pt x="46" y="122"/>
                    </a:lnTo>
                    <a:lnTo>
                      <a:pt x="47" y="121"/>
                    </a:lnTo>
                    <a:lnTo>
                      <a:pt x="48" y="121"/>
                    </a:lnTo>
                    <a:lnTo>
                      <a:pt x="47" y="120"/>
                    </a:lnTo>
                    <a:lnTo>
                      <a:pt x="46" y="120"/>
                    </a:lnTo>
                    <a:lnTo>
                      <a:pt x="47" y="119"/>
                    </a:lnTo>
                    <a:lnTo>
                      <a:pt x="48" y="119"/>
                    </a:lnTo>
                    <a:lnTo>
                      <a:pt x="49" y="118"/>
                    </a:lnTo>
                    <a:lnTo>
                      <a:pt x="50" y="118"/>
                    </a:lnTo>
                    <a:lnTo>
                      <a:pt x="51" y="117"/>
                    </a:lnTo>
                    <a:lnTo>
                      <a:pt x="52" y="117"/>
                    </a:lnTo>
                    <a:lnTo>
                      <a:pt x="53" y="116"/>
                    </a:lnTo>
                    <a:lnTo>
                      <a:pt x="52" y="116"/>
                    </a:lnTo>
                    <a:lnTo>
                      <a:pt x="51" y="115"/>
                    </a:lnTo>
                    <a:lnTo>
                      <a:pt x="49" y="114"/>
                    </a:lnTo>
                    <a:lnTo>
                      <a:pt x="48" y="114"/>
                    </a:lnTo>
                    <a:lnTo>
                      <a:pt x="49" y="113"/>
                    </a:lnTo>
                    <a:lnTo>
                      <a:pt x="50" y="113"/>
                    </a:lnTo>
                    <a:lnTo>
                      <a:pt x="51" y="112"/>
                    </a:lnTo>
                    <a:lnTo>
                      <a:pt x="52" y="112"/>
                    </a:lnTo>
                    <a:lnTo>
                      <a:pt x="53" y="112"/>
                    </a:lnTo>
                    <a:lnTo>
                      <a:pt x="53" y="110"/>
                    </a:lnTo>
                    <a:lnTo>
                      <a:pt x="52" y="110"/>
                    </a:lnTo>
                    <a:lnTo>
                      <a:pt x="51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7"/>
                    </a:lnTo>
                    <a:lnTo>
                      <a:pt x="50" y="107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1" y="105"/>
                    </a:lnTo>
                    <a:lnTo>
                      <a:pt x="50" y="104"/>
                    </a:lnTo>
                    <a:lnTo>
                      <a:pt x="51" y="104"/>
                    </a:lnTo>
                    <a:lnTo>
                      <a:pt x="52" y="104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4" y="102"/>
                    </a:lnTo>
                    <a:lnTo>
                      <a:pt x="55" y="102"/>
                    </a:lnTo>
                    <a:lnTo>
                      <a:pt x="54" y="101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0" y="99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9" y="97"/>
                    </a:lnTo>
                    <a:lnTo>
                      <a:pt x="50" y="97"/>
                    </a:lnTo>
                    <a:lnTo>
                      <a:pt x="51" y="98"/>
                    </a:lnTo>
                    <a:lnTo>
                      <a:pt x="52" y="98"/>
                    </a:lnTo>
                    <a:lnTo>
                      <a:pt x="53" y="98"/>
                    </a:lnTo>
                    <a:lnTo>
                      <a:pt x="54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6" y="97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60" y="96"/>
                    </a:lnTo>
                    <a:lnTo>
                      <a:pt x="61" y="94"/>
                    </a:lnTo>
                    <a:lnTo>
                      <a:pt x="59" y="94"/>
                    </a:lnTo>
                    <a:lnTo>
                      <a:pt x="57" y="93"/>
                    </a:lnTo>
                    <a:lnTo>
                      <a:pt x="59" y="92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6" y="91"/>
                    </a:lnTo>
                    <a:lnTo>
                      <a:pt x="55" y="90"/>
                    </a:lnTo>
                    <a:lnTo>
                      <a:pt x="54" y="89"/>
                    </a:lnTo>
                    <a:lnTo>
                      <a:pt x="55" y="89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3" y="87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7" y="87"/>
                    </a:lnTo>
                    <a:lnTo>
                      <a:pt x="59" y="88"/>
                    </a:lnTo>
                    <a:lnTo>
                      <a:pt x="60" y="87"/>
                    </a:lnTo>
                    <a:lnTo>
                      <a:pt x="61" y="87"/>
                    </a:lnTo>
                    <a:lnTo>
                      <a:pt x="59" y="86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60" y="85"/>
                    </a:lnTo>
                    <a:lnTo>
                      <a:pt x="59" y="84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9" y="82"/>
                    </a:lnTo>
                    <a:lnTo>
                      <a:pt x="61" y="83"/>
                    </a:lnTo>
                    <a:lnTo>
                      <a:pt x="62" y="84"/>
                    </a:lnTo>
                    <a:lnTo>
                      <a:pt x="63" y="85"/>
                    </a:lnTo>
                    <a:lnTo>
                      <a:pt x="64" y="85"/>
                    </a:lnTo>
                    <a:lnTo>
                      <a:pt x="65" y="85"/>
                    </a:lnTo>
                    <a:lnTo>
                      <a:pt x="66" y="85"/>
                    </a:lnTo>
                    <a:lnTo>
                      <a:pt x="65" y="84"/>
                    </a:lnTo>
                    <a:lnTo>
                      <a:pt x="64" y="83"/>
                    </a:lnTo>
                    <a:lnTo>
                      <a:pt x="65" y="83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2"/>
                    </a:lnTo>
                    <a:lnTo>
                      <a:pt x="66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7" y="79"/>
                    </a:lnTo>
                    <a:lnTo>
                      <a:pt x="66" y="79"/>
                    </a:lnTo>
                    <a:lnTo>
                      <a:pt x="64" y="77"/>
                    </a:lnTo>
                    <a:lnTo>
                      <a:pt x="65" y="77"/>
                    </a:lnTo>
                    <a:lnTo>
                      <a:pt x="66" y="76"/>
                    </a:lnTo>
                    <a:lnTo>
                      <a:pt x="65" y="75"/>
                    </a:lnTo>
                    <a:lnTo>
                      <a:pt x="64" y="75"/>
                    </a:lnTo>
                    <a:lnTo>
                      <a:pt x="63" y="74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3" y="72"/>
                    </a:lnTo>
                    <a:lnTo>
                      <a:pt x="64" y="72"/>
                    </a:lnTo>
                    <a:lnTo>
                      <a:pt x="65" y="72"/>
                    </a:lnTo>
                    <a:lnTo>
                      <a:pt x="66" y="72"/>
                    </a:lnTo>
                    <a:lnTo>
                      <a:pt x="68" y="73"/>
                    </a:lnTo>
                    <a:lnTo>
                      <a:pt x="69" y="73"/>
                    </a:lnTo>
                    <a:lnTo>
                      <a:pt x="69" y="72"/>
                    </a:lnTo>
                    <a:lnTo>
                      <a:pt x="70" y="72"/>
                    </a:lnTo>
                    <a:lnTo>
                      <a:pt x="71" y="72"/>
                    </a:lnTo>
                    <a:lnTo>
                      <a:pt x="70" y="71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70"/>
                    </a:lnTo>
                    <a:lnTo>
                      <a:pt x="70" y="69"/>
                    </a:lnTo>
                    <a:lnTo>
                      <a:pt x="68" y="68"/>
                    </a:lnTo>
                    <a:lnTo>
                      <a:pt x="69" y="68"/>
                    </a:lnTo>
                    <a:lnTo>
                      <a:pt x="70" y="67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9" y="65"/>
                    </a:lnTo>
                    <a:lnTo>
                      <a:pt x="70" y="65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4" y="64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4" y="62"/>
                    </a:lnTo>
                    <a:lnTo>
                      <a:pt x="73" y="60"/>
                    </a:lnTo>
                    <a:lnTo>
                      <a:pt x="72" y="60"/>
                    </a:lnTo>
                    <a:lnTo>
                      <a:pt x="71" y="59"/>
                    </a:lnTo>
                    <a:lnTo>
                      <a:pt x="69" y="58"/>
                    </a:lnTo>
                    <a:lnTo>
                      <a:pt x="68" y="57"/>
                    </a:lnTo>
                    <a:lnTo>
                      <a:pt x="69" y="57"/>
                    </a:lnTo>
                    <a:lnTo>
                      <a:pt x="70" y="56"/>
                    </a:lnTo>
                    <a:lnTo>
                      <a:pt x="72" y="56"/>
                    </a:lnTo>
                    <a:lnTo>
                      <a:pt x="74" y="55"/>
                    </a:lnTo>
                    <a:lnTo>
                      <a:pt x="77" y="54"/>
                    </a:lnTo>
                    <a:lnTo>
                      <a:pt x="78" y="54"/>
                    </a:lnTo>
                    <a:lnTo>
                      <a:pt x="79" y="54"/>
                    </a:lnTo>
                    <a:lnTo>
                      <a:pt x="80" y="53"/>
                    </a:lnTo>
                    <a:lnTo>
                      <a:pt x="81" y="53"/>
                    </a:lnTo>
                    <a:lnTo>
                      <a:pt x="80" y="52"/>
                    </a:lnTo>
                    <a:lnTo>
                      <a:pt x="78" y="51"/>
                    </a:lnTo>
                    <a:lnTo>
                      <a:pt x="77" y="51"/>
                    </a:lnTo>
                    <a:lnTo>
                      <a:pt x="76" y="50"/>
                    </a:lnTo>
                    <a:lnTo>
                      <a:pt x="77" y="49"/>
                    </a:lnTo>
                    <a:lnTo>
                      <a:pt x="78" y="49"/>
                    </a:lnTo>
                    <a:lnTo>
                      <a:pt x="79" y="49"/>
                    </a:lnTo>
                    <a:lnTo>
                      <a:pt x="80" y="49"/>
                    </a:lnTo>
                    <a:lnTo>
                      <a:pt x="81" y="48"/>
                    </a:lnTo>
                    <a:lnTo>
                      <a:pt x="82" y="48"/>
                    </a:lnTo>
                    <a:lnTo>
                      <a:pt x="80" y="47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6"/>
                    </a:lnTo>
                    <a:lnTo>
                      <a:pt x="82" y="46"/>
                    </a:lnTo>
                    <a:lnTo>
                      <a:pt x="84" y="47"/>
                    </a:lnTo>
                    <a:lnTo>
                      <a:pt x="85" y="47"/>
                    </a:lnTo>
                    <a:lnTo>
                      <a:pt x="85" y="47"/>
                    </a:lnTo>
                    <a:lnTo>
                      <a:pt x="86" y="46"/>
                    </a:lnTo>
                    <a:lnTo>
                      <a:pt x="87" y="46"/>
                    </a:lnTo>
                    <a:lnTo>
                      <a:pt x="86" y="45"/>
                    </a:lnTo>
                    <a:lnTo>
                      <a:pt x="85" y="43"/>
                    </a:lnTo>
                    <a:lnTo>
                      <a:pt x="84" y="43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5" y="41"/>
                    </a:lnTo>
                    <a:lnTo>
                      <a:pt x="83" y="40"/>
                    </a:lnTo>
                    <a:lnTo>
                      <a:pt x="82" y="39"/>
                    </a:lnTo>
                    <a:lnTo>
                      <a:pt x="83" y="39"/>
                    </a:lnTo>
                    <a:lnTo>
                      <a:pt x="84" y="39"/>
                    </a:lnTo>
                    <a:lnTo>
                      <a:pt x="83" y="38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84" y="36"/>
                    </a:lnTo>
                    <a:lnTo>
                      <a:pt x="85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89" y="37"/>
                    </a:lnTo>
                    <a:lnTo>
                      <a:pt x="90" y="37"/>
                    </a:lnTo>
                    <a:lnTo>
                      <a:pt x="89" y="36"/>
                    </a:lnTo>
                    <a:lnTo>
                      <a:pt x="88" y="35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88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2"/>
                    </a:lnTo>
                    <a:lnTo>
                      <a:pt x="88" y="31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6" y="29"/>
                    </a:lnTo>
                    <a:lnTo>
                      <a:pt x="87" y="27"/>
                    </a:lnTo>
                    <a:lnTo>
                      <a:pt x="86" y="26"/>
                    </a:lnTo>
                    <a:lnTo>
                      <a:pt x="84" y="25"/>
                    </a:lnTo>
                    <a:lnTo>
                      <a:pt x="85" y="25"/>
                    </a:lnTo>
                    <a:lnTo>
                      <a:pt x="86" y="25"/>
                    </a:lnTo>
                    <a:lnTo>
                      <a:pt x="88" y="26"/>
                    </a:lnTo>
                    <a:lnTo>
                      <a:pt x="89" y="27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3" y="27"/>
                    </a:lnTo>
                    <a:lnTo>
                      <a:pt x="91" y="26"/>
                    </a:lnTo>
                    <a:lnTo>
                      <a:pt x="93" y="26"/>
                    </a:lnTo>
                    <a:lnTo>
                      <a:pt x="93" y="26"/>
                    </a:lnTo>
                    <a:lnTo>
                      <a:pt x="91" y="25"/>
                    </a:lnTo>
                    <a:lnTo>
                      <a:pt x="90" y="24"/>
                    </a:lnTo>
                    <a:lnTo>
                      <a:pt x="89" y="23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90" y="21"/>
                    </a:lnTo>
                    <a:lnTo>
                      <a:pt x="93" y="21"/>
                    </a:lnTo>
                    <a:lnTo>
                      <a:pt x="91" y="20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0" name="Freeform 1003">
                <a:extLst>
                  <a:ext uri="{FF2B5EF4-FFF2-40B4-BE49-F238E27FC236}">
                    <a16:creationId xmlns:a16="http://schemas.microsoft.com/office/drawing/2014/main" id="{0EAEF849-8875-4A9A-9008-559B5281A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7" y="2938"/>
                <a:ext cx="1" cy="1"/>
              </a:xfrm>
              <a:custGeom>
                <a:avLst/>
                <a:gdLst>
                  <a:gd name="T0" fmla="*/ 0 w 12"/>
                  <a:gd name="T1" fmla="*/ 4 h 4"/>
                  <a:gd name="T2" fmla="*/ 1 w 12"/>
                  <a:gd name="T3" fmla="*/ 4 h 4"/>
                  <a:gd name="T4" fmla="*/ 2 w 12"/>
                  <a:gd name="T5" fmla="*/ 3 h 4"/>
                  <a:gd name="T6" fmla="*/ 3 w 12"/>
                  <a:gd name="T7" fmla="*/ 3 h 4"/>
                  <a:gd name="T8" fmla="*/ 4 w 12"/>
                  <a:gd name="T9" fmla="*/ 2 h 4"/>
                  <a:gd name="T10" fmla="*/ 7 w 12"/>
                  <a:gd name="T11" fmla="*/ 2 h 4"/>
                  <a:gd name="T12" fmla="*/ 8 w 12"/>
                  <a:gd name="T13" fmla="*/ 2 h 4"/>
                  <a:gd name="T14" fmla="*/ 9 w 12"/>
                  <a:gd name="T15" fmla="*/ 1 h 4"/>
                  <a:gd name="T16" fmla="*/ 9 w 12"/>
                  <a:gd name="T17" fmla="*/ 1 h 4"/>
                  <a:gd name="T18" fmla="*/ 11 w 12"/>
                  <a:gd name="T19" fmla="*/ 0 h 4"/>
                  <a:gd name="T20" fmla="*/ 12 w 12"/>
                  <a:gd name="T21" fmla="*/ 0 h 4"/>
                  <a:gd name="T22" fmla="*/ 10 w 12"/>
                  <a:gd name="T23" fmla="*/ 2 h 4"/>
                  <a:gd name="T24" fmla="*/ 7 w 12"/>
                  <a:gd name="T25" fmla="*/ 3 h 4"/>
                  <a:gd name="T26" fmla="*/ 0 w 12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1" name="Freeform 1004">
                <a:extLst>
                  <a:ext uri="{FF2B5EF4-FFF2-40B4-BE49-F238E27FC236}">
                    <a16:creationId xmlns:a16="http://schemas.microsoft.com/office/drawing/2014/main" id="{4C990C3A-34E6-4397-BC4A-F9DDD795D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" y="2920"/>
                <a:ext cx="8" cy="18"/>
              </a:xfrm>
              <a:custGeom>
                <a:avLst/>
                <a:gdLst>
                  <a:gd name="T0" fmla="*/ 11 w 143"/>
                  <a:gd name="T1" fmla="*/ 21 h 296"/>
                  <a:gd name="T2" fmla="*/ 22 w 143"/>
                  <a:gd name="T3" fmla="*/ 10 h 296"/>
                  <a:gd name="T4" fmla="*/ 43 w 143"/>
                  <a:gd name="T5" fmla="*/ 5 h 296"/>
                  <a:gd name="T6" fmla="*/ 62 w 143"/>
                  <a:gd name="T7" fmla="*/ 9 h 296"/>
                  <a:gd name="T8" fmla="*/ 61 w 143"/>
                  <a:gd name="T9" fmla="*/ 19 h 296"/>
                  <a:gd name="T10" fmla="*/ 58 w 143"/>
                  <a:gd name="T11" fmla="*/ 32 h 296"/>
                  <a:gd name="T12" fmla="*/ 63 w 143"/>
                  <a:gd name="T13" fmla="*/ 43 h 296"/>
                  <a:gd name="T14" fmla="*/ 58 w 143"/>
                  <a:gd name="T15" fmla="*/ 54 h 296"/>
                  <a:gd name="T16" fmla="*/ 71 w 143"/>
                  <a:gd name="T17" fmla="*/ 59 h 296"/>
                  <a:gd name="T18" fmla="*/ 66 w 143"/>
                  <a:gd name="T19" fmla="*/ 69 h 296"/>
                  <a:gd name="T20" fmla="*/ 70 w 143"/>
                  <a:gd name="T21" fmla="*/ 80 h 296"/>
                  <a:gd name="T22" fmla="*/ 71 w 143"/>
                  <a:gd name="T23" fmla="*/ 90 h 296"/>
                  <a:gd name="T24" fmla="*/ 76 w 143"/>
                  <a:gd name="T25" fmla="*/ 99 h 296"/>
                  <a:gd name="T26" fmla="*/ 77 w 143"/>
                  <a:gd name="T27" fmla="*/ 107 h 296"/>
                  <a:gd name="T28" fmla="*/ 77 w 143"/>
                  <a:gd name="T29" fmla="*/ 118 h 296"/>
                  <a:gd name="T30" fmla="*/ 78 w 143"/>
                  <a:gd name="T31" fmla="*/ 129 h 296"/>
                  <a:gd name="T32" fmla="*/ 86 w 143"/>
                  <a:gd name="T33" fmla="*/ 138 h 296"/>
                  <a:gd name="T34" fmla="*/ 86 w 143"/>
                  <a:gd name="T35" fmla="*/ 148 h 296"/>
                  <a:gd name="T36" fmla="*/ 96 w 143"/>
                  <a:gd name="T37" fmla="*/ 155 h 296"/>
                  <a:gd name="T38" fmla="*/ 98 w 143"/>
                  <a:gd name="T39" fmla="*/ 168 h 296"/>
                  <a:gd name="T40" fmla="*/ 100 w 143"/>
                  <a:gd name="T41" fmla="*/ 177 h 296"/>
                  <a:gd name="T42" fmla="*/ 109 w 143"/>
                  <a:gd name="T43" fmla="*/ 183 h 296"/>
                  <a:gd name="T44" fmla="*/ 112 w 143"/>
                  <a:gd name="T45" fmla="*/ 195 h 296"/>
                  <a:gd name="T46" fmla="*/ 117 w 143"/>
                  <a:gd name="T47" fmla="*/ 202 h 296"/>
                  <a:gd name="T48" fmla="*/ 121 w 143"/>
                  <a:gd name="T49" fmla="*/ 212 h 296"/>
                  <a:gd name="T50" fmla="*/ 121 w 143"/>
                  <a:gd name="T51" fmla="*/ 224 h 296"/>
                  <a:gd name="T52" fmla="*/ 120 w 143"/>
                  <a:gd name="T53" fmla="*/ 233 h 296"/>
                  <a:gd name="T54" fmla="*/ 129 w 143"/>
                  <a:gd name="T55" fmla="*/ 242 h 296"/>
                  <a:gd name="T56" fmla="*/ 130 w 143"/>
                  <a:gd name="T57" fmla="*/ 249 h 296"/>
                  <a:gd name="T58" fmla="*/ 132 w 143"/>
                  <a:gd name="T59" fmla="*/ 259 h 296"/>
                  <a:gd name="T60" fmla="*/ 131 w 143"/>
                  <a:gd name="T61" fmla="*/ 267 h 296"/>
                  <a:gd name="T62" fmla="*/ 134 w 143"/>
                  <a:gd name="T63" fmla="*/ 277 h 296"/>
                  <a:gd name="T64" fmla="*/ 133 w 143"/>
                  <a:gd name="T65" fmla="*/ 288 h 296"/>
                  <a:gd name="T66" fmla="*/ 108 w 143"/>
                  <a:gd name="T67" fmla="*/ 295 h 296"/>
                  <a:gd name="T68" fmla="*/ 97 w 143"/>
                  <a:gd name="T69" fmla="*/ 289 h 296"/>
                  <a:gd name="T70" fmla="*/ 96 w 143"/>
                  <a:gd name="T71" fmla="*/ 278 h 296"/>
                  <a:gd name="T72" fmla="*/ 86 w 143"/>
                  <a:gd name="T73" fmla="*/ 269 h 296"/>
                  <a:gd name="T74" fmla="*/ 81 w 143"/>
                  <a:gd name="T75" fmla="*/ 262 h 296"/>
                  <a:gd name="T76" fmla="*/ 75 w 143"/>
                  <a:gd name="T77" fmla="*/ 253 h 296"/>
                  <a:gd name="T78" fmla="*/ 70 w 143"/>
                  <a:gd name="T79" fmla="*/ 245 h 296"/>
                  <a:gd name="T80" fmla="*/ 66 w 143"/>
                  <a:gd name="T81" fmla="*/ 235 h 296"/>
                  <a:gd name="T82" fmla="*/ 60 w 143"/>
                  <a:gd name="T83" fmla="*/ 226 h 296"/>
                  <a:gd name="T84" fmla="*/ 53 w 143"/>
                  <a:gd name="T85" fmla="*/ 218 h 296"/>
                  <a:gd name="T86" fmla="*/ 51 w 143"/>
                  <a:gd name="T87" fmla="*/ 205 h 296"/>
                  <a:gd name="T88" fmla="*/ 49 w 143"/>
                  <a:gd name="T89" fmla="*/ 198 h 296"/>
                  <a:gd name="T90" fmla="*/ 48 w 143"/>
                  <a:gd name="T91" fmla="*/ 188 h 296"/>
                  <a:gd name="T92" fmla="*/ 43 w 143"/>
                  <a:gd name="T93" fmla="*/ 181 h 296"/>
                  <a:gd name="T94" fmla="*/ 40 w 143"/>
                  <a:gd name="T95" fmla="*/ 171 h 296"/>
                  <a:gd name="T96" fmla="*/ 34 w 143"/>
                  <a:gd name="T97" fmla="*/ 164 h 296"/>
                  <a:gd name="T98" fmla="*/ 31 w 143"/>
                  <a:gd name="T99" fmla="*/ 155 h 296"/>
                  <a:gd name="T100" fmla="*/ 26 w 143"/>
                  <a:gd name="T101" fmla="*/ 147 h 296"/>
                  <a:gd name="T102" fmla="*/ 22 w 143"/>
                  <a:gd name="T103" fmla="*/ 138 h 296"/>
                  <a:gd name="T104" fmla="*/ 26 w 143"/>
                  <a:gd name="T105" fmla="*/ 128 h 296"/>
                  <a:gd name="T106" fmla="*/ 16 w 143"/>
                  <a:gd name="T107" fmla="*/ 120 h 296"/>
                  <a:gd name="T108" fmla="*/ 19 w 143"/>
                  <a:gd name="T109" fmla="*/ 108 h 296"/>
                  <a:gd name="T110" fmla="*/ 10 w 143"/>
                  <a:gd name="T111" fmla="*/ 101 h 296"/>
                  <a:gd name="T112" fmla="*/ 13 w 143"/>
                  <a:gd name="T113" fmla="*/ 90 h 296"/>
                  <a:gd name="T114" fmla="*/ 10 w 143"/>
                  <a:gd name="T115" fmla="*/ 80 h 296"/>
                  <a:gd name="T116" fmla="*/ 11 w 143"/>
                  <a:gd name="T117" fmla="*/ 70 h 296"/>
                  <a:gd name="T118" fmla="*/ 10 w 143"/>
                  <a:gd name="T119" fmla="*/ 61 h 296"/>
                  <a:gd name="T120" fmla="*/ 4 w 143"/>
                  <a:gd name="T121" fmla="*/ 51 h 296"/>
                  <a:gd name="T122" fmla="*/ 10 w 143"/>
                  <a:gd name="T123" fmla="*/ 3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3" h="296">
                    <a:moveTo>
                      <a:pt x="2" y="32"/>
                    </a:moveTo>
                    <a:lnTo>
                      <a:pt x="4" y="31"/>
                    </a:lnTo>
                    <a:lnTo>
                      <a:pt x="5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3" y="29"/>
                    </a:lnTo>
                    <a:lnTo>
                      <a:pt x="10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4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7" y="4"/>
                    </a:lnTo>
                    <a:lnTo>
                      <a:pt x="48" y="4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5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60" y="4"/>
                    </a:lnTo>
                    <a:lnTo>
                      <a:pt x="59" y="4"/>
                    </a:lnTo>
                    <a:lnTo>
                      <a:pt x="58" y="4"/>
                    </a:lnTo>
                    <a:lnTo>
                      <a:pt x="56" y="5"/>
                    </a:lnTo>
                    <a:lnTo>
                      <a:pt x="55" y="5"/>
                    </a:lnTo>
                    <a:lnTo>
                      <a:pt x="55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58" y="8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1" y="9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1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3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1" y="14"/>
                    </a:lnTo>
                    <a:lnTo>
                      <a:pt x="60" y="15"/>
                    </a:lnTo>
                    <a:lnTo>
                      <a:pt x="62" y="15"/>
                    </a:lnTo>
                    <a:lnTo>
                      <a:pt x="63" y="14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3" y="15"/>
                    </a:lnTo>
                    <a:lnTo>
                      <a:pt x="62" y="15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0" y="17"/>
                    </a:lnTo>
                    <a:lnTo>
                      <a:pt x="59" y="17"/>
                    </a:lnTo>
                    <a:lnTo>
                      <a:pt x="58" y="18"/>
                    </a:lnTo>
                    <a:lnTo>
                      <a:pt x="56" y="19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4" y="21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2" y="18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3" y="21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0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8" y="27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5" y="25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3" y="27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3" y="28"/>
                    </a:lnTo>
                    <a:lnTo>
                      <a:pt x="65" y="27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8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9" y="32"/>
                    </a:lnTo>
                    <a:lnTo>
                      <a:pt x="58" y="33"/>
                    </a:lnTo>
                    <a:lnTo>
                      <a:pt x="60" y="32"/>
                    </a:lnTo>
                    <a:lnTo>
                      <a:pt x="61" y="32"/>
                    </a:lnTo>
                    <a:lnTo>
                      <a:pt x="60" y="33"/>
                    </a:lnTo>
                    <a:lnTo>
                      <a:pt x="60" y="33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1" y="34"/>
                    </a:lnTo>
                    <a:lnTo>
                      <a:pt x="63" y="33"/>
                    </a:lnTo>
                    <a:lnTo>
                      <a:pt x="64" y="33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5"/>
                    </a:lnTo>
                    <a:lnTo>
                      <a:pt x="61" y="35"/>
                    </a:lnTo>
                    <a:lnTo>
                      <a:pt x="63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1" y="37"/>
                    </a:lnTo>
                    <a:lnTo>
                      <a:pt x="60" y="38"/>
                    </a:lnTo>
                    <a:lnTo>
                      <a:pt x="62" y="37"/>
                    </a:lnTo>
                    <a:lnTo>
                      <a:pt x="63" y="37"/>
                    </a:lnTo>
                    <a:lnTo>
                      <a:pt x="63" y="38"/>
                    </a:lnTo>
                    <a:lnTo>
                      <a:pt x="62" y="38"/>
                    </a:lnTo>
                    <a:lnTo>
                      <a:pt x="61" y="40"/>
                    </a:lnTo>
                    <a:lnTo>
                      <a:pt x="60" y="41"/>
                    </a:lnTo>
                    <a:lnTo>
                      <a:pt x="59" y="41"/>
                    </a:lnTo>
                    <a:lnTo>
                      <a:pt x="59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3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4" y="42"/>
                    </a:lnTo>
                    <a:lnTo>
                      <a:pt x="64" y="43"/>
                    </a:lnTo>
                    <a:lnTo>
                      <a:pt x="63" y="43"/>
                    </a:lnTo>
                    <a:lnTo>
                      <a:pt x="62" y="44"/>
                    </a:lnTo>
                    <a:lnTo>
                      <a:pt x="64" y="43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4"/>
                    </a:lnTo>
                    <a:lnTo>
                      <a:pt x="63" y="45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59" y="46"/>
                    </a:lnTo>
                    <a:lnTo>
                      <a:pt x="59" y="47"/>
                    </a:lnTo>
                    <a:lnTo>
                      <a:pt x="60" y="47"/>
                    </a:lnTo>
                    <a:lnTo>
                      <a:pt x="61" y="46"/>
                    </a:lnTo>
                    <a:lnTo>
                      <a:pt x="61" y="47"/>
                    </a:lnTo>
                    <a:lnTo>
                      <a:pt x="60" y="47"/>
                    </a:lnTo>
                    <a:lnTo>
                      <a:pt x="61" y="47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5" y="49"/>
                    </a:lnTo>
                    <a:lnTo>
                      <a:pt x="63" y="49"/>
                    </a:lnTo>
                    <a:lnTo>
                      <a:pt x="62" y="49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6" y="49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1"/>
                    </a:lnTo>
                    <a:lnTo>
                      <a:pt x="63" y="51"/>
                    </a:lnTo>
                    <a:lnTo>
                      <a:pt x="62" y="52"/>
                    </a:lnTo>
                    <a:lnTo>
                      <a:pt x="61" y="52"/>
                    </a:lnTo>
                    <a:lnTo>
                      <a:pt x="60" y="52"/>
                    </a:lnTo>
                    <a:lnTo>
                      <a:pt x="59" y="53"/>
                    </a:lnTo>
                    <a:lnTo>
                      <a:pt x="59" y="54"/>
                    </a:lnTo>
                    <a:lnTo>
                      <a:pt x="58" y="54"/>
                    </a:lnTo>
                    <a:lnTo>
                      <a:pt x="59" y="54"/>
                    </a:lnTo>
                    <a:lnTo>
                      <a:pt x="61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5" y="53"/>
                    </a:lnTo>
                    <a:lnTo>
                      <a:pt x="66" y="52"/>
                    </a:lnTo>
                    <a:lnTo>
                      <a:pt x="66" y="53"/>
                    </a:lnTo>
                    <a:lnTo>
                      <a:pt x="65" y="53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5" y="54"/>
                    </a:lnTo>
                    <a:lnTo>
                      <a:pt x="67" y="54"/>
                    </a:lnTo>
                    <a:lnTo>
                      <a:pt x="66" y="54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4" y="57"/>
                    </a:lnTo>
                    <a:lnTo>
                      <a:pt x="65" y="57"/>
                    </a:lnTo>
                    <a:lnTo>
                      <a:pt x="67" y="55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7" y="58"/>
                    </a:lnTo>
                    <a:lnTo>
                      <a:pt x="66" y="58"/>
                    </a:lnTo>
                    <a:lnTo>
                      <a:pt x="66" y="59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1" y="61"/>
                    </a:lnTo>
                    <a:lnTo>
                      <a:pt x="60" y="62"/>
                    </a:lnTo>
                    <a:lnTo>
                      <a:pt x="60" y="62"/>
                    </a:lnTo>
                    <a:lnTo>
                      <a:pt x="59" y="63"/>
                    </a:lnTo>
                    <a:lnTo>
                      <a:pt x="61" y="62"/>
                    </a:lnTo>
                    <a:lnTo>
                      <a:pt x="62" y="62"/>
                    </a:lnTo>
                    <a:lnTo>
                      <a:pt x="63" y="62"/>
                    </a:lnTo>
                    <a:lnTo>
                      <a:pt x="63" y="61"/>
                    </a:lnTo>
                    <a:lnTo>
                      <a:pt x="65" y="61"/>
                    </a:lnTo>
                    <a:lnTo>
                      <a:pt x="66" y="60"/>
                    </a:lnTo>
                    <a:lnTo>
                      <a:pt x="67" y="60"/>
                    </a:lnTo>
                    <a:lnTo>
                      <a:pt x="67" y="59"/>
                    </a:lnTo>
                    <a:lnTo>
                      <a:pt x="69" y="59"/>
                    </a:lnTo>
                    <a:lnTo>
                      <a:pt x="70" y="59"/>
                    </a:lnTo>
                    <a:lnTo>
                      <a:pt x="71" y="59"/>
                    </a:lnTo>
                    <a:lnTo>
                      <a:pt x="73" y="58"/>
                    </a:lnTo>
                    <a:lnTo>
                      <a:pt x="72" y="59"/>
                    </a:lnTo>
                    <a:lnTo>
                      <a:pt x="71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68" y="60"/>
                    </a:lnTo>
                    <a:lnTo>
                      <a:pt x="67" y="61"/>
                    </a:lnTo>
                    <a:lnTo>
                      <a:pt x="67" y="61"/>
                    </a:lnTo>
                    <a:lnTo>
                      <a:pt x="66" y="62"/>
                    </a:lnTo>
                    <a:lnTo>
                      <a:pt x="65" y="6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6" y="63"/>
                    </a:lnTo>
                    <a:lnTo>
                      <a:pt x="68" y="62"/>
                    </a:lnTo>
                    <a:lnTo>
                      <a:pt x="67" y="63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5" y="65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67" y="64"/>
                    </a:lnTo>
                    <a:lnTo>
                      <a:pt x="66" y="65"/>
                    </a:lnTo>
                    <a:lnTo>
                      <a:pt x="66" y="66"/>
                    </a:lnTo>
                    <a:lnTo>
                      <a:pt x="65" y="66"/>
                    </a:lnTo>
                    <a:lnTo>
                      <a:pt x="66" y="66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9" y="65"/>
                    </a:lnTo>
                    <a:lnTo>
                      <a:pt x="70" y="65"/>
                    </a:lnTo>
                    <a:lnTo>
                      <a:pt x="71" y="65"/>
                    </a:lnTo>
                    <a:lnTo>
                      <a:pt x="70" y="65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7" y="67"/>
                    </a:lnTo>
                    <a:lnTo>
                      <a:pt x="66" y="67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69"/>
                    </a:lnTo>
                    <a:lnTo>
                      <a:pt x="66" y="68"/>
                    </a:lnTo>
                    <a:lnTo>
                      <a:pt x="67" y="68"/>
                    </a:lnTo>
                    <a:lnTo>
                      <a:pt x="66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8" y="69"/>
                    </a:lnTo>
                    <a:lnTo>
                      <a:pt x="70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0" y="69"/>
                    </a:lnTo>
                    <a:lnTo>
                      <a:pt x="69" y="70"/>
                    </a:lnTo>
                    <a:lnTo>
                      <a:pt x="68" y="71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5" y="73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62" y="75"/>
                    </a:lnTo>
                    <a:lnTo>
                      <a:pt x="67" y="74"/>
                    </a:lnTo>
                    <a:lnTo>
                      <a:pt x="73" y="71"/>
                    </a:lnTo>
                    <a:lnTo>
                      <a:pt x="72" y="74"/>
                    </a:lnTo>
                    <a:lnTo>
                      <a:pt x="71" y="74"/>
                    </a:lnTo>
                    <a:lnTo>
                      <a:pt x="70" y="75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7" y="76"/>
                    </a:lnTo>
                    <a:lnTo>
                      <a:pt x="66" y="76"/>
                    </a:lnTo>
                    <a:lnTo>
                      <a:pt x="66" y="77"/>
                    </a:lnTo>
                    <a:lnTo>
                      <a:pt x="65" y="77"/>
                    </a:lnTo>
                    <a:lnTo>
                      <a:pt x="64" y="78"/>
                    </a:lnTo>
                    <a:lnTo>
                      <a:pt x="64" y="78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5" y="79"/>
                    </a:lnTo>
                    <a:lnTo>
                      <a:pt x="65" y="79"/>
                    </a:lnTo>
                    <a:lnTo>
                      <a:pt x="64" y="80"/>
                    </a:lnTo>
                    <a:lnTo>
                      <a:pt x="65" y="80"/>
                    </a:lnTo>
                    <a:lnTo>
                      <a:pt x="67" y="79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7" y="80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7" y="81"/>
                    </a:lnTo>
                    <a:lnTo>
                      <a:pt x="68" y="81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0" y="82"/>
                    </a:lnTo>
                    <a:lnTo>
                      <a:pt x="69" y="82"/>
                    </a:lnTo>
                    <a:lnTo>
                      <a:pt x="69" y="83"/>
                    </a:lnTo>
                    <a:lnTo>
                      <a:pt x="67" y="83"/>
                    </a:lnTo>
                    <a:lnTo>
                      <a:pt x="66" y="83"/>
                    </a:lnTo>
                    <a:lnTo>
                      <a:pt x="65" y="84"/>
                    </a:lnTo>
                    <a:lnTo>
                      <a:pt x="65" y="84"/>
                    </a:lnTo>
                    <a:lnTo>
                      <a:pt x="66" y="84"/>
                    </a:lnTo>
                    <a:lnTo>
                      <a:pt x="67" y="84"/>
                    </a:lnTo>
                    <a:lnTo>
                      <a:pt x="69" y="83"/>
                    </a:lnTo>
                    <a:lnTo>
                      <a:pt x="70" y="83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8" y="86"/>
                    </a:lnTo>
                    <a:lnTo>
                      <a:pt x="69" y="86"/>
                    </a:lnTo>
                    <a:lnTo>
                      <a:pt x="68" y="86"/>
                    </a:lnTo>
                    <a:lnTo>
                      <a:pt x="68" y="87"/>
                    </a:lnTo>
                    <a:lnTo>
                      <a:pt x="69" y="87"/>
                    </a:lnTo>
                    <a:lnTo>
                      <a:pt x="71" y="86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3" y="86"/>
                    </a:lnTo>
                    <a:lnTo>
                      <a:pt x="72" y="87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2" y="88"/>
                    </a:lnTo>
                    <a:lnTo>
                      <a:pt x="71" y="88"/>
                    </a:lnTo>
                    <a:lnTo>
                      <a:pt x="70" y="88"/>
                    </a:lnTo>
                    <a:lnTo>
                      <a:pt x="69" y="90"/>
                    </a:lnTo>
                    <a:lnTo>
                      <a:pt x="69" y="90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1" y="90"/>
                    </a:lnTo>
                    <a:lnTo>
                      <a:pt x="70" y="91"/>
                    </a:lnTo>
                    <a:lnTo>
                      <a:pt x="70" y="91"/>
                    </a:lnTo>
                    <a:lnTo>
                      <a:pt x="71" y="91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3"/>
                    </a:lnTo>
                    <a:lnTo>
                      <a:pt x="69" y="93"/>
                    </a:lnTo>
                    <a:lnTo>
                      <a:pt x="69" y="94"/>
                    </a:lnTo>
                    <a:lnTo>
                      <a:pt x="70" y="94"/>
                    </a:lnTo>
                    <a:lnTo>
                      <a:pt x="71" y="93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6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92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2" y="94"/>
                    </a:lnTo>
                    <a:lnTo>
                      <a:pt x="72" y="95"/>
                    </a:lnTo>
                    <a:lnTo>
                      <a:pt x="71" y="95"/>
                    </a:lnTo>
                    <a:lnTo>
                      <a:pt x="70" y="96"/>
                    </a:lnTo>
                    <a:lnTo>
                      <a:pt x="72" y="96"/>
                    </a:lnTo>
                    <a:lnTo>
                      <a:pt x="73" y="95"/>
                    </a:lnTo>
                    <a:lnTo>
                      <a:pt x="75" y="95"/>
                    </a:lnTo>
                    <a:lnTo>
                      <a:pt x="77" y="95"/>
                    </a:lnTo>
                    <a:lnTo>
                      <a:pt x="76" y="95"/>
                    </a:lnTo>
                    <a:lnTo>
                      <a:pt x="75" y="96"/>
                    </a:lnTo>
                    <a:lnTo>
                      <a:pt x="73" y="97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71" y="99"/>
                    </a:lnTo>
                    <a:lnTo>
                      <a:pt x="72" y="99"/>
                    </a:lnTo>
                    <a:lnTo>
                      <a:pt x="73" y="98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7" y="99"/>
                    </a:lnTo>
                    <a:lnTo>
                      <a:pt x="76" y="99"/>
                    </a:lnTo>
                    <a:lnTo>
                      <a:pt x="73" y="99"/>
                    </a:lnTo>
                    <a:lnTo>
                      <a:pt x="72" y="99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9" y="101"/>
                    </a:lnTo>
                    <a:lnTo>
                      <a:pt x="71" y="100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2" y="101"/>
                    </a:lnTo>
                    <a:lnTo>
                      <a:pt x="71" y="102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71" y="103"/>
                    </a:lnTo>
                    <a:lnTo>
                      <a:pt x="73" y="102"/>
                    </a:lnTo>
                    <a:lnTo>
                      <a:pt x="76" y="102"/>
                    </a:lnTo>
                    <a:lnTo>
                      <a:pt x="77" y="101"/>
                    </a:lnTo>
                    <a:lnTo>
                      <a:pt x="78" y="101"/>
                    </a:lnTo>
                    <a:lnTo>
                      <a:pt x="79" y="101"/>
                    </a:lnTo>
                    <a:lnTo>
                      <a:pt x="80" y="100"/>
                    </a:lnTo>
                    <a:lnTo>
                      <a:pt x="80" y="101"/>
                    </a:lnTo>
                    <a:lnTo>
                      <a:pt x="79" y="101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6" y="103"/>
                    </a:lnTo>
                    <a:lnTo>
                      <a:pt x="78" y="102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4"/>
                    </a:lnTo>
                    <a:lnTo>
                      <a:pt x="73" y="104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3" y="107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5" y="107"/>
                    </a:lnTo>
                    <a:lnTo>
                      <a:pt x="77" y="107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8"/>
                    </a:lnTo>
                    <a:lnTo>
                      <a:pt x="76" y="109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1" y="107"/>
                    </a:lnTo>
                    <a:lnTo>
                      <a:pt x="81" y="108"/>
                    </a:lnTo>
                    <a:lnTo>
                      <a:pt x="80" y="108"/>
                    </a:lnTo>
                    <a:lnTo>
                      <a:pt x="79" y="109"/>
                    </a:lnTo>
                    <a:lnTo>
                      <a:pt x="77" y="111"/>
                    </a:lnTo>
                    <a:lnTo>
                      <a:pt x="76" y="111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5" y="113"/>
                    </a:lnTo>
                    <a:lnTo>
                      <a:pt x="76" y="112"/>
                    </a:lnTo>
                    <a:lnTo>
                      <a:pt x="77" y="112"/>
                    </a:lnTo>
                    <a:lnTo>
                      <a:pt x="79" y="112"/>
                    </a:lnTo>
                    <a:lnTo>
                      <a:pt x="80" y="111"/>
                    </a:lnTo>
                    <a:lnTo>
                      <a:pt x="81" y="111"/>
                    </a:lnTo>
                    <a:lnTo>
                      <a:pt x="82" y="111"/>
                    </a:lnTo>
                    <a:lnTo>
                      <a:pt x="83" y="111"/>
                    </a:lnTo>
                    <a:lnTo>
                      <a:pt x="83" y="111"/>
                    </a:lnTo>
                    <a:lnTo>
                      <a:pt x="82" y="111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9" y="113"/>
                    </a:lnTo>
                    <a:lnTo>
                      <a:pt x="78" y="113"/>
                    </a:lnTo>
                    <a:lnTo>
                      <a:pt x="78" y="114"/>
                    </a:lnTo>
                    <a:lnTo>
                      <a:pt x="77" y="114"/>
                    </a:lnTo>
                    <a:lnTo>
                      <a:pt x="76" y="115"/>
                    </a:lnTo>
                    <a:lnTo>
                      <a:pt x="78" y="114"/>
                    </a:lnTo>
                    <a:lnTo>
                      <a:pt x="79" y="114"/>
                    </a:lnTo>
                    <a:lnTo>
                      <a:pt x="78" y="115"/>
                    </a:lnTo>
                    <a:lnTo>
                      <a:pt x="78" y="115"/>
                    </a:lnTo>
                    <a:lnTo>
                      <a:pt x="79" y="115"/>
                    </a:lnTo>
                    <a:lnTo>
                      <a:pt x="81" y="115"/>
                    </a:lnTo>
                    <a:lnTo>
                      <a:pt x="80" y="115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8" y="117"/>
                    </a:lnTo>
                    <a:lnTo>
                      <a:pt x="77" y="117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79" y="118"/>
                    </a:lnTo>
                    <a:lnTo>
                      <a:pt x="78" y="118"/>
                    </a:lnTo>
                    <a:lnTo>
                      <a:pt x="80" y="118"/>
                    </a:lnTo>
                    <a:lnTo>
                      <a:pt x="81" y="118"/>
                    </a:lnTo>
                    <a:lnTo>
                      <a:pt x="80" y="118"/>
                    </a:lnTo>
                    <a:lnTo>
                      <a:pt x="80" y="119"/>
                    </a:lnTo>
                    <a:lnTo>
                      <a:pt x="78" y="120"/>
                    </a:lnTo>
                    <a:lnTo>
                      <a:pt x="78" y="120"/>
                    </a:lnTo>
                    <a:lnTo>
                      <a:pt x="77" y="121"/>
                    </a:lnTo>
                    <a:lnTo>
                      <a:pt x="76" y="121"/>
                    </a:lnTo>
                    <a:lnTo>
                      <a:pt x="76" y="122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1"/>
                    </a:lnTo>
                    <a:lnTo>
                      <a:pt x="80" y="122"/>
                    </a:lnTo>
                    <a:lnTo>
                      <a:pt x="79" y="122"/>
                    </a:lnTo>
                    <a:lnTo>
                      <a:pt x="79" y="124"/>
                    </a:lnTo>
                    <a:lnTo>
                      <a:pt x="78" y="124"/>
                    </a:lnTo>
                    <a:lnTo>
                      <a:pt x="78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2" y="124"/>
                    </a:lnTo>
                    <a:lnTo>
                      <a:pt x="83" y="124"/>
                    </a:lnTo>
                    <a:lnTo>
                      <a:pt x="82" y="124"/>
                    </a:lnTo>
                    <a:lnTo>
                      <a:pt x="82" y="125"/>
                    </a:lnTo>
                    <a:lnTo>
                      <a:pt x="83" y="124"/>
                    </a:lnTo>
                    <a:lnTo>
                      <a:pt x="85" y="124"/>
                    </a:lnTo>
                    <a:lnTo>
                      <a:pt x="84" y="125"/>
                    </a:lnTo>
                    <a:lnTo>
                      <a:pt x="83" y="125"/>
                    </a:lnTo>
                    <a:lnTo>
                      <a:pt x="82" y="125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79" y="127"/>
                    </a:lnTo>
                    <a:lnTo>
                      <a:pt x="78" y="127"/>
                    </a:lnTo>
                    <a:lnTo>
                      <a:pt x="78" y="128"/>
                    </a:lnTo>
                    <a:lnTo>
                      <a:pt x="79" y="128"/>
                    </a:lnTo>
                    <a:lnTo>
                      <a:pt x="81" y="127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9"/>
                    </a:lnTo>
                    <a:lnTo>
                      <a:pt x="78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0" y="129"/>
                    </a:lnTo>
                    <a:lnTo>
                      <a:pt x="80" y="130"/>
                    </a:lnTo>
                    <a:lnTo>
                      <a:pt x="81" y="130"/>
                    </a:lnTo>
                    <a:lnTo>
                      <a:pt x="82" y="129"/>
                    </a:lnTo>
                    <a:lnTo>
                      <a:pt x="82" y="130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4" y="130"/>
                    </a:lnTo>
                    <a:lnTo>
                      <a:pt x="84" y="130"/>
                    </a:lnTo>
                    <a:lnTo>
                      <a:pt x="85" y="129"/>
                    </a:lnTo>
                    <a:lnTo>
                      <a:pt x="86" y="129"/>
                    </a:lnTo>
                    <a:lnTo>
                      <a:pt x="87" y="129"/>
                    </a:lnTo>
                    <a:lnTo>
                      <a:pt x="86" y="130"/>
                    </a:lnTo>
                    <a:lnTo>
                      <a:pt x="85" y="130"/>
                    </a:lnTo>
                    <a:lnTo>
                      <a:pt x="84" y="131"/>
                    </a:lnTo>
                    <a:lnTo>
                      <a:pt x="83" y="132"/>
                    </a:lnTo>
                    <a:lnTo>
                      <a:pt x="83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5" y="132"/>
                    </a:lnTo>
                    <a:lnTo>
                      <a:pt x="84" y="133"/>
                    </a:lnTo>
                    <a:lnTo>
                      <a:pt x="83" y="133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2" y="135"/>
                    </a:lnTo>
                    <a:lnTo>
                      <a:pt x="83" y="135"/>
                    </a:lnTo>
                    <a:lnTo>
                      <a:pt x="84" y="134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3" y="136"/>
                    </a:lnTo>
                    <a:lnTo>
                      <a:pt x="85" y="136"/>
                    </a:lnTo>
                    <a:lnTo>
                      <a:pt x="86" y="135"/>
                    </a:lnTo>
                    <a:lnTo>
                      <a:pt x="87" y="135"/>
                    </a:lnTo>
                    <a:lnTo>
                      <a:pt x="87" y="136"/>
                    </a:lnTo>
                    <a:lnTo>
                      <a:pt x="86" y="136"/>
                    </a:lnTo>
                    <a:lnTo>
                      <a:pt x="85" y="137"/>
                    </a:lnTo>
                    <a:lnTo>
                      <a:pt x="85" y="137"/>
                    </a:lnTo>
                    <a:lnTo>
                      <a:pt x="86" y="137"/>
                    </a:lnTo>
                    <a:lnTo>
                      <a:pt x="88" y="137"/>
                    </a:lnTo>
                    <a:lnTo>
                      <a:pt x="87" y="137"/>
                    </a:lnTo>
                    <a:lnTo>
                      <a:pt x="86" y="138"/>
                    </a:lnTo>
                    <a:lnTo>
                      <a:pt x="86" y="138"/>
                    </a:lnTo>
                    <a:lnTo>
                      <a:pt x="85" y="140"/>
                    </a:lnTo>
                    <a:lnTo>
                      <a:pt x="84" y="140"/>
                    </a:lnTo>
                    <a:lnTo>
                      <a:pt x="84" y="141"/>
                    </a:lnTo>
                    <a:lnTo>
                      <a:pt x="85" y="141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5" y="141"/>
                    </a:lnTo>
                    <a:lnTo>
                      <a:pt x="87" y="141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7" y="142"/>
                    </a:lnTo>
                    <a:lnTo>
                      <a:pt x="88" y="142"/>
                    </a:lnTo>
                    <a:lnTo>
                      <a:pt x="89" y="141"/>
                    </a:lnTo>
                    <a:lnTo>
                      <a:pt x="89" y="142"/>
                    </a:lnTo>
                    <a:lnTo>
                      <a:pt x="88" y="142"/>
                    </a:lnTo>
                    <a:lnTo>
                      <a:pt x="87" y="143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84" y="144"/>
                    </a:lnTo>
                    <a:lnTo>
                      <a:pt x="83" y="144"/>
                    </a:lnTo>
                    <a:lnTo>
                      <a:pt x="83" y="145"/>
                    </a:lnTo>
                    <a:lnTo>
                      <a:pt x="84" y="145"/>
                    </a:lnTo>
                    <a:lnTo>
                      <a:pt x="86" y="144"/>
                    </a:lnTo>
                    <a:lnTo>
                      <a:pt x="87" y="144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7" y="145"/>
                    </a:lnTo>
                    <a:lnTo>
                      <a:pt x="88" y="145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3" y="144"/>
                    </a:lnTo>
                    <a:lnTo>
                      <a:pt x="94" y="144"/>
                    </a:lnTo>
                    <a:lnTo>
                      <a:pt x="93" y="144"/>
                    </a:lnTo>
                    <a:lnTo>
                      <a:pt x="92" y="145"/>
                    </a:lnTo>
                    <a:lnTo>
                      <a:pt x="92" y="145"/>
                    </a:lnTo>
                    <a:lnTo>
                      <a:pt x="90" y="146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7" y="147"/>
                    </a:lnTo>
                    <a:lnTo>
                      <a:pt x="86" y="147"/>
                    </a:lnTo>
                    <a:lnTo>
                      <a:pt x="85" y="148"/>
                    </a:lnTo>
                    <a:lnTo>
                      <a:pt x="85" y="148"/>
                    </a:lnTo>
                    <a:lnTo>
                      <a:pt x="86" y="148"/>
                    </a:lnTo>
                    <a:lnTo>
                      <a:pt x="87" y="148"/>
                    </a:lnTo>
                    <a:lnTo>
                      <a:pt x="87" y="148"/>
                    </a:lnTo>
                    <a:lnTo>
                      <a:pt x="86" y="149"/>
                    </a:lnTo>
                    <a:lnTo>
                      <a:pt x="88" y="149"/>
                    </a:lnTo>
                    <a:lnTo>
                      <a:pt x="89" y="148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9" y="149"/>
                    </a:lnTo>
                    <a:lnTo>
                      <a:pt x="90" y="149"/>
                    </a:lnTo>
                    <a:lnTo>
                      <a:pt x="90" y="149"/>
                    </a:lnTo>
                    <a:lnTo>
                      <a:pt x="89" y="150"/>
                    </a:lnTo>
                    <a:lnTo>
                      <a:pt x="88" y="150"/>
                    </a:lnTo>
                    <a:lnTo>
                      <a:pt x="88" y="151"/>
                    </a:lnTo>
                    <a:lnTo>
                      <a:pt x="89" y="151"/>
                    </a:lnTo>
                    <a:lnTo>
                      <a:pt x="92" y="150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2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92" y="152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0" y="154"/>
                    </a:lnTo>
                    <a:lnTo>
                      <a:pt x="90" y="154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4" y="155"/>
                    </a:lnTo>
                    <a:lnTo>
                      <a:pt x="95" y="155"/>
                    </a:lnTo>
                    <a:lnTo>
                      <a:pt x="97" y="155"/>
                    </a:lnTo>
                    <a:lnTo>
                      <a:pt x="96" y="155"/>
                    </a:lnTo>
                    <a:lnTo>
                      <a:pt x="95" y="157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3" y="159"/>
                    </a:lnTo>
                    <a:lnTo>
                      <a:pt x="92" y="159"/>
                    </a:lnTo>
                    <a:lnTo>
                      <a:pt x="90" y="160"/>
                    </a:lnTo>
                    <a:lnTo>
                      <a:pt x="93" y="160"/>
                    </a:lnTo>
                    <a:lnTo>
                      <a:pt x="94" y="159"/>
                    </a:lnTo>
                    <a:lnTo>
                      <a:pt x="94" y="160"/>
                    </a:lnTo>
                    <a:lnTo>
                      <a:pt x="93" y="160"/>
                    </a:lnTo>
                    <a:lnTo>
                      <a:pt x="94" y="160"/>
                    </a:lnTo>
                    <a:lnTo>
                      <a:pt x="96" y="160"/>
                    </a:lnTo>
                    <a:lnTo>
                      <a:pt x="95" y="160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7" y="160"/>
                    </a:lnTo>
                    <a:lnTo>
                      <a:pt x="97" y="161"/>
                    </a:lnTo>
                    <a:lnTo>
                      <a:pt x="96" y="161"/>
                    </a:lnTo>
                    <a:lnTo>
                      <a:pt x="95" y="162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3" y="164"/>
                    </a:lnTo>
                    <a:lnTo>
                      <a:pt x="92" y="164"/>
                    </a:lnTo>
                    <a:lnTo>
                      <a:pt x="93" y="164"/>
                    </a:lnTo>
                    <a:lnTo>
                      <a:pt x="95" y="164"/>
                    </a:lnTo>
                    <a:lnTo>
                      <a:pt x="96" y="164"/>
                    </a:lnTo>
                    <a:lnTo>
                      <a:pt x="98" y="163"/>
                    </a:lnTo>
                    <a:lnTo>
                      <a:pt x="97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5" y="165"/>
                    </a:lnTo>
                    <a:lnTo>
                      <a:pt x="97" y="165"/>
                    </a:lnTo>
                    <a:lnTo>
                      <a:pt x="98" y="165"/>
                    </a:lnTo>
                    <a:lnTo>
                      <a:pt x="97" y="165"/>
                    </a:lnTo>
                    <a:lnTo>
                      <a:pt x="97" y="166"/>
                    </a:lnTo>
                    <a:lnTo>
                      <a:pt x="98" y="166"/>
                    </a:lnTo>
                    <a:lnTo>
                      <a:pt x="99" y="165"/>
                    </a:lnTo>
                    <a:lnTo>
                      <a:pt x="99" y="166"/>
                    </a:lnTo>
                    <a:lnTo>
                      <a:pt x="98" y="166"/>
                    </a:lnTo>
                    <a:lnTo>
                      <a:pt x="97" y="167"/>
                    </a:lnTo>
                    <a:lnTo>
                      <a:pt x="97" y="167"/>
                    </a:lnTo>
                    <a:lnTo>
                      <a:pt x="96" y="168"/>
                    </a:lnTo>
                    <a:lnTo>
                      <a:pt x="96" y="168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100" y="167"/>
                    </a:lnTo>
                    <a:lnTo>
                      <a:pt x="101" y="167"/>
                    </a:lnTo>
                    <a:lnTo>
                      <a:pt x="101" y="168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7" y="169"/>
                    </a:lnTo>
                    <a:lnTo>
                      <a:pt x="96" y="169"/>
                    </a:lnTo>
                    <a:lnTo>
                      <a:pt x="96" y="170"/>
                    </a:lnTo>
                    <a:lnTo>
                      <a:pt x="97" y="170"/>
                    </a:lnTo>
                    <a:lnTo>
                      <a:pt x="99" y="169"/>
                    </a:lnTo>
                    <a:lnTo>
                      <a:pt x="100" y="169"/>
                    </a:lnTo>
                    <a:lnTo>
                      <a:pt x="101" y="169"/>
                    </a:lnTo>
                    <a:lnTo>
                      <a:pt x="102" y="169"/>
                    </a:lnTo>
                    <a:lnTo>
                      <a:pt x="103" y="168"/>
                    </a:lnTo>
                    <a:lnTo>
                      <a:pt x="104" y="168"/>
                    </a:lnTo>
                    <a:lnTo>
                      <a:pt x="104" y="168"/>
                    </a:lnTo>
                    <a:lnTo>
                      <a:pt x="104" y="169"/>
                    </a:lnTo>
                    <a:lnTo>
                      <a:pt x="103" y="169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100" y="171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2"/>
                    </a:lnTo>
                    <a:lnTo>
                      <a:pt x="97" y="172"/>
                    </a:lnTo>
                    <a:lnTo>
                      <a:pt x="96" y="174"/>
                    </a:lnTo>
                    <a:lnTo>
                      <a:pt x="98" y="174"/>
                    </a:lnTo>
                    <a:lnTo>
                      <a:pt x="99" y="172"/>
                    </a:lnTo>
                    <a:lnTo>
                      <a:pt x="98" y="174"/>
                    </a:lnTo>
                    <a:lnTo>
                      <a:pt x="98" y="174"/>
                    </a:lnTo>
                    <a:lnTo>
                      <a:pt x="99" y="174"/>
                    </a:lnTo>
                    <a:lnTo>
                      <a:pt x="100" y="174"/>
                    </a:lnTo>
                    <a:lnTo>
                      <a:pt x="102" y="172"/>
                    </a:lnTo>
                    <a:lnTo>
                      <a:pt x="103" y="172"/>
                    </a:lnTo>
                    <a:lnTo>
                      <a:pt x="103" y="174"/>
                    </a:lnTo>
                    <a:lnTo>
                      <a:pt x="102" y="174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102" y="175"/>
                    </a:lnTo>
                    <a:lnTo>
                      <a:pt x="103" y="175"/>
                    </a:lnTo>
                    <a:lnTo>
                      <a:pt x="103" y="175"/>
                    </a:lnTo>
                    <a:lnTo>
                      <a:pt x="102" y="176"/>
                    </a:lnTo>
                    <a:lnTo>
                      <a:pt x="101" y="176"/>
                    </a:lnTo>
                    <a:lnTo>
                      <a:pt x="101" y="177"/>
                    </a:lnTo>
                    <a:lnTo>
                      <a:pt x="100" y="177"/>
                    </a:lnTo>
                    <a:lnTo>
                      <a:pt x="100" y="178"/>
                    </a:lnTo>
                    <a:lnTo>
                      <a:pt x="101" y="178"/>
                    </a:lnTo>
                    <a:lnTo>
                      <a:pt x="102" y="177"/>
                    </a:lnTo>
                    <a:lnTo>
                      <a:pt x="102" y="178"/>
                    </a:lnTo>
                    <a:lnTo>
                      <a:pt x="101" y="178"/>
                    </a:lnTo>
                    <a:lnTo>
                      <a:pt x="102" y="178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3" y="179"/>
                    </a:lnTo>
                    <a:lnTo>
                      <a:pt x="104" y="178"/>
                    </a:lnTo>
                    <a:lnTo>
                      <a:pt x="105" y="178"/>
                    </a:lnTo>
                    <a:lnTo>
                      <a:pt x="106" y="178"/>
                    </a:lnTo>
                    <a:lnTo>
                      <a:pt x="108" y="178"/>
                    </a:lnTo>
                    <a:lnTo>
                      <a:pt x="109" y="178"/>
                    </a:lnTo>
                    <a:lnTo>
                      <a:pt x="109" y="178"/>
                    </a:lnTo>
                    <a:lnTo>
                      <a:pt x="109" y="178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3" y="180"/>
                    </a:lnTo>
                    <a:lnTo>
                      <a:pt x="101" y="180"/>
                    </a:lnTo>
                    <a:lnTo>
                      <a:pt x="101" y="180"/>
                    </a:lnTo>
                    <a:lnTo>
                      <a:pt x="100" y="181"/>
                    </a:lnTo>
                    <a:lnTo>
                      <a:pt x="101" y="181"/>
                    </a:lnTo>
                    <a:lnTo>
                      <a:pt x="103" y="180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1" y="182"/>
                    </a:lnTo>
                    <a:lnTo>
                      <a:pt x="100" y="182"/>
                    </a:lnTo>
                    <a:lnTo>
                      <a:pt x="102" y="182"/>
                    </a:lnTo>
                    <a:lnTo>
                      <a:pt x="103" y="182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5" y="182"/>
                    </a:lnTo>
                    <a:lnTo>
                      <a:pt x="105" y="182"/>
                    </a:lnTo>
                    <a:lnTo>
                      <a:pt x="104" y="183"/>
                    </a:lnTo>
                    <a:lnTo>
                      <a:pt x="103" y="183"/>
                    </a:lnTo>
                    <a:lnTo>
                      <a:pt x="103" y="184"/>
                    </a:lnTo>
                    <a:lnTo>
                      <a:pt x="102" y="184"/>
                    </a:lnTo>
                    <a:lnTo>
                      <a:pt x="103" y="184"/>
                    </a:lnTo>
                    <a:lnTo>
                      <a:pt x="105" y="184"/>
                    </a:lnTo>
                    <a:lnTo>
                      <a:pt x="105" y="184"/>
                    </a:lnTo>
                    <a:lnTo>
                      <a:pt x="106" y="183"/>
                    </a:lnTo>
                    <a:lnTo>
                      <a:pt x="108" y="183"/>
                    </a:lnTo>
                    <a:lnTo>
                      <a:pt x="109" y="183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6" y="185"/>
                    </a:lnTo>
                    <a:lnTo>
                      <a:pt x="105" y="185"/>
                    </a:lnTo>
                    <a:lnTo>
                      <a:pt x="104" y="186"/>
                    </a:lnTo>
                    <a:lnTo>
                      <a:pt x="104" y="186"/>
                    </a:lnTo>
                    <a:lnTo>
                      <a:pt x="105" y="186"/>
                    </a:lnTo>
                    <a:lnTo>
                      <a:pt x="108" y="186"/>
                    </a:lnTo>
                    <a:lnTo>
                      <a:pt x="106" y="186"/>
                    </a:lnTo>
                    <a:lnTo>
                      <a:pt x="105" y="187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10" y="186"/>
                    </a:lnTo>
                    <a:lnTo>
                      <a:pt x="110" y="186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1" y="186"/>
                    </a:lnTo>
                    <a:lnTo>
                      <a:pt x="110" y="187"/>
                    </a:lnTo>
                    <a:lnTo>
                      <a:pt x="109" y="188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6" y="191"/>
                    </a:lnTo>
                    <a:lnTo>
                      <a:pt x="105" y="191"/>
                    </a:lnTo>
                    <a:lnTo>
                      <a:pt x="104" y="192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10" y="191"/>
                    </a:lnTo>
                    <a:lnTo>
                      <a:pt x="111" y="191"/>
                    </a:lnTo>
                    <a:lnTo>
                      <a:pt x="110" y="191"/>
                    </a:lnTo>
                    <a:lnTo>
                      <a:pt x="110" y="192"/>
                    </a:lnTo>
                    <a:lnTo>
                      <a:pt x="109" y="192"/>
                    </a:lnTo>
                    <a:lnTo>
                      <a:pt x="108" y="193"/>
                    </a:lnTo>
                    <a:lnTo>
                      <a:pt x="108" y="193"/>
                    </a:lnTo>
                    <a:lnTo>
                      <a:pt x="106" y="194"/>
                    </a:lnTo>
                    <a:lnTo>
                      <a:pt x="108" y="193"/>
                    </a:lnTo>
                    <a:lnTo>
                      <a:pt x="110" y="193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2" y="193"/>
                    </a:lnTo>
                    <a:lnTo>
                      <a:pt x="111" y="194"/>
                    </a:lnTo>
                    <a:lnTo>
                      <a:pt x="111" y="194"/>
                    </a:lnTo>
                    <a:lnTo>
                      <a:pt x="110" y="195"/>
                    </a:lnTo>
                    <a:lnTo>
                      <a:pt x="112" y="194"/>
                    </a:lnTo>
                    <a:lnTo>
                      <a:pt x="113" y="194"/>
                    </a:lnTo>
                    <a:lnTo>
                      <a:pt x="112" y="195"/>
                    </a:lnTo>
                    <a:lnTo>
                      <a:pt x="112" y="195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5"/>
                    </a:lnTo>
                    <a:lnTo>
                      <a:pt x="113" y="196"/>
                    </a:lnTo>
                    <a:lnTo>
                      <a:pt x="112" y="196"/>
                    </a:lnTo>
                    <a:lnTo>
                      <a:pt x="112" y="197"/>
                    </a:lnTo>
                    <a:lnTo>
                      <a:pt x="111" y="197"/>
                    </a:lnTo>
                    <a:lnTo>
                      <a:pt x="111" y="198"/>
                    </a:lnTo>
                    <a:lnTo>
                      <a:pt x="112" y="197"/>
                    </a:lnTo>
                    <a:lnTo>
                      <a:pt x="113" y="197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4" y="198"/>
                    </a:lnTo>
                    <a:lnTo>
                      <a:pt x="114" y="199"/>
                    </a:lnTo>
                    <a:lnTo>
                      <a:pt x="112" y="199"/>
                    </a:lnTo>
                    <a:lnTo>
                      <a:pt x="111" y="199"/>
                    </a:lnTo>
                    <a:lnTo>
                      <a:pt x="110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2" y="200"/>
                    </a:lnTo>
                    <a:lnTo>
                      <a:pt x="114" y="199"/>
                    </a:lnTo>
                    <a:lnTo>
                      <a:pt x="115" y="199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3" y="201"/>
                    </a:lnTo>
                    <a:lnTo>
                      <a:pt x="113" y="201"/>
                    </a:lnTo>
                    <a:lnTo>
                      <a:pt x="111" y="201"/>
                    </a:lnTo>
                    <a:lnTo>
                      <a:pt x="110" y="202"/>
                    </a:lnTo>
                    <a:lnTo>
                      <a:pt x="108" y="202"/>
                    </a:lnTo>
                    <a:lnTo>
                      <a:pt x="106" y="202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11" y="202"/>
                    </a:lnTo>
                    <a:lnTo>
                      <a:pt x="114" y="202"/>
                    </a:lnTo>
                    <a:lnTo>
                      <a:pt x="115" y="201"/>
                    </a:lnTo>
                    <a:lnTo>
                      <a:pt x="117" y="201"/>
                    </a:lnTo>
                    <a:lnTo>
                      <a:pt x="116" y="201"/>
                    </a:lnTo>
                    <a:lnTo>
                      <a:pt x="115" y="202"/>
                    </a:lnTo>
                    <a:lnTo>
                      <a:pt x="117" y="202"/>
                    </a:lnTo>
                    <a:lnTo>
                      <a:pt x="118" y="201"/>
                    </a:lnTo>
                    <a:lnTo>
                      <a:pt x="118" y="202"/>
                    </a:lnTo>
                    <a:lnTo>
                      <a:pt x="117" y="202"/>
                    </a:lnTo>
                    <a:lnTo>
                      <a:pt x="116" y="203"/>
                    </a:lnTo>
                    <a:lnTo>
                      <a:pt x="116" y="204"/>
                    </a:lnTo>
                    <a:lnTo>
                      <a:pt x="117" y="203"/>
                    </a:lnTo>
                    <a:lnTo>
                      <a:pt x="118" y="203"/>
                    </a:lnTo>
                    <a:lnTo>
                      <a:pt x="118" y="203"/>
                    </a:lnTo>
                    <a:lnTo>
                      <a:pt x="117" y="204"/>
                    </a:lnTo>
                    <a:lnTo>
                      <a:pt x="116" y="205"/>
                    </a:lnTo>
                    <a:lnTo>
                      <a:pt x="116" y="205"/>
                    </a:lnTo>
                    <a:lnTo>
                      <a:pt x="117" y="205"/>
                    </a:lnTo>
                    <a:lnTo>
                      <a:pt x="119" y="204"/>
                    </a:lnTo>
                    <a:lnTo>
                      <a:pt x="118" y="205"/>
                    </a:lnTo>
                    <a:lnTo>
                      <a:pt x="117" y="207"/>
                    </a:lnTo>
                    <a:lnTo>
                      <a:pt x="116" y="207"/>
                    </a:lnTo>
                    <a:lnTo>
                      <a:pt x="115" y="207"/>
                    </a:lnTo>
                    <a:lnTo>
                      <a:pt x="114" y="208"/>
                    </a:lnTo>
                    <a:lnTo>
                      <a:pt x="113" y="208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4" y="209"/>
                    </a:lnTo>
                    <a:lnTo>
                      <a:pt x="115" y="209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5" y="209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19" y="208"/>
                    </a:lnTo>
                    <a:lnTo>
                      <a:pt x="119" y="209"/>
                    </a:lnTo>
                    <a:lnTo>
                      <a:pt x="118" y="210"/>
                    </a:lnTo>
                    <a:lnTo>
                      <a:pt x="117" y="211"/>
                    </a:lnTo>
                    <a:lnTo>
                      <a:pt x="116" y="211"/>
                    </a:lnTo>
                    <a:lnTo>
                      <a:pt x="115" y="212"/>
                    </a:lnTo>
                    <a:lnTo>
                      <a:pt x="115" y="212"/>
                    </a:lnTo>
                    <a:lnTo>
                      <a:pt x="114" y="213"/>
                    </a:lnTo>
                    <a:lnTo>
                      <a:pt x="115" y="212"/>
                    </a:lnTo>
                    <a:lnTo>
                      <a:pt x="117" y="212"/>
                    </a:lnTo>
                    <a:lnTo>
                      <a:pt x="118" y="212"/>
                    </a:lnTo>
                    <a:lnTo>
                      <a:pt x="120" y="211"/>
                    </a:lnTo>
                    <a:lnTo>
                      <a:pt x="120" y="211"/>
                    </a:lnTo>
                    <a:lnTo>
                      <a:pt x="121" y="211"/>
                    </a:lnTo>
                    <a:lnTo>
                      <a:pt x="122" y="211"/>
                    </a:lnTo>
                    <a:lnTo>
                      <a:pt x="122" y="211"/>
                    </a:lnTo>
                    <a:lnTo>
                      <a:pt x="122" y="211"/>
                    </a:lnTo>
                    <a:lnTo>
                      <a:pt x="121" y="212"/>
                    </a:lnTo>
                    <a:lnTo>
                      <a:pt x="120" y="213"/>
                    </a:lnTo>
                    <a:lnTo>
                      <a:pt x="119" y="214"/>
                    </a:lnTo>
                    <a:lnTo>
                      <a:pt x="119" y="214"/>
                    </a:lnTo>
                    <a:lnTo>
                      <a:pt x="120" y="214"/>
                    </a:lnTo>
                    <a:lnTo>
                      <a:pt x="121" y="213"/>
                    </a:lnTo>
                    <a:lnTo>
                      <a:pt x="121" y="214"/>
                    </a:lnTo>
                    <a:lnTo>
                      <a:pt x="120" y="214"/>
                    </a:lnTo>
                    <a:lnTo>
                      <a:pt x="119" y="215"/>
                    </a:lnTo>
                    <a:lnTo>
                      <a:pt x="119" y="216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9" y="216"/>
                    </a:lnTo>
                    <a:lnTo>
                      <a:pt x="120" y="216"/>
                    </a:lnTo>
                    <a:lnTo>
                      <a:pt x="122" y="216"/>
                    </a:lnTo>
                    <a:lnTo>
                      <a:pt x="123" y="215"/>
                    </a:lnTo>
                    <a:lnTo>
                      <a:pt x="122" y="216"/>
                    </a:lnTo>
                    <a:lnTo>
                      <a:pt x="122" y="216"/>
                    </a:lnTo>
                    <a:lnTo>
                      <a:pt x="123" y="216"/>
                    </a:lnTo>
                    <a:lnTo>
                      <a:pt x="125" y="216"/>
                    </a:lnTo>
                    <a:lnTo>
                      <a:pt x="125" y="216"/>
                    </a:lnTo>
                    <a:lnTo>
                      <a:pt x="123" y="217"/>
                    </a:lnTo>
                    <a:lnTo>
                      <a:pt x="122" y="217"/>
                    </a:lnTo>
                    <a:lnTo>
                      <a:pt x="122" y="218"/>
                    </a:lnTo>
                    <a:lnTo>
                      <a:pt x="121" y="219"/>
                    </a:lnTo>
                    <a:lnTo>
                      <a:pt x="121" y="219"/>
                    </a:lnTo>
                    <a:lnTo>
                      <a:pt x="122" y="219"/>
                    </a:lnTo>
                    <a:lnTo>
                      <a:pt x="123" y="218"/>
                    </a:lnTo>
                    <a:lnTo>
                      <a:pt x="126" y="218"/>
                    </a:lnTo>
                    <a:lnTo>
                      <a:pt x="127" y="218"/>
                    </a:lnTo>
                    <a:lnTo>
                      <a:pt x="127" y="218"/>
                    </a:lnTo>
                    <a:lnTo>
                      <a:pt x="126" y="219"/>
                    </a:lnTo>
                    <a:lnTo>
                      <a:pt x="125" y="219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2"/>
                    </a:lnTo>
                    <a:lnTo>
                      <a:pt x="119" y="222"/>
                    </a:lnTo>
                    <a:lnTo>
                      <a:pt x="118" y="224"/>
                    </a:lnTo>
                    <a:lnTo>
                      <a:pt x="117" y="224"/>
                    </a:lnTo>
                    <a:lnTo>
                      <a:pt x="116" y="224"/>
                    </a:lnTo>
                    <a:lnTo>
                      <a:pt x="115" y="225"/>
                    </a:lnTo>
                    <a:lnTo>
                      <a:pt x="114" y="225"/>
                    </a:lnTo>
                    <a:lnTo>
                      <a:pt x="120" y="224"/>
                    </a:lnTo>
                    <a:lnTo>
                      <a:pt x="121" y="224"/>
                    </a:lnTo>
                    <a:lnTo>
                      <a:pt x="123" y="222"/>
                    </a:lnTo>
                    <a:lnTo>
                      <a:pt x="122" y="224"/>
                    </a:lnTo>
                    <a:lnTo>
                      <a:pt x="121" y="225"/>
                    </a:lnTo>
                    <a:lnTo>
                      <a:pt x="123" y="224"/>
                    </a:lnTo>
                    <a:lnTo>
                      <a:pt x="125" y="224"/>
                    </a:lnTo>
                    <a:lnTo>
                      <a:pt x="125" y="224"/>
                    </a:lnTo>
                    <a:lnTo>
                      <a:pt x="123" y="225"/>
                    </a:lnTo>
                    <a:lnTo>
                      <a:pt x="122" y="226"/>
                    </a:lnTo>
                    <a:lnTo>
                      <a:pt x="122" y="226"/>
                    </a:lnTo>
                    <a:lnTo>
                      <a:pt x="123" y="226"/>
                    </a:lnTo>
                    <a:lnTo>
                      <a:pt x="125" y="225"/>
                    </a:lnTo>
                    <a:lnTo>
                      <a:pt x="125" y="226"/>
                    </a:lnTo>
                    <a:lnTo>
                      <a:pt x="123" y="226"/>
                    </a:lnTo>
                    <a:lnTo>
                      <a:pt x="122" y="227"/>
                    </a:lnTo>
                    <a:lnTo>
                      <a:pt x="122" y="228"/>
                    </a:lnTo>
                    <a:lnTo>
                      <a:pt x="120" y="228"/>
                    </a:lnTo>
                    <a:lnTo>
                      <a:pt x="119" y="228"/>
                    </a:lnTo>
                    <a:lnTo>
                      <a:pt x="118" y="229"/>
                    </a:lnTo>
                    <a:lnTo>
                      <a:pt x="118" y="229"/>
                    </a:lnTo>
                    <a:lnTo>
                      <a:pt x="119" y="229"/>
                    </a:lnTo>
                    <a:lnTo>
                      <a:pt x="121" y="229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3" y="229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6" y="228"/>
                    </a:lnTo>
                    <a:lnTo>
                      <a:pt x="127" y="228"/>
                    </a:lnTo>
                    <a:lnTo>
                      <a:pt x="129" y="228"/>
                    </a:lnTo>
                    <a:lnTo>
                      <a:pt x="128" y="228"/>
                    </a:lnTo>
                    <a:lnTo>
                      <a:pt x="127" y="229"/>
                    </a:lnTo>
                    <a:lnTo>
                      <a:pt x="129" y="229"/>
                    </a:lnTo>
                    <a:lnTo>
                      <a:pt x="130" y="228"/>
                    </a:lnTo>
                    <a:lnTo>
                      <a:pt x="129" y="229"/>
                    </a:lnTo>
                    <a:lnTo>
                      <a:pt x="128" y="230"/>
                    </a:lnTo>
                    <a:lnTo>
                      <a:pt x="127" y="230"/>
                    </a:lnTo>
                    <a:lnTo>
                      <a:pt x="126" y="231"/>
                    </a:lnTo>
                    <a:lnTo>
                      <a:pt x="125" y="231"/>
                    </a:lnTo>
                    <a:lnTo>
                      <a:pt x="123" y="232"/>
                    </a:lnTo>
                    <a:lnTo>
                      <a:pt x="123" y="232"/>
                    </a:lnTo>
                    <a:lnTo>
                      <a:pt x="121" y="232"/>
                    </a:lnTo>
                    <a:lnTo>
                      <a:pt x="120" y="233"/>
                    </a:lnTo>
                    <a:lnTo>
                      <a:pt x="119" y="233"/>
                    </a:lnTo>
                    <a:lnTo>
                      <a:pt x="119" y="234"/>
                    </a:lnTo>
                    <a:lnTo>
                      <a:pt x="120" y="233"/>
                    </a:lnTo>
                    <a:lnTo>
                      <a:pt x="121" y="233"/>
                    </a:lnTo>
                    <a:lnTo>
                      <a:pt x="121" y="234"/>
                    </a:lnTo>
                    <a:lnTo>
                      <a:pt x="120" y="234"/>
                    </a:lnTo>
                    <a:lnTo>
                      <a:pt x="126" y="233"/>
                    </a:lnTo>
                    <a:lnTo>
                      <a:pt x="128" y="233"/>
                    </a:lnTo>
                    <a:lnTo>
                      <a:pt x="129" y="232"/>
                    </a:lnTo>
                    <a:lnTo>
                      <a:pt x="129" y="233"/>
                    </a:lnTo>
                    <a:lnTo>
                      <a:pt x="128" y="233"/>
                    </a:lnTo>
                    <a:lnTo>
                      <a:pt x="127" y="234"/>
                    </a:lnTo>
                    <a:lnTo>
                      <a:pt x="127" y="234"/>
                    </a:lnTo>
                    <a:lnTo>
                      <a:pt x="126" y="235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28" y="235"/>
                    </a:lnTo>
                    <a:lnTo>
                      <a:pt x="129" y="235"/>
                    </a:lnTo>
                    <a:lnTo>
                      <a:pt x="131" y="234"/>
                    </a:lnTo>
                    <a:lnTo>
                      <a:pt x="134" y="234"/>
                    </a:lnTo>
                    <a:lnTo>
                      <a:pt x="133" y="234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30" y="235"/>
                    </a:lnTo>
                    <a:lnTo>
                      <a:pt x="129" y="236"/>
                    </a:lnTo>
                    <a:lnTo>
                      <a:pt x="128" y="236"/>
                    </a:lnTo>
                    <a:lnTo>
                      <a:pt x="128" y="237"/>
                    </a:lnTo>
                    <a:lnTo>
                      <a:pt x="127" y="237"/>
                    </a:lnTo>
                    <a:lnTo>
                      <a:pt x="126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2" y="240"/>
                    </a:lnTo>
                    <a:lnTo>
                      <a:pt x="123" y="240"/>
                    </a:lnTo>
                    <a:lnTo>
                      <a:pt x="126" y="240"/>
                    </a:lnTo>
                    <a:lnTo>
                      <a:pt x="127" y="238"/>
                    </a:lnTo>
                    <a:lnTo>
                      <a:pt x="129" y="238"/>
                    </a:lnTo>
                    <a:lnTo>
                      <a:pt x="128" y="238"/>
                    </a:lnTo>
                    <a:lnTo>
                      <a:pt x="127" y="240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8" y="241"/>
                    </a:lnTo>
                    <a:lnTo>
                      <a:pt x="129" y="240"/>
                    </a:lnTo>
                    <a:lnTo>
                      <a:pt x="128" y="241"/>
                    </a:lnTo>
                    <a:lnTo>
                      <a:pt x="128" y="241"/>
                    </a:lnTo>
                    <a:lnTo>
                      <a:pt x="129" y="241"/>
                    </a:lnTo>
                    <a:lnTo>
                      <a:pt x="130" y="241"/>
                    </a:lnTo>
                    <a:lnTo>
                      <a:pt x="130" y="241"/>
                    </a:lnTo>
                    <a:lnTo>
                      <a:pt x="129" y="242"/>
                    </a:lnTo>
                    <a:lnTo>
                      <a:pt x="128" y="242"/>
                    </a:lnTo>
                    <a:lnTo>
                      <a:pt x="128" y="243"/>
                    </a:lnTo>
                    <a:lnTo>
                      <a:pt x="127" y="244"/>
                    </a:lnTo>
                    <a:lnTo>
                      <a:pt x="127" y="244"/>
                    </a:lnTo>
                    <a:lnTo>
                      <a:pt x="128" y="244"/>
                    </a:lnTo>
                    <a:lnTo>
                      <a:pt x="129" y="243"/>
                    </a:lnTo>
                    <a:lnTo>
                      <a:pt x="131" y="243"/>
                    </a:lnTo>
                    <a:lnTo>
                      <a:pt x="132" y="243"/>
                    </a:lnTo>
                    <a:lnTo>
                      <a:pt x="131" y="243"/>
                    </a:lnTo>
                    <a:lnTo>
                      <a:pt x="131" y="244"/>
                    </a:lnTo>
                    <a:lnTo>
                      <a:pt x="129" y="244"/>
                    </a:lnTo>
                    <a:lnTo>
                      <a:pt x="128" y="244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6" y="246"/>
                    </a:lnTo>
                    <a:lnTo>
                      <a:pt x="126" y="247"/>
                    </a:lnTo>
                    <a:lnTo>
                      <a:pt x="126" y="247"/>
                    </a:lnTo>
                    <a:lnTo>
                      <a:pt x="127" y="246"/>
                    </a:lnTo>
                    <a:lnTo>
                      <a:pt x="128" y="246"/>
                    </a:lnTo>
                    <a:lnTo>
                      <a:pt x="128" y="246"/>
                    </a:lnTo>
                    <a:lnTo>
                      <a:pt x="129" y="245"/>
                    </a:lnTo>
                    <a:lnTo>
                      <a:pt x="130" y="245"/>
                    </a:lnTo>
                    <a:lnTo>
                      <a:pt x="131" y="245"/>
                    </a:lnTo>
                    <a:lnTo>
                      <a:pt x="132" y="244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32" y="245"/>
                    </a:lnTo>
                    <a:lnTo>
                      <a:pt x="134" y="245"/>
                    </a:lnTo>
                    <a:lnTo>
                      <a:pt x="133" y="245"/>
                    </a:lnTo>
                    <a:lnTo>
                      <a:pt x="132" y="246"/>
                    </a:lnTo>
                    <a:lnTo>
                      <a:pt x="131" y="246"/>
                    </a:lnTo>
                    <a:lnTo>
                      <a:pt x="130" y="246"/>
                    </a:lnTo>
                    <a:lnTo>
                      <a:pt x="129" y="247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6" y="248"/>
                    </a:lnTo>
                    <a:lnTo>
                      <a:pt x="125" y="249"/>
                    </a:lnTo>
                    <a:lnTo>
                      <a:pt x="125" y="249"/>
                    </a:lnTo>
                    <a:lnTo>
                      <a:pt x="126" y="249"/>
                    </a:lnTo>
                    <a:lnTo>
                      <a:pt x="127" y="249"/>
                    </a:lnTo>
                    <a:lnTo>
                      <a:pt x="129" y="248"/>
                    </a:lnTo>
                    <a:lnTo>
                      <a:pt x="130" y="248"/>
                    </a:lnTo>
                    <a:lnTo>
                      <a:pt x="129" y="248"/>
                    </a:lnTo>
                    <a:lnTo>
                      <a:pt x="129" y="249"/>
                    </a:lnTo>
                    <a:lnTo>
                      <a:pt x="130" y="249"/>
                    </a:lnTo>
                    <a:lnTo>
                      <a:pt x="131" y="248"/>
                    </a:lnTo>
                    <a:lnTo>
                      <a:pt x="131" y="249"/>
                    </a:lnTo>
                    <a:lnTo>
                      <a:pt x="130" y="249"/>
                    </a:lnTo>
                    <a:lnTo>
                      <a:pt x="132" y="249"/>
                    </a:lnTo>
                    <a:lnTo>
                      <a:pt x="133" y="249"/>
                    </a:lnTo>
                    <a:lnTo>
                      <a:pt x="132" y="249"/>
                    </a:lnTo>
                    <a:lnTo>
                      <a:pt x="132" y="250"/>
                    </a:lnTo>
                    <a:lnTo>
                      <a:pt x="130" y="251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30" y="252"/>
                    </a:lnTo>
                    <a:lnTo>
                      <a:pt x="132" y="251"/>
                    </a:lnTo>
                    <a:lnTo>
                      <a:pt x="133" y="251"/>
                    </a:lnTo>
                    <a:lnTo>
                      <a:pt x="135" y="251"/>
                    </a:lnTo>
                    <a:lnTo>
                      <a:pt x="136" y="250"/>
                    </a:lnTo>
                    <a:lnTo>
                      <a:pt x="137" y="250"/>
                    </a:lnTo>
                    <a:lnTo>
                      <a:pt x="137" y="251"/>
                    </a:lnTo>
                    <a:lnTo>
                      <a:pt x="136" y="251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2"/>
                    </a:lnTo>
                    <a:lnTo>
                      <a:pt x="132" y="253"/>
                    </a:lnTo>
                    <a:lnTo>
                      <a:pt x="131" y="254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34" y="253"/>
                    </a:lnTo>
                    <a:lnTo>
                      <a:pt x="135" y="253"/>
                    </a:lnTo>
                    <a:lnTo>
                      <a:pt x="136" y="253"/>
                    </a:lnTo>
                    <a:lnTo>
                      <a:pt x="136" y="253"/>
                    </a:lnTo>
                    <a:lnTo>
                      <a:pt x="135" y="254"/>
                    </a:lnTo>
                    <a:lnTo>
                      <a:pt x="134" y="255"/>
                    </a:lnTo>
                    <a:lnTo>
                      <a:pt x="133" y="255"/>
                    </a:lnTo>
                    <a:lnTo>
                      <a:pt x="133" y="257"/>
                    </a:lnTo>
                    <a:lnTo>
                      <a:pt x="132" y="257"/>
                    </a:lnTo>
                    <a:lnTo>
                      <a:pt x="131" y="258"/>
                    </a:lnTo>
                    <a:lnTo>
                      <a:pt x="130" y="258"/>
                    </a:lnTo>
                    <a:lnTo>
                      <a:pt x="129" y="259"/>
                    </a:lnTo>
                    <a:lnTo>
                      <a:pt x="128" y="259"/>
                    </a:lnTo>
                    <a:lnTo>
                      <a:pt x="127" y="260"/>
                    </a:lnTo>
                    <a:lnTo>
                      <a:pt x="127" y="260"/>
                    </a:lnTo>
                    <a:lnTo>
                      <a:pt x="126" y="261"/>
                    </a:lnTo>
                    <a:lnTo>
                      <a:pt x="129" y="260"/>
                    </a:lnTo>
                    <a:lnTo>
                      <a:pt x="130" y="260"/>
                    </a:lnTo>
                    <a:lnTo>
                      <a:pt x="132" y="260"/>
                    </a:lnTo>
                    <a:lnTo>
                      <a:pt x="132" y="259"/>
                    </a:lnTo>
                    <a:lnTo>
                      <a:pt x="133" y="258"/>
                    </a:lnTo>
                    <a:lnTo>
                      <a:pt x="134" y="258"/>
                    </a:lnTo>
                    <a:lnTo>
                      <a:pt x="136" y="258"/>
                    </a:lnTo>
                    <a:lnTo>
                      <a:pt x="135" y="258"/>
                    </a:lnTo>
                    <a:lnTo>
                      <a:pt x="134" y="259"/>
                    </a:lnTo>
                    <a:lnTo>
                      <a:pt x="136" y="259"/>
                    </a:lnTo>
                    <a:lnTo>
                      <a:pt x="137" y="258"/>
                    </a:lnTo>
                    <a:lnTo>
                      <a:pt x="136" y="259"/>
                    </a:lnTo>
                    <a:lnTo>
                      <a:pt x="136" y="259"/>
                    </a:lnTo>
                    <a:lnTo>
                      <a:pt x="134" y="260"/>
                    </a:lnTo>
                    <a:lnTo>
                      <a:pt x="133" y="260"/>
                    </a:lnTo>
                    <a:lnTo>
                      <a:pt x="132" y="261"/>
                    </a:lnTo>
                    <a:lnTo>
                      <a:pt x="132" y="261"/>
                    </a:lnTo>
                    <a:lnTo>
                      <a:pt x="133" y="261"/>
                    </a:lnTo>
                    <a:lnTo>
                      <a:pt x="135" y="260"/>
                    </a:lnTo>
                    <a:lnTo>
                      <a:pt x="134" y="261"/>
                    </a:lnTo>
                    <a:lnTo>
                      <a:pt x="133" y="261"/>
                    </a:lnTo>
                    <a:lnTo>
                      <a:pt x="133" y="262"/>
                    </a:lnTo>
                    <a:lnTo>
                      <a:pt x="132" y="263"/>
                    </a:lnTo>
                    <a:lnTo>
                      <a:pt x="131" y="263"/>
                    </a:lnTo>
                    <a:lnTo>
                      <a:pt x="129" y="263"/>
                    </a:lnTo>
                    <a:lnTo>
                      <a:pt x="129" y="264"/>
                    </a:lnTo>
                    <a:lnTo>
                      <a:pt x="128" y="264"/>
                    </a:lnTo>
                    <a:lnTo>
                      <a:pt x="134" y="263"/>
                    </a:lnTo>
                    <a:lnTo>
                      <a:pt x="135" y="263"/>
                    </a:lnTo>
                    <a:lnTo>
                      <a:pt x="136" y="262"/>
                    </a:lnTo>
                    <a:lnTo>
                      <a:pt x="136" y="263"/>
                    </a:lnTo>
                    <a:lnTo>
                      <a:pt x="135" y="263"/>
                    </a:lnTo>
                    <a:lnTo>
                      <a:pt x="136" y="263"/>
                    </a:lnTo>
                    <a:lnTo>
                      <a:pt x="138" y="263"/>
                    </a:lnTo>
                    <a:lnTo>
                      <a:pt x="139" y="262"/>
                    </a:lnTo>
                    <a:lnTo>
                      <a:pt x="140" y="262"/>
                    </a:lnTo>
                    <a:lnTo>
                      <a:pt x="140" y="263"/>
                    </a:lnTo>
                    <a:lnTo>
                      <a:pt x="139" y="263"/>
                    </a:lnTo>
                    <a:lnTo>
                      <a:pt x="138" y="264"/>
                    </a:lnTo>
                    <a:lnTo>
                      <a:pt x="136" y="264"/>
                    </a:lnTo>
                    <a:lnTo>
                      <a:pt x="135" y="264"/>
                    </a:lnTo>
                    <a:lnTo>
                      <a:pt x="134" y="264"/>
                    </a:lnTo>
                    <a:lnTo>
                      <a:pt x="134" y="264"/>
                    </a:lnTo>
                    <a:lnTo>
                      <a:pt x="135" y="263"/>
                    </a:lnTo>
                    <a:lnTo>
                      <a:pt x="134" y="264"/>
                    </a:lnTo>
                    <a:lnTo>
                      <a:pt x="132" y="264"/>
                    </a:lnTo>
                    <a:lnTo>
                      <a:pt x="130" y="266"/>
                    </a:lnTo>
                    <a:lnTo>
                      <a:pt x="129" y="267"/>
                    </a:lnTo>
                    <a:lnTo>
                      <a:pt x="131" y="267"/>
                    </a:lnTo>
                    <a:lnTo>
                      <a:pt x="133" y="266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3" y="267"/>
                    </a:lnTo>
                    <a:lnTo>
                      <a:pt x="131" y="268"/>
                    </a:lnTo>
                    <a:lnTo>
                      <a:pt x="130" y="269"/>
                    </a:lnTo>
                    <a:lnTo>
                      <a:pt x="129" y="270"/>
                    </a:lnTo>
                    <a:lnTo>
                      <a:pt x="129" y="270"/>
                    </a:lnTo>
                    <a:lnTo>
                      <a:pt x="130" y="270"/>
                    </a:lnTo>
                    <a:lnTo>
                      <a:pt x="132" y="270"/>
                    </a:lnTo>
                    <a:lnTo>
                      <a:pt x="133" y="269"/>
                    </a:lnTo>
                    <a:lnTo>
                      <a:pt x="134" y="269"/>
                    </a:lnTo>
                    <a:lnTo>
                      <a:pt x="135" y="268"/>
                    </a:lnTo>
                    <a:lnTo>
                      <a:pt x="136" y="268"/>
                    </a:lnTo>
                    <a:lnTo>
                      <a:pt x="137" y="268"/>
                    </a:lnTo>
                    <a:lnTo>
                      <a:pt x="138" y="267"/>
                    </a:lnTo>
                    <a:lnTo>
                      <a:pt x="138" y="268"/>
                    </a:lnTo>
                    <a:lnTo>
                      <a:pt x="137" y="268"/>
                    </a:lnTo>
                    <a:lnTo>
                      <a:pt x="136" y="269"/>
                    </a:lnTo>
                    <a:lnTo>
                      <a:pt x="136" y="269"/>
                    </a:lnTo>
                    <a:lnTo>
                      <a:pt x="135" y="270"/>
                    </a:lnTo>
                    <a:lnTo>
                      <a:pt x="135" y="271"/>
                    </a:lnTo>
                    <a:lnTo>
                      <a:pt x="136" y="270"/>
                    </a:lnTo>
                    <a:lnTo>
                      <a:pt x="137" y="270"/>
                    </a:lnTo>
                    <a:lnTo>
                      <a:pt x="137" y="270"/>
                    </a:lnTo>
                    <a:lnTo>
                      <a:pt x="136" y="271"/>
                    </a:lnTo>
                    <a:lnTo>
                      <a:pt x="135" y="272"/>
                    </a:lnTo>
                    <a:lnTo>
                      <a:pt x="135" y="272"/>
                    </a:lnTo>
                    <a:lnTo>
                      <a:pt x="136" y="272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39" y="272"/>
                    </a:lnTo>
                    <a:lnTo>
                      <a:pt x="138" y="272"/>
                    </a:lnTo>
                    <a:lnTo>
                      <a:pt x="138" y="274"/>
                    </a:lnTo>
                    <a:lnTo>
                      <a:pt x="136" y="274"/>
                    </a:lnTo>
                    <a:lnTo>
                      <a:pt x="135" y="275"/>
                    </a:lnTo>
                    <a:lnTo>
                      <a:pt x="132" y="275"/>
                    </a:lnTo>
                    <a:lnTo>
                      <a:pt x="130" y="277"/>
                    </a:lnTo>
                    <a:lnTo>
                      <a:pt x="131" y="277"/>
                    </a:lnTo>
                    <a:lnTo>
                      <a:pt x="133" y="277"/>
                    </a:lnTo>
                    <a:lnTo>
                      <a:pt x="132" y="277"/>
                    </a:lnTo>
                    <a:lnTo>
                      <a:pt x="131" y="278"/>
                    </a:lnTo>
                    <a:lnTo>
                      <a:pt x="133" y="277"/>
                    </a:lnTo>
                    <a:lnTo>
                      <a:pt x="134" y="277"/>
                    </a:lnTo>
                    <a:lnTo>
                      <a:pt x="135" y="277"/>
                    </a:lnTo>
                    <a:lnTo>
                      <a:pt x="137" y="277"/>
                    </a:lnTo>
                    <a:lnTo>
                      <a:pt x="140" y="276"/>
                    </a:lnTo>
                    <a:lnTo>
                      <a:pt x="142" y="275"/>
                    </a:lnTo>
                    <a:lnTo>
                      <a:pt x="143" y="275"/>
                    </a:lnTo>
                    <a:lnTo>
                      <a:pt x="143" y="276"/>
                    </a:lnTo>
                    <a:lnTo>
                      <a:pt x="142" y="276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7"/>
                    </a:lnTo>
                    <a:lnTo>
                      <a:pt x="137" y="278"/>
                    </a:lnTo>
                    <a:lnTo>
                      <a:pt x="136" y="279"/>
                    </a:lnTo>
                    <a:lnTo>
                      <a:pt x="136" y="279"/>
                    </a:lnTo>
                    <a:lnTo>
                      <a:pt x="137" y="279"/>
                    </a:lnTo>
                    <a:lnTo>
                      <a:pt x="138" y="278"/>
                    </a:lnTo>
                    <a:lnTo>
                      <a:pt x="138" y="279"/>
                    </a:lnTo>
                    <a:lnTo>
                      <a:pt x="137" y="280"/>
                    </a:lnTo>
                    <a:lnTo>
                      <a:pt x="137" y="280"/>
                    </a:lnTo>
                    <a:lnTo>
                      <a:pt x="136" y="281"/>
                    </a:lnTo>
                    <a:lnTo>
                      <a:pt x="135" y="281"/>
                    </a:lnTo>
                    <a:lnTo>
                      <a:pt x="135" y="282"/>
                    </a:lnTo>
                    <a:lnTo>
                      <a:pt x="136" y="281"/>
                    </a:lnTo>
                    <a:lnTo>
                      <a:pt x="137" y="281"/>
                    </a:lnTo>
                    <a:lnTo>
                      <a:pt x="137" y="282"/>
                    </a:lnTo>
                    <a:lnTo>
                      <a:pt x="136" y="282"/>
                    </a:lnTo>
                    <a:lnTo>
                      <a:pt x="135" y="282"/>
                    </a:lnTo>
                    <a:lnTo>
                      <a:pt x="134" y="283"/>
                    </a:lnTo>
                    <a:lnTo>
                      <a:pt x="133" y="283"/>
                    </a:lnTo>
                    <a:lnTo>
                      <a:pt x="132" y="284"/>
                    </a:lnTo>
                    <a:lnTo>
                      <a:pt x="132" y="284"/>
                    </a:lnTo>
                    <a:lnTo>
                      <a:pt x="131" y="285"/>
                    </a:lnTo>
                    <a:lnTo>
                      <a:pt x="132" y="285"/>
                    </a:lnTo>
                    <a:lnTo>
                      <a:pt x="134" y="284"/>
                    </a:lnTo>
                    <a:lnTo>
                      <a:pt x="135" y="284"/>
                    </a:lnTo>
                    <a:lnTo>
                      <a:pt x="136" y="284"/>
                    </a:lnTo>
                    <a:lnTo>
                      <a:pt x="136" y="284"/>
                    </a:lnTo>
                    <a:lnTo>
                      <a:pt x="135" y="285"/>
                    </a:lnTo>
                    <a:lnTo>
                      <a:pt x="137" y="284"/>
                    </a:lnTo>
                    <a:lnTo>
                      <a:pt x="138" y="284"/>
                    </a:lnTo>
                    <a:lnTo>
                      <a:pt x="137" y="285"/>
                    </a:lnTo>
                    <a:lnTo>
                      <a:pt x="137" y="285"/>
                    </a:lnTo>
                    <a:lnTo>
                      <a:pt x="135" y="286"/>
                    </a:lnTo>
                    <a:lnTo>
                      <a:pt x="135" y="287"/>
                    </a:lnTo>
                    <a:lnTo>
                      <a:pt x="134" y="287"/>
                    </a:lnTo>
                    <a:lnTo>
                      <a:pt x="133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0" y="289"/>
                    </a:lnTo>
                    <a:lnTo>
                      <a:pt x="129" y="289"/>
                    </a:lnTo>
                    <a:lnTo>
                      <a:pt x="128" y="291"/>
                    </a:lnTo>
                    <a:lnTo>
                      <a:pt x="127" y="291"/>
                    </a:lnTo>
                    <a:lnTo>
                      <a:pt x="126" y="292"/>
                    </a:lnTo>
                    <a:lnTo>
                      <a:pt x="129" y="291"/>
                    </a:lnTo>
                    <a:lnTo>
                      <a:pt x="130" y="291"/>
                    </a:lnTo>
                    <a:lnTo>
                      <a:pt x="132" y="289"/>
                    </a:lnTo>
                    <a:lnTo>
                      <a:pt x="131" y="291"/>
                    </a:lnTo>
                    <a:lnTo>
                      <a:pt x="130" y="292"/>
                    </a:lnTo>
                    <a:lnTo>
                      <a:pt x="132" y="291"/>
                    </a:lnTo>
                    <a:lnTo>
                      <a:pt x="133" y="291"/>
                    </a:lnTo>
                    <a:lnTo>
                      <a:pt x="133" y="291"/>
                    </a:lnTo>
                    <a:lnTo>
                      <a:pt x="132" y="292"/>
                    </a:lnTo>
                    <a:lnTo>
                      <a:pt x="131" y="292"/>
                    </a:lnTo>
                    <a:lnTo>
                      <a:pt x="129" y="293"/>
                    </a:lnTo>
                    <a:lnTo>
                      <a:pt x="126" y="293"/>
                    </a:lnTo>
                    <a:lnTo>
                      <a:pt x="125" y="294"/>
                    </a:lnTo>
                    <a:lnTo>
                      <a:pt x="123" y="294"/>
                    </a:lnTo>
                    <a:lnTo>
                      <a:pt x="123" y="293"/>
                    </a:lnTo>
                    <a:lnTo>
                      <a:pt x="125" y="293"/>
                    </a:lnTo>
                    <a:lnTo>
                      <a:pt x="123" y="293"/>
                    </a:lnTo>
                    <a:lnTo>
                      <a:pt x="121" y="293"/>
                    </a:lnTo>
                    <a:lnTo>
                      <a:pt x="121" y="294"/>
                    </a:lnTo>
                    <a:lnTo>
                      <a:pt x="120" y="295"/>
                    </a:lnTo>
                    <a:lnTo>
                      <a:pt x="119" y="295"/>
                    </a:lnTo>
                    <a:lnTo>
                      <a:pt x="117" y="295"/>
                    </a:lnTo>
                    <a:lnTo>
                      <a:pt x="116" y="296"/>
                    </a:lnTo>
                    <a:lnTo>
                      <a:pt x="115" y="296"/>
                    </a:lnTo>
                    <a:lnTo>
                      <a:pt x="115" y="295"/>
                    </a:lnTo>
                    <a:lnTo>
                      <a:pt x="116" y="295"/>
                    </a:lnTo>
                    <a:lnTo>
                      <a:pt x="114" y="295"/>
                    </a:lnTo>
                    <a:lnTo>
                      <a:pt x="113" y="295"/>
                    </a:lnTo>
                    <a:lnTo>
                      <a:pt x="114" y="295"/>
                    </a:lnTo>
                    <a:lnTo>
                      <a:pt x="114" y="294"/>
                    </a:lnTo>
                    <a:lnTo>
                      <a:pt x="115" y="294"/>
                    </a:lnTo>
                    <a:lnTo>
                      <a:pt x="116" y="293"/>
                    </a:lnTo>
                    <a:lnTo>
                      <a:pt x="114" y="294"/>
                    </a:lnTo>
                    <a:lnTo>
                      <a:pt x="113" y="294"/>
                    </a:lnTo>
                    <a:lnTo>
                      <a:pt x="110" y="295"/>
                    </a:lnTo>
                    <a:lnTo>
                      <a:pt x="109" y="295"/>
                    </a:lnTo>
                    <a:lnTo>
                      <a:pt x="106" y="295"/>
                    </a:lnTo>
                    <a:lnTo>
                      <a:pt x="108" y="295"/>
                    </a:lnTo>
                    <a:lnTo>
                      <a:pt x="109" y="294"/>
                    </a:lnTo>
                    <a:lnTo>
                      <a:pt x="109" y="294"/>
                    </a:lnTo>
                    <a:lnTo>
                      <a:pt x="110" y="293"/>
                    </a:lnTo>
                    <a:lnTo>
                      <a:pt x="109" y="293"/>
                    </a:lnTo>
                    <a:lnTo>
                      <a:pt x="106" y="294"/>
                    </a:lnTo>
                    <a:lnTo>
                      <a:pt x="103" y="294"/>
                    </a:lnTo>
                    <a:lnTo>
                      <a:pt x="101" y="295"/>
                    </a:lnTo>
                    <a:lnTo>
                      <a:pt x="103" y="293"/>
                    </a:lnTo>
                    <a:lnTo>
                      <a:pt x="105" y="292"/>
                    </a:lnTo>
                    <a:lnTo>
                      <a:pt x="106" y="292"/>
                    </a:lnTo>
                    <a:lnTo>
                      <a:pt x="108" y="292"/>
                    </a:lnTo>
                    <a:lnTo>
                      <a:pt x="108" y="291"/>
                    </a:lnTo>
                    <a:lnTo>
                      <a:pt x="110" y="291"/>
                    </a:lnTo>
                    <a:lnTo>
                      <a:pt x="111" y="289"/>
                    </a:lnTo>
                    <a:lnTo>
                      <a:pt x="112" y="289"/>
                    </a:lnTo>
                    <a:lnTo>
                      <a:pt x="112" y="288"/>
                    </a:lnTo>
                    <a:lnTo>
                      <a:pt x="113" y="288"/>
                    </a:lnTo>
                    <a:lnTo>
                      <a:pt x="113" y="287"/>
                    </a:lnTo>
                    <a:lnTo>
                      <a:pt x="108" y="289"/>
                    </a:lnTo>
                    <a:lnTo>
                      <a:pt x="106" y="289"/>
                    </a:lnTo>
                    <a:lnTo>
                      <a:pt x="104" y="289"/>
                    </a:lnTo>
                    <a:lnTo>
                      <a:pt x="105" y="289"/>
                    </a:lnTo>
                    <a:lnTo>
                      <a:pt x="106" y="288"/>
                    </a:lnTo>
                    <a:lnTo>
                      <a:pt x="105" y="288"/>
                    </a:lnTo>
                    <a:lnTo>
                      <a:pt x="104" y="288"/>
                    </a:lnTo>
                    <a:lnTo>
                      <a:pt x="103" y="289"/>
                    </a:lnTo>
                    <a:lnTo>
                      <a:pt x="103" y="289"/>
                    </a:lnTo>
                    <a:lnTo>
                      <a:pt x="102" y="289"/>
                    </a:lnTo>
                    <a:lnTo>
                      <a:pt x="102" y="291"/>
                    </a:lnTo>
                    <a:lnTo>
                      <a:pt x="100" y="291"/>
                    </a:lnTo>
                    <a:lnTo>
                      <a:pt x="99" y="291"/>
                    </a:lnTo>
                    <a:lnTo>
                      <a:pt x="99" y="291"/>
                    </a:lnTo>
                    <a:lnTo>
                      <a:pt x="100" y="289"/>
                    </a:lnTo>
                    <a:lnTo>
                      <a:pt x="101" y="289"/>
                    </a:lnTo>
                    <a:lnTo>
                      <a:pt x="103" y="289"/>
                    </a:lnTo>
                    <a:lnTo>
                      <a:pt x="104" y="288"/>
                    </a:lnTo>
                    <a:lnTo>
                      <a:pt x="104" y="288"/>
                    </a:lnTo>
                    <a:lnTo>
                      <a:pt x="105" y="287"/>
                    </a:lnTo>
                    <a:lnTo>
                      <a:pt x="105" y="287"/>
                    </a:lnTo>
                    <a:lnTo>
                      <a:pt x="104" y="287"/>
                    </a:lnTo>
                    <a:lnTo>
                      <a:pt x="103" y="287"/>
                    </a:lnTo>
                    <a:lnTo>
                      <a:pt x="101" y="288"/>
                    </a:lnTo>
                    <a:lnTo>
                      <a:pt x="100" y="288"/>
                    </a:lnTo>
                    <a:lnTo>
                      <a:pt x="98" y="288"/>
                    </a:lnTo>
                    <a:lnTo>
                      <a:pt x="97" y="289"/>
                    </a:lnTo>
                    <a:lnTo>
                      <a:pt x="98" y="288"/>
                    </a:lnTo>
                    <a:lnTo>
                      <a:pt x="98" y="287"/>
                    </a:lnTo>
                    <a:lnTo>
                      <a:pt x="97" y="288"/>
                    </a:lnTo>
                    <a:lnTo>
                      <a:pt x="96" y="288"/>
                    </a:lnTo>
                    <a:lnTo>
                      <a:pt x="96" y="288"/>
                    </a:lnTo>
                    <a:lnTo>
                      <a:pt x="97" y="287"/>
                    </a:lnTo>
                    <a:lnTo>
                      <a:pt x="97" y="286"/>
                    </a:lnTo>
                    <a:lnTo>
                      <a:pt x="98" y="286"/>
                    </a:lnTo>
                    <a:lnTo>
                      <a:pt x="100" y="286"/>
                    </a:lnTo>
                    <a:lnTo>
                      <a:pt x="101" y="285"/>
                    </a:lnTo>
                    <a:lnTo>
                      <a:pt x="102" y="285"/>
                    </a:lnTo>
                    <a:lnTo>
                      <a:pt x="102" y="284"/>
                    </a:lnTo>
                    <a:lnTo>
                      <a:pt x="103" y="283"/>
                    </a:lnTo>
                    <a:lnTo>
                      <a:pt x="104" y="283"/>
                    </a:lnTo>
                    <a:lnTo>
                      <a:pt x="105" y="282"/>
                    </a:lnTo>
                    <a:lnTo>
                      <a:pt x="105" y="281"/>
                    </a:lnTo>
                    <a:lnTo>
                      <a:pt x="106" y="281"/>
                    </a:lnTo>
                    <a:lnTo>
                      <a:pt x="104" y="281"/>
                    </a:lnTo>
                    <a:lnTo>
                      <a:pt x="103" y="282"/>
                    </a:lnTo>
                    <a:lnTo>
                      <a:pt x="104" y="281"/>
                    </a:lnTo>
                    <a:lnTo>
                      <a:pt x="104" y="281"/>
                    </a:lnTo>
                    <a:lnTo>
                      <a:pt x="103" y="281"/>
                    </a:lnTo>
                    <a:lnTo>
                      <a:pt x="102" y="281"/>
                    </a:lnTo>
                    <a:lnTo>
                      <a:pt x="100" y="281"/>
                    </a:lnTo>
                    <a:lnTo>
                      <a:pt x="99" y="282"/>
                    </a:lnTo>
                    <a:lnTo>
                      <a:pt x="97" y="282"/>
                    </a:lnTo>
                    <a:lnTo>
                      <a:pt x="96" y="282"/>
                    </a:lnTo>
                    <a:lnTo>
                      <a:pt x="97" y="282"/>
                    </a:lnTo>
                    <a:lnTo>
                      <a:pt x="97" y="281"/>
                    </a:lnTo>
                    <a:lnTo>
                      <a:pt x="98" y="281"/>
                    </a:lnTo>
                    <a:lnTo>
                      <a:pt x="99" y="280"/>
                    </a:lnTo>
                    <a:lnTo>
                      <a:pt x="97" y="281"/>
                    </a:lnTo>
                    <a:lnTo>
                      <a:pt x="96" y="281"/>
                    </a:lnTo>
                    <a:lnTo>
                      <a:pt x="97" y="280"/>
                    </a:lnTo>
                    <a:lnTo>
                      <a:pt x="97" y="280"/>
                    </a:lnTo>
                    <a:lnTo>
                      <a:pt x="96" y="280"/>
                    </a:lnTo>
                    <a:lnTo>
                      <a:pt x="95" y="280"/>
                    </a:lnTo>
                    <a:lnTo>
                      <a:pt x="95" y="280"/>
                    </a:lnTo>
                    <a:lnTo>
                      <a:pt x="96" y="279"/>
                    </a:lnTo>
                    <a:lnTo>
                      <a:pt x="96" y="279"/>
                    </a:lnTo>
                    <a:lnTo>
                      <a:pt x="97" y="278"/>
                    </a:lnTo>
                    <a:lnTo>
                      <a:pt x="96" y="279"/>
                    </a:lnTo>
                    <a:lnTo>
                      <a:pt x="94" y="279"/>
                    </a:lnTo>
                    <a:lnTo>
                      <a:pt x="95" y="278"/>
                    </a:lnTo>
                    <a:lnTo>
                      <a:pt x="96" y="278"/>
                    </a:lnTo>
                    <a:lnTo>
                      <a:pt x="94" y="278"/>
                    </a:lnTo>
                    <a:lnTo>
                      <a:pt x="93" y="278"/>
                    </a:lnTo>
                    <a:lnTo>
                      <a:pt x="93" y="278"/>
                    </a:lnTo>
                    <a:lnTo>
                      <a:pt x="94" y="277"/>
                    </a:lnTo>
                    <a:lnTo>
                      <a:pt x="95" y="277"/>
                    </a:lnTo>
                    <a:lnTo>
                      <a:pt x="97" y="277"/>
                    </a:lnTo>
                    <a:lnTo>
                      <a:pt x="97" y="276"/>
                    </a:lnTo>
                    <a:lnTo>
                      <a:pt x="98" y="276"/>
                    </a:lnTo>
                    <a:lnTo>
                      <a:pt x="99" y="275"/>
                    </a:lnTo>
                    <a:lnTo>
                      <a:pt x="99" y="275"/>
                    </a:lnTo>
                    <a:lnTo>
                      <a:pt x="100" y="274"/>
                    </a:lnTo>
                    <a:lnTo>
                      <a:pt x="101" y="274"/>
                    </a:lnTo>
                    <a:lnTo>
                      <a:pt x="99" y="274"/>
                    </a:lnTo>
                    <a:lnTo>
                      <a:pt x="98" y="274"/>
                    </a:lnTo>
                    <a:lnTo>
                      <a:pt x="96" y="275"/>
                    </a:lnTo>
                    <a:lnTo>
                      <a:pt x="95" y="275"/>
                    </a:lnTo>
                    <a:lnTo>
                      <a:pt x="96" y="274"/>
                    </a:lnTo>
                    <a:lnTo>
                      <a:pt x="96" y="274"/>
                    </a:lnTo>
                    <a:lnTo>
                      <a:pt x="95" y="274"/>
                    </a:lnTo>
                    <a:lnTo>
                      <a:pt x="94" y="274"/>
                    </a:lnTo>
                    <a:lnTo>
                      <a:pt x="92" y="275"/>
                    </a:lnTo>
                    <a:lnTo>
                      <a:pt x="90" y="275"/>
                    </a:lnTo>
                    <a:lnTo>
                      <a:pt x="90" y="274"/>
                    </a:lnTo>
                    <a:lnTo>
                      <a:pt x="92" y="274"/>
                    </a:lnTo>
                    <a:lnTo>
                      <a:pt x="93" y="272"/>
                    </a:lnTo>
                    <a:lnTo>
                      <a:pt x="93" y="272"/>
                    </a:lnTo>
                    <a:lnTo>
                      <a:pt x="94" y="271"/>
                    </a:lnTo>
                    <a:lnTo>
                      <a:pt x="95" y="271"/>
                    </a:lnTo>
                    <a:lnTo>
                      <a:pt x="93" y="271"/>
                    </a:lnTo>
                    <a:lnTo>
                      <a:pt x="92" y="271"/>
                    </a:lnTo>
                    <a:lnTo>
                      <a:pt x="92" y="271"/>
                    </a:lnTo>
                    <a:lnTo>
                      <a:pt x="93" y="270"/>
                    </a:lnTo>
                    <a:lnTo>
                      <a:pt x="92" y="271"/>
                    </a:lnTo>
                    <a:lnTo>
                      <a:pt x="89" y="271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89" y="270"/>
                    </a:lnTo>
                    <a:lnTo>
                      <a:pt x="88" y="271"/>
                    </a:lnTo>
                    <a:lnTo>
                      <a:pt x="89" y="270"/>
                    </a:lnTo>
                    <a:lnTo>
                      <a:pt x="89" y="269"/>
                    </a:lnTo>
                    <a:lnTo>
                      <a:pt x="88" y="270"/>
                    </a:lnTo>
                    <a:lnTo>
                      <a:pt x="86" y="270"/>
                    </a:lnTo>
                    <a:lnTo>
                      <a:pt x="87" y="269"/>
                    </a:lnTo>
                    <a:lnTo>
                      <a:pt x="88" y="269"/>
                    </a:lnTo>
                    <a:lnTo>
                      <a:pt x="86" y="269"/>
                    </a:lnTo>
                    <a:lnTo>
                      <a:pt x="85" y="270"/>
                    </a:lnTo>
                    <a:lnTo>
                      <a:pt x="86" y="269"/>
                    </a:lnTo>
                    <a:lnTo>
                      <a:pt x="86" y="269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2" y="269"/>
                    </a:lnTo>
                    <a:lnTo>
                      <a:pt x="83" y="268"/>
                    </a:lnTo>
                    <a:lnTo>
                      <a:pt x="83" y="268"/>
                    </a:lnTo>
                    <a:lnTo>
                      <a:pt x="85" y="267"/>
                    </a:lnTo>
                    <a:lnTo>
                      <a:pt x="86" y="267"/>
                    </a:lnTo>
                    <a:lnTo>
                      <a:pt x="87" y="267"/>
                    </a:lnTo>
                    <a:lnTo>
                      <a:pt x="89" y="266"/>
                    </a:lnTo>
                    <a:lnTo>
                      <a:pt x="90" y="266"/>
                    </a:lnTo>
                    <a:lnTo>
                      <a:pt x="92" y="266"/>
                    </a:lnTo>
                    <a:lnTo>
                      <a:pt x="93" y="265"/>
                    </a:lnTo>
                    <a:lnTo>
                      <a:pt x="94" y="265"/>
                    </a:lnTo>
                    <a:lnTo>
                      <a:pt x="94" y="264"/>
                    </a:lnTo>
                    <a:lnTo>
                      <a:pt x="95" y="264"/>
                    </a:lnTo>
                    <a:lnTo>
                      <a:pt x="88" y="265"/>
                    </a:lnTo>
                    <a:lnTo>
                      <a:pt x="87" y="265"/>
                    </a:lnTo>
                    <a:lnTo>
                      <a:pt x="86" y="265"/>
                    </a:lnTo>
                    <a:lnTo>
                      <a:pt x="86" y="265"/>
                    </a:lnTo>
                    <a:lnTo>
                      <a:pt x="87" y="264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5" y="264"/>
                    </a:lnTo>
                    <a:lnTo>
                      <a:pt x="86" y="264"/>
                    </a:lnTo>
                    <a:lnTo>
                      <a:pt x="84" y="264"/>
                    </a:lnTo>
                    <a:lnTo>
                      <a:pt x="83" y="265"/>
                    </a:lnTo>
                    <a:lnTo>
                      <a:pt x="83" y="264"/>
                    </a:lnTo>
                    <a:lnTo>
                      <a:pt x="84" y="264"/>
                    </a:lnTo>
                    <a:lnTo>
                      <a:pt x="83" y="264"/>
                    </a:lnTo>
                    <a:lnTo>
                      <a:pt x="81" y="264"/>
                    </a:lnTo>
                    <a:lnTo>
                      <a:pt x="82" y="264"/>
                    </a:lnTo>
                    <a:lnTo>
                      <a:pt x="83" y="263"/>
                    </a:lnTo>
                    <a:lnTo>
                      <a:pt x="83" y="263"/>
                    </a:lnTo>
                    <a:lnTo>
                      <a:pt x="84" y="262"/>
                    </a:lnTo>
                    <a:lnTo>
                      <a:pt x="82" y="262"/>
                    </a:lnTo>
                    <a:lnTo>
                      <a:pt x="81" y="263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1" y="262"/>
                    </a:lnTo>
                    <a:lnTo>
                      <a:pt x="80" y="262"/>
                    </a:lnTo>
                    <a:lnTo>
                      <a:pt x="80" y="262"/>
                    </a:lnTo>
                    <a:lnTo>
                      <a:pt x="81" y="261"/>
                    </a:lnTo>
                    <a:lnTo>
                      <a:pt x="82" y="261"/>
                    </a:lnTo>
                    <a:lnTo>
                      <a:pt x="82" y="260"/>
                    </a:lnTo>
                    <a:lnTo>
                      <a:pt x="81" y="260"/>
                    </a:lnTo>
                    <a:lnTo>
                      <a:pt x="79" y="261"/>
                    </a:lnTo>
                    <a:lnTo>
                      <a:pt x="80" y="260"/>
                    </a:lnTo>
                    <a:lnTo>
                      <a:pt x="81" y="260"/>
                    </a:lnTo>
                    <a:lnTo>
                      <a:pt x="81" y="259"/>
                    </a:lnTo>
                    <a:lnTo>
                      <a:pt x="82" y="259"/>
                    </a:lnTo>
                    <a:lnTo>
                      <a:pt x="81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78" y="259"/>
                    </a:lnTo>
                    <a:lnTo>
                      <a:pt x="78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0" y="257"/>
                    </a:lnTo>
                    <a:lnTo>
                      <a:pt x="81" y="255"/>
                    </a:lnTo>
                    <a:lnTo>
                      <a:pt x="81" y="254"/>
                    </a:lnTo>
                    <a:lnTo>
                      <a:pt x="80" y="255"/>
                    </a:lnTo>
                    <a:lnTo>
                      <a:pt x="79" y="255"/>
                    </a:lnTo>
                    <a:lnTo>
                      <a:pt x="78" y="255"/>
                    </a:lnTo>
                    <a:lnTo>
                      <a:pt x="77" y="255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6" y="255"/>
                    </a:lnTo>
                    <a:lnTo>
                      <a:pt x="77" y="255"/>
                    </a:lnTo>
                    <a:lnTo>
                      <a:pt x="79" y="254"/>
                    </a:lnTo>
                    <a:lnTo>
                      <a:pt x="80" y="254"/>
                    </a:lnTo>
                    <a:lnTo>
                      <a:pt x="81" y="253"/>
                    </a:lnTo>
                    <a:lnTo>
                      <a:pt x="81" y="253"/>
                    </a:lnTo>
                    <a:lnTo>
                      <a:pt x="80" y="253"/>
                    </a:lnTo>
                    <a:lnTo>
                      <a:pt x="78" y="254"/>
                    </a:lnTo>
                    <a:lnTo>
                      <a:pt x="79" y="253"/>
                    </a:lnTo>
                    <a:lnTo>
                      <a:pt x="80" y="252"/>
                    </a:lnTo>
                    <a:lnTo>
                      <a:pt x="80" y="252"/>
                    </a:lnTo>
                    <a:lnTo>
                      <a:pt x="81" y="251"/>
                    </a:lnTo>
                    <a:lnTo>
                      <a:pt x="80" y="252"/>
                    </a:lnTo>
                    <a:lnTo>
                      <a:pt x="78" y="252"/>
                    </a:lnTo>
                    <a:lnTo>
                      <a:pt x="77" y="252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2" y="253"/>
                    </a:lnTo>
                    <a:lnTo>
                      <a:pt x="72" y="253"/>
                    </a:lnTo>
                    <a:lnTo>
                      <a:pt x="73" y="252"/>
                    </a:lnTo>
                    <a:lnTo>
                      <a:pt x="75" y="252"/>
                    </a:lnTo>
                    <a:lnTo>
                      <a:pt x="75" y="251"/>
                    </a:lnTo>
                    <a:lnTo>
                      <a:pt x="77" y="251"/>
                    </a:lnTo>
                    <a:lnTo>
                      <a:pt x="78" y="251"/>
                    </a:lnTo>
                    <a:lnTo>
                      <a:pt x="79" y="250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0" y="248"/>
                    </a:lnTo>
                    <a:lnTo>
                      <a:pt x="79" y="249"/>
                    </a:lnTo>
                    <a:lnTo>
                      <a:pt x="78" y="249"/>
                    </a:lnTo>
                    <a:lnTo>
                      <a:pt x="77" y="250"/>
                    </a:lnTo>
                    <a:lnTo>
                      <a:pt x="76" y="250"/>
                    </a:lnTo>
                    <a:lnTo>
                      <a:pt x="75" y="250"/>
                    </a:lnTo>
                    <a:lnTo>
                      <a:pt x="73" y="251"/>
                    </a:lnTo>
                    <a:lnTo>
                      <a:pt x="73" y="250"/>
                    </a:lnTo>
                    <a:lnTo>
                      <a:pt x="75" y="250"/>
                    </a:lnTo>
                    <a:lnTo>
                      <a:pt x="73" y="250"/>
                    </a:lnTo>
                    <a:lnTo>
                      <a:pt x="71" y="250"/>
                    </a:lnTo>
                    <a:lnTo>
                      <a:pt x="72" y="250"/>
                    </a:lnTo>
                    <a:lnTo>
                      <a:pt x="73" y="249"/>
                    </a:lnTo>
                    <a:lnTo>
                      <a:pt x="75" y="248"/>
                    </a:lnTo>
                    <a:lnTo>
                      <a:pt x="76" y="248"/>
                    </a:lnTo>
                    <a:lnTo>
                      <a:pt x="76" y="247"/>
                    </a:lnTo>
                    <a:lnTo>
                      <a:pt x="75" y="247"/>
                    </a:lnTo>
                    <a:lnTo>
                      <a:pt x="72" y="248"/>
                    </a:lnTo>
                    <a:lnTo>
                      <a:pt x="70" y="248"/>
                    </a:lnTo>
                    <a:lnTo>
                      <a:pt x="68" y="249"/>
                    </a:lnTo>
                    <a:lnTo>
                      <a:pt x="67" y="249"/>
                    </a:lnTo>
                    <a:lnTo>
                      <a:pt x="67" y="248"/>
                    </a:lnTo>
                    <a:lnTo>
                      <a:pt x="68" y="248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71" y="246"/>
                    </a:lnTo>
                    <a:lnTo>
                      <a:pt x="72" y="246"/>
                    </a:lnTo>
                    <a:lnTo>
                      <a:pt x="73" y="246"/>
                    </a:lnTo>
                    <a:lnTo>
                      <a:pt x="73" y="245"/>
                    </a:lnTo>
                    <a:lnTo>
                      <a:pt x="75" y="244"/>
                    </a:lnTo>
                    <a:lnTo>
                      <a:pt x="76" y="244"/>
                    </a:lnTo>
                    <a:lnTo>
                      <a:pt x="73" y="244"/>
                    </a:lnTo>
                    <a:lnTo>
                      <a:pt x="72" y="245"/>
                    </a:lnTo>
                    <a:lnTo>
                      <a:pt x="70" y="245"/>
                    </a:lnTo>
                    <a:lnTo>
                      <a:pt x="69" y="245"/>
                    </a:lnTo>
                    <a:lnTo>
                      <a:pt x="70" y="245"/>
                    </a:lnTo>
                    <a:lnTo>
                      <a:pt x="70" y="244"/>
                    </a:lnTo>
                    <a:lnTo>
                      <a:pt x="71" y="244"/>
                    </a:lnTo>
                    <a:lnTo>
                      <a:pt x="72" y="243"/>
                    </a:lnTo>
                    <a:lnTo>
                      <a:pt x="70" y="243"/>
                    </a:lnTo>
                    <a:lnTo>
                      <a:pt x="69" y="244"/>
                    </a:lnTo>
                    <a:lnTo>
                      <a:pt x="67" y="244"/>
                    </a:lnTo>
                    <a:lnTo>
                      <a:pt x="66" y="244"/>
                    </a:lnTo>
                    <a:lnTo>
                      <a:pt x="67" y="244"/>
                    </a:lnTo>
                    <a:lnTo>
                      <a:pt x="67" y="243"/>
                    </a:lnTo>
                    <a:lnTo>
                      <a:pt x="66" y="244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6" y="243"/>
                    </a:lnTo>
                    <a:lnTo>
                      <a:pt x="67" y="242"/>
                    </a:lnTo>
                    <a:lnTo>
                      <a:pt x="69" y="242"/>
                    </a:lnTo>
                    <a:lnTo>
                      <a:pt x="69" y="242"/>
                    </a:lnTo>
                    <a:lnTo>
                      <a:pt x="70" y="241"/>
                    </a:lnTo>
                    <a:lnTo>
                      <a:pt x="71" y="241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68" y="241"/>
                    </a:lnTo>
                    <a:lnTo>
                      <a:pt x="67" y="241"/>
                    </a:lnTo>
                    <a:lnTo>
                      <a:pt x="66" y="241"/>
                    </a:lnTo>
                    <a:lnTo>
                      <a:pt x="66" y="241"/>
                    </a:lnTo>
                    <a:lnTo>
                      <a:pt x="67" y="240"/>
                    </a:lnTo>
                    <a:lnTo>
                      <a:pt x="68" y="240"/>
                    </a:lnTo>
                    <a:lnTo>
                      <a:pt x="68" y="238"/>
                    </a:lnTo>
                    <a:lnTo>
                      <a:pt x="67" y="238"/>
                    </a:lnTo>
                    <a:lnTo>
                      <a:pt x="65" y="240"/>
                    </a:lnTo>
                    <a:lnTo>
                      <a:pt x="66" y="238"/>
                    </a:lnTo>
                    <a:lnTo>
                      <a:pt x="67" y="238"/>
                    </a:lnTo>
                    <a:lnTo>
                      <a:pt x="67" y="237"/>
                    </a:lnTo>
                    <a:lnTo>
                      <a:pt x="68" y="237"/>
                    </a:lnTo>
                    <a:lnTo>
                      <a:pt x="69" y="236"/>
                    </a:lnTo>
                    <a:lnTo>
                      <a:pt x="69" y="236"/>
                    </a:lnTo>
                    <a:lnTo>
                      <a:pt x="68" y="236"/>
                    </a:lnTo>
                    <a:lnTo>
                      <a:pt x="66" y="236"/>
                    </a:lnTo>
                    <a:lnTo>
                      <a:pt x="65" y="236"/>
                    </a:lnTo>
                    <a:lnTo>
                      <a:pt x="64" y="237"/>
                    </a:lnTo>
                    <a:lnTo>
                      <a:pt x="64" y="236"/>
                    </a:lnTo>
                    <a:lnTo>
                      <a:pt x="65" y="236"/>
                    </a:lnTo>
                    <a:lnTo>
                      <a:pt x="66" y="235"/>
                    </a:lnTo>
                    <a:lnTo>
                      <a:pt x="66" y="235"/>
                    </a:lnTo>
                    <a:lnTo>
                      <a:pt x="65" y="235"/>
                    </a:lnTo>
                    <a:lnTo>
                      <a:pt x="63" y="235"/>
                    </a:lnTo>
                    <a:lnTo>
                      <a:pt x="64" y="235"/>
                    </a:lnTo>
                    <a:lnTo>
                      <a:pt x="65" y="234"/>
                    </a:lnTo>
                    <a:lnTo>
                      <a:pt x="65" y="234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3" y="234"/>
                    </a:lnTo>
                    <a:lnTo>
                      <a:pt x="61" y="234"/>
                    </a:lnTo>
                    <a:lnTo>
                      <a:pt x="58" y="235"/>
                    </a:lnTo>
                    <a:lnTo>
                      <a:pt x="60" y="233"/>
                    </a:lnTo>
                    <a:lnTo>
                      <a:pt x="63" y="232"/>
                    </a:lnTo>
                    <a:lnTo>
                      <a:pt x="64" y="232"/>
                    </a:lnTo>
                    <a:lnTo>
                      <a:pt x="66" y="232"/>
                    </a:lnTo>
                    <a:lnTo>
                      <a:pt x="67" y="230"/>
                    </a:lnTo>
                    <a:lnTo>
                      <a:pt x="68" y="230"/>
                    </a:lnTo>
                    <a:lnTo>
                      <a:pt x="68" y="229"/>
                    </a:lnTo>
                    <a:lnTo>
                      <a:pt x="67" y="230"/>
                    </a:lnTo>
                    <a:lnTo>
                      <a:pt x="66" y="230"/>
                    </a:lnTo>
                    <a:lnTo>
                      <a:pt x="66" y="229"/>
                    </a:lnTo>
                    <a:lnTo>
                      <a:pt x="67" y="229"/>
                    </a:lnTo>
                    <a:lnTo>
                      <a:pt x="66" y="229"/>
                    </a:lnTo>
                    <a:lnTo>
                      <a:pt x="64" y="230"/>
                    </a:lnTo>
                    <a:lnTo>
                      <a:pt x="63" y="230"/>
                    </a:lnTo>
                    <a:lnTo>
                      <a:pt x="63" y="230"/>
                    </a:lnTo>
                    <a:lnTo>
                      <a:pt x="62" y="230"/>
                    </a:lnTo>
                    <a:lnTo>
                      <a:pt x="61" y="230"/>
                    </a:lnTo>
                    <a:lnTo>
                      <a:pt x="62" y="230"/>
                    </a:lnTo>
                    <a:lnTo>
                      <a:pt x="63" y="229"/>
                    </a:lnTo>
                    <a:lnTo>
                      <a:pt x="64" y="228"/>
                    </a:lnTo>
                    <a:lnTo>
                      <a:pt x="65" y="227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5" y="226"/>
                    </a:lnTo>
                    <a:lnTo>
                      <a:pt x="64" y="227"/>
                    </a:lnTo>
                    <a:lnTo>
                      <a:pt x="61" y="227"/>
                    </a:lnTo>
                    <a:lnTo>
                      <a:pt x="58" y="228"/>
                    </a:lnTo>
                    <a:lnTo>
                      <a:pt x="52" y="229"/>
                    </a:lnTo>
                    <a:lnTo>
                      <a:pt x="52" y="228"/>
                    </a:lnTo>
                    <a:lnTo>
                      <a:pt x="53" y="228"/>
                    </a:lnTo>
                    <a:lnTo>
                      <a:pt x="54" y="228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9" y="227"/>
                    </a:lnTo>
                    <a:lnTo>
                      <a:pt x="60" y="226"/>
                    </a:lnTo>
                    <a:lnTo>
                      <a:pt x="61" y="226"/>
                    </a:lnTo>
                    <a:lnTo>
                      <a:pt x="62" y="225"/>
                    </a:lnTo>
                    <a:lnTo>
                      <a:pt x="63" y="225"/>
                    </a:lnTo>
                    <a:lnTo>
                      <a:pt x="64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6" y="222"/>
                    </a:lnTo>
                    <a:lnTo>
                      <a:pt x="63" y="222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2" y="222"/>
                    </a:lnTo>
                    <a:lnTo>
                      <a:pt x="62" y="221"/>
                    </a:lnTo>
                    <a:lnTo>
                      <a:pt x="63" y="221"/>
                    </a:lnTo>
                    <a:lnTo>
                      <a:pt x="62" y="221"/>
                    </a:lnTo>
                    <a:lnTo>
                      <a:pt x="60" y="222"/>
                    </a:lnTo>
                    <a:lnTo>
                      <a:pt x="59" y="222"/>
                    </a:lnTo>
                    <a:lnTo>
                      <a:pt x="56" y="222"/>
                    </a:lnTo>
                    <a:lnTo>
                      <a:pt x="58" y="222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6" y="221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5" y="220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58" y="219"/>
                    </a:lnTo>
                    <a:lnTo>
                      <a:pt x="60" y="219"/>
                    </a:lnTo>
                    <a:lnTo>
                      <a:pt x="60" y="218"/>
                    </a:lnTo>
                    <a:lnTo>
                      <a:pt x="61" y="217"/>
                    </a:lnTo>
                    <a:lnTo>
                      <a:pt x="60" y="218"/>
                    </a:lnTo>
                    <a:lnTo>
                      <a:pt x="58" y="218"/>
                    </a:lnTo>
                    <a:lnTo>
                      <a:pt x="59" y="217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6" y="218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3" y="218"/>
                    </a:lnTo>
                    <a:lnTo>
                      <a:pt x="53" y="218"/>
                    </a:lnTo>
                    <a:lnTo>
                      <a:pt x="54" y="217"/>
                    </a:lnTo>
                    <a:lnTo>
                      <a:pt x="55" y="216"/>
                    </a:lnTo>
                    <a:lnTo>
                      <a:pt x="56" y="215"/>
                    </a:lnTo>
                    <a:lnTo>
                      <a:pt x="58" y="215"/>
                    </a:lnTo>
                    <a:lnTo>
                      <a:pt x="55" y="215"/>
                    </a:lnTo>
                    <a:lnTo>
                      <a:pt x="54" y="216"/>
                    </a:lnTo>
                    <a:lnTo>
                      <a:pt x="55" y="215"/>
                    </a:lnTo>
                    <a:lnTo>
                      <a:pt x="55" y="215"/>
                    </a:lnTo>
                    <a:lnTo>
                      <a:pt x="56" y="214"/>
                    </a:lnTo>
                    <a:lnTo>
                      <a:pt x="58" y="213"/>
                    </a:lnTo>
                    <a:lnTo>
                      <a:pt x="58" y="213"/>
                    </a:lnTo>
                    <a:lnTo>
                      <a:pt x="59" y="212"/>
                    </a:lnTo>
                    <a:lnTo>
                      <a:pt x="56" y="213"/>
                    </a:lnTo>
                    <a:lnTo>
                      <a:pt x="55" y="213"/>
                    </a:lnTo>
                    <a:lnTo>
                      <a:pt x="56" y="212"/>
                    </a:lnTo>
                    <a:lnTo>
                      <a:pt x="56" y="212"/>
                    </a:lnTo>
                    <a:lnTo>
                      <a:pt x="55" y="212"/>
                    </a:lnTo>
                    <a:lnTo>
                      <a:pt x="54" y="213"/>
                    </a:lnTo>
                    <a:lnTo>
                      <a:pt x="54" y="212"/>
                    </a:lnTo>
                    <a:lnTo>
                      <a:pt x="55" y="211"/>
                    </a:lnTo>
                    <a:lnTo>
                      <a:pt x="53" y="212"/>
                    </a:lnTo>
                    <a:lnTo>
                      <a:pt x="52" y="212"/>
                    </a:lnTo>
                    <a:lnTo>
                      <a:pt x="53" y="212"/>
                    </a:lnTo>
                    <a:lnTo>
                      <a:pt x="53" y="211"/>
                    </a:lnTo>
                    <a:lnTo>
                      <a:pt x="54" y="210"/>
                    </a:lnTo>
                    <a:lnTo>
                      <a:pt x="55" y="210"/>
                    </a:lnTo>
                    <a:lnTo>
                      <a:pt x="53" y="210"/>
                    </a:lnTo>
                    <a:lnTo>
                      <a:pt x="52" y="211"/>
                    </a:lnTo>
                    <a:lnTo>
                      <a:pt x="52" y="210"/>
                    </a:lnTo>
                    <a:lnTo>
                      <a:pt x="53" y="209"/>
                    </a:lnTo>
                    <a:lnTo>
                      <a:pt x="54" y="209"/>
                    </a:lnTo>
                    <a:lnTo>
                      <a:pt x="54" y="208"/>
                    </a:lnTo>
                    <a:lnTo>
                      <a:pt x="53" y="209"/>
                    </a:lnTo>
                    <a:lnTo>
                      <a:pt x="52" y="209"/>
                    </a:lnTo>
                    <a:lnTo>
                      <a:pt x="52" y="209"/>
                    </a:lnTo>
                    <a:lnTo>
                      <a:pt x="53" y="208"/>
                    </a:lnTo>
                    <a:lnTo>
                      <a:pt x="54" y="207"/>
                    </a:lnTo>
                    <a:lnTo>
                      <a:pt x="55" y="205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4"/>
                    </a:lnTo>
                    <a:lnTo>
                      <a:pt x="55" y="204"/>
                    </a:lnTo>
                    <a:lnTo>
                      <a:pt x="54" y="204"/>
                    </a:lnTo>
                    <a:lnTo>
                      <a:pt x="53" y="205"/>
                    </a:lnTo>
                    <a:lnTo>
                      <a:pt x="51" y="205"/>
                    </a:lnTo>
                    <a:lnTo>
                      <a:pt x="50" y="205"/>
                    </a:lnTo>
                    <a:lnTo>
                      <a:pt x="48" y="207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8" y="204"/>
                    </a:lnTo>
                    <a:lnTo>
                      <a:pt x="47" y="204"/>
                    </a:lnTo>
                    <a:lnTo>
                      <a:pt x="45" y="205"/>
                    </a:lnTo>
                    <a:lnTo>
                      <a:pt x="46" y="204"/>
                    </a:lnTo>
                    <a:lnTo>
                      <a:pt x="47" y="204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51" y="203"/>
                    </a:lnTo>
                    <a:lnTo>
                      <a:pt x="52" y="202"/>
                    </a:lnTo>
                    <a:lnTo>
                      <a:pt x="52" y="203"/>
                    </a:lnTo>
                    <a:lnTo>
                      <a:pt x="51" y="203"/>
                    </a:lnTo>
                    <a:lnTo>
                      <a:pt x="52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5" y="202"/>
                    </a:lnTo>
                    <a:lnTo>
                      <a:pt x="53" y="202"/>
                    </a:lnTo>
                    <a:lnTo>
                      <a:pt x="52" y="202"/>
                    </a:lnTo>
                    <a:lnTo>
                      <a:pt x="53" y="202"/>
                    </a:lnTo>
                    <a:lnTo>
                      <a:pt x="53" y="201"/>
                    </a:lnTo>
                    <a:lnTo>
                      <a:pt x="54" y="201"/>
                    </a:lnTo>
                    <a:lnTo>
                      <a:pt x="55" y="200"/>
                    </a:lnTo>
                    <a:lnTo>
                      <a:pt x="53" y="201"/>
                    </a:lnTo>
                    <a:lnTo>
                      <a:pt x="52" y="201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9" y="201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49" y="200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49" y="199"/>
                    </a:lnTo>
                    <a:lnTo>
                      <a:pt x="47" y="199"/>
                    </a:lnTo>
                    <a:lnTo>
                      <a:pt x="48" y="199"/>
                    </a:lnTo>
                    <a:lnTo>
                      <a:pt x="49" y="198"/>
                    </a:lnTo>
                    <a:lnTo>
                      <a:pt x="49" y="198"/>
                    </a:lnTo>
                    <a:lnTo>
                      <a:pt x="50" y="197"/>
                    </a:lnTo>
                    <a:lnTo>
                      <a:pt x="49" y="198"/>
                    </a:lnTo>
                    <a:lnTo>
                      <a:pt x="47" y="198"/>
                    </a:lnTo>
                    <a:lnTo>
                      <a:pt x="46" y="198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5"/>
                    </a:lnTo>
                    <a:lnTo>
                      <a:pt x="51" y="195"/>
                    </a:lnTo>
                    <a:lnTo>
                      <a:pt x="52" y="194"/>
                    </a:lnTo>
                    <a:lnTo>
                      <a:pt x="52" y="194"/>
                    </a:lnTo>
                    <a:lnTo>
                      <a:pt x="47" y="195"/>
                    </a:lnTo>
                    <a:lnTo>
                      <a:pt x="45" y="195"/>
                    </a:lnTo>
                    <a:lnTo>
                      <a:pt x="44" y="195"/>
                    </a:lnTo>
                    <a:lnTo>
                      <a:pt x="45" y="195"/>
                    </a:lnTo>
                    <a:lnTo>
                      <a:pt x="45" y="194"/>
                    </a:lnTo>
                    <a:lnTo>
                      <a:pt x="44" y="195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5" y="194"/>
                    </a:lnTo>
                    <a:lnTo>
                      <a:pt x="47" y="193"/>
                    </a:lnTo>
                    <a:lnTo>
                      <a:pt x="48" y="193"/>
                    </a:lnTo>
                    <a:lnTo>
                      <a:pt x="49" y="193"/>
                    </a:lnTo>
                    <a:lnTo>
                      <a:pt x="50" y="192"/>
                    </a:lnTo>
                    <a:lnTo>
                      <a:pt x="51" y="192"/>
                    </a:lnTo>
                    <a:lnTo>
                      <a:pt x="49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9" y="191"/>
                    </a:lnTo>
                    <a:lnTo>
                      <a:pt x="48" y="192"/>
                    </a:lnTo>
                    <a:lnTo>
                      <a:pt x="46" y="192"/>
                    </a:lnTo>
                    <a:lnTo>
                      <a:pt x="46" y="192"/>
                    </a:lnTo>
                    <a:lnTo>
                      <a:pt x="45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5" y="191"/>
                    </a:lnTo>
                    <a:lnTo>
                      <a:pt x="46" y="190"/>
                    </a:lnTo>
                    <a:lnTo>
                      <a:pt x="47" y="188"/>
                    </a:lnTo>
                    <a:lnTo>
                      <a:pt x="48" y="188"/>
                    </a:lnTo>
                    <a:lnTo>
                      <a:pt x="49" y="187"/>
                    </a:lnTo>
                    <a:lnTo>
                      <a:pt x="47" y="187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2" y="190"/>
                    </a:lnTo>
                    <a:lnTo>
                      <a:pt x="42" y="190"/>
                    </a:lnTo>
                    <a:lnTo>
                      <a:pt x="40" y="191"/>
                    </a:lnTo>
                    <a:lnTo>
                      <a:pt x="38" y="191"/>
                    </a:lnTo>
                    <a:lnTo>
                      <a:pt x="39" y="191"/>
                    </a:lnTo>
                    <a:lnTo>
                      <a:pt x="39" y="190"/>
                    </a:lnTo>
                    <a:lnTo>
                      <a:pt x="40" y="188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44" y="187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5" y="185"/>
                    </a:lnTo>
                    <a:lnTo>
                      <a:pt x="45" y="185"/>
                    </a:lnTo>
                    <a:lnTo>
                      <a:pt x="46" y="184"/>
                    </a:lnTo>
                    <a:lnTo>
                      <a:pt x="47" y="184"/>
                    </a:lnTo>
                    <a:lnTo>
                      <a:pt x="45" y="184"/>
                    </a:lnTo>
                    <a:lnTo>
                      <a:pt x="44" y="184"/>
                    </a:lnTo>
                    <a:lnTo>
                      <a:pt x="43" y="185"/>
                    </a:lnTo>
                    <a:lnTo>
                      <a:pt x="40" y="185"/>
                    </a:lnTo>
                    <a:lnTo>
                      <a:pt x="40" y="185"/>
                    </a:lnTo>
                    <a:lnTo>
                      <a:pt x="39" y="185"/>
                    </a:lnTo>
                    <a:lnTo>
                      <a:pt x="38" y="185"/>
                    </a:lnTo>
                    <a:lnTo>
                      <a:pt x="37" y="185"/>
                    </a:lnTo>
                    <a:lnTo>
                      <a:pt x="38" y="185"/>
                    </a:lnTo>
                    <a:lnTo>
                      <a:pt x="39" y="184"/>
                    </a:lnTo>
                    <a:lnTo>
                      <a:pt x="40" y="184"/>
                    </a:lnTo>
                    <a:lnTo>
                      <a:pt x="42" y="184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0" y="183"/>
                    </a:lnTo>
                    <a:lnTo>
                      <a:pt x="40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7" y="182"/>
                    </a:lnTo>
                    <a:lnTo>
                      <a:pt x="37" y="182"/>
                    </a:lnTo>
                    <a:lnTo>
                      <a:pt x="38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8" y="181"/>
                    </a:lnTo>
                    <a:lnTo>
                      <a:pt x="37" y="181"/>
                    </a:lnTo>
                    <a:lnTo>
                      <a:pt x="37" y="180"/>
                    </a:lnTo>
                    <a:lnTo>
                      <a:pt x="38" y="180"/>
                    </a:lnTo>
                    <a:lnTo>
                      <a:pt x="39" y="179"/>
                    </a:lnTo>
                    <a:lnTo>
                      <a:pt x="39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8"/>
                    </a:lnTo>
                    <a:lnTo>
                      <a:pt x="44" y="177"/>
                    </a:lnTo>
                    <a:lnTo>
                      <a:pt x="43" y="177"/>
                    </a:lnTo>
                    <a:lnTo>
                      <a:pt x="40" y="178"/>
                    </a:lnTo>
                    <a:lnTo>
                      <a:pt x="42" y="177"/>
                    </a:lnTo>
                    <a:lnTo>
                      <a:pt x="43" y="177"/>
                    </a:lnTo>
                    <a:lnTo>
                      <a:pt x="43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7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5" y="177"/>
                    </a:lnTo>
                    <a:lnTo>
                      <a:pt x="35" y="177"/>
                    </a:lnTo>
                    <a:lnTo>
                      <a:pt x="35" y="177"/>
                    </a:lnTo>
                    <a:lnTo>
                      <a:pt x="36" y="176"/>
                    </a:lnTo>
                    <a:lnTo>
                      <a:pt x="37" y="176"/>
                    </a:lnTo>
                    <a:lnTo>
                      <a:pt x="37" y="175"/>
                    </a:lnTo>
                    <a:lnTo>
                      <a:pt x="38" y="175"/>
                    </a:lnTo>
                    <a:lnTo>
                      <a:pt x="39" y="174"/>
                    </a:lnTo>
                    <a:lnTo>
                      <a:pt x="37" y="175"/>
                    </a:lnTo>
                    <a:lnTo>
                      <a:pt x="36" y="175"/>
                    </a:lnTo>
                    <a:lnTo>
                      <a:pt x="36" y="174"/>
                    </a:lnTo>
                    <a:lnTo>
                      <a:pt x="37" y="174"/>
                    </a:lnTo>
                    <a:lnTo>
                      <a:pt x="38" y="172"/>
                    </a:lnTo>
                    <a:lnTo>
                      <a:pt x="39" y="171"/>
                    </a:lnTo>
                    <a:lnTo>
                      <a:pt x="40" y="171"/>
                    </a:lnTo>
                    <a:lnTo>
                      <a:pt x="40" y="170"/>
                    </a:lnTo>
                    <a:lnTo>
                      <a:pt x="42" y="170"/>
                    </a:lnTo>
                    <a:lnTo>
                      <a:pt x="39" y="170"/>
                    </a:lnTo>
                    <a:lnTo>
                      <a:pt x="38" y="170"/>
                    </a:lnTo>
                    <a:lnTo>
                      <a:pt x="39" y="170"/>
                    </a:lnTo>
                    <a:lnTo>
                      <a:pt x="39" y="169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5" y="170"/>
                    </a:lnTo>
                    <a:lnTo>
                      <a:pt x="34" y="170"/>
                    </a:lnTo>
                    <a:lnTo>
                      <a:pt x="34" y="170"/>
                    </a:lnTo>
                    <a:lnTo>
                      <a:pt x="35" y="169"/>
                    </a:lnTo>
                    <a:lnTo>
                      <a:pt x="36" y="169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9" y="168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39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5" y="168"/>
                    </a:lnTo>
                    <a:lnTo>
                      <a:pt x="34" y="168"/>
                    </a:lnTo>
                    <a:lnTo>
                      <a:pt x="33" y="168"/>
                    </a:lnTo>
                    <a:lnTo>
                      <a:pt x="32" y="168"/>
                    </a:lnTo>
                    <a:lnTo>
                      <a:pt x="32" y="168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5" y="167"/>
                    </a:lnTo>
                    <a:lnTo>
                      <a:pt x="36" y="167"/>
                    </a:lnTo>
                    <a:lnTo>
                      <a:pt x="37" y="166"/>
                    </a:lnTo>
                    <a:lnTo>
                      <a:pt x="37" y="166"/>
                    </a:lnTo>
                    <a:lnTo>
                      <a:pt x="38" y="165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5"/>
                    </a:lnTo>
                    <a:lnTo>
                      <a:pt x="34" y="165"/>
                    </a:lnTo>
                    <a:lnTo>
                      <a:pt x="33" y="166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5" y="164"/>
                    </a:lnTo>
                    <a:lnTo>
                      <a:pt x="36" y="164"/>
                    </a:lnTo>
                    <a:lnTo>
                      <a:pt x="34" y="164"/>
                    </a:lnTo>
                    <a:lnTo>
                      <a:pt x="33" y="164"/>
                    </a:lnTo>
                    <a:lnTo>
                      <a:pt x="34" y="164"/>
                    </a:lnTo>
                    <a:lnTo>
                      <a:pt x="34" y="163"/>
                    </a:lnTo>
                    <a:lnTo>
                      <a:pt x="33" y="163"/>
                    </a:lnTo>
                    <a:lnTo>
                      <a:pt x="32" y="164"/>
                    </a:lnTo>
                    <a:lnTo>
                      <a:pt x="32" y="163"/>
                    </a:lnTo>
                    <a:lnTo>
                      <a:pt x="33" y="163"/>
                    </a:lnTo>
                    <a:lnTo>
                      <a:pt x="34" y="162"/>
                    </a:lnTo>
                    <a:lnTo>
                      <a:pt x="35" y="161"/>
                    </a:lnTo>
                    <a:lnTo>
                      <a:pt x="35" y="161"/>
                    </a:lnTo>
                    <a:lnTo>
                      <a:pt x="34" y="161"/>
                    </a:lnTo>
                    <a:lnTo>
                      <a:pt x="33" y="161"/>
                    </a:lnTo>
                    <a:lnTo>
                      <a:pt x="33" y="161"/>
                    </a:lnTo>
                    <a:lnTo>
                      <a:pt x="34" y="160"/>
                    </a:lnTo>
                    <a:lnTo>
                      <a:pt x="33" y="160"/>
                    </a:lnTo>
                    <a:lnTo>
                      <a:pt x="31" y="161"/>
                    </a:lnTo>
                    <a:lnTo>
                      <a:pt x="28" y="161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7" y="162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7" y="162"/>
                    </a:lnTo>
                    <a:lnTo>
                      <a:pt x="28" y="161"/>
                    </a:lnTo>
                    <a:lnTo>
                      <a:pt x="29" y="161"/>
                    </a:lnTo>
                    <a:lnTo>
                      <a:pt x="30" y="160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3" y="159"/>
                    </a:lnTo>
                    <a:lnTo>
                      <a:pt x="34" y="159"/>
                    </a:lnTo>
                    <a:lnTo>
                      <a:pt x="32" y="159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3" y="157"/>
                    </a:lnTo>
                    <a:lnTo>
                      <a:pt x="32" y="157"/>
                    </a:lnTo>
                    <a:lnTo>
                      <a:pt x="31" y="158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7"/>
                    </a:lnTo>
                    <a:lnTo>
                      <a:pt x="30" y="157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30" y="154"/>
                    </a:lnTo>
                    <a:lnTo>
                      <a:pt x="30" y="154"/>
                    </a:lnTo>
                    <a:lnTo>
                      <a:pt x="29" y="154"/>
                    </a:lnTo>
                    <a:lnTo>
                      <a:pt x="28" y="154"/>
                    </a:lnTo>
                    <a:lnTo>
                      <a:pt x="28" y="154"/>
                    </a:lnTo>
                    <a:lnTo>
                      <a:pt x="29" y="153"/>
                    </a:lnTo>
                    <a:lnTo>
                      <a:pt x="30" y="153"/>
                    </a:lnTo>
                    <a:lnTo>
                      <a:pt x="30" y="152"/>
                    </a:lnTo>
                    <a:lnTo>
                      <a:pt x="31" y="152"/>
                    </a:lnTo>
                    <a:lnTo>
                      <a:pt x="31" y="151"/>
                    </a:lnTo>
                    <a:lnTo>
                      <a:pt x="30" y="151"/>
                    </a:lnTo>
                    <a:lnTo>
                      <a:pt x="29" y="152"/>
                    </a:lnTo>
                    <a:lnTo>
                      <a:pt x="29" y="151"/>
                    </a:lnTo>
                    <a:lnTo>
                      <a:pt x="30" y="151"/>
                    </a:lnTo>
                    <a:lnTo>
                      <a:pt x="29" y="151"/>
                    </a:lnTo>
                    <a:lnTo>
                      <a:pt x="27" y="151"/>
                    </a:lnTo>
                    <a:lnTo>
                      <a:pt x="28" y="151"/>
                    </a:lnTo>
                    <a:lnTo>
                      <a:pt x="28" y="150"/>
                    </a:lnTo>
                    <a:lnTo>
                      <a:pt x="27" y="150"/>
                    </a:lnTo>
                    <a:lnTo>
                      <a:pt x="26" y="151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6" y="149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0" y="147"/>
                    </a:lnTo>
                    <a:lnTo>
                      <a:pt x="31" y="146"/>
                    </a:lnTo>
                    <a:lnTo>
                      <a:pt x="30" y="147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7" y="147"/>
                    </a:lnTo>
                    <a:lnTo>
                      <a:pt x="26" y="148"/>
                    </a:lnTo>
                    <a:lnTo>
                      <a:pt x="25" y="148"/>
                    </a:lnTo>
                    <a:lnTo>
                      <a:pt x="26" y="147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8" y="145"/>
                    </a:lnTo>
                    <a:lnTo>
                      <a:pt x="29" y="145"/>
                    </a:lnTo>
                    <a:lnTo>
                      <a:pt x="31" y="145"/>
                    </a:lnTo>
                    <a:lnTo>
                      <a:pt x="31" y="144"/>
                    </a:lnTo>
                    <a:lnTo>
                      <a:pt x="32" y="144"/>
                    </a:lnTo>
                    <a:lnTo>
                      <a:pt x="31" y="144"/>
                    </a:lnTo>
                    <a:lnTo>
                      <a:pt x="29" y="144"/>
                    </a:lnTo>
                    <a:lnTo>
                      <a:pt x="28" y="145"/>
                    </a:lnTo>
                    <a:lnTo>
                      <a:pt x="26" y="145"/>
                    </a:lnTo>
                    <a:lnTo>
                      <a:pt x="27" y="145"/>
                    </a:lnTo>
                    <a:lnTo>
                      <a:pt x="28" y="144"/>
                    </a:lnTo>
                    <a:lnTo>
                      <a:pt x="26" y="144"/>
                    </a:lnTo>
                    <a:lnTo>
                      <a:pt x="25" y="145"/>
                    </a:lnTo>
                    <a:lnTo>
                      <a:pt x="26" y="144"/>
                    </a:lnTo>
                    <a:lnTo>
                      <a:pt x="26" y="143"/>
                    </a:lnTo>
                    <a:lnTo>
                      <a:pt x="25" y="144"/>
                    </a:lnTo>
                    <a:lnTo>
                      <a:pt x="22" y="144"/>
                    </a:lnTo>
                    <a:lnTo>
                      <a:pt x="23" y="144"/>
                    </a:lnTo>
                    <a:lnTo>
                      <a:pt x="25" y="143"/>
                    </a:lnTo>
                    <a:lnTo>
                      <a:pt x="22" y="143"/>
                    </a:lnTo>
                    <a:lnTo>
                      <a:pt x="21" y="144"/>
                    </a:lnTo>
                    <a:lnTo>
                      <a:pt x="22" y="143"/>
                    </a:lnTo>
                    <a:lnTo>
                      <a:pt x="22" y="143"/>
                    </a:lnTo>
                    <a:lnTo>
                      <a:pt x="25" y="142"/>
                    </a:lnTo>
                    <a:lnTo>
                      <a:pt x="26" y="142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0"/>
                    </a:lnTo>
                    <a:lnTo>
                      <a:pt x="29" y="140"/>
                    </a:lnTo>
                    <a:lnTo>
                      <a:pt x="30" y="140"/>
                    </a:lnTo>
                    <a:lnTo>
                      <a:pt x="31" y="138"/>
                    </a:lnTo>
                    <a:lnTo>
                      <a:pt x="32" y="138"/>
                    </a:lnTo>
                    <a:lnTo>
                      <a:pt x="33" y="137"/>
                    </a:lnTo>
                    <a:lnTo>
                      <a:pt x="27" y="138"/>
                    </a:lnTo>
                    <a:lnTo>
                      <a:pt x="26" y="140"/>
                    </a:lnTo>
                    <a:lnTo>
                      <a:pt x="23" y="140"/>
                    </a:lnTo>
                    <a:lnTo>
                      <a:pt x="25" y="138"/>
                    </a:lnTo>
                    <a:lnTo>
                      <a:pt x="26" y="138"/>
                    </a:lnTo>
                    <a:lnTo>
                      <a:pt x="23" y="138"/>
                    </a:lnTo>
                    <a:lnTo>
                      <a:pt x="22" y="140"/>
                    </a:lnTo>
                    <a:lnTo>
                      <a:pt x="23" y="138"/>
                    </a:lnTo>
                    <a:lnTo>
                      <a:pt x="23" y="137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9" y="138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9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3" y="135"/>
                    </a:lnTo>
                    <a:lnTo>
                      <a:pt x="25" y="135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4"/>
                    </a:lnTo>
                    <a:lnTo>
                      <a:pt x="25" y="133"/>
                    </a:lnTo>
                    <a:lnTo>
                      <a:pt x="23" y="134"/>
                    </a:lnTo>
                    <a:lnTo>
                      <a:pt x="21" y="134"/>
                    </a:lnTo>
                    <a:lnTo>
                      <a:pt x="20" y="134"/>
                    </a:lnTo>
                    <a:lnTo>
                      <a:pt x="19" y="135"/>
                    </a:lnTo>
                    <a:lnTo>
                      <a:pt x="19" y="134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2"/>
                    </a:lnTo>
                    <a:lnTo>
                      <a:pt x="22" y="131"/>
                    </a:lnTo>
                    <a:lnTo>
                      <a:pt x="25" y="131"/>
                    </a:lnTo>
                    <a:lnTo>
                      <a:pt x="26" y="131"/>
                    </a:lnTo>
                    <a:lnTo>
                      <a:pt x="27" y="130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2" y="131"/>
                    </a:lnTo>
                    <a:lnTo>
                      <a:pt x="21" y="131"/>
                    </a:lnTo>
                    <a:lnTo>
                      <a:pt x="21" y="130"/>
                    </a:lnTo>
                    <a:lnTo>
                      <a:pt x="22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20" y="130"/>
                    </a:lnTo>
                    <a:lnTo>
                      <a:pt x="21" y="129"/>
                    </a:lnTo>
                    <a:lnTo>
                      <a:pt x="22" y="129"/>
                    </a:lnTo>
                    <a:lnTo>
                      <a:pt x="23" y="129"/>
                    </a:lnTo>
                    <a:lnTo>
                      <a:pt x="25" y="128"/>
                    </a:lnTo>
                    <a:lnTo>
                      <a:pt x="26" y="128"/>
                    </a:lnTo>
                    <a:lnTo>
                      <a:pt x="23" y="128"/>
                    </a:lnTo>
                    <a:lnTo>
                      <a:pt x="22" y="128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8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9" y="127"/>
                    </a:lnTo>
                    <a:lnTo>
                      <a:pt x="20" y="127"/>
                    </a:lnTo>
                    <a:lnTo>
                      <a:pt x="20" y="126"/>
                    </a:lnTo>
                    <a:lnTo>
                      <a:pt x="21" y="126"/>
                    </a:lnTo>
                    <a:lnTo>
                      <a:pt x="22" y="126"/>
                    </a:lnTo>
                    <a:lnTo>
                      <a:pt x="23" y="126"/>
                    </a:lnTo>
                    <a:lnTo>
                      <a:pt x="23" y="126"/>
                    </a:lnTo>
                    <a:lnTo>
                      <a:pt x="22" y="126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5" y="126"/>
                    </a:lnTo>
                    <a:lnTo>
                      <a:pt x="28" y="124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3" y="124"/>
                    </a:lnTo>
                    <a:lnTo>
                      <a:pt x="22" y="124"/>
                    </a:lnTo>
                    <a:lnTo>
                      <a:pt x="20" y="125"/>
                    </a:lnTo>
                    <a:lnTo>
                      <a:pt x="19" y="125"/>
                    </a:lnTo>
                    <a:lnTo>
                      <a:pt x="17" y="125"/>
                    </a:lnTo>
                    <a:lnTo>
                      <a:pt x="18" y="125"/>
                    </a:lnTo>
                    <a:lnTo>
                      <a:pt x="19" y="124"/>
                    </a:lnTo>
                    <a:lnTo>
                      <a:pt x="19" y="124"/>
                    </a:lnTo>
                    <a:lnTo>
                      <a:pt x="20" y="122"/>
                    </a:lnTo>
                    <a:lnTo>
                      <a:pt x="21" y="122"/>
                    </a:lnTo>
                    <a:lnTo>
                      <a:pt x="21" y="121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9" y="121"/>
                    </a:lnTo>
                    <a:lnTo>
                      <a:pt x="20" y="121"/>
                    </a:lnTo>
                    <a:lnTo>
                      <a:pt x="18" y="121"/>
                    </a:lnTo>
                    <a:lnTo>
                      <a:pt x="17" y="121"/>
                    </a:lnTo>
                    <a:lnTo>
                      <a:pt x="18" y="121"/>
                    </a:lnTo>
                    <a:lnTo>
                      <a:pt x="18" y="120"/>
                    </a:lnTo>
                    <a:lnTo>
                      <a:pt x="17" y="121"/>
                    </a:lnTo>
                    <a:lnTo>
                      <a:pt x="15" y="121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8" y="120"/>
                    </a:lnTo>
                    <a:lnTo>
                      <a:pt x="19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1" y="117"/>
                    </a:lnTo>
                    <a:lnTo>
                      <a:pt x="19" y="118"/>
                    </a:lnTo>
                    <a:lnTo>
                      <a:pt x="20" y="117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9" y="116"/>
                    </a:lnTo>
                    <a:lnTo>
                      <a:pt x="18" y="116"/>
                    </a:lnTo>
                    <a:lnTo>
                      <a:pt x="16" y="117"/>
                    </a:lnTo>
                    <a:lnTo>
                      <a:pt x="17" y="116"/>
                    </a:lnTo>
                    <a:lnTo>
                      <a:pt x="18" y="116"/>
                    </a:lnTo>
                    <a:lnTo>
                      <a:pt x="16" y="116"/>
                    </a:lnTo>
                    <a:lnTo>
                      <a:pt x="15" y="116"/>
                    </a:lnTo>
                    <a:lnTo>
                      <a:pt x="15" y="116"/>
                    </a:lnTo>
                    <a:lnTo>
                      <a:pt x="16" y="115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7" y="112"/>
                    </a:lnTo>
                    <a:lnTo>
                      <a:pt x="16" y="112"/>
                    </a:lnTo>
                    <a:lnTo>
                      <a:pt x="16" y="112"/>
                    </a:lnTo>
                    <a:lnTo>
                      <a:pt x="17" y="111"/>
                    </a:lnTo>
                    <a:lnTo>
                      <a:pt x="16" y="111"/>
                    </a:lnTo>
                    <a:lnTo>
                      <a:pt x="14" y="112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0"/>
                    </a:lnTo>
                    <a:lnTo>
                      <a:pt x="17" y="109"/>
                    </a:lnTo>
                    <a:lnTo>
                      <a:pt x="18" y="109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1" y="107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8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6" y="109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7"/>
                    </a:lnTo>
                    <a:lnTo>
                      <a:pt x="17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6" y="105"/>
                    </a:lnTo>
                    <a:lnTo>
                      <a:pt x="16" y="104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6" y="103"/>
                    </a:lnTo>
                    <a:lnTo>
                      <a:pt x="15" y="104"/>
                    </a:lnTo>
                    <a:lnTo>
                      <a:pt x="13" y="104"/>
                    </a:lnTo>
                    <a:lnTo>
                      <a:pt x="12" y="104"/>
                    </a:lnTo>
                    <a:lnTo>
                      <a:pt x="13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6" y="101"/>
                    </a:lnTo>
                    <a:lnTo>
                      <a:pt x="17" y="100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9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1" y="100"/>
                    </a:lnTo>
                    <a:lnTo>
                      <a:pt x="13" y="100"/>
                    </a:lnTo>
                    <a:lnTo>
                      <a:pt x="14" y="100"/>
                    </a:lnTo>
                    <a:lnTo>
                      <a:pt x="14" y="99"/>
                    </a:lnTo>
                    <a:lnTo>
                      <a:pt x="15" y="98"/>
                    </a:lnTo>
                    <a:lnTo>
                      <a:pt x="15" y="98"/>
                    </a:lnTo>
                    <a:lnTo>
                      <a:pt x="14" y="98"/>
                    </a:lnTo>
                    <a:lnTo>
                      <a:pt x="13" y="99"/>
                    </a:lnTo>
                    <a:lnTo>
                      <a:pt x="13" y="98"/>
                    </a:lnTo>
                    <a:lnTo>
                      <a:pt x="14" y="98"/>
                    </a:lnTo>
                    <a:lnTo>
                      <a:pt x="13" y="98"/>
                    </a:lnTo>
                    <a:lnTo>
                      <a:pt x="11" y="98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5" y="96"/>
                    </a:lnTo>
                    <a:lnTo>
                      <a:pt x="16" y="96"/>
                    </a:lnTo>
                    <a:lnTo>
                      <a:pt x="17" y="95"/>
                    </a:lnTo>
                    <a:lnTo>
                      <a:pt x="15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5" y="95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5" y="94"/>
                    </a:lnTo>
                    <a:lnTo>
                      <a:pt x="14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2" y="94"/>
                    </a:lnTo>
                    <a:lnTo>
                      <a:pt x="11" y="94"/>
                    </a:lnTo>
                    <a:lnTo>
                      <a:pt x="9" y="95"/>
                    </a:lnTo>
                    <a:lnTo>
                      <a:pt x="10" y="94"/>
                    </a:lnTo>
                    <a:lnTo>
                      <a:pt x="11" y="94"/>
                    </a:lnTo>
                    <a:lnTo>
                      <a:pt x="12" y="92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4" y="90"/>
                    </a:lnTo>
                    <a:lnTo>
                      <a:pt x="15" y="90"/>
                    </a:lnTo>
                    <a:lnTo>
                      <a:pt x="16" y="88"/>
                    </a:lnTo>
                    <a:lnTo>
                      <a:pt x="14" y="90"/>
                    </a:lnTo>
                    <a:lnTo>
                      <a:pt x="13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3" y="87"/>
                    </a:lnTo>
                    <a:lnTo>
                      <a:pt x="11" y="88"/>
                    </a:lnTo>
                    <a:lnTo>
                      <a:pt x="10" y="88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3" y="86"/>
                    </a:lnTo>
                    <a:lnTo>
                      <a:pt x="13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3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8" y="82"/>
                    </a:lnTo>
                    <a:lnTo>
                      <a:pt x="17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10" y="83"/>
                    </a:lnTo>
                    <a:lnTo>
                      <a:pt x="11" y="82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80"/>
                    </a:lnTo>
                    <a:lnTo>
                      <a:pt x="14" y="80"/>
                    </a:lnTo>
                    <a:lnTo>
                      <a:pt x="15" y="79"/>
                    </a:lnTo>
                    <a:lnTo>
                      <a:pt x="13" y="79"/>
                    </a:lnTo>
                    <a:lnTo>
                      <a:pt x="12" y="80"/>
                    </a:lnTo>
                    <a:lnTo>
                      <a:pt x="10" y="80"/>
                    </a:lnTo>
                    <a:lnTo>
                      <a:pt x="9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3" y="77"/>
                    </a:lnTo>
                    <a:lnTo>
                      <a:pt x="11" y="78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10" y="76"/>
                    </a:lnTo>
                    <a:lnTo>
                      <a:pt x="7" y="77"/>
                    </a:lnTo>
                    <a:lnTo>
                      <a:pt x="6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1" y="74"/>
                    </a:lnTo>
                    <a:lnTo>
                      <a:pt x="10" y="74"/>
                    </a:lnTo>
                    <a:lnTo>
                      <a:pt x="7" y="74"/>
                    </a:lnTo>
                    <a:lnTo>
                      <a:pt x="6" y="75"/>
                    </a:lnTo>
                    <a:lnTo>
                      <a:pt x="5" y="75"/>
                    </a:lnTo>
                    <a:lnTo>
                      <a:pt x="4" y="75"/>
                    </a:lnTo>
                    <a:lnTo>
                      <a:pt x="3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9" y="68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5" y="67"/>
                    </a:lnTo>
                    <a:lnTo>
                      <a:pt x="6" y="67"/>
                    </a:lnTo>
                    <a:lnTo>
                      <a:pt x="7" y="67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7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6" y="61"/>
                    </a:lnTo>
                    <a:lnTo>
                      <a:pt x="5" y="61"/>
                    </a:lnTo>
                    <a:lnTo>
                      <a:pt x="4" y="61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7" y="55"/>
                    </a:lnTo>
                    <a:lnTo>
                      <a:pt x="9" y="55"/>
                    </a:lnTo>
                    <a:lnTo>
                      <a:pt x="6" y="55"/>
                    </a:lnTo>
                    <a:lnTo>
                      <a:pt x="5" y="57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6" y="50"/>
                    </a:lnTo>
                    <a:lnTo>
                      <a:pt x="7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0" y="44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9" y="43"/>
                    </a:lnTo>
                    <a:lnTo>
                      <a:pt x="6" y="43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7" y="38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6" y="36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6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4" y="32"/>
                    </a:lnTo>
                    <a:lnTo>
                      <a:pt x="2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2" name="Freeform 1005">
                <a:extLst>
                  <a:ext uri="{FF2B5EF4-FFF2-40B4-BE49-F238E27FC236}">
                    <a16:creationId xmlns:a16="http://schemas.microsoft.com/office/drawing/2014/main" id="{05EBD09A-8A48-40FC-87A2-03DB58673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2967"/>
                <a:ext cx="1" cy="1"/>
              </a:xfrm>
              <a:custGeom>
                <a:avLst/>
                <a:gdLst>
                  <a:gd name="T0" fmla="*/ 0 w 11"/>
                  <a:gd name="T1" fmla="*/ 6 h 6"/>
                  <a:gd name="T2" fmla="*/ 0 w 11"/>
                  <a:gd name="T3" fmla="*/ 6 h 6"/>
                  <a:gd name="T4" fmla="*/ 1 w 11"/>
                  <a:gd name="T5" fmla="*/ 5 h 6"/>
                  <a:gd name="T6" fmla="*/ 2 w 11"/>
                  <a:gd name="T7" fmla="*/ 5 h 6"/>
                  <a:gd name="T8" fmla="*/ 4 w 11"/>
                  <a:gd name="T9" fmla="*/ 4 h 6"/>
                  <a:gd name="T10" fmla="*/ 5 w 11"/>
                  <a:gd name="T11" fmla="*/ 4 h 6"/>
                  <a:gd name="T12" fmla="*/ 7 w 11"/>
                  <a:gd name="T13" fmla="*/ 3 h 6"/>
                  <a:gd name="T14" fmla="*/ 8 w 11"/>
                  <a:gd name="T15" fmla="*/ 3 h 6"/>
                  <a:gd name="T16" fmla="*/ 8 w 11"/>
                  <a:gd name="T17" fmla="*/ 1 h 6"/>
                  <a:gd name="T18" fmla="*/ 10 w 11"/>
                  <a:gd name="T19" fmla="*/ 1 h 6"/>
                  <a:gd name="T20" fmla="*/ 11 w 11"/>
                  <a:gd name="T21" fmla="*/ 0 h 6"/>
                  <a:gd name="T22" fmla="*/ 9 w 11"/>
                  <a:gd name="T23" fmla="*/ 4 h 6"/>
                  <a:gd name="T24" fmla="*/ 5 w 11"/>
                  <a:gd name="T25" fmla="*/ 5 h 6"/>
                  <a:gd name="T26" fmla="*/ 0 w 11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3" name="Freeform 1006">
                <a:extLst>
                  <a:ext uri="{FF2B5EF4-FFF2-40B4-BE49-F238E27FC236}">
                    <a16:creationId xmlns:a16="http://schemas.microsoft.com/office/drawing/2014/main" id="{9871F644-3517-4097-9275-40357F9B9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949"/>
                <a:ext cx="11" cy="18"/>
              </a:xfrm>
              <a:custGeom>
                <a:avLst/>
                <a:gdLst>
                  <a:gd name="T0" fmla="*/ 10 w 165"/>
                  <a:gd name="T1" fmla="*/ 25 h 289"/>
                  <a:gd name="T2" fmla="*/ 21 w 165"/>
                  <a:gd name="T3" fmla="*/ 12 h 289"/>
                  <a:gd name="T4" fmla="*/ 40 w 165"/>
                  <a:gd name="T5" fmla="*/ 7 h 289"/>
                  <a:gd name="T6" fmla="*/ 59 w 165"/>
                  <a:gd name="T7" fmla="*/ 8 h 289"/>
                  <a:gd name="T8" fmla="*/ 59 w 165"/>
                  <a:gd name="T9" fmla="*/ 18 h 289"/>
                  <a:gd name="T10" fmla="*/ 58 w 165"/>
                  <a:gd name="T11" fmla="*/ 32 h 289"/>
                  <a:gd name="T12" fmla="*/ 63 w 165"/>
                  <a:gd name="T13" fmla="*/ 43 h 289"/>
                  <a:gd name="T14" fmla="*/ 59 w 165"/>
                  <a:gd name="T15" fmla="*/ 55 h 289"/>
                  <a:gd name="T16" fmla="*/ 74 w 165"/>
                  <a:gd name="T17" fmla="*/ 57 h 289"/>
                  <a:gd name="T18" fmla="*/ 69 w 165"/>
                  <a:gd name="T19" fmla="*/ 68 h 289"/>
                  <a:gd name="T20" fmla="*/ 74 w 165"/>
                  <a:gd name="T21" fmla="*/ 79 h 289"/>
                  <a:gd name="T22" fmla="*/ 76 w 165"/>
                  <a:gd name="T23" fmla="*/ 89 h 289"/>
                  <a:gd name="T24" fmla="*/ 80 w 165"/>
                  <a:gd name="T25" fmla="*/ 97 h 289"/>
                  <a:gd name="T26" fmla="*/ 82 w 165"/>
                  <a:gd name="T27" fmla="*/ 103 h 289"/>
                  <a:gd name="T28" fmla="*/ 83 w 165"/>
                  <a:gd name="T29" fmla="*/ 115 h 289"/>
                  <a:gd name="T30" fmla="*/ 86 w 165"/>
                  <a:gd name="T31" fmla="*/ 127 h 289"/>
                  <a:gd name="T32" fmla="*/ 95 w 165"/>
                  <a:gd name="T33" fmla="*/ 134 h 289"/>
                  <a:gd name="T34" fmla="*/ 96 w 165"/>
                  <a:gd name="T35" fmla="*/ 144 h 289"/>
                  <a:gd name="T36" fmla="*/ 106 w 165"/>
                  <a:gd name="T37" fmla="*/ 151 h 289"/>
                  <a:gd name="T38" fmla="*/ 110 w 165"/>
                  <a:gd name="T39" fmla="*/ 163 h 289"/>
                  <a:gd name="T40" fmla="*/ 114 w 165"/>
                  <a:gd name="T41" fmla="*/ 170 h 289"/>
                  <a:gd name="T42" fmla="*/ 120 w 165"/>
                  <a:gd name="T43" fmla="*/ 178 h 289"/>
                  <a:gd name="T44" fmla="*/ 125 w 165"/>
                  <a:gd name="T45" fmla="*/ 188 h 289"/>
                  <a:gd name="T46" fmla="*/ 132 w 165"/>
                  <a:gd name="T47" fmla="*/ 195 h 289"/>
                  <a:gd name="T48" fmla="*/ 138 w 165"/>
                  <a:gd name="T49" fmla="*/ 202 h 289"/>
                  <a:gd name="T50" fmla="*/ 131 w 165"/>
                  <a:gd name="T51" fmla="*/ 218 h 289"/>
                  <a:gd name="T52" fmla="*/ 137 w 165"/>
                  <a:gd name="T53" fmla="*/ 226 h 289"/>
                  <a:gd name="T54" fmla="*/ 148 w 165"/>
                  <a:gd name="T55" fmla="*/ 231 h 289"/>
                  <a:gd name="T56" fmla="*/ 148 w 165"/>
                  <a:gd name="T57" fmla="*/ 240 h 289"/>
                  <a:gd name="T58" fmla="*/ 150 w 165"/>
                  <a:gd name="T59" fmla="*/ 250 h 289"/>
                  <a:gd name="T60" fmla="*/ 150 w 165"/>
                  <a:gd name="T61" fmla="*/ 258 h 289"/>
                  <a:gd name="T62" fmla="*/ 154 w 165"/>
                  <a:gd name="T63" fmla="*/ 268 h 289"/>
                  <a:gd name="T64" fmla="*/ 159 w 165"/>
                  <a:gd name="T65" fmla="*/ 277 h 289"/>
                  <a:gd name="T66" fmla="*/ 133 w 165"/>
                  <a:gd name="T67" fmla="*/ 287 h 289"/>
                  <a:gd name="T68" fmla="*/ 124 w 165"/>
                  <a:gd name="T69" fmla="*/ 282 h 289"/>
                  <a:gd name="T70" fmla="*/ 116 w 165"/>
                  <a:gd name="T71" fmla="*/ 274 h 289"/>
                  <a:gd name="T72" fmla="*/ 109 w 165"/>
                  <a:gd name="T73" fmla="*/ 265 h 289"/>
                  <a:gd name="T74" fmla="*/ 103 w 165"/>
                  <a:gd name="T75" fmla="*/ 259 h 289"/>
                  <a:gd name="T76" fmla="*/ 98 w 165"/>
                  <a:gd name="T77" fmla="*/ 249 h 289"/>
                  <a:gd name="T78" fmla="*/ 93 w 165"/>
                  <a:gd name="T79" fmla="*/ 242 h 289"/>
                  <a:gd name="T80" fmla="*/ 83 w 165"/>
                  <a:gd name="T81" fmla="*/ 234 h 289"/>
                  <a:gd name="T82" fmla="*/ 75 w 165"/>
                  <a:gd name="T83" fmla="*/ 226 h 289"/>
                  <a:gd name="T84" fmla="*/ 71 w 165"/>
                  <a:gd name="T85" fmla="*/ 218 h 289"/>
                  <a:gd name="T86" fmla="*/ 70 w 165"/>
                  <a:gd name="T87" fmla="*/ 205 h 289"/>
                  <a:gd name="T88" fmla="*/ 63 w 165"/>
                  <a:gd name="T89" fmla="*/ 199 h 289"/>
                  <a:gd name="T90" fmla="*/ 60 w 165"/>
                  <a:gd name="T91" fmla="*/ 191 h 289"/>
                  <a:gd name="T92" fmla="*/ 55 w 165"/>
                  <a:gd name="T93" fmla="*/ 183 h 289"/>
                  <a:gd name="T94" fmla="*/ 51 w 165"/>
                  <a:gd name="T95" fmla="*/ 174 h 289"/>
                  <a:gd name="T96" fmla="*/ 46 w 165"/>
                  <a:gd name="T97" fmla="*/ 165 h 289"/>
                  <a:gd name="T98" fmla="*/ 40 w 165"/>
                  <a:gd name="T99" fmla="*/ 159 h 289"/>
                  <a:gd name="T100" fmla="*/ 36 w 165"/>
                  <a:gd name="T101" fmla="*/ 149 h 289"/>
                  <a:gd name="T102" fmla="*/ 32 w 165"/>
                  <a:gd name="T103" fmla="*/ 141 h 289"/>
                  <a:gd name="T104" fmla="*/ 32 w 165"/>
                  <a:gd name="T105" fmla="*/ 131 h 289"/>
                  <a:gd name="T106" fmla="*/ 24 w 165"/>
                  <a:gd name="T107" fmla="*/ 124 h 289"/>
                  <a:gd name="T108" fmla="*/ 24 w 165"/>
                  <a:gd name="T109" fmla="*/ 112 h 289"/>
                  <a:gd name="T110" fmla="*/ 17 w 165"/>
                  <a:gd name="T111" fmla="*/ 103 h 289"/>
                  <a:gd name="T112" fmla="*/ 20 w 165"/>
                  <a:gd name="T113" fmla="*/ 92 h 289"/>
                  <a:gd name="T114" fmla="*/ 16 w 165"/>
                  <a:gd name="T115" fmla="*/ 82 h 289"/>
                  <a:gd name="T116" fmla="*/ 12 w 165"/>
                  <a:gd name="T117" fmla="*/ 75 h 289"/>
                  <a:gd name="T118" fmla="*/ 12 w 165"/>
                  <a:gd name="T119" fmla="*/ 65 h 289"/>
                  <a:gd name="T120" fmla="*/ 5 w 165"/>
                  <a:gd name="T121" fmla="*/ 57 h 289"/>
                  <a:gd name="T122" fmla="*/ 8 w 165"/>
                  <a:gd name="T123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5" h="289">
                    <a:moveTo>
                      <a:pt x="3" y="35"/>
                    </a:moveTo>
                    <a:lnTo>
                      <a:pt x="4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6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1" y="27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8"/>
                    </a:lnTo>
                    <a:lnTo>
                      <a:pt x="30" y="9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4" y="4"/>
                    </a:lnTo>
                    <a:lnTo>
                      <a:pt x="43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5" y="4"/>
                    </a:lnTo>
                    <a:lnTo>
                      <a:pt x="45" y="5"/>
                    </a:lnTo>
                    <a:lnTo>
                      <a:pt x="44" y="6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1" y="4"/>
                    </a:lnTo>
                    <a:lnTo>
                      <a:pt x="50" y="5"/>
                    </a:lnTo>
                    <a:lnTo>
                      <a:pt x="50" y="6"/>
                    </a:lnTo>
                    <a:lnTo>
                      <a:pt x="51" y="5"/>
                    </a:lnTo>
                    <a:lnTo>
                      <a:pt x="54" y="5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5"/>
                    </a:lnTo>
                    <a:lnTo>
                      <a:pt x="55" y="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0" y="9"/>
                    </a:lnTo>
                    <a:lnTo>
                      <a:pt x="60" y="10"/>
                    </a:lnTo>
                    <a:lnTo>
                      <a:pt x="59" y="10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8" y="12"/>
                    </a:lnTo>
                    <a:lnTo>
                      <a:pt x="59" y="12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59" y="14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1" y="14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6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4" y="22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19"/>
                    </a:lnTo>
                    <a:lnTo>
                      <a:pt x="58" y="19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0" y="18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2" y="18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59" y="22"/>
                    </a:lnTo>
                    <a:lnTo>
                      <a:pt x="59" y="23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0" y="23"/>
                    </a:lnTo>
                    <a:lnTo>
                      <a:pt x="59" y="2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59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4"/>
                    </a:lnTo>
                    <a:lnTo>
                      <a:pt x="65" y="24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9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59" y="33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3" y="34"/>
                    </a:lnTo>
                    <a:lnTo>
                      <a:pt x="63" y="35"/>
                    </a:lnTo>
                    <a:lnTo>
                      <a:pt x="62" y="36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6"/>
                    </a:lnTo>
                    <a:lnTo>
                      <a:pt x="62" y="38"/>
                    </a:lnTo>
                    <a:lnTo>
                      <a:pt x="62" y="39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4" y="40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4" y="41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4" y="42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4" y="43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4" y="43"/>
                    </a:lnTo>
                    <a:lnTo>
                      <a:pt x="63" y="44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59" y="47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1" y="46"/>
                    </a:lnTo>
                    <a:lnTo>
                      <a:pt x="61" y="47"/>
                    </a:lnTo>
                    <a:lnTo>
                      <a:pt x="62" y="47"/>
                    </a:lnTo>
                    <a:lnTo>
                      <a:pt x="63" y="46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3" y="47"/>
                    </a:lnTo>
                    <a:lnTo>
                      <a:pt x="65" y="46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4" y="49"/>
                    </a:lnTo>
                    <a:lnTo>
                      <a:pt x="65" y="49"/>
                    </a:lnTo>
                    <a:lnTo>
                      <a:pt x="67" y="48"/>
                    </a:lnTo>
                    <a:lnTo>
                      <a:pt x="66" y="49"/>
                    </a:lnTo>
                    <a:lnTo>
                      <a:pt x="65" y="49"/>
                    </a:lnTo>
                    <a:lnTo>
                      <a:pt x="65" y="50"/>
                    </a:lnTo>
                    <a:lnTo>
                      <a:pt x="64" y="51"/>
                    </a:lnTo>
                    <a:lnTo>
                      <a:pt x="63" y="51"/>
                    </a:lnTo>
                    <a:lnTo>
                      <a:pt x="62" y="51"/>
                    </a:lnTo>
                    <a:lnTo>
                      <a:pt x="61" y="52"/>
                    </a:lnTo>
                    <a:lnTo>
                      <a:pt x="60" y="53"/>
                    </a:lnTo>
                    <a:lnTo>
                      <a:pt x="60" y="53"/>
                    </a:lnTo>
                    <a:lnTo>
                      <a:pt x="59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3" y="53"/>
                    </a:lnTo>
                    <a:lnTo>
                      <a:pt x="65" y="52"/>
                    </a:lnTo>
                    <a:lnTo>
                      <a:pt x="66" y="52"/>
                    </a:lnTo>
                    <a:lnTo>
                      <a:pt x="67" y="51"/>
                    </a:lnTo>
                    <a:lnTo>
                      <a:pt x="67" y="52"/>
                    </a:lnTo>
                    <a:lnTo>
                      <a:pt x="66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9" y="53"/>
                    </a:lnTo>
                    <a:lnTo>
                      <a:pt x="67" y="53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7" y="56"/>
                    </a:lnTo>
                    <a:lnTo>
                      <a:pt x="69" y="55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9" y="57"/>
                    </a:lnTo>
                    <a:lnTo>
                      <a:pt x="69" y="57"/>
                    </a:lnTo>
                    <a:lnTo>
                      <a:pt x="67" y="58"/>
                    </a:lnTo>
                    <a:lnTo>
                      <a:pt x="66" y="58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3" y="60"/>
                    </a:lnTo>
                    <a:lnTo>
                      <a:pt x="63" y="60"/>
                    </a:lnTo>
                    <a:lnTo>
                      <a:pt x="62" y="61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2" y="62"/>
                    </a:lnTo>
                    <a:lnTo>
                      <a:pt x="63" y="61"/>
                    </a:lnTo>
                    <a:lnTo>
                      <a:pt x="64" y="61"/>
                    </a:lnTo>
                    <a:lnTo>
                      <a:pt x="65" y="60"/>
                    </a:lnTo>
                    <a:lnTo>
                      <a:pt x="66" y="60"/>
                    </a:lnTo>
                    <a:lnTo>
                      <a:pt x="67" y="59"/>
                    </a:lnTo>
                    <a:lnTo>
                      <a:pt x="69" y="59"/>
                    </a:lnTo>
                    <a:lnTo>
                      <a:pt x="69" y="58"/>
                    </a:lnTo>
                    <a:lnTo>
                      <a:pt x="71" y="58"/>
                    </a:lnTo>
                    <a:lnTo>
                      <a:pt x="72" y="58"/>
                    </a:lnTo>
                    <a:lnTo>
                      <a:pt x="74" y="57"/>
                    </a:lnTo>
                    <a:lnTo>
                      <a:pt x="75" y="57"/>
                    </a:lnTo>
                    <a:lnTo>
                      <a:pt x="74" y="57"/>
                    </a:lnTo>
                    <a:lnTo>
                      <a:pt x="74" y="58"/>
                    </a:lnTo>
                    <a:lnTo>
                      <a:pt x="72" y="58"/>
                    </a:lnTo>
                    <a:lnTo>
                      <a:pt x="71" y="59"/>
                    </a:lnTo>
                    <a:lnTo>
                      <a:pt x="70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69" y="61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4" y="62"/>
                    </a:lnTo>
                    <a:lnTo>
                      <a:pt x="64" y="63"/>
                    </a:lnTo>
                    <a:lnTo>
                      <a:pt x="65" y="63"/>
                    </a:lnTo>
                    <a:lnTo>
                      <a:pt x="66" y="62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3"/>
                    </a:lnTo>
                    <a:lnTo>
                      <a:pt x="67" y="64"/>
                    </a:lnTo>
                    <a:lnTo>
                      <a:pt x="69" y="63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9" y="65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70" y="65"/>
                    </a:lnTo>
                    <a:lnTo>
                      <a:pt x="69" y="66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6" y="68"/>
                    </a:lnTo>
                    <a:lnTo>
                      <a:pt x="69" y="67"/>
                    </a:lnTo>
                    <a:lnTo>
                      <a:pt x="70" y="67"/>
                    </a:lnTo>
                    <a:lnTo>
                      <a:pt x="69" y="68"/>
                    </a:lnTo>
                    <a:lnTo>
                      <a:pt x="69" y="68"/>
                    </a:lnTo>
                    <a:lnTo>
                      <a:pt x="70" y="68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2" y="69"/>
                    </a:lnTo>
                    <a:lnTo>
                      <a:pt x="71" y="69"/>
                    </a:lnTo>
                    <a:lnTo>
                      <a:pt x="71" y="71"/>
                    </a:lnTo>
                    <a:lnTo>
                      <a:pt x="70" y="72"/>
                    </a:lnTo>
                    <a:lnTo>
                      <a:pt x="69" y="72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5" y="73"/>
                    </a:lnTo>
                    <a:lnTo>
                      <a:pt x="64" y="74"/>
                    </a:lnTo>
                    <a:lnTo>
                      <a:pt x="71" y="72"/>
                    </a:lnTo>
                    <a:lnTo>
                      <a:pt x="76" y="71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4" y="73"/>
                    </a:lnTo>
                    <a:lnTo>
                      <a:pt x="72" y="74"/>
                    </a:lnTo>
                    <a:lnTo>
                      <a:pt x="71" y="74"/>
                    </a:lnTo>
                    <a:lnTo>
                      <a:pt x="70" y="75"/>
                    </a:lnTo>
                    <a:lnTo>
                      <a:pt x="70" y="75"/>
                    </a:lnTo>
                    <a:lnTo>
                      <a:pt x="69" y="76"/>
                    </a:lnTo>
                    <a:lnTo>
                      <a:pt x="69" y="76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9" y="77"/>
                    </a:lnTo>
                    <a:lnTo>
                      <a:pt x="70" y="77"/>
                    </a:lnTo>
                    <a:lnTo>
                      <a:pt x="70" y="77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9"/>
                    </a:lnTo>
                    <a:lnTo>
                      <a:pt x="69" y="78"/>
                    </a:lnTo>
                    <a:lnTo>
                      <a:pt x="71" y="78"/>
                    </a:lnTo>
                    <a:lnTo>
                      <a:pt x="70" y="79"/>
                    </a:lnTo>
                    <a:lnTo>
                      <a:pt x="69" y="79"/>
                    </a:lnTo>
                    <a:lnTo>
                      <a:pt x="71" y="79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1" y="80"/>
                    </a:lnTo>
                    <a:lnTo>
                      <a:pt x="72" y="79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5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69" y="83"/>
                    </a:lnTo>
                    <a:lnTo>
                      <a:pt x="69" y="83"/>
                    </a:lnTo>
                    <a:lnTo>
                      <a:pt x="70" y="83"/>
                    </a:lnTo>
                    <a:lnTo>
                      <a:pt x="72" y="83"/>
                    </a:lnTo>
                    <a:lnTo>
                      <a:pt x="73" y="82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73" y="83"/>
                    </a:lnTo>
                    <a:lnTo>
                      <a:pt x="72" y="83"/>
                    </a:lnTo>
                    <a:lnTo>
                      <a:pt x="72" y="84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72" y="85"/>
                    </a:lnTo>
                    <a:lnTo>
                      <a:pt x="74" y="84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4" y="85"/>
                    </a:lnTo>
                    <a:lnTo>
                      <a:pt x="75" y="85"/>
                    </a:lnTo>
                    <a:lnTo>
                      <a:pt x="76" y="84"/>
                    </a:lnTo>
                    <a:lnTo>
                      <a:pt x="78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8" y="85"/>
                    </a:lnTo>
                    <a:lnTo>
                      <a:pt x="79" y="84"/>
                    </a:lnTo>
                    <a:lnTo>
                      <a:pt x="79" y="85"/>
                    </a:lnTo>
                    <a:lnTo>
                      <a:pt x="78" y="85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4" y="88"/>
                    </a:lnTo>
                    <a:lnTo>
                      <a:pt x="73" y="89"/>
                    </a:lnTo>
                    <a:lnTo>
                      <a:pt x="73" y="89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5" y="89"/>
                    </a:lnTo>
                    <a:lnTo>
                      <a:pt x="75" y="90"/>
                    </a:lnTo>
                    <a:lnTo>
                      <a:pt x="76" y="89"/>
                    </a:lnTo>
                    <a:lnTo>
                      <a:pt x="77" y="89"/>
                    </a:lnTo>
                    <a:lnTo>
                      <a:pt x="77" y="90"/>
                    </a:lnTo>
                    <a:lnTo>
                      <a:pt x="76" y="90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8" y="91"/>
                    </a:lnTo>
                    <a:lnTo>
                      <a:pt x="79" y="91"/>
                    </a:lnTo>
                    <a:lnTo>
                      <a:pt x="80" y="91"/>
                    </a:lnTo>
                    <a:lnTo>
                      <a:pt x="80" y="90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79" y="92"/>
                    </a:lnTo>
                    <a:lnTo>
                      <a:pt x="78" y="92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6" y="94"/>
                    </a:lnTo>
                    <a:lnTo>
                      <a:pt x="76" y="94"/>
                    </a:lnTo>
                    <a:lnTo>
                      <a:pt x="77" y="94"/>
                    </a:lnTo>
                    <a:lnTo>
                      <a:pt x="78" y="93"/>
                    </a:lnTo>
                    <a:lnTo>
                      <a:pt x="80" y="93"/>
                    </a:lnTo>
                    <a:lnTo>
                      <a:pt x="81" y="93"/>
                    </a:lnTo>
                    <a:lnTo>
                      <a:pt x="80" y="93"/>
                    </a:lnTo>
                    <a:lnTo>
                      <a:pt x="80" y="94"/>
                    </a:lnTo>
                    <a:lnTo>
                      <a:pt x="79" y="95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9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3" y="96"/>
                    </a:lnTo>
                    <a:lnTo>
                      <a:pt x="82" y="96"/>
                    </a:lnTo>
                    <a:lnTo>
                      <a:pt x="80" y="97"/>
                    </a:lnTo>
                    <a:lnTo>
                      <a:pt x="79" y="97"/>
                    </a:lnTo>
                    <a:lnTo>
                      <a:pt x="78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5" y="99"/>
                    </a:lnTo>
                    <a:lnTo>
                      <a:pt x="77" y="99"/>
                    </a:lnTo>
                    <a:lnTo>
                      <a:pt x="78" y="9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8" y="99"/>
                    </a:lnTo>
                    <a:lnTo>
                      <a:pt x="77" y="10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77" y="101"/>
                    </a:lnTo>
                    <a:lnTo>
                      <a:pt x="78" y="101"/>
                    </a:lnTo>
                    <a:lnTo>
                      <a:pt x="81" y="100"/>
                    </a:lnTo>
                    <a:lnTo>
                      <a:pt x="82" y="99"/>
                    </a:lnTo>
                    <a:lnTo>
                      <a:pt x="82" y="99"/>
                    </a:lnTo>
                    <a:lnTo>
                      <a:pt x="84" y="98"/>
                    </a:lnTo>
                    <a:lnTo>
                      <a:pt x="86" y="98"/>
                    </a:lnTo>
                    <a:lnTo>
                      <a:pt x="84" y="98"/>
                    </a:lnTo>
                    <a:lnTo>
                      <a:pt x="84" y="99"/>
                    </a:lnTo>
                    <a:lnTo>
                      <a:pt x="82" y="99"/>
                    </a:lnTo>
                    <a:lnTo>
                      <a:pt x="81" y="100"/>
                    </a:lnTo>
                    <a:lnTo>
                      <a:pt x="80" y="100"/>
                    </a:lnTo>
                    <a:lnTo>
                      <a:pt x="80" y="101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2" y="101"/>
                    </a:lnTo>
                    <a:lnTo>
                      <a:pt x="81" y="101"/>
                    </a:lnTo>
                    <a:lnTo>
                      <a:pt x="80" y="102"/>
                    </a:lnTo>
                    <a:lnTo>
                      <a:pt x="79" y="102"/>
                    </a:lnTo>
                    <a:lnTo>
                      <a:pt x="78" y="103"/>
                    </a:lnTo>
                    <a:lnTo>
                      <a:pt x="78" y="103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8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3"/>
                    </a:lnTo>
                    <a:lnTo>
                      <a:pt x="81" y="103"/>
                    </a:lnTo>
                    <a:lnTo>
                      <a:pt x="81" y="105"/>
                    </a:lnTo>
                    <a:lnTo>
                      <a:pt x="82" y="103"/>
                    </a:lnTo>
                    <a:lnTo>
                      <a:pt x="83" y="103"/>
                    </a:lnTo>
                    <a:lnTo>
                      <a:pt x="83" y="105"/>
                    </a:lnTo>
                    <a:lnTo>
                      <a:pt x="82" y="105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6" y="105"/>
                    </a:lnTo>
                    <a:lnTo>
                      <a:pt x="87" y="105"/>
                    </a:lnTo>
                    <a:lnTo>
                      <a:pt x="87" y="105"/>
                    </a:lnTo>
                    <a:lnTo>
                      <a:pt x="86" y="106"/>
                    </a:lnTo>
                    <a:lnTo>
                      <a:pt x="84" y="107"/>
                    </a:lnTo>
                    <a:lnTo>
                      <a:pt x="83" y="108"/>
                    </a:lnTo>
                    <a:lnTo>
                      <a:pt x="82" y="109"/>
                    </a:lnTo>
                    <a:lnTo>
                      <a:pt x="82" y="109"/>
                    </a:lnTo>
                    <a:lnTo>
                      <a:pt x="81" y="110"/>
                    </a:lnTo>
                    <a:lnTo>
                      <a:pt x="80" y="110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8" y="108"/>
                    </a:lnTo>
                    <a:lnTo>
                      <a:pt x="89" y="108"/>
                    </a:lnTo>
                    <a:lnTo>
                      <a:pt x="89" y="108"/>
                    </a:lnTo>
                    <a:lnTo>
                      <a:pt x="89" y="109"/>
                    </a:lnTo>
                    <a:lnTo>
                      <a:pt x="88" y="109"/>
                    </a:lnTo>
                    <a:lnTo>
                      <a:pt x="87" y="110"/>
                    </a:lnTo>
                    <a:lnTo>
                      <a:pt x="86" y="110"/>
                    </a:lnTo>
                    <a:lnTo>
                      <a:pt x="84" y="111"/>
                    </a:lnTo>
                    <a:lnTo>
                      <a:pt x="83" y="111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4" y="112"/>
                    </a:lnTo>
                    <a:lnTo>
                      <a:pt x="86" y="111"/>
                    </a:lnTo>
                    <a:lnTo>
                      <a:pt x="84" y="112"/>
                    </a:lnTo>
                    <a:lnTo>
                      <a:pt x="84" y="113"/>
                    </a:lnTo>
                    <a:lnTo>
                      <a:pt x="86" y="112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86" y="113"/>
                    </a:lnTo>
                    <a:lnTo>
                      <a:pt x="86" y="114"/>
                    </a:lnTo>
                    <a:lnTo>
                      <a:pt x="84" y="114"/>
                    </a:lnTo>
                    <a:lnTo>
                      <a:pt x="83" y="115"/>
                    </a:lnTo>
                    <a:lnTo>
                      <a:pt x="83" y="115"/>
                    </a:lnTo>
                    <a:lnTo>
                      <a:pt x="84" y="115"/>
                    </a:lnTo>
                    <a:lnTo>
                      <a:pt x="87" y="114"/>
                    </a:lnTo>
                    <a:lnTo>
                      <a:pt x="86" y="115"/>
                    </a:lnTo>
                    <a:lnTo>
                      <a:pt x="84" y="116"/>
                    </a:lnTo>
                    <a:lnTo>
                      <a:pt x="87" y="115"/>
                    </a:lnTo>
                    <a:lnTo>
                      <a:pt x="88" y="115"/>
                    </a:lnTo>
                    <a:lnTo>
                      <a:pt x="88" y="115"/>
                    </a:lnTo>
                    <a:lnTo>
                      <a:pt x="87" y="116"/>
                    </a:lnTo>
                    <a:lnTo>
                      <a:pt x="86" y="117"/>
                    </a:lnTo>
                    <a:lnTo>
                      <a:pt x="84" y="118"/>
                    </a:lnTo>
                    <a:lnTo>
                      <a:pt x="84" y="118"/>
                    </a:lnTo>
                    <a:lnTo>
                      <a:pt x="83" y="119"/>
                    </a:lnTo>
                    <a:lnTo>
                      <a:pt x="82" y="119"/>
                    </a:lnTo>
                    <a:lnTo>
                      <a:pt x="84" y="119"/>
                    </a:lnTo>
                    <a:lnTo>
                      <a:pt x="86" y="118"/>
                    </a:lnTo>
                    <a:lnTo>
                      <a:pt x="88" y="118"/>
                    </a:lnTo>
                    <a:lnTo>
                      <a:pt x="89" y="118"/>
                    </a:lnTo>
                    <a:lnTo>
                      <a:pt x="88" y="118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4" y="122"/>
                    </a:lnTo>
                    <a:lnTo>
                      <a:pt x="87" y="122"/>
                    </a:lnTo>
                    <a:lnTo>
                      <a:pt x="88" y="121"/>
                    </a:lnTo>
                    <a:lnTo>
                      <a:pt x="89" y="121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91" y="121"/>
                    </a:lnTo>
                    <a:lnTo>
                      <a:pt x="92" y="121"/>
                    </a:lnTo>
                    <a:lnTo>
                      <a:pt x="92" y="121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7" y="124"/>
                    </a:lnTo>
                    <a:lnTo>
                      <a:pt x="86" y="125"/>
                    </a:lnTo>
                    <a:lnTo>
                      <a:pt x="86" y="125"/>
                    </a:lnTo>
                    <a:lnTo>
                      <a:pt x="87" y="125"/>
                    </a:lnTo>
                    <a:lnTo>
                      <a:pt x="89" y="124"/>
                    </a:lnTo>
                    <a:lnTo>
                      <a:pt x="88" y="125"/>
                    </a:lnTo>
                    <a:lnTo>
                      <a:pt x="87" y="125"/>
                    </a:lnTo>
                    <a:lnTo>
                      <a:pt x="87" y="126"/>
                    </a:lnTo>
                    <a:lnTo>
                      <a:pt x="86" y="127"/>
                    </a:lnTo>
                    <a:lnTo>
                      <a:pt x="88" y="126"/>
                    </a:lnTo>
                    <a:lnTo>
                      <a:pt x="89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9" y="127"/>
                    </a:lnTo>
                    <a:lnTo>
                      <a:pt x="90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92" y="126"/>
                    </a:lnTo>
                    <a:lnTo>
                      <a:pt x="92" y="126"/>
                    </a:lnTo>
                    <a:lnTo>
                      <a:pt x="93" y="126"/>
                    </a:lnTo>
                    <a:lnTo>
                      <a:pt x="94" y="126"/>
                    </a:lnTo>
                    <a:lnTo>
                      <a:pt x="95" y="126"/>
                    </a:lnTo>
                    <a:lnTo>
                      <a:pt x="94" y="126"/>
                    </a:lnTo>
                    <a:lnTo>
                      <a:pt x="93" y="127"/>
                    </a:lnTo>
                    <a:lnTo>
                      <a:pt x="92" y="128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2" y="129"/>
                    </a:lnTo>
                    <a:lnTo>
                      <a:pt x="94" y="128"/>
                    </a:lnTo>
                    <a:lnTo>
                      <a:pt x="93" y="129"/>
                    </a:lnTo>
                    <a:lnTo>
                      <a:pt x="93" y="129"/>
                    </a:lnTo>
                    <a:lnTo>
                      <a:pt x="92" y="130"/>
                    </a:lnTo>
                    <a:lnTo>
                      <a:pt x="91" y="131"/>
                    </a:lnTo>
                    <a:lnTo>
                      <a:pt x="91" y="131"/>
                    </a:lnTo>
                    <a:lnTo>
                      <a:pt x="90" y="132"/>
                    </a:lnTo>
                    <a:lnTo>
                      <a:pt x="92" y="131"/>
                    </a:lnTo>
                    <a:lnTo>
                      <a:pt x="93" y="131"/>
                    </a:lnTo>
                    <a:lnTo>
                      <a:pt x="92" y="131"/>
                    </a:lnTo>
                    <a:lnTo>
                      <a:pt x="92" y="132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2" y="133"/>
                    </a:lnTo>
                    <a:lnTo>
                      <a:pt x="93" y="132"/>
                    </a:lnTo>
                    <a:lnTo>
                      <a:pt x="95" y="132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95" y="133"/>
                    </a:lnTo>
                    <a:lnTo>
                      <a:pt x="94" y="133"/>
                    </a:lnTo>
                    <a:lnTo>
                      <a:pt x="94" y="134"/>
                    </a:lnTo>
                    <a:lnTo>
                      <a:pt x="95" y="133"/>
                    </a:lnTo>
                    <a:lnTo>
                      <a:pt x="96" y="133"/>
                    </a:lnTo>
                    <a:lnTo>
                      <a:pt x="96" y="134"/>
                    </a:lnTo>
                    <a:lnTo>
                      <a:pt x="95" y="134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5" y="136"/>
                    </a:lnTo>
                    <a:lnTo>
                      <a:pt x="95" y="136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7" y="136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7" y="138"/>
                    </a:lnTo>
                    <a:lnTo>
                      <a:pt x="99" y="136"/>
                    </a:lnTo>
                    <a:lnTo>
                      <a:pt x="98" y="138"/>
                    </a:lnTo>
                    <a:lnTo>
                      <a:pt x="97" y="138"/>
                    </a:lnTo>
                    <a:lnTo>
                      <a:pt x="96" y="139"/>
                    </a:lnTo>
                    <a:lnTo>
                      <a:pt x="95" y="139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3" y="141"/>
                    </a:lnTo>
                    <a:lnTo>
                      <a:pt x="92" y="142"/>
                    </a:lnTo>
                    <a:lnTo>
                      <a:pt x="94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8" y="141"/>
                    </a:lnTo>
                    <a:lnTo>
                      <a:pt x="99" y="140"/>
                    </a:lnTo>
                    <a:lnTo>
                      <a:pt x="100" y="140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103" y="139"/>
                    </a:lnTo>
                    <a:lnTo>
                      <a:pt x="101" y="140"/>
                    </a:lnTo>
                    <a:lnTo>
                      <a:pt x="101" y="141"/>
                    </a:lnTo>
                    <a:lnTo>
                      <a:pt x="100" y="141"/>
                    </a:lnTo>
                    <a:lnTo>
                      <a:pt x="99" y="142"/>
                    </a:lnTo>
                    <a:lnTo>
                      <a:pt x="98" y="142"/>
                    </a:lnTo>
                    <a:lnTo>
                      <a:pt x="97" y="143"/>
                    </a:lnTo>
                    <a:lnTo>
                      <a:pt x="96" y="143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6" y="145"/>
                    </a:lnTo>
                    <a:lnTo>
                      <a:pt x="97" y="145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9" y="146"/>
                    </a:lnTo>
                    <a:lnTo>
                      <a:pt x="98" y="147"/>
                    </a:lnTo>
                    <a:lnTo>
                      <a:pt x="98" y="147"/>
                    </a:lnTo>
                    <a:lnTo>
                      <a:pt x="99" y="147"/>
                    </a:lnTo>
                    <a:lnTo>
                      <a:pt x="101" y="146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9" y="148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1" y="148"/>
                    </a:lnTo>
                    <a:lnTo>
                      <a:pt x="105" y="147"/>
                    </a:lnTo>
                    <a:lnTo>
                      <a:pt x="105" y="147"/>
                    </a:lnTo>
                    <a:lnTo>
                      <a:pt x="106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7"/>
                    </a:lnTo>
                    <a:lnTo>
                      <a:pt x="106" y="147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3" y="149"/>
                    </a:lnTo>
                    <a:lnTo>
                      <a:pt x="101" y="149"/>
                    </a:lnTo>
                    <a:lnTo>
                      <a:pt x="101" y="150"/>
                    </a:lnTo>
                    <a:lnTo>
                      <a:pt x="100" y="150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100" y="151"/>
                    </a:lnTo>
                    <a:lnTo>
                      <a:pt x="103" y="151"/>
                    </a:lnTo>
                    <a:lnTo>
                      <a:pt x="101" y="151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4" y="151"/>
                    </a:lnTo>
                    <a:lnTo>
                      <a:pt x="106" y="150"/>
                    </a:lnTo>
                    <a:lnTo>
                      <a:pt x="107" y="150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5" y="152"/>
                    </a:lnTo>
                    <a:lnTo>
                      <a:pt x="104" y="153"/>
                    </a:lnTo>
                    <a:lnTo>
                      <a:pt x="103" y="155"/>
                    </a:lnTo>
                    <a:lnTo>
                      <a:pt x="103" y="155"/>
                    </a:lnTo>
                    <a:lnTo>
                      <a:pt x="101" y="156"/>
                    </a:lnTo>
                    <a:lnTo>
                      <a:pt x="104" y="155"/>
                    </a:lnTo>
                    <a:lnTo>
                      <a:pt x="105" y="155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5" y="156"/>
                    </a:lnTo>
                    <a:lnTo>
                      <a:pt x="106" y="155"/>
                    </a:lnTo>
                    <a:lnTo>
                      <a:pt x="106" y="156"/>
                    </a:lnTo>
                    <a:lnTo>
                      <a:pt x="105" y="156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7" y="156"/>
                    </a:lnTo>
                    <a:lnTo>
                      <a:pt x="107" y="157"/>
                    </a:lnTo>
                    <a:lnTo>
                      <a:pt x="106" y="158"/>
                    </a:lnTo>
                    <a:lnTo>
                      <a:pt x="105" y="158"/>
                    </a:lnTo>
                    <a:lnTo>
                      <a:pt x="104" y="159"/>
                    </a:lnTo>
                    <a:lnTo>
                      <a:pt x="104" y="160"/>
                    </a:lnTo>
                    <a:lnTo>
                      <a:pt x="103" y="160"/>
                    </a:lnTo>
                    <a:lnTo>
                      <a:pt x="105" y="160"/>
                    </a:lnTo>
                    <a:lnTo>
                      <a:pt x="106" y="159"/>
                    </a:lnTo>
                    <a:lnTo>
                      <a:pt x="107" y="159"/>
                    </a:lnTo>
                    <a:lnTo>
                      <a:pt x="109" y="158"/>
                    </a:lnTo>
                    <a:lnTo>
                      <a:pt x="108" y="159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6" y="161"/>
                    </a:lnTo>
                    <a:lnTo>
                      <a:pt x="108" y="160"/>
                    </a:lnTo>
                    <a:lnTo>
                      <a:pt x="109" y="160"/>
                    </a:lnTo>
                    <a:lnTo>
                      <a:pt x="108" y="161"/>
                    </a:lnTo>
                    <a:lnTo>
                      <a:pt x="108" y="161"/>
                    </a:lnTo>
                    <a:lnTo>
                      <a:pt x="109" y="161"/>
                    </a:lnTo>
                    <a:lnTo>
                      <a:pt x="111" y="160"/>
                    </a:lnTo>
                    <a:lnTo>
                      <a:pt x="110" y="161"/>
                    </a:lnTo>
                    <a:lnTo>
                      <a:pt x="109" y="161"/>
                    </a:lnTo>
                    <a:lnTo>
                      <a:pt x="109" y="162"/>
                    </a:lnTo>
                    <a:lnTo>
                      <a:pt x="108" y="163"/>
                    </a:lnTo>
                    <a:lnTo>
                      <a:pt x="108" y="163"/>
                    </a:lnTo>
                    <a:lnTo>
                      <a:pt x="107" y="164"/>
                    </a:lnTo>
                    <a:lnTo>
                      <a:pt x="108" y="163"/>
                    </a:lnTo>
                    <a:lnTo>
                      <a:pt x="110" y="163"/>
                    </a:lnTo>
                    <a:lnTo>
                      <a:pt x="110" y="163"/>
                    </a:lnTo>
                    <a:lnTo>
                      <a:pt x="111" y="162"/>
                    </a:lnTo>
                    <a:lnTo>
                      <a:pt x="112" y="162"/>
                    </a:lnTo>
                    <a:lnTo>
                      <a:pt x="112" y="162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4"/>
                    </a:lnTo>
                    <a:lnTo>
                      <a:pt x="109" y="164"/>
                    </a:lnTo>
                    <a:lnTo>
                      <a:pt x="108" y="165"/>
                    </a:lnTo>
                    <a:lnTo>
                      <a:pt x="107" y="165"/>
                    </a:lnTo>
                    <a:lnTo>
                      <a:pt x="109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4"/>
                    </a:lnTo>
                    <a:lnTo>
                      <a:pt x="113" y="163"/>
                    </a:lnTo>
                    <a:lnTo>
                      <a:pt x="114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4" y="164"/>
                    </a:lnTo>
                    <a:lnTo>
                      <a:pt x="114" y="164"/>
                    </a:lnTo>
                    <a:lnTo>
                      <a:pt x="113" y="165"/>
                    </a:lnTo>
                    <a:lnTo>
                      <a:pt x="112" y="165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09" y="167"/>
                    </a:lnTo>
                    <a:lnTo>
                      <a:pt x="109" y="168"/>
                    </a:lnTo>
                    <a:lnTo>
                      <a:pt x="108" y="168"/>
                    </a:lnTo>
                    <a:lnTo>
                      <a:pt x="110" y="168"/>
                    </a:lnTo>
                    <a:lnTo>
                      <a:pt x="111" y="167"/>
                    </a:lnTo>
                    <a:lnTo>
                      <a:pt x="110" y="168"/>
                    </a:lnTo>
                    <a:lnTo>
                      <a:pt x="110" y="168"/>
                    </a:lnTo>
                    <a:lnTo>
                      <a:pt x="111" y="168"/>
                    </a:lnTo>
                    <a:lnTo>
                      <a:pt x="112" y="168"/>
                    </a:lnTo>
                    <a:lnTo>
                      <a:pt x="114" y="167"/>
                    </a:lnTo>
                    <a:lnTo>
                      <a:pt x="115" y="167"/>
                    </a:lnTo>
                    <a:lnTo>
                      <a:pt x="115" y="167"/>
                    </a:lnTo>
                    <a:lnTo>
                      <a:pt x="114" y="168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114" y="169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4" y="169"/>
                    </a:lnTo>
                    <a:lnTo>
                      <a:pt x="114" y="170"/>
                    </a:lnTo>
                    <a:lnTo>
                      <a:pt x="113" y="172"/>
                    </a:lnTo>
                    <a:lnTo>
                      <a:pt x="112" y="172"/>
                    </a:lnTo>
                    <a:lnTo>
                      <a:pt x="112" y="173"/>
                    </a:lnTo>
                    <a:lnTo>
                      <a:pt x="113" y="172"/>
                    </a:lnTo>
                    <a:lnTo>
                      <a:pt x="115" y="172"/>
                    </a:lnTo>
                    <a:lnTo>
                      <a:pt x="114" y="172"/>
                    </a:lnTo>
                    <a:lnTo>
                      <a:pt x="113" y="173"/>
                    </a:lnTo>
                    <a:lnTo>
                      <a:pt x="115" y="173"/>
                    </a:lnTo>
                    <a:lnTo>
                      <a:pt x="116" y="172"/>
                    </a:lnTo>
                    <a:lnTo>
                      <a:pt x="116" y="173"/>
                    </a:lnTo>
                    <a:lnTo>
                      <a:pt x="115" y="173"/>
                    </a:lnTo>
                    <a:lnTo>
                      <a:pt x="116" y="173"/>
                    </a:lnTo>
                    <a:lnTo>
                      <a:pt x="119" y="173"/>
                    </a:lnTo>
                    <a:lnTo>
                      <a:pt x="119" y="172"/>
                    </a:lnTo>
                    <a:lnTo>
                      <a:pt x="120" y="172"/>
                    </a:lnTo>
                    <a:lnTo>
                      <a:pt x="121" y="172"/>
                    </a:lnTo>
                    <a:lnTo>
                      <a:pt x="121" y="172"/>
                    </a:lnTo>
                    <a:lnTo>
                      <a:pt x="121" y="172"/>
                    </a:lnTo>
                    <a:lnTo>
                      <a:pt x="120" y="173"/>
                    </a:lnTo>
                    <a:lnTo>
                      <a:pt x="119" y="173"/>
                    </a:lnTo>
                    <a:lnTo>
                      <a:pt x="116" y="174"/>
                    </a:lnTo>
                    <a:lnTo>
                      <a:pt x="115" y="174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3" y="176"/>
                    </a:lnTo>
                    <a:lnTo>
                      <a:pt x="114" y="175"/>
                    </a:lnTo>
                    <a:lnTo>
                      <a:pt x="115" y="175"/>
                    </a:lnTo>
                    <a:lnTo>
                      <a:pt x="115" y="175"/>
                    </a:lnTo>
                    <a:lnTo>
                      <a:pt x="114" y="176"/>
                    </a:lnTo>
                    <a:lnTo>
                      <a:pt x="114" y="177"/>
                    </a:lnTo>
                    <a:lnTo>
                      <a:pt x="113" y="177"/>
                    </a:lnTo>
                    <a:lnTo>
                      <a:pt x="114" y="177"/>
                    </a:lnTo>
                    <a:lnTo>
                      <a:pt x="116" y="176"/>
                    </a:lnTo>
                    <a:lnTo>
                      <a:pt x="117" y="176"/>
                    </a:lnTo>
                    <a:lnTo>
                      <a:pt x="119" y="175"/>
                    </a:lnTo>
                    <a:lnTo>
                      <a:pt x="119" y="176"/>
                    </a:lnTo>
                    <a:lnTo>
                      <a:pt x="117" y="177"/>
                    </a:lnTo>
                    <a:lnTo>
                      <a:pt x="117" y="177"/>
                    </a:lnTo>
                    <a:lnTo>
                      <a:pt x="116" y="178"/>
                    </a:lnTo>
                    <a:lnTo>
                      <a:pt x="115" y="178"/>
                    </a:lnTo>
                    <a:lnTo>
                      <a:pt x="115" y="179"/>
                    </a:lnTo>
                    <a:lnTo>
                      <a:pt x="116" y="179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20" y="178"/>
                    </a:lnTo>
                    <a:lnTo>
                      <a:pt x="121" y="177"/>
                    </a:lnTo>
                    <a:lnTo>
                      <a:pt x="121" y="177"/>
                    </a:lnTo>
                    <a:lnTo>
                      <a:pt x="121" y="178"/>
                    </a:lnTo>
                    <a:lnTo>
                      <a:pt x="120" y="178"/>
                    </a:lnTo>
                    <a:lnTo>
                      <a:pt x="119" y="179"/>
                    </a:lnTo>
                    <a:lnTo>
                      <a:pt x="119" y="180"/>
                    </a:lnTo>
                    <a:lnTo>
                      <a:pt x="117" y="180"/>
                    </a:lnTo>
                    <a:lnTo>
                      <a:pt x="117" y="181"/>
                    </a:lnTo>
                    <a:lnTo>
                      <a:pt x="119" y="180"/>
                    </a:lnTo>
                    <a:lnTo>
                      <a:pt x="120" y="180"/>
                    </a:lnTo>
                    <a:lnTo>
                      <a:pt x="120" y="181"/>
                    </a:lnTo>
                    <a:lnTo>
                      <a:pt x="119" y="181"/>
                    </a:lnTo>
                    <a:lnTo>
                      <a:pt x="121" y="181"/>
                    </a:lnTo>
                    <a:lnTo>
                      <a:pt x="122" y="180"/>
                    </a:lnTo>
                    <a:lnTo>
                      <a:pt x="122" y="180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5" y="179"/>
                    </a:lnTo>
                    <a:lnTo>
                      <a:pt x="124" y="180"/>
                    </a:lnTo>
                    <a:lnTo>
                      <a:pt x="123" y="180"/>
                    </a:lnTo>
                    <a:lnTo>
                      <a:pt x="122" y="182"/>
                    </a:lnTo>
                    <a:lnTo>
                      <a:pt x="121" y="183"/>
                    </a:lnTo>
                    <a:lnTo>
                      <a:pt x="121" y="183"/>
                    </a:lnTo>
                    <a:lnTo>
                      <a:pt x="120" y="184"/>
                    </a:lnTo>
                    <a:lnTo>
                      <a:pt x="119" y="185"/>
                    </a:lnTo>
                    <a:lnTo>
                      <a:pt x="119" y="185"/>
                    </a:lnTo>
                    <a:lnTo>
                      <a:pt x="120" y="185"/>
                    </a:lnTo>
                    <a:lnTo>
                      <a:pt x="122" y="184"/>
                    </a:lnTo>
                    <a:lnTo>
                      <a:pt x="123" y="184"/>
                    </a:lnTo>
                    <a:lnTo>
                      <a:pt x="124" y="183"/>
                    </a:lnTo>
                    <a:lnTo>
                      <a:pt x="124" y="184"/>
                    </a:lnTo>
                    <a:lnTo>
                      <a:pt x="123" y="185"/>
                    </a:lnTo>
                    <a:lnTo>
                      <a:pt x="122" y="185"/>
                    </a:lnTo>
                    <a:lnTo>
                      <a:pt x="122" y="186"/>
                    </a:lnTo>
                    <a:lnTo>
                      <a:pt x="121" y="186"/>
                    </a:lnTo>
                    <a:lnTo>
                      <a:pt x="121" y="188"/>
                    </a:lnTo>
                    <a:lnTo>
                      <a:pt x="122" y="188"/>
                    </a:lnTo>
                    <a:lnTo>
                      <a:pt x="123" y="186"/>
                    </a:lnTo>
                    <a:lnTo>
                      <a:pt x="125" y="186"/>
                    </a:lnTo>
                    <a:lnTo>
                      <a:pt x="126" y="185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4" y="188"/>
                    </a:lnTo>
                    <a:lnTo>
                      <a:pt x="124" y="189"/>
                    </a:lnTo>
                    <a:lnTo>
                      <a:pt x="125" y="188"/>
                    </a:lnTo>
                    <a:lnTo>
                      <a:pt x="126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7" y="188"/>
                    </a:lnTo>
                    <a:lnTo>
                      <a:pt x="128" y="188"/>
                    </a:lnTo>
                    <a:lnTo>
                      <a:pt x="128" y="189"/>
                    </a:lnTo>
                    <a:lnTo>
                      <a:pt x="127" y="189"/>
                    </a:lnTo>
                    <a:lnTo>
                      <a:pt x="126" y="190"/>
                    </a:lnTo>
                    <a:lnTo>
                      <a:pt x="126" y="190"/>
                    </a:lnTo>
                    <a:lnTo>
                      <a:pt x="125" y="191"/>
                    </a:lnTo>
                    <a:lnTo>
                      <a:pt x="125" y="192"/>
                    </a:lnTo>
                    <a:lnTo>
                      <a:pt x="126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6" y="192"/>
                    </a:lnTo>
                    <a:lnTo>
                      <a:pt x="127" y="191"/>
                    </a:lnTo>
                    <a:lnTo>
                      <a:pt x="129" y="191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6" y="193"/>
                    </a:lnTo>
                    <a:lnTo>
                      <a:pt x="125" y="193"/>
                    </a:lnTo>
                    <a:lnTo>
                      <a:pt x="124" y="194"/>
                    </a:lnTo>
                    <a:lnTo>
                      <a:pt x="124" y="194"/>
                    </a:lnTo>
                    <a:lnTo>
                      <a:pt x="125" y="194"/>
                    </a:lnTo>
                    <a:lnTo>
                      <a:pt x="126" y="193"/>
                    </a:lnTo>
                    <a:lnTo>
                      <a:pt x="128" y="193"/>
                    </a:lnTo>
                    <a:lnTo>
                      <a:pt x="129" y="192"/>
                    </a:lnTo>
                    <a:lnTo>
                      <a:pt x="129" y="193"/>
                    </a:lnTo>
                    <a:lnTo>
                      <a:pt x="128" y="194"/>
                    </a:lnTo>
                    <a:lnTo>
                      <a:pt x="127" y="194"/>
                    </a:lnTo>
                    <a:lnTo>
                      <a:pt x="127" y="195"/>
                    </a:lnTo>
                    <a:lnTo>
                      <a:pt x="125" y="195"/>
                    </a:lnTo>
                    <a:lnTo>
                      <a:pt x="124" y="196"/>
                    </a:lnTo>
                    <a:lnTo>
                      <a:pt x="123" y="196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0" y="198"/>
                    </a:lnTo>
                    <a:lnTo>
                      <a:pt x="126" y="196"/>
                    </a:lnTo>
                    <a:lnTo>
                      <a:pt x="128" y="195"/>
                    </a:lnTo>
                    <a:lnTo>
                      <a:pt x="130" y="195"/>
                    </a:lnTo>
                    <a:lnTo>
                      <a:pt x="131" y="194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1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0" y="197"/>
                    </a:lnTo>
                    <a:lnTo>
                      <a:pt x="132" y="196"/>
                    </a:lnTo>
                    <a:lnTo>
                      <a:pt x="133" y="196"/>
                    </a:lnTo>
                    <a:lnTo>
                      <a:pt x="132" y="197"/>
                    </a:lnTo>
                    <a:lnTo>
                      <a:pt x="132" y="197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2" y="198"/>
                    </a:lnTo>
                    <a:lnTo>
                      <a:pt x="133" y="197"/>
                    </a:lnTo>
                    <a:lnTo>
                      <a:pt x="133" y="198"/>
                    </a:lnTo>
                    <a:lnTo>
                      <a:pt x="132" y="199"/>
                    </a:lnTo>
                    <a:lnTo>
                      <a:pt x="131" y="199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28" y="201"/>
                    </a:lnTo>
                    <a:lnTo>
                      <a:pt x="128" y="201"/>
                    </a:lnTo>
                    <a:lnTo>
                      <a:pt x="127" y="202"/>
                    </a:lnTo>
                    <a:lnTo>
                      <a:pt x="128" y="201"/>
                    </a:lnTo>
                    <a:lnTo>
                      <a:pt x="130" y="201"/>
                    </a:lnTo>
                    <a:lnTo>
                      <a:pt x="129" y="202"/>
                    </a:lnTo>
                    <a:lnTo>
                      <a:pt x="129" y="202"/>
                    </a:lnTo>
                    <a:lnTo>
                      <a:pt x="130" y="202"/>
                    </a:lnTo>
                    <a:lnTo>
                      <a:pt x="131" y="201"/>
                    </a:lnTo>
                    <a:lnTo>
                      <a:pt x="132" y="201"/>
                    </a:lnTo>
                    <a:lnTo>
                      <a:pt x="133" y="201"/>
                    </a:lnTo>
                    <a:lnTo>
                      <a:pt x="134" y="201"/>
                    </a:lnTo>
                    <a:lnTo>
                      <a:pt x="134" y="200"/>
                    </a:lnTo>
                    <a:lnTo>
                      <a:pt x="133" y="201"/>
                    </a:lnTo>
                    <a:lnTo>
                      <a:pt x="133" y="202"/>
                    </a:lnTo>
                    <a:lnTo>
                      <a:pt x="132" y="203"/>
                    </a:lnTo>
                    <a:lnTo>
                      <a:pt x="131" y="203"/>
                    </a:lnTo>
                    <a:lnTo>
                      <a:pt x="130" y="205"/>
                    </a:lnTo>
                    <a:lnTo>
                      <a:pt x="130" y="206"/>
                    </a:lnTo>
                    <a:lnTo>
                      <a:pt x="129" y="206"/>
                    </a:lnTo>
                    <a:lnTo>
                      <a:pt x="131" y="206"/>
                    </a:lnTo>
                    <a:lnTo>
                      <a:pt x="132" y="205"/>
                    </a:lnTo>
                    <a:lnTo>
                      <a:pt x="133" y="205"/>
                    </a:lnTo>
                    <a:lnTo>
                      <a:pt x="136" y="203"/>
                    </a:lnTo>
                    <a:lnTo>
                      <a:pt x="136" y="203"/>
                    </a:lnTo>
                    <a:lnTo>
                      <a:pt x="137" y="203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38" y="203"/>
                    </a:lnTo>
                    <a:lnTo>
                      <a:pt x="137" y="205"/>
                    </a:lnTo>
                    <a:lnTo>
                      <a:pt x="136" y="206"/>
                    </a:lnTo>
                    <a:lnTo>
                      <a:pt x="134" y="206"/>
                    </a:lnTo>
                    <a:lnTo>
                      <a:pt x="134" y="207"/>
                    </a:lnTo>
                    <a:lnTo>
                      <a:pt x="136" y="207"/>
                    </a:lnTo>
                    <a:lnTo>
                      <a:pt x="138" y="206"/>
                    </a:lnTo>
                    <a:lnTo>
                      <a:pt x="137" y="207"/>
                    </a:lnTo>
                    <a:lnTo>
                      <a:pt x="136" y="207"/>
                    </a:lnTo>
                    <a:lnTo>
                      <a:pt x="136" y="208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3" y="210"/>
                    </a:lnTo>
                    <a:lnTo>
                      <a:pt x="134" y="209"/>
                    </a:lnTo>
                    <a:lnTo>
                      <a:pt x="137" y="209"/>
                    </a:lnTo>
                    <a:lnTo>
                      <a:pt x="138" y="208"/>
                    </a:lnTo>
                    <a:lnTo>
                      <a:pt x="139" y="208"/>
                    </a:lnTo>
                    <a:lnTo>
                      <a:pt x="139" y="208"/>
                    </a:lnTo>
                    <a:lnTo>
                      <a:pt x="138" y="209"/>
                    </a:lnTo>
                    <a:lnTo>
                      <a:pt x="140" y="209"/>
                    </a:lnTo>
                    <a:lnTo>
                      <a:pt x="141" y="208"/>
                    </a:lnTo>
                    <a:lnTo>
                      <a:pt x="140" y="209"/>
                    </a:lnTo>
                    <a:lnTo>
                      <a:pt x="140" y="209"/>
                    </a:lnTo>
                    <a:lnTo>
                      <a:pt x="139" y="210"/>
                    </a:lnTo>
                    <a:lnTo>
                      <a:pt x="139" y="211"/>
                    </a:lnTo>
                    <a:lnTo>
                      <a:pt x="138" y="211"/>
                    </a:lnTo>
                    <a:lnTo>
                      <a:pt x="137" y="212"/>
                    </a:lnTo>
                    <a:lnTo>
                      <a:pt x="139" y="211"/>
                    </a:lnTo>
                    <a:lnTo>
                      <a:pt x="140" y="211"/>
                    </a:lnTo>
                    <a:lnTo>
                      <a:pt x="142" y="210"/>
                    </a:lnTo>
                    <a:lnTo>
                      <a:pt x="143" y="210"/>
                    </a:lnTo>
                    <a:lnTo>
                      <a:pt x="142" y="211"/>
                    </a:lnTo>
                    <a:lnTo>
                      <a:pt x="142" y="211"/>
                    </a:lnTo>
                    <a:lnTo>
                      <a:pt x="141" y="212"/>
                    </a:lnTo>
                    <a:lnTo>
                      <a:pt x="141" y="212"/>
                    </a:lnTo>
                    <a:lnTo>
                      <a:pt x="139" y="213"/>
                    </a:lnTo>
                    <a:lnTo>
                      <a:pt x="138" y="213"/>
                    </a:lnTo>
                    <a:lnTo>
                      <a:pt x="137" y="214"/>
                    </a:lnTo>
                    <a:lnTo>
                      <a:pt x="137" y="214"/>
                    </a:lnTo>
                    <a:lnTo>
                      <a:pt x="136" y="215"/>
                    </a:lnTo>
                    <a:lnTo>
                      <a:pt x="136" y="216"/>
                    </a:lnTo>
                    <a:lnTo>
                      <a:pt x="133" y="216"/>
                    </a:lnTo>
                    <a:lnTo>
                      <a:pt x="132" y="217"/>
                    </a:lnTo>
                    <a:lnTo>
                      <a:pt x="131" y="217"/>
                    </a:lnTo>
                    <a:lnTo>
                      <a:pt x="131" y="218"/>
                    </a:lnTo>
                    <a:lnTo>
                      <a:pt x="137" y="216"/>
                    </a:lnTo>
                    <a:lnTo>
                      <a:pt x="139" y="215"/>
                    </a:lnTo>
                    <a:lnTo>
                      <a:pt x="140" y="215"/>
                    </a:lnTo>
                    <a:lnTo>
                      <a:pt x="139" y="216"/>
                    </a:lnTo>
                    <a:lnTo>
                      <a:pt x="139" y="216"/>
                    </a:lnTo>
                    <a:lnTo>
                      <a:pt x="140" y="216"/>
                    </a:lnTo>
                    <a:lnTo>
                      <a:pt x="141" y="215"/>
                    </a:lnTo>
                    <a:lnTo>
                      <a:pt x="141" y="216"/>
                    </a:lnTo>
                    <a:lnTo>
                      <a:pt x="140" y="216"/>
                    </a:lnTo>
                    <a:lnTo>
                      <a:pt x="139" y="217"/>
                    </a:lnTo>
                    <a:lnTo>
                      <a:pt x="139" y="218"/>
                    </a:lnTo>
                    <a:lnTo>
                      <a:pt x="140" y="217"/>
                    </a:lnTo>
                    <a:lnTo>
                      <a:pt x="142" y="217"/>
                    </a:lnTo>
                    <a:lnTo>
                      <a:pt x="141" y="217"/>
                    </a:lnTo>
                    <a:lnTo>
                      <a:pt x="141" y="218"/>
                    </a:lnTo>
                    <a:lnTo>
                      <a:pt x="140" y="219"/>
                    </a:lnTo>
                    <a:lnTo>
                      <a:pt x="139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2"/>
                    </a:lnTo>
                    <a:lnTo>
                      <a:pt x="136" y="222"/>
                    </a:lnTo>
                    <a:lnTo>
                      <a:pt x="137" y="222"/>
                    </a:lnTo>
                    <a:lnTo>
                      <a:pt x="138" y="220"/>
                    </a:lnTo>
                    <a:lnTo>
                      <a:pt x="140" y="220"/>
                    </a:lnTo>
                    <a:lnTo>
                      <a:pt x="141" y="219"/>
                    </a:lnTo>
                    <a:lnTo>
                      <a:pt x="140" y="220"/>
                    </a:lnTo>
                    <a:lnTo>
                      <a:pt x="140" y="222"/>
                    </a:lnTo>
                    <a:lnTo>
                      <a:pt x="141" y="220"/>
                    </a:lnTo>
                    <a:lnTo>
                      <a:pt x="142" y="220"/>
                    </a:lnTo>
                    <a:lnTo>
                      <a:pt x="144" y="219"/>
                    </a:lnTo>
                    <a:lnTo>
                      <a:pt x="145" y="219"/>
                    </a:lnTo>
                    <a:lnTo>
                      <a:pt x="145" y="219"/>
                    </a:lnTo>
                    <a:lnTo>
                      <a:pt x="144" y="220"/>
                    </a:lnTo>
                    <a:lnTo>
                      <a:pt x="145" y="220"/>
                    </a:lnTo>
                    <a:lnTo>
                      <a:pt x="147" y="219"/>
                    </a:lnTo>
                    <a:lnTo>
                      <a:pt x="146" y="220"/>
                    </a:lnTo>
                    <a:lnTo>
                      <a:pt x="145" y="222"/>
                    </a:lnTo>
                    <a:lnTo>
                      <a:pt x="144" y="222"/>
                    </a:lnTo>
                    <a:lnTo>
                      <a:pt x="143" y="223"/>
                    </a:lnTo>
                    <a:lnTo>
                      <a:pt x="142" y="223"/>
                    </a:lnTo>
                    <a:lnTo>
                      <a:pt x="141" y="224"/>
                    </a:lnTo>
                    <a:lnTo>
                      <a:pt x="141" y="225"/>
                    </a:lnTo>
                    <a:lnTo>
                      <a:pt x="139" y="225"/>
                    </a:lnTo>
                    <a:lnTo>
                      <a:pt x="138" y="225"/>
                    </a:lnTo>
                    <a:lnTo>
                      <a:pt x="137" y="226"/>
                    </a:lnTo>
                    <a:lnTo>
                      <a:pt x="137" y="227"/>
                    </a:lnTo>
                    <a:lnTo>
                      <a:pt x="138" y="226"/>
                    </a:lnTo>
                    <a:lnTo>
                      <a:pt x="139" y="226"/>
                    </a:lnTo>
                    <a:lnTo>
                      <a:pt x="139" y="226"/>
                    </a:lnTo>
                    <a:lnTo>
                      <a:pt x="138" y="227"/>
                    </a:lnTo>
                    <a:lnTo>
                      <a:pt x="144" y="225"/>
                    </a:lnTo>
                    <a:lnTo>
                      <a:pt x="145" y="225"/>
                    </a:lnTo>
                    <a:lnTo>
                      <a:pt x="146" y="224"/>
                    </a:lnTo>
                    <a:lnTo>
                      <a:pt x="146" y="225"/>
                    </a:lnTo>
                    <a:lnTo>
                      <a:pt x="145" y="225"/>
                    </a:lnTo>
                    <a:lnTo>
                      <a:pt x="145" y="226"/>
                    </a:lnTo>
                    <a:lnTo>
                      <a:pt x="144" y="227"/>
                    </a:lnTo>
                    <a:lnTo>
                      <a:pt x="143" y="227"/>
                    </a:lnTo>
                    <a:lnTo>
                      <a:pt x="143" y="228"/>
                    </a:lnTo>
                    <a:lnTo>
                      <a:pt x="144" y="227"/>
                    </a:lnTo>
                    <a:lnTo>
                      <a:pt x="146" y="227"/>
                    </a:lnTo>
                    <a:lnTo>
                      <a:pt x="147" y="226"/>
                    </a:lnTo>
                    <a:lnTo>
                      <a:pt x="148" y="226"/>
                    </a:lnTo>
                    <a:lnTo>
                      <a:pt x="152" y="225"/>
                    </a:lnTo>
                    <a:lnTo>
                      <a:pt x="150" y="226"/>
                    </a:lnTo>
                    <a:lnTo>
                      <a:pt x="150" y="226"/>
                    </a:lnTo>
                    <a:lnTo>
                      <a:pt x="148" y="227"/>
                    </a:lnTo>
                    <a:lnTo>
                      <a:pt x="147" y="227"/>
                    </a:lnTo>
                    <a:lnTo>
                      <a:pt x="147" y="228"/>
                    </a:lnTo>
                    <a:lnTo>
                      <a:pt x="146" y="228"/>
                    </a:lnTo>
                    <a:lnTo>
                      <a:pt x="145" y="229"/>
                    </a:lnTo>
                    <a:lnTo>
                      <a:pt x="145" y="229"/>
                    </a:lnTo>
                    <a:lnTo>
                      <a:pt x="143" y="230"/>
                    </a:lnTo>
                    <a:lnTo>
                      <a:pt x="142" y="230"/>
                    </a:lnTo>
                    <a:lnTo>
                      <a:pt x="142" y="231"/>
                    </a:lnTo>
                    <a:lnTo>
                      <a:pt x="141" y="232"/>
                    </a:lnTo>
                    <a:lnTo>
                      <a:pt x="142" y="231"/>
                    </a:lnTo>
                    <a:lnTo>
                      <a:pt x="144" y="231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6" y="230"/>
                    </a:lnTo>
                    <a:lnTo>
                      <a:pt x="145" y="231"/>
                    </a:lnTo>
                    <a:lnTo>
                      <a:pt x="145" y="232"/>
                    </a:lnTo>
                    <a:lnTo>
                      <a:pt x="144" y="232"/>
                    </a:lnTo>
                    <a:lnTo>
                      <a:pt x="145" y="232"/>
                    </a:lnTo>
                    <a:lnTo>
                      <a:pt x="147" y="231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7" y="232"/>
                    </a:lnTo>
                    <a:lnTo>
                      <a:pt x="148" y="231"/>
                    </a:lnTo>
                    <a:lnTo>
                      <a:pt x="148" y="232"/>
                    </a:lnTo>
                    <a:lnTo>
                      <a:pt x="147" y="233"/>
                    </a:lnTo>
                    <a:lnTo>
                      <a:pt x="147" y="233"/>
                    </a:lnTo>
                    <a:lnTo>
                      <a:pt x="146" y="234"/>
                    </a:lnTo>
                    <a:lnTo>
                      <a:pt x="145" y="235"/>
                    </a:lnTo>
                    <a:lnTo>
                      <a:pt x="145" y="235"/>
                    </a:lnTo>
                    <a:lnTo>
                      <a:pt x="146" y="235"/>
                    </a:lnTo>
                    <a:lnTo>
                      <a:pt x="148" y="234"/>
                    </a:lnTo>
                    <a:lnTo>
                      <a:pt x="149" y="234"/>
                    </a:lnTo>
                    <a:lnTo>
                      <a:pt x="150" y="233"/>
                    </a:lnTo>
                    <a:lnTo>
                      <a:pt x="150" y="234"/>
                    </a:lnTo>
                    <a:lnTo>
                      <a:pt x="149" y="234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5" y="238"/>
                    </a:lnTo>
                    <a:lnTo>
                      <a:pt x="145" y="238"/>
                    </a:lnTo>
                    <a:lnTo>
                      <a:pt x="144" y="239"/>
                    </a:lnTo>
                    <a:lnTo>
                      <a:pt x="145" y="239"/>
                    </a:lnTo>
                    <a:lnTo>
                      <a:pt x="145" y="238"/>
                    </a:lnTo>
                    <a:lnTo>
                      <a:pt x="146" y="238"/>
                    </a:lnTo>
                    <a:lnTo>
                      <a:pt x="147" y="238"/>
                    </a:lnTo>
                    <a:lnTo>
                      <a:pt x="147" y="236"/>
                    </a:lnTo>
                    <a:lnTo>
                      <a:pt x="148" y="236"/>
                    </a:lnTo>
                    <a:lnTo>
                      <a:pt x="149" y="235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9" y="236"/>
                    </a:lnTo>
                    <a:lnTo>
                      <a:pt x="152" y="235"/>
                    </a:lnTo>
                    <a:lnTo>
                      <a:pt x="153" y="235"/>
                    </a:lnTo>
                    <a:lnTo>
                      <a:pt x="153" y="236"/>
                    </a:lnTo>
                    <a:lnTo>
                      <a:pt x="152" y="236"/>
                    </a:lnTo>
                    <a:lnTo>
                      <a:pt x="150" y="238"/>
                    </a:lnTo>
                    <a:lnTo>
                      <a:pt x="148" y="238"/>
                    </a:lnTo>
                    <a:lnTo>
                      <a:pt x="148" y="239"/>
                    </a:lnTo>
                    <a:lnTo>
                      <a:pt x="147" y="239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1"/>
                    </a:lnTo>
                    <a:lnTo>
                      <a:pt x="143" y="241"/>
                    </a:lnTo>
                    <a:lnTo>
                      <a:pt x="145" y="241"/>
                    </a:lnTo>
                    <a:lnTo>
                      <a:pt x="146" y="240"/>
                    </a:lnTo>
                    <a:lnTo>
                      <a:pt x="147" y="240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8" y="241"/>
                    </a:lnTo>
                    <a:lnTo>
                      <a:pt x="149" y="240"/>
                    </a:lnTo>
                    <a:lnTo>
                      <a:pt x="150" y="240"/>
                    </a:lnTo>
                    <a:lnTo>
                      <a:pt x="150" y="240"/>
                    </a:lnTo>
                    <a:lnTo>
                      <a:pt x="149" y="241"/>
                    </a:lnTo>
                    <a:lnTo>
                      <a:pt x="152" y="241"/>
                    </a:lnTo>
                    <a:lnTo>
                      <a:pt x="153" y="240"/>
                    </a:lnTo>
                    <a:lnTo>
                      <a:pt x="152" y="241"/>
                    </a:lnTo>
                    <a:lnTo>
                      <a:pt x="152" y="241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4"/>
                    </a:lnTo>
                    <a:lnTo>
                      <a:pt x="150" y="243"/>
                    </a:lnTo>
                    <a:lnTo>
                      <a:pt x="152" y="243"/>
                    </a:lnTo>
                    <a:lnTo>
                      <a:pt x="153" y="242"/>
                    </a:lnTo>
                    <a:lnTo>
                      <a:pt x="155" y="242"/>
                    </a:lnTo>
                    <a:lnTo>
                      <a:pt x="156" y="241"/>
                    </a:lnTo>
                    <a:lnTo>
                      <a:pt x="157" y="241"/>
                    </a:lnTo>
                    <a:lnTo>
                      <a:pt x="157" y="242"/>
                    </a:lnTo>
                    <a:lnTo>
                      <a:pt x="156" y="242"/>
                    </a:lnTo>
                    <a:lnTo>
                      <a:pt x="155" y="243"/>
                    </a:lnTo>
                    <a:lnTo>
                      <a:pt x="154" y="243"/>
                    </a:lnTo>
                    <a:lnTo>
                      <a:pt x="153" y="244"/>
                    </a:lnTo>
                    <a:lnTo>
                      <a:pt x="152" y="244"/>
                    </a:lnTo>
                    <a:lnTo>
                      <a:pt x="152" y="245"/>
                    </a:lnTo>
                    <a:lnTo>
                      <a:pt x="150" y="245"/>
                    </a:lnTo>
                    <a:lnTo>
                      <a:pt x="153" y="245"/>
                    </a:lnTo>
                    <a:lnTo>
                      <a:pt x="154" y="245"/>
                    </a:lnTo>
                    <a:lnTo>
                      <a:pt x="155" y="244"/>
                    </a:lnTo>
                    <a:lnTo>
                      <a:pt x="157" y="244"/>
                    </a:lnTo>
                    <a:lnTo>
                      <a:pt x="156" y="244"/>
                    </a:lnTo>
                    <a:lnTo>
                      <a:pt x="155" y="245"/>
                    </a:lnTo>
                    <a:lnTo>
                      <a:pt x="154" y="246"/>
                    </a:lnTo>
                    <a:lnTo>
                      <a:pt x="154" y="247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0" y="249"/>
                    </a:lnTo>
                    <a:lnTo>
                      <a:pt x="148" y="249"/>
                    </a:lnTo>
                    <a:lnTo>
                      <a:pt x="148" y="250"/>
                    </a:lnTo>
                    <a:lnTo>
                      <a:pt x="147" y="251"/>
                    </a:lnTo>
                    <a:lnTo>
                      <a:pt x="147" y="251"/>
                    </a:lnTo>
                    <a:lnTo>
                      <a:pt x="146" y="252"/>
                    </a:lnTo>
                    <a:lnTo>
                      <a:pt x="149" y="251"/>
                    </a:lnTo>
                    <a:lnTo>
                      <a:pt x="150" y="250"/>
                    </a:lnTo>
                    <a:lnTo>
                      <a:pt x="153" y="250"/>
                    </a:lnTo>
                    <a:lnTo>
                      <a:pt x="153" y="249"/>
                    </a:lnTo>
                    <a:lnTo>
                      <a:pt x="154" y="249"/>
                    </a:lnTo>
                    <a:lnTo>
                      <a:pt x="155" y="248"/>
                    </a:lnTo>
                    <a:lnTo>
                      <a:pt x="156" y="248"/>
                    </a:lnTo>
                    <a:lnTo>
                      <a:pt x="156" y="248"/>
                    </a:lnTo>
                    <a:lnTo>
                      <a:pt x="155" y="249"/>
                    </a:lnTo>
                    <a:lnTo>
                      <a:pt x="157" y="248"/>
                    </a:lnTo>
                    <a:lnTo>
                      <a:pt x="158" y="248"/>
                    </a:lnTo>
                    <a:lnTo>
                      <a:pt x="157" y="249"/>
                    </a:lnTo>
                    <a:lnTo>
                      <a:pt x="157" y="249"/>
                    </a:lnTo>
                    <a:lnTo>
                      <a:pt x="155" y="250"/>
                    </a:lnTo>
                    <a:lnTo>
                      <a:pt x="154" y="250"/>
                    </a:lnTo>
                    <a:lnTo>
                      <a:pt x="153" y="251"/>
                    </a:lnTo>
                    <a:lnTo>
                      <a:pt x="153" y="251"/>
                    </a:lnTo>
                    <a:lnTo>
                      <a:pt x="154" y="251"/>
                    </a:lnTo>
                    <a:lnTo>
                      <a:pt x="156" y="250"/>
                    </a:lnTo>
                    <a:lnTo>
                      <a:pt x="155" y="251"/>
                    </a:lnTo>
                    <a:lnTo>
                      <a:pt x="154" y="252"/>
                    </a:lnTo>
                    <a:lnTo>
                      <a:pt x="154" y="252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0" y="255"/>
                    </a:lnTo>
                    <a:lnTo>
                      <a:pt x="149" y="255"/>
                    </a:lnTo>
                    <a:lnTo>
                      <a:pt x="149" y="256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7" y="252"/>
                    </a:lnTo>
                    <a:lnTo>
                      <a:pt x="157" y="253"/>
                    </a:lnTo>
                    <a:lnTo>
                      <a:pt x="156" y="253"/>
                    </a:lnTo>
                    <a:lnTo>
                      <a:pt x="158" y="253"/>
                    </a:lnTo>
                    <a:lnTo>
                      <a:pt x="159" y="252"/>
                    </a:lnTo>
                    <a:lnTo>
                      <a:pt x="160" y="252"/>
                    </a:lnTo>
                    <a:lnTo>
                      <a:pt x="162" y="251"/>
                    </a:lnTo>
                    <a:lnTo>
                      <a:pt x="161" y="252"/>
                    </a:lnTo>
                    <a:lnTo>
                      <a:pt x="160" y="253"/>
                    </a:lnTo>
                    <a:lnTo>
                      <a:pt x="159" y="253"/>
                    </a:lnTo>
                    <a:lnTo>
                      <a:pt x="158" y="255"/>
                    </a:lnTo>
                    <a:lnTo>
                      <a:pt x="156" y="255"/>
                    </a:lnTo>
                    <a:lnTo>
                      <a:pt x="155" y="256"/>
                    </a:lnTo>
                    <a:lnTo>
                      <a:pt x="156" y="255"/>
                    </a:lnTo>
                    <a:lnTo>
                      <a:pt x="156" y="253"/>
                    </a:lnTo>
                    <a:lnTo>
                      <a:pt x="155" y="255"/>
                    </a:lnTo>
                    <a:lnTo>
                      <a:pt x="154" y="255"/>
                    </a:lnTo>
                    <a:lnTo>
                      <a:pt x="150" y="258"/>
                    </a:lnTo>
                    <a:lnTo>
                      <a:pt x="149" y="259"/>
                    </a:lnTo>
                    <a:lnTo>
                      <a:pt x="153" y="258"/>
                    </a:lnTo>
                    <a:lnTo>
                      <a:pt x="154" y="257"/>
                    </a:lnTo>
                    <a:lnTo>
                      <a:pt x="156" y="257"/>
                    </a:lnTo>
                    <a:lnTo>
                      <a:pt x="155" y="258"/>
                    </a:lnTo>
                    <a:lnTo>
                      <a:pt x="154" y="258"/>
                    </a:lnTo>
                    <a:lnTo>
                      <a:pt x="153" y="259"/>
                    </a:lnTo>
                    <a:lnTo>
                      <a:pt x="152" y="261"/>
                    </a:lnTo>
                    <a:lnTo>
                      <a:pt x="152" y="261"/>
                    </a:lnTo>
                    <a:lnTo>
                      <a:pt x="150" y="262"/>
                    </a:lnTo>
                    <a:lnTo>
                      <a:pt x="152" y="261"/>
                    </a:lnTo>
                    <a:lnTo>
                      <a:pt x="154" y="261"/>
                    </a:lnTo>
                    <a:lnTo>
                      <a:pt x="155" y="260"/>
                    </a:lnTo>
                    <a:lnTo>
                      <a:pt x="156" y="260"/>
                    </a:lnTo>
                    <a:lnTo>
                      <a:pt x="157" y="259"/>
                    </a:lnTo>
                    <a:lnTo>
                      <a:pt x="158" y="259"/>
                    </a:lnTo>
                    <a:lnTo>
                      <a:pt x="159" y="258"/>
                    </a:lnTo>
                    <a:lnTo>
                      <a:pt x="160" y="258"/>
                    </a:lnTo>
                    <a:lnTo>
                      <a:pt x="160" y="258"/>
                    </a:lnTo>
                    <a:lnTo>
                      <a:pt x="159" y="259"/>
                    </a:lnTo>
                    <a:lnTo>
                      <a:pt x="158" y="260"/>
                    </a:lnTo>
                    <a:lnTo>
                      <a:pt x="158" y="260"/>
                    </a:lnTo>
                    <a:lnTo>
                      <a:pt x="157" y="261"/>
                    </a:lnTo>
                    <a:lnTo>
                      <a:pt x="157" y="261"/>
                    </a:lnTo>
                    <a:lnTo>
                      <a:pt x="158" y="261"/>
                    </a:lnTo>
                    <a:lnTo>
                      <a:pt x="159" y="260"/>
                    </a:lnTo>
                    <a:lnTo>
                      <a:pt x="159" y="261"/>
                    </a:lnTo>
                    <a:lnTo>
                      <a:pt x="158" y="262"/>
                    </a:lnTo>
                    <a:lnTo>
                      <a:pt x="158" y="262"/>
                    </a:lnTo>
                    <a:lnTo>
                      <a:pt x="157" y="263"/>
                    </a:lnTo>
                    <a:lnTo>
                      <a:pt x="158" y="262"/>
                    </a:lnTo>
                    <a:lnTo>
                      <a:pt x="160" y="262"/>
                    </a:lnTo>
                    <a:lnTo>
                      <a:pt x="161" y="261"/>
                    </a:lnTo>
                    <a:lnTo>
                      <a:pt x="162" y="261"/>
                    </a:lnTo>
                    <a:lnTo>
                      <a:pt x="161" y="262"/>
                    </a:lnTo>
                    <a:lnTo>
                      <a:pt x="161" y="263"/>
                    </a:lnTo>
                    <a:lnTo>
                      <a:pt x="160" y="263"/>
                    </a:lnTo>
                    <a:lnTo>
                      <a:pt x="159" y="264"/>
                    </a:lnTo>
                    <a:lnTo>
                      <a:pt x="158" y="264"/>
                    </a:lnTo>
                    <a:lnTo>
                      <a:pt x="155" y="265"/>
                    </a:lnTo>
                    <a:lnTo>
                      <a:pt x="153" y="268"/>
                    </a:lnTo>
                    <a:lnTo>
                      <a:pt x="154" y="267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54" y="268"/>
                    </a:lnTo>
                    <a:lnTo>
                      <a:pt x="155" y="268"/>
                    </a:lnTo>
                    <a:lnTo>
                      <a:pt x="157" y="267"/>
                    </a:lnTo>
                    <a:lnTo>
                      <a:pt x="158" y="267"/>
                    </a:lnTo>
                    <a:lnTo>
                      <a:pt x="160" y="266"/>
                    </a:lnTo>
                    <a:lnTo>
                      <a:pt x="162" y="265"/>
                    </a:lnTo>
                    <a:lnTo>
                      <a:pt x="164" y="265"/>
                    </a:lnTo>
                    <a:lnTo>
                      <a:pt x="165" y="264"/>
                    </a:lnTo>
                    <a:lnTo>
                      <a:pt x="164" y="265"/>
                    </a:lnTo>
                    <a:lnTo>
                      <a:pt x="164" y="265"/>
                    </a:lnTo>
                    <a:lnTo>
                      <a:pt x="162" y="266"/>
                    </a:lnTo>
                    <a:lnTo>
                      <a:pt x="161" y="266"/>
                    </a:lnTo>
                    <a:lnTo>
                      <a:pt x="160" y="267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9" y="269"/>
                    </a:lnTo>
                    <a:lnTo>
                      <a:pt x="160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0" y="269"/>
                    </a:lnTo>
                    <a:lnTo>
                      <a:pt x="160" y="270"/>
                    </a:lnTo>
                    <a:lnTo>
                      <a:pt x="159" y="270"/>
                    </a:lnTo>
                    <a:lnTo>
                      <a:pt x="159" y="272"/>
                    </a:lnTo>
                    <a:lnTo>
                      <a:pt x="158" y="272"/>
                    </a:lnTo>
                    <a:lnTo>
                      <a:pt x="159" y="272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3"/>
                    </a:lnTo>
                    <a:lnTo>
                      <a:pt x="158" y="273"/>
                    </a:lnTo>
                    <a:lnTo>
                      <a:pt x="157" y="274"/>
                    </a:lnTo>
                    <a:lnTo>
                      <a:pt x="156" y="274"/>
                    </a:lnTo>
                    <a:lnTo>
                      <a:pt x="156" y="275"/>
                    </a:lnTo>
                    <a:lnTo>
                      <a:pt x="155" y="276"/>
                    </a:lnTo>
                    <a:lnTo>
                      <a:pt x="155" y="276"/>
                    </a:lnTo>
                    <a:lnTo>
                      <a:pt x="156" y="276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4"/>
                    </a:lnTo>
                    <a:lnTo>
                      <a:pt x="159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2" y="274"/>
                    </a:lnTo>
                    <a:lnTo>
                      <a:pt x="161" y="275"/>
                    </a:lnTo>
                    <a:lnTo>
                      <a:pt x="160" y="276"/>
                    </a:lnTo>
                    <a:lnTo>
                      <a:pt x="159" y="277"/>
                    </a:lnTo>
                    <a:lnTo>
                      <a:pt x="159" y="277"/>
                    </a:lnTo>
                    <a:lnTo>
                      <a:pt x="158" y="278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80"/>
                    </a:lnTo>
                    <a:lnTo>
                      <a:pt x="154" y="280"/>
                    </a:lnTo>
                    <a:lnTo>
                      <a:pt x="153" y="281"/>
                    </a:lnTo>
                    <a:lnTo>
                      <a:pt x="152" y="281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3" y="281"/>
                    </a:lnTo>
                    <a:lnTo>
                      <a:pt x="155" y="281"/>
                    </a:lnTo>
                    <a:lnTo>
                      <a:pt x="156" y="281"/>
                    </a:lnTo>
                    <a:lnTo>
                      <a:pt x="155" y="281"/>
                    </a:lnTo>
                    <a:lnTo>
                      <a:pt x="155" y="282"/>
                    </a:lnTo>
                    <a:lnTo>
                      <a:pt x="156" y="281"/>
                    </a:lnTo>
                    <a:lnTo>
                      <a:pt x="157" y="281"/>
                    </a:lnTo>
                    <a:lnTo>
                      <a:pt x="157" y="281"/>
                    </a:lnTo>
                    <a:lnTo>
                      <a:pt x="156" y="282"/>
                    </a:lnTo>
                    <a:lnTo>
                      <a:pt x="155" y="282"/>
                    </a:lnTo>
                    <a:lnTo>
                      <a:pt x="154" y="283"/>
                    </a:lnTo>
                    <a:lnTo>
                      <a:pt x="150" y="284"/>
                    </a:lnTo>
                    <a:lnTo>
                      <a:pt x="149" y="284"/>
                    </a:lnTo>
                    <a:lnTo>
                      <a:pt x="147" y="285"/>
                    </a:lnTo>
                    <a:lnTo>
                      <a:pt x="148" y="284"/>
                    </a:lnTo>
                    <a:lnTo>
                      <a:pt x="149" y="284"/>
                    </a:lnTo>
                    <a:lnTo>
                      <a:pt x="147" y="284"/>
                    </a:lnTo>
                    <a:lnTo>
                      <a:pt x="146" y="285"/>
                    </a:lnTo>
                    <a:lnTo>
                      <a:pt x="145" y="285"/>
                    </a:lnTo>
                    <a:lnTo>
                      <a:pt x="145" y="286"/>
                    </a:lnTo>
                    <a:lnTo>
                      <a:pt x="143" y="286"/>
                    </a:lnTo>
                    <a:lnTo>
                      <a:pt x="142" y="287"/>
                    </a:lnTo>
                    <a:lnTo>
                      <a:pt x="141" y="287"/>
                    </a:lnTo>
                    <a:lnTo>
                      <a:pt x="140" y="289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39" y="287"/>
                    </a:lnTo>
                    <a:lnTo>
                      <a:pt x="138" y="287"/>
                    </a:lnTo>
                    <a:lnTo>
                      <a:pt x="138" y="287"/>
                    </a:lnTo>
                    <a:lnTo>
                      <a:pt x="139" y="286"/>
                    </a:lnTo>
                    <a:lnTo>
                      <a:pt x="140" y="286"/>
                    </a:lnTo>
                    <a:lnTo>
                      <a:pt x="140" y="285"/>
                    </a:lnTo>
                    <a:lnTo>
                      <a:pt x="139" y="285"/>
                    </a:lnTo>
                    <a:lnTo>
                      <a:pt x="138" y="286"/>
                    </a:lnTo>
                    <a:lnTo>
                      <a:pt x="134" y="287"/>
                    </a:lnTo>
                    <a:lnTo>
                      <a:pt x="133" y="287"/>
                    </a:lnTo>
                    <a:lnTo>
                      <a:pt x="131" y="289"/>
                    </a:lnTo>
                    <a:lnTo>
                      <a:pt x="132" y="287"/>
                    </a:lnTo>
                    <a:lnTo>
                      <a:pt x="132" y="287"/>
                    </a:lnTo>
                    <a:lnTo>
                      <a:pt x="133" y="286"/>
                    </a:lnTo>
                    <a:lnTo>
                      <a:pt x="134" y="285"/>
                    </a:lnTo>
                    <a:lnTo>
                      <a:pt x="132" y="286"/>
                    </a:lnTo>
                    <a:lnTo>
                      <a:pt x="131" y="286"/>
                    </a:lnTo>
                    <a:lnTo>
                      <a:pt x="128" y="287"/>
                    </a:lnTo>
                    <a:lnTo>
                      <a:pt x="126" y="289"/>
                    </a:lnTo>
                    <a:lnTo>
                      <a:pt x="128" y="286"/>
                    </a:lnTo>
                    <a:lnTo>
                      <a:pt x="129" y="285"/>
                    </a:lnTo>
                    <a:lnTo>
                      <a:pt x="131" y="285"/>
                    </a:lnTo>
                    <a:lnTo>
                      <a:pt x="131" y="284"/>
                    </a:lnTo>
                    <a:lnTo>
                      <a:pt x="132" y="284"/>
                    </a:lnTo>
                    <a:lnTo>
                      <a:pt x="133" y="283"/>
                    </a:lnTo>
                    <a:lnTo>
                      <a:pt x="134" y="283"/>
                    </a:lnTo>
                    <a:lnTo>
                      <a:pt x="136" y="282"/>
                    </a:lnTo>
                    <a:lnTo>
                      <a:pt x="136" y="282"/>
                    </a:lnTo>
                    <a:lnTo>
                      <a:pt x="137" y="281"/>
                    </a:lnTo>
                    <a:lnTo>
                      <a:pt x="138" y="280"/>
                    </a:lnTo>
                    <a:lnTo>
                      <a:pt x="131" y="282"/>
                    </a:lnTo>
                    <a:lnTo>
                      <a:pt x="130" y="283"/>
                    </a:lnTo>
                    <a:lnTo>
                      <a:pt x="129" y="283"/>
                    </a:lnTo>
                    <a:lnTo>
                      <a:pt x="129" y="283"/>
                    </a:lnTo>
                    <a:lnTo>
                      <a:pt x="130" y="282"/>
                    </a:lnTo>
                    <a:lnTo>
                      <a:pt x="129" y="282"/>
                    </a:lnTo>
                    <a:lnTo>
                      <a:pt x="128" y="282"/>
                    </a:lnTo>
                    <a:lnTo>
                      <a:pt x="128" y="283"/>
                    </a:lnTo>
                    <a:lnTo>
                      <a:pt x="127" y="283"/>
                    </a:lnTo>
                    <a:lnTo>
                      <a:pt x="126" y="284"/>
                    </a:lnTo>
                    <a:lnTo>
                      <a:pt x="126" y="284"/>
                    </a:lnTo>
                    <a:lnTo>
                      <a:pt x="125" y="285"/>
                    </a:lnTo>
                    <a:lnTo>
                      <a:pt x="123" y="285"/>
                    </a:lnTo>
                    <a:lnTo>
                      <a:pt x="124" y="284"/>
                    </a:lnTo>
                    <a:lnTo>
                      <a:pt x="124" y="284"/>
                    </a:lnTo>
                    <a:lnTo>
                      <a:pt x="126" y="283"/>
                    </a:lnTo>
                    <a:lnTo>
                      <a:pt x="127" y="283"/>
                    </a:lnTo>
                    <a:lnTo>
                      <a:pt x="128" y="282"/>
                    </a:lnTo>
                    <a:lnTo>
                      <a:pt x="128" y="282"/>
                    </a:lnTo>
                    <a:lnTo>
                      <a:pt x="129" y="281"/>
                    </a:lnTo>
                    <a:lnTo>
                      <a:pt x="129" y="280"/>
                    </a:lnTo>
                    <a:lnTo>
                      <a:pt x="128" y="281"/>
                    </a:lnTo>
                    <a:lnTo>
                      <a:pt x="127" y="281"/>
                    </a:lnTo>
                    <a:lnTo>
                      <a:pt x="125" y="282"/>
                    </a:lnTo>
                    <a:lnTo>
                      <a:pt x="124" y="282"/>
                    </a:lnTo>
                    <a:lnTo>
                      <a:pt x="123" y="283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3" y="282"/>
                    </a:lnTo>
                    <a:lnTo>
                      <a:pt x="121" y="283"/>
                    </a:lnTo>
                    <a:lnTo>
                      <a:pt x="120" y="283"/>
                    </a:lnTo>
                    <a:lnTo>
                      <a:pt x="120" y="282"/>
                    </a:lnTo>
                    <a:lnTo>
                      <a:pt x="121" y="282"/>
                    </a:lnTo>
                    <a:lnTo>
                      <a:pt x="122" y="281"/>
                    </a:lnTo>
                    <a:lnTo>
                      <a:pt x="122" y="281"/>
                    </a:lnTo>
                    <a:lnTo>
                      <a:pt x="124" y="280"/>
                    </a:lnTo>
                    <a:lnTo>
                      <a:pt x="125" y="280"/>
                    </a:lnTo>
                    <a:lnTo>
                      <a:pt x="125" y="279"/>
                    </a:lnTo>
                    <a:lnTo>
                      <a:pt x="126" y="278"/>
                    </a:lnTo>
                    <a:lnTo>
                      <a:pt x="127" y="277"/>
                    </a:lnTo>
                    <a:lnTo>
                      <a:pt x="128" y="277"/>
                    </a:lnTo>
                    <a:lnTo>
                      <a:pt x="128" y="276"/>
                    </a:lnTo>
                    <a:lnTo>
                      <a:pt x="129" y="275"/>
                    </a:lnTo>
                    <a:lnTo>
                      <a:pt x="129" y="275"/>
                    </a:lnTo>
                    <a:lnTo>
                      <a:pt x="128" y="275"/>
                    </a:lnTo>
                    <a:lnTo>
                      <a:pt x="127" y="276"/>
                    </a:lnTo>
                    <a:lnTo>
                      <a:pt x="127" y="275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5" y="275"/>
                    </a:lnTo>
                    <a:lnTo>
                      <a:pt x="124" y="276"/>
                    </a:lnTo>
                    <a:lnTo>
                      <a:pt x="122" y="276"/>
                    </a:lnTo>
                    <a:lnTo>
                      <a:pt x="121" y="277"/>
                    </a:lnTo>
                    <a:lnTo>
                      <a:pt x="120" y="277"/>
                    </a:lnTo>
                    <a:lnTo>
                      <a:pt x="120" y="277"/>
                    </a:lnTo>
                    <a:lnTo>
                      <a:pt x="121" y="276"/>
                    </a:lnTo>
                    <a:lnTo>
                      <a:pt x="122" y="275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19" y="276"/>
                    </a:lnTo>
                    <a:lnTo>
                      <a:pt x="120" y="275"/>
                    </a:lnTo>
                    <a:lnTo>
                      <a:pt x="121" y="275"/>
                    </a:lnTo>
                    <a:lnTo>
                      <a:pt x="119" y="275"/>
                    </a:lnTo>
                    <a:lnTo>
                      <a:pt x="117" y="276"/>
                    </a:lnTo>
                    <a:lnTo>
                      <a:pt x="117" y="275"/>
                    </a:lnTo>
                    <a:lnTo>
                      <a:pt x="119" y="274"/>
                    </a:lnTo>
                    <a:lnTo>
                      <a:pt x="120" y="274"/>
                    </a:lnTo>
                    <a:lnTo>
                      <a:pt x="120" y="273"/>
                    </a:lnTo>
                    <a:lnTo>
                      <a:pt x="119" y="274"/>
                    </a:lnTo>
                    <a:lnTo>
                      <a:pt x="116" y="274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6" y="273"/>
                    </a:lnTo>
                    <a:lnTo>
                      <a:pt x="115" y="274"/>
                    </a:lnTo>
                    <a:lnTo>
                      <a:pt x="115" y="273"/>
                    </a:lnTo>
                    <a:lnTo>
                      <a:pt x="116" y="273"/>
                    </a:lnTo>
                    <a:lnTo>
                      <a:pt x="117" y="272"/>
                    </a:lnTo>
                    <a:lnTo>
                      <a:pt x="120" y="272"/>
                    </a:lnTo>
                    <a:lnTo>
                      <a:pt x="120" y="270"/>
                    </a:lnTo>
                    <a:lnTo>
                      <a:pt x="121" y="269"/>
                    </a:lnTo>
                    <a:lnTo>
                      <a:pt x="122" y="269"/>
                    </a:lnTo>
                    <a:lnTo>
                      <a:pt x="122" y="268"/>
                    </a:lnTo>
                    <a:lnTo>
                      <a:pt x="123" y="268"/>
                    </a:lnTo>
                    <a:lnTo>
                      <a:pt x="123" y="267"/>
                    </a:lnTo>
                    <a:lnTo>
                      <a:pt x="122" y="267"/>
                    </a:lnTo>
                    <a:lnTo>
                      <a:pt x="120" y="268"/>
                    </a:lnTo>
                    <a:lnTo>
                      <a:pt x="119" y="268"/>
                    </a:lnTo>
                    <a:lnTo>
                      <a:pt x="117" y="269"/>
                    </a:lnTo>
                    <a:lnTo>
                      <a:pt x="117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5" y="269"/>
                    </a:lnTo>
                    <a:lnTo>
                      <a:pt x="114" y="269"/>
                    </a:lnTo>
                    <a:lnTo>
                      <a:pt x="113" y="270"/>
                    </a:lnTo>
                    <a:lnTo>
                      <a:pt x="113" y="269"/>
                    </a:lnTo>
                    <a:lnTo>
                      <a:pt x="114" y="268"/>
                    </a:lnTo>
                    <a:lnTo>
                      <a:pt x="114" y="268"/>
                    </a:lnTo>
                    <a:lnTo>
                      <a:pt x="115" y="267"/>
                    </a:lnTo>
                    <a:lnTo>
                      <a:pt x="116" y="266"/>
                    </a:lnTo>
                    <a:lnTo>
                      <a:pt x="116" y="266"/>
                    </a:lnTo>
                    <a:lnTo>
                      <a:pt x="115" y="266"/>
                    </a:lnTo>
                    <a:lnTo>
                      <a:pt x="113" y="267"/>
                    </a:lnTo>
                    <a:lnTo>
                      <a:pt x="114" y="266"/>
                    </a:lnTo>
                    <a:lnTo>
                      <a:pt x="114" y="266"/>
                    </a:lnTo>
                    <a:lnTo>
                      <a:pt x="113" y="266"/>
                    </a:lnTo>
                    <a:lnTo>
                      <a:pt x="112" y="267"/>
                    </a:lnTo>
                    <a:lnTo>
                      <a:pt x="112" y="266"/>
                    </a:lnTo>
                    <a:lnTo>
                      <a:pt x="113" y="265"/>
                    </a:lnTo>
                    <a:lnTo>
                      <a:pt x="112" y="266"/>
                    </a:lnTo>
                    <a:lnTo>
                      <a:pt x="110" y="266"/>
                    </a:lnTo>
                    <a:lnTo>
                      <a:pt x="111" y="266"/>
                    </a:lnTo>
                    <a:lnTo>
                      <a:pt x="111" y="265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9" y="265"/>
                    </a:lnTo>
                    <a:lnTo>
                      <a:pt x="110" y="265"/>
                    </a:lnTo>
                    <a:lnTo>
                      <a:pt x="109" y="265"/>
                    </a:lnTo>
                    <a:lnTo>
                      <a:pt x="107" y="266"/>
                    </a:lnTo>
                    <a:lnTo>
                      <a:pt x="108" y="265"/>
                    </a:lnTo>
                    <a:lnTo>
                      <a:pt x="108" y="265"/>
                    </a:lnTo>
                    <a:lnTo>
                      <a:pt x="107" y="265"/>
                    </a:lnTo>
                    <a:lnTo>
                      <a:pt x="106" y="265"/>
                    </a:lnTo>
                    <a:lnTo>
                      <a:pt x="106" y="265"/>
                    </a:lnTo>
                    <a:lnTo>
                      <a:pt x="107" y="264"/>
                    </a:lnTo>
                    <a:lnTo>
                      <a:pt x="106" y="265"/>
                    </a:lnTo>
                    <a:lnTo>
                      <a:pt x="104" y="265"/>
                    </a:lnTo>
                    <a:lnTo>
                      <a:pt x="105" y="265"/>
                    </a:lnTo>
                    <a:lnTo>
                      <a:pt x="105" y="264"/>
                    </a:lnTo>
                    <a:lnTo>
                      <a:pt x="107" y="263"/>
                    </a:lnTo>
                    <a:lnTo>
                      <a:pt x="108" y="263"/>
                    </a:lnTo>
                    <a:lnTo>
                      <a:pt x="109" y="263"/>
                    </a:lnTo>
                    <a:lnTo>
                      <a:pt x="111" y="262"/>
                    </a:lnTo>
                    <a:lnTo>
                      <a:pt x="112" y="262"/>
                    </a:lnTo>
                    <a:lnTo>
                      <a:pt x="113" y="261"/>
                    </a:lnTo>
                    <a:lnTo>
                      <a:pt x="114" y="261"/>
                    </a:lnTo>
                    <a:lnTo>
                      <a:pt x="114" y="260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0" y="261"/>
                    </a:lnTo>
                    <a:lnTo>
                      <a:pt x="109" y="261"/>
                    </a:lnTo>
                    <a:lnTo>
                      <a:pt x="108" y="262"/>
                    </a:lnTo>
                    <a:lnTo>
                      <a:pt x="108" y="261"/>
                    </a:lnTo>
                    <a:lnTo>
                      <a:pt x="109" y="260"/>
                    </a:lnTo>
                    <a:lnTo>
                      <a:pt x="107" y="261"/>
                    </a:lnTo>
                    <a:lnTo>
                      <a:pt x="106" y="261"/>
                    </a:lnTo>
                    <a:lnTo>
                      <a:pt x="107" y="261"/>
                    </a:lnTo>
                    <a:lnTo>
                      <a:pt x="107" y="260"/>
                    </a:lnTo>
                    <a:lnTo>
                      <a:pt x="106" y="260"/>
                    </a:lnTo>
                    <a:lnTo>
                      <a:pt x="105" y="261"/>
                    </a:lnTo>
                    <a:lnTo>
                      <a:pt x="105" y="260"/>
                    </a:lnTo>
                    <a:lnTo>
                      <a:pt x="106" y="260"/>
                    </a:lnTo>
                    <a:lnTo>
                      <a:pt x="104" y="260"/>
                    </a:lnTo>
                    <a:lnTo>
                      <a:pt x="103" y="261"/>
                    </a:lnTo>
                    <a:lnTo>
                      <a:pt x="103" y="260"/>
                    </a:lnTo>
                    <a:lnTo>
                      <a:pt x="104" y="259"/>
                    </a:lnTo>
                    <a:lnTo>
                      <a:pt x="105" y="259"/>
                    </a:lnTo>
                    <a:lnTo>
                      <a:pt x="105" y="258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9"/>
                    </a:lnTo>
                    <a:lnTo>
                      <a:pt x="104" y="258"/>
                    </a:lnTo>
                    <a:lnTo>
                      <a:pt x="101" y="258"/>
                    </a:lnTo>
                    <a:lnTo>
                      <a:pt x="100" y="259"/>
                    </a:lnTo>
                    <a:lnTo>
                      <a:pt x="101" y="258"/>
                    </a:lnTo>
                    <a:lnTo>
                      <a:pt x="101" y="258"/>
                    </a:lnTo>
                    <a:lnTo>
                      <a:pt x="103" y="257"/>
                    </a:lnTo>
                    <a:lnTo>
                      <a:pt x="103" y="257"/>
                    </a:lnTo>
                    <a:lnTo>
                      <a:pt x="101" y="257"/>
                    </a:lnTo>
                    <a:lnTo>
                      <a:pt x="100" y="257"/>
                    </a:lnTo>
                    <a:lnTo>
                      <a:pt x="100" y="257"/>
                    </a:lnTo>
                    <a:lnTo>
                      <a:pt x="101" y="256"/>
                    </a:lnTo>
                    <a:lnTo>
                      <a:pt x="101" y="256"/>
                    </a:lnTo>
                    <a:lnTo>
                      <a:pt x="103" y="255"/>
                    </a:lnTo>
                    <a:lnTo>
                      <a:pt x="101" y="255"/>
                    </a:lnTo>
                    <a:lnTo>
                      <a:pt x="99" y="256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99" y="255"/>
                    </a:lnTo>
                    <a:lnTo>
                      <a:pt x="98" y="256"/>
                    </a:lnTo>
                    <a:lnTo>
                      <a:pt x="98" y="255"/>
                    </a:lnTo>
                    <a:lnTo>
                      <a:pt x="99" y="253"/>
                    </a:lnTo>
                    <a:lnTo>
                      <a:pt x="100" y="253"/>
                    </a:lnTo>
                    <a:lnTo>
                      <a:pt x="100" y="252"/>
                    </a:lnTo>
                    <a:lnTo>
                      <a:pt x="101" y="252"/>
                    </a:lnTo>
                    <a:lnTo>
                      <a:pt x="101" y="251"/>
                    </a:lnTo>
                    <a:lnTo>
                      <a:pt x="100" y="251"/>
                    </a:lnTo>
                    <a:lnTo>
                      <a:pt x="98" y="252"/>
                    </a:lnTo>
                    <a:lnTo>
                      <a:pt x="98" y="252"/>
                    </a:lnTo>
                    <a:lnTo>
                      <a:pt x="97" y="252"/>
                    </a:lnTo>
                    <a:lnTo>
                      <a:pt x="96" y="253"/>
                    </a:lnTo>
                    <a:lnTo>
                      <a:pt x="96" y="253"/>
                    </a:lnTo>
                    <a:lnTo>
                      <a:pt x="96" y="252"/>
                    </a:lnTo>
                    <a:lnTo>
                      <a:pt x="97" y="252"/>
                    </a:lnTo>
                    <a:lnTo>
                      <a:pt x="98" y="251"/>
                    </a:lnTo>
                    <a:lnTo>
                      <a:pt x="100" y="251"/>
                    </a:lnTo>
                    <a:lnTo>
                      <a:pt x="100" y="250"/>
                    </a:lnTo>
                    <a:lnTo>
                      <a:pt x="101" y="250"/>
                    </a:lnTo>
                    <a:lnTo>
                      <a:pt x="99" y="250"/>
                    </a:lnTo>
                    <a:lnTo>
                      <a:pt x="98" y="250"/>
                    </a:lnTo>
                    <a:lnTo>
                      <a:pt x="99" y="250"/>
                    </a:lnTo>
                    <a:lnTo>
                      <a:pt x="99" y="249"/>
                    </a:lnTo>
                    <a:lnTo>
                      <a:pt x="100" y="249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8" y="249"/>
                    </a:lnTo>
                    <a:lnTo>
                      <a:pt x="96" y="249"/>
                    </a:lnTo>
                    <a:lnTo>
                      <a:pt x="95" y="250"/>
                    </a:lnTo>
                    <a:lnTo>
                      <a:pt x="94" y="250"/>
                    </a:lnTo>
                    <a:lnTo>
                      <a:pt x="92" y="251"/>
                    </a:lnTo>
                    <a:lnTo>
                      <a:pt x="93" y="250"/>
                    </a:lnTo>
                    <a:lnTo>
                      <a:pt x="93" y="250"/>
                    </a:lnTo>
                    <a:lnTo>
                      <a:pt x="94" y="249"/>
                    </a:lnTo>
                    <a:lnTo>
                      <a:pt x="95" y="248"/>
                    </a:lnTo>
                    <a:lnTo>
                      <a:pt x="96" y="248"/>
                    </a:lnTo>
                    <a:lnTo>
                      <a:pt x="97" y="247"/>
                    </a:lnTo>
                    <a:lnTo>
                      <a:pt x="98" y="247"/>
                    </a:lnTo>
                    <a:lnTo>
                      <a:pt x="98" y="246"/>
                    </a:lnTo>
                    <a:lnTo>
                      <a:pt x="99" y="246"/>
                    </a:lnTo>
                    <a:lnTo>
                      <a:pt x="99" y="245"/>
                    </a:lnTo>
                    <a:lnTo>
                      <a:pt x="98" y="246"/>
                    </a:lnTo>
                    <a:lnTo>
                      <a:pt x="97" y="246"/>
                    </a:lnTo>
                    <a:lnTo>
                      <a:pt x="96" y="247"/>
                    </a:lnTo>
                    <a:lnTo>
                      <a:pt x="96" y="247"/>
                    </a:lnTo>
                    <a:lnTo>
                      <a:pt x="94" y="248"/>
                    </a:lnTo>
                    <a:lnTo>
                      <a:pt x="93" y="248"/>
                    </a:lnTo>
                    <a:lnTo>
                      <a:pt x="94" y="248"/>
                    </a:lnTo>
                    <a:lnTo>
                      <a:pt x="94" y="247"/>
                    </a:lnTo>
                    <a:lnTo>
                      <a:pt x="93" y="247"/>
                    </a:lnTo>
                    <a:lnTo>
                      <a:pt x="92" y="248"/>
                    </a:lnTo>
                    <a:lnTo>
                      <a:pt x="92" y="247"/>
                    </a:lnTo>
                    <a:lnTo>
                      <a:pt x="93" y="247"/>
                    </a:lnTo>
                    <a:lnTo>
                      <a:pt x="94" y="245"/>
                    </a:lnTo>
                    <a:lnTo>
                      <a:pt x="94" y="245"/>
                    </a:lnTo>
                    <a:lnTo>
                      <a:pt x="95" y="244"/>
                    </a:lnTo>
                    <a:lnTo>
                      <a:pt x="94" y="245"/>
                    </a:lnTo>
                    <a:lnTo>
                      <a:pt x="92" y="245"/>
                    </a:lnTo>
                    <a:lnTo>
                      <a:pt x="90" y="246"/>
                    </a:lnTo>
                    <a:lnTo>
                      <a:pt x="88" y="247"/>
                    </a:lnTo>
                    <a:lnTo>
                      <a:pt x="87" y="247"/>
                    </a:lnTo>
                    <a:lnTo>
                      <a:pt x="87" y="246"/>
                    </a:lnTo>
                    <a:lnTo>
                      <a:pt x="88" y="246"/>
                    </a:lnTo>
                    <a:lnTo>
                      <a:pt x="89" y="245"/>
                    </a:lnTo>
                    <a:lnTo>
                      <a:pt x="89" y="245"/>
                    </a:lnTo>
                    <a:lnTo>
                      <a:pt x="90" y="244"/>
                    </a:lnTo>
                    <a:lnTo>
                      <a:pt x="92" y="244"/>
                    </a:lnTo>
                    <a:lnTo>
                      <a:pt x="92" y="243"/>
                    </a:lnTo>
                    <a:lnTo>
                      <a:pt x="93" y="242"/>
                    </a:lnTo>
                    <a:lnTo>
                      <a:pt x="94" y="242"/>
                    </a:lnTo>
                    <a:lnTo>
                      <a:pt x="94" y="241"/>
                    </a:lnTo>
                    <a:lnTo>
                      <a:pt x="93" y="242"/>
                    </a:lnTo>
                    <a:lnTo>
                      <a:pt x="91" y="242"/>
                    </a:lnTo>
                    <a:lnTo>
                      <a:pt x="90" y="243"/>
                    </a:lnTo>
                    <a:lnTo>
                      <a:pt x="89" y="243"/>
                    </a:lnTo>
                    <a:lnTo>
                      <a:pt x="89" y="242"/>
                    </a:lnTo>
                    <a:lnTo>
                      <a:pt x="90" y="242"/>
                    </a:lnTo>
                    <a:lnTo>
                      <a:pt x="90" y="241"/>
                    </a:lnTo>
                    <a:lnTo>
                      <a:pt x="91" y="241"/>
                    </a:lnTo>
                    <a:lnTo>
                      <a:pt x="90" y="241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7" y="241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4" y="242"/>
                    </a:lnTo>
                    <a:lnTo>
                      <a:pt x="84" y="241"/>
                    </a:lnTo>
                    <a:lnTo>
                      <a:pt x="87" y="241"/>
                    </a:lnTo>
                    <a:lnTo>
                      <a:pt x="88" y="240"/>
                    </a:lnTo>
                    <a:lnTo>
                      <a:pt x="89" y="239"/>
                    </a:lnTo>
                    <a:lnTo>
                      <a:pt x="89" y="239"/>
                    </a:lnTo>
                    <a:lnTo>
                      <a:pt x="90" y="238"/>
                    </a:lnTo>
                    <a:lnTo>
                      <a:pt x="90" y="238"/>
                    </a:lnTo>
                    <a:lnTo>
                      <a:pt x="89" y="238"/>
                    </a:lnTo>
                    <a:lnTo>
                      <a:pt x="88" y="239"/>
                    </a:lnTo>
                    <a:lnTo>
                      <a:pt x="86" y="239"/>
                    </a:lnTo>
                    <a:lnTo>
                      <a:pt x="84" y="240"/>
                    </a:lnTo>
                    <a:lnTo>
                      <a:pt x="84" y="239"/>
                    </a:lnTo>
                    <a:lnTo>
                      <a:pt x="86" y="238"/>
                    </a:lnTo>
                    <a:lnTo>
                      <a:pt x="87" y="238"/>
                    </a:lnTo>
                    <a:lnTo>
                      <a:pt x="87" y="236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6" y="236"/>
                    </a:lnTo>
                    <a:lnTo>
                      <a:pt x="86" y="235"/>
                    </a:lnTo>
                    <a:lnTo>
                      <a:pt x="87" y="235"/>
                    </a:lnTo>
                    <a:lnTo>
                      <a:pt x="87" y="234"/>
                    </a:lnTo>
                    <a:lnTo>
                      <a:pt x="88" y="233"/>
                    </a:lnTo>
                    <a:lnTo>
                      <a:pt x="87" y="234"/>
                    </a:lnTo>
                    <a:lnTo>
                      <a:pt x="84" y="234"/>
                    </a:lnTo>
                    <a:lnTo>
                      <a:pt x="83" y="235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83" y="234"/>
                    </a:lnTo>
                    <a:lnTo>
                      <a:pt x="83" y="233"/>
                    </a:lnTo>
                    <a:lnTo>
                      <a:pt x="84" y="233"/>
                    </a:lnTo>
                    <a:lnTo>
                      <a:pt x="83" y="233"/>
                    </a:lnTo>
                    <a:lnTo>
                      <a:pt x="81" y="234"/>
                    </a:lnTo>
                    <a:lnTo>
                      <a:pt x="82" y="233"/>
                    </a:lnTo>
                    <a:lnTo>
                      <a:pt x="82" y="233"/>
                    </a:lnTo>
                    <a:lnTo>
                      <a:pt x="83" y="232"/>
                    </a:lnTo>
                    <a:lnTo>
                      <a:pt x="84" y="231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78" y="233"/>
                    </a:lnTo>
                    <a:lnTo>
                      <a:pt x="76" y="234"/>
                    </a:lnTo>
                    <a:lnTo>
                      <a:pt x="78" y="232"/>
                    </a:lnTo>
                    <a:lnTo>
                      <a:pt x="81" y="231"/>
                    </a:lnTo>
                    <a:lnTo>
                      <a:pt x="82" y="230"/>
                    </a:lnTo>
                    <a:lnTo>
                      <a:pt x="83" y="230"/>
                    </a:lnTo>
                    <a:lnTo>
                      <a:pt x="84" y="229"/>
                    </a:lnTo>
                    <a:lnTo>
                      <a:pt x="86" y="228"/>
                    </a:lnTo>
                    <a:lnTo>
                      <a:pt x="86" y="227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3" y="228"/>
                    </a:lnTo>
                    <a:lnTo>
                      <a:pt x="84" y="227"/>
                    </a:lnTo>
                    <a:lnTo>
                      <a:pt x="83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0" y="229"/>
                    </a:lnTo>
                    <a:lnTo>
                      <a:pt x="79" y="229"/>
                    </a:lnTo>
                    <a:lnTo>
                      <a:pt x="79" y="229"/>
                    </a:lnTo>
                    <a:lnTo>
                      <a:pt x="79" y="228"/>
                    </a:lnTo>
                    <a:lnTo>
                      <a:pt x="80" y="228"/>
                    </a:lnTo>
                    <a:lnTo>
                      <a:pt x="81" y="227"/>
                    </a:lnTo>
                    <a:lnTo>
                      <a:pt x="82" y="225"/>
                    </a:lnTo>
                    <a:lnTo>
                      <a:pt x="83" y="225"/>
                    </a:lnTo>
                    <a:lnTo>
                      <a:pt x="83" y="224"/>
                    </a:lnTo>
                    <a:lnTo>
                      <a:pt x="82" y="225"/>
                    </a:lnTo>
                    <a:lnTo>
                      <a:pt x="81" y="225"/>
                    </a:lnTo>
                    <a:lnTo>
                      <a:pt x="78" y="226"/>
                    </a:lnTo>
                    <a:lnTo>
                      <a:pt x="75" y="227"/>
                    </a:lnTo>
                    <a:lnTo>
                      <a:pt x="70" y="229"/>
                    </a:lnTo>
                    <a:lnTo>
                      <a:pt x="70" y="228"/>
                    </a:lnTo>
                    <a:lnTo>
                      <a:pt x="71" y="227"/>
                    </a:lnTo>
                    <a:lnTo>
                      <a:pt x="72" y="227"/>
                    </a:lnTo>
                    <a:lnTo>
                      <a:pt x="74" y="226"/>
                    </a:lnTo>
                    <a:lnTo>
                      <a:pt x="75" y="226"/>
                    </a:lnTo>
                    <a:lnTo>
                      <a:pt x="76" y="226"/>
                    </a:lnTo>
                    <a:lnTo>
                      <a:pt x="77" y="225"/>
                    </a:lnTo>
                    <a:lnTo>
                      <a:pt x="77" y="224"/>
                    </a:lnTo>
                    <a:lnTo>
                      <a:pt x="79" y="224"/>
                    </a:lnTo>
                    <a:lnTo>
                      <a:pt x="80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2" y="222"/>
                    </a:lnTo>
                    <a:lnTo>
                      <a:pt x="82" y="220"/>
                    </a:lnTo>
                    <a:lnTo>
                      <a:pt x="80" y="222"/>
                    </a:lnTo>
                    <a:lnTo>
                      <a:pt x="78" y="223"/>
                    </a:lnTo>
                    <a:lnTo>
                      <a:pt x="77" y="223"/>
                    </a:lnTo>
                    <a:lnTo>
                      <a:pt x="78" y="222"/>
                    </a:lnTo>
                    <a:lnTo>
                      <a:pt x="78" y="222"/>
                    </a:lnTo>
                    <a:lnTo>
                      <a:pt x="79" y="220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7" y="220"/>
                    </a:lnTo>
                    <a:lnTo>
                      <a:pt x="75" y="222"/>
                    </a:lnTo>
                    <a:lnTo>
                      <a:pt x="74" y="222"/>
                    </a:lnTo>
                    <a:lnTo>
                      <a:pt x="75" y="222"/>
                    </a:lnTo>
                    <a:lnTo>
                      <a:pt x="75" y="220"/>
                    </a:lnTo>
                    <a:lnTo>
                      <a:pt x="76" y="219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4" y="220"/>
                    </a:lnTo>
                    <a:lnTo>
                      <a:pt x="74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2" y="219"/>
                    </a:lnTo>
                    <a:lnTo>
                      <a:pt x="73" y="219"/>
                    </a:lnTo>
                    <a:lnTo>
                      <a:pt x="73" y="218"/>
                    </a:lnTo>
                    <a:lnTo>
                      <a:pt x="75" y="218"/>
                    </a:lnTo>
                    <a:lnTo>
                      <a:pt x="76" y="217"/>
                    </a:lnTo>
                    <a:lnTo>
                      <a:pt x="77" y="217"/>
                    </a:lnTo>
                    <a:lnTo>
                      <a:pt x="77" y="216"/>
                    </a:lnTo>
                    <a:lnTo>
                      <a:pt x="76" y="217"/>
                    </a:lnTo>
                    <a:lnTo>
                      <a:pt x="74" y="217"/>
                    </a:lnTo>
                    <a:lnTo>
                      <a:pt x="75" y="216"/>
                    </a:lnTo>
                    <a:lnTo>
                      <a:pt x="76" y="216"/>
                    </a:lnTo>
                    <a:lnTo>
                      <a:pt x="74" y="216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7"/>
                    </a:lnTo>
                    <a:lnTo>
                      <a:pt x="71" y="218"/>
                    </a:lnTo>
                    <a:lnTo>
                      <a:pt x="70" y="218"/>
                    </a:lnTo>
                    <a:lnTo>
                      <a:pt x="71" y="217"/>
                    </a:lnTo>
                    <a:lnTo>
                      <a:pt x="71" y="216"/>
                    </a:lnTo>
                    <a:lnTo>
                      <a:pt x="73" y="215"/>
                    </a:lnTo>
                    <a:lnTo>
                      <a:pt x="73" y="215"/>
                    </a:lnTo>
                    <a:lnTo>
                      <a:pt x="74" y="214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2" y="214"/>
                    </a:lnTo>
                    <a:lnTo>
                      <a:pt x="72" y="214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2"/>
                    </a:lnTo>
                    <a:lnTo>
                      <a:pt x="72" y="212"/>
                    </a:lnTo>
                    <a:lnTo>
                      <a:pt x="72" y="212"/>
                    </a:lnTo>
                    <a:lnTo>
                      <a:pt x="73" y="211"/>
                    </a:lnTo>
                    <a:lnTo>
                      <a:pt x="72" y="212"/>
                    </a:lnTo>
                    <a:lnTo>
                      <a:pt x="70" y="212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0" y="211"/>
                    </a:lnTo>
                    <a:lnTo>
                      <a:pt x="69" y="212"/>
                    </a:lnTo>
                    <a:lnTo>
                      <a:pt x="69" y="211"/>
                    </a:lnTo>
                    <a:lnTo>
                      <a:pt x="70" y="210"/>
                    </a:lnTo>
                    <a:lnTo>
                      <a:pt x="71" y="210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0" y="209"/>
                    </a:lnTo>
                    <a:lnTo>
                      <a:pt x="70" y="208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9"/>
                    </a:lnTo>
                    <a:lnTo>
                      <a:pt x="69" y="208"/>
                    </a:lnTo>
                    <a:lnTo>
                      <a:pt x="69" y="207"/>
                    </a:lnTo>
                    <a:lnTo>
                      <a:pt x="70" y="206"/>
                    </a:lnTo>
                    <a:lnTo>
                      <a:pt x="71" y="206"/>
                    </a:lnTo>
                    <a:lnTo>
                      <a:pt x="71" y="205"/>
                    </a:lnTo>
                    <a:lnTo>
                      <a:pt x="72" y="203"/>
                    </a:lnTo>
                    <a:lnTo>
                      <a:pt x="73" y="203"/>
                    </a:lnTo>
                    <a:lnTo>
                      <a:pt x="71" y="203"/>
                    </a:lnTo>
                    <a:lnTo>
                      <a:pt x="70" y="205"/>
                    </a:lnTo>
                    <a:lnTo>
                      <a:pt x="69" y="205"/>
                    </a:lnTo>
                    <a:lnTo>
                      <a:pt x="66" y="206"/>
                    </a:lnTo>
                    <a:lnTo>
                      <a:pt x="65" y="206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5" y="205"/>
                    </a:lnTo>
                    <a:lnTo>
                      <a:pt x="63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6"/>
                    </a:lnTo>
                    <a:lnTo>
                      <a:pt x="61" y="205"/>
                    </a:lnTo>
                    <a:lnTo>
                      <a:pt x="62" y="205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6" y="202"/>
                    </a:lnTo>
                    <a:lnTo>
                      <a:pt x="67" y="202"/>
                    </a:lnTo>
                    <a:lnTo>
                      <a:pt x="67" y="203"/>
                    </a:lnTo>
                    <a:lnTo>
                      <a:pt x="66" y="203"/>
                    </a:lnTo>
                    <a:lnTo>
                      <a:pt x="67" y="203"/>
                    </a:lnTo>
                    <a:lnTo>
                      <a:pt x="70" y="202"/>
                    </a:lnTo>
                    <a:lnTo>
                      <a:pt x="70" y="202"/>
                    </a:lnTo>
                    <a:lnTo>
                      <a:pt x="71" y="201"/>
                    </a:lnTo>
                    <a:lnTo>
                      <a:pt x="69" y="202"/>
                    </a:lnTo>
                    <a:lnTo>
                      <a:pt x="67" y="202"/>
                    </a:lnTo>
                    <a:lnTo>
                      <a:pt x="69" y="201"/>
                    </a:lnTo>
                    <a:lnTo>
                      <a:pt x="69" y="201"/>
                    </a:lnTo>
                    <a:lnTo>
                      <a:pt x="70" y="200"/>
                    </a:lnTo>
                    <a:lnTo>
                      <a:pt x="70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7" y="200"/>
                    </a:lnTo>
                    <a:lnTo>
                      <a:pt x="69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1"/>
                    </a:lnTo>
                    <a:lnTo>
                      <a:pt x="62" y="201"/>
                    </a:lnTo>
                    <a:lnTo>
                      <a:pt x="63" y="200"/>
                    </a:lnTo>
                    <a:lnTo>
                      <a:pt x="64" y="200"/>
                    </a:lnTo>
                    <a:lnTo>
                      <a:pt x="64" y="199"/>
                    </a:lnTo>
                    <a:lnTo>
                      <a:pt x="65" y="199"/>
                    </a:lnTo>
                    <a:lnTo>
                      <a:pt x="64" y="199"/>
                    </a:lnTo>
                    <a:lnTo>
                      <a:pt x="62" y="200"/>
                    </a:lnTo>
                    <a:lnTo>
                      <a:pt x="63" y="199"/>
                    </a:lnTo>
                    <a:lnTo>
                      <a:pt x="63" y="198"/>
                    </a:lnTo>
                    <a:lnTo>
                      <a:pt x="64" y="198"/>
                    </a:lnTo>
                    <a:lnTo>
                      <a:pt x="64" y="197"/>
                    </a:lnTo>
                    <a:lnTo>
                      <a:pt x="63" y="198"/>
                    </a:lnTo>
                    <a:lnTo>
                      <a:pt x="62" y="198"/>
                    </a:lnTo>
                    <a:lnTo>
                      <a:pt x="60" y="198"/>
                    </a:lnTo>
                    <a:lnTo>
                      <a:pt x="59" y="199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1" y="197"/>
                    </a:lnTo>
                    <a:lnTo>
                      <a:pt x="61" y="197"/>
                    </a:lnTo>
                    <a:lnTo>
                      <a:pt x="63" y="196"/>
                    </a:lnTo>
                    <a:lnTo>
                      <a:pt x="64" y="196"/>
                    </a:lnTo>
                    <a:lnTo>
                      <a:pt x="65" y="195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3"/>
                    </a:lnTo>
                    <a:lnTo>
                      <a:pt x="61" y="195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9" y="195"/>
                    </a:lnTo>
                    <a:lnTo>
                      <a:pt x="59" y="195"/>
                    </a:lnTo>
                    <a:lnTo>
                      <a:pt x="58" y="195"/>
                    </a:lnTo>
                    <a:lnTo>
                      <a:pt x="57" y="196"/>
                    </a:lnTo>
                    <a:lnTo>
                      <a:pt x="57" y="195"/>
                    </a:lnTo>
                    <a:lnTo>
                      <a:pt x="58" y="194"/>
                    </a:lnTo>
                    <a:lnTo>
                      <a:pt x="59" y="194"/>
                    </a:lnTo>
                    <a:lnTo>
                      <a:pt x="61" y="194"/>
                    </a:lnTo>
                    <a:lnTo>
                      <a:pt x="62" y="193"/>
                    </a:lnTo>
                    <a:lnTo>
                      <a:pt x="63" y="193"/>
                    </a:lnTo>
                    <a:lnTo>
                      <a:pt x="64" y="192"/>
                    </a:lnTo>
                    <a:lnTo>
                      <a:pt x="64" y="191"/>
                    </a:lnTo>
                    <a:lnTo>
                      <a:pt x="63" y="192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3" y="191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60" y="192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8" y="193"/>
                    </a:lnTo>
                    <a:lnTo>
                      <a:pt x="58" y="192"/>
                    </a:lnTo>
                    <a:lnTo>
                      <a:pt x="59" y="192"/>
                    </a:lnTo>
                    <a:lnTo>
                      <a:pt x="60" y="191"/>
                    </a:lnTo>
                    <a:lnTo>
                      <a:pt x="61" y="189"/>
                    </a:lnTo>
                    <a:lnTo>
                      <a:pt x="62" y="189"/>
                    </a:lnTo>
                    <a:lnTo>
                      <a:pt x="62" y="188"/>
                    </a:lnTo>
                    <a:lnTo>
                      <a:pt x="61" y="189"/>
                    </a:lnTo>
                    <a:lnTo>
                      <a:pt x="59" y="189"/>
                    </a:lnTo>
                    <a:lnTo>
                      <a:pt x="58" y="189"/>
                    </a:lnTo>
                    <a:lnTo>
                      <a:pt x="57" y="190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4" y="191"/>
                    </a:lnTo>
                    <a:lnTo>
                      <a:pt x="53" y="192"/>
                    </a:lnTo>
                    <a:lnTo>
                      <a:pt x="53" y="191"/>
                    </a:lnTo>
                    <a:lnTo>
                      <a:pt x="54" y="191"/>
                    </a:lnTo>
                    <a:lnTo>
                      <a:pt x="55" y="190"/>
                    </a:lnTo>
                    <a:lnTo>
                      <a:pt x="55" y="190"/>
                    </a:lnTo>
                    <a:lnTo>
                      <a:pt x="57" y="189"/>
                    </a:lnTo>
                    <a:lnTo>
                      <a:pt x="58" y="189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60" y="186"/>
                    </a:lnTo>
                    <a:lnTo>
                      <a:pt x="60" y="185"/>
                    </a:lnTo>
                    <a:lnTo>
                      <a:pt x="59" y="186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9" y="185"/>
                    </a:lnTo>
                    <a:lnTo>
                      <a:pt x="59" y="184"/>
                    </a:lnTo>
                    <a:lnTo>
                      <a:pt x="60" y="184"/>
                    </a:lnTo>
                    <a:lnTo>
                      <a:pt x="59" y="184"/>
                    </a:lnTo>
                    <a:lnTo>
                      <a:pt x="57" y="185"/>
                    </a:lnTo>
                    <a:lnTo>
                      <a:pt x="56" y="185"/>
                    </a:lnTo>
                    <a:lnTo>
                      <a:pt x="55" y="186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4"/>
                    </a:lnTo>
                    <a:lnTo>
                      <a:pt x="57" y="183"/>
                    </a:lnTo>
                    <a:lnTo>
                      <a:pt x="55" y="184"/>
                    </a:lnTo>
                    <a:lnTo>
                      <a:pt x="54" y="184"/>
                    </a:lnTo>
                    <a:lnTo>
                      <a:pt x="55" y="184"/>
                    </a:lnTo>
                    <a:lnTo>
                      <a:pt x="55" y="183"/>
                    </a:lnTo>
                    <a:lnTo>
                      <a:pt x="56" y="182"/>
                    </a:lnTo>
                    <a:lnTo>
                      <a:pt x="56" y="182"/>
                    </a:lnTo>
                    <a:lnTo>
                      <a:pt x="55" y="182"/>
                    </a:lnTo>
                    <a:lnTo>
                      <a:pt x="54" y="183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51" y="183"/>
                    </a:lnTo>
                    <a:lnTo>
                      <a:pt x="51" y="182"/>
                    </a:lnTo>
                    <a:lnTo>
                      <a:pt x="53" y="182"/>
                    </a:lnTo>
                    <a:lnTo>
                      <a:pt x="53" y="181"/>
                    </a:lnTo>
                    <a:lnTo>
                      <a:pt x="51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3" y="180"/>
                    </a:lnTo>
                    <a:lnTo>
                      <a:pt x="54" y="179"/>
                    </a:lnTo>
                    <a:lnTo>
                      <a:pt x="56" y="179"/>
                    </a:lnTo>
                    <a:lnTo>
                      <a:pt x="56" y="178"/>
                    </a:lnTo>
                    <a:lnTo>
                      <a:pt x="57" y="178"/>
                    </a:lnTo>
                    <a:lnTo>
                      <a:pt x="56" y="178"/>
                    </a:lnTo>
                    <a:lnTo>
                      <a:pt x="54" y="178"/>
                    </a:lnTo>
                    <a:lnTo>
                      <a:pt x="55" y="178"/>
                    </a:lnTo>
                    <a:lnTo>
                      <a:pt x="55" y="177"/>
                    </a:lnTo>
                    <a:lnTo>
                      <a:pt x="56" y="177"/>
                    </a:lnTo>
                    <a:lnTo>
                      <a:pt x="56" y="176"/>
                    </a:lnTo>
                    <a:lnTo>
                      <a:pt x="55" y="176"/>
                    </a:lnTo>
                    <a:lnTo>
                      <a:pt x="54" y="177"/>
                    </a:lnTo>
                    <a:lnTo>
                      <a:pt x="53" y="17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8" y="178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1" y="175"/>
                    </a:lnTo>
                    <a:lnTo>
                      <a:pt x="50" y="176"/>
                    </a:lnTo>
                    <a:lnTo>
                      <a:pt x="48" y="176"/>
                    </a:lnTo>
                    <a:lnTo>
                      <a:pt x="49" y="175"/>
                    </a:lnTo>
                    <a:lnTo>
                      <a:pt x="49" y="175"/>
                    </a:lnTo>
                    <a:lnTo>
                      <a:pt x="51" y="174"/>
                    </a:lnTo>
                    <a:lnTo>
                      <a:pt x="51" y="173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4" y="170"/>
                    </a:lnTo>
                    <a:lnTo>
                      <a:pt x="51" y="172"/>
                    </a:lnTo>
                    <a:lnTo>
                      <a:pt x="50" y="172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0" y="170"/>
                    </a:lnTo>
                    <a:lnTo>
                      <a:pt x="49" y="172"/>
                    </a:lnTo>
                    <a:lnTo>
                      <a:pt x="47" y="172"/>
                    </a:lnTo>
                    <a:lnTo>
                      <a:pt x="46" y="173"/>
                    </a:lnTo>
                    <a:lnTo>
                      <a:pt x="46" y="172"/>
                    </a:lnTo>
                    <a:lnTo>
                      <a:pt x="47" y="170"/>
                    </a:lnTo>
                    <a:lnTo>
                      <a:pt x="48" y="170"/>
                    </a:lnTo>
                    <a:lnTo>
                      <a:pt x="48" y="169"/>
                    </a:lnTo>
                    <a:lnTo>
                      <a:pt x="50" y="169"/>
                    </a:lnTo>
                    <a:lnTo>
                      <a:pt x="51" y="168"/>
                    </a:lnTo>
                    <a:lnTo>
                      <a:pt x="53" y="168"/>
                    </a:lnTo>
                    <a:lnTo>
                      <a:pt x="53" y="167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69"/>
                    </a:lnTo>
                    <a:lnTo>
                      <a:pt x="44" y="170"/>
                    </a:lnTo>
                    <a:lnTo>
                      <a:pt x="44" y="170"/>
                    </a:lnTo>
                    <a:lnTo>
                      <a:pt x="45" y="169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8" y="168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50" y="166"/>
                    </a:lnTo>
                    <a:lnTo>
                      <a:pt x="50" y="165"/>
                    </a:lnTo>
                    <a:lnTo>
                      <a:pt x="49" y="166"/>
                    </a:lnTo>
                    <a:lnTo>
                      <a:pt x="48" y="166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6" y="166"/>
                    </a:lnTo>
                    <a:lnTo>
                      <a:pt x="47" y="165"/>
                    </a:lnTo>
                    <a:lnTo>
                      <a:pt x="47" y="165"/>
                    </a:lnTo>
                    <a:lnTo>
                      <a:pt x="46" y="165"/>
                    </a:lnTo>
                    <a:lnTo>
                      <a:pt x="45" y="166"/>
                    </a:lnTo>
                    <a:lnTo>
                      <a:pt x="45" y="165"/>
                    </a:lnTo>
                    <a:lnTo>
                      <a:pt x="46" y="164"/>
                    </a:lnTo>
                    <a:lnTo>
                      <a:pt x="44" y="165"/>
                    </a:lnTo>
                    <a:lnTo>
                      <a:pt x="43" y="165"/>
                    </a:lnTo>
                    <a:lnTo>
                      <a:pt x="44" y="165"/>
                    </a:lnTo>
                    <a:lnTo>
                      <a:pt x="44" y="164"/>
                    </a:lnTo>
                    <a:lnTo>
                      <a:pt x="45" y="163"/>
                    </a:lnTo>
                    <a:lnTo>
                      <a:pt x="46" y="162"/>
                    </a:lnTo>
                    <a:lnTo>
                      <a:pt x="47" y="162"/>
                    </a:lnTo>
                    <a:lnTo>
                      <a:pt x="45" y="162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1"/>
                    </a:lnTo>
                    <a:lnTo>
                      <a:pt x="44" y="162"/>
                    </a:lnTo>
                    <a:lnTo>
                      <a:pt x="42" y="162"/>
                    </a:lnTo>
                    <a:lnTo>
                      <a:pt x="40" y="163"/>
                    </a:lnTo>
                    <a:lnTo>
                      <a:pt x="39" y="164"/>
                    </a:lnTo>
                    <a:lnTo>
                      <a:pt x="39" y="164"/>
                    </a:lnTo>
                    <a:lnTo>
                      <a:pt x="38" y="164"/>
                    </a:lnTo>
                    <a:lnTo>
                      <a:pt x="37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4"/>
                    </a:lnTo>
                    <a:lnTo>
                      <a:pt x="37" y="164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1" y="162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60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2" y="161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9"/>
                    </a:lnTo>
                    <a:lnTo>
                      <a:pt x="42" y="159"/>
                    </a:lnTo>
                    <a:lnTo>
                      <a:pt x="42" y="159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0" y="159"/>
                    </a:lnTo>
                    <a:lnTo>
                      <a:pt x="41" y="158"/>
                    </a:lnTo>
                    <a:lnTo>
                      <a:pt x="41" y="158"/>
                    </a:lnTo>
                    <a:lnTo>
                      <a:pt x="40" y="158"/>
                    </a:lnTo>
                    <a:lnTo>
                      <a:pt x="39" y="159"/>
                    </a:lnTo>
                    <a:lnTo>
                      <a:pt x="39" y="158"/>
                    </a:lnTo>
                    <a:lnTo>
                      <a:pt x="40" y="157"/>
                    </a:lnTo>
                    <a:lnTo>
                      <a:pt x="40" y="157"/>
                    </a:lnTo>
                    <a:lnTo>
                      <a:pt x="41" y="156"/>
                    </a:lnTo>
                    <a:lnTo>
                      <a:pt x="40" y="157"/>
                    </a:lnTo>
                    <a:lnTo>
                      <a:pt x="38" y="157"/>
                    </a:lnTo>
                    <a:lnTo>
                      <a:pt x="39" y="156"/>
                    </a:lnTo>
                    <a:lnTo>
                      <a:pt x="39" y="156"/>
                    </a:lnTo>
                    <a:lnTo>
                      <a:pt x="40" y="155"/>
                    </a:lnTo>
                    <a:lnTo>
                      <a:pt x="41" y="155"/>
                    </a:lnTo>
                    <a:lnTo>
                      <a:pt x="41" y="153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9" y="153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9" y="152"/>
                    </a:lnTo>
                    <a:lnTo>
                      <a:pt x="37" y="152"/>
                    </a:lnTo>
                    <a:lnTo>
                      <a:pt x="36" y="153"/>
                    </a:lnTo>
                    <a:lnTo>
                      <a:pt x="36" y="153"/>
                    </a:lnTo>
                    <a:lnTo>
                      <a:pt x="34" y="153"/>
                    </a:lnTo>
                    <a:lnTo>
                      <a:pt x="33" y="153"/>
                    </a:lnTo>
                    <a:lnTo>
                      <a:pt x="32" y="153"/>
                    </a:lnTo>
                    <a:lnTo>
                      <a:pt x="33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6" y="151"/>
                    </a:lnTo>
                    <a:lnTo>
                      <a:pt x="37" y="151"/>
                    </a:lnTo>
                    <a:lnTo>
                      <a:pt x="38" y="150"/>
                    </a:lnTo>
                    <a:lnTo>
                      <a:pt x="39" y="150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1" y="148"/>
                    </a:lnTo>
                    <a:lnTo>
                      <a:pt x="39" y="148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7" y="149"/>
                    </a:lnTo>
                    <a:lnTo>
                      <a:pt x="36" y="149"/>
                    </a:lnTo>
                    <a:lnTo>
                      <a:pt x="34" y="150"/>
                    </a:lnTo>
                    <a:lnTo>
                      <a:pt x="36" y="149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40" y="146"/>
                    </a:lnTo>
                    <a:lnTo>
                      <a:pt x="41" y="146"/>
                    </a:lnTo>
                    <a:lnTo>
                      <a:pt x="42" y="145"/>
                    </a:lnTo>
                    <a:lnTo>
                      <a:pt x="40" y="146"/>
                    </a:lnTo>
                    <a:lnTo>
                      <a:pt x="39" y="146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6" y="146"/>
                    </a:lnTo>
                    <a:lnTo>
                      <a:pt x="34" y="147"/>
                    </a:lnTo>
                    <a:lnTo>
                      <a:pt x="34" y="146"/>
                    </a:lnTo>
                    <a:lnTo>
                      <a:pt x="36" y="145"/>
                    </a:lnTo>
                    <a:lnTo>
                      <a:pt x="33" y="146"/>
                    </a:lnTo>
                    <a:lnTo>
                      <a:pt x="32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2" y="145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2" y="145"/>
                    </a:lnTo>
                    <a:lnTo>
                      <a:pt x="33" y="144"/>
                    </a:lnTo>
                    <a:lnTo>
                      <a:pt x="34" y="144"/>
                    </a:lnTo>
                    <a:lnTo>
                      <a:pt x="36" y="143"/>
                    </a:lnTo>
                    <a:lnTo>
                      <a:pt x="37" y="143"/>
                    </a:lnTo>
                    <a:lnTo>
                      <a:pt x="37" y="142"/>
                    </a:lnTo>
                    <a:lnTo>
                      <a:pt x="38" y="142"/>
                    </a:lnTo>
                    <a:lnTo>
                      <a:pt x="39" y="141"/>
                    </a:lnTo>
                    <a:lnTo>
                      <a:pt x="40" y="141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36" y="141"/>
                    </a:lnTo>
                    <a:lnTo>
                      <a:pt x="34" y="142"/>
                    </a:lnTo>
                    <a:lnTo>
                      <a:pt x="33" y="142"/>
                    </a:lnTo>
                    <a:lnTo>
                      <a:pt x="33" y="141"/>
                    </a:lnTo>
                    <a:lnTo>
                      <a:pt x="34" y="141"/>
                    </a:lnTo>
                    <a:lnTo>
                      <a:pt x="32" y="141"/>
                    </a:lnTo>
                    <a:lnTo>
                      <a:pt x="31" y="142"/>
                    </a:lnTo>
                    <a:lnTo>
                      <a:pt x="32" y="141"/>
                    </a:lnTo>
                    <a:lnTo>
                      <a:pt x="32" y="141"/>
                    </a:lnTo>
                    <a:lnTo>
                      <a:pt x="31" y="141"/>
                    </a:lnTo>
                    <a:lnTo>
                      <a:pt x="30" y="141"/>
                    </a:lnTo>
                    <a:lnTo>
                      <a:pt x="28" y="142"/>
                    </a:lnTo>
                    <a:lnTo>
                      <a:pt x="27" y="142"/>
                    </a:lnTo>
                    <a:lnTo>
                      <a:pt x="27" y="142"/>
                    </a:lnTo>
                    <a:lnTo>
                      <a:pt x="28" y="141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30" y="139"/>
                    </a:lnTo>
                    <a:lnTo>
                      <a:pt x="30" y="139"/>
                    </a:lnTo>
                    <a:lnTo>
                      <a:pt x="32" y="138"/>
                    </a:lnTo>
                    <a:lnTo>
                      <a:pt x="33" y="138"/>
                    </a:lnTo>
                    <a:lnTo>
                      <a:pt x="34" y="136"/>
                    </a:lnTo>
                    <a:lnTo>
                      <a:pt x="34" y="136"/>
                    </a:lnTo>
                    <a:lnTo>
                      <a:pt x="33" y="136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33" y="135"/>
                    </a:lnTo>
                    <a:lnTo>
                      <a:pt x="31" y="136"/>
                    </a:lnTo>
                    <a:lnTo>
                      <a:pt x="30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9" y="135"/>
                    </a:lnTo>
                    <a:lnTo>
                      <a:pt x="30" y="135"/>
                    </a:lnTo>
                    <a:lnTo>
                      <a:pt x="30" y="134"/>
                    </a:lnTo>
                    <a:lnTo>
                      <a:pt x="31" y="133"/>
                    </a:lnTo>
                    <a:lnTo>
                      <a:pt x="32" y="133"/>
                    </a:lnTo>
                    <a:lnTo>
                      <a:pt x="34" y="133"/>
                    </a:lnTo>
                    <a:lnTo>
                      <a:pt x="34" y="132"/>
                    </a:lnTo>
                    <a:lnTo>
                      <a:pt x="36" y="132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0" y="133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8" y="133"/>
                    </a:lnTo>
                    <a:lnTo>
                      <a:pt x="28" y="132"/>
                    </a:lnTo>
                    <a:lnTo>
                      <a:pt x="29" y="132"/>
                    </a:lnTo>
                    <a:lnTo>
                      <a:pt x="30" y="131"/>
                    </a:lnTo>
                    <a:lnTo>
                      <a:pt x="32" y="131"/>
                    </a:lnTo>
                    <a:lnTo>
                      <a:pt x="32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30" y="130"/>
                    </a:lnTo>
                    <a:lnTo>
                      <a:pt x="31" y="130"/>
                    </a:lnTo>
                    <a:lnTo>
                      <a:pt x="31" y="129"/>
                    </a:lnTo>
                    <a:lnTo>
                      <a:pt x="30" y="130"/>
                    </a:lnTo>
                    <a:lnTo>
                      <a:pt x="29" y="130"/>
                    </a:lnTo>
                    <a:lnTo>
                      <a:pt x="26" y="131"/>
                    </a:lnTo>
                    <a:lnTo>
                      <a:pt x="27" y="130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9" y="128"/>
                    </a:lnTo>
                    <a:lnTo>
                      <a:pt x="30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0" y="128"/>
                    </a:lnTo>
                    <a:lnTo>
                      <a:pt x="30" y="129"/>
                    </a:lnTo>
                    <a:lnTo>
                      <a:pt x="31" y="129"/>
                    </a:lnTo>
                    <a:lnTo>
                      <a:pt x="32" y="128"/>
                    </a:lnTo>
                    <a:lnTo>
                      <a:pt x="36" y="126"/>
                    </a:lnTo>
                    <a:lnTo>
                      <a:pt x="32" y="127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30" y="127"/>
                    </a:lnTo>
                    <a:lnTo>
                      <a:pt x="31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7" y="128"/>
                    </a:lnTo>
                    <a:lnTo>
                      <a:pt x="25" y="128"/>
                    </a:lnTo>
                    <a:lnTo>
                      <a:pt x="26" y="127"/>
                    </a:lnTo>
                    <a:lnTo>
                      <a:pt x="26" y="127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8" y="125"/>
                    </a:lnTo>
                    <a:lnTo>
                      <a:pt x="29" y="124"/>
                    </a:lnTo>
                    <a:lnTo>
                      <a:pt x="27" y="125"/>
                    </a:lnTo>
                    <a:lnTo>
                      <a:pt x="26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4"/>
                    </a:lnTo>
                    <a:lnTo>
                      <a:pt x="25" y="125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3" y="125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7" y="123"/>
                    </a:lnTo>
                    <a:lnTo>
                      <a:pt x="28" y="122"/>
                    </a:lnTo>
                    <a:lnTo>
                      <a:pt x="28" y="121"/>
                    </a:lnTo>
                    <a:lnTo>
                      <a:pt x="29" y="121"/>
                    </a:lnTo>
                    <a:lnTo>
                      <a:pt x="29" y="119"/>
                    </a:lnTo>
                    <a:lnTo>
                      <a:pt x="28" y="121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6" y="119"/>
                    </a:lnTo>
                    <a:lnTo>
                      <a:pt x="25" y="121"/>
                    </a:lnTo>
                    <a:lnTo>
                      <a:pt x="26" y="119"/>
                    </a:lnTo>
                    <a:lnTo>
                      <a:pt x="26" y="119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9"/>
                    </a:lnTo>
                    <a:lnTo>
                      <a:pt x="25" y="118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2" y="117"/>
                    </a:lnTo>
                    <a:lnTo>
                      <a:pt x="23" y="116"/>
                    </a:lnTo>
                    <a:lnTo>
                      <a:pt x="24" y="116"/>
                    </a:lnTo>
                    <a:lnTo>
                      <a:pt x="24" y="115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4"/>
                    </a:lnTo>
                    <a:lnTo>
                      <a:pt x="22" y="115"/>
                    </a:lnTo>
                    <a:lnTo>
                      <a:pt x="23" y="114"/>
                    </a:lnTo>
                    <a:lnTo>
                      <a:pt x="24" y="114"/>
                    </a:lnTo>
                    <a:lnTo>
                      <a:pt x="22" y="114"/>
                    </a:lnTo>
                    <a:lnTo>
                      <a:pt x="21" y="114"/>
                    </a:lnTo>
                    <a:lnTo>
                      <a:pt x="21" y="114"/>
                    </a:lnTo>
                    <a:lnTo>
                      <a:pt x="22" y="113"/>
                    </a:lnTo>
                    <a:lnTo>
                      <a:pt x="23" y="112"/>
                    </a:lnTo>
                    <a:lnTo>
                      <a:pt x="24" y="112"/>
                    </a:lnTo>
                    <a:lnTo>
                      <a:pt x="24" y="111"/>
                    </a:lnTo>
                    <a:lnTo>
                      <a:pt x="26" y="111"/>
                    </a:lnTo>
                    <a:lnTo>
                      <a:pt x="27" y="110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7" y="109"/>
                    </a:lnTo>
                    <a:lnTo>
                      <a:pt x="26" y="110"/>
                    </a:lnTo>
                    <a:lnTo>
                      <a:pt x="25" y="110"/>
                    </a:lnTo>
                    <a:lnTo>
                      <a:pt x="24" y="111"/>
                    </a:lnTo>
                    <a:lnTo>
                      <a:pt x="23" y="111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5" y="109"/>
                    </a:lnTo>
                    <a:lnTo>
                      <a:pt x="25" y="108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1" y="109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2" y="107"/>
                    </a:lnTo>
                    <a:lnTo>
                      <a:pt x="21" y="107"/>
                    </a:lnTo>
                    <a:lnTo>
                      <a:pt x="19" y="108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7"/>
                    </a:lnTo>
                    <a:lnTo>
                      <a:pt x="20" y="106"/>
                    </a:lnTo>
                    <a:lnTo>
                      <a:pt x="22" y="105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4" y="101"/>
                    </a:lnTo>
                    <a:lnTo>
                      <a:pt x="24" y="101"/>
                    </a:lnTo>
                    <a:lnTo>
                      <a:pt x="23" y="102"/>
                    </a:lnTo>
                    <a:lnTo>
                      <a:pt x="22" y="102"/>
                    </a:lnTo>
                    <a:lnTo>
                      <a:pt x="21" y="102"/>
                    </a:lnTo>
                    <a:lnTo>
                      <a:pt x="20" y="102"/>
                    </a:lnTo>
                    <a:lnTo>
                      <a:pt x="19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5" y="105"/>
                    </a:lnTo>
                    <a:lnTo>
                      <a:pt x="16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21" y="101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7" y="101"/>
                    </a:lnTo>
                    <a:lnTo>
                      <a:pt x="16" y="101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9" y="99"/>
                    </a:lnTo>
                    <a:lnTo>
                      <a:pt x="21" y="99"/>
                    </a:lnTo>
                    <a:lnTo>
                      <a:pt x="21" y="98"/>
                    </a:lnTo>
                    <a:lnTo>
                      <a:pt x="22" y="98"/>
                    </a:lnTo>
                    <a:lnTo>
                      <a:pt x="20" y="98"/>
                    </a:lnTo>
                    <a:lnTo>
                      <a:pt x="19" y="99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21" y="97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5" y="97"/>
                    </a:lnTo>
                    <a:lnTo>
                      <a:pt x="13" y="98"/>
                    </a:lnTo>
                    <a:lnTo>
                      <a:pt x="14" y="97"/>
                    </a:lnTo>
                    <a:lnTo>
                      <a:pt x="15" y="97"/>
                    </a:lnTo>
                    <a:lnTo>
                      <a:pt x="16" y="95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3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19" y="92"/>
                    </a:lnTo>
                    <a:lnTo>
                      <a:pt x="17" y="93"/>
                    </a:lnTo>
                    <a:lnTo>
                      <a:pt x="15" y="93"/>
                    </a:lnTo>
                    <a:lnTo>
                      <a:pt x="14" y="94"/>
                    </a:lnTo>
                    <a:lnTo>
                      <a:pt x="14" y="93"/>
                    </a:lnTo>
                    <a:lnTo>
                      <a:pt x="15" y="92"/>
                    </a:lnTo>
                    <a:lnTo>
                      <a:pt x="16" y="92"/>
                    </a:lnTo>
                    <a:lnTo>
                      <a:pt x="16" y="91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5" y="91"/>
                    </a:lnTo>
                    <a:lnTo>
                      <a:pt x="16" y="90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0" y="86"/>
                    </a:lnTo>
                    <a:lnTo>
                      <a:pt x="19" y="86"/>
                    </a:lnTo>
                    <a:lnTo>
                      <a:pt x="17" y="88"/>
                    </a:lnTo>
                    <a:lnTo>
                      <a:pt x="16" y="88"/>
                    </a:lnTo>
                    <a:lnTo>
                      <a:pt x="14" y="89"/>
                    </a:lnTo>
                    <a:lnTo>
                      <a:pt x="13" y="89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5" y="86"/>
                    </a:lnTo>
                    <a:lnTo>
                      <a:pt x="15" y="86"/>
                    </a:lnTo>
                    <a:lnTo>
                      <a:pt x="14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14" y="85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3" y="83"/>
                    </a:lnTo>
                    <a:lnTo>
                      <a:pt x="13" y="82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5" y="81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3" y="81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13" y="79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1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7" y="79"/>
                    </a:lnTo>
                    <a:lnTo>
                      <a:pt x="6" y="79"/>
                    </a:lnTo>
                    <a:lnTo>
                      <a:pt x="5" y="79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5"/>
                    </a:lnTo>
                    <a:lnTo>
                      <a:pt x="14" y="75"/>
                    </a:lnTo>
                    <a:lnTo>
                      <a:pt x="14" y="74"/>
                    </a:lnTo>
                    <a:lnTo>
                      <a:pt x="13" y="74"/>
                    </a:lnTo>
                    <a:lnTo>
                      <a:pt x="12" y="75"/>
                    </a:lnTo>
                    <a:lnTo>
                      <a:pt x="12" y="74"/>
                    </a:lnTo>
                    <a:lnTo>
                      <a:pt x="13" y="74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2" y="73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8" y="69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2" y="67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3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0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0" y="64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0"/>
                    </a:lnTo>
                    <a:lnTo>
                      <a:pt x="10" y="61"/>
                    </a:lnTo>
                    <a:lnTo>
                      <a:pt x="11" y="60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8" y="57"/>
                    </a:lnTo>
                    <a:lnTo>
                      <a:pt x="7" y="57"/>
                    </a:lnTo>
                    <a:lnTo>
                      <a:pt x="5" y="57"/>
                    </a:lnTo>
                    <a:lnTo>
                      <a:pt x="4" y="58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1" y="41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1" y="41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8"/>
                    </a:lnTo>
                    <a:lnTo>
                      <a:pt x="1" y="36"/>
                    </a:lnTo>
                    <a:lnTo>
                      <a:pt x="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4" name="Freeform 1007">
                <a:extLst>
                  <a:ext uri="{FF2B5EF4-FFF2-40B4-BE49-F238E27FC236}">
                    <a16:creationId xmlns:a16="http://schemas.microsoft.com/office/drawing/2014/main" id="{84361627-A675-43E9-AEE9-713F87BF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2994"/>
                <a:ext cx="0" cy="0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6 h 7"/>
                  <a:gd name="T4" fmla="*/ 1 w 9"/>
                  <a:gd name="T5" fmla="*/ 5 h 7"/>
                  <a:gd name="T6" fmla="*/ 2 w 9"/>
                  <a:gd name="T7" fmla="*/ 5 h 7"/>
                  <a:gd name="T8" fmla="*/ 3 w 9"/>
                  <a:gd name="T9" fmla="*/ 4 h 7"/>
                  <a:gd name="T10" fmla="*/ 4 w 9"/>
                  <a:gd name="T11" fmla="*/ 3 h 7"/>
                  <a:gd name="T12" fmla="*/ 6 w 9"/>
                  <a:gd name="T13" fmla="*/ 3 h 7"/>
                  <a:gd name="T14" fmla="*/ 6 w 9"/>
                  <a:gd name="T15" fmla="*/ 2 h 7"/>
                  <a:gd name="T16" fmla="*/ 6 w 9"/>
                  <a:gd name="T17" fmla="*/ 1 h 7"/>
                  <a:gd name="T18" fmla="*/ 8 w 9"/>
                  <a:gd name="T19" fmla="*/ 0 h 7"/>
                  <a:gd name="T20" fmla="*/ 9 w 9"/>
                  <a:gd name="T21" fmla="*/ 0 h 7"/>
                  <a:gd name="T22" fmla="*/ 7 w 9"/>
                  <a:gd name="T23" fmla="*/ 3 h 7"/>
                  <a:gd name="T24" fmla="*/ 5 w 9"/>
                  <a:gd name="T25" fmla="*/ 4 h 7"/>
                  <a:gd name="T26" fmla="*/ 0 w 9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5" name="Freeform 1008">
                <a:extLst>
                  <a:ext uri="{FF2B5EF4-FFF2-40B4-BE49-F238E27FC236}">
                    <a16:creationId xmlns:a16="http://schemas.microsoft.com/office/drawing/2014/main" id="{E772D074-66A1-4B53-9814-B3AAEA9E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2977"/>
                <a:ext cx="13" cy="17"/>
              </a:xfrm>
              <a:custGeom>
                <a:avLst/>
                <a:gdLst>
                  <a:gd name="T0" fmla="*/ 7 w 197"/>
                  <a:gd name="T1" fmla="*/ 30 h 273"/>
                  <a:gd name="T2" fmla="*/ 16 w 197"/>
                  <a:gd name="T3" fmla="*/ 16 h 273"/>
                  <a:gd name="T4" fmla="*/ 34 w 197"/>
                  <a:gd name="T5" fmla="*/ 8 h 273"/>
                  <a:gd name="T6" fmla="*/ 54 w 197"/>
                  <a:gd name="T7" fmla="*/ 6 h 273"/>
                  <a:gd name="T8" fmla="*/ 55 w 197"/>
                  <a:gd name="T9" fmla="*/ 16 h 273"/>
                  <a:gd name="T10" fmla="*/ 55 w 197"/>
                  <a:gd name="T11" fmla="*/ 30 h 273"/>
                  <a:gd name="T12" fmla="*/ 63 w 197"/>
                  <a:gd name="T13" fmla="*/ 39 h 273"/>
                  <a:gd name="T14" fmla="*/ 59 w 197"/>
                  <a:gd name="T15" fmla="*/ 52 h 273"/>
                  <a:gd name="T16" fmla="*/ 74 w 197"/>
                  <a:gd name="T17" fmla="*/ 52 h 273"/>
                  <a:gd name="T18" fmla="*/ 71 w 197"/>
                  <a:gd name="T19" fmla="*/ 65 h 273"/>
                  <a:gd name="T20" fmla="*/ 79 w 197"/>
                  <a:gd name="T21" fmla="*/ 74 h 273"/>
                  <a:gd name="T22" fmla="*/ 81 w 197"/>
                  <a:gd name="T23" fmla="*/ 83 h 273"/>
                  <a:gd name="T24" fmla="*/ 87 w 197"/>
                  <a:gd name="T25" fmla="*/ 91 h 273"/>
                  <a:gd name="T26" fmla="*/ 90 w 197"/>
                  <a:gd name="T27" fmla="*/ 98 h 273"/>
                  <a:gd name="T28" fmla="*/ 92 w 197"/>
                  <a:gd name="T29" fmla="*/ 109 h 273"/>
                  <a:gd name="T30" fmla="*/ 97 w 197"/>
                  <a:gd name="T31" fmla="*/ 119 h 273"/>
                  <a:gd name="T32" fmla="*/ 107 w 197"/>
                  <a:gd name="T33" fmla="*/ 126 h 273"/>
                  <a:gd name="T34" fmla="*/ 109 w 197"/>
                  <a:gd name="T35" fmla="*/ 135 h 273"/>
                  <a:gd name="T36" fmla="*/ 120 w 197"/>
                  <a:gd name="T37" fmla="*/ 141 h 273"/>
                  <a:gd name="T38" fmla="*/ 125 w 197"/>
                  <a:gd name="T39" fmla="*/ 151 h 273"/>
                  <a:gd name="T40" fmla="*/ 130 w 197"/>
                  <a:gd name="T41" fmla="*/ 160 h 273"/>
                  <a:gd name="T42" fmla="*/ 139 w 197"/>
                  <a:gd name="T43" fmla="*/ 164 h 273"/>
                  <a:gd name="T44" fmla="*/ 146 w 197"/>
                  <a:gd name="T45" fmla="*/ 173 h 273"/>
                  <a:gd name="T46" fmla="*/ 153 w 197"/>
                  <a:gd name="T47" fmla="*/ 180 h 273"/>
                  <a:gd name="T48" fmla="*/ 159 w 197"/>
                  <a:gd name="T49" fmla="*/ 187 h 273"/>
                  <a:gd name="T50" fmla="*/ 163 w 197"/>
                  <a:gd name="T51" fmla="*/ 199 h 273"/>
                  <a:gd name="T52" fmla="*/ 164 w 197"/>
                  <a:gd name="T53" fmla="*/ 209 h 273"/>
                  <a:gd name="T54" fmla="*/ 174 w 197"/>
                  <a:gd name="T55" fmla="*/ 214 h 273"/>
                  <a:gd name="T56" fmla="*/ 178 w 197"/>
                  <a:gd name="T57" fmla="*/ 221 h 273"/>
                  <a:gd name="T58" fmla="*/ 183 w 197"/>
                  <a:gd name="T59" fmla="*/ 229 h 273"/>
                  <a:gd name="T60" fmla="*/ 185 w 197"/>
                  <a:gd name="T61" fmla="*/ 237 h 273"/>
                  <a:gd name="T62" fmla="*/ 190 w 197"/>
                  <a:gd name="T63" fmla="*/ 246 h 273"/>
                  <a:gd name="T64" fmla="*/ 189 w 197"/>
                  <a:gd name="T65" fmla="*/ 259 h 273"/>
                  <a:gd name="T66" fmla="*/ 169 w 197"/>
                  <a:gd name="T67" fmla="*/ 270 h 273"/>
                  <a:gd name="T68" fmla="*/ 157 w 197"/>
                  <a:gd name="T69" fmla="*/ 268 h 273"/>
                  <a:gd name="T70" fmla="*/ 151 w 197"/>
                  <a:gd name="T71" fmla="*/ 259 h 273"/>
                  <a:gd name="T72" fmla="*/ 140 w 197"/>
                  <a:gd name="T73" fmla="*/ 253 h 273"/>
                  <a:gd name="T74" fmla="*/ 132 w 197"/>
                  <a:gd name="T75" fmla="*/ 247 h 273"/>
                  <a:gd name="T76" fmla="*/ 124 w 197"/>
                  <a:gd name="T77" fmla="*/ 240 h 273"/>
                  <a:gd name="T78" fmla="*/ 118 w 197"/>
                  <a:gd name="T79" fmla="*/ 234 h 273"/>
                  <a:gd name="T80" fmla="*/ 111 w 197"/>
                  <a:gd name="T81" fmla="*/ 226 h 273"/>
                  <a:gd name="T82" fmla="*/ 104 w 197"/>
                  <a:gd name="T83" fmla="*/ 217 h 273"/>
                  <a:gd name="T84" fmla="*/ 97 w 197"/>
                  <a:gd name="T85" fmla="*/ 211 h 273"/>
                  <a:gd name="T86" fmla="*/ 88 w 197"/>
                  <a:gd name="T87" fmla="*/ 201 h 273"/>
                  <a:gd name="T88" fmla="*/ 87 w 197"/>
                  <a:gd name="T89" fmla="*/ 193 h 273"/>
                  <a:gd name="T90" fmla="*/ 83 w 197"/>
                  <a:gd name="T91" fmla="*/ 183 h 273"/>
                  <a:gd name="T92" fmla="*/ 74 w 197"/>
                  <a:gd name="T93" fmla="*/ 179 h 273"/>
                  <a:gd name="T94" fmla="*/ 71 w 197"/>
                  <a:gd name="T95" fmla="*/ 168 h 273"/>
                  <a:gd name="T96" fmla="*/ 63 w 197"/>
                  <a:gd name="T97" fmla="*/ 163 h 273"/>
                  <a:gd name="T98" fmla="*/ 56 w 197"/>
                  <a:gd name="T99" fmla="*/ 158 h 273"/>
                  <a:gd name="T100" fmla="*/ 51 w 197"/>
                  <a:gd name="T101" fmla="*/ 149 h 273"/>
                  <a:gd name="T102" fmla="*/ 43 w 197"/>
                  <a:gd name="T103" fmla="*/ 142 h 273"/>
                  <a:gd name="T104" fmla="*/ 43 w 197"/>
                  <a:gd name="T105" fmla="*/ 131 h 273"/>
                  <a:gd name="T106" fmla="*/ 35 w 197"/>
                  <a:gd name="T107" fmla="*/ 125 h 273"/>
                  <a:gd name="T108" fmla="*/ 36 w 197"/>
                  <a:gd name="T109" fmla="*/ 112 h 273"/>
                  <a:gd name="T110" fmla="*/ 25 w 197"/>
                  <a:gd name="T111" fmla="*/ 108 h 273"/>
                  <a:gd name="T112" fmla="*/ 25 w 197"/>
                  <a:gd name="T113" fmla="*/ 95 h 273"/>
                  <a:gd name="T114" fmla="*/ 20 w 197"/>
                  <a:gd name="T115" fmla="*/ 86 h 273"/>
                  <a:gd name="T116" fmla="*/ 17 w 197"/>
                  <a:gd name="T117" fmla="*/ 78 h 273"/>
                  <a:gd name="T118" fmla="*/ 16 w 197"/>
                  <a:gd name="T119" fmla="*/ 68 h 273"/>
                  <a:gd name="T120" fmla="*/ 6 w 197"/>
                  <a:gd name="T121" fmla="*/ 62 h 273"/>
                  <a:gd name="T122" fmla="*/ 9 w 197"/>
                  <a:gd name="T123" fmla="*/ 47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273">
                    <a:moveTo>
                      <a:pt x="1" y="42"/>
                    </a:moveTo>
                    <a:lnTo>
                      <a:pt x="2" y="41"/>
                    </a:lnTo>
                    <a:lnTo>
                      <a:pt x="4" y="41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7" y="37"/>
                    </a:lnTo>
                    <a:lnTo>
                      <a:pt x="6" y="38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6" y="29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5" y="10"/>
                    </a:lnTo>
                    <a:lnTo>
                      <a:pt x="24" y="12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1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5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5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8" y="6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50" y="6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1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3" y="6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4" y="8"/>
                    </a:lnTo>
                    <a:lnTo>
                      <a:pt x="54" y="9"/>
                    </a:lnTo>
                    <a:lnTo>
                      <a:pt x="53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4" y="10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2" y="17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4" y="17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7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8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0"/>
                    </a:lnTo>
                    <a:lnTo>
                      <a:pt x="56" y="19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6" y="20"/>
                    </a:lnTo>
                    <a:lnTo>
                      <a:pt x="55" y="21"/>
                    </a:lnTo>
                    <a:lnTo>
                      <a:pt x="55" y="22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3" y="25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7" y="22"/>
                    </a:lnTo>
                    <a:lnTo>
                      <a:pt x="58" y="22"/>
                    </a:ln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7" y="28"/>
                    </a:lnTo>
                    <a:lnTo>
                      <a:pt x="56" y="29"/>
                    </a:lnTo>
                    <a:lnTo>
                      <a:pt x="55" y="29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0"/>
                    </a:lnTo>
                    <a:lnTo>
                      <a:pt x="56" y="29"/>
                    </a:lnTo>
                    <a:lnTo>
                      <a:pt x="56" y="30"/>
                    </a:lnTo>
                    <a:lnTo>
                      <a:pt x="55" y="31"/>
                    </a:lnTo>
                    <a:lnTo>
                      <a:pt x="56" y="30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8" y="31"/>
                    </a:lnTo>
                    <a:lnTo>
                      <a:pt x="61" y="30"/>
                    </a:lnTo>
                    <a:lnTo>
                      <a:pt x="62" y="30"/>
                    </a:lnTo>
                    <a:lnTo>
                      <a:pt x="61" y="30"/>
                    </a:lnTo>
                    <a:lnTo>
                      <a:pt x="61" y="31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59" y="34"/>
                    </a:lnTo>
                    <a:lnTo>
                      <a:pt x="59" y="35"/>
                    </a:lnTo>
                    <a:lnTo>
                      <a:pt x="58" y="35"/>
                    </a:lnTo>
                    <a:lnTo>
                      <a:pt x="61" y="35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8" y="38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8" y="39"/>
                    </a:lnTo>
                    <a:lnTo>
                      <a:pt x="59" y="38"/>
                    </a:lnTo>
                    <a:lnTo>
                      <a:pt x="62" y="37"/>
                    </a:lnTo>
                    <a:lnTo>
                      <a:pt x="63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4" y="37"/>
                    </a:lnTo>
                    <a:lnTo>
                      <a:pt x="64" y="38"/>
                    </a:lnTo>
                    <a:lnTo>
                      <a:pt x="63" y="38"/>
                    </a:lnTo>
                    <a:lnTo>
                      <a:pt x="63" y="39"/>
                    </a:lnTo>
                    <a:lnTo>
                      <a:pt x="62" y="41"/>
                    </a:lnTo>
                    <a:lnTo>
                      <a:pt x="64" y="39"/>
                    </a:lnTo>
                    <a:lnTo>
                      <a:pt x="65" y="39"/>
                    </a:lnTo>
                    <a:lnTo>
                      <a:pt x="65" y="39"/>
                    </a:lnTo>
                    <a:lnTo>
                      <a:pt x="64" y="41"/>
                    </a:lnTo>
                    <a:lnTo>
                      <a:pt x="63" y="41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59" y="43"/>
                    </a:lnTo>
                    <a:lnTo>
                      <a:pt x="59" y="44"/>
                    </a:lnTo>
                    <a:lnTo>
                      <a:pt x="58" y="45"/>
                    </a:lnTo>
                    <a:lnTo>
                      <a:pt x="61" y="44"/>
                    </a:lnTo>
                    <a:lnTo>
                      <a:pt x="62" y="43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4"/>
                    </a:lnTo>
                    <a:lnTo>
                      <a:pt x="63" y="44"/>
                    </a:lnTo>
                    <a:lnTo>
                      <a:pt x="62" y="45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4" y="46"/>
                    </a:lnTo>
                    <a:lnTo>
                      <a:pt x="63" y="46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2" y="49"/>
                    </a:lnTo>
                    <a:lnTo>
                      <a:pt x="62" y="50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59" y="52"/>
                    </a:lnTo>
                    <a:lnTo>
                      <a:pt x="62" y="51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6" y="49"/>
                    </a:lnTo>
                    <a:lnTo>
                      <a:pt x="67" y="49"/>
                    </a:lnTo>
                    <a:lnTo>
                      <a:pt x="68" y="48"/>
                    </a:lnTo>
                    <a:lnTo>
                      <a:pt x="68" y="49"/>
                    </a:lnTo>
                    <a:lnTo>
                      <a:pt x="67" y="49"/>
                    </a:lnTo>
                    <a:lnTo>
                      <a:pt x="66" y="50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8" y="50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8" y="52"/>
                    </a:lnTo>
                    <a:lnTo>
                      <a:pt x="69" y="51"/>
                    </a:lnTo>
                    <a:lnTo>
                      <a:pt x="69" y="52"/>
                    </a:lnTo>
                    <a:lnTo>
                      <a:pt x="68" y="52"/>
                    </a:lnTo>
                    <a:lnTo>
                      <a:pt x="69" y="52"/>
                    </a:lnTo>
                    <a:lnTo>
                      <a:pt x="71" y="51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9" y="54"/>
                    </a:lnTo>
                    <a:lnTo>
                      <a:pt x="67" y="54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5" y="58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3" y="60"/>
                    </a:lnTo>
                    <a:lnTo>
                      <a:pt x="64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6"/>
                    </a:lnTo>
                    <a:lnTo>
                      <a:pt x="68" y="56"/>
                    </a:lnTo>
                    <a:lnTo>
                      <a:pt x="69" y="55"/>
                    </a:lnTo>
                    <a:lnTo>
                      <a:pt x="70" y="55"/>
                    </a:lnTo>
                    <a:lnTo>
                      <a:pt x="70" y="54"/>
                    </a:lnTo>
                    <a:lnTo>
                      <a:pt x="71" y="53"/>
                    </a:lnTo>
                    <a:lnTo>
                      <a:pt x="73" y="53"/>
                    </a:lnTo>
                    <a:lnTo>
                      <a:pt x="74" y="52"/>
                    </a:lnTo>
                    <a:lnTo>
                      <a:pt x="75" y="52"/>
                    </a:lnTo>
                    <a:lnTo>
                      <a:pt x="75" y="52"/>
                    </a:lnTo>
                    <a:lnTo>
                      <a:pt x="74" y="53"/>
                    </a:lnTo>
                    <a:lnTo>
                      <a:pt x="73" y="53"/>
                    </a:lnTo>
                    <a:lnTo>
                      <a:pt x="72" y="54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7" y="60"/>
                    </a:lnTo>
                    <a:lnTo>
                      <a:pt x="66" y="60"/>
                    </a:lnTo>
                    <a:lnTo>
                      <a:pt x="67" y="60"/>
                    </a:lnTo>
                    <a:lnTo>
                      <a:pt x="69" y="59"/>
                    </a:lnTo>
                    <a:lnTo>
                      <a:pt x="70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0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70" y="60"/>
                    </a:lnTo>
                    <a:lnTo>
                      <a:pt x="72" y="59"/>
                    </a:lnTo>
                    <a:lnTo>
                      <a:pt x="71" y="60"/>
                    </a:lnTo>
                    <a:lnTo>
                      <a:pt x="71" y="61"/>
                    </a:lnTo>
                    <a:lnTo>
                      <a:pt x="70" y="61"/>
                    </a:lnTo>
                    <a:lnTo>
                      <a:pt x="70" y="62"/>
                    </a:lnTo>
                    <a:lnTo>
                      <a:pt x="71" y="61"/>
                    </a:lnTo>
                    <a:lnTo>
                      <a:pt x="72" y="61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4" y="60"/>
                    </a:lnTo>
                    <a:lnTo>
                      <a:pt x="75" y="60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2" y="61"/>
                    </a:lnTo>
                    <a:lnTo>
                      <a:pt x="71" y="62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70" y="64"/>
                    </a:lnTo>
                    <a:lnTo>
                      <a:pt x="69" y="65"/>
                    </a:lnTo>
                    <a:lnTo>
                      <a:pt x="71" y="64"/>
                    </a:lnTo>
                    <a:lnTo>
                      <a:pt x="72" y="63"/>
                    </a:lnTo>
                    <a:lnTo>
                      <a:pt x="71" y="64"/>
                    </a:lnTo>
                    <a:lnTo>
                      <a:pt x="71" y="65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5" y="63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72" y="67"/>
                    </a:lnTo>
                    <a:lnTo>
                      <a:pt x="72" y="68"/>
                    </a:lnTo>
                    <a:lnTo>
                      <a:pt x="70" y="68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68" y="70"/>
                    </a:lnTo>
                    <a:lnTo>
                      <a:pt x="73" y="68"/>
                    </a:lnTo>
                    <a:lnTo>
                      <a:pt x="79" y="65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6" y="68"/>
                    </a:lnTo>
                    <a:lnTo>
                      <a:pt x="75" y="69"/>
                    </a:lnTo>
                    <a:lnTo>
                      <a:pt x="74" y="69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2" y="71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4"/>
                    </a:lnTo>
                    <a:lnTo>
                      <a:pt x="72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2" y="74"/>
                    </a:lnTo>
                    <a:lnTo>
                      <a:pt x="72" y="75"/>
                    </a:lnTo>
                    <a:lnTo>
                      <a:pt x="71" y="75"/>
                    </a:lnTo>
                    <a:lnTo>
                      <a:pt x="73" y="75"/>
                    </a:lnTo>
                    <a:lnTo>
                      <a:pt x="74" y="74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5"/>
                    </a:lnTo>
                    <a:lnTo>
                      <a:pt x="76" y="74"/>
                    </a:lnTo>
                    <a:lnTo>
                      <a:pt x="75" y="75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5"/>
                    </a:lnTo>
                    <a:lnTo>
                      <a:pt x="79" y="74"/>
                    </a:lnTo>
                    <a:lnTo>
                      <a:pt x="79" y="74"/>
                    </a:lnTo>
                    <a:lnTo>
                      <a:pt x="80" y="74"/>
                    </a:lnTo>
                    <a:lnTo>
                      <a:pt x="81" y="72"/>
                    </a:lnTo>
                    <a:lnTo>
                      <a:pt x="80" y="74"/>
                    </a:lnTo>
                    <a:lnTo>
                      <a:pt x="80" y="75"/>
                    </a:lnTo>
                    <a:lnTo>
                      <a:pt x="79" y="75"/>
                    </a:lnTo>
                    <a:lnTo>
                      <a:pt x="79" y="76"/>
                    </a:lnTo>
                    <a:lnTo>
                      <a:pt x="78" y="77"/>
                    </a:lnTo>
                    <a:lnTo>
                      <a:pt x="78" y="77"/>
                    </a:lnTo>
                    <a:lnTo>
                      <a:pt x="75" y="78"/>
                    </a:lnTo>
                    <a:lnTo>
                      <a:pt x="74" y="78"/>
                    </a:lnTo>
                    <a:lnTo>
                      <a:pt x="73" y="79"/>
                    </a:lnTo>
                    <a:lnTo>
                      <a:pt x="73" y="80"/>
                    </a:lnTo>
                    <a:lnTo>
                      <a:pt x="74" y="79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79" y="77"/>
                    </a:lnTo>
                    <a:lnTo>
                      <a:pt x="79" y="78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5" y="81"/>
                    </a:lnTo>
                    <a:lnTo>
                      <a:pt x="76" y="81"/>
                    </a:lnTo>
                    <a:lnTo>
                      <a:pt x="79" y="80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79" y="81"/>
                    </a:lnTo>
                    <a:lnTo>
                      <a:pt x="80" y="80"/>
                    </a:lnTo>
                    <a:lnTo>
                      <a:pt x="82" y="80"/>
                    </a:lnTo>
                    <a:lnTo>
                      <a:pt x="83" y="79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83" y="80"/>
                    </a:lnTo>
                    <a:lnTo>
                      <a:pt x="84" y="79"/>
                    </a:lnTo>
                    <a:lnTo>
                      <a:pt x="84" y="80"/>
                    </a:lnTo>
                    <a:lnTo>
                      <a:pt x="83" y="80"/>
                    </a:lnTo>
                    <a:lnTo>
                      <a:pt x="82" y="81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80" y="83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80" y="84"/>
                    </a:lnTo>
                    <a:lnTo>
                      <a:pt x="81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3" y="83"/>
                    </a:lnTo>
                    <a:lnTo>
                      <a:pt x="82" y="84"/>
                    </a:lnTo>
                    <a:lnTo>
                      <a:pt x="82" y="84"/>
                    </a:lnTo>
                    <a:lnTo>
                      <a:pt x="81" y="85"/>
                    </a:lnTo>
                    <a:lnTo>
                      <a:pt x="81" y="86"/>
                    </a:lnTo>
                    <a:lnTo>
                      <a:pt x="80" y="86"/>
                    </a:lnTo>
                    <a:lnTo>
                      <a:pt x="80" y="87"/>
                    </a:lnTo>
                    <a:lnTo>
                      <a:pt x="81" y="86"/>
                    </a:lnTo>
                    <a:lnTo>
                      <a:pt x="82" y="86"/>
                    </a:lnTo>
                    <a:lnTo>
                      <a:pt x="84" y="85"/>
                    </a:lnTo>
                    <a:lnTo>
                      <a:pt x="85" y="85"/>
                    </a:lnTo>
                    <a:lnTo>
                      <a:pt x="85" y="84"/>
                    </a:lnTo>
                    <a:lnTo>
                      <a:pt x="86" y="84"/>
                    </a:lnTo>
                    <a:lnTo>
                      <a:pt x="87" y="84"/>
                    </a:lnTo>
                    <a:lnTo>
                      <a:pt x="88" y="83"/>
                    </a:lnTo>
                    <a:lnTo>
                      <a:pt x="87" y="84"/>
                    </a:lnTo>
                    <a:lnTo>
                      <a:pt x="87" y="85"/>
                    </a:lnTo>
                    <a:lnTo>
                      <a:pt x="85" y="85"/>
                    </a:lnTo>
                    <a:lnTo>
                      <a:pt x="84" y="86"/>
                    </a:lnTo>
                    <a:lnTo>
                      <a:pt x="83" y="87"/>
                    </a:lnTo>
                    <a:lnTo>
                      <a:pt x="83" y="87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5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5" y="89"/>
                    </a:lnTo>
                    <a:lnTo>
                      <a:pt x="84" y="91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4" y="92"/>
                    </a:lnTo>
                    <a:lnTo>
                      <a:pt x="86" y="91"/>
                    </a:lnTo>
                    <a:lnTo>
                      <a:pt x="88" y="89"/>
                    </a:lnTo>
                    <a:lnTo>
                      <a:pt x="90" y="88"/>
                    </a:lnTo>
                    <a:lnTo>
                      <a:pt x="91" y="88"/>
                    </a:lnTo>
                    <a:lnTo>
                      <a:pt x="90" y="88"/>
                    </a:lnTo>
                    <a:lnTo>
                      <a:pt x="90" y="89"/>
                    </a:lnTo>
                    <a:lnTo>
                      <a:pt x="88" y="91"/>
                    </a:lnTo>
                    <a:lnTo>
                      <a:pt x="87" y="91"/>
                    </a:lnTo>
                    <a:lnTo>
                      <a:pt x="86" y="92"/>
                    </a:lnTo>
                    <a:lnTo>
                      <a:pt x="85" y="92"/>
                    </a:lnTo>
                    <a:lnTo>
                      <a:pt x="83" y="93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1" y="95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5" y="93"/>
                    </a:lnTo>
                    <a:lnTo>
                      <a:pt x="86" y="93"/>
                    </a:lnTo>
                    <a:lnTo>
                      <a:pt x="86" y="93"/>
                    </a:lnTo>
                    <a:lnTo>
                      <a:pt x="85" y="94"/>
                    </a:lnTo>
                    <a:lnTo>
                      <a:pt x="84" y="95"/>
                    </a:lnTo>
                    <a:lnTo>
                      <a:pt x="84" y="96"/>
                    </a:lnTo>
                    <a:lnTo>
                      <a:pt x="83" y="96"/>
                    </a:lnTo>
                    <a:lnTo>
                      <a:pt x="84" y="96"/>
                    </a:lnTo>
                    <a:lnTo>
                      <a:pt x="86" y="95"/>
                    </a:lnTo>
                    <a:lnTo>
                      <a:pt x="88" y="94"/>
                    </a:lnTo>
                    <a:lnTo>
                      <a:pt x="89" y="93"/>
                    </a:lnTo>
                    <a:lnTo>
                      <a:pt x="89" y="93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2"/>
                    </a:lnTo>
                    <a:lnTo>
                      <a:pt x="91" y="93"/>
                    </a:lnTo>
                    <a:lnTo>
                      <a:pt x="89" y="93"/>
                    </a:lnTo>
                    <a:lnTo>
                      <a:pt x="88" y="94"/>
                    </a:lnTo>
                    <a:lnTo>
                      <a:pt x="88" y="95"/>
                    </a:lnTo>
                    <a:lnTo>
                      <a:pt x="87" y="95"/>
                    </a:lnTo>
                    <a:lnTo>
                      <a:pt x="89" y="95"/>
                    </a:lnTo>
                    <a:lnTo>
                      <a:pt x="90" y="94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8" y="96"/>
                    </a:lnTo>
                    <a:lnTo>
                      <a:pt x="86" y="97"/>
                    </a:lnTo>
                    <a:lnTo>
                      <a:pt x="86" y="97"/>
                    </a:lnTo>
                    <a:lnTo>
                      <a:pt x="85" y="98"/>
                    </a:lnTo>
                    <a:lnTo>
                      <a:pt x="85" y="99"/>
                    </a:lnTo>
                    <a:lnTo>
                      <a:pt x="84" y="99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7"/>
                    </a:lnTo>
                    <a:lnTo>
                      <a:pt x="89" y="97"/>
                    </a:lnTo>
                    <a:lnTo>
                      <a:pt x="89" y="97"/>
                    </a:lnTo>
                    <a:lnTo>
                      <a:pt x="88" y="98"/>
                    </a:lnTo>
                    <a:lnTo>
                      <a:pt x="90" y="98"/>
                    </a:lnTo>
                    <a:lnTo>
                      <a:pt x="91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89" y="99"/>
                    </a:lnTo>
                    <a:lnTo>
                      <a:pt x="89" y="100"/>
                    </a:lnTo>
                    <a:lnTo>
                      <a:pt x="90" y="99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97"/>
                    </a:lnTo>
                    <a:lnTo>
                      <a:pt x="95" y="98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1" y="101"/>
                    </a:lnTo>
                    <a:lnTo>
                      <a:pt x="90" y="102"/>
                    </a:lnTo>
                    <a:lnTo>
                      <a:pt x="90" y="102"/>
                    </a:lnTo>
                    <a:lnTo>
                      <a:pt x="89" y="103"/>
                    </a:lnTo>
                    <a:lnTo>
                      <a:pt x="89" y="104"/>
                    </a:lnTo>
                    <a:lnTo>
                      <a:pt x="90" y="103"/>
                    </a:lnTo>
                    <a:lnTo>
                      <a:pt x="92" y="102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6" y="101"/>
                    </a:lnTo>
                    <a:lnTo>
                      <a:pt x="96" y="101"/>
                    </a:lnTo>
                    <a:lnTo>
                      <a:pt x="97" y="100"/>
                    </a:lnTo>
                    <a:lnTo>
                      <a:pt x="98" y="100"/>
                    </a:lnTo>
                    <a:lnTo>
                      <a:pt x="97" y="101"/>
                    </a:lnTo>
                    <a:lnTo>
                      <a:pt x="97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2" y="105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4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95" y="105"/>
                    </a:lnTo>
                    <a:lnTo>
                      <a:pt x="96" y="104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5" y="106"/>
                    </a:lnTo>
                    <a:lnTo>
                      <a:pt x="93" y="108"/>
                    </a:lnTo>
                    <a:lnTo>
                      <a:pt x="93" y="108"/>
                    </a:lnTo>
                    <a:lnTo>
                      <a:pt x="92" y="109"/>
                    </a:lnTo>
                    <a:lnTo>
                      <a:pt x="93" y="108"/>
                    </a:lnTo>
                    <a:lnTo>
                      <a:pt x="96" y="108"/>
                    </a:lnTo>
                    <a:lnTo>
                      <a:pt x="95" y="108"/>
                    </a:lnTo>
                    <a:lnTo>
                      <a:pt x="95" y="109"/>
                    </a:lnTo>
                    <a:lnTo>
                      <a:pt x="96" y="108"/>
                    </a:lnTo>
                    <a:lnTo>
                      <a:pt x="97" y="108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5" y="111"/>
                    </a:lnTo>
                    <a:lnTo>
                      <a:pt x="95" y="111"/>
                    </a:lnTo>
                    <a:lnTo>
                      <a:pt x="93" y="112"/>
                    </a:lnTo>
                    <a:lnTo>
                      <a:pt x="93" y="113"/>
                    </a:lnTo>
                    <a:lnTo>
                      <a:pt x="92" y="113"/>
                    </a:lnTo>
                    <a:lnTo>
                      <a:pt x="95" y="113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8" y="111"/>
                    </a:lnTo>
                    <a:lnTo>
                      <a:pt x="98" y="111"/>
                    </a:lnTo>
                    <a:lnTo>
                      <a:pt x="97" y="112"/>
                    </a:lnTo>
                    <a:lnTo>
                      <a:pt x="97" y="113"/>
                    </a:lnTo>
                    <a:lnTo>
                      <a:pt x="96" y="113"/>
                    </a:lnTo>
                    <a:lnTo>
                      <a:pt x="96" y="114"/>
                    </a:lnTo>
                    <a:lnTo>
                      <a:pt x="95" y="115"/>
                    </a:lnTo>
                    <a:lnTo>
                      <a:pt x="97" y="114"/>
                    </a:lnTo>
                    <a:lnTo>
                      <a:pt x="98" y="113"/>
                    </a:lnTo>
                    <a:lnTo>
                      <a:pt x="99" y="113"/>
                    </a:lnTo>
                    <a:lnTo>
                      <a:pt x="100" y="112"/>
                    </a:lnTo>
                    <a:lnTo>
                      <a:pt x="100" y="113"/>
                    </a:lnTo>
                    <a:lnTo>
                      <a:pt x="100" y="114"/>
                    </a:lnTo>
                    <a:lnTo>
                      <a:pt x="101" y="113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1" y="114"/>
                    </a:lnTo>
                    <a:lnTo>
                      <a:pt x="100" y="114"/>
                    </a:lnTo>
                    <a:lnTo>
                      <a:pt x="99" y="115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7" y="117"/>
                    </a:lnTo>
                    <a:lnTo>
                      <a:pt x="97" y="118"/>
                    </a:lnTo>
                    <a:lnTo>
                      <a:pt x="98" y="117"/>
                    </a:lnTo>
                    <a:lnTo>
                      <a:pt x="99" y="116"/>
                    </a:lnTo>
                    <a:lnTo>
                      <a:pt x="99" y="117"/>
                    </a:lnTo>
                    <a:lnTo>
                      <a:pt x="98" y="118"/>
                    </a:lnTo>
                    <a:lnTo>
                      <a:pt x="98" y="118"/>
                    </a:lnTo>
                    <a:lnTo>
                      <a:pt x="97" y="119"/>
                    </a:lnTo>
                    <a:lnTo>
                      <a:pt x="98" y="118"/>
                    </a:lnTo>
                    <a:lnTo>
                      <a:pt x="100" y="118"/>
                    </a:lnTo>
                    <a:lnTo>
                      <a:pt x="99" y="118"/>
                    </a:lnTo>
                    <a:lnTo>
                      <a:pt x="99" y="119"/>
                    </a:lnTo>
                    <a:lnTo>
                      <a:pt x="100" y="118"/>
                    </a:lnTo>
                    <a:lnTo>
                      <a:pt x="101" y="118"/>
                    </a:lnTo>
                    <a:lnTo>
                      <a:pt x="101" y="118"/>
                    </a:lnTo>
                    <a:lnTo>
                      <a:pt x="100" y="119"/>
                    </a:lnTo>
                    <a:lnTo>
                      <a:pt x="101" y="119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4" y="117"/>
                    </a:lnTo>
                    <a:lnTo>
                      <a:pt x="105" y="117"/>
                    </a:lnTo>
                    <a:lnTo>
                      <a:pt x="105" y="117"/>
                    </a:lnTo>
                    <a:lnTo>
                      <a:pt x="105" y="117"/>
                    </a:lnTo>
                    <a:lnTo>
                      <a:pt x="104" y="118"/>
                    </a:lnTo>
                    <a:lnTo>
                      <a:pt x="103" y="119"/>
                    </a:lnTo>
                    <a:lnTo>
                      <a:pt x="103" y="120"/>
                    </a:lnTo>
                    <a:lnTo>
                      <a:pt x="102" y="121"/>
                    </a:lnTo>
                    <a:lnTo>
                      <a:pt x="103" y="120"/>
                    </a:lnTo>
                    <a:lnTo>
                      <a:pt x="105" y="119"/>
                    </a:lnTo>
                    <a:lnTo>
                      <a:pt x="104" y="120"/>
                    </a:lnTo>
                    <a:lnTo>
                      <a:pt x="104" y="121"/>
                    </a:lnTo>
                    <a:lnTo>
                      <a:pt x="103" y="121"/>
                    </a:lnTo>
                    <a:lnTo>
                      <a:pt x="103" y="122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4" y="122"/>
                    </a:lnTo>
                    <a:lnTo>
                      <a:pt x="104" y="123"/>
                    </a:lnTo>
                    <a:lnTo>
                      <a:pt x="103" y="123"/>
                    </a:lnTo>
                    <a:lnTo>
                      <a:pt x="103" y="125"/>
                    </a:lnTo>
                    <a:lnTo>
                      <a:pt x="102" y="126"/>
                    </a:lnTo>
                    <a:lnTo>
                      <a:pt x="104" y="125"/>
                    </a:lnTo>
                    <a:lnTo>
                      <a:pt x="105" y="125"/>
                    </a:lnTo>
                    <a:lnTo>
                      <a:pt x="106" y="123"/>
                    </a:lnTo>
                    <a:lnTo>
                      <a:pt x="107" y="122"/>
                    </a:lnTo>
                    <a:lnTo>
                      <a:pt x="107" y="123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5" y="126"/>
                    </a:lnTo>
                    <a:lnTo>
                      <a:pt x="107" y="125"/>
                    </a:lnTo>
                    <a:lnTo>
                      <a:pt x="108" y="125"/>
                    </a:lnTo>
                    <a:lnTo>
                      <a:pt x="108" y="125"/>
                    </a:lnTo>
                    <a:lnTo>
                      <a:pt x="107" y="126"/>
                    </a:lnTo>
                    <a:lnTo>
                      <a:pt x="106" y="127"/>
                    </a:lnTo>
                    <a:lnTo>
                      <a:pt x="106" y="127"/>
                    </a:lnTo>
                    <a:lnTo>
                      <a:pt x="105" y="128"/>
                    </a:lnTo>
                    <a:lnTo>
                      <a:pt x="105" y="129"/>
                    </a:lnTo>
                    <a:lnTo>
                      <a:pt x="106" y="128"/>
                    </a:lnTo>
                    <a:lnTo>
                      <a:pt x="108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8" y="128"/>
                    </a:lnTo>
                    <a:lnTo>
                      <a:pt x="109" y="128"/>
                    </a:lnTo>
                    <a:lnTo>
                      <a:pt x="109" y="128"/>
                    </a:lnTo>
                    <a:lnTo>
                      <a:pt x="108" y="129"/>
                    </a:lnTo>
                    <a:lnTo>
                      <a:pt x="109" y="128"/>
                    </a:lnTo>
                    <a:lnTo>
                      <a:pt x="112" y="128"/>
                    </a:lnTo>
                    <a:lnTo>
                      <a:pt x="111" y="128"/>
                    </a:lnTo>
                    <a:lnTo>
                      <a:pt x="111" y="129"/>
                    </a:lnTo>
                    <a:lnTo>
                      <a:pt x="108" y="130"/>
                    </a:lnTo>
                    <a:lnTo>
                      <a:pt x="107" y="130"/>
                    </a:lnTo>
                    <a:lnTo>
                      <a:pt x="107" y="131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5" y="133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9" y="131"/>
                    </a:lnTo>
                    <a:lnTo>
                      <a:pt x="111" y="130"/>
                    </a:lnTo>
                    <a:lnTo>
                      <a:pt x="111" y="131"/>
                    </a:lnTo>
                    <a:lnTo>
                      <a:pt x="109" y="132"/>
                    </a:lnTo>
                    <a:lnTo>
                      <a:pt x="111" y="131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4" y="130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30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3" y="132"/>
                    </a:lnTo>
                    <a:lnTo>
                      <a:pt x="112" y="132"/>
                    </a:lnTo>
                    <a:lnTo>
                      <a:pt x="111" y="133"/>
                    </a:lnTo>
                    <a:lnTo>
                      <a:pt x="109" y="134"/>
                    </a:lnTo>
                    <a:lnTo>
                      <a:pt x="109" y="134"/>
                    </a:lnTo>
                    <a:lnTo>
                      <a:pt x="108" y="135"/>
                    </a:lnTo>
                    <a:lnTo>
                      <a:pt x="108" y="136"/>
                    </a:lnTo>
                    <a:lnTo>
                      <a:pt x="109" y="135"/>
                    </a:lnTo>
                    <a:lnTo>
                      <a:pt x="111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12" y="135"/>
                    </a:lnTo>
                    <a:lnTo>
                      <a:pt x="113" y="135"/>
                    </a:lnTo>
                    <a:lnTo>
                      <a:pt x="112" y="135"/>
                    </a:lnTo>
                    <a:lnTo>
                      <a:pt x="112" y="136"/>
                    </a:lnTo>
                    <a:lnTo>
                      <a:pt x="113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3" y="136"/>
                    </a:lnTo>
                    <a:lnTo>
                      <a:pt x="113" y="137"/>
                    </a:lnTo>
                    <a:lnTo>
                      <a:pt x="112" y="137"/>
                    </a:lnTo>
                    <a:lnTo>
                      <a:pt x="114" y="137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4" y="137"/>
                    </a:lnTo>
                    <a:lnTo>
                      <a:pt x="113" y="138"/>
                    </a:lnTo>
                    <a:lnTo>
                      <a:pt x="113" y="139"/>
                    </a:lnTo>
                    <a:lnTo>
                      <a:pt x="114" y="138"/>
                    </a:lnTo>
                    <a:lnTo>
                      <a:pt x="116" y="137"/>
                    </a:lnTo>
                    <a:lnTo>
                      <a:pt x="118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0" y="135"/>
                    </a:lnTo>
                    <a:lnTo>
                      <a:pt x="121" y="135"/>
                    </a:lnTo>
                    <a:lnTo>
                      <a:pt x="120" y="136"/>
                    </a:lnTo>
                    <a:lnTo>
                      <a:pt x="120" y="136"/>
                    </a:lnTo>
                    <a:lnTo>
                      <a:pt x="118" y="137"/>
                    </a:lnTo>
                    <a:lnTo>
                      <a:pt x="117" y="138"/>
                    </a:lnTo>
                    <a:lnTo>
                      <a:pt x="117" y="138"/>
                    </a:lnTo>
                    <a:lnTo>
                      <a:pt x="116" y="139"/>
                    </a:lnTo>
                    <a:lnTo>
                      <a:pt x="116" y="141"/>
                    </a:lnTo>
                    <a:lnTo>
                      <a:pt x="115" y="141"/>
                    </a:lnTo>
                    <a:lnTo>
                      <a:pt x="115" y="142"/>
                    </a:lnTo>
                    <a:lnTo>
                      <a:pt x="114" y="143"/>
                    </a:lnTo>
                    <a:lnTo>
                      <a:pt x="115" y="142"/>
                    </a:lnTo>
                    <a:lnTo>
                      <a:pt x="117" y="141"/>
                    </a:lnTo>
                    <a:lnTo>
                      <a:pt x="116" y="142"/>
                    </a:lnTo>
                    <a:lnTo>
                      <a:pt x="116" y="143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0" y="141"/>
                    </a:lnTo>
                    <a:lnTo>
                      <a:pt x="121" y="139"/>
                    </a:lnTo>
                    <a:lnTo>
                      <a:pt x="120" y="141"/>
                    </a:lnTo>
                    <a:lnTo>
                      <a:pt x="120" y="141"/>
                    </a:lnTo>
                    <a:lnTo>
                      <a:pt x="119" y="143"/>
                    </a:lnTo>
                    <a:lnTo>
                      <a:pt x="118" y="143"/>
                    </a:lnTo>
                    <a:lnTo>
                      <a:pt x="118" y="144"/>
                    </a:lnTo>
                    <a:lnTo>
                      <a:pt x="117" y="145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9" y="144"/>
                    </a:lnTo>
                    <a:lnTo>
                      <a:pt x="119" y="145"/>
                    </a:lnTo>
                    <a:lnTo>
                      <a:pt x="118" y="145"/>
                    </a:lnTo>
                    <a:lnTo>
                      <a:pt x="120" y="145"/>
                    </a:lnTo>
                    <a:lnTo>
                      <a:pt x="121" y="144"/>
                    </a:lnTo>
                    <a:lnTo>
                      <a:pt x="120" y="145"/>
                    </a:lnTo>
                    <a:lnTo>
                      <a:pt x="120" y="146"/>
                    </a:lnTo>
                    <a:lnTo>
                      <a:pt x="121" y="145"/>
                    </a:lnTo>
                    <a:lnTo>
                      <a:pt x="123" y="144"/>
                    </a:lnTo>
                    <a:lnTo>
                      <a:pt x="122" y="145"/>
                    </a:lnTo>
                    <a:lnTo>
                      <a:pt x="122" y="146"/>
                    </a:lnTo>
                    <a:lnTo>
                      <a:pt x="121" y="147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9" y="149"/>
                    </a:lnTo>
                    <a:lnTo>
                      <a:pt x="119" y="150"/>
                    </a:lnTo>
                    <a:lnTo>
                      <a:pt x="120" y="149"/>
                    </a:lnTo>
                    <a:lnTo>
                      <a:pt x="121" y="148"/>
                    </a:lnTo>
                    <a:lnTo>
                      <a:pt x="123" y="148"/>
                    </a:lnTo>
                    <a:lnTo>
                      <a:pt x="124" y="147"/>
                    </a:lnTo>
                    <a:lnTo>
                      <a:pt x="123" y="148"/>
                    </a:lnTo>
                    <a:lnTo>
                      <a:pt x="123" y="148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3" y="149"/>
                    </a:lnTo>
                    <a:lnTo>
                      <a:pt x="124" y="148"/>
                    </a:lnTo>
                    <a:lnTo>
                      <a:pt x="124" y="149"/>
                    </a:lnTo>
                    <a:lnTo>
                      <a:pt x="123" y="150"/>
                    </a:lnTo>
                    <a:lnTo>
                      <a:pt x="125" y="149"/>
                    </a:lnTo>
                    <a:lnTo>
                      <a:pt x="126" y="149"/>
                    </a:lnTo>
                    <a:lnTo>
                      <a:pt x="125" y="149"/>
                    </a:lnTo>
                    <a:lnTo>
                      <a:pt x="125" y="150"/>
                    </a:lnTo>
                    <a:lnTo>
                      <a:pt x="124" y="151"/>
                    </a:lnTo>
                    <a:lnTo>
                      <a:pt x="124" y="151"/>
                    </a:lnTo>
                    <a:lnTo>
                      <a:pt x="123" y="152"/>
                    </a:lnTo>
                    <a:lnTo>
                      <a:pt x="123" y="153"/>
                    </a:lnTo>
                    <a:lnTo>
                      <a:pt x="124" y="152"/>
                    </a:lnTo>
                    <a:lnTo>
                      <a:pt x="125" y="151"/>
                    </a:lnTo>
                    <a:lnTo>
                      <a:pt x="128" y="151"/>
                    </a:lnTo>
                    <a:lnTo>
                      <a:pt x="129" y="150"/>
                    </a:lnTo>
                    <a:lnTo>
                      <a:pt x="129" y="151"/>
                    </a:lnTo>
                    <a:lnTo>
                      <a:pt x="128" y="151"/>
                    </a:lnTo>
                    <a:lnTo>
                      <a:pt x="126" y="152"/>
                    </a:lnTo>
                    <a:lnTo>
                      <a:pt x="125" y="153"/>
                    </a:lnTo>
                    <a:lnTo>
                      <a:pt x="124" y="153"/>
                    </a:lnTo>
                    <a:lnTo>
                      <a:pt x="124" y="154"/>
                    </a:lnTo>
                    <a:lnTo>
                      <a:pt x="125" y="153"/>
                    </a:lnTo>
                    <a:lnTo>
                      <a:pt x="126" y="153"/>
                    </a:lnTo>
                    <a:lnTo>
                      <a:pt x="128" y="152"/>
                    </a:lnTo>
                    <a:lnTo>
                      <a:pt x="130" y="151"/>
                    </a:lnTo>
                    <a:lnTo>
                      <a:pt x="130" y="151"/>
                    </a:lnTo>
                    <a:lnTo>
                      <a:pt x="131" y="151"/>
                    </a:lnTo>
                    <a:lnTo>
                      <a:pt x="132" y="150"/>
                    </a:lnTo>
                    <a:lnTo>
                      <a:pt x="132" y="150"/>
                    </a:lnTo>
                    <a:lnTo>
                      <a:pt x="132" y="151"/>
                    </a:lnTo>
                    <a:lnTo>
                      <a:pt x="131" y="151"/>
                    </a:lnTo>
                    <a:lnTo>
                      <a:pt x="131" y="152"/>
                    </a:lnTo>
                    <a:lnTo>
                      <a:pt x="130" y="153"/>
                    </a:lnTo>
                    <a:lnTo>
                      <a:pt x="129" y="153"/>
                    </a:lnTo>
                    <a:lnTo>
                      <a:pt x="128" y="154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6" y="156"/>
                    </a:lnTo>
                    <a:lnTo>
                      <a:pt x="128" y="155"/>
                    </a:lnTo>
                    <a:lnTo>
                      <a:pt x="128" y="156"/>
                    </a:lnTo>
                    <a:lnTo>
                      <a:pt x="126" y="158"/>
                    </a:lnTo>
                    <a:lnTo>
                      <a:pt x="129" y="156"/>
                    </a:lnTo>
                    <a:lnTo>
                      <a:pt x="130" y="156"/>
                    </a:lnTo>
                    <a:lnTo>
                      <a:pt x="131" y="155"/>
                    </a:lnTo>
                    <a:lnTo>
                      <a:pt x="132" y="154"/>
                    </a:lnTo>
                    <a:lnTo>
                      <a:pt x="132" y="155"/>
                    </a:lnTo>
                    <a:lnTo>
                      <a:pt x="131" y="156"/>
                    </a:lnTo>
                    <a:lnTo>
                      <a:pt x="131" y="156"/>
                    </a:lnTo>
                    <a:lnTo>
                      <a:pt x="130" y="158"/>
                    </a:lnTo>
                    <a:lnTo>
                      <a:pt x="132" y="156"/>
                    </a:lnTo>
                    <a:lnTo>
                      <a:pt x="133" y="156"/>
                    </a:lnTo>
                    <a:lnTo>
                      <a:pt x="133" y="156"/>
                    </a:lnTo>
                    <a:lnTo>
                      <a:pt x="132" y="158"/>
                    </a:lnTo>
                    <a:lnTo>
                      <a:pt x="131" y="159"/>
                    </a:lnTo>
                    <a:lnTo>
                      <a:pt x="131" y="159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31" y="160"/>
                    </a:lnTo>
                    <a:lnTo>
                      <a:pt x="133" y="159"/>
                    </a:lnTo>
                    <a:lnTo>
                      <a:pt x="132" y="160"/>
                    </a:lnTo>
                    <a:lnTo>
                      <a:pt x="132" y="161"/>
                    </a:lnTo>
                    <a:lnTo>
                      <a:pt x="133" y="160"/>
                    </a:lnTo>
                    <a:lnTo>
                      <a:pt x="134" y="159"/>
                    </a:lnTo>
                    <a:lnTo>
                      <a:pt x="134" y="160"/>
                    </a:lnTo>
                    <a:lnTo>
                      <a:pt x="133" y="161"/>
                    </a:lnTo>
                    <a:lnTo>
                      <a:pt x="134" y="160"/>
                    </a:lnTo>
                    <a:lnTo>
                      <a:pt x="136" y="160"/>
                    </a:lnTo>
                    <a:lnTo>
                      <a:pt x="136" y="159"/>
                    </a:lnTo>
                    <a:lnTo>
                      <a:pt x="137" y="159"/>
                    </a:lnTo>
                    <a:lnTo>
                      <a:pt x="138" y="158"/>
                    </a:lnTo>
                    <a:lnTo>
                      <a:pt x="138" y="158"/>
                    </a:lnTo>
                    <a:lnTo>
                      <a:pt x="138" y="159"/>
                    </a:lnTo>
                    <a:lnTo>
                      <a:pt x="137" y="160"/>
                    </a:lnTo>
                    <a:lnTo>
                      <a:pt x="136" y="160"/>
                    </a:lnTo>
                    <a:lnTo>
                      <a:pt x="135" y="161"/>
                    </a:lnTo>
                    <a:lnTo>
                      <a:pt x="133" y="162"/>
                    </a:lnTo>
                    <a:lnTo>
                      <a:pt x="132" y="162"/>
                    </a:lnTo>
                    <a:lnTo>
                      <a:pt x="132" y="163"/>
                    </a:lnTo>
                    <a:lnTo>
                      <a:pt x="131" y="163"/>
                    </a:lnTo>
                    <a:lnTo>
                      <a:pt x="132" y="163"/>
                    </a:lnTo>
                    <a:lnTo>
                      <a:pt x="134" y="162"/>
                    </a:lnTo>
                    <a:lnTo>
                      <a:pt x="133" y="163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2" y="165"/>
                    </a:lnTo>
                    <a:lnTo>
                      <a:pt x="133" y="164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7" y="162"/>
                    </a:lnTo>
                    <a:lnTo>
                      <a:pt x="136" y="163"/>
                    </a:lnTo>
                    <a:lnTo>
                      <a:pt x="136" y="164"/>
                    </a:lnTo>
                    <a:lnTo>
                      <a:pt x="135" y="164"/>
                    </a:lnTo>
                    <a:lnTo>
                      <a:pt x="135" y="165"/>
                    </a:lnTo>
                    <a:lnTo>
                      <a:pt x="134" y="166"/>
                    </a:lnTo>
                    <a:lnTo>
                      <a:pt x="134" y="166"/>
                    </a:lnTo>
                    <a:lnTo>
                      <a:pt x="135" y="166"/>
                    </a:lnTo>
                    <a:lnTo>
                      <a:pt x="136" y="165"/>
                    </a:lnTo>
                    <a:lnTo>
                      <a:pt x="137" y="165"/>
                    </a:lnTo>
                    <a:lnTo>
                      <a:pt x="138" y="164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8" y="165"/>
                    </a:lnTo>
                    <a:lnTo>
                      <a:pt x="137" y="166"/>
                    </a:lnTo>
                    <a:lnTo>
                      <a:pt x="137" y="166"/>
                    </a:lnTo>
                    <a:lnTo>
                      <a:pt x="136" y="167"/>
                    </a:lnTo>
                    <a:lnTo>
                      <a:pt x="136" y="168"/>
                    </a:lnTo>
                    <a:lnTo>
                      <a:pt x="137" y="167"/>
                    </a:lnTo>
                    <a:lnTo>
                      <a:pt x="139" y="167"/>
                    </a:lnTo>
                    <a:lnTo>
                      <a:pt x="138" y="167"/>
                    </a:lnTo>
                    <a:lnTo>
                      <a:pt x="138" y="168"/>
                    </a:lnTo>
                    <a:lnTo>
                      <a:pt x="139" y="167"/>
                    </a:lnTo>
                    <a:lnTo>
                      <a:pt x="140" y="167"/>
                    </a:lnTo>
                    <a:lnTo>
                      <a:pt x="141" y="166"/>
                    </a:lnTo>
                    <a:lnTo>
                      <a:pt x="141" y="166"/>
                    </a:lnTo>
                    <a:lnTo>
                      <a:pt x="142" y="165"/>
                    </a:lnTo>
                    <a:lnTo>
                      <a:pt x="143" y="165"/>
                    </a:lnTo>
                    <a:lnTo>
                      <a:pt x="142" y="166"/>
                    </a:lnTo>
                    <a:lnTo>
                      <a:pt x="142" y="167"/>
                    </a:lnTo>
                    <a:lnTo>
                      <a:pt x="141" y="168"/>
                    </a:lnTo>
                    <a:lnTo>
                      <a:pt x="140" y="169"/>
                    </a:lnTo>
                    <a:lnTo>
                      <a:pt x="139" y="170"/>
                    </a:lnTo>
                    <a:lnTo>
                      <a:pt x="139" y="171"/>
                    </a:lnTo>
                    <a:lnTo>
                      <a:pt x="138" y="171"/>
                    </a:lnTo>
                    <a:lnTo>
                      <a:pt x="138" y="172"/>
                    </a:lnTo>
                    <a:lnTo>
                      <a:pt x="139" y="171"/>
                    </a:lnTo>
                    <a:lnTo>
                      <a:pt x="140" y="171"/>
                    </a:lnTo>
                    <a:lnTo>
                      <a:pt x="142" y="170"/>
                    </a:lnTo>
                    <a:lnTo>
                      <a:pt x="143" y="169"/>
                    </a:lnTo>
                    <a:lnTo>
                      <a:pt x="142" y="170"/>
                    </a:lnTo>
                    <a:lnTo>
                      <a:pt x="142" y="171"/>
                    </a:lnTo>
                    <a:lnTo>
                      <a:pt x="141" y="171"/>
                    </a:lnTo>
                    <a:lnTo>
                      <a:pt x="141" y="172"/>
                    </a:lnTo>
                    <a:lnTo>
                      <a:pt x="140" y="173"/>
                    </a:lnTo>
                    <a:lnTo>
                      <a:pt x="140" y="173"/>
                    </a:lnTo>
                    <a:lnTo>
                      <a:pt x="141" y="173"/>
                    </a:lnTo>
                    <a:lnTo>
                      <a:pt x="142" y="172"/>
                    </a:lnTo>
                    <a:lnTo>
                      <a:pt x="145" y="171"/>
                    </a:lnTo>
                    <a:lnTo>
                      <a:pt x="146" y="171"/>
                    </a:lnTo>
                    <a:lnTo>
                      <a:pt x="146" y="171"/>
                    </a:lnTo>
                    <a:lnTo>
                      <a:pt x="145" y="172"/>
                    </a:lnTo>
                    <a:lnTo>
                      <a:pt x="143" y="173"/>
                    </a:lnTo>
                    <a:lnTo>
                      <a:pt x="143" y="175"/>
                    </a:lnTo>
                    <a:lnTo>
                      <a:pt x="145" y="173"/>
                    </a:lnTo>
                    <a:lnTo>
                      <a:pt x="147" y="172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7" y="173"/>
                    </a:lnTo>
                    <a:lnTo>
                      <a:pt x="148" y="172"/>
                    </a:lnTo>
                    <a:lnTo>
                      <a:pt x="148" y="173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6" y="176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6" y="177"/>
                    </a:lnTo>
                    <a:lnTo>
                      <a:pt x="148" y="176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8" y="177"/>
                    </a:lnTo>
                    <a:lnTo>
                      <a:pt x="149" y="176"/>
                    </a:lnTo>
                    <a:lnTo>
                      <a:pt x="149" y="177"/>
                    </a:lnTo>
                    <a:lnTo>
                      <a:pt x="148" y="177"/>
                    </a:lnTo>
                    <a:lnTo>
                      <a:pt x="147" y="178"/>
                    </a:lnTo>
                    <a:lnTo>
                      <a:pt x="146" y="179"/>
                    </a:lnTo>
                    <a:lnTo>
                      <a:pt x="145" y="179"/>
                    </a:lnTo>
                    <a:lnTo>
                      <a:pt x="145" y="180"/>
                    </a:lnTo>
                    <a:lnTo>
                      <a:pt x="146" y="180"/>
                    </a:lnTo>
                    <a:lnTo>
                      <a:pt x="147" y="179"/>
                    </a:lnTo>
                    <a:lnTo>
                      <a:pt x="149" y="178"/>
                    </a:lnTo>
                    <a:lnTo>
                      <a:pt x="150" y="178"/>
                    </a:lnTo>
                    <a:lnTo>
                      <a:pt x="149" y="178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7" y="181"/>
                    </a:lnTo>
                    <a:lnTo>
                      <a:pt x="146" y="182"/>
                    </a:lnTo>
                    <a:lnTo>
                      <a:pt x="143" y="182"/>
                    </a:lnTo>
                    <a:lnTo>
                      <a:pt x="142" y="183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7" y="182"/>
                    </a:lnTo>
                    <a:lnTo>
                      <a:pt x="150" y="180"/>
                    </a:lnTo>
                    <a:lnTo>
                      <a:pt x="151" y="180"/>
                    </a:lnTo>
                    <a:lnTo>
                      <a:pt x="152" y="179"/>
                    </a:lnTo>
                    <a:lnTo>
                      <a:pt x="152" y="180"/>
                    </a:lnTo>
                    <a:lnTo>
                      <a:pt x="151" y="180"/>
                    </a:lnTo>
                    <a:lnTo>
                      <a:pt x="152" y="180"/>
                    </a:lnTo>
                    <a:lnTo>
                      <a:pt x="154" y="179"/>
                    </a:lnTo>
                    <a:lnTo>
                      <a:pt x="153" y="180"/>
                    </a:lnTo>
                    <a:lnTo>
                      <a:pt x="153" y="180"/>
                    </a:lnTo>
                    <a:lnTo>
                      <a:pt x="152" y="181"/>
                    </a:lnTo>
                    <a:lnTo>
                      <a:pt x="152" y="182"/>
                    </a:lnTo>
                    <a:lnTo>
                      <a:pt x="153" y="181"/>
                    </a:lnTo>
                    <a:lnTo>
                      <a:pt x="154" y="180"/>
                    </a:lnTo>
                    <a:lnTo>
                      <a:pt x="154" y="181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2" y="183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4" y="182"/>
                    </a:lnTo>
                    <a:lnTo>
                      <a:pt x="154" y="183"/>
                    </a:lnTo>
                    <a:lnTo>
                      <a:pt x="153" y="184"/>
                    </a:lnTo>
                    <a:lnTo>
                      <a:pt x="151" y="184"/>
                    </a:lnTo>
                    <a:lnTo>
                      <a:pt x="151" y="185"/>
                    </a:lnTo>
                    <a:lnTo>
                      <a:pt x="150" y="186"/>
                    </a:lnTo>
                    <a:lnTo>
                      <a:pt x="150" y="187"/>
                    </a:lnTo>
                    <a:lnTo>
                      <a:pt x="149" y="187"/>
                    </a:lnTo>
                    <a:lnTo>
                      <a:pt x="151" y="186"/>
                    </a:lnTo>
                    <a:lnTo>
                      <a:pt x="152" y="186"/>
                    </a:lnTo>
                    <a:lnTo>
                      <a:pt x="151" y="187"/>
                    </a:lnTo>
                    <a:lnTo>
                      <a:pt x="151" y="187"/>
                    </a:lnTo>
                    <a:lnTo>
                      <a:pt x="152" y="187"/>
                    </a:lnTo>
                    <a:lnTo>
                      <a:pt x="153" y="186"/>
                    </a:lnTo>
                    <a:lnTo>
                      <a:pt x="154" y="186"/>
                    </a:lnTo>
                    <a:lnTo>
                      <a:pt x="155" y="185"/>
                    </a:lnTo>
                    <a:lnTo>
                      <a:pt x="156" y="185"/>
                    </a:lnTo>
                    <a:lnTo>
                      <a:pt x="156" y="185"/>
                    </a:lnTo>
                    <a:lnTo>
                      <a:pt x="156" y="185"/>
                    </a:lnTo>
                    <a:lnTo>
                      <a:pt x="155" y="186"/>
                    </a:lnTo>
                    <a:lnTo>
                      <a:pt x="154" y="187"/>
                    </a:lnTo>
                    <a:lnTo>
                      <a:pt x="153" y="188"/>
                    </a:lnTo>
                    <a:lnTo>
                      <a:pt x="153" y="189"/>
                    </a:lnTo>
                    <a:lnTo>
                      <a:pt x="153" y="189"/>
                    </a:lnTo>
                    <a:lnTo>
                      <a:pt x="152" y="191"/>
                    </a:lnTo>
                    <a:lnTo>
                      <a:pt x="153" y="189"/>
                    </a:lnTo>
                    <a:lnTo>
                      <a:pt x="155" y="189"/>
                    </a:lnTo>
                    <a:lnTo>
                      <a:pt x="156" y="188"/>
                    </a:lnTo>
                    <a:lnTo>
                      <a:pt x="157" y="187"/>
                    </a:lnTo>
                    <a:lnTo>
                      <a:pt x="158" y="187"/>
                    </a:lnTo>
                    <a:lnTo>
                      <a:pt x="158" y="187"/>
                    </a:lnTo>
                    <a:lnTo>
                      <a:pt x="159" y="186"/>
                    </a:lnTo>
                    <a:lnTo>
                      <a:pt x="161" y="186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58" y="189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8" y="191"/>
                    </a:lnTo>
                    <a:lnTo>
                      <a:pt x="159" y="189"/>
                    </a:lnTo>
                    <a:lnTo>
                      <a:pt x="159" y="189"/>
                    </a:lnTo>
                    <a:lnTo>
                      <a:pt x="158" y="191"/>
                    </a:lnTo>
                    <a:lnTo>
                      <a:pt x="158" y="192"/>
                    </a:lnTo>
                    <a:lnTo>
                      <a:pt x="157" y="193"/>
                    </a:lnTo>
                    <a:lnTo>
                      <a:pt x="157" y="193"/>
                    </a:lnTo>
                    <a:lnTo>
                      <a:pt x="156" y="194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61" y="192"/>
                    </a:lnTo>
                    <a:lnTo>
                      <a:pt x="162" y="191"/>
                    </a:lnTo>
                    <a:lnTo>
                      <a:pt x="162" y="192"/>
                    </a:lnTo>
                    <a:lnTo>
                      <a:pt x="161" y="193"/>
                    </a:lnTo>
                    <a:lnTo>
                      <a:pt x="163" y="192"/>
                    </a:lnTo>
                    <a:lnTo>
                      <a:pt x="164" y="191"/>
                    </a:lnTo>
                    <a:lnTo>
                      <a:pt x="163" y="192"/>
                    </a:lnTo>
                    <a:lnTo>
                      <a:pt x="163" y="193"/>
                    </a:lnTo>
                    <a:lnTo>
                      <a:pt x="162" y="193"/>
                    </a:lnTo>
                    <a:lnTo>
                      <a:pt x="162" y="194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62" y="195"/>
                    </a:lnTo>
                    <a:lnTo>
                      <a:pt x="164" y="194"/>
                    </a:lnTo>
                    <a:lnTo>
                      <a:pt x="165" y="193"/>
                    </a:lnTo>
                    <a:lnTo>
                      <a:pt x="166" y="193"/>
                    </a:lnTo>
                    <a:lnTo>
                      <a:pt x="166" y="193"/>
                    </a:lnTo>
                    <a:lnTo>
                      <a:pt x="165" y="194"/>
                    </a:lnTo>
                    <a:lnTo>
                      <a:pt x="165" y="195"/>
                    </a:lnTo>
                    <a:lnTo>
                      <a:pt x="164" y="195"/>
                    </a:lnTo>
                    <a:lnTo>
                      <a:pt x="163" y="196"/>
                    </a:lnTo>
                    <a:lnTo>
                      <a:pt x="162" y="197"/>
                    </a:lnTo>
                    <a:lnTo>
                      <a:pt x="161" y="197"/>
                    </a:lnTo>
                    <a:lnTo>
                      <a:pt x="161" y="198"/>
                    </a:lnTo>
                    <a:lnTo>
                      <a:pt x="159" y="199"/>
                    </a:lnTo>
                    <a:lnTo>
                      <a:pt x="159" y="199"/>
                    </a:lnTo>
                    <a:lnTo>
                      <a:pt x="158" y="200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5" y="202"/>
                    </a:lnTo>
                    <a:lnTo>
                      <a:pt x="161" y="200"/>
                    </a:lnTo>
                    <a:lnTo>
                      <a:pt x="163" y="199"/>
                    </a:lnTo>
                    <a:lnTo>
                      <a:pt x="164" y="198"/>
                    </a:lnTo>
                    <a:lnTo>
                      <a:pt x="163" y="199"/>
                    </a:lnTo>
                    <a:lnTo>
                      <a:pt x="163" y="200"/>
                    </a:lnTo>
                    <a:lnTo>
                      <a:pt x="164" y="199"/>
                    </a:lnTo>
                    <a:lnTo>
                      <a:pt x="165" y="198"/>
                    </a:lnTo>
                    <a:lnTo>
                      <a:pt x="165" y="199"/>
                    </a:lnTo>
                    <a:lnTo>
                      <a:pt x="164" y="200"/>
                    </a:lnTo>
                    <a:lnTo>
                      <a:pt x="164" y="200"/>
                    </a:lnTo>
                    <a:lnTo>
                      <a:pt x="164" y="201"/>
                    </a:lnTo>
                    <a:lnTo>
                      <a:pt x="165" y="200"/>
                    </a:lnTo>
                    <a:lnTo>
                      <a:pt x="166" y="200"/>
                    </a:lnTo>
                    <a:lnTo>
                      <a:pt x="166" y="200"/>
                    </a:lnTo>
                    <a:lnTo>
                      <a:pt x="165" y="201"/>
                    </a:lnTo>
                    <a:lnTo>
                      <a:pt x="165" y="202"/>
                    </a:lnTo>
                    <a:lnTo>
                      <a:pt x="164" y="202"/>
                    </a:lnTo>
                    <a:lnTo>
                      <a:pt x="163" y="203"/>
                    </a:lnTo>
                    <a:lnTo>
                      <a:pt x="162" y="204"/>
                    </a:lnTo>
                    <a:lnTo>
                      <a:pt x="161" y="204"/>
                    </a:lnTo>
                    <a:lnTo>
                      <a:pt x="161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5" y="203"/>
                    </a:lnTo>
                    <a:lnTo>
                      <a:pt x="166" y="202"/>
                    </a:lnTo>
                    <a:lnTo>
                      <a:pt x="165" y="203"/>
                    </a:lnTo>
                    <a:lnTo>
                      <a:pt x="165" y="204"/>
                    </a:lnTo>
                    <a:lnTo>
                      <a:pt x="166" y="203"/>
                    </a:lnTo>
                    <a:lnTo>
                      <a:pt x="167" y="202"/>
                    </a:lnTo>
                    <a:lnTo>
                      <a:pt x="169" y="202"/>
                    </a:lnTo>
                    <a:lnTo>
                      <a:pt x="170" y="201"/>
                    </a:lnTo>
                    <a:lnTo>
                      <a:pt x="169" y="202"/>
                    </a:lnTo>
                    <a:lnTo>
                      <a:pt x="169" y="202"/>
                    </a:lnTo>
                    <a:lnTo>
                      <a:pt x="170" y="202"/>
                    </a:lnTo>
                    <a:lnTo>
                      <a:pt x="171" y="201"/>
                    </a:lnTo>
                    <a:lnTo>
                      <a:pt x="170" y="202"/>
                    </a:lnTo>
                    <a:lnTo>
                      <a:pt x="170" y="203"/>
                    </a:lnTo>
                    <a:lnTo>
                      <a:pt x="169" y="204"/>
                    </a:lnTo>
                    <a:lnTo>
                      <a:pt x="168" y="204"/>
                    </a:lnTo>
                    <a:lnTo>
                      <a:pt x="167" y="205"/>
                    </a:lnTo>
                    <a:lnTo>
                      <a:pt x="167" y="206"/>
                    </a:lnTo>
                    <a:lnTo>
                      <a:pt x="166" y="206"/>
                    </a:lnTo>
                    <a:lnTo>
                      <a:pt x="165" y="208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3" y="210"/>
                    </a:lnTo>
                    <a:lnTo>
                      <a:pt x="164" y="209"/>
                    </a:lnTo>
                    <a:lnTo>
                      <a:pt x="165" y="209"/>
                    </a:lnTo>
                    <a:lnTo>
                      <a:pt x="165" y="209"/>
                    </a:lnTo>
                    <a:lnTo>
                      <a:pt x="164" y="210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5"/>
                    </a:lnTo>
                    <a:lnTo>
                      <a:pt x="171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9" y="210"/>
                    </a:lnTo>
                    <a:lnTo>
                      <a:pt x="170" y="210"/>
                    </a:lnTo>
                    <a:lnTo>
                      <a:pt x="171" y="209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6" y="205"/>
                    </a:lnTo>
                    <a:lnTo>
                      <a:pt x="176" y="206"/>
                    </a:lnTo>
                    <a:lnTo>
                      <a:pt x="175" y="208"/>
                    </a:lnTo>
                    <a:lnTo>
                      <a:pt x="174" y="208"/>
                    </a:lnTo>
                    <a:lnTo>
                      <a:pt x="173" y="209"/>
                    </a:lnTo>
                    <a:lnTo>
                      <a:pt x="172" y="210"/>
                    </a:lnTo>
                    <a:lnTo>
                      <a:pt x="172" y="210"/>
                    </a:lnTo>
                    <a:lnTo>
                      <a:pt x="172" y="211"/>
                    </a:lnTo>
                    <a:lnTo>
                      <a:pt x="171" y="212"/>
                    </a:lnTo>
                    <a:lnTo>
                      <a:pt x="170" y="212"/>
                    </a:lnTo>
                    <a:lnTo>
                      <a:pt x="169" y="213"/>
                    </a:lnTo>
                    <a:lnTo>
                      <a:pt x="168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70" y="213"/>
                    </a:lnTo>
                    <a:lnTo>
                      <a:pt x="171" y="212"/>
                    </a:lnTo>
                    <a:lnTo>
                      <a:pt x="173" y="212"/>
                    </a:lnTo>
                    <a:lnTo>
                      <a:pt x="172" y="212"/>
                    </a:lnTo>
                    <a:lnTo>
                      <a:pt x="172" y="213"/>
                    </a:lnTo>
                    <a:lnTo>
                      <a:pt x="171" y="214"/>
                    </a:lnTo>
                    <a:lnTo>
                      <a:pt x="171" y="214"/>
                    </a:lnTo>
                    <a:lnTo>
                      <a:pt x="172" y="214"/>
                    </a:lnTo>
                    <a:lnTo>
                      <a:pt x="173" y="213"/>
                    </a:lnTo>
                    <a:lnTo>
                      <a:pt x="173" y="214"/>
                    </a:lnTo>
                    <a:lnTo>
                      <a:pt x="172" y="214"/>
                    </a:lnTo>
                    <a:lnTo>
                      <a:pt x="174" y="214"/>
                    </a:lnTo>
                    <a:lnTo>
                      <a:pt x="175" y="213"/>
                    </a:lnTo>
                    <a:lnTo>
                      <a:pt x="174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3" y="216"/>
                    </a:lnTo>
                    <a:lnTo>
                      <a:pt x="172" y="216"/>
                    </a:lnTo>
                    <a:lnTo>
                      <a:pt x="172" y="217"/>
                    </a:lnTo>
                    <a:lnTo>
                      <a:pt x="173" y="216"/>
                    </a:lnTo>
                    <a:lnTo>
                      <a:pt x="174" y="216"/>
                    </a:lnTo>
                    <a:lnTo>
                      <a:pt x="176" y="215"/>
                    </a:lnTo>
                    <a:lnTo>
                      <a:pt x="178" y="214"/>
                    </a:lnTo>
                    <a:lnTo>
                      <a:pt x="178" y="215"/>
                    </a:lnTo>
                    <a:lnTo>
                      <a:pt x="176" y="216"/>
                    </a:lnTo>
                    <a:lnTo>
                      <a:pt x="175" y="216"/>
                    </a:lnTo>
                    <a:lnTo>
                      <a:pt x="174" y="217"/>
                    </a:lnTo>
                    <a:lnTo>
                      <a:pt x="173" y="218"/>
                    </a:lnTo>
                    <a:lnTo>
                      <a:pt x="173" y="218"/>
                    </a:lnTo>
                    <a:lnTo>
                      <a:pt x="172" y="219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18"/>
                    </a:lnTo>
                    <a:lnTo>
                      <a:pt x="175" y="218"/>
                    </a:lnTo>
                    <a:lnTo>
                      <a:pt x="175" y="217"/>
                    </a:lnTo>
                    <a:lnTo>
                      <a:pt x="176" y="216"/>
                    </a:lnTo>
                    <a:lnTo>
                      <a:pt x="179" y="216"/>
                    </a:lnTo>
                    <a:lnTo>
                      <a:pt x="178" y="216"/>
                    </a:lnTo>
                    <a:lnTo>
                      <a:pt x="178" y="217"/>
                    </a:lnTo>
                    <a:lnTo>
                      <a:pt x="179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79" y="217"/>
                    </a:lnTo>
                    <a:lnTo>
                      <a:pt x="178" y="218"/>
                    </a:lnTo>
                    <a:lnTo>
                      <a:pt x="176" y="218"/>
                    </a:lnTo>
                    <a:lnTo>
                      <a:pt x="175" y="219"/>
                    </a:lnTo>
                    <a:lnTo>
                      <a:pt x="175" y="220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2" y="222"/>
                    </a:lnTo>
                    <a:lnTo>
                      <a:pt x="171" y="223"/>
                    </a:lnTo>
                    <a:lnTo>
                      <a:pt x="173" y="222"/>
                    </a:lnTo>
                    <a:lnTo>
                      <a:pt x="174" y="221"/>
                    </a:lnTo>
                    <a:lnTo>
                      <a:pt x="175" y="221"/>
                    </a:lnTo>
                    <a:lnTo>
                      <a:pt x="176" y="220"/>
                    </a:lnTo>
                    <a:lnTo>
                      <a:pt x="176" y="221"/>
                    </a:lnTo>
                    <a:lnTo>
                      <a:pt x="175" y="221"/>
                    </a:lnTo>
                    <a:lnTo>
                      <a:pt x="178" y="221"/>
                    </a:lnTo>
                    <a:lnTo>
                      <a:pt x="179" y="220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9" y="221"/>
                    </a:lnTo>
                    <a:lnTo>
                      <a:pt x="180" y="220"/>
                    </a:lnTo>
                    <a:lnTo>
                      <a:pt x="180" y="221"/>
                    </a:lnTo>
                    <a:lnTo>
                      <a:pt x="180" y="221"/>
                    </a:lnTo>
                    <a:lnTo>
                      <a:pt x="179" y="223"/>
                    </a:lnTo>
                    <a:lnTo>
                      <a:pt x="178" y="223"/>
                    </a:lnTo>
                    <a:lnTo>
                      <a:pt x="178" y="225"/>
                    </a:lnTo>
                    <a:lnTo>
                      <a:pt x="179" y="223"/>
                    </a:lnTo>
                    <a:lnTo>
                      <a:pt x="180" y="223"/>
                    </a:lnTo>
                    <a:lnTo>
                      <a:pt x="183" y="221"/>
                    </a:lnTo>
                    <a:lnTo>
                      <a:pt x="184" y="221"/>
                    </a:lnTo>
                    <a:lnTo>
                      <a:pt x="185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3" y="222"/>
                    </a:lnTo>
                    <a:lnTo>
                      <a:pt x="182" y="223"/>
                    </a:lnTo>
                    <a:lnTo>
                      <a:pt x="181" y="223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6"/>
                    </a:lnTo>
                    <a:lnTo>
                      <a:pt x="181" y="226"/>
                    </a:lnTo>
                    <a:lnTo>
                      <a:pt x="182" y="225"/>
                    </a:lnTo>
                    <a:lnTo>
                      <a:pt x="184" y="223"/>
                    </a:lnTo>
                    <a:lnTo>
                      <a:pt x="185" y="223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3" y="226"/>
                    </a:lnTo>
                    <a:lnTo>
                      <a:pt x="183" y="227"/>
                    </a:lnTo>
                    <a:lnTo>
                      <a:pt x="182" y="228"/>
                    </a:lnTo>
                    <a:lnTo>
                      <a:pt x="182" y="228"/>
                    </a:lnTo>
                    <a:lnTo>
                      <a:pt x="181" y="229"/>
                    </a:lnTo>
                    <a:lnTo>
                      <a:pt x="180" y="230"/>
                    </a:lnTo>
                    <a:lnTo>
                      <a:pt x="179" y="231"/>
                    </a:lnTo>
                    <a:lnTo>
                      <a:pt x="178" y="231"/>
                    </a:lnTo>
                    <a:lnTo>
                      <a:pt x="178" y="232"/>
                    </a:lnTo>
                    <a:lnTo>
                      <a:pt x="176" y="233"/>
                    </a:lnTo>
                    <a:lnTo>
                      <a:pt x="176" y="233"/>
                    </a:lnTo>
                    <a:lnTo>
                      <a:pt x="179" y="232"/>
                    </a:lnTo>
                    <a:lnTo>
                      <a:pt x="181" y="231"/>
                    </a:lnTo>
                    <a:lnTo>
                      <a:pt x="182" y="231"/>
                    </a:lnTo>
                    <a:lnTo>
                      <a:pt x="182" y="230"/>
                    </a:lnTo>
                    <a:lnTo>
                      <a:pt x="183" y="229"/>
                    </a:lnTo>
                    <a:lnTo>
                      <a:pt x="184" y="228"/>
                    </a:lnTo>
                    <a:lnTo>
                      <a:pt x="185" y="228"/>
                    </a:lnTo>
                    <a:lnTo>
                      <a:pt x="185" y="229"/>
                    </a:lnTo>
                    <a:lnTo>
                      <a:pt x="184" y="229"/>
                    </a:lnTo>
                    <a:lnTo>
                      <a:pt x="186" y="228"/>
                    </a:lnTo>
                    <a:lnTo>
                      <a:pt x="187" y="228"/>
                    </a:lnTo>
                    <a:lnTo>
                      <a:pt x="186" y="228"/>
                    </a:lnTo>
                    <a:lnTo>
                      <a:pt x="186" y="229"/>
                    </a:lnTo>
                    <a:lnTo>
                      <a:pt x="185" y="230"/>
                    </a:lnTo>
                    <a:lnTo>
                      <a:pt x="183" y="231"/>
                    </a:lnTo>
                    <a:lnTo>
                      <a:pt x="183" y="231"/>
                    </a:lnTo>
                    <a:lnTo>
                      <a:pt x="182" y="232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4" y="231"/>
                    </a:lnTo>
                    <a:lnTo>
                      <a:pt x="184" y="232"/>
                    </a:lnTo>
                    <a:lnTo>
                      <a:pt x="184" y="233"/>
                    </a:lnTo>
                    <a:lnTo>
                      <a:pt x="183" y="233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5" y="233"/>
                    </a:lnTo>
                    <a:lnTo>
                      <a:pt x="186" y="233"/>
                    </a:lnTo>
                    <a:lnTo>
                      <a:pt x="187" y="232"/>
                    </a:lnTo>
                    <a:lnTo>
                      <a:pt x="187" y="233"/>
                    </a:lnTo>
                    <a:lnTo>
                      <a:pt x="186" y="233"/>
                    </a:lnTo>
                    <a:lnTo>
                      <a:pt x="187" y="233"/>
                    </a:lnTo>
                    <a:lnTo>
                      <a:pt x="189" y="232"/>
                    </a:lnTo>
                    <a:lnTo>
                      <a:pt x="190" y="231"/>
                    </a:lnTo>
                    <a:lnTo>
                      <a:pt x="191" y="231"/>
                    </a:lnTo>
                    <a:lnTo>
                      <a:pt x="191" y="231"/>
                    </a:lnTo>
                    <a:lnTo>
                      <a:pt x="190" y="232"/>
                    </a:lnTo>
                    <a:lnTo>
                      <a:pt x="189" y="233"/>
                    </a:lnTo>
                    <a:lnTo>
                      <a:pt x="188" y="233"/>
                    </a:lnTo>
                    <a:lnTo>
                      <a:pt x="186" y="234"/>
                    </a:lnTo>
                    <a:lnTo>
                      <a:pt x="185" y="235"/>
                    </a:lnTo>
                    <a:lnTo>
                      <a:pt x="186" y="234"/>
                    </a:lnTo>
                    <a:lnTo>
                      <a:pt x="186" y="233"/>
                    </a:lnTo>
                    <a:lnTo>
                      <a:pt x="185" y="234"/>
                    </a:lnTo>
                    <a:lnTo>
                      <a:pt x="184" y="235"/>
                    </a:lnTo>
                    <a:lnTo>
                      <a:pt x="182" y="237"/>
                    </a:lnTo>
                    <a:lnTo>
                      <a:pt x="181" y="239"/>
                    </a:lnTo>
                    <a:lnTo>
                      <a:pt x="183" y="237"/>
                    </a:lnTo>
                    <a:lnTo>
                      <a:pt x="185" y="237"/>
                    </a:lnTo>
                    <a:lnTo>
                      <a:pt x="186" y="236"/>
                    </a:lnTo>
                    <a:lnTo>
                      <a:pt x="186" y="237"/>
                    </a:lnTo>
                    <a:lnTo>
                      <a:pt x="185" y="237"/>
                    </a:lnTo>
                    <a:lnTo>
                      <a:pt x="184" y="239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2" y="243"/>
                    </a:lnTo>
                    <a:lnTo>
                      <a:pt x="183" y="242"/>
                    </a:lnTo>
                    <a:lnTo>
                      <a:pt x="185" y="240"/>
                    </a:lnTo>
                    <a:lnTo>
                      <a:pt x="186" y="240"/>
                    </a:lnTo>
                    <a:lnTo>
                      <a:pt x="187" y="239"/>
                    </a:lnTo>
                    <a:lnTo>
                      <a:pt x="188" y="238"/>
                    </a:lnTo>
                    <a:lnTo>
                      <a:pt x="188" y="237"/>
                    </a:lnTo>
                    <a:lnTo>
                      <a:pt x="189" y="237"/>
                    </a:lnTo>
                    <a:lnTo>
                      <a:pt x="190" y="236"/>
                    </a:lnTo>
                    <a:lnTo>
                      <a:pt x="190" y="237"/>
                    </a:lnTo>
                    <a:lnTo>
                      <a:pt x="190" y="237"/>
                    </a:lnTo>
                    <a:lnTo>
                      <a:pt x="189" y="238"/>
                    </a:lnTo>
                    <a:lnTo>
                      <a:pt x="189" y="239"/>
                    </a:lnTo>
                    <a:lnTo>
                      <a:pt x="188" y="240"/>
                    </a:lnTo>
                    <a:lnTo>
                      <a:pt x="188" y="240"/>
                    </a:lnTo>
                    <a:lnTo>
                      <a:pt x="189" y="240"/>
                    </a:lnTo>
                    <a:lnTo>
                      <a:pt x="190" y="239"/>
                    </a:lnTo>
                    <a:lnTo>
                      <a:pt x="190" y="240"/>
                    </a:lnTo>
                    <a:lnTo>
                      <a:pt x="189" y="240"/>
                    </a:lnTo>
                    <a:lnTo>
                      <a:pt x="189" y="242"/>
                    </a:lnTo>
                    <a:lnTo>
                      <a:pt x="188" y="243"/>
                    </a:lnTo>
                    <a:lnTo>
                      <a:pt x="190" y="242"/>
                    </a:lnTo>
                    <a:lnTo>
                      <a:pt x="191" y="240"/>
                    </a:lnTo>
                    <a:lnTo>
                      <a:pt x="192" y="240"/>
                    </a:lnTo>
                    <a:lnTo>
                      <a:pt x="194" y="239"/>
                    </a:lnTo>
                    <a:lnTo>
                      <a:pt x="192" y="240"/>
                    </a:lnTo>
                    <a:lnTo>
                      <a:pt x="192" y="242"/>
                    </a:lnTo>
                    <a:lnTo>
                      <a:pt x="191" y="243"/>
                    </a:lnTo>
                    <a:lnTo>
                      <a:pt x="190" y="243"/>
                    </a:lnTo>
                    <a:lnTo>
                      <a:pt x="189" y="244"/>
                    </a:lnTo>
                    <a:lnTo>
                      <a:pt x="187" y="245"/>
                    </a:lnTo>
                    <a:lnTo>
                      <a:pt x="185" y="248"/>
                    </a:lnTo>
                    <a:lnTo>
                      <a:pt x="186" y="247"/>
                    </a:lnTo>
                    <a:lnTo>
                      <a:pt x="187" y="247"/>
                    </a:lnTo>
                    <a:lnTo>
                      <a:pt x="187" y="247"/>
                    </a:lnTo>
                    <a:lnTo>
                      <a:pt x="186" y="248"/>
                    </a:lnTo>
                    <a:lnTo>
                      <a:pt x="187" y="248"/>
                    </a:lnTo>
                    <a:lnTo>
                      <a:pt x="189" y="247"/>
                    </a:lnTo>
                    <a:lnTo>
                      <a:pt x="190" y="246"/>
                    </a:lnTo>
                    <a:lnTo>
                      <a:pt x="191" y="245"/>
                    </a:lnTo>
                    <a:lnTo>
                      <a:pt x="195" y="244"/>
                    </a:lnTo>
                    <a:lnTo>
                      <a:pt x="196" y="243"/>
                    </a:lnTo>
                    <a:lnTo>
                      <a:pt x="197" y="243"/>
                    </a:lnTo>
                    <a:lnTo>
                      <a:pt x="197" y="243"/>
                    </a:lnTo>
                    <a:lnTo>
                      <a:pt x="196" y="244"/>
                    </a:lnTo>
                    <a:lnTo>
                      <a:pt x="195" y="245"/>
                    </a:lnTo>
                    <a:lnTo>
                      <a:pt x="194" y="245"/>
                    </a:lnTo>
                    <a:lnTo>
                      <a:pt x="192" y="246"/>
                    </a:lnTo>
                    <a:lnTo>
                      <a:pt x="192" y="247"/>
                    </a:lnTo>
                    <a:lnTo>
                      <a:pt x="191" y="248"/>
                    </a:lnTo>
                    <a:lnTo>
                      <a:pt x="191" y="248"/>
                    </a:lnTo>
                    <a:lnTo>
                      <a:pt x="192" y="247"/>
                    </a:lnTo>
                    <a:lnTo>
                      <a:pt x="194" y="247"/>
                    </a:lnTo>
                    <a:lnTo>
                      <a:pt x="194" y="247"/>
                    </a:lnTo>
                    <a:lnTo>
                      <a:pt x="192" y="248"/>
                    </a:lnTo>
                    <a:lnTo>
                      <a:pt x="192" y="249"/>
                    </a:lnTo>
                    <a:lnTo>
                      <a:pt x="192" y="250"/>
                    </a:lnTo>
                    <a:lnTo>
                      <a:pt x="191" y="250"/>
                    </a:lnTo>
                    <a:lnTo>
                      <a:pt x="191" y="251"/>
                    </a:lnTo>
                    <a:lnTo>
                      <a:pt x="192" y="250"/>
                    </a:lnTo>
                    <a:lnTo>
                      <a:pt x="194" y="250"/>
                    </a:lnTo>
                    <a:lnTo>
                      <a:pt x="194" y="250"/>
                    </a:lnTo>
                    <a:lnTo>
                      <a:pt x="192" y="251"/>
                    </a:lnTo>
                    <a:lnTo>
                      <a:pt x="191" y="252"/>
                    </a:lnTo>
                    <a:lnTo>
                      <a:pt x="190" y="252"/>
                    </a:lnTo>
                    <a:lnTo>
                      <a:pt x="189" y="253"/>
                    </a:lnTo>
                    <a:lnTo>
                      <a:pt x="189" y="254"/>
                    </a:lnTo>
                    <a:lnTo>
                      <a:pt x="188" y="254"/>
                    </a:lnTo>
                    <a:lnTo>
                      <a:pt x="188" y="255"/>
                    </a:lnTo>
                    <a:lnTo>
                      <a:pt x="189" y="254"/>
                    </a:lnTo>
                    <a:lnTo>
                      <a:pt x="190" y="254"/>
                    </a:lnTo>
                    <a:lnTo>
                      <a:pt x="192" y="253"/>
                    </a:lnTo>
                    <a:lnTo>
                      <a:pt x="194" y="252"/>
                    </a:lnTo>
                    <a:lnTo>
                      <a:pt x="192" y="253"/>
                    </a:lnTo>
                    <a:lnTo>
                      <a:pt x="192" y="254"/>
                    </a:lnTo>
                    <a:lnTo>
                      <a:pt x="194" y="253"/>
                    </a:lnTo>
                    <a:lnTo>
                      <a:pt x="195" y="252"/>
                    </a:lnTo>
                    <a:lnTo>
                      <a:pt x="195" y="253"/>
                    </a:lnTo>
                    <a:lnTo>
                      <a:pt x="194" y="254"/>
                    </a:lnTo>
                    <a:lnTo>
                      <a:pt x="194" y="255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190" y="258"/>
                    </a:lnTo>
                    <a:lnTo>
                      <a:pt x="189" y="259"/>
                    </a:lnTo>
                    <a:lnTo>
                      <a:pt x="189" y="260"/>
                    </a:lnTo>
                    <a:lnTo>
                      <a:pt x="188" y="260"/>
                    </a:lnTo>
                    <a:lnTo>
                      <a:pt x="187" y="261"/>
                    </a:lnTo>
                    <a:lnTo>
                      <a:pt x="186" y="262"/>
                    </a:lnTo>
                    <a:lnTo>
                      <a:pt x="185" y="262"/>
                    </a:lnTo>
                    <a:lnTo>
                      <a:pt x="185" y="263"/>
                    </a:lnTo>
                    <a:lnTo>
                      <a:pt x="187" y="262"/>
                    </a:lnTo>
                    <a:lnTo>
                      <a:pt x="189" y="261"/>
                    </a:lnTo>
                    <a:lnTo>
                      <a:pt x="190" y="260"/>
                    </a:lnTo>
                    <a:lnTo>
                      <a:pt x="189" y="261"/>
                    </a:lnTo>
                    <a:lnTo>
                      <a:pt x="189" y="262"/>
                    </a:lnTo>
                    <a:lnTo>
                      <a:pt x="190" y="261"/>
                    </a:lnTo>
                    <a:lnTo>
                      <a:pt x="191" y="260"/>
                    </a:lnTo>
                    <a:lnTo>
                      <a:pt x="191" y="261"/>
                    </a:lnTo>
                    <a:lnTo>
                      <a:pt x="191" y="262"/>
                    </a:lnTo>
                    <a:lnTo>
                      <a:pt x="189" y="262"/>
                    </a:lnTo>
                    <a:lnTo>
                      <a:pt x="188" y="263"/>
                    </a:lnTo>
                    <a:lnTo>
                      <a:pt x="186" y="264"/>
                    </a:lnTo>
                    <a:lnTo>
                      <a:pt x="184" y="265"/>
                    </a:lnTo>
                    <a:lnTo>
                      <a:pt x="183" y="266"/>
                    </a:lnTo>
                    <a:lnTo>
                      <a:pt x="184" y="265"/>
                    </a:lnTo>
                    <a:lnTo>
                      <a:pt x="184" y="264"/>
                    </a:lnTo>
                    <a:lnTo>
                      <a:pt x="183" y="265"/>
                    </a:lnTo>
                    <a:lnTo>
                      <a:pt x="182" y="266"/>
                    </a:lnTo>
                    <a:lnTo>
                      <a:pt x="181" y="266"/>
                    </a:lnTo>
                    <a:lnTo>
                      <a:pt x="181" y="267"/>
                    </a:lnTo>
                    <a:lnTo>
                      <a:pt x="180" y="268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5" y="270"/>
                    </a:lnTo>
                    <a:lnTo>
                      <a:pt x="175" y="269"/>
                    </a:lnTo>
                    <a:lnTo>
                      <a:pt x="176" y="269"/>
                    </a:lnTo>
                    <a:lnTo>
                      <a:pt x="175" y="269"/>
                    </a:lnTo>
                    <a:lnTo>
                      <a:pt x="173" y="270"/>
                    </a:lnTo>
                    <a:lnTo>
                      <a:pt x="174" y="269"/>
                    </a:lnTo>
                    <a:lnTo>
                      <a:pt x="174" y="268"/>
                    </a:lnTo>
                    <a:lnTo>
                      <a:pt x="175" y="268"/>
                    </a:lnTo>
                    <a:lnTo>
                      <a:pt x="175" y="267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0" y="270"/>
                    </a:lnTo>
                    <a:lnTo>
                      <a:pt x="169" y="271"/>
                    </a:lnTo>
                    <a:lnTo>
                      <a:pt x="168" y="271"/>
                    </a:lnTo>
                    <a:lnTo>
                      <a:pt x="168" y="271"/>
                    </a:lnTo>
                    <a:lnTo>
                      <a:pt x="169" y="270"/>
                    </a:lnTo>
                    <a:lnTo>
                      <a:pt x="169" y="269"/>
                    </a:lnTo>
                    <a:lnTo>
                      <a:pt x="170" y="268"/>
                    </a:lnTo>
                    <a:lnTo>
                      <a:pt x="169" y="269"/>
                    </a:lnTo>
                    <a:lnTo>
                      <a:pt x="167" y="270"/>
                    </a:lnTo>
                    <a:lnTo>
                      <a:pt x="165" y="271"/>
                    </a:lnTo>
                    <a:lnTo>
                      <a:pt x="162" y="273"/>
                    </a:lnTo>
                    <a:lnTo>
                      <a:pt x="164" y="270"/>
                    </a:lnTo>
                    <a:lnTo>
                      <a:pt x="165" y="269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7" y="267"/>
                    </a:lnTo>
                    <a:lnTo>
                      <a:pt x="169" y="266"/>
                    </a:lnTo>
                    <a:lnTo>
                      <a:pt x="170" y="266"/>
                    </a:lnTo>
                    <a:lnTo>
                      <a:pt x="170" y="265"/>
                    </a:lnTo>
                    <a:lnTo>
                      <a:pt x="171" y="264"/>
                    </a:lnTo>
                    <a:lnTo>
                      <a:pt x="171" y="264"/>
                    </a:lnTo>
                    <a:lnTo>
                      <a:pt x="172" y="263"/>
                    </a:lnTo>
                    <a:lnTo>
                      <a:pt x="167" y="266"/>
                    </a:lnTo>
                    <a:lnTo>
                      <a:pt x="166" y="266"/>
                    </a:lnTo>
                    <a:lnTo>
                      <a:pt x="164" y="267"/>
                    </a:lnTo>
                    <a:lnTo>
                      <a:pt x="165" y="266"/>
                    </a:lnTo>
                    <a:lnTo>
                      <a:pt x="165" y="266"/>
                    </a:lnTo>
                    <a:lnTo>
                      <a:pt x="165" y="266"/>
                    </a:lnTo>
                    <a:lnTo>
                      <a:pt x="164" y="266"/>
                    </a:lnTo>
                    <a:lnTo>
                      <a:pt x="163" y="267"/>
                    </a:lnTo>
                    <a:lnTo>
                      <a:pt x="163" y="267"/>
                    </a:lnTo>
                    <a:lnTo>
                      <a:pt x="162" y="268"/>
                    </a:lnTo>
                    <a:lnTo>
                      <a:pt x="162" y="268"/>
                    </a:lnTo>
                    <a:lnTo>
                      <a:pt x="161" y="269"/>
                    </a:lnTo>
                    <a:lnTo>
                      <a:pt x="159" y="270"/>
                    </a:lnTo>
                    <a:lnTo>
                      <a:pt x="159" y="269"/>
                    </a:lnTo>
                    <a:lnTo>
                      <a:pt x="159" y="268"/>
                    </a:lnTo>
                    <a:lnTo>
                      <a:pt x="162" y="268"/>
                    </a:lnTo>
                    <a:lnTo>
                      <a:pt x="163" y="267"/>
                    </a:lnTo>
                    <a:lnTo>
                      <a:pt x="163" y="266"/>
                    </a:lnTo>
                    <a:lnTo>
                      <a:pt x="164" y="266"/>
                    </a:lnTo>
                    <a:lnTo>
                      <a:pt x="164" y="265"/>
                    </a:lnTo>
                    <a:lnTo>
                      <a:pt x="165" y="264"/>
                    </a:lnTo>
                    <a:lnTo>
                      <a:pt x="164" y="265"/>
                    </a:lnTo>
                    <a:lnTo>
                      <a:pt x="162" y="266"/>
                    </a:lnTo>
                    <a:lnTo>
                      <a:pt x="161" y="266"/>
                    </a:lnTo>
                    <a:lnTo>
                      <a:pt x="159" y="267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7" y="268"/>
                    </a:lnTo>
                    <a:lnTo>
                      <a:pt x="157" y="267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8"/>
                    </a:lnTo>
                    <a:lnTo>
                      <a:pt x="156" y="267"/>
                    </a:lnTo>
                    <a:lnTo>
                      <a:pt x="156" y="266"/>
                    </a:lnTo>
                    <a:lnTo>
                      <a:pt x="157" y="266"/>
                    </a:lnTo>
                    <a:lnTo>
                      <a:pt x="158" y="265"/>
                    </a:lnTo>
                    <a:lnTo>
                      <a:pt x="159" y="264"/>
                    </a:lnTo>
                    <a:lnTo>
                      <a:pt x="161" y="263"/>
                    </a:lnTo>
                    <a:lnTo>
                      <a:pt x="161" y="263"/>
                    </a:lnTo>
                    <a:lnTo>
                      <a:pt x="162" y="261"/>
                    </a:lnTo>
                    <a:lnTo>
                      <a:pt x="162" y="261"/>
                    </a:lnTo>
                    <a:lnTo>
                      <a:pt x="163" y="260"/>
                    </a:lnTo>
                    <a:lnTo>
                      <a:pt x="163" y="259"/>
                    </a:lnTo>
                    <a:lnTo>
                      <a:pt x="164" y="259"/>
                    </a:lnTo>
                    <a:lnTo>
                      <a:pt x="162" y="259"/>
                    </a:lnTo>
                    <a:lnTo>
                      <a:pt x="161" y="260"/>
                    </a:lnTo>
                    <a:lnTo>
                      <a:pt x="162" y="259"/>
                    </a:lnTo>
                    <a:lnTo>
                      <a:pt x="162" y="259"/>
                    </a:lnTo>
                    <a:lnTo>
                      <a:pt x="161" y="259"/>
                    </a:lnTo>
                    <a:lnTo>
                      <a:pt x="159" y="260"/>
                    </a:lnTo>
                    <a:lnTo>
                      <a:pt x="157" y="261"/>
                    </a:lnTo>
                    <a:lnTo>
                      <a:pt x="156" y="261"/>
                    </a:lnTo>
                    <a:lnTo>
                      <a:pt x="155" y="262"/>
                    </a:lnTo>
                    <a:lnTo>
                      <a:pt x="154" y="263"/>
                    </a:lnTo>
                    <a:lnTo>
                      <a:pt x="154" y="262"/>
                    </a:lnTo>
                    <a:lnTo>
                      <a:pt x="155" y="261"/>
                    </a:lnTo>
                    <a:lnTo>
                      <a:pt x="155" y="261"/>
                    </a:lnTo>
                    <a:lnTo>
                      <a:pt x="156" y="260"/>
                    </a:lnTo>
                    <a:lnTo>
                      <a:pt x="154" y="261"/>
                    </a:lnTo>
                    <a:lnTo>
                      <a:pt x="153" y="261"/>
                    </a:lnTo>
                    <a:lnTo>
                      <a:pt x="154" y="261"/>
                    </a:lnTo>
                    <a:lnTo>
                      <a:pt x="154" y="260"/>
                    </a:lnTo>
                    <a:lnTo>
                      <a:pt x="153" y="261"/>
                    </a:lnTo>
                    <a:lnTo>
                      <a:pt x="152" y="261"/>
                    </a:lnTo>
                    <a:lnTo>
                      <a:pt x="152" y="261"/>
                    </a:lnTo>
                    <a:lnTo>
                      <a:pt x="152" y="260"/>
                    </a:lnTo>
                    <a:lnTo>
                      <a:pt x="153" y="259"/>
                    </a:lnTo>
                    <a:lnTo>
                      <a:pt x="153" y="259"/>
                    </a:lnTo>
                    <a:lnTo>
                      <a:pt x="152" y="259"/>
                    </a:lnTo>
                    <a:lnTo>
                      <a:pt x="151" y="260"/>
                    </a:lnTo>
                    <a:lnTo>
                      <a:pt x="151" y="259"/>
                    </a:lnTo>
                    <a:lnTo>
                      <a:pt x="152" y="259"/>
                    </a:lnTo>
                    <a:lnTo>
                      <a:pt x="151" y="259"/>
                    </a:lnTo>
                    <a:lnTo>
                      <a:pt x="149" y="260"/>
                    </a:lnTo>
                    <a:lnTo>
                      <a:pt x="150" y="259"/>
                    </a:lnTo>
                    <a:lnTo>
                      <a:pt x="150" y="259"/>
                    </a:lnTo>
                    <a:lnTo>
                      <a:pt x="152" y="258"/>
                    </a:lnTo>
                    <a:lnTo>
                      <a:pt x="153" y="256"/>
                    </a:lnTo>
                    <a:lnTo>
                      <a:pt x="153" y="255"/>
                    </a:lnTo>
                    <a:lnTo>
                      <a:pt x="154" y="255"/>
                    </a:lnTo>
                    <a:lnTo>
                      <a:pt x="154" y="254"/>
                    </a:lnTo>
                    <a:lnTo>
                      <a:pt x="155" y="253"/>
                    </a:lnTo>
                    <a:lnTo>
                      <a:pt x="155" y="253"/>
                    </a:lnTo>
                    <a:lnTo>
                      <a:pt x="155" y="252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2" y="254"/>
                    </a:lnTo>
                    <a:lnTo>
                      <a:pt x="151" y="255"/>
                    </a:lnTo>
                    <a:lnTo>
                      <a:pt x="151" y="254"/>
                    </a:lnTo>
                    <a:lnTo>
                      <a:pt x="151" y="253"/>
                    </a:lnTo>
                    <a:lnTo>
                      <a:pt x="150" y="254"/>
                    </a:lnTo>
                    <a:lnTo>
                      <a:pt x="149" y="255"/>
                    </a:lnTo>
                    <a:lnTo>
                      <a:pt x="148" y="255"/>
                    </a:lnTo>
                    <a:lnTo>
                      <a:pt x="147" y="256"/>
                    </a:lnTo>
                    <a:lnTo>
                      <a:pt x="147" y="255"/>
                    </a:lnTo>
                    <a:lnTo>
                      <a:pt x="147" y="255"/>
                    </a:lnTo>
                    <a:lnTo>
                      <a:pt x="148" y="254"/>
                    </a:lnTo>
                    <a:lnTo>
                      <a:pt x="148" y="253"/>
                    </a:lnTo>
                    <a:lnTo>
                      <a:pt x="149" y="253"/>
                    </a:lnTo>
                    <a:lnTo>
                      <a:pt x="149" y="252"/>
                    </a:lnTo>
                    <a:lnTo>
                      <a:pt x="148" y="253"/>
                    </a:lnTo>
                    <a:lnTo>
                      <a:pt x="147" y="253"/>
                    </a:lnTo>
                    <a:lnTo>
                      <a:pt x="147" y="253"/>
                    </a:lnTo>
                    <a:lnTo>
                      <a:pt x="148" y="252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6" y="253"/>
                    </a:lnTo>
                    <a:lnTo>
                      <a:pt x="146" y="252"/>
                    </a:lnTo>
                    <a:lnTo>
                      <a:pt x="145" y="253"/>
                    </a:lnTo>
                    <a:lnTo>
                      <a:pt x="143" y="253"/>
                    </a:lnTo>
                    <a:lnTo>
                      <a:pt x="143" y="253"/>
                    </a:lnTo>
                    <a:lnTo>
                      <a:pt x="145" y="252"/>
                    </a:lnTo>
                    <a:lnTo>
                      <a:pt x="142" y="253"/>
                    </a:lnTo>
                    <a:lnTo>
                      <a:pt x="141" y="253"/>
                    </a:lnTo>
                    <a:lnTo>
                      <a:pt x="142" y="253"/>
                    </a:lnTo>
                    <a:lnTo>
                      <a:pt x="142" y="252"/>
                    </a:lnTo>
                    <a:lnTo>
                      <a:pt x="141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41" y="252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8" y="253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6" y="253"/>
                    </a:lnTo>
                    <a:lnTo>
                      <a:pt x="137" y="252"/>
                    </a:lnTo>
                    <a:lnTo>
                      <a:pt x="137" y="252"/>
                    </a:lnTo>
                    <a:lnTo>
                      <a:pt x="139" y="251"/>
                    </a:lnTo>
                    <a:lnTo>
                      <a:pt x="140" y="250"/>
                    </a:lnTo>
                    <a:lnTo>
                      <a:pt x="141" y="250"/>
                    </a:lnTo>
                    <a:lnTo>
                      <a:pt x="142" y="249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6" y="247"/>
                    </a:lnTo>
                    <a:lnTo>
                      <a:pt x="147" y="246"/>
                    </a:lnTo>
                    <a:lnTo>
                      <a:pt x="147" y="246"/>
                    </a:lnTo>
                    <a:lnTo>
                      <a:pt x="148" y="245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9" y="249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39" y="248"/>
                    </a:lnTo>
                    <a:lnTo>
                      <a:pt x="138" y="249"/>
                    </a:lnTo>
                    <a:lnTo>
                      <a:pt x="138" y="248"/>
                    </a:lnTo>
                    <a:lnTo>
                      <a:pt x="139" y="248"/>
                    </a:lnTo>
                    <a:lnTo>
                      <a:pt x="137" y="248"/>
                    </a:lnTo>
                    <a:lnTo>
                      <a:pt x="136" y="249"/>
                    </a:lnTo>
                    <a:lnTo>
                      <a:pt x="137" y="248"/>
                    </a:lnTo>
                    <a:lnTo>
                      <a:pt x="137" y="248"/>
                    </a:lnTo>
                    <a:lnTo>
                      <a:pt x="136" y="248"/>
                    </a:lnTo>
                    <a:lnTo>
                      <a:pt x="135" y="249"/>
                    </a:lnTo>
                    <a:lnTo>
                      <a:pt x="135" y="248"/>
                    </a:lnTo>
                    <a:lnTo>
                      <a:pt x="135" y="248"/>
                    </a:lnTo>
                    <a:lnTo>
                      <a:pt x="136" y="247"/>
                    </a:lnTo>
                    <a:lnTo>
                      <a:pt x="136" y="246"/>
                    </a:lnTo>
                    <a:lnTo>
                      <a:pt x="135" y="247"/>
                    </a:lnTo>
                    <a:lnTo>
                      <a:pt x="134" y="248"/>
                    </a:lnTo>
                    <a:lnTo>
                      <a:pt x="134" y="247"/>
                    </a:lnTo>
                    <a:lnTo>
                      <a:pt x="135" y="246"/>
                    </a:lnTo>
                    <a:lnTo>
                      <a:pt x="134" y="247"/>
                    </a:lnTo>
                    <a:lnTo>
                      <a:pt x="132" y="247"/>
                    </a:lnTo>
                    <a:lnTo>
                      <a:pt x="133" y="247"/>
                    </a:lnTo>
                    <a:lnTo>
                      <a:pt x="133" y="246"/>
                    </a:lnTo>
                    <a:lnTo>
                      <a:pt x="134" y="245"/>
                    </a:lnTo>
                    <a:lnTo>
                      <a:pt x="134" y="245"/>
                    </a:lnTo>
                    <a:lnTo>
                      <a:pt x="133" y="245"/>
                    </a:lnTo>
                    <a:lnTo>
                      <a:pt x="132" y="246"/>
                    </a:lnTo>
                    <a:lnTo>
                      <a:pt x="132" y="245"/>
                    </a:lnTo>
                    <a:lnTo>
                      <a:pt x="133" y="245"/>
                    </a:lnTo>
                    <a:lnTo>
                      <a:pt x="133" y="244"/>
                    </a:lnTo>
                    <a:lnTo>
                      <a:pt x="134" y="243"/>
                    </a:lnTo>
                    <a:lnTo>
                      <a:pt x="132" y="244"/>
                    </a:lnTo>
                    <a:lnTo>
                      <a:pt x="131" y="245"/>
                    </a:lnTo>
                    <a:lnTo>
                      <a:pt x="132" y="244"/>
                    </a:lnTo>
                    <a:lnTo>
                      <a:pt x="132" y="243"/>
                    </a:lnTo>
                    <a:lnTo>
                      <a:pt x="131" y="244"/>
                    </a:lnTo>
                    <a:lnTo>
                      <a:pt x="130" y="245"/>
                    </a:lnTo>
                    <a:lnTo>
                      <a:pt x="130" y="244"/>
                    </a:lnTo>
                    <a:lnTo>
                      <a:pt x="130" y="243"/>
                    </a:lnTo>
                    <a:lnTo>
                      <a:pt x="131" y="243"/>
                    </a:lnTo>
                    <a:lnTo>
                      <a:pt x="131" y="242"/>
                    </a:lnTo>
                    <a:lnTo>
                      <a:pt x="132" y="240"/>
                    </a:lnTo>
                    <a:lnTo>
                      <a:pt x="132" y="240"/>
                    </a:lnTo>
                    <a:lnTo>
                      <a:pt x="131" y="240"/>
                    </a:lnTo>
                    <a:lnTo>
                      <a:pt x="130" y="242"/>
                    </a:lnTo>
                    <a:lnTo>
                      <a:pt x="129" y="242"/>
                    </a:lnTo>
                    <a:lnTo>
                      <a:pt x="128" y="243"/>
                    </a:lnTo>
                    <a:lnTo>
                      <a:pt x="128" y="243"/>
                    </a:lnTo>
                    <a:lnTo>
                      <a:pt x="126" y="243"/>
                    </a:lnTo>
                    <a:lnTo>
                      <a:pt x="128" y="243"/>
                    </a:lnTo>
                    <a:lnTo>
                      <a:pt x="128" y="242"/>
                    </a:lnTo>
                    <a:lnTo>
                      <a:pt x="129" y="240"/>
                    </a:lnTo>
                    <a:lnTo>
                      <a:pt x="131" y="240"/>
                    </a:lnTo>
                    <a:lnTo>
                      <a:pt x="131" y="239"/>
                    </a:lnTo>
                    <a:lnTo>
                      <a:pt x="132" y="238"/>
                    </a:lnTo>
                    <a:lnTo>
                      <a:pt x="130" y="239"/>
                    </a:lnTo>
                    <a:lnTo>
                      <a:pt x="129" y="239"/>
                    </a:lnTo>
                    <a:lnTo>
                      <a:pt x="130" y="239"/>
                    </a:lnTo>
                    <a:lnTo>
                      <a:pt x="130" y="238"/>
                    </a:lnTo>
                    <a:lnTo>
                      <a:pt x="131" y="237"/>
                    </a:lnTo>
                    <a:lnTo>
                      <a:pt x="131" y="237"/>
                    </a:lnTo>
                    <a:lnTo>
                      <a:pt x="130" y="237"/>
                    </a:lnTo>
                    <a:lnTo>
                      <a:pt x="128" y="238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40"/>
                    </a:lnTo>
                    <a:lnTo>
                      <a:pt x="123" y="242"/>
                    </a:lnTo>
                    <a:lnTo>
                      <a:pt x="123" y="240"/>
                    </a:lnTo>
                    <a:lnTo>
                      <a:pt x="123" y="239"/>
                    </a:lnTo>
                    <a:lnTo>
                      <a:pt x="124" y="239"/>
                    </a:lnTo>
                    <a:lnTo>
                      <a:pt x="124" y="238"/>
                    </a:lnTo>
                    <a:lnTo>
                      <a:pt x="126" y="237"/>
                    </a:lnTo>
                    <a:lnTo>
                      <a:pt x="128" y="237"/>
                    </a:lnTo>
                    <a:lnTo>
                      <a:pt x="128" y="236"/>
                    </a:lnTo>
                    <a:lnTo>
                      <a:pt x="129" y="235"/>
                    </a:lnTo>
                    <a:lnTo>
                      <a:pt x="129" y="235"/>
                    </a:lnTo>
                    <a:lnTo>
                      <a:pt x="130" y="234"/>
                    </a:lnTo>
                    <a:lnTo>
                      <a:pt x="128" y="235"/>
                    </a:lnTo>
                    <a:lnTo>
                      <a:pt x="126" y="235"/>
                    </a:lnTo>
                    <a:lnTo>
                      <a:pt x="126" y="236"/>
                    </a:lnTo>
                    <a:lnTo>
                      <a:pt x="125" y="237"/>
                    </a:lnTo>
                    <a:lnTo>
                      <a:pt x="124" y="237"/>
                    </a:lnTo>
                    <a:lnTo>
                      <a:pt x="123" y="238"/>
                    </a:lnTo>
                    <a:lnTo>
                      <a:pt x="123" y="237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1" y="238"/>
                    </a:lnTo>
                    <a:lnTo>
                      <a:pt x="122" y="237"/>
                    </a:lnTo>
                    <a:lnTo>
                      <a:pt x="122" y="237"/>
                    </a:lnTo>
                    <a:lnTo>
                      <a:pt x="123" y="235"/>
                    </a:lnTo>
                    <a:lnTo>
                      <a:pt x="124" y="234"/>
                    </a:lnTo>
                    <a:lnTo>
                      <a:pt x="124" y="234"/>
                    </a:lnTo>
                    <a:lnTo>
                      <a:pt x="123" y="234"/>
                    </a:lnTo>
                    <a:lnTo>
                      <a:pt x="122" y="235"/>
                    </a:lnTo>
                    <a:lnTo>
                      <a:pt x="119" y="236"/>
                    </a:lnTo>
                    <a:lnTo>
                      <a:pt x="118" y="237"/>
                    </a:lnTo>
                    <a:lnTo>
                      <a:pt x="117" y="238"/>
                    </a:lnTo>
                    <a:lnTo>
                      <a:pt x="117" y="237"/>
                    </a:lnTo>
                    <a:lnTo>
                      <a:pt x="117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20" y="234"/>
                    </a:lnTo>
                    <a:lnTo>
                      <a:pt x="121" y="234"/>
                    </a:lnTo>
                    <a:lnTo>
                      <a:pt x="121" y="233"/>
                    </a:lnTo>
                    <a:lnTo>
                      <a:pt x="122" y="232"/>
                    </a:lnTo>
                    <a:lnTo>
                      <a:pt x="122" y="232"/>
                    </a:lnTo>
                    <a:lnTo>
                      <a:pt x="123" y="231"/>
                    </a:lnTo>
                    <a:lnTo>
                      <a:pt x="121" y="232"/>
                    </a:lnTo>
                    <a:lnTo>
                      <a:pt x="120" y="232"/>
                    </a:lnTo>
                    <a:lnTo>
                      <a:pt x="119" y="233"/>
                    </a:lnTo>
                    <a:lnTo>
                      <a:pt x="118" y="234"/>
                    </a:lnTo>
                    <a:lnTo>
                      <a:pt x="118" y="233"/>
                    </a:lnTo>
                    <a:lnTo>
                      <a:pt x="119" y="232"/>
                    </a:lnTo>
                    <a:lnTo>
                      <a:pt x="119" y="232"/>
                    </a:lnTo>
                    <a:lnTo>
                      <a:pt x="120" y="231"/>
                    </a:lnTo>
                    <a:lnTo>
                      <a:pt x="118" y="232"/>
                    </a:lnTo>
                    <a:lnTo>
                      <a:pt x="117" y="232"/>
                    </a:lnTo>
                    <a:lnTo>
                      <a:pt x="116" y="233"/>
                    </a:lnTo>
                    <a:lnTo>
                      <a:pt x="115" y="234"/>
                    </a:lnTo>
                    <a:lnTo>
                      <a:pt x="115" y="233"/>
                    </a:lnTo>
                    <a:lnTo>
                      <a:pt x="116" y="232"/>
                    </a:lnTo>
                    <a:lnTo>
                      <a:pt x="114" y="233"/>
                    </a:lnTo>
                    <a:lnTo>
                      <a:pt x="113" y="234"/>
                    </a:lnTo>
                    <a:lnTo>
                      <a:pt x="113" y="233"/>
                    </a:lnTo>
                    <a:lnTo>
                      <a:pt x="114" y="232"/>
                    </a:lnTo>
                    <a:lnTo>
                      <a:pt x="115" y="232"/>
                    </a:lnTo>
                    <a:lnTo>
                      <a:pt x="116" y="231"/>
                    </a:lnTo>
                    <a:lnTo>
                      <a:pt x="117" y="230"/>
                    </a:lnTo>
                    <a:lnTo>
                      <a:pt x="117" y="230"/>
                    </a:lnTo>
                    <a:lnTo>
                      <a:pt x="118" y="229"/>
                    </a:lnTo>
                    <a:lnTo>
                      <a:pt x="118" y="228"/>
                    </a:lnTo>
                    <a:lnTo>
                      <a:pt x="117" y="229"/>
                    </a:lnTo>
                    <a:lnTo>
                      <a:pt x="116" y="229"/>
                    </a:lnTo>
                    <a:lnTo>
                      <a:pt x="114" y="230"/>
                    </a:lnTo>
                    <a:lnTo>
                      <a:pt x="113" y="231"/>
                    </a:lnTo>
                    <a:lnTo>
                      <a:pt x="114" y="230"/>
                    </a:lnTo>
                    <a:lnTo>
                      <a:pt x="114" y="229"/>
                    </a:lnTo>
                    <a:lnTo>
                      <a:pt x="115" y="229"/>
                    </a:lnTo>
                    <a:lnTo>
                      <a:pt x="115" y="228"/>
                    </a:lnTo>
                    <a:lnTo>
                      <a:pt x="114" y="229"/>
                    </a:lnTo>
                    <a:lnTo>
                      <a:pt x="113" y="229"/>
                    </a:lnTo>
                    <a:lnTo>
                      <a:pt x="113" y="229"/>
                    </a:lnTo>
                    <a:lnTo>
                      <a:pt x="114" y="228"/>
                    </a:lnTo>
                    <a:lnTo>
                      <a:pt x="114" y="227"/>
                    </a:lnTo>
                    <a:lnTo>
                      <a:pt x="115" y="227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4" y="226"/>
                    </a:lnTo>
                    <a:lnTo>
                      <a:pt x="113" y="227"/>
                    </a:lnTo>
                    <a:lnTo>
                      <a:pt x="112" y="227"/>
                    </a:lnTo>
                    <a:lnTo>
                      <a:pt x="111" y="228"/>
                    </a:lnTo>
                    <a:lnTo>
                      <a:pt x="111" y="227"/>
                    </a:lnTo>
                    <a:lnTo>
                      <a:pt x="111" y="227"/>
                    </a:lnTo>
                    <a:lnTo>
                      <a:pt x="112" y="226"/>
                    </a:lnTo>
                    <a:lnTo>
                      <a:pt x="112" y="225"/>
                    </a:lnTo>
                    <a:lnTo>
                      <a:pt x="111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11" y="225"/>
                    </a:lnTo>
                    <a:lnTo>
                      <a:pt x="111" y="223"/>
                    </a:lnTo>
                    <a:lnTo>
                      <a:pt x="112" y="223"/>
                    </a:lnTo>
                    <a:lnTo>
                      <a:pt x="111" y="223"/>
                    </a:lnTo>
                    <a:lnTo>
                      <a:pt x="108" y="225"/>
                    </a:lnTo>
                    <a:lnTo>
                      <a:pt x="106" y="226"/>
                    </a:lnTo>
                    <a:lnTo>
                      <a:pt x="103" y="228"/>
                    </a:lnTo>
                    <a:lnTo>
                      <a:pt x="105" y="225"/>
                    </a:lnTo>
                    <a:lnTo>
                      <a:pt x="108" y="223"/>
                    </a:lnTo>
                    <a:lnTo>
                      <a:pt x="109" y="222"/>
                    </a:lnTo>
                    <a:lnTo>
                      <a:pt x="111" y="221"/>
                    </a:lnTo>
                    <a:lnTo>
                      <a:pt x="112" y="220"/>
                    </a:lnTo>
                    <a:lnTo>
                      <a:pt x="113" y="219"/>
                    </a:lnTo>
                    <a:lnTo>
                      <a:pt x="113" y="219"/>
                    </a:lnTo>
                    <a:lnTo>
                      <a:pt x="112" y="219"/>
                    </a:lnTo>
                    <a:lnTo>
                      <a:pt x="111" y="220"/>
                    </a:lnTo>
                    <a:lnTo>
                      <a:pt x="111" y="219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8" y="220"/>
                    </a:lnTo>
                    <a:lnTo>
                      <a:pt x="108" y="220"/>
                    </a:lnTo>
                    <a:lnTo>
                      <a:pt x="107" y="221"/>
                    </a:lnTo>
                    <a:lnTo>
                      <a:pt x="106" y="221"/>
                    </a:lnTo>
                    <a:lnTo>
                      <a:pt x="106" y="221"/>
                    </a:lnTo>
                    <a:lnTo>
                      <a:pt x="106" y="221"/>
                    </a:lnTo>
                    <a:lnTo>
                      <a:pt x="106" y="220"/>
                    </a:lnTo>
                    <a:lnTo>
                      <a:pt x="107" y="218"/>
                    </a:lnTo>
                    <a:lnTo>
                      <a:pt x="108" y="217"/>
                    </a:lnTo>
                    <a:lnTo>
                      <a:pt x="109" y="216"/>
                    </a:lnTo>
                    <a:lnTo>
                      <a:pt x="109" y="216"/>
                    </a:lnTo>
                    <a:lnTo>
                      <a:pt x="108" y="216"/>
                    </a:lnTo>
                    <a:lnTo>
                      <a:pt x="107" y="217"/>
                    </a:lnTo>
                    <a:lnTo>
                      <a:pt x="104" y="218"/>
                    </a:lnTo>
                    <a:lnTo>
                      <a:pt x="102" y="220"/>
                    </a:lnTo>
                    <a:lnTo>
                      <a:pt x="97" y="222"/>
                    </a:lnTo>
                    <a:lnTo>
                      <a:pt x="97" y="221"/>
                    </a:lnTo>
                    <a:lnTo>
                      <a:pt x="98" y="221"/>
                    </a:lnTo>
                    <a:lnTo>
                      <a:pt x="99" y="220"/>
                    </a:lnTo>
                    <a:lnTo>
                      <a:pt x="100" y="220"/>
                    </a:lnTo>
                    <a:lnTo>
                      <a:pt x="102" y="219"/>
                    </a:lnTo>
                    <a:lnTo>
                      <a:pt x="103" y="218"/>
                    </a:lnTo>
                    <a:lnTo>
                      <a:pt x="103" y="218"/>
                    </a:lnTo>
                    <a:lnTo>
                      <a:pt x="104" y="217"/>
                    </a:lnTo>
                    <a:lnTo>
                      <a:pt x="105" y="216"/>
                    </a:lnTo>
                    <a:lnTo>
                      <a:pt x="106" y="216"/>
                    </a:lnTo>
                    <a:lnTo>
                      <a:pt x="107" y="215"/>
                    </a:lnTo>
                    <a:lnTo>
                      <a:pt x="107" y="214"/>
                    </a:lnTo>
                    <a:lnTo>
                      <a:pt x="108" y="214"/>
                    </a:lnTo>
                    <a:lnTo>
                      <a:pt x="108" y="213"/>
                    </a:lnTo>
                    <a:lnTo>
                      <a:pt x="106" y="214"/>
                    </a:lnTo>
                    <a:lnTo>
                      <a:pt x="104" y="215"/>
                    </a:lnTo>
                    <a:lnTo>
                      <a:pt x="103" y="215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3"/>
                    </a:lnTo>
                    <a:lnTo>
                      <a:pt x="105" y="213"/>
                    </a:lnTo>
                    <a:lnTo>
                      <a:pt x="104" y="213"/>
                    </a:lnTo>
                    <a:lnTo>
                      <a:pt x="102" y="214"/>
                    </a:lnTo>
                    <a:lnTo>
                      <a:pt x="101" y="215"/>
                    </a:lnTo>
                    <a:lnTo>
                      <a:pt x="100" y="215"/>
                    </a:lnTo>
                    <a:lnTo>
                      <a:pt x="100" y="215"/>
                    </a:lnTo>
                    <a:lnTo>
                      <a:pt x="101" y="214"/>
                    </a:lnTo>
                    <a:lnTo>
                      <a:pt x="101" y="213"/>
                    </a:lnTo>
                    <a:lnTo>
                      <a:pt x="102" y="213"/>
                    </a:lnTo>
                    <a:lnTo>
                      <a:pt x="101" y="213"/>
                    </a:lnTo>
                    <a:lnTo>
                      <a:pt x="99" y="214"/>
                    </a:lnTo>
                    <a:lnTo>
                      <a:pt x="100" y="213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8" y="214"/>
                    </a:lnTo>
                    <a:lnTo>
                      <a:pt x="98" y="213"/>
                    </a:lnTo>
                    <a:lnTo>
                      <a:pt x="99" y="212"/>
                    </a:lnTo>
                    <a:lnTo>
                      <a:pt x="100" y="212"/>
                    </a:lnTo>
                    <a:lnTo>
                      <a:pt x="101" y="211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1" y="210"/>
                    </a:lnTo>
                    <a:lnTo>
                      <a:pt x="100" y="211"/>
                    </a:lnTo>
                    <a:lnTo>
                      <a:pt x="100" y="210"/>
                    </a:lnTo>
                    <a:lnTo>
                      <a:pt x="101" y="210"/>
                    </a:lnTo>
                    <a:lnTo>
                      <a:pt x="99" y="210"/>
                    </a:lnTo>
                    <a:lnTo>
                      <a:pt x="98" y="211"/>
                    </a:lnTo>
                    <a:lnTo>
                      <a:pt x="98" y="211"/>
                    </a:lnTo>
                    <a:lnTo>
                      <a:pt x="97" y="212"/>
                    </a:lnTo>
                    <a:lnTo>
                      <a:pt x="96" y="212"/>
                    </a:lnTo>
                    <a:lnTo>
                      <a:pt x="96" y="212"/>
                    </a:lnTo>
                    <a:lnTo>
                      <a:pt x="96" y="212"/>
                    </a:lnTo>
                    <a:lnTo>
                      <a:pt x="97" y="211"/>
                    </a:lnTo>
                    <a:lnTo>
                      <a:pt x="98" y="210"/>
                    </a:lnTo>
                    <a:lnTo>
                      <a:pt x="98" y="209"/>
                    </a:lnTo>
                    <a:lnTo>
                      <a:pt x="98" y="208"/>
                    </a:lnTo>
                    <a:lnTo>
                      <a:pt x="97" y="209"/>
                    </a:lnTo>
                    <a:lnTo>
                      <a:pt x="96" y="210"/>
                    </a:lnTo>
                    <a:lnTo>
                      <a:pt x="96" y="209"/>
                    </a:lnTo>
                    <a:lnTo>
                      <a:pt x="97" y="208"/>
                    </a:lnTo>
                    <a:lnTo>
                      <a:pt x="97" y="206"/>
                    </a:lnTo>
                    <a:lnTo>
                      <a:pt x="98" y="206"/>
                    </a:lnTo>
                    <a:lnTo>
                      <a:pt x="98" y="205"/>
                    </a:lnTo>
                    <a:lnTo>
                      <a:pt x="99" y="204"/>
                    </a:lnTo>
                    <a:lnTo>
                      <a:pt x="98" y="205"/>
                    </a:lnTo>
                    <a:lnTo>
                      <a:pt x="96" y="206"/>
                    </a:lnTo>
                    <a:lnTo>
                      <a:pt x="97" y="205"/>
                    </a:lnTo>
                    <a:lnTo>
                      <a:pt x="97" y="204"/>
                    </a:lnTo>
                    <a:lnTo>
                      <a:pt x="96" y="205"/>
                    </a:lnTo>
                    <a:lnTo>
                      <a:pt x="95" y="206"/>
                    </a:lnTo>
                    <a:lnTo>
                      <a:pt x="95" y="205"/>
                    </a:lnTo>
                    <a:lnTo>
                      <a:pt x="96" y="204"/>
                    </a:lnTo>
                    <a:lnTo>
                      <a:pt x="93" y="205"/>
                    </a:lnTo>
                    <a:lnTo>
                      <a:pt x="92" y="206"/>
                    </a:lnTo>
                    <a:lnTo>
                      <a:pt x="93" y="205"/>
                    </a:lnTo>
                    <a:lnTo>
                      <a:pt x="93" y="204"/>
                    </a:lnTo>
                    <a:lnTo>
                      <a:pt x="95" y="203"/>
                    </a:lnTo>
                    <a:lnTo>
                      <a:pt x="95" y="203"/>
                    </a:lnTo>
                    <a:lnTo>
                      <a:pt x="93" y="204"/>
                    </a:lnTo>
                    <a:lnTo>
                      <a:pt x="92" y="204"/>
                    </a:lnTo>
                    <a:lnTo>
                      <a:pt x="92" y="204"/>
                    </a:lnTo>
                    <a:lnTo>
                      <a:pt x="93" y="203"/>
                    </a:lnTo>
                    <a:lnTo>
                      <a:pt x="93" y="202"/>
                    </a:lnTo>
                    <a:lnTo>
                      <a:pt x="93" y="201"/>
                    </a:lnTo>
                    <a:lnTo>
                      <a:pt x="92" y="202"/>
                    </a:lnTo>
                    <a:lnTo>
                      <a:pt x="91" y="203"/>
                    </a:lnTo>
                    <a:lnTo>
                      <a:pt x="91" y="202"/>
                    </a:lnTo>
                    <a:lnTo>
                      <a:pt x="92" y="201"/>
                    </a:lnTo>
                    <a:lnTo>
                      <a:pt x="93" y="200"/>
                    </a:lnTo>
                    <a:lnTo>
                      <a:pt x="93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6" y="197"/>
                    </a:lnTo>
                    <a:lnTo>
                      <a:pt x="95" y="198"/>
                    </a:lnTo>
                    <a:lnTo>
                      <a:pt x="92" y="199"/>
                    </a:lnTo>
                    <a:lnTo>
                      <a:pt x="91" y="199"/>
                    </a:lnTo>
                    <a:lnTo>
                      <a:pt x="90" y="200"/>
                    </a:lnTo>
                    <a:lnTo>
                      <a:pt x="88" y="201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8" y="200"/>
                    </a:lnTo>
                    <a:lnTo>
                      <a:pt x="87" y="200"/>
                    </a:lnTo>
                    <a:lnTo>
                      <a:pt x="86" y="201"/>
                    </a:lnTo>
                    <a:lnTo>
                      <a:pt x="86" y="200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4" y="201"/>
                    </a:lnTo>
                    <a:lnTo>
                      <a:pt x="85" y="200"/>
                    </a:lnTo>
                    <a:lnTo>
                      <a:pt x="85" y="200"/>
                    </a:lnTo>
                    <a:lnTo>
                      <a:pt x="86" y="199"/>
                    </a:lnTo>
                    <a:lnTo>
                      <a:pt x="88" y="198"/>
                    </a:lnTo>
                    <a:lnTo>
                      <a:pt x="89" y="198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89" y="198"/>
                    </a:lnTo>
                    <a:lnTo>
                      <a:pt x="90" y="198"/>
                    </a:lnTo>
                    <a:lnTo>
                      <a:pt x="92" y="197"/>
                    </a:lnTo>
                    <a:lnTo>
                      <a:pt x="92" y="197"/>
                    </a:lnTo>
                    <a:lnTo>
                      <a:pt x="93" y="196"/>
                    </a:lnTo>
                    <a:lnTo>
                      <a:pt x="91" y="197"/>
                    </a:lnTo>
                    <a:lnTo>
                      <a:pt x="90" y="197"/>
                    </a:lnTo>
                    <a:lnTo>
                      <a:pt x="90" y="197"/>
                    </a:lnTo>
                    <a:lnTo>
                      <a:pt x="91" y="196"/>
                    </a:lnTo>
                    <a:lnTo>
                      <a:pt x="92" y="195"/>
                    </a:lnTo>
                    <a:lnTo>
                      <a:pt x="92" y="194"/>
                    </a:lnTo>
                    <a:lnTo>
                      <a:pt x="91" y="195"/>
                    </a:lnTo>
                    <a:lnTo>
                      <a:pt x="90" y="196"/>
                    </a:lnTo>
                    <a:lnTo>
                      <a:pt x="90" y="195"/>
                    </a:lnTo>
                    <a:lnTo>
                      <a:pt x="90" y="194"/>
                    </a:lnTo>
                    <a:lnTo>
                      <a:pt x="89" y="195"/>
                    </a:lnTo>
                    <a:lnTo>
                      <a:pt x="88" y="196"/>
                    </a:lnTo>
                    <a:lnTo>
                      <a:pt x="87" y="196"/>
                    </a:lnTo>
                    <a:lnTo>
                      <a:pt x="85" y="197"/>
                    </a:lnTo>
                    <a:lnTo>
                      <a:pt x="86" y="196"/>
                    </a:lnTo>
                    <a:lnTo>
                      <a:pt x="86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5"/>
                    </a:lnTo>
                    <a:lnTo>
                      <a:pt x="85" y="195"/>
                    </a:lnTo>
                    <a:lnTo>
                      <a:pt x="85" y="195"/>
                    </a:lnTo>
                    <a:lnTo>
                      <a:pt x="86" y="194"/>
                    </a:lnTo>
                    <a:lnTo>
                      <a:pt x="86" y="193"/>
                    </a:lnTo>
                    <a:lnTo>
                      <a:pt x="87" y="193"/>
                    </a:lnTo>
                    <a:lnTo>
                      <a:pt x="86" y="193"/>
                    </a:lnTo>
                    <a:lnTo>
                      <a:pt x="84" y="194"/>
                    </a:lnTo>
                    <a:lnTo>
                      <a:pt x="83" y="195"/>
                    </a:lnTo>
                    <a:lnTo>
                      <a:pt x="82" y="195"/>
                    </a:lnTo>
                    <a:lnTo>
                      <a:pt x="82" y="195"/>
                    </a:lnTo>
                    <a:lnTo>
                      <a:pt x="83" y="194"/>
                    </a:lnTo>
                    <a:lnTo>
                      <a:pt x="83" y="193"/>
                    </a:lnTo>
                    <a:lnTo>
                      <a:pt x="84" y="193"/>
                    </a:lnTo>
                    <a:lnTo>
                      <a:pt x="85" y="192"/>
                    </a:lnTo>
                    <a:lnTo>
                      <a:pt x="86" y="191"/>
                    </a:lnTo>
                    <a:lnTo>
                      <a:pt x="87" y="191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3" y="191"/>
                    </a:lnTo>
                    <a:lnTo>
                      <a:pt x="82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1"/>
                    </a:lnTo>
                    <a:lnTo>
                      <a:pt x="80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80" y="191"/>
                    </a:lnTo>
                    <a:lnTo>
                      <a:pt x="81" y="189"/>
                    </a:lnTo>
                    <a:lnTo>
                      <a:pt x="82" y="189"/>
                    </a:lnTo>
                    <a:lnTo>
                      <a:pt x="84" y="188"/>
                    </a:lnTo>
                    <a:lnTo>
                      <a:pt x="85" y="187"/>
                    </a:lnTo>
                    <a:lnTo>
                      <a:pt x="85" y="187"/>
                    </a:lnTo>
                    <a:lnTo>
                      <a:pt x="86" y="186"/>
                    </a:lnTo>
                    <a:lnTo>
                      <a:pt x="85" y="187"/>
                    </a:lnTo>
                    <a:lnTo>
                      <a:pt x="83" y="187"/>
                    </a:lnTo>
                    <a:lnTo>
                      <a:pt x="84" y="187"/>
                    </a:lnTo>
                    <a:lnTo>
                      <a:pt x="84" y="186"/>
                    </a:lnTo>
                    <a:lnTo>
                      <a:pt x="83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79" y="189"/>
                    </a:lnTo>
                    <a:lnTo>
                      <a:pt x="80" y="188"/>
                    </a:lnTo>
                    <a:lnTo>
                      <a:pt x="80" y="187"/>
                    </a:lnTo>
                    <a:lnTo>
                      <a:pt x="81" y="186"/>
                    </a:lnTo>
                    <a:lnTo>
                      <a:pt x="82" y="185"/>
                    </a:lnTo>
                    <a:lnTo>
                      <a:pt x="83" y="184"/>
                    </a:lnTo>
                    <a:lnTo>
                      <a:pt x="83" y="183"/>
                    </a:lnTo>
                    <a:lnTo>
                      <a:pt x="82" y="184"/>
                    </a:lnTo>
                    <a:lnTo>
                      <a:pt x="81" y="184"/>
                    </a:lnTo>
                    <a:lnTo>
                      <a:pt x="79" y="185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6" y="187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5" y="187"/>
                    </a:lnTo>
                    <a:lnTo>
                      <a:pt x="75" y="186"/>
                    </a:lnTo>
                    <a:lnTo>
                      <a:pt x="76" y="186"/>
                    </a:lnTo>
                    <a:lnTo>
                      <a:pt x="78" y="185"/>
                    </a:lnTo>
                    <a:lnTo>
                      <a:pt x="79" y="184"/>
                    </a:lnTo>
                    <a:lnTo>
                      <a:pt x="80" y="184"/>
                    </a:lnTo>
                    <a:lnTo>
                      <a:pt x="80" y="183"/>
                    </a:lnTo>
                    <a:lnTo>
                      <a:pt x="81" y="182"/>
                    </a:lnTo>
                    <a:lnTo>
                      <a:pt x="81" y="182"/>
                    </a:lnTo>
                    <a:lnTo>
                      <a:pt x="80" y="182"/>
                    </a:lnTo>
                    <a:lnTo>
                      <a:pt x="78" y="183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0" y="181"/>
                    </a:lnTo>
                    <a:lnTo>
                      <a:pt x="80" y="180"/>
                    </a:lnTo>
                    <a:lnTo>
                      <a:pt x="79" y="181"/>
                    </a:lnTo>
                    <a:lnTo>
                      <a:pt x="78" y="182"/>
                    </a:lnTo>
                    <a:lnTo>
                      <a:pt x="76" y="182"/>
                    </a:lnTo>
                    <a:lnTo>
                      <a:pt x="74" y="183"/>
                    </a:lnTo>
                    <a:lnTo>
                      <a:pt x="74" y="183"/>
                    </a:lnTo>
                    <a:lnTo>
                      <a:pt x="73" y="184"/>
                    </a:lnTo>
                    <a:lnTo>
                      <a:pt x="72" y="184"/>
                    </a:lnTo>
                    <a:lnTo>
                      <a:pt x="72" y="184"/>
                    </a:lnTo>
                    <a:lnTo>
                      <a:pt x="72" y="183"/>
                    </a:lnTo>
                    <a:lnTo>
                      <a:pt x="73" y="183"/>
                    </a:lnTo>
                    <a:lnTo>
                      <a:pt x="74" y="182"/>
                    </a:lnTo>
                    <a:lnTo>
                      <a:pt x="75" y="181"/>
                    </a:lnTo>
                    <a:lnTo>
                      <a:pt x="76" y="181"/>
                    </a:lnTo>
                    <a:lnTo>
                      <a:pt x="76" y="180"/>
                    </a:lnTo>
                    <a:lnTo>
                      <a:pt x="75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5" y="180"/>
                    </a:lnTo>
                    <a:lnTo>
                      <a:pt x="75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3" y="180"/>
                    </a:lnTo>
                    <a:lnTo>
                      <a:pt x="72" y="181"/>
                    </a:lnTo>
                    <a:lnTo>
                      <a:pt x="71" y="181"/>
                    </a:lnTo>
                    <a:lnTo>
                      <a:pt x="71" y="181"/>
                    </a:lnTo>
                    <a:lnTo>
                      <a:pt x="72" y="180"/>
                    </a:lnTo>
                    <a:lnTo>
                      <a:pt x="72" y="179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0" y="180"/>
                    </a:lnTo>
                    <a:lnTo>
                      <a:pt x="70" y="179"/>
                    </a:lnTo>
                    <a:lnTo>
                      <a:pt x="71" y="178"/>
                    </a:lnTo>
                    <a:lnTo>
                      <a:pt x="71" y="178"/>
                    </a:lnTo>
                    <a:lnTo>
                      <a:pt x="72" y="177"/>
                    </a:lnTo>
                    <a:lnTo>
                      <a:pt x="73" y="176"/>
                    </a:lnTo>
                    <a:lnTo>
                      <a:pt x="74" y="176"/>
                    </a:lnTo>
                    <a:lnTo>
                      <a:pt x="75" y="175"/>
                    </a:lnTo>
                    <a:lnTo>
                      <a:pt x="75" y="175"/>
                    </a:lnTo>
                    <a:lnTo>
                      <a:pt x="74" y="175"/>
                    </a:lnTo>
                    <a:lnTo>
                      <a:pt x="73" y="176"/>
                    </a:lnTo>
                    <a:lnTo>
                      <a:pt x="73" y="175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5" y="172"/>
                    </a:lnTo>
                    <a:lnTo>
                      <a:pt x="74" y="173"/>
                    </a:lnTo>
                    <a:lnTo>
                      <a:pt x="72" y="173"/>
                    </a:lnTo>
                    <a:lnTo>
                      <a:pt x="71" y="175"/>
                    </a:lnTo>
                    <a:lnTo>
                      <a:pt x="70" y="176"/>
                    </a:lnTo>
                    <a:lnTo>
                      <a:pt x="69" y="176"/>
                    </a:lnTo>
                    <a:lnTo>
                      <a:pt x="68" y="176"/>
                    </a:lnTo>
                    <a:lnTo>
                      <a:pt x="68" y="177"/>
                    </a:lnTo>
                    <a:lnTo>
                      <a:pt x="67" y="177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9" y="175"/>
                    </a:lnTo>
                    <a:lnTo>
                      <a:pt x="69" y="173"/>
                    </a:lnTo>
                    <a:lnTo>
                      <a:pt x="70" y="172"/>
                    </a:lnTo>
                    <a:lnTo>
                      <a:pt x="70" y="172"/>
                    </a:lnTo>
                    <a:lnTo>
                      <a:pt x="69" y="173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2"/>
                    </a:lnTo>
                    <a:lnTo>
                      <a:pt x="69" y="170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1" y="168"/>
                    </a:lnTo>
                    <a:lnTo>
                      <a:pt x="70" y="168"/>
                    </a:lnTo>
                    <a:lnTo>
                      <a:pt x="69" y="169"/>
                    </a:lnTo>
                    <a:lnTo>
                      <a:pt x="69" y="168"/>
                    </a:lnTo>
                    <a:lnTo>
                      <a:pt x="70" y="168"/>
                    </a:lnTo>
                    <a:lnTo>
                      <a:pt x="69" y="168"/>
                    </a:lnTo>
                    <a:lnTo>
                      <a:pt x="67" y="169"/>
                    </a:lnTo>
                    <a:lnTo>
                      <a:pt x="66" y="170"/>
                    </a:lnTo>
                    <a:lnTo>
                      <a:pt x="65" y="170"/>
                    </a:lnTo>
                    <a:lnTo>
                      <a:pt x="65" y="170"/>
                    </a:lnTo>
                    <a:lnTo>
                      <a:pt x="66" y="169"/>
                    </a:lnTo>
                    <a:lnTo>
                      <a:pt x="66" y="168"/>
                    </a:lnTo>
                    <a:lnTo>
                      <a:pt x="67" y="167"/>
                    </a:lnTo>
                    <a:lnTo>
                      <a:pt x="68" y="167"/>
                    </a:lnTo>
                    <a:lnTo>
                      <a:pt x="69" y="166"/>
                    </a:lnTo>
                    <a:lnTo>
                      <a:pt x="70" y="166"/>
                    </a:lnTo>
                    <a:lnTo>
                      <a:pt x="70" y="165"/>
                    </a:lnTo>
                    <a:lnTo>
                      <a:pt x="69" y="165"/>
                    </a:lnTo>
                    <a:lnTo>
                      <a:pt x="68" y="166"/>
                    </a:lnTo>
                    <a:lnTo>
                      <a:pt x="66" y="167"/>
                    </a:lnTo>
                    <a:lnTo>
                      <a:pt x="65" y="167"/>
                    </a:lnTo>
                    <a:lnTo>
                      <a:pt x="65" y="168"/>
                    </a:lnTo>
                    <a:lnTo>
                      <a:pt x="64" y="168"/>
                    </a:lnTo>
                    <a:lnTo>
                      <a:pt x="63" y="168"/>
                    </a:lnTo>
                    <a:lnTo>
                      <a:pt x="63" y="169"/>
                    </a:lnTo>
                    <a:lnTo>
                      <a:pt x="63" y="168"/>
                    </a:lnTo>
                    <a:lnTo>
                      <a:pt x="64" y="167"/>
                    </a:lnTo>
                    <a:lnTo>
                      <a:pt x="65" y="167"/>
                    </a:lnTo>
                    <a:lnTo>
                      <a:pt x="66" y="166"/>
                    </a:lnTo>
                    <a:lnTo>
                      <a:pt x="67" y="165"/>
                    </a:lnTo>
                    <a:lnTo>
                      <a:pt x="67" y="165"/>
                    </a:lnTo>
                    <a:lnTo>
                      <a:pt x="68" y="164"/>
                    </a:lnTo>
                    <a:lnTo>
                      <a:pt x="68" y="163"/>
                    </a:lnTo>
                    <a:lnTo>
                      <a:pt x="67" y="164"/>
                    </a:lnTo>
                    <a:lnTo>
                      <a:pt x="65" y="165"/>
                    </a:lnTo>
                    <a:lnTo>
                      <a:pt x="64" y="165"/>
                    </a:lnTo>
                    <a:lnTo>
                      <a:pt x="63" y="166"/>
                    </a:lnTo>
                    <a:lnTo>
                      <a:pt x="63" y="165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4" y="164"/>
                    </a:lnTo>
                    <a:lnTo>
                      <a:pt x="62" y="164"/>
                    </a:lnTo>
                    <a:lnTo>
                      <a:pt x="63" y="164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2" y="163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1" y="162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1" y="161"/>
                    </a:lnTo>
                    <a:lnTo>
                      <a:pt x="59" y="161"/>
                    </a:lnTo>
                    <a:lnTo>
                      <a:pt x="56" y="163"/>
                    </a:lnTo>
                    <a:lnTo>
                      <a:pt x="56" y="163"/>
                    </a:lnTo>
                    <a:lnTo>
                      <a:pt x="55" y="164"/>
                    </a:lnTo>
                    <a:lnTo>
                      <a:pt x="55" y="164"/>
                    </a:lnTo>
                    <a:lnTo>
                      <a:pt x="54" y="165"/>
                    </a:lnTo>
                    <a:lnTo>
                      <a:pt x="53" y="165"/>
                    </a:lnTo>
                    <a:lnTo>
                      <a:pt x="53" y="165"/>
                    </a:lnTo>
                    <a:lnTo>
                      <a:pt x="53" y="165"/>
                    </a:lnTo>
                    <a:lnTo>
                      <a:pt x="54" y="164"/>
                    </a:lnTo>
                    <a:lnTo>
                      <a:pt x="55" y="163"/>
                    </a:lnTo>
                    <a:lnTo>
                      <a:pt x="56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61"/>
                    </a:lnTo>
                    <a:lnTo>
                      <a:pt x="61" y="160"/>
                    </a:lnTo>
                    <a:lnTo>
                      <a:pt x="61" y="159"/>
                    </a:lnTo>
                    <a:lnTo>
                      <a:pt x="62" y="159"/>
                    </a:lnTo>
                    <a:lnTo>
                      <a:pt x="59" y="159"/>
                    </a:lnTo>
                    <a:lnTo>
                      <a:pt x="58" y="160"/>
                    </a:lnTo>
                    <a:lnTo>
                      <a:pt x="59" y="159"/>
                    </a:lnTo>
                    <a:lnTo>
                      <a:pt x="59" y="159"/>
                    </a:lnTo>
                    <a:lnTo>
                      <a:pt x="61" y="158"/>
                    </a:lnTo>
                    <a:lnTo>
                      <a:pt x="61" y="156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8"/>
                    </a:lnTo>
                    <a:lnTo>
                      <a:pt x="59" y="156"/>
                    </a:lnTo>
                    <a:lnTo>
                      <a:pt x="57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7" y="156"/>
                    </a:lnTo>
                    <a:lnTo>
                      <a:pt x="56" y="158"/>
                    </a:lnTo>
                    <a:lnTo>
                      <a:pt x="54" y="158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5" y="155"/>
                    </a:lnTo>
                    <a:lnTo>
                      <a:pt x="54" y="156"/>
                    </a:lnTo>
                    <a:lnTo>
                      <a:pt x="54" y="155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2"/>
                    </a:lnTo>
                    <a:lnTo>
                      <a:pt x="56" y="152"/>
                    </a:lnTo>
                    <a:lnTo>
                      <a:pt x="54" y="153"/>
                    </a:lnTo>
                    <a:lnTo>
                      <a:pt x="55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3" y="153"/>
                    </a:lnTo>
                    <a:lnTo>
                      <a:pt x="53" y="152"/>
                    </a:lnTo>
                    <a:lnTo>
                      <a:pt x="54" y="152"/>
                    </a:lnTo>
                    <a:lnTo>
                      <a:pt x="53" y="152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0" y="153"/>
                    </a:lnTo>
                    <a:lnTo>
                      <a:pt x="49" y="154"/>
                    </a:lnTo>
                    <a:lnTo>
                      <a:pt x="49" y="154"/>
                    </a:lnTo>
                    <a:lnTo>
                      <a:pt x="49" y="153"/>
                    </a:lnTo>
                    <a:lnTo>
                      <a:pt x="50" y="153"/>
                    </a:lnTo>
                    <a:lnTo>
                      <a:pt x="50" y="152"/>
                    </a:lnTo>
                    <a:lnTo>
                      <a:pt x="51" y="151"/>
                    </a:lnTo>
                    <a:lnTo>
                      <a:pt x="52" y="151"/>
                    </a:lnTo>
                    <a:lnTo>
                      <a:pt x="53" y="150"/>
                    </a:lnTo>
                    <a:lnTo>
                      <a:pt x="54" y="149"/>
                    </a:lnTo>
                    <a:lnTo>
                      <a:pt x="54" y="149"/>
                    </a:lnTo>
                    <a:lnTo>
                      <a:pt x="55" y="148"/>
                    </a:lnTo>
                    <a:lnTo>
                      <a:pt x="55" y="147"/>
                    </a:lnTo>
                    <a:lnTo>
                      <a:pt x="54" y="148"/>
                    </a:lnTo>
                    <a:lnTo>
                      <a:pt x="53" y="149"/>
                    </a:lnTo>
                    <a:lnTo>
                      <a:pt x="52" y="149"/>
                    </a:lnTo>
                    <a:lnTo>
                      <a:pt x="51" y="149"/>
                    </a:lnTo>
                    <a:lnTo>
                      <a:pt x="50" y="150"/>
                    </a:lnTo>
                    <a:lnTo>
                      <a:pt x="50" y="150"/>
                    </a:lnTo>
                    <a:lnTo>
                      <a:pt x="50" y="149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52" y="147"/>
                    </a:lnTo>
                    <a:lnTo>
                      <a:pt x="53" y="147"/>
                    </a:lnTo>
                    <a:lnTo>
                      <a:pt x="54" y="146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3" y="146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1" y="146"/>
                    </a:lnTo>
                    <a:lnTo>
                      <a:pt x="51" y="146"/>
                    </a:lnTo>
                    <a:lnTo>
                      <a:pt x="50" y="146"/>
                    </a:lnTo>
                    <a:lnTo>
                      <a:pt x="49" y="147"/>
                    </a:lnTo>
                    <a:lnTo>
                      <a:pt x="49" y="146"/>
                    </a:lnTo>
                    <a:lnTo>
                      <a:pt x="50" y="146"/>
                    </a:lnTo>
                    <a:lnTo>
                      <a:pt x="49" y="146"/>
                    </a:lnTo>
                    <a:lnTo>
                      <a:pt x="47" y="147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47" y="146"/>
                    </a:lnTo>
                    <a:lnTo>
                      <a:pt x="46" y="147"/>
                    </a:lnTo>
                    <a:lnTo>
                      <a:pt x="46" y="146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9" y="144"/>
                    </a:lnTo>
                    <a:lnTo>
                      <a:pt x="50" y="144"/>
                    </a:lnTo>
                    <a:lnTo>
                      <a:pt x="50" y="143"/>
                    </a:lnTo>
                    <a:lnTo>
                      <a:pt x="51" y="142"/>
                    </a:lnTo>
                    <a:lnTo>
                      <a:pt x="51" y="142"/>
                    </a:lnTo>
                    <a:lnTo>
                      <a:pt x="53" y="141"/>
                    </a:lnTo>
                    <a:lnTo>
                      <a:pt x="54" y="139"/>
                    </a:lnTo>
                    <a:lnTo>
                      <a:pt x="54" y="139"/>
                    </a:lnTo>
                    <a:lnTo>
                      <a:pt x="55" y="138"/>
                    </a:lnTo>
                    <a:lnTo>
                      <a:pt x="50" y="141"/>
                    </a:lnTo>
                    <a:lnTo>
                      <a:pt x="48" y="142"/>
                    </a:lnTo>
                    <a:lnTo>
                      <a:pt x="47" y="143"/>
                    </a:lnTo>
                    <a:lnTo>
                      <a:pt x="48" y="142"/>
                    </a:lnTo>
                    <a:lnTo>
                      <a:pt x="48" y="141"/>
                    </a:lnTo>
                    <a:lnTo>
                      <a:pt x="47" y="142"/>
                    </a:lnTo>
                    <a:lnTo>
                      <a:pt x="46" y="142"/>
                    </a:lnTo>
                    <a:lnTo>
                      <a:pt x="46" y="142"/>
                    </a:lnTo>
                    <a:lnTo>
                      <a:pt x="47" y="141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2" y="143"/>
                    </a:lnTo>
                    <a:lnTo>
                      <a:pt x="40" y="144"/>
                    </a:lnTo>
                    <a:lnTo>
                      <a:pt x="41" y="143"/>
                    </a:lnTo>
                    <a:lnTo>
                      <a:pt x="41" y="142"/>
                    </a:lnTo>
                    <a:lnTo>
                      <a:pt x="42" y="142"/>
                    </a:lnTo>
                    <a:lnTo>
                      <a:pt x="42" y="141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46" y="138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6"/>
                    </a:lnTo>
                    <a:lnTo>
                      <a:pt x="47" y="137"/>
                    </a:lnTo>
                    <a:lnTo>
                      <a:pt x="45" y="137"/>
                    </a:lnTo>
                    <a:lnTo>
                      <a:pt x="46" y="137"/>
                    </a:lnTo>
                    <a:lnTo>
                      <a:pt x="46" y="136"/>
                    </a:lnTo>
                    <a:lnTo>
                      <a:pt x="45" y="136"/>
                    </a:lnTo>
                    <a:lnTo>
                      <a:pt x="43" y="137"/>
                    </a:lnTo>
                    <a:lnTo>
                      <a:pt x="42" y="138"/>
                    </a:lnTo>
                    <a:lnTo>
                      <a:pt x="40" y="138"/>
                    </a:lnTo>
                    <a:lnTo>
                      <a:pt x="41" y="138"/>
                    </a:lnTo>
                    <a:lnTo>
                      <a:pt x="41" y="137"/>
                    </a:lnTo>
                    <a:lnTo>
                      <a:pt x="42" y="136"/>
                    </a:lnTo>
                    <a:lnTo>
                      <a:pt x="42" y="136"/>
                    </a:lnTo>
                    <a:lnTo>
                      <a:pt x="43" y="135"/>
                    </a:lnTo>
                    <a:lnTo>
                      <a:pt x="43" y="134"/>
                    </a:lnTo>
                    <a:lnTo>
                      <a:pt x="46" y="134"/>
                    </a:lnTo>
                    <a:lnTo>
                      <a:pt x="47" y="133"/>
                    </a:lnTo>
                    <a:lnTo>
                      <a:pt x="47" y="132"/>
                    </a:lnTo>
                    <a:lnTo>
                      <a:pt x="48" y="132"/>
                    </a:lnTo>
                    <a:lnTo>
                      <a:pt x="47" y="132"/>
                    </a:lnTo>
                    <a:lnTo>
                      <a:pt x="45" y="133"/>
                    </a:lnTo>
                    <a:lnTo>
                      <a:pt x="43" y="134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1" y="133"/>
                    </a:lnTo>
                    <a:lnTo>
                      <a:pt x="41" y="133"/>
                    </a:lnTo>
                    <a:lnTo>
                      <a:pt x="42" y="132"/>
                    </a:lnTo>
                    <a:lnTo>
                      <a:pt x="45" y="132"/>
                    </a:lnTo>
                    <a:lnTo>
                      <a:pt x="45" y="131"/>
                    </a:lnTo>
                    <a:lnTo>
                      <a:pt x="46" y="130"/>
                    </a:lnTo>
                    <a:lnTo>
                      <a:pt x="43" y="131"/>
                    </a:lnTo>
                    <a:lnTo>
                      <a:pt x="42" y="131"/>
                    </a:lnTo>
                    <a:lnTo>
                      <a:pt x="43" y="131"/>
                    </a:lnTo>
                    <a:lnTo>
                      <a:pt x="43" y="130"/>
                    </a:lnTo>
                    <a:lnTo>
                      <a:pt x="42" y="131"/>
                    </a:lnTo>
                    <a:lnTo>
                      <a:pt x="41" y="131"/>
                    </a:lnTo>
                    <a:lnTo>
                      <a:pt x="38" y="133"/>
                    </a:lnTo>
                    <a:lnTo>
                      <a:pt x="39" y="131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1" y="129"/>
                    </a:lnTo>
                    <a:lnTo>
                      <a:pt x="42" y="129"/>
                    </a:lnTo>
                    <a:lnTo>
                      <a:pt x="43" y="129"/>
                    </a:lnTo>
                    <a:lnTo>
                      <a:pt x="42" y="129"/>
                    </a:lnTo>
                    <a:lnTo>
                      <a:pt x="42" y="130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7" y="126"/>
                    </a:lnTo>
                    <a:lnTo>
                      <a:pt x="43" y="127"/>
                    </a:lnTo>
                    <a:lnTo>
                      <a:pt x="42" y="128"/>
                    </a:lnTo>
                    <a:lnTo>
                      <a:pt x="41" y="129"/>
                    </a:lnTo>
                    <a:lnTo>
                      <a:pt x="41" y="128"/>
                    </a:lnTo>
                    <a:lnTo>
                      <a:pt x="42" y="127"/>
                    </a:lnTo>
                    <a:lnTo>
                      <a:pt x="41" y="128"/>
                    </a:lnTo>
                    <a:lnTo>
                      <a:pt x="39" y="128"/>
                    </a:lnTo>
                    <a:lnTo>
                      <a:pt x="38" y="129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9" y="127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7"/>
                    </a:lnTo>
                    <a:lnTo>
                      <a:pt x="38" y="126"/>
                    </a:lnTo>
                    <a:lnTo>
                      <a:pt x="38" y="126"/>
                    </a:lnTo>
                    <a:lnTo>
                      <a:pt x="37" y="126"/>
                    </a:lnTo>
                    <a:lnTo>
                      <a:pt x="36" y="127"/>
                    </a:lnTo>
                    <a:lnTo>
                      <a:pt x="36" y="126"/>
                    </a:lnTo>
                    <a:lnTo>
                      <a:pt x="37" y="125"/>
                    </a:lnTo>
                    <a:lnTo>
                      <a:pt x="35" y="126"/>
                    </a:lnTo>
                    <a:lnTo>
                      <a:pt x="34" y="127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38" y="122"/>
                    </a:lnTo>
                    <a:lnTo>
                      <a:pt x="39" y="122"/>
                    </a:lnTo>
                    <a:lnTo>
                      <a:pt x="39" y="121"/>
                    </a:lnTo>
                    <a:lnTo>
                      <a:pt x="40" y="120"/>
                    </a:lnTo>
                    <a:lnTo>
                      <a:pt x="38" y="121"/>
                    </a:lnTo>
                    <a:lnTo>
                      <a:pt x="37" y="122"/>
                    </a:lnTo>
                    <a:lnTo>
                      <a:pt x="38" y="121"/>
                    </a:lnTo>
                    <a:lnTo>
                      <a:pt x="38" y="120"/>
                    </a:lnTo>
                    <a:lnTo>
                      <a:pt x="37" y="121"/>
                    </a:lnTo>
                    <a:lnTo>
                      <a:pt x="36" y="122"/>
                    </a:lnTo>
                    <a:lnTo>
                      <a:pt x="36" y="121"/>
                    </a:lnTo>
                    <a:lnTo>
                      <a:pt x="37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1"/>
                    </a:lnTo>
                    <a:lnTo>
                      <a:pt x="35" y="120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3" y="118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4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2" y="117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6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4" y="113"/>
                    </a:lnTo>
                    <a:lnTo>
                      <a:pt x="35" y="112"/>
                    </a:lnTo>
                    <a:lnTo>
                      <a:pt x="36" y="112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6" y="111"/>
                    </a:lnTo>
                    <a:lnTo>
                      <a:pt x="35" y="112"/>
                    </a:lnTo>
                    <a:lnTo>
                      <a:pt x="34" y="112"/>
                    </a:lnTo>
                    <a:lnTo>
                      <a:pt x="34" y="113"/>
                    </a:lnTo>
                    <a:lnTo>
                      <a:pt x="32" y="114"/>
                    </a:lnTo>
                    <a:lnTo>
                      <a:pt x="31" y="114"/>
                    </a:lnTo>
                    <a:lnTo>
                      <a:pt x="32" y="114"/>
                    </a:lnTo>
                    <a:lnTo>
                      <a:pt x="32" y="113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3" y="111"/>
                    </a:lnTo>
                    <a:lnTo>
                      <a:pt x="32" y="111"/>
                    </a:lnTo>
                    <a:lnTo>
                      <a:pt x="32" y="111"/>
                    </a:lnTo>
                    <a:lnTo>
                      <a:pt x="33" y="110"/>
                    </a:lnTo>
                    <a:lnTo>
                      <a:pt x="31" y="111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8" y="110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8" y="110"/>
                    </a:lnTo>
                    <a:lnTo>
                      <a:pt x="29" y="108"/>
                    </a:lnTo>
                    <a:lnTo>
                      <a:pt x="30" y="106"/>
                    </a:lnTo>
                    <a:lnTo>
                      <a:pt x="31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0" y="104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5" y="108"/>
                    </a:lnTo>
                    <a:lnTo>
                      <a:pt x="23" y="109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4" y="106"/>
                    </a:lnTo>
                    <a:lnTo>
                      <a:pt x="26" y="106"/>
                    </a:lnTo>
                    <a:lnTo>
                      <a:pt x="26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9" y="103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9" y="101"/>
                    </a:lnTo>
                    <a:lnTo>
                      <a:pt x="29" y="100"/>
                    </a:lnTo>
                    <a:lnTo>
                      <a:pt x="28" y="101"/>
                    </a:lnTo>
                    <a:lnTo>
                      <a:pt x="26" y="102"/>
                    </a:lnTo>
                    <a:lnTo>
                      <a:pt x="26" y="101"/>
                    </a:lnTo>
                    <a:lnTo>
                      <a:pt x="28" y="100"/>
                    </a:lnTo>
                    <a:lnTo>
                      <a:pt x="28" y="100"/>
                    </a:lnTo>
                    <a:lnTo>
                      <a:pt x="29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2" y="101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1"/>
                    </a:lnTo>
                    <a:lnTo>
                      <a:pt x="21" y="101"/>
                    </a:lnTo>
                    <a:lnTo>
                      <a:pt x="21" y="101"/>
                    </a:lnTo>
                    <a:lnTo>
                      <a:pt x="22" y="100"/>
                    </a:lnTo>
                    <a:lnTo>
                      <a:pt x="23" y="99"/>
                    </a:lnTo>
                    <a:lnTo>
                      <a:pt x="24" y="97"/>
                    </a:lnTo>
                    <a:lnTo>
                      <a:pt x="24" y="97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6" y="95"/>
                    </a:lnTo>
                    <a:lnTo>
                      <a:pt x="25" y="95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7"/>
                    </a:lnTo>
                    <a:lnTo>
                      <a:pt x="21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4"/>
                    </a:lnTo>
                    <a:lnTo>
                      <a:pt x="22" y="95"/>
                    </a:lnTo>
                    <a:lnTo>
                      <a:pt x="20" y="96"/>
                    </a:lnTo>
                    <a:lnTo>
                      <a:pt x="21" y="95"/>
                    </a:lnTo>
                    <a:lnTo>
                      <a:pt x="21" y="94"/>
                    </a:lnTo>
                    <a:lnTo>
                      <a:pt x="22" y="93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6" y="89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9" y="87"/>
                    </a:lnTo>
                    <a:lnTo>
                      <a:pt x="29" y="87"/>
                    </a:lnTo>
                    <a:lnTo>
                      <a:pt x="28" y="87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2"/>
                    </a:lnTo>
                    <a:lnTo>
                      <a:pt x="19" y="93"/>
                    </a:lnTo>
                    <a:lnTo>
                      <a:pt x="20" y="92"/>
                    </a:lnTo>
                    <a:lnTo>
                      <a:pt x="20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20" y="89"/>
                    </a:lnTo>
                    <a:lnTo>
                      <a:pt x="21" y="88"/>
                    </a:lnTo>
                    <a:lnTo>
                      <a:pt x="21" y="87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9" y="87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19" y="86"/>
                    </a:lnTo>
                    <a:lnTo>
                      <a:pt x="19" y="85"/>
                    </a:lnTo>
                    <a:lnTo>
                      <a:pt x="20" y="85"/>
                    </a:lnTo>
                    <a:lnTo>
                      <a:pt x="20" y="84"/>
                    </a:lnTo>
                    <a:lnTo>
                      <a:pt x="21" y="83"/>
                    </a:lnTo>
                    <a:lnTo>
                      <a:pt x="19" y="84"/>
                    </a:lnTo>
                    <a:lnTo>
                      <a:pt x="18" y="85"/>
                    </a:lnTo>
                    <a:lnTo>
                      <a:pt x="19" y="84"/>
                    </a:lnTo>
                    <a:lnTo>
                      <a:pt x="19" y="83"/>
                    </a:lnTo>
                    <a:lnTo>
                      <a:pt x="18" y="84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8" y="81"/>
                    </a:lnTo>
                    <a:lnTo>
                      <a:pt x="18" y="80"/>
                    </a:lnTo>
                    <a:lnTo>
                      <a:pt x="17" y="81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3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0" y="84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2"/>
                    </a:lnTo>
                    <a:lnTo>
                      <a:pt x="14" y="81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6" y="79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7" y="76"/>
                    </a:lnTo>
                    <a:lnTo>
                      <a:pt x="15" y="77"/>
                    </a:lnTo>
                    <a:lnTo>
                      <a:pt x="14" y="77"/>
                    </a:lnTo>
                    <a:lnTo>
                      <a:pt x="13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3" y="75"/>
                    </a:lnTo>
                    <a:lnTo>
                      <a:pt x="12" y="76"/>
                    </a:lnTo>
                    <a:lnTo>
                      <a:pt x="12" y="75"/>
                    </a:lnTo>
                    <a:lnTo>
                      <a:pt x="13" y="74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3" y="74"/>
                    </a:lnTo>
                    <a:lnTo>
                      <a:pt x="14" y="72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6" y="69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4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4" y="68"/>
                    </a:lnTo>
                    <a:lnTo>
                      <a:pt x="13" y="68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3" y="64"/>
                    </a:lnTo>
                    <a:lnTo>
                      <a:pt x="10" y="65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0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3" y="60"/>
                    </a:lnTo>
                    <a:lnTo>
                      <a:pt x="14" y="60"/>
                    </a:lnTo>
                    <a:lnTo>
                      <a:pt x="13" y="60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10" y="56"/>
                    </a:lnTo>
                    <a:lnTo>
                      <a:pt x="10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4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7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6" y="42"/>
                    </a:lnTo>
                    <a:lnTo>
                      <a:pt x="4" y="43"/>
                    </a:lnTo>
                    <a:lnTo>
                      <a:pt x="3" y="44"/>
                    </a:lnTo>
                    <a:lnTo>
                      <a:pt x="2" y="44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2" y="43"/>
                    </a:lnTo>
                    <a:lnTo>
                      <a:pt x="3" y="42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6" name="Freeform 1009">
                <a:extLst>
                  <a:ext uri="{FF2B5EF4-FFF2-40B4-BE49-F238E27FC236}">
                    <a16:creationId xmlns:a16="http://schemas.microsoft.com/office/drawing/2014/main" id="{9B50A29A-215F-47A3-B126-3AE3707C2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3017"/>
                <a:ext cx="0" cy="1"/>
              </a:xfrm>
              <a:custGeom>
                <a:avLst/>
                <a:gdLst>
                  <a:gd name="T0" fmla="*/ 0 w 9"/>
                  <a:gd name="T1" fmla="*/ 9 h 9"/>
                  <a:gd name="T2" fmla="*/ 1 w 9"/>
                  <a:gd name="T3" fmla="*/ 8 h 9"/>
                  <a:gd name="T4" fmla="*/ 1 w 9"/>
                  <a:gd name="T5" fmla="*/ 8 h 9"/>
                  <a:gd name="T6" fmla="*/ 2 w 9"/>
                  <a:gd name="T7" fmla="*/ 7 h 9"/>
                  <a:gd name="T8" fmla="*/ 3 w 9"/>
                  <a:gd name="T9" fmla="*/ 5 h 9"/>
                  <a:gd name="T10" fmla="*/ 4 w 9"/>
                  <a:gd name="T11" fmla="*/ 4 h 9"/>
                  <a:gd name="T12" fmla="*/ 5 w 9"/>
                  <a:gd name="T13" fmla="*/ 3 h 9"/>
                  <a:gd name="T14" fmla="*/ 6 w 9"/>
                  <a:gd name="T15" fmla="*/ 2 h 9"/>
                  <a:gd name="T16" fmla="*/ 6 w 9"/>
                  <a:gd name="T17" fmla="*/ 1 h 9"/>
                  <a:gd name="T18" fmla="*/ 7 w 9"/>
                  <a:gd name="T19" fmla="*/ 0 h 9"/>
                  <a:gd name="T20" fmla="*/ 9 w 9"/>
                  <a:gd name="T21" fmla="*/ 0 h 9"/>
                  <a:gd name="T22" fmla="*/ 7 w 9"/>
                  <a:gd name="T23" fmla="*/ 3 h 9"/>
                  <a:gd name="T24" fmla="*/ 5 w 9"/>
                  <a:gd name="T25" fmla="*/ 4 h 9"/>
                  <a:gd name="T26" fmla="*/ 0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7" name="Freeform 1010">
                <a:extLst>
                  <a:ext uri="{FF2B5EF4-FFF2-40B4-BE49-F238E27FC236}">
                    <a16:creationId xmlns:a16="http://schemas.microsoft.com/office/drawing/2014/main" id="{4856B6EF-9637-413F-8359-CB29CBB79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3" y="3003"/>
                <a:ext cx="14" cy="15"/>
              </a:xfrm>
              <a:custGeom>
                <a:avLst/>
                <a:gdLst>
                  <a:gd name="T0" fmla="*/ 5 w 233"/>
                  <a:gd name="T1" fmla="*/ 37 h 246"/>
                  <a:gd name="T2" fmla="*/ 10 w 233"/>
                  <a:gd name="T3" fmla="*/ 22 h 246"/>
                  <a:gd name="T4" fmla="*/ 27 w 233"/>
                  <a:gd name="T5" fmla="*/ 10 h 246"/>
                  <a:gd name="T6" fmla="*/ 46 w 233"/>
                  <a:gd name="T7" fmla="*/ 6 h 246"/>
                  <a:gd name="T8" fmla="*/ 50 w 233"/>
                  <a:gd name="T9" fmla="*/ 15 h 246"/>
                  <a:gd name="T10" fmla="*/ 52 w 233"/>
                  <a:gd name="T11" fmla="*/ 28 h 246"/>
                  <a:gd name="T12" fmla="*/ 61 w 233"/>
                  <a:gd name="T13" fmla="*/ 36 h 246"/>
                  <a:gd name="T14" fmla="*/ 60 w 233"/>
                  <a:gd name="T15" fmla="*/ 49 h 246"/>
                  <a:gd name="T16" fmla="*/ 75 w 233"/>
                  <a:gd name="T17" fmla="*/ 47 h 246"/>
                  <a:gd name="T18" fmla="*/ 74 w 233"/>
                  <a:gd name="T19" fmla="*/ 60 h 246"/>
                  <a:gd name="T20" fmla="*/ 83 w 233"/>
                  <a:gd name="T21" fmla="*/ 67 h 246"/>
                  <a:gd name="T22" fmla="*/ 88 w 233"/>
                  <a:gd name="T23" fmla="*/ 76 h 246"/>
                  <a:gd name="T24" fmla="*/ 95 w 233"/>
                  <a:gd name="T25" fmla="*/ 82 h 246"/>
                  <a:gd name="T26" fmla="*/ 99 w 233"/>
                  <a:gd name="T27" fmla="*/ 87 h 246"/>
                  <a:gd name="T28" fmla="*/ 104 w 233"/>
                  <a:gd name="T29" fmla="*/ 98 h 246"/>
                  <a:gd name="T30" fmla="*/ 110 w 233"/>
                  <a:gd name="T31" fmla="*/ 108 h 246"/>
                  <a:gd name="T32" fmla="*/ 121 w 233"/>
                  <a:gd name="T33" fmla="*/ 112 h 246"/>
                  <a:gd name="T34" fmla="*/ 125 w 233"/>
                  <a:gd name="T35" fmla="*/ 121 h 246"/>
                  <a:gd name="T36" fmla="*/ 137 w 233"/>
                  <a:gd name="T37" fmla="*/ 124 h 246"/>
                  <a:gd name="T38" fmla="*/ 144 w 233"/>
                  <a:gd name="T39" fmla="*/ 133 h 246"/>
                  <a:gd name="T40" fmla="*/ 151 w 233"/>
                  <a:gd name="T41" fmla="*/ 141 h 246"/>
                  <a:gd name="T42" fmla="*/ 160 w 233"/>
                  <a:gd name="T43" fmla="*/ 143 h 246"/>
                  <a:gd name="T44" fmla="*/ 169 w 233"/>
                  <a:gd name="T45" fmla="*/ 151 h 246"/>
                  <a:gd name="T46" fmla="*/ 176 w 233"/>
                  <a:gd name="T47" fmla="*/ 157 h 246"/>
                  <a:gd name="T48" fmla="*/ 185 w 233"/>
                  <a:gd name="T49" fmla="*/ 163 h 246"/>
                  <a:gd name="T50" fmla="*/ 190 w 233"/>
                  <a:gd name="T51" fmla="*/ 173 h 246"/>
                  <a:gd name="T52" fmla="*/ 193 w 233"/>
                  <a:gd name="T53" fmla="*/ 182 h 246"/>
                  <a:gd name="T54" fmla="*/ 205 w 233"/>
                  <a:gd name="T55" fmla="*/ 185 h 246"/>
                  <a:gd name="T56" fmla="*/ 209 w 233"/>
                  <a:gd name="T57" fmla="*/ 192 h 246"/>
                  <a:gd name="T58" fmla="*/ 216 w 233"/>
                  <a:gd name="T59" fmla="*/ 198 h 246"/>
                  <a:gd name="T60" fmla="*/ 219 w 233"/>
                  <a:gd name="T61" fmla="*/ 206 h 246"/>
                  <a:gd name="T62" fmla="*/ 226 w 233"/>
                  <a:gd name="T63" fmla="*/ 213 h 246"/>
                  <a:gd name="T64" fmla="*/ 228 w 233"/>
                  <a:gd name="T65" fmla="*/ 226 h 246"/>
                  <a:gd name="T66" fmla="*/ 210 w 233"/>
                  <a:gd name="T67" fmla="*/ 242 h 246"/>
                  <a:gd name="T68" fmla="*/ 199 w 233"/>
                  <a:gd name="T69" fmla="*/ 242 h 246"/>
                  <a:gd name="T70" fmla="*/ 190 w 233"/>
                  <a:gd name="T71" fmla="*/ 234 h 246"/>
                  <a:gd name="T72" fmla="*/ 178 w 233"/>
                  <a:gd name="T73" fmla="*/ 231 h 246"/>
                  <a:gd name="T74" fmla="*/ 170 w 233"/>
                  <a:gd name="T75" fmla="*/ 227 h 246"/>
                  <a:gd name="T76" fmla="*/ 160 w 233"/>
                  <a:gd name="T77" fmla="*/ 221 h 246"/>
                  <a:gd name="T78" fmla="*/ 153 w 233"/>
                  <a:gd name="T79" fmla="*/ 216 h 246"/>
                  <a:gd name="T80" fmla="*/ 144 w 233"/>
                  <a:gd name="T81" fmla="*/ 210 h 246"/>
                  <a:gd name="T82" fmla="*/ 136 w 233"/>
                  <a:gd name="T83" fmla="*/ 203 h 246"/>
                  <a:gd name="T84" fmla="*/ 127 w 233"/>
                  <a:gd name="T85" fmla="*/ 198 h 246"/>
                  <a:gd name="T86" fmla="*/ 119 w 233"/>
                  <a:gd name="T87" fmla="*/ 189 h 246"/>
                  <a:gd name="T88" fmla="*/ 114 w 233"/>
                  <a:gd name="T89" fmla="*/ 182 h 246"/>
                  <a:gd name="T90" fmla="*/ 108 w 233"/>
                  <a:gd name="T91" fmla="*/ 175 h 246"/>
                  <a:gd name="T92" fmla="*/ 101 w 233"/>
                  <a:gd name="T93" fmla="*/ 170 h 246"/>
                  <a:gd name="T94" fmla="*/ 94 w 233"/>
                  <a:gd name="T95" fmla="*/ 162 h 246"/>
                  <a:gd name="T96" fmla="*/ 85 w 233"/>
                  <a:gd name="T97" fmla="*/ 158 h 246"/>
                  <a:gd name="T98" fmla="*/ 78 w 233"/>
                  <a:gd name="T99" fmla="*/ 152 h 246"/>
                  <a:gd name="T100" fmla="*/ 70 w 233"/>
                  <a:gd name="T101" fmla="*/ 146 h 246"/>
                  <a:gd name="T102" fmla="*/ 63 w 233"/>
                  <a:gd name="T103" fmla="*/ 140 h 246"/>
                  <a:gd name="T104" fmla="*/ 61 w 233"/>
                  <a:gd name="T105" fmla="*/ 129 h 246"/>
                  <a:gd name="T106" fmla="*/ 50 w 233"/>
                  <a:gd name="T107" fmla="*/ 126 h 246"/>
                  <a:gd name="T108" fmla="*/ 47 w 233"/>
                  <a:gd name="T109" fmla="*/ 113 h 246"/>
                  <a:gd name="T110" fmla="*/ 38 w 233"/>
                  <a:gd name="T111" fmla="*/ 110 h 246"/>
                  <a:gd name="T112" fmla="*/ 36 w 233"/>
                  <a:gd name="T113" fmla="*/ 97 h 246"/>
                  <a:gd name="T114" fmla="*/ 29 w 233"/>
                  <a:gd name="T115" fmla="*/ 90 h 246"/>
                  <a:gd name="T116" fmla="*/ 23 w 233"/>
                  <a:gd name="T117" fmla="*/ 83 h 246"/>
                  <a:gd name="T118" fmla="*/ 20 w 233"/>
                  <a:gd name="T119" fmla="*/ 75 h 246"/>
                  <a:gd name="T120" fmla="*/ 9 w 233"/>
                  <a:gd name="T121" fmla="*/ 69 h 246"/>
                  <a:gd name="T122" fmla="*/ 9 w 233"/>
                  <a:gd name="T123" fmla="*/ 5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" h="246">
                    <a:moveTo>
                      <a:pt x="1" y="50"/>
                    </a:moveTo>
                    <a:lnTo>
                      <a:pt x="2" y="49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4" y="49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6" y="47"/>
                    </a:lnTo>
                    <a:lnTo>
                      <a:pt x="7" y="46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7" y="45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5" y="43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4" y="41"/>
                    </a:lnTo>
                    <a:lnTo>
                      <a:pt x="3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5" y="31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1" y="2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3" y="18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9" y="13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16"/>
                    </a:lnTo>
                    <a:lnTo>
                      <a:pt x="20" y="15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34" y="1"/>
                    </a:lnTo>
                    <a:lnTo>
                      <a:pt x="33" y="4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0" y="8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8" y="4"/>
                    </a:lnTo>
                    <a:lnTo>
                      <a:pt x="39" y="3"/>
                    </a:lnTo>
                    <a:lnTo>
                      <a:pt x="41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0" y="7"/>
                    </a:lnTo>
                    <a:lnTo>
                      <a:pt x="42" y="6"/>
                    </a:lnTo>
                    <a:lnTo>
                      <a:pt x="43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6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4" y="8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0" y="8"/>
                    </a:lnTo>
                    <a:lnTo>
                      <a:pt x="49" y="9"/>
                    </a:lnTo>
                    <a:lnTo>
                      <a:pt x="49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7" y="12"/>
                    </a:lnTo>
                    <a:lnTo>
                      <a:pt x="49" y="11"/>
                    </a:lnTo>
                    <a:lnTo>
                      <a:pt x="50" y="10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7" y="13"/>
                    </a:lnTo>
                    <a:lnTo>
                      <a:pt x="47" y="14"/>
                    </a:lnTo>
                    <a:lnTo>
                      <a:pt x="47" y="15"/>
                    </a:lnTo>
                    <a:lnTo>
                      <a:pt x="46" y="16"/>
                    </a:lnTo>
                    <a:lnTo>
                      <a:pt x="45" y="17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6"/>
                    </a:lnTo>
                    <a:lnTo>
                      <a:pt x="50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50" y="16"/>
                    </a:lnTo>
                    <a:lnTo>
                      <a:pt x="51" y="15"/>
                    </a:lnTo>
                    <a:lnTo>
                      <a:pt x="52" y="14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1" y="16"/>
                    </a:lnTo>
                    <a:lnTo>
                      <a:pt x="51" y="17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8"/>
                    </a:lnTo>
                    <a:lnTo>
                      <a:pt x="52" y="17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49" y="24"/>
                    </a:lnTo>
                    <a:lnTo>
                      <a:pt x="50" y="23"/>
                    </a:lnTo>
                    <a:lnTo>
                      <a:pt x="52" y="22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5" y="19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0"/>
                    </a:lnTo>
                    <a:lnTo>
                      <a:pt x="55" y="22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3" y="27"/>
                    </a:lnTo>
                    <a:lnTo>
                      <a:pt x="52" y="28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2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5" y="27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6" y="28"/>
                    </a:lnTo>
                    <a:lnTo>
                      <a:pt x="56" y="29"/>
                    </a:lnTo>
                    <a:lnTo>
                      <a:pt x="57" y="28"/>
                    </a:lnTo>
                    <a:lnTo>
                      <a:pt x="58" y="27"/>
                    </a:lnTo>
                    <a:lnTo>
                      <a:pt x="58" y="28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6" y="30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6" y="33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3"/>
                    </a:lnTo>
                    <a:lnTo>
                      <a:pt x="57" y="34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4"/>
                    </a:lnTo>
                    <a:lnTo>
                      <a:pt x="60" y="35"/>
                    </a:lnTo>
                    <a:lnTo>
                      <a:pt x="59" y="35"/>
                    </a:lnTo>
                    <a:lnTo>
                      <a:pt x="61" y="35"/>
                    </a:lnTo>
                    <a:lnTo>
                      <a:pt x="62" y="34"/>
                    </a:lnTo>
                    <a:lnTo>
                      <a:pt x="61" y="34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0" y="37"/>
                    </a:lnTo>
                    <a:lnTo>
                      <a:pt x="61" y="36"/>
                    </a:lnTo>
                    <a:lnTo>
                      <a:pt x="63" y="35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59" y="40"/>
                    </a:lnTo>
                    <a:lnTo>
                      <a:pt x="59" y="41"/>
                    </a:lnTo>
                    <a:lnTo>
                      <a:pt x="58" y="41"/>
                    </a:lnTo>
                    <a:lnTo>
                      <a:pt x="58" y="42"/>
                    </a:lnTo>
                    <a:lnTo>
                      <a:pt x="59" y="41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1"/>
                    </a:lnTo>
                    <a:lnTo>
                      <a:pt x="62" y="40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3" y="40"/>
                    </a:lnTo>
                    <a:lnTo>
                      <a:pt x="63" y="41"/>
                    </a:lnTo>
                    <a:lnTo>
                      <a:pt x="63" y="42"/>
                    </a:lnTo>
                    <a:lnTo>
                      <a:pt x="64" y="41"/>
                    </a:lnTo>
                    <a:lnTo>
                      <a:pt x="66" y="40"/>
                    </a:lnTo>
                    <a:lnTo>
                      <a:pt x="66" y="41"/>
                    </a:lnTo>
                    <a:lnTo>
                      <a:pt x="64" y="41"/>
                    </a:lnTo>
                    <a:lnTo>
                      <a:pt x="63" y="42"/>
                    </a:lnTo>
                    <a:lnTo>
                      <a:pt x="62" y="43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3"/>
                    </a:lnTo>
                    <a:lnTo>
                      <a:pt x="66" y="42"/>
                    </a:lnTo>
                    <a:lnTo>
                      <a:pt x="67" y="41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4" y="44"/>
                    </a:lnTo>
                    <a:lnTo>
                      <a:pt x="63" y="45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1" y="48"/>
                    </a:lnTo>
                    <a:lnTo>
                      <a:pt x="60" y="49"/>
                    </a:lnTo>
                    <a:lnTo>
                      <a:pt x="61" y="48"/>
                    </a:lnTo>
                    <a:lnTo>
                      <a:pt x="63" y="47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8" y="44"/>
                    </a:lnTo>
                    <a:lnTo>
                      <a:pt x="68" y="45"/>
                    </a:lnTo>
                    <a:lnTo>
                      <a:pt x="68" y="45"/>
                    </a:lnTo>
                    <a:lnTo>
                      <a:pt x="67" y="46"/>
                    </a:lnTo>
                    <a:lnTo>
                      <a:pt x="67" y="47"/>
                    </a:lnTo>
                    <a:lnTo>
                      <a:pt x="68" y="46"/>
                    </a:lnTo>
                    <a:lnTo>
                      <a:pt x="69" y="45"/>
                    </a:lnTo>
                    <a:lnTo>
                      <a:pt x="69" y="46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0" y="47"/>
                    </a:lnTo>
                    <a:lnTo>
                      <a:pt x="71" y="46"/>
                    </a:lnTo>
                    <a:lnTo>
                      <a:pt x="71" y="47"/>
                    </a:lnTo>
                    <a:lnTo>
                      <a:pt x="71" y="48"/>
                    </a:lnTo>
                    <a:lnTo>
                      <a:pt x="70" y="49"/>
                    </a:lnTo>
                    <a:lnTo>
                      <a:pt x="70" y="49"/>
                    </a:lnTo>
                    <a:lnTo>
                      <a:pt x="69" y="50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4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1" y="49"/>
                    </a:lnTo>
                    <a:lnTo>
                      <a:pt x="73" y="48"/>
                    </a:lnTo>
                    <a:lnTo>
                      <a:pt x="74" y="48"/>
                    </a:lnTo>
                    <a:lnTo>
                      <a:pt x="75" y="47"/>
                    </a:lnTo>
                    <a:lnTo>
                      <a:pt x="76" y="46"/>
                    </a:lnTo>
                    <a:lnTo>
                      <a:pt x="76" y="47"/>
                    </a:lnTo>
                    <a:lnTo>
                      <a:pt x="75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71" y="53"/>
                    </a:lnTo>
                    <a:lnTo>
                      <a:pt x="72" y="53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2" y="53"/>
                    </a:lnTo>
                    <a:lnTo>
                      <a:pt x="72" y="54"/>
                    </a:lnTo>
                    <a:lnTo>
                      <a:pt x="71" y="56"/>
                    </a:lnTo>
                    <a:lnTo>
                      <a:pt x="73" y="54"/>
                    </a:lnTo>
                    <a:lnTo>
                      <a:pt x="74" y="53"/>
                    </a:lnTo>
                    <a:lnTo>
                      <a:pt x="73" y="54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2" y="57"/>
                    </a:lnTo>
                    <a:lnTo>
                      <a:pt x="73" y="56"/>
                    </a:lnTo>
                    <a:lnTo>
                      <a:pt x="75" y="56"/>
                    </a:lnTo>
                    <a:lnTo>
                      <a:pt x="75" y="54"/>
                    </a:lnTo>
                    <a:lnTo>
                      <a:pt x="76" y="54"/>
                    </a:lnTo>
                    <a:lnTo>
                      <a:pt x="76" y="53"/>
                    </a:lnTo>
                    <a:lnTo>
                      <a:pt x="77" y="53"/>
                    </a:lnTo>
                    <a:lnTo>
                      <a:pt x="77" y="54"/>
                    </a:lnTo>
                    <a:lnTo>
                      <a:pt x="76" y="54"/>
                    </a:lnTo>
                    <a:lnTo>
                      <a:pt x="75" y="56"/>
                    </a:lnTo>
                    <a:lnTo>
                      <a:pt x="74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9"/>
                    </a:lnTo>
                    <a:lnTo>
                      <a:pt x="72" y="60"/>
                    </a:lnTo>
                    <a:lnTo>
                      <a:pt x="73" y="59"/>
                    </a:lnTo>
                    <a:lnTo>
                      <a:pt x="75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8"/>
                    </a:lnTo>
                    <a:lnTo>
                      <a:pt x="77" y="59"/>
                    </a:lnTo>
                    <a:lnTo>
                      <a:pt x="77" y="60"/>
                    </a:lnTo>
                    <a:lnTo>
                      <a:pt x="76" y="61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4" y="63"/>
                    </a:lnTo>
                    <a:lnTo>
                      <a:pt x="73" y="64"/>
                    </a:lnTo>
                    <a:lnTo>
                      <a:pt x="73" y="65"/>
                    </a:lnTo>
                    <a:lnTo>
                      <a:pt x="72" y="65"/>
                    </a:lnTo>
                    <a:lnTo>
                      <a:pt x="77" y="62"/>
                    </a:lnTo>
                    <a:lnTo>
                      <a:pt x="83" y="59"/>
                    </a:lnTo>
                    <a:lnTo>
                      <a:pt x="82" y="60"/>
                    </a:lnTo>
                    <a:lnTo>
                      <a:pt x="80" y="61"/>
                    </a:lnTo>
                    <a:lnTo>
                      <a:pt x="80" y="62"/>
                    </a:lnTo>
                    <a:lnTo>
                      <a:pt x="79" y="63"/>
                    </a:lnTo>
                    <a:lnTo>
                      <a:pt x="78" y="64"/>
                    </a:lnTo>
                    <a:lnTo>
                      <a:pt x="77" y="64"/>
                    </a:lnTo>
                    <a:lnTo>
                      <a:pt x="77" y="65"/>
                    </a:lnTo>
                    <a:lnTo>
                      <a:pt x="77" y="66"/>
                    </a:lnTo>
                    <a:lnTo>
                      <a:pt x="76" y="66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7" y="67"/>
                    </a:lnTo>
                    <a:lnTo>
                      <a:pt x="78" y="66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77" y="68"/>
                    </a:lnTo>
                    <a:lnTo>
                      <a:pt x="76" y="69"/>
                    </a:lnTo>
                    <a:lnTo>
                      <a:pt x="77" y="68"/>
                    </a:lnTo>
                    <a:lnTo>
                      <a:pt x="79" y="67"/>
                    </a:lnTo>
                    <a:lnTo>
                      <a:pt x="78" y="68"/>
                    </a:lnTo>
                    <a:lnTo>
                      <a:pt x="78" y="69"/>
                    </a:lnTo>
                    <a:lnTo>
                      <a:pt x="79" y="68"/>
                    </a:lnTo>
                    <a:lnTo>
                      <a:pt x="80" y="67"/>
                    </a:lnTo>
                    <a:lnTo>
                      <a:pt x="80" y="68"/>
                    </a:lnTo>
                    <a:lnTo>
                      <a:pt x="79" y="69"/>
                    </a:lnTo>
                    <a:lnTo>
                      <a:pt x="80" y="68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84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4" y="67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3" y="69"/>
                    </a:lnTo>
                    <a:lnTo>
                      <a:pt x="83" y="70"/>
                    </a:lnTo>
                    <a:lnTo>
                      <a:pt x="82" y="71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80" y="73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1"/>
                    </a:lnTo>
                    <a:lnTo>
                      <a:pt x="83" y="73"/>
                    </a:lnTo>
                    <a:lnTo>
                      <a:pt x="83" y="74"/>
                    </a:lnTo>
                    <a:lnTo>
                      <a:pt x="82" y="74"/>
                    </a:lnTo>
                    <a:lnTo>
                      <a:pt x="82" y="75"/>
                    </a:lnTo>
                    <a:lnTo>
                      <a:pt x="83" y="74"/>
                    </a:lnTo>
                    <a:lnTo>
                      <a:pt x="84" y="73"/>
                    </a:lnTo>
                    <a:lnTo>
                      <a:pt x="84" y="74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6" y="73"/>
                    </a:lnTo>
                    <a:lnTo>
                      <a:pt x="87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7" y="73"/>
                    </a:lnTo>
                    <a:lnTo>
                      <a:pt x="89" y="71"/>
                    </a:lnTo>
                    <a:lnTo>
                      <a:pt x="90" y="70"/>
                    </a:lnTo>
                    <a:lnTo>
                      <a:pt x="89" y="71"/>
                    </a:lnTo>
                    <a:lnTo>
                      <a:pt x="89" y="73"/>
                    </a:lnTo>
                    <a:lnTo>
                      <a:pt x="88" y="74"/>
                    </a:lnTo>
                    <a:lnTo>
                      <a:pt x="87" y="74"/>
                    </a:lnTo>
                    <a:lnTo>
                      <a:pt x="86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5" y="77"/>
                    </a:lnTo>
                    <a:lnTo>
                      <a:pt x="86" y="77"/>
                    </a:lnTo>
                    <a:lnTo>
                      <a:pt x="88" y="76"/>
                    </a:lnTo>
                    <a:lnTo>
                      <a:pt x="87" y="76"/>
                    </a:lnTo>
                    <a:lnTo>
                      <a:pt x="87" y="77"/>
                    </a:lnTo>
                    <a:lnTo>
                      <a:pt x="88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8" y="77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7" y="79"/>
                    </a:lnTo>
                    <a:lnTo>
                      <a:pt x="87" y="80"/>
                    </a:lnTo>
                    <a:lnTo>
                      <a:pt x="88" y="79"/>
                    </a:lnTo>
                    <a:lnTo>
                      <a:pt x="89" y="78"/>
                    </a:lnTo>
                    <a:lnTo>
                      <a:pt x="90" y="78"/>
                    </a:lnTo>
                    <a:lnTo>
                      <a:pt x="91" y="77"/>
                    </a:lnTo>
                    <a:lnTo>
                      <a:pt x="92" y="76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4" y="75"/>
                    </a:lnTo>
                    <a:lnTo>
                      <a:pt x="93" y="76"/>
                    </a:lnTo>
                    <a:lnTo>
                      <a:pt x="93" y="76"/>
                    </a:lnTo>
                    <a:lnTo>
                      <a:pt x="92" y="77"/>
                    </a:lnTo>
                    <a:lnTo>
                      <a:pt x="91" y="78"/>
                    </a:lnTo>
                    <a:lnTo>
                      <a:pt x="90" y="79"/>
                    </a:lnTo>
                    <a:lnTo>
                      <a:pt x="90" y="80"/>
                    </a:lnTo>
                    <a:lnTo>
                      <a:pt x="90" y="80"/>
                    </a:lnTo>
                    <a:lnTo>
                      <a:pt x="89" y="81"/>
                    </a:lnTo>
                    <a:lnTo>
                      <a:pt x="90" y="80"/>
                    </a:lnTo>
                    <a:lnTo>
                      <a:pt x="92" y="79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3" y="79"/>
                    </a:lnTo>
                    <a:lnTo>
                      <a:pt x="92" y="81"/>
                    </a:lnTo>
                    <a:lnTo>
                      <a:pt x="92" y="82"/>
                    </a:lnTo>
                    <a:lnTo>
                      <a:pt x="91" y="83"/>
                    </a:lnTo>
                    <a:lnTo>
                      <a:pt x="91" y="84"/>
                    </a:lnTo>
                    <a:lnTo>
                      <a:pt x="92" y="83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7" y="79"/>
                    </a:lnTo>
                    <a:lnTo>
                      <a:pt x="99" y="79"/>
                    </a:lnTo>
                    <a:lnTo>
                      <a:pt x="97" y="79"/>
                    </a:lnTo>
                    <a:lnTo>
                      <a:pt x="97" y="80"/>
                    </a:lnTo>
                    <a:lnTo>
                      <a:pt x="96" y="81"/>
                    </a:lnTo>
                    <a:lnTo>
                      <a:pt x="95" y="82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1" y="84"/>
                    </a:lnTo>
                    <a:lnTo>
                      <a:pt x="90" y="85"/>
                    </a:lnTo>
                    <a:lnTo>
                      <a:pt x="90" y="86"/>
                    </a:lnTo>
                    <a:lnTo>
                      <a:pt x="89" y="86"/>
                    </a:lnTo>
                    <a:lnTo>
                      <a:pt x="90" y="86"/>
                    </a:lnTo>
                    <a:lnTo>
                      <a:pt x="92" y="85"/>
                    </a:lnTo>
                    <a:lnTo>
                      <a:pt x="93" y="84"/>
                    </a:lnTo>
                    <a:lnTo>
                      <a:pt x="94" y="83"/>
                    </a:lnTo>
                    <a:lnTo>
                      <a:pt x="94" y="84"/>
                    </a:lnTo>
                    <a:lnTo>
                      <a:pt x="93" y="85"/>
                    </a:lnTo>
                    <a:lnTo>
                      <a:pt x="92" y="86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3" y="87"/>
                    </a:lnTo>
                    <a:lnTo>
                      <a:pt x="94" y="86"/>
                    </a:lnTo>
                    <a:lnTo>
                      <a:pt x="96" y="84"/>
                    </a:lnTo>
                    <a:lnTo>
                      <a:pt x="97" y="84"/>
                    </a:lnTo>
                    <a:lnTo>
                      <a:pt x="97" y="83"/>
                    </a:lnTo>
                    <a:lnTo>
                      <a:pt x="99" y="82"/>
                    </a:lnTo>
                    <a:lnTo>
                      <a:pt x="100" y="81"/>
                    </a:lnTo>
                    <a:lnTo>
                      <a:pt x="100" y="82"/>
                    </a:lnTo>
                    <a:lnTo>
                      <a:pt x="100" y="83"/>
                    </a:lnTo>
                    <a:lnTo>
                      <a:pt x="97" y="83"/>
                    </a:lnTo>
                    <a:lnTo>
                      <a:pt x="96" y="84"/>
                    </a:lnTo>
                    <a:lnTo>
                      <a:pt x="96" y="85"/>
                    </a:lnTo>
                    <a:lnTo>
                      <a:pt x="96" y="86"/>
                    </a:lnTo>
                    <a:lnTo>
                      <a:pt x="97" y="85"/>
                    </a:lnTo>
                    <a:lnTo>
                      <a:pt x="99" y="84"/>
                    </a:lnTo>
                    <a:lnTo>
                      <a:pt x="99" y="85"/>
                    </a:lnTo>
                    <a:lnTo>
                      <a:pt x="97" y="86"/>
                    </a:lnTo>
                    <a:lnTo>
                      <a:pt x="96" y="86"/>
                    </a:lnTo>
                    <a:lnTo>
                      <a:pt x="95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3" y="91"/>
                    </a:lnTo>
                    <a:lnTo>
                      <a:pt x="94" y="90"/>
                    </a:lnTo>
                    <a:lnTo>
                      <a:pt x="96" y="89"/>
                    </a:lnTo>
                    <a:lnTo>
                      <a:pt x="97" y="89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7" y="89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9"/>
                    </a:lnTo>
                    <a:lnTo>
                      <a:pt x="99" y="90"/>
                    </a:lnTo>
                    <a:lnTo>
                      <a:pt x="99" y="91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7"/>
                    </a:lnTo>
                    <a:lnTo>
                      <a:pt x="103" y="86"/>
                    </a:lnTo>
                    <a:lnTo>
                      <a:pt x="103" y="87"/>
                    </a:lnTo>
                    <a:lnTo>
                      <a:pt x="103" y="89"/>
                    </a:lnTo>
                    <a:lnTo>
                      <a:pt x="102" y="90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1" y="93"/>
                    </a:lnTo>
                    <a:lnTo>
                      <a:pt x="100" y="94"/>
                    </a:lnTo>
                    <a:lnTo>
                      <a:pt x="100" y="95"/>
                    </a:lnTo>
                    <a:lnTo>
                      <a:pt x="101" y="94"/>
                    </a:lnTo>
                    <a:lnTo>
                      <a:pt x="102" y="93"/>
                    </a:lnTo>
                    <a:lnTo>
                      <a:pt x="103" y="92"/>
                    </a:lnTo>
                    <a:lnTo>
                      <a:pt x="104" y="91"/>
                    </a:lnTo>
                    <a:lnTo>
                      <a:pt x="105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90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2"/>
                    </a:lnTo>
                    <a:lnTo>
                      <a:pt x="104" y="93"/>
                    </a:lnTo>
                    <a:lnTo>
                      <a:pt x="103" y="93"/>
                    </a:lnTo>
                    <a:lnTo>
                      <a:pt x="103" y="94"/>
                    </a:lnTo>
                    <a:lnTo>
                      <a:pt x="103" y="95"/>
                    </a:lnTo>
                    <a:lnTo>
                      <a:pt x="102" y="96"/>
                    </a:lnTo>
                    <a:lnTo>
                      <a:pt x="103" y="95"/>
                    </a:lnTo>
                    <a:lnTo>
                      <a:pt x="104" y="94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5" y="95"/>
                    </a:lnTo>
                    <a:lnTo>
                      <a:pt x="106" y="94"/>
                    </a:lnTo>
                    <a:lnTo>
                      <a:pt x="106" y="94"/>
                    </a:lnTo>
                    <a:lnTo>
                      <a:pt x="105" y="95"/>
                    </a:lnTo>
                    <a:lnTo>
                      <a:pt x="105" y="96"/>
                    </a:lnTo>
                    <a:lnTo>
                      <a:pt x="105" y="97"/>
                    </a:lnTo>
                    <a:lnTo>
                      <a:pt x="104" y="98"/>
                    </a:lnTo>
                    <a:lnTo>
                      <a:pt x="104" y="98"/>
                    </a:lnTo>
                    <a:lnTo>
                      <a:pt x="105" y="97"/>
                    </a:lnTo>
                    <a:lnTo>
                      <a:pt x="106" y="97"/>
                    </a:lnTo>
                    <a:lnTo>
                      <a:pt x="106" y="97"/>
                    </a:lnTo>
                    <a:lnTo>
                      <a:pt x="105" y="98"/>
                    </a:lnTo>
                    <a:lnTo>
                      <a:pt x="107" y="97"/>
                    </a:lnTo>
                    <a:lnTo>
                      <a:pt x="108" y="96"/>
                    </a:lnTo>
                    <a:lnTo>
                      <a:pt x="107" y="97"/>
                    </a:lnTo>
                    <a:lnTo>
                      <a:pt x="107" y="98"/>
                    </a:lnTo>
                    <a:lnTo>
                      <a:pt x="106" y="99"/>
                    </a:lnTo>
                    <a:lnTo>
                      <a:pt x="106" y="100"/>
                    </a:lnTo>
                    <a:lnTo>
                      <a:pt x="105" y="101"/>
                    </a:lnTo>
                    <a:lnTo>
                      <a:pt x="105" y="102"/>
                    </a:lnTo>
                    <a:lnTo>
                      <a:pt x="105" y="102"/>
                    </a:lnTo>
                    <a:lnTo>
                      <a:pt x="106" y="101"/>
                    </a:lnTo>
                    <a:lnTo>
                      <a:pt x="107" y="101"/>
                    </a:lnTo>
                    <a:lnTo>
                      <a:pt x="108" y="100"/>
                    </a:lnTo>
                    <a:lnTo>
                      <a:pt x="109" y="99"/>
                    </a:lnTo>
                    <a:lnTo>
                      <a:pt x="109" y="100"/>
                    </a:lnTo>
                    <a:lnTo>
                      <a:pt x="109" y="100"/>
                    </a:lnTo>
                    <a:lnTo>
                      <a:pt x="108" y="101"/>
                    </a:lnTo>
                    <a:lnTo>
                      <a:pt x="108" y="102"/>
                    </a:lnTo>
                    <a:lnTo>
                      <a:pt x="107" y="103"/>
                    </a:lnTo>
                    <a:lnTo>
                      <a:pt x="107" y="103"/>
                    </a:lnTo>
                    <a:lnTo>
                      <a:pt x="108" y="103"/>
                    </a:lnTo>
                    <a:lnTo>
                      <a:pt x="109" y="102"/>
                    </a:lnTo>
                    <a:lnTo>
                      <a:pt x="111" y="101"/>
                    </a:lnTo>
                    <a:lnTo>
                      <a:pt x="112" y="100"/>
                    </a:lnTo>
                    <a:lnTo>
                      <a:pt x="111" y="101"/>
                    </a:lnTo>
                    <a:lnTo>
                      <a:pt x="111" y="101"/>
                    </a:lnTo>
                    <a:lnTo>
                      <a:pt x="112" y="101"/>
                    </a:lnTo>
                    <a:lnTo>
                      <a:pt x="113" y="100"/>
                    </a:lnTo>
                    <a:lnTo>
                      <a:pt x="113" y="100"/>
                    </a:lnTo>
                    <a:lnTo>
                      <a:pt x="112" y="101"/>
                    </a:lnTo>
                    <a:lnTo>
                      <a:pt x="111" y="102"/>
                    </a:lnTo>
                    <a:lnTo>
                      <a:pt x="110" y="103"/>
                    </a:lnTo>
                    <a:lnTo>
                      <a:pt x="110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4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1" y="107"/>
                    </a:lnTo>
                    <a:lnTo>
                      <a:pt x="111" y="108"/>
                    </a:lnTo>
                    <a:lnTo>
                      <a:pt x="112" y="107"/>
                    </a:lnTo>
                    <a:lnTo>
                      <a:pt x="113" y="106"/>
                    </a:lnTo>
                    <a:lnTo>
                      <a:pt x="113" y="107"/>
                    </a:lnTo>
                    <a:lnTo>
                      <a:pt x="113" y="108"/>
                    </a:lnTo>
                    <a:lnTo>
                      <a:pt x="114" y="107"/>
                    </a:lnTo>
                    <a:lnTo>
                      <a:pt x="116" y="106"/>
                    </a:lnTo>
                    <a:lnTo>
                      <a:pt x="116" y="106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8" y="103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7" y="107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7" y="108"/>
                    </a:lnTo>
                    <a:lnTo>
                      <a:pt x="118" y="107"/>
                    </a:lnTo>
                    <a:lnTo>
                      <a:pt x="118" y="108"/>
                    </a:lnTo>
                    <a:lnTo>
                      <a:pt x="117" y="109"/>
                    </a:lnTo>
                    <a:lnTo>
                      <a:pt x="117" y="109"/>
                    </a:lnTo>
                    <a:lnTo>
                      <a:pt x="117" y="110"/>
                    </a:lnTo>
                    <a:lnTo>
                      <a:pt x="116" y="111"/>
                    </a:lnTo>
                    <a:lnTo>
                      <a:pt x="116" y="112"/>
                    </a:lnTo>
                    <a:lnTo>
                      <a:pt x="117" y="111"/>
                    </a:lnTo>
                    <a:lnTo>
                      <a:pt x="118" y="110"/>
                    </a:lnTo>
                    <a:lnTo>
                      <a:pt x="118" y="111"/>
                    </a:lnTo>
                    <a:lnTo>
                      <a:pt x="118" y="111"/>
                    </a:lnTo>
                    <a:lnTo>
                      <a:pt x="117" y="112"/>
                    </a:lnTo>
                    <a:lnTo>
                      <a:pt x="117" y="113"/>
                    </a:lnTo>
                    <a:lnTo>
                      <a:pt x="118" y="112"/>
                    </a:lnTo>
                    <a:lnTo>
                      <a:pt x="119" y="111"/>
                    </a:lnTo>
                    <a:lnTo>
                      <a:pt x="120" y="110"/>
                    </a:lnTo>
                    <a:lnTo>
                      <a:pt x="121" y="109"/>
                    </a:lnTo>
                    <a:lnTo>
                      <a:pt x="121" y="110"/>
                    </a:lnTo>
                    <a:lnTo>
                      <a:pt x="121" y="111"/>
                    </a:lnTo>
                    <a:lnTo>
                      <a:pt x="120" y="112"/>
                    </a:lnTo>
                    <a:lnTo>
                      <a:pt x="120" y="112"/>
                    </a:lnTo>
                    <a:lnTo>
                      <a:pt x="121" y="112"/>
                    </a:lnTo>
                    <a:lnTo>
                      <a:pt x="122" y="111"/>
                    </a:lnTo>
                    <a:lnTo>
                      <a:pt x="122" y="111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1" y="11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1" y="114"/>
                    </a:lnTo>
                    <a:lnTo>
                      <a:pt x="122" y="114"/>
                    </a:lnTo>
                    <a:lnTo>
                      <a:pt x="122" y="114"/>
                    </a:lnTo>
                    <a:lnTo>
                      <a:pt x="122" y="115"/>
                    </a:lnTo>
                    <a:lnTo>
                      <a:pt x="123" y="114"/>
                    </a:lnTo>
                    <a:lnTo>
                      <a:pt x="124" y="113"/>
                    </a:lnTo>
                    <a:lnTo>
                      <a:pt x="123" y="114"/>
                    </a:lnTo>
                    <a:lnTo>
                      <a:pt x="123" y="115"/>
                    </a:lnTo>
                    <a:lnTo>
                      <a:pt x="124" y="114"/>
                    </a:lnTo>
                    <a:lnTo>
                      <a:pt x="125" y="113"/>
                    </a:lnTo>
                    <a:lnTo>
                      <a:pt x="125" y="114"/>
                    </a:lnTo>
                    <a:lnTo>
                      <a:pt x="125" y="115"/>
                    </a:lnTo>
                    <a:lnTo>
                      <a:pt x="123" y="115"/>
                    </a:lnTo>
                    <a:lnTo>
                      <a:pt x="122" y="116"/>
                    </a:lnTo>
                    <a:lnTo>
                      <a:pt x="122" y="117"/>
                    </a:lnTo>
                    <a:lnTo>
                      <a:pt x="122" y="118"/>
                    </a:lnTo>
                    <a:lnTo>
                      <a:pt x="121" y="119"/>
                    </a:lnTo>
                    <a:lnTo>
                      <a:pt x="121" y="119"/>
                    </a:lnTo>
                    <a:lnTo>
                      <a:pt x="122" y="119"/>
                    </a:lnTo>
                    <a:lnTo>
                      <a:pt x="123" y="118"/>
                    </a:lnTo>
                    <a:lnTo>
                      <a:pt x="124" y="117"/>
                    </a:lnTo>
                    <a:lnTo>
                      <a:pt x="125" y="116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6" y="117"/>
                    </a:lnTo>
                    <a:lnTo>
                      <a:pt x="127" y="116"/>
                    </a:lnTo>
                    <a:lnTo>
                      <a:pt x="127" y="115"/>
                    </a:lnTo>
                    <a:lnTo>
                      <a:pt x="128" y="115"/>
                    </a:lnTo>
                    <a:lnTo>
                      <a:pt x="129" y="114"/>
                    </a:lnTo>
                    <a:lnTo>
                      <a:pt x="129" y="114"/>
                    </a:lnTo>
                    <a:lnTo>
                      <a:pt x="129" y="115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7" y="118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4" y="121"/>
                    </a:lnTo>
                    <a:lnTo>
                      <a:pt x="124" y="123"/>
                    </a:lnTo>
                    <a:lnTo>
                      <a:pt x="125" y="121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1"/>
                    </a:lnTo>
                    <a:lnTo>
                      <a:pt x="127" y="121"/>
                    </a:lnTo>
                    <a:lnTo>
                      <a:pt x="128" y="120"/>
                    </a:lnTo>
                    <a:lnTo>
                      <a:pt x="127" y="120"/>
                    </a:lnTo>
                    <a:lnTo>
                      <a:pt x="127" y="121"/>
                    </a:lnTo>
                    <a:lnTo>
                      <a:pt x="128" y="120"/>
                    </a:lnTo>
                    <a:lnTo>
                      <a:pt x="129" y="119"/>
                    </a:lnTo>
                    <a:lnTo>
                      <a:pt x="129" y="120"/>
                    </a:lnTo>
                    <a:lnTo>
                      <a:pt x="129" y="121"/>
                    </a:lnTo>
                    <a:lnTo>
                      <a:pt x="128" y="123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0" y="121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29" y="124"/>
                    </a:lnTo>
                    <a:lnTo>
                      <a:pt x="129" y="125"/>
                    </a:lnTo>
                    <a:lnTo>
                      <a:pt x="130" y="124"/>
                    </a:lnTo>
                    <a:lnTo>
                      <a:pt x="132" y="123"/>
                    </a:lnTo>
                    <a:lnTo>
                      <a:pt x="134" y="120"/>
                    </a:lnTo>
                    <a:lnTo>
                      <a:pt x="135" y="120"/>
                    </a:lnTo>
                    <a:lnTo>
                      <a:pt x="135" y="119"/>
                    </a:lnTo>
                    <a:lnTo>
                      <a:pt x="136" y="119"/>
                    </a:lnTo>
                    <a:lnTo>
                      <a:pt x="137" y="118"/>
                    </a:lnTo>
                    <a:lnTo>
                      <a:pt x="136" y="119"/>
                    </a:lnTo>
                    <a:lnTo>
                      <a:pt x="136" y="120"/>
                    </a:lnTo>
                    <a:lnTo>
                      <a:pt x="135" y="121"/>
                    </a:lnTo>
                    <a:lnTo>
                      <a:pt x="134" y="123"/>
                    </a:lnTo>
                    <a:lnTo>
                      <a:pt x="133" y="123"/>
                    </a:lnTo>
                    <a:lnTo>
                      <a:pt x="133" y="124"/>
                    </a:lnTo>
                    <a:lnTo>
                      <a:pt x="133" y="125"/>
                    </a:lnTo>
                    <a:lnTo>
                      <a:pt x="132" y="126"/>
                    </a:lnTo>
                    <a:lnTo>
                      <a:pt x="132" y="127"/>
                    </a:lnTo>
                    <a:lnTo>
                      <a:pt x="132" y="127"/>
                    </a:lnTo>
                    <a:lnTo>
                      <a:pt x="133" y="126"/>
                    </a:lnTo>
                    <a:lnTo>
                      <a:pt x="134" y="125"/>
                    </a:lnTo>
                    <a:lnTo>
                      <a:pt x="133" y="126"/>
                    </a:lnTo>
                    <a:lnTo>
                      <a:pt x="133" y="127"/>
                    </a:lnTo>
                    <a:lnTo>
                      <a:pt x="134" y="126"/>
                    </a:lnTo>
                    <a:lnTo>
                      <a:pt x="135" y="125"/>
                    </a:lnTo>
                    <a:lnTo>
                      <a:pt x="136" y="124"/>
                    </a:lnTo>
                    <a:lnTo>
                      <a:pt x="138" y="123"/>
                    </a:lnTo>
                    <a:lnTo>
                      <a:pt x="137" y="124"/>
                    </a:lnTo>
                    <a:lnTo>
                      <a:pt x="137" y="125"/>
                    </a:lnTo>
                    <a:lnTo>
                      <a:pt x="136" y="126"/>
                    </a:lnTo>
                    <a:lnTo>
                      <a:pt x="136" y="127"/>
                    </a:lnTo>
                    <a:lnTo>
                      <a:pt x="136" y="128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6" y="129"/>
                    </a:lnTo>
                    <a:lnTo>
                      <a:pt x="137" y="128"/>
                    </a:lnTo>
                    <a:lnTo>
                      <a:pt x="137" y="128"/>
                    </a:lnTo>
                    <a:lnTo>
                      <a:pt x="136" y="129"/>
                    </a:lnTo>
                    <a:lnTo>
                      <a:pt x="137" y="128"/>
                    </a:lnTo>
                    <a:lnTo>
                      <a:pt x="139" y="127"/>
                    </a:lnTo>
                    <a:lnTo>
                      <a:pt x="138" y="128"/>
                    </a:lnTo>
                    <a:lnTo>
                      <a:pt x="138" y="129"/>
                    </a:lnTo>
                    <a:lnTo>
                      <a:pt x="139" y="128"/>
                    </a:lnTo>
                    <a:lnTo>
                      <a:pt x="140" y="127"/>
                    </a:lnTo>
                    <a:lnTo>
                      <a:pt x="140" y="128"/>
                    </a:lnTo>
                    <a:lnTo>
                      <a:pt x="139" y="129"/>
                    </a:lnTo>
                    <a:lnTo>
                      <a:pt x="139" y="130"/>
                    </a:lnTo>
                    <a:lnTo>
                      <a:pt x="138" y="131"/>
                    </a:lnTo>
                    <a:lnTo>
                      <a:pt x="138" y="132"/>
                    </a:lnTo>
                    <a:lnTo>
                      <a:pt x="138" y="133"/>
                    </a:lnTo>
                    <a:lnTo>
                      <a:pt x="137" y="133"/>
                    </a:lnTo>
                    <a:lnTo>
                      <a:pt x="138" y="132"/>
                    </a:lnTo>
                    <a:lnTo>
                      <a:pt x="140" y="131"/>
                    </a:lnTo>
                    <a:lnTo>
                      <a:pt x="141" y="131"/>
                    </a:lnTo>
                    <a:lnTo>
                      <a:pt x="142" y="130"/>
                    </a:lnTo>
                    <a:lnTo>
                      <a:pt x="142" y="130"/>
                    </a:lnTo>
                    <a:lnTo>
                      <a:pt x="141" y="131"/>
                    </a:lnTo>
                    <a:lnTo>
                      <a:pt x="141" y="132"/>
                    </a:lnTo>
                    <a:lnTo>
                      <a:pt x="140" y="133"/>
                    </a:lnTo>
                    <a:lnTo>
                      <a:pt x="142" y="132"/>
                    </a:lnTo>
                    <a:lnTo>
                      <a:pt x="143" y="131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3" y="132"/>
                    </a:lnTo>
                    <a:lnTo>
                      <a:pt x="144" y="131"/>
                    </a:lnTo>
                    <a:lnTo>
                      <a:pt x="144" y="131"/>
                    </a:lnTo>
                    <a:lnTo>
                      <a:pt x="144" y="132"/>
                    </a:lnTo>
                    <a:lnTo>
                      <a:pt x="143" y="133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3" y="134"/>
                    </a:lnTo>
                    <a:lnTo>
                      <a:pt x="144" y="133"/>
                    </a:lnTo>
                    <a:lnTo>
                      <a:pt x="146" y="133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6" y="133"/>
                    </a:lnTo>
                    <a:lnTo>
                      <a:pt x="145" y="134"/>
                    </a:lnTo>
                    <a:lnTo>
                      <a:pt x="144" y="135"/>
                    </a:lnTo>
                    <a:lnTo>
                      <a:pt x="143" y="136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5" y="135"/>
                    </a:lnTo>
                    <a:lnTo>
                      <a:pt x="146" y="134"/>
                    </a:lnTo>
                    <a:lnTo>
                      <a:pt x="147" y="133"/>
                    </a:lnTo>
                    <a:lnTo>
                      <a:pt x="149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0" y="132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49" y="134"/>
                    </a:lnTo>
                    <a:lnTo>
                      <a:pt x="147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9"/>
                    </a:lnTo>
                    <a:lnTo>
                      <a:pt x="145" y="139"/>
                    </a:lnTo>
                    <a:lnTo>
                      <a:pt x="145" y="140"/>
                    </a:lnTo>
                    <a:lnTo>
                      <a:pt x="146" y="139"/>
                    </a:lnTo>
                    <a:lnTo>
                      <a:pt x="147" y="137"/>
                    </a:lnTo>
                    <a:lnTo>
                      <a:pt x="147" y="139"/>
                    </a:lnTo>
                    <a:lnTo>
                      <a:pt x="146" y="140"/>
                    </a:lnTo>
                    <a:lnTo>
                      <a:pt x="147" y="139"/>
                    </a:lnTo>
                    <a:lnTo>
                      <a:pt x="149" y="137"/>
                    </a:lnTo>
                    <a:lnTo>
                      <a:pt x="151" y="136"/>
                    </a:lnTo>
                    <a:lnTo>
                      <a:pt x="152" y="135"/>
                    </a:lnTo>
                    <a:lnTo>
                      <a:pt x="151" y="136"/>
                    </a:lnTo>
                    <a:lnTo>
                      <a:pt x="151" y="137"/>
                    </a:lnTo>
                    <a:lnTo>
                      <a:pt x="151" y="139"/>
                    </a:lnTo>
                    <a:lnTo>
                      <a:pt x="150" y="139"/>
                    </a:lnTo>
                    <a:lnTo>
                      <a:pt x="151" y="137"/>
                    </a:lnTo>
                    <a:lnTo>
                      <a:pt x="152" y="137"/>
                    </a:lnTo>
                    <a:lnTo>
                      <a:pt x="152" y="137"/>
                    </a:lnTo>
                    <a:lnTo>
                      <a:pt x="152" y="139"/>
                    </a:lnTo>
                    <a:lnTo>
                      <a:pt x="151" y="140"/>
                    </a:lnTo>
                    <a:lnTo>
                      <a:pt x="151" y="141"/>
                    </a:lnTo>
                    <a:lnTo>
                      <a:pt x="151" y="141"/>
                    </a:lnTo>
                    <a:lnTo>
                      <a:pt x="150" y="142"/>
                    </a:lnTo>
                    <a:lnTo>
                      <a:pt x="152" y="141"/>
                    </a:lnTo>
                    <a:lnTo>
                      <a:pt x="153" y="140"/>
                    </a:lnTo>
                    <a:lnTo>
                      <a:pt x="152" y="141"/>
                    </a:lnTo>
                    <a:lnTo>
                      <a:pt x="152" y="142"/>
                    </a:lnTo>
                    <a:lnTo>
                      <a:pt x="153" y="141"/>
                    </a:lnTo>
                    <a:lnTo>
                      <a:pt x="154" y="140"/>
                    </a:lnTo>
                    <a:lnTo>
                      <a:pt x="154" y="141"/>
                    </a:lnTo>
                    <a:lnTo>
                      <a:pt x="154" y="142"/>
                    </a:lnTo>
                    <a:lnTo>
                      <a:pt x="155" y="141"/>
                    </a:lnTo>
                    <a:lnTo>
                      <a:pt x="156" y="140"/>
                    </a:lnTo>
                    <a:lnTo>
                      <a:pt x="156" y="139"/>
                    </a:lnTo>
                    <a:lnTo>
                      <a:pt x="157" y="139"/>
                    </a:lnTo>
                    <a:lnTo>
                      <a:pt x="158" y="137"/>
                    </a:lnTo>
                    <a:lnTo>
                      <a:pt x="158" y="137"/>
                    </a:lnTo>
                    <a:lnTo>
                      <a:pt x="158" y="139"/>
                    </a:lnTo>
                    <a:lnTo>
                      <a:pt x="157" y="140"/>
                    </a:lnTo>
                    <a:lnTo>
                      <a:pt x="156" y="140"/>
                    </a:lnTo>
                    <a:lnTo>
                      <a:pt x="155" y="141"/>
                    </a:lnTo>
                    <a:lnTo>
                      <a:pt x="154" y="142"/>
                    </a:lnTo>
                    <a:lnTo>
                      <a:pt x="153" y="143"/>
                    </a:lnTo>
                    <a:lnTo>
                      <a:pt x="152" y="144"/>
                    </a:lnTo>
                    <a:lnTo>
                      <a:pt x="152" y="145"/>
                    </a:lnTo>
                    <a:lnTo>
                      <a:pt x="153" y="144"/>
                    </a:lnTo>
                    <a:lnTo>
                      <a:pt x="154" y="143"/>
                    </a:lnTo>
                    <a:lnTo>
                      <a:pt x="154" y="144"/>
                    </a:lnTo>
                    <a:lnTo>
                      <a:pt x="154" y="144"/>
                    </a:lnTo>
                    <a:lnTo>
                      <a:pt x="153" y="145"/>
                    </a:lnTo>
                    <a:lnTo>
                      <a:pt x="153" y="146"/>
                    </a:lnTo>
                    <a:lnTo>
                      <a:pt x="154" y="145"/>
                    </a:lnTo>
                    <a:lnTo>
                      <a:pt x="155" y="144"/>
                    </a:lnTo>
                    <a:lnTo>
                      <a:pt x="156" y="143"/>
                    </a:lnTo>
                    <a:lnTo>
                      <a:pt x="157" y="142"/>
                    </a:lnTo>
                    <a:lnTo>
                      <a:pt x="157" y="143"/>
                    </a:lnTo>
                    <a:lnTo>
                      <a:pt x="157" y="144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6" y="146"/>
                    </a:lnTo>
                    <a:lnTo>
                      <a:pt x="155" y="147"/>
                    </a:lnTo>
                    <a:lnTo>
                      <a:pt x="156" y="146"/>
                    </a:lnTo>
                    <a:lnTo>
                      <a:pt x="158" y="145"/>
                    </a:lnTo>
                    <a:lnTo>
                      <a:pt x="158" y="145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60" y="143"/>
                    </a:lnTo>
                    <a:lnTo>
                      <a:pt x="160" y="144"/>
                    </a:lnTo>
                    <a:lnTo>
                      <a:pt x="159" y="145"/>
                    </a:lnTo>
                    <a:lnTo>
                      <a:pt x="159" y="146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8"/>
                    </a:lnTo>
                    <a:lnTo>
                      <a:pt x="159" y="147"/>
                    </a:lnTo>
                    <a:lnTo>
                      <a:pt x="160" y="146"/>
                    </a:lnTo>
                    <a:lnTo>
                      <a:pt x="160" y="147"/>
                    </a:lnTo>
                    <a:lnTo>
                      <a:pt x="159" y="148"/>
                    </a:lnTo>
                    <a:lnTo>
                      <a:pt x="160" y="147"/>
                    </a:lnTo>
                    <a:lnTo>
                      <a:pt x="162" y="146"/>
                    </a:lnTo>
                    <a:lnTo>
                      <a:pt x="162" y="145"/>
                    </a:lnTo>
                    <a:lnTo>
                      <a:pt x="163" y="145"/>
                    </a:lnTo>
                    <a:lnTo>
                      <a:pt x="163" y="144"/>
                    </a:lnTo>
                    <a:lnTo>
                      <a:pt x="165" y="144"/>
                    </a:lnTo>
                    <a:lnTo>
                      <a:pt x="163" y="145"/>
                    </a:lnTo>
                    <a:lnTo>
                      <a:pt x="163" y="146"/>
                    </a:lnTo>
                    <a:lnTo>
                      <a:pt x="162" y="147"/>
                    </a:lnTo>
                    <a:lnTo>
                      <a:pt x="162" y="149"/>
                    </a:lnTo>
                    <a:lnTo>
                      <a:pt x="161" y="149"/>
                    </a:lnTo>
                    <a:lnTo>
                      <a:pt x="161" y="150"/>
                    </a:lnTo>
                    <a:lnTo>
                      <a:pt x="161" y="151"/>
                    </a:lnTo>
                    <a:lnTo>
                      <a:pt x="160" y="152"/>
                    </a:lnTo>
                    <a:lnTo>
                      <a:pt x="161" y="151"/>
                    </a:lnTo>
                    <a:lnTo>
                      <a:pt x="163" y="150"/>
                    </a:lnTo>
                    <a:lnTo>
                      <a:pt x="165" y="149"/>
                    </a:lnTo>
                    <a:lnTo>
                      <a:pt x="166" y="148"/>
                    </a:lnTo>
                    <a:lnTo>
                      <a:pt x="165" y="149"/>
                    </a:lnTo>
                    <a:lnTo>
                      <a:pt x="165" y="150"/>
                    </a:lnTo>
                    <a:lnTo>
                      <a:pt x="165" y="150"/>
                    </a:lnTo>
                    <a:lnTo>
                      <a:pt x="163" y="151"/>
                    </a:lnTo>
                    <a:lnTo>
                      <a:pt x="163" y="152"/>
                    </a:lnTo>
                    <a:lnTo>
                      <a:pt x="163" y="153"/>
                    </a:lnTo>
                    <a:lnTo>
                      <a:pt x="165" y="152"/>
                    </a:lnTo>
                    <a:lnTo>
                      <a:pt x="166" y="151"/>
                    </a:lnTo>
                    <a:lnTo>
                      <a:pt x="167" y="150"/>
                    </a:lnTo>
                    <a:lnTo>
                      <a:pt x="168" y="149"/>
                    </a:lnTo>
                    <a:lnTo>
                      <a:pt x="168" y="150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2"/>
                    </a:lnTo>
                    <a:lnTo>
                      <a:pt x="168" y="151"/>
                    </a:lnTo>
                    <a:lnTo>
                      <a:pt x="169" y="150"/>
                    </a:lnTo>
                    <a:lnTo>
                      <a:pt x="169" y="151"/>
                    </a:lnTo>
                    <a:lnTo>
                      <a:pt x="168" y="152"/>
                    </a:lnTo>
                    <a:lnTo>
                      <a:pt x="169" y="151"/>
                    </a:lnTo>
                    <a:lnTo>
                      <a:pt x="170" y="150"/>
                    </a:lnTo>
                    <a:lnTo>
                      <a:pt x="170" y="151"/>
                    </a:lnTo>
                    <a:lnTo>
                      <a:pt x="170" y="152"/>
                    </a:lnTo>
                    <a:lnTo>
                      <a:pt x="169" y="152"/>
                    </a:lnTo>
                    <a:lnTo>
                      <a:pt x="169" y="153"/>
                    </a:lnTo>
                    <a:lnTo>
                      <a:pt x="169" y="154"/>
                    </a:lnTo>
                    <a:lnTo>
                      <a:pt x="169" y="156"/>
                    </a:lnTo>
                    <a:lnTo>
                      <a:pt x="170" y="154"/>
                    </a:lnTo>
                    <a:lnTo>
                      <a:pt x="171" y="153"/>
                    </a:lnTo>
                    <a:lnTo>
                      <a:pt x="170" y="154"/>
                    </a:lnTo>
                    <a:lnTo>
                      <a:pt x="170" y="154"/>
                    </a:lnTo>
                    <a:lnTo>
                      <a:pt x="171" y="153"/>
                    </a:lnTo>
                    <a:lnTo>
                      <a:pt x="172" y="153"/>
                    </a:lnTo>
                    <a:lnTo>
                      <a:pt x="172" y="153"/>
                    </a:lnTo>
                    <a:lnTo>
                      <a:pt x="172" y="154"/>
                    </a:lnTo>
                    <a:lnTo>
                      <a:pt x="170" y="156"/>
                    </a:lnTo>
                    <a:lnTo>
                      <a:pt x="169" y="157"/>
                    </a:lnTo>
                    <a:lnTo>
                      <a:pt x="169" y="158"/>
                    </a:lnTo>
                    <a:lnTo>
                      <a:pt x="169" y="158"/>
                    </a:lnTo>
                    <a:lnTo>
                      <a:pt x="170" y="158"/>
                    </a:lnTo>
                    <a:lnTo>
                      <a:pt x="171" y="157"/>
                    </a:lnTo>
                    <a:lnTo>
                      <a:pt x="172" y="156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2" y="156"/>
                    </a:lnTo>
                    <a:lnTo>
                      <a:pt x="172" y="157"/>
                    </a:lnTo>
                    <a:lnTo>
                      <a:pt x="172" y="158"/>
                    </a:lnTo>
                    <a:lnTo>
                      <a:pt x="171" y="159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7" y="161"/>
                    </a:lnTo>
                    <a:lnTo>
                      <a:pt x="167" y="162"/>
                    </a:lnTo>
                    <a:lnTo>
                      <a:pt x="167" y="163"/>
                    </a:lnTo>
                    <a:lnTo>
                      <a:pt x="171" y="159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5" y="156"/>
                    </a:lnTo>
                    <a:lnTo>
                      <a:pt x="175" y="157"/>
                    </a:lnTo>
                    <a:lnTo>
                      <a:pt x="175" y="157"/>
                    </a:lnTo>
                    <a:lnTo>
                      <a:pt x="176" y="156"/>
                    </a:lnTo>
                    <a:lnTo>
                      <a:pt x="177" y="156"/>
                    </a:lnTo>
                    <a:lnTo>
                      <a:pt x="177" y="156"/>
                    </a:lnTo>
                    <a:lnTo>
                      <a:pt x="176" y="157"/>
                    </a:lnTo>
                    <a:lnTo>
                      <a:pt x="176" y="158"/>
                    </a:lnTo>
                    <a:lnTo>
                      <a:pt x="176" y="159"/>
                    </a:lnTo>
                    <a:lnTo>
                      <a:pt x="177" y="158"/>
                    </a:lnTo>
                    <a:lnTo>
                      <a:pt x="178" y="157"/>
                    </a:lnTo>
                    <a:lnTo>
                      <a:pt x="178" y="157"/>
                    </a:lnTo>
                    <a:lnTo>
                      <a:pt x="177" y="158"/>
                    </a:lnTo>
                    <a:lnTo>
                      <a:pt x="177" y="159"/>
                    </a:lnTo>
                    <a:lnTo>
                      <a:pt x="176" y="160"/>
                    </a:lnTo>
                    <a:lnTo>
                      <a:pt x="178" y="159"/>
                    </a:lnTo>
                    <a:lnTo>
                      <a:pt x="179" y="158"/>
                    </a:lnTo>
                    <a:lnTo>
                      <a:pt x="178" y="159"/>
                    </a:lnTo>
                    <a:lnTo>
                      <a:pt x="178" y="160"/>
                    </a:lnTo>
                    <a:lnTo>
                      <a:pt x="177" y="160"/>
                    </a:lnTo>
                    <a:lnTo>
                      <a:pt x="176" y="161"/>
                    </a:lnTo>
                    <a:lnTo>
                      <a:pt x="175" y="162"/>
                    </a:lnTo>
                    <a:lnTo>
                      <a:pt x="175" y="163"/>
                    </a:lnTo>
                    <a:lnTo>
                      <a:pt x="175" y="164"/>
                    </a:lnTo>
                    <a:lnTo>
                      <a:pt x="174" y="164"/>
                    </a:lnTo>
                    <a:lnTo>
                      <a:pt x="176" y="163"/>
                    </a:lnTo>
                    <a:lnTo>
                      <a:pt x="177" y="163"/>
                    </a:lnTo>
                    <a:lnTo>
                      <a:pt x="176" y="163"/>
                    </a:lnTo>
                    <a:lnTo>
                      <a:pt x="176" y="164"/>
                    </a:lnTo>
                    <a:lnTo>
                      <a:pt x="177" y="163"/>
                    </a:lnTo>
                    <a:lnTo>
                      <a:pt x="178" y="162"/>
                    </a:lnTo>
                    <a:lnTo>
                      <a:pt x="179" y="162"/>
                    </a:lnTo>
                    <a:lnTo>
                      <a:pt x="179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80" y="162"/>
                    </a:lnTo>
                    <a:lnTo>
                      <a:pt x="179" y="164"/>
                    </a:lnTo>
                    <a:lnTo>
                      <a:pt x="179" y="164"/>
                    </a:lnTo>
                    <a:lnTo>
                      <a:pt x="178" y="165"/>
                    </a:lnTo>
                    <a:lnTo>
                      <a:pt x="178" y="166"/>
                    </a:lnTo>
                    <a:lnTo>
                      <a:pt x="178" y="167"/>
                    </a:lnTo>
                    <a:lnTo>
                      <a:pt x="179" y="166"/>
                    </a:lnTo>
                    <a:lnTo>
                      <a:pt x="180" y="165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2"/>
                    </a:lnTo>
                    <a:lnTo>
                      <a:pt x="185" y="162"/>
                    </a:lnTo>
                    <a:lnTo>
                      <a:pt x="185" y="161"/>
                    </a:lnTo>
                    <a:lnTo>
                      <a:pt x="185" y="162"/>
                    </a:lnTo>
                    <a:lnTo>
                      <a:pt x="185" y="163"/>
                    </a:lnTo>
                    <a:lnTo>
                      <a:pt x="184" y="164"/>
                    </a:lnTo>
                    <a:lnTo>
                      <a:pt x="184" y="165"/>
                    </a:lnTo>
                    <a:lnTo>
                      <a:pt x="183" y="166"/>
                    </a:lnTo>
                    <a:lnTo>
                      <a:pt x="184" y="165"/>
                    </a:lnTo>
                    <a:lnTo>
                      <a:pt x="185" y="164"/>
                    </a:lnTo>
                    <a:lnTo>
                      <a:pt x="185" y="165"/>
                    </a:lnTo>
                    <a:lnTo>
                      <a:pt x="185" y="166"/>
                    </a:lnTo>
                    <a:lnTo>
                      <a:pt x="184" y="166"/>
                    </a:lnTo>
                    <a:lnTo>
                      <a:pt x="184" y="167"/>
                    </a:lnTo>
                    <a:lnTo>
                      <a:pt x="184" y="168"/>
                    </a:lnTo>
                    <a:lnTo>
                      <a:pt x="183" y="169"/>
                    </a:lnTo>
                    <a:lnTo>
                      <a:pt x="184" y="168"/>
                    </a:lnTo>
                    <a:lnTo>
                      <a:pt x="186" y="167"/>
                    </a:lnTo>
                    <a:lnTo>
                      <a:pt x="187" y="166"/>
                    </a:lnTo>
                    <a:lnTo>
                      <a:pt x="188" y="165"/>
                    </a:lnTo>
                    <a:lnTo>
                      <a:pt x="187" y="166"/>
                    </a:lnTo>
                    <a:lnTo>
                      <a:pt x="187" y="167"/>
                    </a:lnTo>
                    <a:lnTo>
                      <a:pt x="188" y="166"/>
                    </a:lnTo>
                    <a:lnTo>
                      <a:pt x="189" y="165"/>
                    </a:lnTo>
                    <a:lnTo>
                      <a:pt x="189" y="165"/>
                    </a:lnTo>
                    <a:lnTo>
                      <a:pt x="189" y="166"/>
                    </a:lnTo>
                    <a:lnTo>
                      <a:pt x="188" y="167"/>
                    </a:lnTo>
                    <a:lnTo>
                      <a:pt x="188" y="168"/>
                    </a:lnTo>
                    <a:lnTo>
                      <a:pt x="188" y="169"/>
                    </a:lnTo>
                    <a:lnTo>
                      <a:pt x="187" y="169"/>
                    </a:lnTo>
                    <a:lnTo>
                      <a:pt x="188" y="169"/>
                    </a:lnTo>
                    <a:lnTo>
                      <a:pt x="190" y="168"/>
                    </a:lnTo>
                    <a:lnTo>
                      <a:pt x="191" y="167"/>
                    </a:lnTo>
                    <a:lnTo>
                      <a:pt x="192" y="166"/>
                    </a:lnTo>
                    <a:lnTo>
                      <a:pt x="191" y="166"/>
                    </a:lnTo>
                    <a:lnTo>
                      <a:pt x="191" y="167"/>
                    </a:lnTo>
                    <a:lnTo>
                      <a:pt x="191" y="168"/>
                    </a:lnTo>
                    <a:lnTo>
                      <a:pt x="190" y="169"/>
                    </a:lnTo>
                    <a:lnTo>
                      <a:pt x="189" y="170"/>
                    </a:lnTo>
                    <a:lnTo>
                      <a:pt x="188" y="171"/>
                    </a:lnTo>
                    <a:lnTo>
                      <a:pt x="188" y="171"/>
                    </a:lnTo>
                    <a:lnTo>
                      <a:pt x="188" y="173"/>
                    </a:lnTo>
                    <a:lnTo>
                      <a:pt x="187" y="174"/>
                    </a:lnTo>
                    <a:lnTo>
                      <a:pt x="187" y="175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5" y="177"/>
                    </a:lnTo>
                    <a:lnTo>
                      <a:pt x="184" y="178"/>
                    </a:lnTo>
                    <a:lnTo>
                      <a:pt x="189" y="174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0" y="173"/>
                    </a:lnTo>
                    <a:lnTo>
                      <a:pt x="190" y="174"/>
                    </a:lnTo>
                    <a:lnTo>
                      <a:pt x="191" y="173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4"/>
                    </a:lnTo>
                    <a:lnTo>
                      <a:pt x="191" y="175"/>
                    </a:lnTo>
                    <a:lnTo>
                      <a:pt x="191" y="175"/>
                    </a:lnTo>
                    <a:lnTo>
                      <a:pt x="192" y="174"/>
                    </a:lnTo>
                    <a:lnTo>
                      <a:pt x="193" y="173"/>
                    </a:lnTo>
                    <a:lnTo>
                      <a:pt x="193" y="174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1" y="177"/>
                    </a:lnTo>
                    <a:lnTo>
                      <a:pt x="190" y="178"/>
                    </a:lnTo>
                    <a:lnTo>
                      <a:pt x="189" y="179"/>
                    </a:lnTo>
                    <a:lnTo>
                      <a:pt x="189" y="180"/>
                    </a:lnTo>
                    <a:lnTo>
                      <a:pt x="190" y="179"/>
                    </a:lnTo>
                    <a:lnTo>
                      <a:pt x="191" y="178"/>
                    </a:lnTo>
                    <a:lnTo>
                      <a:pt x="192" y="177"/>
                    </a:lnTo>
                    <a:lnTo>
                      <a:pt x="193" y="176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4" y="177"/>
                    </a:lnTo>
                    <a:lnTo>
                      <a:pt x="195" y="176"/>
                    </a:lnTo>
                    <a:lnTo>
                      <a:pt x="196" y="175"/>
                    </a:lnTo>
                    <a:lnTo>
                      <a:pt x="197" y="174"/>
                    </a:lnTo>
                    <a:lnTo>
                      <a:pt x="197" y="175"/>
                    </a:lnTo>
                    <a:lnTo>
                      <a:pt x="196" y="176"/>
                    </a:lnTo>
                    <a:lnTo>
                      <a:pt x="197" y="175"/>
                    </a:lnTo>
                    <a:lnTo>
                      <a:pt x="200" y="174"/>
                    </a:lnTo>
                    <a:lnTo>
                      <a:pt x="199" y="175"/>
                    </a:lnTo>
                    <a:lnTo>
                      <a:pt x="199" y="176"/>
                    </a:lnTo>
                    <a:lnTo>
                      <a:pt x="197" y="177"/>
                    </a:lnTo>
                    <a:lnTo>
                      <a:pt x="196" y="178"/>
                    </a:lnTo>
                    <a:lnTo>
                      <a:pt x="195" y="179"/>
                    </a:lnTo>
                    <a:lnTo>
                      <a:pt x="195" y="179"/>
                    </a:lnTo>
                    <a:lnTo>
                      <a:pt x="194" y="180"/>
                    </a:lnTo>
                    <a:lnTo>
                      <a:pt x="193" y="181"/>
                    </a:lnTo>
                    <a:lnTo>
                      <a:pt x="192" y="182"/>
                    </a:lnTo>
                    <a:lnTo>
                      <a:pt x="192" y="183"/>
                    </a:lnTo>
                    <a:lnTo>
                      <a:pt x="192" y="183"/>
                    </a:lnTo>
                    <a:lnTo>
                      <a:pt x="193" y="182"/>
                    </a:lnTo>
                    <a:lnTo>
                      <a:pt x="194" y="182"/>
                    </a:lnTo>
                    <a:lnTo>
                      <a:pt x="194" y="182"/>
                    </a:lnTo>
                    <a:lnTo>
                      <a:pt x="193" y="183"/>
                    </a:lnTo>
                    <a:lnTo>
                      <a:pt x="199" y="180"/>
                    </a:lnTo>
                    <a:lnTo>
                      <a:pt x="200" y="179"/>
                    </a:lnTo>
                    <a:lnTo>
                      <a:pt x="201" y="178"/>
                    </a:lnTo>
                    <a:lnTo>
                      <a:pt x="200" y="178"/>
                    </a:lnTo>
                    <a:lnTo>
                      <a:pt x="200" y="179"/>
                    </a:lnTo>
                    <a:lnTo>
                      <a:pt x="200" y="180"/>
                    </a:lnTo>
                    <a:lnTo>
                      <a:pt x="199" y="181"/>
                    </a:lnTo>
                    <a:lnTo>
                      <a:pt x="199" y="182"/>
                    </a:lnTo>
                    <a:lnTo>
                      <a:pt x="199" y="182"/>
                    </a:lnTo>
                    <a:lnTo>
                      <a:pt x="200" y="181"/>
                    </a:lnTo>
                    <a:lnTo>
                      <a:pt x="201" y="180"/>
                    </a:lnTo>
                    <a:lnTo>
                      <a:pt x="202" y="180"/>
                    </a:lnTo>
                    <a:lnTo>
                      <a:pt x="203" y="179"/>
                    </a:lnTo>
                    <a:lnTo>
                      <a:pt x="205" y="177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4" y="179"/>
                    </a:lnTo>
                    <a:lnTo>
                      <a:pt x="202" y="180"/>
                    </a:lnTo>
                    <a:lnTo>
                      <a:pt x="202" y="181"/>
                    </a:lnTo>
                    <a:lnTo>
                      <a:pt x="202" y="182"/>
                    </a:lnTo>
                    <a:lnTo>
                      <a:pt x="202" y="182"/>
                    </a:lnTo>
                    <a:lnTo>
                      <a:pt x="201" y="183"/>
                    </a:lnTo>
                    <a:lnTo>
                      <a:pt x="200" y="184"/>
                    </a:lnTo>
                    <a:lnTo>
                      <a:pt x="199" y="185"/>
                    </a:lnTo>
                    <a:lnTo>
                      <a:pt x="199" y="186"/>
                    </a:lnTo>
                    <a:lnTo>
                      <a:pt x="197" y="186"/>
                    </a:lnTo>
                    <a:lnTo>
                      <a:pt x="199" y="186"/>
                    </a:lnTo>
                    <a:lnTo>
                      <a:pt x="201" y="185"/>
                    </a:lnTo>
                    <a:lnTo>
                      <a:pt x="202" y="184"/>
                    </a:lnTo>
                    <a:lnTo>
                      <a:pt x="203" y="183"/>
                    </a:lnTo>
                    <a:lnTo>
                      <a:pt x="203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1" y="186"/>
                    </a:lnTo>
                    <a:lnTo>
                      <a:pt x="203" y="185"/>
                    </a:lnTo>
                    <a:lnTo>
                      <a:pt x="204" y="184"/>
                    </a:lnTo>
                    <a:lnTo>
                      <a:pt x="203" y="185"/>
                    </a:lnTo>
                    <a:lnTo>
                      <a:pt x="203" y="186"/>
                    </a:lnTo>
                    <a:lnTo>
                      <a:pt x="204" y="185"/>
                    </a:lnTo>
                    <a:lnTo>
                      <a:pt x="205" y="184"/>
                    </a:lnTo>
                    <a:lnTo>
                      <a:pt x="205" y="184"/>
                    </a:lnTo>
                    <a:lnTo>
                      <a:pt x="205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9"/>
                    </a:lnTo>
                    <a:lnTo>
                      <a:pt x="203" y="189"/>
                    </a:lnTo>
                    <a:lnTo>
                      <a:pt x="204" y="189"/>
                    </a:lnTo>
                    <a:lnTo>
                      <a:pt x="205" y="187"/>
                    </a:lnTo>
                    <a:lnTo>
                      <a:pt x="207" y="186"/>
                    </a:lnTo>
                    <a:lnTo>
                      <a:pt x="208" y="185"/>
                    </a:lnTo>
                    <a:lnTo>
                      <a:pt x="207" y="185"/>
                    </a:lnTo>
                    <a:lnTo>
                      <a:pt x="207" y="186"/>
                    </a:lnTo>
                    <a:lnTo>
                      <a:pt x="206" y="187"/>
                    </a:lnTo>
                    <a:lnTo>
                      <a:pt x="205" y="189"/>
                    </a:lnTo>
                    <a:lnTo>
                      <a:pt x="204" y="190"/>
                    </a:lnTo>
                    <a:lnTo>
                      <a:pt x="204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5" y="191"/>
                    </a:lnTo>
                    <a:lnTo>
                      <a:pt x="205" y="191"/>
                    </a:lnTo>
                    <a:lnTo>
                      <a:pt x="206" y="190"/>
                    </a:lnTo>
                    <a:lnTo>
                      <a:pt x="206" y="189"/>
                    </a:lnTo>
                    <a:lnTo>
                      <a:pt x="206" y="189"/>
                    </a:lnTo>
                    <a:lnTo>
                      <a:pt x="207" y="187"/>
                    </a:lnTo>
                    <a:lnTo>
                      <a:pt x="208" y="186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9" y="187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09" y="187"/>
                    </a:lnTo>
                    <a:lnTo>
                      <a:pt x="208" y="189"/>
                    </a:lnTo>
                    <a:lnTo>
                      <a:pt x="207" y="190"/>
                    </a:lnTo>
                    <a:lnTo>
                      <a:pt x="207" y="191"/>
                    </a:lnTo>
                    <a:lnTo>
                      <a:pt x="207" y="192"/>
                    </a:lnTo>
                    <a:lnTo>
                      <a:pt x="205" y="192"/>
                    </a:lnTo>
                    <a:lnTo>
                      <a:pt x="204" y="193"/>
                    </a:lnTo>
                    <a:lnTo>
                      <a:pt x="204" y="194"/>
                    </a:lnTo>
                    <a:lnTo>
                      <a:pt x="204" y="195"/>
                    </a:lnTo>
                    <a:lnTo>
                      <a:pt x="205" y="194"/>
                    </a:lnTo>
                    <a:lnTo>
                      <a:pt x="206" y="193"/>
                    </a:lnTo>
                    <a:lnTo>
                      <a:pt x="207" y="192"/>
                    </a:lnTo>
                    <a:lnTo>
                      <a:pt x="208" y="191"/>
                    </a:lnTo>
                    <a:lnTo>
                      <a:pt x="208" y="192"/>
                    </a:lnTo>
                    <a:lnTo>
                      <a:pt x="207" y="193"/>
                    </a:lnTo>
                    <a:lnTo>
                      <a:pt x="209" y="192"/>
                    </a:lnTo>
                    <a:lnTo>
                      <a:pt x="210" y="191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10" y="191"/>
                    </a:lnTo>
                    <a:lnTo>
                      <a:pt x="211" y="191"/>
                    </a:lnTo>
                    <a:lnTo>
                      <a:pt x="211" y="191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09" y="195"/>
                    </a:lnTo>
                    <a:lnTo>
                      <a:pt x="209" y="195"/>
                    </a:lnTo>
                    <a:lnTo>
                      <a:pt x="210" y="194"/>
                    </a:lnTo>
                    <a:lnTo>
                      <a:pt x="211" y="193"/>
                    </a:lnTo>
                    <a:lnTo>
                      <a:pt x="215" y="192"/>
                    </a:lnTo>
                    <a:lnTo>
                      <a:pt x="216" y="191"/>
                    </a:lnTo>
                    <a:lnTo>
                      <a:pt x="217" y="190"/>
                    </a:lnTo>
                    <a:lnTo>
                      <a:pt x="216" y="190"/>
                    </a:lnTo>
                    <a:lnTo>
                      <a:pt x="216" y="191"/>
                    </a:lnTo>
                    <a:lnTo>
                      <a:pt x="215" y="192"/>
                    </a:lnTo>
                    <a:lnTo>
                      <a:pt x="213" y="193"/>
                    </a:lnTo>
                    <a:lnTo>
                      <a:pt x="213" y="194"/>
                    </a:lnTo>
                    <a:lnTo>
                      <a:pt x="212" y="195"/>
                    </a:lnTo>
                    <a:lnTo>
                      <a:pt x="212" y="195"/>
                    </a:lnTo>
                    <a:lnTo>
                      <a:pt x="212" y="196"/>
                    </a:lnTo>
                    <a:lnTo>
                      <a:pt x="213" y="195"/>
                    </a:lnTo>
                    <a:lnTo>
                      <a:pt x="215" y="194"/>
                    </a:lnTo>
                    <a:lnTo>
                      <a:pt x="216" y="193"/>
                    </a:lnTo>
                    <a:lnTo>
                      <a:pt x="217" y="192"/>
                    </a:lnTo>
                    <a:lnTo>
                      <a:pt x="217" y="193"/>
                    </a:lnTo>
                    <a:lnTo>
                      <a:pt x="216" y="194"/>
                    </a:lnTo>
                    <a:lnTo>
                      <a:pt x="216" y="196"/>
                    </a:lnTo>
                    <a:lnTo>
                      <a:pt x="215" y="196"/>
                    </a:lnTo>
                    <a:lnTo>
                      <a:pt x="215" y="197"/>
                    </a:lnTo>
                    <a:lnTo>
                      <a:pt x="215" y="198"/>
                    </a:lnTo>
                    <a:lnTo>
                      <a:pt x="213" y="199"/>
                    </a:lnTo>
                    <a:lnTo>
                      <a:pt x="212" y="199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2" y="202"/>
                    </a:lnTo>
                    <a:lnTo>
                      <a:pt x="213" y="201"/>
                    </a:lnTo>
                    <a:lnTo>
                      <a:pt x="215" y="200"/>
                    </a:lnTo>
                    <a:lnTo>
                      <a:pt x="216" y="199"/>
                    </a:lnTo>
                    <a:lnTo>
                      <a:pt x="216" y="198"/>
                    </a:lnTo>
                    <a:lnTo>
                      <a:pt x="217" y="197"/>
                    </a:lnTo>
                    <a:lnTo>
                      <a:pt x="218" y="196"/>
                    </a:lnTo>
                    <a:lnTo>
                      <a:pt x="218" y="197"/>
                    </a:lnTo>
                    <a:lnTo>
                      <a:pt x="217" y="198"/>
                    </a:lnTo>
                    <a:lnTo>
                      <a:pt x="219" y="197"/>
                    </a:lnTo>
                    <a:lnTo>
                      <a:pt x="220" y="196"/>
                    </a:lnTo>
                    <a:lnTo>
                      <a:pt x="219" y="197"/>
                    </a:lnTo>
                    <a:lnTo>
                      <a:pt x="219" y="198"/>
                    </a:lnTo>
                    <a:lnTo>
                      <a:pt x="218" y="199"/>
                    </a:lnTo>
                    <a:lnTo>
                      <a:pt x="217" y="199"/>
                    </a:lnTo>
                    <a:lnTo>
                      <a:pt x="216" y="200"/>
                    </a:lnTo>
                    <a:lnTo>
                      <a:pt x="216" y="201"/>
                    </a:lnTo>
                    <a:lnTo>
                      <a:pt x="217" y="200"/>
                    </a:lnTo>
                    <a:lnTo>
                      <a:pt x="218" y="199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7" y="202"/>
                    </a:lnTo>
                    <a:lnTo>
                      <a:pt x="216" y="203"/>
                    </a:lnTo>
                    <a:lnTo>
                      <a:pt x="215" y="204"/>
                    </a:lnTo>
                    <a:lnTo>
                      <a:pt x="215" y="206"/>
                    </a:lnTo>
                    <a:lnTo>
                      <a:pt x="213" y="207"/>
                    </a:lnTo>
                    <a:lnTo>
                      <a:pt x="219" y="202"/>
                    </a:lnTo>
                    <a:lnTo>
                      <a:pt x="220" y="201"/>
                    </a:lnTo>
                    <a:lnTo>
                      <a:pt x="221" y="200"/>
                    </a:lnTo>
                    <a:lnTo>
                      <a:pt x="220" y="201"/>
                    </a:lnTo>
                    <a:lnTo>
                      <a:pt x="220" y="202"/>
                    </a:lnTo>
                    <a:lnTo>
                      <a:pt x="221" y="201"/>
                    </a:lnTo>
                    <a:lnTo>
                      <a:pt x="222" y="200"/>
                    </a:lnTo>
                    <a:lnTo>
                      <a:pt x="223" y="199"/>
                    </a:lnTo>
                    <a:lnTo>
                      <a:pt x="224" y="198"/>
                    </a:lnTo>
                    <a:lnTo>
                      <a:pt x="224" y="199"/>
                    </a:lnTo>
                    <a:lnTo>
                      <a:pt x="224" y="200"/>
                    </a:lnTo>
                    <a:lnTo>
                      <a:pt x="223" y="200"/>
                    </a:lnTo>
                    <a:lnTo>
                      <a:pt x="222" y="201"/>
                    </a:lnTo>
                    <a:lnTo>
                      <a:pt x="221" y="202"/>
                    </a:lnTo>
                    <a:lnTo>
                      <a:pt x="220" y="203"/>
                    </a:lnTo>
                    <a:lnTo>
                      <a:pt x="220" y="202"/>
                    </a:lnTo>
                    <a:lnTo>
                      <a:pt x="220" y="202"/>
                    </a:lnTo>
                    <a:lnTo>
                      <a:pt x="219" y="203"/>
                    </a:lnTo>
                    <a:lnTo>
                      <a:pt x="218" y="203"/>
                    </a:lnTo>
                    <a:lnTo>
                      <a:pt x="217" y="208"/>
                    </a:lnTo>
                    <a:lnTo>
                      <a:pt x="216" y="209"/>
                    </a:lnTo>
                    <a:lnTo>
                      <a:pt x="218" y="207"/>
                    </a:lnTo>
                    <a:lnTo>
                      <a:pt x="219" y="206"/>
                    </a:lnTo>
                    <a:lnTo>
                      <a:pt x="220" y="204"/>
                    </a:lnTo>
                    <a:lnTo>
                      <a:pt x="220" y="206"/>
                    </a:lnTo>
                    <a:lnTo>
                      <a:pt x="220" y="207"/>
                    </a:lnTo>
                    <a:lnTo>
                      <a:pt x="219" y="208"/>
                    </a:lnTo>
                    <a:lnTo>
                      <a:pt x="219" y="210"/>
                    </a:lnTo>
                    <a:lnTo>
                      <a:pt x="218" y="211"/>
                    </a:lnTo>
                    <a:lnTo>
                      <a:pt x="218" y="212"/>
                    </a:lnTo>
                    <a:lnTo>
                      <a:pt x="219" y="211"/>
                    </a:lnTo>
                    <a:lnTo>
                      <a:pt x="220" y="210"/>
                    </a:lnTo>
                    <a:lnTo>
                      <a:pt x="221" y="209"/>
                    </a:lnTo>
                    <a:lnTo>
                      <a:pt x="222" y="208"/>
                    </a:lnTo>
                    <a:lnTo>
                      <a:pt x="223" y="207"/>
                    </a:lnTo>
                    <a:lnTo>
                      <a:pt x="223" y="206"/>
                    </a:lnTo>
                    <a:lnTo>
                      <a:pt x="224" y="204"/>
                    </a:lnTo>
                    <a:lnTo>
                      <a:pt x="225" y="204"/>
                    </a:lnTo>
                    <a:lnTo>
                      <a:pt x="225" y="204"/>
                    </a:lnTo>
                    <a:lnTo>
                      <a:pt x="224" y="206"/>
                    </a:lnTo>
                    <a:lnTo>
                      <a:pt x="224" y="207"/>
                    </a:lnTo>
                    <a:lnTo>
                      <a:pt x="224" y="208"/>
                    </a:lnTo>
                    <a:lnTo>
                      <a:pt x="223" y="208"/>
                    </a:lnTo>
                    <a:lnTo>
                      <a:pt x="223" y="209"/>
                    </a:lnTo>
                    <a:lnTo>
                      <a:pt x="224" y="208"/>
                    </a:lnTo>
                    <a:lnTo>
                      <a:pt x="225" y="207"/>
                    </a:lnTo>
                    <a:lnTo>
                      <a:pt x="225" y="208"/>
                    </a:lnTo>
                    <a:lnTo>
                      <a:pt x="225" y="209"/>
                    </a:lnTo>
                    <a:lnTo>
                      <a:pt x="224" y="210"/>
                    </a:lnTo>
                    <a:lnTo>
                      <a:pt x="224" y="210"/>
                    </a:lnTo>
                    <a:lnTo>
                      <a:pt x="225" y="209"/>
                    </a:lnTo>
                    <a:lnTo>
                      <a:pt x="226" y="208"/>
                    </a:lnTo>
                    <a:lnTo>
                      <a:pt x="227" y="208"/>
                    </a:lnTo>
                    <a:lnTo>
                      <a:pt x="228" y="207"/>
                    </a:lnTo>
                    <a:lnTo>
                      <a:pt x="228" y="208"/>
                    </a:lnTo>
                    <a:lnTo>
                      <a:pt x="227" y="209"/>
                    </a:lnTo>
                    <a:lnTo>
                      <a:pt x="227" y="210"/>
                    </a:lnTo>
                    <a:lnTo>
                      <a:pt x="226" y="211"/>
                    </a:lnTo>
                    <a:lnTo>
                      <a:pt x="225" y="212"/>
                    </a:lnTo>
                    <a:lnTo>
                      <a:pt x="223" y="213"/>
                    </a:lnTo>
                    <a:lnTo>
                      <a:pt x="222" y="216"/>
                    </a:lnTo>
                    <a:lnTo>
                      <a:pt x="223" y="215"/>
                    </a:lnTo>
                    <a:lnTo>
                      <a:pt x="224" y="215"/>
                    </a:lnTo>
                    <a:lnTo>
                      <a:pt x="223" y="215"/>
                    </a:lnTo>
                    <a:lnTo>
                      <a:pt x="223" y="216"/>
                    </a:lnTo>
                    <a:lnTo>
                      <a:pt x="224" y="215"/>
                    </a:lnTo>
                    <a:lnTo>
                      <a:pt x="225" y="214"/>
                    </a:lnTo>
                    <a:lnTo>
                      <a:pt x="226" y="213"/>
                    </a:lnTo>
                    <a:lnTo>
                      <a:pt x="227" y="212"/>
                    </a:lnTo>
                    <a:lnTo>
                      <a:pt x="229" y="211"/>
                    </a:lnTo>
                    <a:lnTo>
                      <a:pt x="232" y="210"/>
                    </a:lnTo>
                    <a:lnTo>
                      <a:pt x="233" y="209"/>
                    </a:lnTo>
                    <a:lnTo>
                      <a:pt x="232" y="210"/>
                    </a:lnTo>
                    <a:lnTo>
                      <a:pt x="232" y="210"/>
                    </a:lnTo>
                    <a:lnTo>
                      <a:pt x="230" y="211"/>
                    </a:lnTo>
                    <a:lnTo>
                      <a:pt x="229" y="212"/>
                    </a:lnTo>
                    <a:lnTo>
                      <a:pt x="228" y="213"/>
                    </a:lnTo>
                    <a:lnTo>
                      <a:pt x="228" y="214"/>
                    </a:lnTo>
                    <a:lnTo>
                      <a:pt x="228" y="215"/>
                    </a:lnTo>
                    <a:lnTo>
                      <a:pt x="228" y="215"/>
                    </a:lnTo>
                    <a:lnTo>
                      <a:pt x="229" y="214"/>
                    </a:lnTo>
                    <a:lnTo>
                      <a:pt x="230" y="213"/>
                    </a:lnTo>
                    <a:lnTo>
                      <a:pt x="229" y="214"/>
                    </a:lnTo>
                    <a:lnTo>
                      <a:pt x="229" y="215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8" y="217"/>
                    </a:lnTo>
                    <a:lnTo>
                      <a:pt x="228" y="218"/>
                    </a:lnTo>
                    <a:lnTo>
                      <a:pt x="229" y="217"/>
                    </a:lnTo>
                    <a:lnTo>
                      <a:pt x="230" y="216"/>
                    </a:lnTo>
                    <a:lnTo>
                      <a:pt x="230" y="217"/>
                    </a:lnTo>
                    <a:lnTo>
                      <a:pt x="229" y="218"/>
                    </a:lnTo>
                    <a:lnTo>
                      <a:pt x="228" y="219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1"/>
                    </a:lnTo>
                    <a:lnTo>
                      <a:pt x="226" y="223"/>
                    </a:lnTo>
                    <a:lnTo>
                      <a:pt x="226" y="224"/>
                    </a:lnTo>
                    <a:lnTo>
                      <a:pt x="227" y="223"/>
                    </a:lnTo>
                    <a:lnTo>
                      <a:pt x="228" y="221"/>
                    </a:lnTo>
                    <a:lnTo>
                      <a:pt x="229" y="220"/>
                    </a:lnTo>
                    <a:lnTo>
                      <a:pt x="230" y="219"/>
                    </a:lnTo>
                    <a:lnTo>
                      <a:pt x="230" y="220"/>
                    </a:lnTo>
                    <a:lnTo>
                      <a:pt x="230" y="220"/>
                    </a:lnTo>
                    <a:lnTo>
                      <a:pt x="232" y="219"/>
                    </a:lnTo>
                    <a:lnTo>
                      <a:pt x="233" y="219"/>
                    </a:lnTo>
                    <a:lnTo>
                      <a:pt x="233" y="219"/>
                    </a:lnTo>
                    <a:lnTo>
                      <a:pt x="232" y="220"/>
                    </a:lnTo>
                    <a:lnTo>
                      <a:pt x="232" y="223"/>
                    </a:lnTo>
                    <a:lnTo>
                      <a:pt x="230" y="223"/>
                    </a:lnTo>
                    <a:lnTo>
                      <a:pt x="230" y="224"/>
                    </a:lnTo>
                    <a:lnTo>
                      <a:pt x="229" y="225"/>
                    </a:lnTo>
                    <a:lnTo>
                      <a:pt x="228" y="226"/>
                    </a:lnTo>
                    <a:lnTo>
                      <a:pt x="228" y="227"/>
                    </a:lnTo>
                    <a:lnTo>
                      <a:pt x="227" y="228"/>
                    </a:lnTo>
                    <a:lnTo>
                      <a:pt x="226" y="229"/>
                    </a:lnTo>
                    <a:lnTo>
                      <a:pt x="225" y="229"/>
                    </a:lnTo>
                    <a:lnTo>
                      <a:pt x="225" y="230"/>
                    </a:lnTo>
                    <a:lnTo>
                      <a:pt x="225" y="231"/>
                    </a:lnTo>
                    <a:lnTo>
                      <a:pt x="227" y="229"/>
                    </a:lnTo>
                    <a:lnTo>
                      <a:pt x="228" y="228"/>
                    </a:lnTo>
                    <a:lnTo>
                      <a:pt x="229" y="227"/>
                    </a:lnTo>
                    <a:lnTo>
                      <a:pt x="229" y="228"/>
                    </a:lnTo>
                    <a:lnTo>
                      <a:pt x="228" y="229"/>
                    </a:lnTo>
                    <a:lnTo>
                      <a:pt x="229" y="228"/>
                    </a:lnTo>
                    <a:lnTo>
                      <a:pt x="230" y="227"/>
                    </a:lnTo>
                    <a:lnTo>
                      <a:pt x="230" y="228"/>
                    </a:lnTo>
                    <a:lnTo>
                      <a:pt x="230" y="229"/>
                    </a:lnTo>
                    <a:lnTo>
                      <a:pt x="229" y="229"/>
                    </a:lnTo>
                    <a:lnTo>
                      <a:pt x="228" y="230"/>
                    </a:lnTo>
                    <a:lnTo>
                      <a:pt x="226" y="232"/>
                    </a:lnTo>
                    <a:lnTo>
                      <a:pt x="224" y="233"/>
                    </a:lnTo>
                    <a:lnTo>
                      <a:pt x="223" y="234"/>
                    </a:lnTo>
                    <a:lnTo>
                      <a:pt x="224" y="233"/>
                    </a:lnTo>
                    <a:lnTo>
                      <a:pt x="224" y="233"/>
                    </a:lnTo>
                    <a:lnTo>
                      <a:pt x="223" y="233"/>
                    </a:lnTo>
                    <a:lnTo>
                      <a:pt x="222" y="234"/>
                    </a:lnTo>
                    <a:lnTo>
                      <a:pt x="222" y="235"/>
                    </a:lnTo>
                    <a:lnTo>
                      <a:pt x="221" y="236"/>
                    </a:lnTo>
                    <a:lnTo>
                      <a:pt x="220" y="237"/>
                    </a:lnTo>
                    <a:lnTo>
                      <a:pt x="219" y="238"/>
                    </a:lnTo>
                    <a:lnTo>
                      <a:pt x="218" y="240"/>
                    </a:lnTo>
                    <a:lnTo>
                      <a:pt x="217" y="241"/>
                    </a:lnTo>
                    <a:lnTo>
                      <a:pt x="217" y="240"/>
                    </a:lnTo>
                    <a:lnTo>
                      <a:pt x="218" y="238"/>
                    </a:lnTo>
                    <a:lnTo>
                      <a:pt x="217" y="240"/>
                    </a:lnTo>
                    <a:lnTo>
                      <a:pt x="216" y="241"/>
                    </a:lnTo>
                    <a:lnTo>
                      <a:pt x="216" y="240"/>
                    </a:lnTo>
                    <a:lnTo>
                      <a:pt x="216" y="238"/>
                    </a:lnTo>
                    <a:lnTo>
                      <a:pt x="217" y="237"/>
                    </a:lnTo>
                    <a:lnTo>
                      <a:pt x="217" y="237"/>
                    </a:lnTo>
                    <a:lnTo>
                      <a:pt x="216" y="238"/>
                    </a:lnTo>
                    <a:lnTo>
                      <a:pt x="215" y="240"/>
                    </a:lnTo>
                    <a:lnTo>
                      <a:pt x="212" y="241"/>
                    </a:lnTo>
                    <a:lnTo>
                      <a:pt x="210" y="242"/>
                    </a:lnTo>
                    <a:lnTo>
                      <a:pt x="209" y="243"/>
                    </a:lnTo>
                    <a:lnTo>
                      <a:pt x="210" y="243"/>
                    </a:lnTo>
                    <a:lnTo>
                      <a:pt x="210" y="242"/>
                    </a:lnTo>
                    <a:lnTo>
                      <a:pt x="210" y="241"/>
                    </a:lnTo>
                    <a:lnTo>
                      <a:pt x="211" y="240"/>
                    </a:lnTo>
                    <a:lnTo>
                      <a:pt x="210" y="241"/>
                    </a:lnTo>
                    <a:lnTo>
                      <a:pt x="209" y="242"/>
                    </a:lnTo>
                    <a:lnTo>
                      <a:pt x="206" y="244"/>
                    </a:lnTo>
                    <a:lnTo>
                      <a:pt x="204" y="246"/>
                    </a:lnTo>
                    <a:lnTo>
                      <a:pt x="206" y="243"/>
                    </a:lnTo>
                    <a:lnTo>
                      <a:pt x="207" y="242"/>
                    </a:lnTo>
                    <a:lnTo>
                      <a:pt x="208" y="241"/>
                    </a:lnTo>
                    <a:lnTo>
                      <a:pt x="208" y="240"/>
                    </a:lnTo>
                    <a:lnTo>
                      <a:pt x="208" y="238"/>
                    </a:lnTo>
                    <a:lnTo>
                      <a:pt x="209" y="237"/>
                    </a:lnTo>
                    <a:lnTo>
                      <a:pt x="210" y="236"/>
                    </a:lnTo>
                    <a:lnTo>
                      <a:pt x="211" y="236"/>
                    </a:lnTo>
                    <a:lnTo>
                      <a:pt x="211" y="235"/>
                    </a:lnTo>
                    <a:lnTo>
                      <a:pt x="211" y="234"/>
                    </a:lnTo>
                    <a:lnTo>
                      <a:pt x="212" y="233"/>
                    </a:lnTo>
                    <a:lnTo>
                      <a:pt x="207" y="237"/>
                    </a:lnTo>
                    <a:lnTo>
                      <a:pt x="206" y="238"/>
                    </a:lnTo>
                    <a:lnTo>
                      <a:pt x="205" y="240"/>
                    </a:lnTo>
                    <a:lnTo>
                      <a:pt x="206" y="238"/>
                    </a:lnTo>
                    <a:lnTo>
                      <a:pt x="206" y="237"/>
                    </a:lnTo>
                    <a:lnTo>
                      <a:pt x="205" y="238"/>
                    </a:lnTo>
                    <a:lnTo>
                      <a:pt x="205" y="238"/>
                    </a:lnTo>
                    <a:lnTo>
                      <a:pt x="204" y="240"/>
                    </a:lnTo>
                    <a:lnTo>
                      <a:pt x="204" y="240"/>
                    </a:lnTo>
                    <a:lnTo>
                      <a:pt x="203" y="241"/>
                    </a:lnTo>
                    <a:lnTo>
                      <a:pt x="203" y="242"/>
                    </a:lnTo>
                    <a:lnTo>
                      <a:pt x="202" y="243"/>
                    </a:lnTo>
                    <a:lnTo>
                      <a:pt x="201" y="244"/>
                    </a:lnTo>
                    <a:lnTo>
                      <a:pt x="201" y="243"/>
                    </a:lnTo>
                    <a:lnTo>
                      <a:pt x="202" y="242"/>
                    </a:lnTo>
                    <a:lnTo>
                      <a:pt x="203" y="241"/>
                    </a:lnTo>
                    <a:lnTo>
                      <a:pt x="204" y="240"/>
                    </a:lnTo>
                    <a:lnTo>
                      <a:pt x="204" y="238"/>
                    </a:lnTo>
                    <a:lnTo>
                      <a:pt x="204" y="238"/>
                    </a:lnTo>
                    <a:lnTo>
                      <a:pt x="205" y="237"/>
                    </a:lnTo>
                    <a:lnTo>
                      <a:pt x="205" y="236"/>
                    </a:lnTo>
                    <a:lnTo>
                      <a:pt x="204" y="237"/>
                    </a:lnTo>
                    <a:lnTo>
                      <a:pt x="203" y="238"/>
                    </a:lnTo>
                    <a:lnTo>
                      <a:pt x="202" y="240"/>
                    </a:lnTo>
                    <a:lnTo>
                      <a:pt x="201" y="241"/>
                    </a:lnTo>
                    <a:lnTo>
                      <a:pt x="200" y="242"/>
                    </a:lnTo>
                    <a:lnTo>
                      <a:pt x="199" y="243"/>
                    </a:lnTo>
                    <a:lnTo>
                      <a:pt x="199" y="242"/>
                    </a:lnTo>
                    <a:lnTo>
                      <a:pt x="199" y="241"/>
                    </a:lnTo>
                    <a:lnTo>
                      <a:pt x="197" y="242"/>
                    </a:lnTo>
                    <a:lnTo>
                      <a:pt x="196" y="243"/>
                    </a:lnTo>
                    <a:lnTo>
                      <a:pt x="196" y="242"/>
                    </a:lnTo>
                    <a:lnTo>
                      <a:pt x="197" y="241"/>
                    </a:lnTo>
                    <a:lnTo>
                      <a:pt x="197" y="241"/>
                    </a:lnTo>
                    <a:lnTo>
                      <a:pt x="197" y="240"/>
                    </a:lnTo>
                    <a:lnTo>
                      <a:pt x="199" y="238"/>
                    </a:lnTo>
                    <a:lnTo>
                      <a:pt x="200" y="237"/>
                    </a:lnTo>
                    <a:lnTo>
                      <a:pt x="201" y="236"/>
                    </a:lnTo>
                    <a:lnTo>
                      <a:pt x="201" y="235"/>
                    </a:lnTo>
                    <a:lnTo>
                      <a:pt x="202" y="234"/>
                    </a:lnTo>
                    <a:lnTo>
                      <a:pt x="202" y="233"/>
                    </a:lnTo>
                    <a:lnTo>
                      <a:pt x="202" y="232"/>
                    </a:lnTo>
                    <a:lnTo>
                      <a:pt x="202" y="232"/>
                    </a:lnTo>
                    <a:lnTo>
                      <a:pt x="203" y="231"/>
                    </a:lnTo>
                    <a:lnTo>
                      <a:pt x="202" y="232"/>
                    </a:lnTo>
                    <a:lnTo>
                      <a:pt x="201" y="233"/>
                    </a:lnTo>
                    <a:lnTo>
                      <a:pt x="201" y="232"/>
                    </a:lnTo>
                    <a:lnTo>
                      <a:pt x="201" y="231"/>
                    </a:lnTo>
                    <a:lnTo>
                      <a:pt x="200" y="232"/>
                    </a:lnTo>
                    <a:lnTo>
                      <a:pt x="199" y="233"/>
                    </a:lnTo>
                    <a:lnTo>
                      <a:pt x="197" y="234"/>
                    </a:lnTo>
                    <a:lnTo>
                      <a:pt x="196" y="235"/>
                    </a:lnTo>
                    <a:lnTo>
                      <a:pt x="195" y="236"/>
                    </a:lnTo>
                    <a:lnTo>
                      <a:pt x="194" y="237"/>
                    </a:lnTo>
                    <a:lnTo>
                      <a:pt x="194" y="236"/>
                    </a:lnTo>
                    <a:lnTo>
                      <a:pt x="195" y="235"/>
                    </a:lnTo>
                    <a:lnTo>
                      <a:pt x="195" y="234"/>
                    </a:lnTo>
                    <a:lnTo>
                      <a:pt x="195" y="234"/>
                    </a:lnTo>
                    <a:lnTo>
                      <a:pt x="194" y="234"/>
                    </a:lnTo>
                    <a:lnTo>
                      <a:pt x="193" y="235"/>
                    </a:lnTo>
                    <a:lnTo>
                      <a:pt x="193" y="235"/>
                    </a:lnTo>
                    <a:lnTo>
                      <a:pt x="194" y="234"/>
                    </a:lnTo>
                    <a:lnTo>
                      <a:pt x="193" y="235"/>
                    </a:lnTo>
                    <a:lnTo>
                      <a:pt x="191" y="236"/>
                    </a:lnTo>
                    <a:lnTo>
                      <a:pt x="192" y="235"/>
                    </a:lnTo>
                    <a:lnTo>
                      <a:pt x="192" y="234"/>
                    </a:lnTo>
                    <a:lnTo>
                      <a:pt x="192" y="233"/>
                    </a:lnTo>
                    <a:lnTo>
                      <a:pt x="193" y="233"/>
                    </a:lnTo>
                    <a:lnTo>
                      <a:pt x="192" y="234"/>
                    </a:lnTo>
                    <a:lnTo>
                      <a:pt x="191" y="234"/>
                    </a:lnTo>
                    <a:lnTo>
                      <a:pt x="191" y="234"/>
                    </a:lnTo>
                    <a:lnTo>
                      <a:pt x="191" y="233"/>
                    </a:lnTo>
                    <a:lnTo>
                      <a:pt x="190" y="234"/>
                    </a:lnTo>
                    <a:lnTo>
                      <a:pt x="189" y="235"/>
                    </a:lnTo>
                    <a:lnTo>
                      <a:pt x="189" y="234"/>
                    </a:lnTo>
                    <a:lnTo>
                      <a:pt x="190" y="233"/>
                    </a:lnTo>
                    <a:lnTo>
                      <a:pt x="191" y="232"/>
                    </a:lnTo>
                    <a:lnTo>
                      <a:pt x="192" y="231"/>
                    </a:lnTo>
                    <a:lnTo>
                      <a:pt x="192" y="231"/>
                    </a:lnTo>
                    <a:lnTo>
                      <a:pt x="192" y="230"/>
                    </a:lnTo>
                    <a:lnTo>
                      <a:pt x="193" y="229"/>
                    </a:lnTo>
                    <a:lnTo>
                      <a:pt x="193" y="228"/>
                    </a:lnTo>
                    <a:lnTo>
                      <a:pt x="193" y="227"/>
                    </a:lnTo>
                    <a:lnTo>
                      <a:pt x="194" y="227"/>
                    </a:lnTo>
                    <a:lnTo>
                      <a:pt x="193" y="228"/>
                    </a:lnTo>
                    <a:lnTo>
                      <a:pt x="191" y="229"/>
                    </a:lnTo>
                    <a:lnTo>
                      <a:pt x="190" y="230"/>
                    </a:lnTo>
                    <a:lnTo>
                      <a:pt x="189" y="230"/>
                    </a:lnTo>
                    <a:lnTo>
                      <a:pt x="190" y="230"/>
                    </a:lnTo>
                    <a:lnTo>
                      <a:pt x="190" y="229"/>
                    </a:lnTo>
                    <a:lnTo>
                      <a:pt x="189" y="230"/>
                    </a:lnTo>
                    <a:lnTo>
                      <a:pt x="188" y="231"/>
                    </a:lnTo>
                    <a:lnTo>
                      <a:pt x="187" y="232"/>
                    </a:lnTo>
                    <a:lnTo>
                      <a:pt x="186" y="233"/>
                    </a:lnTo>
                    <a:lnTo>
                      <a:pt x="186" y="232"/>
                    </a:lnTo>
                    <a:lnTo>
                      <a:pt x="186" y="231"/>
                    </a:lnTo>
                    <a:lnTo>
                      <a:pt x="187" y="230"/>
                    </a:lnTo>
                    <a:lnTo>
                      <a:pt x="187" y="229"/>
                    </a:lnTo>
                    <a:lnTo>
                      <a:pt x="187" y="229"/>
                    </a:lnTo>
                    <a:lnTo>
                      <a:pt x="188" y="228"/>
                    </a:lnTo>
                    <a:lnTo>
                      <a:pt x="186" y="229"/>
                    </a:lnTo>
                    <a:lnTo>
                      <a:pt x="185" y="230"/>
                    </a:lnTo>
                    <a:lnTo>
                      <a:pt x="186" y="229"/>
                    </a:lnTo>
                    <a:lnTo>
                      <a:pt x="186" y="228"/>
                    </a:lnTo>
                    <a:lnTo>
                      <a:pt x="185" y="229"/>
                    </a:lnTo>
                    <a:lnTo>
                      <a:pt x="184" y="230"/>
                    </a:lnTo>
                    <a:lnTo>
                      <a:pt x="184" y="229"/>
                    </a:lnTo>
                    <a:lnTo>
                      <a:pt x="184" y="228"/>
                    </a:lnTo>
                    <a:lnTo>
                      <a:pt x="183" y="229"/>
                    </a:lnTo>
                    <a:lnTo>
                      <a:pt x="182" y="230"/>
                    </a:lnTo>
                    <a:lnTo>
                      <a:pt x="183" y="230"/>
                    </a:lnTo>
                    <a:lnTo>
                      <a:pt x="183" y="229"/>
                    </a:lnTo>
                    <a:lnTo>
                      <a:pt x="182" y="230"/>
                    </a:lnTo>
                    <a:lnTo>
                      <a:pt x="180" y="231"/>
                    </a:lnTo>
                    <a:lnTo>
                      <a:pt x="180" y="230"/>
                    </a:lnTo>
                    <a:lnTo>
                      <a:pt x="180" y="229"/>
                    </a:lnTo>
                    <a:lnTo>
                      <a:pt x="179" y="230"/>
                    </a:lnTo>
                    <a:lnTo>
                      <a:pt x="178" y="231"/>
                    </a:lnTo>
                    <a:lnTo>
                      <a:pt x="179" y="230"/>
                    </a:lnTo>
                    <a:lnTo>
                      <a:pt x="179" y="229"/>
                    </a:lnTo>
                    <a:lnTo>
                      <a:pt x="178" y="230"/>
                    </a:lnTo>
                    <a:lnTo>
                      <a:pt x="177" y="231"/>
                    </a:lnTo>
                    <a:lnTo>
                      <a:pt x="177" y="230"/>
                    </a:lnTo>
                    <a:lnTo>
                      <a:pt x="177" y="230"/>
                    </a:lnTo>
                    <a:lnTo>
                      <a:pt x="176" y="231"/>
                    </a:lnTo>
                    <a:lnTo>
                      <a:pt x="175" y="231"/>
                    </a:lnTo>
                    <a:lnTo>
                      <a:pt x="176" y="231"/>
                    </a:lnTo>
                    <a:lnTo>
                      <a:pt x="176" y="230"/>
                    </a:lnTo>
                    <a:lnTo>
                      <a:pt x="177" y="229"/>
                    </a:lnTo>
                    <a:lnTo>
                      <a:pt x="178" y="228"/>
                    </a:lnTo>
                    <a:lnTo>
                      <a:pt x="179" y="227"/>
                    </a:lnTo>
                    <a:lnTo>
                      <a:pt x="180" y="226"/>
                    </a:lnTo>
                    <a:lnTo>
                      <a:pt x="182" y="225"/>
                    </a:lnTo>
                    <a:lnTo>
                      <a:pt x="183" y="224"/>
                    </a:lnTo>
                    <a:lnTo>
                      <a:pt x="184" y="224"/>
                    </a:lnTo>
                    <a:lnTo>
                      <a:pt x="184" y="223"/>
                    </a:lnTo>
                    <a:lnTo>
                      <a:pt x="184" y="221"/>
                    </a:lnTo>
                    <a:lnTo>
                      <a:pt x="184" y="220"/>
                    </a:lnTo>
                    <a:lnTo>
                      <a:pt x="179" y="225"/>
                    </a:lnTo>
                    <a:lnTo>
                      <a:pt x="178" y="226"/>
                    </a:lnTo>
                    <a:lnTo>
                      <a:pt x="177" y="227"/>
                    </a:lnTo>
                    <a:lnTo>
                      <a:pt x="177" y="226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6" y="226"/>
                    </a:lnTo>
                    <a:lnTo>
                      <a:pt x="176" y="226"/>
                    </a:lnTo>
                    <a:lnTo>
                      <a:pt x="175" y="226"/>
                    </a:lnTo>
                    <a:lnTo>
                      <a:pt x="174" y="227"/>
                    </a:lnTo>
                    <a:lnTo>
                      <a:pt x="174" y="227"/>
                    </a:lnTo>
                    <a:lnTo>
                      <a:pt x="175" y="226"/>
                    </a:lnTo>
                    <a:lnTo>
                      <a:pt x="174" y="227"/>
                    </a:lnTo>
                    <a:lnTo>
                      <a:pt x="172" y="228"/>
                    </a:lnTo>
                    <a:lnTo>
                      <a:pt x="173" y="227"/>
                    </a:lnTo>
                    <a:lnTo>
                      <a:pt x="173" y="226"/>
                    </a:lnTo>
                    <a:lnTo>
                      <a:pt x="173" y="225"/>
                    </a:lnTo>
                    <a:lnTo>
                      <a:pt x="174" y="225"/>
                    </a:lnTo>
                    <a:lnTo>
                      <a:pt x="173" y="226"/>
                    </a:lnTo>
                    <a:lnTo>
                      <a:pt x="172" y="226"/>
                    </a:lnTo>
                    <a:lnTo>
                      <a:pt x="172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70" y="227"/>
                    </a:lnTo>
                    <a:lnTo>
                      <a:pt x="170" y="226"/>
                    </a:lnTo>
                    <a:lnTo>
                      <a:pt x="171" y="225"/>
                    </a:lnTo>
                    <a:lnTo>
                      <a:pt x="171" y="224"/>
                    </a:lnTo>
                    <a:lnTo>
                      <a:pt x="171" y="224"/>
                    </a:lnTo>
                    <a:lnTo>
                      <a:pt x="170" y="225"/>
                    </a:lnTo>
                    <a:lnTo>
                      <a:pt x="169" y="226"/>
                    </a:lnTo>
                    <a:lnTo>
                      <a:pt x="169" y="225"/>
                    </a:lnTo>
                    <a:lnTo>
                      <a:pt x="170" y="224"/>
                    </a:lnTo>
                    <a:lnTo>
                      <a:pt x="170" y="223"/>
                    </a:lnTo>
                    <a:lnTo>
                      <a:pt x="170" y="221"/>
                    </a:lnTo>
                    <a:lnTo>
                      <a:pt x="169" y="223"/>
                    </a:lnTo>
                    <a:lnTo>
                      <a:pt x="168" y="224"/>
                    </a:lnTo>
                    <a:lnTo>
                      <a:pt x="169" y="223"/>
                    </a:lnTo>
                    <a:lnTo>
                      <a:pt x="169" y="223"/>
                    </a:lnTo>
                    <a:lnTo>
                      <a:pt x="168" y="224"/>
                    </a:lnTo>
                    <a:lnTo>
                      <a:pt x="167" y="225"/>
                    </a:lnTo>
                    <a:lnTo>
                      <a:pt x="167" y="224"/>
                    </a:lnTo>
                    <a:lnTo>
                      <a:pt x="167" y="223"/>
                    </a:lnTo>
                    <a:lnTo>
                      <a:pt x="168" y="221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9" y="219"/>
                    </a:lnTo>
                    <a:lnTo>
                      <a:pt x="168" y="220"/>
                    </a:lnTo>
                    <a:lnTo>
                      <a:pt x="166" y="221"/>
                    </a:lnTo>
                    <a:lnTo>
                      <a:pt x="166" y="221"/>
                    </a:lnTo>
                    <a:lnTo>
                      <a:pt x="165" y="223"/>
                    </a:lnTo>
                    <a:lnTo>
                      <a:pt x="165" y="223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5" y="221"/>
                    </a:lnTo>
                    <a:lnTo>
                      <a:pt x="166" y="220"/>
                    </a:lnTo>
                    <a:lnTo>
                      <a:pt x="167" y="219"/>
                    </a:lnTo>
                    <a:lnTo>
                      <a:pt x="167" y="218"/>
                    </a:lnTo>
                    <a:lnTo>
                      <a:pt x="168" y="218"/>
                    </a:lnTo>
                    <a:lnTo>
                      <a:pt x="167" y="219"/>
                    </a:lnTo>
                    <a:lnTo>
                      <a:pt x="165" y="220"/>
                    </a:lnTo>
                    <a:lnTo>
                      <a:pt x="166" y="219"/>
                    </a:lnTo>
                    <a:lnTo>
                      <a:pt x="166" y="218"/>
                    </a:lnTo>
                    <a:lnTo>
                      <a:pt x="166" y="217"/>
                    </a:lnTo>
                    <a:lnTo>
                      <a:pt x="167" y="216"/>
                    </a:lnTo>
                    <a:lnTo>
                      <a:pt x="166" y="217"/>
                    </a:lnTo>
                    <a:lnTo>
                      <a:pt x="165" y="218"/>
                    </a:lnTo>
                    <a:lnTo>
                      <a:pt x="162" y="219"/>
                    </a:lnTo>
                    <a:lnTo>
                      <a:pt x="161" y="220"/>
                    </a:lnTo>
                    <a:lnTo>
                      <a:pt x="160" y="221"/>
                    </a:lnTo>
                    <a:lnTo>
                      <a:pt x="159" y="223"/>
                    </a:lnTo>
                    <a:lnTo>
                      <a:pt x="159" y="221"/>
                    </a:lnTo>
                    <a:lnTo>
                      <a:pt x="160" y="220"/>
                    </a:lnTo>
                    <a:lnTo>
                      <a:pt x="160" y="220"/>
                    </a:lnTo>
                    <a:lnTo>
                      <a:pt x="160" y="219"/>
                    </a:lnTo>
                    <a:lnTo>
                      <a:pt x="162" y="218"/>
                    </a:lnTo>
                    <a:lnTo>
                      <a:pt x="163" y="217"/>
                    </a:lnTo>
                    <a:lnTo>
                      <a:pt x="163" y="216"/>
                    </a:lnTo>
                    <a:lnTo>
                      <a:pt x="163" y="216"/>
                    </a:lnTo>
                    <a:lnTo>
                      <a:pt x="165" y="215"/>
                    </a:lnTo>
                    <a:lnTo>
                      <a:pt x="165" y="214"/>
                    </a:lnTo>
                    <a:lnTo>
                      <a:pt x="163" y="215"/>
                    </a:lnTo>
                    <a:lnTo>
                      <a:pt x="162" y="216"/>
                    </a:lnTo>
                    <a:lnTo>
                      <a:pt x="161" y="217"/>
                    </a:lnTo>
                    <a:lnTo>
                      <a:pt x="161" y="217"/>
                    </a:lnTo>
                    <a:lnTo>
                      <a:pt x="160" y="218"/>
                    </a:lnTo>
                    <a:lnTo>
                      <a:pt x="159" y="219"/>
                    </a:lnTo>
                    <a:lnTo>
                      <a:pt x="159" y="218"/>
                    </a:lnTo>
                    <a:lnTo>
                      <a:pt x="160" y="218"/>
                    </a:lnTo>
                    <a:lnTo>
                      <a:pt x="158" y="218"/>
                    </a:lnTo>
                    <a:lnTo>
                      <a:pt x="157" y="219"/>
                    </a:lnTo>
                    <a:lnTo>
                      <a:pt x="158" y="219"/>
                    </a:lnTo>
                    <a:lnTo>
                      <a:pt x="158" y="218"/>
                    </a:lnTo>
                    <a:lnTo>
                      <a:pt x="159" y="216"/>
                    </a:lnTo>
                    <a:lnTo>
                      <a:pt x="159" y="215"/>
                    </a:lnTo>
                    <a:lnTo>
                      <a:pt x="159" y="215"/>
                    </a:lnTo>
                    <a:lnTo>
                      <a:pt x="158" y="216"/>
                    </a:lnTo>
                    <a:lnTo>
                      <a:pt x="157" y="217"/>
                    </a:lnTo>
                    <a:lnTo>
                      <a:pt x="155" y="218"/>
                    </a:lnTo>
                    <a:lnTo>
                      <a:pt x="154" y="219"/>
                    </a:lnTo>
                    <a:lnTo>
                      <a:pt x="153" y="220"/>
                    </a:lnTo>
                    <a:lnTo>
                      <a:pt x="153" y="220"/>
                    </a:lnTo>
                    <a:lnTo>
                      <a:pt x="153" y="219"/>
                    </a:lnTo>
                    <a:lnTo>
                      <a:pt x="154" y="218"/>
                    </a:lnTo>
                    <a:lnTo>
                      <a:pt x="154" y="217"/>
                    </a:lnTo>
                    <a:lnTo>
                      <a:pt x="155" y="216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7" y="213"/>
                    </a:lnTo>
                    <a:lnTo>
                      <a:pt x="157" y="212"/>
                    </a:lnTo>
                    <a:lnTo>
                      <a:pt x="156" y="213"/>
                    </a:lnTo>
                    <a:lnTo>
                      <a:pt x="155" y="214"/>
                    </a:lnTo>
                    <a:lnTo>
                      <a:pt x="154" y="215"/>
                    </a:lnTo>
                    <a:lnTo>
                      <a:pt x="153" y="216"/>
                    </a:lnTo>
                    <a:lnTo>
                      <a:pt x="153" y="215"/>
                    </a:lnTo>
                    <a:lnTo>
                      <a:pt x="154" y="214"/>
                    </a:lnTo>
                    <a:lnTo>
                      <a:pt x="154" y="214"/>
                    </a:lnTo>
                    <a:lnTo>
                      <a:pt x="154" y="213"/>
                    </a:lnTo>
                    <a:lnTo>
                      <a:pt x="153" y="214"/>
                    </a:lnTo>
                    <a:lnTo>
                      <a:pt x="152" y="215"/>
                    </a:lnTo>
                    <a:lnTo>
                      <a:pt x="151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1" y="215"/>
                    </a:lnTo>
                    <a:lnTo>
                      <a:pt x="150" y="216"/>
                    </a:lnTo>
                    <a:lnTo>
                      <a:pt x="149" y="217"/>
                    </a:lnTo>
                    <a:lnTo>
                      <a:pt x="149" y="216"/>
                    </a:lnTo>
                    <a:lnTo>
                      <a:pt x="149" y="215"/>
                    </a:lnTo>
                    <a:lnTo>
                      <a:pt x="150" y="214"/>
                    </a:lnTo>
                    <a:lnTo>
                      <a:pt x="151" y="213"/>
                    </a:lnTo>
                    <a:lnTo>
                      <a:pt x="152" y="213"/>
                    </a:lnTo>
                    <a:lnTo>
                      <a:pt x="152" y="212"/>
                    </a:lnTo>
                    <a:lnTo>
                      <a:pt x="152" y="211"/>
                    </a:lnTo>
                    <a:lnTo>
                      <a:pt x="153" y="210"/>
                    </a:lnTo>
                    <a:lnTo>
                      <a:pt x="152" y="211"/>
                    </a:lnTo>
                    <a:lnTo>
                      <a:pt x="150" y="212"/>
                    </a:lnTo>
                    <a:lnTo>
                      <a:pt x="149" y="213"/>
                    </a:lnTo>
                    <a:lnTo>
                      <a:pt x="147" y="214"/>
                    </a:lnTo>
                    <a:lnTo>
                      <a:pt x="147" y="213"/>
                    </a:lnTo>
                    <a:lnTo>
                      <a:pt x="149" y="212"/>
                    </a:lnTo>
                    <a:lnTo>
                      <a:pt x="149" y="212"/>
                    </a:lnTo>
                    <a:lnTo>
                      <a:pt x="149" y="211"/>
                    </a:lnTo>
                    <a:lnTo>
                      <a:pt x="147" y="212"/>
                    </a:lnTo>
                    <a:lnTo>
                      <a:pt x="146" y="213"/>
                    </a:lnTo>
                    <a:lnTo>
                      <a:pt x="147" y="212"/>
                    </a:lnTo>
                    <a:lnTo>
                      <a:pt x="147" y="211"/>
                    </a:lnTo>
                    <a:lnTo>
                      <a:pt x="147" y="210"/>
                    </a:lnTo>
                    <a:lnTo>
                      <a:pt x="149" y="210"/>
                    </a:lnTo>
                    <a:lnTo>
                      <a:pt x="149" y="209"/>
                    </a:lnTo>
                    <a:lnTo>
                      <a:pt x="149" y="208"/>
                    </a:lnTo>
                    <a:lnTo>
                      <a:pt x="147" y="209"/>
                    </a:lnTo>
                    <a:lnTo>
                      <a:pt x="146" y="210"/>
                    </a:lnTo>
                    <a:lnTo>
                      <a:pt x="145" y="211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09"/>
                    </a:lnTo>
                    <a:lnTo>
                      <a:pt x="145" y="209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3" y="210"/>
                    </a:lnTo>
                    <a:lnTo>
                      <a:pt x="144" y="209"/>
                    </a:lnTo>
                    <a:lnTo>
                      <a:pt x="144" y="208"/>
                    </a:lnTo>
                    <a:lnTo>
                      <a:pt x="144" y="207"/>
                    </a:lnTo>
                    <a:lnTo>
                      <a:pt x="143" y="208"/>
                    </a:lnTo>
                    <a:lnTo>
                      <a:pt x="142" y="209"/>
                    </a:lnTo>
                    <a:lnTo>
                      <a:pt x="140" y="211"/>
                    </a:lnTo>
                    <a:lnTo>
                      <a:pt x="138" y="213"/>
                    </a:lnTo>
                    <a:lnTo>
                      <a:pt x="139" y="210"/>
                    </a:lnTo>
                    <a:lnTo>
                      <a:pt x="141" y="208"/>
                    </a:lnTo>
                    <a:lnTo>
                      <a:pt x="142" y="207"/>
                    </a:lnTo>
                    <a:lnTo>
                      <a:pt x="143" y="206"/>
                    </a:lnTo>
                    <a:lnTo>
                      <a:pt x="144" y="204"/>
                    </a:lnTo>
                    <a:lnTo>
                      <a:pt x="144" y="204"/>
                    </a:lnTo>
                    <a:lnTo>
                      <a:pt x="144" y="203"/>
                    </a:lnTo>
                    <a:lnTo>
                      <a:pt x="145" y="202"/>
                    </a:lnTo>
                    <a:lnTo>
                      <a:pt x="144" y="203"/>
                    </a:lnTo>
                    <a:lnTo>
                      <a:pt x="142" y="204"/>
                    </a:lnTo>
                    <a:lnTo>
                      <a:pt x="143" y="203"/>
                    </a:lnTo>
                    <a:lnTo>
                      <a:pt x="143" y="202"/>
                    </a:lnTo>
                    <a:lnTo>
                      <a:pt x="142" y="203"/>
                    </a:lnTo>
                    <a:lnTo>
                      <a:pt x="141" y="204"/>
                    </a:lnTo>
                    <a:lnTo>
                      <a:pt x="141" y="204"/>
                    </a:lnTo>
                    <a:lnTo>
                      <a:pt x="140" y="206"/>
                    </a:lnTo>
                    <a:lnTo>
                      <a:pt x="139" y="207"/>
                    </a:lnTo>
                    <a:lnTo>
                      <a:pt x="139" y="207"/>
                    </a:lnTo>
                    <a:lnTo>
                      <a:pt x="139" y="206"/>
                    </a:lnTo>
                    <a:lnTo>
                      <a:pt x="139" y="204"/>
                    </a:lnTo>
                    <a:lnTo>
                      <a:pt x="140" y="203"/>
                    </a:lnTo>
                    <a:lnTo>
                      <a:pt x="141" y="201"/>
                    </a:lnTo>
                    <a:lnTo>
                      <a:pt x="141" y="200"/>
                    </a:lnTo>
                    <a:lnTo>
                      <a:pt x="141" y="200"/>
                    </a:lnTo>
                    <a:lnTo>
                      <a:pt x="140" y="201"/>
                    </a:lnTo>
                    <a:lnTo>
                      <a:pt x="139" y="202"/>
                    </a:lnTo>
                    <a:lnTo>
                      <a:pt x="137" y="203"/>
                    </a:lnTo>
                    <a:lnTo>
                      <a:pt x="135" y="206"/>
                    </a:lnTo>
                    <a:lnTo>
                      <a:pt x="130" y="210"/>
                    </a:lnTo>
                    <a:lnTo>
                      <a:pt x="130" y="209"/>
                    </a:lnTo>
                    <a:lnTo>
                      <a:pt x="130" y="208"/>
                    </a:lnTo>
                    <a:lnTo>
                      <a:pt x="132" y="207"/>
                    </a:lnTo>
                    <a:lnTo>
                      <a:pt x="133" y="206"/>
                    </a:lnTo>
                    <a:lnTo>
                      <a:pt x="134" y="204"/>
                    </a:lnTo>
                    <a:lnTo>
                      <a:pt x="136" y="204"/>
                    </a:lnTo>
                    <a:lnTo>
                      <a:pt x="136" y="203"/>
                    </a:lnTo>
                    <a:lnTo>
                      <a:pt x="136" y="202"/>
                    </a:lnTo>
                    <a:lnTo>
                      <a:pt x="137" y="201"/>
                    </a:lnTo>
                    <a:lnTo>
                      <a:pt x="138" y="200"/>
                    </a:lnTo>
                    <a:lnTo>
                      <a:pt x="139" y="199"/>
                    </a:lnTo>
                    <a:lnTo>
                      <a:pt x="139" y="199"/>
                    </a:lnTo>
                    <a:lnTo>
                      <a:pt x="139" y="198"/>
                    </a:lnTo>
                    <a:lnTo>
                      <a:pt x="140" y="197"/>
                    </a:lnTo>
                    <a:lnTo>
                      <a:pt x="137" y="199"/>
                    </a:lnTo>
                    <a:lnTo>
                      <a:pt x="136" y="200"/>
                    </a:lnTo>
                    <a:lnTo>
                      <a:pt x="135" y="201"/>
                    </a:lnTo>
                    <a:lnTo>
                      <a:pt x="136" y="200"/>
                    </a:lnTo>
                    <a:lnTo>
                      <a:pt x="136" y="199"/>
                    </a:lnTo>
                    <a:lnTo>
                      <a:pt x="136" y="198"/>
                    </a:lnTo>
                    <a:lnTo>
                      <a:pt x="137" y="198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3" y="200"/>
                    </a:lnTo>
                    <a:lnTo>
                      <a:pt x="132" y="201"/>
                    </a:lnTo>
                    <a:lnTo>
                      <a:pt x="132" y="201"/>
                    </a:lnTo>
                    <a:lnTo>
                      <a:pt x="133" y="200"/>
                    </a:lnTo>
                    <a:lnTo>
                      <a:pt x="133" y="199"/>
                    </a:lnTo>
                    <a:lnTo>
                      <a:pt x="134" y="198"/>
                    </a:lnTo>
                    <a:lnTo>
                      <a:pt x="132" y="199"/>
                    </a:lnTo>
                    <a:lnTo>
                      <a:pt x="130" y="200"/>
                    </a:lnTo>
                    <a:lnTo>
                      <a:pt x="132" y="199"/>
                    </a:lnTo>
                    <a:lnTo>
                      <a:pt x="132" y="198"/>
                    </a:lnTo>
                    <a:lnTo>
                      <a:pt x="130" y="199"/>
                    </a:lnTo>
                    <a:lnTo>
                      <a:pt x="129" y="200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32" y="198"/>
                    </a:lnTo>
                    <a:lnTo>
                      <a:pt x="133" y="197"/>
                    </a:lnTo>
                    <a:lnTo>
                      <a:pt x="133" y="196"/>
                    </a:lnTo>
                    <a:lnTo>
                      <a:pt x="133" y="195"/>
                    </a:lnTo>
                    <a:lnTo>
                      <a:pt x="132" y="196"/>
                    </a:lnTo>
                    <a:lnTo>
                      <a:pt x="130" y="197"/>
                    </a:lnTo>
                    <a:lnTo>
                      <a:pt x="130" y="196"/>
                    </a:lnTo>
                    <a:lnTo>
                      <a:pt x="132" y="196"/>
                    </a:lnTo>
                    <a:lnTo>
                      <a:pt x="130" y="196"/>
                    </a:lnTo>
                    <a:lnTo>
                      <a:pt x="129" y="197"/>
                    </a:lnTo>
                    <a:lnTo>
                      <a:pt x="128" y="198"/>
                    </a:lnTo>
                    <a:lnTo>
                      <a:pt x="127" y="198"/>
                    </a:lnTo>
                    <a:lnTo>
                      <a:pt x="127" y="199"/>
                    </a:lnTo>
                    <a:lnTo>
                      <a:pt x="126" y="199"/>
                    </a:lnTo>
                    <a:lnTo>
                      <a:pt x="127" y="198"/>
                    </a:lnTo>
                    <a:lnTo>
                      <a:pt x="127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7" y="195"/>
                    </a:lnTo>
                    <a:lnTo>
                      <a:pt x="126" y="196"/>
                    </a:lnTo>
                    <a:lnTo>
                      <a:pt x="126" y="196"/>
                    </a:lnTo>
                    <a:lnTo>
                      <a:pt x="127" y="195"/>
                    </a:lnTo>
                    <a:lnTo>
                      <a:pt x="127" y="194"/>
                    </a:lnTo>
                    <a:lnTo>
                      <a:pt x="127" y="193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7" y="193"/>
                    </a:lnTo>
                    <a:lnTo>
                      <a:pt x="126" y="194"/>
                    </a:lnTo>
                    <a:lnTo>
                      <a:pt x="126" y="193"/>
                    </a:lnTo>
                    <a:lnTo>
                      <a:pt x="127" y="192"/>
                    </a:lnTo>
                    <a:lnTo>
                      <a:pt x="125" y="193"/>
                    </a:lnTo>
                    <a:lnTo>
                      <a:pt x="124" y="194"/>
                    </a:lnTo>
                    <a:lnTo>
                      <a:pt x="125" y="193"/>
                    </a:lnTo>
                    <a:lnTo>
                      <a:pt x="125" y="192"/>
                    </a:lnTo>
                    <a:lnTo>
                      <a:pt x="124" y="193"/>
                    </a:lnTo>
                    <a:lnTo>
                      <a:pt x="123" y="194"/>
                    </a:lnTo>
                    <a:lnTo>
                      <a:pt x="123" y="193"/>
                    </a:lnTo>
                    <a:lnTo>
                      <a:pt x="124" y="192"/>
                    </a:lnTo>
                    <a:lnTo>
                      <a:pt x="124" y="192"/>
                    </a:lnTo>
                    <a:lnTo>
                      <a:pt x="124" y="191"/>
                    </a:lnTo>
                    <a:lnTo>
                      <a:pt x="123" y="192"/>
                    </a:lnTo>
                    <a:lnTo>
                      <a:pt x="122" y="193"/>
                    </a:lnTo>
                    <a:lnTo>
                      <a:pt x="122" y="192"/>
                    </a:lnTo>
                    <a:lnTo>
                      <a:pt x="123" y="191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2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2" y="190"/>
                    </a:lnTo>
                    <a:lnTo>
                      <a:pt x="122" y="187"/>
                    </a:lnTo>
                    <a:lnTo>
                      <a:pt x="123" y="187"/>
                    </a:lnTo>
                    <a:lnTo>
                      <a:pt x="123" y="186"/>
                    </a:lnTo>
                    <a:lnTo>
                      <a:pt x="123" y="185"/>
                    </a:lnTo>
                    <a:lnTo>
                      <a:pt x="124" y="184"/>
                    </a:lnTo>
                    <a:lnTo>
                      <a:pt x="123" y="185"/>
                    </a:lnTo>
                    <a:lnTo>
                      <a:pt x="122" y="186"/>
                    </a:lnTo>
                    <a:lnTo>
                      <a:pt x="120" y="187"/>
                    </a:lnTo>
                    <a:lnTo>
                      <a:pt x="119" y="189"/>
                    </a:lnTo>
                    <a:lnTo>
                      <a:pt x="118" y="190"/>
                    </a:lnTo>
                    <a:lnTo>
                      <a:pt x="117" y="191"/>
                    </a:lnTo>
                    <a:lnTo>
                      <a:pt x="117" y="190"/>
                    </a:lnTo>
                    <a:lnTo>
                      <a:pt x="118" y="189"/>
                    </a:lnTo>
                    <a:lnTo>
                      <a:pt x="117" y="190"/>
                    </a:lnTo>
                    <a:lnTo>
                      <a:pt x="116" y="191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4" y="190"/>
                    </a:lnTo>
                    <a:lnTo>
                      <a:pt x="113" y="191"/>
                    </a:lnTo>
                    <a:lnTo>
                      <a:pt x="113" y="190"/>
                    </a:lnTo>
                    <a:lnTo>
                      <a:pt x="114" y="190"/>
                    </a:lnTo>
                    <a:lnTo>
                      <a:pt x="116" y="189"/>
                    </a:lnTo>
                    <a:lnTo>
                      <a:pt x="117" y="187"/>
                    </a:lnTo>
                    <a:lnTo>
                      <a:pt x="118" y="186"/>
                    </a:lnTo>
                    <a:lnTo>
                      <a:pt x="119" y="185"/>
                    </a:lnTo>
                    <a:lnTo>
                      <a:pt x="119" y="186"/>
                    </a:lnTo>
                    <a:lnTo>
                      <a:pt x="118" y="187"/>
                    </a:lnTo>
                    <a:lnTo>
                      <a:pt x="119" y="186"/>
                    </a:lnTo>
                    <a:lnTo>
                      <a:pt x="121" y="185"/>
                    </a:lnTo>
                    <a:lnTo>
                      <a:pt x="121" y="184"/>
                    </a:lnTo>
                    <a:lnTo>
                      <a:pt x="121" y="183"/>
                    </a:lnTo>
                    <a:lnTo>
                      <a:pt x="120" y="184"/>
                    </a:lnTo>
                    <a:lnTo>
                      <a:pt x="119" y="185"/>
                    </a:lnTo>
                    <a:lnTo>
                      <a:pt x="119" y="184"/>
                    </a:lnTo>
                    <a:lnTo>
                      <a:pt x="120" y="184"/>
                    </a:lnTo>
                    <a:lnTo>
                      <a:pt x="120" y="183"/>
                    </a:lnTo>
                    <a:lnTo>
                      <a:pt x="120" y="182"/>
                    </a:lnTo>
                    <a:lnTo>
                      <a:pt x="119" y="183"/>
                    </a:lnTo>
                    <a:lnTo>
                      <a:pt x="118" y="184"/>
                    </a:lnTo>
                    <a:lnTo>
                      <a:pt x="119" y="183"/>
                    </a:lnTo>
                    <a:lnTo>
                      <a:pt x="119" y="182"/>
                    </a:lnTo>
                    <a:lnTo>
                      <a:pt x="118" y="183"/>
                    </a:lnTo>
                    <a:lnTo>
                      <a:pt x="117" y="184"/>
                    </a:lnTo>
                    <a:lnTo>
                      <a:pt x="116" y="185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4" y="184"/>
                    </a:lnTo>
                    <a:lnTo>
                      <a:pt x="116" y="183"/>
                    </a:lnTo>
                    <a:lnTo>
                      <a:pt x="116" y="183"/>
                    </a:lnTo>
                    <a:lnTo>
                      <a:pt x="114" y="184"/>
                    </a:lnTo>
                    <a:lnTo>
                      <a:pt x="113" y="185"/>
                    </a:lnTo>
                    <a:lnTo>
                      <a:pt x="113" y="184"/>
                    </a:lnTo>
                    <a:lnTo>
                      <a:pt x="113" y="183"/>
                    </a:lnTo>
                    <a:lnTo>
                      <a:pt x="114" y="182"/>
                    </a:lnTo>
                    <a:lnTo>
                      <a:pt x="114" y="182"/>
                    </a:lnTo>
                    <a:lnTo>
                      <a:pt x="113" y="182"/>
                    </a:lnTo>
                    <a:lnTo>
                      <a:pt x="112" y="183"/>
                    </a:lnTo>
                    <a:lnTo>
                      <a:pt x="111" y="184"/>
                    </a:lnTo>
                    <a:lnTo>
                      <a:pt x="110" y="185"/>
                    </a:lnTo>
                    <a:lnTo>
                      <a:pt x="110" y="184"/>
                    </a:lnTo>
                    <a:lnTo>
                      <a:pt x="110" y="183"/>
                    </a:lnTo>
                    <a:lnTo>
                      <a:pt x="110" y="183"/>
                    </a:lnTo>
                    <a:lnTo>
                      <a:pt x="111" y="182"/>
                    </a:lnTo>
                    <a:lnTo>
                      <a:pt x="112" y="181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4" y="179"/>
                    </a:lnTo>
                    <a:lnTo>
                      <a:pt x="114" y="178"/>
                    </a:lnTo>
                    <a:lnTo>
                      <a:pt x="114" y="177"/>
                    </a:lnTo>
                    <a:lnTo>
                      <a:pt x="110" y="181"/>
                    </a:lnTo>
                    <a:lnTo>
                      <a:pt x="109" y="182"/>
                    </a:lnTo>
                    <a:lnTo>
                      <a:pt x="108" y="182"/>
                    </a:lnTo>
                    <a:lnTo>
                      <a:pt x="108" y="182"/>
                    </a:lnTo>
                    <a:lnTo>
                      <a:pt x="108" y="181"/>
                    </a:lnTo>
                    <a:lnTo>
                      <a:pt x="107" y="182"/>
                    </a:lnTo>
                    <a:lnTo>
                      <a:pt x="106" y="183"/>
                    </a:lnTo>
                    <a:lnTo>
                      <a:pt x="107" y="182"/>
                    </a:lnTo>
                    <a:lnTo>
                      <a:pt x="107" y="181"/>
                    </a:lnTo>
                    <a:lnTo>
                      <a:pt x="108" y="180"/>
                    </a:lnTo>
                    <a:lnTo>
                      <a:pt x="109" y="179"/>
                    </a:lnTo>
                    <a:lnTo>
                      <a:pt x="110" y="178"/>
                    </a:lnTo>
                    <a:lnTo>
                      <a:pt x="111" y="178"/>
                    </a:lnTo>
                    <a:lnTo>
                      <a:pt x="112" y="177"/>
                    </a:lnTo>
                    <a:lnTo>
                      <a:pt x="112" y="176"/>
                    </a:lnTo>
                    <a:lnTo>
                      <a:pt x="111" y="177"/>
                    </a:lnTo>
                    <a:lnTo>
                      <a:pt x="110" y="178"/>
                    </a:lnTo>
                    <a:lnTo>
                      <a:pt x="110" y="177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7" y="179"/>
                    </a:lnTo>
                    <a:lnTo>
                      <a:pt x="106" y="180"/>
                    </a:lnTo>
                    <a:lnTo>
                      <a:pt x="106" y="180"/>
                    </a:lnTo>
                    <a:lnTo>
                      <a:pt x="106" y="179"/>
                    </a:lnTo>
                    <a:lnTo>
                      <a:pt x="107" y="178"/>
                    </a:lnTo>
                    <a:lnTo>
                      <a:pt x="107" y="177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9" y="174"/>
                    </a:lnTo>
                    <a:lnTo>
                      <a:pt x="108" y="175"/>
                    </a:lnTo>
                    <a:lnTo>
                      <a:pt x="106" y="176"/>
                    </a:lnTo>
                    <a:lnTo>
                      <a:pt x="105" y="176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79"/>
                    </a:lnTo>
                    <a:lnTo>
                      <a:pt x="103" y="180"/>
                    </a:lnTo>
                    <a:lnTo>
                      <a:pt x="101" y="181"/>
                    </a:lnTo>
                    <a:lnTo>
                      <a:pt x="102" y="180"/>
                    </a:lnTo>
                    <a:lnTo>
                      <a:pt x="102" y="179"/>
                    </a:lnTo>
                    <a:lnTo>
                      <a:pt x="102" y="178"/>
                    </a:lnTo>
                    <a:lnTo>
                      <a:pt x="103" y="178"/>
                    </a:lnTo>
                    <a:lnTo>
                      <a:pt x="104" y="177"/>
                    </a:lnTo>
                    <a:lnTo>
                      <a:pt x="105" y="176"/>
                    </a:lnTo>
                    <a:lnTo>
                      <a:pt x="105" y="175"/>
                    </a:lnTo>
                    <a:lnTo>
                      <a:pt x="106" y="174"/>
                    </a:lnTo>
                    <a:lnTo>
                      <a:pt x="106" y="173"/>
                    </a:lnTo>
                    <a:lnTo>
                      <a:pt x="106" y="173"/>
                    </a:lnTo>
                    <a:lnTo>
                      <a:pt x="105" y="174"/>
                    </a:lnTo>
                    <a:lnTo>
                      <a:pt x="104" y="175"/>
                    </a:lnTo>
                    <a:lnTo>
                      <a:pt x="104" y="174"/>
                    </a:lnTo>
                    <a:lnTo>
                      <a:pt x="105" y="173"/>
                    </a:lnTo>
                    <a:lnTo>
                      <a:pt x="105" y="171"/>
                    </a:lnTo>
                    <a:lnTo>
                      <a:pt x="105" y="171"/>
                    </a:lnTo>
                    <a:lnTo>
                      <a:pt x="104" y="171"/>
                    </a:lnTo>
                    <a:lnTo>
                      <a:pt x="103" y="173"/>
                    </a:lnTo>
                    <a:lnTo>
                      <a:pt x="102" y="174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100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9" y="176"/>
                    </a:lnTo>
                    <a:lnTo>
                      <a:pt x="99" y="175"/>
                    </a:lnTo>
                    <a:lnTo>
                      <a:pt x="101" y="174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1"/>
                    </a:lnTo>
                    <a:lnTo>
                      <a:pt x="101" y="173"/>
                    </a:lnTo>
                    <a:lnTo>
                      <a:pt x="100" y="174"/>
                    </a:lnTo>
                    <a:lnTo>
                      <a:pt x="100" y="173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1" y="170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7" y="173"/>
                    </a:lnTo>
                    <a:lnTo>
                      <a:pt x="96" y="174"/>
                    </a:lnTo>
                    <a:lnTo>
                      <a:pt x="96" y="173"/>
                    </a:lnTo>
                    <a:lnTo>
                      <a:pt x="97" y="173"/>
                    </a:lnTo>
                    <a:lnTo>
                      <a:pt x="97" y="171"/>
                    </a:lnTo>
                    <a:lnTo>
                      <a:pt x="97" y="170"/>
                    </a:lnTo>
                    <a:lnTo>
                      <a:pt x="96" y="171"/>
                    </a:lnTo>
                    <a:lnTo>
                      <a:pt x="95" y="173"/>
                    </a:lnTo>
                    <a:lnTo>
                      <a:pt x="95" y="171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69"/>
                    </a:lnTo>
                    <a:lnTo>
                      <a:pt x="99" y="168"/>
                    </a:lnTo>
                    <a:lnTo>
                      <a:pt x="100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99" y="166"/>
                    </a:lnTo>
                    <a:lnTo>
                      <a:pt x="97" y="167"/>
                    </a:lnTo>
                    <a:lnTo>
                      <a:pt x="97" y="167"/>
                    </a:lnTo>
                    <a:lnTo>
                      <a:pt x="99" y="166"/>
                    </a:lnTo>
                    <a:lnTo>
                      <a:pt x="99" y="165"/>
                    </a:lnTo>
                    <a:lnTo>
                      <a:pt x="99" y="164"/>
                    </a:lnTo>
                    <a:lnTo>
                      <a:pt x="97" y="165"/>
                    </a:lnTo>
                    <a:lnTo>
                      <a:pt x="96" y="166"/>
                    </a:lnTo>
                    <a:lnTo>
                      <a:pt x="95" y="167"/>
                    </a:lnTo>
                    <a:lnTo>
                      <a:pt x="94" y="168"/>
                    </a:lnTo>
                    <a:lnTo>
                      <a:pt x="94" y="168"/>
                    </a:lnTo>
                    <a:lnTo>
                      <a:pt x="93" y="169"/>
                    </a:lnTo>
                    <a:lnTo>
                      <a:pt x="92" y="169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2" y="168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4" y="166"/>
                    </a:lnTo>
                    <a:lnTo>
                      <a:pt x="94" y="165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2" y="166"/>
                    </a:lnTo>
                    <a:lnTo>
                      <a:pt x="92" y="165"/>
                    </a:lnTo>
                    <a:lnTo>
                      <a:pt x="93" y="164"/>
                    </a:lnTo>
                    <a:lnTo>
                      <a:pt x="93" y="163"/>
                    </a:lnTo>
                    <a:lnTo>
                      <a:pt x="94" y="162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3" y="162"/>
                    </a:lnTo>
                    <a:lnTo>
                      <a:pt x="92" y="162"/>
                    </a:lnTo>
                    <a:lnTo>
                      <a:pt x="92" y="162"/>
                    </a:lnTo>
                    <a:lnTo>
                      <a:pt x="93" y="161"/>
                    </a:lnTo>
                    <a:lnTo>
                      <a:pt x="92" y="162"/>
                    </a:lnTo>
                    <a:lnTo>
                      <a:pt x="90" y="163"/>
                    </a:lnTo>
                    <a:lnTo>
                      <a:pt x="89" y="164"/>
                    </a:lnTo>
                    <a:lnTo>
                      <a:pt x="88" y="164"/>
                    </a:lnTo>
                    <a:lnTo>
                      <a:pt x="89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0"/>
                    </a:lnTo>
                    <a:lnTo>
                      <a:pt x="92" y="159"/>
                    </a:lnTo>
                    <a:lnTo>
                      <a:pt x="92" y="158"/>
                    </a:lnTo>
                    <a:lnTo>
                      <a:pt x="91" y="159"/>
                    </a:lnTo>
                    <a:lnTo>
                      <a:pt x="90" y="160"/>
                    </a:lnTo>
                    <a:lnTo>
                      <a:pt x="89" y="161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7" y="163"/>
                    </a:lnTo>
                    <a:lnTo>
                      <a:pt x="86" y="163"/>
                    </a:lnTo>
                    <a:lnTo>
                      <a:pt x="86" y="163"/>
                    </a:lnTo>
                    <a:lnTo>
                      <a:pt x="86" y="163"/>
                    </a:lnTo>
                    <a:lnTo>
                      <a:pt x="87" y="162"/>
                    </a:lnTo>
                    <a:lnTo>
                      <a:pt x="88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9"/>
                    </a:lnTo>
                    <a:lnTo>
                      <a:pt x="90" y="158"/>
                    </a:lnTo>
                    <a:lnTo>
                      <a:pt x="90" y="157"/>
                    </a:lnTo>
                    <a:lnTo>
                      <a:pt x="89" y="158"/>
                    </a:lnTo>
                    <a:lnTo>
                      <a:pt x="88" y="159"/>
                    </a:lnTo>
                    <a:lnTo>
                      <a:pt x="87" y="160"/>
                    </a:lnTo>
                    <a:lnTo>
                      <a:pt x="86" y="161"/>
                    </a:lnTo>
                    <a:lnTo>
                      <a:pt x="86" y="160"/>
                    </a:lnTo>
                    <a:lnTo>
                      <a:pt x="86" y="159"/>
                    </a:lnTo>
                    <a:lnTo>
                      <a:pt x="87" y="158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9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4" y="159"/>
                    </a:lnTo>
                    <a:lnTo>
                      <a:pt x="83" y="159"/>
                    </a:lnTo>
                    <a:lnTo>
                      <a:pt x="83" y="159"/>
                    </a:lnTo>
                    <a:lnTo>
                      <a:pt x="84" y="158"/>
                    </a:lnTo>
                    <a:lnTo>
                      <a:pt x="85" y="156"/>
                    </a:lnTo>
                    <a:lnTo>
                      <a:pt x="85" y="156"/>
                    </a:lnTo>
                    <a:lnTo>
                      <a:pt x="85" y="154"/>
                    </a:lnTo>
                    <a:lnTo>
                      <a:pt x="84" y="156"/>
                    </a:lnTo>
                    <a:lnTo>
                      <a:pt x="83" y="157"/>
                    </a:lnTo>
                    <a:lnTo>
                      <a:pt x="83" y="156"/>
                    </a:lnTo>
                    <a:lnTo>
                      <a:pt x="84" y="154"/>
                    </a:lnTo>
                    <a:lnTo>
                      <a:pt x="83" y="156"/>
                    </a:lnTo>
                    <a:lnTo>
                      <a:pt x="82" y="157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8" y="160"/>
                    </a:lnTo>
                    <a:lnTo>
                      <a:pt x="77" y="160"/>
                    </a:lnTo>
                    <a:lnTo>
                      <a:pt x="77" y="161"/>
                    </a:lnTo>
                    <a:lnTo>
                      <a:pt x="76" y="161"/>
                    </a:lnTo>
                    <a:lnTo>
                      <a:pt x="75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7" y="159"/>
                    </a:lnTo>
                    <a:lnTo>
                      <a:pt x="78" y="159"/>
                    </a:lnTo>
                    <a:lnTo>
                      <a:pt x="79" y="158"/>
                    </a:lnTo>
                    <a:lnTo>
                      <a:pt x="79" y="157"/>
                    </a:lnTo>
                    <a:lnTo>
                      <a:pt x="80" y="156"/>
                    </a:lnTo>
                    <a:lnTo>
                      <a:pt x="82" y="154"/>
                    </a:lnTo>
                    <a:lnTo>
                      <a:pt x="83" y="153"/>
                    </a:lnTo>
                    <a:lnTo>
                      <a:pt x="83" y="153"/>
                    </a:lnTo>
                    <a:lnTo>
                      <a:pt x="82" y="154"/>
                    </a:lnTo>
                    <a:lnTo>
                      <a:pt x="80" y="154"/>
                    </a:lnTo>
                    <a:lnTo>
                      <a:pt x="80" y="154"/>
                    </a:lnTo>
                    <a:lnTo>
                      <a:pt x="80" y="153"/>
                    </a:lnTo>
                    <a:lnTo>
                      <a:pt x="82" y="152"/>
                    </a:lnTo>
                    <a:lnTo>
                      <a:pt x="82" y="151"/>
                    </a:lnTo>
                    <a:lnTo>
                      <a:pt x="80" y="152"/>
                    </a:lnTo>
                    <a:lnTo>
                      <a:pt x="79" y="153"/>
                    </a:lnTo>
                    <a:lnTo>
                      <a:pt x="79" y="152"/>
                    </a:lnTo>
                    <a:lnTo>
                      <a:pt x="80" y="152"/>
                    </a:lnTo>
                    <a:lnTo>
                      <a:pt x="78" y="153"/>
                    </a:lnTo>
                    <a:lnTo>
                      <a:pt x="77" y="153"/>
                    </a:lnTo>
                    <a:lnTo>
                      <a:pt x="78" y="153"/>
                    </a:lnTo>
                    <a:lnTo>
                      <a:pt x="78" y="152"/>
                    </a:lnTo>
                    <a:lnTo>
                      <a:pt x="77" y="153"/>
                    </a:lnTo>
                    <a:lnTo>
                      <a:pt x="76" y="154"/>
                    </a:lnTo>
                    <a:lnTo>
                      <a:pt x="76" y="153"/>
                    </a:lnTo>
                    <a:lnTo>
                      <a:pt x="76" y="152"/>
                    </a:lnTo>
                    <a:lnTo>
                      <a:pt x="77" y="151"/>
                    </a:lnTo>
                    <a:lnTo>
                      <a:pt x="77" y="151"/>
                    </a:lnTo>
                    <a:lnTo>
                      <a:pt x="76" y="151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6" y="151"/>
                    </a:lnTo>
                    <a:lnTo>
                      <a:pt x="76" y="150"/>
                    </a:lnTo>
                    <a:lnTo>
                      <a:pt x="76" y="149"/>
                    </a:lnTo>
                    <a:lnTo>
                      <a:pt x="77" y="148"/>
                    </a:lnTo>
                    <a:lnTo>
                      <a:pt x="77" y="148"/>
                    </a:lnTo>
                    <a:lnTo>
                      <a:pt x="76" y="149"/>
                    </a:lnTo>
                    <a:lnTo>
                      <a:pt x="75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4" y="149"/>
                    </a:lnTo>
                    <a:lnTo>
                      <a:pt x="73" y="150"/>
                    </a:lnTo>
                    <a:lnTo>
                      <a:pt x="74" y="149"/>
                    </a:lnTo>
                    <a:lnTo>
                      <a:pt x="74" y="148"/>
                    </a:lnTo>
                    <a:lnTo>
                      <a:pt x="73" y="149"/>
                    </a:lnTo>
                    <a:lnTo>
                      <a:pt x="72" y="150"/>
                    </a:lnTo>
                    <a:lnTo>
                      <a:pt x="71" y="150"/>
                    </a:lnTo>
                    <a:lnTo>
                      <a:pt x="70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70" y="151"/>
                    </a:lnTo>
                    <a:lnTo>
                      <a:pt x="70" y="150"/>
                    </a:lnTo>
                    <a:lnTo>
                      <a:pt x="70" y="149"/>
                    </a:lnTo>
                    <a:lnTo>
                      <a:pt x="71" y="148"/>
                    </a:lnTo>
                    <a:lnTo>
                      <a:pt x="72" y="148"/>
                    </a:lnTo>
                    <a:lnTo>
                      <a:pt x="73" y="147"/>
                    </a:lnTo>
                    <a:lnTo>
                      <a:pt x="73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3" y="145"/>
                    </a:lnTo>
                    <a:lnTo>
                      <a:pt x="72" y="145"/>
                    </a:lnTo>
                    <a:lnTo>
                      <a:pt x="72" y="146"/>
                    </a:lnTo>
                    <a:lnTo>
                      <a:pt x="71" y="146"/>
                    </a:lnTo>
                    <a:lnTo>
                      <a:pt x="70" y="147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1" y="144"/>
                    </a:lnTo>
                    <a:lnTo>
                      <a:pt x="72" y="143"/>
                    </a:lnTo>
                    <a:lnTo>
                      <a:pt x="74" y="142"/>
                    </a:lnTo>
                    <a:lnTo>
                      <a:pt x="74" y="142"/>
                    </a:lnTo>
                    <a:lnTo>
                      <a:pt x="74" y="141"/>
                    </a:lnTo>
                    <a:lnTo>
                      <a:pt x="73" y="142"/>
                    </a:lnTo>
                    <a:lnTo>
                      <a:pt x="72" y="143"/>
                    </a:lnTo>
                    <a:lnTo>
                      <a:pt x="71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3"/>
                    </a:lnTo>
                    <a:lnTo>
                      <a:pt x="69" y="144"/>
                    </a:lnTo>
                    <a:lnTo>
                      <a:pt x="68" y="145"/>
                    </a:lnTo>
                    <a:lnTo>
                      <a:pt x="69" y="144"/>
                    </a:lnTo>
                    <a:lnTo>
                      <a:pt x="69" y="143"/>
                    </a:lnTo>
                    <a:lnTo>
                      <a:pt x="68" y="144"/>
                    </a:lnTo>
                    <a:lnTo>
                      <a:pt x="67" y="145"/>
                    </a:lnTo>
                    <a:lnTo>
                      <a:pt x="67" y="144"/>
                    </a:lnTo>
                    <a:lnTo>
                      <a:pt x="67" y="143"/>
                    </a:lnTo>
                    <a:lnTo>
                      <a:pt x="66" y="144"/>
                    </a:lnTo>
                    <a:lnTo>
                      <a:pt x="64" y="145"/>
                    </a:lnTo>
                    <a:lnTo>
                      <a:pt x="64" y="144"/>
                    </a:lnTo>
                    <a:lnTo>
                      <a:pt x="66" y="143"/>
                    </a:lnTo>
                    <a:lnTo>
                      <a:pt x="67" y="143"/>
                    </a:lnTo>
                    <a:lnTo>
                      <a:pt x="68" y="142"/>
                    </a:lnTo>
                    <a:lnTo>
                      <a:pt x="68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71" y="137"/>
                    </a:lnTo>
                    <a:lnTo>
                      <a:pt x="72" y="136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68" y="139"/>
                    </a:lnTo>
                    <a:lnTo>
                      <a:pt x="67" y="140"/>
                    </a:lnTo>
                    <a:lnTo>
                      <a:pt x="66" y="141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4" y="140"/>
                    </a:lnTo>
                    <a:lnTo>
                      <a:pt x="63" y="141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40"/>
                    </a:lnTo>
                    <a:lnTo>
                      <a:pt x="62" y="141"/>
                    </a:lnTo>
                    <a:lnTo>
                      <a:pt x="60" y="142"/>
                    </a:lnTo>
                    <a:lnTo>
                      <a:pt x="59" y="143"/>
                    </a:lnTo>
                    <a:lnTo>
                      <a:pt x="60" y="142"/>
                    </a:lnTo>
                    <a:lnTo>
                      <a:pt x="60" y="141"/>
                    </a:lnTo>
                    <a:lnTo>
                      <a:pt x="60" y="140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7"/>
                    </a:lnTo>
                    <a:lnTo>
                      <a:pt x="63" y="136"/>
                    </a:lnTo>
                    <a:lnTo>
                      <a:pt x="64" y="135"/>
                    </a:lnTo>
                    <a:lnTo>
                      <a:pt x="64" y="135"/>
                    </a:lnTo>
                    <a:lnTo>
                      <a:pt x="64" y="134"/>
                    </a:lnTo>
                    <a:lnTo>
                      <a:pt x="63" y="135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4"/>
                    </a:lnTo>
                    <a:lnTo>
                      <a:pt x="62" y="135"/>
                    </a:lnTo>
                    <a:lnTo>
                      <a:pt x="61" y="136"/>
                    </a:lnTo>
                    <a:lnTo>
                      <a:pt x="59" y="137"/>
                    </a:lnTo>
                    <a:lnTo>
                      <a:pt x="58" y="137"/>
                    </a:lnTo>
                    <a:lnTo>
                      <a:pt x="59" y="137"/>
                    </a:lnTo>
                    <a:lnTo>
                      <a:pt x="59" y="136"/>
                    </a:lnTo>
                    <a:lnTo>
                      <a:pt x="59" y="135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3"/>
                    </a:lnTo>
                    <a:lnTo>
                      <a:pt x="62" y="132"/>
                    </a:lnTo>
                    <a:lnTo>
                      <a:pt x="63" y="131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2" y="131"/>
                    </a:lnTo>
                    <a:lnTo>
                      <a:pt x="61" y="132"/>
                    </a:lnTo>
                    <a:lnTo>
                      <a:pt x="60" y="132"/>
                    </a:lnTo>
                    <a:lnTo>
                      <a:pt x="59" y="133"/>
                    </a:lnTo>
                    <a:lnTo>
                      <a:pt x="59" y="132"/>
                    </a:lnTo>
                    <a:lnTo>
                      <a:pt x="60" y="132"/>
                    </a:lnTo>
                    <a:lnTo>
                      <a:pt x="58" y="133"/>
                    </a:lnTo>
                    <a:lnTo>
                      <a:pt x="57" y="133"/>
                    </a:lnTo>
                    <a:lnTo>
                      <a:pt x="58" y="133"/>
                    </a:lnTo>
                    <a:lnTo>
                      <a:pt x="58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29"/>
                    </a:lnTo>
                    <a:lnTo>
                      <a:pt x="61" y="129"/>
                    </a:lnTo>
                    <a:lnTo>
                      <a:pt x="60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29"/>
                    </a:lnTo>
                    <a:lnTo>
                      <a:pt x="58" y="130"/>
                    </a:lnTo>
                    <a:lnTo>
                      <a:pt x="57" y="131"/>
                    </a:lnTo>
                    <a:lnTo>
                      <a:pt x="55" y="132"/>
                    </a:lnTo>
                    <a:lnTo>
                      <a:pt x="56" y="131"/>
                    </a:lnTo>
                    <a:lnTo>
                      <a:pt x="56" y="130"/>
                    </a:lnTo>
                    <a:lnTo>
                      <a:pt x="56" y="129"/>
                    </a:lnTo>
                    <a:lnTo>
                      <a:pt x="57" y="129"/>
                    </a:lnTo>
                    <a:lnTo>
                      <a:pt x="58" y="128"/>
                    </a:lnTo>
                    <a:lnTo>
                      <a:pt x="58" y="128"/>
                    </a:lnTo>
                    <a:lnTo>
                      <a:pt x="59" y="128"/>
                    </a:lnTo>
                    <a:lnTo>
                      <a:pt x="58" y="128"/>
                    </a:lnTo>
                    <a:lnTo>
                      <a:pt x="58" y="129"/>
                    </a:lnTo>
                    <a:lnTo>
                      <a:pt x="59" y="128"/>
                    </a:lnTo>
                    <a:lnTo>
                      <a:pt x="60" y="127"/>
                    </a:lnTo>
                    <a:lnTo>
                      <a:pt x="62" y="124"/>
                    </a:lnTo>
                    <a:lnTo>
                      <a:pt x="59" y="126"/>
                    </a:lnTo>
                    <a:lnTo>
                      <a:pt x="58" y="127"/>
                    </a:lnTo>
                    <a:lnTo>
                      <a:pt x="57" y="128"/>
                    </a:lnTo>
                    <a:lnTo>
                      <a:pt x="57" y="127"/>
                    </a:lnTo>
                    <a:lnTo>
                      <a:pt x="58" y="126"/>
                    </a:lnTo>
                    <a:lnTo>
                      <a:pt x="57" y="127"/>
                    </a:lnTo>
                    <a:lnTo>
                      <a:pt x="56" y="128"/>
                    </a:lnTo>
                    <a:lnTo>
                      <a:pt x="54" y="129"/>
                    </a:lnTo>
                    <a:lnTo>
                      <a:pt x="53" y="130"/>
                    </a:lnTo>
                    <a:lnTo>
                      <a:pt x="54" y="129"/>
                    </a:lnTo>
                    <a:lnTo>
                      <a:pt x="54" y="128"/>
                    </a:lnTo>
                    <a:lnTo>
                      <a:pt x="54" y="127"/>
                    </a:lnTo>
                    <a:lnTo>
                      <a:pt x="55" y="127"/>
                    </a:lnTo>
                    <a:lnTo>
                      <a:pt x="55" y="126"/>
                    </a:lnTo>
                    <a:lnTo>
                      <a:pt x="55" y="125"/>
                    </a:lnTo>
                    <a:lnTo>
                      <a:pt x="54" y="126"/>
                    </a:lnTo>
                    <a:lnTo>
                      <a:pt x="53" y="127"/>
                    </a:lnTo>
                    <a:lnTo>
                      <a:pt x="54" y="126"/>
                    </a:lnTo>
                    <a:lnTo>
                      <a:pt x="54" y="125"/>
                    </a:lnTo>
                    <a:lnTo>
                      <a:pt x="53" y="126"/>
                    </a:lnTo>
                    <a:lnTo>
                      <a:pt x="52" y="127"/>
                    </a:lnTo>
                    <a:lnTo>
                      <a:pt x="52" y="126"/>
                    </a:lnTo>
                    <a:lnTo>
                      <a:pt x="52" y="125"/>
                    </a:lnTo>
                    <a:lnTo>
                      <a:pt x="51" y="126"/>
                    </a:lnTo>
                    <a:lnTo>
                      <a:pt x="50" y="127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54" y="120"/>
                    </a:lnTo>
                    <a:lnTo>
                      <a:pt x="53" y="121"/>
                    </a:lnTo>
                    <a:lnTo>
                      <a:pt x="52" y="123"/>
                    </a:lnTo>
                    <a:lnTo>
                      <a:pt x="52" y="121"/>
                    </a:lnTo>
                    <a:lnTo>
                      <a:pt x="53" y="120"/>
                    </a:lnTo>
                    <a:lnTo>
                      <a:pt x="52" y="121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20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1"/>
                    </a:lnTo>
                    <a:lnTo>
                      <a:pt x="50" y="121"/>
                    </a:lnTo>
                    <a:lnTo>
                      <a:pt x="49" y="121"/>
                    </a:lnTo>
                    <a:lnTo>
                      <a:pt x="46" y="123"/>
                    </a:lnTo>
                    <a:lnTo>
                      <a:pt x="47" y="121"/>
                    </a:lnTo>
                    <a:lnTo>
                      <a:pt x="47" y="121"/>
                    </a:lnTo>
                    <a:lnTo>
                      <a:pt x="49" y="120"/>
                    </a:lnTo>
                    <a:lnTo>
                      <a:pt x="49" y="119"/>
                    </a:lnTo>
                    <a:lnTo>
                      <a:pt x="47" y="120"/>
                    </a:lnTo>
                    <a:lnTo>
                      <a:pt x="46" y="121"/>
                    </a:lnTo>
                    <a:lnTo>
                      <a:pt x="46" y="120"/>
                    </a:lnTo>
                    <a:lnTo>
                      <a:pt x="46" y="119"/>
                    </a:lnTo>
                    <a:lnTo>
                      <a:pt x="47" y="119"/>
                    </a:lnTo>
                    <a:lnTo>
                      <a:pt x="47" y="118"/>
                    </a:lnTo>
                    <a:lnTo>
                      <a:pt x="47" y="117"/>
                    </a:lnTo>
                    <a:lnTo>
                      <a:pt x="49" y="116"/>
                    </a:lnTo>
                    <a:lnTo>
                      <a:pt x="47" y="117"/>
                    </a:lnTo>
                    <a:lnTo>
                      <a:pt x="45" y="118"/>
                    </a:lnTo>
                    <a:lnTo>
                      <a:pt x="46" y="117"/>
                    </a:lnTo>
                    <a:lnTo>
                      <a:pt x="46" y="117"/>
                    </a:lnTo>
                    <a:lnTo>
                      <a:pt x="45" y="117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6" y="115"/>
                    </a:lnTo>
                    <a:lnTo>
                      <a:pt x="46" y="114"/>
                    </a:lnTo>
                    <a:lnTo>
                      <a:pt x="47" y="113"/>
                    </a:lnTo>
                    <a:lnTo>
                      <a:pt x="49" y="112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49" y="111"/>
                    </a:lnTo>
                    <a:lnTo>
                      <a:pt x="47" y="112"/>
                    </a:lnTo>
                    <a:lnTo>
                      <a:pt x="46" y="113"/>
                    </a:lnTo>
                    <a:lnTo>
                      <a:pt x="46" y="114"/>
                    </a:lnTo>
                    <a:lnTo>
                      <a:pt x="45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5" y="114"/>
                    </a:lnTo>
                    <a:lnTo>
                      <a:pt x="45" y="113"/>
                    </a:lnTo>
                    <a:lnTo>
                      <a:pt x="45" y="112"/>
                    </a:lnTo>
                    <a:lnTo>
                      <a:pt x="46" y="112"/>
                    </a:lnTo>
                    <a:lnTo>
                      <a:pt x="46" y="111"/>
                    </a:lnTo>
                    <a:lnTo>
                      <a:pt x="45" y="112"/>
                    </a:lnTo>
                    <a:lnTo>
                      <a:pt x="44" y="113"/>
                    </a:lnTo>
                    <a:lnTo>
                      <a:pt x="44" y="112"/>
                    </a:lnTo>
                    <a:lnTo>
                      <a:pt x="44" y="111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2" y="112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2" y="111"/>
                    </a:lnTo>
                    <a:lnTo>
                      <a:pt x="41" y="111"/>
                    </a:lnTo>
                    <a:lnTo>
                      <a:pt x="41" y="112"/>
                    </a:lnTo>
                    <a:lnTo>
                      <a:pt x="40" y="112"/>
                    </a:lnTo>
                    <a:lnTo>
                      <a:pt x="39" y="113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41" y="109"/>
                    </a:lnTo>
                    <a:lnTo>
                      <a:pt x="42" y="107"/>
                    </a:lnTo>
                    <a:lnTo>
                      <a:pt x="42" y="106"/>
                    </a:lnTo>
                    <a:lnTo>
                      <a:pt x="43" y="106"/>
                    </a:lnTo>
                    <a:lnTo>
                      <a:pt x="42" y="106"/>
                    </a:lnTo>
                    <a:lnTo>
                      <a:pt x="42" y="107"/>
                    </a:lnTo>
                    <a:lnTo>
                      <a:pt x="41" y="107"/>
                    </a:lnTo>
                    <a:lnTo>
                      <a:pt x="40" y="107"/>
                    </a:lnTo>
                    <a:lnTo>
                      <a:pt x="39" y="108"/>
                    </a:lnTo>
                    <a:lnTo>
                      <a:pt x="38" y="109"/>
                    </a:lnTo>
                    <a:lnTo>
                      <a:pt x="38" y="110"/>
                    </a:lnTo>
                    <a:lnTo>
                      <a:pt x="37" y="111"/>
                    </a:lnTo>
                    <a:lnTo>
                      <a:pt x="36" y="111"/>
                    </a:lnTo>
                    <a:lnTo>
                      <a:pt x="35" y="112"/>
                    </a:lnTo>
                    <a:lnTo>
                      <a:pt x="35" y="111"/>
                    </a:lnTo>
                    <a:lnTo>
                      <a:pt x="36" y="111"/>
                    </a:lnTo>
                    <a:lnTo>
                      <a:pt x="37" y="110"/>
                    </a:lnTo>
                    <a:lnTo>
                      <a:pt x="38" y="109"/>
                    </a:lnTo>
                    <a:lnTo>
                      <a:pt x="38" y="108"/>
                    </a:lnTo>
                    <a:lnTo>
                      <a:pt x="39" y="108"/>
                    </a:lnTo>
                    <a:lnTo>
                      <a:pt x="39" y="107"/>
                    </a:lnTo>
                    <a:lnTo>
                      <a:pt x="39" y="106"/>
                    </a:lnTo>
                    <a:lnTo>
                      <a:pt x="38" y="107"/>
                    </a:lnTo>
                    <a:lnTo>
                      <a:pt x="37" y="108"/>
                    </a:lnTo>
                    <a:lnTo>
                      <a:pt x="38" y="107"/>
                    </a:lnTo>
                    <a:lnTo>
                      <a:pt x="38" y="106"/>
                    </a:lnTo>
                    <a:lnTo>
                      <a:pt x="37" y="107"/>
                    </a:lnTo>
                    <a:lnTo>
                      <a:pt x="36" y="108"/>
                    </a:lnTo>
                    <a:lnTo>
                      <a:pt x="36" y="107"/>
                    </a:lnTo>
                    <a:lnTo>
                      <a:pt x="36" y="106"/>
                    </a:lnTo>
                    <a:lnTo>
                      <a:pt x="38" y="106"/>
                    </a:lnTo>
                    <a:lnTo>
                      <a:pt x="39" y="104"/>
                    </a:lnTo>
                    <a:lnTo>
                      <a:pt x="39" y="103"/>
                    </a:lnTo>
                    <a:lnTo>
                      <a:pt x="39" y="102"/>
                    </a:lnTo>
                    <a:lnTo>
                      <a:pt x="38" y="103"/>
                    </a:lnTo>
                    <a:lnTo>
                      <a:pt x="37" y="104"/>
                    </a:lnTo>
                    <a:lnTo>
                      <a:pt x="37" y="103"/>
                    </a:lnTo>
                    <a:lnTo>
                      <a:pt x="38" y="103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6" y="103"/>
                    </a:lnTo>
                    <a:lnTo>
                      <a:pt x="35" y="104"/>
                    </a:lnTo>
                    <a:lnTo>
                      <a:pt x="34" y="104"/>
                    </a:lnTo>
                    <a:lnTo>
                      <a:pt x="34" y="104"/>
                    </a:lnTo>
                    <a:lnTo>
                      <a:pt x="35" y="103"/>
                    </a:lnTo>
                    <a:lnTo>
                      <a:pt x="33" y="104"/>
                    </a:lnTo>
                    <a:lnTo>
                      <a:pt x="32" y="104"/>
                    </a:lnTo>
                    <a:lnTo>
                      <a:pt x="33" y="104"/>
                    </a:lnTo>
                    <a:lnTo>
                      <a:pt x="33" y="103"/>
                    </a:lnTo>
                    <a:lnTo>
                      <a:pt x="34" y="101"/>
                    </a:lnTo>
                    <a:lnTo>
                      <a:pt x="35" y="100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6" y="97"/>
                    </a:lnTo>
                    <a:lnTo>
                      <a:pt x="35" y="98"/>
                    </a:lnTo>
                    <a:lnTo>
                      <a:pt x="34" y="99"/>
                    </a:lnTo>
                    <a:lnTo>
                      <a:pt x="33" y="100"/>
                    </a:lnTo>
                    <a:lnTo>
                      <a:pt x="30" y="100"/>
                    </a:lnTo>
                    <a:lnTo>
                      <a:pt x="32" y="100"/>
                    </a:lnTo>
                    <a:lnTo>
                      <a:pt x="32" y="99"/>
                    </a:lnTo>
                    <a:lnTo>
                      <a:pt x="33" y="98"/>
                    </a:lnTo>
                    <a:lnTo>
                      <a:pt x="33" y="97"/>
                    </a:lnTo>
                    <a:lnTo>
                      <a:pt x="32" y="98"/>
                    </a:lnTo>
                    <a:lnTo>
                      <a:pt x="30" y="99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32" y="96"/>
                    </a:lnTo>
                    <a:lnTo>
                      <a:pt x="33" y="95"/>
                    </a:lnTo>
                    <a:lnTo>
                      <a:pt x="33" y="95"/>
                    </a:lnTo>
                    <a:lnTo>
                      <a:pt x="33" y="94"/>
                    </a:lnTo>
                    <a:lnTo>
                      <a:pt x="34" y="93"/>
                    </a:lnTo>
                    <a:lnTo>
                      <a:pt x="35" y="92"/>
                    </a:lnTo>
                    <a:lnTo>
                      <a:pt x="36" y="92"/>
                    </a:lnTo>
                    <a:lnTo>
                      <a:pt x="36" y="91"/>
                    </a:lnTo>
                    <a:lnTo>
                      <a:pt x="37" y="90"/>
                    </a:lnTo>
                    <a:lnTo>
                      <a:pt x="36" y="90"/>
                    </a:lnTo>
                    <a:lnTo>
                      <a:pt x="36" y="91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4" y="93"/>
                    </a:lnTo>
                    <a:lnTo>
                      <a:pt x="33" y="94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9" y="95"/>
                    </a:lnTo>
                    <a:lnTo>
                      <a:pt x="29" y="94"/>
                    </a:lnTo>
                    <a:lnTo>
                      <a:pt x="30" y="93"/>
                    </a:lnTo>
                    <a:lnTo>
                      <a:pt x="28" y="94"/>
                    </a:lnTo>
                    <a:lnTo>
                      <a:pt x="27" y="95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9" y="92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8" y="91"/>
                    </a:lnTo>
                    <a:lnTo>
                      <a:pt x="27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1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8" y="89"/>
                    </a:lnTo>
                    <a:lnTo>
                      <a:pt x="28" y="87"/>
                    </a:lnTo>
                    <a:lnTo>
                      <a:pt x="27" y="89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7"/>
                    </a:lnTo>
                    <a:lnTo>
                      <a:pt x="25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4" y="89"/>
                    </a:lnTo>
                    <a:lnTo>
                      <a:pt x="23" y="90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4" y="85"/>
                    </a:lnTo>
                    <a:lnTo>
                      <a:pt x="23" y="86"/>
                    </a:lnTo>
                    <a:lnTo>
                      <a:pt x="21" y="87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8" y="90"/>
                    </a:lnTo>
                    <a:lnTo>
                      <a:pt x="18" y="90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2" y="85"/>
                    </a:lnTo>
                    <a:lnTo>
                      <a:pt x="23" y="84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4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2"/>
                    </a:lnTo>
                    <a:lnTo>
                      <a:pt x="24" y="81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2" y="82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0" y="82"/>
                    </a:lnTo>
                    <a:lnTo>
                      <a:pt x="19" y="83"/>
                    </a:lnTo>
                    <a:lnTo>
                      <a:pt x="18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7" y="82"/>
                    </a:lnTo>
                    <a:lnTo>
                      <a:pt x="18" y="82"/>
                    </a:lnTo>
                    <a:lnTo>
                      <a:pt x="19" y="81"/>
                    </a:lnTo>
                    <a:lnTo>
                      <a:pt x="20" y="80"/>
                    </a:lnTo>
                    <a:lnTo>
                      <a:pt x="20" y="79"/>
                    </a:lnTo>
                    <a:lnTo>
                      <a:pt x="19" y="80"/>
                    </a:lnTo>
                    <a:lnTo>
                      <a:pt x="18" y="81"/>
                    </a:lnTo>
                    <a:lnTo>
                      <a:pt x="18" y="80"/>
                    </a:lnTo>
                    <a:lnTo>
                      <a:pt x="19" y="80"/>
                    </a:lnTo>
                    <a:lnTo>
                      <a:pt x="17" y="80"/>
                    </a:lnTo>
                    <a:lnTo>
                      <a:pt x="16" y="81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9" y="78"/>
                    </a:lnTo>
                    <a:lnTo>
                      <a:pt x="21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2" y="75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5"/>
                    </a:lnTo>
                    <a:lnTo>
                      <a:pt x="21" y="74"/>
                    </a:lnTo>
                    <a:lnTo>
                      <a:pt x="22" y="74"/>
                    </a:lnTo>
                    <a:lnTo>
                      <a:pt x="21" y="74"/>
                    </a:lnTo>
                    <a:lnTo>
                      <a:pt x="19" y="75"/>
                    </a:lnTo>
                    <a:lnTo>
                      <a:pt x="20" y="75"/>
                    </a:lnTo>
                    <a:lnTo>
                      <a:pt x="20" y="74"/>
                    </a:lnTo>
                    <a:lnTo>
                      <a:pt x="19" y="75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6" y="74"/>
                    </a:lnTo>
                    <a:lnTo>
                      <a:pt x="17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8" y="70"/>
                    </a:lnTo>
                    <a:lnTo>
                      <a:pt x="17" y="70"/>
                    </a:lnTo>
                    <a:lnTo>
                      <a:pt x="17" y="70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4" y="70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3" y="67"/>
                    </a:lnTo>
                    <a:lnTo>
                      <a:pt x="11" y="68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4" y="61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0" y="63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1" y="57"/>
                    </a:lnTo>
                    <a:lnTo>
                      <a:pt x="10" y="58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9" y="58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3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4" y="54"/>
                    </a:lnTo>
                    <a:lnTo>
                      <a:pt x="2" y="56"/>
                    </a:lnTo>
                    <a:lnTo>
                      <a:pt x="1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3" y="53"/>
                    </a:lnTo>
                    <a:lnTo>
                      <a:pt x="4" y="52"/>
                    </a:lnTo>
                    <a:lnTo>
                      <a:pt x="5" y="52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50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6" y="49"/>
                    </a:lnTo>
                    <a:lnTo>
                      <a:pt x="5" y="50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1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8" name="Freeform 1011">
                <a:extLst>
                  <a:ext uri="{FF2B5EF4-FFF2-40B4-BE49-F238E27FC236}">
                    <a16:creationId xmlns:a16="http://schemas.microsoft.com/office/drawing/2014/main" id="{C6676219-75B5-4741-B898-A3A7CCF35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3036"/>
                <a:ext cx="0" cy="0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9 h 11"/>
                  <a:gd name="T4" fmla="*/ 1 w 7"/>
                  <a:gd name="T5" fmla="*/ 8 h 11"/>
                  <a:gd name="T6" fmla="*/ 1 w 7"/>
                  <a:gd name="T7" fmla="*/ 7 h 11"/>
                  <a:gd name="T8" fmla="*/ 2 w 7"/>
                  <a:gd name="T9" fmla="*/ 6 h 11"/>
                  <a:gd name="T10" fmla="*/ 4 w 7"/>
                  <a:gd name="T11" fmla="*/ 5 h 11"/>
                  <a:gd name="T12" fmla="*/ 5 w 7"/>
                  <a:gd name="T13" fmla="*/ 4 h 11"/>
                  <a:gd name="T14" fmla="*/ 5 w 7"/>
                  <a:gd name="T15" fmla="*/ 3 h 11"/>
                  <a:gd name="T16" fmla="*/ 5 w 7"/>
                  <a:gd name="T17" fmla="*/ 2 h 11"/>
                  <a:gd name="T18" fmla="*/ 6 w 7"/>
                  <a:gd name="T19" fmla="*/ 1 h 11"/>
                  <a:gd name="T20" fmla="*/ 7 w 7"/>
                  <a:gd name="T21" fmla="*/ 0 h 11"/>
                  <a:gd name="T22" fmla="*/ 6 w 7"/>
                  <a:gd name="T23" fmla="*/ 3 h 11"/>
                  <a:gd name="T24" fmla="*/ 5 w 7"/>
                  <a:gd name="T25" fmla="*/ 5 h 11"/>
                  <a:gd name="T26" fmla="*/ 0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9" name="Freeform 1012">
                <a:extLst>
                  <a:ext uri="{FF2B5EF4-FFF2-40B4-BE49-F238E27FC236}">
                    <a16:creationId xmlns:a16="http://schemas.microsoft.com/office/drawing/2014/main" id="{913769E8-2307-4BD8-8FAA-5228ADC7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" y="3024"/>
                <a:ext cx="16" cy="13"/>
              </a:xfrm>
              <a:custGeom>
                <a:avLst/>
                <a:gdLst>
                  <a:gd name="T0" fmla="*/ 4 w 263"/>
                  <a:gd name="T1" fmla="*/ 44 h 210"/>
                  <a:gd name="T2" fmla="*/ 6 w 263"/>
                  <a:gd name="T3" fmla="*/ 28 h 210"/>
                  <a:gd name="T4" fmla="*/ 20 w 263"/>
                  <a:gd name="T5" fmla="*/ 13 h 210"/>
                  <a:gd name="T6" fmla="*/ 38 w 263"/>
                  <a:gd name="T7" fmla="*/ 5 h 210"/>
                  <a:gd name="T8" fmla="*/ 43 w 263"/>
                  <a:gd name="T9" fmla="*/ 14 h 210"/>
                  <a:gd name="T10" fmla="*/ 49 w 263"/>
                  <a:gd name="T11" fmla="*/ 26 h 210"/>
                  <a:gd name="T12" fmla="*/ 58 w 263"/>
                  <a:gd name="T13" fmla="*/ 32 h 210"/>
                  <a:gd name="T14" fmla="*/ 62 w 263"/>
                  <a:gd name="T15" fmla="*/ 45 h 210"/>
                  <a:gd name="T16" fmla="*/ 74 w 263"/>
                  <a:gd name="T17" fmla="*/ 40 h 210"/>
                  <a:gd name="T18" fmla="*/ 76 w 263"/>
                  <a:gd name="T19" fmla="*/ 53 h 210"/>
                  <a:gd name="T20" fmla="*/ 86 w 263"/>
                  <a:gd name="T21" fmla="*/ 58 h 210"/>
                  <a:gd name="T22" fmla="*/ 92 w 263"/>
                  <a:gd name="T23" fmla="*/ 65 h 210"/>
                  <a:gd name="T24" fmla="*/ 101 w 263"/>
                  <a:gd name="T25" fmla="*/ 71 h 210"/>
                  <a:gd name="T26" fmla="*/ 106 w 263"/>
                  <a:gd name="T27" fmla="*/ 76 h 210"/>
                  <a:gd name="T28" fmla="*/ 114 w 263"/>
                  <a:gd name="T29" fmla="*/ 84 h 210"/>
                  <a:gd name="T30" fmla="*/ 121 w 263"/>
                  <a:gd name="T31" fmla="*/ 93 h 210"/>
                  <a:gd name="T32" fmla="*/ 133 w 263"/>
                  <a:gd name="T33" fmla="*/ 95 h 210"/>
                  <a:gd name="T34" fmla="*/ 139 w 263"/>
                  <a:gd name="T35" fmla="*/ 103 h 210"/>
                  <a:gd name="T36" fmla="*/ 151 w 263"/>
                  <a:gd name="T37" fmla="*/ 103 h 210"/>
                  <a:gd name="T38" fmla="*/ 160 w 263"/>
                  <a:gd name="T39" fmla="*/ 111 h 210"/>
                  <a:gd name="T40" fmla="*/ 168 w 263"/>
                  <a:gd name="T41" fmla="*/ 117 h 210"/>
                  <a:gd name="T42" fmla="*/ 177 w 263"/>
                  <a:gd name="T43" fmla="*/ 117 h 210"/>
                  <a:gd name="T44" fmla="*/ 187 w 263"/>
                  <a:gd name="T45" fmla="*/ 124 h 210"/>
                  <a:gd name="T46" fmla="*/ 196 w 263"/>
                  <a:gd name="T47" fmla="*/ 128 h 210"/>
                  <a:gd name="T48" fmla="*/ 205 w 263"/>
                  <a:gd name="T49" fmla="*/ 132 h 210"/>
                  <a:gd name="T50" fmla="*/ 213 w 263"/>
                  <a:gd name="T51" fmla="*/ 141 h 210"/>
                  <a:gd name="T52" fmla="*/ 217 w 263"/>
                  <a:gd name="T53" fmla="*/ 150 h 210"/>
                  <a:gd name="T54" fmla="*/ 230 w 263"/>
                  <a:gd name="T55" fmla="*/ 150 h 210"/>
                  <a:gd name="T56" fmla="*/ 235 w 263"/>
                  <a:gd name="T57" fmla="*/ 156 h 210"/>
                  <a:gd name="T58" fmla="*/ 242 w 263"/>
                  <a:gd name="T59" fmla="*/ 161 h 210"/>
                  <a:gd name="T60" fmla="*/ 248 w 263"/>
                  <a:gd name="T61" fmla="*/ 167 h 210"/>
                  <a:gd name="T62" fmla="*/ 256 w 263"/>
                  <a:gd name="T63" fmla="*/ 174 h 210"/>
                  <a:gd name="T64" fmla="*/ 260 w 263"/>
                  <a:gd name="T65" fmla="*/ 185 h 210"/>
                  <a:gd name="T66" fmla="*/ 246 w 263"/>
                  <a:gd name="T67" fmla="*/ 205 h 210"/>
                  <a:gd name="T68" fmla="*/ 234 w 263"/>
                  <a:gd name="T69" fmla="*/ 207 h 210"/>
                  <a:gd name="T70" fmla="*/ 224 w 263"/>
                  <a:gd name="T71" fmla="*/ 201 h 210"/>
                  <a:gd name="T72" fmla="*/ 213 w 263"/>
                  <a:gd name="T73" fmla="*/ 200 h 210"/>
                  <a:gd name="T74" fmla="*/ 203 w 263"/>
                  <a:gd name="T75" fmla="*/ 197 h 210"/>
                  <a:gd name="T76" fmla="*/ 193 w 263"/>
                  <a:gd name="T77" fmla="*/ 194 h 210"/>
                  <a:gd name="T78" fmla="*/ 185 w 263"/>
                  <a:gd name="T79" fmla="*/ 191 h 210"/>
                  <a:gd name="T80" fmla="*/ 174 w 263"/>
                  <a:gd name="T81" fmla="*/ 185 h 210"/>
                  <a:gd name="T82" fmla="*/ 165 w 263"/>
                  <a:gd name="T83" fmla="*/ 181 h 210"/>
                  <a:gd name="T84" fmla="*/ 155 w 263"/>
                  <a:gd name="T85" fmla="*/ 178 h 210"/>
                  <a:gd name="T86" fmla="*/ 146 w 263"/>
                  <a:gd name="T87" fmla="*/ 170 h 210"/>
                  <a:gd name="T88" fmla="*/ 140 w 263"/>
                  <a:gd name="T89" fmla="*/ 165 h 210"/>
                  <a:gd name="T90" fmla="*/ 133 w 263"/>
                  <a:gd name="T91" fmla="*/ 158 h 210"/>
                  <a:gd name="T92" fmla="*/ 124 w 263"/>
                  <a:gd name="T93" fmla="*/ 156 h 210"/>
                  <a:gd name="T94" fmla="*/ 116 w 263"/>
                  <a:gd name="T95" fmla="*/ 149 h 210"/>
                  <a:gd name="T96" fmla="*/ 106 w 263"/>
                  <a:gd name="T97" fmla="*/ 147 h 210"/>
                  <a:gd name="T98" fmla="*/ 99 w 263"/>
                  <a:gd name="T99" fmla="*/ 143 h 210"/>
                  <a:gd name="T100" fmla="*/ 89 w 263"/>
                  <a:gd name="T101" fmla="*/ 139 h 210"/>
                  <a:gd name="T102" fmla="*/ 82 w 263"/>
                  <a:gd name="T103" fmla="*/ 133 h 210"/>
                  <a:gd name="T104" fmla="*/ 77 w 263"/>
                  <a:gd name="T105" fmla="*/ 123 h 210"/>
                  <a:gd name="T106" fmla="*/ 66 w 263"/>
                  <a:gd name="T107" fmla="*/ 123 h 210"/>
                  <a:gd name="T108" fmla="*/ 62 w 263"/>
                  <a:gd name="T109" fmla="*/ 110 h 210"/>
                  <a:gd name="T110" fmla="*/ 51 w 263"/>
                  <a:gd name="T111" fmla="*/ 109 h 210"/>
                  <a:gd name="T112" fmla="*/ 47 w 263"/>
                  <a:gd name="T113" fmla="*/ 97 h 210"/>
                  <a:gd name="T114" fmla="*/ 39 w 263"/>
                  <a:gd name="T115" fmla="*/ 91 h 210"/>
                  <a:gd name="T116" fmla="*/ 31 w 263"/>
                  <a:gd name="T117" fmla="*/ 87 h 210"/>
                  <a:gd name="T118" fmla="*/ 26 w 263"/>
                  <a:gd name="T119" fmla="*/ 78 h 210"/>
                  <a:gd name="T120" fmla="*/ 15 w 263"/>
                  <a:gd name="T121" fmla="*/ 75 h 210"/>
                  <a:gd name="T122" fmla="*/ 11 w 263"/>
                  <a:gd name="T123" fmla="*/ 6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3" h="210">
                    <a:moveTo>
                      <a:pt x="3" y="58"/>
                    </a:moveTo>
                    <a:lnTo>
                      <a:pt x="4" y="57"/>
                    </a:lnTo>
                    <a:lnTo>
                      <a:pt x="5" y="56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7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7" y="51"/>
                    </a:lnTo>
                    <a:lnTo>
                      <a:pt x="6" y="54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4" y="49"/>
                    </a:lnTo>
                    <a:lnTo>
                      <a:pt x="5" y="48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3" y="43"/>
                    </a:lnTo>
                    <a:lnTo>
                      <a:pt x="2" y="44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7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3" y="34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5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3" y="3"/>
                    </a:lnTo>
                    <a:lnTo>
                      <a:pt x="34" y="1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2" y="9"/>
                    </a:lnTo>
                    <a:lnTo>
                      <a:pt x="43" y="8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2" y="11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0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39" y="20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1" y="17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3" y="14"/>
                    </a:lnTo>
                    <a:lnTo>
                      <a:pt x="44" y="13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3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6" y="14"/>
                    </a:lnTo>
                    <a:lnTo>
                      <a:pt x="44" y="15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6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4" y="21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7" y="20"/>
                    </a:lnTo>
                    <a:lnTo>
                      <a:pt x="48" y="18"/>
                    </a:lnTo>
                    <a:lnTo>
                      <a:pt x="49" y="17"/>
                    </a:lnTo>
                    <a:lnTo>
                      <a:pt x="50" y="16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0" y="17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9" y="21"/>
                    </a:lnTo>
                    <a:lnTo>
                      <a:pt x="50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9" y="26"/>
                    </a:lnTo>
                    <a:lnTo>
                      <a:pt x="50" y="25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1" y="26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3" y="25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6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6"/>
                    </a:lnTo>
                    <a:lnTo>
                      <a:pt x="55" y="25"/>
                    </a:lnTo>
                    <a:lnTo>
                      <a:pt x="55" y="26"/>
                    </a:lnTo>
                    <a:lnTo>
                      <a:pt x="55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5" y="29"/>
                    </a:lnTo>
                    <a:lnTo>
                      <a:pt x="56" y="28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5" y="31"/>
                    </a:lnTo>
                    <a:lnTo>
                      <a:pt x="54" y="32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8" y="31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3"/>
                    </a:lnTo>
                    <a:lnTo>
                      <a:pt x="59" y="32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6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8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8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3" y="38"/>
                    </a:lnTo>
                    <a:lnTo>
                      <a:pt x="64" y="37"/>
                    </a:lnTo>
                    <a:lnTo>
                      <a:pt x="65" y="36"/>
                    </a:lnTo>
                    <a:lnTo>
                      <a:pt x="65" y="37"/>
                    </a:lnTo>
                    <a:lnTo>
                      <a:pt x="65" y="38"/>
                    </a:lnTo>
                    <a:lnTo>
                      <a:pt x="65" y="39"/>
                    </a:lnTo>
                    <a:lnTo>
                      <a:pt x="64" y="40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3"/>
                    </a:lnTo>
                    <a:lnTo>
                      <a:pt x="62" y="44"/>
                    </a:lnTo>
                    <a:lnTo>
                      <a:pt x="62" y="45"/>
                    </a:lnTo>
                    <a:lnTo>
                      <a:pt x="62" y="44"/>
                    </a:lnTo>
                    <a:lnTo>
                      <a:pt x="64" y="43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6" y="40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67" y="40"/>
                    </a:lnTo>
                    <a:lnTo>
                      <a:pt x="67" y="41"/>
                    </a:lnTo>
                    <a:lnTo>
                      <a:pt x="66" y="42"/>
                    </a:lnTo>
                    <a:lnTo>
                      <a:pt x="67" y="41"/>
                    </a:lnTo>
                    <a:lnTo>
                      <a:pt x="68" y="40"/>
                    </a:lnTo>
                    <a:lnTo>
                      <a:pt x="68" y="41"/>
                    </a:lnTo>
                    <a:lnTo>
                      <a:pt x="68" y="41"/>
                    </a:lnTo>
                    <a:lnTo>
                      <a:pt x="68" y="42"/>
                    </a:lnTo>
                    <a:lnTo>
                      <a:pt x="67" y="43"/>
                    </a:lnTo>
                    <a:lnTo>
                      <a:pt x="68" y="42"/>
                    </a:lnTo>
                    <a:lnTo>
                      <a:pt x="69" y="41"/>
                    </a:lnTo>
                    <a:lnTo>
                      <a:pt x="69" y="42"/>
                    </a:lnTo>
                    <a:lnTo>
                      <a:pt x="69" y="43"/>
                    </a:lnTo>
                    <a:lnTo>
                      <a:pt x="70" y="41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0" y="44"/>
                    </a:lnTo>
                    <a:lnTo>
                      <a:pt x="69" y="45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7" y="48"/>
                    </a:lnTo>
                    <a:lnTo>
                      <a:pt x="67" y="49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8" y="49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9" y="47"/>
                    </a:lnTo>
                    <a:lnTo>
                      <a:pt x="70" y="46"/>
                    </a:lnTo>
                    <a:lnTo>
                      <a:pt x="71" y="45"/>
                    </a:lnTo>
                    <a:lnTo>
                      <a:pt x="71" y="44"/>
                    </a:lnTo>
                    <a:lnTo>
                      <a:pt x="71" y="43"/>
                    </a:lnTo>
                    <a:lnTo>
                      <a:pt x="72" y="42"/>
                    </a:lnTo>
                    <a:lnTo>
                      <a:pt x="73" y="41"/>
                    </a:lnTo>
                    <a:lnTo>
                      <a:pt x="74" y="40"/>
                    </a:lnTo>
                    <a:lnTo>
                      <a:pt x="75" y="39"/>
                    </a:lnTo>
                    <a:lnTo>
                      <a:pt x="75" y="40"/>
                    </a:lnTo>
                    <a:lnTo>
                      <a:pt x="75" y="41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1" y="47"/>
                    </a:lnTo>
                    <a:lnTo>
                      <a:pt x="70" y="48"/>
                    </a:lnTo>
                    <a:lnTo>
                      <a:pt x="70" y="49"/>
                    </a:lnTo>
                    <a:lnTo>
                      <a:pt x="70" y="50"/>
                    </a:lnTo>
                    <a:lnTo>
                      <a:pt x="71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4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3" y="48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4" y="50"/>
                    </a:lnTo>
                    <a:lnTo>
                      <a:pt x="75" y="49"/>
                    </a:lnTo>
                    <a:lnTo>
                      <a:pt x="76" y="48"/>
                    </a:lnTo>
                    <a:lnTo>
                      <a:pt x="76" y="47"/>
                    </a:lnTo>
                    <a:lnTo>
                      <a:pt x="77" y="47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6" y="48"/>
                    </a:lnTo>
                    <a:lnTo>
                      <a:pt x="75" y="49"/>
                    </a:lnTo>
                    <a:lnTo>
                      <a:pt x="75" y="50"/>
                    </a:lnTo>
                    <a:lnTo>
                      <a:pt x="75" y="51"/>
                    </a:lnTo>
                    <a:lnTo>
                      <a:pt x="74" y="53"/>
                    </a:lnTo>
                    <a:lnTo>
                      <a:pt x="74" y="53"/>
                    </a:lnTo>
                    <a:lnTo>
                      <a:pt x="75" y="51"/>
                    </a:lnTo>
                    <a:lnTo>
                      <a:pt x="76" y="50"/>
                    </a:lnTo>
                    <a:lnTo>
                      <a:pt x="76" y="51"/>
                    </a:lnTo>
                    <a:lnTo>
                      <a:pt x="76" y="53"/>
                    </a:lnTo>
                    <a:lnTo>
                      <a:pt x="77" y="51"/>
                    </a:lnTo>
                    <a:lnTo>
                      <a:pt x="79" y="50"/>
                    </a:lnTo>
                    <a:lnTo>
                      <a:pt x="80" y="49"/>
                    </a:lnTo>
                    <a:lnTo>
                      <a:pt x="81" y="48"/>
                    </a:lnTo>
                    <a:lnTo>
                      <a:pt x="80" y="49"/>
                    </a:lnTo>
                    <a:lnTo>
                      <a:pt x="80" y="50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7" y="56"/>
                    </a:lnTo>
                    <a:lnTo>
                      <a:pt x="76" y="57"/>
                    </a:lnTo>
                    <a:lnTo>
                      <a:pt x="76" y="58"/>
                    </a:lnTo>
                    <a:lnTo>
                      <a:pt x="75" y="59"/>
                    </a:lnTo>
                    <a:lnTo>
                      <a:pt x="80" y="55"/>
                    </a:lnTo>
                    <a:lnTo>
                      <a:pt x="84" y="50"/>
                    </a:lnTo>
                    <a:lnTo>
                      <a:pt x="84" y="51"/>
                    </a:lnTo>
                    <a:lnTo>
                      <a:pt x="84" y="53"/>
                    </a:lnTo>
                    <a:lnTo>
                      <a:pt x="83" y="54"/>
                    </a:lnTo>
                    <a:lnTo>
                      <a:pt x="82" y="55"/>
                    </a:lnTo>
                    <a:lnTo>
                      <a:pt x="81" y="56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1" y="58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0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2" y="60"/>
                    </a:lnTo>
                    <a:lnTo>
                      <a:pt x="81" y="61"/>
                    </a:lnTo>
                    <a:lnTo>
                      <a:pt x="81" y="62"/>
                    </a:lnTo>
                    <a:lnTo>
                      <a:pt x="82" y="61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3" y="61"/>
                    </a:lnTo>
                    <a:lnTo>
                      <a:pt x="83" y="60"/>
                    </a:lnTo>
                    <a:lnTo>
                      <a:pt x="84" y="59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5" y="60"/>
                    </a:lnTo>
                    <a:lnTo>
                      <a:pt x="86" y="59"/>
                    </a:lnTo>
                    <a:lnTo>
                      <a:pt x="86" y="58"/>
                    </a:lnTo>
                    <a:lnTo>
                      <a:pt x="87" y="58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7" y="58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7" y="60"/>
                    </a:lnTo>
                    <a:lnTo>
                      <a:pt x="87" y="61"/>
                    </a:lnTo>
                    <a:lnTo>
                      <a:pt x="86" y="62"/>
                    </a:lnTo>
                    <a:lnTo>
                      <a:pt x="85" y="63"/>
                    </a:lnTo>
                    <a:lnTo>
                      <a:pt x="84" y="64"/>
                    </a:lnTo>
                    <a:lnTo>
                      <a:pt x="84" y="65"/>
                    </a:lnTo>
                    <a:lnTo>
                      <a:pt x="85" y="64"/>
                    </a:lnTo>
                    <a:lnTo>
                      <a:pt x="86" y="63"/>
                    </a:lnTo>
                    <a:lnTo>
                      <a:pt x="87" y="62"/>
                    </a:lnTo>
                    <a:lnTo>
                      <a:pt x="88" y="61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7" y="63"/>
                    </a:lnTo>
                    <a:lnTo>
                      <a:pt x="87" y="64"/>
                    </a:lnTo>
                    <a:lnTo>
                      <a:pt x="87" y="65"/>
                    </a:lnTo>
                    <a:lnTo>
                      <a:pt x="87" y="66"/>
                    </a:lnTo>
                    <a:lnTo>
                      <a:pt x="88" y="65"/>
                    </a:lnTo>
                    <a:lnTo>
                      <a:pt x="89" y="63"/>
                    </a:lnTo>
                    <a:lnTo>
                      <a:pt x="88" y="64"/>
                    </a:lnTo>
                    <a:lnTo>
                      <a:pt x="88" y="65"/>
                    </a:lnTo>
                    <a:lnTo>
                      <a:pt x="89" y="64"/>
                    </a:lnTo>
                    <a:lnTo>
                      <a:pt x="90" y="63"/>
                    </a:lnTo>
                    <a:lnTo>
                      <a:pt x="91" y="62"/>
                    </a:lnTo>
                    <a:lnTo>
                      <a:pt x="92" y="61"/>
                    </a:lnTo>
                    <a:lnTo>
                      <a:pt x="92" y="62"/>
                    </a:lnTo>
                    <a:lnTo>
                      <a:pt x="92" y="63"/>
                    </a:lnTo>
                    <a:lnTo>
                      <a:pt x="93" y="61"/>
                    </a:lnTo>
                    <a:lnTo>
                      <a:pt x="94" y="60"/>
                    </a:lnTo>
                    <a:lnTo>
                      <a:pt x="93" y="61"/>
                    </a:lnTo>
                    <a:lnTo>
                      <a:pt x="93" y="62"/>
                    </a:lnTo>
                    <a:lnTo>
                      <a:pt x="92" y="63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91" y="66"/>
                    </a:lnTo>
                    <a:lnTo>
                      <a:pt x="92" y="65"/>
                    </a:lnTo>
                    <a:lnTo>
                      <a:pt x="92" y="66"/>
                    </a:lnTo>
                    <a:lnTo>
                      <a:pt x="92" y="67"/>
                    </a:lnTo>
                    <a:lnTo>
                      <a:pt x="93" y="66"/>
                    </a:lnTo>
                    <a:lnTo>
                      <a:pt x="94" y="65"/>
                    </a:lnTo>
                    <a:lnTo>
                      <a:pt x="94" y="65"/>
                    </a:lnTo>
                    <a:lnTo>
                      <a:pt x="93" y="66"/>
                    </a:lnTo>
                    <a:lnTo>
                      <a:pt x="93" y="67"/>
                    </a:lnTo>
                    <a:lnTo>
                      <a:pt x="93" y="68"/>
                    </a:lnTo>
                    <a:lnTo>
                      <a:pt x="93" y="70"/>
                    </a:lnTo>
                    <a:lnTo>
                      <a:pt x="92" y="70"/>
                    </a:lnTo>
                    <a:lnTo>
                      <a:pt x="93" y="68"/>
                    </a:lnTo>
                    <a:lnTo>
                      <a:pt x="94" y="67"/>
                    </a:lnTo>
                    <a:lnTo>
                      <a:pt x="96" y="66"/>
                    </a:lnTo>
                    <a:lnTo>
                      <a:pt x="97" y="65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99" y="63"/>
                    </a:lnTo>
                    <a:lnTo>
                      <a:pt x="99" y="64"/>
                    </a:lnTo>
                    <a:lnTo>
                      <a:pt x="99" y="65"/>
                    </a:lnTo>
                    <a:lnTo>
                      <a:pt x="98" y="66"/>
                    </a:lnTo>
                    <a:lnTo>
                      <a:pt x="97" y="67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6" y="71"/>
                    </a:lnTo>
                    <a:lnTo>
                      <a:pt x="97" y="70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100" y="66"/>
                    </a:lnTo>
                    <a:lnTo>
                      <a:pt x="100" y="67"/>
                    </a:lnTo>
                    <a:lnTo>
                      <a:pt x="99" y="67"/>
                    </a:lnTo>
                    <a:lnTo>
                      <a:pt x="99" y="70"/>
                    </a:lnTo>
                    <a:lnTo>
                      <a:pt x="98" y="72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9" y="72"/>
                    </a:lnTo>
                    <a:lnTo>
                      <a:pt x="100" y="71"/>
                    </a:lnTo>
                    <a:lnTo>
                      <a:pt x="102" y="68"/>
                    </a:lnTo>
                    <a:lnTo>
                      <a:pt x="103" y="67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3" y="68"/>
                    </a:lnTo>
                    <a:lnTo>
                      <a:pt x="102" y="70"/>
                    </a:lnTo>
                    <a:lnTo>
                      <a:pt x="101" y="71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9" y="74"/>
                    </a:lnTo>
                    <a:lnTo>
                      <a:pt x="98" y="75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8" y="75"/>
                    </a:lnTo>
                    <a:lnTo>
                      <a:pt x="99" y="74"/>
                    </a:lnTo>
                    <a:lnTo>
                      <a:pt x="100" y="73"/>
                    </a:lnTo>
                    <a:lnTo>
                      <a:pt x="101" y="72"/>
                    </a:lnTo>
                    <a:lnTo>
                      <a:pt x="101" y="73"/>
                    </a:lnTo>
                    <a:lnTo>
                      <a:pt x="101" y="74"/>
                    </a:lnTo>
                    <a:lnTo>
                      <a:pt x="100" y="75"/>
                    </a:lnTo>
                    <a:lnTo>
                      <a:pt x="100" y="76"/>
                    </a:lnTo>
                    <a:lnTo>
                      <a:pt x="100" y="77"/>
                    </a:lnTo>
                    <a:lnTo>
                      <a:pt x="101" y="76"/>
                    </a:lnTo>
                    <a:lnTo>
                      <a:pt x="102" y="75"/>
                    </a:lnTo>
                    <a:lnTo>
                      <a:pt x="103" y="73"/>
                    </a:lnTo>
                    <a:lnTo>
                      <a:pt x="104" y="72"/>
                    </a:lnTo>
                    <a:lnTo>
                      <a:pt x="104" y="71"/>
                    </a:lnTo>
                    <a:lnTo>
                      <a:pt x="105" y="70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5" y="71"/>
                    </a:lnTo>
                    <a:lnTo>
                      <a:pt x="104" y="72"/>
                    </a:lnTo>
                    <a:lnTo>
                      <a:pt x="103" y="73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4" y="73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5" y="74"/>
                    </a:lnTo>
                    <a:lnTo>
                      <a:pt x="104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2" y="78"/>
                    </a:lnTo>
                    <a:lnTo>
                      <a:pt x="102" y="79"/>
                    </a:lnTo>
                    <a:lnTo>
                      <a:pt x="103" y="78"/>
                    </a:lnTo>
                    <a:lnTo>
                      <a:pt x="104" y="77"/>
                    </a:lnTo>
                    <a:lnTo>
                      <a:pt x="105" y="76"/>
                    </a:lnTo>
                    <a:lnTo>
                      <a:pt x="106" y="75"/>
                    </a:lnTo>
                    <a:lnTo>
                      <a:pt x="105" y="76"/>
                    </a:lnTo>
                    <a:lnTo>
                      <a:pt x="105" y="77"/>
                    </a:lnTo>
                    <a:lnTo>
                      <a:pt x="106" y="76"/>
                    </a:lnTo>
                    <a:lnTo>
                      <a:pt x="107" y="74"/>
                    </a:lnTo>
                    <a:lnTo>
                      <a:pt x="107" y="75"/>
                    </a:lnTo>
                    <a:lnTo>
                      <a:pt x="107" y="76"/>
                    </a:lnTo>
                    <a:lnTo>
                      <a:pt x="106" y="77"/>
                    </a:lnTo>
                    <a:lnTo>
                      <a:pt x="106" y="78"/>
                    </a:lnTo>
                    <a:lnTo>
                      <a:pt x="107" y="77"/>
                    </a:lnTo>
                    <a:lnTo>
                      <a:pt x="108" y="76"/>
                    </a:lnTo>
                    <a:lnTo>
                      <a:pt x="109" y="74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5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8" y="79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09" y="80"/>
                    </a:lnTo>
                    <a:lnTo>
                      <a:pt x="110" y="79"/>
                    </a:lnTo>
                    <a:lnTo>
                      <a:pt x="112" y="78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4" y="76"/>
                    </a:lnTo>
                    <a:lnTo>
                      <a:pt x="114" y="75"/>
                    </a:lnTo>
                    <a:lnTo>
                      <a:pt x="115" y="75"/>
                    </a:lnTo>
                    <a:lnTo>
                      <a:pt x="114" y="76"/>
                    </a:lnTo>
                    <a:lnTo>
                      <a:pt x="114" y="77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81"/>
                    </a:lnTo>
                    <a:lnTo>
                      <a:pt x="110" y="82"/>
                    </a:lnTo>
                    <a:lnTo>
                      <a:pt x="112" y="81"/>
                    </a:lnTo>
                    <a:lnTo>
                      <a:pt x="113" y="80"/>
                    </a:lnTo>
                    <a:lnTo>
                      <a:pt x="113" y="81"/>
                    </a:lnTo>
                    <a:lnTo>
                      <a:pt x="113" y="82"/>
                    </a:lnTo>
                    <a:lnTo>
                      <a:pt x="114" y="80"/>
                    </a:lnTo>
                    <a:lnTo>
                      <a:pt x="115" y="79"/>
                    </a:lnTo>
                    <a:lnTo>
                      <a:pt x="115" y="80"/>
                    </a:lnTo>
                    <a:lnTo>
                      <a:pt x="114" y="81"/>
                    </a:lnTo>
                    <a:lnTo>
                      <a:pt x="114" y="82"/>
                    </a:lnTo>
                    <a:lnTo>
                      <a:pt x="114" y="83"/>
                    </a:lnTo>
                    <a:lnTo>
                      <a:pt x="114" y="83"/>
                    </a:lnTo>
                    <a:lnTo>
                      <a:pt x="114" y="84"/>
                    </a:lnTo>
                    <a:lnTo>
                      <a:pt x="114" y="83"/>
                    </a:lnTo>
                    <a:lnTo>
                      <a:pt x="115" y="82"/>
                    </a:lnTo>
                    <a:lnTo>
                      <a:pt x="115" y="83"/>
                    </a:lnTo>
                    <a:lnTo>
                      <a:pt x="115" y="84"/>
                    </a:lnTo>
                    <a:lnTo>
                      <a:pt x="116" y="83"/>
                    </a:lnTo>
                    <a:lnTo>
                      <a:pt x="117" y="82"/>
                    </a:lnTo>
                    <a:lnTo>
                      <a:pt x="117" y="82"/>
                    </a:lnTo>
                    <a:lnTo>
                      <a:pt x="116" y="83"/>
                    </a:lnTo>
                    <a:lnTo>
                      <a:pt x="116" y="86"/>
                    </a:lnTo>
                    <a:lnTo>
                      <a:pt x="116" y="87"/>
                    </a:lnTo>
                    <a:lnTo>
                      <a:pt x="116" y="87"/>
                    </a:lnTo>
                    <a:lnTo>
                      <a:pt x="115" y="88"/>
                    </a:lnTo>
                    <a:lnTo>
                      <a:pt x="115" y="89"/>
                    </a:lnTo>
                    <a:lnTo>
                      <a:pt x="116" y="88"/>
                    </a:lnTo>
                    <a:lnTo>
                      <a:pt x="117" y="87"/>
                    </a:lnTo>
                    <a:lnTo>
                      <a:pt x="118" y="86"/>
                    </a:lnTo>
                    <a:lnTo>
                      <a:pt x="119" y="84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18" y="87"/>
                    </a:lnTo>
                    <a:lnTo>
                      <a:pt x="118" y="88"/>
                    </a:lnTo>
                    <a:lnTo>
                      <a:pt x="118" y="89"/>
                    </a:lnTo>
                    <a:lnTo>
                      <a:pt x="118" y="90"/>
                    </a:lnTo>
                    <a:lnTo>
                      <a:pt x="119" y="89"/>
                    </a:lnTo>
                    <a:lnTo>
                      <a:pt x="120" y="87"/>
                    </a:lnTo>
                    <a:lnTo>
                      <a:pt x="121" y="86"/>
                    </a:lnTo>
                    <a:lnTo>
                      <a:pt x="121" y="84"/>
                    </a:lnTo>
                    <a:lnTo>
                      <a:pt x="121" y="86"/>
                    </a:lnTo>
                    <a:lnTo>
                      <a:pt x="121" y="87"/>
                    </a:lnTo>
                    <a:lnTo>
                      <a:pt x="122" y="86"/>
                    </a:lnTo>
                    <a:lnTo>
                      <a:pt x="123" y="84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1" y="89"/>
                    </a:lnTo>
                    <a:lnTo>
                      <a:pt x="120" y="89"/>
                    </a:lnTo>
                    <a:lnTo>
                      <a:pt x="120" y="90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91"/>
                    </a:lnTo>
                    <a:lnTo>
                      <a:pt x="121" y="92"/>
                    </a:lnTo>
                    <a:lnTo>
                      <a:pt x="121" y="93"/>
                    </a:lnTo>
                    <a:lnTo>
                      <a:pt x="122" y="92"/>
                    </a:lnTo>
                    <a:lnTo>
                      <a:pt x="123" y="91"/>
                    </a:lnTo>
                    <a:lnTo>
                      <a:pt x="123" y="92"/>
                    </a:lnTo>
                    <a:lnTo>
                      <a:pt x="122" y="92"/>
                    </a:lnTo>
                    <a:lnTo>
                      <a:pt x="123" y="91"/>
                    </a:lnTo>
                    <a:lnTo>
                      <a:pt x="124" y="90"/>
                    </a:lnTo>
                    <a:lnTo>
                      <a:pt x="124" y="91"/>
                    </a:lnTo>
                    <a:lnTo>
                      <a:pt x="124" y="92"/>
                    </a:lnTo>
                    <a:lnTo>
                      <a:pt x="125" y="91"/>
                    </a:lnTo>
                    <a:lnTo>
                      <a:pt x="126" y="90"/>
                    </a:lnTo>
                    <a:lnTo>
                      <a:pt x="126" y="89"/>
                    </a:lnTo>
                    <a:lnTo>
                      <a:pt x="127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9"/>
                    </a:lnTo>
                    <a:lnTo>
                      <a:pt x="127" y="91"/>
                    </a:lnTo>
                    <a:lnTo>
                      <a:pt x="126" y="92"/>
                    </a:lnTo>
                    <a:lnTo>
                      <a:pt x="126" y="92"/>
                    </a:lnTo>
                    <a:lnTo>
                      <a:pt x="127" y="91"/>
                    </a:lnTo>
                    <a:lnTo>
                      <a:pt x="129" y="90"/>
                    </a:lnTo>
                    <a:lnTo>
                      <a:pt x="129" y="91"/>
                    </a:lnTo>
                    <a:lnTo>
                      <a:pt x="129" y="92"/>
                    </a:lnTo>
                    <a:lnTo>
                      <a:pt x="127" y="93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7" y="95"/>
                    </a:lnTo>
                    <a:lnTo>
                      <a:pt x="129" y="94"/>
                    </a:lnTo>
                    <a:lnTo>
                      <a:pt x="130" y="93"/>
                    </a:lnTo>
                    <a:lnTo>
                      <a:pt x="130" y="94"/>
                    </a:lnTo>
                    <a:lnTo>
                      <a:pt x="129" y="95"/>
                    </a:lnTo>
                    <a:lnTo>
                      <a:pt x="129" y="95"/>
                    </a:lnTo>
                    <a:lnTo>
                      <a:pt x="129" y="96"/>
                    </a:lnTo>
                    <a:lnTo>
                      <a:pt x="130" y="95"/>
                    </a:lnTo>
                    <a:lnTo>
                      <a:pt x="131" y="94"/>
                    </a:lnTo>
                    <a:lnTo>
                      <a:pt x="132" y="93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4"/>
                    </a:lnTo>
                    <a:lnTo>
                      <a:pt x="132" y="94"/>
                    </a:lnTo>
                    <a:lnTo>
                      <a:pt x="132" y="95"/>
                    </a:lnTo>
                    <a:lnTo>
                      <a:pt x="133" y="94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7"/>
                    </a:lnTo>
                    <a:lnTo>
                      <a:pt x="133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4" y="97"/>
                    </a:lnTo>
                    <a:lnTo>
                      <a:pt x="134" y="97"/>
                    </a:lnTo>
                    <a:lnTo>
                      <a:pt x="135" y="96"/>
                    </a:lnTo>
                    <a:lnTo>
                      <a:pt x="136" y="95"/>
                    </a:lnTo>
                    <a:lnTo>
                      <a:pt x="136" y="96"/>
                    </a:lnTo>
                    <a:lnTo>
                      <a:pt x="135" y="97"/>
                    </a:lnTo>
                    <a:lnTo>
                      <a:pt x="136" y="96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96"/>
                    </a:lnTo>
                    <a:lnTo>
                      <a:pt x="136" y="97"/>
                    </a:lnTo>
                    <a:lnTo>
                      <a:pt x="135" y="98"/>
                    </a:lnTo>
                    <a:lnTo>
                      <a:pt x="135" y="99"/>
                    </a:lnTo>
                    <a:lnTo>
                      <a:pt x="135" y="100"/>
                    </a:lnTo>
                    <a:lnTo>
                      <a:pt x="134" y="101"/>
                    </a:lnTo>
                    <a:lnTo>
                      <a:pt x="134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7" y="98"/>
                    </a:lnTo>
                    <a:lnTo>
                      <a:pt x="138" y="97"/>
                    </a:lnTo>
                    <a:lnTo>
                      <a:pt x="138" y="98"/>
                    </a:lnTo>
                    <a:lnTo>
                      <a:pt x="138" y="99"/>
                    </a:lnTo>
                    <a:lnTo>
                      <a:pt x="138" y="98"/>
                    </a:lnTo>
                    <a:lnTo>
                      <a:pt x="139" y="97"/>
                    </a:lnTo>
                    <a:lnTo>
                      <a:pt x="140" y="97"/>
                    </a:lnTo>
                    <a:lnTo>
                      <a:pt x="140" y="96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6"/>
                    </a:lnTo>
                    <a:lnTo>
                      <a:pt x="141" y="96"/>
                    </a:lnTo>
                    <a:lnTo>
                      <a:pt x="141" y="97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39" y="100"/>
                    </a:lnTo>
                    <a:lnTo>
                      <a:pt x="138" y="101"/>
                    </a:lnTo>
                    <a:lnTo>
                      <a:pt x="138" y="103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9" y="103"/>
                    </a:lnTo>
                    <a:lnTo>
                      <a:pt x="140" y="101"/>
                    </a:lnTo>
                    <a:lnTo>
                      <a:pt x="139" y="103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1" y="101"/>
                    </a:lnTo>
                    <a:lnTo>
                      <a:pt x="141" y="103"/>
                    </a:lnTo>
                    <a:lnTo>
                      <a:pt x="141" y="103"/>
                    </a:lnTo>
                    <a:lnTo>
                      <a:pt x="142" y="101"/>
                    </a:lnTo>
                    <a:lnTo>
                      <a:pt x="143" y="100"/>
                    </a:lnTo>
                    <a:lnTo>
                      <a:pt x="142" y="101"/>
                    </a:lnTo>
                    <a:lnTo>
                      <a:pt x="142" y="103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43" y="103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3" y="104"/>
                    </a:lnTo>
                    <a:lnTo>
                      <a:pt x="143" y="105"/>
                    </a:lnTo>
                    <a:lnTo>
                      <a:pt x="143" y="105"/>
                    </a:lnTo>
                    <a:lnTo>
                      <a:pt x="144" y="104"/>
                    </a:lnTo>
                    <a:lnTo>
                      <a:pt x="146" y="103"/>
                    </a:lnTo>
                    <a:lnTo>
                      <a:pt x="148" y="100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8" y="101"/>
                    </a:lnTo>
                    <a:lnTo>
                      <a:pt x="147" y="103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5"/>
                    </a:lnTo>
                    <a:lnTo>
                      <a:pt x="146" y="106"/>
                    </a:lnTo>
                    <a:lnTo>
                      <a:pt x="146" y="107"/>
                    </a:lnTo>
                    <a:lnTo>
                      <a:pt x="146" y="108"/>
                    </a:lnTo>
                    <a:lnTo>
                      <a:pt x="147" y="106"/>
                    </a:lnTo>
                    <a:lnTo>
                      <a:pt x="148" y="105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8" y="106"/>
                    </a:lnTo>
                    <a:lnTo>
                      <a:pt x="149" y="105"/>
                    </a:lnTo>
                    <a:lnTo>
                      <a:pt x="150" y="104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51" y="104"/>
                    </a:lnTo>
                    <a:lnTo>
                      <a:pt x="150" y="106"/>
                    </a:lnTo>
                    <a:lnTo>
                      <a:pt x="150" y="107"/>
                    </a:lnTo>
                    <a:lnTo>
                      <a:pt x="150" y="108"/>
                    </a:lnTo>
                    <a:lnTo>
                      <a:pt x="150" y="108"/>
                    </a:lnTo>
                    <a:lnTo>
                      <a:pt x="150" y="109"/>
                    </a:lnTo>
                    <a:lnTo>
                      <a:pt x="151" y="108"/>
                    </a:lnTo>
                    <a:lnTo>
                      <a:pt x="152" y="107"/>
                    </a:lnTo>
                    <a:lnTo>
                      <a:pt x="151" y="108"/>
                    </a:lnTo>
                    <a:lnTo>
                      <a:pt x="151" y="109"/>
                    </a:lnTo>
                    <a:lnTo>
                      <a:pt x="152" y="108"/>
                    </a:lnTo>
                    <a:lnTo>
                      <a:pt x="153" y="106"/>
                    </a:lnTo>
                    <a:lnTo>
                      <a:pt x="153" y="107"/>
                    </a:lnTo>
                    <a:lnTo>
                      <a:pt x="153" y="108"/>
                    </a:lnTo>
                    <a:lnTo>
                      <a:pt x="154" y="107"/>
                    </a:lnTo>
                    <a:lnTo>
                      <a:pt x="154" y="106"/>
                    </a:lnTo>
                    <a:lnTo>
                      <a:pt x="154" y="107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3" y="112"/>
                    </a:lnTo>
                    <a:lnTo>
                      <a:pt x="153" y="112"/>
                    </a:lnTo>
                    <a:lnTo>
                      <a:pt x="154" y="111"/>
                    </a:lnTo>
                    <a:lnTo>
                      <a:pt x="155" y="110"/>
                    </a:lnTo>
                    <a:lnTo>
                      <a:pt x="156" y="109"/>
                    </a:lnTo>
                    <a:lnTo>
                      <a:pt x="157" y="108"/>
                    </a:lnTo>
                    <a:lnTo>
                      <a:pt x="157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1"/>
                    </a:lnTo>
                    <a:lnTo>
                      <a:pt x="157" y="110"/>
                    </a:lnTo>
                    <a:lnTo>
                      <a:pt x="158" y="109"/>
                    </a:lnTo>
                    <a:lnTo>
                      <a:pt x="158" y="110"/>
                    </a:lnTo>
                    <a:lnTo>
                      <a:pt x="157" y="111"/>
                    </a:lnTo>
                    <a:lnTo>
                      <a:pt x="158" y="110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10"/>
                    </a:lnTo>
                    <a:lnTo>
                      <a:pt x="159" y="111"/>
                    </a:lnTo>
                    <a:lnTo>
                      <a:pt x="158" y="112"/>
                    </a:lnTo>
                    <a:lnTo>
                      <a:pt x="158" y="113"/>
                    </a:lnTo>
                    <a:lnTo>
                      <a:pt x="158" y="113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2" y="110"/>
                    </a:lnTo>
                    <a:lnTo>
                      <a:pt x="163" y="109"/>
                    </a:lnTo>
                    <a:lnTo>
                      <a:pt x="163" y="110"/>
                    </a:lnTo>
                    <a:lnTo>
                      <a:pt x="162" y="111"/>
                    </a:lnTo>
                    <a:lnTo>
                      <a:pt x="160" y="112"/>
                    </a:lnTo>
                    <a:lnTo>
                      <a:pt x="160" y="113"/>
                    </a:lnTo>
                    <a:lnTo>
                      <a:pt x="159" y="114"/>
                    </a:lnTo>
                    <a:lnTo>
                      <a:pt x="159" y="114"/>
                    </a:lnTo>
                    <a:lnTo>
                      <a:pt x="160" y="113"/>
                    </a:lnTo>
                    <a:lnTo>
                      <a:pt x="162" y="112"/>
                    </a:lnTo>
                    <a:lnTo>
                      <a:pt x="163" y="111"/>
                    </a:lnTo>
                    <a:lnTo>
                      <a:pt x="164" y="110"/>
                    </a:lnTo>
                    <a:lnTo>
                      <a:pt x="164" y="110"/>
                    </a:lnTo>
                    <a:lnTo>
                      <a:pt x="165" y="109"/>
                    </a:lnTo>
                    <a:lnTo>
                      <a:pt x="165" y="108"/>
                    </a:lnTo>
                    <a:lnTo>
                      <a:pt x="166" y="108"/>
                    </a:lnTo>
                    <a:lnTo>
                      <a:pt x="165" y="109"/>
                    </a:lnTo>
                    <a:lnTo>
                      <a:pt x="165" y="110"/>
                    </a:lnTo>
                    <a:lnTo>
                      <a:pt x="165" y="110"/>
                    </a:lnTo>
                    <a:lnTo>
                      <a:pt x="165" y="111"/>
                    </a:lnTo>
                    <a:lnTo>
                      <a:pt x="164" y="112"/>
                    </a:lnTo>
                    <a:lnTo>
                      <a:pt x="163" y="113"/>
                    </a:lnTo>
                    <a:lnTo>
                      <a:pt x="163" y="114"/>
                    </a:lnTo>
                    <a:lnTo>
                      <a:pt x="163" y="115"/>
                    </a:lnTo>
                    <a:lnTo>
                      <a:pt x="162" y="116"/>
                    </a:lnTo>
                    <a:lnTo>
                      <a:pt x="162" y="117"/>
                    </a:lnTo>
                    <a:lnTo>
                      <a:pt x="163" y="115"/>
                    </a:lnTo>
                    <a:lnTo>
                      <a:pt x="164" y="114"/>
                    </a:lnTo>
                    <a:lnTo>
                      <a:pt x="164" y="115"/>
                    </a:lnTo>
                    <a:lnTo>
                      <a:pt x="164" y="116"/>
                    </a:lnTo>
                    <a:lnTo>
                      <a:pt x="165" y="115"/>
                    </a:lnTo>
                    <a:lnTo>
                      <a:pt x="166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2"/>
                    </a:lnTo>
                    <a:lnTo>
                      <a:pt x="167" y="113"/>
                    </a:lnTo>
                    <a:lnTo>
                      <a:pt x="167" y="114"/>
                    </a:lnTo>
                    <a:lnTo>
                      <a:pt x="167" y="115"/>
                    </a:lnTo>
                    <a:lnTo>
                      <a:pt x="168" y="114"/>
                    </a:lnTo>
                    <a:lnTo>
                      <a:pt x="168" y="113"/>
                    </a:lnTo>
                    <a:lnTo>
                      <a:pt x="168" y="114"/>
                    </a:lnTo>
                    <a:lnTo>
                      <a:pt x="168" y="114"/>
                    </a:lnTo>
                    <a:lnTo>
                      <a:pt x="168" y="115"/>
                    </a:lnTo>
                    <a:lnTo>
                      <a:pt x="168" y="116"/>
                    </a:lnTo>
                    <a:lnTo>
                      <a:pt x="168" y="117"/>
                    </a:lnTo>
                    <a:lnTo>
                      <a:pt x="167" y="118"/>
                    </a:lnTo>
                    <a:lnTo>
                      <a:pt x="168" y="117"/>
                    </a:lnTo>
                    <a:lnTo>
                      <a:pt x="169" y="116"/>
                    </a:lnTo>
                    <a:lnTo>
                      <a:pt x="169" y="116"/>
                    </a:lnTo>
                    <a:lnTo>
                      <a:pt x="169" y="117"/>
                    </a:lnTo>
                    <a:lnTo>
                      <a:pt x="170" y="116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0" y="117"/>
                    </a:lnTo>
                    <a:lnTo>
                      <a:pt x="171" y="116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3" y="113"/>
                    </a:lnTo>
                    <a:lnTo>
                      <a:pt x="174" y="113"/>
                    </a:lnTo>
                    <a:lnTo>
                      <a:pt x="174" y="112"/>
                    </a:lnTo>
                    <a:lnTo>
                      <a:pt x="174" y="113"/>
                    </a:lnTo>
                    <a:lnTo>
                      <a:pt x="174" y="114"/>
                    </a:lnTo>
                    <a:lnTo>
                      <a:pt x="173" y="115"/>
                    </a:lnTo>
                    <a:lnTo>
                      <a:pt x="172" y="116"/>
                    </a:lnTo>
                    <a:lnTo>
                      <a:pt x="171" y="117"/>
                    </a:lnTo>
                    <a:lnTo>
                      <a:pt x="170" y="118"/>
                    </a:lnTo>
                    <a:lnTo>
                      <a:pt x="170" y="120"/>
                    </a:lnTo>
                    <a:lnTo>
                      <a:pt x="170" y="121"/>
                    </a:lnTo>
                    <a:lnTo>
                      <a:pt x="170" y="120"/>
                    </a:lnTo>
                    <a:lnTo>
                      <a:pt x="171" y="118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1" y="122"/>
                    </a:lnTo>
                    <a:lnTo>
                      <a:pt x="171" y="121"/>
                    </a:lnTo>
                    <a:lnTo>
                      <a:pt x="172" y="120"/>
                    </a:lnTo>
                    <a:lnTo>
                      <a:pt x="173" y="118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74" y="118"/>
                    </a:lnTo>
                    <a:lnTo>
                      <a:pt x="174" y="120"/>
                    </a:lnTo>
                    <a:lnTo>
                      <a:pt x="174" y="121"/>
                    </a:lnTo>
                    <a:lnTo>
                      <a:pt x="173" y="122"/>
                    </a:lnTo>
                    <a:lnTo>
                      <a:pt x="173" y="122"/>
                    </a:lnTo>
                    <a:lnTo>
                      <a:pt x="174" y="121"/>
                    </a:lnTo>
                    <a:lnTo>
                      <a:pt x="175" y="120"/>
                    </a:lnTo>
                    <a:lnTo>
                      <a:pt x="175" y="120"/>
                    </a:lnTo>
                    <a:lnTo>
                      <a:pt x="176" y="118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7" y="118"/>
                    </a:lnTo>
                    <a:lnTo>
                      <a:pt x="176" y="120"/>
                    </a:lnTo>
                    <a:lnTo>
                      <a:pt x="176" y="121"/>
                    </a:lnTo>
                    <a:lnTo>
                      <a:pt x="176" y="121"/>
                    </a:lnTo>
                    <a:lnTo>
                      <a:pt x="176" y="122"/>
                    </a:lnTo>
                    <a:lnTo>
                      <a:pt x="176" y="123"/>
                    </a:lnTo>
                    <a:lnTo>
                      <a:pt x="177" y="122"/>
                    </a:lnTo>
                    <a:lnTo>
                      <a:pt x="179" y="121"/>
                    </a:lnTo>
                    <a:lnTo>
                      <a:pt x="177" y="122"/>
                    </a:lnTo>
                    <a:lnTo>
                      <a:pt x="177" y="122"/>
                    </a:lnTo>
                    <a:lnTo>
                      <a:pt x="179" y="121"/>
                    </a:lnTo>
                    <a:lnTo>
                      <a:pt x="180" y="120"/>
                    </a:lnTo>
                    <a:lnTo>
                      <a:pt x="180" y="120"/>
                    </a:lnTo>
                    <a:lnTo>
                      <a:pt x="181" y="118"/>
                    </a:lnTo>
                    <a:lnTo>
                      <a:pt x="181" y="117"/>
                    </a:lnTo>
                    <a:lnTo>
                      <a:pt x="182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0" y="124"/>
                    </a:lnTo>
                    <a:lnTo>
                      <a:pt x="180" y="124"/>
                    </a:lnTo>
                    <a:lnTo>
                      <a:pt x="180" y="125"/>
                    </a:lnTo>
                    <a:lnTo>
                      <a:pt x="180" y="126"/>
                    </a:lnTo>
                    <a:lnTo>
                      <a:pt x="181" y="125"/>
                    </a:lnTo>
                    <a:lnTo>
                      <a:pt x="182" y="124"/>
                    </a:lnTo>
                    <a:lnTo>
                      <a:pt x="183" y="123"/>
                    </a:lnTo>
                    <a:lnTo>
                      <a:pt x="184" y="122"/>
                    </a:lnTo>
                    <a:lnTo>
                      <a:pt x="183" y="122"/>
                    </a:lnTo>
                    <a:lnTo>
                      <a:pt x="183" y="123"/>
                    </a:lnTo>
                    <a:lnTo>
                      <a:pt x="183" y="124"/>
                    </a:lnTo>
                    <a:lnTo>
                      <a:pt x="183" y="125"/>
                    </a:lnTo>
                    <a:lnTo>
                      <a:pt x="183" y="126"/>
                    </a:lnTo>
                    <a:lnTo>
                      <a:pt x="182" y="127"/>
                    </a:lnTo>
                    <a:lnTo>
                      <a:pt x="183" y="126"/>
                    </a:lnTo>
                    <a:lnTo>
                      <a:pt x="184" y="124"/>
                    </a:lnTo>
                    <a:lnTo>
                      <a:pt x="185" y="123"/>
                    </a:lnTo>
                    <a:lnTo>
                      <a:pt x="186" y="122"/>
                    </a:lnTo>
                    <a:lnTo>
                      <a:pt x="186" y="123"/>
                    </a:lnTo>
                    <a:lnTo>
                      <a:pt x="186" y="124"/>
                    </a:lnTo>
                    <a:lnTo>
                      <a:pt x="185" y="125"/>
                    </a:lnTo>
                    <a:lnTo>
                      <a:pt x="185" y="126"/>
                    </a:lnTo>
                    <a:lnTo>
                      <a:pt x="186" y="124"/>
                    </a:lnTo>
                    <a:lnTo>
                      <a:pt x="187" y="123"/>
                    </a:lnTo>
                    <a:lnTo>
                      <a:pt x="187" y="124"/>
                    </a:lnTo>
                    <a:lnTo>
                      <a:pt x="187" y="125"/>
                    </a:lnTo>
                    <a:lnTo>
                      <a:pt x="188" y="124"/>
                    </a:lnTo>
                    <a:lnTo>
                      <a:pt x="189" y="123"/>
                    </a:lnTo>
                    <a:lnTo>
                      <a:pt x="188" y="124"/>
                    </a:lnTo>
                    <a:lnTo>
                      <a:pt x="188" y="124"/>
                    </a:lnTo>
                    <a:lnTo>
                      <a:pt x="188" y="125"/>
                    </a:lnTo>
                    <a:lnTo>
                      <a:pt x="188" y="126"/>
                    </a:lnTo>
                    <a:lnTo>
                      <a:pt x="188" y="127"/>
                    </a:lnTo>
                    <a:lnTo>
                      <a:pt x="188" y="128"/>
                    </a:lnTo>
                    <a:lnTo>
                      <a:pt x="188" y="127"/>
                    </a:lnTo>
                    <a:lnTo>
                      <a:pt x="189" y="125"/>
                    </a:lnTo>
                    <a:lnTo>
                      <a:pt x="189" y="126"/>
                    </a:lnTo>
                    <a:lnTo>
                      <a:pt x="189" y="127"/>
                    </a:lnTo>
                    <a:lnTo>
                      <a:pt x="190" y="126"/>
                    </a:lnTo>
                    <a:lnTo>
                      <a:pt x="191" y="125"/>
                    </a:lnTo>
                    <a:lnTo>
                      <a:pt x="191" y="126"/>
                    </a:lnTo>
                    <a:lnTo>
                      <a:pt x="190" y="127"/>
                    </a:lnTo>
                    <a:lnTo>
                      <a:pt x="189" y="128"/>
                    </a:lnTo>
                    <a:lnTo>
                      <a:pt x="189" y="129"/>
                    </a:lnTo>
                    <a:lnTo>
                      <a:pt x="188" y="130"/>
                    </a:lnTo>
                    <a:lnTo>
                      <a:pt x="188" y="130"/>
                    </a:lnTo>
                    <a:lnTo>
                      <a:pt x="189" y="129"/>
                    </a:lnTo>
                    <a:lnTo>
                      <a:pt x="190" y="128"/>
                    </a:lnTo>
                    <a:lnTo>
                      <a:pt x="191" y="127"/>
                    </a:lnTo>
                    <a:lnTo>
                      <a:pt x="192" y="126"/>
                    </a:lnTo>
                    <a:lnTo>
                      <a:pt x="192" y="127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1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7" y="134"/>
                    </a:lnTo>
                    <a:lnTo>
                      <a:pt x="187" y="135"/>
                    </a:lnTo>
                    <a:lnTo>
                      <a:pt x="191" y="131"/>
                    </a:lnTo>
                    <a:lnTo>
                      <a:pt x="193" y="129"/>
                    </a:lnTo>
                    <a:lnTo>
                      <a:pt x="195" y="128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5" y="128"/>
                    </a:lnTo>
                    <a:lnTo>
                      <a:pt x="196" y="127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6" y="128"/>
                    </a:lnTo>
                    <a:lnTo>
                      <a:pt x="196" y="128"/>
                    </a:lnTo>
                    <a:lnTo>
                      <a:pt x="196" y="129"/>
                    </a:lnTo>
                    <a:lnTo>
                      <a:pt x="197" y="128"/>
                    </a:lnTo>
                    <a:lnTo>
                      <a:pt x="198" y="127"/>
                    </a:lnTo>
                    <a:lnTo>
                      <a:pt x="198" y="128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8" y="129"/>
                    </a:lnTo>
                    <a:lnTo>
                      <a:pt x="199" y="128"/>
                    </a:lnTo>
                    <a:lnTo>
                      <a:pt x="199" y="129"/>
                    </a:lnTo>
                    <a:lnTo>
                      <a:pt x="199" y="130"/>
                    </a:lnTo>
                    <a:lnTo>
                      <a:pt x="198" y="131"/>
                    </a:lnTo>
                    <a:lnTo>
                      <a:pt x="197" y="132"/>
                    </a:lnTo>
                    <a:lnTo>
                      <a:pt x="197" y="133"/>
                    </a:lnTo>
                    <a:lnTo>
                      <a:pt x="196" y="134"/>
                    </a:lnTo>
                    <a:lnTo>
                      <a:pt x="196" y="134"/>
                    </a:lnTo>
                    <a:lnTo>
                      <a:pt x="196" y="135"/>
                    </a:lnTo>
                    <a:lnTo>
                      <a:pt x="197" y="134"/>
                    </a:lnTo>
                    <a:lnTo>
                      <a:pt x="198" y="133"/>
                    </a:lnTo>
                    <a:lnTo>
                      <a:pt x="198" y="134"/>
                    </a:lnTo>
                    <a:lnTo>
                      <a:pt x="198" y="135"/>
                    </a:lnTo>
                    <a:lnTo>
                      <a:pt x="198" y="134"/>
                    </a:lnTo>
                    <a:lnTo>
                      <a:pt x="199" y="132"/>
                    </a:lnTo>
                    <a:lnTo>
                      <a:pt x="200" y="132"/>
                    </a:lnTo>
                    <a:lnTo>
                      <a:pt x="200" y="131"/>
                    </a:lnTo>
                    <a:lnTo>
                      <a:pt x="201" y="131"/>
                    </a:lnTo>
                    <a:lnTo>
                      <a:pt x="201" y="130"/>
                    </a:lnTo>
                    <a:lnTo>
                      <a:pt x="201" y="131"/>
                    </a:lnTo>
                    <a:lnTo>
                      <a:pt x="201" y="132"/>
                    </a:lnTo>
                    <a:lnTo>
                      <a:pt x="200" y="133"/>
                    </a:lnTo>
                    <a:lnTo>
                      <a:pt x="200" y="134"/>
                    </a:lnTo>
                    <a:lnTo>
                      <a:pt x="200" y="135"/>
                    </a:lnTo>
                    <a:lnTo>
                      <a:pt x="200" y="137"/>
                    </a:lnTo>
                    <a:lnTo>
                      <a:pt x="200" y="138"/>
                    </a:lnTo>
                    <a:lnTo>
                      <a:pt x="201" y="137"/>
                    </a:lnTo>
                    <a:lnTo>
                      <a:pt x="202" y="135"/>
                    </a:lnTo>
                    <a:lnTo>
                      <a:pt x="202" y="134"/>
                    </a:lnTo>
                    <a:lnTo>
                      <a:pt x="203" y="132"/>
                    </a:lnTo>
                    <a:lnTo>
                      <a:pt x="204" y="132"/>
                    </a:lnTo>
                    <a:lnTo>
                      <a:pt x="204" y="131"/>
                    </a:lnTo>
                    <a:lnTo>
                      <a:pt x="205" y="131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2"/>
                    </a:lnTo>
                    <a:lnTo>
                      <a:pt x="204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5" y="134"/>
                    </a:lnTo>
                    <a:lnTo>
                      <a:pt x="206" y="133"/>
                    </a:lnTo>
                    <a:lnTo>
                      <a:pt x="206" y="134"/>
                    </a:lnTo>
                    <a:lnTo>
                      <a:pt x="205" y="135"/>
                    </a:lnTo>
                    <a:lnTo>
                      <a:pt x="205" y="135"/>
                    </a:lnTo>
                    <a:lnTo>
                      <a:pt x="205" y="137"/>
                    </a:lnTo>
                    <a:lnTo>
                      <a:pt x="205" y="138"/>
                    </a:lnTo>
                    <a:lnTo>
                      <a:pt x="205" y="139"/>
                    </a:lnTo>
                    <a:lnTo>
                      <a:pt x="206" y="138"/>
                    </a:lnTo>
                    <a:lnTo>
                      <a:pt x="207" y="137"/>
                    </a:lnTo>
                    <a:lnTo>
                      <a:pt x="207" y="134"/>
                    </a:lnTo>
                    <a:lnTo>
                      <a:pt x="208" y="133"/>
                    </a:lnTo>
                    <a:lnTo>
                      <a:pt x="208" y="134"/>
                    </a:lnTo>
                    <a:lnTo>
                      <a:pt x="208" y="135"/>
                    </a:lnTo>
                    <a:lnTo>
                      <a:pt x="209" y="134"/>
                    </a:lnTo>
                    <a:lnTo>
                      <a:pt x="210" y="133"/>
                    </a:lnTo>
                    <a:lnTo>
                      <a:pt x="210" y="134"/>
                    </a:lnTo>
                    <a:lnTo>
                      <a:pt x="209" y="134"/>
                    </a:lnTo>
                    <a:lnTo>
                      <a:pt x="209" y="135"/>
                    </a:lnTo>
                    <a:lnTo>
                      <a:pt x="209" y="137"/>
                    </a:lnTo>
                    <a:lnTo>
                      <a:pt x="209" y="138"/>
                    </a:lnTo>
                    <a:lnTo>
                      <a:pt x="209" y="139"/>
                    </a:lnTo>
                    <a:lnTo>
                      <a:pt x="210" y="138"/>
                    </a:lnTo>
                    <a:lnTo>
                      <a:pt x="212" y="135"/>
                    </a:lnTo>
                    <a:lnTo>
                      <a:pt x="212" y="134"/>
                    </a:lnTo>
                    <a:lnTo>
                      <a:pt x="213" y="133"/>
                    </a:lnTo>
                    <a:lnTo>
                      <a:pt x="213" y="134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8"/>
                    </a:lnTo>
                    <a:lnTo>
                      <a:pt x="212" y="139"/>
                    </a:lnTo>
                    <a:lnTo>
                      <a:pt x="210" y="140"/>
                    </a:lnTo>
                    <a:lnTo>
                      <a:pt x="210" y="141"/>
                    </a:lnTo>
                    <a:lnTo>
                      <a:pt x="210" y="141"/>
                    </a:lnTo>
                    <a:lnTo>
                      <a:pt x="209" y="142"/>
                    </a:lnTo>
                    <a:lnTo>
                      <a:pt x="209" y="143"/>
                    </a:lnTo>
                    <a:lnTo>
                      <a:pt x="208" y="144"/>
                    </a:lnTo>
                    <a:lnTo>
                      <a:pt x="207" y="145"/>
                    </a:lnTo>
                    <a:lnTo>
                      <a:pt x="207" y="146"/>
                    </a:lnTo>
                    <a:lnTo>
                      <a:pt x="207" y="147"/>
                    </a:lnTo>
                    <a:lnTo>
                      <a:pt x="212" y="142"/>
                    </a:lnTo>
                    <a:lnTo>
                      <a:pt x="213" y="141"/>
                    </a:lnTo>
                    <a:lnTo>
                      <a:pt x="213" y="140"/>
                    </a:lnTo>
                    <a:lnTo>
                      <a:pt x="213" y="141"/>
                    </a:lnTo>
                    <a:lnTo>
                      <a:pt x="213" y="142"/>
                    </a:lnTo>
                    <a:lnTo>
                      <a:pt x="214" y="141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5" y="141"/>
                    </a:lnTo>
                    <a:lnTo>
                      <a:pt x="214" y="142"/>
                    </a:lnTo>
                    <a:lnTo>
                      <a:pt x="214" y="143"/>
                    </a:lnTo>
                    <a:lnTo>
                      <a:pt x="215" y="142"/>
                    </a:lnTo>
                    <a:lnTo>
                      <a:pt x="216" y="141"/>
                    </a:lnTo>
                    <a:lnTo>
                      <a:pt x="216" y="141"/>
                    </a:lnTo>
                    <a:lnTo>
                      <a:pt x="216" y="142"/>
                    </a:lnTo>
                    <a:lnTo>
                      <a:pt x="216" y="143"/>
                    </a:lnTo>
                    <a:lnTo>
                      <a:pt x="215" y="144"/>
                    </a:lnTo>
                    <a:lnTo>
                      <a:pt x="214" y="145"/>
                    </a:lnTo>
                    <a:lnTo>
                      <a:pt x="214" y="146"/>
                    </a:lnTo>
                    <a:lnTo>
                      <a:pt x="213" y="147"/>
                    </a:lnTo>
                    <a:lnTo>
                      <a:pt x="213" y="148"/>
                    </a:lnTo>
                    <a:lnTo>
                      <a:pt x="214" y="147"/>
                    </a:lnTo>
                    <a:lnTo>
                      <a:pt x="215" y="145"/>
                    </a:lnTo>
                    <a:lnTo>
                      <a:pt x="216" y="144"/>
                    </a:lnTo>
                    <a:lnTo>
                      <a:pt x="217" y="143"/>
                    </a:lnTo>
                    <a:lnTo>
                      <a:pt x="217" y="144"/>
                    </a:lnTo>
                    <a:lnTo>
                      <a:pt x="216" y="145"/>
                    </a:lnTo>
                    <a:lnTo>
                      <a:pt x="217" y="144"/>
                    </a:lnTo>
                    <a:lnTo>
                      <a:pt x="218" y="143"/>
                    </a:lnTo>
                    <a:lnTo>
                      <a:pt x="219" y="141"/>
                    </a:lnTo>
                    <a:lnTo>
                      <a:pt x="220" y="140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1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3"/>
                    </a:lnTo>
                    <a:lnTo>
                      <a:pt x="220" y="144"/>
                    </a:lnTo>
                    <a:lnTo>
                      <a:pt x="219" y="145"/>
                    </a:lnTo>
                    <a:lnTo>
                      <a:pt x="219" y="146"/>
                    </a:lnTo>
                    <a:lnTo>
                      <a:pt x="219" y="147"/>
                    </a:lnTo>
                    <a:lnTo>
                      <a:pt x="218" y="148"/>
                    </a:lnTo>
                    <a:lnTo>
                      <a:pt x="217" y="149"/>
                    </a:lnTo>
                    <a:lnTo>
                      <a:pt x="217" y="150"/>
                    </a:lnTo>
                    <a:lnTo>
                      <a:pt x="217" y="151"/>
                    </a:lnTo>
                    <a:lnTo>
                      <a:pt x="217" y="150"/>
                    </a:lnTo>
                    <a:lnTo>
                      <a:pt x="218" y="149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22" y="146"/>
                    </a:lnTo>
                    <a:lnTo>
                      <a:pt x="222" y="145"/>
                    </a:lnTo>
                    <a:lnTo>
                      <a:pt x="223" y="144"/>
                    </a:lnTo>
                    <a:lnTo>
                      <a:pt x="223" y="144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7"/>
                    </a:lnTo>
                    <a:lnTo>
                      <a:pt x="222" y="148"/>
                    </a:lnTo>
                    <a:lnTo>
                      <a:pt x="222" y="148"/>
                    </a:lnTo>
                    <a:lnTo>
                      <a:pt x="223" y="147"/>
                    </a:lnTo>
                    <a:lnTo>
                      <a:pt x="224" y="146"/>
                    </a:lnTo>
                    <a:lnTo>
                      <a:pt x="225" y="145"/>
                    </a:lnTo>
                    <a:lnTo>
                      <a:pt x="226" y="144"/>
                    </a:lnTo>
                    <a:lnTo>
                      <a:pt x="229" y="142"/>
                    </a:lnTo>
                    <a:lnTo>
                      <a:pt x="227" y="143"/>
                    </a:lnTo>
                    <a:lnTo>
                      <a:pt x="227" y="143"/>
                    </a:lnTo>
                    <a:lnTo>
                      <a:pt x="226" y="145"/>
                    </a:lnTo>
                    <a:lnTo>
                      <a:pt x="226" y="146"/>
                    </a:lnTo>
                    <a:lnTo>
                      <a:pt x="225" y="146"/>
                    </a:lnTo>
                    <a:lnTo>
                      <a:pt x="225" y="147"/>
                    </a:lnTo>
                    <a:lnTo>
                      <a:pt x="225" y="148"/>
                    </a:lnTo>
                    <a:lnTo>
                      <a:pt x="225" y="149"/>
                    </a:lnTo>
                    <a:lnTo>
                      <a:pt x="224" y="150"/>
                    </a:lnTo>
                    <a:lnTo>
                      <a:pt x="223" y="151"/>
                    </a:lnTo>
                    <a:lnTo>
                      <a:pt x="223" y="153"/>
                    </a:lnTo>
                    <a:lnTo>
                      <a:pt x="223" y="154"/>
                    </a:lnTo>
                    <a:lnTo>
                      <a:pt x="224" y="153"/>
                    </a:lnTo>
                    <a:lnTo>
                      <a:pt x="225" y="150"/>
                    </a:lnTo>
                    <a:lnTo>
                      <a:pt x="225" y="149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6" y="150"/>
                    </a:lnTo>
                    <a:lnTo>
                      <a:pt x="226" y="151"/>
                    </a:lnTo>
                    <a:lnTo>
                      <a:pt x="226" y="151"/>
                    </a:lnTo>
                    <a:lnTo>
                      <a:pt x="227" y="150"/>
                    </a:lnTo>
                    <a:lnTo>
                      <a:pt x="227" y="149"/>
                    </a:lnTo>
                    <a:lnTo>
                      <a:pt x="227" y="150"/>
                    </a:lnTo>
                    <a:lnTo>
                      <a:pt x="227" y="151"/>
                    </a:lnTo>
                    <a:lnTo>
                      <a:pt x="229" y="150"/>
                    </a:lnTo>
                    <a:lnTo>
                      <a:pt x="230" y="149"/>
                    </a:lnTo>
                    <a:lnTo>
                      <a:pt x="230" y="149"/>
                    </a:lnTo>
                    <a:lnTo>
                      <a:pt x="230" y="150"/>
                    </a:lnTo>
                    <a:lnTo>
                      <a:pt x="229" y="151"/>
                    </a:lnTo>
                    <a:lnTo>
                      <a:pt x="229" y="153"/>
                    </a:lnTo>
                    <a:lnTo>
                      <a:pt x="229" y="154"/>
                    </a:lnTo>
                    <a:lnTo>
                      <a:pt x="229" y="155"/>
                    </a:lnTo>
                    <a:lnTo>
                      <a:pt x="230" y="154"/>
                    </a:lnTo>
                    <a:lnTo>
                      <a:pt x="231" y="151"/>
                    </a:lnTo>
                    <a:lnTo>
                      <a:pt x="232" y="150"/>
                    </a:lnTo>
                    <a:lnTo>
                      <a:pt x="232" y="149"/>
                    </a:lnTo>
                    <a:lnTo>
                      <a:pt x="232" y="150"/>
                    </a:lnTo>
                    <a:lnTo>
                      <a:pt x="232" y="151"/>
                    </a:lnTo>
                    <a:lnTo>
                      <a:pt x="231" y="153"/>
                    </a:lnTo>
                    <a:lnTo>
                      <a:pt x="230" y="154"/>
                    </a:lnTo>
                    <a:lnTo>
                      <a:pt x="230" y="155"/>
                    </a:lnTo>
                    <a:lnTo>
                      <a:pt x="230" y="156"/>
                    </a:lnTo>
                    <a:lnTo>
                      <a:pt x="230" y="156"/>
                    </a:lnTo>
                    <a:lnTo>
                      <a:pt x="230" y="157"/>
                    </a:lnTo>
                    <a:lnTo>
                      <a:pt x="230" y="157"/>
                    </a:lnTo>
                    <a:lnTo>
                      <a:pt x="231" y="156"/>
                    </a:lnTo>
                    <a:lnTo>
                      <a:pt x="231" y="155"/>
                    </a:lnTo>
                    <a:lnTo>
                      <a:pt x="231" y="155"/>
                    </a:lnTo>
                    <a:lnTo>
                      <a:pt x="232" y="154"/>
                    </a:lnTo>
                    <a:lnTo>
                      <a:pt x="232" y="153"/>
                    </a:lnTo>
                    <a:lnTo>
                      <a:pt x="233" y="151"/>
                    </a:lnTo>
                    <a:lnTo>
                      <a:pt x="233" y="150"/>
                    </a:lnTo>
                    <a:lnTo>
                      <a:pt x="233" y="151"/>
                    </a:lnTo>
                    <a:lnTo>
                      <a:pt x="233" y="153"/>
                    </a:lnTo>
                    <a:lnTo>
                      <a:pt x="234" y="151"/>
                    </a:lnTo>
                    <a:lnTo>
                      <a:pt x="235" y="150"/>
                    </a:lnTo>
                    <a:lnTo>
                      <a:pt x="235" y="150"/>
                    </a:lnTo>
                    <a:lnTo>
                      <a:pt x="235" y="151"/>
                    </a:lnTo>
                    <a:lnTo>
                      <a:pt x="234" y="153"/>
                    </a:lnTo>
                    <a:lnTo>
                      <a:pt x="233" y="154"/>
                    </a:lnTo>
                    <a:lnTo>
                      <a:pt x="233" y="155"/>
                    </a:lnTo>
                    <a:lnTo>
                      <a:pt x="233" y="156"/>
                    </a:lnTo>
                    <a:lnTo>
                      <a:pt x="232" y="157"/>
                    </a:lnTo>
                    <a:lnTo>
                      <a:pt x="231" y="158"/>
                    </a:lnTo>
                    <a:lnTo>
                      <a:pt x="231" y="159"/>
                    </a:lnTo>
                    <a:lnTo>
                      <a:pt x="230" y="160"/>
                    </a:lnTo>
                    <a:lnTo>
                      <a:pt x="231" y="159"/>
                    </a:lnTo>
                    <a:lnTo>
                      <a:pt x="232" y="158"/>
                    </a:lnTo>
                    <a:lnTo>
                      <a:pt x="233" y="157"/>
                    </a:lnTo>
                    <a:lnTo>
                      <a:pt x="234" y="155"/>
                    </a:lnTo>
                    <a:lnTo>
                      <a:pt x="234" y="156"/>
                    </a:lnTo>
                    <a:lnTo>
                      <a:pt x="234" y="157"/>
                    </a:lnTo>
                    <a:lnTo>
                      <a:pt x="235" y="156"/>
                    </a:lnTo>
                    <a:lnTo>
                      <a:pt x="235" y="155"/>
                    </a:lnTo>
                    <a:lnTo>
                      <a:pt x="235" y="156"/>
                    </a:lnTo>
                    <a:lnTo>
                      <a:pt x="235" y="156"/>
                    </a:lnTo>
                    <a:lnTo>
                      <a:pt x="236" y="155"/>
                    </a:lnTo>
                    <a:lnTo>
                      <a:pt x="237" y="154"/>
                    </a:lnTo>
                    <a:lnTo>
                      <a:pt x="237" y="155"/>
                    </a:lnTo>
                    <a:lnTo>
                      <a:pt x="237" y="156"/>
                    </a:lnTo>
                    <a:lnTo>
                      <a:pt x="236" y="158"/>
                    </a:lnTo>
                    <a:lnTo>
                      <a:pt x="236" y="158"/>
                    </a:lnTo>
                    <a:lnTo>
                      <a:pt x="236" y="159"/>
                    </a:lnTo>
                    <a:lnTo>
                      <a:pt x="237" y="158"/>
                    </a:lnTo>
                    <a:lnTo>
                      <a:pt x="238" y="157"/>
                    </a:lnTo>
                    <a:lnTo>
                      <a:pt x="239" y="155"/>
                    </a:lnTo>
                    <a:lnTo>
                      <a:pt x="240" y="154"/>
                    </a:lnTo>
                    <a:lnTo>
                      <a:pt x="241" y="153"/>
                    </a:lnTo>
                    <a:lnTo>
                      <a:pt x="241" y="153"/>
                    </a:lnTo>
                    <a:lnTo>
                      <a:pt x="241" y="154"/>
                    </a:lnTo>
                    <a:lnTo>
                      <a:pt x="240" y="155"/>
                    </a:lnTo>
                    <a:lnTo>
                      <a:pt x="239" y="156"/>
                    </a:lnTo>
                    <a:lnTo>
                      <a:pt x="239" y="157"/>
                    </a:lnTo>
                    <a:lnTo>
                      <a:pt x="239" y="158"/>
                    </a:lnTo>
                    <a:lnTo>
                      <a:pt x="239" y="159"/>
                    </a:lnTo>
                    <a:lnTo>
                      <a:pt x="238" y="160"/>
                    </a:lnTo>
                    <a:lnTo>
                      <a:pt x="239" y="159"/>
                    </a:lnTo>
                    <a:lnTo>
                      <a:pt x="240" y="157"/>
                    </a:lnTo>
                    <a:lnTo>
                      <a:pt x="241" y="156"/>
                    </a:lnTo>
                    <a:lnTo>
                      <a:pt x="242" y="155"/>
                    </a:lnTo>
                    <a:lnTo>
                      <a:pt x="242" y="156"/>
                    </a:lnTo>
                    <a:lnTo>
                      <a:pt x="242" y="157"/>
                    </a:lnTo>
                    <a:lnTo>
                      <a:pt x="241" y="158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1" y="161"/>
                    </a:lnTo>
                    <a:lnTo>
                      <a:pt x="241" y="162"/>
                    </a:lnTo>
                    <a:lnTo>
                      <a:pt x="240" y="163"/>
                    </a:lnTo>
                    <a:lnTo>
                      <a:pt x="239" y="164"/>
                    </a:lnTo>
                    <a:lnTo>
                      <a:pt x="239" y="165"/>
                    </a:lnTo>
                    <a:lnTo>
                      <a:pt x="239" y="165"/>
                    </a:lnTo>
                    <a:lnTo>
                      <a:pt x="238" y="166"/>
                    </a:lnTo>
                    <a:lnTo>
                      <a:pt x="238" y="167"/>
                    </a:lnTo>
                    <a:lnTo>
                      <a:pt x="240" y="165"/>
                    </a:lnTo>
                    <a:lnTo>
                      <a:pt x="241" y="164"/>
                    </a:lnTo>
                    <a:lnTo>
                      <a:pt x="242" y="163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0"/>
                    </a:lnTo>
                    <a:lnTo>
                      <a:pt x="245" y="159"/>
                    </a:lnTo>
                    <a:lnTo>
                      <a:pt x="245" y="160"/>
                    </a:lnTo>
                    <a:lnTo>
                      <a:pt x="245" y="161"/>
                    </a:lnTo>
                    <a:lnTo>
                      <a:pt x="245" y="159"/>
                    </a:lnTo>
                    <a:lnTo>
                      <a:pt x="246" y="158"/>
                    </a:lnTo>
                    <a:lnTo>
                      <a:pt x="246" y="159"/>
                    </a:lnTo>
                    <a:lnTo>
                      <a:pt x="246" y="160"/>
                    </a:lnTo>
                    <a:lnTo>
                      <a:pt x="245" y="161"/>
                    </a:lnTo>
                    <a:lnTo>
                      <a:pt x="243" y="162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5" y="163"/>
                    </a:lnTo>
                    <a:lnTo>
                      <a:pt x="246" y="162"/>
                    </a:lnTo>
                    <a:lnTo>
                      <a:pt x="245" y="162"/>
                    </a:lnTo>
                    <a:lnTo>
                      <a:pt x="245" y="163"/>
                    </a:lnTo>
                    <a:lnTo>
                      <a:pt x="245" y="164"/>
                    </a:lnTo>
                    <a:lnTo>
                      <a:pt x="245" y="165"/>
                    </a:lnTo>
                    <a:lnTo>
                      <a:pt x="243" y="166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6" y="164"/>
                    </a:lnTo>
                    <a:lnTo>
                      <a:pt x="247" y="163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48" y="164"/>
                    </a:lnTo>
                    <a:lnTo>
                      <a:pt x="249" y="163"/>
                    </a:lnTo>
                    <a:lnTo>
                      <a:pt x="250" y="161"/>
                    </a:lnTo>
                    <a:lnTo>
                      <a:pt x="250" y="160"/>
                    </a:lnTo>
                    <a:lnTo>
                      <a:pt x="251" y="159"/>
                    </a:lnTo>
                    <a:lnTo>
                      <a:pt x="251" y="160"/>
                    </a:lnTo>
                    <a:lnTo>
                      <a:pt x="251" y="161"/>
                    </a:lnTo>
                    <a:lnTo>
                      <a:pt x="250" y="162"/>
                    </a:lnTo>
                    <a:lnTo>
                      <a:pt x="249" y="163"/>
                    </a:lnTo>
                    <a:lnTo>
                      <a:pt x="248" y="164"/>
                    </a:lnTo>
                    <a:lnTo>
                      <a:pt x="248" y="165"/>
                    </a:lnTo>
                    <a:lnTo>
                      <a:pt x="248" y="164"/>
                    </a:lnTo>
                    <a:lnTo>
                      <a:pt x="248" y="164"/>
                    </a:lnTo>
                    <a:lnTo>
                      <a:pt x="247" y="165"/>
                    </a:lnTo>
                    <a:lnTo>
                      <a:pt x="246" y="166"/>
                    </a:lnTo>
                    <a:lnTo>
                      <a:pt x="246" y="170"/>
                    </a:lnTo>
                    <a:lnTo>
                      <a:pt x="245" y="172"/>
                    </a:lnTo>
                    <a:lnTo>
                      <a:pt x="247" y="168"/>
                    </a:lnTo>
                    <a:lnTo>
                      <a:pt x="248" y="167"/>
                    </a:lnTo>
                    <a:lnTo>
                      <a:pt x="249" y="166"/>
                    </a:lnTo>
                    <a:lnTo>
                      <a:pt x="249" y="167"/>
                    </a:lnTo>
                    <a:lnTo>
                      <a:pt x="248" y="168"/>
                    </a:lnTo>
                    <a:lnTo>
                      <a:pt x="248" y="170"/>
                    </a:lnTo>
                    <a:lnTo>
                      <a:pt x="248" y="172"/>
                    </a:lnTo>
                    <a:lnTo>
                      <a:pt x="248" y="173"/>
                    </a:lnTo>
                    <a:lnTo>
                      <a:pt x="247" y="174"/>
                    </a:lnTo>
                    <a:lnTo>
                      <a:pt x="248" y="173"/>
                    </a:lnTo>
                    <a:lnTo>
                      <a:pt x="249" y="172"/>
                    </a:lnTo>
                    <a:lnTo>
                      <a:pt x="250" y="170"/>
                    </a:lnTo>
                    <a:lnTo>
                      <a:pt x="251" y="168"/>
                    </a:lnTo>
                    <a:lnTo>
                      <a:pt x="251" y="167"/>
                    </a:lnTo>
                    <a:lnTo>
                      <a:pt x="251" y="167"/>
                    </a:lnTo>
                    <a:lnTo>
                      <a:pt x="252" y="166"/>
                    </a:lnTo>
                    <a:lnTo>
                      <a:pt x="253" y="165"/>
                    </a:lnTo>
                    <a:lnTo>
                      <a:pt x="253" y="165"/>
                    </a:lnTo>
                    <a:lnTo>
                      <a:pt x="253" y="166"/>
                    </a:lnTo>
                    <a:lnTo>
                      <a:pt x="252" y="167"/>
                    </a:lnTo>
                    <a:lnTo>
                      <a:pt x="252" y="168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3" y="168"/>
                    </a:lnTo>
                    <a:lnTo>
                      <a:pt x="254" y="167"/>
                    </a:lnTo>
                    <a:lnTo>
                      <a:pt x="254" y="168"/>
                    </a:lnTo>
                    <a:lnTo>
                      <a:pt x="253" y="170"/>
                    </a:lnTo>
                    <a:lnTo>
                      <a:pt x="253" y="171"/>
                    </a:lnTo>
                    <a:lnTo>
                      <a:pt x="253" y="171"/>
                    </a:lnTo>
                    <a:lnTo>
                      <a:pt x="254" y="170"/>
                    </a:lnTo>
                    <a:lnTo>
                      <a:pt x="255" y="168"/>
                    </a:lnTo>
                    <a:lnTo>
                      <a:pt x="256" y="167"/>
                    </a:lnTo>
                    <a:lnTo>
                      <a:pt x="257" y="166"/>
                    </a:lnTo>
                    <a:lnTo>
                      <a:pt x="256" y="168"/>
                    </a:lnTo>
                    <a:lnTo>
                      <a:pt x="256" y="168"/>
                    </a:lnTo>
                    <a:lnTo>
                      <a:pt x="256" y="170"/>
                    </a:lnTo>
                    <a:lnTo>
                      <a:pt x="255" y="171"/>
                    </a:lnTo>
                    <a:lnTo>
                      <a:pt x="254" y="172"/>
                    </a:lnTo>
                    <a:lnTo>
                      <a:pt x="253" y="175"/>
                    </a:lnTo>
                    <a:lnTo>
                      <a:pt x="252" y="178"/>
                    </a:lnTo>
                    <a:lnTo>
                      <a:pt x="253" y="177"/>
                    </a:lnTo>
                    <a:lnTo>
                      <a:pt x="254" y="176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4" y="176"/>
                    </a:lnTo>
                    <a:lnTo>
                      <a:pt x="255" y="175"/>
                    </a:lnTo>
                    <a:lnTo>
                      <a:pt x="256" y="174"/>
                    </a:lnTo>
                    <a:lnTo>
                      <a:pt x="257" y="173"/>
                    </a:lnTo>
                    <a:lnTo>
                      <a:pt x="259" y="171"/>
                    </a:lnTo>
                    <a:lnTo>
                      <a:pt x="259" y="168"/>
                    </a:lnTo>
                    <a:lnTo>
                      <a:pt x="260" y="167"/>
                    </a:lnTo>
                    <a:lnTo>
                      <a:pt x="260" y="168"/>
                    </a:lnTo>
                    <a:lnTo>
                      <a:pt x="260" y="170"/>
                    </a:lnTo>
                    <a:lnTo>
                      <a:pt x="259" y="171"/>
                    </a:lnTo>
                    <a:lnTo>
                      <a:pt x="258" y="172"/>
                    </a:lnTo>
                    <a:lnTo>
                      <a:pt x="258" y="173"/>
                    </a:lnTo>
                    <a:lnTo>
                      <a:pt x="258" y="174"/>
                    </a:lnTo>
                    <a:lnTo>
                      <a:pt x="258" y="175"/>
                    </a:lnTo>
                    <a:lnTo>
                      <a:pt x="258" y="176"/>
                    </a:lnTo>
                    <a:lnTo>
                      <a:pt x="258" y="174"/>
                    </a:lnTo>
                    <a:lnTo>
                      <a:pt x="259" y="173"/>
                    </a:lnTo>
                    <a:lnTo>
                      <a:pt x="259" y="174"/>
                    </a:lnTo>
                    <a:lnTo>
                      <a:pt x="259" y="175"/>
                    </a:lnTo>
                    <a:lnTo>
                      <a:pt x="259" y="176"/>
                    </a:lnTo>
                    <a:lnTo>
                      <a:pt x="259" y="177"/>
                    </a:lnTo>
                    <a:lnTo>
                      <a:pt x="259" y="177"/>
                    </a:lnTo>
                    <a:lnTo>
                      <a:pt x="258" y="178"/>
                    </a:lnTo>
                    <a:lnTo>
                      <a:pt x="259" y="177"/>
                    </a:lnTo>
                    <a:lnTo>
                      <a:pt x="260" y="176"/>
                    </a:lnTo>
                    <a:lnTo>
                      <a:pt x="260" y="177"/>
                    </a:lnTo>
                    <a:lnTo>
                      <a:pt x="260" y="178"/>
                    </a:lnTo>
                    <a:lnTo>
                      <a:pt x="259" y="179"/>
                    </a:lnTo>
                    <a:lnTo>
                      <a:pt x="258" y="180"/>
                    </a:lnTo>
                    <a:lnTo>
                      <a:pt x="258" y="181"/>
                    </a:lnTo>
                    <a:lnTo>
                      <a:pt x="258" y="181"/>
                    </a:lnTo>
                    <a:lnTo>
                      <a:pt x="258" y="182"/>
                    </a:lnTo>
                    <a:lnTo>
                      <a:pt x="258" y="183"/>
                    </a:lnTo>
                    <a:lnTo>
                      <a:pt x="258" y="182"/>
                    </a:lnTo>
                    <a:lnTo>
                      <a:pt x="259" y="181"/>
                    </a:lnTo>
                    <a:lnTo>
                      <a:pt x="260" y="180"/>
                    </a:lnTo>
                    <a:lnTo>
                      <a:pt x="262" y="179"/>
                    </a:lnTo>
                    <a:lnTo>
                      <a:pt x="262" y="179"/>
                    </a:lnTo>
                    <a:lnTo>
                      <a:pt x="262" y="180"/>
                    </a:lnTo>
                    <a:lnTo>
                      <a:pt x="263" y="179"/>
                    </a:lnTo>
                    <a:lnTo>
                      <a:pt x="263" y="178"/>
                    </a:lnTo>
                    <a:lnTo>
                      <a:pt x="263" y="179"/>
                    </a:lnTo>
                    <a:lnTo>
                      <a:pt x="263" y="180"/>
                    </a:lnTo>
                    <a:lnTo>
                      <a:pt x="263" y="181"/>
                    </a:lnTo>
                    <a:lnTo>
                      <a:pt x="263" y="182"/>
                    </a:lnTo>
                    <a:lnTo>
                      <a:pt x="262" y="183"/>
                    </a:lnTo>
                    <a:lnTo>
                      <a:pt x="262" y="184"/>
                    </a:lnTo>
                    <a:lnTo>
                      <a:pt x="260" y="185"/>
                    </a:lnTo>
                    <a:lnTo>
                      <a:pt x="260" y="187"/>
                    </a:lnTo>
                    <a:lnTo>
                      <a:pt x="259" y="188"/>
                    </a:lnTo>
                    <a:lnTo>
                      <a:pt x="259" y="189"/>
                    </a:lnTo>
                    <a:lnTo>
                      <a:pt x="258" y="190"/>
                    </a:lnTo>
                    <a:lnTo>
                      <a:pt x="258" y="191"/>
                    </a:lnTo>
                    <a:lnTo>
                      <a:pt x="257" y="192"/>
                    </a:lnTo>
                    <a:lnTo>
                      <a:pt x="259" y="189"/>
                    </a:lnTo>
                    <a:lnTo>
                      <a:pt x="260" y="188"/>
                    </a:lnTo>
                    <a:lnTo>
                      <a:pt x="262" y="187"/>
                    </a:lnTo>
                    <a:lnTo>
                      <a:pt x="262" y="188"/>
                    </a:lnTo>
                    <a:lnTo>
                      <a:pt x="262" y="189"/>
                    </a:lnTo>
                    <a:lnTo>
                      <a:pt x="262" y="188"/>
                    </a:lnTo>
                    <a:lnTo>
                      <a:pt x="263" y="187"/>
                    </a:lnTo>
                    <a:lnTo>
                      <a:pt x="263" y="187"/>
                    </a:lnTo>
                    <a:lnTo>
                      <a:pt x="263" y="188"/>
                    </a:lnTo>
                    <a:lnTo>
                      <a:pt x="262" y="189"/>
                    </a:lnTo>
                    <a:lnTo>
                      <a:pt x="260" y="190"/>
                    </a:lnTo>
                    <a:lnTo>
                      <a:pt x="259" y="193"/>
                    </a:lnTo>
                    <a:lnTo>
                      <a:pt x="258" y="194"/>
                    </a:lnTo>
                    <a:lnTo>
                      <a:pt x="257" y="195"/>
                    </a:lnTo>
                    <a:lnTo>
                      <a:pt x="257" y="194"/>
                    </a:lnTo>
                    <a:lnTo>
                      <a:pt x="257" y="193"/>
                    </a:lnTo>
                    <a:lnTo>
                      <a:pt x="256" y="194"/>
                    </a:lnTo>
                    <a:lnTo>
                      <a:pt x="255" y="195"/>
                    </a:lnTo>
                    <a:lnTo>
                      <a:pt x="255" y="196"/>
                    </a:lnTo>
                    <a:lnTo>
                      <a:pt x="255" y="197"/>
                    </a:lnTo>
                    <a:lnTo>
                      <a:pt x="254" y="198"/>
                    </a:lnTo>
                    <a:lnTo>
                      <a:pt x="253" y="199"/>
                    </a:lnTo>
                    <a:lnTo>
                      <a:pt x="253" y="200"/>
                    </a:lnTo>
                    <a:lnTo>
                      <a:pt x="252" y="201"/>
                    </a:lnTo>
                    <a:lnTo>
                      <a:pt x="252" y="201"/>
                    </a:lnTo>
                    <a:lnTo>
                      <a:pt x="252" y="200"/>
                    </a:lnTo>
                    <a:lnTo>
                      <a:pt x="251" y="201"/>
                    </a:lnTo>
                    <a:lnTo>
                      <a:pt x="250" y="203"/>
                    </a:lnTo>
                    <a:lnTo>
                      <a:pt x="250" y="201"/>
                    </a:lnTo>
                    <a:lnTo>
                      <a:pt x="251" y="200"/>
                    </a:lnTo>
                    <a:lnTo>
                      <a:pt x="251" y="199"/>
                    </a:lnTo>
                    <a:lnTo>
                      <a:pt x="251" y="199"/>
                    </a:lnTo>
                    <a:lnTo>
                      <a:pt x="250" y="200"/>
                    </a:lnTo>
                    <a:lnTo>
                      <a:pt x="249" y="201"/>
                    </a:lnTo>
                    <a:lnTo>
                      <a:pt x="247" y="204"/>
                    </a:lnTo>
                    <a:lnTo>
                      <a:pt x="247" y="205"/>
                    </a:lnTo>
                    <a:lnTo>
                      <a:pt x="246" y="206"/>
                    </a:lnTo>
                    <a:lnTo>
                      <a:pt x="246" y="206"/>
                    </a:lnTo>
                    <a:lnTo>
                      <a:pt x="246" y="205"/>
                    </a:lnTo>
                    <a:lnTo>
                      <a:pt x="246" y="204"/>
                    </a:lnTo>
                    <a:lnTo>
                      <a:pt x="246" y="203"/>
                    </a:lnTo>
                    <a:lnTo>
                      <a:pt x="245" y="204"/>
                    </a:lnTo>
                    <a:lnTo>
                      <a:pt x="245" y="205"/>
                    </a:lnTo>
                    <a:lnTo>
                      <a:pt x="242" y="208"/>
                    </a:lnTo>
                    <a:lnTo>
                      <a:pt x="240" y="210"/>
                    </a:lnTo>
                    <a:lnTo>
                      <a:pt x="241" y="206"/>
                    </a:lnTo>
                    <a:lnTo>
                      <a:pt x="242" y="205"/>
                    </a:lnTo>
                    <a:lnTo>
                      <a:pt x="242" y="204"/>
                    </a:lnTo>
                    <a:lnTo>
                      <a:pt x="243" y="203"/>
                    </a:lnTo>
                    <a:lnTo>
                      <a:pt x="243" y="203"/>
                    </a:lnTo>
                    <a:lnTo>
                      <a:pt x="245" y="201"/>
                    </a:lnTo>
                    <a:lnTo>
                      <a:pt x="245" y="199"/>
                    </a:lnTo>
                    <a:lnTo>
                      <a:pt x="246" y="199"/>
                    </a:lnTo>
                    <a:lnTo>
                      <a:pt x="246" y="198"/>
                    </a:lnTo>
                    <a:lnTo>
                      <a:pt x="246" y="197"/>
                    </a:lnTo>
                    <a:lnTo>
                      <a:pt x="246" y="196"/>
                    </a:lnTo>
                    <a:lnTo>
                      <a:pt x="242" y="201"/>
                    </a:lnTo>
                    <a:lnTo>
                      <a:pt x="241" y="203"/>
                    </a:lnTo>
                    <a:lnTo>
                      <a:pt x="240" y="204"/>
                    </a:lnTo>
                    <a:lnTo>
                      <a:pt x="240" y="203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39" y="203"/>
                    </a:lnTo>
                    <a:lnTo>
                      <a:pt x="239" y="204"/>
                    </a:lnTo>
                    <a:lnTo>
                      <a:pt x="238" y="204"/>
                    </a:lnTo>
                    <a:lnTo>
                      <a:pt x="238" y="205"/>
                    </a:lnTo>
                    <a:lnTo>
                      <a:pt x="238" y="206"/>
                    </a:lnTo>
                    <a:lnTo>
                      <a:pt x="237" y="207"/>
                    </a:lnTo>
                    <a:lnTo>
                      <a:pt x="236" y="208"/>
                    </a:lnTo>
                    <a:lnTo>
                      <a:pt x="237" y="208"/>
                    </a:lnTo>
                    <a:lnTo>
                      <a:pt x="237" y="207"/>
                    </a:lnTo>
                    <a:lnTo>
                      <a:pt x="238" y="206"/>
                    </a:lnTo>
                    <a:lnTo>
                      <a:pt x="238" y="204"/>
                    </a:lnTo>
                    <a:lnTo>
                      <a:pt x="239" y="204"/>
                    </a:lnTo>
                    <a:lnTo>
                      <a:pt x="239" y="203"/>
                    </a:lnTo>
                    <a:lnTo>
                      <a:pt x="239" y="201"/>
                    </a:lnTo>
                    <a:lnTo>
                      <a:pt x="239" y="200"/>
                    </a:lnTo>
                    <a:lnTo>
                      <a:pt x="238" y="201"/>
                    </a:lnTo>
                    <a:lnTo>
                      <a:pt x="237" y="203"/>
                    </a:lnTo>
                    <a:lnTo>
                      <a:pt x="236" y="205"/>
                    </a:lnTo>
                    <a:lnTo>
                      <a:pt x="236" y="206"/>
                    </a:lnTo>
                    <a:lnTo>
                      <a:pt x="235" y="207"/>
                    </a:lnTo>
                    <a:lnTo>
                      <a:pt x="234" y="208"/>
                    </a:lnTo>
                    <a:lnTo>
                      <a:pt x="234" y="207"/>
                    </a:lnTo>
                    <a:lnTo>
                      <a:pt x="234" y="206"/>
                    </a:lnTo>
                    <a:lnTo>
                      <a:pt x="233" y="207"/>
                    </a:lnTo>
                    <a:lnTo>
                      <a:pt x="232" y="208"/>
                    </a:lnTo>
                    <a:lnTo>
                      <a:pt x="233" y="208"/>
                    </a:lnTo>
                    <a:lnTo>
                      <a:pt x="233" y="207"/>
                    </a:lnTo>
                    <a:lnTo>
                      <a:pt x="233" y="206"/>
                    </a:lnTo>
                    <a:lnTo>
                      <a:pt x="233" y="205"/>
                    </a:lnTo>
                    <a:lnTo>
                      <a:pt x="234" y="204"/>
                    </a:lnTo>
                    <a:lnTo>
                      <a:pt x="235" y="203"/>
                    </a:lnTo>
                    <a:lnTo>
                      <a:pt x="235" y="201"/>
                    </a:lnTo>
                    <a:lnTo>
                      <a:pt x="235" y="200"/>
                    </a:lnTo>
                    <a:lnTo>
                      <a:pt x="235" y="199"/>
                    </a:lnTo>
                    <a:lnTo>
                      <a:pt x="236" y="198"/>
                    </a:lnTo>
                    <a:lnTo>
                      <a:pt x="236" y="197"/>
                    </a:lnTo>
                    <a:lnTo>
                      <a:pt x="236" y="196"/>
                    </a:lnTo>
                    <a:lnTo>
                      <a:pt x="236" y="195"/>
                    </a:lnTo>
                    <a:lnTo>
                      <a:pt x="235" y="197"/>
                    </a:lnTo>
                    <a:lnTo>
                      <a:pt x="234" y="198"/>
                    </a:lnTo>
                    <a:lnTo>
                      <a:pt x="234" y="197"/>
                    </a:lnTo>
                    <a:lnTo>
                      <a:pt x="235" y="196"/>
                    </a:lnTo>
                    <a:lnTo>
                      <a:pt x="234" y="197"/>
                    </a:lnTo>
                    <a:lnTo>
                      <a:pt x="233" y="198"/>
                    </a:lnTo>
                    <a:lnTo>
                      <a:pt x="232" y="199"/>
                    </a:lnTo>
                    <a:lnTo>
                      <a:pt x="231" y="200"/>
                    </a:lnTo>
                    <a:lnTo>
                      <a:pt x="230" y="203"/>
                    </a:lnTo>
                    <a:lnTo>
                      <a:pt x="229" y="204"/>
                    </a:lnTo>
                    <a:lnTo>
                      <a:pt x="229" y="203"/>
                    </a:lnTo>
                    <a:lnTo>
                      <a:pt x="230" y="201"/>
                    </a:lnTo>
                    <a:lnTo>
                      <a:pt x="230" y="200"/>
                    </a:lnTo>
                    <a:lnTo>
                      <a:pt x="230" y="199"/>
                    </a:lnTo>
                    <a:lnTo>
                      <a:pt x="229" y="200"/>
                    </a:lnTo>
                    <a:lnTo>
                      <a:pt x="227" y="203"/>
                    </a:lnTo>
                    <a:lnTo>
                      <a:pt x="227" y="201"/>
                    </a:lnTo>
                    <a:lnTo>
                      <a:pt x="227" y="200"/>
                    </a:lnTo>
                    <a:lnTo>
                      <a:pt x="227" y="201"/>
                    </a:lnTo>
                    <a:lnTo>
                      <a:pt x="226" y="203"/>
                    </a:lnTo>
                    <a:lnTo>
                      <a:pt x="226" y="201"/>
                    </a:lnTo>
                    <a:lnTo>
                      <a:pt x="226" y="201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200"/>
                    </a:lnTo>
                    <a:lnTo>
                      <a:pt x="225" y="201"/>
                    </a:lnTo>
                    <a:lnTo>
                      <a:pt x="225" y="200"/>
                    </a:lnTo>
                    <a:lnTo>
                      <a:pt x="225" y="199"/>
                    </a:lnTo>
                    <a:lnTo>
                      <a:pt x="224" y="201"/>
                    </a:lnTo>
                    <a:lnTo>
                      <a:pt x="223" y="203"/>
                    </a:lnTo>
                    <a:lnTo>
                      <a:pt x="223" y="201"/>
                    </a:lnTo>
                    <a:lnTo>
                      <a:pt x="224" y="200"/>
                    </a:lnTo>
                    <a:lnTo>
                      <a:pt x="224" y="199"/>
                    </a:lnTo>
                    <a:lnTo>
                      <a:pt x="225" y="198"/>
                    </a:lnTo>
                    <a:lnTo>
                      <a:pt x="225" y="197"/>
                    </a:lnTo>
                    <a:lnTo>
                      <a:pt x="226" y="196"/>
                    </a:lnTo>
                    <a:lnTo>
                      <a:pt x="226" y="195"/>
                    </a:lnTo>
                    <a:lnTo>
                      <a:pt x="226" y="195"/>
                    </a:lnTo>
                    <a:lnTo>
                      <a:pt x="226" y="194"/>
                    </a:lnTo>
                    <a:lnTo>
                      <a:pt x="226" y="193"/>
                    </a:lnTo>
                    <a:lnTo>
                      <a:pt x="225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3" y="197"/>
                    </a:lnTo>
                    <a:lnTo>
                      <a:pt x="223" y="197"/>
                    </a:lnTo>
                    <a:lnTo>
                      <a:pt x="223" y="196"/>
                    </a:lnTo>
                    <a:lnTo>
                      <a:pt x="222" y="197"/>
                    </a:lnTo>
                    <a:lnTo>
                      <a:pt x="221" y="198"/>
                    </a:lnTo>
                    <a:lnTo>
                      <a:pt x="220" y="199"/>
                    </a:lnTo>
                    <a:lnTo>
                      <a:pt x="219" y="200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8"/>
                    </a:lnTo>
                    <a:lnTo>
                      <a:pt x="220" y="197"/>
                    </a:lnTo>
                    <a:lnTo>
                      <a:pt x="220" y="196"/>
                    </a:lnTo>
                    <a:lnTo>
                      <a:pt x="220" y="195"/>
                    </a:lnTo>
                    <a:lnTo>
                      <a:pt x="220" y="196"/>
                    </a:lnTo>
                    <a:lnTo>
                      <a:pt x="219" y="197"/>
                    </a:lnTo>
                    <a:lnTo>
                      <a:pt x="219" y="197"/>
                    </a:lnTo>
                    <a:lnTo>
                      <a:pt x="219" y="196"/>
                    </a:lnTo>
                    <a:lnTo>
                      <a:pt x="218" y="197"/>
                    </a:lnTo>
                    <a:lnTo>
                      <a:pt x="217" y="198"/>
                    </a:lnTo>
                    <a:lnTo>
                      <a:pt x="217" y="197"/>
                    </a:lnTo>
                    <a:lnTo>
                      <a:pt x="218" y="196"/>
                    </a:lnTo>
                    <a:lnTo>
                      <a:pt x="217" y="198"/>
                    </a:lnTo>
                    <a:lnTo>
                      <a:pt x="216" y="199"/>
                    </a:lnTo>
                    <a:lnTo>
                      <a:pt x="216" y="198"/>
                    </a:lnTo>
                    <a:lnTo>
                      <a:pt x="216" y="197"/>
                    </a:lnTo>
                    <a:lnTo>
                      <a:pt x="215" y="198"/>
                    </a:lnTo>
                    <a:lnTo>
                      <a:pt x="214" y="199"/>
                    </a:lnTo>
                    <a:lnTo>
                      <a:pt x="214" y="198"/>
                    </a:lnTo>
                    <a:lnTo>
                      <a:pt x="215" y="198"/>
                    </a:lnTo>
                    <a:lnTo>
                      <a:pt x="214" y="199"/>
                    </a:lnTo>
                    <a:lnTo>
                      <a:pt x="213" y="200"/>
                    </a:lnTo>
                    <a:lnTo>
                      <a:pt x="213" y="199"/>
                    </a:lnTo>
                    <a:lnTo>
                      <a:pt x="213" y="198"/>
                    </a:lnTo>
                    <a:lnTo>
                      <a:pt x="212" y="199"/>
                    </a:lnTo>
                    <a:lnTo>
                      <a:pt x="210" y="200"/>
                    </a:lnTo>
                    <a:lnTo>
                      <a:pt x="212" y="200"/>
                    </a:lnTo>
                    <a:lnTo>
                      <a:pt x="212" y="199"/>
                    </a:lnTo>
                    <a:lnTo>
                      <a:pt x="210" y="200"/>
                    </a:lnTo>
                    <a:lnTo>
                      <a:pt x="209" y="201"/>
                    </a:lnTo>
                    <a:lnTo>
                      <a:pt x="209" y="200"/>
                    </a:lnTo>
                    <a:lnTo>
                      <a:pt x="209" y="199"/>
                    </a:lnTo>
                    <a:lnTo>
                      <a:pt x="210" y="198"/>
                    </a:lnTo>
                    <a:lnTo>
                      <a:pt x="212" y="197"/>
                    </a:lnTo>
                    <a:lnTo>
                      <a:pt x="213" y="196"/>
                    </a:lnTo>
                    <a:lnTo>
                      <a:pt x="214" y="195"/>
                    </a:lnTo>
                    <a:lnTo>
                      <a:pt x="215" y="194"/>
                    </a:lnTo>
                    <a:lnTo>
                      <a:pt x="216" y="193"/>
                    </a:lnTo>
                    <a:lnTo>
                      <a:pt x="216" y="192"/>
                    </a:lnTo>
                    <a:lnTo>
                      <a:pt x="216" y="191"/>
                    </a:lnTo>
                    <a:lnTo>
                      <a:pt x="216" y="190"/>
                    </a:lnTo>
                    <a:lnTo>
                      <a:pt x="216" y="189"/>
                    </a:lnTo>
                    <a:lnTo>
                      <a:pt x="213" y="194"/>
                    </a:lnTo>
                    <a:lnTo>
                      <a:pt x="212" y="195"/>
                    </a:lnTo>
                    <a:lnTo>
                      <a:pt x="210" y="196"/>
                    </a:lnTo>
                    <a:lnTo>
                      <a:pt x="210" y="195"/>
                    </a:lnTo>
                    <a:lnTo>
                      <a:pt x="210" y="194"/>
                    </a:lnTo>
                    <a:lnTo>
                      <a:pt x="209" y="196"/>
                    </a:lnTo>
                    <a:lnTo>
                      <a:pt x="208" y="197"/>
                    </a:lnTo>
                    <a:lnTo>
                      <a:pt x="209" y="196"/>
                    </a:lnTo>
                    <a:lnTo>
                      <a:pt x="209" y="195"/>
                    </a:lnTo>
                    <a:lnTo>
                      <a:pt x="208" y="196"/>
                    </a:lnTo>
                    <a:lnTo>
                      <a:pt x="207" y="197"/>
                    </a:lnTo>
                    <a:lnTo>
                      <a:pt x="207" y="196"/>
                    </a:lnTo>
                    <a:lnTo>
                      <a:pt x="207" y="196"/>
                    </a:lnTo>
                    <a:lnTo>
                      <a:pt x="206" y="197"/>
                    </a:lnTo>
                    <a:lnTo>
                      <a:pt x="206" y="198"/>
                    </a:lnTo>
                    <a:lnTo>
                      <a:pt x="206" y="197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5"/>
                    </a:lnTo>
                    <a:lnTo>
                      <a:pt x="205" y="196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5" y="195"/>
                    </a:lnTo>
                    <a:lnTo>
                      <a:pt x="204" y="196"/>
                    </a:lnTo>
                    <a:lnTo>
                      <a:pt x="203" y="197"/>
                    </a:lnTo>
                    <a:lnTo>
                      <a:pt x="203" y="197"/>
                    </a:lnTo>
                    <a:lnTo>
                      <a:pt x="203" y="196"/>
                    </a:lnTo>
                    <a:lnTo>
                      <a:pt x="204" y="195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6"/>
                    </a:lnTo>
                    <a:lnTo>
                      <a:pt x="202" y="196"/>
                    </a:lnTo>
                    <a:lnTo>
                      <a:pt x="202" y="195"/>
                    </a:lnTo>
                    <a:lnTo>
                      <a:pt x="202" y="194"/>
                    </a:lnTo>
                    <a:lnTo>
                      <a:pt x="203" y="193"/>
                    </a:lnTo>
                    <a:lnTo>
                      <a:pt x="202" y="194"/>
                    </a:lnTo>
                    <a:lnTo>
                      <a:pt x="201" y="195"/>
                    </a:lnTo>
                    <a:lnTo>
                      <a:pt x="201" y="194"/>
                    </a:lnTo>
                    <a:lnTo>
                      <a:pt x="201" y="194"/>
                    </a:lnTo>
                    <a:lnTo>
                      <a:pt x="200" y="195"/>
                    </a:lnTo>
                    <a:lnTo>
                      <a:pt x="199" y="196"/>
                    </a:lnTo>
                    <a:lnTo>
                      <a:pt x="199" y="195"/>
                    </a:lnTo>
                    <a:lnTo>
                      <a:pt x="200" y="194"/>
                    </a:lnTo>
                    <a:lnTo>
                      <a:pt x="200" y="193"/>
                    </a:lnTo>
                    <a:lnTo>
                      <a:pt x="200" y="193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199" y="192"/>
                    </a:lnTo>
                    <a:lnTo>
                      <a:pt x="198" y="193"/>
                    </a:lnTo>
                    <a:lnTo>
                      <a:pt x="198" y="194"/>
                    </a:lnTo>
                    <a:lnTo>
                      <a:pt x="198" y="194"/>
                    </a:lnTo>
                    <a:lnTo>
                      <a:pt x="197" y="195"/>
                    </a:lnTo>
                    <a:lnTo>
                      <a:pt x="197" y="195"/>
                    </a:lnTo>
                    <a:lnTo>
                      <a:pt x="197" y="195"/>
                    </a:lnTo>
                    <a:lnTo>
                      <a:pt x="197" y="194"/>
                    </a:lnTo>
                    <a:lnTo>
                      <a:pt x="198" y="193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0"/>
                    </a:lnTo>
                    <a:lnTo>
                      <a:pt x="198" y="191"/>
                    </a:lnTo>
                    <a:lnTo>
                      <a:pt x="197" y="192"/>
                    </a:lnTo>
                    <a:lnTo>
                      <a:pt x="197" y="191"/>
                    </a:lnTo>
                    <a:lnTo>
                      <a:pt x="198" y="190"/>
                    </a:lnTo>
                    <a:lnTo>
                      <a:pt x="198" y="190"/>
                    </a:lnTo>
                    <a:lnTo>
                      <a:pt x="198" y="189"/>
                    </a:lnTo>
                    <a:lnTo>
                      <a:pt x="197" y="190"/>
                    </a:lnTo>
                    <a:lnTo>
                      <a:pt x="196" y="191"/>
                    </a:lnTo>
                    <a:lnTo>
                      <a:pt x="195" y="192"/>
                    </a:lnTo>
                    <a:lnTo>
                      <a:pt x="193" y="193"/>
                    </a:lnTo>
                    <a:lnTo>
                      <a:pt x="193" y="194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4"/>
                    </a:lnTo>
                    <a:lnTo>
                      <a:pt x="192" y="193"/>
                    </a:lnTo>
                    <a:lnTo>
                      <a:pt x="192" y="192"/>
                    </a:lnTo>
                    <a:lnTo>
                      <a:pt x="193" y="191"/>
                    </a:lnTo>
                    <a:lnTo>
                      <a:pt x="195" y="190"/>
                    </a:lnTo>
                    <a:lnTo>
                      <a:pt x="195" y="189"/>
                    </a:lnTo>
                    <a:lnTo>
                      <a:pt x="195" y="188"/>
                    </a:lnTo>
                    <a:lnTo>
                      <a:pt x="196" y="188"/>
                    </a:lnTo>
                    <a:lnTo>
                      <a:pt x="196" y="187"/>
                    </a:lnTo>
                    <a:lnTo>
                      <a:pt x="195" y="188"/>
                    </a:lnTo>
                    <a:lnTo>
                      <a:pt x="193" y="189"/>
                    </a:lnTo>
                    <a:lnTo>
                      <a:pt x="193" y="190"/>
                    </a:lnTo>
                    <a:lnTo>
                      <a:pt x="193" y="190"/>
                    </a:lnTo>
                    <a:lnTo>
                      <a:pt x="192" y="192"/>
                    </a:lnTo>
                    <a:lnTo>
                      <a:pt x="191" y="193"/>
                    </a:lnTo>
                    <a:lnTo>
                      <a:pt x="191" y="192"/>
                    </a:lnTo>
                    <a:lnTo>
                      <a:pt x="191" y="191"/>
                    </a:lnTo>
                    <a:lnTo>
                      <a:pt x="190" y="192"/>
                    </a:lnTo>
                    <a:lnTo>
                      <a:pt x="189" y="193"/>
                    </a:lnTo>
                    <a:lnTo>
                      <a:pt x="190" y="193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0" y="189"/>
                    </a:lnTo>
                    <a:lnTo>
                      <a:pt x="190" y="188"/>
                    </a:lnTo>
                    <a:lnTo>
                      <a:pt x="190" y="189"/>
                    </a:lnTo>
                    <a:lnTo>
                      <a:pt x="189" y="191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5"/>
                    </a:lnTo>
                    <a:lnTo>
                      <a:pt x="185" y="194"/>
                    </a:lnTo>
                    <a:lnTo>
                      <a:pt x="185" y="193"/>
                    </a:lnTo>
                    <a:lnTo>
                      <a:pt x="185" y="193"/>
                    </a:lnTo>
                    <a:lnTo>
                      <a:pt x="186" y="192"/>
                    </a:lnTo>
                    <a:lnTo>
                      <a:pt x="187" y="191"/>
                    </a:lnTo>
                    <a:lnTo>
                      <a:pt x="187" y="190"/>
                    </a:lnTo>
                    <a:lnTo>
                      <a:pt x="188" y="189"/>
                    </a:lnTo>
                    <a:lnTo>
                      <a:pt x="188" y="188"/>
                    </a:lnTo>
                    <a:lnTo>
                      <a:pt x="188" y="187"/>
                    </a:lnTo>
                    <a:lnTo>
                      <a:pt x="188" y="185"/>
                    </a:lnTo>
                    <a:lnTo>
                      <a:pt x="187" y="187"/>
                    </a:lnTo>
                    <a:lnTo>
                      <a:pt x="186" y="188"/>
                    </a:lnTo>
                    <a:lnTo>
                      <a:pt x="185" y="190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89"/>
                    </a:lnTo>
                    <a:lnTo>
                      <a:pt x="185" y="188"/>
                    </a:lnTo>
                    <a:lnTo>
                      <a:pt x="185" y="187"/>
                    </a:lnTo>
                    <a:lnTo>
                      <a:pt x="184" y="188"/>
                    </a:lnTo>
                    <a:lnTo>
                      <a:pt x="183" y="190"/>
                    </a:lnTo>
                    <a:lnTo>
                      <a:pt x="182" y="191"/>
                    </a:lnTo>
                    <a:lnTo>
                      <a:pt x="182" y="192"/>
                    </a:lnTo>
                    <a:lnTo>
                      <a:pt x="182" y="191"/>
                    </a:lnTo>
                    <a:lnTo>
                      <a:pt x="182" y="190"/>
                    </a:lnTo>
                    <a:lnTo>
                      <a:pt x="181" y="191"/>
                    </a:lnTo>
                    <a:lnTo>
                      <a:pt x="180" y="192"/>
                    </a:lnTo>
                    <a:lnTo>
                      <a:pt x="180" y="192"/>
                    </a:lnTo>
                    <a:lnTo>
                      <a:pt x="180" y="191"/>
                    </a:lnTo>
                    <a:lnTo>
                      <a:pt x="181" y="190"/>
                    </a:lnTo>
                    <a:lnTo>
                      <a:pt x="182" y="189"/>
                    </a:lnTo>
                    <a:lnTo>
                      <a:pt x="183" y="188"/>
                    </a:lnTo>
                    <a:lnTo>
                      <a:pt x="183" y="187"/>
                    </a:lnTo>
                    <a:lnTo>
                      <a:pt x="183" y="185"/>
                    </a:lnTo>
                    <a:lnTo>
                      <a:pt x="183" y="184"/>
                    </a:lnTo>
                    <a:lnTo>
                      <a:pt x="182" y="185"/>
                    </a:lnTo>
                    <a:lnTo>
                      <a:pt x="181" y="188"/>
                    </a:lnTo>
                    <a:lnTo>
                      <a:pt x="180" y="189"/>
                    </a:lnTo>
                    <a:lnTo>
                      <a:pt x="179" y="190"/>
                    </a:lnTo>
                    <a:lnTo>
                      <a:pt x="179" y="189"/>
                    </a:lnTo>
                    <a:lnTo>
                      <a:pt x="180" y="188"/>
                    </a:lnTo>
                    <a:lnTo>
                      <a:pt x="180" y="187"/>
                    </a:lnTo>
                    <a:lnTo>
                      <a:pt x="180" y="185"/>
                    </a:lnTo>
                    <a:lnTo>
                      <a:pt x="179" y="188"/>
                    </a:lnTo>
                    <a:lnTo>
                      <a:pt x="177" y="189"/>
                    </a:lnTo>
                    <a:lnTo>
                      <a:pt x="177" y="188"/>
                    </a:lnTo>
                    <a:lnTo>
                      <a:pt x="179" y="187"/>
                    </a:lnTo>
                    <a:lnTo>
                      <a:pt x="179" y="185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79" y="183"/>
                    </a:lnTo>
                    <a:lnTo>
                      <a:pt x="177" y="184"/>
                    </a:lnTo>
                    <a:lnTo>
                      <a:pt x="176" y="185"/>
                    </a:lnTo>
                    <a:lnTo>
                      <a:pt x="175" y="187"/>
                    </a:lnTo>
                    <a:lnTo>
                      <a:pt x="175" y="188"/>
                    </a:lnTo>
                    <a:lnTo>
                      <a:pt x="175" y="187"/>
                    </a:lnTo>
                    <a:lnTo>
                      <a:pt x="175" y="187"/>
                    </a:lnTo>
                    <a:lnTo>
                      <a:pt x="175" y="185"/>
                    </a:lnTo>
                    <a:lnTo>
                      <a:pt x="175" y="184"/>
                    </a:lnTo>
                    <a:lnTo>
                      <a:pt x="174" y="185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4" y="184"/>
                    </a:lnTo>
                    <a:lnTo>
                      <a:pt x="174" y="184"/>
                    </a:lnTo>
                    <a:lnTo>
                      <a:pt x="174" y="183"/>
                    </a:lnTo>
                    <a:lnTo>
                      <a:pt x="173" y="184"/>
                    </a:lnTo>
                    <a:lnTo>
                      <a:pt x="172" y="185"/>
                    </a:lnTo>
                    <a:lnTo>
                      <a:pt x="171" y="188"/>
                    </a:lnTo>
                    <a:lnTo>
                      <a:pt x="169" y="190"/>
                    </a:lnTo>
                    <a:lnTo>
                      <a:pt x="170" y="187"/>
                    </a:lnTo>
                    <a:lnTo>
                      <a:pt x="171" y="184"/>
                    </a:lnTo>
                    <a:lnTo>
                      <a:pt x="172" y="183"/>
                    </a:lnTo>
                    <a:lnTo>
                      <a:pt x="173" y="182"/>
                    </a:lnTo>
                    <a:lnTo>
                      <a:pt x="173" y="181"/>
                    </a:lnTo>
                    <a:lnTo>
                      <a:pt x="173" y="180"/>
                    </a:lnTo>
                    <a:lnTo>
                      <a:pt x="174" y="179"/>
                    </a:lnTo>
                    <a:lnTo>
                      <a:pt x="174" y="179"/>
                    </a:lnTo>
                    <a:lnTo>
                      <a:pt x="173" y="180"/>
                    </a:lnTo>
                    <a:lnTo>
                      <a:pt x="172" y="181"/>
                    </a:lnTo>
                    <a:lnTo>
                      <a:pt x="172" y="180"/>
                    </a:lnTo>
                    <a:lnTo>
                      <a:pt x="172" y="179"/>
                    </a:lnTo>
                    <a:lnTo>
                      <a:pt x="171" y="180"/>
                    </a:lnTo>
                    <a:lnTo>
                      <a:pt x="171" y="181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69" y="183"/>
                    </a:lnTo>
                    <a:lnTo>
                      <a:pt x="169" y="183"/>
                    </a:lnTo>
                    <a:lnTo>
                      <a:pt x="169" y="183"/>
                    </a:lnTo>
                    <a:lnTo>
                      <a:pt x="169" y="182"/>
                    </a:lnTo>
                    <a:lnTo>
                      <a:pt x="169" y="180"/>
                    </a:lnTo>
                    <a:lnTo>
                      <a:pt x="170" y="179"/>
                    </a:lnTo>
                    <a:lnTo>
                      <a:pt x="170" y="178"/>
                    </a:lnTo>
                    <a:lnTo>
                      <a:pt x="170" y="177"/>
                    </a:lnTo>
                    <a:lnTo>
                      <a:pt x="169" y="178"/>
                    </a:lnTo>
                    <a:lnTo>
                      <a:pt x="168" y="179"/>
                    </a:lnTo>
                    <a:lnTo>
                      <a:pt x="167" y="181"/>
                    </a:lnTo>
                    <a:lnTo>
                      <a:pt x="165" y="183"/>
                    </a:lnTo>
                    <a:lnTo>
                      <a:pt x="160" y="189"/>
                    </a:lnTo>
                    <a:lnTo>
                      <a:pt x="160" y="188"/>
                    </a:lnTo>
                    <a:lnTo>
                      <a:pt x="160" y="187"/>
                    </a:lnTo>
                    <a:lnTo>
                      <a:pt x="162" y="185"/>
                    </a:lnTo>
                    <a:lnTo>
                      <a:pt x="163" y="184"/>
                    </a:lnTo>
                    <a:lnTo>
                      <a:pt x="164" y="183"/>
                    </a:lnTo>
                    <a:lnTo>
                      <a:pt x="165" y="182"/>
                    </a:lnTo>
                    <a:lnTo>
                      <a:pt x="165" y="181"/>
                    </a:lnTo>
                    <a:lnTo>
                      <a:pt x="165" y="180"/>
                    </a:lnTo>
                    <a:lnTo>
                      <a:pt x="166" y="179"/>
                    </a:lnTo>
                    <a:lnTo>
                      <a:pt x="167" y="178"/>
                    </a:lnTo>
                    <a:lnTo>
                      <a:pt x="167" y="177"/>
                    </a:lnTo>
                    <a:lnTo>
                      <a:pt x="168" y="176"/>
                    </a:lnTo>
                    <a:lnTo>
                      <a:pt x="168" y="176"/>
                    </a:lnTo>
                    <a:lnTo>
                      <a:pt x="168" y="175"/>
                    </a:lnTo>
                    <a:lnTo>
                      <a:pt x="166" y="177"/>
                    </a:lnTo>
                    <a:lnTo>
                      <a:pt x="165" y="178"/>
                    </a:lnTo>
                    <a:lnTo>
                      <a:pt x="164" y="179"/>
                    </a:lnTo>
                    <a:lnTo>
                      <a:pt x="164" y="178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5" y="176"/>
                    </a:lnTo>
                    <a:lnTo>
                      <a:pt x="164" y="177"/>
                    </a:lnTo>
                    <a:lnTo>
                      <a:pt x="163" y="178"/>
                    </a:lnTo>
                    <a:lnTo>
                      <a:pt x="162" y="179"/>
                    </a:lnTo>
                    <a:lnTo>
                      <a:pt x="160" y="180"/>
                    </a:lnTo>
                    <a:lnTo>
                      <a:pt x="160" y="179"/>
                    </a:lnTo>
                    <a:lnTo>
                      <a:pt x="162" y="179"/>
                    </a:lnTo>
                    <a:lnTo>
                      <a:pt x="162" y="178"/>
                    </a:lnTo>
                    <a:lnTo>
                      <a:pt x="162" y="177"/>
                    </a:lnTo>
                    <a:lnTo>
                      <a:pt x="160" y="178"/>
                    </a:lnTo>
                    <a:lnTo>
                      <a:pt x="159" y="179"/>
                    </a:lnTo>
                    <a:lnTo>
                      <a:pt x="159" y="178"/>
                    </a:lnTo>
                    <a:lnTo>
                      <a:pt x="160" y="177"/>
                    </a:lnTo>
                    <a:lnTo>
                      <a:pt x="159" y="179"/>
                    </a:lnTo>
                    <a:lnTo>
                      <a:pt x="158" y="180"/>
                    </a:lnTo>
                    <a:lnTo>
                      <a:pt x="158" y="179"/>
                    </a:lnTo>
                    <a:lnTo>
                      <a:pt x="158" y="178"/>
                    </a:lnTo>
                    <a:lnTo>
                      <a:pt x="159" y="177"/>
                    </a:lnTo>
                    <a:lnTo>
                      <a:pt x="160" y="176"/>
                    </a:lnTo>
                    <a:lnTo>
                      <a:pt x="160" y="175"/>
                    </a:lnTo>
                    <a:lnTo>
                      <a:pt x="160" y="174"/>
                    </a:lnTo>
                    <a:lnTo>
                      <a:pt x="159" y="175"/>
                    </a:lnTo>
                    <a:lnTo>
                      <a:pt x="158" y="176"/>
                    </a:lnTo>
                    <a:lnTo>
                      <a:pt x="159" y="175"/>
                    </a:lnTo>
                    <a:lnTo>
                      <a:pt x="159" y="175"/>
                    </a:lnTo>
                    <a:lnTo>
                      <a:pt x="158" y="176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56" y="178"/>
                    </a:lnTo>
                    <a:lnTo>
                      <a:pt x="156" y="179"/>
                    </a:lnTo>
                    <a:lnTo>
                      <a:pt x="155" y="179"/>
                    </a:lnTo>
                    <a:lnTo>
                      <a:pt x="155" y="178"/>
                    </a:lnTo>
                    <a:lnTo>
                      <a:pt x="156" y="177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6" y="174"/>
                    </a:lnTo>
                    <a:lnTo>
                      <a:pt x="155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5" y="175"/>
                    </a:lnTo>
                    <a:lnTo>
                      <a:pt x="155" y="174"/>
                    </a:lnTo>
                    <a:lnTo>
                      <a:pt x="155" y="173"/>
                    </a:lnTo>
                    <a:lnTo>
                      <a:pt x="155" y="172"/>
                    </a:lnTo>
                    <a:lnTo>
                      <a:pt x="156" y="171"/>
                    </a:lnTo>
                    <a:lnTo>
                      <a:pt x="155" y="173"/>
                    </a:lnTo>
                    <a:lnTo>
                      <a:pt x="154" y="174"/>
                    </a:lnTo>
                    <a:lnTo>
                      <a:pt x="154" y="173"/>
                    </a:lnTo>
                    <a:lnTo>
                      <a:pt x="154" y="172"/>
                    </a:lnTo>
                    <a:lnTo>
                      <a:pt x="153" y="173"/>
                    </a:lnTo>
                    <a:lnTo>
                      <a:pt x="152" y="174"/>
                    </a:lnTo>
                    <a:lnTo>
                      <a:pt x="152" y="173"/>
                    </a:lnTo>
                    <a:lnTo>
                      <a:pt x="153" y="173"/>
                    </a:lnTo>
                    <a:lnTo>
                      <a:pt x="152" y="174"/>
                    </a:lnTo>
                    <a:lnTo>
                      <a:pt x="151" y="175"/>
                    </a:lnTo>
                    <a:lnTo>
                      <a:pt x="151" y="174"/>
                    </a:lnTo>
                    <a:lnTo>
                      <a:pt x="151" y="173"/>
                    </a:lnTo>
                    <a:lnTo>
                      <a:pt x="151" y="172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50" y="174"/>
                    </a:lnTo>
                    <a:lnTo>
                      <a:pt x="150" y="173"/>
                    </a:lnTo>
                    <a:lnTo>
                      <a:pt x="150" y="172"/>
                    </a:lnTo>
                    <a:lnTo>
                      <a:pt x="150" y="171"/>
                    </a:lnTo>
                    <a:lnTo>
                      <a:pt x="150" y="170"/>
                    </a:lnTo>
                    <a:lnTo>
                      <a:pt x="149" y="172"/>
                    </a:lnTo>
                    <a:lnTo>
                      <a:pt x="149" y="173"/>
                    </a:lnTo>
                    <a:lnTo>
                      <a:pt x="149" y="172"/>
                    </a:lnTo>
                    <a:lnTo>
                      <a:pt x="149" y="171"/>
                    </a:lnTo>
                    <a:lnTo>
                      <a:pt x="149" y="168"/>
                    </a:lnTo>
                    <a:lnTo>
                      <a:pt x="150" y="167"/>
                    </a:lnTo>
                    <a:lnTo>
                      <a:pt x="150" y="167"/>
                    </a:lnTo>
                    <a:lnTo>
                      <a:pt x="150" y="166"/>
                    </a:lnTo>
                    <a:lnTo>
                      <a:pt x="150" y="165"/>
                    </a:lnTo>
                    <a:lnTo>
                      <a:pt x="149" y="166"/>
                    </a:lnTo>
                    <a:lnTo>
                      <a:pt x="148" y="167"/>
                    </a:lnTo>
                    <a:lnTo>
                      <a:pt x="147" y="168"/>
                    </a:lnTo>
                    <a:lnTo>
                      <a:pt x="146" y="170"/>
                    </a:lnTo>
                    <a:lnTo>
                      <a:pt x="144" y="172"/>
                    </a:lnTo>
                    <a:lnTo>
                      <a:pt x="144" y="173"/>
                    </a:lnTo>
                    <a:lnTo>
                      <a:pt x="144" y="172"/>
                    </a:lnTo>
                    <a:lnTo>
                      <a:pt x="144" y="171"/>
                    </a:lnTo>
                    <a:lnTo>
                      <a:pt x="143" y="172"/>
                    </a:lnTo>
                    <a:lnTo>
                      <a:pt x="142" y="173"/>
                    </a:lnTo>
                    <a:lnTo>
                      <a:pt x="142" y="172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1" y="174"/>
                    </a:lnTo>
                    <a:lnTo>
                      <a:pt x="141" y="173"/>
                    </a:lnTo>
                    <a:lnTo>
                      <a:pt x="141" y="172"/>
                    </a:lnTo>
                    <a:lnTo>
                      <a:pt x="142" y="171"/>
                    </a:lnTo>
                    <a:lnTo>
                      <a:pt x="143" y="170"/>
                    </a:lnTo>
                    <a:lnTo>
                      <a:pt x="144" y="168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4" y="168"/>
                    </a:lnTo>
                    <a:lnTo>
                      <a:pt x="146" y="167"/>
                    </a:lnTo>
                    <a:lnTo>
                      <a:pt x="147" y="166"/>
                    </a:lnTo>
                    <a:lnTo>
                      <a:pt x="147" y="165"/>
                    </a:lnTo>
                    <a:lnTo>
                      <a:pt x="147" y="165"/>
                    </a:lnTo>
                    <a:lnTo>
                      <a:pt x="146" y="166"/>
                    </a:lnTo>
                    <a:lnTo>
                      <a:pt x="146" y="167"/>
                    </a:lnTo>
                    <a:lnTo>
                      <a:pt x="146" y="166"/>
                    </a:lnTo>
                    <a:lnTo>
                      <a:pt x="146" y="165"/>
                    </a:lnTo>
                    <a:lnTo>
                      <a:pt x="146" y="164"/>
                    </a:lnTo>
                    <a:lnTo>
                      <a:pt x="146" y="163"/>
                    </a:lnTo>
                    <a:lnTo>
                      <a:pt x="144" y="165"/>
                    </a:lnTo>
                    <a:lnTo>
                      <a:pt x="143" y="166"/>
                    </a:lnTo>
                    <a:lnTo>
                      <a:pt x="144" y="165"/>
                    </a:lnTo>
                    <a:lnTo>
                      <a:pt x="144" y="164"/>
                    </a:lnTo>
                    <a:lnTo>
                      <a:pt x="143" y="165"/>
                    </a:lnTo>
                    <a:lnTo>
                      <a:pt x="142" y="166"/>
                    </a:lnTo>
                    <a:lnTo>
                      <a:pt x="141" y="167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41" y="167"/>
                    </a:lnTo>
                    <a:lnTo>
                      <a:pt x="141" y="166"/>
                    </a:lnTo>
                    <a:lnTo>
                      <a:pt x="141" y="165"/>
                    </a:lnTo>
                    <a:lnTo>
                      <a:pt x="140" y="166"/>
                    </a:lnTo>
                    <a:lnTo>
                      <a:pt x="139" y="167"/>
                    </a:lnTo>
                    <a:lnTo>
                      <a:pt x="139" y="166"/>
                    </a:lnTo>
                    <a:lnTo>
                      <a:pt x="139" y="166"/>
                    </a:lnTo>
                    <a:lnTo>
                      <a:pt x="140" y="165"/>
                    </a:lnTo>
                    <a:lnTo>
                      <a:pt x="140" y="164"/>
                    </a:lnTo>
                    <a:lnTo>
                      <a:pt x="139" y="165"/>
                    </a:lnTo>
                    <a:lnTo>
                      <a:pt x="138" y="166"/>
                    </a:lnTo>
                    <a:lnTo>
                      <a:pt x="137" y="167"/>
                    </a:lnTo>
                    <a:lnTo>
                      <a:pt x="136" y="168"/>
                    </a:lnTo>
                    <a:lnTo>
                      <a:pt x="136" y="167"/>
                    </a:lnTo>
                    <a:lnTo>
                      <a:pt x="137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8" y="164"/>
                    </a:lnTo>
                    <a:lnTo>
                      <a:pt x="139" y="163"/>
                    </a:lnTo>
                    <a:lnTo>
                      <a:pt x="139" y="162"/>
                    </a:lnTo>
                    <a:lnTo>
                      <a:pt x="139" y="161"/>
                    </a:lnTo>
                    <a:lnTo>
                      <a:pt x="139" y="160"/>
                    </a:lnTo>
                    <a:lnTo>
                      <a:pt x="139" y="160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3" y="166"/>
                    </a:lnTo>
                    <a:lnTo>
                      <a:pt x="132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4"/>
                    </a:lnTo>
                    <a:lnTo>
                      <a:pt x="135" y="163"/>
                    </a:lnTo>
                    <a:lnTo>
                      <a:pt x="136" y="162"/>
                    </a:lnTo>
                    <a:lnTo>
                      <a:pt x="136" y="161"/>
                    </a:lnTo>
                    <a:lnTo>
                      <a:pt x="137" y="160"/>
                    </a:lnTo>
                    <a:lnTo>
                      <a:pt x="137" y="159"/>
                    </a:lnTo>
                    <a:lnTo>
                      <a:pt x="136" y="160"/>
                    </a:lnTo>
                    <a:lnTo>
                      <a:pt x="135" y="161"/>
                    </a:lnTo>
                    <a:lnTo>
                      <a:pt x="135" y="160"/>
                    </a:lnTo>
                    <a:lnTo>
                      <a:pt x="135" y="160"/>
                    </a:lnTo>
                    <a:lnTo>
                      <a:pt x="134" y="161"/>
                    </a:lnTo>
                    <a:lnTo>
                      <a:pt x="134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2" y="164"/>
                    </a:lnTo>
                    <a:lnTo>
                      <a:pt x="132" y="164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3" y="159"/>
                    </a:lnTo>
                    <a:lnTo>
                      <a:pt x="133" y="158"/>
                    </a:lnTo>
                    <a:lnTo>
                      <a:pt x="133" y="157"/>
                    </a:lnTo>
                    <a:lnTo>
                      <a:pt x="132" y="158"/>
                    </a:lnTo>
                    <a:lnTo>
                      <a:pt x="131" y="160"/>
                    </a:lnTo>
                    <a:lnTo>
                      <a:pt x="130" y="161"/>
                    </a:lnTo>
                    <a:lnTo>
                      <a:pt x="129" y="162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27" y="164"/>
                    </a:lnTo>
                    <a:lnTo>
                      <a:pt x="126" y="165"/>
                    </a:lnTo>
                    <a:lnTo>
                      <a:pt x="126" y="165"/>
                    </a:lnTo>
                    <a:lnTo>
                      <a:pt x="127" y="164"/>
                    </a:lnTo>
                    <a:lnTo>
                      <a:pt x="127" y="163"/>
                    </a:lnTo>
                    <a:lnTo>
                      <a:pt x="127" y="162"/>
                    </a:lnTo>
                    <a:lnTo>
                      <a:pt x="129" y="161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0" y="159"/>
                    </a:lnTo>
                    <a:lnTo>
                      <a:pt x="130" y="158"/>
                    </a:lnTo>
                    <a:lnTo>
                      <a:pt x="131" y="157"/>
                    </a:lnTo>
                    <a:lnTo>
                      <a:pt x="130" y="158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9" y="157"/>
                    </a:lnTo>
                    <a:lnTo>
                      <a:pt x="129" y="157"/>
                    </a:lnTo>
                    <a:lnTo>
                      <a:pt x="129" y="156"/>
                    </a:lnTo>
                    <a:lnTo>
                      <a:pt x="129" y="157"/>
                    </a:lnTo>
                    <a:lnTo>
                      <a:pt x="127" y="158"/>
                    </a:lnTo>
                    <a:lnTo>
                      <a:pt x="126" y="159"/>
                    </a:lnTo>
                    <a:lnTo>
                      <a:pt x="125" y="160"/>
                    </a:lnTo>
                    <a:lnTo>
                      <a:pt x="124" y="161"/>
                    </a:lnTo>
                    <a:lnTo>
                      <a:pt x="124" y="161"/>
                    </a:lnTo>
                    <a:lnTo>
                      <a:pt x="123" y="162"/>
                    </a:lnTo>
                    <a:lnTo>
                      <a:pt x="123" y="162"/>
                    </a:lnTo>
                    <a:lnTo>
                      <a:pt x="123" y="161"/>
                    </a:lnTo>
                    <a:lnTo>
                      <a:pt x="123" y="161"/>
                    </a:lnTo>
                    <a:lnTo>
                      <a:pt x="124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6" y="157"/>
                    </a:lnTo>
                    <a:lnTo>
                      <a:pt x="125" y="158"/>
                    </a:lnTo>
                    <a:lnTo>
                      <a:pt x="124" y="159"/>
                    </a:lnTo>
                    <a:lnTo>
                      <a:pt x="124" y="158"/>
                    </a:lnTo>
                    <a:lnTo>
                      <a:pt x="124" y="157"/>
                    </a:lnTo>
                    <a:lnTo>
                      <a:pt x="124" y="157"/>
                    </a:lnTo>
                    <a:lnTo>
                      <a:pt x="124" y="156"/>
                    </a:lnTo>
                    <a:lnTo>
                      <a:pt x="124" y="157"/>
                    </a:lnTo>
                    <a:lnTo>
                      <a:pt x="123" y="158"/>
                    </a:lnTo>
                    <a:lnTo>
                      <a:pt x="122" y="159"/>
                    </a:lnTo>
                    <a:lnTo>
                      <a:pt x="121" y="160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1" y="157"/>
                    </a:lnTo>
                    <a:lnTo>
                      <a:pt x="121" y="158"/>
                    </a:lnTo>
                    <a:lnTo>
                      <a:pt x="120" y="159"/>
                    </a:lnTo>
                    <a:lnTo>
                      <a:pt x="120" y="158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20" y="156"/>
                    </a:lnTo>
                    <a:lnTo>
                      <a:pt x="121" y="155"/>
                    </a:lnTo>
                    <a:lnTo>
                      <a:pt x="122" y="154"/>
                    </a:lnTo>
                    <a:lnTo>
                      <a:pt x="122" y="153"/>
                    </a:lnTo>
                    <a:lnTo>
                      <a:pt x="123" y="151"/>
                    </a:lnTo>
                    <a:lnTo>
                      <a:pt x="122" y="153"/>
                    </a:lnTo>
                    <a:lnTo>
                      <a:pt x="121" y="154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121" y="151"/>
                    </a:lnTo>
                    <a:lnTo>
                      <a:pt x="121" y="150"/>
                    </a:lnTo>
                    <a:lnTo>
                      <a:pt x="121" y="151"/>
                    </a:lnTo>
                    <a:lnTo>
                      <a:pt x="120" y="153"/>
                    </a:lnTo>
                    <a:lnTo>
                      <a:pt x="119" y="154"/>
                    </a:lnTo>
                    <a:lnTo>
                      <a:pt x="118" y="155"/>
                    </a:lnTo>
                    <a:lnTo>
                      <a:pt x="117" y="156"/>
                    </a:lnTo>
                    <a:lnTo>
                      <a:pt x="117" y="156"/>
                    </a:lnTo>
                    <a:lnTo>
                      <a:pt x="116" y="157"/>
                    </a:lnTo>
                    <a:lnTo>
                      <a:pt x="116" y="157"/>
                    </a:lnTo>
                    <a:lnTo>
                      <a:pt x="116" y="157"/>
                    </a:lnTo>
                    <a:lnTo>
                      <a:pt x="116" y="156"/>
                    </a:lnTo>
                    <a:lnTo>
                      <a:pt x="117" y="155"/>
                    </a:lnTo>
                    <a:lnTo>
                      <a:pt x="117" y="154"/>
                    </a:lnTo>
                    <a:lnTo>
                      <a:pt x="117" y="153"/>
                    </a:lnTo>
                    <a:lnTo>
                      <a:pt x="117" y="153"/>
                    </a:lnTo>
                    <a:lnTo>
                      <a:pt x="116" y="154"/>
                    </a:lnTo>
                    <a:lnTo>
                      <a:pt x="115" y="155"/>
                    </a:lnTo>
                    <a:lnTo>
                      <a:pt x="115" y="154"/>
                    </a:lnTo>
                    <a:lnTo>
                      <a:pt x="116" y="153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6" y="149"/>
                    </a:lnTo>
                    <a:lnTo>
                      <a:pt x="117" y="148"/>
                    </a:lnTo>
                    <a:lnTo>
                      <a:pt x="117" y="147"/>
                    </a:lnTo>
                    <a:lnTo>
                      <a:pt x="116" y="148"/>
                    </a:lnTo>
                    <a:lnTo>
                      <a:pt x="115" y="149"/>
                    </a:lnTo>
                    <a:lnTo>
                      <a:pt x="115" y="149"/>
                    </a:lnTo>
                    <a:lnTo>
                      <a:pt x="115" y="148"/>
                    </a:lnTo>
                    <a:lnTo>
                      <a:pt x="114" y="149"/>
                    </a:lnTo>
                    <a:lnTo>
                      <a:pt x="113" y="150"/>
                    </a:lnTo>
                    <a:lnTo>
                      <a:pt x="112" y="151"/>
                    </a:lnTo>
                    <a:lnTo>
                      <a:pt x="112" y="153"/>
                    </a:lnTo>
                    <a:lnTo>
                      <a:pt x="112" y="151"/>
                    </a:lnTo>
                    <a:lnTo>
                      <a:pt x="112" y="150"/>
                    </a:lnTo>
                    <a:lnTo>
                      <a:pt x="112" y="150"/>
                    </a:lnTo>
                    <a:lnTo>
                      <a:pt x="112" y="149"/>
                    </a:lnTo>
                    <a:lnTo>
                      <a:pt x="113" y="148"/>
                    </a:lnTo>
                    <a:lnTo>
                      <a:pt x="114" y="147"/>
                    </a:lnTo>
                    <a:lnTo>
                      <a:pt x="114" y="146"/>
                    </a:lnTo>
                    <a:lnTo>
                      <a:pt x="114" y="145"/>
                    </a:lnTo>
                    <a:lnTo>
                      <a:pt x="114" y="146"/>
                    </a:lnTo>
                    <a:lnTo>
                      <a:pt x="113" y="147"/>
                    </a:lnTo>
                    <a:lnTo>
                      <a:pt x="112" y="148"/>
                    </a:lnTo>
                    <a:lnTo>
                      <a:pt x="110" y="149"/>
                    </a:lnTo>
                    <a:lnTo>
                      <a:pt x="109" y="150"/>
                    </a:lnTo>
                    <a:lnTo>
                      <a:pt x="109" y="150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0"/>
                    </a:lnTo>
                    <a:lnTo>
                      <a:pt x="109" y="149"/>
                    </a:lnTo>
                    <a:lnTo>
                      <a:pt x="110" y="148"/>
                    </a:lnTo>
                    <a:lnTo>
                      <a:pt x="110" y="147"/>
                    </a:lnTo>
                    <a:lnTo>
                      <a:pt x="112" y="146"/>
                    </a:lnTo>
                    <a:lnTo>
                      <a:pt x="112" y="145"/>
                    </a:lnTo>
                    <a:lnTo>
                      <a:pt x="112" y="145"/>
                    </a:lnTo>
                    <a:lnTo>
                      <a:pt x="110" y="146"/>
                    </a:lnTo>
                    <a:lnTo>
                      <a:pt x="109" y="147"/>
                    </a:lnTo>
                    <a:lnTo>
                      <a:pt x="108" y="148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8" y="147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7" y="147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5" y="148"/>
                    </a:lnTo>
                    <a:lnTo>
                      <a:pt x="105" y="147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4"/>
                    </a:lnTo>
                    <a:lnTo>
                      <a:pt x="104" y="145"/>
                    </a:lnTo>
                    <a:lnTo>
                      <a:pt x="104" y="145"/>
                    </a:lnTo>
                    <a:lnTo>
                      <a:pt x="104" y="144"/>
                    </a:lnTo>
                    <a:lnTo>
                      <a:pt x="103" y="145"/>
                    </a:lnTo>
                    <a:lnTo>
                      <a:pt x="102" y="146"/>
                    </a:lnTo>
                    <a:lnTo>
                      <a:pt x="101" y="148"/>
                    </a:lnTo>
                    <a:lnTo>
                      <a:pt x="100" y="149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98" y="153"/>
                    </a:lnTo>
                    <a:lnTo>
                      <a:pt x="99" y="151"/>
                    </a:lnTo>
                    <a:lnTo>
                      <a:pt x="99" y="150"/>
                    </a:lnTo>
                    <a:lnTo>
                      <a:pt x="100" y="149"/>
                    </a:lnTo>
                    <a:lnTo>
                      <a:pt x="101" y="148"/>
                    </a:lnTo>
                    <a:lnTo>
                      <a:pt x="101" y="147"/>
                    </a:lnTo>
                    <a:lnTo>
                      <a:pt x="101" y="146"/>
                    </a:lnTo>
                    <a:lnTo>
                      <a:pt x="102" y="145"/>
                    </a:lnTo>
                    <a:lnTo>
                      <a:pt x="103" y="144"/>
                    </a:lnTo>
                    <a:lnTo>
                      <a:pt x="103" y="143"/>
                    </a:lnTo>
                    <a:lnTo>
                      <a:pt x="103" y="143"/>
                    </a:lnTo>
                    <a:lnTo>
                      <a:pt x="102" y="144"/>
                    </a:lnTo>
                    <a:lnTo>
                      <a:pt x="101" y="145"/>
                    </a:lnTo>
                    <a:lnTo>
                      <a:pt x="102" y="144"/>
                    </a:lnTo>
                    <a:lnTo>
                      <a:pt x="102" y="143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0" y="143"/>
                    </a:lnTo>
                    <a:lnTo>
                      <a:pt x="99" y="144"/>
                    </a:lnTo>
                    <a:lnTo>
                      <a:pt x="99" y="143"/>
                    </a:lnTo>
                    <a:lnTo>
                      <a:pt x="99" y="143"/>
                    </a:lnTo>
                    <a:lnTo>
                      <a:pt x="98" y="144"/>
                    </a:lnTo>
                    <a:lnTo>
                      <a:pt x="97" y="145"/>
                    </a:lnTo>
                    <a:lnTo>
                      <a:pt x="97" y="144"/>
                    </a:lnTo>
                    <a:lnTo>
                      <a:pt x="98" y="143"/>
                    </a:lnTo>
                    <a:lnTo>
                      <a:pt x="98" y="142"/>
                    </a:lnTo>
                    <a:lnTo>
                      <a:pt x="98" y="141"/>
                    </a:lnTo>
                    <a:lnTo>
                      <a:pt x="97" y="143"/>
                    </a:lnTo>
                    <a:lnTo>
                      <a:pt x="96" y="144"/>
                    </a:lnTo>
                    <a:lnTo>
                      <a:pt x="96" y="143"/>
                    </a:lnTo>
                    <a:lnTo>
                      <a:pt x="97" y="142"/>
                    </a:lnTo>
                    <a:lnTo>
                      <a:pt x="97" y="141"/>
                    </a:lnTo>
                    <a:lnTo>
                      <a:pt x="97" y="140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6" y="140"/>
                    </a:lnTo>
                    <a:lnTo>
                      <a:pt x="94" y="141"/>
                    </a:lnTo>
                    <a:lnTo>
                      <a:pt x="96" y="140"/>
                    </a:lnTo>
                    <a:lnTo>
                      <a:pt x="96" y="139"/>
                    </a:lnTo>
                    <a:lnTo>
                      <a:pt x="94" y="140"/>
                    </a:lnTo>
                    <a:lnTo>
                      <a:pt x="93" y="141"/>
                    </a:lnTo>
                    <a:lnTo>
                      <a:pt x="93" y="141"/>
                    </a:lnTo>
                    <a:lnTo>
                      <a:pt x="93" y="140"/>
                    </a:lnTo>
                    <a:lnTo>
                      <a:pt x="93" y="141"/>
                    </a:lnTo>
                    <a:lnTo>
                      <a:pt x="92" y="142"/>
                    </a:lnTo>
                    <a:lnTo>
                      <a:pt x="91" y="142"/>
                    </a:lnTo>
                    <a:lnTo>
                      <a:pt x="91" y="143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3"/>
                    </a:lnTo>
                    <a:lnTo>
                      <a:pt x="90" y="142"/>
                    </a:lnTo>
                    <a:lnTo>
                      <a:pt x="90" y="142"/>
                    </a:lnTo>
                    <a:lnTo>
                      <a:pt x="90" y="141"/>
                    </a:lnTo>
                    <a:lnTo>
                      <a:pt x="91" y="140"/>
                    </a:lnTo>
                    <a:lnTo>
                      <a:pt x="92" y="139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3" y="135"/>
                    </a:lnTo>
                    <a:lnTo>
                      <a:pt x="93" y="134"/>
                    </a:lnTo>
                    <a:lnTo>
                      <a:pt x="92" y="135"/>
                    </a:lnTo>
                    <a:lnTo>
                      <a:pt x="91" y="137"/>
                    </a:lnTo>
                    <a:lnTo>
                      <a:pt x="91" y="138"/>
                    </a:lnTo>
                    <a:lnTo>
                      <a:pt x="90" y="139"/>
                    </a:lnTo>
                    <a:lnTo>
                      <a:pt x="90" y="139"/>
                    </a:lnTo>
                    <a:lnTo>
                      <a:pt x="89" y="140"/>
                    </a:lnTo>
                    <a:lnTo>
                      <a:pt x="89" y="139"/>
                    </a:lnTo>
                    <a:lnTo>
                      <a:pt x="90" y="138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91" y="134"/>
                    </a:lnTo>
                    <a:lnTo>
                      <a:pt x="92" y="133"/>
                    </a:lnTo>
                    <a:lnTo>
                      <a:pt x="92" y="132"/>
                    </a:lnTo>
                    <a:lnTo>
                      <a:pt x="92" y="132"/>
                    </a:lnTo>
                    <a:lnTo>
                      <a:pt x="91" y="133"/>
                    </a:lnTo>
                    <a:lnTo>
                      <a:pt x="91" y="134"/>
                    </a:lnTo>
                    <a:lnTo>
                      <a:pt x="90" y="135"/>
                    </a:lnTo>
                    <a:lnTo>
                      <a:pt x="89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88" y="135"/>
                    </a:lnTo>
                    <a:lnTo>
                      <a:pt x="87" y="137"/>
                    </a:lnTo>
                    <a:lnTo>
                      <a:pt x="87" y="137"/>
                    </a:lnTo>
                    <a:lnTo>
                      <a:pt x="88" y="135"/>
                    </a:lnTo>
                    <a:lnTo>
                      <a:pt x="87" y="137"/>
                    </a:lnTo>
                    <a:lnTo>
                      <a:pt x="86" y="138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5" y="137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5" y="137"/>
                    </a:lnTo>
                    <a:lnTo>
                      <a:pt x="86" y="135"/>
                    </a:lnTo>
                    <a:lnTo>
                      <a:pt x="86" y="134"/>
                    </a:lnTo>
                    <a:lnTo>
                      <a:pt x="87" y="133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8" y="129"/>
                    </a:lnTo>
                    <a:lnTo>
                      <a:pt x="89" y="128"/>
                    </a:lnTo>
                    <a:lnTo>
                      <a:pt x="89" y="127"/>
                    </a:lnTo>
                    <a:lnTo>
                      <a:pt x="90" y="127"/>
                    </a:lnTo>
                    <a:lnTo>
                      <a:pt x="86" y="131"/>
                    </a:lnTo>
                    <a:lnTo>
                      <a:pt x="85" y="132"/>
                    </a:lnTo>
                    <a:lnTo>
                      <a:pt x="84" y="133"/>
                    </a:lnTo>
                    <a:lnTo>
                      <a:pt x="84" y="132"/>
                    </a:lnTo>
                    <a:lnTo>
                      <a:pt x="84" y="131"/>
                    </a:lnTo>
                    <a:lnTo>
                      <a:pt x="83" y="132"/>
                    </a:lnTo>
                    <a:lnTo>
                      <a:pt x="82" y="133"/>
                    </a:lnTo>
                    <a:lnTo>
                      <a:pt x="83" y="133"/>
                    </a:lnTo>
                    <a:lnTo>
                      <a:pt x="83" y="132"/>
                    </a:lnTo>
                    <a:lnTo>
                      <a:pt x="82" y="133"/>
                    </a:lnTo>
                    <a:lnTo>
                      <a:pt x="81" y="134"/>
                    </a:lnTo>
                    <a:lnTo>
                      <a:pt x="80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34"/>
                    </a:lnTo>
                    <a:lnTo>
                      <a:pt x="80" y="134"/>
                    </a:lnTo>
                    <a:lnTo>
                      <a:pt x="80" y="133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1" y="130"/>
                    </a:lnTo>
                    <a:lnTo>
                      <a:pt x="82" y="129"/>
                    </a:lnTo>
                    <a:lnTo>
                      <a:pt x="82" y="128"/>
                    </a:lnTo>
                    <a:lnTo>
                      <a:pt x="83" y="128"/>
                    </a:lnTo>
                    <a:lnTo>
                      <a:pt x="82" y="129"/>
                    </a:lnTo>
                    <a:lnTo>
                      <a:pt x="81" y="130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9"/>
                    </a:lnTo>
                    <a:lnTo>
                      <a:pt x="79" y="130"/>
                    </a:lnTo>
                    <a:lnTo>
                      <a:pt x="77" y="131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7" y="131"/>
                    </a:lnTo>
                    <a:lnTo>
                      <a:pt x="77" y="130"/>
                    </a:lnTo>
                    <a:lnTo>
                      <a:pt x="77" y="129"/>
                    </a:lnTo>
                    <a:lnTo>
                      <a:pt x="77" y="128"/>
                    </a:lnTo>
                    <a:lnTo>
                      <a:pt x="77" y="127"/>
                    </a:lnTo>
                    <a:lnTo>
                      <a:pt x="79" y="126"/>
                    </a:lnTo>
                    <a:lnTo>
                      <a:pt x="80" y="125"/>
                    </a:lnTo>
                    <a:lnTo>
                      <a:pt x="81" y="124"/>
                    </a:lnTo>
                    <a:lnTo>
                      <a:pt x="81" y="124"/>
                    </a:lnTo>
                    <a:lnTo>
                      <a:pt x="80" y="125"/>
                    </a:lnTo>
                    <a:lnTo>
                      <a:pt x="79" y="126"/>
                    </a:lnTo>
                    <a:lnTo>
                      <a:pt x="77" y="127"/>
                    </a:lnTo>
                    <a:lnTo>
                      <a:pt x="76" y="128"/>
                    </a:lnTo>
                    <a:lnTo>
                      <a:pt x="76" y="127"/>
                    </a:lnTo>
                    <a:lnTo>
                      <a:pt x="76" y="126"/>
                    </a:lnTo>
                    <a:lnTo>
                      <a:pt x="75" y="127"/>
                    </a:lnTo>
                    <a:lnTo>
                      <a:pt x="74" y="128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6" y="126"/>
                    </a:lnTo>
                    <a:lnTo>
                      <a:pt x="77" y="125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6" y="124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6" y="124"/>
                    </a:lnTo>
                    <a:lnTo>
                      <a:pt x="75" y="124"/>
                    </a:lnTo>
                    <a:lnTo>
                      <a:pt x="74" y="126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3" y="124"/>
                    </a:lnTo>
                    <a:lnTo>
                      <a:pt x="73" y="124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5" y="122"/>
                    </a:lnTo>
                    <a:lnTo>
                      <a:pt x="74" y="123"/>
                    </a:lnTo>
                    <a:lnTo>
                      <a:pt x="74" y="124"/>
                    </a:lnTo>
                    <a:lnTo>
                      <a:pt x="75" y="123"/>
                    </a:lnTo>
                    <a:lnTo>
                      <a:pt x="76" y="122"/>
                    </a:lnTo>
                    <a:lnTo>
                      <a:pt x="77" y="118"/>
                    </a:lnTo>
                    <a:lnTo>
                      <a:pt x="75" y="121"/>
                    </a:lnTo>
                    <a:lnTo>
                      <a:pt x="74" y="122"/>
                    </a:lnTo>
                    <a:lnTo>
                      <a:pt x="73" y="123"/>
                    </a:lnTo>
                    <a:lnTo>
                      <a:pt x="73" y="122"/>
                    </a:lnTo>
                    <a:lnTo>
                      <a:pt x="73" y="121"/>
                    </a:lnTo>
                    <a:lnTo>
                      <a:pt x="73" y="122"/>
                    </a:lnTo>
                    <a:lnTo>
                      <a:pt x="72" y="123"/>
                    </a:lnTo>
                    <a:lnTo>
                      <a:pt x="71" y="124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70" y="122"/>
                    </a:lnTo>
                    <a:lnTo>
                      <a:pt x="69" y="123"/>
                    </a:lnTo>
                    <a:lnTo>
                      <a:pt x="69" y="122"/>
                    </a:lnTo>
                    <a:lnTo>
                      <a:pt x="69" y="121"/>
                    </a:lnTo>
                    <a:lnTo>
                      <a:pt x="68" y="122"/>
                    </a:lnTo>
                    <a:lnTo>
                      <a:pt x="68" y="123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7" y="123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8" y="120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69" y="117"/>
                    </a:lnTo>
                    <a:lnTo>
                      <a:pt x="69" y="116"/>
                    </a:lnTo>
                    <a:lnTo>
                      <a:pt x="68" y="117"/>
                    </a:lnTo>
                    <a:lnTo>
                      <a:pt x="67" y="118"/>
                    </a:lnTo>
                    <a:lnTo>
                      <a:pt x="67" y="117"/>
                    </a:lnTo>
                    <a:lnTo>
                      <a:pt x="68" y="116"/>
                    </a:lnTo>
                    <a:lnTo>
                      <a:pt x="67" y="117"/>
                    </a:lnTo>
                    <a:lnTo>
                      <a:pt x="66" y="118"/>
                    </a:lnTo>
                    <a:lnTo>
                      <a:pt x="66" y="118"/>
                    </a:lnTo>
                    <a:lnTo>
                      <a:pt x="66" y="117"/>
                    </a:lnTo>
                    <a:lnTo>
                      <a:pt x="65" y="118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5" y="117"/>
                    </a:lnTo>
                    <a:lnTo>
                      <a:pt x="64" y="118"/>
                    </a:lnTo>
                    <a:lnTo>
                      <a:pt x="63" y="120"/>
                    </a:lnTo>
                    <a:lnTo>
                      <a:pt x="63" y="120"/>
                    </a:lnTo>
                    <a:lnTo>
                      <a:pt x="63" y="118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63" y="117"/>
                    </a:lnTo>
                    <a:lnTo>
                      <a:pt x="62" y="118"/>
                    </a:lnTo>
                    <a:lnTo>
                      <a:pt x="62" y="117"/>
                    </a:lnTo>
                    <a:lnTo>
                      <a:pt x="62" y="117"/>
                    </a:lnTo>
                    <a:lnTo>
                      <a:pt x="62" y="116"/>
                    </a:lnTo>
                    <a:lnTo>
                      <a:pt x="63" y="115"/>
                    </a:lnTo>
                    <a:lnTo>
                      <a:pt x="63" y="114"/>
                    </a:lnTo>
                    <a:lnTo>
                      <a:pt x="63" y="113"/>
                    </a:lnTo>
                    <a:lnTo>
                      <a:pt x="62" y="114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0" y="114"/>
                    </a:lnTo>
                    <a:lnTo>
                      <a:pt x="59" y="115"/>
                    </a:lnTo>
                    <a:lnTo>
                      <a:pt x="59" y="116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9" y="113"/>
                    </a:lnTo>
                    <a:lnTo>
                      <a:pt x="59" y="112"/>
                    </a:lnTo>
                    <a:lnTo>
                      <a:pt x="60" y="111"/>
                    </a:lnTo>
                    <a:lnTo>
                      <a:pt x="62" y="110"/>
                    </a:lnTo>
                    <a:lnTo>
                      <a:pt x="63" y="109"/>
                    </a:lnTo>
                    <a:lnTo>
                      <a:pt x="63" y="108"/>
                    </a:lnTo>
                    <a:lnTo>
                      <a:pt x="63" y="108"/>
                    </a:lnTo>
                    <a:lnTo>
                      <a:pt x="62" y="109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1"/>
                    </a:lnTo>
                    <a:lnTo>
                      <a:pt x="59" y="112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9" y="111"/>
                    </a:lnTo>
                    <a:lnTo>
                      <a:pt x="59" y="110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8" y="110"/>
                    </a:lnTo>
                    <a:lnTo>
                      <a:pt x="57" y="111"/>
                    </a:lnTo>
                    <a:lnTo>
                      <a:pt x="57" y="110"/>
                    </a:lnTo>
                    <a:lnTo>
                      <a:pt x="58" y="109"/>
                    </a:lnTo>
                    <a:lnTo>
                      <a:pt x="57" y="110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7" y="108"/>
                    </a:lnTo>
                    <a:lnTo>
                      <a:pt x="56" y="109"/>
                    </a:lnTo>
                    <a:lnTo>
                      <a:pt x="55" y="110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3" y="112"/>
                    </a:lnTo>
                    <a:lnTo>
                      <a:pt x="53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4" y="109"/>
                    </a:lnTo>
                    <a:lnTo>
                      <a:pt x="54" y="107"/>
                    </a:lnTo>
                    <a:lnTo>
                      <a:pt x="54" y="106"/>
                    </a:lnTo>
                    <a:lnTo>
                      <a:pt x="55" y="105"/>
                    </a:lnTo>
                    <a:lnTo>
                      <a:pt x="55" y="104"/>
                    </a:lnTo>
                    <a:lnTo>
                      <a:pt x="54" y="104"/>
                    </a:lnTo>
                    <a:lnTo>
                      <a:pt x="54" y="105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2" y="107"/>
                    </a:lnTo>
                    <a:lnTo>
                      <a:pt x="51" y="108"/>
                    </a:lnTo>
                    <a:lnTo>
                      <a:pt x="51" y="109"/>
                    </a:lnTo>
                    <a:lnTo>
                      <a:pt x="51" y="110"/>
                    </a:lnTo>
                    <a:lnTo>
                      <a:pt x="50" y="111"/>
                    </a:lnTo>
                    <a:lnTo>
                      <a:pt x="49" y="112"/>
                    </a:lnTo>
                    <a:lnTo>
                      <a:pt x="49" y="111"/>
                    </a:lnTo>
                    <a:lnTo>
                      <a:pt x="49" y="110"/>
                    </a:lnTo>
                    <a:lnTo>
                      <a:pt x="50" y="109"/>
                    </a:lnTo>
                    <a:lnTo>
                      <a:pt x="51" y="108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1" y="106"/>
                    </a:lnTo>
                    <a:lnTo>
                      <a:pt x="50" y="107"/>
                    </a:lnTo>
                    <a:lnTo>
                      <a:pt x="50" y="106"/>
                    </a:lnTo>
                    <a:lnTo>
                      <a:pt x="50" y="105"/>
                    </a:lnTo>
                    <a:lnTo>
                      <a:pt x="49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9" y="106"/>
                    </a:lnTo>
                    <a:lnTo>
                      <a:pt x="50" y="105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1" y="101"/>
                    </a:lnTo>
                    <a:lnTo>
                      <a:pt x="50" y="103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50" y="103"/>
                    </a:lnTo>
                    <a:lnTo>
                      <a:pt x="50" y="101"/>
                    </a:lnTo>
                    <a:lnTo>
                      <a:pt x="50" y="100"/>
                    </a:lnTo>
                    <a:lnTo>
                      <a:pt x="49" y="101"/>
                    </a:lnTo>
                    <a:lnTo>
                      <a:pt x="48" y="103"/>
                    </a:lnTo>
                    <a:lnTo>
                      <a:pt x="47" y="104"/>
                    </a:lnTo>
                    <a:lnTo>
                      <a:pt x="46" y="105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6" y="105"/>
                    </a:lnTo>
                    <a:lnTo>
                      <a:pt x="44" y="106"/>
                    </a:lnTo>
                    <a:lnTo>
                      <a:pt x="44" y="105"/>
                    </a:lnTo>
                    <a:lnTo>
                      <a:pt x="44" y="104"/>
                    </a:lnTo>
                    <a:lnTo>
                      <a:pt x="46" y="103"/>
                    </a:lnTo>
                    <a:lnTo>
                      <a:pt x="46" y="100"/>
                    </a:lnTo>
                    <a:lnTo>
                      <a:pt x="46" y="99"/>
                    </a:lnTo>
                    <a:lnTo>
                      <a:pt x="46" y="98"/>
                    </a:lnTo>
                    <a:lnTo>
                      <a:pt x="47" y="98"/>
                    </a:lnTo>
                    <a:lnTo>
                      <a:pt x="47" y="97"/>
                    </a:lnTo>
                    <a:lnTo>
                      <a:pt x="46" y="98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2" y="99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42" y="99"/>
                    </a:lnTo>
                    <a:lnTo>
                      <a:pt x="41" y="100"/>
                    </a:lnTo>
                    <a:lnTo>
                      <a:pt x="41" y="99"/>
                    </a:lnTo>
                    <a:lnTo>
                      <a:pt x="41" y="98"/>
                    </a:lnTo>
                    <a:lnTo>
                      <a:pt x="42" y="97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2" y="94"/>
                    </a:lnTo>
                    <a:lnTo>
                      <a:pt x="43" y="93"/>
                    </a:lnTo>
                    <a:lnTo>
                      <a:pt x="44" y="92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0"/>
                    </a:lnTo>
                    <a:lnTo>
                      <a:pt x="46" y="90"/>
                    </a:lnTo>
                    <a:lnTo>
                      <a:pt x="44" y="91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2" y="94"/>
                    </a:lnTo>
                    <a:lnTo>
                      <a:pt x="41" y="95"/>
                    </a:lnTo>
                    <a:lnTo>
                      <a:pt x="40" y="97"/>
                    </a:lnTo>
                    <a:lnTo>
                      <a:pt x="39" y="98"/>
                    </a:lnTo>
                    <a:lnTo>
                      <a:pt x="39" y="97"/>
                    </a:lnTo>
                    <a:lnTo>
                      <a:pt x="39" y="96"/>
                    </a:lnTo>
                    <a:lnTo>
                      <a:pt x="40" y="95"/>
                    </a:lnTo>
                    <a:lnTo>
                      <a:pt x="40" y="94"/>
                    </a:lnTo>
                    <a:lnTo>
                      <a:pt x="39" y="95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92"/>
                    </a:lnTo>
                    <a:lnTo>
                      <a:pt x="39" y="91"/>
                    </a:lnTo>
                    <a:lnTo>
                      <a:pt x="40" y="90"/>
                    </a:lnTo>
                    <a:lnTo>
                      <a:pt x="39" y="91"/>
                    </a:lnTo>
                    <a:lnTo>
                      <a:pt x="38" y="92"/>
                    </a:lnTo>
                    <a:lnTo>
                      <a:pt x="37" y="93"/>
                    </a:lnTo>
                    <a:lnTo>
                      <a:pt x="36" y="94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2"/>
                    </a:lnTo>
                    <a:lnTo>
                      <a:pt x="37" y="91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6" y="90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6" y="90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4" y="91"/>
                    </a:lnTo>
                    <a:lnTo>
                      <a:pt x="34" y="90"/>
                    </a:lnTo>
                    <a:lnTo>
                      <a:pt x="33" y="91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3" y="89"/>
                    </a:lnTo>
                    <a:lnTo>
                      <a:pt x="33" y="88"/>
                    </a:lnTo>
                    <a:lnTo>
                      <a:pt x="34" y="88"/>
                    </a:lnTo>
                    <a:lnTo>
                      <a:pt x="33" y="88"/>
                    </a:lnTo>
                    <a:lnTo>
                      <a:pt x="32" y="90"/>
                    </a:lnTo>
                    <a:lnTo>
                      <a:pt x="31" y="91"/>
                    </a:lnTo>
                    <a:lnTo>
                      <a:pt x="30" y="92"/>
                    </a:lnTo>
                    <a:lnTo>
                      <a:pt x="29" y="92"/>
                    </a:lnTo>
                    <a:lnTo>
                      <a:pt x="29" y="93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7" y="93"/>
                    </a:lnTo>
                    <a:lnTo>
                      <a:pt x="27" y="92"/>
                    </a:lnTo>
                    <a:lnTo>
                      <a:pt x="29" y="91"/>
                    </a:lnTo>
                    <a:lnTo>
                      <a:pt x="30" y="90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7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4"/>
                    </a:lnTo>
                    <a:lnTo>
                      <a:pt x="32" y="86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1" y="84"/>
                    </a:lnTo>
                    <a:lnTo>
                      <a:pt x="30" y="86"/>
                    </a:lnTo>
                    <a:lnTo>
                      <a:pt x="30" y="84"/>
                    </a:lnTo>
                    <a:lnTo>
                      <a:pt x="30" y="83"/>
                    </a:lnTo>
                    <a:lnTo>
                      <a:pt x="30" y="84"/>
                    </a:lnTo>
                    <a:lnTo>
                      <a:pt x="29" y="86"/>
                    </a:lnTo>
                    <a:lnTo>
                      <a:pt x="27" y="87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4" y="89"/>
                    </a:lnTo>
                    <a:lnTo>
                      <a:pt x="24" y="88"/>
                    </a:lnTo>
                    <a:lnTo>
                      <a:pt x="25" y="87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27" y="82"/>
                    </a:lnTo>
                    <a:lnTo>
                      <a:pt x="26" y="83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4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6" y="81"/>
                    </a:lnTo>
                    <a:lnTo>
                      <a:pt x="27" y="80"/>
                    </a:lnTo>
                    <a:lnTo>
                      <a:pt x="29" y="79"/>
                    </a:lnTo>
                    <a:lnTo>
                      <a:pt x="29" y="78"/>
                    </a:lnTo>
                    <a:lnTo>
                      <a:pt x="29" y="78"/>
                    </a:lnTo>
                    <a:lnTo>
                      <a:pt x="27" y="79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7" y="78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6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5" y="78"/>
                    </a:lnTo>
                    <a:lnTo>
                      <a:pt x="24" y="79"/>
                    </a:lnTo>
                    <a:lnTo>
                      <a:pt x="24" y="78"/>
                    </a:lnTo>
                    <a:lnTo>
                      <a:pt x="24" y="77"/>
                    </a:lnTo>
                    <a:lnTo>
                      <a:pt x="23" y="78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0" y="82"/>
                    </a:lnTo>
                    <a:lnTo>
                      <a:pt x="21" y="81"/>
                    </a:lnTo>
                    <a:lnTo>
                      <a:pt x="21" y="80"/>
                    </a:lnTo>
                    <a:lnTo>
                      <a:pt x="21" y="79"/>
                    </a:lnTo>
                    <a:lnTo>
                      <a:pt x="21" y="78"/>
                    </a:lnTo>
                    <a:lnTo>
                      <a:pt x="22" y="77"/>
                    </a:lnTo>
                    <a:lnTo>
                      <a:pt x="23" y="76"/>
                    </a:lnTo>
                    <a:lnTo>
                      <a:pt x="24" y="76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3" y="74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2" y="75"/>
                    </a:lnTo>
                    <a:lnTo>
                      <a:pt x="21" y="76"/>
                    </a:lnTo>
                    <a:lnTo>
                      <a:pt x="21" y="75"/>
                    </a:lnTo>
                    <a:lnTo>
                      <a:pt x="21" y="74"/>
                    </a:lnTo>
                    <a:lnTo>
                      <a:pt x="20" y="75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0" y="75"/>
                    </a:lnTo>
                    <a:lnTo>
                      <a:pt x="20" y="73"/>
                    </a:lnTo>
                    <a:lnTo>
                      <a:pt x="20" y="72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1" y="70"/>
                    </a:lnTo>
                    <a:lnTo>
                      <a:pt x="20" y="71"/>
                    </a:lnTo>
                    <a:lnTo>
                      <a:pt x="19" y="72"/>
                    </a:lnTo>
                    <a:lnTo>
                      <a:pt x="18" y="73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6"/>
                    </a:lnTo>
                    <a:lnTo>
                      <a:pt x="16" y="67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5" y="64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7" y="61"/>
                    </a:lnTo>
                    <a:lnTo>
                      <a:pt x="17" y="60"/>
                    </a:lnTo>
                    <a:lnTo>
                      <a:pt x="16" y="61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7" y="61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5" y="61"/>
                    </a:lnTo>
                    <a:lnTo>
                      <a:pt x="6" y="60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6" y="58"/>
                    </a:lnTo>
                    <a:lnTo>
                      <a:pt x="5" y="59"/>
                    </a:lnTo>
                    <a:lnTo>
                      <a:pt x="4" y="60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0" name="Freeform 1013">
                <a:extLst>
                  <a:ext uri="{FF2B5EF4-FFF2-40B4-BE49-F238E27FC236}">
                    <a16:creationId xmlns:a16="http://schemas.microsoft.com/office/drawing/2014/main" id="{1C27EF5A-6BB5-4F38-9C8A-39355CB12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3050"/>
                <a:ext cx="0" cy="0"/>
              </a:xfrm>
              <a:custGeom>
                <a:avLst/>
                <a:gdLst>
                  <a:gd name="T0" fmla="*/ 0 w 6"/>
                  <a:gd name="T1" fmla="*/ 12 h 12"/>
                  <a:gd name="T2" fmla="*/ 0 w 6"/>
                  <a:gd name="T3" fmla="*/ 11 h 12"/>
                  <a:gd name="T4" fmla="*/ 0 w 6"/>
                  <a:gd name="T5" fmla="*/ 10 h 12"/>
                  <a:gd name="T6" fmla="*/ 1 w 6"/>
                  <a:gd name="T7" fmla="*/ 9 h 12"/>
                  <a:gd name="T8" fmla="*/ 2 w 6"/>
                  <a:gd name="T9" fmla="*/ 8 h 12"/>
                  <a:gd name="T10" fmla="*/ 2 w 6"/>
                  <a:gd name="T11" fmla="*/ 7 h 12"/>
                  <a:gd name="T12" fmla="*/ 4 w 6"/>
                  <a:gd name="T13" fmla="*/ 4 h 12"/>
                  <a:gd name="T14" fmla="*/ 4 w 6"/>
                  <a:gd name="T15" fmla="*/ 4 h 12"/>
                  <a:gd name="T16" fmla="*/ 4 w 6"/>
                  <a:gd name="T17" fmla="*/ 3 h 12"/>
                  <a:gd name="T18" fmla="*/ 5 w 6"/>
                  <a:gd name="T19" fmla="*/ 2 h 12"/>
                  <a:gd name="T20" fmla="*/ 6 w 6"/>
                  <a:gd name="T21" fmla="*/ 0 h 12"/>
                  <a:gd name="T22" fmla="*/ 5 w 6"/>
                  <a:gd name="T23" fmla="*/ 4 h 12"/>
                  <a:gd name="T24" fmla="*/ 4 w 6"/>
                  <a:gd name="T25" fmla="*/ 7 h 12"/>
                  <a:gd name="T26" fmla="*/ 0 w 6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1" name="Freeform 1014">
                <a:extLst>
                  <a:ext uri="{FF2B5EF4-FFF2-40B4-BE49-F238E27FC236}">
                    <a16:creationId xmlns:a16="http://schemas.microsoft.com/office/drawing/2014/main" id="{A84A849D-3AA4-4359-9879-4BBF70A4D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3040"/>
                <a:ext cx="18" cy="11"/>
              </a:xfrm>
              <a:custGeom>
                <a:avLst/>
                <a:gdLst>
                  <a:gd name="T0" fmla="*/ 5 w 283"/>
                  <a:gd name="T1" fmla="*/ 48 h 173"/>
                  <a:gd name="T2" fmla="*/ 5 w 283"/>
                  <a:gd name="T3" fmla="*/ 32 h 173"/>
                  <a:gd name="T4" fmla="*/ 15 w 283"/>
                  <a:gd name="T5" fmla="*/ 15 h 173"/>
                  <a:gd name="T6" fmla="*/ 31 w 283"/>
                  <a:gd name="T7" fmla="*/ 3 h 173"/>
                  <a:gd name="T8" fmla="*/ 38 w 283"/>
                  <a:gd name="T9" fmla="*/ 12 h 173"/>
                  <a:gd name="T10" fmla="*/ 45 w 283"/>
                  <a:gd name="T11" fmla="*/ 23 h 173"/>
                  <a:gd name="T12" fmla="*/ 57 w 283"/>
                  <a:gd name="T13" fmla="*/ 27 h 173"/>
                  <a:gd name="T14" fmla="*/ 61 w 283"/>
                  <a:gd name="T15" fmla="*/ 38 h 173"/>
                  <a:gd name="T16" fmla="*/ 74 w 283"/>
                  <a:gd name="T17" fmla="*/ 32 h 173"/>
                  <a:gd name="T18" fmla="*/ 77 w 283"/>
                  <a:gd name="T19" fmla="*/ 44 h 173"/>
                  <a:gd name="T20" fmla="*/ 89 w 283"/>
                  <a:gd name="T21" fmla="*/ 48 h 173"/>
                  <a:gd name="T22" fmla="*/ 96 w 283"/>
                  <a:gd name="T23" fmla="*/ 54 h 173"/>
                  <a:gd name="T24" fmla="*/ 105 w 283"/>
                  <a:gd name="T25" fmla="*/ 58 h 173"/>
                  <a:gd name="T26" fmla="*/ 111 w 283"/>
                  <a:gd name="T27" fmla="*/ 62 h 173"/>
                  <a:gd name="T28" fmla="*/ 120 w 283"/>
                  <a:gd name="T29" fmla="*/ 69 h 173"/>
                  <a:gd name="T30" fmla="*/ 128 w 283"/>
                  <a:gd name="T31" fmla="*/ 77 h 173"/>
                  <a:gd name="T32" fmla="*/ 141 w 283"/>
                  <a:gd name="T33" fmla="*/ 76 h 173"/>
                  <a:gd name="T34" fmla="*/ 148 w 283"/>
                  <a:gd name="T35" fmla="*/ 83 h 173"/>
                  <a:gd name="T36" fmla="*/ 160 w 283"/>
                  <a:gd name="T37" fmla="*/ 81 h 173"/>
                  <a:gd name="T38" fmla="*/ 171 w 283"/>
                  <a:gd name="T39" fmla="*/ 88 h 173"/>
                  <a:gd name="T40" fmla="*/ 178 w 283"/>
                  <a:gd name="T41" fmla="*/ 92 h 173"/>
                  <a:gd name="T42" fmla="*/ 188 w 283"/>
                  <a:gd name="T43" fmla="*/ 93 h 173"/>
                  <a:gd name="T44" fmla="*/ 198 w 283"/>
                  <a:gd name="T45" fmla="*/ 97 h 173"/>
                  <a:gd name="T46" fmla="*/ 208 w 283"/>
                  <a:gd name="T47" fmla="*/ 97 h 173"/>
                  <a:gd name="T48" fmla="*/ 218 w 283"/>
                  <a:gd name="T49" fmla="*/ 100 h 173"/>
                  <a:gd name="T50" fmla="*/ 223 w 283"/>
                  <a:gd name="T51" fmla="*/ 116 h 173"/>
                  <a:gd name="T52" fmla="*/ 232 w 283"/>
                  <a:gd name="T53" fmla="*/ 118 h 173"/>
                  <a:gd name="T54" fmla="*/ 245 w 283"/>
                  <a:gd name="T55" fmla="*/ 115 h 173"/>
                  <a:gd name="T56" fmla="*/ 250 w 283"/>
                  <a:gd name="T57" fmla="*/ 121 h 173"/>
                  <a:gd name="T58" fmla="*/ 259 w 283"/>
                  <a:gd name="T59" fmla="*/ 127 h 173"/>
                  <a:gd name="T60" fmla="*/ 263 w 283"/>
                  <a:gd name="T61" fmla="*/ 134 h 173"/>
                  <a:gd name="T62" fmla="*/ 274 w 283"/>
                  <a:gd name="T63" fmla="*/ 137 h 173"/>
                  <a:gd name="T64" fmla="*/ 282 w 283"/>
                  <a:gd name="T65" fmla="*/ 144 h 173"/>
                  <a:gd name="T66" fmla="*/ 269 w 283"/>
                  <a:gd name="T67" fmla="*/ 168 h 173"/>
                  <a:gd name="T68" fmla="*/ 259 w 283"/>
                  <a:gd name="T69" fmla="*/ 170 h 173"/>
                  <a:gd name="T70" fmla="*/ 248 w 283"/>
                  <a:gd name="T71" fmla="*/ 166 h 173"/>
                  <a:gd name="T72" fmla="*/ 238 w 283"/>
                  <a:gd name="T73" fmla="*/ 165 h 173"/>
                  <a:gd name="T74" fmla="*/ 227 w 283"/>
                  <a:gd name="T75" fmla="*/ 164 h 173"/>
                  <a:gd name="T76" fmla="*/ 218 w 283"/>
                  <a:gd name="T77" fmla="*/ 162 h 173"/>
                  <a:gd name="T78" fmla="*/ 208 w 283"/>
                  <a:gd name="T79" fmla="*/ 160 h 173"/>
                  <a:gd name="T80" fmla="*/ 197 w 283"/>
                  <a:gd name="T81" fmla="*/ 159 h 173"/>
                  <a:gd name="T82" fmla="*/ 186 w 283"/>
                  <a:gd name="T83" fmla="*/ 159 h 173"/>
                  <a:gd name="T84" fmla="*/ 176 w 283"/>
                  <a:gd name="T85" fmla="*/ 155 h 173"/>
                  <a:gd name="T86" fmla="*/ 168 w 283"/>
                  <a:gd name="T87" fmla="*/ 146 h 173"/>
                  <a:gd name="T88" fmla="*/ 159 w 283"/>
                  <a:gd name="T89" fmla="*/ 146 h 173"/>
                  <a:gd name="T90" fmla="*/ 150 w 283"/>
                  <a:gd name="T91" fmla="*/ 142 h 173"/>
                  <a:gd name="T92" fmla="*/ 142 w 283"/>
                  <a:gd name="T93" fmla="*/ 140 h 173"/>
                  <a:gd name="T94" fmla="*/ 132 w 283"/>
                  <a:gd name="T95" fmla="*/ 134 h 173"/>
                  <a:gd name="T96" fmla="*/ 124 w 283"/>
                  <a:gd name="T97" fmla="*/ 132 h 173"/>
                  <a:gd name="T98" fmla="*/ 114 w 283"/>
                  <a:gd name="T99" fmla="*/ 131 h 173"/>
                  <a:gd name="T100" fmla="*/ 106 w 283"/>
                  <a:gd name="T101" fmla="*/ 127 h 173"/>
                  <a:gd name="T102" fmla="*/ 97 w 283"/>
                  <a:gd name="T103" fmla="*/ 123 h 173"/>
                  <a:gd name="T104" fmla="*/ 91 w 283"/>
                  <a:gd name="T105" fmla="*/ 115 h 173"/>
                  <a:gd name="T106" fmla="*/ 80 w 283"/>
                  <a:gd name="T107" fmla="*/ 114 h 173"/>
                  <a:gd name="T108" fmla="*/ 72 w 283"/>
                  <a:gd name="T109" fmla="*/ 105 h 173"/>
                  <a:gd name="T110" fmla="*/ 62 w 283"/>
                  <a:gd name="T111" fmla="*/ 101 h 173"/>
                  <a:gd name="T112" fmla="*/ 56 w 283"/>
                  <a:gd name="T113" fmla="*/ 95 h 173"/>
                  <a:gd name="T114" fmla="*/ 48 w 283"/>
                  <a:gd name="T115" fmla="*/ 87 h 173"/>
                  <a:gd name="T116" fmla="*/ 40 w 283"/>
                  <a:gd name="T117" fmla="*/ 83 h 173"/>
                  <a:gd name="T118" fmla="*/ 33 w 283"/>
                  <a:gd name="T119" fmla="*/ 77 h 173"/>
                  <a:gd name="T120" fmla="*/ 22 w 283"/>
                  <a:gd name="T121" fmla="*/ 76 h 173"/>
                  <a:gd name="T122" fmla="*/ 14 w 283"/>
                  <a:gd name="T123" fmla="*/ 6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3" h="173">
                    <a:moveTo>
                      <a:pt x="6" y="62"/>
                    </a:moveTo>
                    <a:lnTo>
                      <a:pt x="7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0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6" y="57"/>
                    </a:lnTo>
                    <a:lnTo>
                      <a:pt x="6" y="58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39" y="4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1" y="14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2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4" y="14"/>
                    </a:lnTo>
                    <a:lnTo>
                      <a:pt x="45" y="13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6" y="16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8" y="21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3"/>
                    </a:lnTo>
                    <a:lnTo>
                      <a:pt x="49" y="20"/>
                    </a:lnTo>
                    <a:lnTo>
                      <a:pt x="50" y="19"/>
                    </a:lnTo>
                    <a:lnTo>
                      <a:pt x="50" y="20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53" y="29"/>
                    </a:lnTo>
                    <a:lnTo>
                      <a:pt x="54" y="28"/>
                    </a:lnTo>
                    <a:lnTo>
                      <a:pt x="55" y="27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7"/>
                    </a:lnTo>
                    <a:lnTo>
                      <a:pt x="56" y="26"/>
                    </a:lnTo>
                    <a:lnTo>
                      <a:pt x="57" y="25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8" y="27"/>
                    </a:lnTo>
                    <a:lnTo>
                      <a:pt x="58" y="26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8" y="31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60" y="30"/>
                    </a:lnTo>
                    <a:lnTo>
                      <a:pt x="61" y="29"/>
                    </a:lnTo>
                    <a:lnTo>
                      <a:pt x="61" y="30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3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1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35"/>
                    </a:lnTo>
                    <a:lnTo>
                      <a:pt x="64" y="34"/>
                    </a:lnTo>
                    <a:lnTo>
                      <a:pt x="65" y="32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5" y="34"/>
                    </a:lnTo>
                    <a:lnTo>
                      <a:pt x="65" y="35"/>
                    </a:lnTo>
                    <a:lnTo>
                      <a:pt x="66" y="34"/>
                    </a:lnTo>
                    <a:lnTo>
                      <a:pt x="67" y="32"/>
                    </a:lnTo>
                    <a:lnTo>
                      <a:pt x="67" y="33"/>
                    </a:lnTo>
                    <a:lnTo>
                      <a:pt x="67" y="34"/>
                    </a:lnTo>
                    <a:lnTo>
                      <a:pt x="67" y="35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9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4"/>
                    </a:lnTo>
                    <a:lnTo>
                      <a:pt x="71" y="33"/>
                    </a:lnTo>
                    <a:lnTo>
                      <a:pt x="70" y="33"/>
                    </a:lnTo>
                    <a:lnTo>
                      <a:pt x="70" y="34"/>
                    </a:lnTo>
                    <a:lnTo>
                      <a:pt x="70" y="35"/>
                    </a:lnTo>
                    <a:lnTo>
                      <a:pt x="70" y="36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69" y="40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7" y="43"/>
                    </a:lnTo>
                    <a:lnTo>
                      <a:pt x="67" y="44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2" y="35"/>
                    </a:lnTo>
                    <a:lnTo>
                      <a:pt x="72" y="34"/>
                    </a:lnTo>
                    <a:lnTo>
                      <a:pt x="73" y="33"/>
                    </a:lnTo>
                    <a:lnTo>
                      <a:pt x="74" y="32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4" y="32"/>
                    </a:lnTo>
                    <a:lnTo>
                      <a:pt x="74" y="33"/>
                    </a:lnTo>
                    <a:lnTo>
                      <a:pt x="73" y="34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3" y="37"/>
                    </a:lnTo>
                    <a:lnTo>
                      <a:pt x="73" y="38"/>
                    </a:lnTo>
                    <a:lnTo>
                      <a:pt x="72" y="40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3" y="38"/>
                    </a:lnTo>
                    <a:lnTo>
                      <a:pt x="74" y="37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4" y="40"/>
                    </a:lnTo>
                    <a:lnTo>
                      <a:pt x="75" y="38"/>
                    </a:lnTo>
                    <a:lnTo>
                      <a:pt x="75" y="40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5" y="42"/>
                    </a:lnTo>
                    <a:lnTo>
                      <a:pt x="76" y="41"/>
                    </a:lnTo>
                    <a:lnTo>
                      <a:pt x="76" y="40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8"/>
                    </a:lnTo>
                    <a:lnTo>
                      <a:pt x="77" y="40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3"/>
                    </a:lnTo>
                    <a:lnTo>
                      <a:pt x="76" y="44"/>
                    </a:lnTo>
                    <a:lnTo>
                      <a:pt x="76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3"/>
                    </a:lnTo>
                    <a:lnTo>
                      <a:pt x="79" y="42"/>
                    </a:lnTo>
                    <a:lnTo>
                      <a:pt x="80" y="41"/>
                    </a:lnTo>
                    <a:lnTo>
                      <a:pt x="80" y="38"/>
                    </a:lnTo>
                    <a:lnTo>
                      <a:pt x="80" y="40"/>
                    </a:lnTo>
                    <a:lnTo>
                      <a:pt x="80" y="41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80" y="45"/>
                    </a:lnTo>
                    <a:lnTo>
                      <a:pt x="80" y="46"/>
                    </a:lnTo>
                    <a:lnTo>
                      <a:pt x="79" y="47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8" y="50"/>
                    </a:lnTo>
                    <a:lnTo>
                      <a:pt x="81" y="45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5" y="43"/>
                    </a:lnTo>
                    <a:lnTo>
                      <a:pt x="85" y="44"/>
                    </a:lnTo>
                    <a:lnTo>
                      <a:pt x="83" y="45"/>
                    </a:lnTo>
                    <a:lnTo>
                      <a:pt x="82" y="46"/>
                    </a:lnTo>
                    <a:lnTo>
                      <a:pt x="82" y="47"/>
                    </a:lnTo>
                    <a:lnTo>
                      <a:pt x="82" y="48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1"/>
                    </a:lnTo>
                    <a:lnTo>
                      <a:pt x="83" y="50"/>
                    </a:lnTo>
                    <a:lnTo>
                      <a:pt x="83" y="49"/>
                    </a:lnTo>
                    <a:lnTo>
                      <a:pt x="83" y="50"/>
                    </a:lnTo>
                    <a:lnTo>
                      <a:pt x="83" y="50"/>
                    </a:lnTo>
                    <a:lnTo>
                      <a:pt x="83" y="51"/>
                    </a:lnTo>
                    <a:lnTo>
                      <a:pt x="83" y="52"/>
                    </a:lnTo>
                    <a:lnTo>
                      <a:pt x="85" y="51"/>
                    </a:lnTo>
                    <a:lnTo>
                      <a:pt x="86" y="50"/>
                    </a:lnTo>
                    <a:lnTo>
                      <a:pt x="85" y="50"/>
                    </a:lnTo>
                    <a:lnTo>
                      <a:pt x="85" y="51"/>
                    </a:lnTo>
                    <a:lnTo>
                      <a:pt x="86" y="50"/>
                    </a:lnTo>
                    <a:lnTo>
                      <a:pt x="87" y="49"/>
                    </a:lnTo>
                    <a:lnTo>
                      <a:pt x="87" y="50"/>
                    </a:lnTo>
                    <a:lnTo>
                      <a:pt x="87" y="51"/>
                    </a:lnTo>
                    <a:lnTo>
                      <a:pt x="88" y="49"/>
                    </a:lnTo>
                    <a:lnTo>
                      <a:pt x="88" y="48"/>
                    </a:lnTo>
                    <a:lnTo>
                      <a:pt x="89" y="48"/>
                    </a:lnTo>
                    <a:lnTo>
                      <a:pt x="89" y="47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9"/>
                    </a:lnTo>
                    <a:lnTo>
                      <a:pt x="90" y="50"/>
                    </a:lnTo>
                    <a:lnTo>
                      <a:pt x="89" y="51"/>
                    </a:lnTo>
                    <a:lnTo>
                      <a:pt x="89" y="52"/>
                    </a:lnTo>
                    <a:lnTo>
                      <a:pt x="88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8" y="54"/>
                    </a:lnTo>
                    <a:lnTo>
                      <a:pt x="89" y="52"/>
                    </a:lnTo>
                    <a:lnTo>
                      <a:pt x="90" y="51"/>
                    </a:lnTo>
                    <a:lnTo>
                      <a:pt x="91" y="50"/>
                    </a:lnTo>
                    <a:lnTo>
                      <a:pt x="91" y="51"/>
                    </a:lnTo>
                    <a:lnTo>
                      <a:pt x="91" y="52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1" y="54"/>
                    </a:lnTo>
                    <a:lnTo>
                      <a:pt x="92" y="52"/>
                    </a:lnTo>
                    <a:lnTo>
                      <a:pt x="92" y="53"/>
                    </a:lnTo>
                    <a:lnTo>
                      <a:pt x="92" y="54"/>
                    </a:lnTo>
                    <a:lnTo>
                      <a:pt x="92" y="53"/>
                    </a:lnTo>
                    <a:lnTo>
                      <a:pt x="93" y="52"/>
                    </a:lnTo>
                    <a:lnTo>
                      <a:pt x="94" y="51"/>
                    </a:lnTo>
                    <a:lnTo>
                      <a:pt x="95" y="49"/>
                    </a:lnTo>
                    <a:lnTo>
                      <a:pt x="95" y="50"/>
                    </a:lnTo>
                    <a:lnTo>
                      <a:pt x="95" y="51"/>
                    </a:lnTo>
                    <a:lnTo>
                      <a:pt x="95" y="50"/>
                    </a:lnTo>
                    <a:lnTo>
                      <a:pt x="96" y="49"/>
                    </a:lnTo>
                    <a:lnTo>
                      <a:pt x="96" y="49"/>
                    </a:lnTo>
                    <a:lnTo>
                      <a:pt x="96" y="50"/>
                    </a:lnTo>
                    <a:lnTo>
                      <a:pt x="95" y="52"/>
                    </a:lnTo>
                    <a:lnTo>
                      <a:pt x="94" y="53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5" y="56"/>
                    </a:lnTo>
                    <a:lnTo>
                      <a:pt x="96" y="54"/>
                    </a:lnTo>
                    <a:lnTo>
                      <a:pt x="97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7" y="56"/>
                    </a:lnTo>
                    <a:lnTo>
                      <a:pt x="97" y="57"/>
                    </a:lnTo>
                    <a:lnTo>
                      <a:pt x="97" y="58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6"/>
                    </a:lnTo>
                    <a:lnTo>
                      <a:pt x="99" y="54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0" y="53"/>
                    </a:lnTo>
                    <a:lnTo>
                      <a:pt x="99" y="56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8"/>
                    </a:lnTo>
                    <a:lnTo>
                      <a:pt x="99" y="59"/>
                    </a:lnTo>
                    <a:lnTo>
                      <a:pt x="100" y="58"/>
                    </a:lnTo>
                    <a:lnTo>
                      <a:pt x="102" y="57"/>
                    </a:lnTo>
                    <a:lnTo>
                      <a:pt x="102" y="54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7"/>
                    </a:lnTo>
                    <a:lnTo>
                      <a:pt x="103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3" y="60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6" y="56"/>
                    </a:lnTo>
                    <a:lnTo>
                      <a:pt x="105" y="58"/>
                    </a:lnTo>
                    <a:lnTo>
                      <a:pt x="105" y="59"/>
                    </a:lnTo>
                    <a:lnTo>
                      <a:pt x="104" y="60"/>
                    </a:lnTo>
                    <a:lnTo>
                      <a:pt x="103" y="61"/>
                    </a:lnTo>
                    <a:lnTo>
                      <a:pt x="102" y="62"/>
                    </a:lnTo>
                    <a:lnTo>
                      <a:pt x="102" y="63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4" y="62"/>
                    </a:lnTo>
                    <a:lnTo>
                      <a:pt x="105" y="60"/>
                    </a:lnTo>
                    <a:lnTo>
                      <a:pt x="105" y="59"/>
                    </a:lnTo>
                    <a:lnTo>
                      <a:pt x="105" y="60"/>
                    </a:lnTo>
                    <a:lnTo>
                      <a:pt x="105" y="61"/>
                    </a:lnTo>
                    <a:lnTo>
                      <a:pt x="105" y="63"/>
                    </a:lnTo>
                    <a:lnTo>
                      <a:pt x="105" y="63"/>
                    </a:lnTo>
                    <a:lnTo>
                      <a:pt x="105" y="64"/>
                    </a:lnTo>
                    <a:lnTo>
                      <a:pt x="106" y="63"/>
                    </a:lnTo>
                    <a:lnTo>
                      <a:pt x="106" y="62"/>
                    </a:lnTo>
                    <a:lnTo>
                      <a:pt x="108" y="59"/>
                    </a:lnTo>
                    <a:lnTo>
                      <a:pt x="108" y="59"/>
                    </a:lnTo>
                    <a:lnTo>
                      <a:pt x="108" y="58"/>
                    </a:lnTo>
                    <a:lnTo>
                      <a:pt x="109" y="57"/>
                    </a:lnTo>
                    <a:lnTo>
                      <a:pt x="110" y="54"/>
                    </a:lnTo>
                    <a:lnTo>
                      <a:pt x="109" y="56"/>
                    </a:lnTo>
                    <a:lnTo>
                      <a:pt x="109" y="57"/>
                    </a:lnTo>
                    <a:lnTo>
                      <a:pt x="109" y="58"/>
                    </a:lnTo>
                    <a:lnTo>
                      <a:pt x="108" y="59"/>
                    </a:lnTo>
                    <a:lnTo>
                      <a:pt x="108" y="60"/>
                    </a:lnTo>
                    <a:lnTo>
                      <a:pt x="108" y="61"/>
                    </a:lnTo>
                    <a:lnTo>
                      <a:pt x="108" y="60"/>
                    </a:lnTo>
                    <a:lnTo>
                      <a:pt x="109" y="59"/>
                    </a:lnTo>
                    <a:lnTo>
                      <a:pt x="109" y="59"/>
                    </a:lnTo>
                    <a:lnTo>
                      <a:pt x="109" y="60"/>
                    </a:lnTo>
                    <a:lnTo>
                      <a:pt x="108" y="62"/>
                    </a:lnTo>
                    <a:lnTo>
                      <a:pt x="108" y="63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7" y="65"/>
                    </a:lnTo>
                    <a:lnTo>
                      <a:pt x="107" y="66"/>
                    </a:lnTo>
                    <a:lnTo>
                      <a:pt x="108" y="65"/>
                    </a:lnTo>
                    <a:lnTo>
                      <a:pt x="109" y="64"/>
                    </a:lnTo>
                    <a:lnTo>
                      <a:pt x="110" y="62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0" y="63"/>
                    </a:lnTo>
                    <a:lnTo>
                      <a:pt x="111" y="62"/>
                    </a:lnTo>
                    <a:lnTo>
                      <a:pt x="112" y="61"/>
                    </a:lnTo>
                    <a:lnTo>
                      <a:pt x="112" y="61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4"/>
                    </a:lnTo>
                    <a:lnTo>
                      <a:pt x="112" y="63"/>
                    </a:lnTo>
                    <a:lnTo>
                      <a:pt x="113" y="61"/>
                    </a:lnTo>
                    <a:lnTo>
                      <a:pt x="114" y="60"/>
                    </a:lnTo>
                    <a:lnTo>
                      <a:pt x="114" y="59"/>
                    </a:lnTo>
                    <a:lnTo>
                      <a:pt x="114" y="60"/>
                    </a:lnTo>
                    <a:lnTo>
                      <a:pt x="114" y="61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4" y="65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7"/>
                    </a:lnTo>
                    <a:lnTo>
                      <a:pt x="114" y="66"/>
                    </a:lnTo>
                    <a:lnTo>
                      <a:pt x="115" y="65"/>
                    </a:lnTo>
                    <a:lnTo>
                      <a:pt x="116" y="64"/>
                    </a:lnTo>
                    <a:lnTo>
                      <a:pt x="117" y="62"/>
                    </a:lnTo>
                    <a:lnTo>
                      <a:pt x="117" y="62"/>
                    </a:lnTo>
                    <a:lnTo>
                      <a:pt x="117" y="6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9" y="61"/>
                    </a:lnTo>
                    <a:lnTo>
                      <a:pt x="119" y="62"/>
                    </a:lnTo>
                    <a:lnTo>
                      <a:pt x="117" y="63"/>
                    </a:lnTo>
                    <a:lnTo>
                      <a:pt x="117" y="64"/>
                    </a:lnTo>
                    <a:lnTo>
                      <a:pt x="116" y="65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6" y="67"/>
                    </a:lnTo>
                    <a:lnTo>
                      <a:pt x="117" y="66"/>
                    </a:lnTo>
                    <a:lnTo>
                      <a:pt x="119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5"/>
                    </a:lnTo>
                    <a:lnTo>
                      <a:pt x="120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68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2" y="67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2" y="68"/>
                    </a:lnTo>
                    <a:lnTo>
                      <a:pt x="122" y="69"/>
                    </a:lnTo>
                    <a:lnTo>
                      <a:pt x="122" y="70"/>
                    </a:lnTo>
                    <a:lnTo>
                      <a:pt x="122" y="71"/>
                    </a:lnTo>
                    <a:lnTo>
                      <a:pt x="122" y="73"/>
                    </a:lnTo>
                    <a:lnTo>
                      <a:pt x="122" y="74"/>
                    </a:lnTo>
                    <a:lnTo>
                      <a:pt x="123" y="73"/>
                    </a:lnTo>
                    <a:lnTo>
                      <a:pt x="123" y="70"/>
                    </a:lnTo>
                    <a:lnTo>
                      <a:pt x="124" y="69"/>
                    </a:lnTo>
                    <a:lnTo>
                      <a:pt x="125" y="68"/>
                    </a:lnTo>
                    <a:lnTo>
                      <a:pt x="125" y="69"/>
                    </a:lnTo>
                    <a:lnTo>
                      <a:pt x="125" y="70"/>
                    </a:lnTo>
                    <a:lnTo>
                      <a:pt x="125" y="70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5" y="74"/>
                    </a:lnTo>
                    <a:lnTo>
                      <a:pt x="125" y="73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8" y="68"/>
                    </a:lnTo>
                    <a:lnTo>
                      <a:pt x="128" y="69"/>
                    </a:lnTo>
                    <a:lnTo>
                      <a:pt x="127" y="70"/>
                    </a:lnTo>
                    <a:lnTo>
                      <a:pt x="128" y="68"/>
                    </a:lnTo>
                    <a:lnTo>
                      <a:pt x="129" y="67"/>
                    </a:lnTo>
                    <a:lnTo>
                      <a:pt x="129" y="68"/>
                    </a:lnTo>
                    <a:lnTo>
                      <a:pt x="129" y="69"/>
                    </a:lnTo>
                    <a:lnTo>
                      <a:pt x="128" y="70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4"/>
                    </a:lnTo>
                    <a:lnTo>
                      <a:pt x="127" y="75"/>
                    </a:lnTo>
                    <a:lnTo>
                      <a:pt x="127" y="76"/>
                    </a:lnTo>
                    <a:lnTo>
                      <a:pt x="128" y="74"/>
                    </a:lnTo>
                    <a:lnTo>
                      <a:pt x="129" y="73"/>
                    </a:lnTo>
                    <a:lnTo>
                      <a:pt x="128" y="74"/>
                    </a:lnTo>
                    <a:lnTo>
                      <a:pt x="128" y="75"/>
                    </a:lnTo>
                    <a:lnTo>
                      <a:pt x="128" y="76"/>
                    </a:lnTo>
                    <a:lnTo>
                      <a:pt x="128" y="77"/>
                    </a:lnTo>
                    <a:lnTo>
                      <a:pt x="129" y="75"/>
                    </a:lnTo>
                    <a:lnTo>
                      <a:pt x="130" y="74"/>
                    </a:lnTo>
                    <a:lnTo>
                      <a:pt x="130" y="75"/>
                    </a:lnTo>
                    <a:lnTo>
                      <a:pt x="130" y="76"/>
                    </a:lnTo>
                    <a:lnTo>
                      <a:pt x="130" y="75"/>
                    </a:lnTo>
                    <a:lnTo>
                      <a:pt x="131" y="73"/>
                    </a:lnTo>
                    <a:lnTo>
                      <a:pt x="131" y="74"/>
                    </a:lnTo>
                    <a:lnTo>
                      <a:pt x="131" y="75"/>
                    </a:lnTo>
                    <a:lnTo>
                      <a:pt x="132" y="74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3" y="70"/>
                    </a:lnTo>
                    <a:lnTo>
                      <a:pt x="135" y="70"/>
                    </a:lnTo>
                    <a:lnTo>
                      <a:pt x="135" y="69"/>
                    </a:lnTo>
                    <a:lnTo>
                      <a:pt x="135" y="70"/>
                    </a:lnTo>
                    <a:lnTo>
                      <a:pt x="135" y="71"/>
                    </a:lnTo>
                    <a:lnTo>
                      <a:pt x="135" y="74"/>
                    </a:lnTo>
                    <a:lnTo>
                      <a:pt x="135" y="74"/>
                    </a:lnTo>
                    <a:lnTo>
                      <a:pt x="135" y="75"/>
                    </a:lnTo>
                    <a:lnTo>
                      <a:pt x="135" y="74"/>
                    </a:lnTo>
                    <a:lnTo>
                      <a:pt x="136" y="73"/>
                    </a:lnTo>
                    <a:lnTo>
                      <a:pt x="136" y="74"/>
                    </a:lnTo>
                    <a:lnTo>
                      <a:pt x="136" y="75"/>
                    </a:lnTo>
                    <a:lnTo>
                      <a:pt x="136" y="75"/>
                    </a:lnTo>
                    <a:lnTo>
                      <a:pt x="136" y="76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7" y="75"/>
                    </a:lnTo>
                    <a:lnTo>
                      <a:pt x="137" y="76"/>
                    </a:lnTo>
                    <a:lnTo>
                      <a:pt x="137" y="77"/>
                    </a:lnTo>
                    <a:lnTo>
                      <a:pt x="137" y="78"/>
                    </a:lnTo>
                    <a:lnTo>
                      <a:pt x="137" y="79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9" y="75"/>
                    </a:lnTo>
                    <a:lnTo>
                      <a:pt x="140" y="74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40" y="76"/>
                    </a:lnTo>
                    <a:lnTo>
                      <a:pt x="141" y="75"/>
                    </a:lnTo>
                    <a:lnTo>
                      <a:pt x="141" y="76"/>
                    </a:lnTo>
                    <a:lnTo>
                      <a:pt x="141" y="76"/>
                    </a:lnTo>
                    <a:lnTo>
                      <a:pt x="141" y="77"/>
                    </a:lnTo>
                    <a:lnTo>
                      <a:pt x="141" y="78"/>
                    </a:lnTo>
                    <a:lnTo>
                      <a:pt x="141" y="79"/>
                    </a:lnTo>
                    <a:lnTo>
                      <a:pt x="141" y="80"/>
                    </a:lnTo>
                    <a:lnTo>
                      <a:pt x="141" y="79"/>
                    </a:lnTo>
                    <a:lnTo>
                      <a:pt x="142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3" y="78"/>
                    </a:lnTo>
                    <a:lnTo>
                      <a:pt x="143" y="77"/>
                    </a:lnTo>
                    <a:lnTo>
                      <a:pt x="143" y="78"/>
                    </a:lnTo>
                    <a:lnTo>
                      <a:pt x="143" y="78"/>
                    </a:lnTo>
                    <a:lnTo>
                      <a:pt x="144" y="77"/>
                    </a:lnTo>
                    <a:lnTo>
                      <a:pt x="145" y="76"/>
                    </a:lnTo>
                    <a:lnTo>
                      <a:pt x="145" y="77"/>
                    </a:lnTo>
                    <a:lnTo>
                      <a:pt x="145" y="78"/>
                    </a:lnTo>
                    <a:lnTo>
                      <a:pt x="144" y="79"/>
                    </a:lnTo>
                    <a:lnTo>
                      <a:pt x="143" y="80"/>
                    </a:lnTo>
                    <a:lnTo>
                      <a:pt x="143" y="81"/>
                    </a:lnTo>
                    <a:lnTo>
                      <a:pt x="143" y="82"/>
                    </a:lnTo>
                    <a:lnTo>
                      <a:pt x="143" y="82"/>
                    </a:lnTo>
                    <a:lnTo>
                      <a:pt x="143" y="83"/>
                    </a:lnTo>
                    <a:lnTo>
                      <a:pt x="144" y="82"/>
                    </a:lnTo>
                    <a:lnTo>
                      <a:pt x="144" y="81"/>
                    </a:lnTo>
                    <a:lnTo>
                      <a:pt x="145" y="80"/>
                    </a:lnTo>
                    <a:lnTo>
                      <a:pt x="146" y="78"/>
                    </a:lnTo>
                    <a:lnTo>
                      <a:pt x="146" y="79"/>
                    </a:lnTo>
                    <a:lnTo>
                      <a:pt x="146" y="80"/>
                    </a:lnTo>
                    <a:lnTo>
                      <a:pt x="146" y="79"/>
                    </a:lnTo>
                    <a:lnTo>
                      <a:pt x="147" y="78"/>
                    </a:lnTo>
                    <a:lnTo>
                      <a:pt x="148" y="77"/>
                    </a:lnTo>
                    <a:lnTo>
                      <a:pt x="148" y="76"/>
                    </a:lnTo>
                    <a:lnTo>
                      <a:pt x="148" y="76"/>
                    </a:lnTo>
                    <a:lnTo>
                      <a:pt x="149" y="75"/>
                    </a:lnTo>
                    <a:lnTo>
                      <a:pt x="149" y="76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7" y="81"/>
                    </a:lnTo>
                    <a:lnTo>
                      <a:pt x="147" y="82"/>
                    </a:lnTo>
                    <a:lnTo>
                      <a:pt x="147" y="83"/>
                    </a:lnTo>
                    <a:lnTo>
                      <a:pt x="147" y="84"/>
                    </a:lnTo>
                    <a:lnTo>
                      <a:pt x="147" y="84"/>
                    </a:lnTo>
                    <a:lnTo>
                      <a:pt x="148" y="83"/>
                    </a:lnTo>
                    <a:lnTo>
                      <a:pt x="148" y="82"/>
                    </a:lnTo>
                    <a:lnTo>
                      <a:pt x="148" y="83"/>
                    </a:lnTo>
                    <a:lnTo>
                      <a:pt x="148" y="84"/>
                    </a:lnTo>
                    <a:lnTo>
                      <a:pt x="149" y="82"/>
                    </a:lnTo>
                    <a:lnTo>
                      <a:pt x="150" y="81"/>
                    </a:lnTo>
                    <a:lnTo>
                      <a:pt x="150" y="82"/>
                    </a:lnTo>
                    <a:lnTo>
                      <a:pt x="150" y="83"/>
                    </a:lnTo>
                    <a:lnTo>
                      <a:pt x="150" y="81"/>
                    </a:lnTo>
                    <a:lnTo>
                      <a:pt x="152" y="80"/>
                    </a:lnTo>
                    <a:lnTo>
                      <a:pt x="152" y="81"/>
                    </a:lnTo>
                    <a:lnTo>
                      <a:pt x="152" y="82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3" y="82"/>
                    </a:lnTo>
                    <a:lnTo>
                      <a:pt x="153" y="81"/>
                    </a:lnTo>
                    <a:lnTo>
                      <a:pt x="153" y="82"/>
                    </a:lnTo>
                    <a:lnTo>
                      <a:pt x="153" y="83"/>
                    </a:lnTo>
                    <a:lnTo>
                      <a:pt x="153" y="84"/>
                    </a:lnTo>
                    <a:lnTo>
                      <a:pt x="153" y="85"/>
                    </a:lnTo>
                    <a:lnTo>
                      <a:pt x="154" y="83"/>
                    </a:lnTo>
                    <a:lnTo>
                      <a:pt x="154" y="82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7" y="79"/>
                    </a:lnTo>
                    <a:lnTo>
                      <a:pt x="156" y="80"/>
                    </a:lnTo>
                    <a:lnTo>
                      <a:pt x="156" y="81"/>
                    </a:lnTo>
                    <a:lnTo>
                      <a:pt x="156" y="82"/>
                    </a:lnTo>
                    <a:lnTo>
                      <a:pt x="156" y="83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5" y="86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7" y="84"/>
                    </a:lnTo>
                    <a:lnTo>
                      <a:pt x="157" y="85"/>
                    </a:lnTo>
                    <a:lnTo>
                      <a:pt x="157" y="86"/>
                    </a:lnTo>
                    <a:lnTo>
                      <a:pt x="158" y="84"/>
                    </a:lnTo>
                    <a:lnTo>
                      <a:pt x="158" y="83"/>
                    </a:lnTo>
                    <a:lnTo>
                      <a:pt x="159" y="82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2"/>
                    </a:lnTo>
                    <a:lnTo>
                      <a:pt x="160" y="84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60" y="86"/>
                    </a:lnTo>
                    <a:lnTo>
                      <a:pt x="161" y="85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5"/>
                    </a:lnTo>
                    <a:lnTo>
                      <a:pt x="162" y="84"/>
                    </a:lnTo>
                    <a:lnTo>
                      <a:pt x="162" y="85"/>
                    </a:lnTo>
                    <a:lnTo>
                      <a:pt x="162" y="86"/>
                    </a:lnTo>
                    <a:lnTo>
                      <a:pt x="163" y="84"/>
                    </a:lnTo>
                    <a:lnTo>
                      <a:pt x="163" y="83"/>
                    </a:lnTo>
                    <a:lnTo>
                      <a:pt x="163" y="84"/>
                    </a:lnTo>
                    <a:lnTo>
                      <a:pt x="163" y="85"/>
                    </a:lnTo>
                    <a:lnTo>
                      <a:pt x="163" y="87"/>
                    </a:lnTo>
                    <a:lnTo>
                      <a:pt x="163" y="88"/>
                    </a:lnTo>
                    <a:lnTo>
                      <a:pt x="163" y="88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4" y="90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6" y="88"/>
                    </a:lnTo>
                    <a:lnTo>
                      <a:pt x="166" y="88"/>
                    </a:lnTo>
                    <a:lnTo>
                      <a:pt x="166" y="87"/>
                    </a:lnTo>
                    <a:lnTo>
                      <a:pt x="168" y="86"/>
                    </a:lnTo>
                    <a:lnTo>
                      <a:pt x="168" y="87"/>
                    </a:lnTo>
                    <a:lnTo>
                      <a:pt x="168" y="88"/>
                    </a:lnTo>
                    <a:lnTo>
                      <a:pt x="169" y="86"/>
                    </a:lnTo>
                    <a:lnTo>
                      <a:pt x="170" y="85"/>
                    </a:lnTo>
                    <a:lnTo>
                      <a:pt x="170" y="86"/>
                    </a:lnTo>
                    <a:lnTo>
                      <a:pt x="169" y="87"/>
                    </a:lnTo>
                    <a:lnTo>
                      <a:pt x="169" y="88"/>
                    </a:lnTo>
                    <a:lnTo>
                      <a:pt x="169" y="90"/>
                    </a:lnTo>
                    <a:lnTo>
                      <a:pt x="169" y="90"/>
                    </a:lnTo>
                    <a:lnTo>
                      <a:pt x="169" y="91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2" y="86"/>
                    </a:lnTo>
                    <a:lnTo>
                      <a:pt x="172" y="85"/>
                    </a:lnTo>
                    <a:lnTo>
                      <a:pt x="172" y="86"/>
                    </a:lnTo>
                    <a:lnTo>
                      <a:pt x="172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91"/>
                    </a:lnTo>
                    <a:lnTo>
                      <a:pt x="170" y="92"/>
                    </a:lnTo>
                    <a:lnTo>
                      <a:pt x="171" y="91"/>
                    </a:lnTo>
                    <a:lnTo>
                      <a:pt x="172" y="90"/>
                    </a:lnTo>
                    <a:lnTo>
                      <a:pt x="173" y="87"/>
                    </a:lnTo>
                    <a:lnTo>
                      <a:pt x="173" y="86"/>
                    </a:lnTo>
                    <a:lnTo>
                      <a:pt x="174" y="86"/>
                    </a:lnTo>
                    <a:lnTo>
                      <a:pt x="174" y="85"/>
                    </a:lnTo>
                    <a:lnTo>
                      <a:pt x="175" y="84"/>
                    </a:lnTo>
                    <a:lnTo>
                      <a:pt x="175" y="84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5" y="86"/>
                    </a:lnTo>
                    <a:lnTo>
                      <a:pt x="175" y="87"/>
                    </a:lnTo>
                    <a:lnTo>
                      <a:pt x="174" y="88"/>
                    </a:lnTo>
                    <a:lnTo>
                      <a:pt x="173" y="91"/>
                    </a:lnTo>
                    <a:lnTo>
                      <a:pt x="173" y="91"/>
                    </a:lnTo>
                    <a:lnTo>
                      <a:pt x="173" y="92"/>
                    </a:lnTo>
                    <a:lnTo>
                      <a:pt x="173" y="93"/>
                    </a:lnTo>
                    <a:lnTo>
                      <a:pt x="173" y="94"/>
                    </a:lnTo>
                    <a:lnTo>
                      <a:pt x="174" y="93"/>
                    </a:lnTo>
                    <a:lnTo>
                      <a:pt x="174" y="91"/>
                    </a:lnTo>
                    <a:lnTo>
                      <a:pt x="174" y="92"/>
                    </a:lnTo>
                    <a:lnTo>
                      <a:pt x="174" y="93"/>
                    </a:lnTo>
                    <a:lnTo>
                      <a:pt x="175" y="92"/>
                    </a:lnTo>
                    <a:lnTo>
                      <a:pt x="176" y="91"/>
                    </a:lnTo>
                    <a:lnTo>
                      <a:pt x="177" y="88"/>
                    </a:lnTo>
                    <a:lnTo>
                      <a:pt x="177" y="87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1"/>
                    </a:lnTo>
                    <a:lnTo>
                      <a:pt x="177" y="92"/>
                    </a:lnTo>
                    <a:lnTo>
                      <a:pt x="178" y="90"/>
                    </a:lnTo>
                    <a:lnTo>
                      <a:pt x="178" y="88"/>
                    </a:lnTo>
                    <a:lnTo>
                      <a:pt x="178" y="90"/>
                    </a:lnTo>
                    <a:lnTo>
                      <a:pt x="178" y="91"/>
                    </a:lnTo>
                    <a:lnTo>
                      <a:pt x="178" y="92"/>
                    </a:lnTo>
                    <a:lnTo>
                      <a:pt x="178" y="92"/>
                    </a:lnTo>
                    <a:lnTo>
                      <a:pt x="178" y="93"/>
                    </a:lnTo>
                    <a:lnTo>
                      <a:pt x="178" y="94"/>
                    </a:lnTo>
                    <a:lnTo>
                      <a:pt x="179" y="93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79" y="93"/>
                    </a:lnTo>
                    <a:lnTo>
                      <a:pt x="180" y="92"/>
                    </a:lnTo>
                    <a:lnTo>
                      <a:pt x="181" y="91"/>
                    </a:lnTo>
                    <a:lnTo>
                      <a:pt x="181" y="92"/>
                    </a:lnTo>
                    <a:lnTo>
                      <a:pt x="181" y="93"/>
                    </a:lnTo>
                    <a:lnTo>
                      <a:pt x="182" y="91"/>
                    </a:lnTo>
                    <a:lnTo>
                      <a:pt x="182" y="90"/>
                    </a:lnTo>
                    <a:lnTo>
                      <a:pt x="183" y="90"/>
                    </a:lnTo>
                    <a:lnTo>
                      <a:pt x="183" y="88"/>
                    </a:lnTo>
                    <a:lnTo>
                      <a:pt x="183" y="87"/>
                    </a:lnTo>
                    <a:lnTo>
                      <a:pt x="185" y="87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3" y="91"/>
                    </a:lnTo>
                    <a:lnTo>
                      <a:pt x="182" y="92"/>
                    </a:lnTo>
                    <a:lnTo>
                      <a:pt x="181" y="93"/>
                    </a:lnTo>
                    <a:lnTo>
                      <a:pt x="181" y="94"/>
                    </a:lnTo>
                    <a:lnTo>
                      <a:pt x="181" y="95"/>
                    </a:lnTo>
                    <a:lnTo>
                      <a:pt x="181" y="96"/>
                    </a:lnTo>
                    <a:lnTo>
                      <a:pt x="181" y="95"/>
                    </a:lnTo>
                    <a:lnTo>
                      <a:pt x="182" y="93"/>
                    </a:lnTo>
                    <a:lnTo>
                      <a:pt x="182" y="94"/>
                    </a:lnTo>
                    <a:lnTo>
                      <a:pt x="182" y="95"/>
                    </a:lnTo>
                    <a:lnTo>
                      <a:pt x="182" y="96"/>
                    </a:lnTo>
                    <a:lnTo>
                      <a:pt x="182" y="97"/>
                    </a:lnTo>
                    <a:lnTo>
                      <a:pt x="183" y="96"/>
                    </a:lnTo>
                    <a:lnTo>
                      <a:pt x="183" y="94"/>
                    </a:lnTo>
                    <a:lnTo>
                      <a:pt x="185" y="93"/>
                    </a:lnTo>
                    <a:lnTo>
                      <a:pt x="186" y="92"/>
                    </a:lnTo>
                    <a:lnTo>
                      <a:pt x="186" y="93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5"/>
                    </a:lnTo>
                    <a:lnTo>
                      <a:pt x="185" y="96"/>
                    </a:lnTo>
                    <a:lnTo>
                      <a:pt x="185" y="97"/>
                    </a:lnTo>
                    <a:lnTo>
                      <a:pt x="186" y="96"/>
                    </a:lnTo>
                    <a:lnTo>
                      <a:pt x="187" y="94"/>
                    </a:lnTo>
                    <a:lnTo>
                      <a:pt x="187" y="94"/>
                    </a:lnTo>
                    <a:lnTo>
                      <a:pt x="188" y="93"/>
                    </a:lnTo>
                    <a:lnTo>
                      <a:pt x="188" y="92"/>
                    </a:lnTo>
                    <a:lnTo>
                      <a:pt x="188" y="92"/>
                    </a:lnTo>
                    <a:lnTo>
                      <a:pt x="188" y="93"/>
                    </a:lnTo>
                    <a:lnTo>
                      <a:pt x="188" y="94"/>
                    </a:lnTo>
                    <a:lnTo>
                      <a:pt x="188" y="94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9" y="96"/>
                    </a:lnTo>
                    <a:lnTo>
                      <a:pt x="190" y="95"/>
                    </a:lnTo>
                    <a:lnTo>
                      <a:pt x="191" y="94"/>
                    </a:lnTo>
                    <a:lnTo>
                      <a:pt x="191" y="93"/>
                    </a:lnTo>
                    <a:lnTo>
                      <a:pt x="192" y="92"/>
                    </a:lnTo>
                    <a:lnTo>
                      <a:pt x="192" y="92"/>
                    </a:lnTo>
                    <a:lnTo>
                      <a:pt x="192" y="91"/>
                    </a:lnTo>
                    <a:lnTo>
                      <a:pt x="192" y="92"/>
                    </a:lnTo>
                    <a:lnTo>
                      <a:pt x="192" y="93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2" y="98"/>
                    </a:lnTo>
                    <a:lnTo>
                      <a:pt x="192" y="99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3" y="97"/>
                    </a:lnTo>
                    <a:lnTo>
                      <a:pt x="194" y="96"/>
                    </a:lnTo>
                    <a:lnTo>
                      <a:pt x="195" y="95"/>
                    </a:lnTo>
                    <a:lnTo>
                      <a:pt x="195" y="95"/>
                    </a:lnTo>
                    <a:lnTo>
                      <a:pt x="195" y="96"/>
                    </a:lnTo>
                    <a:lnTo>
                      <a:pt x="194" y="97"/>
                    </a:lnTo>
                    <a:lnTo>
                      <a:pt x="194" y="98"/>
                    </a:lnTo>
                    <a:lnTo>
                      <a:pt x="194" y="99"/>
                    </a:lnTo>
                    <a:lnTo>
                      <a:pt x="194" y="100"/>
                    </a:lnTo>
                    <a:lnTo>
                      <a:pt x="195" y="99"/>
                    </a:lnTo>
                    <a:lnTo>
                      <a:pt x="196" y="97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7" y="96"/>
                    </a:lnTo>
                    <a:lnTo>
                      <a:pt x="197" y="96"/>
                    </a:lnTo>
                    <a:lnTo>
                      <a:pt x="197" y="97"/>
                    </a:lnTo>
                    <a:lnTo>
                      <a:pt x="197" y="98"/>
                    </a:lnTo>
                    <a:lnTo>
                      <a:pt x="198" y="97"/>
                    </a:lnTo>
                    <a:lnTo>
                      <a:pt x="198" y="96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9" y="96"/>
                    </a:lnTo>
                    <a:lnTo>
                      <a:pt x="200" y="95"/>
                    </a:lnTo>
                    <a:lnTo>
                      <a:pt x="200" y="96"/>
                    </a:lnTo>
                    <a:lnTo>
                      <a:pt x="200" y="97"/>
                    </a:lnTo>
                    <a:lnTo>
                      <a:pt x="200" y="97"/>
                    </a:lnTo>
                    <a:lnTo>
                      <a:pt x="200" y="98"/>
                    </a:lnTo>
                    <a:lnTo>
                      <a:pt x="200" y="99"/>
                    </a:lnTo>
                    <a:lnTo>
                      <a:pt x="200" y="100"/>
                    </a:lnTo>
                    <a:lnTo>
                      <a:pt x="200" y="99"/>
                    </a:lnTo>
                    <a:lnTo>
                      <a:pt x="202" y="97"/>
                    </a:lnTo>
                    <a:lnTo>
                      <a:pt x="202" y="98"/>
                    </a:lnTo>
                    <a:lnTo>
                      <a:pt x="202" y="99"/>
                    </a:lnTo>
                    <a:lnTo>
                      <a:pt x="203" y="98"/>
                    </a:lnTo>
                    <a:lnTo>
                      <a:pt x="203" y="97"/>
                    </a:lnTo>
                    <a:lnTo>
                      <a:pt x="203" y="97"/>
                    </a:lnTo>
                    <a:lnTo>
                      <a:pt x="203" y="98"/>
                    </a:lnTo>
                    <a:lnTo>
                      <a:pt x="202" y="100"/>
                    </a:lnTo>
                    <a:lnTo>
                      <a:pt x="202" y="101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02" y="101"/>
                    </a:lnTo>
                    <a:lnTo>
                      <a:pt x="203" y="100"/>
                    </a:lnTo>
                    <a:lnTo>
                      <a:pt x="204" y="99"/>
                    </a:lnTo>
                    <a:lnTo>
                      <a:pt x="205" y="98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4" y="101"/>
                    </a:lnTo>
                    <a:lnTo>
                      <a:pt x="204" y="102"/>
                    </a:lnTo>
                    <a:lnTo>
                      <a:pt x="203" y="103"/>
                    </a:lnTo>
                    <a:lnTo>
                      <a:pt x="202" y="105"/>
                    </a:lnTo>
                    <a:lnTo>
                      <a:pt x="202" y="107"/>
                    </a:lnTo>
                    <a:lnTo>
                      <a:pt x="200" y="108"/>
                    </a:lnTo>
                    <a:lnTo>
                      <a:pt x="200" y="108"/>
                    </a:lnTo>
                    <a:lnTo>
                      <a:pt x="204" y="103"/>
                    </a:lnTo>
                    <a:lnTo>
                      <a:pt x="206" y="100"/>
                    </a:lnTo>
                    <a:lnTo>
                      <a:pt x="206" y="99"/>
                    </a:lnTo>
                    <a:lnTo>
                      <a:pt x="207" y="98"/>
                    </a:lnTo>
                    <a:lnTo>
                      <a:pt x="207" y="98"/>
                    </a:lnTo>
                    <a:lnTo>
                      <a:pt x="207" y="99"/>
                    </a:lnTo>
                    <a:lnTo>
                      <a:pt x="208" y="98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8" y="99"/>
                    </a:lnTo>
                    <a:lnTo>
                      <a:pt x="208" y="99"/>
                    </a:lnTo>
                    <a:lnTo>
                      <a:pt x="208" y="100"/>
                    </a:lnTo>
                    <a:lnTo>
                      <a:pt x="209" y="99"/>
                    </a:lnTo>
                    <a:lnTo>
                      <a:pt x="210" y="98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10" y="100"/>
                    </a:lnTo>
                    <a:lnTo>
                      <a:pt x="211" y="99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0" y="102"/>
                    </a:lnTo>
                    <a:lnTo>
                      <a:pt x="209" y="103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209" y="105"/>
                    </a:lnTo>
                    <a:lnTo>
                      <a:pt x="209" y="107"/>
                    </a:lnTo>
                    <a:lnTo>
                      <a:pt x="210" y="105"/>
                    </a:lnTo>
                    <a:lnTo>
                      <a:pt x="211" y="104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1" y="104"/>
                    </a:lnTo>
                    <a:lnTo>
                      <a:pt x="212" y="103"/>
                    </a:lnTo>
                    <a:lnTo>
                      <a:pt x="212" y="102"/>
                    </a:lnTo>
                    <a:lnTo>
                      <a:pt x="213" y="102"/>
                    </a:lnTo>
                    <a:lnTo>
                      <a:pt x="213" y="101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4" y="107"/>
                    </a:lnTo>
                    <a:lnTo>
                      <a:pt x="214" y="105"/>
                    </a:lnTo>
                    <a:lnTo>
                      <a:pt x="215" y="103"/>
                    </a:lnTo>
                    <a:lnTo>
                      <a:pt x="216" y="102"/>
                    </a:lnTo>
                    <a:lnTo>
                      <a:pt x="216" y="102"/>
                    </a:lnTo>
                    <a:lnTo>
                      <a:pt x="218" y="101"/>
                    </a:lnTo>
                    <a:lnTo>
                      <a:pt x="218" y="100"/>
                    </a:lnTo>
                    <a:lnTo>
                      <a:pt x="218" y="100"/>
                    </a:lnTo>
                    <a:lnTo>
                      <a:pt x="218" y="101"/>
                    </a:lnTo>
                    <a:lnTo>
                      <a:pt x="218" y="101"/>
                    </a:lnTo>
                    <a:lnTo>
                      <a:pt x="218" y="103"/>
                    </a:lnTo>
                    <a:lnTo>
                      <a:pt x="218" y="104"/>
                    </a:lnTo>
                    <a:lnTo>
                      <a:pt x="218" y="105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9" y="103"/>
                    </a:lnTo>
                    <a:lnTo>
                      <a:pt x="219" y="104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20" y="107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2" y="102"/>
                    </a:lnTo>
                    <a:lnTo>
                      <a:pt x="222" y="103"/>
                    </a:lnTo>
                    <a:lnTo>
                      <a:pt x="222" y="104"/>
                    </a:lnTo>
                    <a:lnTo>
                      <a:pt x="223" y="103"/>
                    </a:lnTo>
                    <a:lnTo>
                      <a:pt x="223" y="102"/>
                    </a:lnTo>
                    <a:lnTo>
                      <a:pt x="223" y="102"/>
                    </a:lnTo>
                    <a:lnTo>
                      <a:pt x="223" y="103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8"/>
                    </a:lnTo>
                    <a:lnTo>
                      <a:pt x="224" y="105"/>
                    </a:lnTo>
                    <a:lnTo>
                      <a:pt x="225" y="104"/>
                    </a:lnTo>
                    <a:lnTo>
                      <a:pt x="225" y="103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3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5" y="107"/>
                    </a:lnTo>
                    <a:lnTo>
                      <a:pt x="224" y="108"/>
                    </a:lnTo>
                    <a:lnTo>
                      <a:pt x="224" y="109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2"/>
                    </a:lnTo>
                    <a:lnTo>
                      <a:pt x="224" y="113"/>
                    </a:lnTo>
                    <a:lnTo>
                      <a:pt x="223" y="114"/>
                    </a:lnTo>
                    <a:lnTo>
                      <a:pt x="223" y="115"/>
                    </a:lnTo>
                    <a:lnTo>
                      <a:pt x="223" y="116"/>
                    </a:lnTo>
                    <a:lnTo>
                      <a:pt x="226" y="111"/>
                    </a:lnTo>
                    <a:lnTo>
                      <a:pt x="226" y="110"/>
                    </a:lnTo>
                    <a:lnTo>
                      <a:pt x="227" y="108"/>
                    </a:lnTo>
                    <a:lnTo>
                      <a:pt x="227" y="109"/>
                    </a:lnTo>
                    <a:lnTo>
                      <a:pt x="227" y="110"/>
                    </a:lnTo>
                    <a:lnTo>
                      <a:pt x="228" y="109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9"/>
                    </a:lnTo>
                    <a:lnTo>
                      <a:pt x="228" y="110"/>
                    </a:lnTo>
                    <a:lnTo>
                      <a:pt x="228" y="111"/>
                    </a:lnTo>
                    <a:lnTo>
                      <a:pt x="229" y="110"/>
                    </a:lnTo>
                    <a:lnTo>
                      <a:pt x="230" y="109"/>
                    </a:lnTo>
                    <a:lnTo>
                      <a:pt x="230" y="109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9" y="112"/>
                    </a:lnTo>
                    <a:lnTo>
                      <a:pt x="229" y="113"/>
                    </a:lnTo>
                    <a:lnTo>
                      <a:pt x="228" y="114"/>
                    </a:lnTo>
                    <a:lnTo>
                      <a:pt x="228" y="115"/>
                    </a:lnTo>
                    <a:lnTo>
                      <a:pt x="228" y="116"/>
                    </a:lnTo>
                    <a:lnTo>
                      <a:pt x="229" y="115"/>
                    </a:lnTo>
                    <a:lnTo>
                      <a:pt x="229" y="113"/>
                    </a:lnTo>
                    <a:lnTo>
                      <a:pt x="230" y="112"/>
                    </a:lnTo>
                    <a:lnTo>
                      <a:pt x="231" y="111"/>
                    </a:lnTo>
                    <a:lnTo>
                      <a:pt x="231" y="112"/>
                    </a:lnTo>
                    <a:lnTo>
                      <a:pt x="231" y="113"/>
                    </a:lnTo>
                    <a:lnTo>
                      <a:pt x="231" y="112"/>
                    </a:lnTo>
                    <a:lnTo>
                      <a:pt x="232" y="110"/>
                    </a:lnTo>
                    <a:lnTo>
                      <a:pt x="233" y="109"/>
                    </a:lnTo>
                    <a:lnTo>
                      <a:pt x="235" y="108"/>
                    </a:lnTo>
                    <a:lnTo>
                      <a:pt x="233" y="109"/>
                    </a:lnTo>
                    <a:lnTo>
                      <a:pt x="233" y="109"/>
                    </a:lnTo>
                    <a:lnTo>
                      <a:pt x="235" y="108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09"/>
                    </a:lnTo>
                    <a:lnTo>
                      <a:pt x="236" y="110"/>
                    </a:lnTo>
                    <a:lnTo>
                      <a:pt x="235" y="112"/>
                    </a:lnTo>
                    <a:lnTo>
                      <a:pt x="233" y="113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2" y="116"/>
                    </a:lnTo>
                    <a:lnTo>
                      <a:pt x="232" y="117"/>
                    </a:lnTo>
                    <a:lnTo>
                      <a:pt x="232" y="118"/>
                    </a:lnTo>
                    <a:lnTo>
                      <a:pt x="232" y="118"/>
                    </a:lnTo>
                    <a:lnTo>
                      <a:pt x="232" y="117"/>
                    </a:lnTo>
                    <a:lnTo>
                      <a:pt x="233" y="116"/>
                    </a:lnTo>
                    <a:lnTo>
                      <a:pt x="233" y="117"/>
                    </a:lnTo>
                    <a:lnTo>
                      <a:pt x="233" y="118"/>
                    </a:lnTo>
                    <a:lnTo>
                      <a:pt x="237" y="113"/>
                    </a:lnTo>
                    <a:lnTo>
                      <a:pt x="238" y="112"/>
                    </a:lnTo>
                    <a:lnTo>
                      <a:pt x="238" y="110"/>
                    </a:lnTo>
                    <a:lnTo>
                      <a:pt x="238" y="111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4"/>
                    </a:lnTo>
                    <a:lnTo>
                      <a:pt x="238" y="115"/>
                    </a:lnTo>
                    <a:lnTo>
                      <a:pt x="238" y="115"/>
                    </a:lnTo>
                    <a:lnTo>
                      <a:pt x="239" y="114"/>
                    </a:lnTo>
                    <a:lnTo>
                      <a:pt x="239" y="113"/>
                    </a:lnTo>
                    <a:lnTo>
                      <a:pt x="240" y="112"/>
                    </a:lnTo>
                    <a:lnTo>
                      <a:pt x="241" y="110"/>
                    </a:lnTo>
                    <a:lnTo>
                      <a:pt x="242" y="108"/>
                    </a:lnTo>
                    <a:lnTo>
                      <a:pt x="242" y="109"/>
                    </a:lnTo>
                    <a:lnTo>
                      <a:pt x="242" y="110"/>
                    </a:lnTo>
                    <a:lnTo>
                      <a:pt x="241" y="111"/>
                    </a:lnTo>
                    <a:lnTo>
                      <a:pt x="241" y="112"/>
                    </a:lnTo>
                    <a:lnTo>
                      <a:pt x="241" y="113"/>
                    </a:lnTo>
                    <a:lnTo>
                      <a:pt x="241" y="114"/>
                    </a:lnTo>
                    <a:lnTo>
                      <a:pt x="241" y="115"/>
                    </a:lnTo>
                    <a:lnTo>
                      <a:pt x="241" y="115"/>
                    </a:lnTo>
                    <a:lnTo>
                      <a:pt x="240" y="117"/>
                    </a:lnTo>
                    <a:lnTo>
                      <a:pt x="239" y="118"/>
                    </a:lnTo>
                    <a:lnTo>
                      <a:pt x="239" y="119"/>
                    </a:lnTo>
                    <a:lnTo>
                      <a:pt x="239" y="119"/>
                    </a:lnTo>
                    <a:lnTo>
                      <a:pt x="240" y="118"/>
                    </a:lnTo>
                    <a:lnTo>
                      <a:pt x="241" y="117"/>
                    </a:lnTo>
                    <a:lnTo>
                      <a:pt x="241" y="116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2" y="116"/>
                    </a:lnTo>
                    <a:lnTo>
                      <a:pt x="242" y="117"/>
                    </a:lnTo>
                    <a:lnTo>
                      <a:pt x="242" y="118"/>
                    </a:lnTo>
                    <a:lnTo>
                      <a:pt x="243" y="117"/>
                    </a:lnTo>
                    <a:lnTo>
                      <a:pt x="243" y="115"/>
                    </a:lnTo>
                    <a:lnTo>
                      <a:pt x="243" y="116"/>
                    </a:lnTo>
                    <a:lnTo>
                      <a:pt x="243" y="117"/>
                    </a:lnTo>
                    <a:lnTo>
                      <a:pt x="244" y="116"/>
                    </a:lnTo>
                    <a:lnTo>
                      <a:pt x="245" y="115"/>
                    </a:lnTo>
                    <a:lnTo>
                      <a:pt x="245" y="115"/>
                    </a:lnTo>
                    <a:lnTo>
                      <a:pt x="245" y="116"/>
                    </a:lnTo>
                    <a:lnTo>
                      <a:pt x="244" y="117"/>
                    </a:lnTo>
                    <a:lnTo>
                      <a:pt x="244" y="118"/>
                    </a:lnTo>
                    <a:lnTo>
                      <a:pt x="244" y="119"/>
                    </a:lnTo>
                    <a:lnTo>
                      <a:pt x="244" y="120"/>
                    </a:lnTo>
                    <a:lnTo>
                      <a:pt x="245" y="118"/>
                    </a:lnTo>
                    <a:lnTo>
                      <a:pt x="246" y="117"/>
                    </a:lnTo>
                    <a:lnTo>
                      <a:pt x="247" y="116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6"/>
                    </a:lnTo>
                    <a:lnTo>
                      <a:pt x="246" y="118"/>
                    </a:lnTo>
                    <a:lnTo>
                      <a:pt x="246" y="119"/>
                    </a:lnTo>
                    <a:lnTo>
                      <a:pt x="246" y="120"/>
                    </a:lnTo>
                    <a:lnTo>
                      <a:pt x="246" y="120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7" y="120"/>
                    </a:lnTo>
                    <a:lnTo>
                      <a:pt x="247" y="120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7"/>
                    </a:lnTo>
                    <a:lnTo>
                      <a:pt x="249" y="116"/>
                    </a:lnTo>
                    <a:lnTo>
                      <a:pt x="250" y="115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49" y="118"/>
                    </a:lnTo>
                    <a:lnTo>
                      <a:pt x="248" y="119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3"/>
                    </a:lnTo>
                    <a:lnTo>
                      <a:pt x="247" y="124"/>
                    </a:lnTo>
                    <a:lnTo>
                      <a:pt x="247" y="125"/>
                    </a:lnTo>
                    <a:lnTo>
                      <a:pt x="247" y="126"/>
                    </a:lnTo>
                    <a:lnTo>
                      <a:pt x="247" y="124"/>
                    </a:lnTo>
                    <a:lnTo>
                      <a:pt x="248" y="123"/>
                    </a:lnTo>
                    <a:lnTo>
                      <a:pt x="249" y="121"/>
                    </a:lnTo>
                    <a:lnTo>
                      <a:pt x="250" y="120"/>
                    </a:lnTo>
                    <a:lnTo>
                      <a:pt x="250" y="121"/>
                    </a:lnTo>
                    <a:lnTo>
                      <a:pt x="249" y="121"/>
                    </a:lnTo>
                    <a:lnTo>
                      <a:pt x="250" y="120"/>
                    </a:lnTo>
                    <a:lnTo>
                      <a:pt x="252" y="119"/>
                    </a:lnTo>
                    <a:lnTo>
                      <a:pt x="252" y="120"/>
                    </a:lnTo>
                    <a:lnTo>
                      <a:pt x="252" y="121"/>
                    </a:lnTo>
                    <a:lnTo>
                      <a:pt x="253" y="119"/>
                    </a:lnTo>
                    <a:lnTo>
                      <a:pt x="253" y="118"/>
                    </a:lnTo>
                    <a:lnTo>
                      <a:pt x="253" y="119"/>
                    </a:lnTo>
                    <a:lnTo>
                      <a:pt x="253" y="120"/>
                    </a:lnTo>
                    <a:lnTo>
                      <a:pt x="253" y="121"/>
                    </a:lnTo>
                    <a:lnTo>
                      <a:pt x="253" y="123"/>
                    </a:lnTo>
                    <a:lnTo>
                      <a:pt x="253" y="124"/>
                    </a:lnTo>
                    <a:lnTo>
                      <a:pt x="254" y="123"/>
                    </a:lnTo>
                    <a:lnTo>
                      <a:pt x="254" y="121"/>
                    </a:lnTo>
                    <a:lnTo>
                      <a:pt x="256" y="118"/>
                    </a:lnTo>
                    <a:lnTo>
                      <a:pt x="257" y="117"/>
                    </a:lnTo>
                    <a:lnTo>
                      <a:pt x="257" y="116"/>
                    </a:lnTo>
                    <a:lnTo>
                      <a:pt x="257" y="117"/>
                    </a:lnTo>
                    <a:lnTo>
                      <a:pt x="257" y="117"/>
                    </a:lnTo>
                    <a:lnTo>
                      <a:pt x="256" y="119"/>
                    </a:lnTo>
                    <a:lnTo>
                      <a:pt x="256" y="120"/>
                    </a:lnTo>
                    <a:lnTo>
                      <a:pt x="256" y="121"/>
                    </a:lnTo>
                    <a:lnTo>
                      <a:pt x="256" y="121"/>
                    </a:lnTo>
                    <a:lnTo>
                      <a:pt x="256" y="123"/>
                    </a:lnTo>
                    <a:lnTo>
                      <a:pt x="256" y="124"/>
                    </a:lnTo>
                    <a:lnTo>
                      <a:pt x="256" y="123"/>
                    </a:lnTo>
                    <a:lnTo>
                      <a:pt x="257" y="121"/>
                    </a:lnTo>
                    <a:lnTo>
                      <a:pt x="258" y="119"/>
                    </a:lnTo>
                    <a:lnTo>
                      <a:pt x="258" y="118"/>
                    </a:lnTo>
                    <a:lnTo>
                      <a:pt x="258" y="119"/>
                    </a:lnTo>
                    <a:lnTo>
                      <a:pt x="258" y="120"/>
                    </a:lnTo>
                    <a:lnTo>
                      <a:pt x="258" y="123"/>
                    </a:lnTo>
                    <a:lnTo>
                      <a:pt x="258" y="123"/>
                    </a:lnTo>
                    <a:lnTo>
                      <a:pt x="258" y="124"/>
                    </a:lnTo>
                    <a:lnTo>
                      <a:pt x="258" y="125"/>
                    </a:lnTo>
                    <a:lnTo>
                      <a:pt x="258" y="126"/>
                    </a:lnTo>
                    <a:lnTo>
                      <a:pt x="257" y="127"/>
                    </a:lnTo>
                    <a:lnTo>
                      <a:pt x="257" y="128"/>
                    </a:lnTo>
                    <a:lnTo>
                      <a:pt x="257" y="129"/>
                    </a:lnTo>
                    <a:lnTo>
                      <a:pt x="257" y="130"/>
                    </a:lnTo>
                    <a:lnTo>
                      <a:pt x="257" y="131"/>
                    </a:lnTo>
                    <a:lnTo>
                      <a:pt x="257" y="132"/>
                    </a:lnTo>
                    <a:lnTo>
                      <a:pt x="258" y="129"/>
                    </a:lnTo>
                    <a:lnTo>
                      <a:pt x="259" y="128"/>
                    </a:lnTo>
                    <a:lnTo>
                      <a:pt x="259" y="127"/>
                    </a:lnTo>
                    <a:lnTo>
                      <a:pt x="259" y="126"/>
                    </a:lnTo>
                    <a:lnTo>
                      <a:pt x="259" y="125"/>
                    </a:lnTo>
                    <a:lnTo>
                      <a:pt x="260" y="124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61" y="124"/>
                    </a:lnTo>
                    <a:lnTo>
                      <a:pt x="261" y="123"/>
                    </a:lnTo>
                    <a:lnTo>
                      <a:pt x="262" y="121"/>
                    </a:lnTo>
                    <a:lnTo>
                      <a:pt x="262" y="123"/>
                    </a:lnTo>
                    <a:lnTo>
                      <a:pt x="262" y="123"/>
                    </a:lnTo>
                    <a:lnTo>
                      <a:pt x="261" y="125"/>
                    </a:lnTo>
                    <a:lnTo>
                      <a:pt x="261" y="126"/>
                    </a:lnTo>
                    <a:lnTo>
                      <a:pt x="261" y="127"/>
                    </a:lnTo>
                    <a:lnTo>
                      <a:pt x="261" y="128"/>
                    </a:lnTo>
                    <a:lnTo>
                      <a:pt x="261" y="126"/>
                    </a:lnTo>
                    <a:lnTo>
                      <a:pt x="262" y="125"/>
                    </a:lnTo>
                    <a:lnTo>
                      <a:pt x="262" y="126"/>
                    </a:lnTo>
                    <a:lnTo>
                      <a:pt x="262" y="127"/>
                    </a:lnTo>
                    <a:lnTo>
                      <a:pt x="262" y="128"/>
                    </a:lnTo>
                    <a:lnTo>
                      <a:pt x="262" y="128"/>
                    </a:lnTo>
                    <a:lnTo>
                      <a:pt x="261" y="130"/>
                    </a:lnTo>
                    <a:lnTo>
                      <a:pt x="261" y="131"/>
                    </a:lnTo>
                    <a:lnTo>
                      <a:pt x="261" y="132"/>
                    </a:lnTo>
                    <a:lnTo>
                      <a:pt x="260" y="132"/>
                    </a:lnTo>
                    <a:lnTo>
                      <a:pt x="263" y="128"/>
                    </a:lnTo>
                    <a:lnTo>
                      <a:pt x="264" y="126"/>
                    </a:lnTo>
                    <a:lnTo>
                      <a:pt x="265" y="125"/>
                    </a:lnTo>
                    <a:lnTo>
                      <a:pt x="265" y="126"/>
                    </a:lnTo>
                    <a:lnTo>
                      <a:pt x="265" y="127"/>
                    </a:lnTo>
                    <a:lnTo>
                      <a:pt x="265" y="126"/>
                    </a:lnTo>
                    <a:lnTo>
                      <a:pt x="266" y="124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68" y="124"/>
                    </a:lnTo>
                    <a:lnTo>
                      <a:pt x="268" y="125"/>
                    </a:lnTo>
                    <a:lnTo>
                      <a:pt x="266" y="126"/>
                    </a:lnTo>
                    <a:lnTo>
                      <a:pt x="265" y="127"/>
                    </a:lnTo>
                    <a:lnTo>
                      <a:pt x="264" y="128"/>
                    </a:lnTo>
                    <a:lnTo>
                      <a:pt x="265" y="128"/>
                    </a:lnTo>
                    <a:lnTo>
                      <a:pt x="265" y="127"/>
                    </a:lnTo>
                    <a:lnTo>
                      <a:pt x="264" y="128"/>
                    </a:lnTo>
                    <a:lnTo>
                      <a:pt x="263" y="129"/>
                    </a:lnTo>
                    <a:lnTo>
                      <a:pt x="263" y="132"/>
                    </a:lnTo>
                    <a:lnTo>
                      <a:pt x="263" y="134"/>
                    </a:lnTo>
                    <a:lnTo>
                      <a:pt x="264" y="132"/>
                    </a:lnTo>
                    <a:lnTo>
                      <a:pt x="265" y="130"/>
                    </a:lnTo>
                    <a:lnTo>
                      <a:pt x="266" y="129"/>
                    </a:lnTo>
                    <a:lnTo>
                      <a:pt x="266" y="130"/>
                    </a:lnTo>
                    <a:lnTo>
                      <a:pt x="266" y="131"/>
                    </a:lnTo>
                    <a:lnTo>
                      <a:pt x="266" y="133"/>
                    </a:lnTo>
                    <a:lnTo>
                      <a:pt x="266" y="134"/>
                    </a:lnTo>
                    <a:lnTo>
                      <a:pt x="266" y="135"/>
                    </a:lnTo>
                    <a:lnTo>
                      <a:pt x="266" y="136"/>
                    </a:lnTo>
                    <a:lnTo>
                      <a:pt x="266" y="135"/>
                    </a:lnTo>
                    <a:lnTo>
                      <a:pt x="268" y="133"/>
                    </a:lnTo>
                    <a:lnTo>
                      <a:pt x="269" y="132"/>
                    </a:lnTo>
                    <a:lnTo>
                      <a:pt x="269" y="131"/>
                    </a:lnTo>
                    <a:lnTo>
                      <a:pt x="269" y="130"/>
                    </a:lnTo>
                    <a:lnTo>
                      <a:pt x="269" y="129"/>
                    </a:lnTo>
                    <a:lnTo>
                      <a:pt x="270" y="128"/>
                    </a:lnTo>
                    <a:lnTo>
                      <a:pt x="271" y="127"/>
                    </a:lnTo>
                    <a:lnTo>
                      <a:pt x="271" y="128"/>
                    </a:lnTo>
                    <a:lnTo>
                      <a:pt x="271" y="129"/>
                    </a:lnTo>
                    <a:lnTo>
                      <a:pt x="271" y="129"/>
                    </a:lnTo>
                    <a:lnTo>
                      <a:pt x="271" y="130"/>
                    </a:lnTo>
                    <a:lnTo>
                      <a:pt x="271" y="131"/>
                    </a:lnTo>
                    <a:lnTo>
                      <a:pt x="271" y="132"/>
                    </a:lnTo>
                    <a:lnTo>
                      <a:pt x="271" y="131"/>
                    </a:lnTo>
                    <a:lnTo>
                      <a:pt x="272" y="129"/>
                    </a:lnTo>
                    <a:lnTo>
                      <a:pt x="272" y="130"/>
                    </a:lnTo>
                    <a:lnTo>
                      <a:pt x="272" y="131"/>
                    </a:lnTo>
                    <a:lnTo>
                      <a:pt x="272" y="132"/>
                    </a:lnTo>
                    <a:lnTo>
                      <a:pt x="272" y="133"/>
                    </a:lnTo>
                    <a:lnTo>
                      <a:pt x="272" y="132"/>
                    </a:lnTo>
                    <a:lnTo>
                      <a:pt x="273" y="130"/>
                    </a:lnTo>
                    <a:lnTo>
                      <a:pt x="274" y="129"/>
                    </a:lnTo>
                    <a:lnTo>
                      <a:pt x="275" y="128"/>
                    </a:lnTo>
                    <a:lnTo>
                      <a:pt x="275" y="129"/>
                    </a:lnTo>
                    <a:lnTo>
                      <a:pt x="275" y="130"/>
                    </a:lnTo>
                    <a:lnTo>
                      <a:pt x="274" y="131"/>
                    </a:lnTo>
                    <a:lnTo>
                      <a:pt x="274" y="132"/>
                    </a:lnTo>
                    <a:lnTo>
                      <a:pt x="273" y="134"/>
                    </a:lnTo>
                    <a:lnTo>
                      <a:pt x="272" y="136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3" y="137"/>
                    </a:lnTo>
                    <a:lnTo>
                      <a:pt x="273" y="138"/>
                    </a:lnTo>
                    <a:lnTo>
                      <a:pt x="273" y="138"/>
                    </a:lnTo>
                    <a:lnTo>
                      <a:pt x="274" y="137"/>
                    </a:lnTo>
                    <a:lnTo>
                      <a:pt x="274" y="136"/>
                    </a:lnTo>
                    <a:lnTo>
                      <a:pt x="275" y="135"/>
                    </a:lnTo>
                    <a:lnTo>
                      <a:pt x="276" y="134"/>
                    </a:lnTo>
                    <a:lnTo>
                      <a:pt x="277" y="131"/>
                    </a:lnTo>
                    <a:lnTo>
                      <a:pt x="278" y="130"/>
                    </a:lnTo>
                    <a:lnTo>
                      <a:pt x="278" y="129"/>
                    </a:lnTo>
                    <a:lnTo>
                      <a:pt x="278" y="129"/>
                    </a:lnTo>
                    <a:lnTo>
                      <a:pt x="278" y="130"/>
                    </a:lnTo>
                    <a:lnTo>
                      <a:pt x="278" y="132"/>
                    </a:lnTo>
                    <a:lnTo>
                      <a:pt x="277" y="133"/>
                    </a:lnTo>
                    <a:lnTo>
                      <a:pt x="277" y="134"/>
                    </a:lnTo>
                    <a:lnTo>
                      <a:pt x="277" y="134"/>
                    </a:lnTo>
                    <a:lnTo>
                      <a:pt x="277" y="135"/>
                    </a:lnTo>
                    <a:lnTo>
                      <a:pt x="277" y="136"/>
                    </a:lnTo>
                    <a:lnTo>
                      <a:pt x="278" y="135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8" y="135"/>
                    </a:lnTo>
                    <a:lnTo>
                      <a:pt x="278" y="136"/>
                    </a:lnTo>
                    <a:lnTo>
                      <a:pt x="278" y="137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9" y="137"/>
                    </a:lnTo>
                    <a:lnTo>
                      <a:pt x="279" y="136"/>
                    </a:lnTo>
                    <a:lnTo>
                      <a:pt x="279" y="137"/>
                    </a:lnTo>
                    <a:lnTo>
                      <a:pt x="279" y="138"/>
                    </a:lnTo>
                    <a:lnTo>
                      <a:pt x="279" y="140"/>
                    </a:lnTo>
                    <a:lnTo>
                      <a:pt x="278" y="141"/>
                    </a:lnTo>
                    <a:lnTo>
                      <a:pt x="278" y="142"/>
                    </a:lnTo>
                    <a:lnTo>
                      <a:pt x="278" y="143"/>
                    </a:lnTo>
                    <a:lnTo>
                      <a:pt x="278" y="144"/>
                    </a:lnTo>
                    <a:lnTo>
                      <a:pt x="278" y="145"/>
                    </a:lnTo>
                    <a:lnTo>
                      <a:pt x="279" y="143"/>
                    </a:lnTo>
                    <a:lnTo>
                      <a:pt x="279" y="142"/>
                    </a:lnTo>
                    <a:lnTo>
                      <a:pt x="280" y="141"/>
                    </a:lnTo>
                    <a:lnTo>
                      <a:pt x="281" y="140"/>
                    </a:lnTo>
                    <a:lnTo>
                      <a:pt x="281" y="140"/>
                    </a:lnTo>
                    <a:lnTo>
                      <a:pt x="281" y="141"/>
                    </a:lnTo>
                    <a:lnTo>
                      <a:pt x="281" y="140"/>
                    </a:lnTo>
                    <a:lnTo>
                      <a:pt x="282" y="138"/>
                    </a:lnTo>
                    <a:lnTo>
                      <a:pt x="282" y="140"/>
                    </a:lnTo>
                    <a:lnTo>
                      <a:pt x="282" y="141"/>
                    </a:lnTo>
                    <a:lnTo>
                      <a:pt x="282" y="142"/>
                    </a:lnTo>
                    <a:lnTo>
                      <a:pt x="282" y="143"/>
                    </a:lnTo>
                    <a:lnTo>
                      <a:pt x="282" y="144"/>
                    </a:lnTo>
                    <a:lnTo>
                      <a:pt x="281" y="145"/>
                    </a:lnTo>
                    <a:lnTo>
                      <a:pt x="280" y="146"/>
                    </a:lnTo>
                    <a:lnTo>
                      <a:pt x="280" y="147"/>
                    </a:lnTo>
                    <a:lnTo>
                      <a:pt x="280" y="148"/>
                    </a:lnTo>
                    <a:lnTo>
                      <a:pt x="280" y="149"/>
                    </a:lnTo>
                    <a:lnTo>
                      <a:pt x="279" y="150"/>
                    </a:lnTo>
                    <a:lnTo>
                      <a:pt x="279" y="151"/>
                    </a:lnTo>
                    <a:lnTo>
                      <a:pt x="279" y="152"/>
                    </a:lnTo>
                    <a:lnTo>
                      <a:pt x="280" y="150"/>
                    </a:lnTo>
                    <a:lnTo>
                      <a:pt x="281" y="148"/>
                    </a:lnTo>
                    <a:lnTo>
                      <a:pt x="282" y="147"/>
                    </a:lnTo>
                    <a:lnTo>
                      <a:pt x="282" y="148"/>
                    </a:lnTo>
                    <a:lnTo>
                      <a:pt x="282" y="149"/>
                    </a:lnTo>
                    <a:lnTo>
                      <a:pt x="282" y="147"/>
                    </a:lnTo>
                    <a:lnTo>
                      <a:pt x="283" y="146"/>
                    </a:lnTo>
                    <a:lnTo>
                      <a:pt x="283" y="147"/>
                    </a:lnTo>
                    <a:lnTo>
                      <a:pt x="283" y="148"/>
                    </a:lnTo>
                    <a:lnTo>
                      <a:pt x="282" y="149"/>
                    </a:lnTo>
                    <a:lnTo>
                      <a:pt x="282" y="150"/>
                    </a:lnTo>
                    <a:lnTo>
                      <a:pt x="280" y="153"/>
                    </a:lnTo>
                    <a:lnTo>
                      <a:pt x="280" y="154"/>
                    </a:lnTo>
                    <a:lnTo>
                      <a:pt x="279" y="155"/>
                    </a:lnTo>
                    <a:lnTo>
                      <a:pt x="279" y="154"/>
                    </a:lnTo>
                    <a:lnTo>
                      <a:pt x="279" y="154"/>
                    </a:lnTo>
                    <a:lnTo>
                      <a:pt x="278" y="155"/>
                    </a:lnTo>
                    <a:lnTo>
                      <a:pt x="278" y="157"/>
                    </a:lnTo>
                    <a:lnTo>
                      <a:pt x="278" y="158"/>
                    </a:lnTo>
                    <a:lnTo>
                      <a:pt x="278" y="159"/>
                    </a:lnTo>
                    <a:lnTo>
                      <a:pt x="277" y="160"/>
                    </a:lnTo>
                    <a:lnTo>
                      <a:pt x="276" y="161"/>
                    </a:lnTo>
                    <a:lnTo>
                      <a:pt x="275" y="162"/>
                    </a:lnTo>
                    <a:lnTo>
                      <a:pt x="275" y="164"/>
                    </a:lnTo>
                    <a:lnTo>
                      <a:pt x="275" y="163"/>
                    </a:lnTo>
                    <a:lnTo>
                      <a:pt x="275" y="162"/>
                    </a:lnTo>
                    <a:lnTo>
                      <a:pt x="274" y="163"/>
                    </a:lnTo>
                    <a:lnTo>
                      <a:pt x="273" y="164"/>
                    </a:lnTo>
                    <a:lnTo>
                      <a:pt x="273" y="164"/>
                    </a:lnTo>
                    <a:lnTo>
                      <a:pt x="274" y="163"/>
                    </a:lnTo>
                    <a:lnTo>
                      <a:pt x="274" y="162"/>
                    </a:lnTo>
                    <a:lnTo>
                      <a:pt x="274" y="161"/>
                    </a:lnTo>
                    <a:lnTo>
                      <a:pt x="273" y="162"/>
                    </a:lnTo>
                    <a:lnTo>
                      <a:pt x="272" y="164"/>
                    </a:lnTo>
                    <a:lnTo>
                      <a:pt x="271" y="166"/>
                    </a:lnTo>
                    <a:lnTo>
                      <a:pt x="270" y="167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5"/>
                    </a:lnTo>
                    <a:lnTo>
                      <a:pt x="269" y="166"/>
                    </a:lnTo>
                    <a:lnTo>
                      <a:pt x="268" y="168"/>
                    </a:lnTo>
                    <a:lnTo>
                      <a:pt x="266" y="170"/>
                    </a:lnTo>
                    <a:lnTo>
                      <a:pt x="264" y="173"/>
                    </a:lnTo>
                    <a:lnTo>
                      <a:pt x="265" y="169"/>
                    </a:lnTo>
                    <a:lnTo>
                      <a:pt x="265" y="168"/>
                    </a:lnTo>
                    <a:lnTo>
                      <a:pt x="266" y="167"/>
                    </a:lnTo>
                    <a:lnTo>
                      <a:pt x="266" y="166"/>
                    </a:lnTo>
                    <a:lnTo>
                      <a:pt x="266" y="165"/>
                    </a:lnTo>
                    <a:lnTo>
                      <a:pt x="268" y="164"/>
                    </a:lnTo>
                    <a:lnTo>
                      <a:pt x="268" y="163"/>
                    </a:lnTo>
                    <a:lnTo>
                      <a:pt x="268" y="162"/>
                    </a:lnTo>
                    <a:lnTo>
                      <a:pt x="268" y="161"/>
                    </a:lnTo>
                    <a:lnTo>
                      <a:pt x="268" y="160"/>
                    </a:lnTo>
                    <a:lnTo>
                      <a:pt x="268" y="159"/>
                    </a:lnTo>
                    <a:lnTo>
                      <a:pt x="265" y="164"/>
                    </a:lnTo>
                    <a:lnTo>
                      <a:pt x="264" y="165"/>
                    </a:lnTo>
                    <a:lnTo>
                      <a:pt x="263" y="167"/>
                    </a:lnTo>
                    <a:lnTo>
                      <a:pt x="263" y="166"/>
                    </a:lnTo>
                    <a:lnTo>
                      <a:pt x="263" y="165"/>
                    </a:lnTo>
                    <a:lnTo>
                      <a:pt x="263" y="165"/>
                    </a:lnTo>
                    <a:lnTo>
                      <a:pt x="263" y="166"/>
                    </a:lnTo>
                    <a:lnTo>
                      <a:pt x="262" y="167"/>
                    </a:lnTo>
                    <a:lnTo>
                      <a:pt x="262" y="167"/>
                    </a:lnTo>
                    <a:lnTo>
                      <a:pt x="262" y="168"/>
                    </a:lnTo>
                    <a:lnTo>
                      <a:pt x="262" y="169"/>
                    </a:lnTo>
                    <a:lnTo>
                      <a:pt x="261" y="170"/>
                    </a:lnTo>
                    <a:lnTo>
                      <a:pt x="261" y="171"/>
                    </a:lnTo>
                    <a:lnTo>
                      <a:pt x="261" y="171"/>
                    </a:lnTo>
                    <a:lnTo>
                      <a:pt x="261" y="170"/>
                    </a:lnTo>
                    <a:lnTo>
                      <a:pt x="261" y="169"/>
                    </a:lnTo>
                    <a:lnTo>
                      <a:pt x="262" y="167"/>
                    </a:lnTo>
                    <a:lnTo>
                      <a:pt x="262" y="167"/>
                    </a:lnTo>
                    <a:lnTo>
                      <a:pt x="262" y="166"/>
                    </a:lnTo>
                    <a:lnTo>
                      <a:pt x="262" y="165"/>
                    </a:lnTo>
                    <a:lnTo>
                      <a:pt x="262" y="164"/>
                    </a:lnTo>
                    <a:lnTo>
                      <a:pt x="261" y="165"/>
                    </a:lnTo>
                    <a:lnTo>
                      <a:pt x="261" y="167"/>
                    </a:lnTo>
                    <a:lnTo>
                      <a:pt x="260" y="168"/>
                    </a:lnTo>
                    <a:lnTo>
                      <a:pt x="259" y="169"/>
                    </a:lnTo>
                    <a:lnTo>
                      <a:pt x="259" y="170"/>
                    </a:lnTo>
                    <a:lnTo>
                      <a:pt x="258" y="171"/>
                    </a:lnTo>
                    <a:lnTo>
                      <a:pt x="258" y="171"/>
                    </a:lnTo>
                    <a:lnTo>
                      <a:pt x="258" y="170"/>
                    </a:lnTo>
                    <a:lnTo>
                      <a:pt x="257" y="171"/>
                    </a:lnTo>
                    <a:lnTo>
                      <a:pt x="257" y="173"/>
                    </a:lnTo>
                    <a:lnTo>
                      <a:pt x="257" y="171"/>
                    </a:lnTo>
                    <a:lnTo>
                      <a:pt x="257" y="171"/>
                    </a:lnTo>
                    <a:lnTo>
                      <a:pt x="257" y="170"/>
                    </a:lnTo>
                    <a:lnTo>
                      <a:pt x="257" y="169"/>
                    </a:lnTo>
                    <a:lnTo>
                      <a:pt x="257" y="168"/>
                    </a:lnTo>
                    <a:lnTo>
                      <a:pt x="258" y="166"/>
                    </a:lnTo>
                    <a:lnTo>
                      <a:pt x="258" y="166"/>
                    </a:lnTo>
                    <a:lnTo>
                      <a:pt x="258" y="165"/>
                    </a:lnTo>
                    <a:lnTo>
                      <a:pt x="258" y="163"/>
                    </a:lnTo>
                    <a:lnTo>
                      <a:pt x="258" y="162"/>
                    </a:lnTo>
                    <a:lnTo>
                      <a:pt x="258" y="162"/>
                    </a:lnTo>
                    <a:lnTo>
                      <a:pt x="258" y="161"/>
                    </a:lnTo>
                    <a:lnTo>
                      <a:pt x="258" y="160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7" y="161"/>
                    </a:lnTo>
                    <a:lnTo>
                      <a:pt x="256" y="162"/>
                    </a:lnTo>
                    <a:lnTo>
                      <a:pt x="256" y="163"/>
                    </a:lnTo>
                    <a:lnTo>
                      <a:pt x="255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3" y="168"/>
                    </a:lnTo>
                    <a:lnTo>
                      <a:pt x="253" y="167"/>
                    </a:lnTo>
                    <a:lnTo>
                      <a:pt x="253" y="166"/>
                    </a:lnTo>
                    <a:lnTo>
                      <a:pt x="253" y="165"/>
                    </a:lnTo>
                    <a:lnTo>
                      <a:pt x="253" y="165"/>
                    </a:lnTo>
                    <a:lnTo>
                      <a:pt x="252" y="166"/>
                    </a:lnTo>
                    <a:lnTo>
                      <a:pt x="252" y="167"/>
                    </a:lnTo>
                    <a:lnTo>
                      <a:pt x="252" y="166"/>
                    </a:lnTo>
                    <a:lnTo>
                      <a:pt x="252" y="165"/>
                    </a:lnTo>
                    <a:lnTo>
                      <a:pt x="250" y="167"/>
                    </a:lnTo>
                    <a:lnTo>
                      <a:pt x="249" y="168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5"/>
                    </a:lnTo>
                    <a:lnTo>
                      <a:pt x="249" y="165"/>
                    </a:lnTo>
                    <a:lnTo>
                      <a:pt x="249" y="166"/>
                    </a:lnTo>
                    <a:lnTo>
                      <a:pt x="248" y="167"/>
                    </a:lnTo>
                    <a:lnTo>
                      <a:pt x="248" y="166"/>
                    </a:lnTo>
                    <a:lnTo>
                      <a:pt x="248" y="165"/>
                    </a:lnTo>
                    <a:lnTo>
                      <a:pt x="247" y="167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7" y="165"/>
                    </a:lnTo>
                    <a:lnTo>
                      <a:pt x="248" y="164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8" y="161"/>
                    </a:lnTo>
                    <a:lnTo>
                      <a:pt x="248" y="160"/>
                    </a:lnTo>
                    <a:lnTo>
                      <a:pt x="248" y="160"/>
                    </a:lnTo>
                    <a:lnTo>
                      <a:pt x="248" y="159"/>
                    </a:lnTo>
                    <a:lnTo>
                      <a:pt x="248" y="160"/>
                    </a:lnTo>
                    <a:lnTo>
                      <a:pt x="247" y="161"/>
                    </a:lnTo>
                    <a:lnTo>
                      <a:pt x="246" y="163"/>
                    </a:lnTo>
                    <a:lnTo>
                      <a:pt x="245" y="164"/>
                    </a:lnTo>
                    <a:lnTo>
                      <a:pt x="245" y="163"/>
                    </a:lnTo>
                    <a:lnTo>
                      <a:pt x="246" y="162"/>
                    </a:lnTo>
                    <a:lnTo>
                      <a:pt x="245" y="163"/>
                    </a:lnTo>
                    <a:lnTo>
                      <a:pt x="244" y="164"/>
                    </a:lnTo>
                    <a:lnTo>
                      <a:pt x="243" y="166"/>
                    </a:lnTo>
                    <a:lnTo>
                      <a:pt x="243" y="167"/>
                    </a:lnTo>
                    <a:lnTo>
                      <a:pt x="243" y="166"/>
                    </a:lnTo>
                    <a:lnTo>
                      <a:pt x="243" y="165"/>
                    </a:lnTo>
                    <a:lnTo>
                      <a:pt x="243" y="164"/>
                    </a:lnTo>
                    <a:lnTo>
                      <a:pt x="243" y="164"/>
                    </a:lnTo>
                    <a:lnTo>
                      <a:pt x="243" y="163"/>
                    </a:lnTo>
                    <a:lnTo>
                      <a:pt x="243" y="162"/>
                    </a:lnTo>
                    <a:lnTo>
                      <a:pt x="242" y="163"/>
                    </a:lnTo>
                    <a:lnTo>
                      <a:pt x="242" y="164"/>
                    </a:lnTo>
                    <a:lnTo>
                      <a:pt x="242" y="164"/>
                    </a:lnTo>
                    <a:lnTo>
                      <a:pt x="242" y="163"/>
                    </a:lnTo>
                    <a:lnTo>
                      <a:pt x="241" y="164"/>
                    </a:lnTo>
                    <a:lnTo>
                      <a:pt x="240" y="165"/>
                    </a:lnTo>
                    <a:lnTo>
                      <a:pt x="240" y="164"/>
                    </a:lnTo>
                    <a:lnTo>
                      <a:pt x="240" y="164"/>
                    </a:lnTo>
                    <a:lnTo>
                      <a:pt x="240" y="165"/>
                    </a:lnTo>
                    <a:lnTo>
                      <a:pt x="239" y="166"/>
                    </a:lnTo>
                    <a:lnTo>
                      <a:pt x="239" y="165"/>
                    </a:lnTo>
                    <a:lnTo>
                      <a:pt x="239" y="164"/>
                    </a:lnTo>
                    <a:lnTo>
                      <a:pt x="238" y="166"/>
                    </a:lnTo>
                    <a:lnTo>
                      <a:pt x="238" y="167"/>
                    </a:lnTo>
                    <a:lnTo>
                      <a:pt x="238" y="166"/>
                    </a:lnTo>
                    <a:lnTo>
                      <a:pt x="238" y="165"/>
                    </a:lnTo>
                    <a:lnTo>
                      <a:pt x="237" y="166"/>
                    </a:lnTo>
                    <a:lnTo>
                      <a:pt x="236" y="168"/>
                    </a:lnTo>
                    <a:lnTo>
                      <a:pt x="236" y="167"/>
                    </a:lnTo>
                    <a:lnTo>
                      <a:pt x="236" y="166"/>
                    </a:lnTo>
                    <a:lnTo>
                      <a:pt x="236" y="167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235" y="167"/>
                    </a:lnTo>
                    <a:lnTo>
                      <a:pt x="233" y="168"/>
                    </a:lnTo>
                    <a:lnTo>
                      <a:pt x="233" y="169"/>
                    </a:lnTo>
                    <a:lnTo>
                      <a:pt x="233" y="168"/>
                    </a:lnTo>
                    <a:lnTo>
                      <a:pt x="233" y="167"/>
                    </a:lnTo>
                    <a:lnTo>
                      <a:pt x="233" y="166"/>
                    </a:lnTo>
                    <a:lnTo>
                      <a:pt x="235" y="165"/>
                    </a:lnTo>
                    <a:lnTo>
                      <a:pt x="236" y="164"/>
                    </a:lnTo>
                    <a:lnTo>
                      <a:pt x="236" y="163"/>
                    </a:lnTo>
                    <a:lnTo>
                      <a:pt x="237" y="161"/>
                    </a:lnTo>
                    <a:lnTo>
                      <a:pt x="238" y="160"/>
                    </a:lnTo>
                    <a:lnTo>
                      <a:pt x="238" y="159"/>
                    </a:lnTo>
                    <a:lnTo>
                      <a:pt x="238" y="159"/>
                    </a:lnTo>
                    <a:lnTo>
                      <a:pt x="238" y="158"/>
                    </a:lnTo>
                    <a:lnTo>
                      <a:pt x="238" y="157"/>
                    </a:lnTo>
                    <a:lnTo>
                      <a:pt x="235" y="162"/>
                    </a:lnTo>
                    <a:lnTo>
                      <a:pt x="233" y="163"/>
                    </a:lnTo>
                    <a:lnTo>
                      <a:pt x="233" y="164"/>
                    </a:lnTo>
                    <a:lnTo>
                      <a:pt x="233" y="163"/>
                    </a:lnTo>
                    <a:lnTo>
                      <a:pt x="233" y="163"/>
                    </a:lnTo>
                    <a:lnTo>
                      <a:pt x="232" y="164"/>
                    </a:lnTo>
                    <a:lnTo>
                      <a:pt x="231" y="165"/>
                    </a:lnTo>
                    <a:lnTo>
                      <a:pt x="231" y="164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30" y="166"/>
                    </a:lnTo>
                    <a:lnTo>
                      <a:pt x="230" y="165"/>
                    </a:lnTo>
                    <a:lnTo>
                      <a:pt x="230" y="164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9" y="166"/>
                    </a:lnTo>
                    <a:lnTo>
                      <a:pt x="229" y="165"/>
                    </a:lnTo>
                    <a:lnTo>
                      <a:pt x="229" y="164"/>
                    </a:lnTo>
                    <a:lnTo>
                      <a:pt x="229" y="163"/>
                    </a:lnTo>
                    <a:lnTo>
                      <a:pt x="228" y="164"/>
                    </a:lnTo>
                    <a:lnTo>
                      <a:pt x="227" y="166"/>
                    </a:lnTo>
                    <a:lnTo>
                      <a:pt x="227" y="165"/>
                    </a:lnTo>
                    <a:lnTo>
                      <a:pt x="227" y="164"/>
                    </a:lnTo>
                    <a:lnTo>
                      <a:pt x="227" y="165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5"/>
                    </a:lnTo>
                    <a:lnTo>
                      <a:pt x="226" y="164"/>
                    </a:lnTo>
                    <a:lnTo>
                      <a:pt x="226" y="163"/>
                    </a:lnTo>
                    <a:lnTo>
                      <a:pt x="225" y="164"/>
                    </a:lnTo>
                    <a:lnTo>
                      <a:pt x="225" y="166"/>
                    </a:lnTo>
                    <a:lnTo>
                      <a:pt x="225" y="165"/>
                    </a:lnTo>
                    <a:lnTo>
                      <a:pt x="225" y="164"/>
                    </a:lnTo>
                    <a:lnTo>
                      <a:pt x="225" y="163"/>
                    </a:lnTo>
                    <a:lnTo>
                      <a:pt x="225" y="162"/>
                    </a:lnTo>
                    <a:lnTo>
                      <a:pt x="224" y="164"/>
                    </a:lnTo>
                    <a:lnTo>
                      <a:pt x="223" y="165"/>
                    </a:lnTo>
                    <a:lnTo>
                      <a:pt x="224" y="164"/>
                    </a:lnTo>
                    <a:lnTo>
                      <a:pt x="224" y="163"/>
                    </a:lnTo>
                    <a:lnTo>
                      <a:pt x="223" y="164"/>
                    </a:lnTo>
                    <a:lnTo>
                      <a:pt x="222" y="166"/>
                    </a:lnTo>
                    <a:lnTo>
                      <a:pt x="222" y="165"/>
                    </a:lnTo>
                    <a:lnTo>
                      <a:pt x="222" y="164"/>
                    </a:lnTo>
                    <a:lnTo>
                      <a:pt x="222" y="163"/>
                    </a:lnTo>
                    <a:lnTo>
                      <a:pt x="222" y="162"/>
                    </a:lnTo>
                    <a:lnTo>
                      <a:pt x="222" y="161"/>
                    </a:lnTo>
                    <a:lnTo>
                      <a:pt x="222" y="161"/>
                    </a:lnTo>
                    <a:lnTo>
                      <a:pt x="222" y="162"/>
                    </a:lnTo>
                    <a:lnTo>
                      <a:pt x="221" y="163"/>
                    </a:lnTo>
                    <a:lnTo>
                      <a:pt x="221" y="163"/>
                    </a:lnTo>
                    <a:lnTo>
                      <a:pt x="220" y="164"/>
                    </a:lnTo>
                    <a:lnTo>
                      <a:pt x="220" y="165"/>
                    </a:lnTo>
                    <a:lnTo>
                      <a:pt x="220" y="165"/>
                    </a:lnTo>
                    <a:lnTo>
                      <a:pt x="220" y="165"/>
                    </a:lnTo>
                    <a:lnTo>
                      <a:pt x="220" y="164"/>
                    </a:lnTo>
                    <a:lnTo>
                      <a:pt x="220" y="163"/>
                    </a:lnTo>
                    <a:lnTo>
                      <a:pt x="221" y="161"/>
                    </a:lnTo>
                    <a:lnTo>
                      <a:pt x="221" y="160"/>
                    </a:lnTo>
                    <a:lnTo>
                      <a:pt x="221" y="160"/>
                    </a:lnTo>
                    <a:lnTo>
                      <a:pt x="220" y="161"/>
                    </a:lnTo>
                    <a:lnTo>
                      <a:pt x="220" y="162"/>
                    </a:lnTo>
                    <a:lnTo>
                      <a:pt x="220" y="161"/>
                    </a:lnTo>
                    <a:lnTo>
                      <a:pt x="220" y="161"/>
                    </a:lnTo>
                    <a:lnTo>
                      <a:pt x="220" y="160"/>
                    </a:lnTo>
                    <a:lnTo>
                      <a:pt x="220" y="159"/>
                    </a:lnTo>
                    <a:lnTo>
                      <a:pt x="219" y="160"/>
                    </a:lnTo>
                    <a:lnTo>
                      <a:pt x="218" y="161"/>
                    </a:lnTo>
                    <a:lnTo>
                      <a:pt x="218" y="162"/>
                    </a:lnTo>
                    <a:lnTo>
                      <a:pt x="216" y="164"/>
                    </a:lnTo>
                    <a:lnTo>
                      <a:pt x="215" y="165"/>
                    </a:lnTo>
                    <a:lnTo>
                      <a:pt x="215" y="166"/>
                    </a:lnTo>
                    <a:lnTo>
                      <a:pt x="215" y="165"/>
                    </a:lnTo>
                    <a:lnTo>
                      <a:pt x="215" y="165"/>
                    </a:lnTo>
                    <a:lnTo>
                      <a:pt x="215" y="164"/>
                    </a:lnTo>
                    <a:lnTo>
                      <a:pt x="215" y="163"/>
                    </a:lnTo>
                    <a:lnTo>
                      <a:pt x="215" y="162"/>
                    </a:lnTo>
                    <a:lnTo>
                      <a:pt x="216" y="160"/>
                    </a:lnTo>
                    <a:lnTo>
                      <a:pt x="216" y="160"/>
                    </a:lnTo>
                    <a:lnTo>
                      <a:pt x="216" y="159"/>
                    </a:lnTo>
                    <a:lnTo>
                      <a:pt x="216" y="158"/>
                    </a:lnTo>
                    <a:lnTo>
                      <a:pt x="216" y="157"/>
                    </a:lnTo>
                    <a:lnTo>
                      <a:pt x="216" y="158"/>
                    </a:lnTo>
                    <a:lnTo>
                      <a:pt x="215" y="160"/>
                    </a:lnTo>
                    <a:lnTo>
                      <a:pt x="215" y="160"/>
                    </a:lnTo>
                    <a:lnTo>
                      <a:pt x="215" y="161"/>
                    </a:lnTo>
                    <a:lnTo>
                      <a:pt x="214" y="162"/>
                    </a:lnTo>
                    <a:lnTo>
                      <a:pt x="213" y="164"/>
                    </a:lnTo>
                    <a:lnTo>
                      <a:pt x="213" y="163"/>
                    </a:lnTo>
                    <a:lnTo>
                      <a:pt x="213" y="162"/>
                    </a:lnTo>
                    <a:lnTo>
                      <a:pt x="213" y="163"/>
                    </a:lnTo>
                    <a:lnTo>
                      <a:pt x="212" y="164"/>
                    </a:lnTo>
                    <a:lnTo>
                      <a:pt x="212" y="164"/>
                    </a:lnTo>
                    <a:lnTo>
                      <a:pt x="212" y="163"/>
                    </a:lnTo>
                    <a:lnTo>
                      <a:pt x="212" y="161"/>
                    </a:lnTo>
                    <a:lnTo>
                      <a:pt x="212" y="160"/>
                    </a:lnTo>
                    <a:lnTo>
                      <a:pt x="212" y="160"/>
                    </a:lnTo>
                    <a:lnTo>
                      <a:pt x="212" y="161"/>
                    </a:lnTo>
                    <a:lnTo>
                      <a:pt x="211" y="162"/>
                    </a:lnTo>
                    <a:lnTo>
                      <a:pt x="209" y="164"/>
                    </a:lnTo>
                    <a:lnTo>
                      <a:pt x="209" y="166"/>
                    </a:lnTo>
                    <a:lnTo>
                      <a:pt x="208" y="167"/>
                    </a:lnTo>
                    <a:lnTo>
                      <a:pt x="208" y="166"/>
                    </a:lnTo>
                    <a:lnTo>
                      <a:pt x="208" y="165"/>
                    </a:lnTo>
                    <a:lnTo>
                      <a:pt x="208" y="164"/>
                    </a:lnTo>
                    <a:lnTo>
                      <a:pt x="208" y="163"/>
                    </a:lnTo>
                    <a:lnTo>
                      <a:pt x="209" y="162"/>
                    </a:lnTo>
                    <a:lnTo>
                      <a:pt x="209" y="161"/>
                    </a:lnTo>
                    <a:lnTo>
                      <a:pt x="210" y="160"/>
                    </a:lnTo>
                    <a:lnTo>
                      <a:pt x="210" y="159"/>
                    </a:lnTo>
                    <a:lnTo>
                      <a:pt x="210" y="159"/>
                    </a:lnTo>
                    <a:lnTo>
                      <a:pt x="210" y="158"/>
                    </a:lnTo>
                    <a:lnTo>
                      <a:pt x="209" y="159"/>
                    </a:lnTo>
                    <a:lnTo>
                      <a:pt x="208" y="160"/>
                    </a:lnTo>
                    <a:lnTo>
                      <a:pt x="208" y="161"/>
                    </a:lnTo>
                    <a:lnTo>
                      <a:pt x="207" y="163"/>
                    </a:lnTo>
                    <a:lnTo>
                      <a:pt x="207" y="162"/>
                    </a:lnTo>
                    <a:lnTo>
                      <a:pt x="207" y="161"/>
                    </a:lnTo>
                    <a:lnTo>
                      <a:pt x="207" y="160"/>
                    </a:lnTo>
                    <a:lnTo>
                      <a:pt x="207" y="159"/>
                    </a:lnTo>
                    <a:lnTo>
                      <a:pt x="206" y="160"/>
                    </a:lnTo>
                    <a:lnTo>
                      <a:pt x="206" y="162"/>
                    </a:lnTo>
                    <a:lnTo>
                      <a:pt x="205" y="163"/>
                    </a:lnTo>
                    <a:lnTo>
                      <a:pt x="204" y="164"/>
                    </a:lnTo>
                    <a:lnTo>
                      <a:pt x="204" y="163"/>
                    </a:lnTo>
                    <a:lnTo>
                      <a:pt x="204" y="163"/>
                    </a:lnTo>
                    <a:lnTo>
                      <a:pt x="203" y="164"/>
                    </a:lnTo>
                    <a:lnTo>
                      <a:pt x="203" y="165"/>
                    </a:lnTo>
                    <a:lnTo>
                      <a:pt x="203" y="164"/>
                    </a:lnTo>
                    <a:lnTo>
                      <a:pt x="203" y="163"/>
                    </a:lnTo>
                    <a:lnTo>
                      <a:pt x="204" y="162"/>
                    </a:lnTo>
                    <a:lnTo>
                      <a:pt x="204" y="161"/>
                    </a:lnTo>
                    <a:lnTo>
                      <a:pt x="204" y="160"/>
                    </a:lnTo>
                    <a:lnTo>
                      <a:pt x="204" y="159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9"/>
                    </a:lnTo>
                    <a:lnTo>
                      <a:pt x="203" y="160"/>
                    </a:lnTo>
                    <a:lnTo>
                      <a:pt x="202" y="161"/>
                    </a:lnTo>
                    <a:lnTo>
                      <a:pt x="202" y="162"/>
                    </a:lnTo>
                    <a:lnTo>
                      <a:pt x="202" y="162"/>
                    </a:lnTo>
                    <a:lnTo>
                      <a:pt x="202" y="161"/>
                    </a:lnTo>
                    <a:lnTo>
                      <a:pt x="202" y="160"/>
                    </a:lnTo>
                    <a:lnTo>
                      <a:pt x="202" y="159"/>
                    </a:lnTo>
                    <a:lnTo>
                      <a:pt x="200" y="160"/>
                    </a:lnTo>
                    <a:lnTo>
                      <a:pt x="199" y="162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59"/>
                    </a:lnTo>
                    <a:lnTo>
                      <a:pt x="199" y="158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58"/>
                    </a:lnTo>
                    <a:lnTo>
                      <a:pt x="198" y="159"/>
                    </a:lnTo>
                    <a:lnTo>
                      <a:pt x="197" y="160"/>
                    </a:lnTo>
                    <a:lnTo>
                      <a:pt x="197" y="162"/>
                    </a:lnTo>
                    <a:lnTo>
                      <a:pt x="197" y="161"/>
                    </a:lnTo>
                    <a:lnTo>
                      <a:pt x="197" y="160"/>
                    </a:lnTo>
                    <a:lnTo>
                      <a:pt x="197" y="159"/>
                    </a:lnTo>
                    <a:lnTo>
                      <a:pt x="197" y="158"/>
                    </a:lnTo>
                    <a:lnTo>
                      <a:pt x="196" y="160"/>
                    </a:lnTo>
                    <a:lnTo>
                      <a:pt x="195" y="161"/>
                    </a:lnTo>
                    <a:lnTo>
                      <a:pt x="195" y="160"/>
                    </a:lnTo>
                    <a:lnTo>
                      <a:pt x="195" y="159"/>
                    </a:lnTo>
                    <a:lnTo>
                      <a:pt x="196" y="158"/>
                    </a:lnTo>
                    <a:lnTo>
                      <a:pt x="196" y="157"/>
                    </a:lnTo>
                    <a:lnTo>
                      <a:pt x="195" y="158"/>
                    </a:lnTo>
                    <a:lnTo>
                      <a:pt x="194" y="160"/>
                    </a:lnTo>
                    <a:lnTo>
                      <a:pt x="193" y="162"/>
                    </a:lnTo>
                    <a:lnTo>
                      <a:pt x="191" y="165"/>
                    </a:lnTo>
                    <a:lnTo>
                      <a:pt x="191" y="161"/>
                    </a:lnTo>
                    <a:lnTo>
                      <a:pt x="193" y="159"/>
                    </a:lnTo>
                    <a:lnTo>
                      <a:pt x="194" y="158"/>
                    </a:lnTo>
                    <a:lnTo>
                      <a:pt x="194" y="155"/>
                    </a:lnTo>
                    <a:lnTo>
                      <a:pt x="194" y="155"/>
                    </a:lnTo>
                    <a:lnTo>
                      <a:pt x="194" y="154"/>
                    </a:lnTo>
                    <a:lnTo>
                      <a:pt x="194" y="153"/>
                    </a:lnTo>
                    <a:lnTo>
                      <a:pt x="194" y="152"/>
                    </a:lnTo>
                    <a:lnTo>
                      <a:pt x="194" y="153"/>
                    </a:lnTo>
                    <a:lnTo>
                      <a:pt x="193" y="155"/>
                    </a:lnTo>
                    <a:lnTo>
                      <a:pt x="193" y="154"/>
                    </a:lnTo>
                    <a:lnTo>
                      <a:pt x="193" y="153"/>
                    </a:lnTo>
                    <a:lnTo>
                      <a:pt x="192" y="154"/>
                    </a:lnTo>
                    <a:lnTo>
                      <a:pt x="192" y="155"/>
                    </a:lnTo>
                    <a:lnTo>
                      <a:pt x="191" y="157"/>
                    </a:lnTo>
                    <a:lnTo>
                      <a:pt x="191" y="158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58"/>
                    </a:lnTo>
                    <a:lnTo>
                      <a:pt x="190" y="157"/>
                    </a:lnTo>
                    <a:lnTo>
                      <a:pt x="190" y="154"/>
                    </a:lnTo>
                    <a:lnTo>
                      <a:pt x="190" y="153"/>
                    </a:lnTo>
                    <a:lnTo>
                      <a:pt x="191" y="152"/>
                    </a:lnTo>
                    <a:lnTo>
                      <a:pt x="191" y="151"/>
                    </a:lnTo>
                    <a:lnTo>
                      <a:pt x="190" y="152"/>
                    </a:lnTo>
                    <a:lnTo>
                      <a:pt x="189" y="154"/>
                    </a:lnTo>
                    <a:lnTo>
                      <a:pt x="188" y="157"/>
                    </a:lnTo>
                    <a:lnTo>
                      <a:pt x="186" y="159"/>
                    </a:lnTo>
                    <a:lnTo>
                      <a:pt x="182" y="164"/>
                    </a:lnTo>
                    <a:lnTo>
                      <a:pt x="182" y="163"/>
                    </a:lnTo>
                    <a:lnTo>
                      <a:pt x="183" y="163"/>
                    </a:lnTo>
                    <a:lnTo>
                      <a:pt x="183" y="161"/>
                    </a:lnTo>
                    <a:lnTo>
                      <a:pt x="185" y="160"/>
                    </a:lnTo>
                    <a:lnTo>
                      <a:pt x="186" y="159"/>
                    </a:lnTo>
                    <a:lnTo>
                      <a:pt x="186" y="158"/>
                    </a:lnTo>
                    <a:lnTo>
                      <a:pt x="186" y="157"/>
                    </a:lnTo>
                    <a:lnTo>
                      <a:pt x="186" y="155"/>
                    </a:lnTo>
                    <a:lnTo>
                      <a:pt x="187" y="154"/>
                    </a:lnTo>
                    <a:lnTo>
                      <a:pt x="188" y="153"/>
                    </a:lnTo>
                    <a:lnTo>
                      <a:pt x="188" y="152"/>
                    </a:lnTo>
                    <a:lnTo>
                      <a:pt x="188" y="151"/>
                    </a:lnTo>
                    <a:lnTo>
                      <a:pt x="188" y="150"/>
                    </a:lnTo>
                    <a:lnTo>
                      <a:pt x="188" y="149"/>
                    </a:lnTo>
                    <a:lnTo>
                      <a:pt x="187" y="152"/>
                    </a:lnTo>
                    <a:lnTo>
                      <a:pt x="186" y="153"/>
                    </a:lnTo>
                    <a:lnTo>
                      <a:pt x="185" y="154"/>
                    </a:lnTo>
                    <a:lnTo>
                      <a:pt x="185" y="153"/>
                    </a:lnTo>
                    <a:lnTo>
                      <a:pt x="185" y="153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5" y="152"/>
                    </a:lnTo>
                    <a:lnTo>
                      <a:pt x="183" y="153"/>
                    </a:lnTo>
                    <a:lnTo>
                      <a:pt x="182" y="155"/>
                    </a:lnTo>
                    <a:lnTo>
                      <a:pt x="181" y="157"/>
                    </a:lnTo>
                    <a:lnTo>
                      <a:pt x="181" y="155"/>
                    </a:lnTo>
                    <a:lnTo>
                      <a:pt x="182" y="154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1" y="154"/>
                    </a:lnTo>
                    <a:lnTo>
                      <a:pt x="180" y="155"/>
                    </a:lnTo>
                    <a:lnTo>
                      <a:pt x="180" y="154"/>
                    </a:lnTo>
                    <a:lnTo>
                      <a:pt x="180" y="153"/>
                    </a:lnTo>
                    <a:lnTo>
                      <a:pt x="180" y="154"/>
                    </a:lnTo>
                    <a:lnTo>
                      <a:pt x="179" y="157"/>
                    </a:lnTo>
                    <a:lnTo>
                      <a:pt x="179" y="155"/>
                    </a:lnTo>
                    <a:lnTo>
                      <a:pt x="179" y="154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80" y="151"/>
                    </a:lnTo>
                    <a:lnTo>
                      <a:pt x="180" y="150"/>
                    </a:lnTo>
                    <a:lnTo>
                      <a:pt x="180" y="151"/>
                    </a:lnTo>
                    <a:lnTo>
                      <a:pt x="179" y="152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8" y="152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7" y="154"/>
                    </a:lnTo>
                    <a:lnTo>
                      <a:pt x="176" y="155"/>
                    </a:lnTo>
                    <a:lnTo>
                      <a:pt x="176" y="155"/>
                    </a:lnTo>
                    <a:lnTo>
                      <a:pt x="176" y="155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5" y="153"/>
                    </a:lnTo>
                    <a:lnTo>
                      <a:pt x="175" y="152"/>
                    </a:lnTo>
                    <a:lnTo>
                      <a:pt x="175" y="151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5" y="149"/>
                    </a:lnTo>
                    <a:lnTo>
                      <a:pt x="175" y="148"/>
                    </a:lnTo>
                    <a:lnTo>
                      <a:pt x="175" y="149"/>
                    </a:lnTo>
                    <a:lnTo>
                      <a:pt x="174" y="150"/>
                    </a:lnTo>
                    <a:lnTo>
                      <a:pt x="174" y="149"/>
                    </a:lnTo>
                    <a:lnTo>
                      <a:pt x="174" y="149"/>
                    </a:lnTo>
                    <a:lnTo>
                      <a:pt x="173" y="150"/>
                    </a:lnTo>
                    <a:lnTo>
                      <a:pt x="173" y="151"/>
                    </a:lnTo>
                    <a:lnTo>
                      <a:pt x="173" y="150"/>
                    </a:lnTo>
                    <a:lnTo>
                      <a:pt x="173" y="149"/>
                    </a:lnTo>
                    <a:lnTo>
                      <a:pt x="172" y="151"/>
                    </a:lnTo>
                    <a:lnTo>
                      <a:pt x="171" y="152"/>
                    </a:lnTo>
                    <a:lnTo>
                      <a:pt x="171" y="151"/>
                    </a:lnTo>
                    <a:lnTo>
                      <a:pt x="171" y="150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70" y="151"/>
                    </a:lnTo>
                    <a:lnTo>
                      <a:pt x="170" y="150"/>
                    </a:lnTo>
                    <a:lnTo>
                      <a:pt x="170" y="149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69" y="149"/>
                    </a:lnTo>
                    <a:lnTo>
                      <a:pt x="169" y="150"/>
                    </a:lnTo>
                    <a:lnTo>
                      <a:pt x="169" y="149"/>
                    </a:lnTo>
                    <a:lnTo>
                      <a:pt x="169" y="148"/>
                    </a:lnTo>
                    <a:lnTo>
                      <a:pt x="169" y="147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7"/>
                    </a:lnTo>
                    <a:lnTo>
                      <a:pt x="165" y="148"/>
                    </a:lnTo>
                    <a:lnTo>
                      <a:pt x="164" y="150"/>
                    </a:lnTo>
                    <a:lnTo>
                      <a:pt x="164" y="151"/>
                    </a:lnTo>
                    <a:lnTo>
                      <a:pt x="164" y="150"/>
                    </a:lnTo>
                    <a:lnTo>
                      <a:pt x="164" y="149"/>
                    </a:lnTo>
                    <a:lnTo>
                      <a:pt x="163" y="150"/>
                    </a:lnTo>
                    <a:lnTo>
                      <a:pt x="162" y="151"/>
                    </a:lnTo>
                    <a:lnTo>
                      <a:pt x="162" y="151"/>
                    </a:lnTo>
                    <a:lnTo>
                      <a:pt x="162" y="150"/>
                    </a:lnTo>
                    <a:lnTo>
                      <a:pt x="162" y="151"/>
                    </a:lnTo>
                    <a:lnTo>
                      <a:pt x="161" y="152"/>
                    </a:lnTo>
                    <a:lnTo>
                      <a:pt x="161" y="151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8"/>
                    </a:lnTo>
                    <a:lnTo>
                      <a:pt x="163" y="147"/>
                    </a:lnTo>
                    <a:lnTo>
                      <a:pt x="164" y="146"/>
                    </a:lnTo>
                    <a:lnTo>
                      <a:pt x="164" y="147"/>
                    </a:lnTo>
                    <a:lnTo>
                      <a:pt x="164" y="147"/>
                    </a:lnTo>
                    <a:lnTo>
                      <a:pt x="165" y="146"/>
                    </a:lnTo>
                    <a:lnTo>
                      <a:pt x="165" y="145"/>
                    </a:lnTo>
                    <a:lnTo>
                      <a:pt x="165" y="144"/>
                    </a:lnTo>
                    <a:lnTo>
                      <a:pt x="165" y="143"/>
                    </a:lnTo>
                    <a:lnTo>
                      <a:pt x="165" y="145"/>
                    </a:lnTo>
                    <a:lnTo>
                      <a:pt x="164" y="146"/>
                    </a:lnTo>
                    <a:lnTo>
                      <a:pt x="164" y="145"/>
                    </a:lnTo>
                    <a:lnTo>
                      <a:pt x="164" y="144"/>
                    </a:lnTo>
                    <a:lnTo>
                      <a:pt x="164" y="143"/>
                    </a:lnTo>
                    <a:lnTo>
                      <a:pt x="164" y="142"/>
                    </a:lnTo>
                    <a:lnTo>
                      <a:pt x="163" y="144"/>
                    </a:lnTo>
                    <a:lnTo>
                      <a:pt x="163" y="145"/>
                    </a:lnTo>
                    <a:lnTo>
                      <a:pt x="163" y="144"/>
                    </a:lnTo>
                    <a:lnTo>
                      <a:pt x="163" y="143"/>
                    </a:lnTo>
                    <a:lnTo>
                      <a:pt x="162" y="144"/>
                    </a:lnTo>
                    <a:lnTo>
                      <a:pt x="161" y="146"/>
                    </a:lnTo>
                    <a:lnTo>
                      <a:pt x="161" y="147"/>
                    </a:lnTo>
                    <a:lnTo>
                      <a:pt x="160" y="148"/>
                    </a:lnTo>
                    <a:lnTo>
                      <a:pt x="160" y="147"/>
                    </a:lnTo>
                    <a:lnTo>
                      <a:pt x="160" y="146"/>
                    </a:lnTo>
                    <a:lnTo>
                      <a:pt x="160" y="145"/>
                    </a:lnTo>
                    <a:lnTo>
                      <a:pt x="160" y="145"/>
                    </a:lnTo>
                    <a:lnTo>
                      <a:pt x="159" y="146"/>
                    </a:lnTo>
                    <a:lnTo>
                      <a:pt x="159" y="147"/>
                    </a:lnTo>
                    <a:lnTo>
                      <a:pt x="159" y="146"/>
                    </a:lnTo>
                    <a:lnTo>
                      <a:pt x="159" y="146"/>
                    </a:lnTo>
                    <a:lnTo>
                      <a:pt x="159" y="145"/>
                    </a:lnTo>
                    <a:lnTo>
                      <a:pt x="159" y="144"/>
                    </a:lnTo>
                    <a:lnTo>
                      <a:pt x="158" y="145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9"/>
                    </a:lnTo>
                    <a:lnTo>
                      <a:pt x="156" y="148"/>
                    </a:lnTo>
                    <a:lnTo>
                      <a:pt x="156" y="147"/>
                    </a:lnTo>
                    <a:lnTo>
                      <a:pt x="156" y="146"/>
                    </a:lnTo>
                    <a:lnTo>
                      <a:pt x="156" y="145"/>
                    </a:lnTo>
                    <a:lnTo>
                      <a:pt x="157" y="144"/>
                    </a:lnTo>
                    <a:lnTo>
                      <a:pt x="158" y="143"/>
                    </a:lnTo>
                    <a:lnTo>
                      <a:pt x="158" y="142"/>
                    </a:lnTo>
                    <a:lnTo>
                      <a:pt x="158" y="141"/>
                    </a:lnTo>
                    <a:lnTo>
                      <a:pt x="158" y="141"/>
                    </a:lnTo>
                    <a:lnTo>
                      <a:pt x="158" y="140"/>
                    </a:lnTo>
                    <a:lnTo>
                      <a:pt x="155" y="144"/>
                    </a:lnTo>
                    <a:lnTo>
                      <a:pt x="154" y="146"/>
                    </a:lnTo>
                    <a:lnTo>
                      <a:pt x="153" y="147"/>
                    </a:lnTo>
                    <a:lnTo>
                      <a:pt x="153" y="146"/>
                    </a:lnTo>
                    <a:lnTo>
                      <a:pt x="153" y="145"/>
                    </a:lnTo>
                    <a:lnTo>
                      <a:pt x="153" y="146"/>
                    </a:lnTo>
                    <a:lnTo>
                      <a:pt x="152" y="148"/>
                    </a:lnTo>
                    <a:lnTo>
                      <a:pt x="152" y="147"/>
                    </a:lnTo>
                    <a:lnTo>
                      <a:pt x="152" y="146"/>
                    </a:lnTo>
                    <a:lnTo>
                      <a:pt x="153" y="145"/>
                    </a:lnTo>
                    <a:lnTo>
                      <a:pt x="154" y="144"/>
                    </a:lnTo>
                    <a:lnTo>
                      <a:pt x="154" y="142"/>
                    </a:lnTo>
                    <a:lnTo>
                      <a:pt x="155" y="141"/>
                    </a:lnTo>
                    <a:lnTo>
                      <a:pt x="155" y="140"/>
                    </a:lnTo>
                    <a:lnTo>
                      <a:pt x="155" y="140"/>
                    </a:lnTo>
                    <a:lnTo>
                      <a:pt x="154" y="141"/>
                    </a:lnTo>
                    <a:lnTo>
                      <a:pt x="154" y="142"/>
                    </a:lnTo>
                    <a:lnTo>
                      <a:pt x="154" y="141"/>
                    </a:lnTo>
                    <a:lnTo>
                      <a:pt x="154" y="140"/>
                    </a:lnTo>
                    <a:lnTo>
                      <a:pt x="153" y="141"/>
                    </a:lnTo>
                    <a:lnTo>
                      <a:pt x="152" y="143"/>
                    </a:lnTo>
                    <a:lnTo>
                      <a:pt x="152" y="143"/>
                    </a:lnTo>
                    <a:lnTo>
                      <a:pt x="152" y="144"/>
                    </a:lnTo>
                    <a:lnTo>
                      <a:pt x="150" y="145"/>
                    </a:lnTo>
                    <a:lnTo>
                      <a:pt x="150" y="145"/>
                    </a:lnTo>
                    <a:lnTo>
                      <a:pt x="150" y="144"/>
                    </a:lnTo>
                    <a:lnTo>
                      <a:pt x="150" y="143"/>
                    </a:lnTo>
                    <a:lnTo>
                      <a:pt x="150" y="142"/>
                    </a:lnTo>
                    <a:lnTo>
                      <a:pt x="150" y="140"/>
                    </a:lnTo>
                    <a:lnTo>
                      <a:pt x="150" y="138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9" y="141"/>
                    </a:lnTo>
                    <a:lnTo>
                      <a:pt x="148" y="142"/>
                    </a:lnTo>
                    <a:lnTo>
                      <a:pt x="147" y="143"/>
                    </a:lnTo>
                    <a:lnTo>
                      <a:pt x="147" y="144"/>
                    </a:lnTo>
                    <a:lnTo>
                      <a:pt x="147" y="145"/>
                    </a:lnTo>
                    <a:lnTo>
                      <a:pt x="146" y="146"/>
                    </a:lnTo>
                    <a:lnTo>
                      <a:pt x="146" y="147"/>
                    </a:lnTo>
                    <a:lnTo>
                      <a:pt x="146" y="147"/>
                    </a:lnTo>
                    <a:lnTo>
                      <a:pt x="146" y="146"/>
                    </a:lnTo>
                    <a:lnTo>
                      <a:pt x="146" y="145"/>
                    </a:lnTo>
                    <a:lnTo>
                      <a:pt x="146" y="144"/>
                    </a:lnTo>
                    <a:lnTo>
                      <a:pt x="147" y="143"/>
                    </a:lnTo>
                    <a:lnTo>
                      <a:pt x="147" y="142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8" y="138"/>
                    </a:lnTo>
                    <a:lnTo>
                      <a:pt x="148" y="137"/>
                    </a:lnTo>
                    <a:lnTo>
                      <a:pt x="147" y="140"/>
                    </a:lnTo>
                    <a:lnTo>
                      <a:pt x="146" y="141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6" y="137"/>
                    </a:lnTo>
                    <a:lnTo>
                      <a:pt x="146" y="137"/>
                    </a:lnTo>
                    <a:lnTo>
                      <a:pt x="146" y="138"/>
                    </a:lnTo>
                    <a:lnTo>
                      <a:pt x="145" y="140"/>
                    </a:lnTo>
                    <a:lnTo>
                      <a:pt x="144" y="141"/>
                    </a:lnTo>
                    <a:lnTo>
                      <a:pt x="143" y="142"/>
                    </a:lnTo>
                    <a:lnTo>
                      <a:pt x="143" y="143"/>
                    </a:lnTo>
                    <a:lnTo>
                      <a:pt x="143" y="144"/>
                    </a:lnTo>
                    <a:lnTo>
                      <a:pt x="142" y="144"/>
                    </a:lnTo>
                    <a:lnTo>
                      <a:pt x="142" y="145"/>
                    </a:lnTo>
                    <a:lnTo>
                      <a:pt x="142" y="144"/>
                    </a:lnTo>
                    <a:lnTo>
                      <a:pt x="142" y="143"/>
                    </a:lnTo>
                    <a:lnTo>
                      <a:pt x="143" y="142"/>
                    </a:lnTo>
                    <a:lnTo>
                      <a:pt x="144" y="141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3" y="140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2" y="137"/>
                    </a:lnTo>
                    <a:lnTo>
                      <a:pt x="142" y="138"/>
                    </a:lnTo>
                    <a:lnTo>
                      <a:pt x="141" y="141"/>
                    </a:lnTo>
                    <a:lnTo>
                      <a:pt x="140" y="142"/>
                    </a:lnTo>
                    <a:lnTo>
                      <a:pt x="139" y="143"/>
                    </a:lnTo>
                    <a:lnTo>
                      <a:pt x="139" y="142"/>
                    </a:lnTo>
                    <a:lnTo>
                      <a:pt x="140" y="141"/>
                    </a:lnTo>
                    <a:lnTo>
                      <a:pt x="140" y="140"/>
                    </a:lnTo>
                    <a:lnTo>
                      <a:pt x="140" y="140"/>
                    </a:lnTo>
                    <a:lnTo>
                      <a:pt x="139" y="141"/>
                    </a:lnTo>
                    <a:lnTo>
                      <a:pt x="138" y="142"/>
                    </a:lnTo>
                    <a:lnTo>
                      <a:pt x="138" y="141"/>
                    </a:lnTo>
                    <a:lnTo>
                      <a:pt x="138" y="140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39" y="136"/>
                    </a:lnTo>
                    <a:lnTo>
                      <a:pt x="140" y="135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39" y="135"/>
                    </a:lnTo>
                    <a:lnTo>
                      <a:pt x="138" y="136"/>
                    </a:lnTo>
                    <a:lnTo>
                      <a:pt x="138" y="135"/>
                    </a:lnTo>
                    <a:lnTo>
                      <a:pt x="139" y="134"/>
                    </a:lnTo>
                    <a:lnTo>
                      <a:pt x="139" y="134"/>
                    </a:lnTo>
                    <a:lnTo>
                      <a:pt x="139" y="133"/>
                    </a:lnTo>
                    <a:lnTo>
                      <a:pt x="138" y="134"/>
                    </a:lnTo>
                    <a:lnTo>
                      <a:pt x="137" y="135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5" y="138"/>
                    </a:lnTo>
                    <a:lnTo>
                      <a:pt x="135" y="140"/>
                    </a:lnTo>
                    <a:lnTo>
                      <a:pt x="133" y="141"/>
                    </a:lnTo>
                    <a:lnTo>
                      <a:pt x="133" y="141"/>
                    </a:lnTo>
                    <a:lnTo>
                      <a:pt x="133" y="140"/>
                    </a:lnTo>
                    <a:lnTo>
                      <a:pt x="133" y="138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5" y="136"/>
                    </a:lnTo>
                    <a:lnTo>
                      <a:pt x="135" y="135"/>
                    </a:lnTo>
                    <a:lnTo>
                      <a:pt x="133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6"/>
                    </a:lnTo>
                    <a:lnTo>
                      <a:pt x="132" y="134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2"/>
                    </a:lnTo>
                    <a:lnTo>
                      <a:pt x="132" y="131"/>
                    </a:lnTo>
                    <a:lnTo>
                      <a:pt x="132" y="132"/>
                    </a:lnTo>
                    <a:lnTo>
                      <a:pt x="131" y="133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0" y="133"/>
                    </a:lnTo>
                    <a:lnTo>
                      <a:pt x="130" y="134"/>
                    </a:lnTo>
                    <a:lnTo>
                      <a:pt x="129" y="135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5"/>
                    </a:lnTo>
                    <a:lnTo>
                      <a:pt x="128" y="134"/>
                    </a:lnTo>
                    <a:lnTo>
                      <a:pt x="128" y="133"/>
                    </a:lnTo>
                    <a:lnTo>
                      <a:pt x="129" y="132"/>
                    </a:lnTo>
                    <a:lnTo>
                      <a:pt x="130" y="131"/>
                    </a:lnTo>
                    <a:lnTo>
                      <a:pt x="130" y="130"/>
                    </a:lnTo>
                    <a:lnTo>
                      <a:pt x="130" y="129"/>
                    </a:lnTo>
                    <a:lnTo>
                      <a:pt x="129" y="130"/>
                    </a:lnTo>
                    <a:lnTo>
                      <a:pt x="128" y="132"/>
                    </a:lnTo>
                    <a:lnTo>
                      <a:pt x="128" y="133"/>
                    </a:lnTo>
                    <a:lnTo>
                      <a:pt x="127" y="134"/>
                    </a:lnTo>
                    <a:lnTo>
                      <a:pt x="127" y="134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6" y="135"/>
                    </a:lnTo>
                    <a:lnTo>
                      <a:pt x="126" y="133"/>
                    </a:lnTo>
                    <a:lnTo>
                      <a:pt x="127" y="132"/>
                    </a:lnTo>
                    <a:lnTo>
                      <a:pt x="127" y="131"/>
                    </a:lnTo>
                    <a:lnTo>
                      <a:pt x="127" y="131"/>
                    </a:lnTo>
                    <a:lnTo>
                      <a:pt x="127" y="130"/>
                    </a:lnTo>
                    <a:lnTo>
                      <a:pt x="127" y="129"/>
                    </a:lnTo>
                    <a:lnTo>
                      <a:pt x="127" y="130"/>
                    </a:lnTo>
                    <a:lnTo>
                      <a:pt x="126" y="131"/>
                    </a:lnTo>
                    <a:lnTo>
                      <a:pt x="125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5" y="132"/>
                    </a:lnTo>
                    <a:lnTo>
                      <a:pt x="125" y="131"/>
                    </a:lnTo>
                    <a:lnTo>
                      <a:pt x="125" y="131"/>
                    </a:lnTo>
                    <a:lnTo>
                      <a:pt x="124" y="132"/>
                    </a:lnTo>
                    <a:lnTo>
                      <a:pt x="123" y="133"/>
                    </a:lnTo>
                    <a:lnTo>
                      <a:pt x="123" y="132"/>
                    </a:lnTo>
                    <a:lnTo>
                      <a:pt x="123" y="131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2" y="132"/>
                    </a:lnTo>
                    <a:lnTo>
                      <a:pt x="122" y="130"/>
                    </a:lnTo>
                    <a:lnTo>
                      <a:pt x="122" y="129"/>
                    </a:lnTo>
                    <a:lnTo>
                      <a:pt x="122" y="129"/>
                    </a:lnTo>
                    <a:lnTo>
                      <a:pt x="121" y="130"/>
                    </a:lnTo>
                    <a:lnTo>
                      <a:pt x="121" y="131"/>
                    </a:lnTo>
                    <a:lnTo>
                      <a:pt x="121" y="130"/>
                    </a:lnTo>
                    <a:lnTo>
                      <a:pt x="121" y="129"/>
                    </a:lnTo>
                    <a:lnTo>
                      <a:pt x="120" y="130"/>
                    </a:lnTo>
                    <a:lnTo>
                      <a:pt x="119" y="132"/>
                    </a:lnTo>
                    <a:lnTo>
                      <a:pt x="117" y="134"/>
                    </a:lnTo>
                    <a:lnTo>
                      <a:pt x="117" y="135"/>
                    </a:lnTo>
                    <a:lnTo>
                      <a:pt x="117" y="136"/>
                    </a:lnTo>
                    <a:lnTo>
                      <a:pt x="116" y="136"/>
                    </a:lnTo>
                    <a:lnTo>
                      <a:pt x="116" y="137"/>
                    </a:lnTo>
                    <a:lnTo>
                      <a:pt x="115" y="138"/>
                    </a:lnTo>
                    <a:lnTo>
                      <a:pt x="115" y="138"/>
                    </a:lnTo>
                    <a:lnTo>
                      <a:pt x="115" y="137"/>
                    </a:lnTo>
                    <a:lnTo>
                      <a:pt x="115" y="137"/>
                    </a:lnTo>
                    <a:lnTo>
                      <a:pt x="116" y="135"/>
                    </a:lnTo>
                    <a:lnTo>
                      <a:pt x="117" y="134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9" y="131"/>
                    </a:lnTo>
                    <a:lnTo>
                      <a:pt x="119" y="130"/>
                    </a:lnTo>
                    <a:lnTo>
                      <a:pt x="119" y="129"/>
                    </a:lnTo>
                    <a:lnTo>
                      <a:pt x="119" y="128"/>
                    </a:lnTo>
                    <a:lnTo>
                      <a:pt x="119" y="130"/>
                    </a:lnTo>
                    <a:lnTo>
                      <a:pt x="117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8"/>
                    </a:lnTo>
                    <a:lnTo>
                      <a:pt x="116" y="129"/>
                    </a:lnTo>
                    <a:lnTo>
                      <a:pt x="116" y="130"/>
                    </a:lnTo>
                    <a:lnTo>
                      <a:pt x="116" y="129"/>
                    </a:lnTo>
                    <a:lnTo>
                      <a:pt x="116" y="128"/>
                    </a:lnTo>
                    <a:lnTo>
                      <a:pt x="115" y="129"/>
                    </a:lnTo>
                    <a:lnTo>
                      <a:pt x="114" y="131"/>
                    </a:lnTo>
                    <a:lnTo>
                      <a:pt x="114" y="130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0"/>
                    </a:lnTo>
                    <a:lnTo>
                      <a:pt x="113" y="129"/>
                    </a:lnTo>
                    <a:lnTo>
                      <a:pt x="113" y="128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0"/>
                    </a:lnTo>
                    <a:lnTo>
                      <a:pt x="112" y="129"/>
                    </a:lnTo>
                    <a:lnTo>
                      <a:pt x="112" y="128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1" y="127"/>
                    </a:lnTo>
                    <a:lnTo>
                      <a:pt x="111" y="126"/>
                    </a:lnTo>
                    <a:lnTo>
                      <a:pt x="110" y="127"/>
                    </a:lnTo>
                    <a:lnTo>
                      <a:pt x="109" y="129"/>
                    </a:lnTo>
                    <a:lnTo>
                      <a:pt x="109" y="128"/>
                    </a:lnTo>
                    <a:lnTo>
                      <a:pt x="109" y="127"/>
                    </a:lnTo>
                    <a:lnTo>
                      <a:pt x="109" y="128"/>
                    </a:lnTo>
                    <a:lnTo>
                      <a:pt x="108" y="129"/>
                    </a:lnTo>
                    <a:lnTo>
                      <a:pt x="108" y="130"/>
                    </a:lnTo>
                    <a:lnTo>
                      <a:pt x="107" y="131"/>
                    </a:lnTo>
                    <a:lnTo>
                      <a:pt x="107" y="131"/>
                    </a:lnTo>
                    <a:lnTo>
                      <a:pt x="106" y="132"/>
                    </a:lnTo>
                    <a:lnTo>
                      <a:pt x="106" y="131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7" y="128"/>
                    </a:lnTo>
                    <a:lnTo>
                      <a:pt x="107" y="127"/>
                    </a:lnTo>
                    <a:lnTo>
                      <a:pt x="108" y="126"/>
                    </a:lnTo>
                    <a:lnTo>
                      <a:pt x="108" y="125"/>
                    </a:lnTo>
                    <a:lnTo>
                      <a:pt x="108" y="124"/>
                    </a:lnTo>
                    <a:lnTo>
                      <a:pt x="108" y="123"/>
                    </a:lnTo>
                    <a:lnTo>
                      <a:pt x="108" y="123"/>
                    </a:lnTo>
                    <a:lnTo>
                      <a:pt x="108" y="124"/>
                    </a:lnTo>
                    <a:lnTo>
                      <a:pt x="107" y="125"/>
                    </a:lnTo>
                    <a:lnTo>
                      <a:pt x="107" y="126"/>
                    </a:lnTo>
                    <a:lnTo>
                      <a:pt x="106" y="126"/>
                    </a:lnTo>
                    <a:lnTo>
                      <a:pt x="106" y="127"/>
                    </a:lnTo>
                    <a:lnTo>
                      <a:pt x="105" y="128"/>
                    </a:lnTo>
                    <a:lnTo>
                      <a:pt x="105" y="127"/>
                    </a:lnTo>
                    <a:lnTo>
                      <a:pt x="105" y="126"/>
                    </a:lnTo>
                    <a:lnTo>
                      <a:pt x="105" y="125"/>
                    </a:lnTo>
                    <a:lnTo>
                      <a:pt x="106" y="124"/>
                    </a:lnTo>
                    <a:lnTo>
                      <a:pt x="106" y="123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20"/>
                    </a:lnTo>
                    <a:lnTo>
                      <a:pt x="106" y="123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4" y="123"/>
                    </a:lnTo>
                    <a:lnTo>
                      <a:pt x="104" y="124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3" y="124"/>
                    </a:lnTo>
                    <a:lnTo>
                      <a:pt x="102" y="125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25"/>
                    </a:lnTo>
                    <a:lnTo>
                      <a:pt x="100" y="126"/>
                    </a:lnTo>
                    <a:lnTo>
                      <a:pt x="99" y="127"/>
                    </a:lnTo>
                    <a:lnTo>
                      <a:pt x="99" y="126"/>
                    </a:lnTo>
                    <a:lnTo>
                      <a:pt x="99" y="125"/>
                    </a:lnTo>
                    <a:lnTo>
                      <a:pt x="100" y="124"/>
                    </a:lnTo>
                    <a:lnTo>
                      <a:pt x="102" y="123"/>
                    </a:lnTo>
                    <a:lnTo>
                      <a:pt x="102" y="121"/>
                    </a:lnTo>
                    <a:lnTo>
                      <a:pt x="102" y="120"/>
                    </a:lnTo>
                    <a:lnTo>
                      <a:pt x="102" y="120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3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0" y="120"/>
                    </a:lnTo>
                    <a:lnTo>
                      <a:pt x="99" y="121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98" y="120"/>
                    </a:lnTo>
                    <a:lnTo>
                      <a:pt x="97" y="121"/>
                    </a:lnTo>
                    <a:lnTo>
                      <a:pt x="97" y="124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6" y="123"/>
                    </a:lnTo>
                    <a:lnTo>
                      <a:pt x="95" y="124"/>
                    </a:lnTo>
                    <a:lnTo>
                      <a:pt x="95" y="126"/>
                    </a:lnTo>
                    <a:lnTo>
                      <a:pt x="94" y="127"/>
                    </a:lnTo>
                    <a:lnTo>
                      <a:pt x="94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5" y="120"/>
                    </a:lnTo>
                    <a:lnTo>
                      <a:pt x="96" y="118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5" y="118"/>
                    </a:lnTo>
                    <a:lnTo>
                      <a:pt x="94" y="119"/>
                    </a:lnTo>
                    <a:lnTo>
                      <a:pt x="94" y="118"/>
                    </a:lnTo>
                    <a:lnTo>
                      <a:pt x="94" y="118"/>
                    </a:lnTo>
                    <a:lnTo>
                      <a:pt x="94" y="119"/>
                    </a:lnTo>
                    <a:lnTo>
                      <a:pt x="93" y="120"/>
                    </a:lnTo>
                    <a:lnTo>
                      <a:pt x="92" y="121"/>
                    </a:lnTo>
                    <a:lnTo>
                      <a:pt x="91" y="123"/>
                    </a:lnTo>
                    <a:lnTo>
                      <a:pt x="91" y="121"/>
                    </a:lnTo>
                    <a:lnTo>
                      <a:pt x="92" y="121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7"/>
                    </a:lnTo>
                    <a:lnTo>
                      <a:pt x="93" y="116"/>
                    </a:lnTo>
                    <a:lnTo>
                      <a:pt x="93" y="115"/>
                    </a:lnTo>
                    <a:lnTo>
                      <a:pt x="93" y="114"/>
                    </a:lnTo>
                    <a:lnTo>
                      <a:pt x="93" y="113"/>
                    </a:lnTo>
                    <a:lnTo>
                      <a:pt x="93" y="114"/>
                    </a:lnTo>
                    <a:lnTo>
                      <a:pt x="92" y="116"/>
                    </a:lnTo>
                    <a:lnTo>
                      <a:pt x="91" y="117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1" y="116"/>
                    </a:lnTo>
                    <a:lnTo>
                      <a:pt x="90" y="118"/>
                    </a:lnTo>
                    <a:lnTo>
                      <a:pt x="89" y="119"/>
                    </a:lnTo>
                    <a:lnTo>
                      <a:pt x="89" y="118"/>
                    </a:lnTo>
                    <a:lnTo>
                      <a:pt x="89" y="117"/>
                    </a:lnTo>
                    <a:lnTo>
                      <a:pt x="90" y="116"/>
                    </a:lnTo>
                    <a:lnTo>
                      <a:pt x="91" y="115"/>
                    </a:lnTo>
                    <a:lnTo>
                      <a:pt x="91" y="114"/>
                    </a:lnTo>
                    <a:lnTo>
                      <a:pt x="91" y="113"/>
                    </a:lnTo>
                    <a:lnTo>
                      <a:pt x="90" y="114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4"/>
                    </a:lnTo>
                    <a:lnTo>
                      <a:pt x="89" y="115"/>
                    </a:lnTo>
                    <a:lnTo>
                      <a:pt x="88" y="116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7" y="116"/>
                    </a:lnTo>
                    <a:lnTo>
                      <a:pt x="87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4"/>
                    </a:lnTo>
                    <a:lnTo>
                      <a:pt x="88" y="115"/>
                    </a:lnTo>
                    <a:lnTo>
                      <a:pt x="89" y="113"/>
                    </a:lnTo>
                    <a:lnTo>
                      <a:pt x="90" y="112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7" y="112"/>
                    </a:lnTo>
                    <a:lnTo>
                      <a:pt x="86" y="113"/>
                    </a:lnTo>
                    <a:lnTo>
                      <a:pt x="85" y="114"/>
                    </a:lnTo>
                    <a:lnTo>
                      <a:pt x="85" y="116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3" y="113"/>
                    </a:lnTo>
                    <a:lnTo>
                      <a:pt x="83" y="112"/>
                    </a:lnTo>
                    <a:lnTo>
                      <a:pt x="83" y="112"/>
                    </a:lnTo>
                    <a:lnTo>
                      <a:pt x="83" y="113"/>
                    </a:lnTo>
                    <a:lnTo>
                      <a:pt x="82" y="114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1" y="114"/>
                    </a:lnTo>
                    <a:lnTo>
                      <a:pt x="80" y="115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0" y="114"/>
                    </a:lnTo>
                    <a:lnTo>
                      <a:pt x="79" y="116"/>
                    </a:lnTo>
                    <a:lnTo>
                      <a:pt x="79" y="115"/>
                    </a:lnTo>
                    <a:lnTo>
                      <a:pt x="79" y="114"/>
                    </a:lnTo>
                    <a:lnTo>
                      <a:pt x="80" y="113"/>
                    </a:lnTo>
                    <a:lnTo>
                      <a:pt x="81" y="112"/>
                    </a:lnTo>
                    <a:lnTo>
                      <a:pt x="81" y="111"/>
                    </a:lnTo>
                    <a:lnTo>
                      <a:pt x="81" y="110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0"/>
                    </a:lnTo>
                    <a:lnTo>
                      <a:pt x="80" y="109"/>
                    </a:lnTo>
                    <a:lnTo>
                      <a:pt x="79" y="110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8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5" y="113"/>
                    </a:lnTo>
                    <a:lnTo>
                      <a:pt x="75" y="112"/>
                    </a:lnTo>
                    <a:lnTo>
                      <a:pt x="75" y="111"/>
                    </a:lnTo>
                    <a:lnTo>
                      <a:pt x="75" y="110"/>
                    </a:lnTo>
                    <a:lnTo>
                      <a:pt x="76" y="110"/>
                    </a:lnTo>
                    <a:lnTo>
                      <a:pt x="75" y="111"/>
                    </a:lnTo>
                    <a:lnTo>
                      <a:pt x="74" y="112"/>
                    </a:lnTo>
                    <a:lnTo>
                      <a:pt x="74" y="111"/>
                    </a:lnTo>
                    <a:lnTo>
                      <a:pt x="74" y="110"/>
                    </a:lnTo>
                    <a:lnTo>
                      <a:pt x="74" y="109"/>
                    </a:lnTo>
                    <a:lnTo>
                      <a:pt x="74" y="109"/>
                    </a:lnTo>
                    <a:lnTo>
                      <a:pt x="74" y="108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73" y="108"/>
                    </a:lnTo>
                    <a:lnTo>
                      <a:pt x="72" y="109"/>
                    </a:lnTo>
                    <a:lnTo>
                      <a:pt x="71" y="110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3" y="103"/>
                    </a:lnTo>
                    <a:lnTo>
                      <a:pt x="73" y="102"/>
                    </a:lnTo>
                    <a:lnTo>
                      <a:pt x="74" y="101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3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5"/>
                    </a:lnTo>
                    <a:lnTo>
                      <a:pt x="70" y="108"/>
                    </a:lnTo>
                    <a:lnTo>
                      <a:pt x="70" y="107"/>
                    </a:lnTo>
                    <a:lnTo>
                      <a:pt x="70" y="105"/>
                    </a:lnTo>
                    <a:lnTo>
                      <a:pt x="71" y="104"/>
                    </a:lnTo>
                    <a:lnTo>
                      <a:pt x="71" y="103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7" y="105"/>
                    </a:lnTo>
                    <a:lnTo>
                      <a:pt x="67" y="104"/>
                    </a:lnTo>
                    <a:lnTo>
                      <a:pt x="67" y="103"/>
                    </a:lnTo>
                    <a:lnTo>
                      <a:pt x="67" y="102"/>
                    </a:lnTo>
                    <a:lnTo>
                      <a:pt x="67" y="101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5" y="101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2" y="103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1" y="105"/>
                    </a:lnTo>
                    <a:lnTo>
                      <a:pt x="60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1" y="104"/>
                    </a:lnTo>
                    <a:lnTo>
                      <a:pt x="62" y="103"/>
                    </a:lnTo>
                    <a:lnTo>
                      <a:pt x="62" y="102"/>
                    </a:lnTo>
                    <a:lnTo>
                      <a:pt x="62" y="101"/>
                    </a:lnTo>
                    <a:lnTo>
                      <a:pt x="62" y="100"/>
                    </a:lnTo>
                    <a:lnTo>
                      <a:pt x="62" y="99"/>
                    </a:lnTo>
                    <a:lnTo>
                      <a:pt x="61" y="101"/>
                    </a:lnTo>
                    <a:lnTo>
                      <a:pt x="60" y="102"/>
                    </a:lnTo>
                    <a:lnTo>
                      <a:pt x="61" y="101"/>
                    </a:lnTo>
                    <a:lnTo>
                      <a:pt x="61" y="100"/>
                    </a:lnTo>
                    <a:lnTo>
                      <a:pt x="60" y="101"/>
                    </a:lnTo>
                    <a:lnTo>
                      <a:pt x="59" y="102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0"/>
                    </a:lnTo>
                    <a:lnTo>
                      <a:pt x="61" y="98"/>
                    </a:lnTo>
                    <a:lnTo>
                      <a:pt x="61" y="98"/>
                    </a:lnTo>
                    <a:lnTo>
                      <a:pt x="61" y="97"/>
                    </a:lnTo>
                    <a:lnTo>
                      <a:pt x="60" y="98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60" y="98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59" y="97"/>
                    </a:lnTo>
                    <a:lnTo>
                      <a:pt x="58" y="98"/>
                    </a:lnTo>
                    <a:lnTo>
                      <a:pt x="57" y="100"/>
                    </a:lnTo>
                    <a:lnTo>
                      <a:pt x="57" y="101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100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5" y="100"/>
                    </a:lnTo>
                    <a:lnTo>
                      <a:pt x="55" y="98"/>
                    </a:lnTo>
                    <a:lnTo>
                      <a:pt x="56" y="96"/>
                    </a:lnTo>
                    <a:lnTo>
                      <a:pt x="56" y="95"/>
                    </a:lnTo>
                    <a:lnTo>
                      <a:pt x="56" y="95"/>
                    </a:lnTo>
                    <a:lnTo>
                      <a:pt x="56" y="94"/>
                    </a:lnTo>
                    <a:lnTo>
                      <a:pt x="56" y="93"/>
                    </a:lnTo>
                    <a:lnTo>
                      <a:pt x="55" y="94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3" y="98"/>
                    </a:lnTo>
                    <a:lnTo>
                      <a:pt x="53" y="97"/>
                    </a:lnTo>
                    <a:lnTo>
                      <a:pt x="53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52" y="96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1"/>
                    </a:lnTo>
                    <a:lnTo>
                      <a:pt x="52" y="90"/>
                    </a:lnTo>
                    <a:lnTo>
                      <a:pt x="53" y="88"/>
                    </a:lnTo>
                    <a:lnTo>
                      <a:pt x="54" y="87"/>
                    </a:lnTo>
                    <a:lnTo>
                      <a:pt x="54" y="86"/>
                    </a:lnTo>
                    <a:lnTo>
                      <a:pt x="54" y="85"/>
                    </a:lnTo>
                    <a:lnTo>
                      <a:pt x="54" y="86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90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49" y="92"/>
                    </a:lnTo>
                    <a:lnTo>
                      <a:pt x="49" y="92"/>
                    </a:lnTo>
                    <a:lnTo>
                      <a:pt x="48" y="93"/>
                    </a:lnTo>
                    <a:lnTo>
                      <a:pt x="47" y="94"/>
                    </a:lnTo>
                    <a:lnTo>
                      <a:pt x="47" y="93"/>
                    </a:lnTo>
                    <a:lnTo>
                      <a:pt x="47" y="92"/>
                    </a:lnTo>
                    <a:lnTo>
                      <a:pt x="47" y="91"/>
                    </a:lnTo>
                    <a:lnTo>
                      <a:pt x="47" y="90"/>
                    </a:lnTo>
                    <a:lnTo>
                      <a:pt x="47" y="88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47" y="88"/>
                    </a:lnTo>
                    <a:lnTo>
                      <a:pt x="46" y="90"/>
                    </a:lnTo>
                    <a:lnTo>
                      <a:pt x="45" y="91"/>
                    </a:lnTo>
                    <a:lnTo>
                      <a:pt x="45" y="92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5" y="88"/>
                    </a:lnTo>
                    <a:lnTo>
                      <a:pt x="45" y="87"/>
                    </a:lnTo>
                    <a:lnTo>
                      <a:pt x="45" y="86"/>
                    </a:lnTo>
                    <a:lnTo>
                      <a:pt x="44" y="87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7"/>
                    </a:lnTo>
                    <a:lnTo>
                      <a:pt x="43" y="88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90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9" y="90"/>
                    </a:lnTo>
                    <a:lnTo>
                      <a:pt x="38" y="91"/>
                    </a:lnTo>
                    <a:lnTo>
                      <a:pt x="38" y="91"/>
                    </a:lnTo>
                    <a:lnTo>
                      <a:pt x="37" y="92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7" y="92"/>
                    </a:lnTo>
                    <a:lnTo>
                      <a:pt x="37" y="91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7"/>
                    </a:lnTo>
                    <a:lnTo>
                      <a:pt x="39" y="87"/>
                    </a:lnTo>
                    <a:lnTo>
                      <a:pt x="39" y="85"/>
                    </a:lnTo>
                    <a:lnTo>
                      <a:pt x="40" y="84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39" y="84"/>
                    </a:lnTo>
                    <a:lnTo>
                      <a:pt x="39" y="85"/>
                    </a:lnTo>
                    <a:lnTo>
                      <a:pt x="39" y="84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39" y="82"/>
                    </a:lnTo>
                    <a:lnTo>
                      <a:pt x="38" y="83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38" y="82"/>
                    </a:lnTo>
                    <a:lnTo>
                      <a:pt x="37" y="83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6"/>
                    </a:lnTo>
                    <a:lnTo>
                      <a:pt x="35" y="85"/>
                    </a:lnTo>
                    <a:lnTo>
                      <a:pt x="33" y="87"/>
                    </a:lnTo>
                    <a:lnTo>
                      <a:pt x="32" y="88"/>
                    </a:lnTo>
                    <a:lnTo>
                      <a:pt x="32" y="87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5" y="84"/>
                    </a:lnTo>
                    <a:lnTo>
                      <a:pt x="35" y="83"/>
                    </a:lnTo>
                    <a:lnTo>
                      <a:pt x="35" y="82"/>
                    </a:lnTo>
                    <a:lnTo>
                      <a:pt x="33" y="83"/>
                    </a:lnTo>
                    <a:lnTo>
                      <a:pt x="32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2" y="84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2" y="82"/>
                    </a:lnTo>
                    <a:lnTo>
                      <a:pt x="33" y="81"/>
                    </a:lnTo>
                    <a:lnTo>
                      <a:pt x="35" y="80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36" y="77"/>
                    </a:lnTo>
                    <a:lnTo>
                      <a:pt x="35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3" y="77"/>
                    </a:lnTo>
                    <a:lnTo>
                      <a:pt x="32" y="79"/>
                    </a:lnTo>
                    <a:lnTo>
                      <a:pt x="32" y="78"/>
                    </a:lnTo>
                    <a:lnTo>
                      <a:pt x="32" y="77"/>
                    </a:lnTo>
                    <a:lnTo>
                      <a:pt x="31" y="78"/>
                    </a:lnTo>
                    <a:lnTo>
                      <a:pt x="30" y="79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0" y="79"/>
                    </a:lnTo>
                    <a:lnTo>
                      <a:pt x="29" y="80"/>
                    </a:lnTo>
                    <a:lnTo>
                      <a:pt x="29" y="80"/>
                    </a:lnTo>
                    <a:lnTo>
                      <a:pt x="28" y="81"/>
                    </a:lnTo>
                    <a:lnTo>
                      <a:pt x="28" y="82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1"/>
                    </a:lnTo>
                    <a:lnTo>
                      <a:pt x="28" y="80"/>
                    </a:lnTo>
                    <a:lnTo>
                      <a:pt x="28" y="79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30" y="74"/>
                    </a:lnTo>
                    <a:lnTo>
                      <a:pt x="30" y="73"/>
                    </a:lnTo>
                    <a:lnTo>
                      <a:pt x="29" y="75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28" y="74"/>
                    </a:lnTo>
                    <a:lnTo>
                      <a:pt x="28" y="75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6" y="76"/>
                    </a:lnTo>
                    <a:lnTo>
                      <a:pt x="25" y="77"/>
                    </a:lnTo>
                    <a:lnTo>
                      <a:pt x="25" y="76"/>
                    </a:lnTo>
                    <a:lnTo>
                      <a:pt x="26" y="75"/>
                    </a:lnTo>
                    <a:lnTo>
                      <a:pt x="26" y="74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5" y="71"/>
                    </a:lnTo>
                    <a:lnTo>
                      <a:pt x="24" y="73"/>
                    </a:lnTo>
                    <a:lnTo>
                      <a:pt x="24" y="74"/>
                    </a:lnTo>
                    <a:lnTo>
                      <a:pt x="23" y="75"/>
                    </a:lnTo>
                    <a:lnTo>
                      <a:pt x="22" y="76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22" y="68"/>
                    </a:lnTo>
                    <a:lnTo>
                      <a:pt x="21" y="69"/>
                    </a:lnTo>
                    <a:lnTo>
                      <a:pt x="20" y="70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20" y="69"/>
                    </a:lnTo>
                    <a:lnTo>
                      <a:pt x="20" y="68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19" y="68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9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19" y="64"/>
                    </a:lnTo>
                    <a:lnTo>
                      <a:pt x="17" y="65"/>
                    </a:lnTo>
                    <a:lnTo>
                      <a:pt x="16" y="6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6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7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2" y="63"/>
                    </a:lnTo>
                    <a:lnTo>
                      <a:pt x="11" y="64"/>
                    </a:lnTo>
                    <a:lnTo>
                      <a:pt x="10" y="65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2"/>
                    </a:lnTo>
                    <a:lnTo>
                      <a:pt x="12" y="61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1" y="60"/>
                    </a:lnTo>
                    <a:lnTo>
                      <a:pt x="10" y="62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1"/>
                    </a:lnTo>
                    <a:lnTo>
                      <a:pt x="9" y="62"/>
                    </a:lnTo>
                    <a:lnTo>
                      <a:pt x="8" y="64"/>
                    </a:lnTo>
                    <a:lnTo>
                      <a:pt x="7" y="65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7" y="63"/>
                    </a:lnTo>
                    <a:lnTo>
                      <a:pt x="6" y="64"/>
                    </a:lnTo>
                    <a:lnTo>
                      <a:pt x="6" y="63"/>
                    </a:lnTo>
                    <a:lnTo>
                      <a:pt x="6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2" name="Freeform 1015">
                <a:extLst>
                  <a:ext uri="{FF2B5EF4-FFF2-40B4-BE49-F238E27FC236}">
                    <a16:creationId xmlns:a16="http://schemas.microsoft.com/office/drawing/2014/main" id="{5B92C052-C220-4EC8-9824-280F921F1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" y="3060"/>
                <a:ext cx="0" cy="0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1 h 12"/>
                  <a:gd name="T4" fmla="*/ 0 w 3"/>
                  <a:gd name="T5" fmla="*/ 10 h 12"/>
                  <a:gd name="T6" fmla="*/ 0 w 3"/>
                  <a:gd name="T7" fmla="*/ 8 h 12"/>
                  <a:gd name="T8" fmla="*/ 1 w 3"/>
                  <a:gd name="T9" fmla="*/ 7 h 12"/>
                  <a:gd name="T10" fmla="*/ 1 w 3"/>
                  <a:gd name="T11" fmla="*/ 6 h 12"/>
                  <a:gd name="T12" fmla="*/ 2 w 3"/>
                  <a:gd name="T13" fmla="*/ 4 h 12"/>
                  <a:gd name="T14" fmla="*/ 2 w 3"/>
                  <a:gd name="T15" fmla="*/ 3 h 12"/>
                  <a:gd name="T16" fmla="*/ 2 w 3"/>
                  <a:gd name="T17" fmla="*/ 3 h 12"/>
                  <a:gd name="T18" fmla="*/ 2 w 3"/>
                  <a:gd name="T19" fmla="*/ 1 h 12"/>
                  <a:gd name="T20" fmla="*/ 3 w 3"/>
                  <a:gd name="T21" fmla="*/ 0 h 12"/>
                  <a:gd name="T22" fmla="*/ 3 w 3"/>
                  <a:gd name="T23" fmla="*/ 3 h 12"/>
                  <a:gd name="T24" fmla="*/ 2 w 3"/>
                  <a:gd name="T25" fmla="*/ 6 h 12"/>
                  <a:gd name="T26" fmla="*/ 0 w 3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3" name="Freeform 1016">
                <a:extLst>
                  <a:ext uri="{FF2B5EF4-FFF2-40B4-BE49-F238E27FC236}">
                    <a16:creationId xmlns:a16="http://schemas.microsoft.com/office/drawing/2014/main" id="{BBF50219-884F-45B3-BF3F-EB6BABCB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" y="3052"/>
                <a:ext cx="19" cy="9"/>
              </a:xfrm>
              <a:custGeom>
                <a:avLst/>
                <a:gdLst>
                  <a:gd name="T0" fmla="*/ 5 w 294"/>
                  <a:gd name="T1" fmla="*/ 52 h 142"/>
                  <a:gd name="T2" fmla="*/ 2 w 294"/>
                  <a:gd name="T3" fmla="*/ 35 h 142"/>
                  <a:gd name="T4" fmla="*/ 11 w 294"/>
                  <a:gd name="T5" fmla="*/ 17 h 142"/>
                  <a:gd name="T6" fmla="*/ 25 w 294"/>
                  <a:gd name="T7" fmla="*/ 3 h 142"/>
                  <a:gd name="T8" fmla="*/ 32 w 294"/>
                  <a:gd name="T9" fmla="*/ 11 h 142"/>
                  <a:gd name="T10" fmla="*/ 42 w 294"/>
                  <a:gd name="T11" fmla="*/ 21 h 142"/>
                  <a:gd name="T12" fmla="*/ 53 w 294"/>
                  <a:gd name="T13" fmla="*/ 23 h 142"/>
                  <a:gd name="T14" fmla="*/ 59 w 294"/>
                  <a:gd name="T15" fmla="*/ 34 h 142"/>
                  <a:gd name="T16" fmla="*/ 71 w 294"/>
                  <a:gd name="T17" fmla="*/ 25 h 142"/>
                  <a:gd name="T18" fmla="*/ 76 w 294"/>
                  <a:gd name="T19" fmla="*/ 37 h 142"/>
                  <a:gd name="T20" fmla="*/ 88 w 294"/>
                  <a:gd name="T21" fmla="*/ 39 h 142"/>
                  <a:gd name="T22" fmla="*/ 96 w 294"/>
                  <a:gd name="T23" fmla="*/ 45 h 142"/>
                  <a:gd name="T24" fmla="*/ 106 w 294"/>
                  <a:gd name="T25" fmla="*/ 47 h 142"/>
                  <a:gd name="T26" fmla="*/ 112 w 294"/>
                  <a:gd name="T27" fmla="*/ 50 h 142"/>
                  <a:gd name="T28" fmla="*/ 122 w 294"/>
                  <a:gd name="T29" fmla="*/ 57 h 142"/>
                  <a:gd name="T30" fmla="*/ 131 w 294"/>
                  <a:gd name="T31" fmla="*/ 63 h 142"/>
                  <a:gd name="T32" fmla="*/ 144 w 294"/>
                  <a:gd name="T33" fmla="*/ 62 h 142"/>
                  <a:gd name="T34" fmla="*/ 151 w 294"/>
                  <a:gd name="T35" fmla="*/ 68 h 142"/>
                  <a:gd name="T36" fmla="*/ 163 w 294"/>
                  <a:gd name="T37" fmla="*/ 65 h 142"/>
                  <a:gd name="T38" fmla="*/ 175 w 294"/>
                  <a:gd name="T39" fmla="*/ 69 h 142"/>
                  <a:gd name="T40" fmla="*/ 183 w 294"/>
                  <a:gd name="T41" fmla="*/ 73 h 142"/>
                  <a:gd name="T42" fmla="*/ 193 w 294"/>
                  <a:gd name="T43" fmla="*/ 70 h 142"/>
                  <a:gd name="T44" fmla="*/ 204 w 294"/>
                  <a:gd name="T45" fmla="*/ 74 h 142"/>
                  <a:gd name="T46" fmla="*/ 213 w 294"/>
                  <a:gd name="T47" fmla="*/ 74 h 142"/>
                  <a:gd name="T48" fmla="*/ 224 w 294"/>
                  <a:gd name="T49" fmla="*/ 76 h 142"/>
                  <a:gd name="T50" fmla="*/ 232 w 294"/>
                  <a:gd name="T51" fmla="*/ 83 h 142"/>
                  <a:gd name="T52" fmla="*/ 240 w 294"/>
                  <a:gd name="T53" fmla="*/ 90 h 142"/>
                  <a:gd name="T54" fmla="*/ 251 w 294"/>
                  <a:gd name="T55" fmla="*/ 88 h 142"/>
                  <a:gd name="T56" fmla="*/ 258 w 294"/>
                  <a:gd name="T57" fmla="*/ 91 h 142"/>
                  <a:gd name="T58" fmla="*/ 267 w 294"/>
                  <a:gd name="T59" fmla="*/ 95 h 142"/>
                  <a:gd name="T60" fmla="*/ 274 w 294"/>
                  <a:gd name="T61" fmla="*/ 100 h 142"/>
                  <a:gd name="T62" fmla="*/ 284 w 294"/>
                  <a:gd name="T63" fmla="*/ 103 h 142"/>
                  <a:gd name="T64" fmla="*/ 291 w 294"/>
                  <a:gd name="T65" fmla="*/ 114 h 142"/>
                  <a:gd name="T66" fmla="*/ 282 w 294"/>
                  <a:gd name="T67" fmla="*/ 135 h 142"/>
                  <a:gd name="T68" fmla="*/ 272 w 294"/>
                  <a:gd name="T69" fmla="*/ 140 h 142"/>
                  <a:gd name="T70" fmla="*/ 261 w 294"/>
                  <a:gd name="T71" fmla="*/ 138 h 142"/>
                  <a:gd name="T72" fmla="*/ 249 w 294"/>
                  <a:gd name="T73" fmla="*/ 140 h 142"/>
                  <a:gd name="T74" fmla="*/ 239 w 294"/>
                  <a:gd name="T75" fmla="*/ 140 h 142"/>
                  <a:gd name="T76" fmla="*/ 229 w 294"/>
                  <a:gd name="T77" fmla="*/ 139 h 142"/>
                  <a:gd name="T78" fmla="*/ 219 w 294"/>
                  <a:gd name="T79" fmla="*/ 138 h 142"/>
                  <a:gd name="T80" fmla="*/ 209 w 294"/>
                  <a:gd name="T81" fmla="*/ 136 h 142"/>
                  <a:gd name="T82" fmla="*/ 198 w 294"/>
                  <a:gd name="T83" fmla="*/ 135 h 142"/>
                  <a:gd name="T84" fmla="*/ 188 w 294"/>
                  <a:gd name="T85" fmla="*/ 135 h 142"/>
                  <a:gd name="T86" fmla="*/ 177 w 294"/>
                  <a:gd name="T87" fmla="*/ 130 h 142"/>
                  <a:gd name="T88" fmla="*/ 169 w 294"/>
                  <a:gd name="T89" fmla="*/ 126 h 142"/>
                  <a:gd name="T90" fmla="*/ 161 w 294"/>
                  <a:gd name="T91" fmla="*/ 122 h 142"/>
                  <a:gd name="T92" fmla="*/ 152 w 294"/>
                  <a:gd name="T93" fmla="*/ 122 h 142"/>
                  <a:gd name="T94" fmla="*/ 142 w 294"/>
                  <a:gd name="T95" fmla="*/ 118 h 142"/>
                  <a:gd name="T96" fmla="*/ 132 w 294"/>
                  <a:gd name="T97" fmla="*/ 119 h 142"/>
                  <a:gd name="T98" fmla="*/ 124 w 294"/>
                  <a:gd name="T99" fmla="*/ 117 h 142"/>
                  <a:gd name="T100" fmla="*/ 114 w 294"/>
                  <a:gd name="T101" fmla="*/ 116 h 142"/>
                  <a:gd name="T102" fmla="*/ 105 w 294"/>
                  <a:gd name="T103" fmla="*/ 113 h 142"/>
                  <a:gd name="T104" fmla="*/ 98 w 294"/>
                  <a:gd name="T105" fmla="*/ 104 h 142"/>
                  <a:gd name="T106" fmla="*/ 88 w 294"/>
                  <a:gd name="T107" fmla="*/ 107 h 142"/>
                  <a:gd name="T108" fmla="*/ 79 w 294"/>
                  <a:gd name="T109" fmla="*/ 97 h 142"/>
                  <a:gd name="T110" fmla="*/ 68 w 294"/>
                  <a:gd name="T111" fmla="*/ 101 h 142"/>
                  <a:gd name="T112" fmla="*/ 60 w 294"/>
                  <a:gd name="T113" fmla="*/ 91 h 142"/>
                  <a:gd name="T114" fmla="*/ 51 w 294"/>
                  <a:gd name="T115" fmla="*/ 88 h 142"/>
                  <a:gd name="T116" fmla="*/ 43 w 294"/>
                  <a:gd name="T117" fmla="*/ 82 h 142"/>
                  <a:gd name="T118" fmla="*/ 35 w 294"/>
                  <a:gd name="T119" fmla="*/ 78 h 142"/>
                  <a:gd name="T120" fmla="*/ 25 w 294"/>
                  <a:gd name="T121" fmla="*/ 74 h 142"/>
                  <a:gd name="T122" fmla="*/ 17 w 294"/>
                  <a:gd name="T123" fmla="*/ 6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142">
                    <a:moveTo>
                      <a:pt x="8" y="65"/>
                    </a:moveTo>
                    <a:lnTo>
                      <a:pt x="9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0" y="59"/>
                    </a:lnTo>
                    <a:lnTo>
                      <a:pt x="11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9" y="61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7" y="59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6" y="55"/>
                    </a:lnTo>
                    <a:lnTo>
                      <a:pt x="6" y="57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5" y="24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1" y="16"/>
                    </a:lnTo>
                    <a:lnTo>
                      <a:pt x="31" y="15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3" y="9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2"/>
                    </a:lnTo>
                    <a:lnTo>
                      <a:pt x="34" y="13"/>
                    </a:lnTo>
                    <a:lnTo>
                      <a:pt x="34" y="14"/>
                    </a:lnTo>
                    <a:lnTo>
                      <a:pt x="35" y="13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40" y="12"/>
                    </a:lnTo>
                    <a:lnTo>
                      <a:pt x="40" y="9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42" y="21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4" y="19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7" y="19"/>
                    </a:lnTo>
                    <a:lnTo>
                      <a:pt x="47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8" y="21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1"/>
                    </a:lnTo>
                    <a:lnTo>
                      <a:pt x="49" y="23"/>
                    </a:lnTo>
                    <a:lnTo>
                      <a:pt x="49" y="24"/>
                    </a:lnTo>
                    <a:lnTo>
                      <a:pt x="49" y="25"/>
                    </a:lnTo>
                    <a:lnTo>
                      <a:pt x="49" y="27"/>
                    </a:lnTo>
                    <a:lnTo>
                      <a:pt x="49" y="27"/>
                    </a:lnTo>
                    <a:lnTo>
                      <a:pt x="50" y="25"/>
                    </a:lnTo>
                    <a:lnTo>
                      <a:pt x="50" y="24"/>
                    </a:lnTo>
                    <a:lnTo>
                      <a:pt x="51" y="22"/>
                    </a:lnTo>
                    <a:lnTo>
                      <a:pt x="51" y="21"/>
                    </a:lnTo>
                    <a:lnTo>
                      <a:pt x="51" y="22"/>
                    </a:lnTo>
                    <a:lnTo>
                      <a:pt x="51" y="23"/>
                    </a:lnTo>
                    <a:lnTo>
                      <a:pt x="52" y="22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3" y="22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5" y="21"/>
                    </a:lnTo>
                    <a:lnTo>
                      <a:pt x="55" y="22"/>
                    </a:lnTo>
                    <a:lnTo>
                      <a:pt x="55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6" y="28"/>
                    </a:lnTo>
                    <a:lnTo>
                      <a:pt x="57" y="27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25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0" y="25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60" y="33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2" y="29"/>
                    </a:lnTo>
                    <a:lnTo>
                      <a:pt x="62" y="28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4" y="30"/>
                    </a:lnTo>
                    <a:lnTo>
                      <a:pt x="64" y="31"/>
                    </a:lnTo>
                    <a:lnTo>
                      <a:pt x="65" y="29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6" y="29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7" y="31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6" y="34"/>
                    </a:lnTo>
                    <a:lnTo>
                      <a:pt x="66" y="35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7"/>
                    </a:lnTo>
                    <a:lnTo>
                      <a:pt x="67" y="36"/>
                    </a:lnTo>
                    <a:lnTo>
                      <a:pt x="67" y="35"/>
                    </a:lnTo>
                    <a:lnTo>
                      <a:pt x="67" y="34"/>
                    </a:lnTo>
                    <a:lnTo>
                      <a:pt x="68" y="33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0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1" y="25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8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31"/>
                    </a:lnTo>
                    <a:lnTo>
                      <a:pt x="71" y="32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2" y="31"/>
                    </a:lnTo>
                    <a:lnTo>
                      <a:pt x="72" y="32"/>
                    </a:lnTo>
                    <a:lnTo>
                      <a:pt x="72" y="33"/>
                    </a:lnTo>
                    <a:lnTo>
                      <a:pt x="72" y="34"/>
                    </a:lnTo>
                    <a:lnTo>
                      <a:pt x="72" y="35"/>
                    </a:lnTo>
                    <a:lnTo>
                      <a:pt x="73" y="33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5"/>
                    </a:lnTo>
                    <a:lnTo>
                      <a:pt x="74" y="34"/>
                    </a:lnTo>
                    <a:lnTo>
                      <a:pt x="75" y="33"/>
                    </a:lnTo>
                    <a:lnTo>
                      <a:pt x="75" y="32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6" y="32"/>
                    </a:lnTo>
                    <a:lnTo>
                      <a:pt x="75" y="33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6" y="35"/>
                    </a:lnTo>
                    <a:lnTo>
                      <a:pt x="76" y="36"/>
                    </a:lnTo>
                    <a:lnTo>
                      <a:pt x="76" y="37"/>
                    </a:lnTo>
                    <a:lnTo>
                      <a:pt x="77" y="36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79" y="33"/>
                    </a:lnTo>
                    <a:lnTo>
                      <a:pt x="79" y="35"/>
                    </a:lnTo>
                    <a:lnTo>
                      <a:pt x="79" y="36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9" y="38"/>
                    </a:lnTo>
                    <a:lnTo>
                      <a:pt x="78" y="40"/>
                    </a:lnTo>
                    <a:lnTo>
                      <a:pt x="78" y="41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37"/>
                    </a:lnTo>
                    <a:lnTo>
                      <a:pt x="82" y="32"/>
                    </a:lnTo>
                    <a:lnTo>
                      <a:pt x="83" y="34"/>
                    </a:lnTo>
                    <a:lnTo>
                      <a:pt x="83" y="35"/>
                    </a:lnTo>
                    <a:lnTo>
                      <a:pt x="83" y="36"/>
                    </a:lnTo>
                    <a:lnTo>
                      <a:pt x="82" y="37"/>
                    </a:lnTo>
                    <a:lnTo>
                      <a:pt x="81" y="38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2" y="42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3" y="45"/>
                    </a:lnTo>
                    <a:lnTo>
                      <a:pt x="84" y="44"/>
                    </a:lnTo>
                    <a:lnTo>
                      <a:pt x="84" y="41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5" y="42"/>
                    </a:lnTo>
                    <a:lnTo>
                      <a:pt x="85" y="40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6" y="41"/>
                    </a:lnTo>
                    <a:lnTo>
                      <a:pt x="88" y="40"/>
                    </a:lnTo>
                    <a:lnTo>
                      <a:pt x="88" y="39"/>
                    </a:lnTo>
                    <a:lnTo>
                      <a:pt x="88" y="38"/>
                    </a:lnTo>
                    <a:lnTo>
                      <a:pt x="89" y="37"/>
                    </a:lnTo>
                    <a:lnTo>
                      <a:pt x="89" y="37"/>
                    </a:lnTo>
                    <a:lnTo>
                      <a:pt x="89" y="38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9" y="40"/>
                    </a:lnTo>
                    <a:lnTo>
                      <a:pt x="89" y="41"/>
                    </a:lnTo>
                    <a:lnTo>
                      <a:pt x="89" y="42"/>
                    </a:lnTo>
                    <a:lnTo>
                      <a:pt x="88" y="44"/>
                    </a:lnTo>
                    <a:lnTo>
                      <a:pt x="88" y="45"/>
                    </a:lnTo>
                    <a:lnTo>
                      <a:pt x="88" y="46"/>
                    </a:lnTo>
                    <a:lnTo>
                      <a:pt x="88" y="47"/>
                    </a:lnTo>
                    <a:lnTo>
                      <a:pt x="89" y="46"/>
                    </a:lnTo>
                    <a:lnTo>
                      <a:pt x="89" y="45"/>
                    </a:lnTo>
                    <a:lnTo>
                      <a:pt x="90" y="42"/>
                    </a:lnTo>
                    <a:lnTo>
                      <a:pt x="90" y="41"/>
                    </a:lnTo>
                    <a:lnTo>
                      <a:pt x="90" y="42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6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2" y="44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94" y="41"/>
                    </a:lnTo>
                    <a:lnTo>
                      <a:pt x="94" y="40"/>
                    </a:lnTo>
                    <a:lnTo>
                      <a:pt x="94" y="41"/>
                    </a:lnTo>
                    <a:lnTo>
                      <a:pt x="94" y="42"/>
                    </a:lnTo>
                    <a:lnTo>
                      <a:pt x="95" y="40"/>
                    </a:lnTo>
                    <a:lnTo>
                      <a:pt x="95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5" y="42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4" y="46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5" y="46"/>
                    </a:lnTo>
                    <a:lnTo>
                      <a:pt x="96" y="45"/>
                    </a:lnTo>
                    <a:lnTo>
                      <a:pt x="96" y="46"/>
                    </a:lnTo>
                    <a:lnTo>
                      <a:pt x="96" y="47"/>
                    </a:lnTo>
                    <a:lnTo>
                      <a:pt x="96" y="45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7" y="46"/>
                    </a:lnTo>
                    <a:lnTo>
                      <a:pt x="97" y="47"/>
                    </a:lnTo>
                    <a:lnTo>
                      <a:pt x="97" y="47"/>
                    </a:lnTo>
                    <a:lnTo>
                      <a:pt x="97" y="48"/>
                    </a:lnTo>
                    <a:lnTo>
                      <a:pt x="97" y="49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99" y="45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100" y="42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100" y="49"/>
                    </a:lnTo>
                    <a:lnTo>
                      <a:pt x="100" y="48"/>
                    </a:lnTo>
                    <a:lnTo>
                      <a:pt x="101" y="46"/>
                    </a:lnTo>
                    <a:lnTo>
                      <a:pt x="102" y="45"/>
                    </a:lnTo>
                    <a:lnTo>
                      <a:pt x="102" y="44"/>
                    </a:lnTo>
                    <a:lnTo>
                      <a:pt x="102" y="45"/>
                    </a:lnTo>
                    <a:lnTo>
                      <a:pt x="102" y="46"/>
                    </a:lnTo>
                    <a:lnTo>
                      <a:pt x="102" y="47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49"/>
                    </a:lnTo>
                    <a:lnTo>
                      <a:pt x="105" y="48"/>
                    </a:lnTo>
                    <a:lnTo>
                      <a:pt x="106" y="45"/>
                    </a:lnTo>
                    <a:lnTo>
                      <a:pt x="106" y="44"/>
                    </a:lnTo>
                    <a:lnTo>
                      <a:pt x="107" y="42"/>
                    </a:lnTo>
                    <a:lnTo>
                      <a:pt x="107" y="44"/>
                    </a:lnTo>
                    <a:lnTo>
                      <a:pt x="107" y="45"/>
                    </a:lnTo>
                    <a:lnTo>
                      <a:pt x="106" y="46"/>
                    </a:lnTo>
                    <a:lnTo>
                      <a:pt x="106" y="47"/>
                    </a:lnTo>
                    <a:lnTo>
                      <a:pt x="105" y="48"/>
                    </a:lnTo>
                    <a:lnTo>
                      <a:pt x="105" y="50"/>
                    </a:lnTo>
                    <a:lnTo>
                      <a:pt x="104" y="51"/>
                    </a:lnTo>
                    <a:lnTo>
                      <a:pt x="102" y="52"/>
                    </a:lnTo>
                    <a:lnTo>
                      <a:pt x="102" y="53"/>
                    </a:lnTo>
                    <a:lnTo>
                      <a:pt x="104" y="54"/>
                    </a:lnTo>
                    <a:lnTo>
                      <a:pt x="104" y="53"/>
                    </a:lnTo>
                    <a:lnTo>
                      <a:pt x="105" y="51"/>
                    </a:lnTo>
                    <a:lnTo>
                      <a:pt x="105" y="50"/>
                    </a:lnTo>
                    <a:lnTo>
                      <a:pt x="106" y="49"/>
                    </a:lnTo>
                    <a:lnTo>
                      <a:pt x="106" y="49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3"/>
                    </a:lnTo>
                    <a:lnTo>
                      <a:pt x="106" y="54"/>
                    </a:lnTo>
                    <a:lnTo>
                      <a:pt x="107" y="52"/>
                    </a:lnTo>
                    <a:lnTo>
                      <a:pt x="107" y="51"/>
                    </a:lnTo>
                    <a:lnTo>
                      <a:pt x="109" y="49"/>
                    </a:lnTo>
                    <a:lnTo>
                      <a:pt x="108" y="48"/>
                    </a:lnTo>
                    <a:lnTo>
                      <a:pt x="108" y="47"/>
                    </a:lnTo>
                    <a:lnTo>
                      <a:pt x="109" y="46"/>
                    </a:lnTo>
                    <a:lnTo>
                      <a:pt x="110" y="44"/>
                    </a:lnTo>
                    <a:lnTo>
                      <a:pt x="110" y="45"/>
                    </a:lnTo>
                    <a:lnTo>
                      <a:pt x="110" y="46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49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9"/>
                    </a:lnTo>
                    <a:lnTo>
                      <a:pt x="109" y="51"/>
                    </a:lnTo>
                    <a:lnTo>
                      <a:pt x="109" y="52"/>
                    </a:lnTo>
                    <a:lnTo>
                      <a:pt x="109" y="53"/>
                    </a:lnTo>
                    <a:lnTo>
                      <a:pt x="109" y="53"/>
                    </a:lnTo>
                    <a:lnTo>
                      <a:pt x="109" y="54"/>
                    </a:lnTo>
                    <a:lnTo>
                      <a:pt x="109" y="55"/>
                    </a:lnTo>
                    <a:lnTo>
                      <a:pt x="109" y="54"/>
                    </a:lnTo>
                    <a:lnTo>
                      <a:pt x="110" y="53"/>
                    </a:lnTo>
                    <a:lnTo>
                      <a:pt x="111" y="51"/>
                    </a:lnTo>
                    <a:lnTo>
                      <a:pt x="111" y="50"/>
                    </a:lnTo>
                    <a:lnTo>
                      <a:pt x="111" y="51"/>
                    </a:lnTo>
                    <a:lnTo>
                      <a:pt x="111" y="52"/>
                    </a:lnTo>
                    <a:lnTo>
                      <a:pt x="112" y="50"/>
                    </a:lnTo>
                    <a:lnTo>
                      <a:pt x="112" y="49"/>
                    </a:lnTo>
                    <a:lnTo>
                      <a:pt x="113" y="50"/>
                    </a:lnTo>
                    <a:lnTo>
                      <a:pt x="113" y="51"/>
                    </a:lnTo>
                    <a:lnTo>
                      <a:pt x="113" y="52"/>
                    </a:lnTo>
                    <a:lnTo>
                      <a:pt x="113" y="52"/>
                    </a:lnTo>
                    <a:lnTo>
                      <a:pt x="113" y="51"/>
                    </a:lnTo>
                    <a:lnTo>
                      <a:pt x="114" y="50"/>
                    </a:lnTo>
                    <a:lnTo>
                      <a:pt x="114" y="49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49"/>
                    </a:lnTo>
                    <a:lnTo>
                      <a:pt x="115" y="51"/>
                    </a:lnTo>
                    <a:lnTo>
                      <a:pt x="115" y="52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5"/>
                    </a:lnTo>
                    <a:lnTo>
                      <a:pt x="115" y="56"/>
                    </a:lnTo>
                    <a:lnTo>
                      <a:pt x="116" y="54"/>
                    </a:lnTo>
                    <a:lnTo>
                      <a:pt x="117" y="53"/>
                    </a:lnTo>
                    <a:lnTo>
                      <a:pt x="117" y="52"/>
                    </a:lnTo>
                    <a:lnTo>
                      <a:pt x="118" y="51"/>
                    </a:lnTo>
                    <a:lnTo>
                      <a:pt x="118" y="50"/>
                    </a:lnTo>
                    <a:lnTo>
                      <a:pt x="118" y="49"/>
                    </a:lnTo>
                    <a:lnTo>
                      <a:pt x="119" y="48"/>
                    </a:lnTo>
                    <a:lnTo>
                      <a:pt x="119" y="48"/>
                    </a:lnTo>
                    <a:lnTo>
                      <a:pt x="119" y="49"/>
                    </a:lnTo>
                    <a:lnTo>
                      <a:pt x="119" y="50"/>
                    </a:lnTo>
                    <a:lnTo>
                      <a:pt x="118" y="51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8" y="54"/>
                    </a:lnTo>
                    <a:lnTo>
                      <a:pt x="118" y="55"/>
                    </a:lnTo>
                    <a:lnTo>
                      <a:pt x="118" y="56"/>
                    </a:lnTo>
                    <a:lnTo>
                      <a:pt x="119" y="54"/>
                    </a:lnTo>
                    <a:lnTo>
                      <a:pt x="119" y="53"/>
                    </a:lnTo>
                    <a:lnTo>
                      <a:pt x="119" y="54"/>
                    </a:lnTo>
                    <a:lnTo>
                      <a:pt x="119" y="55"/>
                    </a:lnTo>
                    <a:lnTo>
                      <a:pt x="121" y="53"/>
                    </a:lnTo>
                    <a:lnTo>
                      <a:pt x="121" y="52"/>
                    </a:lnTo>
                    <a:lnTo>
                      <a:pt x="121" y="53"/>
                    </a:lnTo>
                    <a:lnTo>
                      <a:pt x="121" y="54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2" y="56"/>
                    </a:lnTo>
                    <a:lnTo>
                      <a:pt x="122" y="57"/>
                    </a:lnTo>
                    <a:lnTo>
                      <a:pt x="122" y="56"/>
                    </a:lnTo>
                    <a:lnTo>
                      <a:pt x="123" y="54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4" y="55"/>
                    </a:lnTo>
                    <a:lnTo>
                      <a:pt x="124" y="54"/>
                    </a:lnTo>
                    <a:lnTo>
                      <a:pt x="124" y="54"/>
                    </a:lnTo>
                    <a:lnTo>
                      <a:pt x="124" y="55"/>
                    </a:lnTo>
                    <a:lnTo>
                      <a:pt x="124" y="57"/>
                    </a:lnTo>
                    <a:lnTo>
                      <a:pt x="124" y="58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61"/>
                    </a:lnTo>
                    <a:lnTo>
                      <a:pt x="125" y="59"/>
                    </a:lnTo>
                    <a:lnTo>
                      <a:pt x="126" y="58"/>
                    </a:lnTo>
                    <a:lnTo>
                      <a:pt x="126" y="56"/>
                    </a:lnTo>
                    <a:lnTo>
                      <a:pt x="127" y="55"/>
                    </a:lnTo>
                    <a:lnTo>
                      <a:pt x="127" y="56"/>
                    </a:lnTo>
                    <a:lnTo>
                      <a:pt x="127" y="57"/>
                    </a:lnTo>
                    <a:lnTo>
                      <a:pt x="127" y="58"/>
                    </a:lnTo>
                    <a:lnTo>
                      <a:pt x="127" y="58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8" y="59"/>
                    </a:lnTo>
                    <a:lnTo>
                      <a:pt x="128" y="57"/>
                    </a:lnTo>
                    <a:lnTo>
                      <a:pt x="129" y="56"/>
                    </a:lnTo>
                    <a:lnTo>
                      <a:pt x="129" y="55"/>
                    </a:lnTo>
                    <a:lnTo>
                      <a:pt x="129" y="56"/>
                    </a:lnTo>
                    <a:lnTo>
                      <a:pt x="129" y="57"/>
                    </a:lnTo>
                    <a:lnTo>
                      <a:pt x="130" y="55"/>
                    </a:lnTo>
                    <a:lnTo>
                      <a:pt x="131" y="54"/>
                    </a:lnTo>
                    <a:lnTo>
                      <a:pt x="131" y="55"/>
                    </a:lnTo>
                    <a:lnTo>
                      <a:pt x="131" y="56"/>
                    </a:lnTo>
                    <a:lnTo>
                      <a:pt x="130" y="57"/>
                    </a:lnTo>
                    <a:lnTo>
                      <a:pt x="129" y="58"/>
                    </a:lnTo>
                    <a:lnTo>
                      <a:pt x="129" y="59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3"/>
                    </a:lnTo>
                    <a:lnTo>
                      <a:pt x="130" y="61"/>
                    </a:lnTo>
                    <a:lnTo>
                      <a:pt x="131" y="59"/>
                    </a:lnTo>
                    <a:lnTo>
                      <a:pt x="131" y="61"/>
                    </a:lnTo>
                    <a:lnTo>
                      <a:pt x="131" y="62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32" y="62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2" y="62"/>
                    </a:lnTo>
                    <a:lnTo>
                      <a:pt x="133" y="61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2"/>
                    </a:lnTo>
                    <a:lnTo>
                      <a:pt x="134" y="59"/>
                    </a:lnTo>
                    <a:lnTo>
                      <a:pt x="135" y="58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6" y="56"/>
                    </a:lnTo>
                    <a:lnTo>
                      <a:pt x="136" y="55"/>
                    </a:lnTo>
                    <a:lnTo>
                      <a:pt x="136" y="56"/>
                    </a:lnTo>
                    <a:lnTo>
                      <a:pt x="136" y="57"/>
                    </a:lnTo>
                    <a:lnTo>
                      <a:pt x="136" y="59"/>
                    </a:lnTo>
                    <a:lnTo>
                      <a:pt x="136" y="61"/>
                    </a:lnTo>
                    <a:lnTo>
                      <a:pt x="136" y="61"/>
                    </a:lnTo>
                    <a:lnTo>
                      <a:pt x="138" y="59"/>
                    </a:lnTo>
                    <a:lnTo>
                      <a:pt x="138" y="58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38" y="61"/>
                    </a:lnTo>
                    <a:lnTo>
                      <a:pt x="138" y="62"/>
                    </a:lnTo>
                    <a:lnTo>
                      <a:pt x="138" y="63"/>
                    </a:lnTo>
                    <a:lnTo>
                      <a:pt x="138" y="64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2"/>
                    </a:lnTo>
                    <a:lnTo>
                      <a:pt x="140" y="63"/>
                    </a:lnTo>
                    <a:lnTo>
                      <a:pt x="140" y="64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1" y="62"/>
                    </a:lnTo>
                    <a:lnTo>
                      <a:pt x="142" y="61"/>
                    </a:lnTo>
                    <a:lnTo>
                      <a:pt x="142" y="58"/>
                    </a:lnTo>
                    <a:lnTo>
                      <a:pt x="142" y="59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2" y="63"/>
                    </a:lnTo>
                    <a:lnTo>
                      <a:pt x="143" y="61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44" y="65"/>
                    </a:lnTo>
                    <a:lnTo>
                      <a:pt x="144" y="64"/>
                    </a:lnTo>
                    <a:lnTo>
                      <a:pt x="145" y="63"/>
                    </a:lnTo>
                    <a:lnTo>
                      <a:pt x="145" y="64"/>
                    </a:lnTo>
                    <a:lnTo>
                      <a:pt x="145" y="64"/>
                    </a:lnTo>
                    <a:lnTo>
                      <a:pt x="146" y="63"/>
                    </a:lnTo>
                    <a:lnTo>
                      <a:pt x="146" y="62"/>
                    </a:lnTo>
                    <a:lnTo>
                      <a:pt x="146" y="63"/>
                    </a:lnTo>
                    <a:lnTo>
                      <a:pt x="146" y="63"/>
                    </a:lnTo>
                    <a:lnTo>
                      <a:pt x="147" y="62"/>
                    </a:lnTo>
                    <a:lnTo>
                      <a:pt x="147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7" y="64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7"/>
                    </a:lnTo>
                    <a:lnTo>
                      <a:pt x="146" y="68"/>
                    </a:lnTo>
                    <a:lnTo>
                      <a:pt x="147" y="68"/>
                    </a:lnTo>
                    <a:lnTo>
                      <a:pt x="147" y="67"/>
                    </a:lnTo>
                    <a:lnTo>
                      <a:pt x="148" y="66"/>
                    </a:lnTo>
                    <a:lnTo>
                      <a:pt x="148" y="64"/>
                    </a:lnTo>
                    <a:lnTo>
                      <a:pt x="149" y="63"/>
                    </a:lnTo>
                    <a:lnTo>
                      <a:pt x="149" y="64"/>
                    </a:lnTo>
                    <a:lnTo>
                      <a:pt x="149" y="65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51" y="61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1" y="61"/>
                    </a:lnTo>
                    <a:lnTo>
                      <a:pt x="151" y="61"/>
                    </a:lnTo>
                    <a:lnTo>
                      <a:pt x="152" y="62"/>
                    </a:lnTo>
                    <a:lnTo>
                      <a:pt x="152" y="63"/>
                    </a:lnTo>
                    <a:lnTo>
                      <a:pt x="151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6"/>
                    </a:lnTo>
                    <a:lnTo>
                      <a:pt x="152" y="67"/>
                    </a:lnTo>
                    <a:lnTo>
                      <a:pt x="152" y="68"/>
                    </a:lnTo>
                    <a:lnTo>
                      <a:pt x="152" y="67"/>
                    </a:lnTo>
                    <a:lnTo>
                      <a:pt x="154" y="65"/>
                    </a:lnTo>
                    <a:lnTo>
                      <a:pt x="154" y="66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5" y="65"/>
                    </a:lnTo>
                    <a:lnTo>
                      <a:pt x="155" y="65"/>
                    </a:lnTo>
                    <a:lnTo>
                      <a:pt x="155" y="66"/>
                    </a:lnTo>
                    <a:lnTo>
                      <a:pt x="155" y="67"/>
                    </a:lnTo>
                    <a:lnTo>
                      <a:pt x="155" y="68"/>
                    </a:lnTo>
                    <a:lnTo>
                      <a:pt x="156" y="66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7" y="67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7" y="67"/>
                    </a:lnTo>
                    <a:lnTo>
                      <a:pt x="158" y="66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60" y="62"/>
                    </a:lnTo>
                    <a:lnTo>
                      <a:pt x="160" y="61"/>
                    </a:lnTo>
                    <a:lnTo>
                      <a:pt x="160" y="61"/>
                    </a:lnTo>
                    <a:lnTo>
                      <a:pt x="160" y="62"/>
                    </a:lnTo>
                    <a:lnTo>
                      <a:pt x="160" y="63"/>
                    </a:lnTo>
                    <a:lnTo>
                      <a:pt x="160" y="64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59" y="67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9"/>
                    </a:lnTo>
                    <a:lnTo>
                      <a:pt x="159" y="70"/>
                    </a:lnTo>
                    <a:lnTo>
                      <a:pt x="160" y="69"/>
                    </a:lnTo>
                    <a:lnTo>
                      <a:pt x="161" y="67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1" y="68"/>
                    </a:lnTo>
                    <a:lnTo>
                      <a:pt x="162" y="66"/>
                    </a:lnTo>
                    <a:lnTo>
                      <a:pt x="162" y="65"/>
                    </a:lnTo>
                    <a:lnTo>
                      <a:pt x="163" y="64"/>
                    </a:lnTo>
                    <a:lnTo>
                      <a:pt x="163" y="65"/>
                    </a:lnTo>
                    <a:lnTo>
                      <a:pt x="163" y="66"/>
                    </a:lnTo>
                    <a:lnTo>
                      <a:pt x="163" y="67"/>
                    </a:lnTo>
                    <a:lnTo>
                      <a:pt x="163" y="68"/>
                    </a:lnTo>
                    <a:lnTo>
                      <a:pt x="163" y="69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4" y="69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5" y="69"/>
                    </a:lnTo>
                    <a:lnTo>
                      <a:pt x="165" y="68"/>
                    </a:lnTo>
                    <a:lnTo>
                      <a:pt x="166" y="67"/>
                    </a:lnTo>
                    <a:lnTo>
                      <a:pt x="166" y="68"/>
                    </a:lnTo>
                    <a:lnTo>
                      <a:pt x="166" y="69"/>
                    </a:lnTo>
                    <a:lnTo>
                      <a:pt x="166" y="67"/>
                    </a:lnTo>
                    <a:lnTo>
                      <a:pt x="167" y="66"/>
                    </a:lnTo>
                    <a:lnTo>
                      <a:pt x="167" y="67"/>
                    </a:lnTo>
                    <a:lnTo>
                      <a:pt x="167" y="68"/>
                    </a:lnTo>
                    <a:lnTo>
                      <a:pt x="167" y="69"/>
                    </a:lnTo>
                    <a:lnTo>
                      <a:pt x="167" y="70"/>
                    </a:lnTo>
                    <a:lnTo>
                      <a:pt x="167" y="71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9" y="69"/>
                    </a:lnTo>
                    <a:lnTo>
                      <a:pt x="171" y="67"/>
                    </a:lnTo>
                    <a:lnTo>
                      <a:pt x="171" y="68"/>
                    </a:lnTo>
                    <a:lnTo>
                      <a:pt x="171" y="69"/>
                    </a:lnTo>
                    <a:lnTo>
                      <a:pt x="171" y="70"/>
                    </a:lnTo>
                    <a:lnTo>
                      <a:pt x="171" y="71"/>
                    </a:lnTo>
                    <a:lnTo>
                      <a:pt x="171" y="69"/>
                    </a:lnTo>
                    <a:lnTo>
                      <a:pt x="172" y="68"/>
                    </a:lnTo>
                    <a:lnTo>
                      <a:pt x="172" y="69"/>
                    </a:lnTo>
                    <a:lnTo>
                      <a:pt x="172" y="70"/>
                    </a:lnTo>
                    <a:lnTo>
                      <a:pt x="173" y="68"/>
                    </a:lnTo>
                    <a:lnTo>
                      <a:pt x="173" y="67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3" y="70"/>
                    </a:lnTo>
                    <a:lnTo>
                      <a:pt x="173" y="70"/>
                    </a:lnTo>
                    <a:lnTo>
                      <a:pt x="173" y="71"/>
                    </a:lnTo>
                    <a:lnTo>
                      <a:pt x="174" y="72"/>
                    </a:lnTo>
                    <a:lnTo>
                      <a:pt x="174" y="71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69"/>
                    </a:lnTo>
                    <a:lnTo>
                      <a:pt x="175" y="70"/>
                    </a:lnTo>
                    <a:lnTo>
                      <a:pt x="175" y="71"/>
                    </a:lnTo>
                    <a:lnTo>
                      <a:pt x="175" y="72"/>
                    </a:lnTo>
                    <a:lnTo>
                      <a:pt x="175" y="73"/>
                    </a:lnTo>
                    <a:lnTo>
                      <a:pt x="175" y="72"/>
                    </a:lnTo>
                    <a:lnTo>
                      <a:pt x="176" y="70"/>
                    </a:lnTo>
                    <a:lnTo>
                      <a:pt x="177" y="69"/>
                    </a:lnTo>
                    <a:lnTo>
                      <a:pt x="177" y="68"/>
                    </a:lnTo>
                    <a:lnTo>
                      <a:pt x="177" y="67"/>
                    </a:lnTo>
                    <a:lnTo>
                      <a:pt x="178" y="66"/>
                    </a:lnTo>
                    <a:lnTo>
                      <a:pt x="178" y="65"/>
                    </a:lnTo>
                    <a:lnTo>
                      <a:pt x="178" y="65"/>
                    </a:lnTo>
                    <a:lnTo>
                      <a:pt x="178" y="66"/>
                    </a:lnTo>
                    <a:lnTo>
                      <a:pt x="178" y="67"/>
                    </a:lnTo>
                    <a:lnTo>
                      <a:pt x="179" y="67"/>
                    </a:lnTo>
                    <a:lnTo>
                      <a:pt x="179" y="68"/>
                    </a:lnTo>
                    <a:lnTo>
                      <a:pt x="178" y="70"/>
                    </a:lnTo>
                    <a:lnTo>
                      <a:pt x="177" y="71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77" y="73"/>
                    </a:lnTo>
                    <a:lnTo>
                      <a:pt x="178" y="74"/>
                    </a:lnTo>
                    <a:lnTo>
                      <a:pt x="178" y="73"/>
                    </a:lnTo>
                    <a:lnTo>
                      <a:pt x="179" y="72"/>
                    </a:lnTo>
                    <a:lnTo>
                      <a:pt x="179" y="72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80" y="71"/>
                    </a:lnTo>
                    <a:lnTo>
                      <a:pt x="181" y="69"/>
                    </a:lnTo>
                    <a:lnTo>
                      <a:pt x="181" y="68"/>
                    </a:lnTo>
                    <a:lnTo>
                      <a:pt x="181" y="69"/>
                    </a:lnTo>
                    <a:lnTo>
                      <a:pt x="181" y="70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2" y="70"/>
                    </a:lnTo>
                    <a:lnTo>
                      <a:pt x="183" y="69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3" y="71"/>
                    </a:lnTo>
                    <a:lnTo>
                      <a:pt x="183" y="72"/>
                    </a:lnTo>
                    <a:lnTo>
                      <a:pt x="183" y="73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4" y="71"/>
                    </a:lnTo>
                    <a:lnTo>
                      <a:pt x="184" y="72"/>
                    </a:lnTo>
                    <a:lnTo>
                      <a:pt x="184" y="73"/>
                    </a:lnTo>
                    <a:lnTo>
                      <a:pt x="185" y="72"/>
                    </a:lnTo>
                    <a:lnTo>
                      <a:pt x="185" y="70"/>
                    </a:lnTo>
                    <a:lnTo>
                      <a:pt x="185" y="71"/>
                    </a:lnTo>
                    <a:lnTo>
                      <a:pt x="185" y="72"/>
                    </a:lnTo>
                    <a:lnTo>
                      <a:pt x="186" y="71"/>
                    </a:lnTo>
                    <a:lnTo>
                      <a:pt x="186" y="69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88" y="67"/>
                    </a:lnTo>
                    <a:lnTo>
                      <a:pt x="189" y="67"/>
                    </a:lnTo>
                    <a:lnTo>
                      <a:pt x="189" y="67"/>
                    </a:lnTo>
                    <a:lnTo>
                      <a:pt x="189" y="68"/>
                    </a:lnTo>
                    <a:lnTo>
                      <a:pt x="188" y="70"/>
                    </a:lnTo>
                    <a:lnTo>
                      <a:pt x="188" y="71"/>
                    </a:lnTo>
                    <a:lnTo>
                      <a:pt x="186" y="72"/>
                    </a:lnTo>
                    <a:lnTo>
                      <a:pt x="185" y="73"/>
                    </a:lnTo>
                    <a:lnTo>
                      <a:pt x="185" y="74"/>
                    </a:lnTo>
                    <a:lnTo>
                      <a:pt x="185" y="75"/>
                    </a:lnTo>
                    <a:lnTo>
                      <a:pt x="186" y="74"/>
                    </a:lnTo>
                    <a:lnTo>
                      <a:pt x="188" y="73"/>
                    </a:lnTo>
                    <a:lnTo>
                      <a:pt x="188" y="73"/>
                    </a:lnTo>
                    <a:lnTo>
                      <a:pt x="188" y="74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5"/>
                    </a:lnTo>
                    <a:lnTo>
                      <a:pt x="189" y="73"/>
                    </a:lnTo>
                    <a:lnTo>
                      <a:pt x="190" y="72"/>
                    </a:lnTo>
                    <a:lnTo>
                      <a:pt x="190" y="71"/>
                    </a:lnTo>
                    <a:lnTo>
                      <a:pt x="190" y="71"/>
                    </a:lnTo>
                    <a:lnTo>
                      <a:pt x="190" y="72"/>
                    </a:lnTo>
                    <a:lnTo>
                      <a:pt x="190" y="73"/>
                    </a:lnTo>
                    <a:lnTo>
                      <a:pt x="190" y="74"/>
                    </a:lnTo>
                    <a:lnTo>
                      <a:pt x="190" y="75"/>
                    </a:lnTo>
                    <a:lnTo>
                      <a:pt x="190" y="76"/>
                    </a:lnTo>
                    <a:lnTo>
                      <a:pt x="191" y="74"/>
                    </a:lnTo>
                    <a:lnTo>
                      <a:pt x="192" y="73"/>
                    </a:lnTo>
                    <a:lnTo>
                      <a:pt x="192" y="72"/>
                    </a:lnTo>
                    <a:lnTo>
                      <a:pt x="192" y="72"/>
                    </a:lnTo>
                    <a:lnTo>
                      <a:pt x="193" y="71"/>
                    </a:lnTo>
                    <a:lnTo>
                      <a:pt x="193" y="70"/>
                    </a:lnTo>
                    <a:lnTo>
                      <a:pt x="193" y="71"/>
                    </a:lnTo>
                    <a:lnTo>
                      <a:pt x="193" y="72"/>
                    </a:lnTo>
                    <a:lnTo>
                      <a:pt x="193" y="73"/>
                    </a:lnTo>
                    <a:lnTo>
                      <a:pt x="193" y="74"/>
                    </a:lnTo>
                    <a:lnTo>
                      <a:pt x="193" y="75"/>
                    </a:lnTo>
                    <a:lnTo>
                      <a:pt x="193" y="75"/>
                    </a:lnTo>
                    <a:lnTo>
                      <a:pt x="194" y="74"/>
                    </a:lnTo>
                    <a:lnTo>
                      <a:pt x="194" y="73"/>
                    </a:lnTo>
                    <a:lnTo>
                      <a:pt x="194" y="74"/>
                    </a:lnTo>
                    <a:lnTo>
                      <a:pt x="194" y="74"/>
                    </a:lnTo>
                    <a:lnTo>
                      <a:pt x="195" y="73"/>
                    </a:lnTo>
                    <a:lnTo>
                      <a:pt x="195" y="72"/>
                    </a:lnTo>
                    <a:lnTo>
                      <a:pt x="196" y="71"/>
                    </a:lnTo>
                    <a:lnTo>
                      <a:pt x="196" y="70"/>
                    </a:lnTo>
                    <a:lnTo>
                      <a:pt x="196" y="70"/>
                    </a:lnTo>
                    <a:lnTo>
                      <a:pt x="197" y="69"/>
                    </a:lnTo>
                    <a:lnTo>
                      <a:pt x="197" y="70"/>
                    </a:lnTo>
                    <a:lnTo>
                      <a:pt x="197" y="71"/>
                    </a:lnTo>
                    <a:lnTo>
                      <a:pt x="197" y="73"/>
                    </a:lnTo>
                    <a:lnTo>
                      <a:pt x="197" y="74"/>
                    </a:lnTo>
                    <a:lnTo>
                      <a:pt x="197" y="75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7" y="78"/>
                    </a:lnTo>
                    <a:lnTo>
                      <a:pt x="198" y="76"/>
                    </a:lnTo>
                    <a:lnTo>
                      <a:pt x="198" y="75"/>
                    </a:lnTo>
                    <a:lnTo>
                      <a:pt x="199" y="73"/>
                    </a:lnTo>
                    <a:lnTo>
                      <a:pt x="199" y="72"/>
                    </a:lnTo>
                    <a:lnTo>
                      <a:pt x="199" y="73"/>
                    </a:lnTo>
                    <a:lnTo>
                      <a:pt x="199" y="74"/>
                    </a:lnTo>
                    <a:lnTo>
                      <a:pt x="199" y="75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8"/>
                    </a:lnTo>
                    <a:lnTo>
                      <a:pt x="200" y="76"/>
                    </a:lnTo>
                    <a:lnTo>
                      <a:pt x="201" y="75"/>
                    </a:lnTo>
                    <a:lnTo>
                      <a:pt x="201" y="73"/>
                    </a:lnTo>
                    <a:lnTo>
                      <a:pt x="202" y="72"/>
                    </a:lnTo>
                    <a:lnTo>
                      <a:pt x="202" y="73"/>
                    </a:lnTo>
                    <a:lnTo>
                      <a:pt x="202" y="74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4" y="74"/>
                    </a:lnTo>
                    <a:lnTo>
                      <a:pt x="204" y="73"/>
                    </a:lnTo>
                    <a:lnTo>
                      <a:pt x="204" y="74"/>
                    </a:lnTo>
                    <a:lnTo>
                      <a:pt x="204" y="74"/>
                    </a:lnTo>
                    <a:lnTo>
                      <a:pt x="205" y="73"/>
                    </a:lnTo>
                    <a:lnTo>
                      <a:pt x="205" y="72"/>
                    </a:lnTo>
                    <a:lnTo>
                      <a:pt x="206" y="73"/>
                    </a:lnTo>
                    <a:lnTo>
                      <a:pt x="206" y="73"/>
                    </a:lnTo>
                    <a:lnTo>
                      <a:pt x="206" y="74"/>
                    </a:lnTo>
                    <a:lnTo>
                      <a:pt x="206" y="75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6" y="75"/>
                    </a:lnTo>
                    <a:lnTo>
                      <a:pt x="207" y="74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8" y="74"/>
                    </a:lnTo>
                    <a:lnTo>
                      <a:pt x="208" y="73"/>
                    </a:lnTo>
                    <a:lnTo>
                      <a:pt x="208" y="74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7" y="78"/>
                    </a:lnTo>
                    <a:lnTo>
                      <a:pt x="207" y="79"/>
                    </a:lnTo>
                    <a:lnTo>
                      <a:pt x="207" y="80"/>
                    </a:lnTo>
                    <a:lnTo>
                      <a:pt x="208" y="79"/>
                    </a:lnTo>
                    <a:lnTo>
                      <a:pt x="208" y="76"/>
                    </a:lnTo>
                    <a:lnTo>
                      <a:pt x="209" y="75"/>
                    </a:lnTo>
                    <a:lnTo>
                      <a:pt x="210" y="74"/>
                    </a:lnTo>
                    <a:lnTo>
                      <a:pt x="210" y="75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09" y="79"/>
                    </a:lnTo>
                    <a:lnTo>
                      <a:pt x="209" y="81"/>
                    </a:lnTo>
                    <a:lnTo>
                      <a:pt x="208" y="82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8" y="85"/>
                    </a:lnTo>
                    <a:lnTo>
                      <a:pt x="210" y="80"/>
                    </a:lnTo>
                    <a:lnTo>
                      <a:pt x="211" y="76"/>
                    </a:lnTo>
                    <a:lnTo>
                      <a:pt x="212" y="75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212" y="75"/>
                    </a:lnTo>
                    <a:lnTo>
                      <a:pt x="213" y="74"/>
                    </a:lnTo>
                    <a:lnTo>
                      <a:pt x="213" y="73"/>
                    </a:lnTo>
                    <a:lnTo>
                      <a:pt x="213" y="74"/>
                    </a:lnTo>
                    <a:lnTo>
                      <a:pt x="213" y="74"/>
                    </a:lnTo>
                    <a:lnTo>
                      <a:pt x="213" y="75"/>
                    </a:lnTo>
                    <a:lnTo>
                      <a:pt x="214" y="76"/>
                    </a:lnTo>
                    <a:lnTo>
                      <a:pt x="214" y="75"/>
                    </a:lnTo>
                    <a:lnTo>
                      <a:pt x="215" y="73"/>
                    </a:lnTo>
                    <a:lnTo>
                      <a:pt x="215" y="74"/>
                    </a:lnTo>
                    <a:lnTo>
                      <a:pt x="215" y="75"/>
                    </a:lnTo>
                    <a:lnTo>
                      <a:pt x="215" y="76"/>
                    </a:lnTo>
                    <a:lnTo>
                      <a:pt x="215" y="78"/>
                    </a:lnTo>
                    <a:lnTo>
                      <a:pt x="215" y="75"/>
                    </a:lnTo>
                    <a:lnTo>
                      <a:pt x="216" y="74"/>
                    </a:lnTo>
                    <a:lnTo>
                      <a:pt x="216" y="75"/>
                    </a:lnTo>
                    <a:lnTo>
                      <a:pt x="216" y="76"/>
                    </a:lnTo>
                    <a:lnTo>
                      <a:pt x="216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5" y="83"/>
                    </a:lnTo>
                    <a:lnTo>
                      <a:pt x="216" y="81"/>
                    </a:lnTo>
                    <a:lnTo>
                      <a:pt x="216" y="80"/>
                    </a:lnTo>
                    <a:lnTo>
                      <a:pt x="216" y="81"/>
                    </a:lnTo>
                    <a:lnTo>
                      <a:pt x="216" y="82"/>
                    </a:lnTo>
                    <a:lnTo>
                      <a:pt x="217" y="81"/>
                    </a:lnTo>
                    <a:lnTo>
                      <a:pt x="218" y="79"/>
                    </a:lnTo>
                    <a:lnTo>
                      <a:pt x="218" y="79"/>
                    </a:lnTo>
                    <a:lnTo>
                      <a:pt x="218" y="78"/>
                    </a:lnTo>
                    <a:lnTo>
                      <a:pt x="219" y="76"/>
                    </a:lnTo>
                    <a:lnTo>
                      <a:pt x="219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19" y="81"/>
                    </a:lnTo>
                    <a:lnTo>
                      <a:pt x="219" y="81"/>
                    </a:lnTo>
                    <a:lnTo>
                      <a:pt x="219" y="82"/>
                    </a:lnTo>
                    <a:lnTo>
                      <a:pt x="219" y="83"/>
                    </a:lnTo>
                    <a:lnTo>
                      <a:pt x="221" y="82"/>
                    </a:lnTo>
                    <a:lnTo>
                      <a:pt x="221" y="81"/>
                    </a:lnTo>
                    <a:lnTo>
                      <a:pt x="222" y="79"/>
                    </a:lnTo>
                    <a:lnTo>
                      <a:pt x="222" y="78"/>
                    </a:lnTo>
                    <a:lnTo>
                      <a:pt x="223" y="76"/>
                    </a:lnTo>
                    <a:lnTo>
                      <a:pt x="223" y="76"/>
                    </a:lnTo>
                    <a:lnTo>
                      <a:pt x="223" y="75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4" y="76"/>
                    </a:lnTo>
                    <a:lnTo>
                      <a:pt x="224" y="79"/>
                    </a:lnTo>
                    <a:lnTo>
                      <a:pt x="224" y="80"/>
                    </a:lnTo>
                    <a:lnTo>
                      <a:pt x="224" y="80"/>
                    </a:lnTo>
                    <a:lnTo>
                      <a:pt x="224" y="79"/>
                    </a:lnTo>
                    <a:lnTo>
                      <a:pt x="225" y="78"/>
                    </a:lnTo>
                    <a:lnTo>
                      <a:pt x="225" y="78"/>
                    </a:lnTo>
                    <a:lnTo>
                      <a:pt x="225" y="79"/>
                    </a:lnTo>
                    <a:lnTo>
                      <a:pt x="225" y="80"/>
                    </a:lnTo>
                    <a:lnTo>
                      <a:pt x="225" y="81"/>
                    </a:lnTo>
                    <a:lnTo>
                      <a:pt x="225" y="82"/>
                    </a:lnTo>
                    <a:lnTo>
                      <a:pt x="225" y="83"/>
                    </a:lnTo>
                    <a:lnTo>
                      <a:pt x="226" y="81"/>
                    </a:lnTo>
                    <a:lnTo>
                      <a:pt x="226" y="80"/>
                    </a:lnTo>
                    <a:lnTo>
                      <a:pt x="227" y="79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28" y="79"/>
                    </a:lnTo>
                    <a:lnTo>
                      <a:pt x="228" y="78"/>
                    </a:lnTo>
                    <a:lnTo>
                      <a:pt x="229" y="76"/>
                    </a:lnTo>
                    <a:lnTo>
                      <a:pt x="229" y="76"/>
                    </a:lnTo>
                    <a:lnTo>
                      <a:pt x="229" y="78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9" y="81"/>
                    </a:lnTo>
                    <a:lnTo>
                      <a:pt x="229" y="81"/>
                    </a:lnTo>
                    <a:lnTo>
                      <a:pt x="230" y="80"/>
                    </a:lnTo>
                    <a:lnTo>
                      <a:pt x="230" y="79"/>
                    </a:lnTo>
                    <a:lnTo>
                      <a:pt x="231" y="78"/>
                    </a:lnTo>
                    <a:lnTo>
                      <a:pt x="231" y="75"/>
                    </a:lnTo>
                    <a:lnTo>
                      <a:pt x="231" y="76"/>
                    </a:lnTo>
                    <a:lnTo>
                      <a:pt x="231" y="78"/>
                    </a:lnTo>
                    <a:lnTo>
                      <a:pt x="232" y="79"/>
                    </a:lnTo>
                    <a:lnTo>
                      <a:pt x="232" y="80"/>
                    </a:lnTo>
                    <a:lnTo>
                      <a:pt x="231" y="81"/>
                    </a:lnTo>
                    <a:lnTo>
                      <a:pt x="230" y="82"/>
                    </a:lnTo>
                    <a:lnTo>
                      <a:pt x="230" y="83"/>
                    </a:lnTo>
                    <a:lnTo>
                      <a:pt x="231" y="84"/>
                    </a:lnTo>
                    <a:lnTo>
                      <a:pt x="231" y="85"/>
                    </a:lnTo>
                    <a:lnTo>
                      <a:pt x="231" y="85"/>
                    </a:lnTo>
                    <a:lnTo>
                      <a:pt x="230" y="87"/>
                    </a:lnTo>
                    <a:lnTo>
                      <a:pt x="230" y="88"/>
                    </a:lnTo>
                    <a:lnTo>
                      <a:pt x="230" y="89"/>
                    </a:lnTo>
                    <a:lnTo>
                      <a:pt x="230" y="90"/>
                    </a:lnTo>
                    <a:lnTo>
                      <a:pt x="232" y="84"/>
                    </a:lnTo>
                    <a:lnTo>
                      <a:pt x="232" y="83"/>
                    </a:lnTo>
                    <a:lnTo>
                      <a:pt x="233" y="82"/>
                    </a:lnTo>
                    <a:lnTo>
                      <a:pt x="233" y="83"/>
                    </a:lnTo>
                    <a:lnTo>
                      <a:pt x="233" y="84"/>
                    </a:lnTo>
                    <a:lnTo>
                      <a:pt x="234" y="82"/>
                    </a:lnTo>
                    <a:lnTo>
                      <a:pt x="234" y="81"/>
                    </a:lnTo>
                    <a:lnTo>
                      <a:pt x="234" y="82"/>
                    </a:lnTo>
                    <a:lnTo>
                      <a:pt x="234" y="83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5" y="83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37" y="83"/>
                    </a:lnTo>
                    <a:lnTo>
                      <a:pt x="237" y="84"/>
                    </a:lnTo>
                    <a:lnTo>
                      <a:pt x="237" y="85"/>
                    </a:lnTo>
                    <a:lnTo>
                      <a:pt x="235" y="86"/>
                    </a:lnTo>
                    <a:lnTo>
                      <a:pt x="235" y="88"/>
                    </a:lnTo>
                    <a:lnTo>
                      <a:pt x="235" y="88"/>
                    </a:lnTo>
                    <a:lnTo>
                      <a:pt x="235" y="89"/>
                    </a:lnTo>
                    <a:lnTo>
                      <a:pt x="235" y="88"/>
                    </a:lnTo>
                    <a:lnTo>
                      <a:pt x="237" y="87"/>
                    </a:lnTo>
                    <a:lnTo>
                      <a:pt x="238" y="85"/>
                    </a:lnTo>
                    <a:lnTo>
                      <a:pt x="238" y="84"/>
                    </a:lnTo>
                    <a:lnTo>
                      <a:pt x="238" y="85"/>
                    </a:lnTo>
                    <a:lnTo>
                      <a:pt x="238" y="86"/>
                    </a:lnTo>
                    <a:lnTo>
                      <a:pt x="239" y="84"/>
                    </a:lnTo>
                    <a:lnTo>
                      <a:pt x="239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1" y="82"/>
                    </a:lnTo>
                    <a:lnTo>
                      <a:pt x="241" y="81"/>
                    </a:lnTo>
                    <a:lnTo>
                      <a:pt x="242" y="80"/>
                    </a:lnTo>
                    <a:lnTo>
                      <a:pt x="242" y="81"/>
                    </a:lnTo>
                    <a:lnTo>
                      <a:pt x="242" y="82"/>
                    </a:lnTo>
                    <a:lnTo>
                      <a:pt x="242" y="83"/>
                    </a:lnTo>
                    <a:lnTo>
                      <a:pt x="241" y="84"/>
                    </a:lnTo>
                    <a:lnTo>
                      <a:pt x="241" y="85"/>
                    </a:lnTo>
                    <a:lnTo>
                      <a:pt x="241" y="86"/>
                    </a:lnTo>
                    <a:lnTo>
                      <a:pt x="241" y="87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0" y="90"/>
                    </a:lnTo>
                    <a:lnTo>
                      <a:pt x="241" y="89"/>
                    </a:lnTo>
                    <a:lnTo>
                      <a:pt x="241" y="89"/>
                    </a:lnTo>
                    <a:lnTo>
                      <a:pt x="241" y="90"/>
                    </a:lnTo>
                    <a:lnTo>
                      <a:pt x="243" y="85"/>
                    </a:lnTo>
                    <a:lnTo>
                      <a:pt x="244" y="84"/>
                    </a:lnTo>
                    <a:lnTo>
                      <a:pt x="244" y="83"/>
                    </a:lnTo>
                    <a:lnTo>
                      <a:pt x="245" y="83"/>
                    </a:lnTo>
                    <a:lnTo>
                      <a:pt x="245" y="84"/>
                    </a:lnTo>
                    <a:lnTo>
                      <a:pt x="245" y="85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8"/>
                    </a:lnTo>
                    <a:lnTo>
                      <a:pt x="245" y="86"/>
                    </a:lnTo>
                    <a:lnTo>
                      <a:pt x="246" y="85"/>
                    </a:lnTo>
                    <a:lnTo>
                      <a:pt x="246" y="84"/>
                    </a:lnTo>
                    <a:lnTo>
                      <a:pt x="247" y="82"/>
                    </a:lnTo>
                    <a:lnTo>
                      <a:pt x="248" y="80"/>
                    </a:lnTo>
                    <a:lnTo>
                      <a:pt x="248" y="81"/>
                    </a:lnTo>
                    <a:lnTo>
                      <a:pt x="248" y="81"/>
                    </a:lnTo>
                    <a:lnTo>
                      <a:pt x="248" y="83"/>
                    </a:lnTo>
                    <a:lnTo>
                      <a:pt x="247" y="84"/>
                    </a:lnTo>
                    <a:lnTo>
                      <a:pt x="247" y="85"/>
                    </a:lnTo>
                    <a:lnTo>
                      <a:pt x="247" y="86"/>
                    </a:lnTo>
                    <a:lnTo>
                      <a:pt x="247" y="86"/>
                    </a:lnTo>
                    <a:lnTo>
                      <a:pt x="247" y="87"/>
                    </a:lnTo>
                    <a:lnTo>
                      <a:pt x="247" y="89"/>
                    </a:lnTo>
                    <a:lnTo>
                      <a:pt x="246" y="90"/>
                    </a:lnTo>
                    <a:lnTo>
                      <a:pt x="246" y="91"/>
                    </a:lnTo>
                    <a:lnTo>
                      <a:pt x="246" y="91"/>
                    </a:lnTo>
                    <a:lnTo>
                      <a:pt x="247" y="90"/>
                    </a:lnTo>
                    <a:lnTo>
                      <a:pt x="247" y="89"/>
                    </a:lnTo>
                    <a:lnTo>
                      <a:pt x="248" y="88"/>
                    </a:lnTo>
                    <a:lnTo>
                      <a:pt x="249" y="86"/>
                    </a:lnTo>
                    <a:lnTo>
                      <a:pt x="249" y="87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9" y="90"/>
                    </a:lnTo>
                    <a:lnTo>
                      <a:pt x="249" y="88"/>
                    </a:lnTo>
                    <a:lnTo>
                      <a:pt x="250" y="87"/>
                    </a:lnTo>
                    <a:lnTo>
                      <a:pt x="250" y="88"/>
                    </a:lnTo>
                    <a:lnTo>
                      <a:pt x="250" y="89"/>
                    </a:lnTo>
                    <a:lnTo>
                      <a:pt x="251" y="87"/>
                    </a:lnTo>
                    <a:lnTo>
                      <a:pt x="251" y="86"/>
                    </a:lnTo>
                    <a:lnTo>
                      <a:pt x="251" y="87"/>
                    </a:lnTo>
                    <a:lnTo>
                      <a:pt x="251" y="88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4" y="88"/>
                    </a:lnTo>
                    <a:lnTo>
                      <a:pt x="254" y="87"/>
                    </a:lnTo>
                    <a:lnTo>
                      <a:pt x="255" y="86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4" y="89"/>
                    </a:lnTo>
                    <a:lnTo>
                      <a:pt x="254" y="90"/>
                    </a:lnTo>
                    <a:lnTo>
                      <a:pt x="254" y="91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5" y="92"/>
                    </a:lnTo>
                    <a:lnTo>
                      <a:pt x="255" y="91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5" y="89"/>
                    </a:lnTo>
                    <a:lnTo>
                      <a:pt x="256" y="88"/>
                    </a:lnTo>
                    <a:lnTo>
                      <a:pt x="256" y="87"/>
                    </a:lnTo>
                    <a:lnTo>
                      <a:pt x="256" y="87"/>
                    </a:lnTo>
                    <a:lnTo>
                      <a:pt x="256" y="88"/>
                    </a:lnTo>
                    <a:lnTo>
                      <a:pt x="257" y="87"/>
                    </a:lnTo>
                    <a:lnTo>
                      <a:pt x="257" y="86"/>
                    </a:lnTo>
                    <a:lnTo>
                      <a:pt x="257" y="86"/>
                    </a:lnTo>
                    <a:lnTo>
                      <a:pt x="257" y="87"/>
                    </a:lnTo>
                    <a:lnTo>
                      <a:pt x="257" y="89"/>
                    </a:lnTo>
                    <a:lnTo>
                      <a:pt x="256" y="90"/>
                    </a:lnTo>
                    <a:lnTo>
                      <a:pt x="256" y="91"/>
                    </a:lnTo>
                    <a:lnTo>
                      <a:pt x="256" y="91"/>
                    </a:lnTo>
                    <a:lnTo>
                      <a:pt x="256" y="94"/>
                    </a:lnTo>
                    <a:lnTo>
                      <a:pt x="255" y="95"/>
                    </a:lnTo>
                    <a:lnTo>
                      <a:pt x="255" y="96"/>
                    </a:lnTo>
                    <a:lnTo>
                      <a:pt x="255" y="97"/>
                    </a:lnTo>
                    <a:lnTo>
                      <a:pt x="256" y="95"/>
                    </a:lnTo>
                    <a:lnTo>
                      <a:pt x="257" y="94"/>
                    </a:lnTo>
                    <a:lnTo>
                      <a:pt x="257" y="92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2"/>
                    </a:lnTo>
                    <a:lnTo>
                      <a:pt x="258" y="91"/>
                    </a:lnTo>
                    <a:lnTo>
                      <a:pt x="259" y="90"/>
                    </a:lnTo>
                    <a:lnTo>
                      <a:pt x="259" y="90"/>
                    </a:lnTo>
                    <a:lnTo>
                      <a:pt x="259" y="91"/>
                    </a:lnTo>
                    <a:lnTo>
                      <a:pt x="260" y="90"/>
                    </a:lnTo>
                    <a:lnTo>
                      <a:pt x="260" y="89"/>
                    </a:lnTo>
                    <a:lnTo>
                      <a:pt x="260" y="89"/>
                    </a:lnTo>
                    <a:lnTo>
                      <a:pt x="260" y="90"/>
                    </a:lnTo>
                    <a:lnTo>
                      <a:pt x="260" y="92"/>
                    </a:lnTo>
                    <a:lnTo>
                      <a:pt x="260" y="94"/>
                    </a:lnTo>
                    <a:lnTo>
                      <a:pt x="260" y="95"/>
                    </a:lnTo>
                    <a:lnTo>
                      <a:pt x="261" y="92"/>
                    </a:lnTo>
                    <a:lnTo>
                      <a:pt x="262" y="91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4" y="86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3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3" y="94"/>
                    </a:lnTo>
                    <a:lnTo>
                      <a:pt x="263" y="94"/>
                    </a:lnTo>
                    <a:lnTo>
                      <a:pt x="264" y="92"/>
                    </a:lnTo>
                    <a:lnTo>
                      <a:pt x="264" y="91"/>
                    </a:lnTo>
                    <a:lnTo>
                      <a:pt x="265" y="89"/>
                    </a:lnTo>
                    <a:lnTo>
                      <a:pt x="265" y="88"/>
                    </a:lnTo>
                    <a:lnTo>
                      <a:pt x="265" y="89"/>
                    </a:lnTo>
                    <a:lnTo>
                      <a:pt x="265" y="90"/>
                    </a:lnTo>
                    <a:lnTo>
                      <a:pt x="265" y="91"/>
                    </a:lnTo>
                    <a:lnTo>
                      <a:pt x="266" y="92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5" y="97"/>
                    </a:lnTo>
                    <a:lnTo>
                      <a:pt x="265" y="98"/>
                    </a:lnTo>
                    <a:lnTo>
                      <a:pt x="265" y="99"/>
                    </a:lnTo>
                    <a:lnTo>
                      <a:pt x="265" y="100"/>
                    </a:lnTo>
                    <a:lnTo>
                      <a:pt x="265" y="101"/>
                    </a:lnTo>
                    <a:lnTo>
                      <a:pt x="265" y="102"/>
                    </a:lnTo>
                    <a:lnTo>
                      <a:pt x="266" y="99"/>
                    </a:lnTo>
                    <a:lnTo>
                      <a:pt x="267" y="98"/>
                    </a:lnTo>
                    <a:lnTo>
                      <a:pt x="267" y="96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69" y="92"/>
                    </a:lnTo>
                    <a:lnTo>
                      <a:pt x="269" y="90"/>
                    </a:lnTo>
                    <a:lnTo>
                      <a:pt x="269" y="91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8" y="96"/>
                    </a:lnTo>
                    <a:lnTo>
                      <a:pt x="268" y="96"/>
                    </a:lnTo>
                    <a:lnTo>
                      <a:pt x="268" y="97"/>
                    </a:lnTo>
                    <a:lnTo>
                      <a:pt x="269" y="96"/>
                    </a:lnTo>
                    <a:lnTo>
                      <a:pt x="271" y="95"/>
                    </a:lnTo>
                    <a:lnTo>
                      <a:pt x="271" y="95"/>
                    </a:lnTo>
                    <a:lnTo>
                      <a:pt x="271" y="96"/>
                    </a:lnTo>
                    <a:lnTo>
                      <a:pt x="271" y="97"/>
                    </a:lnTo>
                    <a:lnTo>
                      <a:pt x="271" y="98"/>
                    </a:lnTo>
                    <a:lnTo>
                      <a:pt x="269" y="99"/>
                    </a:lnTo>
                    <a:lnTo>
                      <a:pt x="269" y="100"/>
                    </a:lnTo>
                    <a:lnTo>
                      <a:pt x="269" y="101"/>
                    </a:lnTo>
                    <a:lnTo>
                      <a:pt x="269" y="102"/>
                    </a:lnTo>
                    <a:lnTo>
                      <a:pt x="272" y="97"/>
                    </a:lnTo>
                    <a:lnTo>
                      <a:pt x="273" y="96"/>
                    </a:lnTo>
                    <a:lnTo>
                      <a:pt x="273" y="94"/>
                    </a:lnTo>
                    <a:lnTo>
                      <a:pt x="273" y="95"/>
                    </a:lnTo>
                    <a:lnTo>
                      <a:pt x="273" y="96"/>
                    </a:lnTo>
                    <a:lnTo>
                      <a:pt x="274" y="95"/>
                    </a:lnTo>
                    <a:lnTo>
                      <a:pt x="274" y="92"/>
                    </a:lnTo>
                    <a:lnTo>
                      <a:pt x="275" y="91"/>
                    </a:lnTo>
                    <a:lnTo>
                      <a:pt x="275" y="90"/>
                    </a:lnTo>
                    <a:lnTo>
                      <a:pt x="276" y="91"/>
                    </a:lnTo>
                    <a:lnTo>
                      <a:pt x="276" y="91"/>
                    </a:lnTo>
                    <a:lnTo>
                      <a:pt x="275" y="94"/>
                    </a:lnTo>
                    <a:lnTo>
                      <a:pt x="274" y="95"/>
                    </a:lnTo>
                    <a:lnTo>
                      <a:pt x="274" y="96"/>
                    </a:lnTo>
                    <a:lnTo>
                      <a:pt x="273" y="98"/>
                    </a:lnTo>
                    <a:lnTo>
                      <a:pt x="273" y="97"/>
                    </a:lnTo>
                    <a:lnTo>
                      <a:pt x="273" y="96"/>
                    </a:lnTo>
                    <a:lnTo>
                      <a:pt x="273" y="97"/>
                    </a:lnTo>
                    <a:lnTo>
                      <a:pt x="272" y="99"/>
                    </a:lnTo>
                    <a:lnTo>
                      <a:pt x="272" y="102"/>
                    </a:lnTo>
                    <a:lnTo>
                      <a:pt x="273" y="104"/>
                    </a:lnTo>
                    <a:lnTo>
                      <a:pt x="274" y="101"/>
                    </a:lnTo>
                    <a:lnTo>
                      <a:pt x="274" y="100"/>
                    </a:lnTo>
                    <a:lnTo>
                      <a:pt x="275" y="98"/>
                    </a:lnTo>
                    <a:lnTo>
                      <a:pt x="275" y="99"/>
                    </a:lnTo>
                    <a:lnTo>
                      <a:pt x="275" y="100"/>
                    </a:lnTo>
                    <a:lnTo>
                      <a:pt x="275" y="102"/>
                    </a:lnTo>
                    <a:lnTo>
                      <a:pt x="275" y="103"/>
                    </a:lnTo>
                    <a:lnTo>
                      <a:pt x="275" y="104"/>
                    </a:lnTo>
                    <a:lnTo>
                      <a:pt x="275" y="105"/>
                    </a:lnTo>
                    <a:lnTo>
                      <a:pt x="276" y="104"/>
                    </a:lnTo>
                    <a:lnTo>
                      <a:pt x="276" y="102"/>
                    </a:lnTo>
                    <a:lnTo>
                      <a:pt x="277" y="101"/>
                    </a:lnTo>
                    <a:lnTo>
                      <a:pt x="277" y="100"/>
                    </a:lnTo>
                    <a:lnTo>
                      <a:pt x="277" y="99"/>
                    </a:lnTo>
                    <a:lnTo>
                      <a:pt x="277" y="98"/>
                    </a:lnTo>
                    <a:lnTo>
                      <a:pt x="278" y="97"/>
                    </a:lnTo>
                    <a:lnTo>
                      <a:pt x="278" y="96"/>
                    </a:lnTo>
                    <a:lnTo>
                      <a:pt x="278" y="96"/>
                    </a:lnTo>
                    <a:lnTo>
                      <a:pt x="279" y="97"/>
                    </a:lnTo>
                    <a:lnTo>
                      <a:pt x="279" y="98"/>
                    </a:lnTo>
                    <a:lnTo>
                      <a:pt x="279" y="99"/>
                    </a:lnTo>
                    <a:lnTo>
                      <a:pt x="279" y="100"/>
                    </a:lnTo>
                    <a:lnTo>
                      <a:pt x="279" y="100"/>
                    </a:lnTo>
                    <a:lnTo>
                      <a:pt x="279" y="99"/>
                    </a:lnTo>
                    <a:lnTo>
                      <a:pt x="280" y="98"/>
                    </a:lnTo>
                    <a:lnTo>
                      <a:pt x="280" y="99"/>
                    </a:lnTo>
                    <a:lnTo>
                      <a:pt x="280" y="100"/>
                    </a:lnTo>
                    <a:lnTo>
                      <a:pt x="280" y="100"/>
                    </a:lnTo>
                    <a:lnTo>
                      <a:pt x="280" y="101"/>
                    </a:lnTo>
                    <a:lnTo>
                      <a:pt x="281" y="100"/>
                    </a:lnTo>
                    <a:lnTo>
                      <a:pt x="281" y="99"/>
                    </a:lnTo>
                    <a:lnTo>
                      <a:pt x="282" y="97"/>
                    </a:lnTo>
                    <a:lnTo>
                      <a:pt x="282" y="96"/>
                    </a:lnTo>
                    <a:lnTo>
                      <a:pt x="282" y="98"/>
                    </a:lnTo>
                    <a:lnTo>
                      <a:pt x="283" y="98"/>
                    </a:lnTo>
                    <a:lnTo>
                      <a:pt x="283" y="99"/>
                    </a:lnTo>
                    <a:lnTo>
                      <a:pt x="282" y="101"/>
                    </a:lnTo>
                    <a:lnTo>
                      <a:pt x="281" y="102"/>
                    </a:lnTo>
                    <a:lnTo>
                      <a:pt x="280" y="104"/>
                    </a:lnTo>
                    <a:lnTo>
                      <a:pt x="281" y="108"/>
                    </a:lnTo>
                    <a:lnTo>
                      <a:pt x="281" y="106"/>
                    </a:lnTo>
                    <a:lnTo>
                      <a:pt x="282" y="105"/>
                    </a:lnTo>
                    <a:lnTo>
                      <a:pt x="282" y="106"/>
                    </a:lnTo>
                    <a:lnTo>
                      <a:pt x="282" y="107"/>
                    </a:lnTo>
                    <a:lnTo>
                      <a:pt x="282" y="106"/>
                    </a:lnTo>
                    <a:lnTo>
                      <a:pt x="283" y="104"/>
                    </a:lnTo>
                    <a:lnTo>
                      <a:pt x="284" y="103"/>
                    </a:lnTo>
                    <a:lnTo>
                      <a:pt x="284" y="102"/>
                    </a:lnTo>
                    <a:lnTo>
                      <a:pt x="285" y="99"/>
                    </a:lnTo>
                    <a:lnTo>
                      <a:pt x="287" y="98"/>
                    </a:lnTo>
                    <a:lnTo>
                      <a:pt x="287" y="96"/>
                    </a:lnTo>
                    <a:lnTo>
                      <a:pt x="287" y="97"/>
                    </a:lnTo>
                    <a:lnTo>
                      <a:pt x="287" y="98"/>
                    </a:lnTo>
                    <a:lnTo>
                      <a:pt x="287" y="99"/>
                    </a:lnTo>
                    <a:lnTo>
                      <a:pt x="285" y="101"/>
                    </a:lnTo>
                    <a:lnTo>
                      <a:pt x="285" y="101"/>
                    </a:lnTo>
                    <a:lnTo>
                      <a:pt x="285" y="102"/>
                    </a:lnTo>
                    <a:lnTo>
                      <a:pt x="285" y="103"/>
                    </a:lnTo>
                    <a:lnTo>
                      <a:pt x="287" y="104"/>
                    </a:lnTo>
                    <a:lnTo>
                      <a:pt x="287" y="103"/>
                    </a:lnTo>
                    <a:lnTo>
                      <a:pt x="288" y="101"/>
                    </a:lnTo>
                    <a:lnTo>
                      <a:pt x="288" y="102"/>
                    </a:lnTo>
                    <a:lnTo>
                      <a:pt x="288" y="103"/>
                    </a:lnTo>
                    <a:lnTo>
                      <a:pt x="288" y="104"/>
                    </a:lnTo>
                    <a:lnTo>
                      <a:pt x="288" y="105"/>
                    </a:lnTo>
                    <a:lnTo>
                      <a:pt x="288" y="106"/>
                    </a:lnTo>
                    <a:lnTo>
                      <a:pt x="288" y="106"/>
                    </a:lnTo>
                    <a:lnTo>
                      <a:pt x="289" y="105"/>
                    </a:lnTo>
                    <a:lnTo>
                      <a:pt x="289" y="104"/>
                    </a:lnTo>
                    <a:lnTo>
                      <a:pt x="289" y="104"/>
                    </a:lnTo>
                    <a:lnTo>
                      <a:pt x="289" y="105"/>
                    </a:lnTo>
                    <a:lnTo>
                      <a:pt x="289" y="107"/>
                    </a:lnTo>
                    <a:lnTo>
                      <a:pt x="288" y="108"/>
                    </a:lnTo>
                    <a:lnTo>
                      <a:pt x="288" y="109"/>
                    </a:lnTo>
                    <a:lnTo>
                      <a:pt x="288" y="111"/>
                    </a:lnTo>
                    <a:lnTo>
                      <a:pt x="288" y="111"/>
                    </a:lnTo>
                    <a:lnTo>
                      <a:pt x="288" y="112"/>
                    </a:lnTo>
                    <a:lnTo>
                      <a:pt x="289" y="111"/>
                    </a:lnTo>
                    <a:lnTo>
                      <a:pt x="290" y="109"/>
                    </a:lnTo>
                    <a:lnTo>
                      <a:pt x="290" y="107"/>
                    </a:lnTo>
                    <a:lnTo>
                      <a:pt x="291" y="106"/>
                    </a:lnTo>
                    <a:lnTo>
                      <a:pt x="291" y="107"/>
                    </a:lnTo>
                    <a:lnTo>
                      <a:pt x="291" y="108"/>
                    </a:lnTo>
                    <a:lnTo>
                      <a:pt x="291" y="106"/>
                    </a:lnTo>
                    <a:lnTo>
                      <a:pt x="292" y="105"/>
                    </a:lnTo>
                    <a:lnTo>
                      <a:pt x="292" y="106"/>
                    </a:lnTo>
                    <a:lnTo>
                      <a:pt x="292" y="107"/>
                    </a:lnTo>
                    <a:lnTo>
                      <a:pt x="292" y="108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2" y="112"/>
                    </a:lnTo>
                    <a:lnTo>
                      <a:pt x="291" y="114"/>
                    </a:lnTo>
                    <a:lnTo>
                      <a:pt x="291" y="114"/>
                    </a:lnTo>
                    <a:lnTo>
                      <a:pt x="291" y="115"/>
                    </a:lnTo>
                    <a:lnTo>
                      <a:pt x="291" y="117"/>
                    </a:lnTo>
                    <a:lnTo>
                      <a:pt x="290" y="118"/>
                    </a:lnTo>
                    <a:lnTo>
                      <a:pt x="290" y="119"/>
                    </a:lnTo>
                    <a:lnTo>
                      <a:pt x="290" y="119"/>
                    </a:lnTo>
                    <a:lnTo>
                      <a:pt x="291" y="117"/>
                    </a:lnTo>
                    <a:lnTo>
                      <a:pt x="292" y="116"/>
                    </a:lnTo>
                    <a:lnTo>
                      <a:pt x="293" y="114"/>
                    </a:lnTo>
                    <a:lnTo>
                      <a:pt x="293" y="115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3"/>
                    </a:lnTo>
                    <a:lnTo>
                      <a:pt x="294" y="114"/>
                    </a:lnTo>
                    <a:lnTo>
                      <a:pt x="294" y="115"/>
                    </a:lnTo>
                    <a:lnTo>
                      <a:pt x="293" y="116"/>
                    </a:lnTo>
                    <a:lnTo>
                      <a:pt x="293" y="118"/>
                    </a:lnTo>
                    <a:lnTo>
                      <a:pt x="292" y="120"/>
                    </a:lnTo>
                    <a:lnTo>
                      <a:pt x="291" y="122"/>
                    </a:lnTo>
                    <a:lnTo>
                      <a:pt x="291" y="123"/>
                    </a:lnTo>
                    <a:lnTo>
                      <a:pt x="291" y="122"/>
                    </a:lnTo>
                    <a:lnTo>
                      <a:pt x="291" y="121"/>
                    </a:lnTo>
                    <a:lnTo>
                      <a:pt x="290" y="122"/>
                    </a:lnTo>
                    <a:lnTo>
                      <a:pt x="290" y="124"/>
                    </a:lnTo>
                    <a:lnTo>
                      <a:pt x="290" y="125"/>
                    </a:lnTo>
                    <a:lnTo>
                      <a:pt x="290" y="125"/>
                    </a:lnTo>
                    <a:lnTo>
                      <a:pt x="289" y="128"/>
                    </a:lnTo>
                    <a:lnTo>
                      <a:pt x="289" y="129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7" y="131"/>
                    </a:lnTo>
                    <a:lnTo>
                      <a:pt x="287" y="130"/>
                    </a:lnTo>
                    <a:lnTo>
                      <a:pt x="287" y="131"/>
                    </a:lnTo>
                    <a:lnTo>
                      <a:pt x="285" y="132"/>
                    </a:lnTo>
                    <a:lnTo>
                      <a:pt x="285" y="132"/>
                    </a:lnTo>
                    <a:lnTo>
                      <a:pt x="285" y="131"/>
                    </a:lnTo>
                    <a:lnTo>
                      <a:pt x="285" y="130"/>
                    </a:lnTo>
                    <a:lnTo>
                      <a:pt x="285" y="129"/>
                    </a:lnTo>
                    <a:lnTo>
                      <a:pt x="285" y="130"/>
                    </a:lnTo>
                    <a:lnTo>
                      <a:pt x="284" y="132"/>
                    </a:lnTo>
                    <a:lnTo>
                      <a:pt x="283" y="134"/>
                    </a:lnTo>
                    <a:lnTo>
                      <a:pt x="282" y="136"/>
                    </a:lnTo>
                    <a:lnTo>
                      <a:pt x="282" y="137"/>
                    </a:lnTo>
                    <a:lnTo>
                      <a:pt x="282" y="136"/>
                    </a:lnTo>
                    <a:lnTo>
                      <a:pt x="282" y="135"/>
                    </a:lnTo>
                    <a:lnTo>
                      <a:pt x="282" y="134"/>
                    </a:lnTo>
                    <a:lnTo>
                      <a:pt x="282" y="134"/>
                    </a:lnTo>
                    <a:lnTo>
                      <a:pt x="281" y="135"/>
                    </a:lnTo>
                    <a:lnTo>
                      <a:pt x="280" y="136"/>
                    </a:lnTo>
                    <a:lnTo>
                      <a:pt x="279" y="139"/>
                    </a:lnTo>
                    <a:lnTo>
                      <a:pt x="278" y="141"/>
                    </a:lnTo>
                    <a:lnTo>
                      <a:pt x="278" y="138"/>
                    </a:lnTo>
                    <a:lnTo>
                      <a:pt x="279" y="137"/>
                    </a:lnTo>
                    <a:lnTo>
                      <a:pt x="279" y="136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79" y="133"/>
                    </a:lnTo>
                    <a:lnTo>
                      <a:pt x="280" y="131"/>
                    </a:lnTo>
                    <a:lnTo>
                      <a:pt x="280" y="130"/>
                    </a:lnTo>
                    <a:lnTo>
                      <a:pt x="280" y="130"/>
                    </a:lnTo>
                    <a:lnTo>
                      <a:pt x="280" y="129"/>
                    </a:lnTo>
                    <a:lnTo>
                      <a:pt x="280" y="128"/>
                    </a:lnTo>
                    <a:lnTo>
                      <a:pt x="278" y="133"/>
                    </a:lnTo>
                    <a:lnTo>
                      <a:pt x="277" y="135"/>
                    </a:lnTo>
                    <a:lnTo>
                      <a:pt x="277" y="136"/>
                    </a:lnTo>
                    <a:lnTo>
                      <a:pt x="276" y="135"/>
                    </a:lnTo>
                    <a:lnTo>
                      <a:pt x="276" y="134"/>
                    </a:lnTo>
                    <a:lnTo>
                      <a:pt x="276" y="135"/>
                    </a:lnTo>
                    <a:lnTo>
                      <a:pt x="276" y="135"/>
                    </a:lnTo>
                    <a:lnTo>
                      <a:pt x="275" y="136"/>
                    </a:lnTo>
                    <a:lnTo>
                      <a:pt x="275" y="137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5" y="140"/>
                    </a:lnTo>
                    <a:lnTo>
                      <a:pt x="274" y="141"/>
                    </a:lnTo>
                    <a:lnTo>
                      <a:pt x="274" y="140"/>
                    </a:lnTo>
                    <a:lnTo>
                      <a:pt x="274" y="139"/>
                    </a:lnTo>
                    <a:lnTo>
                      <a:pt x="275" y="138"/>
                    </a:lnTo>
                    <a:lnTo>
                      <a:pt x="275" y="137"/>
                    </a:lnTo>
                    <a:lnTo>
                      <a:pt x="275" y="136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5" y="133"/>
                    </a:lnTo>
                    <a:lnTo>
                      <a:pt x="274" y="135"/>
                    </a:lnTo>
                    <a:lnTo>
                      <a:pt x="274" y="136"/>
                    </a:lnTo>
                    <a:lnTo>
                      <a:pt x="273" y="137"/>
                    </a:lnTo>
                    <a:lnTo>
                      <a:pt x="273" y="139"/>
                    </a:lnTo>
                    <a:lnTo>
                      <a:pt x="272" y="140"/>
                    </a:lnTo>
                    <a:lnTo>
                      <a:pt x="272" y="141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1"/>
                    </a:lnTo>
                    <a:lnTo>
                      <a:pt x="271" y="142"/>
                    </a:lnTo>
                    <a:lnTo>
                      <a:pt x="269" y="141"/>
                    </a:lnTo>
                    <a:lnTo>
                      <a:pt x="269" y="140"/>
                    </a:lnTo>
                    <a:lnTo>
                      <a:pt x="269" y="140"/>
                    </a:lnTo>
                    <a:lnTo>
                      <a:pt x="269" y="139"/>
                    </a:lnTo>
                    <a:lnTo>
                      <a:pt x="271" y="137"/>
                    </a:lnTo>
                    <a:lnTo>
                      <a:pt x="271" y="136"/>
                    </a:lnTo>
                    <a:lnTo>
                      <a:pt x="271" y="135"/>
                    </a:lnTo>
                    <a:lnTo>
                      <a:pt x="271" y="135"/>
                    </a:lnTo>
                    <a:lnTo>
                      <a:pt x="271" y="133"/>
                    </a:lnTo>
                    <a:lnTo>
                      <a:pt x="271" y="132"/>
                    </a:lnTo>
                    <a:lnTo>
                      <a:pt x="271" y="131"/>
                    </a:lnTo>
                    <a:lnTo>
                      <a:pt x="271" y="130"/>
                    </a:lnTo>
                    <a:lnTo>
                      <a:pt x="271" y="130"/>
                    </a:lnTo>
                    <a:lnTo>
                      <a:pt x="269" y="131"/>
                    </a:lnTo>
                    <a:lnTo>
                      <a:pt x="269" y="132"/>
                    </a:lnTo>
                    <a:lnTo>
                      <a:pt x="269" y="131"/>
                    </a:lnTo>
                    <a:lnTo>
                      <a:pt x="269" y="131"/>
                    </a:lnTo>
                    <a:lnTo>
                      <a:pt x="268" y="132"/>
                    </a:lnTo>
                    <a:lnTo>
                      <a:pt x="267" y="133"/>
                    </a:lnTo>
                    <a:lnTo>
                      <a:pt x="267" y="134"/>
                    </a:lnTo>
                    <a:lnTo>
                      <a:pt x="266" y="136"/>
                    </a:lnTo>
                    <a:lnTo>
                      <a:pt x="266" y="137"/>
                    </a:lnTo>
                    <a:lnTo>
                      <a:pt x="265" y="138"/>
                    </a:lnTo>
                    <a:lnTo>
                      <a:pt x="265" y="138"/>
                    </a:lnTo>
                    <a:lnTo>
                      <a:pt x="265" y="137"/>
                    </a:lnTo>
                    <a:lnTo>
                      <a:pt x="265" y="136"/>
                    </a:lnTo>
                    <a:lnTo>
                      <a:pt x="265" y="135"/>
                    </a:lnTo>
                    <a:lnTo>
                      <a:pt x="264" y="136"/>
                    </a:lnTo>
                    <a:lnTo>
                      <a:pt x="264" y="138"/>
                    </a:lnTo>
                    <a:lnTo>
                      <a:pt x="264" y="137"/>
                    </a:lnTo>
                    <a:lnTo>
                      <a:pt x="264" y="136"/>
                    </a:lnTo>
                    <a:lnTo>
                      <a:pt x="263" y="137"/>
                    </a:lnTo>
                    <a:lnTo>
                      <a:pt x="263" y="139"/>
                    </a:lnTo>
                    <a:lnTo>
                      <a:pt x="263" y="138"/>
                    </a:lnTo>
                    <a:lnTo>
                      <a:pt x="263" y="137"/>
                    </a:lnTo>
                    <a:lnTo>
                      <a:pt x="262" y="136"/>
                    </a:lnTo>
                    <a:lnTo>
                      <a:pt x="262" y="135"/>
                    </a:lnTo>
                    <a:lnTo>
                      <a:pt x="262" y="137"/>
                    </a:lnTo>
                    <a:lnTo>
                      <a:pt x="261" y="138"/>
                    </a:lnTo>
                    <a:lnTo>
                      <a:pt x="261" y="137"/>
                    </a:lnTo>
                    <a:lnTo>
                      <a:pt x="261" y="136"/>
                    </a:lnTo>
                    <a:lnTo>
                      <a:pt x="261" y="138"/>
                    </a:lnTo>
                    <a:lnTo>
                      <a:pt x="260" y="139"/>
                    </a:lnTo>
                    <a:lnTo>
                      <a:pt x="260" y="138"/>
                    </a:lnTo>
                    <a:lnTo>
                      <a:pt x="260" y="137"/>
                    </a:lnTo>
                    <a:lnTo>
                      <a:pt x="261" y="136"/>
                    </a:lnTo>
                    <a:lnTo>
                      <a:pt x="261" y="135"/>
                    </a:lnTo>
                    <a:lnTo>
                      <a:pt x="261" y="134"/>
                    </a:lnTo>
                    <a:lnTo>
                      <a:pt x="261" y="133"/>
                    </a:lnTo>
                    <a:lnTo>
                      <a:pt x="261" y="132"/>
                    </a:lnTo>
                    <a:lnTo>
                      <a:pt x="261" y="131"/>
                    </a:lnTo>
                    <a:lnTo>
                      <a:pt x="261" y="130"/>
                    </a:lnTo>
                    <a:lnTo>
                      <a:pt x="261" y="130"/>
                    </a:lnTo>
                    <a:lnTo>
                      <a:pt x="260" y="131"/>
                    </a:lnTo>
                    <a:lnTo>
                      <a:pt x="260" y="132"/>
                    </a:lnTo>
                    <a:lnTo>
                      <a:pt x="259" y="134"/>
                    </a:lnTo>
                    <a:lnTo>
                      <a:pt x="258" y="135"/>
                    </a:lnTo>
                    <a:lnTo>
                      <a:pt x="258" y="134"/>
                    </a:lnTo>
                    <a:lnTo>
                      <a:pt x="258" y="133"/>
                    </a:lnTo>
                    <a:lnTo>
                      <a:pt x="258" y="134"/>
                    </a:lnTo>
                    <a:lnTo>
                      <a:pt x="257" y="136"/>
                    </a:lnTo>
                    <a:lnTo>
                      <a:pt x="257" y="137"/>
                    </a:lnTo>
                    <a:lnTo>
                      <a:pt x="256" y="138"/>
                    </a:lnTo>
                    <a:lnTo>
                      <a:pt x="256" y="138"/>
                    </a:lnTo>
                    <a:lnTo>
                      <a:pt x="256" y="137"/>
                    </a:lnTo>
                    <a:lnTo>
                      <a:pt x="256" y="136"/>
                    </a:lnTo>
                    <a:lnTo>
                      <a:pt x="256" y="135"/>
                    </a:lnTo>
                    <a:lnTo>
                      <a:pt x="256" y="134"/>
                    </a:lnTo>
                    <a:lnTo>
                      <a:pt x="256" y="133"/>
                    </a:lnTo>
                    <a:lnTo>
                      <a:pt x="255" y="135"/>
                    </a:lnTo>
                    <a:lnTo>
                      <a:pt x="255" y="136"/>
                    </a:lnTo>
                    <a:lnTo>
                      <a:pt x="255" y="135"/>
                    </a:lnTo>
                    <a:lnTo>
                      <a:pt x="254" y="134"/>
                    </a:lnTo>
                    <a:lnTo>
                      <a:pt x="254" y="136"/>
                    </a:lnTo>
                    <a:lnTo>
                      <a:pt x="252" y="137"/>
                    </a:lnTo>
                    <a:lnTo>
                      <a:pt x="252" y="136"/>
                    </a:lnTo>
                    <a:lnTo>
                      <a:pt x="252" y="135"/>
                    </a:lnTo>
                    <a:lnTo>
                      <a:pt x="252" y="137"/>
                    </a:lnTo>
                    <a:lnTo>
                      <a:pt x="251" y="138"/>
                    </a:lnTo>
                    <a:lnTo>
                      <a:pt x="251" y="137"/>
                    </a:lnTo>
                    <a:lnTo>
                      <a:pt x="251" y="136"/>
                    </a:lnTo>
                    <a:lnTo>
                      <a:pt x="250" y="137"/>
                    </a:lnTo>
                    <a:lnTo>
                      <a:pt x="250" y="139"/>
                    </a:lnTo>
                    <a:lnTo>
                      <a:pt x="250" y="138"/>
                    </a:lnTo>
                    <a:lnTo>
                      <a:pt x="250" y="137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49" y="139"/>
                    </a:lnTo>
                    <a:lnTo>
                      <a:pt x="249" y="138"/>
                    </a:lnTo>
                    <a:lnTo>
                      <a:pt x="248" y="139"/>
                    </a:lnTo>
                    <a:lnTo>
                      <a:pt x="247" y="141"/>
                    </a:lnTo>
                    <a:lnTo>
                      <a:pt x="247" y="140"/>
                    </a:lnTo>
                    <a:lnTo>
                      <a:pt x="247" y="139"/>
                    </a:lnTo>
                    <a:lnTo>
                      <a:pt x="247" y="140"/>
                    </a:lnTo>
                    <a:lnTo>
                      <a:pt x="246" y="142"/>
                    </a:lnTo>
                    <a:lnTo>
                      <a:pt x="246" y="141"/>
                    </a:lnTo>
                    <a:lnTo>
                      <a:pt x="246" y="140"/>
                    </a:lnTo>
                    <a:lnTo>
                      <a:pt x="247" y="139"/>
                    </a:lnTo>
                    <a:lnTo>
                      <a:pt x="247" y="137"/>
                    </a:lnTo>
                    <a:lnTo>
                      <a:pt x="248" y="136"/>
                    </a:lnTo>
                    <a:lnTo>
                      <a:pt x="248" y="135"/>
                    </a:lnTo>
                    <a:lnTo>
                      <a:pt x="249" y="133"/>
                    </a:lnTo>
                    <a:lnTo>
                      <a:pt x="249" y="132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0"/>
                    </a:lnTo>
                    <a:lnTo>
                      <a:pt x="249" y="129"/>
                    </a:lnTo>
                    <a:lnTo>
                      <a:pt x="247" y="134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6" y="136"/>
                    </a:lnTo>
                    <a:lnTo>
                      <a:pt x="246" y="135"/>
                    </a:lnTo>
                    <a:lnTo>
                      <a:pt x="245" y="136"/>
                    </a:lnTo>
                    <a:lnTo>
                      <a:pt x="245" y="138"/>
                    </a:lnTo>
                    <a:lnTo>
                      <a:pt x="244" y="137"/>
                    </a:lnTo>
                    <a:lnTo>
                      <a:pt x="244" y="136"/>
                    </a:lnTo>
                    <a:lnTo>
                      <a:pt x="244" y="137"/>
                    </a:lnTo>
                    <a:lnTo>
                      <a:pt x="243" y="138"/>
                    </a:lnTo>
                    <a:lnTo>
                      <a:pt x="243" y="138"/>
                    </a:lnTo>
                    <a:lnTo>
                      <a:pt x="243" y="137"/>
                    </a:lnTo>
                    <a:lnTo>
                      <a:pt x="243" y="138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8"/>
                    </a:lnTo>
                    <a:lnTo>
                      <a:pt x="242" y="137"/>
                    </a:lnTo>
                    <a:lnTo>
                      <a:pt x="242" y="136"/>
                    </a:lnTo>
                    <a:lnTo>
                      <a:pt x="241" y="137"/>
                    </a:lnTo>
                    <a:lnTo>
                      <a:pt x="241" y="139"/>
                    </a:lnTo>
                    <a:lnTo>
                      <a:pt x="241" y="138"/>
                    </a:lnTo>
                    <a:lnTo>
                      <a:pt x="241" y="137"/>
                    </a:lnTo>
                    <a:lnTo>
                      <a:pt x="240" y="138"/>
                    </a:lnTo>
                    <a:lnTo>
                      <a:pt x="239" y="140"/>
                    </a:lnTo>
                    <a:lnTo>
                      <a:pt x="239" y="139"/>
                    </a:lnTo>
                    <a:lnTo>
                      <a:pt x="239" y="138"/>
                    </a:lnTo>
                    <a:lnTo>
                      <a:pt x="239" y="137"/>
                    </a:lnTo>
                    <a:lnTo>
                      <a:pt x="239" y="136"/>
                    </a:lnTo>
                    <a:lnTo>
                      <a:pt x="239" y="138"/>
                    </a:lnTo>
                    <a:lnTo>
                      <a:pt x="238" y="139"/>
                    </a:lnTo>
                    <a:lnTo>
                      <a:pt x="238" y="138"/>
                    </a:lnTo>
                    <a:lnTo>
                      <a:pt x="238" y="137"/>
                    </a:lnTo>
                    <a:lnTo>
                      <a:pt x="238" y="136"/>
                    </a:lnTo>
                    <a:lnTo>
                      <a:pt x="238" y="136"/>
                    </a:lnTo>
                    <a:lnTo>
                      <a:pt x="237" y="137"/>
                    </a:lnTo>
                    <a:lnTo>
                      <a:pt x="237" y="138"/>
                    </a:lnTo>
                    <a:lnTo>
                      <a:pt x="237" y="137"/>
                    </a:lnTo>
                    <a:lnTo>
                      <a:pt x="237" y="137"/>
                    </a:lnTo>
                    <a:lnTo>
                      <a:pt x="235" y="138"/>
                    </a:lnTo>
                    <a:lnTo>
                      <a:pt x="234" y="139"/>
                    </a:lnTo>
                    <a:lnTo>
                      <a:pt x="234" y="138"/>
                    </a:lnTo>
                    <a:lnTo>
                      <a:pt x="234" y="138"/>
                    </a:lnTo>
                    <a:lnTo>
                      <a:pt x="234" y="137"/>
                    </a:lnTo>
                    <a:lnTo>
                      <a:pt x="234" y="136"/>
                    </a:lnTo>
                    <a:lnTo>
                      <a:pt x="234" y="135"/>
                    </a:lnTo>
                    <a:lnTo>
                      <a:pt x="234" y="134"/>
                    </a:lnTo>
                    <a:lnTo>
                      <a:pt x="234" y="135"/>
                    </a:lnTo>
                    <a:lnTo>
                      <a:pt x="233" y="137"/>
                    </a:lnTo>
                    <a:lnTo>
                      <a:pt x="233" y="137"/>
                    </a:lnTo>
                    <a:lnTo>
                      <a:pt x="232" y="138"/>
                    </a:lnTo>
                    <a:lnTo>
                      <a:pt x="232" y="139"/>
                    </a:lnTo>
                    <a:lnTo>
                      <a:pt x="232" y="139"/>
                    </a:lnTo>
                    <a:lnTo>
                      <a:pt x="232" y="139"/>
                    </a:lnTo>
                    <a:lnTo>
                      <a:pt x="232" y="138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4"/>
                    </a:lnTo>
                    <a:lnTo>
                      <a:pt x="233" y="134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2" y="135"/>
                    </a:lnTo>
                    <a:lnTo>
                      <a:pt x="231" y="134"/>
                    </a:lnTo>
                    <a:lnTo>
                      <a:pt x="231" y="134"/>
                    </a:lnTo>
                    <a:lnTo>
                      <a:pt x="231" y="133"/>
                    </a:lnTo>
                    <a:lnTo>
                      <a:pt x="231" y="134"/>
                    </a:lnTo>
                    <a:lnTo>
                      <a:pt x="230" y="135"/>
                    </a:lnTo>
                    <a:lnTo>
                      <a:pt x="230" y="137"/>
                    </a:lnTo>
                    <a:lnTo>
                      <a:pt x="229" y="138"/>
                    </a:lnTo>
                    <a:lnTo>
                      <a:pt x="229" y="139"/>
                    </a:lnTo>
                    <a:lnTo>
                      <a:pt x="228" y="141"/>
                    </a:lnTo>
                    <a:lnTo>
                      <a:pt x="228" y="140"/>
                    </a:lnTo>
                    <a:lnTo>
                      <a:pt x="228" y="139"/>
                    </a:lnTo>
                    <a:lnTo>
                      <a:pt x="228" y="138"/>
                    </a:lnTo>
                    <a:lnTo>
                      <a:pt x="228" y="137"/>
                    </a:lnTo>
                    <a:lnTo>
                      <a:pt x="228" y="136"/>
                    </a:lnTo>
                    <a:lnTo>
                      <a:pt x="229" y="135"/>
                    </a:lnTo>
                    <a:lnTo>
                      <a:pt x="229" y="134"/>
                    </a:lnTo>
                    <a:lnTo>
                      <a:pt x="229" y="133"/>
                    </a:lnTo>
                    <a:lnTo>
                      <a:pt x="229" y="132"/>
                    </a:lnTo>
                    <a:lnTo>
                      <a:pt x="229" y="131"/>
                    </a:lnTo>
                    <a:lnTo>
                      <a:pt x="228" y="133"/>
                    </a:lnTo>
                    <a:lnTo>
                      <a:pt x="227" y="134"/>
                    </a:lnTo>
                    <a:lnTo>
                      <a:pt x="228" y="135"/>
                    </a:lnTo>
                    <a:lnTo>
                      <a:pt x="228" y="136"/>
                    </a:lnTo>
                    <a:lnTo>
                      <a:pt x="227" y="137"/>
                    </a:lnTo>
                    <a:lnTo>
                      <a:pt x="226" y="138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8"/>
                    </a:lnTo>
                    <a:lnTo>
                      <a:pt x="225" y="138"/>
                    </a:lnTo>
                    <a:lnTo>
                      <a:pt x="225" y="136"/>
                    </a:lnTo>
                    <a:lnTo>
                      <a:pt x="225" y="135"/>
                    </a:lnTo>
                    <a:lnTo>
                      <a:pt x="225" y="134"/>
                    </a:lnTo>
                    <a:lnTo>
                      <a:pt x="224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2" y="141"/>
                    </a:lnTo>
                    <a:lnTo>
                      <a:pt x="222" y="142"/>
                    </a:lnTo>
                    <a:lnTo>
                      <a:pt x="221" y="141"/>
                    </a:lnTo>
                    <a:lnTo>
                      <a:pt x="221" y="140"/>
                    </a:lnTo>
                    <a:lnTo>
                      <a:pt x="221" y="140"/>
                    </a:lnTo>
                    <a:lnTo>
                      <a:pt x="221" y="139"/>
                    </a:lnTo>
                    <a:lnTo>
                      <a:pt x="222" y="137"/>
                    </a:lnTo>
                    <a:lnTo>
                      <a:pt x="222" y="136"/>
                    </a:lnTo>
                    <a:lnTo>
                      <a:pt x="222" y="135"/>
                    </a:lnTo>
                    <a:lnTo>
                      <a:pt x="222" y="134"/>
                    </a:lnTo>
                    <a:lnTo>
                      <a:pt x="222" y="133"/>
                    </a:lnTo>
                    <a:lnTo>
                      <a:pt x="222" y="133"/>
                    </a:lnTo>
                    <a:lnTo>
                      <a:pt x="222" y="134"/>
                    </a:lnTo>
                    <a:lnTo>
                      <a:pt x="221" y="135"/>
                    </a:lnTo>
                    <a:lnTo>
                      <a:pt x="219" y="137"/>
                    </a:lnTo>
                    <a:lnTo>
                      <a:pt x="219" y="138"/>
                    </a:lnTo>
                    <a:lnTo>
                      <a:pt x="219" y="137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5"/>
                    </a:lnTo>
                    <a:lnTo>
                      <a:pt x="218" y="136"/>
                    </a:lnTo>
                    <a:lnTo>
                      <a:pt x="217" y="137"/>
                    </a:lnTo>
                    <a:lnTo>
                      <a:pt x="217" y="139"/>
                    </a:lnTo>
                    <a:lnTo>
                      <a:pt x="216" y="140"/>
                    </a:lnTo>
                    <a:lnTo>
                      <a:pt x="216" y="139"/>
                    </a:lnTo>
                    <a:lnTo>
                      <a:pt x="216" y="138"/>
                    </a:lnTo>
                    <a:lnTo>
                      <a:pt x="216" y="139"/>
                    </a:lnTo>
                    <a:lnTo>
                      <a:pt x="215" y="141"/>
                    </a:lnTo>
                    <a:lnTo>
                      <a:pt x="215" y="140"/>
                    </a:lnTo>
                    <a:lnTo>
                      <a:pt x="215" y="139"/>
                    </a:lnTo>
                    <a:lnTo>
                      <a:pt x="216" y="138"/>
                    </a:lnTo>
                    <a:lnTo>
                      <a:pt x="216" y="137"/>
                    </a:lnTo>
                    <a:lnTo>
                      <a:pt x="216" y="136"/>
                    </a:lnTo>
                    <a:lnTo>
                      <a:pt x="216" y="135"/>
                    </a:lnTo>
                    <a:lnTo>
                      <a:pt x="216" y="134"/>
                    </a:lnTo>
                    <a:lnTo>
                      <a:pt x="216" y="133"/>
                    </a:lnTo>
                    <a:lnTo>
                      <a:pt x="215" y="134"/>
                    </a:lnTo>
                    <a:lnTo>
                      <a:pt x="215" y="136"/>
                    </a:lnTo>
                    <a:lnTo>
                      <a:pt x="214" y="137"/>
                    </a:lnTo>
                    <a:lnTo>
                      <a:pt x="214" y="138"/>
                    </a:lnTo>
                    <a:lnTo>
                      <a:pt x="214" y="138"/>
                    </a:lnTo>
                    <a:lnTo>
                      <a:pt x="214" y="137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2" y="138"/>
                    </a:lnTo>
                    <a:lnTo>
                      <a:pt x="212" y="137"/>
                    </a:lnTo>
                    <a:lnTo>
                      <a:pt x="212" y="136"/>
                    </a:lnTo>
                    <a:lnTo>
                      <a:pt x="212" y="135"/>
                    </a:lnTo>
                    <a:lnTo>
                      <a:pt x="212" y="134"/>
                    </a:lnTo>
                    <a:lnTo>
                      <a:pt x="212" y="133"/>
                    </a:lnTo>
                    <a:lnTo>
                      <a:pt x="212" y="133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0" y="137"/>
                    </a:lnTo>
                    <a:lnTo>
                      <a:pt x="210" y="138"/>
                    </a:lnTo>
                    <a:lnTo>
                      <a:pt x="210" y="137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8" y="137"/>
                    </a:lnTo>
                    <a:lnTo>
                      <a:pt x="208" y="136"/>
                    </a:lnTo>
                    <a:lnTo>
                      <a:pt x="208" y="136"/>
                    </a:lnTo>
                    <a:lnTo>
                      <a:pt x="208" y="135"/>
                    </a:lnTo>
                    <a:lnTo>
                      <a:pt x="208" y="134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6" y="139"/>
                    </a:lnTo>
                    <a:lnTo>
                      <a:pt x="205" y="142"/>
                    </a:lnTo>
                    <a:lnTo>
                      <a:pt x="204" y="138"/>
                    </a:lnTo>
                    <a:lnTo>
                      <a:pt x="205" y="136"/>
                    </a:lnTo>
                    <a:lnTo>
                      <a:pt x="206" y="134"/>
                    </a:lnTo>
                    <a:lnTo>
                      <a:pt x="207" y="133"/>
                    </a:lnTo>
                    <a:lnTo>
                      <a:pt x="207" y="132"/>
                    </a:lnTo>
                    <a:lnTo>
                      <a:pt x="207" y="132"/>
                    </a:lnTo>
                    <a:lnTo>
                      <a:pt x="206" y="131"/>
                    </a:lnTo>
                    <a:lnTo>
                      <a:pt x="206" y="130"/>
                    </a:lnTo>
                    <a:lnTo>
                      <a:pt x="206" y="131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5" y="131"/>
                    </a:lnTo>
                    <a:lnTo>
                      <a:pt x="205" y="132"/>
                    </a:lnTo>
                    <a:lnTo>
                      <a:pt x="204" y="133"/>
                    </a:lnTo>
                    <a:lnTo>
                      <a:pt x="204" y="134"/>
                    </a:lnTo>
                    <a:lnTo>
                      <a:pt x="202" y="135"/>
                    </a:lnTo>
                    <a:lnTo>
                      <a:pt x="202" y="136"/>
                    </a:lnTo>
                    <a:lnTo>
                      <a:pt x="202" y="136"/>
                    </a:lnTo>
                    <a:lnTo>
                      <a:pt x="202" y="135"/>
                    </a:lnTo>
                    <a:lnTo>
                      <a:pt x="202" y="134"/>
                    </a:lnTo>
                    <a:lnTo>
                      <a:pt x="202" y="133"/>
                    </a:lnTo>
                    <a:lnTo>
                      <a:pt x="202" y="131"/>
                    </a:lnTo>
                    <a:lnTo>
                      <a:pt x="201" y="130"/>
                    </a:lnTo>
                    <a:lnTo>
                      <a:pt x="201" y="129"/>
                    </a:lnTo>
                    <a:lnTo>
                      <a:pt x="201" y="131"/>
                    </a:lnTo>
                    <a:lnTo>
                      <a:pt x="200" y="132"/>
                    </a:lnTo>
                    <a:lnTo>
                      <a:pt x="199" y="135"/>
                    </a:lnTo>
                    <a:lnTo>
                      <a:pt x="198" y="137"/>
                    </a:lnTo>
                    <a:lnTo>
                      <a:pt x="196" y="142"/>
                    </a:lnTo>
                    <a:lnTo>
                      <a:pt x="196" y="141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7" y="138"/>
                    </a:lnTo>
                    <a:lnTo>
                      <a:pt x="197" y="137"/>
                    </a:lnTo>
                    <a:lnTo>
                      <a:pt x="198" y="135"/>
                    </a:lnTo>
                    <a:lnTo>
                      <a:pt x="198" y="135"/>
                    </a:lnTo>
                    <a:lnTo>
                      <a:pt x="198" y="134"/>
                    </a:lnTo>
                    <a:lnTo>
                      <a:pt x="198" y="133"/>
                    </a:lnTo>
                    <a:lnTo>
                      <a:pt x="199" y="131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199" y="129"/>
                    </a:lnTo>
                    <a:lnTo>
                      <a:pt x="199" y="128"/>
                    </a:lnTo>
                    <a:lnTo>
                      <a:pt x="198" y="131"/>
                    </a:lnTo>
                    <a:lnTo>
                      <a:pt x="197" y="132"/>
                    </a:lnTo>
                    <a:lnTo>
                      <a:pt x="196" y="133"/>
                    </a:lnTo>
                    <a:lnTo>
                      <a:pt x="196" y="132"/>
                    </a:lnTo>
                    <a:lnTo>
                      <a:pt x="196" y="131"/>
                    </a:lnTo>
                    <a:lnTo>
                      <a:pt x="196" y="131"/>
                    </a:lnTo>
                    <a:lnTo>
                      <a:pt x="196" y="130"/>
                    </a:lnTo>
                    <a:lnTo>
                      <a:pt x="196" y="131"/>
                    </a:lnTo>
                    <a:lnTo>
                      <a:pt x="195" y="132"/>
                    </a:lnTo>
                    <a:lnTo>
                      <a:pt x="194" y="134"/>
                    </a:lnTo>
                    <a:lnTo>
                      <a:pt x="194" y="135"/>
                    </a:lnTo>
                    <a:lnTo>
                      <a:pt x="194" y="134"/>
                    </a:lnTo>
                    <a:lnTo>
                      <a:pt x="194" y="133"/>
                    </a:lnTo>
                    <a:lnTo>
                      <a:pt x="194" y="132"/>
                    </a:lnTo>
                    <a:lnTo>
                      <a:pt x="194" y="132"/>
                    </a:lnTo>
                    <a:lnTo>
                      <a:pt x="193" y="133"/>
                    </a:lnTo>
                    <a:lnTo>
                      <a:pt x="192" y="134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4"/>
                    </a:lnTo>
                    <a:lnTo>
                      <a:pt x="191" y="135"/>
                    </a:lnTo>
                    <a:lnTo>
                      <a:pt x="191" y="134"/>
                    </a:lnTo>
                    <a:lnTo>
                      <a:pt x="191" y="134"/>
                    </a:lnTo>
                    <a:lnTo>
                      <a:pt x="192" y="132"/>
                    </a:lnTo>
                    <a:lnTo>
                      <a:pt x="192" y="131"/>
                    </a:lnTo>
                    <a:lnTo>
                      <a:pt x="192" y="130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1" y="132"/>
                    </a:lnTo>
                    <a:lnTo>
                      <a:pt x="191" y="131"/>
                    </a:lnTo>
                    <a:lnTo>
                      <a:pt x="191" y="130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89" y="134"/>
                    </a:lnTo>
                    <a:lnTo>
                      <a:pt x="189" y="135"/>
                    </a:lnTo>
                    <a:lnTo>
                      <a:pt x="189" y="135"/>
                    </a:lnTo>
                    <a:lnTo>
                      <a:pt x="188" y="135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1"/>
                    </a:lnTo>
                    <a:lnTo>
                      <a:pt x="188" y="131"/>
                    </a:lnTo>
                    <a:lnTo>
                      <a:pt x="188" y="132"/>
                    </a:lnTo>
                    <a:lnTo>
                      <a:pt x="186" y="133"/>
                    </a:lnTo>
                    <a:lnTo>
                      <a:pt x="186" y="132"/>
                    </a:lnTo>
                    <a:lnTo>
                      <a:pt x="186" y="131"/>
                    </a:lnTo>
                    <a:lnTo>
                      <a:pt x="186" y="131"/>
                    </a:lnTo>
                    <a:lnTo>
                      <a:pt x="186" y="130"/>
                    </a:lnTo>
                    <a:lnTo>
                      <a:pt x="186" y="129"/>
                    </a:lnTo>
                    <a:lnTo>
                      <a:pt x="186" y="128"/>
                    </a:lnTo>
                    <a:lnTo>
                      <a:pt x="185" y="129"/>
                    </a:lnTo>
                    <a:lnTo>
                      <a:pt x="185" y="131"/>
                    </a:lnTo>
                    <a:lnTo>
                      <a:pt x="185" y="130"/>
                    </a:lnTo>
                    <a:lnTo>
                      <a:pt x="185" y="129"/>
                    </a:lnTo>
                    <a:lnTo>
                      <a:pt x="184" y="130"/>
                    </a:lnTo>
                    <a:lnTo>
                      <a:pt x="183" y="132"/>
                    </a:lnTo>
                    <a:lnTo>
                      <a:pt x="183" y="131"/>
                    </a:lnTo>
                    <a:lnTo>
                      <a:pt x="183" y="130"/>
                    </a:lnTo>
                    <a:lnTo>
                      <a:pt x="183" y="131"/>
                    </a:lnTo>
                    <a:lnTo>
                      <a:pt x="182" y="133"/>
                    </a:lnTo>
                    <a:lnTo>
                      <a:pt x="182" y="132"/>
                    </a:lnTo>
                    <a:lnTo>
                      <a:pt x="182" y="131"/>
                    </a:lnTo>
                    <a:lnTo>
                      <a:pt x="182" y="130"/>
                    </a:lnTo>
                    <a:lnTo>
                      <a:pt x="182" y="129"/>
                    </a:lnTo>
                    <a:lnTo>
                      <a:pt x="181" y="131"/>
                    </a:lnTo>
                    <a:lnTo>
                      <a:pt x="181" y="132"/>
                    </a:lnTo>
                    <a:lnTo>
                      <a:pt x="181" y="131"/>
                    </a:lnTo>
                    <a:lnTo>
                      <a:pt x="181" y="130"/>
                    </a:lnTo>
                    <a:lnTo>
                      <a:pt x="181" y="129"/>
                    </a:lnTo>
                    <a:lnTo>
                      <a:pt x="181" y="129"/>
                    </a:lnTo>
                    <a:lnTo>
                      <a:pt x="180" y="130"/>
                    </a:lnTo>
                    <a:lnTo>
                      <a:pt x="179" y="131"/>
                    </a:lnTo>
                    <a:lnTo>
                      <a:pt x="179" y="130"/>
                    </a:lnTo>
                    <a:lnTo>
                      <a:pt x="179" y="130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9" y="125"/>
                    </a:lnTo>
                    <a:lnTo>
                      <a:pt x="179" y="124"/>
                    </a:lnTo>
                    <a:lnTo>
                      <a:pt x="179" y="124"/>
                    </a:lnTo>
                    <a:lnTo>
                      <a:pt x="178" y="125"/>
                    </a:lnTo>
                    <a:lnTo>
                      <a:pt x="178" y="126"/>
                    </a:lnTo>
                    <a:lnTo>
                      <a:pt x="177" y="128"/>
                    </a:lnTo>
                    <a:lnTo>
                      <a:pt x="177" y="130"/>
                    </a:lnTo>
                    <a:lnTo>
                      <a:pt x="176" y="131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5" y="131"/>
                    </a:lnTo>
                    <a:lnTo>
                      <a:pt x="175" y="132"/>
                    </a:lnTo>
                    <a:lnTo>
                      <a:pt x="174" y="133"/>
                    </a:lnTo>
                    <a:lnTo>
                      <a:pt x="174" y="132"/>
                    </a:lnTo>
                    <a:lnTo>
                      <a:pt x="174" y="132"/>
                    </a:lnTo>
                    <a:lnTo>
                      <a:pt x="173" y="133"/>
                    </a:lnTo>
                    <a:lnTo>
                      <a:pt x="173" y="134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4" y="130"/>
                    </a:lnTo>
                    <a:lnTo>
                      <a:pt x="175" y="129"/>
                    </a:lnTo>
                    <a:lnTo>
                      <a:pt x="175" y="126"/>
                    </a:lnTo>
                    <a:lnTo>
                      <a:pt x="175" y="128"/>
                    </a:lnTo>
                    <a:lnTo>
                      <a:pt x="175" y="129"/>
                    </a:lnTo>
                    <a:lnTo>
                      <a:pt x="176" y="128"/>
                    </a:lnTo>
                    <a:lnTo>
                      <a:pt x="176" y="126"/>
                    </a:lnTo>
                    <a:lnTo>
                      <a:pt x="176" y="125"/>
                    </a:lnTo>
                    <a:lnTo>
                      <a:pt x="176" y="124"/>
                    </a:lnTo>
                    <a:lnTo>
                      <a:pt x="176" y="125"/>
                    </a:lnTo>
                    <a:lnTo>
                      <a:pt x="175" y="126"/>
                    </a:lnTo>
                    <a:lnTo>
                      <a:pt x="175" y="126"/>
                    </a:lnTo>
                    <a:lnTo>
                      <a:pt x="175" y="125"/>
                    </a:lnTo>
                    <a:lnTo>
                      <a:pt x="175" y="124"/>
                    </a:lnTo>
                    <a:lnTo>
                      <a:pt x="175" y="123"/>
                    </a:lnTo>
                    <a:lnTo>
                      <a:pt x="174" y="124"/>
                    </a:lnTo>
                    <a:lnTo>
                      <a:pt x="174" y="126"/>
                    </a:lnTo>
                    <a:lnTo>
                      <a:pt x="174" y="125"/>
                    </a:lnTo>
                    <a:lnTo>
                      <a:pt x="174" y="124"/>
                    </a:lnTo>
                    <a:lnTo>
                      <a:pt x="173" y="125"/>
                    </a:lnTo>
                    <a:lnTo>
                      <a:pt x="172" y="128"/>
                    </a:lnTo>
                    <a:lnTo>
                      <a:pt x="172" y="129"/>
                    </a:lnTo>
                    <a:lnTo>
                      <a:pt x="171" y="130"/>
                    </a:lnTo>
                    <a:lnTo>
                      <a:pt x="171" y="129"/>
                    </a:lnTo>
                    <a:lnTo>
                      <a:pt x="171" y="129"/>
                    </a:lnTo>
                    <a:lnTo>
                      <a:pt x="171" y="128"/>
                    </a:lnTo>
                    <a:lnTo>
                      <a:pt x="171" y="126"/>
                    </a:lnTo>
                    <a:lnTo>
                      <a:pt x="171" y="128"/>
                    </a:lnTo>
                    <a:lnTo>
                      <a:pt x="169" y="129"/>
                    </a:lnTo>
                    <a:lnTo>
                      <a:pt x="169" y="129"/>
                    </a:lnTo>
                    <a:lnTo>
                      <a:pt x="169" y="128"/>
                    </a:lnTo>
                    <a:lnTo>
                      <a:pt x="169" y="126"/>
                    </a:lnTo>
                    <a:lnTo>
                      <a:pt x="169" y="125"/>
                    </a:lnTo>
                    <a:lnTo>
                      <a:pt x="168" y="126"/>
                    </a:lnTo>
                    <a:lnTo>
                      <a:pt x="168" y="129"/>
                    </a:lnTo>
                    <a:lnTo>
                      <a:pt x="167" y="130"/>
                    </a:lnTo>
                    <a:lnTo>
                      <a:pt x="166" y="131"/>
                    </a:lnTo>
                    <a:lnTo>
                      <a:pt x="166" y="131"/>
                    </a:lnTo>
                    <a:lnTo>
                      <a:pt x="166" y="130"/>
                    </a:lnTo>
                    <a:lnTo>
                      <a:pt x="166" y="129"/>
                    </a:lnTo>
                    <a:lnTo>
                      <a:pt x="166" y="128"/>
                    </a:lnTo>
                    <a:lnTo>
                      <a:pt x="167" y="126"/>
                    </a:lnTo>
                    <a:lnTo>
                      <a:pt x="167" y="124"/>
                    </a:lnTo>
                    <a:lnTo>
                      <a:pt x="167" y="124"/>
                    </a:lnTo>
                    <a:lnTo>
                      <a:pt x="167" y="123"/>
                    </a:lnTo>
                    <a:lnTo>
                      <a:pt x="167" y="122"/>
                    </a:lnTo>
                    <a:lnTo>
                      <a:pt x="167" y="121"/>
                    </a:lnTo>
                    <a:lnTo>
                      <a:pt x="165" y="126"/>
                    </a:lnTo>
                    <a:lnTo>
                      <a:pt x="164" y="129"/>
                    </a:lnTo>
                    <a:lnTo>
                      <a:pt x="164" y="130"/>
                    </a:lnTo>
                    <a:lnTo>
                      <a:pt x="164" y="129"/>
                    </a:lnTo>
                    <a:lnTo>
                      <a:pt x="164" y="128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2" y="130"/>
                    </a:lnTo>
                    <a:lnTo>
                      <a:pt x="162" y="129"/>
                    </a:lnTo>
                    <a:lnTo>
                      <a:pt x="163" y="128"/>
                    </a:lnTo>
                    <a:lnTo>
                      <a:pt x="163" y="126"/>
                    </a:lnTo>
                    <a:lnTo>
                      <a:pt x="164" y="124"/>
                    </a:lnTo>
                    <a:lnTo>
                      <a:pt x="165" y="123"/>
                    </a:lnTo>
                    <a:lnTo>
                      <a:pt x="165" y="122"/>
                    </a:lnTo>
                    <a:lnTo>
                      <a:pt x="165" y="121"/>
                    </a:lnTo>
                    <a:lnTo>
                      <a:pt x="164" y="123"/>
                    </a:lnTo>
                    <a:lnTo>
                      <a:pt x="163" y="124"/>
                    </a:lnTo>
                    <a:lnTo>
                      <a:pt x="163" y="123"/>
                    </a:lnTo>
                    <a:lnTo>
                      <a:pt x="163" y="122"/>
                    </a:lnTo>
                    <a:lnTo>
                      <a:pt x="163" y="124"/>
                    </a:lnTo>
                    <a:lnTo>
                      <a:pt x="162" y="125"/>
                    </a:lnTo>
                    <a:lnTo>
                      <a:pt x="162" y="125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1" y="128"/>
                    </a:lnTo>
                    <a:lnTo>
                      <a:pt x="161" y="128"/>
                    </a:lnTo>
                    <a:lnTo>
                      <a:pt x="161" y="126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1" y="122"/>
                    </a:lnTo>
                    <a:lnTo>
                      <a:pt x="161" y="121"/>
                    </a:lnTo>
                    <a:lnTo>
                      <a:pt x="160" y="122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29"/>
                    </a:lnTo>
                    <a:lnTo>
                      <a:pt x="158" y="130"/>
                    </a:lnTo>
                    <a:lnTo>
                      <a:pt x="157" y="131"/>
                    </a:lnTo>
                    <a:lnTo>
                      <a:pt x="157" y="131"/>
                    </a:lnTo>
                    <a:lnTo>
                      <a:pt x="157" y="130"/>
                    </a:lnTo>
                    <a:lnTo>
                      <a:pt x="157" y="129"/>
                    </a:lnTo>
                    <a:lnTo>
                      <a:pt x="157" y="128"/>
                    </a:lnTo>
                    <a:lnTo>
                      <a:pt x="157" y="126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3"/>
                    </a:lnTo>
                    <a:lnTo>
                      <a:pt x="158" y="122"/>
                    </a:lnTo>
                    <a:lnTo>
                      <a:pt x="158" y="121"/>
                    </a:lnTo>
                    <a:lnTo>
                      <a:pt x="157" y="122"/>
                    </a:lnTo>
                    <a:lnTo>
                      <a:pt x="157" y="124"/>
                    </a:lnTo>
                    <a:lnTo>
                      <a:pt x="157" y="123"/>
                    </a:lnTo>
                    <a:lnTo>
                      <a:pt x="157" y="122"/>
                    </a:lnTo>
                    <a:lnTo>
                      <a:pt x="157" y="121"/>
                    </a:lnTo>
                    <a:lnTo>
                      <a:pt x="157" y="120"/>
                    </a:lnTo>
                    <a:lnTo>
                      <a:pt x="156" y="122"/>
                    </a:lnTo>
                    <a:lnTo>
                      <a:pt x="155" y="123"/>
                    </a:lnTo>
                    <a:lnTo>
                      <a:pt x="155" y="124"/>
                    </a:lnTo>
                    <a:lnTo>
                      <a:pt x="154" y="126"/>
                    </a:lnTo>
                    <a:lnTo>
                      <a:pt x="154" y="126"/>
                    </a:lnTo>
                    <a:lnTo>
                      <a:pt x="154" y="128"/>
                    </a:lnTo>
                    <a:lnTo>
                      <a:pt x="152" y="129"/>
                    </a:lnTo>
                    <a:lnTo>
                      <a:pt x="152" y="129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2" y="125"/>
                    </a:lnTo>
                    <a:lnTo>
                      <a:pt x="154" y="124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152" y="124"/>
                    </a:lnTo>
                    <a:lnTo>
                      <a:pt x="152" y="125"/>
                    </a:lnTo>
                    <a:lnTo>
                      <a:pt x="152" y="124"/>
                    </a:lnTo>
                    <a:lnTo>
                      <a:pt x="152" y="123"/>
                    </a:lnTo>
                    <a:lnTo>
                      <a:pt x="152" y="122"/>
                    </a:lnTo>
                    <a:lnTo>
                      <a:pt x="152" y="122"/>
                    </a:lnTo>
                    <a:lnTo>
                      <a:pt x="151" y="123"/>
                    </a:lnTo>
                    <a:lnTo>
                      <a:pt x="150" y="124"/>
                    </a:lnTo>
                    <a:lnTo>
                      <a:pt x="150" y="126"/>
                    </a:lnTo>
                    <a:lnTo>
                      <a:pt x="149" y="128"/>
                    </a:lnTo>
                    <a:lnTo>
                      <a:pt x="149" y="126"/>
                    </a:lnTo>
                    <a:lnTo>
                      <a:pt x="149" y="125"/>
                    </a:lnTo>
                    <a:lnTo>
                      <a:pt x="149" y="124"/>
                    </a:lnTo>
                    <a:lnTo>
                      <a:pt x="149" y="123"/>
                    </a:lnTo>
                    <a:lnTo>
                      <a:pt x="148" y="125"/>
                    </a:lnTo>
                    <a:lnTo>
                      <a:pt x="148" y="126"/>
                    </a:lnTo>
                    <a:lnTo>
                      <a:pt x="148" y="125"/>
                    </a:lnTo>
                    <a:lnTo>
                      <a:pt x="148" y="124"/>
                    </a:lnTo>
                    <a:lnTo>
                      <a:pt x="148" y="124"/>
                    </a:lnTo>
                    <a:lnTo>
                      <a:pt x="148" y="123"/>
                    </a:lnTo>
                    <a:lnTo>
                      <a:pt x="148" y="121"/>
                    </a:lnTo>
                    <a:lnTo>
                      <a:pt x="149" y="120"/>
                    </a:lnTo>
                    <a:lnTo>
                      <a:pt x="149" y="119"/>
                    </a:lnTo>
                    <a:lnTo>
                      <a:pt x="149" y="119"/>
                    </a:lnTo>
                    <a:lnTo>
                      <a:pt x="148" y="120"/>
                    </a:lnTo>
                    <a:lnTo>
                      <a:pt x="148" y="121"/>
                    </a:lnTo>
                    <a:lnTo>
                      <a:pt x="148" y="120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8"/>
                    </a:lnTo>
                    <a:lnTo>
                      <a:pt x="147" y="119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4" y="124"/>
                    </a:lnTo>
                    <a:lnTo>
                      <a:pt x="144" y="125"/>
                    </a:lnTo>
                    <a:lnTo>
                      <a:pt x="144" y="126"/>
                    </a:lnTo>
                    <a:lnTo>
                      <a:pt x="144" y="125"/>
                    </a:lnTo>
                    <a:lnTo>
                      <a:pt x="144" y="124"/>
                    </a:lnTo>
                    <a:lnTo>
                      <a:pt x="144" y="123"/>
                    </a:lnTo>
                    <a:lnTo>
                      <a:pt x="144" y="122"/>
                    </a:lnTo>
                    <a:lnTo>
                      <a:pt x="144" y="121"/>
                    </a:lnTo>
                    <a:lnTo>
                      <a:pt x="144" y="121"/>
                    </a:lnTo>
                    <a:lnTo>
                      <a:pt x="143" y="122"/>
                    </a:lnTo>
                    <a:lnTo>
                      <a:pt x="142" y="123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19"/>
                    </a:lnTo>
                    <a:lnTo>
                      <a:pt x="142" y="118"/>
                    </a:lnTo>
                    <a:lnTo>
                      <a:pt x="142" y="117"/>
                    </a:lnTo>
                    <a:lnTo>
                      <a:pt x="142" y="117"/>
                    </a:lnTo>
                    <a:lnTo>
                      <a:pt x="141" y="118"/>
                    </a:lnTo>
                    <a:lnTo>
                      <a:pt x="141" y="119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0" y="119"/>
                    </a:lnTo>
                    <a:lnTo>
                      <a:pt x="140" y="120"/>
                    </a:lnTo>
                    <a:lnTo>
                      <a:pt x="139" y="121"/>
                    </a:lnTo>
                    <a:lnTo>
                      <a:pt x="138" y="123"/>
                    </a:lnTo>
                    <a:lnTo>
                      <a:pt x="138" y="122"/>
                    </a:lnTo>
                    <a:lnTo>
                      <a:pt x="138" y="121"/>
                    </a:lnTo>
                    <a:lnTo>
                      <a:pt x="138" y="120"/>
                    </a:lnTo>
                    <a:lnTo>
                      <a:pt x="138" y="119"/>
                    </a:lnTo>
                    <a:lnTo>
                      <a:pt x="139" y="118"/>
                    </a:lnTo>
                    <a:lnTo>
                      <a:pt x="139" y="117"/>
                    </a:lnTo>
                    <a:lnTo>
                      <a:pt x="139" y="116"/>
                    </a:lnTo>
                    <a:lnTo>
                      <a:pt x="139" y="115"/>
                    </a:lnTo>
                    <a:lnTo>
                      <a:pt x="139" y="116"/>
                    </a:lnTo>
                    <a:lnTo>
                      <a:pt x="138" y="118"/>
                    </a:lnTo>
                    <a:lnTo>
                      <a:pt x="136" y="119"/>
                    </a:lnTo>
                    <a:lnTo>
                      <a:pt x="136" y="120"/>
                    </a:lnTo>
                    <a:lnTo>
                      <a:pt x="136" y="121"/>
                    </a:lnTo>
                    <a:lnTo>
                      <a:pt x="135" y="122"/>
                    </a:lnTo>
                    <a:lnTo>
                      <a:pt x="135" y="123"/>
                    </a:lnTo>
                    <a:lnTo>
                      <a:pt x="135" y="123"/>
                    </a:lnTo>
                    <a:lnTo>
                      <a:pt x="135" y="122"/>
                    </a:lnTo>
                    <a:lnTo>
                      <a:pt x="135" y="121"/>
                    </a:lnTo>
                    <a:lnTo>
                      <a:pt x="135" y="120"/>
                    </a:lnTo>
                    <a:lnTo>
                      <a:pt x="136" y="119"/>
                    </a:lnTo>
                    <a:lnTo>
                      <a:pt x="136" y="118"/>
                    </a:lnTo>
                    <a:lnTo>
                      <a:pt x="136" y="117"/>
                    </a:lnTo>
                    <a:lnTo>
                      <a:pt x="136" y="116"/>
                    </a:lnTo>
                    <a:lnTo>
                      <a:pt x="136" y="115"/>
                    </a:lnTo>
                    <a:lnTo>
                      <a:pt x="135" y="117"/>
                    </a:lnTo>
                    <a:lnTo>
                      <a:pt x="134" y="118"/>
                    </a:lnTo>
                    <a:lnTo>
                      <a:pt x="134" y="119"/>
                    </a:lnTo>
                    <a:lnTo>
                      <a:pt x="133" y="121"/>
                    </a:lnTo>
                    <a:lnTo>
                      <a:pt x="133" y="120"/>
                    </a:lnTo>
                    <a:lnTo>
                      <a:pt x="133" y="119"/>
                    </a:lnTo>
                    <a:lnTo>
                      <a:pt x="133" y="118"/>
                    </a:lnTo>
                    <a:lnTo>
                      <a:pt x="133" y="117"/>
                    </a:lnTo>
                    <a:lnTo>
                      <a:pt x="132" y="119"/>
                    </a:lnTo>
                    <a:lnTo>
                      <a:pt x="132" y="120"/>
                    </a:lnTo>
                    <a:lnTo>
                      <a:pt x="132" y="119"/>
                    </a:lnTo>
                    <a:lnTo>
                      <a:pt x="132" y="118"/>
                    </a:lnTo>
                    <a:lnTo>
                      <a:pt x="131" y="119"/>
                    </a:lnTo>
                    <a:lnTo>
                      <a:pt x="131" y="121"/>
                    </a:lnTo>
                    <a:lnTo>
                      <a:pt x="131" y="120"/>
                    </a:lnTo>
                    <a:lnTo>
                      <a:pt x="131" y="119"/>
                    </a:lnTo>
                    <a:lnTo>
                      <a:pt x="131" y="117"/>
                    </a:lnTo>
                    <a:lnTo>
                      <a:pt x="131" y="116"/>
                    </a:lnTo>
                    <a:lnTo>
                      <a:pt x="130" y="116"/>
                    </a:lnTo>
                    <a:lnTo>
                      <a:pt x="130" y="117"/>
                    </a:lnTo>
                    <a:lnTo>
                      <a:pt x="129" y="118"/>
                    </a:lnTo>
                    <a:lnTo>
                      <a:pt x="129" y="117"/>
                    </a:lnTo>
                    <a:lnTo>
                      <a:pt x="129" y="117"/>
                    </a:lnTo>
                    <a:lnTo>
                      <a:pt x="129" y="118"/>
                    </a:lnTo>
                    <a:lnTo>
                      <a:pt x="128" y="119"/>
                    </a:lnTo>
                    <a:lnTo>
                      <a:pt x="127" y="122"/>
                    </a:lnTo>
                    <a:lnTo>
                      <a:pt x="127" y="122"/>
                    </a:lnTo>
                    <a:lnTo>
                      <a:pt x="127" y="123"/>
                    </a:lnTo>
                    <a:lnTo>
                      <a:pt x="127" y="124"/>
                    </a:lnTo>
                    <a:lnTo>
                      <a:pt x="126" y="125"/>
                    </a:lnTo>
                    <a:lnTo>
                      <a:pt x="126" y="125"/>
                    </a:lnTo>
                    <a:lnTo>
                      <a:pt x="126" y="126"/>
                    </a:lnTo>
                    <a:lnTo>
                      <a:pt x="126" y="125"/>
                    </a:lnTo>
                    <a:lnTo>
                      <a:pt x="126" y="124"/>
                    </a:lnTo>
                    <a:lnTo>
                      <a:pt x="126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20"/>
                    </a:lnTo>
                    <a:lnTo>
                      <a:pt x="127" y="119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6"/>
                    </a:lnTo>
                    <a:lnTo>
                      <a:pt x="127" y="117"/>
                    </a:lnTo>
                    <a:lnTo>
                      <a:pt x="127" y="118"/>
                    </a:lnTo>
                    <a:lnTo>
                      <a:pt x="127" y="118"/>
                    </a:lnTo>
                    <a:lnTo>
                      <a:pt x="127" y="117"/>
                    </a:lnTo>
                    <a:lnTo>
                      <a:pt x="127" y="116"/>
                    </a:lnTo>
                    <a:lnTo>
                      <a:pt x="126" y="115"/>
                    </a:lnTo>
                    <a:lnTo>
                      <a:pt x="126" y="116"/>
                    </a:lnTo>
                    <a:lnTo>
                      <a:pt x="125" y="118"/>
                    </a:lnTo>
                    <a:lnTo>
                      <a:pt x="125" y="117"/>
                    </a:lnTo>
                    <a:lnTo>
                      <a:pt x="125" y="116"/>
                    </a:lnTo>
                    <a:lnTo>
                      <a:pt x="125" y="117"/>
                    </a:lnTo>
                    <a:lnTo>
                      <a:pt x="124" y="119"/>
                    </a:lnTo>
                    <a:lnTo>
                      <a:pt x="124" y="118"/>
                    </a:lnTo>
                    <a:lnTo>
                      <a:pt x="124" y="117"/>
                    </a:lnTo>
                    <a:lnTo>
                      <a:pt x="123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23" y="118"/>
                    </a:lnTo>
                    <a:lnTo>
                      <a:pt x="123" y="117"/>
                    </a:lnTo>
                    <a:lnTo>
                      <a:pt x="123" y="116"/>
                    </a:lnTo>
                    <a:lnTo>
                      <a:pt x="122" y="117"/>
                    </a:lnTo>
                    <a:lnTo>
                      <a:pt x="121" y="119"/>
                    </a:lnTo>
                    <a:lnTo>
                      <a:pt x="121" y="118"/>
                    </a:lnTo>
                    <a:lnTo>
                      <a:pt x="121" y="117"/>
                    </a:lnTo>
                    <a:lnTo>
                      <a:pt x="121" y="116"/>
                    </a:lnTo>
                    <a:lnTo>
                      <a:pt x="121" y="115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21" y="115"/>
                    </a:lnTo>
                    <a:lnTo>
                      <a:pt x="119" y="116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6"/>
                    </a:lnTo>
                    <a:lnTo>
                      <a:pt x="117" y="117"/>
                    </a:lnTo>
                    <a:lnTo>
                      <a:pt x="117" y="118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5" y="120"/>
                    </a:lnTo>
                    <a:lnTo>
                      <a:pt x="115" y="121"/>
                    </a:lnTo>
                    <a:lnTo>
                      <a:pt x="115" y="120"/>
                    </a:lnTo>
                    <a:lnTo>
                      <a:pt x="115" y="119"/>
                    </a:lnTo>
                    <a:lnTo>
                      <a:pt x="115" y="118"/>
                    </a:lnTo>
                    <a:lnTo>
                      <a:pt x="115" y="117"/>
                    </a:lnTo>
                    <a:lnTo>
                      <a:pt x="116" y="116"/>
                    </a:lnTo>
                    <a:lnTo>
                      <a:pt x="116" y="115"/>
                    </a:lnTo>
                    <a:lnTo>
                      <a:pt x="116" y="114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6" y="111"/>
                    </a:lnTo>
                    <a:lnTo>
                      <a:pt x="116" y="113"/>
                    </a:lnTo>
                    <a:lnTo>
                      <a:pt x="115" y="114"/>
                    </a:lnTo>
                    <a:lnTo>
                      <a:pt x="115" y="114"/>
                    </a:lnTo>
                    <a:lnTo>
                      <a:pt x="114" y="115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5"/>
                    </a:lnTo>
                    <a:lnTo>
                      <a:pt x="114" y="114"/>
                    </a:lnTo>
                    <a:lnTo>
                      <a:pt x="114" y="113"/>
                    </a:lnTo>
                    <a:lnTo>
                      <a:pt x="114" y="112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8"/>
                    </a:lnTo>
                    <a:lnTo>
                      <a:pt x="114" y="109"/>
                    </a:lnTo>
                    <a:lnTo>
                      <a:pt x="114" y="112"/>
                    </a:lnTo>
                    <a:lnTo>
                      <a:pt x="113" y="113"/>
                    </a:lnTo>
                    <a:lnTo>
                      <a:pt x="112" y="114"/>
                    </a:lnTo>
                    <a:lnTo>
                      <a:pt x="112" y="113"/>
                    </a:lnTo>
                    <a:lnTo>
                      <a:pt x="112" y="112"/>
                    </a:lnTo>
                    <a:lnTo>
                      <a:pt x="112" y="114"/>
                    </a:lnTo>
                    <a:lnTo>
                      <a:pt x="111" y="115"/>
                    </a:lnTo>
                    <a:lnTo>
                      <a:pt x="111" y="114"/>
                    </a:lnTo>
                    <a:lnTo>
                      <a:pt x="111" y="113"/>
                    </a:lnTo>
                    <a:lnTo>
                      <a:pt x="111" y="115"/>
                    </a:lnTo>
                    <a:lnTo>
                      <a:pt x="110" y="116"/>
                    </a:lnTo>
                    <a:lnTo>
                      <a:pt x="110" y="115"/>
                    </a:lnTo>
                    <a:lnTo>
                      <a:pt x="110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09" y="116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10" y="113"/>
                    </a:lnTo>
                    <a:lnTo>
                      <a:pt x="110" y="112"/>
                    </a:lnTo>
                    <a:lnTo>
                      <a:pt x="110" y="111"/>
                    </a:lnTo>
                    <a:lnTo>
                      <a:pt x="110" y="109"/>
                    </a:lnTo>
                    <a:lnTo>
                      <a:pt x="110" y="108"/>
                    </a:lnTo>
                    <a:lnTo>
                      <a:pt x="110" y="107"/>
                    </a:lnTo>
                    <a:lnTo>
                      <a:pt x="111" y="106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08" y="109"/>
                    </a:lnTo>
                    <a:lnTo>
                      <a:pt x="108" y="112"/>
                    </a:lnTo>
                    <a:lnTo>
                      <a:pt x="107" y="113"/>
                    </a:lnTo>
                    <a:lnTo>
                      <a:pt x="107" y="112"/>
                    </a:lnTo>
                    <a:lnTo>
                      <a:pt x="107" y="111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3"/>
                    </a:lnTo>
                    <a:lnTo>
                      <a:pt x="105" y="115"/>
                    </a:lnTo>
                    <a:lnTo>
                      <a:pt x="104" y="116"/>
                    </a:lnTo>
                    <a:lnTo>
                      <a:pt x="102" y="117"/>
                    </a:lnTo>
                    <a:lnTo>
                      <a:pt x="102" y="116"/>
                    </a:lnTo>
                    <a:lnTo>
                      <a:pt x="102" y="115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3"/>
                    </a:lnTo>
                    <a:lnTo>
                      <a:pt x="102" y="112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8"/>
                    </a:lnTo>
                    <a:lnTo>
                      <a:pt x="104" y="107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1" y="109"/>
                    </a:lnTo>
                    <a:lnTo>
                      <a:pt x="101" y="111"/>
                    </a:lnTo>
                    <a:lnTo>
                      <a:pt x="100" y="113"/>
                    </a:lnTo>
                    <a:lnTo>
                      <a:pt x="100" y="114"/>
                    </a:lnTo>
                    <a:lnTo>
                      <a:pt x="100" y="113"/>
                    </a:lnTo>
                    <a:lnTo>
                      <a:pt x="100" y="112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99" y="109"/>
                    </a:lnTo>
                    <a:lnTo>
                      <a:pt x="99" y="108"/>
                    </a:lnTo>
                    <a:lnTo>
                      <a:pt x="100" y="107"/>
                    </a:lnTo>
                    <a:lnTo>
                      <a:pt x="101" y="105"/>
                    </a:lnTo>
                    <a:lnTo>
                      <a:pt x="101" y="105"/>
                    </a:lnTo>
                    <a:lnTo>
                      <a:pt x="101" y="104"/>
                    </a:lnTo>
                    <a:lnTo>
                      <a:pt x="100" y="105"/>
                    </a:lnTo>
                    <a:lnTo>
                      <a:pt x="99" y="106"/>
                    </a:lnTo>
                    <a:lnTo>
                      <a:pt x="99" y="108"/>
                    </a:lnTo>
                    <a:lnTo>
                      <a:pt x="98" y="109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7" y="108"/>
                    </a:lnTo>
                    <a:lnTo>
                      <a:pt x="97" y="107"/>
                    </a:lnTo>
                    <a:lnTo>
                      <a:pt x="98" y="106"/>
                    </a:lnTo>
                    <a:lnTo>
                      <a:pt x="98" y="105"/>
                    </a:lnTo>
                    <a:lnTo>
                      <a:pt x="98" y="104"/>
                    </a:lnTo>
                    <a:lnTo>
                      <a:pt x="97" y="105"/>
                    </a:lnTo>
                    <a:lnTo>
                      <a:pt x="97" y="106"/>
                    </a:lnTo>
                    <a:lnTo>
                      <a:pt x="97" y="106"/>
                    </a:lnTo>
                    <a:lnTo>
                      <a:pt x="97" y="105"/>
                    </a:lnTo>
                    <a:lnTo>
                      <a:pt x="96" y="106"/>
                    </a:lnTo>
                    <a:lnTo>
                      <a:pt x="96" y="107"/>
                    </a:lnTo>
                    <a:lnTo>
                      <a:pt x="94" y="111"/>
                    </a:lnTo>
                    <a:lnTo>
                      <a:pt x="94" y="108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6"/>
                    </a:lnTo>
                    <a:lnTo>
                      <a:pt x="95" y="105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95" y="105"/>
                    </a:lnTo>
                    <a:lnTo>
                      <a:pt x="95" y="106"/>
                    </a:lnTo>
                    <a:lnTo>
                      <a:pt x="96" y="104"/>
                    </a:lnTo>
                    <a:lnTo>
                      <a:pt x="97" y="103"/>
                    </a:lnTo>
                    <a:lnTo>
                      <a:pt x="97" y="100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4" y="105"/>
                    </a:lnTo>
                    <a:lnTo>
                      <a:pt x="94" y="104"/>
                    </a:lnTo>
                    <a:lnTo>
                      <a:pt x="94" y="103"/>
                    </a:lnTo>
                    <a:lnTo>
                      <a:pt x="93" y="105"/>
                    </a:lnTo>
                    <a:lnTo>
                      <a:pt x="93" y="106"/>
                    </a:lnTo>
                    <a:lnTo>
                      <a:pt x="92" y="107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2" y="104"/>
                    </a:lnTo>
                    <a:lnTo>
                      <a:pt x="91" y="103"/>
                    </a:lnTo>
                    <a:lnTo>
                      <a:pt x="91" y="105"/>
                    </a:lnTo>
                    <a:lnTo>
                      <a:pt x="90" y="106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0" y="106"/>
                    </a:lnTo>
                    <a:lnTo>
                      <a:pt x="89" y="107"/>
                    </a:lnTo>
                    <a:lnTo>
                      <a:pt x="89" y="106"/>
                    </a:lnTo>
                    <a:lnTo>
                      <a:pt x="89" y="105"/>
                    </a:lnTo>
                    <a:lnTo>
                      <a:pt x="88" y="107"/>
                    </a:lnTo>
                    <a:lnTo>
                      <a:pt x="88" y="108"/>
                    </a:lnTo>
                    <a:lnTo>
                      <a:pt x="88" y="107"/>
                    </a:lnTo>
                    <a:lnTo>
                      <a:pt x="88" y="106"/>
                    </a:lnTo>
                    <a:lnTo>
                      <a:pt x="88" y="105"/>
                    </a:lnTo>
                    <a:lnTo>
                      <a:pt x="89" y="104"/>
                    </a:lnTo>
                    <a:lnTo>
                      <a:pt x="89" y="103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88" y="102"/>
                    </a:lnTo>
                    <a:lnTo>
                      <a:pt x="88" y="103"/>
                    </a:lnTo>
                    <a:lnTo>
                      <a:pt x="88" y="102"/>
                    </a:lnTo>
                    <a:lnTo>
                      <a:pt x="86" y="101"/>
                    </a:lnTo>
                    <a:lnTo>
                      <a:pt x="86" y="102"/>
                    </a:lnTo>
                    <a:lnTo>
                      <a:pt x="85" y="104"/>
                    </a:lnTo>
                    <a:lnTo>
                      <a:pt x="85" y="103"/>
                    </a:lnTo>
                    <a:lnTo>
                      <a:pt x="85" y="102"/>
                    </a:lnTo>
                    <a:lnTo>
                      <a:pt x="85" y="103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3" y="104"/>
                    </a:lnTo>
                    <a:lnTo>
                      <a:pt x="83" y="105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3" y="102"/>
                    </a:lnTo>
                    <a:lnTo>
                      <a:pt x="82" y="103"/>
                    </a:lnTo>
                    <a:lnTo>
                      <a:pt x="81" y="105"/>
                    </a:lnTo>
                    <a:lnTo>
                      <a:pt x="81" y="104"/>
                    </a:lnTo>
                    <a:lnTo>
                      <a:pt x="81" y="103"/>
                    </a:lnTo>
                    <a:lnTo>
                      <a:pt x="81" y="102"/>
                    </a:lnTo>
                    <a:lnTo>
                      <a:pt x="81" y="101"/>
                    </a:lnTo>
                    <a:lnTo>
                      <a:pt x="81" y="101"/>
                    </a:lnTo>
                    <a:lnTo>
                      <a:pt x="81" y="100"/>
                    </a:lnTo>
                    <a:lnTo>
                      <a:pt x="81" y="101"/>
                    </a:lnTo>
                    <a:lnTo>
                      <a:pt x="80" y="102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9" y="102"/>
                    </a:lnTo>
                    <a:lnTo>
                      <a:pt x="79" y="103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79" y="100"/>
                    </a:lnTo>
                    <a:lnTo>
                      <a:pt x="79" y="99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80" y="94"/>
                    </a:lnTo>
                    <a:lnTo>
                      <a:pt x="79" y="95"/>
                    </a:lnTo>
                    <a:lnTo>
                      <a:pt x="78" y="97"/>
                    </a:lnTo>
                    <a:lnTo>
                      <a:pt x="78" y="98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7" y="100"/>
                    </a:lnTo>
                    <a:lnTo>
                      <a:pt x="77" y="99"/>
                    </a:lnTo>
                    <a:lnTo>
                      <a:pt x="77" y="98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7"/>
                    </a:lnTo>
                    <a:lnTo>
                      <a:pt x="75" y="98"/>
                    </a:lnTo>
                    <a:lnTo>
                      <a:pt x="75" y="99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7"/>
                    </a:lnTo>
                    <a:lnTo>
                      <a:pt x="75" y="96"/>
                    </a:lnTo>
                    <a:lnTo>
                      <a:pt x="74" y="97"/>
                    </a:lnTo>
                    <a:lnTo>
                      <a:pt x="73" y="99"/>
                    </a:lnTo>
                    <a:lnTo>
                      <a:pt x="73" y="100"/>
                    </a:lnTo>
                    <a:lnTo>
                      <a:pt x="72" y="101"/>
                    </a:lnTo>
                    <a:lnTo>
                      <a:pt x="72" y="100"/>
                    </a:lnTo>
                    <a:lnTo>
                      <a:pt x="72" y="99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1" y="95"/>
                    </a:lnTo>
                    <a:lnTo>
                      <a:pt x="69" y="97"/>
                    </a:lnTo>
                    <a:lnTo>
                      <a:pt x="68" y="98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68" y="101"/>
                    </a:lnTo>
                    <a:lnTo>
                      <a:pt x="67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7" y="96"/>
                    </a:lnTo>
                    <a:lnTo>
                      <a:pt x="67" y="96"/>
                    </a:lnTo>
                    <a:lnTo>
                      <a:pt x="66" y="97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7" y="94"/>
                    </a:lnTo>
                    <a:lnTo>
                      <a:pt x="67" y="92"/>
                    </a:lnTo>
                    <a:lnTo>
                      <a:pt x="67" y="91"/>
                    </a:lnTo>
                    <a:lnTo>
                      <a:pt x="66" y="92"/>
                    </a:lnTo>
                    <a:lnTo>
                      <a:pt x="66" y="95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6" y="90"/>
                    </a:lnTo>
                    <a:lnTo>
                      <a:pt x="65" y="92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2" y="88"/>
                    </a:lnTo>
                    <a:lnTo>
                      <a:pt x="61" y="89"/>
                    </a:lnTo>
                    <a:lnTo>
                      <a:pt x="60" y="91"/>
                    </a:lnTo>
                    <a:lnTo>
                      <a:pt x="60" y="92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9" y="90"/>
                    </a:lnTo>
                    <a:lnTo>
                      <a:pt x="58" y="91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58" y="91"/>
                    </a:lnTo>
                    <a:lnTo>
                      <a:pt x="58" y="89"/>
                    </a:lnTo>
                    <a:lnTo>
                      <a:pt x="58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6"/>
                    </a:lnTo>
                    <a:lnTo>
                      <a:pt x="58" y="85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2"/>
                    </a:lnTo>
                    <a:lnTo>
                      <a:pt x="58" y="82"/>
                    </a:lnTo>
                    <a:lnTo>
                      <a:pt x="58" y="83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5"/>
                    </a:lnTo>
                    <a:lnTo>
                      <a:pt x="58" y="86"/>
                    </a:lnTo>
                    <a:lnTo>
                      <a:pt x="57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5" y="91"/>
                    </a:lnTo>
                    <a:lnTo>
                      <a:pt x="55" y="90"/>
                    </a:lnTo>
                    <a:lnTo>
                      <a:pt x="55" y="89"/>
                    </a:lnTo>
                    <a:lnTo>
                      <a:pt x="55" y="88"/>
                    </a:lnTo>
                    <a:lnTo>
                      <a:pt x="55" y="88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3" y="89"/>
                    </a:lnTo>
                    <a:lnTo>
                      <a:pt x="53" y="87"/>
                    </a:lnTo>
                    <a:lnTo>
                      <a:pt x="53" y="86"/>
                    </a:lnTo>
                    <a:lnTo>
                      <a:pt x="53" y="85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2" y="85"/>
                    </a:lnTo>
                    <a:lnTo>
                      <a:pt x="51" y="86"/>
                    </a:lnTo>
                    <a:lnTo>
                      <a:pt x="51" y="88"/>
                    </a:lnTo>
                    <a:lnTo>
                      <a:pt x="50" y="89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5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48" y="86"/>
                    </a:lnTo>
                    <a:lnTo>
                      <a:pt x="47" y="87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7"/>
                    </a:lnTo>
                    <a:lnTo>
                      <a:pt x="46" y="88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5"/>
                    </a:lnTo>
                    <a:lnTo>
                      <a:pt x="46" y="84"/>
                    </a:lnTo>
                    <a:lnTo>
                      <a:pt x="46" y="83"/>
                    </a:lnTo>
                    <a:lnTo>
                      <a:pt x="45" y="84"/>
                    </a:lnTo>
                    <a:lnTo>
                      <a:pt x="45" y="86"/>
                    </a:lnTo>
                    <a:lnTo>
                      <a:pt x="44" y="87"/>
                    </a:lnTo>
                    <a:lnTo>
                      <a:pt x="44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3" y="88"/>
                    </a:lnTo>
                    <a:lnTo>
                      <a:pt x="44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2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3" y="80"/>
                    </a:lnTo>
                    <a:lnTo>
                      <a:pt x="43" y="81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81"/>
                    </a:lnTo>
                    <a:lnTo>
                      <a:pt x="41" y="82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9" y="86"/>
                    </a:lnTo>
                    <a:lnTo>
                      <a:pt x="38" y="87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4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8" y="82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8" y="80"/>
                    </a:lnTo>
                    <a:lnTo>
                      <a:pt x="39" y="79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6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5"/>
                    </a:lnTo>
                    <a:lnTo>
                      <a:pt x="38" y="74"/>
                    </a:lnTo>
                    <a:lnTo>
                      <a:pt x="36" y="76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5"/>
                    </a:lnTo>
                    <a:lnTo>
                      <a:pt x="35" y="78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6"/>
                    </a:lnTo>
                    <a:lnTo>
                      <a:pt x="34" y="78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32" y="80"/>
                    </a:lnTo>
                    <a:lnTo>
                      <a:pt x="32" y="79"/>
                    </a:lnTo>
                    <a:lnTo>
                      <a:pt x="32" y="78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2" y="73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1" y="74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29" y="70"/>
                    </a:lnTo>
                    <a:lnTo>
                      <a:pt x="28" y="71"/>
                    </a:lnTo>
                    <a:lnTo>
                      <a:pt x="28" y="72"/>
                    </a:lnTo>
                    <a:lnTo>
                      <a:pt x="27" y="74"/>
                    </a:lnTo>
                    <a:lnTo>
                      <a:pt x="26" y="75"/>
                    </a:lnTo>
                    <a:lnTo>
                      <a:pt x="26" y="76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9"/>
                    </a:lnTo>
                    <a:lnTo>
                      <a:pt x="24" y="70"/>
                    </a:lnTo>
                    <a:lnTo>
                      <a:pt x="23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9"/>
                    </a:lnTo>
                    <a:lnTo>
                      <a:pt x="21" y="70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3"/>
                    </a:lnTo>
                    <a:lnTo>
                      <a:pt x="21" y="64"/>
                    </a:lnTo>
                    <a:lnTo>
                      <a:pt x="21" y="65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6" y="64"/>
                    </a:lnTo>
                    <a:lnTo>
                      <a:pt x="16" y="63"/>
                    </a:lnTo>
                    <a:lnTo>
                      <a:pt x="15" y="64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5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7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2" y="62"/>
                    </a:lnTo>
                    <a:lnTo>
                      <a:pt x="11" y="64"/>
                    </a:lnTo>
                    <a:lnTo>
                      <a:pt x="11" y="65"/>
                    </a:lnTo>
                    <a:lnTo>
                      <a:pt x="10" y="66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9" y="66"/>
                    </a:lnTo>
                    <a:lnTo>
                      <a:pt x="9" y="64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4" name="Freeform 1017">
                <a:extLst>
                  <a:ext uri="{FF2B5EF4-FFF2-40B4-BE49-F238E27FC236}">
                    <a16:creationId xmlns:a16="http://schemas.microsoft.com/office/drawing/2014/main" id="{1052A622-3DE6-464D-9241-827FAB0E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" y="3067"/>
                <a:ext cx="0" cy="0"/>
              </a:xfrm>
              <a:custGeom>
                <a:avLst/>
                <a:gdLst>
                  <a:gd name="T0" fmla="*/ 1 w 4"/>
                  <a:gd name="T1" fmla="*/ 11 h 11"/>
                  <a:gd name="T2" fmla="*/ 0 w 4"/>
                  <a:gd name="T3" fmla="*/ 11 h 11"/>
                  <a:gd name="T4" fmla="*/ 0 w 4"/>
                  <a:gd name="T5" fmla="*/ 10 h 11"/>
                  <a:gd name="T6" fmla="*/ 1 w 4"/>
                  <a:gd name="T7" fmla="*/ 8 h 11"/>
                  <a:gd name="T8" fmla="*/ 1 w 4"/>
                  <a:gd name="T9" fmla="*/ 7 h 11"/>
                  <a:gd name="T10" fmla="*/ 3 w 4"/>
                  <a:gd name="T11" fmla="*/ 6 h 11"/>
                  <a:gd name="T12" fmla="*/ 3 w 4"/>
                  <a:gd name="T13" fmla="*/ 4 h 11"/>
                  <a:gd name="T14" fmla="*/ 3 w 4"/>
                  <a:gd name="T15" fmla="*/ 4 h 11"/>
                  <a:gd name="T16" fmla="*/ 3 w 4"/>
                  <a:gd name="T17" fmla="*/ 3 h 11"/>
                  <a:gd name="T18" fmla="*/ 3 w 4"/>
                  <a:gd name="T19" fmla="*/ 1 h 11"/>
                  <a:gd name="T20" fmla="*/ 3 w 4"/>
                  <a:gd name="T21" fmla="*/ 0 h 11"/>
                  <a:gd name="T22" fmla="*/ 4 w 4"/>
                  <a:gd name="T23" fmla="*/ 3 h 11"/>
                  <a:gd name="T24" fmla="*/ 3 w 4"/>
                  <a:gd name="T25" fmla="*/ 6 h 11"/>
                  <a:gd name="T26" fmla="*/ 1 w 4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sp>
          <p:nvSpPr>
            <p:cNvPr id="309" name="Freeform 1019">
              <a:extLst>
                <a:ext uri="{FF2B5EF4-FFF2-40B4-BE49-F238E27FC236}">
                  <a16:creationId xmlns:a16="http://schemas.microsoft.com/office/drawing/2014/main" id="{4F71F522-5805-4BA9-8C1D-7728322C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289" y="4616637"/>
              <a:ext cx="33266" cy="14785"/>
            </a:xfrm>
            <a:custGeom>
              <a:avLst/>
              <a:gdLst>
                <a:gd name="T0" fmla="*/ 6 w 299"/>
                <a:gd name="T1" fmla="*/ 53 h 124"/>
                <a:gd name="T2" fmla="*/ 1 w 299"/>
                <a:gd name="T3" fmla="*/ 37 h 124"/>
                <a:gd name="T4" fmla="*/ 8 w 299"/>
                <a:gd name="T5" fmla="*/ 18 h 124"/>
                <a:gd name="T6" fmla="*/ 21 w 299"/>
                <a:gd name="T7" fmla="*/ 3 h 124"/>
                <a:gd name="T8" fmla="*/ 29 w 299"/>
                <a:gd name="T9" fmla="*/ 10 h 124"/>
                <a:gd name="T10" fmla="*/ 39 w 299"/>
                <a:gd name="T11" fmla="*/ 18 h 124"/>
                <a:gd name="T12" fmla="*/ 50 w 299"/>
                <a:gd name="T13" fmla="*/ 19 h 124"/>
                <a:gd name="T14" fmla="*/ 58 w 299"/>
                <a:gd name="T15" fmla="*/ 30 h 124"/>
                <a:gd name="T16" fmla="*/ 68 w 299"/>
                <a:gd name="T17" fmla="*/ 19 h 124"/>
                <a:gd name="T18" fmla="*/ 75 w 299"/>
                <a:gd name="T19" fmla="*/ 31 h 124"/>
                <a:gd name="T20" fmla="*/ 87 w 299"/>
                <a:gd name="T21" fmla="*/ 32 h 124"/>
                <a:gd name="T22" fmla="*/ 95 w 299"/>
                <a:gd name="T23" fmla="*/ 36 h 124"/>
                <a:gd name="T24" fmla="*/ 105 w 299"/>
                <a:gd name="T25" fmla="*/ 37 h 124"/>
                <a:gd name="T26" fmla="*/ 112 w 299"/>
                <a:gd name="T27" fmla="*/ 41 h 124"/>
                <a:gd name="T28" fmla="*/ 122 w 299"/>
                <a:gd name="T29" fmla="*/ 46 h 124"/>
                <a:gd name="T30" fmla="*/ 132 w 299"/>
                <a:gd name="T31" fmla="*/ 51 h 124"/>
                <a:gd name="T32" fmla="*/ 145 w 299"/>
                <a:gd name="T33" fmla="*/ 48 h 124"/>
                <a:gd name="T34" fmla="*/ 154 w 299"/>
                <a:gd name="T35" fmla="*/ 53 h 124"/>
                <a:gd name="T36" fmla="*/ 164 w 299"/>
                <a:gd name="T37" fmla="*/ 49 h 124"/>
                <a:gd name="T38" fmla="*/ 176 w 299"/>
                <a:gd name="T39" fmla="*/ 53 h 124"/>
                <a:gd name="T40" fmla="*/ 185 w 299"/>
                <a:gd name="T41" fmla="*/ 56 h 124"/>
                <a:gd name="T42" fmla="*/ 194 w 299"/>
                <a:gd name="T43" fmla="*/ 52 h 124"/>
                <a:gd name="T44" fmla="*/ 206 w 299"/>
                <a:gd name="T45" fmla="*/ 54 h 124"/>
                <a:gd name="T46" fmla="*/ 215 w 299"/>
                <a:gd name="T47" fmla="*/ 54 h 124"/>
                <a:gd name="T48" fmla="*/ 226 w 299"/>
                <a:gd name="T49" fmla="*/ 56 h 124"/>
                <a:gd name="T50" fmla="*/ 235 w 299"/>
                <a:gd name="T51" fmla="*/ 61 h 124"/>
                <a:gd name="T52" fmla="*/ 244 w 299"/>
                <a:gd name="T53" fmla="*/ 67 h 124"/>
                <a:gd name="T54" fmla="*/ 255 w 299"/>
                <a:gd name="T55" fmla="*/ 64 h 124"/>
                <a:gd name="T56" fmla="*/ 262 w 299"/>
                <a:gd name="T57" fmla="*/ 67 h 124"/>
                <a:gd name="T58" fmla="*/ 272 w 299"/>
                <a:gd name="T59" fmla="*/ 69 h 124"/>
                <a:gd name="T60" fmla="*/ 278 w 299"/>
                <a:gd name="T61" fmla="*/ 75 h 124"/>
                <a:gd name="T62" fmla="*/ 288 w 299"/>
                <a:gd name="T63" fmla="*/ 78 h 124"/>
                <a:gd name="T64" fmla="*/ 297 w 299"/>
                <a:gd name="T65" fmla="*/ 84 h 124"/>
                <a:gd name="T66" fmla="*/ 290 w 299"/>
                <a:gd name="T67" fmla="*/ 110 h 124"/>
                <a:gd name="T68" fmla="*/ 280 w 299"/>
                <a:gd name="T69" fmla="*/ 115 h 124"/>
                <a:gd name="T70" fmla="*/ 270 w 299"/>
                <a:gd name="T71" fmla="*/ 111 h 124"/>
                <a:gd name="T72" fmla="*/ 258 w 299"/>
                <a:gd name="T73" fmla="*/ 115 h 124"/>
                <a:gd name="T74" fmla="*/ 248 w 299"/>
                <a:gd name="T75" fmla="*/ 115 h 124"/>
                <a:gd name="T76" fmla="*/ 238 w 299"/>
                <a:gd name="T77" fmla="*/ 116 h 124"/>
                <a:gd name="T78" fmla="*/ 228 w 299"/>
                <a:gd name="T79" fmla="*/ 116 h 124"/>
                <a:gd name="T80" fmla="*/ 217 w 299"/>
                <a:gd name="T81" fmla="*/ 114 h 124"/>
                <a:gd name="T82" fmla="*/ 207 w 299"/>
                <a:gd name="T83" fmla="*/ 116 h 124"/>
                <a:gd name="T84" fmla="*/ 196 w 299"/>
                <a:gd name="T85" fmla="*/ 117 h 124"/>
                <a:gd name="T86" fmla="*/ 184 w 299"/>
                <a:gd name="T87" fmla="*/ 111 h 124"/>
                <a:gd name="T88" fmla="*/ 177 w 299"/>
                <a:gd name="T89" fmla="*/ 111 h 124"/>
                <a:gd name="T90" fmla="*/ 167 w 299"/>
                <a:gd name="T91" fmla="*/ 108 h 124"/>
                <a:gd name="T92" fmla="*/ 160 w 299"/>
                <a:gd name="T93" fmla="*/ 108 h 124"/>
                <a:gd name="T94" fmla="*/ 149 w 299"/>
                <a:gd name="T95" fmla="*/ 106 h 124"/>
                <a:gd name="T96" fmla="*/ 140 w 299"/>
                <a:gd name="T97" fmla="*/ 108 h 124"/>
                <a:gd name="T98" fmla="*/ 131 w 299"/>
                <a:gd name="T99" fmla="*/ 106 h 124"/>
                <a:gd name="T100" fmla="*/ 121 w 299"/>
                <a:gd name="T101" fmla="*/ 106 h 124"/>
                <a:gd name="T102" fmla="*/ 112 w 299"/>
                <a:gd name="T103" fmla="*/ 102 h 124"/>
                <a:gd name="T104" fmla="*/ 105 w 299"/>
                <a:gd name="T105" fmla="*/ 96 h 124"/>
                <a:gd name="T106" fmla="*/ 94 w 299"/>
                <a:gd name="T107" fmla="*/ 100 h 124"/>
                <a:gd name="T108" fmla="*/ 83 w 299"/>
                <a:gd name="T109" fmla="*/ 92 h 124"/>
                <a:gd name="T110" fmla="*/ 75 w 299"/>
                <a:gd name="T111" fmla="*/ 94 h 124"/>
                <a:gd name="T112" fmla="*/ 65 w 299"/>
                <a:gd name="T113" fmla="*/ 85 h 124"/>
                <a:gd name="T114" fmla="*/ 56 w 299"/>
                <a:gd name="T115" fmla="*/ 82 h 124"/>
                <a:gd name="T116" fmla="*/ 47 w 299"/>
                <a:gd name="T117" fmla="*/ 80 h 124"/>
                <a:gd name="T118" fmla="*/ 39 w 299"/>
                <a:gd name="T119" fmla="*/ 74 h 124"/>
                <a:gd name="T120" fmla="*/ 28 w 299"/>
                <a:gd name="T121" fmla="*/ 76 h 124"/>
                <a:gd name="T122" fmla="*/ 20 w 299"/>
                <a:gd name="T123" fmla="*/ 6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124">
                  <a:moveTo>
                    <a:pt x="10" y="66"/>
                  </a:moveTo>
                  <a:lnTo>
                    <a:pt x="11" y="64"/>
                  </a:lnTo>
                  <a:lnTo>
                    <a:pt x="11" y="63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2" y="59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3"/>
                  </a:lnTo>
                  <a:lnTo>
                    <a:pt x="4" y="56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8" y="7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9"/>
                  </a:lnTo>
                  <a:lnTo>
                    <a:pt x="51" y="20"/>
                  </a:lnTo>
                  <a:lnTo>
                    <a:pt x="51" y="23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7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4" y="28"/>
                  </a:lnTo>
                  <a:lnTo>
                    <a:pt x="64" y="29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5"/>
                  </a:lnTo>
                  <a:lnTo>
                    <a:pt x="68" y="26"/>
                  </a:lnTo>
                  <a:lnTo>
                    <a:pt x="68" y="27"/>
                  </a:lnTo>
                  <a:lnTo>
                    <a:pt x="68" y="28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4" y="30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28"/>
                  </a:lnTo>
                  <a:lnTo>
                    <a:pt x="76" y="27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7" y="33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9" y="31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0" y="32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6"/>
                  </a:lnTo>
                  <a:lnTo>
                    <a:pt x="83" y="34"/>
                  </a:lnTo>
                  <a:lnTo>
                    <a:pt x="83" y="35"/>
                  </a:lnTo>
                  <a:lnTo>
                    <a:pt x="84" y="36"/>
                  </a:lnTo>
                  <a:lnTo>
                    <a:pt x="84" y="35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1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1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7" y="37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8" y="39"/>
                  </a:lnTo>
                  <a:lnTo>
                    <a:pt x="89" y="36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6"/>
                  </a:lnTo>
                  <a:lnTo>
                    <a:pt x="90" y="37"/>
                  </a:lnTo>
                  <a:lnTo>
                    <a:pt x="90" y="39"/>
                  </a:lnTo>
                  <a:lnTo>
                    <a:pt x="90" y="40"/>
                  </a:lnTo>
                  <a:lnTo>
                    <a:pt x="91" y="37"/>
                  </a:lnTo>
                  <a:lnTo>
                    <a:pt x="91" y="36"/>
                  </a:lnTo>
                  <a:lnTo>
                    <a:pt x="91" y="37"/>
                  </a:lnTo>
                  <a:lnTo>
                    <a:pt x="91" y="39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3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6" y="36"/>
                  </a:lnTo>
                  <a:lnTo>
                    <a:pt x="97" y="37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100" y="34"/>
                  </a:lnTo>
                  <a:lnTo>
                    <a:pt x="100" y="35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1" y="37"/>
                  </a:lnTo>
                  <a:lnTo>
                    <a:pt x="101" y="35"/>
                  </a:lnTo>
                  <a:lnTo>
                    <a:pt x="101" y="34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2"/>
                  </a:lnTo>
                  <a:lnTo>
                    <a:pt x="104" y="41"/>
                  </a:lnTo>
                  <a:lnTo>
                    <a:pt x="104" y="39"/>
                  </a:lnTo>
                  <a:lnTo>
                    <a:pt x="105" y="35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5" y="42"/>
                  </a:lnTo>
                  <a:lnTo>
                    <a:pt x="105" y="41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3"/>
                  </a:lnTo>
                  <a:lnTo>
                    <a:pt x="107" y="42"/>
                  </a:lnTo>
                  <a:lnTo>
                    <a:pt x="108" y="39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9" y="35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9" y="41"/>
                  </a:lnTo>
                  <a:lnTo>
                    <a:pt x="109" y="40"/>
                  </a:lnTo>
                  <a:lnTo>
                    <a:pt x="109" y="37"/>
                  </a:lnTo>
                  <a:lnTo>
                    <a:pt x="110" y="39"/>
                  </a:lnTo>
                  <a:lnTo>
                    <a:pt x="110" y="40"/>
                  </a:lnTo>
                  <a:lnTo>
                    <a:pt x="109" y="41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9" y="46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11" y="42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12" y="41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3" y="41"/>
                  </a:lnTo>
                  <a:lnTo>
                    <a:pt x="113" y="42"/>
                  </a:lnTo>
                  <a:lnTo>
                    <a:pt x="113" y="43"/>
                  </a:lnTo>
                  <a:lnTo>
                    <a:pt x="113" y="42"/>
                  </a:lnTo>
                  <a:lnTo>
                    <a:pt x="114" y="40"/>
                  </a:lnTo>
                  <a:lnTo>
                    <a:pt x="114" y="39"/>
                  </a:lnTo>
                  <a:lnTo>
                    <a:pt x="115" y="36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5" y="42"/>
                  </a:lnTo>
                  <a:lnTo>
                    <a:pt x="115" y="43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6" y="46"/>
                  </a:lnTo>
                  <a:lnTo>
                    <a:pt x="116" y="44"/>
                  </a:lnTo>
                  <a:lnTo>
                    <a:pt x="117" y="43"/>
                  </a:lnTo>
                  <a:lnTo>
                    <a:pt x="117" y="42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0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3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5"/>
                  </a:lnTo>
                  <a:lnTo>
                    <a:pt x="120" y="44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1" y="44"/>
                  </a:lnTo>
                  <a:lnTo>
                    <a:pt x="121" y="43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2" y="45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4" y="44"/>
                  </a:lnTo>
                  <a:lnTo>
                    <a:pt x="124" y="43"/>
                  </a:lnTo>
                  <a:lnTo>
                    <a:pt x="124" y="43"/>
                  </a:lnTo>
                  <a:lnTo>
                    <a:pt x="125" y="44"/>
                  </a:lnTo>
                  <a:lnTo>
                    <a:pt x="125" y="46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6" y="48"/>
                  </a:lnTo>
                  <a:lnTo>
                    <a:pt x="126" y="47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27" y="45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8" y="49"/>
                  </a:lnTo>
                  <a:lnTo>
                    <a:pt x="128" y="48"/>
                  </a:lnTo>
                  <a:lnTo>
                    <a:pt x="129" y="46"/>
                  </a:lnTo>
                  <a:lnTo>
                    <a:pt x="129" y="45"/>
                  </a:lnTo>
                  <a:lnTo>
                    <a:pt x="130" y="43"/>
                  </a:lnTo>
                  <a:lnTo>
                    <a:pt x="130" y="44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4"/>
                  </a:lnTo>
                  <a:lnTo>
                    <a:pt x="131" y="45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1" y="49"/>
                  </a:lnTo>
                  <a:lnTo>
                    <a:pt x="131" y="50"/>
                  </a:lnTo>
                  <a:lnTo>
                    <a:pt x="131" y="49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2" y="49"/>
                  </a:lnTo>
                  <a:lnTo>
                    <a:pt x="132" y="50"/>
                  </a:lnTo>
                  <a:lnTo>
                    <a:pt x="132" y="51"/>
                  </a:lnTo>
                  <a:lnTo>
                    <a:pt x="133" y="49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4" y="48"/>
                  </a:lnTo>
                  <a:lnTo>
                    <a:pt x="134" y="47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5" y="47"/>
                  </a:lnTo>
                  <a:lnTo>
                    <a:pt x="135" y="46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7" y="44"/>
                  </a:lnTo>
                  <a:lnTo>
                    <a:pt x="137" y="43"/>
                  </a:lnTo>
                  <a:lnTo>
                    <a:pt x="137" y="44"/>
                  </a:lnTo>
                  <a:lnTo>
                    <a:pt x="137" y="4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138" y="48"/>
                  </a:lnTo>
                  <a:lnTo>
                    <a:pt x="138" y="47"/>
                  </a:lnTo>
                  <a:lnTo>
                    <a:pt x="139" y="46"/>
                  </a:lnTo>
                  <a:lnTo>
                    <a:pt x="139" y="46"/>
                  </a:lnTo>
                  <a:lnTo>
                    <a:pt x="139" y="47"/>
                  </a:lnTo>
                  <a:lnTo>
                    <a:pt x="139" y="48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2" y="48"/>
                  </a:lnTo>
                  <a:lnTo>
                    <a:pt x="142" y="47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3" y="47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4" y="48"/>
                  </a:lnTo>
                  <a:lnTo>
                    <a:pt x="144" y="46"/>
                  </a:lnTo>
                  <a:lnTo>
                    <a:pt x="144" y="47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5" y="50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6" y="50"/>
                  </a:lnTo>
                  <a:lnTo>
                    <a:pt x="147" y="49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8" y="51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4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49" y="50"/>
                  </a:lnTo>
                  <a:lnTo>
                    <a:pt x="150" y="49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3" y="45"/>
                  </a:lnTo>
                  <a:lnTo>
                    <a:pt x="153" y="46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8"/>
                  </a:lnTo>
                  <a:lnTo>
                    <a:pt x="153" y="50"/>
                  </a:lnTo>
                  <a:lnTo>
                    <a:pt x="153" y="51"/>
                  </a:lnTo>
                  <a:lnTo>
                    <a:pt x="153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3"/>
                  </a:lnTo>
                  <a:lnTo>
                    <a:pt x="154" y="53"/>
                  </a:lnTo>
                  <a:lnTo>
                    <a:pt x="155" y="52"/>
                  </a:lnTo>
                  <a:lnTo>
                    <a:pt x="155" y="51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6" y="50"/>
                  </a:lnTo>
                  <a:lnTo>
                    <a:pt x="157" y="51"/>
                  </a:lnTo>
                  <a:lnTo>
                    <a:pt x="157" y="52"/>
                  </a:lnTo>
                  <a:lnTo>
                    <a:pt x="157" y="53"/>
                  </a:lnTo>
                  <a:lnTo>
                    <a:pt x="157" y="51"/>
                  </a:lnTo>
                  <a:lnTo>
                    <a:pt x="158" y="50"/>
                  </a:lnTo>
                  <a:lnTo>
                    <a:pt x="158" y="51"/>
                  </a:lnTo>
                  <a:lnTo>
                    <a:pt x="158" y="52"/>
                  </a:lnTo>
                  <a:lnTo>
                    <a:pt x="158" y="53"/>
                  </a:lnTo>
                  <a:lnTo>
                    <a:pt x="158" y="53"/>
                  </a:lnTo>
                  <a:lnTo>
                    <a:pt x="159" y="52"/>
                  </a:lnTo>
                  <a:lnTo>
                    <a:pt x="159" y="51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7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6"/>
                  </a:lnTo>
                  <a:lnTo>
                    <a:pt x="161" y="47"/>
                  </a:lnTo>
                  <a:lnTo>
                    <a:pt x="161" y="48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61" y="51"/>
                  </a:lnTo>
                  <a:lnTo>
                    <a:pt x="161" y="52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3"/>
                  </a:lnTo>
                  <a:lnTo>
                    <a:pt x="162" y="52"/>
                  </a:lnTo>
                  <a:lnTo>
                    <a:pt x="162" y="53"/>
                  </a:lnTo>
                  <a:lnTo>
                    <a:pt x="162" y="54"/>
                  </a:lnTo>
                  <a:lnTo>
                    <a:pt x="163" y="52"/>
                  </a:lnTo>
                  <a:lnTo>
                    <a:pt x="163" y="51"/>
                  </a:lnTo>
                  <a:lnTo>
                    <a:pt x="164" y="49"/>
                  </a:lnTo>
                  <a:lnTo>
                    <a:pt x="164" y="48"/>
                  </a:lnTo>
                  <a:lnTo>
                    <a:pt x="164" y="49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5" y="52"/>
                  </a:lnTo>
                  <a:lnTo>
                    <a:pt x="165" y="53"/>
                  </a:lnTo>
                  <a:lnTo>
                    <a:pt x="165" y="54"/>
                  </a:lnTo>
                  <a:lnTo>
                    <a:pt x="165" y="56"/>
                  </a:lnTo>
                  <a:lnTo>
                    <a:pt x="165" y="53"/>
                  </a:lnTo>
                  <a:lnTo>
                    <a:pt x="166" y="52"/>
                  </a:lnTo>
                  <a:lnTo>
                    <a:pt x="166" y="53"/>
                  </a:lnTo>
                  <a:lnTo>
                    <a:pt x="166" y="54"/>
                  </a:lnTo>
                  <a:lnTo>
                    <a:pt x="167" y="52"/>
                  </a:lnTo>
                  <a:lnTo>
                    <a:pt x="167" y="51"/>
                  </a:lnTo>
                  <a:lnTo>
                    <a:pt x="167" y="52"/>
                  </a:lnTo>
                  <a:lnTo>
                    <a:pt x="167" y="53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8" y="51"/>
                  </a:lnTo>
                  <a:lnTo>
                    <a:pt x="168" y="51"/>
                  </a:lnTo>
                  <a:lnTo>
                    <a:pt x="170" y="53"/>
                  </a:lnTo>
                  <a:lnTo>
                    <a:pt x="170" y="54"/>
                  </a:lnTo>
                  <a:lnTo>
                    <a:pt x="170" y="56"/>
                  </a:lnTo>
                  <a:lnTo>
                    <a:pt x="170" y="57"/>
                  </a:lnTo>
                  <a:lnTo>
                    <a:pt x="170" y="57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2" y="52"/>
                  </a:lnTo>
                  <a:lnTo>
                    <a:pt x="172" y="51"/>
                  </a:lnTo>
                  <a:lnTo>
                    <a:pt x="172" y="52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3" y="53"/>
                  </a:lnTo>
                  <a:lnTo>
                    <a:pt x="173" y="52"/>
                  </a:lnTo>
                  <a:lnTo>
                    <a:pt x="174" y="52"/>
                  </a:lnTo>
                  <a:lnTo>
                    <a:pt x="174" y="53"/>
                  </a:lnTo>
                  <a:lnTo>
                    <a:pt x="174" y="52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5" y="52"/>
                  </a:lnTo>
                  <a:lnTo>
                    <a:pt x="175" y="53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6" y="54"/>
                  </a:lnTo>
                  <a:lnTo>
                    <a:pt x="176" y="53"/>
                  </a:lnTo>
                  <a:lnTo>
                    <a:pt x="177" y="51"/>
                  </a:lnTo>
                  <a:lnTo>
                    <a:pt x="177" y="50"/>
                  </a:lnTo>
                  <a:lnTo>
                    <a:pt x="177" y="51"/>
                  </a:lnTo>
                  <a:lnTo>
                    <a:pt x="177" y="52"/>
                  </a:lnTo>
                  <a:lnTo>
                    <a:pt x="177" y="53"/>
                  </a:lnTo>
                  <a:lnTo>
                    <a:pt x="176" y="54"/>
                  </a:lnTo>
                  <a:lnTo>
                    <a:pt x="177" y="56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8" y="53"/>
                  </a:lnTo>
                  <a:lnTo>
                    <a:pt x="178" y="52"/>
                  </a:lnTo>
                  <a:lnTo>
                    <a:pt x="179" y="51"/>
                  </a:lnTo>
                  <a:lnTo>
                    <a:pt x="179" y="50"/>
                  </a:lnTo>
                  <a:lnTo>
                    <a:pt x="179" y="49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0" y="49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80" y="51"/>
                  </a:lnTo>
                  <a:lnTo>
                    <a:pt x="180" y="52"/>
                  </a:lnTo>
                  <a:lnTo>
                    <a:pt x="179" y="54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9" y="57"/>
                  </a:lnTo>
                  <a:lnTo>
                    <a:pt x="180" y="58"/>
                  </a:lnTo>
                  <a:lnTo>
                    <a:pt x="180" y="57"/>
                  </a:lnTo>
                  <a:lnTo>
                    <a:pt x="180" y="54"/>
                  </a:lnTo>
                  <a:lnTo>
                    <a:pt x="181" y="56"/>
                  </a:lnTo>
                  <a:lnTo>
                    <a:pt x="181" y="57"/>
                  </a:lnTo>
                  <a:lnTo>
                    <a:pt x="181" y="56"/>
                  </a:lnTo>
                  <a:lnTo>
                    <a:pt x="182" y="53"/>
                  </a:lnTo>
                  <a:lnTo>
                    <a:pt x="182" y="52"/>
                  </a:lnTo>
                  <a:lnTo>
                    <a:pt x="183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1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5" y="56"/>
                  </a:lnTo>
                  <a:lnTo>
                    <a:pt x="185" y="57"/>
                  </a:lnTo>
                  <a:lnTo>
                    <a:pt x="185" y="56"/>
                  </a:lnTo>
                  <a:lnTo>
                    <a:pt x="187" y="53"/>
                  </a:lnTo>
                  <a:lnTo>
                    <a:pt x="187" y="54"/>
                  </a:lnTo>
                  <a:lnTo>
                    <a:pt x="187" y="56"/>
                  </a:lnTo>
                  <a:lnTo>
                    <a:pt x="187" y="54"/>
                  </a:lnTo>
                  <a:lnTo>
                    <a:pt x="188" y="52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3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0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89" y="53"/>
                  </a:lnTo>
                  <a:lnTo>
                    <a:pt x="189" y="54"/>
                  </a:lnTo>
                  <a:lnTo>
                    <a:pt x="188" y="57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0" y="57"/>
                  </a:lnTo>
                  <a:lnTo>
                    <a:pt x="190" y="58"/>
                  </a:lnTo>
                  <a:lnTo>
                    <a:pt x="190" y="59"/>
                  </a:lnTo>
                  <a:lnTo>
                    <a:pt x="190" y="58"/>
                  </a:lnTo>
                  <a:lnTo>
                    <a:pt x="191" y="56"/>
                  </a:lnTo>
                  <a:lnTo>
                    <a:pt x="191" y="54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2" y="56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3" y="57"/>
                  </a:lnTo>
                  <a:lnTo>
                    <a:pt x="193" y="56"/>
                  </a:lnTo>
                  <a:lnTo>
                    <a:pt x="194" y="54"/>
                  </a:lnTo>
                  <a:lnTo>
                    <a:pt x="194" y="53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53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5" y="58"/>
                  </a:lnTo>
                  <a:lnTo>
                    <a:pt x="196" y="56"/>
                  </a:lnTo>
                  <a:lnTo>
                    <a:pt x="196" y="54"/>
                  </a:lnTo>
                  <a:lnTo>
                    <a:pt x="196" y="56"/>
                  </a:lnTo>
                  <a:lnTo>
                    <a:pt x="196" y="57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198" y="52"/>
                  </a:lnTo>
                  <a:lnTo>
                    <a:pt x="198" y="51"/>
                  </a:lnTo>
                  <a:lnTo>
                    <a:pt x="198" y="50"/>
                  </a:lnTo>
                  <a:lnTo>
                    <a:pt x="198" y="51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9" y="56"/>
                  </a:lnTo>
                  <a:lnTo>
                    <a:pt x="199" y="57"/>
                  </a:lnTo>
                  <a:lnTo>
                    <a:pt x="199" y="58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7"/>
                  </a:lnTo>
                  <a:lnTo>
                    <a:pt x="203" y="58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3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6"/>
                  </a:lnTo>
                  <a:lnTo>
                    <a:pt x="205" y="57"/>
                  </a:lnTo>
                  <a:lnTo>
                    <a:pt x="206" y="56"/>
                  </a:lnTo>
                  <a:lnTo>
                    <a:pt x="206" y="53"/>
                  </a:lnTo>
                  <a:lnTo>
                    <a:pt x="206" y="54"/>
                  </a:lnTo>
                  <a:lnTo>
                    <a:pt x="206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7" y="53"/>
                  </a:lnTo>
                  <a:lnTo>
                    <a:pt x="207" y="54"/>
                  </a:lnTo>
                  <a:lnTo>
                    <a:pt x="208" y="56"/>
                  </a:lnTo>
                  <a:lnTo>
                    <a:pt x="208" y="57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8" y="57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09" y="57"/>
                  </a:lnTo>
                  <a:lnTo>
                    <a:pt x="210" y="56"/>
                  </a:lnTo>
                  <a:lnTo>
                    <a:pt x="210" y="53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0" y="57"/>
                  </a:lnTo>
                  <a:lnTo>
                    <a:pt x="209" y="59"/>
                  </a:lnTo>
                  <a:lnTo>
                    <a:pt x="209" y="60"/>
                  </a:lnTo>
                  <a:lnTo>
                    <a:pt x="210" y="60"/>
                  </a:lnTo>
                  <a:lnTo>
                    <a:pt x="210" y="59"/>
                  </a:lnTo>
                  <a:lnTo>
                    <a:pt x="211" y="58"/>
                  </a:lnTo>
                  <a:lnTo>
                    <a:pt x="211" y="56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2" y="57"/>
                  </a:lnTo>
                  <a:lnTo>
                    <a:pt x="212" y="57"/>
                  </a:lnTo>
                  <a:lnTo>
                    <a:pt x="212" y="58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5"/>
                  </a:lnTo>
                  <a:lnTo>
                    <a:pt x="212" y="60"/>
                  </a:lnTo>
                  <a:lnTo>
                    <a:pt x="213" y="57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5" y="53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6" y="57"/>
                  </a:lnTo>
                  <a:lnTo>
                    <a:pt x="216" y="54"/>
                  </a:lnTo>
                  <a:lnTo>
                    <a:pt x="216" y="53"/>
                  </a:lnTo>
                  <a:lnTo>
                    <a:pt x="217" y="54"/>
                  </a:lnTo>
                  <a:lnTo>
                    <a:pt x="217" y="56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17" y="56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8"/>
                  </a:lnTo>
                  <a:lnTo>
                    <a:pt x="217" y="59"/>
                  </a:lnTo>
                  <a:lnTo>
                    <a:pt x="217" y="60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2"/>
                  </a:lnTo>
                  <a:lnTo>
                    <a:pt x="218" y="61"/>
                  </a:lnTo>
                  <a:lnTo>
                    <a:pt x="220" y="59"/>
                  </a:lnTo>
                  <a:lnTo>
                    <a:pt x="220" y="60"/>
                  </a:lnTo>
                  <a:lnTo>
                    <a:pt x="220" y="61"/>
                  </a:lnTo>
                  <a:lnTo>
                    <a:pt x="220" y="60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7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2" y="57"/>
                  </a:lnTo>
                  <a:lnTo>
                    <a:pt x="222" y="59"/>
                  </a:lnTo>
                  <a:lnTo>
                    <a:pt x="222" y="60"/>
                  </a:lnTo>
                  <a:lnTo>
                    <a:pt x="223" y="61"/>
                  </a:lnTo>
                  <a:lnTo>
                    <a:pt x="223" y="61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25" y="57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5" y="53"/>
                  </a:lnTo>
                  <a:lnTo>
                    <a:pt x="226" y="54"/>
                  </a:lnTo>
                  <a:lnTo>
                    <a:pt x="226" y="56"/>
                  </a:lnTo>
                  <a:lnTo>
                    <a:pt x="226" y="57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7" y="58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60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8" y="60"/>
                  </a:lnTo>
                  <a:lnTo>
                    <a:pt x="229" y="59"/>
                  </a:lnTo>
                  <a:lnTo>
                    <a:pt x="229" y="57"/>
                  </a:lnTo>
                  <a:lnTo>
                    <a:pt x="230" y="56"/>
                  </a:lnTo>
                  <a:lnTo>
                    <a:pt x="230" y="57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1" y="54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2" y="60"/>
                  </a:lnTo>
                  <a:lnTo>
                    <a:pt x="232" y="58"/>
                  </a:lnTo>
                  <a:lnTo>
                    <a:pt x="232" y="57"/>
                  </a:lnTo>
                  <a:lnTo>
                    <a:pt x="233" y="56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4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4" y="64"/>
                  </a:lnTo>
                  <a:lnTo>
                    <a:pt x="233" y="65"/>
                  </a:lnTo>
                  <a:lnTo>
                    <a:pt x="233" y="66"/>
                  </a:lnTo>
                  <a:lnTo>
                    <a:pt x="233" y="67"/>
                  </a:lnTo>
                  <a:lnTo>
                    <a:pt x="233" y="68"/>
                  </a:lnTo>
                  <a:lnTo>
                    <a:pt x="235" y="62"/>
                  </a:lnTo>
                  <a:lnTo>
                    <a:pt x="235" y="61"/>
                  </a:lnTo>
                  <a:lnTo>
                    <a:pt x="237" y="60"/>
                  </a:lnTo>
                  <a:lnTo>
                    <a:pt x="237" y="61"/>
                  </a:lnTo>
                  <a:lnTo>
                    <a:pt x="237" y="61"/>
                  </a:lnTo>
                  <a:lnTo>
                    <a:pt x="237" y="60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9" y="60"/>
                  </a:lnTo>
                  <a:lnTo>
                    <a:pt x="239" y="61"/>
                  </a:lnTo>
                  <a:lnTo>
                    <a:pt x="240" y="62"/>
                  </a:lnTo>
                  <a:lnTo>
                    <a:pt x="240" y="63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9" y="66"/>
                  </a:lnTo>
                  <a:lnTo>
                    <a:pt x="239" y="67"/>
                  </a:lnTo>
                  <a:lnTo>
                    <a:pt x="239" y="66"/>
                  </a:lnTo>
                  <a:lnTo>
                    <a:pt x="240" y="64"/>
                  </a:lnTo>
                  <a:lnTo>
                    <a:pt x="240" y="63"/>
                  </a:lnTo>
                  <a:lnTo>
                    <a:pt x="241" y="62"/>
                  </a:lnTo>
                  <a:lnTo>
                    <a:pt x="241" y="62"/>
                  </a:lnTo>
                  <a:lnTo>
                    <a:pt x="241" y="63"/>
                  </a:lnTo>
                  <a:lnTo>
                    <a:pt x="241" y="62"/>
                  </a:lnTo>
                  <a:lnTo>
                    <a:pt x="242" y="60"/>
                  </a:lnTo>
                  <a:lnTo>
                    <a:pt x="242" y="59"/>
                  </a:lnTo>
                  <a:lnTo>
                    <a:pt x="243" y="58"/>
                  </a:lnTo>
                  <a:lnTo>
                    <a:pt x="243" y="59"/>
                  </a:lnTo>
                  <a:lnTo>
                    <a:pt x="243" y="59"/>
                  </a:lnTo>
                  <a:lnTo>
                    <a:pt x="243" y="58"/>
                  </a:lnTo>
                  <a:lnTo>
                    <a:pt x="244" y="57"/>
                  </a:lnTo>
                  <a:lnTo>
                    <a:pt x="244" y="58"/>
                  </a:lnTo>
                  <a:lnTo>
                    <a:pt x="244" y="59"/>
                  </a:lnTo>
                  <a:lnTo>
                    <a:pt x="244" y="60"/>
                  </a:lnTo>
                  <a:lnTo>
                    <a:pt x="244" y="61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4"/>
                  </a:lnTo>
                  <a:lnTo>
                    <a:pt x="243" y="66"/>
                  </a:lnTo>
                  <a:lnTo>
                    <a:pt x="243" y="67"/>
                  </a:lnTo>
                  <a:lnTo>
                    <a:pt x="243" y="68"/>
                  </a:lnTo>
                  <a:lnTo>
                    <a:pt x="243" y="69"/>
                  </a:lnTo>
                  <a:lnTo>
                    <a:pt x="244" y="67"/>
                  </a:lnTo>
                  <a:lnTo>
                    <a:pt x="244" y="66"/>
                  </a:lnTo>
                  <a:lnTo>
                    <a:pt x="244" y="67"/>
                  </a:lnTo>
                  <a:lnTo>
                    <a:pt x="244" y="68"/>
                  </a:lnTo>
                  <a:lnTo>
                    <a:pt x="246" y="62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7" y="60"/>
                  </a:lnTo>
                  <a:lnTo>
                    <a:pt x="247" y="61"/>
                  </a:lnTo>
                  <a:lnTo>
                    <a:pt x="247" y="62"/>
                  </a:lnTo>
                  <a:lnTo>
                    <a:pt x="248" y="63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3"/>
                  </a:lnTo>
                  <a:lnTo>
                    <a:pt x="249" y="62"/>
                  </a:lnTo>
                  <a:lnTo>
                    <a:pt x="249" y="60"/>
                  </a:lnTo>
                  <a:lnTo>
                    <a:pt x="250" y="59"/>
                  </a:lnTo>
                  <a:lnTo>
                    <a:pt x="250" y="56"/>
                  </a:lnTo>
                  <a:lnTo>
                    <a:pt x="251" y="57"/>
                  </a:lnTo>
                  <a:lnTo>
                    <a:pt x="251" y="58"/>
                  </a:lnTo>
                  <a:lnTo>
                    <a:pt x="250" y="59"/>
                  </a:lnTo>
                  <a:lnTo>
                    <a:pt x="250" y="61"/>
                  </a:lnTo>
                  <a:lnTo>
                    <a:pt x="250" y="61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0" y="64"/>
                  </a:lnTo>
                  <a:lnTo>
                    <a:pt x="250" y="65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0" y="68"/>
                  </a:lnTo>
                  <a:lnTo>
                    <a:pt x="250" y="67"/>
                  </a:lnTo>
                  <a:lnTo>
                    <a:pt x="251" y="65"/>
                  </a:lnTo>
                  <a:lnTo>
                    <a:pt x="251" y="64"/>
                  </a:lnTo>
                  <a:lnTo>
                    <a:pt x="253" y="63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5"/>
                  </a:lnTo>
                  <a:lnTo>
                    <a:pt x="253" y="66"/>
                  </a:lnTo>
                  <a:lnTo>
                    <a:pt x="253" y="65"/>
                  </a:lnTo>
                  <a:lnTo>
                    <a:pt x="254" y="63"/>
                  </a:lnTo>
                  <a:lnTo>
                    <a:pt x="254" y="64"/>
                  </a:lnTo>
                  <a:lnTo>
                    <a:pt x="254" y="65"/>
                  </a:lnTo>
                  <a:lnTo>
                    <a:pt x="255" y="64"/>
                  </a:lnTo>
                  <a:lnTo>
                    <a:pt x="255" y="62"/>
                  </a:lnTo>
                  <a:lnTo>
                    <a:pt x="255" y="63"/>
                  </a:lnTo>
                  <a:lnTo>
                    <a:pt x="255" y="64"/>
                  </a:lnTo>
                  <a:lnTo>
                    <a:pt x="255" y="65"/>
                  </a:lnTo>
                  <a:lnTo>
                    <a:pt x="256" y="66"/>
                  </a:lnTo>
                  <a:lnTo>
                    <a:pt x="256" y="67"/>
                  </a:lnTo>
                  <a:lnTo>
                    <a:pt x="256" y="67"/>
                  </a:lnTo>
                  <a:lnTo>
                    <a:pt x="256" y="66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8" y="62"/>
                  </a:lnTo>
                  <a:lnTo>
                    <a:pt x="258" y="63"/>
                  </a:lnTo>
                  <a:lnTo>
                    <a:pt x="258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7" y="67"/>
                  </a:lnTo>
                  <a:lnTo>
                    <a:pt x="257" y="68"/>
                  </a:lnTo>
                  <a:lnTo>
                    <a:pt x="257" y="69"/>
                  </a:lnTo>
                  <a:lnTo>
                    <a:pt x="258" y="69"/>
                  </a:lnTo>
                  <a:lnTo>
                    <a:pt x="258" y="69"/>
                  </a:lnTo>
                  <a:lnTo>
                    <a:pt x="258" y="68"/>
                  </a:lnTo>
                  <a:lnTo>
                    <a:pt x="258" y="67"/>
                  </a:lnTo>
                  <a:lnTo>
                    <a:pt x="258" y="67"/>
                  </a:lnTo>
                  <a:lnTo>
                    <a:pt x="258" y="66"/>
                  </a:lnTo>
                  <a:lnTo>
                    <a:pt x="258" y="65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0" y="63"/>
                  </a:lnTo>
                  <a:lnTo>
                    <a:pt x="260" y="61"/>
                  </a:lnTo>
                  <a:lnTo>
                    <a:pt x="260" y="62"/>
                  </a:lnTo>
                  <a:lnTo>
                    <a:pt x="260" y="63"/>
                  </a:lnTo>
                  <a:lnTo>
                    <a:pt x="260" y="64"/>
                  </a:lnTo>
                  <a:lnTo>
                    <a:pt x="260" y="66"/>
                  </a:lnTo>
                  <a:lnTo>
                    <a:pt x="260" y="66"/>
                  </a:lnTo>
                  <a:lnTo>
                    <a:pt x="260" y="67"/>
                  </a:lnTo>
                  <a:lnTo>
                    <a:pt x="259" y="69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61" y="68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6"/>
                  </a:lnTo>
                  <a:lnTo>
                    <a:pt x="262" y="67"/>
                  </a:lnTo>
                  <a:lnTo>
                    <a:pt x="263" y="65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4" y="67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5" y="68"/>
                  </a:lnTo>
                  <a:lnTo>
                    <a:pt x="265" y="66"/>
                  </a:lnTo>
                  <a:lnTo>
                    <a:pt x="265" y="65"/>
                  </a:lnTo>
                  <a:lnTo>
                    <a:pt x="266" y="64"/>
                  </a:lnTo>
                  <a:lnTo>
                    <a:pt x="266" y="62"/>
                  </a:lnTo>
                  <a:lnTo>
                    <a:pt x="267" y="61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6" y="64"/>
                  </a:lnTo>
                  <a:lnTo>
                    <a:pt x="266" y="65"/>
                  </a:lnTo>
                  <a:lnTo>
                    <a:pt x="266" y="66"/>
                  </a:lnTo>
                  <a:lnTo>
                    <a:pt x="266" y="67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7" y="67"/>
                  </a:lnTo>
                  <a:lnTo>
                    <a:pt x="267" y="66"/>
                  </a:lnTo>
                  <a:lnTo>
                    <a:pt x="268" y="64"/>
                  </a:lnTo>
                  <a:lnTo>
                    <a:pt x="268" y="63"/>
                  </a:lnTo>
                  <a:lnTo>
                    <a:pt x="268" y="64"/>
                  </a:lnTo>
                  <a:lnTo>
                    <a:pt x="270" y="65"/>
                  </a:lnTo>
                  <a:lnTo>
                    <a:pt x="270" y="66"/>
                  </a:lnTo>
                  <a:lnTo>
                    <a:pt x="270" y="67"/>
                  </a:lnTo>
                  <a:lnTo>
                    <a:pt x="270" y="68"/>
                  </a:lnTo>
                  <a:lnTo>
                    <a:pt x="270" y="69"/>
                  </a:lnTo>
                  <a:lnTo>
                    <a:pt x="270" y="70"/>
                  </a:lnTo>
                  <a:lnTo>
                    <a:pt x="270" y="72"/>
                  </a:lnTo>
                  <a:lnTo>
                    <a:pt x="270" y="73"/>
                  </a:lnTo>
                  <a:lnTo>
                    <a:pt x="270" y="74"/>
                  </a:lnTo>
                  <a:lnTo>
                    <a:pt x="270" y="75"/>
                  </a:lnTo>
                  <a:lnTo>
                    <a:pt x="270" y="76"/>
                  </a:lnTo>
                  <a:lnTo>
                    <a:pt x="270" y="77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2" y="70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7"/>
                  </a:lnTo>
                  <a:lnTo>
                    <a:pt x="272" y="66"/>
                  </a:lnTo>
                  <a:lnTo>
                    <a:pt x="273" y="67"/>
                  </a:lnTo>
                  <a:lnTo>
                    <a:pt x="273" y="68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4" y="66"/>
                  </a:lnTo>
                  <a:lnTo>
                    <a:pt x="274" y="67"/>
                  </a:lnTo>
                  <a:lnTo>
                    <a:pt x="273" y="68"/>
                  </a:lnTo>
                  <a:lnTo>
                    <a:pt x="273" y="69"/>
                  </a:lnTo>
                  <a:lnTo>
                    <a:pt x="273" y="70"/>
                  </a:lnTo>
                  <a:lnTo>
                    <a:pt x="273" y="72"/>
                  </a:lnTo>
                  <a:lnTo>
                    <a:pt x="274" y="69"/>
                  </a:lnTo>
                  <a:lnTo>
                    <a:pt x="274" y="68"/>
                  </a:lnTo>
                  <a:lnTo>
                    <a:pt x="274" y="69"/>
                  </a:lnTo>
                  <a:lnTo>
                    <a:pt x="274" y="70"/>
                  </a:lnTo>
                  <a:lnTo>
                    <a:pt x="275" y="72"/>
                  </a:lnTo>
                  <a:lnTo>
                    <a:pt x="275" y="72"/>
                  </a:lnTo>
                  <a:lnTo>
                    <a:pt x="274" y="74"/>
                  </a:lnTo>
                  <a:lnTo>
                    <a:pt x="274" y="75"/>
                  </a:lnTo>
                  <a:lnTo>
                    <a:pt x="274" y="76"/>
                  </a:lnTo>
                  <a:lnTo>
                    <a:pt x="274" y="77"/>
                  </a:lnTo>
                  <a:lnTo>
                    <a:pt x="276" y="70"/>
                  </a:lnTo>
                  <a:lnTo>
                    <a:pt x="276" y="69"/>
                  </a:lnTo>
                  <a:lnTo>
                    <a:pt x="277" y="68"/>
                  </a:lnTo>
                  <a:lnTo>
                    <a:pt x="277" y="68"/>
                  </a:lnTo>
                  <a:lnTo>
                    <a:pt x="277" y="69"/>
                  </a:lnTo>
                  <a:lnTo>
                    <a:pt x="277" y="68"/>
                  </a:lnTo>
                  <a:lnTo>
                    <a:pt x="278" y="67"/>
                  </a:lnTo>
                  <a:lnTo>
                    <a:pt x="278" y="65"/>
                  </a:lnTo>
                  <a:lnTo>
                    <a:pt x="279" y="64"/>
                  </a:lnTo>
                  <a:lnTo>
                    <a:pt x="279" y="65"/>
                  </a:lnTo>
                  <a:lnTo>
                    <a:pt x="279" y="66"/>
                  </a:lnTo>
                  <a:lnTo>
                    <a:pt x="279" y="67"/>
                  </a:lnTo>
                  <a:lnTo>
                    <a:pt x="278" y="68"/>
                  </a:lnTo>
                  <a:lnTo>
                    <a:pt x="278" y="70"/>
                  </a:lnTo>
                  <a:lnTo>
                    <a:pt x="277" y="72"/>
                  </a:lnTo>
                  <a:lnTo>
                    <a:pt x="277" y="70"/>
                  </a:lnTo>
                  <a:lnTo>
                    <a:pt x="277" y="69"/>
                  </a:lnTo>
                  <a:lnTo>
                    <a:pt x="277" y="72"/>
                  </a:lnTo>
                  <a:lnTo>
                    <a:pt x="276" y="73"/>
                  </a:lnTo>
                  <a:lnTo>
                    <a:pt x="277" y="76"/>
                  </a:lnTo>
                  <a:lnTo>
                    <a:pt x="277" y="78"/>
                  </a:lnTo>
                  <a:lnTo>
                    <a:pt x="278" y="75"/>
                  </a:lnTo>
                  <a:lnTo>
                    <a:pt x="278" y="74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9" y="74"/>
                  </a:lnTo>
                  <a:lnTo>
                    <a:pt x="279" y="76"/>
                  </a:lnTo>
                  <a:lnTo>
                    <a:pt x="280" y="77"/>
                  </a:lnTo>
                  <a:lnTo>
                    <a:pt x="280" y="78"/>
                  </a:lnTo>
                  <a:lnTo>
                    <a:pt x="280" y="79"/>
                  </a:lnTo>
                  <a:lnTo>
                    <a:pt x="280" y="78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1" y="74"/>
                  </a:lnTo>
                  <a:lnTo>
                    <a:pt x="281" y="73"/>
                  </a:lnTo>
                  <a:lnTo>
                    <a:pt x="281" y="72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2" y="69"/>
                  </a:lnTo>
                  <a:lnTo>
                    <a:pt x="282" y="70"/>
                  </a:lnTo>
                  <a:lnTo>
                    <a:pt x="282" y="72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84" y="73"/>
                  </a:lnTo>
                  <a:lnTo>
                    <a:pt x="284" y="74"/>
                  </a:lnTo>
                  <a:lnTo>
                    <a:pt x="284" y="75"/>
                  </a:lnTo>
                  <a:lnTo>
                    <a:pt x="286" y="74"/>
                  </a:lnTo>
                  <a:lnTo>
                    <a:pt x="286" y="72"/>
                  </a:lnTo>
                  <a:lnTo>
                    <a:pt x="287" y="70"/>
                  </a:lnTo>
                  <a:lnTo>
                    <a:pt x="287" y="68"/>
                  </a:lnTo>
                  <a:lnTo>
                    <a:pt x="287" y="70"/>
                  </a:lnTo>
                  <a:lnTo>
                    <a:pt x="287" y="72"/>
                  </a:lnTo>
                  <a:lnTo>
                    <a:pt x="288" y="73"/>
                  </a:lnTo>
                  <a:lnTo>
                    <a:pt x="287" y="74"/>
                  </a:lnTo>
                  <a:lnTo>
                    <a:pt x="287" y="75"/>
                  </a:lnTo>
                  <a:lnTo>
                    <a:pt x="286" y="78"/>
                  </a:lnTo>
                  <a:lnTo>
                    <a:pt x="287" y="81"/>
                  </a:lnTo>
                  <a:lnTo>
                    <a:pt x="287" y="80"/>
                  </a:lnTo>
                  <a:lnTo>
                    <a:pt x="287" y="79"/>
                  </a:lnTo>
                  <a:lnTo>
                    <a:pt x="287" y="79"/>
                  </a:lnTo>
                  <a:lnTo>
                    <a:pt x="288" y="80"/>
                  </a:lnTo>
                  <a:lnTo>
                    <a:pt x="288" y="79"/>
                  </a:lnTo>
                  <a:lnTo>
                    <a:pt x="288" y="78"/>
                  </a:lnTo>
                  <a:lnTo>
                    <a:pt x="289" y="76"/>
                  </a:lnTo>
                  <a:lnTo>
                    <a:pt x="289" y="75"/>
                  </a:lnTo>
                  <a:lnTo>
                    <a:pt x="290" y="72"/>
                  </a:lnTo>
                  <a:lnTo>
                    <a:pt x="291" y="70"/>
                  </a:lnTo>
                  <a:lnTo>
                    <a:pt x="291" y="69"/>
                  </a:lnTo>
                  <a:lnTo>
                    <a:pt x="291" y="69"/>
                  </a:lnTo>
                  <a:lnTo>
                    <a:pt x="291" y="70"/>
                  </a:lnTo>
                  <a:lnTo>
                    <a:pt x="291" y="72"/>
                  </a:lnTo>
                  <a:lnTo>
                    <a:pt x="290" y="74"/>
                  </a:lnTo>
                  <a:lnTo>
                    <a:pt x="291" y="75"/>
                  </a:lnTo>
                  <a:lnTo>
                    <a:pt x="291" y="75"/>
                  </a:lnTo>
                  <a:lnTo>
                    <a:pt x="291" y="76"/>
                  </a:lnTo>
                  <a:lnTo>
                    <a:pt x="291" y="77"/>
                  </a:lnTo>
                  <a:lnTo>
                    <a:pt x="291" y="76"/>
                  </a:lnTo>
                  <a:lnTo>
                    <a:pt x="292" y="74"/>
                  </a:lnTo>
                  <a:lnTo>
                    <a:pt x="292" y="75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3" y="79"/>
                  </a:lnTo>
                  <a:lnTo>
                    <a:pt x="293" y="78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8"/>
                  </a:lnTo>
                  <a:lnTo>
                    <a:pt x="293" y="80"/>
                  </a:lnTo>
                  <a:lnTo>
                    <a:pt x="293" y="81"/>
                  </a:lnTo>
                  <a:lnTo>
                    <a:pt x="293" y="82"/>
                  </a:lnTo>
                  <a:lnTo>
                    <a:pt x="293" y="82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3"/>
                  </a:lnTo>
                  <a:lnTo>
                    <a:pt x="294" y="81"/>
                  </a:lnTo>
                  <a:lnTo>
                    <a:pt x="295" y="80"/>
                  </a:lnTo>
                  <a:lnTo>
                    <a:pt x="295" y="79"/>
                  </a:lnTo>
                  <a:lnTo>
                    <a:pt x="295" y="79"/>
                  </a:lnTo>
                  <a:lnTo>
                    <a:pt x="296" y="80"/>
                  </a:lnTo>
                  <a:lnTo>
                    <a:pt x="296" y="79"/>
                  </a:lnTo>
                  <a:lnTo>
                    <a:pt x="296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81"/>
                  </a:lnTo>
                  <a:lnTo>
                    <a:pt x="297" y="82"/>
                  </a:lnTo>
                  <a:lnTo>
                    <a:pt x="297" y="83"/>
                  </a:lnTo>
                  <a:lnTo>
                    <a:pt x="297" y="84"/>
                  </a:lnTo>
                  <a:lnTo>
                    <a:pt x="296" y="85"/>
                  </a:lnTo>
                  <a:lnTo>
                    <a:pt x="297" y="86"/>
                  </a:lnTo>
                  <a:lnTo>
                    <a:pt x="297" y="87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1"/>
                  </a:lnTo>
                  <a:lnTo>
                    <a:pt x="296" y="92"/>
                  </a:lnTo>
                  <a:lnTo>
                    <a:pt x="297" y="89"/>
                  </a:lnTo>
                  <a:lnTo>
                    <a:pt x="297" y="87"/>
                  </a:lnTo>
                  <a:lnTo>
                    <a:pt x="298" y="86"/>
                  </a:lnTo>
                  <a:lnTo>
                    <a:pt x="298" y="87"/>
                  </a:lnTo>
                  <a:lnTo>
                    <a:pt x="298" y="87"/>
                  </a:lnTo>
                  <a:lnTo>
                    <a:pt x="299" y="86"/>
                  </a:lnTo>
                  <a:lnTo>
                    <a:pt x="299" y="85"/>
                  </a:lnTo>
                  <a:lnTo>
                    <a:pt x="299" y="86"/>
                  </a:lnTo>
                  <a:lnTo>
                    <a:pt x="299" y="86"/>
                  </a:lnTo>
                  <a:lnTo>
                    <a:pt x="299" y="89"/>
                  </a:lnTo>
                  <a:lnTo>
                    <a:pt x="298" y="90"/>
                  </a:lnTo>
                  <a:lnTo>
                    <a:pt x="298" y="93"/>
                  </a:lnTo>
                  <a:lnTo>
                    <a:pt x="297" y="94"/>
                  </a:lnTo>
                  <a:lnTo>
                    <a:pt x="297" y="95"/>
                  </a:lnTo>
                  <a:lnTo>
                    <a:pt x="297" y="95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6"/>
                  </a:lnTo>
                  <a:lnTo>
                    <a:pt x="296" y="97"/>
                  </a:lnTo>
                  <a:lnTo>
                    <a:pt x="296" y="98"/>
                  </a:lnTo>
                  <a:lnTo>
                    <a:pt x="296" y="99"/>
                  </a:lnTo>
                  <a:lnTo>
                    <a:pt x="295" y="101"/>
                  </a:lnTo>
                  <a:lnTo>
                    <a:pt x="295" y="102"/>
                  </a:lnTo>
                  <a:lnTo>
                    <a:pt x="294" y="103"/>
                  </a:lnTo>
                  <a:lnTo>
                    <a:pt x="294" y="103"/>
                  </a:lnTo>
                  <a:lnTo>
                    <a:pt x="294" y="102"/>
                  </a:lnTo>
                  <a:lnTo>
                    <a:pt x="294" y="103"/>
                  </a:lnTo>
                  <a:lnTo>
                    <a:pt x="293" y="104"/>
                  </a:lnTo>
                  <a:lnTo>
                    <a:pt x="293" y="104"/>
                  </a:lnTo>
                  <a:lnTo>
                    <a:pt x="293" y="103"/>
                  </a:lnTo>
                  <a:lnTo>
                    <a:pt x="293" y="102"/>
                  </a:lnTo>
                  <a:lnTo>
                    <a:pt x="293" y="101"/>
                  </a:lnTo>
                  <a:lnTo>
                    <a:pt x="292" y="102"/>
                  </a:lnTo>
                  <a:lnTo>
                    <a:pt x="292" y="104"/>
                  </a:lnTo>
                  <a:lnTo>
                    <a:pt x="291" y="108"/>
                  </a:lnTo>
                  <a:lnTo>
                    <a:pt x="291" y="109"/>
                  </a:lnTo>
                  <a:lnTo>
                    <a:pt x="290" y="110"/>
                  </a:lnTo>
                  <a:lnTo>
                    <a:pt x="290" y="110"/>
                  </a:lnTo>
                  <a:lnTo>
                    <a:pt x="290" y="109"/>
                  </a:lnTo>
                  <a:lnTo>
                    <a:pt x="290" y="108"/>
                  </a:lnTo>
                  <a:lnTo>
                    <a:pt x="290" y="107"/>
                  </a:lnTo>
                  <a:lnTo>
                    <a:pt x="289" y="108"/>
                  </a:lnTo>
                  <a:lnTo>
                    <a:pt x="289" y="110"/>
                  </a:lnTo>
                  <a:lnTo>
                    <a:pt x="288" y="112"/>
                  </a:lnTo>
                  <a:lnTo>
                    <a:pt x="287" y="115"/>
                  </a:lnTo>
                  <a:lnTo>
                    <a:pt x="286" y="112"/>
                  </a:lnTo>
                  <a:lnTo>
                    <a:pt x="287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7"/>
                  </a:lnTo>
                  <a:lnTo>
                    <a:pt x="287" y="106"/>
                  </a:lnTo>
                  <a:lnTo>
                    <a:pt x="288" y="104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7" y="101"/>
                  </a:lnTo>
                  <a:lnTo>
                    <a:pt x="287" y="101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4" y="110"/>
                  </a:lnTo>
                  <a:lnTo>
                    <a:pt x="284" y="109"/>
                  </a:lnTo>
                  <a:lnTo>
                    <a:pt x="283" y="108"/>
                  </a:lnTo>
                  <a:lnTo>
                    <a:pt x="283" y="108"/>
                  </a:lnTo>
                  <a:lnTo>
                    <a:pt x="283" y="109"/>
                  </a:lnTo>
                  <a:lnTo>
                    <a:pt x="283" y="110"/>
                  </a:lnTo>
                  <a:lnTo>
                    <a:pt x="283" y="111"/>
                  </a:lnTo>
                  <a:lnTo>
                    <a:pt x="283" y="111"/>
                  </a:lnTo>
                  <a:lnTo>
                    <a:pt x="283" y="112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2" y="113"/>
                  </a:lnTo>
                  <a:lnTo>
                    <a:pt x="282" y="112"/>
                  </a:lnTo>
                  <a:lnTo>
                    <a:pt x="283" y="111"/>
                  </a:lnTo>
                  <a:lnTo>
                    <a:pt x="282" y="110"/>
                  </a:lnTo>
                  <a:lnTo>
                    <a:pt x="282" y="109"/>
                  </a:lnTo>
                  <a:lnTo>
                    <a:pt x="282" y="108"/>
                  </a:lnTo>
                  <a:lnTo>
                    <a:pt x="282" y="107"/>
                  </a:lnTo>
                  <a:lnTo>
                    <a:pt x="282" y="109"/>
                  </a:lnTo>
                  <a:lnTo>
                    <a:pt x="281" y="110"/>
                  </a:lnTo>
                  <a:lnTo>
                    <a:pt x="281" y="111"/>
                  </a:lnTo>
                  <a:lnTo>
                    <a:pt x="280" y="113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9" y="114"/>
                  </a:lnTo>
                  <a:lnTo>
                    <a:pt x="279" y="115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5"/>
                  </a:lnTo>
                  <a:lnTo>
                    <a:pt x="278" y="114"/>
                  </a:lnTo>
                  <a:lnTo>
                    <a:pt x="278" y="113"/>
                  </a:lnTo>
                  <a:lnTo>
                    <a:pt x="278" y="112"/>
                  </a:lnTo>
                  <a:lnTo>
                    <a:pt x="279" y="110"/>
                  </a:lnTo>
                  <a:lnTo>
                    <a:pt x="279" y="110"/>
                  </a:lnTo>
                  <a:lnTo>
                    <a:pt x="278" y="109"/>
                  </a:lnTo>
                  <a:lnTo>
                    <a:pt x="278" y="107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8" y="104"/>
                  </a:lnTo>
                  <a:lnTo>
                    <a:pt x="277" y="103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6" y="106"/>
                  </a:lnTo>
                  <a:lnTo>
                    <a:pt x="276" y="104"/>
                  </a:lnTo>
                  <a:lnTo>
                    <a:pt x="276" y="106"/>
                  </a:lnTo>
                  <a:lnTo>
                    <a:pt x="275" y="108"/>
                  </a:lnTo>
                  <a:lnTo>
                    <a:pt x="275" y="109"/>
                  </a:lnTo>
                  <a:lnTo>
                    <a:pt x="275" y="110"/>
                  </a:lnTo>
                  <a:lnTo>
                    <a:pt x="274" y="112"/>
                  </a:lnTo>
                  <a:lnTo>
                    <a:pt x="274" y="113"/>
                  </a:lnTo>
                  <a:lnTo>
                    <a:pt x="274" y="112"/>
                  </a:lnTo>
                  <a:lnTo>
                    <a:pt x="274" y="111"/>
                  </a:lnTo>
                  <a:lnTo>
                    <a:pt x="273" y="111"/>
                  </a:lnTo>
                  <a:lnTo>
                    <a:pt x="273" y="110"/>
                  </a:lnTo>
                  <a:lnTo>
                    <a:pt x="273" y="111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2" y="111"/>
                  </a:lnTo>
                  <a:lnTo>
                    <a:pt x="272" y="112"/>
                  </a:lnTo>
                  <a:lnTo>
                    <a:pt x="271" y="114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1"/>
                  </a:lnTo>
                  <a:lnTo>
                    <a:pt x="271" y="110"/>
                  </a:lnTo>
                  <a:lnTo>
                    <a:pt x="270" y="112"/>
                  </a:lnTo>
                  <a:lnTo>
                    <a:pt x="270" y="113"/>
                  </a:lnTo>
                  <a:lnTo>
                    <a:pt x="270" y="112"/>
                  </a:lnTo>
                  <a:lnTo>
                    <a:pt x="270" y="111"/>
                  </a:lnTo>
                  <a:lnTo>
                    <a:pt x="268" y="113"/>
                  </a:lnTo>
                  <a:lnTo>
                    <a:pt x="268" y="114"/>
                  </a:lnTo>
                  <a:lnTo>
                    <a:pt x="267" y="113"/>
                  </a:lnTo>
                  <a:lnTo>
                    <a:pt x="267" y="112"/>
                  </a:lnTo>
                  <a:lnTo>
                    <a:pt x="268" y="111"/>
                  </a:lnTo>
                  <a:lnTo>
                    <a:pt x="268" y="110"/>
                  </a:lnTo>
                  <a:lnTo>
                    <a:pt x="268" y="109"/>
                  </a:lnTo>
                  <a:lnTo>
                    <a:pt x="268" y="108"/>
                  </a:lnTo>
                  <a:lnTo>
                    <a:pt x="268" y="107"/>
                  </a:lnTo>
                  <a:lnTo>
                    <a:pt x="268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7" y="106"/>
                  </a:lnTo>
                  <a:lnTo>
                    <a:pt x="266" y="108"/>
                  </a:lnTo>
                  <a:lnTo>
                    <a:pt x="266" y="109"/>
                  </a:lnTo>
                  <a:lnTo>
                    <a:pt x="266" y="110"/>
                  </a:lnTo>
                  <a:lnTo>
                    <a:pt x="265" y="109"/>
                  </a:lnTo>
                  <a:lnTo>
                    <a:pt x="265" y="109"/>
                  </a:lnTo>
                  <a:lnTo>
                    <a:pt x="265" y="110"/>
                  </a:lnTo>
                  <a:lnTo>
                    <a:pt x="265" y="111"/>
                  </a:lnTo>
                  <a:lnTo>
                    <a:pt x="264" y="113"/>
                  </a:lnTo>
                  <a:lnTo>
                    <a:pt x="264" y="114"/>
                  </a:lnTo>
                  <a:lnTo>
                    <a:pt x="264" y="113"/>
                  </a:lnTo>
                  <a:lnTo>
                    <a:pt x="263" y="112"/>
                  </a:lnTo>
                  <a:lnTo>
                    <a:pt x="263" y="111"/>
                  </a:lnTo>
                  <a:lnTo>
                    <a:pt x="263" y="111"/>
                  </a:lnTo>
                  <a:lnTo>
                    <a:pt x="263" y="110"/>
                  </a:lnTo>
                  <a:lnTo>
                    <a:pt x="263" y="109"/>
                  </a:lnTo>
                  <a:lnTo>
                    <a:pt x="262" y="110"/>
                  </a:lnTo>
                  <a:lnTo>
                    <a:pt x="262" y="112"/>
                  </a:lnTo>
                  <a:lnTo>
                    <a:pt x="262" y="111"/>
                  </a:lnTo>
                  <a:lnTo>
                    <a:pt x="262" y="110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0" y="113"/>
                  </a:lnTo>
                  <a:lnTo>
                    <a:pt x="260" y="114"/>
                  </a:lnTo>
                  <a:lnTo>
                    <a:pt x="260" y="113"/>
                  </a:lnTo>
                  <a:lnTo>
                    <a:pt x="259" y="112"/>
                  </a:lnTo>
                  <a:lnTo>
                    <a:pt x="259" y="114"/>
                  </a:lnTo>
                  <a:lnTo>
                    <a:pt x="259" y="115"/>
                  </a:lnTo>
                  <a:lnTo>
                    <a:pt x="258" y="114"/>
                  </a:lnTo>
                  <a:lnTo>
                    <a:pt x="258" y="113"/>
                  </a:lnTo>
                  <a:lnTo>
                    <a:pt x="258" y="115"/>
                  </a:lnTo>
                  <a:lnTo>
                    <a:pt x="257" y="116"/>
                  </a:lnTo>
                  <a:lnTo>
                    <a:pt x="257" y="115"/>
                  </a:lnTo>
                  <a:lnTo>
                    <a:pt x="257" y="114"/>
                  </a:lnTo>
                  <a:lnTo>
                    <a:pt x="257" y="116"/>
                  </a:lnTo>
                  <a:lnTo>
                    <a:pt x="256" y="117"/>
                  </a:lnTo>
                  <a:lnTo>
                    <a:pt x="256" y="116"/>
                  </a:lnTo>
                  <a:lnTo>
                    <a:pt x="256" y="115"/>
                  </a:lnTo>
                  <a:lnTo>
                    <a:pt x="256" y="117"/>
                  </a:lnTo>
                  <a:lnTo>
                    <a:pt x="255" y="118"/>
                  </a:lnTo>
                  <a:lnTo>
                    <a:pt x="255" y="117"/>
                  </a:lnTo>
                  <a:lnTo>
                    <a:pt x="255" y="116"/>
                  </a:lnTo>
                  <a:lnTo>
                    <a:pt x="255" y="115"/>
                  </a:lnTo>
                  <a:lnTo>
                    <a:pt x="256" y="114"/>
                  </a:lnTo>
                  <a:lnTo>
                    <a:pt x="256" y="112"/>
                  </a:lnTo>
                  <a:lnTo>
                    <a:pt x="257" y="111"/>
                  </a:lnTo>
                  <a:lnTo>
                    <a:pt x="257" y="110"/>
                  </a:lnTo>
                  <a:lnTo>
                    <a:pt x="257" y="108"/>
                  </a:lnTo>
                  <a:lnTo>
                    <a:pt x="257" y="108"/>
                  </a:lnTo>
                  <a:lnTo>
                    <a:pt x="257" y="107"/>
                  </a:lnTo>
                  <a:lnTo>
                    <a:pt x="257" y="106"/>
                  </a:lnTo>
                  <a:lnTo>
                    <a:pt x="257" y="104"/>
                  </a:lnTo>
                  <a:lnTo>
                    <a:pt x="255" y="110"/>
                  </a:lnTo>
                  <a:lnTo>
                    <a:pt x="255" y="112"/>
                  </a:lnTo>
                  <a:lnTo>
                    <a:pt x="254" y="113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3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3" y="113"/>
                  </a:lnTo>
                  <a:lnTo>
                    <a:pt x="251" y="114"/>
                  </a:lnTo>
                  <a:lnTo>
                    <a:pt x="251" y="115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50" y="115"/>
                  </a:lnTo>
                  <a:lnTo>
                    <a:pt x="250" y="116"/>
                  </a:lnTo>
                  <a:lnTo>
                    <a:pt x="250" y="116"/>
                  </a:lnTo>
                  <a:lnTo>
                    <a:pt x="250" y="115"/>
                  </a:lnTo>
                  <a:lnTo>
                    <a:pt x="249" y="114"/>
                  </a:lnTo>
                  <a:lnTo>
                    <a:pt x="249" y="113"/>
                  </a:lnTo>
                  <a:lnTo>
                    <a:pt x="249" y="114"/>
                  </a:lnTo>
                  <a:lnTo>
                    <a:pt x="248" y="116"/>
                  </a:lnTo>
                  <a:lnTo>
                    <a:pt x="248" y="115"/>
                  </a:lnTo>
                  <a:lnTo>
                    <a:pt x="248" y="114"/>
                  </a:lnTo>
                  <a:lnTo>
                    <a:pt x="248" y="115"/>
                  </a:lnTo>
                  <a:lnTo>
                    <a:pt x="247" y="117"/>
                  </a:lnTo>
                  <a:lnTo>
                    <a:pt x="247" y="116"/>
                  </a:lnTo>
                  <a:lnTo>
                    <a:pt x="247" y="115"/>
                  </a:lnTo>
                  <a:lnTo>
                    <a:pt x="247" y="114"/>
                  </a:lnTo>
                  <a:lnTo>
                    <a:pt x="247" y="114"/>
                  </a:lnTo>
                  <a:lnTo>
                    <a:pt x="246" y="115"/>
                  </a:lnTo>
                  <a:lnTo>
                    <a:pt x="246" y="116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5" y="114"/>
                  </a:lnTo>
                  <a:lnTo>
                    <a:pt x="245" y="113"/>
                  </a:lnTo>
                  <a:lnTo>
                    <a:pt x="245" y="114"/>
                  </a:lnTo>
                  <a:lnTo>
                    <a:pt x="244" y="116"/>
                  </a:lnTo>
                  <a:lnTo>
                    <a:pt x="244" y="115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7"/>
                  </a:lnTo>
                  <a:lnTo>
                    <a:pt x="243" y="116"/>
                  </a:lnTo>
                  <a:lnTo>
                    <a:pt x="243" y="115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3" y="113"/>
                  </a:lnTo>
                  <a:lnTo>
                    <a:pt x="242" y="112"/>
                  </a:lnTo>
                  <a:lnTo>
                    <a:pt x="242" y="113"/>
                  </a:lnTo>
                  <a:lnTo>
                    <a:pt x="242" y="114"/>
                  </a:lnTo>
                  <a:lnTo>
                    <a:pt x="241" y="115"/>
                  </a:lnTo>
                  <a:lnTo>
                    <a:pt x="241" y="116"/>
                  </a:lnTo>
                  <a:lnTo>
                    <a:pt x="241" y="117"/>
                  </a:lnTo>
                  <a:lnTo>
                    <a:pt x="241" y="117"/>
                  </a:lnTo>
                  <a:lnTo>
                    <a:pt x="241" y="116"/>
                  </a:lnTo>
                  <a:lnTo>
                    <a:pt x="240" y="116"/>
                  </a:lnTo>
                  <a:lnTo>
                    <a:pt x="241" y="114"/>
                  </a:lnTo>
                  <a:lnTo>
                    <a:pt x="241" y="113"/>
                  </a:lnTo>
                  <a:lnTo>
                    <a:pt x="241" y="112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3"/>
                  </a:lnTo>
                  <a:lnTo>
                    <a:pt x="240" y="112"/>
                  </a:lnTo>
                  <a:lnTo>
                    <a:pt x="240" y="111"/>
                  </a:lnTo>
                  <a:lnTo>
                    <a:pt x="240" y="111"/>
                  </a:lnTo>
                  <a:lnTo>
                    <a:pt x="239" y="112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37" y="118"/>
                  </a:lnTo>
                  <a:lnTo>
                    <a:pt x="237" y="117"/>
                  </a:lnTo>
                  <a:lnTo>
                    <a:pt x="235" y="116"/>
                  </a:lnTo>
                  <a:lnTo>
                    <a:pt x="235" y="115"/>
                  </a:lnTo>
                  <a:lnTo>
                    <a:pt x="237" y="114"/>
                  </a:lnTo>
                  <a:lnTo>
                    <a:pt x="237" y="113"/>
                  </a:lnTo>
                  <a:lnTo>
                    <a:pt x="237" y="112"/>
                  </a:lnTo>
                  <a:lnTo>
                    <a:pt x="237" y="111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5" y="113"/>
                  </a:lnTo>
                  <a:lnTo>
                    <a:pt x="235" y="114"/>
                  </a:lnTo>
                  <a:lnTo>
                    <a:pt x="235" y="115"/>
                  </a:lnTo>
                  <a:lnTo>
                    <a:pt x="234" y="117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4" y="116"/>
                  </a:lnTo>
                  <a:lnTo>
                    <a:pt x="233" y="118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1" y="115"/>
                  </a:lnTo>
                  <a:lnTo>
                    <a:pt x="231" y="118"/>
                  </a:lnTo>
                  <a:lnTo>
                    <a:pt x="230" y="119"/>
                  </a:lnTo>
                  <a:lnTo>
                    <a:pt x="230" y="122"/>
                  </a:lnTo>
                  <a:lnTo>
                    <a:pt x="229" y="120"/>
                  </a:lnTo>
                  <a:lnTo>
                    <a:pt x="229" y="119"/>
                  </a:lnTo>
                  <a:lnTo>
                    <a:pt x="229" y="118"/>
                  </a:lnTo>
                  <a:lnTo>
                    <a:pt x="229" y="117"/>
                  </a:lnTo>
                  <a:lnTo>
                    <a:pt x="229" y="116"/>
                  </a:lnTo>
                  <a:lnTo>
                    <a:pt x="230" y="115"/>
                  </a:lnTo>
                  <a:lnTo>
                    <a:pt x="230" y="114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29" y="112"/>
                  </a:lnTo>
                  <a:lnTo>
                    <a:pt x="229" y="113"/>
                  </a:lnTo>
                  <a:lnTo>
                    <a:pt x="229" y="114"/>
                  </a:lnTo>
                  <a:lnTo>
                    <a:pt x="228" y="116"/>
                  </a:lnTo>
                  <a:lnTo>
                    <a:pt x="228" y="117"/>
                  </a:lnTo>
                  <a:lnTo>
                    <a:pt x="227" y="116"/>
                  </a:lnTo>
                  <a:lnTo>
                    <a:pt x="227" y="115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7" y="115"/>
                  </a:lnTo>
                  <a:lnTo>
                    <a:pt x="226" y="116"/>
                  </a:lnTo>
                  <a:lnTo>
                    <a:pt x="226" y="118"/>
                  </a:lnTo>
                  <a:lnTo>
                    <a:pt x="225" y="119"/>
                  </a:lnTo>
                  <a:lnTo>
                    <a:pt x="225" y="118"/>
                  </a:lnTo>
                  <a:lnTo>
                    <a:pt x="225" y="117"/>
                  </a:lnTo>
                  <a:lnTo>
                    <a:pt x="225" y="119"/>
                  </a:lnTo>
                  <a:lnTo>
                    <a:pt x="224" y="120"/>
                  </a:lnTo>
                  <a:lnTo>
                    <a:pt x="224" y="119"/>
                  </a:lnTo>
                  <a:lnTo>
                    <a:pt x="224" y="118"/>
                  </a:lnTo>
                  <a:lnTo>
                    <a:pt x="224" y="117"/>
                  </a:lnTo>
                  <a:lnTo>
                    <a:pt x="225" y="116"/>
                  </a:lnTo>
                  <a:lnTo>
                    <a:pt x="225" y="115"/>
                  </a:lnTo>
                  <a:lnTo>
                    <a:pt x="224" y="114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14"/>
                  </a:lnTo>
                  <a:lnTo>
                    <a:pt x="223" y="115"/>
                  </a:lnTo>
                  <a:lnTo>
                    <a:pt x="223" y="117"/>
                  </a:lnTo>
                  <a:lnTo>
                    <a:pt x="222" y="118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1" y="116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1" y="115"/>
                  </a:lnTo>
                  <a:lnTo>
                    <a:pt x="220" y="114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20" y="114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17" y="118"/>
                  </a:lnTo>
                  <a:lnTo>
                    <a:pt x="217" y="117"/>
                  </a:lnTo>
                  <a:lnTo>
                    <a:pt x="217" y="116"/>
                  </a:lnTo>
                  <a:lnTo>
                    <a:pt x="217" y="115"/>
                  </a:lnTo>
                  <a:lnTo>
                    <a:pt x="217" y="114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6" y="116"/>
                  </a:lnTo>
                  <a:lnTo>
                    <a:pt x="216" y="116"/>
                  </a:lnTo>
                  <a:lnTo>
                    <a:pt x="216" y="115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7"/>
                  </a:lnTo>
                  <a:lnTo>
                    <a:pt x="214" y="119"/>
                  </a:lnTo>
                  <a:lnTo>
                    <a:pt x="213" y="123"/>
                  </a:lnTo>
                  <a:lnTo>
                    <a:pt x="212" y="119"/>
                  </a:lnTo>
                  <a:lnTo>
                    <a:pt x="213" y="116"/>
                  </a:lnTo>
                  <a:lnTo>
                    <a:pt x="214" y="115"/>
                  </a:lnTo>
                  <a:lnTo>
                    <a:pt x="214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3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2" y="112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1" y="116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0" y="113"/>
                  </a:lnTo>
                  <a:lnTo>
                    <a:pt x="210" y="112"/>
                  </a:lnTo>
                  <a:lnTo>
                    <a:pt x="210" y="111"/>
                  </a:lnTo>
                  <a:lnTo>
                    <a:pt x="209" y="110"/>
                  </a:lnTo>
                  <a:lnTo>
                    <a:pt x="209" y="111"/>
                  </a:lnTo>
                  <a:lnTo>
                    <a:pt x="209" y="113"/>
                  </a:lnTo>
                  <a:lnTo>
                    <a:pt x="208" y="115"/>
                  </a:lnTo>
                  <a:lnTo>
                    <a:pt x="207" y="118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5" y="123"/>
                  </a:lnTo>
                  <a:lnTo>
                    <a:pt x="205" y="120"/>
                  </a:lnTo>
                  <a:lnTo>
                    <a:pt x="206" y="119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6" y="116"/>
                  </a:lnTo>
                  <a:lnTo>
                    <a:pt x="206" y="115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09"/>
                  </a:lnTo>
                  <a:lnTo>
                    <a:pt x="206" y="112"/>
                  </a:lnTo>
                  <a:lnTo>
                    <a:pt x="205" y="113"/>
                  </a:lnTo>
                  <a:lnTo>
                    <a:pt x="205" y="114"/>
                  </a:lnTo>
                  <a:lnTo>
                    <a:pt x="205" y="113"/>
                  </a:lnTo>
                  <a:lnTo>
                    <a:pt x="205" y="113"/>
                  </a:lnTo>
                  <a:lnTo>
                    <a:pt x="204" y="112"/>
                  </a:lnTo>
                  <a:lnTo>
                    <a:pt x="204" y="111"/>
                  </a:lnTo>
                  <a:lnTo>
                    <a:pt x="204" y="112"/>
                  </a:lnTo>
                  <a:lnTo>
                    <a:pt x="203" y="114"/>
                  </a:lnTo>
                  <a:lnTo>
                    <a:pt x="203" y="115"/>
                  </a:lnTo>
                  <a:lnTo>
                    <a:pt x="203" y="116"/>
                  </a:lnTo>
                  <a:lnTo>
                    <a:pt x="201" y="116"/>
                  </a:lnTo>
                  <a:lnTo>
                    <a:pt x="201" y="115"/>
                  </a:lnTo>
                  <a:lnTo>
                    <a:pt x="201" y="114"/>
                  </a:lnTo>
                  <a:lnTo>
                    <a:pt x="201" y="113"/>
                  </a:lnTo>
                  <a:lnTo>
                    <a:pt x="201" y="114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4"/>
                  </a:lnTo>
                  <a:lnTo>
                    <a:pt x="199" y="115"/>
                  </a:lnTo>
                  <a:lnTo>
                    <a:pt x="199" y="117"/>
                  </a:lnTo>
                  <a:lnTo>
                    <a:pt x="199" y="116"/>
                  </a:lnTo>
                  <a:lnTo>
                    <a:pt x="199" y="115"/>
                  </a:lnTo>
                  <a:lnTo>
                    <a:pt x="199" y="114"/>
                  </a:lnTo>
                  <a:lnTo>
                    <a:pt x="200" y="112"/>
                  </a:lnTo>
                  <a:lnTo>
                    <a:pt x="199" y="112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2"/>
                  </a:lnTo>
                  <a:lnTo>
                    <a:pt x="198" y="113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196" y="116"/>
                  </a:lnTo>
                  <a:lnTo>
                    <a:pt x="196" y="114"/>
                  </a:lnTo>
                  <a:lnTo>
                    <a:pt x="196" y="113"/>
                  </a:lnTo>
                  <a:lnTo>
                    <a:pt x="196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4" y="114"/>
                  </a:lnTo>
                  <a:lnTo>
                    <a:pt x="194" y="113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3" y="112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2" y="113"/>
                  </a:lnTo>
                  <a:lnTo>
                    <a:pt x="192" y="114"/>
                  </a:lnTo>
                  <a:lnTo>
                    <a:pt x="192" y="113"/>
                  </a:lnTo>
                  <a:lnTo>
                    <a:pt x="192" y="112"/>
                  </a:lnTo>
                  <a:lnTo>
                    <a:pt x="191" y="114"/>
                  </a:lnTo>
                  <a:lnTo>
                    <a:pt x="191" y="115"/>
                  </a:lnTo>
                  <a:lnTo>
                    <a:pt x="190" y="114"/>
                  </a:lnTo>
                  <a:lnTo>
                    <a:pt x="190" y="113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90" y="113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1"/>
                  </a:lnTo>
                  <a:lnTo>
                    <a:pt x="188" y="112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0"/>
                  </a:lnTo>
                  <a:lnTo>
                    <a:pt x="187" y="110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5" y="109"/>
                  </a:lnTo>
                  <a:lnTo>
                    <a:pt x="185" y="110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3" y="114"/>
                  </a:lnTo>
                  <a:lnTo>
                    <a:pt x="183" y="115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82" y="115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1" y="117"/>
                  </a:lnTo>
                  <a:lnTo>
                    <a:pt x="181" y="117"/>
                  </a:lnTo>
                  <a:lnTo>
                    <a:pt x="180" y="116"/>
                  </a:lnTo>
                  <a:lnTo>
                    <a:pt x="181" y="114"/>
                  </a:lnTo>
                  <a:lnTo>
                    <a:pt x="181" y="113"/>
                  </a:lnTo>
                  <a:lnTo>
                    <a:pt x="182" y="112"/>
                  </a:lnTo>
                  <a:lnTo>
                    <a:pt x="182" y="110"/>
                  </a:lnTo>
                  <a:lnTo>
                    <a:pt x="182" y="111"/>
                  </a:lnTo>
                  <a:lnTo>
                    <a:pt x="182" y="112"/>
                  </a:lnTo>
                  <a:lnTo>
                    <a:pt x="183" y="111"/>
                  </a:lnTo>
                  <a:lnTo>
                    <a:pt x="183" y="109"/>
                  </a:lnTo>
                  <a:lnTo>
                    <a:pt x="183" y="109"/>
                  </a:lnTo>
                  <a:lnTo>
                    <a:pt x="183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2" y="109"/>
                  </a:lnTo>
                  <a:lnTo>
                    <a:pt x="182" y="108"/>
                  </a:lnTo>
                  <a:lnTo>
                    <a:pt x="182" y="107"/>
                  </a:lnTo>
                  <a:lnTo>
                    <a:pt x="181" y="109"/>
                  </a:lnTo>
                  <a:lnTo>
                    <a:pt x="181" y="110"/>
                  </a:lnTo>
                  <a:lnTo>
                    <a:pt x="181" y="109"/>
                  </a:lnTo>
                  <a:lnTo>
                    <a:pt x="181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9" y="112"/>
                  </a:lnTo>
                  <a:lnTo>
                    <a:pt x="179" y="114"/>
                  </a:lnTo>
                  <a:lnTo>
                    <a:pt x="179" y="113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8" y="110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7" y="112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10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5" y="114"/>
                  </a:lnTo>
                  <a:lnTo>
                    <a:pt x="175" y="115"/>
                  </a:lnTo>
                  <a:lnTo>
                    <a:pt x="175" y="114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4" y="112"/>
                  </a:lnTo>
                  <a:lnTo>
                    <a:pt x="175" y="111"/>
                  </a:lnTo>
                  <a:lnTo>
                    <a:pt x="175" y="109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7"/>
                  </a:lnTo>
                  <a:lnTo>
                    <a:pt x="175" y="106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2" y="114"/>
                  </a:lnTo>
                  <a:lnTo>
                    <a:pt x="172" y="113"/>
                  </a:lnTo>
                  <a:lnTo>
                    <a:pt x="172" y="112"/>
                  </a:lnTo>
                  <a:lnTo>
                    <a:pt x="171" y="114"/>
                  </a:lnTo>
                  <a:lnTo>
                    <a:pt x="171" y="115"/>
                  </a:lnTo>
                  <a:lnTo>
                    <a:pt x="171" y="114"/>
                  </a:lnTo>
                  <a:lnTo>
                    <a:pt x="171" y="113"/>
                  </a:lnTo>
                  <a:lnTo>
                    <a:pt x="171" y="112"/>
                  </a:lnTo>
                  <a:lnTo>
                    <a:pt x="172" y="111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2" y="108"/>
                  </a:lnTo>
                  <a:lnTo>
                    <a:pt x="171" y="109"/>
                  </a:lnTo>
                  <a:lnTo>
                    <a:pt x="171" y="108"/>
                  </a:lnTo>
                  <a:lnTo>
                    <a:pt x="171" y="107"/>
                  </a:lnTo>
                  <a:lnTo>
                    <a:pt x="171" y="109"/>
                  </a:lnTo>
                  <a:lnTo>
                    <a:pt x="170" y="110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68" y="112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7" y="106"/>
                  </a:lnTo>
                  <a:lnTo>
                    <a:pt x="167" y="108"/>
                  </a:lnTo>
                  <a:lnTo>
                    <a:pt x="166" y="109"/>
                  </a:lnTo>
                  <a:lnTo>
                    <a:pt x="166" y="110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6" y="113"/>
                  </a:lnTo>
                  <a:lnTo>
                    <a:pt x="165" y="114"/>
                  </a:lnTo>
                  <a:lnTo>
                    <a:pt x="165" y="116"/>
                  </a:lnTo>
                  <a:lnTo>
                    <a:pt x="165" y="115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3"/>
                  </a:lnTo>
                  <a:lnTo>
                    <a:pt x="165" y="111"/>
                  </a:lnTo>
                  <a:lnTo>
                    <a:pt x="165" y="110"/>
                  </a:lnTo>
                  <a:lnTo>
                    <a:pt x="165" y="109"/>
                  </a:lnTo>
                  <a:lnTo>
                    <a:pt x="165" y="108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4" y="108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3" y="106"/>
                  </a:lnTo>
                  <a:lnTo>
                    <a:pt x="163" y="107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60" y="113"/>
                  </a:lnTo>
                  <a:lnTo>
                    <a:pt x="160" y="113"/>
                  </a:lnTo>
                  <a:lnTo>
                    <a:pt x="161" y="111"/>
                  </a:lnTo>
                  <a:lnTo>
                    <a:pt x="161" y="110"/>
                  </a:lnTo>
                  <a:lnTo>
                    <a:pt x="161" y="109"/>
                  </a:lnTo>
                  <a:lnTo>
                    <a:pt x="161" y="108"/>
                  </a:lnTo>
                  <a:lnTo>
                    <a:pt x="160" y="110"/>
                  </a:lnTo>
                  <a:lnTo>
                    <a:pt x="160" y="111"/>
                  </a:lnTo>
                  <a:lnTo>
                    <a:pt x="160" y="110"/>
                  </a:lnTo>
                  <a:lnTo>
                    <a:pt x="160" y="109"/>
                  </a:lnTo>
                  <a:lnTo>
                    <a:pt x="160" y="108"/>
                  </a:lnTo>
                  <a:lnTo>
                    <a:pt x="159" y="108"/>
                  </a:lnTo>
                  <a:lnTo>
                    <a:pt x="159" y="109"/>
                  </a:lnTo>
                  <a:lnTo>
                    <a:pt x="158" y="110"/>
                  </a:lnTo>
                  <a:lnTo>
                    <a:pt x="158" y="112"/>
                  </a:lnTo>
                  <a:lnTo>
                    <a:pt x="158" y="113"/>
                  </a:lnTo>
                  <a:lnTo>
                    <a:pt x="157" y="112"/>
                  </a:lnTo>
                  <a:lnTo>
                    <a:pt x="157" y="111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7" y="111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1"/>
                  </a:lnTo>
                  <a:lnTo>
                    <a:pt x="156" y="110"/>
                  </a:lnTo>
                  <a:lnTo>
                    <a:pt x="156" y="109"/>
                  </a:lnTo>
                  <a:lnTo>
                    <a:pt x="156" y="108"/>
                  </a:lnTo>
                  <a:lnTo>
                    <a:pt x="157" y="107"/>
                  </a:lnTo>
                  <a:lnTo>
                    <a:pt x="156" y="106"/>
                  </a:lnTo>
                  <a:lnTo>
                    <a:pt x="156" y="104"/>
                  </a:lnTo>
                  <a:lnTo>
                    <a:pt x="156" y="106"/>
                  </a:lnTo>
                  <a:lnTo>
                    <a:pt x="155" y="108"/>
                  </a:lnTo>
                  <a:lnTo>
                    <a:pt x="155" y="107"/>
                  </a:lnTo>
                  <a:lnTo>
                    <a:pt x="155" y="106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4" y="106"/>
                  </a:lnTo>
                  <a:lnTo>
                    <a:pt x="154" y="107"/>
                  </a:lnTo>
                  <a:lnTo>
                    <a:pt x="153" y="108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1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51" y="109"/>
                  </a:lnTo>
                  <a:lnTo>
                    <a:pt x="150" y="108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9" y="110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49" y="107"/>
                  </a:lnTo>
                  <a:lnTo>
                    <a:pt x="149" y="106"/>
                  </a:lnTo>
                  <a:lnTo>
                    <a:pt x="149" y="104"/>
                  </a:lnTo>
                  <a:lnTo>
                    <a:pt x="149" y="103"/>
                  </a:lnTo>
                  <a:lnTo>
                    <a:pt x="148" y="103"/>
                  </a:lnTo>
                  <a:lnTo>
                    <a:pt x="148" y="104"/>
                  </a:lnTo>
                  <a:lnTo>
                    <a:pt x="147" y="106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6"/>
                  </a:lnTo>
                  <a:lnTo>
                    <a:pt x="146" y="107"/>
                  </a:lnTo>
                  <a:lnTo>
                    <a:pt x="146" y="109"/>
                  </a:lnTo>
                  <a:lnTo>
                    <a:pt x="145" y="110"/>
                  </a:lnTo>
                  <a:lnTo>
                    <a:pt x="145" y="109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7"/>
                  </a:lnTo>
                  <a:lnTo>
                    <a:pt x="145" y="104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4" y="106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3" y="109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3" y="103"/>
                  </a:lnTo>
                  <a:lnTo>
                    <a:pt x="143" y="102"/>
                  </a:lnTo>
                  <a:lnTo>
                    <a:pt x="143" y="103"/>
                  </a:lnTo>
                  <a:lnTo>
                    <a:pt x="142" y="106"/>
                  </a:lnTo>
                  <a:lnTo>
                    <a:pt x="142" y="107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7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40" y="108"/>
                  </a:lnTo>
                  <a:lnTo>
                    <a:pt x="140" y="107"/>
                  </a:lnTo>
                  <a:lnTo>
                    <a:pt x="139" y="106"/>
                  </a:lnTo>
                  <a:lnTo>
                    <a:pt x="139" y="107"/>
                  </a:lnTo>
                  <a:lnTo>
                    <a:pt x="139" y="109"/>
                  </a:lnTo>
                  <a:lnTo>
                    <a:pt x="138" y="108"/>
                  </a:lnTo>
                  <a:lnTo>
                    <a:pt x="138" y="107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7" y="106"/>
                  </a:lnTo>
                  <a:lnTo>
                    <a:pt x="137" y="104"/>
                  </a:lnTo>
                  <a:lnTo>
                    <a:pt x="135" y="106"/>
                  </a:lnTo>
                  <a:lnTo>
                    <a:pt x="135" y="107"/>
                  </a:lnTo>
                  <a:lnTo>
                    <a:pt x="134" y="110"/>
                  </a:lnTo>
                  <a:lnTo>
                    <a:pt x="134" y="111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3"/>
                  </a:lnTo>
                  <a:lnTo>
                    <a:pt x="133" y="111"/>
                  </a:lnTo>
                  <a:lnTo>
                    <a:pt x="134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4" y="103"/>
                  </a:lnTo>
                  <a:lnTo>
                    <a:pt x="134" y="106"/>
                  </a:lnTo>
                  <a:lnTo>
                    <a:pt x="133" y="107"/>
                  </a:lnTo>
                  <a:lnTo>
                    <a:pt x="133" y="106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2" y="104"/>
                  </a:lnTo>
                  <a:lnTo>
                    <a:pt x="132" y="106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1" y="106"/>
                  </a:lnTo>
                  <a:lnTo>
                    <a:pt x="131" y="107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29" y="108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8" y="108"/>
                  </a:lnTo>
                  <a:lnTo>
                    <a:pt x="128" y="107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3"/>
                  </a:lnTo>
                  <a:lnTo>
                    <a:pt x="128" y="103"/>
                  </a:lnTo>
                  <a:lnTo>
                    <a:pt x="127" y="102"/>
                  </a:lnTo>
                  <a:lnTo>
                    <a:pt x="127" y="103"/>
                  </a:lnTo>
                  <a:lnTo>
                    <a:pt x="127" y="104"/>
                  </a:lnTo>
                  <a:lnTo>
                    <a:pt x="126" y="104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5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3"/>
                  </a:lnTo>
                  <a:lnTo>
                    <a:pt x="124" y="102"/>
                  </a:lnTo>
                  <a:lnTo>
                    <a:pt x="123" y="102"/>
                  </a:lnTo>
                  <a:lnTo>
                    <a:pt x="123" y="101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2" y="106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21" y="104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1" y="101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98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20" y="102"/>
                  </a:lnTo>
                  <a:lnTo>
                    <a:pt x="118" y="101"/>
                  </a:lnTo>
                  <a:lnTo>
                    <a:pt x="118" y="103"/>
                  </a:lnTo>
                  <a:lnTo>
                    <a:pt x="118" y="104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6" y="106"/>
                  </a:lnTo>
                  <a:lnTo>
                    <a:pt x="116" y="104"/>
                  </a:lnTo>
                  <a:lnTo>
                    <a:pt x="116" y="103"/>
                  </a:lnTo>
                  <a:lnTo>
                    <a:pt x="116" y="106"/>
                  </a:lnTo>
                  <a:lnTo>
                    <a:pt x="115" y="107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3"/>
                  </a:lnTo>
                  <a:lnTo>
                    <a:pt x="116" y="102"/>
                  </a:lnTo>
                  <a:lnTo>
                    <a:pt x="116" y="101"/>
                  </a:lnTo>
                  <a:lnTo>
                    <a:pt x="116" y="100"/>
                  </a:lnTo>
                  <a:lnTo>
                    <a:pt x="116" y="99"/>
                  </a:lnTo>
                  <a:lnTo>
                    <a:pt x="115" y="99"/>
                  </a:lnTo>
                  <a:lnTo>
                    <a:pt x="116" y="97"/>
                  </a:lnTo>
                  <a:lnTo>
                    <a:pt x="116" y="96"/>
                  </a:lnTo>
                  <a:lnTo>
                    <a:pt x="116" y="95"/>
                  </a:lnTo>
                  <a:lnTo>
                    <a:pt x="116" y="94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3" y="102"/>
                  </a:lnTo>
                  <a:lnTo>
                    <a:pt x="112" y="103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1" y="107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4"/>
                  </a:lnTo>
                  <a:lnTo>
                    <a:pt x="109" y="103"/>
                  </a:lnTo>
                  <a:lnTo>
                    <a:pt x="109" y="102"/>
                  </a:lnTo>
                  <a:lnTo>
                    <a:pt x="110" y="101"/>
                  </a:lnTo>
                  <a:lnTo>
                    <a:pt x="110" y="99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9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09" y="99"/>
                  </a:lnTo>
                  <a:lnTo>
                    <a:pt x="108" y="100"/>
                  </a:lnTo>
                  <a:lnTo>
                    <a:pt x="108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3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07" y="101"/>
                  </a:lnTo>
                  <a:lnTo>
                    <a:pt x="106" y="100"/>
                  </a:lnTo>
                  <a:lnTo>
                    <a:pt x="106" y="99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7" y="95"/>
                  </a:lnTo>
                  <a:lnTo>
                    <a:pt x="107" y="96"/>
                  </a:lnTo>
                  <a:lnTo>
                    <a:pt x="106" y="98"/>
                  </a:lnTo>
                  <a:lnTo>
                    <a:pt x="106" y="99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4" y="100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0"/>
                  </a:lnTo>
                  <a:lnTo>
                    <a:pt x="104" y="98"/>
                  </a:lnTo>
                  <a:lnTo>
                    <a:pt x="105" y="97"/>
                  </a:lnTo>
                  <a:lnTo>
                    <a:pt x="105" y="96"/>
                  </a:lnTo>
                  <a:lnTo>
                    <a:pt x="104" y="95"/>
                  </a:lnTo>
                  <a:lnTo>
                    <a:pt x="104" y="97"/>
                  </a:lnTo>
                  <a:lnTo>
                    <a:pt x="102" y="98"/>
                  </a:lnTo>
                  <a:lnTo>
                    <a:pt x="102" y="97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1" y="99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0" y="99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100" y="97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2" y="92"/>
                  </a:lnTo>
                  <a:lnTo>
                    <a:pt x="101" y="94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100" y="96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8" y="99"/>
                  </a:lnTo>
                  <a:lnTo>
                    <a:pt x="98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97" y="98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4" y="99"/>
                  </a:lnTo>
                  <a:lnTo>
                    <a:pt x="94" y="100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4" y="97"/>
                  </a:lnTo>
                  <a:lnTo>
                    <a:pt x="94" y="96"/>
                  </a:lnTo>
                  <a:lnTo>
                    <a:pt x="94" y="95"/>
                  </a:lnTo>
                  <a:lnTo>
                    <a:pt x="94" y="94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93" y="94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3" y="94"/>
                  </a:lnTo>
                  <a:lnTo>
                    <a:pt x="92" y="95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0" y="97"/>
                  </a:lnTo>
                  <a:lnTo>
                    <a:pt x="90" y="96"/>
                  </a:lnTo>
                  <a:lnTo>
                    <a:pt x="90" y="97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7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4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7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3" y="92"/>
                  </a:lnTo>
                  <a:lnTo>
                    <a:pt x="84" y="90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2"/>
                  </a:lnTo>
                  <a:lnTo>
                    <a:pt x="83" y="93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3"/>
                  </a:lnTo>
                  <a:lnTo>
                    <a:pt x="82" y="92"/>
                  </a:lnTo>
                  <a:lnTo>
                    <a:pt x="82" y="91"/>
                  </a:lnTo>
                  <a:lnTo>
                    <a:pt x="82" y="90"/>
                  </a:lnTo>
                  <a:lnTo>
                    <a:pt x="82" y="89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0" y="92"/>
                  </a:lnTo>
                  <a:lnTo>
                    <a:pt x="80" y="93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9" y="91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7" y="95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6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5" y="89"/>
                  </a:lnTo>
                  <a:lnTo>
                    <a:pt x="75" y="90"/>
                  </a:lnTo>
                  <a:lnTo>
                    <a:pt x="75" y="91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4" y="95"/>
                  </a:lnTo>
                  <a:lnTo>
                    <a:pt x="74" y="97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4" y="94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3" y="90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3" y="90"/>
                  </a:lnTo>
                  <a:lnTo>
                    <a:pt x="72" y="91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2" y="91"/>
                  </a:lnTo>
                  <a:lnTo>
                    <a:pt x="72" y="90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2" y="87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0" y="86"/>
                  </a:lnTo>
                  <a:lnTo>
                    <a:pt x="70" y="89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4" y="87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3" y="87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2" y="80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1" y="83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59" y="87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9" y="85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2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5" y="85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4" y="83"/>
                  </a:lnTo>
                  <a:lnTo>
                    <a:pt x="54" y="82"/>
                  </a:lnTo>
                  <a:lnTo>
                    <a:pt x="52" y="81"/>
                  </a:lnTo>
                  <a:lnTo>
                    <a:pt x="52" y="83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4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8" y="86"/>
                  </a:lnTo>
                  <a:lnTo>
                    <a:pt x="47" y="87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3"/>
                  </a:lnTo>
                  <a:lnTo>
                    <a:pt x="47" y="82"/>
                  </a:lnTo>
                  <a:lnTo>
                    <a:pt x="48" y="81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9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3" y="83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2" y="80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0" y="74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5" y="76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2"/>
                  </a:lnTo>
                  <a:lnTo>
                    <a:pt x="35" y="70"/>
                  </a:lnTo>
                  <a:lnTo>
                    <a:pt x="35" y="73"/>
                  </a:lnTo>
                  <a:lnTo>
                    <a:pt x="34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4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5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0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1" y="70"/>
                  </a:lnTo>
                  <a:lnTo>
                    <a:pt x="30" y="72"/>
                  </a:lnTo>
                  <a:lnTo>
                    <a:pt x="30" y="73"/>
                  </a:lnTo>
                  <a:lnTo>
                    <a:pt x="29" y="75"/>
                  </a:lnTo>
                  <a:lnTo>
                    <a:pt x="29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4" y="67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3" y="65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0" y="67"/>
                  </a:lnTo>
                  <a:lnTo>
                    <a:pt x="20" y="68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0" name="Freeform 1020">
              <a:extLst>
                <a:ext uri="{FF2B5EF4-FFF2-40B4-BE49-F238E27FC236}">
                  <a16:creationId xmlns:a16="http://schemas.microsoft.com/office/drawing/2014/main" id="{3E40C472-5FDE-45B0-A3E5-A6C5111E8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47" y="4635119"/>
              <a:ext cx="1849" cy="1848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1 h 12"/>
                <a:gd name="T4" fmla="*/ 0 w 2"/>
                <a:gd name="T5" fmla="*/ 10 h 12"/>
                <a:gd name="T6" fmla="*/ 0 w 2"/>
                <a:gd name="T7" fmla="*/ 8 h 12"/>
                <a:gd name="T8" fmla="*/ 0 w 2"/>
                <a:gd name="T9" fmla="*/ 7 h 12"/>
                <a:gd name="T10" fmla="*/ 1 w 2"/>
                <a:gd name="T11" fmla="*/ 5 h 12"/>
                <a:gd name="T12" fmla="*/ 1 w 2"/>
                <a:gd name="T13" fmla="*/ 4 h 12"/>
                <a:gd name="T14" fmla="*/ 1 w 2"/>
                <a:gd name="T15" fmla="*/ 3 h 12"/>
                <a:gd name="T16" fmla="*/ 0 w 2"/>
                <a:gd name="T17" fmla="*/ 2 h 12"/>
                <a:gd name="T18" fmla="*/ 1 w 2"/>
                <a:gd name="T19" fmla="*/ 1 h 12"/>
                <a:gd name="T20" fmla="*/ 1 w 2"/>
                <a:gd name="T21" fmla="*/ 0 h 12"/>
                <a:gd name="T22" fmla="*/ 2 w 2"/>
                <a:gd name="T23" fmla="*/ 3 h 12"/>
                <a:gd name="T24" fmla="*/ 1 w 2"/>
                <a:gd name="T25" fmla="*/ 5 h 12"/>
                <a:gd name="T26" fmla="*/ 0 w 2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1" name="Freeform 1021">
              <a:extLst>
                <a:ext uri="{FF2B5EF4-FFF2-40B4-BE49-F238E27FC236}">
                  <a16:creationId xmlns:a16="http://schemas.microsoft.com/office/drawing/2014/main" id="{A4BB060E-8D36-4E74-8CBD-0067E530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733" y="4627726"/>
              <a:ext cx="35115" cy="12936"/>
            </a:xfrm>
            <a:custGeom>
              <a:avLst/>
              <a:gdLst>
                <a:gd name="T0" fmla="*/ 6 w 302"/>
                <a:gd name="T1" fmla="*/ 53 h 109"/>
                <a:gd name="T2" fmla="*/ 1 w 302"/>
                <a:gd name="T3" fmla="*/ 38 h 109"/>
                <a:gd name="T4" fmla="*/ 5 w 302"/>
                <a:gd name="T5" fmla="*/ 18 h 109"/>
                <a:gd name="T6" fmla="*/ 17 w 302"/>
                <a:gd name="T7" fmla="*/ 2 h 109"/>
                <a:gd name="T8" fmla="*/ 26 w 302"/>
                <a:gd name="T9" fmla="*/ 8 h 109"/>
                <a:gd name="T10" fmla="*/ 36 w 302"/>
                <a:gd name="T11" fmla="*/ 16 h 109"/>
                <a:gd name="T12" fmla="*/ 49 w 302"/>
                <a:gd name="T13" fmla="*/ 17 h 109"/>
                <a:gd name="T14" fmla="*/ 56 w 302"/>
                <a:gd name="T15" fmla="*/ 26 h 109"/>
                <a:gd name="T16" fmla="*/ 66 w 302"/>
                <a:gd name="T17" fmla="*/ 16 h 109"/>
                <a:gd name="T18" fmla="*/ 73 w 302"/>
                <a:gd name="T19" fmla="*/ 26 h 109"/>
                <a:gd name="T20" fmla="*/ 85 w 302"/>
                <a:gd name="T21" fmla="*/ 26 h 109"/>
                <a:gd name="T22" fmla="*/ 95 w 302"/>
                <a:gd name="T23" fmla="*/ 30 h 109"/>
                <a:gd name="T24" fmla="*/ 104 w 302"/>
                <a:gd name="T25" fmla="*/ 31 h 109"/>
                <a:gd name="T26" fmla="*/ 112 w 302"/>
                <a:gd name="T27" fmla="*/ 33 h 109"/>
                <a:gd name="T28" fmla="*/ 121 w 302"/>
                <a:gd name="T29" fmla="*/ 38 h 109"/>
                <a:gd name="T30" fmla="*/ 132 w 302"/>
                <a:gd name="T31" fmla="*/ 41 h 109"/>
                <a:gd name="T32" fmla="*/ 145 w 302"/>
                <a:gd name="T33" fmla="*/ 38 h 109"/>
                <a:gd name="T34" fmla="*/ 153 w 302"/>
                <a:gd name="T35" fmla="*/ 42 h 109"/>
                <a:gd name="T36" fmla="*/ 164 w 302"/>
                <a:gd name="T37" fmla="*/ 37 h 109"/>
                <a:gd name="T38" fmla="*/ 177 w 302"/>
                <a:gd name="T39" fmla="*/ 40 h 109"/>
                <a:gd name="T40" fmla="*/ 185 w 302"/>
                <a:gd name="T41" fmla="*/ 41 h 109"/>
                <a:gd name="T42" fmla="*/ 194 w 302"/>
                <a:gd name="T43" fmla="*/ 40 h 109"/>
                <a:gd name="T44" fmla="*/ 205 w 302"/>
                <a:gd name="T45" fmla="*/ 40 h 109"/>
                <a:gd name="T46" fmla="*/ 215 w 302"/>
                <a:gd name="T47" fmla="*/ 38 h 109"/>
                <a:gd name="T48" fmla="*/ 226 w 302"/>
                <a:gd name="T49" fmla="*/ 38 h 109"/>
                <a:gd name="T50" fmla="*/ 234 w 302"/>
                <a:gd name="T51" fmla="*/ 52 h 109"/>
                <a:gd name="T52" fmla="*/ 245 w 302"/>
                <a:gd name="T53" fmla="*/ 51 h 109"/>
                <a:gd name="T54" fmla="*/ 255 w 302"/>
                <a:gd name="T55" fmla="*/ 45 h 109"/>
                <a:gd name="T56" fmla="*/ 262 w 302"/>
                <a:gd name="T57" fmla="*/ 49 h 109"/>
                <a:gd name="T58" fmla="*/ 272 w 302"/>
                <a:gd name="T59" fmla="*/ 53 h 109"/>
                <a:gd name="T60" fmla="*/ 279 w 302"/>
                <a:gd name="T61" fmla="*/ 56 h 109"/>
                <a:gd name="T62" fmla="*/ 289 w 302"/>
                <a:gd name="T63" fmla="*/ 60 h 109"/>
                <a:gd name="T64" fmla="*/ 299 w 302"/>
                <a:gd name="T65" fmla="*/ 60 h 109"/>
                <a:gd name="T66" fmla="*/ 294 w 302"/>
                <a:gd name="T67" fmla="*/ 88 h 109"/>
                <a:gd name="T68" fmla="*/ 285 w 302"/>
                <a:gd name="T69" fmla="*/ 93 h 109"/>
                <a:gd name="T70" fmla="*/ 273 w 302"/>
                <a:gd name="T71" fmla="*/ 93 h 109"/>
                <a:gd name="T72" fmla="*/ 263 w 302"/>
                <a:gd name="T73" fmla="*/ 96 h 109"/>
                <a:gd name="T74" fmla="*/ 253 w 302"/>
                <a:gd name="T75" fmla="*/ 98 h 109"/>
                <a:gd name="T76" fmla="*/ 243 w 302"/>
                <a:gd name="T77" fmla="*/ 97 h 109"/>
                <a:gd name="T78" fmla="*/ 233 w 302"/>
                <a:gd name="T79" fmla="*/ 97 h 109"/>
                <a:gd name="T80" fmla="*/ 222 w 302"/>
                <a:gd name="T81" fmla="*/ 101 h 109"/>
                <a:gd name="T82" fmla="*/ 211 w 302"/>
                <a:gd name="T83" fmla="*/ 105 h 109"/>
                <a:gd name="T84" fmla="*/ 201 w 302"/>
                <a:gd name="T85" fmla="*/ 102 h 109"/>
                <a:gd name="T86" fmla="*/ 189 w 302"/>
                <a:gd name="T87" fmla="*/ 95 h 109"/>
                <a:gd name="T88" fmla="*/ 182 w 302"/>
                <a:gd name="T89" fmla="*/ 100 h 109"/>
                <a:gd name="T90" fmla="*/ 172 w 302"/>
                <a:gd name="T91" fmla="*/ 99 h 109"/>
                <a:gd name="T92" fmla="*/ 164 w 302"/>
                <a:gd name="T93" fmla="*/ 99 h 109"/>
                <a:gd name="T94" fmla="*/ 154 w 302"/>
                <a:gd name="T95" fmla="*/ 98 h 109"/>
                <a:gd name="T96" fmla="*/ 145 w 302"/>
                <a:gd name="T97" fmla="*/ 95 h 109"/>
                <a:gd name="T98" fmla="*/ 135 w 302"/>
                <a:gd name="T99" fmla="*/ 96 h 109"/>
                <a:gd name="T100" fmla="*/ 126 w 302"/>
                <a:gd name="T101" fmla="*/ 96 h 109"/>
                <a:gd name="T102" fmla="*/ 116 w 302"/>
                <a:gd name="T103" fmla="*/ 96 h 109"/>
                <a:gd name="T104" fmla="*/ 108 w 302"/>
                <a:gd name="T105" fmla="*/ 91 h 109"/>
                <a:gd name="T106" fmla="*/ 98 w 302"/>
                <a:gd name="T107" fmla="*/ 91 h 109"/>
                <a:gd name="T108" fmla="*/ 87 w 302"/>
                <a:gd name="T109" fmla="*/ 87 h 109"/>
                <a:gd name="T110" fmla="*/ 78 w 302"/>
                <a:gd name="T111" fmla="*/ 87 h 109"/>
                <a:gd name="T112" fmla="*/ 69 w 302"/>
                <a:gd name="T113" fmla="*/ 80 h 109"/>
                <a:gd name="T114" fmla="*/ 60 w 302"/>
                <a:gd name="T115" fmla="*/ 76 h 109"/>
                <a:gd name="T116" fmla="*/ 50 w 302"/>
                <a:gd name="T117" fmla="*/ 75 h 109"/>
                <a:gd name="T118" fmla="*/ 42 w 302"/>
                <a:gd name="T119" fmla="*/ 73 h 109"/>
                <a:gd name="T120" fmla="*/ 31 w 302"/>
                <a:gd name="T121" fmla="*/ 75 h 109"/>
                <a:gd name="T122" fmla="*/ 20 w 302"/>
                <a:gd name="T123" fmla="*/ 6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109">
                  <a:moveTo>
                    <a:pt x="12" y="66"/>
                  </a:moveTo>
                  <a:lnTo>
                    <a:pt x="12" y="65"/>
                  </a:lnTo>
                  <a:lnTo>
                    <a:pt x="13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2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8"/>
                  </a:lnTo>
                  <a:lnTo>
                    <a:pt x="13" y="59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2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5" y="7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16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6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1" y="21"/>
                  </a:lnTo>
                  <a:lnTo>
                    <a:pt x="71" y="20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1"/>
                  </a:lnTo>
                  <a:lnTo>
                    <a:pt x="72" y="22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2"/>
                  </a:lnTo>
                  <a:lnTo>
                    <a:pt x="78" y="25"/>
                  </a:lnTo>
                  <a:lnTo>
                    <a:pt x="79" y="20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79" y="26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6" y="31"/>
                  </a:lnTo>
                  <a:lnTo>
                    <a:pt x="86" y="32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7" y="32"/>
                  </a:lnTo>
                  <a:lnTo>
                    <a:pt x="87" y="31"/>
                  </a:lnTo>
                  <a:lnTo>
                    <a:pt x="87" y="30"/>
                  </a:lnTo>
                  <a:lnTo>
                    <a:pt x="88" y="28"/>
                  </a:lnTo>
                  <a:lnTo>
                    <a:pt x="88" y="29"/>
                  </a:lnTo>
                  <a:lnTo>
                    <a:pt x="88" y="30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3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3" y="28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4" y="32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5" y="30"/>
                  </a:lnTo>
                  <a:lnTo>
                    <a:pt x="95" y="31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6" y="31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7" y="33"/>
                  </a:lnTo>
                  <a:lnTo>
                    <a:pt x="97" y="34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9" y="26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1" y="28"/>
                  </a:lnTo>
                  <a:lnTo>
                    <a:pt x="101" y="29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4" y="29"/>
                  </a:lnTo>
                  <a:lnTo>
                    <a:pt x="104" y="28"/>
                  </a:lnTo>
                  <a:lnTo>
                    <a:pt x="104" y="25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4" y="31"/>
                  </a:lnTo>
                  <a:lnTo>
                    <a:pt x="104" y="32"/>
                  </a:lnTo>
                  <a:lnTo>
                    <a:pt x="103" y="33"/>
                  </a:lnTo>
                  <a:lnTo>
                    <a:pt x="103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3" y="36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2"/>
                  </a:lnTo>
                  <a:lnTo>
                    <a:pt x="105" y="33"/>
                  </a:lnTo>
                  <a:lnTo>
                    <a:pt x="105" y="34"/>
                  </a:lnTo>
                  <a:lnTo>
                    <a:pt x="105" y="35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8" y="32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9" y="29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9" y="32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10" y="37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2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2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4" y="31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6" y="36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31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1"/>
                  </a:lnTo>
                  <a:lnTo>
                    <a:pt x="118" y="32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5"/>
                  </a:lnTo>
                  <a:lnTo>
                    <a:pt x="118" y="36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5"/>
                  </a:lnTo>
                  <a:lnTo>
                    <a:pt x="119" y="36"/>
                  </a:lnTo>
                  <a:lnTo>
                    <a:pt x="120" y="34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1" y="34"/>
                  </a:lnTo>
                  <a:lnTo>
                    <a:pt x="121" y="35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6"/>
                  </a:lnTo>
                  <a:lnTo>
                    <a:pt x="122" y="35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6" y="38"/>
                  </a:lnTo>
                  <a:lnTo>
                    <a:pt x="127" y="36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7" y="36"/>
                  </a:lnTo>
                  <a:lnTo>
                    <a:pt x="128" y="37"/>
                  </a:lnTo>
                  <a:lnTo>
                    <a:pt x="128" y="38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29" y="37"/>
                  </a:lnTo>
                  <a:lnTo>
                    <a:pt x="129" y="36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1" y="39"/>
                  </a:lnTo>
                  <a:lnTo>
                    <a:pt x="131" y="40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2" y="38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5" y="39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6" y="35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5"/>
                  </a:lnTo>
                  <a:lnTo>
                    <a:pt x="137" y="3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7"/>
                  </a:lnTo>
                  <a:lnTo>
                    <a:pt x="138" y="38"/>
                  </a:lnTo>
                  <a:lnTo>
                    <a:pt x="139" y="39"/>
                  </a:lnTo>
                  <a:lnTo>
                    <a:pt x="139" y="40"/>
                  </a:lnTo>
                  <a:lnTo>
                    <a:pt x="139" y="41"/>
                  </a:lnTo>
                  <a:lnTo>
                    <a:pt x="139" y="39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0"/>
                  </a:lnTo>
                  <a:lnTo>
                    <a:pt x="140" y="41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3" y="37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3" y="37"/>
                  </a:lnTo>
                  <a:lnTo>
                    <a:pt x="143" y="38"/>
                  </a:lnTo>
                  <a:lnTo>
                    <a:pt x="144" y="39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7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6" y="39"/>
                  </a:lnTo>
                  <a:lnTo>
                    <a:pt x="146" y="38"/>
                  </a:lnTo>
                  <a:lnTo>
                    <a:pt x="146" y="39"/>
                  </a:lnTo>
                  <a:lnTo>
                    <a:pt x="146" y="40"/>
                  </a:lnTo>
                  <a:lnTo>
                    <a:pt x="147" y="38"/>
                  </a:lnTo>
                  <a:lnTo>
                    <a:pt x="147" y="37"/>
                  </a:lnTo>
                  <a:lnTo>
                    <a:pt x="147" y="38"/>
                  </a:lnTo>
                  <a:lnTo>
                    <a:pt x="148" y="39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7"/>
                  </a:lnTo>
                  <a:lnTo>
                    <a:pt x="149" y="38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8" y="42"/>
                  </a:lnTo>
                  <a:lnTo>
                    <a:pt x="148" y="43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50" y="39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0" y="40"/>
                  </a:lnTo>
                  <a:lnTo>
                    <a:pt x="151" y="38"/>
                  </a:lnTo>
                  <a:lnTo>
                    <a:pt x="151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5"/>
                  </a:lnTo>
                  <a:lnTo>
                    <a:pt x="152" y="34"/>
                  </a:lnTo>
                  <a:lnTo>
                    <a:pt x="152" y="35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8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2" y="43"/>
                  </a:lnTo>
                  <a:lnTo>
                    <a:pt x="153" y="43"/>
                  </a:lnTo>
                  <a:lnTo>
                    <a:pt x="153" y="42"/>
                  </a:lnTo>
                  <a:lnTo>
                    <a:pt x="153" y="41"/>
                  </a:lnTo>
                  <a:lnTo>
                    <a:pt x="154" y="42"/>
                  </a:lnTo>
                  <a:lnTo>
                    <a:pt x="154" y="42"/>
                  </a:lnTo>
                  <a:lnTo>
                    <a:pt x="154" y="41"/>
                  </a:lnTo>
                  <a:lnTo>
                    <a:pt x="154" y="40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0"/>
                  </a:lnTo>
                  <a:lnTo>
                    <a:pt x="158" y="39"/>
                  </a:lnTo>
                  <a:lnTo>
                    <a:pt x="158" y="40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60" y="37"/>
                  </a:lnTo>
                  <a:lnTo>
                    <a:pt x="160" y="36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61" y="35"/>
                  </a:lnTo>
                  <a:lnTo>
                    <a:pt x="161" y="36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1" y="40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2"/>
                  </a:lnTo>
                  <a:lnTo>
                    <a:pt x="162" y="43"/>
                  </a:lnTo>
                  <a:lnTo>
                    <a:pt x="162" y="42"/>
                  </a:lnTo>
                  <a:lnTo>
                    <a:pt x="162" y="40"/>
                  </a:lnTo>
                  <a:lnTo>
                    <a:pt x="163" y="41"/>
                  </a:lnTo>
                  <a:lnTo>
                    <a:pt x="163" y="42"/>
                  </a:lnTo>
                  <a:lnTo>
                    <a:pt x="163" y="41"/>
                  </a:lnTo>
                  <a:lnTo>
                    <a:pt x="163" y="39"/>
                  </a:lnTo>
                  <a:lnTo>
                    <a:pt x="164" y="38"/>
                  </a:lnTo>
                  <a:lnTo>
                    <a:pt x="164" y="37"/>
                  </a:lnTo>
                  <a:lnTo>
                    <a:pt x="164" y="37"/>
                  </a:lnTo>
                  <a:lnTo>
                    <a:pt x="164" y="38"/>
                  </a:lnTo>
                  <a:lnTo>
                    <a:pt x="165" y="40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6" y="43"/>
                  </a:lnTo>
                  <a:lnTo>
                    <a:pt x="166" y="41"/>
                  </a:lnTo>
                  <a:lnTo>
                    <a:pt x="166" y="40"/>
                  </a:lnTo>
                  <a:lnTo>
                    <a:pt x="166" y="41"/>
                  </a:lnTo>
                  <a:lnTo>
                    <a:pt x="167" y="42"/>
                  </a:lnTo>
                  <a:lnTo>
                    <a:pt x="167" y="40"/>
                  </a:lnTo>
                  <a:lnTo>
                    <a:pt x="167" y="39"/>
                  </a:lnTo>
                  <a:lnTo>
                    <a:pt x="168" y="40"/>
                  </a:lnTo>
                  <a:lnTo>
                    <a:pt x="168" y="41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9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9" y="42"/>
                  </a:lnTo>
                  <a:lnTo>
                    <a:pt x="170" y="43"/>
                  </a:lnTo>
                  <a:lnTo>
                    <a:pt x="170" y="45"/>
                  </a:lnTo>
                  <a:lnTo>
                    <a:pt x="170" y="45"/>
                  </a:lnTo>
                  <a:lnTo>
                    <a:pt x="170" y="43"/>
                  </a:lnTo>
                  <a:lnTo>
                    <a:pt x="171" y="42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5" y="40"/>
                  </a:lnTo>
                  <a:lnTo>
                    <a:pt x="175" y="38"/>
                  </a:lnTo>
                  <a:lnTo>
                    <a:pt x="175" y="39"/>
                  </a:lnTo>
                  <a:lnTo>
                    <a:pt x="175" y="40"/>
                  </a:lnTo>
                  <a:lnTo>
                    <a:pt x="175" y="41"/>
                  </a:lnTo>
                  <a:lnTo>
                    <a:pt x="176" y="41"/>
                  </a:lnTo>
                  <a:lnTo>
                    <a:pt x="176" y="42"/>
                  </a:lnTo>
                  <a:lnTo>
                    <a:pt x="176" y="43"/>
                  </a:lnTo>
                  <a:lnTo>
                    <a:pt x="176" y="42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7" y="41"/>
                  </a:lnTo>
                  <a:lnTo>
                    <a:pt x="177" y="42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8" y="42"/>
                  </a:lnTo>
                  <a:lnTo>
                    <a:pt x="178" y="41"/>
                  </a:lnTo>
                  <a:lnTo>
                    <a:pt x="178" y="39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7"/>
                  </a:lnTo>
                  <a:lnTo>
                    <a:pt x="179" y="36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0" y="43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1" y="43"/>
                  </a:lnTo>
                  <a:lnTo>
                    <a:pt x="181" y="42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2" y="42"/>
                  </a:lnTo>
                  <a:lnTo>
                    <a:pt x="182" y="41"/>
                  </a:lnTo>
                  <a:lnTo>
                    <a:pt x="182" y="39"/>
                  </a:lnTo>
                  <a:lnTo>
                    <a:pt x="183" y="38"/>
                  </a:lnTo>
                  <a:lnTo>
                    <a:pt x="183" y="39"/>
                  </a:lnTo>
                  <a:lnTo>
                    <a:pt x="183" y="39"/>
                  </a:lnTo>
                  <a:lnTo>
                    <a:pt x="183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38"/>
                  </a:lnTo>
                  <a:lnTo>
                    <a:pt x="184" y="39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5" y="42"/>
                  </a:lnTo>
                  <a:lnTo>
                    <a:pt x="185" y="43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7" y="41"/>
                  </a:lnTo>
                  <a:lnTo>
                    <a:pt x="187" y="39"/>
                  </a:lnTo>
                  <a:lnTo>
                    <a:pt x="187" y="40"/>
                  </a:lnTo>
                  <a:lnTo>
                    <a:pt x="188" y="41"/>
                  </a:lnTo>
                  <a:lnTo>
                    <a:pt x="188" y="40"/>
                  </a:lnTo>
                  <a:lnTo>
                    <a:pt x="188" y="38"/>
                  </a:lnTo>
                  <a:lnTo>
                    <a:pt x="188" y="38"/>
                  </a:lnTo>
                  <a:lnTo>
                    <a:pt x="189" y="37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89" y="38"/>
                  </a:lnTo>
                  <a:lnTo>
                    <a:pt x="189" y="40"/>
                  </a:lnTo>
                  <a:lnTo>
                    <a:pt x="188" y="41"/>
                  </a:lnTo>
                  <a:lnTo>
                    <a:pt x="188" y="42"/>
                  </a:lnTo>
                  <a:lnTo>
                    <a:pt x="188" y="43"/>
                  </a:lnTo>
                  <a:lnTo>
                    <a:pt x="188" y="45"/>
                  </a:lnTo>
                  <a:lnTo>
                    <a:pt x="189" y="43"/>
                  </a:lnTo>
                  <a:lnTo>
                    <a:pt x="189" y="41"/>
                  </a:lnTo>
                  <a:lnTo>
                    <a:pt x="189" y="42"/>
                  </a:lnTo>
                  <a:lnTo>
                    <a:pt x="189" y="43"/>
                  </a:lnTo>
                  <a:lnTo>
                    <a:pt x="191" y="45"/>
                  </a:lnTo>
                  <a:lnTo>
                    <a:pt x="191" y="46"/>
                  </a:lnTo>
                  <a:lnTo>
                    <a:pt x="191" y="43"/>
                  </a:lnTo>
                  <a:lnTo>
                    <a:pt x="191" y="42"/>
                  </a:lnTo>
                  <a:lnTo>
                    <a:pt x="192" y="40"/>
                  </a:lnTo>
                  <a:lnTo>
                    <a:pt x="192" y="39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3"/>
                  </a:lnTo>
                  <a:lnTo>
                    <a:pt x="193" y="45"/>
                  </a:lnTo>
                  <a:lnTo>
                    <a:pt x="194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5" y="39"/>
                  </a:lnTo>
                  <a:lnTo>
                    <a:pt x="195" y="38"/>
                  </a:lnTo>
                  <a:lnTo>
                    <a:pt x="195" y="39"/>
                  </a:lnTo>
                  <a:lnTo>
                    <a:pt x="195" y="40"/>
                  </a:lnTo>
                  <a:lnTo>
                    <a:pt x="195" y="41"/>
                  </a:lnTo>
                  <a:lnTo>
                    <a:pt x="195" y="42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8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1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200" y="43"/>
                  </a:lnTo>
                  <a:lnTo>
                    <a:pt x="201" y="42"/>
                  </a:lnTo>
                  <a:lnTo>
                    <a:pt x="201" y="40"/>
                  </a:lnTo>
                  <a:lnTo>
                    <a:pt x="201" y="39"/>
                  </a:lnTo>
                  <a:lnTo>
                    <a:pt x="202" y="40"/>
                  </a:lnTo>
                  <a:lnTo>
                    <a:pt x="202" y="41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02" y="43"/>
                  </a:lnTo>
                  <a:lnTo>
                    <a:pt x="203" y="45"/>
                  </a:lnTo>
                  <a:lnTo>
                    <a:pt x="203" y="43"/>
                  </a:lnTo>
                  <a:lnTo>
                    <a:pt x="203" y="41"/>
                  </a:lnTo>
                  <a:lnTo>
                    <a:pt x="204" y="40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40"/>
                  </a:lnTo>
                  <a:lnTo>
                    <a:pt x="205" y="41"/>
                  </a:lnTo>
                  <a:lnTo>
                    <a:pt x="205" y="42"/>
                  </a:lnTo>
                  <a:lnTo>
                    <a:pt x="205" y="40"/>
                  </a:lnTo>
                  <a:lnTo>
                    <a:pt x="205" y="39"/>
                  </a:lnTo>
                  <a:lnTo>
                    <a:pt x="206" y="40"/>
                  </a:lnTo>
                  <a:lnTo>
                    <a:pt x="206" y="41"/>
                  </a:lnTo>
                  <a:lnTo>
                    <a:pt x="206" y="39"/>
                  </a:lnTo>
                  <a:lnTo>
                    <a:pt x="208" y="38"/>
                  </a:lnTo>
                  <a:lnTo>
                    <a:pt x="208" y="39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1"/>
                  </a:lnTo>
                  <a:lnTo>
                    <a:pt x="208" y="42"/>
                  </a:lnTo>
                  <a:lnTo>
                    <a:pt x="209" y="43"/>
                  </a:lnTo>
                  <a:lnTo>
                    <a:pt x="209" y="41"/>
                  </a:lnTo>
                  <a:lnTo>
                    <a:pt x="209" y="40"/>
                  </a:lnTo>
                  <a:lnTo>
                    <a:pt x="210" y="41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3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2"/>
                  </a:lnTo>
                  <a:lnTo>
                    <a:pt x="210" y="43"/>
                  </a:lnTo>
                  <a:lnTo>
                    <a:pt x="210" y="45"/>
                  </a:lnTo>
                  <a:lnTo>
                    <a:pt x="211" y="46"/>
                  </a:lnTo>
                  <a:lnTo>
                    <a:pt x="211" y="45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40"/>
                  </a:lnTo>
                  <a:lnTo>
                    <a:pt x="212" y="41"/>
                  </a:lnTo>
                  <a:lnTo>
                    <a:pt x="212" y="42"/>
                  </a:lnTo>
                  <a:lnTo>
                    <a:pt x="213" y="43"/>
                  </a:lnTo>
                  <a:lnTo>
                    <a:pt x="212" y="45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1" y="49"/>
                  </a:lnTo>
                  <a:lnTo>
                    <a:pt x="211" y="50"/>
                  </a:lnTo>
                  <a:lnTo>
                    <a:pt x="212" y="51"/>
                  </a:lnTo>
                  <a:lnTo>
                    <a:pt x="213" y="45"/>
                  </a:lnTo>
                  <a:lnTo>
                    <a:pt x="214" y="41"/>
                  </a:lnTo>
                  <a:lnTo>
                    <a:pt x="214" y="40"/>
                  </a:lnTo>
                  <a:lnTo>
                    <a:pt x="214" y="39"/>
                  </a:lnTo>
                  <a:lnTo>
                    <a:pt x="215" y="39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7" y="39"/>
                  </a:lnTo>
                  <a:lnTo>
                    <a:pt x="217" y="38"/>
                  </a:lnTo>
                  <a:lnTo>
                    <a:pt x="217" y="39"/>
                  </a:lnTo>
                  <a:lnTo>
                    <a:pt x="217" y="40"/>
                  </a:lnTo>
                  <a:lnTo>
                    <a:pt x="217" y="41"/>
                  </a:lnTo>
                  <a:lnTo>
                    <a:pt x="218" y="41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9" y="39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8" y="43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9" y="46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20" y="45"/>
                  </a:lnTo>
                  <a:lnTo>
                    <a:pt x="221" y="42"/>
                  </a:lnTo>
                  <a:lnTo>
                    <a:pt x="221" y="42"/>
                  </a:lnTo>
                  <a:lnTo>
                    <a:pt x="221" y="41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40"/>
                  </a:lnTo>
                  <a:lnTo>
                    <a:pt x="222" y="41"/>
                  </a:lnTo>
                  <a:lnTo>
                    <a:pt x="222" y="43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3" y="46"/>
                  </a:lnTo>
                  <a:lnTo>
                    <a:pt x="223" y="43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6" y="39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7" y="41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9" y="45"/>
                  </a:lnTo>
                  <a:lnTo>
                    <a:pt x="229" y="46"/>
                  </a:lnTo>
                  <a:lnTo>
                    <a:pt x="229" y="43"/>
                  </a:lnTo>
                  <a:lnTo>
                    <a:pt x="230" y="42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0" y="40"/>
                  </a:lnTo>
                  <a:lnTo>
                    <a:pt x="231" y="41"/>
                  </a:lnTo>
                  <a:lnTo>
                    <a:pt x="231" y="39"/>
                  </a:lnTo>
                  <a:lnTo>
                    <a:pt x="231" y="38"/>
                  </a:lnTo>
                  <a:lnTo>
                    <a:pt x="231" y="39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2" y="42"/>
                  </a:lnTo>
                  <a:lnTo>
                    <a:pt x="232" y="43"/>
                  </a:lnTo>
                  <a:lnTo>
                    <a:pt x="233" y="41"/>
                  </a:lnTo>
                  <a:lnTo>
                    <a:pt x="233" y="40"/>
                  </a:lnTo>
                  <a:lnTo>
                    <a:pt x="233" y="39"/>
                  </a:lnTo>
                  <a:lnTo>
                    <a:pt x="234" y="37"/>
                  </a:lnTo>
                  <a:lnTo>
                    <a:pt x="234" y="38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5" y="41"/>
                  </a:lnTo>
                  <a:lnTo>
                    <a:pt x="234" y="42"/>
                  </a:lnTo>
                  <a:lnTo>
                    <a:pt x="234" y="43"/>
                  </a:lnTo>
                  <a:lnTo>
                    <a:pt x="234" y="45"/>
                  </a:lnTo>
                  <a:lnTo>
                    <a:pt x="234" y="46"/>
                  </a:lnTo>
                  <a:lnTo>
                    <a:pt x="234" y="47"/>
                  </a:lnTo>
                  <a:lnTo>
                    <a:pt x="235" y="47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6" y="46"/>
                  </a:lnTo>
                  <a:lnTo>
                    <a:pt x="236" y="45"/>
                  </a:lnTo>
                  <a:lnTo>
                    <a:pt x="236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7" y="41"/>
                  </a:lnTo>
                  <a:lnTo>
                    <a:pt x="238" y="42"/>
                  </a:lnTo>
                  <a:lnTo>
                    <a:pt x="238" y="43"/>
                  </a:lnTo>
                  <a:lnTo>
                    <a:pt x="238" y="45"/>
                  </a:lnTo>
                  <a:lnTo>
                    <a:pt x="238" y="46"/>
                  </a:lnTo>
                  <a:lnTo>
                    <a:pt x="239" y="43"/>
                  </a:lnTo>
                  <a:lnTo>
                    <a:pt x="239" y="42"/>
                  </a:lnTo>
                  <a:lnTo>
                    <a:pt x="239" y="43"/>
                  </a:lnTo>
                  <a:lnTo>
                    <a:pt x="239" y="45"/>
                  </a:lnTo>
                  <a:lnTo>
                    <a:pt x="241" y="45"/>
                  </a:lnTo>
                  <a:lnTo>
                    <a:pt x="241" y="46"/>
                  </a:lnTo>
                  <a:lnTo>
                    <a:pt x="239" y="48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41" y="49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2" y="45"/>
                  </a:lnTo>
                  <a:lnTo>
                    <a:pt x="242" y="46"/>
                  </a:lnTo>
                  <a:lnTo>
                    <a:pt x="242" y="47"/>
                  </a:lnTo>
                  <a:lnTo>
                    <a:pt x="242" y="45"/>
                  </a:lnTo>
                  <a:lnTo>
                    <a:pt x="243" y="43"/>
                  </a:lnTo>
                  <a:lnTo>
                    <a:pt x="243" y="41"/>
                  </a:lnTo>
                  <a:lnTo>
                    <a:pt x="243" y="40"/>
                  </a:lnTo>
                  <a:lnTo>
                    <a:pt x="244" y="41"/>
                  </a:lnTo>
                  <a:lnTo>
                    <a:pt x="244" y="42"/>
                  </a:lnTo>
                  <a:lnTo>
                    <a:pt x="244" y="40"/>
                  </a:lnTo>
                  <a:lnTo>
                    <a:pt x="245" y="39"/>
                  </a:lnTo>
                  <a:lnTo>
                    <a:pt x="245" y="41"/>
                  </a:lnTo>
                  <a:lnTo>
                    <a:pt x="245" y="41"/>
                  </a:lnTo>
                  <a:lnTo>
                    <a:pt x="245" y="42"/>
                  </a:lnTo>
                  <a:lnTo>
                    <a:pt x="245" y="45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4" y="50"/>
                  </a:lnTo>
                  <a:lnTo>
                    <a:pt x="245" y="51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9"/>
                  </a:lnTo>
                  <a:lnTo>
                    <a:pt x="246" y="50"/>
                  </a:lnTo>
                  <a:lnTo>
                    <a:pt x="246" y="51"/>
                  </a:lnTo>
                  <a:lnTo>
                    <a:pt x="247" y="45"/>
                  </a:lnTo>
                  <a:lnTo>
                    <a:pt x="247" y="43"/>
                  </a:lnTo>
                  <a:lnTo>
                    <a:pt x="248" y="42"/>
                  </a:lnTo>
                  <a:lnTo>
                    <a:pt x="248" y="42"/>
                  </a:lnTo>
                  <a:lnTo>
                    <a:pt x="248" y="43"/>
                  </a:lnTo>
                  <a:lnTo>
                    <a:pt x="248" y="45"/>
                  </a:lnTo>
                  <a:lnTo>
                    <a:pt x="249" y="46"/>
                  </a:lnTo>
                  <a:lnTo>
                    <a:pt x="249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5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1" y="38"/>
                  </a:lnTo>
                  <a:lnTo>
                    <a:pt x="251" y="39"/>
                  </a:lnTo>
                  <a:lnTo>
                    <a:pt x="251" y="40"/>
                  </a:lnTo>
                  <a:lnTo>
                    <a:pt x="251" y="41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1" y="49"/>
                  </a:lnTo>
                  <a:lnTo>
                    <a:pt x="251" y="50"/>
                  </a:lnTo>
                  <a:lnTo>
                    <a:pt x="251" y="51"/>
                  </a:lnTo>
                  <a:lnTo>
                    <a:pt x="252" y="50"/>
                  </a:lnTo>
                  <a:lnTo>
                    <a:pt x="252" y="48"/>
                  </a:lnTo>
                  <a:lnTo>
                    <a:pt x="252" y="47"/>
                  </a:lnTo>
                  <a:lnTo>
                    <a:pt x="253" y="46"/>
                  </a:lnTo>
                  <a:lnTo>
                    <a:pt x="253" y="46"/>
                  </a:lnTo>
                  <a:lnTo>
                    <a:pt x="253" y="47"/>
                  </a:lnTo>
                  <a:lnTo>
                    <a:pt x="253" y="48"/>
                  </a:lnTo>
                  <a:lnTo>
                    <a:pt x="253" y="49"/>
                  </a:lnTo>
                  <a:lnTo>
                    <a:pt x="254" y="47"/>
                  </a:lnTo>
                  <a:lnTo>
                    <a:pt x="254" y="46"/>
                  </a:lnTo>
                  <a:lnTo>
                    <a:pt x="254" y="47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6" y="47"/>
                  </a:lnTo>
                  <a:lnTo>
                    <a:pt x="256" y="48"/>
                  </a:lnTo>
                  <a:lnTo>
                    <a:pt x="256" y="49"/>
                  </a:lnTo>
                  <a:lnTo>
                    <a:pt x="256" y="50"/>
                  </a:lnTo>
                  <a:lnTo>
                    <a:pt x="258" y="48"/>
                  </a:lnTo>
                  <a:lnTo>
                    <a:pt x="258" y="47"/>
                  </a:lnTo>
                  <a:lnTo>
                    <a:pt x="258" y="46"/>
                  </a:lnTo>
                  <a:lnTo>
                    <a:pt x="259" y="43"/>
                  </a:lnTo>
                  <a:lnTo>
                    <a:pt x="259" y="45"/>
                  </a:lnTo>
                  <a:lnTo>
                    <a:pt x="259" y="46"/>
                  </a:lnTo>
                  <a:lnTo>
                    <a:pt x="259" y="47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9" y="50"/>
                  </a:lnTo>
                  <a:lnTo>
                    <a:pt x="259" y="51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59" y="50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60" y="48"/>
                  </a:lnTo>
                  <a:lnTo>
                    <a:pt x="259" y="47"/>
                  </a:lnTo>
                  <a:lnTo>
                    <a:pt x="260" y="46"/>
                  </a:lnTo>
                  <a:lnTo>
                    <a:pt x="260" y="45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5"/>
                  </a:lnTo>
                  <a:lnTo>
                    <a:pt x="261" y="47"/>
                  </a:lnTo>
                  <a:lnTo>
                    <a:pt x="261" y="48"/>
                  </a:lnTo>
                  <a:lnTo>
                    <a:pt x="261" y="49"/>
                  </a:lnTo>
                  <a:lnTo>
                    <a:pt x="261" y="49"/>
                  </a:lnTo>
                  <a:lnTo>
                    <a:pt x="261" y="51"/>
                  </a:lnTo>
                  <a:lnTo>
                    <a:pt x="261" y="52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3"/>
                  </a:lnTo>
                  <a:lnTo>
                    <a:pt x="262" y="51"/>
                  </a:lnTo>
                  <a:lnTo>
                    <a:pt x="262" y="50"/>
                  </a:lnTo>
                  <a:lnTo>
                    <a:pt x="262" y="48"/>
                  </a:lnTo>
                  <a:lnTo>
                    <a:pt x="262" y="49"/>
                  </a:lnTo>
                  <a:lnTo>
                    <a:pt x="263" y="50"/>
                  </a:lnTo>
                  <a:lnTo>
                    <a:pt x="263" y="49"/>
                  </a:lnTo>
                  <a:lnTo>
                    <a:pt x="263" y="47"/>
                  </a:lnTo>
                  <a:lnTo>
                    <a:pt x="264" y="48"/>
                  </a:lnTo>
                  <a:lnTo>
                    <a:pt x="264" y="49"/>
                  </a:lnTo>
                  <a:lnTo>
                    <a:pt x="264" y="47"/>
                  </a:lnTo>
                  <a:lnTo>
                    <a:pt x="264" y="46"/>
                  </a:lnTo>
                  <a:lnTo>
                    <a:pt x="265" y="47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6" y="51"/>
                  </a:lnTo>
                  <a:lnTo>
                    <a:pt x="266" y="50"/>
                  </a:lnTo>
                  <a:lnTo>
                    <a:pt x="266" y="48"/>
                  </a:lnTo>
                  <a:lnTo>
                    <a:pt x="267" y="47"/>
                  </a:lnTo>
                  <a:lnTo>
                    <a:pt x="267" y="46"/>
                  </a:lnTo>
                  <a:lnTo>
                    <a:pt x="267" y="43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6"/>
                  </a:lnTo>
                  <a:lnTo>
                    <a:pt x="267" y="47"/>
                  </a:lnTo>
                  <a:lnTo>
                    <a:pt x="267" y="48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9"/>
                  </a:lnTo>
                  <a:lnTo>
                    <a:pt x="269" y="48"/>
                  </a:lnTo>
                  <a:lnTo>
                    <a:pt x="269" y="46"/>
                  </a:lnTo>
                  <a:lnTo>
                    <a:pt x="269" y="45"/>
                  </a:lnTo>
                  <a:lnTo>
                    <a:pt x="270" y="46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9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1"/>
                  </a:lnTo>
                  <a:lnTo>
                    <a:pt x="271" y="53"/>
                  </a:lnTo>
                  <a:lnTo>
                    <a:pt x="270" y="54"/>
                  </a:lnTo>
                  <a:lnTo>
                    <a:pt x="270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7"/>
                  </a:lnTo>
                  <a:lnTo>
                    <a:pt x="272" y="54"/>
                  </a:lnTo>
                  <a:lnTo>
                    <a:pt x="272" y="53"/>
                  </a:lnTo>
                  <a:lnTo>
                    <a:pt x="272" y="52"/>
                  </a:lnTo>
                  <a:lnTo>
                    <a:pt x="272" y="51"/>
                  </a:lnTo>
                  <a:lnTo>
                    <a:pt x="272" y="50"/>
                  </a:lnTo>
                  <a:lnTo>
                    <a:pt x="272" y="49"/>
                  </a:lnTo>
                  <a:lnTo>
                    <a:pt x="273" y="47"/>
                  </a:lnTo>
                  <a:lnTo>
                    <a:pt x="273" y="48"/>
                  </a:lnTo>
                  <a:lnTo>
                    <a:pt x="273" y="49"/>
                  </a:lnTo>
                  <a:lnTo>
                    <a:pt x="273" y="48"/>
                  </a:lnTo>
                  <a:lnTo>
                    <a:pt x="275" y="46"/>
                  </a:lnTo>
                  <a:lnTo>
                    <a:pt x="275" y="47"/>
                  </a:lnTo>
                  <a:lnTo>
                    <a:pt x="275" y="48"/>
                  </a:lnTo>
                  <a:lnTo>
                    <a:pt x="275" y="49"/>
                  </a:lnTo>
                  <a:lnTo>
                    <a:pt x="273" y="51"/>
                  </a:lnTo>
                  <a:lnTo>
                    <a:pt x="275" y="51"/>
                  </a:lnTo>
                  <a:lnTo>
                    <a:pt x="275" y="52"/>
                  </a:lnTo>
                  <a:lnTo>
                    <a:pt x="275" y="51"/>
                  </a:lnTo>
                  <a:lnTo>
                    <a:pt x="276" y="49"/>
                  </a:lnTo>
                  <a:lnTo>
                    <a:pt x="276" y="50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6" y="55"/>
                  </a:lnTo>
                  <a:lnTo>
                    <a:pt x="276" y="56"/>
                  </a:lnTo>
                  <a:lnTo>
                    <a:pt x="276" y="57"/>
                  </a:lnTo>
                  <a:lnTo>
                    <a:pt x="277" y="52"/>
                  </a:lnTo>
                  <a:lnTo>
                    <a:pt x="278" y="50"/>
                  </a:lnTo>
                  <a:lnTo>
                    <a:pt x="278" y="49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9" y="49"/>
                  </a:lnTo>
                  <a:lnTo>
                    <a:pt x="279" y="48"/>
                  </a:lnTo>
                  <a:lnTo>
                    <a:pt x="279" y="46"/>
                  </a:lnTo>
                  <a:lnTo>
                    <a:pt x="280" y="45"/>
                  </a:lnTo>
                  <a:lnTo>
                    <a:pt x="280" y="46"/>
                  </a:lnTo>
                  <a:lnTo>
                    <a:pt x="280" y="47"/>
                  </a:lnTo>
                  <a:lnTo>
                    <a:pt x="280" y="48"/>
                  </a:lnTo>
                  <a:lnTo>
                    <a:pt x="279" y="49"/>
                  </a:lnTo>
                  <a:lnTo>
                    <a:pt x="279" y="51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8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79" y="56"/>
                  </a:lnTo>
                  <a:lnTo>
                    <a:pt x="279" y="58"/>
                  </a:lnTo>
                  <a:lnTo>
                    <a:pt x="280" y="55"/>
                  </a:lnTo>
                  <a:lnTo>
                    <a:pt x="280" y="54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1" y="54"/>
                  </a:lnTo>
                  <a:lnTo>
                    <a:pt x="281" y="56"/>
                  </a:lnTo>
                  <a:lnTo>
                    <a:pt x="281" y="57"/>
                  </a:lnTo>
                  <a:lnTo>
                    <a:pt x="282" y="58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3" y="55"/>
                  </a:lnTo>
                  <a:lnTo>
                    <a:pt x="283" y="53"/>
                  </a:lnTo>
                  <a:lnTo>
                    <a:pt x="283" y="53"/>
                  </a:lnTo>
                  <a:lnTo>
                    <a:pt x="283" y="52"/>
                  </a:lnTo>
                  <a:lnTo>
                    <a:pt x="283" y="50"/>
                  </a:lnTo>
                  <a:lnTo>
                    <a:pt x="283" y="49"/>
                  </a:lnTo>
                  <a:lnTo>
                    <a:pt x="284" y="50"/>
                  </a:lnTo>
                  <a:lnTo>
                    <a:pt x="284" y="51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4" y="53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1"/>
                  </a:lnTo>
                  <a:lnTo>
                    <a:pt x="285" y="52"/>
                  </a:lnTo>
                  <a:lnTo>
                    <a:pt x="286" y="53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3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9"/>
                  </a:lnTo>
                  <a:lnTo>
                    <a:pt x="288" y="50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3"/>
                  </a:lnTo>
                  <a:lnTo>
                    <a:pt x="288" y="55"/>
                  </a:lnTo>
                  <a:lnTo>
                    <a:pt x="287" y="58"/>
                  </a:lnTo>
                  <a:lnTo>
                    <a:pt x="288" y="62"/>
                  </a:lnTo>
                  <a:lnTo>
                    <a:pt x="288" y="59"/>
                  </a:lnTo>
                  <a:lnTo>
                    <a:pt x="288" y="58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1" y="54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3" y="49"/>
                  </a:lnTo>
                  <a:lnTo>
                    <a:pt x="293" y="50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2" y="54"/>
                  </a:lnTo>
                  <a:lnTo>
                    <a:pt x="293" y="55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5"/>
                  </a:lnTo>
                  <a:lnTo>
                    <a:pt x="294" y="53"/>
                  </a:lnTo>
                  <a:lnTo>
                    <a:pt x="294" y="54"/>
                  </a:lnTo>
                  <a:lnTo>
                    <a:pt x="294" y="55"/>
                  </a:lnTo>
                  <a:lnTo>
                    <a:pt x="294" y="56"/>
                  </a:lnTo>
                  <a:lnTo>
                    <a:pt x="294" y="57"/>
                  </a:lnTo>
                  <a:lnTo>
                    <a:pt x="295" y="58"/>
                  </a:lnTo>
                  <a:lnTo>
                    <a:pt x="295" y="58"/>
                  </a:lnTo>
                  <a:lnTo>
                    <a:pt x="295" y="57"/>
                  </a:lnTo>
                  <a:lnTo>
                    <a:pt x="295" y="56"/>
                  </a:lnTo>
                  <a:lnTo>
                    <a:pt x="296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0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6" y="64"/>
                  </a:lnTo>
                  <a:lnTo>
                    <a:pt x="296" y="63"/>
                  </a:lnTo>
                  <a:lnTo>
                    <a:pt x="297" y="60"/>
                  </a:lnTo>
                  <a:lnTo>
                    <a:pt x="297" y="59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8" y="59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9" y="57"/>
                  </a:lnTo>
                  <a:lnTo>
                    <a:pt x="299" y="58"/>
                  </a:lnTo>
                  <a:lnTo>
                    <a:pt x="299" y="60"/>
                  </a:lnTo>
                  <a:lnTo>
                    <a:pt x="299" y="60"/>
                  </a:lnTo>
                  <a:lnTo>
                    <a:pt x="300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9" y="66"/>
                  </a:lnTo>
                  <a:lnTo>
                    <a:pt x="299" y="67"/>
                  </a:lnTo>
                  <a:lnTo>
                    <a:pt x="299" y="68"/>
                  </a:lnTo>
                  <a:lnTo>
                    <a:pt x="299" y="69"/>
                  </a:lnTo>
                  <a:lnTo>
                    <a:pt x="299" y="70"/>
                  </a:lnTo>
                  <a:lnTo>
                    <a:pt x="299" y="71"/>
                  </a:lnTo>
                  <a:lnTo>
                    <a:pt x="300" y="68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1" y="66"/>
                  </a:lnTo>
                  <a:lnTo>
                    <a:pt x="301" y="67"/>
                  </a:lnTo>
                  <a:lnTo>
                    <a:pt x="301" y="66"/>
                  </a:lnTo>
                  <a:lnTo>
                    <a:pt x="301" y="64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2" y="67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0" y="73"/>
                  </a:lnTo>
                  <a:lnTo>
                    <a:pt x="300" y="74"/>
                  </a:lnTo>
                  <a:lnTo>
                    <a:pt x="300" y="73"/>
                  </a:lnTo>
                  <a:lnTo>
                    <a:pt x="299" y="73"/>
                  </a:lnTo>
                  <a:lnTo>
                    <a:pt x="299" y="74"/>
                  </a:lnTo>
                  <a:lnTo>
                    <a:pt x="299" y="75"/>
                  </a:lnTo>
                  <a:lnTo>
                    <a:pt x="299" y="76"/>
                  </a:lnTo>
                  <a:lnTo>
                    <a:pt x="299" y="77"/>
                  </a:lnTo>
                  <a:lnTo>
                    <a:pt x="299" y="79"/>
                  </a:lnTo>
                  <a:lnTo>
                    <a:pt x="299" y="81"/>
                  </a:lnTo>
                  <a:lnTo>
                    <a:pt x="298" y="82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298" y="82"/>
                  </a:lnTo>
                  <a:lnTo>
                    <a:pt x="297" y="83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6" y="83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5" y="84"/>
                  </a:lnTo>
                  <a:lnTo>
                    <a:pt x="295" y="87"/>
                  </a:lnTo>
                  <a:lnTo>
                    <a:pt x="294" y="88"/>
                  </a:lnTo>
                  <a:lnTo>
                    <a:pt x="294" y="89"/>
                  </a:lnTo>
                  <a:lnTo>
                    <a:pt x="294" y="89"/>
                  </a:lnTo>
                  <a:lnTo>
                    <a:pt x="294" y="88"/>
                  </a:lnTo>
                  <a:lnTo>
                    <a:pt x="294" y="87"/>
                  </a:lnTo>
                  <a:lnTo>
                    <a:pt x="293" y="86"/>
                  </a:lnTo>
                  <a:lnTo>
                    <a:pt x="293" y="87"/>
                  </a:lnTo>
                  <a:lnTo>
                    <a:pt x="293" y="89"/>
                  </a:lnTo>
                  <a:lnTo>
                    <a:pt x="292" y="92"/>
                  </a:lnTo>
                  <a:lnTo>
                    <a:pt x="291" y="95"/>
                  </a:lnTo>
                  <a:lnTo>
                    <a:pt x="291" y="91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1" y="87"/>
                  </a:lnTo>
                  <a:lnTo>
                    <a:pt x="291" y="86"/>
                  </a:lnTo>
                  <a:lnTo>
                    <a:pt x="291" y="84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2"/>
                  </a:lnTo>
                  <a:lnTo>
                    <a:pt x="291" y="81"/>
                  </a:lnTo>
                  <a:lnTo>
                    <a:pt x="288" y="86"/>
                  </a:lnTo>
                  <a:lnTo>
                    <a:pt x="288" y="88"/>
                  </a:lnTo>
                  <a:lnTo>
                    <a:pt x="288" y="89"/>
                  </a:lnTo>
                  <a:lnTo>
                    <a:pt x="287" y="88"/>
                  </a:lnTo>
                  <a:lnTo>
                    <a:pt x="287" y="88"/>
                  </a:lnTo>
                  <a:lnTo>
                    <a:pt x="287" y="88"/>
                  </a:lnTo>
                  <a:lnTo>
                    <a:pt x="287" y="89"/>
                  </a:lnTo>
                  <a:lnTo>
                    <a:pt x="287" y="90"/>
                  </a:lnTo>
                  <a:lnTo>
                    <a:pt x="287" y="90"/>
                  </a:lnTo>
                  <a:lnTo>
                    <a:pt x="287" y="91"/>
                  </a:lnTo>
                  <a:lnTo>
                    <a:pt x="287" y="92"/>
                  </a:lnTo>
                  <a:lnTo>
                    <a:pt x="287" y="93"/>
                  </a:lnTo>
                  <a:lnTo>
                    <a:pt x="286" y="96"/>
                  </a:lnTo>
                  <a:lnTo>
                    <a:pt x="286" y="95"/>
                  </a:lnTo>
                  <a:lnTo>
                    <a:pt x="286" y="93"/>
                  </a:lnTo>
                  <a:lnTo>
                    <a:pt x="286" y="92"/>
                  </a:lnTo>
                  <a:lnTo>
                    <a:pt x="287" y="90"/>
                  </a:lnTo>
                  <a:lnTo>
                    <a:pt x="286" y="89"/>
                  </a:lnTo>
                  <a:lnTo>
                    <a:pt x="286" y="89"/>
                  </a:lnTo>
                  <a:lnTo>
                    <a:pt x="286" y="88"/>
                  </a:lnTo>
                  <a:lnTo>
                    <a:pt x="286" y="87"/>
                  </a:lnTo>
                  <a:lnTo>
                    <a:pt x="285" y="88"/>
                  </a:lnTo>
                  <a:lnTo>
                    <a:pt x="285" y="90"/>
                  </a:lnTo>
                  <a:lnTo>
                    <a:pt x="285" y="91"/>
                  </a:lnTo>
                  <a:lnTo>
                    <a:pt x="285" y="93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5"/>
                  </a:lnTo>
                  <a:lnTo>
                    <a:pt x="283" y="95"/>
                  </a:lnTo>
                  <a:lnTo>
                    <a:pt x="283" y="96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2" y="96"/>
                  </a:lnTo>
                  <a:lnTo>
                    <a:pt x="282" y="95"/>
                  </a:lnTo>
                  <a:lnTo>
                    <a:pt x="282" y="93"/>
                  </a:lnTo>
                  <a:lnTo>
                    <a:pt x="282" y="92"/>
                  </a:lnTo>
                  <a:lnTo>
                    <a:pt x="283" y="90"/>
                  </a:lnTo>
                  <a:lnTo>
                    <a:pt x="282" y="90"/>
                  </a:lnTo>
                  <a:lnTo>
                    <a:pt x="282" y="89"/>
                  </a:lnTo>
                  <a:lnTo>
                    <a:pt x="282" y="87"/>
                  </a:lnTo>
                  <a:lnTo>
                    <a:pt x="282" y="86"/>
                  </a:lnTo>
                  <a:lnTo>
                    <a:pt x="281" y="86"/>
                  </a:lnTo>
                  <a:lnTo>
                    <a:pt x="281" y="85"/>
                  </a:lnTo>
                  <a:lnTo>
                    <a:pt x="281" y="84"/>
                  </a:lnTo>
                  <a:lnTo>
                    <a:pt x="281" y="85"/>
                  </a:lnTo>
                  <a:lnTo>
                    <a:pt x="280" y="87"/>
                  </a:lnTo>
                  <a:lnTo>
                    <a:pt x="280" y="86"/>
                  </a:lnTo>
                  <a:lnTo>
                    <a:pt x="280" y="85"/>
                  </a:lnTo>
                  <a:lnTo>
                    <a:pt x="280" y="86"/>
                  </a:lnTo>
                  <a:lnTo>
                    <a:pt x="279" y="88"/>
                  </a:lnTo>
                  <a:lnTo>
                    <a:pt x="279" y="89"/>
                  </a:lnTo>
                  <a:lnTo>
                    <a:pt x="279" y="91"/>
                  </a:lnTo>
                  <a:lnTo>
                    <a:pt x="278" y="92"/>
                  </a:lnTo>
                  <a:lnTo>
                    <a:pt x="278" y="93"/>
                  </a:lnTo>
                  <a:lnTo>
                    <a:pt x="278" y="93"/>
                  </a:lnTo>
                  <a:lnTo>
                    <a:pt x="278" y="92"/>
                  </a:lnTo>
                  <a:lnTo>
                    <a:pt x="277" y="91"/>
                  </a:lnTo>
                  <a:lnTo>
                    <a:pt x="277" y="90"/>
                  </a:lnTo>
                  <a:lnTo>
                    <a:pt x="277" y="92"/>
                  </a:lnTo>
                  <a:lnTo>
                    <a:pt x="277" y="93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6" y="93"/>
                  </a:lnTo>
                  <a:lnTo>
                    <a:pt x="275" y="95"/>
                  </a:lnTo>
                  <a:lnTo>
                    <a:pt x="275" y="93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3" y="93"/>
                  </a:lnTo>
                  <a:lnTo>
                    <a:pt x="273" y="93"/>
                  </a:lnTo>
                  <a:lnTo>
                    <a:pt x="273" y="92"/>
                  </a:lnTo>
                  <a:lnTo>
                    <a:pt x="272" y="93"/>
                  </a:lnTo>
                  <a:lnTo>
                    <a:pt x="272" y="96"/>
                  </a:lnTo>
                  <a:lnTo>
                    <a:pt x="272" y="95"/>
                  </a:lnTo>
                  <a:lnTo>
                    <a:pt x="272" y="93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2" y="89"/>
                  </a:lnTo>
                  <a:lnTo>
                    <a:pt x="272" y="89"/>
                  </a:lnTo>
                  <a:lnTo>
                    <a:pt x="272" y="88"/>
                  </a:lnTo>
                  <a:lnTo>
                    <a:pt x="271" y="87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7"/>
                  </a:lnTo>
                  <a:lnTo>
                    <a:pt x="270" y="88"/>
                  </a:lnTo>
                  <a:lnTo>
                    <a:pt x="270" y="90"/>
                  </a:lnTo>
                  <a:lnTo>
                    <a:pt x="270" y="91"/>
                  </a:lnTo>
                  <a:lnTo>
                    <a:pt x="270" y="90"/>
                  </a:lnTo>
                  <a:lnTo>
                    <a:pt x="269" y="89"/>
                  </a:lnTo>
                  <a:lnTo>
                    <a:pt x="269" y="91"/>
                  </a:lnTo>
                  <a:lnTo>
                    <a:pt x="269" y="92"/>
                  </a:lnTo>
                  <a:lnTo>
                    <a:pt x="268" y="95"/>
                  </a:lnTo>
                  <a:lnTo>
                    <a:pt x="268" y="96"/>
                  </a:lnTo>
                  <a:lnTo>
                    <a:pt x="268" y="95"/>
                  </a:lnTo>
                  <a:lnTo>
                    <a:pt x="268" y="93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1"/>
                  </a:lnTo>
                  <a:lnTo>
                    <a:pt x="267" y="90"/>
                  </a:lnTo>
                  <a:lnTo>
                    <a:pt x="266" y="91"/>
                  </a:lnTo>
                  <a:lnTo>
                    <a:pt x="266" y="93"/>
                  </a:lnTo>
                  <a:lnTo>
                    <a:pt x="266" y="92"/>
                  </a:lnTo>
                  <a:lnTo>
                    <a:pt x="266" y="91"/>
                  </a:lnTo>
                  <a:lnTo>
                    <a:pt x="265" y="93"/>
                  </a:lnTo>
                  <a:lnTo>
                    <a:pt x="265" y="95"/>
                  </a:lnTo>
                  <a:lnTo>
                    <a:pt x="265" y="93"/>
                  </a:lnTo>
                  <a:lnTo>
                    <a:pt x="265" y="92"/>
                  </a:lnTo>
                  <a:lnTo>
                    <a:pt x="264" y="95"/>
                  </a:lnTo>
                  <a:lnTo>
                    <a:pt x="264" y="96"/>
                  </a:lnTo>
                  <a:lnTo>
                    <a:pt x="264" y="95"/>
                  </a:lnTo>
                  <a:lnTo>
                    <a:pt x="264" y="93"/>
                  </a:lnTo>
                  <a:lnTo>
                    <a:pt x="263" y="96"/>
                  </a:lnTo>
                  <a:lnTo>
                    <a:pt x="263" y="97"/>
                  </a:lnTo>
                  <a:lnTo>
                    <a:pt x="263" y="96"/>
                  </a:lnTo>
                  <a:lnTo>
                    <a:pt x="263" y="95"/>
                  </a:lnTo>
                  <a:lnTo>
                    <a:pt x="262" y="97"/>
                  </a:lnTo>
                  <a:lnTo>
                    <a:pt x="262" y="98"/>
                  </a:lnTo>
                  <a:lnTo>
                    <a:pt x="262" y="97"/>
                  </a:lnTo>
                  <a:lnTo>
                    <a:pt x="261" y="97"/>
                  </a:lnTo>
                  <a:lnTo>
                    <a:pt x="261" y="98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0" y="98"/>
                  </a:lnTo>
                  <a:lnTo>
                    <a:pt x="260" y="99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59" y="99"/>
                  </a:lnTo>
                  <a:lnTo>
                    <a:pt x="260" y="97"/>
                  </a:lnTo>
                  <a:lnTo>
                    <a:pt x="260" y="96"/>
                  </a:lnTo>
                  <a:lnTo>
                    <a:pt x="260" y="95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1" y="90"/>
                  </a:lnTo>
                  <a:lnTo>
                    <a:pt x="261" y="89"/>
                  </a:lnTo>
                  <a:lnTo>
                    <a:pt x="261" y="88"/>
                  </a:lnTo>
                  <a:lnTo>
                    <a:pt x="261" y="87"/>
                  </a:lnTo>
                  <a:lnTo>
                    <a:pt x="261" y="86"/>
                  </a:lnTo>
                  <a:lnTo>
                    <a:pt x="259" y="92"/>
                  </a:lnTo>
                  <a:lnTo>
                    <a:pt x="259" y="93"/>
                  </a:lnTo>
                  <a:lnTo>
                    <a:pt x="259" y="96"/>
                  </a:lnTo>
                  <a:lnTo>
                    <a:pt x="258" y="95"/>
                  </a:lnTo>
                  <a:lnTo>
                    <a:pt x="258" y="93"/>
                  </a:lnTo>
                  <a:lnTo>
                    <a:pt x="258" y="95"/>
                  </a:lnTo>
                  <a:lnTo>
                    <a:pt x="256" y="97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6" y="97"/>
                  </a:lnTo>
                  <a:lnTo>
                    <a:pt x="255" y="98"/>
                  </a:lnTo>
                  <a:lnTo>
                    <a:pt x="255" y="97"/>
                  </a:lnTo>
                  <a:lnTo>
                    <a:pt x="255" y="96"/>
                  </a:lnTo>
                  <a:lnTo>
                    <a:pt x="255" y="98"/>
                  </a:lnTo>
                  <a:lnTo>
                    <a:pt x="254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97"/>
                  </a:lnTo>
                  <a:lnTo>
                    <a:pt x="254" y="96"/>
                  </a:lnTo>
                  <a:lnTo>
                    <a:pt x="253" y="97"/>
                  </a:lnTo>
                  <a:lnTo>
                    <a:pt x="253" y="99"/>
                  </a:lnTo>
                  <a:lnTo>
                    <a:pt x="253" y="98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2" y="100"/>
                  </a:lnTo>
                  <a:lnTo>
                    <a:pt x="252" y="99"/>
                  </a:lnTo>
                  <a:lnTo>
                    <a:pt x="251" y="98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1" y="98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8"/>
                  </a:lnTo>
                  <a:lnTo>
                    <a:pt x="250" y="97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9" y="99"/>
                  </a:lnTo>
                  <a:lnTo>
                    <a:pt x="249" y="98"/>
                  </a:lnTo>
                  <a:lnTo>
                    <a:pt x="248" y="97"/>
                  </a:lnTo>
                  <a:lnTo>
                    <a:pt x="248" y="99"/>
                  </a:lnTo>
                  <a:lnTo>
                    <a:pt x="248" y="100"/>
                  </a:lnTo>
                  <a:lnTo>
                    <a:pt x="248" y="99"/>
                  </a:lnTo>
                  <a:lnTo>
                    <a:pt x="247" y="98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7" y="96"/>
                  </a:lnTo>
                  <a:lnTo>
                    <a:pt x="247" y="95"/>
                  </a:lnTo>
                  <a:lnTo>
                    <a:pt x="246" y="96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99"/>
                  </a:lnTo>
                  <a:lnTo>
                    <a:pt x="245" y="100"/>
                  </a:lnTo>
                  <a:lnTo>
                    <a:pt x="245" y="101"/>
                  </a:lnTo>
                  <a:lnTo>
                    <a:pt x="245" y="100"/>
                  </a:lnTo>
                  <a:lnTo>
                    <a:pt x="245" y="99"/>
                  </a:lnTo>
                  <a:lnTo>
                    <a:pt x="245" y="98"/>
                  </a:lnTo>
                  <a:lnTo>
                    <a:pt x="246" y="96"/>
                  </a:lnTo>
                  <a:lnTo>
                    <a:pt x="245" y="95"/>
                  </a:lnTo>
                  <a:lnTo>
                    <a:pt x="245" y="95"/>
                  </a:lnTo>
                  <a:lnTo>
                    <a:pt x="245" y="96"/>
                  </a:lnTo>
                  <a:lnTo>
                    <a:pt x="244" y="97"/>
                  </a:lnTo>
                  <a:lnTo>
                    <a:pt x="244" y="97"/>
                  </a:lnTo>
                  <a:lnTo>
                    <a:pt x="244" y="96"/>
                  </a:lnTo>
                  <a:lnTo>
                    <a:pt x="244" y="95"/>
                  </a:lnTo>
                  <a:lnTo>
                    <a:pt x="244" y="93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3" y="98"/>
                  </a:lnTo>
                  <a:lnTo>
                    <a:pt x="242" y="100"/>
                  </a:lnTo>
                  <a:lnTo>
                    <a:pt x="242" y="101"/>
                  </a:lnTo>
                  <a:lnTo>
                    <a:pt x="242" y="102"/>
                  </a:lnTo>
                  <a:lnTo>
                    <a:pt x="241" y="102"/>
                  </a:lnTo>
                  <a:lnTo>
                    <a:pt x="241" y="101"/>
                  </a:lnTo>
                  <a:lnTo>
                    <a:pt x="241" y="100"/>
                  </a:lnTo>
                  <a:lnTo>
                    <a:pt x="241" y="99"/>
                  </a:lnTo>
                  <a:lnTo>
                    <a:pt x="241" y="98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41" y="95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39" y="95"/>
                  </a:lnTo>
                  <a:lnTo>
                    <a:pt x="239" y="96"/>
                  </a:lnTo>
                  <a:lnTo>
                    <a:pt x="239" y="97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9" y="100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8" y="100"/>
                  </a:lnTo>
                  <a:lnTo>
                    <a:pt x="238" y="101"/>
                  </a:lnTo>
                  <a:lnTo>
                    <a:pt x="238" y="101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7" y="97"/>
                  </a:lnTo>
                  <a:lnTo>
                    <a:pt x="237" y="97"/>
                  </a:lnTo>
                  <a:lnTo>
                    <a:pt x="236" y="98"/>
                  </a:lnTo>
                  <a:lnTo>
                    <a:pt x="236" y="99"/>
                  </a:lnTo>
                  <a:lnTo>
                    <a:pt x="235" y="102"/>
                  </a:lnTo>
                  <a:lnTo>
                    <a:pt x="235" y="103"/>
                  </a:lnTo>
                  <a:lnTo>
                    <a:pt x="235" y="105"/>
                  </a:lnTo>
                  <a:lnTo>
                    <a:pt x="234" y="104"/>
                  </a:lnTo>
                  <a:lnTo>
                    <a:pt x="234" y="103"/>
                  </a:lnTo>
                  <a:lnTo>
                    <a:pt x="234" y="102"/>
                  </a:lnTo>
                  <a:lnTo>
                    <a:pt x="234" y="101"/>
                  </a:lnTo>
                  <a:lnTo>
                    <a:pt x="234" y="100"/>
                  </a:lnTo>
                  <a:lnTo>
                    <a:pt x="234" y="99"/>
                  </a:lnTo>
                  <a:lnTo>
                    <a:pt x="234" y="98"/>
                  </a:lnTo>
                  <a:lnTo>
                    <a:pt x="234" y="97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3" y="100"/>
                  </a:lnTo>
                  <a:lnTo>
                    <a:pt x="232" y="101"/>
                  </a:lnTo>
                  <a:lnTo>
                    <a:pt x="232" y="100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1" y="98"/>
                  </a:lnTo>
                  <a:lnTo>
                    <a:pt x="231" y="99"/>
                  </a:lnTo>
                  <a:lnTo>
                    <a:pt x="231" y="101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3"/>
                  </a:lnTo>
                  <a:lnTo>
                    <a:pt x="230" y="102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29" y="104"/>
                  </a:lnTo>
                  <a:lnTo>
                    <a:pt x="229" y="103"/>
                  </a:lnTo>
                  <a:lnTo>
                    <a:pt x="229" y="101"/>
                  </a:lnTo>
                  <a:lnTo>
                    <a:pt x="229" y="100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9" y="97"/>
                  </a:lnTo>
                  <a:lnTo>
                    <a:pt x="228" y="98"/>
                  </a:lnTo>
                  <a:lnTo>
                    <a:pt x="228" y="100"/>
                  </a:lnTo>
                  <a:lnTo>
                    <a:pt x="228" y="101"/>
                  </a:lnTo>
                  <a:lnTo>
                    <a:pt x="227" y="102"/>
                  </a:lnTo>
                  <a:lnTo>
                    <a:pt x="227" y="102"/>
                  </a:lnTo>
                  <a:lnTo>
                    <a:pt x="227" y="101"/>
                  </a:lnTo>
                  <a:lnTo>
                    <a:pt x="227" y="100"/>
                  </a:lnTo>
                  <a:lnTo>
                    <a:pt x="226" y="99"/>
                  </a:lnTo>
                  <a:lnTo>
                    <a:pt x="226" y="101"/>
                  </a:lnTo>
                  <a:lnTo>
                    <a:pt x="226" y="102"/>
                  </a:lnTo>
                  <a:lnTo>
                    <a:pt x="226" y="101"/>
                  </a:lnTo>
                  <a:lnTo>
                    <a:pt x="225" y="100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8"/>
                  </a:lnTo>
                  <a:lnTo>
                    <a:pt x="225" y="97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3" y="101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1"/>
                  </a:lnTo>
                  <a:lnTo>
                    <a:pt x="222" y="100"/>
                  </a:lnTo>
                  <a:lnTo>
                    <a:pt x="221" y="99"/>
                  </a:lnTo>
                  <a:lnTo>
                    <a:pt x="221" y="101"/>
                  </a:lnTo>
                  <a:lnTo>
                    <a:pt x="221" y="102"/>
                  </a:lnTo>
                  <a:lnTo>
                    <a:pt x="221" y="101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19" y="102"/>
                  </a:lnTo>
                  <a:lnTo>
                    <a:pt x="219" y="104"/>
                  </a:lnTo>
                  <a:lnTo>
                    <a:pt x="218" y="107"/>
                  </a:lnTo>
                  <a:lnTo>
                    <a:pt x="217" y="104"/>
                  </a:lnTo>
                  <a:lnTo>
                    <a:pt x="218" y="101"/>
                  </a:lnTo>
                  <a:lnTo>
                    <a:pt x="218" y="100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7"/>
                  </a:lnTo>
                  <a:lnTo>
                    <a:pt x="218" y="96"/>
                  </a:lnTo>
                  <a:lnTo>
                    <a:pt x="218" y="95"/>
                  </a:lnTo>
                  <a:lnTo>
                    <a:pt x="217" y="97"/>
                  </a:lnTo>
                  <a:lnTo>
                    <a:pt x="217" y="98"/>
                  </a:lnTo>
                  <a:lnTo>
                    <a:pt x="217" y="97"/>
                  </a:lnTo>
                  <a:lnTo>
                    <a:pt x="217" y="96"/>
                  </a:lnTo>
                  <a:lnTo>
                    <a:pt x="216" y="98"/>
                  </a:lnTo>
                  <a:lnTo>
                    <a:pt x="216" y="99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5" y="101"/>
                  </a:lnTo>
                  <a:lnTo>
                    <a:pt x="215" y="102"/>
                  </a:lnTo>
                  <a:lnTo>
                    <a:pt x="215" y="101"/>
                  </a:lnTo>
                  <a:lnTo>
                    <a:pt x="215" y="100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6"/>
                  </a:lnTo>
                  <a:lnTo>
                    <a:pt x="214" y="95"/>
                  </a:lnTo>
                  <a:lnTo>
                    <a:pt x="213" y="97"/>
                  </a:lnTo>
                  <a:lnTo>
                    <a:pt x="213" y="98"/>
                  </a:lnTo>
                  <a:lnTo>
                    <a:pt x="212" y="101"/>
                  </a:lnTo>
                  <a:lnTo>
                    <a:pt x="212" y="104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10" y="107"/>
                  </a:lnTo>
                  <a:lnTo>
                    <a:pt x="210" y="106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11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1" y="99"/>
                  </a:lnTo>
                  <a:lnTo>
                    <a:pt x="212" y="98"/>
                  </a:lnTo>
                  <a:lnTo>
                    <a:pt x="211" y="97"/>
                  </a:lnTo>
                  <a:lnTo>
                    <a:pt x="211" y="96"/>
                  </a:lnTo>
                  <a:lnTo>
                    <a:pt x="211" y="95"/>
                  </a:lnTo>
                  <a:lnTo>
                    <a:pt x="211" y="93"/>
                  </a:lnTo>
                  <a:lnTo>
                    <a:pt x="210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9" y="99"/>
                  </a:lnTo>
                  <a:lnTo>
                    <a:pt x="209" y="98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8" y="98"/>
                  </a:lnTo>
                  <a:lnTo>
                    <a:pt x="208" y="99"/>
                  </a:lnTo>
                  <a:lnTo>
                    <a:pt x="208" y="101"/>
                  </a:lnTo>
                  <a:lnTo>
                    <a:pt x="206" y="102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0"/>
                  </a:lnTo>
                  <a:lnTo>
                    <a:pt x="205" y="99"/>
                  </a:lnTo>
                  <a:lnTo>
                    <a:pt x="205" y="100"/>
                  </a:lnTo>
                  <a:lnTo>
                    <a:pt x="205" y="102"/>
                  </a:lnTo>
                  <a:lnTo>
                    <a:pt x="205" y="101"/>
                  </a:lnTo>
                  <a:lnTo>
                    <a:pt x="204" y="100"/>
                  </a:lnTo>
                  <a:lnTo>
                    <a:pt x="204" y="101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4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8"/>
                  </a:lnTo>
                  <a:lnTo>
                    <a:pt x="203" y="100"/>
                  </a:lnTo>
                  <a:lnTo>
                    <a:pt x="203" y="99"/>
                  </a:lnTo>
                  <a:lnTo>
                    <a:pt x="203" y="98"/>
                  </a:lnTo>
                  <a:lnTo>
                    <a:pt x="202" y="99"/>
                  </a:lnTo>
                  <a:lnTo>
                    <a:pt x="202" y="101"/>
                  </a:lnTo>
                  <a:lnTo>
                    <a:pt x="202" y="101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0" y="100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0"/>
                  </a:lnTo>
                  <a:lnTo>
                    <a:pt x="199" y="99"/>
                  </a:lnTo>
                  <a:lnTo>
                    <a:pt x="199" y="98"/>
                  </a:lnTo>
                  <a:lnTo>
                    <a:pt x="198" y="97"/>
                  </a:lnTo>
                  <a:lnTo>
                    <a:pt x="198" y="97"/>
                  </a:lnTo>
                  <a:lnTo>
                    <a:pt x="198" y="98"/>
                  </a:lnTo>
                  <a:lnTo>
                    <a:pt x="197" y="99"/>
                  </a:lnTo>
                  <a:lnTo>
                    <a:pt x="197" y="98"/>
                  </a:lnTo>
                  <a:lnTo>
                    <a:pt x="197" y="98"/>
                  </a:lnTo>
                  <a:lnTo>
                    <a:pt x="197" y="99"/>
                  </a:lnTo>
                  <a:lnTo>
                    <a:pt x="196" y="100"/>
                  </a:lnTo>
                  <a:lnTo>
                    <a:pt x="196" y="99"/>
                  </a:lnTo>
                  <a:lnTo>
                    <a:pt x="196" y="99"/>
                  </a:lnTo>
                  <a:lnTo>
                    <a:pt x="196" y="100"/>
                  </a:lnTo>
                  <a:lnTo>
                    <a:pt x="195" y="101"/>
                  </a:lnTo>
                  <a:lnTo>
                    <a:pt x="195" y="101"/>
                  </a:lnTo>
                  <a:lnTo>
                    <a:pt x="195" y="100"/>
                  </a:lnTo>
                  <a:lnTo>
                    <a:pt x="195" y="99"/>
                  </a:lnTo>
                  <a:lnTo>
                    <a:pt x="195" y="98"/>
                  </a:lnTo>
                  <a:lnTo>
                    <a:pt x="194" y="100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3" y="99"/>
                  </a:lnTo>
                  <a:lnTo>
                    <a:pt x="193" y="98"/>
                  </a:lnTo>
                  <a:lnTo>
                    <a:pt x="193" y="98"/>
                  </a:lnTo>
                  <a:lnTo>
                    <a:pt x="193" y="99"/>
                  </a:lnTo>
                  <a:lnTo>
                    <a:pt x="192" y="101"/>
                  </a:lnTo>
                  <a:lnTo>
                    <a:pt x="192" y="100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1" y="96"/>
                  </a:lnTo>
                  <a:lnTo>
                    <a:pt x="191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0"/>
                  </a:lnTo>
                  <a:lnTo>
                    <a:pt x="188" y="101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87" y="101"/>
                  </a:lnTo>
                  <a:lnTo>
                    <a:pt x="187" y="102"/>
                  </a:lnTo>
                  <a:lnTo>
                    <a:pt x="187" y="103"/>
                  </a:lnTo>
                  <a:lnTo>
                    <a:pt x="186" y="103"/>
                  </a:lnTo>
                  <a:lnTo>
                    <a:pt x="186" y="102"/>
                  </a:lnTo>
                  <a:lnTo>
                    <a:pt x="186" y="103"/>
                  </a:lnTo>
                  <a:lnTo>
                    <a:pt x="186" y="104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6" y="102"/>
                  </a:lnTo>
                  <a:lnTo>
                    <a:pt x="186" y="100"/>
                  </a:lnTo>
                  <a:lnTo>
                    <a:pt x="186" y="99"/>
                  </a:lnTo>
                  <a:lnTo>
                    <a:pt x="187" y="97"/>
                  </a:lnTo>
                  <a:lnTo>
                    <a:pt x="187" y="98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8" y="96"/>
                  </a:lnTo>
                  <a:lnTo>
                    <a:pt x="187" y="96"/>
                  </a:lnTo>
                  <a:lnTo>
                    <a:pt x="187" y="95"/>
                  </a:lnTo>
                  <a:lnTo>
                    <a:pt x="187" y="96"/>
                  </a:lnTo>
                  <a:lnTo>
                    <a:pt x="187" y="97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5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4" y="97"/>
                  </a:lnTo>
                  <a:lnTo>
                    <a:pt x="184" y="98"/>
                  </a:lnTo>
                  <a:lnTo>
                    <a:pt x="184" y="100"/>
                  </a:lnTo>
                  <a:lnTo>
                    <a:pt x="183" y="101"/>
                  </a:lnTo>
                  <a:lnTo>
                    <a:pt x="183" y="100"/>
                  </a:lnTo>
                  <a:lnTo>
                    <a:pt x="183" y="99"/>
                  </a:lnTo>
                  <a:lnTo>
                    <a:pt x="183" y="98"/>
                  </a:lnTo>
                  <a:lnTo>
                    <a:pt x="183" y="98"/>
                  </a:lnTo>
                  <a:lnTo>
                    <a:pt x="182" y="99"/>
                  </a:lnTo>
                  <a:lnTo>
                    <a:pt x="182" y="100"/>
                  </a:lnTo>
                  <a:lnTo>
                    <a:pt x="182" y="100"/>
                  </a:lnTo>
                  <a:lnTo>
                    <a:pt x="181" y="99"/>
                  </a:lnTo>
                  <a:lnTo>
                    <a:pt x="181" y="98"/>
                  </a:lnTo>
                  <a:lnTo>
                    <a:pt x="181" y="97"/>
                  </a:lnTo>
                  <a:lnTo>
                    <a:pt x="181" y="98"/>
                  </a:lnTo>
                  <a:lnTo>
                    <a:pt x="180" y="100"/>
                  </a:lnTo>
                  <a:lnTo>
                    <a:pt x="180" y="101"/>
                  </a:lnTo>
                  <a:lnTo>
                    <a:pt x="180" y="103"/>
                  </a:lnTo>
                  <a:lnTo>
                    <a:pt x="179" y="102"/>
                  </a:lnTo>
                  <a:lnTo>
                    <a:pt x="179" y="101"/>
                  </a:lnTo>
                  <a:lnTo>
                    <a:pt x="179" y="100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7"/>
                  </a:lnTo>
                  <a:lnTo>
                    <a:pt x="179" y="96"/>
                  </a:lnTo>
                  <a:lnTo>
                    <a:pt x="179" y="95"/>
                  </a:lnTo>
                  <a:lnTo>
                    <a:pt x="179" y="93"/>
                  </a:lnTo>
                  <a:lnTo>
                    <a:pt x="179" y="93"/>
                  </a:lnTo>
                  <a:lnTo>
                    <a:pt x="177" y="99"/>
                  </a:lnTo>
                  <a:lnTo>
                    <a:pt x="177" y="100"/>
                  </a:lnTo>
                  <a:lnTo>
                    <a:pt x="177" y="102"/>
                  </a:lnTo>
                  <a:lnTo>
                    <a:pt x="177" y="101"/>
                  </a:lnTo>
                  <a:lnTo>
                    <a:pt x="176" y="100"/>
                  </a:lnTo>
                  <a:lnTo>
                    <a:pt x="176" y="102"/>
                  </a:lnTo>
                  <a:lnTo>
                    <a:pt x="176" y="103"/>
                  </a:lnTo>
                  <a:lnTo>
                    <a:pt x="175" y="102"/>
                  </a:lnTo>
                  <a:lnTo>
                    <a:pt x="175" y="101"/>
                  </a:lnTo>
                  <a:lnTo>
                    <a:pt x="176" y="100"/>
                  </a:lnTo>
                  <a:lnTo>
                    <a:pt x="176" y="98"/>
                  </a:lnTo>
                  <a:lnTo>
                    <a:pt x="176" y="97"/>
                  </a:lnTo>
                  <a:lnTo>
                    <a:pt x="177" y="96"/>
                  </a:lnTo>
                  <a:lnTo>
                    <a:pt x="177" y="95"/>
                  </a:lnTo>
                  <a:lnTo>
                    <a:pt x="176" y="93"/>
                  </a:lnTo>
                  <a:lnTo>
                    <a:pt x="176" y="96"/>
                  </a:lnTo>
                  <a:lnTo>
                    <a:pt x="176" y="97"/>
                  </a:lnTo>
                  <a:lnTo>
                    <a:pt x="175" y="96"/>
                  </a:lnTo>
                  <a:lnTo>
                    <a:pt x="175" y="95"/>
                  </a:lnTo>
                  <a:lnTo>
                    <a:pt x="175" y="97"/>
                  </a:lnTo>
                  <a:lnTo>
                    <a:pt x="175" y="98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100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72" y="98"/>
                  </a:lnTo>
                  <a:lnTo>
                    <a:pt x="172" y="96"/>
                  </a:lnTo>
                  <a:lnTo>
                    <a:pt x="172" y="95"/>
                  </a:lnTo>
                  <a:lnTo>
                    <a:pt x="171" y="93"/>
                  </a:lnTo>
                  <a:lnTo>
                    <a:pt x="171" y="96"/>
                  </a:lnTo>
                  <a:lnTo>
                    <a:pt x="171" y="97"/>
                  </a:lnTo>
                  <a:lnTo>
                    <a:pt x="170" y="98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70" y="98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69" y="96"/>
                  </a:lnTo>
                  <a:lnTo>
                    <a:pt x="169" y="95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8" y="97"/>
                  </a:lnTo>
                  <a:lnTo>
                    <a:pt x="168" y="96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7"/>
                  </a:lnTo>
                  <a:lnTo>
                    <a:pt x="166" y="99"/>
                  </a:lnTo>
                  <a:lnTo>
                    <a:pt x="166" y="100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5" y="102"/>
                  </a:lnTo>
                  <a:lnTo>
                    <a:pt x="165" y="103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6" y="98"/>
                  </a:lnTo>
                  <a:lnTo>
                    <a:pt x="165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4" y="97"/>
                  </a:lnTo>
                  <a:lnTo>
                    <a:pt x="164" y="96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3" y="101"/>
                  </a:lnTo>
                  <a:lnTo>
                    <a:pt x="162" y="102"/>
                  </a:lnTo>
                  <a:lnTo>
                    <a:pt x="162" y="101"/>
                  </a:lnTo>
                  <a:lnTo>
                    <a:pt x="162" y="100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1" y="100"/>
                  </a:lnTo>
                  <a:lnTo>
                    <a:pt x="161" y="101"/>
                  </a:lnTo>
                  <a:lnTo>
                    <a:pt x="161" y="101"/>
                  </a:lnTo>
                  <a:lnTo>
                    <a:pt x="160" y="100"/>
                  </a:lnTo>
                  <a:lnTo>
                    <a:pt x="160" y="99"/>
                  </a:lnTo>
                  <a:lnTo>
                    <a:pt x="160" y="98"/>
                  </a:lnTo>
                  <a:lnTo>
                    <a:pt x="160" y="97"/>
                  </a:lnTo>
                  <a:lnTo>
                    <a:pt x="161" y="95"/>
                  </a:lnTo>
                  <a:lnTo>
                    <a:pt x="161" y="93"/>
                  </a:lnTo>
                  <a:lnTo>
                    <a:pt x="160" y="93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59" y="96"/>
                  </a:lnTo>
                  <a:lnTo>
                    <a:pt x="159" y="95"/>
                  </a:lnTo>
                  <a:lnTo>
                    <a:pt x="159" y="93"/>
                  </a:lnTo>
                  <a:lnTo>
                    <a:pt x="159" y="92"/>
                  </a:lnTo>
                  <a:lnTo>
                    <a:pt x="159" y="95"/>
                  </a:lnTo>
                  <a:lnTo>
                    <a:pt x="158" y="96"/>
                  </a:lnTo>
                  <a:lnTo>
                    <a:pt x="158" y="97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100"/>
                  </a:lnTo>
                  <a:lnTo>
                    <a:pt x="156" y="101"/>
                  </a:lnTo>
                  <a:lnTo>
                    <a:pt x="156" y="101"/>
                  </a:lnTo>
                  <a:lnTo>
                    <a:pt x="156" y="101"/>
                  </a:lnTo>
                  <a:lnTo>
                    <a:pt x="155" y="100"/>
                  </a:lnTo>
                  <a:lnTo>
                    <a:pt x="155" y="99"/>
                  </a:lnTo>
                  <a:lnTo>
                    <a:pt x="155" y="98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4" y="98"/>
                  </a:lnTo>
                  <a:lnTo>
                    <a:pt x="154" y="99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2" y="93"/>
                  </a:lnTo>
                  <a:lnTo>
                    <a:pt x="152" y="96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0" y="99"/>
                  </a:lnTo>
                  <a:lnTo>
                    <a:pt x="150" y="98"/>
                  </a:lnTo>
                  <a:lnTo>
                    <a:pt x="149" y="97"/>
                  </a:lnTo>
                  <a:lnTo>
                    <a:pt x="149" y="96"/>
                  </a:lnTo>
                  <a:lnTo>
                    <a:pt x="150" y="95"/>
                  </a:lnTo>
                  <a:lnTo>
                    <a:pt x="150" y="93"/>
                  </a:lnTo>
                  <a:lnTo>
                    <a:pt x="150" y="92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48" y="96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7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7" y="93"/>
                  </a:lnTo>
                  <a:lnTo>
                    <a:pt x="147" y="92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6" y="95"/>
                  </a:lnTo>
                  <a:lnTo>
                    <a:pt x="146" y="97"/>
                  </a:lnTo>
                  <a:lnTo>
                    <a:pt x="146" y="9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5"/>
                  </a:lnTo>
                  <a:lnTo>
                    <a:pt x="144" y="96"/>
                  </a:lnTo>
                  <a:lnTo>
                    <a:pt x="144" y="98"/>
                  </a:lnTo>
                  <a:lnTo>
                    <a:pt x="144" y="97"/>
                  </a:lnTo>
                  <a:lnTo>
                    <a:pt x="144" y="96"/>
                  </a:lnTo>
                  <a:lnTo>
                    <a:pt x="143" y="97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3" y="97"/>
                  </a:lnTo>
                  <a:lnTo>
                    <a:pt x="142" y="95"/>
                  </a:lnTo>
                  <a:lnTo>
                    <a:pt x="142" y="95"/>
                  </a:lnTo>
                  <a:lnTo>
                    <a:pt x="142" y="93"/>
                  </a:lnTo>
                  <a:lnTo>
                    <a:pt x="142" y="95"/>
                  </a:lnTo>
                  <a:lnTo>
                    <a:pt x="140" y="97"/>
                  </a:lnTo>
                  <a:lnTo>
                    <a:pt x="140" y="96"/>
                  </a:lnTo>
                  <a:lnTo>
                    <a:pt x="140" y="95"/>
                  </a:lnTo>
                  <a:lnTo>
                    <a:pt x="139" y="96"/>
                  </a:lnTo>
                  <a:lnTo>
                    <a:pt x="139" y="98"/>
                  </a:lnTo>
                  <a:lnTo>
                    <a:pt x="138" y="100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8" y="103"/>
                  </a:lnTo>
                  <a:lnTo>
                    <a:pt x="138" y="104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8" y="99"/>
                  </a:lnTo>
                  <a:lnTo>
                    <a:pt x="138" y="97"/>
                  </a:lnTo>
                  <a:lnTo>
                    <a:pt x="139" y="96"/>
                  </a:lnTo>
                  <a:lnTo>
                    <a:pt x="139" y="95"/>
                  </a:lnTo>
                  <a:lnTo>
                    <a:pt x="138" y="93"/>
                  </a:lnTo>
                  <a:lnTo>
                    <a:pt x="138" y="96"/>
                  </a:lnTo>
                  <a:lnTo>
                    <a:pt x="138" y="97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5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7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6"/>
                  </a:lnTo>
                  <a:lnTo>
                    <a:pt x="135" y="98"/>
                  </a:lnTo>
                  <a:lnTo>
                    <a:pt x="135" y="97"/>
                  </a:lnTo>
                  <a:lnTo>
                    <a:pt x="135" y="96"/>
                  </a:lnTo>
                  <a:lnTo>
                    <a:pt x="134" y="98"/>
                  </a:lnTo>
                  <a:lnTo>
                    <a:pt x="134" y="99"/>
                  </a:lnTo>
                  <a:lnTo>
                    <a:pt x="134" y="98"/>
                  </a:lnTo>
                  <a:lnTo>
                    <a:pt x="134" y="97"/>
                  </a:lnTo>
                  <a:lnTo>
                    <a:pt x="134" y="96"/>
                  </a:lnTo>
                  <a:lnTo>
                    <a:pt x="133" y="96"/>
                  </a:lnTo>
                  <a:lnTo>
                    <a:pt x="133" y="97"/>
                  </a:lnTo>
                  <a:lnTo>
                    <a:pt x="133" y="98"/>
                  </a:lnTo>
                  <a:lnTo>
                    <a:pt x="132" y="98"/>
                  </a:lnTo>
                  <a:lnTo>
                    <a:pt x="132" y="97"/>
                  </a:lnTo>
                  <a:lnTo>
                    <a:pt x="132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0" y="95"/>
                  </a:lnTo>
                  <a:lnTo>
                    <a:pt x="130" y="96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29" y="96"/>
                  </a:lnTo>
                  <a:lnTo>
                    <a:pt x="129" y="97"/>
                  </a:lnTo>
                  <a:lnTo>
                    <a:pt x="129" y="98"/>
                  </a:lnTo>
                  <a:lnTo>
                    <a:pt x="128" y="99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8" y="95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92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5" y="96"/>
                  </a:lnTo>
                  <a:lnTo>
                    <a:pt x="125" y="95"/>
                  </a:lnTo>
                  <a:lnTo>
                    <a:pt x="125" y="93"/>
                  </a:lnTo>
                  <a:lnTo>
                    <a:pt x="125" y="92"/>
                  </a:lnTo>
                  <a:lnTo>
                    <a:pt x="126" y="91"/>
                  </a:lnTo>
                  <a:lnTo>
                    <a:pt x="126" y="90"/>
                  </a:lnTo>
                  <a:lnTo>
                    <a:pt x="125" y="89"/>
                  </a:lnTo>
                  <a:lnTo>
                    <a:pt x="125" y="90"/>
                  </a:lnTo>
                  <a:lnTo>
                    <a:pt x="125" y="92"/>
                  </a:lnTo>
                  <a:lnTo>
                    <a:pt x="12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2" y="96"/>
                  </a:lnTo>
                  <a:lnTo>
                    <a:pt x="121" y="95"/>
                  </a:lnTo>
                  <a:lnTo>
                    <a:pt x="121" y="96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20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20" y="92"/>
                  </a:lnTo>
                  <a:lnTo>
                    <a:pt x="119" y="91"/>
                  </a:lnTo>
                  <a:lnTo>
                    <a:pt x="119" y="90"/>
                  </a:lnTo>
                  <a:lnTo>
                    <a:pt x="120" y="89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0" y="86"/>
                  </a:lnTo>
                  <a:lnTo>
                    <a:pt x="118" y="91"/>
                  </a:lnTo>
                  <a:lnTo>
                    <a:pt x="118" y="93"/>
                  </a:lnTo>
                  <a:lnTo>
                    <a:pt x="117" y="95"/>
                  </a:lnTo>
                  <a:lnTo>
                    <a:pt x="117" y="93"/>
                  </a:lnTo>
                  <a:lnTo>
                    <a:pt x="117" y="92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6"/>
                  </a:lnTo>
                  <a:lnTo>
                    <a:pt x="115" y="97"/>
                  </a:lnTo>
                  <a:lnTo>
                    <a:pt x="115" y="99"/>
                  </a:lnTo>
                  <a:lnTo>
                    <a:pt x="115" y="100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3" y="95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3" y="91"/>
                  </a:lnTo>
                  <a:lnTo>
                    <a:pt x="113" y="93"/>
                  </a:lnTo>
                  <a:lnTo>
                    <a:pt x="113" y="92"/>
                  </a:lnTo>
                  <a:lnTo>
                    <a:pt x="113" y="91"/>
                  </a:lnTo>
                  <a:lnTo>
                    <a:pt x="112" y="92"/>
                  </a:lnTo>
                  <a:lnTo>
                    <a:pt x="112" y="95"/>
                  </a:lnTo>
                  <a:lnTo>
                    <a:pt x="112" y="96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6"/>
                  </a:lnTo>
                  <a:lnTo>
                    <a:pt x="111" y="95"/>
                  </a:lnTo>
                  <a:lnTo>
                    <a:pt x="111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7"/>
                  </a:lnTo>
                  <a:lnTo>
                    <a:pt x="110" y="88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09" y="93"/>
                  </a:lnTo>
                  <a:lnTo>
                    <a:pt x="109" y="92"/>
                  </a:lnTo>
                  <a:lnTo>
                    <a:pt x="109" y="91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5" y="92"/>
                  </a:lnTo>
                  <a:lnTo>
                    <a:pt x="105" y="95"/>
                  </a:lnTo>
                  <a:lnTo>
                    <a:pt x="104" y="93"/>
                  </a:lnTo>
                  <a:lnTo>
                    <a:pt x="104" y="92"/>
                  </a:lnTo>
                  <a:lnTo>
                    <a:pt x="104" y="91"/>
                  </a:lnTo>
                  <a:lnTo>
                    <a:pt x="104" y="91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6" y="87"/>
                  </a:lnTo>
                  <a:lnTo>
                    <a:pt x="105" y="84"/>
                  </a:lnTo>
                  <a:lnTo>
                    <a:pt x="104" y="87"/>
                  </a:lnTo>
                  <a:lnTo>
                    <a:pt x="104" y="88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3" y="89"/>
                  </a:lnTo>
                  <a:lnTo>
                    <a:pt x="102" y="91"/>
                  </a:lnTo>
                  <a:lnTo>
                    <a:pt x="102" y="92"/>
                  </a:lnTo>
                  <a:lnTo>
                    <a:pt x="102" y="93"/>
                  </a:lnTo>
                  <a:lnTo>
                    <a:pt x="101" y="93"/>
                  </a:lnTo>
                  <a:lnTo>
                    <a:pt x="101" y="92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9"/>
                  </a:lnTo>
                  <a:lnTo>
                    <a:pt x="100" y="90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99" y="90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2"/>
                  </a:lnTo>
                  <a:lnTo>
                    <a:pt x="98" y="93"/>
                  </a:lnTo>
                  <a:lnTo>
                    <a:pt x="97" y="93"/>
                  </a:lnTo>
                  <a:lnTo>
                    <a:pt x="97" y="92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7" y="87"/>
                  </a:lnTo>
                  <a:lnTo>
                    <a:pt x="97" y="86"/>
                  </a:lnTo>
                  <a:lnTo>
                    <a:pt x="97" y="87"/>
                  </a:lnTo>
                  <a:lnTo>
                    <a:pt x="97" y="89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9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3" y="90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92" y="90"/>
                  </a:lnTo>
                  <a:lnTo>
                    <a:pt x="92" y="91"/>
                  </a:lnTo>
                  <a:lnTo>
                    <a:pt x="92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9" y="88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8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3"/>
                  </a:lnTo>
                  <a:lnTo>
                    <a:pt x="86" y="84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7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5" y="83"/>
                  </a:lnTo>
                  <a:lnTo>
                    <a:pt x="85" y="85"/>
                  </a:lnTo>
                  <a:lnTo>
                    <a:pt x="84" y="86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2" y="87"/>
                  </a:lnTo>
                  <a:lnTo>
                    <a:pt x="81" y="88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80" y="85"/>
                  </a:lnTo>
                  <a:lnTo>
                    <a:pt x="80" y="83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8" y="88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8" y="87"/>
                  </a:lnTo>
                  <a:lnTo>
                    <a:pt x="78" y="86"/>
                  </a:lnTo>
                  <a:lnTo>
                    <a:pt x="77" y="85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5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6" y="83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3"/>
                  </a:lnTo>
                  <a:lnTo>
                    <a:pt x="73" y="82"/>
                  </a:lnTo>
                  <a:lnTo>
                    <a:pt x="73" y="81"/>
                  </a:lnTo>
                  <a:lnTo>
                    <a:pt x="72" y="82"/>
                  </a:lnTo>
                  <a:lnTo>
                    <a:pt x="72" y="84"/>
                  </a:lnTo>
                  <a:lnTo>
                    <a:pt x="72" y="8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1" y="86"/>
                  </a:lnTo>
                  <a:lnTo>
                    <a:pt x="70" y="88"/>
                  </a:lnTo>
                  <a:lnTo>
                    <a:pt x="70" y="87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69" y="83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67" y="84"/>
                  </a:lnTo>
                  <a:lnTo>
                    <a:pt x="67" y="83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6"/>
                  </a:lnTo>
                  <a:lnTo>
                    <a:pt x="65" y="74"/>
                  </a:lnTo>
                  <a:lnTo>
                    <a:pt x="65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7"/>
                  </a:lnTo>
                  <a:lnTo>
                    <a:pt x="64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2" y="83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0"/>
                  </a:lnTo>
                  <a:lnTo>
                    <a:pt x="62" y="82"/>
                  </a:lnTo>
                  <a:lnTo>
                    <a:pt x="61" y="83"/>
                  </a:lnTo>
                  <a:lnTo>
                    <a:pt x="61" y="82"/>
                  </a:lnTo>
                  <a:lnTo>
                    <a:pt x="61" y="81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9" y="77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6" y="79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5" y="77"/>
                  </a:lnTo>
                  <a:lnTo>
                    <a:pt x="55" y="80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3" y="8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2" y="77"/>
                  </a:lnTo>
                  <a:lnTo>
                    <a:pt x="52" y="76"/>
                  </a:lnTo>
                  <a:lnTo>
                    <a:pt x="52" y="79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0" y="74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50" y="76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1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5" y="75"/>
                  </a:lnTo>
                  <a:lnTo>
                    <a:pt x="45" y="77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2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0" y="73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39" y="74"/>
                  </a:lnTo>
                  <a:lnTo>
                    <a:pt x="39" y="75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7" y="69"/>
                  </a:lnTo>
                  <a:lnTo>
                    <a:pt x="37" y="70"/>
                  </a:lnTo>
                  <a:lnTo>
                    <a:pt x="37" y="71"/>
                  </a:lnTo>
                  <a:lnTo>
                    <a:pt x="37" y="70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6" y="64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0"/>
                  </a:lnTo>
                  <a:lnTo>
                    <a:pt x="25" y="63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2" y="65"/>
                  </a:lnTo>
                  <a:lnTo>
                    <a:pt x="22" y="67"/>
                  </a:lnTo>
                  <a:lnTo>
                    <a:pt x="22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1" y="68"/>
                  </a:lnTo>
                  <a:lnTo>
                    <a:pt x="21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7" y="66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3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4" y="65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6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2" name="Freeform 1022">
              <a:extLst>
                <a:ext uri="{FF2B5EF4-FFF2-40B4-BE49-F238E27FC236}">
                  <a16:creationId xmlns:a16="http://schemas.microsoft.com/office/drawing/2014/main" id="{8BAA6079-D071-4059-97E4-604FC7F2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355" y="4638815"/>
              <a:ext cx="0" cy="1848"/>
            </a:xfrm>
            <a:custGeom>
              <a:avLst/>
              <a:gdLst>
                <a:gd name="T0" fmla="*/ 0 w 2"/>
                <a:gd name="T1" fmla="*/ 13 h 13"/>
                <a:gd name="T2" fmla="*/ 0 w 2"/>
                <a:gd name="T3" fmla="*/ 12 h 13"/>
                <a:gd name="T4" fmla="*/ 0 w 2"/>
                <a:gd name="T5" fmla="*/ 11 h 13"/>
                <a:gd name="T6" fmla="*/ 0 w 2"/>
                <a:gd name="T7" fmla="*/ 10 h 13"/>
                <a:gd name="T8" fmla="*/ 1 w 2"/>
                <a:gd name="T9" fmla="*/ 7 h 13"/>
                <a:gd name="T10" fmla="*/ 1 w 2"/>
                <a:gd name="T11" fmla="*/ 6 h 13"/>
                <a:gd name="T12" fmla="*/ 1 w 2"/>
                <a:gd name="T13" fmla="*/ 5 h 13"/>
                <a:gd name="T14" fmla="*/ 1 w 2"/>
                <a:gd name="T15" fmla="*/ 4 h 13"/>
                <a:gd name="T16" fmla="*/ 1 w 2"/>
                <a:gd name="T17" fmla="*/ 3 h 13"/>
                <a:gd name="T18" fmla="*/ 1 w 2"/>
                <a:gd name="T19" fmla="*/ 2 h 13"/>
                <a:gd name="T20" fmla="*/ 1 w 2"/>
                <a:gd name="T21" fmla="*/ 0 h 13"/>
                <a:gd name="T22" fmla="*/ 1 w 2"/>
                <a:gd name="T23" fmla="*/ 2 h 13"/>
                <a:gd name="T24" fmla="*/ 2 w 2"/>
                <a:gd name="T25" fmla="*/ 4 h 13"/>
                <a:gd name="T26" fmla="*/ 1 w 2"/>
                <a:gd name="T27" fmla="*/ 5 h 13"/>
                <a:gd name="T28" fmla="*/ 1 w 2"/>
                <a:gd name="T29" fmla="*/ 6 h 13"/>
                <a:gd name="T30" fmla="*/ 1 w 2"/>
                <a:gd name="T31" fmla="*/ 10 h 13"/>
                <a:gd name="T32" fmla="*/ 0 w 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3" name="Freeform 1023">
              <a:extLst>
                <a:ext uri="{FF2B5EF4-FFF2-40B4-BE49-F238E27FC236}">
                  <a16:creationId xmlns:a16="http://schemas.microsoft.com/office/drawing/2014/main" id="{AA58D106-AF7F-404B-80AF-FC821AAD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873" y="4635119"/>
              <a:ext cx="18481" cy="9240"/>
            </a:xfrm>
            <a:custGeom>
              <a:avLst/>
              <a:gdLst>
                <a:gd name="T0" fmla="*/ 3 w 166"/>
                <a:gd name="T1" fmla="*/ 56 h 93"/>
                <a:gd name="T2" fmla="*/ 1 w 166"/>
                <a:gd name="T3" fmla="*/ 39 h 93"/>
                <a:gd name="T4" fmla="*/ 3 w 166"/>
                <a:gd name="T5" fmla="*/ 15 h 93"/>
                <a:gd name="T6" fmla="*/ 9 w 166"/>
                <a:gd name="T7" fmla="*/ 6 h 93"/>
                <a:gd name="T8" fmla="*/ 15 w 166"/>
                <a:gd name="T9" fmla="*/ 12 h 93"/>
                <a:gd name="T10" fmla="*/ 20 w 166"/>
                <a:gd name="T11" fmla="*/ 9 h 93"/>
                <a:gd name="T12" fmla="*/ 26 w 166"/>
                <a:gd name="T13" fmla="*/ 15 h 93"/>
                <a:gd name="T14" fmla="*/ 32 w 166"/>
                <a:gd name="T15" fmla="*/ 14 h 93"/>
                <a:gd name="T16" fmla="*/ 36 w 166"/>
                <a:gd name="T17" fmla="*/ 22 h 93"/>
                <a:gd name="T18" fmla="*/ 40 w 166"/>
                <a:gd name="T19" fmla="*/ 20 h 93"/>
                <a:gd name="T20" fmla="*/ 46 w 166"/>
                <a:gd name="T21" fmla="*/ 26 h 93"/>
                <a:gd name="T22" fmla="*/ 52 w 166"/>
                <a:gd name="T23" fmla="*/ 18 h 93"/>
                <a:gd name="T24" fmla="*/ 56 w 166"/>
                <a:gd name="T25" fmla="*/ 27 h 93"/>
                <a:gd name="T26" fmla="*/ 61 w 166"/>
                <a:gd name="T27" fmla="*/ 25 h 93"/>
                <a:gd name="T28" fmla="*/ 66 w 166"/>
                <a:gd name="T29" fmla="*/ 28 h 93"/>
                <a:gd name="T30" fmla="*/ 72 w 166"/>
                <a:gd name="T31" fmla="*/ 24 h 93"/>
                <a:gd name="T32" fmla="*/ 78 w 166"/>
                <a:gd name="T33" fmla="*/ 30 h 93"/>
                <a:gd name="T34" fmla="*/ 84 w 166"/>
                <a:gd name="T35" fmla="*/ 23 h 93"/>
                <a:gd name="T36" fmla="*/ 89 w 166"/>
                <a:gd name="T37" fmla="*/ 30 h 93"/>
                <a:gd name="T38" fmla="*/ 96 w 166"/>
                <a:gd name="T39" fmla="*/ 27 h 93"/>
                <a:gd name="T40" fmla="*/ 101 w 166"/>
                <a:gd name="T41" fmla="*/ 25 h 93"/>
                <a:gd name="T42" fmla="*/ 106 w 166"/>
                <a:gd name="T43" fmla="*/ 28 h 93"/>
                <a:gd name="T44" fmla="*/ 113 w 166"/>
                <a:gd name="T45" fmla="*/ 24 h 93"/>
                <a:gd name="T46" fmla="*/ 118 w 166"/>
                <a:gd name="T47" fmla="*/ 23 h 93"/>
                <a:gd name="T48" fmla="*/ 124 w 166"/>
                <a:gd name="T49" fmla="*/ 23 h 93"/>
                <a:gd name="T50" fmla="*/ 130 w 166"/>
                <a:gd name="T51" fmla="*/ 30 h 93"/>
                <a:gd name="T52" fmla="*/ 135 w 166"/>
                <a:gd name="T53" fmla="*/ 26 h 93"/>
                <a:gd name="T54" fmla="*/ 140 w 166"/>
                <a:gd name="T55" fmla="*/ 28 h 93"/>
                <a:gd name="T56" fmla="*/ 144 w 166"/>
                <a:gd name="T57" fmla="*/ 33 h 93"/>
                <a:gd name="T58" fmla="*/ 150 w 166"/>
                <a:gd name="T59" fmla="*/ 31 h 93"/>
                <a:gd name="T60" fmla="*/ 154 w 166"/>
                <a:gd name="T61" fmla="*/ 24 h 93"/>
                <a:gd name="T62" fmla="*/ 159 w 166"/>
                <a:gd name="T63" fmla="*/ 30 h 93"/>
                <a:gd name="T64" fmla="*/ 163 w 166"/>
                <a:gd name="T65" fmla="*/ 34 h 93"/>
                <a:gd name="T66" fmla="*/ 165 w 166"/>
                <a:gd name="T67" fmla="*/ 50 h 93"/>
                <a:gd name="T68" fmla="*/ 160 w 166"/>
                <a:gd name="T69" fmla="*/ 58 h 93"/>
                <a:gd name="T70" fmla="*/ 154 w 166"/>
                <a:gd name="T71" fmla="*/ 63 h 93"/>
                <a:gd name="T72" fmla="*/ 148 w 166"/>
                <a:gd name="T73" fmla="*/ 68 h 93"/>
                <a:gd name="T74" fmla="*/ 144 w 166"/>
                <a:gd name="T75" fmla="*/ 68 h 93"/>
                <a:gd name="T76" fmla="*/ 136 w 166"/>
                <a:gd name="T77" fmla="*/ 80 h 93"/>
                <a:gd name="T78" fmla="*/ 131 w 166"/>
                <a:gd name="T79" fmla="*/ 80 h 93"/>
                <a:gd name="T80" fmla="*/ 126 w 166"/>
                <a:gd name="T81" fmla="*/ 81 h 93"/>
                <a:gd name="T82" fmla="*/ 120 w 166"/>
                <a:gd name="T83" fmla="*/ 82 h 93"/>
                <a:gd name="T84" fmla="*/ 115 w 166"/>
                <a:gd name="T85" fmla="*/ 80 h 93"/>
                <a:gd name="T86" fmla="*/ 110 w 166"/>
                <a:gd name="T87" fmla="*/ 82 h 93"/>
                <a:gd name="T88" fmla="*/ 102 w 166"/>
                <a:gd name="T89" fmla="*/ 87 h 93"/>
                <a:gd name="T90" fmla="*/ 98 w 166"/>
                <a:gd name="T91" fmla="*/ 86 h 93"/>
                <a:gd name="T92" fmla="*/ 94 w 166"/>
                <a:gd name="T93" fmla="*/ 88 h 93"/>
                <a:gd name="T94" fmla="*/ 88 w 166"/>
                <a:gd name="T95" fmla="*/ 87 h 93"/>
                <a:gd name="T96" fmla="*/ 82 w 166"/>
                <a:gd name="T97" fmla="*/ 87 h 93"/>
                <a:gd name="T98" fmla="*/ 78 w 166"/>
                <a:gd name="T99" fmla="*/ 83 h 93"/>
                <a:gd name="T100" fmla="*/ 72 w 166"/>
                <a:gd name="T101" fmla="*/ 84 h 93"/>
                <a:gd name="T102" fmla="*/ 67 w 166"/>
                <a:gd name="T103" fmla="*/ 86 h 93"/>
                <a:gd name="T104" fmla="*/ 62 w 166"/>
                <a:gd name="T105" fmla="*/ 83 h 93"/>
                <a:gd name="T106" fmla="*/ 57 w 166"/>
                <a:gd name="T107" fmla="*/ 81 h 93"/>
                <a:gd name="T108" fmla="*/ 52 w 166"/>
                <a:gd name="T109" fmla="*/ 82 h 93"/>
                <a:gd name="T110" fmla="*/ 47 w 166"/>
                <a:gd name="T111" fmla="*/ 79 h 93"/>
                <a:gd name="T112" fmla="*/ 41 w 166"/>
                <a:gd name="T113" fmla="*/ 81 h 93"/>
                <a:gd name="T114" fmla="*/ 36 w 166"/>
                <a:gd name="T115" fmla="*/ 79 h 93"/>
                <a:gd name="T116" fmla="*/ 31 w 166"/>
                <a:gd name="T117" fmla="*/ 76 h 93"/>
                <a:gd name="T118" fmla="*/ 26 w 166"/>
                <a:gd name="T119" fmla="*/ 77 h 93"/>
                <a:gd name="T120" fmla="*/ 21 w 166"/>
                <a:gd name="T121" fmla="*/ 73 h 93"/>
                <a:gd name="T122" fmla="*/ 15 w 166"/>
                <a:gd name="T123" fmla="*/ 68 h 93"/>
                <a:gd name="T124" fmla="*/ 11 w 166"/>
                <a:gd name="T125" fmla="*/ 6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93">
                  <a:moveTo>
                    <a:pt x="6" y="66"/>
                  </a:moveTo>
                  <a:lnTo>
                    <a:pt x="6" y="65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6" y="58"/>
                  </a:lnTo>
                  <a:lnTo>
                    <a:pt x="5" y="60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1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5" y="15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5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1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4" y="23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60" y="26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1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0" y="24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27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1"/>
                  </a:lnTo>
                  <a:lnTo>
                    <a:pt x="66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4" y="27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7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7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7" y="29"/>
                  </a:lnTo>
                  <a:lnTo>
                    <a:pt x="78" y="30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0" y="26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4" y="26"/>
                  </a:lnTo>
                  <a:lnTo>
                    <a:pt x="84" y="25"/>
                  </a:lnTo>
                  <a:lnTo>
                    <a:pt x="84" y="23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6" y="27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86" y="27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7" y="28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9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8" y="23"/>
                  </a:lnTo>
                  <a:lnTo>
                    <a:pt x="89" y="21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7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29"/>
                  </a:lnTo>
                  <a:lnTo>
                    <a:pt x="89" y="27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3" y="28"/>
                  </a:lnTo>
                  <a:lnTo>
                    <a:pt x="93" y="29"/>
                  </a:lnTo>
                  <a:lnTo>
                    <a:pt x="93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6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4" y="28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7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28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9" y="25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9"/>
                  </a:lnTo>
                  <a:lnTo>
                    <a:pt x="100" y="28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7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6"/>
                  </a:lnTo>
                  <a:lnTo>
                    <a:pt x="102" y="27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4" y="23"/>
                  </a:lnTo>
                  <a:lnTo>
                    <a:pt x="104" y="22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5" y="22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5" y="27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5" y="27"/>
                  </a:lnTo>
                  <a:lnTo>
                    <a:pt x="105" y="25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29"/>
                  </a:lnTo>
                  <a:lnTo>
                    <a:pt x="106" y="28"/>
                  </a:lnTo>
                  <a:lnTo>
                    <a:pt x="107" y="26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4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7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5"/>
                  </a:lnTo>
                  <a:lnTo>
                    <a:pt x="110" y="24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0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1" y="25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9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2" y="25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8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4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113" y="24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3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24"/>
                  </a:lnTo>
                  <a:lnTo>
                    <a:pt x="115" y="25"/>
                  </a:lnTo>
                  <a:lnTo>
                    <a:pt x="115" y="26"/>
                  </a:lnTo>
                  <a:lnTo>
                    <a:pt x="115" y="27"/>
                  </a:lnTo>
                  <a:lnTo>
                    <a:pt x="115" y="25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16" y="24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6" y="27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7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7" y="23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5"/>
                  </a:lnTo>
                  <a:lnTo>
                    <a:pt x="117" y="26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3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9" y="24"/>
                  </a:lnTo>
                  <a:lnTo>
                    <a:pt x="119" y="22"/>
                  </a:lnTo>
                  <a:lnTo>
                    <a:pt x="119" y="21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9" y="24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20" y="23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0" y="26"/>
                  </a:lnTo>
                  <a:lnTo>
                    <a:pt x="120" y="27"/>
                  </a:lnTo>
                  <a:lnTo>
                    <a:pt x="121" y="27"/>
                  </a:lnTo>
                  <a:lnTo>
                    <a:pt x="121" y="28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7"/>
                  </a:lnTo>
                  <a:lnTo>
                    <a:pt x="121" y="28"/>
                  </a:lnTo>
                  <a:lnTo>
                    <a:pt x="122" y="27"/>
                  </a:lnTo>
                  <a:lnTo>
                    <a:pt x="122" y="25"/>
                  </a:lnTo>
                  <a:lnTo>
                    <a:pt x="122" y="24"/>
                  </a:lnTo>
                  <a:lnTo>
                    <a:pt x="122" y="22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6"/>
                  </a:lnTo>
                  <a:lnTo>
                    <a:pt x="123" y="27"/>
                  </a:lnTo>
                  <a:lnTo>
                    <a:pt x="123" y="28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6"/>
                  </a:lnTo>
                  <a:lnTo>
                    <a:pt x="124" y="24"/>
                  </a:lnTo>
                  <a:lnTo>
                    <a:pt x="124" y="23"/>
                  </a:lnTo>
                  <a:lnTo>
                    <a:pt x="124" y="22"/>
                  </a:lnTo>
                  <a:lnTo>
                    <a:pt x="124" y="20"/>
                  </a:lnTo>
                  <a:lnTo>
                    <a:pt x="124" y="21"/>
                  </a:lnTo>
                  <a:lnTo>
                    <a:pt x="124" y="22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6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7" y="26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8" y="23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29" y="25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30" y="18"/>
                  </a:lnTo>
                  <a:lnTo>
                    <a:pt x="130" y="20"/>
                  </a:lnTo>
                  <a:lnTo>
                    <a:pt x="130" y="21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30" y="25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30" y="32"/>
                  </a:lnTo>
                  <a:lnTo>
                    <a:pt x="130" y="33"/>
                  </a:lnTo>
                  <a:lnTo>
                    <a:pt x="130" y="30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5"/>
                  </a:lnTo>
                  <a:lnTo>
                    <a:pt x="131" y="26"/>
                  </a:lnTo>
                  <a:lnTo>
                    <a:pt x="131" y="25"/>
                  </a:lnTo>
                  <a:lnTo>
                    <a:pt x="132" y="23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25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2" y="28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2" y="31"/>
                  </a:lnTo>
                  <a:lnTo>
                    <a:pt x="133" y="30"/>
                  </a:lnTo>
                  <a:lnTo>
                    <a:pt x="133" y="28"/>
                  </a:lnTo>
                  <a:lnTo>
                    <a:pt x="133" y="27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4" y="26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5" y="26"/>
                  </a:lnTo>
                  <a:lnTo>
                    <a:pt x="135" y="27"/>
                  </a:lnTo>
                  <a:lnTo>
                    <a:pt x="135" y="28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1"/>
                  </a:lnTo>
                  <a:lnTo>
                    <a:pt x="135" y="32"/>
                  </a:lnTo>
                  <a:lnTo>
                    <a:pt x="135" y="31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7" y="25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8" y="25"/>
                  </a:lnTo>
                  <a:lnTo>
                    <a:pt x="138" y="23"/>
                  </a:lnTo>
                  <a:lnTo>
                    <a:pt x="138" y="22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9" y="20"/>
                  </a:lnTo>
                  <a:lnTo>
                    <a:pt x="139" y="21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8" y="24"/>
                  </a:lnTo>
                  <a:lnTo>
                    <a:pt x="138" y="25"/>
                  </a:lnTo>
                  <a:lnTo>
                    <a:pt x="139" y="26"/>
                  </a:lnTo>
                  <a:lnTo>
                    <a:pt x="139" y="27"/>
                  </a:lnTo>
                  <a:lnTo>
                    <a:pt x="138" y="28"/>
                  </a:lnTo>
                  <a:lnTo>
                    <a:pt x="138" y="29"/>
                  </a:lnTo>
                  <a:lnTo>
                    <a:pt x="138" y="30"/>
                  </a:lnTo>
                  <a:lnTo>
                    <a:pt x="138" y="31"/>
                  </a:lnTo>
                  <a:lnTo>
                    <a:pt x="139" y="30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9" y="25"/>
                  </a:lnTo>
                  <a:lnTo>
                    <a:pt x="139" y="26"/>
                  </a:lnTo>
                  <a:lnTo>
                    <a:pt x="139" y="27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2" y="28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3" y="29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3" y="31"/>
                  </a:lnTo>
                  <a:lnTo>
                    <a:pt x="143" y="30"/>
                  </a:lnTo>
                  <a:lnTo>
                    <a:pt x="144" y="28"/>
                  </a:lnTo>
                  <a:lnTo>
                    <a:pt x="144" y="27"/>
                  </a:lnTo>
                  <a:lnTo>
                    <a:pt x="143" y="27"/>
                  </a:lnTo>
                  <a:lnTo>
                    <a:pt x="144" y="25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6"/>
                  </a:lnTo>
                  <a:lnTo>
                    <a:pt x="144" y="27"/>
                  </a:lnTo>
                  <a:lnTo>
                    <a:pt x="144" y="28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4" y="33"/>
                  </a:lnTo>
                  <a:lnTo>
                    <a:pt x="144" y="32"/>
                  </a:lnTo>
                  <a:lnTo>
                    <a:pt x="145" y="30"/>
                  </a:lnTo>
                  <a:lnTo>
                    <a:pt x="145" y="29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5" y="28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6" y="28"/>
                  </a:lnTo>
                  <a:lnTo>
                    <a:pt x="146" y="26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7" y="28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7" y="27"/>
                  </a:lnTo>
                  <a:lnTo>
                    <a:pt x="147" y="26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2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6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8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9" y="24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0" y="28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0" y="31"/>
                  </a:lnTo>
                  <a:lnTo>
                    <a:pt x="149" y="32"/>
                  </a:lnTo>
                  <a:lnTo>
                    <a:pt x="149" y="33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0" y="33"/>
                  </a:lnTo>
                  <a:lnTo>
                    <a:pt x="150" y="31"/>
                  </a:lnTo>
                  <a:lnTo>
                    <a:pt x="151" y="30"/>
                  </a:lnTo>
                  <a:lnTo>
                    <a:pt x="151" y="29"/>
                  </a:lnTo>
                  <a:lnTo>
                    <a:pt x="150" y="28"/>
                  </a:lnTo>
                  <a:lnTo>
                    <a:pt x="151" y="27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51" y="27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1" y="27"/>
                  </a:lnTo>
                  <a:lnTo>
                    <a:pt x="151" y="29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2" y="29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2" y="29"/>
                  </a:lnTo>
                  <a:lnTo>
                    <a:pt x="152" y="30"/>
                  </a:lnTo>
                  <a:lnTo>
                    <a:pt x="152" y="31"/>
                  </a:lnTo>
                  <a:lnTo>
                    <a:pt x="152" y="32"/>
                  </a:lnTo>
                  <a:lnTo>
                    <a:pt x="152" y="33"/>
                  </a:lnTo>
                  <a:lnTo>
                    <a:pt x="152" y="34"/>
                  </a:lnTo>
                  <a:lnTo>
                    <a:pt x="152" y="36"/>
                  </a:lnTo>
                  <a:lnTo>
                    <a:pt x="152" y="32"/>
                  </a:lnTo>
                  <a:lnTo>
                    <a:pt x="153" y="29"/>
                  </a:lnTo>
                  <a:lnTo>
                    <a:pt x="153" y="28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4" y="27"/>
                  </a:lnTo>
                  <a:lnTo>
                    <a:pt x="154" y="26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4" y="24"/>
                  </a:lnTo>
                  <a:lnTo>
                    <a:pt x="154" y="26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3" y="29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1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3" y="36"/>
                  </a:lnTo>
                  <a:lnTo>
                    <a:pt x="154" y="37"/>
                  </a:lnTo>
                  <a:lnTo>
                    <a:pt x="154" y="34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5" y="36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6"/>
                  </a:lnTo>
                  <a:lnTo>
                    <a:pt x="156" y="34"/>
                  </a:lnTo>
                  <a:lnTo>
                    <a:pt x="156" y="32"/>
                  </a:lnTo>
                  <a:lnTo>
                    <a:pt x="156" y="31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8"/>
                  </a:lnTo>
                  <a:lnTo>
                    <a:pt x="156" y="27"/>
                  </a:lnTo>
                  <a:lnTo>
                    <a:pt x="156" y="27"/>
                  </a:lnTo>
                  <a:lnTo>
                    <a:pt x="156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59" y="30"/>
                  </a:lnTo>
                  <a:lnTo>
                    <a:pt x="159" y="29"/>
                  </a:lnTo>
                  <a:lnTo>
                    <a:pt x="159" y="27"/>
                  </a:lnTo>
                  <a:lnTo>
                    <a:pt x="159" y="26"/>
                  </a:lnTo>
                  <a:lnTo>
                    <a:pt x="159" y="27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59" y="32"/>
                  </a:lnTo>
                  <a:lnTo>
                    <a:pt x="159" y="33"/>
                  </a:lnTo>
                  <a:lnTo>
                    <a:pt x="159" y="36"/>
                  </a:lnTo>
                  <a:lnTo>
                    <a:pt x="159" y="37"/>
                  </a:lnTo>
                  <a:lnTo>
                    <a:pt x="159" y="39"/>
                  </a:lnTo>
                  <a:lnTo>
                    <a:pt x="160" y="37"/>
                  </a:lnTo>
                  <a:lnTo>
                    <a:pt x="160" y="36"/>
                  </a:lnTo>
                  <a:lnTo>
                    <a:pt x="160" y="37"/>
                  </a:lnTo>
                  <a:lnTo>
                    <a:pt x="160" y="38"/>
                  </a:lnTo>
                  <a:lnTo>
                    <a:pt x="160" y="36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1" y="31"/>
                  </a:lnTo>
                  <a:lnTo>
                    <a:pt x="161" y="30"/>
                  </a:lnTo>
                  <a:lnTo>
                    <a:pt x="161" y="28"/>
                  </a:lnTo>
                  <a:lnTo>
                    <a:pt x="161" y="27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1" y="30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2" y="32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0"/>
                  </a:lnTo>
                  <a:lnTo>
                    <a:pt x="162" y="31"/>
                  </a:lnTo>
                  <a:lnTo>
                    <a:pt x="162" y="32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6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6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3" y="40"/>
                  </a:lnTo>
                  <a:lnTo>
                    <a:pt x="163" y="41"/>
                  </a:lnTo>
                  <a:lnTo>
                    <a:pt x="163" y="39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4" y="34"/>
                  </a:lnTo>
                  <a:lnTo>
                    <a:pt x="164" y="36"/>
                  </a:lnTo>
                  <a:lnTo>
                    <a:pt x="164" y="37"/>
                  </a:lnTo>
                  <a:lnTo>
                    <a:pt x="165" y="34"/>
                  </a:lnTo>
                  <a:lnTo>
                    <a:pt x="165" y="33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7"/>
                  </a:lnTo>
                  <a:lnTo>
                    <a:pt x="165" y="38"/>
                  </a:lnTo>
                  <a:lnTo>
                    <a:pt x="165" y="39"/>
                  </a:lnTo>
                  <a:lnTo>
                    <a:pt x="165" y="40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7"/>
                  </a:lnTo>
                  <a:lnTo>
                    <a:pt x="165" y="46"/>
                  </a:lnTo>
                  <a:lnTo>
                    <a:pt x="165" y="45"/>
                  </a:lnTo>
                  <a:lnTo>
                    <a:pt x="165" y="43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66" y="43"/>
                  </a:lnTo>
                  <a:lnTo>
                    <a:pt x="166" y="42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2"/>
                  </a:lnTo>
                  <a:lnTo>
                    <a:pt x="166" y="43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65" y="54"/>
                  </a:lnTo>
                  <a:lnTo>
                    <a:pt x="165" y="56"/>
                  </a:lnTo>
                  <a:lnTo>
                    <a:pt x="164" y="57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9"/>
                  </a:lnTo>
                  <a:lnTo>
                    <a:pt x="163" y="61"/>
                  </a:lnTo>
                  <a:lnTo>
                    <a:pt x="163" y="60"/>
                  </a:lnTo>
                  <a:lnTo>
                    <a:pt x="163" y="59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63" y="59"/>
                  </a:lnTo>
                  <a:lnTo>
                    <a:pt x="163" y="60"/>
                  </a:lnTo>
                  <a:lnTo>
                    <a:pt x="162" y="62"/>
                  </a:lnTo>
                  <a:lnTo>
                    <a:pt x="162" y="63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1" y="64"/>
                  </a:lnTo>
                  <a:lnTo>
                    <a:pt x="161" y="63"/>
                  </a:lnTo>
                  <a:lnTo>
                    <a:pt x="161" y="64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0" y="68"/>
                  </a:lnTo>
                  <a:lnTo>
                    <a:pt x="160" y="71"/>
                  </a:lnTo>
                  <a:lnTo>
                    <a:pt x="160" y="72"/>
                  </a:lnTo>
                  <a:lnTo>
                    <a:pt x="160" y="71"/>
                  </a:lnTo>
                  <a:lnTo>
                    <a:pt x="160" y="68"/>
                  </a:lnTo>
                  <a:lnTo>
                    <a:pt x="160" y="67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8"/>
                  </a:lnTo>
                  <a:lnTo>
                    <a:pt x="160" y="61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9" y="65"/>
                  </a:lnTo>
                  <a:lnTo>
                    <a:pt x="159" y="65"/>
                  </a:lnTo>
                  <a:lnTo>
                    <a:pt x="157" y="66"/>
                  </a:lnTo>
                  <a:lnTo>
                    <a:pt x="157" y="67"/>
                  </a:lnTo>
                  <a:lnTo>
                    <a:pt x="157" y="68"/>
                  </a:lnTo>
                  <a:lnTo>
                    <a:pt x="157" y="70"/>
                  </a:lnTo>
                  <a:lnTo>
                    <a:pt x="157" y="71"/>
                  </a:lnTo>
                  <a:lnTo>
                    <a:pt x="157" y="73"/>
                  </a:lnTo>
                  <a:lnTo>
                    <a:pt x="157" y="72"/>
                  </a:lnTo>
                  <a:lnTo>
                    <a:pt x="157" y="71"/>
                  </a:lnTo>
                  <a:lnTo>
                    <a:pt x="157" y="70"/>
                  </a:lnTo>
                  <a:lnTo>
                    <a:pt x="157" y="67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7" y="65"/>
                  </a:lnTo>
                  <a:lnTo>
                    <a:pt x="157" y="64"/>
                  </a:lnTo>
                  <a:lnTo>
                    <a:pt x="157" y="65"/>
                  </a:lnTo>
                  <a:lnTo>
                    <a:pt x="156" y="67"/>
                  </a:lnTo>
                  <a:lnTo>
                    <a:pt x="156" y="68"/>
                  </a:lnTo>
                  <a:lnTo>
                    <a:pt x="156" y="71"/>
                  </a:lnTo>
                  <a:lnTo>
                    <a:pt x="156" y="72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5" y="72"/>
                  </a:lnTo>
                  <a:lnTo>
                    <a:pt x="155" y="73"/>
                  </a:lnTo>
                  <a:lnTo>
                    <a:pt x="155" y="75"/>
                  </a:lnTo>
                  <a:lnTo>
                    <a:pt x="155" y="74"/>
                  </a:lnTo>
                  <a:lnTo>
                    <a:pt x="155" y="73"/>
                  </a:lnTo>
                  <a:lnTo>
                    <a:pt x="155" y="72"/>
                  </a:lnTo>
                  <a:lnTo>
                    <a:pt x="154" y="71"/>
                  </a:lnTo>
                  <a:lnTo>
                    <a:pt x="155" y="70"/>
                  </a:lnTo>
                  <a:lnTo>
                    <a:pt x="155" y="68"/>
                  </a:lnTo>
                  <a:lnTo>
                    <a:pt x="155" y="67"/>
                  </a:lnTo>
                  <a:lnTo>
                    <a:pt x="155" y="6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4" y="64"/>
                  </a:lnTo>
                  <a:lnTo>
                    <a:pt x="154" y="63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5"/>
                  </a:lnTo>
                  <a:lnTo>
                    <a:pt x="153" y="67"/>
                  </a:lnTo>
                  <a:lnTo>
                    <a:pt x="153" y="68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2" y="71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1" y="71"/>
                  </a:lnTo>
                  <a:lnTo>
                    <a:pt x="151" y="70"/>
                  </a:lnTo>
                  <a:lnTo>
                    <a:pt x="151" y="71"/>
                  </a:lnTo>
                  <a:lnTo>
                    <a:pt x="151" y="73"/>
                  </a:lnTo>
                  <a:lnTo>
                    <a:pt x="151" y="72"/>
                  </a:lnTo>
                  <a:lnTo>
                    <a:pt x="151" y="71"/>
                  </a:lnTo>
                  <a:lnTo>
                    <a:pt x="151" y="70"/>
                  </a:lnTo>
                  <a:lnTo>
                    <a:pt x="151" y="70"/>
                  </a:lnTo>
                  <a:lnTo>
                    <a:pt x="150" y="71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50" y="71"/>
                  </a:lnTo>
                  <a:lnTo>
                    <a:pt x="150" y="72"/>
                  </a:lnTo>
                  <a:lnTo>
                    <a:pt x="149" y="74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67"/>
                  </a:lnTo>
                  <a:lnTo>
                    <a:pt x="149" y="66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9" y="65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70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1"/>
                  </a:lnTo>
                  <a:lnTo>
                    <a:pt x="148" y="73"/>
                  </a:lnTo>
                  <a:lnTo>
                    <a:pt x="147" y="74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2"/>
                  </a:lnTo>
                  <a:lnTo>
                    <a:pt x="147" y="71"/>
                  </a:lnTo>
                  <a:lnTo>
                    <a:pt x="147" y="70"/>
                  </a:lnTo>
                  <a:lnTo>
                    <a:pt x="147" y="68"/>
                  </a:lnTo>
                  <a:lnTo>
                    <a:pt x="147" y="71"/>
                  </a:lnTo>
                  <a:lnTo>
                    <a:pt x="146" y="72"/>
                  </a:lnTo>
                  <a:lnTo>
                    <a:pt x="146" y="71"/>
                  </a:lnTo>
                  <a:lnTo>
                    <a:pt x="146" y="71"/>
                  </a:lnTo>
                  <a:lnTo>
                    <a:pt x="146" y="72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6" y="72"/>
                  </a:lnTo>
                  <a:lnTo>
                    <a:pt x="145" y="73"/>
                  </a:lnTo>
                  <a:lnTo>
                    <a:pt x="145" y="75"/>
                  </a:lnTo>
                  <a:lnTo>
                    <a:pt x="145" y="74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5" y="76"/>
                  </a:lnTo>
                  <a:lnTo>
                    <a:pt x="144" y="75"/>
                  </a:lnTo>
                  <a:lnTo>
                    <a:pt x="144" y="74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4" y="76"/>
                  </a:lnTo>
                  <a:lnTo>
                    <a:pt x="144" y="75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3" y="77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2" y="78"/>
                  </a:lnTo>
                  <a:lnTo>
                    <a:pt x="143" y="76"/>
                  </a:lnTo>
                  <a:lnTo>
                    <a:pt x="143" y="75"/>
                  </a:lnTo>
                  <a:lnTo>
                    <a:pt x="143" y="74"/>
                  </a:lnTo>
                  <a:lnTo>
                    <a:pt x="143" y="72"/>
                  </a:lnTo>
                  <a:lnTo>
                    <a:pt x="144" y="71"/>
                  </a:lnTo>
                  <a:lnTo>
                    <a:pt x="144" y="70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3" y="66"/>
                  </a:lnTo>
                  <a:lnTo>
                    <a:pt x="143" y="65"/>
                  </a:lnTo>
                  <a:lnTo>
                    <a:pt x="143" y="68"/>
                  </a:lnTo>
                  <a:lnTo>
                    <a:pt x="143" y="72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39" y="76"/>
                  </a:lnTo>
                  <a:lnTo>
                    <a:pt x="139" y="75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8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7" y="77"/>
                  </a:lnTo>
                  <a:lnTo>
                    <a:pt x="137" y="79"/>
                  </a:lnTo>
                  <a:lnTo>
                    <a:pt x="137" y="78"/>
                  </a:lnTo>
                  <a:lnTo>
                    <a:pt x="137" y="77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7" y="77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5" y="79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79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3" y="76"/>
                  </a:lnTo>
                  <a:lnTo>
                    <a:pt x="133" y="77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2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2" y="77"/>
                  </a:lnTo>
                  <a:lnTo>
                    <a:pt x="132" y="76"/>
                  </a:lnTo>
                  <a:lnTo>
                    <a:pt x="132" y="75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5"/>
                  </a:lnTo>
                  <a:lnTo>
                    <a:pt x="132" y="76"/>
                  </a:lnTo>
                  <a:lnTo>
                    <a:pt x="132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79"/>
                  </a:lnTo>
                  <a:lnTo>
                    <a:pt x="131" y="80"/>
                  </a:lnTo>
                  <a:lnTo>
                    <a:pt x="131" y="82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30" y="78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1"/>
                  </a:lnTo>
                  <a:lnTo>
                    <a:pt x="129" y="83"/>
                  </a:lnTo>
                  <a:lnTo>
                    <a:pt x="129" y="84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3"/>
                  </a:lnTo>
                  <a:lnTo>
                    <a:pt x="129" y="82"/>
                  </a:lnTo>
                  <a:lnTo>
                    <a:pt x="129" y="81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29" y="78"/>
                  </a:lnTo>
                  <a:lnTo>
                    <a:pt x="129" y="77"/>
                  </a:lnTo>
                  <a:lnTo>
                    <a:pt x="129" y="76"/>
                  </a:lnTo>
                  <a:lnTo>
                    <a:pt x="128" y="78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28" y="82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7" y="80"/>
                  </a:lnTo>
                  <a:lnTo>
                    <a:pt x="127" y="79"/>
                  </a:lnTo>
                  <a:lnTo>
                    <a:pt x="127" y="80"/>
                  </a:lnTo>
                  <a:lnTo>
                    <a:pt x="127" y="82"/>
                  </a:lnTo>
                  <a:lnTo>
                    <a:pt x="127" y="83"/>
                  </a:lnTo>
                  <a:lnTo>
                    <a:pt x="127" y="84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6" y="84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6" y="81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6" y="79"/>
                  </a:lnTo>
                  <a:lnTo>
                    <a:pt x="126" y="78"/>
                  </a:lnTo>
                  <a:lnTo>
                    <a:pt x="126" y="79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4" y="84"/>
                  </a:lnTo>
                  <a:lnTo>
                    <a:pt x="124" y="83"/>
                  </a:lnTo>
                  <a:lnTo>
                    <a:pt x="124" y="82"/>
                  </a:lnTo>
                  <a:lnTo>
                    <a:pt x="124" y="81"/>
                  </a:lnTo>
                  <a:lnTo>
                    <a:pt x="124" y="80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2" y="83"/>
                  </a:lnTo>
                  <a:lnTo>
                    <a:pt x="122" y="82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21" y="84"/>
                  </a:lnTo>
                  <a:lnTo>
                    <a:pt x="121" y="83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19" y="90"/>
                  </a:lnTo>
                  <a:lnTo>
                    <a:pt x="119" y="88"/>
                  </a:lnTo>
                  <a:lnTo>
                    <a:pt x="119" y="87"/>
                  </a:lnTo>
                  <a:lnTo>
                    <a:pt x="119" y="84"/>
                  </a:lnTo>
                  <a:lnTo>
                    <a:pt x="119" y="83"/>
                  </a:lnTo>
                  <a:lnTo>
                    <a:pt x="120" y="82"/>
                  </a:lnTo>
                  <a:lnTo>
                    <a:pt x="120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19" y="78"/>
                  </a:lnTo>
                  <a:lnTo>
                    <a:pt x="119" y="77"/>
                  </a:lnTo>
                  <a:lnTo>
                    <a:pt x="119" y="79"/>
                  </a:lnTo>
                  <a:lnTo>
                    <a:pt x="119" y="80"/>
                  </a:lnTo>
                  <a:lnTo>
                    <a:pt x="119" y="79"/>
                  </a:lnTo>
                  <a:lnTo>
                    <a:pt x="119" y="78"/>
                  </a:lnTo>
                  <a:lnTo>
                    <a:pt x="119" y="80"/>
                  </a:lnTo>
                  <a:lnTo>
                    <a:pt x="118" y="81"/>
                  </a:lnTo>
                  <a:lnTo>
                    <a:pt x="118" y="83"/>
                  </a:lnTo>
                  <a:lnTo>
                    <a:pt x="118" y="84"/>
                  </a:lnTo>
                  <a:lnTo>
                    <a:pt x="118" y="83"/>
                  </a:lnTo>
                  <a:lnTo>
                    <a:pt x="118" y="82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7" y="80"/>
                  </a:lnTo>
                  <a:lnTo>
                    <a:pt x="117" y="79"/>
                  </a:lnTo>
                  <a:lnTo>
                    <a:pt x="117" y="78"/>
                  </a:lnTo>
                  <a:lnTo>
                    <a:pt x="117" y="78"/>
                  </a:lnTo>
                  <a:lnTo>
                    <a:pt x="117" y="79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3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5" y="91"/>
                  </a:lnTo>
                  <a:lnTo>
                    <a:pt x="115" y="89"/>
                  </a:lnTo>
                  <a:lnTo>
                    <a:pt x="115" y="88"/>
                  </a:lnTo>
                  <a:lnTo>
                    <a:pt x="116" y="87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3"/>
                  </a:lnTo>
                  <a:lnTo>
                    <a:pt x="116" y="81"/>
                  </a:lnTo>
                  <a:lnTo>
                    <a:pt x="116" y="80"/>
                  </a:lnTo>
                  <a:lnTo>
                    <a:pt x="116" y="79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6" y="77"/>
                  </a:lnTo>
                  <a:lnTo>
                    <a:pt x="115" y="78"/>
                  </a:lnTo>
                  <a:lnTo>
                    <a:pt x="115" y="80"/>
                  </a:lnTo>
                  <a:lnTo>
                    <a:pt x="115" y="81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5" y="81"/>
                  </a:lnTo>
                  <a:lnTo>
                    <a:pt x="114" y="80"/>
                  </a:lnTo>
                  <a:lnTo>
                    <a:pt x="114" y="79"/>
                  </a:lnTo>
                  <a:lnTo>
                    <a:pt x="114" y="81"/>
                  </a:lnTo>
                  <a:lnTo>
                    <a:pt x="114" y="82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3" y="84"/>
                  </a:lnTo>
                  <a:lnTo>
                    <a:pt x="113" y="83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3"/>
                  </a:lnTo>
                  <a:lnTo>
                    <a:pt x="113" y="84"/>
                  </a:lnTo>
                  <a:lnTo>
                    <a:pt x="113" y="84"/>
                  </a:lnTo>
                  <a:lnTo>
                    <a:pt x="113" y="83"/>
                  </a:lnTo>
                  <a:lnTo>
                    <a:pt x="112" y="84"/>
                  </a:lnTo>
                  <a:lnTo>
                    <a:pt x="112" y="87"/>
                  </a:lnTo>
                  <a:lnTo>
                    <a:pt x="112" y="86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1" y="82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7"/>
                  </a:lnTo>
                  <a:lnTo>
                    <a:pt x="111" y="86"/>
                  </a:lnTo>
                  <a:lnTo>
                    <a:pt x="110" y="84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6"/>
                  </a:lnTo>
                  <a:lnTo>
                    <a:pt x="110" y="84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0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09" y="82"/>
                  </a:lnTo>
                  <a:lnTo>
                    <a:pt x="109" y="81"/>
                  </a:lnTo>
                  <a:lnTo>
                    <a:pt x="107" y="82"/>
                  </a:lnTo>
                  <a:lnTo>
                    <a:pt x="107" y="84"/>
                  </a:lnTo>
                  <a:lnTo>
                    <a:pt x="107" y="83"/>
                  </a:lnTo>
                  <a:lnTo>
                    <a:pt x="107" y="82"/>
                  </a:lnTo>
                  <a:lnTo>
                    <a:pt x="107" y="84"/>
                  </a:lnTo>
                  <a:lnTo>
                    <a:pt x="107" y="86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3"/>
                  </a:lnTo>
                  <a:lnTo>
                    <a:pt x="106" y="86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5" y="83"/>
                  </a:lnTo>
                  <a:lnTo>
                    <a:pt x="105" y="82"/>
                  </a:lnTo>
                  <a:lnTo>
                    <a:pt x="105" y="81"/>
                  </a:lnTo>
                  <a:lnTo>
                    <a:pt x="105" y="80"/>
                  </a:lnTo>
                  <a:lnTo>
                    <a:pt x="104" y="80"/>
                  </a:lnTo>
                  <a:lnTo>
                    <a:pt x="104" y="79"/>
                  </a:lnTo>
                  <a:lnTo>
                    <a:pt x="104" y="78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3" y="84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9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2" y="89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2" y="84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3" y="82"/>
                  </a:lnTo>
                  <a:lnTo>
                    <a:pt x="103" y="83"/>
                  </a:lnTo>
                  <a:lnTo>
                    <a:pt x="103" y="82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79"/>
                  </a:lnTo>
                  <a:lnTo>
                    <a:pt x="103" y="80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2" y="78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0"/>
                  </a:lnTo>
                  <a:lnTo>
                    <a:pt x="101" y="80"/>
                  </a:lnTo>
                  <a:lnTo>
                    <a:pt x="101" y="81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100" y="82"/>
                  </a:lnTo>
                  <a:lnTo>
                    <a:pt x="100" y="83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9" y="83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99" y="88"/>
                  </a:lnTo>
                  <a:lnTo>
                    <a:pt x="98" y="88"/>
                  </a:lnTo>
                  <a:lnTo>
                    <a:pt x="98" y="87"/>
                  </a:lnTo>
                  <a:lnTo>
                    <a:pt x="98" y="86"/>
                  </a:lnTo>
                  <a:lnTo>
                    <a:pt x="98" y="84"/>
                  </a:lnTo>
                  <a:lnTo>
                    <a:pt x="98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8" y="80"/>
                  </a:lnTo>
                  <a:lnTo>
                    <a:pt x="98" y="79"/>
                  </a:lnTo>
                  <a:lnTo>
                    <a:pt x="98" y="78"/>
                  </a:lnTo>
                  <a:lnTo>
                    <a:pt x="98" y="81"/>
                  </a:lnTo>
                  <a:lnTo>
                    <a:pt x="97" y="84"/>
                  </a:lnTo>
                  <a:lnTo>
                    <a:pt x="97" y="86"/>
                  </a:lnTo>
                  <a:lnTo>
                    <a:pt x="97" y="88"/>
                  </a:lnTo>
                  <a:lnTo>
                    <a:pt x="97" y="87"/>
                  </a:lnTo>
                  <a:lnTo>
                    <a:pt x="97" y="86"/>
                  </a:lnTo>
                  <a:lnTo>
                    <a:pt x="97" y="87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7" y="81"/>
                  </a:lnTo>
                  <a:lnTo>
                    <a:pt x="97" y="80"/>
                  </a:lnTo>
                  <a:lnTo>
                    <a:pt x="97" y="79"/>
                  </a:lnTo>
                  <a:lnTo>
                    <a:pt x="97" y="81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4"/>
                  </a:lnTo>
                  <a:lnTo>
                    <a:pt x="94" y="86"/>
                  </a:lnTo>
                  <a:lnTo>
                    <a:pt x="94" y="87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3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4"/>
                  </a:lnTo>
                  <a:lnTo>
                    <a:pt x="92" y="87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0" y="86"/>
                  </a:lnTo>
                  <a:lnTo>
                    <a:pt x="90" y="84"/>
                  </a:lnTo>
                  <a:lnTo>
                    <a:pt x="90" y="83"/>
                  </a:lnTo>
                  <a:lnTo>
                    <a:pt x="90" y="82"/>
                  </a:lnTo>
                  <a:lnTo>
                    <a:pt x="90" y="84"/>
                  </a:lnTo>
                  <a:lnTo>
                    <a:pt x="90" y="86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3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7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1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5" y="83"/>
                  </a:lnTo>
                  <a:lnTo>
                    <a:pt x="85" y="84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4" y="83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1"/>
                  </a:lnTo>
                  <a:lnTo>
                    <a:pt x="84" y="82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2" y="80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2" y="84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4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0" y="84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4"/>
                  </a:lnTo>
                  <a:lnTo>
                    <a:pt x="80" y="83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6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3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7" y="90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3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2"/>
                  </a:lnTo>
                  <a:lnTo>
                    <a:pt x="76" y="83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4" y="84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4" y="84"/>
                  </a:lnTo>
                  <a:lnTo>
                    <a:pt x="74" y="87"/>
                  </a:lnTo>
                  <a:lnTo>
                    <a:pt x="73" y="88"/>
                  </a:lnTo>
                  <a:lnTo>
                    <a:pt x="73" y="87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2" y="82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1" y="84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71" y="84"/>
                  </a:lnTo>
                  <a:lnTo>
                    <a:pt x="71" y="87"/>
                  </a:lnTo>
                  <a:lnTo>
                    <a:pt x="70" y="88"/>
                  </a:lnTo>
                  <a:lnTo>
                    <a:pt x="70" y="90"/>
                  </a:lnTo>
                  <a:lnTo>
                    <a:pt x="70" y="91"/>
                  </a:lnTo>
                  <a:lnTo>
                    <a:pt x="70" y="90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0" y="81"/>
                  </a:lnTo>
                  <a:lnTo>
                    <a:pt x="69" y="82"/>
                  </a:lnTo>
                  <a:lnTo>
                    <a:pt x="69" y="84"/>
                  </a:lnTo>
                  <a:lnTo>
                    <a:pt x="69" y="86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9" y="86"/>
                  </a:lnTo>
                  <a:lnTo>
                    <a:pt x="68" y="84"/>
                  </a:lnTo>
                  <a:lnTo>
                    <a:pt x="68" y="83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8" y="80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3"/>
                  </a:lnTo>
                  <a:lnTo>
                    <a:pt x="67" y="84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4"/>
                  </a:lnTo>
                  <a:lnTo>
                    <a:pt x="67" y="86"/>
                  </a:lnTo>
                  <a:lnTo>
                    <a:pt x="67" y="88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6" y="77"/>
                  </a:lnTo>
                  <a:lnTo>
                    <a:pt x="66" y="76"/>
                  </a:lnTo>
                  <a:lnTo>
                    <a:pt x="66" y="79"/>
                  </a:lnTo>
                  <a:lnTo>
                    <a:pt x="65" y="82"/>
                  </a:lnTo>
                  <a:lnTo>
                    <a:pt x="65" y="83"/>
                  </a:lnTo>
                  <a:lnTo>
                    <a:pt x="65" y="86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4" y="84"/>
                  </a:lnTo>
                  <a:lnTo>
                    <a:pt x="64" y="87"/>
                  </a:lnTo>
                  <a:lnTo>
                    <a:pt x="64" y="86"/>
                  </a:lnTo>
                  <a:lnTo>
                    <a:pt x="64" y="84"/>
                  </a:lnTo>
                  <a:lnTo>
                    <a:pt x="64" y="87"/>
                  </a:lnTo>
                  <a:lnTo>
                    <a:pt x="64" y="88"/>
                  </a:lnTo>
                  <a:lnTo>
                    <a:pt x="63" y="89"/>
                  </a:lnTo>
                  <a:lnTo>
                    <a:pt x="63" y="91"/>
                  </a:lnTo>
                  <a:lnTo>
                    <a:pt x="63" y="90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1" y="86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0" y="83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59" y="81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57" y="86"/>
                  </a:lnTo>
                  <a:lnTo>
                    <a:pt x="57" y="87"/>
                  </a:lnTo>
                  <a:lnTo>
                    <a:pt x="57" y="86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59" y="77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4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4" y="82"/>
                  </a:lnTo>
                  <a:lnTo>
                    <a:pt x="54" y="83"/>
                  </a:lnTo>
                  <a:lnTo>
                    <a:pt x="54" y="86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4" y="84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1" y="82"/>
                  </a:lnTo>
                  <a:lnTo>
                    <a:pt x="51" y="83"/>
                  </a:lnTo>
                  <a:lnTo>
                    <a:pt x="51" y="86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48" y="82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6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8" y="82"/>
                  </a:lnTo>
                  <a:lnTo>
                    <a:pt x="48" y="81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8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2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3" y="80"/>
                  </a:lnTo>
                  <a:lnTo>
                    <a:pt x="43" y="81"/>
                  </a:lnTo>
                  <a:lnTo>
                    <a:pt x="43" y="82"/>
                  </a:lnTo>
                  <a:lnTo>
                    <a:pt x="43" y="83"/>
                  </a:lnTo>
                  <a:lnTo>
                    <a:pt x="43" y="84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3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3" y="79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7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7"/>
                  </a:lnTo>
                  <a:lnTo>
                    <a:pt x="40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5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7"/>
                  </a:lnTo>
                  <a:lnTo>
                    <a:pt x="34" y="79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0" y="77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4"/>
                  </a:lnTo>
                  <a:lnTo>
                    <a:pt x="26" y="75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3" y="75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3" y="70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5" y="68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3" y="65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1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4" name="Freeform 1024">
              <a:extLst>
                <a:ext uri="{FF2B5EF4-FFF2-40B4-BE49-F238E27FC236}">
                  <a16:creationId xmlns:a16="http://schemas.microsoft.com/office/drawing/2014/main" id="{7B7BFFFD-A21D-479E-8A32-2F7D0FC2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86" y="4374531"/>
              <a:ext cx="1849" cy="1848"/>
            </a:xfrm>
            <a:custGeom>
              <a:avLst/>
              <a:gdLst>
                <a:gd name="T0" fmla="*/ 0 w 8"/>
                <a:gd name="T1" fmla="*/ 10 h 10"/>
                <a:gd name="T2" fmla="*/ 0 w 8"/>
                <a:gd name="T3" fmla="*/ 9 h 10"/>
                <a:gd name="T4" fmla="*/ 0 w 8"/>
                <a:gd name="T5" fmla="*/ 8 h 10"/>
                <a:gd name="T6" fmla="*/ 1 w 8"/>
                <a:gd name="T7" fmla="*/ 7 h 10"/>
                <a:gd name="T8" fmla="*/ 2 w 8"/>
                <a:gd name="T9" fmla="*/ 6 h 10"/>
                <a:gd name="T10" fmla="*/ 3 w 8"/>
                <a:gd name="T11" fmla="*/ 5 h 10"/>
                <a:gd name="T12" fmla="*/ 5 w 8"/>
                <a:gd name="T13" fmla="*/ 4 h 10"/>
                <a:gd name="T14" fmla="*/ 5 w 8"/>
                <a:gd name="T15" fmla="*/ 3 h 10"/>
                <a:gd name="T16" fmla="*/ 5 w 8"/>
                <a:gd name="T17" fmla="*/ 2 h 10"/>
                <a:gd name="T18" fmla="*/ 6 w 8"/>
                <a:gd name="T19" fmla="*/ 1 h 10"/>
                <a:gd name="T20" fmla="*/ 7 w 8"/>
                <a:gd name="T21" fmla="*/ 0 h 10"/>
                <a:gd name="T22" fmla="*/ 8 w 8"/>
                <a:gd name="T23" fmla="*/ 4 h 10"/>
                <a:gd name="T24" fmla="*/ 5 w 8"/>
                <a:gd name="T25" fmla="*/ 6 h 10"/>
                <a:gd name="T26" fmla="*/ 0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4"/>
                  </a:lnTo>
                  <a:lnTo>
                    <a:pt x="5" y="6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5" name="Freeform 1025">
              <a:extLst>
                <a:ext uri="{FF2B5EF4-FFF2-40B4-BE49-F238E27FC236}">
                  <a16:creationId xmlns:a16="http://schemas.microsoft.com/office/drawing/2014/main" id="{D0FCDF2C-3012-4D81-8E29-3A7FB70B3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738" y="4348657"/>
              <a:ext cx="53596" cy="40659"/>
            </a:xfrm>
            <a:custGeom>
              <a:avLst/>
              <a:gdLst>
                <a:gd name="T0" fmla="*/ 50 w 451"/>
                <a:gd name="T1" fmla="*/ 338 h 350"/>
                <a:gd name="T2" fmla="*/ 30 w 451"/>
                <a:gd name="T3" fmla="*/ 348 h 350"/>
                <a:gd name="T4" fmla="*/ 13 w 451"/>
                <a:gd name="T5" fmla="*/ 336 h 350"/>
                <a:gd name="T6" fmla="*/ 5 w 451"/>
                <a:gd name="T7" fmla="*/ 312 h 350"/>
                <a:gd name="T8" fmla="*/ 16 w 451"/>
                <a:gd name="T9" fmla="*/ 292 h 350"/>
                <a:gd name="T10" fmla="*/ 33 w 451"/>
                <a:gd name="T11" fmla="*/ 270 h 350"/>
                <a:gd name="T12" fmla="*/ 41 w 451"/>
                <a:gd name="T13" fmla="*/ 245 h 350"/>
                <a:gd name="T14" fmla="*/ 56 w 451"/>
                <a:gd name="T15" fmla="*/ 228 h 350"/>
                <a:gd name="T16" fmla="*/ 57 w 451"/>
                <a:gd name="T17" fmla="*/ 209 h 350"/>
                <a:gd name="T18" fmla="*/ 67 w 451"/>
                <a:gd name="T19" fmla="*/ 192 h 350"/>
                <a:gd name="T20" fmla="*/ 79 w 451"/>
                <a:gd name="T21" fmla="*/ 168 h 350"/>
                <a:gd name="T22" fmla="*/ 88 w 451"/>
                <a:gd name="T23" fmla="*/ 149 h 350"/>
                <a:gd name="T24" fmla="*/ 93 w 451"/>
                <a:gd name="T25" fmla="*/ 124 h 350"/>
                <a:gd name="T26" fmla="*/ 107 w 451"/>
                <a:gd name="T27" fmla="*/ 115 h 350"/>
                <a:gd name="T28" fmla="*/ 113 w 451"/>
                <a:gd name="T29" fmla="*/ 91 h 350"/>
                <a:gd name="T30" fmla="*/ 129 w 451"/>
                <a:gd name="T31" fmla="*/ 69 h 350"/>
                <a:gd name="T32" fmla="*/ 137 w 451"/>
                <a:gd name="T33" fmla="*/ 43 h 350"/>
                <a:gd name="T34" fmla="*/ 150 w 451"/>
                <a:gd name="T35" fmla="*/ 24 h 350"/>
                <a:gd name="T36" fmla="*/ 200 w 451"/>
                <a:gd name="T37" fmla="*/ 25 h 350"/>
                <a:gd name="T38" fmla="*/ 219 w 451"/>
                <a:gd name="T39" fmla="*/ 42 h 350"/>
                <a:gd name="T40" fmla="*/ 233 w 451"/>
                <a:gd name="T41" fmla="*/ 54 h 350"/>
                <a:gd name="T42" fmla="*/ 247 w 451"/>
                <a:gd name="T43" fmla="*/ 69 h 350"/>
                <a:gd name="T44" fmla="*/ 269 w 451"/>
                <a:gd name="T45" fmla="*/ 83 h 350"/>
                <a:gd name="T46" fmla="*/ 287 w 451"/>
                <a:gd name="T47" fmla="*/ 93 h 350"/>
                <a:gd name="T48" fmla="*/ 308 w 451"/>
                <a:gd name="T49" fmla="*/ 106 h 350"/>
                <a:gd name="T50" fmla="*/ 322 w 451"/>
                <a:gd name="T51" fmla="*/ 126 h 350"/>
                <a:gd name="T52" fmla="*/ 343 w 451"/>
                <a:gd name="T53" fmla="*/ 134 h 350"/>
                <a:gd name="T54" fmla="*/ 362 w 451"/>
                <a:gd name="T55" fmla="*/ 144 h 350"/>
                <a:gd name="T56" fmla="*/ 375 w 451"/>
                <a:gd name="T57" fmla="*/ 157 h 350"/>
                <a:gd name="T58" fmla="*/ 393 w 451"/>
                <a:gd name="T59" fmla="*/ 173 h 350"/>
                <a:gd name="T60" fmla="*/ 409 w 451"/>
                <a:gd name="T61" fmla="*/ 176 h 350"/>
                <a:gd name="T62" fmla="*/ 425 w 451"/>
                <a:gd name="T63" fmla="*/ 193 h 350"/>
                <a:gd name="T64" fmla="*/ 445 w 451"/>
                <a:gd name="T65" fmla="*/ 207 h 350"/>
                <a:gd name="T66" fmla="*/ 434 w 451"/>
                <a:gd name="T67" fmla="*/ 228 h 350"/>
                <a:gd name="T68" fmla="*/ 413 w 451"/>
                <a:gd name="T69" fmla="*/ 221 h 350"/>
                <a:gd name="T70" fmla="*/ 391 w 451"/>
                <a:gd name="T71" fmla="*/ 213 h 350"/>
                <a:gd name="T72" fmla="*/ 369 w 451"/>
                <a:gd name="T73" fmla="*/ 202 h 350"/>
                <a:gd name="T74" fmla="*/ 350 w 451"/>
                <a:gd name="T75" fmla="*/ 195 h 350"/>
                <a:gd name="T76" fmla="*/ 330 w 451"/>
                <a:gd name="T77" fmla="*/ 181 h 350"/>
                <a:gd name="T78" fmla="*/ 307 w 451"/>
                <a:gd name="T79" fmla="*/ 179 h 350"/>
                <a:gd name="T80" fmla="*/ 289 w 451"/>
                <a:gd name="T81" fmla="*/ 165 h 350"/>
                <a:gd name="T82" fmla="*/ 266 w 451"/>
                <a:gd name="T83" fmla="*/ 148 h 350"/>
                <a:gd name="T84" fmla="*/ 248 w 451"/>
                <a:gd name="T85" fmla="*/ 137 h 350"/>
                <a:gd name="T86" fmla="*/ 224 w 451"/>
                <a:gd name="T87" fmla="*/ 125 h 350"/>
                <a:gd name="T88" fmla="*/ 211 w 451"/>
                <a:gd name="T89" fmla="*/ 110 h 350"/>
                <a:gd name="T90" fmla="*/ 193 w 451"/>
                <a:gd name="T91" fmla="*/ 96 h 350"/>
                <a:gd name="T92" fmla="*/ 173 w 451"/>
                <a:gd name="T93" fmla="*/ 83 h 350"/>
                <a:gd name="T94" fmla="*/ 158 w 451"/>
                <a:gd name="T95" fmla="*/ 64 h 350"/>
                <a:gd name="T96" fmla="*/ 199 w 451"/>
                <a:gd name="T97" fmla="*/ 47 h 350"/>
                <a:gd name="T98" fmla="*/ 192 w 451"/>
                <a:gd name="T99" fmla="*/ 64 h 350"/>
                <a:gd name="T100" fmla="*/ 183 w 451"/>
                <a:gd name="T101" fmla="*/ 85 h 350"/>
                <a:gd name="T102" fmla="*/ 167 w 451"/>
                <a:gd name="T103" fmla="*/ 98 h 350"/>
                <a:gd name="T104" fmla="*/ 162 w 451"/>
                <a:gd name="T105" fmla="*/ 120 h 350"/>
                <a:gd name="T106" fmla="*/ 156 w 451"/>
                <a:gd name="T107" fmla="*/ 139 h 350"/>
                <a:gd name="T108" fmla="*/ 146 w 451"/>
                <a:gd name="T109" fmla="*/ 160 h 350"/>
                <a:gd name="T110" fmla="*/ 140 w 451"/>
                <a:gd name="T111" fmla="*/ 181 h 350"/>
                <a:gd name="T112" fmla="*/ 130 w 451"/>
                <a:gd name="T113" fmla="*/ 199 h 350"/>
                <a:gd name="T114" fmla="*/ 117 w 451"/>
                <a:gd name="T115" fmla="*/ 219 h 350"/>
                <a:gd name="T116" fmla="*/ 112 w 451"/>
                <a:gd name="T117" fmla="*/ 246 h 350"/>
                <a:gd name="T118" fmla="*/ 97 w 451"/>
                <a:gd name="T119" fmla="*/ 257 h 350"/>
                <a:gd name="T120" fmla="*/ 86 w 451"/>
                <a:gd name="T121" fmla="*/ 279 h 350"/>
                <a:gd name="T122" fmla="*/ 75 w 451"/>
                <a:gd name="T123" fmla="*/ 302 h 350"/>
                <a:gd name="T124" fmla="*/ 66 w 451"/>
                <a:gd name="T125" fmla="*/ 3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350">
                  <a:moveTo>
                    <a:pt x="68" y="327"/>
                  </a:moveTo>
                  <a:lnTo>
                    <a:pt x="66" y="326"/>
                  </a:lnTo>
                  <a:lnTo>
                    <a:pt x="65" y="325"/>
                  </a:lnTo>
                  <a:lnTo>
                    <a:pt x="66" y="325"/>
                  </a:lnTo>
                  <a:lnTo>
                    <a:pt x="67" y="324"/>
                  </a:lnTo>
                  <a:lnTo>
                    <a:pt x="66" y="324"/>
                  </a:lnTo>
                  <a:lnTo>
                    <a:pt x="65" y="323"/>
                  </a:lnTo>
                  <a:lnTo>
                    <a:pt x="64" y="323"/>
                  </a:lnTo>
                  <a:lnTo>
                    <a:pt x="63" y="323"/>
                  </a:lnTo>
                  <a:lnTo>
                    <a:pt x="62" y="323"/>
                  </a:lnTo>
                  <a:lnTo>
                    <a:pt x="61" y="321"/>
                  </a:lnTo>
                  <a:lnTo>
                    <a:pt x="60" y="321"/>
                  </a:lnTo>
                  <a:lnTo>
                    <a:pt x="59" y="321"/>
                  </a:lnTo>
                  <a:lnTo>
                    <a:pt x="61" y="324"/>
                  </a:lnTo>
                  <a:lnTo>
                    <a:pt x="62" y="325"/>
                  </a:lnTo>
                  <a:lnTo>
                    <a:pt x="63" y="326"/>
                  </a:lnTo>
                  <a:lnTo>
                    <a:pt x="62" y="326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58" y="328"/>
                  </a:lnTo>
                  <a:lnTo>
                    <a:pt x="58" y="328"/>
                  </a:lnTo>
                  <a:lnTo>
                    <a:pt x="59" y="329"/>
                  </a:lnTo>
                  <a:lnTo>
                    <a:pt x="60" y="330"/>
                  </a:lnTo>
                  <a:lnTo>
                    <a:pt x="61" y="330"/>
                  </a:lnTo>
                  <a:lnTo>
                    <a:pt x="62" y="331"/>
                  </a:lnTo>
                  <a:lnTo>
                    <a:pt x="61" y="332"/>
                  </a:lnTo>
                  <a:lnTo>
                    <a:pt x="60" y="332"/>
                  </a:lnTo>
                  <a:lnTo>
                    <a:pt x="59" y="332"/>
                  </a:lnTo>
                  <a:lnTo>
                    <a:pt x="58" y="333"/>
                  </a:lnTo>
                  <a:lnTo>
                    <a:pt x="57" y="332"/>
                  </a:lnTo>
                  <a:lnTo>
                    <a:pt x="56" y="331"/>
                  </a:lnTo>
                  <a:lnTo>
                    <a:pt x="54" y="331"/>
                  </a:lnTo>
                  <a:lnTo>
                    <a:pt x="53" y="332"/>
                  </a:lnTo>
                  <a:lnTo>
                    <a:pt x="54" y="333"/>
                  </a:lnTo>
                  <a:lnTo>
                    <a:pt x="57" y="333"/>
                  </a:lnTo>
                  <a:lnTo>
                    <a:pt x="58" y="334"/>
                  </a:lnTo>
                  <a:lnTo>
                    <a:pt x="59" y="335"/>
                  </a:lnTo>
                  <a:lnTo>
                    <a:pt x="58" y="335"/>
                  </a:lnTo>
                  <a:lnTo>
                    <a:pt x="57" y="336"/>
                  </a:lnTo>
                  <a:lnTo>
                    <a:pt x="54" y="337"/>
                  </a:lnTo>
                  <a:lnTo>
                    <a:pt x="52" y="337"/>
                  </a:lnTo>
                  <a:lnTo>
                    <a:pt x="51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8" y="340"/>
                  </a:lnTo>
                  <a:lnTo>
                    <a:pt x="49" y="340"/>
                  </a:lnTo>
                  <a:lnTo>
                    <a:pt x="51" y="341"/>
                  </a:lnTo>
                  <a:lnTo>
                    <a:pt x="52" y="342"/>
                  </a:lnTo>
                  <a:lnTo>
                    <a:pt x="53" y="343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4"/>
                  </a:lnTo>
                  <a:lnTo>
                    <a:pt x="48" y="345"/>
                  </a:lnTo>
                  <a:lnTo>
                    <a:pt x="47" y="345"/>
                  </a:lnTo>
                  <a:lnTo>
                    <a:pt x="46" y="344"/>
                  </a:lnTo>
                  <a:lnTo>
                    <a:pt x="45" y="343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5"/>
                  </a:lnTo>
                  <a:lnTo>
                    <a:pt x="41" y="345"/>
                  </a:lnTo>
                  <a:lnTo>
                    <a:pt x="40" y="344"/>
                  </a:lnTo>
                  <a:lnTo>
                    <a:pt x="38" y="343"/>
                  </a:lnTo>
                  <a:lnTo>
                    <a:pt x="37" y="344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8" y="346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4" y="347"/>
                  </a:lnTo>
                  <a:lnTo>
                    <a:pt x="46" y="348"/>
                  </a:lnTo>
                  <a:lnTo>
                    <a:pt x="42" y="350"/>
                  </a:lnTo>
                  <a:lnTo>
                    <a:pt x="40" y="348"/>
                  </a:lnTo>
                  <a:lnTo>
                    <a:pt x="38" y="347"/>
                  </a:lnTo>
                  <a:lnTo>
                    <a:pt x="36" y="346"/>
                  </a:lnTo>
                  <a:lnTo>
                    <a:pt x="35" y="347"/>
                  </a:lnTo>
                  <a:lnTo>
                    <a:pt x="35" y="347"/>
                  </a:lnTo>
                  <a:lnTo>
                    <a:pt x="33" y="346"/>
                  </a:lnTo>
                  <a:lnTo>
                    <a:pt x="32" y="345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31" y="347"/>
                  </a:lnTo>
                  <a:lnTo>
                    <a:pt x="33" y="348"/>
                  </a:lnTo>
                  <a:lnTo>
                    <a:pt x="32" y="348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28" y="347"/>
                  </a:lnTo>
                  <a:lnTo>
                    <a:pt x="27" y="347"/>
                  </a:lnTo>
                  <a:lnTo>
                    <a:pt x="26" y="348"/>
                  </a:lnTo>
                  <a:lnTo>
                    <a:pt x="28" y="349"/>
                  </a:lnTo>
                  <a:lnTo>
                    <a:pt x="29" y="349"/>
                  </a:lnTo>
                  <a:lnTo>
                    <a:pt x="28" y="350"/>
                  </a:lnTo>
                  <a:lnTo>
                    <a:pt x="27" y="350"/>
                  </a:lnTo>
                  <a:lnTo>
                    <a:pt x="26" y="349"/>
                  </a:lnTo>
                  <a:lnTo>
                    <a:pt x="25" y="348"/>
                  </a:lnTo>
                  <a:lnTo>
                    <a:pt x="24" y="349"/>
                  </a:lnTo>
                  <a:lnTo>
                    <a:pt x="23" y="349"/>
                  </a:lnTo>
                  <a:lnTo>
                    <a:pt x="19" y="348"/>
                  </a:lnTo>
                  <a:lnTo>
                    <a:pt x="18" y="347"/>
                  </a:lnTo>
                  <a:lnTo>
                    <a:pt x="17" y="346"/>
                  </a:lnTo>
                  <a:lnTo>
                    <a:pt x="18" y="345"/>
                  </a:lnTo>
                  <a:lnTo>
                    <a:pt x="19" y="345"/>
                  </a:lnTo>
                  <a:lnTo>
                    <a:pt x="20" y="345"/>
                  </a:lnTo>
                  <a:lnTo>
                    <a:pt x="21" y="344"/>
                  </a:lnTo>
                  <a:lnTo>
                    <a:pt x="24" y="344"/>
                  </a:lnTo>
                  <a:lnTo>
                    <a:pt x="21" y="343"/>
                  </a:lnTo>
                  <a:lnTo>
                    <a:pt x="20" y="342"/>
                  </a:lnTo>
                  <a:lnTo>
                    <a:pt x="19" y="342"/>
                  </a:lnTo>
                  <a:lnTo>
                    <a:pt x="18" y="343"/>
                  </a:lnTo>
                  <a:lnTo>
                    <a:pt x="17" y="342"/>
                  </a:lnTo>
                  <a:lnTo>
                    <a:pt x="16" y="341"/>
                  </a:lnTo>
                  <a:lnTo>
                    <a:pt x="15" y="341"/>
                  </a:lnTo>
                  <a:lnTo>
                    <a:pt x="14" y="342"/>
                  </a:lnTo>
                  <a:lnTo>
                    <a:pt x="13" y="342"/>
                  </a:lnTo>
                  <a:lnTo>
                    <a:pt x="12" y="343"/>
                  </a:lnTo>
                  <a:lnTo>
                    <a:pt x="11" y="342"/>
                  </a:lnTo>
                  <a:lnTo>
                    <a:pt x="10" y="341"/>
                  </a:lnTo>
                  <a:lnTo>
                    <a:pt x="9" y="341"/>
                  </a:lnTo>
                  <a:lnTo>
                    <a:pt x="8" y="342"/>
                  </a:lnTo>
                  <a:lnTo>
                    <a:pt x="2" y="337"/>
                  </a:lnTo>
                  <a:lnTo>
                    <a:pt x="7" y="336"/>
                  </a:lnTo>
                  <a:lnTo>
                    <a:pt x="9" y="337"/>
                  </a:lnTo>
                  <a:lnTo>
                    <a:pt x="11" y="338"/>
                  </a:lnTo>
                  <a:lnTo>
                    <a:pt x="12" y="340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8"/>
                  </a:lnTo>
                  <a:lnTo>
                    <a:pt x="16" y="338"/>
                  </a:lnTo>
                  <a:lnTo>
                    <a:pt x="15" y="337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11" y="337"/>
                  </a:lnTo>
                  <a:lnTo>
                    <a:pt x="10" y="336"/>
                  </a:lnTo>
                  <a:lnTo>
                    <a:pt x="9" y="335"/>
                  </a:lnTo>
                  <a:lnTo>
                    <a:pt x="10" y="335"/>
                  </a:lnTo>
                  <a:lnTo>
                    <a:pt x="11" y="334"/>
                  </a:lnTo>
                  <a:lnTo>
                    <a:pt x="10" y="334"/>
                  </a:lnTo>
                  <a:lnTo>
                    <a:pt x="9" y="333"/>
                  </a:lnTo>
                  <a:lnTo>
                    <a:pt x="7" y="332"/>
                  </a:lnTo>
                  <a:lnTo>
                    <a:pt x="5" y="331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5" y="329"/>
                  </a:lnTo>
                  <a:lnTo>
                    <a:pt x="7" y="328"/>
                  </a:lnTo>
                  <a:lnTo>
                    <a:pt x="8" y="328"/>
                  </a:lnTo>
                  <a:lnTo>
                    <a:pt x="7" y="327"/>
                  </a:lnTo>
                  <a:lnTo>
                    <a:pt x="4" y="326"/>
                  </a:lnTo>
                  <a:lnTo>
                    <a:pt x="2" y="325"/>
                  </a:lnTo>
                  <a:lnTo>
                    <a:pt x="1" y="324"/>
                  </a:lnTo>
                  <a:lnTo>
                    <a:pt x="0" y="323"/>
                  </a:lnTo>
                  <a:lnTo>
                    <a:pt x="1" y="321"/>
                  </a:lnTo>
                  <a:lnTo>
                    <a:pt x="2" y="321"/>
                  </a:lnTo>
                  <a:lnTo>
                    <a:pt x="3" y="323"/>
                  </a:lnTo>
                  <a:lnTo>
                    <a:pt x="4" y="324"/>
                  </a:lnTo>
                  <a:lnTo>
                    <a:pt x="5" y="323"/>
                  </a:lnTo>
                  <a:lnTo>
                    <a:pt x="7" y="323"/>
                  </a:lnTo>
                  <a:lnTo>
                    <a:pt x="8" y="323"/>
                  </a:lnTo>
                  <a:lnTo>
                    <a:pt x="9" y="321"/>
                  </a:lnTo>
                  <a:lnTo>
                    <a:pt x="7" y="320"/>
                  </a:lnTo>
                  <a:lnTo>
                    <a:pt x="5" y="320"/>
                  </a:lnTo>
                  <a:lnTo>
                    <a:pt x="7" y="319"/>
                  </a:lnTo>
                  <a:lnTo>
                    <a:pt x="8" y="319"/>
                  </a:lnTo>
                  <a:lnTo>
                    <a:pt x="7" y="318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7"/>
                  </a:lnTo>
                  <a:lnTo>
                    <a:pt x="9" y="316"/>
                  </a:lnTo>
                  <a:lnTo>
                    <a:pt x="10" y="316"/>
                  </a:lnTo>
                  <a:lnTo>
                    <a:pt x="9" y="315"/>
                  </a:lnTo>
                  <a:lnTo>
                    <a:pt x="7" y="314"/>
                  </a:lnTo>
                  <a:lnTo>
                    <a:pt x="5" y="313"/>
                  </a:lnTo>
                  <a:lnTo>
                    <a:pt x="4" y="312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8" y="310"/>
                  </a:lnTo>
                  <a:lnTo>
                    <a:pt x="7" y="309"/>
                  </a:lnTo>
                  <a:lnTo>
                    <a:pt x="7" y="309"/>
                  </a:lnTo>
                  <a:lnTo>
                    <a:pt x="8" y="309"/>
                  </a:lnTo>
                  <a:lnTo>
                    <a:pt x="10" y="308"/>
                  </a:lnTo>
                  <a:lnTo>
                    <a:pt x="10" y="308"/>
                  </a:lnTo>
                  <a:lnTo>
                    <a:pt x="11" y="308"/>
                  </a:lnTo>
                  <a:lnTo>
                    <a:pt x="12" y="307"/>
                  </a:lnTo>
                  <a:lnTo>
                    <a:pt x="11" y="306"/>
                  </a:lnTo>
                  <a:lnTo>
                    <a:pt x="10" y="304"/>
                  </a:lnTo>
                  <a:lnTo>
                    <a:pt x="9" y="304"/>
                  </a:lnTo>
                  <a:lnTo>
                    <a:pt x="8" y="303"/>
                  </a:lnTo>
                  <a:lnTo>
                    <a:pt x="8" y="302"/>
                  </a:lnTo>
                  <a:lnTo>
                    <a:pt x="9" y="302"/>
                  </a:lnTo>
                  <a:lnTo>
                    <a:pt x="11" y="302"/>
                  </a:lnTo>
                  <a:lnTo>
                    <a:pt x="11" y="301"/>
                  </a:lnTo>
                  <a:lnTo>
                    <a:pt x="12" y="301"/>
                  </a:lnTo>
                  <a:lnTo>
                    <a:pt x="13" y="301"/>
                  </a:lnTo>
                  <a:lnTo>
                    <a:pt x="12" y="300"/>
                  </a:lnTo>
                  <a:lnTo>
                    <a:pt x="11" y="299"/>
                  </a:lnTo>
                  <a:lnTo>
                    <a:pt x="10" y="298"/>
                  </a:lnTo>
                  <a:lnTo>
                    <a:pt x="9" y="297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8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7"/>
                  </a:lnTo>
                  <a:lnTo>
                    <a:pt x="17" y="297"/>
                  </a:lnTo>
                  <a:lnTo>
                    <a:pt x="19" y="296"/>
                  </a:lnTo>
                  <a:lnTo>
                    <a:pt x="20" y="296"/>
                  </a:lnTo>
                  <a:lnTo>
                    <a:pt x="21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1" y="294"/>
                  </a:lnTo>
                  <a:lnTo>
                    <a:pt x="20" y="293"/>
                  </a:lnTo>
                  <a:lnTo>
                    <a:pt x="19" y="293"/>
                  </a:lnTo>
                  <a:lnTo>
                    <a:pt x="18" y="294"/>
                  </a:lnTo>
                  <a:lnTo>
                    <a:pt x="17" y="293"/>
                  </a:lnTo>
                  <a:lnTo>
                    <a:pt x="16" y="292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7" y="290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8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0" y="286"/>
                  </a:lnTo>
                  <a:lnTo>
                    <a:pt x="19" y="285"/>
                  </a:lnTo>
                  <a:lnTo>
                    <a:pt x="20" y="284"/>
                  </a:lnTo>
                  <a:lnTo>
                    <a:pt x="21" y="284"/>
                  </a:lnTo>
                  <a:lnTo>
                    <a:pt x="24" y="283"/>
                  </a:lnTo>
                  <a:lnTo>
                    <a:pt x="25" y="283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8" y="282"/>
                  </a:lnTo>
                  <a:lnTo>
                    <a:pt x="26" y="281"/>
                  </a:lnTo>
                  <a:lnTo>
                    <a:pt x="25" y="280"/>
                  </a:lnTo>
                  <a:lnTo>
                    <a:pt x="24" y="279"/>
                  </a:lnTo>
                  <a:lnTo>
                    <a:pt x="23" y="278"/>
                  </a:lnTo>
                  <a:lnTo>
                    <a:pt x="21" y="278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3" y="276"/>
                  </a:lnTo>
                  <a:lnTo>
                    <a:pt x="24" y="275"/>
                  </a:lnTo>
                  <a:lnTo>
                    <a:pt x="25" y="275"/>
                  </a:lnTo>
                  <a:lnTo>
                    <a:pt x="26" y="275"/>
                  </a:lnTo>
                  <a:lnTo>
                    <a:pt x="25" y="274"/>
                  </a:lnTo>
                  <a:lnTo>
                    <a:pt x="24" y="273"/>
                  </a:lnTo>
                  <a:lnTo>
                    <a:pt x="25" y="273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0"/>
                  </a:lnTo>
                  <a:lnTo>
                    <a:pt x="30" y="270"/>
                  </a:lnTo>
                  <a:lnTo>
                    <a:pt x="31" y="271"/>
                  </a:lnTo>
                  <a:lnTo>
                    <a:pt x="32" y="273"/>
                  </a:lnTo>
                  <a:lnTo>
                    <a:pt x="33" y="271"/>
                  </a:lnTo>
                  <a:lnTo>
                    <a:pt x="34" y="271"/>
                  </a:lnTo>
                  <a:lnTo>
                    <a:pt x="33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2" y="268"/>
                  </a:lnTo>
                  <a:lnTo>
                    <a:pt x="31" y="267"/>
                  </a:lnTo>
                  <a:lnTo>
                    <a:pt x="32" y="266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4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1" y="263"/>
                  </a:lnTo>
                  <a:lnTo>
                    <a:pt x="30" y="262"/>
                  </a:lnTo>
                  <a:lnTo>
                    <a:pt x="31" y="261"/>
                  </a:lnTo>
                  <a:lnTo>
                    <a:pt x="32" y="261"/>
                  </a:lnTo>
                  <a:lnTo>
                    <a:pt x="33" y="261"/>
                  </a:lnTo>
                  <a:lnTo>
                    <a:pt x="34" y="260"/>
                  </a:lnTo>
                  <a:lnTo>
                    <a:pt x="33" y="260"/>
                  </a:lnTo>
                  <a:lnTo>
                    <a:pt x="32" y="259"/>
                  </a:lnTo>
                  <a:lnTo>
                    <a:pt x="33" y="258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6" y="257"/>
                  </a:lnTo>
                  <a:lnTo>
                    <a:pt x="37" y="257"/>
                  </a:lnTo>
                  <a:lnTo>
                    <a:pt x="38" y="257"/>
                  </a:lnTo>
                  <a:lnTo>
                    <a:pt x="36" y="256"/>
                  </a:lnTo>
                  <a:lnTo>
                    <a:pt x="35" y="254"/>
                  </a:lnTo>
                  <a:lnTo>
                    <a:pt x="36" y="254"/>
                  </a:lnTo>
                  <a:lnTo>
                    <a:pt x="37" y="253"/>
                  </a:lnTo>
                  <a:lnTo>
                    <a:pt x="40" y="253"/>
                  </a:lnTo>
                  <a:lnTo>
                    <a:pt x="41" y="252"/>
                  </a:lnTo>
                  <a:lnTo>
                    <a:pt x="42" y="252"/>
                  </a:lnTo>
                  <a:lnTo>
                    <a:pt x="43" y="252"/>
                  </a:lnTo>
                  <a:lnTo>
                    <a:pt x="44" y="251"/>
                  </a:lnTo>
                  <a:lnTo>
                    <a:pt x="43" y="250"/>
                  </a:lnTo>
                  <a:lnTo>
                    <a:pt x="42" y="249"/>
                  </a:lnTo>
                  <a:lnTo>
                    <a:pt x="40" y="249"/>
                  </a:lnTo>
                  <a:lnTo>
                    <a:pt x="38" y="248"/>
                  </a:lnTo>
                  <a:lnTo>
                    <a:pt x="40" y="247"/>
                  </a:lnTo>
                  <a:lnTo>
                    <a:pt x="41" y="247"/>
                  </a:lnTo>
                  <a:lnTo>
                    <a:pt x="40" y="246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1" y="245"/>
                  </a:lnTo>
                  <a:lnTo>
                    <a:pt x="42" y="244"/>
                  </a:lnTo>
                  <a:lnTo>
                    <a:pt x="43" y="244"/>
                  </a:lnTo>
                  <a:lnTo>
                    <a:pt x="42" y="243"/>
                  </a:lnTo>
                  <a:lnTo>
                    <a:pt x="40" y="242"/>
                  </a:lnTo>
                  <a:lnTo>
                    <a:pt x="41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5" y="243"/>
                  </a:lnTo>
                  <a:lnTo>
                    <a:pt x="46" y="243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9" y="242"/>
                  </a:lnTo>
                  <a:lnTo>
                    <a:pt x="47" y="241"/>
                  </a:lnTo>
                  <a:lnTo>
                    <a:pt x="46" y="240"/>
                  </a:lnTo>
                  <a:lnTo>
                    <a:pt x="47" y="240"/>
                  </a:lnTo>
                  <a:lnTo>
                    <a:pt x="48" y="238"/>
                  </a:lnTo>
                  <a:lnTo>
                    <a:pt x="47" y="238"/>
                  </a:lnTo>
                  <a:lnTo>
                    <a:pt x="46" y="237"/>
                  </a:lnTo>
                  <a:lnTo>
                    <a:pt x="47" y="236"/>
                  </a:lnTo>
                  <a:lnTo>
                    <a:pt x="48" y="236"/>
                  </a:lnTo>
                  <a:lnTo>
                    <a:pt x="47" y="235"/>
                  </a:lnTo>
                  <a:lnTo>
                    <a:pt x="45" y="234"/>
                  </a:lnTo>
                  <a:lnTo>
                    <a:pt x="46" y="234"/>
                  </a:lnTo>
                  <a:lnTo>
                    <a:pt x="47" y="234"/>
                  </a:lnTo>
                  <a:lnTo>
                    <a:pt x="46" y="233"/>
                  </a:lnTo>
                  <a:lnTo>
                    <a:pt x="45" y="232"/>
                  </a:lnTo>
                  <a:lnTo>
                    <a:pt x="46" y="232"/>
                  </a:lnTo>
                  <a:lnTo>
                    <a:pt x="47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50" y="233"/>
                  </a:lnTo>
                  <a:lnTo>
                    <a:pt x="51" y="232"/>
                  </a:lnTo>
                  <a:lnTo>
                    <a:pt x="50" y="231"/>
                  </a:lnTo>
                  <a:lnTo>
                    <a:pt x="49" y="231"/>
                  </a:lnTo>
                  <a:lnTo>
                    <a:pt x="48" y="230"/>
                  </a:lnTo>
                  <a:lnTo>
                    <a:pt x="47" y="229"/>
                  </a:lnTo>
                  <a:lnTo>
                    <a:pt x="47" y="228"/>
                  </a:lnTo>
                  <a:lnTo>
                    <a:pt x="49" y="228"/>
                  </a:lnTo>
                  <a:lnTo>
                    <a:pt x="49" y="228"/>
                  </a:lnTo>
                  <a:lnTo>
                    <a:pt x="50" y="227"/>
                  </a:lnTo>
                  <a:lnTo>
                    <a:pt x="52" y="228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6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7" y="227"/>
                  </a:lnTo>
                  <a:lnTo>
                    <a:pt x="54" y="226"/>
                  </a:lnTo>
                  <a:lnTo>
                    <a:pt x="53" y="225"/>
                  </a:lnTo>
                  <a:lnTo>
                    <a:pt x="52" y="224"/>
                  </a:lnTo>
                  <a:lnTo>
                    <a:pt x="51" y="223"/>
                  </a:lnTo>
                  <a:lnTo>
                    <a:pt x="50" y="223"/>
                  </a:lnTo>
                  <a:lnTo>
                    <a:pt x="51" y="221"/>
                  </a:lnTo>
                  <a:lnTo>
                    <a:pt x="52" y="221"/>
                  </a:lnTo>
                  <a:lnTo>
                    <a:pt x="53" y="221"/>
                  </a:lnTo>
                  <a:lnTo>
                    <a:pt x="54" y="220"/>
                  </a:lnTo>
                  <a:lnTo>
                    <a:pt x="52" y="219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4" y="218"/>
                  </a:lnTo>
                  <a:lnTo>
                    <a:pt x="56" y="217"/>
                  </a:lnTo>
                  <a:lnTo>
                    <a:pt x="54" y="216"/>
                  </a:lnTo>
                  <a:lnTo>
                    <a:pt x="53" y="215"/>
                  </a:lnTo>
                  <a:lnTo>
                    <a:pt x="54" y="215"/>
                  </a:lnTo>
                  <a:lnTo>
                    <a:pt x="56" y="215"/>
                  </a:lnTo>
                  <a:lnTo>
                    <a:pt x="53" y="214"/>
                  </a:lnTo>
                  <a:lnTo>
                    <a:pt x="52" y="213"/>
                  </a:lnTo>
                  <a:lnTo>
                    <a:pt x="53" y="213"/>
                  </a:lnTo>
                  <a:lnTo>
                    <a:pt x="54" y="212"/>
                  </a:lnTo>
                  <a:lnTo>
                    <a:pt x="56" y="212"/>
                  </a:lnTo>
                  <a:lnTo>
                    <a:pt x="57" y="212"/>
                  </a:lnTo>
                  <a:lnTo>
                    <a:pt x="58" y="213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4" y="212"/>
                  </a:lnTo>
                  <a:lnTo>
                    <a:pt x="65" y="211"/>
                  </a:lnTo>
                  <a:lnTo>
                    <a:pt x="64" y="210"/>
                  </a:lnTo>
                  <a:lnTo>
                    <a:pt x="63" y="210"/>
                  </a:lnTo>
                  <a:lnTo>
                    <a:pt x="62" y="210"/>
                  </a:lnTo>
                  <a:lnTo>
                    <a:pt x="61" y="210"/>
                  </a:lnTo>
                  <a:lnTo>
                    <a:pt x="60" y="209"/>
                  </a:lnTo>
                  <a:lnTo>
                    <a:pt x="59" y="209"/>
                  </a:lnTo>
                  <a:lnTo>
                    <a:pt x="58" y="209"/>
                  </a:lnTo>
                  <a:lnTo>
                    <a:pt x="57" y="209"/>
                  </a:lnTo>
                  <a:lnTo>
                    <a:pt x="56" y="208"/>
                  </a:lnTo>
                  <a:lnTo>
                    <a:pt x="54" y="208"/>
                  </a:lnTo>
                  <a:lnTo>
                    <a:pt x="52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4" y="206"/>
                  </a:lnTo>
                  <a:lnTo>
                    <a:pt x="56" y="207"/>
                  </a:lnTo>
                  <a:lnTo>
                    <a:pt x="57" y="207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60" y="204"/>
                  </a:lnTo>
                  <a:lnTo>
                    <a:pt x="62" y="206"/>
                  </a:lnTo>
                  <a:lnTo>
                    <a:pt x="63" y="207"/>
                  </a:lnTo>
                  <a:lnTo>
                    <a:pt x="64" y="207"/>
                  </a:lnTo>
                  <a:lnTo>
                    <a:pt x="65" y="207"/>
                  </a:lnTo>
                  <a:lnTo>
                    <a:pt x="63" y="206"/>
                  </a:lnTo>
                  <a:lnTo>
                    <a:pt x="62" y="204"/>
                  </a:lnTo>
                  <a:lnTo>
                    <a:pt x="61" y="203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2" y="201"/>
                  </a:lnTo>
                  <a:lnTo>
                    <a:pt x="63" y="201"/>
                  </a:lnTo>
                  <a:lnTo>
                    <a:pt x="64" y="201"/>
                  </a:lnTo>
                  <a:lnTo>
                    <a:pt x="63" y="200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3" y="198"/>
                  </a:lnTo>
                  <a:lnTo>
                    <a:pt x="64" y="198"/>
                  </a:lnTo>
                  <a:lnTo>
                    <a:pt x="65" y="198"/>
                  </a:lnTo>
                  <a:lnTo>
                    <a:pt x="64" y="197"/>
                  </a:lnTo>
                  <a:lnTo>
                    <a:pt x="63" y="196"/>
                  </a:lnTo>
                  <a:lnTo>
                    <a:pt x="62" y="195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3" y="193"/>
                  </a:lnTo>
                  <a:lnTo>
                    <a:pt x="64" y="194"/>
                  </a:lnTo>
                  <a:lnTo>
                    <a:pt x="65" y="195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9" y="194"/>
                  </a:lnTo>
                  <a:lnTo>
                    <a:pt x="68" y="193"/>
                  </a:lnTo>
                  <a:lnTo>
                    <a:pt x="67" y="192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67" y="191"/>
                  </a:lnTo>
                  <a:lnTo>
                    <a:pt x="66" y="190"/>
                  </a:lnTo>
                  <a:lnTo>
                    <a:pt x="65" y="188"/>
                  </a:lnTo>
                  <a:lnTo>
                    <a:pt x="64" y="187"/>
                  </a:lnTo>
                  <a:lnTo>
                    <a:pt x="65" y="187"/>
                  </a:lnTo>
                  <a:lnTo>
                    <a:pt x="66" y="186"/>
                  </a:lnTo>
                  <a:lnTo>
                    <a:pt x="68" y="186"/>
                  </a:lnTo>
                  <a:lnTo>
                    <a:pt x="69" y="185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5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6"/>
                  </a:lnTo>
                  <a:lnTo>
                    <a:pt x="77" y="185"/>
                  </a:lnTo>
                  <a:lnTo>
                    <a:pt x="71" y="182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70" y="177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4" y="179"/>
                  </a:lnTo>
                  <a:lnTo>
                    <a:pt x="75" y="178"/>
                  </a:lnTo>
                  <a:lnTo>
                    <a:pt x="76" y="178"/>
                  </a:lnTo>
                  <a:lnTo>
                    <a:pt x="77" y="178"/>
                  </a:lnTo>
                  <a:lnTo>
                    <a:pt x="78" y="177"/>
                  </a:lnTo>
                  <a:lnTo>
                    <a:pt x="79" y="177"/>
                  </a:lnTo>
                  <a:lnTo>
                    <a:pt x="80" y="177"/>
                  </a:lnTo>
                  <a:lnTo>
                    <a:pt x="78" y="176"/>
                  </a:lnTo>
                  <a:lnTo>
                    <a:pt x="77" y="175"/>
                  </a:lnTo>
                  <a:lnTo>
                    <a:pt x="78" y="175"/>
                  </a:lnTo>
                  <a:lnTo>
                    <a:pt x="79" y="174"/>
                  </a:lnTo>
                  <a:lnTo>
                    <a:pt x="80" y="174"/>
                  </a:lnTo>
                  <a:lnTo>
                    <a:pt x="81" y="174"/>
                  </a:lnTo>
                  <a:lnTo>
                    <a:pt x="80" y="173"/>
                  </a:lnTo>
                  <a:lnTo>
                    <a:pt x="79" y="171"/>
                  </a:lnTo>
                  <a:lnTo>
                    <a:pt x="80" y="171"/>
                  </a:lnTo>
                  <a:lnTo>
                    <a:pt x="81" y="170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80" y="168"/>
                  </a:lnTo>
                  <a:lnTo>
                    <a:pt x="81" y="168"/>
                  </a:lnTo>
                  <a:lnTo>
                    <a:pt x="79" y="167"/>
                  </a:lnTo>
                  <a:lnTo>
                    <a:pt x="78" y="166"/>
                  </a:lnTo>
                  <a:lnTo>
                    <a:pt x="77" y="165"/>
                  </a:lnTo>
                  <a:lnTo>
                    <a:pt x="76" y="164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9" y="163"/>
                  </a:lnTo>
                  <a:lnTo>
                    <a:pt x="80" y="163"/>
                  </a:lnTo>
                  <a:lnTo>
                    <a:pt x="81" y="163"/>
                  </a:lnTo>
                  <a:lnTo>
                    <a:pt x="82" y="162"/>
                  </a:lnTo>
                  <a:lnTo>
                    <a:pt x="83" y="163"/>
                  </a:lnTo>
                  <a:lnTo>
                    <a:pt x="84" y="164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4" y="162"/>
                  </a:lnTo>
                  <a:lnTo>
                    <a:pt x="82" y="161"/>
                  </a:lnTo>
                  <a:lnTo>
                    <a:pt x="81" y="160"/>
                  </a:lnTo>
                  <a:lnTo>
                    <a:pt x="82" y="160"/>
                  </a:lnTo>
                  <a:lnTo>
                    <a:pt x="83" y="159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6" y="157"/>
                  </a:lnTo>
                  <a:lnTo>
                    <a:pt x="85" y="156"/>
                  </a:lnTo>
                  <a:lnTo>
                    <a:pt x="86" y="156"/>
                  </a:lnTo>
                  <a:lnTo>
                    <a:pt x="87" y="156"/>
                  </a:lnTo>
                  <a:lnTo>
                    <a:pt x="86" y="154"/>
                  </a:lnTo>
                  <a:lnTo>
                    <a:pt x="85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3" y="151"/>
                  </a:lnTo>
                  <a:lnTo>
                    <a:pt x="84" y="150"/>
                  </a:lnTo>
                  <a:lnTo>
                    <a:pt x="83" y="149"/>
                  </a:lnTo>
                  <a:lnTo>
                    <a:pt x="82" y="149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5" y="149"/>
                  </a:lnTo>
                  <a:lnTo>
                    <a:pt x="86" y="150"/>
                  </a:lnTo>
                  <a:lnTo>
                    <a:pt x="87" y="149"/>
                  </a:lnTo>
                  <a:lnTo>
                    <a:pt x="88" y="149"/>
                  </a:lnTo>
                  <a:lnTo>
                    <a:pt x="90" y="149"/>
                  </a:lnTo>
                  <a:lnTo>
                    <a:pt x="91" y="148"/>
                  </a:lnTo>
                  <a:lnTo>
                    <a:pt x="90" y="148"/>
                  </a:lnTo>
                  <a:lnTo>
                    <a:pt x="88" y="147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0" y="145"/>
                  </a:lnTo>
                  <a:lnTo>
                    <a:pt x="87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3" y="143"/>
                  </a:lnTo>
                  <a:lnTo>
                    <a:pt x="94" y="142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1" y="140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8" y="135"/>
                  </a:lnTo>
                  <a:lnTo>
                    <a:pt x="91" y="136"/>
                  </a:lnTo>
                  <a:lnTo>
                    <a:pt x="92" y="137"/>
                  </a:lnTo>
                  <a:lnTo>
                    <a:pt x="93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5" y="135"/>
                  </a:lnTo>
                  <a:lnTo>
                    <a:pt x="93" y="134"/>
                  </a:lnTo>
                  <a:lnTo>
                    <a:pt x="92" y="133"/>
                  </a:lnTo>
                  <a:lnTo>
                    <a:pt x="91" y="132"/>
                  </a:lnTo>
                  <a:lnTo>
                    <a:pt x="92" y="132"/>
                  </a:lnTo>
                  <a:lnTo>
                    <a:pt x="93" y="132"/>
                  </a:lnTo>
                  <a:lnTo>
                    <a:pt x="95" y="131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98" y="129"/>
                  </a:lnTo>
                  <a:lnTo>
                    <a:pt x="97" y="128"/>
                  </a:lnTo>
                  <a:lnTo>
                    <a:pt x="94" y="126"/>
                  </a:lnTo>
                  <a:lnTo>
                    <a:pt x="93" y="125"/>
                  </a:lnTo>
                  <a:lnTo>
                    <a:pt x="92" y="124"/>
                  </a:lnTo>
                  <a:lnTo>
                    <a:pt x="93" y="124"/>
                  </a:lnTo>
                  <a:lnTo>
                    <a:pt x="94" y="124"/>
                  </a:lnTo>
                  <a:lnTo>
                    <a:pt x="95" y="124"/>
                  </a:lnTo>
                  <a:lnTo>
                    <a:pt x="96" y="125"/>
                  </a:lnTo>
                  <a:lnTo>
                    <a:pt x="97" y="126"/>
                  </a:lnTo>
                  <a:lnTo>
                    <a:pt x="99" y="127"/>
                  </a:lnTo>
                  <a:lnTo>
                    <a:pt x="100" y="128"/>
                  </a:lnTo>
                  <a:lnTo>
                    <a:pt x="101" y="129"/>
                  </a:lnTo>
                  <a:lnTo>
                    <a:pt x="102" y="129"/>
                  </a:lnTo>
                  <a:lnTo>
                    <a:pt x="103" y="128"/>
                  </a:lnTo>
                  <a:lnTo>
                    <a:pt x="102" y="128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9" y="124"/>
                  </a:lnTo>
                  <a:lnTo>
                    <a:pt x="100" y="124"/>
                  </a:lnTo>
                  <a:lnTo>
                    <a:pt x="102" y="124"/>
                  </a:lnTo>
                  <a:lnTo>
                    <a:pt x="103" y="123"/>
                  </a:lnTo>
                  <a:lnTo>
                    <a:pt x="104" y="123"/>
                  </a:lnTo>
                  <a:lnTo>
                    <a:pt x="103" y="121"/>
                  </a:lnTo>
                  <a:lnTo>
                    <a:pt x="102" y="120"/>
                  </a:lnTo>
                  <a:lnTo>
                    <a:pt x="100" y="118"/>
                  </a:lnTo>
                  <a:lnTo>
                    <a:pt x="99" y="119"/>
                  </a:lnTo>
                  <a:lnTo>
                    <a:pt x="98" y="119"/>
                  </a:lnTo>
                  <a:lnTo>
                    <a:pt x="97" y="118"/>
                  </a:lnTo>
                  <a:lnTo>
                    <a:pt x="95" y="117"/>
                  </a:lnTo>
                  <a:lnTo>
                    <a:pt x="96" y="117"/>
                  </a:lnTo>
                  <a:lnTo>
                    <a:pt x="97" y="117"/>
                  </a:lnTo>
                  <a:lnTo>
                    <a:pt x="98" y="117"/>
                  </a:lnTo>
                  <a:lnTo>
                    <a:pt x="99" y="117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2" y="118"/>
                  </a:lnTo>
                  <a:lnTo>
                    <a:pt x="100" y="117"/>
                  </a:lnTo>
                  <a:lnTo>
                    <a:pt x="99" y="116"/>
                  </a:lnTo>
                  <a:lnTo>
                    <a:pt x="100" y="116"/>
                  </a:lnTo>
                  <a:lnTo>
                    <a:pt x="101" y="115"/>
                  </a:lnTo>
                  <a:lnTo>
                    <a:pt x="102" y="116"/>
                  </a:lnTo>
                  <a:lnTo>
                    <a:pt x="104" y="117"/>
                  </a:lnTo>
                  <a:lnTo>
                    <a:pt x="106" y="117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7" y="115"/>
                  </a:lnTo>
                  <a:lnTo>
                    <a:pt x="106" y="114"/>
                  </a:lnTo>
                  <a:lnTo>
                    <a:pt x="104" y="113"/>
                  </a:lnTo>
                  <a:lnTo>
                    <a:pt x="103" y="112"/>
                  </a:lnTo>
                  <a:lnTo>
                    <a:pt x="104" y="112"/>
                  </a:lnTo>
                  <a:lnTo>
                    <a:pt x="106" y="112"/>
                  </a:lnTo>
                  <a:lnTo>
                    <a:pt x="104" y="111"/>
                  </a:lnTo>
                  <a:lnTo>
                    <a:pt x="103" y="110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7" y="109"/>
                  </a:lnTo>
                  <a:lnTo>
                    <a:pt x="108" y="109"/>
                  </a:lnTo>
                  <a:lnTo>
                    <a:pt x="107" y="108"/>
                  </a:lnTo>
                  <a:lnTo>
                    <a:pt x="104" y="107"/>
                  </a:lnTo>
                  <a:lnTo>
                    <a:pt x="103" y="106"/>
                  </a:lnTo>
                  <a:lnTo>
                    <a:pt x="102" y="104"/>
                  </a:lnTo>
                  <a:lnTo>
                    <a:pt x="103" y="104"/>
                  </a:lnTo>
                  <a:lnTo>
                    <a:pt x="104" y="103"/>
                  </a:lnTo>
                  <a:lnTo>
                    <a:pt x="107" y="103"/>
                  </a:lnTo>
                  <a:lnTo>
                    <a:pt x="109" y="102"/>
                  </a:lnTo>
                  <a:lnTo>
                    <a:pt x="110" y="102"/>
                  </a:lnTo>
                  <a:lnTo>
                    <a:pt x="111" y="101"/>
                  </a:lnTo>
                  <a:lnTo>
                    <a:pt x="112" y="101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11" y="99"/>
                  </a:lnTo>
                  <a:lnTo>
                    <a:pt x="110" y="98"/>
                  </a:lnTo>
                  <a:lnTo>
                    <a:pt x="108" y="97"/>
                  </a:lnTo>
                  <a:lnTo>
                    <a:pt x="107" y="96"/>
                  </a:lnTo>
                  <a:lnTo>
                    <a:pt x="106" y="95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09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2" y="96"/>
                  </a:lnTo>
                  <a:lnTo>
                    <a:pt x="113" y="96"/>
                  </a:lnTo>
                  <a:lnTo>
                    <a:pt x="114" y="95"/>
                  </a:lnTo>
                  <a:lnTo>
                    <a:pt x="113" y="94"/>
                  </a:lnTo>
                  <a:lnTo>
                    <a:pt x="112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3" y="92"/>
                  </a:lnTo>
                  <a:lnTo>
                    <a:pt x="112" y="91"/>
                  </a:lnTo>
                  <a:lnTo>
                    <a:pt x="113" y="91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7" y="87"/>
                  </a:lnTo>
                  <a:lnTo>
                    <a:pt x="116" y="86"/>
                  </a:lnTo>
                  <a:lnTo>
                    <a:pt x="117" y="86"/>
                  </a:lnTo>
                  <a:lnTo>
                    <a:pt x="118" y="86"/>
                  </a:lnTo>
                  <a:lnTo>
                    <a:pt x="116" y="85"/>
                  </a:lnTo>
                  <a:lnTo>
                    <a:pt x="115" y="84"/>
                  </a:lnTo>
                  <a:lnTo>
                    <a:pt x="116" y="84"/>
                  </a:lnTo>
                  <a:lnTo>
                    <a:pt x="117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3" y="81"/>
                  </a:lnTo>
                  <a:lnTo>
                    <a:pt x="121" y="80"/>
                  </a:lnTo>
                  <a:lnTo>
                    <a:pt x="120" y="79"/>
                  </a:lnTo>
                  <a:lnTo>
                    <a:pt x="119" y="78"/>
                  </a:lnTo>
                  <a:lnTo>
                    <a:pt x="120" y="78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4" y="77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5" y="75"/>
                  </a:lnTo>
                  <a:lnTo>
                    <a:pt x="124" y="74"/>
                  </a:lnTo>
                  <a:lnTo>
                    <a:pt x="121" y="73"/>
                  </a:lnTo>
                  <a:lnTo>
                    <a:pt x="120" y="71"/>
                  </a:lnTo>
                  <a:lnTo>
                    <a:pt x="121" y="71"/>
                  </a:lnTo>
                  <a:lnTo>
                    <a:pt x="123" y="71"/>
                  </a:lnTo>
                  <a:lnTo>
                    <a:pt x="121" y="70"/>
                  </a:lnTo>
                  <a:lnTo>
                    <a:pt x="120" y="69"/>
                  </a:lnTo>
                  <a:lnTo>
                    <a:pt x="121" y="69"/>
                  </a:lnTo>
                  <a:lnTo>
                    <a:pt x="123" y="68"/>
                  </a:lnTo>
                  <a:lnTo>
                    <a:pt x="124" y="69"/>
                  </a:lnTo>
                  <a:lnTo>
                    <a:pt x="125" y="70"/>
                  </a:lnTo>
                  <a:lnTo>
                    <a:pt x="126" y="70"/>
                  </a:lnTo>
                  <a:lnTo>
                    <a:pt x="127" y="70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28" y="68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29" y="67"/>
                  </a:lnTo>
                  <a:lnTo>
                    <a:pt x="130" y="66"/>
                  </a:lnTo>
                  <a:lnTo>
                    <a:pt x="131" y="66"/>
                  </a:lnTo>
                  <a:lnTo>
                    <a:pt x="130" y="65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1" y="64"/>
                  </a:lnTo>
                  <a:lnTo>
                    <a:pt x="130" y="63"/>
                  </a:lnTo>
                  <a:lnTo>
                    <a:pt x="129" y="62"/>
                  </a:lnTo>
                  <a:lnTo>
                    <a:pt x="130" y="61"/>
                  </a:lnTo>
                  <a:lnTo>
                    <a:pt x="131" y="61"/>
                  </a:lnTo>
                  <a:lnTo>
                    <a:pt x="130" y="60"/>
                  </a:lnTo>
                  <a:lnTo>
                    <a:pt x="129" y="59"/>
                  </a:lnTo>
                  <a:lnTo>
                    <a:pt x="127" y="58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8" y="57"/>
                  </a:lnTo>
                  <a:lnTo>
                    <a:pt x="130" y="56"/>
                  </a:lnTo>
                  <a:lnTo>
                    <a:pt x="131" y="56"/>
                  </a:lnTo>
                  <a:lnTo>
                    <a:pt x="132" y="56"/>
                  </a:lnTo>
                  <a:lnTo>
                    <a:pt x="131" y="54"/>
                  </a:lnTo>
                  <a:lnTo>
                    <a:pt x="130" y="53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2"/>
                  </a:lnTo>
                  <a:lnTo>
                    <a:pt x="135" y="51"/>
                  </a:lnTo>
                  <a:lnTo>
                    <a:pt x="136" y="51"/>
                  </a:lnTo>
                  <a:lnTo>
                    <a:pt x="135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9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7" y="47"/>
                  </a:lnTo>
                  <a:lnTo>
                    <a:pt x="136" y="46"/>
                  </a:lnTo>
                  <a:lnTo>
                    <a:pt x="135" y="45"/>
                  </a:lnTo>
                  <a:lnTo>
                    <a:pt x="134" y="44"/>
                  </a:lnTo>
                  <a:lnTo>
                    <a:pt x="135" y="44"/>
                  </a:lnTo>
                  <a:lnTo>
                    <a:pt x="136" y="44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7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1"/>
                  </a:lnTo>
                  <a:lnTo>
                    <a:pt x="140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39"/>
                  </a:lnTo>
                  <a:lnTo>
                    <a:pt x="141" y="37"/>
                  </a:lnTo>
                  <a:lnTo>
                    <a:pt x="142" y="36"/>
                  </a:lnTo>
                  <a:lnTo>
                    <a:pt x="143" y="36"/>
                  </a:lnTo>
                  <a:lnTo>
                    <a:pt x="142" y="35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3" y="31"/>
                  </a:lnTo>
                  <a:lnTo>
                    <a:pt x="144" y="32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8" y="32"/>
                  </a:lnTo>
                  <a:lnTo>
                    <a:pt x="149" y="32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6" y="26"/>
                  </a:lnTo>
                  <a:lnTo>
                    <a:pt x="145" y="25"/>
                  </a:lnTo>
                  <a:lnTo>
                    <a:pt x="144" y="24"/>
                  </a:lnTo>
                  <a:lnTo>
                    <a:pt x="143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2"/>
                  </a:lnTo>
                  <a:lnTo>
                    <a:pt x="147" y="22"/>
                  </a:lnTo>
                  <a:lnTo>
                    <a:pt x="148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2" y="22"/>
                  </a:lnTo>
                  <a:lnTo>
                    <a:pt x="152" y="20"/>
                  </a:lnTo>
                  <a:lnTo>
                    <a:pt x="153" y="20"/>
                  </a:lnTo>
                  <a:lnTo>
                    <a:pt x="154" y="20"/>
                  </a:lnTo>
                  <a:lnTo>
                    <a:pt x="153" y="19"/>
                  </a:lnTo>
                  <a:lnTo>
                    <a:pt x="152" y="18"/>
                  </a:lnTo>
                  <a:lnTo>
                    <a:pt x="153" y="18"/>
                  </a:lnTo>
                  <a:lnTo>
                    <a:pt x="154" y="17"/>
                  </a:lnTo>
                  <a:lnTo>
                    <a:pt x="153" y="16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95" y="0"/>
                  </a:lnTo>
                  <a:lnTo>
                    <a:pt x="193" y="14"/>
                  </a:lnTo>
                  <a:lnTo>
                    <a:pt x="193" y="15"/>
                  </a:lnTo>
                  <a:lnTo>
                    <a:pt x="192" y="16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4" y="16"/>
                  </a:lnTo>
                  <a:lnTo>
                    <a:pt x="194" y="17"/>
                  </a:lnTo>
                  <a:lnTo>
                    <a:pt x="194" y="18"/>
                  </a:lnTo>
                  <a:lnTo>
                    <a:pt x="194" y="19"/>
                  </a:lnTo>
                  <a:lnTo>
                    <a:pt x="194" y="20"/>
                  </a:lnTo>
                  <a:lnTo>
                    <a:pt x="195" y="20"/>
                  </a:lnTo>
                  <a:lnTo>
                    <a:pt x="196" y="19"/>
                  </a:lnTo>
                  <a:lnTo>
                    <a:pt x="199" y="18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0" y="19"/>
                  </a:lnTo>
                  <a:lnTo>
                    <a:pt x="198" y="20"/>
                  </a:lnTo>
                  <a:lnTo>
                    <a:pt x="198" y="22"/>
                  </a:lnTo>
                  <a:lnTo>
                    <a:pt x="198" y="23"/>
                  </a:lnTo>
                  <a:lnTo>
                    <a:pt x="198" y="24"/>
                  </a:lnTo>
                  <a:lnTo>
                    <a:pt x="198" y="25"/>
                  </a:lnTo>
                  <a:lnTo>
                    <a:pt x="197" y="26"/>
                  </a:lnTo>
                  <a:lnTo>
                    <a:pt x="197" y="27"/>
                  </a:lnTo>
                  <a:lnTo>
                    <a:pt x="199" y="26"/>
                  </a:lnTo>
                  <a:lnTo>
                    <a:pt x="200" y="25"/>
                  </a:lnTo>
                  <a:lnTo>
                    <a:pt x="200" y="26"/>
                  </a:lnTo>
                  <a:lnTo>
                    <a:pt x="199" y="27"/>
                  </a:lnTo>
                  <a:lnTo>
                    <a:pt x="201" y="27"/>
                  </a:lnTo>
                  <a:lnTo>
                    <a:pt x="202" y="26"/>
                  </a:lnTo>
                  <a:lnTo>
                    <a:pt x="203" y="25"/>
                  </a:lnTo>
                  <a:lnTo>
                    <a:pt x="204" y="25"/>
                  </a:lnTo>
                  <a:lnTo>
                    <a:pt x="204" y="26"/>
                  </a:lnTo>
                  <a:lnTo>
                    <a:pt x="204" y="27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3" y="31"/>
                  </a:lnTo>
                  <a:lnTo>
                    <a:pt x="203" y="32"/>
                  </a:lnTo>
                  <a:lnTo>
                    <a:pt x="203" y="33"/>
                  </a:lnTo>
                  <a:lnTo>
                    <a:pt x="204" y="32"/>
                  </a:lnTo>
                  <a:lnTo>
                    <a:pt x="207" y="31"/>
                  </a:lnTo>
                  <a:lnTo>
                    <a:pt x="206" y="32"/>
                  </a:lnTo>
                  <a:lnTo>
                    <a:pt x="206" y="33"/>
                  </a:lnTo>
                  <a:lnTo>
                    <a:pt x="208" y="32"/>
                  </a:lnTo>
                  <a:lnTo>
                    <a:pt x="209" y="32"/>
                  </a:lnTo>
                  <a:lnTo>
                    <a:pt x="209" y="33"/>
                  </a:lnTo>
                  <a:lnTo>
                    <a:pt x="208" y="34"/>
                  </a:lnTo>
                  <a:lnTo>
                    <a:pt x="210" y="33"/>
                  </a:lnTo>
                  <a:lnTo>
                    <a:pt x="211" y="32"/>
                  </a:lnTo>
                  <a:lnTo>
                    <a:pt x="211" y="33"/>
                  </a:lnTo>
                  <a:lnTo>
                    <a:pt x="211" y="34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10" y="39"/>
                  </a:lnTo>
                  <a:lnTo>
                    <a:pt x="210" y="40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2" y="40"/>
                  </a:lnTo>
                  <a:lnTo>
                    <a:pt x="214" y="39"/>
                  </a:lnTo>
                  <a:lnTo>
                    <a:pt x="215" y="37"/>
                  </a:lnTo>
                  <a:lnTo>
                    <a:pt x="215" y="39"/>
                  </a:lnTo>
                  <a:lnTo>
                    <a:pt x="215" y="40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9" y="45"/>
                  </a:lnTo>
                  <a:lnTo>
                    <a:pt x="219" y="46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20" y="47"/>
                  </a:lnTo>
                  <a:lnTo>
                    <a:pt x="221" y="46"/>
                  </a:lnTo>
                  <a:lnTo>
                    <a:pt x="223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3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21" y="49"/>
                  </a:lnTo>
                  <a:lnTo>
                    <a:pt x="220" y="50"/>
                  </a:lnTo>
                  <a:lnTo>
                    <a:pt x="223" y="49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7"/>
                  </a:lnTo>
                  <a:lnTo>
                    <a:pt x="228" y="46"/>
                  </a:lnTo>
                  <a:lnTo>
                    <a:pt x="229" y="45"/>
                  </a:lnTo>
                  <a:lnTo>
                    <a:pt x="229" y="46"/>
                  </a:lnTo>
                  <a:lnTo>
                    <a:pt x="229" y="47"/>
                  </a:lnTo>
                  <a:lnTo>
                    <a:pt x="229" y="48"/>
                  </a:lnTo>
                  <a:lnTo>
                    <a:pt x="228" y="49"/>
                  </a:lnTo>
                  <a:lnTo>
                    <a:pt x="227" y="50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6" y="53"/>
                  </a:lnTo>
                  <a:lnTo>
                    <a:pt x="226" y="54"/>
                  </a:lnTo>
                  <a:lnTo>
                    <a:pt x="226" y="56"/>
                  </a:lnTo>
                  <a:lnTo>
                    <a:pt x="227" y="54"/>
                  </a:lnTo>
                  <a:lnTo>
                    <a:pt x="228" y="53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9" y="56"/>
                  </a:lnTo>
                  <a:lnTo>
                    <a:pt x="230" y="54"/>
                  </a:lnTo>
                  <a:lnTo>
                    <a:pt x="232" y="53"/>
                  </a:lnTo>
                  <a:lnTo>
                    <a:pt x="233" y="52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2" y="56"/>
                  </a:lnTo>
                  <a:lnTo>
                    <a:pt x="232" y="57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5" y="60"/>
                  </a:lnTo>
                  <a:lnTo>
                    <a:pt x="235" y="61"/>
                  </a:lnTo>
                  <a:lnTo>
                    <a:pt x="235" y="62"/>
                  </a:lnTo>
                  <a:lnTo>
                    <a:pt x="236" y="61"/>
                  </a:lnTo>
                  <a:lnTo>
                    <a:pt x="237" y="60"/>
                  </a:lnTo>
                  <a:lnTo>
                    <a:pt x="237" y="61"/>
                  </a:lnTo>
                  <a:lnTo>
                    <a:pt x="237" y="62"/>
                  </a:lnTo>
                  <a:lnTo>
                    <a:pt x="239" y="61"/>
                  </a:lnTo>
                  <a:lnTo>
                    <a:pt x="240" y="60"/>
                  </a:lnTo>
                  <a:lnTo>
                    <a:pt x="240" y="61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1"/>
                  </a:lnTo>
                  <a:lnTo>
                    <a:pt x="244" y="60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4" y="62"/>
                  </a:lnTo>
                  <a:lnTo>
                    <a:pt x="242" y="63"/>
                  </a:lnTo>
                  <a:lnTo>
                    <a:pt x="241" y="64"/>
                  </a:lnTo>
                  <a:lnTo>
                    <a:pt x="240" y="64"/>
                  </a:lnTo>
                  <a:lnTo>
                    <a:pt x="240" y="65"/>
                  </a:lnTo>
                  <a:lnTo>
                    <a:pt x="240" y="66"/>
                  </a:lnTo>
                  <a:lnTo>
                    <a:pt x="241" y="66"/>
                  </a:lnTo>
                  <a:lnTo>
                    <a:pt x="242" y="65"/>
                  </a:lnTo>
                  <a:lnTo>
                    <a:pt x="242" y="66"/>
                  </a:lnTo>
                  <a:lnTo>
                    <a:pt x="242" y="67"/>
                  </a:lnTo>
                  <a:lnTo>
                    <a:pt x="242" y="68"/>
                  </a:lnTo>
                  <a:lnTo>
                    <a:pt x="242" y="69"/>
                  </a:lnTo>
                  <a:lnTo>
                    <a:pt x="243" y="68"/>
                  </a:lnTo>
                  <a:lnTo>
                    <a:pt x="245" y="67"/>
                  </a:lnTo>
                  <a:lnTo>
                    <a:pt x="246" y="66"/>
                  </a:lnTo>
                  <a:lnTo>
                    <a:pt x="247" y="65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8" y="71"/>
                  </a:lnTo>
                  <a:lnTo>
                    <a:pt x="249" y="70"/>
                  </a:lnTo>
                  <a:lnTo>
                    <a:pt x="250" y="69"/>
                  </a:lnTo>
                  <a:lnTo>
                    <a:pt x="252" y="68"/>
                  </a:lnTo>
                  <a:lnTo>
                    <a:pt x="252" y="69"/>
                  </a:lnTo>
                  <a:lnTo>
                    <a:pt x="252" y="70"/>
                  </a:lnTo>
                  <a:lnTo>
                    <a:pt x="251" y="71"/>
                  </a:lnTo>
                  <a:lnTo>
                    <a:pt x="252" y="73"/>
                  </a:lnTo>
                  <a:lnTo>
                    <a:pt x="251" y="74"/>
                  </a:lnTo>
                  <a:lnTo>
                    <a:pt x="252" y="75"/>
                  </a:lnTo>
                  <a:lnTo>
                    <a:pt x="253" y="74"/>
                  </a:lnTo>
                  <a:lnTo>
                    <a:pt x="254" y="73"/>
                  </a:lnTo>
                  <a:lnTo>
                    <a:pt x="254" y="74"/>
                  </a:lnTo>
                  <a:lnTo>
                    <a:pt x="254" y="75"/>
                  </a:lnTo>
                  <a:lnTo>
                    <a:pt x="256" y="74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1"/>
                  </a:lnTo>
                  <a:lnTo>
                    <a:pt x="260" y="73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60" y="78"/>
                  </a:lnTo>
                  <a:lnTo>
                    <a:pt x="260" y="79"/>
                  </a:lnTo>
                  <a:lnTo>
                    <a:pt x="260" y="80"/>
                  </a:lnTo>
                  <a:lnTo>
                    <a:pt x="260" y="81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2" y="80"/>
                  </a:lnTo>
                  <a:lnTo>
                    <a:pt x="263" y="79"/>
                  </a:lnTo>
                  <a:lnTo>
                    <a:pt x="264" y="78"/>
                  </a:lnTo>
                  <a:lnTo>
                    <a:pt x="264" y="79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4" y="82"/>
                  </a:lnTo>
                  <a:lnTo>
                    <a:pt x="264" y="83"/>
                  </a:lnTo>
                  <a:lnTo>
                    <a:pt x="264" y="84"/>
                  </a:lnTo>
                  <a:lnTo>
                    <a:pt x="265" y="84"/>
                  </a:lnTo>
                  <a:lnTo>
                    <a:pt x="267" y="83"/>
                  </a:lnTo>
                  <a:lnTo>
                    <a:pt x="268" y="82"/>
                  </a:lnTo>
                  <a:lnTo>
                    <a:pt x="269" y="81"/>
                  </a:lnTo>
                  <a:lnTo>
                    <a:pt x="269" y="82"/>
                  </a:lnTo>
                  <a:lnTo>
                    <a:pt x="269" y="83"/>
                  </a:lnTo>
                  <a:lnTo>
                    <a:pt x="269" y="84"/>
                  </a:lnTo>
                  <a:lnTo>
                    <a:pt x="269" y="85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4" y="84"/>
                  </a:lnTo>
                  <a:lnTo>
                    <a:pt x="275" y="83"/>
                  </a:lnTo>
                  <a:lnTo>
                    <a:pt x="275" y="84"/>
                  </a:lnTo>
                  <a:lnTo>
                    <a:pt x="275" y="85"/>
                  </a:lnTo>
                  <a:lnTo>
                    <a:pt x="275" y="86"/>
                  </a:lnTo>
                  <a:lnTo>
                    <a:pt x="275" y="87"/>
                  </a:lnTo>
                  <a:lnTo>
                    <a:pt x="275" y="89"/>
                  </a:lnTo>
                  <a:lnTo>
                    <a:pt x="275" y="90"/>
                  </a:lnTo>
                  <a:lnTo>
                    <a:pt x="276" y="89"/>
                  </a:lnTo>
                  <a:lnTo>
                    <a:pt x="277" y="87"/>
                  </a:lnTo>
                  <a:lnTo>
                    <a:pt x="277" y="89"/>
                  </a:lnTo>
                  <a:lnTo>
                    <a:pt x="277" y="90"/>
                  </a:lnTo>
                  <a:lnTo>
                    <a:pt x="278" y="89"/>
                  </a:lnTo>
                  <a:lnTo>
                    <a:pt x="280" y="87"/>
                  </a:lnTo>
                  <a:lnTo>
                    <a:pt x="280" y="89"/>
                  </a:lnTo>
                  <a:lnTo>
                    <a:pt x="280" y="90"/>
                  </a:lnTo>
                  <a:lnTo>
                    <a:pt x="279" y="91"/>
                  </a:lnTo>
                  <a:lnTo>
                    <a:pt x="277" y="92"/>
                  </a:lnTo>
                  <a:lnTo>
                    <a:pt x="277" y="93"/>
                  </a:lnTo>
                  <a:lnTo>
                    <a:pt x="278" y="94"/>
                  </a:lnTo>
                  <a:lnTo>
                    <a:pt x="279" y="93"/>
                  </a:lnTo>
                  <a:lnTo>
                    <a:pt x="280" y="92"/>
                  </a:lnTo>
                  <a:lnTo>
                    <a:pt x="281" y="92"/>
                  </a:lnTo>
                  <a:lnTo>
                    <a:pt x="282" y="91"/>
                  </a:lnTo>
                  <a:lnTo>
                    <a:pt x="282" y="92"/>
                  </a:lnTo>
                  <a:lnTo>
                    <a:pt x="282" y="93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1" y="96"/>
                  </a:lnTo>
                  <a:lnTo>
                    <a:pt x="280" y="96"/>
                  </a:lnTo>
                  <a:lnTo>
                    <a:pt x="279" y="97"/>
                  </a:lnTo>
                  <a:lnTo>
                    <a:pt x="278" y="98"/>
                  </a:lnTo>
                  <a:lnTo>
                    <a:pt x="278" y="99"/>
                  </a:lnTo>
                  <a:lnTo>
                    <a:pt x="278" y="100"/>
                  </a:lnTo>
                  <a:lnTo>
                    <a:pt x="282" y="97"/>
                  </a:lnTo>
                  <a:lnTo>
                    <a:pt x="285" y="95"/>
                  </a:lnTo>
                  <a:lnTo>
                    <a:pt x="286" y="94"/>
                  </a:lnTo>
                  <a:lnTo>
                    <a:pt x="287" y="93"/>
                  </a:lnTo>
                  <a:lnTo>
                    <a:pt x="287" y="94"/>
                  </a:lnTo>
                  <a:lnTo>
                    <a:pt x="287" y="95"/>
                  </a:lnTo>
                  <a:lnTo>
                    <a:pt x="289" y="94"/>
                  </a:lnTo>
                  <a:lnTo>
                    <a:pt x="290" y="93"/>
                  </a:lnTo>
                  <a:lnTo>
                    <a:pt x="290" y="94"/>
                  </a:lnTo>
                  <a:lnTo>
                    <a:pt x="290" y="95"/>
                  </a:lnTo>
                  <a:lnTo>
                    <a:pt x="290" y="96"/>
                  </a:lnTo>
                  <a:lnTo>
                    <a:pt x="291" y="97"/>
                  </a:lnTo>
                  <a:lnTo>
                    <a:pt x="292" y="96"/>
                  </a:lnTo>
                  <a:lnTo>
                    <a:pt x="293" y="95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9"/>
                  </a:lnTo>
                  <a:lnTo>
                    <a:pt x="294" y="98"/>
                  </a:lnTo>
                  <a:lnTo>
                    <a:pt x="295" y="97"/>
                  </a:lnTo>
                  <a:lnTo>
                    <a:pt x="295" y="98"/>
                  </a:lnTo>
                  <a:lnTo>
                    <a:pt x="295" y="99"/>
                  </a:lnTo>
                  <a:lnTo>
                    <a:pt x="294" y="100"/>
                  </a:lnTo>
                  <a:lnTo>
                    <a:pt x="293" y="101"/>
                  </a:lnTo>
                  <a:lnTo>
                    <a:pt x="293" y="102"/>
                  </a:lnTo>
                  <a:lnTo>
                    <a:pt x="293" y="103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4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6"/>
                  </a:lnTo>
                  <a:lnTo>
                    <a:pt x="297" y="104"/>
                  </a:lnTo>
                  <a:lnTo>
                    <a:pt x="298" y="103"/>
                  </a:lnTo>
                  <a:lnTo>
                    <a:pt x="299" y="102"/>
                  </a:lnTo>
                  <a:lnTo>
                    <a:pt x="300" y="102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1" y="109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8"/>
                  </a:lnTo>
                  <a:lnTo>
                    <a:pt x="306" y="107"/>
                  </a:lnTo>
                  <a:lnTo>
                    <a:pt x="308" y="106"/>
                  </a:lnTo>
                  <a:lnTo>
                    <a:pt x="309" y="104"/>
                  </a:lnTo>
                  <a:lnTo>
                    <a:pt x="309" y="106"/>
                  </a:lnTo>
                  <a:lnTo>
                    <a:pt x="309" y="107"/>
                  </a:lnTo>
                  <a:lnTo>
                    <a:pt x="309" y="109"/>
                  </a:lnTo>
                  <a:lnTo>
                    <a:pt x="309" y="110"/>
                  </a:lnTo>
                  <a:lnTo>
                    <a:pt x="309" y="111"/>
                  </a:lnTo>
                  <a:lnTo>
                    <a:pt x="310" y="110"/>
                  </a:lnTo>
                  <a:lnTo>
                    <a:pt x="311" y="109"/>
                  </a:lnTo>
                  <a:lnTo>
                    <a:pt x="312" y="110"/>
                  </a:lnTo>
                  <a:lnTo>
                    <a:pt x="312" y="111"/>
                  </a:lnTo>
                  <a:lnTo>
                    <a:pt x="312" y="112"/>
                  </a:lnTo>
                  <a:lnTo>
                    <a:pt x="312" y="113"/>
                  </a:lnTo>
                  <a:lnTo>
                    <a:pt x="312" y="114"/>
                  </a:lnTo>
                  <a:lnTo>
                    <a:pt x="312" y="115"/>
                  </a:lnTo>
                  <a:lnTo>
                    <a:pt x="313" y="114"/>
                  </a:lnTo>
                  <a:lnTo>
                    <a:pt x="314" y="113"/>
                  </a:lnTo>
                  <a:lnTo>
                    <a:pt x="315" y="112"/>
                  </a:lnTo>
                  <a:lnTo>
                    <a:pt x="316" y="111"/>
                  </a:lnTo>
                  <a:lnTo>
                    <a:pt x="317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9" y="111"/>
                  </a:lnTo>
                  <a:lnTo>
                    <a:pt x="319" y="112"/>
                  </a:lnTo>
                  <a:lnTo>
                    <a:pt x="319" y="113"/>
                  </a:lnTo>
                  <a:lnTo>
                    <a:pt x="319" y="114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20" y="117"/>
                  </a:lnTo>
                  <a:lnTo>
                    <a:pt x="322" y="116"/>
                  </a:lnTo>
                  <a:lnTo>
                    <a:pt x="323" y="115"/>
                  </a:lnTo>
                  <a:lnTo>
                    <a:pt x="324" y="114"/>
                  </a:lnTo>
                  <a:lnTo>
                    <a:pt x="325" y="113"/>
                  </a:lnTo>
                  <a:lnTo>
                    <a:pt x="325" y="114"/>
                  </a:lnTo>
                  <a:lnTo>
                    <a:pt x="325" y="115"/>
                  </a:lnTo>
                  <a:lnTo>
                    <a:pt x="325" y="116"/>
                  </a:lnTo>
                  <a:lnTo>
                    <a:pt x="325" y="117"/>
                  </a:lnTo>
                  <a:lnTo>
                    <a:pt x="324" y="118"/>
                  </a:lnTo>
                  <a:lnTo>
                    <a:pt x="323" y="119"/>
                  </a:lnTo>
                  <a:lnTo>
                    <a:pt x="323" y="120"/>
                  </a:lnTo>
                  <a:lnTo>
                    <a:pt x="324" y="121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5"/>
                  </a:lnTo>
                  <a:lnTo>
                    <a:pt x="322" y="126"/>
                  </a:lnTo>
                  <a:lnTo>
                    <a:pt x="322" y="127"/>
                  </a:lnTo>
                  <a:lnTo>
                    <a:pt x="322" y="128"/>
                  </a:lnTo>
                  <a:lnTo>
                    <a:pt x="326" y="124"/>
                  </a:lnTo>
                  <a:lnTo>
                    <a:pt x="327" y="123"/>
                  </a:lnTo>
                  <a:lnTo>
                    <a:pt x="328" y="121"/>
                  </a:lnTo>
                  <a:lnTo>
                    <a:pt x="329" y="123"/>
                  </a:lnTo>
                  <a:lnTo>
                    <a:pt x="329" y="124"/>
                  </a:lnTo>
                  <a:lnTo>
                    <a:pt x="330" y="123"/>
                  </a:lnTo>
                  <a:lnTo>
                    <a:pt x="331" y="121"/>
                  </a:lnTo>
                  <a:lnTo>
                    <a:pt x="331" y="123"/>
                  </a:lnTo>
                  <a:lnTo>
                    <a:pt x="331" y="124"/>
                  </a:lnTo>
                  <a:lnTo>
                    <a:pt x="331" y="125"/>
                  </a:lnTo>
                  <a:lnTo>
                    <a:pt x="331" y="126"/>
                  </a:lnTo>
                  <a:lnTo>
                    <a:pt x="332" y="125"/>
                  </a:lnTo>
                  <a:lnTo>
                    <a:pt x="333" y="124"/>
                  </a:lnTo>
                  <a:lnTo>
                    <a:pt x="334" y="125"/>
                  </a:lnTo>
                  <a:lnTo>
                    <a:pt x="334" y="126"/>
                  </a:lnTo>
                  <a:lnTo>
                    <a:pt x="334" y="127"/>
                  </a:lnTo>
                  <a:lnTo>
                    <a:pt x="334" y="128"/>
                  </a:lnTo>
                  <a:lnTo>
                    <a:pt x="333" y="129"/>
                  </a:lnTo>
                  <a:lnTo>
                    <a:pt x="332" y="130"/>
                  </a:lnTo>
                  <a:lnTo>
                    <a:pt x="332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4" y="130"/>
                  </a:lnTo>
                  <a:lnTo>
                    <a:pt x="335" y="129"/>
                  </a:lnTo>
                  <a:lnTo>
                    <a:pt x="336" y="128"/>
                  </a:lnTo>
                  <a:lnTo>
                    <a:pt x="337" y="129"/>
                  </a:lnTo>
                  <a:lnTo>
                    <a:pt x="337" y="130"/>
                  </a:lnTo>
                  <a:lnTo>
                    <a:pt x="339" y="130"/>
                  </a:lnTo>
                  <a:lnTo>
                    <a:pt x="340" y="128"/>
                  </a:lnTo>
                  <a:lnTo>
                    <a:pt x="341" y="127"/>
                  </a:lnTo>
                  <a:lnTo>
                    <a:pt x="342" y="126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3" y="128"/>
                  </a:lnTo>
                  <a:lnTo>
                    <a:pt x="344" y="127"/>
                  </a:lnTo>
                  <a:lnTo>
                    <a:pt x="345" y="129"/>
                  </a:lnTo>
                  <a:lnTo>
                    <a:pt x="345" y="129"/>
                  </a:lnTo>
                  <a:lnTo>
                    <a:pt x="345" y="131"/>
                  </a:lnTo>
                  <a:lnTo>
                    <a:pt x="344" y="132"/>
                  </a:lnTo>
                  <a:lnTo>
                    <a:pt x="343" y="132"/>
                  </a:lnTo>
                  <a:lnTo>
                    <a:pt x="343" y="133"/>
                  </a:lnTo>
                  <a:lnTo>
                    <a:pt x="343" y="134"/>
                  </a:lnTo>
                  <a:lnTo>
                    <a:pt x="342" y="136"/>
                  </a:lnTo>
                  <a:lnTo>
                    <a:pt x="341" y="136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2" y="137"/>
                  </a:lnTo>
                  <a:lnTo>
                    <a:pt x="343" y="136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8" y="135"/>
                  </a:lnTo>
                  <a:lnTo>
                    <a:pt x="349" y="133"/>
                  </a:lnTo>
                  <a:lnTo>
                    <a:pt x="350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6"/>
                  </a:lnTo>
                  <a:lnTo>
                    <a:pt x="351" y="137"/>
                  </a:lnTo>
                  <a:lnTo>
                    <a:pt x="351" y="139"/>
                  </a:lnTo>
                  <a:lnTo>
                    <a:pt x="351" y="140"/>
                  </a:lnTo>
                  <a:lnTo>
                    <a:pt x="352" y="139"/>
                  </a:lnTo>
                  <a:lnTo>
                    <a:pt x="353" y="137"/>
                  </a:lnTo>
                  <a:lnTo>
                    <a:pt x="354" y="136"/>
                  </a:lnTo>
                  <a:lnTo>
                    <a:pt x="356" y="135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9" y="135"/>
                  </a:lnTo>
                  <a:lnTo>
                    <a:pt x="358" y="136"/>
                  </a:lnTo>
                  <a:lnTo>
                    <a:pt x="357" y="137"/>
                  </a:lnTo>
                  <a:lnTo>
                    <a:pt x="357" y="139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6" y="143"/>
                  </a:lnTo>
                  <a:lnTo>
                    <a:pt x="354" y="144"/>
                  </a:lnTo>
                  <a:lnTo>
                    <a:pt x="354" y="145"/>
                  </a:lnTo>
                  <a:lnTo>
                    <a:pt x="354" y="146"/>
                  </a:lnTo>
                  <a:lnTo>
                    <a:pt x="356" y="145"/>
                  </a:lnTo>
                  <a:lnTo>
                    <a:pt x="357" y="144"/>
                  </a:lnTo>
                  <a:lnTo>
                    <a:pt x="359" y="143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60" y="144"/>
                  </a:lnTo>
                  <a:lnTo>
                    <a:pt x="360" y="145"/>
                  </a:lnTo>
                  <a:lnTo>
                    <a:pt x="360" y="146"/>
                  </a:lnTo>
                  <a:lnTo>
                    <a:pt x="361" y="145"/>
                  </a:lnTo>
                  <a:lnTo>
                    <a:pt x="362" y="144"/>
                  </a:lnTo>
                  <a:lnTo>
                    <a:pt x="363" y="145"/>
                  </a:lnTo>
                  <a:lnTo>
                    <a:pt x="363" y="146"/>
                  </a:lnTo>
                  <a:lnTo>
                    <a:pt x="364" y="145"/>
                  </a:lnTo>
                  <a:lnTo>
                    <a:pt x="365" y="144"/>
                  </a:lnTo>
                  <a:lnTo>
                    <a:pt x="365" y="145"/>
                  </a:lnTo>
                  <a:lnTo>
                    <a:pt x="365" y="146"/>
                  </a:lnTo>
                  <a:lnTo>
                    <a:pt x="365" y="147"/>
                  </a:lnTo>
                  <a:lnTo>
                    <a:pt x="365" y="148"/>
                  </a:lnTo>
                  <a:lnTo>
                    <a:pt x="366" y="149"/>
                  </a:lnTo>
                  <a:lnTo>
                    <a:pt x="366" y="150"/>
                  </a:lnTo>
                  <a:lnTo>
                    <a:pt x="367" y="149"/>
                  </a:lnTo>
                  <a:lnTo>
                    <a:pt x="368" y="148"/>
                  </a:lnTo>
                  <a:lnTo>
                    <a:pt x="369" y="147"/>
                  </a:lnTo>
                  <a:lnTo>
                    <a:pt x="370" y="146"/>
                  </a:lnTo>
                  <a:lnTo>
                    <a:pt x="370" y="147"/>
                  </a:lnTo>
                  <a:lnTo>
                    <a:pt x="370" y="148"/>
                  </a:lnTo>
                  <a:lnTo>
                    <a:pt x="369" y="149"/>
                  </a:lnTo>
                  <a:lnTo>
                    <a:pt x="368" y="150"/>
                  </a:lnTo>
                  <a:lnTo>
                    <a:pt x="368" y="151"/>
                  </a:lnTo>
                  <a:lnTo>
                    <a:pt x="369" y="152"/>
                  </a:lnTo>
                  <a:lnTo>
                    <a:pt x="369" y="153"/>
                  </a:lnTo>
                  <a:lnTo>
                    <a:pt x="369" y="154"/>
                  </a:lnTo>
                  <a:lnTo>
                    <a:pt x="370" y="153"/>
                  </a:lnTo>
                  <a:lnTo>
                    <a:pt x="372" y="152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3" y="149"/>
                  </a:lnTo>
                  <a:lnTo>
                    <a:pt x="374" y="148"/>
                  </a:lnTo>
                  <a:lnTo>
                    <a:pt x="374" y="149"/>
                  </a:lnTo>
                  <a:lnTo>
                    <a:pt x="374" y="150"/>
                  </a:lnTo>
                  <a:lnTo>
                    <a:pt x="375" y="149"/>
                  </a:lnTo>
                  <a:lnTo>
                    <a:pt x="376" y="148"/>
                  </a:lnTo>
                  <a:lnTo>
                    <a:pt x="376" y="149"/>
                  </a:lnTo>
                  <a:lnTo>
                    <a:pt x="376" y="150"/>
                  </a:lnTo>
                  <a:lnTo>
                    <a:pt x="375" y="151"/>
                  </a:lnTo>
                  <a:lnTo>
                    <a:pt x="374" y="152"/>
                  </a:lnTo>
                  <a:lnTo>
                    <a:pt x="375" y="153"/>
                  </a:lnTo>
                  <a:lnTo>
                    <a:pt x="375" y="154"/>
                  </a:lnTo>
                  <a:lnTo>
                    <a:pt x="374" y="156"/>
                  </a:lnTo>
                  <a:lnTo>
                    <a:pt x="373" y="157"/>
                  </a:lnTo>
                  <a:lnTo>
                    <a:pt x="373" y="158"/>
                  </a:lnTo>
                  <a:lnTo>
                    <a:pt x="373" y="159"/>
                  </a:lnTo>
                  <a:lnTo>
                    <a:pt x="374" y="158"/>
                  </a:lnTo>
                  <a:lnTo>
                    <a:pt x="375" y="157"/>
                  </a:lnTo>
                  <a:lnTo>
                    <a:pt x="376" y="156"/>
                  </a:lnTo>
                  <a:lnTo>
                    <a:pt x="377" y="154"/>
                  </a:lnTo>
                  <a:lnTo>
                    <a:pt x="377" y="156"/>
                  </a:lnTo>
                  <a:lnTo>
                    <a:pt x="378" y="157"/>
                  </a:lnTo>
                  <a:lnTo>
                    <a:pt x="379" y="156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1" y="156"/>
                  </a:lnTo>
                  <a:lnTo>
                    <a:pt x="382" y="154"/>
                  </a:lnTo>
                  <a:lnTo>
                    <a:pt x="382" y="156"/>
                  </a:lnTo>
                  <a:lnTo>
                    <a:pt x="382" y="157"/>
                  </a:lnTo>
                  <a:lnTo>
                    <a:pt x="383" y="159"/>
                  </a:lnTo>
                  <a:lnTo>
                    <a:pt x="383" y="160"/>
                  </a:lnTo>
                  <a:lnTo>
                    <a:pt x="383" y="161"/>
                  </a:lnTo>
                  <a:lnTo>
                    <a:pt x="384" y="160"/>
                  </a:lnTo>
                  <a:lnTo>
                    <a:pt x="385" y="159"/>
                  </a:lnTo>
                  <a:lnTo>
                    <a:pt x="387" y="157"/>
                  </a:lnTo>
                  <a:lnTo>
                    <a:pt x="389" y="156"/>
                  </a:lnTo>
                  <a:lnTo>
                    <a:pt x="390" y="154"/>
                  </a:lnTo>
                  <a:lnTo>
                    <a:pt x="391" y="156"/>
                  </a:lnTo>
                  <a:lnTo>
                    <a:pt x="391" y="157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2"/>
                  </a:lnTo>
                  <a:lnTo>
                    <a:pt x="391" y="161"/>
                  </a:lnTo>
                  <a:lnTo>
                    <a:pt x="392" y="160"/>
                  </a:lnTo>
                  <a:lnTo>
                    <a:pt x="393" y="159"/>
                  </a:lnTo>
                  <a:lnTo>
                    <a:pt x="394" y="160"/>
                  </a:lnTo>
                  <a:lnTo>
                    <a:pt x="394" y="161"/>
                  </a:lnTo>
                  <a:lnTo>
                    <a:pt x="394" y="163"/>
                  </a:lnTo>
                  <a:lnTo>
                    <a:pt x="394" y="164"/>
                  </a:lnTo>
                  <a:lnTo>
                    <a:pt x="395" y="165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4" y="168"/>
                  </a:lnTo>
                  <a:lnTo>
                    <a:pt x="393" y="169"/>
                  </a:lnTo>
                  <a:lnTo>
                    <a:pt x="393" y="170"/>
                  </a:lnTo>
                  <a:lnTo>
                    <a:pt x="393" y="171"/>
                  </a:lnTo>
                  <a:lnTo>
                    <a:pt x="393" y="173"/>
                  </a:lnTo>
                  <a:lnTo>
                    <a:pt x="393" y="174"/>
                  </a:lnTo>
                  <a:lnTo>
                    <a:pt x="396" y="171"/>
                  </a:lnTo>
                  <a:lnTo>
                    <a:pt x="397" y="170"/>
                  </a:lnTo>
                  <a:lnTo>
                    <a:pt x="398" y="169"/>
                  </a:lnTo>
                  <a:lnTo>
                    <a:pt x="397" y="168"/>
                  </a:lnTo>
                  <a:lnTo>
                    <a:pt x="397" y="167"/>
                  </a:lnTo>
                  <a:lnTo>
                    <a:pt x="398" y="166"/>
                  </a:lnTo>
                  <a:lnTo>
                    <a:pt x="399" y="165"/>
                  </a:lnTo>
                  <a:lnTo>
                    <a:pt x="400" y="167"/>
                  </a:lnTo>
                  <a:lnTo>
                    <a:pt x="400" y="167"/>
                  </a:lnTo>
                  <a:lnTo>
                    <a:pt x="401" y="166"/>
                  </a:lnTo>
                  <a:lnTo>
                    <a:pt x="402" y="166"/>
                  </a:lnTo>
                  <a:lnTo>
                    <a:pt x="402" y="166"/>
                  </a:lnTo>
                  <a:lnTo>
                    <a:pt x="402" y="168"/>
                  </a:lnTo>
                  <a:lnTo>
                    <a:pt x="401" y="169"/>
                  </a:lnTo>
                  <a:lnTo>
                    <a:pt x="400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2" y="171"/>
                  </a:lnTo>
                  <a:lnTo>
                    <a:pt x="403" y="170"/>
                  </a:lnTo>
                  <a:lnTo>
                    <a:pt x="403" y="171"/>
                  </a:lnTo>
                  <a:lnTo>
                    <a:pt x="403" y="173"/>
                  </a:lnTo>
                  <a:lnTo>
                    <a:pt x="403" y="174"/>
                  </a:lnTo>
                  <a:lnTo>
                    <a:pt x="403" y="175"/>
                  </a:lnTo>
                  <a:lnTo>
                    <a:pt x="402" y="176"/>
                  </a:lnTo>
                  <a:lnTo>
                    <a:pt x="401" y="177"/>
                  </a:lnTo>
                  <a:lnTo>
                    <a:pt x="401" y="178"/>
                  </a:lnTo>
                  <a:lnTo>
                    <a:pt x="401" y="179"/>
                  </a:lnTo>
                  <a:lnTo>
                    <a:pt x="407" y="175"/>
                  </a:lnTo>
                  <a:lnTo>
                    <a:pt x="408" y="174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5"/>
                  </a:lnTo>
                  <a:lnTo>
                    <a:pt x="410" y="174"/>
                  </a:lnTo>
                  <a:lnTo>
                    <a:pt x="411" y="173"/>
                  </a:lnTo>
                  <a:lnTo>
                    <a:pt x="412" y="171"/>
                  </a:lnTo>
                  <a:lnTo>
                    <a:pt x="413" y="170"/>
                  </a:lnTo>
                  <a:lnTo>
                    <a:pt x="414" y="171"/>
                  </a:lnTo>
                  <a:lnTo>
                    <a:pt x="414" y="173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9" y="176"/>
                  </a:lnTo>
                  <a:lnTo>
                    <a:pt x="409" y="175"/>
                  </a:lnTo>
                  <a:lnTo>
                    <a:pt x="408" y="176"/>
                  </a:lnTo>
                  <a:lnTo>
                    <a:pt x="407" y="177"/>
                  </a:lnTo>
                  <a:lnTo>
                    <a:pt x="408" y="181"/>
                  </a:lnTo>
                  <a:lnTo>
                    <a:pt x="408" y="183"/>
                  </a:lnTo>
                  <a:lnTo>
                    <a:pt x="410" y="181"/>
                  </a:lnTo>
                  <a:lnTo>
                    <a:pt x="411" y="180"/>
                  </a:lnTo>
                  <a:lnTo>
                    <a:pt x="412" y="179"/>
                  </a:lnTo>
                  <a:lnTo>
                    <a:pt x="412" y="180"/>
                  </a:lnTo>
                  <a:lnTo>
                    <a:pt x="413" y="181"/>
                  </a:lnTo>
                  <a:lnTo>
                    <a:pt x="413" y="183"/>
                  </a:lnTo>
                  <a:lnTo>
                    <a:pt x="413" y="185"/>
                  </a:lnTo>
                  <a:lnTo>
                    <a:pt x="413" y="186"/>
                  </a:lnTo>
                  <a:lnTo>
                    <a:pt x="413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8" y="183"/>
                  </a:lnTo>
                  <a:lnTo>
                    <a:pt x="418" y="182"/>
                  </a:lnTo>
                  <a:lnTo>
                    <a:pt x="417" y="181"/>
                  </a:lnTo>
                  <a:lnTo>
                    <a:pt x="419" y="180"/>
                  </a:lnTo>
                  <a:lnTo>
                    <a:pt x="420" y="179"/>
                  </a:lnTo>
                  <a:lnTo>
                    <a:pt x="420" y="180"/>
                  </a:lnTo>
                  <a:lnTo>
                    <a:pt x="420" y="181"/>
                  </a:lnTo>
                  <a:lnTo>
                    <a:pt x="420" y="182"/>
                  </a:lnTo>
                  <a:lnTo>
                    <a:pt x="420" y="183"/>
                  </a:lnTo>
                  <a:lnTo>
                    <a:pt x="420" y="184"/>
                  </a:lnTo>
                  <a:lnTo>
                    <a:pt x="422" y="185"/>
                  </a:lnTo>
                  <a:lnTo>
                    <a:pt x="423" y="184"/>
                  </a:lnTo>
                  <a:lnTo>
                    <a:pt x="424" y="183"/>
                  </a:lnTo>
                  <a:lnTo>
                    <a:pt x="424" y="185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8"/>
                  </a:lnTo>
                  <a:lnTo>
                    <a:pt x="425" y="187"/>
                  </a:lnTo>
                  <a:lnTo>
                    <a:pt x="426" y="186"/>
                  </a:lnTo>
                  <a:lnTo>
                    <a:pt x="428" y="185"/>
                  </a:lnTo>
                  <a:lnTo>
                    <a:pt x="429" y="184"/>
                  </a:lnTo>
                  <a:lnTo>
                    <a:pt x="429" y="186"/>
                  </a:lnTo>
                  <a:lnTo>
                    <a:pt x="429" y="187"/>
                  </a:lnTo>
                  <a:lnTo>
                    <a:pt x="429" y="188"/>
                  </a:lnTo>
                  <a:lnTo>
                    <a:pt x="428" y="190"/>
                  </a:lnTo>
                  <a:lnTo>
                    <a:pt x="427" y="191"/>
                  </a:lnTo>
                  <a:lnTo>
                    <a:pt x="425" y="193"/>
                  </a:lnTo>
                  <a:lnTo>
                    <a:pt x="425" y="197"/>
                  </a:lnTo>
                  <a:lnTo>
                    <a:pt x="427" y="196"/>
                  </a:lnTo>
                  <a:lnTo>
                    <a:pt x="428" y="195"/>
                  </a:lnTo>
                  <a:lnTo>
                    <a:pt x="428" y="196"/>
                  </a:lnTo>
                  <a:lnTo>
                    <a:pt x="428" y="197"/>
                  </a:lnTo>
                  <a:lnTo>
                    <a:pt x="429" y="196"/>
                  </a:lnTo>
                  <a:lnTo>
                    <a:pt x="430" y="195"/>
                  </a:lnTo>
                  <a:lnTo>
                    <a:pt x="431" y="194"/>
                  </a:lnTo>
                  <a:lnTo>
                    <a:pt x="432" y="193"/>
                  </a:lnTo>
                  <a:lnTo>
                    <a:pt x="434" y="191"/>
                  </a:lnTo>
                  <a:lnTo>
                    <a:pt x="436" y="190"/>
                  </a:lnTo>
                  <a:lnTo>
                    <a:pt x="437" y="188"/>
                  </a:lnTo>
                  <a:lnTo>
                    <a:pt x="437" y="190"/>
                  </a:lnTo>
                  <a:lnTo>
                    <a:pt x="437" y="191"/>
                  </a:lnTo>
                  <a:lnTo>
                    <a:pt x="436" y="192"/>
                  </a:lnTo>
                  <a:lnTo>
                    <a:pt x="435" y="193"/>
                  </a:lnTo>
                  <a:lnTo>
                    <a:pt x="435" y="194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5" y="197"/>
                  </a:lnTo>
                  <a:lnTo>
                    <a:pt x="436" y="196"/>
                  </a:lnTo>
                  <a:lnTo>
                    <a:pt x="439" y="195"/>
                  </a:lnTo>
                  <a:lnTo>
                    <a:pt x="439" y="196"/>
                  </a:lnTo>
                  <a:lnTo>
                    <a:pt x="439" y="197"/>
                  </a:lnTo>
                  <a:lnTo>
                    <a:pt x="439" y="198"/>
                  </a:lnTo>
                  <a:lnTo>
                    <a:pt x="439" y="200"/>
                  </a:lnTo>
                  <a:lnTo>
                    <a:pt x="439" y="201"/>
                  </a:lnTo>
                  <a:lnTo>
                    <a:pt x="439" y="202"/>
                  </a:lnTo>
                  <a:lnTo>
                    <a:pt x="440" y="201"/>
                  </a:lnTo>
                  <a:lnTo>
                    <a:pt x="442" y="200"/>
                  </a:lnTo>
                  <a:lnTo>
                    <a:pt x="442" y="201"/>
                  </a:lnTo>
                  <a:lnTo>
                    <a:pt x="442" y="202"/>
                  </a:lnTo>
                  <a:lnTo>
                    <a:pt x="441" y="203"/>
                  </a:lnTo>
                  <a:lnTo>
                    <a:pt x="440" y="204"/>
                  </a:lnTo>
                  <a:lnTo>
                    <a:pt x="440" y="206"/>
                  </a:lnTo>
                  <a:lnTo>
                    <a:pt x="440" y="207"/>
                  </a:lnTo>
                  <a:lnTo>
                    <a:pt x="440" y="208"/>
                  </a:lnTo>
                  <a:lnTo>
                    <a:pt x="440" y="209"/>
                  </a:lnTo>
                  <a:lnTo>
                    <a:pt x="441" y="208"/>
                  </a:lnTo>
                  <a:lnTo>
                    <a:pt x="442" y="207"/>
                  </a:lnTo>
                  <a:lnTo>
                    <a:pt x="443" y="206"/>
                  </a:lnTo>
                  <a:lnTo>
                    <a:pt x="445" y="204"/>
                  </a:lnTo>
                  <a:lnTo>
                    <a:pt x="445" y="206"/>
                  </a:lnTo>
                  <a:lnTo>
                    <a:pt x="445" y="207"/>
                  </a:lnTo>
                  <a:lnTo>
                    <a:pt x="446" y="206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8" y="210"/>
                  </a:lnTo>
                  <a:lnTo>
                    <a:pt x="448" y="211"/>
                  </a:lnTo>
                  <a:lnTo>
                    <a:pt x="447" y="212"/>
                  </a:lnTo>
                  <a:lnTo>
                    <a:pt x="445" y="213"/>
                  </a:lnTo>
                  <a:lnTo>
                    <a:pt x="446" y="214"/>
                  </a:lnTo>
                  <a:lnTo>
                    <a:pt x="446" y="215"/>
                  </a:lnTo>
                  <a:lnTo>
                    <a:pt x="445" y="216"/>
                  </a:lnTo>
                  <a:lnTo>
                    <a:pt x="443" y="217"/>
                  </a:lnTo>
                  <a:lnTo>
                    <a:pt x="444" y="218"/>
                  </a:lnTo>
                  <a:lnTo>
                    <a:pt x="444" y="219"/>
                  </a:lnTo>
                  <a:lnTo>
                    <a:pt x="446" y="217"/>
                  </a:lnTo>
                  <a:lnTo>
                    <a:pt x="447" y="216"/>
                  </a:lnTo>
                  <a:lnTo>
                    <a:pt x="448" y="215"/>
                  </a:lnTo>
                  <a:lnTo>
                    <a:pt x="448" y="216"/>
                  </a:lnTo>
                  <a:lnTo>
                    <a:pt x="448" y="217"/>
                  </a:lnTo>
                  <a:lnTo>
                    <a:pt x="450" y="217"/>
                  </a:lnTo>
                  <a:lnTo>
                    <a:pt x="451" y="216"/>
                  </a:lnTo>
                  <a:lnTo>
                    <a:pt x="451" y="217"/>
                  </a:lnTo>
                  <a:lnTo>
                    <a:pt x="451" y="218"/>
                  </a:lnTo>
                  <a:lnTo>
                    <a:pt x="450" y="219"/>
                  </a:lnTo>
                  <a:lnTo>
                    <a:pt x="449" y="220"/>
                  </a:lnTo>
                  <a:lnTo>
                    <a:pt x="446" y="221"/>
                  </a:lnTo>
                  <a:lnTo>
                    <a:pt x="445" y="223"/>
                  </a:lnTo>
                  <a:lnTo>
                    <a:pt x="444" y="224"/>
                  </a:lnTo>
                  <a:lnTo>
                    <a:pt x="444" y="223"/>
                  </a:lnTo>
                  <a:lnTo>
                    <a:pt x="444" y="221"/>
                  </a:lnTo>
                  <a:lnTo>
                    <a:pt x="443" y="223"/>
                  </a:lnTo>
                  <a:lnTo>
                    <a:pt x="442" y="224"/>
                  </a:lnTo>
                  <a:lnTo>
                    <a:pt x="442" y="225"/>
                  </a:lnTo>
                  <a:lnTo>
                    <a:pt x="442" y="226"/>
                  </a:lnTo>
                  <a:lnTo>
                    <a:pt x="441" y="227"/>
                  </a:lnTo>
                  <a:lnTo>
                    <a:pt x="440" y="228"/>
                  </a:lnTo>
                  <a:lnTo>
                    <a:pt x="439" y="229"/>
                  </a:lnTo>
                  <a:lnTo>
                    <a:pt x="436" y="230"/>
                  </a:lnTo>
                  <a:lnTo>
                    <a:pt x="436" y="229"/>
                  </a:lnTo>
                  <a:lnTo>
                    <a:pt x="436" y="228"/>
                  </a:lnTo>
                  <a:lnTo>
                    <a:pt x="435" y="229"/>
                  </a:lnTo>
                  <a:lnTo>
                    <a:pt x="434" y="229"/>
                  </a:lnTo>
                  <a:lnTo>
                    <a:pt x="434" y="228"/>
                  </a:lnTo>
                  <a:lnTo>
                    <a:pt x="434" y="227"/>
                  </a:lnTo>
                  <a:lnTo>
                    <a:pt x="434" y="226"/>
                  </a:lnTo>
                  <a:lnTo>
                    <a:pt x="434" y="225"/>
                  </a:lnTo>
                  <a:lnTo>
                    <a:pt x="433" y="226"/>
                  </a:lnTo>
                  <a:lnTo>
                    <a:pt x="431" y="227"/>
                  </a:lnTo>
                  <a:lnTo>
                    <a:pt x="429" y="229"/>
                  </a:lnTo>
                  <a:lnTo>
                    <a:pt x="428" y="230"/>
                  </a:lnTo>
                  <a:lnTo>
                    <a:pt x="427" y="231"/>
                  </a:lnTo>
                  <a:lnTo>
                    <a:pt x="427" y="230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6" y="228"/>
                  </a:lnTo>
                  <a:lnTo>
                    <a:pt x="424" y="229"/>
                  </a:lnTo>
                  <a:lnTo>
                    <a:pt x="422" y="231"/>
                  </a:lnTo>
                  <a:lnTo>
                    <a:pt x="419" y="233"/>
                  </a:lnTo>
                  <a:lnTo>
                    <a:pt x="419" y="229"/>
                  </a:lnTo>
                  <a:lnTo>
                    <a:pt x="420" y="228"/>
                  </a:lnTo>
                  <a:lnTo>
                    <a:pt x="422" y="227"/>
                  </a:lnTo>
                  <a:lnTo>
                    <a:pt x="422" y="226"/>
                  </a:lnTo>
                  <a:lnTo>
                    <a:pt x="422" y="225"/>
                  </a:lnTo>
                  <a:lnTo>
                    <a:pt x="423" y="224"/>
                  </a:lnTo>
                  <a:lnTo>
                    <a:pt x="424" y="223"/>
                  </a:lnTo>
                  <a:lnTo>
                    <a:pt x="424" y="221"/>
                  </a:lnTo>
                  <a:lnTo>
                    <a:pt x="423" y="220"/>
                  </a:lnTo>
                  <a:lnTo>
                    <a:pt x="423" y="219"/>
                  </a:lnTo>
                  <a:lnTo>
                    <a:pt x="423" y="218"/>
                  </a:lnTo>
                  <a:lnTo>
                    <a:pt x="418" y="221"/>
                  </a:lnTo>
                  <a:lnTo>
                    <a:pt x="417" y="223"/>
                  </a:lnTo>
                  <a:lnTo>
                    <a:pt x="416" y="224"/>
                  </a:lnTo>
                  <a:lnTo>
                    <a:pt x="416" y="223"/>
                  </a:lnTo>
                  <a:lnTo>
                    <a:pt x="416" y="221"/>
                  </a:lnTo>
                  <a:lnTo>
                    <a:pt x="414" y="223"/>
                  </a:lnTo>
                  <a:lnTo>
                    <a:pt x="413" y="224"/>
                  </a:lnTo>
                  <a:lnTo>
                    <a:pt x="413" y="225"/>
                  </a:lnTo>
                  <a:lnTo>
                    <a:pt x="414" y="226"/>
                  </a:lnTo>
                  <a:lnTo>
                    <a:pt x="412" y="227"/>
                  </a:lnTo>
                  <a:lnTo>
                    <a:pt x="411" y="228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2" y="225"/>
                  </a:lnTo>
                  <a:lnTo>
                    <a:pt x="413" y="224"/>
                  </a:lnTo>
                  <a:lnTo>
                    <a:pt x="413" y="223"/>
                  </a:lnTo>
                  <a:lnTo>
                    <a:pt x="413" y="221"/>
                  </a:lnTo>
                  <a:lnTo>
                    <a:pt x="413" y="220"/>
                  </a:lnTo>
                  <a:lnTo>
                    <a:pt x="413" y="219"/>
                  </a:lnTo>
                  <a:lnTo>
                    <a:pt x="412" y="220"/>
                  </a:lnTo>
                  <a:lnTo>
                    <a:pt x="411" y="221"/>
                  </a:lnTo>
                  <a:lnTo>
                    <a:pt x="410" y="223"/>
                  </a:lnTo>
                  <a:lnTo>
                    <a:pt x="409" y="224"/>
                  </a:lnTo>
                  <a:lnTo>
                    <a:pt x="407" y="225"/>
                  </a:lnTo>
                  <a:lnTo>
                    <a:pt x="406" y="226"/>
                  </a:lnTo>
                  <a:lnTo>
                    <a:pt x="406" y="225"/>
                  </a:lnTo>
                  <a:lnTo>
                    <a:pt x="406" y="224"/>
                  </a:lnTo>
                  <a:lnTo>
                    <a:pt x="404" y="225"/>
                  </a:lnTo>
                  <a:lnTo>
                    <a:pt x="403" y="226"/>
                  </a:lnTo>
                  <a:lnTo>
                    <a:pt x="403" y="225"/>
                  </a:lnTo>
                  <a:lnTo>
                    <a:pt x="403" y="224"/>
                  </a:lnTo>
                  <a:lnTo>
                    <a:pt x="403" y="223"/>
                  </a:lnTo>
                  <a:lnTo>
                    <a:pt x="402" y="221"/>
                  </a:lnTo>
                  <a:lnTo>
                    <a:pt x="404" y="220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4" y="217"/>
                  </a:lnTo>
                  <a:lnTo>
                    <a:pt x="404" y="215"/>
                  </a:lnTo>
                  <a:lnTo>
                    <a:pt x="404" y="214"/>
                  </a:lnTo>
                  <a:lnTo>
                    <a:pt x="404" y="213"/>
                  </a:lnTo>
                  <a:lnTo>
                    <a:pt x="404" y="212"/>
                  </a:lnTo>
                  <a:lnTo>
                    <a:pt x="404" y="211"/>
                  </a:lnTo>
                  <a:lnTo>
                    <a:pt x="402" y="212"/>
                  </a:lnTo>
                  <a:lnTo>
                    <a:pt x="401" y="213"/>
                  </a:lnTo>
                  <a:lnTo>
                    <a:pt x="401" y="212"/>
                  </a:lnTo>
                  <a:lnTo>
                    <a:pt x="401" y="211"/>
                  </a:lnTo>
                  <a:lnTo>
                    <a:pt x="400" y="212"/>
                  </a:lnTo>
                  <a:lnTo>
                    <a:pt x="399" y="213"/>
                  </a:lnTo>
                  <a:lnTo>
                    <a:pt x="398" y="214"/>
                  </a:lnTo>
                  <a:lnTo>
                    <a:pt x="397" y="215"/>
                  </a:lnTo>
                  <a:lnTo>
                    <a:pt x="396" y="216"/>
                  </a:lnTo>
                  <a:lnTo>
                    <a:pt x="395" y="217"/>
                  </a:lnTo>
                  <a:lnTo>
                    <a:pt x="395" y="216"/>
                  </a:lnTo>
                  <a:lnTo>
                    <a:pt x="394" y="215"/>
                  </a:lnTo>
                  <a:lnTo>
                    <a:pt x="394" y="213"/>
                  </a:lnTo>
                  <a:lnTo>
                    <a:pt x="394" y="213"/>
                  </a:lnTo>
                  <a:lnTo>
                    <a:pt x="393" y="214"/>
                  </a:lnTo>
                  <a:lnTo>
                    <a:pt x="392" y="214"/>
                  </a:lnTo>
                  <a:lnTo>
                    <a:pt x="392" y="213"/>
                  </a:lnTo>
                  <a:lnTo>
                    <a:pt x="392" y="212"/>
                  </a:lnTo>
                  <a:lnTo>
                    <a:pt x="391" y="213"/>
                  </a:lnTo>
                  <a:lnTo>
                    <a:pt x="390" y="214"/>
                  </a:lnTo>
                  <a:lnTo>
                    <a:pt x="389" y="213"/>
                  </a:lnTo>
                  <a:lnTo>
                    <a:pt x="389" y="212"/>
                  </a:lnTo>
                  <a:lnTo>
                    <a:pt x="389" y="211"/>
                  </a:lnTo>
                  <a:lnTo>
                    <a:pt x="389" y="210"/>
                  </a:lnTo>
                  <a:lnTo>
                    <a:pt x="387" y="211"/>
                  </a:lnTo>
                  <a:lnTo>
                    <a:pt x="386" y="212"/>
                  </a:lnTo>
                  <a:lnTo>
                    <a:pt x="386" y="211"/>
                  </a:lnTo>
                  <a:lnTo>
                    <a:pt x="386" y="210"/>
                  </a:lnTo>
                  <a:lnTo>
                    <a:pt x="385" y="211"/>
                  </a:lnTo>
                  <a:lnTo>
                    <a:pt x="384" y="212"/>
                  </a:lnTo>
                  <a:lnTo>
                    <a:pt x="383" y="211"/>
                  </a:lnTo>
                  <a:lnTo>
                    <a:pt x="383" y="210"/>
                  </a:lnTo>
                  <a:lnTo>
                    <a:pt x="384" y="209"/>
                  </a:lnTo>
                  <a:lnTo>
                    <a:pt x="385" y="208"/>
                  </a:lnTo>
                  <a:lnTo>
                    <a:pt x="385" y="207"/>
                  </a:lnTo>
                  <a:lnTo>
                    <a:pt x="385" y="206"/>
                  </a:lnTo>
                  <a:lnTo>
                    <a:pt x="385" y="204"/>
                  </a:lnTo>
                  <a:lnTo>
                    <a:pt x="385" y="203"/>
                  </a:lnTo>
                  <a:lnTo>
                    <a:pt x="385" y="202"/>
                  </a:lnTo>
                  <a:lnTo>
                    <a:pt x="384" y="201"/>
                  </a:lnTo>
                  <a:lnTo>
                    <a:pt x="383" y="202"/>
                  </a:lnTo>
                  <a:lnTo>
                    <a:pt x="382" y="203"/>
                  </a:lnTo>
                  <a:lnTo>
                    <a:pt x="381" y="204"/>
                  </a:lnTo>
                  <a:lnTo>
                    <a:pt x="380" y="206"/>
                  </a:lnTo>
                  <a:lnTo>
                    <a:pt x="380" y="204"/>
                  </a:lnTo>
                  <a:lnTo>
                    <a:pt x="380" y="203"/>
                  </a:lnTo>
                  <a:lnTo>
                    <a:pt x="379" y="204"/>
                  </a:lnTo>
                  <a:lnTo>
                    <a:pt x="378" y="206"/>
                  </a:lnTo>
                  <a:lnTo>
                    <a:pt x="377" y="207"/>
                  </a:lnTo>
                  <a:lnTo>
                    <a:pt x="376" y="208"/>
                  </a:lnTo>
                  <a:lnTo>
                    <a:pt x="375" y="207"/>
                  </a:lnTo>
                  <a:lnTo>
                    <a:pt x="375" y="206"/>
                  </a:lnTo>
                  <a:lnTo>
                    <a:pt x="375" y="204"/>
                  </a:lnTo>
                  <a:lnTo>
                    <a:pt x="375" y="203"/>
                  </a:lnTo>
                  <a:lnTo>
                    <a:pt x="375" y="202"/>
                  </a:lnTo>
                  <a:lnTo>
                    <a:pt x="375" y="201"/>
                  </a:lnTo>
                  <a:lnTo>
                    <a:pt x="374" y="202"/>
                  </a:lnTo>
                  <a:lnTo>
                    <a:pt x="373" y="203"/>
                  </a:lnTo>
                  <a:lnTo>
                    <a:pt x="373" y="202"/>
                  </a:lnTo>
                  <a:lnTo>
                    <a:pt x="372" y="201"/>
                  </a:lnTo>
                  <a:lnTo>
                    <a:pt x="370" y="202"/>
                  </a:lnTo>
                  <a:lnTo>
                    <a:pt x="369" y="203"/>
                  </a:lnTo>
                  <a:lnTo>
                    <a:pt x="369" y="202"/>
                  </a:lnTo>
                  <a:lnTo>
                    <a:pt x="369" y="201"/>
                  </a:lnTo>
                  <a:lnTo>
                    <a:pt x="368" y="202"/>
                  </a:lnTo>
                  <a:lnTo>
                    <a:pt x="367" y="203"/>
                  </a:lnTo>
                  <a:lnTo>
                    <a:pt x="367" y="202"/>
                  </a:lnTo>
                  <a:lnTo>
                    <a:pt x="367" y="201"/>
                  </a:lnTo>
                  <a:lnTo>
                    <a:pt x="365" y="202"/>
                  </a:lnTo>
                  <a:lnTo>
                    <a:pt x="364" y="203"/>
                  </a:lnTo>
                  <a:lnTo>
                    <a:pt x="364" y="202"/>
                  </a:lnTo>
                  <a:lnTo>
                    <a:pt x="364" y="201"/>
                  </a:lnTo>
                  <a:lnTo>
                    <a:pt x="363" y="202"/>
                  </a:lnTo>
                  <a:lnTo>
                    <a:pt x="362" y="203"/>
                  </a:lnTo>
                  <a:lnTo>
                    <a:pt x="362" y="202"/>
                  </a:lnTo>
                  <a:lnTo>
                    <a:pt x="362" y="201"/>
                  </a:lnTo>
                  <a:lnTo>
                    <a:pt x="361" y="202"/>
                  </a:lnTo>
                  <a:lnTo>
                    <a:pt x="360" y="203"/>
                  </a:lnTo>
                  <a:lnTo>
                    <a:pt x="359" y="202"/>
                  </a:lnTo>
                  <a:lnTo>
                    <a:pt x="359" y="201"/>
                  </a:lnTo>
                  <a:lnTo>
                    <a:pt x="358" y="202"/>
                  </a:lnTo>
                  <a:lnTo>
                    <a:pt x="357" y="203"/>
                  </a:lnTo>
                  <a:lnTo>
                    <a:pt x="357" y="202"/>
                  </a:lnTo>
                  <a:lnTo>
                    <a:pt x="357" y="201"/>
                  </a:lnTo>
                  <a:lnTo>
                    <a:pt x="358" y="200"/>
                  </a:lnTo>
                  <a:lnTo>
                    <a:pt x="359" y="199"/>
                  </a:lnTo>
                  <a:lnTo>
                    <a:pt x="360" y="198"/>
                  </a:lnTo>
                  <a:lnTo>
                    <a:pt x="361" y="197"/>
                  </a:lnTo>
                  <a:lnTo>
                    <a:pt x="362" y="196"/>
                  </a:lnTo>
                  <a:lnTo>
                    <a:pt x="363" y="195"/>
                  </a:lnTo>
                  <a:lnTo>
                    <a:pt x="363" y="194"/>
                  </a:lnTo>
                  <a:lnTo>
                    <a:pt x="363" y="193"/>
                  </a:lnTo>
                  <a:lnTo>
                    <a:pt x="363" y="192"/>
                  </a:lnTo>
                  <a:lnTo>
                    <a:pt x="362" y="191"/>
                  </a:lnTo>
                  <a:lnTo>
                    <a:pt x="358" y="195"/>
                  </a:lnTo>
                  <a:lnTo>
                    <a:pt x="357" y="196"/>
                  </a:lnTo>
                  <a:lnTo>
                    <a:pt x="356" y="197"/>
                  </a:lnTo>
                  <a:lnTo>
                    <a:pt x="356" y="196"/>
                  </a:lnTo>
                  <a:lnTo>
                    <a:pt x="356" y="195"/>
                  </a:lnTo>
                  <a:lnTo>
                    <a:pt x="354" y="196"/>
                  </a:lnTo>
                  <a:lnTo>
                    <a:pt x="353" y="197"/>
                  </a:lnTo>
                  <a:lnTo>
                    <a:pt x="353" y="196"/>
                  </a:lnTo>
                  <a:lnTo>
                    <a:pt x="352" y="195"/>
                  </a:lnTo>
                  <a:lnTo>
                    <a:pt x="351" y="196"/>
                  </a:lnTo>
                  <a:lnTo>
                    <a:pt x="350" y="197"/>
                  </a:lnTo>
                  <a:lnTo>
                    <a:pt x="350" y="196"/>
                  </a:lnTo>
                  <a:lnTo>
                    <a:pt x="350" y="195"/>
                  </a:lnTo>
                  <a:lnTo>
                    <a:pt x="349" y="196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7" y="193"/>
                  </a:lnTo>
                  <a:lnTo>
                    <a:pt x="346" y="194"/>
                  </a:lnTo>
                  <a:lnTo>
                    <a:pt x="345" y="195"/>
                  </a:lnTo>
                  <a:lnTo>
                    <a:pt x="345" y="194"/>
                  </a:lnTo>
                  <a:lnTo>
                    <a:pt x="345" y="193"/>
                  </a:lnTo>
                  <a:lnTo>
                    <a:pt x="344" y="194"/>
                  </a:lnTo>
                  <a:lnTo>
                    <a:pt x="343" y="195"/>
                  </a:lnTo>
                  <a:lnTo>
                    <a:pt x="343" y="194"/>
                  </a:lnTo>
                  <a:lnTo>
                    <a:pt x="342" y="193"/>
                  </a:lnTo>
                  <a:lnTo>
                    <a:pt x="342" y="192"/>
                  </a:lnTo>
                  <a:lnTo>
                    <a:pt x="342" y="191"/>
                  </a:lnTo>
                  <a:lnTo>
                    <a:pt x="341" y="192"/>
                  </a:lnTo>
                  <a:lnTo>
                    <a:pt x="340" y="193"/>
                  </a:lnTo>
                  <a:lnTo>
                    <a:pt x="340" y="192"/>
                  </a:lnTo>
                  <a:lnTo>
                    <a:pt x="340" y="191"/>
                  </a:lnTo>
                  <a:lnTo>
                    <a:pt x="340" y="188"/>
                  </a:lnTo>
                  <a:lnTo>
                    <a:pt x="339" y="188"/>
                  </a:lnTo>
                  <a:lnTo>
                    <a:pt x="337" y="190"/>
                  </a:lnTo>
                  <a:lnTo>
                    <a:pt x="336" y="191"/>
                  </a:lnTo>
                  <a:lnTo>
                    <a:pt x="336" y="188"/>
                  </a:lnTo>
                  <a:lnTo>
                    <a:pt x="336" y="188"/>
                  </a:lnTo>
                  <a:lnTo>
                    <a:pt x="335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3" y="187"/>
                  </a:lnTo>
                  <a:lnTo>
                    <a:pt x="333" y="186"/>
                  </a:lnTo>
                  <a:lnTo>
                    <a:pt x="333" y="185"/>
                  </a:lnTo>
                  <a:lnTo>
                    <a:pt x="333" y="184"/>
                  </a:lnTo>
                  <a:lnTo>
                    <a:pt x="333" y="183"/>
                  </a:lnTo>
                  <a:lnTo>
                    <a:pt x="332" y="184"/>
                  </a:lnTo>
                  <a:lnTo>
                    <a:pt x="331" y="185"/>
                  </a:lnTo>
                  <a:lnTo>
                    <a:pt x="330" y="187"/>
                  </a:lnTo>
                  <a:lnTo>
                    <a:pt x="329" y="187"/>
                  </a:lnTo>
                  <a:lnTo>
                    <a:pt x="328" y="186"/>
                  </a:lnTo>
                  <a:lnTo>
                    <a:pt x="328" y="185"/>
                  </a:lnTo>
                  <a:lnTo>
                    <a:pt x="329" y="184"/>
                  </a:lnTo>
                  <a:lnTo>
                    <a:pt x="330" y="183"/>
                  </a:lnTo>
                  <a:lnTo>
                    <a:pt x="330" y="182"/>
                  </a:lnTo>
                  <a:lnTo>
                    <a:pt x="330" y="181"/>
                  </a:lnTo>
                  <a:lnTo>
                    <a:pt x="329" y="182"/>
                  </a:lnTo>
                  <a:lnTo>
                    <a:pt x="328" y="183"/>
                  </a:lnTo>
                  <a:lnTo>
                    <a:pt x="328" y="182"/>
                  </a:lnTo>
                  <a:lnTo>
                    <a:pt x="328" y="181"/>
                  </a:lnTo>
                  <a:lnTo>
                    <a:pt x="327" y="180"/>
                  </a:lnTo>
                  <a:lnTo>
                    <a:pt x="327" y="179"/>
                  </a:lnTo>
                  <a:lnTo>
                    <a:pt x="326" y="180"/>
                  </a:lnTo>
                  <a:lnTo>
                    <a:pt x="325" y="181"/>
                  </a:lnTo>
                  <a:lnTo>
                    <a:pt x="324" y="182"/>
                  </a:lnTo>
                  <a:lnTo>
                    <a:pt x="323" y="183"/>
                  </a:lnTo>
                  <a:lnTo>
                    <a:pt x="322" y="184"/>
                  </a:lnTo>
                  <a:lnTo>
                    <a:pt x="320" y="185"/>
                  </a:lnTo>
                  <a:lnTo>
                    <a:pt x="320" y="184"/>
                  </a:lnTo>
                  <a:lnTo>
                    <a:pt x="320" y="183"/>
                  </a:lnTo>
                  <a:lnTo>
                    <a:pt x="319" y="182"/>
                  </a:lnTo>
                  <a:lnTo>
                    <a:pt x="319" y="181"/>
                  </a:lnTo>
                  <a:lnTo>
                    <a:pt x="320" y="180"/>
                  </a:lnTo>
                  <a:lnTo>
                    <a:pt x="322" y="179"/>
                  </a:lnTo>
                  <a:lnTo>
                    <a:pt x="322" y="178"/>
                  </a:lnTo>
                  <a:lnTo>
                    <a:pt x="322" y="177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0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19" y="179"/>
                  </a:lnTo>
                  <a:lnTo>
                    <a:pt x="318" y="180"/>
                  </a:lnTo>
                  <a:lnTo>
                    <a:pt x="317" y="181"/>
                  </a:lnTo>
                  <a:lnTo>
                    <a:pt x="317" y="180"/>
                  </a:lnTo>
                  <a:lnTo>
                    <a:pt x="316" y="179"/>
                  </a:lnTo>
                  <a:lnTo>
                    <a:pt x="315" y="180"/>
                  </a:lnTo>
                  <a:lnTo>
                    <a:pt x="314" y="181"/>
                  </a:lnTo>
                  <a:lnTo>
                    <a:pt x="314" y="180"/>
                  </a:lnTo>
                  <a:lnTo>
                    <a:pt x="314" y="179"/>
                  </a:lnTo>
                  <a:lnTo>
                    <a:pt x="314" y="177"/>
                  </a:lnTo>
                  <a:lnTo>
                    <a:pt x="314" y="176"/>
                  </a:lnTo>
                  <a:lnTo>
                    <a:pt x="313" y="175"/>
                  </a:lnTo>
                  <a:lnTo>
                    <a:pt x="312" y="176"/>
                  </a:lnTo>
                  <a:lnTo>
                    <a:pt x="311" y="177"/>
                  </a:lnTo>
                  <a:lnTo>
                    <a:pt x="309" y="179"/>
                  </a:lnTo>
                  <a:lnTo>
                    <a:pt x="308" y="180"/>
                  </a:lnTo>
                  <a:lnTo>
                    <a:pt x="307" y="181"/>
                  </a:lnTo>
                  <a:lnTo>
                    <a:pt x="307" y="180"/>
                  </a:lnTo>
                  <a:lnTo>
                    <a:pt x="307" y="179"/>
                  </a:lnTo>
                  <a:lnTo>
                    <a:pt x="306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8" y="175"/>
                  </a:lnTo>
                  <a:lnTo>
                    <a:pt x="308" y="174"/>
                  </a:lnTo>
                  <a:lnTo>
                    <a:pt x="308" y="173"/>
                  </a:lnTo>
                  <a:lnTo>
                    <a:pt x="308" y="171"/>
                  </a:lnTo>
                  <a:lnTo>
                    <a:pt x="308" y="170"/>
                  </a:lnTo>
                  <a:lnTo>
                    <a:pt x="307" y="171"/>
                  </a:lnTo>
                  <a:lnTo>
                    <a:pt x="306" y="173"/>
                  </a:lnTo>
                  <a:lnTo>
                    <a:pt x="304" y="174"/>
                  </a:lnTo>
                  <a:lnTo>
                    <a:pt x="303" y="175"/>
                  </a:lnTo>
                  <a:lnTo>
                    <a:pt x="302" y="174"/>
                  </a:lnTo>
                  <a:lnTo>
                    <a:pt x="302" y="173"/>
                  </a:lnTo>
                  <a:lnTo>
                    <a:pt x="302" y="171"/>
                  </a:lnTo>
                  <a:lnTo>
                    <a:pt x="302" y="170"/>
                  </a:lnTo>
                  <a:lnTo>
                    <a:pt x="301" y="171"/>
                  </a:lnTo>
                  <a:lnTo>
                    <a:pt x="300" y="173"/>
                  </a:lnTo>
                  <a:lnTo>
                    <a:pt x="299" y="174"/>
                  </a:lnTo>
                  <a:lnTo>
                    <a:pt x="298" y="175"/>
                  </a:lnTo>
                  <a:lnTo>
                    <a:pt x="297" y="174"/>
                  </a:lnTo>
                  <a:lnTo>
                    <a:pt x="297" y="173"/>
                  </a:lnTo>
                  <a:lnTo>
                    <a:pt x="296" y="174"/>
                  </a:lnTo>
                  <a:lnTo>
                    <a:pt x="295" y="175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1"/>
                  </a:lnTo>
                  <a:lnTo>
                    <a:pt x="297" y="170"/>
                  </a:lnTo>
                  <a:lnTo>
                    <a:pt x="297" y="168"/>
                  </a:lnTo>
                  <a:lnTo>
                    <a:pt x="297" y="168"/>
                  </a:lnTo>
                  <a:lnTo>
                    <a:pt x="297" y="166"/>
                  </a:lnTo>
                  <a:lnTo>
                    <a:pt x="296" y="166"/>
                  </a:lnTo>
                  <a:lnTo>
                    <a:pt x="295" y="166"/>
                  </a:lnTo>
                  <a:lnTo>
                    <a:pt x="294" y="167"/>
                  </a:lnTo>
                  <a:lnTo>
                    <a:pt x="293" y="169"/>
                  </a:lnTo>
                  <a:lnTo>
                    <a:pt x="292" y="169"/>
                  </a:lnTo>
                  <a:lnTo>
                    <a:pt x="292" y="168"/>
                  </a:lnTo>
                  <a:lnTo>
                    <a:pt x="292" y="167"/>
                  </a:lnTo>
                  <a:lnTo>
                    <a:pt x="292" y="166"/>
                  </a:lnTo>
                  <a:lnTo>
                    <a:pt x="291" y="165"/>
                  </a:lnTo>
                  <a:lnTo>
                    <a:pt x="290" y="166"/>
                  </a:lnTo>
                  <a:lnTo>
                    <a:pt x="289" y="167"/>
                  </a:lnTo>
                  <a:lnTo>
                    <a:pt x="289" y="166"/>
                  </a:lnTo>
                  <a:lnTo>
                    <a:pt x="289" y="165"/>
                  </a:lnTo>
                  <a:lnTo>
                    <a:pt x="289" y="164"/>
                  </a:lnTo>
                  <a:lnTo>
                    <a:pt x="289" y="163"/>
                  </a:lnTo>
                  <a:lnTo>
                    <a:pt x="289" y="162"/>
                  </a:lnTo>
                  <a:lnTo>
                    <a:pt x="287" y="161"/>
                  </a:lnTo>
                  <a:lnTo>
                    <a:pt x="286" y="162"/>
                  </a:lnTo>
                  <a:lnTo>
                    <a:pt x="285" y="163"/>
                  </a:lnTo>
                  <a:lnTo>
                    <a:pt x="284" y="164"/>
                  </a:lnTo>
                  <a:lnTo>
                    <a:pt x="283" y="165"/>
                  </a:lnTo>
                  <a:lnTo>
                    <a:pt x="283" y="164"/>
                  </a:lnTo>
                  <a:lnTo>
                    <a:pt x="283" y="163"/>
                  </a:lnTo>
                  <a:lnTo>
                    <a:pt x="283" y="162"/>
                  </a:lnTo>
                  <a:lnTo>
                    <a:pt x="282" y="161"/>
                  </a:lnTo>
                  <a:lnTo>
                    <a:pt x="281" y="162"/>
                  </a:lnTo>
                  <a:lnTo>
                    <a:pt x="280" y="163"/>
                  </a:lnTo>
                  <a:lnTo>
                    <a:pt x="280" y="162"/>
                  </a:lnTo>
                  <a:lnTo>
                    <a:pt x="280" y="161"/>
                  </a:lnTo>
                  <a:lnTo>
                    <a:pt x="280" y="160"/>
                  </a:lnTo>
                  <a:lnTo>
                    <a:pt x="280" y="159"/>
                  </a:lnTo>
                  <a:lnTo>
                    <a:pt x="279" y="160"/>
                  </a:lnTo>
                  <a:lnTo>
                    <a:pt x="277" y="161"/>
                  </a:lnTo>
                  <a:lnTo>
                    <a:pt x="275" y="163"/>
                  </a:lnTo>
                  <a:lnTo>
                    <a:pt x="273" y="164"/>
                  </a:lnTo>
                  <a:lnTo>
                    <a:pt x="273" y="160"/>
                  </a:lnTo>
                  <a:lnTo>
                    <a:pt x="275" y="158"/>
                  </a:lnTo>
                  <a:lnTo>
                    <a:pt x="276" y="157"/>
                  </a:lnTo>
                  <a:lnTo>
                    <a:pt x="277" y="157"/>
                  </a:lnTo>
                  <a:lnTo>
                    <a:pt x="277" y="153"/>
                  </a:lnTo>
                  <a:lnTo>
                    <a:pt x="277" y="152"/>
                  </a:lnTo>
                  <a:lnTo>
                    <a:pt x="276" y="151"/>
                  </a:lnTo>
                  <a:lnTo>
                    <a:pt x="275" y="152"/>
                  </a:lnTo>
                  <a:lnTo>
                    <a:pt x="274" y="153"/>
                  </a:lnTo>
                  <a:lnTo>
                    <a:pt x="274" y="152"/>
                  </a:lnTo>
                  <a:lnTo>
                    <a:pt x="274" y="151"/>
                  </a:lnTo>
                  <a:lnTo>
                    <a:pt x="273" y="152"/>
                  </a:lnTo>
                  <a:lnTo>
                    <a:pt x="271" y="153"/>
                  </a:lnTo>
                  <a:lnTo>
                    <a:pt x="270" y="154"/>
                  </a:lnTo>
                  <a:lnTo>
                    <a:pt x="268" y="156"/>
                  </a:lnTo>
                  <a:lnTo>
                    <a:pt x="268" y="154"/>
                  </a:lnTo>
                  <a:lnTo>
                    <a:pt x="268" y="153"/>
                  </a:lnTo>
                  <a:lnTo>
                    <a:pt x="268" y="151"/>
                  </a:lnTo>
                  <a:lnTo>
                    <a:pt x="268" y="149"/>
                  </a:lnTo>
                  <a:lnTo>
                    <a:pt x="268" y="148"/>
                  </a:lnTo>
                  <a:lnTo>
                    <a:pt x="267" y="147"/>
                  </a:lnTo>
                  <a:lnTo>
                    <a:pt x="266" y="148"/>
                  </a:lnTo>
                  <a:lnTo>
                    <a:pt x="265" y="149"/>
                  </a:lnTo>
                  <a:lnTo>
                    <a:pt x="263" y="151"/>
                  </a:lnTo>
                  <a:lnTo>
                    <a:pt x="261" y="152"/>
                  </a:lnTo>
                  <a:lnTo>
                    <a:pt x="256" y="157"/>
                  </a:lnTo>
                  <a:lnTo>
                    <a:pt x="256" y="156"/>
                  </a:lnTo>
                  <a:lnTo>
                    <a:pt x="256" y="154"/>
                  </a:lnTo>
                  <a:lnTo>
                    <a:pt x="257" y="153"/>
                  </a:lnTo>
                  <a:lnTo>
                    <a:pt x="258" y="152"/>
                  </a:lnTo>
                  <a:lnTo>
                    <a:pt x="259" y="151"/>
                  </a:lnTo>
                  <a:lnTo>
                    <a:pt x="260" y="150"/>
                  </a:lnTo>
                  <a:lnTo>
                    <a:pt x="260" y="149"/>
                  </a:lnTo>
                  <a:lnTo>
                    <a:pt x="260" y="148"/>
                  </a:lnTo>
                  <a:lnTo>
                    <a:pt x="261" y="147"/>
                  </a:lnTo>
                  <a:lnTo>
                    <a:pt x="262" y="146"/>
                  </a:lnTo>
                  <a:lnTo>
                    <a:pt x="262" y="145"/>
                  </a:lnTo>
                  <a:lnTo>
                    <a:pt x="262" y="144"/>
                  </a:lnTo>
                  <a:lnTo>
                    <a:pt x="262" y="143"/>
                  </a:lnTo>
                  <a:lnTo>
                    <a:pt x="262" y="142"/>
                  </a:lnTo>
                  <a:lnTo>
                    <a:pt x="260" y="144"/>
                  </a:lnTo>
                  <a:lnTo>
                    <a:pt x="259" y="145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7" y="144"/>
                  </a:lnTo>
                  <a:lnTo>
                    <a:pt x="257" y="143"/>
                  </a:lnTo>
                  <a:lnTo>
                    <a:pt x="257" y="142"/>
                  </a:lnTo>
                  <a:lnTo>
                    <a:pt x="256" y="143"/>
                  </a:lnTo>
                  <a:lnTo>
                    <a:pt x="254" y="144"/>
                  </a:lnTo>
                  <a:lnTo>
                    <a:pt x="253" y="145"/>
                  </a:lnTo>
                  <a:lnTo>
                    <a:pt x="251" y="146"/>
                  </a:lnTo>
                  <a:lnTo>
                    <a:pt x="251" y="145"/>
                  </a:lnTo>
                  <a:lnTo>
                    <a:pt x="251" y="144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2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48" y="141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6" y="142"/>
                  </a:lnTo>
                  <a:lnTo>
                    <a:pt x="246" y="141"/>
                  </a:lnTo>
                  <a:lnTo>
                    <a:pt x="247" y="140"/>
                  </a:lnTo>
                  <a:lnTo>
                    <a:pt x="248" y="139"/>
                  </a:lnTo>
                  <a:lnTo>
                    <a:pt x="248" y="137"/>
                  </a:lnTo>
                  <a:lnTo>
                    <a:pt x="248" y="136"/>
                  </a:lnTo>
                  <a:lnTo>
                    <a:pt x="247" y="137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6"/>
                  </a:lnTo>
                  <a:lnTo>
                    <a:pt x="244" y="137"/>
                  </a:lnTo>
                  <a:lnTo>
                    <a:pt x="243" y="139"/>
                  </a:lnTo>
                  <a:lnTo>
                    <a:pt x="242" y="140"/>
                  </a:lnTo>
                  <a:lnTo>
                    <a:pt x="241" y="140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41" y="135"/>
                  </a:lnTo>
                  <a:lnTo>
                    <a:pt x="241" y="134"/>
                  </a:lnTo>
                  <a:lnTo>
                    <a:pt x="240" y="133"/>
                  </a:lnTo>
                  <a:lnTo>
                    <a:pt x="239" y="134"/>
                  </a:lnTo>
                  <a:lnTo>
                    <a:pt x="237" y="135"/>
                  </a:lnTo>
                  <a:lnTo>
                    <a:pt x="237" y="134"/>
                  </a:lnTo>
                  <a:lnTo>
                    <a:pt x="237" y="133"/>
                  </a:lnTo>
                  <a:lnTo>
                    <a:pt x="237" y="132"/>
                  </a:lnTo>
                  <a:lnTo>
                    <a:pt x="237" y="131"/>
                  </a:lnTo>
                  <a:lnTo>
                    <a:pt x="237" y="130"/>
                  </a:lnTo>
                  <a:lnTo>
                    <a:pt x="236" y="129"/>
                  </a:lnTo>
                  <a:lnTo>
                    <a:pt x="235" y="130"/>
                  </a:lnTo>
                  <a:lnTo>
                    <a:pt x="234" y="131"/>
                  </a:lnTo>
                  <a:lnTo>
                    <a:pt x="234" y="129"/>
                  </a:lnTo>
                  <a:lnTo>
                    <a:pt x="234" y="128"/>
                  </a:lnTo>
                  <a:lnTo>
                    <a:pt x="233" y="129"/>
                  </a:lnTo>
                  <a:lnTo>
                    <a:pt x="232" y="130"/>
                  </a:lnTo>
                  <a:lnTo>
                    <a:pt x="232" y="129"/>
                  </a:lnTo>
                  <a:lnTo>
                    <a:pt x="231" y="128"/>
                  </a:lnTo>
                  <a:lnTo>
                    <a:pt x="230" y="129"/>
                  </a:lnTo>
                  <a:lnTo>
                    <a:pt x="229" y="130"/>
                  </a:lnTo>
                  <a:lnTo>
                    <a:pt x="229" y="129"/>
                  </a:lnTo>
                  <a:lnTo>
                    <a:pt x="229" y="128"/>
                  </a:lnTo>
                  <a:lnTo>
                    <a:pt x="229" y="127"/>
                  </a:lnTo>
                  <a:lnTo>
                    <a:pt x="229" y="126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6"/>
                  </a:lnTo>
                  <a:lnTo>
                    <a:pt x="226" y="125"/>
                  </a:lnTo>
                  <a:lnTo>
                    <a:pt x="226" y="124"/>
                  </a:lnTo>
                  <a:lnTo>
                    <a:pt x="226" y="123"/>
                  </a:lnTo>
                  <a:lnTo>
                    <a:pt x="225" y="124"/>
                  </a:lnTo>
                  <a:lnTo>
                    <a:pt x="224" y="125"/>
                  </a:lnTo>
                  <a:lnTo>
                    <a:pt x="224" y="124"/>
                  </a:lnTo>
                  <a:lnTo>
                    <a:pt x="224" y="123"/>
                  </a:lnTo>
                  <a:lnTo>
                    <a:pt x="224" y="120"/>
                  </a:lnTo>
                  <a:lnTo>
                    <a:pt x="224" y="119"/>
                  </a:lnTo>
                  <a:lnTo>
                    <a:pt x="223" y="118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1" y="116"/>
                  </a:lnTo>
                  <a:lnTo>
                    <a:pt x="220" y="117"/>
                  </a:lnTo>
                  <a:lnTo>
                    <a:pt x="219" y="118"/>
                  </a:lnTo>
                  <a:lnTo>
                    <a:pt x="218" y="119"/>
                  </a:lnTo>
                  <a:lnTo>
                    <a:pt x="216" y="120"/>
                  </a:lnTo>
                  <a:lnTo>
                    <a:pt x="215" y="121"/>
                  </a:lnTo>
                  <a:lnTo>
                    <a:pt x="215" y="120"/>
                  </a:lnTo>
                  <a:lnTo>
                    <a:pt x="215" y="118"/>
                  </a:lnTo>
                  <a:lnTo>
                    <a:pt x="214" y="119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2" y="118"/>
                  </a:lnTo>
                  <a:lnTo>
                    <a:pt x="211" y="119"/>
                  </a:lnTo>
                  <a:lnTo>
                    <a:pt x="210" y="120"/>
                  </a:lnTo>
                  <a:lnTo>
                    <a:pt x="210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5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6"/>
                  </a:lnTo>
                  <a:lnTo>
                    <a:pt x="216" y="116"/>
                  </a:lnTo>
                  <a:lnTo>
                    <a:pt x="217" y="115"/>
                  </a:lnTo>
                  <a:lnTo>
                    <a:pt x="217" y="114"/>
                  </a:lnTo>
                  <a:lnTo>
                    <a:pt x="217" y="113"/>
                  </a:lnTo>
                  <a:lnTo>
                    <a:pt x="216" y="114"/>
                  </a:lnTo>
                  <a:lnTo>
                    <a:pt x="215" y="114"/>
                  </a:lnTo>
                  <a:lnTo>
                    <a:pt x="215" y="113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3" y="111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2" y="110"/>
                  </a:lnTo>
                  <a:lnTo>
                    <a:pt x="211" y="110"/>
                  </a:lnTo>
                  <a:lnTo>
                    <a:pt x="210" y="111"/>
                  </a:lnTo>
                  <a:lnTo>
                    <a:pt x="208" y="112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7" y="110"/>
                  </a:lnTo>
                  <a:lnTo>
                    <a:pt x="207" y="109"/>
                  </a:lnTo>
                  <a:lnTo>
                    <a:pt x="206" y="109"/>
                  </a:lnTo>
                  <a:lnTo>
                    <a:pt x="204" y="110"/>
                  </a:lnTo>
                  <a:lnTo>
                    <a:pt x="204" y="109"/>
                  </a:lnTo>
                  <a:lnTo>
                    <a:pt x="204" y="108"/>
                  </a:lnTo>
                  <a:lnTo>
                    <a:pt x="204" y="107"/>
                  </a:lnTo>
                  <a:lnTo>
                    <a:pt x="204" y="106"/>
                  </a:lnTo>
                  <a:lnTo>
                    <a:pt x="202" y="107"/>
                  </a:lnTo>
                  <a:lnTo>
                    <a:pt x="201" y="108"/>
                  </a:lnTo>
                  <a:lnTo>
                    <a:pt x="200" y="108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2"/>
                  </a:lnTo>
                  <a:lnTo>
                    <a:pt x="201" y="101"/>
                  </a:lnTo>
                  <a:lnTo>
                    <a:pt x="201" y="100"/>
                  </a:lnTo>
                  <a:lnTo>
                    <a:pt x="201" y="99"/>
                  </a:lnTo>
                  <a:lnTo>
                    <a:pt x="201" y="98"/>
                  </a:lnTo>
                  <a:lnTo>
                    <a:pt x="196" y="101"/>
                  </a:lnTo>
                  <a:lnTo>
                    <a:pt x="195" y="102"/>
                  </a:lnTo>
                  <a:lnTo>
                    <a:pt x="194" y="103"/>
                  </a:lnTo>
                  <a:lnTo>
                    <a:pt x="193" y="102"/>
                  </a:lnTo>
                  <a:lnTo>
                    <a:pt x="193" y="101"/>
                  </a:lnTo>
                  <a:lnTo>
                    <a:pt x="192" y="101"/>
                  </a:lnTo>
                  <a:lnTo>
                    <a:pt x="191" y="102"/>
                  </a:lnTo>
                  <a:lnTo>
                    <a:pt x="191" y="101"/>
                  </a:lnTo>
                  <a:lnTo>
                    <a:pt x="191" y="100"/>
                  </a:lnTo>
                  <a:lnTo>
                    <a:pt x="192" y="99"/>
                  </a:lnTo>
                  <a:lnTo>
                    <a:pt x="193" y="99"/>
                  </a:lnTo>
                  <a:lnTo>
                    <a:pt x="195" y="98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3" y="96"/>
                  </a:lnTo>
                  <a:lnTo>
                    <a:pt x="194" y="95"/>
                  </a:lnTo>
                  <a:lnTo>
                    <a:pt x="193" y="94"/>
                  </a:lnTo>
                  <a:lnTo>
                    <a:pt x="192" y="95"/>
                  </a:lnTo>
                  <a:lnTo>
                    <a:pt x="191" y="96"/>
                  </a:lnTo>
                  <a:lnTo>
                    <a:pt x="190" y="97"/>
                  </a:lnTo>
                  <a:lnTo>
                    <a:pt x="189" y="97"/>
                  </a:lnTo>
                  <a:lnTo>
                    <a:pt x="187" y="96"/>
                  </a:lnTo>
                  <a:lnTo>
                    <a:pt x="189" y="95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9" y="90"/>
                  </a:lnTo>
                  <a:lnTo>
                    <a:pt x="189" y="89"/>
                  </a:lnTo>
                  <a:lnTo>
                    <a:pt x="186" y="89"/>
                  </a:lnTo>
                  <a:lnTo>
                    <a:pt x="185" y="90"/>
                  </a:lnTo>
                  <a:lnTo>
                    <a:pt x="184" y="91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1" y="94"/>
                  </a:lnTo>
                  <a:lnTo>
                    <a:pt x="180" y="95"/>
                  </a:lnTo>
                  <a:lnTo>
                    <a:pt x="180" y="94"/>
                  </a:lnTo>
                  <a:lnTo>
                    <a:pt x="180" y="93"/>
                  </a:lnTo>
                  <a:lnTo>
                    <a:pt x="180" y="92"/>
                  </a:lnTo>
                  <a:lnTo>
                    <a:pt x="180" y="91"/>
                  </a:lnTo>
                  <a:lnTo>
                    <a:pt x="181" y="90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3" y="86"/>
                  </a:lnTo>
                  <a:lnTo>
                    <a:pt x="183" y="85"/>
                  </a:lnTo>
                  <a:lnTo>
                    <a:pt x="183" y="84"/>
                  </a:lnTo>
                  <a:lnTo>
                    <a:pt x="181" y="85"/>
                  </a:lnTo>
                  <a:lnTo>
                    <a:pt x="180" y="86"/>
                  </a:lnTo>
                  <a:lnTo>
                    <a:pt x="180" y="85"/>
                  </a:lnTo>
                  <a:lnTo>
                    <a:pt x="180" y="84"/>
                  </a:lnTo>
                  <a:lnTo>
                    <a:pt x="180" y="83"/>
                  </a:lnTo>
                  <a:lnTo>
                    <a:pt x="180" y="82"/>
                  </a:lnTo>
                  <a:lnTo>
                    <a:pt x="179" y="82"/>
                  </a:lnTo>
                  <a:lnTo>
                    <a:pt x="178" y="83"/>
                  </a:lnTo>
                  <a:lnTo>
                    <a:pt x="176" y="83"/>
                  </a:lnTo>
                  <a:lnTo>
                    <a:pt x="175" y="84"/>
                  </a:lnTo>
                  <a:lnTo>
                    <a:pt x="174" y="85"/>
                  </a:lnTo>
                  <a:lnTo>
                    <a:pt x="173" y="86"/>
                  </a:lnTo>
                  <a:lnTo>
                    <a:pt x="173" y="84"/>
                  </a:lnTo>
                  <a:lnTo>
                    <a:pt x="173" y="83"/>
                  </a:lnTo>
                  <a:lnTo>
                    <a:pt x="174" y="83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5" y="80"/>
                  </a:lnTo>
                  <a:lnTo>
                    <a:pt x="174" y="81"/>
                  </a:lnTo>
                  <a:lnTo>
                    <a:pt x="173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7"/>
                  </a:lnTo>
                  <a:lnTo>
                    <a:pt x="171" y="78"/>
                  </a:lnTo>
                  <a:lnTo>
                    <a:pt x="170" y="78"/>
                  </a:lnTo>
                  <a:lnTo>
                    <a:pt x="168" y="79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5"/>
                  </a:lnTo>
                  <a:lnTo>
                    <a:pt x="166" y="76"/>
                  </a:lnTo>
                  <a:lnTo>
                    <a:pt x="165" y="77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6" y="71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8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5" y="68"/>
                  </a:lnTo>
                  <a:lnTo>
                    <a:pt x="165" y="67"/>
                  </a:lnTo>
                  <a:lnTo>
                    <a:pt x="165" y="66"/>
                  </a:lnTo>
                  <a:lnTo>
                    <a:pt x="165" y="65"/>
                  </a:lnTo>
                  <a:lnTo>
                    <a:pt x="164" y="66"/>
                  </a:lnTo>
                  <a:lnTo>
                    <a:pt x="163" y="66"/>
                  </a:lnTo>
                  <a:lnTo>
                    <a:pt x="161" y="67"/>
                  </a:lnTo>
                  <a:lnTo>
                    <a:pt x="160" y="68"/>
                  </a:lnTo>
                  <a:lnTo>
                    <a:pt x="159" y="68"/>
                  </a:lnTo>
                  <a:lnTo>
                    <a:pt x="157" y="69"/>
                  </a:lnTo>
                  <a:lnTo>
                    <a:pt x="157" y="68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8" y="64"/>
                  </a:lnTo>
                  <a:lnTo>
                    <a:pt x="158" y="63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6" y="62"/>
                  </a:lnTo>
                  <a:lnTo>
                    <a:pt x="156" y="61"/>
                  </a:lnTo>
                  <a:lnTo>
                    <a:pt x="156" y="59"/>
                  </a:lnTo>
                  <a:lnTo>
                    <a:pt x="156" y="58"/>
                  </a:lnTo>
                  <a:lnTo>
                    <a:pt x="156" y="57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4" y="54"/>
                  </a:lnTo>
                  <a:lnTo>
                    <a:pt x="153" y="56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2" y="53"/>
                  </a:lnTo>
                  <a:lnTo>
                    <a:pt x="151" y="54"/>
                  </a:lnTo>
                  <a:lnTo>
                    <a:pt x="149" y="56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48" y="53"/>
                  </a:lnTo>
                  <a:lnTo>
                    <a:pt x="148" y="52"/>
                  </a:lnTo>
                  <a:lnTo>
                    <a:pt x="148" y="51"/>
                  </a:lnTo>
                  <a:lnTo>
                    <a:pt x="150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0" y="48"/>
                  </a:lnTo>
                  <a:lnTo>
                    <a:pt x="149" y="49"/>
                  </a:lnTo>
                  <a:lnTo>
                    <a:pt x="147" y="49"/>
                  </a:lnTo>
                  <a:lnTo>
                    <a:pt x="146" y="50"/>
                  </a:lnTo>
                  <a:lnTo>
                    <a:pt x="145" y="50"/>
                  </a:lnTo>
                  <a:lnTo>
                    <a:pt x="143" y="51"/>
                  </a:lnTo>
                  <a:lnTo>
                    <a:pt x="160" y="50"/>
                  </a:lnTo>
                  <a:lnTo>
                    <a:pt x="176" y="50"/>
                  </a:lnTo>
                  <a:lnTo>
                    <a:pt x="190" y="50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2" y="49"/>
                  </a:lnTo>
                  <a:lnTo>
                    <a:pt x="201" y="48"/>
                  </a:lnTo>
                  <a:lnTo>
                    <a:pt x="200" y="47"/>
                  </a:lnTo>
                  <a:lnTo>
                    <a:pt x="199" y="47"/>
                  </a:lnTo>
                  <a:lnTo>
                    <a:pt x="198" y="47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7" y="49"/>
                  </a:lnTo>
                  <a:lnTo>
                    <a:pt x="198" y="50"/>
                  </a:lnTo>
                  <a:lnTo>
                    <a:pt x="199" y="51"/>
                  </a:lnTo>
                  <a:lnTo>
                    <a:pt x="200" y="52"/>
                  </a:lnTo>
                  <a:lnTo>
                    <a:pt x="199" y="52"/>
                  </a:lnTo>
                  <a:lnTo>
                    <a:pt x="198" y="52"/>
                  </a:lnTo>
                  <a:lnTo>
                    <a:pt x="197" y="52"/>
                  </a:lnTo>
                  <a:lnTo>
                    <a:pt x="196" y="52"/>
                  </a:lnTo>
                  <a:lnTo>
                    <a:pt x="197" y="53"/>
                  </a:lnTo>
                  <a:lnTo>
                    <a:pt x="198" y="54"/>
                  </a:lnTo>
                  <a:lnTo>
                    <a:pt x="197" y="54"/>
                  </a:lnTo>
                  <a:lnTo>
                    <a:pt x="196" y="54"/>
                  </a:lnTo>
                  <a:lnTo>
                    <a:pt x="197" y="56"/>
                  </a:lnTo>
                  <a:lnTo>
                    <a:pt x="198" y="57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2" y="58"/>
                  </a:lnTo>
                  <a:lnTo>
                    <a:pt x="193" y="59"/>
                  </a:lnTo>
                  <a:lnTo>
                    <a:pt x="195" y="60"/>
                  </a:lnTo>
                  <a:lnTo>
                    <a:pt x="194" y="60"/>
                  </a:lnTo>
                  <a:lnTo>
                    <a:pt x="193" y="60"/>
                  </a:lnTo>
                  <a:lnTo>
                    <a:pt x="194" y="61"/>
                  </a:lnTo>
                  <a:lnTo>
                    <a:pt x="195" y="62"/>
                  </a:lnTo>
                  <a:lnTo>
                    <a:pt x="197" y="64"/>
                  </a:lnTo>
                  <a:lnTo>
                    <a:pt x="198" y="64"/>
                  </a:lnTo>
                  <a:lnTo>
                    <a:pt x="199" y="64"/>
                  </a:lnTo>
                  <a:lnTo>
                    <a:pt x="200" y="65"/>
                  </a:lnTo>
                  <a:lnTo>
                    <a:pt x="201" y="66"/>
                  </a:lnTo>
                  <a:lnTo>
                    <a:pt x="200" y="66"/>
                  </a:lnTo>
                  <a:lnTo>
                    <a:pt x="199" y="66"/>
                  </a:lnTo>
                  <a:lnTo>
                    <a:pt x="198" y="65"/>
                  </a:lnTo>
                  <a:lnTo>
                    <a:pt x="197" y="64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3"/>
                  </a:lnTo>
                  <a:lnTo>
                    <a:pt x="193" y="62"/>
                  </a:lnTo>
                  <a:lnTo>
                    <a:pt x="192" y="62"/>
                  </a:lnTo>
                  <a:lnTo>
                    <a:pt x="191" y="63"/>
                  </a:lnTo>
                  <a:lnTo>
                    <a:pt x="192" y="64"/>
                  </a:lnTo>
                  <a:lnTo>
                    <a:pt x="193" y="65"/>
                  </a:lnTo>
                  <a:lnTo>
                    <a:pt x="192" y="65"/>
                  </a:lnTo>
                  <a:lnTo>
                    <a:pt x="191" y="65"/>
                  </a:lnTo>
                  <a:lnTo>
                    <a:pt x="190" y="65"/>
                  </a:lnTo>
                  <a:lnTo>
                    <a:pt x="189" y="65"/>
                  </a:lnTo>
                  <a:lnTo>
                    <a:pt x="190" y="66"/>
                  </a:lnTo>
                  <a:lnTo>
                    <a:pt x="191" y="67"/>
                  </a:lnTo>
                  <a:lnTo>
                    <a:pt x="190" y="68"/>
                  </a:lnTo>
                  <a:lnTo>
                    <a:pt x="189" y="68"/>
                  </a:lnTo>
                  <a:lnTo>
                    <a:pt x="190" y="69"/>
                  </a:lnTo>
                  <a:lnTo>
                    <a:pt x="191" y="70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3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7" y="74"/>
                  </a:lnTo>
                  <a:lnTo>
                    <a:pt x="189" y="75"/>
                  </a:lnTo>
                  <a:lnTo>
                    <a:pt x="190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6" y="76"/>
                  </a:lnTo>
                  <a:lnTo>
                    <a:pt x="185" y="76"/>
                  </a:lnTo>
                  <a:lnTo>
                    <a:pt x="184" y="77"/>
                  </a:lnTo>
                  <a:lnTo>
                    <a:pt x="183" y="77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4" y="79"/>
                  </a:lnTo>
                  <a:lnTo>
                    <a:pt x="183" y="79"/>
                  </a:lnTo>
                  <a:lnTo>
                    <a:pt x="184" y="80"/>
                  </a:lnTo>
                  <a:lnTo>
                    <a:pt x="185" y="81"/>
                  </a:lnTo>
                  <a:lnTo>
                    <a:pt x="184" y="81"/>
                  </a:lnTo>
                  <a:lnTo>
                    <a:pt x="183" y="81"/>
                  </a:lnTo>
                  <a:lnTo>
                    <a:pt x="184" y="82"/>
                  </a:lnTo>
                  <a:lnTo>
                    <a:pt x="186" y="83"/>
                  </a:lnTo>
                  <a:lnTo>
                    <a:pt x="187" y="84"/>
                  </a:lnTo>
                  <a:lnTo>
                    <a:pt x="189" y="85"/>
                  </a:lnTo>
                  <a:lnTo>
                    <a:pt x="187" y="86"/>
                  </a:lnTo>
                  <a:lnTo>
                    <a:pt x="186" y="86"/>
                  </a:lnTo>
                  <a:lnTo>
                    <a:pt x="185" y="86"/>
                  </a:lnTo>
                  <a:lnTo>
                    <a:pt x="184" y="86"/>
                  </a:lnTo>
                  <a:lnTo>
                    <a:pt x="183" y="85"/>
                  </a:lnTo>
                  <a:lnTo>
                    <a:pt x="182" y="84"/>
                  </a:lnTo>
                  <a:lnTo>
                    <a:pt x="181" y="84"/>
                  </a:lnTo>
                  <a:lnTo>
                    <a:pt x="180" y="85"/>
                  </a:lnTo>
                  <a:lnTo>
                    <a:pt x="179" y="85"/>
                  </a:lnTo>
                  <a:lnTo>
                    <a:pt x="178" y="85"/>
                  </a:lnTo>
                  <a:lnTo>
                    <a:pt x="179" y="86"/>
                  </a:lnTo>
                  <a:lnTo>
                    <a:pt x="180" y="87"/>
                  </a:lnTo>
                  <a:lnTo>
                    <a:pt x="181" y="89"/>
                  </a:lnTo>
                  <a:lnTo>
                    <a:pt x="182" y="90"/>
                  </a:lnTo>
                  <a:lnTo>
                    <a:pt x="181" y="90"/>
                  </a:lnTo>
                  <a:lnTo>
                    <a:pt x="180" y="90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7" y="90"/>
                  </a:lnTo>
                  <a:lnTo>
                    <a:pt x="176" y="89"/>
                  </a:lnTo>
                  <a:lnTo>
                    <a:pt x="175" y="89"/>
                  </a:lnTo>
                  <a:lnTo>
                    <a:pt x="174" y="90"/>
                  </a:lnTo>
                  <a:lnTo>
                    <a:pt x="175" y="90"/>
                  </a:lnTo>
                  <a:lnTo>
                    <a:pt x="176" y="91"/>
                  </a:lnTo>
                  <a:lnTo>
                    <a:pt x="177" y="92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7" y="94"/>
                  </a:lnTo>
                  <a:lnTo>
                    <a:pt x="178" y="95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7" y="96"/>
                  </a:lnTo>
                  <a:lnTo>
                    <a:pt x="178" y="97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6" y="100"/>
                  </a:lnTo>
                  <a:lnTo>
                    <a:pt x="175" y="99"/>
                  </a:lnTo>
                  <a:lnTo>
                    <a:pt x="174" y="99"/>
                  </a:lnTo>
                  <a:lnTo>
                    <a:pt x="173" y="99"/>
                  </a:lnTo>
                  <a:lnTo>
                    <a:pt x="171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70" y="102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1" y="106"/>
                  </a:lnTo>
                  <a:lnTo>
                    <a:pt x="173" y="107"/>
                  </a:lnTo>
                  <a:lnTo>
                    <a:pt x="174" y="108"/>
                  </a:lnTo>
                  <a:lnTo>
                    <a:pt x="173" y="108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4" y="110"/>
                  </a:lnTo>
                  <a:lnTo>
                    <a:pt x="175" y="111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4" y="112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1" y="113"/>
                  </a:lnTo>
                  <a:lnTo>
                    <a:pt x="170" y="113"/>
                  </a:lnTo>
                  <a:lnTo>
                    <a:pt x="168" y="112"/>
                  </a:lnTo>
                  <a:lnTo>
                    <a:pt x="167" y="111"/>
                  </a:lnTo>
                  <a:lnTo>
                    <a:pt x="166" y="112"/>
                  </a:lnTo>
                  <a:lnTo>
                    <a:pt x="165" y="112"/>
                  </a:lnTo>
                  <a:lnTo>
                    <a:pt x="167" y="113"/>
                  </a:lnTo>
                  <a:lnTo>
                    <a:pt x="168" y="114"/>
                  </a:lnTo>
                  <a:lnTo>
                    <a:pt x="167" y="114"/>
                  </a:lnTo>
                  <a:lnTo>
                    <a:pt x="166" y="114"/>
                  </a:lnTo>
                  <a:lnTo>
                    <a:pt x="167" y="115"/>
                  </a:lnTo>
                  <a:lnTo>
                    <a:pt x="168" y="116"/>
                  </a:lnTo>
                  <a:lnTo>
                    <a:pt x="169" y="117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8" y="119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5" y="119"/>
                  </a:lnTo>
                  <a:lnTo>
                    <a:pt x="164" y="120"/>
                  </a:lnTo>
                  <a:lnTo>
                    <a:pt x="163" y="119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0" y="118"/>
                  </a:lnTo>
                  <a:lnTo>
                    <a:pt x="161" y="119"/>
                  </a:lnTo>
                  <a:lnTo>
                    <a:pt x="162" y="120"/>
                  </a:lnTo>
                  <a:lnTo>
                    <a:pt x="164" y="121"/>
                  </a:lnTo>
                  <a:lnTo>
                    <a:pt x="165" y="123"/>
                  </a:lnTo>
                  <a:lnTo>
                    <a:pt x="164" y="123"/>
                  </a:lnTo>
                  <a:lnTo>
                    <a:pt x="163" y="124"/>
                  </a:lnTo>
                  <a:lnTo>
                    <a:pt x="164" y="125"/>
                  </a:lnTo>
                  <a:lnTo>
                    <a:pt x="165" y="125"/>
                  </a:lnTo>
                  <a:lnTo>
                    <a:pt x="164" y="126"/>
                  </a:lnTo>
                  <a:lnTo>
                    <a:pt x="163" y="126"/>
                  </a:lnTo>
                  <a:lnTo>
                    <a:pt x="163" y="126"/>
                  </a:lnTo>
                  <a:lnTo>
                    <a:pt x="162" y="125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60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60" y="128"/>
                  </a:lnTo>
                  <a:lnTo>
                    <a:pt x="161" y="129"/>
                  </a:lnTo>
                  <a:lnTo>
                    <a:pt x="164" y="131"/>
                  </a:lnTo>
                  <a:lnTo>
                    <a:pt x="162" y="131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9" y="131"/>
                  </a:lnTo>
                  <a:lnTo>
                    <a:pt x="157" y="130"/>
                  </a:lnTo>
                  <a:lnTo>
                    <a:pt x="158" y="130"/>
                  </a:lnTo>
                  <a:lnTo>
                    <a:pt x="159" y="129"/>
                  </a:lnTo>
                  <a:lnTo>
                    <a:pt x="158" y="129"/>
                  </a:lnTo>
                  <a:lnTo>
                    <a:pt x="157" y="128"/>
                  </a:lnTo>
                  <a:lnTo>
                    <a:pt x="152" y="129"/>
                  </a:lnTo>
                  <a:lnTo>
                    <a:pt x="156" y="131"/>
                  </a:lnTo>
                  <a:lnTo>
                    <a:pt x="157" y="132"/>
                  </a:lnTo>
                  <a:lnTo>
                    <a:pt x="158" y="132"/>
                  </a:lnTo>
                  <a:lnTo>
                    <a:pt x="157" y="133"/>
                  </a:lnTo>
                  <a:lnTo>
                    <a:pt x="156" y="133"/>
                  </a:lnTo>
                  <a:lnTo>
                    <a:pt x="157" y="134"/>
                  </a:lnTo>
                  <a:lnTo>
                    <a:pt x="158" y="135"/>
                  </a:lnTo>
                  <a:lnTo>
                    <a:pt x="159" y="136"/>
                  </a:lnTo>
                  <a:lnTo>
                    <a:pt x="160" y="137"/>
                  </a:lnTo>
                  <a:lnTo>
                    <a:pt x="159" y="137"/>
                  </a:lnTo>
                  <a:lnTo>
                    <a:pt x="158" y="137"/>
                  </a:lnTo>
                  <a:lnTo>
                    <a:pt x="157" y="137"/>
                  </a:lnTo>
                  <a:lnTo>
                    <a:pt x="156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6" y="140"/>
                  </a:lnTo>
                  <a:lnTo>
                    <a:pt x="157" y="141"/>
                  </a:lnTo>
                  <a:lnTo>
                    <a:pt x="156" y="141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7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6" y="145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4" y="146"/>
                  </a:lnTo>
                  <a:lnTo>
                    <a:pt x="153" y="146"/>
                  </a:lnTo>
                  <a:lnTo>
                    <a:pt x="152" y="145"/>
                  </a:lnTo>
                  <a:lnTo>
                    <a:pt x="151" y="145"/>
                  </a:lnTo>
                  <a:lnTo>
                    <a:pt x="150" y="145"/>
                  </a:lnTo>
                  <a:lnTo>
                    <a:pt x="149" y="146"/>
                  </a:lnTo>
                  <a:lnTo>
                    <a:pt x="148" y="146"/>
                  </a:lnTo>
                  <a:lnTo>
                    <a:pt x="149" y="147"/>
                  </a:lnTo>
                  <a:lnTo>
                    <a:pt x="151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50" y="149"/>
                  </a:lnTo>
                  <a:lnTo>
                    <a:pt x="151" y="150"/>
                  </a:lnTo>
                  <a:lnTo>
                    <a:pt x="150" y="150"/>
                  </a:lnTo>
                  <a:lnTo>
                    <a:pt x="149" y="151"/>
                  </a:lnTo>
                  <a:lnTo>
                    <a:pt x="150" y="152"/>
                  </a:lnTo>
                  <a:lnTo>
                    <a:pt x="151" y="152"/>
                  </a:lnTo>
                  <a:lnTo>
                    <a:pt x="150" y="153"/>
                  </a:lnTo>
                  <a:lnTo>
                    <a:pt x="149" y="153"/>
                  </a:lnTo>
                  <a:lnTo>
                    <a:pt x="151" y="154"/>
                  </a:lnTo>
                  <a:lnTo>
                    <a:pt x="152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9" y="157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0" y="159"/>
                  </a:lnTo>
                  <a:lnTo>
                    <a:pt x="149" y="159"/>
                  </a:lnTo>
                  <a:lnTo>
                    <a:pt x="148" y="159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60"/>
                  </a:lnTo>
                  <a:lnTo>
                    <a:pt x="144" y="161"/>
                  </a:lnTo>
                  <a:lnTo>
                    <a:pt x="145" y="162"/>
                  </a:lnTo>
                  <a:lnTo>
                    <a:pt x="147" y="162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6" y="164"/>
                  </a:lnTo>
                  <a:lnTo>
                    <a:pt x="147" y="165"/>
                  </a:lnTo>
                  <a:lnTo>
                    <a:pt x="146" y="165"/>
                  </a:lnTo>
                  <a:lnTo>
                    <a:pt x="145" y="165"/>
                  </a:lnTo>
                  <a:lnTo>
                    <a:pt x="143" y="166"/>
                  </a:lnTo>
                  <a:lnTo>
                    <a:pt x="142" y="166"/>
                  </a:lnTo>
                  <a:lnTo>
                    <a:pt x="141" y="167"/>
                  </a:lnTo>
                  <a:lnTo>
                    <a:pt x="140" y="166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7" y="166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41" y="167"/>
                  </a:lnTo>
                  <a:lnTo>
                    <a:pt x="142" y="168"/>
                  </a:lnTo>
                  <a:lnTo>
                    <a:pt x="143" y="168"/>
                  </a:lnTo>
                  <a:lnTo>
                    <a:pt x="142" y="169"/>
                  </a:lnTo>
                  <a:lnTo>
                    <a:pt x="141" y="169"/>
                  </a:lnTo>
                  <a:lnTo>
                    <a:pt x="140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40" y="175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5" y="177"/>
                  </a:lnTo>
                  <a:lnTo>
                    <a:pt x="136" y="178"/>
                  </a:lnTo>
                  <a:lnTo>
                    <a:pt x="138" y="178"/>
                  </a:lnTo>
                  <a:lnTo>
                    <a:pt x="140" y="179"/>
                  </a:lnTo>
                  <a:lnTo>
                    <a:pt x="141" y="180"/>
                  </a:lnTo>
                  <a:lnTo>
                    <a:pt x="140" y="181"/>
                  </a:lnTo>
                  <a:lnTo>
                    <a:pt x="138" y="181"/>
                  </a:lnTo>
                  <a:lnTo>
                    <a:pt x="136" y="181"/>
                  </a:lnTo>
                  <a:lnTo>
                    <a:pt x="134" y="182"/>
                  </a:lnTo>
                  <a:lnTo>
                    <a:pt x="132" y="183"/>
                  </a:lnTo>
                  <a:lnTo>
                    <a:pt x="131" y="183"/>
                  </a:lnTo>
                  <a:lnTo>
                    <a:pt x="130" y="183"/>
                  </a:lnTo>
                  <a:lnTo>
                    <a:pt x="131" y="184"/>
                  </a:lnTo>
                  <a:lnTo>
                    <a:pt x="133" y="185"/>
                  </a:lnTo>
                  <a:lnTo>
                    <a:pt x="134" y="186"/>
                  </a:lnTo>
                  <a:lnTo>
                    <a:pt x="135" y="187"/>
                  </a:lnTo>
                  <a:lnTo>
                    <a:pt x="136" y="187"/>
                  </a:lnTo>
                  <a:lnTo>
                    <a:pt x="137" y="186"/>
                  </a:lnTo>
                  <a:lnTo>
                    <a:pt x="138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7" y="190"/>
                  </a:lnTo>
                  <a:lnTo>
                    <a:pt x="136" y="188"/>
                  </a:lnTo>
                  <a:lnTo>
                    <a:pt x="135" y="187"/>
                  </a:lnTo>
                  <a:lnTo>
                    <a:pt x="134" y="187"/>
                  </a:lnTo>
                  <a:lnTo>
                    <a:pt x="133" y="187"/>
                  </a:lnTo>
                  <a:lnTo>
                    <a:pt x="132" y="188"/>
                  </a:lnTo>
                  <a:lnTo>
                    <a:pt x="131" y="188"/>
                  </a:lnTo>
                  <a:lnTo>
                    <a:pt x="132" y="190"/>
                  </a:lnTo>
                  <a:lnTo>
                    <a:pt x="133" y="191"/>
                  </a:lnTo>
                  <a:lnTo>
                    <a:pt x="132" y="191"/>
                  </a:lnTo>
                  <a:lnTo>
                    <a:pt x="131" y="191"/>
                  </a:lnTo>
                  <a:lnTo>
                    <a:pt x="133" y="192"/>
                  </a:lnTo>
                  <a:lnTo>
                    <a:pt x="134" y="193"/>
                  </a:lnTo>
                  <a:lnTo>
                    <a:pt x="133" y="194"/>
                  </a:lnTo>
                  <a:lnTo>
                    <a:pt x="132" y="194"/>
                  </a:lnTo>
                  <a:lnTo>
                    <a:pt x="130" y="193"/>
                  </a:lnTo>
                  <a:lnTo>
                    <a:pt x="129" y="192"/>
                  </a:lnTo>
                  <a:lnTo>
                    <a:pt x="128" y="192"/>
                  </a:lnTo>
                  <a:lnTo>
                    <a:pt x="127" y="193"/>
                  </a:lnTo>
                  <a:lnTo>
                    <a:pt x="129" y="194"/>
                  </a:lnTo>
                  <a:lnTo>
                    <a:pt x="130" y="194"/>
                  </a:lnTo>
                  <a:lnTo>
                    <a:pt x="129" y="195"/>
                  </a:lnTo>
                  <a:lnTo>
                    <a:pt x="128" y="195"/>
                  </a:lnTo>
                  <a:lnTo>
                    <a:pt x="127" y="195"/>
                  </a:lnTo>
                  <a:lnTo>
                    <a:pt x="126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30" y="199"/>
                  </a:lnTo>
                  <a:lnTo>
                    <a:pt x="130" y="200"/>
                  </a:lnTo>
                  <a:lnTo>
                    <a:pt x="129" y="200"/>
                  </a:lnTo>
                  <a:lnTo>
                    <a:pt x="130" y="201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7" y="203"/>
                  </a:lnTo>
                  <a:lnTo>
                    <a:pt x="125" y="204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21" y="207"/>
                  </a:lnTo>
                  <a:lnTo>
                    <a:pt x="124" y="208"/>
                  </a:lnTo>
                  <a:lnTo>
                    <a:pt x="125" y="208"/>
                  </a:lnTo>
                  <a:lnTo>
                    <a:pt x="126" y="209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1" y="211"/>
                  </a:lnTo>
                  <a:lnTo>
                    <a:pt x="123" y="212"/>
                  </a:lnTo>
                  <a:lnTo>
                    <a:pt x="124" y="212"/>
                  </a:lnTo>
                  <a:lnTo>
                    <a:pt x="123" y="213"/>
                  </a:lnTo>
                  <a:lnTo>
                    <a:pt x="121" y="213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8" y="214"/>
                  </a:lnTo>
                  <a:lnTo>
                    <a:pt x="117" y="215"/>
                  </a:lnTo>
                  <a:lnTo>
                    <a:pt x="116" y="215"/>
                  </a:lnTo>
                  <a:lnTo>
                    <a:pt x="114" y="214"/>
                  </a:lnTo>
                  <a:lnTo>
                    <a:pt x="113" y="213"/>
                  </a:lnTo>
                  <a:lnTo>
                    <a:pt x="112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4" y="216"/>
                  </a:lnTo>
                  <a:lnTo>
                    <a:pt x="115" y="215"/>
                  </a:lnTo>
                  <a:lnTo>
                    <a:pt x="116" y="215"/>
                  </a:lnTo>
                  <a:lnTo>
                    <a:pt x="117" y="216"/>
                  </a:lnTo>
                  <a:lnTo>
                    <a:pt x="118" y="217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19" y="219"/>
                  </a:lnTo>
                  <a:lnTo>
                    <a:pt x="118" y="219"/>
                  </a:lnTo>
                  <a:lnTo>
                    <a:pt x="117" y="219"/>
                  </a:lnTo>
                  <a:lnTo>
                    <a:pt x="116" y="220"/>
                  </a:lnTo>
                  <a:lnTo>
                    <a:pt x="118" y="221"/>
                  </a:lnTo>
                  <a:lnTo>
                    <a:pt x="119" y="223"/>
                  </a:lnTo>
                  <a:lnTo>
                    <a:pt x="118" y="223"/>
                  </a:lnTo>
                  <a:lnTo>
                    <a:pt x="117" y="223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3" y="225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12" y="226"/>
                  </a:lnTo>
                  <a:lnTo>
                    <a:pt x="113" y="227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5" y="229"/>
                  </a:lnTo>
                  <a:lnTo>
                    <a:pt x="114" y="229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1" y="230"/>
                  </a:lnTo>
                  <a:lnTo>
                    <a:pt x="110" y="231"/>
                  </a:lnTo>
                  <a:lnTo>
                    <a:pt x="111" y="231"/>
                  </a:lnTo>
                  <a:lnTo>
                    <a:pt x="112" y="232"/>
                  </a:lnTo>
                  <a:lnTo>
                    <a:pt x="111" y="233"/>
                  </a:lnTo>
                  <a:lnTo>
                    <a:pt x="110" y="233"/>
                  </a:lnTo>
                  <a:lnTo>
                    <a:pt x="111" y="234"/>
                  </a:lnTo>
                  <a:lnTo>
                    <a:pt x="113" y="235"/>
                  </a:lnTo>
                  <a:lnTo>
                    <a:pt x="112" y="235"/>
                  </a:lnTo>
                  <a:lnTo>
                    <a:pt x="111" y="235"/>
                  </a:lnTo>
                  <a:lnTo>
                    <a:pt x="112" y="236"/>
                  </a:lnTo>
                  <a:lnTo>
                    <a:pt x="113" y="237"/>
                  </a:lnTo>
                  <a:lnTo>
                    <a:pt x="112" y="237"/>
                  </a:lnTo>
                  <a:lnTo>
                    <a:pt x="111" y="238"/>
                  </a:lnTo>
                  <a:lnTo>
                    <a:pt x="110" y="238"/>
                  </a:lnTo>
                  <a:lnTo>
                    <a:pt x="109" y="238"/>
                  </a:lnTo>
                  <a:lnTo>
                    <a:pt x="108" y="240"/>
                  </a:lnTo>
                  <a:lnTo>
                    <a:pt x="107" y="240"/>
                  </a:lnTo>
                  <a:lnTo>
                    <a:pt x="108" y="241"/>
                  </a:lnTo>
                  <a:lnTo>
                    <a:pt x="109" y="242"/>
                  </a:lnTo>
                  <a:lnTo>
                    <a:pt x="111" y="243"/>
                  </a:lnTo>
                  <a:lnTo>
                    <a:pt x="112" y="244"/>
                  </a:lnTo>
                  <a:lnTo>
                    <a:pt x="113" y="244"/>
                  </a:lnTo>
                  <a:lnTo>
                    <a:pt x="114" y="245"/>
                  </a:lnTo>
                  <a:lnTo>
                    <a:pt x="113" y="246"/>
                  </a:lnTo>
                  <a:lnTo>
                    <a:pt x="112" y="246"/>
                  </a:lnTo>
                  <a:lnTo>
                    <a:pt x="111" y="245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8" y="245"/>
                  </a:lnTo>
                  <a:lnTo>
                    <a:pt x="107" y="244"/>
                  </a:lnTo>
                  <a:lnTo>
                    <a:pt x="106" y="243"/>
                  </a:lnTo>
                  <a:lnTo>
                    <a:pt x="104" y="243"/>
                  </a:lnTo>
                  <a:lnTo>
                    <a:pt x="103" y="244"/>
                  </a:lnTo>
                  <a:lnTo>
                    <a:pt x="104" y="245"/>
                  </a:lnTo>
                  <a:lnTo>
                    <a:pt x="106" y="246"/>
                  </a:lnTo>
                  <a:lnTo>
                    <a:pt x="104" y="246"/>
                  </a:lnTo>
                  <a:lnTo>
                    <a:pt x="103" y="246"/>
                  </a:lnTo>
                  <a:lnTo>
                    <a:pt x="102" y="247"/>
                  </a:lnTo>
                  <a:lnTo>
                    <a:pt x="101" y="247"/>
                  </a:lnTo>
                  <a:lnTo>
                    <a:pt x="102" y="248"/>
                  </a:lnTo>
                  <a:lnTo>
                    <a:pt x="104" y="249"/>
                  </a:lnTo>
                  <a:lnTo>
                    <a:pt x="103" y="249"/>
                  </a:lnTo>
                  <a:lnTo>
                    <a:pt x="102" y="249"/>
                  </a:lnTo>
                  <a:lnTo>
                    <a:pt x="103" y="250"/>
                  </a:lnTo>
                  <a:lnTo>
                    <a:pt x="104" y="251"/>
                  </a:lnTo>
                  <a:lnTo>
                    <a:pt x="106" y="252"/>
                  </a:lnTo>
                  <a:lnTo>
                    <a:pt x="107" y="253"/>
                  </a:lnTo>
                  <a:lnTo>
                    <a:pt x="106" y="253"/>
                  </a:lnTo>
                  <a:lnTo>
                    <a:pt x="104" y="253"/>
                  </a:lnTo>
                  <a:lnTo>
                    <a:pt x="107" y="254"/>
                  </a:lnTo>
                  <a:lnTo>
                    <a:pt x="108" y="256"/>
                  </a:lnTo>
                  <a:lnTo>
                    <a:pt x="107" y="256"/>
                  </a:lnTo>
                  <a:lnTo>
                    <a:pt x="106" y="257"/>
                  </a:lnTo>
                  <a:lnTo>
                    <a:pt x="104" y="256"/>
                  </a:lnTo>
                  <a:lnTo>
                    <a:pt x="102" y="254"/>
                  </a:lnTo>
                  <a:lnTo>
                    <a:pt x="101" y="254"/>
                  </a:lnTo>
                  <a:lnTo>
                    <a:pt x="100" y="256"/>
                  </a:lnTo>
                  <a:lnTo>
                    <a:pt x="102" y="257"/>
                  </a:lnTo>
                  <a:lnTo>
                    <a:pt x="103" y="257"/>
                  </a:lnTo>
                  <a:lnTo>
                    <a:pt x="102" y="258"/>
                  </a:lnTo>
                  <a:lnTo>
                    <a:pt x="101" y="258"/>
                  </a:lnTo>
                  <a:lnTo>
                    <a:pt x="102" y="259"/>
                  </a:lnTo>
                  <a:lnTo>
                    <a:pt x="103" y="260"/>
                  </a:lnTo>
                  <a:lnTo>
                    <a:pt x="102" y="260"/>
                  </a:lnTo>
                  <a:lnTo>
                    <a:pt x="101" y="260"/>
                  </a:lnTo>
                  <a:lnTo>
                    <a:pt x="100" y="260"/>
                  </a:lnTo>
                  <a:lnTo>
                    <a:pt x="99" y="259"/>
                  </a:lnTo>
                  <a:lnTo>
                    <a:pt x="98" y="258"/>
                  </a:lnTo>
                  <a:lnTo>
                    <a:pt x="97" y="257"/>
                  </a:lnTo>
                  <a:lnTo>
                    <a:pt x="96" y="257"/>
                  </a:lnTo>
                  <a:lnTo>
                    <a:pt x="95" y="258"/>
                  </a:lnTo>
                  <a:lnTo>
                    <a:pt x="96" y="259"/>
                  </a:lnTo>
                  <a:lnTo>
                    <a:pt x="97" y="259"/>
                  </a:lnTo>
                  <a:lnTo>
                    <a:pt x="96" y="260"/>
                  </a:lnTo>
                  <a:lnTo>
                    <a:pt x="95" y="260"/>
                  </a:lnTo>
                  <a:lnTo>
                    <a:pt x="94" y="260"/>
                  </a:lnTo>
                  <a:lnTo>
                    <a:pt x="93" y="261"/>
                  </a:lnTo>
                  <a:lnTo>
                    <a:pt x="94" y="262"/>
                  </a:lnTo>
                  <a:lnTo>
                    <a:pt x="96" y="263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5" y="264"/>
                  </a:lnTo>
                  <a:lnTo>
                    <a:pt x="96" y="265"/>
                  </a:lnTo>
                  <a:lnTo>
                    <a:pt x="95" y="265"/>
                  </a:lnTo>
                  <a:lnTo>
                    <a:pt x="94" y="266"/>
                  </a:lnTo>
                  <a:lnTo>
                    <a:pt x="95" y="266"/>
                  </a:lnTo>
                  <a:lnTo>
                    <a:pt x="96" y="267"/>
                  </a:lnTo>
                  <a:lnTo>
                    <a:pt x="98" y="268"/>
                  </a:lnTo>
                  <a:lnTo>
                    <a:pt x="99" y="269"/>
                  </a:lnTo>
                  <a:lnTo>
                    <a:pt x="98" y="269"/>
                  </a:lnTo>
                  <a:lnTo>
                    <a:pt x="97" y="270"/>
                  </a:lnTo>
                  <a:lnTo>
                    <a:pt x="96" y="270"/>
                  </a:lnTo>
                  <a:lnTo>
                    <a:pt x="95" y="270"/>
                  </a:lnTo>
                  <a:lnTo>
                    <a:pt x="94" y="270"/>
                  </a:lnTo>
                  <a:lnTo>
                    <a:pt x="93" y="269"/>
                  </a:lnTo>
                  <a:lnTo>
                    <a:pt x="92" y="269"/>
                  </a:lnTo>
                  <a:lnTo>
                    <a:pt x="91" y="269"/>
                  </a:lnTo>
                  <a:lnTo>
                    <a:pt x="90" y="270"/>
                  </a:lnTo>
                  <a:lnTo>
                    <a:pt x="88" y="270"/>
                  </a:lnTo>
                  <a:lnTo>
                    <a:pt x="90" y="271"/>
                  </a:lnTo>
                  <a:lnTo>
                    <a:pt x="91" y="273"/>
                  </a:lnTo>
                  <a:lnTo>
                    <a:pt x="90" y="273"/>
                  </a:lnTo>
                  <a:lnTo>
                    <a:pt x="88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0" y="275"/>
                  </a:lnTo>
                  <a:lnTo>
                    <a:pt x="90" y="276"/>
                  </a:lnTo>
                  <a:lnTo>
                    <a:pt x="91" y="277"/>
                  </a:lnTo>
                  <a:lnTo>
                    <a:pt x="92" y="278"/>
                  </a:lnTo>
                  <a:lnTo>
                    <a:pt x="91" y="278"/>
                  </a:lnTo>
                  <a:lnTo>
                    <a:pt x="90" y="278"/>
                  </a:lnTo>
                  <a:lnTo>
                    <a:pt x="87" y="279"/>
                  </a:lnTo>
                  <a:lnTo>
                    <a:pt x="86" y="279"/>
                  </a:lnTo>
                  <a:lnTo>
                    <a:pt x="85" y="280"/>
                  </a:lnTo>
                  <a:lnTo>
                    <a:pt x="84" y="280"/>
                  </a:lnTo>
                  <a:lnTo>
                    <a:pt x="83" y="280"/>
                  </a:lnTo>
                  <a:lnTo>
                    <a:pt x="84" y="281"/>
                  </a:lnTo>
                  <a:lnTo>
                    <a:pt x="86" y="282"/>
                  </a:lnTo>
                  <a:lnTo>
                    <a:pt x="87" y="283"/>
                  </a:lnTo>
                  <a:lnTo>
                    <a:pt x="88" y="284"/>
                  </a:lnTo>
                  <a:lnTo>
                    <a:pt x="90" y="285"/>
                  </a:lnTo>
                  <a:lnTo>
                    <a:pt x="91" y="285"/>
                  </a:lnTo>
                  <a:lnTo>
                    <a:pt x="90" y="286"/>
                  </a:lnTo>
                  <a:lnTo>
                    <a:pt x="88" y="286"/>
                  </a:lnTo>
                  <a:lnTo>
                    <a:pt x="86" y="287"/>
                  </a:lnTo>
                  <a:lnTo>
                    <a:pt x="84" y="287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90"/>
                  </a:lnTo>
                  <a:lnTo>
                    <a:pt x="80" y="290"/>
                  </a:lnTo>
                  <a:lnTo>
                    <a:pt x="79" y="291"/>
                  </a:lnTo>
                  <a:lnTo>
                    <a:pt x="80" y="291"/>
                  </a:lnTo>
                  <a:lnTo>
                    <a:pt x="81" y="292"/>
                  </a:lnTo>
                  <a:lnTo>
                    <a:pt x="82" y="293"/>
                  </a:lnTo>
                  <a:lnTo>
                    <a:pt x="83" y="294"/>
                  </a:lnTo>
                  <a:lnTo>
                    <a:pt x="83" y="294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80" y="295"/>
                  </a:lnTo>
                  <a:lnTo>
                    <a:pt x="78" y="296"/>
                  </a:lnTo>
                  <a:lnTo>
                    <a:pt x="78" y="296"/>
                  </a:lnTo>
                  <a:lnTo>
                    <a:pt x="79" y="297"/>
                  </a:lnTo>
                  <a:lnTo>
                    <a:pt x="80" y="298"/>
                  </a:lnTo>
                  <a:lnTo>
                    <a:pt x="79" y="298"/>
                  </a:lnTo>
                  <a:lnTo>
                    <a:pt x="78" y="298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5" y="297"/>
                  </a:lnTo>
                  <a:lnTo>
                    <a:pt x="74" y="297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3" y="299"/>
                  </a:lnTo>
                  <a:lnTo>
                    <a:pt x="74" y="300"/>
                  </a:lnTo>
                  <a:lnTo>
                    <a:pt x="75" y="301"/>
                  </a:lnTo>
                  <a:lnTo>
                    <a:pt x="77" y="301"/>
                  </a:lnTo>
                  <a:lnTo>
                    <a:pt x="76" y="302"/>
                  </a:lnTo>
                  <a:lnTo>
                    <a:pt x="75" y="302"/>
                  </a:lnTo>
                  <a:lnTo>
                    <a:pt x="76" y="303"/>
                  </a:lnTo>
                  <a:lnTo>
                    <a:pt x="77" y="304"/>
                  </a:lnTo>
                  <a:lnTo>
                    <a:pt x="76" y="304"/>
                  </a:lnTo>
                  <a:lnTo>
                    <a:pt x="75" y="306"/>
                  </a:lnTo>
                  <a:lnTo>
                    <a:pt x="76" y="306"/>
                  </a:lnTo>
                  <a:lnTo>
                    <a:pt x="77" y="307"/>
                  </a:lnTo>
                  <a:lnTo>
                    <a:pt x="77" y="308"/>
                  </a:lnTo>
                  <a:lnTo>
                    <a:pt x="76" y="308"/>
                  </a:lnTo>
                  <a:lnTo>
                    <a:pt x="75" y="308"/>
                  </a:lnTo>
                  <a:lnTo>
                    <a:pt x="74" y="309"/>
                  </a:lnTo>
                  <a:lnTo>
                    <a:pt x="73" y="308"/>
                  </a:lnTo>
                  <a:lnTo>
                    <a:pt x="71" y="308"/>
                  </a:lnTo>
                  <a:lnTo>
                    <a:pt x="71" y="307"/>
                  </a:lnTo>
                  <a:lnTo>
                    <a:pt x="70" y="307"/>
                  </a:lnTo>
                  <a:lnTo>
                    <a:pt x="69" y="307"/>
                  </a:lnTo>
                  <a:lnTo>
                    <a:pt x="68" y="308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0" y="310"/>
                  </a:lnTo>
                  <a:lnTo>
                    <a:pt x="69" y="310"/>
                  </a:lnTo>
                  <a:lnTo>
                    <a:pt x="70" y="311"/>
                  </a:lnTo>
                  <a:lnTo>
                    <a:pt x="71" y="312"/>
                  </a:lnTo>
                  <a:lnTo>
                    <a:pt x="70" y="312"/>
                  </a:lnTo>
                  <a:lnTo>
                    <a:pt x="69" y="312"/>
                  </a:lnTo>
                  <a:lnTo>
                    <a:pt x="70" y="313"/>
                  </a:lnTo>
                  <a:lnTo>
                    <a:pt x="73" y="314"/>
                  </a:lnTo>
                  <a:lnTo>
                    <a:pt x="74" y="315"/>
                  </a:lnTo>
                  <a:lnTo>
                    <a:pt x="75" y="316"/>
                  </a:lnTo>
                  <a:lnTo>
                    <a:pt x="74" y="316"/>
                  </a:lnTo>
                  <a:lnTo>
                    <a:pt x="73" y="316"/>
                  </a:lnTo>
                  <a:lnTo>
                    <a:pt x="74" y="317"/>
                  </a:lnTo>
                  <a:lnTo>
                    <a:pt x="75" y="318"/>
                  </a:lnTo>
                  <a:lnTo>
                    <a:pt x="74" y="319"/>
                  </a:lnTo>
                  <a:lnTo>
                    <a:pt x="73" y="319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6"/>
                  </a:lnTo>
                  <a:lnTo>
                    <a:pt x="68" y="316"/>
                  </a:lnTo>
                  <a:lnTo>
                    <a:pt x="67" y="316"/>
                  </a:lnTo>
                  <a:lnTo>
                    <a:pt x="66" y="316"/>
                  </a:lnTo>
                  <a:lnTo>
                    <a:pt x="67" y="317"/>
                  </a:lnTo>
                  <a:lnTo>
                    <a:pt x="68" y="318"/>
                  </a:lnTo>
                  <a:lnTo>
                    <a:pt x="67" y="318"/>
                  </a:lnTo>
                  <a:lnTo>
                    <a:pt x="66" y="319"/>
                  </a:lnTo>
                  <a:lnTo>
                    <a:pt x="67" y="319"/>
                  </a:lnTo>
                  <a:lnTo>
                    <a:pt x="69" y="320"/>
                  </a:lnTo>
                  <a:lnTo>
                    <a:pt x="70" y="321"/>
                  </a:lnTo>
                  <a:lnTo>
                    <a:pt x="71" y="323"/>
                  </a:lnTo>
                  <a:lnTo>
                    <a:pt x="70" y="323"/>
                  </a:lnTo>
                  <a:lnTo>
                    <a:pt x="69" y="324"/>
                  </a:lnTo>
                  <a:lnTo>
                    <a:pt x="67" y="324"/>
                  </a:lnTo>
                  <a:lnTo>
                    <a:pt x="68" y="325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8" y="3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6" name="Freeform 1026">
              <a:extLst>
                <a:ext uri="{FF2B5EF4-FFF2-40B4-BE49-F238E27FC236}">
                  <a16:creationId xmlns:a16="http://schemas.microsoft.com/office/drawing/2014/main" id="{080E24DC-8B0F-4E10-9586-2EE9EF790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9229" y="3914347"/>
              <a:ext cx="51748" cy="81318"/>
            </a:xfrm>
            <a:custGeom>
              <a:avLst/>
              <a:gdLst>
                <a:gd name="T0" fmla="*/ 193 w 446"/>
                <a:gd name="T1" fmla="*/ 284 h 703"/>
                <a:gd name="T2" fmla="*/ 261 w 446"/>
                <a:gd name="T3" fmla="*/ 240 h 703"/>
                <a:gd name="T4" fmla="*/ 321 w 446"/>
                <a:gd name="T5" fmla="*/ 181 h 703"/>
                <a:gd name="T6" fmla="*/ 282 w 446"/>
                <a:gd name="T7" fmla="*/ 161 h 703"/>
                <a:gd name="T8" fmla="*/ 203 w 446"/>
                <a:gd name="T9" fmla="*/ 175 h 703"/>
                <a:gd name="T10" fmla="*/ 180 w 446"/>
                <a:gd name="T11" fmla="*/ 184 h 703"/>
                <a:gd name="T12" fmla="*/ 167 w 446"/>
                <a:gd name="T13" fmla="*/ 195 h 703"/>
                <a:gd name="T14" fmla="*/ 154 w 446"/>
                <a:gd name="T15" fmla="*/ 294 h 703"/>
                <a:gd name="T16" fmla="*/ 338 w 446"/>
                <a:gd name="T17" fmla="*/ 200 h 703"/>
                <a:gd name="T18" fmla="*/ 309 w 446"/>
                <a:gd name="T19" fmla="*/ 226 h 703"/>
                <a:gd name="T20" fmla="*/ 229 w 446"/>
                <a:gd name="T21" fmla="*/ 277 h 703"/>
                <a:gd name="T22" fmla="*/ 146 w 446"/>
                <a:gd name="T23" fmla="*/ 325 h 703"/>
                <a:gd name="T24" fmla="*/ 174 w 446"/>
                <a:gd name="T25" fmla="*/ 327 h 703"/>
                <a:gd name="T26" fmla="*/ 215 w 446"/>
                <a:gd name="T27" fmla="*/ 310 h 703"/>
                <a:gd name="T28" fmla="*/ 252 w 446"/>
                <a:gd name="T29" fmla="*/ 288 h 703"/>
                <a:gd name="T30" fmla="*/ 288 w 446"/>
                <a:gd name="T31" fmla="*/ 260 h 703"/>
                <a:gd name="T32" fmla="*/ 322 w 446"/>
                <a:gd name="T33" fmla="*/ 227 h 703"/>
                <a:gd name="T34" fmla="*/ 354 w 446"/>
                <a:gd name="T35" fmla="*/ 189 h 703"/>
                <a:gd name="T36" fmla="*/ 38 w 446"/>
                <a:gd name="T37" fmla="*/ 355 h 703"/>
                <a:gd name="T38" fmla="*/ 37 w 446"/>
                <a:gd name="T39" fmla="*/ 385 h 703"/>
                <a:gd name="T40" fmla="*/ 39 w 446"/>
                <a:gd name="T41" fmla="*/ 347 h 703"/>
                <a:gd name="T42" fmla="*/ 96 w 446"/>
                <a:gd name="T43" fmla="*/ 14 h 703"/>
                <a:gd name="T44" fmla="*/ 144 w 446"/>
                <a:gd name="T45" fmla="*/ 7 h 703"/>
                <a:gd name="T46" fmla="*/ 152 w 446"/>
                <a:gd name="T47" fmla="*/ 17 h 703"/>
                <a:gd name="T48" fmla="*/ 154 w 446"/>
                <a:gd name="T49" fmla="*/ 36 h 703"/>
                <a:gd name="T50" fmla="*/ 163 w 446"/>
                <a:gd name="T51" fmla="*/ 39 h 703"/>
                <a:gd name="T52" fmla="*/ 167 w 446"/>
                <a:gd name="T53" fmla="*/ 27 h 703"/>
                <a:gd name="T54" fmla="*/ 174 w 446"/>
                <a:gd name="T55" fmla="*/ 22 h 703"/>
                <a:gd name="T56" fmla="*/ 185 w 446"/>
                <a:gd name="T57" fmla="*/ 23 h 703"/>
                <a:gd name="T58" fmla="*/ 192 w 446"/>
                <a:gd name="T59" fmla="*/ 30 h 703"/>
                <a:gd name="T60" fmla="*/ 193 w 446"/>
                <a:gd name="T61" fmla="*/ 44 h 703"/>
                <a:gd name="T62" fmla="*/ 358 w 446"/>
                <a:gd name="T63" fmla="*/ 44 h 703"/>
                <a:gd name="T64" fmla="*/ 397 w 446"/>
                <a:gd name="T65" fmla="*/ 53 h 703"/>
                <a:gd name="T66" fmla="*/ 429 w 446"/>
                <a:gd name="T67" fmla="*/ 78 h 703"/>
                <a:gd name="T68" fmla="*/ 438 w 446"/>
                <a:gd name="T69" fmla="*/ 158 h 703"/>
                <a:gd name="T70" fmla="*/ 429 w 446"/>
                <a:gd name="T71" fmla="*/ 219 h 703"/>
                <a:gd name="T72" fmla="*/ 414 w 446"/>
                <a:gd name="T73" fmla="*/ 204 h 703"/>
                <a:gd name="T74" fmla="*/ 390 w 446"/>
                <a:gd name="T75" fmla="*/ 254 h 703"/>
                <a:gd name="T76" fmla="*/ 364 w 446"/>
                <a:gd name="T77" fmla="*/ 298 h 703"/>
                <a:gd name="T78" fmla="*/ 333 w 446"/>
                <a:gd name="T79" fmla="*/ 336 h 703"/>
                <a:gd name="T80" fmla="*/ 299 w 446"/>
                <a:gd name="T81" fmla="*/ 368 h 703"/>
                <a:gd name="T82" fmla="*/ 262 w 446"/>
                <a:gd name="T83" fmla="*/ 393 h 703"/>
                <a:gd name="T84" fmla="*/ 122 w 446"/>
                <a:gd name="T85" fmla="*/ 581 h 703"/>
                <a:gd name="T86" fmla="*/ 120 w 446"/>
                <a:gd name="T87" fmla="*/ 624 h 703"/>
                <a:gd name="T88" fmla="*/ 105 w 446"/>
                <a:gd name="T89" fmla="*/ 649 h 703"/>
                <a:gd name="T90" fmla="*/ 87 w 446"/>
                <a:gd name="T91" fmla="*/ 695 h 703"/>
                <a:gd name="T92" fmla="*/ 13 w 446"/>
                <a:gd name="T93" fmla="*/ 673 h 703"/>
                <a:gd name="T94" fmla="*/ 19 w 446"/>
                <a:gd name="T95" fmla="*/ 476 h 703"/>
                <a:gd name="T96" fmla="*/ 32 w 446"/>
                <a:gd name="T97" fmla="*/ 317 h 703"/>
                <a:gd name="T98" fmla="*/ 54 w 446"/>
                <a:gd name="T99" fmla="*/ 340 h 703"/>
                <a:gd name="T100" fmla="*/ 56 w 446"/>
                <a:gd name="T101" fmla="*/ 279 h 703"/>
                <a:gd name="T102" fmla="*/ 57 w 446"/>
                <a:gd name="T103" fmla="*/ 226 h 703"/>
                <a:gd name="T104" fmla="*/ 49 w 446"/>
                <a:gd name="T105" fmla="*/ 245 h 703"/>
                <a:gd name="T106" fmla="*/ 39 w 446"/>
                <a:gd name="T107" fmla="*/ 213 h 703"/>
                <a:gd name="T108" fmla="*/ 17 w 446"/>
                <a:gd name="T109" fmla="*/ 188 h 703"/>
                <a:gd name="T110" fmla="*/ 2 w 446"/>
                <a:gd name="T111" fmla="*/ 105 h 703"/>
                <a:gd name="T112" fmla="*/ 87 w 446"/>
                <a:gd name="T113" fmla="*/ 65 h 703"/>
                <a:gd name="T114" fmla="*/ 101 w 446"/>
                <a:gd name="T115" fmla="*/ 53 h 703"/>
                <a:gd name="T116" fmla="*/ 80 w 446"/>
                <a:gd name="T117" fmla="*/ 37 h 703"/>
                <a:gd name="T118" fmla="*/ 88 w 446"/>
                <a:gd name="T119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6" h="703">
                  <a:moveTo>
                    <a:pt x="154" y="294"/>
                  </a:moveTo>
                  <a:lnTo>
                    <a:pt x="169" y="294"/>
                  </a:lnTo>
                  <a:lnTo>
                    <a:pt x="193" y="284"/>
                  </a:lnTo>
                  <a:lnTo>
                    <a:pt x="216" y="271"/>
                  </a:lnTo>
                  <a:lnTo>
                    <a:pt x="238" y="256"/>
                  </a:lnTo>
                  <a:lnTo>
                    <a:pt x="261" y="240"/>
                  </a:lnTo>
                  <a:lnTo>
                    <a:pt x="282" y="222"/>
                  </a:lnTo>
                  <a:lnTo>
                    <a:pt x="302" y="203"/>
                  </a:lnTo>
                  <a:lnTo>
                    <a:pt x="321" y="181"/>
                  </a:lnTo>
                  <a:lnTo>
                    <a:pt x="339" y="158"/>
                  </a:lnTo>
                  <a:lnTo>
                    <a:pt x="317" y="158"/>
                  </a:lnTo>
                  <a:lnTo>
                    <a:pt x="282" y="161"/>
                  </a:lnTo>
                  <a:lnTo>
                    <a:pt x="251" y="164"/>
                  </a:lnTo>
                  <a:lnTo>
                    <a:pt x="225" y="170"/>
                  </a:lnTo>
                  <a:lnTo>
                    <a:pt x="203" y="175"/>
                  </a:lnTo>
                  <a:lnTo>
                    <a:pt x="195" y="177"/>
                  </a:lnTo>
                  <a:lnTo>
                    <a:pt x="186" y="180"/>
                  </a:lnTo>
                  <a:lnTo>
                    <a:pt x="180" y="184"/>
                  </a:lnTo>
                  <a:lnTo>
                    <a:pt x="174" y="188"/>
                  </a:lnTo>
                  <a:lnTo>
                    <a:pt x="170" y="191"/>
                  </a:lnTo>
                  <a:lnTo>
                    <a:pt x="167" y="195"/>
                  </a:lnTo>
                  <a:lnTo>
                    <a:pt x="165" y="200"/>
                  </a:lnTo>
                  <a:lnTo>
                    <a:pt x="165" y="204"/>
                  </a:lnTo>
                  <a:lnTo>
                    <a:pt x="154" y="294"/>
                  </a:lnTo>
                  <a:close/>
                  <a:moveTo>
                    <a:pt x="347" y="189"/>
                  </a:moveTo>
                  <a:lnTo>
                    <a:pt x="343" y="194"/>
                  </a:lnTo>
                  <a:lnTo>
                    <a:pt x="338" y="200"/>
                  </a:lnTo>
                  <a:lnTo>
                    <a:pt x="332" y="206"/>
                  </a:lnTo>
                  <a:lnTo>
                    <a:pt x="326" y="212"/>
                  </a:lnTo>
                  <a:lnTo>
                    <a:pt x="309" y="226"/>
                  </a:lnTo>
                  <a:lnTo>
                    <a:pt x="286" y="242"/>
                  </a:lnTo>
                  <a:lnTo>
                    <a:pt x="260" y="259"/>
                  </a:lnTo>
                  <a:lnTo>
                    <a:pt x="229" y="277"/>
                  </a:lnTo>
                  <a:lnTo>
                    <a:pt x="194" y="296"/>
                  </a:lnTo>
                  <a:lnTo>
                    <a:pt x="153" y="317"/>
                  </a:lnTo>
                  <a:lnTo>
                    <a:pt x="146" y="325"/>
                  </a:lnTo>
                  <a:lnTo>
                    <a:pt x="146" y="332"/>
                  </a:lnTo>
                  <a:lnTo>
                    <a:pt x="161" y="332"/>
                  </a:lnTo>
                  <a:lnTo>
                    <a:pt x="174" y="327"/>
                  </a:lnTo>
                  <a:lnTo>
                    <a:pt x="188" y="322"/>
                  </a:lnTo>
                  <a:lnTo>
                    <a:pt x="201" y="317"/>
                  </a:lnTo>
                  <a:lnTo>
                    <a:pt x="215" y="310"/>
                  </a:lnTo>
                  <a:lnTo>
                    <a:pt x="228" y="304"/>
                  </a:lnTo>
                  <a:lnTo>
                    <a:pt x="240" y="296"/>
                  </a:lnTo>
                  <a:lnTo>
                    <a:pt x="252" y="288"/>
                  </a:lnTo>
                  <a:lnTo>
                    <a:pt x="265" y="279"/>
                  </a:lnTo>
                  <a:lnTo>
                    <a:pt x="277" y="270"/>
                  </a:lnTo>
                  <a:lnTo>
                    <a:pt x="288" y="260"/>
                  </a:lnTo>
                  <a:lnTo>
                    <a:pt x="300" y="250"/>
                  </a:lnTo>
                  <a:lnTo>
                    <a:pt x="312" y="239"/>
                  </a:lnTo>
                  <a:lnTo>
                    <a:pt x="322" y="227"/>
                  </a:lnTo>
                  <a:lnTo>
                    <a:pt x="333" y="214"/>
                  </a:lnTo>
                  <a:lnTo>
                    <a:pt x="344" y="202"/>
                  </a:lnTo>
                  <a:lnTo>
                    <a:pt x="354" y="189"/>
                  </a:lnTo>
                  <a:lnTo>
                    <a:pt x="347" y="189"/>
                  </a:lnTo>
                  <a:close/>
                  <a:moveTo>
                    <a:pt x="39" y="347"/>
                  </a:moveTo>
                  <a:lnTo>
                    <a:pt x="38" y="355"/>
                  </a:lnTo>
                  <a:lnTo>
                    <a:pt x="46" y="362"/>
                  </a:lnTo>
                  <a:lnTo>
                    <a:pt x="38" y="370"/>
                  </a:lnTo>
                  <a:lnTo>
                    <a:pt x="37" y="385"/>
                  </a:lnTo>
                  <a:lnTo>
                    <a:pt x="52" y="385"/>
                  </a:lnTo>
                  <a:lnTo>
                    <a:pt x="54" y="347"/>
                  </a:lnTo>
                  <a:lnTo>
                    <a:pt x="39" y="347"/>
                  </a:lnTo>
                  <a:close/>
                  <a:moveTo>
                    <a:pt x="88" y="0"/>
                  </a:moveTo>
                  <a:lnTo>
                    <a:pt x="96" y="7"/>
                  </a:lnTo>
                  <a:lnTo>
                    <a:pt x="96" y="14"/>
                  </a:lnTo>
                  <a:lnTo>
                    <a:pt x="103" y="7"/>
                  </a:lnTo>
                  <a:lnTo>
                    <a:pt x="140" y="7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50" y="12"/>
                  </a:lnTo>
                  <a:lnTo>
                    <a:pt x="152" y="17"/>
                  </a:lnTo>
                  <a:lnTo>
                    <a:pt x="153" y="22"/>
                  </a:lnTo>
                  <a:lnTo>
                    <a:pt x="154" y="28"/>
                  </a:lnTo>
                  <a:lnTo>
                    <a:pt x="154" y="36"/>
                  </a:lnTo>
                  <a:lnTo>
                    <a:pt x="155" y="44"/>
                  </a:lnTo>
                  <a:lnTo>
                    <a:pt x="163" y="44"/>
                  </a:lnTo>
                  <a:lnTo>
                    <a:pt x="163" y="39"/>
                  </a:lnTo>
                  <a:lnTo>
                    <a:pt x="164" y="35"/>
                  </a:lnTo>
                  <a:lnTo>
                    <a:pt x="165" y="30"/>
                  </a:lnTo>
                  <a:lnTo>
                    <a:pt x="167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4" y="22"/>
                  </a:lnTo>
                  <a:lnTo>
                    <a:pt x="179" y="22"/>
                  </a:lnTo>
                  <a:lnTo>
                    <a:pt x="182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9" y="27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93" y="39"/>
                  </a:lnTo>
                  <a:lnTo>
                    <a:pt x="193" y="44"/>
                  </a:lnTo>
                  <a:lnTo>
                    <a:pt x="246" y="37"/>
                  </a:lnTo>
                  <a:lnTo>
                    <a:pt x="327" y="53"/>
                  </a:lnTo>
                  <a:lnTo>
                    <a:pt x="358" y="44"/>
                  </a:lnTo>
                  <a:lnTo>
                    <a:pt x="371" y="45"/>
                  </a:lnTo>
                  <a:lnTo>
                    <a:pt x="384" y="48"/>
                  </a:lnTo>
                  <a:lnTo>
                    <a:pt x="397" y="53"/>
                  </a:lnTo>
                  <a:lnTo>
                    <a:pt x="409" y="60"/>
                  </a:lnTo>
                  <a:lnTo>
                    <a:pt x="419" y="69"/>
                  </a:lnTo>
                  <a:lnTo>
                    <a:pt x="429" y="78"/>
                  </a:lnTo>
                  <a:lnTo>
                    <a:pt x="438" y="91"/>
                  </a:lnTo>
                  <a:lnTo>
                    <a:pt x="446" y="105"/>
                  </a:lnTo>
                  <a:lnTo>
                    <a:pt x="438" y="158"/>
                  </a:lnTo>
                  <a:lnTo>
                    <a:pt x="446" y="165"/>
                  </a:lnTo>
                  <a:lnTo>
                    <a:pt x="446" y="173"/>
                  </a:lnTo>
                  <a:lnTo>
                    <a:pt x="429" y="219"/>
                  </a:lnTo>
                  <a:lnTo>
                    <a:pt x="421" y="219"/>
                  </a:lnTo>
                  <a:lnTo>
                    <a:pt x="421" y="204"/>
                  </a:lnTo>
                  <a:lnTo>
                    <a:pt x="414" y="204"/>
                  </a:lnTo>
                  <a:lnTo>
                    <a:pt x="406" y="221"/>
                  </a:lnTo>
                  <a:lnTo>
                    <a:pt x="399" y="238"/>
                  </a:lnTo>
                  <a:lnTo>
                    <a:pt x="390" y="254"/>
                  </a:lnTo>
                  <a:lnTo>
                    <a:pt x="382" y="270"/>
                  </a:lnTo>
                  <a:lnTo>
                    <a:pt x="372" y="284"/>
                  </a:lnTo>
                  <a:lnTo>
                    <a:pt x="364" y="298"/>
                  </a:lnTo>
                  <a:lnTo>
                    <a:pt x="353" y="311"/>
                  </a:lnTo>
                  <a:lnTo>
                    <a:pt x="344" y="324"/>
                  </a:lnTo>
                  <a:lnTo>
                    <a:pt x="333" y="336"/>
                  </a:lnTo>
                  <a:lnTo>
                    <a:pt x="322" y="347"/>
                  </a:lnTo>
                  <a:lnTo>
                    <a:pt x="311" y="358"/>
                  </a:lnTo>
                  <a:lnTo>
                    <a:pt x="299" y="368"/>
                  </a:lnTo>
                  <a:lnTo>
                    <a:pt x="287" y="377"/>
                  </a:lnTo>
                  <a:lnTo>
                    <a:pt x="275" y="386"/>
                  </a:lnTo>
                  <a:lnTo>
                    <a:pt x="262" y="393"/>
                  </a:lnTo>
                  <a:lnTo>
                    <a:pt x="249" y="401"/>
                  </a:lnTo>
                  <a:lnTo>
                    <a:pt x="126" y="453"/>
                  </a:lnTo>
                  <a:lnTo>
                    <a:pt x="122" y="581"/>
                  </a:lnTo>
                  <a:lnTo>
                    <a:pt x="128" y="620"/>
                  </a:lnTo>
                  <a:lnTo>
                    <a:pt x="124" y="621"/>
                  </a:lnTo>
                  <a:lnTo>
                    <a:pt x="120" y="624"/>
                  </a:lnTo>
                  <a:lnTo>
                    <a:pt x="115" y="630"/>
                  </a:lnTo>
                  <a:lnTo>
                    <a:pt x="111" y="639"/>
                  </a:lnTo>
                  <a:lnTo>
                    <a:pt x="105" y="649"/>
                  </a:lnTo>
                  <a:lnTo>
                    <a:pt x="100" y="662"/>
                  </a:lnTo>
                  <a:lnTo>
                    <a:pt x="94" y="677"/>
                  </a:lnTo>
                  <a:lnTo>
                    <a:pt x="87" y="695"/>
                  </a:lnTo>
                  <a:lnTo>
                    <a:pt x="80" y="703"/>
                  </a:lnTo>
                  <a:lnTo>
                    <a:pt x="72" y="703"/>
                  </a:lnTo>
                  <a:lnTo>
                    <a:pt x="13" y="673"/>
                  </a:lnTo>
                  <a:lnTo>
                    <a:pt x="22" y="612"/>
                  </a:lnTo>
                  <a:lnTo>
                    <a:pt x="1" y="581"/>
                  </a:lnTo>
                  <a:lnTo>
                    <a:pt x="19" y="476"/>
                  </a:lnTo>
                  <a:lnTo>
                    <a:pt x="12" y="469"/>
                  </a:lnTo>
                  <a:lnTo>
                    <a:pt x="39" y="325"/>
                  </a:lnTo>
                  <a:lnTo>
                    <a:pt x="32" y="317"/>
                  </a:lnTo>
                  <a:lnTo>
                    <a:pt x="40" y="309"/>
                  </a:lnTo>
                  <a:lnTo>
                    <a:pt x="55" y="309"/>
                  </a:lnTo>
                  <a:lnTo>
                    <a:pt x="54" y="340"/>
                  </a:lnTo>
                  <a:lnTo>
                    <a:pt x="62" y="340"/>
                  </a:lnTo>
                  <a:lnTo>
                    <a:pt x="63" y="302"/>
                  </a:lnTo>
                  <a:lnTo>
                    <a:pt x="56" y="279"/>
                  </a:lnTo>
                  <a:lnTo>
                    <a:pt x="71" y="279"/>
                  </a:lnTo>
                  <a:lnTo>
                    <a:pt x="72" y="241"/>
                  </a:lnTo>
                  <a:lnTo>
                    <a:pt x="57" y="226"/>
                  </a:lnTo>
                  <a:lnTo>
                    <a:pt x="57" y="257"/>
                  </a:lnTo>
                  <a:lnTo>
                    <a:pt x="49" y="257"/>
                  </a:lnTo>
                  <a:lnTo>
                    <a:pt x="49" y="245"/>
                  </a:lnTo>
                  <a:lnTo>
                    <a:pt x="48" y="234"/>
                  </a:lnTo>
                  <a:lnTo>
                    <a:pt x="45" y="223"/>
                  </a:lnTo>
                  <a:lnTo>
                    <a:pt x="39" y="213"/>
                  </a:lnTo>
                  <a:lnTo>
                    <a:pt x="34" y="205"/>
                  </a:lnTo>
                  <a:lnTo>
                    <a:pt x="26" y="196"/>
                  </a:lnTo>
                  <a:lnTo>
                    <a:pt x="17" y="188"/>
                  </a:lnTo>
                  <a:lnTo>
                    <a:pt x="6" y="180"/>
                  </a:lnTo>
                  <a:lnTo>
                    <a:pt x="0" y="136"/>
                  </a:lnTo>
                  <a:lnTo>
                    <a:pt x="2" y="105"/>
                  </a:lnTo>
                  <a:lnTo>
                    <a:pt x="46" y="87"/>
                  </a:lnTo>
                  <a:lnTo>
                    <a:pt x="77" y="72"/>
                  </a:lnTo>
                  <a:lnTo>
                    <a:pt x="87" y="65"/>
                  </a:lnTo>
                  <a:lnTo>
                    <a:pt x="95" y="60"/>
                  </a:lnTo>
                  <a:lnTo>
                    <a:pt x="100" y="56"/>
                  </a:lnTo>
                  <a:lnTo>
                    <a:pt x="101" y="53"/>
                  </a:lnTo>
                  <a:lnTo>
                    <a:pt x="102" y="44"/>
                  </a:lnTo>
                  <a:lnTo>
                    <a:pt x="87" y="29"/>
                  </a:lnTo>
                  <a:lnTo>
                    <a:pt x="80" y="37"/>
                  </a:lnTo>
                  <a:lnTo>
                    <a:pt x="72" y="7"/>
                  </a:lnTo>
                  <a:lnTo>
                    <a:pt x="81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7" name="Freeform 1027">
              <a:extLst>
                <a:ext uri="{FF2B5EF4-FFF2-40B4-BE49-F238E27FC236}">
                  <a16:creationId xmlns:a16="http://schemas.microsoft.com/office/drawing/2014/main" id="{418F1D2A-28AC-4AE9-A688-818A24340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69" y="3918043"/>
              <a:ext cx="55444" cy="83165"/>
            </a:xfrm>
            <a:custGeom>
              <a:avLst/>
              <a:gdLst>
                <a:gd name="T0" fmla="*/ 410 w 486"/>
                <a:gd name="T1" fmla="*/ 219 h 718"/>
                <a:gd name="T2" fmla="*/ 358 w 486"/>
                <a:gd name="T3" fmla="*/ 166 h 718"/>
                <a:gd name="T4" fmla="*/ 312 w 486"/>
                <a:gd name="T5" fmla="*/ 598 h 718"/>
                <a:gd name="T6" fmla="*/ 312 w 486"/>
                <a:gd name="T7" fmla="*/ 598 h 718"/>
                <a:gd name="T8" fmla="*/ 331 w 486"/>
                <a:gd name="T9" fmla="*/ 114 h 718"/>
                <a:gd name="T10" fmla="*/ 342 w 486"/>
                <a:gd name="T11" fmla="*/ 105 h 718"/>
                <a:gd name="T12" fmla="*/ 305 w 486"/>
                <a:gd name="T13" fmla="*/ 234 h 718"/>
                <a:gd name="T14" fmla="*/ 274 w 486"/>
                <a:gd name="T15" fmla="*/ 545 h 718"/>
                <a:gd name="T16" fmla="*/ 290 w 486"/>
                <a:gd name="T17" fmla="*/ 555 h 718"/>
                <a:gd name="T18" fmla="*/ 274 w 486"/>
                <a:gd name="T19" fmla="*/ 545 h 718"/>
                <a:gd name="T20" fmla="*/ 224 w 486"/>
                <a:gd name="T21" fmla="*/ 244 h 718"/>
                <a:gd name="T22" fmla="*/ 307 w 486"/>
                <a:gd name="T23" fmla="*/ 183 h 718"/>
                <a:gd name="T24" fmla="*/ 334 w 486"/>
                <a:gd name="T25" fmla="*/ 133 h 718"/>
                <a:gd name="T26" fmla="*/ 322 w 486"/>
                <a:gd name="T27" fmla="*/ 117 h 718"/>
                <a:gd name="T28" fmla="*/ 265 w 486"/>
                <a:gd name="T29" fmla="*/ 89 h 718"/>
                <a:gd name="T30" fmla="*/ 78 w 486"/>
                <a:gd name="T31" fmla="*/ 151 h 718"/>
                <a:gd name="T32" fmla="*/ 70 w 486"/>
                <a:gd name="T33" fmla="*/ 204 h 718"/>
                <a:gd name="T34" fmla="*/ 70 w 486"/>
                <a:gd name="T35" fmla="*/ 219 h 718"/>
                <a:gd name="T36" fmla="*/ 47 w 486"/>
                <a:gd name="T37" fmla="*/ 318 h 718"/>
                <a:gd name="T38" fmla="*/ 47 w 486"/>
                <a:gd name="T39" fmla="*/ 318 h 718"/>
                <a:gd name="T40" fmla="*/ 281 w 486"/>
                <a:gd name="T41" fmla="*/ 9 h 718"/>
                <a:gd name="T42" fmla="*/ 341 w 486"/>
                <a:gd name="T43" fmla="*/ 33 h 718"/>
                <a:gd name="T44" fmla="*/ 380 w 486"/>
                <a:gd name="T45" fmla="*/ 67 h 718"/>
                <a:gd name="T46" fmla="*/ 400 w 486"/>
                <a:gd name="T47" fmla="*/ 111 h 718"/>
                <a:gd name="T48" fmla="*/ 327 w 486"/>
                <a:gd name="T49" fmla="*/ 287 h 718"/>
                <a:gd name="T50" fmla="*/ 400 w 486"/>
                <a:gd name="T51" fmla="*/ 255 h 718"/>
                <a:gd name="T52" fmla="*/ 353 w 486"/>
                <a:gd name="T53" fmla="*/ 319 h 718"/>
                <a:gd name="T54" fmla="*/ 266 w 486"/>
                <a:gd name="T55" fmla="*/ 363 h 718"/>
                <a:gd name="T56" fmla="*/ 277 w 486"/>
                <a:gd name="T57" fmla="*/ 400 h 718"/>
                <a:gd name="T58" fmla="*/ 336 w 486"/>
                <a:gd name="T59" fmla="*/ 470 h 718"/>
                <a:gd name="T60" fmla="*/ 433 w 486"/>
                <a:gd name="T61" fmla="*/ 594 h 718"/>
                <a:gd name="T62" fmla="*/ 463 w 486"/>
                <a:gd name="T63" fmla="*/ 619 h 718"/>
                <a:gd name="T64" fmla="*/ 486 w 486"/>
                <a:gd name="T65" fmla="*/ 657 h 718"/>
                <a:gd name="T66" fmla="*/ 465 w 486"/>
                <a:gd name="T67" fmla="*/ 654 h 718"/>
                <a:gd name="T68" fmla="*/ 483 w 486"/>
                <a:gd name="T69" fmla="*/ 684 h 718"/>
                <a:gd name="T70" fmla="*/ 441 w 486"/>
                <a:gd name="T71" fmla="*/ 718 h 718"/>
                <a:gd name="T72" fmla="*/ 402 w 486"/>
                <a:gd name="T73" fmla="*/ 703 h 718"/>
                <a:gd name="T74" fmla="*/ 274 w 486"/>
                <a:gd name="T75" fmla="*/ 579 h 718"/>
                <a:gd name="T76" fmla="*/ 227 w 486"/>
                <a:gd name="T77" fmla="*/ 517 h 718"/>
                <a:gd name="T78" fmla="*/ 191 w 486"/>
                <a:gd name="T79" fmla="*/ 453 h 718"/>
                <a:gd name="T80" fmla="*/ 144 w 486"/>
                <a:gd name="T81" fmla="*/ 381 h 718"/>
                <a:gd name="T82" fmla="*/ 129 w 486"/>
                <a:gd name="T83" fmla="*/ 414 h 718"/>
                <a:gd name="T84" fmla="*/ 125 w 486"/>
                <a:gd name="T85" fmla="*/ 503 h 718"/>
                <a:gd name="T86" fmla="*/ 118 w 486"/>
                <a:gd name="T87" fmla="*/ 556 h 718"/>
                <a:gd name="T88" fmla="*/ 103 w 486"/>
                <a:gd name="T89" fmla="*/ 575 h 718"/>
                <a:gd name="T90" fmla="*/ 104 w 486"/>
                <a:gd name="T91" fmla="*/ 593 h 718"/>
                <a:gd name="T92" fmla="*/ 81 w 486"/>
                <a:gd name="T93" fmla="*/ 612 h 718"/>
                <a:gd name="T94" fmla="*/ 73 w 486"/>
                <a:gd name="T95" fmla="*/ 601 h 718"/>
                <a:gd name="T96" fmla="*/ 62 w 486"/>
                <a:gd name="T97" fmla="*/ 582 h 718"/>
                <a:gd name="T98" fmla="*/ 56 w 486"/>
                <a:gd name="T99" fmla="*/ 603 h 718"/>
                <a:gd name="T100" fmla="*/ 34 w 486"/>
                <a:gd name="T101" fmla="*/ 605 h 718"/>
                <a:gd name="T102" fmla="*/ 54 w 486"/>
                <a:gd name="T103" fmla="*/ 250 h 718"/>
                <a:gd name="T104" fmla="*/ 108 w 486"/>
                <a:gd name="T105" fmla="*/ 121 h 718"/>
                <a:gd name="T106" fmla="*/ 96 w 486"/>
                <a:gd name="T107" fmla="*/ 129 h 718"/>
                <a:gd name="T108" fmla="*/ 93 w 486"/>
                <a:gd name="T109" fmla="*/ 151 h 718"/>
                <a:gd name="T110" fmla="*/ 40 w 486"/>
                <a:gd name="T111" fmla="*/ 129 h 718"/>
                <a:gd name="T112" fmla="*/ 51 w 486"/>
                <a:gd name="T113" fmla="*/ 115 h 718"/>
                <a:gd name="T114" fmla="*/ 85 w 486"/>
                <a:gd name="T115" fmla="*/ 105 h 718"/>
                <a:gd name="T116" fmla="*/ 17 w 486"/>
                <a:gd name="T117" fmla="*/ 114 h 718"/>
                <a:gd name="T118" fmla="*/ 25 w 486"/>
                <a:gd name="T119" fmla="*/ 102 h 718"/>
                <a:gd name="T120" fmla="*/ 47 w 486"/>
                <a:gd name="T121" fmla="*/ 98 h 718"/>
                <a:gd name="T122" fmla="*/ 29 w 486"/>
                <a:gd name="T123" fmla="*/ 87 h 718"/>
                <a:gd name="T124" fmla="*/ 17 w 486"/>
                <a:gd name="T125" fmla="*/ 7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" h="718">
                  <a:moveTo>
                    <a:pt x="410" y="197"/>
                  </a:moveTo>
                  <a:lnTo>
                    <a:pt x="426" y="197"/>
                  </a:lnTo>
                  <a:lnTo>
                    <a:pt x="418" y="219"/>
                  </a:lnTo>
                  <a:lnTo>
                    <a:pt x="410" y="219"/>
                  </a:lnTo>
                  <a:lnTo>
                    <a:pt x="410" y="197"/>
                  </a:lnTo>
                  <a:close/>
                  <a:moveTo>
                    <a:pt x="358" y="129"/>
                  </a:moveTo>
                  <a:lnTo>
                    <a:pt x="350" y="166"/>
                  </a:lnTo>
                  <a:lnTo>
                    <a:pt x="358" y="166"/>
                  </a:lnTo>
                  <a:lnTo>
                    <a:pt x="365" y="159"/>
                  </a:lnTo>
                  <a:lnTo>
                    <a:pt x="365" y="129"/>
                  </a:lnTo>
                  <a:lnTo>
                    <a:pt x="358" y="129"/>
                  </a:lnTo>
                  <a:close/>
                  <a:moveTo>
                    <a:pt x="312" y="598"/>
                  </a:moveTo>
                  <a:lnTo>
                    <a:pt x="312" y="605"/>
                  </a:lnTo>
                  <a:lnTo>
                    <a:pt x="342" y="628"/>
                  </a:lnTo>
                  <a:lnTo>
                    <a:pt x="342" y="620"/>
                  </a:lnTo>
                  <a:lnTo>
                    <a:pt x="312" y="598"/>
                  </a:lnTo>
                  <a:close/>
                  <a:moveTo>
                    <a:pt x="312" y="83"/>
                  </a:moveTo>
                  <a:lnTo>
                    <a:pt x="319" y="98"/>
                  </a:lnTo>
                  <a:lnTo>
                    <a:pt x="327" y="110"/>
                  </a:lnTo>
                  <a:lnTo>
                    <a:pt x="331" y="114"/>
                  </a:lnTo>
                  <a:lnTo>
                    <a:pt x="334" y="117"/>
                  </a:lnTo>
                  <a:lnTo>
                    <a:pt x="339" y="119"/>
                  </a:lnTo>
                  <a:lnTo>
                    <a:pt x="342" y="121"/>
                  </a:lnTo>
                  <a:lnTo>
                    <a:pt x="342" y="105"/>
                  </a:lnTo>
                  <a:lnTo>
                    <a:pt x="312" y="83"/>
                  </a:lnTo>
                  <a:close/>
                  <a:moveTo>
                    <a:pt x="334" y="182"/>
                  </a:moveTo>
                  <a:lnTo>
                    <a:pt x="297" y="234"/>
                  </a:lnTo>
                  <a:lnTo>
                    <a:pt x="305" y="234"/>
                  </a:lnTo>
                  <a:lnTo>
                    <a:pt x="342" y="189"/>
                  </a:lnTo>
                  <a:lnTo>
                    <a:pt x="342" y="182"/>
                  </a:lnTo>
                  <a:lnTo>
                    <a:pt x="334" y="182"/>
                  </a:lnTo>
                  <a:close/>
                  <a:moveTo>
                    <a:pt x="274" y="545"/>
                  </a:moveTo>
                  <a:lnTo>
                    <a:pt x="274" y="552"/>
                  </a:lnTo>
                  <a:lnTo>
                    <a:pt x="305" y="582"/>
                  </a:lnTo>
                  <a:lnTo>
                    <a:pt x="297" y="567"/>
                  </a:lnTo>
                  <a:lnTo>
                    <a:pt x="290" y="555"/>
                  </a:lnTo>
                  <a:lnTo>
                    <a:pt x="285" y="551"/>
                  </a:lnTo>
                  <a:lnTo>
                    <a:pt x="282" y="548"/>
                  </a:lnTo>
                  <a:lnTo>
                    <a:pt x="278" y="546"/>
                  </a:lnTo>
                  <a:lnTo>
                    <a:pt x="274" y="545"/>
                  </a:lnTo>
                  <a:close/>
                  <a:moveTo>
                    <a:pt x="161" y="272"/>
                  </a:moveTo>
                  <a:lnTo>
                    <a:pt x="168" y="272"/>
                  </a:lnTo>
                  <a:lnTo>
                    <a:pt x="197" y="258"/>
                  </a:lnTo>
                  <a:lnTo>
                    <a:pt x="224" y="244"/>
                  </a:lnTo>
                  <a:lnTo>
                    <a:pt x="247" y="229"/>
                  </a:lnTo>
                  <a:lnTo>
                    <a:pt x="269" y="214"/>
                  </a:lnTo>
                  <a:lnTo>
                    <a:pt x="289" y="198"/>
                  </a:lnTo>
                  <a:lnTo>
                    <a:pt x="307" y="183"/>
                  </a:lnTo>
                  <a:lnTo>
                    <a:pt x="322" y="167"/>
                  </a:lnTo>
                  <a:lnTo>
                    <a:pt x="334" y="151"/>
                  </a:lnTo>
                  <a:lnTo>
                    <a:pt x="334" y="136"/>
                  </a:lnTo>
                  <a:lnTo>
                    <a:pt x="334" y="133"/>
                  </a:lnTo>
                  <a:lnTo>
                    <a:pt x="333" y="130"/>
                  </a:lnTo>
                  <a:lnTo>
                    <a:pt x="331" y="127"/>
                  </a:lnTo>
                  <a:lnTo>
                    <a:pt x="329" y="124"/>
                  </a:lnTo>
                  <a:lnTo>
                    <a:pt x="322" y="117"/>
                  </a:lnTo>
                  <a:lnTo>
                    <a:pt x="312" y="110"/>
                  </a:lnTo>
                  <a:lnTo>
                    <a:pt x="299" y="103"/>
                  </a:lnTo>
                  <a:lnTo>
                    <a:pt x="283" y="97"/>
                  </a:lnTo>
                  <a:lnTo>
                    <a:pt x="265" y="89"/>
                  </a:lnTo>
                  <a:lnTo>
                    <a:pt x="244" y="83"/>
                  </a:lnTo>
                  <a:lnTo>
                    <a:pt x="198" y="98"/>
                  </a:lnTo>
                  <a:lnTo>
                    <a:pt x="161" y="272"/>
                  </a:lnTo>
                  <a:close/>
                  <a:moveTo>
                    <a:pt x="78" y="151"/>
                  </a:moveTo>
                  <a:lnTo>
                    <a:pt x="85" y="151"/>
                  </a:lnTo>
                  <a:lnTo>
                    <a:pt x="85" y="174"/>
                  </a:lnTo>
                  <a:lnTo>
                    <a:pt x="78" y="204"/>
                  </a:lnTo>
                  <a:lnTo>
                    <a:pt x="70" y="204"/>
                  </a:lnTo>
                  <a:lnTo>
                    <a:pt x="70" y="182"/>
                  </a:lnTo>
                  <a:lnTo>
                    <a:pt x="78" y="151"/>
                  </a:lnTo>
                  <a:close/>
                  <a:moveTo>
                    <a:pt x="62" y="219"/>
                  </a:moveTo>
                  <a:lnTo>
                    <a:pt x="70" y="219"/>
                  </a:lnTo>
                  <a:lnTo>
                    <a:pt x="70" y="250"/>
                  </a:lnTo>
                  <a:lnTo>
                    <a:pt x="62" y="250"/>
                  </a:lnTo>
                  <a:lnTo>
                    <a:pt x="62" y="219"/>
                  </a:lnTo>
                  <a:close/>
                  <a:moveTo>
                    <a:pt x="47" y="318"/>
                  </a:moveTo>
                  <a:lnTo>
                    <a:pt x="47" y="348"/>
                  </a:lnTo>
                  <a:lnTo>
                    <a:pt x="54" y="348"/>
                  </a:lnTo>
                  <a:lnTo>
                    <a:pt x="54" y="318"/>
                  </a:lnTo>
                  <a:lnTo>
                    <a:pt x="47" y="318"/>
                  </a:lnTo>
                  <a:close/>
                  <a:moveTo>
                    <a:pt x="153" y="0"/>
                  </a:moveTo>
                  <a:lnTo>
                    <a:pt x="244" y="0"/>
                  </a:lnTo>
                  <a:lnTo>
                    <a:pt x="263" y="4"/>
                  </a:lnTo>
                  <a:lnTo>
                    <a:pt x="281" y="9"/>
                  </a:lnTo>
                  <a:lnTo>
                    <a:pt x="298" y="14"/>
                  </a:lnTo>
                  <a:lnTo>
                    <a:pt x="313" y="19"/>
                  </a:lnTo>
                  <a:lnTo>
                    <a:pt x="328" y="26"/>
                  </a:lnTo>
                  <a:lnTo>
                    <a:pt x="341" y="33"/>
                  </a:lnTo>
                  <a:lnTo>
                    <a:pt x="352" y="41"/>
                  </a:lnTo>
                  <a:lnTo>
                    <a:pt x="363" y="49"/>
                  </a:lnTo>
                  <a:lnTo>
                    <a:pt x="373" y="58"/>
                  </a:lnTo>
                  <a:lnTo>
                    <a:pt x="380" y="67"/>
                  </a:lnTo>
                  <a:lnTo>
                    <a:pt x="388" y="77"/>
                  </a:lnTo>
                  <a:lnTo>
                    <a:pt x="393" y="87"/>
                  </a:lnTo>
                  <a:lnTo>
                    <a:pt x="397" y="99"/>
                  </a:lnTo>
                  <a:lnTo>
                    <a:pt x="400" y="111"/>
                  </a:lnTo>
                  <a:lnTo>
                    <a:pt x="402" y="124"/>
                  </a:lnTo>
                  <a:lnTo>
                    <a:pt x="402" y="136"/>
                  </a:lnTo>
                  <a:lnTo>
                    <a:pt x="402" y="182"/>
                  </a:lnTo>
                  <a:lnTo>
                    <a:pt x="327" y="287"/>
                  </a:lnTo>
                  <a:lnTo>
                    <a:pt x="334" y="287"/>
                  </a:lnTo>
                  <a:lnTo>
                    <a:pt x="410" y="219"/>
                  </a:lnTo>
                  <a:lnTo>
                    <a:pt x="410" y="234"/>
                  </a:lnTo>
                  <a:lnTo>
                    <a:pt x="400" y="255"/>
                  </a:lnTo>
                  <a:lnTo>
                    <a:pt x="390" y="273"/>
                  </a:lnTo>
                  <a:lnTo>
                    <a:pt x="378" y="291"/>
                  </a:lnTo>
                  <a:lnTo>
                    <a:pt x="366" y="306"/>
                  </a:lnTo>
                  <a:lnTo>
                    <a:pt x="353" y="319"/>
                  </a:lnTo>
                  <a:lnTo>
                    <a:pt x="341" y="331"/>
                  </a:lnTo>
                  <a:lnTo>
                    <a:pt x="327" y="341"/>
                  </a:lnTo>
                  <a:lnTo>
                    <a:pt x="312" y="348"/>
                  </a:lnTo>
                  <a:lnTo>
                    <a:pt x="266" y="363"/>
                  </a:lnTo>
                  <a:lnTo>
                    <a:pt x="266" y="394"/>
                  </a:lnTo>
                  <a:lnTo>
                    <a:pt x="269" y="394"/>
                  </a:lnTo>
                  <a:lnTo>
                    <a:pt x="273" y="396"/>
                  </a:lnTo>
                  <a:lnTo>
                    <a:pt x="277" y="400"/>
                  </a:lnTo>
                  <a:lnTo>
                    <a:pt x="282" y="405"/>
                  </a:lnTo>
                  <a:lnTo>
                    <a:pt x="297" y="421"/>
                  </a:lnTo>
                  <a:lnTo>
                    <a:pt x="314" y="443"/>
                  </a:lnTo>
                  <a:lnTo>
                    <a:pt x="336" y="470"/>
                  </a:lnTo>
                  <a:lnTo>
                    <a:pt x="362" y="504"/>
                  </a:lnTo>
                  <a:lnTo>
                    <a:pt x="392" y="544"/>
                  </a:lnTo>
                  <a:lnTo>
                    <a:pt x="426" y="589"/>
                  </a:lnTo>
                  <a:lnTo>
                    <a:pt x="433" y="594"/>
                  </a:lnTo>
                  <a:lnTo>
                    <a:pt x="441" y="598"/>
                  </a:lnTo>
                  <a:lnTo>
                    <a:pt x="448" y="604"/>
                  </a:lnTo>
                  <a:lnTo>
                    <a:pt x="456" y="612"/>
                  </a:lnTo>
                  <a:lnTo>
                    <a:pt x="463" y="619"/>
                  </a:lnTo>
                  <a:lnTo>
                    <a:pt x="470" y="629"/>
                  </a:lnTo>
                  <a:lnTo>
                    <a:pt x="478" y="639"/>
                  </a:lnTo>
                  <a:lnTo>
                    <a:pt x="486" y="650"/>
                  </a:lnTo>
                  <a:lnTo>
                    <a:pt x="486" y="657"/>
                  </a:lnTo>
                  <a:lnTo>
                    <a:pt x="448" y="628"/>
                  </a:lnTo>
                  <a:lnTo>
                    <a:pt x="448" y="635"/>
                  </a:lnTo>
                  <a:lnTo>
                    <a:pt x="457" y="645"/>
                  </a:lnTo>
                  <a:lnTo>
                    <a:pt x="465" y="654"/>
                  </a:lnTo>
                  <a:lnTo>
                    <a:pt x="472" y="663"/>
                  </a:lnTo>
                  <a:lnTo>
                    <a:pt x="477" y="670"/>
                  </a:lnTo>
                  <a:lnTo>
                    <a:pt x="481" y="678"/>
                  </a:lnTo>
                  <a:lnTo>
                    <a:pt x="483" y="684"/>
                  </a:lnTo>
                  <a:lnTo>
                    <a:pt x="485" y="690"/>
                  </a:lnTo>
                  <a:lnTo>
                    <a:pt x="486" y="696"/>
                  </a:lnTo>
                  <a:lnTo>
                    <a:pt x="478" y="696"/>
                  </a:lnTo>
                  <a:lnTo>
                    <a:pt x="441" y="718"/>
                  </a:lnTo>
                  <a:lnTo>
                    <a:pt x="433" y="718"/>
                  </a:lnTo>
                  <a:lnTo>
                    <a:pt x="418" y="696"/>
                  </a:lnTo>
                  <a:lnTo>
                    <a:pt x="410" y="703"/>
                  </a:lnTo>
                  <a:lnTo>
                    <a:pt x="402" y="703"/>
                  </a:lnTo>
                  <a:lnTo>
                    <a:pt x="366" y="672"/>
                  </a:lnTo>
                  <a:lnTo>
                    <a:pt x="333" y="642"/>
                  </a:lnTo>
                  <a:lnTo>
                    <a:pt x="302" y="611"/>
                  </a:lnTo>
                  <a:lnTo>
                    <a:pt x="274" y="579"/>
                  </a:lnTo>
                  <a:lnTo>
                    <a:pt x="261" y="564"/>
                  </a:lnTo>
                  <a:lnTo>
                    <a:pt x="249" y="548"/>
                  </a:lnTo>
                  <a:lnTo>
                    <a:pt x="237" y="532"/>
                  </a:lnTo>
                  <a:lnTo>
                    <a:pt x="227" y="517"/>
                  </a:lnTo>
                  <a:lnTo>
                    <a:pt x="217" y="501"/>
                  </a:lnTo>
                  <a:lnTo>
                    <a:pt x="208" y="485"/>
                  </a:lnTo>
                  <a:lnTo>
                    <a:pt x="199" y="469"/>
                  </a:lnTo>
                  <a:lnTo>
                    <a:pt x="191" y="453"/>
                  </a:lnTo>
                  <a:lnTo>
                    <a:pt x="153" y="378"/>
                  </a:lnTo>
                  <a:lnTo>
                    <a:pt x="150" y="379"/>
                  </a:lnTo>
                  <a:lnTo>
                    <a:pt x="147" y="380"/>
                  </a:lnTo>
                  <a:lnTo>
                    <a:pt x="144" y="381"/>
                  </a:lnTo>
                  <a:lnTo>
                    <a:pt x="142" y="384"/>
                  </a:lnTo>
                  <a:lnTo>
                    <a:pt x="136" y="390"/>
                  </a:lnTo>
                  <a:lnTo>
                    <a:pt x="132" y="401"/>
                  </a:lnTo>
                  <a:lnTo>
                    <a:pt x="129" y="414"/>
                  </a:lnTo>
                  <a:lnTo>
                    <a:pt x="126" y="429"/>
                  </a:lnTo>
                  <a:lnTo>
                    <a:pt x="124" y="448"/>
                  </a:lnTo>
                  <a:lnTo>
                    <a:pt x="123" y="469"/>
                  </a:lnTo>
                  <a:lnTo>
                    <a:pt x="125" y="503"/>
                  </a:lnTo>
                  <a:lnTo>
                    <a:pt x="124" y="530"/>
                  </a:lnTo>
                  <a:lnTo>
                    <a:pt x="123" y="540"/>
                  </a:lnTo>
                  <a:lnTo>
                    <a:pt x="120" y="549"/>
                  </a:lnTo>
                  <a:lnTo>
                    <a:pt x="118" y="556"/>
                  </a:lnTo>
                  <a:lnTo>
                    <a:pt x="115" y="561"/>
                  </a:lnTo>
                  <a:lnTo>
                    <a:pt x="111" y="566"/>
                  </a:lnTo>
                  <a:lnTo>
                    <a:pt x="107" y="570"/>
                  </a:lnTo>
                  <a:lnTo>
                    <a:pt x="103" y="575"/>
                  </a:lnTo>
                  <a:lnTo>
                    <a:pt x="102" y="579"/>
                  </a:lnTo>
                  <a:lnTo>
                    <a:pt x="102" y="584"/>
                  </a:lnTo>
                  <a:lnTo>
                    <a:pt x="102" y="588"/>
                  </a:lnTo>
                  <a:lnTo>
                    <a:pt x="104" y="593"/>
                  </a:lnTo>
                  <a:lnTo>
                    <a:pt x="108" y="598"/>
                  </a:lnTo>
                  <a:lnTo>
                    <a:pt x="108" y="613"/>
                  </a:lnTo>
                  <a:lnTo>
                    <a:pt x="85" y="613"/>
                  </a:lnTo>
                  <a:lnTo>
                    <a:pt x="81" y="612"/>
                  </a:lnTo>
                  <a:lnTo>
                    <a:pt x="79" y="611"/>
                  </a:lnTo>
                  <a:lnTo>
                    <a:pt x="76" y="609"/>
                  </a:lnTo>
                  <a:lnTo>
                    <a:pt x="74" y="605"/>
                  </a:lnTo>
                  <a:lnTo>
                    <a:pt x="73" y="601"/>
                  </a:lnTo>
                  <a:lnTo>
                    <a:pt x="70" y="596"/>
                  </a:lnTo>
                  <a:lnTo>
                    <a:pt x="70" y="589"/>
                  </a:lnTo>
                  <a:lnTo>
                    <a:pt x="70" y="582"/>
                  </a:lnTo>
                  <a:lnTo>
                    <a:pt x="62" y="582"/>
                  </a:lnTo>
                  <a:lnTo>
                    <a:pt x="62" y="589"/>
                  </a:lnTo>
                  <a:lnTo>
                    <a:pt x="61" y="595"/>
                  </a:lnTo>
                  <a:lnTo>
                    <a:pt x="59" y="600"/>
                  </a:lnTo>
                  <a:lnTo>
                    <a:pt x="56" y="603"/>
                  </a:lnTo>
                  <a:lnTo>
                    <a:pt x="51" y="605"/>
                  </a:lnTo>
                  <a:lnTo>
                    <a:pt x="46" y="606"/>
                  </a:lnTo>
                  <a:lnTo>
                    <a:pt x="41" y="606"/>
                  </a:lnTo>
                  <a:lnTo>
                    <a:pt x="34" y="605"/>
                  </a:lnTo>
                  <a:lnTo>
                    <a:pt x="0" y="561"/>
                  </a:lnTo>
                  <a:lnTo>
                    <a:pt x="10" y="492"/>
                  </a:lnTo>
                  <a:lnTo>
                    <a:pt x="10" y="462"/>
                  </a:lnTo>
                  <a:lnTo>
                    <a:pt x="54" y="250"/>
                  </a:lnTo>
                  <a:lnTo>
                    <a:pt x="62" y="250"/>
                  </a:lnTo>
                  <a:lnTo>
                    <a:pt x="62" y="280"/>
                  </a:lnTo>
                  <a:lnTo>
                    <a:pt x="70" y="280"/>
                  </a:lnTo>
                  <a:lnTo>
                    <a:pt x="108" y="121"/>
                  </a:lnTo>
                  <a:lnTo>
                    <a:pt x="104" y="121"/>
                  </a:lnTo>
                  <a:lnTo>
                    <a:pt x="101" y="122"/>
                  </a:lnTo>
                  <a:lnTo>
                    <a:pt x="98" y="126"/>
                  </a:lnTo>
                  <a:lnTo>
                    <a:pt x="96" y="129"/>
                  </a:lnTo>
                  <a:lnTo>
                    <a:pt x="95" y="133"/>
                  </a:lnTo>
                  <a:lnTo>
                    <a:pt x="94" y="138"/>
                  </a:lnTo>
                  <a:lnTo>
                    <a:pt x="93" y="144"/>
                  </a:lnTo>
                  <a:lnTo>
                    <a:pt x="93" y="151"/>
                  </a:lnTo>
                  <a:lnTo>
                    <a:pt x="85" y="151"/>
                  </a:lnTo>
                  <a:lnTo>
                    <a:pt x="85" y="136"/>
                  </a:lnTo>
                  <a:lnTo>
                    <a:pt x="40" y="136"/>
                  </a:lnTo>
                  <a:lnTo>
                    <a:pt x="40" y="129"/>
                  </a:lnTo>
                  <a:lnTo>
                    <a:pt x="41" y="125"/>
                  </a:lnTo>
                  <a:lnTo>
                    <a:pt x="43" y="121"/>
                  </a:lnTo>
                  <a:lnTo>
                    <a:pt x="46" y="118"/>
                  </a:lnTo>
                  <a:lnTo>
                    <a:pt x="51" y="115"/>
                  </a:lnTo>
                  <a:lnTo>
                    <a:pt x="58" y="113"/>
                  </a:lnTo>
                  <a:lnTo>
                    <a:pt x="65" y="110"/>
                  </a:lnTo>
                  <a:lnTo>
                    <a:pt x="75" y="108"/>
                  </a:lnTo>
                  <a:lnTo>
                    <a:pt x="85" y="105"/>
                  </a:lnTo>
                  <a:lnTo>
                    <a:pt x="85" y="98"/>
                  </a:lnTo>
                  <a:lnTo>
                    <a:pt x="70" y="98"/>
                  </a:lnTo>
                  <a:lnTo>
                    <a:pt x="25" y="114"/>
                  </a:lnTo>
                  <a:lnTo>
                    <a:pt x="17" y="114"/>
                  </a:lnTo>
                  <a:lnTo>
                    <a:pt x="17" y="110"/>
                  </a:lnTo>
                  <a:lnTo>
                    <a:pt x="19" y="106"/>
                  </a:lnTo>
                  <a:lnTo>
                    <a:pt x="21" y="104"/>
                  </a:lnTo>
                  <a:lnTo>
                    <a:pt x="25" y="102"/>
                  </a:lnTo>
                  <a:lnTo>
                    <a:pt x="29" y="100"/>
                  </a:lnTo>
                  <a:lnTo>
                    <a:pt x="34" y="99"/>
                  </a:lnTo>
                  <a:lnTo>
                    <a:pt x="41" y="99"/>
                  </a:lnTo>
                  <a:lnTo>
                    <a:pt x="47" y="98"/>
                  </a:lnTo>
                  <a:lnTo>
                    <a:pt x="47" y="91"/>
                  </a:lnTo>
                  <a:lnTo>
                    <a:pt x="41" y="91"/>
                  </a:lnTo>
                  <a:lnTo>
                    <a:pt x="34" y="89"/>
                  </a:lnTo>
                  <a:lnTo>
                    <a:pt x="29" y="87"/>
                  </a:lnTo>
                  <a:lnTo>
                    <a:pt x="25" y="85"/>
                  </a:lnTo>
                  <a:lnTo>
                    <a:pt x="21" y="82"/>
                  </a:lnTo>
                  <a:lnTo>
                    <a:pt x="19" y="78"/>
                  </a:lnTo>
                  <a:lnTo>
                    <a:pt x="17" y="74"/>
                  </a:lnTo>
                  <a:lnTo>
                    <a:pt x="17" y="68"/>
                  </a:lnTo>
                  <a:lnTo>
                    <a:pt x="1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8" name="Freeform 1028">
              <a:extLst>
                <a:ext uri="{FF2B5EF4-FFF2-40B4-BE49-F238E27FC236}">
                  <a16:creationId xmlns:a16="http://schemas.microsoft.com/office/drawing/2014/main" id="{FBC6D3D0-7ABB-4A93-AF8A-94F1B5C3F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8269" y="3918043"/>
              <a:ext cx="60989" cy="70229"/>
            </a:xfrm>
            <a:custGeom>
              <a:avLst/>
              <a:gdLst>
                <a:gd name="T0" fmla="*/ 507 w 530"/>
                <a:gd name="T1" fmla="*/ 189 h 604"/>
                <a:gd name="T2" fmla="*/ 462 w 530"/>
                <a:gd name="T3" fmla="*/ 348 h 604"/>
                <a:gd name="T4" fmla="*/ 469 w 530"/>
                <a:gd name="T5" fmla="*/ 310 h 604"/>
                <a:gd name="T6" fmla="*/ 431 w 530"/>
                <a:gd name="T7" fmla="*/ 302 h 604"/>
                <a:gd name="T8" fmla="*/ 348 w 530"/>
                <a:gd name="T9" fmla="*/ 400 h 604"/>
                <a:gd name="T10" fmla="*/ 136 w 530"/>
                <a:gd name="T11" fmla="*/ 529 h 604"/>
                <a:gd name="T12" fmla="*/ 136 w 530"/>
                <a:gd name="T13" fmla="*/ 529 h 604"/>
                <a:gd name="T14" fmla="*/ 287 w 530"/>
                <a:gd name="T15" fmla="*/ 136 h 604"/>
                <a:gd name="T16" fmla="*/ 211 w 530"/>
                <a:gd name="T17" fmla="*/ 189 h 604"/>
                <a:gd name="T18" fmla="*/ 181 w 530"/>
                <a:gd name="T19" fmla="*/ 222 h 604"/>
                <a:gd name="T20" fmla="*/ 150 w 530"/>
                <a:gd name="T21" fmla="*/ 281 h 604"/>
                <a:gd name="T22" fmla="*/ 120 w 530"/>
                <a:gd name="T23" fmla="*/ 367 h 604"/>
                <a:gd name="T24" fmla="*/ 116 w 530"/>
                <a:gd name="T25" fmla="*/ 415 h 604"/>
                <a:gd name="T26" fmla="*/ 127 w 530"/>
                <a:gd name="T27" fmla="*/ 443 h 604"/>
                <a:gd name="T28" fmla="*/ 166 w 530"/>
                <a:gd name="T29" fmla="*/ 487 h 604"/>
                <a:gd name="T30" fmla="*/ 210 w 530"/>
                <a:gd name="T31" fmla="*/ 496 h 604"/>
                <a:gd name="T32" fmla="*/ 254 w 530"/>
                <a:gd name="T33" fmla="*/ 475 h 604"/>
                <a:gd name="T34" fmla="*/ 302 w 530"/>
                <a:gd name="T35" fmla="*/ 431 h 604"/>
                <a:gd name="T36" fmla="*/ 352 w 530"/>
                <a:gd name="T37" fmla="*/ 366 h 604"/>
                <a:gd name="T38" fmla="*/ 395 w 530"/>
                <a:gd name="T39" fmla="*/ 286 h 604"/>
                <a:gd name="T40" fmla="*/ 414 w 530"/>
                <a:gd name="T41" fmla="*/ 226 h 604"/>
                <a:gd name="T42" fmla="*/ 416 w 530"/>
                <a:gd name="T43" fmla="*/ 141 h 604"/>
                <a:gd name="T44" fmla="*/ 406 w 530"/>
                <a:gd name="T45" fmla="*/ 129 h 604"/>
                <a:gd name="T46" fmla="*/ 358 w 530"/>
                <a:gd name="T47" fmla="*/ 116 h 604"/>
                <a:gd name="T48" fmla="*/ 317 w 530"/>
                <a:gd name="T49" fmla="*/ 120 h 604"/>
                <a:gd name="T50" fmla="*/ 98 w 530"/>
                <a:gd name="T51" fmla="*/ 280 h 604"/>
                <a:gd name="T52" fmla="*/ 22 w 530"/>
                <a:gd name="T53" fmla="*/ 341 h 604"/>
                <a:gd name="T54" fmla="*/ 22 w 530"/>
                <a:gd name="T55" fmla="*/ 341 h 604"/>
                <a:gd name="T56" fmla="*/ 391 w 530"/>
                <a:gd name="T57" fmla="*/ 8 h 604"/>
                <a:gd name="T58" fmla="*/ 473 w 530"/>
                <a:gd name="T59" fmla="*/ 41 h 604"/>
                <a:gd name="T60" fmla="*/ 514 w 530"/>
                <a:gd name="T61" fmla="*/ 113 h 604"/>
                <a:gd name="T62" fmla="*/ 507 w 530"/>
                <a:gd name="T63" fmla="*/ 273 h 604"/>
                <a:gd name="T64" fmla="*/ 516 w 530"/>
                <a:gd name="T65" fmla="*/ 249 h 604"/>
                <a:gd name="T66" fmla="*/ 526 w 530"/>
                <a:gd name="T67" fmla="*/ 235 h 604"/>
                <a:gd name="T68" fmla="*/ 525 w 530"/>
                <a:gd name="T69" fmla="*/ 293 h 604"/>
                <a:gd name="T70" fmla="*/ 487 w 530"/>
                <a:gd name="T71" fmla="*/ 391 h 604"/>
                <a:gd name="T72" fmla="*/ 447 w 530"/>
                <a:gd name="T73" fmla="*/ 479 h 604"/>
                <a:gd name="T74" fmla="*/ 375 w 530"/>
                <a:gd name="T75" fmla="*/ 549 h 604"/>
                <a:gd name="T76" fmla="*/ 265 w 530"/>
                <a:gd name="T77" fmla="*/ 604 h 604"/>
                <a:gd name="T78" fmla="*/ 195 w 530"/>
                <a:gd name="T79" fmla="*/ 600 h 604"/>
                <a:gd name="T80" fmla="*/ 126 w 530"/>
                <a:gd name="T81" fmla="*/ 578 h 604"/>
                <a:gd name="T82" fmla="*/ 72 w 530"/>
                <a:gd name="T83" fmla="*/ 537 h 604"/>
                <a:gd name="T84" fmla="*/ 36 w 530"/>
                <a:gd name="T85" fmla="*/ 479 h 604"/>
                <a:gd name="T86" fmla="*/ 0 w 530"/>
                <a:gd name="T87" fmla="*/ 356 h 604"/>
                <a:gd name="T88" fmla="*/ 4 w 530"/>
                <a:gd name="T89" fmla="*/ 313 h 604"/>
                <a:gd name="T90" fmla="*/ 24 w 530"/>
                <a:gd name="T91" fmla="*/ 267 h 604"/>
                <a:gd name="T92" fmla="*/ 93 w 530"/>
                <a:gd name="T93" fmla="*/ 159 h 604"/>
                <a:gd name="T94" fmla="*/ 95 w 530"/>
                <a:gd name="T95" fmla="*/ 167 h 604"/>
                <a:gd name="T96" fmla="*/ 49 w 530"/>
                <a:gd name="T97" fmla="*/ 250 h 604"/>
                <a:gd name="T98" fmla="*/ 37 w 530"/>
                <a:gd name="T99" fmla="*/ 302 h 604"/>
                <a:gd name="T100" fmla="*/ 61 w 530"/>
                <a:gd name="T101" fmla="*/ 243 h 604"/>
                <a:gd name="T102" fmla="*/ 102 w 530"/>
                <a:gd name="T103" fmla="*/ 177 h 604"/>
                <a:gd name="T104" fmla="*/ 163 w 530"/>
                <a:gd name="T105" fmla="*/ 103 h 604"/>
                <a:gd name="T106" fmla="*/ 182 w 530"/>
                <a:gd name="T107" fmla="*/ 52 h 604"/>
                <a:gd name="T108" fmla="*/ 191 w 530"/>
                <a:gd name="T109" fmla="*/ 36 h 604"/>
                <a:gd name="T110" fmla="*/ 217 w 530"/>
                <a:gd name="T111" fmla="*/ 23 h 604"/>
                <a:gd name="T112" fmla="*/ 326 w 530"/>
                <a:gd name="T113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0" h="604">
                  <a:moveTo>
                    <a:pt x="507" y="151"/>
                  </a:moveTo>
                  <a:lnTo>
                    <a:pt x="521" y="151"/>
                  </a:lnTo>
                  <a:lnTo>
                    <a:pt x="521" y="189"/>
                  </a:lnTo>
                  <a:lnTo>
                    <a:pt x="507" y="189"/>
                  </a:lnTo>
                  <a:lnTo>
                    <a:pt x="507" y="151"/>
                  </a:lnTo>
                  <a:close/>
                  <a:moveTo>
                    <a:pt x="469" y="310"/>
                  </a:moveTo>
                  <a:lnTo>
                    <a:pt x="462" y="332"/>
                  </a:lnTo>
                  <a:lnTo>
                    <a:pt x="462" y="348"/>
                  </a:lnTo>
                  <a:lnTo>
                    <a:pt x="469" y="348"/>
                  </a:lnTo>
                  <a:lnTo>
                    <a:pt x="477" y="317"/>
                  </a:lnTo>
                  <a:lnTo>
                    <a:pt x="477" y="310"/>
                  </a:lnTo>
                  <a:lnTo>
                    <a:pt x="469" y="310"/>
                  </a:lnTo>
                  <a:close/>
                  <a:moveTo>
                    <a:pt x="416" y="280"/>
                  </a:moveTo>
                  <a:lnTo>
                    <a:pt x="385" y="356"/>
                  </a:lnTo>
                  <a:lnTo>
                    <a:pt x="409" y="356"/>
                  </a:lnTo>
                  <a:lnTo>
                    <a:pt x="431" y="302"/>
                  </a:lnTo>
                  <a:lnTo>
                    <a:pt x="424" y="280"/>
                  </a:lnTo>
                  <a:lnTo>
                    <a:pt x="416" y="280"/>
                  </a:lnTo>
                  <a:close/>
                  <a:moveTo>
                    <a:pt x="378" y="363"/>
                  </a:moveTo>
                  <a:lnTo>
                    <a:pt x="348" y="400"/>
                  </a:lnTo>
                  <a:lnTo>
                    <a:pt x="356" y="400"/>
                  </a:lnTo>
                  <a:lnTo>
                    <a:pt x="385" y="363"/>
                  </a:lnTo>
                  <a:lnTo>
                    <a:pt x="378" y="363"/>
                  </a:lnTo>
                  <a:close/>
                  <a:moveTo>
                    <a:pt x="136" y="529"/>
                  </a:moveTo>
                  <a:lnTo>
                    <a:pt x="136" y="536"/>
                  </a:lnTo>
                  <a:lnTo>
                    <a:pt x="174" y="560"/>
                  </a:lnTo>
                  <a:lnTo>
                    <a:pt x="174" y="552"/>
                  </a:lnTo>
                  <a:lnTo>
                    <a:pt x="136" y="529"/>
                  </a:lnTo>
                  <a:close/>
                  <a:moveTo>
                    <a:pt x="287" y="128"/>
                  </a:moveTo>
                  <a:lnTo>
                    <a:pt x="280" y="120"/>
                  </a:lnTo>
                  <a:lnTo>
                    <a:pt x="280" y="128"/>
                  </a:lnTo>
                  <a:lnTo>
                    <a:pt x="287" y="136"/>
                  </a:lnTo>
                  <a:lnTo>
                    <a:pt x="234" y="181"/>
                  </a:lnTo>
                  <a:lnTo>
                    <a:pt x="227" y="182"/>
                  </a:lnTo>
                  <a:lnTo>
                    <a:pt x="219" y="184"/>
                  </a:lnTo>
                  <a:lnTo>
                    <a:pt x="211" y="189"/>
                  </a:lnTo>
                  <a:lnTo>
                    <a:pt x="203" y="195"/>
                  </a:lnTo>
                  <a:lnTo>
                    <a:pt x="196" y="202"/>
                  </a:lnTo>
                  <a:lnTo>
                    <a:pt x="188" y="211"/>
                  </a:lnTo>
                  <a:lnTo>
                    <a:pt x="181" y="222"/>
                  </a:lnTo>
                  <a:lnTo>
                    <a:pt x="172" y="234"/>
                  </a:lnTo>
                  <a:lnTo>
                    <a:pt x="165" y="248"/>
                  </a:lnTo>
                  <a:lnTo>
                    <a:pt x="158" y="264"/>
                  </a:lnTo>
                  <a:lnTo>
                    <a:pt x="150" y="281"/>
                  </a:lnTo>
                  <a:lnTo>
                    <a:pt x="143" y="300"/>
                  </a:lnTo>
                  <a:lnTo>
                    <a:pt x="135" y="321"/>
                  </a:lnTo>
                  <a:lnTo>
                    <a:pt x="128" y="344"/>
                  </a:lnTo>
                  <a:lnTo>
                    <a:pt x="120" y="367"/>
                  </a:lnTo>
                  <a:lnTo>
                    <a:pt x="114" y="393"/>
                  </a:lnTo>
                  <a:lnTo>
                    <a:pt x="114" y="400"/>
                  </a:lnTo>
                  <a:lnTo>
                    <a:pt x="115" y="408"/>
                  </a:lnTo>
                  <a:lnTo>
                    <a:pt x="116" y="415"/>
                  </a:lnTo>
                  <a:lnTo>
                    <a:pt x="118" y="423"/>
                  </a:lnTo>
                  <a:lnTo>
                    <a:pt x="120" y="429"/>
                  </a:lnTo>
                  <a:lnTo>
                    <a:pt x="124" y="436"/>
                  </a:lnTo>
                  <a:lnTo>
                    <a:pt x="127" y="443"/>
                  </a:lnTo>
                  <a:lnTo>
                    <a:pt x="131" y="450"/>
                  </a:lnTo>
                  <a:lnTo>
                    <a:pt x="141" y="463"/>
                  </a:lnTo>
                  <a:lnTo>
                    <a:pt x="152" y="476"/>
                  </a:lnTo>
                  <a:lnTo>
                    <a:pt x="166" y="487"/>
                  </a:lnTo>
                  <a:lnTo>
                    <a:pt x="182" y="499"/>
                  </a:lnTo>
                  <a:lnTo>
                    <a:pt x="190" y="499"/>
                  </a:lnTo>
                  <a:lnTo>
                    <a:pt x="199" y="498"/>
                  </a:lnTo>
                  <a:lnTo>
                    <a:pt x="210" y="496"/>
                  </a:lnTo>
                  <a:lnTo>
                    <a:pt x="221" y="493"/>
                  </a:lnTo>
                  <a:lnTo>
                    <a:pt x="232" y="488"/>
                  </a:lnTo>
                  <a:lnTo>
                    <a:pt x="243" y="482"/>
                  </a:lnTo>
                  <a:lnTo>
                    <a:pt x="254" y="475"/>
                  </a:lnTo>
                  <a:lnTo>
                    <a:pt x="266" y="466"/>
                  </a:lnTo>
                  <a:lnTo>
                    <a:pt x="278" y="456"/>
                  </a:lnTo>
                  <a:lnTo>
                    <a:pt x="290" y="444"/>
                  </a:lnTo>
                  <a:lnTo>
                    <a:pt x="302" y="431"/>
                  </a:lnTo>
                  <a:lnTo>
                    <a:pt x="314" y="417"/>
                  </a:lnTo>
                  <a:lnTo>
                    <a:pt x="327" y="401"/>
                  </a:lnTo>
                  <a:lnTo>
                    <a:pt x="340" y="384"/>
                  </a:lnTo>
                  <a:lnTo>
                    <a:pt x="352" y="366"/>
                  </a:lnTo>
                  <a:lnTo>
                    <a:pt x="365" y="346"/>
                  </a:lnTo>
                  <a:lnTo>
                    <a:pt x="378" y="325"/>
                  </a:lnTo>
                  <a:lnTo>
                    <a:pt x="387" y="306"/>
                  </a:lnTo>
                  <a:lnTo>
                    <a:pt x="395" y="286"/>
                  </a:lnTo>
                  <a:lnTo>
                    <a:pt x="401" y="269"/>
                  </a:lnTo>
                  <a:lnTo>
                    <a:pt x="407" y="253"/>
                  </a:lnTo>
                  <a:lnTo>
                    <a:pt x="411" y="239"/>
                  </a:lnTo>
                  <a:lnTo>
                    <a:pt x="414" y="226"/>
                  </a:lnTo>
                  <a:lnTo>
                    <a:pt x="415" y="214"/>
                  </a:lnTo>
                  <a:lnTo>
                    <a:pt x="416" y="204"/>
                  </a:lnTo>
                  <a:lnTo>
                    <a:pt x="416" y="144"/>
                  </a:lnTo>
                  <a:lnTo>
                    <a:pt x="416" y="141"/>
                  </a:lnTo>
                  <a:lnTo>
                    <a:pt x="415" y="139"/>
                  </a:lnTo>
                  <a:lnTo>
                    <a:pt x="413" y="136"/>
                  </a:lnTo>
                  <a:lnTo>
                    <a:pt x="411" y="134"/>
                  </a:lnTo>
                  <a:lnTo>
                    <a:pt x="406" y="129"/>
                  </a:lnTo>
                  <a:lnTo>
                    <a:pt x="397" y="126"/>
                  </a:lnTo>
                  <a:lnTo>
                    <a:pt x="386" y="122"/>
                  </a:lnTo>
                  <a:lnTo>
                    <a:pt x="374" y="118"/>
                  </a:lnTo>
                  <a:lnTo>
                    <a:pt x="358" y="116"/>
                  </a:lnTo>
                  <a:lnTo>
                    <a:pt x="341" y="113"/>
                  </a:lnTo>
                  <a:lnTo>
                    <a:pt x="333" y="113"/>
                  </a:lnTo>
                  <a:lnTo>
                    <a:pt x="326" y="120"/>
                  </a:lnTo>
                  <a:lnTo>
                    <a:pt x="317" y="120"/>
                  </a:lnTo>
                  <a:lnTo>
                    <a:pt x="317" y="113"/>
                  </a:lnTo>
                  <a:lnTo>
                    <a:pt x="287" y="128"/>
                  </a:lnTo>
                  <a:close/>
                  <a:moveTo>
                    <a:pt x="121" y="234"/>
                  </a:moveTo>
                  <a:lnTo>
                    <a:pt x="98" y="280"/>
                  </a:lnTo>
                  <a:lnTo>
                    <a:pt x="105" y="280"/>
                  </a:lnTo>
                  <a:lnTo>
                    <a:pt x="129" y="234"/>
                  </a:lnTo>
                  <a:lnTo>
                    <a:pt x="121" y="234"/>
                  </a:lnTo>
                  <a:close/>
                  <a:moveTo>
                    <a:pt x="22" y="341"/>
                  </a:moveTo>
                  <a:lnTo>
                    <a:pt x="22" y="400"/>
                  </a:lnTo>
                  <a:lnTo>
                    <a:pt x="30" y="400"/>
                  </a:lnTo>
                  <a:lnTo>
                    <a:pt x="30" y="341"/>
                  </a:lnTo>
                  <a:lnTo>
                    <a:pt x="22" y="341"/>
                  </a:lnTo>
                  <a:close/>
                  <a:moveTo>
                    <a:pt x="326" y="0"/>
                  </a:moveTo>
                  <a:lnTo>
                    <a:pt x="347" y="0"/>
                  </a:lnTo>
                  <a:lnTo>
                    <a:pt x="369" y="3"/>
                  </a:lnTo>
                  <a:lnTo>
                    <a:pt x="391" y="8"/>
                  </a:lnTo>
                  <a:lnTo>
                    <a:pt x="412" y="13"/>
                  </a:lnTo>
                  <a:lnTo>
                    <a:pt x="432" y="20"/>
                  </a:lnTo>
                  <a:lnTo>
                    <a:pt x="452" y="30"/>
                  </a:lnTo>
                  <a:lnTo>
                    <a:pt x="473" y="41"/>
                  </a:lnTo>
                  <a:lnTo>
                    <a:pt x="492" y="52"/>
                  </a:lnTo>
                  <a:lnTo>
                    <a:pt x="484" y="60"/>
                  </a:lnTo>
                  <a:lnTo>
                    <a:pt x="484" y="68"/>
                  </a:lnTo>
                  <a:lnTo>
                    <a:pt x="514" y="113"/>
                  </a:lnTo>
                  <a:lnTo>
                    <a:pt x="499" y="113"/>
                  </a:lnTo>
                  <a:lnTo>
                    <a:pt x="492" y="106"/>
                  </a:lnTo>
                  <a:lnTo>
                    <a:pt x="484" y="106"/>
                  </a:lnTo>
                  <a:lnTo>
                    <a:pt x="507" y="273"/>
                  </a:lnTo>
                  <a:lnTo>
                    <a:pt x="514" y="273"/>
                  </a:lnTo>
                  <a:lnTo>
                    <a:pt x="515" y="263"/>
                  </a:lnTo>
                  <a:lnTo>
                    <a:pt x="515" y="256"/>
                  </a:lnTo>
                  <a:lnTo>
                    <a:pt x="516" y="249"/>
                  </a:lnTo>
                  <a:lnTo>
                    <a:pt x="518" y="244"/>
                  </a:lnTo>
                  <a:lnTo>
                    <a:pt x="520" y="240"/>
                  </a:lnTo>
                  <a:lnTo>
                    <a:pt x="523" y="236"/>
                  </a:lnTo>
                  <a:lnTo>
                    <a:pt x="526" y="235"/>
                  </a:lnTo>
                  <a:lnTo>
                    <a:pt x="530" y="234"/>
                  </a:lnTo>
                  <a:lnTo>
                    <a:pt x="530" y="264"/>
                  </a:lnTo>
                  <a:lnTo>
                    <a:pt x="528" y="277"/>
                  </a:lnTo>
                  <a:lnTo>
                    <a:pt x="525" y="293"/>
                  </a:lnTo>
                  <a:lnTo>
                    <a:pt x="519" y="312"/>
                  </a:lnTo>
                  <a:lnTo>
                    <a:pt x="511" y="335"/>
                  </a:lnTo>
                  <a:lnTo>
                    <a:pt x="500" y="361"/>
                  </a:lnTo>
                  <a:lnTo>
                    <a:pt x="487" y="391"/>
                  </a:lnTo>
                  <a:lnTo>
                    <a:pt x="471" y="425"/>
                  </a:lnTo>
                  <a:lnTo>
                    <a:pt x="453" y="461"/>
                  </a:lnTo>
                  <a:lnTo>
                    <a:pt x="462" y="461"/>
                  </a:lnTo>
                  <a:lnTo>
                    <a:pt x="447" y="479"/>
                  </a:lnTo>
                  <a:lnTo>
                    <a:pt x="431" y="497"/>
                  </a:lnTo>
                  <a:lnTo>
                    <a:pt x="414" y="515"/>
                  </a:lnTo>
                  <a:lnTo>
                    <a:pt x="395" y="532"/>
                  </a:lnTo>
                  <a:lnTo>
                    <a:pt x="375" y="549"/>
                  </a:lnTo>
                  <a:lnTo>
                    <a:pt x="352" y="565"/>
                  </a:lnTo>
                  <a:lnTo>
                    <a:pt x="328" y="581"/>
                  </a:lnTo>
                  <a:lnTo>
                    <a:pt x="302" y="597"/>
                  </a:lnTo>
                  <a:lnTo>
                    <a:pt x="265" y="604"/>
                  </a:lnTo>
                  <a:lnTo>
                    <a:pt x="258" y="604"/>
                  </a:lnTo>
                  <a:lnTo>
                    <a:pt x="235" y="604"/>
                  </a:lnTo>
                  <a:lnTo>
                    <a:pt x="214" y="602"/>
                  </a:lnTo>
                  <a:lnTo>
                    <a:pt x="195" y="600"/>
                  </a:lnTo>
                  <a:lnTo>
                    <a:pt x="176" y="596"/>
                  </a:lnTo>
                  <a:lnTo>
                    <a:pt x="158" y="591"/>
                  </a:lnTo>
                  <a:lnTo>
                    <a:pt x="141" y="584"/>
                  </a:lnTo>
                  <a:lnTo>
                    <a:pt x="126" y="578"/>
                  </a:lnTo>
                  <a:lnTo>
                    <a:pt x="111" y="569"/>
                  </a:lnTo>
                  <a:lnTo>
                    <a:pt x="97" y="560"/>
                  </a:lnTo>
                  <a:lnTo>
                    <a:pt x="84" y="549"/>
                  </a:lnTo>
                  <a:lnTo>
                    <a:pt x="72" y="537"/>
                  </a:lnTo>
                  <a:lnTo>
                    <a:pt x="62" y="524"/>
                  </a:lnTo>
                  <a:lnTo>
                    <a:pt x="52" y="510"/>
                  </a:lnTo>
                  <a:lnTo>
                    <a:pt x="44" y="495"/>
                  </a:lnTo>
                  <a:lnTo>
                    <a:pt x="36" y="479"/>
                  </a:lnTo>
                  <a:lnTo>
                    <a:pt x="30" y="461"/>
                  </a:lnTo>
                  <a:lnTo>
                    <a:pt x="0" y="416"/>
                  </a:lnTo>
                  <a:lnTo>
                    <a:pt x="8" y="409"/>
                  </a:lnTo>
                  <a:lnTo>
                    <a:pt x="0" y="356"/>
                  </a:lnTo>
                  <a:lnTo>
                    <a:pt x="0" y="341"/>
                  </a:lnTo>
                  <a:lnTo>
                    <a:pt x="0" y="332"/>
                  </a:lnTo>
                  <a:lnTo>
                    <a:pt x="2" y="323"/>
                  </a:lnTo>
                  <a:lnTo>
                    <a:pt x="4" y="313"/>
                  </a:lnTo>
                  <a:lnTo>
                    <a:pt x="8" y="303"/>
                  </a:lnTo>
                  <a:lnTo>
                    <a:pt x="12" y="292"/>
                  </a:lnTo>
                  <a:lnTo>
                    <a:pt x="17" y="280"/>
                  </a:lnTo>
                  <a:lnTo>
                    <a:pt x="24" y="267"/>
                  </a:lnTo>
                  <a:lnTo>
                    <a:pt x="30" y="253"/>
                  </a:lnTo>
                  <a:lnTo>
                    <a:pt x="47" y="225"/>
                  </a:lnTo>
                  <a:lnTo>
                    <a:pt x="68" y="193"/>
                  </a:lnTo>
                  <a:lnTo>
                    <a:pt x="93" y="159"/>
                  </a:lnTo>
                  <a:lnTo>
                    <a:pt x="121" y="120"/>
                  </a:lnTo>
                  <a:lnTo>
                    <a:pt x="121" y="128"/>
                  </a:lnTo>
                  <a:lnTo>
                    <a:pt x="108" y="147"/>
                  </a:lnTo>
                  <a:lnTo>
                    <a:pt x="95" y="167"/>
                  </a:lnTo>
                  <a:lnTo>
                    <a:pt x="82" y="186"/>
                  </a:lnTo>
                  <a:lnTo>
                    <a:pt x="70" y="208"/>
                  </a:lnTo>
                  <a:lnTo>
                    <a:pt x="60" y="228"/>
                  </a:lnTo>
                  <a:lnTo>
                    <a:pt x="49" y="250"/>
                  </a:lnTo>
                  <a:lnTo>
                    <a:pt x="39" y="273"/>
                  </a:lnTo>
                  <a:lnTo>
                    <a:pt x="30" y="295"/>
                  </a:lnTo>
                  <a:lnTo>
                    <a:pt x="30" y="302"/>
                  </a:lnTo>
                  <a:lnTo>
                    <a:pt x="37" y="302"/>
                  </a:lnTo>
                  <a:lnTo>
                    <a:pt x="42" y="289"/>
                  </a:lnTo>
                  <a:lnTo>
                    <a:pt x="47" y="274"/>
                  </a:lnTo>
                  <a:lnTo>
                    <a:pt x="53" y="259"/>
                  </a:lnTo>
                  <a:lnTo>
                    <a:pt x="61" y="243"/>
                  </a:lnTo>
                  <a:lnTo>
                    <a:pt x="69" y="228"/>
                  </a:lnTo>
                  <a:lnTo>
                    <a:pt x="80" y="211"/>
                  </a:lnTo>
                  <a:lnTo>
                    <a:pt x="91" y="194"/>
                  </a:lnTo>
                  <a:lnTo>
                    <a:pt x="102" y="177"/>
                  </a:lnTo>
                  <a:lnTo>
                    <a:pt x="116" y="160"/>
                  </a:lnTo>
                  <a:lnTo>
                    <a:pt x="131" y="141"/>
                  </a:lnTo>
                  <a:lnTo>
                    <a:pt x="146" y="123"/>
                  </a:lnTo>
                  <a:lnTo>
                    <a:pt x="163" y="103"/>
                  </a:lnTo>
                  <a:lnTo>
                    <a:pt x="200" y="64"/>
                  </a:lnTo>
                  <a:lnTo>
                    <a:pt x="242" y="23"/>
                  </a:lnTo>
                  <a:lnTo>
                    <a:pt x="190" y="52"/>
                  </a:lnTo>
                  <a:lnTo>
                    <a:pt x="182" y="52"/>
                  </a:lnTo>
                  <a:lnTo>
                    <a:pt x="182" y="48"/>
                  </a:lnTo>
                  <a:lnTo>
                    <a:pt x="184" y="44"/>
                  </a:lnTo>
                  <a:lnTo>
                    <a:pt x="186" y="41"/>
                  </a:lnTo>
                  <a:lnTo>
                    <a:pt x="191" y="36"/>
                  </a:lnTo>
                  <a:lnTo>
                    <a:pt x="196" y="32"/>
                  </a:lnTo>
                  <a:lnTo>
                    <a:pt x="202" y="29"/>
                  </a:lnTo>
                  <a:lnTo>
                    <a:pt x="209" y="26"/>
                  </a:lnTo>
                  <a:lnTo>
                    <a:pt x="217" y="23"/>
                  </a:lnTo>
                  <a:lnTo>
                    <a:pt x="237" y="16"/>
                  </a:lnTo>
                  <a:lnTo>
                    <a:pt x="263" y="10"/>
                  </a:lnTo>
                  <a:lnTo>
                    <a:pt x="292" y="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9" name="Freeform 1029">
              <a:extLst>
                <a:ext uri="{FF2B5EF4-FFF2-40B4-BE49-F238E27FC236}">
                  <a16:creationId xmlns:a16="http://schemas.microsoft.com/office/drawing/2014/main" id="{0C3022BB-986B-4275-8235-1427103D1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6650" y="3916194"/>
              <a:ext cx="60989" cy="77622"/>
            </a:xfrm>
            <a:custGeom>
              <a:avLst/>
              <a:gdLst>
                <a:gd name="T0" fmla="*/ 435 w 529"/>
                <a:gd name="T1" fmla="*/ 396 h 673"/>
                <a:gd name="T2" fmla="*/ 369 w 529"/>
                <a:gd name="T3" fmla="*/ 161 h 673"/>
                <a:gd name="T4" fmla="*/ 396 w 529"/>
                <a:gd name="T5" fmla="*/ 112 h 673"/>
                <a:gd name="T6" fmla="*/ 381 w 529"/>
                <a:gd name="T7" fmla="*/ 102 h 673"/>
                <a:gd name="T8" fmla="*/ 481 w 529"/>
                <a:gd name="T9" fmla="*/ 439 h 673"/>
                <a:gd name="T10" fmla="*/ 424 w 529"/>
                <a:gd name="T11" fmla="*/ 487 h 673"/>
                <a:gd name="T12" fmla="*/ 408 w 529"/>
                <a:gd name="T13" fmla="*/ 514 h 673"/>
                <a:gd name="T14" fmla="*/ 487 w 529"/>
                <a:gd name="T15" fmla="*/ 468 h 673"/>
                <a:gd name="T16" fmla="*/ 505 w 529"/>
                <a:gd name="T17" fmla="*/ 442 h 673"/>
                <a:gd name="T18" fmla="*/ 334 w 529"/>
                <a:gd name="T19" fmla="*/ 347 h 673"/>
                <a:gd name="T20" fmla="*/ 334 w 529"/>
                <a:gd name="T21" fmla="*/ 340 h 673"/>
                <a:gd name="T22" fmla="*/ 303 w 529"/>
                <a:gd name="T23" fmla="*/ 1 h 673"/>
                <a:gd name="T24" fmla="*/ 374 w 529"/>
                <a:gd name="T25" fmla="*/ 184 h 673"/>
                <a:gd name="T26" fmla="*/ 366 w 529"/>
                <a:gd name="T27" fmla="*/ 212 h 673"/>
                <a:gd name="T28" fmla="*/ 399 w 529"/>
                <a:gd name="T29" fmla="*/ 185 h 673"/>
                <a:gd name="T30" fmla="*/ 416 w 529"/>
                <a:gd name="T31" fmla="*/ 151 h 673"/>
                <a:gd name="T32" fmla="*/ 396 w 529"/>
                <a:gd name="T33" fmla="*/ 164 h 673"/>
                <a:gd name="T34" fmla="*/ 375 w 529"/>
                <a:gd name="T35" fmla="*/ 176 h 673"/>
                <a:gd name="T36" fmla="*/ 393 w 529"/>
                <a:gd name="T37" fmla="*/ 149 h 673"/>
                <a:gd name="T38" fmla="*/ 358 w 529"/>
                <a:gd name="T39" fmla="*/ 120 h 673"/>
                <a:gd name="T40" fmla="*/ 293 w 529"/>
                <a:gd name="T41" fmla="*/ 107 h 673"/>
                <a:gd name="T42" fmla="*/ 241 w 529"/>
                <a:gd name="T43" fmla="*/ 112 h 673"/>
                <a:gd name="T44" fmla="*/ 207 w 529"/>
                <a:gd name="T45" fmla="*/ 133 h 673"/>
                <a:gd name="T46" fmla="*/ 192 w 529"/>
                <a:gd name="T47" fmla="*/ 172 h 673"/>
                <a:gd name="T48" fmla="*/ 163 w 529"/>
                <a:gd name="T49" fmla="*/ 510 h 673"/>
                <a:gd name="T50" fmla="*/ 244 w 529"/>
                <a:gd name="T51" fmla="*/ 489 h 673"/>
                <a:gd name="T52" fmla="*/ 419 w 529"/>
                <a:gd name="T53" fmla="*/ 402 h 673"/>
                <a:gd name="T54" fmla="*/ 396 w 529"/>
                <a:gd name="T55" fmla="*/ 373 h 673"/>
                <a:gd name="T56" fmla="*/ 164 w 529"/>
                <a:gd name="T57" fmla="*/ 367 h 673"/>
                <a:gd name="T58" fmla="*/ 263 w 529"/>
                <a:gd name="T59" fmla="*/ 20 h 673"/>
                <a:gd name="T60" fmla="*/ 346 w 529"/>
                <a:gd name="T61" fmla="*/ 28 h 673"/>
                <a:gd name="T62" fmla="*/ 407 w 529"/>
                <a:gd name="T63" fmla="*/ 62 h 673"/>
                <a:gd name="T64" fmla="*/ 454 w 529"/>
                <a:gd name="T65" fmla="*/ 115 h 673"/>
                <a:gd name="T66" fmla="*/ 479 w 529"/>
                <a:gd name="T67" fmla="*/ 148 h 673"/>
                <a:gd name="T68" fmla="*/ 481 w 529"/>
                <a:gd name="T69" fmla="*/ 181 h 673"/>
                <a:gd name="T70" fmla="*/ 465 w 529"/>
                <a:gd name="T71" fmla="*/ 194 h 673"/>
                <a:gd name="T72" fmla="*/ 449 w 529"/>
                <a:gd name="T73" fmla="*/ 188 h 673"/>
                <a:gd name="T74" fmla="*/ 415 w 529"/>
                <a:gd name="T75" fmla="*/ 233 h 673"/>
                <a:gd name="T76" fmla="*/ 371 w 529"/>
                <a:gd name="T77" fmla="*/ 275 h 673"/>
                <a:gd name="T78" fmla="*/ 416 w 529"/>
                <a:gd name="T79" fmla="*/ 266 h 673"/>
                <a:gd name="T80" fmla="*/ 406 w 529"/>
                <a:gd name="T81" fmla="*/ 302 h 673"/>
                <a:gd name="T82" fmla="*/ 443 w 529"/>
                <a:gd name="T83" fmla="*/ 323 h 673"/>
                <a:gd name="T84" fmla="*/ 529 w 529"/>
                <a:gd name="T85" fmla="*/ 437 h 673"/>
                <a:gd name="T86" fmla="*/ 501 w 529"/>
                <a:gd name="T87" fmla="*/ 489 h 673"/>
                <a:gd name="T88" fmla="*/ 429 w 529"/>
                <a:gd name="T89" fmla="*/ 542 h 673"/>
                <a:gd name="T90" fmla="*/ 310 w 529"/>
                <a:gd name="T91" fmla="*/ 597 h 673"/>
                <a:gd name="T92" fmla="*/ 191 w 529"/>
                <a:gd name="T93" fmla="*/ 643 h 673"/>
                <a:gd name="T94" fmla="*/ 111 w 529"/>
                <a:gd name="T95" fmla="*/ 634 h 673"/>
                <a:gd name="T96" fmla="*/ 94 w 529"/>
                <a:gd name="T97" fmla="*/ 650 h 673"/>
                <a:gd name="T98" fmla="*/ 70 w 529"/>
                <a:gd name="T99" fmla="*/ 662 h 673"/>
                <a:gd name="T100" fmla="*/ 56 w 529"/>
                <a:gd name="T101" fmla="*/ 673 h 673"/>
                <a:gd name="T102" fmla="*/ 43 w 529"/>
                <a:gd name="T103" fmla="*/ 659 h 673"/>
                <a:gd name="T104" fmla="*/ 37 w 529"/>
                <a:gd name="T105" fmla="*/ 619 h 673"/>
                <a:gd name="T106" fmla="*/ 20 w 529"/>
                <a:gd name="T107" fmla="*/ 608 h 673"/>
                <a:gd name="T108" fmla="*/ 8 w 529"/>
                <a:gd name="T109" fmla="*/ 580 h 673"/>
                <a:gd name="T110" fmla="*/ 1 w 529"/>
                <a:gd name="T111" fmla="*/ 531 h 673"/>
                <a:gd name="T112" fmla="*/ 88 w 529"/>
                <a:gd name="T113" fmla="*/ 85 h 673"/>
                <a:gd name="T114" fmla="*/ 125 w 529"/>
                <a:gd name="T115" fmla="*/ 6 h 673"/>
                <a:gd name="T116" fmla="*/ 156 w 529"/>
                <a:gd name="T117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9" h="673">
                  <a:moveTo>
                    <a:pt x="435" y="396"/>
                  </a:moveTo>
                  <a:lnTo>
                    <a:pt x="417" y="424"/>
                  </a:lnTo>
                  <a:lnTo>
                    <a:pt x="449" y="406"/>
                  </a:lnTo>
                  <a:lnTo>
                    <a:pt x="442" y="398"/>
                  </a:lnTo>
                  <a:lnTo>
                    <a:pt x="435" y="396"/>
                  </a:lnTo>
                  <a:close/>
                  <a:moveTo>
                    <a:pt x="369" y="161"/>
                  </a:moveTo>
                  <a:lnTo>
                    <a:pt x="368" y="169"/>
                  </a:lnTo>
                  <a:lnTo>
                    <a:pt x="351" y="182"/>
                  </a:lnTo>
                  <a:lnTo>
                    <a:pt x="343" y="181"/>
                  </a:lnTo>
                  <a:lnTo>
                    <a:pt x="369" y="161"/>
                  </a:lnTo>
                  <a:close/>
                  <a:moveTo>
                    <a:pt x="338" y="97"/>
                  </a:moveTo>
                  <a:lnTo>
                    <a:pt x="337" y="104"/>
                  </a:lnTo>
                  <a:lnTo>
                    <a:pt x="397" y="118"/>
                  </a:lnTo>
                  <a:lnTo>
                    <a:pt x="397" y="115"/>
                  </a:lnTo>
                  <a:lnTo>
                    <a:pt x="396" y="112"/>
                  </a:lnTo>
                  <a:lnTo>
                    <a:pt x="395" y="108"/>
                  </a:lnTo>
                  <a:lnTo>
                    <a:pt x="392" y="106"/>
                  </a:lnTo>
                  <a:lnTo>
                    <a:pt x="389" y="104"/>
                  </a:lnTo>
                  <a:lnTo>
                    <a:pt x="386" y="103"/>
                  </a:lnTo>
                  <a:lnTo>
                    <a:pt x="381" y="102"/>
                  </a:lnTo>
                  <a:lnTo>
                    <a:pt x="375" y="101"/>
                  </a:lnTo>
                  <a:lnTo>
                    <a:pt x="338" y="97"/>
                  </a:lnTo>
                  <a:close/>
                  <a:moveTo>
                    <a:pt x="484" y="432"/>
                  </a:moveTo>
                  <a:lnTo>
                    <a:pt x="483" y="435"/>
                  </a:lnTo>
                  <a:lnTo>
                    <a:pt x="481" y="439"/>
                  </a:lnTo>
                  <a:lnTo>
                    <a:pt x="478" y="443"/>
                  </a:lnTo>
                  <a:lnTo>
                    <a:pt x="473" y="448"/>
                  </a:lnTo>
                  <a:lnTo>
                    <a:pt x="462" y="459"/>
                  </a:lnTo>
                  <a:lnTo>
                    <a:pt x="446" y="472"/>
                  </a:lnTo>
                  <a:lnTo>
                    <a:pt x="424" y="487"/>
                  </a:lnTo>
                  <a:lnTo>
                    <a:pt x="399" y="504"/>
                  </a:lnTo>
                  <a:lnTo>
                    <a:pt x="369" y="523"/>
                  </a:lnTo>
                  <a:lnTo>
                    <a:pt x="335" y="545"/>
                  </a:lnTo>
                  <a:lnTo>
                    <a:pt x="373" y="529"/>
                  </a:lnTo>
                  <a:lnTo>
                    <a:pt x="408" y="514"/>
                  </a:lnTo>
                  <a:lnTo>
                    <a:pt x="437" y="499"/>
                  </a:lnTo>
                  <a:lnTo>
                    <a:pt x="460" y="486"/>
                  </a:lnTo>
                  <a:lnTo>
                    <a:pt x="471" y="480"/>
                  </a:lnTo>
                  <a:lnTo>
                    <a:pt x="480" y="473"/>
                  </a:lnTo>
                  <a:lnTo>
                    <a:pt x="487" y="468"/>
                  </a:lnTo>
                  <a:lnTo>
                    <a:pt x="493" y="463"/>
                  </a:lnTo>
                  <a:lnTo>
                    <a:pt x="498" y="457"/>
                  </a:lnTo>
                  <a:lnTo>
                    <a:pt x="502" y="452"/>
                  </a:lnTo>
                  <a:lnTo>
                    <a:pt x="504" y="447"/>
                  </a:lnTo>
                  <a:lnTo>
                    <a:pt x="505" y="442"/>
                  </a:lnTo>
                  <a:lnTo>
                    <a:pt x="498" y="441"/>
                  </a:lnTo>
                  <a:lnTo>
                    <a:pt x="491" y="433"/>
                  </a:lnTo>
                  <a:lnTo>
                    <a:pt x="484" y="432"/>
                  </a:lnTo>
                  <a:close/>
                  <a:moveTo>
                    <a:pt x="334" y="340"/>
                  </a:moveTo>
                  <a:lnTo>
                    <a:pt x="334" y="347"/>
                  </a:lnTo>
                  <a:lnTo>
                    <a:pt x="407" y="363"/>
                  </a:lnTo>
                  <a:lnTo>
                    <a:pt x="415" y="364"/>
                  </a:lnTo>
                  <a:lnTo>
                    <a:pt x="416" y="356"/>
                  </a:lnTo>
                  <a:lnTo>
                    <a:pt x="386" y="346"/>
                  </a:lnTo>
                  <a:lnTo>
                    <a:pt x="334" y="340"/>
                  </a:lnTo>
                  <a:close/>
                  <a:moveTo>
                    <a:pt x="303" y="1"/>
                  </a:moveTo>
                  <a:lnTo>
                    <a:pt x="339" y="13"/>
                  </a:lnTo>
                  <a:lnTo>
                    <a:pt x="338" y="20"/>
                  </a:lnTo>
                  <a:lnTo>
                    <a:pt x="301" y="17"/>
                  </a:lnTo>
                  <a:lnTo>
                    <a:pt x="303" y="1"/>
                  </a:lnTo>
                  <a:close/>
                  <a:moveTo>
                    <a:pt x="192" y="172"/>
                  </a:moveTo>
                  <a:lnTo>
                    <a:pt x="194" y="225"/>
                  </a:lnTo>
                  <a:lnTo>
                    <a:pt x="264" y="218"/>
                  </a:lnTo>
                  <a:lnTo>
                    <a:pt x="263" y="233"/>
                  </a:lnTo>
                  <a:lnTo>
                    <a:pt x="374" y="184"/>
                  </a:lnTo>
                  <a:lnTo>
                    <a:pt x="373" y="191"/>
                  </a:lnTo>
                  <a:lnTo>
                    <a:pt x="316" y="231"/>
                  </a:lnTo>
                  <a:lnTo>
                    <a:pt x="338" y="224"/>
                  </a:lnTo>
                  <a:lnTo>
                    <a:pt x="357" y="216"/>
                  </a:lnTo>
                  <a:lnTo>
                    <a:pt x="366" y="212"/>
                  </a:lnTo>
                  <a:lnTo>
                    <a:pt x="374" y="206"/>
                  </a:lnTo>
                  <a:lnTo>
                    <a:pt x="382" y="201"/>
                  </a:lnTo>
                  <a:lnTo>
                    <a:pt x="388" y="196"/>
                  </a:lnTo>
                  <a:lnTo>
                    <a:pt x="393" y="190"/>
                  </a:lnTo>
                  <a:lnTo>
                    <a:pt x="399" y="185"/>
                  </a:lnTo>
                  <a:lnTo>
                    <a:pt x="404" y="179"/>
                  </a:lnTo>
                  <a:lnTo>
                    <a:pt x="407" y="172"/>
                  </a:lnTo>
                  <a:lnTo>
                    <a:pt x="412" y="165"/>
                  </a:lnTo>
                  <a:lnTo>
                    <a:pt x="414" y="158"/>
                  </a:lnTo>
                  <a:lnTo>
                    <a:pt x="416" y="151"/>
                  </a:lnTo>
                  <a:lnTo>
                    <a:pt x="417" y="144"/>
                  </a:lnTo>
                  <a:lnTo>
                    <a:pt x="402" y="141"/>
                  </a:lnTo>
                  <a:lnTo>
                    <a:pt x="400" y="150"/>
                  </a:lnTo>
                  <a:lnTo>
                    <a:pt x="399" y="157"/>
                  </a:lnTo>
                  <a:lnTo>
                    <a:pt x="396" y="164"/>
                  </a:lnTo>
                  <a:lnTo>
                    <a:pt x="392" y="169"/>
                  </a:lnTo>
                  <a:lnTo>
                    <a:pt x="389" y="172"/>
                  </a:lnTo>
                  <a:lnTo>
                    <a:pt x="385" y="175"/>
                  </a:lnTo>
                  <a:lnTo>
                    <a:pt x="381" y="176"/>
                  </a:lnTo>
                  <a:lnTo>
                    <a:pt x="375" y="176"/>
                  </a:lnTo>
                  <a:lnTo>
                    <a:pt x="376" y="162"/>
                  </a:lnTo>
                  <a:lnTo>
                    <a:pt x="369" y="161"/>
                  </a:lnTo>
                  <a:lnTo>
                    <a:pt x="379" y="139"/>
                  </a:lnTo>
                  <a:lnTo>
                    <a:pt x="386" y="148"/>
                  </a:lnTo>
                  <a:lnTo>
                    <a:pt x="393" y="149"/>
                  </a:lnTo>
                  <a:lnTo>
                    <a:pt x="395" y="141"/>
                  </a:lnTo>
                  <a:lnTo>
                    <a:pt x="387" y="135"/>
                  </a:lnTo>
                  <a:lnTo>
                    <a:pt x="379" y="130"/>
                  </a:lnTo>
                  <a:lnTo>
                    <a:pt x="369" y="124"/>
                  </a:lnTo>
                  <a:lnTo>
                    <a:pt x="358" y="120"/>
                  </a:lnTo>
                  <a:lnTo>
                    <a:pt x="347" y="116"/>
                  </a:lnTo>
                  <a:lnTo>
                    <a:pt x="334" y="113"/>
                  </a:lnTo>
                  <a:lnTo>
                    <a:pt x="321" y="111"/>
                  </a:lnTo>
                  <a:lnTo>
                    <a:pt x="306" y="108"/>
                  </a:lnTo>
                  <a:lnTo>
                    <a:pt x="293" y="107"/>
                  </a:lnTo>
                  <a:lnTo>
                    <a:pt x="282" y="107"/>
                  </a:lnTo>
                  <a:lnTo>
                    <a:pt x="270" y="107"/>
                  </a:lnTo>
                  <a:lnTo>
                    <a:pt x="259" y="108"/>
                  </a:lnTo>
                  <a:lnTo>
                    <a:pt x="250" y="109"/>
                  </a:lnTo>
                  <a:lnTo>
                    <a:pt x="241" y="112"/>
                  </a:lnTo>
                  <a:lnTo>
                    <a:pt x="233" y="115"/>
                  </a:lnTo>
                  <a:lnTo>
                    <a:pt x="225" y="118"/>
                  </a:lnTo>
                  <a:lnTo>
                    <a:pt x="218" y="122"/>
                  </a:lnTo>
                  <a:lnTo>
                    <a:pt x="213" y="128"/>
                  </a:lnTo>
                  <a:lnTo>
                    <a:pt x="207" y="133"/>
                  </a:lnTo>
                  <a:lnTo>
                    <a:pt x="203" y="139"/>
                  </a:lnTo>
                  <a:lnTo>
                    <a:pt x="199" y="147"/>
                  </a:lnTo>
                  <a:lnTo>
                    <a:pt x="197" y="154"/>
                  </a:lnTo>
                  <a:lnTo>
                    <a:pt x="194" y="163"/>
                  </a:lnTo>
                  <a:lnTo>
                    <a:pt x="192" y="172"/>
                  </a:lnTo>
                  <a:close/>
                  <a:moveTo>
                    <a:pt x="164" y="367"/>
                  </a:moveTo>
                  <a:lnTo>
                    <a:pt x="141" y="501"/>
                  </a:lnTo>
                  <a:lnTo>
                    <a:pt x="148" y="509"/>
                  </a:lnTo>
                  <a:lnTo>
                    <a:pt x="155" y="510"/>
                  </a:lnTo>
                  <a:lnTo>
                    <a:pt x="163" y="510"/>
                  </a:lnTo>
                  <a:lnTo>
                    <a:pt x="171" y="510"/>
                  </a:lnTo>
                  <a:lnTo>
                    <a:pt x="181" y="508"/>
                  </a:lnTo>
                  <a:lnTo>
                    <a:pt x="191" y="506"/>
                  </a:lnTo>
                  <a:lnTo>
                    <a:pt x="216" y="500"/>
                  </a:lnTo>
                  <a:lnTo>
                    <a:pt x="244" y="489"/>
                  </a:lnTo>
                  <a:lnTo>
                    <a:pt x="277" y="476"/>
                  </a:lnTo>
                  <a:lnTo>
                    <a:pt x="315" y="459"/>
                  </a:lnTo>
                  <a:lnTo>
                    <a:pt x="356" y="439"/>
                  </a:lnTo>
                  <a:lnTo>
                    <a:pt x="402" y="416"/>
                  </a:lnTo>
                  <a:lnTo>
                    <a:pt x="419" y="402"/>
                  </a:lnTo>
                  <a:lnTo>
                    <a:pt x="417" y="395"/>
                  </a:lnTo>
                  <a:lnTo>
                    <a:pt x="415" y="388"/>
                  </a:lnTo>
                  <a:lnTo>
                    <a:pt x="409" y="383"/>
                  </a:lnTo>
                  <a:lnTo>
                    <a:pt x="404" y="378"/>
                  </a:lnTo>
                  <a:lnTo>
                    <a:pt x="396" y="373"/>
                  </a:lnTo>
                  <a:lnTo>
                    <a:pt x="386" y="370"/>
                  </a:lnTo>
                  <a:lnTo>
                    <a:pt x="374" y="368"/>
                  </a:lnTo>
                  <a:lnTo>
                    <a:pt x="362" y="366"/>
                  </a:lnTo>
                  <a:lnTo>
                    <a:pt x="302" y="358"/>
                  </a:lnTo>
                  <a:lnTo>
                    <a:pt x="164" y="367"/>
                  </a:lnTo>
                  <a:close/>
                  <a:moveTo>
                    <a:pt x="158" y="1"/>
                  </a:moveTo>
                  <a:lnTo>
                    <a:pt x="180" y="18"/>
                  </a:lnTo>
                  <a:lnTo>
                    <a:pt x="249" y="11"/>
                  </a:lnTo>
                  <a:lnTo>
                    <a:pt x="255" y="19"/>
                  </a:lnTo>
                  <a:lnTo>
                    <a:pt x="263" y="20"/>
                  </a:lnTo>
                  <a:lnTo>
                    <a:pt x="286" y="15"/>
                  </a:lnTo>
                  <a:lnTo>
                    <a:pt x="302" y="17"/>
                  </a:lnTo>
                  <a:lnTo>
                    <a:pt x="317" y="20"/>
                  </a:lnTo>
                  <a:lnTo>
                    <a:pt x="332" y="23"/>
                  </a:lnTo>
                  <a:lnTo>
                    <a:pt x="346" y="28"/>
                  </a:lnTo>
                  <a:lnTo>
                    <a:pt x="358" y="33"/>
                  </a:lnTo>
                  <a:lnTo>
                    <a:pt x="371" y="39"/>
                  </a:lnTo>
                  <a:lnTo>
                    <a:pt x="384" y="46"/>
                  </a:lnTo>
                  <a:lnTo>
                    <a:pt x="396" y="53"/>
                  </a:lnTo>
                  <a:lnTo>
                    <a:pt x="407" y="62"/>
                  </a:lnTo>
                  <a:lnTo>
                    <a:pt x="418" y="71"/>
                  </a:lnTo>
                  <a:lnTo>
                    <a:pt x="428" y="81"/>
                  </a:lnTo>
                  <a:lnTo>
                    <a:pt x="437" y="91"/>
                  </a:lnTo>
                  <a:lnTo>
                    <a:pt x="446" y="103"/>
                  </a:lnTo>
                  <a:lnTo>
                    <a:pt x="454" y="115"/>
                  </a:lnTo>
                  <a:lnTo>
                    <a:pt x="463" y="128"/>
                  </a:lnTo>
                  <a:lnTo>
                    <a:pt x="470" y="141"/>
                  </a:lnTo>
                  <a:lnTo>
                    <a:pt x="473" y="142"/>
                  </a:lnTo>
                  <a:lnTo>
                    <a:pt x="476" y="145"/>
                  </a:lnTo>
                  <a:lnTo>
                    <a:pt x="479" y="148"/>
                  </a:lnTo>
                  <a:lnTo>
                    <a:pt x="480" y="152"/>
                  </a:lnTo>
                  <a:lnTo>
                    <a:pt x="481" y="157"/>
                  </a:lnTo>
                  <a:lnTo>
                    <a:pt x="482" y="164"/>
                  </a:lnTo>
                  <a:lnTo>
                    <a:pt x="482" y="172"/>
                  </a:lnTo>
                  <a:lnTo>
                    <a:pt x="481" y="181"/>
                  </a:lnTo>
                  <a:lnTo>
                    <a:pt x="475" y="234"/>
                  </a:lnTo>
                  <a:lnTo>
                    <a:pt x="459" y="232"/>
                  </a:lnTo>
                  <a:lnTo>
                    <a:pt x="460" y="224"/>
                  </a:lnTo>
                  <a:lnTo>
                    <a:pt x="471" y="202"/>
                  </a:lnTo>
                  <a:lnTo>
                    <a:pt x="465" y="194"/>
                  </a:lnTo>
                  <a:lnTo>
                    <a:pt x="472" y="187"/>
                  </a:lnTo>
                  <a:lnTo>
                    <a:pt x="466" y="179"/>
                  </a:lnTo>
                  <a:lnTo>
                    <a:pt x="451" y="178"/>
                  </a:lnTo>
                  <a:lnTo>
                    <a:pt x="450" y="183"/>
                  </a:lnTo>
                  <a:lnTo>
                    <a:pt x="449" y="188"/>
                  </a:lnTo>
                  <a:lnTo>
                    <a:pt x="447" y="194"/>
                  </a:lnTo>
                  <a:lnTo>
                    <a:pt x="443" y="199"/>
                  </a:lnTo>
                  <a:lnTo>
                    <a:pt x="437" y="211"/>
                  </a:lnTo>
                  <a:lnTo>
                    <a:pt x="428" y="221"/>
                  </a:lnTo>
                  <a:lnTo>
                    <a:pt x="415" y="233"/>
                  </a:lnTo>
                  <a:lnTo>
                    <a:pt x="401" y="244"/>
                  </a:lnTo>
                  <a:lnTo>
                    <a:pt x="384" y="255"/>
                  </a:lnTo>
                  <a:lnTo>
                    <a:pt x="365" y="267"/>
                  </a:lnTo>
                  <a:lnTo>
                    <a:pt x="364" y="274"/>
                  </a:lnTo>
                  <a:lnTo>
                    <a:pt x="371" y="275"/>
                  </a:lnTo>
                  <a:lnTo>
                    <a:pt x="379" y="275"/>
                  </a:lnTo>
                  <a:lnTo>
                    <a:pt x="387" y="274"/>
                  </a:lnTo>
                  <a:lnTo>
                    <a:pt x="396" y="272"/>
                  </a:lnTo>
                  <a:lnTo>
                    <a:pt x="405" y="269"/>
                  </a:lnTo>
                  <a:lnTo>
                    <a:pt x="416" y="266"/>
                  </a:lnTo>
                  <a:lnTo>
                    <a:pt x="426" y="261"/>
                  </a:lnTo>
                  <a:lnTo>
                    <a:pt x="438" y="253"/>
                  </a:lnTo>
                  <a:lnTo>
                    <a:pt x="451" y="246"/>
                  </a:lnTo>
                  <a:lnTo>
                    <a:pt x="450" y="262"/>
                  </a:lnTo>
                  <a:lnTo>
                    <a:pt x="406" y="302"/>
                  </a:lnTo>
                  <a:lnTo>
                    <a:pt x="412" y="303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0" y="313"/>
                  </a:lnTo>
                  <a:lnTo>
                    <a:pt x="443" y="323"/>
                  </a:lnTo>
                  <a:lnTo>
                    <a:pt x="458" y="338"/>
                  </a:lnTo>
                  <a:lnTo>
                    <a:pt x="474" y="357"/>
                  </a:lnTo>
                  <a:lnTo>
                    <a:pt x="491" y="380"/>
                  </a:lnTo>
                  <a:lnTo>
                    <a:pt x="509" y="406"/>
                  </a:lnTo>
                  <a:lnTo>
                    <a:pt x="529" y="437"/>
                  </a:lnTo>
                  <a:lnTo>
                    <a:pt x="526" y="448"/>
                  </a:lnTo>
                  <a:lnTo>
                    <a:pt x="523" y="457"/>
                  </a:lnTo>
                  <a:lnTo>
                    <a:pt x="518" y="468"/>
                  </a:lnTo>
                  <a:lnTo>
                    <a:pt x="510" y="479"/>
                  </a:lnTo>
                  <a:lnTo>
                    <a:pt x="501" y="489"/>
                  </a:lnTo>
                  <a:lnTo>
                    <a:pt x="490" y="500"/>
                  </a:lnTo>
                  <a:lnTo>
                    <a:pt x="478" y="510"/>
                  </a:lnTo>
                  <a:lnTo>
                    <a:pt x="463" y="521"/>
                  </a:lnTo>
                  <a:lnTo>
                    <a:pt x="447" y="532"/>
                  </a:lnTo>
                  <a:lnTo>
                    <a:pt x="429" y="542"/>
                  </a:lnTo>
                  <a:lnTo>
                    <a:pt x="408" y="553"/>
                  </a:lnTo>
                  <a:lnTo>
                    <a:pt x="387" y="564"/>
                  </a:lnTo>
                  <a:lnTo>
                    <a:pt x="364" y="574"/>
                  </a:lnTo>
                  <a:lnTo>
                    <a:pt x="338" y="586"/>
                  </a:lnTo>
                  <a:lnTo>
                    <a:pt x="310" y="597"/>
                  </a:lnTo>
                  <a:lnTo>
                    <a:pt x="282" y="607"/>
                  </a:lnTo>
                  <a:lnTo>
                    <a:pt x="257" y="619"/>
                  </a:lnTo>
                  <a:lnTo>
                    <a:pt x="234" y="629"/>
                  </a:lnTo>
                  <a:lnTo>
                    <a:pt x="213" y="637"/>
                  </a:lnTo>
                  <a:lnTo>
                    <a:pt x="191" y="643"/>
                  </a:lnTo>
                  <a:lnTo>
                    <a:pt x="173" y="648"/>
                  </a:lnTo>
                  <a:lnTo>
                    <a:pt x="155" y="651"/>
                  </a:lnTo>
                  <a:lnTo>
                    <a:pt x="139" y="652"/>
                  </a:lnTo>
                  <a:lnTo>
                    <a:pt x="125" y="651"/>
                  </a:lnTo>
                  <a:lnTo>
                    <a:pt x="111" y="634"/>
                  </a:lnTo>
                  <a:lnTo>
                    <a:pt x="104" y="634"/>
                  </a:lnTo>
                  <a:lnTo>
                    <a:pt x="103" y="639"/>
                  </a:lnTo>
                  <a:lnTo>
                    <a:pt x="101" y="643"/>
                  </a:lnTo>
                  <a:lnTo>
                    <a:pt x="99" y="647"/>
                  </a:lnTo>
                  <a:lnTo>
                    <a:pt x="94" y="650"/>
                  </a:lnTo>
                  <a:lnTo>
                    <a:pt x="90" y="652"/>
                  </a:lnTo>
                  <a:lnTo>
                    <a:pt x="85" y="653"/>
                  </a:lnTo>
                  <a:lnTo>
                    <a:pt x="79" y="653"/>
                  </a:lnTo>
                  <a:lnTo>
                    <a:pt x="71" y="653"/>
                  </a:lnTo>
                  <a:lnTo>
                    <a:pt x="70" y="662"/>
                  </a:lnTo>
                  <a:lnTo>
                    <a:pt x="67" y="668"/>
                  </a:lnTo>
                  <a:lnTo>
                    <a:pt x="65" y="671"/>
                  </a:lnTo>
                  <a:lnTo>
                    <a:pt x="61" y="672"/>
                  </a:lnTo>
                  <a:lnTo>
                    <a:pt x="59" y="673"/>
                  </a:lnTo>
                  <a:lnTo>
                    <a:pt x="56" y="673"/>
                  </a:lnTo>
                  <a:lnTo>
                    <a:pt x="54" y="673"/>
                  </a:lnTo>
                  <a:lnTo>
                    <a:pt x="50" y="672"/>
                  </a:lnTo>
                  <a:lnTo>
                    <a:pt x="48" y="669"/>
                  </a:lnTo>
                  <a:lnTo>
                    <a:pt x="46" y="665"/>
                  </a:lnTo>
                  <a:lnTo>
                    <a:pt x="43" y="659"/>
                  </a:lnTo>
                  <a:lnTo>
                    <a:pt x="43" y="652"/>
                  </a:lnTo>
                  <a:lnTo>
                    <a:pt x="43" y="642"/>
                  </a:lnTo>
                  <a:lnTo>
                    <a:pt x="43" y="632"/>
                  </a:lnTo>
                  <a:lnTo>
                    <a:pt x="44" y="619"/>
                  </a:lnTo>
                  <a:lnTo>
                    <a:pt x="37" y="619"/>
                  </a:lnTo>
                  <a:lnTo>
                    <a:pt x="25" y="655"/>
                  </a:lnTo>
                  <a:lnTo>
                    <a:pt x="18" y="654"/>
                  </a:lnTo>
                  <a:lnTo>
                    <a:pt x="20" y="637"/>
                  </a:lnTo>
                  <a:lnTo>
                    <a:pt x="20" y="621"/>
                  </a:lnTo>
                  <a:lnTo>
                    <a:pt x="20" y="608"/>
                  </a:lnTo>
                  <a:lnTo>
                    <a:pt x="19" y="598"/>
                  </a:lnTo>
                  <a:lnTo>
                    <a:pt x="16" y="589"/>
                  </a:lnTo>
                  <a:lnTo>
                    <a:pt x="13" y="583"/>
                  </a:lnTo>
                  <a:lnTo>
                    <a:pt x="10" y="581"/>
                  </a:lnTo>
                  <a:lnTo>
                    <a:pt x="8" y="580"/>
                  </a:lnTo>
                  <a:lnTo>
                    <a:pt x="6" y="577"/>
                  </a:lnTo>
                  <a:lnTo>
                    <a:pt x="3" y="577"/>
                  </a:lnTo>
                  <a:lnTo>
                    <a:pt x="0" y="547"/>
                  </a:lnTo>
                  <a:lnTo>
                    <a:pt x="8" y="539"/>
                  </a:lnTo>
                  <a:lnTo>
                    <a:pt x="1" y="531"/>
                  </a:lnTo>
                  <a:lnTo>
                    <a:pt x="74" y="212"/>
                  </a:lnTo>
                  <a:lnTo>
                    <a:pt x="68" y="204"/>
                  </a:lnTo>
                  <a:lnTo>
                    <a:pt x="75" y="204"/>
                  </a:lnTo>
                  <a:lnTo>
                    <a:pt x="69" y="197"/>
                  </a:lnTo>
                  <a:lnTo>
                    <a:pt x="88" y="85"/>
                  </a:lnTo>
                  <a:lnTo>
                    <a:pt x="89" y="77"/>
                  </a:lnTo>
                  <a:lnTo>
                    <a:pt x="80" y="22"/>
                  </a:lnTo>
                  <a:lnTo>
                    <a:pt x="87" y="23"/>
                  </a:lnTo>
                  <a:lnTo>
                    <a:pt x="107" y="13"/>
                  </a:lnTo>
                  <a:lnTo>
                    <a:pt x="125" y="6"/>
                  </a:lnTo>
                  <a:lnTo>
                    <a:pt x="133" y="3"/>
                  </a:lnTo>
                  <a:lnTo>
                    <a:pt x="140" y="1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6" y="0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0" name="Freeform 1030">
              <a:extLst>
                <a:ext uri="{FF2B5EF4-FFF2-40B4-BE49-F238E27FC236}">
                  <a16:creationId xmlns:a16="http://schemas.microsoft.com/office/drawing/2014/main" id="{556996AA-A174-4254-95B9-B23896F3F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335" y="3918043"/>
              <a:ext cx="57293" cy="73925"/>
            </a:xfrm>
            <a:custGeom>
              <a:avLst/>
              <a:gdLst>
                <a:gd name="T0" fmla="*/ 117 w 507"/>
                <a:gd name="T1" fmla="*/ 0 h 635"/>
                <a:gd name="T2" fmla="*/ 123 w 507"/>
                <a:gd name="T3" fmla="*/ 7 h 635"/>
                <a:gd name="T4" fmla="*/ 127 w 507"/>
                <a:gd name="T5" fmla="*/ 17 h 635"/>
                <a:gd name="T6" fmla="*/ 129 w 507"/>
                <a:gd name="T7" fmla="*/ 34 h 635"/>
                <a:gd name="T8" fmla="*/ 144 w 507"/>
                <a:gd name="T9" fmla="*/ 45 h 635"/>
                <a:gd name="T10" fmla="*/ 174 w 507"/>
                <a:gd name="T11" fmla="*/ 37 h 635"/>
                <a:gd name="T12" fmla="*/ 152 w 507"/>
                <a:gd name="T13" fmla="*/ 455 h 635"/>
                <a:gd name="T14" fmla="*/ 195 w 507"/>
                <a:gd name="T15" fmla="*/ 443 h 635"/>
                <a:gd name="T16" fmla="*/ 259 w 507"/>
                <a:gd name="T17" fmla="*/ 430 h 635"/>
                <a:gd name="T18" fmla="*/ 344 w 507"/>
                <a:gd name="T19" fmla="*/ 415 h 635"/>
                <a:gd name="T20" fmla="*/ 402 w 507"/>
                <a:gd name="T21" fmla="*/ 408 h 635"/>
                <a:gd name="T22" fmla="*/ 339 w 507"/>
                <a:gd name="T23" fmla="*/ 426 h 635"/>
                <a:gd name="T24" fmla="*/ 240 w 507"/>
                <a:gd name="T25" fmla="*/ 446 h 635"/>
                <a:gd name="T26" fmla="*/ 174 w 507"/>
                <a:gd name="T27" fmla="*/ 463 h 635"/>
                <a:gd name="T28" fmla="*/ 146 w 507"/>
                <a:gd name="T29" fmla="*/ 473 h 635"/>
                <a:gd name="T30" fmla="*/ 138 w 507"/>
                <a:gd name="T31" fmla="*/ 481 h 635"/>
                <a:gd name="T32" fmla="*/ 220 w 507"/>
                <a:gd name="T33" fmla="*/ 461 h 635"/>
                <a:gd name="T34" fmla="*/ 363 w 507"/>
                <a:gd name="T35" fmla="*/ 438 h 635"/>
                <a:gd name="T36" fmla="*/ 371 w 507"/>
                <a:gd name="T37" fmla="*/ 438 h 635"/>
                <a:gd name="T38" fmla="*/ 387 w 507"/>
                <a:gd name="T39" fmla="*/ 446 h 635"/>
                <a:gd name="T40" fmla="*/ 454 w 507"/>
                <a:gd name="T41" fmla="*/ 438 h 635"/>
                <a:gd name="T42" fmla="*/ 507 w 507"/>
                <a:gd name="T43" fmla="*/ 453 h 635"/>
                <a:gd name="T44" fmla="*/ 506 w 507"/>
                <a:gd name="T45" fmla="*/ 459 h 635"/>
                <a:gd name="T46" fmla="*/ 501 w 507"/>
                <a:gd name="T47" fmla="*/ 464 h 635"/>
                <a:gd name="T48" fmla="*/ 479 w 507"/>
                <a:gd name="T49" fmla="*/ 475 h 635"/>
                <a:gd name="T50" fmla="*/ 443 w 507"/>
                <a:gd name="T51" fmla="*/ 483 h 635"/>
                <a:gd name="T52" fmla="*/ 394 w 507"/>
                <a:gd name="T53" fmla="*/ 492 h 635"/>
                <a:gd name="T54" fmla="*/ 402 w 507"/>
                <a:gd name="T55" fmla="*/ 492 h 635"/>
                <a:gd name="T56" fmla="*/ 462 w 507"/>
                <a:gd name="T57" fmla="*/ 499 h 635"/>
                <a:gd name="T58" fmla="*/ 470 w 507"/>
                <a:gd name="T59" fmla="*/ 514 h 635"/>
                <a:gd name="T60" fmla="*/ 61 w 507"/>
                <a:gd name="T61" fmla="*/ 635 h 635"/>
                <a:gd name="T62" fmla="*/ 8 w 507"/>
                <a:gd name="T63" fmla="*/ 597 h 635"/>
                <a:gd name="T64" fmla="*/ 0 w 507"/>
                <a:gd name="T65" fmla="*/ 589 h 635"/>
                <a:gd name="T66" fmla="*/ 3 w 507"/>
                <a:gd name="T67" fmla="*/ 581 h 635"/>
                <a:gd name="T68" fmla="*/ 8 w 507"/>
                <a:gd name="T69" fmla="*/ 575 h 635"/>
                <a:gd name="T70" fmla="*/ 17 w 507"/>
                <a:gd name="T71" fmla="*/ 569 h 635"/>
                <a:gd name="T72" fmla="*/ 30 w 507"/>
                <a:gd name="T73" fmla="*/ 567 h 635"/>
                <a:gd name="T74" fmla="*/ 8 w 507"/>
                <a:gd name="T75" fmla="*/ 514 h 635"/>
                <a:gd name="T76" fmla="*/ 46 w 507"/>
                <a:gd name="T77" fmla="*/ 174 h 635"/>
                <a:gd name="T78" fmla="*/ 38 w 507"/>
                <a:gd name="T79" fmla="*/ 256 h 635"/>
                <a:gd name="T80" fmla="*/ 38 w 507"/>
                <a:gd name="T81" fmla="*/ 355 h 635"/>
                <a:gd name="T82" fmla="*/ 38 w 507"/>
                <a:gd name="T83" fmla="*/ 393 h 635"/>
                <a:gd name="T84" fmla="*/ 46 w 507"/>
                <a:gd name="T85" fmla="*/ 431 h 635"/>
                <a:gd name="T86" fmla="*/ 79 w 507"/>
                <a:gd name="T87" fmla="*/ 30 h 635"/>
                <a:gd name="T88" fmla="*/ 86 w 507"/>
                <a:gd name="T89" fmla="*/ 27 h 635"/>
                <a:gd name="T90" fmla="*/ 89 w 507"/>
                <a:gd name="T91" fmla="*/ 21 h 635"/>
                <a:gd name="T92" fmla="*/ 91 w 507"/>
                <a:gd name="T93" fmla="*/ 13 h 635"/>
                <a:gd name="T94" fmla="*/ 98 w 507"/>
                <a:gd name="T95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35">
                  <a:moveTo>
                    <a:pt x="114" y="0"/>
                  </a:moveTo>
                  <a:lnTo>
                    <a:pt x="117" y="0"/>
                  </a:lnTo>
                  <a:lnTo>
                    <a:pt x="121" y="2"/>
                  </a:lnTo>
                  <a:lnTo>
                    <a:pt x="123" y="7"/>
                  </a:lnTo>
                  <a:lnTo>
                    <a:pt x="125" y="11"/>
                  </a:lnTo>
                  <a:lnTo>
                    <a:pt x="127" y="17"/>
                  </a:lnTo>
                  <a:lnTo>
                    <a:pt x="128" y="26"/>
                  </a:lnTo>
                  <a:lnTo>
                    <a:pt x="129" y="34"/>
                  </a:lnTo>
                  <a:lnTo>
                    <a:pt x="129" y="45"/>
                  </a:lnTo>
                  <a:lnTo>
                    <a:pt x="144" y="45"/>
                  </a:lnTo>
                  <a:lnTo>
                    <a:pt x="166" y="30"/>
                  </a:lnTo>
                  <a:lnTo>
                    <a:pt x="174" y="37"/>
                  </a:lnTo>
                  <a:lnTo>
                    <a:pt x="137" y="461"/>
                  </a:lnTo>
                  <a:lnTo>
                    <a:pt x="152" y="455"/>
                  </a:lnTo>
                  <a:lnTo>
                    <a:pt x="171" y="449"/>
                  </a:lnTo>
                  <a:lnTo>
                    <a:pt x="195" y="443"/>
                  </a:lnTo>
                  <a:lnTo>
                    <a:pt x="225" y="436"/>
                  </a:lnTo>
                  <a:lnTo>
                    <a:pt x="259" y="430"/>
                  </a:lnTo>
                  <a:lnTo>
                    <a:pt x="299" y="422"/>
                  </a:lnTo>
                  <a:lnTo>
                    <a:pt x="344" y="415"/>
                  </a:lnTo>
                  <a:lnTo>
                    <a:pt x="394" y="408"/>
                  </a:lnTo>
                  <a:lnTo>
                    <a:pt x="402" y="408"/>
                  </a:lnTo>
                  <a:lnTo>
                    <a:pt x="402" y="416"/>
                  </a:lnTo>
                  <a:lnTo>
                    <a:pt x="339" y="426"/>
                  </a:lnTo>
                  <a:lnTo>
                    <a:pt x="286" y="436"/>
                  </a:lnTo>
                  <a:lnTo>
                    <a:pt x="240" y="446"/>
                  </a:lnTo>
                  <a:lnTo>
                    <a:pt x="203" y="454"/>
                  </a:lnTo>
                  <a:lnTo>
                    <a:pt x="174" y="463"/>
                  </a:lnTo>
                  <a:lnTo>
                    <a:pt x="153" y="470"/>
                  </a:lnTo>
                  <a:lnTo>
                    <a:pt x="146" y="473"/>
                  </a:lnTo>
                  <a:lnTo>
                    <a:pt x="141" y="477"/>
                  </a:lnTo>
                  <a:lnTo>
                    <a:pt x="138" y="481"/>
                  </a:lnTo>
                  <a:lnTo>
                    <a:pt x="137" y="484"/>
                  </a:lnTo>
                  <a:lnTo>
                    <a:pt x="220" y="461"/>
                  </a:lnTo>
                  <a:lnTo>
                    <a:pt x="220" y="468"/>
                  </a:lnTo>
                  <a:lnTo>
                    <a:pt x="363" y="438"/>
                  </a:lnTo>
                  <a:lnTo>
                    <a:pt x="363" y="446"/>
                  </a:lnTo>
                  <a:lnTo>
                    <a:pt x="371" y="438"/>
                  </a:lnTo>
                  <a:lnTo>
                    <a:pt x="378" y="438"/>
                  </a:lnTo>
                  <a:lnTo>
                    <a:pt x="387" y="446"/>
                  </a:lnTo>
                  <a:lnTo>
                    <a:pt x="424" y="438"/>
                  </a:lnTo>
                  <a:lnTo>
                    <a:pt x="454" y="438"/>
                  </a:lnTo>
                  <a:lnTo>
                    <a:pt x="507" y="446"/>
                  </a:lnTo>
                  <a:lnTo>
                    <a:pt x="507" y="453"/>
                  </a:lnTo>
                  <a:lnTo>
                    <a:pt x="507" y="456"/>
                  </a:lnTo>
                  <a:lnTo>
                    <a:pt x="506" y="459"/>
                  </a:lnTo>
                  <a:lnTo>
                    <a:pt x="504" y="462"/>
                  </a:lnTo>
                  <a:lnTo>
                    <a:pt x="501" y="464"/>
                  </a:lnTo>
                  <a:lnTo>
                    <a:pt x="491" y="469"/>
                  </a:lnTo>
                  <a:lnTo>
                    <a:pt x="479" y="475"/>
                  </a:lnTo>
                  <a:lnTo>
                    <a:pt x="463" y="479"/>
                  </a:lnTo>
                  <a:lnTo>
                    <a:pt x="443" y="483"/>
                  </a:lnTo>
                  <a:lnTo>
                    <a:pt x="421" y="487"/>
                  </a:lnTo>
                  <a:lnTo>
                    <a:pt x="394" y="492"/>
                  </a:lnTo>
                  <a:lnTo>
                    <a:pt x="394" y="499"/>
                  </a:lnTo>
                  <a:lnTo>
                    <a:pt x="402" y="492"/>
                  </a:lnTo>
                  <a:lnTo>
                    <a:pt x="409" y="492"/>
                  </a:lnTo>
                  <a:lnTo>
                    <a:pt x="462" y="499"/>
                  </a:lnTo>
                  <a:lnTo>
                    <a:pt x="470" y="492"/>
                  </a:lnTo>
                  <a:lnTo>
                    <a:pt x="470" y="514"/>
                  </a:lnTo>
                  <a:lnTo>
                    <a:pt x="220" y="575"/>
                  </a:lnTo>
                  <a:lnTo>
                    <a:pt x="61" y="635"/>
                  </a:lnTo>
                  <a:lnTo>
                    <a:pt x="38" y="635"/>
                  </a:lnTo>
                  <a:lnTo>
                    <a:pt x="8" y="597"/>
                  </a:lnTo>
                  <a:lnTo>
                    <a:pt x="0" y="597"/>
                  </a:lnTo>
                  <a:lnTo>
                    <a:pt x="0" y="589"/>
                  </a:lnTo>
                  <a:lnTo>
                    <a:pt x="0" y="585"/>
                  </a:lnTo>
                  <a:lnTo>
                    <a:pt x="3" y="581"/>
                  </a:lnTo>
                  <a:lnTo>
                    <a:pt x="5" y="578"/>
                  </a:lnTo>
                  <a:lnTo>
                    <a:pt x="8" y="575"/>
                  </a:lnTo>
                  <a:lnTo>
                    <a:pt x="12" y="571"/>
                  </a:lnTo>
                  <a:lnTo>
                    <a:pt x="17" y="569"/>
                  </a:lnTo>
                  <a:lnTo>
                    <a:pt x="24" y="568"/>
                  </a:lnTo>
                  <a:lnTo>
                    <a:pt x="30" y="567"/>
                  </a:lnTo>
                  <a:lnTo>
                    <a:pt x="30" y="544"/>
                  </a:lnTo>
                  <a:lnTo>
                    <a:pt x="8" y="514"/>
                  </a:lnTo>
                  <a:lnTo>
                    <a:pt x="38" y="174"/>
                  </a:lnTo>
                  <a:lnTo>
                    <a:pt x="46" y="174"/>
                  </a:lnTo>
                  <a:lnTo>
                    <a:pt x="46" y="203"/>
                  </a:lnTo>
                  <a:lnTo>
                    <a:pt x="38" y="256"/>
                  </a:lnTo>
                  <a:lnTo>
                    <a:pt x="54" y="256"/>
                  </a:lnTo>
                  <a:lnTo>
                    <a:pt x="38" y="355"/>
                  </a:lnTo>
                  <a:lnTo>
                    <a:pt x="46" y="363"/>
                  </a:lnTo>
                  <a:lnTo>
                    <a:pt x="38" y="393"/>
                  </a:lnTo>
                  <a:lnTo>
                    <a:pt x="38" y="431"/>
                  </a:lnTo>
                  <a:lnTo>
                    <a:pt x="46" y="431"/>
                  </a:lnTo>
                  <a:lnTo>
                    <a:pt x="76" y="30"/>
                  </a:lnTo>
                  <a:lnTo>
                    <a:pt x="79" y="30"/>
                  </a:lnTo>
                  <a:lnTo>
                    <a:pt x="82" y="29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89" y="21"/>
                  </a:lnTo>
                  <a:lnTo>
                    <a:pt x="90" y="17"/>
                  </a:lnTo>
                  <a:lnTo>
                    <a:pt x="91" y="13"/>
                  </a:lnTo>
                  <a:lnTo>
                    <a:pt x="91" y="8"/>
                  </a:lnTo>
                  <a:lnTo>
                    <a:pt x="9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1" name="Freeform 1031">
              <a:extLst>
                <a:ext uri="{FF2B5EF4-FFF2-40B4-BE49-F238E27FC236}">
                  <a16:creationId xmlns:a16="http://schemas.microsoft.com/office/drawing/2014/main" id="{5415FAF8-EB50-4B0C-8D3D-CD23FB1FD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6779" y="3918043"/>
              <a:ext cx="51748" cy="70229"/>
            </a:xfrm>
            <a:custGeom>
              <a:avLst/>
              <a:gdLst>
                <a:gd name="T0" fmla="*/ 296 w 455"/>
                <a:gd name="T1" fmla="*/ 348 h 611"/>
                <a:gd name="T2" fmla="*/ 152 w 455"/>
                <a:gd name="T3" fmla="*/ 346 h 611"/>
                <a:gd name="T4" fmla="*/ 290 w 455"/>
                <a:gd name="T5" fmla="*/ 341 h 611"/>
                <a:gd name="T6" fmla="*/ 44 w 455"/>
                <a:gd name="T7" fmla="*/ 384 h 611"/>
                <a:gd name="T8" fmla="*/ 418 w 455"/>
                <a:gd name="T9" fmla="*/ 0 h 611"/>
                <a:gd name="T10" fmla="*/ 445 w 455"/>
                <a:gd name="T11" fmla="*/ 55 h 611"/>
                <a:gd name="T12" fmla="*/ 429 w 455"/>
                <a:gd name="T13" fmla="*/ 79 h 611"/>
                <a:gd name="T14" fmla="*/ 416 w 455"/>
                <a:gd name="T15" fmla="*/ 87 h 611"/>
                <a:gd name="T16" fmla="*/ 402 w 455"/>
                <a:gd name="T17" fmla="*/ 90 h 611"/>
                <a:gd name="T18" fmla="*/ 199 w 455"/>
                <a:gd name="T19" fmla="*/ 114 h 611"/>
                <a:gd name="T20" fmla="*/ 289 w 455"/>
                <a:gd name="T21" fmla="*/ 121 h 611"/>
                <a:gd name="T22" fmla="*/ 365 w 455"/>
                <a:gd name="T23" fmla="*/ 118 h 611"/>
                <a:gd name="T24" fmla="*/ 175 w 455"/>
                <a:gd name="T25" fmla="*/ 242 h 611"/>
                <a:gd name="T26" fmla="*/ 395 w 455"/>
                <a:gd name="T27" fmla="*/ 233 h 611"/>
                <a:gd name="T28" fmla="*/ 379 w 455"/>
                <a:gd name="T29" fmla="*/ 247 h 611"/>
                <a:gd name="T30" fmla="*/ 428 w 455"/>
                <a:gd name="T31" fmla="*/ 272 h 611"/>
                <a:gd name="T32" fmla="*/ 411 w 455"/>
                <a:gd name="T33" fmla="*/ 287 h 611"/>
                <a:gd name="T34" fmla="*/ 381 w 455"/>
                <a:gd name="T35" fmla="*/ 300 h 611"/>
                <a:gd name="T36" fmla="*/ 302 w 455"/>
                <a:gd name="T37" fmla="*/ 321 h 611"/>
                <a:gd name="T38" fmla="*/ 137 w 455"/>
                <a:gd name="T39" fmla="*/ 338 h 611"/>
                <a:gd name="T40" fmla="*/ 101 w 455"/>
                <a:gd name="T41" fmla="*/ 442 h 611"/>
                <a:gd name="T42" fmla="*/ 83 w 455"/>
                <a:gd name="T43" fmla="*/ 478 h 611"/>
                <a:gd name="T44" fmla="*/ 234 w 455"/>
                <a:gd name="T45" fmla="*/ 460 h 611"/>
                <a:gd name="T46" fmla="*/ 348 w 455"/>
                <a:gd name="T47" fmla="*/ 452 h 611"/>
                <a:gd name="T48" fmla="*/ 440 w 455"/>
                <a:gd name="T49" fmla="*/ 464 h 611"/>
                <a:gd name="T50" fmla="*/ 431 w 455"/>
                <a:gd name="T51" fmla="*/ 486 h 611"/>
                <a:gd name="T52" fmla="*/ 416 w 455"/>
                <a:gd name="T53" fmla="*/ 522 h 611"/>
                <a:gd name="T54" fmla="*/ 383 w 455"/>
                <a:gd name="T55" fmla="*/ 531 h 611"/>
                <a:gd name="T56" fmla="*/ 338 w 455"/>
                <a:gd name="T57" fmla="*/ 533 h 611"/>
                <a:gd name="T58" fmla="*/ 396 w 455"/>
                <a:gd name="T59" fmla="*/ 560 h 611"/>
                <a:gd name="T60" fmla="*/ 28 w 455"/>
                <a:gd name="T61" fmla="*/ 609 h 611"/>
                <a:gd name="T62" fmla="*/ 9 w 455"/>
                <a:gd name="T63" fmla="*/ 601 h 611"/>
                <a:gd name="T64" fmla="*/ 0 w 455"/>
                <a:gd name="T65" fmla="*/ 591 h 611"/>
                <a:gd name="T66" fmla="*/ 1 w 455"/>
                <a:gd name="T67" fmla="*/ 563 h 611"/>
                <a:gd name="T68" fmla="*/ 30 w 455"/>
                <a:gd name="T69" fmla="*/ 474 h 611"/>
                <a:gd name="T70" fmla="*/ 36 w 455"/>
                <a:gd name="T71" fmla="*/ 503 h 611"/>
                <a:gd name="T72" fmla="*/ 42 w 455"/>
                <a:gd name="T73" fmla="*/ 484 h 611"/>
                <a:gd name="T74" fmla="*/ 49 w 455"/>
                <a:gd name="T75" fmla="*/ 476 h 611"/>
                <a:gd name="T76" fmla="*/ 51 w 455"/>
                <a:gd name="T77" fmla="*/ 393 h 611"/>
                <a:gd name="T78" fmla="*/ 34 w 455"/>
                <a:gd name="T79" fmla="*/ 422 h 611"/>
                <a:gd name="T80" fmla="*/ 31 w 455"/>
                <a:gd name="T81" fmla="*/ 466 h 611"/>
                <a:gd name="T82" fmla="*/ 24 w 455"/>
                <a:gd name="T83" fmla="*/ 459 h 611"/>
                <a:gd name="T84" fmla="*/ 42 w 455"/>
                <a:gd name="T85" fmla="*/ 315 h 611"/>
                <a:gd name="T86" fmla="*/ 44 w 455"/>
                <a:gd name="T87" fmla="*/ 271 h 611"/>
                <a:gd name="T88" fmla="*/ 68 w 455"/>
                <a:gd name="T89" fmla="*/ 143 h 611"/>
                <a:gd name="T90" fmla="*/ 72 w 455"/>
                <a:gd name="T91" fmla="*/ 91 h 611"/>
                <a:gd name="T92" fmla="*/ 93 w 455"/>
                <a:gd name="T93" fmla="*/ 1 h 611"/>
                <a:gd name="T94" fmla="*/ 115 w 455"/>
                <a:gd name="T95" fmla="*/ 3 h 611"/>
                <a:gd name="T96" fmla="*/ 153 w 455"/>
                <a:gd name="T97" fmla="*/ 5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5" h="611">
                  <a:moveTo>
                    <a:pt x="290" y="341"/>
                  </a:moveTo>
                  <a:lnTo>
                    <a:pt x="297" y="341"/>
                  </a:lnTo>
                  <a:lnTo>
                    <a:pt x="296" y="348"/>
                  </a:lnTo>
                  <a:lnTo>
                    <a:pt x="159" y="362"/>
                  </a:lnTo>
                  <a:lnTo>
                    <a:pt x="152" y="354"/>
                  </a:lnTo>
                  <a:lnTo>
                    <a:pt x="152" y="346"/>
                  </a:lnTo>
                  <a:lnTo>
                    <a:pt x="222" y="343"/>
                  </a:lnTo>
                  <a:lnTo>
                    <a:pt x="220" y="350"/>
                  </a:lnTo>
                  <a:lnTo>
                    <a:pt x="290" y="341"/>
                  </a:lnTo>
                  <a:close/>
                  <a:moveTo>
                    <a:pt x="40" y="330"/>
                  </a:moveTo>
                  <a:lnTo>
                    <a:pt x="36" y="383"/>
                  </a:lnTo>
                  <a:lnTo>
                    <a:pt x="44" y="384"/>
                  </a:lnTo>
                  <a:lnTo>
                    <a:pt x="47" y="331"/>
                  </a:lnTo>
                  <a:lnTo>
                    <a:pt x="40" y="330"/>
                  </a:lnTo>
                  <a:close/>
                  <a:moveTo>
                    <a:pt x="418" y="0"/>
                  </a:moveTo>
                  <a:lnTo>
                    <a:pt x="455" y="26"/>
                  </a:lnTo>
                  <a:lnTo>
                    <a:pt x="450" y="41"/>
                  </a:lnTo>
                  <a:lnTo>
                    <a:pt x="445" y="55"/>
                  </a:lnTo>
                  <a:lnTo>
                    <a:pt x="440" y="66"/>
                  </a:lnTo>
                  <a:lnTo>
                    <a:pt x="432" y="75"/>
                  </a:lnTo>
                  <a:lnTo>
                    <a:pt x="429" y="79"/>
                  </a:lnTo>
                  <a:lnTo>
                    <a:pt x="425" y="82"/>
                  </a:lnTo>
                  <a:lnTo>
                    <a:pt x="421" y="84"/>
                  </a:lnTo>
                  <a:lnTo>
                    <a:pt x="416" y="87"/>
                  </a:lnTo>
                  <a:lnTo>
                    <a:pt x="412" y="89"/>
                  </a:lnTo>
                  <a:lnTo>
                    <a:pt x="408" y="90"/>
                  </a:lnTo>
                  <a:lnTo>
                    <a:pt x="402" y="90"/>
                  </a:lnTo>
                  <a:lnTo>
                    <a:pt x="397" y="90"/>
                  </a:lnTo>
                  <a:lnTo>
                    <a:pt x="199" y="99"/>
                  </a:lnTo>
                  <a:lnTo>
                    <a:pt x="199" y="114"/>
                  </a:lnTo>
                  <a:lnTo>
                    <a:pt x="236" y="116"/>
                  </a:lnTo>
                  <a:lnTo>
                    <a:pt x="282" y="112"/>
                  </a:lnTo>
                  <a:lnTo>
                    <a:pt x="289" y="121"/>
                  </a:lnTo>
                  <a:lnTo>
                    <a:pt x="297" y="121"/>
                  </a:lnTo>
                  <a:lnTo>
                    <a:pt x="350" y="116"/>
                  </a:lnTo>
                  <a:lnTo>
                    <a:pt x="365" y="118"/>
                  </a:lnTo>
                  <a:lnTo>
                    <a:pt x="365" y="126"/>
                  </a:lnTo>
                  <a:lnTo>
                    <a:pt x="189" y="144"/>
                  </a:lnTo>
                  <a:lnTo>
                    <a:pt x="175" y="242"/>
                  </a:lnTo>
                  <a:lnTo>
                    <a:pt x="183" y="242"/>
                  </a:lnTo>
                  <a:lnTo>
                    <a:pt x="389" y="226"/>
                  </a:lnTo>
                  <a:lnTo>
                    <a:pt x="395" y="233"/>
                  </a:lnTo>
                  <a:lnTo>
                    <a:pt x="395" y="241"/>
                  </a:lnTo>
                  <a:lnTo>
                    <a:pt x="379" y="240"/>
                  </a:lnTo>
                  <a:lnTo>
                    <a:pt x="379" y="247"/>
                  </a:lnTo>
                  <a:lnTo>
                    <a:pt x="431" y="259"/>
                  </a:lnTo>
                  <a:lnTo>
                    <a:pt x="431" y="266"/>
                  </a:lnTo>
                  <a:lnTo>
                    <a:pt x="428" y="272"/>
                  </a:lnTo>
                  <a:lnTo>
                    <a:pt x="424" y="277"/>
                  </a:lnTo>
                  <a:lnTo>
                    <a:pt x="418" y="282"/>
                  </a:lnTo>
                  <a:lnTo>
                    <a:pt x="411" y="287"/>
                  </a:lnTo>
                  <a:lnTo>
                    <a:pt x="402" y="292"/>
                  </a:lnTo>
                  <a:lnTo>
                    <a:pt x="393" y="296"/>
                  </a:lnTo>
                  <a:lnTo>
                    <a:pt x="381" y="300"/>
                  </a:lnTo>
                  <a:lnTo>
                    <a:pt x="368" y="305"/>
                  </a:lnTo>
                  <a:lnTo>
                    <a:pt x="339" y="313"/>
                  </a:lnTo>
                  <a:lnTo>
                    <a:pt x="302" y="321"/>
                  </a:lnTo>
                  <a:lnTo>
                    <a:pt x="261" y="328"/>
                  </a:lnTo>
                  <a:lnTo>
                    <a:pt x="214" y="335"/>
                  </a:lnTo>
                  <a:lnTo>
                    <a:pt x="137" y="338"/>
                  </a:lnTo>
                  <a:lnTo>
                    <a:pt x="145" y="345"/>
                  </a:lnTo>
                  <a:lnTo>
                    <a:pt x="109" y="442"/>
                  </a:lnTo>
                  <a:lnTo>
                    <a:pt x="101" y="442"/>
                  </a:lnTo>
                  <a:lnTo>
                    <a:pt x="106" y="374"/>
                  </a:lnTo>
                  <a:lnTo>
                    <a:pt x="98" y="373"/>
                  </a:lnTo>
                  <a:lnTo>
                    <a:pt x="83" y="478"/>
                  </a:lnTo>
                  <a:lnTo>
                    <a:pt x="137" y="471"/>
                  </a:lnTo>
                  <a:lnTo>
                    <a:pt x="188" y="465"/>
                  </a:lnTo>
                  <a:lnTo>
                    <a:pt x="234" y="460"/>
                  </a:lnTo>
                  <a:lnTo>
                    <a:pt x="276" y="457"/>
                  </a:lnTo>
                  <a:lnTo>
                    <a:pt x="314" y="455"/>
                  </a:lnTo>
                  <a:lnTo>
                    <a:pt x="348" y="452"/>
                  </a:lnTo>
                  <a:lnTo>
                    <a:pt x="378" y="452"/>
                  </a:lnTo>
                  <a:lnTo>
                    <a:pt x="403" y="454"/>
                  </a:lnTo>
                  <a:lnTo>
                    <a:pt x="440" y="464"/>
                  </a:lnTo>
                  <a:lnTo>
                    <a:pt x="440" y="479"/>
                  </a:lnTo>
                  <a:lnTo>
                    <a:pt x="425" y="478"/>
                  </a:lnTo>
                  <a:lnTo>
                    <a:pt x="431" y="486"/>
                  </a:lnTo>
                  <a:lnTo>
                    <a:pt x="430" y="509"/>
                  </a:lnTo>
                  <a:lnTo>
                    <a:pt x="424" y="515"/>
                  </a:lnTo>
                  <a:lnTo>
                    <a:pt x="416" y="522"/>
                  </a:lnTo>
                  <a:lnTo>
                    <a:pt x="407" y="526"/>
                  </a:lnTo>
                  <a:lnTo>
                    <a:pt x="396" y="529"/>
                  </a:lnTo>
                  <a:lnTo>
                    <a:pt x="383" y="531"/>
                  </a:lnTo>
                  <a:lnTo>
                    <a:pt x="369" y="533"/>
                  </a:lnTo>
                  <a:lnTo>
                    <a:pt x="355" y="533"/>
                  </a:lnTo>
                  <a:lnTo>
                    <a:pt x="338" y="533"/>
                  </a:lnTo>
                  <a:lnTo>
                    <a:pt x="336" y="541"/>
                  </a:lnTo>
                  <a:lnTo>
                    <a:pt x="397" y="545"/>
                  </a:lnTo>
                  <a:lnTo>
                    <a:pt x="396" y="560"/>
                  </a:lnTo>
                  <a:lnTo>
                    <a:pt x="44" y="611"/>
                  </a:lnTo>
                  <a:lnTo>
                    <a:pt x="36" y="611"/>
                  </a:lnTo>
                  <a:lnTo>
                    <a:pt x="28" y="609"/>
                  </a:lnTo>
                  <a:lnTo>
                    <a:pt x="20" y="607"/>
                  </a:lnTo>
                  <a:lnTo>
                    <a:pt x="14" y="603"/>
                  </a:lnTo>
                  <a:lnTo>
                    <a:pt x="9" y="601"/>
                  </a:lnTo>
                  <a:lnTo>
                    <a:pt x="6" y="598"/>
                  </a:lnTo>
                  <a:lnTo>
                    <a:pt x="2" y="595"/>
                  </a:lnTo>
                  <a:lnTo>
                    <a:pt x="0" y="591"/>
                  </a:lnTo>
                  <a:lnTo>
                    <a:pt x="0" y="588"/>
                  </a:lnTo>
                  <a:lnTo>
                    <a:pt x="0" y="585"/>
                  </a:lnTo>
                  <a:lnTo>
                    <a:pt x="1" y="563"/>
                  </a:lnTo>
                  <a:lnTo>
                    <a:pt x="23" y="481"/>
                  </a:lnTo>
                  <a:lnTo>
                    <a:pt x="15" y="474"/>
                  </a:lnTo>
                  <a:lnTo>
                    <a:pt x="30" y="474"/>
                  </a:lnTo>
                  <a:lnTo>
                    <a:pt x="28" y="512"/>
                  </a:lnTo>
                  <a:lnTo>
                    <a:pt x="35" y="512"/>
                  </a:lnTo>
                  <a:lnTo>
                    <a:pt x="36" y="503"/>
                  </a:lnTo>
                  <a:lnTo>
                    <a:pt x="37" y="496"/>
                  </a:lnTo>
                  <a:lnTo>
                    <a:pt x="40" y="490"/>
                  </a:lnTo>
                  <a:lnTo>
                    <a:pt x="42" y="484"/>
                  </a:lnTo>
                  <a:lnTo>
                    <a:pt x="44" y="480"/>
                  </a:lnTo>
                  <a:lnTo>
                    <a:pt x="47" y="478"/>
                  </a:lnTo>
                  <a:lnTo>
                    <a:pt x="49" y="476"/>
                  </a:lnTo>
                  <a:lnTo>
                    <a:pt x="52" y="476"/>
                  </a:lnTo>
                  <a:lnTo>
                    <a:pt x="46" y="467"/>
                  </a:lnTo>
                  <a:lnTo>
                    <a:pt x="51" y="393"/>
                  </a:lnTo>
                  <a:lnTo>
                    <a:pt x="36" y="391"/>
                  </a:lnTo>
                  <a:lnTo>
                    <a:pt x="26" y="428"/>
                  </a:lnTo>
                  <a:lnTo>
                    <a:pt x="34" y="422"/>
                  </a:lnTo>
                  <a:lnTo>
                    <a:pt x="42" y="422"/>
                  </a:lnTo>
                  <a:lnTo>
                    <a:pt x="39" y="467"/>
                  </a:lnTo>
                  <a:lnTo>
                    <a:pt x="31" y="466"/>
                  </a:lnTo>
                  <a:lnTo>
                    <a:pt x="32" y="444"/>
                  </a:lnTo>
                  <a:lnTo>
                    <a:pt x="25" y="444"/>
                  </a:lnTo>
                  <a:lnTo>
                    <a:pt x="24" y="459"/>
                  </a:lnTo>
                  <a:lnTo>
                    <a:pt x="16" y="458"/>
                  </a:lnTo>
                  <a:lnTo>
                    <a:pt x="17" y="443"/>
                  </a:lnTo>
                  <a:lnTo>
                    <a:pt x="42" y="315"/>
                  </a:lnTo>
                  <a:lnTo>
                    <a:pt x="33" y="315"/>
                  </a:lnTo>
                  <a:lnTo>
                    <a:pt x="51" y="278"/>
                  </a:lnTo>
                  <a:lnTo>
                    <a:pt x="44" y="271"/>
                  </a:lnTo>
                  <a:lnTo>
                    <a:pt x="44" y="263"/>
                  </a:lnTo>
                  <a:lnTo>
                    <a:pt x="61" y="135"/>
                  </a:lnTo>
                  <a:lnTo>
                    <a:pt x="68" y="143"/>
                  </a:lnTo>
                  <a:lnTo>
                    <a:pt x="76" y="144"/>
                  </a:lnTo>
                  <a:lnTo>
                    <a:pt x="77" y="129"/>
                  </a:lnTo>
                  <a:lnTo>
                    <a:pt x="72" y="91"/>
                  </a:lnTo>
                  <a:lnTo>
                    <a:pt x="83" y="23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9"/>
                  </a:lnTo>
                  <a:lnTo>
                    <a:pt x="108" y="1"/>
                  </a:lnTo>
                  <a:lnTo>
                    <a:pt x="115" y="3"/>
                  </a:lnTo>
                  <a:lnTo>
                    <a:pt x="123" y="10"/>
                  </a:lnTo>
                  <a:lnTo>
                    <a:pt x="130" y="4"/>
                  </a:lnTo>
                  <a:lnTo>
                    <a:pt x="153" y="5"/>
                  </a:lnTo>
                  <a:lnTo>
                    <a:pt x="4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2" name="Freeform 1032">
              <a:extLst>
                <a:ext uri="{FF2B5EF4-FFF2-40B4-BE49-F238E27FC236}">
                  <a16:creationId xmlns:a16="http://schemas.microsoft.com/office/drawing/2014/main" id="{3400FEA7-B9E2-402A-B0B4-89E9F802B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4071" y="3916194"/>
              <a:ext cx="62837" cy="77622"/>
            </a:xfrm>
            <a:custGeom>
              <a:avLst/>
              <a:gdLst>
                <a:gd name="T0" fmla="*/ 431 w 541"/>
                <a:gd name="T1" fmla="*/ 385 h 672"/>
                <a:gd name="T2" fmla="*/ 447 w 541"/>
                <a:gd name="T3" fmla="*/ 211 h 672"/>
                <a:gd name="T4" fmla="*/ 449 w 541"/>
                <a:gd name="T5" fmla="*/ 188 h 672"/>
                <a:gd name="T6" fmla="*/ 413 w 541"/>
                <a:gd name="T7" fmla="*/ 604 h 672"/>
                <a:gd name="T8" fmla="*/ 419 w 541"/>
                <a:gd name="T9" fmla="*/ 0 h 672"/>
                <a:gd name="T10" fmla="*/ 386 w 541"/>
                <a:gd name="T11" fmla="*/ 37 h 672"/>
                <a:gd name="T12" fmla="*/ 327 w 541"/>
                <a:gd name="T13" fmla="*/ 370 h 672"/>
                <a:gd name="T14" fmla="*/ 352 w 541"/>
                <a:gd name="T15" fmla="*/ 299 h 672"/>
                <a:gd name="T16" fmla="*/ 421 w 541"/>
                <a:gd name="T17" fmla="*/ 166 h 672"/>
                <a:gd name="T18" fmla="*/ 389 w 541"/>
                <a:gd name="T19" fmla="*/ 191 h 672"/>
                <a:gd name="T20" fmla="*/ 329 w 541"/>
                <a:gd name="T21" fmla="*/ 311 h 672"/>
                <a:gd name="T22" fmla="*/ 161 w 541"/>
                <a:gd name="T23" fmla="*/ 22 h 672"/>
                <a:gd name="T24" fmla="*/ 189 w 541"/>
                <a:gd name="T25" fmla="*/ 23 h 672"/>
                <a:gd name="T26" fmla="*/ 214 w 541"/>
                <a:gd name="T27" fmla="*/ 45 h 672"/>
                <a:gd name="T28" fmla="*/ 229 w 541"/>
                <a:gd name="T29" fmla="*/ 58 h 672"/>
                <a:gd name="T30" fmla="*/ 252 w 541"/>
                <a:gd name="T31" fmla="*/ 115 h 672"/>
                <a:gd name="T32" fmla="*/ 378 w 541"/>
                <a:gd name="T33" fmla="*/ 52 h 672"/>
                <a:gd name="T34" fmla="*/ 285 w 541"/>
                <a:gd name="T35" fmla="*/ 241 h 672"/>
                <a:gd name="T36" fmla="*/ 376 w 541"/>
                <a:gd name="T37" fmla="*/ 99 h 672"/>
                <a:gd name="T38" fmla="*/ 430 w 541"/>
                <a:gd name="T39" fmla="*/ 16 h 672"/>
                <a:gd name="T40" fmla="*/ 463 w 541"/>
                <a:gd name="T41" fmla="*/ 22 h 672"/>
                <a:gd name="T42" fmla="*/ 477 w 541"/>
                <a:gd name="T43" fmla="*/ 17 h 672"/>
                <a:gd name="T44" fmla="*/ 509 w 541"/>
                <a:gd name="T45" fmla="*/ 44 h 672"/>
                <a:gd name="T46" fmla="*/ 539 w 541"/>
                <a:gd name="T47" fmla="*/ 112 h 672"/>
                <a:gd name="T48" fmla="*/ 519 w 541"/>
                <a:gd name="T49" fmla="*/ 158 h 672"/>
                <a:gd name="T50" fmla="*/ 521 w 541"/>
                <a:gd name="T51" fmla="*/ 317 h 672"/>
                <a:gd name="T52" fmla="*/ 501 w 541"/>
                <a:gd name="T53" fmla="*/ 370 h 672"/>
                <a:gd name="T54" fmla="*/ 507 w 541"/>
                <a:gd name="T55" fmla="*/ 400 h 672"/>
                <a:gd name="T56" fmla="*/ 474 w 541"/>
                <a:gd name="T57" fmla="*/ 616 h 672"/>
                <a:gd name="T58" fmla="*/ 464 w 541"/>
                <a:gd name="T59" fmla="*/ 629 h 672"/>
                <a:gd name="T60" fmla="*/ 448 w 541"/>
                <a:gd name="T61" fmla="*/ 640 h 672"/>
                <a:gd name="T62" fmla="*/ 438 w 541"/>
                <a:gd name="T63" fmla="*/ 663 h 672"/>
                <a:gd name="T64" fmla="*/ 383 w 541"/>
                <a:gd name="T65" fmla="*/ 596 h 672"/>
                <a:gd name="T66" fmla="*/ 404 w 541"/>
                <a:gd name="T67" fmla="*/ 252 h 672"/>
                <a:gd name="T68" fmla="*/ 362 w 541"/>
                <a:gd name="T69" fmla="*/ 335 h 672"/>
                <a:gd name="T70" fmla="*/ 336 w 541"/>
                <a:gd name="T71" fmla="*/ 412 h 672"/>
                <a:gd name="T72" fmla="*/ 318 w 541"/>
                <a:gd name="T73" fmla="*/ 443 h 672"/>
                <a:gd name="T74" fmla="*/ 297 w 541"/>
                <a:gd name="T75" fmla="*/ 445 h 672"/>
                <a:gd name="T76" fmla="*/ 316 w 541"/>
                <a:gd name="T77" fmla="*/ 408 h 672"/>
                <a:gd name="T78" fmla="*/ 299 w 541"/>
                <a:gd name="T79" fmla="*/ 404 h 672"/>
                <a:gd name="T80" fmla="*/ 281 w 541"/>
                <a:gd name="T81" fmla="*/ 435 h 672"/>
                <a:gd name="T82" fmla="*/ 226 w 541"/>
                <a:gd name="T83" fmla="*/ 408 h 672"/>
                <a:gd name="T84" fmla="*/ 216 w 541"/>
                <a:gd name="T85" fmla="*/ 404 h 672"/>
                <a:gd name="T86" fmla="*/ 205 w 541"/>
                <a:gd name="T87" fmla="*/ 370 h 672"/>
                <a:gd name="T88" fmla="*/ 184 w 541"/>
                <a:gd name="T89" fmla="*/ 303 h 672"/>
                <a:gd name="T90" fmla="*/ 167 w 541"/>
                <a:gd name="T91" fmla="*/ 247 h 672"/>
                <a:gd name="T92" fmla="*/ 143 w 541"/>
                <a:gd name="T93" fmla="*/ 317 h 672"/>
                <a:gd name="T94" fmla="*/ 117 w 541"/>
                <a:gd name="T95" fmla="*/ 604 h 672"/>
                <a:gd name="T96" fmla="*/ 106 w 541"/>
                <a:gd name="T97" fmla="*/ 610 h 672"/>
                <a:gd name="T98" fmla="*/ 100 w 541"/>
                <a:gd name="T99" fmla="*/ 627 h 672"/>
                <a:gd name="T100" fmla="*/ 12 w 541"/>
                <a:gd name="T101" fmla="*/ 604 h 672"/>
                <a:gd name="T102" fmla="*/ 16 w 541"/>
                <a:gd name="T103" fmla="*/ 468 h 672"/>
                <a:gd name="T104" fmla="*/ 28 w 541"/>
                <a:gd name="T105" fmla="*/ 371 h 672"/>
                <a:gd name="T106" fmla="*/ 53 w 541"/>
                <a:gd name="T107" fmla="*/ 244 h 672"/>
                <a:gd name="T108" fmla="*/ 63 w 541"/>
                <a:gd name="T109" fmla="*/ 195 h 672"/>
                <a:gd name="T110" fmla="*/ 76 w 541"/>
                <a:gd name="T111" fmla="*/ 128 h 672"/>
                <a:gd name="T112" fmla="*/ 77 w 541"/>
                <a:gd name="T113" fmla="*/ 112 h 672"/>
                <a:gd name="T114" fmla="*/ 91 w 541"/>
                <a:gd name="T115" fmla="*/ 44 h 672"/>
                <a:gd name="T116" fmla="*/ 100 w 541"/>
                <a:gd name="T117" fmla="*/ 2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672">
                  <a:moveTo>
                    <a:pt x="449" y="188"/>
                  </a:moveTo>
                  <a:lnTo>
                    <a:pt x="441" y="195"/>
                  </a:lnTo>
                  <a:lnTo>
                    <a:pt x="424" y="385"/>
                  </a:lnTo>
                  <a:lnTo>
                    <a:pt x="431" y="385"/>
                  </a:lnTo>
                  <a:lnTo>
                    <a:pt x="454" y="226"/>
                  </a:lnTo>
                  <a:lnTo>
                    <a:pt x="446" y="219"/>
                  </a:lnTo>
                  <a:lnTo>
                    <a:pt x="454" y="219"/>
                  </a:lnTo>
                  <a:lnTo>
                    <a:pt x="447" y="211"/>
                  </a:lnTo>
                  <a:lnTo>
                    <a:pt x="447" y="204"/>
                  </a:lnTo>
                  <a:lnTo>
                    <a:pt x="456" y="195"/>
                  </a:lnTo>
                  <a:lnTo>
                    <a:pt x="457" y="188"/>
                  </a:lnTo>
                  <a:lnTo>
                    <a:pt x="449" y="188"/>
                  </a:lnTo>
                  <a:close/>
                  <a:moveTo>
                    <a:pt x="399" y="582"/>
                  </a:moveTo>
                  <a:lnTo>
                    <a:pt x="394" y="642"/>
                  </a:lnTo>
                  <a:lnTo>
                    <a:pt x="401" y="642"/>
                  </a:lnTo>
                  <a:lnTo>
                    <a:pt x="413" y="604"/>
                  </a:lnTo>
                  <a:lnTo>
                    <a:pt x="407" y="582"/>
                  </a:lnTo>
                  <a:lnTo>
                    <a:pt x="399" y="582"/>
                  </a:lnTo>
                  <a:close/>
                  <a:moveTo>
                    <a:pt x="405" y="0"/>
                  </a:moveTo>
                  <a:lnTo>
                    <a:pt x="419" y="0"/>
                  </a:lnTo>
                  <a:lnTo>
                    <a:pt x="418" y="15"/>
                  </a:lnTo>
                  <a:lnTo>
                    <a:pt x="400" y="44"/>
                  </a:lnTo>
                  <a:lnTo>
                    <a:pt x="394" y="37"/>
                  </a:lnTo>
                  <a:lnTo>
                    <a:pt x="386" y="37"/>
                  </a:lnTo>
                  <a:lnTo>
                    <a:pt x="405" y="0"/>
                  </a:lnTo>
                  <a:close/>
                  <a:moveTo>
                    <a:pt x="314" y="348"/>
                  </a:moveTo>
                  <a:lnTo>
                    <a:pt x="319" y="370"/>
                  </a:lnTo>
                  <a:lnTo>
                    <a:pt x="327" y="370"/>
                  </a:lnTo>
                  <a:lnTo>
                    <a:pt x="329" y="358"/>
                  </a:lnTo>
                  <a:lnTo>
                    <a:pt x="334" y="342"/>
                  </a:lnTo>
                  <a:lnTo>
                    <a:pt x="342" y="322"/>
                  </a:lnTo>
                  <a:lnTo>
                    <a:pt x="352" y="299"/>
                  </a:lnTo>
                  <a:lnTo>
                    <a:pt x="365" y="271"/>
                  </a:lnTo>
                  <a:lnTo>
                    <a:pt x="381" y="240"/>
                  </a:lnTo>
                  <a:lnTo>
                    <a:pt x="399" y="205"/>
                  </a:lnTo>
                  <a:lnTo>
                    <a:pt x="421" y="166"/>
                  </a:lnTo>
                  <a:lnTo>
                    <a:pt x="431" y="128"/>
                  </a:lnTo>
                  <a:lnTo>
                    <a:pt x="417" y="147"/>
                  </a:lnTo>
                  <a:lnTo>
                    <a:pt x="402" y="168"/>
                  </a:lnTo>
                  <a:lnTo>
                    <a:pt x="389" y="191"/>
                  </a:lnTo>
                  <a:lnTo>
                    <a:pt x="374" y="218"/>
                  </a:lnTo>
                  <a:lnTo>
                    <a:pt x="359" y="247"/>
                  </a:lnTo>
                  <a:lnTo>
                    <a:pt x="344" y="277"/>
                  </a:lnTo>
                  <a:lnTo>
                    <a:pt x="329" y="311"/>
                  </a:lnTo>
                  <a:lnTo>
                    <a:pt x="314" y="348"/>
                  </a:lnTo>
                  <a:close/>
                  <a:moveTo>
                    <a:pt x="125" y="7"/>
                  </a:moveTo>
                  <a:lnTo>
                    <a:pt x="140" y="7"/>
                  </a:lnTo>
                  <a:lnTo>
                    <a:pt x="161" y="22"/>
                  </a:lnTo>
                  <a:lnTo>
                    <a:pt x="161" y="15"/>
                  </a:lnTo>
                  <a:lnTo>
                    <a:pt x="172" y="17"/>
                  </a:lnTo>
                  <a:lnTo>
                    <a:pt x="180" y="20"/>
                  </a:lnTo>
                  <a:lnTo>
                    <a:pt x="189" y="23"/>
                  </a:lnTo>
                  <a:lnTo>
                    <a:pt x="196" y="27"/>
                  </a:lnTo>
                  <a:lnTo>
                    <a:pt x="202" y="33"/>
                  </a:lnTo>
                  <a:lnTo>
                    <a:pt x="209" y="39"/>
                  </a:lnTo>
                  <a:lnTo>
                    <a:pt x="214" y="45"/>
                  </a:lnTo>
                  <a:lnTo>
                    <a:pt x="218" y="52"/>
                  </a:lnTo>
                  <a:lnTo>
                    <a:pt x="222" y="53"/>
                  </a:lnTo>
                  <a:lnTo>
                    <a:pt x="226" y="55"/>
                  </a:lnTo>
                  <a:lnTo>
                    <a:pt x="229" y="58"/>
                  </a:lnTo>
                  <a:lnTo>
                    <a:pt x="232" y="63"/>
                  </a:lnTo>
                  <a:lnTo>
                    <a:pt x="239" y="74"/>
                  </a:lnTo>
                  <a:lnTo>
                    <a:pt x="245" y="92"/>
                  </a:lnTo>
                  <a:lnTo>
                    <a:pt x="252" y="115"/>
                  </a:lnTo>
                  <a:lnTo>
                    <a:pt x="259" y="141"/>
                  </a:lnTo>
                  <a:lnTo>
                    <a:pt x="266" y="174"/>
                  </a:lnTo>
                  <a:lnTo>
                    <a:pt x="273" y="211"/>
                  </a:lnTo>
                  <a:lnTo>
                    <a:pt x="378" y="52"/>
                  </a:lnTo>
                  <a:lnTo>
                    <a:pt x="385" y="44"/>
                  </a:lnTo>
                  <a:lnTo>
                    <a:pt x="393" y="44"/>
                  </a:lnTo>
                  <a:lnTo>
                    <a:pt x="393" y="52"/>
                  </a:lnTo>
                  <a:lnTo>
                    <a:pt x="285" y="241"/>
                  </a:lnTo>
                  <a:lnTo>
                    <a:pt x="300" y="241"/>
                  </a:lnTo>
                  <a:lnTo>
                    <a:pt x="329" y="187"/>
                  </a:lnTo>
                  <a:lnTo>
                    <a:pt x="355" y="139"/>
                  </a:lnTo>
                  <a:lnTo>
                    <a:pt x="376" y="99"/>
                  </a:lnTo>
                  <a:lnTo>
                    <a:pt x="395" y="66"/>
                  </a:lnTo>
                  <a:lnTo>
                    <a:pt x="412" y="40"/>
                  </a:lnTo>
                  <a:lnTo>
                    <a:pt x="425" y="22"/>
                  </a:lnTo>
                  <a:lnTo>
                    <a:pt x="430" y="16"/>
                  </a:lnTo>
                  <a:lnTo>
                    <a:pt x="435" y="10"/>
                  </a:lnTo>
                  <a:lnTo>
                    <a:pt x="439" y="8"/>
                  </a:lnTo>
                  <a:lnTo>
                    <a:pt x="442" y="7"/>
                  </a:lnTo>
                  <a:lnTo>
                    <a:pt x="463" y="22"/>
                  </a:lnTo>
                  <a:lnTo>
                    <a:pt x="464" y="15"/>
                  </a:lnTo>
                  <a:lnTo>
                    <a:pt x="468" y="15"/>
                  </a:lnTo>
                  <a:lnTo>
                    <a:pt x="473" y="16"/>
                  </a:lnTo>
                  <a:lnTo>
                    <a:pt x="477" y="17"/>
                  </a:lnTo>
                  <a:lnTo>
                    <a:pt x="481" y="19"/>
                  </a:lnTo>
                  <a:lnTo>
                    <a:pt x="490" y="25"/>
                  </a:lnTo>
                  <a:lnTo>
                    <a:pt x="499" y="34"/>
                  </a:lnTo>
                  <a:lnTo>
                    <a:pt x="509" y="44"/>
                  </a:lnTo>
                  <a:lnTo>
                    <a:pt x="519" y="57"/>
                  </a:lnTo>
                  <a:lnTo>
                    <a:pt x="530" y="72"/>
                  </a:lnTo>
                  <a:lnTo>
                    <a:pt x="541" y="90"/>
                  </a:lnTo>
                  <a:lnTo>
                    <a:pt x="539" y="112"/>
                  </a:lnTo>
                  <a:lnTo>
                    <a:pt x="531" y="120"/>
                  </a:lnTo>
                  <a:lnTo>
                    <a:pt x="538" y="128"/>
                  </a:lnTo>
                  <a:lnTo>
                    <a:pt x="534" y="158"/>
                  </a:lnTo>
                  <a:lnTo>
                    <a:pt x="519" y="158"/>
                  </a:lnTo>
                  <a:lnTo>
                    <a:pt x="531" y="204"/>
                  </a:lnTo>
                  <a:lnTo>
                    <a:pt x="516" y="287"/>
                  </a:lnTo>
                  <a:lnTo>
                    <a:pt x="514" y="309"/>
                  </a:lnTo>
                  <a:lnTo>
                    <a:pt x="521" y="317"/>
                  </a:lnTo>
                  <a:lnTo>
                    <a:pt x="519" y="324"/>
                  </a:lnTo>
                  <a:lnTo>
                    <a:pt x="504" y="340"/>
                  </a:lnTo>
                  <a:lnTo>
                    <a:pt x="517" y="355"/>
                  </a:lnTo>
                  <a:lnTo>
                    <a:pt x="501" y="370"/>
                  </a:lnTo>
                  <a:lnTo>
                    <a:pt x="514" y="385"/>
                  </a:lnTo>
                  <a:lnTo>
                    <a:pt x="507" y="392"/>
                  </a:lnTo>
                  <a:lnTo>
                    <a:pt x="499" y="392"/>
                  </a:lnTo>
                  <a:lnTo>
                    <a:pt x="507" y="400"/>
                  </a:lnTo>
                  <a:lnTo>
                    <a:pt x="488" y="612"/>
                  </a:lnTo>
                  <a:lnTo>
                    <a:pt x="482" y="612"/>
                  </a:lnTo>
                  <a:lnTo>
                    <a:pt x="478" y="613"/>
                  </a:lnTo>
                  <a:lnTo>
                    <a:pt x="474" y="616"/>
                  </a:lnTo>
                  <a:lnTo>
                    <a:pt x="471" y="618"/>
                  </a:lnTo>
                  <a:lnTo>
                    <a:pt x="467" y="621"/>
                  </a:lnTo>
                  <a:lnTo>
                    <a:pt x="465" y="625"/>
                  </a:lnTo>
                  <a:lnTo>
                    <a:pt x="464" y="629"/>
                  </a:lnTo>
                  <a:lnTo>
                    <a:pt x="463" y="635"/>
                  </a:lnTo>
                  <a:lnTo>
                    <a:pt x="458" y="635"/>
                  </a:lnTo>
                  <a:lnTo>
                    <a:pt x="452" y="637"/>
                  </a:lnTo>
                  <a:lnTo>
                    <a:pt x="448" y="640"/>
                  </a:lnTo>
                  <a:lnTo>
                    <a:pt x="445" y="644"/>
                  </a:lnTo>
                  <a:lnTo>
                    <a:pt x="442" y="650"/>
                  </a:lnTo>
                  <a:lnTo>
                    <a:pt x="440" y="656"/>
                  </a:lnTo>
                  <a:lnTo>
                    <a:pt x="438" y="663"/>
                  </a:lnTo>
                  <a:lnTo>
                    <a:pt x="436" y="672"/>
                  </a:lnTo>
                  <a:lnTo>
                    <a:pt x="414" y="672"/>
                  </a:lnTo>
                  <a:lnTo>
                    <a:pt x="372" y="642"/>
                  </a:lnTo>
                  <a:lnTo>
                    <a:pt x="383" y="596"/>
                  </a:lnTo>
                  <a:lnTo>
                    <a:pt x="372" y="552"/>
                  </a:lnTo>
                  <a:lnTo>
                    <a:pt x="423" y="226"/>
                  </a:lnTo>
                  <a:lnTo>
                    <a:pt x="413" y="238"/>
                  </a:lnTo>
                  <a:lnTo>
                    <a:pt x="404" y="252"/>
                  </a:lnTo>
                  <a:lnTo>
                    <a:pt x="394" y="268"/>
                  </a:lnTo>
                  <a:lnTo>
                    <a:pt x="383" y="288"/>
                  </a:lnTo>
                  <a:lnTo>
                    <a:pt x="373" y="309"/>
                  </a:lnTo>
                  <a:lnTo>
                    <a:pt x="362" y="335"/>
                  </a:lnTo>
                  <a:lnTo>
                    <a:pt x="351" y="362"/>
                  </a:lnTo>
                  <a:lnTo>
                    <a:pt x="341" y="392"/>
                  </a:lnTo>
                  <a:lnTo>
                    <a:pt x="339" y="403"/>
                  </a:lnTo>
                  <a:lnTo>
                    <a:pt x="336" y="412"/>
                  </a:lnTo>
                  <a:lnTo>
                    <a:pt x="333" y="422"/>
                  </a:lnTo>
                  <a:lnTo>
                    <a:pt x="329" y="429"/>
                  </a:lnTo>
                  <a:lnTo>
                    <a:pt x="325" y="437"/>
                  </a:lnTo>
                  <a:lnTo>
                    <a:pt x="318" y="443"/>
                  </a:lnTo>
                  <a:lnTo>
                    <a:pt x="312" y="449"/>
                  </a:lnTo>
                  <a:lnTo>
                    <a:pt x="305" y="453"/>
                  </a:lnTo>
                  <a:lnTo>
                    <a:pt x="297" y="453"/>
                  </a:lnTo>
                  <a:lnTo>
                    <a:pt x="297" y="445"/>
                  </a:lnTo>
                  <a:lnTo>
                    <a:pt x="306" y="438"/>
                  </a:lnTo>
                  <a:lnTo>
                    <a:pt x="307" y="431"/>
                  </a:lnTo>
                  <a:lnTo>
                    <a:pt x="299" y="423"/>
                  </a:lnTo>
                  <a:lnTo>
                    <a:pt x="316" y="408"/>
                  </a:lnTo>
                  <a:lnTo>
                    <a:pt x="318" y="385"/>
                  </a:lnTo>
                  <a:lnTo>
                    <a:pt x="302" y="385"/>
                  </a:lnTo>
                  <a:lnTo>
                    <a:pt x="301" y="395"/>
                  </a:lnTo>
                  <a:lnTo>
                    <a:pt x="299" y="404"/>
                  </a:lnTo>
                  <a:lnTo>
                    <a:pt x="296" y="412"/>
                  </a:lnTo>
                  <a:lnTo>
                    <a:pt x="293" y="421"/>
                  </a:lnTo>
                  <a:lnTo>
                    <a:pt x="288" y="428"/>
                  </a:lnTo>
                  <a:lnTo>
                    <a:pt x="281" y="435"/>
                  </a:lnTo>
                  <a:lnTo>
                    <a:pt x="275" y="440"/>
                  </a:lnTo>
                  <a:lnTo>
                    <a:pt x="267" y="445"/>
                  </a:lnTo>
                  <a:lnTo>
                    <a:pt x="260" y="445"/>
                  </a:lnTo>
                  <a:lnTo>
                    <a:pt x="226" y="408"/>
                  </a:lnTo>
                  <a:lnTo>
                    <a:pt x="223" y="407"/>
                  </a:lnTo>
                  <a:lnTo>
                    <a:pt x="221" y="407"/>
                  </a:lnTo>
                  <a:lnTo>
                    <a:pt x="218" y="405"/>
                  </a:lnTo>
                  <a:lnTo>
                    <a:pt x="216" y="404"/>
                  </a:lnTo>
                  <a:lnTo>
                    <a:pt x="213" y="399"/>
                  </a:lnTo>
                  <a:lnTo>
                    <a:pt x="210" y="391"/>
                  </a:lnTo>
                  <a:lnTo>
                    <a:pt x="207" y="382"/>
                  </a:lnTo>
                  <a:lnTo>
                    <a:pt x="205" y="370"/>
                  </a:lnTo>
                  <a:lnTo>
                    <a:pt x="202" y="356"/>
                  </a:lnTo>
                  <a:lnTo>
                    <a:pt x="201" y="340"/>
                  </a:lnTo>
                  <a:lnTo>
                    <a:pt x="193" y="321"/>
                  </a:lnTo>
                  <a:lnTo>
                    <a:pt x="184" y="303"/>
                  </a:lnTo>
                  <a:lnTo>
                    <a:pt x="178" y="287"/>
                  </a:lnTo>
                  <a:lnTo>
                    <a:pt x="174" y="272"/>
                  </a:lnTo>
                  <a:lnTo>
                    <a:pt x="169" y="258"/>
                  </a:lnTo>
                  <a:lnTo>
                    <a:pt x="167" y="247"/>
                  </a:lnTo>
                  <a:lnTo>
                    <a:pt x="165" y="236"/>
                  </a:lnTo>
                  <a:lnTo>
                    <a:pt x="166" y="226"/>
                  </a:lnTo>
                  <a:lnTo>
                    <a:pt x="159" y="226"/>
                  </a:lnTo>
                  <a:lnTo>
                    <a:pt x="143" y="317"/>
                  </a:lnTo>
                  <a:lnTo>
                    <a:pt x="138" y="377"/>
                  </a:lnTo>
                  <a:lnTo>
                    <a:pt x="128" y="400"/>
                  </a:lnTo>
                  <a:lnTo>
                    <a:pt x="132" y="438"/>
                  </a:lnTo>
                  <a:lnTo>
                    <a:pt x="117" y="604"/>
                  </a:lnTo>
                  <a:lnTo>
                    <a:pt x="114" y="605"/>
                  </a:lnTo>
                  <a:lnTo>
                    <a:pt x="111" y="606"/>
                  </a:lnTo>
                  <a:lnTo>
                    <a:pt x="108" y="607"/>
                  </a:lnTo>
                  <a:lnTo>
                    <a:pt x="106" y="610"/>
                  </a:lnTo>
                  <a:lnTo>
                    <a:pt x="103" y="613"/>
                  </a:lnTo>
                  <a:lnTo>
                    <a:pt x="102" y="617"/>
                  </a:lnTo>
                  <a:lnTo>
                    <a:pt x="101" y="622"/>
                  </a:lnTo>
                  <a:lnTo>
                    <a:pt x="100" y="627"/>
                  </a:lnTo>
                  <a:lnTo>
                    <a:pt x="60" y="665"/>
                  </a:lnTo>
                  <a:lnTo>
                    <a:pt x="52" y="665"/>
                  </a:lnTo>
                  <a:lnTo>
                    <a:pt x="0" y="642"/>
                  </a:lnTo>
                  <a:lnTo>
                    <a:pt x="12" y="604"/>
                  </a:lnTo>
                  <a:lnTo>
                    <a:pt x="12" y="521"/>
                  </a:lnTo>
                  <a:lnTo>
                    <a:pt x="14" y="484"/>
                  </a:lnTo>
                  <a:lnTo>
                    <a:pt x="23" y="476"/>
                  </a:lnTo>
                  <a:lnTo>
                    <a:pt x="16" y="468"/>
                  </a:lnTo>
                  <a:lnTo>
                    <a:pt x="17" y="460"/>
                  </a:lnTo>
                  <a:lnTo>
                    <a:pt x="19" y="432"/>
                  </a:lnTo>
                  <a:lnTo>
                    <a:pt x="24" y="402"/>
                  </a:lnTo>
                  <a:lnTo>
                    <a:pt x="28" y="371"/>
                  </a:lnTo>
                  <a:lnTo>
                    <a:pt x="33" y="340"/>
                  </a:lnTo>
                  <a:lnTo>
                    <a:pt x="39" y="309"/>
                  </a:lnTo>
                  <a:lnTo>
                    <a:pt x="46" y="277"/>
                  </a:lnTo>
                  <a:lnTo>
                    <a:pt x="53" y="244"/>
                  </a:lnTo>
                  <a:lnTo>
                    <a:pt x="61" y="211"/>
                  </a:lnTo>
                  <a:lnTo>
                    <a:pt x="68" y="211"/>
                  </a:lnTo>
                  <a:lnTo>
                    <a:pt x="62" y="204"/>
                  </a:lnTo>
                  <a:lnTo>
                    <a:pt x="63" y="195"/>
                  </a:lnTo>
                  <a:lnTo>
                    <a:pt x="73" y="166"/>
                  </a:lnTo>
                  <a:lnTo>
                    <a:pt x="67" y="136"/>
                  </a:lnTo>
                  <a:lnTo>
                    <a:pt x="68" y="128"/>
                  </a:lnTo>
                  <a:lnTo>
                    <a:pt x="76" y="128"/>
                  </a:lnTo>
                  <a:lnTo>
                    <a:pt x="75" y="143"/>
                  </a:lnTo>
                  <a:lnTo>
                    <a:pt x="82" y="143"/>
                  </a:lnTo>
                  <a:lnTo>
                    <a:pt x="84" y="120"/>
                  </a:lnTo>
                  <a:lnTo>
                    <a:pt x="77" y="112"/>
                  </a:lnTo>
                  <a:lnTo>
                    <a:pt x="105" y="60"/>
                  </a:lnTo>
                  <a:lnTo>
                    <a:pt x="107" y="37"/>
                  </a:lnTo>
                  <a:lnTo>
                    <a:pt x="98" y="44"/>
                  </a:lnTo>
                  <a:lnTo>
                    <a:pt x="91" y="44"/>
                  </a:lnTo>
                  <a:lnTo>
                    <a:pt x="84" y="37"/>
                  </a:lnTo>
                  <a:lnTo>
                    <a:pt x="85" y="15"/>
                  </a:lnTo>
                  <a:lnTo>
                    <a:pt x="93" y="15"/>
                  </a:lnTo>
                  <a:lnTo>
                    <a:pt x="100" y="22"/>
                  </a:lnTo>
                  <a:lnTo>
                    <a:pt x="108" y="22"/>
                  </a:lnTo>
                  <a:lnTo>
                    <a:pt x="12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3" name="Freeform 1033">
              <a:extLst>
                <a:ext uri="{FF2B5EF4-FFF2-40B4-BE49-F238E27FC236}">
                  <a16:creationId xmlns:a16="http://schemas.microsoft.com/office/drawing/2014/main" id="{5D25DFE8-0636-4337-9919-7240A8CB0C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0604" y="3916194"/>
              <a:ext cx="49900" cy="77622"/>
            </a:xfrm>
            <a:custGeom>
              <a:avLst/>
              <a:gdLst>
                <a:gd name="T0" fmla="*/ 318 w 441"/>
                <a:gd name="T1" fmla="*/ 514 h 666"/>
                <a:gd name="T2" fmla="*/ 223 w 441"/>
                <a:gd name="T3" fmla="*/ 583 h 666"/>
                <a:gd name="T4" fmla="*/ 182 w 441"/>
                <a:gd name="T5" fmla="*/ 514 h 666"/>
                <a:gd name="T6" fmla="*/ 132 w 441"/>
                <a:gd name="T7" fmla="*/ 204 h 666"/>
                <a:gd name="T8" fmla="*/ 328 w 441"/>
                <a:gd name="T9" fmla="*/ 99 h 666"/>
                <a:gd name="T10" fmla="*/ 231 w 441"/>
                <a:gd name="T11" fmla="*/ 134 h 666"/>
                <a:gd name="T12" fmla="*/ 148 w 441"/>
                <a:gd name="T13" fmla="*/ 189 h 666"/>
                <a:gd name="T14" fmla="*/ 160 w 441"/>
                <a:gd name="T15" fmla="*/ 635 h 666"/>
                <a:gd name="T16" fmla="*/ 130 w 441"/>
                <a:gd name="T17" fmla="*/ 627 h 666"/>
                <a:gd name="T18" fmla="*/ 263 w 441"/>
                <a:gd name="T19" fmla="*/ 9 h 666"/>
                <a:gd name="T20" fmla="*/ 337 w 441"/>
                <a:gd name="T21" fmla="*/ 15 h 666"/>
                <a:gd name="T22" fmla="*/ 309 w 441"/>
                <a:gd name="T23" fmla="*/ 31 h 666"/>
                <a:gd name="T24" fmla="*/ 386 w 441"/>
                <a:gd name="T25" fmla="*/ 41 h 666"/>
                <a:gd name="T26" fmla="*/ 411 w 441"/>
                <a:gd name="T27" fmla="*/ 56 h 666"/>
                <a:gd name="T28" fmla="*/ 427 w 441"/>
                <a:gd name="T29" fmla="*/ 75 h 666"/>
                <a:gd name="T30" fmla="*/ 441 w 441"/>
                <a:gd name="T31" fmla="*/ 106 h 666"/>
                <a:gd name="T32" fmla="*/ 400 w 441"/>
                <a:gd name="T33" fmla="*/ 121 h 666"/>
                <a:gd name="T34" fmla="*/ 414 w 441"/>
                <a:gd name="T35" fmla="*/ 127 h 666"/>
                <a:gd name="T36" fmla="*/ 399 w 441"/>
                <a:gd name="T37" fmla="*/ 137 h 666"/>
                <a:gd name="T38" fmla="*/ 335 w 441"/>
                <a:gd name="T39" fmla="*/ 145 h 666"/>
                <a:gd name="T40" fmla="*/ 273 w 441"/>
                <a:gd name="T41" fmla="*/ 167 h 666"/>
                <a:gd name="T42" fmla="*/ 216 w 441"/>
                <a:gd name="T43" fmla="*/ 201 h 666"/>
                <a:gd name="T44" fmla="*/ 175 w 441"/>
                <a:gd name="T45" fmla="*/ 242 h 666"/>
                <a:gd name="T46" fmla="*/ 245 w 441"/>
                <a:gd name="T47" fmla="*/ 268 h 666"/>
                <a:gd name="T48" fmla="*/ 306 w 441"/>
                <a:gd name="T49" fmla="*/ 305 h 666"/>
                <a:gd name="T50" fmla="*/ 361 w 441"/>
                <a:gd name="T51" fmla="*/ 355 h 666"/>
                <a:gd name="T52" fmla="*/ 406 w 441"/>
                <a:gd name="T53" fmla="*/ 416 h 666"/>
                <a:gd name="T54" fmla="*/ 393 w 441"/>
                <a:gd name="T55" fmla="*/ 459 h 666"/>
                <a:gd name="T56" fmla="*/ 363 w 441"/>
                <a:gd name="T57" fmla="*/ 506 h 666"/>
                <a:gd name="T58" fmla="*/ 321 w 441"/>
                <a:gd name="T59" fmla="*/ 552 h 666"/>
                <a:gd name="T60" fmla="*/ 267 w 441"/>
                <a:gd name="T61" fmla="*/ 594 h 666"/>
                <a:gd name="T62" fmla="*/ 220 w 441"/>
                <a:gd name="T63" fmla="*/ 620 h 666"/>
                <a:gd name="T64" fmla="*/ 212 w 441"/>
                <a:gd name="T65" fmla="*/ 630 h 666"/>
                <a:gd name="T66" fmla="*/ 142 w 441"/>
                <a:gd name="T67" fmla="*/ 653 h 666"/>
                <a:gd name="T68" fmla="*/ 120 w 441"/>
                <a:gd name="T69" fmla="*/ 651 h 666"/>
                <a:gd name="T70" fmla="*/ 86 w 441"/>
                <a:gd name="T71" fmla="*/ 636 h 666"/>
                <a:gd name="T72" fmla="*/ 44 w 441"/>
                <a:gd name="T73" fmla="*/ 602 h 666"/>
                <a:gd name="T74" fmla="*/ 13 w 441"/>
                <a:gd name="T75" fmla="*/ 572 h 666"/>
                <a:gd name="T76" fmla="*/ 0 w 441"/>
                <a:gd name="T77" fmla="*/ 535 h 666"/>
                <a:gd name="T78" fmla="*/ 23 w 441"/>
                <a:gd name="T79" fmla="*/ 499 h 666"/>
                <a:gd name="T80" fmla="*/ 111 w 441"/>
                <a:gd name="T81" fmla="*/ 505 h 666"/>
                <a:gd name="T82" fmla="*/ 192 w 441"/>
                <a:gd name="T83" fmla="*/ 479 h 666"/>
                <a:gd name="T84" fmla="*/ 247 w 441"/>
                <a:gd name="T85" fmla="*/ 445 h 666"/>
                <a:gd name="T86" fmla="*/ 276 w 441"/>
                <a:gd name="T87" fmla="*/ 403 h 666"/>
                <a:gd name="T88" fmla="*/ 206 w 441"/>
                <a:gd name="T89" fmla="*/ 344 h 666"/>
                <a:gd name="T90" fmla="*/ 163 w 441"/>
                <a:gd name="T91" fmla="*/ 333 h 666"/>
                <a:gd name="T92" fmla="*/ 95 w 441"/>
                <a:gd name="T93" fmla="*/ 333 h 666"/>
                <a:gd name="T94" fmla="*/ 24 w 441"/>
                <a:gd name="T95" fmla="*/ 272 h 666"/>
                <a:gd name="T96" fmla="*/ 3 w 441"/>
                <a:gd name="T97" fmla="*/ 237 h 666"/>
                <a:gd name="T98" fmla="*/ 101 w 441"/>
                <a:gd name="T99" fmla="*/ 91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1" h="666">
                  <a:moveTo>
                    <a:pt x="311" y="514"/>
                  </a:moveTo>
                  <a:lnTo>
                    <a:pt x="278" y="552"/>
                  </a:lnTo>
                  <a:lnTo>
                    <a:pt x="285" y="552"/>
                  </a:lnTo>
                  <a:lnTo>
                    <a:pt x="318" y="514"/>
                  </a:lnTo>
                  <a:lnTo>
                    <a:pt x="311" y="514"/>
                  </a:lnTo>
                  <a:close/>
                  <a:moveTo>
                    <a:pt x="215" y="575"/>
                  </a:moveTo>
                  <a:lnTo>
                    <a:pt x="215" y="583"/>
                  </a:lnTo>
                  <a:lnTo>
                    <a:pt x="223" y="583"/>
                  </a:lnTo>
                  <a:lnTo>
                    <a:pt x="254" y="559"/>
                  </a:lnTo>
                  <a:lnTo>
                    <a:pt x="215" y="575"/>
                  </a:lnTo>
                  <a:close/>
                  <a:moveTo>
                    <a:pt x="175" y="514"/>
                  </a:moveTo>
                  <a:lnTo>
                    <a:pt x="182" y="514"/>
                  </a:lnTo>
                  <a:lnTo>
                    <a:pt x="198" y="499"/>
                  </a:lnTo>
                  <a:lnTo>
                    <a:pt x="190" y="499"/>
                  </a:lnTo>
                  <a:lnTo>
                    <a:pt x="175" y="514"/>
                  </a:lnTo>
                  <a:close/>
                  <a:moveTo>
                    <a:pt x="132" y="204"/>
                  </a:moveTo>
                  <a:lnTo>
                    <a:pt x="132" y="211"/>
                  </a:lnTo>
                  <a:lnTo>
                    <a:pt x="265" y="128"/>
                  </a:lnTo>
                  <a:lnTo>
                    <a:pt x="327" y="113"/>
                  </a:lnTo>
                  <a:lnTo>
                    <a:pt x="328" y="99"/>
                  </a:lnTo>
                  <a:lnTo>
                    <a:pt x="313" y="99"/>
                  </a:lnTo>
                  <a:lnTo>
                    <a:pt x="283" y="109"/>
                  </a:lnTo>
                  <a:lnTo>
                    <a:pt x="256" y="122"/>
                  </a:lnTo>
                  <a:lnTo>
                    <a:pt x="231" y="134"/>
                  </a:lnTo>
                  <a:lnTo>
                    <a:pt x="207" y="146"/>
                  </a:lnTo>
                  <a:lnTo>
                    <a:pt x="186" y="160"/>
                  </a:lnTo>
                  <a:lnTo>
                    <a:pt x="166" y="174"/>
                  </a:lnTo>
                  <a:lnTo>
                    <a:pt x="148" y="189"/>
                  </a:lnTo>
                  <a:lnTo>
                    <a:pt x="132" y="204"/>
                  </a:lnTo>
                  <a:close/>
                  <a:moveTo>
                    <a:pt x="130" y="627"/>
                  </a:moveTo>
                  <a:lnTo>
                    <a:pt x="129" y="635"/>
                  </a:lnTo>
                  <a:lnTo>
                    <a:pt x="160" y="635"/>
                  </a:lnTo>
                  <a:lnTo>
                    <a:pt x="198" y="627"/>
                  </a:lnTo>
                  <a:lnTo>
                    <a:pt x="198" y="620"/>
                  </a:lnTo>
                  <a:lnTo>
                    <a:pt x="190" y="620"/>
                  </a:lnTo>
                  <a:lnTo>
                    <a:pt x="130" y="627"/>
                  </a:lnTo>
                  <a:close/>
                  <a:moveTo>
                    <a:pt x="235" y="0"/>
                  </a:moveTo>
                  <a:lnTo>
                    <a:pt x="242" y="4"/>
                  </a:lnTo>
                  <a:lnTo>
                    <a:pt x="251" y="6"/>
                  </a:lnTo>
                  <a:lnTo>
                    <a:pt x="263" y="9"/>
                  </a:lnTo>
                  <a:lnTo>
                    <a:pt x="278" y="11"/>
                  </a:lnTo>
                  <a:lnTo>
                    <a:pt x="295" y="12"/>
                  </a:lnTo>
                  <a:lnTo>
                    <a:pt x="315" y="15"/>
                  </a:lnTo>
                  <a:lnTo>
                    <a:pt x="337" y="15"/>
                  </a:lnTo>
                  <a:lnTo>
                    <a:pt x="363" y="15"/>
                  </a:lnTo>
                  <a:lnTo>
                    <a:pt x="362" y="23"/>
                  </a:lnTo>
                  <a:lnTo>
                    <a:pt x="310" y="23"/>
                  </a:lnTo>
                  <a:lnTo>
                    <a:pt x="309" y="31"/>
                  </a:lnTo>
                  <a:lnTo>
                    <a:pt x="331" y="31"/>
                  </a:lnTo>
                  <a:lnTo>
                    <a:pt x="352" y="33"/>
                  </a:lnTo>
                  <a:lnTo>
                    <a:pt x="370" y="37"/>
                  </a:lnTo>
                  <a:lnTo>
                    <a:pt x="386" y="41"/>
                  </a:lnTo>
                  <a:lnTo>
                    <a:pt x="393" y="44"/>
                  </a:lnTo>
                  <a:lnTo>
                    <a:pt x="399" y="48"/>
                  </a:lnTo>
                  <a:lnTo>
                    <a:pt x="405" y="52"/>
                  </a:lnTo>
                  <a:lnTo>
                    <a:pt x="411" y="56"/>
                  </a:lnTo>
                  <a:lnTo>
                    <a:pt x="416" y="60"/>
                  </a:lnTo>
                  <a:lnTo>
                    <a:pt x="420" y="65"/>
                  </a:lnTo>
                  <a:lnTo>
                    <a:pt x="423" y="70"/>
                  </a:lnTo>
                  <a:lnTo>
                    <a:pt x="427" y="75"/>
                  </a:lnTo>
                  <a:lnTo>
                    <a:pt x="427" y="91"/>
                  </a:lnTo>
                  <a:lnTo>
                    <a:pt x="388" y="91"/>
                  </a:lnTo>
                  <a:lnTo>
                    <a:pt x="388" y="99"/>
                  </a:lnTo>
                  <a:lnTo>
                    <a:pt x="441" y="106"/>
                  </a:lnTo>
                  <a:lnTo>
                    <a:pt x="441" y="113"/>
                  </a:lnTo>
                  <a:lnTo>
                    <a:pt x="395" y="113"/>
                  </a:lnTo>
                  <a:lnTo>
                    <a:pt x="395" y="121"/>
                  </a:lnTo>
                  <a:lnTo>
                    <a:pt x="400" y="121"/>
                  </a:lnTo>
                  <a:lnTo>
                    <a:pt x="404" y="122"/>
                  </a:lnTo>
                  <a:lnTo>
                    <a:pt x="408" y="123"/>
                  </a:lnTo>
                  <a:lnTo>
                    <a:pt x="411" y="125"/>
                  </a:lnTo>
                  <a:lnTo>
                    <a:pt x="414" y="127"/>
                  </a:lnTo>
                  <a:lnTo>
                    <a:pt x="415" y="129"/>
                  </a:lnTo>
                  <a:lnTo>
                    <a:pt x="416" y="133"/>
                  </a:lnTo>
                  <a:lnTo>
                    <a:pt x="416" y="136"/>
                  </a:lnTo>
                  <a:lnTo>
                    <a:pt x="399" y="137"/>
                  </a:lnTo>
                  <a:lnTo>
                    <a:pt x="383" y="138"/>
                  </a:lnTo>
                  <a:lnTo>
                    <a:pt x="366" y="139"/>
                  </a:lnTo>
                  <a:lnTo>
                    <a:pt x="350" y="142"/>
                  </a:lnTo>
                  <a:lnTo>
                    <a:pt x="335" y="145"/>
                  </a:lnTo>
                  <a:lnTo>
                    <a:pt x="319" y="150"/>
                  </a:lnTo>
                  <a:lnTo>
                    <a:pt x="303" y="155"/>
                  </a:lnTo>
                  <a:lnTo>
                    <a:pt x="288" y="160"/>
                  </a:lnTo>
                  <a:lnTo>
                    <a:pt x="273" y="167"/>
                  </a:lnTo>
                  <a:lnTo>
                    <a:pt x="259" y="174"/>
                  </a:lnTo>
                  <a:lnTo>
                    <a:pt x="245" y="183"/>
                  </a:lnTo>
                  <a:lnTo>
                    <a:pt x="230" y="191"/>
                  </a:lnTo>
                  <a:lnTo>
                    <a:pt x="216" y="201"/>
                  </a:lnTo>
                  <a:lnTo>
                    <a:pt x="202" y="211"/>
                  </a:lnTo>
                  <a:lnTo>
                    <a:pt x="188" y="222"/>
                  </a:lnTo>
                  <a:lnTo>
                    <a:pt x="176" y="235"/>
                  </a:lnTo>
                  <a:lnTo>
                    <a:pt x="175" y="242"/>
                  </a:lnTo>
                  <a:lnTo>
                    <a:pt x="193" y="248"/>
                  </a:lnTo>
                  <a:lnTo>
                    <a:pt x="211" y="253"/>
                  </a:lnTo>
                  <a:lnTo>
                    <a:pt x="228" y="260"/>
                  </a:lnTo>
                  <a:lnTo>
                    <a:pt x="245" y="268"/>
                  </a:lnTo>
                  <a:lnTo>
                    <a:pt x="261" y="276"/>
                  </a:lnTo>
                  <a:lnTo>
                    <a:pt x="277" y="285"/>
                  </a:lnTo>
                  <a:lnTo>
                    <a:pt x="292" y="294"/>
                  </a:lnTo>
                  <a:lnTo>
                    <a:pt x="306" y="305"/>
                  </a:lnTo>
                  <a:lnTo>
                    <a:pt x="320" y="317"/>
                  </a:lnTo>
                  <a:lnTo>
                    <a:pt x="334" y="328"/>
                  </a:lnTo>
                  <a:lnTo>
                    <a:pt x="347" y="341"/>
                  </a:lnTo>
                  <a:lnTo>
                    <a:pt x="361" y="355"/>
                  </a:lnTo>
                  <a:lnTo>
                    <a:pt x="372" y="369"/>
                  </a:lnTo>
                  <a:lnTo>
                    <a:pt x="384" y="384"/>
                  </a:lnTo>
                  <a:lnTo>
                    <a:pt x="396" y="400"/>
                  </a:lnTo>
                  <a:lnTo>
                    <a:pt x="406" y="416"/>
                  </a:lnTo>
                  <a:lnTo>
                    <a:pt x="406" y="423"/>
                  </a:lnTo>
                  <a:lnTo>
                    <a:pt x="402" y="436"/>
                  </a:lnTo>
                  <a:lnTo>
                    <a:pt x="398" y="447"/>
                  </a:lnTo>
                  <a:lnTo>
                    <a:pt x="393" y="459"/>
                  </a:lnTo>
                  <a:lnTo>
                    <a:pt x="386" y="472"/>
                  </a:lnTo>
                  <a:lnTo>
                    <a:pt x="380" y="484"/>
                  </a:lnTo>
                  <a:lnTo>
                    <a:pt x="371" y="494"/>
                  </a:lnTo>
                  <a:lnTo>
                    <a:pt x="363" y="506"/>
                  </a:lnTo>
                  <a:lnTo>
                    <a:pt x="354" y="518"/>
                  </a:lnTo>
                  <a:lnTo>
                    <a:pt x="344" y="529"/>
                  </a:lnTo>
                  <a:lnTo>
                    <a:pt x="333" y="540"/>
                  </a:lnTo>
                  <a:lnTo>
                    <a:pt x="321" y="552"/>
                  </a:lnTo>
                  <a:lnTo>
                    <a:pt x="309" y="562"/>
                  </a:lnTo>
                  <a:lnTo>
                    <a:pt x="296" y="573"/>
                  </a:lnTo>
                  <a:lnTo>
                    <a:pt x="282" y="584"/>
                  </a:lnTo>
                  <a:lnTo>
                    <a:pt x="267" y="594"/>
                  </a:lnTo>
                  <a:lnTo>
                    <a:pt x="252" y="605"/>
                  </a:lnTo>
                  <a:lnTo>
                    <a:pt x="205" y="612"/>
                  </a:lnTo>
                  <a:lnTo>
                    <a:pt x="205" y="620"/>
                  </a:lnTo>
                  <a:lnTo>
                    <a:pt x="220" y="620"/>
                  </a:lnTo>
                  <a:lnTo>
                    <a:pt x="219" y="623"/>
                  </a:lnTo>
                  <a:lnTo>
                    <a:pt x="218" y="625"/>
                  </a:lnTo>
                  <a:lnTo>
                    <a:pt x="215" y="628"/>
                  </a:lnTo>
                  <a:lnTo>
                    <a:pt x="212" y="630"/>
                  </a:lnTo>
                  <a:lnTo>
                    <a:pt x="200" y="636"/>
                  </a:lnTo>
                  <a:lnTo>
                    <a:pt x="185" y="641"/>
                  </a:lnTo>
                  <a:lnTo>
                    <a:pt x="166" y="647"/>
                  </a:lnTo>
                  <a:lnTo>
                    <a:pt x="142" y="653"/>
                  </a:lnTo>
                  <a:lnTo>
                    <a:pt x="114" y="659"/>
                  </a:lnTo>
                  <a:lnTo>
                    <a:pt x="82" y="666"/>
                  </a:lnTo>
                  <a:lnTo>
                    <a:pt x="82" y="651"/>
                  </a:lnTo>
                  <a:lnTo>
                    <a:pt x="120" y="651"/>
                  </a:lnTo>
                  <a:lnTo>
                    <a:pt x="121" y="643"/>
                  </a:lnTo>
                  <a:lnTo>
                    <a:pt x="110" y="642"/>
                  </a:lnTo>
                  <a:lnTo>
                    <a:pt x="98" y="639"/>
                  </a:lnTo>
                  <a:lnTo>
                    <a:pt x="86" y="636"/>
                  </a:lnTo>
                  <a:lnTo>
                    <a:pt x="74" y="629"/>
                  </a:lnTo>
                  <a:lnTo>
                    <a:pt x="64" y="622"/>
                  </a:lnTo>
                  <a:lnTo>
                    <a:pt x="53" y="613"/>
                  </a:lnTo>
                  <a:lnTo>
                    <a:pt x="44" y="602"/>
                  </a:lnTo>
                  <a:lnTo>
                    <a:pt x="33" y="590"/>
                  </a:lnTo>
                  <a:lnTo>
                    <a:pt x="26" y="585"/>
                  </a:lnTo>
                  <a:lnTo>
                    <a:pt x="18" y="579"/>
                  </a:lnTo>
                  <a:lnTo>
                    <a:pt x="13" y="572"/>
                  </a:lnTo>
                  <a:lnTo>
                    <a:pt x="9" y="564"/>
                  </a:lnTo>
                  <a:lnTo>
                    <a:pt x="4" y="556"/>
                  </a:lnTo>
                  <a:lnTo>
                    <a:pt x="2" y="546"/>
                  </a:lnTo>
                  <a:lnTo>
                    <a:pt x="0" y="535"/>
                  </a:lnTo>
                  <a:lnTo>
                    <a:pt x="0" y="523"/>
                  </a:lnTo>
                  <a:lnTo>
                    <a:pt x="0" y="519"/>
                  </a:lnTo>
                  <a:lnTo>
                    <a:pt x="0" y="514"/>
                  </a:lnTo>
                  <a:lnTo>
                    <a:pt x="23" y="499"/>
                  </a:lnTo>
                  <a:lnTo>
                    <a:pt x="46" y="514"/>
                  </a:lnTo>
                  <a:lnTo>
                    <a:pt x="61" y="514"/>
                  </a:lnTo>
                  <a:lnTo>
                    <a:pt x="86" y="509"/>
                  </a:lnTo>
                  <a:lnTo>
                    <a:pt x="111" y="505"/>
                  </a:lnTo>
                  <a:lnTo>
                    <a:pt x="133" y="500"/>
                  </a:lnTo>
                  <a:lnTo>
                    <a:pt x="154" y="493"/>
                  </a:lnTo>
                  <a:lnTo>
                    <a:pt x="173" y="487"/>
                  </a:lnTo>
                  <a:lnTo>
                    <a:pt x="192" y="479"/>
                  </a:lnTo>
                  <a:lnTo>
                    <a:pt x="207" y="472"/>
                  </a:lnTo>
                  <a:lnTo>
                    <a:pt x="222" y="463"/>
                  </a:lnTo>
                  <a:lnTo>
                    <a:pt x="235" y="455"/>
                  </a:lnTo>
                  <a:lnTo>
                    <a:pt x="247" y="445"/>
                  </a:lnTo>
                  <a:lnTo>
                    <a:pt x="256" y="436"/>
                  </a:lnTo>
                  <a:lnTo>
                    <a:pt x="265" y="425"/>
                  </a:lnTo>
                  <a:lnTo>
                    <a:pt x="271" y="415"/>
                  </a:lnTo>
                  <a:lnTo>
                    <a:pt x="276" y="403"/>
                  </a:lnTo>
                  <a:lnTo>
                    <a:pt x="279" y="391"/>
                  </a:lnTo>
                  <a:lnTo>
                    <a:pt x="281" y="378"/>
                  </a:lnTo>
                  <a:lnTo>
                    <a:pt x="239" y="358"/>
                  </a:lnTo>
                  <a:lnTo>
                    <a:pt x="206" y="344"/>
                  </a:lnTo>
                  <a:lnTo>
                    <a:pt x="193" y="339"/>
                  </a:lnTo>
                  <a:lnTo>
                    <a:pt x="181" y="336"/>
                  </a:lnTo>
                  <a:lnTo>
                    <a:pt x="170" y="334"/>
                  </a:lnTo>
                  <a:lnTo>
                    <a:pt x="163" y="333"/>
                  </a:lnTo>
                  <a:lnTo>
                    <a:pt x="162" y="340"/>
                  </a:lnTo>
                  <a:lnTo>
                    <a:pt x="87" y="310"/>
                  </a:lnTo>
                  <a:lnTo>
                    <a:pt x="95" y="318"/>
                  </a:lnTo>
                  <a:lnTo>
                    <a:pt x="95" y="333"/>
                  </a:lnTo>
                  <a:lnTo>
                    <a:pt x="72" y="316"/>
                  </a:lnTo>
                  <a:lnTo>
                    <a:pt x="53" y="300"/>
                  </a:lnTo>
                  <a:lnTo>
                    <a:pt x="37" y="285"/>
                  </a:lnTo>
                  <a:lnTo>
                    <a:pt x="24" y="272"/>
                  </a:lnTo>
                  <a:lnTo>
                    <a:pt x="14" y="259"/>
                  </a:lnTo>
                  <a:lnTo>
                    <a:pt x="7" y="248"/>
                  </a:lnTo>
                  <a:lnTo>
                    <a:pt x="5" y="241"/>
                  </a:lnTo>
                  <a:lnTo>
                    <a:pt x="3" y="237"/>
                  </a:lnTo>
                  <a:lnTo>
                    <a:pt x="2" y="232"/>
                  </a:lnTo>
                  <a:lnTo>
                    <a:pt x="2" y="227"/>
                  </a:lnTo>
                  <a:lnTo>
                    <a:pt x="62" y="121"/>
                  </a:lnTo>
                  <a:lnTo>
                    <a:pt x="101" y="91"/>
                  </a:lnTo>
                  <a:lnTo>
                    <a:pt x="100" y="106"/>
                  </a:lnTo>
                  <a:lnTo>
                    <a:pt x="2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4" name="Freeform 1034">
              <a:extLst>
                <a:ext uri="{FF2B5EF4-FFF2-40B4-BE49-F238E27FC236}">
                  <a16:creationId xmlns:a16="http://schemas.microsoft.com/office/drawing/2014/main" id="{2D639278-C112-4E86-B65D-5650DCBFF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875" y="4080679"/>
              <a:ext cx="3696" cy="184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9 h 18"/>
                <a:gd name="T4" fmla="*/ 16 w 20"/>
                <a:gd name="T5" fmla="*/ 13 h 18"/>
                <a:gd name="T6" fmla="*/ 12 w 20"/>
                <a:gd name="T7" fmla="*/ 14 h 18"/>
                <a:gd name="T8" fmla="*/ 8 w 20"/>
                <a:gd name="T9" fmla="*/ 15 h 18"/>
                <a:gd name="T10" fmla="*/ 4 w 20"/>
                <a:gd name="T11" fmla="*/ 17 h 18"/>
                <a:gd name="T12" fmla="*/ 0 w 20"/>
                <a:gd name="T13" fmla="*/ 18 h 18"/>
                <a:gd name="T14" fmla="*/ 2 w 20"/>
                <a:gd name="T15" fmla="*/ 14 h 18"/>
                <a:gd name="T16" fmla="*/ 4 w 20"/>
                <a:gd name="T17" fmla="*/ 11 h 18"/>
                <a:gd name="T18" fmla="*/ 6 w 20"/>
                <a:gd name="T19" fmla="*/ 7 h 18"/>
                <a:gd name="T20" fmla="*/ 7 w 20"/>
                <a:gd name="T21" fmla="*/ 2 h 18"/>
                <a:gd name="T22" fmla="*/ 12 w 20"/>
                <a:gd name="T23" fmla="*/ 1 h 18"/>
                <a:gd name="T24" fmla="*/ 16 w 20"/>
                <a:gd name="T25" fmla="*/ 0 h 18"/>
                <a:gd name="T26" fmla="*/ 14 w 20"/>
                <a:gd name="T27" fmla="*/ 3 h 18"/>
                <a:gd name="T28" fmla="*/ 12 w 20"/>
                <a:gd name="T29" fmla="*/ 8 h 18"/>
                <a:gd name="T30" fmla="*/ 16 w 20"/>
                <a:gd name="T31" fmla="*/ 7 h 18"/>
                <a:gd name="T32" fmla="*/ 20 w 20"/>
                <a:gd name="T3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18" y="9"/>
                  </a:lnTo>
                  <a:lnTo>
                    <a:pt x="16" y="13"/>
                  </a:lnTo>
                  <a:lnTo>
                    <a:pt x="12" y="14"/>
                  </a:lnTo>
                  <a:lnTo>
                    <a:pt x="8" y="15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6" y="7"/>
                  </a:lnTo>
                  <a:lnTo>
                    <a:pt x="7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4" y="3"/>
                  </a:lnTo>
                  <a:lnTo>
                    <a:pt x="12" y="8"/>
                  </a:lnTo>
                  <a:lnTo>
                    <a:pt x="16" y="7"/>
                  </a:ln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5" name="Freeform 1035">
              <a:extLst>
                <a:ext uri="{FF2B5EF4-FFF2-40B4-BE49-F238E27FC236}">
                  <a16:creationId xmlns:a16="http://schemas.microsoft.com/office/drawing/2014/main" id="{FD632791-1BE3-4A0B-955B-10BD8404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60" y="4071437"/>
              <a:ext cx="1849" cy="1848"/>
            </a:xfrm>
            <a:custGeom>
              <a:avLst/>
              <a:gdLst>
                <a:gd name="T0" fmla="*/ 8 w 23"/>
                <a:gd name="T1" fmla="*/ 18 h 21"/>
                <a:gd name="T2" fmla="*/ 4 w 23"/>
                <a:gd name="T3" fmla="*/ 19 h 21"/>
                <a:gd name="T4" fmla="*/ 0 w 23"/>
                <a:gd name="T5" fmla="*/ 21 h 21"/>
                <a:gd name="T6" fmla="*/ 2 w 23"/>
                <a:gd name="T7" fmla="*/ 17 h 21"/>
                <a:gd name="T8" fmla="*/ 4 w 23"/>
                <a:gd name="T9" fmla="*/ 13 h 21"/>
                <a:gd name="T10" fmla="*/ 5 w 23"/>
                <a:gd name="T11" fmla="*/ 9 h 21"/>
                <a:gd name="T12" fmla="*/ 7 w 23"/>
                <a:gd name="T13" fmla="*/ 6 h 21"/>
                <a:gd name="T14" fmla="*/ 12 w 23"/>
                <a:gd name="T15" fmla="*/ 4 h 21"/>
                <a:gd name="T16" fmla="*/ 16 w 23"/>
                <a:gd name="T17" fmla="*/ 2 h 21"/>
                <a:gd name="T18" fmla="*/ 20 w 23"/>
                <a:gd name="T19" fmla="*/ 1 h 21"/>
                <a:gd name="T20" fmla="*/ 23 w 23"/>
                <a:gd name="T21" fmla="*/ 0 h 21"/>
                <a:gd name="T22" fmla="*/ 21 w 23"/>
                <a:gd name="T23" fmla="*/ 4 h 21"/>
                <a:gd name="T24" fmla="*/ 19 w 23"/>
                <a:gd name="T25" fmla="*/ 8 h 21"/>
                <a:gd name="T26" fmla="*/ 16 w 23"/>
                <a:gd name="T27" fmla="*/ 9 h 21"/>
                <a:gd name="T28" fmla="*/ 12 w 23"/>
                <a:gd name="T29" fmla="*/ 11 h 21"/>
                <a:gd name="T30" fmla="*/ 9 w 23"/>
                <a:gd name="T31" fmla="*/ 14 h 21"/>
                <a:gd name="T32" fmla="*/ 8 w 23"/>
                <a:gd name="T3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1">
                  <a:moveTo>
                    <a:pt x="8" y="18"/>
                  </a:moveTo>
                  <a:lnTo>
                    <a:pt x="4" y="19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1" y="4"/>
                  </a:lnTo>
                  <a:lnTo>
                    <a:pt x="19" y="8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9" y="14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6" name="Freeform 1036">
              <a:extLst>
                <a:ext uri="{FF2B5EF4-FFF2-40B4-BE49-F238E27FC236}">
                  <a16:creationId xmlns:a16="http://schemas.microsoft.com/office/drawing/2014/main" id="{2BC412DD-35AC-4CD2-BFAF-1C9AB7C9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990" y="4049260"/>
              <a:ext cx="3696" cy="3696"/>
            </a:xfrm>
            <a:custGeom>
              <a:avLst/>
              <a:gdLst>
                <a:gd name="T0" fmla="*/ 20 w 24"/>
                <a:gd name="T1" fmla="*/ 8 h 21"/>
                <a:gd name="T2" fmla="*/ 18 w 24"/>
                <a:gd name="T3" fmla="*/ 12 h 21"/>
                <a:gd name="T4" fmla="*/ 16 w 24"/>
                <a:gd name="T5" fmla="*/ 16 h 21"/>
                <a:gd name="T6" fmla="*/ 12 w 24"/>
                <a:gd name="T7" fmla="*/ 18 h 21"/>
                <a:gd name="T8" fmla="*/ 9 w 24"/>
                <a:gd name="T9" fmla="*/ 19 h 21"/>
                <a:gd name="T10" fmla="*/ 4 w 24"/>
                <a:gd name="T11" fmla="*/ 20 h 21"/>
                <a:gd name="T12" fmla="*/ 0 w 24"/>
                <a:gd name="T13" fmla="*/ 21 h 21"/>
                <a:gd name="T14" fmla="*/ 2 w 24"/>
                <a:gd name="T15" fmla="*/ 18 h 21"/>
                <a:gd name="T16" fmla="*/ 4 w 24"/>
                <a:gd name="T17" fmla="*/ 14 h 21"/>
                <a:gd name="T18" fmla="*/ 9 w 24"/>
                <a:gd name="T19" fmla="*/ 11 h 21"/>
                <a:gd name="T20" fmla="*/ 12 w 24"/>
                <a:gd name="T21" fmla="*/ 10 h 21"/>
                <a:gd name="T22" fmla="*/ 14 w 24"/>
                <a:gd name="T23" fmla="*/ 6 h 21"/>
                <a:gd name="T24" fmla="*/ 16 w 24"/>
                <a:gd name="T25" fmla="*/ 3 h 21"/>
                <a:gd name="T26" fmla="*/ 20 w 24"/>
                <a:gd name="T27" fmla="*/ 1 h 21"/>
                <a:gd name="T28" fmla="*/ 24 w 24"/>
                <a:gd name="T29" fmla="*/ 0 h 21"/>
                <a:gd name="T30" fmla="*/ 22 w 24"/>
                <a:gd name="T31" fmla="*/ 4 h 21"/>
                <a:gd name="T32" fmla="*/ 20 w 24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1">
                  <a:moveTo>
                    <a:pt x="20" y="8"/>
                  </a:moveTo>
                  <a:lnTo>
                    <a:pt x="18" y="12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2" y="4"/>
                  </a:ln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7" name="Freeform 1037">
              <a:extLst>
                <a:ext uri="{FF2B5EF4-FFF2-40B4-BE49-F238E27FC236}">
                  <a16:creationId xmlns:a16="http://schemas.microsoft.com/office/drawing/2014/main" id="{7E480DDF-DF6E-4468-8904-907DA6F5B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472" y="4036323"/>
              <a:ext cx="3696" cy="1848"/>
            </a:xfrm>
            <a:custGeom>
              <a:avLst/>
              <a:gdLst>
                <a:gd name="T0" fmla="*/ 0 w 30"/>
                <a:gd name="T1" fmla="*/ 24 h 24"/>
                <a:gd name="T2" fmla="*/ 4 w 30"/>
                <a:gd name="T3" fmla="*/ 16 h 24"/>
                <a:gd name="T4" fmla="*/ 8 w 30"/>
                <a:gd name="T5" fmla="*/ 9 h 24"/>
                <a:gd name="T6" fmla="*/ 11 w 30"/>
                <a:gd name="T7" fmla="*/ 7 h 24"/>
                <a:gd name="T8" fmla="*/ 15 w 30"/>
                <a:gd name="T9" fmla="*/ 6 h 24"/>
                <a:gd name="T10" fmla="*/ 23 w 30"/>
                <a:gd name="T11" fmla="*/ 4 h 24"/>
                <a:gd name="T12" fmla="*/ 30 w 30"/>
                <a:gd name="T13" fmla="*/ 0 h 24"/>
                <a:gd name="T14" fmla="*/ 29 w 30"/>
                <a:gd name="T15" fmla="*/ 5 h 24"/>
                <a:gd name="T16" fmla="*/ 27 w 30"/>
                <a:gd name="T17" fmla="*/ 9 h 24"/>
                <a:gd name="T18" fmla="*/ 23 w 30"/>
                <a:gd name="T19" fmla="*/ 10 h 24"/>
                <a:gd name="T20" fmla="*/ 20 w 30"/>
                <a:gd name="T21" fmla="*/ 11 h 24"/>
                <a:gd name="T22" fmla="*/ 15 w 30"/>
                <a:gd name="T23" fmla="*/ 12 h 24"/>
                <a:gd name="T24" fmla="*/ 11 w 30"/>
                <a:gd name="T25" fmla="*/ 13 h 24"/>
                <a:gd name="T26" fmla="*/ 9 w 30"/>
                <a:gd name="T27" fmla="*/ 17 h 24"/>
                <a:gd name="T28" fmla="*/ 8 w 30"/>
                <a:gd name="T29" fmla="*/ 22 h 24"/>
                <a:gd name="T30" fmla="*/ 4 w 30"/>
                <a:gd name="T31" fmla="*/ 23 h 24"/>
                <a:gd name="T32" fmla="*/ 0 w 30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lnTo>
                    <a:pt x="4" y="16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0"/>
                  </a:lnTo>
                  <a:lnTo>
                    <a:pt x="29" y="5"/>
                  </a:lnTo>
                  <a:lnTo>
                    <a:pt x="27" y="9"/>
                  </a:lnTo>
                  <a:lnTo>
                    <a:pt x="23" y="10"/>
                  </a:lnTo>
                  <a:lnTo>
                    <a:pt x="20" y="11"/>
                  </a:lnTo>
                  <a:lnTo>
                    <a:pt x="15" y="12"/>
                  </a:lnTo>
                  <a:lnTo>
                    <a:pt x="11" y="13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8" name="Freeform 1038">
              <a:extLst>
                <a:ext uri="{FF2B5EF4-FFF2-40B4-BE49-F238E27FC236}">
                  <a16:creationId xmlns:a16="http://schemas.microsoft.com/office/drawing/2014/main" id="{BB7689D8-B7D0-4DD5-9A6D-1413F7BAD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927" y="4036323"/>
              <a:ext cx="3696" cy="3696"/>
            </a:xfrm>
            <a:custGeom>
              <a:avLst/>
              <a:gdLst>
                <a:gd name="T0" fmla="*/ 20 w 23"/>
                <a:gd name="T1" fmla="*/ 7 h 21"/>
                <a:gd name="T2" fmla="*/ 18 w 23"/>
                <a:gd name="T3" fmla="*/ 11 h 21"/>
                <a:gd name="T4" fmla="*/ 16 w 23"/>
                <a:gd name="T5" fmla="*/ 16 h 21"/>
                <a:gd name="T6" fmla="*/ 11 w 23"/>
                <a:gd name="T7" fmla="*/ 17 h 21"/>
                <a:gd name="T8" fmla="*/ 8 w 23"/>
                <a:gd name="T9" fmla="*/ 18 h 21"/>
                <a:gd name="T10" fmla="*/ 4 w 23"/>
                <a:gd name="T11" fmla="*/ 20 h 21"/>
                <a:gd name="T12" fmla="*/ 0 w 23"/>
                <a:gd name="T13" fmla="*/ 21 h 21"/>
                <a:gd name="T14" fmla="*/ 2 w 23"/>
                <a:gd name="T15" fmla="*/ 17 h 21"/>
                <a:gd name="T16" fmla="*/ 4 w 23"/>
                <a:gd name="T17" fmla="*/ 13 h 21"/>
                <a:gd name="T18" fmla="*/ 8 w 23"/>
                <a:gd name="T19" fmla="*/ 11 h 21"/>
                <a:gd name="T20" fmla="*/ 11 w 23"/>
                <a:gd name="T21" fmla="*/ 10 h 21"/>
                <a:gd name="T22" fmla="*/ 14 w 23"/>
                <a:gd name="T23" fmla="*/ 6 h 21"/>
                <a:gd name="T24" fmla="*/ 16 w 23"/>
                <a:gd name="T25" fmla="*/ 3 h 21"/>
                <a:gd name="T26" fmla="*/ 20 w 23"/>
                <a:gd name="T27" fmla="*/ 1 h 21"/>
                <a:gd name="T28" fmla="*/ 23 w 23"/>
                <a:gd name="T29" fmla="*/ 0 h 21"/>
                <a:gd name="T30" fmla="*/ 21 w 23"/>
                <a:gd name="T31" fmla="*/ 4 h 21"/>
                <a:gd name="T32" fmla="*/ 20 w 23"/>
                <a:gd name="T3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1">
                  <a:moveTo>
                    <a:pt x="20" y="7"/>
                  </a:moveTo>
                  <a:lnTo>
                    <a:pt x="18" y="11"/>
                  </a:lnTo>
                  <a:lnTo>
                    <a:pt x="16" y="16"/>
                  </a:lnTo>
                  <a:lnTo>
                    <a:pt x="11" y="17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1" y="4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9" name="Freeform 1039">
              <a:extLst>
                <a:ext uri="{FF2B5EF4-FFF2-40B4-BE49-F238E27FC236}">
                  <a16:creationId xmlns:a16="http://schemas.microsoft.com/office/drawing/2014/main" id="{67D94519-D9AC-4281-AD4A-BC8F1B53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738" y="4004905"/>
              <a:ext cx="1849" cy="184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10 h 18"/>
                <a:gd name="T4" fmla="*/ 16 w 20"/>
                <a:gd name="T5" fmla="*/ 13 h 18"/>
                <a:gd name="T6" fmla="*/ 12 w 20"/>
                <a:gd name="T7" fmla="*/ 15 h 18"/>
                <a:gd name="T8" fmla="*/ 8 w 20"/>
                <a:gd name="T9" fmla="*/ 16 h 18"/>
                <a:gd name="T10" fmla="*/ 5 w 20"/>
                <a:gd name="T11" fmla="*/ 17 h 18"/>
                <a:gd name="T12" fmla="*/ 0 w 20"/>
                <a:gd name="T13" fmla="*/ 18 h 18"/>
                <a:gd name="T14" fmla="*/ 3 w 20"/>
                <a:gd name="T15" fmla="*/ 15 h 18"/>
                <a:gd name="T16" fmla="*/ 5 w 20"/>
                <a:gd name="T17" fmla="*/ 11 h 18"/>
                <a:gd name="T18" fmla="*/ 6 w 20"/>
                <a:gd name="T19" fmla="*/ 7 h 18"/>
                <a:gd name="T20" fmla="*/ 8 w 20"/>
                <a:gd name="T21" fmla="*/ 2 h 18"/>
                <a:gd name="T22" fmla="*/ 12 w 20"/>
                <a:gd name="T23" fmla="*/ 1 h 18"/>
                <a:gd name="T24" fmla="*/ 16 w 20"/>
                <a:gd name="T25" fmla="*/ 0 h 18"/>
                <a:gd name="T26" fmla="*/ 14 w 20"/>
                <a:gd name="T27" fmla="*/ 4 h 18"/>
                <a:gd name="T28" fmla="*/ 12 w 20"/>
                <a:gd name="T29" fmla="*/ 8 h 18"/>
                <a:gd name="T30" fmla="*/ 15 w 20"/>
                <a:gd name="T31" fmla="*/ 7 h 18"/>
                <a:gd name="T32" fmla="*/ 20 w 20"/>
                <a:gd name="T3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18" y="10"/>
                  </a:lnTo>
                  <a:lnTo>
                    <a:pt x="16" y="13"/>
                  </a:lnTo>
                  <a:lnTo>
                    <a:pt x="12" y="15"/>
                  </a:lnTo>
                  <a:lnTo>
                    <a:pt x="8" y="16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6" y="7"/>
                  </a:lnTo>
                  <a:lnTo>
                    <a:pt x="8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0" name="Freeform 1040">
              <a:extLst>
                <a:ext uri="{FF2B5EF4-FFF2-40B4-BE49-F238E27FC236}">
                  <a16:creationId xmlns:a16="http://schemas.microsoft.com/office/drawing/2014/main" id="{CC299E29-0FE9-42D2-9FC0-DFDC58FA9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763" y="3980879"/>
              <a:ext cx="5545" cy="1848"/>
            </a:xfrm>
            <a:custGeom>
              <a:avLst/>
              <a:gdLst>
                <a:gd name="T0" fmla="*/ 7 w 35"/>
                <a:gd name="T1" fmla="*/ 15 h 18"/>
                <a:gd name="T2" fmla="*/ 4 w 35"/>
                <a:gd name="T3" fmla="*/ 17 h 18"/>
                <a:gd name="T4" fmla="*/ 0 w 35"/>
                <a:gd name="T5" fmla="*/ 18 h 18"/>
                <a:gd name="T6" fmla="*/ 2 w 35"/>
                <a:gd name="T7" fmla="*/ 13 h 18"/>
                <a:gd name="T8" fmla="*/ 4 w 35"/>
                <a:gd name="T9" fmla="*/ 10 h 18"/>
                <a:gd name="T10" fmla="*/ 7 w 35"/>
                <a:gd name="T11" fmla="*/ 8 h 18"/>
                <a:gd name="T12" fmla="*/ 11 w 35"/>
                <a:gd name="T13" fmla="*/ 7 h 18"/>
                <a:gd name="T14" fmla="*/ 16 w 35"/>
                <a:gd name="T15" fmla="*/ 6 h 18"/>
                <a:gd name="T16" fmla="*/ 19 w 35"/>
                <a:gd name="T17" fmla="*/ 5 h 18"/>
                <a:gd name="T18" fmla="*/ 23 w 35"/>
                <a:gd name="T19" fmla="*/ 3 h 18"/>
                <a:gd name="T20" fmla="*/ 27 w 35"/>
                <a:gd name="T21" fmla="*/ 2 h 18"/>
                <a:gd name="T22" fmla="*/ 30 w 35"/>
                <a:gd name="T23" fmla="*/ 1 h 18"/>
                <a:gd name="T24" fmla="*/ 35 w 35"/>
                <a:gd name="T25" fmla="*/ 0 h 18"/>
                <a:gd name="T26" fmla="*/ 33 w 35"/>
                <a:gd name="T27" fmla="*/ 3 h 18"/>
                <a:gd name="T28" fmla="*/ 30 w 35"/>
                <a:gd name="T29" fmla="*/ 7 h 18"/>
                <a:gd name="T30" fmla="*/ 27 w 35"/>
                <a:gd name="T31" fmla="*/ 9 h 18"/>
                <a:gd name="T32" fmla="*/ 23 w 35"/>
                <a:gd name="T33" fmla="*/ 10 h 18"/>
                <a:gd name="T34" fmla="*/ 19 w 35"/>
                <a:gd name="T35" fmla="*/ 11 h 18"/>
                <a:gd name="T36" fmla="*/ 16 w 35"/>
                <a:gd name="T37" fmla="*/ 12 h 18"/>
                <a:gd name="T38" fmla="*/ 11 w 35"/>
                <a:gd name="T39" fmla="*/ 13 h 18"/>
                <a:gd name="T40" fmla="*/ 7 w 35"/>
                <a:gd name="T4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8">
                  <a:moveTo>
                    <a:pt x="7" y="15"/>
                  </a:moveTo>
                  <a:lnTo>
                    <a:pt x="4" y="17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0" y="7"/>
                  </a:lnTo>
                  <a:lnTo>
                    <a:pt x="27" y="9"/>
                  </a:lnTo>
                  <a:lnTo>
                    <a:pt x="23" y="10"/>
                  </a:lnTo>
                  <a:lnTo>
                    <a:pt x="19" y="11"/>
                  </a:lnTo>
                  <a:lnTo>
                    <a:pt x="16" y="12"/>
                  </a:lnTo>
                  <a:lnTo>
                    <a:pt x="11" y="13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1" name="Freeform 1041">
              <a:extLst>
                <a:ext uri="{FF2B5EF4-FFF2-40B4-BE49-F238E27FC236}">
                  <a16:creationId xmlns:a16="http://schemas.microsoft.com/office/drawing/2014/main" id="{E890ED04-0AD7-4986-8871-3C1C62CF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156" y="3969791"/>
              <a:ext cx="3696" cy="3696"/>
            </a:xfrm>
            <a:custGeom>
              <a:avLst/>
              <a:gdLst>
                <a:gd name="T0" fmla="*/ 0 w 27"/>
                <a:gd name="T1" fmla="*/ 30 h 30"/>
                <a:gd name="T2" fmla="*/ 2 w 27"/>
                <a:gd name="T3" fmla="*/ 26 h 30"/>
                <a:gd name="T4" fmla="*/ 3 w 27"/>
                <a:gd name="T5" fmla="*/ 21 h 30"/>
                <a:gd name="T6" fmla="*/ 5 w 27"/>
                <a:gd name="T7" fmla="*/ 17 h 30"/>
                <a:gd name="T8" fmla="*/ 7 w 27"/>
                <a:gd name="T9" fmla="*/ 14 h 30"/>
                <a:gd name="T10" fmla="*/ 11 w 27"/>
                <a:gd name="T11" fmla="*/ 12 h 30"/>
                <a:gd name="T12" fmla="*/ 15 w 27"/>
                <a:gd name="T13" fmla="*/ 11 h 30"/>
                <a:gd name="T14" fmla="*/ 17 w 27"/>
                <a:gd name="T15" fmla="*/ 7 h 30"/>
                <a:gd name="T16" fmla="*/ 19 w 27"/>
                <a:gd name="T17" fmla="*/ 3 h 30"/>
                <a:gd name="T18" fmla="*/ 22 w 27"/>
                <a:gd name="T19" fmla="*/ 1 h 30"/>
                <a:gd name="T20" fmla="*/ 27 w 27"/>
                <a:gd name="T21" fmla="*/ 0 h 30"/>
                <a:gd name="T22" fmla="*/ 25 w 27"/>
                <a:gd name="T23" fmla="*/ 4 h 30"/>
                <a:gd name="T24" fmla="*/ 23 w 27"/>
                <a:gd name="T25" fmla="*/ 9 h 30"/>
                <a:gd name="T26" fmla="*/ 21 w 27"/>
                <a:gd name="T27" fmla="*/ 12 h 30"/>
                <a:gd name="T28" fmla="*/ 19 w 27"/>
                <a:gd name="T29" fmla="*/ 16 h 30"/>
                <a:gd name="T30" fmla="*/ 15 w 27"/>
                <a:gd name="T31" fmla="*/ 17 h 30"/>
                <a:gd name="T32" fmla="*/ 12 w 27"/>
                <a:gd name="T33" fmla="*/ 19 h 30"/>
                <a:gd name="T34" fmla="*/ 10 w 27"/>
                <a:gd name="T35" fmla="*/ 22 h 30"/>
                <a:gd name="T36" fmla="*/ 7 w 27"/>
                <a:gd name="T37" fmla="*/ 27 h 30"/>
                <a:gd name="T38" fmla="*/ 4 w 27"/>
                <a:gd name="T39" fmla="*/ 28 h 30"/>
                <a:gd name="T40" fmla="*/ 0 w 27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0">
                  <a:moveTo>
                    <a:pt x="0" y="30"/>
                  </a:moveTo>
                  <a:lnTo>
                    <a:pt x="2" y="26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3" y="9"/>
                  </a:lnTo>
                  <a:lnTo>
                    <a:pt x="21" y="12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7" y="27"/>
                  </a:lnTo>
                  <a:lnTo>
                    <a:pt x="4" y="28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2" name="Freeform 1042">
              <a:extLst>
                <a:ext uri="{FF2B5EF4-FFF2-40B4-BE49-F238E27FC236}">
                  <a16:creationId xmlns:a16="http://schemas.microsoft.com/office/drawing/2014/main" id="{C6441769-4AFA-4167-A489-B595C513E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030" y="3945764"/>
              <a:ext cx="1849" cy="3696"/>
            </a:xfrm>
            <a:custGeom>
              <a:avLst/>
              <a:gdLst>
                <a:gd name="T0" fmla="*/ 12 w 23"/>
                <a:gd name="T1" fmla="*/ 23 h 25"/>
                <a:gd name="T2" fmla="*/ 8 w 23"/>
                <a:gd name="T3" fmla="*/ 24 h 25"/>
                <a:gd name="T4" fmla="*/ 4 w 23"/>
                <a:gd name="T5" fmla="*/ 25 h 25"/>
                <a:gd name="T6" fmla="*/ 6 w 23"/>
                <a:gd name="T7" fmla="*/ 22 h 25"/>
                <a:gd name="T8" fmla="*/ 8 w 23"/>
                <a:gd name="T9" fmla="*/ 18 h 25"/>
                <a:gd name="T10" fmla="*/ 3 w 23"/>
                <a:gd name="T11" fmla="*/ 19 h 25"/>
                <a:gd name="T12" fmla="*/ 0 w 23"/>
                <a:gd name="T13" fmla="*/ 20 h 25"/>
                <a:gd name="T14" fmla="*/ 1 w 23"/>
                <a:gd name="T15" fmla="*/ 17 h 25"/>
                <a:gd name="T16" fmla="*/ 3 w 23"/>
                <a:gd name="T17" fmla="*/ 13 h 25"/>
                <a:gd name="T18" fmla="*/ 8 w 23"/>
                <a:gd name="T19" fmla="*/ 12 h 25"/>
                <a:gd name="T20" fmla="*/ 12 w 23"/>
                <a:gd name="T21" fmla="*/ 10 h 25"/>
                <a:gd name="T22" fmla="*/ 14 w 23"/>
                <a:gd name="T23" fmla="*/ 6 h 25"/>
                <a:gd name="T24" fmla="*/ 15 w 23"/>
                <a:gd name="T25" fmla="*/ 2 h 25"/>
                <a:gd name="T26" fmla="*/ 19 w 23"/>
                <a:gd name="T27" fmla="*/ 1 h 25"/>
                <a:gd name="T28" fmla="*/ 23 w 23"/>
                <a:gd name="T29" fmla="*/ 0 h 25"/>
                <a:gd name="T30" fmla="*/ 22 w 23"/>
                <a:gd name="T31" fmla="*/ 3 h 25"/>
                <a:gd name="T32" fmla="*/ 19 w 23"/>
                <a:gd name="T33" fmla="*/ 7 h 25"/>
                <a:gd name="T34" fmla="*/ 17 w 23"/>
                <a:gd name="T35" fmla="*/ 12 h 25"/>
                <a:gd name="T36" fmla="*/ 15 w 23"/>
                <a:gd name="T37" fmla="*/ 16 h 25"/>
                <a:gd name="T38" fmla="*/ 14 w 23"/>
                <a:gd name="T39" fmla="*/ 19 h 25"/>
                <a:gd name="T40" fmla="*/ 12 w 23"/>
                <a:gd name="T4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5">
                  <a:moveTo>
                    <a:pt x="12" y="23"/>
                  </a:moveTo>
                  <a:lnTo>
                    <a:pt x="8" y="24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3" y="19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9" y="7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3" name="Freeform 1043">
              <a:extLst>
                <a:ext uri="{FF2B5EF4-FFF2-40B4-BE49-F238E27FC236}">
                  <a16:creationId xmlns:a16="http://schemas.microsoft.com/office/drawing/2014/main" id="{B031F8B9-0ACF-473A-94AD-8F97BA19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081" y="3903258"/>
              <a:ext cx="1849" cy="1848"/>
            </a:xfrm>
            <a:custGeom>
              <a:avLst/>
              <a:gdLst>
                <a:gd name="T0" fmla="*/ 20 w 24"/>
                <a:gd name="T1" fmla="*/ 9 h 22"/>
                <a:gd name="T2" fmla="*/ 19 w 24"/>
                <a:gd name="T3" fmla="*/ 12 h 22"/>
                <a:gd name="T4" fmla="*/ 16 w 24"/>
                <a:gd name="T5" fmla="*/ 16 h 22"/>
                <a:gd name="T6" fmla="*/ 12 w 24"/>
                <a:gd name="T7" fmla="*/ 17 h 22"/>
                <a:gd name="T8" fmla="*/ 8 w 24"/>
                <a:gd name="T9" fmla="*/ 18 h 22"/>
                <a:gd name="T10" fmla="*/ 5 w 24"/>
                <a:gd name="T11" fmla="*/ 21 h 22"/>
                <a:gd name="T12" fmla="*/ 0 w 24"/>
                <a:gd name="T13" fmla="*/ 22 h 22"/>
                <a:gd name="T14" fmla="*/ 3 w 24"/>
                <a:gd name="T15" fmla="*/ 17 h 22"/>
                <a:gd name="T16" fmla="*/ 5 w 24"/>
                <a:gd name="T17" fmla="*/ 13 h 22"/>
                <a:gd name="T18" fmla="*/ 8 w 24"/>
                <a:gd name="T19" fmla="*/ 12 h 22"/>
                <a:gd name="T20" fmla="*/ 12 w 24"/>
                <a:gd name="T21" fmla="*/ 11 h 22"/>
                <a:gd name="T22" fmla="*/ 14 w 24"/>
                <a:gd name="T23" fmla="*/ 7 h 22"/>
                <a:gd name="T24" fmla="*/ 16 w 24"/>
                <a:gd name="T25" fmla="*/ 4 h 22"/>
                <a:gd name="T26" fmla="*/ 20 w 24"/>
                <a:gd name="T27" fmla="*/ 1 h 22"/>
                <a:gd name="T28" fmla="*/ 24 w 24"/>
                <a:gd name="T29" fmla="*/ 0 h 22"/>
                <a:gd name="T30" fmla="*/ 22 w 24"/>
                <a:gd name="T31" fmla="*/ 5 h 22"/>
                <a:gd name="T32" fmla="*/ 20 w 24"/>
                <a:gd name="T3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2">
                  <a:moveTo>
                    <a:pt x="20" y="9"/>
                  </a:moveTo>
                  <a:lnTo>
                    <a:pt x="19" y="12"/>
                  </a:lnTo>
                  <a:lnTo>
                    <a:pt x="16" y="16"/>
                  </a:lnTo>
                  <a:lnTo>
                    <a:pt x="12" y="17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2" y="11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2" y="5"/>
                  </a:lnTo>
                  <a:lnTo>
                    <a:pt x="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4" name="Freeform 1044">
              <a:extLst>
                <a:ext uri="{FF2B5EF4-FFF2-40B4-BE49-F238E27FC236}">
                  <a16:creationId xmlns:a16="http://schemas.microsoft.com/office/drawing/2014/main" id="{06ACE200-0AD9-42E0-9DB5-C7D17DD1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323" y="3895865"/>
              <a:ext cx="3696" cy="3696"/>
            </a:xfrm>
            <a:custGeom>
              <a:avLst/>
              <a:gdLst>
                <a:gd name="T0" fmla="*/ 7 w 27"/>
                <a:gd name="T1" fmla="*/ 5 h 21"/>
                <a:gd name="T2" fmla="*/ 11 w 27"/>
                <a:gd name="T3" fmla="*/ 4 h 21"/>
                <a:gd name="T4" fmla="*/ 14 w 27"/>
                <a:gd name="T5" fmla="*/ 2 h 21"/>
                <a:gd name="T6" fmla="*/ 19 w 27"/>
                <a:gd name="T7" fmla="*/ 1 h 21"/>
                <a:gd name="T8" fmla="*/ 23 w 27"/>
                <a:gd name="T9" fmla="*/ 0 h 21"/>
                <a:gd name="T10" fmla="*/ 21 w 27"/>
                <a:gd name="T11" fmla="*/ 3 h 21"/>
                <a:gd name="T12" fmla="*/ 19 w 27"/>
                <a:gd name="T13" fmla="*/ 8 h 21"/>
                <a:gd name="T14" fmla="*/ 23 w 27"/>
                <a:gd name="T15" fmla="*/ 6 h 21"/>
                <a:gd name="T16" fmla="*/ 27 w 27"/>
                <a:gd name="T17" fmla="*/ 5 h 21"/>
                <a:gd name="T18" fmla="*/ 25 w 27"/>
                <a:gd name="T19" fmla="*/ 10 h 21"/>
                <a:gd name="T20" fmla="*/ 23 w 27"/>
                <a:gd name="T21" fmla="*/ 13 h 21"/>
                <a:gd name="T22" fmla="*/ 19 w 27"/>
                <a:gd name="T23" fmla="*/ 15 h 21"/>
                <a:gd name="T24" fmla="*/ 16 w 27"/>
                <a:gd name="T25" fmla="*/ 16 h 21"/>
                <a:gd name="T26" fmla="*/ 7 w 27"/>
                <a:gd name="T27" fmla="*/ 18 h 21"/>
                <a:gd name="T28" fmla="*/ 0 w 27"/>
                <a:gd name="T29" fmla="*/ 21 h 21"/>
                <a:gd name="T30" fmla="*/ 4 w 27"/>
                <a:gd name="T31" fmla="*/ 13 h 21"/>
                <a:gd name="T32" fmla="*/ 7 w 27"/>
                <a:gd name="T3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7" y="5"/>
                  </a:moveTo>
                  <a:lnTo>
                    <a:pt x="11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1" y="3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7" y="5"/>
                  </a:lnTo>
                  <a:lnTo>
                    <a:pt x="25" y="10"/>
                  </a:lnTo>
                  <a:lnTo>
                    <a:pt x="23" y="13"/>
                  </a:lnTo>
                  <a:lnTo>
                    <a:pt x="19" y="15"/>
                  </a:lnTo>
                  <a:lnTo>
                    <a:pt x="16" y="16"/>
                  </a:lnTo>
                  <a:lnTo>
                    <a:pt x="7" y="18"/>
                  </a:lnTo>
                  <a:lnTo>
                    <a:pt x="0" y="21"/>
                  </a:lnTo>
                  <a:lnTo>
                    <a:pt x="4" y="13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5" name="Freeform 1045">
              <a:extLst>
                <a:ext uri="{FF2B5EF4-FFF2-40B4-BE49-F238E27FC236}">
                  <a16:creationId xmlns:a16="http://schemas.microsoft.com/office/drawing/2014/main" id="{6717AFFA-C359-4F42-9B5B-1217ED7B7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08" y="3882928"/>
              <a:ext cx="1849" cy="1848"/>
            </a:xfrm>
            <a:custGeom>
              <a:avLst/>
              <a:gdLst>
                <a:gd name="T0" fmla="*/ 16 w 19"/>
                <a:gd name="T1" fmla="*/ 7 h 18"/>
                <a:gd name="T2" fmla="*/ 14 w 19"/>
                <a:gd name="T3" fmla="*/ 12 h 18"/>
                <a:gd name="T4" fmla="*/ 12 w 19"/>
                <a:gd name="T5" fmla="*/ 16 h 18"/>
                <a:gd name="T6" fmla="*/ 9 w 19"/>
                <a:gd name="T7" fmla="*/ 17 h 18"/>
                <a:gd name="T8" fmla="*/ 4 w 19"/>
                <a:gd name="T9" fmla="*/ 18 h 18"/>
                <a:gd name="T10" fmla="*/ 7 w 19"/>
                <a:gd name="T11" fmla="*/ 15 h 18"/>
                <a:gd name="T12" fmla="*/ 8 w 19"/>
                <a:gd name="T13" fmla="*/ 10 h 18"/>
                <a:gd name="T14" fmla="*/ 4 w 19"/>
                <a:gd name="T15" fmla="*/ 12 h 18"/>
                <a:gd name="T16" fmla="*/ 0 w 19"/>
                <a:gd name="T17" fmla="*/ 13 h 18"/>
                <a:gd name="T18" fmla="*/ 2 w 19"/>
                <a:gd name="T19" fmla="*/ 8 h 18"/>
                <a:gd name="T20" fmla="*/ 4 w 19"/>
                <a:gd name="T21" fmla="*/ 5 h 18"/>
                <a:gd name="T22" fmla="*/ 8 w 19"/>
                <a:gd name="T23" fmla="*/ 3 h 18"/>
                <a:gd name="T24" fmla="*/ 12 w 19"/>
                <a:gd name="T25" fmla="*/ 2 h 18"/>
                <a:gd name="T26" fmla="*/ 16 w 19"/>
                <a:gd name="T27" fmla="*/ 1 h 18"/>
                <a:gd name="T28" fmla="*/ 19 w 19"/>
                <a:gd name="T29" fmla="*/ 0 h 18"/>
                <a:gd name="T30" fmla="*/ 18 w 19"/>
                <a:gd name="T31" fmla="*/ 3 h 18"/>
                <a:gd name="T32" fmla="*/ 16 w 19"/>
                <a:gd name="T3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8">
                  <a:moveTo>
                    <a:pt x="16" y="7"/>
                  </a:moveTo>
                  <a:lnTo>
                    <a:pt x="14" y="12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4" y="18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2" y="8"/>
                  </a:lnTo>
                  <a:lnTo>
                    <a:pt x="4" y="5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8" y="3"/>
                  </a:ln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6" name="Freeform 1046">
              <a:extLst>
                <a:ext uri="{FF2B5EF4-FFF2-40B4-BE49-F238E27FC236}">
                  <a16:creationId xmlns:a16="http://schemas.microsoft.com/office/drawing/2014/main" id="{C3638A22-A424-4E4F-8AD3-99497E9A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958" y="3742470"/>
              <a:ext cx="3696" cy="1848"/>
            </a:xfrm>
            <a:custGeom>
              <a:avLst/>
              <a:gdLst>
                <a:gd name="T0" fmla="*/ 28 w 28"/>
                <a:gd name="T1" fmla="*/ 0 h 16"/>
                <a:gd name="T2" fmla="*/ 26 w 28"/>
                <a:gd name="T3" fmla="*/ 4 h 16"/>
                <a:gd name="T4" fmla="*/ 23 w 28"/>
                <a:gd name="T5" fmla="*/ 8 h 16"/>
                <a:gd name="T6" fmla="*/ 20 w 28"/>
                <a:gd name="T7" fmla="*/ 9 h 16"/>
                <a:gd name="T8" fmla="*/ 16 w 28"/>
                <a:gd name="T9" fmla="*/ 10 h 16"/>
                <a:gd name="T10" fmla="*/ 12 w 28"/>
                <a:gd name="T11" fmla="*/ 11 h 16"/>
                <a:gd name="T12" fmla="*/ 8 w 28"/>
                <a:gd name="T13" fmla="*/ 12 h 16"/>
                <a:gd name="T14" fmla="*/ 4 w 28"/>
                <a:gd name="T15" fmla="*/ 14 h 16"/>
                <a:gd name="T16" fmla="*/ 0 w 28"/>
                <a:gd name="T17" fmla="*/ 16 h 16"/>
                <a:gd name="T18" fmla="*/ 2 w 28"/>
                <a:gd name="T19" fmla="*/ 11 h 16"/>
                <a:gd name="T20" fmla="*/ 4 w 28"/>
                <a:gd name="T21" fmla="*/ 8 h 16"/>
                <a:gd name="T22" fmla="*/ 12 w 28"/>
                <a:gd name="T23" fmla="*/ 5 h 16"/>
                <a:gd name="T24" fmla="*/ 19 w 28"/>
                <a:gd name="T25" fmla="*/ 3 h 16"/>
                <a:gd name="T26" fmla="*/ 23 w 28"/>
                <a:gd name="T27" fmla="*/ 1 h 16"/>
                <a:gd name="T28" fmla="*/ 28 w 2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lnTo>
                    <a:pt x="26" y="4"/>
                  </a:lnTo>
                  <a:lnTo>
                    <a:pt x="23" y="8"/>
                  </a:lnTo>
                  <a:lnTo>
                    <a:pt x="20" y="9"/>
                  </a:lnTo>
                  <a:lnTo>
                    <a:pt x="16" y="10"/>
                  </a:lnTo>
                  <a:lnTo>
                    <a:pt x="12" y="11"/>
                  </a:lnTo>
                  <a:lnTo>
                    <a:pt x="8" y="12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12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7" name="Freeform 1047">
              <a:extLst>
                <a:ext uri="{FF2B5EF4-FFF2-40B4-BE49-F238E27FC236}">
                  <a16:creationId xmlns:a16="http://schemas.microsoft.com/office/drawing/2014/main" id="{F00FC352-4A69-4D55-915D-8ED1EF01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262" y="3744318"/>
              <a:ext cx="1849" cy="1848"/>
            </a:xfrm>
            <a:custGeom>
              <a:avLst/>
              <a:gdLst>
                <a:gd name="T0" fmla="*/ 8 w 24"/>
                <a:gd name="T1" fmla="*/ 18 h 21"/>
                <a:gd name="T2" fmla="*/ 4 w 24"/>
                <a:gd name="T3" fmla="*/ 20 h 21"/>
                <a:gd name="T4" fmla="*/ 0 w 24"/>
                <a:gd name="T5" fmla="*/ 21 h 21"/>
                <a:gd name="T6" fmla="*/ 2 w 24"/>
                <a:gd name="T7" fmla="*/ 17 h 21"/>
                <a:gd name="T8" fmla="*/ 4 w 24"/>
                <a:gd name="T9" fmla="*/ 13 h 21"/>
                <a:gd name="T10" fmla="*/ 5 w 24"/>
                <a:gd name="T11" fmla="*/ 9 h 21"/>
                <a:gd name="T12" fmla="*/ 8 w 24"/>
                <a:gd name="T13" fmla="*/ 5 h 21"/>
                <a:gd name="T14" fmla="*/ 12 w 24"/>
                <a:gd name="T15" fmla="*/ 4 h 21"/>
                <a:gd name="T16" fmla="*/ 15 w 24"/>
                <a:gd name="T17" fmla="*/ 3 h 21"/>
                <a:gd name="T18" fmla="*/ 19 w 24"/>
                <a:gd name="T19" fmla="*/ 1 h 21"/>
                <a:gd name="T20" fmla="*/ 24 w 24"/>
                <a:gd name="T21" fmla="*/ 0 h 21"/>
                <a:gd name="T22" fmla="*/ 21 w 24"/>
                <a:gd name="T23" fmla="*/ 4 h 21"/>
                <a:gd name="T24" fmla="*/ 19 w 24"/>
                <a:gd name="T25" fmla="*/ 7 h 21"/>
                <a:gd name="T26" fmla="*/ 16 w 24"/>
                <a:gd name="T27" fmla="*/ 9 h 21"/>
                <a:gd name="T28" fmla="*/ 12 w 24"/>
                <a:gd name="T29" fmla="*/ 11 h 21"/>
                <a:gd name="T30" fmla="*/ 10 w 24"/>
                <a:gd name="T31" fmla="*/ 15 h 21"/>
                <a:gd name="T32" fmla="*/ 8 w 24"/>
                <a:gd name="T3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1">
                  <a:moveTo>
                    <a:pt x="8" y="18"/>
                  </a:moveTo>
                  <a:lnTo>
                    <a:pt x="4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5" y="9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10" y="15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8" name="Freeform 1048">
              <a:extLst>
                <a:ext uri="{FF2B5EF4-FFF2-40B4-BE49-F238E27FC236}">
                  <a16:creationId xmlns:a16="http://schemas.microsoft.com/office/drawing/2014/main" id="{431FC5BC-AFDB-43E7-B49B-0293B509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02" y="3738773"/>
              <a:ext cx="1849" cy="3696"/>
            </a:xfrm>
            <a:custGeom>
              <a:avLst/>
              <a:gdLst>
                <a:gd name="T0" fmla="*/ 0 w 22"/>
                <a:gd name="T1" fmla="*/ 35 h 35"/>
                <a:gd name="T2" fmla="*/ 3 w 22"/>
                <a:gd name="T3" fmla="*/ 27 h 35"/>
                <a:gd name="T4" fmla="*/ 8 w 22"/>
                <a:gd name="T5" fmla="*/ 19 h 35"/>
                <a:gd name="T6" fmla="*/ 11 w 22"/>
                <a:gd name="T7" fmla="*/ 11 h 35"/>
                <a:gd name="T8" fmla="*/ 15 w 22"/>
                <a:gd name="T9" fmla="*/ 3 h 35"/>
                <a:gd name="T10" fmla="*/ 19 w 22"/>
                <a:gd name="T11" fmla="*/ 1 h 35"/>
                <a:gd name="T12" fmla="*/ 22 w 22"/>
                <a:gd name="T13" fmla="*/ 0 h 35"/>
                <a:gd name="T14" fmla="*/ 21 w 22"/>
                <a:gd name="T15" fmla="*/ 4 h 35"/>
                <a:gd name="T16" fmla="*/ 19 w 22"/>
                <a:gd name="T17" fmla="*/ 9 h 35"/>
                <a:gd name="T18" fmla="*/ 17 w 22"/>
                <a:gd name="T19" fmla="*/ 12 h 35"/>
                <a:gd name="T20" fmla="*/ 15 w 22"/>
                <a:gd name="T21" fmla="*/ 16 h 35"/>
                <a:gd name="T22" fmla="*/ 13 w 22"/>
                <a:gd name="T23" fmla="*/ 20 h 35"/>
                <a:gd name="T24" fmla="*/ 12 w 22"/>
                <a:gd name="T25" fmla="*/ 24 h 35"/>
                <a:gd name="T26" fmla="*/ 10 w 22"/>
                <a:gd name="T27" fmla="*/ 28 h 35"/>
                <a:gd name="T28" fmla="*/ 8 w 22"/>
                <a:gd name="T29" fmla="*/ 32 h 35"/>
                <a:gd name="T30" fmla="*/ 3 w 22"/>
                <a:gd name="T31" fmla="*/ 33 h 35"/>
                <a:gd name="T32" fmla="*/ 0 w 2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5">
                  <a:moveTo>
                    <a:pt x="0" y="35"/>
                  </a:moveTo>
                  <a:lnTo>
                    <a:pt x="3" y="27"/>
                  </a:lnTo>
                  <a:lnTo>
                    <a:pt x="8" y="19"/>
                  </a:lnTo>
                  <a:lnTo>
                    <a:pt x="11" y="11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1" y="4"/>
                  </a:lnTo>
                  <a:lnTo>
                    <a:pt x="19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20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9" name="Freeform 1049">
              <a:extLst>
                <a:ext uri="{FF2B5EF4-FFF2-40B4-BE49-F238E27FC236}">
                  <a16:creationId xmlns:a16="http://schemas.microsoft.com/office/drawing/2014/main" id="{40B4D7FC-3AA8-4AFE-B8E5-7A648C256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02" y="3735077"/>
              <a:ext cx="3696" cy="3696"/>
            </a:xfrm>
            <a:custGeom>
              <a:avLst/>
              <a:gdLst>
                <a:gd name="T0" fmla="*/ 12 w 27"/>
                <a:gd name="T1" fmla="*/ 18 h 29"/>
                <a:gd name="T2" fmla="*/ 13 w 27"/>
                <a:gd name="T3" fmla="*/ 15 h 29"/>
                <a:gd name="T4" fmla="*/ 15 w 27"/>
                <a:gd name="T5" fmla="*/ 11 h 29"/>
                <a:gd name="T6" fmla="*/ 17 w 27"/>
                <a:gd name="T7" fmla="*/ 7 h 29"/>
                <a:gd name="T8" fmla="*/ 19 w 27"/>
                <a:gd name="T9" fmla="*/ 2 h 29"/>
                <a:gd name="T10" fmla="*/ 24 w 27"/>
                <a:gd name="T11" fmla="*/ 1 h 29"/>
                <a:gd name="T12" fmla="*/ 27 w 27"/>
                <a:gd name="T13" fmla="*/ 0 h 29"/>
                <a:gd name="T14" fmla="*/ 26 w 27"/>
                <a:gd name="T15" fmla="*/ 5 h 29"/>
                <a:gd name="T16" fmla="*/ 23 w 27"/>
                <a:gd name="T17" fmla="*/ 8 h 29"/>
                <a:gd name="T18" fmla="*/ 22 w 27"/>
                <a:gd name="T19" fmla="*/ 12 h 29"/>
                <a:gd name="T20" fmla="*/ 19 w 27"/>
                <a:gd name="T21" fmla="*/ 16 h 29"/>
                <a:gd name="T22" fmla="*/ 17 w 27"/>
                <a:gd name="T23" fmla="*/ 21 h 29"/>
                <a:gd name="T24" fmla="*/ 15 w 27"/>
                <a:gd name="T25" fmla="*/ 24 h 29"/>
                <a:gd name="T26" fmla="*/ 12 w 27"/>
                <a:gd name="T27" fmla="*/ 26 h 29"/>
                <a:gd name="T28" fmla="*/ 8 w 27"/>
                <a:gd name="T29" fmla="*/ 27 h 29"/>
                <a:gd name="T30" fmla="*/ 3 w 27"/>
                <a:gd name="T31" fmla="*/ 28 h 29"/>
                <a:gd name="T32" fmla="*/ 0 w 27"/>
                <a:gd name="T33" fmla="*/ 29 h 29"/>
                <a:gd name="T34" fmla="*/ 1 w 27"/>
                <a:gd name="T35" fmla="*/ 26 h 29"/>
                <a:gd name="T36" fmla="*/ 3 w 27"/>
                <a:gd name="T37" fmla="*/ 22 h 29"/>
                <a:gd name="T38" fmla="*/ 8 w 27"/>
                <a:gd name="T39" fmla="*/ 21 h 29"/>
                <a:gd name="T40" fmla="*/ 12 w 27"/>
                <a:gd name="T4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9">
                  <a:moveTo>
                    <a:pt x="12" y="18"/>
                  </a:moveTo>
                  <a:lnTo>
                    <a:pt x="13" y="15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19" y="16"/>
                  </a:lnTo>
                  <a:lnTo>
                    <a:pt x="17" y="21"/>
                  </a:lnTo>
                  <a:lnTo>
                    <a:pt x="15" y="24"/>
                  </a:lnTo>
                  <a:lnTo>
                    <a:pt x="12" y="26"/>
                  </a:lnTo>
                  <a:lnTo>
                    <a:pt x="8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8" y="21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0" name="Freeform 1050">
              <a:extLst>
                <a:ext uri="{FF2B5EF4-FFF2-40B4-BE49-F238E27FC236}">
                  <a16:creationId xmlns:a16="http://schemas.microsoft.com/office/drawing/2014/main" id="{069F3D14-8C9D-48FD-AAA4-D64B88F1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199" y="3725837"/>
              <a:ext cx="7393" cy="7393"/>
            </a:xfrm>
            <a:custGeom>
              <a:avLst/>
              <a:gdLst>
                <a:gd name="T0" fmla="*/ 4 w 69"/>
                <a:gd name="T1" fmla="*/ 70 h 77"/>
                <a:gd name="T2" fmla="*/ 7 w 69"/>
                <a:gd name="T3" fmla="*/ 61 h 77"/>
                <a:gd name="T4" fmla="*/ 11 w 69"/>
                <a:gd name="T5" fmla="*/ 54 h 77"/>
                <a:gd name="T6" fmla="*/ 13 w 69"/>
                <a:gd name="T7" fmla="*/ 49 h 77"/>
                <a:gd name="T8" fmla="*/ 14 w 69"/>
                <a:gd name="T9" fmla="*/ 45 h 77"/>
                <a:gd name="T10" fmla="*/ 19 w 69"/>
                <a:gd name="T11" fmla="*/ 44 h 77"/>
                <a:gd name="T12" fmla="*/ 23 w 69"/>
                <a:gd name="T13" fmla="*/ 43 h 77"/>
                <a:gd name="T14" fmla="*/ 26 w 69"/>
                <a:gd name="T15" fmla="*/ 42 h 77"/>
                <a:gd name="T16" fmla="*/ 30 w 69"/>
                <a:gd name="T17" fmla="*/ 40 h 77"/>
                <a:gd name="T18" fmla="*/ 35 w 69"/>
                <a:gd name="T19" fmla="*/ 39 h 77"/>
                <a:gd name="T20" fmla="*/ 38 w 69"/>
                <a:gd name="T21" fmla="*/ 38 h 77"/>
                <a:gd name="T22" fmla="*/ 40 w 69"/>
                <a:gd name="T23" fmla="*/ 33 h 77"/>
                <a:gd name="T24" fmla="*/ 42 w 69"/>
                <a:gd name="T25" fmla="*/ 29 h 77"/>
                <a:gd name="T26" fmla="*/ 45 w 69"/>
                <a:gd name="T27" fmla="*/ 28 h 77"/>
                <a:gd name="T28" fmla="*/ 50 w 69"/>
                <a:gd name="T29" fmla="*/ 27 h 77"/>
                <a:gd name="T30" fmla="*/ 54 w 69"/>
                <a:gd name="T31" fmla="*/ 18 h 77"/>
                <a:gd name="T32" fmla="*/ 57 w 69"/>
                <a:gd name="T33" fmla="*/ 11 h 77"/>
                <a:gd name="T34" fmla="*/ 59 w 69"/>
                <a:gd name="T35" fmla="*/ 7 h 77"/>
                <a:gd name="T36" fmla="*/ 61 w 69"/>
                <a:gd name="T37" fmla="*/ 4 h 77"/>
                <a:gd name="T38" fmla="*/ 66 w 69"/>
                <a:gd name="T39" fmla="*/ 1 h 77"/>
                <a:gd name="T40" fmla="*/ 69 w 69"/>
                <a:gd name="T41" fmla="*/ 0 h 77"/>
                <a:gd name="T42" fmla="*/ 67 w 69"/>
                <a:gd name="T43" fmla="*/ 5 h 77"/>
                <a:gd name="T44" fmla="*/ 66 w 69"/>
                <a:gd name="T45" fmla="*/ 9 h 77"/>
                <a:gd name="T46" fmla="*/ 61 w 69"/>
                <a:gd name="T47" fmla="*/ 16 h 77"/>
                <a:gd name="T48" fmla="*/ 57 w 69"/>
                <a:gd name="T49" fmla="*/ 24 h 77"/>
                <a:gd name="T50" fmla="*/ 56 w 69"/>
                <a:gd name="T51" fmla="*/ 28 h 77"/>
                <a:gd name="T52" fmla="*/ 54 w 69"/>
                <a:gd name="T53" fmla="*/ 32 h 77"/>
                <a:gd name="T54" fmla="*/ 52 w 69"/>
                <a:gd name="T55" fmla="*/ 37 h 77"/>
                <a:gd name="T56" fmla="*/ 50 w 69"/>
                <a:gd name="T57" fmla="*/ 40 h 77"/>
                <a:gd name="T58" fmla="*/ 46 w 69"/>
                <a:gd name="T59" fmla="*/ 42 h 77"/>
                <a:gd name="T60" fmla="*/ 42 w 69"/>
                <a:gd name="T61" fmla="*/ 43 h 77"/>
                <a:gd name="T62" fmla="*/ 38 w 69"/>
                <a:gd name="T63" fmla="*/ 44 h 77"/>
                <a:gd name="T64" fmla="*/ 35 w 69"/>
                <a:gd name="T65" fmla="*/ 45 h 77"/>
                <a:gd name="T66" fmla="*/ 30 w 69"/>
                <a:gd name="T67" fmla="*/ 46 h 77"/>
                <a:gd name="T68" fmla="*/ 26 w 69"/>
                <a:gd name="T69" fmla="*/ 48 h 77"/>
                <a:gd name="T70" fmla="*/ 24 w 69"/>
                <a:gd name="T71" fmla="*/ 51 h 77"/>
                <a:gd name="T72" fmla="*/ 23 w 69"/>
                <a:gd name="T73" fmla="*/ 56 h 77"/>
                <a:gd name="T74" fmla="*/ 21 w 69"/>
                <a:gd name="T75" fmla="*/ 60 h 77"/>
                <a:gd name="T76" fmla="*/ 19 w 69"/>
                <a:gd name="T77" fmla="*/ 64 h 77"/>
                <a:gd name="T78" fmla="*/ 16 w 69"/>
                <a:gd name="T79" fmla="*/ 65 h 77"/>
                <a:gd name="T80" fmla="*/ 11 w 69"/>
                <a:gd name="T81" fmla="*/ 66 h 77"/>
                <a:gd name="T82" fmla="*/ 9 w 69"/>
                <a:gd name="T83" fmla="*/ 71 h 77"/>
                <a:gd name="T84" fmla="*/ 7 w 69"/>
                <a:gd name="T85" fmla="*/ 75 h 77"/>
                <a:gd name="T86" fmla="*/ 4 w 69"/>
                <a:gd name="T87" fmla="*/ 76 h 77"/>
                <a:gd name="T88" fmla="*/ 0 w 69"/>
                <a:gd name="T89" fmla="*/ 77 h 77"/>
                <a:gd name="T90" fmla="*/ 2 w 69"/>
                <a:gd name="T91" fmla="*/ 73 h 77"/>
                <a:gd name="T92" fmla="*/ 4 w 69"/>
                <a:gd name="T93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7">
                  <a:moveTo>
                    <a:pt x="4" y="70"/>
                  </a:moveTo>
                  <a:lnTo>
                    <a:pt x="7" y="61"/>
                  </a:lnTo>
                  <a:lnTo>
                    <a:pt x="11" y="54"/>
                  </a:lnTo>
                  <a:lnTo>
                    <a:pt x="13" y="49"/>
                  </a:lnTo>
                  <a:lnTo>
                    <a:pt x="14" y="45"/>
                  </a:lnTo>
                  <a:lnTo>
                    <a:pt x="19" y="44"/>
                  </a:lnTo>
                  <a:lnTo>
                    <a:pt x="23" y="43"/>
                  </a:lnTo>
                  <a:lnTo>
                    <a:pt x="26" y="42"/>
                  </a:lnTo>
                  <a:lnTo>
                    <a:pt x="30" y="40"/>
                  </a:lnTo>
                  <a:lnTo>
                    <a:pt x="35" y="39"/>
                  </a:lnTo>
                  <a:lnTo>
                    <a:pt x="38" y="38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5" y="28"/>
                  </a:lnTo>
                  <a:lnTo>
                    <a:pt x="50" y="27"/>
                  </a:lnTo>
                  <a:lnTo>
                    <a:pt x="54" y="18"/>
                  </a:lnTo>
                  <a:lnTo>
                    <a:pt x="57" y="11"/>
                  </a:lnTo>
                  <a:lnTo>
                    <a:pt x="59" y="7"/>
                  </a:lnTo>
                  <a:lnTo>
                    <a:pt x="61" y="4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67" y="5"/>
                  </a:lnTo>
                  <a:lnTo>
                    <a:pt x="66" y="9"/>
                  </a:lnTo>
                  <a:lnTo>
                    <a:pt x="61" y="16"/>
                  </a:lnTo>
                  <a:lnTo>
                    <a:pt x="57" y="24"/>
                  </a:lnTo>
                  <a:lnTo>
                    <a:pt x="56" y="28"/>
                  </a:lnTo>
                  <a:lnTo>
                    <a:pt x="54" y="32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8" y="44"/>
                  </a:lnTo>
                  <a:lnTo>
                    <a:pt x="35" y="45"/>
                  </a:lnTo>
                  <a:lnTo>
                    <a:pt x="30" y="46"/>
                  </a:lnTo>
                  <a:lnTo>
                    <a:pt x="26" y="48"/>
                  </a:lnTo>
                  <a:lnTo>
                    <a:pt x="24" y="51"/>
                  </a:lnTo>
                  <a:lnTo>
                    <a:pt x="23" y="56"/>
                  </a:lnTo>
                  <a:lnTo>
                    <a:pt x="21" y="60"/>
                  </a:lnTo>
                  <a:lnTo>
                    <a:pt x="19" y="64"/>
                  </a:lnTo>
                  <a:lnTo>
                    <a:pt x="16" y="65"/>
                  </a:lnTo>
                  <a:lnTo>
                    <a:pt x="11" y="66"/>
                  </a:lnTo>
                  <a:lnTo>
                    <a:pt x="9" y="71"/>
                  </a:lnTo>
                  <a:lnTo>
                    <a:pt x="7" y="75"/>
                  </a:lnTo>
                  <a:lnTo>
                    <a:pt x="4" y="76"/>
                  </a:lnTo>
                  <a:lnTo>
                    <a:pt x="0" y="77"/>
                  </a:lnTo>
                  <a:lnTo>
                    <a:pt x="2" y="73"/>
                  </a:lnTo>
                  <a:lnTo>
                    <a:pt x="4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1" name="Freeform 1051">
              <a:extLst>
                <a:ext uri="{FF2B5EF4-FFF2-40B4-BE49-F238E27FC236}">
                  <a16:creationId xmlns:a16="http://schemas.microsoft.com/office/drawing/2014/main" id="{BE54E9F4-4B18-46AD-926B-261CD54A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984" y="3712899"/>
              <a:ext cx="3696" cy="3696"/>
            </a:xfrm>
            <a:custGeom>
              <a:avLst/>
              <a:gdLst>
                <a:gd name="T0" fmla="*/ 16 w 23"/>
                <a:gd name="T1" fmla="*/ 21 h 27"/>
                <a:gd name="T2" fmla="*/ 12 w 23"/>
                <a:gd name="T3" fmla="*/ 23 h 27"/>
                <a:gd name="T4" fmla="*/ 7 w 23"/>
                <a:gd name="T5" fmla="*/ 25 h 27"/>
                <a:gd name="T6" fmla="*/ 3 w 23"/>
                <a:gd name="T7" fmla="*/ 26 h 27"/>
                <a:gd name="T8" fmla="*/ 0 w 23"/>
                <a:gd name="T9" fmla="*/ 27 h 27"/>
                <a:gd name="T10" fmla="*/ 2 w 23"/>
                <a:gd name="T11" fmla="*/ 23 h 27"/>
                <a:gd name="T12" fmla="*/ 4 w 23"/>
                <a:gd name="T13" fmla="*/ 19 h 27"/>
                <a:gd name="T14" fmla="*/ 5 w 23"/>
                <a:gd name="T15" fmla="*/ 15 h 27"/>
                <a:gd name="T16" fmla="*/ 7 w 23"/>
                <a:gd name="T17" fmla="*/ 11 h 27"/>
                <a:gd name="T18" fmla="*/ 9 w 23"/>
                <a:gd name="T19" fmla="*/ 7 h 27"/>
                <a:gd name="T20" fmla="*/ 12 w 23"/>
                <a:gd name="T21" fmla="*/ 3 h 27"/>
                <a:gd name="T22" fmla="*/ 15 w 23"/>
                <a:gd name="T23" fmla="*/ 1 h 27"/>
                <a:gd name="T24" fmla="*/ 19 w 23"/>
                <a:gd name="T25" fmla="*/ 0 h 27"/>
                <a:gd name="T26" fmla="*/ 17 w 23"/>
                <a:gd name="T27" fmla="*/ 4 h 27"/>
                <a:gd name="T28" fmla="*/ 15 w 23"/>
                <a:gd name="T29" fmla="*/ 9 h 27"/>
                <a:gd name="T30" fmla="*/ 19 w 23"/>
                <a:gd name="T31" fmla="*/ 7 h 27"/>
                <a:gd name="T32" fmla="*/ 23 w 23"/>
                <a:gd name="T33" fmla="*/ 6 h 27"/>
                <a:gd name="T34" fmla="*/ 21 w 23"/>
                <a:gd name="T35" fmla="*/ 10 h 27"/>
                <a:gd name="T36" fmla="*/ 19 w 23"/>
                <a:gd name="T37" fmla="*/ 14 h 27"/>
                <a:gd name="T38" fmla="*/ 17 w 23"/>
                <a:gd name="T39" fmla="*/ 17 h 27"/>
                <a:gd name="T40" fmla="*/ 16 w 23"/>
                <a:gd name="T4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16" y="21"/>
                  </a:moveTo>
                  <a:lnTo>
                    <a:pt x="12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2" name="Freeform 1052">
              <a:extLst>
                <a:ext uri="{FF2B5EF4-FFF2-40B4-BE49-F238E27FC236}">
                  <a16:creationId xmlns:a16="http://schemas.microsoft.com/office/drawing/2014/main" id="{61785209-129A-4ABB-A916-8EC0FE8F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5" y="3705507"/>
              <a:ext cx="3696" cy="5544"/>
            </a:xfrm>
            <a:custGeom>
              <a:avLst/>
              <a:gdLst>
                <a:gd name="T0" fmla="*/ 0 w 35"/>
                <a:gd name="T1" fmla="*/ 45 h 45"/>
                <a:gd name="T2" fmla="*/ 2 w 35"/>
                <a:gd name="T3" fmla="*/ 41 h 45"/>
                <a:gd name="T4" fmla="*/ 4 w 35"/>
                <a:gd name="T5" fmla="*/ 36 h 45"/>
                <a:gd name="T6" fmla="*/ 6 w 35"/>
                <a:gd name="T7" fmla="*/ 33 h 45"/>
                <a:gd name="T8" fmla="*/ 8 w 35"/>
                <a:gd name="T9" fmla="*/ 29 h 45"/>
                <a:gd name="T10" fmla="*/ 10 w 35"/>
                <a:gd name="T11" fmla="*/ 25 h 45"/>
                <a:gd name="T12" fmla="*/ 12 w 35"/>
                <a:gd name="T13" fmla="*/ 21 h 45"/>
                <a:gd name="T14" fmla="*/ 13 w 35"/>
                <a:gd name="T15" fmla="*/ 17 h 45"/>
                <a:gd name="T16" fmla="*/ 15 w 35"/>
                <a:gd name="T17" fmla="*/ 13 h 45"/>
                <a:gd name="T18" fmla="*/ 19 w 35"/>
                <a:gd name="T19" fmla="*/ 12 h 45"/>
                <a:gd name="T20" fmla="*/ 23 w 35"/>
                <a:gd name="T21" fmla="*/ 11 h 45"/>
                <a:gd name="T22" fmla="*/ 26 w 35"/>
                <a:gd name="T23" fmla="*/ 7 h 45"/>
                <a:gd name="T24" fmla="*/ 27 w 35"/>
                <a:gd name="T25" fmla="*/ 2 h 45"/>
                <a:gd name="T26" fmla="*/ 31 w 35"/>
                <a:gd name="T27" fmla="*/ 1 h 45"/>
                <a:gd name="T28" fmla="*/ 35 w 35"/>
                <a:gd name="T29" fmla="*/ 0 h 45"/>
                <a:gd name="T30" fmla="*/ 33 w 35"/>
                <a:gd name="T31" fmla="*/ 3 h 45"/>
                <a:gd name="T32" fmla="*/ 31 w 35"/>
                <a:gd name="T33" fmla="*/ 8 h 45"/>
                <a:gd name="T34" fmla="*/ 29 w 35"/>
                <a:gd name="T35" fmla="*/ 12 h 45"/>
                <a:gd name="T36" fmla="*/ 28 w 35"/>
                <a:gd name="T37" fmla="*/ 16 h 45"/>
                <a:gd name="T38" fmla="*/ 26 w 35"/>
                <a:gd name="T39" fmla="*/ 19 h 45"/>
                <a:gd name="T40" fmla="*/ 23 w 35"/>
                <a:gd name="T41" fmla="*/ 24 h 45"/>
                <a:gd name="T42" fmla="*/ 21 w 35"/>
                <a:gd name="T43" fmla="*/ 28 h 45"/>
                <a:gd name="T44" fmla="*/ 19 w 35"/>
                <a:gd name="T45" fmla="*/ 31 h 45"/>
                <a:gd name="T46" fmla="*/ 16 w 35"/>
                <a:gd name="T47" fmla="*/ 33 h 45"/>
                <a:gd name="T48" fmla="*/ 12 w 35"/>
                <a:gd name="T49" fmla="*/ 34 h 45"/>
                <a:gd name="T50" fmla="*/ 10 w 35"/>
                <a:gd name="T51" fmla="*/ 38 h 45"/>
                <a:gd name="T52" fmla="*/ 9 w 35"/>
                <a:gd name="T53" fmla="*/ 42 h 45"/>
                <a:gd name="T54" fmla="*/ 4 w 35"/>
                <a:gd name="T55" fmla="*/ 44 h 45"/>
                <a:gd name="T56" fmla="*/ 0 w 35"/>
                <a:gd name="T5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0" y="45"/>
                  </a:moveTo>
                  <a:lnTo>
                    <a:pt x="2" y="41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0" y="25"/>
                  </a:lnTo>
                  <a:lnTo>
                    <a:pt x="12" y="21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2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6" y="33"/>
                  </a:lnTo>
                  <a:lnTo>
                    <a:pt x="12" y="34"/>
                  </a:lnTo>
                  <a:lnTo>
                    <a:pt x="10" y="38"/>
                  </a:lnTo>
                  <a:lnTo>
                    <a:pt x="9" y="42"/>
                  </a:lnTo>
                  <a:lnTo>
                    <a:pt x="4" y="44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3" name="Freeform 1053">
              <a:extLst>
                <a:ext uri="{FF2B5EF4-FFF2-40B4-BE49-F238E27FC236}">
                  <a16:creationId xmlns:a16="http://schemas.microsoft.com/office/drawing/2014/main" id="{12DAB011-47E2-43D5-8AA3-EEEDEB62C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921" y="3703659"/>
              <a:ext cx="3696" cy="3696"/>
            </a:xfrm>
            <a:custGeom>
              <a:avLst/>
              <a:gdLst>
                <a:gd name="T0" fmla="*/ 8 w 27"/>
                <a:gd name="T1" fmla="*/ 29 h 32"/>
                <a:gd name="T2" fmla="*/ 4 w 27"/>
                <a:gd name="T3" fmla="*/ 30 h 32"/>
                <a:gd name="T4" fmla="*/ 0 w 27"/>
                <a:gd name="T5" fmla="*/ 32 h 32"/>
                <a:gd name="T6" fmla="*/ 2 w 27"/>
                <a:gd name="T7" fmla="*/ 27 h 32"/>
                <a:gd name="T8" fmla="*/ 4 w 27"/>
                <a:gd name="T9" fmla="*/ 24 h 32"/>
                <a:gd name="T10" fmla="*/ 6 w 27"/>
                <a:gd name="T11" fmla="*/ 20 h 32"/>
                <a:gd name="T12" fmla="*/ 7 w 27"/>
                <a:gd name="T13" fmla="*/ 16 h 32"/>
                <a:gd name="T14" fmla="*/ 4 w 27"/>
                <a:gd name="T15" fmla="*/ 17 h 32"/>
                <a:gd name="T16" fmla="*/ 0 w 27"/>
                <a:gd name="T17" fmla="*/ 19 h 32"/>
                <a:gd name="T18" fmla="*/ 2 w 27"/>
                <a:gd name="T19" fmla="*/ 15 h 32"/>
                <a:gd name="T20" fmla="*/ 4 w 27"/>
                <a:gd name="T21" fmla="*/ 10 h 32"/>
                <a:gd name="T22" fmla="*/ 5 w 27"/>
                <a:gd name="T23" fmla="*/ 6 h 32"/>
                <a:gd name="T24" fmla="*/ 7 w 27"/>
                <a:gd name="T25" fmla="*/ 3 h 32"/>
                <a:gd name="T26" fmla="*/ 11 w 27"/>
                <a:gd name="T27" fmla="*/ 1 h 32"/>
                <a:gd name="T28" fmla="*/ 16 w 27"/>
                <a:gd name="T29" fmla="*/ 0 h 32"/>
                <a:gd name="T30" fmla="*/ 13 w 27"/>
                <a:gd name="T31" fmla="*/ 4 h 32"/>
                <a:gd name="T32" fmla="*/ 11 w 27"/>
                <a:gd name="T33" fmla="*/ 8 h 32"/>
                <a:gd name="T34" fmla="*/ 15 w 27"/>
                <a:gd name="T35" fmla="*/ 7 h 32"/>
                <a:gd name="T36" fmla="*/ 19 w 27"/>
                <a:gd name="T37" fmla="*/ 5 h 32"/>
                <a:gd name="T38" fmla="*/ 23 w 27"/>
                <a:gd name="T39" fmla="*/ 4 h 32"/>
                <a:gd name="T40" fmla="*/ 27 w 27"/>
                <a:gd name="T41" fmla="*/ 3 h 32"/>
                <a:gd name="T42" fmla="*/ 25 w 27"/>
                <a:gd name="T43" fmla="*/ 6 h 32"/>
                <a:gd name="T44" fmla="*/ 23 w 27"/>
                <a:gd name="T45" fmla="*/ 10 h 32"/>
                <a:gd name="T46" fmla="*/ 19 w 27"/>
                <a:gd name="T47" fmla="*/ 11 h 32"/>
                <a:gd name="T48" fmla="*/ 16 w 27"/>
                <a:gd name="T49" fmla="*/ 13 h 32"/>
                <a:gd name="T50" fmla="*/ 13 w 27"/>
                <a:gd name="T51" fmla="*/ 17 h 32"/>
                <a:gd name="T52" fmla="*/ 11 w 27"/>
                <a:gd name="T53" fmla="*/ 21 h 32"/>
                <a:gd name="T54" fmla="*/ 9 w 27"/>
                <a:gd name="T55" fmla="*/ 25 h 32"/>
                <a:gd name="T56" fmla="*/ 8 w 27"/>
                <a:gd name="T5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32">
                  <a:moveTo>
                    <a:pt x="8" y="29"/>
                  </a:moveTo>
                  <a:lnTo>
                    <a:pt x="4" y="30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4" y="24"/>
                  </a:lnTo>
                  <a:lnTo>
                    <a:pt x="6" y="20"/>
                  </a:lnTo>
                  <a:lnTo>
                    <a:pt x="7" y="16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0"/>
                  </a:lnTo>
                  <a:lnTo>
                    <a:pt x="5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1" y="8"/>
                  </a:lnTo>
                  <a:lnTo>
                    <a:pt x="15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3" y="10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1" y="21"/>
                  </a:lnTo>
                  <a:lnTo>
                    <a:pt x="9" y="25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4" name="Freeform 1054">
              <a:extLst>
                <a:ext uri="{FF2B5EF4-FFF2-40B4-BE49-F238E27FC236}">
                  <a16:creationId xmlns:a16="http://schemas.microsoft.com/office/drawing/2014/main" id="{B2C56FF7-0AC5-46A2-88B8-4D3163EE3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572" y="3709203"/>
              <a:ext cx="399197" cy="377019"/>
            </a:xfrm>
            <a:custGeom>
              <a:avLst/>
              <a:gdLst>
                <a:gd name="T0" fmla="*/ 3172 w 3450"/>
                <a:gd name="T1" fmla="*/ 281 h 3261"/>
                <a:gd name="T2" fmla="*/ 3083 w 3450"/>
                <a:gd name="T3" fmla="*/ 357 h 3261"/>
                <a:gd name="T4" fmla="*/ 3019 w 3450"/>
                <a:gd name="T5" fmla="*/ 416 h 3261"/>
                <a:gd name="T6" fmla="*/ 2780 w 3450"/>
                <a:gd name="T7" fmla="*/ 630 h 3261"/>
                <a:gd name="T8" fmla="*/ 2345 w 3450"/>
                <a:gd name="T9" fmla="*/ 1003 h 3261"/>
                <a:gd name="T10" fmla="*/ 2265 w 3450"/>
                <a:gd name="T11" fmla="*/ 1077 h 3261"/>
                <a:gd name="T12" fmla="*/ 2134 w 3450"/>
                <a:gd name="T13" fmla="*/ 1215 h 3261"/>
                <a:gd name="T14" fmla="*/ 1838 w 3450"/>
                <a:gd name="T15" fmla="*/ 1515 h 3261"/>
                <a:gd name="T16" fmla="*/ 1596 w 3450"/>
                <a:gd name="T17" fmla="*/ 1710 h 3261"/>
                <a:gd name="T18" fmla="*/ 1380 w 3450"/>
                <a:gd name="T19" fmla="*/ 1929 h 3261"/>
                <a:gd name="T20" fmla="*/ 969 w 3450"/>
                <a:gd name="T21" fmla="*/ 2335 h 3261"/>
                <a:gd name="T22" fmla="*/ 511 w 3450"/>
                <a:gd name="T23" fmla="*/ 2736 h 3261"/>
                <a:gd name="T24" fmla="*/ 124 w 3450"/>
                <a:gd name="T25" fmla="*/ 3110 h 3261"/>
                <a:gd name="T26" fmla="*/ 78 w 3450"/>
                <a:gd name="T27" fmla="*/ 3195 h 3261"/>
                <a:gd name="T28" fmla="*/ 1719 w 3450"/>
                <a:gd name="T29" fmla="*/ 1628 h 3261"/>
                <a:gd name="T30" fmla="*/ 130 w 3450"/>
                <a:gd name="T31" fmla="*/ 3072 h 3261"/>
                <a:gd name="T32" fmla="*/ 265 w 3450"/>
                <a:gd name="T33" fmla="*/ 2953 h 3261"/>
                <a:gd name="T34" fmla="*/ 361 w 3450"/>
                <a:gd name="T35" fmla="*/ 2846 h 3261"/>
                <a:gd name="T36" fmla="*/ 518 w 3450"/>
                <a:gd name="T37" fmla="*/ 2707 h 3261"/>
                <a:gd name="T38" fmla="*/ 656 w 3450"/>
                <a:gd name="T39" fmla="*/ 2566 h 3261"/>
                <a:gd name="T40" fmla="*/ 795 w 3450"/>
                <a:gd name="T41" fmla="*/ 2440 h 3261"/>
                <a:gd name="T42" fmla="*/ 949 w 3450"/>
                <a:gd name="T43" fmla="*/ 2295 h 3261"/>
                <a:gd name="T44" fmla="*/ 1099 w 3450"/>
                <a:gd name="T45" fmla="*/ 2144 h 3261"/>
                <a:gd name="T46" fmla="*/ 1280 w 3450"/>
                <a:gd name="T47" fmla="*/ 1984 h 3261"/>
                <a:gd name="T48" fmla="*/ 1441 w 3450"/>
                <a:gd name="T49" fmla="*/ 1822 h 3261"/>
                <a:gd name="T50" fmla="*/ 1599 w 3450"/>
                <a:gd name="T51" fmla="*/ 1683 h 3261"/>
                <a:gd name="T52" fmla="*/ 1722 w 3450"/>
                <a:gd name="T53" fmla="*/ 1574 h 3261"/>
                <a:gd name="T54" fmla="*/ 1895 w 3450"/>
                <a:gd name="T55" fmla="*/ 1402 h 3261"/>
                <a:gd name="T56" fmla="*/ 2049 w 3450"/>
                <a:gd name="T57" fmla="*/ 1257 h 3261"/>
                <a:gd name="T58" fmla="*/ 2180 w 3450"/>
                <a:gd name="T59" fmla="*/ 1133 h 3261"/>
                <a:gd name="T60" fmla="*/ 2361 w 3450"/>
                <a:gd name="T61" fmla="*/ 972 h 3261"/>
                <a:gd name="T62" fmla="*/ 2476 w 3450"/>
                <a:gd name="T63" fmla="*/ 853 h 3261"/>
                <a:gd name="T64" fmla="*/ 2629 w 3450"/>
                <a:gd name="T65" fmla="*/ 707 h 3261"/>
                <a:gd name="T66" fmla="*/ 2795 w 3450"/>
                <a:gd name="T67" fmla="*/ 552 h 3261"/>
                <a:gd name="T68" fmla="*/ 2945 w 3450"/>
                <a:gd name="T69" fmla="*/ 427 h 3261"/>
                <a:gd name="T70" fmla="*/ 3083 w 3450"/>
                <a:gd name="T71" fmla="*/ 288 h 3261"/>
                <a:gd name="T72" fmla="*/ 3233 w 3450"/>
                <a:gd name="T73" fmla="*/ 151 h 3261"/>
                <a:gd name="T74" fmla="*/ 3380 w 3450"/>
                <a:gd name="T75" fmla="*/ 34 h 3261"/>
                <a:gd name="T76" fmla="*/ 3404 w 3450"/>
                <a:gd name="T77" fmla="*/ 53 h 3261"/>
                <a:gd name="T78" fmla="*/ 3334 w 3450"/>
                <a:gd name="T79" fmla="*/ 76 h 3261"/>
                <a:gd name="T80" fmla="*/ 3292 w 3450"/>
                <a:gd name="T81" fmla="*/ 164 h 3261"/>
                <a:gd name="T82" fmla="*/ 3273 w 3450"/>
                <a:gd name="T83" fmla="*/ 176 h 3261"/>
                <a:gd name="T84" fmla="*/ 3208 w 3450"/>
                <a:gd name="T85" fmla="*/ 232 h 3261"/>
                <a:gd name="T86" fmla="*/ 3062 w 3450"/>
                <a:gd name="T87" fmla="*/ 388 h 3261"/>
                <a:gd name="T88" fmla="*/ 2865 w 3450"/>
                <a:gd name="T89" fmla="*/ 554 h 3261"/>
                <a:gd name="T90" fmla="*/ 2743 w 3450"/>
                <a:gd name="T91" fmla="*/ 689 h 3261"/>
                <a:gd name="T92" fmla="*/ 2577 w 3450"/>
                <a:gd name="T93" fmla="*/ 844 h 3261"/>
                <a:gd name="T94" fmla="*/ 2400 w 3450"/>
                <a:gd name="T95" fmla="*/ 1011 h 3261"/>
                <a:gd name="T96" fmla="*/ 2254 w 3450"/>
                <a:gd name="T97" fmla="*/ 1141 h 3261"/>
                <a:gd name="T98" fmla="*/ 2093 w 3450"/>
                <a:gd name="T99" fmla="*/ 1302 h 3261"/>
                <a:gd name="T100" fmla="*/ 1950 w 3450"/>
                <a:gd name="T101" fmla="*/ 1437 h 3261"/>
                <a:gd name="T102" fmla="*/ 1774 w 3450"/>
                <a:gd name="T103" fmla="*/ 1603 h 3261"/>
                <a:gd name="T104" fmla="*/ 1608 w 3450"/>
                <a:gd name="T105" fmla="*/ 1759 h 3261"/>
                <a:gd name="T106" fmla="*/ 1473 w 3450"/>
                <a:gd name="T107" fmla="*/ 1877 h 3261"/>
                <a:gd name="T108" fmla="*/ 1366 w 3450"/>
                <a:gd name="T109" fmla="*/ 1980 h 3261"/>
                <a:gd name="T110" fmla="*/ 1223 w 3450"/>
                <a:gd name="T111" fmla="*/ 2115 h 3261"/>
                <a:gd name="T112" fmla="*/ 1035 w 3450"/>
                <a:gd name="T113" fmla="*/ 2292 h 3261"/>
                <a:gd name="T114" fmla="*/ 857 w 3450"/>
                <a:gd name="T115" fmla="*/ 2458 h 3261"/>
                <a:gd name="T116" fmla="*/ 728 w 3450"/>
                <a:gd name="T117" fmla="*/ 2582 h 3261"/>
                <a:gd name="T118" fmla="*/ 554 w 3450"/>
                <a:gd name="T119" fmla="*/ 2755 h 3261"/>
                <a:gd name="T120" fmla="*/ 354 w 3450"/>
                <a:gd name="T121" fmla="*/ 2942 h 3261"/>
                <a:gd name="T122" fmla="*/ 166 w 3450"/>
                <a:gd name="T123" fmla="*/ 3118 h 3261"/>
                <a:gd name="T124" fmla="*/ 23 w 3450"/>
                <a:gd name="T125" fmla="*/ 3227 h 3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0" h="3261">
                  <a:moveTo>
                    <a:pt x="3188" y="219"/>
                  </a:moveTo>
                  <a:lnTo>
                    <a:pt x="3192" y="218"/>
                  </a:lnTo>
                  <a:lnTo>
                    <a:pt x="3195" y="217"/>
                  </a:lnTo>
                  <a:lnTo>
                    <a:pt x="3197" y="213"/>
                  </a:lnTo>
                  <a:lnTo>
                    <a:pt x="3199" y="208"/>
                  </a:lnTo>
                  <a:lnTo>
                    <a:pt x="3204" y="207"/>
                  </a:lnTo>
                  <a:lnTo>
                    <a:pt x="3207" y="206"/>
                  </a:lnTo>
                  <a:lnTo>
                    <a:pt x="3209" y="202"/>
                  </a:lnTo>
                  <a:lnTo>
                    <a:pt x="3211" y="198"/>
                  </a:lnTo>
                  <a:lnTo>
                    <a:pt x="3212" y="193"/>
                  </a:lnTo>
                  <a:lnTo>
                    <a:pt x="3214" y="190"/>
                  </a:lnTo>
                  <a:lnTo>
                    <a:pt x="3218" y="188"/>
                  </a:lnTo>
                  <a:lnTo>
                    <a:pt x="3223" y="187"/>
                  </a:lnTo>
                  <a:lnTo>
                    <a:pt x="3226" y="186"/>
                  </a:lnTo>
                  <a:lnTo>
                    <a:pt x="3230" y="185"/>
                  </a:lnTo>
                  <a:lnTo>
                    <a:pt x="3234" y="184"/>
                  </a:lnTo>
                  <a:lnTo>
                    <a:pt x="3238" y="182"/>
                  </a:lnTo>
                  <a:lnTo>
                    <a:pt x="3240" y="179"/>
                  </a:lnTo>
                  <a:lnTo>
                    <a:pt x="3242" y="174"/>
                  </a:lnTo>
                  <a:lnTo>
                    <a:pt x="3244" y="170"/>
                  </a:lnTo>
                  <a:lnTo>
                    <a:pt x="3245" y="166"/>
                  </a:lnTo>
                  <a:lnTo>
                    <a:pt x="3249" y="158"/>
                  </a:lnTo>
                  <a:lnTo>
                    <a:pt x="3254" y="151"/>
                  </a:lnTo>
                  <a:lnTo>
                    <a:pt x="3255" y="147"/>
                  </a:lnTo>
                  <a:lnTo>
                    <a:pt x="3257" y="142"/>
                  </a:lnTo>
                  <a:lnTo>
                    <a:pt x="3254" y="143"/>
                  </a:lnTo>
                  <a:lnTo>
                    <a:pt x="3249" y="146"/>
                  </a:lnTo>
                  <a:lnTo>
                    <a:pt x="3247" y="149"/>
                  </a:lnTo>
                  <a:lnTo>
                    <a:pt x="3245" y="153"/>
                  </a:lnTo>
                  <a:lnTo>
                    <a:pt x="3242" y="160"/>
                  </a:lnTo>
                  <a:lnTo>
                    <a:pt x="3238" y="169"/>
                  </a:lnTo>
                  <a:lnTo>
                    <a:pt x="3233" y="170"/>
                  </a:lnTo>
                  <a:lnTo>
                    <a:pt x="3230" y="171"/>
                  </a:lnTo>
                  <a:lnTo>
                    <a:pt x="3228" y="175"/>
                  </a:lnTo>
                  <a:lnTo>
                    <a:pt x="3226" y="180"/>
                  </a:lnTo>
                  <a:lnTo>
                    <a:pt x="3223" y="181"/>
                  </a:lnTo>
                  <a:lnTo>
                    <a:pt x="3218" y="182"/>
                  </a:lnTo>
                  <a:lnTo>
                    <a:pt x="3214" y="184"/>
                  </a:lnTo>
                  <a:lnTo>
                    <a:pt x="3211" y="185"/>
                  </a:lnTo>
                  <a:lnTo>
                    <a:pt x="3207" y="186"/>
                  </a:lnTo>
                  <a:lnTo>
                    <a:pt x="3202" y="187"/>
                  </a:lnTo>
                  <a:lnTo>
                    <a:pt x="3201" y="191"/>
                  </a:lnTo>
                  <a:lnTo>
                    <a:pt x="3199" y="196"/>
                  </a:lnTo>
                  <a:lnTo>
                    <a:pt x="3195" y="203"/>
                  </a:lnTo>
                  <a:lnTo>
                    <a:pt x="3192" y="212"/>
                  </a:lnTo>
                  <a:lnTo>
                    <a:pt x="3190" y="215"/>
                  </a:lnTo>
                  <a:lnTo>
                    <a:pt x="3188" y="219"/>
                  </a:lnTo>
                  <a:close/>
                  <a:moveTo>
                    <a:pt x="3168" y="246"/>
                  </a:moveTo>
                  <a:lnTo>
                    <a:pt x="3166" y="250"/>
                  </a:lnTo>
                  <a:lnTo>
                    <a:pt x="3165" y="253"/>
                  </a:lnTo>
                  <a:lnTo>
                    <a:pt x="3168" y="252"/>
                  </a:lnTo>
                  <a:lnTo>
                    <a:pt x="3173" y="251"/>
                  </a:lnTo>
                  <a:lnTo>
                    <a:pt x="3177" y="250"/>
                  </a:lnTo>
                  <a:lnTo>
                    <a:pt x="3180" y="248"/>
                  </a:lnTo>
                  <a:lnTo>
                    <a:pt x="3182" y="245"/>
                  </a:lnTo>
                  <a:lnTo>
                    <a:pt x="3184" y="240"/>
                  </a:lnTo>
                  <a:lnTo>
                    <a:pt x="3187" y="236"/>
                  </a:lnTo>
                  <a:lnTo>
                    <a:pt x="3188" y="232"/>
                  </a:lnTo>
                  <a:lnTo>
                    <a:pt x="3191" y="229"/>
                  </a:lnTo>
                  <a:lnTo>
                    <a:pt x="3192" y="224"/>
                  </a:lnTo>
                  <a:lnTo>
                    <a:pt x="3189" y="225"/>
                  </a:lnTo>
                  <a:lnTo>
                    <a:pt x="3184" y="226"/>
                  </a:lnTo>
                  <a:lnTo>
                    <a:pt x="3182" y="231"/>
                  </a:lnTo>
                  <a:lnTo>
                    <a:pt x="3180" y="235"/>
                  </a:lnTo>
                  <a:lnTo>
                    <a:pt x="3178" y="239"/>
                  </a:lnTo>
                  <a:lnTo>
                    <a:pt x="3177" y="242"/>
                  </a:lnTo>
                  <a:lnTo>
                    <a:pt x="3173" y="245"/>
                  </a:lnTo>
                  <a:lnTo>
                    <a:pt x="3168" y="246"/>
                  </a:lnTo>
                  <a:close/>
                  <a:moveTo>
                    <a:pt x="3170" y="285"/>
                  </a:moveTo>
                  <a:lnTo>
                    <a:pt x="3172" y="281"/>
                  </a:lnTo>
                  <a:lnTo>
                    <a:pt x="3174" y="277"/>
                  </a:lnTo>
                  <a:lnTo>
                    <a:pt x="3175" y="273"/>
                  </a:lnTo>
                  <a:lnTo>
                    <a:pt x="3177" y="269"/>
                  </a:lnTo>
                  <a:lnTo>
                    <a:pt x="3179" y="265"/>
                  </a:lnTo>
                  <a:lnTo>
                    <a:pt x="3181" y="262"/>
                  </a:lnTo>
                  <a:lnTo>
                    <a:pt x="3183" y="257"/>
                  </a:lnTo>
                  <a:lnTo>
                    <a:pt x="3184" y="253"/>
                  </a:lnTo>
                  <a:lnTo>
                    <a:pt x="3181" y="254"/>
                  </a:lnTo>
                  <a:lnTo>
                    <a:pt x="3177" y="256"/>
                  </a:lnTo>
                  <a:lnTo>
                    <a:pt x="3173" y="264"/>
                  </a:lnTo>
                  <a:lnTo>
                    <a:pt x="3170" y="272"/>
                  </a:lnTo>
                  <a:lnTo>
                    <a:pt x="3165" y="280"/>
                  </a:lnTo>
                  <a:lnTo>
                    <a:pt x="3162" y="288"/>
                  </a:lnTo>
                  <a:lnTo>
                    <a:pt x="3165" y="286"/>
                  </a:lnTo>
                  <a:lnTo>
                    <a:pt x="3170" y="285"/>
                  </a:lnTo>
                  <a:close/>
                  <a:moveTo>
                    <a:pt x="3092" y="312"/>
                  </a:moveTo>
                  <a:lnTo>
                    <a:pt x="3096" y="310"/>
                  </a:lnTo>
                  <a:lnTo>
                    <a:pt x="3099" y="308"/>
                  </a:lnTo>
                  <a:lnTo>
                    <a:pt x="3101" y="305"/>
                  </a:lnTo>
                  <a:lnTo>
                    <a:pt x="3104" y="301"/>
                  </a:lnTo>
                  <a:lnTo>
                    <a:pt x="3099" y="302"/>
                  </a:lnTo>
                  <a:lnTo>
                    <a:pt x="3095" y="304"/>
                  </a:lnTo>
                  <a:lnTo>
                    <a:pt x="3092" y="305"/>
                  </a:lnTo>
                  <a:lnTo>
                    <a:pt x="3088" y="306"/>
                  </a:lnTo>
                  <a:lnTo>
                    <a:pt x="3085" y="310"/>
                  </a:lnTo>
                  <a:lnTo>
                    <a:pt x="3084" y="314"/>
                  </a:lnTo>
                  <a:lnTo>
                    <a:pt x="3082" y="318"/>
                  </a:lnTo>
                  <a:lnTo>
                    <a:pt x="3080" y="322"/>
                  </a:lnTo>
                  <a:lnTo>
                    <a:pt x="3084" y="321"/>
                  </a:lnTo>
                  <a:lnTo>
                    <a:pt x="3088" y="319"/>
                  </a:lnTo>
                  <a:lnTo>
                    <a:pt x="3090" y="316"/>
                  </a:lnTo>
                  <a:lnTo>
                    <a:pt x="3092" y="312"/>
                  </a:lnTo>
                  <a:close/>
                  <a:moveTo>
                    <a:pt x="3130" y="299"/>
                  </a:moveTo>
                  <a:lnTo>
                    <a:pt x="3123" y="301"/>
                  </a:lnTo>
                  <a:lnTo>
                    <a:pt x="3115" y="304"/>
                  </a:lnTo>
                  <a:lnTo>
                    <a:pt x="3113" y="307"/>
                  </a:lnTo>
                  <a:lnTo>
                    <a:pt x="3111" y="312"/>
                  </a:lnTo>
                  <a:lnTo>
                    <a:pt x="3115" y="310"/>
                  </a:lnTo>
                  <a:lnTo>
                    <a:pt x="3119" y="308"/>
                  </a:lnTo>
                  <a:lnTo>
                    <a:pt x="3123" y="307"/>
                  </a:lnTo>
                  <a:lnTo>
                    <a:pt x="3127" y="306"/>
                  </a:lnTo>
                  <a:lnTo>
                    <a:pt x="3131" y="305"/>
                  </a:lnTo>
                  <a:lnTo>
                    <a:pt x="3134" y="304"/>
                  </a:lnTo>
                  <a:lnTo>
                    <a:pt x="3137" y="300"/>
                  </a:lnTo>
                  <a:lnTo>
                    <a:pt x="3139" y="296"/>
                  </a:lnTo>
                  <a:lnTo>
                    <a:pt x="3134" y="297"/>
                  </a:lnTo>
                  <a:lnTo>
                    <a:pt x="3130" y="299"/>
                  </a:lnTo>
                  <a:close/>
                  <a:moveTo>
                    <a:pt x="3046" y="367"/>
                  </a:moveTo>
                  <a:lnTo>
                    <a:pt x="3048" y="363"/>
                  </a:lnTo>
                  <a:lnTo>
                    <a:pt x="3049" y="359"/>
                  </a:lnTo>
                  <a:lnTo>
                    <a:pt x="3046" y="360"/>
                  </a:lnTo>
                  <a:lnTo>
                    <a:pt x="3042" y="362"/>
                  </a:lnTo>
                  <a:lnTo>
                    <a:pt x="3040" y="366"/>
                  </a:lnTo>
                  <a:lnTo>
                    <a:pt x="3038" y="370"/>
                  </a:lnTo>
                  <a:lnTo>
                    <a:pt x="3034" y="371"/>
                  </a:lnTo>
                  <a:lnTo>
                    <a:pt x="3030" y="372"/>
                  </a:lnTo>
                  <a:lnTo>
                    <a:pt x="3026" y="373"/>
                  </a:lnTo>
                  <a:lnTo>
                    <a:pt x="3023" y="375"/>
                  </a:lnTo>
                  <a:lnTo>
                    <a:pt x="3021" y="379"/>
                  </a:lnTo>
                  <a:lnTo>
                    <a:pt x="3018" y="383"/>
                  </a:lnTo>
                  <a:lnTo>
                    <a:pt x="3023" y="382"/>
                  </a:lnTo>
                  <a:lnTo>
                    <a:pt x="3027" y="381"/>
                  </a:lnTo>
                  <a:lnTo>
                    <a:pt x="3030" y="380"/>
                  </a:lnTo>
                  <a:lnTo>
                    <a:pt x="3034" y="377"/>
                  </a:lnTo>
                  <a:lnTo>
                    <a:pt x="3037" y="373"/>
                  </a:lnTo>
                  <a:lnTo>
                    <a:pt x="3038" y="370"/>
                  </a:lnTo>
                  <a:lnTo>
                    <a:pt x="3042" y="368"/>
                  </a:lnTo>
                  <a:lnTo>
                    <a:pt x="3046" y="367"/>
                  </a:lnTo>
                  <a:close/>
                  <a:moveTo>
                    <a:pt x="3081" y="362"/>
                  </a:moveTo>
                  <a:lnTo>
                    <a:pt x="3083" y="357"/>
                  </a:lnTo>
                  <a:lnTo>
                    <a:pt x="3084" y="354"/>
                  </a:lnTo>
                  <a:lnTo>
                    <a:pt x="3087" y="350"/>
                  </a:lnTo>
                  <a:lnTo>
                    <a:pt x="3089" y="346"/>
                  </a:lnTo>
                  <a:lnTo>
                    <a:pt x="3084" y="347"/>
                  </a:lnTo>
                  <a:lnTo>
                    <a:pt x="3081" y="349"/>
                  </a:lnTo>
                  <a:lnTo>
                    <a:pt x="3079" y="352"/>
                  </a:lnTo>
                  <a:lnTo>
                    <a:pt x="3077" y="356"/>
                  </a:lnTo>
                  <a:lnTo>
                    <a:pt x="3075" y="360"/>
                  </a:lnTo>
                  <a:lnTo>
                    <a:pt x="3073" y="365"/>
                  </a:lnTo>
                  <a:lnTo>
                    <a:pt x="3069" y="366"/>
                  </a:lnTo>
                  <a:lnTo>
                    <a:pt x="3065" y="367"/>
                  </a:lnTo>
                  <a:lnTo>
                    <a:pt x="3063" y="371"/>
                  </a:lnTo>
                  <a:lnTo>
                    <a:pt x="3062" y="375"/>
                  </a:lnTo>
                  <a:lnTo>
                    <a:pt x="3065" y="373"/>
                  </a:lnTo>
                  <a:lnTo>
                    <a:pt x="3069" y="372"/>
                  </a:lnTo>
                  <a:lnTo>
                    <a:pt x="3072" y="368"/>
                  </a:lnTo>
                  <a:lnTo>
                    <a:pt x="3073" y="365"/>
                  </a:lnTo>
                  <a:lnTo>
                    <a:pt x="3077" y="363"/>
                  </a:lnTo>
                  <a:lnTo>
                    <a:pt x="3081" y="362"/>
                  </a:lnTo>
                  <a:close/>
                  <a:moveTo>
                    <a:pt x="2973" y="425"/>
                  </a:moveTo>
                  <a:lnTo>
                    <a:pt x="2971" y="429"/>
                  </a:lnTo>
                  <a:lnTo>
                    <a:pt x="2968" y="433"/>
                  </a:lnTo>
                  <a:lnTo>
                    <a:pt x="2973" y="432"/>
                  </a:lnTo>
                  <a:lnTo>
                    <a:pt x="2977" y="431"/>
                  </a:lnTo>
                  <a:lnTo>
                    <a:pt x="2978" y="426"/>
                  </a:lnTo>
                  <a:lnTo>
                    <a:pt x="2980" y="422"/>
                  </a:lnTo>
                  <a:lnTo>
                    <a:pt x="2976" y="424"/>
                  </a:lnTo>
                  <a:lnTo>
                    <a:pt x="2973" y="425"/>
                  </a:lnTo>
                  <a:lnTo>
                    <a:pt x="2974" y="421"/>
                  </a:lnTo>
                  <a:lnTo>
                    <a:pt x="2976" y="417"/>
                  </a:lnTo>
                  <a:lnTo>
                    <a:pt x="2980" y="416"/>
                  </a:lnTo>
                  <a:lnTo>
                    <a:pt x="2984" y="415"/>
                  </a:lnTo>
                  <a:lnTo>
                    <a:pt x="2985" y="410"/>
                  </a:lnTo>
                  <a:lnTo>
                    <a:pt x="2988" y="406"/>
                  </a:lnTo>
                  <a:lnTo>
                    <a:pt x="2992" y="405"/>
                  </a:lnTo>
                  <a:lnTo>
                    <a:pt x="2996" y="404"/>
                  </a:lnTo>
                  <a:lnTo>
                    <a:pt x="2997" y="400"/>
                  </a:lnTo>
                  <a:lnTo>
                    <a:pt x="2999" y="396"/>
                  </a:lnTo>
                  <a:lnTo>
                    <a:pt x="2995" y="398"/>
                  </a:lnTo>
                  <a:lnTo>
                    <a:pt x="2992" y="399"/>
                  </a:lnTo>
                  <a:lnTo>
                    <a:pt x="2990" y="403"/>
                  </a:lnTo>
                  <a:lnTo>
                    <a:pt x="2988" y="406"/>
                  </a:lnTo>
                  <a:lnTo>
                    <a:pt x="2984" y="408"/>
                  </a:lnTo>
                  <a:lnTo>
                    <a:pt x="2980" y="409"/>
                  </a:lnTo>
                  <a:lnTo>
                    <a:pt x="2976" y="410"/>
                  </a:lnTo>
                  <a:lnTo>
                    <a:pt x="2973" y="411"/>
                  </a:lnTo>
                  <a:lnTo>
                    <a:pt x="2971" y="416"/>
                  </a:lnTo>
                  <a:lnTo>
                    <a:pt x="2968" y="420"/>
                  </a:lnTo>
                  <a:lnTo>
                    <a:pt x="2964" y="421"/>
                  </a:lnTo>
                  <a:lnTo>
                    <a:pt x="2961" y="422"/>
                  </a:lnTo>
                  <a:lnTo>
                    <a:pt x="2959" y="426"/>
                  </a:lnTo>
                  <a:lnTo>
                    <a:pt x="2957" y="431"/>
                  </a:lnTo>
                  <a:lnTo>
                    <a:pt x="2955" y="435"/>
                  </a:lnTo>
                  <a:lnTo>
                    <a:pt x="2954" y="438"/>
                  </a:lnTo>
                  <a:lnTo>
                    <a:pt x="2957" y="437"/>
                  </a:lnTo>
                  <a:lnTo>
                    <a:pt x="2961" y="436"/>
                  </a:lnTo>
                  <a:lnTo>
                    <a:pt x="2963" y="432"/>
                  </a:lnTo>
                  <a:lnTo>
                    <a:pt x="2965" y="427"/>
                  </a:lnTo>
                  <a:lnTo>
                    <a:pt x="2968" y="426"/>
                  </a:lnTo>
                  <a:lnTo>
                    <a:pt x="2973" y="425"/>
                  </a:lnTo>
                  <a:close/>
                  <a:moveTo>
                    <a:pt x="3015" y="417"/>
                  </a:moveTo>
                  <a:lnTo>
                    <a:pt x="3012" y="419"/>
                  </a:lnTo>
                  <a:lnTo>
                    <a:pt x="3008" y="420"/>
                  </a:lnTo>
                  <a:lnTo>
                    <a:pt x="3006" y="424"/>
                  </a:lnTo>
                  <a:lnTo>
                    <a:pt x="3004" y="427"/>
                  </a:lnTo>
                  <a:lnTo>
                    <a:pt x="3008" y="426"/>
                  </a:lnTo>
                  <a:lnTo>
                    <a:pt x="3012" y="425"/>
                  </a:lnTo>
                  <a:lnTo>
                    <a:pt x="3013" y="421"/>
                  </a:lnTo>
                  <a:lnTo>
                    <a:pt x="3015" y="417"/>
                  </a:lnTo>
                  <a:lnTo>
                    <a:pt x="3019" y="416"/>
                  </a:lnTo>
                  <a:lnTo>
                    <a:pt x="3023" y="415"/>
                  </a:lnTo>
                  <a:lnTo>
                    <a:pt x="3025" y="410"/>
                  </a:lnTo>
                  <a:lnTo>
                    <a:pt x="3027" y="406"/>
                  </a:lnTo>
                  <a:lnTo>
                    <a:pt x="3029" y="402"/>
                  </a:lnTo>
                  <a:lnTo>
                    <a:pt x="3031" y="399"/>
                  </a:lnTo>
                  <a:lnTo>
                    <a:pt x="3027" y="400"/>
                  </a:lnTo>
                  <a:lnTo>
                    <a:pt x="3023" y="401"/>
                  </a:lnTo>
                  <a:lnTo>
                    <a:pt x="3019" y="403"/>
                  </a:lnTo>
                  <a:lnTo>
                    <a:pt x="3015" y="404"/>
                  </a:lnTo>
                  <a:lnTo>
                    <a:pt x="3013" y="408"/>
                  </a:lnTo>
                  <a:lnTo>
                    <a:pt x="3011" y="411"/>
                  </a:lnTo>
                  <a:lnTo>
                    <a:pt x="3015" y="410"/>
                  </a:lnTo>
                  <a:lnTo>
                    <a:pt x="3019" y="409"/>
                  </a:lnTo>
                  <a:lnTo>
                    <a:pt x="3017" y="414"/>
                  </a:lnTo>
                  <a:lnTo>
                    <a:pt x="3015" y="417"/>
                  </a:lnTo>
                  <a:close/>
                  <a:moveTo>
                    <a:pt x="2753" y="639"/>
                  </a:moveTo>
                  <a:lnTo>
                    <a:pt x="2758" y="638"/>
                  </a:lnTo>
                  <a:lnTo>
                    <a:pt x="2761" y="636"/>
                  </a:lnTo>
                  <a:lnTo>
                    <a:pt x="2763" y="633"/>
                  </a:lnTo>
                  <a:lnTo>
                    <a:pt x="2765" y="628"/>
                  </a:lnTo>
                  <a:lnTo>
                    <a:pt x="2761" y="630"/>
                  </a:lnTo>
                  <a:lnTo>
                    <a:pt x="2757" y="631"/>
                  </a:lnTo>
                  <a:lnTo>
                    <a:pt x="2753" y="632"/>
                  </a:lnTo>
                  <a:lnTo>
                    <a:pt x="2749" y="634"/>
                  </a:lnTo>
                  <a:lnTo>
                    <a:pt x="2747" y="637"/>
                  </a:lnTo>
                  <a:lnTo>
                    <a:pt x="2746" y="641"/>
                  </a:lnTo>
                  <a:lnTo>
                    <a:pt x="2742" y="643"/>
                  </a:lnTo>
                  <a:lnTo>
                    <a:pt x="2738" y="644"/>
                  </a:lnTo>
                  <a:lnTo>
                    <a:pt x="2735" y="649"/>
                  </a:lnTo>
                  <a:lnTo>
                    <a:pt x="2734" y="652"/>
                  </a:lnTo>
                  <a:lnTo>
                    <a:pt x="2738" y="651"/>
                  </a:lnTo>
                  <a:lnTo>
                    <a:pt x="2742" y="650"/>
                  </a:lnTo>
                  <a:lnTo>
                    <a:pt x="2744" y="645"/>
                  </a:lnTo>
                  <a:lnTo>
                    <a:pt x="2746" y="641"/>
                  </a:lnTo>
                  <a:lnTo>
                    <a:pt x="2749" y="640"/>
                  </a:lnTo>
                  <a:lnTo>
                    <a:pt x="2753" y="639"/>
                  </a:lnTo>
                  <a:close/>
                  <a:moveTo>
                    <a:pt x="2784" y="641"/>
                  </a:moveTo>
                  <a:lnTo>
                    <a:pt x="2786" y="638"/>
                  </a:lnTo>
                  <a:lnTo>
                    <a:pt x="2789" y="634"/>
                  </a:lnTo>
                  <a:lnTo>
                    <a:pt x="2792" y="625"/>
                  </a:lnTo>
                  <a:lnTo>
                    <a:pt x="2796" y="618"/>
                  </a:lnTo>
                  <a:lnTo>
                    <a:pt x="2798" y="614"/>
                  </a:lnTo>
                  <a:lnTo>
                    <a:pt x="2800" y="610"/>
                  </a:lnTo>
                  <a:lnTo>
                    <a:pt x="2796" y="611"/>
                  </a:lnTo>
                  <a:lnTo>
                    <a:pt x="2792" y="613"/>
                  </a:lnTo>
                  <a:lnTo>
                    <a:pt x="2794" y="609"/>
                  </a:lnTo>
                  <a:lnTo>
                    <a:pt x="2796" y="605"/>
                  </a:lnTo>
                  <a:lnTo>
                    <a:pt x="2798" y="601"/>
                  </a:lnTo>
                  <a:lnTo>
                    <a:pt x="2799" y="597"/>
                  </a:lnTo>
                  <a:lnTo>
                    <a:pt x="2796" y="598"/>
                  </a:lnTo>
                  <a:lnTo>
                    <a:pt x="2792" y="600"/>
                  </a:lnTo>
                  <a:lnTo>
                    <a:pt x="2794" y="596"/>
                  </a:lnTo>
                  <a:lnTo>
                    <a:pt x="2796" y="591"/>
                  </a:lnTo>
                  <a:lnTo>
                    <a:pt x="2792" y="592"/>
                  </a:lnTo>
                  <a:lnTo>
                    <a:pt x="2788" y="594"/>
                  </a:lnTo>
                  <a:lnTo>
                    <a:pt x="2785" y="598"/>
                  </a:lnTo>
                  <a:lnTo>
                    <a:pt x="2784" y="602"/>
                  </a:lnTo>
                  <a:lnTo>
                    <a:pt x="2789" y="601"/>
                  </a:lnTo>
                  <a:lnTo>
                    <a:pt x="2792" y="600"/>
                  </a:lnTo>
                  <a:lnTo>
                    <a:pt x="2791" y="603"/>
                  </a:lnTo>
                  <a:lnTo>
                    <a:pt x="2788" y="607"/>
                  </a:lnTo>
                  <a:lnTo>
                    <a:pt x="2785" y="611"/>
                  </a:lnTo>
                  <a:lnTo>
                    <a:pt x="2784" y="615"/>
                  </a:lnTo>
                  <a:lnTo>
                    <a:pt x="2788" y="614"/>
                  </a:lnTo>
                  <a:lnTo>
                    <a:pt x="2792" y="613"/>
                  </a:lnTo>
                  <a:lnTo>
                    <a:pt x="2791" y="617"/>
                  </a:lnTo>
                  <a:lnTo>
                    <a:pt x="2789" y="620"/>
                  </a:lnTo>
                  <a:lnTo>
                    <a:pt x="2786" y="624"/>
                  </a:lnTo>
                  <a:lnTo>
                    <a:pt x="2784" y="628"/>
                  </a:lnTo>
                  <a:lnTo>
                    <a:pt x="2780" y="630"/>
                  </a:lnTo>
                  <a:lnTo>
                    <a:pt x="2777" y="631"/>
                  </a:lnTo>
                  <a:lnTo>
                    <a:pt x="2775" y="635"/>
                  </a:lnTo>
                  <a:lnTo>
                    <a:pt x="2773" y="639"/>
                  </a:lnTo>
                  <a:lnTo>
                    <a:pt x="2772" y="643"/>
                  </a:lnTo>
                  <a:lnTo>
                    <a:pt x="2769" y="647"/>
                  </a:lnTo>
                  <a:lnTo>
                    <a:pt x="2777" y="644"/>
                  </a:lnTo>
                  <a:lnTo>
                    <a:pt x="2784" y="641"/>
                  </a:lnTo>
                  <a:close/>
                  <a:moveTo>
                    <a:pt x="2677" y="705"/>
                  </a:moveTo>
                  <a:lnTo>
                    <a:pt x="2673" y="706"/>
                  </a:lnTo>
                  <a:lnTo>
                    <a:pt x="2668" y="707"/>
                  </a:lnTo>
                  <a:lnTo>
                    <a:pt x="2670" y="704"/>
                  </a:lnTo>
                  <a:lnTo>
                    <a:pt x="2673" y="700"/>
                  </a:lnTo>
                  <a:lnTo>
                    <a:pt x="2676" y="699"/>
                  </a:lnTo>
                  <a:lnTo>
                    <a:pt x="2680" y="697"/>
                  </a:lnTo>
                  <a:lnTo>
                    <a:pt x="2682" y="693"/>
                  </a:lnTo>
                  <a:lnTo>
                    <a:pt x="2684" y="689"/>
                  </a:lnTo>
                  <a:lnTo>
                    <a:pt x="2680" y="690"/>
                  </a:lnTo>
                  <a:lnTo>
                    <a:pt x="2676" y="692"/>
                  </a:lnTo>
                  <a:lnTo>
                    <a:pt x="2675" y="695"/>
                  </a:lnTo>
                  <a:lnTo>
                    <a:pt x="2673" y="700"/>
                  </a:lnTo>
                  <a:lnTo>
                    <a:pt x="2668" y="701"/>
                  </a:lnTo>
                  <a:lnTo>
                    <a:pt x="2664" y="702"/>
                  </a:lnTo>
                  <a:lnTo>
                    <a:pt x="2663" y="706"/>
                  </a:lnTo>
                  <a:lnTo>
                    <a:pt x="2661" y="710"/>
                  </a:lnTo>
                  <a:lnTo>
                    <a:pt x="2657" y="711"/>
                  </a:lnTo>
                  <a:lnTo>
                    <a:pt x="2653" y="713"/>
                  </a:lnTo>
                  <a:lnTo>
                    <a:pt x="2651" y="717"/>
                  </a:lnTo>
                  <a:lnTo>
                    <a:pt x="2649" y="721"/>
                  </a:lnTo>
                  <a:lnTo>
                    <a:pt x="2653" y="720"/>
                  </a:lnTo>
                  <a:lnTo>
                    <a:pt x="2657" y="718"/>
                  </a:lnTo>
                  <a:lnTo>
                    <a:pt x="2659" y="715"/>
                  </a:lnTo>
                  <a:lnTo>
                    <a:pt x="2661" y="710"/>
                  </a:lnTo>
                  <a:lnTo>
                    <a:pt x="2665" y="709"/>
                  </a:lnTo>
                  <a:lnTo>
                    <a:pt x="2668" y="707"/>
                  </a:lnTo>
                  <a:lnTo>
                    <a:pt x="2666" y="711"/>
                  </a:lnTo>
                  <a:lnTo>
                    <a:pt x="2665" y="716"/>
                  </a:lnTo>
                  <a:lnTo>
                    <a:pt x="2668" y="715"/>
                  </a:lnTo>
                  <a:lnTo>
                    <a:pt x="2673" y="713"/>
                  </a:lnTo>
                  <a:lnTo>
                    <a:pt x="2675" y="708"/>
                  </a:lnTo>
                  <a:lnTo>
                    <a:pt x="2677" y="705"/>
                  </a:lnTo>
                  <a:close/>
                  <a:moveTo>
                    <a:pt x="2565" y="816"/>
                  </a:moveTo>
                  <a:lnTo>
                    <a:pt x="2561" y="817"/>
                  </a:lnTo>
                  <a:lnTo>
                    <a:pt x="2557" y="819"/>
                  </a:lnTo>
                  <a:lnTo>
                    <a:pt x="2559" y="815"/>
                  </a:lnTo>
                  <a:lnTo>
                    <a:pt x="2561" y="810"/>
                  </a:lnTo>
                  <a:lnTo>
                    <a:pt x="2558" y="811"/>
                  </a:lnTo>
                  <a:lnTo>
                    <a:pt x="2553" y="814"/>
                  </a:lnTo>
                  <a:lnTo>
                    <a:pt x="2555" y="809"/>
                  </a:lnTo>
                  <a:lnTo>
                    <a:pt x="2557" y="805"/>
                  </a:lnTo>
                  <a:lnTo>
                    <a:pt x="2553" y="806"/>
                  </a:lnTo>
                  <a:lnTo>
                    <a:pt x="2549" y="808"/>
                  </a:lnTo>
                  <a:lnTo>
                    <a:pt x="2547" y="812"/>
                  </a:lnTo>
                  <a:lnTo>
                    <a:pt x="2545" y="816"/>
                  </a:lnTo>
                  <a:lnTo>
                    <a:pt x="2549" y="815"/>
                  </a:lnTo>
                  <a:lnTo>
                    <a:pt x="2553" y="814"/>
                  </a:lnTo>
                  <a:lnTo>
                    <a:pt x="2551" y="817"/>
                  </a:lnTo>
                  <a:lnTo>
                    <a:pt x="2549" y="821"/>
                  </a:lnTo>
                  <a:lnTo>
                    <a:pt x="2553" y="820"/>
                  </a:lnTo>
                  <a:lnTo>
                    <a:pt x="2557" y="819"/>
                  </a:lnTo>
                  <a:lnTo>
                    <a:pt x="2556" y="822"/>
                  </a:lnTo>
                  <a:lnTo>
                    <a:pt x="2553" y="826"/>
                  </a:lnTo>
                  <a:lnTo>
                    <a:pt x="2557" y="825"/>
                  </a:lnTo>
                  <a:lnTo>
                    <a:pt x="2561" y="824"/>
                  </a:lnTo>
                  <a:lnTo>
                    <a:pt x="2563" y="820"/>
                  </a:lnTo>
                  <a:lnTo>
                    <a:pt x="2565" y="816"/>
                  </a:lnTo>
                  <a:close/>
                  <a:moveTo>
                    <a:pt x="2349" y="1008"/>
                  </a:moveTo>
                  <a:lnTo>
                    <a:pt x="2351" y="1005"/>
                  </a:lnTo>
                  <a:lnTo>
                    <a:pt x="2353" y="1001"/>
                  </a:lnTo>
                  <a:lnTo>
                    <a:pt x="2349" y="1002"/>
                  </a:lnTo>
                  <a:lnTo>
                    <a:pt x="2345" y="1003"/>
                  </a:lnTo>
                  <a:lnTo>
                    <a:pt x="2344" y="1007"/>
                  </a:lnTo>
                  <a:lnTo>
                    <a:pt x="2342" y="1011"/>
                  </a:lnTo>
                  <a:lnTo>
                    <a:pt x="2337" y="1012"/>
                  </a:lnTo>
                  <a:lnTo>
                    <a:pt x="2334" y="1014"/>
                  </a:lnTo>
                  <a:lnTo>
                    <a:pt x="2332" y="1018"/>
                  </a:lnTo>
                  <a:lnTo>
                    <a:pt x="2330" y="1022"/>
                  </a:lnTo>
                  <a:lnTo>
                    <a:pt x="2328" y="1026"/>
                  </a:lnTo>
                  <a:lnTo>
                    <a:pt x="2327" y="1029"/>
                  </a:lnTo>
                  <a:lnTo>
                    <a:pt x="2324" y="1034"/>
                  </a:lnTo>
                  <a:lnTo>
                    <a:pt x="2323" y="1038"/>
                  </a:lnTo>
                  <a:lnTo>
                    <a:pt x="2327" y="1037"/>
                  </a:lnTo>
                  <a:lnTo>
                    <a:pt x="2330" y="1035"/>
                  </a:lnTo>
                  <a:lnTo>
                    <a:pt x="2332" y="1032"/>
                  </a:lnTo>
                  <a:lnTo>
                    <a:pt x="2334" y="1027"/>
                  </a:lnTo>
                  <a:lnTo>
                    <a:pt x="2336" y="1023"/>
                  </a:lnTo>
                  <a:lnTo>
                    <a:pt x="2337" y="1019"/>
                  </a:lnTo>
                  <a:lnTo>
                    <a:pt x="2340" y="1016"/>
                  </a:lnTo>
                  <a:lnTo>
                    <a:pt x="2342" y="1011"/>
                  </a:lnTo>
                  <a:lnTo>
                    <a:pt x="2345" y="1010"/>
                  </a:lnTo>
                  <a:lnTo>
                    <a:pt x="2349" y="1008"/>
                  </a:lnTo>
                  <a:close/>
                  <a:moveTo>
                    <a:pt x="2358" y="1033"/>
                  </a:moveTo>
                  <a:lnTo>
                    <a:pt x="2362" y="1032"/>
                  </a:lnTo>
                  <a:lnTo>
                    <a:pt x="2365" y="1029"/>
                  </a:lnTo>
                  <a:lnTo>
                    <a:pt x="2367" y="1026"/>
                  </a:lnTo>
                  <a:lnTo>
                    <a:pt x="2369" y="1022"/>
                  </a:lnTo>
                  <a:lnTo>
                    <a:pt x="2374" y="1021"/>
                  </a:lnTo>
                  <a:lnTo>
                    <a:pt x="2377" y="1019"/>
                  </a:lnTo>
                  <a:lnTo>
                    <a:pt x="2379" y="1016"/>
                  </a:lnTo>
                  <a:lnTo>
                    <a:pt x="2381" y="1011"/>
                  </a:lnTo>
                  <a:lnTo>
                    <a:pt x="2382" y="1007"/>
                  </a:lnTo>
                  <a:lnTo>
                    <a:pt x="2384" y="1003"/>
                  </a:lnTo>
                  <a:lnTo>
                    <a:pt x="2377" y="1006"/>
                  </a:lnTo>
                  <a:lnTo>
                    <a:pt x="2369" y="1008"/>
                  </a:lnTo>
                  <a:lnTo>
                    <a:pt x="2367" y="1012"/>
                  </a:lnTo>
                  <a:lnTo>
                    <a:pt x="2365" y="1017"/>
                  </a:lnTo>
                  <a:lnTo>
                    <a:pt x="2363" y="1021"/>
                  </a:lnTo>
                  <a:lnTo>
                    <a:pt x="2361" y="1024"/>
                  </a:lnTo>
                  <a:lnTo>
                    <a:pt x="2360" y="1028"/>
                  </a:lnTo>
                  <a:lnTo>
                    <a:pt x="2358" y="1033"/>
                  </a:lnTo>
                  <a:lnTo>
                    <a:pt x="2353" y="1034"/>
                  </a:lnTo>
                  <a:lnTo>
                    <a:pt x="2350" y="1035"/>
                  </a:lnTo>
                  <a:lnTo>
                    <a:pt x="2348" y="1039"/>
                  </a:lnTo>
                  <a:lnTo>
                    <a:pt x="2346" y="1043"/>
                  </a:lnTo>
                  <a:lnTo>
                    <a:pt x="2350" y="1042"/>
                  </a:lnTo>
                  <a:lnTo>
                    <a:pt x="2353" y="1040"/>
                  </a:lnTo>
                  <a:lnTo>
                    <a:pt x="2356" y="1036"/>
                  </a:lnTo>
                  <a:lnTo>
                    <a:pt x="2358" y="1033"/>
                  </a:lnTo>
                  <a:close/>
                  <a:moveTo>
                    <a:pt x="2249" y="1095"/>
                  </a:moveTo>
                  <a:lnTo>
                    <a:pt x="2253" y="1094"/>
                  </a:lnTo>
                  <a:lnTo>
                    <a:pt x="2257" y="1093"/>
                  </a:lnTo>
                  <a:lnTo>
                    <a:pt x="2256" y="1096"/>
                  </a:lnTo>
                  <a:lnTo>
                    <a:pt x="2253" y="1101"/>
                  </a:lnTo>
                  <a:lnTo>
                    <a:pt x="2257" y="1100"/>
                  </a:lnTo>
                  <a:lnTo>
                    <a:pt x="2261" y="1099"/>
                  </a:lnTo>
                  <a:lnTo>
                    <a:pt x="2260" y="1102"/>
                  </a:lnTo>
                  <a:lnTo>
                    <a:pt x="2258" y="1106"/>
                  </a:lnTo>
                  <a:lnTo>
                    <a:pt x="2261" y="1105"/>
                  </a:lnTo>
                  <a:lnTo>
                    <a:pt x="2265" y="1104"/>
                  </a:lnTo>
                  <a:lnTo>
                    <a:pt x="2267" y="1100"/>
                  </a:lnTo>
                  <a:lnTo>
                    <a:pt x="2268" y="1095"/>
                  </a:lnTo>
                  <a:lnTo>
                    <a:pt x="2265" y="1098"/>
                  </a:lnTo>
                  <a:lnTo>
                    <a:pt x="2261" y="1099"/>
                  </a:lnTo>
                  <a:lnTo>
                    <a:pt x="2263" y="1094"/>
                  </a:lnTo>
                  <a:lnTo>
                    <a:pt x="2265" y="1090"/>
                  </a:lnTo>
                  <a:lnTo>
                    <a:pt x="2261" y="1092"/>
                  </a:lnTo>
                  <a:lnTo>
                    <a:pt x="2257" y="1093"/>
                  </a:lnTo>
                  <a:lnTo>
                    <a:pt x="2259" y="1089"/>
                  </a:lnTo>
                  <a:lnTo>
                    <a:pt x="2261" y="1085"/>
                  </a:lnTo>
                  <a:lnTo>
                    <a:pt x="2263" y="1082"/>
                  </a:lnTo>
                  <a:lnTo>
                    <a:pt x="2265" y="1077"/>
                  </a:lnTo>
                  <a:lnTo>
                    <a:pt x="2261" y="1078"/>
                  </a:lnTo>
                  <a:lnTo>
                    <a:pt x="2257" y="1079"/>
                  </a:lnTo>
                  <a:lnTo>
                    <a:pt x="2254" y="1084"/>
                  </a:lnTo>
                  <a:lnTo>
                    <a:pt x="2253" y="1088"/>
                  </a:lnTo>
                  <a:lnTo>
                    <a:pt x="2251" y="1092"/>
                  </a:lnTo>
                  <a:lnTo>
                    <a:pt x="2249" y="1095"/>
                  </a:lnTo>
                  <a:lnTo>
                    <a:pt x="2246" y="1098"/>
                  </a:lnTo>
                  <a:lnTo>
                    <a:pt x="2242" y="1099"/>
                  </a:lnTo>
                  <a:lnTo>
                    <a:pt x="2240" y="1103"/>
                  </a:lnTo>
                  <a:lnTo>
                    <a:pt x="2237" y="1106"/>
                  </a:lnTo>
                  <a:lnTo>
                    <a:pt x="2242" y="1105"/>
                  </a:lnTo>
                  <a:lnTo>
                    <a:pt x="2246" y="1104"/>
                  </a:lnTo>
                  <a:lnTo>
                    <a:pt x="2247" y="1100"/>
                  </a:lnTo>
                  <a:lnTo>
                    <a:pt x="2249" y="1095"/>
                  </a:lnTo>
                  <a:close/>
                  <a:moveTo>
                    <a:pt x="2211" y="1149"/>
                  </a:moveTo>
                  <a:lnTo>
                    <a:pt x="2213" y="1144"/>
                  </a:lnTo>
                  <a:lnTo>
                    <a:pt x="2215" y="1141"/>
                  </a:lnTo>
                  <a:lnTo>
                    <a:pt x="2211" y="1142"/>
                  </a:lnTo>
                  <a:lnTo>
                    <a:pt x="2207" y="1143"/>
                  </a:lnTo>
                  <a:lnTo>
                    <a:pt x="2206" y="1148"/>
                  </a:lnTo>
                  <a:lnTo>
                    <a:pt x="2203" y="1152"/>
                  </a:lnTo>
                  <a:lnTo>
                    <a:pt x="2199" y="1153"/>
                  </a:lnTo>
                  <a:lnTo>
                    <a:pt x="2196" y="1154"/>
                  </a:lnTo>
                  <a:lnTo>
                    <a:pt x="2192" y="1155"/>
                  </a:lnTo>
                  <a:lnTo>
                    <a:pt x="2187" y="1156"/>
                  </a:lnTo>
                  <a:lnTo>
                    <a:pt x="2185" y="1160"/>
                  </a:lnTo>
                  <a:lnTo>
                    <a:pt x="2184" y="1165"/>
                  </a:lnTo>
                  <a:lnTo>
                    <a:pt x="2187" y="1163"/>
                  </a:lnTo>
                  <a:lnTo>
                    <a:pt x="2192" y="1161"/>
                  </a:lnTo>
                  <a:lnTo>
                    <a:pt x="2196" y="1160"/>
                  </a:lnTo>
                  <a:lnTo>
                    <a:pt x="2199" y="1159"/>
                  </a:lnTo>
                  <a:lnTo>
                    <a:pt x="2201" y="1155"/>
                  </a:lnTo>
                  <a:lnTo>
                    <a:pt x="2203" y="1152"/>
                  </a:lnTo>
                  <a:lnTo>
                    <a:pt x="2208" y="1150"/>
                  </a:lnTo>
                  <a:lnTo>
                    <a:pt x="2211" y="1149"/>
                  </a:lnTo>
                  <a:close/>
                  <a:moveTo>
                    <a:pt x="2138" y="1220"/>
                  </a:moveTo>
                  <a:lnTo>
                    <a:pt x="2141" y="1216"/>
                  </a:lnTo>
                  <a:lnTo>
                    <a:pt x="2142" y="1212"/>
                  </a:lnTo>
                  <a:lnTo>
                    <a:pt x="2144" y="1208"/>
                  </a:lnTo>
                  <a:lnTo>
                    <a:pt x="2146" y="1204"/>
                  </a:lnTo>
                  <a:lnTo>
                    <a:pt x="2149" y="1196"/>
                  </a:lnTo>
                  <a:lnTo>
                    <a:pt x="2153" y="1188"/>
                  </a:lnTo>
                  <a:lnTo>
                    <a:pt x="2158" y="1187"/>
                  </a:lnTo>
                  <a:lnTo>
                    <a:pt x="2161" y="1186"/>
                  </a:lnTo>
                  <a:lnTo>
                    <a:pt x="2160" y="1189"/>
                  </a:lnTo>
                  <a:lnTo>
                    <a:pt x="2158" y="1193"/>
                  </a:lnTo>
                  <a:lnTo>
                    <a:pt x="2154" y="1198"/>
                  </a:lnTo>
                  <a:lnTo>
                    <a:pt x="2153" y="1202"/>
                  </a:lnTo>
                  <a:lnTo>
                    <a:pt x="2157" y="1201"/>
                  </a:lnTo>
                  <a:lnTo>
                    <a:pt x="2161" y="1199"/>
                  </a:lnTo>
                  <a:lnTo>
                    <a:pt x="2163" y="1194"/>
                  </a:lnTo>
                  <a:lnTo>
                    <a:pt x="2165" y="1191"/>
                  </a:lnTo>
                  <a:lnTo>
                    <a:pt x="2167" y="1187"/>
                  </a:lnTo>
                  <a:lnTo>
                    <a:pt x="2168" y="1183"/>
                  </a:lnTo>
                  <a:lnTo>
                    <a:pt x="2165" y="1184"/>
                  </a:lnTo>
                  <a:lnTo>
                    <a:pt x="2161" y="1186"/>
                  </a:lnTo>
                  <a:lnTo>
                    <a:pt x="2163" y="1182"/>
                  </a:lnTo>
                  <a:lnTo>
                    <a:pt x="2165" y="1177"/>
                  </a:lnTo>
                  <a:lnTo>
                    <a:pt x="2161" y="1178"/>
                  </a:lnTo>
                  <a:lnTo>
                    <a:pt x="2157" y="1181"/>
                  </a:lnTo>
                  <a:lnTo>
                    <a:pt x="2156" y="1184"/>
                  </a:lnTo>
                  <a:lnTo>
                    <a:pt x="2153" y="1188"/>
                  </a:lnTo>
                  <a:lnTo>
                    <a:pt x="2149" y="1190"/>
                  </a:lnTo>
                  <a:lnTo>
                    <a:pt x="2145" y="1191"/>
                  </a:lnTo>
                  <a:lnTo>
                    <a:pt x="2143" y="1194"/>
                  </a:lnTo>
                  <a:lnTo>
                    <a:pt x="2142" y="1199"/>
                  </a:lnTo>
                  <a:lnTo>
                    <a:pt x="2140" y="1203"/>
                  </a:lnTo>
                  <a:lnTo>
                    <a:pt x="2137" y="1207"/>
                  </a:lnTo>
                  <a:lnTo>
                    <a:pt x="2136" y="1210"/>
                  </a:lnTo>
                  <a:lnTo>
                    <a:pt x="2134" y="1215"/>
                  </a:lnTo>
                  <a:lnTo>
                    <a:pt x="2132" y="1219"/>
                  </a:lnTo>
                  <a:lnTo>
                    <a:pt x="2130" y="1223"/>
                  </a:lnTo>
                  <a:lnTo>
                    <a:pt x="2134" y="1221"/>
                  </a:lnTo>
                  <a:lnTo>
                    <a:pt x="2138" y="1220"/>
                  </a:lnTo>
                  <a:close/>
                  <a:moveTo>
                    <a:pt x="2084" y="1252"/>
                  </a:moveTo>
                  <a:lnTo>
                    <a:pt x="2087" y="1251"/>
                  </a:lnTo>
                  <a:lnTo>
                    <a:pt x="2092" y="1249"/>
                  </a:lnTo>
                  <a:lnTo>
                    <a:pt x="2094" y="1245"/>
                  </a:lnTo>
                  <a:lnTo>
                    <a:pt x="2096" y="1241"/>
                  </a:lnTo>
                  <a:lnTo>
                    <a:pt x="2099" y="1240"/>
                  </a:lnTo>
                  <a:lnTo>
                    <a:pt x="2103" y="1238"/>
                  </a:lnTo>
                  <a:lnTo>
                    <a:pt x="2106" y="1235"/>
                  </a:lnTo>
                  <a:lnTo>
                    <a:pt x="2107" y="1231"/>
                  </a:lnTo>
                  <a:lnTo>
                    <a:pt x="2111" y="1229"/>
                  </a:lnTo>
                  <a:lnTo>
                    <a:pt x="2115" y="1228"/>
                  </a:lnTo>
                  <a:lnTo>
                    <a:pt x="2116" y="1224"/>
                  </a:lnTo>
                  <a:lnTo>
                    <a:pt x="2118" y="1220"/>
                  </a:lnTo>
                  <a:lnTo>
                    <a:pt x="2123" y="1219"/>
                  </a:lnTo>
                  <a:lnTo>
                    <a:pt x="2127" y="1218"/>
                  </a:lnTo>
                  <a:lnTo>
                    <a:pt x="2128" y="1213"/>
                  </a:lnTo>
                  <a:lnTo>
                    <a:pt x="2130" y="1209"/>
                  </a:lnTo>
                  <a:lnTo>
                    <a:pt x="2126" y="1210"/>
                  </a:lnTo>
                  <a:lnTo>
                    <a:pt x="2123" y="1212"/>
                  </a:lnTo>
                  <a:lnTo>
                    <a:pt x="2120" y="1216"/>
                  </a:lnTo>
                  <a:lnTo>
                    <a:pt x="2118" y="1220"/>
                  </a:lnTo>
                  <a:lnTo>
                    <a:pt x="2115" y="1221"/>
                  </a:lnTo>
                  <a:lnTo>
                    <a:pt x="2111" y="1223"/>
                  </a:lnTo>
                  <a:lnTo>
                    <a:pt x="2109" y="1226"/>
                  </a:lnTo>
                  <a:lnTo>
                    <a:pt x="2107" y="1231"/>
                  </a:lnTo>
                  <a:lnTo>
                    <a:pt x="2103" y="1232"/>
                  </a:lnTo>
                  <a:lnTo>
                    <a:pt x="2099" y="1233"/>
                  </a:lnTo>
                  <a:lnTo>
                    <a:pt x="2095" y="1235"/>
                  </a:lnTo>
                  <a:lnTo>
                    <a:pt x="2092" y="1236"/>
                  </a:lnTo>
                  <a:lnTo>
                    <a:pt x="2090" y="1240"/>
                  </a:lnTo>
                  <a:lnTo>
                    <a:pt x="2087" y="1243"/>
                  </a:lnTo>
                  <a:lnTo>
                    <a:pt x="2085" y="1248"/>
                  </a:lnTo>
                  <a:lnTo>
                    <a:pt x="2084" y="1252"/>
                  </a:lnTo>
                  <a:close/>
                  <a:moveTo>
                    <a:pt x="2019" y="1334"/>
                  </a:moveTo>
                  <a:lnTo>
                    <a:pt x="2021" y="1329"/>
                  </a:lnTo>
                  <a:lnTo>
                    <a:pt x="2023" y="1325"/>
                  </a:lnTo>
                  <a:lnTo>
                    <a:pt x="2019" y="1326"/>
                  </a:lnTo>
                  <a:lnTo>
                    <a:pt x="2015" y="1328"/>
                  </a:lnTo>
                  <a:lnTo>
                    <a:pt x="2011" y="1329"/>
                  </a:lnTo>
                  <a:lnTo>
                    <a:pt x="2007" y="1330"/>
                  </a:lnTo>
                  <a:lnTo>
                    <a:pt x="2009" y="1327"/>
                  </a:lnTo>
                  <a:lnTo>
                    <a:pt x="2011" y="1323"/>
                  </a:lnTo>
                  <a:lnTo>
                    <a:pt x="2007" y="1324"/>
                  </a:lnTo>
                  <a:lnTo>
                    <a:pt x="2003" y="1325"/>
                  </a:lnTo>
                  <a:lnTo>
                    <a:pt x="2001" y="1329"/>
                  </a:lnTo>
                  <a:lnTo>
                    <a:pt x="1999" y="1334"/>
                  </a:lnTo>
                  <a:lnTo>
                    <a:pt x="2003" y="1333"/>
                  </a:lnTo>
                  <a:lnTo>
                    <a:pt x="2007" y="1330"/>
                  </a:lnTo>
                  <a:lnTo>
                    <a:pt x="2005" y="1335"/>
                  </a:lnTo>
                  <a:lnTo>
                    <a:pt x="2003" y="1339"/>
                  </a:lnTo>
                  <a:lnTo>
                    <a:pt x="2001" y="1343"/>
                  </a:lnTo>
                  <a:lnTo>
                    <a:pt x="1999" y="1346"/>
                  </a:lnTo>
                  <a:lnTo>
                    <a:pt x="2003" y="1345"/>
                  </a:lnTo>
                  <a:lnTo>
                    <a:pt x="2008" y="1344"/>
                  </a:lnTo>
                  <a:lnTo>
                    <a:pt x="2011" y="1343"/>
                  </a:lnTo>
                  <a:lnTo>
                    <a:pt x="2015" y="1341"/>
                  </a:lnTo>
                  <a:lnTo>
                    <a:pt x="2017" y="1338"/>
                  </a:lnTo>
                  <a:lnTo>
                    <a:pt x="2019" y="1334"/>
                  </a:lnTo>
                  <a:close/>
                  <a:moveTo>
                    <a:pt x="1853" y="1503"/>
                  </a:moveTo>
                  <a:lnTo>
                    <a:pt x="1850" y="1504"/>
                  </a:lnTo>
                  <a:lnTo>
                    <a:pt x="1846" y="1505"/>
                  </a:lnTo>
                  <a:lnTo>
                    <a:pt x="1842" y="1506"/>
                  </a:lnTo>
                  <a:lnTo>
                    <a:pt x="1838" y="1508"/>
                  </a:lnTo>
                  <a:lnTo>
                    <a:pt x="1836" y="1511"/>
                  </a:lnTo>
                  <a:lnTo>
                    <a:pt x="1834" y="1516"/>
                  </a:lnTo>
                  <a:lnTo>
                    <a:pt x="1838" y="1515"/>
                  </a:lnTo>
                  <a:lnTo>
                    <a:pt x="1842" y="1513"/>
                  </a:lnTo>
                  <a:lnTo>
                    <a:pt x="1841" y="1518"/>
                  </a:lnTo>
                  <a:lnTo>
                    <a:pt x="1838" y="1521"/>
                  </a:lnTo>
                  <a:lnTo>
                    <a:pt x="1843" y="1520"/>
                  </a:lnTo>
                  <a:lnTo>
                    <a:pt x="1846" y="1519"/>
                  </a:lnTo>
                  <a:lnTo>
                    <a:pt x="1848" y="1515"/>
                  </a:lnTo>
                  <a:lnTo>
                    <a:pt x="1850" y="1510"/>
                  </a:lnTo>
                  <a:lnTo>
                    <a:pt x="1852" y="1506"/>
                  </a:lnTo>
                  <a:lnTo>
                    <a:pt x="1853" y="1503"/>
                  </a:lnTo>
                  <a:close/>
                  <a:moveTo>
                    <a:pt x="1646" y="1679"/>
                  </a:moveTo>
                  <a:lnTo>
                    <a:pt x="1642" y="1680"/>
                  </a:lnTo>
                  <a:lnTo>
                    <a:pt x="1638" y="1683"/>
                  </a:lnTo>
                  <a:lnTo>
                    <a:pt x="1636" y="1686"/>
                  </a:lnTo>
                  <a:lnTo>
                    <a:pt x="1634" y="1690"/>
                  </a:lnTo>
                  <a:lnTo>
                    <a:pt x="1630" y="1691"/>
                  </a:lnTo>
                  <a:lnTo>
                    <a:pt x="1627" y="1692"/>
                  </a:lnTo>
                  <a:lnTo>
                    <a:pt x="1625" y="1696"/>
                  </a:lnTo>
                  <a:lnTo>
                    <a:pt x="1622" y="1701"/>
                  </a:lnTo>
                  <a:lnTo>
                    <a:pt x="1627" y="1700"/>
                  </a:lnTo>
                  <a:lnTo>
                    <a:pt x="1630" y="1697"/>
                  </a:lnTo>
                  <a:lnTo>
                    <a:pt x="1634" y="1696"/>
                  </a:lnTo>
                  <a:lnTo>
                    <a:pt x="1638" y="1695"/>
                  </a:lnTo>
                  <a:lnTo>
                    <a:pt x="1641" y="1691"/>
                  </a:lnTo>
                  <a:lnTo>
                    <a:pt x="1642" y="1688"/>
                  </a:lnTo>
                  <a:lnTo>
                    <a:pt x="1644" y="1684"/>
                  </a:lnTo>
                  <a:lnTo>
                    <a:pt x="1646" y="1679"/>
                  </a:lnTo>
                  <a:close/>
                  <a:moveTo>
                    <a:pt x="1568" y="1745"/>
                  </a:moveTo>
                  <a:lnTo>
                    <a:pt x="1566" y="1750"/>
                  </a:lnTo>
                  <a:lnTo>
                    <a:pt x="1565" y="1754"/>
                  </a:lnTo>
                  <a:lnTo>
                    <a:pt x="1563" y="1757"/>
                  </a:lnTo>
                  <a:lnTo>
                    <a:pt x="1561" y="1761"/>
                  </a:lnTo>
                  <a:lnTo>
                    <a:pt x="1565" y="1760"/>
                  </a:lnTo>
                  <a:lnTo>
                    <a:pt x="1569" y="1759"/>
                  </a:lnTo>
                  <a:lnTo>
                    <a:pt x="1570" y="1755"/>
                  </a:lnTo>
                  <a:lnTo>
                    <a:pt x="1572" y="1751"/>
                  </a:lnTo>
                  <a:lnTo>
                    <a:pt x="1575" y="1746"/>
                  </a:lnTo>
                  <a:lnTo>
                    <a:pt x="1577" y="1743"/>
                  </a:lnTo>
                  <a:lnTo>
                    <a:pt x="1580" y="1741"/>
                  </a:lnTo>
                  <a:lnTo>
                    <a:pt x="1584" y="1740"/>
                  </a:lnTo>
                  <a:lnTo>
                    <a:pt x="1586" y="1736"/>
                  </a:lnTo>
                  <a:lnTo>
                    <a:pt x="1588" y="1733"/>
                  </a:lnTo>
                  <a:lnTo>
                    <a:pt x="1584" y="1734"/>
                  </a:lnTo>
                  <a:lnTo>
                    <a:pt x="1580" y="1735"/>
                  </a:lnTo>
                  <a:lnTo>
                    <a:pt x="1582" y="1731"/>
                  </a:lnTo>
                  <a:lnTo>
                    <a:pt x="1584" y="1727"/>
                  </a:lnTo>
                  <a:lnTo>
                    <a:pt x="1585" y="1723"/>
                  </a:lnTo>
                  <a:lnTo>
                    <a:pt x="1587" y="1719"/>
                  </a:lnTo>
                  <a:lnTo>
                    <a:pt x="1592" y="1718"/>
                  </a:lnTo>
                  <a:lnTo>
                    <a:pt x="1596" y="1717"/>
                  </a:lnTo>
                  <a:lnTo>
                    <a:pt x="1597" y="1712"/>
                  </a:lnTo>
                  <a:lnTo>
                    <a:pt x="1599" y="1708"/>
                  </a:lnTo>
                  <a:lnTo>
                    <a:pt x="1603" y="1707"/>
                  </a:lnTo>
                  <a:lnTo>
                    <a:pt x="1608" y="1706"/>
                  </a:lnTo>
                  <a:lnTo>
                    <a:pt x="1605" y="1709"/>
                  </a:lnTo>
                  <a:lnTo>
                    <a:pt x="1603" y="1713"/>
                  </a:lnTo>
                  <a:lnTo>
                    <a:pt x="1606" y="1712"/>
                  </a:lnTo>
                  <a:lnTo>
                    <a:pt x="1611" y="1711"/>
                  </a:lnTo>
                  <a:lnTo>
                    <a:pt x="1615" y="1703"/>
                  </a:lnTo>
                  <a:lnTo>
                    <a:pt x="1618" y="1695"/>
                  </a:lnTo>
                  <a:lnTo>
                    <a:pt x="1620" y="1691"/>
                  </a:lnTo>
                  <a:lnTo>
                    <a:pt x="1622" y="1688"/>
                  </a:lnTo>
                  <a:lnTo>
                    <a:pt x="1618" y="1689"/>
                  </a:lnTo>
                  <a:lnTo>
                    <a:pt x="1615" y="1690"/>
                  </a:lnTo>
                  <a:lnTo>
                    <a:pt x="1613" y="1694"/>
                  </a:lnTo>
                  <a:lnTo>
                    <a:pt x="1611" y="1697"/>
                  </a:lnTo>
                  <a:lnTo>
                    <a:pt x="1606" y="1700"/>
                  </a:lnTo>
                  <a:lnTo>
                    <a:pt x="1603" y="1701"/>
                  </a:lnTo>
                  <a:lnTo>
                    <a:pt x="1601" y="1705"/>
                  </a:lnTo>
                  <a:lnTo>
                    <a:pt x="1599" y="1708"/>
                  </a:lnTo>
                  <a:lnTo>
                    <a:pt x="1596" y="1710"/>
                  </a:lnTo>
                  <a:lnTo>
                    <a:pt x="1592" y="1711"/>
                  </a:lnTo>
                  <a:lnTo>
                    <a:pt x="1589" y="1716"/>
                  </a:lnTo>
                  <a:lnTo>
                    <a:pt x="1587" y="1719"/>
                  </a:lnTo>
                  <a:lnTo>
                    <a:pt x="1584" y="1721"/>
                  </a:lnTo>
                  <a:lnTo>
                    <a:pt x="1580" y="1722"/>
                  </a:lnTo>
                  <a:lnTo>
                    <a:pt x="1578" y="1725"/>
                  </a:lnTo>
                  <a:lnTo>
                    <a:pt x="1577" y="1729"/>
                  </a:lnTo>
                  <a:lnTo>
                    <a:pt x="1572" y="1730"/>
                  </a:lnTo>
                  <a:lnTo>
                    <a:pt x="1568" y="1733"/>
                  </a:lnTo>
                  <a:lnTo>
                    <a:pt x="1566" y="1736"/>
                  </a:lnTo>
                  <a:lnTo>
                    <a:pt x="1565" y="1740"/>
                  </a:lnTo>
                  <a:lnTo>
                    <a:pt x="1568" y="1739"/>
                  </a:lnTo>
                  <a:lnTo>
                    <a:pt x="1572" y="1738"/>
                  </a:lnTo>
                  <a:lnTo>
                    <a:pt x="1577" y="1736"/>
                  </a:lnTo>
                  <a:lnTo>
                    <a:pt x="1580" y="1735"/>
                  </a:lnTo>
                  <a:lnTo>
                    <a:pt x="1579" y="1739"/>
                  </a:lnTo>
                  <a:lnTo>
                    <a:pt x="1577" y="1743"/>
                  </a:lnTo>
                  <a:lnTo>
                    <a:pt x="1572" y="1744"/>
                  </a:lnTo>
                  <a:lnTo>
                    <a:pt x="1568" y="1745"/>
                  </a:lnTo>
                  <a:close/>
                  <a:moveTo>
                    <a:pt x="1442" y="1848"/>
                  </a:moveTo>
                  <a:lnTo>
                    <a:pt x="1443" y="1844"/>
                  </a:lnTo>
                  <a:lnTo>
                    <a:pt x="1445" y="1841"/>
                  </a:lnTo>
                  <a:lnTo>
                    <a:pt x="1447" y="1837"/>
                  </a:lnTo>
                  <a:lnTo>
                    <a:pt x="1449" y="1833"/>
                  </a:lnTo>
                  <a:lnTo>
                    <a:pt x="1445" y="1834"/>
                  </a:lnTo>
                  <a:lnTo>
                    <a:pt x="1442" y="1836"/>
                  </a:lnTo>
                  <a:lnTo>
                    <a:pt x="1439" y="1839"/>
                  </a:lnTo>
                  <a:lnTo>
                    <a:pt x="1437" y="1843"/>
                  </a:lnTo>
                  <a:lnTo>
                    <a:pt x="1435" y="1847"/>
                  </a:lnTo>
                  <a:lnTo>
                    <a:pt x="1434" y="1851"/>
                  </a:lnTo>
                  <a:lnTo>
                    <a:pt x="1430" y="1853"/>
                  </a:lnTo>
                  <a:lnTo>
                    <a:pt x="1426" y="1854"/>
                  </a:lnTo>
                  <a:lnTo>
                    <a:pt x="1423" y="1858"/>
                  </a:lnTo>
                  <a:lnTo>
                    <a:pt x="1422" y="1861"/>
                  </a:lnTo>
                  <a:lnTo>
                    <a:pt x="1426" y="1860"/>
                  </a:lnTo>
                  <a:lnTo>
                    <a:pt x="1430" y="1859"/>
                  </a:lnTo>
                  <a:lnTo>
                    <a:pt x="1432" y="1855"/>
                  </a:lnTo>
                  <a:lnTo>
                    <a:pt x="1434" y="1851"/>
                  </a:lnTo>
                  <a:lnTo>
                    <a:pt x="1437" y="1850"/>
                  </a:lnTo>
                  <a:lnTo>
                    <a:pt x="1442" y="1848"/>
                  </a:lnTo>
                  <a:lnTo>
                    <a:pt x="1439" y="1853"/>
                  </a:lnTo>
                  <a:lnTo>
                    <a:pt x="1437" y="1856"/>
                  </a:lnTo>
                  <a:lnTo>
                    <a:pt x="1442" y="1855"/>
                  </a:lnTo>
                  <a:lnTo>
                    <a:pt x="1446" y="1854"/>
                  </a:lnTo>
                  <a:lnTo>
                    <a:pt x="1447" y="1850"/>
                  </a:lnTo>
                  <a:lnTo>
                    <a:pt x="1449" y="1845"/>
                  </a:lnTo>
                  <a:lnTo>
                    <a:pt x="1445" y="1847"/>
                  </a:lnTo>
                  <a:lnTo>
                    <a:pt x="1442" y="1848"/>
                  </a:lnTo>
                  <a:close/>
                  <a:moveTo>
                    <a:pt x="1388" y="1920"/>
                  </a:moveTo>
                  <a:lnTo>
                    <a:pt x="1384" y="1921"/>
                  </a:lnTo>
                  <a:lnTo>
                    <a:pt x="1380" y="1922"/>
                  </a:lnTo>
                  <a:lnTo>
                    <a:pt x="1382" y="1919"/>
                  </a:lnTo>
                  <a:lnTo>
                    <a:pt x="1384" y="1914"/>
                  </a:lnTo>
                  <a:lnTo>
                    <a:pt x="1380" y="1915"/>
                  </a:lnTo>
                  <a:lnTo>
                    <a:pt x="1377" y="1918"/>
                  </a:lnTo>
                  <a:lnTo>
                    <a:pt x="1378" y="1913"/>
                  </a:lnTo>
                  <a:lnTo>
                    <a:pt x="1380" y="1909"/>
                  </a:lnTo>
                  <a:lnTo>
                    <a:pt x="1377" y="1910"/>
                  </a:lnTo>
                  <a:lnTo>
                    <a:pt x="1372" y="1912"/>
                  </a:lnTo>
                  <a:lnTo>
                    <a:pt x="1370" y="1915"/>
                  </a:lnTo>
                  <a:lnTo>
                    <a:pt x="1368" y="1920"/>
                  </a:lnTo>
                  <a:lnTo>
                    <a:pt x="1372" y="1919"/>
                  </a:lnTo>
                  <a:lnTo>
                    <a:pt x="1377" y="1918"/>
                  </a:lnTo>
                  <a:lnTo>
                    <a:pt x="1375" y="1921"/>
                  </a:lnTo>
                  <a:lnTo>
                    <a:pt x="1372" y="1925"/>
                  </a:lnTo>
                  <a:lnTo>
                    <a:pt x="1376" y="1924"/>
                  </a:lnTo>
                  <a:lnTo>
                    <a:pt x="1380" y="1922"/>
                  </a:lnTo>
                  <a:lnTo>
                    <a:pt x="1379" y="1926"/>
                  </a:lnTo>
                  <a:lnTo>
                    <a:pt x="1377" y="1930"/>
                  </a:lnTo>
                  <a:lnTo>
                    <a:pt x="1380" y="1929"/>
                  </a:lnTo>
                  <a:lnTo>
                    <a:pt x="1384" y="1927"/>
                  </a:lnTo>
                  <a:lnTo>
                    <a:pt x="1386" y="1924"/>
                  </a:lnTo>
                  <a:lnTo>
                    <a:pt x="1388" y="1920"/>
                  </a:lnTo>
                  <a:close/>
                  <a:moveTo>
                    <a:pt x="1165" y="2115"/>
                  </a:moveTo>
                  <a:lnTo>
                    <a:pt x="1161" y="2117"/>
                  </a:lnTo>
                  <a:lnTo>
                    <a:pt x="1156" y="2118"/>
                  </a:lnTo>
                  <a:lnTo>
                    <a:pt x="1155" y="2122"/>
                  </a:lnTo>
                  <a:lnTo>
                    <a:pt x="1153" y="2126"/>
                  </a:lnTo>
                  <a:lnTo>
                    <a:pt x="1157" y="2124"/>
                  </a:lnTo>
                  <a:lnTo>
                    <a:pt x="1161" y="2123"/>
                  </a:lnTo>
                  <a:lnTo>
                    <a:pt x="1160" y="2127"/>
                  </a:lnTo>
                  <a:lnTo>
                    <a:pt x="1157" y="2131"/>
                  </a:lnTo>
                  <a:lnTo>
                    <a:pt x="1155" y="2135"/>
                  </a:lnTo>
                  <a:lnTo>
                    <a:pt x="1153" y="2139"/>
                  </a:lnTo>
                  <a:lnTo>
                    <a:pt x="1157" y="2138"/>
                  </a:lnTo>
                  <a:lnTo>
                    <a:pt x="1161" y="2137"/>
                  </a:lnTo>
                  <a:lnTo>
                    <a:pt x="1163" y="2132"/>
                  </a:lnTo>
                  <a:lnTo>
                    <a:pt x="1165" y="2128"/>
                  </a:lnTo>
                  <a:lnTo>
                    <a:pt x="1167" y="2124"/>
                  </a:lnTo>
                  <a:lnTo>
                    <a:pt x="1168" y="2121"/>
                  </a:lnTo>
                  <a:lnTo>
                    <a:pt x="1172" y="2119"/>
                  </a:lnTo>
                  <a:lnTo>
                    <a:pt x="1177" y="2118"/>
                  </a:lnTo>
                  <a:lnTo>
                    <a:pt x="1179" y="2113"/>
                  </a:lnTo>
                  <a:lnTo>
                    <a:pt x="1180" y="2110"/>
                  </a:lnTo>
                  <a:lnTo>
                    <a:pt x="1177" y="2111"/>
                  </a:lnTo>
                  <a:lnTo>
                    <a:pt x="1172" y="2112"/>
                  </a:lnTo>
                  <a:lnTo>
                    <a:pt x="1170" y="2117"/>
                  </a:lnTo>
                  <a:lnTo>
                    <a:pt x="1168" y="2121"/>
                  </a:lnTo>
                  <a:lnTo>
                    <a:pt x="1165" y="2122"/>
                  </a:lnTo>
                  <a:lnTo>
                    <a:pt x="1161" y="2123"/>
                  </a:lnTo>
                  <a:lnTo>
                    <a:pt x="1163" y="2119"/>
                  </a:lnTo>
                  <a:lnTo>
                    <a:pt x="1165" y="2115"/>
                  </a:lnTo>
                  <a:close/>
                  <a:moveTo>
                    <a:pt x="906" y="2342"/>
                  </a:moveTo>
                  <a:lnTo>
                    <a:pt x="911" y="2341"/>
                  </a:lnTo>
                  <a:lnTo>
                    <a:pt x="915" y="2340"/>
                  </a:lnTo>
                  <a:lnTo>
                    <a:pt x="917" y="2336"/>
                  </a:lnTo>
                  <a:lnTo>
                    <a:pt x="918" y="2331"/>
                  </a:lnTo>
                  <a:lnTo>
                    <a:pt x="915" y="2332"/>
                  </a:lnTo>
                  <a:lnTo>
                    <a:pt x="911" y="2335"/>
                  </a:lnTo>
                  <a:lnTo>
                    <a:pt x="906" y="2336"/>
                  </a:lnTo>
                  <a:lnTo>
                    <a:pt x="902" y="2337"/>
                  </a:lnTo>
                  <a:lnTo>
                    <a:pt x="901" y="2341"/>
                  </a:lnTo>
                  <a:lnTo>
                    <a:pt x="899" y="2345"/>
                  </a:lnTo>
                  <a:lnTo>
                    <a:pt x="895" y="2346"/>
                  </a:lnTo>
                  <a:lnTo>
                    <a:pt x="891" y="2347"/>
                  </a:lnTo>
                  <a:lnTo>
                    <a:pt x="889" y="2352"/>
                  </a:lnTo>
                  <a:lnTo>
                    <a:pt x="887" y="2356"/>
                  </a:lnTo>
                  <a:lnTo>
                    <a:pt x="891" y="2355"/>
                  </a:lnTo>
                  <a:lnTo>
                    <a:pt x="895" y="2353"/>
                  </a:lnTo>
                  <a:lnTo>
                    <a:pt x="897" y="2348"/>
                  </a:lnTo>
                  <a:lnTo>
                    <a:pt x="899" y="2345"/>
                  </a:lnTo>
                  <a:lnTo>
                    <a:pt x="903" y="2343"/>
                  </a:lnTo>
                  <a:lnTo>
                    <a:pt x="906" y="2342"/>
                  </a:lnTo>
                  <a:close/>
                  <a:moveTo>
                    <a:pt x="973" y="2340"/>
                  </a:moveTo>
                  <a:lnTo>
                    <a:pt x="977" y="2339"/>
                  </a:lnTo>
                  <a:lnTo>
                    <a:pt x="981" y="2337"/>
                  </a:lnTo>
                  <a:lnTo>
                    <a:pt x="983" y="2334"/>
                  </a:lnTo>
                  <a:lnTo>
                    <a:pt x="985" y="2329"/>
                  </a:lnTo>
                  <a:lnTo>
                    <a:pt x="988" y="2328"/>
                  </a:lnTo>
                  <a:lnTo>
                    <a:pt x="993" y="2326"/>
                  </a:lnTo>
                  <a:lnTo>
                    <a:pt x="995" y="2322"/>
                  </a:lnTo>
                  <a:lnTo>
                    <a:pt x="996" y="2319"/>
                  </a:lnTo>
                  <a:lnTo>
                    <a:pt x="993" y="2320"/>
                  </a:lnTo>
                  <a:lnTo>
                    <a:pt x="988" y="2321"/>
                  </a:lnTo>
                  <a:lnTo>
                    <a:pt x="986" y="2325"/>
                  </a:lnTo>
                  <a:lnTo>
                    <a:pt x="985" y="2329"/>
                  </a:lnTo>
                  <a:lnTo>
                    <a:pt x="981" y="2330"/>
                  </a:lnTo>
                  <a:lnTo>
                    <a:pt x="977" y="2331"/>
                  </a:lnTo>
                  <a:lnTo>
                    <a:pt x="973" y="2334"/>
                  </a:lnTo>
                  <a:lnTo>
                    <a:pt x="969" y="2335"/>
                  </a:lnTo>
                  <a:lnTo>
                    <a:pt x="971" y="2330"/>
                  </a:lnTo>
                  <a:lnTo>
                    <a:pt x="972" y="2326"/>
                  </a:lnTo>
                  <a:lnTo>
                    <a:pt x="976" y="2322"/>
                  </a:lnTo>
                  <a:lnTo>
                    <a:pt x="977" y="2319"/>
                  </a:lnTo>
                  <a:lnTo>
                    <a:pt x="972" y="2320"/>
                  </a:lnTo>
                  <a:lnTo>
                    <a:pt x="969" y="2321"/>
                  </a:lnTo>
                  <a:lnTo>
                    <a:pt x="967" y="2325"/>
                  </a:lnTo>
                  <a:lnTo>
                    <a:pt x="965" y="2329"/>
                  </a:lnTo>
                  <a:lnTo>
                    <a:pt x="963" y="2334"/>
                  </a:lnTo>
                  <a:lnTo>
                    <a:pt x="962" y="2337"/>
                  </a:lnTo>
                  <a:lnTo>
                    <a:pt x="965" y="2336"/>
                  </a:lnTo>
                  <a:lnTo>
                    <a:pt x="969" y="2335"/>
                  </a:lnTo>
                  <a:lnTo>
                    <a:pt x="967" y="2338"/>
                  </a:lnTo>
                  <a:lnTo>
                    <a:pt x="965" y="2342"/>
                  </a:lnTo>
                  <a:lnTo>
                    <a:pt x="969" y="2341"/>
                  </a:lnTo>
                  <a:lnTo>
                    <a:pt x="973" y="2340"/>
                  </a:lnTo>
                  <a:close/>
                  <a:moveTo>
                    <a:pt x="588" y="2683"/>
                  </a:moveTo>
                  <a:lnTo>
                    <a:pt x="590" y="2679"/>
                  </a:lnTo>
                  <a:lnTo>
                    <a:pt x="591" y="2675"/>
                  </a:lnTo>
                  <a:lnTo>
                    <a:pt x="588" y="2676"/>
                  </a:lnTo>
                  <a:lnTo>
                    <a:pt x="584" y="2678"/>
                  </a:lnTo>
                  <a:lnTo>
                    <a:pt x="586" y="2674"/>
                  </a:lnTo>
                  <a:lnTo>
                    <a:pt x="588" y="2670"/>
                  </a:lnTo>
                  <a:lnTo>
                    <a:pt x="584" y="2671"/>
                  </a:lnTo>
                  <a:lnTo>
                    <a:pt x="580" y="2673"/>
                  </a:lnTo>
                  <a:lnTo>
                    <a:pt x="582" y="2669"/>
                  </a:lnTo>
                  <a:lnTo>
                    <a:pt x="584" y="2664"/>
                  </a:lnTo>
                  <a:lnTo>
                    <a:pt x="587" y="2663"/>
                  </a:lnTo>
                  <a:lnTo>
                    <a:pt x="591" y="2662"/>
                  </a:lnTo>
                  <a:lnTo>
                    <a:pt x="594" y="2658"/>
                  </a:lnTo>
                  <a:lnTo>
                    <a:pt x="596" y="2654"/>
                  </a:lnTo>
                  <a:lnTo>
                    <a:pt x="591" y="2655"/>
                  </a:lnTo>
                  <a:lnTo>
                    <a:pt x="587" y="2657"/>
                  </a:lnTo>
                  <a:lnTo>
                    <a:pt x="586" y="2660"/>
                  </a:lnTo>
                  <a:lnTo>
                    <a:pt x="584" y="2664"/>
                  </a:lnTo>
                  <a:lnTo>
                    <a:pt x="580" y="2665"/>
                  </a:lnTo>
                  <a:lnTo>
                    <a:pt x="577" y="2668"/>
                  </a:lnTo>
                  <a:lnTo>
                    <a:pt x="574" y="2671"/>
                  </a:lnTo>
                  <a:lnTo>
                    <a:pt x="572" y="2675"/>
                  </a:lnTo>
                  <a:lnTo>
                    <a:pt x="577" y="2674"/>
                  </a:lnTo>
                  <a:lnTo>
                    <a:pt x="580" y="2673"/>
                  </a:lnTo>
                  <a:lnTo>
                    <a:pt x="579" y="2676"/>
                  </a:lnTo>
                  <a:lnTo>
                    <a:pt x="577" y="2680"/>
                  </a:lnTo>
                  <a:lnTo>
                    <a:pt x="574" y="2685"/>
                  </a:lnTo>
                  <a:lnTo>
                    <a:pt x="572" y="2689"/>
                  </a:lnTo>
                  <a:lnTo>
                    <a:pt x="577" y="2687"/>
                  </a:lnTo>
                  <a:lnTo>
                    <a:pt x="581" y="2686"/>
                  </a:lnTo>
                  <a:lnTo>
                    <a:pt x="579" y="2690"/>
                  </a:lnTo>
                  <a:lnTo>
                    <a:pt x="577" y="2693"/>
                  </a:lnTo>
                  <a:lnTo>
                    <a:pt x="581" y="2692"/>
                  </a:lnTo>
                  <a:lnTo>
                    <a:pt x="584" y="2691"/>
                  </a:lnTo>
                  <a:lnTo>
                    <a:pt x="586" y="2687"/>
                  </a:lnTo>
                  <a:lnTo>
                    <a:pt x="588" y="2683"/>
                  </a:lnTo>
                  <a:close/>
                  <a:moveTo>
                    <a:pt x="519" y="2746"/>
                  </a:moveTo>
                  <a:lnTo>
                    <a:pt x="521" y="2742"/>
                  </a:lnTo>
                  <a:lnTo>
                    <a:pt x="522" y="2739"/>
                  </a:lnTo>
                  <a:lnTo>
                    <a:pt x="519" y="2740"/>
                  </a:lnTo>
                  <a:lnTo>
                    <a:pt x="515" y="2741"/>
                  </a:lnTo>
                  <a:lnTo>
                    <a:pt x="511" y="2742"/>
                  </a:lnTo>
                  <a:lnTo>
                    <a:pt x="507" y="2744"/>
                  </a:lnTo>
                  <a:lnTo>
                    <a:pt x="508" y="2740"/>
                  </a:lnTo>
                  <a:lnTo>
                    <a:pt x="511" y="2736"/>
                  </a:lnTo>
                  <a:lnTo>
                    <a:pt x="515" y="2735"/>
                  </a:lnTo>
                  <a:lnTo>
                    <a:pt x="519" y="2733"/>
                  </a:lnTo>
                  <a:lnTo>
                    <a:pt x="520" y="2729"/>
                  </a:lnTo>
                  <a:lnTo>
                    <a:pt x="522" y="2725"/>
                  </a:lnTo>
                  <a:lnTo>
                    <a:pt x="519" y="2726"/>
                  </a:lnTo>
                  <a:lnTo>
                    <a:pt x="515" y="2728"/>
                  </a:lnTo>
                  <a:lnTo>
                    <a:pt x="513" y="2732"/>
                  </a:lnTo>
                  <a:lnTo>
                    <a:pt x="511" y="2736"/>
                  </a:lnTo>
                  <a:lnTo>
                    <a:pt x="507" y="2737"/>
                  </a:lnTo>
                  <a:lnTo>
                    <a:pt x="503" y="2739"/>
                  </a:lnTo>
                  <a:lnTo>
                    <a:pt x="501" y="2742"/>
                  </a:lnTo>
                  <a:lnTo>
                    <a:pt x="499" y="2746"/>
                  </a:lnTo>
                  <a:lnTo>
                    <a:pt x="503" y="2745"/>
                  </a:lnTo>
                  <a:lnTo>
                    <a:pt x="507" y="2744"/>
                  </a:lnTo>
                  <a:lnTo>
                    <a:pt x="505" y="2747"/>
                  </a:lnTo>
                  <a:lnTo>
                    <a:pt x="503" y="2752"/>
                  </a:lnTo>
                  <a:lnTo>
                    <a:pt x="501" y="2756"/>
                  </a:lnTo>
                  <a:lnTo>
                    <a:pt x="500" y="2760"/>
                  </a:lnTo>
                  <a:lnTo>
                    <a:pt x="503" y="2758"/>
                  </a:lnTo>
                  <a:lnTo>
                    <a:pt x="507" y="2757"/>
                  </a:lnTo>
                  <a:lnTo>
                    <a:pt x="510" y="2753"/>
                  </a:lnTo>
                  <a:lnTo>
                    <a:pt x="511" y="2749"/>
                  </a:lnTo>
                  <a:lnTo>
                    <a:pt x="515" y="2747"/>
                  </a:lnTo>
                  <a:lnTo>
                    <a:pt x="519" y="2746"/>
                  </a:lnTo>
                  <a:close/>
                  <a:moveTo>
                    <a:pt x="365" y="2878"/>
                  </a:moveTo>
                  <a:lnTo>
                    <a:pt x="363" y="2882"/>
                  </a:lnTo>
                  <a:lnTo>
                    <a:pt x="361" y="2887"/>
                  </a:lnTo>
                  <a:lnTo>
                    <a:pt x="365" y="2886"/>
                  </a:lnTo>
                  <a:lnTo>
                    <a:pt x="369" y="2883"/>
                  </a:lnTo>
                  <a:lnTo>
                    <a:pt x="371" y="2879"/>
                  </a:lnTo>
                  <a:lnTo>
                    <a:pt x="372" y="2876"/>
                  </a:lnTo>
                  <a:lnTo>
                    <a:pt x="369" y="2877"/>
                  </a:lnTo>
                  <a:lnTo>
                    <a:pt x="365" y="2878"/>
                  </a:lnTo>
                  <a:lnTo>
                    <a:pt x="367" y="2875"/>
                  </a:lnTo>
                  <a:lnTo>
                    <a:pt x="369" y="2871"/>
                  </a:lnTo>
                  <a:lnTo>
                    <a:pt x="365" y="2872"/>
                  </a:lnTo>
                  <a:lnTo>
                    <a:pt x="361" y="2873"/>
                  </a:lnTo>
                  <a:lnTo>
                    <a:pt x="358" y="2877"/>
                  </a:lnTo>
                  <a:lnTo>
                    <a:pt x="357" y="2881"/>
                  </a:lnTo>
                  <a:lnTo>
                    <a:pt x="353" y="2882"/>
                  </a:lnTo>
                  <a:lnTo>
                    <a:pt x="349" y="2883"/>
                  </a:lnTo>
                  <a:lnTo>
                    <a:pt x="348" y="2888"/>
                  </a:lnTo>
                  <a:lnTo>
                    <a:pt x="346" y="2892"/>
                  </a:lnTo>
                  <a:lnTo>
                    <a:pt x="350" y="2891"/>
                  </a:lnTo>
                  <a:lnTo>
                    <a:pt x="353" y="2889"/>
                  </a:lnTo>
                  <a:lnTo>
                    <a:pt x="355" y="2886"/>
                  </a:lnTo>
                  <a:lnTo>
                    <a:pt x="357" y="2881"/>
                  </a:lnTo>
                  <a:lnTo>
                    <a:pt x="361" y="2879"/>
                  </a:lnTo>
                  <a:lnTo>
                    <a:pt x="365" y="2878"/>
                  </a:lnTo>
                  <a:close/>
                  <a:moveTo>
                    <a:pt x="377" y="2908"/>
                  </a:moveTo>
                  <a:lnTo>
                    <a:pt x="379" y="2904"/>
                  </a:lnTo>
                  <a:lnTo>
                    <a:pt x="381" y="2899"/>
                  </a:lnTo>
                  <a:lnTo>
                    <a:pt x="383" y="2895"/>
                  </a:lnTo>
                  <a:lnTo>
                    <a:pt x="385" y="2892"/>
                  </a:lnTo>
                  <a:lnTo>
                    <a:pt x="381" y="2893"/>
                  </a:lnTo>
                  <a:lnTo>
                    <a:pt x="377" y="2894"/>
                  </a:lnTo>
                  <a:lnTo>
                    <a:pt x="373" y="2895"/>
                  </a:lnTo>
                  <a:lnTo>
                    <a:pt x="369" y="2897"/>
                  </a:lnTo>
                  <a:lnTo>
                    <a:pt x="367" y="2900"/>
                  </a:lnTo>
                  <a:lnTo>
                    <a:pt x="365" y="2905"/>
                  </a:lnTo>
                  <a:lnTo>
                    <a:pt x="364" y="2909"/>
                  </a:lnTo>
                  <a:lnTo>
                    <a:pt x="362" y="2913"/>
                  </a:lnTo>
                  <a:lnTo>
                    <a:pt x="359" y="2916"/>
                  </a:lnTo>
                  <a:lnTo>
                    <a:pt x="357" y="2921"/>
                  </a:lnTo>
                  <a:lnTo>
                    <a:pt x="362" y="2920"/>
                  </a:lnTo>
                  <a:lnTo>
                    <a:pt x="366" y="2917"/>
                  </a:lnTo>
                  <a:lnTo>
                    <a:pt x="369" y="2916"/>
                  </a:lnTo>
                  <a:lnTo>
                    <a:pt x="373" y="2915"/>
                  </a:lnTo>
                  <a:lnTo>
                    <a:pt x="375" y="2911"/>
                  </a:lnTo>
                  <a:lnTo>
                    <a:pt x="377" y="2908"/>
                  </a:lnTo>
                  <a:close/>
                  <a:moveTo>
                    <a:pt x="131" y="3124"/>
                  </a:moveTo>
                  <a:lnTo>
                    <a:pt x="133" y="3121"/>
                  </a:lnTo>
                  <a:lnTo>
                    <a:pt x="134" y="3116"/>
                  </a:lnTo>
                  <a:lnTo>
                    <a:pt x="136" y="3112"/>
                  </a:lnTo>
                  <a:lnTo>
                    <a:pt x="138" y="3108"/>
                  </a:lnTo>
                  <a:lnTo>
                    <a:pt x="131" y="3111"/>
                  </a:lnTo>
                  <a:lnTo>
                    <a:pt x="122" y="3113"/>
                  </a:lnTo>
                  <a:lnTo>
                    <a:pt x="124" y="3110"/>
                  </a:lnTo>
                  <a:lnTo>
                    <a:pt x="126" y="3106"/>
                  </a:lnTo>
                  <a:lnTo>
                    <a:pt x="129" y="3101"/>
                  </a:lnTo>
                  <a:lnTo>
                    <a:pt x="130" y="3097"/>
                  </a:lnTo>
                  <a:lnTo>
                    <a:pt x="126" y="3098"/>
                  </a:lnTo>
                  <a:lnTo>
                    <a:pt x="122" y="3100"/>
                  </a:lnTo>
                  <a:lnTo>
                    <a:pt x="120" y="3105"/>
                  </a:lnTo>
                  <a:lnTo>
                    <a:pt x="119" y="3108"/>
                  </a:lnTo>
                  <a:lnTo>
                    <a:pt x="117" y="3112"/>
                  </a:lnTo>
                  <a:lnTo>
                    <a:pt x="115" y="3116"/>
                  </a:lnTo>
                  <a:lnTo>
                    <a:pt x="119" y="3115"/>
                  </a:lnTo>
                  <a:lnTo>
                    <a:pt x="122" y="3113"/>
                  </a:lnTo>
                  <a:lnTo>
                    <a:pt x="120" y="3117"/>
                  </a:lnTo>
                  <a:lnTo>
                    <a:pt x="119" y="3122"/>
                  </a:lnTo>
                  <a:lnTo>
                    <a:pt x="122" y="3121"/>
                  </a:lnTo>
                  <a:lnTo>
                    <a:pt x="126" y="3118"/>
                  </a:lnTo>
                  <a:lnTo>
                    <a:pt x="124" y="3123"/>
                  </a:lnTo>
                  <a:lnTo>
                    <a:pt x="123" y="3127"/>
                  </a:lnTo>
                  <a:lnTo>
                    <a:pt x="126" y="3125"/>
                  </a:lnTo>
                  <a:lnTo>
                    <a:pt x="131" y="3124"/>
                  </a:lnTo>
                  <a:close/>
                  <a:moveTo>
                    <a:pt x="85" y="3193"/>
                  </a:moveTo>
                  <a:lnTo>
                    <a:pt x="87" y="3189"/>
                  </a:lnTo>
                  <a:lnTo>
                    <a:pt x="88" y="3184"/>
                  </a:lnTo>
                  <a:lnTo>
                    <a:pt x="92" y="3183"/>
                  </a:lnTo>
                  <a:lnTo>
                    <a:pt x="97" y="3182"/>
                  </a:lnTo>
                  <a:lnTo>
                    <a:pt x="99" y="3178"/>
                  </a:lnTo>
                  <a:lnTo>
                    <a:pt x="100" y="3174"/>
                  </a:lnTo>
                  <a:lnTo>
                    <a:pt x="97" y="3176"/>
                  </a:lnTo>
                  <a:lnTo>
                    <a:pt x="92" y="3177"/>
                  </a:lnTo>
                  <a:lnTo>
                    <a:pt x="93" y="3173"/>
                  </a:lnTo>
                  <a:lnTo>
                    <a:pt x="97" y="3168"/>
                  </a:lnTo>
                  <a:lnTo>
                    <a:pt x="98" y="3165"/>
                  </a:lnTo>
                  <a:lnTo>
                    <a:pt x="100" y="3161"/>
                  </a:lnTo>
                  <a:lnTo>
                    <a:pt x="102" y="3157"/>
                  </a:lnTo>
                  <a:lnTo>
                    <a:pt x="104" y="3153"/>
                  </a:lnTo>
                  <a:lnTo>
                    <a:pt x="107" y="3151"/>
                  </a:lnTo>
                  <a:lnTo>
                    <a:pt x="112" y="3150"/>
                  </a:lnTo>
                  <a:lnTo>
                    <a:pt x="114" y="3146"/>
                  </a:lnTo>
                  <a:lnTo>
                    <a:pt x="115" y="3143"/>
                  </a:lnTo>
                  <a:lnTo>
                    <a:pt x="112" y="3144"/>
                  </a:lnTo>
                  <a:lnTo>
                    <a:pt x="107" y="3145"/>
                  </a:lnTo>
                  <a:lnTo>
                    <a:pt x="105" y="3149"/>
                  </a:lnTo>
                  <a:lnTo>
                    <a:pt x="104" y="3153"/>
                  </a:lnTo>
                  <a:lnTo>
                    <a:pt x="100" y="3155"/>
                  </a:lnTo>
                  <a:lnTo>
                    <a:pt x="96" y="3156"/>
                  </a:lnTo>
                  <a:lnTo>
                    <a:pt x="92" y="3157"/>
                  </a:lnTo>
                  <a:lnTo>
                    <a:pt x="88" y="3158"/>
                  </a:lnTo>
                  <a:lnTo>
                    <a:pt x="86" y="3162"/>
                  </a:lnTo>
                  <a:lnTo>
                    <a:pt x="84" y="3166"/>
                  </a:lnTo>
                  <a:lnTo>
                    <a:pt x="88" y="3165"/>
                  </a:lnTo>
                  <a:lnTo>
                    <a:pt x="92" y="3163"/>
                  </a:lnTo>
                  <a:lnTo>
                    <a:pt x="90" y="3167"/>
                  </a:lnTo>
                  <a:lnTo>
                    <a:pt x="88" y="3172"/>
                  </a:lnTo>
                  <a:lnTo>
                    <a:pt x="86" y="3176"/>
                  </a:lnTo>
                  <a:lnTo>
                    <a:pt x="85" y="3179"/>
                  </a:lnTo>
                  <a:lnTo>
                    <a:pt x="88" y="3178"/>
                  </a:lnTo>
                  <a:lnTo>
                    <a:pt x="92" y="3177"/>
                  </a:lnTo>
                  <a:lnTo>
                    <a:pt x="91" y="3180"/>
                  </a:lnTo>
                  <a:lnTo>
                    <a:pt x="88" y="3184"/>
                  </a:lnTo>
                  <a:lnTo>
                    <a:pt x="85" y="3185"/>
                  </a:lnTo>
                  <a:lnTo>
                    <a:pt x="81" y="3188"/>
                  </a:lnTo>
                  <a:lnTo>
                    <a:pt x="79" y="3191"/>
                  </a:lnTo>
                  <a:lnTo>
                    <a:pt x="78" y="3195"/>
                  </a:lnTo>
                  <a:lnTo>
                    <a:pt x="73" y="3196"/>
                  </a:lnTo>
                  <a:lnTo>
                    <a:pt x="69" y="3198"/>
                  </a:lnTo>
                  <a:lnTo>
                    <a:pt x="67" y="3201"/>
                  </a:lnTo>
                  <a:lnTo>
                    <a:pt x="66" y="3206"/>
                  </a:lnTo>
                  <a:lnTo>
                    <a:pt x="69" y="3205"/>
                  </a:lnTo>
                  <a:lnTo>
                    <a:pt x="73" y="3204"/>
                  </a:lnTo>
                  <a:lnTo>
                    <a:pt x="75" y="3199"/>
                  </a:lnTo>
                  <a:lnTo>
                    <a:pt x="78" y="3195"/>
                  </a:lnTo>
                  <a:lnTo>
                    <a:pt x="81" y="3194"/>
                  </a:lnTo>
                  <a:lnTo>
                    <a:pt x="85" y="3193"/>
                  </a:lnTo>
                  <a:close/>
                  <a:moveTo>
                    <a:pt x="335" y="2942"/>
                  </a:moveTo>
                  <a:lnTo>
                    <a:pt x="338" y="2941"/>
                  </a:lnTo>
                  <a:lnTo>
                    <a:pt x="342" y="2939"/>
                  </a:lnTo>
                  <a:lnTo>
                    <a:pt x="340" y="2943"/>
                  </a:lnTo>
                  <a:lnTo>
                    <a:pt x="338" y="2947"/>
                  </a:lnTo>
                  <a:lnTo>
                    <a:pt x="335" y="2948"/>
                  </a:lnTo>
                  <a:lnTo>
                    <a:pt x="331" y="2949"/>
                  </a:lnTo>
                  <a:lnTo>
                    <a:pt x="329" y="2954"/>
                  </a:lnTo>
                  <a:lnTo>
                    <a:pt x="328" y="2958"/>
                  </a:lnTo>
                  <a:lnTo>
                    <a:pt x="331" y="2957"/>
                  </a:lnTo>
                  <a:lnTo>
                    <a:pt x="335" y="2955"/>
                  </a:lnTo>
                  <a:lnTo>
                    <a:pt x="337" y="2950"/>
                  </a:lnTo>
                  <a:lnTo>
                    <a:pt x="338" y="2947"/>
                  </a:lnTo>
                  <a:lnTo>
                    <a:pt x="342" y="2945"/>
                  </a:lnTo>
                  <a:lnTo>
                    <a:pt x="347" y="2944"/>
                  </a:lnTo>
                  <a:lnTo>
                    <a:pt x="348" y="2941"/>
                  </a:lnTo>
                  <a:lnTo>
                    <a:pt x="350" y="2937"/>
                  </a:lnTo>
                  <a:lnTo>
                    <a:pt x="346" y="2938"/>
                  </a:lnTo>
                  <a:lnTo>
                    <a:pt x="342" y="2939"/>
                  </a:lnTo>
                  <a:lnTo>
                    <a:pt x="345" y="2936"/>
                  </a:lnTo>
                  <a:lnTo>
                    <a:pt x="346" y="2931"/>
                  </a:lnTo>
                  <a:lnTo>
                    <a:pt x="342" y="2932"/>
                  </a:lnTo>
                  <a:lnTo>
                    <a:pt x="338" y="2933"/>
                  </a:lnTo>
                  <a:lnTo>
                    <a:pt x="336" y="2938"/>
                  </a:lnTo>
                  <a:lnTo>
                    <a:pt x="335" y="2942"/>
                  </a:lnTo>
                  <a:close/>
                  <a:moveTo>
                    <a:pt x="1546" y="1806"/>
                  </a:moveTo>
                  <a:lnTo>
                    <a:pt x="1550" y="1805"/>
                  </a:lnTo>
                  <a:lnTo>
                    <a:pt x="1554" y="1804"/>
                  </a:lnTo>
                  <a:lnTo>
                    <a:pt x="1556" y="1800"/>
                  </a:lnTo>
                  <a:lnTo>
                    <a:pt x="1558" y="1795"/>
                  </a:lnTo>
                  <a:lnTo>
                    <a:pt x="1560" y="1791"/>
                  </a:lnTo>
                  <a:lnTo>
                    <a:pt x="1562" y="1788"/>
                  </a:lnTo>
                  <a:lnTo>
                    <a:pt x="1558" y="1789"/>
                  </a:lnTo>
                  <a:lnTo>
                    <a:pt x="1553" y="1790"/>
                  </a:lnTo>
                  <a:lnTo>
                    <a:pt x="1550" y="1792"/>
                  </a:lnTo>
                  <a:lnTo>
                    <a:pt x="1546" y="1793"/>
                  </a:lnTo>
                  <a:lnTo>
                    <a:pt x="1548" y="1789"/>
                  </a:lnTo>
                  <a:lnTo>
                    <a:pt x="1550" y="1785"/>
                  </a:lnTo>
                  <a:lnTo>
                    <a:pt x="1546" y="1786"/>
                  </a:lnTo>
                  <a:lnTo>
                    <a:pt x="1542" y="1788"/>
                  </a:lnTo>
                  <a:lnTo>
                    <a:pt x="1541" y="1792"/>
                  </a:lnTo>
                  <a:lnTo>
                    <a:pt x="1538" y="1795"/>
                  </a:lnTo>
                  <a:lnTo>
                    <a:pt x="1543" y="1794"/>
                  </a:lnTo>
                  <a:lnTo>
                    <a:pt x="1546" y="1793"/>
                  </a:lnTo>
                  <a:lnTo>
                    <a:pt x="1545" y="1796"/>
                  </a:lnTo>
                  <a:lnTo>
                    <a:pt x="1543" y="1801"/>
                  </a:lnTo>
                  <a:lnTo>
                    <a:pt x="1541" y="1805"/>
                  </a:lnTo>
                  <a:lnTo>
                    <a:pt x="1538" y="1809"/>
                  </a:lnTo>
                  <a:lnTo>
                    <a:pt x="1536" y="1813"/>
                  </a:lnTo>
                  <a:lnTo>
                    <a:pt x="1535" y="1817"/>
                  </a:lnTo>
                  <a:lnTo>
                    <a:pt x="1538" y="1816"/>
                  </a:lnTo>
                  <a:lnTo>
                    <a:pt x="1543" y="1814"/>
                  </a:lnTo>
                  <a:lnTo>
                    <a:pt x="1545" y="1810"/>
                  </a:lnTo>
                  <a:lnTo>
                    <a:pt x="1546" y="1806"/>
                  </a:lnTo>
                  <a:close/>
                  <a:moveTo>
                    <a:pt x="1708" y="1645"/>
                  </a:moveTo>
                  <a:lnTo>
                    <a:pt x="1715" y="1642"/>
                  </a:lnTo>
                  <a:lnTo>
                    <a:pt x="1724" y="1640"/>
                  </a:lnTo>
                  <a:lnTo>
                    <a:pt x="1727" y="1639"/>
                  </a:lnTo>
                  <a:lnTo>
                    <a:pt x="1731" y="1637"/>
                  </a:lnTo>
                  <a:lnTo>
                    <a:pt x="1733" y="1634"/>
                  </a:lnTo>
                  <a:lnTo>
                    <a:pt x="1735" y="1629"/>
                  </a:lnTo>
                  <a:lnTo>
                    <a:pt x="1731" y="1630"/>
                  </a:lnTo>
                  <a:lnTo>
                    <a:pt x="1727" y="1632"/>
                  </a:lnTo>
                  <a:lnTo>
                    <a:pt x="1729" y="1627"/>
                  </a:lnTo>
                  <a:lnTo>
                    <a:pt x="1731" y="1624"/>
                  </a:lnTo>
                  <a:lnTo>
                    <a:pt x="1727" y="1625"/>
                  </a:lnTo>
                  <a:lnTo>
                    <a:pt x="1722" y="1626"/>
                  </a:lnTo>
                  <a:lnTo>
                    <a:pt x="1719" y="1628"/>
                  </a:lnTo>
                  <a:lnTo>
                    <a:pt x="1715" y="1629"/>
                  </a:lnTo>
                  <a:lnTo>
                    <a:pt x="1712" y="1637"/>
                  </a:lnTo>
                  <a:lnTo>
                    <a:pt x="1708" y="1645"/>
                  </a:lnTo>
                  <a:close/>
                  <a:moveTo>
                    <a:pt x="57" y="3195"/>
                  </a:moveTo>
                  <a:lnTo>
                    <a:pt x="59" y="3191"/>
                  </a:lnTo>
                  <a:lnTo>
                    <a:pt x="62" y="3188"/>
                  </a:lnTo>
                  <a:lnTo>
                    <a:pt x="57" y="3189"/>
                  </a:lnTo>
                  <a:lnTo>
                    <a:pt x="53" y="3190"/>
                  </a:lnTo>
                  <a:lnTo>
                    <a:pt x="55" y="3185"/>
                  </a:lnTo>
                  <a:lnTo>
                    <a:pt x="57" y="3182"/>
                  </a:lnTo>
                  <a:lnTo>
                    <a:pt x="54" y="3183"/>
                  </a:lnTo>
                  <a:lnTo>
                    <a:pt x="50" y="3184"/>
                  </a:lnTo>
                  <a:lnTo>
                    <a:pt x="46" y="3187"/>
                  </a:lnTo>
                  <a:lnTo>
                    <a:pt x="41" y="3188"/>
                  </a:lnTo>
                  <a:lnTo>
                    <a:pt x="43" y="3183"/>
                  </a:lnTo>
                  <a:lnTo>
                    <a:pt x="46" y="3179"/>
                  </a:lnTo>
                  <a:lnTo>
                    <a:pt x="50" y="3178"/>
                  </a:lnTo>
                  <a:lnTo>
                    <a:pt x="53" y="3177"/>
                  </a:lnTo>
                  <a:lnTo>
                    <a:pt x="55" y="3173"/>
                  </a:lnTo>
                  <a:lnTo>
                    <a:pt x="57" y="3168"/>
                  </a:lnTo>
                  <a:lnTo>
                    <a:pt x="62" y="3167"/>
                  </a:lnTo>
                  <a:lnTo>
                    <a:pt x="65" y="3166"/>
                  </a:lnTo>
                  <a:lnTo>
                    <a:pt x="67" y="3162"/>
                  </a:lnTo>
                  <a:lnTo>
                    <a:pt x="69" y="3158"/>
                  </a:lnTo>
                  <a:lnTo>
                    <a:pt x="65" y="3160"/>
                  </a:lnTo>
                  <a:lnTo>
                    <a:pt x="60" y="3161"/>
                  </a:lnTo>
                  <a:lnTo>
                    <a:pt x="57" y="3162"/>
                  </a:lnTo>
                  <a:lnTo>
                    <a:pt x="53" y="3163"/>
                  </a:lnTo>
                  <a:lnTo>
                    <a:pt x="55" y="3160"/>
                  </a:lnTo>
                  <a:lnTo>
                    <a:pt x="57" y="3156"/>
                  </a:lnTo>
                  <a:lnTo>
                    <a:pt x="53" y="3157"/>
                  </a:lnTo>
                  <a:lnTo>
                    <a:pt x="49" y="3158"/>
                  </a:lnTo>
                  <a:lnTo>
                    <a:pt x="51" y="3155"/>
                  </a:lnTo>
                  <a:lnTo>
                    <a:pt x="53" y="3150"/>
                  </a:lnTo>
                  <a:lnTo>
                    <a:pt x="55" y="3146"/>
                  </a:lnTo>
                  <a:lnTo>
                    <a:pt x="56" y="3143"/>
                  </a:lnTo>
                  <a:lnTo>
                    <a:pt x="60" y="3141"/>
                  </a:lnTo>
                  <a:lnTo>
                    <a:pt x="65" y="3140"/>
                  </a:lnTo>
                  <a:lnTo>
                    <a:pt x="67" y="3136"/>
                  </a:lnTo>
                  <a:lnTo>
                    <a:pt x="68" y="3132"/>
                  </a:lnTo>
                  <a:lnTo>
                    <a:pt x="72" y="3130"/>
                  </a:lnTo>
                  <a:lnTo>
                    <a:pt x="76" y="3129"/>
                  </a:lnTo>
                  <a:lnTo>
                    <a:pt x="74" y="3133"/>
                  </a:lnTo>
                  <a:lnTo>
                    <a:pt x="72" y="3138"/>
                  </a:lnTo>
                  <a:lnTo>
                    <a:pt x="76" y="3137"/>
                  </a:lnTo>
                  <a:lnTo>
                    <a:pt x="80" y="3134"/>
                  </a:lnTo>
                  <a:lnTo>
                    <a:pt x="82" y="3130"/>
                  </a:lnTo>
                  <a:lnTo>
                    <a:pt x="84" y="3127"/>
                  </a:lnTo>
                  <a:lnTo>
                    <a:pt x="87" y="3125"/>
                  </a:lnTo>
                  <a:lnTo>
                    <a:pt x="91" y="3124"/>
                  </a:lnTo>
                  <a:lnTo>
                    <a:pt x="93" y="3120"/>
                  </a:lnTo>
                  <a:lnTo>
                    <a:pt x="96" y="3116"/>
                  </a:lnTo>
                  <a:lnTo>
                    <a:pt x="98" y="3112"/>
                  </a:lnTo>
                  <a:lnTo>
                    <a:pt x="99" y="3108"/>
                  </a:lnTo>
                  <a:lnTo>
                    <a:pt x="101" y="3104"/>
                  </a:lnTo>
                  <a:lnTo>
                    <a:pt x="103" y="3100"/>
                  </a:lnTo>
                  <a:lnTo>
                    <a:pt x="99" y="3101"/>
                  </a:lnTo>
                  <a:lnTo>
                    <a:pt x="95" y="3103"/>
                  </a:lnTo>
                  <a:lnTo>
                    <a:pt x="97" y="3099"/>
                  </a:lnTo>
                  <a:lnTo>
                    <a:pt x="99" y="3095"/>
                  </a:lnTo>
                  <a:lnTo>
                    <a:pt x="103" y="3094"/>
                  </a:lnTo>
                  <a:lnTo>
                    <a:pt x="106" y="3092"/>
                  </a:lnTo>
                  <a:lnTo>
                    <a:pt x="108" y="3089"/>
                  </a:lnTo>
                  <a:lnTo>
                    <a:pt x="111" y="3084"/>
                  </a:lnTo>
                  <a:lnTo>
                    <a:pt x="115" y="3082"/>
                  </a:lnTo>
                  <a:lnTo>
                    <a:pt x="118" y="3081"/>
                  </a:lnTo>
                  <a:lnTo>
                    <a:pt x="122" y="3080"/>
                  </a:lnTo>
                  <a:lnTo>
                    <a:pt x="125" y="3079"/>
                  </a:lnTo>
                  <a:lnTo>
                    <a:pt x="128" y="3075"/>
                  </a:lnTo>
                  <a:lnTo>
                    <a:pt x="130" y="3072"/>
                  </a:lnTo>
                  <a:lnTo>
                    <a:pt x="125" y="3073"/>
                  </a:lnTo>
                  <a:lnTo>
                    <a:pt x="122" y="3074"/>
                  </a:lnTo>
                  <a:lnTo>
                    <a:pt x="123" y="3070"/>
                  </a:lnTo>
                  <a:lnTo>
                    <a:pt x="125" y="3066"/>
                  </a:lnTo>
                  <a:lnTo>
                    <a:pt x="130" y="3064"/>
                  </a:lnTo>
                  <a:lnTo>
                    <a:pt x="134" y="3063"/>
                  </a:lnTo>
                  <a:lnTo>
                    <a:pt x="135" y="3059"/>
                  </a:lnTo>
                  <a:lnTo>
                    <a:pt x="137" y="3056"/>
                  </a:lnTo>
                  <a:lnTo>
                    <a:pt x="141" y="3054"/>
                  </a:lnTo>
                  <a:lnTo>
                    <a:pt x="145" y="3053"/>
                  </a:lnTo>
                  <a:lnTo>
                    <a:pt x="149" y="3051"/>
                  </a:lnTo>
                  <a:lnTo>
                    <a:pt x="153" y="3050"/>
                  </a:lnTo>
                  <a:lnTo>
                    <a:pt x="155" y="3046"/>
                  </a:lnTo>
                  <a:lnTo>
                    <a:pt x="156" y="3042"/>
                  </a:lnTo>
                  <a:lnTo>
                    <a:pt x="161" y="3041"/>
                  </a:lnTo>
                  <a:lnTo>
                    <a:pt x="165" y="3040"/>
                  </a:lnTo>
                  <a:lnTo>
                    <a:pt x="168" y="3039"/>
                  </a:lnTo>
                  <a:lnTo>
                    <a:pt x="172" y="3037"/>
                  </a:lnTo>
                  <a:lnTo>
                    <a:pt x="174" y="3032"/>
                  </a:lnTo>
                  <a:lnTo>
                    <a:pt x="175" y="3029"/>
                  </a:lnTo>
                  <a:lnTo>
                    <a:pt x="172" y="3030"/>
                  </a:lnTo>
                  <a:lnTo>
                    <a:pt x="168" y="3031"/>
                  </a:lnTo>
                  <a:lnTo>
                    <a:pt x="170" y="3027"/>
                  </a:lnTo>
                  <a:lnTo>
                    <a:pt x="172" y="3024"/>
                  </a:lnTo>
                  <a:lnTo>
                    <a:pt x="175" y="3022"/>
                  </a:lnTo>
                  <a:lnTo>
                    <a:pt x="180" y="3021"/>
                  </a:lnTo>
                  <a:lnTo>
                    <a:pt x="184" y="3020"/>
                  </a:lnTo>
                  <a:lnTo>
                    <a:pt x="187" y="3019"/>
                  </a:lnTo>
                  <a:lnTo>
                    <a:pt x="189" y="3014"/>
                  </a:lnTo>
                  <a:lnTo>
                    <a:pt x="191" y="3010"/>
                  </a:lnTo>
                  <a:lnTo>
                    <a:pt x="187" y="3011"/>
                  </a:lnTo>
                  <a:lnTo>
                    <a:pt x="183" y="3013"/>
                  </a:lnTo>
                  <a:lnTo>
                    <a:pt x="185" y="3009"/>
                  </a:lnTo>
                  <a:lnTo>
                    <a:pt x="187" y="3005"/>
                  </a:lnTo>
                  <a:lnTo>
                    <a:pt x="191" y="3004"/>
                  </a:lnTo>
                  <a:lnTo>
                    <a:pt x="195" y="3003"/>
                  </a:lnTo>
                  <a:lnTo>
                    <a:pt x="193" y="3007"/>
                  </a:lnTo>
                  <a:lnTo>
                    <a:pt x="191" y="3010"/>
                  </a:lnTo>
                  <a:lnTo>
                    <a:pt x="196" y="3009"/>
                  </a:lnTo>
                  <a:lnTo>
                    <a:pt x="199" y="3008"/>
                  </a:lnTo>
                  <a:lnTo>
                    <a:pt x="201" y="3004"/>
                  </a:lnTo>
                  <a:lnTo>
                    <a:pt x="203" y="2999"/>
                  </a:lnTo>
                  <a:lnTo>
                    <a:pt x="204" y="2996"/>
                  </a:lnTo>
                  <a:lnTo>
                    <a:pt x="206" y="2992"/>
                  </a:lnTo>
                  <a:lnTo>
                    <a:pt x="211" y="2991"/>
                  </a:lnTo>
                  <a:lnTo>
                    <a:pt x="214" y="2990"/>
                  </a:lnTo>
                  <a:lnTo>
                    <a:pt x="218" y="2988"/>
                  </a:lnTo>
                  <a:lnTo>
                    <a:pt x="222" y="2987"/>
                  </a:lnTo>
                  <a:lnTo>
                    <a:pt x="224" y="2982"/>
                  </a:lnTo>
                  <a:lnTo>
                    <a:pt x="225" y="2979"/>
                  </a:lnTo>
                  <a:lnTo>
                    <a:pt x="228" y="2975"/>
                  </a:lnTo>
                  <a:lnTo>
                    <a:pt x="230" y="2971"/>
                  </a:lnTo>
                  <a:lnTo>
                    <a:pt x="233" y="2970"/>
                  </a:lnTo>
                  <a:lnTo>
                    <a:pt x="237" y="2969"/>
                  </a:lnTo>
                  <a:lnTo>
                    <a:pt x="239" y="2964"/>
                  </a:lnTo>
                  <a:lnTo>
                    <a:pt x="241" y="2960"/>
                  </a:lnTo>
                  <a:lnTo>
                    <a:pt x="246" y="2959"/>
                  </a:lnTo>
                  <a:lnTo>
                    <a:pt x="249" y="2958"/>
                  </a:lnTo>
                  <a:lnTo>
                    <a:pt x="247" y="2962"/>
                  </a:lnTo>
                  <a:lnTo>
                    <a:pt x="246" y="2965"/>
                  </a:lnTo>
                  <a:lnTo>
                    <a:pt x="249" y="2964"/>
                  </a:lnTo>
                  <a:lnTo>
                    <a:pt x="253" y="2963"/>
                  </a:lnTo>
                  <a:lnTo>
                    <a:pt x="256" y="2962"/>
                  </a:lnTo>
                  <a:lnTo>
                    <a:pt x="261" y="2960"/>
                  </a:lnTo>
                  <a:lnTo>
                    <a:pt x="265" y="2959"/>
                  </a:lnTo>
                  <a:lnTo>
                    <a:pt x="268" y="2958"/>
                  </a:lnTo>
                  <a:lnTo>
                    <a:pt x="270" y="2954"/>
                  </a:lnTo>
                  <a:lnTo>
                    <a:pt x="272" y="2949"/>
                  </a:lnTo>
                  <a:lnTo>
                    <a:pt x="269" y="2950"/>
                  </a:lnTo>
                  <a:lnTo>
                    <a:pt x="265" y="2953"/>
                  </a:lnTo>
                  <a:lnTo>
                    <a:pt x="261" y="2954"/>
                  </a:lnTo>
                  <a:lnTo>
                    <a:pt x="256" y="2955"/>
                  </a:lnTo>
                  <a:lnTo>
                    <a:pt x="258" y="2951"/>
                  </a:lnTo>
                  <a:lnTo>
                    <a:pt x="261" y="2947"/>
                  </a:lnTo>
                  <a:lnTo>
                    <a:pt x="263" y="2943"/>
                  </a:lnTo>
                  <a:lnTo>
                    <a:pt x="264" y="2939"/>
                  </a:lnTo>
                  <a:lnTo>
                    <a:pt x="266" y="2936"/>
                  </a:lnTo>
                  <a:lnTo>
                    <a:pt x="268" y="2931"/>
                  </a:lnTo>
                  <a:lnTo>
                    <a:pt x="272" y="2930"/>
                  </a:lnTo>
                  <a:lnTo>
                    <a:pt x="275" y="2928"/>
                  </a:lnTo>
                  <a:lnTo>
                    <a:pt x="274" y="2932"/>
                  </a:lnTo>
                  <a:lnTo>
                    <a:pt x="272" y="2937"/>
                  </a:lnTo>
                  <a:lnTo>
                    <a:pt x="280" y="2933"/>
                  </a:lnTo>
                  <a:lnTo>
                    <a:pt x="287" y="2931"/>
                  </a:lnTo>
                  <a:lnTo>
                    <a:pt x="291" y="2929"/>
                  </a:lnTo>
                  <a:lnTo>
                    <a:pt x="296" y="2928"/>
                  </a:lnTo>
                  <a:lnTo>
                    <a:pt x="294" y="2932"/>
                  </a:lnTo>
                  <a:lnTo>
                    <a:pt x="291" y="2937"/>
                  </a:lnTo>
                  <a:lnTo>
                    <a:pt x="296" y="2936"/>
                  </a:lnTo>
                  <a:lnTo>
                    <a:pt x="299" y="2933"/>
                  </a:lnTo>
                  <a:lnTo>
                    <a:pt x="298" y="2938"/>
                  </a:lnTo>
                  <a:lnTo>
                    <a:pt x="296" y="2942"/>
                  </a:lnTo>
                  <a:lnTo>
                    <a:pt x="299" y="2941"/>
                  </a:lnTo>
                  <a:lnTo>
                    <a:pt x="303" y="2939"/>
                  </a:lnTo>
                  <a:lnTo>
                    <a:pt x="305" y="2936"/>
                  </a:lnTo>
                  <a:lnTo>
                    <a:pt x="307" y="2931"/>
                  </a:lnTo>
                  <a:lnTo>
                    <a:pt x="309" y="2927"/>
                  </a:lnTo>
                  <a:lnTo>
                    <a:pt x="311" y="2923"/>
                  </a:lnTo>
                  <a:lnTo>
                    <a:pt x="307" y="2924"/>
                  </a:lnTo>
                  <a:lnTo>
                    <a:pt x="303" y="2926"/>
                  </a:lnTo>
                  <a:lnTo>
                    <a:pt x="299" y="2927"/>
                  </a:lnTo>
                  <a:lnTo>
                    <a:pt x="296" y="2928"/>
                  </a:lnTo>
                  <a:lnTo>
                    <a:pt x="297" y="2925"/>
                  </a:lnTo>
                  <a:lnTo>
                    <a:pt x="299" y="2921"/>
                  </a:lnTo>
                  <a:lnTo>
                    <a:pt x="301" y="2916"/>
                  </a:lnTo>
                  <a:lnTo>
                    <a:pt x="303" y="2913"/>
                  </a:lnTo>
                  <a:lnTo>
                    <a:pt x="299" y="2914"/>
                  </a:lnTo>
                  <a:lnTo>
                    <a:pt x="295" y="2915"/>
                  </a:lnTo>
                  <a:lnTo>
                    <a:pt x="297" y="2911"/>
                  </a:lnTo>
                  <a:lnTo>
                    <a:pt x="299" y="2908"/>
                  </a:lnTo>
                  <a:lnTo>
                    <a:pt x="303" y="2906"/>
                  </a:lnTo>
                  <a:lnTo>
                    <a:pt x="306" y="2905"/>
                  </a:lnTo>
                  <a:lnTo>
                    <a:pt x="308" y="2900"/>
                  </a:lnTo>
                  <a:lnTo>
                    <a:pt x="311" y="2897"/>
                  </a:lnTo>
                  <a:lnTo>
                    <a:pt x="312" y="2893"/>
                  </a:lnTo>
                  <a:lnTo>
                    <a:pt x="314" y="2889"/>
                  </a:lnTo>
                  <a:lnTo>
                    <a:pt x="318" y="2888"/>
                  </a:lnTo>
                  <a:lnTo>
                    <a:pt x="322" y="2887"/>
                  </a:lnTo>
                  <a:lnTo>
                    <a:pt x="324" y="2882"/>
                  </a:lnTo>
                  <a:lnTo>
                    <a:pt x="325" y="2878"/>
                  </a:lnTo>
                  <a:lnTo>
                    <a:pt x="330" y="2877"/>
                  </a:lnTo>
                  <a:lnTo>
                    <a:pt x="334" y="2876"/>
                  </a:lnTo>
                  <a:lnTo>
                    <a:pt x="332" y="2880"/>
                  </a:lnTo>
                  <a:lnTo>
                    <a:pt x="330" y="2883"/>
                  </a:lnTo>
                  <a:lnTo>
                    <a:pt x="334" y="2882"/>
                  </a:lnTo>
                  <a:lnTo>
                    <a:pt x="337" y="2881"/>
                  </a:lnTo>
                  <a:lnTo>
                    <a:pt x="339" y="2877"/>
                  </a:lnTo>
                  <a:lnTo>
                    <a:pt x="341" y="2873"/>
                  </a:lnTo>
                  <a:lnTo>
                    <a:pt x="345" y="2872"/>
                  </a:lnTo>
                  <a:lnTo>
                    <a:pt x="349" y="2871"/>
                  </a:lnTo>
                  <a:lnTo>
                    <a:pt x="351" y="2866"/>
                  </a:lnTo>
                  <a:lnTo>
                    <a:pt x="353" y="2862"/>
                  </a:lnTo>
                  <a:lnTo>
                    <a:pt x="356" y="2861"/>
                  </a:lnTo>
                  <a:lnTo>
                    <a:pt x="361" y="2860"/>
                  </a:lnTo>
                  <a:lnTo>
                    <a:pt x="363" y="2856"/>
                  </a:lnTo>
                  <a:lnTo>
                    <a:pt x="365" y="2852"/>
                  </a:lnTo>
                  <a:lnTo>
                    <a:pt x="361" y="2854"/>
                  </a:lnTo>
                  <a:lnTo>
                    <a:pt x="356" y="2855"/>
                  </a:lnTo>
                  <a:lnTo>
                    <a:pt x="358" y="2850"/>
                  </a:lnTo>
                  <a:lnTo>
                    <a:pt x="361" y="2846"/>
                  </a:lnTo>
                  <a:lnTo>
                    <a:pt x="365" y="2845"/>
                  </a:lnTo>
                  <a:lnTo>
                    <a:pt x="368" y="2844"/>
                  </a:lnTo>
                  <a:lnTo>
                    <a:pt x="370" y="2840"/>
                  </a:lnTo>
                  <a:lnTo>
                    <a:pt x="372" y="2837"/>
                  </a:lnTo>
                  <a:lnTo>
                    <a:pt x="373" y="2832"/>
                  </a:lnTo>
                  <a:lnTo>
                    <a:pt x="375" y="2828"/>
                  </a:lnTo>
                  <a:lnTo>
                    <a:pt x="380" y="2827"/>
                  </a:lnTo>
                  <a:lnTo>
                    <a:pt x="383" y="2826"/>
                  </a:lnTo>
                  <a:lnTo>
                    <a:pt x="385" y="2822"/>
                  </a:lnTo>
                  <a:lnTo>
                    <a:pt x="387" y="2817"/>
                  </a:lnTo>
                  <a:lnTo>
                    <a:pt x="391" y="2816"/>
                  </a:lnTo>
                  <a:lnTo>
                    <a:pt x="395" y="2815"/>
                  </a:lnTo>
                  <a:lnTo>
                    <a:pt x="397" y="2811"/>
                  </a:lnTo>
                  <a:lnTo>
                    <a:pt x="399" y="2807"/>
                  </a:lnTo>
                  <a:lnTo>
                    <a:pt x="403" y="2806"/>
                  </a:lnTo>
                  <a:lnTo>
                    <a:pt x="406" y="2805"/>
                  </a:lnTo>
                  <a:lnTo>
                    <a:pt x="408" y="2800"/>
                  </a:lnTo>
                  <a:lnTo>
                    <a:pt x="411" y="2796"/>
                  </a:lnTo>
                  <a:lnTo>
                    <a:pt x="414" y="2795"/>
                  </a:lnTo>
                  <a:lnTo>
                    <a:pt x="418" y="2794"/>
                  </a:lnTo>
                  <a:lnTo>
                    <a:pt x="422" y="2793"/>
                  </a:lnTo>
                  <a:lnTo>
                    <a:pt x="425" y="2791"/>
                  </a:lnTo>
                  <a:lnTo>
                    <a:pt x="428" y="2788"/>
                  </a:lnTo>
                  <a:lnTo>
                    <a:pt x="430" y="2783"/>
                  </a:lnTo>
                  <a:lnTo>
                    <a:pt x="431" y="2779"/>
                  </a:lnTo>
                  <a:lnTo>
                    <a:pt x="433" y="2775"/>
                  </a:lnTo>
                  <a:lnTo>
                    <a:pt x="437" y="2774"/>
                  </a:lnTo>
                  <a:lnTo>
                    <a:pt x="441" y="2773"/>
                  </a:lnTo>
                  <a:lnTo>
                    <a:pt x="444" y="2769"/>
                  </a:lnTo>
                  <a:lnTo>
                    <a:pt x="445" y="2765"/>
                  </a:lnTo>
                  <a:lnTo>
                    <a:pt x="449" y="2763"/>
                  </a:lnTo>
                  <a:lnTo>
                    <a:pt x="453" y="2762"/>
                  </a:lnTo>
                  <a:lnTo>
                    <a:pt x="454" y="2758"/>
                  </a:lnTo>
                  <a:lnTo>
                    <a:pt x="456" y="2755"/>
                  </a:lnTo>
                  <a:lnTo>
                    <a:pt x="461" y="2753"/>
                  </a:lnTo>
                  <a:lnTo>
                    <a:pt x="464" y="2752"/>
                  </a:lnTo>
                  <a:lnTo>
                    <a:pt x="466" y="2747"/>
                  </a:lnTo>
                  <a:lnTo>
                    <a:pt x="468" y="2744"/>
                  </a:lnTo>
                  <a:lnTo>
                    <a:pt x="472" y="2742"/>
                  </a:lnTo>
                  <a:lnTo>
                    <a:pt x="475" y="2741"/>
                  </a:lnTo>
                  <a:lnTo>
                    <a:pt x="474" y="2745"/>
                  </a:lnTo>
                  <a:lnTo>
                    <a:pt x="472" y="2749"/>
                  </a:lnTo>
                  <a:lnTo>
                    <a:pt x="470" y="2754"/>
                  </a:lnTo>
                  <a:lnTo>
                    <a:pt x="468" y="2757"/>
                  </a:lnTo>
                  <a:lnTo>
                    <a:pt x="472" y="2756"/>
                  </a:lnTo>
                  <a:lnTo>
                    <a:pt x="475" y="2755"/>
                  </a:lnTo>
                  <a:lnTo>
                    <a:pt x="478" y="2750"/>
                  </a:lnTo>
                  <a:lnTo>
                    <a:pt x="480" y="2746"/>
                  </a:lnTo>
                  <a:lnTo>
                    <a:pt x="484" y="2745"/>
                  </a:lnTo>
                  <a:lnTo>
                    <a:pt x="487" y="2744"/>
                  </a:lnTo>
                  <a:lnTo>
                    <a:pt x="489" y="2740"/>
                  </a:lnTo>
                  <a:lnTo>
                    <a:pt x="491" y="2736"/>
                  </a:lnTo>
                  <a:lnTo>
                    <a:pt x="494" y="2731"/>
                  </a:lnTo>
                  <a:lnTo>
                    <a:pt x="495" y="2728"/>
                  </a:lnTo>
                  <a:lnTo>
                    <a:pt x="491" y="2729"/>
                  </a:lnTo>
                  <a:lnTo>
                    <a:pt x="487" y="2730"/>
                  </a:lnTo>
                  <a:lnTo>
                    <a:pt x="489" y="2726"/>
                  </a:lnTo>
                  <a:lnTo>
                    <a:pt x="491" y="2723"/>
                  </a:lnTo>
                  <a:lnTo>
                    <a:pt x="495" y="2722"/>
                  </a:lnTo>
                  <a:lnTo>
                    <a:pt x="499" y="2720"/>
                  </a:lnTo>
                  <a:lnTo>
                    <a:pt x="501" y="2715"/>
                  </a:lnTo>
                  <a:lnTo>
                    <a:pt x="503" y="2712"/>
                  </a:lnTo>
                  <a:lnTo>
                    <a:pt x="506" y="2710"/>
                  </a:lnTo>
                  <a:lnTo>
                    <a:pt x="511" y="2709"/>
                  </a:lnTo>
                  <a:lnTo>
                    <a:pt x="508" y="2713"/>
                  </a:lnTo>
                  <a:lnTo>
                    <a:pt x="506" y="2717"/>
                  </a:lnTo>
                  <a:lnTo>
                    <a:pt x="511" y="2716"/>
                  </a:lnTo>
                  <a:lnTo>
                    <a:pt x="515" y="2714"/>
                  </a:lnTo>
                  <a:lnTo>
                    <a:pt x="517" y="2711"/>
                  </a:lnTo>
                  <a:lnTo>
                    <a:pt x="518" y="2707"/>
                  </a:lnTo>
                  <a:lnTo>
                    <a:pt x="520" y="2703"/>
                  </a:lnTo>
                  <a:lnTo>
                    <a:pt x="522" y="2698"/>
                  </a:lnTo>
                  <a:lnTo>
                    <a:pt x="523" y="2695"/>
                  </a:lnTo>
                  <a:lnTo>
                    <a:pt x="525" y="2691"/>
                  </a:lnTo>
                  <a:lnTo>
                    <a:pt x="528" y="2687"/>
                  </a:lnTo>
                  <a:lnTo>
                    <a:pt x="530" y="2683"/>
                  </a:lnTo>
                  <a:lnTo>
                    <a:pt x="533" y="2681"/>
                  </a:lnTo>
                  <a:lnTo>
                    <a:pt x="537" y="2680"/>
                  </a:lnTo>
                  <a:lnTo>
                    <a:pt x="539" y="2676"/>
                  </a:lnTo>
                  <a:lnTo>
                    <a:pt x="541" y="2673"/>
                  </a:lnTo>
                  <a:lnTo>
                    <a:pt x="545" y="2671"/>
                  </a:lnTo>
                  <a:lnTo>
                    <a:pt x="549" y="2670"/>
                  </a:lnTo>
                  <a:lnTo>
                    <a:pt x="551" y="2665"/>
                  </a:lnTo>
                  <a:lnTo>
                    <a:pt x="552" y="2662"/>
                  </a:lnTo>
                  <a:lnTo>
                    <a:pt x="556" y="2660"/>
                  </a:lnTo>
                  <a:lnTo>
                    <a:pt x="561" y="2659"/>
                  </a:lnTo>
                  <a:lnTo>
                    <a:pt x="563" y="2655"/>
                  </a:lnTo>
                  <a:lnTo>
                    <a:pt x="564" y="2652"/>
                  </a:lnTo>
                  <a:lnTo>
                    <a:pt x="568" y="2649"/>
                  </a:lnTo>
                  <a:lnTo>
                    <a:pt x="572" y="2648"/>
                  </a:lnTo>
                  <a:lnTo>
                    <a:pt x="570" y="2653"/>
                  </a:lnTo>
                  <a:lnTo>
                    <a:pt x="568" y="2657"/>
                  </a:lnTo>
                  <a:lnTo>
                    <a:pt x="572" y="2656"/>
                  </a:lnTo>
                  <a:lnTo>
                    <a:pt x="575" y="2654"/>
                  </a:lnTo>
                  <a:lnTo>
                    <a:pt x="578" y="2650"/>
                  </a:lnTo>
                  <a:lnTo>
                    <a:pt x="580" y="2646"/>
                  </a:lnTo>
                  <a:lnTo>
                    <a:pt x="584" y="2644"/>
                  </a:lnTo>
                  <a:lnTo>
                    <a:pt x="587" y="2643"/>
                  </a:lnTo>
                  <a:lnTo>
                    <a:pt x="589" y="2640"/>
                  </a:lnTo>
                  <a:lnTo>
                    <a:pt x="591" y="2636"/>
                  </a:lnTo>
                  <a:lnTo>
                    <a:pt x="587" y="2637"/>
                  </a:lnTo>
                  <a:lnTo>
                    <a:pt x="583" y="2638"/>
                  </a:lnTo>
                  <a:lnTo>
                    <a:pt x="582" y="2642"/>
                  </a:lnTo>
                  <a:lnTo>
                    <a:pt x="580" y="2646"/>
                  </a:lnTo>
                  <a:lnTo>
                    <a:pt x="575" y="2647"/>
                  </a:lnTo>
                  <a:lnTo>
                    <a:pt x="572" y="2648"/>
                  </a:lnTo>
                  <a:lnTo>
                    <a:pt x="573" y="2645"/>
                  </a:lnTo>
                  <a:lnTo>
                    <a:pt x="575" y="2641"/>
                  </a:lnTo>
                  <a:lnTo>
                    <a:pt x="578" y="2637"/>
                  </a:lnTo>
                  <a:lnTo>
                    <a:pt x="580" y="2632"/>
                  </a:lnTo>
                  <a:lnTo>
                    <a:pt x="583" y="2631"/>
                  </a:lnTo>
                  <a:lnTo>
                    <a:pt x="587" y="2630"/>
                  </a:lnTo>
                  <a:lnTo>
                    <a:pt x="591" y="2629"/>
                  </a:lnTo>
                  <a:lnTo>
                    <a:pt x="595" y="2627"/>
                  </a:lnTo>
                  <a:lnTo>
                    <a:pt x="597" y="2624"/>
                  </a:lnTo>
                  <a:lnTo>
                    <a:pt x="599" y="2620"/>
                  </a:lnTo>
                  <a:lnTo>
                    <a:pt x="600" y="2615"/>
                  </a:lnTo>
                  <a:lnTo>
                    <a:pt x="602" y="2612"/>
                  </a:lnTo>
                  <a:lnTo>
                    <a:pt x="606" y="2610"/>
                  </a:lnTo>
                  <a:lnTo>
                    <a:pt x="611" y="2609"/>
                  </a:lnTo>
                  <a:lnTo>
                    <a:pt x="612" y="2605"/>
                  </a:lnTo>
                  <a:lnTo>
                    <a:pt x="614" y="2602"/>
                  </a:lnTo>
                  <a:lnTo>
                    <a:pt x="618" y="2599"/>
                  </a:lnTo>
                  <a:lnTo>
                    <a:pt x="622" y="2598"/>
                  </a:lnTo>
                  <a:lnTo>
                    <a:pt x="625" y="2597"/>
                  </a:lnTo>
                  <a:lnTo>
                    <a:pt x="630" y="2596"/>
                  </a:lnTo>
                  <a:lnTo>
                    <a:pt x="633" y="2594"/>
                  </a:lnTo>
                  <a:lnTo>
                    <a:pt x="637" y="2593"/>
                  </a:lnTo>
                  <a:lnTo>
                    <a:pt x="639" y="2589"/>
                  </a:lnTo>
                  <a:lnTo>
                    <a:pt x="641" y="2586"/>
                  </a:lnTo>
                  <a:lnTo>
                    <a:pt x="637" y="2587"/>
                  </a:lnTo>
                  <a:lnTo>
                    <a:pt x="633" y="2588"/>
                  </a:lnTo>
                  <a:lnTo>
                    <a:pt x="635" y="2583"/>
                  </a:lnTo>
                  <a:lnTo>
                    <a:pt x="637" y="2580"/>
                  </a:lnTo>
                  <a:lnTo>
                    <a:pt x="641" y="2579"/>
                  </a:lnTo>
                  <a:lnTo>
                    <a:pt x="645" y="2577"/>
                  </a:lnTo>
                  <a:lnTo>
                    <a:pt x="647" y="2573"/>
                  </a:lnTo>
                  <a:lnTo>
                    <a:pt x="649" y="2570"/>
                  </a:lnTo>
                  <a:lnTo>
                    <a:pt x="652" y="2569"/>
                  </a:lnTo>
                  <a:lnTo>
                    <a:pt x="656" y="2566"/>
                  </a:lnTo>
                  <a:lnTo>
                    <a:pt x="658" y="2563"/>
                  </a:lnTo>
                  <a:lnTo>
                    <a:pt x="661" y="2559"/>
                  </a:lnTo>
                  <a:lnTo>
                    <a:pt x="664" y="2558"/>
                  </a:lnTo>
                  <a:lnTo>
                    <a:pt x="668" y="2556"/>
                  </a:lnTo>
                  <a:lnTo>
                    <a:pt x="670" y="2553"/>
                  </a:lnTo>
                  <a:lnTo>
                    <a:pt x="671" y="2548"/>
                  </a:lnTo>
                  <a:lnTo>
                    <a:pt x="675" y="2547"/>
                  </a:lnTo>
                  <a:lnTo>
                    <a:pt x="680" y="2545"/>
                  </a:lnTo>
                  <a:lnTo>
                    <a:pt x="682" y="2542"/>
                  </a:lnTo>
                  <a:lnTo>
                    <a:pt x="683" y="2538"/>
                  </a:lnTo>
                  <a:lnTo>
                    <a:pt x="685" y="2533"/>
                  </a:lnTo>
                  <a:lnTo>
                    <a:pt x="687" y="2530"/>
                  </a:lnTo>
                  <a:lnTo>
                    <a:pt x="695" y="2527"/>
                  </a:lnTo>
                  <a:lnTo>
                    <a:pt x="702" y="2525"/>
                  </a:lnTo>
                  <a:lnTo>
                    <a:pt x="701" y="2528"/>
                  </a:lnTo>
                  <a:lnTo>
                    <a:pt x="699" y="2532"/>
                  </a:lnTo>
                  <a:lnTo>
                    <a:pt x="697" y="2537"/>
                  </a:lnTo>
                  <a:lnTo>
                    <a:pt x="695" y="2540"/>
                  </a:lnTo>
                  <a:lnTo>
                    <a:pt x="699" y="2539"/>
                  </a:lnTo>
                  <a:lnTo>
                    <a:pt x="703" y="2538"/>
                  </a:lnTo>
                  <a:lnTo>
                    <a:pt x="704" y="2533"/>
                  </a:lnTo>
                  <a:lnTo>
                    <a:pt x="706" y="2530"/>
                  </a:lnTo>
                  <a:lnTo>
                    <a:pt x="711" y="2528"/>
                  </a:lnTo>
                  <a:lnTo>
                    <a:pt x="715" y="2527"/>
                  </a:lnTo>
                  <a:lnTo>
                    <a:pt x="718" y="2526"/>
                  </a:lnTo>
                  <a:lnTo>
                    <a:pt x="722" y="2525"/>
                  </a:lnTo>
                  <a:lnTo>
                    <a:pt x="724" y="2521"/>
                  </a:lnTo>
                  <a:lnTo>
                    <a:pt x="725" y="2516"/>
                  </a:lnTo>
                  <a:lnTo>
                    <a:pt x="722" y="2518"/>
                  </a:lnTo>
                  <a:lnTo>
                    <a:pt x="718" y="2520"/>
                  </a:lnTo>
                  <a:lnTo>
                    <a:pt x="720" y="2515"/>
                  </a:lnTo>
                  <a:lnTo>
                    <a:pt x="722" y="2511"/>
                  </a:lnTo>
                  <a:lnTo>
                    <a:pt x="718" y="2512"/>
                  </a:lnTo>
                  <a:lnTo>
                    <a:pt x="714" y="2514"/>
                  </a:lnTo>
                  <a:lnTo>
                    <a:pt x="716" y="2510"/>
                  </a:lnTo>
                  <a:lnTo>
                    <a:pt x="718" y="2506"/>
                  </a:lnTo>
                  <a:lnTo>
                    <a:pt x="722" y="2505"/>
                  </a:lnTo>
                  <a:lnTo>
                    <a:pt x="725" y="2504"/>
                  </a:lnTo>
                  <a:lnTo>
                    <a:pt x="728" y="2499"/>
                  </a:lnTo>
                  <a:lnTo>
                    <a:pt x="730" y="2495"/>
                  </a:lnTo>
                  <a:lnTo>
                    <a:pt x="734" y="2494"/>
                  </a:lnTo>
                  <a:lnTo>
                    <a:pt x="737" y="2493"/>
                  </a:lnTo>
                  <a:lnTo>
                    <a:pt x="735" y="2497"/>
                  </a:lnTo>
                  <a:lnTo>
                    <a:pt x="734" y="2501"/>
                  </a:lnTo>
                  <a:lnTo>
                    <a:pt x="737" y="2499"/>
                  </a:lnTo>
                  <a:lnTo>
                    <a:pt x="741" y="2498"/>
                  </a:lnTo>
                  <a:lnTo>
                    <a:pt x="744" y="2494"/>
                  </a:lnTo>
                  <a:lnTo>
                    <a:pt x="745" y="2490"/>
                  </a:lnTo>
                  <a:lnTo>
                    <a:pt x="747" y="2487"/>
                  </a:lnTo>
                  <a:lnTo>
                    <a:pt x="749" y="2482"/>
                  </a:lnTo>
                  <a:lnTo>
                    <a:pt x="751" y="2478"/>
                  </a:lnTo>
                  <a:lnTo>
                    <a:pt x="752" y="2474"/>
                  </a:lnTo>
                  <a:lnTo>
                    <a:pt x="754" y="2471"/>
                  </a:lnTo>
                  <a:lnTo>
                    <a:pt x="756" y="2466"/>
                  </a:lnTo>
                  <a:lnTo>
                    <a:pt x="761" y="2465"/>
                  </a:lnTo>
                  <a:lnTo>
                    <a:pt x="764" y="2463"/>
                  </a:lnTo>
                  <a:lnTo>
                    <a:pt x="766" y="2460"/>
                  </a:lnTo>
                  <a:lnTo>
                    <a:pt x="768" y="2456"/>
                  </a:lnTo>
                  <a:lnTo>
                    <a:pt x="772" y="2455"/>
                  </a:lnTo>
                  <a:lnTo>
                    <a:pt x="776" y="2454"/>
                  </a:lnTo>
                  <a:lnTo>
                    <a:pt x="773" y="2457"/>
                  </a:lnTo>
                  <a:lnTo>
                    <a:pt x="772" y="2461"/>
                  </a:lnTo>
                  <a:lnTo>
                    <a:pt x="776" y="2460"/>
                  </a:lnTo>
                  <a:lnTo>
                    <a:pt x="780" y="2458"/>
                  </a:lnTo>
                  <a:lnTo>
                    <a:pt x="782" y="2455"/>
                  </a:lnTo>
                  <a:lnTo>
                    <a:pt x="783" y="2451"/>
                  </a:lnTo>
                  <a:lnTo>
                    <a:pt x="787" y="2449"/>
                  </a:lnTo>
                  <a:lnTo>
                    <a:pt x="791" y="2448"/>
                  </a:lnTo>
                  <a:lnTo>
                    <a:pt x="794" y="2444"/>
                  </a:lnTo>
                  <a:lnTo>
                    <a:pt x="795" y="2440"/>
                  </a:lnTo>
                  <a:lnTo>
                    <a:pt x="790" y="2441"/>
                  </a:lnTo>
                  <a:lnTo>
                    <a:pt x="787" y="2443"/>
                  </a:lnTo>
                  <a:lnTo>
                    <a:pt x="789" y="2439"/>
                  </a:lnTo>
                  <a:lnTo>
                    <a:pt x="791" y="2435"/>
                  </a:lnTo>
                  <a:lnTo>
                    <a:pt x="795" y="2433"/>
                  </a:lnTo>
                  <a:lnTo>
                    <a:pt x="799" y="2432"/>
                  </a:lnTo>
                  <a:lnTo>
                    <a:pt x="801" y="2428"/>
                  </a:lnTo>
                  <a:lnTo>
                    <a:pt x="802" y="2424"/>
                  </a:lnTo>
                  <a:lnTo>
                    <a:pt x="804" y="2421"/>
                  </a:lnTo>
                  <a:lnTo>
                    <a:pt x="806" y="2416"/>
                  </a:lnTo>
                  <a:lnTo>
                    <a:pt x="810" y="2414"/>
                  </a:lnTo>
                  <a:lnTo>
                    <a:pt x="814" y="2413"/>
                  </a:lnTo>
                  <a:lnTo>
                    <a:pt x="818" y="2412"/>
                  </a:lnTo>
                  <a:lnTo>
                    <a:pt x="822" y="2411"/>
                  </a:lnTo>
                  <a:lnTo>
                    <a:pt x="823" y="2407"/>
                  </a:lnTo>
                  <a:lnTo>
                    <a:pt x="826" y="2403"/>
                  </a:lnTo>
                  <a:lnTo>
                    <a:pt x="828" y="2399"/>
                  </a:lnTo>
                  <a:lnTo>
                    <a:pt x="830" y="2395"/>
                  </a:lnTo>
                  <a:lnTo>
                    <a:pt x="833" y="2394"/>
                  </a:lnTo>
                  <a:lnTo>
                    <a:pt x="837" y="2392"/>
                  </a:lnTo>
                  <a:lnTo>
                    <a:pt x="839" y="2389"/>
                  </a:lnTo>
                  <a:lnTo>
                    <a:pt x="840" y="2385"/>
                  </a:lnTo>
                  <a:lnTo>
                    <a:pt x="845" y="2384"/>
                  </a:lnTo>
                  <a:lnTo>
                    <a:pt x="849" y="2382"/>
                  </a:lnTo>
                  <a:lnTo>
                    <a:pt x="851" y="2378"/>
                  </a:lnTo>
                  <a:lnTo>
                    <a:pt x="852" y="2374"/>
                  </a:lnTo>
                  <a:lnTo>
                    <a:pt x="856" y="2373"/>
                  </a:lnTo>
                  <a:lnTo>
                    <a:pt x="861" y="2372"/>
                  </a:lnTo>
                  <a:lnTo>
                    <a:pt x="862" y="2368"/>
                  </a:lnTo>
                  <a:lnTo>
                    <a:pt x="864" y="2363"/>
                  </a:lnTo>
                  <a:lnTo>
                    <a:pt x="868" y="2362"/>
                  </a:lnTo>
                  <a:lnTo>
                    <a:pt x="871" y="2361"/>
                  </a:lnTo>
                  <a:lnTo>
                    <a:pt x="873" y="2357"/>
                  </a:lnTo>
                  <a:lnTo>
                    <a:pt x="876" y="2353"/>
                  </a:lnTo>
                  <a:lnTo>
                    <a:pt x="880" y="2352"/>
                  </a:lnTo>
                  <a:lnTo>
                    <a:pt x="883" y="2351"/>
                  </a:lnTo>
                  <a:lnTo>
                    <a:pt x="885" y="2346"/>
                  </a:lnTo>
                  <a:lnTo>
                    <a:pt x="887" y="2342"/>
                  </a:lnTo>
                  <a:lnTo>
                    <a:pt x="891" y="2341"/>
                  </a:lnTo>
                  <a:lnTo>
                    <a:pt x="895" y="2340"/>
                  </a:lnTo>
                  <a:lnTo>
                    <a:pt x="897" y="2336"/>
                  </a:lnTo>
                  <a:lnTo>
                    <a:pt x="899" y="2331"/>
                  </a:lnTo>
                  <a:lnTo>
                    <a:pt x="902" y="2330"/>
                  </a:lnTo>
                  <a:lnTo>
                    <a:pt x="906" y="2329"/>
                  </a:lnTo>
                  <a:lnTo>
                    <a:pt x="909" y="2325"/>
                  </a:lnTo>
                  <a:lnTo>
                    <a:pt x="911" y="2321"/>
                  </a:lnTo>
                  <a:lnTo>
                    <a:pt x="914" y="2320"/>
                  </a:lnTo>
                  <a:lnTo>
                    <a:pt x="918" y="2319"/>
                  </a:lnTo>
                  <a:lnTo>
                    <a:pt x="920" y="2314"/>
                  </a:lnTo>
                  <a:lnTo>
                    <a:pt x="921" y="2310"/>
                  </a:lnTo>
                  <a:lnTo>
                    <a:pt x="926" y="2309"/>
                  </a:lnTo>
                  <a:lnTo>
                    <a:pt x="930" y="2308"/>
                  </a:lnTo>
                  <a:lnTo>
                    <a:pt x="928" y="2312"/>
                  </a:lnTo>
                  <a:lnTo>
                    <a:pt x="926" y="2315"/>
                  </a:lnTo>
                  <a:lnTo>
                    <a:pt x="930" y="2314"/>
                  </a:lnTo>
                  <a:lnTo>
                    <a:pt x="933" y="2313"/>
                  </a:lnTo>
                  <a:lnTo>
                    <a:pt x="935" y="2309"/>
                  </a:lnTo>
                  <a:lnTo>
                    <a:pt x="937" y="2306"/>
                  </a:lnTo>
                  <a:lnTo>
                    <a:pt x="939" y="2302"/>
                  </a:lnTo>
                  <a:lnTo>
                    <a:pt x="941" y="2297"/>
                  </a:lnTo>
                  <a:lnTo>
                    <a:pt x="937" y="2298"/>
                  </a:lnTo>
                  <a:lnTo>
                    <a:pt x="933" y="2301"/>
                  </a:lnTo>
                  <a:lnTo>
                    <a:pt x="935" y="2296"/>
                  </a:lnTo>
                  <a:lnTo>
                    <a:pt x="937" y="2292"/>
                  </a:lnTo>
                  <a:lnTo>
                    <a:pt x="940" y="2291"/>
                  </a:lnTo>
                  <a:lnTo>
                    <a:pt x="945" y="2290"/>
                  </a:lnTo>
                  <a:lnTo>
                    <a:pt x="949" y="2288"/>
                  </a:lnTo>
                  <a:lnTo>
                    <a:pt x="952" y="2287"/>
                  </a:lnTo>
                  <a:lnTo>
                    <a:pt x="951" y="2291"/>
                  </a:lnTo>
                  <a:lnTo>
                    <a:pt x="949" y="2295"/>
                  </a:lnTo>
                  <a:lnTo>
                    <a:pt x="953" y="2293"/>
                  </a:lnTo>
                  <a:lnTo>
                    <a:pt x="956" y="2292"/>
                  </a:lnTo>
                  <a:lnTo>
                    <a:pt x="959" y="2288"/>
                  </a:lnTo>
                  <a:lnTo>
                    <a:pt x="961" y="2285"/>
                  </a:lnTo>
                  <a:lnTo>
                    <a:pt x="964" y="2282"/>
                  </a:lnTo>
                  <a:lnTo>
                    <a:pt x="968" y="2281"/>
                  </a:lnTo>
                  <a:lnTo>
                    <a:pt x="970" y="2277"/>
                  </a:lnTo>
                  <a:lnTo>
                    <a:pt x="972" y="2274"/>
                  </a:lnTo>
                  <a:lnTo>
                    <a:pt x="973" y="2270"/>
                  </a:lnTo>
                  <a:lnTo>
                    <a:pt x="976" y="2265"/>
                  </a:lnTo>
                  <a:lnTo>
                    <a:pt x="978" y="2262"/>
                  </a:lnTo>
                  <a:lnTo>
                    <a:pt x="980" y="2258"/>
                  </a:lnTo>
                  <a:lnTo>
                    <a:pt x="981" y="2254"/>
                  </a:lnTo>
                  <a:lnTo>
                    <a:pt x="983" y="2249"/>
                  </a:lnTo>
                  <a:lnTo>
                    <a:pt x="987" y="2248"/>
                  </a:lnTo>
                  <a:lnTo>
                    <a:pt x="991" y="2247"/>
                  </a:lnTo>
                  <a:lnTo>
                    <a:pt x="995" y="2246"/>
                  </a:lnTo>
                  <a:lnTo>
                    <a:pt x="999" y="2244"/>
                  </a:lnTo>
                  <a:lnTo>
                    <a:pt x="1001" y="2241"/>
                  </a:lnTo>
                  <a:lnTo>
                    <a:pt x="1002" y="2237"/>
                  </a:lnTo>
                  <a:lnTo>
                    <a:pt x="1006" y="2236"/>
                  </a:lnTo>
                  <a:lnTo>
                    <a:pt x="1011" y="2234"/>
                  </a:lnTo>
                  <a:lnTo>
                    <a:pt x="1014" y="2232"/>
                  </a:lnTo>
                  <a:lnTo>
                    <a:pt x="1018" y="2231"/>
                  </a:lnTo>
                  <a:lnTo>
                    <a:pt x="1020" y="2227"/>
                  </a:lnTo>
                  <a:lnTo>
                    <a:pt x="1022" y="2224"/>
                  </a:lnTo>
                  <a:lnTo>
                    <a:pt x="1023" y="2220"/>
                  </a:lnTo>
                  <a:lnTo>
                    <a:pt x="1026" y="2215"/>
                  </a:lnTo>
                  <a:lnTo>
                    <a:pt x="1030" y="2214"/>
                  </a:lnTo>
                  <a:lnTo>
                    <a:pt x="1033" y="2213"/>
                  </a:lnTo>
                  <a:lnTo>
                    <a:pt x="1035" y="2209"/>
                  </a:lnTo>
                  <a:lnTo>
                    <a:pt x="1037" y="2205"/>
                  </a:lnTo>
                  <a:lnTo>
                    <a:pt x="1042" y="2204"/>
                  </a:lnTo>
                  <a:lnTo>
                    <a:pt x="1045" y="2203"/>
                  </a:lnTo>
                  <a:lnTo>
                    <a:pt x="1047" y="2198"/>
                  </a:lnTo>
                  <a:lnTo>
                    <a:pt x="1049" y="2194"/>
                  </a:lnTo>
                  <a:lnTo>
                    <a:pt x="1052" y="2193"/>
                  </a:lnTo>
                  <a:lnTo>
                    <a:pt x="1056" y="2192"/>
                  </a:lnTo>
                  <a:lnTo>
                    <a:pt x="1059" y="2188"/>
                  </a:lnTo>
                  <a:lnTo>
                    <a:pt x="1061" y="2184"/>
                  </a:lnTo>
                  <a:lnTo>
                    <a:pt x="1064" y="2182"/>
                  </a:lnTo>
                  <a:lnTo>
                    <a:pt x="1068" y="2181"/>
                  </a:lnTo>
                  <a:lnTo>
                    <a:pt x="1070" y="2177"/>
                  </a:lnTo>
                  <a:lnTo>
                    <a:pt x="1071" y="2173"/>
                  </a:lnTo>
                  <a:lnTo>
                    <a:pt x="1076" y="2172"/>
                  </a:lnTo>
                  <a:lnTo>
                    <a:pt x="1080" y="2171"/>
                  </a:lnTo>
                  <a:lnTo>
                    <a:pt x="1078" y="2175"/>
                  </a:lnTo>
                  <a:lnTo>
                    <a:pt x="1076" y="2178"/>
                  </a:lnTo>
                  <a:lnTo>
                    <a:pt x="1080" y="2177"/>
                  </a:lnTo>
                  <a:lnTo>
                    <a:pt x="1084" y="2176"/>
                  </a:lnTo>
                  <a:lnTo>
                    <a:pt x="1082" y="2180"/>
                  </a:lnTo>
                  <a:lnTo>
                    <a:pt x="1080" y="2184"/>
                  </a:lnTo>
                  <a:lnTo>
                    <a:pt x="1084" y="2182"/>
                  </a:lnTo>
                  <a:lnTo>
                    <a:pt x="1087" y="2181"/>
                  </a:lnTo>
                  <a:lnTo>
                    <a:pt x="1089" y="2177"/>
                  </a:lnTo>
                  <a:lnTo>
                    <a:pt x="1092" y="2173"/>
                  </a:lnTo>
                  <a:lnTo>
                    <a:pt x="1087" y="2175"/>
                  </a:lnTo>
                  <a:lnTo>
                    <a:pt x="1084" y="2176"/>
                  </a:lnTo>
                  <a:lnTo>
                    <a:pt x="1085" y="2172"/>
                  </a:lnTo>
                  <a:lnTo>
                    <a:pt x="1087" y="2168"/>
                  </a:lnTo>
                  <a:lnTo>
                    <a:pt x="1089" y="2164"/>
                  </a:lnTo>
                  <a:lnTo>
                    <a:pt x="1092" y="2160"/>
                  </a:lnTo>
                  <a:lnTo>
                    <a:pt x="1087" y="2161"/>
                  </a:lnTo>
                  <a:lnTo>
                    <a:pt x="1083" y="2162"/>
                  </a:lnTo>
                  <a:lnTo>
                    <a:pt x="1085" y="2159"/>
                  </a:lnTo>
                  <a:lnTo>
                    <a:pt x="1087" y="2155"/>
                  </a:lnTo>
                  <a:lnTo>
                    <a:pt x="1092" y="2154"/>
                  </a:lnTo>
                  <a:lnTo>
                    <a:pt x="1095" y="2153"/>
                  </a:lnTo>
                  <a:lnTo>
                    <a:pt x="1097" y="2148"/>
                  </a:lnTo>
                  <a:lnTo>
                    <a:pt x="1099" y="2144"/>
                  </a:lnTo>
                  <a:lnTo>
                    <a:pt x="1103" y="2143"/>
                  </a:lnTo>
                  <a:lnTo>
                    <a:pt x="1106" y="2142"/>
                  </a:lnTo>
                  <a:lnTo>
                    <a:pt x="1104" y="2145"/>
                  </a:lnTo>
                  <a:lnTo>
                    <a:pt x="1102" y="2150"/>
                  </a:lnTo>
                  <a:lnTo>
                    <a:pt x="1106" y="2148"/>
                  </a:lnTo>
                  <a:lnTo>
                    <a:pt x="1111" y="2147"/>
                  </a:lnTo>
                  <a:lnTo>
                    <a:pt x="1113" y="2143"/>
                  </a:lnTo>
                  <a:lnTo>
                    <a:pt x="1114" y="2139"/>
                  </a:lnTo>
                  <a:lnTo>
                    <a:pt x="1118" y="2138"/>
                  </a:lnTo>
                  <a:lnTo>
                    <a:pt x="1122" y="2137"/>
                  </a:lnTo>
                  <a:lnTo>
                    <a:pt x="1124" y="2132"/>
                  </a:lnTo>
                  <a:lnTo>
                    <a:pt x="1126" y="2128"/>
                  </a:lnTo>
                  <a:lnTo>
                    <a:pt x="1128" y="2124"/>
                  </a:lnTo>
                  <a:lnTo>
                    <a:pt x="1130" y="2121"/>
                  </a:lnTo>
                  <a:lnTo>
                    <a:pt x="1131" y="2117"/>
                  </a:lnTo>
                  <a:lnTo>
                    <a:pt x="1133" y="2112"/>
                  </a:lnTo>
                  <a:lnTo>
                    <a:pt x="1137" y="2111"/>
                  </a:lnTo>
                  <a:lnTo>
                    <a:pt x="1142" y="2110"/>
                  </a:lnTo>
                  <a:lnTo>
                    <a:pt x="1143" y="2106"/>
                  </a:lnTo>
                  <a:lnTo>
                    <a:pt x="1145" y="2102"/>
                  </a:lnTo>
                  <a:lnTo>
                    <a:pt x="1149" y="2101"/>
                  </a:lnTo>
                  <a:lnTo>
                    <a:pt x="1152" y="2100"/>
                  </a:lnTo>
                  <a:lnTo>
                    <a:pt x="1154" y="2095"/>
                  </a:lnTo>
                  <a:lnTo>
                    <a:pt x="1156" y="2091"/>
                  </a:lnTo>
                  <a:lnTo>
                    <a:pt x="1161" y="2090"/>
                  </a:lnTo>
                  <a:lnTo>
                    <a:pt x="1164" y="2089"/>
                  </a:lnTo>
                  <a:lnTo>
                    <a:pt x="1168" y="2088"/>
                  </a:lnTo>
                  <a:lnTo>
                    <a:pt x="1172" y="2086"/>
                  </a:lnTo>
                  <a:lnTo>
                    <a:pt x="1173" y="2082"/>
                  </a:lnTo>
                  <a:lnTo>
                    <a:pt x="1176" y="2078"/>
                  </a:lnTo>
                  <a:lnTo>
                    <a:pt x="1178" y="2074"/>
                  </a:lnTo>
                  <a:lnTo>
                    <a:pt x="1180" y="2071"/>
                  </a:lnTo>
                  <a:lnTo>
                    <a:pt x="1183" y="2069"/>
                  </a:lnTo>
                  <a:lnTo>
                    <a:pt x="1187" y="2068"/>
                  </a:lnTo>
                  <a:lnTo>
                    <a:pt x="1189" y="2063"/>
                  </a:lnTo>
                  <a:lnTo>
                    <a:pt x="1192" y="2060"/>
                  </a:lnTo>
                  <a:lnTo>
                    <a:pt x="1195" y="2058"/>
                  </a:lnTo>
                  <a:lnTo>
                    <a:pt x="1199" y="2057"/>
                  </a:lnTo>
                  <a:lnTo>
                    <a:pt x="1202" y="2056"/>
                  </a:lnTo>
                  <a:lnTo>
                    <a:pt x="1206" y="2055"/>
                  </a:lnTo>
                  <a:lnTo>
                    <a:pt x="1209" y="2051"/>
                  </a:lnTo>
                  <a:lnTo>
                    <a:pt x="1211" y="2046"/>
                  </a:lnTo>
                  <a:lnTo>
                    <a:pt x="1206" y="2047"/>
                  </a:lnTo>
                  <a:lnTo>
                    <a:pt x="1202" y="2050"/>
                  </a:lnTo>
                  <a:lnTo>
                    <a:pt x="1204" y="2045"/>
                  </a:lnTo>
                  <a:lnTo>
                    <a:pt x="1206" y="2041"/>
                  </a:lnTo>
                  <a:lnTo>
                    <a:pt x="1211" y="2040"/>
                  </a:lnTo>
                  <a:lnTo>
                    <a:pt x="1214" y="2039"/>
                  </a:lnTo>
                  <a:lnTo>
                    <a:pt x="1218" y="2037"/>
                  </a:lnTo>
                  <a:lnTo>
                    <a:pt x="1222" y="2036"/>
                  </a:lnTo>
                  <a:lnTo>
                    <a:pt x="1226" y="2035"/>
                  </a:lnTo>
                  <a:lnTo>
                    <a:pt x="1230" y="2034"/>
                  </a:lnTo>
                  <a:lnTo>
                    <a:pt x="1233" y="2033"/>
                  </a:lnTo>
                  <a:lnTo>
                    <a:pt x="1237" y="2030"/>
                  </a:lnTo>
                  <a:lnTo>
                    <a:pt x="1239" y="2027"/>
                  </a:lnTo>
                  <a:lnTo>
                    <a:pt x="1242" y="2023"/>
                  </a:lnTo>
                  <a:lnTo>
                    <a:pt x="1244" y="2019"/>
                  </a:lnTo>
                  <a:lnTo>
                    <a:pt x="1245" y="2014"/>
                  </a:lnTo>
                  <a:lnTo>
                    <a:pt x="1247" y="2011"/>
                  </a:lnTo>
                  <a:lnTo>
                    <a:pt x="1249" y="2007"/>
                  </a:lnTo>
                  <a:lnTo>
                    <a:pt x="1252" y="2006"/>
                  </a:lnTo>
                  <a:lnTo>
                    <a:pt x="1256" y="2004"/>
                  </a:lnTo>
                  <a:lnTo>
                    <a:pt x="1259" y="2001"/>
                  </a:lnTo>
                  <a:lnTo>
                    <a:pt x="1261" y="1996"/>
                  </a:lnTo>
                  <a:lnTo>
                    <a:pt x="1264" y="1995"/>
                  </a:lnTo>
                  <a:lnTo>
                    <a:pt x="1268" y="1994"/>
                  </a:lnTo>
                  <a:lnTo>
                    <a:pt x="1270" y="1990"/>
                  </a:lnTo>
                  <a:lnTo>
                    <a:pt x="1271" y="1986"/>
                  </a:lnTo>
                  <a:lnTo>
                    <a:pt x="1276" y="1985"/>
                  </a:lnTo>
                  <a:lnTo>
                    <a:pt x="1280" y="1984"/>
                  </a:lnTo>
                  <a:lnTo>
                    <a:pt x="1282" y="1979"/>
                  </a:lnTo>
                  <a:lnTo>
                    <a:pt x="1283" y="1975"/>
                  </a:lnTo>
                  <a:lnTo>
                    <a:pt x="1285" y="1971"/>
                  </a:lnTo>
                  <a:lnTo>
                    <a:pt x="1287" y="1968"/>
                  </a:lnTo>
                  <a:lnTo>
                    <a:pt x="1292" y="1965"/>
                  </a:lnTo>
                  <a:lnTo>
                    <a:pt x="1295" y="1964"/>
                  </a:lnTo>
                  <a:lnTo>
                    <a:pt x="1294" y="1969"/>
                  </a:lnTo>
                  <a:lnTo>
                    <a:pt x="1292" y="1973"/>
                  </a:lnTo>
                  <a:lnTo>
                    <a:pt x="1295" y="1971"/>
                  </a:lnTo>
                  <a:lnTo>
                    <a:pt x="1299" y="1970"/>
                  </a:lnTo>
                  <a:lnTo>
                    <a:pt x="1301" y="1967"/>
                  </a:lnTo>
                  <a:lnTo>
                    <a:pt x="1302" y="1962"/>
                  </a:lnTo>
                  <a:lnTo>
                    <a:pt x="1304" y="1958"/>
                  </a:lnTo>
                  <a:lnTo>
                    <a:pt x="1306" y="1954"/>
                  </a:lnTo>
                  <a:lnTo>
                    <a:pt x="1309" y="1951"/>
                  </a:lnTo>
                  <a:lnTo>
                    <a:pt x="1311" y="1946"/>
                  </a:lnTo>
                  <a:lnTo>
                    <a:pt x="1314" y="1945"/>
                  </a:lnTo>
                  <a:lnTo>
                    <a:pt x="1318" y="1943"/>
                  </a:lnTo>
                  <a:lnTo>
                    <a:pt x="1320" y="1940"/>
                  </a:lnTo>
                  <a:lnTo>
                    <a:pt x="1321" y="1936"/>
                  </a:lnTo>
                  <a:lnTo>
                    <a:pt x="1323" y="1931"/>
                  </a:lnTo>
                  <a:lnTo>
                    <a:pt x="1326" y="1927"/>
                  </a:lnTo>
                  <a:lnTo>
                    <a:pt x="1330" y="1926"/>
                  </a:lnTo>
                  <a:lnTo>
                    <a:pt x="1333" y="1925"/>
                  </a:lnTo>
                  <a:lnTo>
                    <a:pt x="1337" y="1924"/>
                  </a:lnTo>
                  <a:lnTo>
                    <a:pt x="1342" y="1922"/>
                  </a:lnTo>
                  <a:lnTo>
                    <a:pt x="1343" y="1919"/>
                  </a:lnTo>
                  <a:lnTo>
                    <a:pt x="1345" y="1914"/>
                  </a:lnTo>
                  <a:lnTo>
                    <a:pt x="1349" y="1913"/>
                  </a:lnTo>
                  <a:lnTo>
                    <a:pt x="1352" y="1912"/>
                  </a:lnTo>
                  <a:lnTo>
                    <a:pt x="1356" y="1910"/>
                  </a:lnTo>
                  <a:lnTo>
                    <a:pt x="1361" y="1909"/>
                  </a:lnTo>
                  <a:lnTo>
                    <a:pt x="1363" y="1905"/>
                  </a:lnTo>
                  <a:lnTo>
                    <a:pt x="1364" y="1902"/>
                  </a:lnTo>
                  <a:lnTo>
                    <a:pt x="1366" y="1897"/>
                  </a:lnTo>
                  <a:lnTo>
                    <a:pt x="1368" y="1893"/>
                  </a:lnTo>
                  <a:lnTo>
                    <a:pt x="1371" y="1892"/>
                  </a:lnTo>
                  <a:lnTo>
                    <a:pt x="1376" y="1891"/>
                  </a:lnTo>
                  <a:lnTo>
                    <a:pt x="1378" y="1887"/>
                  </a:lnTo>
                  <a:lnTo>
                    <a:pt x="1380" y="1883"/>
                  </a:lnTo>
                  <a:lnTo>
                    <a:pt x="1383" y="1881"/>
                  </a:lnTo>
                  <a:lnTo>
                    <a:pt x="1387" y="1880"/>
                  </a:lnTo>
                  <a:lnTo>
                    <a:pt x="1385" y="1884"/>
                  </a:lnTo>
                  <a:lnTo>
                    <a:pt x="1383" y="1888"/>
                  </a:lnTo>
                  <a:lnTo>
                    <a:pt x="1387" y="1887"/>
                  </a:lnTo>
                  <a:lnTo>
                    <a:pt x="1392" y="1886"/>
                  </a:lnTo>
                  <a:lnTo>
                    <a:pt x="1394" y="1881"/>
                  </a:lnTo>
                  <a:lnTo>
                    <a:pt x="1395" y="1877"/>
                  </a:lnTo>
                  <a:lnTo>
                    <a:pt x="1397" y="1874"/>
                  </a:lnTo>
                  <a:lnTo>
                    <a:pt x="1399" y="1870"/>
                  </a:lnTo>
                  <a:lnTo>
                    <a:pt x="1400" y="1866"/>
                  </a:lnTo>
                  <a:lnTo>
                    <a:pt x="1402" y="1861"/>
                  </a:lnTo>
                  <a:lnTo>
                    <a:pt x="1406" y="1860"/>
                  </a:lnTo>
                  <a:lnTo>
                    <a:pt x="1411" y="1859"/>
                  </a:lnTo>
                  <a:lnTo>
                    <a:pt x="1412" y="1855"/>
                  </a:lnTo>
                  <a:lnTo>
                    <a:pt x="1414" y="1851"/>
                  </a:lnTo>
                  <a:lnTo>
                    <a:pt x="1418" y="1850"/>
                  </a:lnTo>
                  <a:lnTo>
                    <a:pt x="1422" y="1848"/>
                  </a:lnTo>
                  <a:lnTo>
                    <a:pt x="1426" y="1847"/>
                  </a:lnTo>
                  <a:lnTo>
                    <a:pt x="1430" y="1845"/>
                  </a:lnTo>
                  <a:lnTo>
                    <a:pt x="1432" y="1842"/>
                  </a:lnTo>
                  <a:lnTo>
                    <a:pt x="1433" y="1838"/>
                  </a:lnTo>
                  <a:lnTo>
                    <a:pt x="1430" y="1839"/>
                  </a:lnTo>
                  <a:lnTo>
                    <a:pt x="1426" y="1841"/>
                  </a:lnTo>
                  <a:lnTo>
                    <a:pt x="1428" y="1837"/>
                  </a:lnTo>
                  <a:lnTo>
                    <a:pt x="1430" y="1833"/>
                  </a:lnTo>
                  <a:lnTo>
                    <a:pt x="1433" y="1831"/>
                  </a:lnTo>
                  <a:lnTo>
                    <a:pt x="1437" y="1830"/>
                  </a:lnTo>
                  <a:lnTo>
                    <a:pt x="1439" y="1826"/>
                  </a:lnTo>
                  <a:lnTo>
                    <a:pt x="1441" y="1822"/>
                  </a:lnTo>
                  <a:lnTo>
                    <a:pt x="1445" y="1821"/>
                  </a:lnTo>
                  <a:lnTo>
                    <a:pt x="1449" y="1820"/>
                  </a:lnTo>
                  <a:lnTo>
                    <a:pt x="1447" y="1823"/>
                  </a:lnTo>
                  <a:lnTo>
                    <a:pt x="1445" y="1827"/>
                  </a:lnTo>
                  <a:lnTo>
                    <a:pt x="1449" y="1826"/>
                  </a:lnTo>
                  <a:lnTo>
                    <a:pt x="1452" y="1825"/>
                  </a:lnTo>
                  <a:lnTo>
                    <a:pt x="1454" y="1821"/>
                  </a:lnTo>
                  <a:lnTo>
                    <a:pt x="1456" y="1817"/>
                  </a:lnTo>
                  <a:lnTo>
                    <a:pt x="1459" y="1812"/>
                  </a:lnTo>
                  <a:lnTo>
                    <a:pt x="1461" y="1809"/>
                  </a:lnTo>
                  <a:lnTo>
                    <a:pt x="1462" y="1805"/>
                  </a:lnTo>
                  <a:lnTo>
                    <a:pt x="1464" y="1801"/>
                  </a:lnTo>
                  <a:lnTo>
                    <a:pt x="1468" y="1800"/>
                  </a:lnTo>
                  <a:lnTo>
                    <a:pt x="1471" y="1798"/>
                  </a:lnTo>
                  <a:lnTo>
                    <a:pt x="1473" y="1794"/>
                  </a:lnTo>
                  <a:lnTo>
                    <a:pt x="1476" y="1790"/>
                  </a:lnTo>
                  <a:lnTo>
                    <a:pt x="1480" y="1789"/>
                  </a:lnTo>
                  <a:lnTo>
                    <a:pt x="1483" y="1788"/>
                  </a:lnTo>
                  <a:lnTo>
                    <a:pt x="1485" y="1784"/>
                  </a:lnTo>
                  <a:lnTo>
                    <a:pt x="1487" y="1779"/>
                  </a:lnTo>
                  <a:lnTo>
                    <a:pt x="1491" y="1778"/>
                  </a:lnTo>
                  <a:lnTo>
                    <a:pt x="1495" y="1777"/>
                  </a:lnTo>
                  <a:lnTo>
                    <a:pt x="1497" y="1773"/>
                  </a:lnTo>
                  <a:lnTo>
                    <a:pt x="1499" y="1769"/>
                  </a:lnTo>
                  <a:lnTo>
                    <a:pt x="1502" y="1768"/>
                  </a:lnTo>
                  <a:lnTo>
                    <a:pt x="1506" y="1767"/>
                  </a:lnTo>
                  <a:lnTo>
                    <a:pt x="1511" y="1766"/>
                  </a:lnTo>
                  <a:lnTo>
                    <a:pt x="1514" y="1764"/>
                  </a:lnTo>
                  <a:lnTo>
                    <a:pt x="1518" y="1762"/>
                  </a:lnTo>
                  <a:lnTo>
                    <a:pt x="1522" y="1761"/>
                  </a:lnTo>
                  <a:lnTo>
                    <a:pt x="1523" y="1757"/>
                  </a:lnTo>
                  <a:lnTo>
                    <a:pt x="1526" y="1754"/>
                  </a:lnTo>
                  <a:lnTo>
                    <a:pt x="1530" y="1752"/>
                  </a:lnTo>
                  <a:lnTo>
                    <a:pt x="1533" y="1751"/>
                  </a:lnTo>
                  <a:lnTo>
                    <a:pt x="1535" y="1746"/>
                  </a:lnTo>
                  <a:lnTo>
                    <a:pt x="1537" y="1743"/>
                  </a:lnTo>
                  <a:lnTo>
                    <a:pt x="1533" y="1744"/>
                  </a:lnTo>
                  <a:lnTo>
                    <a:pt x="1530" y="1745"/>
                  </a:lnTo>
                  <a:lnTo>
                    <a:pt x="1528" y="1750"/>
                  </a:lnTo>
                  <a:lnTo>
                    <a:pt x="1526" y="1754"/>
                  </a:lnTo>
                  <a:lnTo>
                    <a:pt x="1521" y="1755"/>
                  </a:lnTo>
                  <a:lnTo>
                    <a:pt x="1518" y="1756"/>
                  </a:lnTo>
                  <a:lnTo>
                    <a:pt x="1519" y="1752"/>
                  </a:lnTo>
                  <a:lnTo>
                    <a:pt x="1521" y="1749"/>
                  </a:lnTo>
                  <a:lnTo>
                    <a:pt x="1526" y="1746"/>
                  </a:lnTo>
                  <a:lnTo>
                    <a:pt x="1530" y="1745"/>
                  </a:lnTo>
                  <a:lnTo>
                    <a:pt x="1531" y="1741"/>
                  </a:lnTo>
                  <a:lnTo>
                    <a:pt x="1533" y="1738"/>
                  </a:lnTo>
                  <a:lnTo>
                    <a:pt x="1537" y="1736"/>
                  </a:lnTo>
                  <a:lnTo>
                    <a:pt x="1542" y="1735"/>
                  </a:lnTo>
                  <a:lnTo>
                    <a:pt x="1545" y="1734"/>
                  </a:lnTo>
                  <a:lnTo>
                    <a:pt x="1549" y="1733"/>
                  </a:lnTo>
                  <a:lnTo>
                    <a:pt x="1551" y="1728"/>
                  </a:lnTo>
                  <a:lnTo>
                    <a:pt x="1552" y="1724"/>
                  </a:lnTo>
                  <a:lnTo>
                    <a:pt x="1554" y="1721"/>
                  </a:lnTo>
                  <a:lnTo>
                    <a:pt x="1556" y="1717"/>
                  </a:lnTo>
                  <a:lnTo>
                    <a:pt x="1560" y="1716"/>
                  </a:lnTo>
                  <a:lnTo>
                    <a:pt x="1564" y="1713"/>
                  </a:lnTo>
                  <a:lnTo>
                    <a:pt x="1566" y="1710"/>
                  </a:lnTo>
                  <a:lnTo>
                    <a:pt x="1568" y="1706"/>
                  </a:lnTo>
                  <a:lnTo>
                    <a:pt x="1571" y="1705"/>
                  </a:lnTo>
                  <a:lnTo>
                    <a:pt x="1576" y="1703"/>
                  </a:lnTo>
                  <a:lnTo>
                    <a:pt x="1580" y="1702"/>
                  </a:lnTo>
                  <a:lnTo>
                    <a:pt x="1583" y="1701"/>
                  </a:lnTo>
                  <a:lnTo>
                    <a:pt x="1585" y="1696"/>
                  </a:lnTo>
                  <a:lnTo>
                    <a:pt x="1587" y="1693"/>
                  </a:lnTo>
                  <a:lnTo>
                    <a:pt x="1589" y="1689"/>
                  </a:lnTo>
                  <a:lnTo>
                    <a:pt x="1591" y="1685"/>
                  </a:lnTo>
                  <a:lnTo>
                    <a:pt x="1595" y="1684"/>
                  </a:lnTo>
                  <a:lnTo>
                    <a:pt x="1599" y="1683"/>
                  </a:lnTo>
                  <a:lnTo>
                    <a:pt x="1601" y="1678"/>
                  </a:lnTo>
                  <a:lnTo>
                    <a:pt x="1602" y="1674"/>
                  </a:lnTo>
                  <a:lnTo>
                    <a:pt x="1606" y="1673"/>
                  </a:lnTo>
                  <a:lnTo>
                    <a:pt x="1611" y="1672"/>
                  </a:lnTo>
                  <a:lnTo>
                    <a:pt x="1612" y="1668"/>
                  </a:lnTo>
                  <a:lnTo>
                    <a:pt x="1614" y="1663"/>
                  </a:lnTo>
                  <a:lnTo>
                    <a:pt x="1618" y="1662"/>
                  </a:lnTo>
                  <a:lnTo>
                    <a:pt x="1621" y="1661"/>
                  </a:lnTo>
                  <a:lnTo>
                    <a:pt x="1626" y="1659"/>
                  </a:lnTo>
                  <a:lnTo>
                    <a:pt x="1630" y="1658"/>
                  </a:lnTo>
                  <a:lnTo>
                    <a:pt x="1628" y="1662"/>
                  </a:lnTo>
                  <a:lnTo>
                    <a:pt x="1626" y="1667"/>
                  </a:lnTo>
                  <a:lnTo>
                    <a:pt x="1630" y="1666"/>
                  </a:lnTo>
                  <a:lnTo>
                    <a:pt x="1634" y="1663"/>
                  </a:lnTo>
                  <a:lnTo>
                    <a:pt x="1637" y="1662"/>
                  </a:lnTo>
                  <a:lnTo>
                    <a:pt x="1642" y="1661"/>
                  </a:lnTo>
                  <a:lnTo>
                    <a:pt x="1644" y="1657"/>
                  </a:lnTo>
                  <a:lnTo>
                    <a:pt x="1645" y="1653"/>
                  </a:lnTo>
                  <a:lnTo>
                    <a:pt x="1649" y="1652"/>
                  </a:lnTo>
                  <a:lnTo>
                    <a:pt x="1653" y="1651"/>
                  </a:lnTo>
                  <a:lnTo>
                    <a:pt x="1654" y="1646"/>
                  </a:lnTo>
                  <a:lnTo>
                    <a:pt x="1656" y="1642"/>
                  </a:lnTo>
                  <a:lnTo>
                    <a:pt x="1653" y="1643"/>
                  </a:lnTo>
                  <a:lnTo>
                    <a:pt x="1649" y="1645"/>
                  </a:lnTo>
                  <a:lnTo>
                    <a:pt x="1647" y="1649"/>
                  </a:lnTo>
                  <a:lnTo>
                    <a:pt x="1645" y="1653"/>
                  </a:lnTo>
                  <a:lnTo>
                    <a:pt x="1642" y="1655"/>
                  </a:lnTo>
                  <a:lnTo>
                    <a:pt x="1637" y="1656"/>
                  </a:lnTo>
                  <a:lnTo>
                    <a:pt x="1633" y="1657"/>
                  </a:lnTo>
                  <a:lnTo>
                    <a:pt x="1630" y="1658"/>
                  </a:lnTo>
                  <a:lnTo>
                    <a:pt x="1632" y="1654"/>
                  </a:lnTo>
                  <a:lnTo>
                    <a:pt x="1633" y="1651"/>
                  </a:lnTo>
                  <a:lnTo>
                    <a:pt x="1630" y="1652"/>
                  </a:lnTo>
                  <a:lnTo>
                    <a:pt x="1626" y="1653"/>
                  </a:lnTo>
                  <a:lnTo>
                    <a:pt x="1628" y="1650"/>
                  </a:lnTo>
                  <a:lnTo>
                    <a:pt x="1630" y="1645"/>
                  </a:lnTo>
                  <a:lnTo>
                    <a:pt x="1633" y="1644"/>
                  </a:lnTo>
                  <a:lnTo>
                    <a:pt x="1637" y="1642"/>
                  </a:lnTo>
                  <a:lnTo>
                    <a:pt x="1642" y="1641"/>
                  </a:lnTo>
                  <a:lnTo>
                    <a:pt x="1645" y="1640"/>
                  </a:lnTo>
                  <a:lnTo>
                    <a:pt x="1647" y="1636"/>
                  </a:lnTo>
                  <a:lnTo>
                    <a:pt x="1649" y="1632"/>
                  </a:lnTo>
                  <a:lnTo>
                    <a:pt x="1650" y="1628"/>
                  </a:lnTo>
                  <a:lnTo>
                    <a:pt x="1652" y="1624"/>
                  </a:lnTo>
                  <a:lnTo>
                    <a:pt x="1656" y="1623"/>
                  </a:lnTo>
                  <a:lnTo>
                    <a:pt x="1661" y="1621"/>
                  </a:lnTo>
                  <a:lnTo>
                    <a:pt x="1664" y="1620"/>
                  </a:lnTo>
                  <a:lnTo>
                    <a:pt x="1668" y="1619"/>
                  </a:lnTo>
                  <a:lnTo>
                    <a:pt x="1670" y="1614"/>
                  </a:lnTo>
                  <a:lnTo>
                    <a:pt x="1671" y="1611"/>
                  </a:lnTo>
                  <a:lnTo>
                    <a:pt x="1674" y="1607"/>
                  </a:lnTo>
                  <a:lnTo>
                    <a:pt x="1676" y="1603"/>
                  </a:lnTo>
                  <a:lnTo>
                    <a:pt x="1680" y="1602"/>
                  </a:lnTo>
                  <a:lnTo>
                    <a:pt x="1683" y="1601"/>
                  </a:lnTo>
                  <a:lnTo>
                    <a:pt x="1685" y="1596"/>
                  </a:lnTo>
                  <a:lnTo>
                    <a:pt x="1687" y="1592"/>
                  </a:lnTo>
                  <a:lnTo>
                    <a:pt x="1691" y="1591"/>
                  </a:lnTo>
                  <a:lnTo>
                    <a:pt x="1695" y="1590"/>
                  </a:lnTo>
                  <a:lnTo>
                    <a:pt x="1699" y="1589"/>
                  </a:lnTo>
                  <a:lnTo>
                    <a:pt x="1702" y="1587"/>
                  </a:lnTo>
                  <a:lnTo>
                    <a:pt x="1704" y="1584"/>
                  </a:lnTo>
                  <a:lnTo>
                    <a:pt x="1707" y="1579"/>
                  </a:lnTo>
                  <a:lnTo>
                    <a:pt x="1709" y="1575"/>
                  </a:lnTo>
                  <a:lnTo>
                    <a:pt x="1711" y="1571"/>
                  </a:lnTo>
                  <a:lnTo>
                    <a:pt x="1714" y="1570"/>
                  </a:lnTo>
                  <a:lnTo>
                    <a:pt x="1718" y="1569"/>
                  </a:lnTo>
                  <a:lnTo>
                    <a:pt x="1716" y="1572"/>
                  </a:lnTo>
                  <a:lnTo>
                    <a:pt x="1714" y="1576"/>
                  </a:lnTo>
                  <a:lnTo>
                    <a:pt x="1718" y="1575"/>
                  </a:lnTo>
                  <a:lnTo>
                    <a:pt x="1722" y="1574"/>
                  </a:lnTo>
                  <a:lnTo>
                    <a:pt x="1725" y="1570"/>
                  </a:lnTo>
                  <a:lnTo>
                    <a:pt x="1726" y="1566"/>
                  </a:lnTo>
                  <a:lnTo>
                    <a:pt x="1721" y="1568"/>
                  </a:lnTo>
                  <a:lnTo>
                    <a:pt x="1718" y="1569"/>
                  </a:lnTo>
                  <a:lnTo>
                    <a:pt x="1719" y="1564"/>
                  </a:lnTo>
                  <a:lnTo>
                    <a:pt x="1721" y="1560"/>
                  </a:lnTo>
                  <a:lnTo>
                    <a:pt x="1726" y="1559"/>
                  </a:lnTo>
                  <a:lnTo>
                    <a:pt x="1730" y="1558"/>
                  </a:lnTo>
                  <a:lnTo>
                    <a:pt x="1732" y="1554"/>
                  </a:lnTo>
                  <a:lnTo>
                    <a:pt x="1733" y="1550"/>
                  </a:lnTo>
                  <a:lnTo>
                    <a:pt x="1735" y="1546"/>
                  </a:lnTo>
                  <a:lnTo>
                    <a:pt x="1737" y="1542"/>
                  </a:lnTo>
                  <a:lnTo>
                    <a:pt x="1741" y="1540"/>
                  </a:lnTo>
                  <a:lnTo>
                    <a:pt x="1745" y="1539"/>
                  </a:lnTo>
                  <a:lnTo>
                    <a:pt x="1749" y="1538"/>
                  </a:lnTo>
                  <a:lnTo>
                    <a:pt x="1752" y="1537"/>
                  </a:lnTo>
                  <a:lnTo>
                    <a:pt x="1757" y="1536"/>
                  </a:lnTo>
                  <a:lnTo>
                    <a:pt x="1761" y="1535"/>
                  </a:lnTo>
                  <a:lnTo>
                    <a:pt x="1764" y="1533"/>
                  </a:lnTo>
                  <a:lnTo>
                    <a:pt x="1768" y="1532"/>
                  </a:lnTo>
                  <a:lnTo>
                    <a:pt x="1770" y="1527"/>
                  </a:lnTo>
                  <a:lnTo>
                    <a:pt x="1772" y="1524"/>
                  </a:lnTo>
                  <a:lnTo>
                    <a:pt x="1774" y="1520"/>
                  </a:lnTo>
                  <a:lnTo>
                    <a:pt x="1776" y="1516"/>
                  </a:lnTo>
                  <a:lnTo>
                    <a:pt x="1778" y="1511"/>
                  </a:lnTo>
                  <a:lnTo>
                    <a:pt x="1780" y="1508"/>
                  </a:lnTo>
                  <a:lnTo>
                    <a:pt x="1781" y="1504"/>
                  </a:lnTo>
                  <a:lnTo>
                    <a:pt x="1783" y="1500"/>
                  </a:lnTo>
                  <a:lnTo>
                    <a:pt x="1787" y="1499"/>
                  </a:lnTo>
                  <a:lnTo>
                    <a:pt x="1791" y="1497"/>
                  </a:lnTo>
                  <a:lnTo>
                    <a:pt x="1795" y="1496"/>
                  </a:lnTo>
                  <a:lnTo>
                    <a:pt x="1799" y="1494"/>
                  </a:lnTo>
                  <a:lnTo>
                    <a:pt x="1801" y="1491"/>
                  </a:lnTo>
                  <a:lnTo>
                    <a:pt x="1802" y="1487"/>
                  </a:lnTo>
                  <a:lnTo>
                    <a:pt x="1804" y="1483"/>
                  </a:lnTo>
                  <a:lnTo>
                    <a:pt x="1807" y="1478"/>
                  </a:lnTo>
                  <a:lnTo>
                    <a:pt x="1811" y="1477"/>
                  </a:lnTo>
                  <a:lnTo>
                    <a:pt x="1814" y="1476"/>
                  </a:lnTo>
                  <a:lnTo>
                    <a:pt x="1818" y="1475"/>
                  </a:lnTo>
                  <a:lnTo>
                    <a:pt x="1821" y="1473"/>
                  </a:lnTo>
                  <a:lnTo>
                    <a:pt x="1826" y="1472"/>
                  </a:lnTo>
                  <a:lnTo>
                    <a:pt x="1830" y="1471"/>
                  </a:lnTo>
                  <a:lnTo>
                    <a:pt x="1832" y="1467"/>
                  </a:lnTo>
                  <a:lnTo>
                    <a:pt x="1833" y="1462"/>
                  </a:lnTo>
                  <a:lnTo>
                    <a:pt x="1837" y="1461"/>
                  </a:lnTo>
                  <a:lnTo>
                    <a:pt x="1842" y="1460"/>
                  </a:lnTo>
                  <a:lnTo>
                    <a:pt x="1845" y="1459"/>
                  </a:lnTo>
                  <a:lnTo>
                    <a:pt x="1849" y="1458"/>
                  </a:lnTo>
                  <a:lnTo>
                    <a:pt x="1851" y="1454"/>
                  </a:lnTo>
                  <a:lnTo>
                    <a:pt x="1852" y="1450"/>
                  </a:lnTo>
                  <a:lnTo>
                    <a:pt x="1849" y="1451"/>
                  </a:lnTo>
                  <a:lnTo>
                    <a:pt x="1845" y="1453"/>
                  </a:lnTo>
                  <a:lnTo>
                    <a:pt x="1847" y="1449"/>
                  </a:lnTo>
                  <a:lnTo>
                    <a:pt x="1849" y="1444"/>
                  </a:lnTo>
                  <a:lnTo>
                    <a:pt x="1852" y="1443"/>
                  </a:lnTo>
                  <a:lnTo>
                    <a:pt x="1857" y="1442"/>
                  </a:lnTo>
                  <a:lnTo>
                    <a:pt x="1861" y="1440"/>
                  </a:lnTo>
                  <a:lnTo>
                    <a:pt x="1864" y="1439"/>
                  </a:lnTo>
                  <a:lnTo>
                    <a:pt x="1866" y="1435"/>
                  </a:lnTo>
                  <a:lnTo>
                    <a:pt x="1868" y="1432"/>
                  </a:lnTo>
                  <a:lnTo>
                    <a:pt x="1872" y="1429"/>
                  </a:lnTo>
                  <a:lnTo>
                    <a:pt x="1876" y="1428"/>
                  </a:lnTo>
                  <a:lnTo>
                    <a:pt x="1878" y="1424"/>
                  </a:lnTo>
                  <a:lnTo>
                    <a:pt x="1880" y="1421"/>
                  </a:lnTo>
                  <a:lnTo>
                    <a:pt x="1883" y="1420"/>
                  </a:lnTo>
                  <a:lnTo>
                    <a:pt x="1887" y="1418"/>
                  </a:lnTo>
                  <a:lnTo>
                    <a:pt x="1890" y="1415"/>
                  </a:lnTo>
                  <a:lnTo>
                    <a:pt x="1892" y="1410"/>
                  </a:lnTo>
                  <a:lnTo>
                    <a:pt x="1893" y="1406"/>
                  </a:lnTo>
                  <a:lnTo>
                    <a:pt x="1895" y="1402"/>
                  </a:lnTo>
                  <a:lnTo>
                    <a:pt x="1897" y="1399"/>
                  </a:lnTo>
                  <a:lnTo>
                    <a:pt x="1899" y="1394"/>
                  </a:lnTo>
                  <a:lnTo>
                    <a:pt x="1902" y="1393"/>
                  </a:lnTo>
                  <a:lnTo>
                    <a:pt x="1907" y="1391"/>
                  </a:lnTo>
                  <a:lnTo>
                    <a:pt x="1909" y="1388"/>
                  </a:lnTo>
                  <a:lnTo>
                    <a:pt x="1910" y="1384"/>
                  </a:lnTo>
                  <a:lnTo>
                    <a:pt x="1914" y="1383"/>
                  </a:lnTo>
                  <a:lnTo>
                    <a:pt x="1918" y="1382"/>
                  </a:lnTo>
                  <a:lnTo>
                    <a:pt x="1921" y="1379"/>
                  </a:lnTo>
                  <a:lnTo>
                    <a:pt x="1926" y="1378"/>
                  </a:lnTo>
                  <a:lnTo>
                    <a:pt x="1928" y="1374"/>
                  </a:lnTo>
                  <a:lnTo>
                    <a:pt x="1930" y="1371"/>
                  </a:lnTo>
                  <a:lnTo>
                    <a:pt x="1931" y="1367"/>
                  </a:lnTo>
                  <a:lnTo>
                    <a:pt x="1933" y="1362"/>
                  </a:lnTo>
                  <a:lnTo>
                    <a:pt x="1937" y="1361"/>
                  </a:lnTo>
                  <a:lnTo>
                    <a:pt x="1941" y="1360"/>
                  </a:lnTo>
                  <a:lnTo>
                    <a:pt x="1943" y="1356"/>
                  </a:lnTo>
                  <a:lnTo>
                    <a:pt x="1945" y="1352"/>
                  </a:lnTo>
                  <a:lnTo>
                    <a:pt x="1949" y="1351"/>
                  </a:lnTo>
                  <a:lnTo>
                    <a:pt x="1952" y="1350"/>
                  </a:lnTo>
                  <a:lnTo>
                    <a:pt x="1954" y="1345"/>
                  </a:lnTo>
                  <a:lnTo>
                    <a:pt x="1957" y="1341"/>
                  </a:lnTo>
                  <a:lnTo>
                    <a:pt x="1960" y="1340"/>
                  </a:lnTo>
                  <a:lnTo>
                    <a:pt x="1964" y="1339"/>
                  </a:lnTo>
                  <a:lnTo>
                    <a:pt x="1966" y="1335"/>
                  </a:lnTo>
                  <a:lnTo>
                    <a:pt x="1968" y="1330"/>
                  </a:lnTo>
                  <a:lnTo>
                    <a:pt x="1969" y="1327"/>
                  </a:lnTo>
                  <a:lnTo>
                    <a:pt x="1971" y="1323"/>
                  </a:lnTo>
                  <a:lnTo>
                    <a:pt x="1976" y="1321"/>
                  </a:lnTo>
                  <a:lnTo>
                    <a:pt x="1980" y="1320"/>
                  </a:lnTo>
                  <a:lnTo>
                    <a:pt x="1978" y="1324"/>
                  </a:lnTo>
                  <a:lnTo>
                    <a:pt x="1976" y="1328"/>
                  </a:lnTo>
                  <a:lnTo>
                    <a:pt x="1980" y="1327"/>
                  </a:lnTo>
                  <a:lnTo>
                    <a:pt x="1983" y="1325"/>
                  </a:lnTo>
                  <a:lnTo>
                    <a:pt x="1985" y="1322"/>
                  </a:lnTo>
                  <a:lnTo>
                    <a:pt x="1987" y="1318"/>
                  </a:lnTo>
                  <a:lnTo>
                    <a:pt x="1992" y="1317"/>
                  </a:lnTo>
                  <a:lnTo>
                    <a:pt x="1995" y="1315"/>
                  </a:lnTo>
                  <a:lnTo>
                    <a:pt x="1997" y="1311"/>
                  </a:lnTo>
                  <a:lnTo>
                    <a:pt x="1999" y="1307"/>
                  </a:lnTo>
                  <a:lnTo>
                    <a:pt x="2002" y="1306"/>
                  </a:lnTo>
                  <a:lnTo>
                    <a:pt x="2007" y="1305"/>
                  </a:lnTo>
                  <a:lnTo>
                    <a:pt x="2009" y="1301"/>
                  </a:lnTo>
                  <a:lnTo>
                    <a:pt x="2011" y="1296"/>
                  </a:lnTo>
                  <a:lnTo>
                    <a:pt x="2014" y="1295"/>
                  </a:lnTo>
                  <a:lnTo>
                    <a:pt x="2018" y="1294"/>
                  </a:lnTo>
                  <a:lnTo>
                    <a:pt x="2020" y="1290"/>
                  </a:lnTo>
                  <a:lnTo>
                    <a:pt x="2021" y="1286"/>
                  </a:lnTo>
                  <a:lnTo>
                    <a:pt x="2018" y="1287"/>
                  </a:lnTo>
                  <a:lnTo>
                    <a:pt x="2014" y="1289"/>
                  </a:lnTo>
                  <a:lnTo>
                    <a:pt x="2016" y="1285"/>
                  </a:lnTo>
                  <a:lnTo>
                    <a:pt x="2018" y="1280"/>
                  </a:lnTo>
                  <a:lnTo>
                    <a:pt x="2021" y="1279"/>
                  </a:lnTo>
                  <a:lnTo>
                    <a:pt x="2026" y="1278"/>
                  </a:lnTo>
                  <a:lnTo>
                    <a:pt x="2030" y="1277"/>
                  </a:lnTo>
                  <a:lnTo>
                    <a:pt x="2033" y="1275"/>
                  </a:lnTo>
                  <a:lnTo>
                    <a:pt x="2035" y="1271"/>
                  </a:lnTo>
                  <a:lnTo>
                    <a:pt x="2037" y="1268"/>
                  </a:lnTo>
                  <a:lnTo>
                    <a:pt x="2040" y="1263"/>
                  </a:lnTo>
                  <a:lnTo>
                    <a:pt x="2041" y="1259"/>
                  </a:lnTo>
                  <a:lnTo>
                    <a:pt x="2045" y="1258"/>
                  </a:lnTo>
                  <a:lnTo>
                    <a:pt x="2049" y="1257"/>
                  </a:lnTo>
                  <a:lnTo>
                    <a:pt x="2047" y="1260"/>
                  </a:lnTo>
                  <a:lnTo>
                    <a:pt x="2045" y="1265"/>
                  </a:lnTo>
                  <a:lnTo>
                    <a:pt x="2049" y="1263"/>
                  </a:lnTo>
                  <a:lnTo>
                    <a:pt x="2052" y="1262"/>
                  </a:lnTo>
                  <a:lnTo>
                    <a:pt x="2054" y="1258"/>
                  </a:lnTo>
                  <a:lnTo>
                    <a:pt x="2057" y="1254"/>
                  </a:lnTo>
                  <a:lnTo>
                    <a:pt x="2052" y="1256"/>
                  </a:lnTo>
                  <a:lnTo>
                    <a:pt x="2049" y="1257"/>
                  </a:lnTo>
                  <a:lnTo>
                    <a:pt x="2050" y="1253"/>
                  </a:lnTo>
                  <a:lnTo>
                    <a:pt x="2052" y="1249"/>
                  </a:lnTo>
                  <a:lnTo>
                    <a:pt x="2057" y="1248"/>
                  </a:lnTo>
                  <a:lnTo>
                    <a:pt x="2061" y="1246"/>
                  </a:lnTo>
                  <a:lnTo>
                    <a:pt x="2062" y="1242"/>
                  </a:lnTo>
                  <a:lnTo>
                    <a:pt x="2064" y="1238"/>
                  </a:lnTo>
                  <a:lnTo>
                    <a:pt x="2068" y="1237"/>
                  </a:lnTo>
                  <a:lnTo>
                    <a:pt x="2071" y="1236"/>
                  </a:lnTo>
                  <a:lnTo>
                    <a:pt x="2076" y="1235"/>
                  </a:lnTo>
                  <a:lnTo>
                    <a:pt x="2080" y="1233"/>
                  </a:lnTo>
                  <a:lnTo>
                    <a:pt x="2082" y="1229"/>
                  </a:lnTo>
                  <a:lnTo>
                    <a:pt x="2083" y="1225"/>
                  </a:lnTo>
                  <a:lnTo>
                    <a:pt x="2080" y="1226"/>
                  </a:lnTo>
                  <a:lnTo>
                    <a:pt x="2076" y="1228"/>
                  </a:lnTo>
                  <a:lnTo>
                    <a:pt x="2078" y="1224"/>
                  </a:lnTo>
                  <a:lnTo>
                    <a:pt x="2079" y="1220"/>
                  </a:lnTo>
                  <a:lnTo>
                    <a:pt x="2083" y="1219"/>
                  </a:lnTo>
                  <a:lnTo>
                    <a:pt x="2087" y="1218"/>
                  </a:lnTo>
                  <a:lnTo>
                    <a:pt x="2091" y="1217"/>
                  </a:lnTo>
                  <a:lnTo>
                    <a:pt x="2095" y="1215"/>
                  </a:lnTo>
                  <a:lnTo>
                    <a:pt x="2097" y="1210"/>
                  </a:lnTo>
                  <a:lnTo>
                    <a:pt x="2099" y="1207"/>
                  </a:lnTo>
                  <a:lnTo>
                    <a:pt x="2102" y="1205"/>
                  </a:lnTo>
                  <a:lnTo>
                    <a:pt x="2107" y="1204"/>
                  </a:lnTo>
                  <a:lnTo>
                    <a:pt x="2109" y="1200"/>
                  </a:lnTo>
                  <a:lnTo>
                    <a:pt x="2110" y="1196"/>
                  </a:lnTo>
                  <a:lnTo>
                    <a:pt x="2114" y="1194"/>
                  </a:lnTo>
                  <a:lnTo>
                    <a:pt x="2118" y="1193"/>
                  </a:lnTo>
                  <a:lnTo>
                    <a:pt x="2120" y="1189"/>
                  </a:lnTo>
                  <a:lnTo>
                    <a:pt x="2121" y="1186"/>
                  </a:lnTo>
                  <a:lnTo>
                    <a:pt x="2124" y="1182"/>
                  </a:lnTo>
                  <a:lnTo>
                    <a:pt x="2126" y="1177"/>
                  </a:lnTo>
                  <a:lnTo>
                    <a:pt x="2130" y="1176"/>
                  </a:lnTo>
                  <a:lnTo>
                    <a:pt x="2133" y="1175"/>
                  </a:lnTo>
                  <a:lnTo>
                    <a:pt x="2131" y="1179"/>
                  </a:lnTo>
                  <a:lnTo>
                    <a:pt x="2130" y="1183"/>
                  </a:lnTo>
                  <a:lnTo>
                    <a:pt x="2133" y="1182"/>
                  </a:lnTo>
                  <a:lnTo>
                    <a:pt x="2137" y="1181"/>
                  </a:lnTo>
                  <a:lnTo>
                    <a:pt x="2140" y="1176"/>
                  </a:lnTo>
                  <a:lnTo>
                    <a:pt x="2141" y="1172"/>
                  </a:lnTo>
                  <a:lnTo>
                    <a:pt x="2143" y="1169"/>
                  </a:lnTo>
                  <a:lnTo>
                    <a:pt x="2145" y="1165"/>
                  </a:lnTo>
                  <a:lnTo>
                    <a:pt x="2149" y="1162"/>
                  </a:lnTo>
                  <a:lnTo>
                    <a:pt x="2152" y="1161"/>
                  </a:lnTo>
                  <a:lnTo>
                    <a:pt x="2157" y="1160"/>
                  </a:lnTo>
                  <a:lnTo>
                    <a:pt x="2161" y="1159"/>
                  </a:lnTo>
                  <a:lnTo>
                    <a:pt x="2159" y="1163"/>
                  </a:lnTo>
                  <a:lnTo>
                    <a:pt x="2157" y="1167"/>
                  </a:lnTo>
                  <a:lnTo>
                    <a:pt x="2152" y="1169"/>
                  </a:lnTo>
                  <a:lnTo>
                    <a:pt x="2149" y="1170"/>
                  </a:lnTo>
                  <a:lnTo>
                    <a:pt x="2147" y="1174"/>
                  </a:lnTo>
                  <a:lnTo>
                    <a:pt x="2145" y="1177"/>
                  </a:lnTo>
                  <a:lnTo>
                    <a:pt x="2149" y="1176"/>
                  </a:lnTo>
                  <a:lnTo>
                    <a:pt x="2153" y="1175"/>
                  </a:lnTo>
                  <a:lnTo>
                    <a:pt x="2154" y="1171"/>
                  </a:lnTo>
                  <a:lnTo>
                    <a:pt x="2157" y="1167"/>
                  </a:lnTo>
                  <a:lnTo>
                    <a:pt x="2161" y="1166"/>
                  </a:lnTo>
                  <a:lnTo>
                    <a:pt x="2164" y="1165"/>
                  </a:lnTo>
                  <a:lnTo>
                    <a:pt x="2166" y="1160"/>
                  </a:lnTo>
                  <a:lnTo>
                    <a:pt x="2168" y="1156"/>
                  </a:lnTo>
                  <a:lnTo>
                    <a:pt x="2164" y="1158"/>
                  </a:lnTo>
                  <a:lnTo>
                    <a:pt x="2161" y="1159"/>
                  </a:lnTo>
                  <a:lnTo>
                    <a:pt x="2162" y="1155"/>
                  </a:lnTo>
                  <a:lnTo>
                    <a:pt x="2164" y="1152"/>
                  </a:lnTo>
                  <a:lnTo>
                    <a:pt x="2166" y="1148"/>
                  </a:lnTo>
                  <a:lnTo>
                    <a:pt x="2168" y="1143"/>
                  </a:lnTo>
                  <a:lnTo>
                    <a:pt x="2171" y="1142"/>
                  </a:lnTo>
                  <a:lnTo>
                    <a:pt x="2176" y="1141"/>
                  </a:lnTo>
                  <a:lnTo>
                    <a:pt x="2178" y="1137"/>
                  </a:lnTo>
                  <a:lnTo>
                    <a:pt x="2180" y="1133"/>
                  </a:lnTo>
                  <a:lnTo>
                    <a:pt x="2181" y="1128"/>
                  </a:lnTo>
                  <a:lnTo>
                    <a:pt x="2183" y="1125"/>
                  </a:lnTo>
                  <a:lnTo>
                    <a:pt x="2187" y="1123"/>
                  </a:lnTo>
                  <a:lnTo>
                    <a:pt x="2191" y="1122"/>
                  </a:lnTo>
                  <a:lnTo>
                    <a:pt x="2195" y="1121"/>
                  </a:lnTo>
                  <a:lnTo>
                    <a:pt x="2199" y="1120"/>
                  </a:lnTo>
                  <a:lnTo>
                    <a:pt x="2201" y="1116"/>
                  </a:lnTo>
                  <a:lnTo>
                    <a:pt x="2202" y="1111"/>
                  </a:lnTo>
                  <a:lnTo>
                    <a:pt x="2204" y="1108"/>
                  </a:lnTo>
                  <a:lnTo>
                    <a:pt x="2207" y="1104"/>
                  </a:lnTo>
                  <a:lnTo>
                    <a:pt x="2210" y="1103"/>
                  </a:lnTo>
                  <a:lnTo>
                    <a:pt x="2214" y="1101"/>
                  </a:lnTo>
                  <a:lnTo>
                    <a:pt x="2216" y="1098"/>
                  </a:lnTo>
                  <a:lnTo>
                    <a:pt x="2218" y="1093"/>
                  </a:lnTo>
                  <a:lnTo>
                    <a:pt x="2221" y="1092"/>
                  </a:lnTo>
                  <a:lnTo>
                    <a:pt x="2226" y="1090"/>
                  </a:lnTo>
                  <a:lnTo>
                    <a:pt x="2228" y="1087"/>
                  </a:lnTo>
                  <a:lnTo>
                    <a:pt x="2230" y="1083"/>
                  </a:lnTo>
                  <a:lnTo>
                    <a:pt x="2233" y="1082"/>
                  </a:lnTo>
                  <a:lnTo>
                    <a:pt x="2237" y="1079"/>
                  </a:lnTo>
                  <a:lnTo>
                    <a:pt x="2240" y="1076"/>
                  </a:lnTo>
                  <a:lnTo>
                    <a:pt x="2241" y="1072"/>
                  </a:lnTo>
                  <a:lnTo>
                    <a:pt x="2245" y="1071"/>
                  </a:lnTo>
                  <a:lnTo>
                    <a:pt x="2249" y="1070"/>
                  </a:lnTo>
                  <a:lnTo>
                    <a:pt x="2247" y="1073"/>
                  </a:lnTo>
                  <a:lnTo>
                    <a:pt x="2245" y="1077"/>
                  </a:lnTo>
                  <a:lnTo>
                    <a:pt x="2249" y="1076"/>
                  </a:lnTo>
                  <a:lnTo>
                    <a:pt x="2252" y="1075"/>
                  </a:lnTo>
                  <a:lnTo>
                    <a:pt x="2254" y="1071"/>
                  </a:lnTo>
                  <a:lnTo>
                    <a:pt x="2257" y="1067"/>
                  </a:lnTo>
                  <a:lnTo>
                    <a:pt x="2252" y="1068"/>
                  </a:lnTo>
                  <a:lnTo>
                    <a:pt x="2249" y="1070"/>
                  </a:lnTo>
                  <a:lnTo>
                    <a:pt x="2250" y="1066"/>
                  </a:lnTo>
                  <a:lnTo>
                    <a:pt x="2252" y="1061"/>
                  </a:lnTo>
                  <a:lnTo>
                    <a:pt x="2257" y="1060"/>
                  </a:lnTo>
                  <a:lnTo>
                    <a:pt x="2261" y="1059"/>
                  </a:lnTo>
                  <a:lnTo>
                    <a:pt x="2262" y="1055"/>
                  </a:lnTo>
                  <a:lnTo>
                    <a:pt x="2264" y="1051"/>
                  </a:lnTo>
                  <a:lnTo>
                    <a:pt x="2266" y="1046"/>
                  </a:lnTo>
                  <a:lnTo>
                    <a:pt x="2268" y="1043"/>
                  </a:lnTo>
                  <a:lnTo>
                    <a:pt x="2271" y="1041"/>
                  </a:lnTo>
                  <a:lnTo>
                    <a:pt x="2276" y="1040"/>
                  </a:lnTo>
                  <a:lnTo>
                    <a:pt x="2280" y="1039"/>
                  </a:lnTo>
                  <a:lnTo>
                    <a:pt x="2283" y="1038"/>
                  </a:lnTo>
                  <a:lnTo>
                    <a:pt x="2287" y="1036"/>
                  </a:lnTo>
                  <a:lnTo>
                    <a:pt x="2292" y="1035"/>
                  </a:lnTo>
                  <a:lnTo>
                    <a:pt x="2295" y="1034"/>
                  </a:lnTo>
                  <a:lnTo>
                    <a:pt x="2299" y="1033"/>
                  </a:lnTo>
                  <a:lnTo>
                    <a:pt x="2301" y="1028"/>
                  </a:lnTo>
                  <a:lnTo>
                    <a:pt x="2302" y="1024"/>
                  </a:lnTo>
                  <a:lnTo>
                    <a:pt x="2304" y="1021"/>
                  </a:lnTo>
                  <a:lnTo>
                    <a:pt x="2307" y="1017"/>
                  </a:lnTo>
                  <a:lnTo>
                    <a:pt x="2309" y="1012"/>
                  </a:lnTo>
                  <a:lnTo>
                    <a:pt x="2310" y="1008"/>
                  </a:lnTo>
                  <a:lnTo>
                    <a:pt x="2312" y="1005"/>
                  </a:lnTo>
                  <a:lnTo>
                    <a:pt x="2314" y="1001"/>
                  </a:lnTo>
                  <a:lnTo>
                    <a:pt x="2318" y="1000"/>
                  </a:lnTo>
                  <a:lnTo>
                    <a:pt x="2321" y="999"/>
                  </a:lnTo>
                  <a:lnTo>
                    <a:pt x="2326" y="997"/>
                  </a:lnTo>
                  <a:lnTo>
                    <a:pt x="2330" y="995"/>
                  </a:lnTo>
                  <a:lnTo>
                    <a:pt x="2332" y="991"/>
                  </a:lnTo>
                  <a:lnTo>
                    <a:pt x="2333" y="988"/>
                  </a:lnTo>
                  <a:lnTo>
                    <a:pt x="2335" y="984"/>
                  </a:lnTo>
                  <a:lnTo>
                    <a:pt x="2337" y="979"/>
                  </a:lnTo>
                  <a:lnTo>
                    <a:pt x="2341" y="978"/>
                  </a:lnTo>
                  <a:lnTo>
                    <a:pt x="2345" y="977"/>
                  </a:lnTo>
                  <a:lnTo>
                    <a:pt x="2349" y="976"/>
                  </a:lnTo>
                  <a:lnTo>
                    <a:pt x="2352" y="974"/>
                  </a:lnTo>
                  <a:lnTo>
                    <a:pt x="2357" y="973"/>
                  </a:lnTo>
                  <a:lnTo>
                    <a:pt x="2361" y="972"/>
                  </a:lnTo>
                  <a:lnTo>
                    <a:pt x="2362" y="968"/>
                  </a:lnTo>
                  <a:lnTo>
                    <a:pt x="2364" y="964"/>
                  </a:lnTo>
                  <a:lnTo>
                    <a:pt x="2368" y="962"/>
                  </a:lnTo>
                  <a:lnTo>
                    <a:pt x="2372" y="961"/>
                  </a:lnTo>
                  <a:lnTo>
                    <a:pt x="2376" y="960"/>
                  </a:lnTo>
                  <a:lnTo>
                    <a:pt x="2380" y="958"/>
                  </a:lnTo>
                  <a:lnTo>
                    <a:pt x="2382" y="954"/>
                  </a:lnTo>
                  <a:lnTo>
                    <a:pt x="2383" y="951"/>
                  </a:lnTo>
                  <a:lnTo>
                    <a:pt x="2380" y="952"/>
                  </a:lnTo>
                  <a:lnTo>
                    <a:pt x="2376" y="953"/>
                  </a:lnTo>
                  <a:lnTo>
                    <a:pt x="2378" y="949"/>
                  </a:lnTo>
                  <a:lnTo>
                    <a:pt x="2380" y="945"/>
                  </a:lnTo>
                  <a:lnTo>
                    <a:pt x="2383" y="943"/>
                  </a:lnTo>
                  <a:lnTo>
                    <a:pt x="2387" y="942"/>
                  </a:lnTo>
                  <a:lnTo>
                    <a:pt x="2392" y="941"/>
                  </a:lnTo>
                  <a:lnTo>
                    <a:pt x="2395" y="940"/>
                  </a:lnTo>
                  <a:lnTo>
                    <a:pt x="2397" y="936"/>
                  </a:lnTo>
                  <a:lnTo>
                    <a:pt x="2399" y="932"/>
                  </a:lnTo>
                  <a:lnTo>
                    <a:pt x="2395" y="934"/>
                  </a:lnTo>
                  <a:lnTo>
                    <a:pt x="2391" y="935"/>
                  </a:lnTo>
                  <a:lnTo>
                    <a:pt x="2393" y="931"/>
                  </a:lnTo>
                  <a:lnTo>
                    <a:pt x="2395" y="926"/>
                  </a:lnTo>
                  <a:lnTo>
                    <a:pt x="2398" y="925"/>
                  </a:lnTo>
                  <a:lnTo>
                    <a:pt x="2402" y="924"/>
                  </a:lnTo>
                  <a:lnTo>
                    <a:pt x="2404" y="920"/>
                  </a:lnTo>
                  <a:lnTo>
                    <a:pt x="2407" y="917"/>
                  </a:lnTo>
                  <a:lnTo>
                    <a:pt x="2411" y="915"/>
                  </a:lnTo>
                  <a:lnTo>
                    <a:pt x="2414" y="914"/>
                  </a:lnTo>
                  <a:lnTo>
                    <a:pt x="2412" y="918"/>
                  </a:lnTo>
                  <a:lnTo>
                    <a:pt x="2411" y="922"/>
                  </a:lnTo>
                  <a:lnTo>
                    <a:pt x="2414" y="921"/>
                  </a:lnTo>
                  <a:lnTo>
                    <a:pt x="2418" y="919"/>
                  </a:lnTo>
                  <a:lnTo>
                    <a:pt x="2422" y="918"/>
                  </a:lnTo>
                  <a:lnTo>
                    <a:pt x="2426" y="917"/>
                  </a:lnTo>
                  <a:lnTo>
                    <a:pt x="2430" y="915"/>
                  </a:lnTo>
                  <a:lnTo>
                    <a:pt x="2433" y="914"/>
                  </a:lnTo>
                  <a:lnTo>
                    <a:pt x="2435" y="909"/>
                  </a:lnTo>
                  <a:lnTo>
                    <a:pt x="2437" y="906"/>
                  </a:lnTo>
                  <a:lnTo>
                    <a:pt x="2434" y="907"/>
                  </a:lnTo>
                  <a:lnTo>
                    <a:pt x="2430" y="908"/>
                  </a:lnTo>
                  <a:lnTo>
                    <a:pt x="2426" y="910"/>
                  </a:lnTo>
                  <a:lnTo>
                    <a:pt x="2422" y="911"/>
                  </a:lnTo>
                  <a:lnTo>
                    <a:pt x="2424" y="907"/>
                  </a:lnTo>
                  <a:lnTo>
                    <a:pt x="2426" y="903"/>
                  </a:lnTo>
                  <a:lnTo>
                    <a:pt x="2428" y="899"/>
                  </a:lnTo>
                  <a:lnTo>
                    <a:pt x="2429" y="895"/>
                  </a:lnTo>
                  <a:lnTo>
                    <a:pt x="2433" y="893"/>
                  </a:lnTo>
                  <a:lnTo>
                    <a:pt x="2437" y="892"/>
                  </a:lnTo>
                  <a:lnTo>
                    <a:pt x="2435" y="897"/>
                  </a:lnTo>
                  <a:lnTo>
                    <a:pt x="2433" y="901"/>
                  </a:lnTo>
                  <a:lnTo>
                    <a:pt x="2437" y="899"/>
                  </a:lnTo>
                  <a:lnTo>
                    <a:pt x="2442" y="898"/>
                  </a:lnTo>
                  <a:lnTo>
                    <a:pt x="2444" y="893"/>
                  </a:lnTo>
                  <a:lnTo>
                    <a:pt x="2445" y="890"/>
                  </a:lnTo>
                  <a:lnTo>
                    <a:pt x="2441" y="891"/>
                  </a:lnTo>
                  <a:lnTo>
                    <a:pt x="2437" y="892"/>
                  </a:lnTo>
                  <a:lnTo>
                    <a:pt x="2440" y="888"/>
                  </a:lnTo>
                  <a:lnTo>
                    <a:pt x="2441" y="885"/>
                  </a:lnTo>
                  <a:lnTo>
                    <a:pt x="2445" y="883"/>
                  </a:lnTo>
                  <a:lnTo>
                    <a:pt x="2449" y="882"/>
                  </a:lnTo>
                  <a:lnTo>
                    <a:pt x="2452" y="881"/>
                  </a:lnTo>
                  <a:lnTo>
                    <a:pt x="2457" y="880"/>
                  </a:lnTo>
                  <a:lnTo>
                    <a:pt x="2459" y="875"/>
                  </a:lnTo>
                  <a:lnTo>
                    <a:pt x="2460" y="871"/>
                  </a:lnTo>
                  <a:lnTo>
                    <a:pt x="2462" y="868"/>
                  </a:lnTo>
                  <a:lnTo>
                    <a:pt x="2464" y="864"/>
                  </a:lnTo>
                  <a:lnTo>
                    <a:pt x="2468" y="862"/>
                  </a:lnTo>
                  <a:lnTo>
                    <a:pt x="2472" y="860"/>
                  </a:lnTo>
                  <a:lnTo>
                    <a:pt x="2474" y="857"/>
                  </a:lnTo>
                  <a:lnTo>
                    <a:pt x="2476" y="853"/>
                  </a:lnTo>
                  <a:lnTo>
                    <a:pt x="2480" y="852"/>
                  </a:lnTo>
                  <a:lnTo>
                    <a:pt x="2483" y="850"/>
                  </a:lnTo>
                  <a:lnTo>
                    <a:pt x="2485" y="847"/>
                  </a:lnTo>
                  <a:lnTo>
                    <a:pt x="2487" y="842"/>
                  </a:lnTo>
                  <a:lnTo>
                    <a:pt x="2491" y="841"/>
                  </a:lnTo>
                  <a:lnTo>
                    <a:pt x="2495" y="840"/>
                  </a:lnTo>
                  <a:lnTo>
                    <a:pt x="2497" y="836"/>
                  </a:lnTo>
                  <a:lnTo>
                    <a:pt x="2499" y="832"/>
                  </a:lnTo>
                  <a:lnTo>
                    <a:pt x="2500" y="827"/>
                  </a:lnTo>
                  <a:lnTo>
                    <a:pt x="2502" y="824"/>
                  </a:lnTo>
                  <a:lnTo>
                    <a:pt x="2507" y="822"/>
                  </a:lnTo>
                  <a:lnTo>
                    <a:pt x="2510" y="821"/>
                  </a:lnTo>
                  <a:lnTo>
                    <a:pt x="2509" y="825"/>
                  </a:lnTo>
                  <a:lnTo>
                    <a:pt x="2507" y="830"/>
                  </a:lnTo>
                  <a:lnTo>
                    <a:pt x="2511" y="827"/>
                  </a:lnTo>
                  <a:lnTo>
                    <a:pt x="2514" y="826"/>
                  </a:lnTo>
                  <a:lnTo>
                    <a:pt x="2516" y="822"/>
                  </a:lnTo>
                  <a:lnTo>
                    <a:pt x="2518" y="819"/>
                  </a:lnTo>
                  <a:lnTo>
                    <a:pt x="2520" y="815"/>
                  </a:lnTo>
                  <a:lnTo>
                    <a:pt x="2522" y="810"/>
                  </a:lnTo>
                  <a:lnTo>
                    <a:pt x="2524" y="806"/>
                  </a:lnTo>
                  <a:lnTo>
                    <a:pt x="2526" y="803"/>
                  </a:lnTo>
                  <a:lnTo>
                    <a:pt x="2529" y="801"/>
                  </a:lnTo>
                  <a:lnTo>
                    <a:pt x="2533" y="800"/>
                  </a:lnTo>
                  <a:lnTo>
                    <a:pt x="2537" y="799"/>
                  </a:lnTo>
                  <a:lnTo>
                    <a:pt x="2541" y="798"/>
                  </a:lnTo>
                  <a:lnTo>
                    <a:pt x="2545" y="797"/>
                  </a:lnTo>
                  <a:lnTo>
                    <a:pt x="2549" y="794"/>
                  </a:lnTo>
                  <a:lnTo>
                    <a:pt x="2551" y="791"/>
                  </a:lnTo>
                  <a:lnTo>
                    <a:pt x="2552" y="787"/>
                  </a:lnTo>
                  <a:lnTo>
                    <a:pt x="2555" y="783"/>
                  </a:lnTo>
                  <a:lnTo>
                    <a:pt x="2557" y="778"/>
                  </a:lnTo>
                  <a:lnTo>
                    <a:pt x="2558" y="775"/>
                  </a:lnTo>
                  <a:lnTo>
                    <a:pt x="2560" y="771"/>
                  </a:lnTo>
                  <a:lnTo>
                    <a:pt x="2564" y="770"/>
                  </a:lnTo>
                  <a:lnTo>
                    <a:pt x="2568" y="769"/>
                  </a:lnTo>
                  <a:lnTo>
                    <a:pt x="2572" y="767"/>
                  </a:lnTo>
                  <a:lnTo>
                    <a:pt x="2576" y="766"/>
                  </a:lnTo>
                  <a:lnTo>
                    <a:pt x="2580" y="765"/>
                  </a:lnTo>
                  <a:lnTo>
                    <a:pt x="2583" y="764"/>
                  </a:lnTo>
                  <a:lnTo>
                    <a:pt x="2585" y="759"/>
                  </a:lnTo>
                  <a:lnTo>
                    <a:pt x="2587" y="755"/>
                  </a:lnTo>
                  <a:lnTo>
                    <a:pt x="2592" y="754"/>
                  </a:lnTo>
                  <a:lnTo>
                    <a:pt x="2595" y="753"/>
                  </a:lnTo>
                  <a:lnTo>
                    <a:pt x="2597" y="749"/>
                  </a:lnTo>
                  <a:lnTo>
                    <a:pt x="2599" y="744"/>
                  </a:lnTo>
                  <a:lnTo>
                    <a:pt x="2595" y="745"/>
                  </a:lnTo>
                  <a:lnTo>
                    <a:pt x="2591" y="748"/>
                  </a:lnTo>
                  <a:lnTo>
                    <a:pt x="2593" y="743"/>
                  </a:lnTo>
                  <a:lnTo>
                    <a:pt x="2595" y="739"/>
                  </a:lnTo>
                  <a:lnTo>
                    <a:pt x="2599" y="738"/>
                  </a:lnTo>
                  <a:lnTo>
                    <a:pt x="2602" y="737"/>
                  </a:lnTo>
                  <a:lnTo>
                    <a:pt x="2601" y="740"/>
                  </a:lnTo>
                  <a:lnTo>
                    <a:pt x="2599" y="744"/>
                  </a:lnTo>
                  <a:lnTo>
                    <a:pt x="2602" y="743"/>
                  </a:lnTo>
                  <a:lnTo>
                    <a:pt x="2607" y="742"/>
                  </a:lnTo>
                  <a:lnTo>
                    <a:pt x="2609" y="738"/>
                  </a:lnTo>
                  <a:lnTo>
                    <a:pt x="2611" y="734"/>
                  </a:lnTo>
                  <a:lnTo>
                    <a:pt x="2613" y="730"/>
                  </a:lnTo>
                  <a:lnTo>
                    <a:pt x="2614" y="726"/>
                  </a:lnTo>
                  <a:lnTo>
                    <a:pt x="2610" y="727"/>
                  </a:lnTo>
                  <a:lnTo>
                    <a:pt x="2607" y="728"/>
                  </a:lnTo>
                  <a:lnTo>
                    <a:pt x="2609" y="724"/>
                  </a:lnTo>
                  <a:lnTo>
                    <a:pt x="2610" y="721"/>
                  </a:lnTo>
                  <a:lnTo>
                    <a:pt x="2614" y="719"/>
                  </a:lnTo>
                  <a:lnTo>
                    <a:pt x="2618" y="718"/>
                  </a:lnTo>
                  <a:lnTo>
                    <a:pt x="2622" y="717"/>
                  </a:lnTo>
                  <a:lnTo>
                    <a:pt x="2626" y="716"/>
                  </a:lnTo>
                  <a:lnTo>
                    <a:pt x="2628" y="711"/>
                  </a:lnTo>
                  <a:lnTo>
                    <a:pt x="2629" y="707"/>
                  </a:lnTo>
                  <a:lnTo>
                    <a:pt x="2633" y="706"/>
                  </a:lnTo>
                  <a:lnTo>
                    <a:pt x="2638" y="705"/>
                  </a:lnTo>
                  <a:lnTo>
                    <a:pt x="2642" y="704"/>
                  </a:lnTo>
                  <a:lnTo>
                    <a:pt x="2645" y="702"/>
                  </a:lnTo>
                  <a:lnTo>
                    <a:pt x="2647" y="699"/>
                  </a:lnTo>
                  <a:lnTo>
                    <a:pt x="2649" y="694"/>
                  </a:lnTo>
                  <a:lnTo>
                    <a:pt x="2650" y="690"/>
                  </a:lnTo>
                  <a:lnTo>
                    <a:pt x="2652" y="687"/>
                  </a:lnTo>
                  <a:lnTo>
                    <a:pt x="2655" y="683"/>
                  </a:lnTo>
                  <a:lnTo>
                    <a:pt x="2657" y="678"/>
                  </a:lnTo>
                  <a:lnTo>
                    <a:pt x="2660" y="677"/>
                  </a:lnTo>
                  <a:lnTo>
                    <a:pt x="2664" y="676"/>
                  </a:lnTo>
                  <a:lnTo>
                    <a:pt x="2662" y="680"/>
                  </a:lnTo>
                  <a:lnTo>
                    <a:pt x="2660" y="684"/>
                  </a:lnTo>
                  <a:lnTo>
                    <a:pt x="2664" y="683"/>
                  </a:lnTo>
                  <a:lnTo>
                    <a:pt x="2668" y="682"/>
                  </a:lnTo>
                  <a:lnTo>
                    <a:pt x="2670" y="677"/>
                  </a:lnTo>
                  <a:lnTo>
                    <a:pt x="2672" y="673"/>
                  </a:lnTo>
                  <a:lnTo>
                    <a:pt x="2674" y="669"/>
                  </a:lnTo>
                  <a:lnTo>
                    <a:pt x="2676" y="666"/>
                  </a:lnTo>
                  <a:lnTo>
                    <a:pt x="2678" y="661"/>
                  </a:lnTo>
                  <a:lnTo>
                    <a:pt x="2679" y="657"/>
                  </a:lnTo>
                  <a:lnTo>
                    <a:pt x="2683" y="656"/>
                  </a:lnTo>
                  <a:lnTo>
                    <a:pt x="2688" y="655"/>
                  </a:lnTo>
                  <a:lnTo>
                    <a:pt x="2689" y="651"/>
                  </a:lnTo>
                  <a:lnTo>
                    <a:pt x="2691" y="647"/>
                  </a:lnTo>
                  <a:lnTo>
                    <a:pt x="2695" y="645"/>
                  </a:lnTo>
                  <a:lnTo>
                    <a:pt x="2699" y="644"/>
                  </a:lnTo>
                  <a:lnTo>
                    <a:pt x="2702" y="643"/>
                  </a:lnTo>
                  <a:lnTo>
                    <a:pt x="2707" y="641"/>
                  </a:lnTo>
                  <a:lnTo>
                    <a:pt x="2711" y="640"/>
                  </a:lnTo>
                  <a:lnTo>
                    <a:pt x="2714" y="639"/>
                  </a:lnTo>
                  <a:lnTo>
                    <a:pt x="2716" y="635"/>
                  </a:lnTo>
                  <a:lnTo>
                    <a:pt x="2718" y="631"/>
                  </a:lnTo>
                  <a:lnTo>
                    <a:pt x="2722" y="630"/>
                  </a:lnTo>
                  <a:lnTo>
                    <a:pt x="2726" y="628"/>
                  </a:lnTo>
                  <a:lnTo>
                    <a:pt x="2728" y="624"/>
                  </a:lnTo>
                  <a:lnTo>
                    <a:pt x="2730" y="620"/>
                  </a:lnTo>
                  <a:lnTo>
                    <a:pt x="2733" y="619"/>
                  </a:lnTo>
                  <a:lnTo>
                    <a:pt x="2738" y="618"/>
                  </a:lnTo>
                  <a:lnTo>
                    <a:pt x="2740" y="614"/>
                  </a:lnTo>
                  <a:lnTo>
                    <a:pt x="2741" y="610"/>
                  </a:lnTo>
                  <a:lnTo>
                    <a:pt x="2738" y="611"/>
                  </a:lnTo>
                  <a:lnTo>
                    <a:pt x="2733" y="613"/>
                  </a:lnTo>
                  <a:lnTo>
                    <a:pt x="2735" y="608"/>
                  </a:lnTo>
                  <a:lnTo>
                    <a:pt x="2738" y="605"/>
                  </a:lnTo>
                  <a:lnTo>
                    <a:pt x="2741" y="603"/>
                  </a:lnTo>
                  <a:lnTo>
                    <a:pt x="2745" y="602"/>
                  </a:lnTo>
                  <a:lnTo>
                    <a:pt x="2747" y="598"/>
                  </a:lnTo>
                  <a:lnTo>
                    <a:pt x="2749" y="594"/>
                  </a:lnTo>
                  <a:lnTo>
                    <a:pt x="2752" y="592"/>
                  </a:lnTo>
                  <a:lnTo>
                    <a:pt x="2757" y="591"/>
                  </a:lnTo>
                  <a:lnTo>
                    <a:pt x="2755" y="596"/>
                  </a:lnTo>
                  <a:lnTo>
                    <a:pt x="2752" y="600"/>
                  </a:lnTo>
                  <a:lnTo>
                    <a:pt x="2757" y="598"/>
                  </a:lnTo>
                  <a:lnTo>
                    <a:pt x="2761" y="597"/>
                  </a:lnTo>
                  <a:lnTo>
                    <a:pt x="2762" y="592"/>
                  </a:lnTo>
                  <a:lnTo>
                    <a:pt x="2764" y="589"/>
                  </a:lnTo>
                  <a:lnTo>
                    <a:pt x="2766" y="585"/>
                  </a:lnTo>
                  <a:lnTo>
                    <a:pt x="2768" y="581"/>
                  </a:lnTo>
                  <a:lnTo>
                    <a:pt x="2769" y="577"/>
                  </a:lnTo>
                  <a:lnTo>
                    <a:pt x="2772" y="573"/>
                  </a:lnTo>
                  <a:lnTo>
                    <a:pt x="2776" y="572"/>
                  </a:lnTo>
                  <a:lnTo>
                    <a:pt x="2780" y="570"/>
                  </a:lnTo>
                  <a:lnTo>
                    <a:pt x="2781" y="567"/>
                  </a:lnTo>
                  <a:lnTo>
                    <a:pt x="2783" y="563"/>
                  </a:lnTo>
                  <a:lnTo>
                    <a:pt x="2788" y="561"/>
                  </a:lnTo>
                  <a:lnTo>
                    <a:pt x="2791" y="559"/>
                  </a:lnTo>
                  <a:lnTo>
                    <a:pt x="2793" y="556"/>
                  </a:lnTo>
                  <a:lnTo>
                    <a:pt x="2795" y="552"/>
                  </a:lnTo>
                  <a:lnTo>
                    <a:pt x="2799" y="551"/>
                  </a:lnTo>
                  <a:lnTo>
                    <a:pt x="2802" y="549"/>
                  </a:lnTo>
                  <a:lnTo>
                    <a:pt x="2805" y="546"/>
                  </a:lnTo>
                  <a:lnTo>
                    <a:pt x="2807" y="541"/>
                  </a:lnTo>
                  <a:lnTo>
                    <a:pt x="2811" y="539"/>
                  </a:lnTo>
                  <a:lnTo>
                    <a:pt x="2814" y="538"/>
                  </a:lnTo>
                  <a:lnTo>
                    <a:pt x="2812" y="542"/>
                  </a:lnTo>
                  <a:lnTo>
                    <a:pt x="2811" y="547"/>
                  </a:lnTo>
                  <a:lnTo>
                    <a:pt x="2814" y="546"/>
                  </a:lnTo>
                  <a:lnTo>
                    <a:pt x="2818" y="543"/>
                  </a:lnTo>
                  <a:lnTo>
                    <a:pt x="2821" y="540"/>
                  </a:lnTo>
                  <a:lnTo>
                    <a:pt x="2822" y="536"/>
                  </a:lnTo>
                  <a:lnTo>
                    <a:pt x="2824" y="532"/>
                  </a:lnTo>
                  <a:lnTo>
                    <a:pt x="2826" y="528"/>
                  </a:lnTo>
                  <a:lnTo>
                    <a:pt x="2827" y="524"/>
                  </a:lnTo>
                  <a:lnTo>
                    <a:pt x="2830" y="520"/>
                  </a:lnTo>
                  <a:lnTo>
                    <a:pt x="2833" y="519"/>
                  </a:lnTo>
                  <a:lnTo>
                    <a:pt x="2838" y="518"/>
                  </a:lnTo>
                  <a:lnTo>
                    <a:pt x="2840" y="514"/>
                  </a:lnTo>
                  <a:lnTo>
                    <a:pt x="2841" y="509"/>
                  </a:lnTo>
                  <a:lnTo>
                    <a:pt x="2845" y="508"/>
                  </a:lnTo>
                  <a:lnTo>
                    <a:pt x="2849" y="507"/>
                  </a:lnTo>
                  <a:lnTo>
                    <a:pt x="2847" y="510"/>
                  </a:lnTo>
                  <a:lnTo>
                    <a:pt x="2845" y="515"/>
                  </a:lnTo>
                  <a:lnTo>
                    <a:pt x="2849" y="514"/>
                  </a:lnTo>
                  <a:lnTo>
                    <a:pt x="2852" y="513"/>
                  </a:lnTo>
                  <a:lnTo>
                    <a:pt x="2855" y="508"/>
                  </a:lnTo>
                  <a:lnTo>
                    <a:pt x="2857" y="504"/>
                  </a:lnTo>
                  <a:lnTo>
                    <a:pt x="2858" y="501"/>
                  </a:lnTo>
                  <a:lnTo>
                    <a:pt x="2860" y="497"/>
                  </a:lnTo>
                  <a:lnTo>
                    <a:pt x="2862" y="492"/>
                  </a:lnTo>
                  <a:lnTo>
                    <a:pt x="2864" y="488"/>
                  </a:lnTo>
                  <a:lnTo>
                    <a:pt x="2868" y="487"/>
                  </a:lnTo>
                  <a:lnTo>
                    <a:pt x="2872" y="486"/>
                  </a:lnTo>
                  <a:lnTo>
                    <a:pt x="2874" y="482"/>
                  </a:lnTo>
                  <a:lnTo>
                    <a:pt x="2876" y="477"/>
                  </a:lnTo>
                  <a:lnTo>
                    <a:pt x="2880" y="476"/>
                  </a:lnTo>
                  <a:lnTo>
                    <a:pt x="2883" y="475"/>
                  </a:lnTo>
                  <a:lnTo>
                    <a:pt x="2885" y="471"/>
                  </a:lnTo>
                  <a:lnTo>
                    <a:pt x="2888" y="467"/>
                  </a:lnTo>
                  <a:lnTo>
                    <a:pt x="2892" y="466"/>
                  </a:lnTo>
                  <a:lnTo>
                    <a:pt x="2895" y="465"/>
                  </a:lnTo>
                  <a:lnTo>
                    <a:pt x="2893" y="469"/>
                  </a:lnTo>
                  <a:lnTo>
                    <a:pt x="2891" y="472"/>
                  </a:lnTo>
                  <a:lnTo>
                    <a:pt x="2895" y="471"/>
                  </a:lnTo>
                  <a:lnTo>
                    <a:pt x="2899" y="470"/>
                  </a:lnTo>
                  <a:lnTo>
                    <a:pt x="2901" y="466"/>
                  </a:lnTo>
                  <a:lnTo>
                    <a:pt x="2902" y="461"/>
                  </a:lnTo>
                  <a:lnTo>
                    <a:pt x="2905" y="458"/>
                  </a:lnTo>
                  <a:lnTo>
                    <a:pt x="2907" y="454"/>
                  </a:lnTo>
                  <a:lnTo>
                    <a:pt x="2911" y="453"/>
                  </a:lnTo>
                  <a:lnTo>
                    <a:pt x="2914" y="452"/>
                  </a:lnTo>
                  <a:lnTo>
                    <a:pt x="2916" y="448"/>
                  </a:lnTo>
                  <a:lnTo>
                    <a:pt x="2918" y="443"/>
                  </a:lnTo>
                  <a:lnTo>
                    <a:pt x="2914" y="444"/>
                  </a:lnTo>
                  <a:lnTo>
                    <a:pt x="2910" y="447"/>
                  </a:lnTo>
                  <a:lnTo>
                    <a:pt x="2912" y="442"/>
                  </a:lnTo>
                  <a:lnTo>
                    <a:pt x="2914" y="438"/>
                  </a:lnTo>
                  <a:lnTo>
                    <a:pt x="2918" y="437"/>
                  </a:lnTo>
                  <a:lnTo>
                    <a:pt x="2922" y="436"/>
                  </a:lnTo>
                  <a:lnTo>
                    <a:pt x="2926" y="434"/>
                  </a:lnTo>
                  <a:lnTo>
                    <a:pt x="2930" y="433"/>
                  </a:lnTo>
                  <a:lnTo>
                    <a:pt x="2931" y="429"/>
                  </a:lnTo>
                  <a:lnTo>
                    <a:pt x="2933" y="425"/>
                  </a:lnTo>
                  <a:lnTo>
                    <a:pt x="2938" y="423"/>
                  </a:lnTo>
                  <a:lnTo>
                    <a:pt x="2941" y="422"/>
                  </a:lnTo>
                  <a:lnTo>
                    <a:pt x="2940" y="426"/>
                  </a:lnTo>
                  <a:lnTo>
                    <a:pt x="2938" y="431"/>
                  </a:lnTo>
                  <a:lnTo>
                    <a:pt x="2941" y="430"/>
                  </a:lnTo>
                  <a:lnTo>
                    <a:pt x="2945" y="427"/>
                  </a:lnTo>
                  <a:lnTo>
                    <a:pt x="2947" y="424"/>
                  </a:lnTo>
                  <a:lnTo>
                    <a:pt x="2949" y="420"/>
                  </a:lnTo>
                  <a:lnTo>
                    <a:pt x="2951" y="416"/>
                  </a:lnTo>
                  <a:lnTo>
                    <a:pt x="2952" y="411"/>
                  </a:lnTo>
                  <a:lnTo>
                    <a:pt x="2955" y="408"/>
                  </a:lnTo>
                  <a:lnTo>
                    <a:pt x="2957" y="404"/>
                  </a:lnTo>
                  <a:lnTo>
                    <a:pt x="2958" y="400"/>
                  </a:lnTo>
                  <a:lnTo>
                    <a:pt x="2960" y="396"/>
                  </a:lnTo>
                  <a:lnTo>
                    <a:pt x="2964" y="394"/>
                  </a:lnTo>
                  <a:lnTo>
                    <a:pt x="2968" y="393"/>
                  </a:lnTo>
                  <a:lnTo>
                    <a:pt x="2972" y="392"/>
                  </a:lnTo>
                  <a:lnTo>
                    <a:pt x="2976" y="390"/>
                  </a:lnTo>
                  <a:lnTo>
                    <a:pt x="2978" y="387"/>
                  </a:lnTo>
                  <a:lnTo>
                    <a:pt x="2980" y="383"/>
                  </a:lnTo>
                  <a:lnTo>
                    <a:pt x="2983" y="382"/>
                  </a:lnTo>
                  <a:lnTo>
                    <a:pt x="2988" y="381"/>
                  </a:lnTo>
                  <a:lnTo>
                    <a:pt x="2990" y="376"/>
                  </a:lnTo>
                  <a:lnTo>
                    <a:pt x="2991" y="372"/>
                  </a:lnTo>
                  <a:lnTo>
                    <a:pt x="2995" y="371"/>
                  </a:lnTo>
                  <a:lnTo>
                    <a:pt x="2999" y="370"/>
                  </a:lnTo>
                  <a:lnTo>
                    <a:pt x="3000" y="366"/>
                  </a:lnTo>
                  <a:lnTo>
                    <a:pt x="3002" y="362"/>
                  </a:lnTo>
                  <a:lnTo>
                    <a:pt x="3007" y="360"/>
                  </a:lnTo>
                  <a:lnTo>
                    <a:pt x="3011" y="359"/>
                  </a:lnTo>
                  <a:lnTo>
                    <a:pt x="3012" y="355"/>
                  </a:lnTo>
                  <a:lnTo>
                    <a:pt x="3014" y="351"/>
                  </a:lnTo>
                  <a:lnTo>
                    <a:pt x="3016" y="348"/>
                  </a:lnTo>
                  <a:lnTo>
                    <a:pt x="3018" y="343"/>
                  </a:lnTo>
                  <a:lnTo>
                    <a:pt x="3022" y="342"/>
                  </a:lnTo>
                  <a:lnTo>
                    <a:pt x="3026" y="340"/>
                  </a:lnTo>
                  <a:lnTo>
                    <a:pt x="3028" y="337"/>
                  </a:lnTo>
                  <a:lnTo>
                    <a:pt x="3029" y="333"/>
                  </a:lnTo>
                  <a:lnTo>
                    <a:pt x="3033" y="332"/>
                  </a:lnTo>
                  <a:lnTo>
                    <a:pt x="3038" y="330"/>
                  </a:lnTo>
                  <a:lnTo>
                    <a:pt x="3039" y="326"/>
                  </a:lnTo>
                  <a:lnTo>
                    <a:pt x="3041" y="322"/>
                  </a:lnTo>
                  <a:lnTo>
                    <a:pt x="3045" y="321"/>
                  </a:lnTo>
                  <a:lnTo>
                    <a:pt x="3049" y="319"/>
                  </a:lnTo>
                  <a:lnTo>
                    <a:pt x="3050" y="316"/>
                  </a:lnTo>
                  <a:lnTo>
                    <a:pt x="3052" y="312"/>
                  </a:lnTo>
                  <a:lnTo>
                    <a:pt x="3057" y="310"/>
                  </a:lnTo>
                  <a:lnTo>
                    <a:pt x="3060" y="308"/>
                  </a:lnTo>
                  <a:lnTo>
                    <a:pt x="3059" y="313"/>
                  </a:lnTo>
                  <a:lnTo>
                    <a:pt x="3057" y="317"/>
                  </a:lnTo>
                  <a:lnTo>
                    <a:pt x="3052" y="318"/>
                  </a:lnTo>
                  <a:lnTo>
                    <a:pt x="3049" y="319"/>
                  </a:lnTo>
                  <a:lnTo>
                    <a:pt x="3047" y="323"/>
                  </a:lnTo>
                  <a:lnTo>
                    <a:pt x="3045" y="327"/>
                  </a:lnTo>
                  <a:lnTo>
                    <a:pt x="3041" y="329"/>
                  </a:lnTo>
                  <a:lnTo>
                    <a:pt x="3038" y="330"/>
                  </a:lnTo>
                  <a:lnTo>
                    <a:pt x="3035" y="334"/>
                  </a:lnTo>
                  <a:lnTo>
                    <a:pt x="3033" y="338"/>
                  </a:lnTo>
                  <a:lnTo>
                    <a:pt x="3038" y="337"/>
                  </a:lnTo>
                  <a:lnTo>
                    <a:pt x="3041" y="335"/>
                  </a:lnTo>
                  <a:lnTo>
                    <a:pt x="3043" y="332"/>
                  </a:lnTo>
                  <a:lnTo>
                    <a:pt x="3045" y="327"/>
                  </a:lnTo>
                  <a:lnTo>
                    <a:pt x="3049" y="326"/>
                  </a:lnTo>
                  <a:lnTo>
                    <a:pt x="3052" y="324"/>
                  </a:lnTo>
                  <a:lnTo>
                    <a:pt x="3055" y="321"/>
                  </a:lnTo>
                  <a:lnTo>
                    <a:pt x="3057" y="317"/>
                  </a:lnTo>
                  <a:lnTo>
                    <a:pt x="3061" y="316"/>
                  </a:lnTo>
                  <a:lnTo>
                    <a:pt x="3064" y="314"/>
                  </a:lnTo>
                  <a:lnTo>
                    <a:pt x="3066" y="310"/>
                  </a:lnTo>
                  <a:lnTo>
                    <a:pt x="3068" y="306"/>
                  </a:lnTo>
                  <a:lnTo>
                    <a:pt x="3071" y="302"/>
                  </a:lnTo>
                  <a:lnTo>
                    <a:pt x="3072" y="299"/>
                  </a:lnTo>
                  <a:lnTo>
                    <a:pt x="3074" y="294"/>
                  </a:lnTo>
                  <a:lnTo>
                    <a:pt x="3076" y="290"/>
                  </a:lnTo>
                  <a:lnTo>
                    <a:pt x="3079" y="289"/>
                  </a:lnTo>
                  <a:lnTo>
                    <a:pt x="3083" y="288"/>
                  </a:lnTo>
                  <a:lnTo>
                    <a:pt x="3085" y="284"/>
                  </a:lnTo>
                  <a:lnTo>
                    <a:pt x="3088" y="280"/>
                  </a:lnTo>
                  <a:lnTo>
                    <a:pt x="3091" y="279"/>
                  </a:lnTo>
                  <a:lnTo>
                    <a:pt x="3095" y="277"/>
                  </a:lnTo>
                  <a:lnTo>
                    <a:pt x="3099" y="275"/>
                  </a:lnTo>
                  <a:lnTo>
                    <a:pt x="3102" y="274"/>
                  </a:lnTo>
                  <a:lnTo>
                    <a:pt x="3105" y="271"/>
                  </a:lnTo>
                  <a:lnTo>
                    <a:pt x="3107" y="267"/>
                  </a:lnTo>
                  <a:lnTo>
                    <a:pt x="3109" y="263"/>
                  </a:lnTo>
                  <a:lnTo>
                    <a:pt x="3110" y="258"/>
                  </a:lnTo>
                  <a:lnTo>
                    <a:pt x="3114" y="257"/>
                  </a:lnTo>
                  <a:lnTo>
                    <a:pt x="3118" y="256"/>
                  </a:lnTo>
                  <a:lnTo>
                    <a:pt x="3116" y="260"/>
                  </a:lnTo>
                  <a:lnTo>
                    <a:pt x="3114" y="264"/>
                  </a:lnTo>
                  <a:lnTo>
                    <a:pt x="3118" y="263"/>
                  </a:lnTo>
                  <a:lnTo>
                    <a:pt x="3122" y="262"/>
                  </a:lnTo>
                  <a:lnTo>
                    <a:pt x="3124" y="257"/>
                  </a:lnTo>
                  <a:lnTo>
                    <a:pt x="3126" y="253"/>
                  </a:lnTo>
                  <a:lnTo>
                    <a:pt x="3130" y="252"/>
                  </a:lnTo>
                  <a:lnTo>
                    <a:pt x="3133" y="251"/>
                  </a:lnTo>
                  <a:lnTo>
                    <a:pt x="3142" y="248"/>
                  </a:lnTo>
                  <a:lnTo>
                    <a:pt x="3149" y="246"/>
                  </a:lnTo>
                  <a:lnTo>
                    <a:pt x="3151" y="241"/>
                  </a:lnTo>
                  <a:lnTo>
                    <a:pt x="3152" y="237"/>
                  </a:lnTo>
                  <a:lnTo>
                    <a:pt x="3156" y="233"/>
                  </a:lnTo>
                  <a:lnTo>
                    <a:pt x="3157" y="230"/>
                  </a:lnTo>
                  <a:lnTo>
                    <a:pt x="3152" y="231"/>
                  </a:lnTo>
                  <a:lnTo>
                    <a:pt x="3149" y="232"/>
                  </a:lnTo>
                  <a:lnTo>
                    <a:pt x="3147" y="236"/>
                  </a:lnTo>
                  <a:lnTo>
                    <a:pt x="3145" y="240"/>
                  </a:lnTo>
                  <a:lnTo>
                    <a:pt x="3141" y="241"/>
                  </a:lnTo>
                  <a:lnTo>
                    <a:pt x="3138" y="242"/>
                  </a:lnTo>
                  <a:lnTo>
                    <a:pt x="3133" y="245"/>
                  </a:lnTo>
                  <a:lnTo>
                    <a:pt x="3130" y="246"/>
                  </a:lnTo>
                  <a:lnTo>
                    <a:pt x="3131" y="241"/>
                  </a:lnTo>
                  <a:lnTo>
                    <a:pt x="3133" y="237"/>
                  </a:lnTo>
                  <a:lnTo>
                    <a:pt x="3138" y="236"/>
                  </a:lnTo>
                  <a:lnTo>
                    <a:pt x="3141" y="235"/>
                  </a:lnTo>
                  <a:lnTo>
                    <a:pt x="3143" y="231"/>
                  </a:lnTo>
                  <a:lnTo>
                    <a:pt x="3145" y="227"/>
                  </a:lnTo>
                  <a:lnTo>
                    <a:pt x="3149" y="225"/>
                  </a:lnTo>
                  <a:lnTo>
                    <a:pt x="3152" y="224"/>
                  </a:lnTo>
                  <a:lnTo>
                    <a:pt x="3155" y="220"/>
                  </a:lnTo>
                  <a:lnTo>
                    <a:pt x="3157" y="217"/>
                  </a:lnTo>
                  <a:lnTo>
                    <a:pt x="3160" y="215"/>
                  </a:lnTo>
                  <a:lnTo>
                    <a:pt x="3164" y="214"/>
                  </a:lnTo>
                  <a:lnTo>
                    <a:pt x="3166" y="209"/>
                  </a:lnTo>
                  <a:lnTo>
                    <a:pt x="3168" y="206"/>
                  </a:lnTo>
                  <a:lnTo>
                    <a:pt x="3172" y="204"/>
                  </a:lnTo>
                  <a:lnTo>
                    <a:pt x="3176" y="203"/>
                  </a:lnTo>
                  <a:lnTo>
                    <a:pt x="3180" y="202"/>
                  </a:lnTo>
                  <a:lnTo>
                    <a:pt x="3183" y="201"/>
                  </a:lnTo>
                  <a:lnTo>
                    <a:pt x="3185" y="197"/>
                  </a:lnTo>
                  <a:lnTo>
                    <a:pt x="3188" y="192"/>
                  </a:lnTo>
                  <a:lnTo>
                    <a:pt x="3192" y="191"/>
                  </a:lnTo>
                  <a:lnTo>
                    <a:pt x="3195" y="190"/>
                  </a:lnTo>
                  <a:lnTo>
                    <a:pt x="3197" y="186"/>
                  </a:lnTo>
                  <a:lnTo>
                    <a:pt x="3199" y="182"/>
                  </a:lnTo>
                  <a:lnTo>
                    <a:pt x="3200" y="179"/>
                  </a:lnTo>
                  <a:lnTo>
                    <a:pt x="3202" y="174"/>
                  </a:lnTo>
                  <a:lnTo>
                    <a:pt x="3207" y="173"/>
                  </a:lnTo>
                  <a:lnTo>
                    <a:pt x="3210" y="171"/>
                  </a:lnTo>
                  <a:lnTo>
                    <a:pt x="3212" y="168"/>
                  </a:lnTo>
                  <a:lnTo>
                    <a:pt x="3214" y="164"/>
                  </a:lnTo>
                  <a:lnTo>
                    <a:pt x="3218" y="162"/>
                  </a:lnTo>
                  <a:lnTo>
                    <a:pt x="3222" y="160"/>
                  </a:lnTo>
                  <a:lnTo>
                    <a:pt x="3226" y="159"/>
                  </a:lnTo>
                  <a:lnTo>
                    <a:pt x="3230" y="158"/>
                  </a:lnTo>
                  <a:lnTo>
                    <a:pt x="3232" y="154"/>
                  </a:lnTo>
                  <a:lnTo>
                    <a:pt x="3233" y="151"/>
                  </a:lnTo>
                  <a:lnTo>
                    <a:pt x="3235" y="147"/>
                  </a:lnTo>
                  <a:lnTo>
                    <a:pt x="3238" y="142"/>
                  </a:lnTo>
                  <a:lnTo>
                    <a:pt x="3239" y="138"/>
                  </a:lnTo>
                  <a:lnTo>
                    <a:pt x="3241" y="135"/>
                  </a:lnTo>
                  <a:lnTo>
                    <a:pt x="3245" y="133"/>
                  </a:lnTo>
                  <a:lnTo>
                    <a:pt x="3249" y="132"/>
                  </a:lnTo>
                  <a:lnTo>
                    <a:pt x="3247" y="136"/>
                  </a:lnTo>
                  <a:lnTo>
                    <a:pt x="3245" y="140"/>
                  </a:lnTo>
                  <a:lnTo>
                    <a:pt x="3249" y="139"/>
                  </a:lnTo>
                  <a:lnTo>
                    <a:pt x="3252" y="137"/>
                  </a:lnTo>
                  <a:lnTo>
                    <a:pt x="3257" y="136"/>
                  </a:lnTo>
                  <a:lnTo>
                    <a:pt x="3261" y="135"/>
                  </a:lnTo>
                  <a:lnTo>
                    <a:pt x="3264" y="133"/>
                  </a:lnTo>
                  <a:lnTo>
                    <a:pt x="3268" y="132"/>
                  </a:lnTo>
                  <a:lnTo>
                    <a:pt x="3273" y="124"/>
                  </a:lnTo>
                  <a:lnTo>
                    <a:pt x="3276" y="116"/>
                  </a:lnTo>
                  <a:lnTo>
                    <a:pt x="3278" y="113"/>
                  </a:lnTo>
                  <a:lnTo>
                    <a:pt x="3280" y="108"/>
                  </a:lnTo>
                  <a:lnTo>
                    <a:pt x="3283" y="107"/>
                  </a:lnTo>
                  <a:lnTo>
                    <a:pt x="3288" y="105"/>
                  </a:lnTo>
                  <a:lnTo>
                    <a:pt x="3290" y="101"/>
                  </a:lnTo>
                  <a:lnTo>
                    <a:pt x="3291" y="98"/>
                  </a:lnTo>
                  <a:lnTo>
                    <a:pt x="3295" y="96"/>
                  </a:lnTo>
                  <a:lnTo>
                    <a:pt x="3299" y="95"/>
                  </a:lnTo>
                  <a:lnTo>
                    <a:pt x="3297" y="99"/>
                  </a:lnTo>
                  <a:lnTo>
                    <a:pt x="3295" y="103"/>
                  </a:lnTo>
                  <a:lnTo>
                    <a:pt x="3299" y="102"/>
                  </a:lnTo>
                  <a:lnTo>
                    <a:pt x="3303" y="100"/>
                  </a:lnTo>
                  <a:lnTo>
                    <a:pt x="3305" y="97"/>
                  </a:lnTo>
                  <a:lnTo>
                    <a:pt x="3307" y="92"/>
                  </a:lnTo>
                  <a:lnTo>
                    <a:pt x="3304" y="93"/>
                  </a:lnTo>
                  <a:lnTo>
                    <a:pt x="3299" y="95"/>
                  </a:lnTo>
                  <a:lnTo>
                    <a:pt x="3300" y="91"/>
                  </a:lnTo>
                  <a:lnTo>
                    <a:pt x="3303" y="87"/>
                  </a:lnTo>
                  <a:lnTo>
                    <a:pt x="3307" y="86"/>
                  </a:lnTo>
                  <a:lnTo>
                    <a:pt x="3311" y="84"/>
                  </a:lnTo>
                  <a:lnTo>
                    <a:pt x="3312" y="81"/>
                  </a:lnTo>
                  <a:lnTo>
                    <a:pt x="3314" y="76"/>
                  </a:lnTo>
                  <a:lnTo>
                    <a:pt x="3318" y="75"/>
                  </a:lnTo>
                  <a:lnTo>
                    <a:pt x="3322" y="74"/>
                  </a:lnTo>
                  <a:lnTo>
                    <a:pt x="3326" y="73"/>
                  </a:lnTo>
                  <a:lnTo>
                    <a:pt x="3330" y="71"/>
                  </a:lnTo>
                  <a:lnTo>
                    <a:pt x="3333" y="70"/>
                  </a:lnTo>
                  <a:lnTo>
                    <a:pt x="3338" y="69"/>
                  </a:lnTo>
                  <a:lnTo>
                    <a:pt x="3340" y="65"/>
                  </a:lnTo>
                  <a:lnTo>
                    <a:pt x="3342" y="60"/>
                  </a:lnTo>
                  <a:lnTo>
                    <a:pt x="3345" y="59"/>
                  </a:lnTo>
                  <a:lnTo>
                    <a:pt x="3349" y="58"/>
                  </a:lnTo>
                  <a:lnTo>
                    <a:pt x="3351" y="54"/>
                  </a:lnTo>
                  <a:lnTo>
                    <a:pt x="3353" y="50"/>
                  </a:lnTo>
                  <a:lnTo>
                    <a:pt x="3357" y="49"/>
                  </a:lnTo>
                  <a:lnTo>
                    <a:pt x="3361" y="48"/>
                  </a:lnTo>
                  <a:lnTo>
                    <a:pt x="3363" y="43"/>
                  </a:lnTo>
                  <a:lnTo>
                    <a:pt x="3364" y="39"/>
                  </a:lnTo>
                  <a:lnTo>
                    <a:pt x="3366" y="36"/>
                  </a:lnTo>
                  <a:lnTo>
                    <a:pt x="3368" y="32"/>
                  </a:lnTo>
                  <a:lnTo>
                    <a:pt x="3372" y="23"/>
                  </a:lnTo>
                  <a:lnTo>
                    <a:pt x="3376" y="16"/>
                  </a:lnTo>
                  <a:lnTo>
                    <a:pt x="3383" y="13"/>
                  </a:lnTo>
                  <a:lnTo>
                    <a:pt x="3391" y="10"/>
                  </a:lnTo>
                  <a:lnTo>
                    <a:pt x="3390" y="15"/>
                  </a:lnTo>
                  <a:lnTo>
                    <a:pt x="3388" y="18"/>
                  </a:lnTo>
                  <a:lnTo>
                    <a:pt x="3383" y="20"/>
                  </a:lnTo>
                  <a:lnTo>
                    <a:pt x="3380" y="21"/>
                  </a:lnTo>
                  <a:lnTo>
                    <a:pt x="3378" y="25"/>
                  </a:lnTo>
                  <a:lnTo>
                    <a:pt x="3376" y="29"/>
                  </a:lnTo>
                  <a:lnTo>
                    <a:pt x="3380" y="28"/>
                  </a:lnTo>
                  <a:lnTo>
                    <a:pt x="3383" y="26"/>
                  </a:lnTo>
                  <a:lnTo>
                    <a:pt x="3382" y="31"/>
                  </a:lnTo>
                  <a:lnTo>
                    <a:pt x="3380" y="34"/>
                  </a:lnTo>
                  <a:lnTo>
                    <a:pt x="3383" y="33"/>
                  </a:lnTo>
                  <a:lnTo>
                    <a:pt x="3388" y="32"/>
                  </a:lnTo>
                  <a:lnTo>
                    <a:pt x="3392" y="31"/>
                  </a:lnTo>
                  <a:lnTo>
                    <a:pt x="3395" y="29"/>
                  </a:lnTo>
                  <a:lnTo>
                    <a:pt x="3399" y="28"/>
                  </a:lnTo>
                  <a:lnTo>
                    <a:pt x="3404" y="26"/>
                  </a:lnTo>
                  <a:lnTo>
                    <a:pt x="3401" y="30"/>
                  </a:lnTo>
                  <a:lnTo>
                    <a:pt x="3399" y="34"/>
                  </a:lnTo>
                  <a:lnTo>
                    <a:pt x="3404" y="33"/>
                  </a:lnTo>
                  <a:lnTo>
                    <a:pt x="3408" y="32"/>
                  </a:lnTo>
                  <a:lnTo>
                    <a:pt x="3411" y="30"/>
                  </a:lnTo>
                  <a:lnTo>
                    <a:pt x="3415" y="29"/>
                  </a:lnTo>
                  <a:lnTo>
                    <a:pt x="3413" y="33"/>
                  </a:lnTo>
                  <a:lnTo>
                    <a:pt x="3411" y="37"/>
                  </a:lnTo>
                  <a:lnTo>
                    <a:pt x="3415" y="35"/>
                  </a:lnTo>
                  <a:lnTo>
                    <a:pt x="3420" y="34"/>
                  </a:lnTo>
                  <a:lnTo>
                    <a:pt x="3417" y="38"/>
                  </a:lnTo>
                  <a:lnTo>
                    <a:pt x="3415" y="42"/>
                  </a:lnTo>
                  <a:lnTo>
                    <a:pt x="3420" y="41"/>
                  </a:lnTo>
                  <a:lnTo>
                    <a:pt x="3423" y="39"/>
                  </a:lnTo>
                  <a:lnTo>
                    <a:pt x="3425" y="36"/>
                  </a:lnTo>
                  <a:lnTo>
                    <a:pt x="3427" y="32"/>
                  </a:lnTo>
                  <a:lnTo>
                    <a:pt x="3431" y="30"/>
                  </a:lnTo>
                  <a:lnTo>
                    <a:pt x="3434" y="29"/>
                  </a:lnTo>
                  <a:lnTo>
                    <a:pt x="3437" y="25"/>
                  </a:lnTo>
                  <a:lnTo>
                    <a:pt x="3439" y="21"/>
                  </a:lnTo>
                  <a:lnTo>
                    <a:pt x="3441" y="17"/>
                  </a:lnTo>
                  <a:lnTo>
                    <a:pt x="3442" y="13"/>
                  </a:lnTo>
                  <a:lnTo>
                    <a:pt x="3439" y="15"/>
                  </a:lnTo>
                  <a:lnTo>
                    <a:pt x="3434" y="16"/>
                  </a:lnTo>
                  <a:lnTo>
                    <a:pt x="3437" y="12"/>
                  </a:lnTo>
                  <a:lnTo>
                    <a:pt x="3439" y="7"/>
                  </a:lnTo>
                  <a:lnTo>
                    <a:pt x="3434" y="9"/>
                  </a:lnTo>
                  <a:lnTo>
                    <a:pt x="3430" y="10"/>
                  </a:lnTo>
                  <a:lnTo>
                    <a:pt x="3432" y="6"/>
                  </a:lnTo>
                  <a:lnTo>
                    <a:pt x="3434" y="2"/>
                  </a:lnTo>
                  <a:lnTo>
                    <a:pt x="3439" y="1"/>
                  </a:lnTo>
                  <a:lnTo>
                    <a:pt x="3442" y="0"/>
                  </a:lnTo>
                  <a:lnTo>
                    <a:pt x="3440" y="4"/>
                  </a:lnTo>
                  <a:lnTo>
                    <a:pt x="3439" y="7"/>
                  </a:lnTo>
                  <a:lnTo>
                    <a:pt x="3442" y="6"/>
                  </a:lnTo>
                  <a:lnTo>
                    <a:pt x="3446" y="5"/>
                  </a:lnTo>
                  <a:lnTo>
                    <a:pt x="3444" y="9"/>
                  </a:lnTo>
                  <a:lnTo>
                    <a:pt x="3442" y="13"/>
                  </a:lnTo>
                  <a:lnTo>
                    <a:pt x="3446" y="12"/>
                  </a:lnTo>
                  <a:lnTo>
                    <a:pt x="3450" y="10"/>
                  </a:lnTo>
                  <a:lnTo>
                    <a:pt x="3448" y="15"/>
                  </a:lnTo>
                  <a:lnTo>
                    <a:pt x="3446" y="18"/>
                  </a:lnTo>
                  <a:lnTo>
                    <a:pt x="3445" y="22"/>
                  </a:lnTo>
                  <a:lnTo>
                    <a:pt x="3443" y="26"/>
                  </a:lnTo>
                  <a:lnTo>
                    <a:pt x="3439" y="28"/>
                  </a:lnTo>
                  <a:lnTo>
                    <a:pt x="3434" y="29"/>
                  </a:lnTo>
                  <a:lnTo>
                    <a:pt x="3432" y="33"/>
                  </a:lnTo>
                  <a:lnTo>
                    <a:pt x="3431" y="37"/>
                  </a:lnTo>
                  <a:lnTo>
                    <a:pt x="3429" y="40"/>
                  </a:lnTo>
                  <a:lnTo>
                    <a:pt x="3427" y="45"/>
                  </a:lnTo>
                  <a:lnTo>
                    <a:pt x="3425" y="49"/>
                  </a:lnTo>
                  <a:lnTo>
                    <a:pt x="3424" y="53"/>
                  </a:lnTo>
                  <a:lnTo>
                    <a:pt x="3420" y="54"/>
                  </a:lnTo>
                  <a:lnTo>
                    <a:pt x="3415" y="55"/>
                  </a:lnTo>
                  <a:lnTo>
                    <a:pt x="3413" y="59"/>
                  </a:lnTo>
                  <a:lnTo>
                    <a:pt x="3412" y="64"/>
                  </a:lnTo>
                  <a:lnTo>
                    <a:pt x="3408" y="65"/>
                  </a:lnTo>
                  <a:lnTo>
                    <a:pt x="3404" y="66"/>
                  </a:lnTo>
                  <a:lnTo>
                    <a:pt x="3406" y="62"/>
                  </a:lnTo>
                  <a:lnTo>
                    <a:pt x="3408" y="58"/>
                  </a:lnTo>
                  <a:lnTo>
                    <a:pt x="3404" y="59"/>
                  </a:lnTo>
                  <a:lnTo>
                    <a:pt x="3400" y="60"/>
                  </a:lnTo>
                  <a:lnTo>
                    <a:pt x="3401" y="57"/>
                  </a:lnTo>
                  <a:lnTo>
                    <a:pt x="3404" y="53"/>
                  </a:lnTo>
                  <a:lnTo>
                    <a:pt x="3408" y="52"/>
                  </a:lnTo>
                  <a:lnTo>
                    <a:pt x="3412" y="50"/>
                  </a:lnTo>
                  <a:lnTo>
                    <a:pt x="3414" y="46"/>
                  </a:lnTo>
                  <a:lnTo>
                    <a:pt x="3415" y="42"/>
                  </a:lnTo>
                  <a:lnTo>
                    <a:pt x="3412" y="43"/>
                  </a:lnTo>
                  <a:lnTo>
                    <a:pt x="3408" y="45"/>
                  </a:lnTo>
                  <a:lnTo>
                    <a:pt x="3409" y="41"/>
                  </a:lnTo>
                  <a:lnTo>
                    <a:pt x="3411" y="37"/>
                  </a:lnTo>
                  <a:lnTo>
                    <a:pt x="3408" y="38"/>
                  </a:lnTo>
                  <a:lnTo>
                    <a:pt x="3404" y="39"/>
                  </a:lnTo>
                  <a:lnTo>
                    <a:pt x="3401" y="43"/>
                  </a:lnTo>
                  <a:lnTo>
                    <a:pt x="3399" y="48"/>
                  </a:lnTo>
                  <a:lnTo>
                    <a:pt x="3398" y="51"/>
                  </a:lnTo>
                  <a:lnTo>
                    <a:pt x="3396" y="55"/>
                  </a:lnTo>
                  <a:lnTo>
                    <a:pt x="3392" y="56"/>
                  </a:lnTo>
                  <a:lnTo>
                    <a:pt x="3389" y="58"/>
                  </a:lnTo>
                  <a:lnTo>
                    <a:pt x="3387" y="62"/>
                  </a:lnTo>
                  <a:lnTo>
                    <a:pt x="3384" y="66"/>
                  </a:lnTo>
                  <a:lnTo>
                    <a:pt x="3382" y="70"/>
                  </a:lnTo>
                  <a:lnTo>
                    <a:pt x="3381" y="73"/>
                  </a:lnTo>
                  <a:lnTo>
                    <a:pt x="3377" y="75"/>
                  </a:lnTo>
                  <a:lnTo>
                    <a:pt x="3373" y="76"/>
                  </a:lnTo>
                  <a:lnTo>
                    <a:pt x="3375" y="72"/>
                  </a:lnTo>
                  <a:lnTo>
                    <a:pt x="3377" y="69"/>
                  </a:lnTo>
                  <a:lnTo>
                    <a:pt x="3378" y="65"/>
                  </a:lnTo>
                  <a:lnTo>
                    <a:pt x="3380" y="60"/>
                  </a:lnTo>
                  <a:lnTo>
                    <a:pt x="3382" y="56"/>
                  </a:lnTo>
                  <a:lnTo>
                    <a:pt x="3384" y="53"/>
                  </a:lnTo>
                  <a:lnTo>
                    <a:pt x="3389" y="51"/>
                  </a:lnTo>
                  <a:lnTo>
                    <a:pt x="3392" y="50"/>
                  </a:lnTo>
                  <a:lnTo>
                    <a:pt x="3394" y="46"/>
                  </a:lnTo>
                  <a:lnTo>
                    <a:pt x="3396" y="42"/>
                  </a:lnTo>
                  <a:lnTo>
                    <a:pt x="3392" y="43"/>
                  </a:lnTo>
                  <a:lnTo>
                    <a:pt x="3388" y="45"/>
                  </a:lnTo>
                  <a:lnTo>
                    <a:pt x="3387" y="49"/>
                  </a:lnTo>
                  <a:lnTo>
                    <a:pt x="3384" y="53"/>
                  </a:lnTo>
                  <a:lnTo>
                    <a:pt x="3380" y="54"/>
                  </a:lnTo>
                  <a:lnTo>
                    <a:pt x="3377" y="55"/>
                  </a:lnTo>
                  <a:lnTo>
                    <a:pt x="3373" y="57"/>
                  </a:lnTo>
                  <a:lnTo>
                    <a:pt x="3368" y="58"/>
                  </a:lnTo>
                  <a:lnTo>
                    <a:pt x="3371" y="54"/>
                  </a:lnTo>
                  <a:lnTo>
                    <a:pt x="3373" y="50"/>
                  </a:lnTo>
                  <a:lnTo>
                    <a:pt x="3375" y="46"/>
                  </a:lnTo>
                  <a:lnTo>
                    <a:pt x="3376" y="42"/>
                  </a:lnTo>
                  <a:lnTo>
                    <a:pt x="3373" y="43"/>
                  </a:lnTo>
                  <a:lnTo>
                    <a:pt x="3368" y="45"/>
                  </a:lnTo>
                  <a:lnTo>
                    <a:pt x="3364" y="46"/>
                  </a:lnTo>
                  <a:lnTo>
                    <a:pt x="3361" y="48"/>
                  </a:lnTo>
                  <a:lnTo>
                    <a:pt x="3359" y="51"/>
                  </a:lnTo>
                  <a:lnTo>
                    <a:pt x="3357" y="55"/>
                  </a:lnTo>
                  <a:lnTo>
                    <a:pt x="3353" y="56"/>
                  </a:lnTo>
                  <a:lnTo>
                    <a:pt x="3349" y="58"/>
                  </a:lnTo>
                  <a:lnTo>
                    <a:pt x="3347" y="63"/>
                  </a:lnTo>
                  <a:lnTo>
                    <a:pt x="3345" y="66"/>
                  </a:lnTo>
                  <a:lnTo>
                    <a:pt x="3349" y="65"/>
                  </a:lnTo>
                  <a:lnTo>
                    <a:pt x="3354" y="64"/>
                  </a:lnTo>
                  <a:lnTo>
                    <a:pt x="3358" y="62"/>
                  </a:lnTo>
                  <a:lnTo>
                    <a:pt x="3361" y="60"/>
                  </a:lnTo>
                  <a:lnTo>
                    <a:pt x="3359" y="65"/>
                  </a:lnTo>
                  <a:lnTo>
                    <a:pt x="3357" y="69"/>
                  </a:lnTo>
                  <a:lnTo>
                    <a:pt x="3354" y="70"/>
                  </a:lnTo>
                  <a:lnTo>
                    <a:pt x="3349" y="71"/>
                  </a:lnTo>
                  <a:lnTo>
                    <a:pt x="3347" y="75"/>
                  </a:lnTo>
                  <a:lnTo>
                    <a:pt x="3346" y="79"/>
                  </a:lnTo>
                  <a:lnTo>
                    <a:pt x="3342" y="81"/>
                  </a:lnTo>
                  <a:lnTo>
                    <a:pt x="3338" y="82"/>
                  </a:lnTo>
                  <a:lnTo>
                    <a:pt x="3340" y="78"/>
                  </a:lnTo>
                  <a:lnTo>
                    <a:pt x="3342" y="74"/>
                  </a:lnTo>
                  <a:lnTo>
                    <a:pt x="3338" y="74"/>
                  </a:lnTo>
                  <a:lnTo>
                    <a:pt x="3334" y="76"/>
                  </a:lnTo>
                  <a:lnTo>
                    <a:pt x="3330" y="78"/>
                  </a:lnTo>
                  <a:lnTo>
                    <a:pt x="3326" y="79"/>
                  </a:lnTo>
                  <a:lnTo>
                    <a:pt x="3323" y="81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4" y="89"/>
                  </a:lnTo>
                  <a:lnTo>
                    <a:pt x="3318" y="88"/>
                  </a:lnTo>
                  <a:lnTo>
                    <a:pt x="3323" y="87"/>
                  </a:lnTo>
                  <a:lnTo>
                    <a:pt x="3321" y="91"/>
                  </a:lnTo>
                  <a:lnTo>
                    <a:pt x="3318" y="95"/>
                  </a:lnTo>
                  <a:lnTo>
                    <a:pt x="3323" y="93"/>
                  </a:lnTo>
                  <a:lnTo>
                    <a:pt x="3326" y="92"/>
                  </a:lnTo>
                  <a:lnTo>
                    <a:pt x="3325" y="97"/>
                  </a:lnTo>
                  <a:lnTo>
                    <a:pt x="3323" y="100"/>
                  </a:lnTo>
                  <a:lnTo>
                    <a:pt x="3326" y="99"/>
                  </a:lnTo>
                  <a:lnTo>
                    <a:pt x="3330" y="98"/>
                  </a:lnTo>
                  <a:lnTo>
                    <a:pt x="3334" y="97"/>
                  </a:lnTo>
                  <a:lnTo>
                    <a:pt x="3339" y="95"/>
                  </a:lnTo>
                  <a:lnTo>
                    <a:pt x="3342" y="93"/>
                  </a:lnTo>
                  <a:lnTo>
                    <a:pt x="3346" y="92"/>
                  </a:lnTo>
                  <a:lnTo>
                    <a:pt x="3348" y="88"/>
                  </a:lnTo>
                  <a:lnTo>
                    <a:pt x="3349" y="84"/>
                  </a:lnTo>
                  <a:lnTo>
                    <a:pt x="3354" y="83"/>
                  </a:lnTo>
                  <a:lnTo>
                    <a:pt x="3358" y="82"/>
                  </a:lnTo>
                  <a:lnTo>
                    <a:pt x="3356" y="86"/>
                  </a:lnTo>
                  <a:lnTo>
                    <a:pt x="3354" y="89"/>
                  </a:lnTo>
                  <a:lnTo>
                    <a:pt x="3358" y="88"/>
                  </a:lnTo>
                  <a:lnTo>
                    <a:pt x="3361" y="87"/>
                  </a:lnTo>
                  <a:lnTo>
                    <a:pt x="3360" y="91"/>
                  </a:lnTo>
                  <a:lnTo>
                    <a:pt x="3358" y="95"/>
                  </a:lnTo>
                  <a:lnTo>
                    <a:pt x="3362" y="93"/>
                  </a:lnTo>
                  <a:lnTo>
                    <a:pt x="3365" y="92"/>
                  </a:lnTo>
                  <a:lnTo>
                    <a:pt x="3363" y="97"/>
                  </a:lnTo>
                  <a:lnTo>
                    <a:pt x="3362" y="100"/>
                  </a:lnTo>
                  <a:lnTo>
                    <a:pt x="3360" y="104"/>
                  </a:lnTo>
                  <a:lnTo>
                    <a:pt x="3358" y="108"/>
                  </a:lnTo>
                  <a:lnTo>
                    <a:pt x="3362" y="107"/>
                  </a:lnTo>
                  <a:lnTo>
                    <a:pt x="3365" y="105"/>
                  </a:lnTo>
                  <a:lnTo>
                    <a:pt x="3364" y="109"/>
                  </a:lnTo>
                  <a:lnTo>
                    <a:pt x="3362" y="114"/>
                  </a:lnTo>
                  <a:lnTo>
                    <a:pt x="3358" y="115"/>
                  </a:lnTo>
                  <a:lnTo>
                    <a:pt x="3355" y="116"/>
                  </a:lnTo>
                  <a:lnTo>
                    <a:pt x="3353" y="120"/>
                  </a:lnTo>
                  <a:lnTo>
                    <a:pt x="3350" y="124"/>
                  </a:lnTo>
                  <a:lnTo>
                    <a:pt x="3346" y="125"/>
                  </a:lnTo>
                  <a:lnTo>
                    <a:pt x="3343" y="126"/>
                  </a:lnTo>
                  <a:lnTo>
                    <a:pt x="3341" y="131"/>
                  </a:lnTo>
                  <a:lnTo>
                    <a:pt x="3339" y="135"/>
                  </a:lnTo>
                  <a:lnTo>
                    <a:pt x="3334" y="136"/>
                  </a:lnTo>
                  <a:lnTo>
                    <a:pt x="3331" y="137"/>
                  </a:lnTo>
                  <a:lnTo>
                    <a:pt x="3327" y="138"/>
                  </a:lnTo>
                  <a:lnTo>
                    <a:pt x="3324" y="140"/>
                  </a:lnTo>
                  <a:lnTo>
                    <a:pt x="3322" y="143"/>
                  </a:lnTo>
                  <a:lnTo>
                    <a:pt x="3320" y="148"/>
                  </a:lnTo>
                  <a:lnTo>
                    <a:pt x="3317" y="152"/>
                  </a:lnTo>
                  <a:lnTo>
                    <a:pt x="3315" y="155"/>
                  </a:lnTo>
                  <a:lnTo>
                    <a:pt x="3312" y="157"/>
                  </a:lnTo>
                  <a:lnTo>
                    <a:pt x="3308" y="158"/>
                  </a:lnTo>
                  <a:lnTo>
                    <a:pt x="3310" y="154"/>
                  </a:lnTo>
                  <a:lnTo>
                    <a:pt x="3312" y="151"/>
                  </a:lnTo>
                  <a:lnTo>
                    <a:pt x="3314" y="147"/>
                  </a:lnTo>
                  <a:lnTo>
                    <a:pt x="3315" y="142"/>
                  </a:lnTo>
                  <a:lnTo>
                    <a:pt x="3312" y="143"/>
                  </a:lnTo>
                  <a:lnTo>
                    <a:pt x="3308" y="146"/>
                  </a:lnTo>
                  <a:lnTo>
                    <a:pt x="3306" y="149"/>
                  </a:lnTo>
                  <a:lnTo>
                    <a:pt x="3304" y="153"/>
                  </a:lnTo>
                  <a:lnTo>
                    <a:pt x="3300" y="154"/>
                  </a:lnTo>
                  <a:lnTo>
                    <a:pt x="3296" y="155"/>
                  </a:lnTo>
                  <a:lnTo>
                    <a:pt x="3294" y="159"/>
                  </a:lnTo>
                  <a:lnTo>
                    <a:pt x="3292" y="164"/>
                  </a:lnTo>
                  <a:lnTo>
                    <a:pt x="3289" y="165"/>
                  </a:lnTo>
                  <a:lnTo>
                    <a:pt x="3284" y="166"/>
                  </a:lnTo>
                  <a:lnTo>
                    <a:pt x="3287" y="163"/>
                  </a:lnTo>
                  <a:lnTo>
                    <a:pt x="3289" y="158"/>
                  </a:lnTo>
                  <a:lnTo>
                    <a:pt x="3292" y="157"/>
                  </a:lnTo>
                  <a:lnTo>
                    <a:pt x="3296" y="155"/>
                  </a:lnTo>
                  <a:lnTo>
                    <a:pt x="3298" y="152"/>
                  </a:lnTo>
                  <a:lnTo>
                    <a:pt x="3300" y="148"/>
                  </a:lnTo>
                  <a:lnTo>
                    <a:pt x="3296" y="149"/>
                  </a:lnTo>
                  <a:lnTo>
                    <a:pt x="3292" y="151"/>
                  </a:lnTo>
                  <a:lnTo>
                    <a:pt x="3294" y="147"/>
                  </a:lnTo>
                  <a:lnTo>
                    <a:pt x="3296" y="142"/>
                  </a:lnTo>
                  <a:lnTo>
                    <a:pt x="3297" y="138"/>
                  </a:lnTo>
                  <a:lnTo>
                    <a:pt x="3299" y="135"/>
                  </a:lnTo>
                  <a:lnTo>
                    <a:pt x="3304" y="133"/>
                  </a:lnTo>
                  <a:lnTo>
                    <a:pt x="3308" y="132"/>
                  </a:lnTo>
                  <a:lnTo>
                    <a:pt x="3311" y="131"/>
                  </a:lnTo>
                  <a:lnTo>
                    <a:pt x="3315" y="130"/>
                  </a:lnTo>
                  <a:lnTo>
                    <a:pt x="3317" y="125"/>
                  </a:lnTo>
                  <a:lnTo>
                    <a:pt x="3320" y="121"/>
                  </a:lnTo>
                  <a:lnTo>
                    <a:pt x="3315" y="122"/>
                  </a:lnTo>
                  <a:lnTo>
                    <a:pt x="3311" y="124"/>
                  </a:lnTo>
                  <a:lnTo>
                    <a:pt x="3313" y="120"/>
                  </a:lnTo>
                  <a:lnTo>
                    <a:pt x="3315" y="116"/>
                  </a:lnTo>
                  <a:lnTo>
                    <a:pt x="3316" y="113"/>
                  </a:lnTo>
                  <a:lnTo>
                    <a:pt x="3318" y="108"/>
                  </a:lnTo>
                  <a:lnTo>
                    <a:pt x="3321" y="104"/>
                  </a:lnTo>
                  <a:lnTo>
                    <a:pt x="3323" y="100"/>
                  </a:lnTo>
                  <a:lnTo>
                    <a:pt x="3318" y="102"/>
                  </a:lnTo>
                  <a:lnTo>
                    <a:pt x="3315" y="103"/>
                  </a:lnTo>
                  <a:lnTo>
                    <a:pt x="3316" y="99"/>
                  </a:lnTo>
                  <a:lnTo>
                    <a:pt x="3318" y="95"/>
                  </a:lnTo>
                  <a:lnTo>
                    <a:pt x="3315" y="97"/>
                  </a:lnTo>
                  <a:lnTo>
                    <a:pt x="3311" y="98"/>
                  </a:lnTo>
                  <a:lnTo>
                    <a:pt x="3309" y="102"/>
                  </a:lnTo>
                  <a:lnTo>
                    <a:pt x="3307" y="105"/>
                  </a:lnTo>
                  <a:lnTo>
                    <a:pt x="3311" y="104"/>
                  </a:lnTo>
                  <a:lnTo>
                    <a:pt x="3315" y="103"/>
                  </a:lnTo>
                  <a:lnTo>
                    <a:pt x="3313" y="106"/>
                  </a:lnTo>
                  <a:lnTo>
                    <a:pt x="3311" y="110"/>
                  </a:lnTo>
                  <a:lnTo>
                    <a:pt x="3309" y="115"/>
                  </a:lnTo>
                  <a:lnTo>
                    <a:pt x="3307" y="119"/>
                  </a:lnTo>
                  <a:lnTo>
                    <a:pt x="3304" y="120"/>
                  </a:lnTo>
                  <a:lnTo>
                    <a:pt x="3299" y="121"/>
                  </a:lnTo>
                  <a:lnTo>
                    <a:pt x="3295" y="122"/>
                  </a:lnTo>
                  <a:lnTo>
                    <a:pt x="3292" y="124"/>
                  </a:lnTo>
                  <a:lnTo>
                    <a:pt x="3290" y="128"/>
                  </a:lnTo>
                  <a:lnTo>
                    <a:pt x="3288" y="132"/>
                  </a:lnTo>
                  <a:lnTo>
                    <a:pt x="3285" y="136"/>
                  </a:lnTo>
                  <a:lnTo>
                    <a:pt x="3284" y="140"/>
                  </a:lnTo>
                  <a:lnTo>
                    <a:pt x="3288" y="138"/>
                  </a:lnTo>
                  <a:lnTo>
                    <a:pt x="3292" y="137"/>
                  </a:lnTo>
                  <a:lnTo>
                    <a:pt x="3291" y="141"/>
                  </a:lnTo>
                  <a:lnTo>
                    <a:pt x="3289" y="146"/>
                  </a:lnTo>
                  <a:lnTo>
                    <a:pt x="3287" y="149"/>
                  </a:lnTo>
                  <a:lnTo>
                    <a:pt x="3284" y="153"/>
                  </a:lnTo>
                  <a:lnTo>
                    <a:pt x="3282" y="157"/>
                  </a:lnTo>
                  <a:lnTo>
                    <a:pt x="3280" y="160"/>
                  </a:lnTo>
                  <a:lnTo>
                    <a:pt x="3279" y="165"/>
                  </a:lnTo>
                  <a:lnTo>
                    <a:pt x="3277" y="169"/>
                  </a:lnTo>
                  <a:lnTo>
                    <a:pt x="3273" y="170"/>
                  </a:lnTo>
                  <a:lnTo>
                    <a:pt x="3270" y="171"/>
                  </a:lnTo>
                  <a:lnTo>
                    <a:pt x="3267" y="175"/>
                  </a:lnTo>
                  <a:lnTo>
                    <a:pt x="3265" y="180"/>
                  </a:lnTo>
                  <a:lnTo>
                    <a:pt x="3263" y="184"/>
                  </a:lnTo>
                  <a:lnTo>
                    <a:pt x="3262" y="187"/>
                  </a:lnTo>
                  <a:lnTo>
                    <a:pt x="3265" y="186"/>
                  </a:lnTo>
                  <a:lnTo>
                    <a:pt x="3270" y="185"/>
                  </a:lnTo>
                  <a:lnTo>
                    <a:pt x="3272" y="181"/>
                  </a:lnTo>
                  <a:lnTo>
                    <a:pt x="3273" y="176"/>
                  </a:lnTo>
                  <a:lnTo>
                    <a:pt x="3277" y="175"/>
                  </a:lnTo>
                  <a:lnTo>
                    <a:pt x="3281" y="174"/>
                  </a:lnTo>
                  <a:lnTo>
                    <a:pt x="3279" y="179"/>
                  </a:lnTo>
                  <a:lnTo>
                    <a:pt x="3277" y="182"/>
                  </a:lnTo>
                  <a:lnTo>
                    <a:pt x="3281" y="181"/>
                  </a:lnTo>
                  <a:lnTo>
                    <a:pt x="3284" y="180"/>
                  </a:lnTo>
                  <a:lnTo>
                    <a:pt x="3283" y="183"/>
                  </a:lnTo>
                  <a:lnTo>
                    <a:pt x="3281" y="187"/>
                  </a:lnTo>
                  <a:lnTo>
                    <a:pt x="3277" y="189"/>
                  </a:lnTo>
                  <a:lnTo>
                    <a:pt x="3274" y="190"/>
                  </a:lnTo>
                  <a:lnTo>
                    <a:pt x="3270" y="198"/>
                  </a:lnTo>
                  <a:lnTo>
                    <a:pt x="3265" y="206"/>
                  </a:lnTo>
                  <a:lnTo>
                    <a:pt x="3262" y="207"/>
                  </a:lnTo>
                  <a:lnTo>
                    <a:pt x="3258" y="208"/>
                  </a:lnTo>
                  <a:lnTo>
                    <a:pt x="3254" y="210"/>
                  </a:lnTo>
                  <a:lnTo>
                    <a:pt x="3250" y="212"/>
                  </a:lnTo>
                  <a:lnTo>
                    <a:pt x="3252" y="207"/>
                  </a:lnTo>
                  <a:lnTo>
                    <a:pt x="3254" y="203"/>
                  </a:lnTo>
                  <a:lnTo>
                    <a:pt x="3250" y="204"/>
                  </a:lnTo>
                  <a:lnTo>
                    <a:pt x="3246" y="206"/>
                  </a:lnTo>
                  <a:lnTo>
                    <a:pt x="3248" y="202"/>
                  </a:lnTo>
                  <a:lnTo>
                    <a:pt x="3250" y="198"/>
                  </a:lnTo>
                  <a:lnTo>
                    <a:pt x="3252" y="193"/>
                  </a:lnTo>
                  <a:lnTo>
                    <a:pt x="3254" y="190"/>
                  </a:lnTo>
                  <a:lnTo>
                    <a:pt x="3249" y="191"/>
                  </a:lnTo>
                  <a:lnTo>
                    <a:pt x="3246" y="192"/>
                  </a:lnTo>
                  <a:lnTo>
                    <a:pt x="3242" y="193"/>
                  </a:lnTo>
                  <a:lnTo>
                    <a:pt x="3239" y="196"/>
                  </a:lnTo>
                  <a:lnTo>
                    <a:pt x="3237" y="199"/>
                  </a:lnTo>
                  <a:lnTo>
                    <a:pt x="3234" y="203"/>
                  </a:lnTo>
                  <a:lnTo>
                    <a:pt x="3232" y="207"/>
                  </a:lnTo>
                  <a:lnTo>
                    <a:pt x="3231" y="212"/>
                  </a:lnTo>
                  <a:lnTo>
                    <a:pt x="3228" y="216"/>
                  </a:lnTo>
                  <a:lnTo>
                    <a:pt x="3227" y="219"/>
                  </a:lnTo>
                  <a:lnTo>
                    <a:pt x="3231" y="218"/>
                  </a:lnTo>
                  <a:lnTo>
                    <a:pt x="3234" y="217"/>
                  </a:lnTo>
                  <a:lnTo>
                    <a:pt x="3237" y="213"/>
                  </a:lnTo>
                  <a:lnTo>
                    <a:pt x="3239" y="208"/>
                  </a:lnTo>
                  <a:lnTo>
                    <a:pt x="3243" y="207"/>
                  </a:lnTo>
                  <a:lnTo>
                    <a:pt x="3246" y="206"/>
                  </a:lnTo>
                  <a:lnTo>
                    <a:pt x="3244" y="209"/>
                  </a:lnTo>
                  <a:lnTo>
                    <a:pt x="3243" y="214"/>
                  </a:lnTo>
                  <a:lnTo>
                    <a:pt x="3246" y="213"/>
                  </a:lnTo>
                  <a:lnTo>
                    <a:pt x="3250" y="212"/>
                  </a:lnTo>
                  <a:lnTo>
                    <a:pt x="3248" y="215"/>
                  </a:lnTo>
                  <a:lnTo>
                    <a:pt x="3246" y="219"/>
                  </a:lnTo>
                  <a:lnTo>
                    <a:pt x="3245" y="223"/>
                  </a:lnTo>
                  <a:lnTo>
                    <a:pt x="3243" y="226"/>
                  </a:lnTo>
                  <a:lnTo>
                    <a:pt x="3239" y="229"/>
                  </a:lnTo>
                  <a:lnTo>
                    <a:pt x="3235" y="230"/>
                  </a:lnTo>
                  <a:lnTo>
                    <a:pt x="3233" y="234"/>
                  </a:lnTo>
                  <a:lnTo>
                    <a:pt x="3231" y="237"/>
                  </a:lnTo>
                  <a:lnTo>
                    <a:pt x="3224" y="240"/>
                  </a:lnTo>
                  <a:lnTo>
                    <a:pt x="3215" y="242"/>
                  </a:lnTo>
                  <a:lnTo>
                    <a:pt x="3217" y="239"/>
                  </a:lnTo>
                  <a:lnTo>
                    <a:pt x="3220" y="235"/>
                  </a:lnTo>
                  <a:lnTo>
                    <a:pt x="3222" y="231"/>
                  </a:lnTo>
                  <a:lnTo>
                    <a:pt x="3223" y="226"/>
                  </a:lnTo>
                  <a:lnTo>
                    <a:pt x="3220" y="229"/>
                  </a:lnTo>
                  <a:lnTo>
                    <a:pt x="3215" y="230"/>
                  </a:lnTo>
                  <a:lnTo>
                    <a:pt x="3217" y="225"/>
                  </a:lnTo>
                  <a:lnTo>
                    <a:pt x="3220" y="222"/>
                  </a:lnTo>
                  <a:lnTo>
                    <a:pt x="3222" y="218"/>
                  </a:lnTo>
                  <a:lnTo>
                    <a:pt x="3223" y="214"/>
                  </a:lnTo>
                  <a:lnTo>
                    <a:pt x="3220" y="215"/>
                  </a:lnTo>
                  <a:lnTo>
                    <a:pt x="3215" y="217"/>
                  </a:lnTo>
                  <a:lnTo>
                    <a:pt x="3213" y="220"/>
                  </a:lnTo>
                  <a:lnTo>
                    <a:pt x="3211" y="224"/>
                  </a:lnTo>
                  <a:lnTo>
                    <a:pt x="3209" y="229"/>
                  </a:lnTo>
                  <a:lnTo>
                    <a:pt x="3208" y="232"/>
                  </a:lnTo>
                  <a:lnTo>
                    <a:pt x="3206" y="236"/>
                  </a:lnTo>
                  <a:lnTo>
                    <a:pt x="3204" y="240"/>
                  </a:lnTo>
                  <a:lnTo>
                    <a:pt x="3208" y="239"/>
                  </a:lnTo>
                  <a:lnTo>
                    <a:pt x="3212" y="237"/>
                  </a:lnTo>
                  <a:lnTo>
                    <a:pt x="3210" y="241"/>
                  </a:lnTo>
                  <a:lnTo>
                    <a:pt x="3208" y="246"/>
                  </a:lnTo>
                  <a:lnTo>
                    <a:pt x="3212" y="245"/>
                  </a:lnTo>
                  <a:lnTo>
                    <a:pt x="3215" y="242"/>
                  </a:lnTo>
                  <a:lnTo>
                    <a:pt x="3214" y="247"/>
                  </a:lnTo>
                  <a:lnTo>
                    <a:pt x="3212" y="251"/>
                  </a:lnTo>
                  <a:lnTo>
                    <a:pt x="3210" y="255"/>
                  </a:lnTo>
                  <a:lnTo>
                    <a:pt x="3208" y="258"/>
                  </a:lnTo>
                  <a:lnTo>
                    <a:pt x="3205" y="260"/>
                  </a:lnTo>
                  <a:lnTo>
                    <a:pt x="3200" y="262"/>
                  </a:lnTo>
                  <a:lnTo>
                    <a:pt x="3198" y="266"/>
                  </a:lnTo>
                  <a:lnTo>
                    <a:pt x="3196" y="269"/>
                  </a:lnTo>
                  <a:lnTo>
                    <a:pt x="3193" y="271"/>
                  </a:lnTo>
                  <a:lnTo>
                    <a:pt x="3189" y="272"/>
                  </a:lnTo>
                  <a:lnTo>
                    <a:pt x="3184" y="273"/>
                  </a:lnTo>
                  <a:lnTo>
                    <a:pt x="3181" y="274"/>
                  </a:lnTo>
                  <a:lnTo>
                    <a:pt x="3179" y="279"/>
                  </a:lnTo>
                  <a:lnTo>
                    <a:pt x="3177" y="283"/>
                  </a:lnTo>
                  <a:lnTo>
                    <a:pt x="3176" y="286"/>
                  </a:lnTo>
                  <a:lnTo>
                    <a:pt x="3174" y="290"/>
                  </a:lnTo>
                  <a:lnTo>
                    <a:pt x="3170" y="291"/>
                  </a:lnTo>
                  <a:lnTo>
                    <a:pt x="3165" y="293"/>
                  </a:lnTo>
                  <a:lnTo>
                    <a:pt x="3164" y="297"/>
                  </a:lnTo>
                  <a:lnTo>
                    <a:pt x="3162" y="301"/>
                  </a:lnTo>
                  <a:lnTo>
                    <a:pt x="3158" y="302"/>
                  </a:lnTo>
                  <a:lnTo>
                    <a:pt x="3155" y="303"/>
                  </a:lnTo>
                  <a:lnTo>
                    <a:pt x="3152" y="307"/>
                  </a:lnTo>
                  <a:lnTo>
                    <a:pt x="3150" y="312"/>
                  </a:lnTo>
                  <a:lnTo>
                    <a:pt x="3146" y="313"/>
                  </a:lnTo>
                  <a:lnTo>
                    <a:pt x="3143" y="314"/>
                  </a:lnTo>
                  <a:lnTo>
                    <a:pt x="3139" y="315"/>
                  </a:lnTo>
                  <a:lnTo>
                    <a:pt x="3134" y="317"/>
                  </a:lnTo>
                  <a:lnTo>
                    <a:pt x="3132" y="321"/>
                  </a:lnTo>
                  <a:lnTo>
                    <a:pt x="3131" y="324"/>
                  </a:lnTo>
                  <a:lnTo>
                    <a:pt x="3129" y="329"/>
                  </a:lnTo>
                  <a:lnTo>
                    <a:pt x="3127" y="333"/>
                  </a:lnTo>
                  <a:lnTo>
                    <a:pt x="3124" y="334"/>
                  </a:lnTo>
                  <a:lnTo>
                    <a:pt x="3119" y="335"/>
                  </a:lnTo>
                  <a:lnTo>
                    <a:pt x="3117" y="339"/>
                  </a:lnTo>
                  <a:lnTo>
                    <a:pt x="3115" y="343"/>
                  </a:lnTo>
                  <a:lnTo>
                    <a:pt x="3112" y="344"/>
                  </a:lnTo>
                  <a:lnTo>
                    <a:pt x="3108" y="346"/>
                  </a:lnTo>
                  <a:lnTo>
                    <a:pt x="3106" y="350"/>
                  </a:lnTo>
                  <a:lnTo>
                    <a:pt x="3105" y="354"/>
                  </a:lnTo>
                  <a:lnTo>
                    <a:pt x="3100" y="355"/>
                  </a:lnTo>
                  <a:lnTo>
                    <a:pt x="3096" y="356"/>
                  </a:lnTo>
                  <a:lnTo>
                    <a:pt x="3094" y="360"/>
                  </a:lnTo>
                  <a:lnTo>
                    <a:pt x="3093" y="365"/>
                  </a:lnTo>
                  <a:lnTo>
                    <a:pt x="3089" y="366"/>
                  </a:lnTo>
                  <a:lnTo>
                    <a:pt x="3084" y="367"/>
                  </a:lnTo>
                  <a:lnTo>
                    <a:pt x="3083" y="371"/>
                  </a:lnTo>
                  <a:lnTo>
                    <a:pt x="3081" y="375"/>
                  </a:lnTo>
                  <a:lnTo>
                    <a:pt x="3077" y="376"/>
                  </a:lnTo>
                  <a:lnTo>
                    <a:pt x="3074" y="377"/>
                  </a:lnTo>
                  <a:lnTo>
                    <a:pt x="3072" y="382"/>
                  </a:lnTo>
                  <a:lnTo>
                    <a:pt x="3069" y="385"/>
                  </a:lnTo>
                  <a:lnTo>
                    <a:pt x="3065" y="387"/>
                  </a:lnTo>
                  <a:lnTo>
                    <a:pt x="3062" y="388"/>
                  </a:lnTo>
                  <a:lnTo>
                    <a:pt x="3064" y="384"/>
                  </a:lnTo>
                  <a:lnTo>
                    <a:pt x="3065" y="381"/>
                  </a:lnTo>
                  <a:lnTo>
                    <a:pt x="3062" y="382"/>
                  </a:lnTo>
                  <a:lnTo>
                    <a:pt x="3058" y="383"/>
                  </a:lnTo>
                  <a:lnTo>
                    <a:pt x="3056" y="387"/>
                  </a:lnTo>
                  <a:lnTo>
                    <a:pt x="3054" y="390"/>
                  </a:lnTo>
                  <a:lnTo>
                    <a:pt x="3058" y="389"/>
                  </a:lnTo>
                  <a:lnTo>
                    <a:pt x="3062" y="388"/>
                  </a:lnTo>
                  <a:lnTo>
                    <a:pt x="3060" y="392"/>
                  </a:lnTo>
                  <a:lnTo>
                    <a:pt x="3058" y="396"/>
                  </a:lnTo>
                  <a:lnTo>
                    <a:pt x="3054" y="398"/>
                  </a:lnTo>
                  <a:lnTo>
                    <a:pt x="3050" y="399"/>
                  </a:lnTo>
                  <a:lnTo>
                    <a:pt x="3048" y="403"/>
                  </a:lnTo>
                  <a:lnTo>
                    <a:pt x="3046" y="406"/>
                  </a:lnTo>
                  <a:lnTo>
                    <a:pt x="3045" y="410"/>
                  </a:lnTo>
                  <a:lnTo>
                    <a:pt x="3043" y="415"/>
                  </a:lnTo>
                  <a:lnTo>
                    <a:pt x="3039" y="416"/>
                  </a:lnTo>
                  <a:lnTo>
                    <a:pt x="3035" y="417"/>
                  </a:lnTo>
                  <a:lnTo>
                    <a:pt x="3031" y="418"/>
                  </a:lnTo>
                  <a:lnTo>
                    <a:pt x="3027" y="420"/>
                  </a:lnTo>
                  <a:lnTo>
                    <a:pt x="3025" y="423"/>
                  </a:lnTo>
                  <a:lnTo>
                    <a:pt x="3024" y="427"/>
                  </a:lnTo>
                  <a:lnTo>
                    <a:pt x="3022" y="432"/>
                  </a:lnTo>
                  <a:lnTo>
                    <a:pt x="3019" y="436"/>
                  </a:lnTo>
                  <a:lnTo>
                    <a:pt x="3015" y="437"/>
                  </a:lnTo>
                  <a:lnTo>
                    <a:pt x="3012" y="438"/>
                  </a:lnTo>
                  <a:lnTo>
                    <a:pt x="3008" y="439"/>
                  </a:lnTo>
                  <a:lnTo>
                    <a:pt x="3004" y="441"/>
                  </a:lnTo>
                  <a:lnTo>
                    <a:pt x="3002" y="444"/>
                  </a:lnTo>
                  <a:lnTo>
                    <a:pt x="3000" y="449"/>
                  </a:lnTo>
                  <a:lnTo>
                    <a:pt x="2998" y="453"/>
                  </a:lnTo>
                  <a:lnTo>
                    <a:pt x="2996" y="457"/>
                  </a:lnTo>
                  <a:lnTo>
                    <a:pt x="2993" y="458"/>
                  </a:lnTo>
                  <a:lnTo>
                    <a:pt x="2989" y="459"/>
                  </a:lnTo>
                  <a:lnTo>
                    <a:pt x="2986" y="464"/>
                  </a:lnTo>
                  <a:lnTo>
                    <a:pt x="2985" y="467"/>
                  </a:lnTo>
                  <a:lnTo>
                    <a:pt x="2981" y="469"/>
                  </a:lnTo>
                  <a:lnTo>
                    <a:pt x="2977" y="470"/>
                  </a:lnTo>
                  <a:lnTo>
                    <a:pt x="2976" y="474"/>
                  </a:lnTo>
                  <a:lnTo>
                    <a:pt x="2974" y="477"/>
                  </a:lnTo>
                  <a:lnTo>
                    <a:pt x="2969" y="480"/>
                  </a:lnTo>
                  <a:lnTo>
                    <a:pt x="2965" y="481"/>
                  </a:lnTo>
                  <a:lnTo>
                    <a:pt x="2964" y="485"/>
                  </a:lnTo>
                  <a:lnTo>
                    <a:pt x="2962" y="488"/>
                  </a:lnTo>
                  <a:lnTo>
                    <a:pt x="2958" y="490"/>
                  </a:lnTo>
                  <a:lnTo>
                    <a:pt x="2955" y="491"/>
                  </a:lnTo>
                  <a:lnTo>
                    <a:pt x="2952" y="496"/>
                  </a:lnTo>
                  <a:lnTo>
                    <a:pt x="2950" y="499"/>
                  </a:lnTo>
                  <a:lnTo>
                    <a:pt x="2946" y="500"/>
                  </a:lnTo>
                  <a:lnTo>
                    <a:pt x="2943" y="502"/>
                  </a:lnTo>
                  <a:lnTo>
                    <a:pt x="2941" y="505"/>
                  </a:lnTo>
                  <a:lnTo>
                    <a:pt x="2939" y="509"/>
                  </a:lnTo>
                  <a:lnTo>
                    <a:pt x="2935" y="510"/>
                  </a:lnTo>
                  <a:lnTo>
                    <a:pt x="2931" y="513"/>
                  </a:lnTo>
                  <a:lnTo>
                    <a:pt x="2929" y="516"/>
                  </a:lnTo>
                  <a:lnTo>
                    <a:pt x="2927" y="520"/>
                  </a:lnTo>
                  <a:lnTo>
                    <a:pt x="2924" y="521"/>
                  </a:lnTo>
                  <a:lnTo>
                    <a:pt x="2919" y="523"/>
                  </a:lnTo>
                  <a:lnTo>
                    <a:pt x="2917" y="526"/>
                  </a:lnTo>
                  <a:lnTo>
                    <a:pt x="2915" y="531"/>
                  </a:lnTo>
                  <a:lnTo>
                    <a:pt x="2912" y="532"/>
                  </a:lnTo>
                  <a:lnTo>
                    <a:pt x="2908" y="534"/>
                  </a:lnTo>
                  <a:lnTo>
                    <a:pt x="2906" y="537"/>
                  </a:lnTo>
                  <a:lnTo>
                    <a:pt x="2905" y="541"/>
                  </a:lnTo>
                  <a:lnTo>
                    <a:pt x="2900" y="542"/>
                  </a:lnTo>
                  <a:lnTo>
                    <a:pt x="2896" y="543"/>
                  </a:lnTo>
                  <a:lnTo>
                    <a:pt x="2895" y="548"/>
                  </a:lnTo>
                  <a:lnTo>
                    <a:pt x="2893" y="552"/>
                  </a:lnTo>
                  <a:lnTo>
                    <a:pt x="2889" y="553"/>
                  </a:lnTo>
                  <a:lnTo>
                    <a:pt x="2885" y="554"/>
                  </a:lnTo>
                  <a:lnTo>
                    <a:pt x="2881" y="556"/>
                  </a:lnTo>
                  <a:lnTo>
                    <a:pt x="2877" y="557"/>
                  </a:lnTo>
                  <a:lnTo>
                    <a:pt x="2873" y="558"/>
                  </a:lnTo>
                  <a:lnTo>
                    <a:pt x="2869" y="559"/>
                  </a:lnTo>
                  <a:lnTo>
                    <a:pt x="2872" y="556"/>
                  </a:lnTo>
                  <a:lnTo>
                    <a:pt x="2873" y="552"/>
                  </a:lnTo>
                  <a:lnTo>
                    <a:pt x="2869" y="553"/>
                  </a:lnTo>
                  <a:lnTo>
                    <a:pt x="2865" y="554"/>
                  </a:lnTo>
                  <a:lnTo>
                    <a:pt x="2867" y="551"/>
                  </a:lnTo>
                  <a:lnTo>
                    <a:pt x="2869" y="547"/>
                  </a:lnTo>
                  <a:lnTo>
                    <a:pt x="2865" y="548"/>
                  </a:lnTo>
                  <a:lnTo>
                    <a:pt x="2861" y="549"/>
                  </a:lnTo>
                  <a:lnTo>
                    <a:pt x="2859" y="553"/>
                  </a:lnTo>
                  <a:lnTo>
                    <a:pt x="2858" y="557"/>
                  </a:lnTo>
                  <a:lnTo>
                    <a:pt x="2861" y="556"/>
                  </a:lnTo>
                  <a:lnTo>
                    <a:pt x="2865" y="554"/>
                  </a:lnTo>
                  <a:lnTo>
                    <a:pt x="2863" y="558"/>
                  </a:lnTo>
                  <a:lnTo>
                    <a:pt x="2862" y="563"/>
                  </a:lnTo>
                  <a:lnTo>
                    <a:pt x="2865" y="560"/>
                  </a:lnTo>
                  <a:lnTo>
                    <a:pt x="2869" y="559"/>
                  </a:lnTo>
                  <a:lnTo>
                    <a:pt x="2867" y="564"/>
                  </a:lnTo>
                  <a:lnTo>
                    <a:pt x="2865" y="568"/>
                  </a:lnTo>
                  <a:lnTo>
                    <a:pt x="2862" y="569"/>
                  </a:lnTo>
                  <a:lnTo>
                    <a:pt x="2858" y="570"/>
                  </a:lnTo>
                  <a:lnTo>
                    <a:pt x="2856" y="574"/>
                  </a:lnTo>
                  <a:lnTo>
                    <a:pt x="2853" y="578"/>
                  </a:lnTo>
                  <a:lnTo>
                    <a:pt x="2858" y="577"/>
                  </a:lnTo>
                  <a:lnTo>
                    <a:pt x="2862" y="575"/>
                  </a:lnTo>
                  <a:lnTo>
                    <a:pt x="2860" y="580"/>
                  </a:lnTo>
                  <a:lnTo>
                    <a:pt x="2858" y="584"/>
                  </a:lnTo>
                  <a:lnTo>
                    <a:pt x="2853" y="585"/>
                  </a:lnTo>
                  <a:lnTo>
                    <a:pt x="2850" y="586"/>
                  </a:lnTo>
                  <a:lnTo>
                    <a:pt x="2848" y="590"/>
                  </a:lnTo>
                  <a:lnTo>
                    <a:pt x="2846" y="594"/>
                  </a:lnTo>
                  <a:lnTo>
                    <a:pt x="2843" y="596"/>
                  </a:lnTo>
                  <a:lnTo>
                    <a:pt x="2839" y="597"/>
                  </a:lnTo>
                  <a:lnTo>
                    <a:pt x="2834" y="598"/>
                  </a:lnTo>
                  <a:lnTo>
                    <a:pt x="2831" y="600"/>
                  </a:lnTo>
                  <a:lnTo>
                    <a:pt x="2829" y="603"/>
                  </a:lnTo>
                  <a:lnTo>
                    <a:pt x="2827" y="607"/>
                  </a:lnTo>
                  <a:lnTo>
                    <a:pt x="2826" y="611"/>
                  </a:lnTo>
                  <a:lnTo>
                    <a:pt x="2824" y="615"/>
                  </a:lnTo>
                  <a:lnTo>
                    <a:pt x="2819" y="617"/>
                  </a:lnTo>
                  <a:lnTo>
                    <a:pt x="2815" y="618"/>
                  </a:lnTo>
                  <a:lnTo>
                    <a:pt x="2814" y="622"/>
                  </a:lnTo>
                  <a:lnTo>
                    <a:pt x="2812" y="625"/>
                  </a:lnTo>
                  <a:lnTo>
                    <a:pt x="2808" y="627"/>
                  </a:lnTo>
                  <a:lnTo>
                    <a:pt x="2805" y="628"/>
                  </a:lnTo>
                  <a:lnTo>
                    <a:pt x="2802" y="633"/>
                  </a:lnTo>
                  <a:lnTo>
                    <a:pt x="2800" y="636"/>
                  </a:lnTo>
                  <a:lnTo>
                    <a:pt x="2796" y="638"/>
                  </a:lnTo>
                  <a:lnTo>
                    <a:pt x="2793" y="639"/>
                  </a:lnTo>
                  <a:lnTo>
                    <a:pt x="2791" y="643"/>
                  </a:lnTo>
                  <a:lnTo>
                    <a:pt x="2789" y="647"/>
                  </a:lnTo>
                  <a:lnTo>
                    <a:pt x="2784" y="648"/>
                  </a:lnTo>
                  <a:lnTo>
                    <a:pt x="2781" y="650"/>
                  </a:lnTo>
                  <a:lnTo>
                    <a:pt x="2779" y="654"/>
                  </a:lnTo>
                  <a:lnTo>
                    <a:pt x="2777" y="657"/>
                  </a:lnTo>
                  <a:lnTo>
                    <a:pt x="2774" y="658"/>
                  </a:lnTo>
                  <a:lnTo>
                    <a:pt x="2769" y="660"/>
                  </a:lnTo>
                  <a:lnTo>
                    <a:pt x="2767" y="664"/>
                  </a:lnTo>
                  <a:lnTo>
                    <a:pt x="2765" y="668"/>
                  </a:lnTo>
                  <a:lnTo>
                    <a:pt x="2762" y="670"/>
                  </a:lnTo>
                  <a:lnTo>
                    <a:pt x="2758" y="671"/>
                  </a:lnTo>
                  <a:lnTo>
                    <a:pt x="2760" y="667"/>
                  </a:lnTo>
                  <a:lnTo>
                    <a:pt x="2762" y="663"/>
                  </a:lnTo>
                  <a:lnTo>
                    <a:pt x="2758" y="664"/>
                  </a:lnTo>
                  <a:lnTo>
                    <a:pt x="2753" y="666"/>
                  </a:lnTo>
                  <a:lnTo>
                    <a:pt x="2751" y="669"/>
                  </a:lnTo>
                  <a:lnTo>
                    <a:pt x="2750" y="673"/>
                  </a:lnTo>
                  <a:lnTo>
                    <a:pt x="2755" y="672"/>
                  </a:lnTo>
                  <a:lnTo>
                    <a:pt x="2758" y="671"/>
                  </a:lnTo>
                  <a:lnTo>
                    <a:pt x="2757" y="674"/>
                  </a:lnTo>
                  <a:lnTo>
                    <a:pt x="2755" y="678"/>
                  </a:lnTo>
                  <a:lnTo>
                    <a:pt x="2750" y="680"/>
                  </a:lnTo>
                  <a:lnTo>
                    <a:pt x="2746" y="682"/>
                  </a:lnTo>
                  <a:lnTo>
                    <a:pt x="2744" y="685"/>
                  </a:lnTo>
                  <a:lnTo>
                    <a:pt x="2743" y="689"/>
                  </a:lnTo>
                  <a:lnTo>
                    <a:pt x="2741" y="693"/>
                  </a:lnTo>
                  <a:lnTo>
                    <a:pt x="2739" y="697"/>
                  </a:lnTo>
                  <a:lnTo>
                    <a:pt x="2735" y="699"/>
                  </a:lnTo>
                  <a:lnTo>
                    <a:pt x="2731" y="700"/>
                  </a:lnTo>
                  <a:lnTo>
                    <a:pt x="2727" y="701"/>
                  </a:lnTo>
                  <a:lnTo>
                    <a:pt x="2724" y="702"/>
                  </a:lnTo>
                  <a:lnTo>
                    <a:pt x="2722" y="706"/>
                  </a:lnTo>
                  <a:lnTo>
                    <a:pt x="2719" y="710"/>
                  </a:lnTo>
                  <a:lnTo>
                    <a:pt x="2717" y="715"/>
                  </a:lnTo>
                  <a:lnTo>
                    <a:pt x="2716" y="718"/>
                  </a:lnTo>
                  <a:lnTo>
                    <a:pt x="2712" y="720"/>
                  </a:lnTo>
                  <a:lnTo>
                    <a:pt x="2708" y="721"/>
                  </a:lnTo>
                  <a:lnTo>
                    <a:pt x="2706" y="725"/>
                  </a:lnTo>
                  <a:lnTo>
                    <a:pt x="2705" y="728"/>
                  </a:lnTo>
                  <a:lnTo>
                    <a:pt x="2700" y="731"/>
                  </a:lnTo>
                  <a:lnTo>
                    <a:pt x="2696" y="732"/>
                  </a:lnTo>
                  <a:lnTo>
                    <a:pt x="2693" y="733"/>
                  </a:lnTo>
                  <a:lnTo>
                    <a:pt x="2689" y="734"/>
                  </a:lnTo>
                  <a:lnTo>
                    <a:pt x="2686" y="738"/>
                  </a:lnTo>
                  <a:lnTo>
                    <a:pt x="2684" y="742"/>
                  </a:lnTo>
                  <a:lnTo>
                    <a:pt x="2681" y="743"/>
                  </a:lnTo>
                  <a:lnTo>
                    <a:pt x="2677" y="744"/>
                  </a:lnTo>
                  <a:lnTo>
                    <a:pt x="2674" y="745"/>
                  </a:lnTo>
                  <a:lnTo>
                    <a:pt x="2669" y="748"/>
                  </a:lnTo>
                  <a:lnTo>
                    <a:pt x="2667" y="751"/>
                  </a:lnTo>
                  <a:lnTo>
                    <a:pt x="2665" y="755"/>
                  </a:lnTo>
                  <a:lnTo>
                    <a:pt x="2669" y="754"/>
                  </a:lnTo>
                  <a:lnTo>
                    <a:pt x="2674" y="753"/>
                  </a:lnTo>
                  <a:lnTo>
                    <a:pt x="2672" y="756"/>
                  </a:lnTo>
                  <a:lnTo>
                    <a:pt x="2669" y="760"/>
                  </a:lnTo>
                  <a:lnTo>
                    <a:pt x="2665" y="761"/>
                  </a:lnTo>
                  <a:lnTo>
                    <a:pt x="2662" y="764"/>
                  </a:lnTo>
                  <a:lnTo>
                    <a:pt x="2660" y="767"/>
                  </a:lnTo>
                  <a:lnTo>
                    <a:pt x="2658" y="771"/>
                  </a:lnTo>
                  <a:lnTo>
                    <a:pt x="2655" y="772"/>
                  </a:lnTo>
                  <a:lnTo>
                    <a:pt x="2650" y="773"/>
                  </a:lnTo>
                  <a:lnTo>
                    <a:pt x="2646" y="774"/>
                  </a:lnTo>
                  <a:lnTo>
                    <a:pt x="2643" y="776"/>
                  </a:lnTo>
                  <a:lnTo>
                    <a:pt x="2641" y="781"/>
                  </a:lnTo>
                  <a:lnTo>
                    <a:pt x="2639" y="784"/>
                  </a:lnTo>
                  <a:lnTo>
                    <a:pt x="2636" y="788"/>
                  </a:lnTo>
                  <a:lnTo>
                    <a:pt x="2635" y="792"/>
                  </a:lnTo>
                  <a:lnTo>
                    <a:pt x="2631" y="793"/>
                  </a:lnTo>
                  <a:lnTo>
                    <a:pt x="2627" y="794"/>
                  </a:lnTo>
                  <a:lnTo>
                    <a:pt x="2626" y="799"/>
                  </a:lnTo>
                  <a:lnTo>
                    <a:pt x="2624" y="803"/>
                  </a:lnTo>
                  <a:lnTo>
                    <a:pt x="2619" y="804"/>
                  </a:lnTo>
                  <a:lnTo>
                    <a:pt x="2615" y="805"/>
                  </a:lnTo>
                  <a:lnTo>
                    <a:pt x="2614" y="809"/>
                  </a:lnTo>
                  <a:lnTo>
                    <a:pt x="2612" y="814"/>
                  </a:lnTo>
                  <a:lnTo>
                    <a:pt x="2608" y="815"/>
                  </a:lnTo>
                  <a:lnTo>
                    <a:pt x="2605" y="816"/>
                  </a:lnTo>
                  <a:lnTo>
                    <a:pt x="2606" y="811"/>
                  </a:lnTo>
                  <a:lnTo>
                    <a:pt x="2608" y="808"/>
                  </a:lnTo>
                  <a:lnTo>
                    <a:pt x="2603" y="809"/>
                  </a:lnTo>
                  <a:lnTo>
                    <a:pt x="2600" y="810"/>
                  </a:lnTo>
                  <a:lnTo>
                    <a:pt x="2598" y="815"/>
                  </a:lnTo>
                  <a:lnTo>
                    <a:pt x="2596" y="819"/>
                  </a:lnTo>
                  <a:lnTo>
                    <a:pt x="2600" y="818"/>
                  </a:lnTo>
                  <a:lnTo>
                    <a:pt x="2605" y="816"/>
                  </a:lnTo>
                  <a:lnTo>
                    <a:pt x="2602" y="820"/>
                  </a:lnTo>
                  <a:lnTo>
                    <a:pt x="2600" y="824"/>
                  </a:lnTo>
                  <a:lnTo>
                    <a:pt x="2596" y="825"/>
                  </a:lnTo>
                  <a:lnTo>
                    <a:pt x="2593" y="826"/>
                  </a:lnTo>
                  <a:lnTo>
                    <a:pt x="2591" y="831"/>
                  </a:lnTo>
                  <a:lnTo>
                    <a:pt x="2589" y="835"/>
                  </a:lnTo>
                  <a:lnTo>
                    <a:pt x="2584" y="836"/>
                  </a:lnTo>
                  <a:lnTo>
                    <a:pt x="2581" y="837"/>
                  </a:lnTo>
                  <a:lnTo>
                    <a:pt x="2579" y="841"/>
                  </a:lnTo>
                  <a:lnTo>
                    <a:pt x="2577" y="844"/>
                  </a:lnTo>
                  <a:lnTo>
                    <a:pt x="2574" y="847"/>
                  </a:lnTo>
                  <a:lnTo>
                    <a:pt x="2569" y="848"/>
                  </a:lnTo>
                  <a:lnTo>
                    <a:pt x="2567" y="852"/>
                  </a:lnTo>
                  <a:lnTo>
                    <a:pt x="2565" y="855"/>
                  </a:lnTo>
                  <a:lnTo>
                    <a:pt x="2564" y="859"/>
                  </a:lnTo>
                  <a:lnTo>
                    <a:pt x="2562" y="864"/>
                  </a:lnTo>
                  <a:lnTo>
                    <a:pt x="2558" y="865"/>
                  </a:lnTo>
                  <a:lnTo>
                    <a:pt x="2555" y="866"/>
                  </a:lnTo>
                  <a:lnTo>
                    <a:pt x="2552" y="870"/>
                  </a:lnTo>
                  <a:lnTo>
                    <a:pt x="2550" y="874"/>
                  </a:lnTo>
                  <a:lnTo>
                    <a:pt x="2546" y="875"/>
                  </a:lnTo>
                  <a:lnTo>
                    <a:pt x="2543" y="876"/>
                  </a:lnTo>
                  <a:lnTo>
                    <a:pt x="2539" y="877"/>
                  </a:lnTo>
                  <a:lnTo>
                    <a:pt x="2534" y="880"/>
                  </a:lnTo>
                  <a:lnTo>
                    <a:pt x="2532" y="883"/>
                  </a:lnTo>
                  <a:lnTo>
                    <a:pt x="2531" y="887"/>
                  </a:lnTo>
                  <a:lnTo>
                    <a:pt x="2529" y="891"/>
                  </a:lnTo>
                  <a:lnTo>
                    <a:pt x="2527" y="895"/>
                  </a:lnTo>
                  <a:lnTo>
                    <a:pt x="2524" y="897"/>
                  </a:lnTo>
                  <a:lnTo>
                    <a:pt x="2519" y="898"/>
                  </a:lnTo>
                  <a:lnTo>
                    <a:pt x="2517" y="902"/>
                  </a:lnTo>
                  <a:lnTo>
                    <a:pt x="2516" y="906"/>
                  </a:lnTo>
                  <a:lnTo>
                    <a:pt x="2512" y="907"/>
                  </a:lnTo>
                  <a:lnTo>
                    <a:pt x="2508" y="908"/>
                  </a:lnTo>
                  <a:lnTo>
                    <a:pt x="2506" y="912"/>
                  </a:lnTo>
                  <a:lnTo>
                    <a:pt x="2505" y="917"/>
                  </a:lnTo>
                  <a:lnTo>
                    <a:pt x="2500" y="918"/>
                  </a:lnTo>
                  <a:lnTo>
                    <a:pt x="2496" y="919"/>
                  </a:lnTo>
                  <a:lnTo>
                    <a:pt x="2495" y="923"/>
                  </a:lnTo>
                  <a:lnTo>
                    <a:pt x="2493" y="926"/>
                  </a:lnTo>
                  <a:lnTo>
                    <a:pt x="2489" y="928"/>
                  </a:lnTo>
                  <a:lnTo>
                    <a:pt x="2484" y="929"/>
                  </a:lnTo>
                  <a:lnTo>
                    <a:pt x="2483" y="934"/>
                  </a:lnTo>
                  <a:lnTo>
                    <a:pt x="2481" y="937"/>
                  </a:lnTo>
                  <a:lnTo>
                    <a:pt x="2477" y="939"/>
                  </a:lnTo>
                  <a:lnTo>
                    <a:pt x="2474" y="940"/>
                  </a:lnTo>
                  <a:lnTo>
                    <a:pt x="2472" y="944"/>
                  </a:lnTo>
                  <a:lnTo>
                    <a:pt x="2469" y="948"/>
                  </a:lnTo>
                  <a:lnTo>
                    <a:pt x="2465" y="950"/>
                  </a:lnTo>
                  <a:lnTo>
                    <a:pt x="2462" y="951"/>
                  </a:lnTo>
                  <a:lnTo>
                    <a:pt x="2460" y="955"/>
                  </a:lnTo>
                  <a:lnTo>
                    <a:pt x="2458" y="958"/>
                  </a:lnTo>
                  <a:lnTo>
                    <a:pt x="2454" y="960"/>
                  </a:lnTo>
                  <a:lnTo>
                    <a:pt x="2450" y="961"/>
                  </a:lnTo>
                  <a:lnTo>
                    <a:pt x="2448" y="965"/>
                  </a:lnTo>
                  <a:lnTo>
                    <a:pt x="2446" y="969"/>
                  </a:lnTo>
                  <a:lnTo>
                    <a:pt x="2443" y="970"/>
                  </a:lnTo>
                  <a:lnTo>
                    <a:pt x="2439" y="972"/>
                  </a:lnTo>
                  <a:lnTo>
                    <a:pt x="2436" y="975"/>
                  </a:lnTo>
                  <a:lnTo>
                    <a:pt x="2435" y="979"/>
                  </a:lnTo>
                  <a:lnTo>
                    <a:pt x="2431" y="981"/>
                  </a:lnTo>
                  <a:lnTo>
                    <a:pt x="2427" y="983"/>
                  </a:lnTo>
                  <a:lnTo>
                    <a:pt x="2425" y="986"/>
                  </a:lnTo>
                  <a:lnTo>
                    <a:pt x="2424" y="990"/>
                  </a:lnTo>
                  <a:lnTo>
                    <a:pt x="2419" y="992"/>
                  </a:lnTo>
                  <a:lnTo>
                    <a:pt x="2415" y="993"/>
                  </a:lnTo>
                  <a:lnTo>
                    <a:pt x="2417" y="989"/>
                  </a:lnTo>
                  <a:lnTo>
                    <a:pt x="2419" y="985"/>
                  </a:lnTo>
                  <a:lnTo>
                    <a:pt x="2415" y="986"/>
                  </a:lnTo>
                  <a:lnTo>
                    <a:pt x="2412" y="988"/>
                  </a:lnTo>
                  <a:lnTo>
                    <a:pt x="2410" y="991"/>
                  </a:lnTo>
                  <a:lnTo>
                    <a:pt x="2408" y="995"/>
                  </a:lnTo>
                  <a:lnTo>
                    <a:pt x="2412" y="994"/>
                  </a:lnTo>
                  <a:lnTo>
                    <a:pt x="2415" y="993"/>
                  </a:lnTo>
                  <a:lnTo>
                    <a:pt x="2414" y="997"/>
                  </a:lnTo>
                  <a:lnTo>
                    <a:pt x="2412" y="1001"/>
                  </a:lnTo>
                  <a:lnTo>
                    <a:pt x="2408" y="1002"/>
                  </a:lnTo>
                  <a:lnTo>
                    <a:pt x="2404" y="1003"/>
                  </a:lnTo>
                  <a:lnTo>
                    <a:pt x="2402" y="1007"/>
                  </a:lnTo>
                  <a:lnTo>
                    <a:pt x="2400" y="1011"/>
                  </a:lnTo>
                  <a:lnTo>
                    <a:pt x="2398" y="1016"/>
                  </a:lnTo>
                  <a:lnTo>
                    <a:pt x="2396" y="1019"/>
                  </a:lnTo>
                  <a:lnTo>
                    <a:pt x="2393" y="1021"/>
                  </a:lnTo>
                  <a:lnTo>
                    <a:pt x="2389" y="1022"/>
                  </a:lnTo>
                  <a:lnTo>
                    <a:pt x="2384" y="1023"/>
                  </a:lnTo>
                  <a:lnTo>
                    <a:pt x="2381" y="1024"/>
                  </a:lnTo>
                  <a:lnTo>
                    <a:pt x="2379" y="1028"/>
                  </a:lnTo>
                  <a:lnTo>
                    <a:pt x="2377" y="1033"/>
                  </a:lnTo>
                  <a:lnTo>
                    <a:pt x="2376" y="1036"/>
                  </a:lnTo>
                  <a:lnTo>
                    <a:pt x="2374" y="1040"/>
                  </a:lnTo>
                  <a:lnTo>
                    <a:pt x="2369" y="1041"/>
                  </a:lnTo>
                  <a:lnTo>
                    <a:pt x="2365" y="1043"/>
                  </a:lnTo>
                  <a:lnTo>
                    <a:pt x="2364" y="1046"/>
                  </a:lnTo>
                  <a:lnTo>
                    <a:pt x="2362" y="1051"/>
                  </a:lnTo>
                  <a:lnTo>
                    <a:pt x="2358" y="1052"/>
                  </a:lnTo>
                  <a:lnTo>
                    <a:pt x="2354" y="1054"/>
                  </a:lnTo>
                  <a:lnTo>
                    <a:pt x="2352" y="1057"/>
                  </a:lnTo>
                  <a:lnTo>
                    <a:pt x="2350" y="1061"/>
                  </a:lnTo>
                  <a:lnTo>
                    <a:pt x="2346" y="1062"/>
                  </a:lnTo>
                  <a:lnTo>
                    <a:pt x="2343" y="1065"/>
                  </a:lnTo>
                  <a:lnTo>
                    <a:pt x="2341" y="1068"/>
                  </a:lnTo>
                  <a:lnTo>
                    <a:pt x="2339" y="1072"/>
                  </a:lnTo>
                  <a:lnTo>
                    <a:pt x="2335" y="1073"/>
                  </a:lnTo>
                  <a:lnTo>
                    <a:pt x="2331" y="1074"/>
                  </a:lnTo>
                  <a:lnTo>
                    <a:pt x="2329" y="1078"/>
                  </a:lnTo>
                  <a:lnTo>
                    <a:pt x="2327" y="1083"/>
                  </a:lnTo>
                  <a:lnTo>
                    <a:pt x="2324" y="1084"/>
                  </a:lnTo>
                  <a:lnTo>
                    <a:pt x="2319" y="1085"/>
                  </a:lnTo>
                  <a:lnTo>
                    <a:pt x="2317" y="1089"/>
                  </a:lnTo>
                  <a:lnTo>
                    <a:pt x="2316" y="1093"/>
                  </a:lnTo>
                  <a:lnTo>
                    <a:pt x="2312" y="1094"/>
                  </a:lnTo>
                  <a:lnTo>
                    <a:pt x="2308" y="1095"/>
                  </a:lnTo>
                  <a:lnTo>
                    <a:pt x="2304" y="1096"/>
                  </a:lnTo>
                  <a:lnTo>
                    <a:pt x="2300" y="1099"/>
                  </a:lnTo>
                  <a:lnTo>
                    <a:pt x="2298" y="1102"/>
                  </a:lnTo>
                  <a:lnTo>
                    <a:pt x="2296" y="1106"/>
                  </a:lnTo>
                  <a:lnTo>
                    <a:pt x="2295" y="1110"/>
                  </a:lnTo>
                  <a:lnTo>
                    <a:pt x="2293" y="1115"/>
                  </a:lnTo>
                  <a:lnTo>
                    <a:pt x="2289" y="1116"/>
                  </a:lnTo>
                  <a:lnTo>
                    <a:pt x="2285" y="1117"/>
                  </a:lnTo>
                  <a:lnTo>
                    <a:pt x="2286" y="1114"/>
                  </a:lnTo>
                  <a:lnTo>
                    <a:pt x="2289" y="1109"/>
                  </a:lnTo>
                  <a:lnTo>
                    <a:pt x="2284" y="1110"/>
                  </a:lnTo>
                  <a:lnTo>
                    <a:pt x="2281" y="1111"/>
                  </a:lnTo>
                  <a:lnTo>
                    <a:pt x="2279" y="1116"/>
                  </a:lnTo>
                  <a:lnTo>
                    <a:pt x="2277" y="1120"/>
                  </a:lnTo>
                  <a:lnTo>
                    <a:pt x="2281" y="1118"/>
                  </a:lnTo>
                  <a:lnTo>
                    <a:pt x="2285" y="1117"/>
                  </a:lnTo>
                  <a:lnTo>
                    <a:pt x="2283" y="1121"/>
                  </a:lnTo>
                  <a:lnTo>
                    <a:pt x="2281" y="1125"/>
                  </a:lnTo>
                  <a:lnTo>
                    <a:pt x="2277" y="1126"/>
                  </a:lnTo>
                  <a:lnTo>
                    <a:pt x="2274" y="1127"/>
                  </a:lnTo>
                  <a:lnTo>
                    <a:pt x="2271" y="1132"/>
                  </a:lnTo>
                  <a:lnTo>
                    <a:pt x="2269" y="1136"/>
                  </a:lnTo>
                  <a:lnTo>
                    <a:pt x="2265" y="1137"/>
                  </a:lnTo>
                  <a:lnTo>
                    <a:pt x="2262" y="1138"/>
                  </a:lnTo>
                  <a:lnTo>
                    <a:pt x="2260" y="1142"/>
                  </a:lnTo>
                  <a:lnTo>
                    <a:pt x="2258" y="1146"/>
                  </a:lnTo>
                  <a:lnTo>
                    <a:pt x="2254" y="1148"/>
                  </a:lnTo>
                  <a:lnTo>
                    <a:pt x="2250" y="1149"/>
                  </a:lnTo>
                  <a:lnTo>
                    <a:pt x="2248" y="1153"/>
                  </a:lnTo>
                  <a:lnTo>
                    <a:pt x="2246" y="1156"/>
                  </a:lnTo>
                  <a:lnTo>
                    <a:pt x="2243" y="1158"/>
                  </a:lnTo>
                  <a:lnTo>
                    <a:pt x="2239" y="1159"/>
                  </a:lnTo>
                  <a:lnTo>
                    <a:pt x="2241" y="1155"/>
                  </a:lnTo>
                  <a:lnTo>
                    <a:pt x="2243" y="1151"/>
                  </a:lnTo>
                  <a:lnTo>
                    <a:pt x="2246" y="1150"/>
                  </a:lnTo>
                  <a:lnTo>
                    <a:pt x="2250" y="1149"/>
                  </a:lnTo>
                  <a:lnTo>
                    <a:pt x="2252" y="1144"/>
                  </a:lnTo>
                  <a:lnTo>
                    <a:pt x="2254" y="1141"/>
                  </a:lnTo>
                  <a:lnTo>
                    <a:pt x="2257" y="1137"/>
                  </a:lnTo>
                  <a:lnTo>
                    <a:pt x="2258" y="1133"/>
                  </a:lnTo>
                  <a:lnTo>
                    <a:pt x="2253" y="1134"/>
                  </a:lnTo>
                  <a:lnTo>
                    <a:pt x="2250" y="1136"/>
                  </a:lnTo>
                  <a:lnTo>
                    <a:pt x="2252" y="1132"/>
                  </a:lnTo>
                  <a:lnTo>
                    <a:pt x="2253" y="1127"/>
                  </a:lnTo>
                  <a:lnTo>
                    <a:pt x="2250" y="1128"/>
                  </a:lnTo>
                  <a:lnTo>
                    <a:pt x="2246" y="1131"/>
                  </a:lnTo>
                  <a:lnTo>
                    <a:pt x="2244" y="1134"/>
                  </a:lnTo>
                  <a:lnTo>
                    <a:pt x="2242" y="1138"/>
                  </a:lnTo>
                  <a:lnTo>
                    <a:pt x="2241" y="1142"/>
                  </a:lnTo>
                  <a:lnTo>
                    <a:pt x="2239" y="1146"/>
                  </a:lnTo>
                  <a:lnTo>
                    <a:pt x="2234" y="1148"/>
                  </a:lnTo>
                  <a:lnTo>
                    <a:pt x="2231" y="1149"/>
                  </a:lnTo>
                  <a:lnTo>
                    <a:pt x="2229" y="1153"/>
                  </a:lnTo>
                  <a:lnTo>
                    <a:pt x="2227" y="1156"/>
                  </a:lnTo>
                  <a:lnTo>
                    <a:pt x="2225" y="1160"/>
                  </a:lnTo>
                  <a:lnTo>
                    <a:pt x="2224" y="1165"/>
                  </a:lnTo>
                  <a:lnTo>
                    <a:pt x="2220" y="1169"/>
                  </a:lnTo>
                  <a:lnTo>
                    <a:pt x="2219" y="1172"/>
                  </a:lnTo>
                  <a:lnTo>
                    <a:pt x="2224" y="1171"/>
                  </a:lnTo>
                  <a:lnTo>
                    <a:pt x="2227" y="1170"/>
                  </a:lnTo>
                  <a:lnTo>
                    <a:pt x="2226" y="1174"/>
                  </a:lnTo>
                  <a:lnTo>
                    <a:pt x="2224" y="1177"/>
                  </a:lnTo>
                  <a:lnTo>
                    <a:pt x="2219" y="1179"/>
                  </a:lnTo>
                  <a:lnTo>
                    <a:pt x="2215" y="1181"/>
                  </a:lnTo>
                  <a:lnTo>
                    <a:pt x="2214" y="1185"/>
                  </a:lnTo>
                  <a:lnTo>
                    <a:pt x="2212" y="1188"/>
                  </a:lnTo>
                  <a:lnTo>
                    <a:pt x="2208" y="1189"/>
                  </a:lnTo>
                  <a:lnTo>
                    <a:pt x="2204" y="1191"/>
                  </a:lnTo>
                  <a:lnTo>
                    <a:pt x="2202" y="1195"/>
                  </a:lnTo>
                  <a:lnTo>
                    <a:pt x="2200" y="1199"/>
                  </a:lnTo>
                  <a:lnTo>
                    <a:pt x="2196" y="1200"/>
                  </a:lnTo>
                  <a:lnTo>
                    <a:pt x="2193" y="1202"/>
                  </a:lnTo>
                  <a:lnTo>
                    <a:pt x="2191" y="1205"/>
                  </a:lnTo>
                  <a:lnTo>
                    <a:pt x="2188" y="1209"/>
                  </a:lnTo>
                  <a:lnTo>
                    <a:pt x="2187" y="1213"/>
                  </a:lnTo>
                  <a:lnTo>
                    <a:pt x="2185" y="1218"/>
                  </a:lnTo>
                  <a:lnTo>
                    <a:pt x="2181" y="1219"/>
                  </a:lnTo>
                  <a:lnTo>
                    <a:pt x="2177" y="1220"/>
                  </a:lnTo>
                  <a:lnTo>
                    <a:pt x="2174" y="1221"/>
                  </a:lnTo>
                  <a:lnTo>
                    <a:pt x="2169" y="1223"/>
                  </a:lnTo>
                  <a:lnTo>
                    <a:pt x="2167" y="1226"/>
                  </a:lnTo>
                  <a:lnTo>
                    <a:pt x="2165" y="1231"/>
                  </a:lnTo>
                  <a:lnTo>
                    <a:pt x="2162" y="1232"/>
                  </a:lnTo>
                  <a:lnTo>
                    <a:pt x="2158" y="1233"/>
                  </a:lnTo>
                  <a:lnTo>
                    <a:pt x="2156" y="1237"/>
                  </a:lnTo>
                  <a:lnTo>
                    <a:pt x="2154" y="1241"/>
                  </a:lnTo>
                  <a:lnTo>
                    <a:pt x="2152" y="1245"/>
                  </a:lnTo>
                  <a:lnTo>
                    <a:pt x="2150" y="1249"/>
                  </a:lnTo>
                  <a:lnTo>
                    <a:pt x="2146" y="1251"/>
                  </a:lnTo>
                  <a:lnTo>
                    <a:pt x="2143" y="1252"/>
                  </a:lnTo>
                  <a:lnTo>
                    <a:pt x="2141" y="1256"/>
                  </a:lnTo>
                  <a:lnTo>
                    <a:pt x="2138" y="1259"/>
                  </a:lnTo>
                  <a:lnTo>
                    <a:pt x="2135" y="1261"/>
                  </a:lnTo>
                  <a:lnTo>
                    <a:pt x="2131" y="1262"/>
                  </a:lnTo>
                  <a:lnTo>
                    <a:pt x="2129" y="1267"/>
                  </a:lnTo>
                  <a:lnTo>
                    <a:pt x="2127" y="1270"/>
                  </a:lnTo>
                  <a:lnTo>
                    <a:pt x="2124" y="1271"/>
                  </a:lnTo>
                  <a:lnTo>
                    <a:pt x="2119" y="1273"/>
                  </a:lnTo>
                  <a:lnTo>
                    <a:pt x="2115" y="1274"/>
                  </a:lnTo>
                  <a:lnTo>
                    <a:pt x="2112" y="1275"/>
                  </a:lnTo>
                  <a:lnTo>
                    <a:pt x="2110" y="1279"/>
                  </a:lnTo>
                  <a:lnTo>
                    <a:pt x="2108" y="1284"/>
                  </a:lnTo>
                  <a:lnTo>
                    <a:pt x="2107" y="1287"/>
                  </a:lnTo>
                  <a:lnTo>
                    <a:pt x="2104" y="1291"/>
                  </a:lnTo>
                  <a:lnTo>
                    <a:pt x="2100" y="1292"/>
                  </a:lnTo>
                  <a:lnTo>
                    <a:pt x="2096" y="1294"/>
                  </a:lnTo>
                  <a:lnTo>
                    <a:pt x="2095" y="1298"/>
                  </a:lnTo>
                  <a:lnTo>
                    <a:pt x="2093" y="1302"/>
                  </a:lnTo>
                  <a:lnTo>
                    <a:pt x="2088" y="1303"/>
                  </a:lnTo>
                  <a:lnTo>
                    <a:pt x="2085" y="1304"/>
                  </a:lnTo>
                  <a:lnTo>
                    <a:pt x="2083" y="1308"/>
                  </a:lnTo>
                  <a:lnTo>
                    <a:pt x="2081" y="1312"/>
                  </a:lnTo>
                  <a:lnTo>
                    <a:pt x="2077" y="1313"/>
                  </a:lnTo>
                  <a:lnTo>
                    <a:pt x="2074" y="1315"/>
                  </a:lnTo>
                  <a:lnTo>
                    <a:pt x="2075" y="1311"/>
                  </a:lnTo>
                  <a:lnTo>
                    <a:pt x="2077" y="1307"/>
                  </a:lnTo>
                  <a:lnTo>
                    <a:pt x="2074" y="1308"/>
                  </a:lnTo>
                  <a:lnTo>
                    <a:pt x="2069" y="1309"/>
                  </a:lnTo>
                  <a:lnTo>
                    <a:pt x="2067" y="1313"/>
                  </a:lnTo>
                  <a:lnTo>
                    <a:pt x="2065" y="1318"/>
                  </a:lnTo>
                  <a:lnTo>
                    <a:pt x="2069" y="1317"/>
                  </a:lnTo>
                  <a:lnTo>
                    <a:pt x="2074" y="1315"/>
                  </a:lnTo>
                  <a:lnTo>
                    <a:pt x="2071" y="1319"/>
                  </a:lnTo>
                  <a:lnTo>
                    <a:pt x="2069" y="1323"/>
                  </a:lnTo>
                  <a:lnTo>
                    <a:pt x="2065" y="1324"/>
                  </a:lnTo>
                  <a:lnTo>
                    <a:pt x="2062" y="1325"/>
                  </a:lnTo>
                  <a:lnTo>
                    <a:pt x="2060" y="1329"/>
                  </a:lnTo>
                  <a:lnTo>
                    <a:pt x="2058" y="1334"/>
                  </a:lnTo>
                  <a:lnTo>
                    <a:pt x="2054" y="1335"/>
                  </a:lnTo>
                  <a:lnTo>
                    <a:pt x="2050" y="1336"/>
                  </a:lnTo>
                  <a:lnTo>
                    <a:pt x="2048" y="1340"/>
                  </a:lnTo>
                  <a:lnTo>
                    <a:pt x="2046" y="1344"/>
                  </a:lnTo>
                  <a:lnTo>
                    <a:pt x="2043" y="1345"/>
                  </a:lnTo>
                  <a:lnTo>
                    <a:pt x="2038" y="1346"/>
                  </a:lnTo>
                  <a:lnTo>
                    <a:pt x="2041" y="1342"/>
                  </a:lnTo>
                  <a:lnTo>
                    <a:pt x="2043" y="1339"/>
                  </a:lnTo>
                  <a:lnTo>
                    <a:pt x="2038" y="1340"/>
                  </a:lnTo>
                  <a:lnTo>
                    <a:pt x="2034" y="1341"/>
                  </a:lnTo>
                  <a:lnTo>
                    <a:pt x="2032" y="1345"/>
                  </a:lnTo>
                  <a:lnTo>
                    <a:pt x="2031" y="1350"/>
                  </a:lnTo>
                  <a:lnTo>
                    <a:pt x="2035" y="1348"/>
                  </a:lnTo>
                  <a:lnTo>
                    <a:pt x="2038" y="1346"/>
                  </a:lnTo>
                  <a:lnTo>
                    <a:pt x="2037" y="1351"/>
                  </a:lnTo>
                  <a:lnTo>
                    <a:pt x="2035" y="1355"/>
                  </a:lnTo>
                  <a:lnTo>
                    <a:pt x="2033" y="1358"/>
                  </a:lnTo>
                  <a:lnTo>
                    <a:pt x="2031" y="1362"/>
                  </a:lnTo>
                  <a:lnTo>
                    <a:pt x="2027" y="1363"/>
                  </a:lnTo>
                  <a:lnTo>
                    <a:pt x="2024" y="1366"/>
                  </a:lnTo>
                  <a:lnTo>
                    <a:pt x="2019" y="1367"/>
                  </a:lnTo>
                  <a:lnTo>
                    <a:pt x="2015" y="1368"/>
                  </a:lnTo>
                  <a:lnTo>
                    <a:pt x="2014" y="1372"/>
                  </a:lnTo>
                  <a:lnTo>
                    <a:pt x="2012" y="1376"/>
                  </a:lnTo>
                  <a:lnTo>
                    <a:pt x="2008" y="1377"/>
                  </a:lnTo>
                  <a:lnTo>
                    <a:pt x="2004" y="1378"/>
                  </a:lnTo>
                  <a:lnTo>
                    <a:pt x="2000" y="1379"/>
                  </a:lnTo>
                  <a:lnTo>
                    <a:pt x="1996" y="1380"/>
                  </a:lnTo>
                  <a:lnTo>
                    <a:pt x="1994" y="1385"/>
                  </a:lnTo>
                  <a:lnTo>
                    <a:pt x="1993" y="1389"/>
                  </a:lnTo>
                  <a:lnTo>
                    <a:pt x="1996" y="1388"/>
                  </a:lnTo>
                  <a:lnTo>
                    <a:pt x="2000" y="1386"/>
                  </a:lnTo>
                  <a:lnTo>
                    <a:pt x="1998" y="1390"/>
                  </a:lnTo>
                  <a:lnTo>
                    <a:pt x="1996" y="1394"/>
                  </a:lnTo>
                  <a:lnTo>
                    <a:pt x="1993" y="1395"/>
                  </a:lnTo>
                  <a:lnTo>
                    <a:pt x="1988" y="1396"/>
                  </a:lnTo>
                  <a:lnTo>
                    <a:pt x="1986" y="1401"/>
                  </a:lnTo>
                  <a:lnTo>
                    <a:pt x="1985" y="1405"/>
                  </a:lnTo>
                  <a:lnTo>
                    <a:pt x="1981" y="1406"/>
                  </a:lnTo>
                  <a:lnTo>
                    <a:pt x="1977" y="1407"/>
                  </a:lnTo>
                  <a:lnTo>
                    <a:pt x="1976" y="1411"/>
                  </a:lnTo>
                  <a:lnTo>
                    <a:pt x="1974" y="1416"/>
                  </a:lnTo>
                  <a:lnTo>
                    <a:pt x="1969" y="1417"/>
                  </a:lnTo>
                  <a:lnTo>
                    <a:pt x="1965" y="1418"/>
                  </a:lnTo>
                  <a:lnTo>
                    <a:pt x="1962" y="1419"/>
                  </a:lnTo>
                  <a:lnTo>
                    <a:pt x="1958" y="1421"/>
                  </a:lnTo>
                  <a:lnTo>
                    <a:pt x="1955" y="1424"/>
                  </a:lnTo>
                  <a:lnTo>
                    <a:pt x="1954" y="1428"/>
                  </a:lnTo>
                  <a:lnTo>
                    <a:pt x="1952" y="1433"/>
                  </a:lnTo>
                  <a:lnTo>
                    <a:pt x="1950" y="1437"/>
                  </a:lnTo>
                  <a:lnTo>
                    <a:pt x="1947" y="1438"/>
                  </a:lnTo>
                  <a:lnTo>
                    <a:pt x="1943" y="1439"/>
                  </a:lnTo>
                  <a:lnTo>
                    <a:pt x="1941" y="1443"/>
                  </a:lnTo>
                  <a:lnTo>
                    <a:pt x="1938" y="1447"/>
                  </a:lnTo>
                  <a:lnTo>
                    <a:pt x="1935" y="1449"/>
                  </a:lnTo>
                  <a:lnTo>
                    <a:pt x="1931" y="1450"/>
                  </a:lnTo>
                  <a:lnTo>
                    <a:pt x="1929" y="1454"/>
                  </a:lnTo>
                  <a:lnTo>
                    <a:pt x="1927" y="1457"/>
                  </a:lnTo>
                  <a:lnTo>
                    <a:pt x="1924" y="1459"/>
                  </a:lnTo>
                  <a:lnTo>
                    <a:pt x="1919" y="1460"/>
                  </a:lnTo>
                  <a:lnTo>
                    <a:pt x="1917" y="1465"/>
                  </a:lnTo>
                  <a:lnTo>
                    <a:pt x="1916" y="1468"/>
                  </a:lnTo>
                  <a:lnTo>
                    <a:pt x="1912" y="1470"/>
                  </a:lnTo>
                  <a:lnTo>
                    <a:pt x="1908" y="1471"/>
                  </a:lnTo>
                  <a:lnTo>
                    <a:pt x="1907" y="1475"/>
                  </a:lnTo>
                  <a:lnTo>
                    <a:pt x="1904" y="1478"/>
                  </a:lnTo>
                  <a:lnTo>
                    <a:pt x="1900" y="1480"/>
                  </a:lnTo>
                  <a:lnTo>
                    <a:pt x="1896" y="1482"/>
                  </a:lnTo>
                  <a:lnTo>
                    <a:pt x="1895" y="1486"/>
                  </a:lnTo>
                  <a:lnTo>
                    <a:pt x="1893" y="1489"/>
                  </a:lnTo>
                  <a:lnTo>
                    <a:pt x="1888" y="1491"/>
                  </a:lnTo>
                  <a:lnTo>
                    <a:pt x="1885" y="1492"/>
                  </a:lnTo>
                  <a:lnTo>
                    <a:pt x="1886" y="1488"/>
                  </a:lnTo>
                  <a:lnTo>
                    <a:pt x="1888" y="1484"/>
                  </a:lnTo>
                  <a:lnTo>
                    <a:pt x="1884" y="1485"/>
                  </a:lnTo>
                  <a:lnTo>
                    <a:pt x="1881" y="1487"/>
                  </a:lnTo>
                  <a:lnTo>
                    <a:pt x="1879" y="1491"/>
                  </a:lnTo>
                  <a:lnTo>
                    <a:pt x="1877" y="1494"/>
                  </a:lnTo>
                  <a:lnTo>
                    <a:pt x="1881" y="1493"/>
                  </a:lnTo>
                  <a:lnTo>
                    <a:pt x="1885" y="1492"/>
                  </a:lnTo>
                  <a:lnTo>
                    <a:pt x="1883" y="1496"/>
                  </a:lnTo>
                  <a:lnTo>
                    <a:pt x="1881" y="1500"/>
                  </a:lnTo>
                  <a:lnTo>
                    <a:pt x="1877" y="1501"/>
                  </a:lnTo>
                  <a:lnTo>
                    <a:pt x="1874" y="1503"/>
                  </a:lnTo>
                  <a:lnTo>
                    <a:pt x="1871" y="1506"/>
                  </a:lnTo>
                  <a:lnTo>
                    <a:pt x="1869" y="1510"/>
                  </a:lnTo>
                  <a:lnTo>
                    <a:pt x="1868" y="1515"/>
                  </a:lnTo>
                  <a:lnTo>
                    <a:pt x="1866" y="1519"/>
                  </a:lnTo>
                  <a:lnTo>
                    <a:pt x="1862" y="1520"/>
                  </a:lnTo>
                  <a:lnTo>
                    <a:pt x="1858" y="1521"/>
                  </a:lnTo>
                  <a:lnTo>
                    <a:pt x="1854" y="1522"/>
                  </a:lnTo>
                  <a:lnTo>
                    <a:pt x="1850" y="1524"/>
                  </a:lnTo>
                  <a:lnTo>
                    <a:pt x="1848" y="1527"/>
                  </a:lnTo>
                  <a:lnTo>
                    <a:pt x="1846" y="1532"/>
                  </a:lnTo>
                  <a:lnTo>
                    <a:pt x="1845" y="1536"/>
                  </a:lnTo>
                  <a:lnTo>
                    <a:pt x="1843" y="1539"/>
                  </a:lnTo>
                  <a:lnTo>
                    <a:pt x="1838" y="1541"/>
                  </a:lnTo>
                  <a:lnTo>
                    <a:pt x="1835" y="1542"/>
                  </a:lnTo>
                  <a:lnTo>
                    <a:pt x="1833" y="1546"/>
                  </a:lnTo>
                  <a:lnTo>
                    <a:pt x="1831" y="1550"/>
                  </a:lnTo>
                  <a:lnTo>
                    <a:pt x="1827" y="1552"/>
                  </a:lnTo>
                  <a:lnTo>
                    <a:pt x="1824" y="1553"/>
                  </a:lnTo>
                  <a:lnTo>
                    <a:pt x="1821" y="1557"/>
                  </a:lnTo>
                  <a:lnTo>
                    <a:pt x="1819" y="1560"/>
                  </a:lnTo>
                  <a:lnTo>
                    <a:pt x="1816" y="1562"/>
                  </a:lnTo>
                  <a:lnTo>
                    <a:pt x="1812" y="1563"/>
                  </a:lnTo>
                  <a:lnTo>
                    <a:pt x="1808" y="1564"/>
                  </a:lnTo>
                  <a:lnTo>
                    <a:pt x="1804" y="1566"/>
                  </a:lnTo>
                  <a:lnTo>
                    <a:pt x="1802" y="1570"/>
                  </a:lnTo>
                  <a:lnTo>
                    <a:pt x="1800" y="1574"/>
                  </a:lnTo>
                  <a:lnTo>
                    <a:pt x="1798" y="1577"/>
                  </a:lnTo>
                  <a:lnTo>
                    <a:pt x="1797" y="1582"/>
                  </a:lnTo>
                  <a:lnTo>
                    <a:pt x="1793" y="1583"/>
                  </a:lnTo>
                  <a:lnTo>
                    <a:pt x="1788" y="1585"/>
                  </a:lnTo>
                  <a:lnTo>
                    <a:pt x="1786" y="1588"/>
                  </a:lnTo>
                  <a:lnTo>
                    <a:pt x="1785" y="1592"/>
                  </a:lnTo>
                  <a:lnTo>
                    <a:pt x="1781" y="1593"/>
                  </a:lnTo>
                  <a:lnTo>
                    <a:pt x="1777" y="1595"/>
                  </a:lnTo>
                  <a:lnTo>
                    <a:pt x="1776" y="1599"/>
                  </a:lnTo>
                  <a:lnTo>
                    <a:pt x="1774" y="1603"/>
                  </a:lnTo>
                  <a:lnTo>
                    <a:pt x="1769" y="1604"/>
                  </a:lnTo>
                  <a:lnTo>
                    <a:pt x="1766" y="1606"/>
                  </a:lnTo>
                  <a:lnTo>
                    <a:pt x="1764" y="1609"/>
                  </a:lnTo>
                  <a:lnTo>
                    <a:pt x="1762" y="1613"/>
                  </a:lnTo>
                  <a:lnTo>
                    <a:pt x="1758" y="1614"/>
                  </a:lnTo>
                  <a:lnTo>
                    <a:pt x="1754" y="1616"/>
                  </a:lnTo>
                  <a:lnTo>
                    <a:pt x="1752" y="1620"/>
                  </a:lnTo>
                  <a:lnTo>
                    <a:pt x="1750" y="1624"/>
                  </a:lnTo>
                  <a:lnTo>
                    <a:pt x="1746" y="1625"/>
                  </a:lnTo>
                  <a:lnTo>
                    <a:pt x="1743" y="1626"/>
                  </a:lnTo>
                  <a:lnTo>
                    <a:pt x="1741" y="1630"/>
                  </a:lnTo>
                  <a:lnTo>
                    <a:pt x="1738" y="1635"/>
                  </a:lnTo>
                  <a:lnTo>
                    <a:pt x="1735" y="1636"/>
                  </a:lnTo>
                  <a:lnTo>
                    <a:pt x="1731" y="1637"/>
                  </a:lnTo>
                  <a:lnTo>
                    <a:pt x="1729" y="1641"/>
                  </a:lnTo>
                  <a:lnTo>
                    <a:pt x="1727" y="1645"/>
                  </a:lnTo>
                  <a:lnTo>
                    <a:pt x="1724" y="1646"/>
                  </a:lnTo>
                  <a:lnTo>
                    <a:pt x="1719" y="1647"/>
                  </a:lnTo>
                  <a:lnTo>
                    <a:pt x="1717" y="1652"/>
                  </a:lnTo>
                  <a:lnTo>
                    <a:pt x="1716" y="1656"/>
                  </a:lnTo>
                  <a:lnTo>
                    <a:pt x="1712" y="1657"/>
                  </a:lnTo>
                  <a:lnTo>
                    <a:pt x="1708" y="1658"/>
                  </a:lnTo>
                  <a:lnTo>
                    <a:pt x="1707" y="1662"/>
                  </a:lnTo>
                  <a:lnTo>
                    <a:pt x="1704" y="1667"/>
                  </a:lnTo>
                  <a:lnTo>
                    <a:pt x="1700" y="1668"/>
                  </a:lnTo>
                  <a:lnTo>
                    <a:pt x="1696" y="1669"/>
                  </a:lnTo>
                  <a:lnTo>
                    <a:pt x="1698" y="1664"/>
                  </a:lnTo>
                  <a:lnTo>
                    <a:pt x="1700" y="1661"/>
                  </a:lnTo>
                  <a:lnTo>
                    <a:pt x="1696" y="1662"/>
                  </a:lnTo>
                  <a:lnTo>
                    <a:pt x="1693" y="1663"/>
                  </a:lnTo>
                  <a:lnTo>
                    <a:pt x="1691" y="1668"/>
                  </a:lnTo>
                  <a:lnTo>
                    <a:pt x="1688" y="1672"/>
                  </a:lnTo>
                  <a:lnTo>
                    <a:pt x="1693" y="1670"/>
                  </a:lnTo>
                  <a:lnTo>
                    <a:pt x="1696" y="1669"/>
                  </a:lnTo>
                  <a:lnTo>
                    <a:pt x="1695" y="1673"/>
                  </a:lnTo>
                  <a:lnTo>
                    <a:pt x="1693" y="1677"/>
                  </a:lnTo>
                  <a:lnTo>
                    <a:pt x="1688" y="1678"/>
                  </a:lnTo>
                  <a:lnTo>
                    <a:pt x="1685" y="1679"/>
                  </a:lnTo>
                  <a:lnTo>
                    <a:pt x="1683" y="1684"/>
                  </a:lnTo>
                  <a:lnTo>
                    <a:pt x="1681" y="1688"/>
                  </a:lnTo>
                  <a:lnTo>
                    <a:pt x="1679" y="1691"/>
                  </a:lnTo>
                  <a:lnTo>
                    <a:pt x="1677" y="1695"/>
                  </a:lnTo>
                  <a:lnTo>
                    <a:pt x="1674" y="1696"/>
                  </a:lnTo>
                  <a:lnTo>
                    <a:pt x="1669" y="1697"/>
                  </a:lnTo>
                  <a:lnTo>
                    <a:pt x="1665" y="1700"/>
                  </a:lnTo>
                  <a:lnTo>
                    <a:pt x="1662" y="1701"/>
                  </a:lnTo>
                  <a:lnTo>
                    <a:pt x="1658" y="1702"/>
                  </a:lnTo>
                  <a:lnTo>
                    <a:pt x="1654" y="1703"/>
                  </a:lnTo>
                  <a:lnTo>
                    <a:pt x="1652" y="1707"/>
                  </a:lnTo>
                  <a:lnTo>
                    <a:pt x="1650" y="1711"/>
                  </a:lnTo>
                  <a:lnTo>
                    <a:pt x="1654" y="1710"/>
                  </a:lnTo>
                  <a:lnTo>
                    <a:pt x="1658" y="1708"/>
                  </a:lnTo>
                  <a:lnTo>
                    <a:pt x="1656" y="1712"/>
                  </a:lnTo>
                  <a:lnTo>
                    <a:pt x="1654" y="1717"/>
                  </a:lnTo>
                  <a:lnTo>
                    <a:pt x="1650" y="1718"/>
                  </a:lnTo>
                  <a:lnTo>
                    <a:pt x="1646" y="1719"/>
                  </a:lnTo>
                  <a:lnTo>
                    <a:pt x="1645" y="1723"/>
                  </a:lnTo>
                  <a:lnTo>
                    <a:pt x="1643" y="1727"/>
                  </a:lnTo>
                  <a:lnTo>
                    <a:pt x="1638" y="1728"/>
                  </a:lnTo>
                  <a:lnTo>
                    <a:pt x="1635" y="1729"/>
                  </a:lnTo>
                  <a:lnTo>
                    <a:pt x="1633" y="1734"/>
                  </a:lnTo>
                  <a:lnTo>
                    <a:pt x="1631" y="1738"/>
                  </a:lnTo>
                  <a:lnTo>
                    <a:pt x="1627" y="1739"/>
                  </a:lnTo>
                  <a:lnTo>
                    <a:pt x="1624" y="1740"/>
                  </a:lnTo>
                  <a:lnTo>
                    <a:pt x="1621" y="1744"/>
                  </a:lnTo>
                  <a:lnTo>
                    <a:pt x="1619" y="1749"/>
                  </a:lnTo>
                  <a:lnTo>
                    <a:pt x="1616" y="1750"/>
                  </a:lnTo>
                  <a:lnTo>
                    <a:pt x="1612" y="1751"/>
                  </a:lnTo>
                  <a:lnTo>
                    <a:pt x="1610" y="1755"/>
                  </a:lnTo>
                  <a:lnTo>
                    <a:pt x="1608" y="1759"/>
                  </a:lnTo>
                  <a:lnTo>
                    <a:pt x="1604" y="1760"/>
                  </a:lnTo>
                  <a:lnTo>
                    <a:pt x="1600" y="1761"/>
                  </a:lnTo>
                  <a:lnTo>
                    <a:pt x="1598" y="1766"/>
                  </a:lnTo>
                  <a:lnTo>
                    <a:pt x="1597" y="1769"/>
                  </a:lnTo>
                  <a:lnTo>
                    <a:pt x="1593" y="1771"/>
                  </a:lnTo>
                  <a:lnTo>
                    <a:pt x="1588" y="1772"/>
                  </a:lnTo>
                  <a:lnTo>
                    <a:pt x="1587" y="1776"/>
                  </a:lnTo>
                  <a:lnTo>
                    <a:pt x="1585" y="1779"/>
                  </a:lnTo>
                  <a:lnTo>
                    <a:pt x="1581" y="1781"/>
                  </a:lnTo>
                  <a:lnTo>
                    <a:pt x="1577" y="1783"/>
                  </a:lnTo>
                  <a:lnTo>
                    <a:pt x="1576" y="1787"/>
                  </a:lnTo>
                  <a:lnTo>
                    <a:pt x="1574" y="1790"/>
                  </a:lnTo>
                  <a:lnTo>
                    <a:pt x="1569" y="1792"/>
                  </a:lnTo>
                  <a:lnTo>
                    <a:pt x="1566" y="1793"/>
                  </a:lnTo>
                  <a:lnTo>
                    <a:pt x="1564" y="1797"/>
                  </a:lnTo>
                  <a:lnTo>
                    <a:pt x="1562" y="1801"/>
                  </a:lnTo>
                  <a:lnTo>
                    <a:pt x="1558" y="1802"/>
                  </a:lnTo>
                  <a:lnTo>
                    <a:pt x="1554" y="1804"/>
                  </a:lnTo>
                  <a:lnTo>
                    <a:pt x="1552" y="1808"/>
                  </a:lnTo>
                  <a:lnTo>
                    <a:pt x="1550" y="1811"/>
                  </a:lnTo>
                  <a:lnTo>
                    <a:pt x="1546" y="1812"/>
                  </a:lnTo>
                  <a:lnTo>
                    <a:pt x="1543" y="1814"/>
                  </a:lnTo>
                  <a:lnTo>
                    <a:pt x="1541" y="1818"/>
                  </a:lnTo>
                  <a:lnTo>
                    <a:pt x="1538" y="1822"/>
                  </a:lnTo>
                  <a:lnTo>
                    <a:pt x="1535" y="1823"/>
                  </a:lnTo>
                  <a:lnTo>
                    <a:pt x="1531" y="1825"/>
                  </a:lnTo>
                  <a:lnTo>
                    <a:pt x="1529" y="1828"/>
                  </a:lnTo>
                  <a:lnTo>
                    <a:pt x="1527" y="1833"/>
                  </a:lnTo>
                  <a:lnTo>
                    <a:pt x="1523" y="1834"/>
                  </a:lnTo>
                  <a:lnTo>
                    <a:pt x="1519" y="1836"/>
                  </a:lnTo>
                  <a:lnTo>
                    <a:pt x="1517" y="1839"/>
                  </a:lnTo>
                  <a:lnTo>
                    <a:pt x="1516" y="1843"/>
                  </a:lnTo>
                  <a:lnTo>
                    <a:pt x="1512" y="1844"/>
                  </a:lnTo>
                  <a:lnTo>
                    <a:pt x="1508" y="1845"/>
                  </a:lnTo>
                  <a:lnTo>
                    <a:pt x="1510" y="1842"/>
                  </a:lnTo>
                  <a:lnTo>
                    <a:pt x="1512" y="1838"/>
                  </a:lnTo>
                  <a:lnTo>
                    <a:pt x="1508" y="1839"/>
                  </a:lnTo>
                  <a:lnTo>
                    <a:pt x="1504" y="1841"/>
                  </a:lnTo>
                  <a:lnTo>
                    <a:pt x="1505" y="1837"/>
                  </a:lnTo>
                  <a:lnTo>
                    <a:pt x="1508" y="1833"/>
                  </a:lnTo>
                  <a:lnTo>
                    <a:pt x="1503" y="1834"/>
                  </a:lnTo>
                  <a:lnTo>
                    <a:pt x="1500" y="1836"/>
                  </a:lnTo>
                  <a:lnTo>
                    <a:pt x="1502" y="1831"/>
                  </a:lnTo>
                  <a:lnTo>
                    <a:pt x="1503" y="1827"/>
                  </a:lnTo>
                  <a:lnTo>
                    <a:pt x="1500" y="1828"/>
                  </a:lnTo>
                  <a:lnTo>
                    <a:pt x="1496" y="1830"/>
                  </a:lnTo>
                  <a:lnTo>
                    <a:pt x="1494" y="1834"/>
                  </a:lnTo>
                  <a:lnTo>
                    <a:pt x="1492" y="1838"/>
                  </a:lnTo>
                  <a:lnTo>
                    <a:pt x="1496" y="1837"/>
                  </a:lnTo>
                  <a:lnTo>
                    <a:pt x="1500" y="1836"/>
                  </a:lnTo>
                  <a:lnTo>
                    <a:pt x="1498" y="1839"/>
                  </a:lnTo>
                  <a:lnTo>
                    <a:pt x="1496" y="1843"/>
                  </a:lnTo>
                  <a:lnTo>
                    <a:pt x="1500" y="1842"/>
                  </a:lnTo>
                  <a:lnTo>
                    <a:pt x="1504" y="1841"/>
                  </a:lnTo>
                  <a:lnTo>
                    <a:pt x="1502" y="1844"/>
                  </a:lnTo>
                  <a:lnTo>
                    <a:pt x="1500" y="1848"/>
                  </a:lnTo>
                  <a:lnTo>
                    <a:pt x="1504" y="1847"/>
                  </a:lnTo>
                  <a:lnTo>
                    <a:pt x="1508" y="1845"/>
                  </a:lnTo>
                  <a:lnTo>
                    <a:pt x="1506" y="1850"/>
                  </a:lnTo>
                  <a:lnTo>
                    <a:pt x="1504" y="1854"/>
                  </a:lnTo>
                  <a:lnTo>
                    <a:pt x="1500" y="1855"/>
                  </a:lnTo>
                  <a:lnTo>
                    <a:pt x="1496" y="1856"/>
                  </a:lnTo>
                  <a:lnTo>
                    <a:pt x="1495" y="1860"/>
                  </a:lnTo>
                  <a:lnTo>
                    <a:pt x="1493" y="1864"/>
                  </a:lnTo>
                  <a:lnTo>
                    <a:pt x="1488" y="1866"/>
                  </a:lnTo>
                  <a:lnTo>
                    <a:pt x="1485" y="1867"/>
                  </a:lnTo>
                  <a:lnTo>
                    <a:pt x="1483" y="1871"/>
                  </a:lnTo>
                  <a:lnTo>
                    <a:pt x="1481" y="1875"/>
                  </a:lnTo>
                  <a:lnTo>
                    <a:pt x="1477" y="1876"/>
                  </a:lnTo>
                  <a:lnTo>
                    <a:pt x="1473" y="1877"/>
                  </a:lnTo>
                  <a:lnTo>
                    <a:pt x="1469" y="1878"/>
                  </a:lnTo>
                  <a:lnTo>
                    <a:pt x="1465" y="1880"/>
                  </a:lnTo>
                  <a:lnTo>
                    <a:pt x="1463" y="1884"/>
                  </a:lnTo>
                  <a:lnTo>
                    <a:pt x="1462" y="1888"/>
                  </a:lnTo>
                  <a:lnTo>
                    <a:pt x="1460" y="1892"/>
                  </a:lnTo>
                  <a:lnTo>
                    <a:pt x="1458" y="1896"/>
                  </a:lnTo>
                  <a:lnTo>
                    <a:pt x="1454" y="1897"/>
                  </a:lnTo>
                  <a:lnTo>
                    <a:pt x="1450" y="1898"/>
                  </a:lnTo>
                  <a:lnTo>
                    <a:pt x="1448" y="1903"/>
                  </a:lnTo>
                  <a:lnTo>
                    <a:pt x="1446" y="1907"/>
                  </a:lnTo>
                  <a:lnTo>
                    <a:pt x="1443" y="1908"/>
                  </a:lnTo>
                  <a:lnTo>
                    <a:pt x="1438" y="1909"/>
                  </a:lnTo>
                  <a:lnTo>
                    <a:pt x="1436" y="1913"/>
                  </a:lnTo>
                  <a:lnTo>
                    <a:pt x="1435" y="1918"/>
                  </a:lnTo>
                  <a:lnTo>
                    <a:pt x="1431" y="1919"/>
                  </a:lnTo>
                  <a:lnTo>
                    <a:pt x="1427" y="1920"/>
                  </a:lnTo>
                  <a:lnTo>
                    <a:pt x="1429" y="1915"/>
                  </a:lnTo>
                  <a:lnTo>
                    <a:pt x="1431" y="1912"/>
                  </a:lnTo>
                  <a:lnTo>
                    <a:pt x="1427" y="1913"/>
                  </a:lnTo>
                  <a:lnTo>
                    <a:pt x="1423" y="1914"/>
                  </a:lnTo>
                  <a:lnTo>
                    <a:pt x="1421" y="1919"/>
                  </a:lnTo>
                  <a:lnTo>
                    <a:pt x="1419" y="1922"/>
                  </a:lnTo>
                  <a:lnTo>
                    <a:pt x="1423" y="1921"/>
                  </a:lnTo>
                  <a:lnTo>
                    <a:pt x="1427" y="1920"/>
                  </a:lnTo>
                  <a:lnTo>
                    <a:pt x="1426" y="1924"/>
                  </a:lnTo>
                  <a:lnTo>
                    <a:pt x="1423" y="1927"/>
                  </a:lnTo>
                  <a:lnTo>
                    <a:pt x="1421" y="1931"/>
                  </a:lnTo>
                  <a:lnTo>
                    <a:pt x="1419" y="1936"/>
                  </a:lnTo>
                  <a:lnTo>
                    <a:pt x="1416" y="1937"/>
                  </a:lnTo>
                  <a:lnTo>
                    <a:pt x="1412" y="1938"/>
                  </a:lnTo>
                  <a:lnTo>
                    <a:pt x="1410" y="1942"/>
                  </a:lnTo>
                  <a:lnTo>
                    <a:pt x="1408" y="1946"/>
                  </a:lnTo>
                  <a:lnTo>
                    <a:pt x="1404" y="1947"/>
                  </a:lnTo>
                  <a:lnTo>
                    <a:pt x="1400" y="1948"/>
                  </a:lnTo>
                  <a:lnTo>
                    <a:pt x="1396" y="1951"/>
                  </a:lnTo>
                  <a:lnTo>
                    <a:pt x="1393" y="1952"/>
                  </a:lnTo>
                  <a:lnTo>
                    <a:pt x="1394" y="1947"/>
                  </a:lnTo>
                  <a:lnTo>
                    <a:pt x="1396" y="1943"/>
                  </a:lnTo>
                  <a:lnTo>
                    <a:pt x="1400" y="1942"/>
                  </a:lnTo>
                  <a:lnTo>
                    <a:pt x="1404" y="1941"/>
                  </a:lnTo>
                  <a:lnTo>
                    <a:pt x="1406" y="1937"/>
                  </a:lnTo>
                  <a:lnTo>
                    <a:pt x="1408" y="1933"/>
                  </a:lnTo>
                  <a:lnTo>
                    <a:pt x="1404" y="1935"/>
                  </a:lnTo>
                  <a:lnTo>
                    <a:pt x="1400" y="1936"/>
                  </a:lnTo>
                  <a:lnTo>
                    <a:pt x="1396" y="1937"/>
                  </a:lnTo>
                  <a:lnTo>
                    <a:pt x="1393" y="1938"/>
                  </a:lnTo>
                  <a:lnTo>
                    <a:pt x="1394" y="1935"/>
                  </a:lnTo>
                  <a:lnTo>
                    <a:pt x="1396" y="1930"/>
                  </a:lnTo>
                  <a:lnTo>
                    <a:pt x="1392" y="1931"/>
                  </a:lnTo>
                  <a:lnTo>
                    <a:pt x="1388" y="1933"/>
                  </a:lnTo>
                  <a:lnTo>
                    <a:pt x="1386" y="1937"/>
                  </a:lnTo>
                  <a:lnTo>
                    <a:pt x="1384" y="1941"/>
                  </a:lnTo>
                  <a:lnTo>
                    <a:pt x="1388" y="1940"/>
                  </a:lnTo>
                  <a:lnTo>
                    <a:pt x="1393" y="1938"/>
                  </a:lnTo>
                  <a:lnTo>
                    <a:pt x="1390" y="1942"/>
                  </a:lnTo>
                  <a:lnTo>
                    <a:pt x="1388" y="1946"/>
                  </a:lnTo>
                  <a:lnTo>
                    <a:pt x="1386" y="1951"/>
                  </a:lnTo>
                  <a:lnTo>
                    <a:pt x="1384" y="1954"/>
                  </a:lnTo>
                  <a:lnTo>
                    <a:pt x="1388" y="1953"/>
                  </a:lnTo>
                  <a:lnTo>
                    <a:pt x="1393" y="1952"/>
                  </a:lnTo>
                  <a:lnTo>
                    <a:pt x="1390" y="1955"/>
                  </a:lnTo>
                  <a:lnTo>
                    <a:pt x="1388" y="1959"/>
                  </a:lnTo>
                  <a:lnTo>
                    <a:pt x="1387" y="1963"/>
                  </a:lnTo>
                  <a:lnTo>
                    <a:pt x="1385" y="1968"/>
                  </a:lnTo>
                  <a:lnTo>
                    <a:pt x="1381" y="1969"/>
                  </a:lnTo>
                  <a:lnTo>
                    <a:pt x="1377" y="1970"/>
                  </a:lnTo>
                  <a:lnTo>
                    <a:pt x="1376" y="1974"/>
                  </a:lnTo>
                  <a:lnTo>
                    <a:pt x="1373" y="1978"/>
                  </a:lnTo>
                  <a:lnTo>
                    <a:pt x="1369" y="1979"/>
                  </a:lnTo>
                  <a:lnTo>
                    <a:pt x="1366" y="1980"/>
                  </a:lnTo>
                  <a:lnTo>
                    <a:pt x="1364" y="1985"/>
                  </a:lnTo>
                  <a:lnTo>
                    <a:pt x="1362" y="1989"/>
                  </a:lnTo>
                  <a:lnTo>
                    <a:pt x="1358" y="1990"/>
                  </a:lnTo>
                  <a:lnTo>
                    <a:pt x="1354" y="1991"/>
                  </a:lnTo>
                  <a:lnTo>
                    <a:pt x="1356" y="1987"/>
                  </a:lnTo>
                  <a:lnTo>
                    <a:pt x="1358" y="1984"/>
                  </a:lnTo>
                  <a:lnTo>
                    <a:pt x="1354" y="1985"/>
                  </a:lnTo>
                  <a:lnTo>
                    <a:pt x="1350" y="1986"/>
                  </a:lnTo>
                  <a:lnTo>
                    <a:pt x="1348" y="1990"/>
                  </a:lnTo>
                  <a:lnTo>
                    <a:pt x="1346" y="1994"/>
                  </a:lnTo>
                  <a:lnTo>
                    <a:pt x="1350" y="1992"/>
                  </a:lnTo>
                  <a:lnTo>
                    <a:pt x="1354" y="1991"/>
                  </a:lnTo>
                  <a:lnTo>
                    <a:pt x="1352" y="1995"/>
                  </a:lnTo>
                  <a:lnTo>
                    <a:pt x="1350" y="1998"/>
                  </a:lnTo>
                  <a:lnTo>
                    <a:pt x="1346" y="2001"/>
                  </a:lnTo>
                  <a:lnTo>
                    <a:pt x="1343" y="2002"/>
                  </a:lnTo>
                  <a:lnTo>
                    <a:pt x="1340" y="2006"/>
                  </a:lnTo>
                  <a:lnTo>
                    <a:pt x="1338" y="2009"/>
                  </a:lnTo>
                  <a:lnTo>
                    <a:pt x="1335" y="2011"/>
                  </a:lnTo>
                  <a:lnTo>
                    <a:pt x="1331" y="2012"/>
                  </a:lnTo>
                  <a:lnTo>
                    <a:pt x="1327" y="2013"/>
                  </a:lnTo>
                  <a:lnTo>
                    <a:pt x="1323" y="2014"/>
                  </a:lnTo>
                  <a:lnTo>
                    <a:pt x="1321" y="2019"/>
                  </a:lnTo>
                  <a:lnTo>
                    <a:pt x="1319" y="2023"/>
                  </a:lnTo>
                  <a:lnTo>
                    <a:pt x="1315" y="2024"/>
                  </a:lnTo>
                  <a:lnTo>
                    <a:pt x="1312" y="2025"/>
                  </a:lnTo>
                  <a:lnTo>
                    <a:pt x="1310" y="2029"/>
                  </a:lnTo>
                  <a:lnTo>
                    <a:pt x="1308" y="2034"/>
                  </a:lnTo>
                  <a:lnTo>
                    <a:pt x="1312" y="2033"/>
                  </a:lnTo>
                  <a:lnTo>
                    <a:pt x="1316" y="2030"/>
                  </a:lnTo>
                  <a:lnTo>
                    <a:pt x="1314" y="2035"/>
                  </a:lnTo>
                  <a:lnTo>
                    <a:pt x="1312" y="2039"/>
                  </a:lnTo>
                  <a:lnTo>
                    <a:pt x="1308" y="2040"/>
                  </a:lnTo>
                  <a:lnTo>
                    <a:pt x="1304" y="2041"/>
                  </a:lnTo>
                  <a:lnTo>
                    <a:pt x="1300" y="2042"/>
                  </a:lnTo>
                  <a:lnTo>
                    <a:pt x="1296" y="2044"/>
                  </a:lnTo>
                  <a:lnTo>
                    <a:pt x="1294" y="2047"/>
                  </a:lnTo>
                  <a:lnTo>
                    <a:pt x="1293" y="2052"/>
                  </a:lnTo>
                  <a:lnTo>
                    <a:pt x="1290" y="2056"/>
                  </a:lnTo>
                  <a:lnTo>
                    <a:pt x="1288" y="2060"/>
                  </a:lnTo>
                  <a:lnTo>
                    <a:pt x="1285" y="2061"/>
                  </a:lnTo>
                  <a:lnTo>
                    <a:pt x="1281" y="2062"/>
                  </a:lnTo>
                  <a:lnTo>
                    <a:pt x="1277" y="2063"/>
                  </a:lnTo>
                  <a:lnTo>
                    <a:pt x="1273" y="2065"/>
                  </a:lnTo>
                  <a:lnTo>
                    <a:pt x="1271" y="2069"/>
                  </a:lnTo>
                  <a:lnTo>
                    <a:pt x="1269" y="2073"/>
                  </a:lnTo>
                  <a:lnTo>
                    <a:pt x="1268" y="2077"/>
                  </a:lnTo>
                  <a:lnTo>
                    <a:pt x="1266" y="2080"/>
                  </a:lnTo>
                  <a:lnTo>
                    <a:pt x="1262" y="2082"/>
                  </a:lnTo>
                  <a:lnTo>
                    <a:pt x="1257" y="2084"/>
                  </a:lnTo>
                  <a:lnTo>
                    <a:pt x="1256" y="2088"/>
                  </a:lnTo>
                  <a:lnTo>
                    <a:pt x="1254" y="2091"/>
                  </a:lnTo>
                  <a:lnTo>
                    <a:pt x="1250" y="2093"/>
                  </a:lnTo>
                  <a:lnTo>
                    <a:pt x="1247" y="2094"/>
                  </a:lnTo>
                  <a:lnTo>
                    <a:pt x="1243" y="2095"/>
                  </a:lnTo>
                  <a:lnTo>
                    <a:pt x="1238" y="2096"/>
                  </a:lnTo>
                  <a:lnTo>
                    <a:pt x="1240" y="2093"/>
                  </a:lnTo>
                  <a:lnTo>
                    <a:pt x="1243" y="2089"/>
                  </a:lnTo>
                  <a:lnTo>
                    <a:pt x="1238" y="2090"/>
                  </a:lnTo>
                  <a:lnTo>
                    <a:pt x="1234" y="2091"/>
                  </a:lnTo>
                  <a:lnTo>
                    <a:pt x="1232" y="2095"/>
                  </a:lnTo>
                  <a:lnTo>
                    <a:pt x="1231" y="2100"/>
                  </a:lnTo>
                  <a:lnTo>
                    <a:pt x="1235" y="2097"/>
                  </a:lnTo>
                  <a:lnTo>
                    <a:pt x="1238" y="2096"/>
                  </a:lnTo>
                  <a:lnTo>
                    <a:pt x="1237" y="2101"/>
                  </a:lnTo>
                  <a:lnTo>
                    <a:pt x="1235" y="2105"/>
                  </a:lnTo>
                  <a:lnTo>
                    <a:pt x="1233" y="2108"/>
                  </a:lnTo>
                  <a:lnTo>
                    <a:pt x="1231" y="2112"/>
                  </a:lnTo>
                  <a:lnTo>
                    <a:pt x="1228" y="2113"/>
                  </a:lnTo>
                  <a:lnTo>
                    <a:pt x="1223" y="2115"/>
                  </a:lnTo>
                  <a:lnTo>
                    <a:pt x="1221" y="2119"/>
                  </a:lnTo>
                  <a:lnTo>
                    <a:pt x="1219" y="2123"/>
                  </a:lnTo>
                  <a:lnTo>
                    <a:pt x="1216" y="2124"/>
                  </a:lnTo>
                  <a:lnTo>
                    <a:pt x="1212" y="2126"/>
                  </a:lnTo>
                  <a:lnTo>
                    <a:pt x="1210" y="2129"/>
                  </a:lnTo>
                  <a:lnTo>
                    <a:pt x="1207" y="2134"/>
                  </a:lnTo>
                  <a:lnTo>
                    <a:pt x="1204" y="2135"/>
                  </a:lnTo>
                  <a:lnTo>
                    <a:pt x="1200" y="2137"/>
                  </a:lnTo>
                  <a:lnTo>
                    <a:pt x="1198" y="2140"/>
                  </a:lnTo>
                  <a:lnTo>
                    <a:pt x="1197" y="2144"/>
                  </a:lnTo>
                  <a:lnTo>
                    <a:pt x="1193" y="2145"/>
                  </a:lnTo>
                  <a:lnTo>
                    <a:pt x="1188" y="2147"/>
                  </a:lnTo>
                  <a:lnTo>
                    <a:pt x="1186" y="2151"/>
                  </a:lnTo>
                  <a:lnTo>
                    <a:pt x="1185" y="2155"/>
                  </a:lnTo>
                  <a:lnTo>
                    <a:pt x="1181" y="2156"/>
                  </a:lnTo>
                  <a:lnTo>
                    <a:pt x="1177" y="2157"/>
                  </a:lnTo>
                  <a:lnTo>
                    <a:pt x="1176" y="2161"/>
                  </a:lnTo>
                  <a:lnTo>
                    <a:pt x="1173" y="2165"/>
                  </a:lnTo>
                  <a:lnTo>
                    <a:pt x="1169" y="2167"/>
                  </a:lnTo>
                  <a:lnTo>
                    <a:pt x="1166" y="2168"/>
                  </a:lnTo>
                  <a:lnTo>
                    <a:pt x="1164" y="2172"/>
                  </a:lnTo>
                  <a:lnTo>
                    <a:pt x="1162" y="2176"/>
                  </a:lnTo>
                  <a:lnTo>
                    <a:pt x="1157" y="2177"/>
                  </a:lnTo>
                  <a:lnTo>
                    <a:pt x="1154" y="2178"/>
                  </a:lnTo>
                  <a:lnTo>
                    <a:pt x="1152" y="2182"/>
                  </a:lnTo>
                  <a:lnTo>
                    <a:pt x="1150" y="2187"/>
                  </a:lnTo>
                  <a:lnTo>
                    <a:pt x="1146" y="2188"/>
                  </a:lnTo>
                  <a:lnTo>
                    <a:pt x="1143" y="2189"/>
                  </a:lnTo>
                  <a:lnTo>
                    <a:pt x="1140" y="2193"/>
                  </a:lnTo>
                  <a:lnTo>
                    <a:pt x="1138" y="2197"/>
                  </a:lnTo>
                  <a:lnTo>
                    <a:pt x="1135" y="2198"/>
                  </a:lnTo>
                  <a:lnTo>
                    <a:pt x="1131" y="2199"/>
                  </a:lnTo>
                  <a:lnTo>
                    <a:pt x="1127" y="2201"/>
                  </a:lnTo>
                  <a:lnTo>
                    <a:pt x="1123" y="2203"/>
                  </a:lnTo>
                  <a:lnTo>
                    <a:pt x="1121" y="2206"/>
                  </a:lnTo>
                  <a:lnTo>
                    <a:pt x="1119" y="2210"/>
                  </a:lnTo>
                  <a:lnTo>
                    <a:pt x="1123" y="2209"/>
                  </a:lnTo>
                  <a:lnTo>
                    <a:pt x="1127" y="2208"/>
                  </a:lnTo>
                  <a:lnTo>
                    <a:pt x="1126" y="2211"/>
                  </a:lnTo>
                  <a:lnTo>
                    <a:pt x="1123" y="2215"/>
                  </a:lnTo>
                  <a:lnTo>
                    <a:pt x="1119" y="2217"/>
                  </a:lnTo>
                  <a:lnTo>
                    <a:pt x="1116" y="2219"/>
                  </a:lnTo>
                  <a:lnTo>
                    <a:pt x="1114" y="2222"/>
                  </a:lnTo>
                  <a:lnTo>
                    <a:pt x="1112" y="2226"/>
                  </a:lnTo>
                  <a:lnTo>
                    <a:pt x="1107" y="2227"/>
                  </a:lnTo>
                  <a:lnTo>
                    <a:pt x="1104" y="2228"/>
                  </a:lnTo>
                  <a:lnTo>
                    <a:pt x="1102" y="2232"/>
                  </a:lnTo>
                  <a:lnTo>
                    <a:pt x="1100" y="2237"/>
                  </a:lnTo>
                  <a:lnTo>
                    <a:pt x="1097" y="2238"/>
                  </a:lnTo>
                  <a:lnTo>
                    <a:pt x="1093" y="2239"/>
                  </a:lnTo>
                  <a:lnTo>
                    <a:pt x="1088" y="2240"/>
                  </a:lnTo>
                  <a:lnTo>
                    <a:pt x="1085" y="2242"/>
                  </a:lnTo>
                  <a:lnTo>
                    <a:pt x="1083" y="2246"/>
                  </a:lnTo>
                  <a:lnTo>
                    <a:pt x="1081" y="2249"/>
                  </a:lnTo>
                  <a:lnTo>
                    <a:pt x="1080" y="2254"/>
                  </a:lnTo>
                  <a:lnTo>
                    <a:pt x="1078" y="2258"/>
                  </a:lnTo>
                  <a:lnTo>
                    <a:pt x="1073" y="2259"/>
                  </a:lnTo>
                  <a:lnTo>
                    <a:pt x="1069" y="2260"/>
                  </a:lnTo>
                  <a:lnTo>
                    <a:pt x="1067" y="2264"/>
                  </a:lnTo>
                  <a:lnTo>
                    <a:pt x="1066" y="2269"/>
                  </a:lnTo>
                  <a:lnTo>
                    <a:pt x="1062" y="2270"/>
                  </a:lnTo>
                  <a:lnTo>
                    <a:pt x="1057" y="2271"/>
                  </a:lnTo>
                  <a:lnTo>
                    <a:pt x="1054" y="2272"/>
                  </a:lnTo>
                  <a:lnTo>
                    <a:pt x="1050" y="2274"/>
                  </a:lnTo>
                  <a:lnTo>
                    <a:pt x="1048" y="2277"/>
                  </a:lnTo>
                  <a:lnTo>
                    <a:pt x="1047" y="2281"/>
                  </a:lnTo>
                  <a:lnTo>
                    <a:pt x="1045" y="2286"/>
                  </a:lnTo>
                  <a:lnTo>
                    <a:pt x="1043" y="2290"/>
                  </a:lnTo>
                  <a:lnTo>
                    <a:pt x="1038" y="2291"/>
                  </a:lnTo>
                  <a:lnTo>
                    <a:pt x="1035" y="2292"/>
                  </a:lnTo>
                  <a:lnTo>
                    <a:pt x="1033" y="2296"/>
                  </a:lnTo>
                  <a:lnTo>
                    <a:pt x="1031" y="2301"/>
                  </a:lnTo>
                  <a:lnTo>
                    <a:pt x="1027" y="2302"/>
                  </a:lnTo>
                  <a:lnTo>
                    <a:pt x="1023" y="2303"/>
                  </a:lnTo>
                  <a:lnTo>
                    <a:pt x="1019" y="2304"/>
                  </a:lnTo>
                  <a:lnTo>
                    <a:pt x="1016" y="2305"/>
                  </a:lnTo>
                  <a:lnTo>
                    <a:pt x="1014" y="2309"/>
                  </a:lnTo>
                  <a:lnTo>
                    <a:pt x="1012" y="2313"/>
                  </a:lnTo>
                  <a:lnTo>
                    <a:pt x="1010" y="2318"/>
                  </a:lnTo>
                  <a:lnTo>
                    <a:pt x="1007" y="2321"/>
                  </a:lnTo>
                  <a:lnTo>
                    <a:pt x="1004" y="2323"/>
                  </a:lnTo>
                  <a:lnTo>
                    <a:pt x="1000" y="2324"/>
                  </a:lnTo>
                  <a:lnTo>
                    <a:pt x="998" y="2328"/>
                  </a:lnTo>
                  <a:lnTo>
                    <a:pt x="997" y="2331"/>
                  </a:lnTo>
                  <a:lnTo>
                    <a:pt x="993" y="2334"/>
                  </a:lnTo>
                  <a:lnTo>
                    <a:pt x="988" y="2335"/>
                  </a:lnTo>
                  <a:lnTo>
                    <a:pt x="987" y="2339"/>
                  </a:lnTo>
                  <a:lnTo>
                    <a:pt x="985" y="2342"/>
                  </a:lnTo>
                  <a:lnTo>
                    <a:pt x="981" y="2343"/>
                  </a:lnTo>
                  <a:lnTo>
                    <a:pt x="977" y="2345"/>
                  </a:lnTo>
                  <a:lnTo>
                    <a:pt x="973" y="2346"/>
                  </a:lnTo>
                  <a:lnTo>
                    <a:pt x="969" y="2347"/>
                  </a:lnTo>
                  <a:lnTo>
                    <a:pt x="967" y="2352"/>
                  </a:lnTo>
                  <a:lnTo>
                    <a:pt x="966" y="2356"/>
                  </a:lnTo>
                  <a:lnTo>
                    <a:pt x="964" y="2359"/>
                  </a:lnTo>
                  <a:lnTo>
                    <a:pt x="962" y="2363"/>
                  </a:lnTo>
                  <a:lnTo>
                    <a:pt x="957" y="2364"/>
                  </a:lnTo>
                  <a:lnTo>
                    <a:pt x="954" y="2366"/>
                  </a:lnTo>
                  <a:lnTo>
                    <a:pt x="952" y="2370"/>
                  </a:lnTo>
                  <a:lnTo>
                    <a:pt x="950" y="2374"/>
                  </a:lnTo>
                  <a:lnTo>
                    <a:pt x="947" y="2375"/>
                  </a:lnTo>
                  <a:lnTo>
                    <a:pt x="943" y="2377"/>
                  </a:lnTo>
                  <a:lnTo>
                    <a:pt x="940" y="2380"/>
                  </a:lnTo>
                  <a:lnTo>
                    <a:pt x="938" y="2385"/>
                  </a:lnTo>
                  <a:lnTo>
                    <a:pt x="935" y="2386"/>
                  </a:lnTo>
                  <a:lnTo>
                    <a:pt x="931" y="2387"/>
                  </a:lnTo>
                  <a:lnTo>
                    <a:pt x="929" y="2391"/>
                  </a:lnTo>
                  <a:lnTo>
                    <a:pt x="927" y="2395"/>
                  </a:lnTo>
                  <a:lnTo>
                    <a:pt x="923" y="2396"/>
                  </a:lnTo>
                  <a:lnTo>
                    <a:pt x="919" y="2397"/>
                  </a:lnTo>
                  <a:lnTo>
                    <a:pt x="921" y="2394"/>
                  </a:lnTo>
                  <a:lnTo>
                    <a:pt x="923" y="2390"/>
                  </a:lnTo>
                  <a:lnTo>
                    <a:pt x="919" y="2391"/>
                  </a:lnTo>
                  <a:lnTo>
                    <a:pt x="915" y="2392"/>
                  </a:lnTo>
                  <a:lnTo>
                    <a:pt x="913" y="2396"/>
                  </a:lnTo>
                  <a:lnTo>
                    <a:pt x="912" y="2401"/>
                  </a:lnTo>
                  <a:lnTo>
                    <a:pt x="915" y="2399"/>
                  </a:lnTo>
                  <a:lnTo>
                    <a:pt x="919" y="2397"/>
                  </a:lnTo>
                  <a:lnTo>
                    <a:pt x="917" y="2402"/>
                  </a:lnTo>
                  <a:lnTo>
                    <a:pt x="916" y="2406"/>
                  </a:lnTo>
                  <a:lnTo>
                    <a:pt x="912" y="2407"/>
                  </a:lnTo>
                  <a:lnTo>
                    <a:pt x="907" y="2408"/>
                  </a:lnTo>
                  <a:lnTo>
                    <a:pt x="906" y="2412"/>
                  </a:lnTo>
                  <a:lnTo>
                    <a:pt x="904" y="2416"/>
                  </a:lnTo>
                  <a:lnTo>
                    <a:pt x="900" y="2418"/>
                  </a:lnTo>
                  <a:lnTo>
                    <a:pt x="896" y="2419"/>
                  </a:lnTo>
                  <a:lnTo>
                    <a:pt x="895" y="2423"/>
                  </a:lnTo>
                  <a:lnTo>
                    <a:pt x="893" y="2427"/>
                  </a:lnTo>
                  <a:lnTo>
                    <a:pt x="888" y="2428"/>
                  </a:lnTo>
                  <a:lnTo>
                    <a:pt x="885" y="2429"/>
                  </a:lnTo>
                  <a:lnTo>
                    <a:pt x="883" y="2433"/>
                  </a:lnTo>
                  <a:lnTo>
                    <a:pt x="881" y="2438"/>
                  </a:lnTo>
                  <a:lnTo>
                    <a:pt x="877" y="2439"/>
                  </a:lnTo>
                  <a:lnTo>
                    <a:pt x="873" y="2440"/>
                  </a:lnTo>
                  <a:lnTo>
                    <a:pt x="871" y="2444"/>
                  </a:lnTo>
                  <a:lnTo>
                    <a:pt x="869" y="2448"/>
                  </a:lnTo>
                  <a:lnTo>
                    <a:pt x="866" y="2449"/>
                  </a:lnTo>
                  <a:lnTo>
                    <a:pt x="862" y="2451"/>
                  </a:lnTo>
                  <a:lnTo>
                    <a:pt x="860" y="2455"/>
                  </a:lnTo>
                  <a:lnTo>
                    <a:pt x="857" y="2458"/>
                  </a:lnTo>
                  <a:lnTo>
                    <a:pt x="854" y="2460"/>
                  </a:lnTo>
                  <a:lnTo>
                    <a:pt x="850" y="2461"/>
                  </a:lnTo>
                  <a:lnTo>
                    <a:pt x="848" y="2465"/>
                  </a:lnTo>
                  <a:lnTo>
                    <a:pt x="847" y="2469"/>
                  </a:lnTo>
                  <a:lnTo>
                    <a:pt x="845" y="2473"/>
                  </a:lnTo>
                  <a:lnTo>
                    <a:pt x="843" y="2477"/>
                  </a:lnTo>
                  <a:lnTo>
                    <a:pt x="838" y="2478"/>
                  </a:lnTo>
                  <a:lnTo>
                    <a:pt x="835" y="2479"/>
                  </a:lnTo>
                  <a:lnTo>
                    <a:pt x="833" y="2483"/>
                  </a:lnTo>
                  <a:lnTo>
                    <a:pt x="831" y="2488"/>
                  </a:lnTo>
                  <a:lnTo>
                    <a:pt x="827" y="2489"/>
                  </a:lnTo>
                  <a:lnTo>
                    <a:pt x="823" y="2490"/>
                  </a:lnTo>
                  <a:lnTo>
                    <a:pt x="821" y="2494"/>
                  </a:lnTo>
                  <a:lnTo>
                    <a:pt x="819" y="2498"/>
                  </a:lnTo>
                  <a:lnTo>
                    <a:pt x="816" y="2499"/>
                  </a:lnTo>
                  <a:lnTo>
                    <a:pt x="812" y="2501"/>
                  </a:lnTo>
                  <a:lnTo>
                    <a:pt x="810" y="2505"/>
                  </a:lnTo>
                  <a:lnTo>
                    <a:pt x="807" y="2509"/>
                  </a:lnTo>
                  <a:lnTo>
                    <a:pt x="804" y="2510"/>
                  </a:lnTo>
                  <a:lnTo>
                    <a:pt x="800" y="2511"/>
                  </a:lnTo>
                  <a:lnTo>
                    <a:pt x="798" y="2515"/>
                  </a:lnTo>
                  <a:lnTo>
                    <a:pt x="797" y="2520"/>
                  </a:lnTo>
                  <a:lnTo>
                    <a:pt x="793" y="2521"/>
                  </a:lnTo>
                  <a:lnTo>
                    <a:pt x="788" y="2522"/>
                  </a:lnTo>
                  <a:lnTo>
                    <a:pt x="790" y="2518"/>
                  </a:lnTo>
                  <a:lnTo>
                    <a:pt x="793" y="2514"/>
                  </a:lnTo>
                  <a:lnTo>
                    <a:pt x="788" y="2515"/>
                  </a:lnTo>
                  <a:lnTo>
                    <a:pt x="785" y="2516"/>
                  </a:lnTo>
                  <a:lnTo>
                    <a:pt x="786" y="2512"/>
                  </a:lnTo>
                  <a:lnTo>
                    <a:pt x="788" y="2509"/>
                  </a:lnTo>
                  <a:lnTo>
                    <a:pt x="785" y="2510"/>
                  </a:lnTo>
                  <a:lnTo>
                    <a:pt x="781" y="2511"/>
                  </a:lnTo>
                  <a:lnTo>
                    <a:pt x="783" y="2507"/>
                  </a:lnTo>
                  <a:lnTo>
                    <a:pt x="784" y="2504"/>
                  </a:lnTo>
                  <a:lnTo>
                    <a:pt x="781" y="2505"/>
                  </a:lnTo>
                  <a:lnTo>
                    <a:pt x="777" y="2506"/>
                  </a:lnTo>
                  <a:lnTo>
                    <a:pt x="774" y="2510"/>
                  </a:lnTo>
                  <a:lnTo>
                    <a:pt x="772" y="2514"/>
                  </a:lnTo>
                  <a:lnTo>
                    <a:pt x="777" y="2513"/>
                  </a:lnTo>
                  <a:lnTo>
                    <a:pt x="781" y="2511"/>
                  </a:lnTo>
                  <a:lnTo>
                    <a:pt x="779" y="2515"/>
                  </a:lnTo>
                  <a:lnTo>
                    <a:pt x="777" y="2520"/>
                  </a:lnTo>
                  <a:lnTo>
                    <a:pt x="781" y="2518"/>
                  </a:lnTo>
                  <a:lnTo>
                    <a:pt x="785" y="2516"/>
                  </a:lnTo>
                  <a:lnTo>
                    <a:pt x="783" y="2521"/>
                  </a:lnTo>
                  <a:lnTo>
                    <a:pt x="781" y="2525"/>
                  </a:lnTo>
                  <a:lnTo>
                    <a:pt x="785" y="2523"/>
                  </a:lnTo>
                  <a:lnTo>
                    <a:pt x="788" y="2522"/>
                  </a:lnTo>
                  <a:lnTo>
                    <a:pt x="787" y="2526"/>
                  </a:lnTo>
                  <a:lnTo>
                    <a:pt x="785" y="2530"/>
                  </a:lnTo>
                  <a:lnTo>
                    <a:pt x="781" y="2531"/>
                  </a:lnTo>
                  <a:lnTo>
                    <a:pt x="777" y="2532"/>
                  </a:lnTo>
                  <a:lnTo>
                    <a:pt x="774" y="2537"/>
                  </a:lnTo>
                  <a:lnTo>
                    <a:pt x="773" y="2540"/>
                  </a:lnTo>
                  <a:lnTo>
                    <a:pt x="771" y="2544"/>
                  </a:lnTo>
                  <a:lnTo>
                    <a:pt x="769" y="2548"/>
                  </a:lnTo>
                  <a:lnTo>
                    <a:pt x="766" y="2549"/>
                  </a:lnTo>
                  <a:lnTo>
                    <a:pt x="762" y="2550"/>
                  </a:lnTo>
                  <a:lnTo>
                    <a:pt x="757" y="2552"/>
                  </a:lnTo>
                  <a:lnTo>
                    <a:pt x="754" y="2554"/>
                  </a:lnTo>
                  <a:lnTo>
                    <a:pt x="752" y="2558"/>
                  </a:lnTo>
                  <a:lnTo>
                    <a:pt x="750" y="2561"/>
                  </a:lnTo>
                  <a:lnTo>
                    <a:pt x="749" y="2565"/>
                  </a:lnTo>
                  <a:lnTo>
                    <a:pt x="747" y="2570"/>
                  </a:lnTo>
                  <a:lnTo>
                    <a:pt x="743" y="2571"/>
                  </a:lnTo>
                  <a:lnTo>
                    <a:pt x="738" y="2572"/>
                  </a:lnTo>
                  <a:lnTo>
                    <a:pt x="737" y="2576"/>
                  </a:lnTo>
                  <a:lnTo>
                    <a:pt x="735" y="2580"/>
                  </a:lnTo>
                  <a:lnTo>
                    <a:pt x="731" y="2581"/>
                  </a:lnTo>
                  <a:lnTo>
                    <a:pt x="728" y="2582"/>
                  </a:lnTo>
                  <a:lnTo>
                    <a:pt x="725" y="2587"/>
                  </a:lnTo>
                  <a:lnTo>
                    <a:pt x="723" y="2591"/>
                  </a:lnTo>
                  <a:lnTo>
                    <a:pt x="719" y="2592"/>
                  </a:lnTo>
                  <a:lnTo>
                    <a:pt x="716" y="2593"/>
                  </a:lnTo>
                  <a:lnTo>
                    <a:pt x="714" y="2597"/>
                  </a:lnTo>
                  <a:lnTo>
                    <a:pt x="712" y="2602"/>
                  </a:lnTo>
                  <a:lnTo>
                    <a:pt x="707" y="2603"/>
                  </a:lnTo>
                  <a:lnTo>
                    <a:pt x="704" y="2604"/>
                  </a:lnTo>
                  <a:lnTo>
                    <a:pt x="702" y="2608"/>
                  </a:lnTo>
                  <a:lnTo>
                    <a:pt x="700" y="2611"/>
                  </a:lnTo>
                  <a:lnTo>
                    <a:pt x="697" y="2613"/>
                  </a:lnTo>
                  <a:lnTo>
                    <a:pt x="693" y="2614"/>
                  </a:lnTo>
                  <a:lnTo>
                    <a:pt x="690" y="2619"/>
                  </a:lnTo>
                  <a:lnTo>
                    <a:pt x="688" y="2622"/>
                  </a:lnTo>
                  <a:lnTo>
                    <a:pt x="685" y="2624"/>
                  </a:lnTo>
                  <a:lnTo>
                    <a:pt x="681" y="2625"/>
                  </a:lnTo>
                  <a:lnTo>
                    <a:pt x="679" y="2629"/>
                  </a:lnTo>
                  <a:lnTo>
                    <a:pt x="678" y="2632"/>
                  </a:lnTo>
                  <a:lnTo>
                    <a:pt x="673" y="2635"/>
                  </a:lnTo>
                  <a:lnTo>
                    <a:pt x="669" y="2636"/>
                  </a:lnTo>
                  <a:lnTo>
                    <a:pt x="667" y="2640"/>
                  </a:lnTo>
                  <a:lnTo>
                    <a:pt x="666" y="2643"/>
                  </a:lnTo>
                  <a:lnTo>
                    <a:pt x="664" y="2647"/>
                  </a:lnTo>
                  <a:lnTo>
                    <a:pt x="662" y="2652"/>
                  </a:lnTo>
                  <a:lnTo>
                    <a:pt x="658" y="2653"/>
                  </a:lnTo>
                  <a:lnTo>
                    <a:pt x="654" y="2654"/>
                  </a:lnTo>
                  <a:lnTo>
                    <a:pt x="650" y="2655"/>
                  </a:lnTo>
                  <a:lnTo>
                    <a:pt x="647" y="2657"/>
                  </a:lnTo>
                  <a:lnTo>
                    <a:pt x="645" y="2660"/>
                  </a:lnTo>
                  <a:lnTo>
                    <a:pt x="643" y="2664"/>
                  </a:lnTo>
                  <a:lnTo>
                    <a:pt x="638" y="2665"/>
                  </a:lnTo>
                  <a:lnTo>
                    <a:pt x="635" y="2668"/>
                  </a:lnTo>
                  <a:lnTo>
                    <a:pt x="633" y="2671"/>
                  </a:lnTo>
                  <a:lnTo>
                    <a:pt x="631" y="2675"/>
                  </a:lnTo>
                  <a:lnTo>
                    <a:pt x="630" y="2679"/>
                  </a:lnTo>
                  <a:lnTo>
                    <a:pt x="628" y="2683"/>
                  </a:lnTo>
                  <a:lnTo>
                    <a:pt x="623" y="2685"/>
                  </a:lnTo>
                  <a:lnTo>
                    <a:pt x="619" y="2686"/>
                  </a:lnTo>
                  <a:lnTo>
                    <a:pt x="616" y="2687"/>
                  </a:lnTo>
                  <a:lnTo>
                    <a:pt x="612" y="2688"/>
                  </a:lnTo>
                  <a:lnTo>
                    <a:pt x="610" y="2692"/>
                  </a:lnTo>
                  <a:lnTo>
                    <a:pt x="607" y="2696"/>
                  </a:lnTo>
                  <a:lnTo>
                    <a:pt x="606" y="2700"/>
                  </a:lnTo>
                  <a:lnTo>
                    <a:pt x="604" y="2704"/>
                  </a:lnTo>
                  <a:lnTo>
                    <a:pt x="600" y="2706"/>
                  </a:lnTo>
                  <a:lnTo>
                    <a:pt x="597" y="2707"/>
                  </a:lnTo>
                  <a:lnTo>
                    <a:pt x="595" y="2711"/>
                  </a:lnTo>
                  <a:lnTo>
                    <a:pt x="592" y="2714"/>
                  </a:lnTo>
                  <a:lnTo>
                    <a:pt x="588" y="2716"/>
                  </a:lnTo>
                  <a:lnTo>
                    <a:pt x="585" y="2717"/>
                  </a:lnTo>
                  <a:lnTo>
                    <a:pt x="583" y="2722"/>
                  </a:lnTo>
                  <a:lnTo>
                    <a:pt x="581" y="2725"/>
                  </a:lnTo>
                  <a:lnTo>
                    <a:pt x="578" y="2726"/>
                  </a:lnTo>
                  <a:lnTo>
                    <a:pt x="573" y="2728"/>
                  </a:lnTo>
                  <a:lnTo>
                    <a:pt x="571" y="2732"/>
                  </a:lnTo>
                  <a:lnTo>
                    <a:pt x="569" y="2736"/>
                  </a:lnTo>
                  <a:lnTo>
                    <a:pt x="566" y="2738"/>
                  </a:lnTo>
                  <a:lnTo>
                    <a:pt x="562" y="2739"/>
                  </a:lnTo>
                  <a:lnTo>
                    <a:pt x="564" y="2735"/>
                  </a:lnTo>
                  <a:lnTo>
                    <a:pt x="566" y="2730"/>
                  </a:lnTo>
                  <a:lnTo>
                    <a:pt x="562" y="2731"/>
                  </a:lnTo>
                  <a:lnTo>
                    <a:pt x="557" y="2733"/>
                  </a:lnTo>
                  <a:lnTo>
                    <a:pt x="555" y="2737"/>
                  </a:lnTo>
                  <a:lnTo>
                    <a:pt x="554" y="2741"/>
                  </a:lnTo>
                  <a:lnTo>
                    <a:pt x="558" y="2740"/>
                  </a:lnTo>
                  <a:lnTo>
                    <a:pt x="562" y="2739"/>
                  </a:lnTo>
                  <a:lnTo>
                    <a:pt x="561" y="2742"/>
                  </a:lnTo>
                  <a:lnTo>
                    <a:pt x="558" y="2746"/>
                  </a:lnTo>
                  <a:lnTo>
                    <a:pt x="556" y="2750"/>
                  </a:lnTo>
                  <a:lnTo>
                    <a:pt x="554" y="2755"/>
                  </a:lnTo>
                  <a:lnTo>
                    <a:pt x="550" y="2756"/>
                  </a:lnTo>
                  <a:lnTo>
                    <a:pt x="547" y="2757"/>
                  </a:lnTo>
                  <a:lnTo>
                    <a:pt x="545" y="2761"/>
                  </a:lnTo>
                  <a:lnTo>
                    <a:pt x="542" y="2764"/>
                  </a:lnTo>
                  <a:lnTo>
                    <a:pt x="538" y="2766"/>
                  </a:lnTo>
                  <a:lnTo>
                    <a:pt x="535" y="2767"/>
                  </a:lnTo>
                  <a:lnTo>
                    <a:pt x="531" y="2769"/>
                  </a:lnTo>
                  <a:lnTo>
                    <a:pt x="528" y="2770"/>
                  </a:lnTo>
                  <a:lnTo>
                    <a:pt x="525" y="2774"/>
                  </a:lnTo>
                  <a:lnTo>
                    <a:pt x="523" y="2778"/>
                  </a:lnTo>
                  <a:lnTo>
                    <a:pt x="521" y="2782"/>
                  </a:lnTo>
                  <a:lnTo>
                    <a:pt x="519" y="2786"/>
                  </a:lnTo>
                  <a:lnTo>
                    <a:pt x="516" y="2788"/>
                  </a:lnTo>
                  <a:lnTo>
                    <a:pt x="512" y="2789"/>
                  </a:lnTo>
                  <a:lnTo>
                    <a:pt x="510" y="2793"/>
                  </a:lnTo>
                  <a:lnTo>
                    <a:pt x="508" y="2796"/>
                  </a:lnTo>
                  <a:lnTo>
                    <a:pt x="504" y="2798"/>
                  </a:lnTo>
                  <a:lnTo>
                    <a:pt x="500" y="2799"/>
                  </a:lnTo>
                  <a:lnTo>
                    <a:pt x="499" y="2804"/>
                  </a:lnTo>
                  <a:lnTo>
                    <a:pt x="497" y="2807"/>
                  </a:lnTo>
                  <a:lnTo>
                    <a:pt x="492" y="2808"/>
                  </a:lnTo>
                  <a:lnTo>
                    <a:pt x="488" y="2810"/>
                  </a:lnTo>
                  <a:lnTo>
                    <a:pt x="487" y="2813"/>
                  </a:lnTo>
                  <a:lnTo>
                    <a:pt x="485" y="2817"/>
                  </a:lnTo>
                  <a:lnTo>
                    <a:pt x="481" y="2819"/>
                  </a:lnTo>
                  <a:lnTo>
                    <a:pt x="478" y="2821"/>
                  </a:lnTo>
                  <a:lnTo>
                    <a:pt x="475" y="2824"/>
                  </a:lnTo>
                  <a:lnTo>
                    <a:pt x="473" y="2828"/>
                  </a:lnTo>
                  <a:lnTo>
                    <a:pt x="469" y="2829"/>
                  </a:lnTo>
                  <a:lnTo>
                    <a:pt x="466" y="2831"/>
                  </a:lnTo>
                  <a:lnTo>
                    <a:pt x="464" y="2834"/>
                  </a:lnTo>
                  <a:lnTo>
                    <a:pt x="462" y="2839"/>
                  </a:lnTo>
                  <a:lnTo>
                    <a:pt x="458" y="2840"/>
                  </a:lnTo>
                  <a:lnTo>
                    <a:pt x="454" y="2842"/>
                  </a:lnTo>
                  <a:lnTo>
                    <a:pt x="452" y="2845"/>
                  </a:lnTo>
                  <a:lnTo>
                    <a:pt x="450" y="2849"/>
                  </a:lnTo>
                  <a:lnTo>
                    <a:pt x="447" y="2850"/>
                  </a:lnTo>
                  <a:lnTo>
                    <a:pt x="442" y="2852"/>
                  </a:lnTo>
                  <a:lnTo>
                    <a:pt x="440" y="2856"/>
                  </a:lnTo>
                  <a:lnTo>
                    <a:pt x="438" y="2860"/>
                  </a:lnTo>
                  <a:lnTo>
                    <a:pt x="437" y="2864"/>
                  </a:lnTo>
                  <a:lnTo>
                    <a:pt x="435" y="2867"/>
                  </a:lnTo>
                  <a:lnTo>
                    <a:pt x="431" y="2870"/>
                  </a:lnTo>
                  <a:lnTo>
                    <a:pt x="428" y="2871"/>
                  </a:lnTo>
                  <a:lnTo>
                    <a:pt x="423" y="2872"/>
                  </a:lnTo>
                  <a:lnTo>
                    <a:pt x="419" y="2873"/>
                  </a:lnTo>
                  <a:lnTo>
                    <a:pt x="418" y="2877"/>
                  </a:lnTo>
                  <a:lnTo>
                    <a:pt x="416" y="2881"/>
                  </a:lnTo>
                  <a:lnTo>
                    <a:pt x="412" y="2882"/>
                  </a:lnTo>
                  <a:lnTo>
                    <a:pt x="407" y="2883"/>
                  </a:lnTo>
                  <a:lnTo>
                    <a:pt x="406" y="2888"/>
                  </a:lnTo>
                  <a:lnTo>
                    <a:pt x="404" y="2892"/>
                  </a:lnTo>
                  <a:lnTo>
                    <a:pt x="402" y="2895"/>
                  </a:lnTo>
                  <a:lnTo>
                    <a:pt x="400" y="2899"/>
                  </a:lnTo>
                  <a:lnTo>
                    <a:pt x="397" y="2900"/>
                  </a:lnTo>
                  <a:lnTo>
                    <a:pt x="392" y="2903"/>
                  </a:lnTo>
                  <a:lnTo>
                    <a:pt x="390" y="2906"/>
                  </a:lnTo>
                  <a:lnTo>
                    <a:pt x="389" y="2910"/>
                  </a:lnTo>
                  <a:lnTo>
                    <a:pt x="385" y="2911"/>
                  </a:lnTo>
                  <a:lnTo>
                    <a:pt x="381" y="2913"/>
                  </a:lnTo>
                  <a:lnTo>
                    <a:pt x="379" y="2916"/>
                  </a:lnTo>
                  <a:lnTo>
                    <a:pt x="378" y="2921"/>
                  </a:lnTo>
                  <a:lnTo>
                    <a:pt x="373" y="2922"/>
                  </a:lnTo>
                  <a:lnTo>
                    <a:pt x="369" y="2923"/>
                  </a:lnTo>
                  <a:lnTo>
                    <a:pt x="368" y="2927"/>
                  </a:lnTo>
                  <a:lnTo>
                    <a:pt x="366" y="2931"/>
                  </a:lnTo>
                  <a:lnTo>
                    <a:pt x="362" y="2932"/>
                  </a:lnTo>
                  <a:lnTo>
                    <a:pt x="358" y="2933"/>
                  </a:lnTo>
                  <a:lnTo>
                    <a:pt x="356" y="2938"/>
                  </a:lnTo>
                  <a:lnTo>
                    <a:pt x="354" y="2942"/>
                  </a:lnTo>
                  <a:lnTo>
                    <a:pt x="350" y="2943"/>
                  </a:lnTo>
                  <a:lnTo>
                    <a:pt x="347" y="2944"/>
                  </a:lnTo>
                  <a:lnTo>
                    <a:pt x="345" y="2948"/>
                  </a:lnTo>
                  <a:lnTo>
                    <a:pt x="342" y="2953"/>
                  </a:lnTo>
                  <a:lnTo>
                    <a:pt x="338" y="2954"/>
                  </a:lnTo>
                  <a:lnTo>
                    <a:pt x="335" y="2955"/>
                  </a:lnTo>
                  <a:lnTo>
                    <a:pt x="333" y="2959"/>
                  </a:lnTo>
                  <a:lnTo>
                    <a:pt x="331" y="2963"/>
                  </a:lnTo>
                  <a:lnTo>
                    <a:pt x="330" y="2966"/>
                  </a:lnTo>
                  <a:lnTo>
                    <a:pt x="328" y="2971"/>
                  </a:lnTo>
                  <a:lnTo>
                    <a:pt x="323" y="2972"/>
                  </a:lnTo>
                  <a:lnTo>
                    <a:pt x="319" y="2974"/>
                  </a:lnTo>
                  <a:lnTo>
                    <a:pt x="318" y="2977"/>
                  </a:lnTo>
                  <a:lnTo>
                    <a:pt x="316" y="2981"/>
                  </a:lnTo>
                  <a:lnTo>
                    <a:pt x="312" y="2982"/>
                  </a:lnTo>
                  <a:lnTo>
                    <a:pt x="308" y="2984"/>
                  </a:lnTo>
                  <a:lnTo>
                    <a:pt x="304" y="2986"/>
                  </a:lnTo>
                  <a:lnTo>
                    <a:pt x="300" y="2987"/>
                  </a:lnTo>
                  <a:lnTo>
                    <a:pt x="299" y="2991"/>
                  </a:lnTo>
                  <a:lnTo>
                    <a:pt x="297" y="2994"/>
                  </a:lnTo>
                  <a:lnTo>
                    <a:pt x="292" y="2996"/>
                  </a:lnTo>
                  <a:lnTo>
                    <a:pt x="288" y="2997"/>
                  </a:lnTo>
                  <a:lnTo>
                    <a:pt x="286" y="3001"/>
                  </a:lnTo>
                  <a:lnTo>
                    <a:pt x="285" y="3005"/>
                  </a:lnTo>
                  <a:lnTo>
                    <a:pt x="283" y="3009"/>
                  </a:lnTo>
                  <a:lnTo>
                    <a:pt x="281" y="3013"/>
                  </a:lnTo>
                  <a:lnTo>
                    <a:pt x="278" y="3014"/>
                  </a:lnTo>
                  <a:lnTo>
                    <a:pt x="273" y="3015"/>
                  </a:lnTo>
                  <a:lnTo>
                    <a:pt x="269" y="3016"/>
                  </a:lnTo>
                  <a:lnTo>
                    <a:pt x="266" y="3019"/>
                  </a:lnTo>
                  <a:lnTo>
                    <a:pt x="262" y="3020"/>
                  </a:lnTo>
                  <a:lnTo>
                    <a:pt x="257" y="3021"/>
                  </a:lnTo>
                  <a:lnTo>
                    <a:pt x="255" y="3025"/>
                  </a:lnTo>
                  <a:lnTo>
                    <a:pt x="254" y="3029"/>
                  </a:lnTo>
                  <a:lnTo>
                    <a:pt x="258" y="3028"/>
                  </a:lnTo>
                  <a:lnTo>
                    <a:pt x="262" y="3026"/>
                  </a:lnTo>
                  <a:lnTo>
                    <a:pt x="261" y="3030"/>
                  </a:lnTo>
                  <a:lnTo>
                    <a:pt x="258" y="3034"/>
                  </a:lnTo>
                  <a:lnTo>
                    <a:pt x="254" y="3036"/>
                  </a:lnTo>
                  <a:lnTo>
                    <a:pt x="250" y="3037"/>
                  </a:lnTo>
                  <a:lnTo>
                    <a:pt x="249" y="3041"/>
                  </a:lnTo>
                  <a:lnTo>
                    <a:pt x="247" y="3045"/>
                  </a:lnTo>
                  <a:lnTo>
                    <a:pt x="242" y="3046"/>
                  </a:lnTo>
                  <a:lnTo>
                    <a:pt x="239" y="3047"/>
                  </a:lnTo>
                  <a:lnTo>
                    <a:pt x="237" y="3051"/>
                  </a:lnTo>
                  <a:lnTo>
                    <a:pt x="235" y="3056"/>
                  </a:lnTo>
                  <a:lnTo>
                    <a:pt x="231" y="3057"/>
                  </a:lnTo>
                  <a:lnTo>
                    <a:pt x="228" y="3058"/>
                  </a:lnTo>
                  <a:lnTo>
                    <a:pt x="225" y="3062"/>
                  </a:lnTo>
                  <a:lnTo>
                    <a:pt x="223" y="3066"/>
                  </a:lnTo>
                  <a:lnTo>
                    <a:pt x="219" y="3067"/>
                  </a:lnTo>
                  <a:lnTo>
                    <a:pt x="216" y="3068"/>
                  </a:lnTo>
                  <a:lnTo>
                    <a:pt x="214" y="3073"/>
                  </a:lnTo>
                  <a:lnTo>
                    <a:pt x="212" y="3076"/>
                  </a:lnTo>
                  <a:lnTo>
                    <a:pt x="208" y="3078"/>
                  </a:lnTo>
                  <a:lnTo>
                    <a:pt x="204" y="3079"/>
                  </a:lnTo>
                  <a:lnTo>
                    <a:pt x="202" y="3083"/>
                  </a:lnTo>
                  <a:lnTo>
                    <a:pt x="200" y="3087"/>
                  </a:lnTo>
                  <a:lnTo>
                    <a:pt x="197" y="3089"/>
                  </a:lnTo>
                  <a:lnTo>
                    <a:pt x="192" y="3090"/>
                  </a:lnTo>
                  <a:lnTo>
                    <a:pt x="190" y="3094"/>
                  </a:lnTo>
                  <a:lnTo>
                    <a:pt x="189" y="3097"/>
                  </a:lnTo>
                  <a:lnTo>
                    <a:pt x="185" y="3099"/>
                  </a:lnTo>
                  <a:lnTo>
                    <a:pt x="181" y="3100"/>
                  </a:lnTo>
                  <a:lnTo>
                    <a:pt x="179" y="3105"/>
                  </a:lnTo>
                  <a:lnTo>
                    <a:pt x="178" y="3108"/>
                  </a:lnTo>
                  <a:lnTo>
                    <a:pt x="173" y="3110"/>
                  </a:lnTo>
                  <a:lnTo>
                    <a:pt x="169" y="3111"/>
                  </a:lnTo>
                  <a:lnTo>
                    <a:pt x="168" y="3114"/>
                  </a:lnTo>
                  <a:lnTo>
                    <a:pt x="166" y="3118"/>
                  </a:lnTo>
                  <a:lnTo>
                    <a:pt x="162" y="3120"/>
                  </a:lnTo>
                  <a:lnTo>
                    <a:pt x="158" y="3122"/>
                  </a:lnTo>
                  <a:lnTo>
                    <a:pt x="156" y="3125"/>
                  </a:lnTo>
                  <a:lnTo>
                    <a:pt x="154" y="3129"/>
                  </a:lnTo>
                  <a:lnTo>
                    <a:pt x="150" y="3131"/>
                  </a:lnTo>
                  <a:lnTo>
                    <a:pt x="147" y="3132"/>
                  </a:lnTo>
                  <a:lnTo>
                    <a:pt x="149" y="3128"/>
                  </a:lnTo>
                  <a:lnTo>
                    <a:pt x="150" y="3124"/>
                  </a:lnTo>
                  <a:lnTo>
                    <a:pt x="147" y="3125"/>
                  </a:lnTo>
                  <a:lnTo>
                    <a:pt x="142" y="3127"/>
                  </a:lnTo>
                  <a:lnTo>
                    <a:pt x="140" y="3130"/>
                  </a:lnTo>
                  <a:lnTo>
                    <a:pt x="138" y="3134"/>
                  </a:lnTo>
                  <a:lnTo>
                    <a:pt x="142" y="3133"/>
                  </a:lnTo>
                  <a:lnTo>
                    <a:pt x="147" y="3132"/>
                  </a:lnTo>
                  <a:lnTo>
                    <a:pt x="145" y="3136"/>
                  </a:lnTo>
                  <a:lnTo>
                    <a:pt x="142" y="3140"/>
                  </a:lnTo>
                  <a:lnTo>
                    <a:pt x="141" y="3144"/>
                  </a:lnTo>
                  <a:lnTo>
                    <a:pt x="139" y="3148"/>
                  </a:lnTo>
                  <a:lnTo>
                    <a:pt x="135" y="3149"/>
                  </a:lnTo>
                  <a:lnTo>
                    <a:pt x="131" y="3150"/>
                  </a:lnTo>
                  <a:lnTo>
                    <a:pt x="130" y="3155"/>
                  </a:lnTo>
                  <a:lnTo>
                    <a:pt x="128" y="3158"/>
                  </a:lnTo>
                  <a:lnTo>
                    <a:pt x="123" y="3160"/>
                  </a:lnTo>
                  <a:lnTo>
                    <a:pt x="119" y="3161"/>
                  </a:lnTo>
                  <a:lnTo>
                    <a:pt x="116" y="3162"/>
                  </a:lnTo>
                  <a:lnTo>
                    <a:pt x="112" y="3163"/>
                  </a:lnTo>
                  <a:lnTo>
                    <a:pt x="109" y="3167"/>
                  </a:lnTo>
                  <a:lnTo>
                    <a:pt x="108" y="3172"/>
                  </a:lnTo>
                  <a:lnTo>
                    <a:pt x="106" y="3176"/>
                  </a:lnTo>
                  <a:lnTo>
                    <a:pt x="104" y="3179"/>
                  </a:lnTo>
                  <a:lnTo>
                    <a:pt x="100" y="3180"/>
                  </a:lnTo>
                  <a:lnTo>
                    <a:pt x="97" y="3182"/>
                  </a:lnTo>
                  <a:lnTo>
                    <a:pt x="95" y="3187"/>
                  </a:lnTo>
                  <a:lnTo>
                    <a:pt x="92" y="3190"/>
                  </a:lnTo>
                  <a:lnTo>
                    <a:pt x="88" y="3191"/>
                  </a:lnTo>
                  <a:lnTo>
                    <a:pt x="85" y="3193"/>
                  </a:lnTo>
                  <a:lnTo>
                    <a:pt x="83" y="3196"/>
                  </a:lnTo>
                  <a:lnTo>
                    <a:pt x="81" y="3200"/>
                  </a:lnTo>
                  <a:lnTo>
                    <a:pt x="78" y="3201"/>
                  </a:lnTo>
                  <a:lnTo>
                    <a:pt x="73" y="3204"/>
                  </a:lnTo>
                  <a:lnTo>
                    <a:pt x="71" y="3207"/>
                  </a:lnTo>
                  <a:lnTo>
                    <a:pt x="70" y="3211"/>
                  </a:lnTo>
                  <a:lnTo>
                    <a:pt x="68" y="3215"/>
                  </a:lnTo>
                  <a:lnTo>
                    <a:pt x="66" y="3220"/>
                  </a:lnTo>
                  <a:lnTo>
                    <a:pt x="62" y="3221"/>
                  </a:lnTo>
                  <a:lnTo>
                    <a:pt x="58" y="3222"/>
                  </a:lnTo>
                  <a:lnTo>
                    <a:pt x="56" y="3226"/>
                  </a:lnTo>
                  <a:lnTo>
                    <a:pt x="54" y="3229"/>
                  </a:lnTo>
                  <a:lnTo>
                    <a:pt x="50" y="3231"/>
                  </a:lnTo>
                  <a:lnTo>
                    <a:pt x="47" y="3232"/>
                  </a:lnTo>
                  <a:lnTo>
                    <a:pt x="49" y="3228"/>
                  </a:lnTo>
                  <a:lnTo>
                    <a:pt x="50" y="3225"/>
                  </a:lnTo>
                  <a:lnTo>
                    <a:pt x="47" y="3226"/>
                  </a:lnTo>
                  <a:lnTo>
                    <a:pt x="42" y="3227"/>
                  </a:lnTo>
                  <a:lnTo>
                    <a:pt x="45" y="3223"/>
                  </a:lnTo>
                  <a:lnTo>
                    <a:pt x="47" y="3220"/>
                  </a:lnTo>
                  <a:lnTo>
                    <a:pt x="42" y="3221"/>
                  </a:lnTo>
                  <a:lnTo>
                    <a:pt x="38" y="3222"/>
                  </a:lnTo>
                  <a:lnTo>
                    <a:pt x="40" y="3218"/>
                  </a:lnTo>
                  <a:lnTo>
                    <a:pt x="42" y="3214"/>
                  </a:lnTo>
                  <a:lnTo>
                    <a:pt x="45" y="3210"/>
                  </a:lnTo>
                  <a:lnTo>
                    <a:pt x="46" y="3206"/>
                  </a:lnTo>
                  <a:lnTo>
                    <a:pt x="42" y="3207"/>
                  </a:lnTo>
                  <a:lnTo>
                    <a:pt x="38" y="3209"/>
                  </a:lnTo>
                  <a:lnTo>
                    <a:pt x="36" y="3212"/>
                  </a:lnTo>
                  <a:lnTo>
                    <a:pt x="35" y="3216"/>
                  </a:lnTo>
                  <a:lnTo>
                    <a:pt x="31" y="3217"/>
                  </a:lnTo>
                  <a:lnTo>
                    <a:pt x="26" y="3220"/>
                  </a:lnTo>
                  <a:lnTo>
                    <a:pt x="24" y="3223"/>
                  </a:lnTo>
                  <a:lnTo>
                    <a:pt x="23" y="3227"/>
                  </a:lnTo>
                  <a:lnTo>
                    <a:pt x="21" y="3231"/>
                  </a:lnTo>
                  <a:lnTo>
                    <a:pt x="19" y="3234"/>
                  </a:lnTo>
                  <a:lnTo>
                    <a:pt x="17" y="3239"/>
                  </a:lnTo>
                  <a:lnTo>
                    <a:pt x="16" y="3243"/>
                  </a:lnTo>
                  <a:lnTo>
                    <a:pt x="19" y="3242"/>
                  </a:lnTo>
                  <a:lnTo>
                    <a:pt x="23" y="3240"/>
                  </a:lnTo>
                  <a:lnTo>
                    <a:pt x="19" y="3248"/>
                  </a:lnTo>
                  <a:lnTo>
                    <a:pt x="16" y="3256"/>
                  </a:lnTo>
                  <a:lnTo>
                    <a:pt x="12" y="3258"/>
                  </a:lnTo>
                  <a:lnTo>
                    <a:pt x="8" y="3259"/>
                  </a:lnTo>
                  <a:lnTo>
                    <a:pt x="4" y="3260"/>
                  </a:lnTo>
                  <a:lnTo>
                    <a:pt x="0" y="3261"/>
                  </a:lnTo>
                  <a:lnTo>
                    <a:pt x="2" y="3258"/>
                  </a:lnTo>
                  <a:lnTo>
                    <a:pt x="4" y="3254"/>
                  </a:lnTo>
                  <a:lnTo>
                    <a:pt x="6" y="3249"/>
                  </a:lnTo>
                  <a:lnTo>
                    <a:pt x="7" y="3245"/>
                  </a:lnTo>
                  <a:lnTo>
                    <a:pt x="9" y="3242"/>
                  </a:lnTo>
                  <a:lnTo>
                    <a:pt x="12" y="3238"/>
                  </a:lnTo>
                  <a:lnTo>
                    <a:pt x="14" y="3233"/>
                  </a:lnTo>
                  <a:lnTo>
                    <a:pt x="15" y="3229"/>
                  </a:lnTo>
                  <a:lnTo>
                    <a:pt x="12" y="3231"/>
                  </a:lnTo>
                  <a:lnTo>
                    <a:pt x="7" y="3232"/>
                  </a:lnTo>
                  <a:lnTo>
                    <a:pt x="9" y="3228"/>
                  </a:lnTo>
                  <a:lnTo>
                    <a:pt x="12" y="3225"/>
                  </a:lnTo>
                  <a:lnTo>
                    <a:pt x="15" y="3223"/>
                  </a:lnTo>
                  <a:lnTo>
                    <a:pt x="19" y="3222"/>
                  </a:lnTo>
                  <a:lnTo>
                    <a:pt x="21" y="3217"/>
                  </a:lnTo>
                  <a:lnTo>
                    <a:pt x="22" y="3214"/>
                  </a:lnTo>
                  <a:lnTo>
                    <a:pt x="26" y="3212"/>
                  </a:lnTo>
                  <a:lnTo>
                    <a:pt x="31" y="3211"/>
                  </a:lnTo>
                  <a:lnTo>
                    <a:pt x="33" y="3207"/>
                  </a:lnTo>
                  <a:lnTo>
                    <a:pt x="34" y="3204"/>
                  </a:lnTo>
                  <a:lnTo>
                    <a:pt x="38" y="3201"/>
                  </a:lnTo>
                  <a:lnTo>
                    <a:pt x="42" y="3200"/>
                  </a:lnTo>
                  <a:lnTo>
                    <a:pt x="46" y="3199"/>
                  </a:lnTo>
                  <a:lnTo>
                    <a:pt x="50" y="3198"/>
                  </a:lnTo>
                  <a:lnTo>
                    <a:pt x="54" y="3196"/>
                  </a:lnTo>
                  <a:lnTo>
                    <a:pt x="57" y="3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5" name="Freeform 1055">
              <a:extLst>
                <a:ext uri="{FF2B5EF4-FFF2-40B4-BE49-F238E27FC236}">
                  <a16:creationId xmlns:a16="http://schemas.microsoft.com/office/drawing/2014/main" id="{E17FD3DB-6655-493C-B551-732A2DAF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2" y="4073286"/>
              <a:ext cx="5545" cy="9240"/>
            </a:xfrm>
            <a:custGeom>
              <a:avLst/>
              <a:gdLst>
                <a:gd name="T0" fmla="*/ 5 w 58"/>
                <a:gd name="T1" fmla="*/ 60 h 71"/>
                <a:gd name="T2" fmla="*/ 9 w 58"/>
                <a:gd name="T3" fmla="*/ 51 h 71"/>
                <a:gd name="T4" fmla="*/ 15 w 58"/>
                <a:gd name="T5" fmla="*/ 46 h 71"/>
                <a:gd name="T6" fmla="*/ 20 w 58"/>
                <a:gd name="T7" fmla="*/ 40 h 71"/>
                <a:gd name="T8" fmla="*/ 27 w 58"/>
                <a:gd name="T9" fmla="*/ 35 h 71"/>
                <a:gd name="T10" fmla="*/ 33 w 58"/>
                <a:gd name="T11" fmla="*/ 30 h 71"/>
                <a:gd name="T12" fmla="*/ 30 w 58"/>
                <a:gd name="T13" fmla="*/ 28 h 71"/>
                <a:gd name="T14" fmla="*/ 28 w 58"/>
                <a:gd name="T15" fmla="*/ 26 h 71"/>
                <a:gd name="T16" fmla="*/ 34 w 58"/>
                <a:gd name="T17" fmla="*/ 20 h 71"/>
                <a:gd name="T18" fmla="*/ 41 w 58"/>
                <a:gd name="T19" fmla="*/ 15 h 71"/>
                <a:gd name="T20" fmla="*/ 44 w 58"/>
                <a:gd name="T21" fmla="*/ 6 h 71"/>
                <a:gd name="T22" fmla="*/ 49 w 58"/>
                <a:gd name="T23" fmla="*/ 1 h 71"/>
                <a:gd name="T24" fmla="*/ 51 w 58"/>
                <a:gd name="T25" fmla="*/ 4 h 71"/>
                <a:gd name="T26" fmla="*/ 53 w 58"/>
                <a:gd name="T27" fmla="*/ 6 h 71"/>
                <a:gd name="T28" fmla="*/ 55 w 58"/>
                <a:gd name="T29" fmla="*/ 10 h 71"/>
                <a:gd name="T30" fmla="*/ 50 w 58"/>
                <a:gd name="T31" fmla="*/ 21 h 71"/>
                <a:gd name="T32" fmla="*/ 45 w 58"/>
                <a:gd name="T33" fmla="*/ 33 h 71"/>
                <a:gd name="T34" fmla="*/ 38 w 58"/>
                <a:gd name="T35" fmla="*/ 38 h 71"/>
                <a:gd name="T36" fmla="*/ 36 w 58"/>
                <a:gd name="T37" fmla="*/ 35 h 71"/>
                <a:gd name="T38" fmla="*/ 34 w 58"/>
                <a:gd name="T39" fmla="*/ 33 h 71"/>
                <a:gd name="T40" fmla="*/ 29 w 58"/>
                <a:gd name="T41" fmla="*/ 38 h 71"/>
                <a:gd name="T42" fmla="*/ 22 w 58"/>
                <a:gd name="T43" fmla="*/ 44 h 71"/>
                <a:gd name="T44" fmla="*/ 17 w 58"/>
                <a:gd name="T45" fmla="*/ 49 h 71"/>
                <a:gd name="T46" fmla="*/ 22 w 58"/>
                <a:gd name="T47" fmla="*/ 50 h 71"/>
                <a:gd name="T48" fmla="*/ 35 w 58"/>
                <a:gd name="T49" fmla="*/ 46 h 71"/>
                <a:gd name="T50" fmla="*/ 36 w 58"/>
                <a:gd name="T51" fmla="*/ 49 h 71"/>
                <a:gd name="T52" fmla="*/ 31 w 58"/>
                <a:gd name="T53" fmla="*/ 54 h 71"/>
                <a:gd name="T54" fmla="*/ 25 w 58"/>
                <a:gd name="T55" fmla="*/ 60 h 71"/>
                <a:gd name="T56" fmla="*/ 19 w 58"/>
                <a:gd name="T57" fmla="*/ 65 h 71"/>
                <a:gd name="T58" fmla="*/ 17 w 58"/>
                <a:gd name="T59" fmla="*/ 62 h 71"/>
                <a:gd name="T60" fmla="*/ 15 w 58"/>
                <a:gd name="T61" fmla="*/ 60 h 71"/>
                <a:gd name="T62" fmla="*/ 10 w 58"/>
                <a:gd name="T63" fmla="*/ 65 h 71"/>
                <a:gd name="T64" fmla="*/ 3 w 58"/>
                <a:gd name="T65" fmla="*/ 70 h 71"/>
                <a:gd name="T66" fmla="*/ 1 w 58"/>
                <a:gd name="T67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" h="71">
                  <a:moveTo>
                    <a:pt x="3" y="64"/>
                  </a:moveTo>
                  <a:lnTo>
                    <a:pt x="5" y="60"/>
                  </a:lnTo>
                  <a:lnTo>
                    <a:pt x="8" y="55"/>
                  </a:lnTo>
                  <a:lnTo>
                    <a:pt x="9" y="51"/>
                  </a:lnTo>
                  <a:lnTo>
                    <a:pt x="11" y="48"/>
                  </a:lnTo>
                  <a:lnTo>
                    <a:pt x="15" y="46"/>
                  </a:lnTo>
                  <a:lnTo>
                    <a:pt x="19" y="45"/>
                  </a:lnTo>
                  <a:lnTo>
                    <a:pt x="20" y="40"/>
                  </a:lnTo>
                  <a:lnTo>
                    <a:pt x="22" y="37"/>
                  </a:lnTo>
                  <a:lnTo>
                    <a:pt x="27" y="35"/>
                  </a:lnTo>
                  <a:lnTo>
                    <a:pt x="30" y="34"/>
                  </a:lnTo>
                  <a:lnTo>
                    <a:pt x="33" y="30"/>
                  </a:lnTo>
                  <a:lnTo>
                    <a:pt x="34" y="27"/>
                  </a:lnTo>
                  <a:lnTo>
                    <a:pt x="30" y="28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41" y="15"/>
                  </a:lnTo>
                  <a:lnTo>
                    <a:pt x="42" y="11"/>
                  </a:lnTo>
                  <a:lnTo>
                    <a:pt x="44" y="6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51" y="4"/>
                  </a:lnTo>
                  <a:lnTo>
                    <a:pt x="49" y="7"/>
                  </a:lnTo>
                  <a:lnTo>
                    <a:pt x="53" y="6"/>
                  </a:lnTo>
                  <a:lnTo>
                    <a:pt x="58" y="5"/>
                  </a:lnTo>
                  <a:lnTo>
                    <a:pt x="55" y="10"/>
                  </a:lnTo>
                  <a:lnTo>
                    <a:pt x="53" y="13"/>
                  </a:lnTo>
                  <a:lnTo>
                    <a:pt x="50" y="21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38" y="38"/>
                  </a:lnTo>
                  <a:lnTo>
                    <a:pt x="34" y="39"/>
                  </a:lnTo>
                  <a:lnTo>
                    <a:pt x="36" y="35"/>
                  </a:lnTo>
                  <a:lnTo>
                    <a:pt x="38" y="32"/>
                  </a:lnTo>
                  <a:lnTo>
                    <a:pt x="34" y="33"/>
                  </a:lnTo>
                  <a:lnTo>
                    <a:pt x="30" y="34"/>
                  </a:lnTo>
                  <a:lnTo>
                    <a:pt x="29" y="38"/>
                  </a:lnTo>
                  <a:lnTo>
                    <a:pt x="27" y="43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22" y="50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5"/>
                  </a:lnTo>
                  <a:lnTo>
                    <a:pt x="36" y="49"/>
                  </a:lnTo>
                  <a:lnTo>
                    <a:pt x="34" y="53"/>
                  </a:lnTo>
                  <a:lnTo>
                    <a:pt x="31" y="54"/>
                  </a:lnTo>
                  <a:lnTo>
                    <a:pt x="27" y="55"/>
                  </a:lnTo>
                  <a:lnTo>
                    <a:pt x="25" y="60"/>
                  </a:lnTo>
                  <a:lnTo>
                    <a:pt x="24" y="64"/>
                  </a:lnTo>
                  <a:lnTo>
                    <a:pt x="19" y="65"/>
                  </a:lnTo>
                  <a:lnTo>
                    <a:pt x="15" y="66"/>
                  </a:lnTo>
                  <a:lnTo>
                    <a:pt x="17" y="62"/>
                  </a:lnTo>
                  <a:lnTo>
                    <a:pt x="19" y="59"/>
                  </a:lnTo>
                  <a:lnTo>
                    <a:pt x="15" y="60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8" y="68"/>
                  </a:lnTo>
                  <a:lnTo>
                    <a:pt x="3" y="70"/>
                  </a:lnTo>
                  <a:lnTo>
                    <a:pt x="0" y="71"/>
                  </a:lnTo>
                  <a:lnTo>
                    <a:pt x="1" y="67"/>
                  </a:lnTo>
                  <a:lnTo>
                    <a:pt x="3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6" name="Freeform 1056">
              <a:extLst>
                <a:ext uri="{FF2B5EF4-FFF2-40B4-BE49-F238E27FC236}">
                  <a16:creationId xmlns:a16="http://schemas.microsoft.com/office/drawing/2014/main" id="{63A8D818-8613-4974-B889-C9E2CBD3D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992" y="3914347"/>
              <a:ext cx="3696" cy="3696"/>
            </a:xfrm>
            <a:custGeom>
              <a:avLst/>
              <a:gdLst>
                <a:gd name="T0" fmla="*/ 8 w 27"/>
                <a:gd name="T1" fmla="*/ 29 h 32"/>
                <a:gd name="T2" fmla="*/ 3 w 27"/>
                <a:gd name="T3" fmla="*/ 31 h 32"/>
                <a:gd name="T4" fmla="*/ 0 w 27"/>
                <a:gd name="T5" fmla="*/ 32 h 32"/>
                <a:gd name="T6" fmla="*/ 1 w 27"/>
                <a:gd name="T7" fmla="*/ 28 h 32"/>
                <a:gd name="T8" fmla="*/ 3 w 27"/>
                <a:gd name="T9" fmla="*/ 24 h 32"/>
                <a:gd name="T10" fmla="*/ 6 w 27"/>
                <a:gd name="T11" fmla="*/ 20 h 32"/>
                <a:gd name="T12" fmla="*/ 8 w 27"/>
                <a:gd name="T13" fmla="*/ 16 h 32"/>
                <a:gd name="T14" fmla="*/ 10 w 27"/>
                <a:gd name="T15" fmla="*/ 11 h 32"/>
                <a:gd name="T16" fmla="*/ 11 w 27"/>
                <a:gd name="T17" fmla="*/ 8 h 32"/>
                <a:gd name="T18" fmla="*/ 8 w 27"/>
                <a:gd name="T19" fmla="*/ 9 h 32"/>
                <a:gd name="T20" fmla="*/ 3 w 27"/>
                <a:gd name="T21" fmla="*/ 10 h 32"/>
                <a:gd name="T22" fmla="*/ 6 w 27"/>
                <a:gd name="T23" fmla="*/ 7 h 32"/>
                <a:gd name="T24" fmla="*/ 7 w 27"/>
                <a:gd name="T25" fmla="*/ 3 h 32"/>
                <a:gd name="T26" fmla="*/ 11 w 27"/>
                <a:gd name="T27" fmla="*/ 1 h 32"/>
                <a:gd name="T28" fmla="*/ 15 w 27"/>
                <a:gd name="T29" fmla="*/ 0 h 32"/>
                <a:gd name="T30" fmla="*/ 13 w 27"/>
                <a:gd name="T31" fmla="*/ 4 h 32"/>
                <a:gd name="T32" fmla="*/ 11 w 27"/>
                <a:gd name="T33" fmla="*/ 8 h 32"/>
                <a:gd name="T34" fmla="*/ 15 w 27"/>
                <a:gd name="T35" fmla="*/ 7 h 32"/>
                <a:gd name="T36" fmla="*/ 18 w 27"/>
                <a:gd name="T37" fmla="*/ 5 h 32"/>
                <a:gd name="T38" fmla="*/ 23 w 27"/>
                <a:gd name="T39" fmla="*/ 4 h 32"/>
                <a:gd name="T40" fmla="*/ 27 w 27"/>
                <a:gd name="T41" fmla="*/ 3 h 32"/>
                <a:gd name="T42" fmla="*/ 25 w 27"/>
                <a:gd name="T43" fmla="*/ 6 h 32"/>
                <a:gd name="T44" fmla="*/ 23 w 27"/>
                <a:gd name="T45" fmla="*/ 10 h 32"/>
                <a:gd name="T46" fmla="*/ 21 w 27"/>
                <a:gd name="T47" fmla="*/ 15 h 32"/>
                <a:gd name="T48" fmla="*/ 19 w 27"/>
                <a:gd name="T49" fmla="*/ 19 h 32"/>
                <a:gd name="T50" fmla="*/ 15 w 27"/>
                <a:gd name="T51" fmla="*/ 20 h 32"/>
                <a:gd name="T52" fmla="*/ 11 w 27"/>
                <a:gd name="T53" fmla="*/ 21 h 32"/>
                <a:gd name="T54" fmla="*/ 10 w 27"/>
                <a:gd name="T55" fmla="*/ 25 h 32"/>
                <a:gd name="T56" fmla="*/ 8 w 27"/>
                <a:gd name="T5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32">
                  <a:moveTo>
                    <a:pt x="8" y="29"/>
                  </a:moveTo>
                  <a:lnTo>
                    <a:pt x="3" y="31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8" y="9"/>
                  </a:lnTo>
                  <a:lnTo>
                    <a:pt x="3" y="10"/>
                  </a:lnTo>
                  <a:lnTo>
                    <a:pt x="6" y="7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3" y="4"/>
                  </a:lnTo>
                  <a:lnTo>
                    <a:pt x="11" y="8"/>
                  </a:lnTo>
                  <a:lnTo>
                    <a:pt x="15" y="7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3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1"/>
                  </a:lnTo>
                  <a:lnTo>
                    <a:pt x="10" y="25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7" name="Freeform 1057">
              <a:extLst>
                <a:ext uri="{FF2B5EF4-FFF2-40B4-BE49-F238E27FC236}">
                  <a16:creationId xmlns:a16="http://schemas.microsoft.com/office/drawing/2014/main" id="{00FA9E4B-B57B-41DB-8D30-4146E1A0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104" y="4015993"/>
              <a:ext cx="3696" cy="3696"/>
            </a:xfrm>
            <a:custGeom>
              <a:avLst/>
              <a:gdLst>
                <a:gd name="T0" fmla="*/ 12 w 24"/>
                <a:gd name="T1" fmla="*/ 37 h 39"/>
                <a:gd name="T2" fmla="*/ 9 w 24"/>
                <a:gd name="T3" fmla="*/ 38 h 39"/>
                <a:gd name="T4" fmla="*/ 5 w 24"/>
                <a:gd name="T5" fmla="*/ 39 h 39"/>
                <a:gd name="T6" fmla="*/ 7 w 24"/>
                <a:gd name="T7" fmla="*/ 36 h 39"/>
                <a:gd name="T8" fmla="*/ 9 w 24"/>
                <a:gd name="T9" fmla="*/ 32 h 39"/>
                <a:gd name="T10" fmla="*/ 5 w 24"/>
                <a:gd name="T11" fmla="*/ 33 h 39"/>
                <a:gd name="T12" fmla="*/ 0 w 24"/>
                <a:gd name="T13" fmla="*/ 35 h 39"/>
                <a:gd name="T14" fmla="*/ 2 w 24"/>
                <a:gd name="T15" fmla="*/ 31 h 39"/>
                <a:gd name="T16" fmla="*/ 5 w 24"/>
                <a:gd name="T17" fmla="*/ 26 h 39"/>
                <a:gd name="T18" fmla="*/ 7 w 24"/>
                <a:gd name="T19" fmla="*/ 22 h 39"/>
                <a:gd name="T20" fmla="*/ 8 w 24"/>
                <a:gd name="T21" fmla="*/ 19 h 39"/>
                <a:gd name="T22" fmla="*/ 5 w 24"/>
                <a:gd name="T23" fmla="*/ 20 h 39"/>
                <a:gd name="T24" fmla="*/ 0 w 24"/>
                <a:gd name="T25" fmla="*/ 21 h 39"/>
                <a:gd name="T26" fmla="*/ 2 w 24"/>
                <a:gd name="T27" fmla="*/ 17 h 39"/>
                <a:gd name="T28" fmla="*/ 5 w 24"/>
                <a:gd name="T29" fmla="*/ 14 h 39"/>
                <a:gd name="T30" fmla="*/ 8 w 24"/>
                <a:gd name="T31" fmla="*/ 11 h 39"/>
                <a:gd name="T32" fmla="*/ 12 w 24"/>
                <a:gd name="T33" fmla="*/ 10 h 39"/>
                <a:gd name="T34" fmla="*/ 14 w 24"/>
                <a:gd name="T35" fmla="*/ 6 h 39"/>
                <a:gd name="T36" fmla="*/ 15 w 24"/>
                <a:gd name="T37" fmla="*/ 3 h 39"/>
                <a:gd name="T38" fmla="*/ 19 w 24"/>
                <a:gd name="T39" fmla="*/ 1 h 39"/>
                <a:gd name="T40" fmla="*/ 24 w 24"/>
                <a:gd name="T41" fmla="*/ 0 h 39"/>
                <a:gd name="T42" fmla="*/ 22 w 24"/>
                <a:gd name="T43" fmla="*/ 4 h 39"/>
                <a:gd name="T44" fmla="*/ 19 w 24"/>
                <a:gd name="T45" fmla="*/ 8 h 39"/>
                <a:gd name="T46" fmla="*/ 15 w 24"/>
                <a:gd name="T47" fmla="*/ 9 h 39"/>
                <a:gd name="T48" fmla="*/ 12 w 24"/>
                <a:gd name="T49" fmla="*/ 10 h 39"/>
                <a:gd name="T50" fmla="*/ 10 w 24"/>
                <a:gd name="T51" fmla="*/ 15 h 39"/>
                <a:gd name="T52" fmla="*/ 8 w 24"/>
                <a:gd name="T53" fmla="*/ 19 h 39"/>
                <a:gd name="T54" fmla="*/ 12 w 24"/>
                <a:gd name="T55" fmla="*/ 17 h 39"/>
                <a:gd name="T56" fmla="*/ 16 w 24"/>
                <a:gd name="T57" fmla="*/ 16 h 39"/>
                <a:gd name="T58" fmla="*/ 14 w 24"/>
                <a:gd name="T59" fmla="*/ 20 h 39"/>
                <a:gd name="T60" fmla="*/ 12 w 24"/>
                <a:gd name="T61" fmla="*/ 24 h 39"/>
                <a:gd name="T62" fmla="*/ 16 w 24"/>
                <a:gd name="T63" fmla="*/ 22 h 39"/>
                <a:gd name="T64" fmla="*/ 19 w 24"/>
                <a:gd name="T65" fmla="*/ 21 h 39"/>
                <a:gd name="T66" fmla="*/ 18 w 24"/>
                <a:gd name="T67" fmla="*/ 25 h 39"/>
                <a:gd name="T68" fmla="*/ 16 w 24"/>
                <a:gd name="T69" fmla="*/ 29 h 39"/>
                <a:gd name="T70" fmla="*/ 14 w 24"/>
                <a:gd name="T71" fmla="*/ 33 h 39"/>
                <a:gd name="T72" fmla="*/ 12 w 24"/>
                <a:gd name="T7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39">
                  <a:moveTo>
                    <a:pt x="12" y="37"/>
                  </a:moveTo>
                  <a:lnTo>
                    <a:pt x="9" y="38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9" y="32"/>
                  </a:lnTo>
                  <a:lnTo>
                    <a:pt x="5" y="33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7" y="22"/>
                  </a:lnTo>
                  <a:lnTo>
                    <a:pt x="8" y="19"/>
                  </a:lnTo>
                  <a:lnTo>
                    <a:pt x="5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8" y="11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2" y="4"/>
                  </a:lnTo>
                  <a:lnTo>
                    <a:pt x="19" y="8"/>
                  </a:lnTo>
                  <a:lnTo>
                    <a:pt x="15" y="9"/>
                  </a:lnTo>
                  <a:lnTo>
                    <a:pt x="12" y="10"/>
                  </a:lnTo>
                  <a:lnTo>
                    <a:pt x="10" y="15"/>
                  </a:lnTo>
                  <a:lnTo>
                    <a:pt x="8" y="19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18" y="25"/>
                  </a:lnTo>
                  <a:lnTo>
                    <a:pt x="16" y="29"/>
                  </a:lnTo>
                  <a:lnTo>
                    <a:pt x="14" y="33"/>
                  </a:lnTo>
                  <a:lnTo>
                    <a:pt x="1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8" name="Freeform 1058">
              <a:extLst>
                <a:ext uri="{FF2B5EF4-FFF2-40B4-BE49-F238E27FC236}">
                  <a16:creationId xmlns:a16="http://schemas.microsoft.com/office/drawing/2014/main" id="{AA8DF651-8AEA-4984-AB2B-6E75F31E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308" y="3977183"/>
              <a:ext cx="3696" cy="1848"/>
            </a:xfrm>
            <a:custGeom>
              <a:avLst/>
              <a:gdLst>
                <a:gd name="T0" fmla="*/ 3 w 34"/>
                <a:gd name="T1" fmla="*/ 23 h 23"/>
                <a:gd name="T2" fmla="*/ 5 w 34"/>
                <a:gd name="T3" fmla="*/ 19 h 23"/>
                <a:gd name="T4" fmla="*/ 7 w 34"/>
                <a:gd name="T5" fmla="*/ 16 h 23"/>
                <a:gd name="T6" fmla="*/ 3 w 34"/>
                <a:gd name="T7" fmla="*/ 17 h 23"/>
                <a:gd name="T8" fmla="*/ 0 w 34"/>
                <a:gd name="T9" fmla="*/ 18 h 23"/>
                <a:gd name="T10" fmla="*/ 1 w 34"/>
                <a:gd name="T11" fmla="*/ 15 h 23"/>
                <a:gd name="T12" fmla="*/ 3 w 34"/>
                <a:gd name="T13" fmla="*/ 10 h 23"/>
                <a:gd name="T14" fmla="*/ 5 w 34"/>
                <a:gd name="T15" fmla="*/ 6 h 23"/>
                <a:gd name="T16" fmla="*/ 7 w 34"/>
                <a:gd name="T17" fmla="*/ 2 h 23"/>
                <a:gd name="T18" fmla="*/ 10 w 34"/>
                <a:gd name="T19" fmla="*/ 1 h 23"/>
                <a:gd name="T20" fmla="*/ 15 w 34"/>
                <a:gd name="T21" fmla="*/ 0 h 23"/>
                <a:gd name="T22" fmla="*/ 14 w 34"/>
                <a:gd name="T23" fmla="*/ 3 h 23"/>
                <a:gd name="T24" fmla="*/ 10 w 34"/>
                <a:gd name="T25" fmla="*/ 7 h 23"/>
                <a:gd name="T26" fmla="*/ 9 w 34"/>
                <a:gd name="T27" fmla="*/ 11 h 23"/>
                <a:gd name="T28" fmla="*/ 7 w 34"/>
                <a:gd name="T29" fmla="*/ 16 h 23"/>
                <a:gd name="T30" fmla="*/ 11 w 34"/>
                <a:gd name="T31" fmla="*/ 15 h 23"/>
                <a:gd name="T32" fmla="*/ 15 w 34"/>
                <a:gd name="T33" fmla="*/ 12 h 23"/>
                <a:gd name="T34" fmla="*/ 19 w 34"/>
                <a:gd name="T35" fmla="*/ 11 h 23"/>
                <a:gd name="T36" fmla="*/ 23 w 34"/>
                <a:gd name="T37" fmla="*/ 10 h 23"/>
                <a:gd name="T38" fmla="*/ 24 w 34"/>
                <a:gd name="T39" fmla="*/ 6 h 23"/>
                <a:gd name="T40" fmla="*/ 26 w 34"/>
                <a:gd name="T41" fmla="*/ 2 h 23"/>
                <a:gd name="T42" fmla="*/ 31 w 34"/>
                <a:gd name="T43" fmla="*/ 1 h 23"/>
                <a:gd name="T44" fmla="*/ 34 w 34"/>
                <a:gd name="T45" fmla="*/ 0 h 23"/>
                <a:gd name="T46" fmla="*/ 33 w 34"/>
                <a:gd name="T47" fmla="*/ 3 h 23"/>
                <a:gd name="T48" fmla="*/ 31 w 34"/>
                <a:gd name="T49" fmla="*/ 7 h 23"/>
                <a:gd name="T50" fmla="*/ 26 w 34"/>
                <a:gd name="T51" fmla="*/ 9 h 23"/>
                <a:gd name="T52" fmla="*/ 23 w 34"/>
                <a:gd name="T53" fmla="*/ 10 h 23"/>
                <a:gd name="T54" fmla="*/ 21 w 34"/>
                <a:gd name="T55" fmla="*/ 15 h 23"/>
                <a:gd name="T56" fmla="*/ 19 w 34"/>
                <a:gd name="T57" fmla="*/ 18 h 23"/>
                <a:gd name="T58" fmla="*/ 15 w 34"/>
                <a:gd name="T59" fmla="*/ 20 h 23"/>
                <a:gd name="T60" fmla="*/ 11 w 34"/>
                <a:gd name="T61" fmla="*/ 21 h 23"/>
                <a:gd name="T62" fmla="*/ 7 w 34"/>
                <a:gd name="T63" fmla="*/ 22 h 23"/>
                <a:gd name="T64" fmla="*/ 3 w 34"/>
                <a:gd name="T6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3">
                  <a:moveTo>
                    <a:pt x="3" y="23"/>
                  </a:moveTo>
                  <a:lnTo>
                    <a:pt x="5" y="19"/>
                  </a:lnTo>
                  <a:lnTo>
                    <a:pt x="7" y="16"/>
                  </a:lnTo>
                  <a:lnTo>
                    <a:pt x="3" y="17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5" y="6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9" y="11"/>
                  </a:lnTo>
                  <a:lnTo>
                    <a:pt x="7" y="16"/>
                  </a:lnTo>
                  <a:lnTo>
                    <a:pt x="11" y="15"/>
                  </a:lnTo>
                  <a:lnTo>
                    <a:pt x="15" y="12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1" y="7"/>
                  </a:lnTo>
                  <a:lnTo>
                    <a:pt x="26" y="9"/>
                  </a:lnTo>
                  <a:lnTo>
                    <a:pt x="23" y="10"/>
                  </a:lnTo>
                  <a:lnTo>
                    <a:pt x="21" y="15"/>
                  </a:lnTo>
                  <a:lnTo>
                    <a:pt x="19" y="18"/>
                  </a:lnTo>
                  <a:lnTo>
                    <a:pt x="15" y="20"/>
                  </a:lnTo>
                  <a:lnTo>
                    <a:pt x="11" y="21"/>
                  </a:lnTo>
                  <a:lnTo>
                    <a:pt x="7" y="22"/>
                  </a:ln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9" name="Freeform 1059">
              <a:extLst>
                <a:ext uri="{FF2B5EF4-FFF2-40B4-BE49-F238E27FC236}">
                  <a16:creationId xmlns:a16="http://schemas.microsoft.com/office/drawing/2014/main" id="{EFDB2BA8-4A39-40DF-A4E2-7FBF4BC6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067" y="3977183"/>
              <a:ext cx="3696" cy="3696"/>
            </a:xfrm>
            <a:custGeom>
              <a:avLst/>
              <a:gdLst>
                <a:gd name="T0" fmla="*/ 12 w 31"/>
                <a:gd name="T1" fmla="*/ 14 h 25"/>
                <a:gd name="T2" fmla="*/ 10 w 31"/>
                <a:gd name="T3" fmla="*/ 17 h 25"/>
                <a:gd name="T4" fmla="*/ 8 w 31"/>
                <a:gd name="T5" fmla="*/ 22 h 25"/>
                <a:gd name="T6" fmla="*/ 4 w 31"/>
                <a:gd name="T7" fmla="*/ 24 h 25"/>
                <a:gd name="T8" fmla="*/ 0 w 31"/>
                <a:gd name="T9" fmla="*/ 25 h 25"/>
                <a:gd name="T10" fmla="*/ 2 w 31"/>
                <a:gd name="T11" fmla="*/ 21 h 25"/>
                <a:gd name="T12" fmla="*/ 4 w 31"/>
                <a:gd name="T13" fmla="*/ 16 h 25"/>
                <a:gd name="T14" fmla="*/ 8 w 31"/>
                <a:gd name="T15" fmla="*/ 15 h 25"/>
                <a:gd name="T16" fmla="*/ 12 w 31"/>
                <a:gd name="T17" fmla="*/ 14 h 25"/>
                <a:gd name="T18" fmla="*/ 14 w 31"/>
                <a:gd name="T19" fmla="*/ 10 h 25"/>
                <a:gd name="T20" fmla="*/ 15 w 31"/>
                <a:gd name="T21" fmla="*/ 6 h 25"/>
                <a:gd name="T22" fmla="*/ 19 w 31"/>
                <a:gd name="T23" fmla="*/ 5 h 25"/>
                <a:gd name="T24" fmla="*/ 24 w 31"/>
                <a:gd name="T25" fmla="*/ 4 h 25"/>
                <a:gd name="T26" fmla="*/ 28 w 31"/>
                <a:gd name="T27" fmla="*/ 1 h 25"/>
                <a:gd name="T28" fmla="*/ 31 w 31"/>
                <a:gd name="T29" fmla="*/ 0 h 25"/>
                <a:gd name="T30" fmla="*/ 30 w 31"/>
                <a:gd name="T31" fmla="*/ 5 h 25"/>
                <a:gd name="T32" fmla="*/ 28 w 31"/>
                <a:gd name="T33" fmla="*/ 9 h 25"/>
                <a:gd name="T34" fmla="*/ 24 w 31"/>
                <a:gd name="T35" fmla="*/ 10 h 25"/>
                <a:gd name="T36" fmla="*/ 19 w 31"/>
                <a:gd name="T37" fmla="*/ 11 h 25"/>
                <a:gd name="T38" fmla="*/ 16 w 31"/>
                <a:gd name="T39" fmla="*/ 12 h 25"/>
                <a:gd name="T40" fmla="*/ 12 w 31"/>
                <a:gd name="T4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5">
                  <a:moveTo>
                    <a:pt x="12" y="14"/>
                  </a:moveTo>
                  <a:lnTo>
                    <a:pt x="10" y="17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5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8" y="15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4" y="4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19" y="11"/>
                  </a:lnTo>
                  <a:lnTo>
                    <a:pt x="16" y="12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0" name="Freeform 1060">
              <a:extLst>
                <a:ext uri="{FF2B5EF4-FFF2-40B4-BE49-F238E27FC236}">
                  <a16:creationId xmlns:a16="http://schemas.microsoft.com/office/drawing/2014/main" id="{FAE9A44F-DB4D-4216-9586-2CE3360C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486" y="3953157"/>
              <a:ext cx="1849" cy="1848"/>
            </a:xfrm>
            <a:custGeom>
              <a:avLst/>
              <a:gdLst>
                <a:gd name="T0" fmla="*/ 8 w 27"/>
                <a:gd name="T1" fmla="*/ 13 h 29"/>
                <a:gd name="T2" fmla="*/ 12 w 27"/>
                <a:gd name="T3" fmla="*/ 12 h 29"/>
                <a:gd name="T4" fmla="*/ 15 w 27"/>
                <a:gd name="T5" fmla="*/ 11 h 29"/>
                <a:gd name="T6" fmla="*/ 17 w 27"/>
                <a:gd name="T7" fmla="*/ 7 h 29"/>
                <a:gd name="T8" fmla="*/ 19 w 27"/>
                <a:gd name="T9" fmla="*/ 2 h 29"/>
                <a:gd name="T10" fmla="*/ 24 w 27"/>
                <a:gd name="T11" fmla="*/ 1 h 29"/>
                <a:gd name="T12" fmla="*/ 27 w 27"/>
                <a:gd name="T13" fmla="*/ 0 h 29"/>
                <a:gd name="T14" fmla="*/ 26 w 27"/>
                <a:gd name="T15" fmla="*/ 3 h 29"/>
                <a:gd name="T16" fmla="*/ 24 w 27"/>
                <a:gd name="T17" fmla="*/ 8 h 29"/>
                <a:gd name="T18" fmla="*/ 19 w 27"/>
                <a:gd name="T19" fmla="*/ 9 h 29"/>
                <a:gd name="T20" fmla="*/ 15 w 27"/>
                <a:gd name="T21" fmla="*/ 11 h 29"/>
                <a:gd name="T22" fmla="*/ 14 w 27"/>
                <a:gd name="T23" fmla="*/ 14 h 29"/>
                <a:gd name="T24" fmla="*/ 12 w 27"/>
                <a:gd name="T25" fmla="*/ 18 h 29"/>
                <a:gd name="T26" fmla="*/ 10 w 27"/>
                <a:gd name="T27" fmla="*/ 22 h 29"/>
                <a:gd name="T28" fmla="*/ 8 w 27"/>
                <a:gd name="T29" fmla="*/ 27 h 29"/>
                <a:gd name="T30" fmla="*/ 4 w 27"/>
                <a:gd name="T31" fmla="*/ 28 h 29"/>
                <a:gd name="T32" fmla="*/ 0 w 27"/>
                <a:gd name="T33" fmla="*/ 29 h 29"/>
                <a:gd name="T34" fmla="*/ 2 w 27"/>
                <a:gd name="T35" fmla="*/ 25 h 29"/>
                <a:gd name="T36" fmla="*/ 4 w 27"/>
                <a:gd name="T37" fmla="*/ 21 h 29"/>
                <a:gd name="T38" fmla="*/ 7 w 27"/>
                <a:gd name="T39" fmla="*/ 17 h 29"/>
                <a:gd name="T40" fmla="*/ 8 w 27"/>
                <a:gd name="T41" fmla="*/ 13 h 29"/>
                <a:gd name="T42" fmla="*/ 4 w 27"/>
                <a:gd name="T43" fmla="*/ 14 h 29"/>
                <a:gd name="T44" fmla="*/ 0 w 27"/>
                <a:gd name="T45" fmla="*/ 16 h 29"/>
                <a:gd name="T46" fmla="*/ 2 w 27"/>
                <a:gd name="T47" fmla="*/ 12 h 29"/>
                <a:gd name="T48" fmla="*/ 3 w 27"/>
                <a:gd name="T49" fmla="*/ 8 h 29"/>
                <a:gd name="T50" fmla="*/ 8 w 27"/>
                <a:gd name="T51" fmla="*/ 7 h 29"/>
                <a:gd name="T52" fmla="*/ 12 w 27"/>
                <a:gd name="T53" fmla="*/ 5 h 29"/>
                <a:gd name="T54" fmla="*/ 10 w 27"/>
                <a:gd name="T55" fmla="*/ 9 h 29"/>
                <a:gd name="T56" fmla="*/ 8 w 27"/>
                <a:gd name="T5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9">
                  <a:moveTo>
                    <a:pt x="8" y="13"/>
                  </a:moveTo>
                  <a:lnTo>
                    <a:pt x="12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26" y="3"/>
                  </a:lnTo>
                  <a:lnTo>
                    <a:pt x="24" y="8"/>
                  </a:lnTo>
                  <a:lnTo>
                    <a:pt x="19" y="9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8" y="27"/>
                  </a:lnTo>
                  <a:lnTo>
                    <a:pt x="4" y="28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7"/>
                  </a:lnTo>
                  <a:lnTo>
                    <a:pt x="8" y="13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8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1" name="Freeform 1061">
              <a:extLst>
                <a:ext uri="{FF2B5EF4-FFF2-40B4-BE49-F238E27FC236}">
                  <a16:creationId xmlns:a16="http://schemas.microsoft.com/office/drawing/2014/main" id="{B2141493-37F4-4D68-B10F-C08B4E839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11" y="3929132"/>
              <a:ext cx="1849" cy="1848"/>
            </a:xfrm>
            <a:custGeom>
              <a:avLst/>
              <a:gdLst>
                <a:gd name="T0" fmla="*/ 16 w 20"/>
                <a:gd name="T1" fmla="*/ 18 h 21"/>
                <a:gd name="T2" fmla="*/ 12 w 20"/>
                <a:gd name="T3" fmla="*/ 20 h 21"/>
                <a:gd name="T4" fmla="*/ 9 w 20"/>
                <a:gd name="T5" fmla="*/ 21 h 21"/>
                <a:gd name="T6" fmla="*/ 11 w 20"/>
                <a:gd name="T7" fmla="*/ 17 h 21"/>
                <a:gd name="T8" fmla="*/ 12 w 20"/>
                <a:gd name="T9" fmla="*/ 13 h 21"/>
                <a:gd name="T10" fmla="*/ 8 w 20"/>
                <a:gd name="T11" fmla="*/ 15 h 21"/>
                <a:gd name="T12" fmla="*/ 4 w 20"/>
                <a:gd name="T13" fmla="*/ 16 h 21"/>
                <a:gd name="T14" fmla="*/ 7 w 20"/>
                <a:gd name="T15" fmla="*/ 12 h 21"/>
                <a:gd name="T16" fmla="*/ 9 w 20"/>
                <a:gd name="T17" fmla="*/ 9 h 21"/>
                <a:gd name="T18" fmla="*/ 4 w 20"/>
                <a:gd name="T19" fmla="*/ 10 h 21"/>
                <a:gd name="T20" fmla="*/ 0 w 20"/>
                <a:gd name="T21" fmla="*/ 11 h 21"/>
                <a:gd name="T22" fmla="*/ 2 w 20"/>
                <a:gd name="T23" fmla="*/ 6 h 21"/>
                <a:gd name="T24" fmla="*/ 4 w 20"/>
                <a:gd name="T25" fmla="*/ 3 h 21"/>
                <a:gd name="T26" fmla="*/ 9 w 20"/>
                <a:gd name="T27" fmla="*/ 1 h 21"/>
                <a:gd name="T28" fmla="*/ 12 w 20"/>
                <a:gd name="T29" fmla="*/ 0 h 21"/>
                <a:gd name="T30" fmla="*/ 10 w 20"/>
                <a:gd name="T31" fmla="*/ 4 h 21"/>
                <a:gd name="T32" fmla="*/ 9 w 20"/>
                <a:gd name="T33" fmla="*/ 9 h 21"/>
                <a:gd name="T34" fmla="*/ 12 w 20"/>
                <a:gd name="T35" fmla="*/ 6 h 21"/>
                <a:gd name="T36" fmla="*/ 16 w 20"/>
                <a:gd name="T37" fmla="*/ 5 h 21"/>
                <a:gd name="T38" fmla="*/ 14 w 20"/>
                <a:gd name="T39" fmla="*/ 10 h 21"/>
                <a:gd name="T40" fmla="*/ 12 w 20"/>
                <a:gd name="T41" fmla="*/ 13 h 21"/>
                <a:gd name="T42" fmla="*/ 16 w 20"/>
                <a:gd name="T43" fmla="*/ 12 h 21"/>
                <a:gd name="T44" fmla="*/ 20 w 20"/>
                <a:gd name="T45" fmla="*/ 11 h 21"/>
                <a:gd name="T46" fmla="*/ 18 w 20"/>
                <a:gd name="T47" fmla="*/ 15 h 21"/>
                <a:gd name="T48" fmla="*/ 16 w 20"/>
                <a:gd name="T4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21">
                  <a:moveTo>
                    <a:pt x="16" y="18"/>
                  </a:moveTo>
                  <a:lnTo>
                    <a:pt x="12" y="20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9" y="9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2" name="Freeform 1062">
              <a:extLst>
                <a:ext uri="{FF2B5EF4-FFF2-40B4-BE49-F238E27FC236}">
                  <a16:creationId xmlns:a16="http://schemas.microsoft.com/office/drawing/2014/main" id="{A9FDF369-A39B-46DF-AF8E-9045B247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056" y="3919890"/>
              <a:ext cx="3696" cy="3696"/>
            </a:xfrm>
            <a:custGeom>
              <a:avLst/>
              <a:gdLst>
                <a:gd name="T0" fmla="*/ 27 w 27"/>
                <a:gd name="T1" fmla="*/ 12 h 28"/>
                <a:gd name="T2" fmla="*/ 25 w 27"/>
                <a:gd name="T3" fmla="*/ 17 h 28"/>
                <a:gd name="T4" fmla="*/ 24 w 27"/>
                <a:gd name="T5" fmla="*/ 21 h 28"/>
                <a:gd name="T6" fmla="*/ 20 w 27"/>
                <a:gd name="T7" fmla="*/ 22 h 28"/>
                <a:gd name="T8" fmla="*/ 15 w 27"/>
                <a:gd name="T9" fmla="*/ 23 h 28"/>
                <a:gd name="T10" fmla="*/ 17 w 27"/>
                <a:gd name="T11" fmla="*/ 20 h 28"/>
                <a:gd name="T12" fmla="*/ 20 w 27"/>
                <a:gd name="T13" fmla="*/ 15 h 28"/>
                <a:gd name="T14" fmla="*/ 15 w 27"/>
                <a:gd name="T15" fmla="*/ 17 h 28"/>
                <a:gd name="T16" fmla="*/ 12 w 27"/>
                <a:gd name="T17" fmla="*/ 18 h 28"/>
                <a:gd name="T18" fmla="*/ 10 w 27"/>
                <a:gd name="T19" fmla="*/ 22 h 28"/>
                <a:gd name="T20" fmla="*/ 8 w 27"/>
                <a:gd name="T21" fmla="*/ 26 h 28"/>
                <a:gd name="T22" fmla="*/ 4 w 27"/>
                <a:gd name="T23" fmla="*/ 27 h 28"/>
                <a:gd name="T24" fmla="*/ 0 w 27"/>
                <a:gd name="T25" fmla="*/ 28 h 28"/>
                <a:gd name="T26" fmla="*/ 1 w 27"/>
                <a:gd name="T27" fmla="*/ 25 h 28"/>
                <a:gd name="T28" fmla="*/ 4 w 27"/>
                <a:gd name="T29" fmla="*/ 21 h 28"/>
                <a:gd name="T30" fmla="*/ 8 w 27"/>
                <a:gd name="T31" fmla="*/ 20 h 28"/>
                <a:gd name="T32" fmla="*/ 12 w 27"/>
                <a:gd name="T33" fmla="*/ 18 h 28"/>
                <a:gd name="T34" fmla="*/ 13 w 27"/>
                <a:gd name="T35" fmla="*/ 14 h 28"/>
                <a:gd name="T36" fmla="*/ 15 w 27"/>
                <a:gd name="T37" fmla="*/ 10 h 28"/>
                <a:gd name="T38" fmla="*/ 17 w 27"/>
                <a:gd name="T39" fmla="*/ 6 h 28"/>
                <a:gd name="T40" fmla="*/ 20 w 27"/>
                <a:gd name="T41" fmla="*/ 3 h 28"/>
                <a:gd name="T42" fmla="*/ 23 w 27"/>
                <a:gd name="T43" fmla="*/ 1 h 28"/>
                <a:gd name="T44" fmla="*/ 27 w 27"/>
                <a:gd name="T45" fmla="*/ 0 h 28"/>
                <a:gd name="T46" fmla="*/ 25 w 27"/>
                <a:gd name="T47" fmla="*/ 4 h 28"/>
                <a:gd name="T48" fmla="*/ 23 w 27"/>
                <a:gd name="T49" fmla="*/ 8 h 28"/>
                <a:gd name="T50" fmla="*/ 21 w 27"/>
                <a:gd name="T51" fmla="*/ 11 h 28"/>
                <a:gd name="T52" fmla="*/ 20 w 27"/>
                <a:gd name="T53" fmla="*/ 15 h 28"/>
                <a:gd name="T54" fmla="*/ 23 w 27"/>
                <a:gd name="T55" fmla="*/ 14 h 28"/>
                <a:gd name="T56" fmla="*/ 27 w 27"/>
                <a:gd name="T5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8">
                  <a:moveTo>
                    <a:pt x="27" y="12"/>
                  </a:moveTo>
                  <a:lnTo>
                    <a:pt x="25" y="17"/>
                  </a:lnTo>
                  <a:lnTo>
                    <a:pt x="24" y="21"/>
                  </a:lnTo>
                  <a:lnTo>
                    <a:pt x="20" y="22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20" y="15"/>
                  </a:lnTo>
                  <a:lnTo>
                    <a:pt x="15" y="17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8" y="26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8" y="20"/>
                  </a:lnTo>
                  <a:lnTo>
                    <a:pt x="12" y="18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7" y="6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3" name="Freeform 1063">
              <a:extLst>
                <a:ext uri="{FF2B5EF4-FFF2-40B4-BE49-F238E27FC236}">
                  <a16:creationId xmlns:a16="http://schemas.microsoft.com/office/drawing/2014/main" id="{D5527383-9199-477D-B0E0-6BD0CD03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689" y="3903258"/>
              <a:ext cx="7393" cy="9240"/>
            </a:xfrm>
            <a:custGeom>
              <a:avLst/>
              <a:gdLst>
                <a:gd name="T0" fmla="*/ 16 w 61"/>
                <a:gd name="T1" fmla="*/ 55 h 73"/>
                <a:gd name="T2" fmla="*/ 18 w 61"/>
                <a:gd name="T3" fmla="*/ 51 h 73"/>
                <a:gd name="T4" fmla="*/ 19 w 61"/>
                <a:gd name="T5" fmla="*/ 47 h 73"/>
                <a:gd name="T6" fmla="*/ 16 w 61"/>
                <a:gd name="T7" fmla="*/ 48 h 73"/>
                <a:gd name="T8" fmla="*/ 11 w 61"/>
                <a:gd name="T9" fmla="*/ 50 h 73"/>
                <a:gd name="T10" fmla="*/ 7 w 61"/>
                <a:gd name="T11" fmla="*/ 51 h 73"/>
                <a:gd name="T12" fmla="*/ 4 w 61"/>
                <a:gd name="T13" fmla="*/ 52 h 73"/>
                <a:gd name="T14" fmla="*/ 5 w 61"/>
                <a:gd name="T15" fmla="*/ 48 h 73"/>
                <a:gd name="T16" fmla="*/ 7 w 61"/>
                <a:gd name="T17" fmla="*/ 45 h 73"/>
                <a:gd name="T18" fmla="*/ 11 w 61"/>
                <a:gd name="T19" fmla="*/ 42 h 73"/>
                <a:gd name="T20" fmla="*/ 16 w 61"/>
                <a:gd name="T21" fmla="*/ 41 h 73"/>
                <a:gd name="T22" fmla="*/ 17 w 61"/>
                <a:gd name="T23" fmla="*/ 37 h 73"/>
                <a:gd name="T24" fmla="*/ 19 w 61"/>
                <a:gd name="T25" fmla="*/ 34 h 73"/>
                <a:gd name="T26" fmla="*/ 23 w 61"/>
                <a:gd name="T27" fmla="*/ 33 h 73"/>
                <a:gd name="T28" fmla="*/ 26 w 61"/>
                <a:gd name="T29" fmla="*/ 31 h 73"/>
                <a:gd name="T30" fmla="*/ 28 w 61"/>
                <a:gd name="T31" fmla="*/ 28 h 73"/>
                <a:gd name="T32" fmla="*/ 31 w 61"/>
                <a:gd name="T33" fmla="*/ 23 h 73"/>
                <a:gd name="T34" fmla="*/ 35 w 61"/>
                <a:gd name="T35" fmla="*/ 22 h 73"/>
                <a:gd name="T36" fmla="*/ 38 w 61"/>
                <a:gd name="T37" fmla="*/ 20 h 73"/>
                <a:gd name="T38" fmla="*/ 40 w 61"/>
                <a:gd name="T39" fmla="*/ 17 h 73"/>
                <a:gd name="T40" fmla="*/ 42 w 61"/>
                <a:gd name="T41" fmla="*/ 13 h 73"/>
                <a:gd name="T42" fmla="*/ 45 w 61"/>
                <a:gd name="T43" fmla="*/ 12 h 73"/>
                <a:gd name="T44" fmla="*/ 50 w 61"/>
                <a:gd name="T45" fmla="*/ 9 h 73"/>
                <a:gd name="T46" fmla="*/ 52 w 61"/>
                <a:gd name="T47" fmla="*/ 6 h 73"/>
                <a:gd name="T48" fmla="*/ 54 w 61"/>
                <a:gd name="T49" fmla="*/ 2 h 73"/>
                <a:gd name="T50" fmla="*/ 57 w 61"/>
                <a:gd name="T51" fmla="*/ 1 h 73"/>
                <a:gd name="T52" fmla="*/ 61 w 61"/>
                <a:gd name="T53" fmla="*/ 0 h 73"/>
                <a:gd name="T54" fmla="*/ 59 w 61"/>
                <a:gd name="T55" fmla="*/ 3 h 73"/>
                <a:gd name="T56" fmla="*/ 57 w 61"/>
                <a:gd name="T57" fmla="*/ 7 h 73"/>
                <a:gd name="T58" fmla="*/ 54 w 61"/>
                <a:gd name="T59" fmla="*/ 15 h 73"/>
                <a:gd name="T60" fmla="*/ 50 w 61"/>
                <a:gd name="T61" fmla="*/ 23 h 73"/>
                <a:gd name="T62" fmla="*/ 45 w 61"/>
                <a:gd name="T63" fmla="*/ 24 h 73"/>
                <a:gd name="T64" fmla="*/ 42 w 61"/>
                <a:gd name="T65" fmla="*/ 25 h 73"/>
                <a:gd name="T66" fmla="*/ 44 w 61"/>
                <a:gd name="T67" fmla="*/ 21 h 73"/>
                <a:gd name="T68" fmla="*/ 47 w 61"/>
                <a:gd name="T69" fmla="*/ 18 h 73"/>
                <a:gd name="T70" fmla="*/ 42 w 61"/>
                <a:gd name="T71" fmla="*/ 19 h 73"/>
                <a:gd name="T72" fmla="*/ 38 w 61"/>
                <a:gd name="T73" fmla="*/ 20 h 73"/>
                <a:gd name="T74" fmla="*/ 36 w 61"/>
                <a:gd name="T75" fmla="*/ 24 h 73"/>
                <a:gd name="T76" fmla="*/ 35 w 61"/>
                <a:gd name="T77" fmla="*/ 29 h 73"/>
                <a:gd name="T78" fmla="*/ 31 w 61"/>
                <a:gd name="T79" fmla="*/ 30 h 73"/>
                <a:gd name="T80" fmla="*/ 26 w 61"/>
                <a:gd name="T81" fmla="*/ 31 h 73"/>
                <a:gd name="T82" fmla="*/ 24 w 61"/>
                <a:gd name="T83" fmla="*/ 35 h 73"/>
                <a:gd name="T84" fmla="*/ 23 w 61"/>
                <a:gd name="T85" fmla="*/ 39 h 73"/>
                <a:gd name="T86" fmla="*/ 21 w 61"/>
                <a:gd name="T87" fmla="*/ 43 h 73"/>
                <a:gd name="T88" fmla="*/ 19 w 61"/>
                <a:gd name="T89" fmla="*/ 47 h 73"/>
                <a:gd name="T90" fmla="*/ 23 w 61"/>
                <a:gd name="T91" fmla="*/ 46 h 73"/>
                <a:gd name="T92" fmla="*/ 27 w 61"/>
                <a:gd name="T93" fmla="*/ 45 h 73"/>
                <a:gd name="T94" fmla="*/ 25 w 61"/>
                <a:gd name="T95" fmla="*/ 48 h 73"/>
                <a:gd name="T96" fmla="*/ 23 w 61"/>
                <a:gd name="T97" fmla="*/ 52 h 73"/>
                <a:gd name="T98" fmla="*/ 19 w 61"/>
                <a:gd name="T99" fmla="*/ 53 h 73"/>
                <a:gd name="T100" fmla="*/ 16 w 61"/>
                <a:gd name="T101" fmla="*/ 55 h 73"/>
                <a:gd name="T102" fmla="*/ 14 w 61"/>
                <a:gd name="T103" fmla="*/ 58 h 73"/>
                <a:gd name="T104" fmla="*/ 11 w 61"/>
                <a:gd name="T105" fmla="*/ 63 h 73"/>
                <a:gd name="T106" fmla="*/ 9 w 61"/>
                <a:gd name="T107" fmla="*/ 67 h 73"/>
                <a:gd name="T108" fmla="*/ 8 w 61"/>
                <a:gd name="T109" fmla="*/ 71 h 73"/>
                <a:gd name="T110" fmla="*/ 4 w 61"/>
                <a:gd name="T111" fmla="*/ 72 h 73"/>
                <a:gd name="T112" fmla="*/ 0 w 61"/>
                <a:gd name="T113" fmla="*/ 73 h 73"/>
                <a:gd name="T114" fmla="*/ 2 w 61"/>
                <a:gd name="T115" fmla="*/ 69 h 73"/>
                <a:gd name="T116" fmla="*/ 4 w 61"/>
                <a:gd name="T117" fmla="*/ 66 h 73"/>
                <a:gd name="T118" fmla="*/ 5 w 61"/>
                <a:gd name="T119" fmla="*/ 62 h 73"/>
                <a:gd name="T120" fmla="*/ 7 w 61"/>
                <a:gd name="T121" fmla="*/ 57 h 73"/>
                <a:gd name="T122" fmla="*/ 11 w 61"/>
                <a:gd name="T123" fmla="*/ 56 h 73"/>
                <a:gd name="T124" fmla="*/ 16 w 61"/>
                <a:gd name="T125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" h="73">
                  <a:moveTo>
                    <a:pt x="16" y="55"/>
                  </a:moveTo>
                  <a:lnTo>
                    <a:pt x="18" y="51"/>
                  </a:lnTo>
                  <a:lnTo>
                    <a:pt x="19" y="47"/>
                  </a:lnTo>
                  <a:lnTo>
                    <a:pt x="16" y="48"/>
                  </a:lnTo>
                  <a:lnTo>
                    <a:pt x="11" y="50"/>
                  </a:lnTo>
                  <a:lnTo>
                    <a:pt x="7" y="51"/>
                  </a:lnTo>
                  <a:lnTo>
                    <a:pt x="4" y="52"/>
                  </a:lnTo>
                  <a:lnTo>
                    <a:pt x="5" y="48"/>
                  </a:lnTo>
                  <a:lnTo>
                    <a:pt x="7" y="45"/>
                  </a:lnTo>
                  <a:lnTo>
                    <a:pt x="11" y="42"/>
                  </a:lnTo>
                  <a:lnTo>
                    <a:pt x="16" y="41"/>
                  </a:lnTo>
                  <a:lnTo>
                    <a:pt x="17" y="37"/>
                  </a:lnTo>
                  <a:lnTo>
                    <a:pt x="19" y="34"/>
                  </a:lnTo>
                  <a:lnTo>
                    <a:pt x="23" y="33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1" y="23"/>
                  </a:lnTo>
                  <a:lnTo>
                    <a:pt x="35" y="22"/>
                  </a:lnTo>
                  <a:lnTo>
                    <a:pt x="38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5" y="12"/>
                  </a:lnTo>
                  <a:lnTo>
                    <a:pt x="50" y="9"/>
                  </a:lnTo>
                  <a:lnTo>
                    <a:pt x="52" y="6"/>
                  </a:lnTo>
                  <a:lnTo>
                    <a:pt x="54" y="2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59" y="3"/>
                  </a:lnTo>
                  <a:lnTo>
                    <a:pt x="57" y="7"/>
                  </a:lnTo>
                  <a:lnTo>
                    <a:pt x="54" y="15"/>
                  </a:lnTo>
                  <a:lnTo>
                    <a:pt x="50" y="23"/>
                  </a:lnTo>
                  <a:lnTo>
                    <a:pt x="45" y="24"/>
                  </a:lnTo>
                  <a:lnTo>
                    <a:pt x="42" y="25"/>
                  </a:lnTo>
                  <a:lnTo>
                    <a:pt x="44" y="21"/>
                  </a:lnTo>
                  <a:lnTo>
                    <a:pt x="47" y="18"/>
                  </a:lnTo>
                  <a:lnTo>
                    <a:pt x="42" y="19"/>
                  </a:lnTo>
                  <a:lnTo>
                    <a:pt x="38" y="20"/>
                  </a:lnTo>
                  <a:lnTo>
                    <a:pt x="36" y="24"/>
                  </a:lnTo>
                  <a:lnTo>
                    <a:pt x="35" y="29"/>
                  </a:lnTo>
                  <a:lnTo>
                    <a:pt x="31" y="30"/>
                  </a:lnTo>
                  <a:lnTo>
                    <a:pt x="26" y="31"/>
                  </a:lnTo>
                  <a:lnTo>
                    <a:pt x="24" y="35"/>
                  </a:lnTo>
                  <a:lnTo>
                    <a:pt x="23" y="39"/>
                  </a:lnTo>
                  <a:lnTo>
                    <a:pt x="21" y="43"/>
                  </a:lnTo>
                  <a:lnTo>
                    <a:pt x="19" y="47"/>
                  </a:lnTo>
                  <a:lnTo>
                    <a:pt x="23" y="46"/>
                  </a:lnTo>
                  <a:lnTo>
                    <a:pt x="27" y="45"/>
                  </a:lnTo>
                  <a:lnTo>
                    <a:pt x="25" y="48"/>
                  </a:lnTo>
                  <a:lnTo>
                    <a:pt x="23" y="52"/>
                  </a:lnTo>
                  <a:lnTo>
                    <a:pt x="19" y="53"/>
                  </a:lnTo>
                  <a:lnTo>
                    <a:pt x="16" y="55"/>
                  </a:lnTo>
                  <a:lnTo>
                    <a:pt x="14" y="58"/>
                  </a:lnTo>
                  <a:lnTo>
                    <a:pt x="11" y="63"/>
                  </a:lnTo>
                  <a:lnTo>
                    <a:pt x="9" y="67"/>
                  </a:lnTo>
                  <a:lnTo>
                    <a:pt x="8" y="71"/>
                  </a:lnTo>
                  <a:lnTo>
                    <a:pt x="4" y="72"/>
                  </a:lnTo>
                  <a:lnTo>
                    <a:pt x="0" y="73"/>
                  </a:lnTo>
                  <a:lnTo>
                    <a:pt x="2" y="69"/>
                  </a:lnTo>
                  <a:lnTo>
                    <a:pt x="4" y="66"/>
                  </a:lnTo>
                  <a:lnTo>
                    <a:pt x="5" y="62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6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4" name="Freeform 1064">
              <a:extLst>
                <a:ext uri="{FF2B5EF4-FFF2-40B4-BE49-F238E27FC236}">
                  <a16:creationId xmlns:a16="http://schemas.microsoft.com/office/drawing/2014/main" id="{8FA65EE1-75F6-4D77-A212-3D9915C9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589" y="3860750"/>
              <a:ext cx="3696" cy="3696"/>
            </a:xfrm>
            <a:custGeom>
              <a:avLst/>
              <a:gdLst>
                <a:gd name="T0" fmla="*/ 16 w 24"/>
                <a:gd name="T1" fmla="*/ 18 h 23"/>
                <a:gd name="T2" fmla="*/ 12 w 24"/>
                <a:gd name="T3" fmla="*/ 20 h 23"/>
                <a:gd name="T4" fmla="*/ 9 w 24"/>
                <a:gd name="T5" fmla="*/ 21 h 23"/>
                <a:gd name="T6" fmla="*/ 4 w 24"/>
                <a:gd name="T7" fmla="*/ 22 h 23"/>
                <a:gd name="T8" fmla="*/ 0 w 24"/>
                <a:gd name="T9" fmla="*/ 23 h 23"/>
                <a:gd name="T10" fmla="*/ 2 w 24"/>
                <a:gd name="T11" fmla="*/ 20 h 23"/>
                <a:gd name="T12" fmla="*/ 4 w 24"/>
                <a:gd name="T13" fmla="*/ 16 h 23"/>
                <a:gd name="T14" fmla="*/ 6 w 24"/>
                <a:gd name="T15" fmla="*/ 12 h 23"/>
                <a:gd name="T16" fmla="*/ 8 w 24"/>
                <a:gd name="T17" fmla="*/ 7 h 23"/>
                <a:gd name="T18" fmla="*/ 4 w 24"/>
                <a:gd name="T19" fmla="*/ 10 h 23"/>
                <a:gd name="T20" fmla="*/ 0 w 24"/>
                <a:gd name="T21" fmla="*/ 11 h 23"/>
                <a:gd name="T22" fmla="*/ 2 w 24"/>
                <a:gd name="T23" fmla="*/ 6 h 23"/>
                <a:gd name="T24" fmla="*/ 4 w 24"/>
                <a:gd name="T25" fmla="*/ 2 h 23"/>
                <a:gd name="T26" fmla="*/ 8 w 24"/>
                <a:gd name="T27" fmla="*/ 1 h 23"/>
                <a:gd name="T28" fmla="*/ 12 w 24"/>
                <a:gd name="T29" fmla="*/ 0 h 23"/>
                <a:gd name="T30" fmla="*/ 10 w 24"/>
                <a:gd name="T31" fmla="*/ 4 h 23"/>
                <a:gd name="T32" fmla="*/ 8 w 24"/>
                <a:gd name="T33" fmla="*/ 7 h 23"/>
                <a:gd name="T34" fmla="*/ 12 w 24"/>
                <a:gd name="T35" fmla="*/ 6 h 23"/>
                <a:gd name="T36" fmla="*/ 16 w 24"/>
                <a:gd name="T37" fmla="*/ 5 h 23"/>
                <a:gd name="T38" fmla="*/ 20 w 24"/>
                <a:gd name="T39" fmla="*/ 3 h 23"/>
                <a:gd name="T40" fmla="*/ 24 w 24"/>
                <a:gd name="T41" fmla="*/ 2 h 23"/>
                <a:gd name="T42" fmla="*/ 22 w 24"/>
                <a:gd name="T43" fmla="*/ 6 h 23"/>
                <a:gd name="T44" fmla="*/ 20 w 24"/>
                <a:gd name="T45" fmla="*/ 11 h 23"/>
                <a:gd name="T46" fmla="*/ 18 w 24"/>
                <a:gd name="T47" fmla="*/ 15 h 23"/>
                <a:gd name="T48" fmla="*/ 16 w 24"/>
                <a:gd name="T4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3">
                  <a:moveTo>
                    <a:pt x="16" y="18"/>
                  </a:moveTo>
                  <a:lnTo>
                    <a:pt x="12" y="20"/>
                  </a:lnTo>
                  <a:lnTo>
                    <a:pt x="9" y="21"/>
                  </a:lnTo>
                  <a:lnTo>
                    <a:pt x="4" y="22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8" y="7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5" name="Freeform 1065">
              <a:extLst>
                <a:ext uri="{FF2B5EF4-FFF2-40B4-BE49-F238E27FC236}">
                  <a16:creationId xmlns:a16="http://schemas.microsoft.com/office/drawing/2014/main" id="{63A1A031-ADAE-46EC-B152-A1DB8B19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678" y="3847814"/>
              <a:ext cx="5545" cy="5544"/>
            </a:xfrm>
            <a:custGeom>
              <a:avLst/>
              <a:gdLst>
                <a:gd name="T0" fmla="*/ 3 w 46"/>
                <a:gd name="T1" fmla="*/ 34 h 43"/>
                <a:gd name="T2" fmla="*/ 6 w 46"/>
                <a:gd name="T3" fmla="*/ 31 h 43"/>
                <a:gd name="T4" fmla="*/ 8 w 46"/>
                <a:gd name="T5" fmla="*/ 27 h 43"/>
                <a:gd name="T6" fmla="*/ 11 w 46"/>
                <a:gd name="T7" fmla="*/ 26 h 43"/>
                <a:gd name="T8" fmla="*/ 15 w 46"/>
                <a:gd name="T9" fmla="*/ 24 h 43"/>
                <a:gd name="T10" fmla="*/ 19 w 46"/>
                <a:gd name="T11" fmla="*/ 23 h 43"/>
                <a:gd name="T12" fmla="*/ 23 w 46"/>
                <a:gd name="T13" fmla="*/ 22 h 43"/>
                <a:gd name="T14" fmla="*/ 25 w 46"/>
                <a:gd name="T15" fmla="*/ 17 h 43"/>
                <a:gd name="T16" fmla="*/ 27 w 46"/>
                <a:gd name="T17" fmla="*/ 14 h 43"/>
                <a:gd name="T18" fmla="*/ 31 w 46"/>
                <a:gd name="T19" fmla="*/ 12 h 43"/>
                <a:gd name="T20" fmla="*/ 34 w 46"/>
                <a:gd name="T21" fmla="*/ 11 h 43"/>
                <a:gd name="T22" fmla="*/ 36 w 46"/>
                <a:gd name="T23" fmla="*/ 7 h 43"/>
                <a:gd name="T24" fmla="*/ 39 w 46"/>
                <a:gd name="T25" fmla="*/ 3 h 43"/>
                <a:gd name="T26" fmla="*/ 42 w 46"/>
                <a:gd name="T27" fmla="*/ 1 h 43"/>
                <a:gd name="T28" fmla="*/ 46 w 46"/>
                <a:gd name="T29" fmla="*/ 0 h 43"/>
                <a:gd name="T30" fmla="*/ 44 w 46"/>
                <a:gd name="T31" fmla="*/ 4 h 43"/>
                <a:gd name="T32" fmla="*/ 43 w 46"/>
                <a:gd name="T33" fmla="*/ 9 h 43"/>
                <a:gd name="T34" fmla="*/ 39 w 46"/>
                <a:gd name="T35" fmla="*/ 10 h 43"/>
                <a:gd name="T36" fmla="*/ 34 w 46"/>
                <a:gd name="T37" fmla="*/ 11 h 43"/>
                <a:gd name="T38" fmla="*/ 32 w 46"/>
                <a:gd name="T39" fmla="*/ 15 h 43"/>
                <a:gd name="T40" fmla="*/ 31 w 46"/>
                <a:gd name="T41" fmla="*/ 19 h 43"/>
                <a:gd name="T42" fmla="*/ 27 w 46"/>
                <a:gd name="T43" fmla="*/ 20 h 43"/>
                <a:gd name="T44" fmla="*/ 23 w 46"/>
                <a:gd name="T45" fmla="*/ 22 h 43"/>
                <a:gd name="T46" fmla="*/ 22 w 46"/>
                <a:gd name="T47" fmla="*/ 26 h 43"/>
                <a:gd name="T48" fmla="*/ 19 w 46"/>
                <a:gd name="T49" fmla="*/ 29 h 43"/>
                <a:gd name="T50" fmla="*/ 15 w 46"/>
                <a:gd name="T51" fmla="*/ 31 h 43"/>
                <a:gd name="T52" fmla="*/ 12 w 46"/>
                <a:gd name="T53" fmla="*/ 32 h 43"/>
                <a:gd name="T54" fmla="*/ 10 w 46"/>
                <a:gd name="T55" fmla="*/ 36 h 43"/>
                <a:gd name="T56" fmla="*/ 8 w 46"/>
                <a:gd name="T57" fmla="*/ 40 h 43"/>
                <a:gd name="T58" fmla="*/ 3 w 46"/>
                <a:gd name="T59" fmla="*/ 42 h 43"/>
                <a:gd name="T60" fmla="*/ 0 w 46"/>
                <a:gd name="T61" fmla="*/ 43 h 43"/>
                <a:gd name="T62" fmla="*/ 1 w 46"/>
                <a:gd name="T63" fmla="*/ 39 h 43"/>
                <a:gd name="T64" fmla="*/ 3 w 46"/>
                <a:gd name="T6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3">
                  <a:moveTo>
                    <a:pt x="3" y="34"/>
                  </a:moveTo>
                  <a:lnTo>
                    <a:pt x="6" y="31"/>
                  </a:lnTo>
                  <a:lnTo>
                    <a:pt x="8" y="27"/>
                  </a:lnTo>
                  <a:lnTo>
                    <a:pt x="11" y="26"/>
                  </a:lnTo>
                  <a:lnTo>
                    <a:pt x="15" y="24"/>
                  </a:lnTo>
                  <a:lnTo>
                    <a:pt x="19" y="23"/>
                  </a:lnTo>
                  <a:lnTo>
                    <a:pt x="23" y="22"/>
                  </a:lnTo>
                  <a:lnTo>
                    <a:pt x="25" y="17"/>
                  </a:lnTo>
                  <a:lnTo>
                    <a:pt x="27" y="14"/>
                  </a:lnTo>
                  <a:lnTo>
                    <a:pt x="31" y="12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44" y="4"/>
                  </a:lnTo>
                  <a:lnTo>
                    <a:pt x="43" y="9"/>
                  </a:lnTo>
                  <a:lnTo>
                    <a:pt x="39" y="10"/>
                  </a:lnTo>
                  <a:lnTo>
                    <a:pt x="34" y="11"/>
                  </a:lnTo>
                  <a:lnTo>
                    <a:pt x="32" y="15"/>
                  </a:lnTo>
                  <a:lnTo>
                    <a:pt x="31" y="19"/>
                  </a:lnTo>
                  <a:lnTo>
                    <a:pt x="27" y="20"/>
                  </a:lnTo>
                  <a:lnTo>
                    <a:pt x="23" y="22"/>
                  </a:lnTo>
                  <a:lnTo>
                    <a:pt x="22" y="26"/>
                  </a:lnTo>
                  <a:lnTo>
                    <a:pt x="19" y="29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0" y="36"/>
                  </a:lnTo>
                  <a:lnTo>
                    <a:pt x="8" y="40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1" y="39"/>
                  </a:lnTo>
                  <a:lnTo>
                    <a:pt x="3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6" name="Freeform 1066">
              <a:extLst>
                <a:ext uri="{FF2B5EF4-FFF2-40B4-BE49-F238E27FC236}">
                  <a16:creationId xmlns:a16="http://schemas.microsoft.com/office/drawing/2014/main" id="{11EFD0A8-D270-4342-B294-EF4B8A8A9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2" y="3844117"/>
              <a:ext cx="3696" cy="5544"/>
            </a:xfrm>
            <a:custGeom>
              <a:avLst/>
              <a:gdLst>
                <a:gd name="T0" fmla="*/ 0 w 38"/>
                <a:gd name="T1" fmla="*/ 46 h 46"/>
                <a:gd name="T2" fmla="*/ 2 w 38"/>
                <a:gd name="T3" fmla="*/ 42 h 46"/>
                <a:gd name="T4" fmla="*/ 4 w 38"/>
                <a:gd name="T5" fmla="*/ 38 h 46"/>
                <a:gd name="T6" fmla="*/ 6 w 38"/>
                <a:gd name="T7" fmla="*/ 33 h 46"/>
                <a:gd name="T8" fmla="*/ 7 w 38"/>
                <a:gd name="T9" fmla="*/ 30 h 46"/>
                <a:gd name="T10" fmla="*/ 10 w 38"/>
                <a:gd name="T11" fmla="*/ 26 h 46"/>
                <a:gd name="T12" fmla="*/ 12 w 38"/>
                <a:gd name="T13" fmla="*/ 22 h 46"/>
                <a:gd name="T14" fmla="*/ 13 w 38"/>
                <a:gd name="T15" fmla="*/ 17 h 46"/>
                <a:gd name="T16" fmla="*/ 15 w 38"/>
                <a:gd name="T17" fmla="*/ 14 h 46"/>
                <a:gd name="T18" fmla="*/ 19 w 38"/>
                <a:gd name="T19" fmla="*/ 13 h 46"/>
                <a:gd name="T20" fmla="*/ 23 w 38"/>
                <a:gd name="T21" fmla="*/ 11 h 46"/>
                <a:gd name="T22" fmla="*/ 26 w 38"/>
                <a:gd name="T23" fmla="*/ 7 h 46"/>
                <a:gd name="T24" fmla="*/ 27 w 38"/>
                <a:gd name="T25" fmla="*/ 4 h 46"/>
                <a:gd name="T26" fmla="*/ 31 w 38"/>
                <a:gd name="T27" fmla="*/ 1 h 46"/>
                <a:gd name="T28" fmla="*/ 35 w 38"/>
                <a:gd name="T29" fmla="*/ 0 h 46"/>
                <a:gd name="T30" fmla="*/ 33 w 38"/>
                <a:gd name="T31" fmla="*/ 5 h 46"/>
                <a:gd name="T32" fmla="*/ 31 w 38"/>
                <a:gd name="T33" fmla="*/ 9 h 46"/>
                <a:gd name="T34" fmla="*/ 35 w 38"/>
                <a:gd name="T35" fmla="*/ 7 h 46"/>
                <a:gd name="T36" fmla="*/ 38 w 38"/>
                <a:gd name="T37" fmla="*/ 6 h 46"/>
                <a:gd name="T38" fmla="*/ 37 w 38"/>
                <a:gd name="T39" fmla="*/ 10 h 46"/>
                <a:gd name="T40" fmla="*/ 35 w 38"/>
                <a:gd name="T41" fmla="*/ 14 h 46"/>
                <a:gd name="T42" fmla="*/ 33 w 38"/>
                <a:gd name="T43" fmla="*/ 17 h 46"/>
                <a:gd name="T44" fmla="*/ 31 w 38"/>
                <a:gd name="T45" fmla="*/ 22 h 46"/>
                <a:gd name="T46" fmla="*/ 27 w 38"/>
                <a:gd name="T47" fmla="*/ 24 h 46"/>
                <a:gd name="T48" fmla="*/ 23 w 38"/>
                <a:gd name="T49" fmla="*/ 25 h 46"/>
                <a:gd name="T50" fmla="*/ 24 w 38"/>
                <a:gd name="T51" fmla="*/ 21 h 46"/>
                <a:gd name="T52" fmla="*/ 28 w 38"/>
                <a:gd name="T53" fmla="*/ 16 h 46"/>
                <a:gd name="T54" fmla="*/ 30 w 38"/>
                <a:gd name="T55" fmla="*/ 12 h 46"/>
                <a:gd name="T56" fmla="*/ 31 w 38"/>
                <a:gd name="T57" fmla="*/ 9 h 46"/>
                <a:gd name="T58" fmla="*/ 28 w 38"/>
                <a:gd name="T59" fmla="*/ 10 h 46"/>
                <a:gd name="T60" fmla="*/ 23 w 38"/>
                <a:gd name="T61" fmla="*/ 11 h 46"/>
                <a:gd name="T62" fmla="*/ 19 w 38"/>
                <a:gd name="T63" fmla="*/ 19 h 46"/>
                <a:gd name="T64" fmla="*/ 16 w 38"/>
                <a:gd name="T65" fmla="*/ 27 h 46"/>
                <a:gd name="T66" fmla="*/ 14 w 38"/>
                <a:gd name="T67" fmla="*/ 31 h 46"/>
                <a:gd name="T68" fmla="*/ 12 w 38"/>
                <a:gd name="T69" fmla="*/ 35 h 46"/>
                <a:gd name="T70" fmla="*/ 11 w 38"/>
                <a:gd name="T71" fmla="*/ 39 h 46"/>
                <a:gd name="T72" fmla="*/ 8 w 38"/>
                <a:gd name="T73" fmla="*/ 43 h 46"/>
                <a:gd name="T74" fmla="*/ 4 w 38"/>
                <a:gd name="T75" fmla="*/ 44 h 46"/>
                <a:gd name="T76" fmla="*/ 0 w 38"/>
                <a:gd name="T7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" h="46">
                  <a:moveTo>
                    <a:pt x="0" y="46"/>
                  </a:moveTo>
                  <a:lnTo>
                    <a:pt x="2" y="42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3" y="17"/>
                  </a:lnTo>
                  <a:lnTo>
                    <a:pt x="15" y="14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27" y="4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5"/>
                  </a:lnTo>
                  <a:lnTo>
                    <a:pt x="31" y="9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37" y="10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1" y="22"/>
                  </a:lnTo>
                  <a:lnTo>
                    <a:pt x="27" y="24"/>
                  </a:lnTo>
                  <a:lnTo>
                    <a:pt x="23" y="25"/>
                  </a:lnTo>
                  <a:lnTo>
                    <a:pt x="24" y="21"/>
                  </a:lnTo>
                  <a:lnTo>
                    <a:pt x="28" y="16"/>
                  </a:lnTo>
                  <a:lnTo>
                    <a:pt x="30" y="12"/>
                  </a:lnTo>
                  <a:lnTo>
                    <a:pt x="31" y="9"/>
                  </a:lnTo>
                  <a:lnTo>
                    <a:pt x="28" y="10"/>
                  </a:lnTo>
                  <a:lnTo>
                    <a:pt x="23" y="11"/>
                  </a:lnTo>
                  <a:lnTo>
                    <a:pt x="19" y="19"/>
                  </a:lnTo>
                  <a:lnTo>
                    <a:pt x="16" y="27"/>
                  </a:lnTo>
                  <a:lnTo>
                    <a:pt x="14" y="31"/>
                  </a:lnTo>
                  <a:lnTo>
                    <a:pt x="12" y="35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4" y="44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7" name="Freeform 1067">
              <a:extLst>
                <a:ext uri="{FF2B5EF4-FFF2-40B4-BE49-F238E27FC236}">
                  <a16:creationId xmlns:a16="http://schemas.microsoft.com/office/drawing/2014/main" id="{C0955130-B02E-4A34-817F-A3AB0034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3840421"/>
              <a:ext cx="3696" cy="3696"/>
            </a:xfrm>
            <a:custGeom>
              <a:avLst/>
              <a:gdLst>
                <a:gd name="T0" fmla="*/ 19 w 31"/>
                <a:gd name="T1" fmla="*/ 11 h 24"/>
                <a:gd name="T2" fmla="*/ 17 w 31"/>
                <a:gd name="T3" fmla="*/ 14 h 24"/>
                <a:gd name="T4" fmla="*/ 15 w 31"/>
                <a:gd name="T5" fmla="*/ 18 h 24"/>
                <a:gd name="T6" fmla="*/ 12 w 31"/>
                <a:gd name="T7" fmla="*/ 19 h 24"/>
                <a:gd name="T8" fmla="*/ 8 w 31"/>
                <a:gd name="T9" fmla="*/ 20 h 24"/>
                <a:gd name="T10" fmla="*/ 3 w 31"/>
                <a:gd name="T11" fmla="*/ 22 h 24"/>
                <a:gd name="T12" fmla="*/ 0 w 31"/>
                <a:gd name="T13" fmla="*/ 24 h 24"/>
                <a:gd name="T14" fmla="*/ 1 w 31"/>
                <a:gd name="T15" fmla="*/ 19 h 24"/>
                <a:gd name="T16" fmla="*/ 3 w 31"/>
                <a:gd name="T17" fmla="*/ 15 h 24"/>
                <a:gd name="T18" fmla="*/ 8 w 31"/>
                <a:gd name="T19" fmla="*/ 14 h 24"/>
                <a:gd name="T20" fmla="*/ 12 w 31"/>
                <a:gd name="T21" fmla="*/ 13 h 24"/>
                <a:gd name="T22" fmla="*/ 15 w 31"/>
                <a:gd name="T23" fmla="*/ 12 h 24"/>
                <a:gd name="T24" fmla="*/ 19 w 31"/>
                <a:gd name="T25" fmla="*/ 11 h 24"/>
                <a:gd name="T26" fmla="*/ 22 w 31"/>
                <a:gd name="T27" fmla="*/ 7 h 24"/>
                <a:gd name="T28" fmla="*/ 23 w 31"/>
                <a:gd name="T29" fmla="*/ 2 h 24"/>
                <a:gd name="T30" fmla="*/ 27 w 31"/>
                <a:gd name="T31" fmla="*/ 1 h 24"/>
                <a:gd name="T32" fmla="*/ 31 w 31"/>
                <a:gd name="T33" fmla="*/ 0 h 24"/>
                <a:gd name="T34" fmla="*/ 29 w 31"/>
                <a:gd name="T35" fmla="*/ 3 h 24"/>
                <a:gd name="T36" fmla="*/ 27 w 31"/>
                <a:gd name="T37" fmla="*/ 8 h 24"/>
                <a:gd name="T38" fmla="*/ 24 w 31"/>
                <a:gd name="T39" fmla="*/ 9 h 24"/>
                <a:gd name="T40" fmla="*/ 19 w 31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19" y="11"/>
                  </a:moveTo>
                  <a:lnTo>
                    <a:pt x="17" y="14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8" y="20"/>
                  </a:lnTo>
                  <a:lnTo>
                    <a:pt x="3" y="22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5"/>
                  </a:lnTo>
                  <a:lnTo>
                    <a:pt x="8" y="14"/>
                  </a:lnTo>
                  <a:lnTo>
                    <a:pt x="12" y="13"/>
                  </a:lnTo>
                  <a:lnTo>
                    <a:pt x="15" y="12"/>
                  </a:lnTo>
                  <a:lnTo>
                    <a:pt x="19" y="11"/>
                  </a:lnTo>
                  <a:lnTo>
                    <a:pt x="22" y="7"/>
                  </a:lnTo>
                  <a:lnTo>
                    <a:pt x="23" y="2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29" y="3"/>
                  </a:lnTo>
                  <a:lnTo>
                    <a:pt x="27" y="8"/>
                  </a:lnTo>
                  <a:lnTo>
                    <a:pt x="24" y="9"/>
                  </a:lnTo>
                  <a:lnTo>
                    <a:pt x="1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8" name="Freeform 1068">
              <a:extLst>
                <a:ext uri="{FF2B5EF4-FFF2-40B4-BE49-F238E27FC236}">
                  <a16:creationId xmlns:a16="http://schemas.microsoft.com/office/drawing/2014/main" id="{59F64EDB-B36B-4E6D-ABF0-59D721E6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310" y="3833029"/>
              <a:ext cx="3696" cy="3696"/>
            </a:xfrm>
            <a:custGeom>
              <a:avLst/>
              <a:gdLst>
                <a:gd name="T0" fmla="*/ 9 w 31"/>
                <a:gd name="T1" fmla="*/ 27 h 29"/>
                <a:gd name="T2" fmla="*/ 5 w 31"/>
                <a:gd name="T3" fmla="*/ 28 h 29"/>
                <a:gd name="T4" fmla="*/ 0 w 31"/>
                <a:gd name="T5" fmla="*/ 29 h 29"/>
                <a:gd name="T6" fmla="*/ 3 w 31"/>
                <a:gd name="T7" fmla="*/ 26 h 29"/>
                <a:gd name="T8" fmla="*/ 5 w 31"/>
                <a:gd name="T9" fmla="*/ 22 h 29"/>
                <a:gd name="T10" fmla="*/ 9 w 31"/>
                <a:gd name="T11" fmla="*/ 21 h 29"/>
                <a:gd name="T12" fmla="*/ 12 w 31"/>
                <a:gd name="T13" fmla="*/ 18 h 29"/>
                <a:gd name="T14" fmla="*/ 14 w 31"/>
                <a:gd name="T15" fmla="*/ 15 h 29"/>
                <a:gd name="T16" fmla="*/ 16 w 31"/>
                <a:gd name="T17" fmla="*/ 11 h 29"/>
                <a:gd name="T18" fmla="*/ 17 w 31"/>
                <a:gd name="T19" fmla="*/ 7 h 29"/>
                <a:gd name="T20" fmla="*/ 20 w 31"/>
                <a:gd name="T21" fmla="*/ 2 h 29"/>
                <a:gd name="T22" fmla="*/ 24 w 31"/>
                <a:gd name="T23" fmla="*/ 1 h 29"/>
                <a:gd name="T24" fmla="*/ 28 w 31"/>
                <a:gd name="T25" fmla="*/ 0 h 29"/>
                <a:gd name="T26" fmla="*/ 26 w 31"/>
                <a:gd name="T27" fmla="*/ 5 h 29"/>
                <a:gd name="T28" fmla="*/ 24 w 31"/>
                <a:gd name="T29" fmla="*/ 8 h 29"/>
                <a:gd name="T30" fmla="*/ 22 w 31"/>
                <a:gd name="T31" fmla="*/ 12 h 29"/>
                <a:gd name="T32" fmla="*/ 20 w 31"/>
                <a:gd name="T33" fmla="*/ 16 h 29"/>
                <a:gd name="T34" fmla="*/ 24 w 31"/>
                <a:gd name="T35" fmla="*/ 15 h 29"/>
                <a:gd name="T36" fmla="*/ 28 w 31"/>
                <a:gd name="T37" fmla="*/ 13 h 29"/>
                <a:gd name="T38" fmla="*/ 26 w 31"/>
                <a:gd name="T39" fmla="*/ 17 h 29"/>
                <a:gd name="T40" fmla="*/ 24 w 31"/>
                <a:gd name="T41" fmla="*/ 22 h 29"/>
                <a:gd name="T42" fmla="*/ 28 w 31"/>
                <a:gd name="T43" fmla="*/ 21 h 29"/>
                <a:gd name="T44" fmla="*/ 31 w 31"/>
                <a:gd name="T45" fmla="*/ 18 h 29"/>
                <a:gd name="T46" fmla="*/ 30 w 31"/>
                <a:gd name="T47" fmla="*/ 23 h 29"/>
                <a:gd name="T48" fmla="*/ 28 w 31"/>
                <a:gd name="T49" fmla="*/ 27 h 29"/>
                <a:gd name="T50" fmla="*/ 24 w 31"/>
                <a:gd name="T51" fmla="*/ 28 h 29"/>
                <a:gd name="T52" fmla="*/ 21 w 31"/>
                <a:gd name="T53" fmla="*/ 29 h 29"/>
                <a:gd name="T54" fmla="*/ 23 w 31"/>
                <a:gd name="T55" fmla="*/ 25 h 29"/>
                <a:gd name="T56" fmla="*/ 24 w 31"/>
                <a:gd name="T57" fmla="*/ 22 h 29"/>
                <a:gd name="T58" fmla="*/ 20 w 31"/>
                <a:gd name="T59" fmla="*/ 23 h 29"/>
                <a:gd name="T60" fmla="*/ 16 w 31"/>
                <a:gd name="T61" fmla="*/ 24 h 29"/>
                <a:gd name="T62" fmla="*/ 19 w 31"/>
                <a:gd name="T63" fmla="*/ 19 h 29"/>
                <a:gd name="T64" fmla="*/ 20 w 31"/>
                <a:gd name="T65" fmla="*/ 16 h 29"/>
                <a:gd name="T66" fmla="*/ 16 w 31"/>
                <a:gd name="T67" fmla="*/ 17 h 29"/>
                <a:gd name="T68" fmla="*/ 12 w 31"/>
                <a:gd name="T69" fmla="*/ 18 h 29"/>
                <a:gd name="T70" fmla="*/ 10 w 31"/>
                <a:gd name="T71" fmla="*/ 23 h 29"/>
                <a:gd name="T72" fmla="*/ 9 w 31"/>
                <a:gd name="T7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29">
                  <a:moveTo>
                    <a:pt x="9" y="27"/>
                  </a:moveTo>
                  <a:lnTo>
                    <a:pt x="5" y="28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5" y="22"/>
                  </a:lnTo>
                  <a:lnTo>
                    <a:pt x="9" y="21"/>
                  </a:lnTo>
                  <a:lnTo>
                    <a:pt x="12" y="18"/>
                  </a:lnTo>
                  <a:lnTo>
                    <a:pt x="14" y="15"/>
                  </a:lnTo>
                  <a:lnTo>
                    <a:pt x="16" y="11"/>
                  </a:lnTo>
                  <a:lnTo>
                    <a:pt x="17" y="7"/>
                  </a:lnTo>
                  <a:lnTo>
                    <a:pt x="20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6" y="17"/>
                  </a:lnTo>
                  <a:lnTo>
                    <a:pt x="24" y="22"/>
                  </a:lnTo>
                  <a:lnTo>
                    <a:pt x="28" y="21"/>
                  </a:lnTo>
                  <a:lnTo>
                    <a:pt x="31" y="18"/>
                  </a:lnTo>
                  <a:lnTo>
                    <a:pt x="30" y="23"/>
                  </a:lnTo>
                  <a:lnTo>
                    <a:pt x="28" y="27"/>
                  </a:lnTo>
                  <a:lnTo>
                    <a:pt x="24" y="28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4" y="22"/>
                  </a:lnTo>
                  <a:lnTo>
                    <a:pt x="20" y="23"/>
                  </a:lnTo>
                  <a:lnTo>
                    <a:pt x="16" y="24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10" y="23"/>
                  </a:ln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9" name="Freeform 1069">
              <a:extLst>
                <a:ext uri="{FF2B5EF4-FFF2-40B4-BE49-F238E27FC236}">
                  <a16:creationId xmlns:a16="http://schemas.microsoft.com/office/drawing/2014/main" id="{B4A25880-77CE-4045-B394-267072D8C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248" y="3823787"/>
              <a:ext cx="3696" cy="5544"/>
            </a:xfrm>
            <a:custGeom>
              <a:avLst/>
              <a:gdLst>
                <a:gd name="T0" fmla="*/ 7 w 38"/>
                <a:gd name="T1" fmla="*/ 37 h 40"/>
                <a:gd name="T2" fmla="*/ 4 w 38"/>
                <a:gd name="T3" fmla="*/ 39 h 40"/>
                <a:gd name="T4" fmla="*/ 0 w 38"/>
                <a:gd name="T5" fmla="*/ 40 h 40"/>
                <a:gd name="T6" fmla="*/ 2 w 38"/>
                <a:gd name="T7" fmla="*/ 36 h 40"/>
                <a:gd name="T8" fmla="*/ 4 w 38"/>
                <a:gd name="T9" fmla="*/ 32 h 40"/>
                <a:gd name="T10" fmla="*/ 7 w 38"/>
                <a:gd name="T11" fmla="*/ 31 h 40"/>
                <a:gd name="T12" fmla="*/ 12 w 38"/>
                <a:gd name="T13" fmla="*/ 30 h 40"/>
                <a:gd name="T14" fmla="*/ 14 w 38"/>
                <a:gd name="T15" fmla="*/ 25 h 40"/>
                <a:gd name="T16" fmla="*/ 15 w 38"/>
                <a:gd name="T17" fmla="*/ 21 h 40"/>
                <a:gd name="T18" fmla="*/ 17 w 38"/>
                <a:gd name="T19" fmla="*/ 18 h 40"/>
                <a:gd name="T20" fmla="*/ 19 w 38"/>
                <a:gd name="T21" fmla="*/ 14 h 40"/>
                <a:gd name="T22" fmla="*/ 21 w 38"/>
                <a:gd name="T23" fmla="*/ 9 h 40"/>
                <a:gd name="T24" fmla="*/ 23 w 38"/>
                <a:gd name="T25" fmla="*/ 5 h 40"/>
                <a:gd name="T26" fmla="*/ 31 w 38"/>
                <a:gd name="T27" fmla="*/ 3 h 40"/>
                <a:gd name="T28" fmla="*/ 38 w 38"/>
                <a:gd name="T29" fmla="*/ 0 h 40"/>
                <a:gd name="T30" fmla="*/ 36 w 38"/>
                <a:gd name="T31" fmla="*/ 4 h 40"/>
                <a:gd name="T32" fmla="*/ 35 w 38"/>
                <a:gd name="T33" fmla="*/ 8 h 40"/>
                <a:gd name="T34" fmla="*/ 33 w 38"/>
                <a:gd name="T35" fmla="*/ 13 h 40"/>
                <a:gd name="T36" fmla="*/ 31 w 38"/>
                <a:gd name="T37" fmla="*/ 16 h 40"/>
                <a:gd name="T38" fmla="*/ 28 w 38"/>
                <a:gd name="T39" fmla="*/ 18 h 40"/>
                <a:gd name="T40" fmla="*/ 23 w 38"/>
                <a:gd name="T41" fmla="*/ 19 h 40"/>
                <a:gd name="T42" fmla="*/ 21 w 38"/>
                <a:gd name="T43" fmla="*/ 23 h 40"/>
                <a:gd name="T44" fmla="*/ 19 w 38"/>
                <a:gd name="T45" fmla="*/ 26 h 40"/>
                <a:gd name="T46" fmla="*/ 16 w 38"/>
                <a:gd name="T47" fmla="*/ 29 h 40"/>
                <a:gd name="T48" fmla="*/ 12 w 38"/>
                <a:gd name="T49" fmla="*/ 30 h 40"/>
                <a:gd name="T50" fmla="*/ 10 w 38"/>
                <a:gd name="T51" fmla="*/ 33 h 40"/>
                <a:gd name="T52" fmla="*/ 7 w 38"/>
                <a:gd name="T5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40">
                  <a:moveTo>
                    <a:pt x="7" y="37"/>
                  </a:moveTo>
                  <a:lnTo>
                    <a:pt x="4" y="39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4" y="32"/>
                  </a:lnTo>
                  <a:lnTo>
                    <a:pt x="7" y="31"/>
                  </a:lnTo>
                  <a:lnTo>
                    <a:pt x="12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7" y="18"/>
                  </a:lnTo>
                  <a:lnTo>
                    <a:pt x="19" y="14"/>
                  </a:lnTo>
                  <a:lnTo>
                    <a:pt x="21" y="9"/>
                  </a:lnTo>
                  <a:lnTo>
                    <a:pt x="23" y="5"/>
                  </a:lnTo>
                  <a:lnTo>
                    <a:pt x="31" y="3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5" y="8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3" y="19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29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0" name="Freeform 1070">
              <a:extLst>
                <a:ext uri="{FF2B5EF4-FFF2-40B4-BE49-F238E27FC236}">
                  <a16:creationId xmlns:a16="http://schemas.microsoft.com/office/drawing/2014/main" id="{1FDFA387-580D-409E-B18C-D451ADB0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9" y="3823787"/>
              <a:ext cx="3696" cy="5544"/>
            </a:xfrm>
            <a:custGeom>
              <a:avLst/>
              <a:gdLst>
                <a:gd name="T0" fmla="*/ 19 w 30"/>
                <a:gd name="T1" fmla="*/ 10 h 37"/>
                <a:gd name="T2" fmla="*/ 17 w 30"/>
                <a:gd name="T3" fmla="*/ 15 h 37"/>
                <a:gd name="T4" fmla="*/ 14 w 30"/>
                <a:gd name="T5" fmla="*/ 18 h 37"/>
                <a:gd name="T6" fmla="*/ 13 w 30"/>
                <a:gd name="T7" fmla="*/ 22 h 37"/>
                <a:gd name="T8" fmla="*/ 11 w 30"/>
                <a:gd name="T9" fmla="*/ 26 h 37"/>
                <a:gd name="T10" fmla="*/ 9 w 30"/>
                <a:gd name="T11" fmla="*/ 31 h 37"/>
                <a:gd name="T12" fmla="*/ 7 w 30"/>
                <a:gd name="T13" fmla="*/ 34 h 37"/>
                <a:gd name="T14" fmla="*/ 4 w 30"/>
                <a:gd name="T15" fmla="*/ 36 h 37"/>
                <a:gd name="T16" fmla="*/ 0 w 30"/>
                <a:gd name="T17" fmla="*/ 37 h 37"/>
                <a:gd name="T18" fmla="*/ 1 w 30"/>
                <a:gd name="T19" fmla="*/ 33 h 37"/>
                <a:gd name="T20" fmla="*/ 4 w 30"/>
                <a:gd name="T21" fmla="*/ 28 h 37"/>
                <a:gd name="T22" fmla="*/ 5 w 30"/>
                <a:gd name="T23" fmla="*/ 25 h 37"/>
                <a:gd name="T24" fmla="*/ 7 w 30"/>
                <a:gd name="T25" fmla="*/ 21 h 37"/>
                <a:gd name="T26" fmla="*/ 9 w 30"/>
                <a:gd name="T27" fmla="*/ 17 h 37"/>
                <a:gd name="T28" fmla="*/ 11 w 30"/>
                <a:gd name="T29" fmla="*/ 13 h 37"/>
                <a:gd name="T30" fmla="*/ 14 w 30"/>
                <a:gd name="T31" fmla="*/ 11 h 37"/>
                <a:gd name="T32" fmla="*/ 19 w 30"/>
                <a:gd name="T33" fmla="*/ 10 h 37"/>
                <a:gd name="T34" fmla="*/ 21 w 30"/>
                <a:gd name="T35" fmla="*/ 6 h 37"/>
                <a:gd name="T36" fmla="*/ 22 w 30"/>
                <a:gd name="T37" fmla="*/ 2 h 37"/>
                <a:gd name="T38" fmla="*/ 26 w 30"/>
                <a:gd name="T39" fmla="*/ 1 h 37"/>
                <a:gd name="T40" fmla="*/ 30 w 30"/>
                <a:gd name="T41" fmla="*/ 0 h 37"/>
                <a:gd name="T42" fmla="*/ 28 w 30"/>
                <a:gd name="T43" fmla="*/ 4 h 37"/>
                <a:gd name="T44" fmla="*/ 26 w 30"/>
                <a:gd name="T45" fmla="*/ 7 h 37"/>
                <a:gd name="T46" fmla="*/ 22 w 30"/>
                <a:gd name="T47" fmla="*/ 9 h 37"/>
                <a:gd name="T48" fmla="*/ 19 w 30"/>
                <a:gd name="T4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37">
                  <a:moveTo>
                    <a:pt x="19" y="10"/>
                  </a:moveTo>
                  <a:lnTo>
                    <a:pt x="17" y="15"/>
                  </a:lnTo>
                  <a:lnTo>
                    <a:pt x="14" y="18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4" y="36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4" y="28"/>
                  </a:lnTo>
                  <a:lnTo>
                    <a:pt x="5" y="25"/>
                  </a:lnTo>
                  <a:lnTo>
                    <a:pt x="7" y="21"/>
                  </a:lnTo>
                  <a:lnTo>
                    <a:pt x="9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6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28" y="4"/>
                  </a:lnTo>
                  <a:lnTo>
                    <a:pt x="26" y="7"/>
                  </a:lnTo>
                  <a:lnTo>
                    <a:pt x="22" y="9"/>
                  </a:lnTo>
                  <a:lnTo>
                    <a:pt x="1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1" name="Freeform 1071">
              <a:extLst>
                <a:ext uri="{FF2B5EF4-FFF2-40B4-BE49-F238E27FC236}">
                  <a16:creationId xmlns:a16="http://schemas.microsoft.com/office/drawing/2014/main" id="{AA8802C4-CBF6-4922-925A-ACB5C2A7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426" y="3801610"/>
              <a:ext cx="3696" cy="1848"/>
            </a:xfrm>
            <a:custGeom>
              <a:avLst/>
              <a:gdLst>
                <a:gd name="T0" fmla="*/ 16 w 20"/>
                <a:gd name="T1" fmla="*/ 19 h 21"/>
                <a:gd name="T2" fmla="*/ 12 w 20"/>
                <a:gd name="T3" fmla="*/ 20 h 21"/>
                <a:gd name="T4" fmla="*/ 8 w 20"/>
                <a:gd name="T5" fmla="*/ 21 h 21"/>
                <a:gd name="T6" fmla="*/ 11 w 20"/>
                <a:gd name="T7" fmla="*/ 17 h 21"/>
                <a:gd name="T8" fmla="*/ 12 w 20"/>
                <a:gd name="T9" fmla="*/ 14 h 21"/>
                <a:gd name="T10" fmla="*/ 8 w 20"/>
                <a:gd name="T11" fmla="*/ 15 h 21"/>
                <a:gd name="T12" fmla="*/ 4 w 20"/>
                <a:gd name="T13" fmla="*/ 16 h 21"/>
                <a:gd name="T14" fmla="*/ 6 w 20"/>
                <a:gd name="T15" fmla="*/ 12 h 21"/>
                <a:gd name="T16" fmla="*/ 8 w 20"/>
                <a:gd name="T17" fmla="*/ 9 h 21"/>
                <a:gd name="T18" fmla="*/ 4 w 20"/>
                <a:gd name="T19" fmla="*/ 10 h 21"/>
                <a:gd name="T20" fmla="*/ 0 w 20"/>
                <a:gd name="T21" fmla="*/ 11 h 21"/>
                <a:gd name="T22" fmla="*/ 2 w 20"/>
                <a:gd name="T23" fmla="*/ 7 h 21"/>
                <a:gd name="T24" fmla="*/ 4 w 20"/>
                <a:gd name="T25" fmla="*/ 3 h 21"/>
                <a:gd name="T26" fmla="*/ 8 w 20"/>
                <a:gd name="T27" fmla="*/ 1 h 21"/>
                <a:gd name="T28" fmla="*/ 12 w 20"/>
                <a:gd name="T29" fmla="*/ 0 h 21"/>
                <a:gd name="T30" fmla="*/ 10 w 20"/>
                <a:gd name="T31" fmla="*/ 4 h 21"/>
                <a:gd name="T32" fmla="*/ 8 w 20"/>
                <a:gd name="T33" fmla="*/ 9 h 21"/>
                <a:gd name="T34" fmla="*/ 13 w 20"/>
                <a:gd name="T35" fmla="*/ 6 h 21"/>
                <a:gd name="T36" fmla="*/ 16 w 20"/>
                <a:gd name="T37" fmla="*/ 5 h 21"/>
                <a:gd name="T38" fmla="*/ 14 w 20"/>
                <a:gd name="T39" fmla="*/ 10 h 21"/>
                <a:gd name="T40" fmla="*/ 12 w 20"/>
                <a:gd name="T41" fmla="*/ 14 h 21"/>
                <a:gd name="T42" fmla="*/ 16 w 20"/>
                <a:gd name="T43" fmla="*/ 12 h 21"/>
                <a:gd name="T44" fmla="*/ 20 w 20"/>
                <a:gd name="T45" fmla="*/ 11 h 21"/>
                <a:gd name="T46" fmla="*/ 18 w 20"/>
                <a:gd name="T47" fmla="*/ 15 h 21"/>
                <a:gd name="T48" fmla="*/ 16 w 20"/>
                <a:gd name="T4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21">
                  <a:moveTo>
                    <a:pt x="16" y="19"/>
                  </a:moveTo>
                  <a:lnTo>
                    <a:pt x="12" y="20"/>
                  </a:lnTo>
                  <a:lnTo>
                    <a:pt x="8" y="21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8" y="15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8" y="9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2" name="Freeform 1072">
              <a:extLst>
                <a:ext uri="{FF2B5EF4-FFF2-40B4-BE49-F238E27FC236}">
                  <a16:creationId xmlns:a16="http://schemas.microsoft.com/office/drawing/2014/main" id="{953CFB75-A41A-4DE3-864B-60B03D27D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362" y="3788673"/>
              <a:ext cx="3696" cy="3696"/>
            </a:xfrm>
            <a:custGeom>
              <a:avLst/>
              <a:gdLst>
                <a:gd name="T0" fmla="*/ 24 w 35"/>
                <a:gd name="T1" fmla="*/ 24 h 32"/>
                <a:gd name="T2" fmla="*/ 19 w 35"/>
                <a:gd name="T3" fmla="*/ 26 h 32"/>
                <a:gd name="T4" fmla="*/ 16 w 35"/>
                <a:gd name="T5" fmla="*/ 27 h 32"/>
                <a:gd name="T6" fmla="*/ 17 w 35"/>
                <a:gd name="T7" fmla="*/ 22 h 32"/>
                <a:gd name="T8" fmla="*/ 19 w 35"/>
                <a:gd name="T9" fmla="*/ 18 h 32"/>
                <a:gd name="T10" fmla="*/ 16 w 35"/>
                <a:gd name="T11" fmla="*/ 20 h 32"/>
                <a:gd name="T12" fmla="*/ 12 w 35"/>
                <a:gd name="T13" fmla="*/ 21 h 32"/>
                <a:gd name="T14" fmla="*/ 10 w 35"/>
                <a:gd name="T15" fmla="*/ 26 h 32"/>
                <a:gd name="T16" fmla="*/ 8 w 35"/>
                <a:gd name="T17" fmla="*/ 29 h 32"/>
                <a:gd name="T18" fmla="*/ 4 w 35"/>
                <a:gd name="T19" fmla="*/ 31 h 32"/>
                <a:gd name="T20" fmla="*/ 0 w 35"/>
                <a:gd name="T21" fmla="*/ 32 h 32"/>
                <a:gd name="T22" fmla="*/ 2 w 35"/>
                <a:gd name="T23" fmla="*/ 28 h 32"/>
                <a:gd name="T24" fmla="*/ 4 w 35"/>
                <a:gd name="T25" fmla="*/ 24 h 32"/>
                <a:gd name="T26" fmla="*/ 8 w 35"/>
                <a:gd name="T27" fmla="*/ 22 h 32"/>
                <a:gd name="T28" fmla="*/ 12 w 35"/>
                <a:gd name="T29" fmla="*/ 21 h 32"/>
                <a:gd name="T30" fmla="*/ 14 w 35"/>
                <a:gd name="T31" fmla="*/ 17 h 32"/>
                <a:gd name="T32" fmla="*/ 15 w 35"/>
                <a:gd name="T33" fmla="*/ 13 h 32"/>
                <a:gd name="T34" fmla="*/ 19 w 35"/>
                <a:gd name="T35" fmla="*/ 12 h 32"/>
                <a:gd name="T36" fmla="*/ 24 w 35"/>
                <a:gd name="T37" fmla="*/ 11 h 32"/>
                <a:gd name="T38" fmla="*/ 26 w 35"/>
                <a:gd name="T39" fmla="*/ 6 h 32"/>
                <a:gd name="T40" fmla="*/ 27 w 35"/>
                <a:gd name="T41" fmla="*/ 3 h 32"/>
                <a:gd name="T42" fmla="*/ 31 w 35"/>
                <a:gd name="T43" fmla="*/ 1 h 32"/>
                <a:gd name="T44" fmla="*/ 35 w 35"/>
                <a:gd name="T45" fmla="*/ 0 h 32"/>
                <a:gd name="T46" fmla="*/ 33 w 35"/>
                <a:gd name="T47" fmla="*/ 4 h 32"/>
                <a:gd name="T48" fmla="*/ 31 w 35"/>
                <a:gd name="T49" fmla="*/ 8 h 32"/>
                <a:gd name="T50" fmla="*/ 27 w 35"/>
                <a:gd name="T51" fmla="*/ 10 h 32"/>
                <a:gd name="T52" fmla="*/ 24 w 35"/>
                <a:gd name="T53" fmla="*/ 11 h 32"/>
                <a:gd name="T54" fmla="*/ 21 w 35"/>
                <a:gd name="T55" fmla="*/ 15 h 32"/>
                <a:gd name="T56" fmla="*/ 19 w 35"/>
                <a:gd name="T57" fmla="*/ 18 h 32"/>
                <a:gd name="T58" fmla="*/ 24 w 35"/>
                <a:gd name="T59" fmla="*/ 17 h 32"/>
                <a:gd name="T60" fmla="*/ 28 w 35"/>
                <a:gd name="T61" fmla="*/ 16 h 32"/>
                <a:gd name="T62" fmla="*/ 26 w 35"/>
                <a:gd name="T63" fmla="*/ 19 h 32"/>
                <a:gd name="T64" fmla="*/ 24 w 35"/>
                <a:gd name="T6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2">
                  <a:moveTo>
                    <a:pt x="24" y="24"/>
                  </a:moveTo>
                  <a:lnTo>
                    <a:pt x="19" y="26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4" y="31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7" y="3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4"/>
                  </a:lnTo>
                  <a:lnTo>
                    <a:pt x="31" y="8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5"/>
                  </a:lnTo>
                  <a:lnTo>
                    <a:pt x="19" y="18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3" name="Freeform 1073">
              <a:extLst>
                <a:ext uri="{FF2B5EF4-FFF2-40B4-BE49-F238E27FC236}">
                  <a16:creationId xmlns:a16="http://schemas.microsoft.com/office/drawing/2014/main" id="{842A0282-7947-4E37-8FF6-2C985A5FB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147" y="3777585"/>
              <a:ext cx="1849" cy="5544"/>
            </a:xfrm>
            <a:custGeom>
              <a:avLst/>
              <a:gdLst>
                <a:gd name="T0" fmla="*/ 0 w 31"/>
                <a:gd name="T1" fmla="*/ 56 h 56"/>
                <a:gd name="T2" fmla="*/ 3 w 31"/>
                <a:gd name="T3" fmla="*/ 52 h 56"/>
                <a:gd name="T4" fmla="*/ 4 w 31"/>
                <a:gd name="T5" fmla="*/ 48 h 56"/>
                <a:gd name="T6" fmla="*/ 6 w 31"/>
                <a:gd name="T7" fmla="*/ 44 h 56"/>
                <a:gd name="T8" fmla="*/ 8 w 31"/>
                <a:gd name="T9" fmla="*/ 40 h 56"/>
                <a:gd name="T10" fmla="*/ 11 w 31"/>
                <a:gd name="T11" fmla="*/ 39 h 56"/>
                <a:gd name="T12" fmla="*/ 15 w 31"/>
                <a:gd name="T13" fmla="*/ 37 h 56"/>
                <a:gd name="T14" fmla="*/ 17 w 31"/>
                <a:gd name="T15" fmla="*/ 33 h 56"/>
                <a:gd name="T16" fmla="*/ 20 w 31"/>
                <a:gd name="T17" fmla="*/ 29 h 56"/>
                <a:gd name="T18" fmla="*/ 22 w 31"/>
                <a:gd name="T19" fmla="*/ 26 h 56"/>
                <a:gd name="T20" fmla="*/ 23 w 31"/>
                <a:gd name="T21" fmla="*/ 22 h 56"/>
                <a:gd name="T22" fmla="*/ 19 w 31"/>
                <a:gd name="T23" fmla="*/ 23 h 56"/>
                <a:gd name="T24" fmla="*/ 15 w 31"/>
                <a:gd name="T25" fmla="*/ 24 h 56"/>
                <a:gd name="T26" fmla="*/ 16 w 31"/>
                <a:gd name="T27" fmla="*/ 20 h 56"/>
                <a:gd name="T28" fmla="*/ 19 w 31"/>
                <a:gd name="T29" fmla="*/ 16 h 56"/>
                <a:gd name="T30" fmla="*/ 22 w 31"/>
                <a:gd name="T31" fmla="*/ 12 h 56"/>
                <a:gd name="T32" fmla="*/ 23 w 31"/>
                <a:gd name="T33" fmla="*/ 9 h 56"/>
                <a:gd name="T34" fmla="*/ 20 w 31"/>
                <a:gd name="T35" fmla="*/ 10 h 56"/>
                <a:gd name="T36" fmla="*/ 15 w 31"/>
                <a:gd name="T37" fmla="*/ 11 h 56"/>
                <a:gd name="T38" fmla="*/ 16 w 31"/>
                <a:gd name="T39" fmla="*/ 7 h 56"/>
                <a:gd name="T40" fmla="*/ 19 w 31"/>
                <a:gd name="T41" fmla="*/ 3 h 56"/>
                <a:gd name="T42" fmla="*/ 23 w 31"/>
                <a:gd name="T43" fmla="*/ 1 h 56"/>
                <a:gd name="T44" fmla="*/ 27 w 31"/>
                <a:gd name="T45" fmla="*/ 0 h 56"/>
                <a:gd name="T46" fmla="*/ 25 w 31"/>
                <a:gd name="T47" fmla="*/ 5 h 56"/>
                <a:gd name="T48" fmla="*/ 23 w 31"/>
                <a:gd name="T49" fmla="*/ 9 h 56"/>
                <a:gd name="T50" fmla="*/ 27 w 31"/>
                <a:gd name="T51" fmla="*/ 7 h 56"/>
                <a:gd name="T52" fmla="*/ 30 w 31"/>
                <a:gd name="T53" fmla="*/ 6 h 56"/>
                <a:gd name="T54" fmla="*/ 29 w 31"/>
                <a:gd name="T55" fmla="*/ 10 h 56"/>
                <a:gd name="T56" fmla="*/ 27 w 31"/>
                <a:gd name="T57" fmla="*/ 14 h 56"/>
                <a:gd name="T58" fmla="*/ 25 w 31"/>
                <a:gd name="T59" fmla="*/ 18 h 56"/>
                <a:gd name="T60" fmla="*/ 23 w 31"/>
                <a:gd name="T61" fmla="*/ 22 h 56"/>
                <a:gd name="T62" fmla="*/ 27 w 31"/>
                <a:gd name="T63" fmla="*/ 20 h 56"/>
                <a:gd name="T64" fmla="*/ 31 w 31"/>
                <a:gd name="T65" fmla="*/ 19 h 56"/>
                <a:gd name="T66" fmla="*/ 29 w 31"/>
                <a:gd name="T67" fmla="*/ 23 h 56"/>
                <a:gd name="T68" fmla="*/ 27 w 31"/>
                <a:gd name="T69" fmla="*/ 27 h 56"/>
                <a:gd name="T70" fmla="*/ 23 w 31"/>
                <a:gd name="T71" fmla="*/ 34 h 56"/>
                <a:gd name="T72" fmla="*/ 20 w 31"/>
                <a:gd name="T73" fmla="*/ 43 h 56"/>
                <a:gd name="T74" fmla="*/ 17 w 31"/>
                <a:gd name="T75" fmla="*/ 47 h 56"/>
                <a:gd name="T76" fmla="*/ 15 w 31"/>
                <a:gd name="T77" fmla="*/ 50 h 56"/>
                <a:gd name="T78" fmla="*/ 8 w 31"/>
                <a:gd name="T79" fmla="*/ 53 h 56"/>
                <a:gd name="T80" fmla="*/ 0 w 31"/>
                <a:gd name="T8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56">
                  <a:moveTo>
                    <a:pt x="0" y="56"/>
                  </a:moveTo>
                  <a:lnTo>
                    <a:pt x="3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1" y="39"/>
                  </a:lnTo>
                  <a:lnTo>
                    <a:pt x="15" y="37"/>
                  </a:lnTo>
                  <a:lnTo>
                    <a:pt x="17" y="33"/>
                  </a:lnTo>
                  <a:lnTo>
                    <a:pt x="20" y="29"/>
                  </a:lnTo>
                  <a:lnTo>
                    <a:pt x="22" y="26"/>
                  </a:lnTo>
                  <a:lnTo>
                    <a:pt x="23" y="22"/>
                  </a:lnTo>
                  <a:lnTo>
                    <a:pt x="19" y="23"/>
                  </a:lnTo>
                  <a:lnTo>
                    <a:pt x="15" y="24"/>
                  </a:lnTo>
                  <a:lnTo>
                    <a:pt x="16" y="20"/>
                  </a:lnTo>
                  <a:lnTo>
                    <a:pt x="19" y="16"/>
                  </a:lnTo>
                  <a:lnTo>
                    <a:pt x="22" y="12"/>
                  </a:lnTo>
                  <a:lnTo>
                    <a:pt x="23" y="9"/>
                  </a:lnTo>
                  <a:lnTo>
                    <a:pt x="20" y="10"/>
                  </a:lnTo>
                  <a:lnTo>
                    <a:pt x="15" y="11"/>
                  </a:lnTo>
                  <a:lnTo>
                    <a:pt x="16" y="7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5"/>
                  </a:lnTo>
                  <a:lnTo>
                    <a:pt x="23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29" y="10"/>
                  </a:lnTo>
                  <a:lnTo>
                    <a:pt x="27" y="14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27" y="20"/>
                  </a:lnTo>
                  <a:lnTo>
                    <a:pt x="31" y="19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3" y="34"/>
                  </a:lnTo>
                  <a:lnTo>
                    <a:pt x="20" y="43"/>
                  </a:lnTo>
                  <a:lnTo>
                    <a:pt x="17" y="47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4" name="Freeform 1074">
              <a:extLst>
                <a:ext uri="{FF2B5EF4-FFF2-40B4-BE49-F238E27FC236}">
                  <a16:creationId xmlns:a16="http://schemas.microsoft.com/office/drawing/2014/main" id="{907CAF94-F299-45D4-B450-709293DC8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603" y="3781281"/>
              <a:ext cx="3696" cy="1848"/>
            </a:xfrm>
            <a:custGeom>
              <a:avLst/>
              <a:gdLst>
                <a:gd name="T0" fmla="*/ 12 w 31"/>
                <a:gd name="T1" fmla="*/ 13 h 24"/>
                <a:gd name="T2" fmla="*/ 10 w 31"/>
                <a:gd name="T3" fmla="*/ 17 h 24"/>
                <a:gd name="T4" fmla="*/ 8 w 31"/>
                <a:gd name="T5" fmla="*/ 22 h 24"/>
                <a:gd name="T6" fmla="*/ 4 w 31"/>
                <a:gd name="T7" fmla="*/ 23 h 24"/>
                <a:gd name="T8" fmla="*/ 0 w 31"/>
                <a:gd name="T9" fmla="*/ 24 h 24"/>
                <a:gd name="T10" fmla="*/ 1 w 31"/>
                <a:gd name="T11" fmla="*/ 21 h 24"/>
                <a:gd name="T12" fmla="*/ 4 w 31"/>
                <a:gd name="T13" fmla="*/ 16 h 24"/>
                <a:gd name="T14" fmla="*/ 8 w 31"/>
                <a:gd name="T15" fmla="*/ 15 h 24"/>
                <a:gd name="T16" fmla="*/ 12 w 31"/>
                <a:gd name="T17" fmla="*/ 13 h 24"/>
                <a:gd name="T18" fmla="*/ 13 w 31"/>
                <a:gd name="T19" fmla="*/ 9 h 24"/>
                <a:gd name="T20" fmla="*/ 15 w 31"/>
                <a:gd name="T21" fmla="*/ 6 h 24"/>
                <a:gd name="T22" fmla="*/ 19 w 31"/>
                <a:gd name="T23" fmla="*/ 4 h 24"/>
                <a:gd name="T24" fmla="*/ 23 w 31"/>
                <a:gd name="T25" fmla="*/ 3 h 24"/>
                <a:gd name="T26" fmla="*/ 27 w 31"/>
                <a:gd name="T27" fmla="*/ 2 h 24"/>
                <a:gd name="T28" fmla="*/ 31 w 31"/>
                <a:gd name="T29" fmla="*/ 0 h 24"/>
                <a:gd name="T30" fmla="*/ 29 w 31"/>
                <a:gd name="T31" fmla="*/ 5 h 24"/>
                <a:gd name="T32" fmla="*/ 27 w 31"/>
                <a:gd name="T33" fmla="*/ 8 h 24"/>
                <a:gd name="T34" fmla="*/ 24 w 31"/>
                <a:gd name="T35" fmla="*/ 10 h 24"/>
                <a:gd name="T36" fmla="*/ 19 w 31"/>
                <a:gd name="T37" fmla="*/ 11 h 24"/>
                <a:gd name="T38" fmla="*/ 15 w 31"/>
                <a:gd name="T39" fmla="*/ 12 h 24"/>
                <a:gd name="T40" fmla="*/ 12 w 31"/>
                <a:gd name="T4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12" y="13"/>
                  </a:moveTo>
                  <a:lnTo>
                    <a:pt x="10" y="17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6"/>
                  </a:lnTo>
                  <a:lnTo>
                    <a:pt x="8" y="15"/>
                  </a:lnTo>
                  <a:lnTo>
                    <a:pt x="12" y="13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29" y="5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19" y="11"/>
                  </a:lnTo>
                  <a:lnTo>
                    <a:pt x="15" y="12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5" name="Freeform 1075">
              <a:extLst>
                <a:ext uri="{FF2B5EF4-FFF2-40B4-BE49-F238E27FC236}">
                  <a16:creationId xmlns:a16="http://schemas.microsoft.com/office/drawing/2014/main" id="{87D4D1CA-D778-4A0D-AA5E-2D9280218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021" y="3755407"/>
              <a:ext cx="3696" cy="1848"/>
            </a:xfrm>
            <a:custGeom>
              <a:avLst/>
              <a:gdLst>
                <a:gd name="T0" fmla="*/ 15 w 27"/>
                <a:gd name="T1" fmla="*/ 10 h 28"/>
                <a:gd name="T2" fmla="*/ 11 w 27"/>
                <a:gd name="T3" fmla="*/ 11 h 28"/>
                <a:gd name="T4" fmla="*/ 7 w 27"/>
                <a:gd name="T5" fmla="*/ 12 h 28"/>
                <a:gd name="T6" fmla="*/ 9 w 27"/>
                <a:gd name="T7" fmla="*/ 9 h 28"/>
                <a:gd name="T8" fmla="*/ 11 w 27"/>
                <a:gd name="T9" fmla="*/ 5 h 28"/>
                <a:gd name="T10" fmla="*/ 15 w 27"/>
                <a:gd name="T11" fmla="*/ 4 h 28"/>
                <a:gd name="T12" fmla="*/ 19 w 27"/>
                <a:gd name="T13" fmla="*/ 2 h 28"/>
                <a:gd name="T14" fmla="*/ 23 w 27"/>
                <a:gd name="T15" fmla="*/ 1 h 28"/>
                <a:gd name="T16" fmla="*/ 27 w 27"/>
                <a:gd name="T17" fmla="*/ 0 h 28"/>
                <a:gd name="T18" fmla="*/ 25 w 27"/>
                <a:gd name="T19" fmla="*/ 3 h 28"/>
                <a:gd name="T20" fmla="*/ 23 w 27"/>
                <a:gd name="T21" fmla="*/ 7 h 28"/>
                <a:gd name="T22" fmla="*/ 21 w 27"/>
                <a:gd name="T23" fmla="*/ 11 h 28"/>
                <a:gd name="T24" fmla="*/ 19 w 27"/>
                <a:gd name="T25" fmla="*/ 16 h 28"/>
                <a:gd name="T26" fmla="*/ 15 w 27"/>
                <a:gd name="T27" fmla="*/ 17 h 28"/>
                <a:gd name="T28" fmla="*/ 11 w 27"/>
                <a:gd name="T29" fmla="*/ 18 h 28"/>
                <a:gd name="T30" fmla="*/ 9 w 27"/>
                <a:gd name="T31" fmla="*/ 22 h 28"/>
                <a:gd name="T32" fmla="*/ 8 w 27"/>
                <a:gd name="T33" fmla="*/ 26 h 28"/>
                <a:gd name="T34" fmla="*/ 4 w 27"/>
                <a:gd name="T35" fmla="*/ 27 h 28"/>
                <a:gd name="T36" fmla="*/ 0 w 27"/>
                <a:gd name="T37" fmla="*/ 28 h 28"/>
                <a:gd name="T38" fmla="*/ 2 w 27"/>
                <a:gd name="T39" fmla="*/ 25 h 28"/>
                <a:gd name="T40" fmla="*/ 4 w 27"/>
                <a:gd name="T41" fmla="*/ 21 h 28"/>
                <a:gd name="T42" fmla="*/ 8 w 27"/>
                <a:gd name="T43" fmla="*/ 20 h 28"/>
                <a:gd name="T44" fmla="*/ 11 w 27"/>
                <a:gd name="T45" fmla="*/ 18 h 28"/>
                <a:gd name="T46" fmla="*/ 13 w 27"/>
                <a:gd name="T47" fmla="*/ 15 h 28"/>
                <a:gd name="T48" fmla="*/ 15 w 27"/>
                <a:gd name="T4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8">
                  <a:moveTo>
                    <a:pt x="15" y="10"/>
                  </a:moveTo>
                  <a:lnTo>
                    <a:pt x="11" y="11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5" y="4"/>
                  </a:lnTo>
                  <a:lnTo>
                    <a:pt x="19" y="2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3" y="7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1" y="18"/>
                  </a:lnTo>
                  <a:lnTo>
                    <a:pt x="9" y="22"/>
                  </a:lnTo>
                  <a:lnTo>
                    <a:pt x="8" y="26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8" y="20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6" name="Freeform 1076">
              <a:extLst>
                <a:ext uri="{FF2B5EF4-FFF2-40B4-BE49-F238E27FC236}">
                  <a16:creationId xmlns:a16="http://schemas.microsoft.com/office/drawing/2014/main" id="{B3A3B18C-7631-4596-92FD-8E9AEE561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477" y="3753558"/>
              <a:ext cx="5545" cy="5544"/>
            </a:xfrm>
            <a:custGeom>
              <a:avLst/>
              <a:gdLst>
                <a:gd name="T0" fmla="*/ 11 w 45"/>
                <a:gd name="T1" fmla="*/ 31 h 42"/>
                <a:gd name="T2" fmla="*/ 9 w 45"/>
                <a:gd name="T3" fmla="*/ 36 h 42"/>
                <a:gd name="T4" fmla="*/ 7 w 45"/>
                <a:gd name="T5" fmla="*/ 40 h 42"/>
                <a:gd name="T6" fmla="*/ 3 w 45"/>
                <a:gd name="T7" fmla="*/ 41 h 42"/>
                <a:gd name="T8" fmla="*/ 0 w 45"/>
                <a:gd name="T9" fmla="*/ 42 h 42"/>
                <a:gd name="T10" fmla="*/ 1 w 45"/>
                <a:gd name="T11" fmla="*/ 39 h 42"/>
                <a:gd name="T12" fmla="*/ 3 w 45"/>
                <a:gd name="T13" fmla="*/ 35 h 42"/>
                <a:gd name="T14" fmla="*/ 5 w 45"/>
                <a:gd name="T15" fmla="*/ 30 h 42"/>
                <a:gd name="T16" fmla="*/ 7 w 45"/>
                <a:gd name="T17" fmla="*/ 26 h 42"/>
                <a:gd name="T18" fmla="*/ 10 w 45"/>
                <a:gd name="T19" fmla="*/ 25 h 42"/>
                <a:gd name="T20" fmla="*/ 14 w 45"/>
                <a:gd name="T21" fmla="*/ 24 h 42"/>
                <a:gd name="T22" fmla="*/ 17 w 45"/>
                <a:gd name="T23" fmla="*/ 20 h 42"/>
                <a:gd name="T24" fmla="*/ 19 w 45"/>
                <a:gd name="T25" fmla="*/ 15 h 42"/>
                <a:gd name="T26" fmla="*/ 22 w 45"/>
                <a:gd name="T27" fmla="*/ 14 h 42"/>
                <a:gd name="T28" fmla="*/ 26 w 45"/>
                <a:gd name="T29" fmla="*/ 13 h 42"/>
                <a:gd name="T30" fmla="*/ 30 w 45"/>
                <a:gd name="T31" fmla="*/ 12 h 42"/>
                <a:gd name="T32" fmla="*/ 34 w 45"/>
                <a:gd name="T33" fmla="*/ 10 h 42"/>
                <a:gd name="T34" fmla="*/ 36 w 45"/>
                <a:gd name="T35" fmla="*/ 7 h 42"/>
                <a:gd name="T36" fmla="*/ 38 w 45"/>
                <a:gd name="T37" fmla="*/ 3 h 42"/>
                <a:gd name="T38" fmla="*/ 41 w 45"/>
                <a:gd name="T39" fmla="*/ 2 h 42"/>
                <a:gd name="T40" fmla="*/ 45 w 45"/>
                <a:gd name="T41" fmla="*/ 0 h 42"/>
                <a:gd name="T42" fmla="*/ 43 w 45"/>
                <a:gd name="T43" fmla="*/ 4 h 42"/>
                <a:gd name="T44" fmla="*/ 42 w 45"/>
                <a:gd name="T45" fmla="*/ 8 h 42"/>
                <a:gd name="T46" fmla="*/ 38 w 45"/>
                <a:gd name="T47" fmla="*/ 9 h 42"/>
                <a:gd name="T48" fmla="*/ 34 w 45"/>
                <a:gd name="T49" fmla="*/ 10 h 42"/>
                <a:gd name="T50" fmla="*/ 31 w 45"/>
                <a:gd name="T51" fmla="*/ 14 h 42"/>
                <a:gd name="T52" fmla="*/ 30 w 45"/>
                <a:gd name="T53" fmla="*/ 19 h 42"/>
                <a:gd name="T54" fmla="*/ 26 w 45"/>
                <a:gd name="T55" fmla="*/ 20 h 42"/>
                <a:gd name="T56" fmla="*/ 22 w 45"/>
                <a:gd name="T57" fmla="*/ 21 h 42"/>
                <a:gd name="T58" fmla="*/ 20 w 45"/>
                <a:gd name="T59" fmla="*/ 25 h 42"/>
                <a:gd name="T60" fmla="*/ 19 w 45"/>
                <a:gd name="T61" fmla="*/ 29 h 42"/>
                <a:gd name="T62" fmla="*/ 22 w 45"/>
                <a:gd name="T63" fmla="*/ 28 h 42"/>
                <a:gd name="T64" fmla="*/ 26 w 45"/>
                <a:gd name="T65" fmla="*/ 26 h 42"/>
                <a:gd name="T66" fmla="*/ 24 w 45"/>
                <a:gd name="T67" fmla="*/ 30 h 42"/>
                <a:gd name="T68" fmla="*/ 23 w 45"/>
                <a:gd name="T69" fmla="*/ 35 h 42"/>
                <a:gd name="T70" fmla="*/ 19 w 45"/>
                <a:gd name="T71" fmla="*/ 36 h 42"/>
                <a:gd name="T72" fmla="*/ 14 w 45"/>
                <a:gd name="T73" fmla="*/ 37 h 42"/>
                <a:gd name="T74" fmla="*/ 17 w 45"/>
                <a:gd name="T75" fmla="*/ 33 h 42"/>
                <a:gd name="T76" fmla="*/ 19 w 45"/>
                <a:gd name="T77" fmla="*/ 29 h 42"/>
                <a:gd name="T78" fmla="*/ 14 w 45"/>
                <a:gd name="T79" fmla="*/ 30 h 42"/>
                <a:gd name="T80" fmla="*/ 11 w 45"/>
                <a:gd name="T81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42">
                  <a:moveTo>
                    <a:pt x="11" y="31"/>
                  </a:moveTo>
                  <a:lnTo>
                    <a:pt x="9" y="36"/>
                  </a:lnTo>
                  <a:lnTo>
                    <a:pt x="7" y="40"/>
                  </a:lnTo>
                  <a:lnTo>
                    <a:pt x="3" y="41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0"/>
                  </a:lnTo>
                  <a:lnTo>
                    <a:pt x="7" y="26"/>
                  </a:lnTo>
                  <a:lnTo>
                    <a:pt x="10" y="25"/>
                  </a:lnTo>
                  <a:lnTo>
                    <a:pt x="14" y="24"/>
                  </a:lnTo>
                  <a:lnTo>
                    <a:pt x="17" y="20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6" y="13"/>
                  </a:lnTo>
                  <a:lnTo>
                    <a:pt x="30" y="12"/>
                  </a:lnTo>
                  <a:lnTo>
                    <a:pt x="34" y="10"/>
                  </a:lnTo>
                  <a:lnTo>
                    <a:pt x="36" y="7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42" y="8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31" y="14"/>
                  </a:lnTo>
                  <a:lnTo>
                    <a:pt x="30" y="19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9" y="29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4" y="30"/>
                  </a:lnTo>
                  <a:lnTo>
                    <a:pt x="23" y="35"/>
                  </a:lnTo>
                  <a:lnTo>
                    <a:pt x="19" y="36"/>
                  </a:lnTo>
                  <a:lnTo>
                    <a:pt x="14" y="37"/>
                  </a:lnTo>
                  <a:lnTo>
                    <a:pt x="17" y="33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7" name="Freeform 1077">
              <a:extLst>
                <a:ext uri="{FF2B5EF4-FFF2-40B4-BE49-F238E27FC236}">
                  <a16:creationId xmlns:a16="http://schemas.microsoft.com/office/drawing/2014/main" id="{66F79D26-B88C-4AC9-815C-3D424653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4413" y="3748015"/>
              <a:ext cx="1849" cy="3696"/>
            </a:xfrm>
            <a:custGeom>
              <a:avLst/>
              <a:gdLst>
                <a:gd name="T0" fmla="*/ 11 w 27"/>
                <a:gd name="T1" fmla="*/ 19 h 29"/>
                <a:gd name="T2" fmla="*/ 10 w 27"/>
                <a:gd name="T3" fmla="*/ 22 h 29"/>
                <a:gd name="T4" fmla="*/ 7 w 27"/>
                <a:gd name="T5" fmla="*/ 26 h 29"/>
                <a:gd name="T6" fmla="*/ 3 w 27"/>
                <a:gd name="T7" fmla="*/ 27 h 29"/>
                <a:gd name="T8" fmla="*/ 0 w 27"/>
                <a:gd name="T9" fmla="*/ 29 h 29"/>
                <a:gd name="T10" fmla="*/ 1 w 27"/>
                <a:gd name="T11" fmla="*/ 25 h 29"/>
                <a:gd name="T12" fmla="*/ 3 w 27"/>
                <a:gd name="T13" fmla="*/ 21 h 29"/>
                <a:gd name="T14" fmla="*/ 7 w 27"/>
                <a:gd name="T15" fmla="*/ 20 h 29"/>
                <a:gd name="T16" fmla="*/ 11 w 27"/>
                <a:gd name="T17" fmla="*/ 19 h 29"/>
                <a:gd name="T18" fmla="*/ 13 w 27"/>
                <a:gd name="T19" fmla="*/ 14 h 29"/>
                <a:gd name="T20" fmla="*/ 15 w 27"/>
                <a:gd name="T21" fmla="*/ 10 h 29"/>
                <a:gd name="T22" fmla="*/ 17 w 27"/>
                <a:gd name="T23" fmla="*/ 6 h 29"/>
                <a:gd name="T24" fmla="*/ 19 w 27"/>
                <a:gd name="T25" fmla="*/ 3 h 29"/>
                <a:gd name="T26" fmla="*/ 22 w 27"/>
                <a:gd name="T27" fmla="*/ 1 h 29"/>
                <a:gd name="T28" fmla="*/ 27 w 27"/>
                <a:gd name="T29" fmla="*/ 0 h 29"/>
                <a:gd name="T30" fmla="*/ 25 w 27"/>
                <a:gd name="T31" fmla="*/ 4 h 29"/>
                <a:gd name="T32" fmla="*/ 22 w 27"/>
                <a:gd name="T33" fmla="*/ 8 h 29"/>
                <a:gd name="T34" fmla="*/ 21 w 27"/>
                <a:gd name="T35" fmla="*/ 11 h 29"/>
                <a:gd name="T36" fmla="*/ 19 w 27"/>
                <a:gd name="T37" fmla="*/ 16 h 29"/>
                <a:gd name="T38" fmla="*/ 15 w 27"/>
                <a:gd name="T39" fmla="*/ 17 h 29"/>
                <a:gd name="T40" fmla="*/ 11 w 27"/>
                <a:gd name="T4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9">
                  <a:moveTo>
                    <a:pt x="11" y="19"/>
                  </a:moveTo>
                  <a:lnTo>
                    <a:pt x="10" y="22"/>
                  </a:lnTo>
                  <a:lnTo>
                    <a:pt x="7" y="26"/>
                  </a:lnTo>
                  <a:lnTo>
                    <a:pt x="3" y="27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7" y="20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7" y="6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2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8" name="Freeform 1078">
              <a:extLst>
                <a:ext uri="{FF2B5EF4-FFF2-40B4-BE49-F238E27FC236}">
                  <a16:creationId xmlns:a16="http://schemas.microsoft.com/office/drawing/2014/main" id="{165A2E64-67E1-4F74-A781-C382B8C4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70" y="3749862"/>
              <a:ext cx="3696" cy="3696"/>
            </a:xfrm>
            <a:custGeom>
              <a:avLst/>
              <a:gdLst>
                <a:gd name="T0" fmla="*/ 20 w 31"/>
                <a:gd name="T1" fmla="*/ 11 h 24"/>
                <a:gd name="T2" fmla="*/ 19 w 31"/>
                <a:gd name="T3" fmla="*/ 14 h 24"/>
                <a:gd name="T4" fmla="*/ 16 w 31"/>
                <a:gd name="T5" fmla="*/ 18 h 24"/>
                <a:gd name="T6" fmla="*/ 12 w 31"/>
                <a:gd name="T7" fmla="*/ 21 h 24"/>
                <a:gd name="T8" fmla="*/ 9 w 31"/>
                <a:gd name="T9" fmla="*/ 22 h 24"/>
                <a:gd name="T10" fmla="*/ 5 w 31"/>
                <a:gd name="T11" fmla="*/ 23 h 24"/>
                <a:gd name="T12" fmla="*/ 0 w 31"/>
                <a:gd name="T13" fmla="*/ 24 h 24"/>
                <a:gd name="T14" fmla="*/ 3 w 31"/>
                <a:gd name="T15" fmla="*/ 20 h 24"/>
                <a:gd name="T16" fmla="*/ 5 w 31"/>
                <a:gd name="T17" fmla="*/ 16 h 24"/>
                <a:gd name="T18" fmla="*/ 8 w 31"/>
                <a:gd name="T19" fmla="*/ 14 h 24"/>
                <a:gd name="T20" fmla="*/ 12 w 31"/>
                <a:gd name="T21" fmla="*/ 13 h 24"/>
                <a:gd name="T22" fmla="*/ 16 w 31"/>
                <a:gd name="T23" fmla="*/ 12 h 24"/>
                <a:gd name="T24" fmla="*/ 20 w 31"/>
                <a:gd name="T25" fmla="*/ 11 h 24"/>
                <a:gd name="T26" fmla="*/ 22 w 31"/>
                <a:gd name="T27" fmla="*/ 7 h 24"/>
                <a:gd name="T28" fmla="*/ 24 w 31"/>
                <a:gd name="T29" fmla="*/ 3 h 24"/>
                <a:gd name="T30" fmla="*/ 28 w 31"/>
                <a:gd name="T31" fmla="*/ 1 h 24"/>
                <a:gd name="T32" fmla="*/ 31 w 31"/>
                <a:gd name="T33" fmla="*/ 0 h 24"/>
                <a:gd name="T34" fmla="*/ 30 w 31"/>
                <a:gd name="T35" fmla="*/ 4 h 24"/>
                <a:gd name="T36" fmla="*/ 28 w 31"/>
                <a:gd name="T37" fmla="*/ 8 h 24"/>
                <a:gd name="T38" fmla="*/ 24 w 31"/>
                <a:gd name="T39" fmla="*/ 9 h 24"/>
                <a:gd name="T40" fmla="*/ 20 w 31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20" y="11"/>
                  </a:moveTo>
                  <a:lnTo>
                    <a:pt x="19" y="14"/>
                  </a:lnTo>
                  <a:lnTo>
                    <a:pt x="16" y="18"/>
                  </a:lnTo>
                  <a:lnTo>
                    <a:pt x="12" y="21"/>
                  </a:lnTo>
                  <a:lnTo>
                    <a:pt x="9" y="22"/>
                  </a:lnTo>
                  <a:lnTo>
                    <a:pt x="5" y="23"/>
                  </a:lnTo>
                  <a:lnTo>
                    <a:pt x="0" y="24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14"/>
                  </a:lnTo>
                  <a:lnTo>
                    <a:pt x="12" y="13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28" y="8"/>
                  </a:lnTo>
                  <a:lnTo>
                    <a:pt x="24" y="9"/>
                  </a:lnTo>
                  <a:lnTo>
                    <a:pt x="2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9" name="Freeform 1079">
              <a:extLst>
                <a:ext uri="{FF2B5EF4-FFF2-40B4-BE49-F238E27FC236}">
                  <a16:creationId xmlns:a16="http://schemas.microsoft.com/office/drawing/2014/main" id="{C01C3107-9968-4CA2-BEE4-105F1D744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548" y="4502053"/>
              <a:ext cx="0" cy="1848"/>
            </a:xfrm>
            <a:custGeom>
              <a:avLst/>
              <a:gdLst>
                <a:gd name="T0" fmla="*/ 3 w 3"/>
                <a:gd name="T1" fmla="*/ 13 h 13"/>
                <a:gd name="T2" fmla="*/ 2 w 3"/>
                <a:gd name="T3" fmla="*/ 12 h 13"/>
                <a:gd name="T4" fmla="*/ 1 w 3"/>
                <a:gd name="T5" fmla="*/ 11 h 13"/>
                <a:gd name="T6" fmla="*/ 1 w 3"/>
                <a:gd name="T7" fmla="*/ 10 h 13"/>
                <a:gd name="T8" fmla="*/ 1 w 3"/>
                <a:gd name="T9" fmla="*/ 7 h 13"/>
                <a:gd name="T10" fmla="*/ 1 w 3"/>
                <a:gd name="T11" fmla="*/ 6 h 13"/>
                <a:gd name="T12" fmla="*/ 1 w 3"/>
                <a:gd name="T13" fmla="*/ 5 h 13"/>
                <a:gd name="T14" fmla="*/ 1 w 3"/>
                <a:gd name="T15" fmla="*/ 4 h 13"/>
                <a:gd name="T16" fmla="*/ 0 w 3"/>
                <a:gd name="T17" fmla="*/ 3 h 13"/>
                <a:gd name="T18" fmla="*/ 0 w 3"/>
                <a:gd name="T19" fmla="*/ 2 h 13"/>
                <a:gd name="T20" fmla="*/ 0 w 3"/>
                <a:gd name="T21" fmla="*/ 0 h 13"/>
                <a:gd name="T22" fmla="*/ 3 w 3"/>
                <a:gd name="T23" fmla="*/ 3 h 13"/>
                <a:gd name="T24" fmla="*/ 3 w 3"/>
                <a:gd name="T25" fmla="*/ 6 h 13"/>
                <a:gd name="T26" fmla="*/ 3 w 3"/>
                <a:gd name="T2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0" name="Freeform 1080">
              <a:extLst>
                <a:ext uri="{FF2B5EF4-FFF2-40B4-BE49-F238E27FC236}">
                  <a16:creationId xmlns:a16="http://schemas.microsoft.com/office/drawing/2014/main" id="{D87413F6-6A2B-4564-B034-35EE91CFF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952" y="4500204"/>
              <a:ext cx="51748" cy="14785"/>
            </a:xfrm>
            <a:custGeom>
              <a:avLst/>
              <a:gdLst>
                <a:gd name="T0" fmla="*/ 14 w 454"/>
                <a:gd name="T1" fmla="*/ 98 h 121"/>
                <a:gd name="T2" fmla="*/ 3 w 454"/>
                <a:gd name="T3" fmla="*/ 82 h 121"/>
                <a:gd name="T4" fmla="*/ 5 w 454"/>
                <a:gd name="T5" fmla="*/ 63 h 121"/>
                <a:gd name="T6" fmla="*/ 18 w 454"/>
                <a:gd name="T7" fmla="*/ 47 h 121"/>
                <a:gd name="T8" fmla="*/ 34 w 454"/>
                <a:gd name="T9" fmla="*/ 49 h 121"/>
                <a:gd name="T10" fmla="*/ 51 w 454"/>
                <a:gd name="T11" fmla="*/ 57 h 121"/>
                <a:gd name="T12" fmla="*/ 68 w 454"/>
                <a:gd name="T13" fmla="*/ 53 h 121"/>
                <a:gd name="T14" fmla="*/ 81 w 454"/>
                <a:gd name="T15" fmla="*/ 59 h 121"/>
                <a:gd name="T16" fmla="*/ 95 w 454"/>
                <a:gd name="T17" fmla="*/ 56 h 121"/>
                <a:gd name="T18" fmla="*/ 106 w 454"/>
                <a:gd name="T19" fmla="*/ 59 h 121"/>
                <a:gd name="T20" fmla="*/ 122 w 454"/>
                <a:gd name="T21" fmla="*/ 60 h 121"/>
                <a:gd name="T22" fmla="*/ 136 w 454"/>
                <a:gd name="T23" fmla="*/ 56 h 121"/>
                <a:gd name="T24" fmla="*/ 152 w 454"/>
                <a:gd name="T25" fmla="*/ 51 h 121"/>
                <a:gd name="T26" fmla="*/ 162 w 454"/>
                <a:gd name="T27" fmla="*/ 59 h 121"/>
                <a:gd name="T28" fmla="*/ 178 w 454"/>
                <a:gd name="T29" fmla="*/ 52 h 121"/>
                <a:gd name="T30" fmla="*/ 195 w 454"/>
                <a:gd name="T31" fmla="*/ 53 h 121"/>
                <a:gd name="T32" fmla="*/ 211 w 454"/>
                <a:gd name="T33" fmla="*/ 46 h 121"/>
                <a:gd name="T34" fmla="*/ 226 w 454"/>
                <a:gd name="T35" fmla="*/ 46 h 121"/>
                <a:gd name="T36" fmla="*/ 241 w 454"/>
                <a:gd name="T37" fmla="*/ 45 h 121"/>
                <a:gd name="T38" fmla="*/ 259 w 454"/>
                <a:gd name="T39" fmla="*/ 39 h 121"/>
                <a:gd name="T40" fmla="*/ 272 w 454"/>
                <a:gd name="T41" fmla="*/ 33 h 121"/>
                <a:gd name="T42" fmla="*/ 287 w 454"/>
                <a:gd name="T43" fmla="*/ 33 h 121"/>
                <a:gd name="T44" fmla="*/ 304 w 454"/>
                <a:gd name="T45" fmla="*/ 27 h 121"/>
                <a:gd name="T46" fmla="*/ 317 w 454"/>
                <a:gd name="T47" fmla="*/ 21 h 121"/>
                <a:gd name="T48" fmla="*/ 334 w 454"/>
                <a:gd name="T49" fmla="*/ 20 h 121"/>
                <a:gd name="T50" fmla="*/ 350 w 454"/>
                <a:gd name="T51" fmla="*/ 27 h 121"/>
                <a:gd name="T52" fmla="*/ 364 w 454"/>
                <a:gd name="T53" fmla="*/ 18 h 121"/>
                <a:gd name="T54" fmla="*/ 377 w 454"/>
                <a:gd name="T55" fmla="*/ 13 h 121"/>
                <a:gd name="T56" fmla="*/ 389 w 454"/>
                <a:gd name="T57" fmla="*/ 18 h 121"/>
                <a:gd name="T58" fmla="*/ 403 w 454"/>
                <a:gd name="T59" fmla="*/ 14 h 121"/>
                <a:gd name="T60" fmla="*/ 414 w 454"/>
                <a:gd name="T61" fmla="*/ 3 h 121"/>
                <a:gd name="T62" fmla="*/ 428 w 454"/>
                <a:gd name="T63" fmla="*/ 3 h 121"/>
                <a:gd name="T64" fmla="*/ 444 w 454"/>
                <a:gd name="T65" fmla="*/ 12 h 121"/>
                <a:gd name="T66" fmla="*/ 454 w 454"/>
                <a:gd name="T67" fmla="*/ 30 h 121"/>
                <a:gd name="T68" fmla="*/ 441 w 454"/>
                <a:gd name="T69" fmla="*/ 46 h 121"/>
                <a:gd name="T70" fmla="*/ 427 w 454"/>
                <a:gd name="T71" fmla="*/ 46 h 121"/>
                <a:gd name="T72" fmla="*/ 412 w 454"/>
                <a:gd name="T73" fmla="*/ 53 h 121"/>
                <a:gd name="T74" fmla="*/ 399 w 454"/>
                <a:gd name="T75" fmla="*/ 59 h 121"/>
                <a:gd name="T76" fmla="*/ 383 w 454"/>
                <a:gd name="T77" fmla="*/ 67 h 121"/>
                <a:gd name="T78" fmla="*/ 370 w 454"/>
                <a:gd name="T79" fmla="*/ 70 h 121"/>
                <a:gd name="T80" fmla="*/ 356 w 454"/>
                <a:gd name="T81" fmla="*/ 76 h 121"/>
                <a:gd name="T82" fmla="*/ 338 w 454"/>
                <a:gd name="T83" fmla="*/ 79 h 121"/>
                <a:gd name="T84" fmla="*/ 324 w 454"/>
                <a:gd name="T85" fmla="*/ 86 h 121"/>
                <a:gd name="T86" fmla="*/ 307 w 454"/>
                <a:gd name="T87" fmla="*/ 87 h 121"/>
                <a:gd name="T88" fmla="*/ 296 w 454"/>
                <a:gd name="T89" fmla="*/ 87 h 121"/>
                <a:gd name="T90" fmla="*/ 282 w 454"/>
                <a:gd name="T91" fmla="*/ 94 h 121"/>
                <a:gd name="T92" fmla="*/ 268 w 454"/>
                <a:gd name="T93" fmla="*/ 95 h 121"/>
                <a:gd name="T94" fmla="*/ 254 w 454"/>
                <a:gd name="T95" fmla="*/ 100 h 121"/>
                <a:gd name="T96" fmla="*/ 239 w 454"/>
                <a:gd name="T97" fmla="*/ 102 h 121"/>
                <a:gd name="T98" fmla="*/ 226 w 454"/>
                <a:gd name="T99" fmla="*/ 106 h 121"/>
                <a:gd name="T100" fmla="*/ 211 w 454"/>
                <a:gd name="T101" fmla="*/ 113 h 121"/>
                <a:gd name="T102" fmla="*/ 197 w 454"/>
                <a:gd name="T103" fmla="*/ 107 h 121"/>
                <a:gd name="T104" fmla="*/ 182 w 454"/>
                <a:gd name="T105" fmla="*/ 111 h 121"/>
                <a:gd name="T106" fmla="*/ 170 w 454"/>
                <a:gd name="T107" fmla="*/ 115 h 121"/>
                <a:gd name="T108" fmla="*/ 154 w 454"/>
                <a:gd name="T109" fmla="*/ 116 h 121"/>
                <a:gd name="T110" fmla="*/ 138 w 454"/>
                <a:gd name="T111" fmla="*/ 113 h 121"/>
                <a:gd name="T112" fmla="*/ 123 w 454"/>
                <a:gd name="T113" fmla="*/ 111 h 121"/>
                <a:gd name="T114" fmla="*/ 107 w 454"/>
                <a:gd name="T115" fmla="*/ 115 h 121"/>
                <a:gd name="T116" fmla="*/ 89 w 454"/>
                <a:gd name="T117" fmla="*/ 118 h 121"/>
                <a:gd name="T118" fmla="*/ 75 w 454"/>
                <a:gd name="T119" fmla="*/ 116 h 121"/>
                <a:gd name="T120" fmla="*/ 62 w 454"/>
                <a:gd name="T121" fmla="*/ 114 h 121"/>
                <a:gd name="T122" fmla="*/ 43 w 454"/>
                <a:gd name="T123" fmla="*/ 107 h 121"/>
                <a:gd name="T124" fmla="*/ 31 w 454"/>
                <a:gd name="T125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121">
                  <a:moveTo>
                    <a:pt x="25" y="110"/>
                  </a:moveTo>
                  <a:lnTo>
                    <a:pt x="25" y="109"/>
                  </a:lnTo>
                  <a:lnTo>
                    <a:pt x="25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8" y="108"/>
                  </a:lnTo>
                  <a:lnTo>
                    <a:pt x="28" y="106"/>
                  </a:lnTo>
                  <a:lnTo>
                    <a:pt x="26" y="106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1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3" y="103"/>
                  </a:lnTo>
                  <a:lnTo>
                    <a:pt x="23" y="102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20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8" y="104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6" y="101"/>
                  </a:lnTo>
                  <a:lnTo>
                    <a:pt x="15" y="100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8"/>
                  </a:lnTo>
                  <a:lnTo>
                    <a:pt x="13" y="100"/>
                  </a:lnTo>
                  <a:lnTo>
                    <a:pt x="12" y="101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9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6" y="95"/>
                  </a:lnTo>
                  <a:lnTo>
                    <a:pt x="6" y="98"/>
                  </a:lnTo>
                  <a:lnTo>
                    <a:pt x="4" y="95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5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5" y="84"/>
                  </a:lnTo>
                  <a:lnTo>
                    <a:pt x="4" y="83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81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2" y="53"/>
                  </a:lnTo>
                  <a:lnTo>
                    <a:pt x="4" y="57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4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4" y="53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7"/>
                  </a:lnTo>
                  <a:lnTo>
                    <a:pt x="28" y="46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31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4" y="56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2" y="57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49" y="52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2" y="57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1" y="57"/>
                  </a:lnTo>
                  <a:lnTo>
                    <a:pt x="61" y="54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6"/>
                  </a:lnTo>
                  <a:lnTo>
                    <a:pt x="63" y="57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5" y="59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6" y="57"/>
                  </a:lnTo>
                  <a:lnTo>
                    <a:pt x="66" y="56"/>
                  </a:lnTo>
                  <a:lnTo>
                    <a:pt x="66" y="53"/>
                  </a:lnTo>
                  <a:lnTo>
                    <a:pt x="66" y="54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70" y="53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2" y="59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3" y="59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6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8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1" y="59"/>
                  </a:lnTo>
                  <a:lnTo>
                    <a:pt x="81" y="60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1"/>
                  </a:lnTo>
                  <a:lnTo>
                    <a:pt x="83" y="60"/>
                  </a:lnTo>
                  <a:lnTo>
                    <a:pt x="83" y="58"/>
                  </a:lnTo>
                  <a:lnTo>
                    <a:pt x="83" y="57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4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89" y="54"/>
                  </a:lnTo>
                  <a:lnTo>
                    <a:pt x="89" y="56"/>
                  </a:lnTo>
                  <a:lnTo>
                    <a:pt x="89" y="53"/>
                  </a:lnTo>
                  <a:lnTo>
                    <a:pt x="89" y="52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91" y="57"/>
                  </a:lnTo>
                  <a:lnTo>
                    <a:pt x="91" y="59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93" y="59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7" y="56"/>
                  </a:lnTo>
                  <a:lnTo>
                    <a:pt x="97" y="58"/>
                  </a:lnTo>
                  <a:lnTo>
                    <a:pt x="97" y="59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9" y="54"/>
                  </a:lnTo>
                  <a:lnTo>
                    <a:pt x="99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2" y="57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4" y="53"/>
                  </a:lnTo>
                  <a:lnTo>
                    <a:pt x="104" y="54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5" y="58"/>
                  </a:lnTo>
                  <a:lnTo>
                    <a:pt x="105" y="59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3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8" y="53"/>
                  </a:lnTo>
                  <a:lnTo>
                    <a:pt x="109" y="54"/>
                  </a:lnTo>
                  <a:lnTo>
                    <a:pt x="111" y="56"/>
                  </a:lnTo>
                  <a:lnTo>
                    <a:pt x="111" y="57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2" y="62"/>
                  </a:lnTo>
                  <a:lnTo>
                    <a:pt x="113" y="63"/>
                  </a:lnTo>
                  <a:lnTo>
                    <a:pt x="113" y="57"/>
                  </a:lnTo>
                  <a:lnTo>
                    <a:pt x="114" y="50"/>
                  </a:lnTo>
                  <a:lnTo>
                    <a:pt x="115" y="52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58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60"/>
                  </a:lnTo>
                  <a:lnTo>
                    <a:pt x="118" y="61"/>
                  </a:lnTo>
                  <a:lnTo>
                    <a:pt x="119" y="61"/>
                  </a:lnTo>
                  <a:lnTo>
                    <a:pt x="119" y="60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21" y="61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7"/>
                  </a:lnTo>
                  <a:lnTo>
                    <a:pt x="123" y="58"/>
                  </a:lnTo>
                  <a:lnTo>
                    <a:pt x="123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4" y="53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6" y="56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0"/>
                  </a:lnTo>
                  <a:lnTo>
                    <a:pt x="128" y="61"/>
                  </a:lnTo>
                  <a:lnTo>
                    <a:pt x="129" y="62"/>
                  </a:lnTo>
                  <a:lnTo>
                    <a:pt x="129" y="60"/>
                  </a:lnTo>
                  <a:lnTo>
                    <a:pt x="129" y="59"/>
                  </a:lnTo>
                  <a:lnTo>
                    <a:pt x="129" y="57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8"/>
                  </a:lnTo>
                  <a:lnTo>
                    <a:pt x="131" y="59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59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4" y="59"/>
                  </a:lnTo>
                  <a:lnTo>
                    <a:pt x="134" y="58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5" y="53"/>
                  </a:lnTo>
                  <a:lnTo>
                    <a:pt x="135" y="54"/>
                  </a:lnTo>
                  <a:lnTo>
                    <a:pt x="135" y="52"/>
                  </a:lnTo>
                  <a:lnTo>
                    <a:pt x="135" y="51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7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38" y="59"/>
                  </a:lnTo>
                  <a:lnTo>
                    <a:pt x="138" y="58"/>
                  </a:lnTo>
                  <a:lnTo>
                    <a:pt x="138" y="56"/>
                  </a:lnTo>
                  <a:lnTo>
                    <a:pt x="139" y="57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1" y="56"/>
                  </a:lnTo>
                  <a:lnTo>
                    <a:pt x="141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3" y="59"/>
                  </a:lnTo>
                  <a:lnTo>
                    <a:pt x="143" y="58"/>
                  </a:lnTo>
                  <a:lnTo>
                    <a:pt x="143" y="56"/>
                  </a:lnTo>
                  <a:lnTo>
                    <a:pt x="143" y="54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51"/>
                  </a:lnTo>
                  <a:lnTo>
                    <a:pt x="145" y="53"/>
                  </a:lnTo>
                  <a:lnTo>
                    <a:pt x="145" y="54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7" y="57"/>
                  </a:lnTo>
                  <a:lnTo>
                    <a:pt x="147" y="58"/>
                  </a:lnTo>
                  <a:lnTo>
                    <a:pt x="147" y="57"/>
                  </a:lnTo>
                  <a:lnTo>
                    <a:pt x="147" y="54"/>
                  </a:lnTo>
                  <a:lnTo>
                    <a:pt x="147" y="53"/>
                  </a:lnTo>
                  <a:lnTo>
                    <a:pt x="148" y="51"/>
                  </a:lnTo>
                  <a:lnTo>
                    <a:pt x="148" y="52"/>
                  </a:lnTo>
                  <a:lnTo>
                    <a:pt x="149" y="53"/>
                  </a:lnTo>
                  <a:lnTo>
                    <a:pt x="150" y="54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2" y="58"/>
                  </a:lnTo>
                  <a:lnTo>
                    <a:pt x="152" y="57"/>
                  </a:lnTo>
                  <a:lnTo>
                    <a:pt x="152" y="54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3" y="50"/>
                  </a:lnTo>
                  <a:lnTo>
                    <a:pt x="153" y="51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4" y="61"/>
                  </a:lnTo>
                  <a:lnTo>
                    <a:pt x="154" y="60"/>
                  </a:lnTo>
                  <a:lnTo>
                    <a:pt x="154" y="58"/>
                  </a:lnTo>
                  <a:lnTo>
                    <a:pt x="154" y="57"/>
                  </a:lnTo>
                  <a:lnTo>
                    <a:pt x="154" y="54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6" y="58"/>
                  </a:lnTo>
                  <a:lnTo>
                    <a:pt x="157" y="59"/>
                  </a:lnTo>
                  <a:lnTo>
                    <a:pt x="157" y="60"/>
                  </a:lnTo>
                  <a:lnTo>
                    <a:pt x="157" y="58"/>
                  </a:lnTo>
                  <a:lnTo>
                    <a:pt x="157" y="57"/>
                  </a:lnTo>
                  <a:lnTo>
                    <a:pt x="158" y="53"/>
                  </a:lnTo>
                  <a:lnTo>
                    <a:pt x="157" y="52"/>
                  </a:lnTo>
                  <a:lnTo>
                    <a:pt x="157" y="51"/>
                  </a:lnTo>
                  <a:lnTo>
                    <a:pt x="157" y="50"/>
                  </a:lnTo>
                  <a:lnTo>
                    <a:pt x="157" y="49"/>
                  </a:lnTo>
                  <a:lnTo>
                    <a:pt x="157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3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61" y="57"/>
                  </a:lnTo>
                  <a:lnTo>
                    <a:pt x="161" y="58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3" y="60"/>
                  </a:lnTo>
                  <a:lnTo>
                    <a:pt x="163" y="58"/>
                  </a:lnTo>
                  <a:lnTo>
                    <a:pt x="163" y="57"/>
                  </a:lnTo>
                  <a:lnTo>
                    <a:pt x="163" y="54"/>
                  </a:lnTo>
                  <a:lnTo>
                    <a:pt x="163" y="53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3"/>
                  </a:lnTo>
                  <a:lnTo>
                    <a:pt x="164" y="52"/>
                  </a:lnTo>
                  <a:lnTo>
                    <a:pt x="165" y="52"/>
                  </a:lnTo>
                  <a:lnTo>
                    <a:pt x="166" y="53"/>
                  </a:lnTo>
                  <a:lnTo>
                    <a:pt x="166" y="54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68" y="50"/>
                  </a:lnTo>
                  <a:lnTo>
                    <a:pt x="169" y="52"/>
                  </a:lnTo>
                  <a:lnTo>
                    <a:pt x="170" y="53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2" y="57"/>
                  </a:lnTo>
                  <a:lnTo>
                    <a:pt x="172" y="56"/>
                  </a:lnTo>
                  <a:lnTo>
                    <a:pt x="172" y="53"/>
                  </a:lnTo>
                  <a:lnTo>
                    <a:pt x="172" y="52"/>
                  </a:lnTo>
                  <a:lnTo>
                    <a:pt x="172" y="50"/>
                  </a:lnTo>
                  <a:lnTo>
                    <a:pt x="172" y="49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9"/>
                  </a:lnTo>
                  <a:lnTo>
                    <a:pt x="174" y="50"/>
                  </a:lnTo>
                  <a:lnTo>
                    <a:pt x="173" y="52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4"/>
                  </a:lnTo>
                  <a:lnTo>
                    <a:pt x="176" y="56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8" y="53"/>
                  </a:lnTo>
                  <a:lnTo>
                    <a:pt x="178" y="52"/>
                  </a:lnTo>
                  <a:lnTo>
                    <a:pt x="178" y="50"/>
                  </a:lnTo>
                  <a:lnTo>
                    <a:pt x="179" y="51"/>
                  </a:lnTo>
                  <a:lnTo>
                    <a:pt x="179" y="52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81" y="53"/>
                  </a:lnTo>
                  <a:lnTo>
                    <a:pt x="181" y="52"/>
                  </a:lnTo>
                  <a:lnTo>
                    <a:pt x="182" y="52"/>
                  </a:lnTo>
                  <a:lnTo>
                    <a:pt x="182" y="53"/>
                  </a:lnTo>
                  <a:lnTo>
                    <a:pt x="182" y="52"/>
                  </a:lnTo>
                  <a:lnTo>
                    <a:pt x="182" y="50"/>
                  </a:lnTo>
                  <a:lnTo>
                    <a:pt x="183" y="51"/>
                  </a:lnTo>
                  <a:lnTo>
                    <a:pt x="184" y="52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6" y="56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89" y="52"/>
                  </a:lnTo>
                  <a:lnTo>
                    <a:pt x="189" y="53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90" y="50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2" y="50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5" y="53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3"/>
                  </a:lnTo>
                  <a:lnTo>
                    <a:pt x="196" y="52"/>
                  </a:lnTo>
                  <a:lnTo>
                    <a:pt x="197" y="52"/>
                  </a:lnTo>
                  <a:lnTo>
                    <a:pt x="197" y="53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52"/>
                  </a:lnTo>
                  <a:lnTo>
                    <a:pt x="199" y="52"/>
                  </a:lnTo>
                  <a:lnTo>
                    <a:pt x="199" y="53"/>
                  </a:lnTo>
                  <a:lnTo>
                    <a:pt x="199" y="52"/>
                  </a:lnTo>
                  <a:lnTo>
                    <a:pt x="199" y="50"/>
                  </a:lnTo>
                  <a:lnTo>
                    <a:pt x="200" y="51"/>
                  </a:lnTo>
                  <a:lnTo>
                    <a:pt x="201" y="52"/>
                  </a:lnTo>
                  <a:lnTo>
                    <a:pt x="201" y="50"/>
                  </a:lnTo>
                  <a:lnTo>
                    <a:pt x="201" y="49"/>
                  </a:lnTo>
                  <a:lnTo>
                    <a:pt x="201" y="47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202" y="47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4" y="50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5" y="48"/>
                  </a:lnTo>
                  <a:lnTo>
                    <a:pt x="205" y="49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0"/>
                  </a:lnTo>
                  <a:lnTo>
                    <a:pt x="207" y="49"/>
                  </a:lnTo>
                  <a:lnTo>
                    <a:pt x="208" y="49"/>
                  </a:lnTo>
                  <a:lnTo>
                    <a:pt x="209" y="50"/>
                  </a:lnTo>
                  <a:lnTo>
                    <a:pt x="209" y="51"/>
                  </a:lnTo>
                  <a:lnTo>
                    <a:pt x="211" y="51"/>
                  </a:lnTo>
                  <a:lnTo>
                    <a:pt x="211" y="50"/>
                  </a:lnTo>
                  <a:lnTo>
                    <a:pt x="211" y="49"/>
                  </a:lnTo>
                  <a:lnTo>
                    <a:pt x="211" y="47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2" y="47"/>
                  </a:lnTo>
                  <a:lnTo>
                    <a:pt x="212" y="48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6"/>
                  </a:lnTo>
                  <a:lnTo>
                    <a:pt x="214" y="46"/>
                  </a:lnTo>
                  <a:lnTo>
                    <a:pt x="214" y="47"/>
                  </a:lnTo>
                  <a:lnTo>
                    <a:pt x="215" y="48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6" y="50"/>
                  </a:lnTo>
                  <a:lnTo>
                    <a:pt x="216" y="49"/>
                  </a:lnTo>
                  <a:lnTo>
                    <a:pt x="216" y="47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8" y="47"/>
                  </a:lnTo>
                  <a:lnTo>
                    <a:pt x="218" y="46"/>
                  </a:lnTo>
                  <a:lnTo>
                    <a:pt x="218" y="47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19" y="44"/>
                  </a:lnTo>
                  <a:lnTo>
                    <a:pt x="219" y="45"/>
                  </a:lnTo>
                  <a:lnTo>
                    <a:pt x="220" y="46"/>
                  </a:lnTo>
                  <a:lnTo>
                    <a:pt x="220" y="47"/>
                  </a:lnTo>
                  <a:lnTo>
                    <a:pt x="220" y="49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1" y="51"/>
                  </a:lnTo>
                  <a:lnTo>
                    <a:pt x="222" y="51"/>
                  </a:lnTo>
                  <a:lnTo>
                    <a:pt x="222" y="50"/>
                  </a:lnTo>
                  <a:lnTo>
                    <a:pt x="222" y="49"/>
                  </a:lnTo>
                  <a:lnTo>
                    <a:pt x="222" y="47"/>
                  </a:lnTo>
                  <a:lnTo>
                    <a:pt x="222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3" y="46"/>
                  </a:lnTo>
                  <a:lnTo>
                    <a:pt x="223" y="44"/>
                  </a:lnTo>
                  <a:lnTo>
                    <a:pt x="223" y="43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5" y="43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6" y="46"/>
                  </a:lnTo>
                  <a:lnTo>
                    <a:pt x="226" y="47"/>
                  </a:lnTo>
                  <a:lnTo>
                    <a:pt x="226" y="48"/>
                  </a:lnTo>
                  <a:lnTo>
                    <a:pt x="228" y="49"/>
                  </a:lnTo>
                  <a:lnTo>
                    <a:pt x="228" y="49"/>
                  </a:lnTo>
                  <a:lnTo>
                    <a:pt x="229" y="50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9" y="48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6"/>
                  </a:lnTo>
                  <a:lnTo>
                    <a:pt x="231" y="46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4"/>
                  </a:lnTo>
                  <a:lnTo>
                    <a:pt x="232" y="45"/>
                  </a:lnTo>
                  <a:lnTo>
                    <a:pt x="232" y="46"/>
                  </a:lnTo>
                  <a:lnTo>
                    <a:pt x="233" y="46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5" y="45"/>
                  </a:lnTo>
                  <a:lnTo>
                    <a:pt x="235" y="46"/>
                  </a:lnTo>
                  <a:lnTo>
                    <a:pt x="236" y="47"/>
                  </a:lnTo>
                  <a:lnTo>
                    <a:pt x="236" y="46"/>
                  </a:lnTo>
                  <a:lnTo>
                    <a:pt x="236" y="44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6" y="37"/>
                  </a:lnTo>
                  <a:lnTo>
                    <a:pt x="236" y="39"/>
                  </a:lnTo>
                  <a:lnTo>
                    <a:pt x="237" y="40"/>
                  </a:lnTo>
                  <a:lnTo>
                    <a:pt x="237" y="41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4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40" y="46"/>
                  </a:lnTo>
                  <a:lnTo>
                    <a:pt x="240" y="47"/>
                  </a:lnTo>
                  <a:lnTo>
                    <a:pt x="240" y="45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42" y="44"/>
                  </a:lnTo>
                  <a:lnTo>
                    <a:pt x="241" y="42"/>
                  </a:lnTo>
                  <a:lnTo>
                    <a:pt x="242" y="41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4" y="41"/>
                  </a:lnTo>
                  <a:lnTo>
                    <a:pt x="245" y="42"/>
                  </a:lnTo>
                  <a:lnTo>
                    <a:pt x="245" y="43"/>
                  </a:lnTo>
                  <a:lnTo>
                    <a:pt x="246" y="44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8" y="42"/>
                  </a:lnTo>
                  <a:lnTo>
                    <a:pt x="248" y="41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0" y="41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3" y="44"/>
                  </a:lnTo>
                  <a:lnTo>
                    <a:pt x="253" y="44"/>
                  </a:lnTo>
                  <a:lnTo>
                    <a:pt x="254" y="45"/>
                  </a:lnTo>
                  <a:lnTo>
                    <a:pt x="254" y="44"/>
                  </a:lnTo>
                  <a:lnTo>
                    <a:pt x="254" y="42"/>
                  </a:lnTo>
                  <a:lnTo>
                    <a:pt x="254" y="41"/>
                  </a:lnTo>
                  <a:lnTo>
                    <a:pt x="254" y="39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6" y="41"/>
                  </a:lnTo>
                  <a:lnTo>
                    <a:pt x="256" y="42"/>
                  </a:lnTo>
                  <a:lnTo>
                    <a:pt x="256" y="41"/>
                  </a:lnTo>
                  <a:lnTo>
                    <a:pt x="256" y="39"/>
                  </a:lnTo>
                  <a:lnTo>
                    <a:pt x="257" y="40"/>
                  </a:lnTo>
                  <a:lnTo>
                    <a:pt x="257" y="41"/>
                  </a:lnTo>
                  <a:lnTo>
                    <a:pt x="257" y="39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59" y="39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2" y="42"/>
                  </a:lnTo>
                  <a:lnTo>
                    <a:pt x="262" y="41"/>
                  </a:lnTo>
                  <a:lnTo>
                    <a:pt x="262" y="39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7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3" y="41"/>
                  </a:lnTo>
                  <a:lnTo>
                    <a:pt x="264" y="42"/>
                  </a:lnTo>
                  <a:lnTo>
                    <a:pt x="264" y="40"/>
                  </a:lnTo>
                  <a:lnTo>
                    <a:pt x="264" y="39"/>
                  </a:lnTo>
                  <a:lnTo>
                    <a:pt x="264" y="37"/>
                  </a:lnTo>
                  <a:lnTo>
                    <a:pt x="264" y="35"/>
                  </a:lnTo>
                  <a:lnTo>
                    <a:pt x="264" y="34"/>
                  </a:lnTo>
                  <a:lnTo>
                    <a:pt x="264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9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8" y="41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69" y="39"/>
                  </a:lnTo>
                  <a:lnTo>
                    <a:pt x="269" y="40"/>
                  </a:lnTo>
                  <a:lnTo>
                    <a:pt x="270" y="40"/>
                  </a:lnTo>
                  <a:lnTo>
                    <a:pt x="270" y="39"/>
                  </a:lnTo>
                  <a:lnTo>
                    <a:pt x="270" y="36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70" y="34"/>
                  </a:lnTo>
                  <a:lnTo>
                    <a:pt x="271" y="35"/>
                  </a:lnTo>
                  <a:lnTo>
                    <a:pt x="272" y="36"/>
                  </a:lnTo>
                  <a:lnTo>
                    <a:pt x="272" y="36"/>
                  </a:lnTo>
                  <a:lnTo>
                    <a:pt x="272" y="35"/>
                  </a:lnTo>
                  <a:lnTo>
                    <a:pt x="272" y="33"/>
                  </a:lnTo>
                  <a:lnTo>
                    <a:pt x="273" y="34"/>
                  </a:lnTo>
                  <a:lnTo>
                    <a:pt x="273" y="35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5" y="37"/>
                  </a:lnTo>
                  <a:lnTo>
                    <a:pt x="275" y="39"/>
                  </a:lnTo>
                  <a:lnTo>
                    <a:pt x="276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3"/>
                  </a:lnTo>
                  <a:lnTo>
                    <a:pt x="278" y="34"/>
                  </a:lnTo>
                  <a:lnTo>
                    <a:pt x="279" y="35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0"/>
                  </a:lnTo>
                  <a:lnTo>
                    <a:pt x="279" y="29"/>
                  </a:lnTo>
                  <a:lnTo>
                    <a:pt x="279" y="30"/>
                  </a:lnTo>
                  <a:lnTo>
                    <a:pt x="280" y="30"/>
                  </a:lnTo>
                  <a:lnTo>
                    <a:pt x="280" y="32"/>
                  </a:lnTo>
                  <a:lnTo>
                    <a:pt x="280" y="33"/>
                  </a:lnTo>
                  <a:lnTo>
                    <a:pt x="280" y="35"/>
                  </a:lnTo>
                  <a:lnTo>
                    <a:pt x="280" y="36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6"/>
                  </a:lnTo>
                  <a:lnTo>
                    <a:pt x="281" y="35"/>
                  </a:lnTo>
                  <a:lnTo>
                    <a:pt x="282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3" y="37"/>
                  </a:lnTo>
                  <a:lnTo>
                    <a:pt x="283" y="36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3" y="32"/>
                  </a:lnTo>
                  <a:lnTo>
                    <a:pt x="284" y="32"/>
                  </a:lnTo>
                  <a:lnTo>
                    <a:pt x="285" y="33"/>
                  </a:lnTo>
                  <a:lnTo>
                    <a:pt x="285" y="34"/>
                  </a:lnTo>
                  <a:lnTo>
                    <a:pt x="286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7" y="35"/>
                  </a:lnTo>
                  <a:lnTo>
                    <a:pt x="287" y="33"/>
                  </a:lnTo>
                  <a:lnTo>
                    <a:pt x="287" y="31"/>
                  </a:lnTo>
                  <a:lnTo>
                    <a:pt x="287" y="30"/>
                  </a:lnTo>
                  <a:lnTo>
                    <a:pt x="287" y="31"/>
                  </a:lnTo>
                  <a:lnTo>
                    <a:pt x="288" y="32"/>
                  </a:lnTo>
                  <a:lnTo>
                    <a:pt x="288" y="32"/>
                  </a:lnTo>
                  <a:lnTo>
                    <a:pt x="289" y="33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0" y="33"/>
                  </a:lnTo>
                  <a:lnTo>
                    <a:pt x="290" y="31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1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2" y="28"/>
                  </a:lnTo>
                  <a:lnTo>
                    <a:pt x="292" y="28"/>
                  </a:lnTo>
                  <a:lnTo>
                    <a:pt x="295" y="30"/>
                  </a:lnTo>
                  <a:lnTo>
                    <a:pt x="296" y="31"/>
                  </a:lnTo>
                  <a:lnTo>
                    <a:pt x="296" y="32"/>
                  </a:lnTo>
                  <a:lnTo>
                    <a:pt x="297" y="33"/>
                  </a:lnTo>
                  <a:lnTo>
                    <a:pt x="298" y="33"/>
                  </a:lnTo>
                  <a:lnTo>
                    <a:pt x="298" y="34"/>
                  </a:lnTo>
                  <a:lnTo>
                    <a:pt x="298" y="33"/>
                  </a:lnTo>
                  <a:lnTo>
                    <a:pt x="298" y="31"/>
                  </a:lnTo>
                  <a:lnTo>
                    <a:pt x="298" y="30"/>
                  </a:lnTo>
                  <a:lnTo>
                    <a:pt x="298" y="28"/>
                  </a:lnTo>
                  <a:lnTo>
                    <a:pt x="299" y="29"/>
                  </a:lnTo>
                  <a:lnTo>
                    <a:pt x="299" y="30"/>
                  </a:lnTo>
                  <a:lnTo>
                    <a:pt x="300" y="30"/>
                  </a:lnTo>
                  <a:lnTo>
                    <a:pt x="300" y="31"/>
                  </a:lnTo>
                  <a:lnTo>
                    <a:pt x="301" y="32"/>
                  </a:lnTo>
                  <a:lnTo>
                    <a:pt x="302" y="32"/>
                  </a:lnTo>
                  <a:lnTo>
                    <a:pt x="302" y="31"/>
                  </a:lnTo>
                  <a:lnTo>
                    <a:pt x="302" y="29"/>
                  </a:lnTo>
                  <a:lnTo>
                    <a:pt x="301" y="28"/>
                  </a:lnTo>
                  <a:lnTo>
                    <a:pt x="302" y="27"/>
                  </a:lnTo>
                  <a:lnTo>
                    <a:pt x="302" y="27"/>
                  </a:lnTo>
                  <a:lnTo>
                    <a:pt x="303" y="28"/>
                  </a:lnTo>
                  <a:lnTo>
                    <a:pt x="303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5" y="26"/>
                  </a:lnTo>
                  <a:lnTo>
                    <a:pt x="305" y="25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08" y="26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6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2" y="26"/>
                  </a:lnTo>
                  <a:lnTo>
                    <a:pt x="312" y="28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3" y="30"/>
                  </a:lnTo>
                  <a:lnTo>
                    <a:pt x="313" y="29"/>
                  </a:lnTo>
                  <a:lnTo>
                    <a:pt x="313" y="28"/>
                  </a:lnTo>
                  <a:lnTo>
                    <a:pt x="313" y="26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5" y="27"/>
                  </a:lnTo>
                  <a:lnTo>
                    <a:pt x="315" y="29"/>
                  </a:lnTo>
                  <a:lnTo>
                    <a:pt x="315" y="30"/>
                  </a:lnTo>
                  <a:lnTo>
                    <a:pt x="315" y="32"/>
                  </a:lnTo>
                  <a:lnTo>
                    <a:pt x="315" y="33"/>
                  </a:lnTo>
                  <a:lnTo>
                    <a:pt x="316" y="34"/>
                  </a:lnTo>
                  <a:lnTo>
                    <a:pt x="316" y="34"/>
                  </a:lnTo>
                  <a:lnTo>
                    <a:pt x="316" y="29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3"/>
                  </a:lnTo>
                  <a:lnTo>
                    <a:pt x="317" y="24"/>
                  </a:lnTo>
                  <a:lnTo>
                    <a:pt x="317" y="24"/>
                  </a:lnTo>
                  <a:lnTo>
                    <a:pt x="317" y="23"/>
                  </a:lnTo>
                  <a:lnTo>
                    <a:pt x="317" y="21"/>
                  </a:lnTo>
                  <a:lnTo>
                    <a:pt x="318" y="21"/>
                  </a:lnTo>
                  <a:lnTo>
                    <a:pt x="318" y="23"/>
                  </a:lnTo>
                  <a:lnTo>
                    <a:pt x="319" y="24"/>
                  </a:lnTo>
                  <a:lnTo>
                    <a:pt x="319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20" y="21"/>
                  </a:lnTo>
                  <a:lnTo>
                    <a:pt x="321" y="23"/>
                  </a:lnTo>
                  <a:lnTo>
                    <a:pt x="321" y="24"/>
                  </a:lnTo>
                  <a:lnTo>
                    <a:pt x="322" y="24"/>
                  </a:lnTo>
                  <a:lnTo>
                    <a:pt x="322" y="23"/>
                  </a:lnTo>
                  <a:lnTo>
                    <a:pt x="322" y="20"/>
                  </a:lnTo>
                  <a:lnTo>
                    <a:pt x="322" y="21"/>
                  </a:lnTo>
                  <a:lnTo>
                    <a:pt x="323" y="23"/>
                  </a:lnTo>
                  <a:lnTo>
                    <a:pt x="323" y="24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4" y="27"/>
                  </a:lnTo>
                  <a:lnTo>
                    <a:pt x="325" y="28"/>
                  </a:lnTo>
                  <a:lnTo>
                    <a:pt x="325" y="28"/>
                  </a:lnTo>
                  <a:lnTo>
                    <a:pt x="325" y="27"/>
                  </a:lnTo>
                  <a:lnTo>
                    <a:pt x="325" y="25"/>
                  </a:lnTo>
                  <a:lnTo>
                    <a:pt x="327" y="26"/>
                  </a:lnTo>
                  <a:lnTo>
                    <a:pt x="327" y="27"/>
                  </a:lnTo>
                  <a:lnTo>
                    <a:pt x="327" y="25"/>
                  </a:lnTo>
                  <a:lnTo>
                    <a:pt x="327" y="24"/>
                  </a:lnTo>
                  <a:lnTo>
                    <a:pt x="327" y="23"/>
                  </a:lnTo>
                  <a:lnTo>
                    <a:pt x="327" y="20"/>
                  </a:lnTo>
                  <a:lnTo>
                    <a:pt x="328" y="21"/>
                  </a:lnTo>
                  <a:lnTo>
                    <a:pt x="329" y="23"/>
                  </a:lnTo>
                  <a:lnTo>
                    <a:pt x="330" y="24"/>
                  </a:lnTo>
                  <a:lnTo>
                    <a:pt x="330" y="25"/>
                  </a:lnTo>
                  <a:lnTo>
                    <a:pt x="331" y="25"/>
                  </a:lnTo>
                  <a:lnTo>
                    <a:pt x="331" y="26"/>
                  </a:lnTo>
                  <a:lnTo>
                    <a:pt x="332" y="27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2" y="21"/>
                  </a:lnTo>
                  <a:lnTo>
                    <a:pt x="332" y="20"/>
                  </a:lnTo>
                  <a:lnTo>
                    <a:pt x="332" y="18"/>
                  </a:lnTo>
                  <a:lnTo>
                    <a:pt x="332" y="17"/>
                  </a:lnTo>
                  <a:lnTo>
                    <a:pt x="332" y="18"/>
                  </a:lnTo>
                  <a:lnTo>
                    <a:pt x="333" y="18"/>
                  </a:lnTo>
                  <a:lnTo>
                    <a:pt x="334" y="20"/>
                  </a:lnTo>
                  <a:lnTo>
                    <a:pt x="335" y="21"/>
                  </a:lnTo>
                  <a:lnTo>
                    <a:pt x="335" y="21"/>
                  </a:lnTo>
                  <a:lnTo>
                    <a:pt x="335" y="20"/>
                  </a:lnTo>
                  <a:lnTo>
                    <a:pt x="335" y="18"/>
                  </a:lnTo>
                  <a:lnTo>
                    <a:pt x="336" y="19"/>
                  </a:lnTo>
                  <a:lnTo>
                    <a:pt x="336" y="20"/>
                  </a:lnTo>
                  <a:lnTo>
                    <a:pt x="337" y="21"/>
                  </a:lnTo>
                  <a:lnTo>
                    <a:pt x="338" y="21"/>
                  </a:lnTo>
                  <a:lnTo>
                    <a:pt x="338" y="23"/>
                  </a:lnTo>
                  <a:lnTo>
                    <a:pt x="339" y="23"/>
                  </a:lnTo>
                  <a:lnTo>
                    <a:pt x="339" y="21"/>
                  </a:lnTo>
                  <a:lnTo>
                    <a:pt x="339" y="20"/>
                  </a:lnTo>
                  <a:lnTo>
                    <a:pt x="339" y="18"/>
                  </a:lnTo>
                  <a:lnTo>
                    <a:pt x="339" y="17"/>
                  </a:lnTo>
                  <a:lnTo>
                    <a:pt x="339" y="17"/>
                  </a:lnTo>
                  <a:lnTo>
                    <a:pt x="340" y="18"/>
                  </a:lnTo>
                  <a:lnTo>
                    <a:pt x="340" y="17"/>
                  </a:lnTo>
                  <a:lnTo>
                    <a:pt x="340" y="15"/>
                  </a:lnTo>
                  <a:lnTo>
                    <a:pt x="340" y="16"/>
                  </a:lnTo>
                  <a:lnTo>
                    <a:pt x="341" y="17"/>
                  </a:lnTo>
                  <a:lnTo>
                    <a:pt x="342" y="17"/>
                  </a:lnTo>
                  <a:lnTo>
                    <a:pt x="342" y="18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4" y="18"/>
                  </a:lnTo>
                  <a:lnTo>
                    <a:pt x="344" y="17"/>
                  </a:lnTo>
                  <a:lnTo>
                    <a:pt x="344" y="16"/>
                  </a:lnTo>
                  <a:lnTo>
                    <a:pt x="344" y="15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5" y="14"/>
                  </a:lnTo>
                  <a:lnTo>
                    <a:pt x="345" y="15"/>
                  </a:lnTo>
                  <a:lnTo>
                    <a:pt x="346" y="16"/>
                  </a:lnTo>
                  <a:lnTo>
                    <a:pt x="347" y="16"/>
                  </a:lnTo>
                  <a:lnTo>
                    <a:pt x="347" y="18"/>
                  </a:lnTo>
                  <a:lnTo>
                    <a:pt x="347" y="19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9" y="23"/>
                  </a:lnTo>
                  <a:lnTo>
                    <a:pt x="349" y="24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0" y="27"/>
                  </a:lnTo>
                  <a:lnTo>
                    <a:pt x="350" y="20"/>
                  </a:lnTo>
                  <a:lnTo>
                    <a:pt x="350" y="19"/>
                  </a:lnTo>
                  <a:lnTo>
                    <a:pt x="350" y="18"/>
                  </a:lnTo>
                  <a:lnTo>
                    <a:pt x="351" y="18"/>
                  </a:lnTo>
                  <a:lnTo>
                    <a:pt x="351" y="19"/>
                  </a:lnTo>
                  <a:lnTo>
                    <a:pt x="351" y="18"/>
                  </a:lnTo>
                  <a:lnTo>
                    <a:pt x="351" y="16"/>
                  </a:lnTo>
                  <a:lnTo>
                    <a:pt x="352" y="17"/>
                  </a:lnTo>
                  <a:lnTo>
                    <a:pt x="352" y="17"/>
                  </a:lnTo>
                  <a:lnTo>
                    <a:pt x="353" y="18"/>
                  </a:lnTo>
                  <a:lnTo>
                    <a:pt x="353" y="19"/>
                  </a:lnTo>
                  <a:lnTo>
                    <a:pt x="353" y="17"/>
                  </a:lnTo>
                  <a:lnTo>
                    <a:pt x="353" y="16"/>
                  </a:lnTo>
                  <a:lnTo>
                    <a:pt x="354" y="17"/>
                  </a:lnTo>
                  <a:lnTo>
                    <a:pt x="355" y="17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6" y="20"/>
                  </a:lnTo>
                  <a:lnTo>
                    <a:pt x="356" y="21"/>
                  </a:lnTo>
                  <a:lnTo>
                    <a:pt x="356" y="21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57" y="21"/>
                  </a:lnTo>
                  <a:lnTo>
                    <a:pt x="357" y="20"/>
                  </a:lnTo>
                  <a:lnTo>
                    <a:pt x="357" y="19"/>
                  </a:lnTo>
                  <a:lnTo>
                    <a:pt x="357" y="17"/>
                  </a:lnTo>
                  <a:lnTo>
                    <a:pt x="357" y="18"/>
                  </a:lnTo>
                  <a:lnTo>
                    <a:pt x="358" y="18"/>
                  </a:lnTo>
                  <a:lnTo>
                    <a:pt x="358" y="17"/>
                  </a:lnTo>
                  <a:lnTo>
                    <a:pt x="358" y="16"/>
                  </a:lnTo>
                  <a:lnTo>
                    <a:pt x="358" y="14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59" y="14"/>
                  </a:lnTo>
                  <a:lnTo>
                    <a:pt x="359" y="13"/>
                  </a:lnTo>
                  <a:lnTo>
                    <a:pt x="359" y="11"/>
                  </a:lnTo>
                  <a:lnTo>
                    <a:pt x="361" y="13"/>
                  </a:lnTo>
                  <a:lnTo>
                    <a:pt x="362" y="13"/>
                  </a:lnTo>
                  <a:lnTo>
                    <a:pt x="362" y="14"/>
                  </a:lnTo>
                  <a:lnTo>
                    <a:pt x="362" y="15"/>
                  </a:lnTo>
                  <a:lnTo>
                    <a:pt x="362" y="17"/>
                  </a:lnTo>
                  <a:lnTo>
                    <a:pt x="363" y="18"/>
                  </a:lnTo>
                  <a:lnTo>
                    <a:pt x="364" y="18"/>
                  </a:lnTo>
                  <a:lnTo>
                    <a:pt x="364" y="20"/>
                  </a:lnTo>
                  <a:lnTo>
                    <a:pt x="364" y="21"/>
                  </a:lnTo>
                  <a:lnTo>
                    <a:pt x="364" y="23"/>
                  </a:lnTo>
                  <a:lnTo>
                    <a:pt x="365" y="23"/>
                  </a:lnTo>
                  <a:lnTo>
                    <a:pt x="365" y="21"/>
                  </a:lnTo>
                  <a:lnTo>
                    <a:pt x="365" y="20"/>
                  </a:lnTo>
                  <a:lnTo>
                    <a:pt x="365" y="20"/>
                  </a:lnTo>
                  <a:lnTo>
                    <a:pt x="366" y="21"/>
                  </a:lnTo>
                  <a:lnTo>
                    <a:pt x="366" y="15"/>
                  </a:lnTo>
                  <a:lnTo>
                    <a:pt x="366" y="14"/>
                  </a:lnTo>
                  <a:lnTo>
                    <a:pt x="366" y="12"/>
                  </a:lnTo>
                  <a:lnTo>
                    <a:pt x="366" y="13"/>
                  </a:lnTo>
                  <a:lnTo>
                    <a:pt x="367" y="14"/>
                  </a:lnTo>
                  <a:lnTo>
                    <a:pt x="368" y="14"/>
                  </a:lnTo>
                  <a:lnTo>
                    <a:pt x="368" y="15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5"/>
                  </a:lnTo>
                  <a:lnTo>
                    <a:pt x="369" y="14"/>
                  </a:lnTo>
                  <a:lnTo>
                    <a:pt x="369" y="12"/>
                  </a:lnTo>
                  <a:lnTo>
                    <a:pt x="369" y="11"/>
                  </a:lnTo>
                  <a:lnTo>
                    <a:pt x="369" y="8"/>
                  </a:lnTo>
                  <a:lnTo>
                    <a:pt x="370" y="9"/>
                  </a:lnTo>
                  <a:lnTo>
                    <a:pt x="370" y="9"/>
                  </a:lnTo>
                  <a:lnTo>
                    <a:pt x="370" y="11"/>
                  </a:lnTo>
                  <a:lnTo>
                    <a:pt x="370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2" y="14"/>
                  </a:lnTo>
                  <a:lnTo>
                    <a:pt x="373" y="15"/>
                  </a:lnTo>
                  <a:lnTo>
                    <a:pt x="373" y="16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4" y="19"/>
                  </a:lnTo>
                  <a:lnTo>
                    <a:pt x="374" y="18"/>
                  </a:lnTo>
                  <a:lnTo>
                    <a:pt x="374" y="16"/>
                  </a:lnTo>
                  <a:lnTo>
                    <a:pt x="374" y="15"/>
                  </a:lnTo>
                  <a:lnTo>
                    <a:pt x="374" y="13"/>
                  </a:lnTo>
                  <a:lnTo>
                    <a:pt x="374" y="14"/>
                  </a:lnTo>
                  <a:lnTo>
                    <a:pt x="375" y="15"/>
                  </a:lnTo>
                  <a:lnTo>
                    <a:pt x="377" y="15"/>
                  </a:lnTo>
                  <a:lnTo>
                    <a:pt x="377" y="16"/>
                  </a:lnTo>
                  <a:lnTo>
                    <a:pt x="377" y="15"/>
                  </a:lnTo>
                  <a:lnTo>
                    <a:pt x="377" y="13"/>
                  </a:lnTo>
                  <a:lnTo>
                    <a:pt x="378" y="14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9" y="12"/>
                  </a:lnTo>
                  <a:lnTo>
                    <a:pt x="379" y="13"/>
                  </a:lnTo>
                  <a:lnTo>
                    <a:pt x="380" y="14"/>
                  </a:lnTo>
                  <a:lnTo>
                    <a:pt x="381" y="14"/>
                  </a:lnTo>
                  <a:lnTo>
                    <a:pt x="381" y="15"/>
                  </a:lnTo>
                  <a:lnTo>
                    <a:pt x="382" y="16"/>
                  </a:lnTo>
                  <a:lnTo>
                    <a:pt x="382" y="14"/>
                  </a:lnTo>
                  <a:lnTo>
                    <a:pt x="382" y="13"/>
                  </a:lnTo>
                  <a:lnTo>
                    <a:pt x="382" y="12"/>
                  </a:lnTo>
                  <a:lnTo>
                    <a:pt x="382" y="11"/>
                  </a:lnTo>
                  <a:lnTo>
                    <a:pt x="382" y="10"/>
                  </a:lnTo>
                  <a:lnTo>
                    <a:pt x="382" y="10"/>
                  </a:lnTo>
                  <a:lnTo>
                    <a:pt x="382" y="11"/>
                  </a:lnTo>
                  <a:lnTo>
                    <a:pt x="383" y="11"/>
                  </a:lnTo>
                  <a:lnTo>
                    <a:pt x="383" y="13"/>
                  </a:lnTo>
                  <a:lnTo>
                    <a:pt x="383" y="14"/>
                  </a:lnTo>
                  <a:lnTo>
                    <a:pt x="383" y="15"/>
                  </a:lnTo>
                  <a:lnTo>
                    <a:pt x="384" y="16"/>
                  </a:lnTo>
                  <a:lnTo>
                    <a:pt x="385" y="16"/>
                  </a:lnTo>
                  <a:lnTo>
                    <a:pt x="385" y="17"/>
                  </a:lnTo>
                  <a:lnTo>
                    <a:pt x="385" y="16"/>
                  </a:lnTo>
                  <a:lnTo>
                    <a:pt x="385" y="14"/>
                  </a:lnTo>
                  <a:lnTo>
                    <a:pt x="385" y="13"/>
                  </a:lnTo>
                  <a:lnTo>
                    <a:pt x="384" y="13"/>
                  </a:lnTo>
                  <a:lnTo>
                    <a:pt x="384" y="11"/>
                  </a:lnTo>
                  <a:lnTo>
                    <a:pt x="384" y="10"/>
                  </a:lnTo>
                  <a:lnTo>
                    <a:pt x="385" y="11"/>
                  </a:lnTo>
                  <a:lnTo>
                    <a:pt x="385" y="11"/>
                  </a:lnTo>
                  <a:lnTo>
                    <a:pt x="385" y="10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6" y="10"/>
                  </a:lnTo>
                  <a:lnTo>
                    <a:pt x="386" y="11"/>
                  </a:lnTo>
                  <a:lnTo>
                    <a:pt x="386" y="13"/>
                  </a:lnTo>
                  <a:lnTo>
                    <a:pt x="387" y="13"/>
                  </a:lnTo>
                  <a:lnTo>
                    <a:pt x="387" y="14"/>
                  </a:lnTo>
                  <a:lnTo>
                    <a:pt x="387" y="15"/>
                  </a:lnTo>
                  <a:lnTo>
                    <a:pt x="387" y="17"/>
                  </a:lnTo>
                  <a:lnTo>
                    <a:pt x="388" y="18"/>
                  </a:lnTo>
                  <a:lnTo>
                    <a:pt x="389" y="18"/>
                  </a:lnTo>
                  <a:lnTo>
                    <a:pt x="389" y="17"/>
                  </a:lnTo>
                  <a:lnTo>
                    <a:pt x="389" y="15"/>
                  </a:lnTo>
                  <a:lnTo>
                    <a:pt x="389" y="14"/>
                  </a:lnTo>
                  <a:lnTo>
                    <a:pt x="389" y="12"/>
                  </a:lnTo>
                  <a:lnTo>
                    <a:pt x="389" y="13"/>
                  </a:lnTo>
                  <a:lnTo>
                    <a:pt x="390" y="14"/>
                  </a:lnTo>
                  <a:lnTo>
                    <a:pt x="390" y="12"/>
                  </a:lnTo>
                  <a:lnTo>
                    <a:pt x="390" y="11"/>
                  </a:lnTo>
                  <a:lnTo>
                    <a:pt x="390" y="12"/>
                  </a:lnTo>
                  <a:lnTo>
                    <a:pt x="391" y="12"/>
                  </a:lnTo>
                  <a:lnTo>
                    <a:pt x="391" y="11"/>
                  </a:lnTo>
                  <a:lnTo>
                    <a:pt x="391" y="9"/>
                  </a:lnTo>
                  <a:lnTo>
                    <a:pt x="391" y="10"/>
                  </a:lnTo>
                  <a:lnTo>
                    <a:pt x="392" y="11"/>
                  </a:lnTo>
                  <a:lnTo>
                    <a:pt x="394" y="12"/>
                  </a:lnTo>
                  <a:lnTo>
                    <a:pt x="395" y="13"/>
                  </a:lnTo>
                  <a:lnTo>
                    <a:pt x="395" y="13"/>
                  </a:lnTo>
                  <a:lnTo>
                    <a:pt x="395" y="12"/>
                  </a:lnTo>
                  <a:lnTo>
                    <a:pt x="395" y="11"/>
                  </a:lnTo>
                  <a:lnTo>
                    <a:pt x="395" y="9"/>
                  </a:lnTo>
                  <a:lnTo>
                    <a:pt x="395" y="8"/>
                  </a:lnTo>
                  <a:lnTo>
                    <a:pt x="395" y="6"/>
                  </a:lnTo>
                  <a:lnTo>
                    <a:pt x="395" y="4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97" y="10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9" y="12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7"/>
                  </a:lnTo>
                  <a:lnTo>
                    <a:pt x="400" y="8"/>
                  </a:lnTo>
                  <a:lnTo>
                    <a:pt x="401" y="9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3" y="11"/>
                  </a:lnTo>
                  <a:lnTo>
                    <a:pt x="403" y="12"/>
                  </a:lnTo>
                  <a:lnTo>
                    <a:pt x="403" y="13"/>
                  </a:lnTo>
                  <a:lnTo>
                    <a:pt x="403" y="14"/>
                  </a:lnTo>
                  <a:lnTo>
                    <a:pt x="404" y="15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7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1"/>
                  </a:lnTo>
                  <a:lnTo>
                    <a:pt x="405" y="11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5" y="8"/>
                  </a:lnTo>
                  <a:lnTo>
                    <a:pt x="406" y="9"/>
                  </a:lnTo>
                  <a:lnTo>
                    <a:pt x="405" y="7"/>
                  </a:lnTo>
                  <a:lnTo>
                    <a:pt x="406" y="6"/>
                  </a:lnTo>
                  <a:lnTo>
                    <a:pt x="406" y="6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7" y="10"/>
                  </a:lnTo>
                  <a:lnTo>
                    <a:pt x="407" y="11"/>
                  </a:lnTo>
                  <a:lnTo>
                    <a:pt x="408" y="11"/>
                  </a:lnTo>
                  <a:lnTo>
                    <a:pt x="408" y="11"/>
                  </a:lnTo>
                  <a:lnTo>
                    <a:pt x="408" y="10"/>
                  </a:lnTo>
                  <a:lnTo>
                    <a:pt x="408" y="9"/>
                  </a:lnTo>
                  <a:lnTo>
                    <a:pt x="408" y="8"/>
                  </a:lnTo>
                  <a:lnTo>
                    <a:pt x="408" y="9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1" y="11"/>
                  </a:lnTo>
                  <a:lnTo>
                    <a:pt x="411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5"/>
                  </a:lnTo>
                  <a:lnTo>
                    <a:pt x="412" y="10"/>
                  </a:lnTo>
                  <a:lnTo>
                    <a:pt x="412" y="8"/>
                  </a:lnTo>
                  <a:lnTo>
                    <a:pt x="412" y="7"/>
                  </a:lnTo>
                  <a:lnTo>
                    <a:pt x="413" y="7"/>
                  </a:lnTo>
                  <a:lnTo>
                    <a:pt x="413" y="8"/>
                  </a:lnTo>
                  <a:lnTo>
                    <a:pt x="413" y="7"/>
                  </a:lnTo>
                  <a:lnTo>
                    <a:pt x="413" y="4"/>
                  </a:lnTo>
                  <a:lnTo>
                    <a:pt x="413" y="3"/>
                  </a:lnTo>
                  <a:lnTo>
                    <a:pt x="413" y="1"/>
                  </a:lnTo>
                  <a:lnTo>
                    <a:pt x="414" y="2"/>
                  </a:lnTo>
                  <a:lnTo>
                    <a:pt x="414" y="3"/>
                  </a:lnTo>
                  <a:lnTo>
                    <a:pt x="415" y="4"/>
                  </a:lnTo>
                  <a:lnTo>
                    <a:pt x="415" y="7"/>
                  </a:lnTo>
                  <a:lnTo>
                    <a:pt x="415" y="8"/>
                  </a:lnTo>
                  <a:lnTo>
                    <a:pt x="415" y="9"/>
                  </a:lnTo>
                  <a:lnTo>
                    <a:pt x="414" y="9"/>
                  </a:lnTo>
                  <a:lnTo>
                    <a:pt x="413" y="8"/>
                  </a:lnTo>
                  <a:lnTo>
                    <a:pt x="413" y="9"/>
                  </a:lnTo>
                  <a:lnTo>
                    <a:pt x="413" y="11"/>
                  </a:lnTo>
                  <a:lnTo>
                    <a:pt x="416" y="14"/>
                  </a:lnTo>
                  <a:lnTo>
                    <a:pt x="417" y="15"/>
                  </a:lnTo>
                  <a:lnTo>
                    <a:pt x="417" y="12"/>
                  </a:lnTo>
                  <a:lnTo>
                    <a:pt x="417" y="11"/>
                  </a:lnTo>
                  <a:lnTo>
                    <a:pt x="417" y="9"/>
                  </a:lnTo>
                  <a:lnTo>
                    <a:pt x="417" y="10"/>
                  </a:lnTo>
                  <a:lnTo>
                    <a:pt x="418" y="11"/>
                  </a:lnTo>
                  <a:lnTo>
                    <a:pt x="419" y="12"/>
                  </a:lnTo>
                  <a:lnTo>
                    <a:pt x="420" y="13"/>
                  </a:lnTo>
                  <a:lnTo>
                    <a:pt x="421" y="14"/>
                  </a:lnTo>
                  <a:lnTo>
                    <a:pt x="422" y="15"/>
                  </a:lnTo>
                  <a:lnTo>
                    <a:pt x="422" y="13"/>
                  </a:lnTo>
                  <a:lnTo>
                    <a:pt x="421" y="12"/>
                  </a:lnTo>
                  <a:lnTo>
                    <a:pt x="421" y="10"/>
                  </a:lnTo>
                  <a:lnTo>
                    <a:pt x="421" y="9"/>
                  </a:lnTo>
                  <a:lnTo>
                    <a:pt x="421" y="8"/>
                  </a:lnTo>
                  <a:lnTo>
                    <a:pt x="420" y="8"/>
                  </a:lnTo>
                  <a:lnTo>
                    <a:pt x="420" y="6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1" y="6"/>
                  </a:lnTo>
                  <a:lnTo>
                    <a:pt x="422" y="7"/>
                  </a:lnTo>
                  <a:lnTo>
                    <a:pt x="423" y="7"/>
                  </a:lnTo>
                  <a:lnTo>
                    <a:pt x="423" y="8"/>
                  </a:lnTo>
                  <a:lnTo>
                    <a:pt x="424" y="9"/>
                  </a:lnTo>
                  <a:lnTo>
                    <a:pt x="424" y="7"/>
                  </a:lnTo>
                  <a:lnTo>
                    <a:pt x="424" y="6"/>
                  </a:lnTo>
                  <a:lnTo>
                    <a:pt x="424" y="7"/>
                  </a:lnTo>
                  <a:lnTo>
                    <a:pt x="425" y="7"/>
                  </a:lnTo>
                  <a:lnTo>
                    <a:pt x="427" y="8"/>
                  </a:lnTo>
                  <a:lnTo>
                    <a:pt x="427" y="9"/>
                  </a:lnTo>
                  <a:lnTo>
                    <a:pt x="427" y="7"/>
                  </a:lnTo>
                  <a:lnTo>
                    <a:pt x="427" y="6"/>
                  </a:lnTo>
                  <a:lnTo>
                    <a:pt x="427" y="3"/>
                  </a:lnTo>
                  <a:lnTo>
                    <a:pt x="427" y="2"/>
                  </a:lnTo>
                  <a:lnTo>
                    <a:pt x="428" y="3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29" y="7"/>
                  </a:lnTo>
                  <a:lnTo>
                    <a:pt x="429" y="8"/>
                  </a:lnTo>
                  <a:lnTo>
                    <a:pt x="429" y="11"/>
                  </a:lnTo>
                  <a:lnTo>
                    <a:pt x="432" y="14"/>
                  </a:lnTo>
                  <a:lnTo>
                    <a:pt x="432" y="12"/>
                  </a:lnTo>
                  <a:lnTo>
                    <a:pt x="432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3" y="11"/>
                  </a:lnTo>
                  <a:lnTo>
                    <a:pt x="433" y="10"/>
                  </a:lnTo>
                  <a:lnTo>
                    <a:pt x="433" y="8"/>
                  </a:lnTo>
                  <a:lnTo>
                    <a:pt x="433" y="7"/>
                  </a:lnTo>
                  <a:lnTo>
                    <a:pt x="433" y="3"/>
                  </a:lnTo>
                  <a:lnTo>
                    <a:pt x="433" y="1"/>
                  </a:lnTo>
                  <a:lnTo>
                    <a:pt x="433" y="0"/>
                  </a:lnTo>
                  <a:lnTo>
                    <a:pt x="433" y="1"/>
                  </a:lnTo>
                  <a:lnTo>
                    <a:pt x="434" y="1"/>
                  </a:lnTo>
                  <a:lnTo>
                    <a:pt x="434" y="3"/>
                  </a:lnTo>
                  <a:lnTo>
                    <a:pt x="434" y="4"/>
                  </a:lnTo>
                  <a:lnTo>
                    <a:pt x="434" y="6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6" y="8"/>
                  </a:lnTo>
                  <a:lnTo>
                    <a:pt x="436" y="7"/>
                  </a:lnTo>
                  <a:lnTo>
                    <a:pt x="436" y="4"/>
                  </a:lnTo>
                  <a:lnTo>
                    <a:pt x="437" y="6"/>
                  </a:lnTo>
                  <a:lnTo>
                    <a:pt x="437" y="6"/>
                  </a:lnTo>
                  <a:lnTo>
                    <a:pt x="438" y="7"/>
                  </a:lnTo>
                  <a:lnTo>
                    <a:pt x="438" y="8"/>
                  </a:lnTo>
                  <a:lnTo>
                    <a:pt x="439" y="9"/>
                  </a:lnTo>
                  <a:lnTo>
                    <a:pt x="440" y="9"/>
                  </a:lnTo>
                  <a:lnTo>
                    <a:pt x="440" y="8"/>
                  </a:lnTo>
                  <a:lnTo>
                    <a:pt x="440" y="6"/>
                  </a:lnTo>
                  <a:lnTo>
                    <a:pt x="440" y="7"/>
                  </a:lnTo>
                  <a:lnTo>
                    <a:pt x="441" y="8"/>
                  </a:lnTo>
                  <a:lnTo>
                    <a:pt x="441" y="9"/>
                  </a:lnTo>
                  <a:lnTo>
                    <a:pt x="441" y="10"/>
                  </a:lnTo>
                  <a:lnTo>
                    <a:pt x="441" y="11"/>
                  </a:lnTo>
                  <a:lnTo>
                    <a:pt x="442" y="12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44" y="12"/>
                  </a:lnTo>
                  <a:lnTo>
                    <a:pt x="444" y="10"/>
                  </a:lnTo>
                  <a:lnTo>
                    <a:pt x="444" y="9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5" y="9"/>
                  </a:lnTo>
                  <a:lnTo>
                    <a:pt x="445" y="7"/>
                  </a:lnTo>
                  <a:lnTo>
                    <a:pt x="445" y="6"/>
                  </a:lnTo>
                  <a:lnTo>
                    <a:pt x="446" y="7"/>
                  </a:lnTo>
                  <a:lnTo>
                    <a:pt x="446" y="7"/>
                  </a:lnTo>
                  <a:lnTo>
                    <a:pt x="448" y="9"/>
                  </a:lnTo>
                  <a:lnTo>
                    <a:pt x="448" y="9"/>
                  </a:lnTo>
                  <a:lnTo>
                    <a:pt x="449" y="10"/>
                  </a:lnTo>
                  <a:lnTo>
                    <a:pt x="449" y="11"/>
                  </a:lnTo>
                  <a:lnTo>
                    <a:pt x="449" y="13"/>
                  </a:lnTo>
                  <a:lnTo>
                    <a:pt x="449" y="13"/>
                  </a:lnTo>
                  <a:lnTo>
                    <a:pt x="450" y="14"/>
                  </a:lnTo>
                  <a:lnTo>
                    <a:pt x="450" y="16"/>
                  </a:lnTo>
                  <a:lnTo>
                    <a:pt x="450" y="17"/>
                  </a:lnTo>
                  <a:lnTo>
                    <a:pt x="451" y="18"/>
                  </a:lnTo>
                  <a:lnTo>
                    <a:pt x="451" y="18"/>
                  </a:lnTo>
                  <a:lnTo>
                    <a:pt x="451" y="15"/>
                  </a:lnTo>
                  <a:lnTo>
                    <a:pt x="451" y="14"/>
                  </a:lnTo>
                  <a:lnTo>
                    <a:pt x="451" y="13"/>
                  </a:lnTo>
                  <a:lnTo>
                    <a:pt x="452" y="13"/>
                  </a:lnTo>
                  <a:lnTo>
                    <a:pt x="452" y="14"/>
                  </a:lnTo>
                  <a:lnTo>
                    <a:pt x="452" y="13"/>
                  </a:lnTo>
                  <a:lnTo>
                    <a:pt x="452" y="11"/>
                  </a:lnTo>
                  <a:lnTo>
                    <a:pt x="453" y="12"/>
                  </a:lnTo>
                  <a:lnTo>
                    <a:pt x="453" y="12"/>
                  </a:lnTo>
                  <a:lnTo>
                    <a:pt x="453" y="14"/>
                  </a:lnTo>
                  <a:lnTo>
                    <a:pt x="453" y="15"/>
                  </a:lnTo>
                  <a:lnTo>
                    <a:pt x="453" y="18"/>
                  </a:lnTo>
                  <a:lnTo>
                    <a:pt x="454" y="20"/>
                  </a:lnTo>
                  <a:lnTo>
                    <a:pt x="454" y="21"/>
                  </a:lnTo>
                  <a:lnTo>
                    <a:pt x="453" y="20"/>
                  </a:lnTo>
                  <a:lnTo>
                    <a:pt x="452" y="20"/>
                  </a:lnTo>
                  <a:lnTo>
                    <a:pt x="452" y="21"/>
                  </a:lnTo>
                  <a:lnTo>
                    <a:pt x="452" y="23"/>
                  </a:lnTo>
                  <a:lnTo>
                    <a:pt x="453" y="24"/>
                  </a:lnTo>
                  <a:lnTo>
                    <a:pt x="454" y="25"/>
                  </a:lnTo>
                  <a:lnTo>
                    <a:pt x="454" y="26"/>
                  </a:lnTo>
                  <a:lnTo>
                    <a:pt x="454" y="28"/>
                  </a:lnTo>
                  <a:lnTo>
                    <a:pt x="454" y="29"/>
                  </a:lnTo>
                  <a:lnTo>
                    <a:pt x="454" y="30"/>
                  </a:lnTo>
                  <a:lnTo>
                    <a:pt x="453" y="30"/>
                  </a:lnTo>
                  <a:lnTo>
                    <a:pt x="453" y="29"/>
                  </a:lnTo>
                  <a:lnTo>
                    <a:pt x="453" y="31"/>
                  </a:lnTo>
                  <a:lnTo>
                    <a:pt x="453" y="32"/>
                  </a:lnTo>
                  <a:lnTo>
                    <a:pt x="452" y="31"/>
                  </a:lnTo>
                  <a:lnTo>
                    <a:pt x="451" y="31"/>
                  </a:lnTo>
                  <a:lnTo>
                    <a:pt x="451" y="30"/>
                  </a:lnTo>
                  <a:lnTo>
                    <a:pt x="450" y="29"/>
                  </a:lnTo>
                  <a:lnTo>
                    <a:pt x="450" y="31"/>
                  </a:lnTo>
                  <a:lnTo>
                    <a:pt x="450" y="32"/>
                  </a:lnTo>
                  <a:lnTo>
                    <a:pt x="450" y="35"/>
                  </a:lnTo>
                  <a:lnTo>
                    <a:pt x="450" y="36"/>
                  </a:lnTo>
                  <a:lnTo>
                    <a:pt x="451" y="39"/>
                  </a:lnTo>
                  <a:lnTo>
                    <a:pt x="450" y="37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8" y="35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8" y="42"/>
                  </a:lnTo>
                  <a:lnTo>
                    <a:pt x="448" y="45"/>
                  </a:lnTo>
                  <a:lnTo>
                    <a:pt x="446" y="42"/>
                  </a:lnTo>
                  <a:lnTo>
                    <a:pt x="446" y="40"/>
                  </a:lnTo>
                  <a:lnTo>
                    <a:pt x="446" y="39"/>
                  </a:lnTo>
                  <a:lnTo>
                    <a:pt x="445" y="37"/>
                  </a:lnTo>
                  <a:lnTo>
                    <a:pt x="445" y="37"/>
                  </a:lnTo>
                  <a:lnTo>
                    <a:pt x="445" y="35"/>
                  </a:lnTo>
                  <a:lnTo>
                    <a:pt x="445" y="34"/>
                  </a:lnTo>
                  <a:lnTo>
                    <a:pt x="444" y="33"/>
                  </a:lnTo>
                  <a:lnTo>
                    <a:pt x="442" y="33"/>
                  </a:lnTo>
                  <a:lnTo>
                    <a:pt x="442" y="32"/>
                  </a:lnTo>
                  <a:lnTo>
                    <a:pt x="441" y="31"/>
                  </a:lnTo>
                  <a:lnTo>
                    <a:pt x="441" y="37"/>
                  </a:lnTo>
                  <a:lnTo>
                    <a:pt x="441" y="39"/>
                  </a:lnTo>
                  <a:lnTo>
                    <a:pt x="441" y="41"/>
                  </a:lnTo>
                  <a:lnTo>
                    <a:pt x="441" y="40"/>
                  </a:lnTo>
                  <a:lnTo>
                    <a:pt x="440" y="39"/>
                  </a:lnTo>
                  <a:lnTo>
                    <a:pt x="440" y="41"/>
                  </a:lnTo>
                  <a:lnTo>
                    <a:pt x="440" y="42"/>
                  </a:lnTo>
                  <a:lnTo>
                    <a:pt x="441" y="43"/>
                  </a:lnTo>
                  <a:lnTo>
                    <a:pt x="441" y="44"/>
                  </a:lnTo>
                  <a:lnTo>
                    <a:pt x="442" y="45"/>
                  </a:lnTo>
                  <a:lnTo>
                    <a:pt x="442" y="46"/>
                  </a:lnTo>
                  <a:lnTo>
                    <a:pt x="441" y="46"/>
                  </a:lnTo>
                  <a:lnTo>
                    <a:pt x="440" y="45"/>
                  </a:lnTo>
                  <a:lnTo>
                    <a:pt x="440" y="44"/>
                  </a:lnTo>
                  <a:lnTo>
                    <a:pt x="440" y="42"/>
                  </a:lnTo>
                  <a:lnTo>
                    <a:pt x="440" y="41"/>
                  </a:lnTo>
                  <a:lnTo>
                    <a:pt x="439" y="41"/>
                  </a:lnTo>
                  <a:lnTo>
                    <a:pt x="439" y="40"/>
                  </a:lnTo>
                  <a:lnTo>
                    <a:pt x="438" y="40"/>
                  </a:lnTo>
                  <a:lnTo>
                    <a:pt x="438" y="41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8" y="45"/>
                  </a:lnTo>
                  <a:lnTo>
                    <a:pt x="438" y="47"/>
                  </a:lnTo>
                  <a:lnTo>
                    <a:pt x="438" y="48"/>
                  </a:lnTo>
                  <a:lnTo>
                    <a:pt x="438" y="47"/>
                  </a:lnTo>
                  <a:lnTo>
                    <a:pt x="437" y="47"/>
                  </a:lnTo>
                  <a:lnTo>
                    <a:pt x="437" y="48"/>
                  </a:lnTo>
                  <a:lnTo>
                    <a:pt x="437" y="49"/>
                  </a:lnTo>
                  <a:lnTo>
                    <a:pt x="436" y="49"/>
                  </a:lnTo>
                  <a:lnTo>
                    <a:pt x="436" y="48"/>
                  </a:lnTo>
                  <a:lnTo>
                    <a:pt x="435" y="48"/>
                  </a:lnTo>
                  <a:lnTo>
                    <a:pt x="435" y="47"/>
                  </a:lnTo>
                  <a:lnTo>
                    <a:pt x="435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3" y="43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1" y="40"/>
                  </a:lnTo>
                  <a:lnTo>
                    <a:pt x="430" y="39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30" y="41"/>
                  </a:lnTo>
                  <a:lnTo>
                    <a:pt x="429" y="41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3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9"/>
                  </a:lnTo>
                  <a:lnTo>
                    <a:pt x="428" y="48"/>
                  </a:lnTo>
                  <a:lnTo>
                    <a:pt x="428" y="47"/>
                  </a:lnTo>
                  <a:lnTo>
                    <a:pt x="427" y="47"/>
                  </a:lnTo>
                  <a:lnTo>
                    <a:pt x="427" y="46"/>
                  </a:lnTo>
                  <a:lnTo>
                    <a:pt x="427" y="47"/>
                  </a:lnTo>
                  <a:lnTo>
                    <a:pt x="427" y="49"/>
                  </a:lnTo>
                  <a:lnTo>
                    <a:pt x="425" y="48"/>
                  </a:lnTo>
                  <a:lnTo>
                    <a:pt x="424" y="47"/>
                  </a:lnTo>
                  <a:lnTo>
                    <a:pt x="425" y="49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3" y="49"/>
                  </a:lnTo>
                  <a:lnTo>
                    <a:pt x="423" y="48"/>
                  </a:lnTo>
                  <a:lnTo>
                    <a:pt x="422" y="48"/>
                  </a:lnTo>
                  <a:lnTo>
                    <a:pt x="422" y="49"/>
                  </a:lnTo>
                  <a:lnTo>
                    <a:pt x="422" y="50"/>
                  </a:lnTo>
                  <a:lnTo>
                    <a:pt x="422" y="50"/>
                  </a:lnTo>
                  <a:lnTo>
                    <a:pt x="421" y="49"/>
                  </a:lnTo>
                  <a:lnTo>
                    <a:pt x="421" y="51"/>
                  </a:lnTo>
                  <a:lnTo>
                    <a:pt x="421" y="52"/>
                  </a:lnTo>
                  <a:lnTo>
                    <a:pt x="421" y="51"/>
                  </a:lnTo>
                  <a:lnTo>
                    <a:pt x="420" y="51"/>
                  </a:lnTo>
                  <a:lnTo>
                    <a:pt x="420" y="49"/>
                  </a:lnTo>
                  <a:lnTo>
                    <a:pt x="420" y="48"/>
                  </a:lnTo>
                  <a:lnTo>
                    <a:pt x="419" y="47"/>
                  </a:lnTo>
                  <a:lnTo>
                    <a:pt x="419" y="46"/>
                  </a:lnTo>
                  <a:lnTo>
                    <a:pt x="418" y="46"/>
                  </a:lnTo>
                  <a:lnTo>
                    <a:pt x="418" y="45"/>
                  </a:lnTo>
                  <a:lnTo>
                    <a:pt x="417" y="44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6" y="47"/>
                  </a:lnTo>
                  <a:lnTo>
                    <a:pt x="416" y="48"/>
                  </a:lnTo>
                  <a:lnTo>
                    <a:pt x="417" y="49"/>
                  </a:lnTo>
                  <a:lnTo>
                    <a:pt x="416" y="49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1"/>
                  </a:lnTo>
                  <a:lnTo>
                    <a:pt x="415" y="52"/>
                  </a:lnTo>
                  <a:lnTo>
                    <a:pt x="415" y="54"/>
                  </a:lnTo>
                  <a:lnTo>
                    <a:pt x="415" y="53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3" y="51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2" y="51"/>
                  </a:lnTo>
                  <a:lnTo>
                    <a:pt x="412" y="53"/>
                  </a:lnTo>
                  <a:lnTo>
                    <a:pt x="411" y="52"/>
                  </a:lnTo>
                  <a:lnTo>
                    <a:pt x="411" y="51"/>
                  </a:lnTo>
                  <a:lnTo>
                    <a:pt x="411" y="53"/>
                  </a:lnTo>
                  <a:lnTo>
                    <a:pt x="411" y="54"/>
                  </a:lnTo>
                  <a:lnTo>
                    <a:pt x="409" y="53"/>
                  </a:lnTo>
                  <a:lnTo>
                    <a:pt x="409" y="53"/>
                  </a:lnTo>
                  <a:lnTo>
                    <a:pt x="409" y="54"/>
                  </a:lnTo>
                  <a:lnTo>
                    <a:pt x="409" y="57"/>
                  </a:lnTo>
                  <a:lnTo>
                    <a:pt x="408" y="56"/>
                  </a:lnTo>
                  <a:lnTo>
                    <a:pt x="407" y="54"/>
                  </a:lnTo>
                  <a:lnTo>
                    <a:pt x="408" y="57"/>
                  </a:lnTo>
                  <a:lnTo>
                    <a:pt x="408" y="58"/>
                  </a:lnTo>
                  <a:lnTo>
                    <a:pt x="407" y="57"/>
                  </a:lnTo>
                  <a:lnTo>
                    <a:pt x="406" y="57"/>
                  </a:lnTo>
                  <a:lnTo>
                    <a:pt x="406" y="58"/>
                  </a:lnTo>
                  <a:lnTo>
                    <a:pt x="407" y="60"/>
                  </a:lnTo>
                  <a:lnTo>
                    <a:pt x="406" y="59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5" y="61"/>
                  </a:lnTo>
                  <a:lnTo>
                    <a:pt x="405" y="60"/>
                  </a:lnTo>
                  <a:lnTo>
                    <a:pt x="404" y="60"/>
                  </a:lnTo>
                  <a:lnTo>
                    <a:pt x="404" y="61"/>
                  </a:lnTo>
                  <a:lnTo>
                    <a:pt x="404" y="63"/>
                  </a:lnTo>
                  <a:lnTo>
                    <a:pt x="404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58"/>
                  </a:lnTo>
                  <a:lnTo>
                    <a:pt x="403" y="57"/>
                  </a:lnTo>
                  <a:lnTo>
                    <a:pt x="403" y="56"/>
                  </a:lnTo>
                  <a:lnTo>
                    <a:pt x="403" y="53"/>
                  </a:lnTo>
                  <a:lnTo>
                    <a:pt x="403" y="52"/>
                  </a:lnTo>
                  <a:lnTo>
                    <a:pt x="402" y="51"/>
                  </a:lnTo>
                  <a:lnTo>
                    <a:pt x="402" y="50"/>
                  </a:lnTo>
                  <a:lnTo>
                    <a:pt x="401" y="50"/>
                  </a:lnTo>
                  <a:lnTo>
                    <a:pt x="401" y="49"/>
                  </a:lnTo>
                  <a:lnTo>
                    <a:pt x="401" y="56"/>
                  </a:lnTo>
                  <a:lnTo>
                    <a:pt x="401" y="57"/>
                  </a:lnTo>
                  <a:lnTo>
                    <a:pt x="401" y="59"/>
                  </a:lnTo>
                  <a:lnTo>
                    <a:pt x="400" y="58"/>
                  </a:lnTo>
                  <a:lnTo>
                    <a:pt x="399" y="57"/>
                  </a:lnTo>
                  <a:lnTo>
                    <a:pt x="400" y="59"/>
                  </a:lnTo>
                  <a:lnTo>
                    <a:pt x="400" y="60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8" y="60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7" y="60"/>
                  </a:lnTo>
                  <a:lnTo>
                    <a:pt x="397" y="62"/>
                  </a:lnTo>
                  <a:lnTo>
                    <a:pt x="397" y="63"/>
                  </a:lnTo>
                  <a:lnTo>
                    <a:pt x="397" y="62"/>
                  </a:lnTo>
                  <a:lnTo>
                    <a:pt x="396" y="62"/>
                  </a:lnTo>
                  <a:lnTo>
                    <a:pt x="396" y="61"/>
                  </a:lnTo>
                  <a:lnTo>
                    <a:pt x="395" y="60"/>
                  </a:lnTo>
                  <a:lnTo>
                    <a:pt x="395" y="62"/>
                  </a:lnTo>
                  <a:lnTo>
                    <a:pt x="395" y="63"/>
                  </a:lnTo>
                  <a:lnTo>
                    <a:pt x="394" y="63"/>
                  </a:lnTo>
                  <a:lnTo>
                    <a:pt x="394" y="62"/>
                  </a:lnTo>
                  <a:lnTo>
                    <a:pt x="394" y="63"/>
                  </a:lnTo>
                  <a:lnTo>
                    <a:pt x="394" y="65"/>
                  </a:lnTo>
                  <a:lnTo>
                    <a:pt x="392" y="64"/>
                  </a:lnTo>
                  <a:lnTo>
                    <a:pt x="392" y="63"/>
                  </a:lnTo>
                  <a:lnTo>
                    <a:pt x="391" y="62"/>
                  </a:lnTo>
                  <a:lnTo>
                    <a:pt x="391" y="62"/>
                  </a:lnTo>
                  <a:lnTo>
                    <a:pt x="390" y="63"/>
                  </a:lnTo>
                  <a:lnTo>
                    <a:pt x="391" y="65"/>
                  </a:lnTo>
                  <a:lnTo>
                    <a:pt x="390" y="64"/>
                  </a:lnTo>
                  <a:lnTo>
                    <a:pt x="389" y="63"/>
                  </a:lnTo>
                  <a:lnTo>
                    <a:pt x="389" y="63"/>
                  </a:lnTo>
                  <a:lnTo>
                    <a:pt x="388" y="62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4"/>
                  </a:lnTo>
                  <a:lnTo>
                    <a:pt x="387" y="64"/>
                  </a:lnTo>
                  <a:lnTo>
                    <a:pt x="387" y="65"/>
                  </a:lnTo>
                  <a:lnTo>
                    <a:pt x="387" y="66"/>
                  </a:lnTo>
                  <a:lnTo>
                    <a:pt x="387" y="66"/>
                  </a:lnTo>
                  <a:lnTo>
                    <a:pt x="386" y="65"/>
                  </a:lnTo>
                  <a:lnTo>
                    <a:pt x="385" y="64"/>
                  </a:lnTo>
                  <a:lnTo>
                    <a:pt x="385" y="64"/>
                  </a:lnTo>
                  <a:lnTo>
                    <a:pt x="384" y="63"/>
                  </a:lnTo>
                  <a:lnTo>
                    <a:pt x="384" y="62"/>
                  </a:lnTo>
                  <a:lnTo>
                    <a:pt x="384" y="64"/>
                  </a:lnTo>
                  <a:lnTo>
                    <a:pt x="384" y="65"/>
                  </a:lnTo>
                  <a:lnTo>
                    <a:pt x="384" y="67"/>
                  </a:lnTo>
                  <a:lnTo>
                    <a:pt x="384" y="68"/>
                  </a:lnTo>
                  <a:lnTo>
                    <a:pt x="383" y="67"/>
                  </a:lnTo>
                  <a:lnTo>
                    <a:pt x="382" y="67"/>
                  </a:lnTo>
                  <a:lnTo>
                    <a:pt x="382" y="65"/>
                  </a:lnTo>
                  <a:lnTo>
                    <a:pt x="382" y="64"/>
                  </a:lnTo>
                  <a:lnTo>
                    <a:pt x="382" y="63"/>
                  </a:lnTo>
                  <a:lnTo>
                    <a:pt x="381" y="63"/>
                  </a:lnTo>
                  <a:lnTo>
                    <a:pt x="381" y="64"/>
                  </a:lnTo>
                  <a:lnTo>
                    <a:pt x="381" y="65"/>
                  </a:lnTo>
                  <a:lnTo>
                    <a:pt x="381" y="65"/>
                  </a:lnTo>
                  <a:lnTo>
                    <a:pt x="380" y="64"/>
                  </a:lnTo>
                  <a:lnTo>
                    <a:pt x="380" y="63"/>
                  </a:lnTo>
                  <a:lnTo>
                    <a:pt x="379" y="63"/>
                  </a:lnTo>
                  <a:lnTo>
                    <a:pt x="379" y="64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79" y="68"/>
                  </a:lnTo>
                  <a:lnTo>
                    <a:pt x="379" y="70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8" y="70"/>
                  </a:lnTo>
                  <a:lnTo>
                    <a:pt x="377" y="69"/>
                  </a:lnTo>
                  <a:lnTo>
                    <a:pt x="377" y="68"/>
                  </a:lnTo>
                  <a:lnTo>
                    <a:pt x="377" y="67"/>
                  </a:lnTo>
                  <a:lnTo>
                    <a:pt x="377" y="66"/>
                  </a:lnTo>
                  <a:lnTo>
                    <a:pt x="375" y="65"/>
                  </a:lnTo>
                  <a:lnTo>
                    <a:pt x="375" y="64"/>
                  </a:lnTo>
                  <a:lnTo>
                    <a:pt x="374" y="64"/>
                  </a:lnTo>
                  <a:lnTo>
                    <a:pt x="373" y="63"/>
                  </a:lnTo>
                  <a:lnTo>
                    <a:pt x="373" y="64"/>
                  </a:lnTo>
                  <a:lnTo>
                    <a:pt x="373" y="66"/>
                  </a:lnTo>
                  <a:lnTo>
                    <a:pt x="374" y="66"/>
                  </a:lnTo>
                  <a:lnTo>
                    <a:pt x="375" y="67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4" y="69"/>
                  </a:lnTo>
                  <a:lnTo>
                    <a:pt x="373" y="69"/>
                  </a:lnTo>
                  <a:lnTo>
                    <a:pt x="373" y="70"/>
                  </a:lnTo>
                  <a:lnTo>
                    <a:pt x="373" y="71"/>
                  </a:lnTo>
                  <a:lnTo>
                    <a:pt x="373" y="71"/>
                  </a:lnTo>
                  <a:lnTo>
                    <a:pt x="372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7"/>
                  </a:lnTo>
                  <a:lnTo>
                    <a:pt x="370" y="69"/>
                  </a:lnTo>
                  <a:lnTo>
                    <a:pt x="370" y="70"/>
                  </a:lnTo>
                  <a:lnTo>
                    <a:pt x="370" y="74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0"/>
                  </a:lnTo>
                  <a:lnTo>
                    <a:pt x="367" y="70"/>
                  </a:lnTo>
                  <a:lnTo>
                    <a:pt x="367" y="69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5" y="69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5" y="74"/>
                  </a:lnTo>
                  <a:lnTo>
                    <a:pt x="365" y="74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3" y="71"/>
                  </a:lnTo>
                  <a:lnTo>
                    <a:pt x="363" y="73"/>
                  </a:lnTo>
                  <a:lnTo>
                    <a:pt x="363" y="75"/>
                  </a:lnTo>
                  <a:lnTo>
                    <a:pt x="363" y="76"/>
                  </a:lnTo>
                  <a:lnTo>
                    <a:pt x="363" y="77"/>
                  </a:lnTo>
                  <a:lnTo>
                    <a:pt x="363" y="77"/>
                  </a:lnTo>
                  <a:lnTo>
                    <a:pt x="362" y="76"/>
                  </a:lnTo>
                  <a:lnTo>
                    <a:pt x="362" y="77"/>
                  </a:lnTo>
                  <a:lnTo>
                    <a:pt x="362" y="79"/>
                  </a:lnTo>
                  <a:lnTo>
                    <a:pt x="361" y="78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61" y="75"/>
                  </a:lnTo>
                  <a:lnTo>
                    <a:pt x="359" y="74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7" y="73"/>
                  </a:lnTo>
                  <a:lnTo>
                    <a:pt x="358" y="75"/>
                  </a:lnTo>
                  <a:lnTo>
                    <a:pt x="358" y="76"/>
                  </a:lnTo>
                  <a:lnTo>
                    <a:pt x="358" y="78"/>
                  </a:lnTo>
                  <a:lnTo>
                    <a:pt x="357" y="77"/>
                  </a:lnTo>
                  <a:lnTo>
                    <a:pt x="356" y="76"/>
                  </a:lnTo>
                  <a:lnTo>
                    <a:pt x="356" y="76"/>
                  </a:lnTo>
                  <a:lnTo>
                    <a:pt x="355" y="75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7"/>
                  </a:lnTo>
                  <a:lnTo>
                    <a:pt x="354" y="76"/>
                  </a:lnTo>
                  <a:lnTo>
                    <a:pt x="354" y="76"/>
                  </a:lnTo>
                  <a:lnTo>
                    <a:pt x="353" y="75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5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1" y="79"/>
                  </a:lnTo>
                  <a:lnTo>
                    <a:pt x="351" y="78"/>
                  </a:lnTo>
                  <a:lnTo>
                    <a:pt x="350" y="77"/>
                  </a:lnTo>
                  <a:lnTo>
                    <a:pt x="349" y="77"/>
                  </a:lnTo>
                  <a:lnTo>
                    <a:pt x="349" y="78"/>
                  </a:lnTo>
                  <a:lnTo>
                    <a:pt x="349" y="80"/>
                  </a:lnTo>
                  <a:lnTo>
                    <a:pt x="349" y="79"/>
                  </a:lnTo>
                  <a:lnTo>
                    <a:pt x="348" y="78"/>
                  </a:lnTo>
                  <a:lnTo>
                    <a:pt x="348" y="77"/>
                  </a:lnTo>
                  <a:lnTo>
                    <a:pt x="347" y="77"/>
                  </a:lnTo>
                  <a:lnTo>
                    <a:pt x="347" y="78"/>
                  </a:lnTo>
                  <a:lnTo>
                    <a:pt x="347" y="80"/>
                  </a:lnTo>
                  <a:lnTo>
                    <a:pt x="347" y="85"/>
                  </a:lnTo>
                  <a:lnTo>
                    <a:pt x="345" y="83"/>
                  </a:lnTo>
                  <a:lnTo>
                    <a:pt x="345" y="80"/>
                  </a:lnTo>
                  <a:lnTo>
                    <a:pt x="345" y="78"/>
                  </a:lnTo>
                  <a:lnTo>
                    <a:pt x="345" y="77"/>
                  </a:lnTo>
                  <a:lnTo>
                    <a:pt x="344" y="76"/>
                  </a:lnTo>
                  <a:lnTo>
                    <a:pt x="342" y="75"/>
                  </a:lnTo>
                  <a:lnTo>
                    <a:pt x="342" y="74"/>
                  </a:lnTo>
                  <a:lnTo>
                    <a:pt x="341" y="76"/>
                  </a:lnTo>
                  <a:lnTo>
                    <a:pt x="342" y="77"/>
                  </a:lnTo>
                  <a:lnTo>
                    <a:pt x="341" y="76"/>
                  </a:lnTo>
                  <a:lnTo>
                    <a:pt x="340" y="76"/>
                  </a:lnTo>
                  <a:lnTo>
                    <a:pt x="340" y="77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0" y="81"/>
                  </a:lnTo>
                  <a:lnTo>
                    <a:pt x="340" y="81"/>
                  </a:lnTo>
                  <a:lnTo>
                    <a:pt x="339" y="80"/>
                  </a:lnTo>
                  <a:lnTo>
                    <a:pt x="338" y="79"/>
                  </a:lnTo>
                  <a:lnTo>
                    <a:pt x="337" y="77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6" y="79"/>
                  </a:lnTo>
                  <a:lnTo>
                    <a:pt x="336" y="82"/>
                  </a:lnTo>
                  <a:lnTo>
                    <a:pt x="336" y="84"/>
                  </a:lnTo>
                  <a:lnTo>
                    <a:pt x="336" y="91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5" y="87"/>
                  </a:lnTo>
                  <a:lnTo>
                    <a:pt x="335" y="86"/>
                  </a:lnTo>
                  <a:lnTo>
                    <a:pt x="335" y="85"/>
                  </a:lnTo>
                  <a:lnTo>
                    <a:pt x="335" y="83"/>
                  </a:lnTo>
                  <a:lnTo>
                    <a:pt x="334" y="82"/>
                  </a:lnTo>
                  <a:lnTo>
                    <a:pt x="333" y="82"/>
                  </a:lnTo>
                  <a:lnTo>
                    <a:pt x="333" y="80"/>
                  </a:lnTo>
                  <a:lnTo>
                    <a:pt x="333" y="79"/>
                  </a:lnTo>
                  <a:lnTo>
                    <a:pt x="333" y="78"/>
                  </a:lnTo>
                  <a:lnTo>
                    <a:pt x="332" y="78"/>
                  </a:lnTo>
                  <a:lnTo>
                    <a:pt x="332" y="77"/>
                  </a:lnTo>
                  <a:lnTo>
                    <a:pt x="331" y="76"/>
                  </a:lnTo>
                  <a:lnTo>
                    <a:pt x="331" y="79"/>
                  </a:lnTo>
                  <a:lnTo>
                    <a:pt x="331" y="81"/>
                  </a:lnTo>
                  <a:lnTo>
                    <a:pt x="331" y="82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9" y="80"/>
                  </a:lnTo>
                  <a:lnTo>
                    <a:pt x="329" y="79"/>
                  </a:lnTo>
                  <a:lnTo>
                    <a:pt x="329" y="80"/>
                  </a:lnTo>
                  <a:lnTo>
                    <a:pt x="329" y="82"/>
                  </a:lnTo>
                  <a:lnTo>
                    <a:pt x="329" y="84"/>
                  </a:lnTo>
                  <a:lnTo>
                    <a:pt x="329" y="85"/>
                  </a:lnTo>
                  <a:lnTo>
                    <a:pt x="328" y="84"/>
                  </a:lnTo>
                  <a:lnTo>
                    <a:pt x="328" y="83"/>
                  </a:lnTo>
                  <a:lnTo>
                    <a:pt x="327" y="83"/>
                  </a:lnTo>
                  <a:lnTo>
                    <a:pt x="325" y="82"/>
                  </a:lnTo>
                  <a:lnTo>
                    <a:pt x="325" y="84"/>
                  </a:lnTo>
                  <a:lnTo>
                    <a:pt x="325" y="85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5"/>
                  </a:lnTo>
                  <a:lnTo>
                    <a:pt x="324" y="86"/>
                  </a:lnTo>
                  <a:lnTo>
                    <a:pt x="324" y="86"/>
                  </a:lnTo>
                  <a:lnTo>
                    <a:pt x="323" y="85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1"/>
                  </a:lnTo>
                  <a:lnTo>
                    <a:pt x="322" y="81"/>
                  </a:lnTo>
                  <a:lnTo>
                    <a:pt x="322" y="82"/>
                  </a:lnTo>
                  <a:lnTo>
                    <a:pt x="322" y="84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1" y="84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20" y="87"/>
                  </a:lnTo>
                  <a:lnTo>
                    <a:pt x="320" y="87"/>
                  </a:lnTo>
                  <a:lnTo>
                    <a:pt x="318" y="85"/>
                  </a:lnTo>
                  <a:lnTo>
                    <a:pt x="318" y="85"/>
                  </a:lnTo>
                  <a:lnTo>
                    <a:pt x="317" y="84"/>
                  </a:lnTo>
                  <a:lnTo>
                    <a:pt x="317" y="85"/>
                  </a:lnTo>
                  <a:lnTo>
                    <a:pt x="317" y="87"/>
                  </a:lnTo>
                  <a:lnTo>
                    <a:pt x="317" y="86"/>
                  </a:lnTo>
                  <a:lnTo>
                    <a:pt x="316" y="85"/>
                  </a:lnTo>
                  <a:lnTo>
                    <a:pt x="316" y="85"/>
                  </a:lnTo>
                  <a:lnTo>
                    <a:pt x="315" y="84"/>
                  </a:lnTo>
                  <a:lnTo>
                    <a:pt x="314" y="83"/>
                  </a:lnTo>
                  <a:lnTo>
                    <a:pt x="314" y="83"/>
                  </a:lnTo>
                  <a:lnTo>
                    <a:pt x="314" y="84"/>
                  </a:lnTo>
                  <a:lnTo>
                    <a:pt x="314" y="86"/>
                  </a:lnTo>
                  <a:lnTo>
                    <a:pt x="313" y="85"/>
                  </a:lnTo>
                  <a:lnTo>
                    <a:pt x="313" y="84"/>
                  </a:lnTo>
                  <a:lnTo>
                    <a:pt x="313" y="86"/>
                  </a:lnTo>
                  <a:lnTo>
                    <a:pt x="313" y="87"/>
                  </a:lnTo>
                  <a:lnTo>
                    <a:pt x="312" y="86"/>
                  </a:lnTo>
                  <a:lnTo>
                    <a:pt x="312" y="86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1" y="89"/>
                  </a:lnTo>
                  <a:lnTo>
                    <a:pt x="309" y="87"/>
                  </a:lnTo>
                  <a:lnTo>
                    <a:pt x="309" y="86"/>
                  </a:lnTo>
                  <a:lnTo>
                    <a:pt x="308" y="86"/>
                  </a:lnTo>
                  <a:lnTo>
                    <a:pt x="308" y="87"/>
                  </a:lnTo>
                  <a:lnTo>
                    <a:pt x="308" y="90"/>
                  </a:lnTo>
                  <a:lnTo>
                    <a:pt x="308" y="89"/>
                  </a:lnTo>
                  <a:lnTo>
                    <a:pt x="307" y="87"/>
                  </a:lnTo>
                  <a:lnTo>
                    <a:pt x="307" y="86"/>
                  </a:lnTo>
                  <a:lnTo>
                    <a:pt x="306" y="86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5" y="89"/>
                  </a:lnTo>
                  <a:lnTo>
                    <a:pt x="305" y="87"/>
                  </a:lnTo>
                  <a:lnTo>
                    <a:pt x="304" y="86"/>
                  </a:lnTo>
                  <a:lnTo>
                    <a:pt x="303" y="85"/>
                  </a:lnTo>
                  <a:lnTo>
                    <a:pt x="302" y="85"/>
                  </a:lnTo>
                  <a:lnTo>
                    <a:pt x="302" y="84"/>
                  </a:lnTo>
                  <a:lnTo>
                    <a:pt x="301" y="83"/>
                  </a:lnTo>
                  <a:lnTo>
                    <a:pt x="301" y="85"/>
                  </a:lnTo>
                  <a:lnTo>
                    <a:pt x="301" y="86"/>
                  </a:lnTo>
                  <a:lnTo>
                    <a:pt x="301" y="89"/>
                  </a:lnTo>
                  <a:lnTo>
                    <a:pt x="301" y="90"/>
                  </a:lnTo>
                  <a:lnTo>
                    <a:pt x="301" y="92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0" y="91"/>
                  </a:lnTo>
                  <a:lnTo>
                    <a:pt x="300" y="93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3"/>
                  </a:lnTo>
                  <a:lnTo>
                    <a:pt x="299" y="94"/>
                  </a:lnTo>
                  <a:lnTo>
                    <a:pt x="299" y="96"/>
                  </a:lnTo>
                  <a:lnTo>
                    <a:pt x="298" y="95"/>
                  </a:lnTo>
                  <a:lnTo>
                    <a:pt x="298" y="94"/>
                  </a:lnTo>
                  <a:lnTo>
                    <a:pt x="298" y="93"/>
                  </a:lnTo>
                  <a:lnTo>
                    <a:pt x="298" y="92"/>
                  </a:lnTo>
                  <a:lnTo>
                    <a:pt x="298" y="90"/>
                  </a:lnTo>
                  <a:lnTo>
                    <a:pt x="298" y="89"/>
                  </a:lnTo>
                  <a:lnTo>
                    <a:pt x="298" y="89"/>
                  </a:lnTo>
                  <a:lnTo>
                    <a:pt x="299" y="90"/>
                  </a:lnTo>
                  <a:lnTo>
                    <a:pt x="299" y="89"/>
                  </a:lnTo>
                  <a:lnTo>
                    <a:pt x="299" y="86"/>
                  </a:lnTo>
                  <a:lnTo>
                    <a:pt x="298" y="86"/>
                  </a:lnTo>
                  <a:lnTo>
                    <a:pt x="298" y="85"/>
                  </a:lnTo>
                  <a:lnTo>
                    <a:pt x="298" y="86"/>
                  </a:lnTo>
                  <a:lnTo>
                    <a:pt x="298" y="89"/>
                  </a:lnTo>
                  <a:lnTo>
                    <a:pt x="297" y="87"/>
                  </a:lnTo>
                  <a:lnTo>
                    <a:pt x="297" y="86"/>
                  </a:lnTo>
                  <a:lnTo>
                    <a:pt x="296" y="86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9"/>
                  </a:lnTo>
                  <a:lnTo>
                    <a:pt x="295" y="87"/>
                  </a:lnTo>
                  <a:lnTo>
                    <a:pt x="294" y="87"/>
                  </a:lnTo>
                  <a:lnTo>
                    <a:pt x="294" y="89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2" y="92"/>
                  </a:lnTo>
                  <a:lnTo>
                    <a:pt x="292" y="91"/>
                  </a:lnTo>
                  <a:lnTo>
                    <a:pt x="291" y="90"/>
                  </a:lnTo>
                  <a:lnTo>
                    <a:pt x="291" y="92"/>
                  </a:lnTo>
                  <a:lnTo>
                    <a:pt x="291" y="93"/>
                  </a:lnTo>
                  <a:lnTo>
                    <a:pt x="290" y="93"/>
                  </a:lnTo>
                  <a:lnTo>
                    <a:pt x="290" y="92"/>
                  </a:lnTo>
                  <a:lnTo>
                    <a:pt x="289" y="91"/>
                  </a:lnTo>
                  <a:lnTo>
                    <a:pt x="289" y="91"/>
                  </a:lnTo>
                  <a:lnTo>
                    <a:pt x="289" y="92"/>
                  </a:lnTo>
                  <a:lnTo>
                    <a:pt x="289" y="93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9" y="96"/>
                  </a:lnTo>
                  <a:lnTo>
                    <a:pt x="289" y="96"/>
                  </a:lnTo>
                  <a:lnTo>
                    <a:pt x="288" y="96"/>
                  </a:lnTo>
                  <a:lnTo>
                    <a:pt x="287" y="95"/>
                  </a:lnTo>
                  <a:lnTo>
                    <a:pt x="287" y="94"/>
                  </a:lnTo>
                  <a:lnTo>
                    <a:pt x="286" y="93"/>
                  </a:lnTo>
                  <a:lnTo>
                    <a:pt x="286" y="92"/>
                  </a:lnTo>
                  <a:lnTo>
                    <a:pt x="286" y="91"/>
                  </a:lnTo>
                  <a:lnTo>
                    <a:pt x="286" y="90"/>
                  </a:lnTo>
                  <a:lnTo>
                    <a:pt x="285" y="89"/>
                  </a:lnTo>
                  <a:lnTo>
                    <a:pt x="285" y="89"/>
                  </a:lnTo>
                  <a:lnTo>
                    <a:pt x="284" y="87"/>
                  </a:lnTo>
                  <a:lnTo>
                    <a:pt x="284" y="93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3" y="96"/>
                  </a:lnTo>
                  <a:lnTo>
                    <a:pt x="283" y="95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2" y="97"/>
                  </a:lnTo>
                  <a:lnTo>
                    <a:pt x="282" y="96"/>
                  </a:lnTo>
                  <a:lnTo>
                    <a:pt x="282" y="95"/>
                  </a:lnTo>
                  <a:lnTo>
                    <a:pt x="282" y="94"/>
                  </a:lnTo>
                  <a:lnTo>
                    <a:pt x="282" y="92"/>
                  </a:lnTo>
                  <a:lnTo>
                    <a:pt x="282" y="91"/>
                  </a:lnTo>
                  <a:lnTo>
                    <a:pt x="281" y="90"/>
                  </a:lnTo>
                  <a:lnTo>
                    <a:pt x="281" y="89"/>
                  </a:lnTo>
                  <a:lnTo>
                    <a:pt x="281" y="91"/>
                  </a:lnTo>
                  <a:lnTo>
                    <a:pt x="281" y="92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4"/>
                  </a:lnTo>
                  <a:lnTo>
                    <a:pt x="279" y="95"/>
                  </a:lnTo>
                  <a:lnTo>
                    <a:pt x="279" y="96"/>
                  </a:lnTo>
                  <a:lnTo>
                    <a:pt x="279" y="96"/>
                  </a:lnTo>
                  <a:lnTo>
                    <a:pt x="278" y="95"/>
                  </a:lnTo>
                  <a:lnTo>
                    <a:pt x="276" y="94"/>
                  </a:lnTo>
                  <a:lnTo>
                    <a:pt x="275" y="92"/>
                  </a:lnTo>
                  <a:lnTo>
                    <a:pt x="274" y="92"/>
                  </a:lnTo>
                  <a:lnTo>
                    <a:pt x="274" y="91"/>
                  </a:lnTo>
                  <a:lnTo>
                    <a:pt x="274" y="92"/>
                  </a:lnTo>
                  <a:lnTo>
                    <a:pt x="274" y="94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5" y="101"/>
                  </a:lnTo>
                  <a:lnTo>
                    <a:pt x="274" y="100"/>
                  </a:lnTo>
                  <a:lnTo>
                    <a:pt x="274" y="99"/>
                  </a:lnTo>
                  <a:lnTo>
                    <a:pt x="273" y="99"/>
                  </a:lnTo>
                  <a:lnTo>
                    <a:pt x="272" y="98"/>
                  </a:lnTo>
                  <a:lnTo>
                    <a:pt x="272" y="97"/>
                  </a:lnTo>
                  <a:lnTo>
                    <a:pt x="272" y="95"/>
                  </a:lnTo>
                  <a:lnTo>
                    <a:pt x="272" y="95"/>
                  </a:lnTo>
                  <a:lnTo>
                    <a:pt x="271" y="94"/>
                  </a:lnTo>
                  <a:lnTo>
                    <a:pt x="271" y="93"/>
                  </a:lnTo>
                  <a:lnTo>
                    <a:pt x="270" y="93"/>
                  </a:lnTo>
                  <a:lnTo>
                    <a:pt x="270" y="94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4"/>
                  </a:lnTo>
                  <a:lnTo>
                    <a:pt x="269" y="93"/>
                  </a:lnTo>
                  <a:lnTo>
                    <a:pt x="268" y="93"/>
                  </a:lnTo>
                  <a:lnTo>
                    <a:pt x="268" y="94"/>
                  </a:lnTo>
                  <a:lnTo>
                    <a:pt x="268" y="95"/>
                  </a:lnTo>
                  <a:lnTo>
                    <a:pt x="268" y="97"/>
                  </a:lnTo>
                  <a:lnTo>
                    <a:pt x="268" y="98"/>
                  </a:lnTo>
                  <a:lnTo>
                    <a:pt x="268" y="100"/>
                  </a:lnTo>
                  <a:lnTo>
                    <a:pt x="268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7" y="98"/>
                  </a:lnTo>
                  <a:lnTo>
                    <a:pt x="267" y="97"/>
                  </a:lnTo>
                  <a:lnTo>
                    <a:pt x="266" y="96"/>
                  </a:lnTo>
                  <a:lnTo>
                    <a:pt x="266" y="96"/>
                  </a:lnTo>
                  <a:lnTo>
                    <a:pt x="266" y="97"/>
                  </a:lnTo>
                  <a:lnTo>
                    <a:pt x="265" y="98"/>
                  </a:lnTo>
                  <a:lnTo>
                    <a:pt x="265" y="98"/>
                  </a:lnTo>
                  <a:lnTo>
                    <a:pt x="264" y="97"/>
                  </a:lnTo>
                  <a:lnTo>
                    <a:pt x="264" y="96"/>
                  </a:lnTo>
                  <a:lnTo>
                    <a:pt x="263" y="96"/>
                  </a:lnTo>
                  <a:lnTo>
                    <a:pt x="263" y="97"/>
                  </a:lnTo>
                  <a:lnTo>
                    <a:pt x="263" y="98"/>
                  </a:lnTo>
                  <a:lnTo>
                    <a:pt x="263" y="100"/>
                  </a:lnTo>
                  <a:lnTo>
                    <a:pt x="263" y="101"/>
                  </a:lnTo>
                  <a:lnTo>
                    <a:pt x="263" y="101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1" y="100"/>
                  </a:lnTo>
                  <a:lnTo>
                    <a:pt x="261" y="101"/>
                  </a:lnTo>
                  <a:lnTo>
                    <a:pt x="259" y="101"/>
                  </a:lnTo>
                  <a:lnTo>
                    <a:pt x="259" y="100"/>
                  </a:lnTo>
                  <a:lnTo>
                    <a:pt x="258" y="99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6"/>
                  </a:lnTo>
                  <a:lnTo>
                    <a:pt x="257" y="95"/>
                  </a:lnTo>
                  <a:lnTo>
                    <a:pt x="256" y="94"/>
                  </a:lnTo>
                  <a:lnTo>
                    <a:pt x="256" y="96"/>
                  </a:lnTo>
                  <a:lnTo>
                    <a:pt x="256" y="97"/>
                  </a:lnTo>
                  <a:lnTo>
                    <a:pt x="256" y="97"/>
                  </a:lnTo>
                  <a:lnTo>
                    <a:pt x="255" y="96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100"/>
                  </a:lnTo>
                  <a:lnTo>
                    <a:pt x="254" y="102"/>
                  </a:lnTo>
                  <a:lnTo>
                    <a:pt x="254" y="103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1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0" y="101"/>
                  </a:lnTo>
                  <a:lnTo>
                    <a:pt x="249" y="100"/>
                  </a:lnTo>
                  <a:lnTo>
                    <a:pt x="248" y="99"/>
                  </a:lnTo>
                  <a:lnTo>
                    <a:pt x="248" y="98"/>
                  </a:lnTo>
                  <a:lnTo>
                    <a:pt x="247" y="98"/>
                  </a:lnTo>
                  <a:lnTo>
                    <a:pt x="246" y="97"/>
                  </a:lnTo>
                  <a:lnTo>
                    <a:pt x="246" y="96"/>
                  </a:lnTo>
                  <a:lnTo>
                    <a:pt x="246" y="98"/>
                  </a:lnTo>
                  <a:lnTo>
                    <a:pt x="246" y="99"/>
                  </a:lnTo>
                  <a:lnTo>
                    <a:pt x="245" y="98"/>
                  </a:lnTo>
                  <a:lnTo>
                    <a:pt x="245" y="98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5" y="102"/>
                  </a:lnTo>
                  <a:lnTo>
                    <a:pt x="245" y="103"/>
                  </a:lnTo>
                  <a:lnTo>
                    <a:pt x="244" y="103"/>
                  </a:lnTo>
                  <a:lnTo>
                    <a:pt x="242" y="102"/>
                  </a:lnTo>
                  <a:lnTo>
                    <a:pt x="242" y="101"/>
                  </a:lnTo>
                  <a:lnTo>
                    <a:pt x="241" y="101"/>
                  </a:lnTo>
                  <a:lnTo>
                    <a:pt x="241" y="100"/>
                  </a:lnTo>
                  <a:lnTo>
                    <a:pt x="241" y="99"/>
                  </a:lnTo>
                  <a:lnTo>
                    <a:pt x="241" y="98"/>
                  </a:lnTo>
                  <a:lnTo>
                    <a:pt x="241" y="98"/>
                  </a:lnTo>
                  <a:lnTo>
                    <a:pt x="241" y="97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99"/>
                  </a:lnTo>
                  <a:lnTo>
                    <a:pt x="240" y="101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39" y="103"/>
                  </a:lnTo>
                  <a:lnTo>
                    <a:pt x="239" y="102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8"/>
                  </a:lnTo>
                  <a:lnTo>
                    <a:pt x="237" y="98"/>
                  </a:lnTo>
                  <a:lnTo>
                    <a:pt x="237" y="99"/>
                  </a:lnTo>
                  <a:lnTo>
                    <a:pt x="237" y="101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6" y="103"/>
                  </a:lnTo>
                  <a:lnTo>
                    <a:pt x="235" y="102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4" y="102"/>
                  </a:lnTo>
                  <a:lnTo>
                    <a:pt x="234" y="104"/>
                  </a:lnTo>
                  <a:lnTo>
                    <a:pt x="234" y="103"/>
                  </a:lnTo>
                  <a:lnTo>
                    <a:pt x="233" y="102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1" y="102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9" y="103"/>
                  </a:lnTo>
                  <a:lnTo>
                    <a:pt x="228" y="102"/>
                  </a:lnTo>
                  <a:lnTo>
                    <a:pt x="228" y="104"/>
                  </a:lnTo>
                  <a:lnTo>
                    <a:pt x="228" y="106"/>
                  </a:lnTo>
                  <a:lnTo>
                    <a:pt x="228" y="109"/>
                  </a:lnTo>
                  <a:lnTo>
                    <a:pt x="229" y="110"/>
                  </a:lnTo>
                  <a:lnTo>
                    <a:pt x="229" y="110"/>
                  </a:lnTo>
                  <a:lnTo>
                    <a:pt x="229" y="111"/>
                  </a:lnTo>
                  <a:lnTo>
                    <a:pt x="229" y="11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29" y="112"/>
                  </a:lnTo>
                  <a:lnTo>
                    <a:pt x="228" y="112"/>
                  </a:lnTo>
                  <a:lnTo>
                    <a:pt x="228" y="110"/>
                  </a:lnTo>
                  <a:lnTo>
                    <a:pt x="228" y="109"/>
                  </a:lnTo>
                  <a:lnTo>
                    <a:pt x="228" y="108"/>
                  </a:lnTo>
                  <a:lnTo>
                    <a:pt x="226" y="107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3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6"/>
                  </a:lnTo>
                  <a:lnTo>
                    <a:pt x="224" y="104"/>
                  </a:lnTo>
                  <a:lnTo>
                    <a:pt x="224" y="104"/>
                  </a:lnTo>
                  <a:lnTo>
                    <a:pt x="223" y="103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2" y="104"/>
                  </a:lnTo>
                  <a:lnTo>
                    <a:pt x="222" y="104"/>
                  </a:lnTo>
                  <a:lnTo>
                    <a:pt x="222" y="106"/>
                  </a:lnTo>
                  <a:lnTo>
                    <a:pt x="221" y="108"/>
                  </a:lnTo>
                  <a:lnTo>
                    <a:pt x="221" y="107"/>
                  </a:lnTo>
                  <a:lnTo>
                    <a:pt x="220" y="106"/>
                  </a:lnTo>
                  <a:lnTo>
                    <a:pt x="220" y="108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19" y="107"/>
                  </a:lnTo>
                  <a:lnTo>
                    <a:pt x="218" y="106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7" y="108"/>
                  </a:lnTo>
                  <a:lnTo>
                    <a:pt x="217" y="108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9"/>
                  </a:lnTo>
                  <a:lnTo>
                    <a:pt x="213" y="108"/>
                  </a:lnTo>
                  <a:lnTo>
                    <a:pt x="212" y="108"/>
                  </a:lnTo>
                  <a:lnTo>
                    <a:pt x="212" y="109"/>
                  </a:lnTo>
                  <a:lnTo>
                    <a:pt x="212" y="110"/>
                  </a:lnTo>
                  <a:lnTo>
                    <a:pt x="212" y="112"/>
                  </a:lnTo>
                  <a:lnTo>
                    <a:pt x="212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9" y="109"/>
                  </a:lnTo>
                  <a:lnTo>
                    <a:pt x="209" y="108"/>
                  </a:lnTo>
                  <a:lnTo>
                    <a:pt x="208" y="107"/>
                  </a:lnTo>
                  <a:lnTo>
                    <a:pt x="208" y="106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6" y="106"/>
                  </a:lnTo>
                  <a:lnTo>
                    <a:pt x="206" y="108"/>
                  </a:lnTo>
                  <a:lnTo>
                    <a:pt x="206" y="109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09"/>
                  </a:lnTo>
                  <a:lnTo>
                    <a:pt x="205" y="108"/>
                  </a:lnTo>
                  <a:lnTo>
                    <a:pt x="204" y="108"/>
                  </a:lnTo>
                  <a:lnTo>
                    <a:pt x="204" y="106"/>
                  </a:lnTo>
                  <a:lnTo>
                    <a:pt x="204" y="104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1" y="110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200" y="112"/>
                  </a:lnTo>
                  <a:lnTo>
                    <a:pt x="200" y="111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199" y="113"/>
                  </a:lnTo>
                  <a:lnTo>
                    <a:pt x="199" y="113"/>
                  </a:lnTo>
                  <a:lnTo>
                    <a:pt x="198" y="112"/>
                  </a:lnTo>
                  <a:lnTo>
                    <a:pt x="198" y="111"/>
                  </a:lnTo>
                  <a:lnTo>
                    <a:pt x="198" y="109"/>
                  </a:lnTo>
                  <a:lnTo>
                    <a:pt x="198" y="108"/>
                  </a:lnTo>
                  <a:lnTo>
                    <a:pt x="197" y="108"/>
                  </a:lnTo>
                  <a:lnTo>
                    <a:pt x="197" y="107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196" y="103"/>
                  </a:lnTo>
                  <a:lnTo>
                    <a:pt x="196" y="102"/>
                  </a:lnTo>
                  <a:lnTo>
                    <a:pt x="195" y="101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5" y="111"/>
                  </a:lnTo>
                  <a:lnTo>
                    <a:pt x="194" y="110"/>
                  </a:lnTo>
                  <a:lnTo>
                    <a:pt x="194" y="109"/>
                  </a:lnTo>
                  <a:lnTo>
                    <a:pt x="192" y="111"/>
                  </a:lnTo>
                  <a:lnTo>
                    <a:pt x="192" y="112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91" y="112"/>
                  </a:lnTo>
                  <a:lnTo>
                    <a:pt x="191" y="113"/>
                  </a:lnTo>
                  <a:lnTo>
                    <a:pt x="191" y="115"/>
                  </a:lnTo>
                  <a:lnTo>
                    <a:pt x="191" y="116"/>
                  </a:lnTo>
                  <a:lnTo>
                    <a:pt x="190" y="116"/>
                  </a:lnTo>
                  <a:lnTo>
                    <a:pt x="190" y="115"/>
                  </a:lnTo>
                  <a:lnTo>
                    <a:pt x="189" y="114"/>
                  </a:lnTo>
                  <a:lnTo>
                    <a:pt x="189" y="113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8" y="111"/>
                  </a:lnTo>
                  <a:lnTo>
                    <a:pt x="188" y="109"/>
                  </a:lnTo>
                  <a:lnTo>
                    <a:pt x="187" y="108"/>
                  </a:lnTo>
                  <a:lnTo>
                    <a:pt x="187" y="108"/>
                  </a:lnTo>
                  <a:lnTo>
                    <a:pt x="187" y="109"/>
                  </a:lnTo>
                  <a:lnTo>
                    <a:pt x="187" y="111"/>
                  </a:lnTo>
                  <a:lnTo>
                    <a:pt x="186" y="110"/>
                  </a:lnTo>
                  <a:lnTo>
                    <a:pt x="186" y="109"/>
                  </a:lnTo>
                  <a:lnTo>
                    <a:pt x="185" y="111"/>
                  </a:lnTo>
                  <a:lnTo>
                    <a:pt x="185" y="112"/>
                  </a:lnTo>
                  <a:lnTo>
                    <a:pt x="185" y="113"/>
                  </a:lnTo>
                  <a:lnTo>
                    <a:pt x="185" y="114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4"/>
                  </a:lnTo>
                  <a:lnTo>
                    <a:pt x="184" y="114"/>
                  </a:lnTo>
                  <a:lnTo>
                    <a:pt x="184" y="113"/>
                  </a:lnTo>
                  <a:lnTo>
                    <a:pt x="183" y="112"/>
                  </a:lnTo>
                  <a:lnTo>
                    <a:pt x="182" y="112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8"/>
                  </a:lnTo>
                  <a:lnTo>
                    <a:pt x="182" y="107"/>
                  </a:lnTo>
                  <a:lnTo>
                    <a:pt x="181" y="107"/>
                  </a:lnTo>
                  <a:lnTo>
                    <a:pt x="181" y="108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81" y="112"/>
                  </a:lnTo>
                  <a:lnTo>
                    <a:pt x="180" y="112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79" y="114"/>
                  </a:lnTo>
                  <a:lnTo>
                    <a:pt x="179" y="113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6" y="111"/>
                  </a:lnTo>
                  <a:lnTo>
                    <a:pt x="176" y="110"/>
                  </a:lnTo>
                  <a:lnTo>
                    <a:pt x="175" y="109"/>
                  </a:lnTo>
                  <a:lnTo>
                    <a:pt x="175" y="111"/>
                  </a:lnTo>
                  <a:lnTo>
                    <a:pt x="175" y="112"/>
                  </a:lnTo>
                  <a:lnTo>
                    <a:pt x="175" y="115"/>
                  </a:lnTo>
                  <a:lnTo>
                    <a:pt x="174" y="114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3" y="111"/>
                  </a:lnTo>
                  <a:lnTo>
                    <a:pt x="173" y="109"/>
                  </a:lnTo>
                  <a:lnTo>
                    <a:pt x="173" y="110"/>
                  </a:lnTo>
                  <a:lnTo>
                    <a:pt x="174" y="111"/>
                  </a:lnTo>
                  <a:lnTo>
                    <a:pt x="174" y="109"/>
                  </a:lnTo>
                  <a:lnTo>
                    <a:pt x="174" y="108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2" y="111"/>
                  </a:lnTo>
                  <a:lnTo>
                    <a:pt x="171" y="110"/>
                  </a:lnTo>
                  <a:lnTo>
                    <a:pt x="170" y="109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70" y="114"/>
                  </a:lnTo>
                  <a:lnTo>
                    <a:pt x="170" y="115"/>
                  </a:lnTo>
                  <a:lnTo>
                    <a:pt x="170" y="114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68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2"/>
                  </a:lnTo>
                  <a:lnTo>
                    <a:pt x="167" y="113"/>
                  </a:lnTo>
                  <a:lnTo>
                    <a:pt x="166" y="113"/>
                  </a:lnTo>
                  <a:lnTo>
                    <a:pt x="166" y="112"/>
                  </a:lnTo>
                  <a:lnTo>
                    <a:pt x="166" y="113"/>
                  </a:lnTo>
                  <a:lnTo>
                    <a:pt x="165" y="115"/>
                  </a:lnTo>
                  <a:lnTo>
                    <a:pt x="165" y="114"/>
                  </a:lnTo>
                  <a:lnTo>
                    <a:pt x="164" y="113"/>
                  </a:lnTo>
                  <a:lnTo>
                    <a:pt x="164" y="115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3" y="115"/>
                  </a:lnTo>
                  <a:lnTo>
                    <a:pt x="163" y="113"/>
                  </a:lnTo>
                  <a:lnTo>
                    <a:pt x="163" y="112"/>
                  </a:lnTo>
                  <a:lnTo>
                    <a:pt x="163" y="111"/>
                  </a:lnTo>
                  <a:lnTo>
                    <a:pt x="162" y="110"/>
                  </a:lnTo>
                  <a:lnTo>
                    <a:pt x="162" y="110"/>
                  </a:lnTo>
                  <a:lnTo>
                    <a:pt x="161" y="109"/>
                  </a:lnTo>
                  <a:lnTo>
                    <a:pt x="161" y="110"/>
                  </a:lnTo>
                  <a:lnTo>
                    <a:pt x="161" y="112"/>
                  </a:lnTo>
                  <a:lnTo>
                    <a:pt x="159" y="111"/>
                  </a:lnTo>
                  <a:lnTo>
                    <a:pt x="159" y="110"/>
                  </a:lnTo>
                  <a:lnTo>
                    <a:pt x="159" y="112"/>
                  </a:lnTo>
                  <a:lnTo>
                    <a:pt x="159" y="113"/>
                  </a:lnTo>
                  <a:lnTo>
                    <a:pt x="158" y="113"/>
                  </a:lnTo>
                  <a:lnTo>
                    <a:pt x="158" y="112"/>
                  </a:lnTo>
                  <a:lnTo>
                    <a:pt x="158" y="113"/>
                  </a:lnTo>
                  <a:lnTo>
                    <a:pt x="157" y="115"/>
                  </a:lnTo>
                  <a:lnTo>
                    <a:pt x="157" y="114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6" y="116"/>
                  </a:lnTo>
                  <a:lnTo>
                    <a:pt x="156" y="115"/>
                  </a:lnTo>
                  <a:lnTo>
                    <a:pt x="155" y="115"/>
                  </a:lnTo>
                  <a:lnTo>
                    <a:pt x="154" y="114"/>
                  </a:lnTo>
                  <a:lnTo>
                    <a:pt x="154" y="113"/>
                  </a:lnTo>
                  <a:lnTo>
                    <a:pt x="154" y="115"/>
                  </a:lnTo>
                  <a:lnTo>
                    <a:pt x="154" y="116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2" y="114"/>
                  </a:lnTo>
                  <a:lnTo>
                    <a:pt x="151" y="113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0" y="113"/>
                  </a:lnTo>
                  <a:lnTo>
                    <a:pt x="150" y="115"/>
                  </a:lnTo>
                  <a:lnTo>
                    <a:pt x="150" y="114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9" y="116"/>
                  </a:lnTo>
                  <a:lnTo>
                    <a:pt x="149" y="115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6" y="110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5" y="107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5" y="111"/>
                  </a:lnTo>
                  <a:lnTo>
                    <a:pt x="146" y="112"/>
                  </a:lnTo>
                  <a:lnTo>
                    <a:pt x="146" y="113"/>
                  </a:lnTo>
                  <a:lnTo>
                    <a:pt x="146" y="114"/>
                  </a:lnTo>
                  <a:lnTo>
                    <a:pt x="145" y="114"/>
                  </a:lnTo>
                  <a:lnTo>
                    <a:pt x="145" y="113"/>
                  </a:lnTo>
                  <a:lnTo>
                    <a:pt x="143" y="112"/>
                  </a:lnTo>
                  <a:lnTo>
                    <a:pt x="142" y="112"/>
                  </a:lnTo>
                  <a:lnTo>
                    <a:pt x="142" y="111"/>
                  </a:lnTo>
                  <a:lnTo>
                    <a:pt x="141" y="110"/>
                  </a:lnTo>
                  <a:lnTo>
                    <a:pt x="141" y="112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39" y="114"/>
                  </a:lnTo>
                  <a:lnTo>
                    <a:pt x="139" y="113"/>
                  </a:lnTo>
                  <a:lnTo>
                    <a:pt x="138" y="112"/>
                  </a:lnTo>
                  <a:lnTo>
                    <a:pt x="138" y="111"/>
                  </a:lnTo>
                  <a:lnTo>
                    <a:pt x="138" y="113"/>
                  </a:lnTo>
                  <a:lnTo>
                    <a:pt x="138" y="114"/>
                  </a:lnTo>
                  <a:lnTo>
                    <a:pt x="137" y="116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6" y="116"/>
                  </a:lnTo>
                  <a:lnTo>
                    <a:pt x="135" y="114"/>
                  </a:lnTo>
                  <a:lnTo>
                    <a:pt x="134" y="113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2" y="110"/>
                  </a:lnTo>
                  <a:lnTo>
                    <a:pt x="132" y="111"/>
                  </a:lnTo>
                  <a:lnTo>
                    <a:pt x="132" y="113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0"/>
                  </a:lnTo>
                  <a:lnTo>
                    <a:pt x="132" y="119"/>
                  </a:lnTo>
                  <a:lnTo>
                    <a:pt x="131" y="118"/>
                  </a:lnTo>
                  <a:lnTo>
                    <a:pt x="131" y="117"/>
                  </a:lnTo>
                  <a:lnTo>
                    <a:pt x="132" y="116"/>
                  </a:lnTo>
                  <a:lnTo>
                    <a:pt x="131" y="115"/>
                  </a:lnTo>
                  <a:lnTo>
                    <a:pt x="131" y="114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29" y="114"/>
                  </a:lnTo>
                  <a:lnTo>
                    <a:pt x="129" y="116"/>
                  </a:lnTo>
                  <a:lnTo>
                    <a:pt x="129" y="115"/>
                  </a:lnTo>
                  <a:lnTo>
                    <a:pt x="128" y="114"/>
                  </a:lnTo>
                  <a:lnTo>
                    <a:pt x="128" y="116"/>
                  </a:lnTo>
                  <a:lnTo>
                    <a:pt x="128" y="117"/>
                  </a:lnTo>
                  <a:lnTo>
                    <a:pt x="126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5" y="111"/>
                  </a:lnTo>
                  <a:lnTo>
                    <a:pt x="125" y="113"/>
                  </a:lnTo>
                  <a:lnTo>
                    <a:pt x="125" y="114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3" y="112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4"/>
                  </a:lnTo>
                  <a:lnTo>
                    <a:pt x="122" y="116"/>
                  </a:lnTo>
                  <a:lnTo>
                    <a:pt x="122" y="117"/>
                  </a:lnTo>
                  <a:lnTo>
                    <a:pt x="122" y="116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8" y="114"/>
                  </a:lnTo>
                  <a:lnTo>
                    <a:pt x="117" y="113"/>
                  </a:lnTo>
                  <a:lnTo>
                    <a:pt x="117" y="112"/>
                  </a:lnTo>
                  <a:lnTo>
                    <a:pt x="116" y="112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6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3" y="114"/>
                  </a:lnTo>
                  <a:lnTo>
                    <a:pt x="113" y="115"/>
                  </a:lnTo>
                  <a:lnTo>
                    <a:pt x="113" y="116"/>
                  </a:lnTo>
                  <a:lnTo>
                    <a:pt x="112" y="116"/>
                  </a:lnTo>
                  <a:lnTo>
                    <a:pt x="112" y="115"/>
                  </a:lnTo>
                  <a:lnTo>
                    <a:pt x="111" y="114"/>
                  </a:lnTo>
                  <a:lnTo>
                    <a:pt x="109" y="113"/>
                  </a:lnTo>
                  <a:lnTo>
                    <a:pt x="109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8" y="108"/>
                  </a:lnTo>
                  <a:lnTo>
                    <a:pt x="107" y="107"/>
                  </a:lnTo>
                  <a:lnTo>
                    <a:pt x="107" y="106"/>
                  </a:lnTo>
                  <a:lnTo>
                    <a:pt x="107" y="108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8" y="111"/>
                  </a:lnTo>
                  <a:lnTo>
                    <a:pt x="108" y="112"/>
                  </a:lnTo>
                  <a:lnTo>
                    <a:pt x="107" y="113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7" y="116"/>
                  </a:lnTo>
                  <a:lnTo>
                    <a:pt x="106" y="115"/>
                  </a:lnTo>
                  <a:lnTo>
                    <a:pt x="106" y="114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3" y="113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1" y="111"/>
                  </a:lnTo>
                  <a:lnTo>
                    <a:pt x="101" y="110"/>
                  </a:lnTo>
                  <a:lnTo>
                    <a:pt x="100" y="111"/>
                  </a:lnTo>
                  <a:lnTo>
                    <a:pt x="100" y="113"/>
                  </a:lnTo>
                  <a:lnTo>
                    <a:pt x="100" y="115"/>
                  </a:lnTo>
                  <a:lnTo>
                    <a:pt x="100" y="116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8" y="114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1"/>
                  </a:lnTo>
                  <a:lnTo>
                    <a:pt x="97" y="113"/>
                  </a:lnTo>
                  <a:lnTo>
                    <a:pt x="97" y="114"/>
                  </a:lnTo>
                  <a:lnTo>
                    <a:pt x="96" y="113"/>
                  </a:lnTo>
                  <a:lnTo>
                    <a:pt x="95" y="113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5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93" y="117"/>
                  </a:lnTo>
                  <a:lnTo>
                    <a:pt x="92" y="116"/>
                  </a:lnTo>
                  <a:lnTo>
                    <a:pt x="92" y="115"/>
                  </a:lnTo>
                  <a:lnTo>
                    <a:pt x="91" y="115"/>
                  </a:lnTo>
                  <a:lnTo>
                    <a:pt x="91" y="114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8"/>
                  </a:lnTo>
                  <a:lnTo>
                    <a:pt x="89" y="120"/>
                  </a:lnTo>
                  <a:lnTo>
                    <a:pt x="89" y="121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88" y="117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2"/>
                  </a:lnTo>
                  <a:lnTo>
                    <a:pt x="87" y="111"/>
                  </a:lnTo>
                  <a:lnTo>
                    <a:pt x="86" y="111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3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4" y="111"/>
                  </a:lnTo>
                  <a:lnTo>
                    <a:pt x="84" y="112"/>
                  </a:lnTo>
                  <a:lnTo>
                    <a:pt x="84" y="114"/>
                  </a:lnTo>
                  <a:lnTo>
                    <a:pt x="83" y="113"/>
                  </a:lnTo>
                  <a:lnTo>
                    <a:pt x="83" y="112"/>
                  </a:lnTo>
                  <a:lnTo>
                    <a:pt x="83" y="113"/>
                  </a:lnTo>
                  <a:lnTo>
                    <a:pt x="82" y="115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6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6" y="116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5" y="116"/>
                  </a:lnTo>
                  <a:lnTo>
                    <a:pt x="75" y="115"/>
                  </a:lnTo>
                  <a:lnTo>
                    <a:pt x="76" y="113"/>
                  </a:lnTo>
                  <a:lnTo>
                    <a:pt x="76" y="112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5" y="109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4" y="111"/>
                  </a:lnTo>
                  <a:lnTo>
                    <a:pt x="74" y="110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2" y="111"/>
                  </a:lnTo>
                  <a:lnTo>
                    <a:pt x="71" y="110"/>
                  </a:lnTo>
                  <a:lnTo>
                    <a:pt x="71" y="112"/>
                  </a:lnTo>
                  <a:lnTo>
                    <a:pt x="71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13"/>
                  </a:lnTo>
                  <a:lnTo>
                    <a:pt x="69" y="114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9" y="116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8" y="111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6" y="109"/>
                  </a:lnTo>
                  <a:lnTo>
                    <a:pt x="66" y="108"/>
                  </a:lnTo>
                  <a:lnTo>
                    <a:pt x="65" y="110"/>
                  </a:lnTo>
                  <a:lnTo>
                    <a:pt x="65" y="111"/>
                  </a:lnTo>
                  <a:lnTo>
                    <a:pt x="65" y="110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3" y="112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1" y="111"/>
                  </a:lnTo>
                  <a:lnTo>
                    <a:pt x="59" y="110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8" y="108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12"/>
                  </a:lnTo>
                  <a:lnTo>
                    <a:pt x="57" y="113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5" y="115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1" y="108"/>
                  </a:lnTo>
                  <a:lnTo>
                    <a:pt x="51" y="107"/>
                  </a:lnTo>
                  <a:lnTo>
                    <a:pt x="51" y="109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47" y="108"/>
                  </a:lnTo>
                  <a:lnTo>
                    <a:pt x="47" y="110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6" y="106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3" y="108"/>
                  </a:lnTo>
                  <a:lnTo>
                    <a:pt x="43" y="109"/>
                  </a:lnTo>
                  <a:lnTo>
                    <a:pt x="42" y="109"/>
                  </a:lnTo>
                  <a:lnTo>
                    <a:pt x="42" y="108"/>
                  </a:lnTo>
                  <a:lnTo>
                    <a:pt x="41" y="109"/>
                  </a:lnTo>
                  <a:lnTo>
                    <a:pt x="41" y="111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6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5" y="108"/>
                  </a:lnTo>
                  <a:lnTo>
                    <a:pt x="35" y="107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3" y="112"/>
                  </a:lnTo>
                  <a:lnTo>
                    <a:pt x="33" y="111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8" y="111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5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1" name="Freeform 1081">
              <a:extLst>
                <a:ext uri="{FF2B5EF4-FFF2-40B4-BE49-F238E27FC236}">
                  <a16:creationId xmlns:a16="http://schemas.microsoft.com/office/drawing/2014/main" id="{121DE407-4416-41B1-BEFB-097C582F2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2852" y="4527927"/>
              <a:ext cx="0" cy="0"/>
            </a:xfrm>
            <a:custGeom>
              <a:avLst/>
              <a:gdLst>
                <a:gd name="T0" fmla="*/ 3 w 3"/>
                <a:gd name="T1" fmla="*/ 12 h 12"/>
                <a:gd name="T2" fmla="*/ 2 w 3"/>
                <a:gd name="T3" fmla="*/ 11 h 12"/>
                <a:gd name="T4" fmla="*/ 2 w 3"/>
                <a:gd name="T5" fmla="*/ 11 h 12"/>
                <a:gd name="T6" fmla="*/ 2 w 3"/>
                <a:gd name="T7" fmla="*/ 8 h 12"/>
                <a:gd name="T8" fmla="*/ 2 w 3"/>
                <a:gd name="T9" fmla="*/ 7 h 12"/>
                <a:gd name="T10" fmla="*/ 2 w 3"/>
                <a:gd name="T11" fmla="*/ 6 h 12"/>
                <a:gd name="T12" fmla="*/ 2 w 3"/>
                <a:gd name="T13" fmla="*/ 4 h 12"/>
                <a:gd name="T14" fmla="*/ 1 w 3"/>
                <a:gd name="T15" fmla="*/ 3 h 12"/>
                <a:gd name="T16" fmla="*/ 0 w 3"/>
                <a:gd name="T17" fmla="*/ 3 h 12"/>
                <a:gd name="T18" fmla="*/ 0 w 3"/>
                <a:gd name="T19" fmla="*/ 1 h 12"/>
                <a:gd name="T20" fmla="*/ 0 w 3"/>
                <a:gd name="T21" fmla="*/ 0 h 12"/>
                <a:gd name="T22" fmla="*/ 3 w 3"/>
                <a:gd name="T23" fmla="*/ 3 h 12"/>
                <a:gd name="T24" fmla="*/ 3 w 3"/>
                <a:gd name="T25" fmla="*/ 6 h 12"/>
                <a:gd name="T26" fmla="*/ 3 w 3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2" name="Freeform 1082">
              <a:extLst>
                <a:ext uri="{FF2B5EF4-FFF2-40B4-BE49-F238E27FC236}">
                  <a16:creationId xmlns:a16="http://schemas.microsoft.com/office/drawing/2014/main" id="{5F05FCE3-673A-4D31-B227-2894A9FC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6648" y="4526078"/>
              <a:ext cx="44355" cy="12936"/>
            </a:xfrm>
            <a:custGeom>
              <a:avLst/>
              <a:gdLst>
                <a:gd name="T0" fmla="*/ 20 w 399"/>
                <a:gd name="T1" fmla="*/ 97 h 110"/>
                <a:gd name="T2" fmla="*/ 8 w 399"/>
                <a:gd name="T3" fmla="*/ 85 h 110"/>
                <a:gd name="T4" fmla="*/ 6 w 399"/>
                <a:gd name="T5" fmla="*/ 66 h 110"/>
                <a:gd name="T6" fmla="*/ 13 w 399"/>
                <a:gd name="T7" fmla="*/ 46 h 110"/>
                <a:gd name="T8" fmla="*/ 28 w 399"/>
                <a:gd name="T9" fmla="*/ 49 h 110"/>
                <a:gd name="T10" fmla="*/ 42 w 399"/>
                <a:gd name="T11" fmla="*/ 46 h 110"/>
                <a:gd name="T12" fmla="*/ 56 w 399"/>
                <a:gd name="T13" fmla="*/ 45 h 110"/>
                <a:gd name="T14" fmla="*/ 68 w 399"/>
                <a:gd name="T15" fmla="*/ 43 h 110"/>
                <a:gd name="T16" fmla="*/ 84 w 399"/>
                <a:gd name="T17" fmla="*/ 51 h 110"/>
                <a:gd name="T18" fmla="*/ 92 w 399"/>
                <a:gd name="T19" fmla="*/ 41 h 110"/>
                <a:gd name="T20" fmla="*/ 108 w 399"/>
                <a:gd name="T21" fmla="*/ 47 h 110"/>
                <a:gd name="T22" fmla="*/ 120 w 399"/>
                <a:gd name="T23" fmla="*/ 40 h 110"/>
                <a:gd name="T24" fmla="*/ 134 w 399"/>
                <a:gd name="T25" fmla="*/ 43 h 110"/>
                <a:gd name="T26" fmla="*/ 143 w 399"/>
                <a:gd name="T27" fmla="*/ 40 h 110"/>
                <a:gd name="T28" fmla="*/ 156 w 399"/>
                <a:gd name="T29" fmla="*/ 40 h 110"/>
                <a:gd name="T30" fmla="*/ 171 w 399"/>
                <a:gd name="T31" fmla="*/ 35 h 110"/>
                <a:gd name="T32" fmla="*/ 186 w 399"/>
                <a:gd name="T33" fmla="*/ 37 h 110"/>
                <a:gd name="T34" fmla="*/ 198 w 399"/>
                <a:gd name="T35" fmla="*/ 32 h 110"/>
                <a:gd name="T36" fmla="*/ 212 w 399"/>
                <a:gd name="T37" fmla="*/ 33 h 110"/>
                <a:gd name="T38" fmla="*/ 227 w 399"/>
                <a:gd name="T39" fmla="*/ 30 h 110"/>
                <a:gd name="T40" fmla="*/ 239 w 399"/>
                <a:gd name="T41" fmla="*/ 29 h 110"/>
                <a:gd name="T42" fmla="*/ 250 w 399"/>
                <a:gd name="T43" fmla="*/ 24 h 110"/>
                <a:gd name="T44" fmla="*/ 266 w 399"/>
                <a:gd name="T45" fmla="*/ 22 h 110"/>
                <a:gd name="T46" fmla="*/ 279 w 399"/>
                <a:gd name="T47" fmla="*/ 27 h 110"/>
                <a:gd name="T48" fmla="*/ 293 w 399"/>
                <a:gd name="T49" fmla="*/ 20 h 110"/>
                <a:gd name="T50" fmla="*/ 307 w 399"/>
                <a:gd name="T51" fmla="*/ 15 h 110"/>
                <a:gd name="T52" fmla="*/ 320 w 399"/>
                <a:gd name="T53" fmla="*/ 9 h 110"/>
                <a:gd name="T54" fmla="*/ 330 w 399"/>
                <a:gd name="T55" fmla="*/ 11 h 110"/>
                <a:gd name="T56" fmla="*/ 341 w 399"/>
                <a:gd name="T57" fmla="*/ 9 h 110"/>
                <a:gd name="T58" fmla="*/ 352 w 399"/>
                <a:gd name="T59" fmla="*/ 3 h 110"/>
                <a:gd name="T60" fmla="*/ 362 w 399"/>
                <a:gd name="T61" fmla="*/ 7 h 110"/>
                <a:gd name="T62" fmla="*/ 373 w 399"/>
                <a:gd name="T63" fmla="*/ 4 h 110"/>
                <a:gd name="T64" fmla="*/ 387 w 399"/>
                <a:gd name="T65" fmla="*/ 5 h 110"/>
                <a:gd name="T66" fmla="*/ 398 w 399"/>
                <a:gd name="T67" fmla="*/ 20 h 110"/>
                <a:gd name="T68" fmla="*/ 389 w 399"/>
                <a:gd name="T69" fmla="*/ 40 h 110"/>
                <a:gd name="T70" fmla="*/ 378 w 399"/>
                <a:gd name="T71" fmla="*/ 40 h 110"/>
                <a:gd name="T72" fmla="*/ 365 w 399"/>
                <a:gd name="T73" fmla="*/ 48 h 110"/>
                <a:gd name="T74" fmla="*/ 355 w 399"/>
                <a:gd name="T75" fmla="*/ 49 h 110"/>
                <a:gd name="T76" fmla="*/ 341 w 399"/>
                <a:gd name="T77" fmla="*/ 64 h 110"/>
                <a:gd name="T78" fmla="*/ 330 w 399"/>
                <a:gd name="T79" fmla="*/ 67 h 110"/>
                <a:gd name="T80" fmla="*/ 317 w 399"/>
                <a:gd name="T81" fmla="*/ 69 h 110"/>
                <a:gd name="T82" fmla="*/ 302 w 399"/>
                <a:gd name="T83" fmla="*/ 69 h 110"/>
                <a:gd name="T84" fmla="*/ 289 w 399"/>
                <a:gd name="T85" fmla="*/ 77 h 110"/>
                <a:gd name="T86" fmla="*/ 275 w 399"/>
                <a:gd name="T87" fmla="*/ 80 h 110"/>
                <a:gd name="T88" fmla="*/ 262 w 399"/>
                <a:gd name="T89" fmla="*/ 80 h 110"/>
                <a:gd name="T90" fmla="*/ 250 w 399"/>
                <a:gd name="T91" fmla="*/ 79 h 110"/>
                <a:gd name="T92" fmla="*/ 241 w 399"/>
                <a:gd name="T93" fmla="*/ 85 h 110"/>
                <a:gd name="T94" fmla="*/ 228 w 399"/>
                <a:gd name="T95" fmla="*/ 85 h 110"/>
                <a:gd name="T96" fmla="*/ 213 w 399"/>
                <a:gd name="T97" fmla="*/ 86 h 110"/>
                <a:gd name="T98" fmla="*/ 203 w 399"/>
                <a:gd name="T99" fmla="*/ 97 h 110"/>
                <a:gd name="T100" fmla="*/ 190 w 399"/>
                <a:gd name="T101" fmla="*/ 93 h 110"/>
                <a:gd name="T102" fmla="*/ 178 w 399"/>
                <a:gd name="T103" fmla="*/ 97 h 110"/>
                <a:gd name="T104" fmla="*/ 165 w 399"/>
                <a:gd name="T105" fmla="*/ 95 h 110"/>
                <a:gd name="T106" fmla="*/ 155 w 399"/>
                <a:gd name="T107" fmla="*/ 95 h 110"/>
                <a:gd name="T108" fmla="*/ 143 w 399"/>
                <a:gd name="T109" fmla="*/ 99 h 110"/>
                <a:gd name="T110" fmla="*/ 130 w 399"/>
                <a:gd name="T111" fmla="*/ 98 h 110"/>
                <a:gd name="T112" fmla="*/ 118 w 399"/>
                <a:gd name="T113" fmla="*/ 102 h 110"/>
                <a:gd name="T114" fmla="*/ 104 w 399"/>
                <a:gd name="T115" fmla="*/ 102 h 110"/>
                <a:gd name="T116" fmla="*/ 92 w 399"/>
                <a:gd name="T117" fmla="*/ 102 h 110"/>
                <a:gd name="T118" fmla="*/ 80 w 399"/>
                <a:gd name="T119" fmla="*/ 107 h 110"/>
                <a:gd name="T120" fmla="*/ 68 w 399"/>
                <a:gd name="T121" fmla="*/ 105 h 110"/>
                <a:gd name="T122" fmla="*/ 53 w 399"/>
                <a:gd name="T123" fmla="*/ 101 h 110"/>
                <a:gd name="T124" fmla="*/ 40 w 399"/>
                <a:gd name="T125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9" h="110">
                  <a:moveTo>
                    <a:pt x="32" y="107"/>
                  </a:moveTo>
                  <a:lnTo>
                    <a:pt x="32" y="104"/>
                  </a:lnTo>
                  <a:lnTo>
                    <a:pt x="32" y="103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2"/>
                  </a:lnTo>
                  <a:lnTo>
                    <a:pt x="30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7" y="102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6" y="102"/>
                  </a:lnTo>
                  <a:lnTo>
                    <a:pt x="26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4" y="99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1" y="98"/>
                  </a:lnTo>
                  <a:lnTo>
                    <a:pt x="21" y="97"/>
                  </a:lnTo>
                  <a:lnTo>
                    <a:pt x="20" y="97"/>
                  </a:lnTo>
                  <a:lnTo>
                    <a:pt x="18" y="96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0"/>
                  </a:lnTo>
                  <a:lnTo>
                    <a:pt x="17" y="100"/>
                  </a:lnTo>
                  <a:lnTo>
                    <a:pt x="17" y="99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7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89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4" y="74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2"/>
                  </a:lnTo>
                  <a:lnTo>
                    <a:pt x="6" y="71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54"/>
                  </a:lnTo>
                  <a:lnTo>
                    <a:pt x="4" y="58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4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9" y="45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0" y="45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2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7"/>
                  </a:lnTo>
                  <a:lnTo>
                    <a:pt x="45" y="45"/>
                  </a:lnTo>
                  <a:lnTo>
                    <a:pt x="46" y="46"/>
                  </a:lnTo>
                  <a:lnTo>
                    <a:pt x="46" y="47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5"/>
                  </a:lnTo>
                  <a:lnTo>
                    <a:pt x="50" y="46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47"/>
                  </a:lnTo>
                  <a:lnTo>
                    <a:pt x="51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4" y="48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6" y="46"/>
                  </a:lnTo>
                  <a:lnTo>
                    <a:pt x="56" y="45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59" y="45"/>
                  </a:lnTo>
                  <a:lnTo>
                    <a:pt x="59" y="46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70" y="44"/>
                  </a:lnTo>
                  <a:lnTo>
                    <a:pt x="70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3" y="51"/>
                  </a:lnTo>
                  <a:lnTo>
                    <a:pt x="73" y="52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5" y="45"/>
                  </a:lnTo>
                  <a:lnTo>
                    <a:pt x="75" y="46"/>
                  </a:lnTo>
                  <a:lnTo>
                    <a:pt x="75" y="45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7" y="46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4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82" y="48"/>
                  </a:lnTo>
                  <a:lnTo>
                    <a:pt x="82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83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1" y="41"/>
                  </a:lnTo>
                  <a:lnTo>
                    <a:pt x="82" y="40"/>
                  </a:lnTo>
                  <a:lnTo>
                    <a:pt x="81" y="38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83" y="42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6" y="44"/>
                  </a:lnTo>
                  <a:lnTo>
                    <a:pt x="86" y="46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7" y="48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90" y="44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2" y="41"/>
                  </a:lnTo>
                  <a:lnTo>
                    <a:pt x="92" y="43"/>
                  </a:lnTo>
                  <a:lnTo>
                    <a:pt x="92" y="44"/>
                  </a:lnTo>
                  <a:lnTo>
                    <a:pt x="92" y="45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4" y="47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95" y="41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6" y="41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8" y="44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0" y="37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8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9" y="46"/>
                  </a:lnTo>
                  <a:lnTo>
                    <a:pt x="109" y="47"/>
                  </a:lnTo>
                  <a:lnTo>
                    <a:pt x="109" y="45"/>
                  </a:lnTo>
                  <a:lnTo>
                    <a:pt x="109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3" y="43"/>
                  </a:lnTo>
                  <a:lnTo>
                    <a:pt x="113" y="44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7"/>
                  </a:lnTo>
                  <a:lnTo>
                    <a:pt x="114" y="45"/>
                  </a:lnTo>
                  <a:lnTo>
                    <a:pt x="114" y="44"/>
                  </a:lnTo>
                  <a:lnTo>
                    <a:pt x="114" y="43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7" y="46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4"/>
                  </a:lnTo>
                  <a:lnTo>
                    <a:pt x="118" y="43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20" y="40"/>
                  </a:lnTo>
                  <a:lnTo>
                    <a:pt x="120" y="41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21" y="38"/>
                  </a:lnTo>
                  <a:lnTo>
                    <a:pt x="121" y="40"/>
                  </a:lnTo>
                  <a:lnTo>
                    <a:pt x="121" y="41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4" y="43"/>
                  </a:lnTo>
                  <a:lnTo>
                    <a:pt x="124" y="44"/>
                  </a:lnTo>
                  <a:lnTo>
                    <a:pt x="124" y="43"/>
                  </a:lnTo>
                  <a:lnTo>
                    <a:pt x="124" y="41"/>
                  </a:lnTo>
                  <a:lnTo>
                    <a:pt x="125" y="42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37"/>
                  </a:lnTo>
                  <a:lnTo>
                    <a:pt x="127" y="36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29" y="40"/>
                  </a:lnTo>
                  <a:lnTo>
                    <a:pt x="128" y="41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30" y="43"/>
                  </a:lnTo>
                  <a:lnTo>
                    <a:pt x="130" y="44"/>
                  </a:lnTo>
                  <a:lnTo>
                    <a:pt x="131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1" y="38"/>
                  </a:lnTo>
                  <a:lnTo>
                    <a:pt x="131" y="40"/>
                  </a:lnTo>
                  <a:lnTo>
                    <a:pt x="132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7" y="37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7" y="44"/>
                  </a:lnTo>
                  <a:lnTo>
                    <a:pt x="137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7" y="44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38" y="42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1" y="40"/>
                  </a:lnTo>
                  <a:lnTo>
                    <a:pt x="140" y="38"/>
                  </a:lnTo>
                  <a:lnTo>
                    <a:pt x="140" y="37"/>
                  </a:lnTo>
                  <a:lnTo>
                    <a:pt x="140" y="36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1" y="36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41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7"/>
                  </a:lnTo>
                  <a:lnTo>
                    <a:pt x="142" y="38"/>
                  </a:lnTo>
                  <a:lnTo>
                    <a:pt x="143" y="40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4" y="44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5" y="43"/>
                  </a:lnTo>
                  <a:lnTo>
                    <a:pt x="145" y="41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6" y="38"/>
                  </a:lnTo>
                  <a:lnTo>
                    <a:pt x="147" y="40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9" y="36"/>
                  </a:lnTo>
                  <a:lnTo>
                    <a:pt x="150" y="38"/>
                  </a:lnTo>
                  <a:lnTo>
                    <a:pt x="151" y="40"/>
                  </a:lnTo>
                  <a:lnTo>
                    <a:pt x="151" y="41"/>
                  </a:lnTo>
                  <a:lnTo>
                    <a:pt x="153" y="41"/>
                  </a:lnTo>
                  <a:lnTo>
                    <a:pt x="153" y="42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4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6"/>
                  </a:lnTo>
                  <a:lnTo>
                    <a:pt x="158" y="37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0" y="41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8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6" y="43"/>
                  </a:lnTo>
                  <a:lnTo>
                    <a:pt x="166" y="42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70" y="42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70" y="37"/>
                  </a:lnTo>
                  <a:lnTo>
                    <a:pt x="170" y="35"/>
                  </a:lnTo>
                  <a:lnTo>
                    <a:pt x="170" y="36"/>
                  </a:lnTo>
                  <a:lnTo>
                    <a:pt x="171" y="37"/>
                  </a:lnTo>
                  <a:lnTo>
                    <a:pt x="171" y="35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4" y="42"/>
                  </a:lnTo>
                  <a:lnTo>
                    <a:pt x="174" y="41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6" y="42"/>
                  </a:lnTo>
                  <a:lnTo>
                    <a:pt x="176" y="41"/>
                  </a:lnTo>
                  <a:lnTo>
                    <a:pt x="176" y="38"/>
                  </a:lnTo>
                  <a:lnTo>
                    <a:pt x="176" y="40"/>
                  </a:lnTo>
                  <a:lnTo>
                    <a:pt x="177" y="41"/>
                  </a:lnTo>
                  <a:lnTo>
                    <a:pt x="177" y="38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8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4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80" y="35"/>
                  </a:lnTo>
                  <a:lnTo>
                    <a:pt x="181" y="36"/>
                  </a:lnTo>
                  <a:lnTo>
                    <a:pt x="181" y="37"/>
                  </a:lnTo>
                  <a:lnTo>
                    <a:pt x="181" y="36"/>
                  </a:lnTo>
                  <a:lnTo>
                    <a:pt x="181" y="34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83" y="36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7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87" y="37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8" y="33"/>
                  </a:lnTo>
                  <a:lnTo>
                    <a:pt x="188" y="34"/>
                  </a:lnTo>
                  <a:lnTo>
                    <a:pt x="189" y="35"/>
                  </a:lnTo>
                  <a:lnTo>
                    <a:pt x="189" y="36"/>
                  </a:lnTo>
                  <a:lnTo>
                    <a:pt x="189" y="34"/>
                  </a:lnTo>
                  <a:lnTo>
                    <a:pt x="189" y="33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1" y="35"/>
                  </a:lnTo>
                  <a:lnTo>
                    <a:pt x="191" y="36"/>
                  </a:lnTo>
                  <a:lnTo>
                    <a:pt x="192" y="36"/>
                  </a:lnTo>
                  <a:lnTo>
                    <a:pt x="192" y="37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3" y="35"/>
                  </a:lnTo>
                  <a:lnTo>
                    <a:pt x="193" y="36"/>
                  </a:lnTo>
                  <a:lnTo>
                    <a:pt x="193" y="34"/>
                  </a:lnTo>
                  <a:lnTo>
                    <a:pt x="193" y="33"/>
                  </a:lnTo>
                  <a:lnTo>
                    <a:pt x="194" y="34"/>
                  </a:lnTo>
                  <a:lnTo>
                    <a:pt x="194" y="34"/>
                  </a:lnTo>
                  <a:lnTo>
                    <a:pt x="194" y="33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6"/>
                  </a:lnTo>
                  <a:lnTo>
                    <a:pt x="196" y="37"/>
                  </a:lnTo>
                  <a:lnTo>
                    <a:pt x="196" y="37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37"/>
                  </a:lnTo>
                  <a:lnTo>
                    <a:pt x="197" y="36"/>
                  </a:lnTo>
                  <a:lnTo>
                    <a:pt x="197" y="34"/>
                  </a:lnTo>
                  <a:lnTo>
                    <a:pt x="197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8" y="30"/>
                  </a:lnTo>
                  <a:lnTo>
                    <a:pt x="198" y="29"/>
                  </a:lnTo>
                  <a:lnTo>
                    <a:pt x="199" y="29"/>
                  </a:lnTo>
                  <a:lnTo>
                    <a:pt x="199" y="30"/>
                  </a:lnTo>
                  <a:lnTo>
                    <a:pt x="200" y="31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0" y="34"/>
                  </a:lnTo>
                  <a:lnTo>
                    <a:pt x="201" y="35"/>
                  </a:lnTo>
                  <a:lnTo>
                    <a:pt x="201" y="36"/>
                  </a:lnTo>
                  <a:lnTo>
                    <a:pt x="203" y="37"/>
                  </a:lnTo>
                  <a:lnTo>
                    <a:pt x="203" y="37"/>
                  </a:lnTo>
                  <a:lnTo>
                    <a:pt x="203" y="36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4" y="36"/>
                  </a:lnTo>
                  <a:lnTo>
                    <a:pt x="204" y="35"/>
                  </a:lnTo>
                  <a:lnTo>
                    <a:pt x="204" y="33"/>
                  </a:lnTo>
                  <a:lnTo>
                    <a:pt x="205" y="34"/>
                  </a:lnTo>
                  <a:lnTo>
                    <a:pt x="205" y="35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3"/>
                  </a:lnTo>
                  <a:lnTo>
                    <a:pt x="207" y="34"/>
                  </a:lnTo>
                  <a:lnTo>
                    <a:pt x="207" y="35"/>
                  </a:lnTo>
                  <a:lnTo>
                    <a:pt x="207" y="33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8" y="33"/>
                  </a:lnTo>
                  <a:lnTo>
                    <a:pt x="209" y="34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2"/>
                  </a:lnTo>
                  <a:lnTo>
                    <a:pt x="209" y="29"/>
                  </a:lnTo>
                  <a:lnTo>
                    <a:pt x="209" y="28"/>
                  </a:lnTo>
                  <a:lnTo>
                    <a:pt x="209" y="26"/>
                  </a:lnTo>
                  <a:lnTo>
                    <a:pt x="210" y="27"/>
                  </a:lnTo>
                  <a:lnTo>
                    <a:pt x="210" y="28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2"/>
                  </a:lnTo>
                  <a:lnTo>
                    <a:pt x="212" y="33"/>
                  </a:lnTo>
                  <a:lnTo>
                    <a:pt x="212" y="33"/>
                  </a:lnTo>
                  <a:lnTo>
                    <a:pt x="213" y="34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3" y="32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4" y="32"/>
                  </a:lnTo>
                  <a:lnTo>
                    <a:pt x="214" y="31"/>
                  </a:lnTo>
                  <a:lnTo>
                    <a:pt x="214" y="29"/>
                  </a:lnTo>
                  <a:lnTo>
                    <a:pt x="214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9" y="33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19" y="31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1" y="30"/>
                  </a:lnTo>
                  <a:lnTo>
                    <a:pt x="221" y="31"/>
                  </a:lnTo>
                  <a:lnTo>
                    <a:pt x="221" y="29"/>
                  </a:lnTo>
                  <a:lnTo>
                    <a:pt x="221" y="28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3" y="31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25" y="33"/>
                  </a:lnTo>
                  <a:lnTo>
                    <a:pt x="225" y="34"/>
                  </a:lnTo>
                  <a:lnTo>
                    <a:pt x="225" y="32"/>
                  </a:lnTo>
                  <a:lnTo>
                    <a:pt x="225" y="31"/>
                  </a:lnTo>
                  <a:lnTo>
                    <a:pt x="225" y="29"/>
                  </a:lnTo>
                  <a:lnTo>
                    <a:pt x="225" y="28"/>
                  </a:lnTo>
                  <a:lnTo>
                    <a:pt x="226" y="29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31"/>
                  </a:lnTo>
                  <a:lnTo>
                    <a:pt x="227" y="30"/>
                  </a:lnTo>
                  <a:lnTo>
                    <a:pt x="227" y="28"/>
                  </a:lnTo>
                  <a:lnTo>
                    <a:pt x="228" y="29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7"/>
                  </a:lnTo>
                  <a:lnTo>
                    <a:pt x="229" y="27"/>
                  </a:lnTo>
                  <a:lnTo>
                    <a:pt x="229" y="28"/>
                  </a:lnTo>
                  <a:lnTo>
                    <a:pt x="230" y="29"/>
                  </a:lnTo>
                  <a:lnTo>
                    <a:pt x="230" y="30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7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6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1"/>
                  </a:lnTo>
                  <a:lnTo>
                    <a:pt x="233" y="30"/>
                  </a:lnTo>
                  <a:lnTo>
                    <a:pt x="233" y="28"/>
                  </a:lnTo>
                  <a:lnTo>
                    <a:pt x="233" y="27"/>
                  </a:lnTo>
                  <a:lnTo>
                    <a:pt x="233" y="26"/>
                  </a:lnTo>
                  <a:lnTo>
                    <a:pt x="234" y="24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4" y="24"/>
                  </a:lnTo>
                  <a:lnTo>
                    <a:pt x="236" y="25"/>
                  </a:lnTo>
                  <a:lnTo>
                    <a:pt x="236" y="26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7" y="29"/>
                  </a:lnTo>
                  <a:lnTo>
                    <a:pt x="237" y="30"/>
                  </a:lnTo>
                  <a:lnTo>
                    <a:pt x="238" y="31"/>
                  </a:lnTo>
                  <a:lnTo>
                    <a:pt x="238" y="31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39" y="29"/>
                  </a:lnTo>
                  <a:lnTo>
                    <a:pt x="239" y="30"/>
                  </a:lnTo>
                  <a:lnTo>
                    <a:pt x="239" y="29"/>
                  </a:lnTo>
                  <a:lnTo>
                    <a:pt x="239" y="27"/>
                  </a:lnTo>
                  <a:lnTo>
                    <a:pt x="239" y="26"/>
                  </a:lnTo>
                  <a:lnTo>
                    <a:pt x="240" y="24"/>
                  </a:lnTo>
                  <a:lnTo>
                    <a:pt x="240" y="25"/>
                  </a:lnTo>
                  <a:lnTo>
                    <a:pt x="240" y="26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6"/>
                  </a:lnTo>
                  <a:lnTo>
                    <a:pt x="242" y="24"/>
                  </a:lnTo>
                  <a:lnTo>
                    <a:pt x="242" y="25"/>
                  </a:lnTo>
                  <a:lnTo>
                    <a:pt x="243" y="26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4" y="29"/>
                  </a:lnTo>
                  <a:lnTo>
                    <a:pt x="244" y="27"/>
                  </a:lnTo>
                  <a:lnTo>
                    <a:pt x="245" y="26"/>
                  </a:lnTo>
                  <a:lnTo>
                    <a:pt x="245" y="26"/>
                  </a:lnTo>
                  <a:lnTo>
                    <a:pt x="245" y="27"/>
                  </a:lnTo>
                  <a:lnTo>
                    <a:pt x="245" y="26"/>
                  </a:lnTo>
                  <a:lnTo>
                    <a:pt x="246" y="24"/>
                  </a:lnTo>
                  <a:lnTo>
                    <a:pt x="246" y="25"/>
                  </a:lnTo>
                  <a:lnTo>
                    <a:pt x="246" y="26"/>
                  </a:lnTo>
                  <a:lnTo>
                    <a:pt x="246" y="25"/>
                  </a:lnTo>
                  <a:lnTo>
                    <a:pt x="246" y="22"/>
                  </a:lnTo>
                  <a:lnTo>
                    <a:pt x="247" y="20"/>
                  </a:lnTo>
                  <a:lnTo>
                    <a:pt x="247" y="19"/>
                  </a:lnTo>
                  <a:lnTo>
                    <a:pt x="247" y="20"/>
                  </a:lnTo>
                  <a:lnTo>
                    <a:pt x="248" y="21"/>
                  </a:lnTo>
                  <a:lnTo>
                    <a:pt x="248" y="22"/>
                  </a:lnTo>
                  <a:lnTo>
                    <a:pt x="247" y="24"/>
                  </a:lnTo>
                  <a:lnTo>
                    <a:pt x="247" y="26"/>
                  </a:lnTo>
                  <a:lnTo>
                    <a:pt x="247" y="27"/>
                  </a:lnTo>
                  <a:lnTo>
                    <a:pt x="248" y="28"/>
                  </a:lnTo>
                  <a:lnTo>
                    <a:pt x="248" y="29"/>
                  </a:lnTo>
                  <a:lnTo>
                    <a:pt x="248" y="27"/>
                  </a:lnTo>
                  <a:lnTo>
                    <a:pt x="248" y="26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50" y="26"/>
                  </a:lnTo>
                  <a:lnTo>
                    <a:pt x="250" y="24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1" y="25"/>
                  </a:lnTo>
                  <a:lnTo>
                    <a:pt x="253" y="25"/>
                  </a:lnTo>
                  <a:lnTo>
                    <a:pt x="253" y="26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6"/>
                  </a:lnTo>
                  <a:lnTo>
                    <a:pt x="254" y="25"/>
                  </a:lnTo>
                  <a:lnTo>
                    <a:pt x="254" y="22"/>
                  </a:lnTo>
                  <a:lnTo>
                    <a:pt x="255" y="21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57" y="26"/>
                  </a:lnTo>
                  <a:lnTo>
                    <a:pt x="257" y="25"/>
                  </a:lnTo>
                  <a:lnTo>
                    <a:pt x="257" y="22"/>
                  </a:lnTo>
                  <a:lnTo>
                    <a:pt x="258" y="24"/>
                  </a:lnTo>
                  <a:lnTo>
                    <a:pt x="258" y="25"/>
                  </a:lnTo>
                  <a:lnTo>
                    <a:pt x="259" y="22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59" y="18"/>
                  </a:lnTo>
                  <a:lnTo>
                    <a:pt x="259" y="19"/>
                  </a:lnTo>
                  <a:lnTo>
                    <a:pt x="260" y="19"/>
                  </a:lnTo>
                  <a:lnTo>
                    <a:pt x="260" y="21"/>
                  </a:lnTo>
                  <a:lnTo>
                    <a:pt x="261" y="22"/>
                  </a:lnTo>
                  <a:lnTo>
                    <a:pt x="262" y="24"/>
                  </a:lnTo>
                  <a:lnTo>
                    <a:pt x="262" y="25"/>
                  </a:lnTo>
                  <a:lnTo>
                    <a:pt x="263" y="25"/>
                  </a:lnTo>
                  <a:lnTo>
                    <a:pt x="263" y="26"/>
                  </a:lnTo>
                  <a:lnTo>
                    <a:pt x="263" y="25"/>
                  </a:lnTo>
                  <a:lnTo>
                    <a:pt x="263" y="22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4" y="20"/>
                  </a:lnTo>
                  <a:lnTo>
                    <a:pt x="264" y="21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6" y="24"/>
                  </a:lnTo>
                  <a:lnTo>
                    <a:pt x="266" y="25"/>
                  </a:lnTo>
                  <a:lnTo>
                    <a:pt x="266" y="22"/>
                  </a:lnTo>
                  <a:lnTo>
                    <a:pt x="266" y="21"/>
                  </a:lnTo>
                  <a:lnTo>
                    <a:pt x="266" y="19"/>
                  </a:lnTo>
                  <a:lnTo>
                    <a:pt x="266" y="18"/>
                  </a:lnTo>
                  <a:lnTo>
                    <a:pt x="267" y="19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69" y="20"/>
                  </a:lnTo>
                  <a:lnTo>
                    <a:pt x="270" y="18"/>
                  </a:lnTo>
                  <a:lnTo>
                    <a:pt x="270" y="19"/>
                  </a:lnTo>
                  <a:lnTo>
                    <a:pt x="270" y="20"/>
                  </a:lnTo>
                  <a:lnTo>
                    <a:pt x="270" y="18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8"/>
                  </a:lnTo>
                  <a:lnTo>
                    <a:pt x="272" y="19"/>
                  </a:lnTo>
                  <a:lnTo>
                    <a:pt x="272" y="20"/>
                  </a:lnTo>
                  <a:lnTo>
                    <a:pt x="273" y="20"/>
                  </a:lnTo>
                  <a:lnTo>
                    <a:pt x="273" y="21"/>
                  </a:lnTo>
                  <a:lnTo>
                    <a:pt x="273" y="20"/>
                  </a:lnTo>
                  <a:lnTo>
                    <a:pt x="274" y="18"/>
                  </a:lnTo>
                  <a:lnTo>
                    <a:pt x="274" y="19"/>
                  </a:lnTo>
                  <a:lnTo>
                    <a:pt x="275" y="20"/>
                  </a:lnTo>
                  <a:lnTo>
                    <a:pt x="274" y="18"/>
                  </a:lnTo>
                  <a:lnTo>
                    <a:pt x="275" y="17"/>
                  </a:lnTo>
                  <a:lnTo>
                    <a:pt x="275" y="18"/>
                  </a:lnTo>
                  <a:lnTo>
                    <a:pt x="275" y="18"/>
                  </a:lnTo>
                  <a:lnTo>
                    <a:pt x="275" y="20"/>
                  </a:lnTo>
                  <a:lnTo>
                    <a:pt x="275" y="21"/>
                  </a:lnTo>
                  <a:lnTo>
                    <a:pt x="276" y="22"/>
                  </a:lnTo>
                  <a:lnTo>
                    <a:pt x="276" y="24"/>
                  </a:lnTo>
                  <a:lnTo>
                    <a:pt x="276" y="21"/>
                  </a:lnTo>
                  <a:lnTo>
                    <a:pt x="276" y="20"/>
                  </a:lnTo>
                  <a:lnTo>
                    <a:pt x="276" y="18"/>
                  </a:lnTo>
                  <a:lnTo>
                    <a:pt x="277" y="17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8" y="19"/>
                  </a:lnTo>
                  <a:lnTo>
                    <a:pt x="278" y="20"/>
                  </a:lnTo>
                  <a:lnTo>
                    <a:pt x="278" y="21"/>
                  </a:lnTo>
                  <a:lnTo>
                    <a:pt x="278" y="24"/>
                  </a:lnTo>
                  <a:lnTo>
                    <a:pt x="278" y="25"/>
                  </a:lnTo>
                  <a:lnTo>
                    <a:pt x="278" y="26"/>
                  </a:lnTo>
                  <a:lnTo>
                    <a:pt x="279" y="27"/>
                  </a:lnTo>
                  <a:lnTo>
                    <a:pt x="279" y="28"/>
                  </a:lnTo>
                  <a:lnTo>
                    <a:pt x="279" y="21"/>
                  </a:lnTo>
                  <a:lnTo>
                    <a:pt x="279" y="18"/>
                  </a:lnTo>
                  <a:lnTo>
                    <a:pt x="279" y="17"/>
                  </a:lnTo>
                  <a:lnTo>
                    <a:pt x="279" y="16"/>
                  </a:lnTo>
                  <a:lnTo>
                    <a:pt x="280" y="16"/>
                  </a:lnTo>
                  <a:lnTo>
                    <a:pt x="280" y="17"/>
                  </a:lnTo>
                  <a:lnTo>
                    <a:pt x="280" y="16"/>
                  </a:lnTo>
                  <a:lnTo>
                    <a:pt x="280" y="14"/>
                  </a:lnTo>
                  <a:lnTo>
                    <a:pt x="281" y="15"/>
                  </a:lnTo>
                  <a:lnTo>
                    <a:pt x="281" y="16"/>
                  </a:lnTo>
                  <a:lnTo>
                    <a:pt x="282" y="16"/>
                  </a:lnTo>
                  <a:lnTo>
                    <a:pt x="282" y="17"/>
                  </a:lnTo>
                  <a:lnTo>
                    <a:pt x="282" y="16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3" y="16"/>
                  </a:lnTo>
                  <a:lnTo>
                    <a:pt x="284" y="16"/>
                  </a:lnTo>
                  <a:lnTo>
                    <a:pt x="284" y="17"/>
                  </a:lnTo>
                  <a:lnTo>
                    <a:pt x="284" y="16"/>
                  </a:lnTo>
                  <a:lnTo>
                    <a:pt x="284" y="14"/>
                  </a:lnTo>
                  <a:lnTo>
                    <a:pt x="286" y="15"/>
                  </a:lnTo>
                  <a:lnTo>
                    <a:pt x="286" y="16"/>
                  </a:lnTo>
                  <a:lnTo>
                    <a:pt x="286" y="17"/>
                  </a:lnTo>
                  <a:lnTo>
                    <a:pt x="286" y="18"/>
                  </a:lnTo>
                  <a:lnTo>
                    <a:pt x="287" y="19"/>
                  </a:lnTo>
                  <a:lnTo>
                    <a:pt x="287" y="20"/>
                  </a:lnTo>
                  <a:lnTo>
                    <a:pt x="288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8" y="19"/>
                  </a:lnTo>
                  <a:lnTo>
                    <a:pt x="289" y="19"/>
                  </a:lnTo>
                  <a:lnTo>
                    <a:pt x="289" y="20"/>
                  </a:lnTo>
                  <a:lnTo>
                    <a:pt x="289" y="19"/>
                  </a:lnTo>
                  <a:lnTo>
                    <a:pt x="289" y="17"/>
                  </a:lnTo>
                  <a:lnTo>
                    <a:pt x="289" y="16"/>
                  </a:lnTo>
                  <a:lnTo>
                    <a:pt x="289" y="14"/>
                  </a:lnTo>
                  <a:lnTo>
                    <a:pt x="290" y="15"/>
                  </a:lnTo>
                  <a:lnTo>
                    <a:pt x="290" y="16"/>
                  </a:lnTo>
                  <a:lnTo>
                    <a:pt x="291" y="17"/>
                  </a:lnTo>
                  <a:lnTo>
                    <a:pt x="292" y="18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19"/>
                  </a:lnTo>
                  <a:lnTo>
                    <a:pt x="293" y="17"/>
                  </a:lnTo>
                  <a:lnTo>
                    <a:pt x="293" y="16"/>
                  </a:lnTo>
                  <a:lnTo>
                    <a:pt x="293" y="14"/>
                  </a:lnTo>
                  <a:lnTo>
                    <a:pt x="293" y="13"/>
                  </a:lnTo>
                  <a:lnTo>
                    <a:pt x="293" y="12"/>
                  </a:lnTo>
                  <a:lnTo>
                    <a:pt x="294" y="12"/>
                  </a:lnTo>
                  <a:lnTo>
                    <a:pt x="294" y="13"/>
                  </a:lnTo>
                  <a:lnTo>
                    <a:pt x="295" y="14"/>
                  </a:lnTo>
                  <a:lnTo>
                    <a:pt x="296" y="15"/>
                  </a:lnTo>
                  <a:lnTo>
                    <a:pt x="296" y="16"/>
                  </a:lnTo>
                  <a:lnTo>
                    <a:pt x="296" y="14"/>
                  </a:lnTo>
                  <a:lnTo>
                    <a:pt x="296" y="13"/>
                  </a:lnTo>
                  <a:lnTo>
                    <a:pt x="297" y="14"/>
                  </a:lnTo>
                  <a:lnTo>
                    <a:pt x="297" y="14"/>
                  </a:lnTo>
                  <a:lnTo>
                    <a:pt x="298" y="15"/>
                  </a:lnTo>
                  <a:lnTo>
                    <a:pt x="298" y="16"/>
                  </a:lnTo>
                  <a:lnTo>
                    <a:pt x="299" y="17"/>
                  </a:lnTo>
                  <a:lnTo>
                    <a:pt x="299" y="17"/>
                  </a:lnTo>
                  <a:lnTo>
                    <a:pt x="299" y="16"/>
                  </a:lnTo>
                  <a:lnTo>
                    <a:pt x="299" y="14"/>
                  </a:lnTo>
                  <a:lnTo>
                    <a:pt x="299" y="13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0" y="10"/>
                  </a:lnTo>
                  <a:lnTo>
                    <a:pt x="302" y="11"/>
                  </a:lnTo>
                  <a:lnTo>
                    <a:pt x="302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4" y="12"/>
                  </a:lnTo>
                  <a:lnTo>
                    <a:pt x="304" y="10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6" y="12"/>
                  </a:lnTo>
                  <a:lnTo>
                    <a:pt x="306" y="13"/>
                  </a:lnTo>
                  <a:lnTo>
                    <a:pt x="306" y="14"/>
                  </a:lnTo>
                  <a:lnTo>
                    <a:pt x="307" y="15"/>
                  </a:lnTo>
                  <a:lnTo>
                    <a:pt x="307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10" y="13"/>
                  </a:lnTo>
                  <a:lnTo>
                    <a:pt x="310" y="12"/>
                  </a:lnTo>
                  <a:lnTo>
                    <a:pt x="311" y="12"/>
                  </a:lnTo>
                  <a:lnTo>
                    <a:pt x="311" y="13"/>
                  </a:lnTo>
                  <a:lnTo>
                    <a:pt x="312" y="14"/>
                  </a:lnTo>
                  <a:lnTo>
                    <a:pt x="312" y="14"/>
                  </a:lnTo>
                  <a:lnTo>
                    <a:pt x="312" y="13"/>
                  </a:lnTo>
                  <a:lnTo>
                    <a:pt x="312" y="12"/>
                  </a:lnTo>
                  <a:lnTo>
                    <a:pt x="313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4" y="14"/>
                  </a:lnTo>
                  <a:lnTo>
                    <a:pt x="314" y="16"/>
                  </a:lnTo>
                  <a:lnTo>
                    <a:pt x="314" y="17"/>
                  </a:lnTo>
                  <a:lnTo>
                    <a:pt x="315" y="18"/>
                  </a:lnTo>
                  <a:lnTo>
                    <a:pt x="315" y="19"/>
                  </a:lnTo>
                  <a:lnTo>
                    <a:pt x="315" y="17"/>
                  </a:lnTo>
                  <a:lnTo>
                    <a:pt x="315" y="16"/>
                  </a:lnTo>
                  <a:lnTo>
                    <a:pt x="315" y="14"/>
                  </a:lnTo>
                  <a:lnTo>
                    <a:pt x="315" y="13"/>
                  </a:lnTo>
                  <a:lnTo>
                    <a:pt x="316" y="14"/>
                  </a:lnTo>
                  <a:lnTo>
                    <a:pt x="316" y="14"/>
                  </a:lnTo>
                  <a:lnTo>
                    <a:pt x="316" y="13"/>
                  </a:lnTo>
                  <a:lnTo>
                    <a:pt x="316" y="12"/>
                  </a:lnTo>
                  <a:lnTo>
                    <a:pt x="316" y="10"/>
                  </a:lnTo>
                  <a:lnTo>
                    <a:pt x="316" y="9"/>
                  </a:lnTo>
                  <a:lnTo>
                    <a:pt x="317" y="9"/>
                  </a:lnTo>
                  <a:lnTo>
                    <a:pt x="317" y="10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0" y="9"/>
                  </a:lnTo>
                  <a:lnTo>
                    <a:pt x="320" y="10"/>
                  </a:lnTo>
                  <a:lnTo>
                    <a:pt x="320" y="12"/>
                  </a:lnTo>
                  <a:lnTo>
                    <a:pt x="320" y="13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6"/>
                  </a:lnTo>
                  <a:lnTo>
                    <a:pt x="321" y="17"/>
                  </a:lnTo>
                  <a:lnTo>
                    <a:pt x="322" y="18"/>
                  </a:lnTo>
                  <a:lnTo>
                    <a:pt x="322" y="19"/>
                  </a:lnTo>
                  <a:lnTo>
                    <a:pt x="322" y="17"/>
                  </a:lnTo>
                  <a:lnTo>
                    <a:pt x="322" y="16"/>
                  </a:lnTo>
                  <a:lnTo>
                    <a:pt x="323" y="16"/>
                  </a:lnTo>
                  <a:lnTo>
                    <a:pt x="323" y="17"/>
                  </a:lnTo>
                  <a:lnTo>
                    <a:pt x="323" y="12"/>
                  </a:lnTo>
                  <a:lnTo>
                    <a:pt x="323" y="10"/>
                  </a:lnTo>
                  <a:lnTo>
                    <a:pt x="323" y="9"/>
                  </a:lnTo>
                  <a:lnTo>
                    <a:pt x="324" y="9"/>
                  </a:lnTo>
                  <a:lnTo>
                    <a:pt x="324" y="10"/>
                  </a:lnTo>
                  <a:lnTo>
                    <a:pt x="325" y="11"/>
                  </a:lnTo>
                  <a:lnTo>
                    <a:pt x="325" y="12"/>
                  </a:lnTo>
                  <a:lnTo>
                    <a:pt x="326" y="12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6" y="10"/>
                  </a:lnTo>
                  <a:lnTo>
                    <a:pt x="326" y="9"/>
                  </a:lnTo>
                  <a:lnTo>
                    <a:pt x="326" y="7"/>
                  </a:lnTo>
                  <a:lnTo>
                    <a:pt x="326" y="4"/>
                  </a:lnTo>
                  <a:lnTo>
                    <a:pt x="327" y="4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9"/>
                  </a:lnTo>
                  <a:lnTo>
                    <a:pt x="327" y="9"/>
                  </a:lnTo>
                  <a:lnTo>
                    <a:pt x="328" y="10"/>
                  </a:lnTo>
                  <a:lnTo>
                    <a:pt x="328" y="11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4"/>
                  </a:lnTo>
                  <a:lnTo>
                    <a:pt x="329" y="15"/>
                  </a:lnTo>
                  <a:lnTo>
                    <a:pt x="330" y="16"/>
                  </a:lnTo>
                  <a:lnTo>
                    <a:pt x="330" y="14"/>
                  </a:lnTo>
                  <a:lnTo>
                    <a:pt x="330" y="13"/>
                  </a:lnTo>
                  <a:lnTo>
                    <a:pt x="330" y="11"/>
                  </a:lnTo>
                  <a:lnTo>
                    <a:pt x="330" y="10"/>
                  </a:lnTo>
                  <a:lnTo>
                    <a:pt x="330" y="11"/>
                  </a:lnTo>
                  <a:lnTo>
                    <a:pt x="331" y="12"/>
                  </a:lnTo>
                  <a:lnTo>
                    <a:pt x="332" y="12"/>
                  </a:lnTo>
                  <a:lnTo>
                    <a:pt x="332" y="13"/>
                  </a:lnTo>
                  <a:lnTo>
                    <a:pt x="332" y="12"/>
                  </a:lnTo>
                  <a:lnTo>
                    <a:pt x="332" y="10"/>
                  </a:lnTo>
                  <a:lnTo>
                    <a:pt x="332" y="11"/>
                  </a:lnTo>
                  <a:lnTo>
                    <a:pt x="333" y="12"/>
                  </a:lnTo>
                  <a:lnTo>
                    <a:pt x="333" y="10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4" y="10"/>
                  </a:lnTo>
                  <a:lnTo>
                    <a:pt x="334" y="11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7" y="13"/>
                  </a:lnTo>
                  <a:lnTo>
                    <a:pt x="337" y="12"/>
                  </a:lnTo>
                  <a:lnTo>
                    <a:pt x="337" y="10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7" y="8"/>
                  </a:lnTo>
                  <a:lnTo>
                    <a:pt x="337" y="7"/>
                  </a:lnTo>
                  <a:lnTo>
                    <a:pt x="337" y="8"/>
                  </a:lnTo>
                  <a:lnTo>
                    <a:pt x="338" y="9"/>
                  </a:lnTo>
                  <a:lnTo>
                    <a:pt x="338" y="10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3"/>
                  </a:lnTo>
                  <a:lnTo>
                    <a:pt x="339" y="14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0" y="13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39" y="11"/>
                  </a:lnTo>
                  <a:lnTo>
                    <a:pt x="339" y="10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9"/>
                  </a:lnTo>
                  <a:lnTo>
                    <a:pt x="340" y="7"/>
                  </a:lnTo>
                  <a:lnTo>
                    <a:pt x="340" y="5"/>
                  </a:lnTo>
                  <a:lnTo>
                    <a:pt x="340" y="7"/>
                  </a:lnTo>
                  <a:lnTo>
                    <a:pt x="341" y="7"/>
                  </a:lnTo>
                  <a:lnTo>
                    <a:pt x="341" y="9"/>
                  </a:lnTo>
                  <a:lnTo>
                    <a:pt x="341" y="10"/>
                  </a:lnTo>
                  <a:lnTo>
                    <a:pt x="341" y="11"/>
                  </a:lnTo>
                  <a:lnTo>
                    <a:pt x="342" y="12"/>
                  </a:lnTo>
                  <a:lnTo>
                    <a:pt x="342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3" y="16"/>
                  </a:lnTo>
                  <a:lnTo>
                    <a:pt x="343" y="14"/>
                  </a:lnTo>
                  <a:lnTo>
                    <a:pt x="343" y="13"/>
                  </a:lnTo>
                  <a:lnTo>
                    <a:pt x="343" y="11"/>
                  </a:lnTo>
                  <a:lnTo>
                    <a:pt x="343" y="10"/>
                  </a:lnTo>
                  <a:lnTo>
                    <a:pt x="343" y="11"/>
                  </a:lnTo>
                  <a:lnTo>
                    <a:pt x="344" y="12"/>
                  </a:lnTo>
                  <a:lnTo>
                    <a:pt x="344" y="10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5" y="10"/>
                  </a:lnTo>
                  <a:lnTo>
                    <a:pt x="345" y="9"/>
                  </a:lnTo>
                  <a:lnTo>
                    <a:pt x="345" y="7"/>
                  </a:lnTo>
                  <a:lnTo>
                    <a:pt x="345" y="8"/>
                  </a:lnTo>
                  <a:lnTo>
                    <a:pt x="346" y="9"/>
                  </a:lnTo>
                  <a:lnTo>
                    <a:pt x="347" y="10"/>
                  </a:lnTo>
                  <a:lnTo>
                    <a:pt x="347" y="11"/>
                  </a:lnTo>
                  <a:lnTo>
                    <a:pt x="348" y="11"/>
                  </a:lnTo>
                  <a:lnTo>
                    <a:pt x="348" y="10"/>
                  </a:lnTo>
                  <a:lnTo>
                    <a:pt x="348" y="9"/>
                  </a:lnTo>
                  <a:lnTo>
                    <a:pt x="348" y="7"/>
                  </a:lnTo>
                  <a:lnTo>
                    <a:pt x="348" y="5"/>
                  </a:lnTo>
                  <a:lnTo>
                    <a:pt x="348" y="4"/>
                  </a:lnTo>
                  <a:lnTo>
                    <a:pt x="348" y="3"/>
                  </a:lnTo>
                  <a:lnTo>
                    <a:pt x="348" y="2"/>
                  </a:lnTo>
                  <a:lnTo>
                    <a:pt x="348" y="2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49" y="5"/>
                  </a:lnTo>
                  <a:lnTo>
                    <a:pt x="349" y="7"/>
                  </a:lnTo>
                  <a:lnTo>
                    <a:pt x="349" y="8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10"/>
                  </a:lnTo>
                  <a:lnTo>
                    <a:pt x="352" y="9"/>
                  </a:lnTo>
                  <a:lnTo>
                    <a:pt x="352" y="7"/>
                  </a:lnTo>
                  <a:lnTo>
                    <a:pt x="352" y="5"/>
                  </a:lnTo>
                  <a:lnTo>
                    <a:pt x="352" y="3"/>
                  </a:lnTo>
                  <a:lnTo>
                    <a:pt x="352" y="4"/>
                  </a:lnTo>
                  <a:lnTo>
                    <a:pt x="353" y="5"/>
                  </a:lnTo>
                  <a:lnTo>
                    <a:pt x="354" y="7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5" y="9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7" y="14"/>
                  </a:lnTo>
                  <a:lnTo>
                    <a:pt x="357" y="15"/>
                  </a:lnTo>
                  <a:lnTo>
                    <a:pt x="358" y="15"/>
                  </a:lnTo>
                  <a:lnTo>
                    <a:pt x="358" y="13"/>
                  </a:lnTo>
                  <a:lnTo>
                    <a:pt x="358" y="11"/>
                  </a:lnTo>
                  <a:lnTo>
                    <a:pt x="358" y="10"/>
                  </a:lnTo>
                  <a:lnTo>
                    <a:pt x="357" y="9"/>
                  </a:lnTo>
                  <a:lnTo>
                    <a:pt x="357" y="8"/>
                  </a:lnTo>
                  <a:lnTo>
                    <a:pt x="357" y="7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7"/>
                  </a:lnTo>
                  <a:lnTo>
                    <a:pt x="357" y="5"/>
                  </a:lnTo>
                  <a:lnTo>
                    <a:pt x="357" y="3"/>
                  </a:lnTo>
                  <a:lnTo>
                    <a:pt x="358" y="4"/>
                  </a:lnTo>
                  <a:lnTo>
                    <a:pt x="358" y="5"/>
                  </a:lnTo>
                  <a:lnTo>
                    <a:pt x="359" y="7"/>
                  </a:lnTo>
                  <a:lnTo>
                    <a:pt x="359" y="8"/>
                  </a:lnTo>
                  <a:lnTo>
                    <a:pt x="359" y="9"/>
                  </a:lnTo>
                  <a:lnTo>
                    <a:pt x="360" y="10"/>
                  </a:lnTo>
                  <a:lnTo>
                    <a:pt x="360" y="9"/>
                  </a:lnTo>
                  <a:lnTo>
                    <a:pt x="360" y="8"/>
                  </a:lnTo>
                  <a:lnTo>
                    <a:pt x="360" y="7"/>
                  </a:lnTo>
                  <a:lnTo>
                    <a:pt x="360" y="7"/>
                  </a:lnTo>
                  <a:lnTo>
                    <a:pt x="360" y="8"/>
                  </a:lnTo>
                  <a:lnTo>
                    <a:pt x="361" y="8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2" y="11"/>
                  </a:lnTo>
                  <a:lnTo>
                    <a:pt x="362" y="12"/>
                  </a:lnTo>
                  <a:lnTo>
                    <a:pt x="362" y="13"/>
                  </a:lnTo>
                  <a:lnTo>
                    <a:pt x="363" y="14"/>
                  </a:lnTo>
                  <a:lnTo>
                    <a:pt x="362" y="8"/>
                  </a:lnTo>
                  <a:lnTo>
                    <a:pt x="362" y="7"/>
                  </a:lnTo>
                  <a:lnTo>
                    <a:pt x="362" y="4"/>
                  </a:lnTo>
                  <a:lnTo>
                    <a:pt x="363" y="5"/>
                  </a:lnTo>
                  <a:lnTo>
                    <a:pt x="363" y="7"/>
                  </a:lnTo>
                  <a:lnTo>
                    <a:pt x="363" y="4"/>
                  </a:lnTo>
                  <a:lnTo>
                    <a:pt x="363" y="3"/>
                  </a:lnTo>
                  <a:lnTo>
                    <a:pt x="363" y="2"/>
                  </a:lnTo>
                  <a:lnTo>
                    <a:pt x="363" y="0"/>
                  </a:lnTo>
                  <a:lnTo>
                    <a:pt x="364" y="1"/>
                  </a:lnTo>
                  <a:lnTo>
                    <a:pt x="364" y="2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4" y="7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4" y="8"/>
                  </a:lnTo>
                  <a:lnTo>
                    <a:pt x="364" y="10"/>
                  </a:lnTo>
                  <a:lnTo>
                    <a:pt x="366" y="12"/>
                  </a:lnTo>
                  <a:lnTo>
                    <a:pt x="367" y="14"/>
                  </a:lnTo>
                  <a:lnTo>
                    <a:pt x="367" y="11"/>
                  </a:lnTo>
                  <a:lnTo>
                    <a:pt x="366" y="9"/>
                  </a:lnTo>
                  <a:lnTo>
                    <a:pt x="367" y="8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9" y="11"/>
                  </a:lnTo>
                  <a:lnTo>
                    <a:pt x="370" y="12"/>
                  </a:lnTo>
                  <a:lnTo>
                    <a:pt x="371" y="13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1" y="11"/>
                  </a:lnTo>
                  <a:lnTo>
                    <a:pt x="371" y="9"/>
                  </a:lnTo>
                  <a:lnTo>
                    <a:pt x="371" y="8"/>
                  </a:lnTo>
                  <a:lnTo>
                    <a:pt x="371" y="7"/>
                  </a:lnTo>
                  <a:lnTo>
                    <a:pt x="370" y="7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1" y="4"/>
                  </a:lnTo>
                  <a:lnTo>
                    <a:pt x="372" y="5"/>
                  </a:lnTo>
                  <a:lnTo>
                    <a:pt x="372" y="7"/>
                  </a:lnTo>
                  <a:lnTo>
                    <a:pt x="373" y="7"/>
                  </a:lnTo>
                  <a:lnTo>
                    <a:pt x="373" y="8"/>
                  </a:lnTo>
                  <a:lnTo>
                    <a:pt x="373" y="5"/>
                  </a:lnTo>
                  <a:lnTo>
                    <a:pt x="373" y="4"/>
                  </a:lnTo>
                  <a:lnTo>
                    <a:pt x="374" y="5"/>
                  </a:lnTo>
                  <a:lnTo>
                    <a:pt x="374" y="5"/>
                  </a:lnTo>
                  <a:lnTo>
                    <a:pt x="375" y="7"/>
                  </a:lnTo>
                  <a:lnTo>
                    <a:pt x="375" y="8"/>
                  </a:lnTo>
                  <a:lnTo>
                    <a:pt x="375" y="7"/>
                  </a:lnTo>
                  <a:lnTo>
                    <a:pt x="375" y="4"/>
                  </a:lnTo>
                  <a:lnTo>
                    <a:pt x="375" y="3"/>
                  </a:lnTo>
                  <a:lnTo>
                    <a:pt x="375" y="1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7" y="4"/>
                  </a:lnTo>
                  <a:lnTo>
                    <a:pt x="377" y="5"/>
                  </a:lnTo>
                  <a:lnTo>
                    <a:pt x="377" y="8"/>
                  </a:lnTo>
                  <a:lnTo>
                    <a:pt x="377" y="11"/>
                  </a:lnTo>
                  <a:lnTo>
                    <a:pt x="379" y="13"/>
                  </a:lnTo>
                  <a:lnTo>
                    <a:pt x="379" y="12"/>
                  </a:lnTo>
                  <a:lnTo>
                    <a:pt x="379" y="11"/>
                  </a:lnTo>
                  <a:lnTo>
                    <a:pt x="380" y="11"/>
                  </a:lnTo>
                  <a:lnTo>
                    <a:pt x="380" y="12"/>
                  </a:lnTo>
                  <a:lnTo>
                    <a:pt x="380" y="11"/>
                  </a:lnTo>
                  <a:lnTo>
                    <a:pt x="380" y="9"/>
                  </a:lnTo>
                  <a:lnTo>
                    <a:pt x="380" y="8"/>
                  </a:lnTo>
                  <a:lnTo>
                    <a:pt x="380" y="5"/>
                  </a:lnTo>
                  <a:lnTo>
                    <a:pt x="380" y="2"/>
                  </a:lnTo>
                  <a:lnTo>
                    <a:pt x="380" y="1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1" y="1"/>
                  </a:lnTo>
                  <a:lnTo>
                    <a:pt x="381" y="2"/>
                  </a:lnTo>
                  <a:lnTo>
                    <a:pt x="381" y="4"/>
                  </a:lnTo>
                  <a:lnTo>
                    <a:pt x="382" y="5"/>
                  </a:lnTo>
                  <a:lnTo>
                    <a:pt x="382" y="5"/>
                  </a:lnTo>
                  <a:lnTo>
                    <a:pt x="383" y="7"/>
                  </a:lnTo>
                  <a:lnTo>
                    <a:pt x="383" y="8"/>
                  </a:lnTo>
                  <a:lnTo>
                    <a:pt x="383" y="5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4" y="5"/>
                  </a:lnTo>
                  <a:lnTo>
                    <a:pt x="386" y="7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7" y="5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89" y="12"/>
                  </a:lnTo>
                  <a:lnTo>
                    <a:pt x="390" y="12"/>
                  </a:lnTo>
                  <a:lnTo>
                    <a:pt x="390" y="13"/>
                  </a:lnTo>
                  <a:lnTo>
                    <a:pt x="390" y="12"/>
                  </a:lnTo>
                  <a:lnTo>
                    <a:pt x="390" y="10"/>
                  </a:lnTo>
                  <a:lnTo>
                    <a:pt x="390" y="9"/>
                  </a:lnTo>
                  <a:lnTo>
                    <a:pt x="390" y="7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1" y="7"/>
                  </a:lnTo>
                  <a:lnTo>
                    <a:pt x="391" y="5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3" y="9"/>
                  </a:lnTo>
                  <a:lnTo>
                    <a:pt x="394" y="9"/>
                  </a:lnTo>
                  <a:lnTo>
                    <a:pt x="394" y="10"/>
                  </a:lnTo>
                  <a:lnTo>
                    <a:pt x="394" y="11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5" y="14"/>
                  </a:lnTo>
                  <a:lnTo>
                    <a:pt x="395" y="16"/>
                  </a:lnTo>
                  <a:lnTo>
                    <a:pt x="396" y="17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3"/>
                  </a:lnTo>
                  <a:lnTo>
                    <a:pt x="397" y="14"/>
                  </a:lnTo>
                  <a:lnTo>
                    <a:pt x="397" y="13"/>
                  </a:lnTo>
                  <a:lnTo>
                    <a:pt x="397" y="11"/>
                  </a:lnTo>
                  <a:lnTo>
                    <a:pt x="398" y="12"/>
                  </a:lnTo>
                  <a:lnTo>
                    <a:pt x="398" y="13"/>
                  </a:lnTo>
                  <a:lnTo>
                    <a:pt x="398" y="14"/>
                  </a:lnTo>
                  <a:lnTo>
                    <a:pt x="398" y="16"/>
                  </a:lnTo>
                  <a:lnTo>
                    <a:pt x="398" y="18"/>
                  </a:lnTo>
                  <a:lnTo>
                    <a:pt x="399" y="20"/>
                  </a:lnTo>
                  <a:lnTo>
                    <a:pt x="399" y="21"/>
                  </a:lnTo>
                  <a:lnTo>
                    <a:pt x="398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398" y="24"/>
                  </a:lnTo>
                  <a:lnTo>
                    <a:pt x="398" y="24"/>
                  </a:lnTo>
                  <a:lnTo>
                    <a:pt x="399" y="25"/>
                  </a:lnTo>
                  <a:lnTo>
                    <a:pt x="399" y="26"/>
                  </a:lnTo>
                  <a:lnTo>
                    <a:pt x="399" y="28"/>
                  </a:lnTo>
                  <a:lnTo>
                    <a:pt x="399" y="29"/>
                  </a:lnTo>
                  <a:lnTo>
                    <a:pt x="399" y="31"/>
                  </a:lnTo>
                  <a:lnTo>
                    <a:pt x="398" y="30"/>
                  </a:lnTo>
                  <a:lnTo>
                    <a:pt x="398" y="29"/>
                  </a:lnTo>
                  <a:lnTo>
                    <a:pt x="398" y="31"/>
                  </a:lnTo>
                  <a:lnTo>
                    <a:pt x="398" y="32"/>
                  </a:lnTo>
                  <a:lnTo>
                    <a:pt x="398" y="31"/>
                  </a:lnTo>
                  <a:lnTo>
                    <a:pt x="397" y="31"/>
                  </a:lnTo>
                  <a:lnTo>
                    <a:pt x="396" y="30"/>
                  </a:lnTo>
                  <a:lnTo>
                    <a:pt x="396" y="29"/>
                  </a:lnTo>
                  <a:lnTo>
                    <a:pt x="396" y="31"/>
                  </a:lnTo>
                  <a:lnTo>
                    <a:pt x="396" y="32"/>
                  </a:lnTo>
                  <a:lnTo>
                    <a:pt x="396" y="35"/>
                  </a:lnTo>
                  <a:lnTo>
                    <a:pt x="396" y="36"/>
                  </a:lnTo>
                  <a:lnTo>
                    <a:pt x="396" y="38"/>
                  </a:lnTo>
                  <a:lnTo>
                    <a:pt x="396" y="37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4" y="35"/>
                  </a:lnTo>
                  <a:lnTo>
                    <a:pt x="394" y="36"/>
                  </a:lnTo>
                  <a:lnTo>
                    <a:pt x="394" y="38"/>
                  </a:lnTo>
                  <a:lnTo>
                    <a:pt x="394" y="42"/>
                  </a:lnTo>
                  <a:lnTo>
                    <a:pt x="394" y="44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38"/>
                  </a:lnTo>
                  <a:lnTo>
                    <a:pt x="392" y="37"/>
                  </a:lnTo>
                  <a:lnTo>
                    <a:pt x="391" y="36"/>
                  </a:lnTo>
                  <a:lnTo>
                    <a:pt x="391" y="35"/>
                  </a:lnTo>
                  <a:lnTo>
                    <a:pt x="391" y="34"/>
                  </a:lnTo>
                  <a:lnTo>
                    <a:pt x="391" y="33"/>
                  </a:lnTo>
                  <a:lnTo>
                    <a:pt x="390" y="32"/>
                  </a:lnTo>
                  <a:lnTo>
                    <a:pt x="389" y="32"/>
                  </a:lnTo>
                  <a:lnTo>
                    <a:pt x="389" y="31"/>
                  </a:lnTo>
                  <a:lnTo>
                    <a:pt x="389" y="37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1"/>
                  </a:lnTo>
                  <a:lnTo>
                    <a:pt x="388" y="42"/>
                  </a:lnTo>
                  <a:lnTo>
                    <a:pt x="389" y="43"/>
                  </a:lnTo>
                  <a:lnTo>
                    <a:pt x="389" y="43"/>
                  </a:lnTo>
                  <a:lnTo>
                    <a:pt x="389" y="45"/>
                  </a:lnTo>
                  <a:lnTo>
                    <a:pt x="389" y="46"/>
                  </a:lnTo>
                  <a:lnTo>
                    <a:pt x="389" y="45"/>
                  </a:lnTo>
                  <a:lnTo>
                    <a:pt x="388" y="45"/>
                  </a:lnTo>
                  <a:lnTo>
                    <a:pt x="388" y="43"/>
                  </a:lnTo>
                  <a:lnTo>
                    <a:pt x="388" y="42"/>
                  </a:lnTo>
                  <a:lnTo>
                    <a:pt x="388" y="41"/>
                  </a:lnTo>
                  <a:lnTo>
                    <a:pt x="387" y="40"/>
                  </a:lnTo>
                  <a:lnTo>
                    <a:pt x="387" y="40"/>
                  </a:lnTo>
                  <a:lnTo>
                    <a:pt x="386" y="38"/>
                  </a:lnTo>
                  <a:lnTo>
                    <a:pt x="386" y="40"/>
                  </a:lnTo>
                  <a:lnTo>
                    <a:pt x="386" y="42"/>
                  </a:lnTo>
                  <a:lnTo>
                    <a:pt x="386" y="43"/>
                  </a:lnTo>
                  <a:lnTo>
                    <a:pt x="386" y="45"/>
                  </a:lnTo>
                  <a:lnTo>
                    <a:pt x="386" y="46"/>
                  </a:lnTo>
                  <a:lnTo>
                    <a:pt x="386" y="48"/>
                  </a:lnTo>
                  <a:lnTo>
                    <a:pt x="386" y="47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84" y="49"/>
                  </a:lnTo>
                  <a:lnTo>
                    <a:pt x="384" y="48"/>
                  </a:lnTo>
                  <a:lnTo>
                    <a:pt x="383" y="48"/>
                  </a:lnTo>
                  <a:lnTo>
                    <a:pt x="383" y="47"/>
                  </a:lnTo>
                  <a:lnTo>
                    <a:pt x="382" y="46"/>
                  </a:lnTo>
                  <a:lnTo>
                    <a:pt x="382" y="45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1" y="42"/>
                  </a:lnTo>
                  <a:lnTo>
                    <a:pt x="380" y="41"/>
                  </a:lnTo>
                  <a:lnTo>
                    <a:pt x="380" y="40"/>
                  </a:lnTo>
                  <a:lnTo>
                    <a:pt x="379" y="38"/>
                  </a:lnTo>
                  <a:lnTo>
                    <a:pt x="379" y="38"/>
                  </a:lnTo>
                  <a:lnTo>
                    <a:pt x="378" y="37"/>
                  </a:lnTo>
                  <a:lnTo>
                    <a:pt x="378" y="38"/>
                  </a:lnTo>
                  <a:lnTo>
                    <a:pt x="378" y="41"/>
                  </a:lnTo>
                  <a:lnTo>
                    <a:pt x="378" y="40"/>
                  </a:lnTo>
                  <a:lnTo>
                    <a:pt x="377" y="38"/>
                  </a:lnTo>
                  <a:lnTo>
                    <a:pt x="377" y="41"/>
                  </a:lnTo>
                  <a:lnTo>
                    <a:pt x="377" y="42"/>
                  </a:lnTo>
                  <a:lnTo>
                    <a:pt x="377" y="44"/>
                  </a:lnTo>
                  <a:lnTo>
                    <a:pt x="377" y="45"/>
                  </a:lnTo>
                  <a:lnTo>
                    <a:pt x="377" y="46"/>
                  </a:lnTo>
                  <a:lnTo>
                    <a:pt x="377" y="48"/>
                  </a:lnTo>
                  <a:lnTo>
                    <a:pt x="377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5" y="45"/>
                  </a:lnTo>
                  <a:lnTo>
                    <a:pt x="375" y="46"/>
                  </a:lnTo>
                  <a:lnTo>
                    <a:pt x="375" y="48"/>
                  </a:lnTo>
                  <a:lnTo>
                    <a:pt x="375" y="47"/>
                  </a:lnTo>
                  <a:lnTo>
                    <a:pt x="374" y="46"/>
                  </a:lnTo>
                  <a:lnTo>
                    <a:pt x="374" y="48"/>
                  </a:lnTo>
                  <a:lnTo>
                    <a:pt x="374" y="49"/>
                  </a:lnTo>
                  <a:lnTo>
                    <a:pt x="374" y="49"/>
                  </a:lnTo>
                  <a:lnTo>
                    <a:pt x="373" y="48"/>
                  </a:lnTo>
                  <a:lnTo>
                    <a:pt x="373" y="47"/>
                  </a:lnTo>
                  <a:lnTo>
                    <a:pt x="372" y="47"/>
                  </a:lnTo>
                  <a:lnTo>
                    <a:pt x="372" y="48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1" y="48"/>
                  </a:lnTo>
                  <a:lnTo>
                    <a:pt x="371" y="49"/>
                  </a:lnTo>
                  <a:lnTo>
                    <a:pt x="371" y="51"/>
                  </a:lnTo>
                  <a:lnTo>
                    <a:pt x="371" y="50"/>
                  </a:lnTo>
                  <a:lnTo>
                    <a:pt x="370" y="49"/>
                  </a:lnTo>
                  <a:lnTo>
                    <a:pt x="370" y="48"/>
                  </a:lnTo>
                  <a:lnTo>
                    <a:pt x="370" y="47"/>
                  </a:lnTo>
                  <a:lnTo>
                    <a:pt x="370" y="46"/>
                  </a:lnTo>
                  <a:lnTo>
                    <a:pt x="369" y="45"/>
                  </a:lnTo>
                  <a:lnTo>
                    <a:pt x="369" y="44"/>
                  </a:lnTo>
                  <a:lnTo>
                    <a:pt x="367" y="44"/>
                  </a:lnTo>
                  <a:lnTo>
                    <a:pt x="367" y="43"/>
                  </a:lnTo>
                  <a:lnTo>
                    <a:pt x="366" y="43"/>
                  </a:lnTo>
                  <a:lnTo>
                    <a:pt x="366" y="44"/>
                  </a:lnTo>
                  <a:lnTo>
                    <a:pt x="366" y="45"/>
                  </a:lnTo>
                  <a:lnTo>
                    <a:pt x="366" y="47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5" y="47"/>
                  </a:lnTo>
                  <a:lnTo>
                    <a:pt x="365" y="48"/>
                  </a:lnTo>
                  <a:lnTo>
                    <a:pt x="365" y="50"/>
                  </a:lnTo>
                  <a:lnTo>
                    <a:pt x="365" y="51"/>
                  </a:lnTo>
                  <a:lnTo>
                    <a:pt x="365" y="52"/>
                  </a:lnTo>
                  <a:lnTo>
                    <a:pt x="365" y="52"/>
                  </a:lnTo>
                  <a:lnTo>
                    <a:pt x="364" y="51"/>
                  </a:lnTo>
                  <a:lnTo>
                    <a:pt x="364" y="50"/>
                  </a:lnTo>
                  <a:lnTo>
                    <a:pt x="363" y="50"/>
                  </a:lnTo>
                  <a:lnTo>
                    <a:pt x="363" y="49"/>
                  </a:lnTo>
                  <a:lnTo>
                    <a:pt x="362" y="48"/>
                  </a:lnTo>
                  <a:lnTo>
                    <a:pt x="362" y="50"/>
                  </a:lnTo>
                  <a:lnTo>
                    <a:pt x="362" y="51"/>
                  </a:lnTo>
                  <a:lnTo>
                    <a:pt x="362" y="50"/>
                  </a:lnTo>
                  <a:lnTo>
                    <a:pt x="361" y="50"/>
                  </a:lnTo>
                  <a:lnTo>
                    <a:pt x="361" y="51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0" y="51"/>
                  </a:lnTo>
                  <a:lnTo>
                    <a:pt x="360" y="53"/>
                  </a:lnTo>
                  <a:lnTo>
                    <a:pt x="360" y="54"/>
                  </a:lnTo>
                  <a:lnTo>
                    <a:pt x="360" y="53"/>
                  </a:lnTo>
                  <a:lnTo>
                    <a:pt x="359" y="53"/>
                  </a:lnTo>
                  <a:lnTo>
                    <a:pt x="359" y="54"/>
                  </a:lnTo>
                  <a:lnTo>
                    <a:pt x="359" y="55"/>
                  </a:lnTo>
                  <a:lnTo>
                    <a:pt x="359" y="55"/>
                  </a:lnTo>
                  <a:lnTo>
                    <a:pt x="358" y="54"/>
                  </a:lnTo>
                  <a:lnTo>
                    <a:pt x="358" y="57"/>
                  </a:lnTo>
                  <a:lnTo>
                    <a:pt x="358" y="58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6" y="58"/>
                  </a:lnTo>
                  <a:lnTo>
                    <a:pt x="356" y="59"/>
                  </a:lnTo>
                  <a:lnTo>
                    <a:pt x="356" y="61"/>
                  </a:lnTo>
                  <a:lnTo>
                    <a:pt x="356" y="60"/>
                  </a:lnTo>
                  <a:lnTo>
                    <a:pt x="355" y="59"/>
                  </a:lnTo>
                  <a:lnTo>
                    <a:pt x="355" y="58"/>
                  </a:lnTo>
                  <a:lnTo>
                    <a:pt x="355" y="57"/>
                  </a:lnTo>
                  <a:lnTo>
                    <a:pt x="355" y="54"/>
                  </a:lnTo>
                  <a:lnTo>
                    <a:pt x="355" y="53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5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3" y="47"/>
                  </a:lnTo>
                  <a:lnTo>
                    <a:pt x="353" y="53"/>
                  </a:lnTo>
                  <a:lnTo>
                    <a:pt x="353" y="54"/>
                  </a:lnTo>
                  <a:lnTo>
                    <a:pt x="353" y="57"/>
                  </a:lnTo>
                  <a:lnTo>
                    <a:pt x="353" y="55"/>
                  </a:lnTo>
                  <a:lnTo>
                    <a:pt x="352" y="54"/>
                  </a:lnTo>
                  <a:lnTo>
                    <a:pt x="352" y="57"/>
                  </a:lnTo>
                  <a:lnTo>
                    <a:pt x="352" y="58"/>
                  </a:lnTo>
                  <a:lnTo>
                    <a:pt x="352" y="57"/>
                  </a:lnTo>
                  <a:lnTo>
                    <a:pt x="350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9" y="61"/>
                  </a:lnTo>
                  <a:lnTo>
                    <a:pt x="349" y="60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7" y="58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7" y="60"/>
                  </a:lnTo>
                  <a:lnTo>
                    <a:pt x="346" y="59"/>
                  </a:lnTo>
                  <a:lnTo>
                    <a:pt x="346" y="61"/>
                  </a:lnTo>
                  <a:lnTo>
                    <a:pt x="346" y="62"/>
                  </a:lnTo>
                  <a:lnTo>
                    <a:pt x="346" y="62"/>
                  </a:lnTo>
                  <a:lnTo>
                    <a:pt x="345" y="61"/>
                  </a:lnTo>
                  <a:lnTo>
                    <a:pt x="345" y="60"/>
                  </a:lnTo>
                  <a:lnTo>
                    <a:pt x="344" y="59"/>
                  </a:lnTo>
                  <a:lnTo>
                    <a:pt x="344" y="61"/>
                  </a:lnTo>
                  <a:lnTo>
                    <a:pt x="344" y="62"/>
                  </a:lnTo>
                  <a:lnTo>
                    <a:pt x="344" y="62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2" y="59"/>
                  </a:lnTo>
                  <a:lnTo>
                    <a:pt x="342" y="61"/>
                  </a:lnTo>
                  <a:lnTo>
                    <a:pt x="342" y="62"/>
                  </a:lnTo>
                  <a:lnTo>
                    <a:pt x="342" y="62"/>
                  </a:lnTo>
                  <a:lnTo>
                    <a:pt x="341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41" y="63"/>
                  </a:lnTo>
                  <a:lnTo>
                    <a:pt x="340" y="62"/>
                  </a:lnTo>
                  <a:lnTo>
                    <a:pt x="340" y="61"/>
                  </a:lnTo>
                  <a:lnTo>
                    <a:pt x="339" y="61"/>
                  </a:lnTo>
                  <a:lnTo>
                    <a:pt x="338" y="60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8" y="62"/>
                  </a:lnTo>
                  <a:lnTo>
                    <a:pt x="338" y="64"/>
                  </a:lnTo>
                  <a:lnTo>
                    <a:pt x="338" y="65"/>
                  </a:lnTo>
                  <a:lnTo>
                    <a:pt x="338" y="64"/>
                  </a:lnTo>
                  <a:lnTo>
                    <a:pt x="337" y="64"/>
                  </a:lnTo>
                  <a:lnTo>
                    <a:pt x="337" y="62"/>
                  </a:lnTo>
                  <a:lnTo>
                    <a:pt x="337" y="61"/>
                  </a:lnTo>
                  <a:lnTo>
                    <a:pt x="337" y="60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3" y="60"/>
                  </a:lnTo>
                  <a:lnTo>
                    <a:pt x="333" y="60"/>
                  </a:lnTo>
                  <a:lnTo>
                    <a:pt x="333" y="61"/>
                  </a:lnTo>
                  <a:lnTo>
                    <a:pt x="333" y="62"/>
                  </a:lnTo>
                  <a:lnTo>
                    <a:pt x="333" y="64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3" y="68"/>
                  </a:lnTo>
                  <a:lnTo>
                    <a:pt x="332" y="67"/>
                  </a:lnTo>
                  <a:lnTo>
                    <a:pt x="332" y="67"/>
                  </a:lnTo>
                  <a:lnTo>
                    <a:pt x="331" y="66"/>
                  </a:lnTo>
                  <a:lnTo>
                    <a:pt x="331" y="65"/>
                  </a:lnTo>
                  <a:lnTo>
                    <a:pt x="331" y="64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30" y="61"/>
                  </a:lnTo>
                  <a:lnTo>
                    <a:pt x="329" y="60"/>
                  </a:lnTo>
                  <a:lnTo>
                    <a:pt x="329" y="60"/>
                  </a:lnTo>
                  <a:lnTo>
                    <a:pt x="329" y="61"/>
                  </a:lnTo>
                  <a:lnTo>
                    <a:pt x="329" y="62"/>
                  </a:lnTo>
                  <a:lnTo>
                    <a:pt x="329" y="63"/>
                  </a:lnTo>
                  <a:lnTo>
                    <a:pt x="330" y="64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29" y="66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27" y="65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5"/>
                  </a:lnTo>
                  <a:lnTo>
                    <a:pt x="326" y="67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5" y="71"/>
                  </a:lnTo>
                  <a:lnTo>
                    <a:pt x="324" y="70"/>
                  </a:lnTo>
                  <a:lnTo>
                    <a:pt x="324" y="69"/>
                  </a:lnTo>
                  <a:lnTo>
                    <a:pt x="324" y="68"/>
                  </a:lnTo>
                  <a:lnTo>
                    <a:pt x="324" y="67"/>
                  </a:lnTo>
                  <a:lnTo>
                    <a:pt x="323" y="66"/>
                  </a:lnTo>
                  <a:lnTo>
                    <a:pt x="323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2" y="65"/>
                  </a:lnTo>
                  <a:lnTo>
                    <a:pt x="322" y="67"/>
                  </a:lnTo>
                  <a:lnTo>
                    <a:pt x="322" y="68"/>
                  </a:lnTo>
                  <a:lnTo>
                    <a:pt x="322" y="69"/>
                  </a:lnTo>
                  <a:lnTo>
                    <a:pt x="321" y="69"/>
                  </a:lnTo>
                  <a:lnTo>
                    <a:pt x="321" y="68"/>
                  </a:lnTo>
                  <a:lnTo>
                    <a:pt x="320" y="67"/>
                  </a:lnTo>
                  <a:lnTo>
                    <a:pt x="320" y="67"/>
                  </a:lnTo>
                  <a:lnTo>
                    <a:pt x="320" y="68"/>
                  </a:lnTo>
                  <a:lnTo>
                    <a:pt x="320" y="69"/>
                  </a:lnTo>
                  <a:lnTo>
                    <a:pt x="320" y="71"/>
                  </a:lnTo>
                  <a:lnTo>
                    <a:pt x="320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2"/>
                  </a:lnTo>
                  <a:lnTo>
                    <a:pt x="319" y="75"/>
                  </a:lnTo>
                  <a:lnTo>
                    <a:pt x="317" y="74"/>
                  </a:lnTo>
                  <a:lnTo>
                    <a:pt x="317" y="72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6" y="69"/>
                  </a:lnTo>
                  <a:lnTo>
                    <a:pt x="316" y="68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15" y="68"/>
                  </a:lnTo>
                  <a:lnTo>
                    <a:pt x="315" y="69"/>
                  </a:lnTo>
                  <a:lnTo>
                    <a:pt x="315" y="71"/>
                  </a:lnTo>
                  <a:lnTo>
                    <a:pt x="315" y="72"/>
                  </a:lnTo>
                  <a:lnTo>
                    <a:pt x="314" y="72"/>
                  </a:lnTo>
                  <a:lnTo>
                    <a:pt x="314" y="71"/>
                  </a:lnTo>
                  <a:lnTo>
                    <a:pt x="313" y="70"/>
                  </a:lnTo>
                  <a:lnTo>
                    <a:pt x="313" y="69"/>
                  </a:lnTo>
                  <a:lnTo>
                    <a:pt x="313" y="71"/>
                  </a:lnTo>
                  <a:lnTo>
                    <a:pt x="313" y="72"/>
                  </a:lnTo>
                  <a:lnTo>
                    <a:pt x="312" y="72"/>
                  </a:lnTo>
                  <a:lnTo>
                    <a:pt x="312" y="71"/>
                  </a:lnTo>
                  <a:lnTo>
                    <a:pt x="311" y="70"/>
                  </a:lnTo>
                  <a:lnTo>
                    <a:pt x="311" y="69"/>
                  </a:lnTo>
                  <a:lnTo>
                    <a:pt x="310" y="69"/>
                  </a:lnTo>
                  <a:lnTo>
                    <a:pt x="310" y="68"/>
                  </a:lnTo>
                  <a:lnTo>
                    <a:pt x="310" y="69"/>
                  </a:lnTo>
                  <a:lnTo>
                    <a:pt x="310" y="71"/>
                  </a:lnTo>
                  <a:lnTo>
                    <a:pt x="310" y="72"/>
                  </a:lnTo>
                  <a:lnTo>
                    <a:pt x="310" y="75"/>
                  </a:lnTo>
                  <a:lnTo>
                    <a:pt x="309" y="74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8" y="71"/>
                  </a:lnTo>
                  <a:lnTo>
                    <a:pt x="308" y="72"/>
                  </a:lnTo>
                  <a:lnTo>
                    <a:pt x="308" y="75"/>
                  </a:lnTo>
                  <a:lnTo>
                    <a:pt x="307" y="74"/>
                  </a:lnTo>
                  <a:lnTo>
                    <a:pt x="307" y="72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5" y="72"/>
                  </a:lnTo>
                  <a:lnTo>
                    <a:pt x="306" y="75"/>
                  </a:lnTo>
                  <a:lnTo>
                    <a:pt x="305" y="78"/>
                  </a:lnTo>
                  <a:lnTo>
                    <a:pt x="305" y="80"/>
                  </a:lnTo>
                  <a:lnTo>
                    <a:pt x="303" y="78"/>
                  </a:lnTo>
                  <a:lnTo>
                    <a:pt x="304" y="75"/>
                  </a:lnTo>
                  <a:lnTo>
                    <a:pt x="304" y="72"/>
                  </a:lnTo>
                  <a:lnTo>
                    <a:pt x="304" y="71"/>
                  </a:lnTo>
                  <a:lnTo>
                    <a:pt x="303" y="69"/>
                  </a:lnTo>
                  <a:lnTo>
                    <a:pt x="302" y="69"/>
                  </a:lnTo>
                  <a:lnTo>
                    <a:pt x="302" y="68"/>
                  </a:lnTo>
                  <a:lnTo>
                    <a:pt x="302" y="70"/>
                  </a:lnTo>
                  <a:lnTo>
                    <a:pt x="302" y="71"/>
                  </a:lnTo>
                  <a:lnTo>
                    <a:pt x="300" y="70"/>
                  </a:lnTo>
                  <a:lnTo>
                    <a:pt x="300" y="69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299" y="75"/>
                  </a:lnTo>
                  <a:lnTo>
                    <a:pt x="299" y="76"/>
                  </a:lnTo>
                  <a:lnTo>
                    <a:pt x="299" y="76"/>
                  </a:lnTo>
                  <a:lnTo>
                    <a:pt x="298" y="75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6" y="70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5" y="72"/>
                  </a:lnTo>
                  <a:lnTo>
                    <a:pt x="295" y="76"/>
                  </a:lnTo>
                  <a:lnTo>
                    <a:pt x="295" y="79"/>
                  </a:lnTo>
                  <a:lnTo>
                    <a:pt x="295" y="84"/>
                  </a:lnTo>
                  <a:lnTo>
                    <a:pt x="295" y="84"/>
                  </a:lnTo>
                  <a:lnTo>
                    <a:pt x="294" y="83"/>
                  </a:lnTo>
                  <a:lnTo>
                    <a:pt x="294" y="82"/>
                  </a:lnTo>
                  <a:lnTo>
                    <a:pt x="294" y="80"/>
                  </a:lnTo>
                  <a:lnTo>
                    <a:pt x="294" y="79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3" y="76"/>
                  </a:lnTo>
                  <a:lnTo>
                    <a:pt x="293" y="75"/>
                  </a:lnTo>
                  <a:lnTo>
                    <a:pt x="293" y="72"/>
                  </a:lnTo>
                  <a:lnTo>
                    <a:pt x="293" y="71"/>
                  </a:lnTo>
                  <a:lnTo>
                    <a:pt x="292" y="71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1" y="72"/>
                  </a:lnTo>
                  <a:lnTo>
                    <a:pt x="291" y="75"/>
                  </a:lnTo>
                  <a:lnTo>
                    <a:pt x="291" y="76"/>
                  </a:lnTo>
                  <a:lnTo>
                    <a:pt x="291" y="75"/>
                  </a:lnTo>
                  <a:lnTo>
                    <a:pt x="290" y="75"/>
                  </a:lnTo>
                  <a:lnTo>
                    <a:pt x="290" y="74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6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89" y="78"/>
                  </a:lnTo>
                  <a:lnTo>
                    <a:pt x="288" y="77"/>
                  </a:lnTo>
                  <a:lnTo>
                    <a:pt x="288" y="77"/>
                  </a:lnTo>
                  <a:lnTo>
                    <a:pt x="287" y="76"/>
                  </a:lnTo>
                  <a:lnTo>
                    <a:pt x="287" y="77"/>
                  </a:lnTo>
                  <a:lnTo>
                    <a:pt x="287" y="79"/>
                  </a:lnTo>
                  <a:lnTo>
                    <a:pt x="287" y="78"/>
                  </a:lnTo>
                  <a:lnTo>
                    <a:pt x="286" y="77"/>
                  </a:lnTo>
                  <a:lnTo>
                    <a:pt x="286" y="79"/>
                  </a:lnTo>
                  <a:lnTo>
                    <a:pt x="286" y="80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4" y="77"/>
                  </a:lnTo>
                  <a:lnTo>
                    <a:pt x="284" y="76"/>
                  </a:lnTo>
                  <a:lnTo>
                    <a:pt x="284" y="75"/>
                  </a:lnTo>
                  <a:lnTo>
                    <a:pt x="283" y="74"/>
                  </a:lnTo>
                  <a:lnTo>
                    <a:pt x="283" y="76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2" y="76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2" y="80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1" y="80"/>
                  </a:lnTo>
                  <a:lnTo>
                    <a:pt x="280" y="79"/>
                  </a:lnTo>
                  <a:lnTo>
                    <a:pt x="280" y="78"/>
                  </a:lnTo>
                  <a:lnTo>
                    <a:pt x="279" y="77"/>
                  </a:lnTo>
                  <a:lnTo>
                    <a:pt x="279" y="79"/>
                  </a:lnTo>
                  <a:lnTo>
                    <a:pt x="279" y="80"/>
                  </a:lnTo>
                  <a:lnTo>
                    <a:pt x="279" y="79"/>
                  </a:lnTo>
                  <a:lnTo>
                    <a:pt x="278" y="79"/>
                  </a:lnTo>
                  <a:lnTo>
                    <a:pt x="278" y="78"/>
                  </a:lnTo>
                  <a:lnTo>
                    <a:pt x="277" y="77"/>
                  </a:lnTo>
                  <a:lnTo>
                    <a:pt x="277" y="76"/>
                  </a:lnTo>
                  <a:lnTo>
                    <a:pt x="276" y="76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5" y="77"/>
                  </a:lnTo>
                  <a:lnTo>
                    <a:pt x="275" y="79"/>
                  </a:lnTo>
                  <a:lnTo>
                    <a:pt x="275" y="80"/>
                  </a:lnTo>
                  <a:lnTo>
                    <a:pt x="275" y="79"/>
                  </a:lnTo>
                  <a:lnTo>
                    <a:pt x="274" y="79"/>
                  </a:lnTo>
                  <a:lnTo>
                    <a:pt x="274" y="80"/>
                  </a:lnTo>
                  <a:lnTo>
                    <a:pt x="274" y="81"/>
                  </a:lnTo>
                  <a:lnTo>
                    <a:pt x="274" y="81"/>
                  </a:lnTo>
                  <a:lnTo>
                    <a:pt x="273" y="80"/>
                  </a:lnTo>
                  <a:lnTo>
                    <a:pt x="273" y="79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1" y="80"/>
                  </a:lnTo>
                  <a:lnTo>
                    <a:pt x="271" y="79"/>
                  </a:lnTo>
                  <a:lnTo>
                    <a:pt x="270" y="78"/>
                  </a:lnTo>
                  <a:lnTo>
                    <a:pt x="270" y="80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69" y="80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6" y="77"/>
                  </a:lnTo>
                  <a:lnTo>
                    <a:pt x="266" y="76"/>
                  </a:lnTo>
                  <a:lnTo>
                    <a:pt x="265" y="76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5" y="80"/>
                  </a:lnTo>
                  <a:lnTo>
                    <a:pt x="265" y="81"/>
                  </a:lnTo>
                  <a:lnTo>
                    <a:pt x="265" y="83"/>
                  </a:lnTo>
                  <a:lnTo>
                    <a:pt x="265" y="84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264" y="84"/>
                  </a:lnTo>
                  <a:lnTo>
                    <a:pt x="264" y="85"/>
                  </a:lnTo>
                  <a:lnTo>
                    <a:pt x="263" y="85"/>
                  </a:lnTo>
                  <a:lnTo>
                    <a:pt x="263" y="84"/>
                  </a:lnTo>
                  <a:lnTo>
                    <a:pt x="263" y="85"/>
                  </a:lnTo>
                  <a:lnTo>
                    <a:pt x="263" y="87"/>
                  </a:lnTo>
                  <a:lnTo>
                    <a:pt x="262" y="86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2" y="80"/>
                  </a:lnTo>
                  <a:lnTo>
                    <a:pt x="262" y="80"/>
                  </a:lnTo>
                  <a:lnTo>
                    <a:pt x="263" y="81"/>
                  </a:lnTo>
                  <a:lnTo>
                    <a:pt x="263" y="80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2" y="80"/>
                  </a:lnTo>
                  <a:lnTo>
                    <a:pt x="262" y="79"/>
                  </a:lnTo>
                  <a:lnTo>
                    <a:pt x="261" y="78"/>
                  </a:lnTo>
                  <a:lnTo>
                    <a:pt x="261" y="78"/>
                  </a:lnTo>
                  <a:lnTo>
                    <a:pt x="260" y="77"/>
                  </a:lnTo>
                  <a:lnTo>
                    <a:pt x="260" y="78"/>
                  </a:lnTo>
                  <a:lnTo>
                    <a:pt x="260" y="80"/>
                  </a:lnTo>
                  <a:lnTo>
                    <a:pt x="259" y="79"/>
                  </a:lnTo>
                  <a:lnTo>
                    <a:pt x="259" y="78"/>
                  </a:lnTo>
                  <a:lnTo>
                    <a:pt x="259" y="80"/>
                  </a:lnTo>
                  <a:lnTo>
                    <a:pt x="259" y="81"/>
                  </a:lnTo>
                  <a:lnTo>
                    <a:pt x="259" y="83"/>
                  </a:lnTo>
                  <a:lnTo>
                    <a:pt x="259" y="84"/>
                  </a:lnTo>
                  <a:lnTo>
                    <a:pt x="258" y="83"/>
                  </a:lnTo>
                  <a:lnTo>
                    <a:pt x="258" y="82"/>
                  </a:lnTo>
                  <a:lnTo>
                    <a:pt x="257" y="82"/>
                  </a:lnTo>
                  <a:lnTo>
                    <a:pt x="257" y="81"/>
                  </a:lnTo>
                  <a:lnTo>
                    <a:pt x="257" y="82"/>
                  </a:lnTo>
                  <a:lnTo>
                    <a:pt x="257" y="84"/>
                  </a:lnTo>
                  <a:lnTo>
                    <a:pt x="256" y="83"/>
                  </a:lnTo>
                  <a:lnTo>
                    <a:pt x="256" y="82"/>
                  </a:lnTo>
                  <a:lnTo>
                    <a:pt x="255" y="82"/>
                  </a:lnTo>
                  <a:lnTo>
                    <a:pt x="255" y="81"/>
                  </a:lnTo>
                  <a:lnTo>
                    <a:pt x="255" y="82"/>
                  </a:lnTo>
                  <a:lnTo>
                    <a:pt x="255" y="84"/>
                  </a:lnTo>
                  <a:lnTo>
                    <a:pt x="255" y="84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87"/>
                  </a:lnTo>
                  <a:lnTo>
                    <a:pt x="254" y="86"/>
                  </a:lnTo>
                  <a:lnTo>
                    <a:pt x="254" y="85"/>
                  </a:lnTo>
                  <a:lnTo>
                    <a:pt x="253" y="85"/>
                  </a:lnTo>
                  <a:lnTo>
                    <a:pt x="253" y="84"/>
                  </a:lnTo>
                  <a:lnTo>
                    <a:pt x="253" y="82"/>
                  </a:lnTo>
                  <a:lnTo>
                    <a:pt x="253" y="81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49" y="86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8" y="85"/>
                  </a:lnTo>
                  <a:lnTo>
                    <a:pt x="248" y="84"/>
                  </a:lnTo>
                  <a:lnTo>
                    <a:pt x="248" y="82"/>
                  </a:lnTo>
                  <a:lnTo>
                    <a:pt x="248" y="81"/>
                  </a:lnTo>
                  <a:lnTo>
                    <a:pt x="247" y="80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2"/>
                  </a:lnTo>
                  <a:lnTo>
                    <a:pt x="246" y="82"/>
                  </a:lnTo>
                  <a:lnTo>
                    <a:pt x="246" y="81"/>
                  </a:lnTo>
                  <a:lnTo>
                    <a:pt x="246" y="82"/>
                  </a:lnTo>
                  <a:lnTo>
                    <a:pt x="246" y="84"/>
                  </a:lnTo>
                  <a:lnTo>
                    <a:pt x="246" y="85"/>
                  </a:lnTo>
                  <a:lnTo>
                    <a:pt x="246" y="86"/>
                  </a:lnTo>
                  <a:lnTo>
                    <a:pt x="245" y="86"/>
                  </a:lnTo>
                  <a:lnTo>
                    <a:pt x="245" y="85"/>
                  </a:lnTo>
                  <a:lnTo>
                    <a:pt x="244" y="84"/>
                  </a:lnTo>
                  <a:lnTo>
                    <a:pt x="243" y="82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2" y="85"/>
                  </a:lnTo>
                  <a:lnTo>
                    <a:pt x="242" y="86"/>
                  </a:lnTo>
                  <a:lnTo>
                    <a:pt x="242" y="87"/>
                  </a:lnTo>
                  <a:lnTo>
                    <a:pt x="243" y="88"/>
                  </a:lnTo>
                  <a:lnTo>
                    <a:pt x="243" y="89"/>
                  </a:lnTo>
                  <a:lnTo>
                    <a:pt x="242" y="92"/>
                  </a:lnTo>
                  <a:lnTo>
                    <a:pt x="242" y="91"/>
                  </a:lnTo>
                  <a:lnTo>
                    <a:pt x="241" y="89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39" y="83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6"/>
                  </a:lnTo>
                  <a:lnTo>
                    <a:pt x="236" y="88"/>
                  </a:lnTo>
                  <a:lnTo>
                    <a:pt x="236" y="89"/>
                  </a:lnTo>
                  <a:lnTo>
                    <a:pt x="236" y="91"/>
                  </a:lnTo>
                  <a:lnTo>
                    <a:pt x="236" y="91"/>
                  </a:lnTo>
                  <a:lnTo>
                    <a:pt x="234" y="89"/>
                  </a:lnTo>
                  <a:lnTo>
                    <a:pt x="236" y="88"/>
                  </a:lnTo>
                  <a:lnTo>
                    <a:pt x="234" y="86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6"/>
                  </a:lnTo>
                  <a:lnTo>
                    <a:pt x="234" y="88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5"/>
                  </a:lnTo>
                  <a:lnTo>
                    <a:pt x="232" y="85"/>
                  </a:lnTo>
                  <a:lnTo>
                    <a:pt x="232" y="86"/>
                  </a:lnTo>
                  <a:lnTo>
                    <a:pt x="231" y="88"/>
                  </a:lnTo>
                  <a:lnTo>
                    <a:pt x="231" y="89"/>
                  </a:lnTo>
                  <a:lnTo>
                    <a:pt x="231" y="91"/>
                  </a:lnTo>
                  <a:lnTo>
                    <a:pt x="231" y="91"/>
                  </a:lnTo>
                  <a:lnTo>
                    <a:pt x="230" y="89"/>
                  </a:lnTo>
                  <a:lnTo>
                    <a:pt x="230" y="88"/>
                  </a:lnTo>
                  <a:lnTo>
                    <a:pt x="230" y="87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9" y="91"/>
                  </a:lnTo>
                  <a:lnTo>
                    <a:pt x="228" y="89"/>
                  </a:lnTo>
                  <a:lnTo>
                    <a:pt x="228" y="88"/>
                  </a:lnTo>
                  <a:lnTo>
                    <a:pt x="228" y="87"/>
                  </a:lnTo>
                  <a:lnTo>
                    <a:pt x="228" y="86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7" y="86"/>
                  </a:lnTo>
                  <a:lnTo>
                    <a:pt x="226" y="85"/>
                  </a:lnTo>
                  <a:lnTo>
                    <a:pt x="226" y="85"/>
                  </a:lnTo>
                  <a:lnTo>
                    <a:pt x="225" y="84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5" y="86"/>
                  </a:lnTo>
                  <a:lnTo>
                    <a:pt x="224" y="87"/>
                  </a:lnTo>
                  <a:lnTo>
                    <a:pt x="224" y="89"/>
                  </a:lnTo>
                  <a:lnTo>
                    <a:pt x="224" y="91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2" y="89"/>
                  </a:lnTo>
                  <a:lnTo>
                    <a:pt x="222" y="88"/>
                  </a:lnTo>
                  <a:lnTo>
                    <a:pt x="221" y="87"/>
                  </a:lnTo>
                  <a:lnTo>
                    <a:pt x="221" y="89"/>
                  </a:lnTo>
                  <a:lnTo>
                    <a:pt x="221" y="91"/>
                  </a:lnTo>
                  <a:lnTo>
                    <a:pt x="221" y="89"/>
                  </a:lnTo>
                  <a:lnTo>
                    <a:pt x="220" y="89"/>
                  </a:lnTo>
                  <a:lnTo>
                    <a:pt x="219" y="87"/>
                  </a:lnTo>
                  <a:lnTo>
                    <a:pt x="219" y="86"/>
                  </a:lnTo>
                  <a:lnTo>
                    <a:pt x="217" y="86"/>
                  </a:lnTo>
                  <a:lnTo>
                    <a:pt x="217" y="85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6" y="87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5" y="91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4" y="91"/>
                  </a:lnTo>
                  <a:lnTo>
                    <a:pt x="214" y="89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7"/>
                  </a:lnTo>
                  <a:lnTo>
                    <a:pt x="213" y="86"/>
                  </a:lnTo>
                  <a:lnTo>
                    <a:pt x="214" y="86"/>
                  </a:lnTo>
                  <a:lnTo>
                    <a:pt x="213" y="85"/>
                  </a:lnTo>
                  <a:lnTo>
                    <a:pt x="213" y="84"/>
                  </a:lnTo>
                  <a:lnTo>
                    <a:pt x="212" y="86"/>
                  </a:lnTo>
                  <a:lnTo>
                    <a:pt x="212" y="87"/>
                  </a:lnTo>
                  <a:lnTo>
                    <a:pt x="212" y="88"/>
                  </a:lnTo>
                  <a:lnTo>
                    <a:pt x="212" y="91"/>
                  </a:lnTo>
                  <a:lnTo>
                    <a:pt x="212" y="92"/>
                  </a:lnTo>
                  <a:lnTo>
                    <a:pt x="212" y="94"/>
                  </a:lnTo>
                  <a:lnTo>
                    <a:pt x="212" y="93"/>
                  </a:lnTo>
                  <a:lnTo>
                    <a:pt x="211" y="92"/>
                  </a:lnTo>
                  <a:lnTo>
                    <a:pt x="211" y="91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0" y="87"/>
                  </a:lnTo>
                  <a:lnTo>
                    <a:pt x="210" y="86"/>
                  </a:lnTo>
                  <a:lnTo>
                    <a:pt x="210" y="86"/>
                  </a:lnTo>
                  <a:lnTo>
                    <a:pt x="209" y="87"/>
                  </a:lnTo>
                  <a:lnTo>
                    <a:pt x="209" y="88"/>
                  </a:lnTo>
                  <a:lnTo>
                    <a:pt x="209" y="91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8" y="91"/>
                  </a:lnTo>
                  <a:lnTo>
                    <a:pt x="208" y="89"/>
                  </a:lnTo>
                  <a:lnTo>
                    <a:pt x="207" y="88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3"/>
                  </a:lnTo>
                  <a:lnTo>
                    <a:pt x="205" y="92"/>
                  </a:lnTo>
                  <a:lnTo>
                    <a:pt x="204" y="91"/>
                  </a:lnTo>
                  <a:lnTo>
                    <a:pt x="204" y="89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2"/>
                  </a:lnTo>
                  <a:lnTo>
                    <a:pt x="203" y="91"/>
                  </a:lnTo>
                  <a:lnTo>
                    <a:pt x="201" y="91"/>
                  </a:lnTo>
                  <a:lnTo>
                    <a:pt x="201" y="92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3" y="97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3" y="99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1" y="100"/>
                  </a:lnTo>
                  <a:lnTo>
                    <a:pt x="201" y="99"/>
                  </a:lnTo>
                  <a:lnTo>
                    <a:pt x="201" y="98"/>
                  </a:lnTo>
                  <a:lnTo>
                    <a:pt x="201" y="96"/>
                  </a:lnTo>
                  <a:lnTo>
                    <a:pt x="201" y="95"/>
                  </a:lnTo>
                  <a:lnTo>
                    <a:pt x="200" y="95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199" y="93"/>
                  </a:lnTo>
                  <a:lnTo>
                    <a:pt x="199" y="93"/>
                  </a:lnTo>
                  <a:lnTo>
                    <a:pt x="198" y="92"/>
                  </a:lnTo>
                  <a:lnTo>
                    <a:pt x="198" y="91"/>
                  </a:lnTo>
                  <a:lnTo>
                    <a:pt x="197" y="89"/>
                  </a:lnTo>
                  <a:lnTo>
                    <a:pt x="197" y="92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6" y="92"/>
                  </a:lnTo>
                  <a:lnTo>
                    <a:pt x="196" y="93"/>
                  </a:lnTo>
                  <a:lnTo>
                    <a:pt x="196" y="95"/>
                  </a:lnTo>
                  <a:lnTo>
                    <a:pt x="196" y="94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5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3" y="93"/>
                  </a:lnTo>
                  <a:lnTo>
                    <a:pt x="193" y="95"/>
                  </a:lnTo>
                  <a:lnTo>
                    <a:pt x="193" y="96"/>
                  </a:lnTo>
                  <a:lnTo>
                    <a:pt x="193" y="95"/>
                  </a:lnTo>
                  <a:lnTo>
                    <a:pt x="192" y="95"/>
                  </a:lnTo>
                  <a:lnTo>
                    <a:pt x="192" y="94"/>
                  </a:lnTo>
                  <a:lnTo>
                    <a:pt x="191" y="93"/>
                  </a:lnTo>
                  <a:lnTo>
                    <a:pt x="191" y="92"/>
                  </a:lnTo>
                  <a:lnTo>
                    <a:pt x="190" y="92"/>
                  </a:lnTo>
                  <a:lnTo>
                    <a:pt x="190" y="93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5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4" y="93"/>
                  </a:lnTo>
                  <a:lnTo>
                    <a:pt x="184" y="92"/>
                  </a:lnTo>
                  <a:lnTo>
                    <a:pt x="183" y="92"/>
                  </a:lnTo>
                  <a:lnTo>
                    <a:pt x="183" y="93"/>
                  </a:lnTo>
                  <a:lnTo>
                    <a:pt x="183" y="94"/>
                  </a:lnTo>
                  <a:lnTo>
                    <a:pt x="183" y="96"/>
                  </a:lnTo>
                  <a:lnTo>
                    <a:pt x="183" y="97"/>
                  </a:lnTo>
                  <a:lnTo>
                    <a:pt x="183" y="97"/>
                  </a:lnTo>
                  <a:lnTo>
                    <a:pt x="182" y="96"/>
                  </a:lnTo>
                  <a:lnTo>
                    <a:pt x="182" y="95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1" y="92"/>
                  </a:lnTo>
                  <a:lnTo>
                    <a:pt x="181" y="91"/>
                  </a:lnTo>
                  <a:lnTo>
                    <a:pt x="180" y="89"/>
                  </a:lnTo>
                  <a:lnTo>
                    <a:pt x="180" y="91"/>
                  </a:lnTo>
                  <a:lnTo>
                    <a:pt x="180" y="93"/>
                  </a:lnTo>
                  <a:lnTo>
                    <a:pt x="180" y="94"/>
                  </a:lnTo>
                  <a:lnTo>
                    <a:pt x="180" y="96"/>
                  </a:lnTo>
                  <a:lnTo>
                    <a:pt x="180" y="95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8" y="98"/>
                  </a:lnTo>
                  <a:lnTo>
                    <a:pt x="177" y="97"/>
                  </a:lnTo>
                  <a:lnTo>
                    <a:pt x="177" y="98"/>
                  </a:lnTo>
                  <a:lnTo>
                    <a:pt x="177" y="100"/>
                  </a:lnTo>
                  <a:lnTo>
                    <a:pt x="177" y="99"/>
                  </a:lnTo>
                  <a:lnTo>
                    <a:pt x="176" y="98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5"/>
                  </a:lnTo>
                  <a:lnTo>
                    <a:pt x="175" y="94"/>
                  </a:lnTo>
                  <a:lnTo>
                    <a:pt x="175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3" y="87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3" y="97"/>
                  </a:lnTo>
                  <a:lnTo>
                    <a:pt x="173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1" y="97"/>
                  </a:lnTo>
                  <a:lnTo>
                    <a:pt x="171" y="98"/>
                  </a:lnTo>
                  <a:lnTo>
                    <a:pt x="171" y="100"/>
                  </a:lnTo>
                  <a:lnTo>
                    <a:pt x="171" y="101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0" y="101"/>
                  </a:lnTo>
                  <a:lnTo>
                    <a:pt x="170" y="100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7" y="98"/>
                  </a:lnTo>
                  <a:lnTo>
                    <a:pt x="167" y="97"/>
                  </a:lnTo>
                  <a:lnTo>
                    <a:pt x="167" y="95"/>
                  </a:lnTo>
                  <a:lnTo>
                    <a:pt x="167" y="95"/>
                  </a:lnTo>
                  <a:lnTo>
                    <a:pt x="166" y="94"/>
                  </a:lnTo>
                  <a:lnTo>
                    <a:pt x="166" y="95"/>
                  </a:lnTo>
                  <a:lnTo>
                    <a:pt x="166" y="97"/>
                  </a:lnTo>
                  <a:lnTo>
                    <a:pt x="166" y="96"/>
                  </a:lnTo>
                  <a:lnTo>
                    <a:pt x="165" y="95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5" y="99"/>
                  </a:lnTo>
                  <a:lnTo>
                    <a:pt x="165" y="100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3" y="98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2" y="95"/>
                  </a:lnTo>
                  <a:lnTo>
                    <a:pt x="162" y="94"/>
                  </a:lnTo>
                  <a:lnTo>
                    <a:pt x="162" y="93"/>
                  </a:lnTo>
                  <a:lnTo>
                    <a:pt x="161" y="92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1" y="97"/>
                  </a:lnTo>
                  <a:lnTo>
                    <a:pt x="160" y="97"/>
                  </a:lnTo>
                  <a:lnTo>
                    <a:pt x="160" y="98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59" y="98"/>
                  </a:lnTo>
                  <a:lnTo>
                    <a:pt x="159" y="97"/>
                  </a:lnTo>
                  <a:lnTo>
                    <a:pt x="159" y="95"/>
                  </a:lnTo>
                  <a:lnTo>
                    <a:pt x="159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7"/>
                  </a:lnTo>
                  <a:lnTo>
                    <a:pt x="158" y="96"/>
                  </a:lnTo>
                  <a:lnTo>
                    <a:pt x="157" y="95"/>
                  </a:lnTo>
                  <a:lnTo>
                    <a:pt x="157" y="96"/>
                  </a:lnTo>
                  <a:lnTo>
                    <a:pt x="157" y="98"/>
                  </a:lnTo>
                  <a:lnTo>
                    <a:pt x="157" y="101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5" y="98"/>
                  </a:lnTo>
                  <a:lnTo>
                    <a:pt x="155" y="97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5"/>
                  </a:lnTo>
                  <a:lnTo>
                    <a:pt x="156" y="96"/>
                  </a:lnTo>
                  <a:lnTo>
                    <a:pt x="156" y="97"/>
                  </a:lnTo>
                  <a:lnTo>
                    <a:pt x="156" y="95"/>
                  </a:lnTo>
                  <a:lnTo>
                    <a:pt x="156" y="94"/>
                  </a:lnTo>
                  <a:lnTo>
                    <a:pt x="155" y="91"/>
                  </a:lnTo>
                  <a:lnTo>
                    <a:pt x="154" y="94"/>
                  </a:lnTo>
                  <a:lnTo>
                    <a:pt x="154" y="9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3" y="95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3" y="100"/>
                  </a:lnTo>
                  <a:lnTo>
                    <a:pt x="151" y="99"/>
                  </a:lnTo>
                  <a:lnTo>
                    <a:pt x="151" y="98"/>
                  </a:lnTo>
                  <a:lnTo>
                    <a:pt x="150" y="98"/>
                  </a:lnTo>
                  <a:lnTo>
                    <a:pt x="150" y="97"/>
                  </a:lnTo>
                  <a:lnTo>
                    <a:pt x="149" y="96"/>
                  </a:lnTo>
                  <a:lnTo>
                    <a:pt x="149" y="98"/>
                  </a:lnTo>
                  <a:lnTo>
                    <a:pt x="149" y="99"/>
                  </a:lnTo>
                  <a:lnTo>
                    <a:pt x="149" y="98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8" y="101"/>
                  </a:lnTo>
                  <a:lnTo>
                    <a:pt x="148" y="100"/>
                  </a:lnTo>
                  <a:lnTo>
                    <a:pt x="147" y="99"/>
                  </a:lnTo>
                  <a:lnTo>
                    <a:pt x="147" y="101"/>
                  </a:lnTo>
                  <a:lnTo>
                    <a:pt x="147" y="102"/>
                  </a:lnTo>
                  <a:lnTo>
                    <a:pt x="147" y="101"/>
                  </a:lnTo>
                  <a:lnTo>
                    <a:pt x="146" y="101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4" y="95"/>
                  </a:lnTo>
                  <a:lnTo>
                    <a:pt x="144" y="96"/>
                  </a:lnTo>
                  <a:lnTo>
                    <a:pt x="144" y="98"/>
                  </a:lnTo>
                  <a:lnTo>
                    <a:pt x="144" y="97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2" y="98"/>
                  </a:lnTo>
                  <a:lnTo>
                    <a:pt x="142" y="99"/>
                  </a:lnTo>
                  <a:lnTo>
                    <a:pt x="142" y="101"/>
                  </a:lnTo>
                  <a:lnTo>
                    <a:pt x="142" y="100"/>
                  </a:lnTo>
                  <a:lnTo>
                    <a:pt x="142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1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40" y="99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9" y="101"/>
                  </a:lnTo>
                  <a:lnTo>
                    <a:pt x="138" y="101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137" y="99"/>
                  </a:lnTo>
                  <a:lnTo>
                    <a:pt x="137" y="101"/>
                  </a:lnTo>
                  <a:lnTo>
                    <a:pt x="136" y="100"/>
                  </a:lnTo>
                  <a:lnTo>
                    <a:pt x="136" y="99"/>
                  </a:lnTo>
                  <a:lnTo>
                    <a:pt x="136" y="101"/>
                  </a:lnTo>
                  <a:lnTo>
                    <a:pt x="136" y="102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3" y="99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2" y="95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2" y="100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6" y="100"/>
                  </a:lnTo>
                  <a:lnTo>
                    <a:pt x="126" y="101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5" y="103"/>
                  </a:lnTo>
                  <a:lnTo>
                    <a:pt x="125" y="102"/>
                  </a:lnTo>
                  <a:lnTo>
                    <a:pt x="124" y="100"/>
                  </a:lnTo>
                  <a:lnTo>
                    <a:pt x="123" y="99"/>
                  </a:lnTo>
                  <a:lnTo>
                    <a:pt x="122" y="98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1" y="97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1" y="102"/>
                  </a:lnTo>
                  <a:lnTo>
                    <a:pt x="121" y="103"/>
                  </a:lnTo>
                  <a:lnTo>
                    <a:pt x="122" y="103"/>
                  </a:lnTo>
                  <a:lnTo>
                    <a:pt x="122" y="105"/>
                  </a:lnTo>
                  <a:lnTo>
                    <a:pt x="122" y="107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0" y="101"/>
                  </a:lnTo>
                  <a:lnTo>
                    <a:pt x="120" y="100"/>
                  </a:lnTo>
                  <a:lnTo>
                    <a:pt x="118" y="100"/>
                  </a:lnTo>
                  <a:lnTo>
                    <a:pt x="118" y="99"/>
                  </a:lnTo>
                  <a:lnTo>
                    <a:pt x="118" y="100"/>
                  </a:lnTo>
                  <a:lnTo>
                    <a:pt x="118" y="102"/>
                  </a:lnTo>
                  <a:lnTo>
                    <a:pt x="117" y="101"/>
                  </a:lnTo>
                  <a:lnTo>
                    <a:pt x="117" y="100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6" y="99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15" y="99"/>
                  </a:lnTo>
                  <a:lnTo>
                    <a:pt x="115" y="100"/>
                  </a:lnTo>
                  <a:lnTo>
                    <a:pt x="114" y="100"/>
                  </a:lnTo>
                  <a:lnTo>
                    <a:pt x="114" y="99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3" y="99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3" y="103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1" y="104"/>
                  </a:lnTo>
                  <a:lnTo>
                    <a:pt x="111" y="103"/>
                  </a:lnTo>
                  <a:lnTo>
                    <a:pt x="110" y="102"/>
                  </a:lnTo>
                  <a:lnTo>
                    <a:pt x="109" y="100"/>
                  </a:lnTo>
                  <a:lnTo>
                    <a:pt x="108" y="99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7" y="102"/>
                  </a:lnTo>
                  <a:lnTo>
                    <a:pt x="107" y="103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1"/>
                  </a:lnTo>
                  <a:lnTo>
                    <a:pt x="105" y="100"/>
                  </a:lnTo>
                  <a:lnTo>
                    <a:pt x="105" y="102"/>
                  </a:lnTo>
                  <a:lnTo>
                    <a:pt x="105" y="103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1" y="99"/>
                  </a:lnTo>
                  <a:lnTo>
                    <a:pt x="101" y="98"/>
                  </a:lnTo>
                  <a:lnTo>
                    <a:pt x="100" y="97"/>
                  </a:lnTo>
                  <a:lnTo>
                    <a:pt x="100" y="96"/>
                  </a:lnTo>
                  <a:lnTo>
                    <a:pt x="100" y="95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100" y="103"/>
                  </a:lnTo>
                  <a:lnTo>
                    <a:pt x="99" y="102"/>
                  </a:lnTo>
                  <a:lnTo>
                    <a:pt x="99" y="101"/>
                  </a:lnTo>
                  <a:lnTo>
                    <a:pt x="98" y="100"/>
                  </a:lnTo>
                  <a:lnTo>
                    <a:pt x="98" y="102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7" y="102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5" y="99"/>
                  </a:lnTo>
                  <a:lnTo>
                    <a:pt x="95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2" y="102"/>
                  </a:lnTo>
                  <a:lnTo>
                    <a:pt x="91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3"/>
                  </a:lnTo>
                  <a:lnTo>
                    <a:pt x="90" y="103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90" y="105"/>
                  </a:lnTo>
                  <a:lnTo>
                    <a:pt x="89" y="104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0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6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3" y="100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1" y="99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2"/>
                  </a:lnTo>
                  <a:lnTo>
                    <a:pt x="80" y="104"/>
                  </a:lnTo>
                  <a:lnTo>
                    <a:pt x="80" y="105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9"/>
                  </a:lnTo>
                  <a:lnTo>
                    <a:pt x="79" y="108"/>
                  </a:lnTo>
                  <a:lnTo>
                    <a:pt x="78" y="107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3"/>
                  </a:lnTo>
                  <a:lnTo>
                    <a:pt x="77" y="102"/>
                  </a:lnTo>
                  <a:lnTo>
                    <a:pt x="77" y="104"/>
                  </a:lnTo>
                  <a:lnTo>
                    <a:pt x="77" y="105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75" y="105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5" y="101"/>
                  </a:lnTo>
                  <a:lnTo>
                    <a:pt x="75" y="99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101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0" y="101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4"/>
                  </a:lnTo>
                  <a:lnTo>
                    <a:pt x="67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5" y="98"/>
                  </a:lnTo>
                  <a:lnTo>
                    <a:pt x="65" y="100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3" y="101"/>
                  </a:lnTo>
                  <a:lnTo>
                    <a:pt x="63" y="103"/>
                  </a:lnTo>
                  <a:lnTo>
                    <a:pt x="64" y="104"/>
                  </a:lnTo>
                  <a:lnTo>
                    <a:pt x="63" y="103"/>
                  </a:lnTo>
                  <a:lnTo>
                    <a:pt x="62" y="102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0" y="100"/>
                  </a:lnTo>
                  <a:lnTo>
                    <a:pt x="60" y="99"/>
                  </a:lnTo>
                  <a:lnTo>
                    <a:pt x="59" y="98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8"/>
                  </a:lnTo>
                  <a:lnTo>
                    <a:pt x="59" y="107"/>
                  </a:lnTo>
                  <a:lnTo>
                    <a:pt x="59" y="105"/>
                  </a:lnTo>
                  <a:lnTo>
                    <a:pt x="58" y="104"/>
                  </a:lnTo>
                  <a:lnTo>
                    <a:pt x="57" y="103"/>
                  </a:lnTo>
                  <a:lnTo>
                    <a:pt x="55" y="101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4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3" y="101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3" y="104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50" y="103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6" y="101"/>
                  </a:lnTo>
                  <a:lnTo>
                    <a:pt x="46" y="102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5" y="103"/>
                  </a:lnTo>
                  <a:lnTo>
                    <a:pt x="44" y="102"/>
                  </a:lnTo>
                  <a:lnTo>
                    <a:pt x="45" y="104"/>
                  </a:lnTo>
                  <a:lnTo>
                    <a:pt x="45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3" y="103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1" y="98"/>
                  </a:lnTo>
                  <a:lnTo>
                    <a:pt x="41" y="99"/>
                  </a:lnTo>
                  <a:lnTo>
                    <a:pt x="41" y="101"/>
                  </a:lnTo>
                  <a:lnTo>
                    <a:pt x="41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39" y="101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0" y="108"/>
                  </a:lnTo>
                  <a:lnTo>
                    <a:pt x="39" y="107"/>
                  </a:lnTo>
                  <a:lnTo>
                    <a:pt x="39" y="105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8" y="102"/>
                  </a:lnTo>
                  <a:lnTo>
                    <a:pt x="37" y="101"/>
                  </a:lnTo>
                  <a:lnTo>
                    <a:pt x="37" y="100"/>
                  </a:lnTo>
                  <a:lnTo>
                    <a:pt x="36" y="100"/>
                  </a:lnTo>
                  <a:lnTo>
                    <a:pt x="36" y="101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4" y="101"/>
                  </a:lnTo>
                  <a:lnTo>
                    <a:pt x="34" y="103"/>
                  </a:lnTo>
                  <a:lnTo>
                    <a:pt x="36" y="104"/>
                  </a:lnTo>
                  <a:lnTo>
                    <a:pt x="36" y="107"/>
                  </a:lnTo>
                  <a:lnTo>
                    <a:pt x="36" y="108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3" y="104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2" y="107"/>
                  </a:lnTo>
                  <a:lnTo>
                    <a:pt x="32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3" name="Freeform 1083">
              <a:extLst>
                <a:ext uri="{FF2B5EF4-FFF2-40B4-BE49-F238E27FC236}">
                  <a16:creationId xmlns:a16="http://schemas.microsoft.com/office/drawing/2014/main" id="{8E1148A2-94BF-498A-9661-6955FB654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763" y="4570433"/>
              <a:ext cx="0" cy="0"/>
            </a:xfrm>
            <a:custGeom>
              <a:avLst/>
              <a:gdLst>
                <a:gd name="T0" fmla="*/ 0 w 11"/>
                <a:gd name="T1" fmla="*/ 1 h 8"/>
                <a:gd name="T2" fmla="*/ 1 w 11"/>
                <a:gd name="T3" fmla="*/ 0 h 8"/>
                <a:gd name="T4" fmla="*/ 2 w 11"/>
                <a:gd name="T5" fmla="*/ 0 h 8"/>
                <a:gd name="T6" fmla="*/ 3 w 11"/>
                <a:gd name="T7" fmla="*/ 1 h 8"/>
                <a:gd name="T8" fmla="*/ 4 w 11"/>
                <a:gd name="T9" fmla="*/ 2 h 8"/>
                <a:gd name="T10" fmla="*/ 5 w 11"/>
                <a:gd name="T11" fmla="*/ 4 h 8"/>
                <a:gd name="T12" fmla="*/ 6 w 11"/>
                <a:gd name="T13" fmla="*/ 5 h 8"/>
                <a:gd name="T14" fmla="*/ 7 w 11"/>
                <a:gd name="T15" fmla="*/ 4 h 8"/>
                <a:gd name="T16" fmla="*/ 8 w 11"/>
                <a:gd name="T17" fmla="*/ 4 h 8"/>
                <a:gd name="T18" fmla="*/ 9 w 11"/>
                <a:gd name="T19" fmla="*/ 5 h 8"/>
                <a:gd name="T20" fmla="*/ 11 w 11"/>
                <a:gd name="T21" fmla="*/ 6 h 8"/>
                <a:gd name="T22" fmla="*/ 5 w 11"/>
                <a:gd name="T23" fmla="*/ 8 h 8"/>
                <a:gd name="T24" fmla="*/ 3 w 11"/>
                <a:gd name="T25" fmla="*/ 6 h 8"/>
                <a:gd name="T26" fmla="*/ 0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0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1" y="6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4" name="Freeform 1084">
              <a:extLst>
                <a:ext uri="{FF2B5EF4-FFF2-40B4-BE49-F238E27FC236}">
                  <a16:creationId xmlns:a16="http://schemas.microsoft.com/office/drawing/2014/main" id="{2FF8A315-DDCC-465A-96A3-71ACE1ED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2" y="4472483"/>
              <a:ext cx="55444" cy="96103"/>
            </a:xfrm>
            <a:custGeom>
              <a:avLst/>
              <a:gdLst>
                <a:gd name="T0" fmla="*/ 21 w 484"/>
                <a:gd name="T1" fmla="*/ 55 h 835"/>
                <a:gd name="T2" fmla="*/ 5 w 484"/>
                <a:gd name="T3" fmla="*/ 27 h 835"/>
                <a:gd name="T4" fmla="*/ 17 w 484"/>
                <a:gd name="T5" fmla="*/ 11 h 835"/>
                <a:gd name="T6" fmla="*/ 55 w 484"/>
                <a:gd name="T7" fmla="*/ 18 h 835"/>
                <a:gd name="T8" fmla="*/ 90 w 484"/>
                <a:gd name="T9" fmla="*/ 43 h 835"/>
                <a:gd name="T10" fmla="*/ 123 w 484"/>
                <a:gd name="T11" fmla="*/ 67 h 835"/>
                <a:gd name="T12" fmla="*/ 161 w 484"/>
                <a:gd name="T13" fmla="*/ 92 h 835"/>
                <a:gd name="T14" fmla="*/ 190 w 484"/>
                <a:gd name="T15" fmla="*/ 114 h 835"/>
                <a:gd name="T16" fmla="*/ 217 w 484"/>
                <a:gd name="T17" fmla="*/ 136 h 835"/>
                <a:gd name="T18" fmla="*/ 240 w 484"/>
                <a:gd name="T19" fmla="*/ 152 h 835"/>
                <a:gd name="T20" fmla="*/ 277 w 484"/>
                <a:gd name="T21" fmla="*/ 181 h 835"/>
                <a:gd name="T22" fmla="*/ 311 w 484"/>
                <a:gd name="T23" fmla="*/ 198 h 835"/>
                <a:gd name="T24" fmla="*/ 342 w 484"/>
                <a:gd name="T25" fmla="*/ 224 h 835"/>
                <a:gd name="T26" fmla="*/ 359 w 484"/>
                <a:gd name="T27" fmla="*/ 243 h 835"/>
                <a:gd name="T28" fmla="*/ 395 w 484"/>
                <a:gd name="T29" fmla="*/ 265 h 835"/>
                <a:gd name="T30" fmla="*/ 427 w 484"/>
                <a:gd name="T31" fmla="*/ 294 h 835"/>
                <a:gd name="T32" fmla="*/ 465 w 484"/>
                <a:gd name="T33" fmla="*/ 320 h 835"/>
                <a:gd name="T34" fmla="*/ 483 w 484"/>
                <a:gd name="T35" fmla="*/ 374 h 835"/>
                <a:gd name="T36" fmla="*/ 463 w 484"/>
                <a:gd name="T37" fmla="*/ 406 h 835"/>
                <a:gd name="T38" fmla="*/ 433 w 484"/>
                <a:gd name="T39" fmla="*/ 444 h 835"/>
                <a:gd name="T40" fmla="*/ 409 w 484"/>
                <a:gd name="T41" fmla="*/ 473 h 835"/>
                <a:gd name="T42" fmla="*/ 386 w 484"/>
                <a:gd name="T43" fmla="*/ 500 h 835"/>
                <a:gd name="T44" fmla="*/ 359 w 484"/>
                <a:gd name="T45" fmla="*/ 538 h 835"/>
                <a:gd name="T46" fmla="*/ 333 w 484"/>
                <a:gd name="T47" fmla="*/ 565 h 835"/>
                <a:gd name="T48" fmla="*/ 308 w 484"/>
                <a:gd name="T49" fmla="*/ 597 h 835"/>
                <a:gd name="T50" fmla="*/ 281 w 484"/>
                <a:gd name="T51" fmla="*/ 635 h 835"/>
                <a:gd name="T52" fmla="*/ 259 w 484"/>
                <a:gd name="T53" fmla="*/ 662 h 835"/>
                <a:gd name="T54" fmla="*/ 231 w 484"/>
                <a:gd name="T55" fmla="*/ 685 h 835"/>
                <a:gd name="T56" fmla="*/ 211 w 484"/>
                <a:gd name="T57" fmla="*/ 709 h 835"/>
                <a:gd name="T58" fmla="*/ 193 w 484"/>
                <a:gd name="T59" fmla="*/ 737 h 835"/>
                <a:gd name="T60" fmla="*/ 170 w 484"/>
                <a:gd name="T61" fmla="*/ 761 h 835"/>
                <a:gd name="T62" fmla="*/ 149 w 484"/>
                <a:gd name="T63" fmla="*/ 785 h 835"/>
                <a:gd name="T64" fmla="*/ 123 w 484"/>
                <a:gd name="T65" fmla="*/ 814 h 835"/>
                <a:gd name="T66" fmla="*/ 98 w 484"/>
                <a:gd name="T67" fmla="*/ 825 h 835"/>
                <a:gd name="T68" fmla="*/ 105 w 484"/>
                <a:gd name="T69" fmla="*/ 784 h 835"/>
                <a:gd name="T70" fmla="*/ 126 w 484"/>
                <a:gd name="T71" fmla="*/ 758 h 835"/>
                <a:gd name="T72" fmla="*/ 143 w 484"/>
                <a:gd name="T73" fmla="*/ 722 h 835"/>
                <a:gd name="T74" fmla="*/ 169 w 484"/>
                <a:gd name="T75" fmla="*/ 699 h 835"/>
                <a:gd name="T76" fmla="*/ 189 w 484"/>
                <a:gd name="T77" fmla="*/ 656 h 835"/>
                <a:gd name="T78" fmla="*/ 210 w 484"/>
                <a:gd name="T79" fmla="*/ 630 h 835"/>
                <a:gd name="T80" fmla="*/ 234 w 484"/>
                <a:gd name="T81" fmla="*/ 601 h 835"/>
                <a:gd name="T82" fmla="*/ 264 w 484"/>
                <a:gd name="T83" fmla="*/ 568 h 835"/>
                <a:gd name="T84" fmla="*/ 285 w 484"/>
                <a:gd name="T85" fmla="*/ 535 h 835"/>
                <a:gd name="T86" fmla="*/ 312 w 484"/>
                <a:gd name="T87" fmla="*/ 504 h 835"/>
                <a:gd name="T88" fmla="*/ 335 w 484"/>
                <a:gd name="T89" fmla="*/ 478 h 835"/>
                <a:gd name="T90" fmla="*/ 358 w 484"/>
                <a:gd name="T91" fmla="*/ 449 h 835"/>
                <a:gd name="T92" fmla="*/ 378 w 484"/>
                <a:gd name="T93" fmla="*/ 425 h 835"/>
                <a:gd name="T94" fmla="*/ 401 w 484"/>
                <a:gd name="T95" fmla="*/ 398 h 835"/>
                <a:gd name="T96" fmla="*/ 425 w 484"/>
                <a:gd name="T97" fmla="*/ 363 h 835"/>
                <a:gd name="T98" fmla="*/ 439 w 484"/>
                <a:gd name="T99" fmla="*/ 379 h 835"/>
                <a:gd name="T100" fmla="*/ 418 w 484"/>
                <a:gd name="T101" fmla="*/ 357 h 835"/>
                <a:gd name="T102" fmla="*/ 389 w 484"/>
                <a:gd name="T103" fmla="*/ 337 h 835"/>
                <a:gd name="T104" fmla="*/ 366 w 484"/>
                <a:gd name="T105" fmla="*/ 312 h 835"/>
                <a:gd name="T106" fmla="*/ 338 w 484"/>
                <a:gd name="T107" fmla="*/ 292 h 835"/>
                <a:gd name="T108" fmla="*/ 308 w 484"/>
                <a:gd name="T109" fmla="*/ 273 h 835"/>
                <a:gd name="T110" fmla="*/ 280 w 484"/>
                <a:gd name="T111" fmla="*/ 251 h 835"/>
                <a:gd name="T112" fmla="*/ 247 w 484"/>
                <a:gd name="T113" fmla="*/ 228 h 835"/>
                <a:gd name="T114" fmla="*/ 213 w 484"/>
                <a:gd name="T115" fmla="*/ 202 h 835"/>
                <a:gd name="T116" fmla="*/ 183 w 484"/>
                <a:gd name="T117" fmla="*/ 179 h 835"/>
                <a:gd name="T118" fmla="*/ 152 w 484"/>
                <a:gd name="T119" fmla="*/ 162 h 835"/>
                <a:gd name="T120" fmla="*/ 126 w 484"/>
                <a:gd name="T121" fmla="*/ 141 h 835"/>
                <a:gd name="T122" fmla="*/ 89 w 484"/>
                <a:gd name="T123" fmla="*/ 114 h 835"/>
                <a:gd name="T124" fmla="*/ 61 w 484"/>
                <a:gd name="T125" fmla="*/ 87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4" h="835">
                  <a:moveTo>
                    <a:pt x="38" y="78"/>
                  </a:moveTo>
                  <a:lnTo>
                    <a:pt x="40" y="77"/>
                  </a:lnTo>
                  <a:lnTo>
                    <a:pt x="42" y="76"/>
                  </a:lnTo>
                  <a:lnTo>
                    <a:pt x="43" y="77"/>
                  </a:lnTo>
                  <a:lnTo>
                    <a:pt x="43" y="78"/>
                  </a:lnTo>
                  <a:lnTo>
                    <a:pt x="44" y="77"/>
                  </a:lnTo>
                  <a:lnTo>
                    <a:pt x="46" y="77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6" y="73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38" y="70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6" y="66"/>
                  </a:lnTo>
                  <a:lnTo>
                    <a:pt x="35" y="67"/>
                  </a:lnTo>
                  <a:lnTo>
                    <a:pt x="34" y="68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1" y="60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3" y="60"/>
                  </a:lnTo>
                  <a:lnTo>
                    <a:pt x="22" y="58"/>
                  </a:lnTo>
                  <a:lnTo>
                    <a:pt x="21" y="55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7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3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3" y="44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4"/>
                  </a:lnTo>
                  <a:lnTo>
                    <a:pt x="10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0"/>
                  </a:lnTo>
                  <a:lnTo>
                    <a:pt x="7" y="41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3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8" y="0"/>
                  </a:lnTo>
                  <a:lnTo>
                    <a:pt x="20" y="5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3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4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5" y="18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9" y="15"/>
                  </a:lnTo>
                  <a:lnTo>
                    <a:pt x="60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20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5" y="20"/>
                  </a:lnTo>
                  <a:lnTo>
                    <a:pt x="66" y="21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6"/>
                  </a:lnTo>
                  <a:lnTo>
                    <a:pt x="71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6" y="27"/>
                  </a:lnTo>
                  <a:lnTo>
                    <a:pt x="77" y="28"/>
                  </a:lnTo>
                  <a:lnTo>
                    <a:pt x="77" y="29"/>
                  </a:lnTo>
                  <a:lnTo>
                    <a:pt x="78" y="31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1" y="28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1" y="32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6"/>
                  </a:lnTo>
                  <a:lnTo>
                    <a:pt x="84" y="37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8" y="44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9" y="41"/>
                  </a:lnTo>
                  <a:lnTo>
                    <a:pt x="90" y="40"/>
                  </a:lnTo>
                  <a:lnTo>
                    <a:pt x="92" y="39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5" y="41"/>
                  </a:lnTo>
                  <a:lnTo>
                    <a:pt x="96" y="40"/>
                  </a:lnTo>
                  <a:lnTo>
                    <a:pt x="96" y="41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101" y="48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3" y="49"/>
                  </a:lnTo>
                  <a:lnTo>
                    <a:pt x="104" y="52"/>
                  </a:lnTo>
                  <a:lnTo>
                    <a:pt x="105" y="53"/>
                  </a:lnTo>
                  <a:lnTo>
                    <a:pt x="105" y="54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9" y="56"/>
                  </a:lnTo>
                  <a:lnTo>
                    <a:pt x="110" y="55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3"/>
                  </a:lnTo>
                  <a:lnTo>
                    <a:pt x="115" y="52"/>
                  </a:lnTo>
                  <a:lnTo>
                    <a:pt x="116" y="53"/>
                  </a:lnTo>
                  <a:lnTo>
                    <a:pt x="116" y="54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8" y="58"/>
                  </a:lnTo>
                  <a:lnTo>
                    <a:pt x="118" y="59"/>
                  </a:lnTo>
                  <a:lnTo>
                    <a:pt x="120" y="59"/>
                  </a:lnTo>
                  <a:lnTo>
                    <a:pt x="121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6"/>
                  </a:lnTo>
                  <a:lnTo>
                    <a:pt x="123" y="67"/>
                  </a:lnTo>
                  <a:lnTo>
                    <a:pt x="122" y="68"/>
                  </a:lnTo>
                  <a:lnTo>
                    <a:pt x="122" y="69"/>
                  </a:lnTo>
                  <a:lnTo>
                    <a:pt x="123" y="71"/>
                  </a:lnTo>
                  <a:lnTo>
                    <a:pt x="125" y="70"/>
                  </a:lnTo>
                  <a:lnTo>
                    <a:pt x="126" y="69"/>
                  </a:lnTo>
                  <a:lnTo>
                    <a:pt x="127" y="70"/>
                  </a:lnTo>
                  <a:lnTo>
                    <a:pt x="128" y="72"/>
                  </a:lnTo>
                  <a:lnTo>
                    <a:pt x="129" y="71"/>
                  </a:lnTo>
                  <a:lnTo>
                    <a:pt x="130" y="70"/>
                  </a:lnTo>
                  <a:lnTo>
                    <a:pt x="131" y="71"/>
                  </a:lnTo>
                  <a:lnTo>
                    <a:pt x="131" y="72"/>
                  </a:lnTo>
                  <a:lnTo>
                    <a:pt x="133" y="72"/>
                  </a:lnTo>
                  <a:lnTo>
                    <a:pt x="134" y="71"/>
                  </a:lnTo>
                  <a:lnTo>
                    <a:pt x="134" y="72"/>
                  </a:lnTo>
                  <a:lnTo>
                    <a:pt x="135" y="73"/>
                  </a:lnTo>
                  <a:lnTo>
                    <a:pt x="136" y="72"/>
                  </a:lnTo>
                  <a:lnTo>
                    <a:pt x="138" y="72"/>
                  </a:lnTo>
                  <a:lnTo>
                    <a:pt x="138" y="73"/>
                  </a:lnTo>
                  <a:lnTo>
                    <a:pt x="139" y="74"/>
                  </a:lnTo>
                  <a:lnTo>
                    <a:pt x="139" y="76"/>
                  </a:lnTo>
                  <a:lnTo>
                    <a:pt x="140" y="77"/>
                  </a:lnTo>
                  <a:lnTo>
                    <a:pt x="142" y="76"/>
                  </a:lnTo>
                  <a:lnTo>
                    <a:pt x="143" y="75"/>
                  </a:lnTo>
                  <a:lnTo>
                    <a:pt x="144" y="76"/>
                  </a:lnTo>
                  <a:lnTo>
                    <a:pt x="144" y="78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3"/>
                  </a:lnTo>
                  <a:lnTo>
                    <a:pt x="147" y="84"/>
                  </a:lnTo>
                  <a:lnTo>
                    <a:pt x="148" y="83"/>
                  </a:lnTo>
                  <a:lnTo>
                    <a:pt x="149" y="82"/>
                  </a:lnTo>
                  <a:lnTo>
                    <a:pt x="150" y="83"/>
                  </a:lnTo>
                  <a:lnTo>
                    <a:pt x="150" y="85"/>
                  </a:lnTo>
                  <a:lnTo>
                    <a:pt x="151" y="87"/>
                  </a:lnTo>
                  <a:lnTo>
                    <a:pt x="152" y="89"/>
                  </a:lnTo>
                  <a:lnTo>
                    <a:pt x="152" y="90"/>
                  </a:lnTo>
                  <a:lnTo>
                    <a:pt x="153" y="91"/>
                  </a:lnTo>
                  <a:lnTo>
                    <a:pt x="154" y="92"/>
                  </a:lnTo>
                  <a:lnTo>
                    <a:pt x="155" y="92"/>
                  </a:lnTo>
                  <a:lnTo>
                    <a:pt x="156" y="91"/>
                  </a:lnTo>
                  <a:lnTo>
                    <a:pt x="157" y="90"/>
                  </a:lnTo>
                  <a:lnTo>
                    <a:pt x="160" y="89"/>
                  </a:lnTo>
                  <a:lnTo>
                    <a:pt x="160" y="90"/>
                  </a:lnTo>
                  <a:lnTo>
                    <a:pt x="161" y="92"/>
                  </a:lnTo>
                  <a:lnTo>
                    <a:pt x="162" y="91"/>
                  </a:lnTo>
                  <a:lnTo>
                    <a:pt x="163" y="90"/>
                  </a:lnTo>
                  <a:lnTo>
                    <a:pt x="164" y="91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6" y="95"/>
                  </a:lnTo>
                  <a:lnTo>
                    <a:pt x="167" y="94"/>
                  </a:lnTo>
                  <a:lnTo>
                    <a:pt x="168" y="93"/>
                  </a:lnTo>
                  <a:lnTo>
                    <a:pt x="169" y="95"/>
                  </a:lnTo>
                  <a:lnTo>
                    <a:pt x="169" y="97"/>
                  </a:lnTo>
                  <a:lnTo>
                    <a:pt x="168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8" y="101"/>
                  </a:lnTo>
                  <a:lnTo>
                    <a:pt x="168" y="102"/>
                  </a:lnTo>
                  <a:lnTo>
                    <a:pt x="169" y="104"/>
                  </a:lnTo>
                  <a:lnTo>
                    <a:pt x="170" y="103"/>
                  </a:lnTo>
                  <a:lnTo>
                    <a:pt x="171" y="102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5" y="104"/>
                  </a:lnTo>
                  <a:lnTo>
                    <a:pt x="176" y="103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8" y="105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1" y="106"/>
                  </a:lnTo>
                  <a:lnTo>
                    <a:pt x="182" y="106"/>
                  </a:lnTo>
                  <a:lnTo>
                    <a:pt x="183" y="105"/>
                  </a:lnTo>
                  <a:lnTo>
                    <a:pt x="184" y="106"/>
                  </a:lnTo>
                  <a:lnTo>
                    <a:pt x="184" y="107"/>
                  </a:lnTo>
                  <a:lnTo>
                    <a:pt x="183" y="108"/>
                  </a:lnTo>
                  <a:lnTo>
                    <a:pt x="182" y="109"/>
                  </a:lnTo>
                  <a:lnTo>
                    <a:pt x="182" y="110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5" y="110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9"/>
                  </a:lnTo>
                  <a:lnTo>
                    <a:pt x="189" y="111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89" y="115"/>
                  </a:lnTo>
                  <a:lnTo>
                    <a:pt x="188" y="116"/>
                  </a:lnTo>
                  <a:lnTo>
                    <a:pt x="188" y="117"/>
                  </a:lnTo>
                  <a:lnTo>
                    <a:pt x="189" y="119"/>
                  </a:lnTo>
                  <a:lnTo>
                    <a:pt x="189" y="120"/>
                  </a:lnTo>
                  <a:lnTo>
                    <a:pt x="190" y="121"/>
                  </a:lnTo>
                  <a:lnTo>
                    <a:pt x="192" y="120"/>
                  </a:lnTo>
                  <a:lnTo>
                    <a:pt x="193" y="119"/>
                  </a:lnTo>
                  <a:lnTo>
                    <a:pt x="195" y="119"/>
                  </a:lnTo>
                  <a:lnTo>
                    <a:pt x="196" y="118"/>
                  </a:lnTo>
                  <a:lnTo>
                    <a:pt x="197" y="117"/>
                  </a:lnTo>
                  <a:lnTo>
                    <a:pt x="199" y="116"/>
                  </a:lnTo>
                  <a:lnTo>
                    <a:pt x="199" y="117"/>
                  </a:lnTo>
                  <a:lnTo>
                    <a:pt x="200" y="119"/>
                  </a:lnTo>
                  <a:lnTo>
                    <a:pt x="200" y="120"/>
                  </a:lnTo>
                  <a:lnTo>
                    <a:pt x="201" y="121"/>
                  </a:lnTo>
                  <a:lnTo>
                    <a:pt x="202" y="121"/>
                  </a:lnTo>
                  <a:lnTo>
                    <a:pt x="203" y="120"/>
                  </a:lnTo>
                  <a:lnTo>
                    <a:pt x="204" y="121"/>
                  </a:lnTo>
                  <a:lnTo>
                    <a:pt x="204" y="122"/>
                  </a:lnTo>
                  <a:lnTo>
                    <a:pt x="205" y="124"/>
                  </a:lnTo>
                  <a:lnTo>
                    <a:pt x="205" y="125"/>
                  </a:lnTo>
                  <a:lnTo>
                    <a:pt x="208" y="124"/>
                  </a:lnTo>
                  <a:lnTo>
                    <a:pt x="209" y="123"/>
                  </a:lnTo>
                  <a:lnTo>
                    <a:pt x="210" y="125"/>
                  </a:lnTo>
                  <a:lnTo>
                    <a:pt x="210" y="126"/>
                  </a:lnTo>
                  <a:lnTo>
                    <a:pt x="211" y="125"/>
                  </a:lnTo>
                  <a:lnTo>
                    <a:pt x="213" y="124"/>
                  </a:lnTo>
                  <a:lnTo>
                    <a:pt x="213" y="126"/>
                  </a:lnTo>
                  <a:lnTo>
                    <a:pt x="214" y="127"/>
                  </a:lnTo>
                  <a:lnTo>
                    <a:pt x="214" y="128"/>
                  </a:lnTo>
                  <a:lnTo>
                    <a:pt x="215" y="129"/>
                  </a:lnTo>
                  <a:lnTo>
                    <a:pt x="213" y="131"/>
                  </a:lnTo>
                  <a:lnTo>
                    <a:pt x="212" y="132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14" y="137"/>
                  </a:lnTo>
                  <a:lnTo>
                    <a:pt x="215" y="138"/>
                  </a:lnTo>
                  <a:lnTo>
                    <a:pt x="215" y="140"/>
                  </a:lnTo>
                  <a:lnTo>
                    <a:pt x="217" y="139"/>
                  </a:lnTo>
                  <a:lnTo>
                    <a:pt x="218" y="138"/>
                  </a:lnTo>
                  <a:lnTo>
                    <a:pt x="217" y="137"/>
                  </a:lnTo>
                  <a:lnTo>
                    <a:pt x="217" y="136"/>
                  </a:lnTo>
                  <a:lnTo>
                    <a:pt x="218" y="135"/>
                  </a:lnTo>
                  <a:lnTo>
                    <a:pt x="219" y="134"/>
                  </a:lnTo>
                  <a:lnTo>
                    <a:pt x="219" y="133"/>
                  </a:lnTo>
                  <a:lnTo>
                    <a:pt x="218" y="131"/>
                  </a:lnTo>
                  <a:lnTo>
                    <a:pt x="220" y="129"/>
                  </a:lnTo>
                  <a:lnTo>
                    <a:pt x="221" y="129"/>
                  </a:lnTo>
                  <a:lnTo>
                    <a:pt x="222" y="128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6" y="131"/>
                  </a:lnTo>
                  <a:lnTo>
                    <a:pt x="223" y="131"/>
                  </a:lnTo>
                  <a:lnTo>
                    <a:pt x="222" y="132"/>
                  </a:lnTo>
                  <a:lnTo>
                    <a:pt x="223" y="134"/>
                  </a:lnTo>
                  <a:lnTo>
                    <a:pt x="223" y="135"/>
                  </a:lnTo>
                  <a:lnTo>
                    <a:pt x="225" y="136"/>
                  </a:lnTo>
                  <a:lnTo>
                    <a:pt x="225" y="137"/>
                  </a:lnTo>
                  <a:lnTo>
                    <a:pt x="223" y="138"/>
                  </a:lnTo>
                  <a:lnTo>
                    <a:pt x="222" y="139"/>
                  </a:lnTo>
                  <a:lnTo>
                    <a:pt x="222" y="140"/>
                  </a:lnTo>
                  <a:lnTo>
                    <a:pt x="223" y="142"/>
                  </a:lnTo>
                  <a:lnTo>
                    <a:pt x="225" y="141"/>
                  </a:lnTo>
                  <a:lnTo>
                    <a:pt x="226" y="140"/>
                  </a:lnTo>
                  <a:lnTo>
                    <a:pt x="228" y="139"/>
                  </a:lnTo>
                  <a:lnTo>
                    <a:pt x="229" y="138"/>
                  </a:lnTo>
                  <a:lnTo>
                    <a:pt x="230" y="140"/>
                  </a:lnTo>
                  <a:lnTo>
                    <a:pt x="230" y="141"/>
                  </a:lnTo>
                  <a:lnTo>
                    <a:pt x="230" y="142"/>
                  </a:lnTo>
                  <a:lnTo>
                    <a:pt x="231" y="144"/>
                  </a:lnTo>
                  <a:lnTo>
                    <a:pt x="232" y="143"/>
                  </a:lnTo>
                  <a:lnTo>
                    <a:pt x="234" y="142"/>
                  </a:lnTo>
                  <a:lnTo>
                    <a:pt x="234" y="143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6" y="148"/>
                  </a:lnTo>
                  <a:lnTo>
                    <a:pt x="237" y="146"/>
                  </a:lnTo>
                  <a:lnTo>
                    <a:pt x="238" y="145"/>
                  </a:lnTo>
                  <a:lnTo>
                    <a:pt x="240" y="145"/>
                  </a:lnTo>
                  <a:lnTo>
                    <a:pt x="242" y="144"/>
                  </a:lnTo>
                  <a:lnTo>
                    <a:pt x="243" y="145"/>
                  </a:lnTo>
                  <a:lnTo>
                    <a:pt x="243" y="146"/>
                  </a:lnTo>
                  <a:lnTo>
                    <a:pt x="242" y="148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42" y="153"/>
                  </a:lnTo>
                  <a:lnTo>
                    <a:pt x="242" y="154"/>
                  </a:lnTo>
                  <a:lnTo>
                    <a:pt x="244" y="153"/>
                  </a:lnTo>
                  <a:lnTo>
                    <a:pt x="245" y="153"/>
                  </a:lnTo>
                  <a:lnTo>
                    <a:pt x="245" y="154"/>
                  </a:lnTo>
                  <a:lnTo>
                    <a:pt x="246" y="155"/>
                  </a:lnTo>
                  <a:lnTo>
                    <a:pt x="247" y="154"/>
                  </a:lnTo>
                  <a:lnTo>
                    <a:pt x="249" y="154"/>
                  </a:lnTo>
                  <a:lnTo>
                    <a:pt x="250" y="153"/>
                  </a:lnTo>
                  <a:lnTo>
                    <a:pt x="251" y="152"/>
                  </a:lnTo>
                  <a:lnTo>
                    <a:pt x="252" y="153"/>
                  </a:lnTo>
                  <a:lnTo>
                    <a:pt x="252" y="155"/>
                  </a:lnTo>
                  <a:lnTo>
                    <a:pt x="253" y="157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5" y="161"/>
                  </a:lnTo>
                  <a:lnTo>
                    <a:pt x="255" y="162"/>
                  </a:lnTo>
                  <a:lnTo>
                    <a:pt x="254" y="164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4" y="167"/>
                  </a:lnTo>
                  <a:lnTo>
                    <a:pt x="260" y="164"/>
                  </a:lnTo>
                  <a:lnTo>
                    <a:pt x="265" y="160"/>
                  </a:lnTo>
                  <a:lnTo>
                    <a:pt x="266" y="164"/>
                  </a:lnTo>
                  <a:lnTo>
                    <a:pt x="267" y="165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5" y="168"/>
                  </a:lnTo>
                  <a:lnTo>
                    <a:pt x="265" y="169"/>
                  </a:lnTo>
                  <a:lnTo>
                    <a:pt x="266" y="170"/>
                  </a:lnTo>
                  <a:lnTo>
                    <a:pt x="266" y="172"/>
                  </a:lnTo>
                  <a:lnTo>
                    <a:pt x="267" y="173"/>
                  </a:lnTo>
                  <a:lnTo>
                    <a:pt x="267" y="174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4"/>
                  </a:lnTo>
                  <a:lnTo>
                    <a:pt x="271" y="175"/>
                  </a:lnTo>
                  <a:lnTo>
                    <a:pt x="271" y="177"/>
                  </a:lnTo>
                  <a:lnTo>
                    <a:pt x="272" y="178"/>
                  </a:lnTo>
                  <a:lnTo>
                    <a:pt x="272" y="179"/>
                  </a:lnTo>
                  <a:lnTo>
                    <a:pt x="275" y="178"/>
                  </a:lnTo>
                  <a:lnTo>
                    <a:pt x="276" y="178"/>
                  </a:lnTo>
                  <a:lnTo>
                    <a:pt x="277" y="179"/>
                  </a:lnTo>
                  <a:lnTo>
                    <a:pt x="277" y="181"/>
                  </a:lnTo>
                  <a:lnTo>
                    <a:pt x="278" y="179"/>
                  </a:lnTo>
                  <a:lnTo>
                    <a:pt x="280" y="179"/>
                  </a:lnTo>
                  <a:lnTo>
                    <a:pt x="280" y="181"/>
                  </a:lnTo>
                  <a:lnTo>
                    <a:pt x="281" y="182"/>
                  </a:lnTo>
                  <a:lnTo>
                    <a:pt x="282" y="182"/>
                  </a:lnTo>
                  <a:lnTo>
                    <a:pt x="283" y="181"/>
                  </a:lnTo>
                  <a:lnTo>
                    <a:pt x="285" y="179"/>
                  </a:lnTo>
                  <a:lnTo>
                    <a:pt x="286" y="178"/>
                  </a:lnTo>
                  <a:lnTo>
                    <a:pt x="287" y="179"/>
                  </a:lnTo>
                  <a:lnTo>
                    <a:pt x="287" y="182"/>
                  </a:lnTo>
                  <a:lnTo>
                    <a:pt x="288" y="183"/>
                  </a:lnTo>
                  <a:lnTo>
                    <a:pt x="288" y="184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7"/>
                  </a:lnTo>
                  <a:lnTo>
                    <a:pt x="288" y="188"/>
                  </a:lnTo>
                  <a:lnTo>
                    <a:pt x="287" y="188"/>
                  </a:lnTo>
                  <a:lnTo>
                    <a:pt x="286" y="188"/>
                  </a:lnTo>
                  <a:lnTo>
                    <a:pt x="287" y="190"/>
                  </a:lnTo>
                  <a:lnTo>
                    <a:pt x="287" y="191"/>
                  </a:lnTo>
                  <a:lnTo>
                    <a:pt x="289" y="190"/>
                  </a:lnTo>
                  <a:lnTo>
                    <a:pt x="290" y="189"/>
                  </a:lnTo>
                  <a:lnTo>
                    <a:pt x="292" y="189"/>
                  </a:lnTo>
                  <a:lnTo>
                    <a:pt x="294" y="188"/>
                  </a:lnTo>
                  <a:lnTo>
                    <a:pt x="294" y="189"/>
                  </a:lnTo>
                  <a:lnTo>
                    <a:pt x="295" y="190"/>
                  </a:lnTo>
                  <a:lnTo>
                    <a:pt x="295" y="192"/>
                  </a:lnTo>
                  <a:lnTo>
                    <a:pt x="296" y="193"/>
                  </a:lnTo>
                  <a:lnTo>
                    <a:pt x="296" y="194"/>
                  </a:lnTo>
                  <a:lnTo>
                    <a:pt x="297" y="196"/>
                  </a:lnTo>
                  <a:lnTo>
                    <a:pt x="298" y="195"/>
                  </a:lnTo>
                  <a:lnTo>
                    <a:pt x="299" y="194"/>
                  </a:lnTo>
                  <a:lnTo>
                    <a:pt x="300" y="195"/>
                  </a:lnTo>
                  <a:lnTo>
                    <a:pt x="300" y="198"/>
                  </a:lnTo>
                  <a:lnTo>
                    <a:pt x="302" y="196"/>
                  </a:lnTo>
                  <a:lnTo>
                    <a:pt x="303" y="195"/>
                  </a:lnTo>
                  <a:lnTo>
                    <a:pt x="304" y="194"/>
                  </a:lnTo>
                  <a:lnTo>
                    <a:pt x="306" y="194"/>
                  </a:lnTo>
                  <a:lnTo>
                    <a:pt x="306" y="195"/>
                  </a:lnTo>
                  <a:lnTo>
                    <a:pt x="306" y="196"/>
                  </a:lnTo>
                  <a:lnTo>
                    <a:pt x="309" y="195"/>
                  </a:lnTo>
                  <a:lnTo>
                    <a:pt x="310" y="195"/>
                  </a:lnTo>
                  <a:lnTo>
                    <a:pt x="311" y="196"/>
                  </a:lnTo>
                  <a:lnTo>
                    <a:pt x="311" y="198"/>
                  </a:lnTo>
                  <a:lnTo>
                    <a:pt x="310" y="199"/>
                  </a:lnTo>
                  <a:lnTo>
                    <a:pt x="308" y="200"/>
                  </a:lnTo>
                  <a:lnTo>
                    <a:pt x="309" y="201"/>
                  </a:lnTo>
                  <a:lnTo>
                    <a:pt x="309" y="202"/>
                  </a:lnTo>
                  <a:lnTo>
                    <a:pt x="310" y="204"/>
                  </a:lnTo>
                  <a:lnTo>
                    <a:pt x="310" y="205"/>
                  </a:lnTo>
                  <a:lnTo>
                    <a:pt x="312" y="204"/>
                  </a:lnTo>
                  <a:lnTo>
                    <a:pt x="313" y="203"/>
                  </a:lnTo>
                  <a:lnTo>
                    <a:pt x="314" y="205"/>
                  </a:lnTo>
                  <a:lnTo>
                    <a:pt x="314" y="206"/>
                  </a:lnTo>
                  <a:lnTo>
                    <a:pt x="316" y="205"/>
                  </a:lnTo>
                  <a:lnTo>
                    <a:pt x="317" y="205"/>
                  </a:lnTo>
                  <a:lnTo>
                    <a:pt x="317" y="206"/>
                  </a:lnTo>
                  <a:lnTo>
                    <a:pt x="318" y="207"/>
                  </a:lnTo>
                  <a:lnTo>
                    <a:pt x="318" y="208"/>
                  </a:lnTo>
                  <a:lnTo>
                    <a:pt x="319" y="210"/>
                  </a:lnTo>
                  <a:lnTo>
                    <a:pt x="319" y="211"/>
                  </a:lnTo>
                  <a:lnTo>
                    <a:pt x="320" y="212"/>
                  </a:lnTo>
                  <a:lnTo>
                    <a:pt x="321" y="212"/>
                  </a:lnTo>
                  <a:lnTo>
                    <a:pt x="322" y="211"/>
                  </a:lnTo>
                  <a:lnTo>
                    <a:pt x="325" y="210"/>
                  </a:lnTo>
                  <a:lnTo>
                    <a:pt x="326" y="209"/>
                  </a:lnTo>
                  <a:lnTo>
                    <a:pt x="327" y="208"/>
                  </a:lnTo>
                  <a:lnTo>
                    <a:pt x="329" y="208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28" y="211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8" y="215"/>
                  </a:lnTo>
                  <a:lnTo>
                    <a:pt x="328" y="217"/>
                  </a:lnTo>
                  <a:lnTo>
                    <a:pt x="329" y="218"/>
                  </a:lnTo>
                  <a:lnTo>
                    <a:pt x="330" y="217"/>
                  </a:lnTo>
                  <a:lnTo>
                    <a:pt x="332" y="216"/>
                  </a:lnTo>
                  <a:lnTo>
                    <a:pt x="333" y="216"/>
                  </a:lnTo>
                  <a:lnTo>
                    <a:pt x="334" y="215"/>
                  </a:lnTo>
                  <a:lnTo>
                    <a:pt x="335" y="216"/>
                  </a:lnTo>
                  <a:lnTo>
                    <a:pt x="335" y="218"/>
                  </a:lnTo>
                  <a:lnTo>
                    <a:pt x="336" y="220"/>
                  </a:lnTo>
                  <a:lnTo>
                    <a:pt x="337" y="223"/>
                  </a:lnTo>
                  <a:lnTo>
                    <a:pt x="338" y="224"/>
                  </a:lnTo>
                  <a:lnTo>
                    <a:pt x="338" y="225"/>
                  </a:lnTo>
                  <a:lnTo>
                    <a:pt x="339" y="225"/>
                  </a:lnTo>
                  <a:lnTo>
                    <a:pt x="342" y="224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7" y="221"/>
                  </a:lnTo>
                  <a:lnTo>
                    <a:pt x="348" y="222"/>
                  </a:lnTo>
                  <a:lnTo>
                    <a:pt x="348" y="223"/>
                  </a:lnTo>
                  <a:lnTo>
                    <a:pt x="347" y="224"/>
                  </a:lnTo>
                  <a:lnTo>
                    <a:pt x="345" y="225"/>
                  </a:lnTo>
                  <a:lnTo>
                    <a:pt x="344" y="226"/>
                  </a:lnTo>
                  <a:lnTo>
                    <a:pt x="343" y="226"/>
                  </a:lnTo>
                  <a:lnTo>
                    <a:pt x="341" y="227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32"/>
                  </a:lnTo>
                  <a:lnTo>
                    <a:pt x="342" y="231"/>
                  </a:lnTo>
                  <a:lnTo>
                    <a:pt x="344" y="229"/>
                  </a:lnTo>
                  <a:lnTo>
                    <a:pt x="345" y="228"/>
                  </a:lnTo>
                  <a:lnTo>
                    <a:pt x="346" y="228"/>
                  </a:lnTo>
                  <a:lnTo>
                    <a:pt x="347" y="229"/>
                  </a:lnTo>
                  <a:lnTo>
                    <a:pt x="347" y="231"/>
                  </a:lnTo>
                  <a:lnTo>
                    <a:pt x="348" y="234"/>
                  </a:lnTo>
                  <a:lnTo>
                    <a:pt x="349" y="235"/>
                  </a:lnTo>
                  <a:lnTo>
                    <a:pt x="349" y="236"/>
                  </a:lnTo>
                  <a:lnTo>
                    <a:pt x="350" y="236"/>
                  </a:lnTo>
                  <a:lnTo>
                    <a:pt x="352" y="235"/>
                  </a:lnTo>
                  <a:lnTo>
                    <a:pt x="355" y="233"/>
                  </a:lnTo>
                  <a:lnTo>
                    <a:pt x="354" y="232"/>
                  </a:lnTo>
                  <a:lnTo>
                    <a:pt x="354" y="231"/>
                  </a:lnTo>
                  <a:lnTo>
                    <a:pt x="355" y="229"/>
                  </a:lnTo>
                  <a:lnTo>
                    <a:pt x="356" y="228"/>
                  </a:lnTo>
                  <a:lnTo>
                    <a:pt x="358" y="231"/>
                  </a:lnTo>
                  <a:lnTo>
                    <a:pt x="358" y="232"/>
                  </a:lnTo>
                  <a:lnTo>
                    <a:pt x="356" y="233"/>
                  </a:lnTo>
                  <a:lnTo>
                    <a:pt x="355" y="233"/>
                  </a:lnTo>
                  <a:lnTo>
                    <a:pt x="355" y="235"/>
                  </a:lnTo>
                  <a:lnTo>
                    <a:pt x="355" y="236"/>
                  </a:lnTo>
                  <a:lnTo>
                    <a:pt x="358" y="235"/>
                  </a:lnTo>
                  <a:lnTo>
                    <a:pt x="359" y="235"/>
                  </a:lnTo>
                  <a:lnTo>
                    <a:pt x="360" y="236"/>
                  </a:lnTo>
                  <a:lnTo>
                    <a:pt x="360" y="237"/>
                  </a:lnTo>
                  <a:lnTo>
                    <a:pt x="359" y="238"/>
                  </a:lnTo>
                  <a:lnTo>
                    <a:pt x="356" y="239"/>
                  </a:lnTo>
                  <a:lnTo>
                    <a:pt x="358" y="240"/>
                  </a:lnTo>
                  <a:lnTo>
                    <a:pt x="358" y="241"/>
                  </a:lnTo>
                  <a:lnTo>
                    <a:pt x="359" y="243"/>
                  </a:lnTo>
                  <a:lnTo>
                    <a:pt x="359" y="244"/>
                  </a:lnTo>
                  <a:lnTo>
                    <a:pt x="361" y="243"/>
                  </a:lnTo>
                  <a:lnTo>
                    <a:pt x="362" y="242"/>
                  </a:lnTo>
                  <a:lnTo>
                    <a:pt x="363" y="242"/>
                  </a:lnTo>
                  <a:lnTo>
                    <a:pt x="365" y="241"/>
                  </a:lnTo>
                  <a:lnTo>
                    <a:pt x="365" y="242"/>
                  </a:lnTo>
                  <a:lnTo>
                    <a:pt x="366" y="243"/>
                  </a:lnTo>
                  <a:lnTo>
                    <a:pt x="367" y="243"/>
                  </a:lnTo>
                  <a:lnTo>
                    <a:pt x="368" y="242"/>
                  </a:lnTo>
                  <a:lnTo>
                    <a:pt x="369" y="243"/>
                  </a:lnTo>
                  <a:lnTo>
                    <a:pt x="369" y="245"/>
                  </a:lnTo>
                  <a:lnTo>
                    <a:pt x="370" y="246"/>
                  </a:lnTo>
                  <a:lnTo>
                    <a:pt x="370" y="248"/>
                  </a:lnTo>
                  <a:lnTo>
                    <a:pt x="371" y="248"/>
                  </a:lnTo>
                  <a:lnTo>
                    <a:pt x="373" y="246"/>
                  </a:lnTo>
                  <a:lnTo>
                    <a:pt x="375" y="245"/>
                  </a:lnTo>
                  <a:lnTo>
                    <a:pt x="377" y="244"/>
                  </a:lnTo>
                  <a:lnTo>
                    <a:pt x="377" y="246"/>
                  </a:lnTo>
                  <a:lnTo>
                    <a:pt x="378" y="248"/>
                  </a:lnTo>
                  <a:lnTo>
                    <a:pt x="378" y="251"/>
                  </a:lnTo>
                  <a:lnTo>
                    <a:pt x="379" y="253"/>
                  </a:lnTo>
                  <a:lnTo>
                    <a:pt x="380" y="255"/>
                  </a:lnTo>
                  <a:lnTo>
                    <a:pt x="380" y="256"/>
                  </a:lnTo>
                  <a:lnTo>
                    <a:pt x="381" y="257"/>
                  </a:lnTo>
                  <a:lnTo>
                    <a:pt x="381" y="258"/>
                  </a:lnTo>
                  <a:lnTo>
                    <a:pt x="382" y="258"/>
                  </a:lnTo>
                  <a:lnTo>
                    <a:pt x="384" y="257"/>
                  </a:lnTo>
                  <a:lnTo>
                    <a:pt x="385" y="256"/>
                  </a:lnTo>
                  <a:lnTo>
                    <a:pt x="387" y="256"/>
                  </a:lnTo>
                  <a:lnTo>
                    <a:pt x="388" y="255"/>
                  </a:lnTo>
                  <a:lnTo>
                    <a:pt x="389" y="254"/>
                  </a:lnTo>
                  <a:lnTo>
                    <a:pt x="391" y="255"/>
                  </a:lnTo>
                  <a:lnTo>
                    <a:pt x="391" y="257"/>
                  </a:lnTo>
                  <a:lnTo>
                    <a:pt x="389" y="257"/>
                  </a:lnTo>
                  <a:lnTo>
                    <a:pt x="387" y="258"/>
                  </a:lnTo>
                  <a:lnTo>
                    <a:pt x="388" y="260"/>
                  </a:lnTo>
                  <a:lnTo>
                    <a:pt x="388" y="261"/>
                  </a:lnTo>
                  <a:lnTo>
                    <a:pt x="389" y="262"/>
                  </a:lnTo>
                  <a:lnTo>
                    <a:pt x="389" y="263"/>
                  </a:lnTo>
                  <a:lnTo>
                    <a:pt x="392" y="263"/>
                  </a:lnTo>
                  <a:lnTo>
                    <a:pt x="393" y="262"/>
                  </a:lnTo>
                  <a:lnTo>
                    <a:pt x="393" y="263"/>
                  </a:lnTo>
                  <a:lnTo>
                    <a:pt x="394" y="266"/>
                  </a:lnTo>
                  <a:lnTo>
                    <a:pt x="395" y="265"/>
                  </a:lnTo>
                  <a:lnTo>
                    <a:pt x="397" y="263"/>
                  </a:lnTo>
                  <a:lnTo>
                    <a:pt x="397" y="265"/>
                  </a:lnTo>
                  <a:lnTo>
                    <a:pt x="397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9" y="271"/>
                  </a:lnTo>
                  <a:lnTo>
                    <a:pt x="399" y="272"/>
                  </a:lnTo>
                  <a:lnTo>
                    <a:pt x="401" y="271"/>
                  </a:lnTo>
                  <a:lnTo>
                    <a:pt x="402" y="271"/>
                  </a:lnTo>
                  <a:lnTo>
                    <a:pt x="402" y="272"/>
                  </a:lnTo>
                  <a:lnTo>
                    <a:pt x="403" y="273"/>
                  </a:lnTo>
                  <a:lnTo>
                    <a:pt x="404" y="272"/>
                  </a:lnTo>
                  <a:lnTo>
                    <a:pt x="406" y="272"/>
                  </a:lnTo>
                  <a:lnTo>
                    <a:pt x="406" y="273"/>
                  </a:lnTo>
                  <a:lnTo>
                    <a:pt x="408" y="274"/>
                  </a:lnTo>
                  <a:lnTo>
                    <a:pt x="408" y="277"/>
                  </a:lnTo>
                  <a:lnTo>
                    <a:pt x="409" y="279"/>
                  </a:lnTo>
                  <a:lnTo>
                    <a:pt x="409" y="281"/>
                  </a:lnTo>
                  <a:lnTo>
                    <a:pt x="410" y="282"/>
                  </a:lnTo>
                  <a:lnTo>
                    <a:pt x="410" y="283"/>
                  </a:lnTo>
                  <a:lnTo>
                    <a:pt x="411" y="283"/>
                  </a:lnTo>
                  <a:lnTo>
                    <a:pt x="413" y="282"/>
                  </a:lnTo>
                  <a:lnTo>
                    <a:pt x="414" y="281"/>
                  </a:lnTo>
                  <a:lnTo>
                    <a:pt x="416" y="281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5"/>
                  </a:lnTo>
                  <a:lnTo>
                    <a:pt x="417" y="286"/>
                  </a:lnTo>
                  <a:lnTo>
                    <a:pt x="418" y="287"/>
                  </a:lnTo>
                  <a:lnTo>
                    <a:pt x="418" y="289"/>
                  </a:lnTo>
                  <a:lnTo>
                    <a:pt x="419" y="288"/>
                  </a:lnTo>
                  <a:lnTo>
                    <a:pt x="421" y="287"/>
                  </a:lnTo>
                  <a:lnTo>
                    <a:pt x="422" y="286"/>
                  </a:lnTo>
                  <a:lnTo>
                    <a:pt x="425" y="286"/>
                  </a:lnTo>
                  <a:lnTo>
                    <a:pt x="425" y="287"/>
                  </a:lnTo>
                  <a:lnTo>
                    <a:pt x="425" y="288"/>
                  </a:lnTo>
                  <a:lnTo>
                    <a:pt x="427" y="288"/>
                  </a:lnTo>
                  <a:lnTo>
                    <a:pt x="428" y="287"/>
                  </a:lnTo>
                  <a:lnTo>
                    <a:pt x="429" y="288"/>
                  </a:lnTo>
                  <a:lnTo>
                    <a:pt x="429" y="290"/>
                  </a:lnTo>
                  <a:lnTo>
                    <a:pt x="428" y="290"/>
                  </a:lnTo>
                  <a:lnTo>
                    <a:pt x="426" y="291"/>
                  </a:lnTo>
                  <a:lnTo>
                    <a:pt x="427" y="292"/>
                  </a:lnTo>
                  <a:lnTo>
                    <a:pt x="427" y="294"/>
                  </a:lnTo>
                  <a:lnTo>
                    <a:pt x="428" y="295"/>
                  </a:lnTo>
                  <a:lnTo>
                    <a:pt x="428" y="296"/>
                  </a:lnTo>
                  <a:lnTo>
                    <a:pt x="429" y="296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2" y="299"/>
                  </a:lnTo>
                  <a:lnTo>
                    <a:pt x="432" y="300"/>
                  </a:lnTo>
                  <a:lnTo>
                    <a:pt x="432" y="301"/>
                  </a:lnTo>
                  <a:lnTo>
                    <a:pt x="434" y="301"/>
                  </a:lnTo>
                  <a:lnTo>
                    <a:pt x="435" y="300"/>
                  </a:lnTo>
                  <a:lnTo>
                    <a:pt x="436" y="301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9" y="301"/>
                  </a:lnTo>
                  <a:lnTo>
                    <a:pt x="439" y="303"/>
                  </a:lnTo>
                  <a:lnTo>
                    <a:pt x="441" y="304"/>
                  </a:lnTo>
                  <a:lnTo>
                    <a:pt x="442" y="304"/>
                  </a:lnTo>
                  <a:lnTo>
                    <a:pt x="443" y="303"/>
                  </a:lnTo>
                  <a:lnTo>
                    <a:pt x="445" y="302"/>
                  </a:lnTo>
                  <a:lnTo>
                    <a:pt x="446" y="301"/>
                  </a:lnTo>
                  <a:lnTo>
                    <a:pt x="447" y="303"/>
                  </a:lnTo>
                  <a:lnTo>
                    <a:pt x="447" y="304"/>
                  </a:lnTo>
                  <a:lnTo>
                    <a:pt x="448" y="307"/>
                  </a:lnTo>
                  <a:lnTo>
                    <a:pt x="448" y="308"/>
                  </a:lnTo>
                  <a:lnTo>
                    <a:pt x="449" y="309"/>
                  </a:lnTo>
                  <a:lnTo>
                    <a:pt x="450" y="309"/>
                  </a:lnTo>
                  <a:lnTo>
                    <a:pt x="451" y="308"/>
                  </a:lnTo>
                  <a:lnTo>
                    <a:pt x="452" y="309"/>
                  </a:lnTo>
                  <a:lnTo>
                    <a:pt x="452" y="311"/>
                  </a:lnTo>
                  <a:lnTo>
                    <a:pt x="452" y="312"/>
                  </a:lnTo>
                  <a:lnTo>
                    <a:pt x="453" y="315"/>
                  </a:lnTo>
                  <a:lnTo>
                    <a:pt x="453" y="316"/>
                  </a:lnTo>
                  <a:lnTo>
                    <a:pt x="454" y="317"/>
                  </a:lnTo>
                  <a:lnTo>
                    <a:pt x="455" y="316"/>
                  </a:lnTo>
                  <a:lnTo>
                    <a:pt x="456" y="316"/>
                  </a:lnTo>
                  <a:lnTo>
                    <a:pt x="458" y="317"/>
                  </a:lnTo>
                  <a:lnTo>
                    <a:pt x="458" y="319"/>
                  </a:lnTo>
                  <a:lnTo>
                    <a:pt x="459" y="320"/>
                  </a:lnTo>
                  <a:lnTo>
                    <a:pt x="459" y="321"/>
                  </a:lnTo>
                  <a:lnTo>
                    <a:pt x="460" y="321"/>
                  </a:lnTo>
                  <a:lnTo>
                    <a:pt x="462" y="320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0"/>
                  </a:lnTo>
                  <a:lnTo>
                    <a:pt x="465" y="322"/>
                  </a:lnTo>
                  <a:lnTo>
                    <a:pt x="466" y="323"/>
                  </a:lnTo>
                  <a:lnTo>
                    <a:pt x="466" y="324"/>
                  </a:lnTo>
                  <a:lnTo>
                    <a:pt x="468" y="324"/>
                  </a:lnTo>
                  <a:lnTo>
                    <a:pt x="469" y="323"/>
                  </a:lnTo>
                  <a:lnTo>
                    <a:pt x="469" y="324"/>
                  </a:lnTo>
                  <a:lnTo>
                    <a:pt x="470" y="326"/>
                  </a:lnTo>
                  <a:lnTo>
                    <a:pt x="470" y="327"/>
                  </a:lnTo>
                  <a:lnTo>
                    <a:pt x="470" y="329"/>
                  </a:lnTo>
                  <a:lnTo>
                    <a:pt x="471" y="331"/>
                  </a:lnTo>
                  <a:lnTo>
                    <a:pt x="471" y="332"/>
                  </a:lnTo>
                  <a:lnTo>
                    <a:pt x="474" y="332"/>
                  </a:lnTo>
                  <a:lnTo>
                    <a:pt x="475" y="331"/>
                  </a:lnTo>
                  <a:lnTo>
                    <a:pt x="475" y="332"/>
                  </a:lnTo>
                  <a:lnTo>
                    <a:pt x="476" y="334"/>
                  </a:lnTo>
                  <a:lnTo>
                    <a:pt x="477" y="333"/>
                  </a:lnTo>
                  <a:lnTo>
                    <a:pt x="479" y="333"/>
                  </a:lnTo>
                  <a:lnTo>
                    <a:pt x="479" y="334"/>
                  </a:lnTo>
                  <a:lnTo>
                    <a:pt x="479" y="335"/>
                  </a:lnTo>
                  <a:lnTo>
                    <a:pt x="481" y="335"/>
                  </a:lnTo>
                  <a:lnTo>
                    <a:pt x="482" y="334"/>
                  </a:lnTo>
                  <a:lnTo>
                    <a:pt x="483" y="336"/>
                  </a:lnTo>
                  <a:lnTo>
                    <a:pt x="483" y="337"/>
                  </a:lnTo>
                  <a:lnTo>
                    <a:pt x="481" y="337"/>
                  </a:lnTo>
                  <a:lnTo>
                    <a:pt x="480" y="338"/>
                  </a:lnTo>
                  <a:lnTo>
                    <a:pt x="480" y="339"/>
                  </a:lnTo>
                  <a:lnTo>
                    <a:pt x="481" y="341"/>
                  </a:lnTo>
                  <a:lnTo>
                    <a:pt x="481" y="341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2" y="367"/>
                  </a:lnTo>
                  <a:lnTo>
                    <a:pt x="481" y="368"/>
                  </a:lnTo>
                  <a:lnTo>
                    <a:pt x="481" y="368"/>
                  </a:lnTo>
                  <a:lnTo>
                    <a:pt x="481" y="369"/>
                  </a:lnTo>
                  <a:lnTo>
                    <a:pt x="482" y="370"/>
                  </a:lnTo>
                  <a:lnTo>
                    <a:pt x="483" y="372"/>
                  </a:lnTo>
                  <a:lnTo>
                    <a:pt x="484" y="373"/>
                  </a:lnTo>
                  <a:lnTo>
                    <a:pt x="483" y="374"/>
                  </a:lnTo>
                  <a:lnTo>
                    <a:pt x="481" y="374"/>
                  </a:lnTo>
                  <a:lnTo>
                    <a:pt x="482" y="375"/>
                  </a:lnTo>
                  <a:lnTo>
                    <a:pt x="483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3" y="380"/>
                  </a:lnTo>
                  <a:lnTo>
                    <a:pt x="482" y="380"/>
                  </a:lnTo>
                  <a:lnTo>
                    <a:pt x="481" y="382"/>
                  </a:lnTo>
                  <a:lnTo>
                    <a:pt x="479" y="383"/>
                  </a:lnTo>
                  <a:lnTo>
                    <a:pt x="479" y="380"/>
                  </a:lnTo>
                  <a:lnTo>
                    <a:pt x="478" y="379"/>
                  </a:lnTo>
                  <a:lnTo>
                    <a:pt x="476" y="379"/>
                  </a:lnTo>
                  <a:lnTo>
                    <a:pt x="475" y="380"/>
                  </a:lnTo>
                  <a:lnTo>
                    <a:pt x="474" y="380"/>
                  </a:lnTo>
                  <a:lnTo>
                    <a:pt x="472" y="382"/>
                  </a:lnTo>
                  <a:lnTo>
                    <a:pt x="472" y="383"/>
                  </a:lnTo>
                  <a:lnTo>
                    <a:pt x="474" y="385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1" y="387"/>
                  </a:lnTo>
                  <a:lnTo>
                    <a:pt x="472" y="388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70" y="391"/>
                  </a:lnTo>
                  <a:lnTo>
                    <a:pt x="471" y="392"/>
                  </a:lnTo>
                  <a:lnTo>
                    <a:pt x="470" y="393"/>
                  </a:lnTo>
                  <a:lnTo>
                    <a:pt x="468" y="393"/>
                  </a:lnTo>
                  <a:lnTo>
                    <a:pt x="467" y="393"/>
                  </a:lnTo>
                  <a:lnTo>
                    <a:pt x="466" y="394"/>
                  </a:lnTo>
                  <a:lnTo>
                    <a:pt x="467" y="395"/>
                  </a:lnTo>
                  <a:lnTo>
                    <a:pt x="468" y="398"/>
                  </a:lnTo>
                  <a:lnTo>
                    <a:pt x="466" y="398"/>
                  </a:lnTo>
                  <a:lnTo>
                    <a:pt x="465" y="399"/>
                  </a:lnTo>
                  <a:lnTo>
                    <a:pt x="463" y="399"/>
                  </a:lnTo>
                  <a:lnTo>
                    <a:pt x="462" y="400"/>
                  </a:lnTo>
                  <a:lnTo>
                    <a:pt x="463" y="401"/>
                  </a:lnTo>
                  <a:lnTo>
                    <a:pt x="464" y="402"/>
                  </a:lnTo>
                  <a:lnTo>
                    <a:pt x="465" y="405"/>
                  </a:lnTo>
                  <a:lnTo>
                    <a:pt x="466" y="407"/>
                  </a:lnTo>
                  <a:lnTo>
                    <a:pt x="467" y="408"/>
                  </a:lnTo>
                  <a:lnTo>
                    <a:pt x="466" y="408"/>
                  </a:lnTo>
                  <a:lnTo>
                    <a:pt x="464" y="409"/>
                  </a:lnTo>
                  <a:lnTo>
                    <a:pt x="463" y="407"/>
                  </a:lnTo>
                  <a:lnTo>
                    <a:pt x="463" y="406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6" y="408"/>
                  </a:lnTo>
                  <a:lnTo>
                    <a:pt x="455" y="408"/>
                  </a:lnTo>
                  <a:lnTo>
                    <a:pt x="454" y="409"/>
                  </a:lnTo>
                  <a:lnTo>
                    <a:pt x="455" y="410"/>
                  </a:lnTo>
                  <a:lnTo>
                    <a:pt x="455" y="412"/>
                  </a:lnTo>
                  <a:lnTo>
                    <a:pt x="454" y="412"/>
                  </a:lnTo>
                  <a:lnTo>
                    <a:pt x="453" y="413"/>
                  </a:lnTo>
                  <a:lnTo>
                    <a:pt x="453" y="415"/>
                  </a:lnTo>
                  <a:lnTo>
                    <a:pt x="454" y="416"/>
                  </a:lnTo>
                  <a:lnTo>
                    <a:pt x="455" y="418"/>
                  </a:lnTo>
                  <a:lnTo>
                    <a:pt x="456" y="419"/>
                  </a:lnTo>
                  <a:lnTo>
                    <a:pt x="454" y="420"/>
                  </a:lnTo>
                  <a:lnTo>
                    <a:pt x="453" y="420"/>
                  </a:lnTo>
                  <a:lnTo>
                    <a:pt x="450" y="421"/>
                  </a:lnTo>
                  <a:lnTo>
                    <a:pt x="449" y="421"/>
                  </a:lnTo>
                  <a:lnTo>
                    <a:pt x="448" y="422"/>
                  </a:lnTo>
                  <a:lnTo>
                    <a:pt x="446" y="422"/>
                  </a:lnTo>
                  <a:lnTo>
                    <a:pt x="445" y="423"/>
                  </a:lnTo>
                  <a:lnTo>
                    <a:pt x="446" y="424"/>
                  </a:lnTo>
                  <a:lnTo>
                    <a:pt x="447" y="426"/>
                  </a:lnTo>
                  <a:lnTo>
                    <a:pt x="445" y="426"/>
                  </a:lnTo>
                  <a:lnTo>
                    <a:pt x="444" y="427"/>
                  </a:lnTo>
                  <a:lnTo>
                    <a:pt x="445" y="428"/>
                  </a:lnTo>
                  <a:lnTo>
                    <a:pt x="445" y="429"/>
                  </a:lnTo>
                  <a:lnTo>
                    <a:pt x="444" y="430"/>
                  </a:lnTo>
                  <a:lnTo>
                    <a:pt x="443" y="430"/>
                  </a:lnTo>
                  <a:lnTo>
                    <a:pt x="444" y="433"/>
                  </a:lnTo>
                  <a:lnTo>
                    <a:pt x="444" y="434"/>
                  </a:lnTo>
                  <a:lnTo>
                    <a:pt x="443" y="434"/>
                  </a:lnTo>
                  <a:lnTo>
                    <a:pt x="442" y="435"/>
                  </a:lnTo>
                  <a:lnTo>
                    <a:pt x="438" y="436"/>
                  </a:lnTo>
                  <a:lnTo>
                    <a:pt x="437" y="436"/>
                  </a:lnTo>
                  <a:lnTo>
                    <a:pt x="436" y="437"/>
                  </a:lnTo>
                  <a:lnTo>
                    <a:pt x="434" y="437"/>
                  </a:lnTo>
                  <a:lnTo>
                    <a:pt x="433" y="438"/>
                  </a:lnTo>
                  <a:lnTo>
                    <a:pt x="433" y="439"/>
                  </a:lnTo>
                  <a:lnTo>
                    <a:pt x="434" y="440"/>
                  </a:lnTo>
                  <a:lnTo>
                    <a:pt x="435" y="442"/>
                  </a:lnTo>
                  <a:lnTo>
                    <a:pt x="436" y="443"/>
                  </a:lnTo>
                  <a:lnTo>
                    <a:pt x="435" y="444"/>
                  </a:lnTo>
                  <a:lnTo>
                    <a:pt x="433" y="444"/>
                  </a:lnTo>
                  <a:lnTo>
                    <a:pt x="432" y="444"/>
                  </a:lnTo>
                  <a:lnTo>
                    <a:pt x="430" y="445"/>
                  </a:lnTo>
                  <a:lnTo>
                    <a:pt x="431" y="446"/>
                  </a:lnTo>
                  <a:lnTo>
                    <a:pt x="432" y="448"/>
                  </a:lnTo>
                  <a:lnTo>
                    <a:pt x="431" y="449"/>
                  </a:lnTo>
                  <a:lnTo>
                    <a:pt x="429" y="449"/>
                  </a:lnTo>
                  <a:lnTo>
                    <a:pt x="430" y="451"/>
                  </a:lnTo>
                  <a:lnTo>
                    <a:pt x="431" y="452"/>
                  </a:lnTo>
                  <a:lnTo>
                    <a:pt x="429" y="453"/>
                  </a:lnTo>
                  <a:lnTo>
                    <a:pt x="428" y="453"/>
                  </a:lnTo>
                  <a:lnTo>
                    <a:pt x="427" y="453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2" y="455"/>
                  </a:lnTo>
                  <a:lnTo>
                    <a:pt x="422" y="456"/>
                  </a:lnTo>
                  <a:lnTo>
                    <a:pt x="423" y="457"/>
                  </a:lnTo>
                  <a:lnTo>
                    <a:pt x="425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2" y="461"/>
                  </a:lnTo>
                  <a:lnTo>
                    <a:pt x="421" y="460"/>
                  </a:lnTo>
                  <a:lnTo>
                    <a:pt x="420" y="458"/>
                  </a:lnTo>
                  <a:lnTo>
                    <a:pt x="419" y="459"/>
                  </a:lnTo>
                  <a:lnTo>
                    <a:pt x="418" y="459"/>
                  </a:lnTo>
                  <a:lnTo>
                    <a:pt x="418" y="461"/>
                  </a:lnTo>
                  <a:lnTo>
                    <a:pt x="419" y="462"/>
                  </a:lnTo>
                  <a:lnTo>
                    <a:pt x="420" y="463"/>
                  </a:lnTo>
                  <a:lnTo>
                    <a:pt x="421" y="466"/>
                  </a:lnTo>
                  <a:lnTo>
                    <a:pt x="421" y="467"/>
                  </a:lnTo>
                  <a:lnTo>
                    <a:pt x="422" y="468"/>
                  </a:lnTo>
                  <a:lnTo>
                    <a:pt x="421" y="469"/>
                  </a:lnTo>
                  <a:lnTo>
                    <a:pt x="419" y="469"/>
                  </a:lnTo>
                  <a:lnTo>
                    <a:pt x="418" y="470"/>
                  </a:lnTo>
                  <a:lnTo>
                    <a:pt x="417" y="470"/>
                  </a:lnTo>
                  <a:lnTo>
                    <a:pt x="416" y="469"/>
                  </a:lnTo>
                  <a:lnTo>
                    <a:pt x="415" y="467"/>
                  </a:lnTo>
                  <a:lnTo>
                    <a:pt x="414" y="468"/>
                  </a:lnTo>
                  <a:lnTo>
                    <a:pt x="413" y="468"/>
                  </a:lnTo>
                  <a:lnTo>
                    <a:pt x="411" y="469"/>
                  </a:lnTo>
                  <a:lnTo>
                    <a:pt x="410" y="469"/>
                  </a:lnTo>
                  <a:lnTo>
                    <a:pt x="411" y="471"/>
                  </a:lnTo>
                  <a:lnTo>
                    <a:pt x="411" y="472"/>
                  </a:lnTo>
                  <a:lnTo>
                    <a:pt x="410" y="472"/>
                  </a:lnTo>
                  <a:lnTo>
                    <a:pt x="409" y="473"/>
                  </a:lnTo>
                  <a:lnTo>
                    <a:pt x="409" y="474"/>
                  </a:lnTo>
                  <a:lnTo>
                    <a:pt x="410" y="475"/>
                  </a:lnTo>
                  <a:lnTo>
                    <a:pt x="411" y="477"/>
                  </a:lnTo>
                  <a:lnTo>
                    <a:pt x="411" y="478"/>
                  </a:lnTo>
                  <a:lnTo>
                    <a:pt x="410" y="479"/>
                  </a:lnTo>
                  <a:lnTo>
                    <a:pt x="409" y="479"/>
                  </a:lnTo>
                  <a:lnTo>
                    <a:pt x="406" y="479"/>
                  </a:lnTo>
                  <a:lnTo>
                    <a:pt x="405" y="480"/>
                  </a:lnTo>
                  <a:lnTo>
                    <a:pt x="406" y="482"/>
                  </a:lnTo>
                  <a:lnTo>
                    <a:pt x="408" y="484"/>
                  </a:lnTo>
                  <a:lnTo>
                    <a:pt x="405" y="484"/>
                  </a:lnTo>
                  <a:lnTo>
                    <a:pt x="404" y="484"/>
                  </a:lnTo>
                  <a:lnTo>
                    <a:pt x="402" y="485"/>
                  </a:lnTo>
                  <a:lnTo>
                    <a:pt x="401" y="485"/>
                  </a:lnTo>
                  <a:lnTo>
                    <a:pt x="400" y="486"/>
                  </a:lnTo>
                  <a:lnTo>
                    <a:pt x="399" y="486"/>
                  </a:lnTo>
                  <a:lnTo>
                    <a:pt x="399" y="487"/>
                  </a:lnTo>
                  <a:lnTo>
                    <a:pt x="400" y="489"/>
                  </a:lnTo>
                  <a:lnTo>
                    <a:pt x="399" y="489"/>
                  </a:lnTo>
                  <a:lnTo>
                    <a:pt x="397" y="490"/>
                  </a:lnTo>
                  <a:lnTo>
                    <a:pt x="398" y="491"/>
                  </a:lnTo>
                  <a:lnTo>
                    <a:pt x="399" y="492"/>
                  </a:lnTo>
                  <a:lnTo>
                    <a:pt x="397" y="493"/>
                  </a:lnTo>
                  <a:lnTo>
                    <a:pt x="396" y="493"/>
                  </a:lnTo>
                  <a:lnTo>
                    <a:pt x="397" y="495"/>
                  </a:lnTo>
                  <a:lnTo>
                    <a:pt x="397" y="496"/>
                  </a:lnTo>
                  <a:lnTo>
                    <a:pt x="398" y="498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6" y="501"/>
                  </a:lnTo>
                  <a:lnTo>
                    <a:pt x="395" y="499"/>
                  </a:lnTo>
                  <a:lnTo>
                    <a:pt x="394" y="498"/>
                  </a:lnTo>
                  <a:lnTo>
                    <a:pt x="394" y="496"/>
                  </a:lnTo>
                  <a:lnTo>
                    <a:pt x="394" y="495"/>
                  </a:lnTo>
                  <a:lnTo>
                    <a:pt x="393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1" y="495"/>
                  </a:lnTo>
                  <a:lnTo>
                    <a:pt x="391" y="496"/>
                  </a:lnTo>
                  <a:lnTo>
                    <a:pt x="392" y="499"/>
                  </a:lnTo>
                  <a:lnTo>
                    <a:pt x="391" y="499"/>
                  </a:lnTo>
                  <a:lnTo>
                    <a:pt x="388" y="499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6" y="502"/>
                  </a:lnTo>
                  <a:lnTo>
                    <a:pt x="387" y="503"/>
                  </a:lnTo>
                  <a:lnTo>
                    <a:pt x="388" y="504"/>
                  </a:lnTo>
                  <a:lnTo>
                    <a:pt x="388" y="506"/>
                  </a:lnTo>
                  <a:lnTo>
                    <a:pt x="387" y="506"/>
                  </a:lnTo>
                  <a:lnTo>
                    <a:pt x="386" y="507"/>
                  </a:lnTo>
                  <a:lnTo>
                    <a:pt x="384" y="507"/>
                  </a:lnTo>
                  <a:lnTo>
                    <a:pt x="383" y="507"/>
                  </a:lnTo>
                  <a:lnTo>
                    <a:pt x="382" y="508"/>
                  </a:lnTo>
                  <a:lnTo>
                    <a:pt x="380" y="508"/>
                  </a:lnTo>
                  <a:lnTo>
                    <a:pt x="381" y="509"/>
                  </a:lnTo>
                  <a:lnTo>
                    <a:pt x="382" y="511"/>
                  </a:lnTo>
                  <a:lnTo>
                    <a:pt x="382" y="512"/>
                  </a:lnTo>
                  <a:lnTo>
                    <a:pt x="383" y="515"/>
                  </a:lnTo>
                  <a:lnTo>
                    <a:pt x="382" y="515"/>
                  </a:lnTo>
                  <a:lnTo>
                    <a:pt x="380" y="515"/>
                  </a:lnTo>
                  <a:lnTo>
                    <a:pt x="379" y="516"/>
                  </a:lnTo>
                  <a:lnTo>
                    <a:pt x="378" y="516"/>
                  </a:lnTo>
                  <a:lnTo>
                    <a:pt x="376" y="517"/>
                  </a:lnTo>
                  <a:lnTo>
                    <a:pt x="375" y="517"/>
                  </a:lnTo>
                  <a:lnTo>
                    <a:pt x="376" y="518"/>
                  </a:lnTo>
                  <a:lnTo>
                    <a:pt x="376" y="520"/>
                  </a:lnTo>
                  <a:lnTo>
                    <a:pt x="375" y="520"/>
                  </a:lnTo>
                  <a:lnTo>
                    <a:pt x="373" y="521"/>
                  </a:lnTo>
                  <a:lnTo>
                    <a:pt x="373" y="522"/>
                  </a:lnTo>
                  <a:lnTo>
                    <a:pt x="375" y="523"/>
                  </a:lnTo>
                  <a:lnTo>
                    <a:pt x="376" y="525"/>
                  </a:lnTo>
                  <a:lnTo>
                    <a:pt x="376" y="526"/>
                  </a:lnTo>
                  <a:lnTo>
                    <a:pt x="375" y="527"/>
                  </a:lnTo>
                  <a:lnTo>
                    <a:pt x="372" y="527"/>
                  </a:lnTo>
                  <a:lnTo>
                    <a:pt x="370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4" y="529"/>
                  </a:lnTo>
                  <a:lnTo>
                    <a:pt x="363" y="529"/>
                  </a:lnTo>
                  <a:lnTo>
                    <a:pt x="362" y="530"/>
                  </a:lnTo>
                  <a:lnTo>
                    <a:pt x="362" y="532"/>
                  </a:lnTo>
                  <a:lnTo>
                    <a:pt x="363" y="534"/>
                  </a:lnTo>
                  <a:lnTo>
                    <a:pt x="364" y="535"/>
                  </a:lnTo>
                  <a:lnTo>
                    <a:pt x="364" y="536"/>
                  </a:lnTo>
                  <a:lnTo>
                    <a:pt x="363" y="537"/>
                  </a:lnTo>
                  <a:lnTo>
                    <a:pt x="362" y="537"/>
                  </a:lnTo>
                  <a:lnTo>
                    <a:pt x="360" y="538"/>
                  </a:lnTo>
                  <a:lnTo>
                    <a:pt x="359" y="538"/>
                  </a:lnTo>
                  <a:lnTo>
                    <a:pt x="358" y="538"/>
                  </a:lnTo>
                  <a:lnTo>
                    <a:pt x="355" y="539"/>
                  </a:lnTo>
                  <a:lnTo>
                    <a:pt x="356" y="540"/>
                  </a:lnTo>
                  <a:lnTo>
                    <a:pt x="358" y="541"/>
                  </a:lnTo>
                  <a:lnTo>
                    <a:pt x="358" y="543"/>
                  </a:lnTo>
                  <a:lnTo>
                    <a:pt x="359" y="544"/>
                  </a:lnTo>
                  <a:lnTo>
                    <a:pt x="358" y="545"/>
                  </a:lnTo>
                  <a:lnTo>
                    <a:pt x="355" y="545"/>
                  </a:lnTo>
                  <a:lnTo>
                    <a:pt x="354" y="545"/>
                  </a:lnTo>
                  <a:lnTo>
                    <a:pt x="352" y="546"/>
                  </a:lnTo>
                  <a:lnTo>
                    <a:pt x="353" y="547"/>
                  </a:lnTo>
                  <a:lnTo>
                    <a:pt x="354" y="550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52" y="552"/>
                  </a:lnTo>
                  <a:lnTo>
                    <a:pt x="352" y="553"/>
                  </a:lnTo>
                  <a:lnTo>
                    <a:pt x="351" y="553"/>
                  </a:lnTo>
                  <a:lnTo>
                    <a:pt x="350" y="554"/>
                  </a:lnTo>
                  <a:lnTo>
                    <a:pt x="348" y="554"/>
                  </a:lnTo>
                  <a:lnTo>
                    <a:pt x="347" y="554"/>
                  </a:lnTo>
                  <a:lnTo>
                    <a:pt x="346" y="555"/>
                  </a:lnTo>
                  <a:lnTo>
                    <a:pt x="344" y="555"/>
                  </a:lnTo>
                  <a:lnTo>
                    <a:pt x="345" y="557"/>
                  </a:lnTo>
                  <a:lnTo>
                    <a:pt x="346" y="558"/>
                  </a:lnTo>
                  <a:lnTo>
                    <a:pt x="344" y="558"/>
                  </a:lnTo>
                  <a:lnTo>
                    <a:pt x="343" y="559"/>
                  </a:lnTo>
                  <a:lnTo>
                    <a:pt x="344" y="560"/>
                  </a:lnTo>
                  <a:lnTo>
                    <a:pt x="344" y="562"/>
                  </a:lnTo>
                  <a:lnTo>
                    <a:pt x="343" y="562"/>
                  </a:lnTo>
                  <a:lnTo>
                    <a:pt x="341" y="562"/>
                  </a:lnTo>
                  <a:lnTo>
                    <a:pt x="341" y="561"/>
                  </a:lnTo>
                  <a:lnTo>
                    <a:pt x="339" y="559"/>
                  </a:lnTo>
                  <a:lnTo>
                    <a:pt x="338" y="560"/>
                  </a:lnTo>
                  <a:lnTo>
                    <a:pt x="337" y="560"/>
                  </a:lnTo>
                  <a:lnTo>
                    <a:pt x="337" y="562"/>
                  </a:lnTo>
                  <a:lnTo>
                    <a:pt x="338" y="563"/>
                  </a:lnTo>
                  <a:lnTo>
                    <a:pt x="339" y="565"/>
                  </a:lnTo>
                  <a:lnTo>
                    <a:pt x="339" y="567"/>
                  </a:lnTo>
                  <a:lnTo>
                    <a:pt x="338" y="567"/>
                  </a:lnTo>
                  <a:lnTo>
                    <a:pt x="336" y="568"/>
                  </a:lnTo>
                  <a:lnTo>
                    <a:pt x="335" y="568"/>
                  </a:lnTo>
                  <a:lnTo>
                    <a:pt x="334" y="568"/>
                  </a:lnTo>
                  <a:lnTo>
                    <a:pt x="333" y="567"/>
                  </a:lnTo>
                  <a:lnTo>
                    <a:pt x="333" y="565"/>
                  </a:lnTo>
                  <a:lnTo>
                    <a:pt x="332" y="563"/>
                  </a:lnTo>
                  <a:lnTo>
                    <a:pt x="331" y="562"/>
                  </a:lnTo>
                  <a:lnTo>
                    <a:pt x="330" y="562"/>
                  </a:lnTo>
                  <a:lnTo>
                    <a:pt x="329" y="562"/>
                  </a:lnTo>
                  <a:lnTo>
                    <a:pt x="331" y="569"/>
                  </a:lnTo>
                  <a:lnTo>
                    <a:pt x="332" y="572"/>
                  </a:lnTo>
                  <a:lnTo>
                    <a:pt x="333" y="573"/>
                  </a:lnTo>
                  <a:lnTo>
                    <a:pt x="334" y="575"/>
                  </a:lnTo>
                  <a:lnTo>
                    <a:pt x="332" y="575"/>
                  </a:lnTo>
                  <a:lnTo>
                    <a:pt x="331" y="575"/>
                  </a:lnTo>
                  <a:lnTo>
                    <a:pt x="332" y="577"/>
                  </a:lnTo>
                  <a:lnTo>
                    <a:pt x="332" y="578"/>
                  </a:lnTo>
                  <a:lnTo>
                    <a:pt x="331" y="578"/>
                  </a:lnTo>
                  <a:lnTo>
                    <a:pt x="330" y="579"/>
                  </a:lnTo>
                  <a:lnTo>
                    <a:pt x="328" y="579"/>
                  </a:lnTo>
                  <a:lnTo>
                    <a:pt x="327" y="579"/>
                  </a:lnTo>
                  <a:lnTo>
                    <a:pt x="327" y="582"/>
                  </a:lnTo>
                  <a:lnTo>
                    <a:pt x="328" y="583"/>
                  </a:lnTo>
                  <a:lnTo>
                    <a:pt x="327" y="584"/>
                  </a:lnTo>
                  <a:lnTo>
                    <a:pt x="325" y="584"/>
                  </a:lnTo>
                  <a:lnTo>
                    <a:pt x="323" y="584"/>
                  </a:lnTo>
                  <a:lnTo>
                    <a:pt x="322" y="585"/>
                  </a:lnTo>
                  <a:lnTo>
                    <a:pt x="322" y="586"/>
                  </a:lnTo>
                  <a:lnTo>
                    <a:pt x="323" y="587"/>
                  </a:lnTo>
                  <a:lnTo>
                    <a:pt x="322" y="588"/>
                  </a:lnTo>
                  <a:lnTo>
                    <a:pt x="320" y="588"/>
                  </a:lnTo>
                  <a:lnTo>
                    <a:pt x="320" y="587"/>
                  </a:lnTo>
                  <a:lnTo>
                    <a:pt x="319" y="585"/>
                  </a:lnTo>
                  <a:lnTo>
                    <a:pt x="318" y="586"/>
                  </a:lnTo>
                  <a:lnTo>
                    <a:pt x="316" y="586"/>
                  </a:lnTo>
                  <a:lnTo>
                    <a:pt x="315" y="586"/>
                  </a:lnTo>
                  <a:lnTo>
                    <a:pt x="314" y="587"/>
                  </a:lnTo>
                  <a:lnTo>
                    <a:pt x="314" y="588"/>
                  </a:lnTo>
                  <a:lnTo>
                    <a:pt x="315" y="590"/>
                  </a:lnTo>
                  <a:lnTo>
                    <a:pt x="314" y="590"/>
                  </a:lnTo>
                  <a:lnTo>
                    <a:pt x="312" y="590"/>
                  </a:lnTo>
                  <a:lnTo>
                    <a:pt x="313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5" y="596"/>
                  </a:lnTo>
                  <a:lnTo>
                    <a:pt x="313" y="596"/>
                  </a:lnTo>
                  <a:lnTo>
                    <a:pt x="312" y="597"/>
                  </a:lnTo>
                  <a:lnTo>
                    <a:pt x="309" y="597"/>
                  </a:lnTo>
                  <a:lnTo>
                    <a:pt x="308" y="597"/>
                  </a:lnTo>
                  <a:lnTo>
                    <a:pt x="306" y="599"/>
                  </a:lnTo>
                  <a:lnTo>
                    <a:pt x="304" y="599"/>
                  </a:lnTo>
                  <a:lnTo>
                    <a:pt x="303" y="600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5" y="604"/>
                  </a:lnTo>
                  <a:lnTo>
                    <a:pt x="306" y="605"/>
                  </a:lnTo>
                  <a:lnTo>
                    <a:pt x="306" y="607"/>
                  </a:lnTo>
                  <a:lnTo>
                    <a:pt x="308" y="608"/>
                  </a:lnTo>
                  <a:lnTo>
                    <a:pt x="306" y="608"/>
                  </a:lnTo>
                  <a:lnTo>
                    <a:pt x="304" y="609"/>
                  </a:lnTo>
                  <a:lnTo>
                    <a:pt x="302" y="609"/>
                  </a:lnTo>
                  <a:lnTo>
                    <a:pt x="300" y="610"/>
                  </a:lnTo>
                  <a:lnTo>
                    <a:pt x="299" y="610"/>
                  </a:lnTo>
                  <a:lnTo>
                    <a:pt x="299" y="611"/>
                  </a:lnTo>
                  <a:lnTo>
                    <a:pt x="300" y="613"/>
                  </a:lnTo>
                  <a:lnTo>
                    <a:pt x="299" y="613"/>
                  </a:lnTo>
                  <a:lnTo>
                    <a:pt x="297" y="615"/>
                  </a:lnTo>
                  <a:lnTo>
                    <a:pt x="296" y="615"/>
                  </a:lnTo>
                  <a:lnTo>
                    <a:pt x="295" y="615"/>
                  </a:lnTo>
                  <a:lnTo>
                    <a:pt x="293" y="616"/>
                  </a:lnTo>
                  <a:lnTo>
                    <a:pt x="292" y="616"/>
                  </a:lnTo>
                  <a:lnTo>
                    <a:pt x="293" y="617"/>
                  </a:lnTo>
                  <a:lnTo>
                    <a:pt x="293" y="619"/>
                  </a:lnTo>
                  <a:lnTo>
                    <a:pt x="294" y="620"/>
                  </a:lnTo>
                  <a:lnTo>
                    <a:pt x="294" y="621"/>
                  </a:lnTo>
                  <a:lnTo>
                    <a:pt x="293" y="622"/>
                  </a:lnTo>
                  <a:lnTo>
                    <a:pt x="292" y="622"/>
                  </a:lnTo>
                  <a:lnTo>
                    <a:pt x="292" y="624"/>
                  </a:lnTo>
                  <a:lnTo>
                    <a:pt x="293" y="625"/>
                  </a:lnTo>
                  <a:lnTo>
                    <a:pt x="292" y="625"/>
                  </a:lnTo>
                  <a:lnTo>
                    <a:pt x="289" y="626"/>
                  </a:lnTo>
                  <a:lnTo>
                    <a:pt x="288" y="626"/>
                  </a:lnTo>
                  <a:lnTo>
                    <a:pt x="287" y="626"/>
                  </a:lnTo>
                  <a:lnTo>
                    <a:pt x="285" y="627"/>
                  </a:lnTo>
                  <a:lnTo>
                    <a:pt x="284" y="627"/>
                  </a:lnTo>
                  <a:lnTo>
                    <a:pt x="285" y="628"/>
                  </a:lnTo>
                  <a:lnTo>
                    <a:pt x="285" y="630"/>
                  </a:lnTo>
                  <a:lnTo>
                    <a:pt x="286" y="632"/>
                  </a:lnTo>
                  <a:lnTo>
                    <a:pt x="287" y="634"/>
                  </a:lnTo>
                  <a:lnTo>
                    <a:pt x="285" y="634"/>
                  </a:lnTo>
                  <a:lnTo>
                    <a:pt x="284" y="634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81" y="634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77" y="633"/>
                  </a:lnTo>
                  <a:lnTo>
                    <a:pt x="276" y="633"/>
                  </a:lnTo>
                  <a:lnTo>
                    <a:pt x="275" y="634"/>
                  </a:lnTo>
                  <a:lnTo>
                    <a:pt x="273" y="632"/>
                  </a:lnTo>
                  <a:lnTo>
                    <a:pt x="272" y="630"/>
                  </a:lnTo>
                  <a:lnTo>
                    <a:pt x="271" y="630"/>
                  </a:lnTo>
                  <a:lnTo>
                    <a:pt x="270" y="630"/>
                  </a:lnTo>
                  <a:lnTo>
                    <a:pt x="272" y="637"/>
                  </a:lnTo>
                  <a:lnTo>
                    <a:pt x="273" y="638"/>
                  </a:lnTo>
                  <a:lnTo>
                    <a:pt x="273" y="640"/>
                  </a:lnTo>
                  <a:lnTo>
                    <a:pt x="272" y="640"/>
                  </a:lnTo>
                  <a:lnTo>
                    <a:pt x="271" y="641"/>
                  </a:lnTo>
                  <a:lnTo>
                    <a:pt x="271" y="642"/>
                  </a:lnTo>
                  <a:lnTo>
                    <a:pt x="272" y="643"/>
                  </a:lnTo>
                  <a:lnTo>
                    <a:pt x="271" y="644"/>
                  </a:lnTo>
                  <a:lnTo>
                    <a:pt x="269" y="644"/>
                  </a:lnTo>
                  <a:lnTo>
                    <a:pt x="268" y="644"/>
                  </a:lnTo>
                  <a:lnTo>
                    <a:pt x="267" y="645"/>
                  </a:lnTo>
                  <a:lnTo>
                    <a:pt x="267" y="646"/>
                  </a:lnTo>
                  <a:lnTo>
                    <a:pt x="268" y="647"/>
                  </a:lnTo>
                  <a:lnTo>
                    <a:pt x="267" y="649"/>
                  </a:lnTo>
                  <a:lnTo>
                    <a:pt x="265" y="649"/>
                  </a:lnTo>
                  <a:lnTo>
                    <a:pt x="264" y="650"/>
                  </a:lnTo>
                  <a:lnTo>
                    <a:pt x="263" y="650"/>
                  </a:lnTo>
                  <a:lnTo>
                    <a:pt x="262" y="647"/>
                  </a:lnTo>
                  <a:lnTo>
                    <a:pt x="261" y="646"/>
                  </a:lnTo>
                  <a:lnTo>
                    <a:pt x="260" y="646"/>
                  </a:lnTo>
                  <a:lnTo>
                    <a:pt x="259" y="647"/>
                  </a:lnTo>
                  <a:lnTo>
                    <a:pt x="259" y="649"/>
                  </a:lnTo>
                  <a:lnTo>
                    <a:pt x="260" y="651"/>
                  </a:lnTo>
                  <a:lnTo>
                    <a:pt x="261" y="652"/>
                  </a:lnTo>
                  <a:lnTo>
                    <a:pt x="261" y="653"/>
                  </a:lnTo>
                  <a:lnTo>
                    <a:pt x="260" y="654"/>
                  </a:lnTo>
                  <a:lnTo>
                    <a:pt x="259" y="654"/>
                  </a:lnTo>
                  <a:lnTo>
                    <a:pt x="259" y="655"/>
                  </a:lnTo>
                  <a:lnTo>
                    <a:pt x="260" y="657"/>
                  </a:lnTo>
                  <a:lnTo>
                    <a:pt x="260" y="658"/>
                  </a:lnTo>
                  <a:lnTo>
                    <a:pt x="261" y="660"/>
                  </a:lnTo>
                  <a:lnTo>
                    <a:pt x="260" y="660"/>
                  </a:lnTo>
                  <a:lnTo>
                    <a:pt x="258" y="660"/>
                  </a:lnTo>
                  <a:lnTo>
                    <a:pt x="259" y="662"/>
                  </a:lnTo>
                  <a:lnTo>
                    <a:pt x="260" y="663"/>
                  </a:lnTo>
                  <a:lnTo>
                    <a:pt x="256" y="664"/>
                  </a:lnTo>
                  <a:lnTo>
                    <a:pt x="255" y="664"/>
                  </a:lnTo>
                  <a:lnTo>
                    <a:pt x="253" y="664"/>
                  </a:lnTo>
                  <a:lnTo>
                    <a:pt x="253" y="663"/>
                  </a:lnTo>
                  <a:lnTo>
                    <a:pt x="252" y="662"/>
                  </a:lnTo>
                  <a:lnTo>
                    <a:pt x="251" y="662"/>
                  </a:lnTo>
                  <a:lnTo>
                    <a:pt x="249" y="662"/>
                  </a:lnTo>
                  <a:lnTo>
                    <a:pt x="249" y="661"/>
                  </a:lnTo>
                  <a:lnTo>
                    <a:pt x="248" y="660"/>
                  </a:lnTo>
                  <a:lnTo>
                    <a:pt x="247" y="660"/>
                  </a:lnTo>
                  <a:lnTo>
                    <a:pt x="245" y="660"/>
                  </a:lnTo>
                  <a:lnTo>
                    <a:pt x="246" y="662"/>
                  </a:lnTo>
                  <a:lnTo>
                    <a:pt x="247" y="663"/>
                  </a:lnTo>
                  <a:lnTo>
                    <a:pt x="245" y="663"/>
                  </a:lnTo>
                  <a:lnTo>
                    <a:pt x="244" y="664"/>
                  </a:lnTo>
                  <a:lnTo>
                    <a:pt x="247" y="670"/>
                  </a:lnTo>
                  <a:lnTo>
                    <a:pt x="247" y="672"/>
                  </a:lnTo>
                  <a:lnTo>
                    <a:pt x="248" y="673"/>
                  </a:lnTo>
                  <a:lnTo>
                    <a:pt x="247" y="673"/>
                  </a:lnTo>
                  <a:lnTo>
                    <a:pt x="245" y="674"/>
                  </a:lnTo>
                  <a:lnTo>
                    <a:pt x="244" y="674"/>
                  </a:lnTo>
                  <a:lnTo>
                    <a:pt x="243" y="674"/>
                  </a:lnTo>
                  <a:lnTo>
                    <a:pt x="240" y="675"/>
                  </a:lnTo>
                  <a:lnTo>
                    <a:pt x="239" y="675"/>
                  </a:lnTo>
                  <a:lnTo>
                    <a:pt x="240" y="676"/>
                  </a:lnTo>
                  <a:lnTo>
                    <a:pt x="240" y="678"/>
                  </a:lnTo>
                  <a:lnTo>
                    <a:pt x="242" y="679"/>
                  </a:lnTo>
                  <a:lnTo>
                    <a:pt x="243" y="682"/>
                  </a:lnTo>
                  <a:lnTo>
                    <a:pt x="244" y="684"/>
                  </a:lnTo>
                  <a:lnTo>
                    <a:pt x="242" y="685"/>
                  </a:lnTo>
                  <a:lnTo>
                    <a:pt x="240" y="685"/>
                  </a:lnTo>
                  <a:lnTo>
                    <a:pt x="239" y="684"/>
                  </a:lnTo>
                  <a:lnTo>
                    <a:pt x="239" y="682"/>
                  </a:lnTo>
                  <a:lnTo>
                    <a:pt x="237" y="683"/>
                  </a:lnTo>
                  <a:lnTo>
                    <a:pt x="236" y="683"/>
                  </a:lnTo>
                  <a:lnTo>
                    <a:pt x="235" y="683"/>
                  </a:lnTo>
                  <a:lnTo>
                    <a:pt x="233" y="684"/>
                  </a:lnTo>
                  <a:lnTo>
                    <a:pt x="233" y="682"/>
                  </a:lnTo>
                  <a:lnTo>
                    <a:pt x="232" y="680"/>
                  </a:lnTo>
                  <a:lnTo>
                    <a:pt x="231" y="680"/>
                  </a:lnTo>
                  <a:lnTo>
                    <a:pt x="230" y="682"/>
                  </a:lnTo>
                  <a:lnTo>
                    <a:pt x="230" y="683"/>
                  </a:lnTo>
                  <a:lnTo>
                    <a:pt x="231" y="685"/>
                  </a:lnTo>
                  <a:lnTo>
                    <a:pt x="232" y="686"/>
                  </a:lnTo>
                  <a:lnTo>
                    <a:pt x="232" y="687"/>
                  </a:lnTo>
                  <a:lnTo>
                    <a:pt x="231" y="688"/>
                  </a:lnTo>
                  <a:lnTo>
                    <a:pt x="230" y="688"/>
                  </a:lnTo>
                  <a:lnTo>
                    <a:pt x="228" y="688"/>
                  </a:lnTo>
                  <a:lnTo>
                    <a:pt x="227" y="689"/>
                  </a:lnTo>
                  <a:lnTo>
                    <a:pt x="228" y="690"/>
                  </a:lnTo>
                  <a:lnTo>
                    <a:pt x="228" y="691"/>
                  </a:lnTo>
                  <a:lnTo>
                    <a:pt x="227" y="692"/>
                  </a:lnTo>
                  <a:lnTo>
                    <a:pt x="226" y="692"/>
                  </a:lnTo>
                  <a:lnTo>
                    <a:pt x="226" y="694"/>
                  </a:lnTo>
                  <a:lnTo>
                    <a:pt x="227" y="695"/>
                  </a:lnTo>
                  <a:lnTo>
                    <a:pt x="226" y="695"/>
                  </a:lnTo>
                  <a:lnTo>
                    <a:pt x="223" y="696"/>
                  </a:lnTo>
                  <a:lnTo>
                    <a:pt x="222" y="696"/>
                  </a:lnTo>
                  <a:lnTo>
                    <a:pt x="221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9"/>
                  </a:lnTo>
                  <a:lnTo>
                    <a:pt x="219" y="701"/>
                  </a:lnTo>
                  <a:lnTo>
                    <a:pt x="220" y="702"/>
                  </a:lnTo>
                  <a:lnTo>
                    <a:pt x="220" y="704"/>
                  </a:lnTo>
                  <a:lnTo>
                    <a:pt x="219" y="704"/>
                  </a:lnTo>
                  <a:lnTo>
                    <a:pt x="218" y="704"/>
                  </a:lnTo>
                  <a:lnTo>
                    <a:pt x="217" y="703"/>
                  </a:lnTo>
                  <a:lnTo>
                    <a:pt x="217" y="702"/>
                  </a:lnTo>
                  <a:lnTo>
                    <a:pt x="215" y="702"/>
                  </a:lnTo>
                  <a:lnTo>
                    <a:pt x="214" y="702"/>
                  </a:lnTo>
                  <a:lnTo>
                    <a:pt x="213" y="703"/>
                  </a:lnTo>
                  <a:lnTo>
                    <a:pt x="211" y="703"/>
                  </a:lnTo>
                  <a:lnTo>
                    <a:pt x="212" y="704"/>
                  </a:lnTo>
                  <a:lnTo>
                    <a:pt x="213" y="706"/>
                  </a:lnTo>
                  <a:lnTo>
                    <a:pt x="214" y="705"/>
                  </a:lnTo>
                  <a:lnTo>
                    <a:pt x="215" y="705"/>
                  </a:lnTo>
                  <a:lnTo>
                    <a:pt x="216" y="706"/>
                  </a:lnTo>
                  <a:lnTo>
                    <a:pt x="217" y="708"/>
                  </a:lnTo>
                  <a:lnTo>
                    <a:pt x="215" y="708"/>
                  </a:lnTo>
                  <a:lnTo>
                    <a:pt x="214" y="709"/>
                  </a:lnTo>
                  <a:lnTo>
                    <a:pt x="215" y="710"/>
                  </a:lnTo>
                  <a:lnTo>
                    <a:pt x="215" y="711"/>
                  </a:lnTo>
                  <a:lnTo>
                    <a:pt x="214" y="712"/>
                  </a:lnTo>
                  <a:lnTo>
                    <a:pt x="213" y="712"/>
                  </a:lnTo>
                  <a:lnTo>
                    <a:pt x="212" y="711"/>
                  </a:lnTo>
                  <a:lnTo>
                    <a:pt x="211" y="709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0"/>
                  </a:lnTo>
                  <a:lnTo>
                    <a:pt x="208" y="709"/>
                  </a:lnTo>
                  <a:lnTo>
                    <a:pt x="208" y="708"/>
                  </a:lnTo>
                  <a:lnTo>
                    <a:pt x="206" y="707"/>
                  </a:lnTo>
                  <a:lnTo>
                    <a:pt x="205" y="708"/>
                  </a:lnTo>
                  <a:lnTo>
                    <a:pt x="204" y="708"/>
                  </a:lnTo>
                  <a:lnTo>
                    <a:pt x="204" y="709"/>
                  </a:lnTo>
                  <a:lnTo>
                    <a:pt x="205" y="711"/>
                  </a:lnTo>
                  <a:lnTo>
                    <a:pt x="206" y="712"/>
                  </a:lnTo>
                  <a:lnTo>
                    <a:pt x="206" y="713"/>
                  </a:lnTo>
                  <a:lnTo>
                    <a:pt x="205" y="714"/>
                  </a:lnTo>
                  <a:lnTo>
                    <a:pt x="204" y="714"/>
                  </a:lnTo>
                  <a:lnTo>
                    <a:pt x="204" y="717"/>
                  </a:lnTo>
                  <a:lnTo>
                    <a:pt x="205" y="718"/>
                  </a:lnTo>
                  <a:lnTo>
                    <a:pt x="204" y="718"/>
                  </a:lnTo>
                  <a:lnTo>
                    <a:pt x="202" y="719"/>
                  </a:lnTo>
                  <a:lnTo>
                    <a:pt x="203" y="720"/>
                  </a:lnTo>
                  <a:lnTo>
                    <a:pt x="204" y="721"/>
                  </a:lnTo>
                  <a:lnTo>
                    <a:pt x="203" y="722"/>
                  </a:lnTo>
                  <a:lnTo>
                    <a:pt x="201" y="722"/>
                  </a:lnTo>
                  <a:lnTo>
                    <a:pt x="199" y="723"/>
                  </a:lnTo>
                  <a:lnTo>
                    <a:pt x="197" y="723"/>
                  </a:lnTo>
                  <a:lnTo>
                    <a:pt x="196" y="724"/>
                  </a:lnTo>
                  <a:lnTo>
                    <a:pt x="196" y="725"/>
                  </a:lnTo>
                  <a:lnTo>
                    <a:pt x="197" y="726"/>
                  </a:lnTo>
                  <a:lnTo>
                    <a:pt x="198" y="728"/>
                  </a:lnTo>
                  <a:lnTo>
                    <a:pt x="199" y="729"/>
                  </a:lnTo>
                  <a:lnTo>
                    <a:pt x="199" y="732"/>
                  </a:lnTo>
                  <a:lnTo>
                    <a:pt x="200" y="733"/>
                  </a:lnTo>
                  <a:lnTo>
                    <a:pt x="199" y="733"/>
                  </a:lnTo>
                  <a:lnTo>
                    <a:pt x="197" y="734"/>
                  </a:lnTo>
                  <a:lnTo>
                    <a:pt x="197" y="732"/>
                  </a:lnTo>
                  <a:lnTo>
                    <a:pt x="196" y="730"/>
                  </a:lnTo>
                  <a:lnTo>
                    <a:pt x="195" y="730"/>
                  </a:lnTo>
                  <a:lnTo>
                    <a:pt x="193" y="732"/>
                  </a:lnTo>
                  <a:lnTo>
                    <a:pt x="192" y="732"/>
                  </a:lnTo>
                  <a:lnTo>
                    <a:pt x="190" y="732"/>
                  </a:lnTo>
                  <a:lnTo>
                    <a:pt x="190" y="734"/>
                  </a:lnTo>
                  <a:lnTo>
                    <a:pt x="192" y="735"/>
                  </a:lnTo>
                  <a:lnTo>
                    <a:pt x="192" y="736"/>
                  </a:lnTo>
                  <a:lnTo>
                    <a:pt x="193" y="737"/>
                  </a:lnTo>
                  <a:lnTo>
                    <a:pt x="193" y="737"/>
                  </a:lnTo>
                  <a:lnTo>
                    <a:pt x="193" y="738"/>
                  </a:lnTo>
                  <a:lnTo>
                    <a:pt x="192" y="738"/>
                  </a:lnTo>
                  <a:lnTo>
                    <a:pt x="190" y="739"/>
                  </a:lnTo>
                  <a:lnTo>
                    <a:pt x="187" y="739"/>
                  </a:lnTo>
                  <a:lnTo>
                    <a:pt x="186" y="740"/>
                  </a:lnTo>
                  <a:lnTo>
                    <a:pt x="184" y="740"/>
                  </a:lnTo>
                  <a:lnTo>
                    <a:pt x="183" y="741"/>
                  </a:lnTo>
                  <a:lnTo>
                    <a:pt x="182" y="741"/>
                  </a:lnTo>
                  <a:lnTo>
                    <a:pt x="181" y="740"/>
                  </a:lnTo>
                  <a:lnTo>
                    <a:pt x="181" y="738"/>
                  </a:lnTo>
                  <a:lnTo>
                    <a:pt x="179" y="739"/>
                  </a:lnTo>
                  <a:lnTo>
                    <a:pt x="178" y="739"/>
                  </a:lnTo>
                  <a:lnTo>
                    <a:pt x="177" y="739"/>
                  </a:lnTo>
                  <a:lnTo>
                    <a:pt x="175" y="740"/>
                  </a:lnTo>
                  <a:lnTo>
                    <a:pt x="177" y="743"/>
                  </a:lnTo>
                  <a:lnTo>
                    <a:pt x="177" y="744"/>
                  </a:lnTo>
                  <a:lnTo>
                    <a:pt x="178" y="745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6"/>
                  </a:lnTo>
                  <a:lnTo>
                    <a:pt x="182" y="747"/>
                  </a:lnTo>
                  <a:lnTo>
                    <a:pt x="181" y="749"/>
                  </a:lnTo>
                  <a:lnTo>
                    <a:pt x="180" y="749"/>
                  </a:lnTo>
                  <a:lnTo>
                    <a:pt x="180" y="750"/>
                  </a:lnTo>
                  <a:lnTo>
                    <a:pt x="181" y="752"/>
                  </a:lnTo>
                  <a:lnTo>
                    <a:pt x="180" y="752"/>
                  </a:lnTo>
                  <a:lnTo>
                    <a:pt x="178" y="753"/>
                  </a:lnTo>
                  <a:lnTo>
                    <a:pt x="178" y="751"/>
                  </a:lnTo>
                  <a:lnTo>
                    <a:pt x="177" y="750"/>
                  </a:lnTo>
                  <a:lnTo>
                    <a:pt x="176" y="750"/>
                  </a:lnTo>
                  <a:lnTo>
                    <a:pt x="173" y="751"/>
                  </a:lnTo>
                  <a:lnTo>
                    <a:pt x="175" y="752"/>
                  </a:lnTo>
                  <a:lnTo>
                    <a:pt x="176" y="753"/>
                  </a:lnTo>
                  <a:lnTo>
                    <a:pt x="175" y="754"/>
                  </a:lnTo>
                  <a:lnTo>
                    <a:pt x="172" y="754"/>
                  </a:lnTo>
                  <a:lnTo>
                    <a:pt x="171" y="755"/>
                  </a:lnTo>
                  <a:lnTo>
                    <a:pt x="170" y="755"/>
                  </a:lnTo>
                  <a:lnTo>
                    <a:pt x="169" y="754"/>
                  </a:lnTo>
                  <a:lnTo>
                    <a:pt x="168" y="752"/>
                  </a:lnTo>
                  <a:lnTo>
                    <a:pt x="167" y="753"/>
                  </a:lnTo>
                  <a:lnTo>
                    <a:pt x="166" y="753"/>
                  </a:lnTo>
                  <a:lnTo>
                    <a:pt x="169" y="758"/>
                  </a:lnTo>
                  <a:lnTo>
                    <a:pt x="169" y="760"/>
                  </a:lnTo>
                  <a:lnTo>
                    <a:pt x="170" y="761"/>
                  </a:lnTo>
                  <a:lnTo>
                    <a:pt x="169" y="762"/>
                  </a:lnTo>
                  <a:lnTo>
                    <a:pt x="167" y="762"/>
                  </a:lnTo>
                  <a:lnTo>
                    <a:pt x="168" y="763"/>
                  </a:lnTo>
                  <a:lnTo>
                    <a:pt x="169" y="766"/>
                  </a:lnTo>
                  <a:lnTo>
                    <a:pt x="169" y="767"/>
                  </a:lnTo>
                  <a:lnTo>
                    <a:pt x="170" y="768"/>
                  </a:lnTo>
                  <a:lnTo>
                    <a:pt x="169" y="769"/>
                  </a:lnTo>
                  <a:lnTo>
                    <a:pt x="168" y="769"/>
                  </a:lnTo>
                  <a:lnTo>
                    <a:pt x="167" y="768"/>
                  </a:lnTo>
                  <a:lnTo>
                    <a:pt x="166" y="766"/>
                  </a:lnTo>
                  <a:lnTo>
                    <a:pt x="165" y="764"/>
                  </a:lnTo>
                  <a:lnTo>
                    <a:pt x="165" y="763"/>
                  </a:lnTo>
                  <a:lnTo>
                    <a:pt x="166" y="762"/>
                  </a:lnTo>
                  <a:lnTo>
                    <a:pt x="167" y="762"/>
                  </a:lnTo>
                  <a:lnTo>
                    <a:pt x="167" y="761"/>
                  </a:lnTo>
                  <a:lnTo>
                    <a:pt x="166" y="759"/>
                  </a:lnTo>
                  <a:lnTo>
                    <a:pt x="161" y="761"/>
                  </a:lnTo>
                  <a:lnTo>
                    <a:pt x="157" y="762"/>
                  </a:lnTo>
                  <a:lnTo>
                    <a:pt x="159" y="764"/>
                  </a:lnTo>
                  <a:lnTo>
                    <a:pt x="160" y="767"/>
                  </a:lnTo>
                  <a:lnTo>
                    <a:pt x="161" y="768"/>
                  </a:lnTo>
                  <a:lnTo>
                    <a:pt x="160" y="769"/>
                  </a:lnTo>
                  <a:lnTo>
                    <a:pt x="157" y="769"/>
                  </a:lnTo>
                  <a:lnTo>
                    <a:pt x="155" y="770"/>
                  </a:lnTo>
                  <a:lnTo>
                    <a:pt x="152" y="771"/>
                  </a:lnTo>
                  <a:lnTo>
                    <a:pt x="151" y="771"/>
                  </a:lnTo>
                  <a:lnTo>
                    <a:pt x="150" y="772"/>
                  </a:lnTo>
                  <a:lnTo>
                    <a:pt x="150" y="773"/>
                  </a:lnTo>
                  <a:lnTo>
                    <a:pt x="151" y="774"/>
                  </a:lnTo>
                  <a:lnTo>
                    <a:pt x="152" y="776"/>
                  </a:lnTo>
                  <a:lnTo>
                    <a:pt x="153" y="777"/>
                  </a:lnTo>
                  <a:lnTo>
                    <a:pt x="154" y="777"/>
                  </a:lnTo>
                  <a:lnTo>
                    <a:pt x="155" y="776"/>
                  </a:lnTo>
                  <a:lnTo>
                    <a:pt x="156" y="777"/>
                  </a:lnTo>
                  <a:lnTo>
                    <a:pt x="157" y="779"/>
                  </a:lnTo>
                  <a:lnTo>
                    <a:pt x="155" y="779"/>
                  </a:lnTo>
                  <a:lnTo>
                    <a:pt x="154" y="780"/>
                  </a:lnTo>
                  <a:lnTo>
                    <a:pt x="153" y="780"/>
                  </a:lnTo>
                  <a:lnTo>
                    <a:pt x="152" y="780"/>
                  </a:lnTo>
                  <a:lnTo>
                    <a:pt x="150" y="781"/>
                  </a:lnTo>
                  <a:lnTo>
                    <a:pt x="149" y="781"/>
                  </a:lnTo>
                  <a:lnTo>
                    <a:pt x="150" y="784"/>
                  </a:lnTo>
                  <a:lnTo>
                    <a:pt x="150" y="785"/>
                  </a:lnTo>
                  <a:lnTo>
                    <a:pt x="149" y="785"/>
                  </a:lnTo>
                  <a:lnTo>
                    <a:pt x="148" y="786"/>
                  </a:lnTo>
                  <a:lnTo>
                    <a:pt x="147" y="786"/>
                  </a:lnTo>
                  <a:lnTo>
                    <a:pt x="145" y="787"/>
                  </a:lnTo>
                  <a:lnTo>
                    <a:pt x="146" y="788"/>
                  </a:lnTo>
                  <a:lnTo>
                    <a:pt x="147" y="789"/>
                  </a:lnTo>
                  <a:lnTo>
                    <a:pt x="148" y="791"/>
                  </a:lnTo>
                  <a:lnTo>
                    <a:pt x="148" y="792"/>
                  </a:lnTo>
                  <a:lnTo>
                    <a:pt x="146" y="793"/>
                  </a:lnTo>
                  <a:lnTo>
                    <a:pt x="145" y="793"/>
                  </a:lnTo>
                  <a:lnTo>
                    <a:pt x="143" y="794"/>
                  </a:lnTo>
                  <a:lnTo>
                    <a:pt x="142" y="793"/>
                  </a:lnTo>
                  <a:lnTo>
                    <a:pt x="142" y="791"/>
                  </a:lnTo>
                  <a:lnTo>
                    <a:pt x="139" y="789"/>
                  </a:lnTo>
                  <a:lnTo>
                    <a:pt x="134" y="790"/>
                  </a:lnTo>
                  <a:lnTo>
                    <a:pt x="135" y="792"/>
                  </a:lnTo>
                  <a:lnTo>
                    <a:pt x="136" y="793"/>
                  </a:lnTo>
                  <a:lnTo>
                    <a:pt x="134" y="793"/>
                  </a:lnTo>
                  <a:lnTo>
                    <a:pt x="133" y="794"/>
                  </a:lnTo>
                  <a:lnTo>
                    <a:pt x="134" y="795"/>
                  </a:lnTo>
                  <a:lnTo>
                    <a:pt x="135" y="796"/>
                  </a:lnTo>
                  <a:lnTo>
                    <a:pt x="135" y="799"/>
                  </a:lnTo>
                  <a:lnTo>
                    <a:pt x="136" y="800"/>
                  </a:lnTo>
                  <a:lnTo>
                    <a:pt x="138" y="803"/>
                  </a:lnTo>
                  <a:lnTo>
                    <a:pt x="139" y="804"/>
                  </a:lnTo>
                  <a:lnTo>
                    <a:pt x="139" y="805"/>
                  </a:lnTo>
                  <a:lnTo>
                    <a:pt x="138" y="806"/>
                  </a:lnTo>
                  <a:lnTo>
                    <a:pt x="137" y="806"/>
                  </a:lnTo>
                  <a:lnTo>
                    <a:pt x="136" y="805"/>
                  </a:lnTo>
                  <a:lnTo>
                    <a:pt x="135" y="804"/>
                  </a:lnTo>
                  <a:lnTo>
                    <a:pt x="134" y="804"/>
                  </a:lnTo>
                  <a:lnTo>
                    <a:pt x="133" y="805"/>
                  </a:lnTo>
                  <a:lnTo>
                    <a:pt x="131" y="805"/>
                  </a:lnTo>
                  <a:lnTo>
                    <a:pt x="130" y="806"/>
                  </a:lnTo>
                  <a:lnTo>
                    <a:pt x="131" y="807"/>
                  </a:lnTo>
                  <a:lnTo>
                    <a:pt x="132" y="808"/>
                  </a:lnTo>
                  <a:lnTo>
                    <a:pt x="130" y="809"/>
                  </a:lnTo>
                  <a:lnTo>
                    <a:pt x="129" y="809"/>
                  </a:lnTo>
                  <a:lnTo>
                    <a:pt x="128" y="810"/>
                  </a:lnTo>
                  <a:lnTo>
                    <a:pt x="127" y="810"/>
                  </a:lnTo>
                  <a:lnTo>
                    <a:pt x="125" y="811"/>
                  </a:lnTo>
                  <a:lnTo>
                    <a:pt x="123" y="811"/>
                  </a:lnTo>
                  <a:lnTo>
                    <a:pt x="125" y="812"/>
                  </a:lnTo>
                  <a:lnTo>
                    <a:pt x="126" y="814"/>
                  </a:lnTo>
                  <a:lnTo>
                    <a:pt x="123" y="814"/>
                  </a:lnTo>
                  <a:lnTo>
                    <a:pt x="122" y="816"/>
                  </a:lnTo>
                  <a:lnTo>
                    <a:pt x="121" y="813"/>
                  </a:lnTo>
                  <a:lnTo>
                    <a:pt x="121" y="812"/>
                  </a:lnTo>
                  <a:lnTo>
                    <a:pt x="119" y="812"/>
                  </a:lnTo>
                  <a:lnTo>
                    <a:pt x="118" y="813"/>
                  </a:lnTo>
                  <a:lnTo>
                    <a:pt x="117" y="814"/>
                  </a:lnTo>
                  <a:lnTo>
                    <a:pt x="116" y="814"/>
                  </a:lnTo>
                  <a:lnTo>
                    <a:pt x="116" y="816"/>
                  </a:lnTo>
                  <a:lnTo>
                    <a:pt x="117" y="818"/>
                  </a:lnTo>
                  <a:lnTo>
                    <a:pt x="118" y="819"/>
                  </a:lnTo>
                  <a:lnTo>
                    <a:pt x="119" y="820"/>
                  </a:lnTo>
                  <a:lnTo>
                    <a:pt x="117" y="821"/>
                  </a:lnTo>
                  <a:lnTo>
                    <a:pt x="116" y="821"/>
                  </a:lnTo>
                  <a:lnTo>
                    <a:pt x="117" y="822"/>
                  </a:lnTo>
                  <a:lnTo>
                    <a:pt x="118" y="824"/>
                  </a:lnTo>
                  <a:lnTo>
                    <a:pt x="117" y="824"/>
                  </a:lnTo>
                  <a:lnTo>
                    <a:pt x="115" y="825"/>
                  </a:lnTo>
                  <a:lnTo>
                    <a:pt x="113" y="826"/>
                  </a:lnTo>
                  <a:lnTo>
                    <a:pt x="112" y="826"/>
                  </a:lnTo>
                  <a:lnTo>
                    <a:pt x="110" y="827"/>
                  </a:lnTo>
                  <a:lnTo>
                    <a:pt x="109" y="826"/>
                  </a:lnTo>
                  <a:lnTo>
                    <a:pt x="109" y="824"/>
                  </a:lnTo>
                  <a:lnTo>
                    <a:pt x="106" y="825"/>
                  </a:lnTo>
                  <a:lnTo>
                    <a:pt x="105" y="825"/>
                  </a:lnTo>
                  <a:lnTo>
                    <a:pt x="104" y="824"/>
                  </a:lnTo>
                  <a:lnTo>
                    <a:pt x="103" y="823"/>
                  </a:lnTo>
                  <a:lnTo>
                    <a:pt x="102" y="823"/>
                  </a:lnTo>
                  <a:lnTo>
                    <a:pt x="101" y="824"/>
                  </a:lnTo>
                  <a:lnTo>
                    <a:pt x="103" y="826"/>
                  </a:lnTo>
                  <a:lnTo>
                    <a:pt x="104" y="828"/>
                  </a:lnTo>
                  <a:lnTo>
                    <a:pt x="104" y="829"/>
                  </a:lnTo>
                  <a:lnTo>
                    <a:pt x="103" y="829"/>
                  </a:lnTo>
                  <a:lnTo>
                    <a:pt x="102" y="830"/>
                  </a:lnTo>
                  <a:lnTo>
                    <a:pt x="103" y="831"/>
                  </a:lnTo>
                  <a:lnTo>
                    <a:pt x="104" y="834"/>
                  </a:lnTo>
                  <a:lnTo>
                    <a:pt x="102" y="834"/>
                  </a:lnTo>
                  <a:lnTo>
                    <a:pt x="101" y="835"/>
                  </a:lnTo>
                  <a:lnTo>
                    <a:pt x="100" y="833"/>
                  </a:lnTo>
                  <a:lnTo>
                    <a:pt x="99" y="831"/>
                  </a:lnTo>
                  <a:lnTo>
                    <a:pt x="98" y="829"/>
                  </a:lnTo>
                  <a:lnTo>
                    <a:pt x="97" y="827"/>
                  </a:lnTo>
                  <a:lnTo>
                    <a:pt x="96" y="826"/>
                  </a:lnTo>
                  <a:lnTo>
                    <a:pt x="97" y="825"/>
                  </a:lnTo>
                  <a:lnTo>
                    <a:pt x="98" y="825"/>
                  </a:lnTo>
                  <a:lnTo>
                    <a:pt x="98" y="824"/>
                  </a:lnTo>
                  <a:lnTo>
                    <a:pt x="97" y="822"/>
                  </a:lnTo>
                  <a:lnTo>
                    <a:pt x="96" y="823"/>
                  </a:lnTo>
                  <a:lnTo>
                    <a:pt x="94" y="823"/>
                  </a:lnTo>
                  <a:lnTo>
                    <a:pt x="93" y="822"/>
                  </a:lnTo>
                  <a:lnTo>
                    <a:pt x="93" y="821"/>
                  </a:lnTo>
                  <a:lnTo>
                    <a:pt x="92" y="820"/>
                  </a:lnTo>
                  <a:lnTo>
                    <a:pt x="90" y="818"/>
                  </a:lnTo>
                  <a:lnTo>
                    <a:pt x="92" y="818"/>
                  </a:lnTo>
                  <a:lnTo>
                    <a:pt x="94" y="817"/>
                  </a:lnTo>
                  <a:lnTo>
                    <a:pt x="93" y="816"/>
                  </a:lnTo>
                  <a:lnTo>
                    <a:pt x="92" y="814"/>
                  </a:lnTo>
                  <a:lnTo>
                    <a:pt x="93" y="813"/>
                  </a:lnTo>
                  <a:lnTo>
                    <a:pt x="94" y="813"/>
                  </a:lnTo>
                  <a:lnTo>
                    <a:pt x="96" y="812"/>
                  </a:lnTo>
                  <a:lnTo>
                    <a:pt x="97" y="811"/>
                  </a:lnTo>
                  <a:lnTo>
                    <a:pt x="96" y="810"/>
                  </a:lnTo>
                  <a:lnTo>
                    <a:pt x="95" y="809"/>
                  </a:lnTo>
                  <a:lnTo>
                    <a:pt x="94" y="806"/>
                  </a:lnTo>
                  <a:lnTo>
                    <a:pt x="93" y="805"/>
                  </a:lnTo>
                  <a:lnTo>
                    <a:pt x="92" y="804"/>
                  </a:lnTo>
                  <a:lnTo>
                    <a:pt x="93" y="803"/>
                  </a:lnTo>
                  <a:lnTo>
                    <a:pt x="95" y="803"/>
                  </a:lnTo>
                  <a:lnTo>
                    <a:pt x="96" y="802"/>
                  </a:lnTo>
                  <a:lnTo>
                    <a:pt x="97" y="802"/>
                  </a:lnTo>
                  <a:lnTo>
                    <a:pt x="97" y="800"/>
                  </a:lnTo>
                  <a:lnTo>
                    <a:pt x="96" y="799"/>
                  </a:lnTo>
                  <a:lnTo>
                    <a:pt x="94" y="795"/>
                  </a:lnTo>
                  <a:lnTo>
                    <a:pt x="92" y="793"/>
                  </a:lnTo>
                  <a:lnTo>
                    <a:pt x="98" y="791"/>
                  </a:lnTo>
                  <a:lnTo>
                    <a:pt x="98" y="792"/>
                  </a:lnTo>
                  <a:lnTo>
                    <a:pt x="99" y="793"/>
                  </a:lnTo>
                  <a:lnTo>
                    <a:pt x="101" y="793"/>
                  </a:lnTo>
                  <a:lnTo>
                    <a:pt x="102" y="792"/>
                  </a:lnTo>
                  <a:lnTo>
                    <a:pt x="103" y="794"/>
                  </a:lnTo>
                  <a:lnTo>
                    <a:pt x="103" y="795"/>
                  </a:lnTo>
                  <a:lnTo>
                    <a:pt x="105" y="794"/>
                  </a:lnTo>
                  <a:lnTo>
                    <a:pt x="106" y="794"/>
                  </a:lnTo>
                  <a:lnTo>
                    <a:pt x="107" y="793"/>
                  </a:lnTo>
                  <a:lnTo>
                    <a:pt x="110" y="793"/>
                  </a:lnTo>
                  <a:lnTo>
                    <a:pt x="105" y="788"/>
                  </a:lnTo>
                  <a:lnTo>
                    <a:pt x="105" y="786"/>
                  </a:lnTo>
                  <a:lnTo>
                    <a:pt x="104" y="785"/>
                  </a:lnTo>
                  <a:lnTo>
                    <a:pt x="105" y="784"/>
                  </a:lnTo>
                  <a:lnTo>
                    <a:pt x="106" y="784"/>
                  </a:lnTo>
                  <a:lnTo>
                    <a:pt x="106" y="783"/>
                  </a:lnTo>
                  <a:lnTo>
                    <a:pt x="105" y="780"/>
                  </a:lnTo>
                  <a:lnTo>
                    <a:pt x="104" y="780"/>
                  </a:lnTo>
                  <a:lnTo>
                    <a:pt x="104" y="781"/>
                  </a:lnTo>
                  <a:lnTo>
                    <a:pt x="103" y="781"/>
                  </a:lnTo>
                  <a:lnTo>
                    <a:pt x="102" y="781"/>
                  </a:lnTo>
                  <a:lnTo>
                    <a:pt x="101" y="780"/>
                  </a:lnTo>
                  <a:lnTo>
                    <a:pt x="101" y="779"/>
                  </a:lnTo>
                  <a:lnTo>
                    <a:pt x="102" y="778"/>
                  </a:lnTo>
                  <a:lnTo>
                    <a:pt x="103" y="778"/>
                  </a:lnTo>
                  <a:lnTo>
                    <a:pt x="104" y="779"/>
                  </a:lnTo>
                  <a:lnTo>
                    <a:pt x="105" y="780"/>
                  </a:lnTo>
                  <a:lnTo>
                    <a:pt x="106" y="780"/>
                  </a:lnTo>
                  <a:lnTo>
                    <a:pt x="107" y="779"/>
                  </a:lnTo>
                  <a:lnTo>
                    <a:pt x="110" y="779"/>
                  </a:lnTo>
                  <a:lnTo>
                    <a:pt x="111" y="778"/>
                  </a:lnTo>
                  <a:lnTo>
                    <a:pt x="110" y="777"/>
                  </a:lnTo>
                  <a:lnTo>
                    <a:pt x="110" y="776"/>
                  </a:lnTo>
                  <a:lnTo>
                    <a:pt x="109" y="774"/>
                  </a:lnTo>
                  <a:lnTo>
                    <a:pt x="107" y="773"/>
                  </a:lnTo>
                  <a:lnTo>
                    <a:pt x="106" y="772"/>
                  </a:lnTo>
                  <a:lnTo>
                    <a:pt x="106" y="770"/>
                  </a:lnTo>
                  <a:lnTo>
                    <a:pt x="107" y="770"/>
                  </a:lnTo>
                  <a:lnTo>
                    <a:pt x="109" y="769"/>
                  </a:lnTo>
                  <a:lnTo>
                    <a:pt x="107" y="768"/>
                  </a:lnTo>
                  <a:lnTo>
                    <a:pt x="107" y="767"/>
                  </a:lnTo>
                  <a:lnTo>
                    <a:pt x="109" y="766"/>
                  </a:lnTo>
                  <a:lnTo>
                    <a:pt x="110" y="766"/>
                  </a:lnTo>
                  <a:lnTo>
                    <a:pt x="112" y="764"/>
                  </a:lnTo>
                  <a:lnTo>
                    <a:pt x="113" y="764"/>
                  </a:lnTo>
                  <a:lnTo>
                    <a:pt x="114" y="766"/>
                  </a:lnTo>
                  <a:lnTo>
                    <a:pt x="114" y="767"/>
                  </a:lnTo>
                  <a:lnTo>
                    <a:pt x="116" y="767"/>
                  </a:lnTo>
                  <a:lnTo>
                    <a:pt x="117" y="766"/>
                  </a:lnTo>
                  <a:lnTo>
                    <a:pt x="120" y="764"/>
                  </a:lnTo>
                  <a:lnTo>
                    <a:pt x="121" y="764"/>
                  </a:lnTo>
                  <a:lnTo>
                    <a:pt x="122" y="764"/>
                  </a:lnTo>
                  <a:lnTo>
                    <a:pt x="126" y="763"/>
                  </a:lnTo>
                  <a:lnTo>
                    <a:pt x="125" y="761"/>
                  </a:lnTo>
                  <a:lnTo>
                    <a:pt x="123" y="760"/>
                  </a:lnTo>
                  <a:lnTo>
                    <a:pt x="126" y="759"/>
                  </a:lnTo>
                  <a:lnTo>
                    <a:pt x="127" y="759"/>
                  </a:lnTo>
                  <a:lnTo>
                    <a:pt x="126" y="758"/>
                  </a:lnTo>
                  <a:lnTo>
                    <a:pt x="125" y="756"/>
                  </a:lnTo>
                  <a:lnTo>
                    <a:pt x="125" y="755"/>
                  </a:lnTo>
                  <a:lnTo>
                    <a:pt x="123" y="754"/>
                  </a:lnTo>
                  <a:lnTo>
                    <a:pt x="122" y="752"/>
                  </a:lnTo>
                  <a:lnTo>
                    <a:pt x="121" y="751"/>
                  </a:lnTo>
                  <a:lnTo>
                    <a:pt x="123" y="750"/>
                  </a:lnTo>
                  <a:lnTo>
                    <a:pt x="125" y="750"/>
                  </a:lnTo>
                  <a:lnTo>
                    <a:pt x="126" y="750"/>
                  </a:lnTo>
                  <a:lnTo>
                    <a:pt x="128" y="749"/>
                  </a:lnTo>
                  <a:lnTo>
                    <a:pt x="127" y="747"/>
                  </a:lnTo>
                  <a:lnTo>
                    <a:pt x="126" y="745"/>
                  </a:lnTo>
                  <a:lnTo>
                    <a:pt x="128" y="745"/>
                  </a:lnTo>
                  <a:lnTo>
                    <a:pt x="129" y="744"/>
                  </a:lnTo>
                  <a:lnTo>
                    <a:pt x="128" y="743"/>
                  </a:lnTo>
                  <a:lnTo>
                    <a:pt x="127" y="742"/>
                  </a:lnTo>
                  <a:lnTo>
                    <a:pt x="129" y="741"/>
                  </a:lnTo>
                  <a:lnTo>
                    <a:pt x="130" y="741"/>
                  </a:lnTo>
                  <a:lnTo>
                    <a:pt x="132" y="740"/>
                  </a:lnTo>
                  <a:lnTo>
                    <a:pt x="133" y="740"/>
                  </a:lnTo>
                  <a:lnTo>
                    <a:pt x="132" y="739"/>
                  </a:lnTo>
                  <a:lnTo>
                    <a:pt x="131" y="737"/>
                  </a:lnTo>
                  <a:lnTo>
                    <a:pt x="133" y="737"/>
                  </a:lnTo>
                  <a:lnTo>
                    <a:pt x="134" y="736"/>
                  </a:lnTo>
                  <a:lnTo>
                    <a:pt x="133" y="735"/>
                  </a:lnTo>
                  <a:lnTo>
                    <a:pt x="133" y="734"/>
                  </a:lnTo>
                  <a:lnTo>
                    <a:pt x="134" y="733"/>
                  </a:lnTo>
                  <a:lnTo>
                    <a:pt x="135" y="733"/>
                  </a:lnTo>
                  <a:lnTo>
                    <a:pt x="136" y="734"/>
                  </a:lnTo>
                  <a:lnTo>
                    <a:pt x="137" y="736"/>
                  </a:lnTo>
                  <a:lnTo>
                    <a:pt x="138" y="735"/>
                  </a:lnTo>
                  <a:lnTo>
                    <a:pt x="139" y="735"/>
                  </a:lnTo>
                  <a:lnTo>
                    <a:pt x="142" y="734"/>
                  </a:lnTo>
                  <a:lnTo>
                    <a:pt x="143" y="734"/>
                  </a:lnTo>
                  <a:lnTo>
                    <a:pt x="144" y="733"/>
                  </a:lnTo>
                  <a:lnTo>
                    <a:pt x="145" y="733"/>
                  </a:lnTo>
                  <a:lnTo>
                    <a:pt x="145" y="732"/>
                  </a:lnTo>
                  <a:lnTo>
                    <a:pt x="144" y="729"/>
                  </a:lnTo>
                  <a:lnTo>
                    <a:pt x="143" y="728"/>
                  </a:lnTo>
                  <a:lnTo>
                    <a:pt x="143" y="726"/>
                  </a:lnTo>
                  <a:lnTo>
                    <a:pt x="144" y="726"/>
                  </a:lnTo>
                  <a:lnTo>
                    <a:pt x="145" y="726"/>
                  </a:lnTo>
                  <a:lnTo>
                    <a:pt x="145" y="724"/>
                  </a:lnTo>
                  <a:lnTo>
                    <a:pt x="144" y="723"/>
                  </a:lnTo>
                  <a:lnTo>
                    <a:pt x="143" y="722"/>
                  </a:lnTo>
                  <a:lnTo>
                    <a:pt x="143" y="720"/>
                  </a:lnTo>
                  <a:lnTo>
                    <a:pt x="144" y="720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8" y="718"/>
                  </a:lnTo>
                  <a:lnTo>
                    <a:pt x="149" y="718"/>
                  </a:lnTo>
                  <a:lnTo>
                    <a:pt x="150" y="718"/>
                  </a:lnTo>
                  <a:lnTo>
                    <a:pt x="150" y="716"/>
                  </a:lnTo>
                  <a:lnTo>
                    <a:pt x="149" y="714"/>
                  </a:lnTo>
                  <a:lnTo>
                    <a:pt x="150" y="713"/>
                  </a:lnTo>
                  <a:lnTo>
                    <a:pt x="152" y="713"/>
                  </a:lnTo>
                  <a:lnTo>
                    <a:pt x="151" y="712"/>
                  </a:lnTo>
                  <a:lnTo>
                    <a:pt x="150" y="710"/>
                  </a:lnTo>
                  <a:lnTo>
                    <a:pt x="152" y="710"/>
                  </a:lnTo>
                  <a:lnTo>
                    <a:pt x="153" y="709"/>
                  </a:lnTo>
                  <a:lnTo>
                    <a:pt x="152" y="708"/>
                  </a:lnTo>
                  <a:lnTo>
                    <a:pt x="152" y="707"/>
                  </a:lnTo>
                  <a:lnTo>
                    <a:pt x="153" y="706"/>
                  </a:lnTo>
                  <a:lnTo>
                    <a:pt x="155" y="706"/>
                  </a:lnTo>
                  <a:lnTo>
                    <a:pt x="154" y="705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6" y="702"/>
                  </a:lnTo>
                  <a:lnTo>
                    <a:pt x="155" y="701"/>
                  </a:lnTo>
                  <a:lnTo>
                    <a:pt x="154" y="700"/>
                  </a:lnTo>
                  <a:lnTo>
                    <a:pt x="156" y="699"/>
                  </a:lnTo>
                  <a:lnTo>
                    <a:pt x="157" y="699"/>
                  </a:lnTo>
                  <a:lnTo>
                    <a:pt x="156" y="696"/>
                  </a:lnTo>
                  <a:lnTo>
                    <a:pt x="156" y="695"/>
                  </a:lnTo>
                  <a:lnTo>
                    <a:pt x="157" y="695"/>
                  </a:lnTo>
                  <a:lnTo>
                    <a:pt x="159" y="694"/>
                  </a:lnTo>
                  <a:lnTo>
                    <a:pt x="159" y="693"/>
                  </a:lnTo>
                  <a:lnTo>
                    <a:pt x="157" y="691"/>
                  </a:lnTo>
                  <a:lnTo>
                    <a:pt x="159" y="691"/>
                  </a:lnTo>
                  <a:lnTo>
                    <a:pt x="161" y="691"/>
                  </a:lnTo>
                  <a:lnTo>
                    <a:pt x="161" y="692"/>
                  </a:lnTo>
                  <a:lnTo>
                    <a:pt x="162" y="693"/>
                  </a:lnTo>
                  <a:lnTo>
                    <a:pt x="163" y="695"/>
                  </a:lnTo>
                  <a:lnTo>
                    <a:pt x="163" y="696"/>
                  </a:lnTo>
                  <a:lnTo>
                    <a:pt x="164" y="699"/>
                  </a:lnTo>
                  <a:lnTo>
                    <a:pt x="165" y="700"/>
                  </a:lnTo>
                  <a:lnTo>
                    <a:pt x="166" y="700"/>
                  </a:lnTo>
                  <a:lnTo>
                    <a:pt x="167" y="699"/>
                  </a:lnTo>
                  <a:lnTo>
                    <a:pt x="169" y="699"/>
                  </a:lnTo>
                  <a:lnTo>
                    <a:pt x="170" y="697"/>
                  </a:lnTo>
                  <a:lnTo>
                    <a:pt x="167" y="692"/>
                  </a:lnTo>
                  <a:lnTo>
                    <a:pt x="167" y="690"/>
                  </a:lnTo>
                  <a:lnTo>
                    <a:pt x="166" y="689"/>
                  </a:lnTo>
                  <a:lnTo>
                    <a:pt x="167" y="689"/>
                  </a:lnTo>
                  <a:lnTo>
                    <a:pt x="169" y="688"/>
                  </a:lnTo>
                  <a:lnTo>
                    <a:pt x="168" y="687"/>
                  </a:lnTo>
                  <a:lnTo>
                    <a:pt x="167" y="686"/>
                  </a:lnTo>
                  <a:lnTo>
                    <a:pt x="169" y="685"/>
                  </a:lnTo>
                  <a:lnTo>
                    <a:pt x="170" y="685"/>
                  </a:lnTo>
                  <a:lnTo>
                    <a:pt x="169" y="683"/>
                  </a:lnTo>
                  <a:lnTo>
                    <a:pt x="169" y="682"/>
                  </a:lnTo>
                  <a:lnTo>
                    <a:pt x="170" y="682"/>
                  </a:lnTo>
                  <a:lnTo>
                    <a:pt x="171" y="680"/>
                  </a:lnTo>
                  <a:lnTo>
                    <a:pt x="171" y="679"/>
                  </a:lnTo>
                  <a:lnTo>
                    <a:pt x="170" y="677"/>
                  </a:lnTo>
                  <a:lnTo>
                    <a:pt x="171" y="677"/>
                  </a:lnTo>
                  <a:lnTo>
                    <a:pt x="173" y="677"/>
                  </a:lnTo>
                  <a:lnTo>
                    <a:pt x="175" y="676"/>
                  </a:lnTo>
                  <a:lnTo>
                    <a:pt x="176" y="676"/>
                  </a:lnTo>
                  <a:lnTo>
                    <a:pt x="176" y="675"/>
                  </a:lnTo>
                  <a:lnTo>
                    <a:pt x="175" y="673"/>
                  </a:lnTo>
                  <a:lnTo>
                    <a:pt x="176" y="673"/>
                  </a:lnTo>
                  <a:lnTo>
                    <a:pt x="178" y="672"/>
                  </a:lnTo>
                  <a:lnTo>
                    <a:pt x="177" y="671"/>
                  </a:lnTo>
                  <a:lnTo>
                    <a:pt x="176" y="670"/>
                  </a:lnTo>
                  <a:lnTo>
                    <a:pt x="178" y="669"/>
                  </a:lnTo>
                  <a:lnTo>
                    <a:pt x="179" y="669"/>
                  </a:lnTo>
                  <a:lnTo>
                    <a:pt x="181" y="669"/>
                  </a:lnTo>
                  <a:lnTo>
                    <a:pt x="182" y="668"/>
                  </a:lnTo>
                  <a:lnTo>
                    <a:pt x="181" y="667"/>
                  </a:lnTo>
                  <a:lnTo>
                    <a:pt x="181" y="664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5" y="663"/>
                  </a:lnTo>
                  <a:lnTo>
                    <a:pt x="186" y="663"/>
                  </a:lnTo>
                  <a:lnTo>
                    <a:pt x="185" y="661"/>
                  </a:lnTo>
                  <a:lnTo>
                    <a:pt x="185" y="660"/>
                  </a:lnTo>
                  <a:lnTo>
                    <a:pt x="186" y="660"/>
                  </a:lnTo>
                  <a:lnTo>
                    <a:pt x="187" y="659"/>
                  </a:lnTo>
                  <a:lnTo>
                    <a:pt x="187" y="658"/>
                  </a:lnTo>
                  <a:lnTo>
                    <a:pt x="186" y="657"/>
                  </a:lnTo>
                  <a:lnTo>
                    <a:pt x="187" y="656"/>
                  </a:lnTo>
                  <a:lnTo>
                    <a:pt x="189" y="656"/>
                  </a:lnTo>
                  <a:lnTo>
                    <a:pt x="190" y="655"/>
                  </a:lnTo>
                  <a:lnTo>
                    <a:pt x="192" y="655"/>
                  </a:lnTo>
                  <a:lnTo>
                    <a:pt x="194" y="655"/>
                  </a:lnTo>
                  <a:lnTo>
                    <a:pt x="195" y="654"/>
                  </a:lnTo>
                  <a:lnTo>
                    <a:pt x="194" y="653"/>
                  </a:lnTo>
                  <a:lnTo>
                    <a:pt x="194" y="651"/>
                  </a:lnTo>
                  <a:lnTo>
                    <a:pt x="193" y="650"/>
                  </a:lnTo>
                  <a:lnTo>
                    <a:pt x="192" y="649"/>
                  </a:lnTo>
                  <a:lnTo>
                    <a:pt x="194" y="647"/>
                  </a:lnTo>
                  <a:lnTo>
                    <a:pt x="195" y="647"/>
                  </a:lnTo>
                  <a:lnTo>
                    <a:pt x="196" y="649"/>
                  </a:lnTo>
                  <a:lnTo>
                    <a:pt x="196" y="651"/>
                  </a:lnTo>
                  <a:lnTo>
                    <a:pt x="198" y="650"/>
                  </a:lnTo>
                  <a:lnTo>
                    <a:pt x="199" y="650"/>
                  </a:lnTo>
                  <a:lnTo>
                    <a:pt x="198" y="649"/>
                  </a:lnTo>
                  <a:lnTo>
                    <a:pt x="198" y="646"/>
                  </a:lnTo>
                  <a:lnTo>
                    <a:pt x="199" y="646"/>
                  </a:lnTo>
                  <a:lnTo>
                    <a:pt x="200" y="646"/>
                  </a:lnTo>
                  <a:lnTo>
                    <a:pt x="202" y="645"/>
                  </a:lnTo>
                  <a:lnTo>
                    <a:pt x="203" y="645"/>
                  </a:lnTo>
                  <a:lnTo>
                    <a:pt x="203" y="643"/>
                  </a:lnTo>
                  <a:lnTo>
                    <a:pt x="202" y="642"/>
                  </a:lnTo>
                  <a:lnTo>
                    <a:pt x="201" y="641"/>
                  </a:lnTo>
                  <a:lnTo>
                    <a:pt x="201" y="639"/>
                  </a:lnTo>
                  <a:lnTo>
                    <a:pt x="200" y="638"/>
                  </a:lnTo>
                  <a:lnTo>
                    <a:pt x="199" y="636"/>
                  </a:lnTo>
                  <a:lnTo>
                    <a:pt x="201" y="636"/>
                  </a:lnTo>
                  <a:lnTo>
                    <a:pt x="202" y="636"/>
                  </a:lnTo>
                  <a:lnTo>
                    <a:pt x="203" y="635"/>
                  </a:lnTo>
                  <a:lnTo>
                    <a:pt x="205" y="635"/>
                  </a:lnTo>
                  <a:lnTo>
                    <a:pt x="205" y="636"/>
                  </a:lnTo>
                  <a:lnTo>
                    <a:pt x="206" y="638"/>
                  </a:lnTo>
                  <a:lnTo>
                    <a:pt x="208" y="638"/>
                  </a:lnTo>
                  <a:lnTo>
                    <a:pt x="210" y="637"/>
                  </a:lnTo>
                  <a:lnTo>
                    <a:pt x="211" y="637"/>
                  </a:lnTo>
                  <a:lnTo>
                    <a:pt x="212" y="636"/>
                  </a:lnTo>
                  <a:lnTo>
                    <a:pt x="212" y="635"/>
                  </a:lnTo>
                  <a:lnTo>
                    <a:pt x="211" y="634"/>
                  </a:lnTo>
                  <a:lnTo>
                    <a:pt x="210" y="634"/>
                  </a:lnTo>
                  <a:lnTo>
                    <a:pt x="208" y="634"/>
                  </a:lnTo>
                  <a:lnTo>
                    <a:pt x="208" y="633"/>
                  </a:lnTo>
                  <a:lnTo>
                    <a:pt x="206" y="630"/>
                  </a:lnTo>
                  <a:lnTo>
                    <a:pt x="208" y="630"/>
                  </a:lnTo>
                  <a:lnTo>
                    <a:pt x="210" y="630"/>
                  </a:lnTo>
                  <a:lnTo>
                    <a:pt x="209" y="628"/>
                  </a:lnTo>
                  <a:lnTo>
                    <a:pt x="209" y="627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4" y="626"/>
                  </a:lnTo>
                  <a:lnTo>
                    <a:pt x="215" y="625"/>
                  </a:lnTo>
                  <a:lnTo>
                    <a:pt x="217" y="625"/>
                  </a:lnTo>
                  <a:lnTo>
                    <a:pt x="216" y="623"/>
                  </a:lnTo>
                  <a:lnTo>
                    <a:pt x="215" y="622"/>
                  </a:lnTo>
                  <a:lnTo>
                    <a:pt x="214" y="619"/>
                  </a:lnTo>
                  <a:lnTo>
                    <a:pt x="213" y="618"/>
                  </a:lnTo>
                  <a:lnTo>
                    <a:pt x="213" y="616"/>
                  </a:lnTo>
                  <a:lnTo>
                    <a:pt x="214" y="616"/>
                  </a:lnTo>
                  <a:lnTo>
                    <a:pt x="215" y="616"/>
                  </a:lnTo>
                  <a:lnTo>
                    <a:pt x="217" y="615"/>
                  </a:lnTo>
                  <a:lnTo>
                    <a:pt x="218" y="615"/>
                  </a:lnTo>
                  <a:lnTo>
                    <a:pt x="219" y="616"/>
                  </a:lnTo>
                  <a:lnTo>
                    <a:pt x="219" y="618"/>
                  </a:lnTo>
                  <a:lnTo>
                    <a:pt x="221" y="618"/>
                  </a:lnTo>
                  <a:lnTo>
                    <a:pt x="222" y="617"/>
                  </a:lnTo>
                  <a:lnTo>
                    <a:pt x="225" y="617"/>
                  </a:lnTo>
                  <a:lnTo>
                    <a:pt x="226" y="616"/>
                  </a:lnTo>
                  <a:lnTo>
                    <a:pt x="225" y="615"/>
                  </a:lnTo>
                  <a:lnTo>
                    <a:pt x="225" y="613"/>
                  </a:lnTo>
                  <a:lnTo>
                    <a:pt x="223" y="611"/>
                  </a:lnTo>
                  <a:lnTo>
                    <a:pt x="222" y="610"/>
                  </a:lnTo>
                  <a:lnTo>
                    <a:pt x="225" y="610"/>
                  </a:lnTo>
                  <a:lnTo>
                    <a:pt x="226" y="609"/>
                  </a:lnTo>
                  <a:lnTo>
                    <a:pt x="227" y="609"/>
                  </a:lnTo>
                  <a:lnTo>
                    <a:pt x="229" y="608"/>
                  </a:lnTo>
                  <a:lnTo>
                    <a:pt x="228" y="607"/>
                  </a:lnTo>
                  <a:lnTo>
                    <a:pt x="227" y="606"/>
                  </a:lnTo>
                  <a:lnTo>
                    <a:pt x="227" y="604"/>
                  </a:lnTo>
                  <a:lnTo>
                    <a:pt x="226" y="603"/>
                  </a:lnTo>
                  <a:lnTo>
                    <a:pt x="227" y="603"/>
                  </a:lnTo>
                  <a:lnTo>
                    <a:pt x="229" y="602"/>
                  </a:lnTo>
                  <a:lnTo>
                    <a:pt x="228" y="601"/>
                  </a:lnTo>
                  <a:lnTo>
                    <a:pt x="228" y="599"/>
                  </a:lnTo>
                  <a:lnTo>
                    <a:pt x="229" y="599"/>
                  </a:lnTo>
                  <a:lnTo>
                    <a:pt x="230" y="599"/>
                  </a:lnTo>
                  <a:lnTo>
                    <a:pt x="231" y="600"/>
                  </a:lnTo>
                  <a:lnTo>
                    <a:pt x="231" y="601"/>
                  </a:lnTo>
                  <a:lnTo>
                    <a:pt x="233" y="601"/>
                  </a:lnTo>
                  <a:lnTo>
                    <a:pt x="234" y="601"/>
                  </a:lnTo>
                  <a:lnTo>
                    <a:pt x="236" y="601"/>
                  </a:lnTo>
                  <a:lnTo>
                    <a:pt x="237" y="600"/>
                  </a:lnTo>
                  <a:lnTo>
                    <a:pt x="236" y="599"/>
                  </a:lnTo>
                  <a:lnTo>
                    <a:pt x="236" y="596"/>
                  </a:lnTo>
                  <a:lnTo>
                    <a:pt x="235" y="595"/>
                  </a:lnTo>
                  <a:lnTo>
                    <a:pt x="234" y="594"/>
                  </a:lnTo>
                  <a:lnTo>
                    <a:pt x="236" y="593"/>
                  </a:lnTo>
                  <a:lnTo>
                    <a:pt x="237" y="593"/>
                  </a:lnTo>
                  <a:lnTo>
                    <a:pt x="238" y="593"/>
                  </a:lnTo>
                  <a:lnTo>
                    <a:pt x="240" y="592"/>
                  </a:lnTo>
                  <a:lnTo>
                    <a:pt x="239" y="591"/>
                  </a:lnTo>
                  <a:lnTo>
                    <a:pt x="238" y="589"/>
                  </a:lnTo>
                  <a:lnTo>
                    <a:pt x="240" y="589"/>
                  </a:lnTo>
                  <a:lnTo>
                    <a:pt x="242" y="589"/>
                  </a:lnTo>
                  <a:lnTo>
                    <a:pt x="244" y="588"/>
                  </a:lnTo>
                  <a:lnTo>
                    <a:pt x="245" y="588"/>
                  </a:lnTo>
                  <a:lnTo>
                    <a:pt x="246" y="588"/>
                  </a:lnTo>
                  <a:lnTo>
                    <a:pt x="247" y="587"/>
                  </a:lnTo>
                  <a:lnTo>
                    <a:pt x="247" y="586"/>
                  </a:lnTo>
                  <a:lnTo>
                    <a:pt x="246" y="584"/>
                  </a:lnTo>
                  <a:lnTo>
                    <a:pt x="246" y="583"/>
                  </a:lnTo>
                  <a:lnTo>
                    <a:pt x="245" y="582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49" y="580"/>
                  </a:lnTo>
                  <a:lnTo>
                    <a:pt x="250" y="579"/>
                  </a:lnTo>
                  <a:lnTo>
                    <a:pt x="250" y="578"/>
                  </a:lnTo>
                  <a:lnTo>
                    <a:pt x="249" y="577"/>
                  </a:lnTo>
                  <a:lnTo>
                    <a:pt x="250" y="576"/>
                  </a:lnTo>
                  <a:lnTo>
                    <a:pt x="252" y="576"/>
                  </a:lnTo>
                  <a:lnTo>
                    <a:pt x="253" y="576"/>
                  </a:lnTo>
                  <a:lnTo>
                    <a:pt x="254" y="575"/>
                  </a:lnTo>
                  <a:lnTo>
                    <a:pt x="254" y="574"/>
                  </a:lnTo>
                  <a:lnTo>
                    <a:pt x="253" y="572"/>
                  </a:lnTo>
                  <a:lnTo>
                    <a:pt x="252" y="570"/>
                  </a:lnTo>
                  <a:lnTo>
                    <a:pt x="251" y="567"/>
                  </a:lnTo>
                  <a:lnTo>
                    <a:pt x="256" y="565"/>
                  </a:lnTo>
                  <a:lnTo>
                    <a:pt x="258" y="568"/>
                  </a:lnTo>
                  <a:lnTo>
                    <a:pt x="259" y="570"/>
                  </a:lnTo>
                  <a:lnTo>
                    <a:pt x="259" y="571"/>
                  </a:lnTo>
                  <a:lnTo>
                    <a:pt x="262" y="570"/>
                  </a:lnTo>
                  <a:lnTo>
                    <a:pt x="264" y="570"/>
                  </a:lnTo>
                  <a:lnTo>
                    <a:pt x="265" y="570"/>
                  </a:lnTo>
                  <a:lnTo>
                    <a:pt x="264" y="568"/>
                  </a:lnTo>
                  <a:lnTo>
                    <a:pt x="264" y="567"/>
                  </a:lnTo>
                  <a:lnTo>
                    <a:pt x="265" y="566"/>
                  </a:lnTo>
                  <a:lnTo>
                    <a:pt x="266" y="566"/>
                  </a:lnTo>
                  <a:lnTo>
                    <a:pt x="266" y="565"/>
                  </a:lnTo>
                  <a:lnTo>
                    <a:pt x="265" y="562"/>
                  </a:lnTo>
                  <a:lnTo>
                    <a:pt x="264" y="561"/>
                  </a:lnTo>
                  <a:lnTo>
                    <a:pt x="264" y="560"/>
                  </a:lnTo>
                  <a:lnTo>
                    <a:pt x="265" y="559"/>
                  </a:lnTo>
                  <a:lnTo>
                    <a:pt x="267" y="559"/>
                  </a:lnTo>
                  <a:lnTo>
                    <a:pt x="269" y="558"/>
                  </a:lnTo>
                  <a:lnTo>
                    <a:pt x="272" y="557"/>
                  </a:lnTo>
                  <a:lnTo>
                    <a:pt x="273" y="557"/>
                  </a:lnTo>
                  <a:lnTo>
                    <a:pt x="275" y="557"/>
                  </a:lnTo>
                  <a:lnTo>
                    <a:pt x="275" y="555"/>
                  </a:lnTo>
                  <a:lnTo>
                    <a:pt x="273" y="554"/>
                  </a:lnTo>
                  <a:lnTo>
                    <a:pt x="272" y="551"/>
                  </a:lnTo>
                  <a:lnTo>
                    <a:pt x="271" y="547"/>
                  </a:lnTo>
                  <a:lnTo>
                    <a:pt x="268" y="542"/>
                  </a:lnTo>
                  <a:lnTo>
                    <a:pt x="270" y="541"/>
                  </a:lnTo>
                  <a:lnTo>
                    <a:pt x="271" y="541"/>
                  </a:lnTo>
                  <a:lnTo>
                    <a:pt x="272" y="542"/>
                  </a:lnTo>
                  <a:lnTo>
                    <a:pt x="272" y="544"/>
                  </a:lnTo>
                  <a:lnTo>
                    <a:pt x="273" y="545"/>
                  </a:lnTo>
                  <a:lnTo>
                    <a:pt x="273" y="547"/>
                  </a:lnTo>
                  <a:lnTo>
                    <a:pt x="276" y="546"/>
                  </a:lnTo>
                  <a:lnTo>
                    <a:pt x="277" y="546"/>
                  </a:lnTo>
                  <a:lnTo>
                    <a:pt x="278" y="547"/>
                  </a:lnTo>
                  <a:lnTo>
                    <a:pt x="278" y="550"/>
                  </a:lnTo>
                  <a:lnTo>
                    <a:pt x="280" y="550"/>
                  </a:lnTo>
                  <a:lnTo>
                    <a:pt x="281" y="549"/>
                  </a:lnTo>
                  <a:lnTo>
                    <a:pt x="282" y="549"/>
                  </a:lnTo>
                  <a:lnTo>
                    <a:pt x="284" y="547"/>
                  </a:lnTo>
                  <a:lnTo>
                    <a:pt x="282" y="545"/>
                  </a:lnTo>
                  <a:lnTo>
                    <a:pt x="282" y="543"/>
                  </a:lnTo>
                  <a:lnTo>
                    <a:pt x="281" y="542"/>
                  </a:lnTo>
                  <a:lnTo>
                    <a:pt x="283" y="542"/>
                  </a:lnTo>
                  <a:lnTo>
                    <a:pt x="284" y="541"/>
                  </a:lnTo>
                  <a:lnTo>
                    <a:pt x="285" y="541"/>
                  </a:lnTo>
                  <a:lnTo>
                    <a:pt x="287" y="541"/>
                  </a:lnTo>
                  <a:lnTo>
                    <a:pt x="286" y="539"/>
                  </a:lnTo>
                  <a:lnTo>
                    <a:pt x="285" y="538"/>
                  </a:lnTo>
                  <a:lnTo>
                    <a:pt x="284" y="536"/>
                  </a:lnTo>
                  <a:lnTo>
                    <a:pt x="284" y="535"/>
                  </a:lnTo>
                  <a:lnTo>
                    <a:pt x="285" y="535"/>
                  </a:lnTo>
                  <a:lnTo>
                    <a:pt x="287" y="534"/>
                  </a:lnTo>
                  <a:lnTo>
                    <a:pt x="288" y="534"/>
                  </a:lnTo>
                  <a:lnTo>
                    <a:pt x="289" y="534"/>
                  </a:lnTo>
                  <a:lnTo>
                    <a:pt x="289" y="532"/>
                  </a:lnTo>
                  <a:lnTo>
                    <a:pt x="288" y="530"/>
                  </a:lnTo>
                  <a:lnTo>
                    <a:pt x="289" y="529"/>
                  </a:lnTo>
                  <a:lnTo>
                    <a:pt x="292" y="529"/>
                  </a:lnTo>
                  <a:lnTo>
                    <a:pt x="290" y="528"/>
                  </a:lnTo>
                  <a:lnTo>
                    <a:pt x="289" y="526"/>
                  </a:lnTo>
                  <a:lnTo>
                    <a:pt x="292" y="526"/>
                  </a:lnTo>
                  <a:lnTo>
                    <a:pt x="293" y="526"/>
                  </a:lnTo>
                  <a:lnTo>
                    <a:pt x="293" y="526"/>
                  </a:lnTo>
                  <a:lnTo>
                    <a:pt x="294" y="527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7" y="528"/>
                  </a:lnTo>
                  <a:lnTo>
                    <a:pt x="296" y="526"/>
                  </a:lnTo>
                  <a:lnTo>
                    <a:pt x="296" y="525"/>
                  </a:lnTo>
                  <a:lnTo>
                    <a:pt x="297" y="525"/>
                  </a:lnTo>
                  <a:lnTo>
                    <a:pt x="298" y="524"/>
                  </a:lnTo>
                  <a:lnTo>
                    <a:pt x="298" y="523"/>
                  </a:lnTo>
                  <a:lnTo>
                    <a:pt x="297" y="521"/>
                  </a:lnTo>
                  <a:lnTo>
                    <a:pt x="296" y="520"/>
                  </a:lnTo>
                  <a:lnTo>
                    <a:pt x="296" y="519"/>
                  </a:lnTo>
                  <a:lnTo>
                    <a:pt x="297" y="518"/>
                  </a:lnTo>
                  <a:lnTo>
                    <a:pt x="298" y="518"/>
                  </a:lnTo>
                  <a:lnTo>
                    <a:pt x="301" y="517"/>
                  </a:lnTo>
                  <a:lnTo>
                    <a:pt x="302" y="517"/>
                  </a:lnTo>
                  <a:lnTo>
                    <a:pt x="304" y="517"/>
                  </a:lnTo>
                  <a:lnTo>
                    <a:pt x="303" y="515"/>
                  </a:lnTo>
                  <a:lnTo>
                    <a:pt x="302" y="513"/>
                  </a:lnTo>
                  <a:lnTo>
                    <a:pt x="304" y="512"/>
                  </a:lnTo>
                  <a:lnTo>
                    <a:pt x="305" y="512"/>
                  </a:lnTo>
                  <a:lnTo>
                    <a:pt x="308" y="512"/>
                  </a:lnTo>
                  <a:lnTo>
                    <a:pt x="309" y="511"/>
                  </a:lnTo>
                  <a:lnTo>
                    <a:pt x="310" y="511"/>
                  </a:lnTo>
                  <a:lnTo>
                    <a:pt x="311" y="511"/>
                  </a:lnTo>
                  <a:lnTo>
                    <a:pt x="311" y="509"/>
                  </a:lnTo>
                  <a:lnTo>
                    <a:pt x="310" y="508"/>
                  </a:lnTo>
                  <a:lnTo>
                    <a:pt x="312" y="508"/>
                  </a:lnTo>
                  <a:lnTo>
                    <a:pt x="313" y="507"/>
                  </a:lnTo>
                  <a:lnTo>
                    <a:pt x="312" y="506"/>
                  </a:lnTo>
                  <a:lnTo>
                    <a:pt x="312" y="504"/>
                  </a:lnTo>
                  <a:lnTo>
                    <a:pt x="313" y="504"/>
                  </a:lnTo>
                  <a:lnTo>
                    <a:pt x="314" y="504"/>
                  </a:lnTo>
                  <a:lnTo>
                    <a:pt x="313" y="502"/>
                  </a:lnTo>
                  <a:lnTo>
                    <a:pt x="313" y="501"/>
                  </a:lnTo>
                  <a:lnTo>
                    <a:pt x="314" y="500"/>
                  </a:lnTo>
                  <a:lnTo>
                    <a:pt x="316" y="500"/>
                  </a:lnTo>
                  <a:lnTo>
                    <a:pt x="317" y="500"/>
                  </a:lnTo>
                  <a:lnTo>
                    <a:pt x="318" y="500"/>
                  </a:lnTo>
                  <a:lnTo>
                    <a:pt x="317" y="498"/>
                  </a:lnTo>
                  <a:lnTo>
                    <a:pt x="317" y="496"/>
                  </a:lnTo>
                  <a:lnTo>
                    <a:pt x="318" y="495"/>
                  </a:lnTo>
                  <a:lnTo>
                    <a:pt x="320" y="495"/>
                  </a:lnTo>
                  <a:lnTo>
                    <a:pt x="321" y="495"/>
                  </a:lnTo>
                  <a:lnTo>
                    <a:pt x="322" y="494"/>
                  </a:lnTo>
                  <a:lnTo>
                    <a:pt x="321" y="493"/>
                  </a:lnTo>
                  <a:lnTo>
                    <a:pt x="321" y="492"/>
                  </a:lnTo>
                  <a:lnTo>
                    <a:pt x="322" y="491"/>
                  </a:lnTo>
                  <a:lnTo>
                    <a:pt x="323" y="491"/>
                  </a:lnTo>
                  <a:lnTo>
                    <a:pt x="327" y="490"/>
                  </a:lnTo>
                  <a:lnTo>
                    <a:pt x="328" y="490"/>
                  </a:lnTo>
                  <a:lnTo>
                    <a:pt x="330" y="489"/>
                  </a:lnTo>
                  <a:lnTo>
                    <a:pt x="331" y="489"/>
                  </a:lnTo>
                  <a:lnTo>
                    <a:pt x="332" y="489"/>
                  </a:lnTo>
                  <a:lnTo>
                    <a:pt x="332" y="487"/>
                  </a:lnTo>
                  <a:lnTo>
                    <a:pt x="331" y="486"/>
                  </a:lnTo>
                  <a:lnTo>
                    <a:pt x="330" y="484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8" y="479"/>
                  </a:lnTo>
                  <a:lnTo>
                    <a:pt x="330" y="479"/>
                  </a:lnTo>
                  <a:lnTo>
                    <a:pt x="331" y="479"/>
                  </a:lnTo>
                  <a:lnTo>
                    <a:pt x="330" y="477"/>
                  </a:lnTo>
                  <a:lnTo>
                    <a:pt x="330" y="476"/>
                  </a:lnTo>
                  <a:lnTo>
                    <a:pt x="331" y="476"/>
                  </a:lnTo>
                  <a:lnTo>
                    <a:pt x="332" y="475"/>
                  </a:lnTo>
                  <a:lnTo>
                    <a:pt x="332" y="474"/>
                  </a:lnTo>
                  <a:lnTo>
                    <a:pt x="331" y="472"/>
                  </a:lnTo>
                  <a:lnTo>
                    <a:pt x="332" y="472"/>
                  </a:lnTo>
                  <a:lnTo>
                    <a:pt x="334" y="472"/>
                  </a:lnTo>
                  <a:lnTo>
                    <a:pt x="334" y="473"/>
                  </a:lnTo>
                  <a:lnTo>
                    <a:pt x="335" y="474"/>
                  </a:lnTo>
                  <a:lnTo>
                    <a:pt x="336" y="476"/>
                  </a:lnTo>
                  <a:lnTo>
                    <a:pt x="336" y="477"/>
                  </a:lnTo>
                  <a:lnTo>
                    <a:pt x="335" y="478"/>
                  </a:lnTo>
                  <a:lnTo>
                    <a:pt x="334" y="478"/>
                  </a:lnTo>
                  <a:lnTo>
                    <a:pt x="334" y="479"/>
                  </a:lnTo>
                  <a:lnTo>
                    <a:pt x="335" y="482"/>
                  </a:lnTo>
                  <a:lnTo>
                    <a:pt x="336" y="480"/>
                  </a:lnTo>
                  <a:lnTo>
                    <a:pt x="338" y="480"/>
                  </a:lnTo>
                  <a:lnTo>
                    <a:pt x="337" y="479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9" y="476"/>
                  </a:lnTo>
                  <a:lnTo>
                    <a:pt x="341" y="476"/>
                  </a:lnTo>
                  <a:lnTo>
                    <a:pt x="343" y="476"/>
                  </a:lnTo>
                  <a:lnTo>
                    <a:pt x="342" y="474"/>
                  </a:lnTo>
                  <a:lnTo>
                    <a:pt x="341" y="473"/>
                  </a:lnTo>
                  <a:lnTo>
                    <a:pt x="343" y="473"/>
                  </a:lnTo>
                  <a:lnTo>
                    <a:pt x="344" y="472"/>
                  </a:lnTo>
                  <a:lnTo>
                    <a:pt x="343" y="471"/>
                  </a:lnTo>
                  <a:lnTo>
                    <a:pt x="343" y="469"/>
                  </a:lnTo>
                  <a:lnTo>
                    <a:pt x="342" y="468"/>
                  </a:lnTo>
                  <a:lnTo>
                    <a:pt x="341" y="467"/>
                  </a:lnTo>
                  <a:lnTo>
                    <a:pt x="343" y="466"/>
                  </a:lnTo>
                  <a:lnTo>
                    <a:pt x="344" y="466"/>
                  </a:lnTo>
                  <a:lnTo>
                    <a:pt x="345" y="466"/>
                  </a:lnTo>
                  <a:lnTo>
                    <a:pt x="347" y="465"/>
                  </a:lnTo>
                  <a:lnTo>
                    <a:pt x="346" y="463"/>
                  </a:lnTo>
                  <a:lnTo>
                    <a:pt x="345" y="461"/>
                  </a:lnTo>
                  <a:lnTo>
                    <a:pt x="346" y="461"/>
                  </a:lnTo>
                  <a:lnTo>
                    <a:pt x="348" y="461"/>
                  </a:lnTo>
                  <a:lnTo>
                    <a:pt x="349" y="460"/>
                  </a:lnTo>
                  <a:lnTo>
                    <a:pt x="350" y="460"/>
                  </a:lnTo>
                  <a:lnTo>
                    <a:pt x="350" y="459"/>
                  </a:lnTo>
                  <a:lnTo>
                    <a:pt x="349" y="457"/>
                  </a:lnTo>
                  <a:lnTo>
                    <a:pt x="348" y="456"/>
                  </a:lnTo>
                  <a:lnTo>
                    <a:pt x="348" y="454"/>
                  </a:lnTo>
                  <a:lnTo>
                    <a:pt x="349" y="454"/>
                  </a:lnTo>
                  <a:lnTo>
                    <a:pt x="350" y="454"/>
                  </a:lnTo>
                  <a:lnTo>
                    <a:pt x="352" y="453"/>
                  </a:lnTo>
                  <a:lnTo>
                    <a:pt x="353" y="453"/>
                  </a:lnTo>
                  <a:lnTo>
                    <a:pt x="354" y="454"/>
                  </a:lnTo>
                  <a:lnTo>
                    <a:pt x="354" y="456"/>
                  </a:lnTo>
                  <a:lnTo>
                    <a:pt x="356" y="455"/>
                  </a:lnTo>
                  <a:lnTo>
                    <a:pt x="358" y="455"/>
                  </a:lnTo>
                  <a:lnTo>
                    <a:pt x="359" y="455"/>
                  </a:lnTo>
                  <a:lnTo>
                    <a:pt x="361" y="454"/>
                  </a:lnTo>
                  <a:lnTo>
                    <a:pt x="358" y="449"/>
                  </a:lnTo>
                  <a:lnTo>
                    <a:pt x="356" y="446"/>
                  </a:lnTo>
                  <a:lnTo>
                    <a:pt x="355" y="445"/>
                  </a:lnTo>
                  <a:lnTo>
                    <a:pt x="358" y="445"/>
                  </a:lnTo>
                  <a:lnTo>
                    <a:pt x="359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60" y="441"/>
                  </a:lnTo>
                  <a:lnTo>
                    <a:pt x="361" y="442"/>
                  </a:lnTo>
                  <a:lnTo>
                    <a:pt x="362" y="443"/>
                  </a:lnTo>
                  <a:lnTo>
                    <a:pt x="362" y="445"/>
                  </a:lnTo>
                  <a:lnTo>
                    <a:pt x="363" y="446"/>
                  </a:lnTo>
                  <a:lnTo>
                    <a:pt x="364" y="446"/>
                  </a:lnTo>
                  <a:lnTo>
                    <a:pt x="366" y="445"/>
                  </a:lnTo>
                  <a:lnTo>
                    <a:pt x="365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6" y="441"/>
                  </a:lnTo>
                  <a:lnTo>
                    <a:pt x="365" y="439"/>
                  </a:lnTo>
                  <a:lnTo>
                    <a:pt x="365" y="438"/>
                  </a:lnTo>
                  <a:lnTo>
                    <a:pt x="364" y="436"/>
                  </a:lnTo>
                  <a:lnTo>
                    <a:pt x="365" y="436"/>
                  </a:lnTo>
                  <a:lnTo>
                    <a:pt x="367" y="436"/>
                  </a:lnTo>
                  <a:lnTo>
                    <a:pt x="369" y="435"/>
                  </a:lnTo>
                  <a:lnTo>
                    <a:pt x="372" y="434"/>
                  </a:lnTo>
                  <a:lnTo>
                    <a:pt x="373" y="434"/>
                  </a:lnTo>
                  <a:lnTo>
                    <a:pt x="376" y="433"/>
                  </a:lnTo>
                  <a:lnTo>
                    <a:pt x="375" y="432"/>
                  </a:lnTo>
                  <a:lnTo>
                    <a:pt x="373" y="430"/>
                  </a:lnTo>
                  <a:lnTo>
                    <a:pt x="372" y="428"/>
                  </a:lnTo>
                  <a:lnTo>
                    <a:pt x="372" y="427"/>
                  </a:lnTo>
                  <a:lnTo>
                    <a:pt x="370" y="427"/>
                  </a:lnTo>
                  <a:lnTo>
                    <a:pt x="369" y="428"/>
                  </a:lnTo>
                  <a:lnTo>
                    <a:pt x="368" y="426"/>
                  </a:lnTo>
                  <a:lnTo>
                    <a:pt x="368" y="425"/>
                  </a:lnTo>
                  <a:lnTo>
                    <a:pt x="369" y="424"/>
                  </a:lnTo>
                  <a:lnTo>
                    <a:pt x="370" y="424"/>
                  </a:lnTo>
                  <a:lnTo>
                    <a:pt x="371" y="424"/>
                  </a:lnTo>
                  <a:lnTo>
                    <a:pt x="373" y="423"/>
                  </a:lnTo>
                  <a:lnTo>
                    <a:pt x="373" y="425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0" y="424"/>
                  </a:lnTo>
                  <a:lnTo>
                    <a:pt x="380" y="423"/>
                  </a:lnTo>
                  <a:lnTo>
                    <a:pt x="379" y="422"/>
                  </a:lnTo>
                  <a:lnTo>
                    <a:pt x="380" y="421"/>
                  </a:lnTo>
                  <a:lnTo>
                    <a:pt x="382" y="421"/>
                  </a:lnTo>
                  <a:lnTo>
                    <a:pt x="383" y="420"/>
                  </a:lnTo>
                  <a:lnTo>
                    <a:pt x="384" y="420"/>
                  </a:lnTo>
                  <a:lnTo>
                    <a:pt x="384" y="419"/>
                  </a:lnTo>
                  <a:lnTo>
                    <a:pt x="383" y="417"/>
                  </a:lnTo>
                  <a:lnTo>
                    <a:pt x="382" y="416"/>
                  </a:lnTo>
                  <a:lnTo>
                    <a:pt x="381" y="415"/>
                  </a:lnTo>
                  <a:lnTo>
                    <a:pt x="381" y="412"/>
                  </a:lnTo>
                  <a:lnTo>
                    <a:pt x="380" y="411"/>
                  </a:lnTo>
                  <a:lnTo>
                    <a:pt x="381" y="410"/>
                  </a:lnTo>
                  <a:lnTo>
                    <a:pt x="382" y="410"/>
                  </a:lnTo>
                  <a:lnTo>
                    <a:pt x="383" y="412"/>
                  </a:lnTo>
                  <a:lnTo>
                    <a:pt x="384" y="413"/>
                  </a:lnTo>
                  <a:lnTo>
                    <a:pt x="385" y="412"/>
                  </a:lnTo>
                  <a:lnTo>
                    <a:pt x="386" y="412"/>
                  </a:lnTo>
                  <a:lnTo>
                    <a:pt x="386" y="411"/>
                  </a:lnTo>
                  <a:lnTo>
                    <a:pt x="385" y="409"/>
                  </a:lnTo>
                  <a:lnTo>
                    <a:pt x="386" y="409"/>
                  </a:lnTo>
                  <a:lnTo>
                    <a:pt x="388" y="409"/>
                  </a:lnTo>
                  <a:lnTo>
                    <a:pt x="389" y="408"/>
                  </a:lnTo>
                  <a:lnTo>
                    <a:pt x="391" y="408"/>
                  </a:lnTo>
                  <a:lnTo>
                    <a:pt x="391" y="406"/>
                  </a:lnTo>
                  <a:lnTo>
                    <a:pt x="389" y="405"/>
                  </a:lnTo>
                  <a:lnTo>
                    <a:pt x="388" y="404"/>
                  </a:lnTo>
                  <a:lnTo>
                    <a:pt x="387" y="402"/>
                  </a:lnTo>
                  <a:lnTo>
                    <a:pt x="389" y="402"/>
                  </a:lnTo>
                  <a:lnTo>
                    <a:pt x="391" y="401"/>
                  </a:lnTo>
                  <a:lnTo>
                    <a:pt x="392" y="401"/>
                  </a:lnTo>
                  <a:lnTo>
                    <a:pt x="394" y="401"/>
                  </a:lnTo>
                  <a:lnTo>
                    <a:pt x="393" y="399"/>
                  </a:lnTo>
                  <a:lnTo>
                    <a:pt x="392" y="398"/>
                  </a:lnTo>
                  <a:lnTo>
                    <a:pt x="393" y="396"/>
                  </a:lnTo>
                  <a:lnTo>
                    <a:pt x="394" y="396"/>
                  </a:lnTo>
                  <a:lnTo>
                    <a:pt x="396" y="396"/>
                  </a:lnTo>
                  <a:lnTo>
                    <a:pt x="397" y="395"/>
                  </a:lnTo>
                  <a:lnTo>
                    <a:pt x="398" y="398"/>
                  </a:lnTo>
                  <a:lnTo>
                    <a:pt x="399" y="399"/>
                  </a:lnTo>
                  <a:lnTo>
                    <a:pt x="400" y="399"/>
                  </a:lnTo>
                  <a:lnTo>
                    <a:pt x="401" y="398"/>
                  </a:lnTo>
                  <a:lnTo>
                    <a:pt x="400" y="396"/>
                  </a:lnTo>
                  <a:lnTo>
                    <a:pt x="400" y="394"/>
                  </a:lnTo>
                  <a:lnTo>
                    <a:pt x="401" y="394"/>
                  </a:lnTo>
                  <a:lnTo>
                    <a:pt x="402" y="393"/>
                  </a:lnTo>
                  <a:lnTo>
                    <a:pt x="404" y="393"/>
                  </a:lnTo>
                  <a:lnTo>
                    <a:pt x="405" y="393"/>
                  </a:lnTo>
                  <a:lnTo>
                    <a:pt x="404" y="391"/>
                  </a:lnTo>
                  <a:lnTo>
                    <a:pt x="403" y="390"/>
                  </a:lnTo>
                  <a:lnTo>
                    <a:pt x="403" y="389"/>
                  </a:lnTo>
                  <a:lnTo>
                    <a:pt x="402" y="387"/>
                  </a:lnTo>
                  <a:lnTo>
                    <a:pt x="401" y="386"/>
                  </a:lnTo>
                  <a:lnTo>
                    <a:pt x="400" y="385"/>
                  </a:lnTo>
                  <a:lnTo>
                    <a:pt x="401" y="384"/>
                  </a:lnTo>
                  <a:lnTo>
                    <a:pt x="403" y="384"/>
                  </a:lnTo>
                  <a:lnTo>
                    <a:pt x="404" y="383"/>
                  </a:lnTo>
                  <a:lnTo>
                    <a:pt x="405" y="383"/>
                  </a:lnTo>
                  <a:lnTo>
                    <a:pt x="408" y="382"/>
                  </a:lnTo>
                  <a:lnTo>
                    <a:pt x="409" y="382"/>
                  </a:lnTo>
                  <a:lnTo>
                    <a:pt x="408" y="380"/>
                  </a:lnTo>
                  <a:lnTo>
                    <a:pt x="408" y="378"/>
                  </a:lnTo>
                  <a:lnTo>
                    <a:pt x="409" y="378"/>
                  </a:lnTo>
                  <a:lnTo>
                    <a:pt x="410" y="377"/>
                  </a:lnTo>
                  <a:lnTo>
                    <a:pt x="413" y="377"/>
                  </a:lnTo>
                  <a:lnTo>
                    <a:pt x="414" y="376"/>
                  </a:lnTo>
                  <a:lnTo>
                    <a:pt x="415" y="376"/>
                  </a:lnTo>
                  <a:lnTo>
                    <a:pt x="417" y="375"/>
                  </a:lnTo>
                  <a:lnTo>
                    <a:pt x="418" y="375"/>
                  </a:lnTo>
                  <a:lnTo>
                    <a:pt x="417" y="373"/>
                  </a:lnTo>
                  <a:lnTo>
                    <a:pt x="416" y="372"/>
                  </a:lnTo>
                  <a:lnTo>
                    <a:pt x="418" y="372"/>
                  </a:lnTo>
                  <a:lnTo>
                    <a:pt x="419" y="371"/>
                  </a:lnTo>
                  <a:lnTo>
                    <a:pt x="418" y="370"/>
                  </a:lnTo>
                  <a:lnTo>
                    <a:pt x="417" y="369"/>
                  </a:lnTo>
                  <a:lnTo>
                    <a:pt x="416" y="367"/>
                  </a:lnTo>
                  <a:lnTo>
                    <a:pt x="416" y="366"/>
                  </a:lnTo>
                  <a:lnTo>
                    <a:pt x="417" y="365"/>
                  </a:lnTo>
                  <a:lnTo>
                    <a:pt x="418" y="365"/>
                  </a:lnTo>
                  <a:lnTo>
                    <a:pt x="419" y="363"/>
                  </a:lnTo>
                  <a:lnTo>
                    <a:pt x="421" y="363"/>
                  </a:lnTo>
                  <a:lnTo>
                    <a:pt x="422" y="365"/>
                  </a:lnTo>
                  <a:lnTo>
                    <a:pt x="422" y="367"/>
                  </a:lnTo>
                  <a:lnTo>
                    <a:pt x="425" y="366"/>
                  </a:lnTo>
                  <a:lnTo>
                    <a:pt x="426" y="366"/>
                  </a:lnTo>
                  <a:lnTo>
                    <a:pt x="425" y="363"/>
                  </a:lnTo>
                  <a:lnTo>
                    <a:pt x="423" y="362"/>
                  </a:lnTo>
                  <a:lnTo>
                    <a:pt x="423" y="361"/>
                  </a:lnTo>
                  <a:lnTo>
                    <a:pt x="422" y="359"/>
                  </a:lnTo>
                  <a:lnTo>
                    <a:pt x="421" y="358"/>
                  </a:lnTo>
                  <a:lnTo>
                    <a:pt x="420" y="357"/>
                  </a:lnTo>
                  <a:lnTo>
                    <a:pt x="421" y="356"/>
                  </a:lnTo>
                  <a:lnTo>
                    <a:pt x="423" y="356"/>
                  </a:lnTo>
                  <a:lnTo>
                    <a:pt x="423" y="357"/>
                  </a:lnTo>
                  <a:lnTo>
                    <a:pt x="425" y="359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9" y="357"/>
                  </a:lnTo>
                  <a:lnTo>
                    <a:pt x="430" y="357"/>
                  </a:lnTo>
                  <a:lnTo>
                    <a:pt x="430" y="355"/>
                  </a:lnTo>
                  <a:lnTo>
                    <a:pt x="429" y="354"/>
                  </a:lnTo>
                  <a:lnTo>
                    <a:pt x="428" y="353"/>
                  </a:lnTo>
                  <a:lnTo>
                    <a:pt x="427" y="351"/>
                  </a:lnTo>
                  <a:lnTo>
                    <a:pt x="428" y="351"/>
                  </a:lnTo>
                  <a:lnTo>
                    <a:pt x="430" y="350"/>
                  </a:lnTo>
                  <a:lnTo>
                    <a:pt x="431" y="350"/>
                  </a:lnTo>
                  <a:lnTo>
                    <a:pt x="432" y="350"/>
                  </a:lnTo>
                  <a:lnTo>
                    <a:pt x="431" y="348"/>
                  </a:lnTo>
                  <a:lnTo>
                    <a:pt x="430" y="346"/>
                  </a:lnTo>
                  <a:lnTo>
                    <a:pt x="432" y="345"/>
                  </a:lnTo>
                  <a:lnTo>
                    <a:pt x="433" y="345"/>
                  </a:lnTo>
                  <a:lnTo>
                    <a:pt x="432" y="344"/>
                  </a:lnTo>
                  <a:lnTo>
                    <a:pt x="431" y="342"/>
                  </a:lnTo>
                  <a:lnTo>
                    <a:pt x="433" y="342"/>
                  </a:lnTo>
                  <a:lnTo>
                    <a:pt x="434" y="341"/>
                  </a:lnTo>
                  <a:lnTo>
                    <a:pt x="437" y="340"/>
                  </a:lnTo>
                  <a:lnTo>
                    <a:pt x="438" y="340"/>
                  </a:lnTo>
                  <a:lnTo>
                    <a:pt x="439" y="339"/>
                  </a:lnTo>
                  <a:lnTo>
                    <a:pt x="438" y="338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9" y="348"/>
                  </a:lnTo>
                  <a:lnTo>
                    <a:pt x="441" y="358"/>
                  </a:lnTo>
                  <a:lnTo>
                    <a:pt x="442" y="369"/>
                  </a:lnTo>
                  <a:lnTo>
                    <a:pt x="444" y="380"/>
                  </a:lnTo>
                  <a:lnTo>
                    <a:pt x="444" y="379"/>
                  </a:lnTo>
                  <a:lnTo>
                    <a:pt x="443" y="378"/>
                  </a:lnTo>
                  <a:lnTo>
                    <a:pt x="442" y="378"/>
                  </a:lnTo>
                  <a:lnTo>
                    <a:pt x="439" y="379"/>
                  </a:lnTo>
                  <a:lnTo>
                    <a:pt x="437" y="380"/>
                  </a:lnTo>
                  <a:lnTo>
                    <a:pt x="437" y="382"/>
                  </a:lnTo>
                  <a:lnTo>
                    <a:pt x="437" y="384"/>
                  </a:lnTo>
                  <a:lnTo>
                    <a:pt x="436" y="384"/>
                  </a:lnTo>
                  <a:lnTo>
                    <a:pt x="435" y="385"/>
                  </a:lnTo>
                  <a:lnTo>
                    <a:pt x="434" y="384"/>
                  </a:lnTo>
                  <a:lnTo>
                    <a:pt x="434" y="382"/>
                  </a:lnTo>
                  <a:lnTo>
                    <a:pt x="435" y="382"/>
                  </a:lnTo>
                  <a:lnTo>
                    <a:pt x="437" y="380"/>
                  </a:lnTo>
                  <a:lnTo>
                    <a:pt x="436" y="379"/>
                  </a:lnTo>
                  <a:lnTo>
                    <a:pt x="436" y="378"/>
                  </a:lnTo>
                  <a:lnTo>
                    <a:pt x="437" y="377"/>
                  </a:lnTo>
                  <a:lnTo>
                    <a:pt x="438" y="377"/>
                  </a:lnTo>
                  <a:lnTo>
                    <a:pt x="439" y="377"/>
                  </a:lnTo>
                  <a:lnTo>
                    <a:pt x="439" y="376"/>
                  </a:lnTo>
                  <a:lnTo>
                    <a:pt x="439" y="375"/>
                  </a:lnTo>
                  <a:lnTo>
                    <a:pt x="438" y="374"/>
                  </a:lnTo>
                  <a:lnTo>
                    <a:pt x="437" y="374"/>
                  </a:lnTo>
                  <a:lnTo>
                    <a:pt x="436" y="375"/>
                  </a:lnTo>
                  <a:lnTo>
                    <a:pt x="435" y="374"/>
                  </a:lnTo>
                  <a:lnTo>
                    <a:pt x="435" y="372"/>
                  </a:lnTo>
                  <a:lnTo>
                    <a:pt x="435" y="371"/>
                  </a:lnTo>
                  <a:lnTo>
                    <a:pt x="434" y="370"/>
                  </a:lnTo>
                  <a:lnTo>
                    <a:pt x="433" y="371"/>
                  </a:lnTo>
                  <a:lnTo>
                    <a:pt x="432" y="371"/>
                  </a:lnTo>
                  <a:lnTo>
                    <a:pt x="431" y="370"/>
                  </a:lnTo>
                  <a:lnTo>
                    <a:pt x="431" y="369"/>
                  </a:lnTo>
                  <a:lnTo>
                    <a:pt x="430" y="369"/>
                  </a:lnTo>
                  <a:lnTo>
                    <a:pt x="428" y="370"/>
                  </a:lnTo>
                  <a:lnTo>
                    <a:pt x="428" y="369"/>
                  </a:lnTo>
                  <a:lnTo>
                    <a:pt x="428" y="367"/>
                  </a:lnTo>
                  <a:lnTo>
                    <a:pt x="426" y="368"/>
                  </a:lnTo>
                  <a:lnTo>
                    <a:pt x="425" y="368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3" y="365"/>
                  </a:lnTo>
                  <a:lnTo>
                    <a:pt x="423" y="362"/>
                  </a:lnTo>
                  <a:lnTo>
                    <a:pt x="422" y="363"/>
                  </a:lnTo>
                  <a:lnTo>
                    <a:pt x="420" y="365"/>
                  </a:lnTo>
                  <a:lnTo>
                    <a:pt x="420" y="362"/>
                  </a:lnTo>
                  <a:lnTo>
                    <a:pt x="420" y="361"/>
                  </a:lnTo>
                  <a:lnTo>
                    <a:pt x="419" y="360"/>
                  </a:lnTo>
                  <a:lnTo>
                    <a:pt x="419" y="358"/>
                  </a:lnTo>
                  <a:lnTo>
                    <a:pt x="418" y="357"/>
                  </a:lnTo>
                  <a:lnTo>
                    <a:pt x="418" y="356"/>
                  </a:lnTo>
                  <a:lnTo>
                    <a:pt x="417" y="356"/>
                  </a:lnTo>
                  <a:lnTo>
                    <a:pt x="415" y="357"/>
                  </a:lnTo>
                  <a:lnTo>
                    <a:pt x="415" y="356"/>
                  </a:lnTo>
                  <a:lnTo>
                    <a:pt x="415" y="355"/>
                  </a:lnTo>
                  <a:lnTo>
                    <a:pt x="413" y="355"/>
                  </a:lnTo>
                  <a:lnTo>
                    <a:pt x="412" y="356"/>
                  </a:lnTo>
                  <a:lnTo>
                    <a:pt x="412" y="355"/>
                  </a:lnTo>
                  <a:lnTo>
                    <a:pt x="411" y="353"/>
                  </a:lnTo>
                  <a:lnTo>
                    <a:pt x="410" y="354"/>
                  </a:lnTo>
                  <a:lnTo>
                    <a:pt x="409" y="355"/>
                  </a:lnTo>
                  <a:lnTo>
                    <a:pt x="406" y="355"/>
                  </a:lnTo>
                  <a:lnTo>
                    <a:pt x="405" y="356"/>
                  </a:lnTo>
                  <a:lnTo>
                    <a:pt x="404" y="355"/>
                  </a:lnTo>
                  <a:lnTo>
                    <a:pt x="404" y="353"/>
                  </a:lnTo>
                  <a:lnTo>
                    <a:pt x="404" y="352"/>
                  </a:lnTo>
                  <a:lnTo>
                    <a:pt x="403" y="351"/>
                  </a:lnTo>
                  <a:lnTo>
                    <a:pt x="405" y="350"/>
                  </a:lnTo>
                  <a:lnTo>
                    <a:pt x="406" y="349"/>
                  </a:lnTo>
                  <a:lnTo>
                    <a:pt x="406" y="348"/>
                  </a:lnTo>
                  <a:lnTo>
                    <a:pt x="405" y="346"/>
                  </a:lnTo>
                  <a:lnTo>
                    <a:pt x="405" y="344"/>
                  </a:lnTo>
                  <a:lnTo>
                    <a:pt x="405" y="343"/>
                  </a:lnTo>
                  <a:lnTo>
                    <a:pt x="403" y="344"/>
                  </a:lnTo>
                  <a:lnTo>
                    <a:pt x="402" y="345"/>
                  </a:lnTo>
                  <a:lnTo>
                    <a:pt x="401" y="345"/>
                  </a:lnTo>
                  <a:lnTo>
                    <a:pt x="399" y="346"/>
                  </a:lnTo>
                  <a:lnTo>
                    <a:pt x="399" y="345"/>
                  </a:lnTo>
                  <a:lnTo>
                    <a:pt x="399" y="343"/>
                  </a:lnTo>
                  <a:lnTo>
                    <a:pt x="398" y="342"/>
                  </a:lnTo>
                  <a:lnTo>
                    <a:pt x="398" y="341"/>
                  </a:lnTo>
                  <a:lnTo>
                    <a:pt x="399" y="340"/>
                  </a:lnTo>
                  <a:lnTo>
                    <a:pt x="400" y="339"/>
                  </a:lnTo>
                  <a:lnTo>
                    <a:pt x="400" y="338"/>
                  </a:lnTo>
                  <a:lnTo>
                    <a:pt x="400" y="337"/>
                  </a:lnTo>
                  <a:lnTo>
                    <a:pt x="398" y="337"/>
                  </a:lnTo>
                  <a:lnTo>
                    <a:pt x="397" y="338"/>
                  </a:lnTo>
                  <a:lnTo>
                    <a:pt x="396" y="339"/>
                  </a:lnTo>
                  <a:lnTo>
                    <a:pt x="394" y="340"/>
                  </a:lnTo>
                  <a:lnTo>
                    <a:pt x="394" y="338"/>
                  </a:lnTo>
                  <a:lnTo>
                    <a:pt x="394" y="337"/>
                  </a:lnTo>
                  <a:lnTo>
                    <a:pt x="392" y="338"/>
                  </a:lnTo>
                  <a:lnTo>
                    <a:pt x="391" y="338"/>
                  </a:lnTo>
                  <a:lnTo>
                    <a:pt x="389" y="337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6" y="337"/>
                  </a:lnTo>
                  <a:lnTo>
                    <a:pt x="386" y="336"/>
                  </a:lnTo>
                  <a:lnTo>
                    <a:pt x="385" y="335"/>
                  </a:lnTo>
                  <a:lnTo>
                    <a:pt x="384" y="335"/>
                  </a:lnTo>
                  <a:lnTo>
                    <a:pt x="383" y="336"/>
                  </a:lnTo>
                  <a:lnTo>
                    <a:pt x="382" y="335"/>
                  </a:lnTo>
                  <a:lnTo>
                    <a:pt x="382" y="333"/>
                  </a:lnTo>
                  <a:lnTo>
                    <a:pt x="383" y="333"/>
                  </a:lnTo>
                  <a:lnTo>
                    <a:pt x="385" y="332"/>
                  </a:lnTo>
                  <a:lnTo>
                    <a:pt x="384" y="331"/>
                  </a:lnTo>
                  <a:lnTo>
                    <a:pt x="384" y="328"/>
                  </a:lnTo>
                  <a:lnTo>
                    <a:pt x="383" y="327"/>
                  </a:lnTo>
                  <a:lnTo>
                    <a:pt x="383" y="326"/>
                  </a:lnTo>
                  <a:lnTo>
                    <a:pt x="384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5" y="322"/>
                  </a:lnTo>
                  <a:lnTo>
                    <a:pt x="380" y="325"/>
                  </a:lnTo>
                  <a:lnTo>
                    <a:pt x="378" y="325"/>
                  </a:lnTo>
                  <a:lnTo>
                    <a:pt x="377" y="326"/>
                  </a:lnTo>
                  <a:lnTo>
                    <a:pt x="376" y="325"/>
                  </a:lnTo>
                  <a:lnTo>
                    <a:pt x="376" y="323"/>
                  </a:lnTo>
                  <a:lnTo>
                    <a:pt x="375" y="324"/>
                  </a:lnTo>
                  <a:lnTo>
                    <a:pt x="372" y="325"/>
                  </a:lnTo>
                  <a:lnTo>
                    <a:pt x="372" y="323"/>
                  </a:lnTo>
                  <a:lnTo>
                    <a:pt x="372" y="322"/>
                  </a:lnTo>
                  <a:lnTo>
                    <a:pt x="370" y="323"/>
                  </a:lnTo>
                  <a:lnTo>
                    <a:pt x="369" y="324"/>
                  </a:lnTo>
                  <a:lnTo>
                    <a:pt x="368" y="324"/>
                  </a:lnTo>
                  <a:lnTo>
                    <a:pt x="366" y="325"/>
                  </a:lnTo>
                  <a:lnTo>
                    <a:pt x="366" y="324"/>
                  </a:lnTo>
                  <a:lnTo>
                    <a:pt x="365" y="322"/>
                  </a:lnTo>
                  <a:lnTo>
                    <a:pt x="365" y="321"/>
                  </a:lnTo>
                  <a:lnTo>
                    <a:pt x="365" y="320"/>
                  </a:lnTo>
                  <a:lnTo>
                    <a:pt x="364" y="319"/>
                  </a:lnTo>
                  <a:lnTo>
                    <a:pt x="364" y="317"/>
                  </a:lnTo>
                  <a:lnTo>
                    <a:pt x="364" y="317"/>
                  </a:lnTo>
                  <a:lnTo>
                    <a:pt x="365" y="317"/>
                  </a:lnTo>
                  <a:lnTo>
                    <a:pt x="366" y="316"/>
                  </a:lnTo>
                  <a:lnTo>
                    <a:pt x="366" y="316"/>
                  </a:lnTo>
                  <a:lnTo>
                    <a:pt x="366" y="313"/>
                  </a:lnTo>
                  <a:lnTo>
                    <a:pt x="366" y="312"/>
                  </a:lnTo>
                  <a:lnTo>
                    <a:pt x="364" y="313"/>
                  </a:lnTo>
                  <a:lnTo>
                    <a:pt x="363" y="315"/>
                  </a:lnTo>
                  <a:lnTo>
                    <a:pt x="363" y="312"/>
                  </a:lnTo>
                  <a:lnTo>
                    <a:pt x="362" y="311"/>
                  </a:lnTo>
                  <a:lnTo>
                    <a:pt x="361" y="312"/>
                  </a:lnTo>
                  <a:lnTo>
                    <a:pt x="359" y="313"/>
                  </a:lnTo>
                  <a:lnTo>
                    <a:pt x="358" y="313"/>
                  </a:lnTo>
                  <a:lnTo>
                    <a:pt x="356" y="315"/>
                  </a:lnTo>
                  <a:lnTo>
                    <a:pt x="355" y="313"/>
                  </a:lnTo>
                  <a:lnTo>
                    <a:pt x="355" y="311"/>
                  </a:lnTo>
                  <a:lnTo>
                    <a:pt x="354" y="310"/>
                  </a:lnTo>
                  <a:lnTo>
                    <a:pt x="354" y="309"/>
                  </a:lnTo>
                  <a:lnTo>
                    <a:pt x="353" y="308"/>
                  </a:lnTo>
                  <a:lnTo>
                    <a:pt x="353" y="306"/>
                  </a:lnTo>
                  <a:lnTo>
                    <a:pt x="355" y="306"/>
                  </a:lnTo>
                  <a:lnTo>
                    <a:pt x="356" y="305"/>
                  </a:lnTo>
                  <a:lnTo>
                    <a:pt x="355" y="303"/>
                  </a:lnTo>
                  <a:lnTo>
                    <a:pt x="355" y="302"/>
                  </a:lnTo>
                  <a:lnTo>
                    <a:pt x="354" y="303"/>
                  </a:lnTo>
                  <a:lnTo>
                    <a:pt x="352" y="304"/>
                  </a:lnTo>
                  <a:lnTo>
                    <a:pt x="351" y="305"/>
                  </a:lnTo>
                  <a:lnTo>
                    <a:pt x="350" y="305"/>
                  </a:lnTo>
                  <a:lnTo>
                    <a:pt x="349" y="304"/>
                  </a:lnTo>
                  <a:lnTo>
                    <a:pt x="349" y="303"/>
                  </a:lnTo>
                  <a:lnTo>
                    <a:pt x="347" y="303"/>
                  </a:lnTo>
                  <a:lnTo>
                    <a:pt x="346" y="304"/>
                  </a:lnTo>
                  <a:lnTo>
                    <a:pt x="346" y="303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8" y="300"/>
                  </a:lnTo>
                  <a:lnTo>
                    <a:pt x="347" y="299"/>
                  </a:lnTo>
                  <a:lnTo>
                    <a:pt x="347" y="296"/>
                  </a:lnTo>
                  <a:lnTo>
                    <a:pt x="346" y="298"/>
                  </a:lnTo>
                  <a:lnTo>
                    <a:pt x="344" y="299"/>
                  </a:lnTo>
                  <a:lnTo>
                    <a:pt x="344" y="298"/>
                  </a:lnTo>
                  <a:lnTo>
                    <a:pt x="343" y="295"/>
                  </a:lnTo>
                  <a:lnTo>
                    <a:pt x="342" y="296"/>
                  </a:lnTo>
                  <a:lnTo>
                    <a:pt x="341" y="298"/>
                  </a:lnTo>
                  <a:lnTo>
                    <a:pt x="337" y="299"/>
                  </a:lnTo>
                  <a:lnTo>
                    <a:pt x="336" y="296"/>
                  </a:lnTo>
                  <a:lnTo>
                    <a:pt x="336" y="294"/>
                  </a:lnTo>
                  <a:lnTo>
                    <a:pt x="335" y="293"/>
                  </a:lnTo>
                  <a:lnTo>
                    <a:pt x="337" y="292"/>
                  </a:lnTo>
                  <a:lnTo>
                    <a:pt x="338" y="292"/>
                  </a:lnTo>
                  <a:lnTo>
                    <a:pt x="338" y="293"/>
                  </a:lnTo>
                  <a:lnTo>
                    <a:pt x="339" y="294"/>
                  </a:lnTo>
                  <a:lnTo>
                    <a:pt x="341" y="293"/>
                  </a:lnTo>
                  <a:lnTo>
                    <a:pt x="343" y="293"/>
                  </a:lnTo>
                  <a:lnTo>
                    <a:pt x="341" y="288"/>
                  </a:lnTo>
                  <a:lnTo>
                    <a:pt x="337" y="289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4" y="289"/>
                  </a:lnTo>
                  <a:lnTo>
                    <a:pt x="334" y="288"/>
                  </a:lnTo>
                  <a:lnTo>
                    <a:pt x="332" y="289"/>
                  </a:lnTo>
                  <a:lnTo>
                    <a:pt x="331" y="289"/>
                  </a:lnTo>
                  <a:lnTo>
                    <a:pt x="330" y="290"/>
                  </a:lnTo>
                  <a:lnTo>
                    <a:pt x="328" y="291"/>
                  </a:lnTo>
                  <a:lnTo>
                    <a:pt x="328" y="290"/>
                  </a:lnTo>
                  <a:lnTo>
                    <a:pt x="327" y="288"/>
                  </a:lnTo>
                  <a:lnTo>
                    <a:pt x="327" y="287"/>
                  </a:lnTo>
                  <a:lnTo>
                    <a:pt x="326" y="286"/>
                  </a:lnTo>
                  <a:lnTo>
                    <a:pt x="326" y="284"/>
                  </a:lnTo>
                  <a:lnTo>
                    <a:pt x="326" y="283"/>
                  </a:lnTo>
                  <a:lnTo>
                    <a:pt x="323" y="284"/>
                  </a:lnTo>
                  <a:lnTo>
                    <a:pt x="322" y="285"/>
                  </a:lnTo>
                  <a:lnTo>
                    <a:pt x="321" y="283"/>
                  </a:lnTo>
                  <a:lnTo>
                    <a:pt x="321" y="282"/>
                  </a:lnTo>
                  <a:lnTo>
                    <a:pt x="320" y="283"/>
                  </a:lnTo>
                  <a:lnTo>
                    <a:pt x="318" y="284"/>
                  </a:lnTo>
                  <a:lnTo>
                    <a:pt x="318" y="282"/>
                  </a:lnTo>
                  <a:lnTo>
                    <a:pt x="317" y="281"/>
                  </a:lnTo>
                  <a:lnTo>
                    <a:pt x="316" y="282"/>
                  </a:lnTo>
                  <a:lnTo>
                    <a:pt x="315" y="283"/>
                  </a:lnTo>
                  <a:lnTo>
                    <a:pt x="314" y="281"/>
                  </a:lnTo>
                  <a:lnTo>
                    <a:pt x="314" y="279"/>
                  </a:lnTo>
                  <a:lnTo>
                    <a:pt x="315" y="278"/>
                  </a:lnTo>
                  <a:lnTo>
                    <a:pt x="317" y="277"/>
                  </a:lnTo>
                  <a:lnTo>
                    <a:pt x="316" y="276"/>
                  </a:lnTo>
                  <a:lnTo>
                    <a:pt x="316" y="275"/>
                  </a:lnTo>
                  <a:lnTo>
                    <a:pt x="315" y="273"/>
                  </a:lnTo>
                  <a:lnTo>
                    <a:pt x="315" y="272"/>
                  </a:lnTo>
                  <a:lnTo>
                    <a:pt x="313" y="273"/>
                  </a:lnTo>
                  <a:lnTo>
                    <a:pt x="312" y="274"/>
                  </a:lnTo>
                  <a:lnTo>
                    <a:pt x="312" y="272"/>
                  </a:lnTo>
                  <a:lnTo>
                    <a:pt x="311" y="271"/>
                  </a:lnTo>
                  <a:lnTo>
                    <a:pt x="310" y="272"/>
                  </a:lnTo>
                  <a:lnTo>
                    <a:pt x="308" y="273"/>
                  </a:lnTo>
                  <a:lnTo>
                    <a:pt x="308" y="271"/>
                  </a:lnTo>
                  <a:lnTo>
                    <a:pt x="306" y="270"/>
                  </a:lnTo>
                  <a:lnTo>
                    <a:pt x="305" y="271"/>
                  </a:lnTo>
                  <a:lnTo>
                    <a:pt x="304" y="272"/>
                  </a:lnTo>
                  <a:lnTo>
                    <a:pt x="303" y="270"/>
                  </a:lnTo>
                  <a:lnTo>
                    <a:pt x="303" y="269"/>
                  </a:lnTo>
                  <a:lnTo>
                    <a:pt x="302" y="270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9" y="268"/>
                  </a:lnTo>
                  <a:lnTo>
                    <a:pt x="299" y="267"/>
                  </a:lnTo>
                  <a:lnTo>
                    <a:pt x="298" y="265"/>
                  </a:lnTo>
                  <a:lnTo>
                    <a:pt x="297" y="266"/>
                  </a:lnTo>
                  <a:lnTo>
                    <a:pt x="296" y="267"/>
                  </a:lnTo>
                  <a:lnTo>
                    <a:pt x="295" y="266"/>
                  </a:lnTo>
                  <a:lnTo>
                    <a:pt x="295" y="263"/>
                  </a:lnTo>
                  <a:lnTo>
                    <a:pt x="294" y="262"/>
                  </a:lnTo>
                  <a:lnTo>
                    <a:pt x="294" y="261"/>
                  </a:lnTo>
                  <a:lnTo>
                    <a:pt x="293" y="259"/>
                  </a:lnTo>
                  <a:lnTo>
                    <a:pt x="293" y="258"/>
                  </a:lnTo>
                  <a:lnTo>
                    <a:pt x="292" y="259"/>
                  </a:lnTo>
                  <a:lnTo>
                    <a:pt x="289" y="260"/>
                  </a:lnTo>
                  <a:lnTo>
                    <a:pt x="289" y="259"/>
                  </a:lnTo>
                  <a:lnTo>
                    <a:pt x="288" y="257"/>
                  </a:lnTo>
                  <a:lnTo>
                    <a:pt x="287" y="258"/>
                  </a:lnTo>
                  <a:lnTo>
                    <a:pt x="286" y="259"/>
                  </a:lnTo>
                  <a:lnTo>
                    <a:pt x="285" y="258"/>
                  </a:lnTo>
                  <a:lnTo>
                    <a:pt x="285" y="256"/>
                  </a:lnTo>
                  <a:lnTo>
                    <a:pt x="284" y="254"/>
                  </a:lnTo>
                  <a:lnTo>
                    <a:pt x="283" y="252"/>
                  </a:lnTo>
                  <a:lnTo>
                    <a:pt x="283" y="251"/>
                  </a:lnTo>
                  <a:lnTo>
                    <a:pt x="284" y="250"/>
                  </a:lnTo>
                  <a:lnTo>
                    <a:pt x="286" y="250"/>
                  </a:lnTo>
                  <a:lnTo>
                    <a:pt x="285" y="248"/>
                  </a:lnTo>
                  <a:lnTo>
                    <a:pt x="285" y="246"/>
                  </a:lnTo>
                  <a:lnTo>
                    <a:pt x="284" y="246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2" y="248"/>
                  </a:lnTo>
                  <a:lnTo>
                    <a:pt x="282" y="250"/>
                  </a:lnTo>
                  <a:lnTo>
                    <a:pt x="283" y="251"/>
                  </a:lnTo>
                  <a:lnTo>
                    <a:pt x="282" y="252"/>
                  </a:lnTo>
                  <a:lnTo>
                    <a:pt x="280" y="253"/>
                  </a:lnTo>
                  <a:lnTo>
                    <a:pt x="280" y="251"/>
                  </a:lnTo>
                  <a:lnTo>
                    <a:pt x="279" y="250"/>
                  </a:lnTo>
                  <a:lnTo>
                    <a:pt x="279" y="249"/>
                  </a:lnTo>
                  <a:lnTo>
                    <a:pt x="278" y="246"/>
                  </a:lnTo>
                  <a:lnTo>
                    <a:pt x="278" y="245"/>
                  </a:lnTo>
                  <a:lnTo>
                    <a:pt x="277" y="244"/>
                  </a:lnTo>
                  <a:lnTo>
                    <a:pt x="276" y="245"/>
                  </a:lnTo>
                  <a:lnTo>
                    <a:pt x="275" y="245"/>
                  </a:lnTo>
                  <a:lnTo>
                    <a:pt x="273" y="244"/>
                  </a:lnTo>
                  <a:lnTo>
                    <a:pt x="273" y="243"/>
                  </a:lnTo>
                  <a:lnTo>
                    <a:pt x="271" y="244"/>
                  </a:lnTo>
                  <a:lnTo>
                    <a:pt x="270" y="244"/>
                  </a:lnTo>
                  <a:lnTo>
                    <a:pt x="270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9"/>
                  </a:lnTo>
                  <a:lnTo>
                    <a:pt x="267" y="240"/>
                  </a:lnTo>
                  <a:lnTo>
                    <a:pt x="266" y="241"/>
                  </a:lnTo>
                  <a:lnTo>
                    <a:pt x="264" y="242"/>
                  </a:lnTo>
                  <a:lnTo>
                    <a:pt x="263" y="242"/>
                  </a:lnTo>
                  <a:lnTo>
                    <a:pt x="262" y="241"/>
                  </a:lnTo>
                  <a:lnTo>
                    <a:pt x="262" y="240"/>
                  </a:lnTo>
                  <a:lnTo>
                    <a:pt x="261" y="237"/>
                  </a:lnTo>
                  <a:lnTo>
                    <a:pt x="260" y="235"/>
                  </a:lnTo>
                  <a:lnTo>
                    <a:pt x="259" y="232"/>
                  </a:lnTo>
                  <a:lnTo>
                    <a:pt x="259" y="231"/>
                  </a:lnTo>
                  <a:lnTo>
                    <a:pt x="258" y="229"/>
                  </a:lnTo>
                  <a:lnTo>
                    <a:pt x="256" y="229"/>
                  </a:lnTo>
                  <a:lnTo>
                    <a:pt x="254" y="231"/>
                  </a:lnTo>
                  <a:lnTo>
                    <a:pt x="253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50" y="237"/>
                  </a:lnTo>
                  <a:lnTo>
                    <a:pt x="250" y="236"/>
                  </a:lnTo>
                  <a:lnTo>
                    <a:pt x="249" y="234"/>
                  </a:lnTo>
                  <a:lnTo>
                    <a:pt x="250" y="233"/>
                  </a:lnTo>
                  <a:lnTo>
                    <a:pt x="252" y="233"/>
                  </a:lnTo>
                  <a:lnTo>
                    <a:pt x="251" y="231"/>
                  </a:lnTo>
                  <a:lnTo>
                    <a:pt x="251" y="229"/>
                  </a:lnTo>
                  <a:lnTo>
                    <a:pt x="250" y="228"/>
                  </a:lnTo>
                  <a:lnTo>
                    <a:pt x="250" y="227"/>
                  </a:lnTo>
                  <a:lnTo>
                    <a:pt x="249" y="227"/>
                  </a:lnTo>
                  <a:lnTo>
                    <a:pt x="247" y="228"/>
                  </a:lnTo>
                  <a:lnTo>
                    <a:pt x="247" y="227"/>
                  </a:lnTo>
                  <a:lnTo>
                    <a:pt x="246" y="226"/>
                  </a:lnTo>
                  <a:lnTo>
                    <a:pt x="245" y="226"/>
                  </a:lnTo>
                  <a:lnTo>
                    <a:pt x="244" y="227"/>
                  </a:lnTo>
                  <a:lnTo>
                    <a:pt x="243" y="226"/>
                  </a:lnTo>
                  <a:lnTo>
                    <a:pt x="243" y="225"/>
                  </a:lnTo>
                  <a:lnTo>
                    <a:pt x="244" y="224"/>
                  </a:lnTo>
                  <a:lnTo>
                    <a:pt x="245" y="223"/>
                  </a:lnTo>
                  <a:lnTo>
                    <a:pt x="245" y="222"/>
                  </a:lnTo>
                  <a:lnTo>
                    <a:pt x="244" y="220"/>
                  </a:lnTo>
                  <a:lnTo>
                    <a:pt x="243" y="221"/>
                  </a:lnTo>
                  <a:lnTo>
                    <a:pt x="242" y="222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39" y="218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6" y="218"/>
                  </a:lnTo>
                  <a:lnTo>
                    <a:pt x="235" y="219"/>
                  </a:lnTo>
                  <a:lnTo>
                    <a:pt x="233" y="220"/>
                  </a:lnTo>
                  <a:lnTo>
                    <a:pt x="233" y="219"/>
                  </a:lnTo>
                  <a:lnTo>
                    <a:pt x="232" y="217"/>
                  </a:lnTo>
                  <a:lnTo>
                    <a:pt x="231" y="218"/>
                  </a:lnTo>
                  <a:lnTo>
                    <a:pt x="230" y="219"/>
                  </a:lnTo>
                  <a:lnTo>
                    <a:pt x="229" y="218"/>
                  </a:lnTo>
                  <a:lnTo>
                    <a:pt x="229" y="216"/>
                  </a:lnTo>
                  <a:lnTo>
                    <a:pt x="228" y="214"/>
                  </a:lnTo>
                  <a:lnTo>
                    <a:pt x="227" y="210"/>
                  </a:lnTo>
                  <a:lnTo>
                    <a:pt x="226" y="209"/>
                  </a:lnTo>
                  <a:lnTo>
                    <a:pt x="226" y="208"/>
                  </a:lnTo>
                  <a:lnTo>
                    <a:pt x="225" y="206"/>
                  </a:lnTo>
                  <a:lnTo>
                    <a:pt x="225" y="205"/>
                  </a:lnTo>
                  <a:lnTo>
                    <a:pt x="223" y="206"/>
                  </a:lnTo>
                  <a:lnTo>
                    <a:pt x="221" y="207"/>
                  </a:lnTo>
                  <a:lnTo>
                    <a:pt x="220" y="208"/>
                  </a:lnTo>
                  <a:lnTo>
                    <a:pt x="219" y="208"/>
                  </a:lnTo>
                  <a:lnTo>
                    <a:pt x="218" y="207"/>
                  </a:lnTo>
                  <a:lnTo>
                    <a:pt x="218" y="206"/>
                  </a:lnTo>
                  <a:lnTo>
                    <a:pt x="217" y="204"/>
                  </a:lnTo>
                  <a:lnTo>
                    <a:pt x="217" y="203"/>
                  </a:lnTo>
                  <a:lnTo>
                    <a:pt x="215" y="204"/>
                  </a:lnTo>
                  <a:lnTo>
                    <a:pt x="214" y="205"/>
                  </a:lnTo>
                  <a:lnTo>
                    <a:pt x="213" y="204"/>
                  </a:lnTo>
                  <a:lnTo>
                    <a:pt x="213" y="202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11" y="196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1" y="193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2" y="191"/>
                  </a:lnTo>
                  <a:lnTo>
                    <a:pt x="212" y="190"/>
                  </a:lnTo>
                  <a:lnTo>
                    <a:pt x="210" y="190"/>
                  </a:lnTo>
                  <a:lnTo>
                    <a:pt x="209" y="191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09" y="195"/>
                  </a:lnTo>
                  <a:lnTo>
                    <a:pt x="206" y="195"/>
                  </a:lnTo>
                  <a:lnTo>
                    <a:pt x="205" y="196"/>
                  </a:lnTo>
                  <a:lnTo>
                    <a:pt x="204" y="198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0" y="193"/>
                  </a:lnTo>
                  <a:lnTo>
                    <a:pt x="199" y="193"/>
                  </a:lnTo>
                  <a:lnTo>
                    <a:pt x="199" y="192"/>
                  </a:lnTo>
                  <a:lnTo>
                    <a:pt x="198" y="191"/>
                  </a:lnTo>
                  <a:lnTo>
                    <a:pt x="197" y="188"/>
                  </a:lnTo>
                  <a:lnTo>
                    <a:pt x="197" y="187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5" y="183"/>
                  </a:lnTo>
                  <a:lnTo>
                    <a:pt x="194" y="184"/>
                  </a:lnTo>
                  <a:lnTo>
                    <a:pt x="192" y="185"/>
                  </a:lnTo>
                  <a:lnTo>
                    <a:pt x="190" y="186"/>
                  </a:lnTo>
                  <a:lnTo>
                    <a:pt x="189" y="186"/>
                  </a:lnTo>
                  <a:lnTo>
                    <a:pt x="188" y="185"/>
                  </a:lnTo>
                  <a:lnTo>
                    <a:pt x="188" y="184"/>
                  </a:lnTo>
                  <a:lnTo>
                    <a:pt x="187" y="183"/>
                  </a:lnTo>
                  <a:lnTo>
                    <a:pt x="187" y="181"/>
                  </a:lnTo>
                  <a:lnTo>
                    <a:pt x="186" y="179"/>
                  </a:lnTo>
                  <a:lnTo>
                    <a:pt x="186" y="178"/>
                  </a:lnTo>
                  <a:lnTo>
                    <a:pt x="184" y="179"/>
                  </a:lnTo>
                  <a:lnTo>
                    <a:pt x="183" y="179"/>
                  </a:lnTo>
                  <a:lnTo>
                    <a:pt x="183" y="178"/>
                  </a:lnTo>
                  <a:lnTo>
                    <a:pt x="182" y="177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7"/>
                  </a:lnTo>
                  <a:lnTo>
                    <a:pt x="176" y="177"/>
                  </a:lnTo>
                  <a:lnTo>
                    <a:pt x="175" y="176"/>
                  </a:lnTo>
                  <a:lnTo>
                    <a:pt x="175" y="175"/>
                  </a:lnTo>
                  <a:lnTo>
                    <a:pt x="173" y="174"/>
                  </a:lnTo>
                  <a:lnTo>
                    <a:pt x="173" y="172"/>
                  </a:lnTo>
                  <a:lnTo>
                    <a:pt x="172" y="171"/>
                  </a:lnTo>
                  <a:lnTo>
                    <a:pt x="172" y="170"/>
                  </a:lnTo>
                  <a:lnTo>
                    <a:pt x="171" y="171"/>
                  </a:lnTo>
                  <a:lnTo>
                    <a:pt x="169" y="171"/>
                  </a:lnTo>
                  <a:lnTo>
                    <a:pt x="168" y="172"/>
                  </a:lnTo>
                  <a:lnTo>
                    <a:pt x="167" y="173"/>
                  </a:lnTo>
                  <a:lnTo>
                    <a:pt x="165" y="174"/>
                  </a:lnTo>
                  <a:lnTo>
                    <a:pt x="164" y="175"/>
                  </a:lnTo>
                  <a:lnTo>
                    <a:pt x="163" y="173"/>
                  </a:lnTo>
                  <a:lnTo>
                    <a:pt x="163" y="172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5" y="169"/>
                  </a:lnTo>
                  <a:lnTo>
                    <a:pt x="165" y="168"/>
                  </a:lnTo>
                  <a:lnTo>
                    <a:pt x="166" y="167"/>
                  </a:lnTo>
                  <a:lnTo>
                    <a:pt x="167" y="166"/>
                  </a:lnTo>
                  <a:lnTo>
                    <a:pt x="167" y="165"/>
                  </a:lnTo>
                  <a:lnTo>
                    <a:pt x="166" y="164"/>
                  </a:lnTo>
                  <a:lnTo>
                    <a:pt x="165" y="165"/>
                  </a:lnTo>
                  <a:lnTo>
                    <a:pt x="164" y="165"/>
                  </a:lnTo>
                  <a:lnTo>
                    <a:pt x="163" y="164"/>
                  </a:lnTo>
                  <a:lnTo>
                    <a:pt x="163" y="162"/>
                  </a:lnTo>
                  <a:lnTo>
                    <a:pt x="162" y="161"/>
                  </a:lnTo>
                  <a:lnTo>
                    <a:pt x="161" y="159"/>
                  </a:lnTo>
                  <a:lnTo>
                    <a:pt x="160" y="160"/>
                  </a:lnTo>
                  <a:lnTo>
                    <a:pt x="159" y="161"/>
                  </a:lnTo>
                  <a:lnTo>
                    <a:pt x="157" y="160"/>
                  </a:lnTo>
                  <a:lnTo>
                    <a:pt x="157" y="158"/>
                  </a:lnTo>
                  <a:lnTo>
                    <a:pt x="156" y="159"/>
                  </a:lnTo>
                  <a:lnTo>
                    <a:pt x="154" y="160"/>
                  </a:lnTo>
                  <a:lnTo>
                    <a:pt x="153" y="161"/>
                  </a:lnTo>
                  <a:lnTo>
                    <a:pt x="152" y="162"/>
                  </a:lnTo>
                  <a:lnTo>
                    <a:pt x="151" y="160"/>
                  </a:lnTo>
                  <a:lnTo>
                    <a:pt x="151" y="159"/>
                  </a:lnTo>
                  <a:lnTo>
                    <a:pt x="149" y="160"/>
                  </a:lnTo>
                  <a:lnTo>
                    <a:pt x="148" y="161"/>
                  </a:lnTo>
                  <a:lnTo>
                    <a:pt x="147" y="160"/>
                  </a:lnTo>
                  <a:lnTo>
                    <a:pt x="147" y="158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49" y="155"/>
                  </a:lnTo>
                  <a:lnTo>
                    <a:pt x="149" y="154"/>
                  </a:lnTo>
                  <a:lnTo>
                    <a:pt x="147" y="155"/>
                  </a:lnTo>
                  <a:lnTo>
                    <a:pt x="146" y="156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3" y="154"/>
                  </a:lnTo>
                  <a:lnTo>
                    <a:pt x="142" y="155"/>
                  </a:lnTo>
                  <a:lnTo>
                    <a:pt x="142" y="154"/>
                  </a:lnTo>
                  <a:lnTo>
                    <a:pt x="140" y="152"/>
                  </a:lnTo>
                  <a:lnTo>
                    <a:pt x="142" y="151"/>
                  </a:lnTo>
                  <a:lnTo>
                    <a:pt x="144" y="151"/>
                  </a:lnTo>
                  <a:lnTo>
                    <a:pt x="145" y="150"/>
                  </a:lnTo>
                  <a:lnTo>
                    <a:pt x="146" y="149"/>
                  </a:lnTo>
                  <a:lnTo>
                    <a:pt x="146" y="148"/>
                  </a:lnTo>
                  <a:lnTo>
                    <a:pt x="145" y="145"/>
                  </a:lnTo>
                  <a:lnTo>
                    <a:pt x="144" y="146"/>
                  </a:lnTo>
                  <a:lnTo>
                    <a:pt x="143" y="148"/>
                  </a:lnTo>
                  <a:lnTo>
                    <a:pt x="142" y="146"/>
                  </a:lnTo>
                  <a:lnTo>
                    <a:pt x="142" y="145"/>
                  </a:lnTo>
                  <a:lnTo>
                    <a:pt x="140" y="143"/>
                  </a:lnTo>
                  <a:lnTo>
                    <a:pt x="140" y="142"/>
                  </a:lnTo>
                  <a:lnTo>
                    <a:pt x="138" y="143"/>
                  </a:lnTo>
                  <a:lnTo>
                    <a:pt x="137" y="144"/>
                  </a:lnTo>
                  <a:lnTo>
                    <a:pt x="137" y="142"/>
                  </a:lnTo>
                  <a:lnTo>
                    <a:pt x="136" y="141"/>
                  </a:lnTo>
                  <a:lnTo>
                    <a:pt x="135" y="142"/>
                  </a:lnTo>
                  <a:lnTo>
                    <a:pt x="133" y="143"/>
                  </a:lnTo>
                  <a:lnTo>
                    <a:pt x="133" y="141"/>
                  </a:lnTo>
                  <a:lnTo>
                    <a:pt x="132" y="140"/>
                  </a:lnTo>
                  <a:lnTo>
                    <a:pt x="131" y="141"/>
                  </a:lnTo>
                  <a:lnTo>
                    <a:pt x="130" y="142"/>
                  </a:lnTo>
                  <a:lnTo>
                    <a:pt x="128" y="143"/>
                  </a:lnTo>
                  <a:lnTo>
                    <a:pt x="127" y="144"/>
                  </a:lnTo>
                  <a:lnTo>
                    <a:pt x="127" y="142"/>
                  </a:lnTo>
                  <a:lnTo>
                    <a:pt x="126" y="141"/>
                  </a:lnTo>
                  <a:lnTo>
                    <a:pt x="126" y="140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8" y="137"/>
                  </a:lnTo>
                  <a:lnTo>
                    <a:pt x="127" y="136"/>
                  </a:lnTo>
                  <a:lnTo>
                    <a:pt x="127" y="134"/>
                  </a:lnTo>
                  <a:lnTo>
                    <a:pt x="126" y="133"/>
                  </a:lnTo>
                  <a:lnTo>
                    <a:pt x="125" y="132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0" y="132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7" y="129"/>
                  </a:lnTo>
                  <a:lnTo>
                    <a:pt x="116" y="131"/>
                  </a:lnTo>
                  <a:lnTo>
                    <a:pt x="115" y="132"/>
                  </a:lnTo>
                  <a:lnTo>
                    <a:pt x="114" y="129"/>
                  </a:lnTo>
                  <a:lnTo>
                    <a:pt x="114" y="128"/>
                  </a:lnTo>
                  <a:lnTo>
                    <a:pt x="112" y="126"/>
                  </a:lnTo>
                  <a:lnTo>
                    <a:pt x="112" y="124"/>
                  </a:lnTo>
                  <a:lnTo>
                    <a:pt x="111" y="123"/>
                  </a:lnTo>
                  <a:lnTo>
                    <a:pt x="111" y="122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2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3" y="125"/>
                  </a:lnTo>
                  <a:lnTo>
                    <a:pt x="102" y="126"/>
                  </a:lnTo>
                  <a:lnTo>
                    <a:pt x="101" y="124"/>
                  </a:lnTo>
                  <a:lnTo>
                    <a:pt x="101" y="123"/>
                  </a:lnTo>
                  <a:lnTo>
                    <a:pt x="100" y="120"/>
                  </a:lnTo>
                  <a:lnTo>
                    <a:pt x="98" y="118"/>
                  </a:lnTo>
                  <a:lnTo>
                    <a:pt x="97" y="115"/>
                  </a:lnTo>
                  <a:lnTo>
                    <a:pt x="97" y="114"/>
                  </a:lnTo>
                  <a:lnTo>
                    <a:pt x="96" y="112"/>
                  </a:lnTo>
                  <a:lnTo>
                    <a:pt x="96" y="111"/>
                  </a:lnTo>
                  <a:lnTo>
                    <a:pt x="95" y="109"/>
                  </a:lnTo>
                  <a:lnTo>
                    <a:pt x="94" y="110"/>
                  </a:lnTo>
                  <a:lnTo>
                    <a:pt x="93" y="111"/>
                  </a:lnTo>
                  <a:lnTo>
                    <a:pt x="90" y="112"/>
                  </a:lnTo>
                  <a:lnTo>
                    <a:pt x="89" y="114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7" y="109"/>
                  </a:lnTo>
                  <a:lnTo>
                    <a:pt x="87" y="108"/>
                  </a:lnTo>
                  <a:lnTo>
                    <a:pt x="86" y="106"/>
                  </a:lnTo>
                  <a:lnTo>
                    <a:pt x="86" y="105"/>
                  </a:lnTo>
                  <a:lnTo>
                    <a:pt x="84" y="106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2" y="104"/>
                  </a:lnTo>
                  <a:lnTo>
                    <a:pt x="83" y="103"/>
                  </a:lnTo>
                  <a:lnTo>
                    <a:pt x="85" y="103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3" y="99"/>
                  </a:lnTo>
                  <a:lnTo>
                    <a:pt x="82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9" y="100"/>
                  </a:lnTo>
                  <a:lnTo>
                    <a:pt x="77" y="101"/>
                  </a:lnTo>
                  <a:lnTo>
                    <a:pt x="77" y="100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7" y="95"/>
                  </a:lnTo>
                  <a:lnTo>
                    <a:pt x="67" y="93"/>
                  </a:lnTo>
                  <a:lnTo>
                    <a:pt x="68" y="92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8" y="89"/>
                  </a:lnTo>
                  <a:lnTo>
                    <a:pt x="67" y="90"/>
                  </a:lnTo>
                  <a:lnTo>
                    <a:pt x="66" y="91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3" y="89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57" y="89"/>
                  </a:lnTo>
                  <a:lnTo>
                    <a:pt x="56" y="90"/>
                  </a:lnTo>
                  <a:lnTo>
                    <a:pt x="55" y="91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2" y="89"/>
                  </a:lnTo>
                  <a:lnTo>
                    <a:pt x="51" y="90"/>
                  </a:lnTo>
                  <a:lnTo>
                    <a:pt x="51" y="89"/>
                  </a:lnTo>
                  <a:lnTo>
                    <a:pt x="50" y="88"/>
                  </a:lnTo>
                  <a:lnTo>
                    <a:pt x="51" y="87"/>
                  </a:lnTo>
                  <a:lnTo>
                    <a:pt x="53" y="86"/>
                  </a:lnTo>
                  <a:lnTo>
                    <a:pt x="54" y="85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4" y="82"/>
                  </a:lnTo>
                  <a:lnTo>
                    <a:pt x="53" y="83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0" y="81"/>
                  </a:lnTo>
                  <a:lnTo>
                    <a:pt x="49" y="82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5" y="83"/>
                  </a:lnTo>
                  <a:lnTo>
                    <a:pt x="44" y="82"/>
                  </a:lnTo>
                  <a:lnTo>
                    <a:pt x="43" y="78"/>
                  </a:lnTo>
                  <a:lnTo>
                    <a:pt x="42" y="79"/>
                  </a:lnTo>
                  <a:lnTo>
                    <a:pt x="40" y="81"/>
                  </a:lnTo>
                  <a:lnTo>
                    <a:pt x="39" y="79"/>
                  </a:lnTo>
                  <a:lnTo>
                    <a:pt x="38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</p:grpSp>
      <p:sp>
        <p:nvSpPr>
          <p:cNvPr id="1375" name="object 341">
            <a:extLst>
              <a:ext uri="{FF2B5EF4-FFF2-40B4-BE49-F238E27FC236}">
                <a16:creationId xmlns:a16="http://schemas.microsoft.com/office/drawing/2014/main" id="{C3BE2232-9B5D-436F-B5D9-50B502E76707}"/>
              </a:ext>
            </a:extLst>
          </p:cNvPr>
          <p:cNvSpPr/>
          <p:nvPr/>
        </p:nvSpPr>
        <p:spPr>
          <a:xfrm>
            <a:off x="1079944" y="-6918"/>
            <a:ext cx="677163" cy="6009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Rectangle 9">
            <a:extLst>
              <a:ext uri="{FF2B5EF4-FFF2-40B4-BE49-F238E27FC236}">
                <a16:creationId xmlns:a16="http://schemas.microsoft.com/office/drawing/2014/main" id="{DDA4EFCC-BFE2-4983-89C7-8AA5BD85C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5909" y="4483"/>
            <a:ext cx="275991" cy="550560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13B0DDF-D9F0-AC4C-064F-AAB21A58CDF6}"/>
              </a:ext>
            </a:extLst>
          </p:cNvPr>
          <p:cNvSpPr txBox="1"/>
          <p:nvPr/>
        </p:nvSpPr>
        <p:spPr>
          <a:xfrm>
            <a:off x="1414686" y="1209453"/>
            <a:ext cx="9865096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254000" algn="just" fontAlgn="base">
              <a:buNone/>
            </a:pPr>
            <a:r>
              <a:rPr lang="ru-RU" sz="2000" b="1" dirty="0">
                <a:latin typeface="Arial" panose="020B0604020202020204" pitchFamily="34" charset="0"/>
                <a:cs typeface="Arial" panose="020B0604020202020204" pitchFamily="34" charset="0"/>
              </a:rPr>
              <a:t>СТ РК ISO 15189-2023 «Лаборатории медицинские. Требования к качеству и компетентности» разработан </a:t>
            </a:r>
            <a:r>
              <a:rPr lang="ru-RU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РГП 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«Казахстанский институт стандартизации и метрологии» Комитета технического регулирования и метрологии Министерства торговли и интеграции Республики Казахстан</a:t>
            </a:r>
            <a:endParaRPr lang="en-US" sz="2000" b="0" i="0" dirty="0">
              <a:solidFill>
                <a:srgbClr val="00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254000" algn="just" fontAlgn="base">
              <a:buNone/>
            </a:pPr>
            <a:endParaRPr lang="ru-RU" sz="2000" b="0" i="0" dirty="0">
              <a:solidFill>
                <a:srgbClr val="00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254000" algn="just" fontAlgn="base">
              <a:buNone/>
            </a:pPr>
            <a:r>
              <a:rPr lang="ru-RU" sz="2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</a:t>
            </a:r>
            <a:r>
              <a:rPr lang="ru-RU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твержден и введен в действие </a:t>
            </a:r>
            <a:r>
              <a:rPr lang="ru-RU" sz="2000" b="0" i="0" dirty="0">
                <a:effectLst/>
                <a:latin typeface="Arial" panose="020B0604020202020204" pitchFamily="34" charset="0"/>
                <a:cs typeface="Arial" panose="020B06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приказом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 Председателя Комитета технического регулирования и метрологии Министерства торговли и интеграции Республики Казахстан от 21 ноября 2023 г. № 458-НҚ.</a:t>
            </a:r>
            <a:endParaRPr lang="en-US" sz="2000" b="0" i="0" dirty="0">
              <a:solidFill>
                <a:srgbClr val="00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254000" algn="just" fontAlgn="base">
              <a:buNone/>
            </a:pPr>
            <a:endParaRPr lang="ru-RU" sz="2000" b="0" i="0" dirty="0">
              <a:solidFill>
                <a:srgbClr val="00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254000" algn="just" fontAlgn="base">
              <a:buNone/>
            </a:pPr>
            <a:r>
              <a:rPr lang="ru-RU" sz="2000" b="1" dirty="0">
                <a:latin typeface="Arial" panose="020B0604020202020204" pitchFamily="34" charset="0"/>
                <a:cs typeface="Arial" panose="020B0604020202020204" pitchFamily="34" charset="0"/>
              </a:rPr>
              <a:t>СТ РК ISO 15189-2023 «Лаборатории медицинские. Требования к качеству и компетентности» разработан 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идентичен международному стандарту ISO 15189:2022 «Medical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laboratories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Requirements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for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quality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competence</a:t>
            </a:r>
            <a:r>
              <a:rPr lang="ru-R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» (Лаборатории медицинские. Требования к качеству и компетентности)</a:t>
            </a:r>
          </a:p>
        </p:txBody>
      </p:sp>
    </p:spTree>
    <p:extLst>
      <p:ext uri="{BB962C8B-B14F-4D97-AF65-F5344CB8AC3E}">
        <p14:creationId xmlns:p14="http://schemas.microsoft.com/office/powerpoint/2010/main" val="11939336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BA3A8D-DA0D-C75D-66D2-30A48CFF80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39DACA50-8BAC-8CD6-E528-33ABBF17C2AD}"/>
              </a:ext>
            </a:extLst>
          </p:cNvPr>
          <p:cNvSpPr/>
          <p:nvPr/>
        </p:nvSpPr>
        <p:spPr>
          <a:xfrm>
            <a:off x="547038" y="648121"/>
            <a:ext cx="11096334" cy="5943087"/>
          </a:xfrm>
          <a:prstGeom prst="roundRect">
            <a:avLst>
              <a:gd name="adj" fmla="val 2194"/>
            </a:avLst>
          </a:prstGeom>
          <a:solidFill>
            <a:srgbClr val="F5F9FD"/>
          </a:solidFill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479925" algn="just"/>
            <a:r>
              <a:rPr lang="ru-RU" sz="2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Для осуществления перехода медицинских лабораторий на новую версию стандарта СТ РК ISO 15189-2023 «Лаборатории медицинские. Требования к качеству и компетентности» разработана </a:t>
            </a:r>
            <a:r>
              <a:rPr lang="ru-RU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 01-07.16 «СМ. Политика по переходу на СТ РК ISO 15189-2023». </a:t>
            </a:r>
            <a:endParaRPr lang="ru-RU" sz="26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C06EF026-E5F4-4500-A950-488698C42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08" y="4483"/>
            <a:ext cx="50404" cy="5505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14A3E12D-065C-E0A9-36C3-B9D6C8CA76F6}"/>
              </a:ext>
            </a:extLst>
          </p:cNvPr>
          <p:cNvGrpSpPr/>
          <p:nvPr/>
        </p:nvGrpSpPr>
        <p:grpSpPr>
          <a:xfrm>
            <a:off x="0" y="3805"/>
            <a:ext cx="416482" cy="538732"/>
            <a:chOff x="92617" y="94459"/>
            <a:chExt cx="416482" cy="513011"/>
          </a:xfrm>
        </p:grpSpPr>
        <p:sp>
          <p:nvSpPr>
            <p:cNvPr id="28" name="Rectangle 8">
              <a:extLst>
                <a:ext uri="{FF2B5EF4-FFF2-40B4-BE49-F238E27FC236}">
                  <a16:creationId xmlns:a16="http://schemas.microsoft.com/office/drawing/2014/main" id="{6D37FDD8-BECB-C0E8-0C3E-E4D9F1068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94459"/>
              <a:ext cx="260301" cy="247286"/>
            </a:xfrm>
            <a:prstGeom prst="rect">
              <a:avLst/>
            </a:prstGeom>
            <a:solidFill>
              <a:srgbClr val="328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29" name="Picture 9">
              <a:extLst>
                <a:ext uri="{FF2B5EF4-FFF2-40B4-BE49-F238E27FC236}">
                  <a16:creationId xmlns:a16="http://schemas.microsoft.com/office/drawing/2014/main" id="{D513CB43-2E7F-5005-8106-D780E84CA0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98" y="94459"/>
              <a:ext cx="260301" cy="247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Rectangle 10">
              <a:extLst>
                <a:ext uri="{FF2B5EF4-FFF2-40B4-BE49-F238E27FC236}">
                  <a16:creationId xmlns:a16="http://schemas.microsoft.com/office/drawing/2014/main" id="{A8BC232F-1D7F-582D-0F1C-71CD9D416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94459"/>
              <a:ext cx="158350" cy="247286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31" name="Picture 11">
              <a:extLst>
                <a:ext uri="{FF2B5EF4-FFF2-40B4-BE49-F238E27FC236}">
                  <a16:creationId xmlns:a16="http://schemas.microsoft.com/office/drawing/2014/main" id="{5BE5BA2D-E6F0-34A8-8581-9BA2C4A62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17" y="190988"/>
              <a:ext cx="158350" cy="15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67F81F39-A5E2-BE66-D318-031CC78DF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341745"/>
              <a:ext cx="260301" cy="265725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5230D13D-89AD-453B-C2AE-795B8F7A1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98" y="341745"/>
              <a:ext cx="260301" cy="265725"/>
            </a:xfrm>
            <a:custGeom>
              <a:avLst/>
              <a:gdLst>
                <a:gd name="T0" fmla="*/ 0 w 2161"/>
                <a:gd name="T1" fmla="*/ 2199 h 2199"/>
                <a:gd name="T2" fmla="*/ 2161 w 2161"/>
                <a:gd name="T3" fmla="*/ 2199 h 2199"/>
                <a:gd name="T4" fmla="*/ 2161 w 2161"/>
                <a:gd name="T5" fmla="*/ 0 h 2199"/>
                <a:gd name="T6" fmla="*/ 0 w 2161"/>
                <a:gd name="T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1" h="2199">
                  <a:moveTo>
                    <a:pt x="0" y="2199"/>
                  </a:moveTo>
                  <a:lnTo>
                    <a:pt x="2161" y="2199"/>
                  </a:lnTo>
                  <a:lnTo>
                    <a:pt x="2161" y="0"/>
                  </a:lnTo>
                  <a:lnTo>
                    <a:pt x="0" y="2199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Rectangle 14">
              <a:extLst>
                <a:ext uri="{FF2B5EF4-FFF2-40B4-BE49-F238E27FC236}">
                  <a16:creationId xmlns:a16="http://schemas.microsoft.com/office/drawing/2014/main" id="{5CA4F5AC-79B0-AA62-3463-2F32C66D6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341745"/>
              <a:ext cx="158350" cy="265725"/>
            </a:xfrm>
            <a:prstGeom prst="rect">
              <a:avLst/>
            </a:prstGeom>
            <a:solidFill>
              <a:srgbClr val="75B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0CAE8E7E-9D28-DD37-BA9C-3CABC2544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7" y="445866"/>
              <a:ext cx="158350" cy="161604"/>
            </a:xfrm>
            <a:custGeom>
              <a:avLst/>
              <a:gdLst>
                <a:gd name="T0" fmla="*/ 0 w 1318"/>
                <a:gd name="T1" fmla="*/ 1341 h 1341"/>
                <a:gd name="T2" fmla="*/ 1318 w 1318"/>
                <a:gd name="T3" fmla="*/ 1341 h 1341"/>
                <a:gd name="T4" fmla="*/ 0 w 1318"/>
                <a:gd name="T5" fmla="*/ 0 h 1341"/>
                <a:gd name="T6" fmla="*/ 0 w 1318"/>
                <a:gd name="T7" fmla="*/ 1341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1341">
                  <a:moveTo>
                    <a:pt x="0" y="1341"/>
                  </a:moveTo>
                  <a:lnTo>
                    <a:pt x="1318" y="1341"/>
                  </a:lnTo>
                  <a:lnTo>
                    <a:pt x="0" y="0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BC89025F-FF23-251A-7F0B-BE0DB73F51DA}"/>
              </a:ext>
            </a:extLst>
          </p:cNvPr>
          <p:cNvSpPr/>
          <p:nvPr/>
        </p:nvSpPr>
        <p:spPr bwMode="auto">
          <a:xfrm>
            <a:off x="-1" y="7100287"/>
            <a:ext cx="12190413" cy="100563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8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375" name="object 341">
            <a:extLst>
              <a:ext uri="{FF2B5EF4-FFF2-40B4-BE49-F238E27FC236}">
                <a16:creationId xmlns:a16="http://schemas.microsoft.com/office/drawing/2014/main" id="{235F2800-9AA2-5C90-7F6C-04327AF60161}"/>
              </a:ext>
            </a:extLst>
          </p:cNvPr>
          <p:cNvSpPr/>
          <p:nvPr/>
        </p:nvSpPr>
        <p:spPr>
          <a:xfrm>
            <a:off x="1079944" y="-6918"/>
            <a:ext cx="677163" cy="6009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Rectangle 9">
            <a:extLst>
              <a:ext uri="{FF2B5EF4-FFF2-40B4-BE49-F238E27FC236}">
                <a16:creationId xmlns:a16="http://schemas.microsoft.com/office/drawing/2014/main" id="{DF73D0D1-4255-4C5E-77BB-37B679772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5909" y="4483"/>
            <a:ext cx="275991" cy="550560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9E4FBDCC-A88F-356F-898B-0BB116518FF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638" y="1769184"/>
            <a:ext cx="3859632" cy="33843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0264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3CF3CD-801D-3DE4-759C-4DAED0C420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F11DF4FD-EDAE-36DB-7A29-2878B43E598F}"/>
              </a:ext>
            </a:extLst>
          </p:cNvPr>
          <p:cNvSpPr/>
          <p:nvPr/>
        </p:nvSpPr>
        <p:spPr>
          <a:xfrm>
            <a:off x="547038" y="648121"/>
            <a:ext cx="11096334" cy="5943087"/>
          </a:xfrm>
          <a:prstGeom prst="roundRect">
            <a:avLst>
              <a:gd name="adj" fmla="val 2194"/>
            </a:avLst>
          </a:prstGeom>
          <a:solidFill>
            <a:srgbClr val="F5F9FD"/>
          </a:solidFill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92075" algn="just"/>
            <a:r>
              <a:rPr lang="ru-RU" sz="3200" dirty="0">
                <a:solidFill>
                  <a:schemeClr val="tx1"/>
                </a:solidFill>
              </a:rPr>
              <a:t>На сегодняшний день в реестре </a:t>
            </a:r>
          </a:p>
          <a:p>
            <a:pPr marL="92075" algn="just"/>
            <a:r>
              <a:rPr lang="ru-RU" sz="3200" dirty="0">
                <a:solidFill>
                  <a:schemeClr val="tx1"/>
                </a:solidFill>
              </a:rPr>
              <a:t>субъектов аккредитации</a:t>
            </a:r>
          </a:p>
          <a:p>
            <a:pPr marL="92075" algn="just"/>
            <a:r>
              <a:rPr lang="ru-RU" sz="3200" dirty="0">
                <a:solidFill>
                  <a:schemeClr val="tx1"/>
                </a:solidFill>
              </a:rPr>
              <a:t>РК имеется 79 медицинских </a:t>
            </a:r>
          </a:p>
          <a:p>
            <a:pPr marL="92075" algn="just"/>
            <a:r>
              <a:rPr lang="ru-RU" sz="3200" dirty="0">
                <a:solidFill>
                  <a:schemeClr val="tx1"/>
                </a:solidFill>
              </a:rPr>
              <a:t>лабораторий. </a:t>
            </a:r>
            <a:endParaRPr lang="ru-RU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53A2D9CA-4A22-B48D-DCE7-ED4ADE6C1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08" y="4483"/>
            <a:ext cx="50404" cy="5505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1FFA497A-2DC7-6A22-C03A-CDFBBF8D5943}"/>
              </a:ext>
            </a:extLst>
          </p:cNvPr>
          <p:cNvGrpSpPr/>
          <p:nvPr/>
        </p:nvGrpSpPr>
        <p:grpSpPr>
          <a:xfrm>
            <a:off x="0" y="3805"/>
            <a:ext cx="416482" cy="538732"/>
            <a:chOff x="92617" y="94459"/>
            <a:chExt cx="416482" cy="513011"/>
          </a:xfrm>
        </p:grpSpPr>
        <p:sp>
          <p:nvSpPr>
            <p:cNvPr id="28" name="Rectangle 8">
              <a:extLst>
                <a:ext uri="{FF2B5EF4-FFF2-40B4-BE49-F238E27FC236}">
                  <a16:creationId xmlns:a16="http://schemas.microsoft.com/office/drawing/2014/main" id="{CC6650C3-DE02-A1E3-7818-8E96B762B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94459"/>
              <a:ext cx="260301" cy="247286"/>
            </a:xfrm>
            <a:prstGeom prst="rect">
              <a:avLst/>
            </a:prstGeom>
            <a:solidFill>
              <a:srgbClr val="328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29" name="Picture 9">
              <a:extLst>
                <a:ext uri="{FF2B5EF4-FFF2-40B4-BE49-F238E27FC236}">
                  <a16:creationId xmlns:a16="http://schemas.microsoft.com/office/drawing/2014/main" id="{6BC52B82-D036-B4A5-F767-8976052F90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98" y="94459"/>
              <a:ext cx="260301" cy="247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Rectangle 10">
              <a:extLst>
                <a:ext uri="{FF2B5EF4-FFF2-40B4-BE49-F238E27FC236}">
                  <a16:creationId xmlns:a16="http://schemas.microsoft.com/office/drawing/2014/main" id="{F354BB48-3372-8C67-F6A1-7DC5BD84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94459"/>
              <a:ext cx="158350" cy="247286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31" name="Picture 11">
              <a:extLst>
                <a:ext uri="{FF2B5EF4-FFF2-40B4-BE49-F238E27FC236}">
                  <a16:creationId xmlns:a16="http://schemas.microsoft.com/office/drawing/2014/main" id="{44B37826-5E71-B2A5-E5DC-F790DB5141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17" y="190988"/>
              <a:ext cx="158350" cy="15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B64DA0F5-66F3-C086-7992-5D7B1BB9D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341745"/>
              <a:ext cx="260301" cy="265725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7977671A-C052-3849-FC18-C9F74CC47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98" y="341745"/>
              <a:ext cx="260301" cy="265725"/>
            </a:xfrm>
            <a:custGeom>
              <a:avLst/>
              <a:gdLst>
                <a:gd name="T0" fmla="*/ 0 w 2161"/>
                <a:gd name="T1" fmla="*/ 2199 h 2199"/>
                <a:gd name="T2" fmla="*/ 2161 w 2161"/>
                <a:gd name="T3" fmla="*/ 2199 h 2199"/>
                <a:gd name="T4" fmla="*/ 2161 w 2161"/>
                <a:gd name="T5" fmla="*/ 0 h 2199"/>
                <a:gd name="T6" fmla="*/ 0 w 2161"/>
                <a:gd name="T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1" h="2199">
                  <a:moveTo>
                    <a:pt x="0" y="2199"/>
                  </a:moveTo>
                  <a:lnTo>
                    <a:pt x="2161" y="2199"/>
                  </a:lnTo>
                  <a:lnTo>
                    <a:pt x="2161" y="0"/>
                  </a:lnTo>
                  <a:lnTo>
                    <a:pt x="0" y="2199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Rectangle 14">
              <a:extLst>
                <a:ext uri="{FF2B5EF4-FFF2-40B4-BE49-F238E27FC236}">
                  <a16:creationId xmlns:a16="http://schemas.microsoft.com/office/drawing/2014/main" id="{0979DFFA-BFF6-09ED-F23C-6DB841E34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341745"/>
              <a:ext cx="158350" cy="265725"/>
            </a:xfrm>
            <a:prstGeom prst="rect">
              <a:avLst/>
            </a:prstGeom>
            <a:solidFill>
              <a:srgbClr val="75B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E0D12508-4485-00C4-543F-AE57A347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7" y="445866"/>
              <a:ext cx="158350" cy="161604"/>
            </a:xfrm>
            <a:custGeom>
              <a:avLst/>
              <a:gdLst>
                <a:gd name="T0" fmla="*/ 0 w 1318"/>
                <a:gd name="T1" fmla="*/ 1341 h 1341"/>
                <a:gd name="T2" fmla="*/ 1318 w 1318"/>
                <a:gd name="T3" fmla="*/ 1341 h 1341"/>
                <a:gd name="T4" fmla="*/ 0 w 1318"/>
                <a:gd name="T5" fmla="*/ 0 h 1341"/>
                <a:gd name="T6" fmla="*/ 0 w 1318"/>
                <a:gd name="T7" fmla="*/ 1341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1341">
                  <a:moveTo>
                    <a:pt x="0" y="1341"/>
                  </a:moveTo>
                  <a:lnTo>
                    <a:pt x="1318" y="1341"/>
                  </a:lnTo>
                  <a:lnTo>
                    <a:pt x="0" y="0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6FA94B87-99DB-532D-30B4-CD1F301362CA}"/>
              </a:ext>
            </a:extLst>
          </p:cNvPr>
          <p:cNvSpPr/>
          <p:nvPr/>
        </p:nvSpPr>
        <p:spPr bwMode="auto">
          <a:xfrm>
            <a:off x="-1" y="7100287"/>
            <a:ext cx="12190413" cy="100563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8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375" name="object 341">
            <a:extLst>
              <a:ext uri="{FF2B5EF4-FFF2-40B4-BE49-F238E27FC236}">
                <a16:creationId xmlns:a16="http://schemas.microsoft.com/office/drawing/2014/main" id="{090533AB-6293-1B7C-B322-C460E881E1A7}"/>
              </a:ext>
            </a:extLst>
          </p:cNvPr>
          <p:cNvSpPr/>
          <p:nvPr/>
        </p:nvSpPr>
        <p:spPr>
          <a:xfrm>
            <a:off x="1079944" y="-6918"/>
            <a:ext cx="677163" cy="6009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Rectangle 9">
            <a:extLst>
              <a:ext uri="{FF2B5EF4-FFF2-40B4-BE49-F238E27FC236}">
                <a16:creationId xmlns:a16="http://schemas.microsoft.com/office/drawing/2014/main" id="{C668CCA8-CA2A-B550-EFE8-8E354311B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5909" y="4483"/>
            <a:ext cx="275991" cy="550560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E401D519-F5FD-31D8-DE57-CFE3F08E611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9302" y="1080170"/>
            <a:ext cx="4496697" cy="45195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71221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5DBF7C-B7B4-24E3-D101-FF2A76E289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322F7686-4C3E-2A8A-F824-B79E7C7E4866}"/>
              </a:ext>
            </a:extLst>
          </p:cNvPr>
          <p:cNvSpPr/>
          <p:nvPr/>
        </p:nvSpPr>
        <p:spPr>
          <a:xfrm>
            <a:off x="587570" y="806826"/>
            <a:ext cx="11096334" cy="5993409"/>
          </a:xfrm>
          <a:prstGeom prst="roundRect">
            <a:avLst>
              <a:gd name="adj" fmla="val 2194"/>
            </a:avLst>
          </a:prstGeom>
          <a:solidFill>
            <a:srgbClr val="F5F9FD"/>
          </a:solidFill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2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1. Область применения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3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2. Нормативные ссылки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3. Термины и определения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5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4. Общие требования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6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5. Требования к структуре и управлению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7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6. Требования к ресурсам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8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7. Требования к процессам исследований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9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8. Требования системы менеджмента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10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Приложение А (информационное) Дополнительные требования к исследованию по месту лечения (РОСТ) 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11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Приложение В (информационное) Сравнение между ISO 9001 и настоящим стандартом 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12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Приложение С (информационное) Сравнение между ISO 15189 и настоящим стандартом 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13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Библиография 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14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Приложение В.А (информационное) Сведения о соответствии стандартов ссылочным международным, региональным стандартам, стандартам иностранных государств</a:t>
            </a:r>
            <a:endParaRPr lang="ru-RU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 9">
            <a:extLst>
              <a:ext uri="{FF2B5EF4-FFF2-40B4-BE49-F238E27FC236}">
                <a16:creationId xmlns:a16="http://schemas.microsoft.com/office/drawing/2014/main" id="{4CCEBB8A-3B64-1FE1-7804-ECC5B3F82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08" y="4483"/>
            <a:ext cx="50404" cy="55056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75759D49-5789-8075-987A-A61686391AF1}"/>
              </a:ext>
            </a:extLst>
          </p:cNvPr>
          <p:cNvGrpSpPr/>
          <p:nvPr/>
        </p:nvGrpSpPr>
        <p:grpSpPr>
          <a:xfrm>
            <a:off x="0" y="3805"/>
            <a:ext cx="416482" cy="538732"/>
            <a:chOff x="92617" y="94459"/>
            <a:chExt cx="416482" cy="513011"/>
          </a:xfrm>
        </p:grpSpPr>
        <p:sp>
          <p:nvSpPr>
            <p:cNvPr id="28" name="Rectangle 8">
              <a:extLst>
                <a:ext uri="{FF2B5EF4-FFF2-40B4-BE49-F238E27FC236}">
                  <a16:creationId xmlns:a16="http://schemas.microsoft.com/office/drawing/2014/main" id="{9CE7961C-3C3A-7D72-B92C-E784C4357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94459"/>
              <a:ext cx="260301" cy="247286"/>
            </a:xfrm>
            <a:prstGeom prst="rect">
              <a:avLst/>
            </a:prstGeom>
            <a:solidFill>
              <a:srgbClr val="328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29" name="Picture 9">
              <a:extLst>
                <a:ext uri="{FF2B5EF4-FFF2-40B4-BE49-F238E27FC236}">
                  <a16:creationId xmlns:a16="http://schemas.microsoft.com/office/drawing/2014/main" id="{C6A8D800-31FC-FF92-33BD-051E96F52C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798" y="94459"/>
              <a:ext cx="260301" cy="247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Rectangle 10">
              <a:extLst>
                <a:ext uri="{FF2B5EF4-FFF2-40B4-BE49-F238E27FC236}">
                  <a16:creationId xmlns:a16="http://schemas.microsoft.com/office/drawing/2014/main" id="{853801C6-11D6-3463-E80B-9A049C40F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94459"/>
              <a:ext cx="158350" cy="247286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pic>
          <p:nvPicPr>
            <p:cNvPr id="31" name="Picture 11">
              <a:extLst>
                <a:ext uri="{FF2B5EF4-FFF2-40B4-BE49-F238E27FC236}">
                  <a16:creationId xmlns:a16="http://schemas.microsoft.com/office/drawing/2014/main" id="{B67CB719-3B41-C586-3B5E-5D87D1D73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617" y="190988"/>
              <a:ext cx="158350" cy="15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Rectangle 12">
              <a:extLst>
                <a:ext uri="{FF2B5EF4-FFF2-40B4-BE49-F238E27FC236}">
                  <a16:creationId xmlns:a16="http://schemas.microsoft.com/office/drawing/2014/main" id="{A224668C-7291-2A79-F9AE-901581B8B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98" y="341745"/>
              <a:ext cx="260301" cy="265725"/>
            </a:xfrm>
            <a:prstGeom prst="rect">
              <a:avLst/>
            </a:prstGeom>
            <a:solidFill>
              <a:srgbClr val="0F5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574606D0-29CD-B2D2-3536-1A0ABF974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98" y="341745"/>
              <a:ext cx="260301" cy="265725"/>
            </a:xfrm>
            <a:custGeom>
              <a:avLst/>
              <a:gdLst>
                <a:gd name="T0" fmla="*/ 0 w 2161"/>
                <a:gd name="T1" fmla="*/ 2199 h 2199"/>
                <a:gd name="T2" fmla="*/ 2161 w 2161"/>
                <a:gd name="T3" fmla="*/ 2199 h 2199"/>
                <a:gd name="T4" fmla="*/ 2161 w 2161"/>
                <a:gd name="T5" fmla="*/ 0 h 2199"/>
                <a:gd name="T6" fmla="*/ 0 w 2161"/>
                <a:gd name="T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1" h="2199">
                  <a:moveTo>
                    <a:pt x="0" y="2199"/>
                  </a:moveTo>
                  <a:lnTo>
                    <a:pt x="2161" y="2199"/>
                  </a:lnTo>
                  <a:lnTo>
                    <a:pt x="2161" y="0"/>
                  </a:lnTo>
                  <a:lnTo>
                    <a:pt x="0" y="2199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Rectangle 14">
              <a:extLst>
                <a:ext uri="{FF2B5EF4-FFF2-40B4-BE49-F238E27FC236}">
                  <a16:creationId xmlns:a16="http://schemas.microsoft.com/office/drawing/2014/main" id="{F0789FAD-D02A-1EFB-0D62-9494188A8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17" y="341745"/>
              <a:ext cx="158350" cy="265725"/>
            </a:xfrm>
            <a:prstGeom prst="rect">
              <a:avLst/>
            </a:prstGeom>
            <a:solidFill>
              <a:srgbClr val="75B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8D5771CB-48B7-0D5D-4EFD-FBFBAC3B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7" y="445866"/>
              <a:ext cx="158350" cy="161604"/>
            </a:xfrm>
            <a:custGeom>
              <a:avLst/>
              <a:gdLst>
                <a:gd name="T0" fmla="*/ 0 w 1318"/>
                <a:gd name="T1" fmla="*/ 1341 h 1341"/>
                <a:gd name="T2" fmla="*/ 1318 w 1318"/>
                <a:gd name="T3" fmla="*/ 1341 h 1341"/>
                <a:gd name="T4" fmla="*/ 0 w 1318"/>
                <a:gd name="T5" fmla="*/ 0 h 1341"/>
                <a:gd name="T6" fmla="*/ 0 w 1318"/>
                <a:gd name="T7" fmla="*/ 1341 h 1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1341">
                  <a:moveTo>
                    <a:pt x="0" y="1341"/>
                  </a:moveTo>
                  <a:lnTo>
                    <a:pt x="1318" y="1341"/>
                  </a:lnTo>
                  <a:lnTo>
                    <a:pt x="0" y="0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28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52" tIns="45726" rIns="91452" bIns="45726" numCol="1" anchor="t" anchorCtr="0" compatLnSpc="1">
              <a:prstTxWarp prst="textNoShape">
                <a:avLst/>
              </a:prstTxWarp>
            </a:bodyPr>
            <a:lstStyle/>
            <a:p>
              <a:pPr defTabSz="914491">
                <a:defRPr/>
              </a:pPr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D58086C-AED1-56B3-38C7-6DD7884CC1DC}"/>
              </a:ext>
            </a:extLst>
          </p:cNvPr>
          <p:cNvSpPr/>
          <p:nvPr/>
        </p:nvSpPr>
        <p:spPr bwMode="auto">
          <a:xfrm>
            <a:off x="-1" y="7100287"/>
            <a:ext cx="12190413" cy="100563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800" dirty="0">
              <a:solidFill>
                <a:schemeClr val="bg2">
                  <a:lumMod val="50000"/>
                </a:schemeClr>
              </a:solidFill>
            </a:endParaRPr>
          </a:p>
        </p:txBody>
      </p:sp>
      <p:grpSp>
        <p:nvGrpSpPr>
          <p:cNvPr id="15" name="Группа 14">
            <a:extLst>
              <a:ext uri="{FF2B5EF4-FFF2-40B4-BE49-F238E27FC236}">
                <a16:creationId xmlns:a16="http://schemas.microsoft.com/office/drawing/2014/main" id="{E0E7E066-F179-1272-E876-2961E1D238F9}"/>
              </a:ext>
            </a:extLst>
          </p:cNvPr>
          <p:cNvGrpSpPr/>
          <p:nvPr/>
        </p:nvGrpSpPr>
        <p:grpSpPr>
          <a:xfrm>
            <a:off x="9839622" y="5544666"/>
            <a:ext cx="2117778" cy="1262017"/>
            <a:chOff x="4728176" y="3498098"/>
            <a:chExt cx="1967035" cy="1172187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1175" name="Freeform 14">
              <a:extLst>
                <a:ext uri="{FF2B5EF4-FFF2-40B4-BE49-F238E27FC236}">
                  <a16:creationId xmlns:a16="http://schemas.microsoft.com/office/drawing/2014/main" id="{37FF29BB-5E20-C1B4-CE8C-CAD637B6C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006799"/>
              <a:ext cx="3696" cy="7393"/>
            </a:xfrm>
            <a:custGeom>
              <a:avLst/>
              <a:gdLst>
                <a:gd name="T0" fmla="*/ 7 w 27"/>
                <a:gd name="T1" fmla="*/ 57 h 59"/>
                <a:gd name="T2" fmla="*/ 4 w 27"/>
                <a:gd name="T3" fmla="*/ 47 h 59"/>
                <a:gd name="T4" fmla="*/ 0 w 27"/>
                <a:gd name="T5" fmla="*/ 37 h 59"/>
                <a:gd name="T6" fmla="*/ 4 w 27"/>
                <a:gd name="T7" fmla="*/ 27 h 59"/>
                <a:gd name="T8" fmla="*/ 8 w 27"/>
                <a:gd name="T9" fmla="*/ 19 h 59"/>
                <a:gd name="T10" fmla="*/ 11 w 27"/>
                <a:gd name="T11" fmla="*/ 8 h 59"/>
                <a:gd name="T12" fmla="*/ 15 w 27"/>
                <a:gd name="T13" fmla="*/ 0 h 59"/>
                <a:gd name="T14" fmla="*/ 19 w 27"/>
                <a:gd name="T15" fmla="*/ 9 h 59"/>
                <a:gd name="T16" fmla="*/ 21 w 27"/>
                <a:gd name="T17" fmla="*/ 20 h 59"/>
                <a:gd name="T18" fmla="*/ 24 w 27"/>
                <a:gd name="T19" fmla="*/ 31 h 59"/>
                <a:gd name="T20" fmla="*/ 27 w 27"/>
                <a:gd name="T21" fmla="*/ 40 h 59"/>
                <a:gd name="T22" fmla="*/ 26 w 27"/>
                <a:gd name="T23" fmla="*/ 44 h 59"/>
                <a:gd name="T24" fmla="*/ 24 w 27"/>
                <a:gd name="T25" fmla="*/ 50 h 59"/>
                <a:gd name="T26" fmla="*/ 22 w 27"/>
                <a:gd name="T27" fmla="*/ 56 h 59"/>
                <a:gd name="T28" fmla="*/ 20 w 27"/>
                <a:gd name="T29" fmla="*/ 59 h 59"/>
                <a:gd name="T30" fmla="*/ 19 w 27"/>
                <a:gd name="T31" fmla="*/ 56 h 59"/>
                <a:gd name="T32" fmla="*/ 17 w 27"/>
                <a:gd name="T33" fmla="*/ 50 h 59"/>
                <a:gd name="T34" fmla="*/ 15 w 27"/>
                <a:gd name="T35" fmla="*/ 42 h 59"/>
                <a:gd name="T36" fmla="*/ 14 w 27"/>
                <a:gd name="T37" fmla="*/ 39 h 59"/>
                <a:gd name="T38" fmla="*/ 12 w 27"/>
                <a:gd name="T39" fmla="*/ 41 h 59"/>
                <a:gd name="T40" fmla="*/ 10 w 27"/>
                <a:gd name="T41" fmla="*/ 48 h 59"/>
                <a:gd name="T42" fmla="*/ 9 w 27"/>
                <a:gd name="T43" fmla="*/ 54 h 59"/>
                <a:gd name="T44" fmla="*/ 7 w 27"/>
                <a:gd name="T45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59">
                  <a:moveTo>
                    <a:pt x="7" y="57"/>
                  </a:moveTo>
                  <a:lnTo>
                    <a:pt x="4" y="47"/>
                  </a:lnTo>
                  <a:lnTo>
                    <a:pt x="0" y="37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19" y="9"/>
                  </a:lnTo>
                  <a:lnTo>
                    <a:pt x="21" y="20"/>
                  </a:lnTo>
                  <a:lnTo>
                    <a:pt x="24" y="31"/>
                  </a:lnTo>
                  <a:lnTo>
                    <a:pt x="27" y="40"/>
                  </a:lnTo>
                  <a:lnTo>
                    <a:pt x="26" y="44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20" y="59"/>
                  </a:lnTo>
                  <a:lnTo>
                    <a:pt x="19" y="56"/>
                  </a:lnTo>
                  <a:lnTo>
                    <a:pt x="17" y="50"/>
                  </a:lnTo>
                  <a:lnTo>
                    <a:pt x="15" y="42"/>
                  </a:lnTo>
                  <a:lnTo>
                    <a:pt x="14" y="39"/>
                  </a:lnTo>
                  <a:lnTo>
                    <a:pt x="12" y="41"/>
                  </a:lnTo>
                  <a:lnTo>
                    <a:pt x="10" y="48"/>
                  </a:lnTo>
                  <a:lnTo>
                    <a:pt x="9" y="54"/>
                  </a:lnTo>
                  <a:lnTo>
                    <a:pt x="7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6" name="Freeform 15">
              <a:extLst>
                <a:ext uri="{FF2B5EF4-FFF2-40B4-BE49-F238E27FC236}">
                  <a16:creationId xmlns:a16="http://schemas.microsoft.com/office/drawing/2014/main" id="{F38163EC-668A-187F-C1A8-11F2F521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648" y="4047458"/>
              <a:ext cx="3696" cy="9241"/>
            </a:xfrm>
            <a:custGeom>
              <a:avLst/>
              <a:gdLst>
                <a:gd name="T0" fmla="*/ 7 w 22"/>
                <a:gd name="T1" fmla="*/ 17 h 77"/>
                <a:gd name="T2" fmla="*/ 12 w 22"/>
                <a:gd name="T3" fmla="*/ 9 h 77"/>
                <a:gd name="T4" fmla="*/ 18 w 22"/>
                <a:gd name="T5" fmla="*/ 0 h 77"/>
                <a:gd name="T6" fmla="*/ 19 w 22"/>
                <a:gd name="T7" fmla="*/ 10 h 77"/>
                <a:gd name="T8" fmla="*/ 20 w 22"/>
                <a:gd name="T9" fmla="*/ 21 h 77"/>
                <a:gd name="T10" fmla="*/ 22 w 22"/>
                <a:gd name="T11" fmla="*/ 32 h 77"/>
                <a:gd name="T12" fmla="*/ 22 w 22"/>
                <a:gd name="T13" fmla="*/ 43 h 77"/>
                <a:gd name="T14" fmla="*/ 18 w 22"/>
                <a:gd name="T15" fmla="*/ 51 h 77"/>
                <a:gd name="T16" fmla="*/ 12 w 22"/>
                <a:gd name="T17" fmla="*/ 60 h 77"/>
                <a:gd name="T18" fmla="*/ 6 w 22"/>
                <a:gd name="T19" fmla="*/ 69 h 77"/>
                <a:gd name="T20" fmla="*/ 1 w 22"/>
                <a:gd name="T21" fmla="*/ 77 h 77"/>
                <a:gd name="T22" fmla="*/ 0 w 22"/>
                <a:gd name="T23" fmla="*/ 67 h 77"/>
                <a:gd name="T24" fmla="*/ 0 w 22"/>
                <a:gd name="T25" fmla="*/ 56 h 77"/>
                <a:gd name="T26" fmla="*/ 5 w 22"/>
                <a:gd name="T27" fmla="*/ 47 h 77"/>
                <a:gd name="T28" fmla="*/ 10 w 22"/>
                <a:gd name="T29" fmla="*/ 39 h 77"/>
                <a:gd name="T30" fmla="*/ 9 w 22"/>
                <a:gd name="T31" fmla="*/ 28 h 77"/>
                <a:gd name="T32" fmla="*/ 7 w 22"/>
                <a:gd name="T33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77">
                  <a:moveTo>
                    <a:pt x="7" y="17"/>
                  </a:moveTo>
                  <a:lnTo>
                    <a:pt x="12" y="9"/>
                  </a:lnTo>
                  <a:lnTo>
                    <a:pt x="18" y="0"/>
                  </a:lnTo>
                  <a:lnTo>
                    <a:pt x="19" y="10"/>
                  </a:lnTo>
                  <a:lnTo>
                    <a:pt x="20" y="21"/>
                  </a:lnTo>
                  <a:lnTo>
                    <a:pt x="22" y="32"/>
                  </a:lnTo>
                  <a:lnTo>
                    <a:pt x="22" y="43"/>
                  </a:lnTo>
                  <a:lnTo>
                    <a:pt x="18" y="51"/>
                  </a:lnTo>
                  <a:lnTo>
                    <a:pt x="12" y="60"/>
                  </a:lnTo>
                  <a:lnTo>
                    <a:pt x="6" y="69"/>
                  </a:lnTo>
                  <a:lnTo>
                    <a:pt x="1" y="77"/>
                  </a:lnTo>
                  <a:lnTo>
                    <a:pt x="0" y="67"/>
                  </a:lnTo>
                  <a:lnTo>
                    <a:pt x="0" y="56"/>
                  </a:lnTo>
                  <a:lnTo>
                    <a:pt x="5" y="47"/>
                  </a:lnTo>
                  <a:lnTo>
                    <a:pt x="10" y="39"/>
                  </a:lnTo>
                  <a:lnTo>
                    <a:pt x="9" y="28"/>
                  </a:lnTo>
                  <a:lnTo>
                    <a:pt x="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7" name="Freeform 16">
              <a:extLst>
                <a:ext uri="{FF2B5EF4-FFF2-40B4-BE49-F238E27FC236}">
                  <a16:creationId xmlns:a16="http://schemas.microsoft.com/office/drawing/2014/main" id="{175E7743-0A65-2527-F818-9BF98111F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5" y="4117688"/>
              <a:ext cx="5545" cy="7393"/>
            </a:xfrm>
            <a:custGeom>
              <a:avLst/>
              <a:gdLst>
                <a:gd name="T0" fmla="*/ 6 w 41"/>
                <a:gd name="T1" fmla="*/ 46 h 67"/>
                <a:gd name="T2" fmla="*/ 8 w 41"/>
                <a:gd name="T3" fmla="*/ 35 h 67"/>
                <a:gd name="T4" fmla="*/ 11 w 41"/>
                <a:gd name="T5" fmla="*/ 26 h 67"/>
                <a:gd name="T6" fmla="*/ 13 w 41"/>
                <a:gd name="T7" fmla="*/ 23 h 67"/>
                <a:gd name="T8" fmla="*/ 18 w 41"/>
                <a:gd name="T9" fmla="*/ 19 h 67"/>
                <a:gd name="T10" fmla="*/ 23 w 41"/>
                <a:gd name="T11" fmla="*/ 15 h 67"/>
                <a:gd name="T12" fmla="*/ 26 w 41"/>
                <a:gd name="T13" fmla="*/ 13 h 67"/>
                <a:gd name="T14" fmla="*/ 33 w 41"/>
                <a:gd name="T15" fmla="*/ 6 h 67"/>
                <a:gd name="T16" fmla="*/ 41 w 41"/>
                <a:gd name="T17" fmla="*/ 0 h 67"/>
                <a:gd name="T18" fmla="*/ 39 w 41"/>
                <a:gd name="T19" fmla="*/ 10 h 67"/>
                <a:gd name="T20" fmla="*/ 36 w 41"/>
                <a:gd name="T21" fmla="*/ 22 h 67"/>
                <a:gd name="T22" fmla="*/ 28 w 41"/>
                <a:gd name="T23" fmla="*/ 28 h 67"/>
                <a:gd name="T24" fmla="*/ 20 w 41"/>
                <a:gd name="T25" fmla="*/ 34 h 67"/>
                <a:gd name="T26" fmla="*/ 18 w 41"/>
                <a:gd name="T27" fmla="*/ 45 h 67"/>
                <a:gd name="T28" fmla="*/ 16 w 41"/>
                <a:gd name="T29" fmla="*/ 54 h 67"/>
                <a:gd name="T30" fmla="*/ 8 w 41"/>
                <a:gd name="T31" fmla="*/ 62 h 67"/>
                <a:gd name="T32" fmla="*/ 0 w 41"/>
                <a:gd name="T33" fmla="*/ 67 h 67"/>
                <a:gd name="T34" fmla="*/ 2 w 41"/>
                <a:gd name="T35" fmla="*/ 57 h 67"/>
                <a:gd name="T36" fmla="*/ 6 w 41"/>
                <a:gd name="T37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67">
                  <a:moveTo>
                    <a:pt x="6" y="46"/>
                  </a:moveTo>
                  <a:lnTo>
                    <a:pt x="8" y="35"/>
                  </a:lnTo>
                  <a:lnTo>
                    <a:pt x="11" y="26"/>
                  </a:lnTo>
                  <a:lnTo>
                    <a:pt x="13" y="23"/>
                  </a:lnTo>
                  <a:lnTo>
                    <a:pt x="18" y="19"/>
                  </a:lnTo>
                  <a:lnTo>
                    <a:pt x="23" y="15"/>
                  </a:lnTo>
                  <a:lnTo>
                    <a:pt x="26" y="13"/>
                  </a:lnTo>
                  <a:lnTo>
                    <a:pt x="33" y="6"/>
                  </a:lnTo>
                  <a:lnTo>
                    <a:pt x="41" y="0"/>
                  </a:lnTo>
                  <a:lnTo>
                    <a:pt x="39" y="10"/>
                  </a:lnTo>
                  <a:lnTo>
                    <a:pt x="36" y="22"/>
                  </a:lnTo>
                  <a:lnTo>
                    <a:pt x="28" y="28"/>
                  </a:lnTo>
                  <a:lnTo>
                    <a:pt x="20" y="34"/>
                  </a:lnTo>
                  <a:lnTo>
                    <a:pt x="18" y="45"/>
                  </a:lnTo>
                  <a:lnTo>
                    <a:pt x="16" y="54"/>
                  </a:lnTo>
                  <a:lnTo>
                    <a:pt x="8" y="62"/>
                  </a:lnTo>
                  <a:lnTo>
                    <a:pt x="0" y="67"/>
                  </a:lnTo>
                  <a:lnTo>
                    <a:pt x="2" y="57"/>
                  </a:lnTo>
                  <a:lnTo>
                    <a:pt x="6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8" name="Freeform 17">
              <a:extLst>
                <a:ext uri="{FF2B5EF4-FFF2-40B4-BE49-F238E27FC236}">
                  <a16:creationId xmlns:a16="http://schemas.microsoft.com/office/drawing/2014/main" id="{A525B936-B909-6DF0-3ABA-3583BE01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112" y="4158347"/>
              <a:ext cx="7393" cy="7393"/>
            </a:xfrm>
            <a:custGeom>
              <a:avLst/>
              <a:gdLst>
                <a:gd name="T0" fmla="*/ 72 w 72"/>
                <a:gd name="T1" fmla="*/ 0 h 61"/>
                <a:gd name="T2" fmla="*/ 68 w 72"/>
                <a:gd name="T3" fmla="*/ 9 h 61"/>
                <a:gd name="T4" fmla="*/ 62 w 72"/>
                <a:gd name="T5" fmla="*/ 19 h 61"/>
                <a:gd name="T6" fmla="*/ 58 w 72"/>
                <a:gd name="T7" fmla="*/ 28 h 61"/>
                <a:gd name="T8" fmla="*/ 53 w 72"/>
                <a:gd name="T9" fmla="*/ 38 h 61"/>
                <a:gd name="T10" fmla="*/ 44 w 72"/>
                <a:gd name="T11" fmla="*/ 41 h 61"/>
                <a:gd name="T12" fmla="*/ 36 w 72"/>
                <a:gd name="T13" fmla="*/ 46 h 61"/>
                <a:gd name="T14" fmla="*/ 26 w 72"/>
                <a:gd name="T15" fmla="*/ 50 h 61"/>
                <a:gd name="T16" fmla="*/ 18 w 72"/>
                <a:gd name="T17" fmla="*/ 54 h 61"/>
                <a:gd name="T18" fmla="*/ 9 w 72"/>
                <a:gd name="T19" fmla="*/ 57 h 61"/>
                <a:gd name="T20" fmla="*/ 0 w 72"/>
                <a:gd name="T21" fmla="*/ 61 h 61"/>
                <a:gd name="T22" fmla="*/ 5 w 72"/>
                <a:gd name="T23" fmla="*/ 52 h 61"/>
                <a:gd name="T24" fmla="*/ 9 w 72"/>
                <a:gd name="T25" fmla="*/ 43 h 61"/>
                <a:gd name="T26" fmla="*/ 19 w 72"/>
                <a:gd name="T27" fmla="*/ 39 h 61"/>
                <a:gd name="T28" fmla="*/ 27 w 72"/>
                <a:gd name="T29" fmla="*/ 35 h 61"/>
                <a:gd name="T30" fmla="*/ 36 w 72"/>
                <a:gd name="T31" fmla="*/ 32 h 61"/>
                <a:gd name="T32" fmla="*/ 45 w 72"/>
                <a:gd name="T33" fmla="*/ 27 h 61"/>
                <a:gd name="T34" fmla="*/ 50 w 72"/>
                <a:gd name="T35" fmla="*/ 18 h 61"/>
                <a:gd name="T36" fmla="*/ 54 w 72"/>
                <a:gd name="T37" fmla="*/ 8 h 61"/>
                <a:gd name="T38" fmla="*/ 63 w 72"/>
                <a:gd name="T39" fmla="*/ 4 h 61"/>
                <a:gd name="T40" fmla="*/ 72 w 72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61">
                  <a:moveTo>
                    <a:pt x="72" y="0"/>
                  </a:moveTo>
                  <a:lnTo>
                    <a:pt x="68" y="9"/>
                  </a:lnTo>
                  <a:lnTo>
                    <a:pt x="62" y="19"/>
                  </a:lnTo>
                  <a:lnTo>
                    <a:pt x="58" y="28"/>
                  </a:lnTo>
                  <a:lnTo>
                    <a:pt x="53" y="38"/>
                  </a:lnTo>
                  <a:lnTo>
                    <a:pt x="44" y="41"/>
                  </a:lnTo>
                  <a:lnTo>
                    <a:pt x="36" y="46"/>
                  </a:lnTo>
                  <a:lnTo>
                    <a:pt x="26" y="50"/>
                  </a:lnTo>
                  <a:lnTo>
                    <a:pt x="18" y="54"/>
                  </a:lnTo>
                  <a:lnTo>
                    <a:pt x="9" y="57"/>
                  </a:lnTo>
                  <a:lnTo>
                    <a:pt x="0" y="61"/>
                  </a:lnTo>
                  <a:lnTo>
                    <a:pt x="5" y="52"/>
                  </a:lnTo>
                  <a:lnTo>
                    <a:pt x="9" y="43"/>
                  </a:lnTo>
                  <a:lnTo>
                    <a:pt x="19" y="39"/>
                  </a:lnTo>
                  <a:lnTo>
                    <a:pt x="27" y="35"/>
                  </a:lnTo>
                  <a:lnTo>
                    <a:pt x="36" y="32"/>
                  </a:lnTo>
                  <a:lnTo>
                    <a:pt x="45" y="27"/>
                  </a:lnTo>
                  <a:lnTo>
                    <a:pt x="50" y="18"/>
                  </a:lnTo>
                  <a:lnTo>
                    <a:pt x="54" y="8"/>
                  </a:lnTo>
                  <a:lnTo>
                    <a:pt x="63" y="4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79" name="Freeform 18">
              <a:extLst>
                <a:ext uri="{FF2B5EF4-FFF2-40B4-BE49-F238E27FC236}">
                  <a16:creationId xmlns:a16="http://schemas.microsoft.com/office/drawing/2014/main" id="{1F32EE43-8C7B-B3C3-ABC4-D6769D4BE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98" y="4154651"/>
              <a:ext cx="5545" cy="7393"/>
            </a:xfrm>
            <a:custGeom>
              <a:avLst/>
              <a:gdLst>
                <a:gd name="T0" fmla="*/ 10 w 53"/>
                <a:gd name="T1" fmla="*/ 39 h 58"/>
                <a:gd name="T2" fmla="*/ 14 w 53"/>
                <a:gd name="T3" fmla="*/ 29 h 58"/>
                <a:gd name="T4" fmla="*/ 18 w 53"/>
                <a:gd name="T5" fmla="*/ 18 h 58"/>
                <a:gd name="T6" fmla="*/ 27 w 53"/>
                <a:gd name="T7" fmla="*/ 14 h 58"/>
                <a:gd name="T8" fmla="*/ 35 w 53"/>
                <a:gd name="T9" fmla="*/ 10 h 58"/>
                <a:gd name="T10" fmla="*/ 45 w 53"/>
                <a:gd name="T11" fmla="*/ 3 h 58"/>
                <a:gd name="T12" fmla="*/ 53 w 53"/>
                <a:gd name="T13" fmla="*/ 0 h 58"/>
                <a:gd name="T14" fmla="*/ 52 w 53"/>
                <a:gd name="T15" fmla="*/ 3 h 58"/>
                <a:gd name="T16" fmla="*/ 49 w 53"/>
                <a:gd name="T17" fmla="*/ 10 h 58"/>
                <a:gd name="T18" fmla="*/ 46 w 53"/>
                <a:gd name="T19" fmla="*/ 15 h 58"/>
                <a:gd name="T20" fmla="*/ 45 w 53"/>
                <a:gd name="T21" fmla="*/ 19 h 58"/>
                <a:gd name="T22" fmla="*/ 35 w 53"/>
                <a:gd name="T23" fmla="*/ 24 h 58"/>
                <a:gd name="T24" fmla="*/ 27 w 53"/>
                <a:gd name="T25" fmla="*/ 29 h 58"/>
                <a:gd name="T26" fmla="*/ 22 w 53"/>
                <a:gd name="T27" fmla="*/ 40 h 58"/>
                <a:gd name="T28" fmla="*/ 18 w 53"/>
                <a:gd name="T29" fmla="*/ 48 h 58"/>
                <a:gd name="T30" fmla="*/ 8 w 53"/>
                <a:gd name="T31" fmla="*/ 53 h 58"/>
                <a:gd name="T32" fmla="*/ 0 w 53"/>
                <a:gd name="T33" fmla="*/ 58 h 58"/>
                <a:gd name="T34" fmla="*/ 4 w 53"/>
                <a:gd name="T35" fmla="*/ 48 h 58"/>
                <a:gd name="T36" fmla="*/ 10 w 53"/>
                <a:gd name="T37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58">
                  <a:moveTo>
                    <a:pt x="10" y="39"/>
                  </a:moveTo>
                  <a:lnTo>
                    <a:pt x="14" y="29"/>
                  </a:lnTo>
                  <a:lnTo>
                    <a:pt x="18" y="18"/>
                  </a:lnTo>
                  <a:lnTo>
                    <a:pt x="27" y="14"/>
                  </a:lnTo>
                  <a:lnTo>
                    <a:pt x="35" y="10"/>
                  </a:lnTo>
                  <a:lnTo>
                    <a:pt x="45" y="3"/>
                  </a:lnTo>
                  <a:lnTo>
                    <a:pt x="53" y="0"/>
                  </a:lnTo>
                  <a:lnTo>
                    <a:pt x="52" y="3"/>
                  </a:lnTo>
                  <a:lnTo>
                    <a:pt x="49" y="10"/>
                  </a:lnTo>
                  <a:lnTo>
                    <a:pt x="46" y="15"/>
                  </a:lnTo>
                  <a:lnTo>
                    <a:pt x="45" y="19"/>
                  </a:lnTo>
                  <a:lnTo>
                    <a:pt x="35" y="24"/>
                  </a:lnTo>
                  <a:lnTo>
                    <a:pt x="27" y="29"/>
                  </a:lnTo>
                  <a:lnTo>
                    <a:pt x="22" y="40"/>
                  </a:lnTo>
                  <a:lnTo>
                    <a:pt x="18" y="48"/>
                  </a:lnTo>
                  <a:lnTo>
                    <a:pt x="8" y="53"/>
                  </a:lnTo>
                  <a:lnTo>
                    <a:pt x="0" y="58"/>
                  </a:lnTo>
                  <a:lnTo>
                    <a:pt x="4" y="48"/>
                  </a:lnTo>
                  <a:lnTo>
                    <a:pt x="1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0" name="Freeform 19">
              <a:extLst>
                <a:ext uri="{FF2B5EF4-FFF2-40B4-BE49-F238E27FC236}">
                  <a16:creationId xmlns:a16="http://schemas.microsoft.com/office/drawing/2014/main" id="{9554A939-7BF8-C542-FF8D-3F8D3BF1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549" y="4217488"/>
              <a:ext cx="7393" cy="3696"/>
            </a:xfrm>
            <a:custGeom>
              <a:avLst/>
              <a:gdLst>
                <a:gd name="T0" fmla="*/ 0 w 55"/>
                <a:gd name="T1" fmla="*/ 11 h 26"/>
                <a:gd name="T2" fmla="*/ 8 w 55"/>
                <a:gd name="T3" fmla="*/ 5 h 26"/>
                <a:gd name="T4" fmla="*/ 17 w 55"/>
                <a:gd name="T5" fmla="*/ 0 h 26"/>
                <a:gd name="T6" fmla="*/ 21 w 55"/>
                <a:gd name="T7" fmla="*/ 0 h 26"/>
                <a:gd name="T8" fmla="*/ 26 w 55"/>
                <a:gd name="T9" fmla="*/ 0 h 26"/>
                <a:gd name="T10" fmla="*/ 33 w 55"/>
                <a:gd name="T11" fmla="*/ 1 h 26"/>
                <a:gd name="T12" fmla="*/ 36 w 55"/>
                <a:gd name="T13" fmla="*/ 1 h 26"/>
                <a:gd name="T14" fmla="*/ 47 w 55"/>
                <a:gd name="T15" fmla="*/ 1 h 26"/>
                <a:gd name="T16" fmla="*/ 55 w 55"/>
                <a:gd name="T17" fmla="*/ 2 h 26"/>
                <a:gd name="T18" fmla="*/ 48 w 55"/>
                <a:gd name="T19" fmla="*/ 8 h 26"/>
                <a:gd name="T20" fmla="*/ 38 w 55"/>
                <a:gd name="T21" fmla="*/ 15 h 26"/>
                <a:gd name="T22" fmla="*/ 30 w 55"/>
                <a:gd name="T23" fmla="*/ 20 h 26"/>
                <a:gd name="T24" fmla="*/ 21 w 55"/>
                <a:gd name="T25" fmla="*/ 26 h 26"/>
                <a:gd name="T26" fmla="*/ 10 w 55"/>
                <a:gd name="T27" fmla="*/ 26 h 26"/>
                <a:gd name="T28" fmla="*/ 1 w 55"/>
                <a:gd name="T29" fmla="*/ 24 h 26"/>
                <a:gd name="T30" fmla="*/ 9 w 55"/>
                <a:gd name="T31" fmla="*/ 19 h 26"/>
                <a:gd name="T32" fmla="*/ 19 w 55"/>
                <a:gd name="T33" fmla="*/ 12 h 26"/>
                <a:gd name="T34" fmla="*/ 9 w 55"/>
                <a:gd name="T35" fmla="*/ 12 h 26"/>
                <a:gd name="T36" fmla="*/ 0 w 55"/>
                <a:gd name="T37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26">
                  <a:moveTo>
                    <a:pt x="0" y="11"/>
                  </a:moveTo>
                  <a:lnTo>
                    <a:pt x="8" y="5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47" y="1"/>
                  </a:lnTo>
                  <a:lnTo>
                    <a:pt x="55" y="2"/>
                  </a:lnTo>
                  <a:lnTo>
                    <a:pt x="48" y="8"/>
                  </a:lnTo>
                  <a:lnTo>
                    <a:pt x="38" y="15"/>
                  </a:lnTo>
                  <a:lnTo>
                    <a:pt x="30" y="20"/>
                  </a:lnTo>
                  <a:lnTo>
                    <a:pt x="21" y="26"/>
                  </a:lnTo>
                  <a:lnTo>
                    <a:pt x="10" y="26"/>
                  </a:lnTo>
                  <a:lnTo>
                    <a:pt x="1" y="24"/>
                  </a:lnTo>
                  <a:lnTo>
                    <a:pt x="9" y="19"/>
                  </a:lnTo>
                  <a:lnTo>
                    <a:pt x="19" y="12"/>
                  </a:lnTo>
                  <a:lnTo>
                    <a:pt x="9" y="12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1" name="Freeform 20">
              <a:extLst>
                <a:ext uri="{FF2B5EF4-FFF2-40B4-BE49-F238E27FC236}">
                  <a16:creationId xmlns:a16="http://schemas.microsoft.com/office/drawing/2014/main" id="{83A6431D-682D-4ECE-091B-4B374BDF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834" y="4224881"/>
              <a:ext cx="9241" cy="5544"/>
            </a:xfrm>
            <a:custGeom>
              <a:avLst/>
              <a:gdLst>
                <a:gd name="T0" fmla="*/ 72 w 91"/>
                <a:gd name="T1" fmla="*/ 25 h 38"/>
                <a:gd name="T2" fmla="*/ 82 w 91"/>
                <a:gd name="T3" fmla="*/ 29 h 38"/>
                <a:gd name="T4" fmla="*/ 91 w 91"/>
                <a:gd name="T5" fmla="*/ 34 h 38"/>
                <a:gd name="T6" fmla="*/ 81 w 91"/>
                <a:gd name="T7" fmla="*/ 37 h 38"/>
                <a:gd name="T8" fmla="*/ 70 w 91"/>
                <a:gd name="T9" fmla="*/ 38 h 38"/>
                <a:gd name="T10" fmla="*/ 61 w 91"/>
                <a:gd name="T11" fmla="*/ 35 h 38"/>
                <a:gd name="T12" fmla="*/ 52 w 91"/>
                <a:gd name="T13" fmla="*/ 29 h 38"/>
                <a:gd name="T14" fmla="*/ 43 w 91"/>
                <a:gd name="T15" fmla="*/ 26 h 38"/>
                <a:gd name="T16" fmla="*/ 35 w 91"/>
                <a:gd name="T17" fmla="*/ 21 h 38"/>
                <a:gd name="T18" fmla="*/ 27 w 91"/>
                <a:gd name="T19" fmla="*/ 17 h 38"/>
                <a:gd name="T20" fmla="*/ 17 w 91"/>
                <a:gd name="T21" fmla="*/ 12 h 38"/>
                <a:gd name="T22" fmla="*/ 9 w 91"/>
                <a:gd name="T23" fmla="*/ 8 h 38"/>
                <a:gd name="T24" fmla="*/ 0 w 91"/>
                <a:gd name="T25" fmla="*/ 4 h 38"/>
                <a:gd name="T26" fmla="*/ 1 w 91"/>
                <a:gd name="T27" fmla="*/ 3 h 38"/>
                <a:gd name="T28" fmla="*/ 3 w 91"/>
                <a:gd name="T29" fmla="*/ 3 h 38"/>
                <a:gd name="T30" fmla="*/ 7 w 91"/>
                <a:gd name="T31" fmla="*/ 2 h 38"/>
                <a:gd name="T32" fmla="*/ 11 w 91"/>
                <a:gd name="T33" fmla="*/ 2 h 38"/>
                <a:gd name="T34" fmla="*/ 17 w 91"/>
                <a:gd name="T35" fmla="*/ 0 h 38"/>
                <a:gd name="T36" fmla="*/ 21 w 91"/>
                <a:gd name="T37" fmla="*/ 0 h 38"/>
                <a:gd name="T38" fmla="*/ 30 w 91"/>
                <a:gd name="T39" fmla="*/ 4 h 38"/>
                <a:gd name="T40" fmla="*/ 38 w 91"/>
                <a:gd name="T41" fmla="*/ 8 h 38"/>
                <a:gd name="T42" fmla="*/ 47 w 91"/>
                <a:gd name="T43" fmla="*/ 12 h 38"/>
                <a:gd name="T44" fmla="*/ 55 w 91"/>
                <a:gd name="T45" fmla="*/ 17 h 38"/>
                <a:gd name="T46" fmla="*/ 64 w 91"/>
                <a:gd name="T47" fmla="*/ 21 h 38"/>
                <a:gd name="T48" fmla="*/ 72 w 91"/>
                <a:gd name="T49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1" h="38">
                  <a:moveTo>
                    <a:pt x="72" y="25"/>
                  </a:moveTo>
                  <a:lnTo>
                    <a:pt x="82" y="29"/>
                  </a:lnTo>
                  <a:lnTo>
                    <a:pt x="91" y="34"/>
                  </a:lnTo>
                  <a:lnTo>
                    <a:pt x="81" y="37"/>
                  </a:lnTo>
                  <a:lnTo>
                    <a:pt x="70" y="38"/>
                  </a:lnTo>
                  <a:lnTo>
                    <a:pt x="61" y="35"/>
                  </a:lnTo>
                  <a:lnTo>
                    <a:pt x="52" y="29"/>
                  </a:lnTo>
                  <a:lnTo>
                    <a:pt x="43" y="26"/>
                  </a:lnTo>
                  <a:lnTo>
                    <a:pt x="35" y="21"/>
                  </a:lnTo>
                  <a:lnTo>
                    <a:pt x="27" y="17"/>
                  </a:lnTo>
                  <a:lnTo>
                    <a:pt x="17" y="12"/>
                  </a:lnTo>
                  <a:lnTo>
                    <a:pt x="9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7" y="2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8" y="8"/>
                  </a:lnTo>
                  <a:lnTo>
                    <a:pt x="47" y="12"/>
                  </a:lnTo>
                  <a:lnTo>
                    <a:pt x="55" y="17"/>
                  </a:lnTo>
                  <a:lnTo>
                    <a:pt x="64" y="21"/>
                  </a:lnTo>
                  <a:lnTo>
                    <a:pt x="7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2" name="Freeform 21">
              <a:extLst>
                <a:ext uri="{FF2B5EF4-FFF2-40B4-BE49-F238E27FC236}">
                  <a16:creationId xmlns:a16="http://schemas.microsoft.com/office/drawing/2014/main" id="{5CF82833-2EC9-691D-29A9-1FA79DFDE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226729"/>
              <a:ext cx="11089" cy="3696"/>
            </a:xfrm>
            <a:custGeom>
              <a:avLst/>
              <a:gdLst>
                <a:gd name="T0" fmla="*/ 98 w 98"/>
                <a:gd name="T1" fmla="*/ 19 h 23"/>
                <a:gd name="T2" fmla="*/ 87 w 98"/>
                <a:gd name="T3" fmla="*/ 20 h 23"/>
                <a:gd name="T4" fmla="*/ 77 w 98"/>
                <a:gd name="T5" fmla="*/ 21 h 23"/>
                <a:gd name="T6" fmla="*/ 66 w 98"/>
                <a:gd name="T7" fmla="*/ 22 h 23"/>
                <a:gd name="T8" fmla="*/ 56 w 98"/>
                <a:gd name="T9" fmla="*/ 23 h 23"/>
                <a:gd name="T10" fmla="*/ 47 w 98"/>
                <a:gd name="T11" fmla="*/ 18 h 23"/>
                <a:gd name="T12" fmla="*/ 39 w 98"/>
                <a:gd name="T13" fmla="*/ 12 h 23"/>
                <a:gd name="T14" fmla="*/ 27 w 98"/>
                <a:gd name="T15" fmla="*/ 12 h 23"/>
                <a:gd name="T16" fmla="*/ 17 w 98"/>
                <a:gd name="T17" fmla="*/ 13 h 23"/>
                <a:gd name="T18" fmla="*/ 9 w 98"/>
                <a:gd name="T19" fmla="*/ 8 h 23"/>
                <a:gd name="T20" fmla="*/ 0 w 98"/>
                <a:gd name="T21" fmla="*/ 2 h 23"/>
                <a:gd name="T22" fmla="*/ 11 w 98"/>
                <a:gd name="T23" fmla="*/ 2 h 23"/>
                <a:gd name="T24" fmla="*/ 22 w 98"/>
                <a:gd name="T25" fmla="*/ 1 h 23"/>
                <a:gd name="T26" fmla="*/ 32 w 98"/>
                <a:gd name="T27" fmla="*/ 0 h 23"/>
                <a:gd name="T28" fmla="*/ 43 w 98"/>
                <a:gd name="T29" fmla="*/ 0 h 23"/>
                <a:gd name="T30" fmla="*/ 51 w 98"/>
                <a:gd name="T31" fmla="*/ 5 h 23"/>
                <a:gd name="T32" fmla="*/ 60 w 98"/>
                <a:gd name="T33" fmla="*/ 10 h 23"/>
                <a:gd name="T34" fmla="*/ 70 w 98"/>
                <a:gd name="T35" fmla="*/ 9 h 23"/>
                <a:gd name="T36" fmla="*/ 81 w 98"/>
                <a:gd name="T37" fmla="*/ 8 h 23"/>
                <a:gd name="T38" fmla="*/ 90 w 98"/>
                <a:gd name="T39" fmla="*/ 13 h 23"/>
                <a:gd name="T40" fmla="*/ 98 w 98"/>
                <a:gd name="T4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23">
                  <a:moveTo>
                    <a:pt x="98" y="19"/>
                  </a:moveTo>
                  <a:lnTo>
                    <a:pt x="87" y="20"/>
                  </a:lnTo>
                  <a:lnTo>
                    <a:pt x="77" y="21"/>
                  </a:lnTo>
                  <a:lnTo>
                    <a:pt x="66" y="22"/>
                  </a:lnTo>
                  <a:lnTo>
                    <a:pt x="56" y="23"/>
                  </a:lnTo>
                  <a:lnTo>
                    <a:pt x="47" y="18"/>
                  </a:lnTo>
                  <a:lnTo>
                    <a:pt x="39" y="12"/>
                  </a:lnTo>
                  <a:lnTo>
                    <a:pt x="27" y="12"/>
                  </a:lnTo>
                  <a:lnTo>
                    <a:pt x="17" y="13"/>
                  </a:lnTo>
                  <a:lnTo>
                    <a:pt x="9" y="8"/>
                  </a:lnTo>
                  <a:lnTo>
                    <a:pt x="0" y="2"/>
                  </a:lnTo>
                  <a:lnTo>
                    <a:pt x="11" y="2"/>
                  </a:lnTo>
                  <a:lnTo>
                    <a:pt x="22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51" y="5"/>
                  </a:lnTo>
                  <a:lnTo>
                    <a:pt x="60" y="10"/>
                  </a:lnTo>
                  <a:lnTo>
                    <a:pt x="70" y="9"/>
                  </a:lnTo>
                  <a:lnTo>
                    <a:pt x="81" y="8"/>
                  </a:lnTo>
                  <a:lnTo>
                    <a:pt x="90" y="13"/>
                  </a:lnTo>
                  <a:lnTo>
                    <a:pt x="9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3" name="Freeform 22">
              <a:extLst>
                <a:ext uri="{FF2B5EF4-FFF2-40B4-BE49-F238E27FC236}">
                  <a16:creationId xmlns:a16="http://schemas.microsoft.com/office/drawing/2014/main" id="{9DA1D365-AD1B-8D65-D858-77DBA404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637" y="4191614"/>
              <a:ext cx="9241" cy="5544"/>
            </a:xfrm>
            <a:custGeom>
              <a:avLst/>
              <a:gdLst>
                <a:gd name="T0" fmla="*/ 60 w 72"/>
                <a:gd name="T1" fmla="*/ 20 h 46"/>
                <a:gd name="T2" fmla="*/ 67 w 72"/>
                <a:gd name="T3" fmla="*/ 29 h 46"/>
                <a:gd name="T4" fmla="*/ 72 w 72"/>
                <a:gd name="T5" fmla="*/ 36 h 46"/>
                <a:gd name="T6" fmla="*/ 69 w 72"/>
                <a:gd name="T7" fmla="*/ 35 h 46"/>
                <a:gd name="T8" fmla="*/ 61 w 72"/>
                <a:gd name="T9" fmla="*/ 33 h 46"/>
                <a:gd name="T10" fmla="*/ 55 w 72"/>
                <a:gd name="T11" fmla="*/ 30 h 46"/>
                <a:gd name="T12" fmla="*/ 52 w 72"/>
                <a:gd name="T13" fmla="*/ 30 h 46"/>
                <a:gd name="T14" fmla="*/ 54 w 72"/>
                <a:gd name="T15" fmla="*/ 33 h 46"/>
                <a:gd name="T16" fmla="*/ 58 w 72"/>
                <a:gd name="T17" fmla="*/ 38 h 46"/>
                <a:gd name="T18" fmla="*/ 62 w 72"/>
                <a:gd name="T19" fmla="*/ 44 h 46"/>
                <a:gd name="T20" fmla="*/ 64 w 72"/>
                <a:gd name="T21" fmla="*/ 46 h 46"/>
                <a:gd name="T22" fmla="*/ 59 w 72"/>
                <a:gd name="T23" fmla="*/ 45 h 46"/>
                <a:gd name="T24" fmla="*/ 53 w 72"/>
                <a:gd name="T25" fmla="*/ 44 h 46"/>
                <a:gd name="T26" fmla="*/ 47 w 72"/>
                <a:gd name="T27" fmla="*/ 41 h 46"/>
                <a:gd name="T28" fmla="*/ 42 w 72"/>
                <a:gd name="T29" fmla="*/ 39 h 46"/>
                <a:gd name="T30" fmla="*/ 37 w 72"/>
                <a:gd name="T31" fmla="*/ 31 h 46"/>
                <a:gd name="T32" fmla="*/ 32 w 72"/>
                <a:gd name="T33" fmla="*/ 23 h 46"/>
                <a:gd name="T34" fmla="*/ 27 w 72"/>
                <a:gd name="T35" fmla="*/ 22 h 46"/>
                <a:gd name="T36" fmla="*/ 21 w 72"/>
                <a:gd name="T37" fmla="*/ 20 h 46"/>
                <a:gd name="T38" fmla="*/ 17 w 72"/>
                <a:gd name="T39" fmla="*/ 18 h 46"/>
                <a:gd name="T40" fmla="*/ 14 w 72"/>
                <a:gd name="T41" fmla="*/ 18 h 46"/>
                <a:gd name="T42" fmla="*/ 11 w 72"/>
                <a:gd name="T43" fmla="*/ 17 h 46"/>
                <a:gd name="T44" fmla="*/ 10 w 72"/>
                <a:gd name="T45" fmla="*/ 17 h 46"/>
                <a:gd name="T46" fmla="*/ 4 w 72"/>
                <a:gd name="T47" fmla="*/ 7 h 46"/>
                <a:gd name="T48" fmla="*/ 0 w 72"/>
                <a:gd name="T49" fmla="*/ 0 h 46"/>
                <a:gd name="T50" fmla="*/ 9 w 72"/>
                <a:gd name="T51" fmla="*/ 3 h 46"/>
                <a:gd name="T52" fmla="*/ 20 w 72"/>
                <a:gd name="T53" fmla="*/ 7 h 46"/>
                <a:gd name="T54" fmla="*/ 30 w 72"/>
                <a:gd name="T55" fmla="*/ 10 h 46"/>
                <a:gd name="T56" fmla="*/ 40 w 72"/>
                <a:gd name="T57" fmla="*/ 14 h 46"/>
                <a:gd name="T58" fmla="*/ 51 w 72"/>
                <a:gd name="T59" fmla="*/ 17 h 46"/>
                <a:gd name="T60" fmla="*/ 60 w 72"/>
                <a:gd name="T61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46">
                  <a:moveTo>
                    <a:pt x="60" y="20"/>
                  </a:moveTo>
                  <a:lnTo>
                    <a:pt x="67" y="29"/>
                  </a:lnTo>
                  <a:lnTo>
                    <a:pt x="72" y="36"/>
                  </a:lnTo>
                  <a:lnTo>
                    <a:pt x="69" y="35"/>
                  </a:lnTo>
                  <a:lnTo>
                    <a:pt x="61" y="33"/>
                  </a:lnTo>
                  <a:lnTo>
                    <a:pt x="55" y="30"/>
                  </a:lnTo>
                  <a:lnTo>
                    <a:pt x="52" y="30"/>
                  </a:lnTo>
                  <a:lnTo>
                    <a:pt x="54" y="33"/>
                  </a:lnTo>
                  <a:lnTo>
                    <a:pt x="58" y="38"/>
                  </a:lnTo>
                  <a:lnTo>
                    <a:pt x="62" y="44"/>
                  </a:lnTo>
                  <a:lnTo>
                    <a:pt x="64" y="46"/>
                  </a:lnTo>
                  <a:lnTo>
                    <a:pt x="59" y="45"/>
                  </a:lnTo>
                  <a:lnTo>
                    <a:pt x="53" y="44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37" y="31"/>
                  </a:lnTo>
                  <a:lnTo>
                    <a:pt x="32" y="23"/>
                  </a:lnTo>
                  <a:lnTo>
                    <a:pt x="27" y="22"/>
                  </a:lnTo>
                  <a:lnTo>
                    <a:pt x="21" y="20"/>
                  </a:lnTo>
                  <a:lnTo>
                    <a:pt x="17" y="18"/>
                  </a:lnTo>
                  <a:lnTo>
                    <a:pt x="14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4" y="7"/>
                  </a:lnTo>
                  <a:lnTo>
                    <a:pt x="0" y="0"/>
                  </a:lnTo>
                  <a:lnTo>
                    <a:pt x="9" y="3"/>
                  </a:lnTo>
                  <a:lnTo>
                    <a:pt x="20" y="7"/>
                  </a:lnTo>
                  <a:lnTo>
                    <a:pt x="30" y="10"/>
                  </a:lnTo>
                  <a:lnTo>
                    <a:pt x="40" y="14"/>
                  </a:lnTo>
                  <a:lnTo>
                    <a:pt x="51" y="17"/>
                  </a:lnTo>
                  <a:lnTo>
                    <a:pt x="6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4" name="Freeform 23">
              <a:extLst>
                <a:ext uri="{FF2B5EF4-FFF2-40B4-BE49-F238E27FC236}">
                  <a16:creationId xmlns:a16="http://schemas.microsoft.com/office/drawing/2014/main" id="{ABD5BA3E-1470-1A29-03B4-F1D2AF34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466" y="4056699"/>
              <a:ext cx="1848" cy="9241"/>
            </a:xfrm>
            <a:custGeom>
              <a:avLst/>
              <a:gdLst>
                <a:gd name="T0" fmla="*/ 13 w 24"/>
                <a:gd name="T1" fmla="*/ 18 h 75"/>
                <a:gd name="T2" fmla="*/ 19 w 24"/>
                <a:gd name="T3" fmla="*/ 27 h 75"/>
                <a:gd name="T4" fmla="*/ 24 w 24"/>
                <a:gd name="T5" fmla="*/ 36 h 75"/>
                <a:gd name="T6" fmla="*/ 23 w 24"/>
                <a:gd name="T7" fmla="*/ 46 h 75"/>
                <a:gd name="T8" fmla="*/ 21 w 24"/>
                <a:gd name="T9" fmla="*/ 56 h 75"/>
                <a:gd name="T10" fmla="*/ 21 w 24"/>
                <a:gd name="T11" fmla="*/ 67 h 75"/>
                <a:gd name="T12" fmla="*/ 20 w 24"/>
                <a:gd name="T13" fmla="*/ 75 h 75"/>
                <a:gd name="T14" fmla="*/ 14 w 24"/>
                <a:gd name="T15" fmla="*/ 67 h 75"/>
                <a:gd name="T16" fmla="*/ 8 w 24"/>
                <a:gd name="T17" fmla="*/ 57 h 75"/>
                <a:gd name="T18" fmla="*/ 9 w 24"/>
                <a:gd name="T19" fmla="*/ 47 h 75"/>
                <a:gd name="T20" fmla="*/ 10 w 24"/>
                <a:gd name="T21" fmla="*/ 38 h 75"/>
                <a:gd name="T22" fmla="*/ 5 w 24"/>
                <a:gd name="T23" fmla="*/ 28 h 75"/>
                <a:gd name="T24" fmla="*/ 0 w 24"/>
                <a:gd name="T25" fmla="*/ 20 h 75"/>
                <a:gd name="T26" fmla="*/ 1 w 24"/>
                <a:gd name="T27" fmla="*/ 9 h 75"/>
                <a:gd name="T28" fmla="*/ 2 w 24"/>
                <a:gd name="T29" fmla="*/ 0 h 75"/>
                <a:gd name="T30" fmla="*/ 7 w 24"/>
                <a:gd name="T31" fmla="*/ 8 h 75"/>
                <a:gd name="T32" fmla="*/ 13 w 24"/>
                <a:gd name="T33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75">
                  <a:moveTo>
                    <a:pt x="13" y="18"/>
                  </a:moveTo>
                  <a:lnTo>
                    <a:pt x="19" y="27"/>
                  </a:lnTo>
                  <a:lnTo>
                    <a:pt x="24" y="36"/>
                  </a:lnTo>
                  <a:lnTo>
                    <a:pt x="23" y="46"/>
                  </a:lnTo>
                  <a:lnTo>
                    <a:pt x="21" y="56"/>
                  </a:lnTo>
                  <a:lnTo>
                    <a:pt x="21" y="67"/>
                  </a:lnTo>
                  <a:lnTo>
                    <a:pt x="20" y="75"/>
                  </a:lnTo>
                  <a:lnTo>
                    <a:pt x="14" y="67"/>
                  </a:lnTo>
                  <a:lnTo>
                    <a:pt x="8" y="57"/>
                  </a:lnTo>
                  <a:lnTo>
                    <a:pt x="9" y="47"/>
                  </a:lnTo>
                  <a:lnTo>
                    <a:pt x="10" y="38"/>
                  </a:lnTo>
                  <a:lnTo>
                    <a:pt x="5" y="28"/>
                  </a:lnTo>
                  <a:lnTo>
                    <a:pt x="0" y="20"/>
                  </a:lnTo>
                  <a:lnTo>
                    <a:pt x="1" y="9"/>
                  </a:lnTo>
                  <a:lnTo>
                    <a:pt x="2" y="0"/>
                  </a:lnTo>
                  <a:lnTo>
                    <a:pt x="7" y="8"/>
                  </a:lnTo>
                  <a:lnTo>
                    <a:pt x="13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5" name="Freeform 24">
              <a:extLst>
                <a:ext uri="{FF2B5EF4-FFF2-40B4-BE49-F238E27FC236}">
                  <a16:creationId xmlns:a16="http://schemas.microsoft.com/office/drawing/2014/main" id="{49EBB076-88CD-0AD1-5C47-4456B1E5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618" y="4028977"/>
              <a:ext cx="3696" cy="9241"/>
            </a:xfrm>
            <a:custGeom>
              <a:avLst/>
              <a:gdLst>
                <a:gd name="T0" fmla="*/ 0 w 31"/>
                <a:gd name="T1" fmla="*/ 37 h 74"/>
                <a:gd name="T2" fmla="*/ 2 w 31"/>
                <a:gd name="T3" fmla="*/ 27 h 74"/>
                <a:gd name="T4" fmla="*/ 4 w 31"/>
                <a:gd name="T5" fmla="*/ 18 h 74"/>
                <a:gd name="T6" fmla="*/ 6 w 31"/>
                <a:gd name="T7" fmla="*/ 14 h 74"/>
                <a:gd name="T8" fmla="*/ 7 w 31"/>
                <a:gd name="T9" fmla="*/ 8 h 74"/>
                <a:gd name="T10" fmla="*/ 9 w 31"/>
                <a:gd name="T11" fmla="*/ 3 h 74"/>
                <a:gd name="T12" fmla="*/ 10 w 31"/>
                <a:gd name="T13" fmla="*/ 0 h 74"/>
                <a:gd name="T14" fmla="*/ 11 w 31"/>
                <a:gd name="T15" fmla="*/ 2 h 74"/>
                <a:gd name="T16" fmla="*/ 14 w 31"/>
                <a:gd name="T17" fmla="*/ 8 h 74"/>
                <a:gd name="T18" fmla="*/ 16 w 31"/>
                <a:gd name="T19" fmla="*/ 16 h 74"/>
                <a:gd name="T20" fmla="*/ 18 w 31"/>
                <a:gd name="T21" fmla="*/ 19 h 74"/>
                <a:gd name="T22" fmla="*/ 20 w 31"/>
                <a:gd name="T23" fmla="*/ 9 h 74"/>
                <a:gd name="T24" fmla="*/ 23 w 31"/>
                <a:gd name="T25" fmla="*/ 0 h 74"/>
                <a:gd name="T26" fmla="*/ 27 w 31"/>
                <a:gd name="T27" fmla="*/ 9 h 74"/>
                <a:gd name="T28" fmla="*/ 31 w 31"/>
                <a:gd name="T29" fmla="*/ 19 h 74"/>
                <a:gd name="T30" fmla="*/ 29 w 31"/>
                <a:gd name="T31" fmla="*/ 29 h 74"/>
                <a:gd name="T32" fmla="*/ 27 w 31"/>
                <a:gd name="T33" fmla="*/ 37 h 74"/>
                <a:gd name="T34" fmla="*/ 22 w 31"/>
                <a:gd name="T35" fmla="*/ 56 h 74"/>
                <a:gd name="T36" fmla="*/ 17 w 31"/>
                <a:gd name="T37" fmla="*/ 74 h 74"/>
                <a:gd name="T38" fmla="*/ 9 w 31"/>
                <a:gd name="T39" fmla="*/ 56 h 74"/>
                <a:gd name="T40" fmla="*/ 0 w 31"/>
                <a:gd name="T41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74">
                  <a:moveTo>
                    <a:pt x="0" y="37"/>
                  </a:moveTo>
                  <a:lnTo>
                    <a:pt x="2" y="27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7" y="8"/>
                  </a:lnTo>
                  <a:lnTo>
                    <a:pt x="9" y="3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4" y="8"/>
                  </a:lnTo>
                  <a:lnTo>
                    <a:pt x="16" y="16"/>
                  </a:lnTo>
                  <a:lnTo>
                    <a:pt x="18" y="19"/>
                  </a:lnTo>
                  <a:lnTo>
                    <a:pt x="20" y="9"/>
                  </a:lnTo>
                  <a:lnTo>
                    <a:pt x="23" y="0"/>
                  </a:lnTo>
                  <a:lnTo>
                    <a:pt x="27" y="9"/>
                  </a:lnTo>
                  <a:lnTo>
                    <a:pt x="31" y="19"/>
                  </a:lnTo>
                  <a:lnTo>
                    <a:pt x="29" y="29"/>
                  </a:lnTo>
                  <a:lnTo>
                    <a:pt x="27" y="37"/>
                  </a:lnTo>
                  <a:lnTo>
                    <a:pt x="22" y="56"/>
                  </a:lnTo>
                  <a:lnTo>
                    <a:pt x="17" y="74"/>
                  </a:lnTo>
                  <a:lnTo>
                    <a:pt x="9" y="56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6" name="Freeform 25">
              <a:extLst>
                <a:ext uri="{FF2B5EF4-FFF2-40B4-BE49-F238E27FC236}">
                  <a16:creationId xmlns:a16="http://schemas.microsoft.com/office/drawing/2014/main" id="{0374133B-6835-710C-5828-2F257475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770" y="3980925"/>
              <a:ext cx="3696" cy="7393"/>
            </a:xfrm>
            <a:custGeom>
              <a:avLst/>
              <a:gdLst>
                <a:gd name="T0" fmla="*/ 22 w 25"/>
                <a:gd name="T1" fmla="*/ 20 h 58"/>
                <a:gd name="T2" fmla="*/ 24 w 25"/>
                <a:gd name="T3" fmla="*/ 31 h 58"/>
                <a:gd name="T4" fmla="*/ 25 w 25"/>
                <a:gd name="T5" fmla="*/ 40 h 58"/>
                <a:gd name="T6" fmla="*/ 22 w 25"/>
                <a:gd name="T7" fmla="*/ 50 h 58"/>
                <a:gd name="T8" fmla="*/ 17 w 25"/>
                <a:gd name="T9" fmla="*/ 58 h 58"/>
                <a:gd name="T10" fmla="*/ 15 w 25"/>
                <a:gd name="T11" fmla="*/ 48 h 58"/>
                <a:gd name="T12" fmla="*/ 12 w 25"/>
                <a:gd name="T13" fmla="*/ 37 h 58"/>
                <a:gd name="T14" fmla="*/ 8 w 25"/>
                <a:gd name="T15" fmla="*/ 46 h 58"/>
                <a:gd name="T16" fmla="*/ 4 w 25"/>
                <a:gd name="T17" fmla="*/ 55 h 58"/>
                <a:gd name="T18" fmla="*/ 2 w 25"/>
                <a:gd name="T19" fmla="*/ 44 h 58"/>
                <a:gd name="T20" fmla="*/ 0 w 25"/>
                <a:gd name="T21" fmla="*/ 34 h 58"/>
                <a:gd name="T22" fmla="*/ 4 w 25"/>
                <a:gd name="T23" fmla="*/ 25 h 58"/>
                <a:gd name="T24" fmla="*/ 9 w 25"/>
                <a:gd name="T25" fmla="*/ 17 h 58"/>
                <a:gd name="T26" fmla="*/ 13 w 25"/>
                <a:gd name="T27" fmla="*/ 7 h 58"/>
                <a:gd name="T28" fmla="*/ 18 w 25"/>
                <a:gd name="T29" fmla="*/ 0 h 58"/>
                <a:gd name="T30" fmla="*/ 20 w 25"/>
                <a:gd name="T31" fmla="*/ 9 h 58"/>
                <a:gd name="T32" fmla="*/ 22 w 25"/>
                <a:gd name="T33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58">
                  <a:moveTo>
                    <a:pt x="22" y="20"/>
                  </a:moveTo>
                  <a:lnTo>
                    <a:pt x="24" y="31"/>
                  </a:lnTo>
                  <a:lnTo>
                    <a:pt x="25" y="40"/>
                  </a:lnTo>
                  <a:lnTo>
                    <a:pt x="22" y="50"/>
                  </a:lnTo>
                  <a:lnTo>
                    <a:pt x="17" y="58"/>
                  </a:lnTo>
                  <a:lnTo>
                    <a:pt x="15" y="48"/>
                  </a:lnTo>
                  <a:lnTo>
                    <a:pt x="12" y="37"/>
                  </a:lnTo>
                  <a:lnTo>
                    <a:pt x="8" y="46"/>
                  </a:lnTo>
                  <a:lnTo>
                    <a:pt x="4" y="55"/>
                  </a:lnTo>
                  <a:lnTo>
                    <a:pt x="2" y="44"/>
                  </a:lnTo>
                  <a:lnTo>
                    <a:pt x="0" y="34"/>
                  </a:lnTo>
                  <a:lnTo>
                    <a:pt x="4" y="25"/>
                  </a:lnTo>
                  <a:lnTo>
                    <a:pt x="9" y="17"/>
                  </a:lnTo>
                  <a:lnTo>
                    <a:pt x="13" y="7"/>
                  </a:lnTo>
                  <a:lnTo>
                    <a:pt x="18" y="0"/>
                  </a:lnTo>
                  <a:lnTo>
                    <a:pt x="20" y="9"/>
                  </a:lnTo>
                  <a:lnTo>
                    <a:pt x="2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7" name="Freeform 26">
              <a:extLst>
                <a:ext uri="{FF2B5EF4-FFF2-40B4-BE49-F238E27FC236}">
                  <a16:creationId xmlns:a16="http://schemas.microsoft.com/office/drawing/2014/main" id="{CAFCB3D7-7D3D-1EFC-0467-79B3929D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64" y="3849706"/>
              <a:ext cx="5545" cy="7393"/>
            </a:xfrm>
            <a:custGeom>
              <a:avLst/>
              <a:gdLst>
                <a:gd name="T0" fmla="*/ 41 w 41"/>
                <a:gd name="T1" fmla="*/ 62 h 62"/>
                <a:gd name="T2" fmla="*/ 32 w 41"/>
                <a:gd name="T3" fmla="*/ 57 h 62"/>
                <a:gd name="T4" fmla="*/ 23 w 41"/>
                <a:gd name="T5" fmla="*/ 52 h 62"/>
                <a:gd name="T6" fmla="*/ 21 w 41"/>
                <a:gd name="T7" fmla="*/ 49 h 62"/>
                <a:gd name="T8" fmla="*/ 19 w 41"/>
                <a:gd name="T9" fmla="*/ 43 h 62"/>
                <a:gd name="T10" fmla="*/ 17 w 41"/>
                <a:gd name="T11" fmla="*/ 38 h 62"/>
                <a:gd name="T12" fmla="*/ 16 w 41"/>
                <a:gd name="T13" fmla="*/ 35 h 62"/>
                <a:gd name="T14" fmla="*/ 10 w 41"/>
                <a:gd name="T15" fmla="*/ 25 h 62"/>
                <a:gd name="T16" fmla="*/ 7 w 41"/>
                <a:gd name="T17" fmla="*/ 17 h 62"/>
                <a:gd name="T18" fmla="*/ 3 w 41"/>
                <a:gd name="T19" fmla="*/ 7 h 62"/>
                <a:gd name="T20" fmla="*/ 0 w 41"/>
                <a:gd name="T21" fmla="*/ 0 h 62"/>
                <a:gd name="T22" fmla="*/ 8 w 41"/>
                <a:gd name="T23" fmla="*/ 4 h 62"/>
                <a:gd name="T24" fmla="*/ 18 w 41"/>
                <a:gd name="T25" fmla="*/ 9 h 62"/>
                <a:gd name="T26" fmla="*/ 22 w 41"/>
                <a:gd name="T27" fmla="*/ 18 h 62"/>
                <a:gd name="T28" fmla="*/ 26 w 41"/>
                <a:gd name="T29" fmla="*/ 26 h 62"/>
                <a:gd name="T30" fmla="*/ 30 w 41"/>
                <a:gd name="T31" fmla="*/ 35 h 62"/>
                <a:gd name="T32" fmla="*/ 34 w 41"/>
                <a:gd name="T33" fmla="*/ 45 h 62"/>
                <a:gd name="T34" fmla="*/ 37 w 41"/>
                <a:gd name="T35" fmla="*/ 53 h 62"/>
                <a:gd name="T36" fmla="*/ 41 w 41"/>
                <a:gd name="T3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62">
                  <a:moveTo>
                    <a:pt x="41" y="62"/>
                  </a:moveTo>
                  <a:lnTo>
                    <a:pt x="32" y="57"/>
                  </a:lnTo>
                  <a:lnTo>
                    <a:pt x="23" y="52"/>
                  </a:lnTo>
                  <a:lnTo>
                    <a:pt x="21" y="49"/>
                  </a:lnTo>
                  <a:lnTo>
                    <a:pt x="19" y="43"/>
                  </a:lnTo>
                  <a:lnTo>
                    <a:pt x="17" y="38"/>
                  </a:lnTo>
                  <a:lnTo>
                    <a:pt x="16" y="35"/>
                  </a:lnTo>
                  <a:lnTo>
                    <a:pt x="10" y="25"/>
                  </a:lnTo>
                  <a:lnTo>
                    <a:pt x="7" y="17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9"/>
                  </a:lnTo>
                  <a:lnTo>
                    <a:pt x="22" y="18"/>
                  </a:lnTo>
                  <a:lnTo>
                    <a:pt x="26" y="26"/>
                  </a:lnTo>
                  <a:lnTo>
                    <a:pt x="30" y="35"/>
                  </a:lnTo>
                  <a:lnTo>
                    <a:pt x="34" y="45"/>
                  </a:lnTo>
                  <a:lnTo>
                    <a:pt x="37" y="53"/>
                  </a:lnTo>
                  <a:lnTo>
                    <a:pt x="41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8" name="Freeform 27">
              <a:extLst>
                <a:ext uri="{FF2B5EF4-FFF2-40B4-BE49-F238E27FC236}">
                  <a16:creationId xmlns:a16="http://schemas.microsoft.com/office/drawing/2014/main" id="{AA6331F7-7933-76A7-9398-0D0F13C8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567" y="3842314"/>
              <a:ext cx="5545" cy="5544"/>
            </a:xfrm>
            <a:custGeom>
              <a:avLst/>
              <a:gdLst>
                <a:gd name="T0" fmla="*/ 8 w 55"/>
                <a:gd name="T1" fmla="*/ 17 h 52"/>
                <a:gd name="T2" fmla="*/ 4 w 55"/>
                <a:gd name="T3" fmla="*/ 8 h 52"/>
                <a:gd name="T4" fmla="*/ 0 w 55"/>
                <a:gd name="T5" fmla="*/ 0 h 52"/>
                <a:gd name="T6" fmla="*/ 8 w 55"/>
                <a:gd name="T7" fmla="*/ 3 h 52"/>
                <a:gd name="T8" fmla="*/ 19 w 55"/>
                <a:gd name="T9" fmla="*/ 8 h 52"/>
                <a:gd name="T10" fmla="*/ 28 w 55"/>
                <a:gd name="T11" fmla="*/ 12 h 52"/>
                <a:gd name="T12" fmla="*/ 38 w 55"/>
                <a:gd name="T13" fmla="*/ 17 h 52"/>
                <a:gd name="T14" fmla="*/ 42 w 55"/>
                <a:gd name="T15" fmla="*/ 26 h 52"/>
                <a:gd name="T16" fmla="*/ 46 w 55"/>
                <a:gd name="T17" fmla="*/ 35 h 52"/>
                <a:gd name="T18" fmla="*/ 52 w 55"/>
                <a:gd name="T19" fmla="*/ 44 h 52"/>
                <a:gd name="T20" fmla="*/ 55 w 55"/>
                <a:gd name="T21" fmla="*/ 52 h 52"/>
                <a:gd name="T22" fmla="*/ 46 w 55"/>
                <a:gd name="T23" fmla="*/ 49 h 52"/>
                <a:gd name="T24" fmla="*/ 36 w 55"/>
                <a:gd name="T25" fmla="*/ 43 h 52"/>
                <a:gd name="T26" fmla="*/ 33 w 55"/>
                <a:gd name="T27" fmla="*/ 35 h 52"/>
                <a:gd name="T28" fmla="*/ 27 w 55"/>
                <a:gd name="T29" fmla="*/ 25 h 52"/>
                <a:gd name="T30" fmla="*/ 19 w 55"/>
                <a:gd name="T31" fmla="*/ 21 h 52"/>
                <a:gd name="T32" fmla="*/ 8 w 55"/>
                <a:gd name="T33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52">
                  <a:moveTo>
                    <a:pt x="8" y="17"/>
                  </a:moveTo>
                  <a:lnTo>
                    <a:pt x="4" y="8"/>
                  </a:lnTo>
                  <a:lnTo>
                    <a:pt x="0" y="0"/>
                  </a:lnTo>
                  <a:lnTo>
                    <a:pt x="8" y="3"/>
                  </a:lnTo>
                  <a:lnTo>
                    <a:pt x="19" y="8"/>
                  </a:lnTo>
                  <a:lnTo>
                    <a:pt x="28" y="12"/>
                  </a:lnTo>
                  <a:lnTo>
                    <a:pt x="38" y="17"/>
                  </a:lnTo>
                  <a:lnTo>
                    <a:pt x="42" y="26"/>
                  </a:lnTo>
                  <a:lnTo>
                    <a:pt x="46" y="35"/>
                  </a:lnTo>
                  <a:lnTo>
                    <a:pt x="52" y="44"/>
                  </a:lnTo>
                  <a:lnTo>
                    <a:pt x="55" y="52"/>
                  </a:lnTo>
                  <a:lnTo>
                    <a:pt x="46" y="49"/>
                  </a:lnTo>
                  <a:lnTo>
                    <a:pt x="36" y="43"/>
                  </a:lnTo>
                  <a:lnTo>
                    <a:pt x="33" y="35"/>
                  </a:lnTo>
                  <a:lnTo>
                    <a:pt x="27" y="25"/>
                  </a:lnTo>
                  <a:lnTo>
                    <a:pt x="19" y="21"/>
                  </a:lnTo>
                  <a:lnTo>
                    <a:pt x="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89" name="Freeform 28">
              <a:extLst>
                <a:ext uri="{FF2B5EF4-FFF2-40B4-BE49-F238E27FC236}">
                  <a16:creationId xmlns:a16="http://schemas.microsoft.com/office/drawing/2014/main" id="{6A2FEEF6-2D3E-3263-9EA7-23F41FD88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57" y="3862643"/>
              <a:ext cx="9241" cy="7393"/>
            </a:xfrm>
            <a:custGeom>
              <a:avLst/>
              <a:gdLst>
                <a:gd name="T0" fmla="*/ 0 w 76"/>
                <a:gd name="T1" fmla="*/ 0 h 59"/>
                <a:gd name="T2" fmla="*/ 9 w 76"/>
                <a:gd name="T3" fmla="*/ 5 h 59"/>
                <a:gd name="T4" fmla="*/ 18 w 76"/>
                <a:gd name="T5" fmla="*/ 9 h 59"/>
                <a:gd name="T6" fmla="*/ 26 w 76"/>
                <a:gd name="T7" fmla="*/ 15 h 59"/>
                <a:gd name="T8" fmla="*/ 35 w 76"/>
                <a:gd name="T9" fmla="*/ 20 h 59"/>
                <a:gd name="T10" fmla="*/ 44 w 76"/>
                <a:gd name="T11" fmla="*/ 25 h 59"/>
                <a:gd name="T12" fmla="*/ 53 w 76"/>
                <a:gd name="T13" fmla="*/ 31 h 59"/>
                <a:gd name="T14" fmla="*/ 61 w 76"/>
                <a:gd name="T15" fmla="*/ 36 h 59"/>
                <a:gd name="T16" fmla="*/ 70 w 76"/>
                <a:gd name="T17" fmla="*/ 42 h 59"/>
                <a:gd name="T18" fmla="*/ 74 w 76"/>
                <a:gd name="T19" fmla="*/ 51 h 59"/>
                <a:gd name="T20" fmla="*/ 76 w 76"/>
                <a:gd name="T21" fmla="*/ 59 h 59"/>
                <a:gd name="T22" fmla="*/ 68 w 76"/>
                <a:gd name="T23" fmla="*/ 55 h 59"/>
                <a:gd name="T24" fmla="*/ 59 w 76"/>
                <a:gd name="T25" fmla="*/ 49 h 59"/>
                <a:gd name="T26" fmla="*/ 51 w 76"/>
                <a:gd name="T27" fmla="*/ 43 h 59"/>
                <a:gd name="T28" fmla="*/ 41 w 76"/>
                <a:gd name="T29" fmla="*/ 38 h 59"/>
                <a:gd name="T30" fmla="*/ 33 w 76"/>
                <a:gd name="T31" fmla="*/ 33 h 59"/>
                <a:gd name="T32" fmla="*/ 24 w 76"/>
                <a:gd name="T33" fmla="*/ 27 h 59"/>
                <a:gd name="T34" fmla="*/ 15 w 76"/>
                <a:gd name="T35" fmla="*/ 23 h 59"/>
                <a:gd name="T36" fmla="*/ 7 w 76"/>
                <a:gd name="T37" fmla="*/ 17 h 59"/>
                <a:gd name="T38" fmla="*/ 3 w 76"/>
                <a:gd name="T39" fmla="*/ 8 h 59"/>
                <a:gd name="T40" fmla="*/ 0 w 76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9">
                  <a:moveTo>
                    <a:pt x="0" y="0"/>
                  </a:moveTo>
                  <a:lnTo>
                    <a:pt x="9" y="5"/>
                  </a:lnTo>
                  <a:lnTo>
                    <a:pt x="18" y="9"/>
                  </a:lnTo>
                  <a:lnTo>
                    <a:pt x="26" y="15"/>
                  </a:lnTo>
                  <a:lnTo>
                    <a:pt x="35" y="20"/>
                  </a:lnTo>
                  <a:lnTo>
                    <a:pt x="44" y="25"/>
                  </a:lnTo>
                  <a:lnTo>
                    <a:pt x="53" y="31"/>
                  </a:lnTo>
                  <a:lnTo>
                    <a:pt x="61" y="36"/>
                  </a:lnTo>
                  <a:lnTo>
                    <a:pt x="70" y="42"/>
                  </a:lnTo>
                  <a:lnTo>
                    <a:pt x="74" y="51"/>
                  </a:lnTo>
                  <a:lnTo>
                    <a:pt x="76" y="59"/>
                  </a:lnTo>
                  <a:lnTo>
                    <a:pt x="68" y="55"/>
                  </a:lnTo>
                  <a:lnTo>
                    <a:pt x="59" y="49"/>
                  </a:lnTo>
                  <a:lnTo>
                    <a:pt x="51" y="43"/>
                  </a:lnTo>
                  <a:lnTo>
                    <a:pt x="41" y="38"/>
                  </a:lnTo>
                  <a:lnTo>
                    <a:pt x="33" y="33"/>
                  </a:lnTo>
                  <a:lnTo>
                    <a:pt x="24" y="27"/>
                  </a:lnTo>
                  <a:lnTo>
                    <a:pt x="15" y="23"/>
                  </a:lnTo>
                  <a:lnTo>
                    <a:pt x="7" y="17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0" name="Freeform 29">
              <a:extLst>
                <a:ext uri="{FF2B5EF4-FFF2-40B4-BE49-F238E27FC236}">
                  <a16:creationId xmlns:a16="http://schemas.microsoft.com/office/drawing/2014/main" id="{99F95D02-05D7-344D-5666-26DD4D79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898" y="3864492"/>
              <a:ext cx="7393" cy="9241"/>
            </a:xfrm>
            <a:custGeom>
              <a:avLst/>
              <a:gdLst>
                <a:gd name="T0" fmla="*/ 23 w 64"/>
                <a:gd name="T1" fmla="*/ 28 h 71"/>
                <a:gd name="T2" fmla="*/ 42 w 64"/>
                <a:gd name="T3" fmla="*/ 40 h 71"/>
                <a:gd name="T4" fmla="*/ 50 w 64"/>
                <a:gd name="T5" fmla="*/ 47 h 71"/>
                <a:gd name="T6" fmla="*/ 59 w 64"/>
                <a:gd name="T7" fmla="*/ 52 h 71"/>
                <a:gd name="T8" fmla="*/ 62 w 64"/>
                <a:gd name="T9" fmla="*/ 61 h 71"/>
                <a:gd name="T10" fmla="*/ 64 w 64"/>
                <a:gd name="T11" fmla="*/ 71 h 71"/>
                <a:gd name="T12" fmla="*/ 56 w 64"/>
                <a:gd name="T13" fmla="*/ 66 h 71"/>
                <a:gd name="T14" fmla="*/ 47 w 64"/>
                <a:gd name="T15" fmla="*/ 58 h 71"/>
                <a:gd name="T16" fmla="*/ 38 w 64"/>
                <a:gd name="T17" fmla="*/ 54 h 71"/>
                <a:gd name="T18" fmla="*/ 30 w 64"/>
                <a:gd name="T19" fmla="*/ 48 h 71"/>
                <a:gd name="T20" fmla="*/ 21 w 64"/>
                <a:gd name="T21" fmla="*/ 42 h 71"/>
                <a:gd name="T22" fmla="*/ 13 w 64"/>
                <a:gd name="T23" fmla="*/ 36 h 71"/>
                <a:gd name="T24" fmla="*/ 9 w 64"/>
                <a:gd name="T25" fmla="*/ 26 h 71"/>
                <a:gd name="T26" fmla="*/ 6 w 64"/>
                <a:gd name="T27" fmla="*/ 18 h 71"/>
                <a:gd name="T28" fmla="*/ 2 w 64"/>
                <a:gd name="T29" fmla="*/ 8 h 71"/>
                <a:gd name="T30" fmla="*/ 0 w 64"/>
                <a:gd name="T31" fmla="*/ 0 h 71"/>
                <a:gd name="T32" fmla="*/ 9 w 64"/>
                <a:gd name="T33" fmla="*/ 4 h 71"/>
                <a:gd name="T34" fmla="*/ 17 w 64"/>
                <a:gd name="T35" fmla="*/ 10 h 71"/>
                <a:gd name="T36" fmla="*/ 21 w 64"/>
                <a:gd name="T37" fmla="*/ 20 h 71"/>
                <a:gd name="T38" fmla="*/ 23 w 64"/>
                <a:gd name="T3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71">
                  <a:moveTo>
                    <a:pt x="23" y="28"/>
                  </a:moveTo>
                  <a:lnTo>
                    <a:pt x="42" y="40"/>
                  </a:lnTo>
                  <a:lnTo>
                    <a:pt x="50" y="47"/>
                  </a:lnTo>
                  <a:lnTo>
                    <a:pt x="59" y="52"/>
                  </a:lnTo>
                  <a:lnTo>
                    <a:pt x="62" y="61"/>
                  </a:lnTo>
                  <a:lnTo>
                    <a:pt x="64" y="71"/>
                  </a:lnTo>
                  <a:lnTo>
                    <a:pt x="56" y="66"/>
                  </a:lnTo>
                  <a:lnTo>
                    <a:pt x="47" y="58"/>
                  </a:lnTo>
                  <a:lnTo>
                    <a:pt x="38" y="54"/>
                  </a:lnTo>
                  <a:lnTo>
                    <a:pt x="30" y="48"/>
                  </a:lnTo>
                  <a:lnTo>
                    <a:pt x="21" y="42"/>
                  </a:lnTo>
                  <a:lnTo>
                    <a:pt x="13" y="36"/>
                  </a:lnTo>
                  <a:lnTo>
                    <a:pt x="9" y="26"/>
                  </a:lnTo>
                  <a:lnTo>
                    <a:pt x="6" y="18"/>
                  </a:lnTo>
                  <a:lnTo>
                    <a:pt x="2" y="8"/>
                  </a:lnTo>
                  <a:lnTo>
                    <a:pt x="0" y="0"/>
                  </a:lnTo>
                  <a:lnTo>
                    <a:pt x="9" y="4"/>
                  </a:lnTo>
                  <a:lnTo>
                    <a:pt x="17" y="10"/>
                  </a:lnTo>
                  <a:lnTo>
                    <a:pt x="21" y="20"/>
                  </a:lnTo>
                  <a:lnTo>
                    <a:pt x="23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1" name="Freeform 30">
              <a:extLst>
                <a:ext uri="{FF2B5EF4-FFF2-40B4-BE49-F238E27FC236}">
                  <a16:creationId xmlns:a16="http://schemas.microsoft.com/office/drawing/2014/main" id="{ED6F3007-4762-6934-F08B-DEF021254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291" y="3871884"/>
              <a:ext cx="18482" cy="24026"/>
            </a:xfrm>
            <a:custGeom>
              <a:avLst/>
              <a:gdLst>
                <a:gd name="T0" fmla="*/ 17 w 154"/>
                <a:gd name="T1" fmla="*/ 12 h 201"/>
                <a:gd name="T2" fmla="*/ 26 w 154"/>
                <a:gd name="T3" fmla="*/ 19 h 201"/>
                <a:gd name="T4" fmla="*/ 35 w 154"/>
                <a:gd name="T5" fmla="*/ 24 h 201"/>
                <a:gd name="T6" fmla="*/ 42 w 154"/>
                <a:gd name="T7" fmla="*/ 30 h 201"/>
                <a:gd name="T8" fmla="*/ 51 w 154"/>
                <a:gd name="T9" fmla="*/ 37 h 201"/>
                <a:gd name="T10" fmla="*/ 60 w 154"/>
                <a:gd name="T11" fmla="*/ 43 h 201"/>
                <a:gd name="T12" fmla="*/ 68 w 154"/>
                <a:gd name="T13" fmla="*/ 50 h 201"/>
                <a:gd name="T14" fmla="*/ 71 w 154"/>
                <a:gd name="T15" fmla="*/ 59 h 201"/>
                <a:gd name="T16" fmla="*/ 73 w 154"/>
                <a:gd name="T17" fmla="*/ 69 h 201"/>
                <a:gd name="T18" fmla="*/ 75 w 154"/>
                <a:gd name="T19" fmla="*/ 78 h 201"/>
                <a:gd name="T20" fmla="*/ 77 w 154"/>
                <a:gd name="T21" fmla="*/ 88 h 201"/>
                <a:gd name="T22" fmla="*/ 79 w 154"/>
                <a:gd name="T23" fmla="*/ 97 h 201"/>
                <a:gd name="T24" fmla="*/ 83 w 154"/>
                <a:gd name="T25" fmla="*/ 107 h 201"/>
                <a:gd name="T26" fmla="*/ 90 w 154"/>
                <a:gd name="T27" fmla="*/ 113 h 201"/>
                <a:gd name="T28" fmla="*/ 99 w 154"/>
                <a:gd name="T29" fmla="*/ 121 h 201"/>
                <a:gd name="T30" fmla="*/ 101 w 154"/>
                <a:gd name="T31" fmla="*/ 130 h 201"/>
                <a:gd name="T32" fmla="*/ 103 w 154"/>
                <a:gd name="T33" fmla="*/ 140 h 201"/>
                <a:gd name="T34" fmla="*/ 135 w 154"/>
                <a:gd name="T35" fmla="*/ 168 h 201"/>
                <a:gd name="T36" fmla="*/ 143 w 154"/>
                <a:gd name="T37" fmla="*/ 174 h 201"/>
                <a:gd name="T38" fmla="*/ 151 w 154"/>
                <a:gd name="T39" fmla="*/ 181 h 201"/>
                <a:gd name="T40" fmla="*/ 153 w 154"/>
                <a:gd name="T41" fmla="*/ 191 h 201"/>
                <a:gd name="T42" fmla="*/ 154 w 154"/>
                <a:gd name="T43" fmla="*/ 201 h 201"/>
                <a:gd name="T44" fmla="*/ 146 w 154"/>
                <a:gd name="T45" fmla="*/ 194 h 201"/>
                <a:gd name="T46" fmla="*/ 138 w 154"/>
                <a:gd name="T47" fmla="*/ 187 h 201"/>
                <a:gd name="T48" fmla="*/ 130 w 154"/>
                <a:gd name="T49" fmla="*/ 179 h 201"/>
                <a:gd name="T50" fmla="*/ 123 w 154"/>
                <a:gd name="T51" fmla="*/ 173 h 201"/>
                <a:gd name="T52" fmla="*/ 107 w 154"/>
                <a:gd name="T53" fmla="*/ 159 h 201"/>
                <a:gd name="T54" fmla="*/ 99 w 154"/>
                <a:gd name="T55" fmla="*/ 152 h 201"/>
                <a:gd name="T56" fmla="*/ 91 w 154"/>
                <a:gd name="T57" fmla="*/ 145 h 201"/>
                <a:gd name="T58" fmla="*/ 83 w 154"/>
                <a:gd name="T59" fmla="*/ 139 h 201"/>
                <a:gd name="T60" fmla="*/ 74 w 154"/>
                <a:gd name="T61" fmla="*/ 131 h 201"/>
                <a:gd name="T62" fmla="*/ 72 w 154"/>
                <a:gd name="T63" fmla="*/ 122 h 201"/>
                <a:gd name="T64" fmla="*/ 70 w 154"/>
                <a:gd name="T65" fmla="*/ 113 h 201"/>
                <a:gd name="T66" fmla="*/ 68 w 154"/>
                <a:gd name="T67" fmla="*/ 104 h 201"/>
                <a:gd name="T68" fmla="*/ 66 w 154"/>
                <a:gd name="T69" fmla="*/ 94 h 201"/>
                <a:gd name="T70" fmla="*/ 63 w 154"/>
                <a:gd name="T71" fmla="*/ 85 h 201"/>
                <a:gd name="T72" fmla="*/ 61 w 154"/>
                <a:gd name="T73" fmla="*/ 75 h 201"/>
                <a:gd name="T74" fmla="*/ 53 w 154"/>
                <a:gd name="T75" fmla="*/ 68 h 201"/>
                <a:gd name="T76" fmla="*/ 44 w 154"/>
                <a:gd name="T77" fmla="*/ 62 h 201"/>
                <a:gd name="T78" fmla="*/ 27 w 154"/>
                <a:gd name="T79" fmla="*/ 50 h 201"/>
                <a:gd name="T80" fmla="*/ 25 w 154"/>
                <a:gd name="T81" fmla="*/ 40 h 201"/>
                <a:gd name="T82" fmla="*/ 23 w 154"/>
                <a:gd name="T83" fmla="*/ 30 h 201"/>
                <a:gd name="T84" fmla="*/ 15 w 154"/>
                <a:gd name="T85" fmla="*/ 25 h 201"/>
                <a:gd name="T86" fmla="*/ 6 w 154"/>
                <a:gd name="T87" fmla="*/ 19 h 201"/>
                <a:gd name="T88" fmla="*/ 3 w 154"/>
                <a:gd name="T89" fmla="*/ 9 h 201"/>
                <a:gd name="T90" fmla="*/ 0 w 154"/>
                <a:gd name="T91" fmla="*/ 0 h 201"/>
                <a:gd name="T92" fmla="*/ 8 w 154"/>
                <a:gd name="T93" fmla="*/ 6 h 201"/>
                <a:gd name="T94" fmla="*/ 17 w 154"/>
                <a:gd name="T95" fmla="*/ 1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" h="201">
                  <a:moveTo>
                    <a:pt x="17" y="12"/>
                  </a:moveTo>
                  <a:lnTo>
                    <a:pt x="26" y="19"/>
                  </a:lnTo>
                  <a:lnTo>
                    <a:pt x="35" y="24"/>
                  </a:lnTo>
                  <a:lnTo>
                    <a:pt x="42" y="30"/>
                  </a:lnTo>
                  <a:lnTo>
                    <a:pt x="51" y="37"/>
                  </a:lnTo>
                  <a:lnTo>
                    <a:pt x="60" y="43"/>
                  </a:lnTo>
                  <a:lnTo>
                    <a:pt x="68" y="50"/>
                  </a:lnTo>
                  <a:lnTo>
                    <a:pt x="71" y="59"/>
                  </a:lnTo>
                  <a:lnTo>
                    <a:pt x="73" y="69"/>
                  </a:lnTo>
                  <a:lnTo>
                    <a:pt x="75" y="78"/>
                  </a:lnTo>
                  <a:lnTo>
                    <a:pt x="77" y="88"/>
                  </a:lnTo>
                  <a:lnTo>
                    <a:pt x="79" y="97"/>
                  </a:lnTo>
                  <a:lnTo>
                    <a:pt x="83" y="107"/>
                  </a:lnTo>
                  <a:lnTo>
                    <a:pt x="90" y="113"/>
                  </a:lnTo>
                  <a:lnTo>
                    <a:pt x="99" y="121"/>
                  </a:lnTo>
                  <a:lnTo>
                    <a:pt x="101" y="130"/>
                  </a:lnTo>
                  <a:lnTo>
                    <a:pt x="103" y="140"/>
                  </a:lnTo>
                  <a:lnTo>
                    <a:pt x="135" y="168"/>
                  </a:lnTo>
                  <a:lnTo>
                    <a:pt x="143" y="174"/>
                  </a:lnTo>
                  <a:lnTo>
                    <a:pt x="151" y="181"/>
                  </a:lnTo>
                  <a:lnTo>
                    <a:pt x="153" y="191"/>
                  </a:lnTo>
                  <a:lnTo>
                    <a:pt x="154" y="201"/>
                  </a:lnTo>
                  <a:lnTo>
                    <a:pt x="146" y="194"/>
                  </a:lnTo>
                  <a:lnTo>
                    <a:pt x="138" y="187"/>
                  </a:lnTo>
                  <a:lnTo>
                    <a:pt x="130" y="179"/>
                  </a:lnTo>
                  <a:lnTo>
                    <a:pt x="123" y="173"/>
                  </a:lnTo>
                  <a:lnTo>
                    <a:pt x="107" y="159"/>
                  </a:lnTo>
                  <a:lnTo>
                    <a:pt x="99" y="152"/>
                  </a:lnTo>
                  <a:lnTo>
                    <a:pt x="91" y="145"/>
                  </a:lnTo>
                  <a:lnTo>
                    <a:pt x="83" y="139"/>
                  </a:lnTo>
                  <a:lnTo>
                    <a:pt x="74" y="131"/>
                  </a:lnTo>
                  <a:lnTo>
                    <a:pt x="72" y="122"/>
                  </a:lnTo>
                  <a:lnTo>
                    <a:pt x="70" y="113"/>
                  </a:lnTo>
                  <a:lnTo>
                    <a:pt x="68" y="104"/>
                  </a:lnTo>
                  <a:lnTo>
                    <a:pt x="66" y="94"/>
                  </a:lnTo>
                  <a:lnTo>
                    <a:pt x="63" y="85"/>
                  </a:lnTo>
                  <a:lnTo>
                    <a:pt x="61" y="75"/>
                  </a:lnTo>
                  <a:lnTo>
                    <a:pt x="53" y="68"/>
                  </a:lnTo>
                  <a:lnTo>
                    <a:pt x="44" y="62"/>
                  </a:lnTo>
                  <a:lnTo>
                    <a:pt x="27" y="50"/>
                  </a:lnTo>
                  <a:lnTo>
                    <a:pt x="25" y="40"/>
                  </a:lnTo>
                  <a:lnTo>
                    <a:pt x="23" y="30"/>
                  </a:lnTo>
                  <a:lnTo>
                    <a:pt x="15" y="25"/>
                  </a:lnTo>
                  <a:lnTo>
                    <a:pt x="6" y="19"/>
                  </a:lnTo>
                  <a:lnTo>
                    <a:pt x="3" y="9"/>
                  </a:lnTo>
                  <a:lnTo>
                    <a:pt x="0" y="0"/>
                  </a:lnTo>
                  <a:lnTo>
                    <a:pt x="8" y="6"/>
                  </a:lnTo>
                  <a:lnTo>
                    <a:pt x="1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2" name="Freeform 31">
              <a:extLst>
                <a:ext uri="{FF2B5EF4-FFF2-40B4-BE49-F238E27FC236}">
                  <a16:creationId xmlns:a16="http://schemas.microsoft.com/office/drawing/2014/main" id="{D620D783-AAA4-31BB-4C44-6AFF91195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559" y="3921784"/>
              <a:ext cx="5545" cy="7393"/>
            </a:xfrm>
            <a:custGeom>
              <a:avLst/>
              <a:gdLst>
                <a:gd name="T0" fmla="*/ 2 w 41"/>
                <a:gd name="T1" fmla="*/ 39 h 73"/>
                <a:gd name="T2" fmla="*/ 1 w 41"/>
                <a:gd name="T3" fmla="*/ 20 h 73"/>
                <a:gd name="T4" fmla="*/ 0 w 41"/>
                <a:gd name="T5" fmla="*/ 8 h 73"/>
                <a:gd name="T6" fmla="*/ 1 w 41"/>
                <a:gd name="T7" fmla="*/ 0 h 73"/>
                <a:gd name="T8" fmla="*/ 7 w 41"/>
                <a:gd name="T9" fmla="*/ 7 h 73"/>
                <a:gd name="T10" fmla="*/ 13 w 41"/>
                <a:gd name="T11" fmla="*/ 17 h 73"/>
                <a:gd name="T12" fmla="*/ 21 w 41"/>
                <a:gd name="T13" fmla="*/ 24 h 73"/>
                <a:gd name="T14" fmla="*/ 27 w 41"/>
                <a:gd name="T15" fmla="*/ 33 h 73"/>
                <a:gd name="T16" fmla="*/ 34 w 41"/>
                <a:gd name="T17" fmla="*/ 41 h 73"/>
                <a:gd name="T18" fmla="*/ 40 w 41"/>
                <a:gd name="T19" fmla="*/ 50 h 73"/>
                <a:gd name="T20" fmla="*/ 41 w 41"/>
                <a:gd name="T21" fmla="*/ 60 h 73"/>
                <a:gd name="T22" fmla="*/ 41 w 41"/>
                <a:gd name="T23" fmla="*/ 70 h 73"/>
                <a:gd name="T24" fmla="*/ 34 w 41"/>
                <a:gd name="T25" fmla="*/ 60 h 73"/>
                <a:gd name="T26" fmla="*/ 27 w 41"/>
                <a:gd name="T27" fmla="*/ 53 h 73"/>
                <a:gd name="T28" fmla="*/ 27 w 41"/>
                <a:gd name="T29" fmla="*/ 64 h 73"/>
                <a:gd name="T30" fmla="*/ 27 w 41"/>
                <a:gd name="T31" fmla="*/ 73 h 73"/>
                <a:gd name="T32" fmla="*/ 21 w 41"/>
                <a:gd name="T33" fmla="*/ 65 h 73"/>
                <a:gd name="T34" fmla="*/ 14 w 41"/>
                <a:gd name="T35" fmla="*/ 56 h 73"/>
                <a:gd name="T36" fmla="*/ 8 w 41"/>
                <a:gd name="T37" fmla="*/ 48 h 73"/>
                <a:gd name="T38" fmla="*/ 2 w 41"/>
                <a:gd name="T39" fmla="*/ 3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73">
                  <a:moveTo>
                    <a:pt x="2" y="39"/>
                  </a:moveTo>
                  <a:lnTo>
                    <a:pt x="1" y="20"/>
                  </a:lnTo>
                  <a:lnTo>
                    <a:pt x="0" y="8"/>
                  </a:lnTo>
                  <a:lnTo>
                    <a:pt x="1" y="0"/>
                  </a:lnTo>
                  <a:lnTo>
                    <a:pt x="7" y="7"/>
                  </a:lnTo>
                  <a:lnTo>
                    <a:pt x="13" y="17"/>
                  </a:lnTo>
                  <a:lnTo>
                    <a:pt x="21" y="24"/>
                  </a:lnTo>
                  <a:lnTo>
                    <a:pt x="27" y="33"/>
                  </a:lnTo>
                  <a:lnTo>
                    <a:pt x="34" y="41"/>
                  </a:lnTo>
                  <a:lnTo>
                    <a:pt x="40" y="50"/>
                  </a:lnTo>
                  <a:lnTo>
                    <a:pt x="41" y="60"/>
                  </a:lnTo>
                  <a:lnTo>
                    <a:pt x="41" y="70"/>
                  </a:lnTo>
                  <a:lnTo>
                    <a:pt x="34" y="60"/>
                  </a:lnTo>
                  <a:lnTo>
                    <a:pt x="27" y="53"/>
                  </a:lnTo>
                  <a:lnTo>
                    <a:pt x="27" y="64"/>
                  </a:lnTo>
                  <a:lnTo>
                    <a:pt x="27" y="73"/>
                  </a:lnTo>
                  <a:lnTo>
                    <a:pt x="21" y="65"/>
                  </a:lnTo>
                  <a:lnTo>
                    <a:pt x="14" y="56"/>
                  </a:lnTo>
                  <a:lnTo>
                    <a:pt x="8" y="48"/>
                  </a:lnTo>
                  <a:lnTo>
                    <a:pt x="2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3" name="Freeform 32">
              <a:extLst>
                <a:ext uri="{FF2B5EF4-FFF2-40B4-BE49-F238E27FC236}">
                  <a16:creationId xmlns:a16="http://schemas.microsoft.com/office/drawing/2014/main" id="{24C363BD-EF36-9CDC-B2FD-B54943AA5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103" y="3943962"/>
              <a:ext cx="5545" cy="16633"/>
            </a:xfrm>
            <a:custGeom>
              <a:avLst/>
              <a:gdLst>
                <a:gd name="T0" fmla="*/ 1 w 56"/>
                <a:gd name="T1" fmla="*/ 0 h 130"/>
                <a:gd name="T2" fmla="*/ 7 w 56"/>
                <a:gd name="T3" fmla="*/ 10 h 130"/>
                <a:gd name="T4" fmla="*/ 13 w 56"/>
                <a:gd name="T5" fmla="*/ 18 h 130"/>
                <a:gd name="T6" fmla="*/ 18 w 56"/>
                <a:gd name="T7" fmla="*/ 27 h 130"/>
                <a:gd name="T8" fmla="*/ 25 w 56"/>
                <a:gd name="T9" fmla="*/ 36 h 130"/>
                <a:gd name="T10" fmla="*/ 30 w 56"/>
                <a:gd name="T11" fmla="*/ 45 h 130"/>
                <a:gd name="T12" fmla="*/ 35 w 56"/>
                <a:gd name="T13" fmla="*/ 54 h 130"/>
                <a:gd name="T14" fmla="*/ 42 w 56"/>
                <a:gd name="T15" fmla="*/ 63 h 130"/>
                <a:gd name="T16" fmla="*/ 47 w 56"/>
                <a:gd name="T17" fmla="*/ 72 h 130"/>
                <a:gd name="T18" fmla="*/ 46 w 56"/>
                <a:gd name="T19" fmla="*/ 82 h 130"/>
                <a:gd name="T20" fmla="*/ 44 w 56"/>
                <a:gd name="T21" fmla="*/ 92 h 130"/>
                <a:gd name="T22" fmla="*/ 50 w 56"/>
                <a:gd name="T23" fmla="*/ 101 h 130"/>
                <a:gd name="T24" fmla="*/ 56 w 56"/>
                <a:gd name="T25" fmla="*/ 111 h 130"/>
                <a:gd name="T26" fmla="*/ 54 w 56"/>
                <a:gd name="T27" fmla="*/ 120 h 130"/>
                <a:gd name="T28" fmla="*/ 53 w 56"/>
                <a:gd name="T29" fmla="*/ 130 h 130"/>
                <a:gd name="T30" fmla="*/ 47 w 56"/>
                <a:gd name="T31" fmla="*/ 120 h 130"/>
                <a:gd name="T32" fmla="*/ 42 w 56"/>
                <a:gd name="T33" fmla="*/ 112 h 130"/>
                <a:gd name="T34" fmla="*/ 37 w 56"/>
                <a:gd name="T35" fmla="*/ 102 h 130"/>
                <a:gd name="T36" fmla="*/ 31 w 56"/>
                <a:gd name="T37" fmla="*/ 93 h 130"/>
                <a:gd name="T38" fmla="*/ 26 w 56"/>
                <a:gd name="T39" fmla="*/ 84 h 130"/>
                <a:gd name="T40" fmla="*/ 21 w 56"/>
                <a:gd name="T41" fmla="*/ 75 h 130"/>
                <a:gd name="T42" fmla="*/ 14 w 56"/>
                <a:gd name="T43" fmla="*/ 66 h 130"/>
                <a:gd name="T44" fmla="*/ 9 w 56"/>
                <a:gd name="T45" fmla="*/ 58 h 130"/>
                <a:gd name="T46" fmla="*/ 10 w 56"/>
                <a:gd name="T47" fmla="*/ 48 h 130"/>
                <a:gd name="T48" fmla="*/ 11 w 56"/>
                <a:gd name="T49" fmla="*/ 37 h 130"/>
                <a:gd name="T50" fmla="*/ 6 w 56"/>
                <a:gd name="T51" fmla="*/ 29 h 130"/>
                <a:gd name="T52" fmla="*/ 0 w 56"/>
                <a:gd name="T53" fmla="*/ 20 h 130"/>
                <a:gd name="T54" fmla="*/ 0 w 56"/>
                <a:gd name="T55" fmla="*/ 10 h 130"/>
                <a:gd name="T56" fmla="*/ 1 w 56"/>
                <a:gd name="T5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6" h="130">
                  <a:moveTo>
                    <a:pt x="1" y="0"/>
                  </a:moveTo>
                  <a:lnTo>
                    <a:pt x="7" y="10"/>
                  </a:lnTo>
                  <a:lnTo>
                    <a:pt x="13" y="18"/>
                  </a:lnTo>
                  <a:lnTo>
                    <a:pt x="18" y="27"/>
                  </a:lnTo>
                  <a:lnTo>
                    <a:pt x="25" y="36"/>
                  </a:lnTo>
                  <a:lnTo>
                    <a:pt x="30" y="45"/>
                  </a:lnTo>
                  <a:lnTo>
                    <a:pt x="35" y="54"/>
                  </a:lnTo>
                  <a:lnTo>
                    <a:pt x="42" y="63"/>
                  </a:lnTo>
                  <a:lnTo>
                    <a:pt x="47" y="72"/>
                  </a:lnTo>
                  <a:lnTo>
                    <a:pt x="46" y="82"/>
                  </a:lnTo>
                  <a:lnTo>
                    <a:pt x="44" y="92"/>
                  </a:lnTo>
                  <a:lnTo>
                    <a:pt x="50" y="101"/>
                  </a:lnTo>
                  <a:lnTo>
                    <a:pt x="56" y="111"/>
                  </a:lnTo>
                  <a:lnTo>
                    <a:pt x="54" y="120"/>
                  </a:lnTo>
                  <a:lnTo>
                    <a:pt x="53" y="130"/>
                  </a:lnTo>
                  <a:lnTo>
                    <a:pt x="47" y="120"/>
                  </a:lnTo>
                  <a:lnTo>
                    <a:pt x="42" y="112"/>
                  </a:lnTo>
                  <a:lnTo>
                    <a:pt x="37" y="102"/>
                  </a:lnTo>
                  <a:lnTo>
                    <a:pt x="31" y="93"/>
                  </a:lnTo>
                  <a:lnTo>
                    <a:pt x="26" y="84"/>
                  </a:lnTo>
                  <a:lnTo>
                    <a:pt x="21" y="75"/>
                  </a:lnTo>
                  <a:lnTo>
                    <a:pt x="14" y="66"/>
                  </a:lnTo>
                  <a:lnTo>
                    <a:pt x="9" y="58"/>
                  </a:lnTo>
                  <a:lnTo>
                    <a:pt x="10" y="48"/>
                  </a:lnTo>
                  <a:lnTo>
                    <a:pt x="11" y="37"/>
                  </a:lnTo>
                  <a:lnTo>
                    <a:pt x="6" y="29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4" name="Freeform 33">
              <a:extLst>
                <a:ext uri="{FF2B5EF4-FFF2-40B4-BE49-F238E27FC236}">
                  <a16:creationId xmlns:a16="http://schemas.microsoft.com/office/drawing/2014/main" id="{2FB17EDA-F8F2-809C-F6F7-A5F8C6DB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103" y="3958747"/>
              <a:ext cx="5545" cy="9241"/>
            </a:xfrm>
            <a:custGeom>
              <a:avLst/>
              <a:gdLst>
                <a:gd name="T0" fmla="*/ 0 w 47"/>
                <a:gd name="T1" fmla="*/ 19 h 93"/>
                <a:gd name="T2" fmla="*/ 1 w 47"/>
                <a:gd name="T3" fmla="*/ 9 h 93"/>
                <a:gd name="T4" fmla="*/ 4 w 47"/>
                <a:gd name="T5" fmla="*/ 0 h 93"/>
                <a:gd name="T6" fmla="*/ 9 w 47"/>
                <a:gd name="T7" fmla="*/ 9 h 93"/>
                <a:gd name="T8" fmla="*/ 14 w 47"/>
                <a:gd name="T9" fmla="*/ 18 h 93"/>
                <a:gd name="T10" fmla="*/ 19 w 47"/>
                <a:gd name="T11" fmla="*/ 28 h 93"/>
                <a:gd name="T12" fmla="*/ 24 w 47"/>
                <a:gd name="T13" fmla="*/ 36 h 93"/>
                <a:gd name="T14" fmla="*/ 26 w 47"/>
                <a:gd name="T15" fmla="*/ 26 h 93"/>
                <a:gd name="T16" fmla="*/ 27 w 47"/>
                <a:gd name="T17" fmla="*/ 17 h 93"/>
                <a:gd name="T18" fmla="*/ 32 w 47"/>
                <a:gd name="T19" fmla="*/ 26 h 93"/>
                <a:gd name="T20" fmla="*/ 38 w 47"/>
                <a:gd name="T21" fmla="*/ 35 h 93"/>
                <a:gd name="T22" fmla="*/ 43 w 47"/>
                <a:gd name="T23" fmla="*/ 45 h 93"/>
                <a:gd name="T24" fmla="*/ 47 w 47"/>
                <a:gd name="T25" fmla="*/ 53 h 93"/>
                <a:gd name="T26" fmla="*/ 46 w 47"/>
                <a:gd name="T27" fmla="*/ 64 h 93"/>
                <a:gd name="T28" fmla="*/ 44 w 47"/>
                <a:gd name="T29" fmla="*/ 73 h 93"/>
                <a:gd name="T30" fmla="*/ 39 w 47"/>
                <a:gd name="T31" fmla="*/ 63 h 93"/>
                <a:gd name="T32" fmla="*/ 34 w 47"/>
                <a:gd name="T33" fmla="*/ 54 h 93"/>
                <a:gd name="T34" fmla="*/ 32 w 47"/>
                <a:gd name="T35" fmla="*/ 63 h 93"/>
                <a:gd name="T36" fmla="*/ 31 w 47"/>
                <a:gd name="T37" fmla="*/ 73 h 93"/>
                <a:gd name="T38" fmla="*/ 29 w 47"/>
                <a:gd name="T39" fmla="*/ 84 h 93"/>
                <a:gd name="T40" fmla="*/ 27 w 47"/>
                <a:gd name="T41" fmla="*/ 93 h 93"/>
                <a:gd name="T42" fmla="*/ 23 w 47"/>
                <a:gd name="T43" fmla="*/ 84 h 93"/>
                <a:gd name="T44" fmla="*/ 17 w 47"/>
                <a:gd name="T45" fmla="*/ 74 h 93"/>
                <a:gd name="T46" fmla="*/ 19 w 47"/>
                <a:gd name="T47" fmla="*/ 65 h 93"/>
                <a:gd name="T48" fmla="*/ 21 w 47"/>
                <a:gd name="T49" fmla="*/ 55 h 93"/>
                <a:gd name="T50" fmla="*/ 18 w 47"/>
                <a:gd name="T51" fmla="*/ 50 h 93"/>
                <a:gd name="T52" fmla="*/ 16 w 47"/>
                <a:gd name="T53" fmla="*/ 46 h 93"/>
                <a:gd name="T54" fmla="*/ 13 w 47"/>
                <a:gd name="T55" fmla="*/ 40 h 93"/>
                <a:gd name="T56" fmla="*/ 11 w 47"/>
                <a:gd name="T57" fmla="*/ 37 h 93"/>
                <a:gd name="T58" fmla="*/ 0 w 47"/>
                <a:gd name="T59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93">
                  <a:moveTo>
                    <a:pt x="0" y="19"/>
                  </a:moveTo>
                  <a:lnTo>
                    <a:pt x="1" y="9"/>
                  </a:lnTo>
                  <a:lnTo>
                    <a:pt x="4" y="0"/>
                  </a:lnTo>
                  <a:lnTo>
                    <a:pt x="9" y="9"/>
                  </a:lnTo>
                  <a:lnTo>
                    <a:pt x="14" y="18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6" y="26"/>
                  </a:lnTo>
                  <a:lnTo>
                    <a:pt x="27" y="17"/>
                  </a:lnTo>
                  <a:lnTo>
                    <a:pt x="32" y="26"/>
                  </a:lnTo>
                  <a:lnTo>
                    <a:pt x="38" y="35"/>
                  </a:lnTo>
                  <a:lnTo>
                    <a:pt x="43" y="45"/>
                  </a:lnTo>
                  <a:lnTo>
                    <a:pt x="47" y="53"/>
                  </a:lnTo>
                  <a:lnTo>
                    <a:pt x="46" y="64"/>
                  </a:lnTo>
                  <a:lnTo>
                    <a:pt x="44" y="73"/>
                  </a:lnTo>
                  <a:lnTo>
                    <a:pt x="39" y="63"/>
                  </a:lnTo>
                  <a:lnTo>
                    <a:pt x="34" y="54"/>
                  </a:lnTo>
                  <a:lnTo>
                    <a:pt x="32" y="63"/>
                  </a:lnTo>
                  <a:lnTo>
                    <a:pt x="31" y="73"/>
                  </a:lnTo>
                  <a:lnTo>
                    <a:pt x="29" y="84"/>
                  </a:lnTo>
                  <a:lnTo>
                    <a:pt x="27" y="93"/>
                  </a:lnTo>
                  <a:lnTo>
                    <a:pt x="23" y="84"/>
                  </a:lnTo>
                  <a:lnTo>
                    <a:pt x="17" y="74"/>
                  </a:lnTo>
                  <a:lnTo>
                    <a:pt x="19" y="65"/>
                  </a:lnTo>
                  <a:lnTo>
                    <a:pt x="21" y="55"/>
                  </a:lnTo>
                  <a:lnTo>
                    <a:pt x="18" y="50"/>
                  </a:lnTo>
                  <a:lnTo>
                    <a:pt x="16" y="46"/>
                  </a:lnTo>
                  <a:lnTo>
                    <a:pt x="13" y="40"/>
                  </a:lnTo>
                  <a:lnTo>
                    <a:pt x="11" y="37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5" name="Freeform 34">
              <a:extLst>
                <a:ext uri="{FF2B5EF4-FFF2-40B4-BE49-F238E27FC236}">
                  <a16:creationId xmlns:a16="http://schemas.microsoft.com/office/drawing/2014/main" id="{B218D004-D552-1BAF-E459-D1ADE762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52" y="4001255"/>
              <a:ext cx="1848" cy="5544"/>
            </a:xfrm>
            <a:custGeom>
              <a:avLst/>
              <a:gdLst>
                <a:gd name="T0" fmla="*/ 6 w 27"/>
                <a:gd name="T1" fmla="*/ 38 h 58"/>
                <a:gd name="T2" fmla="*/ 3 w 27"/>
                <a:gd name="T3" fmla="*/ 28 h 58"/>
                <a:gd name="T4" fmla="*/ 0 w 27"/>
                <a:gd name="T5" fmla="*/ 18 h 58"/>
                <a:gd name="T6" fmla="*/ 1 w 27"/>
                <a:gd name="T7" fmla="*/ 15 h 58"/>
                <a:gd name="T8" fmla="*/ 3 w 27"/>
                <a:gd name="T9" fmla="*/ 9 h 58"/>
                <a:gd name="T10" fmla="*/ 5 w 27"/>
                <a:gd name="T11" fmla="*/ 3 h 58"/>
                <a:gd name="T12" fmla="*/ 6 w 27"/>
                <a:gd name="T13" fmla="*/ 0 h 58"/>
                <a:gd name="T14" fmla="*/ 7 w 27"/>
                <a:gd name="T15" fmla="*/ 3 h 58"/>
                <a:gd name="T16" fmla="*/ 10 w 27"/>
                <a:gd name="T17" fmla="*/ 10 h 58"/>
                <a:gd name="T18" fmla="*/ 12 w 27"/>
                <a:gd name="T19" fmla="*/ 16 h 58"/>
                <a:gd name="T20" fmla="*/ 13 w 27"/>
                <a:gd name="T21" fmla="*/ 19 h 58"/>
                <a:gd name="T22" fmla="*/ 17 w 27"/>
                <a:gd name="T23" fmla="*/ 11 h 58"/>
                <a:gd name="T24" fmla="*/ 20 w 27"/>
                <a:gd name="T25" fmla="*/ 2 h 58"/>
                <a:gd name="T26" fmla="*/ 23 w 27"/>
                <a:gd name="T27" fmla="*/ 12 h 58"/>
                <a:gd name="T28" fmla="*/ 27 w 27"/>
                <a:gd name="T29" fmla="*/ 22 h 58"/>
                <a:gd name="T30" fmla="*/ 23 w 27"/>
                <a:gd name="T31" fmla="*/ 31 h 58"/>
                <a:gd name="T32" fmla="*/ 20 w 27"/>
                <a:gd name="T33" fmla="*/ 40 h 58"/>
                <a:gd name="T34" fmla="*/ 17 w 27"/>
                <a:gd name="T35" fmla="*/ 49 h 58"/>
                <a:gd name="T36" fmla="*/ 13 w 27"/>
                <a:gd name="T37" fmla="*/ 58 h 58"/>
                <a:gd name="T38" fmla="*/ 10 w 27"/>
                <a:gd name="T39" fmla="*/ 48 h 58"/>
                <a:gd name="T40" fmla="*/ 6 w 27"/>
                <a:gd name="T41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58">
                  <a:moveTo>
                    <a:pt x="6" y="38"/>
                  </a:moveTo>
                  <a:lnTo>
                    <a:pt x="3" y="28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9"/>
                  </a:lnTo>
                  <a:lnTo>
                    <a:pt x="5" y="3"/>
                  </a:lnTo>
                  <a:lnTo>
                    <a:pt x="6" y="0"/>
                  </a:lnTo>
                  <a:lnTo>
                    <a:pt x="7" y="3"/>
                  </a:lnTo>
                  <a:lnTo>
                    <a:pt x="10" y="10"/>
                  </a:lnTo>
                  <a:lnTo>
                    <a:pt x="12" y="16"/>
                  </a:lnTo>
                  <a:lnTo>
                    <a:pt x="13" y="19"/>
                  </a:lnTo>
                  <a:lnTo>
                    <a:pt x="17" y="11"/>
                  </a:lnTo>
                  <a:lnTo>
                    <a:pt x="20" y="2"/>
                  </a:lnTo>
                  <a:lnTo>
                    <a:pt x="23" y="12"/>
                  </a:lnTo>
                  <a:lnTo>
                    <a:pt x="27" y="22"/>
                  </a:lnTo>
                  <a:lnTo>
                    <a:pt x="23" y="31"/>
                  </a:lnTo>
                  <a:lnTo>
                    <a:pt x="20" y="40"/>
                  </a:lnTo>
                  <a:lnTo>
                    <a:pt x="17" y="49"/>
                  </a:lnTo>
                  <a:lnTo>
                    <a:pt x="13" y="58"/>
                  </a:lnTo>
                  <a:lnTo>
                    <a:pt x="10" y="48"/>
                  </a:lnTo>
                  <a:lnTo>
                    <a:pt x="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6" name="Freeform 35">
              <a:extLst>
                <a:ext uri="{FF2B5EF4-FFF2-40B4-BE49-F238E27FC236}">
                  <a16:creationId xmlns:a16="http://schemas.microsoft.com/office/drawing/2014/main" id="{D4915103-40AF-EFFE-4141-9888256A3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4681" y="3777629"/>
              <a:ext cx="460208" cy="463886"/>
            </a:xfrm>
            <a:custGeom>
              <a:avLst/>
              <a:gdLst>
                <a:gd name="T0" fmla="*/ 3446 w 3982"/>
                <a:gd name="T1" fmla="*/ 784 h 4005"/>
                <a:gd name="T2" fmla="*/ 3206 w 3982"/>
                <a:gd name="T3" fmla="*/ 546 h 4005"/>
                <a:gd name="T4" fmla="*/ 3049 w 3982"/>
                <a:gd name="T5" fmla="*/ 440 h 4005"/>
                <a:gd name="T6" fmla="*/ 2315 w 3982"/>
                <a:gd name="T7" fmla="*/ 125 h 4005"/>
                <a:gd name="T8" fmla="*/ 979 w 3982"/>
                <a:gd name="T9" fmla="*/ 332 h 4005"/>
                <a:gd name="T10" fmla="*/ 737 w 3982"/>
                <a:gd name="T11" fmla="*/ 494 h 4005"/>
                <a:gd name="T12" fmla="*/ 446 w 3982"/>
                <a:gd name="T13" fmla="*/ 851 h 4005"/>
                <a:gd name="T14" fmla="*/ 119 w 3982"/>
                <a:gd name="T15" fmla="*/ 1762 h 4005"/>
                <a:gd name="T16" fmla="*/ 161 w 3982"/>
                <a:gd name="T17" fmla="*/ 2655 h 4005"/>
                <a:gd name="T18" fmla="*/ 507 w 3982"/>
                <a:gd name="T19" fmla="*/ 3212 h 4005"/>
                <a:gd name="T20" fmla="*/ 1728 w 3982"/>
                <a:gd name="T21" fmla="*/ 3881 h 4005"/>
                <a:gd name="T22" fmla="*/ 3153 w 3982"/>
                <a:gd name="T23" fmla="*/ 3589 h 4005"/>
                <a:gd name="T24" fmla="*/ 3900 w 3982"/>
                <a:gd name="T25" fmla="*/ 2469 h 4005"/>
                <a:gd name="T26" fmla="*/ 3886 w 3982"/>
                <a:gd name="T27" fmla="*/ 2238 h 4005"/>
                <a:gd name="T28" fmla="*/ 125 w 3982"/>
                <a:gd name="T29" fmla="*/ 2245 h 4005"/>
                <a:gd name="T30" fmla="*/ 3939 w 3982"/>
                <a:gd name="T31" fmla="*/ 2556 h 4005"/>
                <a:gd name="T32" fmla="*/ 3742 w 3982"/>
                <a:gd name="T33" fmla="*/ 2969 h 4005"/>
                <a:gd name="T34" fmla="*/ 3506 w 3982"/>
                <a:gd name="T35" fmla="*/ 3334 h 4005"/>
                <a:gd name="T36" fmla="*/ 3081 w 3982"/>
                <a:gd name="T37" fmla="*/ 3688 h 4005"/>
                <a:gd name="T38" fmla="*/ 2702 w 3982"/>
                <a:gd name="T39" fmla="*/ 3875 h 4005"/>
                <a:gd name="T40" fmla="*/ 2232 w 3982"/>
                <a:gd name="T41" fmla="*/ 3972 h 4005"/>
                <a:gd name="T42" fmla="*/ 1711 w 3982"/>
                <a:gd name="T43" fmla="*/ 3976 h 4005"/>
                <a:gd name="T44" fmla="*/ 1191 w 3982"/>
                <a:gd name="T45" fmla="*/ 3824 h 4005"/>
                <a:gd name="T46" fmla="*/ 691 w 3982"/>
                <a:gd name="T47" fmla="*/ 3495 h 4005"/>
                <a:gd name="T48" fmla="*/ 317 w 3982"/>
                <a:gd name="T49" fmla="*/ 3062 h 4005"/>
                <a:gd name="T50" fmla="*/ 105 w 3982"/>
                <a:gd name="T51" fmla="*/ 2605 h 4005"/>
                <a:gd name="T52" fmla="*/ 11 w 3982"/>
                <a:gd name="T53" fmla="*/ 2115 h 4005"/>
                <a:gd name="T54" fmla="*/ 48 w 3982"/>
                <a:gd name="T55" fmla="*/ 1662 h 4005"/>
                <a:gd name="T56" fmla="*/ 259 w 3982"/>
                <a:gd name="T57" fmla="*/ 1023 h 4005"/>
                <a:gd name="T58" fmla="*/ 490 w 3982"/>
                <a:gd name="T59" fmla="*/ 731 h 4005"/>
                <a:gd name="T60" fmla="*/ 929 w 3982"/>
                <a:gd name="T61" fmla="*/ 316 h 4005"/>
                <a:gd name="T62" fmla="*/ 1294 w 3982"/>
                <a:gd name="T63" fmla="*/ 141 h 4005"/>
                <a:gd name="T64" fmla="*/ 1840 w 3982"/>
                <a:gd name="T65" fmla="*/ 30 h 4005"/>
                <a:gd name="T66" fmla="*/ 2297 w 3982"/>
                <a:gd name="T67" fmla="*/ 33 h 4005"/>
                <a:gd name="T68" fmla="*/ 2844 w 3982"/>
                <a:gd name="T69" fmla="*/ 210 h 4005"/>
                <a:gd name="T70" fmla="*/ 3226 w 3982"/>
                <a:gd name="T71" fmla="*/ 463 h 4005"/>
                <a:gd name="T72" fmla="*/ 3580 w 3982"/>
                <a:gd name="T73" fmla="*/ 826 h 4005"/>
                <a:gd name="T74" fmla="*/ 3838 w 3982"/>
                <a:gd name="T75" fmla="*/ 1357 h 4005"/>
                <a:gd name="T76" fmla="*/ 3766 w 3982"/>
                <a:gd name="T77" fmla="*/ 1465 h 4005"/>
                <a:gd name="T78" fmla="*/ 3793 w 3982"/>
                <a:gd name="T79" fmla="*/ 1278 h 4005"/>
                <a:gd name="T80" fmla="*/ 3628 w 3982"/>
                <a:gd name="T81" fmla="*/ 1134 h 4005"/>
                <a:gd name="T82" fmla="*/ 3646 w 3982"/>
                <a:gd name="T83" fmla="*/ 1068 h 4005"/>
                <a:gd name="T84" fmla="*/ 3517 w 3982"/>
                <a:gd name="T85" fmla="*/ 943 h 4005"/>
                <a:gd name="T86" fmla="*/ 3204 w 3982"/>
                <a:gd name="T87" fmla="*/ 584 h 4005"/>
                <a:gd name="T88" fmla="*/ 2653 w 3982"/>
                <a:gd name="T89" fmla="*/ 253 h 4005"/>
                <a:gd name="T90" fmla="*/ 2225 w 3982"/>
                <a:gd name="T91" fmla="*/ 141 h 4005"/>
                <a:gd name="T92" fmla="*/ 1826 w 3982"/>
                <a:gd name="T93" fmla="*/ 139 h 4005"/>
                <a:gd name="T94" fmla="*/ 1201 w 3982"/>
                <a:gd name="T95" fmla="*/ 307 h 4005"/>
                <a:gd name="T96" fmla="*/ 786 w 3982"/>
                <a:gd name="T97" fmla="*/ 573 h 4005"/>
                <a:gd name="T98" fmla="*/ 510 w 3982"/>
                <a:gd name="T99" fmla="*/ 863 h 4005"/>
                <a:gd name="T100" fmla="*/ 264 w 3982"/>
                <a:gd name="T101" fmla="*/ 1301 h 4005"/>
                <a:gd name="T102" fmla="*/ 141 w 3982"/>
                <a:gd name="T103" fmla="*/ 1863 h 4005"/>
                <a:gd name="T104" fmla="*/ 177 w 3982"/>
                <a:gd name="T105" fmla="*/ 2384 h 4005"/>
                <a:gd name="T106" fmla="*/ 322 w 3982"/>
                <a:gd name="T107" fmla="*/ 2907 h 4005"/>
                <a:gd name="T108" fmla="*/ 538 w 3982"/>
                <a:gd name="T109" fmla="*/ 3199 h 4005"/>
                <a:gd name="T110" fmla="*/ 938 w 3982"/>
                <a:gd name="T111" fmla="*/ 3549 h 4005"/>
                <a:gd name="T112" fmla="*/ 1544 w 3982"/>
                <a:gd name="T113" fmla="*/ 3812 h 4005"/>
                <a:gd name="T114" fmla="*/ 2014 w 3982"/>
                <a:gd name="T115" fmla="*/ 3874 h 4005"/>
                <a:gd name="T116" fmla="*/ 2482 w 3982"/>
                <a:gd name="T117" fmla="*/ 3814 h 4005"/>
                <a:gd name="T118" fmla="*/ 3070 w 3982"/>
                <a:gd name="T119" fmla="*/ 3559 h 4005"/>
                <a:gd name="T120" fmla="*/ 3532 w 3982"/>
                <a:gd name="T121" fmla="*/ 3093 h 4005"/>
                <a:gd name="T122" fmla="*/ 3812 w 3982"/>
                <a:gd name="T123" fmla="*/ 2540 h 4005"/>
                <a:gd name="T124" fmla="*/ 3929 w 3982"/>
                <a:gd name="T125" fmla="*/ 2140 h 4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82" h="4005">
                  <a:moveTo>
                    <a:pt x="3523" y="814"/>
                  </a:moveTo>
                  <a:lnTo>
                    <a:pt x="3526" y="823"/>
                  </a:lnTo>
                  <a:lnTo>
                    <a:pt x="3529" y="833"/>
                  </a:lnTo>
                  <a:lnTo>
                    <a:pt x="3538" y="839"/>
                  </a:lnTo>
                  <a:lnTo>
                    <a:pt x="3546" y="844"/>
                  </a:lnTo>
                  <a:lnTo>
                    <a:pt x="3548" y="854"/>
                  </a:lnTo>
                  <a:lnTo>
                    <a:pt x="3550" y="864"/>
                  </a:lnTo>
                  <a:lnTo>
                    <a:pt x="3567" y="876"/>
                  </a:lnTo>
                  <a:lnTo>
                    <a:pt x="3576" y="882"/>
                  </a:lnTo>
                  <a:lnTo>
                    <a:pt x="3584" y="889"/>
                  </a:lnTo>
                  <a:lnTo>
                    <a:pt x="3586" y="899"/>
                  </a:lnTo>
                  <a:lnTo>
                    <a:pt x="3589" y="908"/>
                  </a:lnTo>
                  <a:lnTo>
                    <a:pt x="3591" y="918"/>
                  </a:lnTo>
                  <a:lnTo>
                    <a:pt x="3593" y="927"/>
                  </a:lnTo>
                  <a:lnTo>
                    <a:pt x="3595" y="936"/>
                  </a:lnTo>
                  <a:lnTo>
                    <a:pt x="3597" y="945"/>
                  </a:lnTo>
                  <a:lnTo>
                    <a:pt x="3606" y="953"/>
                  </a:lnTo>
                  <a:lnTo>
                    <a:pt x="3614" y="959"/>
                  </a:lnTo>
                  <a:lnTo>
                    <a:pt x="3622" y="966"/>
                  </a:lnTo>
                  <a:lnTo>
                    <a:pt x="3630" y="973"/>
                  </a:lnTo>
                  <a:lnTo>
                    <a:pt x="3646" y="987"/>
                  </a:lnTo>
                  <a:lnTo>
                    <a:pt x="3653" y="993"/>
                  </a:lnTo>
                  <a:lnTo>
                    <a:pt x="3661" y="1001"/>
                  </a:lnTo>
                  <a:lnTo>
                    <a:pt x="3669" y="1008"/>
                  </a:lnTo>
                  <a:lnTo>
                    <a:pt x="3677" y="1015"/>
                  </a:lnTo>
                  <a:lnTo>
                    <a:pt x="3676" y="1005"/>
                  </a:lnTo>
                  <a:lnTo>
                    <a:pt x="3674" y="995"/>
                  </a:lnTo>
                  <a:lnTo>
                    <a:pt x="3666" y="988"/>
                  </a:lnTo>
                  <a:lnTo>
                    <a:pt x="3658" y="982"/>
                  </a:lnTo>
                  <a:lnTo>
                    <a:pt x="3626" y="954"/>
                  </a:lnTo>
                  <a:lnTo>
                    <a:pt x="3624" y="944"/>
                  </a:lnTo>
                  <a:lnTo>
                    <a:pt x="3622" y="935"/>
                  </a:lnTo>
                  <a:lnTo>
                    <a:pt x="3613" y="927"/>
                  </a:lnTo>
                  <a:lnTo>
                    <a:pt x="3606" y="921"/>
                  </a:lnTo>
                  <a:lnTo>
                    <a:pt x="3602" y="911"/>
                  </a:lnTo>
                  <a:lnTo>
                    <a:pt x="3600" y="902"/>
                  </a:lnTo>
                  <a:lnTo>
                    <a:pt x="3598" y="892"/>
                  </a:lnTo>
                  <a:lnTo>
                    <a:pt x="3596" y="883"/>
                  </a:lnTo>
                  <a:lnTo>
                    <a:pt x="3594" y="873"/>
                  </a:lnTo>
                  <a:lnTo>
                    <a:pt x="3591" y="864"/>
                  </a:lnTo>
                  <a:lnTo>
                    <a:pt x="3583" y="857"/>
                  </a:lnTo>
                  <a:lnTo>
                    <a:pt x="3574" y="851"/>
                  </a:lnTo>
                  <a:lnTo>
                    <a:pt x="3565" y="844"/>
                  </a:lnTo>
                  <a:lnTo>
                    <a:pt x="3558" y="838"/>
                  </a:lnTo>
                  <a:lnTo>
                    <a:pt x="3549" y="833"/>
                  </a:lnTo>
                  <a:lnTo>
                    <a:pt x="3540" y="826"/>
                  </a:lnTo>
                  <a:lnTo>
                    <a:pt x="3531" y="820"/>
                  </a:lnTo>
                  <a:lnTo>
                    <a:pt x="3523" y="814"/>
                  </a:lnTo>
                  <a:close/>
                  <a:moveTo>
                    <a:pt x="3464" y="760"/>
                  </a:moveTo>
                  <a:lnTo>
                    <a:pt x="3456" y="754"/>
                  </a:lnTo>
                  <a:lnTo>
                    <a:pt x="3447" y="750"/>
                  </a:lnTo>
                  <a:lnTo>
                    <a:pt x="3449" y="758"/>
                  </a:lnTo>
                  <a:lnTo>
                    <a:pt x="3453" y="768"/>
                  </a:lnTo>
                  <a:lnTo>
                    <a:pt x="3456" y="776"/>
                  </a:lnTo>
                  <a:lnTo>
                    <a:pt x="3460" y="786"/>
                  </a:lnTo>
                  <a:lnTo>
                    <a:pt x="3468" y="792"/>
                  </a:lnTo>
                  <a:lnTo>
                    <a:pt x="3477" y="798"/>
                  </a:lnTo>
                  <a:lnTo>
                    <a:pt x="3485" y="804"/>
                  </a:lnTo>
                  <a:lnTo>
                    <a:pt x="3494" y="808"/>
                  </a:lnTo>
                  <a:lnTo>
                    <a:pt x="3503" y="816"/>
                  </a:lnTo>
                  <a:lnTo>
                    <a:pt x="3511" y="821"/>
                  </a:lnTo>
                  <a:lnTo>
                    <a:pt x="3509" y="811"/>
                  </a:lnTo>
                  <a:lnTo>
                    <a:pt x="3506" y="802"/>
                  </a:lnTo>
                  <a:lnTo>
                    <a:pt x="3497" y="797"/>
                  </a:lnTo>
                  <a:lnTo>
                    <a:pt x="3489" y="790"/>
                  </a:lnTo>
                  <a:lnTo>
                    <a:pt x="3470" y="778"/>
                  </a:lnTo>
                  <a:lnTo>
                    <a:pt x="3468" y="770"/>
                  </a:lnTo>
                  <a:lnTo>
                    <a:pt x="3464" y="760"/>
                  </a:lnTo>
                  <a:close/>
                  <a:moveTo>
                    <a:pt x="3379" y="750"/>
                  </a:moveTo>
                  <a:lnTo>
                    <a:pt x="3387" y="756"/>
                  </a:lnTo>
                  <a:lnTo>
                    <a:pt x="3396" y="760"/>
                  </a:lnTo>
                  <a:lnTo>
                    <a:pt x="3405" y="766"/>
                  </a:lnTo>
                  <a:lnTo>
                    <a:pt x="3413" y="771"/>
                  </a:lnTo>
                  <a:lnTo>
                    <a:pt x="3423" y="776"/>
                  </a:lnTo>
                  <a:lnTo>
                    <a:pt x="3431" y="782"/>
                  </a:lnTo>
                  <a:lnTo>
                    <a:pt x="3440" y="788"/>
                  </a:lnTo>
                  <a:lnTo>
                    <a:pt x="3448" y="792"/>
                  </a:lnTo>
                  <a:lnTo>
                    <a:pt x="3446" y="784"/>
                  </a:lnTo>
                  <a:lnTo>
                    <a:pt x="3442" y="775"/>
                  </a:lnTo>
                  <a:lnTo>
                    <a:pt x="3433" y="769"/>
                  </a:lnTo>
                  <a:lnTo>
                    <a:pt x="3425" y="764"/>
                  </a:lnTo>
                  <a:lnTo>
                    <a:pt x="3416" y="758"/>
                  </a:lnTo>
                  <a:lnTo>
                    <a:pt x="3407" y="753"/>
                  </a:lnTo>
                  <a:lnTo>
                    <a:pt x="3398" y="748"/>
                  </a:lnTo>
                  <a:lnTo>
                    <a:pt x="3390" y="742"/>
                  </a:lnTo>
                  <a:lnTo>
                    <a:pt x="3381" y="738"/>
                  </a:lnTo>
                  <a:lnTo>
                    <a:pt x="3372" y="733"/>
                  </a:lnTo>
                  <a:lnTo>
                    <a:pt x="3375" y="741"/>
                  </a:lnTo>
                  <a:lnTo>
                    <a:pt x="3379" y="750"/>
                  </a:lnTo>
                  <a:close/>
                  <a:moveTo>
                    <a:pt x="3301" y="574"/>
                  </a:moveTo>
                  <a:lnTo>
                    <a:pt x="3307" y="584"/>
                  </a:lnTo>
                  <a:lnTo>
                    <a:pt x="3310" y="592"/>
                  </a:lnTo>
                  <a:lnTo>
                    <a:pt x="3320" y="598"/>
                  </a:lnTo>
                  <a:lnTo>
                    <a:pt x="3329" y="601"/>
                  </a:lnTo>
                  <a:lnTo>
                    <a:pt x="3326" y="593"/>
                  </a:lnTo>
                  <a:lnTo>
                    <a:pt x="3320" y="584"/>
                  </a:lnTo>
                  <a:lnTo>
                    <a:pt x="3316" y="575"/>
                  </a:lnTo>
                  <a:lnTo>
                    <a:pt x="3312" y="566"/>
                  </a:lnTo>
                  <a:lnTo>
                    <a:pt x="3302" y="561"/>
                  </a:lnTo>
                  <a:lnTo>
                    <a:pt x="3293" y="557"/>
                  </a:lnTo>
                  <a:lnTo>
                    <a:pt x="3282" y="552"/>
                  </a:lnTo>
                  <a:lnTo>
                    <a:pt x="3274" y="549"/>
                  </a:lnTo>
                  <a:lnTo>
                    <a:pt x="3278" y="557"/>
                  </a:lnTo>
                  <a:lnTo>
                    <a:pt x="3282" y="566"/>
                  </a:lnTo>
                  <a:lnTo>
                    <a:pt x="3293" y="570"/>
                  </a:lnTo>
                  <a:lnTo>
                    <a:pt x="3301" y="574"/>
                  </a:lnTo>
                  <a:close/>
                  <a:moveTo>
                    <a:pt x="3343" y="663"/>
                  </a:moveTo>
                  <a:lnTo>
                    <a:pt x="3339" y="653"/>
                  </a:lnTo>
                  <a:lnTo>
                    <a:pt x="3335" y="644"/>
                  </a:lnTo>
                  <a:lnTo>
                    <a:pt x="3331" y="636"/>
                  </a:lnTo>
                  <a:lnTo>
                    <a:pt x="3327" y="627"/>
                  </a:lnTo>
                  <a:lnTo>
                    <a:pt x="3317" y="622"/>
                  </a:lnTo>
                  <a:lnTo>
                    <a:pt x="3309" y="618"/>
                  </a:lnTo>
                  <a:lnTo>
                    <a:pt x="3312" y="625"/>
                  </a:lnTo>
                  <a:lnTo>
                    <a:pt x="3316" y="635"/>
                  </a:lnTo>
                  <a:lnTo>
                    <a:pt x="3319" y="643"/>
                  </a:lnTo>
                  <a:lnTo>
                    <a:pt x="3325" y="653"/>
                  </a:lnTo>
                  <a:lnTo>
                    <a:pt x="3326" y="656"/>
                  </a:lnTo>
                  <a:lnTo>
                    <a:pt x="3328" y="661"/>
                  </a:lnTo>
                  <a:lnTo>
                    <a:pt x="3330" y="667"/>
                  </a:lnTo>
                  <a:lnTo>
                    <a:pt x="3332" y="670"/>
                  </a:lnTo>
                  <a:lnTo>
                    <a:pt x="3341" y="675"/>
                  </a:lnTo>
                  <a:lnTo>
                    <a:pt x="3350" y="680"/>
                  </a:lnTo>
                  <a:lnTo>
                    <a:pt x="3346" y="671"/>
                  </a:lnTo>
                  <a:lnTo>
                    <a:pt x="3343" y="663"/>
                  </a:lnTo>
                  <a:close/>
                  <a:moveTo>
                    <a:pt x="3158" y="475"/>
                  </a:moveTo>
                  <a:lnTo>
                    <a:pt x="3167" y="480"/>
                  </a:lnTo>
                  <a:lnTo>
                    <a:pt x="3177" y="483"/>
                  </a:lnTo>
                  <a:lnTo>
                    <a:pt x="3173" y="474"/>
                  </a:lnTo>
                  <a:lnTo>
                    <a:pt x="3167" y="466"/>
                  </a:lnTo>
                  <a:lnTo>
                    <a:pt x="3158" y="463"/>
                  </a:lnTo>
                  <a:lnTo>
                    <a:pt x="3147" y="459"/>
                  </a:lnTo>
                  <a:lnTo>
                    <a:pt x="3142" y="451"/>
                  </a:lnTo>
                  <a:lnTo>
                    <a:pt x="3136" y="442"/>
                  </a:lnTo>
                  <a:lnTo>
                    <a:pt x="3131" y="435"/>
                  </a:lnTo>
                  <a:lnTo>
                    <a:pt x="3126" y="426"/>
                  </a:lnTo>
                  <a:lnTo>
                    <a:pt x="3116" y="422"/>
                  </a:lnTo>
                  <a:lnTo>
                    <a:pt x="3107" y="420"/>
                  </a:lnTo>
                  <a:lnTo>
                    <a:pt x="3108" y="422"/>
                  </a:lnTo>
                  <a:lnTo>
                    <a:pt x="3111" y="427"/>
                  </a:lnTo>
                  <a:lnTo>
                    <a:pt x="3114" y="433"/>
                  </a:lnTo>
                  <a:lnTo>
                    <a:pt x="3117" y="436"/>
                  </a:lnTo>
                  <a:lnTo>
                    <a:pt x="3121" y="444"/>
                  </a:lnTo>
                  <a:lnTo>
                    <a:pt x="3128" y="452"/>
                  </a:lnTo>
                  <a:lnTo>
                    <a:pt x="3137" y="455"/>
                  </a:lnTo>
                  <a:lnTo>
                    <a:pt x="3147" y="459"/>
                  </a:lnTo>
                  <a:lnTo>
                    <a:pt x="3152" y="468"/>
                  </a:lnTo>
                  <a:lnTo>
                    <a:pt x="3158" y="475"/>
                  </a:lnTo>
                  <a:close/>
                  <a:moveTo>
                    <a:pt x="3186" y="551"/>
                  </a:moveTo>
                  <a:lnTo>
                    <a:pt x="3196" y="555"/>
                  </a:lnTo>
                  <a:lnTo>
                    <a:pt x="3206" y="558"/>
                  </a:lnTo>
                  <a:lnTo>
                    <a:pt x="3216" y="564"/>
                  </a:lnTo>
                  <a:lnTo>
                    <a:pt x="3225" y="567"/>
                  </a:lnTo>
                  <a:lnTo>
                    <a:pt x="3220" y="558"/>
                  </a:lnTo>
                  <a:lnTo>
                    <a:pt x="3215" y="550"/>
                  </a:lnTo>
                  <a:lnTo>
                    <a:pt x="3206" y="546"/>
                  </a:lnTo>
                  <a:lnTo>
                    <a:pt x="3196" y="541"/>
                  </a:lnTo>
                  <a:lnTo>
                    <a:pt x="3187" y="538"/>
                  </a:lnTo>
                  <a:lnTo>
                    <a:pt x="3177" y="534"/>
                  </a:lnTo>
                  <a:lnTo>
                    <a:pt x="3173" y="526"/>
                  </a:lnTo>
                  <a:lnTo>
                    <a:pt x="3167" y="518"/>
                  </a:lnTo>
                  <a:lnTo>
                    <a:pt x="3164" y="516"/>
                  </a:lnTo>
                  <a:lnTo>
                    <a:pt x="3158" y="514"/>
                  </a:lnTo>
                  <a:lnTo>
                    <a:pt x="3151" y="512"/>
                  </a:lnTo>
                  <a:lnTo>
                    <a:pt x="3148" y="510"/>
                  </a:lnTo>
                  <a:lnTo>
                    <a:pt x="3150" y="514"/>
                  </a:lnTo>
                  <a:lnTo>
                    <a:pt x="3153" y="519"/>
                  </a:lnTo>
                  <a:lnTo>
                    <a:pt x="3157" y="524"/>
                  </a:lnTo>
                  <a:lnTo>
                    <a:pt x="3158" y="526"/>
                  </a:lnTo>
                  <a:lnTo>
                    <a:pt x="3167" y="531"/>
                  </a:lnTo>
                  <a:lnTo>
                    <a:pt x="3177" y="534"/>
                  </a:lnTo>
                  <a:lnTo>
                    <a:pt x="3182" y="542"/>
                  </a:lnTo>
                  <a:lnTo>
                    <a:pt x="3186" y="551"/>
                  </a:lnTo>
                  <a:close/>
                  <a:moveTo>
                    <a:pt x="2979" y="335"/>
                  </a:moveTo>
                  <a:lnTo>
                    <a:pt x="2969" y="333"/>
                  </a:lnTo>
                  <a:lnTo>
                    <a:pt x="2959" y="330"/>
                  </a:lnTo>
                  <a:lnTo>
                    <a:pt x="2960" y="333"/>
                  </a:lnTo>
                  <a:lnTo>
                    <a:pt x="2964" y="337"/>
                  </a:lnTo>
                  <a:lnTo>
                    <a:pt x="2968" y="342"/>
                  </a:lnTo>
                  <a:lnTo>
                    <a:pt x="2970" y="346"/>
                  </a:lnTo>
                  <a:lnTo>
                    <a:pt x="2981" y="348"/>
                  </a:lnTo>
                  <a:lnTo>
                    <a:pt x="2991" y="350"/>
                  </a:lnTo>
                  <a:lnTo>
                    <a:pt x="2984" y="342"/>
                  </a:lnTo>
                  <a:lnTo>
                    <a:pt x="2979" y="335"/>
                  </a:lnTo>
                  <a:lnTo>
                    <a:pt x="2988" y="337"/>
                  </a:lnTo>
                  <a:lnTo>
                    <a:pt x="2999" y="339"/>
                  </a:lnTo>
                  <a:lnTo>
                    <a:pt x="3006" y="347"/>
                  </a:lnTo>
                  <a:lnTo>
                    <a:pt x="3012" y="355"/>
                  </a:lnTo>
                  <a:lnTo>
                    <a:pt x="3021" y="357"/>
                  </a:lnTo>
                  <a:lnTo>
                    <a:pt x="3032" y="360"/>
                  </a:lnTo>
                  <a:lnTo>
                    <a:pt x="3037" y="368"/>
                  </a:lnTo>
                  <a:lnTo>
                    <a:pt x="3044" y="376"/>
                  </a:lnTo>
                  <a:lnTo>
                    <a:pt x="3047" y="377"/>
                  </a:lnTo>
                  <a:lnTo>
                    <a:pt x="3053" y="380"/>
                  </a:lnTo>
                  <a:lnTo>
                    <a:pt x="3061" y="381"/>
                  </a:lnTo>
                  <a:lnTo>
                    <a:pt x="3064" y="382"/>
                  </a:lnTo>
                  <a:lnTo>
                    <a:pt x="3062" y="380"/>
                  </a:lnTo>
                  <a:lnTo>
                    <a:pt x="3058" y="374"/>
                  </a:lnTo>
                  <a:lnTo>
                    <a:pt x="3053" y="368"/>
                  </a:lnTo>
                  <a:lnTo>
                    <a:pt x="3052" y="366"/>
                  </a:lnTo>
                  <a:lnTo>
                    <a:pt x="3042" y="363"/>
                  </a:lnTo>
                  <a:lnTo>
                    <a:pt x="3032" y="360"/>
                  </a:lnTo>
                  <a:lnTo>
                    <a:pt x="3026" y="353"/>
                  </a:lnTo>
                  <a:lnTo>
                    <a:pt x="3019" y="345"/>
                  </a:lnTo>
                  <a:lnTo>
                    <a:pt x="3014" y="337"/>
                  </a:lnTo>
                  <a:lnTo>
                    <a:pt x="3008" y="330"/>
                  </a:lnTo>
                  <a:lnTo>
                    <a:pt x="2998" y="326"/>
                  </a:lnTo>
                  <a:lnTo>
                    <a:pt x="2987" y="324"/>
                  </a:lnTo>
                  <a:lnTo>
                    <a:pt x="2981" y="317"/>
                  </a:lnTo>
                  <a:lnTo>
                    <a:pt x="2975" y="309"/>
                  </a:lnTo>
                  <a:lnTo>
                    <a:pt x="2964" y="306"/>
                  </a:lnTo>
                  <a:lnTo>
                    <a:pt x="2954" y="304"/>
                  </a:lnTo>
                  <a:lnTo>
                    <a:pt x="2943" y="302"/>
                  </a:lnTo>
                  <a:lnTo>
                    <a:pt x="2933" y="300"/>
                  </a:lnTo>
                  <a:lnTo>
                    <a:pt x="2940" y="307"/>
                  </a:lnTo>
                  <a:lnTo>
                    <a:pt x="2946" y="315"/>
                  </a:lnTo>
                  <a:lnTo>
                    <a:pt x="2955" y="317"/>
                  </a:lnTo>
                  <a:lnTo>
                    <a:pt x="2967" y="319"/>
                  </a:lnTo>
                  <a:lnTo>
                    <a:pt x="2974" y="327"/>
                  </a:lnTo>
                  <a:lnTo>
                    <a:pt x="2979" y="335"/>
                  </a:lnTo>
                  <a:close/>
                  <a:moveTo>
                    <a:pt x="3029" y="422"/>
                  </a:moveTo>
                  <a:lnTo>
                    <a:pt x="3023" y="414"/>
                  </a:lnTo>
                  <a:lnTo>
                    <a:pt x="3017" y="406"/>
                  </a:lnTo>
                  <a:lnTo>
                    <a:pt x="3014" y="405"/>
                  </a:lnTo>
                  <a:lnTo>
                    <a:pt x="3008" y="403"/>
                  </a:lnTo>
                  <a:lnTo>
                    <a:pt x="3000" y="402"/>
                  </a:lnTo>
                  <a:lnTo>
                    <a:pt x="2997" y="401"/>
                  </a:lnTo>
                  <a:lnTo>
                    <a:pt x="3002" y="408"/>
                  </a:lnTo>
                  <a:lnTo>
                    <a:pt x="3009" y="417"/>
                  </a:lnTo>
                  <a:lnTo>
                    <a:pt x="3018" y="419"/>
                  </a:lnTo>
                  <a:lnTo>
                    <a:pt x="3029" y="422"/>
                  </a:lnTo>
                  <a:lnTo>
                    <a:pt x="3034" y="430"/>
                  </a:lnTo>
                  <a:lnTo>
                    <a:pt x="3040" y="437"/>
                  </a:lnTo>
                  <a:lnTo>
                    <a:pt x="3049" y="440"/>
                  </a:lnTo>
                  <a:lnTo>
                    <a:pt x="3059" y="443"/>
                  </a:lnTo>
                  <a:lnTo>
                    <a:pt x="3069" y="447"/>
                  </a:lnTo>
                  <a:lnTo>
                    <a:pt x="3079" y="449"/>
                  </a:lnTo>
                  <a:lnTo>
                    <a:pt x="3074" y="441"/>
                  </a:lnTo>
                  <a:lnTo>
                    <a:pt x="3068" y="433"/>
                  </a:lnTo>
                  <a:lnTo>
                    <a:pt x="3063" y="425"/>
                  </a:lnTo>
                  <a:lnTo>
                    <a:pt x="3058" y="418"/>
                  </a:lnTo>
                  <a:lnTo>
                    <a:pt x="3053" y="416"/>
                  </a:lnTo>
                  <a:lnTo>
                    <a:pt x="3047" y="415"/>
                  </a:lnTo>
                  <a:lnTo>
                    <a:pt x="3044" y="414"/>
                  </a:lnTo>
                  <a:lnTo>
                    <a:pt x="3041" y="413"/>
                  </a:lnTo>
                  <a:lnTo>
                    <a:pt x="3038" y="412"/>
                  </a:lnTo>
                  <a:lnTo>
                    <a:pt x="3037" y="412"/>
                  </a:lnTo>
                  <a:lnTo>
                    <a:pt x="3043" y="419"/>
                  </a:lnTo>
                  <a:lnTo>
                    <a:pt x="3048" y="427"/>
                  </a:lnTo>
                  <a:lnTo>
                    <a:pt x="3038" y="424"/>
                  </a:lnTo>
                  <a:lnTo>
                    <a:pt x="3029" y="422"/>
                  </a:lnTo>
                  <a:close/>
                  <a:moveTo>
                    <a:pt x="2276" y="96"/>
                  </a:moveTo>
                  <a:lnTo>
                    <a:pt x="2284" y="100"/>
                  </a:lnTo>
                  <a:lnTo>
                    <a:pt x="2293" y="104"/>
                  </a:lnTo>
                  <a:lnTo>
                    <a:pt x="2303" y="103"/>
                  </a:lnTo>
                  <a:lnTo>
                    <a:pt x="2313" y="102"/>
                  </a:lnTo>
                  <a:lnTo>
                    <a:pt x="2305" y="97"/>
                  </a:lnTo>
                  <a:lnTo>
                    <a:pt x="2297" y="91"/>
                  </a:lnTo>
                  <a:lnTo>
                    <a:pt x="2288" y="87"/>
                  </a:lnTo>
                  <a:lnTo>
                    <a:pt x="2280" y="83"/>
                  </a:lnTo>
                  <a:lnTo>
                    <a:pt x="2269" y="84"/>
                  </a:lnTo>
                  <a:lnTo>
                    <a:pt x="2259" y="86"/>
                  </a:lnTo>
                  <a:lnTo>
                    <a:pt x="2250" y="81"/>
                  </a:lnTo>
                  <a:lnTo>
                    <a:pt x="2242" y="76"/>
                  </a:lnTo>
                  <a:lnTo>
                    <a:pt x="2230" y="79"/>
                  </a:lnTo>
                  <a:lnTo>
                    <a:pt x="2220" y="81"/>
                  </a:lnTo>
                  <a:lnTo>
                    <a:pt x="2229" y="85"/>
                  </a:lnTo>
                  <a:lnTo>
                    <a:pt x="2238" y="89"/>
                  </a:lnTo>
                  <a:lnTo>
                    <a:pt x="2248" y="87"/>
                  </a:lnTo>
                  <a:lnTo>
                    <a:pt x="2259" y="86"/>
                  </a:lnTo>
                  <a:lnTo>
                    <a:pt x="2267" y="90"/>
                  </a:lnTo>
                  <a:lnTo>
                    <a:pt x="2276" y="96"/>
                  </a:lnTo>
                  <a:close/>
                  <a:moveTo>
                    <a:pt x="2318" y="149"/>
                  </a:moveTo>
                  <a:lnTo>
                    <a:pt x="2328" y="148"/>
                  </a:lnTo>
                  <a:lnTo>
                    <a:pt x="2338" y="147"/>
                  </a:lnTo>
                  <a:lnTo>
                    <a:pt x="2349" y="146"/>
                  </a:lnTo>
                  <a:lnTo>
                    <a:pt x="2359" y="143"/>
                  </a:lnTo>
                  <a:lnTo>
                    <a:pt x="2369" y="142"/>
                  </a:lnTo>
                  <a:lnTo>
                    <a:pt x="2379" y="141"/>
                  </a:lnTo>
                  <a:lnTo>
                    <a:pt x="2391" y="140"/>
                  </a:lnTo>
                  <a:lnTo>
                    <a:pt x="2400" y="139"/>
                  </a:lnTo>
                  <a:lnTo>
                    <a:pt x="2393" y="134"/>
                  </a:lnTo>
                  <a:lnTo>
                    <a:pt x="2384" y="129"/>
                  </a:lnTo>
                  <a:lnTo>
                    <a:pt x="2393" y="128"/>
                  </a:lnTo>
                  <a:lnTo>
                    <a:pt x="2404" y="126"/>
                  </a:lnTo>
                  <a:lnTo>
                    <a:pt x="2415" y="126"/>
                  </a:lnTo>
                  <a:lnTo>
                    <a:pt x="2425" y="125"/>
                  </a:lnTo>
                  <a:lnTo>
                    <a:pt x="2417" y="120"/>
                  </a:lnTo>
                  <a:lnTo>
                    <a:pt x="2409" y="115"/>
                  </a:lnTo>
                  <a:lnTo>
                    <a:pt x="2419" y="114"/>
                  </a:lnTo>
                  <a:lnTo>
                    <a:pt x="2430" y="113"/>
                  </a:lnTo>
                  <a:lnTo>
                    <a:pt x="2421" y="107"/>
                  </a:lnTo>
                  <a:lnTo>
                    <a:pt x="2414" y="102"/>
                  </a:lnTo>
                  <a:lnTo>
                    <a:pt x="2410" y="102"/>
                  </a:lnTo>
                  <a:lnTo>
                    <a:pt x="2402" y="103"/>
                  </a:lnTo>
                  <a:lnTo>
                    <a:pt x="2396" y="103"/>
                  </a:lnTo>
                  <a:lnTo>
                    <a:pt x="2393" y="104"/>
                  </a:lnTo>
                  <a:lnTo>
                    <a:pt x="2401" y="109"/>
                  </a:lnTo>
                  <a:lnTo>
                    <a:pt x="2409" y="115"/>
                  </a:lnTo>
                  <a:lnTo>
                    <a:pt x="2399" y="116"/>
                  </a:lnTo>
                  <a:lnTo>
                    <a:pt x="2388" y="117"/>
                  </a:lnTo>
                  <a:lnTo>
                    <a:pt x="2377" y="117"/>
                  </a:lnTo>
                  <a:lnTo>
                    <a:pt x="2367" y="119"/>
                  </a:lnTo>
                  <a:lnTo>
                    <a:pt x="2375" y="123"/>
                  </a:lnTo>
                  <a:lnTo>
                    <a:pt x="2384" y="129"/>
                  </a:lnTo>
                  <a:lnTo>
                    <a:pt x="2375" y="131"/>
                  </a:lnTo>
                  <a:lnTo>
                    <a:pt x="2363" y="132"/>
                  </a:lnTo>
                  <a:lnTo>
                    <a:pt x="2353" y="133"/>
                  </a:lnTo>
                  <a:lnTo>
                    <a:pt x="2343" y="134"/>
                  </a:lnTo>
                  <a:lnTo>
                    <a:pt x="2334" y="129"/>
                  </a:lnTo>
                  <a:lnTo>
                    <a:pt x="2326" y="124"/>
                  </a:lnTo>
                  <a:lnTo>
                    <a:pt x="2315" y="125"/>
                  </a:lnTo>
                  <a:lnTo>
                    <a:pt x="2305" y="126"/>
                  </a:lnTo>
                  <a:lnTo>
                    <a:pt x="2296" y="129"/>
                  </a:lnTo>
                  <a:lnTo>
                    <a:pt x="2285" y="130"/>
                  </a:lnTo>
                  <a:lnTo>
                    <a:pt x="2294" y="135"/>
                  </a:lnTo>
                  <a:lnTo>
                    <a:pt x="2301" y="139"/>
                  </a:lnTo>
                  <a:lnTo>
                    <a:pt x="2310" y="145"/>
                  </a:lnTo>
                  <a:lnTo>
                    <a:pt x="2318" y="149"/>
                  </a:lnTo>
                  <a:close/>
                  <a:moveTo>
                    <a:pt x="2030" y="66"/>
                  </a:moveTo>
                  <a:lnTo>
                    <a:pt x="2021" y="62"/>
                  </a:lnTo>
                  <a:lnTo>
                    <a:pt x="2012" y="58"/>
                  </a:lnTo>
                  <a:lnTo>
                    <a:pt x="2021" y="55"/>
                  </a:lnTo>
                  <a:lnTo>
                    <a:pt x="2032" y="52"/>
                  </a:lnTo>
                  <a:lnTo>
                    <a:pt x="2040" y="56"/>
                  </a:lnTo>
                  <a:lnTo>
                    <a:pt x="2050" y="59"/>
                  </a:lnTo>
                  <a:lnTo>
                    <a:pt x="2060" y="56"/>
                  </a:lnTo>
                  <a:lnTo>
                    <a:pt x="2070" y="54"/>
                  </a:lnTo>
                  <a:lnTo>
                    <a:pt x="2062" y="50"/>
                  </a:lnTo>
                  <a:lnTo>
                    <a:pt x="2052" y="47"/>
                  </a:lnTo>
                  <a:lnTo>
                    <a:pt x="2042" y="49"/>
                  </a:lnTo>
                  <a:lnTo>
                    <a:pt x="2032" y="52"/>
                  </a:lnTo>
                  <a:lnTo>
                    <a:pt x="2022" y="49"/>
                  </a:lnTo>
                  <a:lnTo>
                    <a:pt x="2014" y="46"/>
                  </a:lnTo>
                  <a:lnTo>
                    <a:pt x="2009" y="46"/>
                  </a:lnTo>
                  <a:lnTo>
                    <a:pt x="2003" y="48"/>
                  </a:lnTo>
                  <a:lnTo>
                    <a:pt x="1998" y="50"/>
                  </a:lnTo>
                  <a:lnTo>
                    <a:pt x="1994" y="51"/>
                  </a:lnTo>
                  <a:lnTo>
                    <a:pt x="1984" y="48"/>
                  </a:lnTo>
                  <a:lnTo>
                    <a:pt x="1974" y="45"/>
                  </a:lnTo>
                  <a:lnTo>
                    <a:pt x="1965" y="48"/>
                  </a:lnTo>
                  <a:lnTo>
                    <a:pt x="1954" y="51"/>
                  </a:lnTo>
                  <a:lnTo>
                    <a:pt x="1964" y="55"/>
                  </a:lnTo>
                  <a:lnTo>
                    <a:pt x="1973" y="58"/>
                  </a:lnTo>
                  <a:lnTo>
                    <a:pt x="1983" y="55"/>
                  </a:lnTo>
                  <a:lnTo>
                    <a:pt x="1994" y="51"/>
                  </a:lnTo>
                  <a:lnTo>
                    <a:pt x="2002" y="54"/>
                  </a:lnTo>
                  <a:lnTo>
                    <a:pt x="2012" y="58"/>
                  </a:lnTo>
                  <a:lnTo>
                    <a:pt x="2007" y="59"/>
                  </a:lnTo>
                  <a:lnTo>
                    <a:pt x="2001" y="62"/>
                  </a:lnTo>
                  <a:lnTo>
                    <a:pt x="1995" y="63"/>
                  </a:lnTo>
                  <a:lnTo>
                    <a:pt x="1992" y="65"/>
                  </a:lnTo>
                  <a:lnTo>
                    <a:pt x="1994" y="66"/>
                  </a:lnTo>
                  <a:lnTo>
                    <a:pt x="2000" y="68"/>
                  </a:lnTo>
                  <a:lnTo>
                    <a:pt x="2006" y="70"/>
                  </a:lnTo>
                  <a:lnTo>
                    <a:pt x="2010" y="71"/>
                  </a:lnTo>
                  <a:lnTo>
                    <a:pt x="2020" y="68"/>
                  </a:lnTo>
                  <a:lnTo>
                    <a:pt x="2030" y="66"/>
                  </a:lnTo>
                  <a:close/>
                  <a:moveTo>
                    <a:pt x="1648" y="105"/>
                  </a:moveTo>
                  <a:lnTo>
                    <a:pt x="1638" y="103"/>
                  </a:lnTo>
                  <a:lnTo>
                    <a:pt x="1629" y="102"/>
                  </a:lnTo>
                  <a:lnTo>
                    <a:pt x="1638" y="97"/>
                  </a:lnTo>
                  <a:lnTo>
                    <a:pt x="1647" y="91"/>
                  </a:lnTo>
                  <a:lnTo>
                    <a:pt x="1638" y="90"/>
                  </a:lnTo>
                  <a:lnTo>
                    <a:pt x="1628" y="88"/>
                  </a:lnTo>
                  <a:lnTo>
                    <a:pt x="1637" y="84"/>
                  </a:lnTo>
                  <a:lnTo>
                    <a:pt x="1647" y="79"/>
                  </a:lnTo>
                  <a:lnTo>
                    <a:pt x="1637" y="76"/>
                  </a:lnTo>
                  <a:lnTo>
                    <a:pt x="1628" y="75"/>
                  </a:lnTo>
                  <a:lnTo>
                    <a:pt x="1617" y="80"/>
                  </a:lnTo>
                  <a:lnTo>
                    <a:pt x="1608" y="85"/>
                  </a:lnTo>
                  <a:lnTo>
                    <a:pt x="1618" y="87"/>
                  </a:lnTo>
                  <a:lnTo>
                    <a:pt x="1628" y="88"/>
                  </a:lnTo>
                  <a:lnTo>
                    <a:pt x="1618" y="93"/>
                  </a:lnTo>
                  <a:lnTo>
                    <a:pt x="1610" y="99"/>
                  </a:lnTo>
                  <a:lnTo>
                    <a:pt x="1618" y="100"/>
                  </a:lnTo>
                  <a:lnTo>
                    <a:pt x="1629" y="102"/>
                  </a:lnTo>
                  <a:lnTo>
                    <a:pt x="1620" y="106"/>
                  </a:lnTo>
                  <a:lnTo>
                    <a:pt x="1611" y="112"/>
                  </a:lnTo>
                  <a:lnTo>
                    <a:pt x="1613" y="113"/>
                  </a:lnTo>
                  <a:lnTo>
                    <a:pt x="1619" y="114"/>
                  </a:lnTo>
                  <a:lnTo>
                    <a:pt x="1625" y="114"/>
                  </a:lnTo>
                  <a:lnTo>
                    <a:pt x="1630" y="115"/>
                  </a:lnTo>
                  <a:lnTo>
                    <a:pt x="1639" y="109"/>
                  </a:lnTo>
                  <a:lnTo>
                    <a:pt x="1648" y="105"/>
                  </a:lnTo>
                  <a:close/>
                  <a:moveTo>
                    <a:pt x="984" y="345"/>
                  </a:moveTo>
                  <a:lnTo>
                    <a:pt x="991" y="336"/>
                  </a:lnTo>
                  <a:lnTo>
                    <a:pt x="998" y="329"/>
                  </a:lnTo>
                  <a:lnTo>
                    <a:pt x="989" y="330"/>
                  </a:lnTo>
                  <a:lnTo>
                    <a:pt x="979" y="332"/>
                  </a:lnTo>
                  <a:lnTo>
                    <a:pt x="972" y="340"/>
                  </a:lnTo>
                  <a:lnTo>
                    <a:pt x="965" y="348"/>
                  </a:lnTo>
                  <a:lnTo>
                    <a:pt x="955" y="350"/>
                  </a:lnTo>
                  <a:lnTo>
                    <a:pt x="946" y="352"/>
                  </a:lnTo>
                  <a:lnTo>
                    <a:pt x="938" y="360"/>
                  </a:lnTo>
                  <a:lnTo>
                    <a:pt x="932" y="369"/>
                  </a:lnTo>
                  <a:lnTo>
                    <a:pt x="924" y="377"/>
                  </a:lnTo>
                  <a:lnTo>
                    <a:pt x="919" y="385"/>
                  </a:lnTo>
                  <a:lnTo>
                    <a:pt x="912" y="393"/>
                  </a:lnTo>
                  <a:lnTo>
                    <a:pt x="905" y="402"/>
                  </a:lnTo>
                  <a:lnTo>
                    <a:pt x="915" y="400"/>
                  </a:lnTo>
                  <a:lnTo>
                    <a:pt x="924" y="397"/>
                  </a:lnTo>
                  <a:lnTo>
                    <a:pt x="931" y="389"/>
                  </a:lnTo>
                  <a:lnTo>
                    <a:pt x="938" y="381"/>
                  </a:lnTo>
                  <a:lnTo>
                    <a:pt x="945" y="372"/>
                  </a:lnTo>
                  <a:lnTo>
                    <a:pt x="951" y="365"/>
                  </a:lnTo>
                  <a:lnTo>
                    <a:pt x="957" y="356"/>
                  </a:lnTo>
                  <a:lnTo>
                    <a:pt x="965" y="348"/>
                  </a:lnTo>
                  <a:lnTo>
                    <a:pt x="974" y="347"/>
                  </a:lnTo>
                  <a:lnTo>
                    <a:pt x="984" y="345"/>
                  </a:lnTo>
                  <a:close/>
                  <a:moveTo>
                    <a:pt x="987" y="397"/>
                  </a:moveTo>
                  <a:lnTo>
                    <a:pt x="997" y="395"/>
                  </a:lnTo>
                  <a:lnTo>
                    <a:pt x="1006" y="392"/>
                  </a:lnTo>
                  <a:lnTo>
                    <a:pt x="1013" y="385"/>
                  </a:lnTo>
                  <a:lnTo>
                    <a:pt x="1019" y="376"/>
                  </a:lnTo>
                  <a:lnTo>
                    <a:pt x="1029" y="375"/>
                  </a:lnTo>
                  <a:lnTo>
                    <a:pt x="1038" y="373"/>
                  </a:lnTo>
                  <a:lnTo>
                    <a:pt x="1046" y="366"/>
                  </a:lnTo>
                  <a:lnTo>
                    <a:pt x="1052" y="358"/>
                  </a:lnTo>
                  <a:lnTo>
                    <a:pt x="1058" y="351"/>
                  </a:lnTo>
                  <a:lnTo>
                    <a:pt x="1066" y="342"/>
                  </a:lnTo>
                  <a:lnTo>
                    <a:pt x="1056" y="345"/>
                  </a:lnTo>
                  <a:lnTo>
                    <a:pt x="1047" y="346"/>
                  </a:lnTo>
                  <a:lnTo>
                    <a:pt x="1037" y="348"/>
                  </a:lnTo>
                  <a:lnTo>
                    <a:pt x="1028" y="349"/>
                  </a:lnTo>
                  <a:lnTo>
                    <a:pt x="1021" y="357"/>
                  </a:lnTo>
                  <a:lnTo>
                    <a:pt x="1014" y="365"/>
                  </a:lnTo>
                  <a:lnTo>
                    <a:pt x="1007" y="372"/>
                  </a:lnTo>
                  <a:lnTo>
                    <a:pt x="1000" y="381"/>
                  </a:lnTo>
                  <a:lnTo>
                    <a:pt x="995" y="388"/>
                  </a:lnTo>
                  <a:lnTo>
                    <a:pt x="987" y="397"/>
                  </a:lnTo>
                  <a:lnTo>
                    <a:pt x="978" y="399"/>
                  </a:lnTo>
                  <a:lnTo>
                    <a:pt x="968" y="400"/>
                  </a:lnTo>
                  <a:lnTo>
                    <a:pt x="962" y="408"/>
                  </a:lnTo>
                  <a:lnTo>
                    <a:pt x="955" y="417"/>
                  </a:lnTo>
                  <a:lnTo>
                    <a:pt x="964" y="415"/>
                  </a:lnTo>
                  <a:lnTo>
                    <a:pt x="974" y="413"/>
                  </a:lnTo>
                  <a:lnTo>
                    <a:pt x="981" y="404"/>
                  </a:lnTo>
                  <a:lnTo>
                    <a:pt x="987" y="397"/>
                  </a:lnTo>
                  <a:close/>
                  <a:moveTo>
                    <a:pt x="715" y="531"/>
                  </a:moveTo>
                  <a:lnTo>
                    <a:pt x="723" y="526"/>
                  </a:lnTo>
                  <a:lnTo>
                    <a:pt x="733" y="523"/>
                  </a:lnTo>
                  <a:lnTo>
                    <a:pt x="727" y="532"/>
                  </a:lnTo>
                  <a:lnTo>
                    <a:pt x="722" y="541"/>
                  </a:lnTo>
                  <a:lnTo>
                    <a:pt x="731" y="538"/>
                  </a:lnTo>
                  <a:lnTo>
                    <a:pt x="740" y="535"/>
                  </a:lnTo>
                  <a:lnTo>
                    <a:pt x="735" y="543"/>
                  </a:lnTo>
                  <a:lnTo>
                    <a:pt x="730" y="553"/>
                  </a:lnTo>
                  <a:lnTo>
                    <a:pt x="738" y="549"/>
                  </a:lnTo>
                  <a:lnTo>
                    <a:pt x="748" y="546"/>
                  </a:lnTo>
                  <a:lnTo>
                    <a:pt x="750" y="542"/>
                  </a:lnTo>
                  <a:lnTo>
                    <a:pt x="753" y="537"/>
                  </a:lnTo>
                  <a:lnTo>
                    <a:pt x="755" y="534"/>
                  </a:lnTo>
                  <a:lnTo>
                    <a:pt x="757" y="531"/>
                  </a:lnTo>
                  <a:lnTo>
                    <a:pt x="758" y="529"/>
                  </a:lnTo>
                  <a:lnTo>
                    <a:pt x="758" y="527"/>
                  </a:lnTo>
                  <a:lnTo>
                    <a:pt x="749" y="532"/>
                  </a:lnTo>
                  <a:lnTo>
                    <a:pt x="740" y="535"/>
                  </a:lnTo>
                  <a:lnTo>
                    <a:pt x="746" y="525"/>
                  </a:lnTo>
                  <a:lnTo>
                    <a:pt x="751" y="517"/>
                  </a:lnTo>
                  <a:lnTo>
                    <a:pt x="742" y="520"/>
                  </a:lnTo>
                  <a:lnTo>
                    <a:pt x="733" y="523"/>
                  </a:lnTo>
                  <a:lnTo>
                    <a:pt x="738" y="515"/>
                  </a:lnTo>
                  <a:lnTo>
                    <a:pt x="745" y="505"/>
                  </a:lnTo>
                  <a:lnTo>
                    <a:pt x="750" y="497"/>
                  </a:lnTo>
                  <a:lnTo>
                    <a:pt x="755" y="487"/>
                  </a:lnTo>
                  <a:lnTo>
                    <a:pt x="747" y="490"/>
                  </a:lnTo>
                  <a:lnTo>
                    <a:pt x="737" y="494"/>
                  </a:lnTo>
                  <a:lnTo>
                    <a:pt x="732" y="503"/>
                  </a:lnTo>
                  <a:lnTo>
                    <a:pt x="725" y="513"/>
                  </a:lnTo>
                  <a:lnTo>
                    <a:pt x="720" y="521"/>
                  </a:lnTo>
                  <a:lnTo>
                    <a:pt x="715" y="531"/>
                  </a:lnTo>
                  <a:lnTo>
                    <a:pt x="705" y="534"/>
                  </a:lnTo>
                  <a:lnTo>
                    <a:pt x="696" y="537"/>
                  </a:lnTo>
                  <a:lnTo>
                    <a:pt x="693" y="540"/>
                  </a:lnTo>
                  <a:lnTo>
                    <a:pt x="690" y="547"/>
                  </a:lnTo>
                  <a:lnTo>
                    <a:pt x="688" y="550"/>
                  </a:lnTo>
                  <a:lnTo>
                    <a:pt x="687" y="553"/>
                  </a:lnTo>
                  <a:lnTo>
                    <a:pt x="686" y="555"/>
                  </a:lnTo>
                  <a:lnTo>
                    <a:pt x="685" y="556"/>
                  </a:lnTo>
                  <a:lnTo>
                    <a:pt x="694" y="553"/>
                  </a:lnTo>
                  <a:lnTo>
                    <a:pt x="703" y="549"/>
                  </a:lnTo>
                  <a:lnTo>
                    <a:pt x="709" y="539"/>
                  </a:lnTo>
                  <a:lnTo>
                    <a:pt x="715" y="531"/>
                  </a:lnTo>
                  <a:close/>
                  <a:moveTo>
                    <a:pt x="617" y="657"/>
                  </a:moveTo>
                  <a:lnTo>
                    <a:pt x="622" y="648"/>
                  </a:lnTo>
                  <a:lnTo>
                    <a:pt x="626" y="638"/>
                  </a:lnTo>
                  <a:lnTo>
                    <a:pt x="624" y="639"/>
                  </a:lnTo>
                  <a:lnTo>
                    <a:pt x="618" y="642"/>
                  </a:lnTo>
                  <a:lnTo>
                    <a:pt x="613" y="644"/>
                  </a:lnTo>
                  <a:lnTo>
                    <a:pt x="608" y="647"/>
                  </a:lnTo>
                  <a:lnTo>
                    <a:pt x="604" y="656"/>
                  </a:lnTo>
                  <a:lnTo>
                    <a:pt x="600" y="666"/>
                  </a:lnTo>
                  <a:lnTo>
                    <a:pt x="591" y="670"/>
                  </a:lnTo>
                  <a:lnTo>
                    <a:pt x="582" y="674"/>
                  </a:lnTo>
                  <a:lnTo>
                    <a:pt x="573" y="678"/>
                  </a:lnTo>
                  <a:lnTo>
                    <a:pt x="565" y="683"/>
                  </a:lnTo>
                  <a:lnTo>
                    <a:pt x="559" y="693"/>
                  </a:lnTo>
                  <a:lnTo>
                    <a:pt x="555" y="703"/>
                  </a:lnTo>
                  <a:lnTo>
                    <a:pt x="564" y="699"/>
                  </a:lnTo>
                  <a:lnTo>
                    <a:pt x="573" y="693"/>
                  </a:lnTo>
                  <a:lnTo>
                    <a:pt x="582" y="689"/>
                  </a:lnTo>
                  <a:lnTo>
                    <a:pt x="590" y="685"/>
                  </a:lnTo>
                  <a:lnTo>
                    <a:pt x="594" y="675"/>
                  </a:lnTo>
                  <a:lnTo>
                    <a:pt x="600" y="666"/>
                  </a:lnTo>
                  <a:lnTo>
                    <a:pt x="608" y="661"/>
                  </a:lnTo>
                  <a:lnTo>
                    <a:pt x="617" y="657"/>
                  </a:lnTo>
                  <a:close/>
                  <a:moveTo>
                    <a:pt x="458" y="850"/>
                  </a:moveTo>
                  <a:lnTo>
                    <a:pt x="463" y="839"/>
                  </a:lnTo>
                  <a:lnTo>
                    <a:pt x="465" y="830"/>
                  </a:lnTo>
                  <a:lnTo>
                    <a:pt x="469" y="820"/>
                  </a:lnTo>
                  <a:lnTo>
                    <a:pt x="472" y="810"/>
                  </a:lnTo>
                  <a:lnTo>
                    <a:pt x="480" y="790"/>
                  </a:lnTo>
                  <a:lnTo>
                    <a:pt x="488" y="770"/>
                  </a:lnTo>
                  <a:lnTo>
                    <a:pt x="497" y="765"/>
                  </a:lnTo>
                  <a:lnTo>
                    <a:pt x="504" y="760"/>
                  </a:lnTo>
                  <a:lnTo>
                    <a:pt x="501" y="770"/>
                  </a:lnTo>
                  <a:lnTo>
                    <a:pt x="497" y="780"/>
                  </a:lnTo>
                  <a:lnTo>
                    <a:pt x="492" y="790"/>
                  </a:lnTo>
                  <a:lnTo>
                    <a:pt x="489" y="800"/>
                  </a:lnTo>
                  <a:lnTo>
                    <a:pt x="497" y="796"/>
                  </a:lnTo>
                  <a:lnTo>
                    <a:pt x="506" y="790"/>
                  </a:lnTo>
                  <a:lnTo>
                    <a:pt x="509" y="780"/>
                  </a:lnTo>
                  <a:lnTo>
                    <a:pt x="514" y="770"/>
                  </a:lnTo>
                  <a:lnTo>
                    <a:pt x="518" y="759"/>
                  </a:lnTo>
                  <a:lnTo>
                    <a:pt x="521" y="751"/>
                  </a:lnTo>
                  <a:lnTo>
                    <a:pt x="519" y="752"/>
                  </a:lnTo>
                  <a:lnTo>
                    <a:pt x="514" y="755"/>
                  </a:lnTo>
                  <a:lnTo>
                    <a:pt x="507" y="758"/>
                  </a:lnTo>
                  <a:lnTo>
                    <a:pt x="504" y="760"/>
                  </a:lnTo>
                  <a:lnTo>
                    <a:pt x="505" y="757"/>
                  </a:lnTo>
                  <a:lnTo>
                    <a:pt x="508" y="751"/>
                  </a:lnTo>
                  <a:lnTo>
                    <a:pt x="511" y="744"/>
                  </a:lnTo>
                  <a:lnTo>
                    <a:pt x="513" y="741"/>
                  </a:lnTo>
                  <a:lnTo>
                    <a:pt x="504" y="744"/>
                  </a:lnTo>
                  <a:lnTo>
                    <a:pt x="496" y="751"/>
                  </a:lnTo>
                  <a:lnTo>
                    <a:pt x="491" y="760"/>
                  </a:lnTo>
                  <a:lnTo>
                    <a:pt x="488" y="770"/>
                  </a:lnTo>
                  <a:lnTo>
                    <a:pt x="479" y="775"/>
                  </a:lnTo>
                  <a:lnTo>
                    <a:pt x="471" y="781"/>
                  </a:lnTo>
                  <a:lnTo>
                    <a:pt x="466" y="790"/>
                  </a:lnTo>
                  <a:lnTo>
                    <a:pt x="464" y="801"/>
                  </a:lnTo>
                  <a:lnTo>
                    <a:pt x="456" y="820"/>
                  </a:lnTo>
                  <a:lnTo>
                    <a:pt x="452" y="831"/>
                  </a:lnTo>
                  <a:lnTo>
                    <a:pt x="449" y="840"/>
                  </a:lnTo>
                  <a:lnTo>
                    <a:pt x="446" y="851"/>
                  </a:lnTo>
                  <a:lnTo>
                    <a:pt x="442" y="860"/>
                  </a:lnTo>
                  <a:lnTo>
                    <a:pt x="450" y="855"/>
                  </a:lnTo>
                  <a:lnTo>
                    <a:pt x="458" y="850"/>
                  </a:lnTo>
                  <a:close/>
                  <a:moveTo>
                    <a:pt x="350" y="958"/>
                  </a:moveTo>
                  <a:lnTo>
                    <a:pt x="357" y="953"/>
                  </a:lnTo>
                  <a:lnTo>
                    <a:pt x="366" y="947"/>
                  </a:lnTo>
                  <a:lnTo>
                    <a:pt x="368" y="936"/>
                  </a:lnTo>
                  <a:lnTo>
                    <a:pt x="371" y="925"/>
                  </a:lnTo>
                  <a:lnTo>
                    <a:pt x="380" y="920"/>
                  </a:lnTo>
                  <a:lnTo>
                    <a:pt x="387" y="914"/>
                  </a:lnTo>
                  <a:lnTo>
                    <a:pt x="390" y="904"/>
                  </a:lnTo>
                  <a:lnTo>
                    <a:pt x="393" y="893"/>
                  </a:lnTo>
                  <a:lnTo>
                    <a:pt x="401" y="888"/>
                  </a:lnTo>
                  <a:lnTo>
                    <a:pt x="409" y="883"/>
                  </a:lnTo>
                  <a:lnTo>
                    <a:pt x="413" y="872"/>
                  </a:lnTo>
                  <a:lnTo>
                    <a:pt x="416" y="863"/>
                  </a:lnTo>
                  <a:lnTo>
                    <a:pt x="424" y="856"/>
                  </a:lnTo>
                  <a:lnTo>
                    <a:pt x="433" y="851"/>
                  </a:lnTo>
                  <a:lnTo>
                    <a:pt x="436" y="841"/>
                  </a:lnTo>
                  <a:lnTo>
                    <a:pt x="439" y="831"/>
                  </a:lnTo>
                  <a:lnTo>
                    <a:pt x="431" y="836"/>
                  </a:lnTo>
                  <a:lnTo>
                    <a:pt x="423" y="842"/>
                  </a:lnTo>
                  <a:lnTo>
                    <a:pt x="419" y="852"/>
                  </a:lnTo>
                  <a:lnTo>
                    <a:pt x="416" y="863"/>
                  </a:lnTo>
                  <a:lnTo>
                    <a:pt x="408" y="868"/>
                  </a:lnTo>
                  <a:lnTo>
                    <a:pt x="400" y="873"/>
                  </a:lnTo>
                  <a:lnTo>
                    <a:pt x="397" y="884"/>
                  </a:lnTo>
                  <a:lnTo>
                    <a:pt x="393" y="893"/>
                  </a:lnTo>
                  <a:lnTo>
                    <a:pt x="385" y="900"/>
                  </a:lnTo>
                  <a:lnTo>
                    <a:pt x="377" y="905"/>
                  </a:lnTo>
                  <a:lnTo>
                    <a:pt x="369" y="910"/>
                  </a:lnTo>
                  <a:lnTo>
                    <a:pt x="361" y="917"/>
                  </a:lnTo>
                  <a:lnTo>
                    <a:pt x="358" y="927"/>
                  </a:lnTo>
                  <a:lnTo>
                    <a:pt x="355" y="937"/>
                  </a:lnTo>
                  <a:lnTo>
                    <a:pt x="352" y="949"/>
                  </a:lnTo>
                  <a:lnTo>
                    <a:pt x="350" y="958"/>
                  </a:lnTo>
                  <a:close/>
                  <a:moveTo>
                    <a:pt x="255" y="1196"/>
                  </a:moveTo>
                  <a:lnTo>
                    <a:pt x="257" y="1185"/>
                  </a:lnTo>
                  <a:lnTo>
                    <a:pt x="257" y="1175"/>
                  </a:lnTo>
                  <a:lnTo>
                    <a:pt x="251" y="1182"/>
                  </a:lnTo>
                  <a:lnTo>
                    <a:pt x="243" y="1189"/>
                  </a:lnTo>
                  <a:lnTo>
                    <a:pt x="237" y="1198"/>
                  </a:lnTo>
                  <a:lnTo>
                    <a:pt x="230" y="1204"/>
                  </a:lnTo>
                  <a:lnTo>
                    <a:pt x="231" y="1193"/>
                  </a:lnTo>
                  <a:lnTo>
                    <a:pt x="233" y="1183"/>
                  </a:lnTo>
                  <a:lnTo>
                    <a:pt x="225" y="1189"/>
                  </a:lnTo>
                  <a:lnTo>
                    <a:pt x="219" y="1196"/>
                  </a:lnTo>
                  <a:lnTo>
                    <a:pt x="218" y="1207"/>
                  </a:lnTo>
                  <a:lnTo>
                    <a:pt x="216" y="1218"/>
                  </a:lnTo>
                  <a:lnTo>
                    <a:pt x="223" y="1211"/>
                  </a:lnTo>
                  <a:lnTo>
                    <a:pt x="230" y="1204"/>
                  </a:lnTo>
                  <a:lnTo>
                    <a:pt x="228" y="1214"/>
                  </a:lnTo>
                  <a:lnTo>
                    <a:pt x="227" y="1224"/>
                  </a:lnTo>
                  <a:lnTo>
                    <a:pt x="227" y="1228"/>
                  </a:lnTo>
                  <a:lnTo>
                    <a:pt x="226" y="1235"/>
                  </a:lnTo>
                  <a:lnTo>
                    <a:pt x="225" y="1241"/>
                  </a:lnTo>
                  <a:lnTo>
                    <a:pt x="225" y="1245"/>
                  </a:lnTo>
                  <a:lnTo>
                    <a:pt x="232" y="1239"/>
                  </a:lnTo>
                  <a:lnTo>
                    <a:pt x="239" y="1232"/>
                  </a:lnTo>
                  <a:lnTo>
                    <a:pt x="253" y="1218"/>
                  </a:lnTo>
                  <a:lnTo>
                    <a:pt x="254" y="1207"/>
                  </a:lnTo>
                  <a:lnTo>
                    <a:pt x="255" y="1196"/>
                  </a:lnTo>
                  <a:close/>
                  <a:moveTo>
                    <a:pt x="117" y="1753"/>
                  </a:moveTo>
                  <a:lnTo>
                    <a:pt x="112" y="1760"/>
                  </a:lnTo>
                  <a:lnTo>
                    <a:pt x="108" y="1770"/>
                  </a:lnTo>
                  <a:lnTo>
                    <a:pt x="103" y="1778"/>
                  </a:lnTo>
                  <a:lnTo>
                    <a:pt x="99" y="1787"/>
                  </a:lnTo>
                  <a:lnTo>
                    <a:pt x="101" y="1797"/>
                  </a:lnTo>
                  <a:lnTo>
                    <a:pt x="103" y="1808"/>
                  </a:lnTo>
                  <a:lnTo>
                    <a:pt x="107" y="1799"/>
                  </a:lnTo>
                  <a:lnTo>
                    <a:pt x="111" y="1790"/>
                  </a:lnTo>
                  <a:lnTo>
                    <a:pt x="114" y="1801"/>
                  </a:lnTo>
                  <a:lnTo>
                    <a:pt x="116" y="1811"/>
                  </a:lnTo>
                  <a:lnTo>
                    <a:pt x="121" y="1803"/>
                  </a:lnTo>
                  <a:lnTo>
                    <a:pt x="124" y="1793"/>
                  </a:lnTo>
                  <a:lnTo>
                    <a:pt x="123" y="1784"/>
                  </a:lnTo>
                  <a:lnTo>
                    <a:pt x="121" y="1773"/>
                  </a:lnTo>
                  <a:lnTo>
                    <a:pt x="119" y="1762"/>
                  </a:lnTo>
                  <a:lnTo>
                    <a:pt x="117" y="1753"/>
                  </a:lnTo>
                  <a:close/>
                  <a:moveTo>
                    <a:pt x="120" y="2417"/>
                  </a:moveTo>
                  <a:lnTo>
                    <a:pt x="119" y="2426"/>
                  </a:lnTo>
                  <a:lnTo>
                    <a:pt x="118" y="2437"/>
                  </a:lnTo>
                  <a:lnTo>
                    <a:pt x="123" y="2445"/>
                  </a:lnTo>
                  <a:lnTo>
                    <a:pt x="128" y="2455"/>
                  </a:lnTo>
                  <a:lnTo>
                    <a:pt x="127" y="2464"/>
                  </a:lnTo>
                  <a:lnTo>
                    <a:pt x="126" y="2474"/>
                  </a:lnTo>
                  <a:lnTo>
                    <a:pt x="132" y="2484"/>
                  </a:lnTo>
                  <a:lnTo>
                    <a:pt x="138" y="2492"/>
                  </a:lnTo>
                  <a:lnTo>
                    <a:pt x="139" y="2484"/>
                  </a:lnTo>
                  <a:lnTo>
                    <a:pt x="139" y="2473"/>
                  </a:lnTo>
                  <a:lnTo>
                    <a:pt x="141" y="2463"/>
                  </a:lnTo>
                  <a:lnTo>
                    <a:pt x="142" y="2453"/>
                  </a:lnTo>
                  <a:lnTo>
                    <a:pt x="137" y="2444"/>
                  </a:lnTo>
                  <a:lnTo>
                    <a:pt x="131" y="2435"/>
                  </a:lnTo>
                  <a:lnTo>
                    <a:pt x="125" y="2425"/>
                  </a:lnTo>
                  <a:lnTo>
                    <a:pt x="120" y="2417"/>
                  </a:lnTo>
                  <a:close/>
                  <a:moveTo>
                    <a:pt x="182" y="2659"/>
                  </a:moveTo>
                  <a:lnTo>
                    <a:pt x="188" y="2669"/>
                  </a:lnTo>
                  <a:lnTo>
                    <a:pt x="194" y="2676"/>
                  </a:lnTo>
                  <a:lnTo>
                    <a:pt x="201" y="2686"/>
                  </a:lnTo>
                  <a:lnTo>
                    <a:pt x="207" y="2693"/>
                  </a:lnTo>
                  <a:lnTo>
                    <a:pt x="207" y="2692"/>
                  </a:lnTo>
                  <a:lnTo>
                    <a:pt x="208" y="2690"/>
                  </a:lnTo>
                  <a:lnTo>
                    <a:pt x="208" y="2687"/>
                  </a:lnTo>
                  <a:lnTo>
                    <a:pt x="208" y="2683"/>
                  </a:lnTo>
                  <a:lnTo>
                    <a:pt x="207" y="2677"/>
                  </a:lnTo>
                  <a:lnTo>
                    <a:pt x="207" y="2673"/>
                  </a:lnTo>
                  <a:lnTo>
                    <a:pt x="201" y="2665"/>
                  </a:lnTo>
                  <a:lnTo>
                    <a:pt x="194" y="2657"/>
                  </a:lnTo>
                  <a:lnTo>
                    <a:pt x="188" y="2648"/>
                  </a:lnTo>
                  <a:lnTo>
                    <a:pt x="182" y="2640"/>
                  </a:lnTo>
                  <a:lnTo>
                    <a:pt x="182" y="2630"/>
                  </a:lnTo>
                  <a:lnTo>
                    <a:pt x="182" y="2621"/>
                  </a:lnTo>
                  <a:lnTo>
                    <a:pt x="175" y="2611"/>
                  </a:lnTo>
                  <a:lnTo>
                    <a:pt x="170" y="2604"/>
                  </a:lnTo>
                  <a:lnTo>
                    <a:pt x="169" y="2612"/>
                  </a:lnTo>
                  <a:lnTo>
                    <a:pt x="169" y="2623"/>
                  </a:lnTo>
                  <a:lnTo>
                    <a:pt x="162" y="2615"/>
                  </a:lnTo>
                  <a:lnTo>
                    <a:pt x="156" y="2606"/>
                  </a:lnTo>
                  <a:lnTo>
                    <a:pt x="150" y="2597"/>
                  </a:lnTo>
                  <a:lnTo>
                    <a:pt x="144" y="2588"/>
                  </a:lnTo>
                  <a:lnTo>
                    <a:pt x="144" y="2578"/>
                  </a:lnTo>
                  <a:lnTo>
                    <a:pt x="145" y="2569"/>
                  </a:lnTo>
                  <a:lnTo>
                    <a:pt x="139" y="2560"/>
                  </a:lnTo>
                  <a:lnTo>
                    <a:pt x="133" y="2551"/>
                  </a:lnTo>
                  <a:lnTo>
                    <a:pt x="134" y="2540"/>
                  </a:lnTo>
                  <a:lnTo>
                    <a:pt x="135" y="2531"/>
                  </a:lnTo>
                  <a:lnTo>
                    <a:pt x="140" y="2540"/>
                  </a:lnTo>
                  <a:lnTo>
                    <a:pt x="147" y="2548"/>
                  </a:lnTo>
                  <a:lnTo>
                    <a:pt x="147" y="2540"/>
                  </a:lnTo>
                  <a:lnTo>
                    <a:pt x="148" y="2529"/>
                  </a:lnTo>
                  <a:lnTo>
                    <a:pt x="141" y="2521"/>
                  </a:lnTo>
                  <a:lnTo>
                    <a:pt x="136" y="2511"/>
                  </a:lnTo>
                  <a:lnTo>
                    <a:pt x="131" y="2503"/>
                  </a:lnTo>
                  <a:lnTo>
                    <a:pt x="124" y="2493"/>
                  </a:lnTo>
                  <a:lnTo>
                    <a:pt x="119" y="2484"/>
                  </a:lnTo>
                  <a:lnTo>
                    <a:pt x="114" y="2475"/>
                  </a:lnTo>
                  <a:lnTo>
                    <a:pt x="111" y="2485"/>
                  </a:lnTo>
                  <a:lnTo>
                    <a:pt x="111" y="2495"/>
                  </a:lnTo>
                  <a:lnTo>
                    <a:pt x="117" y="2504"/>
                  </a:lnTo>
                  <a:lnTo>
                    <a:pt x="123" y="2513"/>
                  </a:lnTo>
                  <a:lnTo>
                    <a:pt x="122" y="2523"/>
                  </a:lnTo>
                  <a:lnTo>
                    <a:pt x="121" y="2534"/>
                  </a:lnTo>
                  <a:lnTo>
                    <a:pt x="127" y="2542"/>
                  </a:lnTo>
                  <a:lnTo>
                    <a:pt x="133" y="2551"/>
                  </a:lnTo>
                  <a:lnTo>
                    <a:pt x="133" y="2561"/>
                  </a:lnTo>
                  <a:lnTo>
                    <a:pt x="132" y="2571"/>
                  </a:lnTo>
                  <a:lnTo>
                    <a:pt x="138" y="2579"/>
                  </a:lnTo>
                  <a:lnTo>
                    <a:pt x="144" y="2588"/>
                  </a:lnTo>
                  <a:lnTo>
                    <a:pt x="143" y="2598"/>
                  </a:lnTo>
                  <a:lnTo>
                    <a:pt x="143" y="2608"/>
                  </a:lnTo>
                  <a:lnTo>
                    <a:pt x="150" y="2616"/>
                  </a:lnTo>
                  <a:lnTo>
                    <a:pt x="156" y="2625"/>
                  </a:lnTo>
                  <a:lnTo>
                    <a:pt x="156" y="2636"/>
                  </a:lnTo>
                  <a:lnTo>
                    <a:pt x="156" y="2645"/>
                  </a:lnTo>
                  <a:lnTo>
                    <a:pt x="161" y="2655"/>
                  </a:lnTo>
                  <a:lnTo>
                    <a:pt x="169" y="2662"/>
                  </a:lnTo>
                  <a:lnTo>
                    <a:pt x="169" y="2653"/>
                  </a:lnTo>
                  <a:lnTo>
                    <a:pt x="169" y="2643"/>
                  </a:lnTo>
                  <a:lnTo>
                    <a:pt x="169" y="2631"/>
                  </a:lnTo>
                  <a:lnTo>
                    <a:pt x="169" y="2623"/>
                  </a:lnTo>
                  <a:lnTo>
                    <a:pt x="175" y="2631"/>
                  </a:lnTo>
                  <a:lnTo>
                    <a:pt x="182" y="2640"/>
                  </a:lnTo>
                  <a:lnTo>
                    <a:pt x="182" y="2649"/>
                  </a:lnTo>
                  <a:lnTo>
                    <a:pt x="182" y="2659"/>
                  </a:lnTo>
                  <a:close/>
                  <a:moveTo>
                    <a:pt x="338" y="3036"/>
                  </a:moveTo>
                  <a:lnTo>
                    <a:pt x="331" y="3029"/>
                  </a:lnTo>
                  <a:lnTo>
                    <a:pt x="322" y="3021"/>
                  </a:lnTo>
                  <a:lnTo>
                    <a:pt x="314" y="3014"/>
                  </a:lnTo>
                  <a:lnTo>
                    <a:pt x="306" y="3007"/>
                  </a:lnTo>
                  <a:lnTo>
                    <a:pt x="307" y="3016"/>
                  </a:lnTo>
                  <a:lnTo>
                    <a:pt x="309" y="3026"/>
                  </a:lnTo>
                  <a:lnTo>
                    <a:pt x="318" y="3034"/>
                  </a:lnTo>
                  <a:lnTo>
                    <a:pt x="326" y="3041"/>
                  </a:lnTo>
                  <a:lnTo>
                    <a:pt x="335" y="3047"/>
                  </a:lnTo>
                  <a:lnTo>
                    <a:pt x="342" y="3055"/>
                  </a:lnTo>
                  <a:lnTo>
                    <a:pt x="344" y="3064"/>
                  </a:lnTo>
                  <a:lnTo>
                    <a:pt x="347" y="3074"/>
                  </a:lnTo>
                  <a:lnTo>
                    <a:pt x="355" y="3081"/>
                  </a:lnTo>
                  <a:lnTo>
                    <a:pt x="364" y="3088"/>
                  </a:lnTo>
                  <a:lnTo>
                    <a:pt x="361" y="3079"/>
                  </a:lnTo>
                  <a:lnTo>
                    <a:pt x="359" y="3069"/>
                  </a:lnTo>
                  <a:lnTo>
                    <a:pt x="358" y="3069"/>
                  </a:lnTo>
                  <a:lnTo>
                    <a:pt x="356" y="3066"/>
                  </a:lnTo>
                  <a:lnTo>
                    <a:pt x="354" y="3064"/>
                  </a:lnTo>
                  <a:lnTo>
                    <a:pt x="351" y="3062"/>
                  </a:lnTo>
                  <a:lnTo>
                    <a:pt x="346" y="3058"/>
                  </a:lnTo>
                  <a:lnTo>
                    <a:pt x="342" y="3055"/>
                  </a:lnTo>
                  <a:lnTo>
                    <a:pt x="340" y="3045"/>
                  </a:lnTo>
                  <a:lnTo>
                    <a:pt x="338" y="3036"/>
                  </a:lnTo>
                  <a:lnTo>
                    <a:pt x="340" y="3038"/>
                  </a:lnTo>
                  <a:lnTo>
                    <a:pt x="346" y="3042"/>
                  </a:lnTo>
                  <a:lnTo>
                    <a:pt x="352" y="3047"/>
                  </a:lnTo>
                  <a:lnTo>
                    <a:pt x="354" y="3049"/>
                  </a:lnTo>
                  <a:lnTo>
                    <a:pt x="354" y="3046"/>
                  </a:lnTo>
                  <a:lnTo>
                    <a:pt x="353" y="3040"/>
                  </a:lnTo>
                  <a:lnTo>
                    <a:pt x="351" y="3033"/>
                  </a:lnTo>
                  <a:lnTo>
                    <a:pt x="350" y="3030"/>
                  </a:lnTo>
                  <a:lnTo>
                    <a:pt x="342" y="3023"/>
                  </a:lnTo>
                  <a:lnTo>
                    <a:pt x="334" y="3015"/>
                  </a:lnTo>
                  <a:lnTo>
                    <a:pt x="336" y="3026"/>
                  </a:lnTo>
                  <a:lnTo>
                    <a:pt x="338" y="3036"/>
                  </a:lnTo>
                  <a:close/>
                  <a:moveTo>
                    <a:pt x="489" y="3196"/>
                  </a:moveTo>
                  <a:lnTo>
                    <a:pt x="492" y="3206"/>
                  </a:lnTo>
                  <a:lnTo>
                    <a:pt x="496" y="3215"/>
                  </a:lnTo>
                  <a:lnTo>
                    <a:pt x="487" y="3209"/>
                  </a:lnTo>
                  <a:lnTo>
                    <a:pt x="477" y="3204"/>
                  </a:lnTo>
                  <a:lnTo>
                    <a:pt x="481" y="3212"/>
                  </a:lnTo>
                  <a:lnTo>
                    <a:pt x="484" y="3222"/>
                  </a:lnTo>
                  <a:lnTo>
                    <a:pt x="475" y="3216"/>
                  </a:lnTo>
                  <a:lnTo>
                    <a:pt x="467" y="3210"/>
                  </a:lnTo>
                  <a:lnTo>
                    <a:pt x="469" y="3220"/>
                  </a:lnTo>
                  <a:lnTo>
                    <a:pt x="473" y="3229"/>
                  </a:lnTo>
                  <a:lnTo>
                    <a:pt x="482" y="3236"/>
                  </a:lnTo>
                  <a:lnTo>
                    <a:pt x="490" y="3241"/>
                  </a:lnTo>
                  <a:lnTo>
                    <a:pt x="490" y="3238"/>
                  </a:lnTo>
                  <a:lnTo>
                    <a:pt x="488" y="3232"/>
                  </a:lnTo>
                  <a:lnTo>
                    <a:pt x="485" y="3225"/>
                  </a:lnTo>
                  <a:lnTo>
                    <a:pt x="484" y="3222"/>
                  </a:lnTo>
                  <a:lnTo>
                    <a:pt x="487" y="3224"/>
                  </a:lnTo>
                  <a:lnTo>
                    <a:pt x="493" y="3228"/>
                  </a:lnTo>
                  <a:lnTo>
                    <a:pt x="499" y="3232"/>
                  </a:lnTo>
                  <a:lnTo>
                    <a:pt x="502" y="3233"/>
                  </a:lnTo>
                  <a:lnTo>
                    <a:pt x="502" y="3231"/>
                  </a:lnTo>
                  <a:lnTo>
                    <a:pt x="499" y="3225"/>
                  </a:lnTo>
                  <a:lnTo>
                    <a:pt x="497" y="3218"/>
                  </a:lnTo>
                  <a:lnTo>
                    <a:pt x="496" y="3215"/>
                  </a:lnTo>
                  <a:lnTo>
                    <a:pt x="499" y="3216"/>
                  </a:lnTo>
                  <a:lnTo>
                    <a:pt x="504" y="3221"/>
                  </a:lnTo>
                  <a:lnTo>
                    <a:pt x="510" y="3225"/>
                  </a:lnTo>
                  <a:lnTo>
                    <a:pt x="514" y="3227"/>
                  </a:lnTo>
                  <a:lnTo>
                    <a:pt x="513" y="3224"/>
                  </a:lnTo>
                  <a:lnTo>
                    <a:pt x="510" y="3218"/>
                  </a:lnTo>
                  <a:lnTo>
                    <a:pt x="507" y="3212"/>
                  </a:lnTo>
                  <a:lnTo>
                    <a:pt x="507" y="3208"/>
                  </a:lnTo>
                  <a:lnTo>
                    <a:pt x="498" y="3203"/>
                  </a:lnTo>
                  <a:lnTo>
                    <a:pt x="489" y="3196"/>
                  </a:lnTo>
                  <a:close/>
                  <a:moveTo>
                    <a:pt x="1032" y="3692"/>
                  </a:moveTo>
                  <a:lnTo>
                    <a:pt x="1037" y="3699"/>
                  </a:lnTo>
                  <a:lnTo>
                    <a:pt x="1045" y="3707"/>
                  </a:lnTo>
                  <a:lnTo>
                    <a:pt x="1054" y="3710"/>
                  </a:lnTo>
                  <a:lnTo>
                    <a:pt x="1065" y="3712"/>
                  </a:lnTo>
                  <a:lnTo>
                    <a:pt x="1058" y="3704"/>
                  </a:lnTo>
                  <a:lnTo>
                    <a:pt x="1052" y="3696"/>
                  </a:lnTo>
                  <a:lnTo>
                    <a:pt x="1063" y="3698"/>
                  </a:lnTo>
                  <a:lnTo>
                    <a:pt x="1073" y="3701"/>
                  </a:lnTo>
                  <a:lnTo>
                    <a:pt x="1084" y="3704"/>
                  </a:lnTo>
                  <a:lnTo>
                    <a:pt x="1095" y="3705"/>
                  </a:lnTo>
                  <a:lnTo>
                    <a:pt x="1088" y="3698"/>
                  </a:lnTo>
                  <a:lnTo>
                    <a:pt x="1081" y="3691"/>
                  </a:lnTo>
                  <a:lnTo>
                    <a:pt x="1071" y="3688"/>
                  </a:lnTo>
                  <a:lnTo>
                    <a:pt x="1061" y="3685"/>
                  </a:lnTo>
                  <a:lnTo>
                    <a:pt x="1050" y="3684"/>
                  </a:lnTo>
                  <a:lnTo>
                    <a:pt x="1039" y="3681"/>
                  </a:lnTo>
                  <a:lnTo>
                    <a:pt x="1033" y="3674"/>
                  </a:lnTo>
                  <a:lnTo>
                    <a:pt x="1026" y="3666"/>
                  </a:lnTo>
                  <a:lnTo>
                    <a:pt x="1016" y="3663"/>
                  </a:lnTo>
                  <a:lnTo>
                    <a:pt x="1006" y="3661"/>
                  </a:lnTo>
                  <a:lnTo>
                    <a:pt x="1012" y="3668"/>
                  </a:lnTo>
                  <a:lnTo>
                    <a:pt x="1019" y="3677"/>
                  </a:lnTo>
                  <a:lnTo>
                    <a:pt x="1029" y="3679"/>
                  </a:lnTo>
                  <a:lnTo>
                    <a:pt x="1039" y="3681"/>
                  </a:lnTo>
                  <a:lnTo>
                    <a:pt x="1046" y="3689"/>
                  </a:lnTo>
                  <a:lnTo>
                    <a:pt x="1052" y="3696"/>
                  </a:lnTo>
                  <a:lnTo>
                    <a:pt x="1041" y="3694"/>
                  </a:lnTo>
                  <a:lnTo>
                    <a:pt x="1032" y="3692"/>
                  </a:lnTo>
                  <a:close/>
                  <a:moveTo>
                    <a:pt x="1846" y="3969"/>
                  </a:moveTo>
                  <a:lnTo>
                    <a:pt x="1836" y="3965"/>
                  </a:lnTo>
                  <a:lnTo>
                    <a:pt x="1828" y="3961"/>
                  </a:lnTo>
                  <a:lnTo>
                    <a:pt x="1816" y="3963"/>
                  </a:lnTo>
                  <a:lnTo>
                    <a:pt x="1806" y="3965"/>
                  </a:lnTo>
                  <a:lnTo>
                    <a:pt x="1814" y="3969"/>
                  </a:lnTo>
                  <a:lnTo>
                    <a:pt x="1824" y="3974"/>
                  </a:lnTo>
                  <a:lnTo>
                    <a:pt x="1833" y="3979"/>
                  </a:lnTo>
                  <a:lnTo>
                    <a:pt x="1843" y="3982"/>
                  </a:lnTo>
                  <a:lnTo>
                    <a:pt x="1853" y="3980"/>
                  </a:lnTo>
                  <a:lnTo>
                    <a:pt x="1864" y="3978"/>
                  </a:lnTo>
                  <a:lnTo>
                    <a:pt x="1873" y="3982"/>
                  </a:lnTo>
                  <a:lnTo>
                    <a:pt x="1882" y="3986"/>
                  </a:lnTo>
                  <a:lnTo>
                    <a:pt x="1894" y="3983"/>
                  </a:lnTo>
                  <a:lnTo>
                    <a:pt x="1903" y="3981"/>
                  </a:lnTo>
                  <a:lnTo>
                    <a:pt x="1903" y="3980"/>
                  </a:lnTo>
                  <a:lnTo>
                    <a:pt x="1901" y="3980"/>
                  </a:lnTo>
                  <a:lnTo>
                    <a:pt x="1898" y="3978"/>
                  </a:lnTo>
                  <a:lnTo>
                    <a:pt x="1895" y="3977"/>
                  </a:lnTo>
                  <a:lnTo>
                    <a:pt x="1888" y="3974"/>
                  </a:lnTo>
                  <a:lnTo>
                    <a:pt x="1885" y="3973"/>
                  </a:lnTo>
                  <a:lnTo>
                    <a:pt x="1874" y="3976"/>
                  </a:lnTo>
                  <a:lnTo>
                    <a:pt x="1864" y="3978"/>
                  </a:lnTo>
                  <a:lnTo>
                    <a:pt x="1854" y="3974"/>
                  </a:lnTo>
                  <a:lnTo>
                    <a:pt x="1846" y="3969"/>
                  </a:lnTo>
                  <a:close/>
                  <a:moveTo>
                    <a:pt x="1732" y="3868"/>
                  </a:moveTo>
                  <a:lnTo>
                    <a:pt x="1724" y="3864"/>
                  </a:lnTo>
                  <a:lnTo>
                    <a:pt x="1715" y="3860"/>
                  </a:lnTo>
                  <a:lnTo>
                    <a:pt x="1705" y="3861"/>
                  </a:lnTo>
                  <a:lnTo>
                    <a:pt x="1695" y="3862"/>
                  </a:lnTo>
                  <a:lnTo>
                    <a:pt x="1686" y="3858"/>
                  </a:lnTo>
                  <a:lnTo>
                    <a:pt x="1678" y="3852"/>
                  </a:lnTo>
                  <a:lnTo>
                    <a:pt x="1673" y="3853"/>
                  </a:lnTo>
                  <a:lnTo>
                    <a:pt x="1667" y="3853"/>
                  </a:lnTo>
                  <a:lnTo>
                    <a:pt x="1661" y="3855"/>
                  </a:lnTo>
                  <a:lnTo>
                    <a:pt x="1657" y="3856"/>
                  </a:lnTo>
                  <a:lnTo>
                    <a:pt x="1660" y="3857"/>
                  </a:lnTo>
                  <a:lnTo>
                    <a:pt x="1665" y="3860"/>
                  </a:lnTo>
                  <a:lnTo>
                    <a:pt x="1670" y="3863"/>
                  </a:lnTo>
                  <a:lnTo>
                    <a:pt x="1673" y="3865"/>
                  </a:lnTo>
                  <a:lnTo>
                    <a:pt x="1684" y="3864"/>
                  </a:lnTo>
                  <a:lnTo>
                    <a:pt x="1695" y="3862"/>
                  </a:lnTo>
                  <a:lnTo>
                    <a:pt x="1703" y="3867"/>
                  </a:lnTo>
                  <a:lnTo>
                    <a:pt x="1711" y="3873"/>
                  </a:lnTo>
                  <a:lnTo>
                    <a:pt x="1720" y="3877"/>
                  </a:lnTo>
                  <a:lnTo>
                    <a:pt x="1728" y="3881"/>
                  </a:lnTo>
                  <a:lnTo>
                    <a:pt x="1718" y="3883"/>
                  </a:lnTo>
                  <a:lnTo>
                    <a:pt x="1707" y="3884"/>
                  </a:lnTo>
                  <a:lnTo>
                    <a:pt x="1696" y="3886"/>
                  </a:lnTo>
                  <a:lnTo>
                    <a:pt x="1686" y="3888"/>
                  </a:lnTo>
                  <a:lnTo>
                    <a:pt x="1695" y="3893"/>
                  </a:lnTo>
                  <a:lnTo>
                    <a:pt x="1703" y="3897"/>
                  </a:lnTo>
                  <a:lnTo>
                    <a:pt x="1714" y="3896"/>
                  </a:lnTo>
                  <a:lnTo>
                    <a:pt x="1724" y="3894"/>
                  </a:lnTo>
                  <a:lnTo>
                    <a:pt x="1736" y="3893"/>
                  </a:lnTo>
                  <a:lnTo>
                    <a:pt x="1746" y="3891"/>
                  </a:lnTo>
                  <a:lnTo>
                    <a:pt x="1737" y="3886"/>
                  </a:lnTo>
                  <a:lnTo>
                    <a:pt x="1728" y="3881"/>
                  </a:lnTo>
                  <a:lnTo>
                    <a:pt x="1738" y="3880"/>
                  </a:lnTo>
                  <a:lnTo>
                    <a:pt x="1749" y="3878"/>
                  </a:lnTo>
                  <a:lnTo>
                    <a:pt x="1740" y="3874"/>
                  </a:lnTo>
                  <a:lnTo>
                    <a:pt x="1732" y="3868"/>
                  </a:lnTo>
                  <a:close/>
                  <a:moveTo>
                    <a:pt x="2957" y="3672"/>
                  </a:moveTo>
                  <a:lnTo>
                    <a:pt x="2949" y="3679"/>
                  </a:lnTo>
                  <a:lnTo>
                    <a:pt x="2943" y="3687"/>
                  </a:lnTo>
                  <a:lnTo>
                    <a:pt x="2952" y="3685"/>
                  </a:lnTo>
                  <a:lnTo>
                    <a:pt x="2962" y="3683"/>
                  </a:lnTo>
                  <a:lnTo>
                    <a:pt x="2954" y="3691"/>
                  </a:lnTo>
                  <a:lnTo>
                    <a:pt x="2947" y="3699"/>
                  </a:lnTo>
                  <a:lnTo>
                    <a:pt x="2957" y="3697"/>
                  </a:lnTo>
                  <a:lnTo>
                    <a:pt x="2967" y="3696"/>
                  </a:lnTo>
                  <a:lnTo>
                    <a:pt x="2960" y="3704"/>
                  </a:lnTo>
                  <a:lnTo>
                    <a:pt x="2952" y="3711"/>
                  </a:lnTo>
                  <a:lnTo>
                    <a:pt x="2949" y="3712"/>
                  </a:lnTo>
                  <a:lnTo>
                    <a:pt x="2943" y="3713"/>
                  </a:lnTo>
                  <a:lnTo>
                    <a:pt x="2935" y="3714"/>
                  </a:lnTo>
                  <a:lnTo>
                    <a:pt x="2932" y="3714"/>
                  </a:lnTo>
                  <a:lnTo>
                    <a:pt x="2929" y="3717"/>
                  </a:lnTo>
                  <a:lnTo>
                    <a:pt x="2925" y="3722"/>
                  </a:lnTo>
                  <a:lnTo>
                    <a:pt x="2921" y="3725"/>
                  </a:lnTo>
                  <a:lnTo>
                    <a:pt x="2919" y="3727"/>
                  </a:lnTo>
                  <a:lnTo>
                    <a:pt x="2917" y="3729"/>
                  </a:lnTo>
                  <a:lnTo>
                    <a:pt x="2917" y="3729"/>
                  </a:lnTo>
                  <a:lnTo>
                    <a:pt x="2927" y="3728"/>
                  </a:lnTo>
                  <a:lnTo>
                    <a:pt x="2936" y="3727"/>
                  </a:lnTo>
                  <a:lnTo>
                    <a:pt x="2944" y="3719"/>
                  </a:lnTo>
                  <a:lnTo>
                    <a:pt x="2952" y="3711"/>
                  </a:lnTo>
                  <a:lnTo>
                    <a:pt x="2962" y="3710"/>
                  </a:lnTo>
                  <a:lnTo>
                    <a:pt x="2971" y="3709"/>
                  </a:lnTo>
                  <a:lnTo>
                    <a:pt x="2980" y="3700"/>
                  </a:lnTo>
                  <a:lnTo>
                    <a:pt x="2986" y="3693"/>
                  </a:lnTo>
                  <a:lnTo>
                    <a:pt x="2977" y="3694"/>
                  </a:lnTo>
                  <a:lnTo>
                    <a:pt x="2967" y="3696"/>
                  </a:lnTo>
                  <a:lnTo>
                    <a:pt x="2974" y="3689"/>
                  </a:lnTo>
                  <a:lnTo>
                    <a:pt x="2981" y="3680"/>
                  </a:lnTo>
                  <a:lnTo>
                    <a:pt x="2990" y="3672"/>
                  </a:lnTo>
                  <a:lnTo>
                    <a:pt x="2996" y="3664"/>
                  </a:lnTo>
                  <a:lnTo>
                    <a:pt x="2986" y="3666"/>
                  </a:lnTo>
                  <a:lnTo>
                    <a:pt x="2977" y="3668"/>
                  </a:lnTo>
                  <a:lnTo>
                    <a:pt x="2983" y="3660"/>
                  </a:lnTo>
                  <a:lnTo>
                    <a:pt x="2991" y="3652"/>
                  </a:lnTo>
                  <a:lnTo>
                    <a:pt x="2981" y="3654"/>
                  </a:lnTo>
                  <a:lnTo>
                    <a:pt x="2971" y="3656"/>
                  </a:lnTo>
                  <a:lnTo>
                    <a:pt x="2964" y="3663"/>
                  </a:lnTo>
                  <a:lnTo>
                    <a:pt x="2957" y="3672"/>
                  </a:lnTo>
                  <a:close/>
                  <a:moveTo>
                    <a:pt x="3153" y="3548"/>
                  </a:moveTo>
                  <a:lnTo>
                    <a:pt x="3147" y="3557"/>
                  </a:lnTo>
                  <a:lnTo>
                    <a:pt x="3141" y="3565"/>
                  </a:lnTo>
                  <a:lnTo>
                    <a:pt x="3150" y="3563"/>
                  </a:lnTo>
                  <a:lnTo>
                    <a:pt x="3160" y="3560"/>
                  </a:lnTo>
                  <a:lnTo>
                    <a:pt x="3169" y="3557"/>
                  </a:lnTo>
                  <a:lnTo>
                    <a:pt x="3179" y="3555"/>
                  </a:lnTo>
                  <a:lnTo>
                    <a:pt x="3173" y="3563"/>
                  </a:lnTo>
                  <a:lnTo>
                    <a:pt x="3166" y="3572"/>
                  </a:lnTo>
                  <a:lnTo>
                    <a:pt x="3157" y="3574"/>
                  </a:lnTo>
                  <a:lnTo>
                    <a:pt x="3147" y="3577"/>
                  </a:lnTo>
                  <a:lnTo>
                    <a:pt x="3145" y="3580"/>
                  </a:lnTo>
                  <a:lnTo>
                    <a:pt x="3141" y="3585"/>
                  </a:lnTo>
                  <a:lnTo>
                    <a:pt x="3136" y="3591"/>
                  </a:lnTo>
                  <a:lnTo>
                    <a:pt x="3134" y="3594"/>
                  </a:lnTo>
                  <a:lnTo>
                    <a:pt x="3137" y="3594"/>
                  </a:lnTo>
                  <a:lnTo>
                    <a:pt x="3144" y="3592"/>
                  </a:lnTo>
                  <a:lnTo>
                    <a:pt x="3150" y="3590"/>
                  </a:lnTo>
                  <a:lnTo>
                    <a:pt x="3153" y="3589"/>
                  </a:lnTo>
                  <a:lnTo>
                    <a:pt x="3160" y="3580"/>
                  </a:lnTo>
                  <a:lnTo>
                    <a:pt x="3166" y="3572"/>
                  </a:lnTo>
                  <a:lnTo>
                    <a:pt x="3176" y="3568"/>
                  </a:lnTo>
                  <a:lnTo>
                    <a:pt x="3185" y="3566"/>
                  </a:lnTo>
                  <a:lnTo>
                    <a:pt x="3192" y="3558"/>
                  </a:lnTo>
                  <a:lnTo>
                    <a:pt x="3198" y="3548"/>
                  </a:lnTo>
                  <a:lnTo>
                    <a:pt x="3189" y="3551"/>
                  </a:lnTo>
                  <a:lnTo>
                    <a:pt x="3179" y="3555"/>
                  </a:lnTo>
                  <a:lnTo>
                    <a:pt x="3185" y="3546"/>
                  </a:lnTo>
                  <a:lnTo>
                    <a:pt x="3192" y="3537"/>
                  </a:lnTo>
                  <a:lnTo>
                    <a:pt x="3198" y="3528"/>
                  </a:lnTo>
                  <a:lnTo>
                    <a:pt x="3204" y="3520"/>
                  </a:lnTo>
                  <a:lnTo>
                    <a:pt x="3203" y="3520"/>
                  </a:lnTo>
                  <a:lnTo>
                    <a:pt x="3201" y="3521"/>
                  </a:lnTo>
                  <a:lnTo>
                    <a:pt x="3198" y="3521"/>
                  </a:lnTo>
                  <a:lnTo>
                    <a:pt x="3195" y="3522"/>
                  </a:lnTo>
                  <a:lnTo>
                    <a:pt x="3189" y="3524"/>
                  </a:lnTo>
                  <a:lnTo>
                    <a:pt x="3185" y="3525"/>
                  </a:lnTo>
                  <a:lnTo>
                    <a:pt x="3179" y="3533"/>
                  </a:lnTo>
                  <a:lnTo>
                    <a:pt x="3173" y="3543"/>
                  </a:lnTo>
                  <a:lnTo>
                    <a:pt x="3163" y="3545"/>
                  </a:lnTo>
                  <a:lnTo>
                    <a:pt x="3153" y="3548"/>
                  </a:lnTo>
                  <a:close/>
                  <a:moveTo>
                    <a:pt x="3532" y="3215"/>
                  </a:moveTo>
                  <a:lnTo>
                    <a:pt x="3535" y="3206"/>
                  </a:lnTo>
                  <a:lnTo>
                    <a:pt x="3540" y="3195"/>
                  </a:lnTo>
                  <a:lnTo>
                    <a:pt x="3531" y="3200"/>
                  </a:lnTo>
                  <a:lnTo>
                    <a:pt x="3523" y="3206"/>
                  </a:lnTo>
                  <a:lnTo>
                    <a:pt x="3518" y="3216"/>
                  </a:lnTo>
                  <a:lnTo>
                    <a:pt x="3515" y="3226"/>
                  </a:lnTo>
                  <a:lnTo>
                    <a:pt x="3524" y="3221"/>
                  </a:lnTo>
                  <a:lnTo>
                    <a:pt x="3532" y="3215"/>
                  </a:lnTo>
                  <a:lnTo>
                    <a:pt x="3528" y="3225"/>
                  </a:lnTo>
                  <a:lnTo>
                    <a:pt x="3524" y="3236"/>
                  </a:lnTo>
                  <a:lnTo>
                    <a:pt x="3532" y="3230"/>
                  </a:lnTo>
                  <a:lnTo>
                    <a:pt x="3541" y="3225"/>
                  </a:lnTo>
                  <a:lnTo>
                    <a:pt x="3545" y="3215"/>
                  </a:lnTo>
                  <a:lnTo>
                    <a:pt x="3549" y="3205"/>
                  </a:lnTo>
                  <a:lnTo>
                    <a:pt x="3558" y="3199"/>
                  </a:lnTo>
                  <a:lnTo>
                    <a:pt x="3566" y="3194"/>
                  </a:lnTo>
                  <a:lnTo>
                    <a:pt x="3569" y="3184"/>
                  </a:lnTo>
                  <a:lnTo>
                    <a:pt x="3574" y="3175"/>
                  </a:lnTo>
                  <a:lnTo>
                    <a:pt x="3565" y="3179"/>
                  </a:lnTo>
                  <a:lnTo>
                    <a:pt x="3557" y="3186"/>
                  </a:lnTo>
                  <a:lnTo>
                    <a:pt x="3552" y="3195"/>
                  </a:lnTo>
                  <a:lnTo>
                    <a:pt x="3549" y="3205"/>
                  </a:lnTo>
                  <a:lnTo>
                    <a:pt x="3540" y="3211"/>
                  </a:lnTo>
                  <a:lnTo>
                    <a:pt x="3532" y="3215"/>
                  </a:lnTo>
                  <a:close/>
                  <a:moveTo>
                    <a:pt x="3502" y="3157"/>
                  </a:moveTo>
                  <a:lnTo>
                    <a:pt x="3499" y="3167"/>
                  </a:lnTo>
                  <a:lnTo>
                    <a:pt x="3495" y="3177"/>
                  </a:lnTo>
                  <a:lnTo>
                    <a:pt x="3491" y="3187"/>
                  </a:lnTo>
                  <a:lnTo>
                    <a:pt x="3487" y="3196"/>
                  </a:lnTo>
                  <a:lnTo>
                    <a:pt x="3496" y="3192"/>
                  </a:lnTo>
                  <a:lnTo>
                    <a:pt x="3505" y="3187"/>
                  </a:lnTo>
                  <a:lnTo>
                    <a:pt x="3513" y="3181"/>
                  </a:lnTo>
                  <a:lnTo>
                    <a:pt x="3522" y="3176"/>
                  </a:lnTo>
                  <a:lnTo>
                    <a:pt x="3526" y="3166"/>
                  </a:lnTo>
                  <a:lnTo>
                    <a:pt x="3529" y="3157"/>
                  </a:lnTo>
                  <a:lnTo>
                    <a:pt x="3532" y="3146"/>
                  </a:lnTo>
                  <a:lnTo>
                    <a:pt x="3535" y="3137"/>
                  </a:lnTo>
                  <a:lnTo>
                    <a:pt x="3540" y="3127"/>
                  </a:lnTo>
                  <a:lnTo>
                    <a:pt x="3543" y="3117"/>
                  </a:lnTo>
                  <a:lnTo>
                    <a:pt x="3535" y="3122"/>
                  </a:lnTo>
                  <a:lnTo>
                    <a:pt x="3527" y="3127"/>
                  </a:lnTo>
                  <a:lnTo>
                    <a:pt x="3518" y="3132"/>
                  </a:lnTo>
                  <a:lnTo>
                    <a:pt x="3510" y="3138"/>
                  </a:lnTo>
                  <a:lnTo>
                    <a:pt x="3507" y="3147"/>
                  </a:lnTo>
                  <a:lnTo>
                    <a:pt x="3502" y="3157"/>
                  </a:lnTo>
                  <a:close/>
                  <a:moveTo>
                    <a:pt x="3876" y="2454"/>
                  </a:moveTo>
                  <a:lnTo>
                    <a:pt x="3876" y="2464"/>
                  </a:lnTo>
                  <a:lnTo>
                    <a:pt x="3877" y="2475"/>
                  </a:lnTo>
                  <a:lnTo>
                    <a:pt x="3877" y="2486"/>
                  </a:lnTo>
                  <a:lnTo>
                    <a:pt x="3877" y="2496"/>
                  </a:lnTo>
                  <a:lnTo>
                    <a:pt x="3883" y="2488"/>
                  </a:lnTo>
                  <a:lnTo>
                    <a:pt x="3889" y="2480"/>
                  </a:lnTo>
                  <a:lnTo>
                    <a:pt x="3895" y="2472"/>
                  </a:lnTo>
                  <a:lnTo>
                    <a:pt x="3900" y="2463"/>
                  </a:lnTo>
                  <a:lnTo>
                    <a:pt x="3900" y="2469"/>
                  </a:lnTo>
                  <a:lnTo>
                    <a:pt x="3900" y="2475"/>
                  </a:lnTo>
                  <a:lnTo>
                    <a:pt x="3901" y="2480"/>
                  </a:lnTo>
                  <a:lnTo>
                    <a:pt x="3901" y="2486"/>
                  </a:lnTo>
                  <a:lnTo>
                    <a:pt x="3901" y="2497"/>
                  </a:lnTo>
                  <a:lnTo>
                    <a:pt x="3901" y="2507"/>
                  </a:lnTo>
                  <a:lnTo>
                    <a:pt x="3908" y="2499"/>
                  </a:lnTo>
                  <a:lnTo>
                    <a:pt x="3913" y="2490"/>
                  </a:lnTo>
                  <a:lnTo>
                    <a:pt x="3913" y="2479"/>
                  </a:lnTo>
                  <a:lnTo>
                    <a:pt x="3912" y="2469"/>
                  </a:lnTo>
                  <a:lnTo>
                    <a:pt x="3912" y="2457"/>
                  </a:lnTo>
                  <a:lnTo>
                    <a:pt x="3911" y="2447"/>
                  </a:lnTo>
                  <a:lnTo>
                    <a:pt x="3906" y="2455"/>
                  </a:lnTo>
                  <a:lnTo>
                    <a:pt x="3900" y="2463"/>
                  </a:lnTo>
                  <a:lnTo>
                    <a:pt x="3899" y="2453"/>
                  </a:lnTo>
                  <a:lnTo>
                    <a:pt x="3899" y="2442"/>
                  </a:lnTo>
                  <a:lnTo>
                    <a:pt x="3894" y="2451"/>
                  </a:lnTo>
                  <a:lnTo>
                    <a:pt x="3888" y="2459"/>
                  </a:lnTo>
                  <a:lnTo>
                    <a:pt x="3888" y="2448"/>
                  </a:lnTo>
                  <a:lnTo>
                    <a:pt x="3886" y="2438"/>
                  </a:lnTo>
                  <a:lnTo>
                    <a:pt x="3881" y="2445"/>
                  </a:lnTo>
                  <a:lnTo>
                    <a:pt x="3876" y="2454"/>
                  </a:lnTo>
                  <a:close/>
                  <a:moveTo>
                    <a:pt x="3878" y="2255"/>
                  </a:moveTo>
                  <a:lnTo>
                    <a:pt x="3879" y="2264"/>
                  </a:lnTo>
                  <a:lnTo>
                    <a:pt x="3881" y="2275"/>
                  </a:lnTo>
                  <a:lnTo>
                    <a:pt x="3876" y="2284"/>
                  </a:lnTo>
                  <a:lnTo>
                    <a:pt x="3872" y="2292"/>
                  </a:lnTo>
                  <a:lnTo>
                    <a:pt x="3873" y="2302"/>
                  </a:lnTo>
                  <a:lnTo>
                    <a:pt x="3874" y="2312"/>
                  </a:lnTo>
                  <a:lnTo>
                    <a:pt x="3879" y="2304"/>
                  </a:lnTo>
                  <a:lnTo>
                    <a:pt x="3884" y="2295"/>
                  </a:lnTo>
                  <a:lnTo>
                    <a:pt x="3885" y="2305"/>
                  </a:lnTo>
                  <a:lnTo>
                    <a:pt x="3886" y="2317"/>
                  </a:lnTo>
                  <a:lnTo>
                    <a:pt x="3889" y="2326"/>
                  </a:lnTo>
                  <a:lnTo>
                    <a:pt x="3890" y="2337"/>
                  </a:lnTo>
                  <a:lnTo>
                    <a:pt x="3891" y="2347"/>
                  </a:lnTo>
                  <a:lnTo>
                    <a:pt x="3892" y="2358"/>
                  </a:lnTo>
                  <a:lnTo>
                    <a:pt x="3886" y="2365"/>
                  </a:lnTo>
                  <a:lnTo>
                    <a:pt x="3881" y="2375"/>
                  </a:lnTo>
                  <a:lnTo>
                    <a:pt x="3881" y="2378"/>
                  </a:lnTo>
                  <a:lnTo>
                    <a:pt x="3882" y="2386"/>
                  </a:lnTo>
                  <a:lnTo>
                    <a:pt x="3882" y="2389"/>
                  </a:lnTo>
                  <a:lnTo>
                    <a:pt x="3883" y="2392"/>
                  </a:lnTo>
                  <a:lnTo>
                    <a:pt x="3883" y="2394"/>
                  </a:lnTo>
                  <a:lnTo>
                    <a:pt x="3883" y="2395"/>
                  </a:lnTo>
                  <a:lnTo>
                    <a:pt x="3889" y="2387"/>
                  </a:lnTo>
                  <a:lnTo>
                    <a:pt x="3894" y="2379"/>
                  </a:lnTo>
                  <a:lnTo>
                    <a:pt x="3893" y="2369"/>
                  </a:lnTo>
                  <a:lnTo>
                    <a:pt x="3892" y="2358"/>
                  </a:lnTo>
                  <a:lnTo>
                    <a:pt x="3897" y="2349"/>
                  </a:lnTo>
                  <a:lnTo>
                    <a:pt x="3902" y="2341"/>
                  </a:lnTo>
                  <a:lnTo>
                    <a:pt x="3908" y="2334"/>
                  </a:lnTo>
                  <a:lnTo>
                    <a:pt x="3912" y="2324"/>
                  </a:lnTo>
                  <a:lnTo>
                    <a:pt x="3911" y="2313"/>
                  </a:lnTo>
                  <a:lnTo>
                    <a:pt x="3909" y="2304"/>
                  </a:lnTo>
                  <a:lnTo>
                    <a:pt x="3905" y="2311"/>
                  </a:lnTo>
                  <a:lnTo>
                    <a:pt x="3899" y="2321"/>
                  </a:lnTo>
                  <a:lnTo>
                    <a:pt x="3898" y="2310"/>
                  </a:lnTo>
                  <a:lnTo>
                    <a:pt x="3896" y="2300"/>
                  </a:lnTo>
                  <a:lnTo>
                    <a:pt x="3895" y="2289"/>
                  </a:lnTo>
                  <a:lnTo>
                    <a:pt x="3894" y="2278"/>
                  </a:lnTo>
                  <a:lnTo>
                    <a:pt x="3889" y="2287"/>
                  </a:lnTo>
                  <a:lnTo>
                    <a:pt x="3884" y="2295"/>
                  </a:lnTo>
                  <a:lnTo>
                    <a:pt x="3882" y="2286"/>
                  </a:lnTo>
                  <a:lnTo>
                    <a:pt x="3881" y="2275"/>
                  </a:lnTo>
                  <a:lnTo>
                    <a:pt x="3885" y="2267"/>
                  </a:lnTo>
                  <a:lnTo>
                    <a:pt x="3891" y="2258"/>
                  </a:lnTo>
                  <a:lnTo>
                    <a:pt x="3889" y="2247"/>
                  </a:lnTo>
                  <a:lnTo>
                    <a:pt x="3886" y="2238"/>
                  </a:lnTo>
                  <a:lnTo>
                    <a:pt x="3892" y="2229"/>
                  </a:lnTo>
                  <a:lnTo>
                    <a:pt x="3896" y="2221"/>
                  </a:lnTo>
                  <a:lnTo>
                    <a:pt x="3894" y="2210"/>
                  </a:lnTo>
                  <a:lnTo>
                    <a:pt x="3892" y="2200"/>
                  </a:lnTo>
                  <a:lnTo>
                    <a:pt x="3888" y="2208"/>
                  </a:lnTo>
                  <a:lnTo>
                    <a:pt x="3883" y="2217"/>
                  </a:lnTo>
                  <a:lnTo>
                    <a:pt x="3883" y="2222"/>
                  </a:lnTo>
                  <a:lnTo>
                    <a:pt x="3884" y="2227"/>
                  </a:lnTo>
                  <a:lnTo>
                    <a:pt x="3886" y="2232"/>
                  </a:lnTo>
                  <a:lnTo>
                    <a:pt x="3886" y="2238"/>
                  </a:lnTo>
                  <a:lnTo>
                    <a:pt x="3878" y="2255"/>
                  </a:lnTo>
                  <a:close/>
                  <a:moveTo>
                    <a:pt x="3588" y="3056"/>
                  </a:moveTo>
                  <a:lnTo>
                    <a:pt x="3580" y="3061"/>
                  </a:lnTo>
                  <a:lnTo>
                    <a:pt x="3572" y="3066"/>
                  </a:lnTo>
                  <a:lnTo>
                    <a:pt x="3575" y="3057"/>
                  </a:lnTo>
                  <a:lnTo>
                    <a:pt x="3578" y="3046"/>
                  </a:lnTo>
                  <a:lnTo>
                    <a:pt x="3585" y="3041"/>
                  </a:lnTo>
                  <a:lnTo>
                    <a:pt x="3594" y="3036"/>
                  </a:lnTo>
                  <a:lnTo>
                    <a:pt x="3597" y="3025"/>
                  </a:lnTo>
                  <a:lnTo>
                    <a:pt x="3599" y="3015"/>
                  </a:lnTo>
                  <a:lnTo>
                    <a:pt x="3592" y="3021"/>
                  </a:lnTo>
                  <a:lnTo>
                    <a:pt x="3583" y="3026"/>
                  </a:lnTo>
                  <a:lnTo>
                    <a:pt x="3581" y="3037"/>
                  </a:lnTo>
                  <a:lnTo>
                    <a:pt x="3578" y="3046"/>
                  </a:lnTo>
                  <a:lnTo>
                    <a:pt x="3570" y="3053"/>
                  </a:lnTo>
                  <a:lnTo>
                    <a:pt x="3562" y="3058"/>
                  </a:lnTo>
                  <a:lnTo>
                    <a:pt x="3559" y="3067"/>
                  </a:lnTo>
                  <a:lnTo>
                    <a:pt x="3556" y="3077"/>
                  </a:lnTo>
                  <a:lnTo>
                    <a:pt x="3564" y="3072"/>
                  </a:lnTo>
                  <a:lnTo>
                    <a:pt x="3572" y="3066"/>
                  </a:lnTo>
                  <a:lnTo>
                    <a:pt x="3569" y="3076"/>
                  </a:lnTo>
                  <a:lnTo>
                    <a:pt x="3565" y="3087"/>
                  </a:lnTo>
                  <a:lnTo>
                    <a:pt x="3574" y="3081"/>
                  </a:lnTo>
                  <a:lnTo>
                    <a:pt x="3582" y="3075"/>
                  </a:lnTo>
                  <a:lnTo>
                    <a:pt x="3585" y="3065"/>
                  </a:lnTo>
                  <a:lnTo>
                    <a:pt x="3588" y="3056"/>
                  </a:lnTo>
                  <a:close/>
                  <a:moveTo>
                    <a:pt x="288" y="2769"/>
                  </a:moveTo>
                  <a:lnTo>
                    <a:pt x="288" y="2764"/>
                  </a:lnTo>
                  <a:lnTo>
                    <a:pt x="288" y="2759"/>
                  </a:lnTo>
                  <a:lnTo>
                    <a:pt x="288" y="2754"/>
                  </a:lnTo>
                  <a:lnTo>
                    <a:pt x="287" y="2749"/>
                  </a:lnTo>
                  <a:lnTo>
                    <a:pt x="281" y="2741"/>
                  </a:lnTo>
                  <a:lnTo>
                    <a:pt x="273" y="2735"/>
                  </a:lnTo>
                  <a:lnTo>
                    <a:pt x="267" y="2726"/>
                  </a:lnTo>
                  <a:lnTo>
                    <a:pt x="260" y="2719"/>
                  </a:lnTo>
                  <a:lnTo>
                    <a:pt x="260" y="2727"/>
                  </a:lnTo>
                  <a:lnTo>
                    <a:pt x="260" y="2738"/>
                  </a:lnTo>
                  <a:lnTo>
                    <a:pt x="261" y="2748"/>
                  </a:lnTo>
                  <a:lnTo>
                    <a:pt x="261" y="2757"/>
                  </a:lnTo>
                  <a:lnTo>
                    <a:pt x="255" y="2749"/>
                  </a:lnTo>
                  <a:lnTo>
                    <a:pt x="248" y="2741"/>
                  </a:lnTo>
                  <a:lnTo>
                    <a:pt x="249" y="2750"/>
                  </a:lnTo>
                  <a:lnTo>
                    <a:pt x="249" y="2761"/>
                  </a:lnTo>
                  <a:lnTo>
                    <a:pt x="256" y="2769"/>
                  </a:lnTo>
                  <a:lnTo>
                    <a:pt x="263" y="2776"/>
                  </a:lnTo>
                  <a:lnTo>
                    <a:pt x="263" y="2766"/>
                  </a:lnTo>
                  <a:lnTo>
                    <a:pt x="261" y="2757"/>
                  </a:lnTo>
                  <a:lnTo>
                    <a:pt x="268" y="2764"/>
                  </a:lnTo>
                  <a:lnTo>
                    <a:pt x="275" y="2773"/>
                  </a:lnTo>
                  <a:lnTo>
                    <a:pt x="283" y="2779"/>
                  </a:lnTo>
                  <a:lnTo>
                    <a:pt x="290" y="2788"/>
                  </a:lnTo>
                  <a:lnTo>
                    <a:pt x="297" y="2796"/>
                  </a:lnTo>
                  <a:lnTo>
                    <a:pt x="304" y="2804"/>
                  </a:lnTo>
                  <a:lnTo>
                    <a:pt x="303" y="2794"/>
                  </a:lnTo>
                  <a:lnTo>
                    <a:pt x="302" y="2785"/>
                  </a:lnTo>
                  <a:lnTo>
                    <a:pt x="295" y="2776"/>
                  </a:lnTo>
                  <a:lnTo>
                    <a:pt x="288" y="2769"/>
                  </a:lnTo>
                  <a:close/>
                  <a:moveTo>
                    <a:pt x="125" y="2245"/>
                  </a:moveTo>
                  <a:lnTo>
                    <a:pt x="130" y="2227"/>
                  </a:lnTo>
                  <a:lnTo>
                    <a:pt x="135" y="2208"/>
                  </a:lnTo>
                  <a:lnTo>
                    <a:pt x="137" y="2200"/>
                  </a:lnTo>
                  <a:lnTo>
                    <a:pt x="139" y="2190"/>
                  </a:lnTo>
                  <a:lnTo>
                    <a:pt x="135" y="2180"/>
                  </a:lnTo>
                  <a:lnTo>
                    <a:pt x="131" y="2171"/>
                  </a:lnTo>
                  <a:lnTo>
                    <a:pt x="128" y="2180"/>
                  </a:lnTo>
                  <a:lnTo>
                    <a:pt x="126" y="2190"/>
                  </a:lnTo>
                  <a:lnTo>
                    <a:pt x="124" y="2187"/>
                  </a:lnTo>
                  <a:lnTo>
                    <a:pt x="122" y="2179"/>
                  </a:lnTo>
                  <a:lnTo>
                    <a:pt x="119" y="2173"/>
                  </a:lnTo>
                  <a:lnTo>
                    <a:pt x="118" y="2171"/>
                  </a:lnTo>
                  <a:lnTo>
                    <a:pt x="117" y="2174"/>
                  </a:lnTo>
                  <a:lnTo>
                    <a:pt x="115" y="2179"/>
                  </a:lnTo>
                  <a:lnTo>
                    <a:pt x="114" y="2185"/>
                  </a:lnTo>
                  <a:lnTo>
                    <a:pt x="112" y="2189"/>
                  </a:lnTo>
                  <a:lnTo>
                    <a:pt x="110" y="2198"/>
                  </a:lnTo>
                  <a:lnTo>
                    <a:pt x="108" y="2208"/>
                  </a:lnTo>
                  <a:lnTo>
                    <a:pt x="117" y="2227"/>
                  </a:lnTo>
                  <a:lnTo>
                    <a:pt x="125" y="2245"/>
                  </a:lnTo>
                  <a:close/>
                  <a:moveTo>
                    <a:pt x="3917" y="2207"/>
                  </a:moveTo>
                  <a:lnTo>
                    <a:pt x="3919" y="2218"/>
                  </a:lnTo>
                  <a:lnTo>
                    <a:pt x="3922" y="2227"/>
                  </a:lnTo>
                  <a:lnTo>
                    <a:pt x="3926" y="2219"/>
                  </a:lnTo>
                  <a:lnTo>
                    <a:pt x="3930" y="2210"/>
                  </a:lnTo>
                  <a:lnTo>
                    <a:pt x="3932" y="2221"/>
                  </a:lnTo>
                  <a:lnTo>
                    <a:pt x="3934" y="2230"/>
                  </a:lnTo>
                  <a:lnTo>
                    <a:pt x="3939" y="2223"/>
                  </a:lnTo>
                  <a:lnTo>
                    <a:pt x="3944" y="2213"/>
                  </a:lnTo>
                  <a:lnTo>
                    <a:pt x="3948" y="2204"/>
                  </a:lnTo>
                  <a:lnTo>
                    <a:pt x="3952" y="2195"/>
                  </a:lnTo>
                  <a:lnTo>
                    <a:pt x="3955" y="2206"/>
                  </a:lnTo>
                  <a:lnTo>
                    <a:pt x="3957" y="2217"/>
                  </a:lnTo>
                  <a:lnTo>
                    <a:pt x="3951" y="2225"/>
                  </a:lnTo>
                  <a:lnTo>
                    <a:pt x="3947" y="2235"/>
                  </a:lnTo>
                  <a:lnTo>
                    <a:pt x="3949" y="2245"/>
                  </a:lnTo>
                  <a:lnTo>
                    <a:pt x="3950" y="2255"/>
                  </a:lnTo>
                  <a:lnTo>
                    <a:pt x="3946" y="2264"/>
                  </a:lnTo>
                  <a:lnTo>
                    <a:pt x="3942" y="2273"/>
                  </a:lnTo>
                  <a:lnTo>
                    <a:pt x="3942" y="2277"/>
                  </a:lnTo>
                  <a:lnTo>
                    <a:pt x="3943" y="2285"/>
                  </a:lnTo>
                  <a:lnTo>
                    <a:pt x="3944" y="2291"/>
                  </a:lnTo>
                  <a:lnTo>
                    <a:pt x="3944" y="2294"/>
                  </a:lnTo>
                  <a:lnTo>
                    <a:pt x="3946" y="2292"/>
                  </a:lnTo>
                  <a:lnTo>
                    <a:pt x="3949" y="2286"/>
                  </a:lnTo>
                  <a:lnTo>
                    <a:pt x="3952" y="2279"/>
                  </a:lnTo>
                  <a:lnTo>
                    <a:pt x="3955" y="2276"/>
                  </a:lnTo>
                  <a:lnTo>
                    <a:pt x="3959" y="2268"/>
                  </a:lnTo>
                  <a:lnTo>
                    <a:pt x="3963" y="2259"/>
                  </a:lnTo>
                  <a:lnTo>
                    <a:pt x="3965" y="2270"/>
                  </a:lnTo>
                  <a:lnTo>
                    <a:pt x="3967" y="2280"/>
                  </a:lnTo>
                  <a:lnTo>
                    <a:pt x="3972" y="2272"/>
                  </a:lnTo>
                  <a:lnTo>
                    <a:pt x="3976" y="2262"/>
                  </a:lnTo>
                  <a:lnTo>
                    <a:pt x="3978" y="2273"/>
                  </a:lnTo>
                  <a:lnTo>
                    <a:pt x="3980" y="2285"/>
                  </a:lnTo>
                  <a:lnTo>
                    <a:pt x="3981" y="2295"/>
                  </a:lnTo>
                  <a:lnTo>
                    <a:pt x="3982" y="2306"/>
                  </a:lnTo>
                  <a:lnTo>
                    <a:pt x="3977" y="2314"/>
                  </a:lnTo>
                  <a:lnTo>
                    <a:pt x="3973" y="2324"/>
                  </a:lnTo>
                  <a:lnTo>
                    <a:pt x="3974" y="2335"/>
                  </a:lnTo>
                  <a:lnTo>
                    <a:pt x="3975" y="2345"/>
                  </a:lnTo>
                  <a:lnTo>
                    <a:pt x="3969" y="2355"/>
                  </a:lnTo>
                  <a:lnTo>
                    <a:pt x="3965" y="2362"/>
                  </a:lnTo>
                  <a:lnTo>
                    <a:pt x="3964" y="2359"/>
                  </a:lnTo>
                  <a:lnTo>
                    <a:pt x="3964" y="2352"/>
                  </a:lnTo>
                  <a:lnTo>
                    <a:pt x="3963" y="2347"/>
                  </a:lnTo>
                  <a:lnTo>
                    <a:pt x="3963" y="2344"/>
                  </a:lnTo>
                  <a:lnTo>
                    <a:pt x="3963" y="2342"/>
                  </a:lnTo>
                  <a:lnTo>
                    <a:pt x="3963" y="2341"/>
                  </a:lnTo>
                  <a:lnTo>
                    <a:pt x="3957" y="2349"/>
                  </a:lnTo>
                  <a:lnTo>
                    <a:pt x="3952" y="2358"/>
                  </a:lnTo>
                  <a:lnTo>
                    <a:pt x="3954" y="2370"/>
                  </a:lnTo>
                  <a:lnTo>
                    <a:pt x="3955" y="2380"/>
                  </a:lnTo>
                  <a:lnTo>
                    <a:pt x="3949" y="2389"/>
                  </a:lnTo>
                  <a:lnTo>
                    <a:pt x="3944" y="2397"/>
                  </a:lnTo>
                  <a:lnTo>
                    <a:pt x="3945" y="2408"/>
                  </a:lnTo>
                  <a:lnTo>
                    <a:pt x="3946" y="2419"/>
                  </a:lnTo>
                  <a:lnTo>
                    <a:pt x="3946" y="2430"/>
                  </a:lnTo>
                  <a:lnTo>
                    <a:pt x="3947" y="2440"/>
                  </a:lnTo>
                  <a:lnTo>
                    <a:pt x="3947" y="2453"/>
                  </a:lnTo>
                  <a:lnTo>
                    <a:pt x="3948" y="2462"/>
                  </a:lnTo>
                  <a:lnTo>
                    <a:pt x="3955" y="2454"/>
                  </a:lnTo>
                  <a:lnTo>
                    <a:pt x="3960" y="2445"/>
                  </a:lnTo>
                  <a:lnTo>
                    <a:pt x="3961" y="2456"/>
                  </a:lnTo>
                  <a:lnTo>
                    <a:pt x="3961" y="2468"/>
                  </a:lnTo>
                  <a:lnTo>
                    <a:pt x="3955" y="2476"/>
                  </a:lnTo>
                  <a:lnTo>
                    <a:pt x="3949" y="2484"/>
                  </a:lnTo>
                  <a:lnTo>
                    <a:pt x="3950" y="2495"/>
                  </a:lnTo>
                  <a:lnTo>
                    <a:pt x="3950" y="2506"/>
                  </a:lnTo>
                  <a:lnTo>
                    <a:pt x="3944" y="2515"/>
                  </a:lnTo>
                  <a:lnTo>
                    <a:pt x="3939" y="2523"/>
                  </a:lnTo>
                  <a:lnTo>
                    <a:pt x="3932" y="2530"/>
                  </a:lnTo>
                  <a:lnTo>
                    <a:pt x="3927" y="2539"/>
                  </a:lnTo>
                  <a:lnTo>
                    <a:pt x="3926" y="2551"/>
                  </a:lnTo>
                  <a:lnTo>
                    <a:pt x="3927" y="2561"/>
                  </a:lnTo>
                  <a:lnTo>
                    <a:pt x="3932" y="2554"/>
                  </a:lnTo>
                  <a:lnTo>
                    <a:pt x="3939" y="2544"/>
                  </a:lnTo>
                  <a:lnTo>
                    <a:pt x="3939" y="2556"/>
                  </a:lnTo>
                  <a:lnTo>
                    <a:pt x="3939" y="2566"/>
                  </a:lnTo>
                  <a:lnTo>
                    <a:pt x="3932" y="2575"/>
                  </a:lnTo>
                  <a:lnTo>
                    <a:pt x="3927" y="2582"/>
                  </a:lnTo>
                  <a:lnTo>
                    <a:pt x="3927" y="2594"/>
                  </a:lnTo>
                  <a:lnTo>
                    <a:pt x="3926" y="2605"/>
                  </a:lnTo>
                  <a:lnTo>
                    <a:pt x="3921" y="2613"/>
                  </a:lnTo>
                  <a:lnTo>
                    <a:pt x="3914" y="2621"/>
                  </a:lnTo>
                  <a:lnTo>
                    <a:pt x="3908" y="2629"/>
                  </a:lnTo>
                  <a:lnTo>
                    <a:pt x="3901" y="2637"/>
                  </a:lnTo>
                  <a:lnTo>
                    <a:pt x="3900" y="2648"/>
                  </a:lnTo>
                  <a:lnTo>
                    <a:pt x="3900" y="2659"/>
                  </a:lnTo>
                  <a:lnTo>
                    <a:pt x="3894" y="2668"/>
                  </a:lnTo>
                  <a:lnTo>
                    <a:pt x="3888" y="2674"/>
                  </a:lnTo>
                  <a:lnTo>
                    <a:pt x="3880" y="2681"/>
                  </a:lnTo>
                  <a:lnTo>
                    <a:pt x="3874" y="2690"/>
                  </a:lnTo>
                  <a:lnTo>
                    <a:pt x="3873" y="2702"/>
                  </a:lnTo>
                  <a:lnTo>
                    <a:pt x="3873" y="2711"/>
                  </a:lnTo>
                  <a:lnTo>
                    <a:pt x="3879" y="2704"/>
                  </a:lnTo>
                  <a:lnTo>
                    <a:pt x="3885" y="2696"/>
                  </a:lnTo>
                  <a:lnTo>
                    <a:pt x="3885" y="2707"/>
                  </a:lnTo>
                  <a:lnTo>
                    <a:pt x="3884" y="2719"/>
                  </a:lnTo>
                  <a:lnTo>
                    <a:pt x="3878" y="2726"/>
                  </a:lnTo>
                  <a:lnTo>
                    <a:pt x="3871" y="2733"/>
                  </a:lnTo>
                  <a:lnTo>
                    <a:pt x="3863" y="2741"/>
                  </a:lnTo>
                  <a:lnTo>
                    <a:pt x="3857" y="2748"/>
                  </a:lnTo>
                  <a:lnTo>
                    <a:pt x="3856" y="2760"/>
                  </a:lnTo>
                  <a:lnTo>
                    <a:pt x="3855" y="2771"/>
                  </a:lnTo>
                  <a:lnTo>
                    <a:pt x="3861" y="2763"/>
                  </a:lnTo>
                  <a:lnTo>
                    <a:pt x="3868" y="2756"/>
                  </a:lnTo>
                  <a:lnTo>
                    <a:pt x="3867" y="2766"/>
                  </a:lnTo>
                  <a:lnTo>
                    <a:pt x="3866" y="2777"/>
                  </a:lnTo>
                  <a:lnTo>
                    <a:pt x="3864" y="2780"/>
                  </a:lnTo>
                  <a:lnTo>
                    <a:pt x="3859" y="2786"/>
                  </a:lnTo>
                  <a:lnTo>
                    <a:pt x="3855" y="2790"/>
                  </a:lnTo>
                  <a:lnTo>
                    <a:pt x="3852" y="2792"/>
                  </a:lnTo>
                  <a:lnTo>
                    <a:pt x="3852" y="2789"/>
                  </a:lnTo>
                  <a:lnTo>
                    <a:pt x="3854" y="2781"/>
                  </a:lnTo>
                  <a:lnTo>
                    <a:pt x="3854" y="2777"/>
                  </a:lnTo>
                  <a:lnTo>
                    <a:pt x="3855" y="2774"/>
                  </a:lnTo>
                  <a:lnTo>
                    <a:pt x="3855" y="2772"/>
                  </a:lnTo>
                  <a:lnTo>
                    <a:pt x="3855" y="2771"/>
                  </a:lnTo>
                  <a:lnTo>
                    <a:pt x="3847" y="2777"/>
                  </a:lnTo>
                  <a:lnTo>
                    <a:pt x="3841" y="2786"/>
                  </a:lnTo>
                  <a:lnTo>
                    <a:pt x="3839" y="2796"/>
                  </a:lnTo>
                  <a:lnTo>
                    <a:pt x="3838" y="2807"/>
                  </a:lnTo>
                  <a:lnTo>
                    <a:pt x="3836" y="2818"/>
                  </a:lnTo>
                  <a:lnTo>
                    <a:pt x="3835" y="2828"/>
                  </a:lnTo>
                  <a:lnTo>
                    <a:pt x="3828" y="2836"/>
                  </a:lnTo>
                  <a:lnTo>
                    <a:pt x="3821" y="2843"/>
                  </a:lnTo>
                  <a:lnTo>
                    <a:pt x="3813" y="2850"/>
                  </a:lnTo>
                  <a:lnTo>
                    <a:pt x="3807" y="2857"/>
                  </a:lnTo>
                  <a:lnTo>
                    <a:pt x="3804" y="2869"/>
                  </a:lnTo>
                  <a:lnTo>
                    <a:pt x="3802" y="2879"/>
                  </a:lnTo>
                  <a:lnTo>
                    <a:pt x="3801" y="2890"/>
                  </a:lnTo>
                  <a:lnTo>
                    <a:pt x="3798" y="2900"/>
                  </a:lnTo>
                  <a:lnTo>
                    <a:pt x="3792" y="2907"/>
                  </a:lnTo>
                  <a:lnTo>
                    <a:pt x="3783" y="2914"/>
                  </a:lnTo>
                  <a:lnTo>
                    <a:pt x="3781" y="2925"/>
                  </a:lnTo>
                  <a:lnTo>
                    <a:pt x="3779" y="2936"/>
                  </a:lnTo>
                  <a:lnTo>
                    <a:pt x="3777" y="2939"/>
                  </a:lnTo>
                  <a:lnTo>
                    <a:pt x="3772" y="2943"/>
                  </a:lnTo>
                  <a:lnTo>
                    <a:pt x="3766" y="2947"/>
                  </a:lnTo>
                  <a:lnTo>
                    <a:pt x="3764" y="2949"/>
                  </a:lnTo>
                  <a:lnTo>
                    <a:pt x="3764" y="2945"/>
                  </a:lnTo>
                  <a:lnTo>
                    <a:pt x="3766" y="2938"/>
                  </a:lnTo>
                  <a:lnTo>
                    <a:pt x="3768" y="2931"/>
                  </a:lnTo>
                  <a:lnTo>
                    <a:pt x="3768" y="2928"/>
                  </a:lnTo>
                  <a:lnTo>
                    <a:pt x="3762" y="2933"/>
                  </a:lnTo>
                  <a:lnTo>
                    <a:pt x="3753" y="2941"/>
                  </a:lnTo>
                  <a:lnTo>
                    <a:pt x="3746" y="2947"/>
                  </a:lnTo>
                  <a:lnTo>
                    <a:pt x="3739" y="2955"/>
                  </a:lnTo>
                  <a:lnTo>
                    <a:pt x="3731" y="2961"/>
                  </a:lnTo>
                  <a:lnTo>
                    <a:pt x="3724" y="2967"/>
                  </a:lnTo>
                  <a:lnTo>
                    <a:pt x="3721" y="2978"/>
                  </a:lnTo>
                  <a:lnTo>
                    <a:pt x="3718" y="2989"/>
                  </a:lnTo>
                  <a:lnTo>
                    <a:pt x="3726" y="2983"/>
                  </a:lnTo>
                  <a:lnTo>
                    <a:pt x="3733" y="2976"/>
                  </a:lnTo>
                  <a:lnTo>
                    <a:pt x="3742" y="2969"/>
                  </a:lnTo>
                  <a:lnTo>
                    <a:pt x="3749" y="2962"/>
                  </a:lnTo>
                  <a:lnTo>
                    <a:pt x="3747" y="2973"/>
                  </a:lnTo>
                  <a:lnTo>
                    <a:pt x="3744" y="2983"/>
                  </a:lnTo>
                  <a:lnTo>
                    <a:pt x="3739" y="3005"/>
                  </a:lnTo>
                  <a:lnTo>
                    <a:pt x="3736" y="3015"/>
                  </a:lnTo>
                  <a:lnTo>
                    <a:pt x="3733" y="3027"/>
                  </a:lnTo>
                  <a:lnTo>
                    <a:pt x="3726" y="3033"/>
                  </a:lnTo>
                  <a:lnTo>
                    <a:pt x="3717" y="3040"/>
                  </a:lnTo>
                  <a:lnTo>
                    <a:pt x="3721" y="3029"/>
                  </a:lnTo>
                  <a:lnTo>
                    <a:pt x="3724" y="3019"/>
                  </a:lnTo>
                  <a:lnTo>
                    <a:pt x="3708" y="3030"/>
                  </a:lnTo>
                  <a:lnTo>
                    <a:pt x="3692" y="3043"/>
                  </a:lnTo>
                  <a:lnTo>
                    <a:pt x="3683" y="3050"/>
                  </a:lnTo>
                  <a:lnTo>
                    <a:pt x="3676" y="3056"/>
                  </a:lnTo>
                  <a:lnTo>
                    <a:pt x="3678" y="3045"/>
                  </a:lnTo>
                  <a:lnTo>
                    <a:pt x="3681" y="3034"/>
                  </a:lnTo>
                  <a:lnTo>
                    <a:pt x="3674" y="3041"/>
                  </a:lnTo>
                  <a:lnTo>
                    <a:pt x="3665" y="3047"/>
                  </a:lnTo>
                  <a:lnTo>
                    <a:pt x="3668" y="3037"/>
                  </a:lnTo>
                  <a:lnTo>
                    <a:pt x="3672" y="3026"/>
                  </a:lnTo>
                  <a:lnTo>
                    <a:pt x="3664" y="3031"/>
                  </a:lnTo>
                  <a:lnTo>
                    <a:pt x="3656" y="3038"/>
                  </a:lnTo>
                  <a:lnTo>
                    <a:pt x="3652" y="3048"/>
                  </a:lnTo>
                  <a:lnTo>
                    <a:pt x="3649" y="3059"/>
                  </a:lnTo>
                  <a:lnTo>
                    <a:pt x="3646" y="3070"/>
                  </a:lnTo>
                  <a:lnTo>
                    <a:pt x="3644" y="3079"/>
                  </a:lnTo>
                  <a:lnTo>
                    <a:pt x="3651" y="3075"/>
                  </a:lnTo>
                  <a:lnTo>
                    <a:pt x="3660" y="3067"/>
                  </a:lnTo>
                  <a:lnTo>
                    <a:pt x="3668" y="3061"/>
                  </a:lnTo>
                  <a:lnTo>
                    <a:pt x="3676" y="3056"/>
                  </a:lnTo>
                  <a:lnTo>
                    <a:pt x="3674" y="3065"/>
                  </a:lnTo>
                  <a:lnTo>
                    <a:pt x="3669" y="3076"/>
                  </a:lnTo>
                  <a:lnTo>
                    <a:pt x="3666" y="3088"/>
                  </a:lnTo>
                  <a:lnTo>
                    <a:pt x="3663" y="3097"/>
                  </a:lnTo>
                  <a:lnTo>
                    <a:pt x="3672" y="3091"/>
                  </a:lnTo>
                  <a:lnTo>
                    <a:pt x="3679" y="3086"/>
                  </a:lnTo>
                  <a:lnTo>
                    <a:pt x="3677" y="3095"/>
                  </a:lnTo>
                  <a:lnTo>
                    <a:pt x="3673" y="3106"/>
                  </a:lnTo>
                  <a:lnTo>
                    <a:pt x="3665" y="3112"/>
                  </a:lnTo>
                  <a:lnTo>
                    <a:pt x="3657" y="3119"/>
                  </a:lnTo>
                  <a:lnTo>
                    <a:pt x="3652" y="3129"/>
                  </a:lnTo>
                  <a:lnTo>
                    <a:pt x="3650" y="3139"/>
                  </a:lnTo>
                  <a:lnTo>
                    <a:pt x="3647" y="3149"/>
                  </a:lnTo>
                  <a:lnTo>
                    <a:pt x="3643" y="3160"/>
                  </a:lnTo>
                  <a:lnTo>
                    <a:pt x="3634" y="3165"/>
                  </a:lnTo>
                  <a:lnTo>
                    <a:pt x="3626" y="3171"/>
                  </a:lnTo>
                  <a:lnTo>
                    <a:pt x="3623" y="3181"/>
                  </a:lnTo>
                  <a:lnTo>
                    <a:pt x="3618" y="3192"/>
                  </a:lnTo>
                  <a:lnTo>
                    <a:pt x="3610" y="3198"/>
                  </a:lnTo>
                  <a:lnTo>
                    <a:pt x="3601" y="3203"/>
                  </a:lnTo>
                  <a:lnTo>
                    <a:pt x="3601" y="3201"/>
                  </a:lnTo>
                  <a:lnTo>
                    <a:pt x="3602" y="3199"/>
                  </a:lnTo>
                  <a:lnTo>
                    <a:pt x="3603" y="3196"/>
                  </a:lnTo>
                  <a:lnTo>
                    <a:pt x="3606" y="3193"/>
                  </a:lnTo>
                  <a:lnTo>
                    <a:pt x="3608" y="3186"/>
                  </a:lnTo>
                  <a:lnTo>
                    <a:pt x="3609" y="3182"/>
                  </a:lnTo>
                  <a:lnTo>
                    <a:pt x="3600" y="3188"/>
                  </a:lnTo>
                  <a:lnTo>
                    <a:pt x="3592" y="3193"/>
                  </a:lnTo>
                  <a:lnTo>
                    <a:pt x="3589" y="3204"/>
                  </a:lnTo>
                  <a:lnTo>
                    <a:pt x="3584" y="3213"/>
                  </a:lnTo>
                  <a:lnTo>
                    <a:pt x="3576" y="3220"/>
                  </a:lnTo>
                  <a:lnTo>
                    <a:pt x="3567" y="3225"/>
                  </a:lnTo>
                  <a:lnTo>
                    <a:pt x="3563" y="3234"/>
                  </a:lnTo>
                  <a:lnTo>
                    <a:pt x="3559" y="3245"/>
                  </a:lnTo>
                  <a:lnTo>
                    <a:pt x="3550" y="3249"/>
                  </a:lnTo>
                  <a:lnTo>
                    <a:pt x="3542" y="3255"/>
                  </a:lnTo>
                  <a:lnTo>
                    <a:pt x="3536" y="3265"/>
                  </a:lnTo>
                  <a:lnTo>
                    <a:pt x="3533" y="3275"/>
                  </a:lnTo>
                  <a:lnTo>
                    <a:pt x="3542" y="3270"/>
                  </a:lnTo>
                  <a:lnTo>
                    <a:pt x="3550" y="3265"/>
                  </a:lnTo>
                  <a:lnTo>
                    <a:pt x="3547" y="3275"/>
                  </a:lnTo>
                  <a:lnTo>
                    <a:pt x="3542" y="3284"/>
                  </a:lnTo>
                  <a:lnTo>
                    <a:pt x="3533" y="3290"/>
                  </a:lnTo>
                  <a:lnTo>
                    <a:pt x="3525" y="3295"/>
                  </a:lnTo>
                  <a:lnTo>
                    <a:pt x="3519" y="3305"/>
                  </a:lnTo>
                  <a:lnTo>
                    <a:pt x="3515" y="3315"/>
                  </a:lnTo>
                  <a:lnTo>
                    <a:pt x="3511" y="3325"/>
                  </a:lnTo>
                  <a:lnTo>
                    <a:pt x="3506" y="3334"/>
                  </a:lnTo>
                  <a:lnTo>
                    <a:pt x="3497" y="3340"/>
                  </a:lnTo>
                  <a:lnTo>
                    <a:pt x="3487" y="3344"/>
                  </a:lnTo>
                  <a:lnTo>
                    <a:pt x="3483" y="3355"/>
                  </a:lnTo>
                  <a:lnTo>
                    <a:pt x="3478" y="3364"/>
                  </a:lnTo>
                  <a:lnTo>
                    <a:pt x="3469" y="3368"/>
                  </a:lnTo>
                  <a:lnTo>
                    <a:pt x="3460" y="3374"/>
                  </a:lnTo>
                  <a:lnTo>
                    <a:pt x="3455" y="3383"/>
                  </a:lnTo>
                  <a:lnTo>
                    <a:pt x="3450" y="3393"/>
                  </a:lnTo>
                  <a:lnTo>
                    <a:pt x="3441" y="3397"/>
                  </a:lnTo>
                  <a:lnTo>
                    <a:pt x="3431" y="3401"/>
                  </a:lnTo>
                  <a:lnTo>
                    <a:pt x="3426" y="3411"/>
                  </a:lnTo>
                  <a:lnTo>
                    <a:pt x="3422" y="3421"/>
                  </a:lnTo>
                  <a:lnTo>
                    <a:pt x="3412" y="3425"/>
                  </a:lnTo>
                  <a:lnTo>
                    <a:pt x="3402" y="3429"/>
                  </a:lnTo>
                  <a:lnTo>
                    <a:pt x="3393" y="3433"/>
                  </a:lnTo>
                  <a:lnTo>
                    <a:pt x="3384" y="3438"/>
                  </a:lnTo>
                  <a:lnTo>
                    <a:pt x="3378" y="3447"/>
                  </a:lnTo>
                  <a:lnTo>
                    <a:pt x="3373" y="3457"/>
                  </a:lnTo>
                  <a:lnTo>
                    <a:pt x="3368" y="3466"/>
                  </a:lnTo>
                  <a:lnTo>
                    <a:pt x="3362" y="3476"/>
                  </a:lnTo>
                  <a:lnTo>
                    <a:pt x="3352" y="3479"/>
                  </a:lnTo>
                  <a:lnTo>
                    <a:pt x="3343" y="3483"/>
                  </a:lnTo>
                  <a:lnTo>
                    <a:pt x="3337" y="3493"/>
                  </a:lnTo>
                  <a:lnTo>
                    <a:pt x="3331" y="3501"/>
                  </a:lnTo>
                  <a:lnTo>
                    <a:pt x="3322" y="3506"/>
                  </a:lnTo>
                  <a:lnTo>
                    <a:pt x="3312" y="3509"/>
                  </a:lnTo>
                  <a:lnTo>
                    <a:pt x="3307" y="3518"/>
                  </a:lnTo>
                  <a:lnTo>
                    <a:pt x="3300" y="3528"/>
                  </a:lnTo>
                  <a:lnTo>
                    <a:pt x="3291" y="3531"/>
                  </a:lnTo>
                  <a:lnTo>
                    <a:pt x="3281" y="3534"/>
                  </a:lnTo>
                  <a:lnTo>
                    <a:pt x="3275" y="3544"/>
                  </a:lnTo>
                  <a:lnTo>
                    <a:pt x="3269" y="3552"/>
                  </a:lnTo>
                  <a:lnTo>
                    <a:pt x="3259" y="3557"/>
                  </a:lnTo>
                  <a:lnTo>
                    <a:pt x="3250" y="3559"/>
                  </a:lnTo>
                  <a:lnTo>
                    <a:pt x="3256" y="3550"/>
                  </a:lnTo>
                  <a:lnTo>
                    <a:pt x="3262" y="3541"/>
                  </a:lnTo>
                  <a:lnTo>
                    <a:pt x="3264" y="3538"/>
                  </a:lnTo>
                  <a:lnTo>
                    <a:pt x="3268" y="3532"/>
                  </a:lnTo>
                  <a:lnTo>
                    <a:pt x="3270" y="3529"/>
                  </a:lnTo>
                  <a:lnTo>
                    <a:pt x="3273" y="3526"/>
                  </a:lnTo>
                  <a:lnTo>
                    <a:pt x="3274" y="3524"/>
                  </a:lnTo>
                  <a:lnTo>
                    <a:pt x="3275" y="3523"/>
                  </a:lnTo>
                  <a:lnTo>
                    <a:pt x="3265" y="3526"/>
                  </a:lnTo>
                  <a:lnTo>
                    <a:pt x="3256" y="3530"/>
                  </a:lnTo>
                  <a:lnTo>
                    <a:pt x="3249" y="3539"/>
                  </a:lnTo>
                  <a:lnTo>
                    <a:pt x="3243" y="3548"/>
                  </a:lnTo>
                  <a:lnTo>
                    <a:pt x="3233" y="3551"/>
                  </a:lnTo>
                  <a:lnTo>
                    <a:pt x="3224" y="3554"/>
                  </a:lnTo>
                  <a:lnTo>
                    <a:pt x="3217" y="3563"/>
                  </a:lnTo>
                  <a:lnTo>
                    <a:pt x="3211" y="3572"/>
                  </a:lnTo>
                  <a:lnTo>
                    <a:pt x="3204" y="3581"/>
                  </a:lnTo>
                  <a:lnTo>
                    <a:pt x="3198" y="3590"/>
                  </a:lnTo>
                  <a:lnTo>
                    <a:pt x="3201" y="3589"/>
                  </a:lnTo>
                  <a:lnTo>
                    <a:pt x="3208" y="3587"/>
                  </a:lnTo>
                  <a:lnTo>
                    <a:pt x="3212" y="3585"/>
                  </a:lnTo>
                  <a:lnTo>
                    <a:pt x="3214" y="3584"/>
                  </a:lnTo>
                  <a:lnTo>
                    <a:pt x="3217" y="3583"/>
                  </a:lnTo>
                  <a:lnTo>
                    <a:pt x="3217" y="3583"/>
                  </a:lnTo>
                  <a:lnTo>
                    <a:pt x="3212" y="3592"/>
                  </a:lnTo>
                  <a:lnTo>
                    <a:pt x="3204" y="3601"/>
                  </a:lnTo>
                  <a:lnTo>
                    <a:pt x="3195" y="3604"/>
                  </a:lnTo>
                  <a:lnTo>
                    <a:pt x="3185" y="3607"/>
                  </a:lnTo>
                  <a:lnTo>
                    <a:pt x="3178" y="3616"/>
                  </a:lnTo>
                  <a:lnTo>
                    <a:pt x="3171" y="3624"/>
                  </a:lnTo>
                  <a:lnTo>
                    <a:pt x="3161" y="3628"/>
                  </a:lnTo>
                  <a:lnTo>
                    <a:pt x="3152" y="3629"/>
                  </a:lnTo>
                  <a:lnTo>
                    <a:pt x="3160" y="3621"/>
                  </a:lnTo>
                  <a:lnTo>
                    <a:pt x="3166" y="3612"/>
                  </a:lnTo>
                  <a:lnTo>
                    <a:pt x="3157" y="3614"/>
                  </a:lnTo>
                  <a:lnTo>
                    <a:pt x="3146" y="3617"/>
                  </a:lnTo>
                  <a:lnTo>
                    <a:pt x="3139" y="3626"/>
                  </a:lnTo>
                  <a:lnTo>
                    <a:pt x="3132" y="3634"/>
                  </a:lnTo>
                  <a:lnTo>
                    <a:pt x="3126" y="3643"/>
                  </a:lnTo>
                  <a:lnTo>
                    <a:pt x="3119" y="3651"/>
                  </a:lnTo>
                  <a:lnTo>
                    <a:pt x="3104" y="3668"/>
                  </a:lnTo>
                  <a:lnTo>
                    <a:pt x="3098" y="3677"/>
                  </a:lnTo>
                  <a:lnTo>
                    <a:pt x="3091" y="3685"/>
                  </a:lnTo>
                  <a:lnTo>
                    <a:pt x="3081" y="3688"/>
                  </a:lnTo>
                  <a:lnTo>
                    <a:pt x="3070" y="3690"/>
                  </a:lnTo>
                  <a:lnTo>
                    <a:pt x="3063" y="3698"/>
                  </a:lnTo>
                  <a:lnTo>
                    <a:pt x="3057" y="3706"/>
                  </a:lnTo>
                  <a:lnTo>
                    <a:pt x="3046" y="3708"/>
                  </a:lnTo>
                  <a:lnTo>
                    <a:pt x="3036" y="3710"/>
                  </a:lnTo>
                  <a:lnTo>
                    <a:pt x="3029" y="3718"/>
                  </a:lnTo>
                  <a:lnTo>
                    <a:pt x="3021" y="3726"/>
                  </a:lnTo>
                  <a:lnTo>
                    <a:pt x="3011" y="3728"/>
                  </a:lnTo>
                  <a:lnTo>
                    <a:pt x="3001" y="3730"/>
                  </a:lnTo>
                  <a:lnTo>
                    <a:pt x="2994" y="3738"/>
                  </a:lnTo>
                  <a:lnTo>
                    <a:pt x="2986" y="3746"/>
                  </a:lnTo>
                  <a:lnTo>
                    <a:pt x="2976" y="3748"/>
                  </a:lnTo>
                  <a:lnTo>
                    <a:pt x="2966" y="3749"/>
                  </a:lnTo>
                  <a:lnTo>
                    <a:pt x="2974" y="3741"/>
                  </a:lnTo>
                  <a:lnTo>
                    <a:pt x="2981" y="3733"/>
                  </a:lnTo>
                  <a:lnTo>
                    <a:pt x="2971" y="3734"/>
                  </a:lnTo>
                  <a:lnTo>
                    <a:pt x="2961" y="3736"/>
                  </a:lnTo>
                  <a:lnTo>
                    <a:pt x="2953" y="3744"/>
                  </a:lnTo>
                  <a:lnTo>
                    <a:pt x="2946" y="3751"/>
                  </a:lnTo>
                  <a:lnTo>
                    <a:pt x="2935" y="3754"/>
                  </a:lnTo>
                  <a:lnTo>
                    <a:pt x="2926" y="3755"/>
                  </a:lnTo>
                  <a:lnTo>
                    <a:pt x="2926" y="3756"/>
                  </a:lnTo>
                  <a:lnTo>
                    <a:pt x="2924" y="3757"/>
                  </a:lnTo>
                  <a:lnTo>
                    <a:pt x="2921" y="3759"/>
                  </a:lnTo>
                  <a:lnTo>
                    <a:pt x="2918" y="3762"/>
                  </a:lnTo>
                  <a:lnTo>
                    <a:pt x="2913" y="3767"/>
                  </a:lnTo>
                  <a:lnTo>
                    <a:pt x="2910" y="3769"/>
                  </a:lnTo>
                  <a:lnTo>
                    <a:pt x="2920" y="3768"/>
                  </a:lnTo>
                  <a:lnTo>
                    <a:pt x="2930" y="3767"/>
                  </a:lnTo>
                  <a:lnTo>
                    <a:pt x="2938" y="3760"/>
                  </a:lnTo>
                  <a:lnTo>
                    <a:pt x="2946" y="3751"/>
                  </a:lnTo>
                  <a:lnTo>
                    <a:pt x="2949" y="3751"/>
                  </a:lnTo>
                  <a:lnTo>
                    <a:pt x="2957" y="3750"/>
                  </a:lnTo>
                  <a:lnTo>
                    <a:pt x="2963" y="3749"/>
                  </a:lnTo>
                  <a:lnTo>
                    <a:pt x="2966" y="3749"/>
                  </a:lnTo>
                  <a:lnTo>
                    <a:pt x="2959" y="3757"/>
                  </a:lnTo>
                  <a:lnTo>
                    <a:pt x="2950" y="3764"/>
                  </a:lnTo>
                  <a:lnTo>
                    <a:pt x="2943" y="3773"/>
                  </a:lnTo>
                  <a:lnTo>
                    <a:pt x="2934" y="3780"/>
                  </a:lnTo>
                  <a:lnTo>
                    <a:pt x="2925" y="3781"/>
                  </a:lnTo>
                  <a:lnTo>
                    <a:pt x="2914" y="3782"/>
                  </a:lnTo>
                  <a:lnTo>
                    <a:pt x="2904" y="3783"/>
                  </a:lnTo>
                  <a:lnTo>
                    <a:pt x="2894" y="3784"/>
                  </a:lnTo>
                  <a:lnTo>
                    <a:pt x="2885" y="3792"/>
                  </a:lnTo>
                  <a:lnTo>
                    <a:pt x="2878" y="3799"/>
                  </a:lnTo>
                  <a:lnTo>
                    <a:pt x="2870" y="3807"/>
                  </a:lnTo>
                  <a:lnTo>
                    <a:pt x="2862" y="3814"/>
                  </a:lnTo>
                  <a:lnTo>
                    <a:pt x="2851" y="3815"/>
                  </a:lnTo>
                  <a:lnTo>
                    <a:pt x="2842" y="3816"/>
                  </a:lnTo>
                  <a:lnTo>
                    <a:pt x="2837" y="3819"/>
                  </a:lnTo>
                  <a:lnTo>
                    <a:pt x="2833" y="3824"/>
                  </a:lnTo>
                  <a:lnTo>
                    <a:pt x="2829" y="3828"/>
                  </a:lnTo>
                  <a:lnTo>
                    <a:pt x="2825" y="3830"/>
                  </a:lnTo>
                  <a:lnTo>
                    <a:pt x="2814" y="3832"/>
                  </a:lnTo>
                  <a:lnTo>
                    <a:pt x="2804" y="3832"/>
                  </a:lnTo>
                  <a:lnTo>
                    <a:pt x="2795" y="3832"/>
                  </a:lnTo>
                  <a:lnTo>
                    <a:pt x="2784" y="3833"/>
                  </a:lnTo>
                  <a:lnTo>
                    <a:pt x="2774" y="3833"/>
                  </a:lnTo>
                  <a:lnTo>
                    <a:pt x="2764" y="3834"/>
                  </a:lnTo>
                  <a:lnTo>
                    <a:pt x="2761" y="3836"/>
                  </a:lnTo>
                  <a:lnTo>
                    <a:pt x="2754" y="3841"/>
                  </a:lnTo>
                  <a:lnTo>
                    <a:pt x="2752" y="3844"/>
                  </a:lnTo>
                  <a:lnTo>
                    <a:pt x="2749" y="3846"/>
                  </a:lnTo>
                  <a:lnTo>
                    <a:pt x="2747" y="3847"/>
                  </a:lnTo>
                  <a:lnTo>
                    <a:pt x="2747" y="3848"/>
                  </a:lnTo>
                  <a:lnTo>
                    <a:pt x="2750" y="3848"/>
                  </a:lnTo>
                  <a:lnTo>
                    <a:pt x="2757" y="3847"/>
                  </a:lnTo>
                  <a:lnTo>
                    <a:pt x="2761" y="3847"/>
                  </a:lnTo>
                  <a:lnTo>
                    <a:pt x="2764" y="3847"/>
                  </a:lnTo>
                  <a:lnTo>
                    <a:pt x="2766" y="3847"/>
                  </a:lnTo>
                  <a:lnTo>
                    <a:pt x="2767" y="3847"/>
                  </a:lnTo>
                  <a:lnTo>
                    <a:pt x="2759" y="3855"/>
                  </a:lnTo>
                  <a:lnTo>
                    <a:pt x="2750" y="3861"/>
                  </a:lnTo>
                  <a:lnTo>
                    <a:pt x="2740" y="3861"/>
                  </a:lnTo>
                  <a:lnTo>
                    <a:pt x="2730" y="3861"/>
                  </a:lnTo>
                  <a:lnTo>
                    <a:pt x="2721" y="3868"/>
                  </a:lnTo>
                  <a:lnTo>
                    <a:pt x="2712" y="3875"/>
                  </a:lnTo>
                  <a:lnTo>
                    <a:pt x="2702" y="3875"/>
                  </a:lnTo>
                  <a:lnTo>
                    <a:pt x="2692" y="3875"/>
                  </a:lnTo>
                  <a:lnTo>
                    <a:pt x="2683" y="3881"/>
                  </a:lnTo>
                  <a:lnTo>
                    <a:pt x="2674" y="3888"/>
                  </a:lnTo>
                  <a:lnTo>
                    <a:pt x="2664" y="3888"/>
                  </a:lnTo>
                  <a:lnTo>
                    <a:pt x="2653" y="3888"/>
                  </a:lnTo>
                  <a:lnTo>
                    <a:pt x="2645" y="3894"/>
                  </a:lnTo>
                  <a:lnTo>
                    <a:pt x="2635" y="3900"/>
                  </a:lnTo>
                  <a:lnTo>
                    <a:pt x="2626" y="3900"/>
                  </a:lnTo>
                  <a:lnTo>
                    <a:pt x="2615" y="3899"/>
                  </a:lnTo>
                  <a:lnTo>
                    <a:pt x="2605" y="3906"/>
                  </a:lnTo>
                  <a:lnTo>
                    <a:pt x="2597" y="3912"/>
                  </a:lnTo>
                  <a:lnTo>
                    <a:pt x="2588" y="3918"/>
                  </a:lnTo>
                  <a:lnTo>
                    <a:pt x="2579" y="3924"/>
                  </a:lnTo>
                  <a:lnTo>
                    <a:pt x="2568" y="3924"/>
                  </a:lnTo>
                  <a:lnTo>
                    <a:pt x="2559" y="3923"/>
                  </a:lnTo>
                  <a:lnTo>
                    <a:pt x="2548" y="3923"/>
                  </a:lnTo>
                  <a:lnTo>
                    <a:pt x="2538" y="3922"/>
                  </a:lnTo>
                  <a:lnTo>
                    <a:pt x="2547" y="3915"/>
                  </a:lnTo>
                  <a:lnTo>
                    <a:pt x="2556" y="3910"/>
                  </a:lnTo>
                  <a:lnTo>
                    <a:pt x="2567" y="3903"/>
                  </a:lnTo>
                  <a:lnTo>
                    <a:pt x="2575" y="3898"/>
                  </a:lnTo>
                  <a:lnTo>
                    <a:pt x="2565" y="3897"/>
                  </a:lnTo>
                  <a:lnTo>
                    <a:pt x="2554" y="3896"/>
                  </a:lnTo>
                  <a:lnTo>
                    <a:pt x="2546" y="3902"/>
                  </a:lnTo>
                  <a:lnTo>
                    <a:pt x="2536" y="3908"/>
                  </a:lnTo>
                  <a:lnTo>
                    <a:pt x="2526" y="3908"/>
                  </a:lnTo>
                  <a:lnTo>
                    <a:pt x="2516" y="3907"/>
                  </a:lnTo>
                  <a:lnTo>
                    <a:pt x="2506" y="3906"/>
                  </a:lnTo>
                  <a:lnTo>
                    <a:pt x="2496" y="3905"/>
                  </a:lnTo>
                  <a:lnTo>
                    <a:pt x="2486" y="3910"/>
                  </a:lnTo>
                  <a:lnTo>
                    <a:pt x="2478" y="3915"/>
                  </a:lnTo>
                  <a:lnTo>
                    <a:pt x="2487" y="3917"/>
                  </a:lnTo>
                  <a:lnTo>
                    <a:pt x="2498" y="3917"/>
                  </a:lnTo>
                  <a:lnTo>
                    <a:pt x="2488" y="3924"/>
                  </a:lnTo>
                  <a:lnTo>
                    <a:pt x="2479" y="3929"/>
                  </a:lnTo>
                  <a:lnTo>
                    <a:pt x="2488" y="3930"/>
                  </a:lnTo>
                  <a:lnTo>
                    <a:pt x="2499" y="3931"/>
                  </a:lnTo>
                  <a:lnTo>
                    <a:pt x="2489" y="3936"/>
                  </a:lnTo>
                  <a:lnTo>
                    <a:pt x="2480" y="3942"/>
                  </a:lnTo>
                  <a:lnTo>
                    <a:pt x="2470" y="3941"/>
                  </a:lnTo>
                  <a:lnTo>
                    <a:pt x="2460" y="3940"/>
                  </a:lnTo>
                  <a:lnTo>
                    <a:pt x="2450" y="3946"/>
                  </a:lnTo>
                  <a:lnTo>
                    <a:pt x="2441" y="3950"/>
                  </a:lnTo>
                  <a:lnTo>
                    <a:pt x="2430" y="3949"/>
                  </a:lnTo>
                  <a:lnTo>
                    <a:pt x="2420" y="3948"/>
                  </a:lnTo>
                  <a:lnTo>
                    <a:pt x="2431" y="3943"/>
                  </a:lnTo>
                  <a:lnTo>
                    <a:pt x="2439" y="3938"/>
                  </a:lnTo>
                  <a:lnTo>
                    <a:pt x="2430" y="3935"/>
                  </a:lnTo>
                  <a:lnTo>
                    <a:pt x="2420" y="3934"/>
                  </a:lnTo>
                  <a:lnTo>
                    <a:pt x="2410" y="3940"/>
                  </a:lnTo>
                  <a:lnTo>
                    <a:pt x="2401" y="3945"/>
                  </a:lnTo>
                  <a:lnTo>
                    <a:pt x="2392" y="3950"/>
                  </a:lnTo>
                  <a:lnTo>
                    <a:pt x="2381" y="3956"/>
                  </a:lnTo>
                  <a:lnTo>
                    <a:pt x="2371" y="3960"/>
                  </a:lnTo>
                  <a:lnTo>
                    <a:pt x="2362" y="3965"/>
                  </a:lnTo>
                  <a:lnTo>
                    <a:pt x="2352" y="3971"/>
                  </a:lnTo>
                  <a:lnTo>
                    <a:pt x="2343" y="3975"/>
                  </a:lnTo>
                  <a:lnTo>
                    <a:pt x="2332" y="3974"/>
                  </a:lnTo>
                  <a:lnTo>
                    <a:pt x="2322" y="3972"/>
                  </a:lnTo>
                  <a:lnTo>
                    <a:pt x="2318" y="3973"/>
                  </a:lnTo>
                  <a:lnTo>
                    <a:pt x="2312" y="3976"/>
                  </a:lnTo>
                  <a:lnTo>
                    <a:pt x="2305" y="3979"/>
                  </a:lnTo>
                  <a:lnTo>
                    <a:pt x="2302" y="3981"/>
                  </a:lnTo>
                  <a:lnTo>
                    <a:pt x="2292" y="3979"/>
                  </a:lnTo>
                  <a:lnTo>
                    <a:pt x="2282" y="3977"/>
                  </a:lnTo>
                  <a:lnTo>
                    <a:pt x="2285" y="3975"/>
                  </a:lnTo>
                  <a:lnTo>
                    <a:pt x="2293" y="3972"/>
                  </a:lnTo>
                  <a:lnTo>
                    <a:pt x="2296" y="3971"/>
                  </a:lnTo>
                  <a:lnTo>
                    <a:pt x="2299" y="3968"/>
                  </a:lnTo>
                  <a:lnTo>
                    <a:pt x="2301" y="3967"/>
                  </a:lnTo>
                  <a:lnTo>
                    <a:pt x="2302" y="3967"/>
                  </a:lnTo>
                  <a:lnTo>
                    <a:pt x="2293" y="3965"/>
                  </a:lnTo>
                  <a:lnTo>
                    <a:pt x="2282" y="3963"/>
                  </a:lnTo>
                  <a:lnTo>
                    <a:pt x="2272" y="3968"/>
                  </a:lnTo>
                  <a:lnTo>
                    <a:pt x="2263" y="3973"/>
                  </a:lnTo>
                  <a:lnTo>
                    <a:pt x="2252" y="3969"/>
                  </a:lnTo>
                  <a:lnTo>
                    <a:pt x="2243" y="3967"/>
                  </a:lnTo>
                  <a:lnTo>
                    <a:pt x="2232" y="3972"/>
                  </a:lnTo>
                  <a:lnTo>
                    <a:pt x="2222" y="3977"/>
                  </a:lnTo>
                  <a:lnTo>
                    <a:pt x="2233" y="3979"/>
                  </a:lnTo>
                  <a:lnTo>
                    <a:pt x="2243" y="3981"/>
                  </a:lnTo>
                  <a:lnTo>
                    <a:pt x="2233" y="3985"/>
                  </a:lnTo>
                  <a:lnTo>
                    <a:pt x="2222" y="3990"/>
                  </a:lnTo>
                  <a:lnTo>
                    <a:pt x="2212" y="3988"/>
                  </a:lnTo>
                  <a:lnTo>
                    <a:pt x="2202" y="3984"/>
                  </a:lnTo>
                  <a:lnTo>
                    <a:pt x="2192" y="3989"/>
                  </a:lnTo>
                  <a:lnTo>
                    <a:pt x="2182" y="3993"/>
                  </a:lnTo>
                  <a:lnTo>
                    <a:pt x="2172" y="3997"/>
                  </a:lnTo>
                  <a:lnTo>
                    <a:pt x="2162" y="4001"/>
                  </a:lnTo>
                  <a:lnTo>
                    <a:pt x="2152" y="3998"/>
                  </a:lnTo>
                  <a:lnTo>
                    <a:pt x="2142" y="3995"/>
                  </a:lnTo>
                  <a:lnTo>
                    <a:pt x="2132" y="3992"/>
                  </a:lnTo>
                  <a:lnTo>
                    <a:pt x="2122" y="3990"/>
                  </a:lnTo>
                  <a:lnTo>
                    <a:pt x="2112" y="3993"/>
                  </a:lnTo>
                  <a:lnTo>
                    <a:pt x="2102" y="3997"/>
                  </a:lnTo>
                  <a:lnTo>
                    <a:pt x="2092" y="4001"/>
                  </a:lnTo>
                  <a:lnTo>
                    <a:pt x="2081" y="4005"/>
                  </a:lnTo>
                  <a:lnTo>
                    <a:pt x="2071" y="4001"/>
                  </a:lnTo>
                  <a:lnTo>
                    <a:pt x="2062" y="3998"/>
                  </a:lnTo>
                  <a:lnTo>
                    <a:pt x="2051" y="4001"/>
                  </a:lnTo>
                  <a:lnTo>
                    <a:pt x="2040" y="4005"/>
                  </a:lnTo>
                  <a:lnTo>
                    <a:pt x="2031" y="4001"/>
                  </a:lnTo>
                  <a:lnTo>
                    <a:pt x="2021" y="3998"/>
                  </a:lnTo>
                  <a:lnTo>
                    <a:pt x="2016" y="3999"/>
                  </a:lnTo>
                  <a:lnTo>
                    <a:pt x="2011" y="4001"/>
                  </a:lnTo>
                  <a:lnTo>
                    <a:pt x="2009" y="4002"/>
                  </a:lnTo>
                  <a:lnTo>
                    <a:pt x="2005" y="4003"/>
                  </a:lnTo>
                  <a:lnTo>
                    <a:pt x="2004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3" y="4005"/>
                  </a:lnTo>
                  <a:lnTo>
                    <a:pt x="2002" y="4005"/>
                  </a:lnTo>
                  <a:lnTo>
                    <a:pt x="2002" y="4005"/>
                  </a:lnTo>
                  <a:lnTo>
                    <a:pt x="2000" y="4005"/>
                  </a:lnTo>
                  <a:lnTo>
                    <a:pt x="1999" y="4005"/>
                  </a:lnTo>
                  <a:lnTo>
                    <a:pt x="1990" y="4001"/>
                  </a:lnTo>
                  <a:lnTo>
                    <a:pt x="1981" y="3997"/>
                  </a:lnTo>
                  <a:lnTo>
                    <a:pt x="1971" y="4000"/>
                  </a:lnTo>
                  <a:lnTo>
                    <a:pt x="1961" y="4003"/>
                  </a:lnTo>
                  <a:lnTo>
                    <a:pt x="1956" y="4002"/>
                  </a:lnTo>
                  <a:lnTo>
                    <a:pt x="1952" y="4000"/>
                  </a:lnTo>
                  <a:lnTo>
                    <a:pt x="1947" y="3997"/>
                  </a:lnTo>
                  <a:lnTo>
                    <a:pt x="1942" y="3996"/>
                  </a:lnTo>
                  <a:lnTo>
                    <a:pt x="1931" y="3999"/>
                  </a:lnTo>
                  <a:lnTo>
                    <a:pt x="1920" y="4001"/>
                  </a:lnTo>
                  <a:lnTo>
                    <a:pt x="1911" y="3998"/>
                  </a:lnTo>
                  <a:lnTo>
                    <a:pt x="1901" y="3994"/>
                  </a:lnTo>
                  <a:lnTo>
                    <a:pt x="1890" y="3996"/>
                  </a:lnTo>
                  <a:lnTo>
                    <a:pt x="1880" y="3999"/>
                  </a:lnTo>
                  <a:lnTo>
                    <a:pt x="1870" y="3995"/>
                  </a:lnTo>
                  <a:lnTo>
                    <a:pt x="1861" y="3991"/>
                  </a:lnTo>
                  <a:lnTo>
                    <a:pt x="1850" y="3993"/>
                  </a:lnTo>
                  <a:lnTo>
                    <a:pt x="1839" y="3996"/>
                  </a:lnTo>
                  <a:lnTo>
                    <a:pt x="1830" y="3992"/>
                  </a:lnTo>
                  <a:lnTo>
                    <a:pt x="1821" y="3986"/>
                  </a:lnTo>
                  <a:lnTo>
                    <a:pt x="1811" y="3990"/>
                  </a:lnTo>
                  <a:lnTo>
                    <a:pt x="1800" y="3992"/>
                  </a:lnTo>
                  <a:lnTo>
                    <a:pt x="1790" y="3986"/>
                  </a:lnTo>
                  <a:lnTo>
                    <a:pt x="1781" y="3982"/>
                  </a:lnTo>
                  <a:lnTo>
                    <a:pt x="1770" y="3984"/>
                  </a:lnTo>
                  <a:lnTo>
                    <a:pt x="1760" y="3986"/>
                  </a:lnTo>
                  <a:lnTo>
                    <a:pt x="1750" y="3982"/>
                  </a:lnTo>
                  <a:lnTo>
                    <a:pt x="1741" y="3977"/>
                  </a:lnTo>
                  <a:lnTo>
                    <a:pt x="1752" y="3976"/>
                  </a:lnTo>
                  <a:lnTo>
                    <a:pt x="1763" y="3974"/>
                  </a:lnTo>
                  <a:lnTo>
                    <a:pt x="1754" y="3968"/>
                  </a:lnTo>
                  <a:lnTo>
                    <a:pt x="1745" y="3964"/>
                  </a:lnTo>
                  <a:lnTo>
                    <a:pt x="1734" y="3965"/>
                  </a:lnTo>
                  <a:lnTo>
                    <a:pt x="1723" y="3967"/>
                  </a:lnTo>
                  <a:lnTo>
                    <a:pt x="1712" y="3969"/>
                  </a:lnTo>
                  <a:lnTo>
                    <a:pt x="1702" y="3971"/>
                  </a:lnTo>
                  <a:lnTo>
                    <a:pt x="1711" y="3976"/>
                  </a:lnTo>
                  <a:lnTo>
                    <a:pt x="1720" y="3980"/>
                  </a:lnTo>
                  <a:lnTo>
                    <a:pt x="1708" y="3982"/>
                  </a:lnTo>
                  <a:lnTo>
                    <a:pt x="1698" y="3983"/>
                  </a:lnTo>
                  <a:lnTo>
                    <a:pt x="1688" y="3979"/>
                  </a:lnTo>
                  <a:lnTo>
                    <a:pt x="1680" y="3974"/>
                  </a:lnTo>
                  <a:lnTo>
                    <a:pt x="1670" y="3968"/>
                  </a:lnTo>
                  <a:lnTo>
                    <a:pt x="1663" y="3964"/>
                  </a:lnTo>
                  <a:lnTo>
                    <a:pt x="1673" y="3962"/>
                  </a:lnTo>
                  <a:lnTo>
                    <a:pt x="1684" y="3961"/>
                  </a:lnTo>
                  <a:lnTo>
                    <a:pt x="1676" y="3956"/>
                  </a:lnTo>
                  <a:lnTo>
                    <a:pt x="1666" y="3951"/>
                  </a:lnTo>
                  <a:lnTo>
                    <a:pt x="1655" y="3952"/>
                  </a:lnTo>
                  <a:lnTo>
                    <a:pt x="1645" y="3953"/>
                  </a:lnTo>
                  <a:lnTo>
                    <a:pt x="1636" y="3948"/>
                  </a:lnTo>
                  <a:lnTo>
                    <a:pt x="1628" y="3944"/>
                  </a:lnTo>
                  <a:lnTo>
                    <a:pt x="1616" y="3944"/>
                  </a:lnTo>
                  <a:lnTo>
                    <a:pt x="1605" y="3946"/>
                  </a:lnTo>
                  <a:lnTo>
                    <a:pt x="1595" y="3947"/>
                  </a:lnTo>
                  <a:lnTo>
                    <a:pt x="1584" y="3947"/>
                  </a:lnTo>
                  <a:lnTo>
                    <a:pt x="1573" y="3948"/>
                  </a:lnTo>
                  <a:lnTo>
                    <a:pt x="1562" y="3949"/>
                  </a:lnTo>
                  <a:lnTo>
                    <a:pt x="1551" y="3950"/>
                  </a:lnTo>
                  <a:lnTo>
                    <a:pt x="1540" y="3950"/>
                  </a:lnTo>
                  <a:lnTo>
                    <a:pt x="1531" y="3945"/>
                  </a:lnTo>
                  <a:lnTo>
                    <a:pt x="1523" y="3940"/>
                  </a:lnTo>
                  <a:lnTo>
                    <a:pt x="1515" y="3933"/>
                  </a:lnTo>
                  <a:lnTo>
                    <a:pt x="1506" y="3928"/>
                  </a:lnTo>
                  <a:lnTo>
                    <a:pt x="1496" y="3928"/>
                  </a:lnTo>
                  <a:lnTo>
                    <a:pt x="1484" y="3929"/>
                  </a:lnTo>
                  <a:lnTo>
                    <a:pt x="1475" y="3923"/>
                  </a:lnTo>
                  <a:lnTo>
                    <a:pt x="1468" y="3917"/>
                  </a:lnTo>
                  <a:lnTo>
                    <a:pt x="1460" y="3911"/>
                  </a:lnTo>
                  <a:lnTo>
                    <a:pt x="1451" y="3906"/>
                  </a:lnTo>
                  <a:lnTo>
                    <a:pt x="1440" y="3905"/>
                  </a:lnTo>
                  <a:lnTo>
                    <a:pt x="1430" y="3906"/>
                  </a:lnTo>
                  <a:lnTo>
                    <a:pt x="1418" y="3906"/>
                  </a:lnTo>
                  <a:lnTo>
                    <a:pt x="1407" y="3906"/>
                  </a:lnTo>
                  <a:lnTo>
                    <a:pt x="1399" y="3899"/>
                  </a:lnTo>
                  <a:lnTo>
                    <a:pt x="1391" y="3893"/>
                  </a:lnTo>
                  <a:lnTo>
                    <a:pt x="1380" y="3893"/>
                  </a:lnTo>
                  <a:lnTo>
                    <a:pt x="1369" y="3893"/>
                  </a:lnTo>
                  <a:lnTo>
                    <a:pt x="1362" y="3886"/>
                  </a:lnTo>
                  <a:lnTo>
                    <a:pt x="1353" y="3880"/>
                  </a:lnTo>
                  <a:lnTo>
                    <a:pt x="1342" y="3879"/>
                  </a:lnTo>
                  <a:lnTo>
                    <a:pt x="1332" y="3879"/>
                  </a:lnTo>
                  <a:lnTo>
                    <a:pt x="1323" y="3873"/>
                  </a:lnTo>
                  <a:lnTo>
                    <a:pt x="1316" y="3866"/>
                  </a:lnTo>
                  <a:lnTo>
                    <a:pt x="1305" y="3865"/>
                  </a:lnTo>
                  <a:lnTo>
                    <a:pt x="1295" y="3864"/>
                  </a:lnTo>
                  <a:lnTo>
                    <a:pt x="1286" y="3858"/>
                  </a:lnTo>
                  <a:lnTo>
                    <a:pt x="1279" y="3851"/>
                  </a:lnTo>
                  <a:lnTo>
                    <a:pt x="1273" y="3850"/>
                  </a:lnTo>
                  <a:lnTo>
                    <a:pt x="1268" y="3850"/>
                  </a:lnTo>
                  <a:lnTo>
                    <a:pt x="1262" y="3850"/>
                  </a:lnTo>
                  <a:lnTo>
                    <a:pt x="1257" y="3849"/>
                  </a:lnTo>
                  <a:lnTo>
                    <a:pt x="1249" y="3843"/>
                  </a:lnTo>
                  <a:lnTo>
                    <a:pt x="1241" y="3835"/>
                  </a:lnTo>
                  <a:lnTo>
                    <a:pt x="1253" y="3836"/>
                  </a:lnTo>
                  <a:lnTo>
                    <a:pt x="1264" y="3838"/>
                  </a:lnTo>
                  <a:lnTo>
                    <a:pt x="1256" y="3831"/>
                  </a:lnTo>
                  <a:lnTo>
                    <a:pt x="1249" y="3825"/>
                  </a:lnTo>
                  <a:lnTo>
                    <a:pt x="1259" y="3826"/>
                  </a:lnTo>
                  <a:lnTo>
                    <a:pt x="1270" y="3827"/>
                  </a:lnTo>
                  <a:lnTo>
                    <a:pt x="1264" y="3819"/>
                  </a:lnTo>
                  <a:lnTo>
                    <a:pt x="1255" y="3813"/>
                  </a:lnTo>
                  <a:lnTo>
                    <a:pt x="1245" y="3812"/>
                  </a:lnTo>
                  <a:lnTo>
                    <a:pt x="1234" y="3811"/>
                  </a:lnTo>
                  <a:lnTo>
                    <a:pt x="1241" y="3817"/>
                  </a:lnTo>
                  <a:lnTo>
                    <a:pt x="1249" y="3825"/>
                  </a:lnTo>
                  <a:lnTo>
                    <a:pt x="1238" y="3824"/>
                  </a:lnTo>
                  <a:lnTo>
                    <a:pt x="1226" y="3823"/>
                  </a:lnTo>
                  <a:lnTo>
                    <a:pt x="1216" y="3821"/>
                  </a:lnTo>
                  <a:lnTo>
                    <a:pt x="1205" y="3819"/>
                  </a:lnTo>
                  <a:lnTo>
                    <a:pt x="1213" y="3827"/>
                  </a:lnTo>
                  <a:lnTo>
                    <a:pt x="1220" y="3833"/>
                  </a:lnTo>
                  <a:lnTo>
                    <a:pt x="1209" y="3832"/>
                  </a:lnTo>
                  <a:lnTo>
                    <a:pt x="1199" y="3831"/>
                  </a:lnTo>
                  <a:lnTo>
                    <a:pt x="1191" y="3824"/>
                  </a:lnTo>
                  <a:lnTo>
                    <a:pt x="1184" y="3817"/>
                  </a:lnTo>
                  <a:lnTo>
                    <a:pt x="1172" y="3815"/>
                  </a:lnTo>
                  <a:lnTo>
                    <a:pt x="1162" y="3814"/>
                  </a:lnTo>
                  <a:lnTo>
                    <a:pt x="1154" y="3807"/>
                  </a:lnTo>
                  <a:lnTo>
                    <a:pt x="1148" y="3799"/>
                  </a:lnTo>
                  <a:lnTo>
                    <a:pt x="1151" y="3800"/>
                  </a:lnTo>
                  <a:lnTo>
                    <a:pt x="1158" y="3801"/>
                  </a:lnTo>
                  <a:lnTo>
                    <a:pt x="1163" y="3801"/>
                  </a:lnTo>
                  <a:lnTo>
                    <a:pt x="1166" y="3802"/>
                  </a:lnTo>
                  <a:lnTo>
                    <a:pt x="1167" y="3802"/>
                  </a:lnTo>
                  <a:lnTo>
                    <a:pt x="1168" y="3802"/>
                  </a:lnTo>
                  <a:lnTo>
                    <a:pt x="1169" y="3802"/>
                  </a:lnTo>
                  <a:lnTo>
                    <a:pt x="1169" y="3802"/>
                  </a:lnTo>
                  <a:lnTo>
                    <a:pt x="1163" y="3796"/>
                  </a:lnTo>
                  <a:lnTo>
                    <a:pt x="1155" y="3789"/>
                  </a:lnTo>
                  <a:lnTo>
                    <a:pt x="1145" y="3786"/>
                  </a:lnTo>
                  <a:lnTo>
                    <a:pt x="1133" y="3785"/>
                  </a:lnTo>
                  <a:lnTo>
                    <a:pt x="1126" y="3778"/>
                  </a:lnTo>
                  <a:lnTo>
                    <a:pt x="1119" y="3771"/>
                  </a:lnTo>
                  <a:lnTo>
                    <a:pt x="1108" y="3768"/>
                  </a:lnTo>
                  <a:lnTo>
                    <a:pt x="1098" y="3767"/>
                  </a:lnTo>
                  <a:lnTo>
                    <a:pt x="1087" y="3765"/>
                  </a:lnTo>
                  <a:lnTo>
                    <a:pt x="1076" y="3763"/>
                  </a:lnTo>
                  <a:lnTo>
                    <a:pt x="1066" y="3761"/>
                  </a:lnTo>
                  <a:lnTo>
                    <a:pt x="1055" y="3759"/>
                  </a:lnTo>
                  <a:lnTo>
                    <a:pt x="1048" y="3751"/>
                  </a:lnTo>
                  <a:lnTo>
                    <a:pt x="1041" y="3744"/>
                  </a:lnTo>
                  <a:lnTo>
                    <a:pt x="1031" y="3741"/>
                  </a:lnTo>
                  <a:lnTo>
                    <a:pt x="1020" y="3739"/>
                  </a:lnTo>
                  <a:lnTo>
                    <a:pt x="1014" y="3731"/>
                  </a:lnTo>
                  <a:lnTo>
                    <a:pt x="1006" y="3724"/>
                  </a:lnTo>
                  <a:lnTo>
                    <a:pt x="997" y="3721"/>
                  </a:lnTo>
                  <a:lnTo>
                    <a:pt x="986" y="3718"/>
                  </a:lnTo>
                  <a:lnTo>
                    <a:pt x="979" y="3711"/>
                  </a:lnTo>
                  <a:lnTo>
                    <a:pt x="972" y="3702"/>
                  </a:lnTo>
                  <a:lnTo>
                    <a:pt x="970" y="3699"/>
                  </a:lnTo>
                  <a:lnTo>
                    <a:pt x="967" y="3695"/>
                  </a:lnTo>
                  <a:lnTo>
                    <a:pt x="963" y="3690"/>
                  </a:lnTo>
                  <a:lnTo>
                    <a:pt x="959" y="3687"/>
                  </a:lnTo>
                  <a:lnTo>
                    <a:pt x="950" y="3683"/>
                  </a:lnTo>
                  <a:lnTo>
                    <a:pt x="939" y="3681"/>
                  </a:lnTo>
                  <a:lnTo>
                    <a:pt x="929" y="3679"/>
                  </a:lnTo>
                  <a:lnTo>
                    <a:pt x="918" y="3675"/>
                  </a:lnTo>
                  <a:lnTo>
                    <a:pt x="912" y="3667"/>
                  </a:lnTo>
                  <a:lnTo>
                    <a:pt x="905" y="3659"/>
                  </a:lnTo>
                  <a:lnTo>
                    <a:pt x="895" y="3656"/>
                  </a:lnTo>
                  <a:lnTo>
                    <a:pt x="885" y="3652"/>
                  </a:lnTo>
                  <a:lnTo>
                    <a:pt x="878" y="3644"/>
                  </a:lnTo>
                  <a:lnTo>
                    <a:pt x="873" y="3637"/>
                  </a:lnTo>
                  <a:lnTo>
                    <a:pt x="868" y="3628"/>
                  </a:lnTo>
                  <a:lnTo>
                    <a:pt x="862" y="3619"/>
                  </a:lnTo>
                  <a:lnTo>
                    <a:pt x="857" y="3618"/>
                  </a:lnTo>
                  <a:lnTo>
                    <a:pt x="851" y="3616"/>
                  </a:lnTo>
                  <a:lnTo>
                    <a:pt x="843" y="3614"/>
                  </a:lnTo>
                  <a:lnTo>
                    <a:pt x="840" y="3613"/>
                  </a:lnTo>
                  <a:lnTo>
                    <a:pt x="846" y="3621"/>
                  </a:lnTo>
                  <a:lnTo>
                    <a:pt x="852" y="3629"/>
                  </a:lnTo>
                  <a:lnTo>
                    <a:pt x="841" y="3626"/>
                  </a:lnTo>
                  <a:lnTo>
                    <a:pt x="831" y="3623"/>
                  </a:lnTo>
                  <a:lnTo>
                    <a:pt x="825" y="3614"/>
                  </a:lnTo>
                  <a:lnTo>
                    <a:pt x="820" y="3606"/>
                  </a:lnTo>
                  <a:lnTo>
                    <a:pt x="814" y="3597"/>
                  </a:lnTo>
                  <a:lnTo>
                    <a:pt x="808" y="3589"/>
                  </a:lnTo>
                  <a:lnTo>
                    <a:pt x="804" y="3580"/>
                  </a:lnTo>
                  <a:lnTo>
                    <a:pt x="798" y="3572"/>
                  </a:lnTo>
                  <a:lnTo>
                    <a:pt x="792" y="3563"/>
                  </a:lnTo>
                  <a:lnTo>
                    <a:pt x="787" y="3555"/>
                  </a:lnTo>
                  <a:lnTo>
                    <a:pt x="776" y="3550"/>
                  </a:lnTo>
                  <a:lnTo>
                    <a:pt x="767" y="3547"/>
                  </a:lnTo>
                  <a:lnTo>
                    <a:pt x="756" y="3543"/>
                  </a:lnTo>
                  <a:lnTo>
                    <a:pt x="747" y="3539"/>
                  </a:lnTo>
                  <a:lnTo>
                    <a:pt x="736" y="3535"/>
                  </a:lnTo>
                  <a:lnTo>
                    <a:pt x="726" y="3530"/>
                  </a:lnTo>
                  <a:lnTo>
                    <a:pt x="721" y="3522"/>
                  </a:lnTo>
                  <a:lnTo>
                    <a:pt x="716" y="3513"/>
                  </a:lnTo>
                  <a:lnTo>
                    <a:pt x="706" y="3509"/>
                  </a:lnTo>
                  <a:lnTo>
                    <a:pt x="696" y="3504"/>
                  </a:lnTo>
                  <a:lnTo>
                    <a:pt x="691" y="3495"/>
                  </a:lnTo>
                  <a:lnTo>
                    <a:pt x="686" y="3487"/>
                  </a:lnTo>
                  <a:lnTo>
                    <a:pt x="676" y="3481"/>
                  </a:lnTo>
                  <a:lnTo>
                    <a:pt x="667" y="3477"/>
                  </a:lnTo>
                  <a:lnTo>
                    <a:pt x="662" y="3468"/>
                  </a:lnTo>
                  <a:lnTo>
                    <a:pt x="657" y="3459"/>
                  </a:lnTo>
                  <a:lnTo>
                    <a:pt x="648" y="3455"/>
                  </a:lnTo>
                  <a:lnTo>
                    <a:pt x="637" y="3449"/>
                  </a:lnTo>
                  <a:lnTo>
                    <a:pt x="627" y="3445"/>
                  </a:lnTo>
                  <a:lnTo>
                    <a:pt x="618" y="3440"/>
                  </a:lnTo>
                  <a:lnTo>
                    <a:pt x="613" y="3430"/>
                  </a:lnTo>
                  <a:lnTo>
                    <a:pt x="608" y="3422"/>
                  </a:lnTo>
                  <a:lnTo>
                    <a:pt x="618" y="3426"/>
                  </a:lnTo>
                  <a:lnTo>
                    <a:pt x="629" y="3432"/>
                  </a:lnTo>
                  <a:lnTo>
                    <a:pt x="623" y="3423"/>
                  </a:lnTo>
                  <a:lnTo>
                    <a:pt x="619" y="3413"/>
                  </a:lnTo>
                  <a:lnTo>
                    <a:pt x="609" y="3408"/>
                  </a:lnTo>
                  <a:lnTo>
                    <a:pt x="600" y="3404"/>
                  </a:lnTo>
                  <a:lnTo>
                    <a:pt x="596" y="3400"/>
                  </a:lnTo>
                  <a:lnTo>
                    <a:pt x="590" y="3398"/>
                  </a:lnTo>
                  <a:lnTo>
                    <a:pt x="585" y="3395"/>
                  </a:lnTo>
                  <a:lnTo>
                    <a:pt x="581" y="3393"/>
                  </a:lnTo>
                  <a:lnTo>
                    <a:pt x="571" y="3389"/>
                  </a:lnTo>
                  <a:lnTo>
                    <a:pt x="561" y="3382"/>
                  </a:lnTo>
                  <a:lnTo>
                    <a:pt x="557" y="3374"/>
                  </a:lnTo>
                  <a:lnTo>
                    <a:pt x="553" y="3364"/>
                  </a:lnTo>
                  <a:lnTo>
                    <a:pt x="544" y="3358"/>
                  </a:lnTo>
                  <a:lnTo>
                    <a:pt x="535" y="3354"/>
                  </a:lnTo>
                  <a:lnTo>
                    <a:pt x="525" y="3348"/>
                  </a:lnTo>
                  <a:lnTo>
                    <a:pt x="516" y="3342"/>
                  </a:lnTo>
                  <a:lnTo>
                    <a:pt x="511" y="3332"/>
                  </a:lnTo>
                  <a:lnTo>
                    <a:pt x="508" y="3323"/>
                  </a:lnTo>
                  <a:lnTo>
                    <a:pt x="505" y="3314"/>
                  </a:lnTo>
                  <a:lnTo>
                    <a:pt x="501" y="3305"/>
                  </a:lnTo>
                  <a:lnTo>
                    <a:pt x="491" y="3298"/>
                  </a:lnTo>
                  <a:lnTo>
                    <a:pt x="482" y="3293"/>
                  </a:lnTo>
                  <a:lnTo>
                    <a:pt x="479" y="3283"/>
                  </a:lnTo>
                  <a:lnTo>
                    <a:pt x="475" y="3274"/>
                  </a:lnTo>
                  <a:lnTo>
                    <a:pt x="471" y="3264"/>
                  </a:lnTo>
                  <a:lnTo>
                    <a:pt x="468" y="3255"/>
                  </a:lnTo>
                  <a:lnTo>
                    <a:pt x="459" y="3248"/>
                  </a:lnTo>
                  <a:lnTo>
                    <a:pt x="450" y="3243"/>
                  </a:lnTo>
                  <a:lnTo>
                    <a:pt x="441" y="3237"/>
                  </a:lnTo>
                  <a:lnTo>
                    <a:pt x="432" y="3230"/>
                  </a:lnTo>
                  <a:lnTo>
                    <a:pt x="430" y="3226"/>
                  </a:lnTo>
                  <a:lnTo>
                    <a:pt x="428" y="3221"/>
                  </a:lnTo>
                  <a:lnTo>
                    <a:pt x="427" y="3215"/>
                  </a:lnTo>
                  <a:lnTo>
                    <a:pt x="425" y="3211"/>
                  </a:lnTo>
                  <a:lnTo>
                    <a:pt x="417" y="3205"/>
                  </a:lnTo>
                  <a:lnTo>
                    <a:pt x="408" y="3198"/>
                  </a:lnTo>
                  <a:lnTo>
                    <a:pt x="404" y="3188"/>
                  </a:lnTo>
                  <a:lnTo>
                    <a:pt x="402" y="3179"/>
                  </a:lnTo>
                  <a:lnTo>
                    <a:pt x="403" y="3179"/>
                  </a:lnTo>
                  <a:lnTo>
                    <a:pt x="405" y="3180"/>
                  </a:lnTo>
                  <a:lnTo>
                    <a:pt x="407" y="3182"/>
                  </a:lnTo>
                  <a:lnTo>
                    <a:pt x="410" y="3184"/>
                  </a:lnTo>
                  <a:lnTo>
                    <a:pt x="417" y="3190"/>
                  </a:lnTo>
                  <a:lnTo>
                    <a:pt x="420" y="3192"/>
                  </a:lnTo>
                  <a:lnTo>
                    <a:pt x="417" y="3182"/>
                  </a:lnTo>
                  <a:lnTo>
                    <a:pt x="414" y="3173"/>
                  </a:lnTo>
                  <a:lnTo>
                    <a:pt x="405" y="3165"/>
                  </a:lnTo>
                  <a:lnTo>
                    <a:pt x="397" y="3160"/>
                  </a:lnTo>
                  <a:lnTo>
                    <a:pt x="387" y="3153"/>
                  </a:lnTo>
                  <a:lnTo>
                    <a:pt x="378" y="3146"/>
                  </a:lnTo>
                  <a:lnTo>
                    <a:pt x="370" y="3140"/>
                  </a:lnTo>
                  <a:lnTo>
                    <a:pt x="361" y="3133"/>
                  </a:lnTo>
                  <a:lnTo>
                    <a:pt x="359" y="3123"/>
                  </a:lnTo>
                  <a:lnTo>
                    <a:pt x="356" y="3113"/>
                  </a:lnTo>
                  <a:lnTo>
                    <a:pt x="348" y="3107"/>
                  </a:lnTo>
                  <a:lnTo>
                    <a:pt x="339" y="3099"/>
                  </a:lnTo>
                  <a:lnTo>
                    <a:pt x="337" y="3090"/>
                  </a:lnTo>
                  <a:lnTo>
                    <a:pt x="335" y="3080"/>
                  </a:lnTo>
                  <a:lnTo>
                    <a:pt x="333" y="3071"/>
                  </a:lnTo>
                  <a:lnTo>
                    <a:pt x="331" y="3060"/>
                  </a:lnTo>
                  <a:lnTo>
                    <a:pt x="322" y="3053"/>
                  </a:lnTo>
                  <a:lnTo>
                    <a:pt x="314" y="3046"/>
                  </a:lnTo>
                  <a:lnTo>
                    <a:pt x="315" y="3049"/>
                  </a:lnTo>
                  <a:lnTo>
                    <a:pt x="316" y="3056"/>
                  </a:lnTo>
                  <a:lnTo>
                    <a:pt x="317" y="3062"/>
                  </a:lnTo>
                  <a:lnTo>
                    <a:pt x="318" y="3066"/>
                  </a:lnTo>
                  <a:lnTo>
                    <a:pt x="309" y="3059"/>
                  </a:lnTo>
                  <a:lnTo>
                    <a:pt x="302" y="3052"/>
                  </a:lnTo>
                  <a:lnTo>
                    <a:pt x="300" y="3042"/>
                  </a:lnTo>
                  <a:lnTo>
                    <a:pt x="298" y="3031"/>
                  </a:lnTo>
                  <a:lnTo>
                    <a:pt x="294" y="3029"/>
                  </a:lnTo>
                  <a:lnTo>
                    <a:pt x="289" y="3024"/>
                  </a:lnTo>
                  <a:lnTo>
                    <a:pt x="284" y="3020"/>
                  </a:lnTo>
                  <a:lnTo>
                    <a:pt x="282" y="3017"/>
                  </a:lnTo>
                  <a:lnTo>
                    <a:pt x="278" y="3006"/>
                  </a:lnTo>
                  <a:lnTo>
                    <a:pt x="277" y="2997"/>
                  </a:lnTo>
                  <a:lnTo>
                    <a:pt x="285" y="3004"/>
                  </a:lnTo>
                  <a:lnTo>
                    <a:pt x="293" y="3012"/>
                  </a:lnTo>
                  <a:lnTo>
                    <a:pt x="291" y="3002"/>
                  </a:lnTo>
                  <a:lnTo>
                    <a:pt x="290" y="2992"/>
                  </a:lnTo>
                  <a:lnTo>
                    <a:pt x="282" y="2984"/>
                  </a:lnTo>
                  <a:lnTo>
                    <a:pt x="274" y="2977"/>
                  </a:lnTo>
                  <a:lnTo>
                    <a:pt x="266" y="2970"/>
                  </a:lnTo>
                  <a:lnTo>
                    <a:pt x="258" y="2962"/>
                  </a:lnTo>
                  <a:lnTo>
                    <a:pt x="250" y="2955"/>
                  </a:lnTo>
                  <a:lnTo>
                    <a:pt x="242" y="2947"/>
                  </a:lnTo>
                  <a:lnTo>
                    <a:pt x="241" y="2938"/>
                  </a:lnTo>
                  <a:lnTo>
                    <a:pt x="239" y="2927"/>
                  </a:lnTo>
                  <a:lnTo>
                    <a:pt x="232" y="2920"/>
                  </a:lnTo>
                  <a:lnTo>
                    <a:pt x="224" y="2911"/>
                  </a:lnTo>
                  <a:lnTo>
                    <a:pt x="223" y="2902"/>
                  </a:lnTo>
                  <a:lnTo>
                    <a:pt x="221" y="2891"/>
                  </a:lnTo>
                  <a:lnTo>
                    <a:pt x="214" y="2883"/>
                  </a:lnTo>
                  <a:lnTo>
                    <a:pt x="206" y="2875"/>
                  </a:lnTo>
                  <a:lnTo>
                    <a:pt x="205" y="2865"/>
                  </a:lnTo>
                  <a:lnTo>
                    <a:pt x="204" y="2856"/>
                  </a:lnTo>
                  <a:lnTo>
                    <a:pt x="197" y="2847"/>
                  </a:lnTo>
                  <a:lnTo>
                    <a:pt x="190" y="2839"/>
                  </a:lnTo>
                  <a:lnTo>
                    <a:pt x="188" y="2828"/>
                  </a:lnTo>
                  <a:lnTo>
                    <a:pt x="188" y="2819"/>
                  </a:lnTo>
                  <a:lnTo>
                    <a:pt x="187" y="2809"/>
                  </a:lnTo>
                  <a:lnTo>
                    <a:pt x="186" y="2799"/>
                  </a:lnTo>
                  <a:lnTo>
                    <a:pt x="186" y="2789"/>
                  </a:lnTo>
                  <a:lnTo>
                    <a:pt x="185" y="2779"/>
                  </a:lnTo>
                  <a:lnTo>
                    <a:pt x="177" y="2771"/>
                  </a:lnTo>
                  <a:lnTo>
                    <a:pt x="171" y="2762"/>
                  </a:lnTo>
                  <a:lnTo>
                    <a:pt x="171" y="2752"/>
                  </a:lnTo>
                  <a:lnTo>
                    <a:pt x="170" y="2742"/>
                  </a:lnTo>
                  <a:lnTo>
                    <a:pt x="164" y="2732"/>
                  </a:lnTo>
                  <a:lnTo>
                    <a:pt x="156" y="2725"/>
                  </a:lnTo>
                  <a:lnTo>
                    <a:pt x="156" y="2735"/>
                  </a:lnTo>
                  <a:lnTo>
                    <a:pt x="157" y="2745"/>
                  </a:lnTo>
                  <a:lnTo>
                    <a:pt x="159" y="2748"/>
                  </a:lnTo>
                  <a:lnTo>
                    <a:pt x="165" y="2755"/>
                  </a:lnTo>
                  <a:lnTo>
                    <a:pt x="167" y="2757"/>
                  </a:lnTo>
                  <a:lnTo>
                    <a:pt x="169" y="2760"/>
                  </a:lnTo>
                  <a:lnTo>
                    <a:pt x="170" y="2761"/>
                  </a:lnTo>
                  <a:lnTo>
                    <a:pt x="171" y="2762"/>
                  </a:lnTo>
                  <a:lnTo>
                    <a:pt x="172" y="2773"/>
                  </a:lnTo>
                  <a:lnTo>
                    <a:pt x="172" y="2782"/>
                  </a:lnTo>
                  <a:lnTo>
                    <a:pt x="171" y="2781"/>
                  </a:lnTo>
                  <a:lnTo>
                    <a:pt x="170" y="2780"/>
                  </a:lnTo>
                  <a:lnTo>
                    <a:pt x="168" y="2777"/>
                  </a:lnTo>
                  <a:lnTo>
                    <a:pt x="165" y="2774"/>
                  </a:lnTo>
                  <a:lnTo>
                    <a:pt x="160" y="2769"/>
                  </a:lnTo>
                  <a:lnTo>
                    <a:pt x="158" y="2765"/>
                  </a:lnTo>
                  <a:lnTo>
                    <a:pt x="157" y="2756"/>
                  </a:lnTo>
                  <a:lnTo>
                    <a:pt x="157" y="2745"/>
                  </a:lnTo>
                  <a:lnTo>
                    <a:pt x="150" y="2737"/>
                  </a:lnTo>
                  <a:lnTo>
                    <a:pt x="143" y="2728"/>
                  </a:lnTo>
                  <a:lnTo>
                    <a:pt x="143" y="2719"/>
                  </a:lnTo>
                  <a:lnTo>
                    <a:pt x="143" y="2708"/>
                  </a:lnTo>
                  <a:lnTo>
                    <a:pt x="142" y="2698"/>
                  </a:lnTo>
                  <a:lnTo>
                    <a:pt x="142" y="2688"/>
                  </a:lnTo>
                  <a:lnTo>
                    <a:pt x="136" y="2679"/>
                  </a:lnTo>
                  <a:lnTo>
                    <a:pt x="130" y="2671"/>
                  </a:lnTo>
                  <a:lnTo>
                    <a:pt x="123" y="2662"/>
                  </a:lnTo>
                  <a:lnTo>
                    <a:pt x="117" y="2653"/>
                  </a:lnTo>
                  <a:lnTo>
                    <a:pt x="117" y="2643"/>
                  </a:lnTo>
                  <a:lnTo>
                    <a:pt x="117" y="2633"/>
                  </a:lnTo>
                  <a:lnTo>
                    <a:pt x="110" y="2624"/>
                  </a:lnTo>
                  <a:lnTo>
                    <a:pt x="104" y="2615"/>
                  </a:lnTo>
                  <a:lnTo>
                    <a:pt x="105" y="2605"/>
                  </a:lnTo>
                  <a:lnTo>
                    <a:pt x="105" y="2595"/>
                  </a:lnTo>
                  <a:lnTo>
                    <a:pt x="105" y="2585"/>
                  </a:lnTo>
                  <a:lnTo>
                    <a:pt x="105" y="2575"/>
                  </a:lnTo>
                  <a:lnTo>
                    <a:pt x="100" y="2565"/>
                  </a:lnTo>
                  <a:lnTo>
                    <a:pt x="93" y="2557"/>
                  </a:lnTo>
                  <a:lnTo>
                    <a:pt x="87" y="2547"/>
                  </a:lnTo>
                  <a:lnTo>
                    <a:pt x="82" y="2539"/>
                  </a:lnTo>
                  <a:lnTo>
                    <a:pt x="83" y="2528"/>
                  </a:lnTo>
                  <a:lnTo>
                    <a:pt x="83" y="2519"/>
                  </a:lnTo>
                  <a:lnTo>
                    <a:pt x="77" y="2509"/>
                  </a:lnTo>
                  <a:lnTo>
                    <a:pt x="72" y="2499"/>
                  </a:lnTo>
                  <a:lnTo>
                    <a:pt x="73" y="2490"/>
                  </a:lnTo>
                  <a:lnTo>
                    <a:pt x="73" y="2480"/>
                  </a:lnTo>
                  <a:lnTo>
                    <a:pt x="68" y="2471"/>
                  </a:lnTo>
                  <a:lnTo>
                    <a:pt x="62" y="2461"/>
                  </a:lnTo>
                  <a:lnTo>
                    <a:pt x="64" y="2451"/>
                  </a:lnTo>
                  <a:lnTo>
                    <a:pt x="65" y="2441"/>
                  </a:lnTo>
                  <a:lnTo>
                    <a:pt x="66" y="2430"/>
                  </a:lnTo>
                  <a:lnTo>
                    <a:pt x="67" y="2421"/>
                  </a:lnTo>
                  <a:lnTo>
                    <a:pt x="69" y="2423"/>
                  </a:lnTo>
                  <a:lnTo>
                    <a:pt x="72" y="2430"/>
                  </a:lnTo>
                  <a:lnTo>
                    <a:pt x="75" y="2437"/>
                  </a:lnTo>
                  <a:lnTo>
                    <a:pt x="78" y="2440"/>
                  </a:lnTo>
                  <a:lnTo>
                    <a:pt x="78" y="2437"/>
                  </a:lnTo>
                  <a:lnTo>
                    <a:pt x="80" y="2431"/>
                  </a:lnTo>
                  <a:lnTo>
                    <a:pt x="81" y="2424"/>
                  </a:lnTo>
                  <a:lnTo>
                    <a:pt x="81" y="2420"/>
                  </a:lnTo>
                  <a:lnTo>
                    <a:pt x="83" y="2410"/>
                  </a:lnTo>
                  <a:lnTo>
                    <a:pt x="83" y="2401"/>
                  </a:lnTo>
                  <a:lnTo>
                    <a:pt x="78" y="2391"/>
                  </a:lnTo>
                  <a:lnTo>
                    <a:pt x="73" y="2381"/>
                  </a:lnTo>
                  <a:lnTo>
                    <a:pt x="74" y="2372"/>
                  </a:lnTo>
                  <a:lnTo>
                    <a:pt x="76" y="2362"/>
                  </a:lnTo>
                  <a:lnTo>
                    <a:pt x="71" y="2353"/>
                  </a:lnTo>
                  <a:lnTo>
                    <a:pt x="66" y="2343"/>
                  </a:lnTo>
                  <a:lnTo>
                    <a:pt x="64" y="2352"/>
                  </a:lnTo>
                  <a:lnTo>
                    <a:pt x="62" y="2362"/>
                  </a:lnTo>
                  <a:lnTo>
                    <a:pt x="68" y="2372"/>
                  </a:lnTo>
                  <a:lnTo>
                    <a:pt x="73" y="2381"/>
                  </a:lnTo>
                  <a:lnTo>
                    <a:pt x="72" y="2392"/>
                  </a:lnTo>
                  <a:lnTo>
                    <a:pt x="70" y="2402"/>
                  </a:lnTo>
                  <a:lnTo>
                    <a:pt x="69" y="2412"/>
                  </a:lnTo>
                  <a:lnTo>
                    <a:pt x="67" y="2421"/>
                  </a:lnTo>
                  <a:lnTo>
                    <a:pt x="61" y="2411"/>
                  </a:lnTo>
                  <a:lnTo>
                    <a:pt x="57" y="2402"/>
                  </a:lnTo>
                  <a:lnTo>
                    <a:pt x="55" y="2411"/>
                  </a:lnTo>
                  <a:lnTo>
                    <a:pt x="54" y="2422"/>
                  </a:lnTo>
                  <a:lnTo>
                    <a:pt x="49" y="2413"/>
                  </a:lnTo>
                  <a:lnTo>
                    <a:pt x="43" y="2403"/>
                  </a:lnTo>
                  <a:lnTo>
                    <a:pt x="44" y="2393"/>
                  </a:lnTo>
                  <a:lnTo>
                    <a:pt x="47" y="2382"/>
                  </a:lnTo>
                  <a:lnTo>
                    <a:pt x="49" y="2373"/>
                  </a:lnTo>
                  <a:lnTo>
                    <a:pt x="50" y="2363"/>
                  </a:lnTo>
                  <a:lnTo>
                    <a:pt x="44" y="2353"/>
                  </a:lnTo>
                  <a:lnTo>
                    <a:pt x="39" y="2344"/>
                  </a:lnTo>
                  <a:lnTo>
                    <a:pt x="34" y="2335"/>
                  </a:lnTo>
                  <a:lnTo>
                    <a:pt x="29" y="2324"/>
                  </a:lnTo>
                  <a:lnTo>
                    <a:pt x="32" y="2314"/>
                  </a:lnTo>
                  <a:lnTo>
                    <a:pt x="34" y="2305"/>
                  </a:lnTo>
                  <a:lnTo>
                    <a:pt x="35" y="2294"/>
                  </a:lnTo>
                  <a:lnTo>
                    <a:pt x="37" y="2285"/>
                  </a:lnTo>
                  <a:lnTo>
                    <a:pt x="33" y="2274"/>
                  </a:lnTo>
                  <a:lnTo>
                    <a:pt x="28" y="2264"/>
                  </a:lnTo>
                  <a:lnTo>
                    <a:pt x="23" y="2256"/>
                  </a:lnTo>
                  <a:lnTo>
                    <a:pt x="19" y="2245"/>
                  </a:lnTo>
                  <a:lnTo>
                    <a:pt x="21" y="2236"/>
                  </a:lnTo>
                  <a:lnTo>
                    <a:pt x="23" y="2225"/>
                  </a:lnTo>
                  <a:lnTo>
                    <a:pt x="19" y="2215"/>
                  </a:lnTo>
                  <a:lnTo>
                    <a:pt x="15" y="2205"/>
                  </a:lnTo>
                  <a:lnTo>
                    <a:pt x="17" y="2195"/>
                  </a:lnTo>
                  <a:lnTo>
                    <a:pt x="20" y="2186"/>
                  </a:lnTo>
                  <a:lnTo>
                    <a:pt x="23" y="2176"/>
                  </a:lnTo>
                  <a:lnTo>
                    <a:pt x="25" y="2167"/>
                  </a:lnTo>
                  <a:lnTo>
                    <a:pt x="21" y="2156"/>
                  </a:lnTo>
                  <a:lnTo>
                    <a:pt x="17" y="2146"/>
                  </a:lnTo>
                  <a:lnTo>
                    <a:pt x="12" y="2136"/>
                  </a:lnTo>
                  <a:lnTo>
                    <a:pt x="9" y="2126"/>
                  </a:lnTo>
                  <a:lnTo>
                    <a:pt x="11" y="2115"/>
                  </a:lnTo>
                  <a:lnTo>
                    <a:pt x="15" y="2106"/>
                  </a:lnTo>
                  <a:lnTo>
                    <a:pt x="19" y="2115"/>
                  </a:lnTo>
                  <a:lnTo>
                    <a:pt x="22" y="2127"/>
                  </a:lnTo>
                  <a:lnTo>
                    <a:pt x="25" y="2117"/>
                  </a:lnTo>
                  <a:lnTo>
                    <a:pt x="28" y="2107"/>
                  </a:lnTo>
                  <a:lnTo>
                    <a:pt x="26" y="2104"/>
                  </a:lnTo>
                  <a:lnTo>
                    <a:pt x="24" y="2096"/>
                  </a:lnTo>
                  <a:lnTo>
                    <a:pt x="23" y="2093"/>
                  </a:lnTo>
                  <a:lnTo>
                    <a:pt x="22" y="2090"/>
                  </a:lnTo>
                  <a:lnTo>
                    <a:pt x="21" y="2088"/>
                  </a:lnTo>
                  <a:lnTo>
                    <a:pt x="20" y="2087"/>
                  </a:lnTo>
                  <a:lnTo>
                    <a:pt x="19" y="2090"/>
                  </a:lnTo>
                  <a:lnTo>
                    <a:pt x="18" y="2096"/>
                  </a:lnTo>
                  <a:lnTo>
                    <a:pt x="17" y="2101"/>
                  </a:lnTo>
                  <a:lnTo>
                    <a:pt x="16" y="2104"/>
                  </a:lnTo>
                  <a:lnTo>
                    <a:pt x="15" y="2106"/>
                  </a:lnTo>
                  <a:lnTo>
                    <a:pt x="15" y="2106"/>
                  </a:lnTo>
                  <a:lnTo>
                    <a:pt x="10" y="2096"/>
                  </a:lnTo>
                  <a:lnTo>
                    <a:pt x="7" y="2086"/>
                  </a:lnTo>
                  <a:lnTo>
                    <a:pt x="10" y="2076"/>
                  </a:lnTo>
                  <a:lnTo>
                    <a:pt x="14" y="2067"/>
                  </a:lnTo>
                  <a:lnTo>
                    <a:pt x="10" y="2056"/>
                  </a:lnTo>
                  <a:lnTo>
                    <a:pt x="6" y="2046"/>
                  </a:lnTo>
                  <a:lnTo>
                    <a:pt x="5" y="2042"/>
                  </a:lnTo>
                  <a:lnTo>
                    <a:pt x="3" y="2036"/>
                  </a:lnTo>
                  <a:lnTo>
                    <a:pt x="1" y="2029"/>
                  </a:lnTo>
                  <a:lnTo>
                    <a:pt x="0" y="2025"/>
                  </a:lnTo>
                  <a:lnTo>
                    <a:pt x="3" y="2016"/>
                  </a:lnTo>
                  <a:lnTo>
                    <a:pt x="6" y="2006"/>
                  </a:lnTo>
                  <a:lnTo>
                    <a:pt x="9" y="1996"/>
                  </a:lnTo>
                  <a:lnTo>
                    <a:pt x="12" y="1987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6"/>
                  </a:lnTo>
                  <a:lnTo>
                    <a:pt x="14" y="1985"/>
                  </a:lnTo>
                  <a:lnTo>
                    <a:pt x="14" y="1985"/>
                  </a:lnTo>
                  <a:lnTo>
                    <a:pt x="14" y="1985"/>
                  </a:lnTo>
                  <a:lnTo>
                    <a:pt x="14" y="1984"/>
                  </a:lnTo>
                  <a:lnTo>
                    <a:pt x="15" y="1981"/>
                  </a:lnTo>
                  <a:lnTo>
                    <a:pt x="17" y="1977"/>
                  </a:lnTo>
                  <a:lnTo>
                    <a:pt x="18" y="1973"/>
                  </a:lnTo>
                  <a:lnTo>
                    <a:pt x="20" y="1968"/>
                  </a:lnTo>
                  <a:lnTo>
                    <a:pt x="24" y="1959"/>
                  </a:lnTo>
                  <a:lnTo>
                    <a:pt x="27" y="1950"/>
                  </a:lnTo>
                  <a:lnTo>
                    <a:pt x="24" y="1940"/>
                  </a:lnTo>
                  <a:lnTo>
                    <a:pt x="21" y="1929"/>
                  </a:lnTo>
                  <a:lnTo>
                    <a:pt x="16" y="1908"/>
                  </a:lnTo>
                  <a:lnTo>
                    <a:pt x="12" y="1897"/>
                  </a:lnTo>
                  <a:lnTo>
                    <a:pt x="10" y="1887"/>
                  </a:lnTo>
                  <a:lnTo>
                    <a:pt x="7" y="1876"/>
                  </a:lnTo>
                  <a:lnTo>
                    <a:pt x="5" y="1866"/>
                  </a:lnTo>
                  <a:lnTo>
                    <a:pt x="9" y="1856"/>
                  </a:lnTo>
                  <a:lnTo>
                    <a:pt x="14" y="1847"/>
                  </a:lnTo>
                  <a:lnTo>
                    <a:pt x="18" y="1838"/>
                  </a:lnTo>
                  <a:lnTo>
                    <a:pt x="21" y="1828"/>
                  </a:lnTo>
                  <a:lnTo>
                    <a:pt x="20" y="1818"/>
                  </a:lnTo>
                  <a:lnTo>
                    <a:pt x="17" y="1807"/>
                  </a:lnTo>
                  <a:lnTo>
                    <a:pt x="15" y="1796"/>
                  </a:lnTo>
                  <a:lnTo>
                    <a:pt x="12" y="1786"/>
                  </a:lnTo>
                  <a:lnTo>
                    <a:pt x="17" y="1776"/>
                  </a:lnTo>
                  <a:lnTo>
                    <a:pt x="21" y="1768"/>
                  </a:lnTo>
                  <a:lnTo>
                    <a:pt x="26" y="1759"/>
                  </a:lnTo>
                  <a:lnTo>
                    <a:pt x="31" y="1750"/>
                  </a:lnTo>
                  <a:lnTo>
                    <a:pt x="35" y="1741"/>
                  </a:lnTo>
                  <a:lnTo>
                    <a:pt x="39" y="1732"/>
                  </a:lnTo>
                  <a:lnTo>
                    <a:pt x="38" y="1721"/>
                  </a:lnTo>
                  <a:lnTo>
                    <a:pt x="36" y="1710"/>
                  </a:lnTo>
                  <a:lnTo>
                    <a:pt x="41" y="1702"/>
                  </a:lnTo>
                  <a:lnTo>
                    <a:pt x="45" y="1693"/>
                  </a:lnTo>
                  <a:lnTo>
                    <a:pt x="48" y="1690"/>
                  </a:lnTo>
                  <a:lnTo>
                    <a:pt x="51" y="1685"/>
                  </a:lnTo>
                  <a:lnTo>
                    <a:pt x="54" y="1679"/>
                  </a:lnTo>
                  <a:lnTo>
                    <a:pt x="55" y="1675"/>
                  </a:lnTo>
                  <a:lnTo>
                    <a:pt x="54" y="1665"/>
                  </a:lnTo>
                  <a:lnTo>
                    <a:pt x="53" y="1654"/>
                  </a:lnTo>
                  <a:lnTo>
                    <a:pt x="48" y="1662"/>
                  </a:lnTo>
                  <a:lnTo>
                    <a:pt x="42" y="1672"/>
                  </a:lnTo>
                  <a:lnTo>
                    <a:pt x="41" y="1660"/>
                  </a:lnTo>
                  <a:lnTo>
                    <a:pt x="40" y="1650"/>
                  </a:lnTo>
                  <a:lnTo>
                    <a:pt x="44" y="1641"/>
                  </a:lnTo>
                  <a:lnTo>
                    <a:pt x="50" y="1633"/>
                  </a:lnTo>
                  <a:lnTo>
                    <a:pt x="55" y="1624"/>
                  </a:lnTo>
                  <a:lnTo>
                    <a:pt x="60" y="1616"/>
                  </a:lnTo>
                  <a:lnTo>
                    <a:pt x="59" y="1605"/>
                  </a:lnTo>
                  <a:lnTo>
                    <a:pt x="58" y="1594"/>
                  </a:lnTo>
                  <a:lnTo>
                    <a:pt x="64" y="1585"/>
                  </a:lnTo>
                  <a:lnTo>
                    <a:pt x="69" y="1576"/>
                  </a:lnTo>
                  <a:lnTo>
                    <a:pt x="68" y="1566"/>
                  </a:lnTo>
                  <a:lnTo>
                    <a:pt x="67" y="1555"/>
                  </a:lnTo>
                  <a:lnTo>
                    <a:pt x="72" y="1546"/>
                  </a:lnTo>
                  <a:lnTo>
                    <a:pt x="77" y="1538"/>
                  </a:lnTo>
                  <a:lnTo>
                    <a:pt x="77" y="1527"/>
                  </a:lnTo>
                  <a:lnTo>
                    <a:pt x="76" y="1517"/>
                  </a:lnTo>
                  <a:lnTo>
                    <a:pt x="75" y="1506"/>
                  </a:lnTo>
                  <a:lnTo>
                    <a:pt x="75" y="1495"/>
                  </a:lnTo>
                  <a:lnTo>
                    <a:pt x="74" y="1485"/>
                  </a:lnTo>
                  <a:lnTo>
                    <a:pt x="74" y="1473"/>
                  </a:lnTo>
                  <a:lnTo>
                    <a:pt x="80" y="1466"/>
                  </a:lnTo>
                  <a:lnTo>
                    <a:pt x="86" y="1457"/>
                  </a:lnTo>
                  <a:lnTo>
                    <a:pt x="86" y="1445"/>
                  </a:lnTo>
                  <a:lnTo>
                    <a:pt x="85" y="1435"/>
                  </a:lnTo>
                  <a:lnTo>
                    <a:pt x="91" y="1426"/>
                  </a:lnTo>
                  <a:lnTo>
                    <a:pt x="98" y="1419"/>
                  </a:lnTo>
                  <a:lnTo>
                    <a:pt x="104" y="1411"/>
                  </a:lnTo>
                  <a:lnTo>
                    <a:pt x="109" y="1403"/>
                  </a:lnTo>
                  <a:lnTo>
                    <a:pt x="109" y="1392"/>
                  </a:lnTo>
                  <a:lnTo>
                    <a:pt x="109" y="1382"/>
                  </a:lnTo>
                  <a:lnTo>
                    <a:pt x="109" y="1371"/>
                  </a:lnTo>
                  <a:lnTo>
                    <a:pt x="110" y="1359"/>
                  </a:lnTo>
                  <a:lnTo>
                    <a:pt x="116" y="1352"/>
                  </a:lnTo>
                  <a:lnTo>
                    <a:pt x="123" y="1343"/>
                  </a:lnTo>
                  <a:lnTo>
                    <a:pt x="123" y="1333"/>
                  </a:lnTo>
                  <a:lnTo>
                    <a:pt x="123" y="1322"/>
                  </a:lnTo>
                  <a:lnTo>
                    <a:pt x="130" y="1315"/>
                  </a:lnTo>
                  <a:lnTo>
                    <a:pt x="136" y="1306"/>
                  </a:lnTo>
                  <a:lnTo>
                    <a:pt x="137" y="1295"/>
                  </a:lnTo>
                  <a:lnTo>
                    <a:pt x="138" y="1285"/>
                  </a:lnTo>
                  <a:lnTo>
                    <a:pt x="144" y="1277"/>
                  </a:lnTo>
                  <a:lnTo>
                    <a:pt x="151" y="1270"/>
                  </a:lnTo>
                  <a:lnTo>
                    <a:pt x="152" y="1258"/>
                  </a:lnTo>
                  <a:lnTo>
                    <a:pt x="153" y="1248"/>
                  </a:lnTo>
                  <a:lnTo>
                    <a:pt x="153" y="1237"/>
                  </a:lnTo>
                  <a:lnTo>
                    <a:pt x="155" y="1226"/>
                  </a:lnTo>
                  <a:lnTo>
                    <a:pt x="161" y="1218"/>
                  </a:lnTo>
                  <a:lnTo>
                    <a:pt x="168" y="1211"/>
                  </a:lnTo>
                  <a:lnTo>
                    <a:pt x="168" y="1222"/>
                  </a:lnTo>
                  <a:lnTo>
                    <a:pt x="167" y="1233"/>
                  </a:lnTo>
                  <a:lnTo>
                    <a:pt x="173" y="1226"/>
                  </a:lnTo>
                  <a:lnTo>
                    <a:pt x="180" y="1218"/>
                  </a:lnTo>
                  <a:lnTo>
                    <a:pt x="181" y="1207"/>
                  </a:lnTo>
                  <a:lnTo>
                    <a:pt x="183" y="1196"/>
                  </a:lnTo>
                  <a:lnTo>
                    <a:pt x="189" y="1190"/>
                  </a:lnTo>
                  <a:lnTo>
                    <a:pt x="197" y="1183"/>
                  </a:lnTo>
                  <a:lnTo>
                    <a:pt x="198" y="1172"/>
                  </a:lnTo>
                  <a:lnTo>
                    <a:pt x="199" y="1160"/>
                  </a:lnTo>
                  <a:lnTo>
                    <a:pt x="206" y="1154"/>
                  </a:lnTo>
                  <a:lnTo>
                    <a:pt x="214" y="1147"/>
                  </a:lnTo>
                  <a:lnTo>
                    <a:pt x="215" y="1136"/>
                  </a:lnTo>
                  <a:lnTo>
                    <a:pt x="216" y="1125"/>
                  </a:lnTo>
                  <a:lnTo>
                    <a:pt x="224" y="1118"/>
                  </a:lnTo>
                  <a:lnTo>
                    <a:pt x="231" y="1111"/>
                  </a:lnTo>
                  <a:lnTo>
                    <a:pt x="233" y="1100"/>
                  </a:lnTo>
                  <a:lnTo>
                    <a:pt x="235" y="1090"/>
                  </a:lnTo>
                  <a:lnTo>
                    <a:pt x="227" y="1097"/>
                  </a:lnTo>
                  <a:lnTo>
                    <a:pt x="220" y="1104"/>
                  </a:lnTo>
                  <a:lnTo>
                    <a:pt x="221" y="1093"/>
                  </a:lnTo>
                  <a:lnTo>
                    <a:pt x="223" y="1083"/>
                  </a:lnTo>
                  <a:lnTo>
                    <a:pt x="231" y="1075"/>
                  </a:lnTo>
                  <a:lnTo>
                    <a:pt x="238" y="1069"/>
                  </a:lnTo>
                  <a:lnTo>
                    <a:pt x="245" y="1062"/>
                  </a:lnTo>
                  <a:lnTo>
                    <a:pt x="253" y="1055"/>
                  </a:lnTo>
                  <a:lnTo>
                    <a:pt x="256" y="1044"/>
                  </a:lnTo>
                  <a:lnTo>
                    <a:pt x="257" y="1034"/>
                  </a:lnTo>
                  <a:lnTo>
                    <a:pt x="259" y="1023"/>
                  </a:lnTo>
                  <a:lnTo>
                    <a:pt x="263" y="1012"/>
                  </a:lnTo>
                  <a:lnTo>
                    <a:pt x="270" y="1005"/>
                  </a:lnTo>
                  <a:lnTo>
                    <a:pt x="277" y="1000"/>
                  </a:lnTo>
                  <a:lnTo>
                    <a:pt x="275" y="1010"/>
                  </a:lnTo>
                  <a:lnTo>
                    <a:pt x="273" y="1021"/>
                  </a:lnTo>
                  <a:lnTo>
                    <a:pt x="281" y="1015"/>
                  </a:lnTo>
                  <a:lnTo>
                    <a:pt x="288" y="1008"/>
                  </a:lnTo>
                  <a:lnTo>
                    <a:pt x="289" y="1004"/>
                  </a:lnTo>
                  <a:lnTo>
                    <a:pt x="290" y="997"/>
                  </a:lnTo>
                  <a:lnTo>
                    <a:pt x="291" y="993"/>
                  </a:lnTo>
                  <a:lnTo>
                    <a:pt x="292" y="990"/>
                  </a:lnTo>
                  <a:lnTo>
                    <a:pt x="292" y="988"/>
                  </a:lnTo>
                  <a:lnTo>
                    <a:pt x="293" y="987"/>
                  </a:lnTo>
                  <a:lnTo>
                    <a:pt x="290" y="989"/>
                  </a:lnTo>
                  <a:lnTo>
                    <a:pt x="285" y="993"/>
                  </a:lnTo>
                  <a:lnTo>
                    <a:pt x="280" y="998"/>
                  </a:lnTo>
                  <a:lnTo>
                    <a:pt x="277" y="1000"/>
                  </a:lnTo>
                  <a:lnTo>
                    <a:pt x="280" y="989"/>
                  </a:lnTo>
                  <a:lnTo>
                    <a:pt x="283" y="978"/>
                  </a:lnTo>
                  <a:lnTo>
                    <a:pt x="290" y="972"/>
                  </a:lnTo>
                  <a:lnTo>
                    <a:pt x="298" y="966"/>
                  </a:lnTo>
                  <a:lnTo>
                    <a:pt x="301" y="955"/>
                  </a:lnTo>
                  <a:lnTo>
                    <a:pt x="303" y="944"/>
                  </a:lnTo>
                  <a:lnTo>
                    <a:pt x="311" y="938"/>
                  </a:lnTo>
                  <a:lnTo>
                    <a:pt x="319" y="933"/>
                  </a:lnTo>
                  <a:lnTo>
                    <a:pt x="327" y="926"/>
                  </a:lnTo>
                  <a:lnTo>
                    <a:pt x="335" y="920"/>
                  </a:lnTo>
                  <a:lnTo>
                    <a:pt x="338" y="909"/>
                  </a:lnTo>
                  <a:lnTo>
                    <a:pt x="341" y="900"/>
                  </a:lnTo>
                  <a:lnTo>
                    <a:pt x="333" y="905"/>
                  </a:lnTo>
                  <a:lnTo>
                    <a:pt x="325" y="911"/>
                  </a:lnTo>
                  <a:lnTo>
                    <a:pt x="328" y="901"/>
                  </a:lnTo>
                  <a:lnTo>
                    <a:pt x="332" y="890"/>
                  </a:lnTo>
                  <a:lnTo>
                    <a:pt x="339" y="884"/>
                  </a:lnTo>
                  <a:lnTo>
                    <a:pt x="348" y="878"/>
                  </a:lnTo>
                  <a:lnTo>
                    <a:pt x="355" y="873"/>
                  </a:lnTo>
                  <a:lnTo>
                    <a:pt x="364" y="867"/>
                  </a:lnTo>
                  <a:lnTo>
                    <a:pt x="367" y="857"/>
                  </a:lnTo>
                  <a:lnTo>
                    <a:pt x="370" y="847"/>
                  </a:lnTo>
                  <a:lnTo>
                    <a:pt x="378" y="840"/>
                  </a:lnTo>
                  <a:lnTo>
                    <a:pt x="387" y="835"/>
                  </a:lnTo>
                  <a:lnTo>
                    <a:pt x="390" y="824"/>
                  </a:lnTo>
                  <a:lnTo>
                    <a:pt x="394" y="815"/>
                  </a:lnTo>
                  <a:lnTo>
                    <a:pt x="403" y="808"/>
                  </a:lnTo>
                  <a:lnTo>
                    <a:pt x="410" y="803"/>
                  </a:lnTo>
                  <a:lnTo>
                    <a:pt x="415" y="792"/>
                  </a:lnTo>
                  <a:lnTo>
                    <a:pt x="418" y="783"/>
                  </a:lnTo>
                  <a:lnTo>
                    <a:pt x="422" y="772"/>
                  </a:lnTo>
                  <a:lnTo>
                    <a:pt x="426" y="763"/>
                  </a:lnTo>
                  <a:lnTo>
                    <a:pt x="430" y="760"/>
                  </a:lnTo>
                  <a:lnTo>
                    <a:pt x="435" y="756"/>
                  </a:lnTo>
                  <a:lnTo>
                    <a:pt x="440" y="753"/>
                  </a:lnTo>
                  <a:lnTo>
                    <a:pt x="443" y="752"/>
                  </a:lnTo>
                  <a:lnTo>
                    <a:pt x="439" y="763"/>
                  </a:lnTo>
                  <a:lnTo>
                    <a:pt x="435" y="772"/>
                  </a:lnTo>
                  <a:lnTo>
                    <a:pt x="443" y="767"/>
                  </a:lnTo>
                  <a:lnTo>
                    <a:pt x="452" y="761"/>
                  </a:lnTo>
                  <a:lnTo>
                    <a:pt x="456" y="751"/>
                  </a:lnTo>
                  <a:lnTo>
                    <a:pt x="460" y="741"/>
                  </a:lnTo>
                  <a:lnTo>
                    <a:pt x="464" y="731"/>
                  </a:lnTo>
                  <a:lnTo>
                    <a:pt x="469" y="721"/>
                  </a:lnTo>
                  <a:lnTo>
                    <a:pt x="477" y="716"/>
                  </a:lnTo>
                  <a:lnTo>
                    <a:pt x="486" y="711"/>
                  </a:lnTo>
                  <a:lnTo>
                    <a:pt x="494" y="706"/>
                  </a:lnTo>
                  <a:lnTo>
                    <a:pt x="503" y="701"/>
                  </a:lnTo>
                  <a:lnTo>
                    <a:pt x="499" y="711"/>
                  </a:lnTo>
                  <a:lnTo>
                    <a:pt x="494" y="721"/>
                  </a:lnTo>
                  <a:lnTo>
                    <a:pt x="486" y="726"/>
                  </a:lnTo>
                  <a:lnTo>
                    <a:pt x="477" y="731"/>
                  </a:lnTo>
                  <a:lnTo>
                    <a:pt x="473" y="741"/>
                  </a:lnTo>
                  <a:lnTo>
                    <a:pt x="469" y="751"/>
                  </a:lnTo>
                  <a:lnTo>
                    <a:pt x="470" y="751"/>
                  </a:lnTo>
                  <a:lnTo>
                    <a:pt x="472" y="750"/>
                  </a:lnTo>
                  <a:lnTo>
                    <a:pt x="474" y="748"/>
                  </a:lnTo>
                  <a:lnTo>
                    <a:pt x="477" y="747"/>
                  </a:lnTo>
                  <a:lnTo>
                    <a:pt x="484" y="742"/>
                  </a:lnTo>
                  <a:lnTo>
                    <a:pt x="486" y="741"/>
                  </a:lnTo>
                  <a:lnTo>
                    <a:pt x="490" y="731"/>
                  </a:lnTo>
                  <a:lnTo>
                    <a:pt x="494" y="721"/>
                  </a:lnTo>
                  <a:lnTo>
                    <a:pt x="503" y="716"/>
                  </a:lnTo>
                  <a:lnTo>
                    <a:pt x="513" y="711"/>
                  </a:lnTo>
                  <a:lnTo>
                    <a:pt x="517" y="702"/>
                  </a:lnTo>
                  <a:lnTo>
                    <a:pt x="521" y="691"/>
                  </a:lnTo>
                  <a:lnTo>
                    <a:pt x="517" y="693"/>
                  </a:lnTo>
                  <a:lnTo>
                    <a:pt x="511" y="697"/>
                  </a:lnTo>
                  <a:lnTo>
                    <a:pt x="506" y="701"/>
                  </a:lnTo>
                  <a:lnTo>
                    <a:pt x="503" y="701"/>
                  </a:lnTo>
                  <a:lnTo>
                    <a:pt x="504" y="698"/>
                  </a:lnTo>
                  <a:lnTo>
                    <a:pt x="507" y="692"/>
                  </a:lnTo>
                  <a:lnTo>
                    <a:pt x="510" y="686"/>
                  </a:lnTo>
                  <a:lnTo>
                    <a:pt x="513" y="682"/>
                  </a:lnTo>
                  <a:lnTo>
                    <a:pt x="516" y="672"/>
                  </a:lnTo>
                  <a:lnTo>
                    <a:pt x="521" y="661"/>
                  </a:lnTo>
                  <a:lnTo>
                    <a:pt x="530" y="657"/>
                  </a:lnTo>
                  <a:lnTo>
                    <a:pt x="539" y="652"/>
                  </a:lnTo>
                  <a:lnTo>
                    <a:pt x="544" y="642"/>
                  </a:lnTo>
                  <a:lnTo>
                    <a:pt x="549" y="633"/>
                  </a:lnTo>
                  <a:lnTo>
                    <a:pt x="553" y="623"/>
                  </a:lnTo>
                  <a:lnTo>
                    <a:pt x="558" y="614"/>
                  </a:lnTo>
                  <a:lnTo>
                    <a:pt x="567" y="608"/>
                  </a:lnTo>
                  <a:lnTo>
                    <a:pt x="576" y="605"/>
                  </a:lnTo>
                  <a:lnTo>
                    <a:pt x="585" y="601"/>
                  </a:lnTo>
                  <a:lnTo>
                    <a:pt x="594" y="596"/>
                  </a:lnTo>
                  <a:lnTo>
                    <a:pt x="600" y="586"/>
                  </a:lnTo>
                  <a:lnTo>
                    <a:pt x="604" y="576"/>
                  </a:lnTo>
                  <a:lnTo>
                    <a:pt x="609" y="568"/>
                  </a:lnTo>
                  <a:lnTo>
                    <a:pt x="615" y="558"/>
                  </a:lnTo>
                  <a:lnTo>
                    <a:pt x="624" y="554"/>
                  </a:lnTo>
                  <a:lnTo>
                    <a:pt x="633" y="550"/>
                  </a:lnTo>
                  <a:lnTo>
                    <a:pt x="639" y="540"/>
                  </a:lnTo>
                  <a:lnTo>
                    <a:pt x="644" y="531"/>
                  </a:lnTo>
                  <a:lnTo>
                    <a:pt x="653" y="527"/>
                  </a:lnTo>
                  <a:lnTo>
                    <a:pt x="663" y="523"/>
                  </a:lnTo>
                  <a:lnTo>
                    <a:pt x="668" y="514"/>
                  </a:lnTo>
                  <a:lnTo>
                    <a:pt x="674" y="504"/>
                  </a:lnTo>
                  <a:lnTo>
                    <a:pt x="683" y="501"/>
                  </a:lnTo>
                  <a:lnTo>
                    <a:pt x="692" y="497"/>
                  </a:lnTo>
                  <a:lnTo>
                    <a:pt x="699" y="488"/>
                  </a:lnTo>
                  <a:lnTo>
                    <a:pt x="704" y="479"/>
                  </a:lnTo>
                  <a:lnTo>
                    <a:pt x="714" y="474"/>
                  </a:lnTo>
                  <a:lnTo>
                    <a:pt x="723" y="472"/>
                  </a:lnTo>
                  <a:lnTo>
                    <a:pt x="717" y="481"/>
                  </a:lnTo>
                  <a:lnTo>
                    <a:pt x="712" y="490"/>
                  </a:lnTo>
                  <a:lnTo>
                    <a:pt x="720" y="487"/>
                  </a:lnTo>
                  <a:lnTo>
                    <a:pt x="730" y="483"/>
                  </a:lnTo>
                  <a:lnTo>
                    <a:pt x="736" y="474"/>
                  </a:lnTo>
                  <a:lnTo>
                    <a:pt x="741" y="465"/>
                  </a:lnTo>
                  <a:lnTo>
                    <a:pt x="732" y="469"/>
                  </a:lnTo>
                  <a:lnTo>
                    <a:pt x="723" y="472"/>
                  </a:lnTo>
                  <a:lnTo>
                    <a:pt x="727" y="464"/>
                  </a:lnTo>
                  <a:lnTo>
                    <a:pt x="735" y="453"/>
                  </a:lnTo>
                  <a:lnTo>
                    <a:pt x="743" y="450"/>
                  </a:lnTo>
                  <a:lnTo>
                    <a:pt x="754" y="447"/>
                  </a:lnTo>
                  <a:lnTo>
                    <a:pt x="760" y="438"/>
                  </a:lnTo>
                  <a:lnTo>
                    <a:pt x="766" y="429"/>
                  </a:lnTo>
                  <a:lnTo>
                    <a:pt x="772" y="420"/>
                  </a:lnTo>
                  <a:lnTo>
                    <a:pt x="779" y="412"/>
                  </a:lnTo>
                  <a:lnTo>
                    <a:pt x="788" y="407"/>
                  </a:lnTo>
                  <a:lnTo>
                    <a:pt x="798" y="405"/>
                  </a:lnTo>
                  <a:lnTo>
                    <a:pt x="817" y="399"/>
                  </a:lnTo>
                  <a:lnTo>
                    <a:pt x="826" y="397"/>
                  </a:lnTo>
                  <a:lnTo>
                    <a:pt x="836" y="393"/>
                  </a:lnTo>
                  <a:lnTo>
                    <a:pt x="846" y="391"/>
                  </a:lnTo>
                  <a:lnTo>
                    <a:pt x="855" y="388"/>
                  </a:lnTo>
                  <a:lnTo>
                    <a:pt x="858" y="385"/>
                  </a:lnTo>
                  <a:lnTo>
                    <a:pt x="863" y="380"/>
                  </a:lnTo>
                  <a:lnTo>
                    <a:pt x="866" y="374"/>
                  </a:lnTo>
                  <a:lnTo>
                    <a:pt x="868" y="371"/>
                  </a:lnTo>
                  <a:lnTo>
                    <a:pt x="875" y="363"/>
                  </a:lnTo>
                  <a:lnTo>
                    <a:pt x="882" y="354"/>
                  </a:lnTo>
                  <a:lnTo>
                    <a:pt x="888" y="346"/>
                  </a:lnTo>
                  <a:lnTo>
                    <a:pt x="896" y="337"/>
                  </a:lnTo>
                  <a:lnTo>
                    <a:pt x="902" y="329"/>
                  </a:lnTo>
                  <a:lnTo>
                    <a:pt x="909" y="321"/>
                  </a:lnTo>
                  <a:lnTo>
                    <a:pt x="919" y="318"/>
                  </a:lnTo>
                  <a:lnTo>
                    <a:pt x="929" y="316"/>
                  </a:lnTo>
                  <a:lnTo>
                    <a:pt x="938" y="315"/>
                  </a:lnTo>
                  <a:lnTo>
                    <a:pt x="949" y="312"/>
                  </a:lnTo>
                  <a:lnTo>
                    <a:pt x="956" y="304"/>
                  </a:lnTo>
                  <a:lnTo>
                    <a:pt x="963" y="296"/>
                  </a:lnTo>
                  <a:lnTo>
                    <a:pt x="970" y="287"/>
                  </a:lnTo>
                  <a:lnTo>
                    <a:pt x="978" y="280"/>
                  </a:lnTo>
                  <a:lnTo>
                    <a:pt x="987" y="276"/>
                  </a:lnTo>
                  <a:lnTo>
                    <a:pt x="997" y="275"/>
                  </a:lnTo>
                  <a:lnTo>
                    <a:pt x="1006" y="274"/>
                  </a:lnTo>
                  <a:lnTo>
                    <a:pt x="1017" y="272"/>
                  </a:lnTo>
                  <a:lnTo>
                    <a:pt x="1026" y="271"/>
                  </a:lnTo>
                  <a:lnTo>
                    <a:pt x="1036" y="269"/>
                  </a:lnTo>
                  <a:lnTo>
                    <a:pt x="1043" y="260"/>
                  </a:lnTo>
                  <a:lnTo>
                    <a:pt x="1051" y="253"/>
                  </a:lnTo>
                  <a:lnTo>
                    <a:pt x="1062" y="251"/>
                  </a:lnTo>
                  <a:lnTo>
                    <a:pt x="1071" y="250"/>
                  </a:lnTo>
                  <a:lnTo>
                    <a:pt x="1081" y="249"/>
                  </a:lnTo>
                  <a:lnTo>
                    <a:pt x="1091" y="248"/>
                  </a:lnTo>
                  <a:lnTo>
                    <a:pt x="1099" y="240"/>
                  </a:lnTo>
                  <a:lnTo>
                    <a:pt x="1106" y="233"/>
                  </a:lnTo>
                  <a:lnTo>
                    <a:pt x="1103" y="233"/>
                  </a:lnTo>
                  <a:lnTo>
                    <a:pt x="1097" y="234"/>
                  </a:lnTo>
                  <a:lnTo>
                    <a:pt x="1092" y="234"/>
                  </a:lnTo>
                  <a:lnTo>
                    <a:pt x="1089" y="235"/>
                  </a:lnTo>
                  <a:lnTo>
                    <a:pt x="1087" y="235"/>
                  </a:lnTo>
                  <a:lnTo>
                    <a:pt x="1086" y="235"/>
                  </a:lnTo>
                  <a:lnTo>
                    <a:pt x="1093" y="228"/>
                  </a:lnTo>
                  <a:lnTo>
                    <a:pt x="1102" y="220"/>
                  </a:lnTo>
                  <a:lnTo>
                    <a:pt x="1112" y="218"/>
                  </a:lnTo>
                  <a:lnTo>
                    <a:pt x="1122" y="218"/>
                  </a:lnTo>
                  <a:lnTo>
                    <a:pt x="1132" y="217"/>
                  </a:lnTo>
                  <a:lnTo>
                    <a:pt x="1141" y="216"/>
                  </a:lnTo>
                  <a:lnTo>
                    <a:pt x="1145" y="213"/>
                  </a:lnTo>
                  <a:lnTo>
                    <a:pt x="1150" y="208"/>
                  </a:lnTo>
                  <a:lnTo>
                    <a:pt x="1155" y="203"/>
                  </a:lnTo>
                  <a:lnTo>
                    <a:pt x="1157" y="201"/>
                  </a:lnTo>
                  <a:lnTo>
                    <a:pt x="1154" y="201"/>
                  </a:lnTo>
                  <a:lnTo>
                    <a:pt x="1147" y="202"/>
                  </a:lnTo>
                  <a:lnTo>
                    <a:pt x="1140" y="203"/>
                  </a:lnTo>
                  <a:lnTo>
                    <a:pt x="1137" y="203"/>
                  </a:lnTo>
                  <a:lnTo>
                    <a:pt x="1145" y="196"/>
                  </a:lnTo>
                  <a:lnTo>
                    <a:pt x="1154" y="188"/>
                  </a:lnTo>
                  <a:lnTo>
                    <a:pt x="1164" y="187"/>
                  </a:lnTo>
                  <a:lnTo>
                    <a:pt x="1173" y="186"/>
                  </a:lnTo>
                  <a:lnTo>
                    <a:pt x="1182" y="179"/>
                  </a:lnTo>
                  <a:lnTo>
                    <a:pt x="1190" y="172"/>
                  </a:lnTo>
                  <a:lnTo>
                    <a:pt x="1201" y="171"/>
                  </a:lnTo>
                  <a:lnTo>
                    <a:pt x="1209" y="171"/>
                  </a:lnTo>
                  <a:lnTo>
                    <a:pt x="1201" y="179"/>
                  </a:lnTo>
                  <a:lnTo>
                    <a:pt x="1194" y="185"/>
                  </a:lnTo>
                  <a:lnTo>
                    <a:pt x="1203" y="185"/>
                  </a:lnTo>
                  <a:lnTo>
                    <a:pt x="1214" y="184"/>
                  </a:lnTo>
                  <a:lnTo>
                    <a:pt x="1223" y="184"/>
                  </a:lnTo>
                  <a:lnTo>
                    <a:pt x="1233" y="183"/>
                  </a:lnTo>
                  <a:lnTo>
                    <a:pt x="1244" y="182"/>
                  </a:lnTo>
                  <a:lnTo>
                    <a:pt x="1253" y="182"/>
                  </a:lnTo>
                  <a:lnTo>
                    <a:pt x="1262" y="174"/>
                  </a:lnTo>
                  <a:lnTo>
                    <a:pt x="1270" y="168"/>
                  </a:lnTo>
                  <a:lnTo>
                    <a:pt x="1261" y="168"/>
                  </a:lnTo>
                  <a:lnTo>
                    <a:pt x="1250" y="169"/>
                  </a:lnTo>
                  <a:lnTo>
                    <a:pt x="1239" y="170"/>
                  </a:lnTo>
                  <a:lnTo>
                    <a:pt x="1230" y="170"/>
                  </a:lnTo>
                  <a:lnTo>
                    <a:pt x="1237" y="163"/>
                  </a:lnTo>
                  <a:lnTo>
                    <a:pt x="1247" y="156"/>
                  </a:lnTo>
                  <a:lnTo>
                    <a:pt x="1264" y="142"/>
                  </a:lnTo>
                  <a:lnTo>
                    <a:pt x="1274" y="141"/>
                  </a:lnTo>
                  <a:lnTo>
                    <a:pt x="1284" y="141"/>
                  </a:lnTo>
                  <a:lnTo>
                    <a:pt x="1275" y="148"/>
                  </a:lnTo>
                  <a:lnTo>
                    <a:pt x="1267" y="155"/>
                  </a:lnTo>
                  <a:lnTo>
                    <a:pt x="1277" y="155"/>
                  </a:lnTo>
                  <a:lnTo>
                    <a:pt x="1286" y="154"/>
                  </a:lnTo>
                  <a:lnTo>
                    <a:pt x="1289" y="152"/>
                  </a:lnTo>
                  <a:lnTo>
                    <a:pt x="1296" y="148"/>
                  </a:lnTo>
                  <a:lnTo>
                    <a:pt x="1299" y="146"/>
                  </a:lnTo>
                  <a:lnTo>
                    <a:pt x="1301" y="143"/>
                  </a:lnTo>
                  <a:lnTo>
                    <a:pt x="1303" y="142"/>
                  </a:lnTo>
                  <a:lnTo>
                    <a:pt x="1303" y="141"/>
                  </a:lnTo>
                  <a:lnTo>
                    <a:pt x="1294" y="141"/>
                  </a:lnTo>
                  <a:lnTo>
                    <a:pt x="1284" y="141"/>
                  </a:lnTo>
                  <a:lnTo>
                    <a:pt x="1291" y="135"/>
                  </a:lnTo>
                  <a:lnTo>
                    <a:pt x="1301" y="129"/>
                  </a:lnTo>
                  <a:lnTo>
                    <a:pt x="1311" y="128"/>
                  </a:lnTo>
                  <a:lnTo>
                    <a:pt x="1320" y="129"/>
                  </a:lnTo>
                  <a:lnTo>
                    <a:pt x="1331" y="129"/>
                  </a:lnTo>
                  <a:lnTo>
                    <a:pt x="1340" y="129"/>
                  </a:lnTo>
                  <a:lnTo>
                    <a:pt x="1350" y="122"/>
                  </a:lnTo>
                  <a:lnTo>
                    <a:pt x="1358" y="116"/>
                  </a:lnTo>
                  <a:lnTo>
                    <a:pt x="1366" y="109"/>
                  </a:lnTo>
                  <a:lnTo>
                    <a:pt x="1375" y="103"/>
                  </a:lnTo>
                  <a:lnTo>
                    <a:pt x="1386" y="103"/>
                  </a:lnTo>
                  <a:lnTo>
                    <a:pt x="1396" y="104"/>
                  </a:lnTo>
                  <a:lnTo>
                    <a:pt x="1404" y="98"/>
                  </a:lnTo>
                  <a:lnTo>
                    <a:pt x="1414" y="91"/>
                  </a:lnTo>
                  <a:lnTo>
                    <a:pt x="1423" y="92"/>
                  </a:lnTo>
                  <a:lnTo>
                    <a:pt x="1434" y="92"/>
                  </a:lnTo>
                  <a:lnTo>
                    <a:pt x="1442" y="87"/>
                  </a:lnTo>
                  <a:lnTo>
                    <a:pt x="1452" y="81"/>
                  </a:lnTo>
                  <a:lnTo>
                    <a:pt x="1456" y="81"/>
                  </a:lnTo>
                  <a:lnTo>
                    <a:pt x="1462" y="82"/>
                  </a:lnTo>
                  <a:lnTo>
                    <a:pt x="1467" y="83"/>
                  </a:lnTo>
                  <a:lnTo>
                    <a:pt x="1471" y="82"/>
                  </a:lnTo>
                  <a:lnTo>
                    <a:pt x="1481" y="76"/>
                  </a:lnTo>
                  <a:lnTo>
                    <a:pt x="1490" y="71"/>
                  </a:lnTo>
                  <a:lnTo>
                    <a:pt x="1499" y="65"/>
                  </a:lnTo>
                  <a:lnTo>
                    <a:pt x="1508" y="59"/>
                  </a:lnTo>
                  <a:lnTo>
                    <a:pt x="1519" y="61"/>
                  </a:lnTo>
                  <a:lnTo>
                    <a:pt x="1529" y="62"/>
                  </a:lnTo>
                  <a:lnTo>
                    <a:pt x="1520" y="67"/>
                  </a:lnTo>
                  <a:lnTo>
                    <a:pt x="1510" y="72"/>
                  </a:lnTo>
                  <a:lnTo>
                    <a:pt x="1520" y="73"/>
                  </a:lnTo>
                  <a:lnTo>
                    <a:pt x="1530" y="74"/>
                  </a:lnTo>
                  <a:lnTo>
                    <a:pt x="1539" y="70"/>
                  </a:lnTo>
                  <a:lnTo>
                    <a:pt x="1549" y="64"/>
                  </a:lnTo>
                  <a:lnTo>
                    <a:pt x="1558" y="58"/>
                  </a:lnTo>
                  <a:lnTo>
                    <a:pt x="1567" y="53"/>
                  </a:lnTo>
                  <a:lnTo>
                    <a:pt x="1577" y="48"/>
                  </a:lnTo>
                  <a:lnTo>
                    <a:pt x="1586" y="42"/>
                  </a:lnTo>
                  <a:lnTo>
                    <a:pt x="1596" y="43"/>
                  </a:lnTo>
                  <a:lnTo>
                    <a:pt x="1606" y="46"/>
                  </a:lnTo>
                  <a:lnTo>
                    <a:pt x="1616" y="47"/>
                  </a:lnTo>
                  <a:lnTo>
                    <a:pt x="1625" y="49"/>
                  </a:lnTo>
                  <a:lnTo>
                    <a:pt x="1635" y="51"/>
                  </a:lnTo>
                  <a:lnTo>
                    <a:pt x="1646" y="52"/>
                  </a:lnTo>
                  <a:lnTo>
                    <a:pt x="1650" y="50"/>
                  </a:lnTo>
                  <a:lnTo>
                    <a:pt x="1655" y="47"/>
                  </a:lnTo>
                  <a:lnTo>
                    <a:pt x="1661" y="45"/>
                  </a:lnTo>
                  <a:lnTo>
                    <a:pt x="1665" y="42"/>
                  </a:lnTo>
                  <a:lnTo>
                    <a:pt x="1684" y="33"/>
                  </a:lnTo>
                  <a:lnTo>
                    <a:pt x="1694" y="28"/>
                  </a:lnTo>
                  <a:lnTo>
                    <a:pt x="1703" y="23"/>
                  </a:lnTo>
                  <a:lnTo>
                    <a:pt x="1714" y="24"/>
                  </a:lnTo>
                  <a:lnTo>
                    <a:pt x="1723" y="28"/>
                  </a:lnTo>
                  <a:lnTo>
                    <a:pt x="1733" y="30"/>
                  </a:lnTo>
                  <a:lnTo>
                    <a:pt x="1743" y="32"/>
                  </a:lnTo>
                  <a:lnTo>
                    <a:pt x="1752" y="34"/>
                  </a:lnTo>
                  <a:lnTo>
                    <a:pt x="1762" y="36"/>
                  </a:lnTo>
                  <a:lnTo>
                    <a:pt x="1771" y="32"/>
                  </a:lnTo>
                  <a:lnTo>
                    <a:pt x="1782" y="28"/>
                  </a:lnTo>
                  <a:lnTo>
                    <a:pt x="1791" y="30"/>
                  </a:lnTo>
                  <a:lnTo>
                    <a:pt x="1801" y="32"/>
                  </a:lnTo>
                  <a:lnTo>
                    <a:pt x="1811" y="29"/>
                  </a:lnTo>
                  <a:lnTo>
                    <a:pt x="1821" y="24"/>
                  </a:lnTo>
                  <a:lnTo>
                    <a:pt x="1812" y="21"/>
                  </a:lnTo>
                  <a:lnTo>
                    <a:pt x="1802" y="19"/>
                  </a:lnTo>
                  <a:lnTo>
                    <a:pt x="1812" y="15"/>
                  </a:lnTo>
                  <a:lnTo>
                    <a:pt x="1821" y="11"/>
                  </a:lnTo>
                  <a:lnTo>
                    <a:pt x="1826" y="12"/>
                  </a:lnTo>
                  <a:lnTo>
                    <a:pt x="1832" y="13"/>
                  </a:lnTo>
                  <a:lnTo>
                    <a:pt x="1835" y="14"/>
                  </a:lnTo>
                  <a:lnTo>
                    <a:pt x="1838" y="15"/>
                  </a:lnTo>
                  <a:lnTo>
                    <a:pt x="1840" y="16"/>
                  </a:lnTo>
                  <a:lnTo>
                    <a:pt x="1841" y="16"/>
                  </a:lnTo>
                  <a:lnTo>
                    <a:pt x="1832" y="20"/>
                  </a:lnTo>
                  <a:lnTo>
                    <a:pt x="1821" y="24"/>
                  </a:lnTo>
                  <a:lnTo>
                    <a:pt x="1831" y="26"/>
                  </a:lnTo>
                  <a:lnTo>
                    <a:pt x="1840" y="30"/>
                  </a:lnTo>
                  <a:lnTo>
                    <a:pt x="1845" y="28"/>
                  </a:lnTo>
                  <a:lnTo>
                    <a:pt x="1850" y="25"/>
                  </a:lnTo>
                  <a:lnTo>
                    <a:pt x="1856" y="23"/>
                  </a:lnTo>
                  <a:lnTo>
                    <a:pt x="1861" y="21"/>
                  </a:lnTo>
                  <a:lnTo>
                    <a:pt x="1871" y="18"/>
                  </a:lnTo>
                  <a:lnTo>
                    <a:pt x="1881" y="14"/>
                  </a:lnTo>
                  <a:lnTo>
                    <a:pt x="1878" y="13"/>
                  </a:lnTo>
                  <a:lnTo>
                    <a:pt x="1871" y="11"/>
                  </a:lnTo>
                  <a:lnTo>
                    <a:pt x="1865" y="8"/>
                  </a:lnTo>
                  <a:lnTo>
                    <a:pt x="1861" y="8"/>
                  </a:lnTo>
                  <a:lnTo>
                    <a:pt x="1871" y="4"/>
                  </a:lnTo>
                  <a:lnTo>
                    <a:pt x="1882" y="1"/>
                  </a:lnTo>
                  <a:lnTo>
                    <a:pt x="1891" y="3"/>
                  </a:lnTo>
                  <a:lnTo>
                    <a:pt x="1901" y="6"/>
                  </a:lnTo>
                  <a:lnTo>
                    <a:pt x="1910" y="9"/>
                  </a:lnTo>
                  <a:lnTo>
                    <a:pt x="1920" y="13"/>
                  </a:lnTo>
                  <a:lnTo>
                    <a:pt x="1930" y="9"/>
                  </a:lnTo>
                  <a:lnTo>
                    <a:pt x="1940" y="5"/>
                  </a:lnTo>
                  <a:lnTo>
                    <a:pt x="1950" y="8"/>
                  </a:lnTo>
                  <a:lnTo>
                    <a:pt x="1960" y="12"/>
                  </a:lnTo>
                  <a:lnTo>
                    <a:pt x="1968" y="16"/>
                  </a:lnTo>
                  <a:lnTo>
                    <a:pt x="1978" y="18"/>
                  </a:lnTo>
                  <a:lnTo>
                    <a:pt x="1988" y="16"/>
                  </a:lnTo>
                  <a:lnTo>
                    <a:pt x="1999" y="12"/>
                  </a:lnTo>
                  <a:lnTo>
                    <a:pt x="2001" y="11"/>
                  </a:lnTo>
                  <a:lnTo>
                    <a:pt x="2002" y="11"/>
                  </a:lnTo>
                  <a:lnTo>
                    <a:pt x="2003" y="11"/>
                  </a:lnTo>
                  <a:lnTo>
                    <a:pt x="2003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04" y="11"/>
                  </a:lnTo>
                  <a:lnTo>
                    <a:pt x="2010" y="8"/>
                  </a:lnTo>
                  <a:lnTo>
                    <a:pt x="2019" y="5"/>
                  </a:lnTo>
                  <a:lnTo>
                    <a:pt x="2030" y="2"/>
                  </a:lnTo>
                  <a:lnTo>
                    <a:pt x="2039" y="0"/>
                  </a:lnTo>
                  <a:lnTo>
                    <a:pt x="2049" y="3"/>
                  </a:lnTo>
                  <a:lnTo>
                    <a:pt x="2059" y="7"/>
                  </a:lnTo>
                  <a:lnTo>
                    <a:pt x="2057" y="7"/>
                  </a:lnTo>
                  <a:lnTo>
                    <a:pt x="2055" y="8"/>
                  </a:lnTo>
                  <a:lnTo>
                    <a:pt x="2052" y="8"/>
                  </a:lnTo>
                  <a:lnTo>
                    <a:pt x="2048" y="9"/>
                  </a:lnTo>
                  <a:lnTo>
                    <a:pt x="2042" y="12"/>
                  </a:lnTo>
                  <a:lnTo>
                    <a:pt x="2037" y="13"/>
                  </a:lnTo>
                  <a:lnTo>
                    <a:pt x="2047" y="17"/>
                  </a:lnTo>
                  <a:lnTo>
                    <a:pt x="2056" y="20"/>
                  </a:lnTo>
                  <a:lnTo>
                    <a:pt x="2067" y="18"/>
                  </a:lnTo>
                  <a:lnTo>
                    <a:pt x="2077" y="15"/>
                  </a:lnTo>
                  <a:lnTo>
                    <a:pt x="2087" y="12"/>
                  </a:lnTo>
                  <a:lnTo>
                    <a:pt x="2098" y="9"/>
                  </a:lnTo>
                  <a:lnTo>
                    <a:pt x="2109" y="6"/>
                  </a:lnTo>
                  <a:lnTo>
                    <a:pt x="2119" y="4"/>
                  </a:lnTo>
                  <a:lnTo>
                    <a:pt x="2129" y="8"/>
                  </a:lnTo>
                  <a:lnTo>
                    <a:pt x="2137" y="12"/>
                  </a:lnTo>
                  <a:lnTo>
                    <a:pt x="2148" y="9"/>
                  </a:lnTo>
                  <a:lnTo>
                    <a:pt x="2159" y="7"/>
                  </a:lnTo>
                  <a:lnTo>
                    <a:pt x="2168" y="12"/>
                  </a:lnTo>
                  <a:lnTo>
                    <a:pt x="2177" y="16"/>
                  </a:lnTo>
                  <a:lnTo>
                    <a:pt x="2185" y="20"/>
                  </a:lnTo>
                  <a:lnTo>
                    <a:pt x="2195" y="24"/>
                  </a:lnTo>
                  <a:lnTo>
                    <a:pt x="2203" y="29"/>
                  </a:lnTo>
                  <a:lnTo>
                    <a:pt x="2213" y="33"/>
                  </a:lnTo>
                  <a:lnTo>
                    <a:pt x="2223" y="31"/>
                  </a:lnTo>
                  <a:lnTo>
                    <a:pt x="2234" y="29"/>
                  </a:lnTo>
                  <a:lnTo>
                    <a:pt x="2243" y="34"/>
                  </a:lnTo>
                  <a:lnTo>
                    <a:pt x="2252" y="38"/>
                  </a:lnTo>
                  <a:lnTo>
                    <a:pt x="2263" y="36"/>
                  </a:lnTo>
                  <a:lnTo>
                    <a:pt x="2273" y="35"/>
                  </a:lnTo>
                  <a:lnTo>
                    <a:pt x="2282" y="39"/>
                  </a:lnTo>
                  <a:lnTo>
                    <a:pt x="2290" y="43"/>
                  </a:lnTo>
                  <a:lnTo>
                    <a:pt x="2295" y="43"/>
                  </a:lnTo>
                  <a:lnTo>
                    <a:pt x="2302" y="42"/>
                  </a:lnTo>
                  <a:lnTo>
                    <a:pt x="2309" y="41"/>
                  </a:lnTo>
                  <a:lnTo>
                    <a:pt x="2312" y="41"/>
                  </a:lnTo>
                  <a:lnTo>
                    <a:pt x="2309" y="39"/>
                  </a:lnTo>
                  <a:lnTo>
                    <a:pt x="2302" y="36"/>
                  </a:lnTo>
                  <a:lnTo>
                    <a:pt x="2297" y="33"/>
                  </a:lnTo>
                  <a:lnTo>
                    <a:pt x="2295" y="31"/>
                  </a:lnTo>
                  <a:lnTo>
                    <a:pt x="2298" y="31"/>
                  </a:lnTo>
                  <a:lnTo>
                    <a:pt x="2304" y="30"/>
                  </a:lnTo>
                  <a:lnTo>
                    <a:pt x="2311" y="29"/>
                  </a:lnTo>
                  <a:lnTo>
                    <a:pt x="2316" y="29"/>
                  </a:lnTo>
                  <a:lnTo>
                    <a:pt x="2325" y="33"/>
                  </a:lnTo>
                  <a:lnTo>
                    <a:pt x="2333" y="38"/>
                  </a:lnTo>
                  <a:lnTo>
                    <a:pt x="2344" y="37"/>
                  </a:lnTo>
                  <a:lnTo>
                    <a:pt x="2354" y="35"/>
                  </a:lnTo>
                  <a:lnTo>
                    <a:pt x="2364" y="40"/>
                  </a:lnTo>
                  <a:lnTo>
                    <a:pt x="2371" y="46"/>
                  </a:lnTo>
                  <a:lnTo>
                    <a:pt x="2362" y="47"/>
                  </a:lnTo>
                  <a:lnTo>
                    <a:pt x="2350" y="48"/>
                  </a:lnTo>
                  <a:lnTo>
                    <a:pt x="2359" y="53"/>
                  </a:lnTo>
                  <a:lnTo>
                    <a:pt x="2367" y="58"/>
                  </a:lnTo>
                  <a:lnTo>
                    <a:pt x="2379" y="57"/>
                  </a:lnTo>
                  <a:lnTo>
                    <a:pt x="2389" y="56"/>
                  </a:lnTo>
                  <a:lnTo>
                    <a:pt x="2400" y="55"/>
                  </a:lnTo>
                  <a:lnTo>
                    <a:pt x="2411" y="54"/>
                  </a:lnTo>
                  <a:lnTo>
                    <a:pt x="2420" y="53"/>
                  </a:lnTo>
                  <a:lnTo>
                    <a:pt x="2432" y="52"/>
                  </a:lnTo>
                  <a:lnTo>
                    <a:pt x="2441" y="57"/>
                  </a:lnTo>
                  <a:lnTo>
                    <a:pt x="2449" y="63"/>
                  </a:lnTo>
                  <a:lnTo>
                    <a:pt x="2460" y="63"/>
                  </a:lnTo>
                  <a:lnTo>
                    <a:pt x="2470" y="62"/>
                  </a:lnTo>
                  <a:lnTo>
                    <a:pt x="2479" y="67"/>
                  </a:lnTo>
                  <a:lnTo>
                    <a:pt x="2487" y="73"/>
                  </a:lnTo>
                  <a:lnTo>
                    <a:pt x="2498" y="72"/>
                  </a:lnTo>
                  <a:lnTo>
                    <a:pt x="2509" y="72"/>
                  </a:lnTo>
                  <a:lnTo>
                    <a:pt x="2517" y="78"/>
                  </a:lnTo>
                  <a:lnTo>
                    <a:pt x="2525" y="84"/>
                  </a:lnTo>
                  <a:lnTo>
                    <a:pt x="2536" y="83"/>
                  </a:lnTo>
                  <a:lnTo>
                    <a:pt x="2547" y="83"/>
                  </a:lnTo>
                  <a:lnTo>
                    <a:pt x="2555" y="89"/>
                  </a:lnTo>
                  <a:lnTo>
                    <a:pt x="2563" y="95"/>
                  </a:lnTo>
                  <a:lnTo>
                    <a:pt x="2551" y="95"/>
                  </a:lnTo>
                  <a:lnTo>
                    <a:pt x="2541" y="95"/>
                  </a:lnTo>
                  <a:lnTo>
                    <a:pt x="2548" y="101"/>
                  </a:lnTo>
                  <a:lnTo>
                    <a:pt x="2558" y="107"/>
                  </a:lnTo>
                  <a:lnTo>
                    <a:pt x="2568" y="107"/>
                  </a:lnTo>
                  <a:lnTo>
                    <a:pt x="2579" y="107"/>
                  </a:lnTo>
                  <a:lnTo>
                    <a:pt x="2589" y="106"/>
                  </a:lnTo>
                  <a:lnTo>
                    <a:pt x="2600" y="107"/>
                  </a:lnTo>
                  <a:lnTo>
                    <a:pt x="2611" y="106"/>
                  </a:lnTo>
                  <a:lnTo>
                    <a:pt x="2621" y="107"/>
                  </a:lnTo>
                  <a:lnTo>
                    <a:pt x="2629" y="114"/>
                  </a:lnTo>
                  <a:lnTo>
                    <a:pt x="2637" y="120"/>
                  </a:lnTo>
                  <a:lnTo>
                    <a:pt x="2648" y="120"/>
                  </a:lnTo>
                  <a:lnTo>
                    <a:pt x="2659" y="121"/>
                  </a:lnTo>
                  <a:lnTo>
                    <a:pt x="2667" y="126"/>
                  </a:lnTo>
                  <a:lnTo>
                    <a:pt x="2674" y="134"/>
                  </a:lnTo>
                  <a:lnTo>
                    <a:pt x="2664" y="133"/>
                  </a:lnTo>
                  <a:lnTo>
                    <a:pt x="2652" y="133"/>
                  </a:lnTo>
                  <a:lnTo>
                    <a:pt x="2660" y="139"/>
                  </a:lnTo>
                  <a:lnTo>
                    <a:pt x="2668" y="146"/>
                  </a:lnTo>
                  <a:lnTo>
                    <a:pt x="2679" y="146"/>
                  </a:lnTo>
                  <a:lnTo>
                    <a:pt x="2689" y="147"/>
                  </a:lnTo>
                  <a:lnTo>
                    <a:pt x="2700" y="147"/>
                  </a:lnTo>
                  <a:lnTo>
                    <a:pt x="2711" y="148"/>
                  </a:lnTo>
                  <a:lnTo>
                    <a:pt x="2721" y="148"/>
                  </a:lnTo>
                  <a:lnTo>
                    <a:pt x="2732" y="150"/>
                  </a:lnTo>
                  <a:lnTo>
                    <a:pt x="2740" y="156"/>
                  </a:lnTo>
                  <a:lnTo>
                    <a:pt x="2747" y="163"/>
                  </a:lnTo>
                  <a:lnTo>
                    <a:pt x="2758" y="164"/>
                  </a:lnTo>
                  <a:lnTo>
                    <a:pt x="2768" y="165"/>
                  </a:lnTo>
                  <a:lnTo>
                    <a:pt x="2776" y="172"/>
                  </a:lnTo>
                  <a:lnTo>
                    <a:pt x="2783" y="179"/>
                  </a:lnTo>
                  <a:lnTo>
                    <a:pt x="2794" y="180"/>
                  </a:lnTo>
                  <a:lnTo>
                    <a:pt x="2804" y="181"/>
                  </a:lnTo>
                  <a:lnTo>
                    <a:pt x="2813" y="188"/>
                  </a:lnTo>
                  <a:lnTo>
                    <a:pt x="2818" y="196"/>
                  </a:lnTo>
                  <a:lnTo>
                    <a:pt x="2808" y="193"/>
                  </a:lnTo>
                  <a:lnTo>
                    <a:pt x="2797" y="192"/>
                  </a:lnTo>
                  <a:lnTo>
                    <a:pt x="2803" y="199"/>
                  </a:lnTo>
                  <a:lnTo>
                    <a:pt x="2812" y="206"/>
                  </a:lnTo>
                  <a:lnTo>
                    <a:pt x="2822" y="208"/>
                  </a:lnTo>
                  <a:lnTo>
                    <a:pt x="2833" y="209"/>
                  </a:lnTo>
                  <a:lnTo>
                    <a:pt x="2844" y="210"/>
                  </a:lnTo>
                  <a:lnTo>
                    <a:pt x="2854" y="213"/>
                  </a:lnTo>
                  <a:lnTo>
                    <a:pt x="2861" y="220"/>
                  </a:lnTo>
                  <a:lnTo>
                    <a:pt x="2867" y="226"/>
                  </a:lnTo>
                  <a:lnTo>
                    <a:pt x="2879" y="229"/>
                  </a:lnTo>
                  <a:lnTo>
                    <a:pt x="2888" y="231"/>
                  </a:lnTo>
                  <a:lnTo>
                    <a:pt x="2882" y="223"/>
                  </a:lnTo>
                  <a:lnTo>
                    <a:pt x="2876" y="216"/>
                  </a:lnTo>
                  <a:lnTo>
                    <a:pt x="2886" y="218"/>
                  </a:lnTo>
                  <a:lnTo>
                    <a:pt x="2897" y="219"/>
                  </a:lnTo>
                  <a:lnTo>
                    <a:pt x="2903" y="226"/>
                  </a:lnTo>
                  <a:lnTo>
                    <a:pt x="2910" y="234"/>
                  </a:lnTo>
                  <a:lnTo>
                    <a:pt x="2916" y="241"/>
                  </a:lnTo>
                  <a:lnTo>
                    <a:pt x="2924" y="249"/>
                  </a:lnTo>
                  <a:lnTo>
                    <a:pt x="2934" y="251"/>
                  </a:lnTo>
                  <a:lnTo>
                    <a:pt x="2945" y="253"/>
                  </a:lnTo>
                  <a:lnTo>
                    <a:pt x="2952" y="262"/>
                  </a:lnTo>
                  <a:lnTo>
                    <a:pt x="2958" y="268"/>
                  </a:lnTo>
                  <a:lnTo>
                    <a:pt x="2947" y="266"/>
                  </a:lnTo>
                  <a:lnTo>
                    <a:pt x="2936" y="264"/>
                  </a:lnTo>
                  <a:lnTo>
                    <a:pt x="2943" y="271"/>
                  </a:lnTo>
                  <a:lnTo>
                    <a:pt x="2949" y="279"/>
                  </a:lnTo>
                  <a:lnTo>
                    <a:pt x="2960" y="282"/>
                  </a:lnTo>
                  <a:lnTo>
                    <a:pt x="2970" y="283"/>
                  </a:lnTo>
                  <a:lnTo>
                    <a:pt x="2981" y="286"/>
                  </a:lnTo>
                  <a:lnTo>
                    <a:pt x="2992" y="288"/>
                  </a:lnTo>
                  <a:lnTo>
                    <a:pt x="3012" y="293"/>
                  </a:lnTo>
                  <a:lnTo>
                    <a:pt x="3023" y="296"/>
                  </a:lnTo>
                  <a:lnTo>
                    <a:pt x="3033" y="299"/>
                  </a:lnTo>
                  <a:lnTo>
                    <a:pt x="3040" y="306"/>
                  </a:lnTo>
                  <a:lnTo>
                    <a:pt x="3046" y="315"/>
                  </a:lnTo>
                  <a:lnTo>
                    <a:pt x="3051" y="322"/>
                  </a:lnTo>
                  <a:lnTo>
                    <a:pt x="3058" y="330"/>
                  </a:lnTo>
                  <a:lnTo>
                    <a:pt x="3067" y="333"/>
                  </a:lnTo>
                  <a:lnTo>
                    <a:pt x="3078" y="336"/>
                  </a:lnTo>
                  <a:lnTo>
                    <a:pt x="3084" y="343"/>
                  </a:lnTo>
                  <a:lnTo>
                    <a:pt x="3090" y="352"/>
                  </a:lnTo>
                  <a:lnTo>
                    <a:pt x="3100" y="355"/>
                  </a:lnTo>
                  <a:lnTo>
                    <a:pt x="3111" y="358"/>
                  </a:lnTo>
                  <a:lnTo>
                    <a:pt x="3116" y="367"/>
                  </a:lnTo>
                  <a:lnTo>
                    <a:pt x="3123" y="374"/>
                  </a:lnTo>
                  <a:lnTo>
                    <a:pt x="3132" y="377"/>
                  </a:lnTo>
                  <a:lnTo>
                    <a:pt x="3143" y="381"/>
                  </a:lnTo>
                  <a:lnTo>
                    <a:pt x="3148" y="389"/>
                  </a:lnTo>
                  <a:lnTo>
                    <a:pt x="3153" y="398"/>
                  </a:lnTo>
                  <a:lnTo>
                    <a:pt x="3164" y="402"/>
                  </a:lnTo>
                  <a:lnTo>
                    <a:pt x="3174" y="405"/>
                  </a:lnTo>
                  <a:lnTo>
                    <a:pt x="3184" y="408"/>
                  </a:lnTo>
                  <a:lnTo>
                    <a:pt x="3194" y="413"/>
                  </a:lnTo>
                  <a:lnTo>
                    <a:pt x="3199" y="420"/>
                  </a:lnTo>
                  <a:lnTo>
                    <a:pt x="3204" y="429"/>
                  </a:lnTo>
                  <a:lnTo>
                    <a:pt x="3215" y="433"/>
                  </a:lnTo>
                  <a:lnTo>
                    <a:pt x="3225" y="437"/>
                  </a:lnTo>
                  <a:lnTo>
                    <a:pt x="3230" y="446"/>
                  </a:lnTo>
                  <a:lnTo>
                    <a:pt x="3235" y="454"/>
                  </a:lnTo>
                  <a:lnTo>
                    <a:pt x="3245" y="457"/>
                  </a:lnTo>
                  <a:lnTo>
                    <a:pt x="3256" y="462"/>
                  </a:lnTo>
                  <a:lnTo>
                    <a:pt x="3260" y="470"/>
                  </a:lnTo>
                  <a:lnTo>
                    <a:pt x="3265" y="480"/>
                  </a:lnTo>
                  <a:lnTo>
                    <a:pt x="3275" y="484"/>
                  </a:lnTo>
                  <a:lnTo>
                    <a:pt x="3285" y="488"/>
                  </a:lnTo>
                  <a:lnTo>
                    <a:pt x="3287" y="491"/>
                  </a:lnTo>
                  <a:lnTo>
                    <a:pt x="3291" y="497"/>
                  </a:lnTo>
                  <a:lnTo>
                    <a:pt x="3294" y="502"/>
                  </a:lnTo>
                  <a:lnTo>
                    <a:pt x="3295" y="505"/>
                  </a:lnTo>
                  <a:lnTo>
                    <a:pt x="3292" y="504"/>
                  </a:lnTo>
                  <a:lnTo>
                    <a:pt x="3285" y="501"/>
                  </a:lnTo>
                  <a:lnTo>
                    <a:pt x="3278" y="498"/>
                  </a:lnTo>
                  <a:lnTo>
                    <a:pt x="3275" y="497"/>
                  </a:lnTo>
                  <a:lnTo>
                    <a:pt x="3270" y="487"/>
                  </a:lnTo>
                  <a:lnTo>
                    <a:pt x="3265" y="480"/>
                  </a:lnTo>
                  <a:lnTo>
                    <a:pt x="3256" y="475"/>
                  </a:lnTo>
                  <a:lnTo>
                    <a:pt x="3245" y="471"/>
                  </a:lnTo>
                  <a:lnTo>
                    <a:pt x="3241" y="463"/>
                  </a:lnTo>
                  <a:lnTo>
                    <a:pt x="3235" y="454"/>
                  </a:lnTo>
                  <a:lnTo>
                    <a:pt x="3226" y="450"/>
                  </a:lnTo>
                  <a:lnTo>
                    <a:pt x="3215" y="446"/>
                  </a:lnTo>
                  <a:lnTo>
                    <a:pt x="3220" y="454"/>
                  </a:lnTo>
                  <a:lnTo>
                    <a:pt x="3226" y="463"/>
                  </a:lnTo>
                  <a:lnTo>
                    <a:pt x="3235" y="467"/>
                  </a:lnTo>
                  <a:lnTo>
                    <a:pt x="3245" y="471"/>
                  </a:lnTo>
                  <a:lnTo>
                    <a:pt x="3250" y="480"/>
                  </a:lnTo>
                  <a:lnTo>
                    <a:pt x="3256" y="488"/>
                  </a:lnTo>
                  <a:lnTo>
                    <a:pt x="3265" y="492"/>
                  </a:lnTo>
                  <a:lnTo>
                    <a:pt x="3275" y="497"/>
                  </a:lnTo>
                  <a:lnTo>
                    <a:pt x="3280" y="505"/>
                  </a:lnTo>
                  <a:lnTo>
                    <a:pt x="3284" y="514"/>
                  </a:lnTo>
                  <a:lnTo>
                    <a:pt x="3295" y="519"/>
                  </a:lnTo>
                  <a:lnTo>
                    <a:pt x="3303" y="522"/>
                  </a:lnTo>
                  <a:lnTo>
                    <a:pt x="3314" y="527"/>
                  </a:lnTo>
                  <a:lnTo>
                    <a:pt x="3324" y="532"/>
                  </a:lnTo>
                  <a:lnTo>
                    <a:pt x="3333" y="536"/>
                  </a:lnTo>
                  <a:lnTo>
                    <a:pt x="3343" y="541"/>
                  </a:lnTo>
                  <a:lnTo>
                    <a:pt x="3347" y="550"/>
                  </a:lnTo>
                  <a:lnTo>
                    <a:pt x="3351" y="558"/>
                  </a:lnTo>
                  <a:lnTo>
                    <a:pt x="3362" y="564"/>
                  </a:lnTo>
                  <a:lnTo>
                    <a:pt x="3370" y="569"/>
                  </a:lnTo>
                  <a:lnTo>
                    <a:pt x="3375" y="577"/>
                  </a:lnTo>
                  <a:lnTo>
                    <a:pt x="3380" y="586"/>
                  </a:lnTo>
                  <a:lnTo>
                    <a:pt x="3383" y="596"/>
                  </a:lnTo>
                  <a:lnTo>
                    <a:pt x="3387" y="604"/>
                  </a:lnTo>
                  <a:lnTo>
                    <a:pt x="3397" y="609"/>
                  </a:lnTo>
                  <a:lnTo>
                    <a:pt x="3407" y="615"/>
                  </a:lnTo>
                  <a:lnTo>
                    <a:pt x="3416" y="620"/>
                  </a:lnTo>
                  <a:lnTo>
                    <a:pt x="3426" y="625"/>
                  </a:lnTo>
                  <a:lnTo>
                    <a:pt x="3430" y="635"/>
                  </a:lnTo>
                  <a:lnTo>
                    <a:pt x="3433" y="643"/>
                  </a:lnTo>
                  <a:lnTo>
                    <a:pt x="3424" y="638"/>
                  </a:lnTo>
                  <a:lnTo>
                    <a:pt x="3415" y="633"/>
                  </a:lnTo>
                  <a:lnTo>
                    <a:pt x="3418" y="641"/>
                  </a:lnTo>
                  <a:lnTo>
                    <a:pt x="3423" y="651"/>
                  </a:lnTo>
                  <a:lnTo>
                    <a:pt x="3432" y="656"/>
                  </a:lnTo>
                  <a:lnTo>
                    <a:pt x="3441" y="661"/>
                  </a:lnTo>
                  <a:lnTo>
                    <a:pt x="3445" y="671"/>
                  </a:lnTo>
                  <a:lnTo>
                    <a:pt x="3448" y="680"/>
                  </a:lnTo>
                  <a:lnTo>
                    <a:pt x="3452" y="689"/>
                  </a:lnTo>
                  <a:lnTo>
                    <a:pt x="3456" y="699"/>
                  </a:lnTo>
                  <a:lnTo>
                    <a:pt x="3459" y="707"/>
                  </a:lnTo>
                  <a:lnTo>
                    <a:pt x="3463" y="717"/>
                  </a:lnTo>
                  <a:lnTo>
                    <a:pt x="3472" y="722"/>
                  </a:lnTo>
                  <a:lnTo>
                    <a:pt x="3480" y="728"/>
                  </a:lnTo>
                  <a:lnTo>
                    <a:pt x="3490" y="735"/>
                  </a:lnTo>
                  <a:lnTo>
                    <a:pt x="3498" y="739"/>
                  </a:lnTo>
                  <a:lnTo>
                    <a:pt x="3496" y="731"/>
                  </a:lnTo>
                  <a:lnTo>
                    <a:pt x="3492" y="721"/>
                  </a:lnTo>
                  <a:lnTo>
                    <a:pt x="3482" y="715"/>
                  </a:lnTo>
                  <a:lnTo>
                    <a:pt x="3474" y="709"/>
                  </a:lnTo>
                  <a:lnTo>
                    <a:pt x="3469" y="700"/>
                  </a:lnTo>
                  <a:lnTo>
                    <a:pt x="3466" y="691"/>
                  </a:lnTo>
                  <a:lnTo>
                    <a:pt x="3463" y="682"/>
                  </a:lnTo>
                  <a:lnTo>
                    <a:pt x="3460" y="672"/>
                  </a:lnTo>
                  <a:lnTo>
                    <a:pt x="3460" y="672"/>
                  </a:lnTo>
                  <a:lnTo>
                    <a:pt x="3460" y="673"/>
                  </a:lnTo>
                  <a:lnTo>
                    <a:pt x="3461" y="673"/>
                  </a:lnTo>
                  <a:lnTo>
                    <a:pt x="3462" y="674"/>
                  </a:lnTo>
                  <a:lnTo>
                    <a:pt x="3465" y="675"/>
                  </a:lnTo>
                  <a:lnTo>
                    <a:pt x="3468" y="677"/>
                  </a:lnTo>
                  <a:lnTo>
                    <a:pt x="3475" y="682"/>
                  </a:lnTo>
                  <a:lnTo>
                    <a:pt x="3478" y="684"/>
                  </a:lnTo>
                  <a:lnTo>
                    <a:pt x="3481" y="692"/>
                  </a:lnTo>
                  <a:lnTo>
                    <a:pt x="3485" y="702"/>
                  </a:lnTo>
                  <a:lnTo>
                    <a:pt x="3494" y="708"/>
                  </a:lnTo>
                  <a:lnTo>
                    <a:pt x="3503" y="714"/>
                  </a:lnTo>
                  <a:lnTo>
                    <a:pt x="3507" y="723"/>
                  </a:lnTo>
                  <a:lnTo>
                    <a:pt x="3510" y="733"/>
                  </a:lnTo>
                  <a:lnTo>
                    <a:pt x="3518" y="738"/>
                  </a:lnTo>
                  <a:lnTo>
                    <a:pt x="3528" y="744"/>
                  </a:lnTo>
                  <a:lnTo>
                    <a:pt x="3531" y="754"/>
                  </a:lnTo>
                  <a:lnTo>
                    <a:pt x="3534" y="764"/>
                  </a:lnTo>
                  <a:lnTo>
                    <a:pt x="3543" y="769"/>
                  </a:lnTo>
                  <a:lnTo>
                    <a:pt x="3551" y="775"/>
                  </a:lnTo>
                  <a:lnTo>
                    <a:pt x="3556" y="785"/>
                  </a:lnTo>
                  <a:lnTo>
                    <a:pt x="3558" y="794"/>
                  </a:lnTo>
                  <a:lnTo>
                    <a:pt x="3560" y="804"/>
                  </a:lnTo>
                  <a:lnTo>
                    <a:pt x="3563" y="814"/>
                  </a:lnTo>
                  <a:lnTo>
                    <a:pt x="3572" y="820"/>
                  </a:lnTo>
                  <a:lnTo>
                    <a:pt x="3580" y="826"/>
                  </a:lnTo>
                  <a:lnTo>
                    <a:pt x="3583" y="836"/>
                  </a:lnTo>
                  <a:lnTo>
                    <a:pt x="3586" y="844"/>
                  </a:lnTo>
                  <a:lnTo>
                    <a:pt x="3595" y="852"/>
                  </a:lnTo>
                  <a:lnTo>
                    <a:pt x="3603" y="858"/>
                  </a:lnTo>
                  <a:lnTo>
                    <a:pt x="3612" y="864"/>
                  </a:lnTo>
                  <a:lnTo>
                    <a:pt x="3619" y="871"/>
                  </a:lnTo>
                  <a:lnTo>
                    <a:pt x="3623" y="881"/>
                  </a:lnTo>
                  <a:lnTo>
                    <a:pt x="3625" y="890"/>
                  </a:lnTo>
                  <a:lnTo>
                    <a:pt x="3633" y="898"/>
                  </a:lnTo>
                  <a:lnTo>
                    <a:pt x="3641" y="904"/>
                  </a:lnTo>
                  <a:lnTo>
                    <a:pt x="3644" y="914"/>
                  </a:lnTo>
                  <a:lnTo>
                    <a:pt x="3646" y="923"/>
                  </a:lnTo>
                  <a:lnTo>
                    <a:pt x="3646" y="927"/>
                  </a:lnTo>
                  <a:lnTo>
                    <a:pt x="3647" y="933"/>
                  </a:lnTo>
                  <a:lnTo>
                    <a:pt x="3649" y="939"/>
                  </a:lnTo>
                  <a:lnTo>
                    <a:pt x="3650" y="942"/>
                  </a:lnTo>
                  <a:lnTo>
                    <a:pt x="3658" y="950"/>
                  </a:lnTo>
                  <a:lnTo>
                    <a:pt x="3666" y="956"/>
                  </a:lnTo>
                  <a:lnTo>
                    <a:pt x="3674" y="964"/>
                  </a:lnTo>
                  <a:lnTo>
                    <a:pt x="3682" y="971"/>
                  </a:lnTo>
                  <a:lnTo>
                    <a:pt x="3691" y="977"/>
                  </a:lnTo>
                  <a:lnTo>
                    <a:pt x="3698" y="985"/>
                  </a:lnTo>
                  <a:lnTo>
                    <a:pt x="3700" y="995"/>
                  </a:lnTo>
                  <a:lnTo>
                    <a:pt x="3701" y="1005"/>
                  </a:lnTo>
                  <a:lnTo>
                    <a:pt x="3693" y="998"/>
                  </a:lnTo>
                  <a:lnTo>
                    <a:pt x="3685" y="990"/>
                  </a:lnTo>
                  <a:lnTo>
                    <a:pt x="3686" y="1000"/>
                  </a:lnTo>
                  <a:lnTo>
                    <a:pt x="3690" y="1009"/>
                  </a:lnTo>
                  <a:lnTo>
                    <a:pt x="3691" y="1020"/>
                  </a:lnTo>
                  <a:lnTo>
                    <a:pt x="3693" y="1030"/>
                  </a:lnTo>
                  <a:lnTo>
                    <a:pt x="3694" y="1039"/>
                  </a:lnTo>
                  <a:lnTo>
                    <a:pt x="3695" y="1049"/>
                  </a:lnTo>
                  <a:lnTo>
                    <a:pt x="3703" y="1056"/>
                  </a:lnTo>
                  <a:lnTo>
                    <a:pt x="3711" y="1064"/>
                  </a:lnTo>
                  <a:lnTo>
                    <a:pt x="3726" y="1078"/>
                  </a:lnTo>
                  <a:lnTo>
                    <a:pt x="3733" y="1086"/>
                  </a:lnTo>
                  <a:lnTo>
                    <a:pt x="3741" y="1093"/>
                  </a:lnTo>
                  <a:lnTo>
                    <a:pt x="3742" y="1103"/>
                  </a:lnTo>
                  <a:lnTo>
                    <a:pt x="3743" y="1114"/>
                  </a:lnTo>
                  <a:lnTo>
                    <a:pt x="3750" y="1121"/>
                  </a:lnTo>
                  <a:lnTo>
                    <a:pt x="3758" y="1128"/>
                  </a:lnTo>
                  <a:lnTo>
                    <a:pt x="3759" y="1133"/>
                  </a:lnTo>
                  <a:lnTo>
                    <a:pt x="3759" y="1139"/>
                  </a:lnTo>
                  <a:lnTo>
                    <a:pt x="3760" y="1145"/>
                  </a:lnTo>
                  <a:lnTo>
                    <a:pt x="3760" y="1149"/>
                  </a:lnTo>
                  <a:lnTo>
                    <a:pt x="3752" y="1140"/>
                  </a:lnTo>
                  <a:lnTo>
                    <a:pt x="3745" y="1133"/>
                  </a:lnTo>
                  <a:lnTo>
                    <a:pt x="3745" y="1142"/>
                  </a:lnTo>
                  <a:lnTo>
                    <a:pt x="3747" y="1152"/>
                  </a:lnTo>
                  <a:lnTo>
                    <a:pt x="3753" y="1159"/>
                  </a:lnTo>
                  <a:lnTo>
                    <a:pt x="3761" y="1168"/>
                  </a:lnTo>
                  <a:lnTo>
                    <a:pt x="3761" y="1158"/>
                  </a:lnTo>
                  <a:lnTo>
                    <a:pt x="3760" y="1149"/>
                  </a:lnTo>
                  <a:lnTo>
                    <a:pt x="3767" y="1156"/>
                  </a:lnTo>
                  <a:lnTo>
                    <a:pt x="3774" y="1165"/>
                  </a:lnTo>
                  <a:lnTo>
                    <a:pt x="3775" y="1174"/>
                  </a:lnTo>
                  <a:lnTo>
                    <a:pt x="3776" y="1184"/>
                  </a:lnTo>
                  <a:lnTo>
                    <a:pt x="3782" y="1192"/>
                  </a:lnTo>
                  <a:lnTo>
                    <a:pt x="3790" y="1200"/>
                  </a:lnTo>
                  <a:lnTo>
                    <a:pt x="3791" y="1210"/>
                  </a:lnTo>
                  <a:lnTo>
                    <a:pt x="3791" y="1220"/>
                  </a:lnTo>
                  <a:lnTo>
                    <a:pt x="3791" y="1229"/>
                  </a:lnTo>
                  <a:lnTo>
                    <a:pt x="3792" y="1239"/>
                  </a:lnTo>
                  <a:lnTo>
                    <a:pt x="3792" y="1249"/>
                  </a:lnTo>
                  <a:lnTo>
                    <a:pt x="3792" y="1259"/>
                  </a:lnTo>
                  <a:lnTo>
                    <a:pt x="3798" y="1267"/>
                  </a:lnTo>
                  <a:lnTo>
                    <a:pt x="3806" y="1275"/>
                  </a:lnTo>
                  <a:lnTo>
                    <a:pt x="3806" y="1285"/>
                  </a:lnTo>
                  <a:lnTo>
                    <a:pt x="3806" y="1295"/>
                  </a:lnTo>
                  <a:lnTo>
                    <a:pt x="3812" y="1303"/>
                  </a:lnTo>
                  <a:lnTo>
                    <a:pt x="3818" y="1311"/>
                  </a:lnTo>
                  <a:lnTo>
                    <a:pt x="3818" y="1316"/>
                  </a:lnTo>
                  <a:lnTo>
                    <a:pt x="3818" y="1322"/>
                  </a:lnTo>
                  <a:lnTo>
                    <a:pt x="3817" y="1327"/>
                  </a:lnTo>
                  <a:lnTo>
                    <a:pt x="3818" y="1332"/>
                  </a:lnTo>
                  <a:lnTo>
                    <a:pt x="3825" y="1340"/>
                  </a:lnTo>
                  <a:lnTo>
                    <a:pt x="3831" y="1349"/>
                  </a:lnTo>
                  <a:lnTo>
                    <a:pt x="3838" y="1357"/>
                  </a:lnTo>
                  <a:lnTo>
                    <a:pt x="3844" y="1366"/>
                  </a:lnTo>
                  <a:lnTo>
                    <a:pt x="3849" y="1374"/>
                  </a:lnTo>
                  <a:lnTo>
                    <a:pt x="3856" y="1383"/>
                  </a:lnTo>
                  <a:lnTo>
                    <a:pt x="3862" y="1391"/>
                  </a:lnTo>
                  <a:lnTo>
                    <a:pt x="3868" y="1400"/>
                  </a:lnTo>
                  <a:lnTo>
                    <a:pt x="3867" y="1410"/>
                  </a:lnTo>
                  <a:lnTo>
                    <a:pt x="3867" y="1420"/>
                  </a:lnTo>
                  <a:lnTo>
                    <a:pt x="3866" y="1429"/>
                  </a:lnTo>
                  <a:lnTo>
                    <a:pt x="3865" y="1440"/>
                  </a:lnTo>
                  <a:lnTo>
                    <a:pt x="3860" y="1431"/>
                  </a:lnTo>
                  <a:lnTo>
                    <a:pt x="3854" y="1422"/>
                  </a:lnTo>
                  <a:lnTo>
                    <a:pt x="3854" y="1419"/>
                  </a:lnTo>
                  <a:lnTo>
                    <a:pt x="3855" y="1411"/>
                  </a:lnTo>
                  <a:lnTo>
                    <a:pt x="3855" y="1405"/>
                  </a:lnTo>
                  <a:lnTo>
                    <a:pt x="3855" y="1402"/>
                  </a:lnTo>
                  <a:lnTo>
                    <a:pt x="3849" y="1393"/>
                  </a:lnTo>
                  <a:lnTo>
                    <a:pt x="3843" y="1385"/>
                  </a:lnTo>
                  <a:lnTo>
                    <a:pt x="3842" y="1394"/>
                  </a:lnTo>
                  <a:lnTo>
                    <a:pt x="3842" y="1405"/>
                  </a:lnTo>
                  <a:lnTo>
                    <a:pt x="3835" y="1395"/>
                  </a:lnTo>
                  <a:lnTo>
                    <a:pt x="3830" y="1387"/>
                  </a:lnTo>
                  <a:lnTo>
                    <a:pt x="3829" y="1396"/>
                  </a:lnTo>
                  <a:lnTo>
                    <a:pt x="3829" y="1407"/>
                  </a:lnTo>
                  <a:lnTo>
                    <a:pt x="3828" y="1417"/>
                  </a:lnTo>
                  <a:lnTo>
                    <a:pt x="3828" y="1426"/>
                  </a:lnTo>
                  <a:lnTo>
                    <a:pt x="3827" y="1437"/>
                  </a:lnTo>
                  <a:lnTo>
                    <a:pt x="3826" y="1445"/>
                  </a:lnTo>
                  <a:lnTo>
                    <a:pt x="3821" y="1437"/>
                  </a:lnTo>
                  <a:lnTo>
                    <a:pt x="3814" y="1428"/>
                  </a:lnTo>
                  <a:lnTo>
                    <a:pt x="3813" y="1437"/>
                  </a:lnTo>
                  <a:lnTo>
                    <a:pt x="3813" y="1448"/>
                  </a:lnTo>
                  <a:lnTo>
                    <a:pt x="3812" y="1458"/>
                  </a:lnTo>
                  <a:lnTo>
                    <a:pt x="3811" y="1467"/>
                  </a:lnTo>
                  <a:lnTo>
                    <a:pt x="3806" y="1458"/>
                  </a:lnTo>
                  <a:lnTo>
                    <a:pt x="3799" y="1450"/>
                  </a:lnTo>
                  <a:lnTo>
                    <a:pt x="3799" y="1459"/>
                  </a:lnTo>
                  <a:lnTo>
                    <a:pt x="3798" y="1469"/>
                  </a:lnTo>
                  <a:lnTo>
                    <a:pt x="3792" y="1459"/>
                  </a:lnTo>
                  <a:lnTo>
                    <a:pt x="3786" y="1452"/>
                  </a:lnTo>
                  <a:lnTo>
                    <a:pt x="3785" y="1460"/>
                  </a:lnTo>
                  <a:lnTo>
                    <a:pt x="3785" y="1471"/>
                  </a:lnTo>
                  <a:lnTo>
                    <a:pt x="3791" y="1478"/>
                  </a:lnTo>
                  <a:lnTo>
                    <a:pt x="3796" y="1487"/>
                  </a:lnTo>
                  <a:lnTo>
                    <a:pt x="3795" y="1496"/>
                  </a:lnTo>
                  <a:lnTo>
                    <a:pt x="3794" y="1506"/>
                  </a:lnTo>
                  <a:lnTo>
                    <a:pt x="3800" y="1515"/>
                  </a:lnTo>
                  <a:lnTo>
                    <a:pt x="3806" y="1523"/>
                  </a:lnTo>
                  <a:lnTo>
                    <a:pt x="3811" y="1533"/>
                  </a:lnTo>
                  <a:lnTo>
                    <a:pt x="3816" y="1541"/>
                  </a:lnTo>
                  <a:lnTo>
                    <a:pt x="3817" y="1532"/>
                  </a:lnTo>
                  <a:lnTo>
                    <a:pt x="3818" y="1522"/>
                  </a:lnTo>
                  <a:lnTo>
                    <a:pt x="3824" y="1529"/>
                  </a:lnTo>
                  <a:lnTo>
                    <a:pt x="3829" y="1539"/>
                  </a:lnTo>
                  <a:lnTo>
                    <a:pt x="3830" y="1530"/>
                  </a:lnTo>
                  <a:lnTo>
                    <a:pt x="3832" y="1520"/>
                  </a:lnTo>
                  <a:lnTo>
                    <a:pt x="3838" y="1528"/>
                  </a:lnTo>
                  <a:lnTo>
                    <a:pt x="3843" y="1538"/>
                  </a:lnTo>
                  <a:lnTo>
                    <a:pt x="3842" y="1549"/>
                  </a:lnTo>
                  <a:lnTo>
                    <a:pt x="3840" y="1557"/>
                  </a:lnTo>
                  <a:lnTo>
                    <a:pt x="3834" y="1549"/>
                  </a:lnTo>
                  <a:lnTo>
                    <a:pt x="3829" y="1539"/>
                  </a:lnTo>
                  <a:lnTo>
                    <a:pt x="3828" y="1549"/>
                  </a:lnTo>
                  <a:lnTo>
                    <a:pt x="3827" y="1558"/>
                  </a:lnTo>
                  <a:lnTo>
                    <a:pt x="3822" y="1550"/>
                  </a:lnTo>
                  <a:lnTo>
                    <a:pt x="3816" y="1541"/>
                  </a:lnTo>
                  <a:lnTo>
                    <a:pt x="3815" y="1551"/>
                  </a:lnTo>
                  <a:lnTo>
                    <a:pt x="3813" y="1559"/>
                  </a:lnTo>
                  <a:lnTo>
                    <a:pt x="3808" y="1552"/>
                  </a:lnTo>
                  <a:lnTo>
                    <a:pt x="3802" y="1542"/>
                  </a:lnTo>
                  <a:lnTo>
                    <a:pt x="3797" y="1534"/>
                  </a:lnTo>
                  <a:lnTo>
                    <a:pt x="3792" y="1525"/>
                  </a:lnTo>
                  <a:lnTo>
                    <a:pt x="3793" y="1516"/>
                  </a:lnTo>
                  <a:lnTo>
                    <a:pt x="3794" y="1506"/>
                  </a:lnTo>
                  <a:lnTo>
                    <a:pt x="3789" y="1498"/>
                  </a:lnTo>
                  <a:lnTo>
                    <a:pt x="3783" y="1489"/>
                  </a:lnTo>
                  <a:lnTo>
                    <a:pt x="3778" y="1480"/>
                  </a:lnTo>
                  <a:lnTo>
                    <a:pt x="3772" y="1472"/>
                  </a:lnTo>
                  <a:lnTo>
                    <a:pt x="3766" y="1465"/>
                  </a:lnTo>
                  <a:lnTo>
                    <a:pt x="3761" y="1456"/>
                  </a:lnTo>
                  <a:lnTo>
                    <a:pt x="3761" y="1446"/>
                  </a:lnTo>
                  <a:lnTo>
                    <a:pt x="3762" y="1437"/>
                  </a:lnTo>
                  <a:lnTo>
                    <a:pt x="3760" y="1434"/>
                  </a:lnTo>
                  <a:lnTo>
                    <a:pt x="3756" y="1428"/>
                  </a:lnTo>
                  <a:lnTo>
                    <a:pt x="3753" y="1425"/>
                  </a:lnTo>
                  <a:lnTo>
                    <a:pt x="3751" y="1423"/>
                  </a:lnTo>
                  <a:lnTo>
                    <a:pt x="3750" y="1421"/>
                  </a:lnTo>
                  <a:lnTo>
                    <a:pt x="3750" y="1421"/>
                  </a:lnTo>
                  <a:lnTo>
                    <a:pt x="3750" y="1410"/>
                  </a:lnTo>
                  <a:lnTo>
                    <a:pt x="3751" y="1402"/>
                  </a:lnTo>
                  <a:lnTo>
                    <a:pt x="3757" y="1410"/>
                  </a:lnTo>
                  <a:lnTo>
                    <a:pt x="3763" y="1418"/>
                  </a:lnTo>
                  <a:lnTo>
                    <a:pt x="3764" y="1409"/>
                  </a:lnTo>
                  <a:lnTo>
                    <a:pt x="3764" y="1400"/>
                  </a:lnTo>
                  <a:lnTo>
                    <a:pt x="3771" y="1407"/>
                  </a:lnTo>
                  <a:lnTo>
                    <a:pt x="3776" y="1416"/>
                  </a:lnTo>
                  <a:lnTo>
                    <a:pt x="3776" y="1419"/>
                  </a:lnTo>
                  <a:lnTo>
                    <a:pt x="3776" y="1425"/>
                  </a:lnTo>
                  <a:lnTo>
                    <a:pt x="3775" y="1432"/>
                  </a:lnTo>
                  <a:lnTo>
                    <a:pt x="3775" y="1435"/>
                  </a:lnTo>
                  <a:lnTo>
                    <a:pt x="3781" y="1443"/>
                  </a:lnTo>
                  <a:lnTo>
                    <a:pt x="3786" y="1452"/>
                  </a:lnTo>
                  <a:lnTo>
                    <a:pt x="3788" y="1442"/>
                  </a:lnTo>
                  <a:lnTo>
                    <a:pt x="3789" y="1433"/>
                  </a:lnTo>
                  <a:lnTo>
                    <a:pt x="3794" y="1440"/>
                  </a:lnTo>
                  <a:lnTo>
                    <a:pt x="3799" y="1450"/>
                  </a:lnTo>
                  <a:lnTo>
                    <a:pt x="3800" y="1440"/>
                  </a:lnTo>
                  <a:lnTo>
                    <a:pt x="3801" y="1431"/>
                  </a:lnTo>
                  <a:lnTo>
                    <a:pt x="3795" y="1422"/>
                  </a:lnTo>
                  <a:lnTo>
                    <a:pt x="3790" y="1413"/>
                  </a:lnTo>
                  <a:lnTo>
                    <a:pt x="3783" y="1405"/>
                  </a:lnTo>
                  <a:lnTo>
                    <a:pt x="3777" y="1396"/>
                  </a:lnTo>
                  <a:lnTo>
                    <a:pt x="3778" y="1387"/>
                  </a:lnTo>
                  <a:lnTo>
                    <a:pt x="3778" y="1378"/>
                  </a:lnTo>
                  <a:lnTo>
                    <a:pt x="3772" y="1369"/>
                  </a:lnTo>
                  <a:lnTo>
                    <a:pt x="3766" y="1361"/>
                  </a:lnTo>
                  <a:lnTo>
                    <a:pt x="3753" y="1345"/>
                  </a:lnTo>
                  <a:lnTo>
                    <a:pt x="3753" y="1335"/>
                  </a:lnTo>
                  <a:lnTo>
                    <a:pt x="3753" y="1326"/>
                  </a:lnTo>
                  <a:lnTo>
                    <a:pt x="3760" y="1334"/>
                  </a:lnTo>
                  <a:lnTo>
                    <a:pt x="3766" y="1342"/>
                  </a:lnTo>
                  <a:lnTo>
                    <a:pt x="3773" y="1350"/>
                  </a:lnTo>
                  <a:lnTo>
                    <a:pt x="3779" y="1359"/>
                  </a:lnTo>
                  <a:lnTo>
                    <a:pt x="3785" y="1367"/>
                  </a:lnTo>
                  <a:lnTo>
                    <a:pt x="3792" y="1375"/>
                  </a:lnTo>
                  <a:lnTo>
                    <a:pt x="3791" y="1385"/>
                  </a:lnTo>
                  <a:lnTo>
                    <a:pt x="3791" y="1394"/>
                  </a:lnTo>
                  <a:lnTo>
                    <a:pt x="3796" y="1404"/>
                  </a:lnTo>
                  <a:lnTo>
                    <a:pt x="3802" y="1411"/>
                  </a:lnTo>
                  <a:lnTo>
                    <a:pt x="3802" y="1410"/>
                  </a:lnTo>
                  <a:lnTo>
                    <a:pt x="3802" y="1408"/>
                  </a:lnTo>
                  <a:lnTo>
                    <a:pt x="3804" y="1406"/>
                  </a:lnTo>
                  <a:lnTo>
                    <a:pt x="3804" y="1402"/>
                  </a:lnTo>
                  <a:lnTo>
                    <a:pt x="3804" y="1395"/>
                  </a:lnTo>
                  <a:lnTo>
                    <a:pt x="3804" y="1392"/>
                  </a:lnTo>
                  <a:lnTo>
                    <a:pt x="3797" y="1384"/>
                  </a:lnTo>
                  <a:lnTo>
                    <a:pt x="3792" y="1375"/>
                  </a:lnTo>
                  <a:lnTo>
                    <a:pt x="3791" y="1366"/>
                  </a:lnTo>
                  <a:lnTo>
                    <a:pt x="3792" y="1356"/>
                  </a:lnTo>
                  <a:lnTo>
                    <a:pt x="3792" y="1345"/>
                  </a:lnTo>
                  <a:lnTo>
                    <a:pt x="3792" y="1337"/>
                  </a:lnTo>
                  <a:lnTo>
                    <a:pt x="3798" y="1344"/>
                  </a:lnTo>
                  <a:lnTo>
                    <a:pt x="3805" y="1353"/>
                  </a:lnTo>
                  <a:lnTo>
                    <a:pt x="3811" y="1361"/>
                  </a:lnTo>
                  <a:lnTo>
                    <a:pt x="3817" y="1370"/>
                  </a:lnTo>
                  <a:lnTo>
                    <a:pt x="3817" y="1360"/>
                  </a:lnTo>
                  <a:lnTo>
                    <a:pt x="3818" y="1351"/>
                  </a:lnTo>
                  <a:lnTo>
                    <a:pt x="3818" y="1341"/>
                  </a:lnTo>
                  <a:lnTo>
                    <a:pt x="3818" y="1332"/>
                  </a:lnTo>
                  <a:lnTo>
                    <a:pt x="3816" y="1327"/>
                  </a:lnTo>
                  <a:lnTo>
                    <a:pt x="3812" y="1323"/>
                  </a:lnTo>
                  <a:lnTo>
                    <a:pt x="3808" y="1319"/>
                  </a:lnTo>
                  <a:lnTo>
                    <a:pt x="3806" y="1315"/>
                  </a:lnTo>
                  <a:lnTo>
                    <a:pt x="3806" y="1304"/>
                  </a:lnTo>
                  <a:lnTo>
                    <a:pt x="3806" y="1295"/>
                  </a:lnTo>
                  <a:lnTo>
                    <a:pt x="3798" y="1286"/>
                  </a:lnTo>
                  <a:lnTo>
                    <a:pt x="3793" y="1278"/>
                  </a:lnTo>
                  <a:lnTo>
                    <a:pt x="3792" y="1287"/>
                  </a:lnTo>
                  <a:lnTo>
                    <a:pt x="3793" y="1298"/>
                  </a:lnTo>
                  <a:lnTo>
                    <a:pt x="3793" y="1308"/>
                  </a:lnTo>
                  <a:lnTo>
                    <a:pt x="3793" y="1318"/>
                  </a:lnTo>
                  <a:lnTo>
                    <a:pt x="3785" y="1309"/>
                  </a:lnTo>
                  <a:lnTo>
                    <a:pt x="3779" y="1301"/>
                  </a:lnTo>
                  <a:lnTo>
                    <a:pt x="3780" y="1291"/>
                  </a:lnTo>
                  <a:lnTo>
                    <a:pt x="3779" y="1282"/>
                  </a:lnTo>
                  <a:lnTo>
                    <a:pt x="3773" y="1273"/>
                  </a:lnTo>
                  <a:lnTo>
                    <a:pt x="3766" y="1266"/>
                  </a:lnTo>
                  <a:lnTo>
                    <a:pt x="3765" y="1255"/>
                  </a:lnTo>
                  <a:lnTo>
                    <a:pt x="3765" y="1246"/>
                  </a:lnTo>
                  <a:lnTo>
                    <a:pt x="3773" y="1254"/>
                  </a:lnTo>
                  <a:lnTo>
                    <a:pt x="3779" y="1262"/>
                  </a:lnTo>
                  <a:lnTo>
                    <a:pt x="3779" y="1253"/>
                  </a:lnTo>
                  <a:lnTo>
                    <a:pt x="3778" y="1242"/>
                  </a:lnTo>
                  <a:lnTo>
                    <a:pt x="3778" y="1234"/>
                  </a:lnTo>
                  <a:lnTo>
                    <a:pt x="3778" y="1223"/>
                  </a:lnTo>
                  <a:lnTo>
                    <a:pt x="3778" y="1214"/>
                  </a:lnTo>
                  <a:lnTo>
                    <a:pt x="3777" y="1204"/>
                  </a:lnTo>
                  <a:lnTo>
                    <a:pt x="3769" y="1195"/>
                  </a:lnTo>
                  <a:lnTo>
                    <a:pt x="3763" y="1188"/>
                  </a:lnTo>
                  <a:lnTo>
                    <a:pt x="3763" y="1196"/>
                  </a:lnTo>
                  <a:lnTo>
                    <a:pt x="3764" y="1207"/>
                  </a:lnTo>
                  <a:lnTo>
                    <a:pt x="3757" y="1199"/>
                  </a:lnTo>
                  <a:lnTo>
                    <a:pt x="3750" y="1191"/>
                  </a:lnTo>
                  <a:lnTo>
                    <a:pt x="3750" y="1201"/>
                  </a:lnTo>
                  <a:lnTo>
                    <a:pt x="3751" y="1210"/>
                  </a:lnTo>
                  <a:lnTo>
                    <a:pt x="3748" y="1208"/>
                  </a:lnTo>
                  <a:lnTo>
                    <a:pt x="3744" y="1203"/>
                  </a:lnTo>
                  <a:lnTo>
                    <a:pt x="3740" y="1196"/>
                  </a:lnTo>
                  <a:lnTo>
                    <a:pt x="3738" y="1195"/>
                  </a:lnTo>
                  <a:lnTo>
                    <a:pt x="3738" y="1204"/>
                  </a:lnTo>
                  <a:lnTo>
                    <a:pt x="3739" y="1215"/>
                  </a:lnTo>
                  <a:lnTo>
                    <a:pt x="3739" y="1224"/>
                  </a:lnTo>
                  <a:lnTo>
                    <a:pt x="3740" y="1234"/>
                  </a:lnTo>
                  <a:lnTo>
                    <a:pt x="3740" y="1243"/>
                  </a:lnTo>
                  <a:lnTo>
                    <a:pt x="3740" y="1253"/>
                  </a:lnTo>
                  <a:lnTo>
                    <a:pt x="3742" y="1256"/>
                  </a:lnTo>
                  <a:lnTo>
                    <a:pt x="3747" y="1261"/>
                  </a:lnTo>
                  <a:lnTo>
                    <a:pt x="3749" y="1265"/>
                  </a:lnTo>
                  <a:lnTo>
                    <a:pt x="3751" y="1267"/>
                  </a:lnTo>
                  <a:lnTo>
                    <a:pt x="3752" y="1268"/>
                  </a:lnTo>
                  <a:lnTo>
                    <a:pt x="3753" y="1269"/>
                  </a:lnTo>
                  <a:lnTo>
                    <a:pt x="3753" y="1279"/>
                  </a:lnTo>
                  <a:lnTo>
                    <a:pt x="3753" y="1288"/>
                  </a:lnTo>
                  <a:lnTo>
                    <a:pt x="3747" y="1279"/>
                  </a:lnTo>
                  <a:lnTo>
                    <a:pt x="3741" y="1272"/>
                  </a:lnTo>
                  <a:lnTo>
                    <a:pt x="3741" y="1282"/>
                  </a:lnTo>
                  <a:lnTo>
                    <a:pt x="3741" y="1291"/>
                  </a:lnTo>
                  <a:lnTo>
                    <a:pt x="3734" y="1284"/>
                  </a:lnTo>
                  <a:lnTo>
                    <a:pt x="3728" y="1275"/>
                  </a:lnTo>
                  <a:lnTo>
                    <a:pt x="3728" y="1285"/>
                  </a:lnTo>
                  <a:lnTo>
                    <a:pt x="3728" y="1294"/>
                  </a:lnTo>
                  <a:lnTo>
                    <a:pt x="3722" y="1287"/>
                  </a:lnTo>
                  <a:lnTo>
                    <a:pt x="3715" y="1278"/>
                  </a:lnTo>
                  <a:lnTo>
                    <a:pt x="3708" y="1271"/>
                  </a:lnTo>
                  <a:lnTo>
                    <a:pt x="3701" y="1264"/>
                  </a:lnTo>
                  <a:lnTo>
                    <a:pt x="3701" y="1273"/>
                  </a:lnTo>
                  <a:lnTo>
                    <a:pt x="3701" y="1283"/>
                  </a:lnTo>
                  <a:lnTo>
                    <a:pt x="3695" y="1275"/>
                  </a:lnTo>
                  <a:lnTo>
                    <a:pt x="3689" y="1267"/>
                  </a:lnTo>
                  <a:lnTo>
                    <a:pt x="3689" y="1257"/>
                  </a:lnTo>
                  <a:lnTo>
                    <a:pt x="3688" y="1249"/>
                  </a:lnTo>
                  <a:lnTo>
                    <a:pt x="3681" y="1241"/>
                  </a:lnTo>
                  <a:lnTo>
                    <a:pt x="3675" y="1234"/>
                  </a:lnTo>
                  <a:lnTo>
                    <a:pt x="3674" y="1224"/>
                  </a:lnTo>
                  <a:lnTo>
                    <a:pt x="3674" y="1215"/>
                  </a:lnTo>
                  <a:lnTo>
                    <a:pt x="3666" y="1207"/>
                  </a:lnTo>
                  <a:lnTo>
                    <a:pt x="3660" y="1200"/>
                  </a:lnTo>
                  <a:lnTo>
                    <a:pt x="3659" y="1190"/>
                  </a:lnTo>
                  <a:lnTo>
                    <a:pt x="3659" y="1181"/>
                  </a:lnTo>
                  <a:lnTo>
                    <a:pt x="3658" y="1172"/>
                  </a:lnTo>
                  <a:lnTo>
                    <a:pt x="3657" y="1162"/>
                  </a:lnTo>
                  <a:lnTo>
                    <a:pt x="3650" y="1155"/>
                  </a:lnTo>
                  <a:lnTo>
                    <a:pt x="3643" y="1148"/>
                  </a:lnTo>
                  <a:lnTo>
                    <a:pt x="3635" y="1141"/>
                  </a:lnTo>
                  <a:lnTo>
                    <a:pt x="3628" y="1134"/>
                  </a:lnTo>
                  <a:lnTo>
                    <a:pt x="3627" y="1124"/>
                  </a:lnTo>
                  <a:lnTo>
                    <a:pt x="3626" y="1116"/>
                  </a:lnTo>
                  <a:lnTo>
                    <a:pt x="3633" y="1121"/>
                  </a:lnTo>
                  <a:lnTo>
                    <a:pt x="3641" y="1129"/>
                  </a:lnTo>
                  <a:lnTo>
                    <a:pt x="3648" y="1137"/>
                  </a:lnTo>
                  <a:lnTo>
                    <a:pt x="3656" y="1143"/>
                  </a:lnTo>
                  <a:lnTo>
                    <a:pt x="3655" y="1135"/>
                  </a:lnTo>
                  <a:lnTo>
                    <a:pt x="3653" y="1125"/>
                  </a:lnTo>
                  <a:lnTo>
                    <a:pt x="3646" y="1118"/>
                  </a:lnTo>
                  <a:lnTo>
                    <a:pt x="3639" y="1110"/>
                  </a:lnTo>
                  <a:lnTo>
                    <a:pt x="3638" y="1101"/>
                  </a:lnTo>
                  <a:lnTo>
                    <a:pt x="3636" y="1091"/>
                  </a:lnTo>
                  <a:lnTo>
                    <a:pt x="3633" y="1089"/>
                  </a:lnTo>
                  <a:lnTo>
                    <a:pt x="3628" y="1085"/>
                  </a:lnTo>
                  <a:lnTo>
                    <a:pt x="3626" y="1082"/>
                  </a:lnTo>
                  <a:lnTo>
                    <a:pt x="3624" y="1079"/>
                  </a:lnTo>
                  <a:lnTo>
                    <a:pt x="3622" y="1078"/>
                  </a:lnTo>
                  <a:lnTo>
                    <a:pt x="3622" y="1077"/>
                  </a:lnTo>
                  <a:lnTo>
                    <a:pt x="3619" y="1068"/>
                  </a:lnTo>
                  <a:lnTo>
                    <a:pt x="3618" y="1059"/>
                  </a:lnTo>
                  <a:lnTo>
                    <a:pt x="3626" y="1066"/>
                  </a:lnTo>
                  <a:lnTo>
                    <a:pt x="3633" y="1073"/>
                  </a:lnTo>
                  <a:lnTo>
                    <a:pt x="3635" y="1083"/>
                  </a:lnTo>
                  <a:lnTo>
                    <a:pt x="3636" y="1091"/>
                  </a:lnTo>
                  <a:lnTo>
                    <a:pt x="3644" y="1099"/>
                  </a:lnTo>
                  <a:lnTo>
                    <a:pt x="3651" y="1106"/>
                  </a:lnTo>
                  <a:lnTo>
                    <a:pt x="3649" y="1095"/>
                  </a:lnTo>
                  <a:lnTo>
                    <a:pt x="3648" y="1087"/>
                  </a:lnTo>
                  <a:lnTo>
                    <a:pt x="3656" y="1093"/>
                  </a:lnTo>
                  <a:lnTo>
                    <a:pt x="3663" y="1101"/>
                  </a:lnTo>
                  <a:lnTo>
                    <a:pt x="3671" y="1108"/>
                  </a:lnTo>
                  <a:lnTo>
                    <a:pt x="3678" y="1116"/>
                  </a:lnTo>
                  <a:lnTo>
                    <a:pt x="3679" y="1125"/>
                  </a:lnTo>
                  <a:lnTo>
                    <a:pt x="3680" y="1135"/>
                  </a:lnTo>
                  <a:lnTo>
                    <a:pt x="3680" y="1144"/>
                  </a:lnTo>
                  <a:lnTo>
                    <a:pt x="3682" y="1154"/>
                  </a:lnTo>
                  <a:lnTo>
                    <a:pt x="3689" y="1161"/>
                  </a:lnTo>
                  <a:lnTo>
                    <a:pt x="3696" y="1169"/>
                  </a:lnTo>
                  <a:lnTo>
                    <a:pt x="3695" y="1159"/>
                  </a:lnTo>
                  <a:lnTo>
                    <a:pt x="3695" y="1150"/>
                  </a:lnTo>
                  <a:lnTo>
                    <a:pt x="3701" y="1156"/>
                  </a:lnTo>
                  <a:lnTo>
                    <a:pt x="3709" y="1165"/>
                  </a:lnTo>
                  <a:lnTo>
                    <a:pt x="3716" y="1172"/>
                  </a:lnTo>
                  <a:lnTo>
                    <a:pt x="3723" y="1179"/>
                  </a:lnTo>
                  <a:lnTo>
                    <a:pt x="3730" y="1187"/>
                  </a:lnTo>
                  <a:lnTo>
                    <a:pt x="3738" y="1195"/>
                  </a:lnTo>
                  <a:lnTo>
                    <a:pt x="3736" y="1185"/>
                  </a:lnTo>
                  <a:lnTo>
                    <a:pt x="3735" y="1176"/>
                  </a:lnTo>
                  <a:lnTo>
                    <a:pt x="3743" y="1184"/>
                  </a:lnTo>
                  <a:lnTo>
                    <a:pt x="3750" y="1191"/>
                  </a:lnTo>
                  <a:lnTo>
                    <a:pt x="3749" y="1182"/>
                  </a:lnTo>
                  <a:lnTo>
                    <a:pt x="3748" y="1172"/>
                  </a:lnTo>
                  <a:lnTo>
                    <a:pt x="3741" y="1164"/>
                  </a:lnTo>
                  <a:lnTo>
                    <a:pt x="3734" y="1156"/>
                  </a:lnTo>
                  <a:lnTo>
                    <a:pt x="3735" y="1167"/>
                  </a:lnTo>
                  <a:lnTo>
                    <a:pt x="3735" y="1176"/>
                  </a:lnTo>
                  <a:lnTo>
                    <a:pt x="3729" y="1169"/>
                  </a:lnTo>
                  <a:lnTo>
                    <a:pt x="3722" y="1160"/>
                  </a:lnTo>
                  <a:lnTo>
                    <a:pt x="3714" y="1153"/>
                  </a:lnTo>
                  <a:lnTo>
                    <a:pt x="3707" y="1145"/>
                  </a:lnTo>
                  <a:lnTo>
                    <a:pt x="3706" y="1136"/>
                  </a:lnTo>
                  <a:lnTo>
                    <a:pt x="3706" y="1126"/>
                  </a:lnTo>
                  <a:lnTo>
                    <a:pt x="3705" y="1122"/>
                  </a:lnTo>
                  <a:lnTo>
                    <a:pt x="3705" y="1116"/>
                  </a:lnTo>
                  <a:lnTo>
                    <a:pt x="3703" y="1112"/>
                  </a:lnTo>
                  <a:lnTo>
                    <a:pt x="3703" y="1109"/>
                  </a:lnTo>
                  <a:lnTo>
                    <a:pt x="3703" y="1107"/>
                  </a:lnTo>
                  <a:lnTo>
                    <a:pt x="3703" y="1107"/>
                  </a:lnTo>
                  <a:lnTo>
                    <a:pt x="3696" y="1099"/>
                  </a:lnTo>
                  <a:lnTo>
                    <a:pt x="3689" y="1092"/>
                  </a:lnTo>
                  <a:lnTo>
                    <a:pt x="3681" y="1084"/>
                  </a:lnTo>
                  <a:lnTo>
                    <a:pt x="3674" y="1077"/>
                  </a:lnTo>
                  <a:lnTo>
                    <a:pt x="3675" y="1087"/>
                  </a:lnTo>
                  <a:lnTo>
                    <a:pt x="3676" y="1097"/>
                  </a:lnTo>
                  <a:lnTo>
                    <a:pt x="3668" y="1090"/>
                  </a:lnTo>
                  <a:lnTo>
                    <a:pt x="3661" y="1082"/>
                  </a:lnTo>
                  <a:lnTo>
                    <a:pt x="3653" y="1075"/>
                  </a:lnTo>
                  <a:lnTo>
                    <a:pt x="3646" y="1068"/>
                  </a:lnTo>
                  <a:lnTo>
                    <a:pt x="3639" y="1061"/>
                  </a:lnTo>
                  <a:lnTo>
                    <a:pt x="3631" y="1054"/>
                  </a:lnTo>
                  <a:lnTo>
                    <a:pt x="3623" y="1048"/>
                  </a:lnTo>
                  <a:lnTo>
                    <a:pt x="3615" y="1040"/>
                  </a:lnTo>
                  <a:lnTo>
                    <a:pt x="3614" y="1031"/>
                  </a:lnTo>
                  <a:lnTo>
                    <a:pt x="3612" y="1021"/>
                  </a:lnTo>
                  <a:lnTo>
                    <a:pt x="3610" y="1019"/>
                  </a:lnTo>
                  <a:lnTo>
                    <a:pt x="3605" y="1015"/>
                  </a:lnTo>
                  <a:lnTo>
                    <a:pt x="3599" y="1010"/>
                  </a:lnTo>
                  <a:lnTo>
                    <a:pt x="3597" y="1008"/>
                  </a:lnTo>
                  <a:lnTo>
                    <a:pt x="3589" y="1001"/>
                  </a:lnTo>
                  <a:lnTo>
                    <a:pt x="3581" y="994"/>
                  </a:lnTo>
                  <a:lnTo>
                    <a:pt x="3582" y="1004"/>
                  </a:lnTo>
                  <a:lnTo>
                    <a:pt x="3584" y="1014"/>
                  </a:lnTo>
                  <a:lnTo>
                    <a:pt x="3588" y="1016"/>
                  </a:lnTo>
                  <a:lnTo>
                    <a:pt x="3593" y="1020"/>
                  </a:lnTo>
                  <a:lnTo>
                    <a:pt x="3596" y="1022"/>
                  </a:lnTo>
                  <a:lnTo>
                    <a:pt x="3598" y="1024"/>
                  </a:lnTo>
                  <a:lnTo>
                    <a:pt x="3599" y="1026"/>
                  </a:lnTo>
                  <a:lnTo>
                    <a:pt x="3600" y="1026"/>
                  </a:lnTo>
                  <a:lnTo>
                    <a:pt x="3602" y="1037"/>
                  </a:lnTo>
                  <a:lnTo>
                    <a:pt x="3603" y="1045"/>
                  </a:lnTo>
                  <a:lnTo>
                    <a:pt x="3595" y="1038"/>
                  </a:lnTo>
                  <a:lnTo>
                    <a:pt x="3588" y="1032"/>
                  </a:lnTo>
                  <a:lnTo>
                    <a:pt x="3590" y="1041"/>
                  </a:lnTo>
                  <a:lnTo>
                    <a:pt x="3591" y="1051"/>
                  </a:lnTo>
                  <a:lnTo>
                    <a:pt x="3591" y="1050"/>
                  </a:lnTo>
                  <a:lnTo>
                    <a:pt x="3589" y="1049"/>
                  </a:lnTo>
                  <a:lnTo>
                    <a:pt x="3586" y="1047"/>
                  </a:lnTo>
                  <a:lnTo>
                    <a:pt x="3583" y="1044"/>
                  </a:lnTo>
                  <a:lnTo>
                    <a:pt x="3578" y="1040"/>
                  </a:lnTo>
                  <a:lnTo>
                    <a:pt x="3576" y="1037"/>
                  </a:lnTo>
                  <a:lnTo>
                    <a:pt x="3574" y="1028"/>
                  </a:lnTo>
                  <a:lnTo>
                    <a:pt x="3573" y="1019"/>
                  </a:lnTo>
                  <a:lnTo>
                    <a:pt x="3557" y="1006"/>
                  </a:lnTo>
                  <a:lnTo>
                    <a:pt x="3542" y="993"/>
                  </a:lnTo>
                  <a:lnTo>
                    <a:pt x="3540" y="984"/>
                  </a:lnTo>
                  <a:lnTo>
                    <a:pt x="3538" y="974"/>
                  </a:lnTo>
                  <a:lnTo>
                    <a:pt x="3535" y="965"/>
                  </a:lnTo>
                  <a:lnTo>
                    <a:pt x="3533" y="956"/>
                  </a:lnTo>
                  <a:lnTo>
                    <a:pt x="3542" y="962"/>
                  </a:lnTo>
                  <a:lnTo>
                    <a:pt x="3549" y="969"/>
                  </a:lnTo>
                  <a:lnTo>
                    <a:pt x="3547" y="959"/>
                  </a:lnTo>
                  <a:lnTo>
                    <a:pt x="3546" y="950"/>
                  </a:lnTo>
                  <a:lnTo>
                    <a:pt x="3553" y="956"/>
                  </a:lnTo>
                  <a:lnTo>
                    <a:pt x="3562" y="964"/>
                  </a:lnTo>
                  <a:lnTo>
                    <a:pt x="3570" y="970"/>
                  </a:lnTo>
                  <a:lnTo>
                    <a:pt x="3578" y="976"/>
                  </a:lnTo>
                  <a:lnTo>
                    <a:pt x="3576" y="967"/>
                  </a:lnTo>
                  <a:lnTo>
                    <a:pt x="3574" y="957"/>
                  </a:lnTo>
                  <a:lnTo>
                    <a:pt x="3572" y="949"/>
                  </a:lnTo>
                  <a:lnTo>
                    <a:pt x="3569" y="939"/>
                  </a:lnTo>
                  <a:lnTo>
                    <a:pt x="3561" y="932"/>
                  </a:lnTo>
                  <a:lnTo>
                    <a:pt x="3553" y="926"/>
                  </a:lnTo>
                  <a:lnTo>
                    <a:pt x="3545" y="919"/>
                  </a:lnTo>
                  <a:lnTo>
                    <a:pt x="3536" y="914"/>
                  </a:lnTo>
                  <a:lnTo>
                    <a:pt x="3528" y="906"/>
                  </a:lnTo>
                  <a:lnTo>
                    <a:pt x="3520" y="901"/>
                  </a:lnTo>
                  <a:lnTo>
                    <a:pt x="3520" y="904"/>
                  </a:lnTo>
                  <a:lnTo>
                    <a:pt x="3523" y="910"/>
                  </a:lnTo>
                  <a:lnTo>
                    <a:pt x="3524" y="916"/>
                  </a:lnTo>
                  <a:lnTo>
                    <a:pt x="3525" y="919"/>
                  </a:lnTo>
                  <a:lnTo>
                    <a:pt x="3528" y="922"/>
                  </a:lnTo>
                  <a:lnTo>
                    <a:pt x="3533" y="926"/>
                  </a:lnTo>
                  <a:lnTo>
                    <a:pt x="3536" y="928"/>
                  </a:lnTo>
                  <a:lnTo>
                    <a:pt x="3539" y="930"/>
                  </a:lnTo>
                  <a:lnTo>
                    <a:pt x="3540" y="931"/>
                  </a:lnTo>
                  <a:lnTo>
                    <a:pt x="3541" y="932"/>
                  </a:lnTo>
                  <a:lnTo>
                    <a:pt x="3541" y="932"/>
                  </a:lnTo>
                  <a:lnTo>
                    <a:pt x="3542" y="932"/>
                  </a:lnTo>
                  <a:lnTo>
                    <a:pt x="3544" y="942"/>
                  </a:lnTo>
                  <a:lnTo>
                    <a:pt x="3546" y="950"/>
                  </a:lnTo>
                  <a:lnTo>
                    <a:pt x="3538" y="943"/>
                  </a:lnTo>
                  <a:lnTo>
                    <a:pt x="3529" y="938"/>
                  </a:lnTo>
                  <a:lnTo>
                    <a:pt x="3531" y="947"/>
                  </a:lnTo>
                  <a:lnTo>
                    <a:pt x="3533" y="956"/>
                  </a:lnTo>
                  <a:lnTo>
                    <a:pt x="3526" y="950"/>
                  </a:lnTo>
                  <a:lnTo>
                    <a:pt x="3517" y="943"/>
                  </a:lnTo>
                  <a:lnTo>
                    <a:pt x="3510" y="938"/>
                  </a:lnTo>
                  <a:lnTo>
                    <a:pt x="3501" y="932"/>
                  </a:lnTo>
                  <a:lnTo>
                    <a:pt x="3499" y="923"/>
                  </a:lnTo>
                  <a:lnTo>
                    <a:pt x="3497" y="914"/>
                  </a:lnTo>
                  <a:lnTo>
                    <a:pt x="3489" y="907"/>
                  </a:lnTo>
                  <a:lnTo>
                    <a:pt x="3481" y="902"/>
                  </a:lnTo>
                  <a:lnTo>
                    <a:pt x="3478" y="892"/>
                  </a:lnTo>
                  <a:lnTo>
                    <a:pt x="3476" y="884"/>
                  </a:lnTo>
                  <a:lnTo>
                    <a:pt x="3474" y="874"/>
                  </a:lnTo>
                  <a:lnTo>
                    <a:pt x="3470" y="866"/>
                  </a:lnTo>
                  <a:lnTo>
                    <a:pt x="3479" y="871"/>
                  </a:lnTo>
                  <a:lnTo>
                    <a:pt x="3487" y="877"/>
                  </a:lnTo>
                  <a:lnTo>
                    <a:pt x="3496" y="884"/>
                  </a:lnTo>
                  <a:lnTo>
                    <a:pt x="3503" y="889"/>
                  </a:lnTo>
                  <a:lnTo>
                    <a:pt x="3501" y="880"/>
                  </a:lnTo>
                  <a:lnTo>
                    <a:pt x="3499" y="871"/>
                  </a:lnTo>
                  <a:lnTo>
                    <a:pt x="3507" y="876"/>
                  </a:lnTo>
                  <a:lnTo>
                    <a:pt x="3515" y="883"/>
                  </a:lnTo>
                  <a:lnTo>
                    <a:pt x="3525" y="889"/>
                  </a:lnTo>
                  <a:lnTo>
                    <a:pt x="3532" y="894"/>
                  </a:lnTo>
                  <a:lnTo>
                    <a:pt x="3530" y="886"/>
                  </a:lnTo>
                  <a:lnTo>
                    <a:pt x="3527" y="876"/>
                  </a:lnTo>
                  <a:lnTo>
                    <a:pt x="3519" y="870"/>
                  </a:lnTo>
                  <a:lnTo>
                    <a:pt x="3511" y="864"/>
                  </a:lnTo>
                  <a:lnTo>
                    <a:pt x="3502" y="857"/>
                  </a:lnTo>
                  <a:lnTo>
                    <a:pt x="3494" y="852"/>
                  </a:lnTo>
                  <a:lnTo>
                    <a:pt x="3484" y="845"/>
                  </a:lnTo>
                  <a:lnTo>
                    <a:pt x="3477" y="840"/>
                  </a:lnTo>
                  <a:lnTo>
                    <a:pt x="3480" y="850"/>
                  </a:lnTo>
                  <a:lnTo>
                    <a:pt x="3482" y="859"/>
                  </a:lnTo>
                  <a:lnTo>
                    <a:pt x="3474" y="852"/>
                  </a:lnTo>
                  <a:lnTo>
                    <a:pt x="3465" y="848"/>
                  </a:lnTo>
                  <a:lnTo>
                    <a:pt x="3468" y="857"/>
                  </a:lnTo>
                  <a:lnTo>
                    <a:pt x="3470" y="866"/>
                  </a:lnTo>
                  <a:lnTo>
                    <a:pt x="3463" y="860"/>
                  </a:lnTo>
                  <a:lnTo>
                    <a:pt x="3455" y="854"/>
                  </a:lnTo>
                  <a:lnTo>
                    <a:pt x="3446" y="849"/>
                  </a:lnTo>
                  <a:lnTo>
                    <a:pt x="3437" y="842"/>
                  </a:lnTo>
                  <a:lnTo>
                    <a:pt x="3434" y="834"/>
                  </a:lnTo>
                  <a:lnTo>
                    <a:pt x="3431" y="825"/>
                  </a:lnTo>
                  <a:lnTo>
                    <a:pt x="3423" y="819"/>
                  </a:lnTo>
                  <a:lnTo>
                    <a:pt x="3414" y="814"/>
                  </a:lnTo>
                  <a:lnTo>
                    <a:pt x="3411" y="805"/>
                  </a:lnTo>
                  <a:lnTo>
                    <a:pt x="3409" y="797"/>
                  </a:lnTo>
                  <a:lnTo>
                    <a:pt x="3406" y="787"/>
                  </a:lnTo>
                  <a:lnTo>
                    <a:pt x="3402" y="778"/>
                  </a:lnTo>
                  <a:lnTo>
                    <a:pt x="3394" y="773"/>
                  </a:lnTo>
                  <a:lnTo>
                    <a:pt x="3385" y="768"/>
                  </a:lnTo>
                  <a:lnTo>
                    <a:pt x="3377" y="764"/>
                  </a:lnTo>
                  <a:lnTo>
                    <a:pt x="3367" y="757"/>
                  </a:lnTo>
                  <a:lnTo>
                    <a:pt x="3366" y="754"/>
                  </a:lnTo>
                  <a:lnTo>
                    <a:pt x="3364" y="749"/>
                  </a:lnTo>
                  <a:lnTo>
                    <a:pt x="3363" y="743"/>
                  </a:lnTo>
                  <a:lnTo>
                    <a:pt x="3361" y="740"/>
                  </a:lnTo>
                  <a:lnTo>
                    <a:pt x="3352" y="735"/>
                  </a:lnTo>
                  <a:lnTo>
                    <a:pt x="3343" y="731"/>
                  </a:lnTo>
                  <a:lnTo>
                    <a:pt x="3340" y="722"/>
                  </a:lnTo>
                  <a:lnTo>
                    <a:pt x="3336" y="713"/>
                  </a:lnTo>
                  <a:lnTo>
                    <a:pt x="3327" y="708"/>
                  </a:lnTo>
                  <a:lnTo>
                    <a:pt x="3318" y="703"/>
                  </a:lnTo>
                  <a:lnTo>
                    <a:pt x="3314" y="694"/>
                  </a:lnTo>
                  <a:lnTo>
                    <a:pt x="3311" y="686"/>
                  </a:lnTo>
                  <a:lnTo>
                    <a:pt x="3308" y="677"/>
                  </a:lnTo>
                  <a:lnTo>
                    <a:pt x="3303" y="669"/>
                  </a:lnTo>
                  <a:lnTo>
                    <a:pt x="3294" y="664"/>
                  </a:lnTo>
                  <a:lnTo>
                    <a:pt x="3285" y="659"/>
                  </a:lnTo>
                  <a:lnTo>
                    <a:pt x="3276" y="656"/>
                  </a:lnTo>
                  <a:lnTo>
                    <a:pt x="3267" y="651"/>
                  </a:lnTo>
                  <a:lnTo>
                    <a:pt x="3263" y="642"/>
                  </a:lnTo>
                  <a:lnTo>
                    <a:pt x="3259" y="634"/>
                  </a:lnTo>
                  <a:lnTo>
                    <a:pt x="3249" y="630"/>
                  </a:lnTo>
                  <a:lnTo>
                    <a:pt x="3241" y="625"/>
                  </a:lnTo>
                  <a:lnTo>
                    <a:pt x="3236" y="617"/>
                  </a:lnTo>
                  <a:lnTo>
                    <a:pt x="3232" y="608"/>
                  </a:lnTo>
                  <a:lnTo>
                    <a:pt x="3223" y="605"/>
                  </a:lnTo>
                  <a:lnTo>
                    <a:pt x="3213" y="601"/>
                  </a:lnTo>
                  <a:lnTo>
                    <a:pt x="3209" y="592"/>
                  </a:lnTo>
                  <a:lnTo>
                    <a:pt x="3204" y="584"/>
                  </a:lnTo>
                  <a:lnTo>
                    <a:pt x="3195" y="581"/>
                  </a:lnTo>
                  <a:lnTo>
                    <a:pt x="3186" y="576"/>
                  </a:lnTo>
                  <a:lnTo>
                    <a:pt x="3181" y="568"/>
                  </a:lnTo>
                  <a:lnTo>
                    <a:pt x="3177" y="559"/>
                  </a:lnTo>
                  <a:lnTo>
                    <a:pt x="3167" y="556"/>
                  </a:lnTo>
                  <a:lnTo>
                    <a:pt x="3158" y="553"/>
                  </a:lnTo>
                  <a:lnTo>
                    <a:pt x="3153" y="544"/>
                  </a:lnTo>
                  <a:lnTo>
                    <a:pt x="3148" y="536"/>
                  </a:lnTo>
                  <a:lnTo>
                    <a:pt x="3139" y="533"/>
                  </a:lnTo>
                  <a:lnTo>
                    <a:pt x="3130" y="530"/>
                  </a:lnTo>
                  <a:lnTo>
                    <a:pt x="3124" y="521"/>
                  </a:lnTo>
                  <a:lnTo>
                    <a:pt x="3119" y="513"/>
                  </a:lnTo>
                  <a:lnTo>
                    <a:pt x="3130" y="517"/>
                  </a:lnTo>
                  <a:lnTo>
                    <a:pt x="3139" y="520"/>
                  </a:lnTo>
                  <a:lnTo>
                    <a:pt x="3134" y="512"/>
                  </a:lnTo>
                  <a:lnTo>
                    <a:pt x="3129" y="504"/>
                  </a:lnTo>
                  <a:lnTo>
                    <a:pt x="3119" y="500"/>
                  </a:lnTo>
                  <a:lnTo>
                    <a:pt x="3110" y="497"/>
                  </a:lnTo>
                  <a:lnTo>
                    <a:pt x="3115" y="505"/>
                  </a:lnTo>
                  <a:lnTo>
                    <a:pt x="3119" y="513"/>
                  </a:lnTo>
                  <a:lnTo>
                    <a:pt x="3110" y="510"/>
                  </a:lnTo>
                  <a:lnTo>
                    <a:pt x="3100" y="506"/>
                  </a:lnTo>
                  <a:lnTo>
                    <a:pt x="3096" y="499"/>
                  </a:lnTo>
                  <a:lnTo>
                    <a:pt x="3091" y="490"/>
                  </a:lnTo>
                  <a:lnTo>
                    <a:pt x="3081" y="487"/>
                  </a:lnTo>
                  <a:lnTo>
                    <a:pt x="3071" y="484"/>
                  </a:lnTo>
                  <a:lnTo>
                    <a:pt x="3062" y="482"/>
                  </a:lnTo>
                  <a:lnTo>
                    <a:pt x="3052" y="479"/>
                  </a:lnTo>
                  <a:lnTo>
                    <a:pt x="3046" y="471"/>
                  </a:lnTo>
                  <a:lnTo>
                    <a:pt x="3042" y="463"/>
                  </a:lnTo>
                  <a:lnTo>
                    <a:pt x="3036" y="455"/>
                  </a:lnTo>
                  <a:lnTo>
                    <a:pt x="3031" y="448"/>
                  </a:lnTo>
                  <a:lnTo>
                    <a:pt x="3021" y="444"/>
                  </a:lnTo>
                  <a:lnTo>
                    <a:pt x="3011" y="442"/>
                  </a:lnTo>
                  <a:lnTo>
                    <a:pt x="3001" y="439"/>
                  </a:lnTo>
                  <a:lnTo>
                    <a:pt x="2992" y="437"/>
                  </a:lnTo>
                  <a:lnTo>
                    <a:pt x="2985" y="430"/>
                  </a:lnTo>
                  <a:lnTo>
                    <a:pt x="2981" y="421"/>
                  </a:lnTo>
                  <a:lnTo>
                    <a:pt x="2976" y="414"/>
                  </a:lnTo>
                  <a:lnTo>
                    <a:pt x="2969" y="406"/>
                  </a:lnTo>
                  <a:lnTo>
                    <a:pt x="2960" y="403"/>
                  </a:lnTo>
                  <a:lnTo>
                    <a:pt x="2949" y="402"/>
                  </a:lnTo>
                  <a:lnTo>
                    <a:pt x="2940" y="400"/>
                  </a:lnTo>
                  <a:lnTo>
                    <a:pt x="2930" y="398"/>
                  </a:lnTo>
                  <a:lnTo>
                    <a:pt x="2924" y="390"/>
                  </a:lnTo>
                  <a:lnTo>
                    <a:pt x="2918" y="383"/>
                  </a:lnTo>
                  <a:lnTo>
                    <a:pt x="2908" y="381"/>
                  </a:lnTo>
                  <a:lnTo>
                    <a:pt x="2898" y="379"/>
                  </a:lnTo>
                  <a:lnTo>
                    <a:pt x="2893" y="371"/>
                  </a:lnTo>
                  <a:lnTo>
                    <a:pt x="2886" y="364"/>
                  </a:lnTo>
                  <a:lnTo>
                    <a:pt x="2876" y="363"/>
                  </a:lnTo>
                  <a:lnTo>
                    <a:pt x="2866" y="360"/>
                  </a:lnTo>
                  <a:lnTo>
                    <a:pt x="2860" y="353"/>
                  </a:lnTo>
                  <a:lnTo>
                    <a:pt x="2853" y="347"/>
                  </a:lnTo>
                  <a:lnTo>
                    <a:pt x="2844" y="345"/>
                  </a:lnTo>
                  <a:lnTo>
                    <a:pt x="2834" y="342"/>
                  </a:lnTo>
                  <a:lnTo>
                    <a:pt x="2828" y="336"/>
                  </a:lnTo>
                  <a:lnTo>
                    <a:pt x="2821" y="329"/>
                  </a:lnTo>
                  <a:lnTo>
                    <a:pt x="2811" y="327"/>
                  </a:lnTo>
                  <a:lnTo>
                    <a:pt x="2801" y="326"/>
                  </a:lnTo>
                  <a:lnTo>
                    <a:pt x="2795" y="319"/>
                  </a:lnTo>
                  <a:lnTo>
                    <a:pt x="2788" y="313"/>
                  </a:lnTo>
                  <a:lnTo>
                    <a:pt x="2778" y="312"/>
                  </a:lnTo>
                  <a:lnTo>
                    <a:pt x="2768" y="309"/>
                  </a:lnTo>
                  <a:lnTo>
                    <a:pt x="2762" y="303"/>
                  </a:lnTo>
                  <a:lnTo>
                    <a:pt x="2755" y="297"/>
                  </a:lnTo>
                  <a:lnTo>
                    <a:pt x="2745" y="296"/>
                  </a:lnTo>
                  <a:lnTo>
                    <a:pt x="2735" y="295"/>
                  </a:lnTo>
                  <a:lnTo>
                    <a:pt x="2728" y="288"/>
                  </a:lnTo>
                  <a:lnTo>
                    <a:pt x="2721" y="281"/>
                  </a:lnTo>
                  <a:lnTo>
                    <a:pt x="2712" y="281"/>
                  </a:lnTo>
                  <a:lnTo>
                    <a:pt x="2701" y="280"/>
                  </a:lnTo>
                  <a:lnTo>
                    <a:pt x="2695" y="273"/>
                  </a:lnTo>
                  <a:lnTo>
                    <a:pt x="2687" y="267"/>
                  </a:lnTo>
                  <a:lnTo>
                    <a:pt x="2678" y="266"/>
                  </a:lnTo>
                  <a:lnTo>
                    <a:pt x="2667" y="266"/>
                  </a:lnTo>
                  <a:lnTo>
                    <a:pt x="2661" y="259"/>
                  </a:lnTo>
                  <a:lnTo>
                    <a:pt x="2653" y="253"/>
                  </a:lnTo>
                  <a:lnTo>
                    <a:pt x="2643" y="252"/>
                  </a:lnTo>
                  <a:lnTo>
                    <a:pt x="2633" y="252"/>
                  </a:lnTo>
                  <a:lnTo>
                    <a:pt x="2626" y="246"/>
                  </a:lnTo>
                  <a:lnTo>
                    <a:pt x="2619" y="239"/>
                  </a:lnTo>
                  <a:lnTo>
                    <a:pt x="2611" y="233"/>
                  </a:lnTo>
                  <a:lnTo>
                    <a:pt x="2604" y="228"/>
                  </a:lnTo>
                  <a:lnTo>
                    <a:pt x="2596" y="221"/>
                  </a:lnTo>
                  <a:lnTo>
                    <a:pt x="2589" y="215"/>
                  </a:lnTo>
                  <a:lnTo>
                    <a:pt x="2594" y="215"/>
                  </a:lnTo>
                  <a:lnTo>
                    <a:pt x="2600" y="215"/>
                  </a:lnTo>
                  <a:lnTo>
                    <a:pt x="2607" y="216"/>
                  </a:lnTo>
                  <a:lnTo>
                    <a:pt x="2611" y="215"/>
                  </a:lnTo>
                  <a:lnTo>
                    <a:pt x="2609" y="213"/>
                  </a:lnTo>
                  <a:lnTo>
                    <a:pt x="2603" y="209"/>
                  </a:lnTo>
                  <a:lnTo>
                    <a:pt x="2598" y="205"/>
                  </a:lnTo>
                  <a:lnTo>
                    <a:pt x="2596" y="203"/>
                  </a:lnTo>
                  <a:lnTo>
                    <a:pt x="2599" y="203"/>
                  </a:lnTo>
                  <a:lnTo>
                    <a:pt x="2607" y="203"/>
                  </a:lnTo>
                  <a:lnTo>
                    <a:pt x="2614" y="204"/>
                  </a:lnTo>
                  <a:lnTo>
                    <a:pt x="2616" y="203"/>
                  </a:lnTo>
                  <a:lnTo>
                    <a:pt x="2614" y="201"/>
                  </a:lnTo>
                  <a:lnTo>
                    <a:pt x="2610" y="198"/>
                  </a:lnTo>
                  <a:lnTo>
                    <a:pt x="2604" y="193"/>
                  </a:lnTo>
                  <a:lnTo>
                    <a:pt x="2601" y="191"/>
                  </a:lnTo>
                  <a:lnTo>
                    <a:pt x="2591" y="191"/>
                  </a:lnTo>
                  <a:lnTo>
                    <a:pt x="2581" y="191"/>
                  </a:lnTo>
                  <a:lnTo>
                    <a:pt x="2588" y="197"/>
                  </a:lnTo>
                  <a:lnTo>
                    <a:pt x="2596" y="203"/>
                  </a:lnTo>
                  <a:lnTo>
                    <a:pt x="2585" y="203"/>
                  </a:lnTo>
                  <a:lnTo>
                    <a:pt x="2575" y="203"/>
                  </a:lnTo>
                  <a:lnTo>
                    <a:pt x="2583" y="209"/>
                  </a:lnTo>
                  <a:lnTo>
                    <a:pt x="2589" y="215"/>
                  </a:lnTo>
                  <a:lnTo>
                    <a:pt x="2580" y="216"/>
                  </a:lnTo>
                  <a:lnTo>
                    <a:pt x="2569" y="215"/>
                  </a:lnTo>
                  <a:lnTo>
                    <a:pt x="2562" y="208"/>
                  </a:lnTo>
                  <a:lnTo>
                    <a:pt x="2554" y="203"/>
                  </a:lnTo>
                  <a:lnTo>
                    <a:pt x="2544" y="203"/>
                  </a:lnTo>
                  <a:lnTo>
                    <a:pt x="2534" y="203"/>
                  </a:lnTo>
                  <a:lnTo>
                    <a:pt x="2536" y="205"/>
                  </a:lnTo>
                  <a:lnTo>
                    <a:pt x="2542" y="209"/>
                  </a:lnTo>
                  <a:lnTo>
                    <a:pt x="2547" y="214"/>
                  </a:lnTo>
                  <a:lnTo>
                    <a:pt x="2549" y="215"/>
                  </a:lnTo>
                  <a:lnTo>
                    <a:pt x="2538" y="216"/>
                  </a:lnTo>
                  <a:lnTo>
                    <a:pt x="2529" y="216"/>
                  </a:lnTo>
                  <a:lnTo>
                    <a:pt x="2521" y="209"/>
                  </a:lnTo>
                  <a:lnTo>
                    <a:pt x="2514" y="204"/>
                  </a:lnTo>
                  <a:lnTo>
                    <a:pt x="2503" y="204"/>
                  </a:lnTo>
                  <a:lnTo>
                    <a:pt x="2494" y="205"/>
                  </a:lnTo>
                  <a:lnTo>
                    <a:pt x="2485" y="200"/>
                  </a:lnTo>
                  <a:lnTo>
                    <a:pt x="2478" y="193"/>
                  </a:lnTo>
                  <a:lnTo>
                    <a:pt x="2471" y="188"/>
                  </a:lnTo>
                  <a:lnTo>
                    <a:pt x="2463" y="183"/>
                  </a:lnTo>
                  <a:lnTo>
                    <a:pt x="2452" y="183"/>
                  </a:lnTo>
                  <a:lnTo>
                    <a:pt x="2443" y="184"/>
                  </a:lnTo>
                  <a:lnTo>
                    <a:pt x="2433" y="185"/>
                  </a:lnTo>
                  <a:lnTo>
                    <a:pt x="2422" y="185"/>
                  </a:lnTo>
                  <a:lnTo>
                    <a:pt x="2415" y="181"/>
                  </a:lnTo>
                  <a:lnTo>
                    <a:pt x="2406" y="175"/>
                  </a:lnTo>
                  <a:lnTo>
                    <a:pt x="2396" y="176"/>
                  </a:lnTo>
                  <a:lnTo>
                    <a:pt x="2386" y="176"/>
                  </a:lnTo>
                  <a:lnTo>
                    <a:pt x="2379" y="171"/>
                  </a:lnTo>
                  <a:lnTo>
                    <a:pt x="2370" y="167"/>
                  </a:lnTo>
                  <a:lnTo>
                    <a:pt x="2361" y="168"/>
                  </a:lnTo>
                  <a:lnTo>
                    <a:pt x="2350" y="169"/>
                  </a:lnTo>
                  <a:lnTo>
                    <a:pt x="2343" y="164"/>
                  </a:lnTo>
                  <a:lnTo>
                    <a:pt x="2334" y="159"/>
                  </a:lnTo>
                  <a:lnTo>
                    <a:pt x="2325" y="161"/>
                  </a:lnTo>
                  <a:lnTo>
                    <a:pt x="2314" y="162"/>
                  </a:lnTo>
                  <a:lnTo>
                    <a:pt x="2305" y="157"/>
                  </a:lnTo>
                  <a:lnTo>
                    <a:pt x="2298" y="152"/>
                  </a:lnTo>
                  <a:lnTo>
                    <a:pt x="2287" y="154"/>
                  </a:lnTo>
                  <a:lnTo>
                    <a:pt x="2278" y="155"/>
                  </a:lnTo>
                  <a:lnTo>
                    <a:pt x="2269" y="151"/>
                  </a:lnTo>
                  <a:lnTo>
                    <a:pt x="2262" y="147"/>
                  </a:lnTo>
                  <a:lnTo>
                    <a:pt x="2251" y="148"/>
                  </a:lnTo>
                  <a:lnTo>
                    <a:pt x="2242" y="150"/>
                  </a:lnTo>
                  <a:lnTo>
                    <a:pt x="2232" y="146"/>
                  </a:lnTo>
                  <a:lnTo>
                    <a:pt x="2225" y="141"/>
                  </a:lnTo>
                  <a:lnTo>
                    <a:pt x="2235" y="139"/>
                  </a:lnTo>
                  <a:lnTo>
                    <a:pt x="2245" y="137"/>
                  </a:lnTo>
                  <a:lnTo>
                    <a:pt x="2236" y="132"/>
                  </a:lnTo>
                  <a:lnTo>
                    <a:pt x="2228" y="128"/>
                  </a:lnTo>
                  <a:lnTo>
                    <a:pt x="2217" y="130"/>
                  </a:lnTo>
                  <a:lnTo>
                    <a:pt x="2208" y="132"/>
                  </a:lnTo>
                  <a:lnTo>
                    <a:pt x="2217" y="137"/>
                  </a:lnTo>
                  <a:lnTo>
                    <a:pt x="2225" y="141"/>
                  </a:lnTo>
                  <a:lnTo>
                    <a:pt x="2215" y="143"/>
                  </a:lnTo>
                  <a:lnTo>
                    <a:pt x="2204" y="145"/>
                  </a:lnTo>
                  <a:lnTo>
                    <a:pt x="2196" y="140"/>
                  </a:lnTo>
                  <a:lnTo>
                    <a:pt x="2187" y="136"/>
                  </a:lnTo>
                  <a:lnTo>
                    <a:pt x="2178" y="138"/>
                  </a:lnTo>
                  <a:lnTo>
                    <a:pt x="2168" y="140"/>
                  </a:lnTo>
                  <a:lnTo>
                    <a:pt x="2159" y="143"/>
                  </a:lnTo>
                  <a:lnTo>
                    <a:pt x="2148" y="146"/>
                  </a:lnTo>
                  <a:lnTo>
                    <a:pt x="2139" y="141"/>
                  </a:lnTo>
                  <a:lnTo>
                    <a:pt x="2131" y="137"/>
                  </a:lnTo>
                  <a:lnTo>
                    <a:pt x="2122" y="133"/>
                  </a:lnTo>
                  <a:lnTo>
                    <a:pt x="2114" y="130"/>
                  </a:lnTo>
                  <a:lnTo>
                    <a:pt x="2104" y="132"/>
                  </a:lnTo>
                  <a:lnTo>
                    <a:pt x="2094" y="134"/>
                  </a:lnTo>
                  <a:lnTo>
                    <a:pt x="2085" y="137"/>
                  </a:lnTo>
                  <a:lnTo>
                    <a:pt x="2075" y="140"/>
                  </a:lnTo>
                  <a:lnTo>
                    <a:pt x="2067" y="136"/>
                  </a:lnTo>
                  <a:lnTo>
                    <a:pt x="2057" y="133"/>
                  </a:lnTo>
                  <a:lnTo>
                    <a:pt x="2048" y="135"/>
                  </a:lnTo>
                  <a:lnTo>
                    <a:pt x="2038" y="138"/>
                  </a:lnTo>
                  <a:lnTo>
                    <a:pt x="2029" y="135"/>
                  </a:lnTo>
                  <a:lnTo>
                    <a:pt x="2020" y="131"/>
                  </a:lnTo>
                  <a:lnTo>
                    <a:pt x="2016" y="130"/>
                  </a:lnTo>
                  <a:lnTo>
                    <a:pt x="2011" y="128"/>
                  </a:lnTo>
                  <a:lnTo>
                    <a:pt x="2007" y="126"/>
                  </a:lnTo>
                  <a:lnTo>
                    <a:pt x="2005" y="125"/>
                  </a:lnTo>
                  <a:lnTo>
                    <a:pt x="2004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3" y="124"/>
                  </a:lnTo>
                  <a:lnTo>
                    <a:pt x="2002" y="124"/>
                  </a:lnTo>
                  <a:lnTo>
                    <a:pt x="2002" y="124"/>
                  </a:lnTo>
                  <a:lnTo>
                    <a:pt x="1993" y="128"/>
                  </a:lnTo>
                  <a:lnTo>
                    <a:pt x="1983" y="131"/>
                  </a:lnTo>
                  <a:lnTo>
                    <a:pt x="1973" y="128"/>
                  </a:lnTo>
                  <a:lnTo>
                    <a:pt x="1965" y="124"/>
                  </a:lnTo>
                  <a:lnTo>
                    <a:pt x="1956" y="120"/>
                  </a:lnTo>
                  <a:lnTo>
                    <a:pt x="1947" y="117"/>
                  </a:lnTo>
                  <a:lnTo>
                    <a:pt x="1937" y="121"/>
                  </a:lnTo>
                  <a:lnTo>
                    <a:pt x="1928" y="124"/>
                  </a:lnTo>
                  <a:lnTo>
                    <a:pt x="1931" y="125"/>
                  </a:lnTo>
                  <a:lnTo>
                    <a:pt x="1937" y="128"/>
                  </a:lnTo>
                  <a:lnTo>
                    <a:pt x="1940" y="129"/>
                  </a:lnTo>
                  <a:lnTo>
                    <a:pt x="1943" y="130"/>
                  </a:lnTo>
                  <a:lnTo>
                    <a:pt x="1944" y="130"/>
                  </a:lnTo>
                  <a:lnTo>
                    <a:pt x="1945" y="131"/>
                  </a:lnTo>
                  <a:lnTo>
                    <a:pt x="1946" y="131"/>
                  </a:lnTo>
                  <a:lnTo>
                    <a:pt x="1946" y="131"/>
                  </a:lnTo>
                  <a:lnTo>
                    <a:pt x="1936" y="134"/>
                  </a:lnTo>
                  <a:lnTo>
                    <a:pt x="1927" y="137"/>
                  </a:lnTo>
                  <a:lnTo>
                    <a:pt x="1918" y="134"/>
                  </a:lnTo>
                  <a:lnTo>
                    <a:pt x="1909" y="132"/>
                  </a:lnTo>
                  <a:lnTo>
                    <a:pt x="1899" y="135"/>
                  </a:lnTo>
                  <a:lnTo>
                    <a:pt x="1889" y="139"/>
                  </a:lnTo>
                  <a:lnTo>
                    <a:pt x="1880" y="136"/>
                  </a:lnTo>
                  <a:lnTo>
                    <a:pt x="1871" y="133"/>
                  </a:lnTo>
                  <a:lnTo>
                    <a:pt x="1863" y="130"/>
                  </a:lnTo>
                  <a:lnTo>
                    <a:pt x="1853" y="128"/>
                  </a:lnTo>
                  <a:lnTo>
                    <a:pt x="1844" y="131"/>
                  </a:lnTo>
                  <a:lnTo>
                    <a:pt x="1835" y="135"/>
                  </a:lnTo>
                  <a:lnTo>
                    <a:pt x="1826" y="139"/>
                  </a:lnTo>
                  <a:lnTo>
                    <a:pt x="1816" y="143"/>
                  </a:lnTo>
                  <a:lnTo>
                    <a:pt x="1806" y="140"/>
                  </a:lnTo>
                  <a:lnTo>
                    <a:pt x="1798" y="138"/>
                  </a:lnTo>
                  <a:lnTo>
                    <a:pt x="1788" y="142"/>
                  </a:lnTo>
                  <a:lnTo>
                    <a:pt x="1779" y="147"/>
                  </a:lnTo>
                  <a:lnTo>
                    <a:pt x="1770" y="145"/>
                  </a:lnTo>
                  <a:lnTo>
                    <a:pt x="1761" y="142"/>
                  </a:lnTo>
                  <a:lnTo>
                    <a:pt x="1751" y="147"/>
                  </a:lnTo>
                  <a:lnTo>
                    <a:pt x="1743" y="151"/>
                  </a:lnTo>
                  <a:lnTo>
                    <a:pt x="1733" y="149"/>
                  </a:lnTo>
                  <a:lnTo>
                    <a:pt x="1724" y="147"/>
                  </a:lnTo>
                  <a:lnTo>
                    <a:pt x="1734" y="142"/>
                  </a:lnTo>
                  <a:lnTo>
                    <a:pt x="1743" y="138"/>
                  </a:lnTo>
                  <a:lnTo>
                    <a:pt x="1733" y="135"/>
                  </a:lnTo>
                  <a:lnTo>
                    <a:pt x="1723" y="134"/>
                  </a:lnTo>
                  <a:lnTo>
                    <a:pt x="1714" y="138"/>
                  </a:lnTo>
                  <a:lnTo>
                    <a:pt x="1705" y="142"/>
                  </a:lnTo>
                  <a:lnTo>
                    <a:pt x="1715" y="145"/>
                  </a:lnTo>
                  <a:lnTo>
                    <a:pt x="1724" y="147"/>
                  </a:lnTo>
                  <a:lnTo>
                    <a:pt x="1715" y="152"/>
                  </a:lnTo>
                  <a:lnTo>
                    <a:pt x="1705" y="156"/>
                  </a:lnTo>
                  <a:lnTo>
                    <a:pt x="1697" y="154"/>
                  </a:lnTo>
                  <a:lnTo>
                    <a:pt x="1687" y="152"/>
                  </a:lnTo>
                  <a:lnTo>
                    <a:pt x="1678" y="156"/>
                  </a:lnTo>
                  <a:lnTo>
                    <a:pt x="1669" y="162"/>
                  </a:lnTo>
                  <a:lnTo>
                    <a:pt x="1660" y="159"/>
                  </a:lnTo>
                  <a:lnTo>
                    <a:pt x="1651" y="158"/>
                  </a:lnTo>
                  <a:lnTo>
                    <a:pt x="1641" y="163"/>
                  </a:lnTo>
                  <a:lnTo>
                    <a:pt x="1633" y="168"/>
                  </a:lnTo>
                  <a:lnTo>
                    <a:pt x="1623" y="166"/>
                  </a:lnTo>
                  <a:lnTo>
                    <a:pt x="1614" y="165"/>
                  </a:lnTo>
                  <a:lnTo>
                    <a:pt x="1604" y="170"/>
                  </a:lnTo>
                  <a:lnTo>
                    <a:pt x="1597" y="175"/>
                  </a:lnTo>
                  <a:lnTo>
                    <a:pt x="1588" y="181"/>
                  </a:lnTo>
                  <a:lnTo>
                    <a:pt x="1579" y="185"/>
                  </a:lnTo>
                  <a:lnTo>
                    <a:pt x="1569" y="184"/>
                  </a:lnTo>
                  <a:lnTo>
                    <a:pt x="1561" y="183"/>
                  </a:lnTo>
                  <a:lnTo>
                    <a:pt x="1551" y="188"/>
                  </a:lnTo>
                  <a:lnTo>
                    <a:pt x="1543" y="193"/>
                  </a:lnTo>
                  <a:lnTo>
                    <a:pt x="1533" y="192"/>
                  </a:lnTo>
                  <a:lnTo>
                    <a:pt x="1524" y="191"/>
                  </a:lnTo>
                  <a:lnTo>
                    <a:pt x="1515" y="190"/>
                  </a:lnTo>
                  <a:lnTo>
                    <a:pt x="1505" y="189"/>
                  </a:lnTo>
                  <a:lnTo>
                    <a:pt x="1497" y="195"/>
                  </a:lnTo>
                  <a:lnTo>
                    <a:pt x="1488" y="201"/>
                  </a:lnTo>
                  <a:lnTo>
                    <a:pt x="1480" y="206"/>
                  </a:lnTo>
                  <a:lnTo>
                    <a:pt x="1471" y="213"/>
                  </a:lnTo>
                  <a:lnTo>
                    <a:pt x="1462" y="212"/>
                  </a:lnTo>
                  <a:lnTo>
                    <a:pt x="1452" y="210"/>
                  </a:lnTo>
                  <a:lnTo>
                    <a:pt x="1445" y="217"/>
                  </a:lnTo>
                  <a:lnTo>
                    <a:pt x="1436" y="222"/>
                  </a:lnTo>
                  <a:lnTo>
                    <a:pt x="1427" y="222"/>
                  </a:lnTo>
                  <a:lnTo>
                    <a:pt x="1417" y="221"/>
                  </a:lnTo>
                  <a:lnTo>
                    <a:pt x="1408" y="228"/>
                  </a:lnTo>
                  <a:lnTo>
                    <a:pt x="1401" y="234"/>
                  </a:lnTo>
                  <a:lnTo>
                    <a:pt x="1391" y="233"/>
                  </a:lnTo>
                  <a:lnTo>
                    <a:pt x="1382" y="233"/>
                  </a:lnTo>
                  <a:lnTo>
                    <a:pt x="1373" y="239"/>
                  </a:lnTo>
                  <a:lnTo>
                    <a:pt x="1366" y="246"/>
                  </a:lnTo>
                  <a:lnTo>
                    <a:pt x="1356" y="246"/>
                  </a:lnTo>
                  <a:lnTo>
                    <a:pt x="1347" y="246"/>
                  </a:lnTo>
                  <a:lnTo>
                    <a:pt x="1338" y="252"/>
                  </a:lnTo>
                  <a:lnTo>
                    <a:pt x="1331" y="258"/>
                  </a:lnTo>
                  <a:lnTo>
                    <a:pt x="1321" y="258"/>
                  </a:lnTo>
                  <a:lnTo>
                    <a:pt x="1312" y="258"/>
                  </a:lnTo>
                  <a:lnTo>
                    <a:pt x="1304" y="265"/>
                  </a:lnTo>
                  <a:lnTo>
                    <a:pt x="1296" y="271"/>
                  </a:lnTo>
                  <a:lnTo>
                    <a:pt x="1286" y="271"/>
                  </a:lnTo>
                  <a:lnTo>
                    <a:pt x="1278" y="271"/>
                  </a:lnTo>
                  <a:lnTo>
                    <a:pt x="1269" y="279"/>
                  </a:lnTo>
                  <a:lnTo>
                    <a:pt x="1262" y="285"/>
                  </a:lnTo>
                  <a:lnTo>
                    <a:pt x="1252" y="285"/>
                  </a:lnTo>
                  <a:lnTo>
                    <a:pt x="1242" y="286"/>
                  </a:lnTo>
                  <a:lnTo>
                    <a:pt x="1235" y="292"/>
                  </a:lnTo>
                  <a:lnTo>
                    <a:pt x="1228" y="300"/>
                  </a:lnTo>
                  <a:lnTo>
                    <a:pt x="1218" y="300"/>
                  </a:lnTo>
                  <a:lnTo>
                    <a:pt x="1208" y="301"/>
                  </a:lnTo>
                  <a:lnTo>
                    <a:pt x="1201" y="307"/>
                  </a:lnTo>
                  <a:lnTo>
                    <a:pt x="1194" y="315"/>
                  </a:lnTo>
                  <a:lnTo>
                    <a:pt x="1185" y="316"/>
                  </a:lnTo>
                  <a:lnTo>
                    <a:pt x="1175" y="317"/>
                  </a:lnTo>
                  <a:lnTo>
                    <a:pt x="1168" y="324"/>
                  </a:lnTo>
                  <a:lnTo>
                    <a:pt x="1161" y="331"/>
                  </a:lnTo>
                  <a:lnTo>
                    <a:pt x="1151" y="332"/>
                  </a:lnTo>
                  <a:lnTo>
                    <a:pt x="1141" y="333"/>
                  </a:lnTo>
                  <a:lnTo>
                    <a:pt x="1149" y="325"/>
                  </a:lnTo>
                  <a:lnTo>
                    <a:pt x="1156" y="318"/>
                  </a:lnTo>
                  <a:lnTo>
                    <a:pt x="1147" y="319"/>
                  </a:lnTo>
                  <a:lnTo>
                    <a:pt x="1137" y="320"/>
                  </a:lnTo>
                  <a:lnTo>
                    <a:pt x="1130" y="327"/>
                  </a:lnTo>
                  <a:lnTo>
                    <a:pt x="1123" y="335"/>
                  </a:lnTo>
                  <a:lnTo>
                    <a:pt x="1133" y="334"/>
                  </a:lnTo>
                  <a:lnTo>
                    <a:pt x="1141" y="333"/>
                  </a:lnTo>
                  <a:lnTo>
                    <a:pt x="1135" y="340"/>
                  </a:lnTo>
                  <a:lnTo>
                    <a:pt x="1128" y="348"/>
                  </a:lnTo>
                  <a:lnTo>
                    <a:pt x="1118" y="349"/>
                  </a:lnTo>
                  <a:lnTo>
                    <a:pt x="1108" y="350"/>
                  </a:lnTo>
                  <a:lnTo>
                    <a:pt x="1101" y="357"/>
                  </a:lnTo>
                  <a:lnTo>
                    <a:pt x="1095" y="365"/>
                  </a:lnTo>
                  <a:lnTo>
                    <a:pt x="1088" y="372"/>
                  </a:lnTo>
                  <a:lnTo>
                    <a:pt x="1081" y="380"/>
                  </a:lnTo>
                  <a:lnTo>
                    <a:pt x="1071" y="382"/>
                  </a:lnTo>
                  <a:lnTo>
                    <a:pt x="1063" y="383"/>
                  </a:lnTo>
                  <a:lnTo>
                    <a:pt x="1053" y="384"/>
                  </a:lnTo>
                  <a:lnTo>
                    <a:pt x="1043" y="386"/>
                  </a:lnTo>
                  <a:lnTo>
                    <a:pt x="1040" y="388"/>
                  </a:lnTo>
                  <a:lnTo>
                    <a:pt x="1036" y="393"/>
                  </a:lnTo>
                  <a:lnTo>
                    <a:pt x="1033" y="398"/>
                  </a:lnTo>
                  <a:lnTo>
                    <a:pt x="1030" y="401"/>
                  </a:lnTo>
                  <a:lnTo>
                    <a:pt x="1024" y="409"/>
                  </a:lnTo>
                  <a:lnTo>
                    <a:pt x="1017" y="417"/>
                  </a:lnTo>
                  <a:lnTo>
                    <a:pt x="1007" y="419"/>
                  </a:lnTo>
                  <a:lnTo>
                    <a:pt x="998" y="420"/>
                  </a:lnTo>
                  <a:lnTo>
                    <a:pt x="991" y="429"/>
                  </a:lnTo>
                  <a:lnTo>
                    <a:pt x="985" y="436"/>
                  </a:lnTo>
                  <a:lnTo>
                    <a:pt x="976" y="438"/>
                  </a:lnTo>
                  <a:lnTo>
                    <a:pt x="967" y="440"/>
                  </a:lnTo>
                  <a:lnTo>
                    <a:pt x="960" y="449"/>
                  </a:lnTo>
                  <a:lnTo>
                    <a:pt x="954" y="456"/>
                  </a:lnTo>
                  <a:lnTo>
                    <a:pt x="946" y="458"/>
                  </a:lnTo>
                  <a:lnTo>
                    <a:pt x="936" y="460"/>
                  </a:lnTo>
                  <a:lnTo>
                    <a:pt x="930" y="469"/>
                  </a:lnTo>
                  <a:lnTo>
                    <a:pt x="923" y="477"/>
                  </a:lnTo>
                  <a:lnTo>
                    <a:pt x="915" y="480"/>
                  </a:lnTo>
                  <a:lnTo>
                    <a:pt x="905" y="482"/>
                  </a:lnTo>
                  <a:lnTo>
                    <a:pt x="900" y="490"/>
                  </a:lnTo>
                  <a:lnTo>
                    <a:pt x="893" y="499"/>
                  </a:lnTo>
                  <a:lnTo>
                    <a:pt x="884" y="501"/>
                  </a:lnTo>
                  <a:lnTo>
                    <a:pt x="875" y="504"/>
                  </a:lnTo>
                  <a:lnTo>
                    <a:pt x="869" y="513"/>
                  </a:lnTo>
                  <a:lnTo>
                    <a:pt x="864" y="520"/>
                  </a:lnTo>
                  <a:lnTo>
                    <a:pt x="854" y="523"/>
                  </a:lnTo>
                  <a:lnTo>
                    <a:pt x="846" y="526"/>
                  </a:lnTo>
                  <a:lnTo>
                    <a:pt x="836" y="529"/>
                  </a:lnTo>
                  <a:lnTo>
                    <a:pt x="827" y="532"/>
                  </a:lnTo>
                  <a:lnTo>
                    <a:pt x="821" y="540"/>
                  </a:lnTo>
                  <a:lnTo>
                    <a:pt x="816" y="549"/>
                  </a:lnTo>
                  <a:lnTo>
                    <a:pt x="810" y="558"/>
                  </a:lnTo>
                  <a:lnTo>
                    <a:pt x="805" y="567"/>
                  </a:lnTo>
                  <a:lnTo>
                    <a:pt x="796" y="570"/>
                  </a:lnTo>
                  <a:lnTo>
                    <a:pt x="787" y="572"/>
                  </a:lnTo>
                  <a:lnTo>
                    <a:pt x="792" y="564"/>
                  </a:lnTo>
                  <a:lnTo>
                    <a:pt x="798" y="555"/>
                  </a:lnTo>
                  <a:lnTo>
                    <a:pt x="789" y="558"/>
                  </a:lnTo>
                  <a:lnTo>
                    <a:pt x="780" y="561"/>
                  </a:lnTo>
                  <a:lnTo>
                    <a:pt x="777" y="565"/>
                  </a:lnTo>
                  <a:lnTo>
                    <a:pt x="774" y="570"/>
                  </a:lnTo>
                  <a:lnTo>
                    <a:pt x="772" y="573"/>
                  </a:lnTo>
                  <a:lnTo>
                    <a:pt x="771" y="576"/>
                  </a:lnTo>
                  <a:lnTo>
                    <a:pt x="770" y="579"/>
                  </a:lnTo>
                  <a:lnTo>
                    <a:pt x="769" y="579"/>
                  </a:lnTo>
                  <a:lnTo>
                    <a:pt x="772" y="579"/>
                  </a:lnTo>
                  <a:lnTo>
                    <a:pt x="779" y="575"/>
                  </a:lnTo>
                  <a:lnTo>
                    <a:pt x="782" y="574"/>
                  </a:lnTo>
                  <a:lnTo>
                    <a:pt x="785" y="573"/>
                  </a:lnTo>
                  <a:lnTo>
                    <a:pt x="786" y="573"/>
                  </a:lnTo>
                  <a:lnTo>
                    <a:pt x="787" y="572"/>
                  </a:lnTo>
                  <a:lnTo>
                    <a:pt x="782" y="582"/>
                  </a:lnTo>
                  <a:lnTo>
                    <a:pt x="776" y="590"/>
                  </a:lnTo>
                  <a:lnTo>
                    <a:pt x="768" y="593"/>
                  </a:lnTo>
                  <a:lnTo>
                    <a:pt x="759" y="597"/>
                  </a:lnTo>
                  <a:lnTo>
                    <a:pt x="754" y="605"/>
                  </a:lnTo>
                  <a:lnTo>
                    <a:pt x="749" y="615"/>
                  </a:lnTo>
                  <a:lnTo>
                    <a:pt x="740" y="618"/>
                  </a:lnTo>
                  <a:lnTo>
                    <a:pt x="731" y="621"/>
                  </a:lnTo>
                  <a:lnTo>
                    <a:pt x="726" y="631"/>
                  </a:lnTo>
                  <a:lnTo>
                    <a:pt x="721" y="639"/>
                  </a:lnTo>
                  <a:lnTo>
                    <a:pt x="713" y="643"/>
                  </a:lnTo>
                  <a:lnTo>
                    <a:pt x="704" y="647"/>
                  </a:lnTo>
                  <a:lnTo>
                    <a:pt x="699" y="655"/>
                  </a:lnTo>
                  <a:lnTo>
                    <a:pt x="694" y="665"/>
                  </a:lnTo>
                  <a:lnTo>
                    <a:pt x="691" y="666"/>
                  </a:lnTo>
                  <a:lnTo>
                    <a:pt x="685" y="669"/>
                  </a:lnTo>
                  <a:lnTo>
                    <a:pt x="680" y="671"/>
                  </a:lnTo>
                  <a:lnTo>
                    <a:pt x="676" y="672"/>
                  </a:lnTo>
                  <a:lnTo>
                    <a:pt x="677" y="669"/>
                  </a:lnTo>
                  <a:lnTo>
                    <a:pt x="681" y="664"/>
                  </a:lnTo>
                  <a:lnTo>
                    <a:pt x="684" y="657"/>
                  </a:lnTo>
                  <a:lnTo>
                    <a:pt x="686" y="654"/>
                  </a:lnTo>
                  <a:lnTo>
                    <a:pt x="694" y="651"/>
                  </a:lnTo>
                  <a:lnTo>
                    <a:pt x="704" y="647"/>
                  </a:lnTo>
                  <a:lnTo>
                    <a:pt x="708" y="637"/>
                  </a:lnTo>
                  <a:lnTo>
                    <a:pt x="714" y="629"/>
                  </a:lnTo>
                  <a:lnTo>
                    <a:pt x="719" y="619"/>
                  </a:lnTo>
                  <a:lnTo>
                    <a:pt x="723" y="610"/>
                  </a:lnTo>
                  <a:lnTo>
                    <a:pt x="714" y="615"/>
                  </a:lnTo>
                  <a:lnTo>
                    <a:pt x="705" y="618"/>
                  </a:lnTo>
                  <a:lnTo>
                    <a:pt x="710" y="608"/>
                  </a:lnTo>
                  <a:lnTo>
                    <a:pt x="716" y="600"/>
                  </a:lnTo>
                  <a:lnTo>
                    <a:pt x="707" y="603"/>
                  </a:lnTo>
                  <a:lnTo>
                    <a:pt x="698" y="607"/>
                  </a:lnTo>
                  <a:lnTo>
                    <a:pt x="692" y="616"/>
                  </a:lnTo>
                  <a:lnTo>
                    <a:pt x="688" y="625"/>
                  </a:lnTo>
                  <a:lnTo>
                    <a:pt x="684" y="634"/>
                  </a:lnTo>
                  <a:lnTo>
                    <a:pt x="679" y="643"/>
                  </a:lnTo>
                  <a:lnTo>
                    <a:pt x="669" y="648"/>
                  </a:lnTo>
                  <a:lnTo>
                    <a:pt x="660" y="651"/>
                  </a:lnTo>
                  <a:lnTo>
                    <a:pt x="655" y="660"/>
                  </a:lnTo>
                  <a:lnTo>
                    <a:pt x="651" y="670"/>
                  </a:lnTo>
                  <a:lnTo>
                    <a:pt x="646" y="680"/>
                  </a:lnTo>
                  <a:lnTo>
                    <a:pt x="641" y="688"/>
                  </a:lnTo>
                  <a:lnTo>
                    <a:pt x="637" y="698"/>
                  </a:lnTo>
                  <a:lnTo>
                    <a:pt x="633" y="707"/>
                  </a:lnTo>
                  <a:lnTo>
                    <a:pt x="636" y="706"/>
                  </a:lnTo>
                  <a:lnTo>
                    <a:pt x="641" y="703"/>
                  </a:lnTo>
                  <a:lnTo>
                    <a:pt x="644" y="701"/>
                  </a:lnTo>
                  <a:lnTo>
                    <a:pt x="648" y="700"/>
                  </a:lnTo>
                  <a:lnTo>
                    <a:pt x="650" y="699"/>
                  </a:lnTo>
                  <a:lnTo>
                    <a:pt x="650" y="699"/>
                  </a:lnTo>
                  <a:lnTo>
                    <a:pt x="646" y="708"/>
                  </a:lnTo>
                  <a:lnTo>
                    <a:pt x="641" y="717"/>
                  </a:lnTo>
                  <a:lnTo>
                    <a:pt x="633" y="721"/>
                  </a:lnTo>
                  <a:lnTo>
                    <a:pt x="624" y="725"/>
                  </a:lnTo>
                  <a:lnTo>
                    <a:pt x="620" y="735"/>
                  </a:lnTo>
                  <a:lnTo>
                    <a:pt x="616" y="744"/>
                  </a:lnTo>
                  <a:lnTo>
                    <a:pt x="607" y="749"/>
                  </a:lnTo>
                  <a:lnTo>
                    <a:pt x="599" y="753"/>
                  </a:lnTo>
                  <a:lnTo>
                    <a:pt x="594" y="763"/>
                  </a:lnTo>
                  <a:lnTo>
                    <a:pt x="591" y="771"/>
                  </a:lnTo>
                  <a:lnTo>
                    <a:pt x="583" y="776"/>
                  </a:lnTo>
                  <a:lnTo>
                    <a:pt x="574" y="781"/>
                  </a:lnTo>
                  <a:lnTo>
                    <a:pt x="570" y="790"/>
                  </a:lnTo>
                  <a:lnTo>
                    <a:pt x="567" y="800"/>
                  </a:lnTo>
                  <a:lnTo>
                    <a:pt x="563" y="809"/>
                  </a:lnTo>
                  <a:lnTo>
                    <a:pt x="559" y="819"/>
                  </a:lnTo>
                  <a:lnTo>
                    <a:pt x="551" y="824"/>
                  </a:lnTo>
                  <a:lnTo>
                    <a:pt x="542" y="828"/>
                  </a:lnTo>
                  <a:lnTo>
                    <a:pt x="539" y="830"/>
                  </a:lnTo>
                  <a:lnTo>
                    <a:pt x="534" y="833"/>
                  </a:lnTo>
                  <a:lnTo>
                    <a:pt x="530" y="836"/>
                  </a:lnTo>
                  <a:lnTo>
                    <a:pt x="526" y="838"/>
                  </a:lnTo>
                  <a:lnTo>
                    <a:pt x="523" y="848"/>
                  </a:lnTo>
                  <a:lnTo>
                    <a:pt x="519" y="857"/>
                  </a:lnTo>
                  <a:lnTo>
                    <a:pt x="510" y="863"/>
                  </a:lnTo>
                  <a:lnTo>
                    <a:pt x="503" y="867"/>
                  </a:lnTo>
                  <a:lnTo>
                    <a:pt x="500" y="876"/>
                  </a:lnTo>
                  <a:lnTo>
                    <a:pt x="497" y="887"/>
                  </a:lnTo>
                  <a:lnTo>
                    <a:pt x="493" y="897"/>
                  </a:lnTo>
                  <a:lnTo>
                    <a:pt x="490" y="906"/>
                  </a:lnTo>
                  <a:lnTo>
                    <a:pt x="482" y="911"/>
                  </a:lnTo>
                  <a:lnTo>
                    <a:pt x="474" y="917"/>
                  </a:lnTo>
                  <a:lnTo>
                    <a:pt x="471" y="926"/>
                  </a:lnTo>
                  <a:lnTo>
                    <a:pt x="468" y="936"/>
                  </a:lnTo>
                  <a:lnTo>
                    <a:pt x="460" y="941"/>
                  </a:lnTo>
                  <a:lnTo>
                    <a:pt x="453" y="947"/>
                  </a:lnTo>
                  <a:lnTo>
                    <a:pt x="450" y="957"/>
                  </a:lnTo>
                  <a:lnTo>
                    <a:pt x="447" y="967"/>
                  </a:lnTo>
                  <a:lnTo>
                    <a:pt x="439" y="972"/>
                  </a:lnTo>
                  <a:lnTo>
                    <a:pt x="432" y="977"/>
                  </a:lnTo>
                  <a:lnTo>
                    <a:pt x="424" y="983"/>
                  </a:lnTo>
                  <a:lnTo>
                    <a:pt x="417" y="989"/>
                  </a:lnTo>
                  <a:lnTo>
                    <a:pt x="414" y="999"/>
                  </a:lnTo>
                  <a:lnTo>
                    <a:pt x="411" y="1009"/>
                  </a:lnTo>
                  <a:lnTo>
                    <a:pt x="409" y="1014"/>
                  </a:lnTo>
                  <a:lnTo>
                    <a:pt x="409" y="1019"/>
                  </a:lnTo>
                  <a:lnTo>
                    <a:pt x="408" y="1024"/>
                  </a:lnTo>
                  <a:lnTo>
                    <a:pt x="406" y="1028"/>
                  </a:lnTo>
                  <a:lnTo>
                    <a:pt x="399" y="1035"/>
                  </a:lnTo>
                  <a:lnTo>
                    <a:pt x="391" y="1040"/>
                  </a:lnTo>
                  <a:lnTo>
                    <a:pt x="389" y="1051"/>
                  </a:lnTo>
                  <a:lnTo>
                    <a:pt x="387" y="1060"/>
                  </a:lnTo>
                  <a:lnTo>
                    <a:pt x="380" y="1067"/>
                  </a:lnTo>
                  <a:lnTo>
                    <a:pt x="372" y="1072"/>
                  </a:lnTo>
                  <a:lnTo>
                    <a:pt x="371" y="1083"/>
                  </a:lnTo>
                  <a:lnTo>
                    <a:pt x="369" y="1092"/>
                  </a:lnTo>
                  <a:lnTo>
                    <a:pt x="361" y="1100"/>
                  </a:lnTo>
                  <a:lnTo>
                    <a:pt x="354" y="1105"/>
                  </a:lnTo>
                  <a:lnTo>
                    <a:pt x="355" y="1095"/>
                  </a:lnTo>
                  <a:lnTo>
                    <a:pt x="357" y="1085"/>
                  </a:lnTo>
                  <a:lnTo>
                    <a:pt x="351" y="1091"/>
                  </a:lnTo>
                  <a:lnTo>
                    <a:pt x="343" y="1098"/>
                  </a:lnTo>
                  <a:lnTo>
                    <a:pt x="342" y="1101"/>
                  </a:lnTo>
                  <a:lnTo>
                    <a:pt x="341" y="1107"/>
                  </a:lnTo>
                  <a:lnTo>
                    <a:pt x="340" y="1111"/>
                  </a:lnTo>
                  <a:lnTo>
                    <a:pt x="340" y="1115"/>
                  </a:lnTo>
                  <a:lnTo>
                    <a:pt x="339" y="1117"/>
                  </a:lnTo>
                  <a:lnTo>
                    <a:pt x="339" y="1118"/>
                  </a:lnTo>
                  <a:lnTo>
                    <a:pt x="342" y="1116"/>
                  </a:lnTo>
                  <a:lnTo>
                    <a:pt x="347" y="1111"/>
                  </a:lnTo>
                  <a:lnTo>
                    <a:pt x="352" y="1107"/>
                  </a:lnTo>
                  <a:lnTo>
                    <a:pt x="354" y="1105"/>
                  </a:lnTo>
                  <a:lnTo>
                    <a:pt x="353" y="1115"/>
                  </a:lnTo>
                  <a:lnTo>
                    <a:pt x="351" y="1125"/>
                  </a:lnTo>
                  <a:lnTo>
                    <a:pt x="343" y="1132"/>
                  </a:lnTo>
                  <a:lnTo>
                    <a:pt x="336" y="1138"/>
                  </a:lnTo>
                  <a:lnTo>
                    <a:pt x="335" y="1148"/>
                  </a:lnTo>
                  <a:lnTo>
                    <a:pt x="333" y="1158"/>
                  </a:lnTo>
                  <a:lnTo>
                    <a:pt x="326" y="1165"/>
                  </a:lnTo>
                  <a:lnTo>
                    <a:pt x="319" y="1171"/>
                  </a:lnTo>
                  <a:lnTo>
                    <a:pt x="318" y="1182"/>
                  </a:lnTo>
                  <a:lnTo>
                    <a:pt x="316" y="1191"/>
                  </a:lnTo>
                  <a:lnTo>
                    <a:pt x="309" y="1199"/>
                  </a:lnTo>
                  <a:lnTo>
                    <a:pt x="302" y="1204"/>
                  </a:lnTo>
                  <a:lnTo>
                    <a:pt x="304" y="1193"/>
                  </a:lnTo>
                  <a:lnTo>
                    <a:pt x="305" y="1184"/>
                  </a:lnTo>
                  <a:lnTo>
                    <a:pt x="298" y="1190"/>
                  </a:lnTo>
                  <a:lnTo>
                    <a:pt x="291" y="1198"/>
                  </a:lnTo>
                  <a:lnTo>
                    <a:pt x="289" y="1208"/>
                  </a:lnTo>
                  <a:lnTo>
                    <a:pt x="289" y="1218"/>
                  </a:lnTo>
                  <a:lnTo>
                    <a:pt x="295" y="1210"/>
                  </a:lnTo>
                  <a:lnTo>
                    <a:pt x="302" y="1204"/>
                  </a:lnTo>
                  <a:lnTo>
                    <a:pt x="302" y="1214"/>
                  </a:lnTo>
                  <a:lnTo>
                    <a:pt x="300" y="1224"/>
                  </a:lnTo>
                  <a:lnTo>
                    <a:pt x="300" y="1235"/>
                  </a:lnTo>
                  <a:lnTo>
                    <a:pt x="298" y="1245"/>
                  </a:lnTo>
                  <a:lnTo>
                    <a:pt x="291" y="1252"/>
                  </a:lnTo>
                  <a:lnTo>
                    <a:pt x="285" y="1258"/>
                  </a:lnTo>
                  <a:lnTo>
                    <a:pt x="277" y="1265"/>
                  </a:lnTo>
                  <a:lnTo>
                    <a:pt x="271" y="1272"/>
                  </a:lnTo>
                  <a:lnTo>
                    <a:pt x="271" y="1283"/>
                  </a:lnTo>
                  <a:lnTo>
                    <a:pt x="270" y="1292"/>
                  </a:lnTo>
                  <a:lnTo>
                    <a:pt x="264" y="1301"/>
                  </a:lnTo>
                  <a:lnTo>
                    <a:pt x="257" y="1307"/>
                  </a:lnTo>
                  <a:lnTo>
                    <a:pt x="251" y="1313"/>
                  </a:lnTo>
                  <a:lnTo>
                    <a:pt x="244" y="1321"/>
                  </a:lnTo>
                  <a:lnTo>
                    <a:pt x="243" y="1332"/>
                  </a:lnTo>
                  <a:lnTo>
                    <a:pt x="243" y="1341"/>
                  </a:lnTo>
                  <a:lnTo>
                    <a:pt x="243" y="1341"/>
                  </a:lnTo>
                  <a:lnTo>
                    <a:pt x="245" y="1339"/>
                  </a:lnTo>
                  <a:lnTo>
                    <a:pt x="248" y="1337"/>
                  </a:lnTo>
                  <a:lnTo>
                    <a:pt x="250" y="1335"/>
                  </a:lnTo>
                  <a:lnTo>
                    <a:pt x="254" y="1329"/>
                  </a:lnTo>
                  <a:lnTo>
                    <a:pt x="256" y="1327"/>
                  </a:lnTo>
                  <a:lnTo>
                    <a:pt x="255" y="1338"/>
                  </a:lnTo>
                  <a:lnTo>
                    <a:pt x="255" y="1348"/>
                  </a:lnTo>
                  <a:lnTo>
                    <a:pt x="249" y="1355"/>
                  </a:lnTo>
                  <a:lnTo>
                    <a:pt x="242" y="1362"/>
                  </a:lnTo>
                  <a:lnTo>
                    <a:pt x="242" y="1372"/>
                  </a:lnTo>
                  <a:lnTo>
                    <a:pt x="242" y="1383"/>
                  </a:lnTo>
                  <a:lnTo>
                    <a:pt x="236" y="1390"/>
                  </a:lnTo>
                  <a:lnTo>
                    <a:pt x="230" y="1398"/>
                  </a:lnTo>
                  <a:lnTo>
                    <a:pt x="230" y="1407"/>
                  </a:lnTo>
                  <a:lnTo>
                    <a:pt x="230" y="1418"/>
                  </a:lnTo>
                  <a:lnTo>
                    <a:pt x="224" y="1425"/>
                  </a:lnTo>
                  <a:lnTo>
                    <a:pt x="218" y="1433"/>
                  </a:lnTo>
                  <a:lnTo>
                    <a:pt x="211" y="1439"/>
                  </a:lnTo>
                  <a:lnTo>
                    <a:pt x="206" y="1448"/>
                  </a:lnTo>
                  <a:lnTo>
                    <a:pt x="206" y="1458"/>
                  </a:lnTo>
                  <a:lnTo>
                    <a:pt x="206" y="1468"/>
                  </a:lnTo>
                  <a:lnTo>
                    <a:pt x="207" y="1478"/>
                  </a:lnTo>
                  <a:lnTo>
                    <a:pt x="207" y="1488"/>
                  </a:lnTo>
                  <a:lnTo>
                    <a:pt x="202" y="1496"/>
                  </a:lnTo>
                  <a:lnTo>
                    <a:pt x="195" y="1504"/>
                  </a:lnTo>
                  <a:lnTo>
                    <a:pt x="197" y="1515"/>
                  </a:lnTo>
                  <a:lnTo>
                    <a:pt x="197" y="1524"/>
                  </a:lnTo>
                  <a:lnTo>
                    <a:pt x="191" y="1532"/>
                  </a:lnTo>
                  <a:lnTo>
                    <a:pt x="186" y="1540"/>
                  </a:lnTo>
                  <a:lnTo>
                    <a:pt x="187" y="1550"/>
                  </a:lnTo>
                  <a:lnTo>
                    <a:pt x="188" y="1560"/>
                  </a:lnTo>
                  <a:lnTo>
                    <a:pt x="183" y="1568"/>
                  </a:lnTo>
                  <a:lnTo>
                    <a:pt x="177" y="1576"/>
                  </a:lnTo>
                  <a:lnTo>
                    <a:pt x="178" y="1586"/>
                  </a:lnTo>
                  <a:lnTo>
                    <a:pt x="178" y="1596"/>
                  </a:lnTo>
                  <a:lnTo>
                    <a:pt x="173" y="1604"/>
                  </a:lnTo>
                  <a:lnTo>
                    <a:pt x="169" y="1612"/>
                  </a:lnTo>
                  <a:lnTo>
                    <a:pt x="170" y="1623"/>
                  </a:lnTo>
                  <a:lnTo>
                    <a:pt x="171" y="1633"/>
                  </a:lnTo>
                  <a:lnTo>
                    <a:pt x="166" y="1641"/>
                  </a:lnTo>
                  <a:lnTo>
                    <a:pt x="160" y="1649"/>
                  </a:lnTo>
                  <a:lnTo>
                    <a:pt x="162" y="1659"/>
                  </a:lnTo>
                  <a:lnTo>
                    <a:pt x="164" y="1669"/>
                  </a:lnTo>
                  <a:lnTo>
                    <a:pt x="159" y="1678"/>
                  </a:lnTo>
                  <a:lnTo>
                    <a:pt x="154" y="1686"/>
                  </a:lnTo>
                  <a:lnTo>
                    <a:pt x="153" y="1675"/>
                  </a:lnTo>
                  <a:lnTo>
                    <a:pt x="151" y="1666"/>
                  </a:lnTo>
                  <a:lnTo>
                    <a:pt x="147" y="1673"/>
                  </a:lnTo>
                  <a:lnTo>
                    <a:pt x="141" y="1682"/>
                  </a:lnTo>
                  <a:lnTo>
                    <a:pt x="142" y="1692"/>
                  </a:lnTo>
                  <a:lnTo>
                    <a:pt x="144" y="1702"/>
                  </a:lnTo>
                  <a:lnTo>
                    <a:pt x="150" y="1693"/>
                  </a:lnTo>
                  <a:lnTo>
                    <a:pt x="154" y="1686"/>
                  </a:lnTo>
                  <a:lnTo>
                    <a:pt x="156" y="1695"/>
                  </a:lnTo>
                  <a:lnTo>
                    <a:pt x="157" y="1706"/>
                  </a:lnTo>
                  <a:lnTo>
                    <a:pt x="152" y="1714"/>
                  </a:lnTo>
                  <a:lnTo>
                    <a:pt x="148" y="1723"/>
                  </a:lnTo>
                  <a:lnTo>
                    <a:pt x="150" y="1733"/>
                  </a:lnTo>
                  <a:lnTo>
                    <a:pt x="152" y="1743"/>
                  </a:lnTo>
                  <a:lnTo>
                    <a:pt x="154" y="1753"/>
                  </a:lnTo>
                  <a:lnTo>
                    <a:pt x="155" y="1762"/>
                  </a:lnTo>
                  <a:lnTo>
                    <a:pt x="151" y="1772"/>
                  </a:lnTo>
                  <a:lnTo>
                    <a:pt x="147" y="1779"/>
                  </a:lnTo>
                  <a:lnTo>
                    <a:pt x="141" y="1788"/>
                  </a:lnTo>
                  <a:lnTo>
                    <a:pt x="138" y="1796"/>
                  </a:lnTo>
                  <a:lnTo>
                    <a:pt x="139" y="1807"/>
                  </a:lnTo>
                  <a:lnTo>
                    <a:pt x="142" y="1817"/>
                  </a:lnTo>
                  <a:lnTo>
                    <a:pt x="144" y="1826"/>
                  </a:lnTo>
                  <a:lnTo>
                    <a:pt x="147" y="1837"/>
                  </a:lnTo>
                  <a:lnTo>
                    <a:pt x="142" y="1845"/>
                  </a:lnTo>
                  <a:lnTo>
                    <a:pt x="138" y="1854"/>
                  </a:lnTo>
                  <a:lnTo>
                    <a:pt x="141" y="1863"/>
                  </a:lnTo>
                  <a:lnTo>
                    <a:pt x="143" y="1874"/>
                  </a:lnTo>
                  <a:lnTo>
                    <a:pt x="139" y="1883"/>
                  </a:lnTo>
                  <a:lnTo>
                    <a:pt x="136" y="1891"/>
                  </a:lnTo>
                  <a:lnTo>
                    <a:pt x="138" y="1901"/>
                  </a:lnTo>
                  <a:lnTo>
                    <a:pt x="141" y="1910"/>
                  </a:lnTo>
                  <a:lnTo>
                    <a:pt x="138" y="1920"/>
                  </a:lnTo>
                  <a:lnTo>
                    <a:pt x="134" y="1928"/>
                  </a:lnTo>
                  <a:lnTo>
                    <a:pt x="132" y="1931"/>
                  </a:lnTo>
                  <a:lnTo>
                    <a:pt x="130" y="1936"/>
                  </a:lnTo>
                  <a:lnTo>
                    <a:pt x="127" y="1942"/>
                  </a:lnTo>
                  <a:lnTo>
                    <a:pt x="126" y="1945"/>
                  </a:lnTo>
                  <a:lnTo>
                    <a:pt x="128" y="1956"/>
                  </a:lnTo>
                  <a:lnTo>
                    <a:pt x="132" y="1966"/>
                  </a:lnTo>
                  <a:lnTo>
                    <a:pt x="134" y="1970"/>
                  </a:lnTo>
                  <a:lnTo>
                    <a:pt x="136" y="1976"/>
                  </a:lnTo>
                  <a:lnTo>
                    <a:pt x="137" y="1978"/>
                  </a:lnTo>
                  <a:lnTo>
                    <a:pt x="137" y="1981"/>
                  </a:lnTo>
                  <a:lnTo>
                    <a:pt x="138" y="1983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8" y="1986"/>
                  </a:lnTo>
                  <a:lnTo>
                    <a:pt x="135" y="1994"/>
                  </a:lnTo>
                  <a:lnTo>
                    <a:pt x="132" y="2003"/>
                  </a:lnTo>
                  <a:lnTo>
                    <a:pt x="135" y="2012"/>
                  </a:lnTo>
                  <a:lnTo>
                    <a:pt x="138" y="2023"/>
                  </a:lnTo>
                  <a:lnTo>
                    <a:pt x="135" y="2031"/>
                  </a:lnTo>
                  <a:lnTo>
                    <a:pt x="132" y="2040"/>
                  </a:lnTo>
                  <a:lnTo>
                    <a:pt x="135" y="2051"/>
                  </a:lnTo>
                  <a:lnTo>
                    <a:pt x="138" y="2060"/>
                  </a:lnTo>
                  <a:lnTo>
                    <a:pt x="136" y="2069"/>
                  </a:lnTo>
                  <a:lnTo>
                    <a:pt x="133" y="2078"/>
                  </a:lnTo>
                  <a:lnTo>
                    <a:pt x="136" y="2088"/>
                  </a:lnTo>
                  <a:lnTo>
                    <a:pt x="140" y="2097"/>
                  </a:lnTo>
                  <a:lnTo>
                    <a:pt x="137" y="2106"/>
                  </a:lnTo>
                  <a:lnTo>
                    <a:pt x="134" y="2115"/>
                  </a:lnTo>
                  <a:lnTo>
                    <a:pt x="138" y="2125"/>
                  </a:lnTo>
                  <a:lnTo>
                    <a:pt x="141" y="2135"/>
                  </a:lnTo>
                  <a:lnTo>
                    <a:pt x="139" y="2143"/>
                  </a:lnTo>
                  <a:lnTo>
                    <a:pt x="136" y="2153"/>
                  </a:lnTo>
                  <a:lnTo>
                    <a:pt x="140" y="2162"/>
                  </a:lnTo>
                  <a:lnTo>
                    <a:pt x="144" y="2172"/>
                  </a:lnTo>
                  <a:lnTo>
                    <a:pt x="141" y="2180"/>
                  </a:lnTo>
                  <a:lnTo>
                    <a:pt x="139" y="2190"/>
                  </a:lnTo>
                  <a:lnTo>
                    <a:pt x="143" y="2200"/>
                  </a:lnTo>
                  <a:lnTo>
                    <a:pt x="148" y="2209"/>
                  </a:lnTo>
                  <a:lnTo>
                    <a:pt x="145" y="2218"/>
                  </a:lnTo>
                  <a:lnTo>
                    <a:pt x="143" y="2227"/>
                  </a:lnTo>
                  <a:lnTo>
                    <a:pt x="148" y="2237"/>
                  </a:lnTo>
                  <a:lnTo>
                    <a:pt x="152" y="2245"/>
                  </a:lnTo>
                  <a:lnTo>
                    <a:pt x="150" y="2255"/>
                  </a:lnTo>
                  <a:lnTo>
                    <a:pt x="148" y="2264"/>
                  </a:lnTo>
                  <a:lnTo>
                    <a:pt x="152" y="2274"/>
                  </a:lnTo>
                  <a:lnTo>
                    <a:pt x="157" y="2282"/>
                  </a:lnTo>
                  <a:lnTo>
                    <a:pt x="155" y="2293"/>
                  </a:lnTo>
                  <a:lnTo>
                    <a:pt x="153" y="2302"/>
                  </a:lnTo>
                  <a:lnTo>
                    <a:pt x="148" y="2292"/>
                  </a:lnTo>
                  <a:lnTo>
                    <a:pt x="143" y="2284"/>
                  </a:lnTo>
                  <a:lnTo>
                    <a:pt x="141" y="2292"/>
                  </a:lnTo>
                  <a:lnTo>
                    <a:pt x="140" y="2302"/>
                  </a:lnTo>
                  <a:lnTo>
                    <a:pt x="144" y="2311"/>
                  </a:lnTo>
                  <a:lnTo>
                    <a:pt x="149" y="2320"/>
                  </a:lnTo>
                  <a:lnTo>
                    <a:pt x="151" y="2310"/>
                  </a:lnTo>
                  <a:lnTo>
                    <a:pt x="153" y="2302"/>
                  </a:lnTo>
                  <a:lnTo>
                    <a:pt x="158" y="2310"/>
                  </a:lnTo>
                  <a:lnTo>
                    <a:pt x="162" y="2320"/>
                  </a:lnTo>
                  <a:lnTo>
                    <a:pt x="160" y="2329"/>
                  </a:lnTo>
                  <a:lnTo>
                    <a:pt x="159" y="2339"/>
                  </a:lnTo>
                  <a:lnTo>
                    <a:pt x="164" y="2348"/>
                  </a:lnTo>
                  <a:lnTo>
                    <a:pt x="169" y="2357"/>
                  </a:lnTo>
                  <a:lnTo>
                    <a:pt x="174" y="2365"/>
                  </a:lnTo>
                  <a:lnTo>
                    <a:pt x="178" y="2374"/>
                  </a:lnTo>
                  <a:lnTo>
                    <a:pt x="177" y="2384"/>
                  </a:lnTo>
                  <a:lnTo>
                    <a:pt x="176" y="2393"/>
                  </a:lnTo>
                  <a:lnTo>
                    <a:pt x="174" y="2403"/>
                  </a:lnTo>
                  <a:lnTo>
                    <a:pt x="173" y="2412"/>
                  </a:lnTo>
                  <a:lnTo>
                    <a:pt x="172" y="2422"/>
                  </a:lnTo>
                  <a:lnTo>
                    <a:pt x="171" y="2431"/>
                  </a:lnTo>
                  <a:lnTo>
                    <a:pt x="172" y="2435"/>
                  </a:lnTo>
                  <a:lnTo>
                    <a:pt x="176" y="2440"/>
                  </a:lnTo>
                  <a:lnTo>
                    <a:pt x="178" y="2443"/>
                  </a:lnTo>
                  <a:lnTo>
                    <a:pt x="180" y="2446"/>
                  </a:lnTo>
                  <a:lnTo>
                    <a:pt x="181" y="2448"/>
                  </a:lnTo>
                  <a:lnTo>
                    <a:pt x="182" y="2448"/>
                  </a:lnTo>
                  <a:lnTo>
                    <a:pt x="183" y="2439"/>
                  </a:lnTo>
                  <a:lnTo>
                    <a:pt x="184" y="2429"/>
                  </a:lnTo>
                  <a:lnTo>
                    <a:pt x="189" y="2438"/>
                  </a:lnTo>
                  <a:lnTo>
                    <a:pt x="194" y="2447"/>
                  </a:lnTo>
                  <a:lnTo>
                    <a:pt x="193" y="2457"/>
                  </a:lnTo>
                  <a:lnTo>
                    <a:pt x="192" y="2466"/>
                  </a:lnTo>
                  <a:lnTo>
                    <a:pt x="198" y="2475"/>
                  </a:lnTo>
                  <a:lnTo>
                    <a:pt x="204" y="2484"/>
                  </a:lnTo>
                  <a:lnTo>
                    <a:pt x="203" y="2493"/>
                  </a:lnTo>
                  <a:lnTo>
                    <a:pt x="202" y="2503"/>
                  </a:lnTo>
                  <a:lnTo>
                    <a:pt x="207" y="2511"/>
                  </a:lnTo>
                  <a:lnTo>
                    <a:pt x="214" y="2519"/>
                  </a:lnTo>
                  <a:lnTo>
                    <a:pt x="213" y="2529"/>
                  </a:lnTo>
                  <a:lnTo>
                    <a:pt x="211" y="2538"/>
                  </a:lnTo>
                  <a:lnTo>
                    <a:pt x="218" y="2546"/>
                  </a:lnTo>
                  <a:lnTo>
                    <a:pt x="223" y="2555"/>
                  </a:lnTo>
                  <a:lnTo>
                    <a:pt x="223" y="2564"/>
                  </a:lnTo>
                  <a:lnTo>
                    <a:pt x="222" y="2574"/>
                  </a:lnTo>
                  <a:lnTo>
                    <a:pt x="228" y="2582"/>
                  </a:lnTo>
                  <a:lnTo>
                    <a:pt x="235" y="2591"/>
                  </a:lnTo>
                  <a:lnTo>
                    <a:pt x="234" y="2601"/>
                  </a:lnTo>
                  <a:lnTo>
                    <a:pt x="234" y="2610"/>
                  </a:lnTo>
                  <a:lnTo>
                    <a:pt x="240" y="2618"/>
                  </a:lnTo>
                  <a:lnTo>
                    <a:pt x="247" y="2626"/>
                  </a:lnTo>
                  <a:lnTo>
                    <a:pt x="247" y="2636"/>
                  </a:lnTo>
                  <a:lnTo>
                    <a:pt x="247" y="2645"/>
                  </a:lnTo>
                  <a:lnTo>
                    <a:pt x="253" y="2653"/>
                  </a:lnTo>
                  <a:lnTo>
                    <a:pt x="259" y="2661"/>
                  </a:lnTo>
                  <a:lnTo>
                    <a:pt x="259" y="2671"/>
                  </a:lnTo>
                  <a:lnTo>
                    <a:pt x="259" y="2680"/>
                  </a:lnTo>
                  <a:lnTo>
                    <a:pt x="266" y="2688"/>
                  </a:lnTo>
                  <a:lnTo>
                    <a:pt x="272" y="2696"/>
                  </a:lnTo>
                  <a:lnTo>
                    <a:pt x="272" y="2706"/>
                  </a:lnTo>
                  <a:lnTo>
                    <a:pt x="273" y="2715"/>
                  </a:lnTo>
                  <a:lnTo>
                    <a:pt x="280" y="2723"/>
                  </a:lnTo>
                  <a:lnTo>
                    <a:pt x="286" y="2730"/>
                  </a:lnTo>
                  <a:lnTo>
                    <a:pt x="287" y="2740"/>
                  </a:lnTo>
                  <a:lnTo>
                    <a:pt x="287" y="2749"/>
                  </a:lnTo>
                  <a:lnTo>
                    <a:pt x="294" y="2757"/>
                  </a:lnTo>
                  <a:lnTo>
                    <a:pt x="301" y="2765"/>
                  </a:lnTo>
                  <a:lnTo>
                    <a:pt x="302" y="2775"/>
                  </a:lnTo>
                  <a:lnTo>
                    <a:pt x="302" y="2785"/>
                  </a:lnTo>
                  <a:lnTo>
                    <a:pt x="309" y="2792"/>
                  </a:lnTo>
                  <a:lnTo>
                    <a:pt x="317" y="2799"/>
                  </a:lnTo>
                  <a:lnTo>
                    <a:pt x="317" y="2809"/>
                  </a:lnTo>
                  <a:lnTo>
                    <a:pt x="318" y="2818"/>
                  </a:lnTo>
                  <a:lnTo>
                    <a:pt x="325" y="2825"/>
                  </a:lnTo>
                  <a:lnTo>
                    <a:pt x="333" y="2832"/>
                  </a:lnTo>
                  <a:lnTo>
                    <a:pt x="334" y="2842"/>
                  </a:lnTo>
                  <a:lnTo>
                    <a:pt x="335" y="2852"/>
                  </a:lnTo>
                  <a:lnTo>
                    <a:pt x="342" y="2859"/>
                  </a:lnTo>
                  <a:lnTo>
                    <a:pt x="349" y="2866"/>
                  </a:lnTo>
                  <a:lnTo>
                    <a:pt x="351" y="2876"/>
                  </a:lnTo>
                  <a:lnTo>
                    <a:pt x="352" y="2886"/>
                  </a:lnTo>
                  <a:lnTo>
                    <a:pt x="343" y="2878"/>
                  </a:lnTo>
                  <a:lnTo>
                    <a:pt x="337" y="2871"/>
                  </a:lnTo>
                  <a:lnTo>
                    <a:pt x="338" y="2880"/>
                  </a:lnTo>
                  <a:lnTo>
                    <a:pt x="339" y="2890"/>
                  </a:lnTo>
                  <a:lnTo>
                    <a:pt x="332" y="2882"/>
                  </a:lnTo>
                  <a:lnTo>
                    <a:pt x="324" y="2875"/>
                  </a:lnTo>
                  <a:lnTo>
                    <a:pt x="325" y="2885"/>
                  </a:lnTo>
                  <a:lnTo>
                    <a:pt x="326" y="2895"/>
                  </a:lnTo>
                  <a:lnTo>
                    <a:pt x="319" y="2887"/>
                  </a:lnTo>
                  <a:lnTo>
                    <a:pt x="311" y="2880"/>
                  </a:lnTo>
                  <a:lnTo>
                    <a:pt x="313" y="2890"/>
                  </a:lnTo>
                  <a:lnTo>
                    <a:pt x="315" y="2899"/>
                  </a:lnTo>
                  <a:lnTo>
                    <a:pt x="322" y="2907"/>
                  </a:lnTo>
                  <a:lnTo>
                    <a:pt x="330" y="2914"/>
                  </a:lnTo>
                  <a:lnTo>
                    <a:pt x="328" y="2905"/>
                  </a:lnTo>
                  <a:lnTo>
                    <a:pt x="326" y="2895"/>
                  </a:lnTo>
                  <a:lnTo>
                    <a:pt x="334" y="2902"/>
                  </a:lnTo>
                  <a:lnTo>
                    <a:pt x="342" y="2909"/>
                  </a:lnTo>
                  <a:lnTo>
                    <a:pt x="340" y="2899"/>
                  </a:lnTo>
                  <a:lnTo>
                    <a:pt x="339" y="2890"/>
                  </a:lnTo>
                  <a:lnTo>
                    <a:pt x="347" y="2897"/>
                  </a:lnTo>
                  <a:lnTo>
                    <a:pt x="354" y="2904"/>
                  </a:lnTo>
                  <a:lnTo>
                    <a:pt x="353" y="2895"/>
                  </a:lnTo>
                  <a:lnTo>
                    <a:pt x="352" y="2886"/>
                  </a:lnTo>
                  <a:lnTo>
                    <a:pt x="359" y="2892"/>
                  </a:lnTo>
                  <a:lnTo>
                    <a:pt x="367" y="2899"/>
                  </a:lnTo>
                  <a:lnTo>
                    <a:pt x="368" y="2909"/>
                  </a:lnTo>
                  <a:lnTo>
                    <a:pt x="369" y="2919"/>
                  </a:lnTo>
                  <a:lnTo>
                    <a:pt x="377" y="2925"/>
                  </a:lnTo>
                  <a:lnTo>
                    <a:pt x="385" y="2932"/>
                  </a:lnTo>
                  <a:lnTo>
                    <a:pt x="386" y="2942"/>
                  </a:lnTo>
                  <a:lnTo>
                    <a:pt x="388" y="2952"/>
                  </a:lnTo>
                  <a:lnTo>
                    <a:pt x="396" y="2958"/>
                  </a:lnTo>
                  <a:lnTo>
                    <a:pt x="403" y="2964"/>
                  </a:lnTo>
                  <a:lnTo>
                    <a:pt x="405" y="2974"/>
                  </a:lnTo>
                  <a:lnTo>
                    <a:pt x="407" y="2983"/>
                  </a:lnTo>
                  <a:lnTo>
                    <a:pt x="408" y="2993"/>
                  </a:lnTo>
                  <a:lnTo>
                    <a:pt x="410" y="3003"/>
                  </a:lnTo>
                  <a:lnTo>
                    <a:pt x="419" y="3009"/>
                  </a:lnTo>
                  <a:lnTo>
                    <a:pt x="426" y="3015"/>
                  </a:lnTo>
                  <a:lnTo>
                    <a:pt x="435" y="3022"/>
                  </a:lnTo>
                  <a:lnTo>
                    <a:pt x="442" y="3028"/>
                  </a:lnTo>
                  <a:lnTo>
                    <a:pt x="444" y="3038"/>
                  </a:lnTo>
                  <a:lnTo>
                    <a:pt x="447" y="3047"/>
                  </a:lnTo>
                  <a:lnTo>
                    <a:pt x="455" y="3054"/>
                  </a:lnTo>
                  <a:lnTo>
                    <a:pt x="464" y="3060"/>
                  </a:lnTo>
                  <a:lnTo>
                    <a:pt x="466" y="3069"/>
                  </a:lnTo>
                  <a:lnTo>
                    <a:pt x="468" y="3078"/>
                  </a:lnTo>
                  <a:lnTo>
                    <a:pt x="476" y="3084"/>
                  </a:lnTo>
                  <a:lnTo>
                    <a:pt x="485" y="3091"/>
                  </a:lnTo>
                  <a:lnTo>
                    <a:pt x="488" y="3100"/>
                  </a:lnTo>
                  <a:lnTo>
                    <a:pt x="490" y="3109"/>
                  </a:lnTo>
                  <a:lnTo>
                    <a:pt x="481" y="3103"/>
                  </a:lnTo>
                  <a:lnTo>
                    <a:pt x="473" y="3096"/>
                  </a:lnTo>
                  <a:lnTo>
                    <a:pt x="475" y="3106"/>
                  </a:lnTo>
                  <a:lnTo>
                    <a:pt x="479" y="3115"/>
                  </a:lnTo>
                  <a:lnTo>
                    <a:pt x="487" y="3122"/>
                  </a:lnTo>
                  <a:lnTo>
                    <a:pt x="496" y="3127"/>
                  </a:lnTo>
                  <a:lnTo>
                    <a:pt x="492" y="3117"/>
                  </a:lnTo>
                  <a:lnTo>
                    <a:pt x="490" y="3109"/>
                  </a:lnTo>
                  <a:lnTo>
                    <a:pt x="498" y="3114"/>
                  </a:lnTo>
                  <a:lnTo>
                    <a:pt x="506" y="3121"/>
                  </a:lnTo>
                  <a:lnTo>
                    <a:pt x="515" y="3126"/>
                  </a:lnTo>
                  <a:lnTo>
                    <a:pt x="523" y="3132"/>
                  </a:lnTo>
                  <a:lnTo>
                    <a:pt x="526" y="3142"/>
                  </a:lnTo>
                  <a:lnTo>
                    <a:pt x="530" y="3150"/>
                  </a:lnTo>
                  <a:lnTo>
                    <a:pt x="538" y="3157"/>
                  </a:lnTo>
                  <a:lnTo>
                    <a:pt x="547" y="3162"/>
                  </a:lnTo>
                  <a:lnTo>
                    <a:pt x="549" y="3172"/>
                  </a:lnTo>
                  <a:lnTo>
                    <a:pt x="552" y="3180"/>
                  </a:lnTo>
                  <a:lnTo>
                    <a:pt x="556" y="3190"/>
                  </a:lnTo>
                  <a:lnTo>
                    <a:pt x="558" y="3198"/>
                  </a:lnTo>
                  <a:lnTo>
                    <a:pt x="550" y="3193"/>
                  </a:lnTo>
                  <a:lnTo>
                    <a:pt x="541" y="3188"/>
                  </a:lnTo>
                  <a:lnTo>
                    <a:pt x="538" y="3178"/>
                  </a:lnTo>
                  <a:lnTo>
                    <a:pt x="535" y="3170"/>
                  </a:lnTo>
                  <a:lnTo>
                    <a:pt x="526" y="3163"/>
                  </a:lnTo>
                  <a:lnTo>
                    <a:pt x="518" y="3158"/>
                  </a:lnTo>
                  <a:lnTo>
                    <a:pt x="520" y="3166"/>
                  </a:lnTo>
                  <a:lnTo>
                    <a:pt x="523" y="3176"/>
                  </a:lnTo>
                  <a:lnTo>
                    <a:pt x="526" y="3186"/>
                  </a:lnTo>
                  <a:lnTo>
                    <a:pt x="530" y="3194"/>
                  </a:lnTo>
                  <a:lnTo>
                    <a:pt x="521" y="3189"/>
                  </a:lnTo>
                  <a:lnTo>
                    <a:pt x="513" y="3182"/>
                  </a:lnTo>
                  <a:lnTo>
                    <a:pt x="515" y="3192"/>
                  </a:lnTo>
                  <a:lnTo>
                    <a:pt x="518" y="3201"/>
                  </a:lnTo>
                  <a:lnTo>
                    <a:pt x="527" y="3208"/>
                  </a:lnTo>
                  <a:lnTo>
                    <a:pt x="536" y="3213"/>
                  </a:lnTo>
                  <a:lnTo>
                    <a:pt x="533" y="3204"/>
                  </a:lnTo>
                  <a:lnTo>
                    <a:pt x="530" y="3194"/>
                  </a:lnTo>
                  <a:lnTo>
                    <a:pt x="538" y="3199"/>
                  </a:lnTo>
                  <a:lnTo>
                    <a:pt x="547" y="3206"/>
                  </a:lnTo>
                  <a:lnTo>
                    <a:pt x="556" y="3212"/>
                  </a:lnTo>
                  <a:lnTo>
                    <a:pt x="565" y="3216"/>
                  </a:lnTo>
                  <a:lnTo>
                    <a:pt x="561" y="3207"/>
                  </a:lnTo>
                  <a:lnTo>
                    <a:pt x="558" y="3198"/>
                  </a:lnTo>
                  <a:lnTo>
                    <a:pt x="567" y="3204"/>
                  </a:lnTo>
                  <a:lnTo>
                    <a:pt x="576" y="3210"/>
                  </a:lnTo>
                  <a:lnTo>
                    <a:pt x="585" y="3214"/>
                  </a:lnTo>
                  <a:lnTo>
                    <a:pt x="593" y="3221"/>
                  </a:lnTo>
                  <a:lnTo>
                    <a:pt x="597" y="3229"/>
                  </a:lnTo>
                  <a:lnTo>
                    <a:pt x="600" y="3239"/>
                  </a:lnTo>
                  <a:lnTo>
                    <a:pt x="609" y="3243"/>
                  </a:lnTo>
                  <a:lnTo>
                    <a:pt x="618" y="3248"/>
                  </a:lnTo>
                  <a:lnTo>
                    <a:pt x="621" y="3258"/>
                  </a:lnTo>
                  <a:lnTo>
                    <a:pt x="625" y="3266"/>
                  </a:lnTo>
                  <a:lnTo>
                    <a:pt x="634" y="3272"/>
                  </a:lnTo>
                  <a:lnTo>
                    <a:pt x="643" y="3276"/>
                  </a:lnTo>
                  <a:lnTo>
                    <a:pt x="647" y="3286"/>
                  </a:lnTo>
                  <a:lnTo>
                    <a:pt x="651" y="3294"/>
                  </a:lnTo>
                  <a:lnTo>
                    <a:pt x="641" y="3289"/>
                  </a:lnTo>
                  <a:lnTo>
                    <a:pt x="632" y="3284"/>
                  </a:lnTo>
                  <a:lnTo>
                    <a:pt x="636" y="3293"/>
                  </a:lnTo>
                  <a:lnTo>
                    <a:pt x="640" y="3301"/>
                  </a:lnTo>
                  <a:lnTo>
                    <a:pt x="649" y="3308"/>
                  </a:lnTo>
                  <a:lnTo>
                    <a:pt x="658" y="3312"/>
                  </a:lnTo>
                  <a:lnTo>
                    <a:pt x="654" y="3303"/>
                  </a:lnTo>
                  <a:lnTo>
                    <a:pt x="651" y="3294"/>
                  </a:lnTo>
                  <a:lnTo>
                    <a:pt x="659" y="3298"/>
                  </a:lnTo>
                  <a:lnTo>
                    <a:pt x="669" y="3304"/>
                  </a:lnTo>
                  <a:lnTo>
                    <a:pt x="672" y="3312"/>
                  </a:lnTo>
                  <a:lnTo>
                    <a:pt x="676" y="3322"/>
                  </a:lnTo>
                  <a:lnTo>
                    <a:pt x="686" y="3326"/>
                  </a:lnTo>
                  <a:lnTo>
                    <a:pt x="694" y="3330"/>
                  </a:lnTo>
                  <a:lnTo>
                    <a:pt x="699" y="3339"/>
                  </a:lnTo>
                  <a:lnTo>
                    <a:pt x="703" y="3348"/>
                  </a:lnTo>
                  <a:lnTo>
                    <a:pt x="707" y="3357"/>
                  </a:lnTo>
                  <a:lnTo>
                    <a:pt x="712" y="3365"/>
                  </a:lnTo>
                  <a:lnTo>
                    <a:pt x="721" y="3370"/>
                  </a:lnTo>
                  <a:lnTo>
                    <a:pt x="730" y="3374"/>
                  </a:lnTo>
                  <a:lnTo>
                    <a:pt x="734" y="3383"/>
                  </a:lnTo>
                  <a:lnTo>
                    <a:pt x="738" y="3391"/>
                  </a:lnTo>
                  <a:lnTo>
                    <a:pt x="749" y="3396"/>
                  </a:lnTo>
                  <a:lnTo>
                    <a:pt x="757" y="3399"/>
                  </a:lnTo>
                  <a:lnTo>
                    <a:pt x="753" y="3391"/>
                  </a:lnTo>
                  <a:lnTo>
                    <a:pt x="749" y="3382"/>
                  </a:lnTo>
                  <a:lnTo>
                    <a:pt x="758" y="3387"/>
                  </a:lnTo>
                  <a:lnTo>
                    <a:pt x="768" y="3391"/>
                  </a:lnTo>
                  <a:lnTo>
                    <a:pt x="772" y="3399"/>
                  </a:lnTo>
                  <a:lnTo>
                    <a:pt x="776" y="3408"/>
                  </a:lnTo>
                  <a:lnTo>
                    <a:pt x="781" y="3416"/>
                  </a:lnTo>
                  <a:lnTo>
                    <a:pt x="786" y="3425"/>
                  </a:lnTo>
                  <a:lnTo>
                    <a:pt x="796" y="3429"/>
                  </a:lnTo>
                  <a:lnTo>
                    <a:pt x="805" y="3432"/>
                  </a:lnTo>
                  <a:lnTo>
                    <a:pt x="814" y="3435"/>
                  </a:lnTo>
                  <a:lnTo>
                    <a:pt x="824" y="3440"/>
                  </a:lnTo>
                  <a:lnTo>
                    <a:pt x="829" y="3448"/>
                  </a:lnTo>
                  <a:lnTo>
                    <a:pt x="834" y="3457"/>
                  </a:lnTo>
                  <a:lnTo>
                    <a:pt x="838" y="3465"/>
                  </a:lnTo>
                  <a:lnTo>
                    <a:pt x="843" y="3474"/>
                  </a:lnTo>
                  <a:lnTo>
                    <a:pt x="853" y="3477"/>
                  </a:lnTo>
                  <a:lnTo>
                    <a:pt x="863" y="3480"/>
                  </a:lnTo>
                  <a:lnTo>
                    <a:pt x="872" y="3483"/>
                  </a:lnTo>
                  <a:lnTo>
                    <a:pt x="882" y="3488"/>
                  </a:lnTo>
                  <a:lnTo>
                    <a:pt x="887" y="3495"/>
                  </a:lnTo>
                  <a:lnTo>
                    <a:pt x="892" y="3504"/>
                  </a:lnTo>
                  <a:lnTo>
                    <a:pt x="902" y="3507"/>
                  </a:lnTo>
                  <a:lnTo>
                    <a:pt x="912" y="3510"/>
                  </a:lnTo>
                  <a:lnTo>
                    <a:pt x="918" y="3517"/>
                  </a:lnTo>
                  <a:lnTo>
                    <a:pt x="922" y="3526"/>
                  </a:lnTo>
                  <a:lnTo>
                    <a:pt x="929" y="3534"/>
                  </a:lnTo>
                  <a:lnTo>
                    <a:pt x="933" y="3542"/>
                  </a:lnTo>
                  <a:lnTo>
                    <a:pt x="924" y="3539"/>
                  </a:lnTo>
                  <a:lnTo>
                    <a:pt x="914" y="3535"/>
                  </a:lnTo>
                  <a:lnTo>
                    <a:pt x="918" y="3543"/>
                  </a:lnTo>
                  <a:lnTo>
                    <a:pt x="924" y="3551"/>
                  </a:lnTo>
                  <a:lnTo>
                    <a:pt x="935" y="3555"/>
                  </a:lnTo>
                  <a:lnTo>
                    <a:pt x="945" y="3558"/>
                  </a:lnTo>
                  <a:lnTo>
                    <a:pt x="938" y="3549"/>
                  </a:lnTo>
                  <a:lnTo>
                    <a:pt x="933" y="3542"/>
                  </a:lnTo>
                  <a:lnTo>
                    <a:pt x="942" y="3544"/>
                  </a:lnTo>
                  <a:lnTo>
                    <a:pt x="953" y="3547"/>
                  </a:lnTo>
                  <a:lnTo>
                    <a:pt x="963" y="3550"/>
                  </a:lnTo>
                  <a:lnTo>
                    <a:pt x="973" y="3554"/>
                  </a:lnTo>
                  <a:lnTo>
                    <a:pt x="979" y="3561"/>
                  </a:lnTo>
                  <a:lnTo>
                    <a:pt x="984" y="3568"/>
                  </a:lnTo>
                  <a:lnTo>
                    <a:pt x="995" y="3572"/>
                  </a:lnTo>
                  <a:lnTo>
                    <a:pt x="1004" y="3574"/>
                  </a:lnTo>
                  <a:lnTo>
                    <a:pt x="1009" y="3581"/>
                  </a:lnTo>
                  <a:lnTo>
                    <a:pt x="1016" y="3590"/>
                  </a:lnTo>
                  <a:lnTo>
                    <a:pt x="1025" y="3592"/>
                  </a:lnTo>
                  <a:lnTo>
                    <a:pt x="1036" y="3594"/>
                  </a:lnTo>
                  <a:lnTo>
                    <a:pt x="1041" y="3601"/>
                  </a:lnTo>
                  <a:lnTo>
                    <a:pt x="1048" y="3609"/>
                  </a:lnTo>
                  <a:lnTo>
                    <a:pt x="1057" y="3611"/>
                  </a:lnTo>
                  <a:lnTo>
                    <a:pt x="1068" y="3614"/>
                  </a:lnTo>
                  <a:lnTo>
                    <a:pt x="1073" y="3622"/>
                  </a:lnTo>
                  <a:lnTo>
                    <a:pt x="1080" y="3629"/>
                  </a:lnTo>
                  <a:lnTo>
                    <a:pt x="1090" y="3630"/>
                  </a:lnTo>
                  <a:lnTo>
                    <a:pt x="1100" y="3632"/>
                  </a:lnTo>
                  <a:lnTo>
                    <a:pt x="1106" y="3640"/>
                  </a:lnTo>
                  <a:lnTo>
                    <a:pt x="1113" y="3647"/>
                  </a:lnTo>
                  <a:lnTo>
                    <a:pt x="1122" y="3649"/>
                  </a:lnTo>
                  <a:lnTo>
                    <a:pt x="1133" y="3651"/>
                  </a:lnTo>
                  <a:lnTo>
                    <a:pt x="1139" y="3658"/>
                  </a:lnTo>
                  <a:lnTo>
                    <a:pt x="1146" y="3665"/>
                  </a:lnTo>
                  <a:lnTo>
                    <a:pt x="1156" y="3667"/>
                  </a:lnTo>
                  <a:lnTo>
                    <a:pt x="1166" y="3668"/>
                  </a:lnTo>
                  <a:lnTo>
                    <a:pt x="1172" y="3676"/>
                  </a:lnTo>
                  <a:lnTo>
                    <a:pt x="1179" y="3682"/>
                  </a:lnTo>
                  <a:lnTo>
                    <a:pt x="1189" y="3684"/>
                  </a:lnTo>
                  <a:lnTo>
                    <a:pt x="1200" y="3685"/>
                  </a:lnTo>
                  <a:lnTo>
                    <a:pt x="1206" y="3693"/>
                  </a:lnTo>
                  <a:lnTo>
                    <a:pt x="1213" y="3699"/>
                  </a:lnTo>
                  <a:lnTo>
                    <a:pt x="1223" y="3700"/>
                  </a:lnTo>
                  <a:lnTo>
                    <a:pt x="1233" y="3701"/>
                  </a:lnTo>
                  <a:lnTo>
                    <a:pt x="1240" y="3709"/>
                  </a:lnTo>
                  <a:lnTo>
                    <a:pt x="1247" y="3715"/>
                  </a:lnTo>
                  <a:lnTo>
                    <a:pt x="1253" y="3723"/>
                  </a:lnTo>
                  <a:lnTo>
                    <a:pt x="1261" y="3729"/>
                  </a:lnTo>
                  <a:lnTo>
                    <a:pt x="1271" y="3730"/>
                  </a:lnTo>
                  <a:lnTo>
                    <a:pt x="1281" y="3731"/>
                  </a:lnTo>
                  <a:lnTo>
                    <a:pt x="1274" y="3724"/>
                  </a:lnTo>
                  <a:lnTo>
                    <a:pt x="1267" y="3717"/>
                  </a:lnTo>
                  <a:lnTo>
                    <a:pt x="1278" y="3718"/>
                  </a:lnTo>
                  <a:lnTo>
                    <a:pt x="1288" y="3719"/>
                  </a:lnTo>
                  <a:lnTo>
                    <a:pt x="1295" y="3726"/>
                  </a:lnTo>
                  <a:lnTo>
                    <a:pt x="1302" y="3732"/>
                  </a:lnTo>
                  <a:lnTo>
                    <a:pt x="1313" y="3733"/>
                  </a:lnTo>
                  <a:lnTo>
                    <a:pt x="1322" y="3733"/>
                  </a:lnTo>
                  <a:lnTo>
                    <a:pt x="1330" y="3740"/>
                  </a:lnTo>
                  <a:lnTo>
                    <a:pt x="1337" y="3746"/>
                  </a:lnTo>
                  <a:lnTo>
                    <a:pt x="1347" y="3747"/>
                  </a:lnTo>
                  <a:lnTo>
                    <a:pt x="1357" y="3748"/>
                  </a:lnTo>
                  <a:lnTo>
                    <a:pt x="1365" y="3754"/>
                  </a:lnTo>
                  <a:lnTo>
                    <a:pt x="1372" y="3760"/>
                  </a:lnTo>
                  <a:lnTo>
                    <a:pt x="1379" y="3766"/>
                  </a:lnTo>
                  <a:lnTo>
                    <a:pt x="1386" y="3773"/>
                  </a:lnTo>
                  <a:lnTo>
                    <a:pt x="1390" y="3773"/>
                  </a:lnTo>
                  <a:lnTo>
                    <a:pt x="1397" y="3774"/>
                  </a:lnTo>
                  <a:lnTo>
                    <a:pt x="1403" y="3773"/>
                  </a:lnTo>
                  <a:lnTo>
                    <a:pt x="1407" y="3773"/>
                  </a:lnTo>
                  <a:lnTo>
                    <a:pt x="1417" y="3773"/>
                  </a:lnTo>
                  <a:lnTo>
                    <a:pt x="1428" y="3773"/>
                  </a:lnTo>
                  <a:lnTo>
                    <a:pt x="1435" y="3779"/>
                  </a:lnTo>
                  <a:lnTo>
                    <a:pt x="1442" y="3785"/>
                  </a:lnTo>
                  <a:lnTo>
                    <a:pt x="1453" y="3785"/>
                  </a:lnTo>
                  <a:lnTo>
                    <a:pt x="1464" y="3784"/>
                  </a:lnTo>
                  <a:lnTo>
                    <a:pt x="1471" y="3791"/>
                  </a:lnTo>
                  <a:lnTo>
                    <a:pt x="1479" y="3796"/>
                  </a:lnTo>
                  <a:lnTo>
                    <a:pt x="1486" y="3802"/>
                  </a:lnTo>
                  <a:lnTo>
                    <a:pt x="1494" y="3808"/>
                  </a:lnTo>
                  <a:lnTo>
                    <a:pt x="1504" y="3808"/>
                  </a:lnTo>
                  <a:lnTo>
                    <a:pt x="1515" y="3807"/>
                  </a:lnTo>
                  <a:lnTo>
                    <a:pt x="1525" y="3807"/>
                  </a:lnTo>
                  <a:lnTo>
                    <a:pt x="1535" y="3807"/>
                  </a:lnTo>
                  <a:lnTo>
                    <a:pt x="1544" y="3812"/>
                  </a:lnTo>
                  <a:lnTo>
                    <a:pt x="1551" y="3817"/>
                  </a:lnTo>
                  <a:lnTo>
                    <a:pt x="1562" y="3816"/>
                  </a:lnTo>
                  <a:lnTo>
                    <a:pt x="1571" y="3815"/>
                  </a:lnTo>
                  <a:lnTo>
                    <a:pt x="1580" y="3821"/>
                  </a:lnTo>
                  <a:lnTo>
                    <a:pt x="1587" y="3827"/>
                  </a:lnTo>
                  <a:lnTo>
                    <a:pt x="1596" y="3832"/>
                  </a:lnTo>
                  <a:lnTo>
                    <a:pt x="1603" y="3836"/>
                  </a:lnTo>
                  <a:lnTo>
                    <a:pt x="1614" y="3836"/>
                  </a:lnTo>
                  <a:lnTo>
                    <a:pt x="1624" y="3835"/>
                  </a:lnTo>
                  <a:lnTo>
                    <a:pt x="1634" y="3833"/>
                  </a:lnTo>
                  <a:lnTo>
                    <a:pt x="1645" y="3832"/>
                  </a:lnTo>
                  <a:lnTo>
                    <a:pt x="1653" y="3838"/>
                  </a:lnTo>
                  <a:lnTo>
                    <a:pt x="1662" y="3843"/>
                  </a:lnTo>
                  <a:lnTo>
                    <a:pt x="1671" y="3842"/>
                  </a:lnTo>
                  <a:lnTo>
                    <a:pt x="1682" y="3840"/>
                  </a:lnTo>
                  <a:lnTo>
                    <a:pt x="1690" y="3845"/>
                  </a:lnTo>
                  <a:lnTo>
                    <a:pt x="1698" y="3849"/>
                  </a:lnTo>
                  <a:lnTo>
                    <a:pt x="1708" y="3848"/>
                  </a:lnTo>
                  <a:lnTo>
                    <a:pt x="1719" y="3847"/>
                  </a:lnTo>
                  <a:lnTo>
                    <a:pt x="1727" y="3851"/>
                  </a:lnTo>
                  <a:lnTo>
                    <a:pt x="1735" y="3856"/>
                  </a:lnTo>
                  <a:lnTo>
                    <a:pt x="1744" y="3861"/>
                  </a:lnTo>
                  <a:lnTo>
                    <a:pt x="1752" y="3865"/>
                  </a:lnTo>
                  <a:lnTo>
                    <a:pt x="1756" y="3865"/>
                  </a:lnTo>
                  <a:lnTo>
                    <a:pt x="1763" y="3864"/>
                  </a:lnTo>
                  <a:lnTo>
                    <a:pt x="1769" y="3862"/>
                  </a:lnTo>
                  <a:lnTo>
                    <a:pt x="1772" y="3862"/>
                  </a:lnTo>
                  <a:lnTo>
                    <a:pt x="1783" y="3859"/>
                  </a:lnTo>
                  <a:lnTo>
                    <a:pt x="1794" y="3858"/>
                  </a:lnTo>
                  <a:lnTo>
                    <a:pt x="1801" y="3862"/>
                  </a:lnTo>
                  <a:lnTo>
                    <a:pt x="1811" y="3866"/>
                  </a:lnTo>
                  <a:lnTo>
                    <a:pt x="1820" y="3864"/>
                  </a:lnTo>
                  <a:lnTo>
                    <a:pt x="1831" y="3862"/>
                  </a:lnTo>
                  <a:lnTo>
                    <a:pt x="1839" y="3866"/>
                  </a:lnTo>
                  <a:lnTo>
                    <a:pt x="1848" y="3871"/>
                  </a:lnTo>
                  <a:lnTo>
                    <a:pt x="1853" y="3869"/>
                  </a:lnTo>
                  <a:lnTo>
                    <a:pt x="1857" y="3868"/>
                  </a:lnTo>
                  <a:lnTo>
                    <a:pt x="1863" y="3866"/>
                  </a:lnTo>
                  <a:lnTo>
                    <a:pt x="1868" y="3865"/>
                  </a:lnTo>
                  <a:lnTo>
                    <a:pt x="1877" y="3869"/>
                  </a:lnTo>
                  <a:lnTo>
                    <a:pt x="1885" y="3874"/>
                  </a:lnTo>
                  <a:lnTo>
                    <a:pt x="1896" y="3871"/>
                  </a:lnTo>
                  <a:lnTo>
                    <a:pt x="1905" y="3868"/>
                  </a:lnTo>
                  <a:lnTo>
                    <a:pt x="1915" y="3873"/>
                  </a:lnTo>
                  <a:lnTo>
                    <a:pt x="1923" y="3876"/>
                  </a:lnTo>
                  <a:lnTo>
                    <a:pt x="1913" y="3879"/>
                  </a:lnTo>
                  <a:lnTo>
                    <a:pt x="1903" y="3882"/>
                  </a:lnTo>
                  <a:lnTo>
                    <a:pt x="1912" y="3885"/>
                  </a:lnTo>
                  <a:lnTo>
                    <a:pt x="1920" y="3890"/>
                  </a:lnTo>
                  <a:lnTo>
                    <a:pt x="1931" y="3886"/>
                  </a:lnTo>
                  <a:lnTo>
                    <a:pt x="1940" y="3884"/>
                  </a:lnTo>
                  <a:lnTo>
                    <a:pt x="1932" y="3880"/>
                  </a:lnTo>
                  <a:lnTo>
                    <a:pt x="1923" y="3876"/>
                  </a:lnTo>
                  <a:lnTo>
                    <a:pt x="1933" y="3874"/>
                  </a:lnTo>
                  <a:lnTo>
                    <a:pt x="1943" y="3871"/>
                  </a:lnTo>
                  <a:lnTo>
                    <a:pt x="1952" y="3875"/>
                  </a:lnTo>
                  <a:lnTo>
                    <a:pt x="1961" y="3878"/>
                  </a:lnTo>
                  <a:lnTo>
                    <a:pt x="1970" y="3875"/>
                  </a:lnTo>
                  <a:lnTo>
                    <a:pt x="1981" y="3873"/>
                  </a:lnTo>
                  <a:lnTo>
                    <a:pt x="1990" y="3876"/>
                  </a:lnTo>
                  <a:lnTo>
                    <a:pt x="1999" y="3879"/>
                  </a:lnTo>
                  <a:lnTo>
                    <a:pt x="2000" y="3879"/>
                  </a:lnTo>
                  <a:lnTo>
                    <a:pt x="2001" y="3879"/>
                  </a:lnTo>
                  <a:lnTo>
                    <a:pt x="2002" y="3879"/>
                  </a:lnTo>
                  <a:lnTo>
                    <a:pt x="2002" y="3879"/>
                  </a:lnTo>
                  <a:lnTo>
                    <a:pt x="2003" y="3879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3" y="3878"/>
                  </a:lnTo>
                  <a:lnTo>
                    <a:pt x="2006" y="3877"/>
                  </a:lnTo>
                  <a:lnTo>
                    <a:pt x="2009" y="3876"/>
                  </a:lnTo>
                  <a:lnTo>
                    <a:pt x="2014" y="3874"/>
                  </a:lnTo>
                  <a:lnTo>
                    <a:pt x="2018" y="3873"/>
                  </a:lnTo>
                  <a:lnTo>
                    <a:pt x="2028" y="3876"/>
                  </a:lnTo>
                  <a:lnTo>
                    <a:pt x="2036" y="3879"/>
                  </a:lnTo>
                  <a:lnTo>
                    <a:pt x="2047" y="3876"/>
                  </a:lnTo>
                  <a:lnTo>
                    <a:pt x="2056" y="3873"/>
                  </a:lnTo>
                  <a:lnTo>
                    <a:pt x="2065" y="3876"/>
                  </a:lnTo>
                  <a:lnTo>
                    <a:pt x="2075" y="3879"/>
                  </a:lnTo>
                  <a:lnTo>
                    <a:pt x="2084" y="3876"/>
                  </a:lnTo>
                  <a:lnTo>
                    <a:pt x="2094" y="3872"/>
                  </a:lnTo>
                  <a:lnTo>
                    <a:pt x="2103" y="3875"/>
                  </a:lnTo>
                  <a:lnTo>
                    <a:pt x="2113" y="3878"/>
                  </a:lnTo>
                  <a:lnTo>
                    <a:pt x="2122" y="3874"/>
                  </a:lnTo>
                  <a:lnTo>
                    <a:pt x="2132" y="3871"/>
                  </a:lnTo>
                  <a:lnTo>
                    <a:pt x="2140" y="3874"/>
                  </a:lnTo>
                  <a:lnTo>
                    <a:pt x="2150" y="3876"/>
                  </a:lnTo>
                  <a:lnTo>
                    <a:pt x="2160" y="3873"/>
                  </a:lnTo>
                  <a:lnTo>
                    <a:pt x="2169" y="3868"/>
                  </a:lnTo>
                  <a:lnTo>
                    <a:pt x="2179" y="3864"/>
                  </a:lnTo>
                  <a:lnTo>
                    <a:pt x="2188" y="3860"/>
                  </a:lnTo>
                  <a:lnTo>
                    <a:pt x="2198" y="3863"/>
                  </a:lnTo>
                  <a:lnTo>
                    <a:pt x="2206" y="3865"/>
                  </a:lnTo>
                  <a:lnTo>
                    <a:pt x="2216" y="3861"/>
                  </a:lnTo>
                  <a:lnTo>
                    <a:pt x="2226" y="3857"/>
                  </a:lnTo>
                  <a:lnTo>
                    <a:pt x="2235" y="3859"/>
                  </a:lnTo>
                  <a:lnTo>
                    <a:pt x="2245" y="3862"/>
                  </a:lnTo>
                  <a:lnTo>
                    <a:pt x="2254" y="3857"/>
                  </a:lnTo>
                  <a:lnTo>
                    <a:pt x="2263" y="3852"/>
                  </a:lnTo>
                  <a:lnTo>
                    <a:pt x="2272" y="3855"/>
                  </a:lnTo>
                  <a:lnTo>
                    <a:pt x="2282" y="3857"/>
                  </a:lnTo>
                  <a:lnTo>
                    <a:pt x="2292" y="3852"/>
                  </a:lnTo>
                  <a:lnTo>
                    <a:pt x="2301" y="3848"/>
                  </a:lnTo>
                  <a:lnTo>
                    <a:pt x="2310" y="3849"/>
                  </a:lnTo>
                  <a:lnTo>
                    <a:pt x="2319" y="3851"/>
                  </a:lnTo>
                  <a:lnTo>
                    <a:pt x="2329" y="3847"/>
                  </a:lnTo>
                  <a:lnTo>
                    <a:pt x="2338" y="3842"/>
                  </a:lnTo>
                  <a:lnTo>
                    <a:pt x="2347" y="3844"/>
                  </a:lnTo>
                  <a:lnTo>
                    <a:pt x="2356" y="3846"/>
                  </a:lnTo>
                  <a:lnTo>
                    <a:pt x="2347" y="3850"/>
                  </a:lnTo>
                  <a:lnTo>
                    <a:pt x="2338" y="3856"/>
                  </a:lnTo>
                  <a:lnTo>
                    <a:pt x="2348" y="3858"/>
                  </a:lnTo>
                  <a:lnTo>
                    <a:pt x="2358" y="3859"/>
                  </a:lnTo>
                  <a:lnTo>
                    <a:pt x="2348" y="3864"/>
                  </a:lnTo>
                  <a:lnTo>
                    <a:pt x="2339" y="3868"/>
                  </a:lnTo>
                  <a:lnTo>
                    <a:pt x="2348" y="3871"/>
                  </a:lnTo>
                  <a:lnTo>
                    <a:pt x="2359" y="3873"/>
                  </a:lnTo>
                  <a:lnTo>
                    <a:pt x="2348" y="3877"/>
                  </a:lnTo>
                  <a:lnTo>
                    <a:pt x="2339" y="3882"/>
                  </a:lnTo>
                  <a:lnTo>
                    <a:pt x="2349" y="3884"/>
                  </a:lnTo>
                  <a:lnTo>
                    <a:pt x="2359" y="3885"/>
                  </a:lnTo>
                  <a:lnTo>
                    <a:pt x="2368" y="3880"/>
                  </a:lnTo>
                  <a:lnTo>
                    <a:pt x="2378" y="3876"/>
                  </a:lnTo>
                  <a:lnTo>
                    <a:pt x="2368" y="3874"/>
                  </a:lnTo>
                  <a:lnTo>
                    <a:pt x="2359" y="3873"/>
                  </a:lnTo>
                  <a:lnTo>
                    <a:pt x="2368" y="3867"/>
                  </a:lnTo>
                  <a:lnTo>
                    <a:pt x="2377" y="3862"/>
                  </a:lnTo>
                  <a:lnTo>
                    <a:pt x="2367" y="3861"/>
                  </a:lnTo>
                  <a:lnTo>
                    <a:pt x="2358" y="3859"/>
                  </a:lnTo>
                  <a:lnTo>
                    <a:pt x="2367" y="3853"/>
                  </a:lnTo>
                  <a:lnTo>
                    <a:pt x="2376" y="3849"/>
                  </a:lnTo>
                  <a:lnTo>
                    <a:pt x="2367" y="3847"/>
                  </a:lnTo>
                  <a:lnTo>
                    <a:pt x="2356" y="3846"/>
                  </a:lnTo>
                  <a:lnTo>
                    <a:pt x="2366" y="3841"/>
                  </a:lnTo>
                  <a:lnTo>
                    <a:pt x="2375" y="3835"/>
                  </a:lnTo>
                  <a:lnTo>
                    <a:pt x="2379" y="3836"/>
                  </a:lnTo>
                  <a:lnTo>
                    <a:pt x="2385" y="3838"/>
                  </a:lnTo>
                  <a:lnTo>
                    <a:pt x="2391" y="3839"/>
                  </a:lnTo>
                  <a:lnTo>
                    <a:pt x="2394" y="3839"/>
                  </a:lnTo>
                  <a:lnTo>
                    <a:pt x="2403" y="3834"/>
                  </a:lnTo>
                  <a:lnTo>
                    <a:pt x="2412" y="3829"/>
                  </a:lnTo>
                  <a:lnTo>
                    <a:pt x="2420" y="3823"/>
                  </a:lnTo>
                  <a:lnTo>
                    <a:pt x="2430" y="3818"/>
                  </a:lnTo>
                  <a:lnTo>
                    <a:pt x="2439" y="3819"/>
                  </a:lnTo>
                  <a:lnTo>
                    <a:pt x="2449" y="3821"/>
                  </a:lnTo>
                  <a:lnTo>
                    <a:pt x="2459" y="3823"/>
                  </a:lnTo>
                  <a:lnTo>
                    <a:pt x="2468" y="3823"/>
                  </a:lnTo>
                  <a:lnTo>
                    <a:pt x="2471" y="3822"/>
                  </a:lnTo>
                  <a:lnTo>
                    <a:pt x="2477" y="3818"/>
                  </a:lnTo>
                  <a:lnTo>
                    <a:pt x="2482" y="3814"/>
                  </a:lnTo>
                  <a:lnTo>
                    <a:pt x="2485" y="3812"/>
                  </a:lnTo>
                  <a:lnTo>
                    <a:pt x="2494" y="3807"/>
                  </a:lnTo>
                  <a:lnTo>
                    <a:pt x="2503" y="3801"/>
                  </a:lnTo>
                  <a:lnTo>
                    <a:pt x="2513" y="3801"/>
                  </a:lnTo>
                  <a:lnTo>
                    <a:pt x="2522" y="3802"/>
                  </a:lnTo>
                  <a:lnTo>
                    <a:pt x="2531" y="3797"/>
                  </a:lnTo>
                  <a:lnTo>
                    <a:pt x="2539" y="3791"/>
                  </a:lnTo>
                  <a:lnTo>
                    <a:pt x="2549" y="3792"/>
                  </a:lnTo>
                  <a:lnTo>
                    <a:pt x="2559" y="3793"/>
                  </a:lnTo>
                  <a:lnTo>
                    <a:pt x="2567" y="3786"/>
                  </a:lnTo>
                  <a:lnTo>
                    <a:pt x="2576" y="3781"/>
                  </a:lnTo>
                  <a:lnTo>
                    <a:pt x="2585" y="3781"/>
                  </a:lnTo>
                  <a:lnTo>
                    <a:pt x="2595" y="3782"/>
                  </a:lnTo>
                  <a:lnTo>
                    <a:pt x="2603" y="3776"/>
                  </a:lnTo>
                  <a:lnTo>
                    <a:pt x="2612" y="3769"/>
                  </a:lnTo>
                  <a:lnTo>
                    <a:pt x="2621" y="3771"/>
                  </a:lnTo>
                  <a:lnTo>
                    <a:pt x="2631" y="3771"/>
                  </a:lnTo>
                  <a:lnTo>
                    <a:pt x="2638" y="3764"/>
                  </a:lnTo>
                  <a:lnTo>
                    <a:pt x="2647" y="3758"/>
                  </a:lnTo>
                  <a:lnTo>
                    <a:pt x="2657" y="3758"/>
                  </a:lnTo>
                  <a:lnTo>
                    <a:pt x="2666" y="3758"/>
                  </a:lnTo>
                  <a:lnTo>
                    <a:pt x="2675" y="3751"/>
                  </a:lnTo>
                  <a:lnTo>
                    <a:pt x="2683" y="3745"/>
                  </a:lnTo>
                  <a:lnTo>
                    <a:pt x="2693" y="3745"/>
                  </a:lnTo>
                  <a:lnTo>
                    <a:pt x="2702" y="3745"/>
                  </a:lnTo>
                  <a:lnTo>
                    <a:pt x="2710" y="3739"/>
                  </a:lnTo>
                  <a:lnTo>
                    <a:pt x="2718" y="3731"/>
                  </a:lnTo>
                  <a:lnTo>
                    <a:pt x="2728" y="3731"/>
                  </a:lnTo>
                  <a:lnTo>
                    <a:pt x="2737" y="3731"/>
                  </a:lnTo>
                  <a:lnTo>
                    <a:pt x="2746" y="3725"/>
                  </a:lnTo>
                  <a:lnTo>
                    <a:pt x="2752" y="3717"/>
                  </a:lnTo>
                  <a:lnTo>
                    <a:pt x="2760" y="3711"/>
                  </a:lnTo>
                  <a:lnTo>
                    <a:pt x="2768" y="3704"/>
                  </a:lnTo>
                  <a:lnTo>
                    <a:pt x="2772" y="3704"/>
                  </a:lnTo>
                  <a:lnTo>
                    <a:pt x="2778" y="3704"/>
                  </a:lnTo>
                  <a:lnTo>
                    <a:pt x="2784" y="3704"/>
                  </a:lnTo>
                  <a:lnTo>
                    <a:pt x="2787" y="3702"/>
                  </a:lnTo>
                  <a:lnTo>
                    <a:pt x="2797" y="3702"/>
                  </a:lnTo>
                  <a:lnTo>
                    <a:pt x="2807" y="3701"/>
                  </a:lnTo>
                  <a:lnTo>
                    <a:pt x="2814" y="3695"/>
                  </a:lnTo>
                  <a:lnTo>
                    <a:pt x="2821" y="3688"/>
                  </a:lnTo>
                  <a:lnTo>
                    <a:pt x="2832" y="3687"/>
                  </a:lnTo>
                  <a:lnTo>
                    <a:pt x="2841" y="3685"/>
                  </a:lnTo>
                  <a:lnTo>
                    <a:pt x="2849" y="3679"/>
                  </a:lnTo>
                  <a:lnTo>
                    <a:pt x="2855" y="3672"/>
                  </a:lnTo>
                  <a:lnTo>
                    <a:pt x="2859" y="3668"/>
                  </a:lnTo>
                  <a:lnTo>
                    <a:pt x="2863" y="3664"/>
                  </a:lnTo>
                  <a:lnTo>
                    <a:pt x="2867" y="3659"/>
                  </a:lnTo>
                  <a:lnTo>
                    <a:pt x="2870" y="3657"/>
                  </a:lnTo>
                  <a:lnTo>
                    <a:pt x="2880" y="3656"/>
                  </a:lnTo>
                  <a:lnTo>
                    <a:pt x="2890" y="3655"/>
                  </a:lnTo>
                  <a:lnTo>
                    <a:pt x="2899" y="3654"/>
                  </a:lnTo>
                  <a:lnTo>
                    <a:pt x="2909" y="3652"/>
                  </a:lnTo>
                  <a:lnTo>
                    <a:pt x="2916" y="3645"/>
                  </a:lnTo>
                  <a:lnTo>
                    <a:pt x="2924" y="3637"/>
                  </a:lnTo>
                  <a:lnTo>
                    <a:pt x="2930" y="3629"/>
                  </a:lnTo>
                  <a:lnTo>
                    <a:pt x="2937" y="3622"/>
                  </a:lnTo>
                  <a:lnTo>
                    <a:pt x="2947" y="3621"/>
                  </a:lnTo>
                  <a:lnTo>
                    <a:pt x="2957" y="3618"/>
                  </a:lnTo>
                  <a:lnTo>
                    <a:pt x="2963" y="3611"/>
                  </a:lnTo>
                  <a:lnTo>
                    <a:pt x="2970" y="3604"/>
                  </a:lnTo>
                  <a:lnTo>
                    <a:pt x="2980" y="3601"/>
                  </a:lnTo>
                  <a:lnTo>
                    <a:pt x="2988" y="3600"/>
                  </a:lnTo>
                  <a:lnTo>
                    <a:pt x="2996" y="3592"/>
                  </a:lnTo>
                  <a:lnTo>
                    <a:pt x="3002" y="3584"/>
                  </a:lnTo>
                  <a:lnTo>
                    <a:pt x="3012" y="3582"/>
                  </a:lnTo>
                  <a:lnTo>
                    <a:pt x="3021" y="3580"/>
                  </a:lnTo>
                  <a:lnTo>
                    <a:pt x="3028" y="3573"/>
                  </a:lnTo>
                  <a:lnTo>
                    <a:pt x="3034" y="3564"/>
                  </a:lnTo>
                  <a:lnTo>
                    <a:pt x="3045" y="3562"/>
                  </a:lnTo>
                  <a:lnTo>
                    <a:pt x="3053" y="3560"/>
                  </a:lnTo>
                  <a:lnTo>
                    <a:pt x="3047" y="3568"/>
                  </a:lnTo>
                  <a:lnTo>
                    <a:pt x="3041" y="3577"/>
                  </a:lnTo>
                  <a:lnTo>
                    <a:pt x="3049" y="3575"/>
                  </a:lnTo>
                  <a:lnTo>
                    <a:pt x="3059" y="3573"/>
                  </a:lnTo>
                  <a:lnTo>
                    <a:pt x="3062" y="3570"/>
                  </a:lnTo>
                  <a:lnTo>
                    <a:pt x="3066" y="3564"/>
                  </a:lnTo>
                  <a:lnTo>
                    <a:pt x="3070" y="3559"/>
                  </a:lnTo>
                  <a:lnTo>
                    <a:pt x="3073" y="3556"/>
                  </a:lnTo>
                  <a:lnTo>
                    <a:pt x="3069" y="3557"/>
                  </a:lnTo>
                  <a:lnTo>
                    <a:pt x="3062" y="3559"/>
                  </a:lnTo>
                  <a:lnTo>
                    <a:pt x="3056" y="3560"/>
                  </a:lnTo>
                  <a:lnTo>
                    <a:pt x="3053" y="3560"/>
                  </a:lnTo>
                  <a:lnTo>
                    <a:pt x="3056" y="3557"/>
                  </a:lnTo>
                  <a:lnTo>
                    <a:pt x="3059" y="3552"/>
                  </a:lnTo>
                  <a:lnTo>
                    <a:pt x="3063" y="3548"/>
                  </a:lnTo>
                  <a:lnTo>
                    <a:pt x="3066" y="3544"/>
                  </a:lnTo>
                  <a:lnTo>
                    <a:pt x="3071" y="3535"/>
                  </a:lnTo>
                  <a:lnTo>
                    <a:pt x="3079" y="3528"/>
                  </a:lnTo>
                  <a:lnTo>
                    <a:pt x="3088" y="3526"/>
                  </a:lnTo>
                  <a:lnTo>
                    <a:pt x="3098" y="3523"/>
                  </a:lnTo>
                  <a:lnTo>
                    <a:pt x="3103" y="3514"/>
                  </a:lnTo>
                  <a:lnTo>
                    <a:pt x="3110" y="3507"/>
                  </a:lnTo>
                  <a:lnTo>
                    <a:pt x="3119" y="3504"/>
                  </a:lnTo>
                  <a:lnTo>
                    <a:pt x="3128" y="3501"/>
                  </a:lnTo>
                  <a:lnTo>
                    <a:pt x="3137" y="3499"/>
                  </a:lnTo>
                  <a:lnTo>
                    <a:pt x="3147" y="3496"/>
                  </a:lnTo>
                  <a:lnTo>
                    <a:pt x="3153" y="3488"/>
                  </a:lnTo>
                  <a:lnTo>
                    <a:pt x="3159" y="3479"/>
                  </a:lnTo>
                  <a:lnTo>
                    <a:pt x="3164" y="3471"/>
                  </a:lnTo>
                  <a:lnTo>
                    <a:pt x="3170" y="3462"/>
                  </a:lnTo>
                  <a:lnTo>
                    <a:pt x="3180" y="3459"/>
                  </a:lnTo>
                  <a:lnTo>
                    <a:pt x="3189" y="3457"/>
                  </a:lnTo>
                  <a:lnTo>
                    <a:pt x="3195" y="3447"/>
                  </a:lnTo>
                  <a:lnTo>
                    <a:pt x="3200" y="3439"/>
                  </a:lnTo>
                  <a:lnTo>
                    <a:pt x="3209" y="3435"/>
                  </a:lnTo>
                  <a:lnTo>
                    <a:pt x="3218" y="3432"/>
                  </a:lnTo>
                  <a:lnTo>
                    <a:pt x="3224" y="3424"/>
                  </a:lnTo>
                  <a:lnTo>
                    <a:pt x="3229" y="3415"/>
                  </a:lnTo>
                  <a:lnTo>
                    <a:pt x="3239" y="3412"/>
                  </a:lnTo>
                  <a:lnTo>
                    <a:pt x="3247" y="3409"/>
                  </a:lnTo>
                  <a:lnTo>
                    <a:pt x="3252" y="3399"/>
                  </a:lnTo>
                  <a:lnTo>
                    <a:pt x="3258" y="3391"/>
                  </a:lnTo>
                  <a:lnTo>
                    <a:pt x="3267" y="3388"/>
                  </a:lnTo>
                  <a:lnTo>
                    <a:pt x="3276" y="3384"/>
                  </a:lnTo>
                  <a:lnTo>
                    <a:pt x="3281" y="3375"/>
                  </a:lnTo>
                  <a:lnTo>
                    <a:pt x="3286" y="3366"/>
                  </a:lnTo>
                  <a:lnTo>
                    <a:pt x="3295" y="3362"/>
                  </a:lnTo>
                  <a:lnTo>
                    <a:pt x="3304" y="3359"/>
                  </a:lnTo>
                  <a:lnTo>
                    <a:pt x="3309" y="3349"/>
                  </a:lnTo>
                  <a:lnTo>
                    <a:pt x="3314" y="3341"/>
                  </a:lnTo>
                  <a:lnTo>
                    <a:pt x="3323" y="3337"/>
                  </a:lnTo>
                  <a:lnTo>
                    <a:pt x="3331" y="3333"/>
                  </a:lnTo>
                  <a:lnTo>
                    <a:pt x="3336" y="3324"/>
                  </a:lnTo>
                  <a:lnTo>
                    <a:pt x="3342" y="3314"/>
                  </a:lnTo>
                  <a:lnTo>
                    <a:pt x="3350" y="3311"/>
                  </a:lnTo>
                  <a:lnTo>
                    <a:pt x="3359" y="3307"/>
                  </a:lnTo>
                  <a:lnTo>
                    <a:pt x="3364" y="3297"/>
                  </a:lnTo>
                  <a:lnTo>
                    <a:pt x="3368" y="3288"/>
                  </a:lnTo>
                  <a:lnTo>
                    <a:pt x="3373" y="3279"/>
                  </a:lnTo>
                  <a:lnTo>
                    <a:pt x="3377" y="3270"/>
                  </a:lnTo>
                  <a:lnTo>
                    <a:pt x="3385" y="3265"/>
                  </a:lnTo>
                  <a:lnTo>
                    <a:pt x="3394" y="3261"/>
                  </a:lnTo>
                  <a:lnTo>
                    <a:pt x="3402" y="3258"/>
                  </a:lnTo>
                  <a:lnTo>
                    <a:pt x="3411" y="3253"/>
                  </a:lnTo>
                  <a:lnTo>
                    <a:pt x="3415" y="3243"/>
                  </a:lnTo>
                  <a:lnTo>
                    <a:pt x="3419" y="3233"/>
                  </a:lnTo>
                  <a:lnTo>
                    <a:pt x="3428" y="3229"/>
                  </a:lnTo>
                  <a:lnTo>
                    <a:pt x="3436" y="3225"/>
                  </a:lnTo>
                  <a:lnTo>
                    <a:pt x="3442" y="3215"/>
                  </a:lnTo>
                  <a:lnTo>
                    <a:pt x="3445" y="3206"/>
                  </a:lnTo>
                  <a:lnTo>
                    <a:pt x="3448" y="3196"/>
                  </a:lnTo>
                  <a:lnTo>
                    <a:pt x="3452" y="3187"/>
                  </a:lnTo>
                  <a:lnTo>
                    <a:pt x="3461" y="3181"/>
                  </a:lnTo>
                  <a:lnTo>
                    <a:pt x="3469" y="3177"/>
                  </a:lnTo>
                  <a:lnTo>
                    <a:pt x="3474" y="3166"/>
                  </a:lnTo>
                  <a:lnTo>
                    <a:pt x="3477" y="3158"/>
                  </a:lnTo>
                  <a:lnTo>
                    <a:pt x="3485" y="3153"/>
                  </a:lnTo>
                  <a:lnTo>
                    <a:pt x="3494" y="3147"/>
                  </a:lnTo>
                  <a:lnTo>
                    <a:pt x="3497" y="3138"/>
                  </a:lnTo>
                  <a:lnTo>
                    <a:pt x="3500" y="3128"/>
                  </a:lnTo>
                  <a:lnTo>
                    <a:pt x="3509" y="3123"/>
                  </a:lnTo>
                  <a:lnTo>
                    <a:pt x="3517" y="3119"/>
                  </a:lnTo>
                  <a:lnTo>
                    <a:pt x="3520" y="3108"/>
                  </a:lnTo>
                  <a:lnTo>
                    <a:pt x="3524" y="3098"/>
                  </a:lnTo>
                  <a:lnTo>
                    <a:pt x="3532" y="3093"/>
                  </a:lnTo>
                  <a:lnTo>
                    <a:pt x="3540" y="3088"/>
                  </a:lnTo>
                  <a:lnTo>
                    <a:pt x="3542" y="3083"/>
                  </a:lnTo>
                  <a:lnTo>
                    <a:pt x="3543" y="3078"/>
                  </a:lnTo>
                  <a:lnTo>
                    <a:pt x="3544" y="3073"/>
                  </a:lnTo>
                  <a:lnTo>
                    <a:pt x="3546" y="3069"/>
                  </a:lnTo>
                  <a:lnTo>
                    <a:pt x="3555" y="3063"/>
                  </a:lnTo>
                  <a:lnTo>
                    <a:pt x="3562" y="3058"/>
                  </a:lnTo>
                  <a:lnTo>
                    <a:pt x="3565" y="3047"/>
                  </a:lnTo>
                  <a:lnTo>
                    <a:pt x="3568" y="3038"/>
                  </a:lnTo>
                  <a:lnTo>
                    <a:pt x="3576" y="3032"/>
                  </a:lnTo>
                  <a:lnTo>
                    <a:pt x="3583" y="3026"/>
                  </a:lnTo>
                  <a:lnTo>
                    <a:pt x="3588" y="3016"/>
                  </a:lnTo>
                  <a:lnTo>
                    <a:pt x="3590" y="3007"/>
                  </a:lnTo>
                  <a:lnTo>
                    <a:pt x="3592" y="2996"/>
                  </a:lnTo>
                  <a:lnTo>
                    <a:pt x="3595" y="2987"/>
                  </a:lnTo>
                  <a:lnTo>
                    <a:pt x="3602" y="2981"/>
                  </a:lnTo>
                  <a:lnTo>
                    <a:pt x="3610" y="2975"/>
                  </a:lnTo>
                  <a:lnTo>
                    <a:pt x="3612" y="2965"/>
                  </a:lnTo>
                  <a:lnTo>
                    <a:pt x="3615" y="2955"/>
                  </a:lnTo>
                  <a:lnTo>
                    <a:pt x="3623" y="2949"/>
                  </a:lnTo>
                  <a:lnTo>
                    <a:pt x="3630" y="2943"/>
                  </a:lnTo>
                  <a:lnTo>
                    <a:pt x="3638" y="2938"/>
                  </a:lnTo>
                  <a:lnTo>
                    <a:pt x="3645" y="2931"/>
                  </a:lnTo>
                  <a:lnTo>
                    <a:pt x="3647" y="2921"/>
                  </a:lnTo>
                  <a:lnTo>
                    <a:pt x="3649" y="2911"/>
                  </a:lnTo>
                  <a:lnTo>
                    <a:pt x="3657" y="2905"/>
                  </a:lnTo>
                  <a:lnTo>
                    <a:pt x="3664" y="2898"/>
                  </a:lnTo>
                  <a:lnTo>
                    <a:pt x="3666" y="2888"/>
                  </a:lnTo>
                  <a:lnTo>
                    <a:pt x="3668" y="2878"/>
                  </a:lnTo>
                  <a:lnTo>
                    <a:pt x="3669" y="2867"/>
                  </a:lnTo>
                  <a:lnTo>
                    <a:pt x="3672" y="2858"/>
                  </a:lnTo>
                  <a:lnTo>
                    <a:pt x="3679" y="2850"/>
                  </a:lnTo>
                  <a:lnTo>
                    <a:pt x="3686" y="2845"/>
                  </a:lnTo>
                  <a:lnTo>
                    <a:pt x="3694" y="2839"/>
                  </a:lnTo>
                  <a:lnTo>
                    <a:pt x="3700" y="2832"/>
                  </a:lnTo>
                  <a:lnTo>
                    <a:pt x="3708" y="2826"/>
                  </a:lnTo>
                  <a:lnTo>
                    <a:pt x="3714" y="2819"/>
                  </a:lnTo>
                  <a:lnTo>
                    <a:pt x="3715" y="2815"/>
                  </a:lnTo>
                  <a:lnTo>
                    <a:pt x="3716" y="2808"/>
                  </a:lnTo>
                  <a:lnTo>
                    <a:pt x="3717" y="2805"/>
                  </a:lnTo>
                  <a:lnTo>
                    <a:pt x="3717" y="2802"/>
                  </a:lnTo>
                  <a:lnTo>
                    <a:pt x="3717" y="2799"/>
                  </a:lnTo>
                  <a:lnTo>
                    <a:pt x="3717" y="2798"/>
                  </a:lnTo>
                  <a:lnTo>
                    <a:pt x="3715" y="2800"/>
                  </a:lnTo>
                  <a:lnTo>
                    <a:pt x="3711" y="2805"/>
                  </a:lnTo>
                  <a:lnTo>
                    <a:pt x="3706" y="2809"/>
                  </a:lnTo>
                  <a:lnTo>
                    <a:pt x="3703" y="2811"/>
                  </a:lnTo>
                  <a:lnTo>
                    <a:pt x="3705" y="2802"/>
                  </a:lnTo>
                  <a:lnTo>
                    <a:pt x="3707" y="2791"/>
                  </a:lnTo>
                  <a:lnTo>
                    <a:pt x="3713" y="2785"/>
                  </a:lnTo>
                  <a:lnTo>
                    <a:pt x="3721" y="2778"/>
                  </a:lnTo>
                  <a:lnTo>
                    <a:pt x="3722" y="2768"/>
                  </a:lnTo>
                  <a:lnTo>
                    <a:pt x="3723" y="2757"/>
                  </a:lnTo>
                  <a:lnTo>
                    <a:pt x="3729" y="2750"/>
                  </a:lnTo>
                  <a:lnTo>
                    <a:pt x="3736" y="2743"/>
                  </a:lnTo>
                  <a:lnTo>
                    <a:pt x="3738" y="2733"/>
                  </a:lnTo>
                  <a:lnTo>
                    <a:pt x="3739" y="2723"/>
                  </a:lnTo>
                  <a:lnTo>
                    <a:pt x="3745" y="2716"/>
                  </a:lnTo>
                  <a:lnTo>
                    <a:pt x="3751" y="2709"/>
                  </a:lnTo>
                  <a:lnTo>
                    <a:pt x="3752" y="2698"/>
                  </a:lnTo>
                  <a:lnTo>
                    <a:pt x="3753" y="2689"/>
                  </a:lnTo>
                  <a:lnTo>
                    <a:pt x="3760" y="2681"/>
                  </a:lnTo>
                  <a:lnTo>
                    <a:pt x="3766" y="2674"/>
                  </a:lnTo>
                  <a:lnTo>
                    <a:pt x="3767" y="2664"/>
                  </a:lnTo>
                  <a:lnTo>
                    <a:pt x="3767" y="2654"/>
                  </a:lnTo>
                  <a:lnTo>
                    <a:pt x="3774" y="2646"/>
                  </a:lnTo>
                  <a:lnTo>
                    <a:pt x="3780" y="2639"/>
                  </a:lnTo>
                  <a:lnTo>
                    <a:pt x="3781" y="2629"/>
                  </a:lnTo>
                  <a:lnTo>
                    <a:pt x="3781" y="2619"/>
                  </a:lnTo>
                  <a:lnTo>
                    <a:pt x="3788" y="2611"/>
                  </a:lnTo>
                  <a:lnTo>
                    <a:pt x="3794" y="2604"/>
                  </a:lnTo>
                  <a:lnTo>
                    <a:pt x="3794" y="2593"/>
                  </a:lnTo>
                  <a:lnTo>
                    <a:pt x="3794" y="2583"/>
                  </a:lnTo>
                  <a:lnTo>
                    <a:pt x="3800" y="2576"/>
                  </a:lnTo>
                  <a:lnTo>
                    <a:pt x="3807" y="2569"/>
                  </a:lnTo>
                  <a:lnTo>
                    <a:pt x="3807" y="2558"/>
                  </a:lnTo>
                  <a:lnTo>
                    <a:pt x="3807" y="2547"/>
                  </a:lnTo>
                  <a:lnTo>
                    <a:pt x="3812" y="2540"/>
                  </a:lnTo>
                  <a:lnTo>
                    <a:pt x="3818" y="2532"/>
                  </a:lnTo>
                  <a:lnTo>
                    <a:pt x="3818" y="2522"/>
                  </a:lnTo>
                  <a:lnTo>
                    <a:pt x="3817" y="2511"/>
                  </a:lnTo>
                  <a:lnTo>
                    <a:pt x="3824" y="2504"/>
                  </a:lnTo>
                  <a:lnTo>
                    <a:pt x="3829" y="2496"/>
                  </a:lnTo>
                  <a:lnTo>
                    <a:pt x="3829" y="2486"/>
                  </a:lnTo>
                  <a:lnTo>
                    <a:pt x="3828" y="2475"/>
                  </a:lnTo>
                  <a:lnTo>
                    <a:pt x="3834" y="2466"/>
                  </a:lnTo>
                  <a:lnTo>
                    <a:pt x="3840" y="2460"/>
                  </a:lnTo>
                  <a:lnTo>
                    <a:pt x="3841" y="2471"/>
                  </a:lnTo>
                  <a:lnTo>
                    <a:pt x="3841" y="2480"/>
                  </a:lnTo>
                  <a:lnTo>
                    <a:pt x="3846" y="2473"/>
                  </a:lnTo>
                  <a:lnTo>
                    <a:pt x="3852" y="2464"/>
                  </a:lnTo>
                  <a:lnTo>
                    <a:pt x="3851" y="2454"/>
                  </a:lnTo>
                  <a:lnTo>
                    <a:pt x="3850" y="2444"/>
                  </a:lnTo>
                  <a:lnTo>
                    <a:pt x="3845" y="2453"/>
                  </a:lnTo>
                  <a:lnTo>
                    <a:pt x="3840" y="2460"/>
                  </a:lnTo>
                  <a:lnTo>
                    <a:pt x="3839" y="2451"/>
                  </a:lnTo>
                  <a:lnTo>
                    <a:pt x="3839" y="2439"/>
                  </a:lnTo>
                  <a:lnTo>
                    <a:pt x="3838" y="2429"/>
                  </a:lnTo>
                  <a:lnTo>
                    <a:pt x="3838" y="2419"/>
                  </a:lnTo>
                  <a:lnTo>
                    <a:pt x="3842" y="2410"/>
                  </a:lnTo>
                  <a:lnTo>
                    <a:pt x="3848" y="2403"/>
                  </a:lnTo>
                  <a:lnTo>
                    <a:pt x="3847" y="2392"/>
                  </a:lnTo>
                  <a:lnTo>
                    <a:pt x="3846" y="2381"/>
                  </a:lnTo>
                  <a:lnTo>
                    <a:pt x="3851" y="2373"/>
                  </a:lnTo>
                  <a:lnTo>
                    <a:pt x="3857" y="2365"/>
                  </a:lnTo>
                  <a:lnTo>
                    <a:pt x="3862" y="2358"/>
                  </a:lnTo>
                  <a:lnTo>
                    <a:pt x="3866" y="2349"/>
                  </a:lnTo>
                  <a:lnTo>
                    <a:pt x="3865" y="2339"/>
                  </a:lnTo>
                  <a:lnTo>
                    <a:pt x="3864" y="2328"/>
                  </a:lnTo>
                  <a:lnTo>
                    <a:pt x="3863" y="2325"/>
                  </a:lnTo>
                  <a:lnTo>
                    <a:pt x="3862" y="2319"/>
                  </a:lnTo>
                  <a:lnTo>
                    <a:pt x="3862" y="2312"/>
                  </a:lnTo>
                  <a:lnTo>
                    <a:pt x="3861" y="2308"/>
                  </a:lnTo>
                  <a:lnTo>
                    <a:pt x="3866" y="2300"/>
                  </a:lnTo>
                  <a:lnTo>
                    <a:pt x="3872" y="2292"/>
                  </a:lnTo>
                  <a:lnTo>
                    <a:pt x="3869" y="2281"/>
                  </a:lnTo>
                  <a:lnTo>
                    <a:pt x="3868" y="2271"/>
                  </a:lnTo>
                  <a:lnTo>
                    <a:pt x="3873" y="2262"/>
                  </a:lnTo>
                  <a:lnTo>
                    <a:pt x="3878" y="2255"/>
                  </a:lnTo>
                  <a:lnTo>
                    <a:pt x="3876" y="2244"/>
                  </a:lnTo>
                  <a:lnTo>
                    <a:pt x="3874" y="2234"/>
                  </a:lnTo>
                  <a:lnTo>
                    <a:pt x="3878" y="2225"/>
                  </a:lnTo>
                  <a:lnTo>
                    <a:pt x="3883" y="2217"/>
                  </a:lnTo>
                  <a:lnTo>
                    <a:pt x="3881" y="2207"/>
                  </a:lnTo>
                  <a:lnTo>
                    <a:pt x="3879" y="2196"/>
                  </a:lnTo>
                  <a:lnTo>
                    <a:pt x="3877" y="2187"/>
                  </a:lnTo>
                  <a:lnTo>
                    <a:pt x="3875" y="2176"/>
                  </a:lnTo>
                  <a:lnTo>
                    <a:pt x="3879" y="2168"/>
                  </a:lnTo>
                  <a:lnTo>
                    <a:pt x="3883" y="2159"/>
                  </a:lnTo>
                  <a:lnTo>
                    <a:pt x="3881" y="2150"/>
                  </a:lnTo>
                  <a:lnTo>
                    <a:pt x="3879" y="2139"/>
                  </a:lnTo>
                  <a:lnTo>
                    <a:pt x="3881" y="2136"/>
                  </a:lnTo>
                  <a:lnTo>
                    <a:pt x="3883" y="2130"/>
                  </a:lnTo>
                  <a:lnTo>
                    <a:pt x="3885" y="2124"/>
                  </a:lnTo>
                  <a:lnTo>
                    <a:pt x="3888" y="2122"/>
                  </a:lnTo>
                  <a:lnTo>
                    <a:pt x="3889" y="2125"/>
                  </a:lnTo>
                  <a:lnTo>
                    <a:pt x="3890" y="2131"/>
                  </a:lnTo>
                  <a:lnTo>
                    <a:pt x="3891" y="2139"/>
                  </a:lnTo>
                  <a:lnTo>
                    <a:pt x="3892" y="2142"/>
                  </a:lnTo>
                  <a:lnTo>
                    <a:pt x="3894" y="2139"/>
                  </a:lnTo>
                  <a:lnTo>
                    <a:pt x="3896" y="2134"/>
                  </a:lnTo>
                  <a:lnTo>
                    <a:pt x="3898" y="2127"/>
                  </a:lnTo>
                  <a:lnTo>
                    <a:pt x="3900" y="2124"/>
                  </a:lnTo>
                  <a:lnTo>
                    <a:pt x="3901" y="2127"/>
                  </a:lnTo>
                  <a:lnTo>
                    <a:pt x="3902" y="2134"/>
                  </a:lnTo>
                  <a:lnTo>
                    <a:pt x="3904" y="2141"/>
                  </a:lnTo>
                  <a:lnTo>
                    <a:pt x="3905" y="2144"/>
                  </a:lnTo>
                  <a:lnTo>
                    <a:pt x="3909" y="2137"/>
                  </a:lnTo>
                  <a:lnTo>
                    <a:pt x="3913" y="2127"/>
                  </a:lnTo>
                  <a:lnTo>
                    <a:pt x="3916" y="2137"/>
                  </a:lnTo>
                  <a:lnTo>
                    <a:pt x="3918" y="2147"/>
                  </a:lnTo>
                  <a:lnTo>
                    <a:pt x="3921" y="2158"/>
                  </a:lnTo>
                  <a:lnTo>
                    <a:pt x="3923" y="2169"/>
                  </a:lnTo>
                  <a:lnTo>
                    <a:pt x="3927" y="2159"/>
                  </a:lnTo>
                  <a:lnTo>
                    <a:pt x="3931" y="2151"/>
                  </a:lnTo>
                  <a:lnTo>
                    <a:pt x="3929" y="2140"/>
                  </a:lnTo>
                  <a:lnTo>
                    <a:pt x="3926" y="2130"/>
                  </a:lnTo>
                  <a:lnTo>
                    <a:pt x="3930" y="2121"/>
                  </a:lnTo>
                  <a:lnTo>
                    <a:pt x="3934" y="2112"/>
                  </a:lnTo>
                  <a:lnTo>
                    <a:pt x="3932" y="2102"/>
                  </a:lnTo>
                  <a:lnTo>
                    <a:pt x="3929" y="2092"/>
                  </a:lnTo>
                  <a:lnTo>
                    <a:pt x="3927" y="2081"/>
                  </a:lnTo>
                  <a:lnTo>
                    <a:pt x="3924" y="2071"/>
                  </a:lnTo>
                  <a:lnTo>
                    <a:pt x="3922" y="2060"/>
                  </a:lnTo>
                  <a:lnTo>
                    <a:pt x="3918" y="2051"/>
                  </a:lnTo>
                  <a:lnTo>
                    <a:pt x="3915" y="2059"/>
                  </a:lnTo>
                  <a:lnTo>
                    <a:pt x="3911" y="2069"/>
                  </a:lnTo>
                  <a:lnTo>
                    <a:pt x="3908" y="2059"/>
                  </a:lnTo>
                  <a:lnTo>
                    <a:pt x="3906" y="2048"/>
                  </a:lnTo>
                  <a:lnTo>
                    <a:pt x="3902" y="2039"/>
                  </a:lnTo>
                  <a:lnTo>
                    <a:pt x="3900" y="2029"/>
                  </a:lnTo>
                  <a:lnTo>
                    <a:pt x="3904" y="2020"/>
                  </a:lnTo>
                  <a:lnTo>
                    <a:pt x="3907" y="2010"/>
                  </a:lnTo>
                  <a:lnTo>
                    <a:pt x="3911" y="2001"/>
                  </a:lnTo>
                  <a:lnTo>
                    <a:pt x="3914" y="1992"/>
                  </a:lnTo>
                  <a:lnTo>
                    <a:pt x="3917" y="2002"/>
                  </a:lnTo>
                  <a:lnTo>
                    <a:pt x="3921" y="2012"/>
                  </a:lnTo>
                  <a:lnTo>
                    <a:pt x="3926" y="2033"/>
                  </a:lnTo>
                  <a:lnTo>
                    <a:pt x="3929" y="2043"/>
                  </a:lnTo>
                  <a:lnTo>
                    <a:pt x="3931" y="2053"/>
                  </a:lnTo>
                  <a:lnTo>
                    <a:pt x="3934" y="2064"/>
                  </a:lnTo>
                  <a:lnTo>
                    <a:pt x="3938" y="2074"/>
                  </a:lnTo>
                  <a:lnTo>
                    <a:pt x="3941" y="2064"/>
                  </a:lnTo>
                  <a:lnTo>
                    <a:pt x="3945" y="2055"/>
                  </a:lnTo>
                  <a:lnTo>
                    <a:pt x="3948" y="2066"/>
                  </a:lnTo>
                  <a:lnTo>
                    <a:pt x="3950" y="2076"/>
                  </a:lnTo>
                  <a:lnTo>
                    <a:pt x="3949" y="2080"/>
                  </a:lnTo>
                  <a:lnTo>
                    <a:pt x="3946" y="2085"/>
                  </a:lnTo>
                  <a:lnTo>
                    <a:pt x="3944" y="2090"/>
                  </a:lnTo>
                  <a:lnTo>
                    <a:pt x="3943" y="2094"/>
                  </a:lnTo>
                  <a:lnTo>
                    <a:pt x="3945" y="2105"/>
                  </a:lnTo>
                  <a:lnTo>
                    <a:pt x="3947" y="2114"/>
                  </a:lnTo>
                  <a:lnTo>
                    <a:pt x="3944" y="2124"/>
                  </a:lnTo>
                  <a:lnTo>
                    <a:pt x="3940" y="2133"/>
                  </a:lnTo>
                  <a:lnTo>
                    <a:pt x="3942" y="2143"/>
                  </a:lnTo>
                  <a:lnTo>
                    <a:pt x="3944" y="2154"/>
                  </a:lnTo>
                  <a:lnTo>
                    <a:pt x="3940" y="2163"/>
                  </a:lnTo>
                  <a:lnTo>
                    <a:pt x="3935" y="2171"/>
                  </a:lnTo>
                  <a:lnTo>
                    <a:pt x="3931" y="2180"/>
                  </a:lnTo>
                  <a:lnTo>
                    <a:pt x="3927" y="2189"/>
                  </a:lnTo>
                  <a:lnTo>
                    <a:pt x="3923" y="2197"/>
                  </a:lnTo>
                  <a:lnTo>
                    <a:pt x="3917" y="2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7" name="Freeform 36">
              <a:extLst>
                <a:ext uri="{FF2B5EF4-FFF2-40B4-BE49-F238E27FC236}">
                  <a16:creationId xmlns:a16="http://schemas.microsoft.com/office/drawing/2014/main" id="{70415A18-7889-CC27-06E1-2B74D933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193" y="4012344"/>
              <a:ext cx="5545" cy="25874"/>
            </a:xfrm>
            <a:custGeom>
              <a:avLst/>
              <a:gdLst>
                <a:gd name="T0" fmla="*/ 37 w 49"/>
                <a:gd name="T1" fmla="*/ 41 h 224"/>
                <a:gd name="T2" fmla="*/ 43 w 49"/>
                <a:gd name="T3" fmla="*/ 63 h 224"/>
                <a:gd name="T4" fmla="*/ 34 w 49"/>
                <a:gd name="T5" fmla="*/ 81 h 224"/>
                <a:gd name="T6" fmla="*/ 40 w 49"/>
                <a:gd name="T7" fmla="*/ 102 h 224"/>
                <a:gd name="T8" fmla="*/ 31 w 49"/>
                <a:gd name="T9" fmla="*/ 120 h 224"/>
                <a:gd name="T10" fmla="*/ 35 w 49"/>
                <a:gd name="T11" fmla="*/ 141 h 224"/>
                <a:gd name="T12" fmla="*/ 44 w 49"/>
                <a:gd name="T13" fmla="*/ 123 h 224"/>
                <a:gd name="T14" fmla="*/ 49 w 49"/>
                <a:gd name="T15" fmla="*/ 144 h 224"/>
                <a:gd name="T16" fmla="*/ 41 w 49"/>
                <a:gd name="T17" fmla="*/ 163 h 224"/>
                <a:gd name="T18" fmla="*/ 44 w 49"/>
                <a:gd name="T19" fmla="*/ 184 h 224"/>
                <a:gd name="T20" fmla="*/ 48 w 49"/>
                <a:gd name="T21" fmla="*/ 206 h 224"/>
                <a:gd name="T22" fmla="*/ 38 w 49"/>
                <a:gd name="T23" fmla="*/ 224 h 224"/>
                <a:gd name="T24" fmla="*/ 35 w 49"/>
                <a:gd name="T25" fmla="*/ 202 h 224"/>
                <a:gd name="T26" fmla="*/ 26 w 49"/>
                <a:gd name="T27" fmla="*/ 220 h 224"/>
                <a:gd name="T28" fmla="*/ 22 w 49"/>
                <a:gd name="T29" fmla="*/ 199 h 224"/>
                <a:gd name="T30" fmla="*/ 18 w 49"/>
                <a:gd name="T31" fmla="*/ 177 h 224"/>
                <a:gd name="T32" fmla="*/ 14 w 49"/>
                <a:gd name="T33" fmla="*/ 156 h 224"/>
                <a:gd name="T34" fmla="*/ 10 w 49"/>
                <a:gd name="T35" fmla="*/ 136 h 224"/>
                <a:gd name="T36" fmla="*/ 14 w 49"/>
                <a:gd name="T37" fmla="*/ 126 h 224"/>
                <a:gd name="T38" fmla="*/ 18 w 49"/>
                <a:gd name="T39" fmla="*/ 118 h 224"/>
                <a:gd name="T40" fmla="*/ 22 w 49"/>
                <a:gd name="T41" fmla="*/ 138 h 224"/>
                <a:gd name="T42" fmla="*/ 31 w 49"/>
                <a:gd name="T43" fmla="*/ 120 h 224"/>
                <a:gd name="T44" fmla="*/ 27 w 49"/>
                <a:gd name="T45" fmla="*/ 100 h 224"/>
                <a:gd name="T46" fmla="*/ 34 w 49"/>
                <a:gd name="T47" fmla="*/ 81 h 224"/>
                <a:gd name="T48" fmla="*/ 29 w 49"/>
                <a:gd name="T49" fmla="*/ 59 h 224"/>
                <a:gd name="T50" fmla="*/ 21 w 49"/>
                <a:gd name="T51" fmla="*/ 79 h 224"/>
                <a:gd name="T52" fmla="*/ 13 w 49"/>
                <a:gd name="T53" fmla="*/ 97 h 224"/>
                <a:gd name="T54" fmla="*/ 5 w 49"/>
                <a:gd name="T55" fmla="*/ 115 h 224"/>
                <a:gd name="T56" fmla="*/ 0 w 49"/>
                <a:gd name="T57" fmla="*/ 93 h 224"/>
                <a:gd name="T58" fmla="*/ 9 w 49"/>
                <a:gd name="T59" fmla="*/ 75 h 224"/>
                <a:gd name="T60" fmla="*/ 3 w 49"/>
                <a:gd name="T61" fmla="*/ 55 h 224"/>
                <a:gd name="T62" fmla="*/ 11 w 49"/>
                <a:gd name="T63" fmla="*/ 37 h 224"/>
                <a:gd name="T64" fmla="*/ 16 w 49"/>
                <a:gd name="T65" fmla="*/ 57 h 224"/>
                <a:gd name="T66" fmla="*/ 24 w 49"/>
                <a:gd name="T67" fmla="*/ 39 h 224"/>
                <a:gd name="T68" fmla="*/ 18 w 49"/>
                <a:gd name="T69" fmla="*/ 18 h 224"/>
                <a:gd name="T70" fmla="*/ 26 w 49"/>
                <a:gd name="T71" fmla="*/ 0 h 224"/>
                <a:gd name="T72" fmla="*/ 31 w 49"/>
                <a:gd name="T73" fmla="*/ 2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224">
                  <a:moveTo>
                    <a:pt x="31" y="20"/>
                  </a:moveTo>
                  <a:lnTo>
                    <a:pt x="37" y="41"/>
                  </a:lnTo>
                  <a:lnTo>
                    <a:pt x="41" y="52"/>
                  </a:lnTo>
                  <a:lnTo>
                    <a:pt x="43" y="63"/>
                  </a:lnTo>
                  <a:lnTo>
                    <a:pt x="38" y="72"/>
                  </a:lnTo>
                  <a:lnTo>
                    <a:pt x="34" y="81"/>
                  </a:lnTo>
                  <a:lnTo>
                    <a:pt x="37" y="91"/>
                  </a:lnTo>
                  <a:lnTo>
                    <a:pt x="40" y="102"/>
                  </a:lnTo>
                  <a:lnTo>
                    <a:pt x="35" y="112"/>
                  </a:lnTo>
                  <a:lnTo>
                    <a:pt x="31" y="120"/>
                  </a:lnTo>
                  <a:lnTo>
                    <a:pt x="33" y="132"/>
                  </a:lnTo>
                  <a:lnTo>
                    <a:pt x="35" y="141"/>
                  </a:lnTo>
                  <a:lnTo>
                    <a:pt x="41" y="132"/>
                  </a:lnTo>
                  <a:lnTo>
                    <a:pt x="44" y="123"/>
                  </a:lnTo>
                  <a:lnTo>
                    <a:pt x="47" y="134"/>
                  </a:lnTo>
                  <a:lnTo>
                    <a:pt x="49" y="144"/>
                  </a:lnTo>
                  <a:lnTo>
                    <a:pt x="44" y="154"/>
                  </a:lnTo>
                  <a:lnTo>
                    <a:pt x="41" y="163"/>
                  </a:lnTo>
                  <a:lnTo>
                    <a:pt x="42" y="174"/>
                  </a:lnTo>
                  <a:lnTo>
                    <a:pt x="44" y="184"/>
                  </a:lnTo>
                  <a:lnTo>
                    <a:pt x="46" y="194"/>
                  </a:lnTo>
                  <a:lnTo>
                    <a:pt x="48" y="206"/>
                  </a:lnTo>
                  <a:lnTo>
                    <a:pt x="44" y="216"/>
                  </a:lnTo>
                  <a:lnTo>
                    <a:pt x="38" y="224"/>
                  </a:lnTo>
                  <a:lnTo>
                    <a:pt x="37" y="213"/>
                  </a:lnTo>
                  <a:lnTo>
                    <a:pt x="35" y="202"/>
                  </a:lnTo>
                  <a:lnTo>
                    <a:pt x="31" y="210"/>
                  </a:lnTo>
                  <a:lnTo>
                    <a:pt x="26" y="220"/>
                  </a:lnTo>
                  <a:lnTo>
                    <a:pt x="25" y="209"/>
                  </a:lnTo>
                  <a:lnTo>
                    <a:pt x="22" y="199"/>
                  </a:lnTo>
                  <a:lnTo>
                    <a:pt x="20" y="188"/>
                  </a:lnTo>
                  <a:lnTo>
                    <a:pt x="18" y="177"/>
                  </a:lnTo>
                  <a:lnTo>
                    <a:pt x="16" y="167"/>
                  </a:lnTo>
                  <a:lnTo>
                    <a:pt x="14" y="156"/>
                  </a:lnTo>
                  <a:lnTo>
                    <a:pt x="12" y="147"/>
                  </a:lnTo>
                  <a:lnTo>
                    <a:pt x="10" y="136"/>
                  </a:lnTo>
                  <a:lnTo>
                    <a:pt x="11" y="133"/>
                  </a:lnTo>
                  <a:lnTo>
                    <a:pt x="14" y="126"/>
                  </a:lnTo>
                  <a:lnTo>
                    <a:pt x="17" y="120"/>
                  </a:lnTo>
                  <a:lnTo>
                    <a:pt x="18" y="118"/>
                  </a:lnTo>
                  <a:lnTo>
                    <a:pt x="20" y="129"/>
                  </a:lnTo>
                  <a:lnTo>
                    <a:pt x="22" y="138"/>
                  </a:lnTo>
                  <a:lnTo>
                    <a:pt x="27" y="130"/>
                  </a:lnTo>
                  <a:lnTo>
                    <a:pt x="31" y="120"/>
                  </a:lnTo>
                  <a:lnTo>
                    <a:pt x="29" y="110"/>
                  </a:lnTo>
                  <a:lnTo>
                    <a:pt x="27" y="100"/>
                  </a:lnTo>
                  <a:lnTo>
                    <a:pt x="31" y="90"/>
                  </a:lnTo>
                  <a:lnTo>
                    <a:pt x="34" y="81"/>
                  </a:lnTo>
                  <a:lnTo>
                    <a:pt x="32" y="70"/>
                  </a:lnTo>
                  <a:lnTo>
                    <a:pt x="29" y="59"/>
                  </a:lnTo>
                  <a:lnTo>
                    <a:pt x="26" y="69"/>
                  </a:lnTo>
                  <a:lnTo>
                    <a:pt x="21" y="79"/>
                  </a:lnTo>
                  <a:lnTo>
                    <a:pt x="17" y="87"/>
                  </a:lnTo>
                  <a:lnTo>
                    <a:pt x="13" y="97"/>
                  </a:lnTo>
                  <a:lnTo>
                    <a:pt x="10" y="106"/>
                  </a:lnTo>
                  <a:lnTo>
                    <a:pt x="5" y="115"/>
                  </a:lnTo>
                  <a:lnTo>
                    <a:pt x="2" y="105"/>
                  </a:lnTo>
                  <a:lnTo>
                    <a:pt x="0" y="93"/>
                  </a:lnTo>
                  <a:lnTo>
                    <a:pt x="4" y="85"/>
                  </a:lnTo>
                  <a:lnTo>
                    <a:pt x="9" y="75"/>
                  </a:lnTo>
                  <a:lnTo>
                    <a:pt x="5" y="66"/>
                  </a:lnTo>
                  <a:lnTo>
                    <a:pt x="3" y="55"/>
                  </a:lnTo>
                  <a:lnTo>
                    <a:pt x="7" y="46"/>
                  </a:lnTo>
                  <a:lnTo>
                    <a:pt x="11" y="37"/>
                  </a:lnTo>
                  <a:lnTo>
                    <a:pt x="14" y="48"/>
                  </a:lnTo>
                  <a:lnTo>
                    <a:pt x="16" y="57"/>
                  </a:lnTo>
                  <a:lnTo>
                    <a:pt x="20" y="49"/>
                  </a:lnTo>
                  <a:lnTo>
                    <a:pt x="24" y="39"/>
                  </a:lnTo>
                  <a:lnTo>
                    <a:pt x="21" y="27"/>
                  </a:lnTo>
                  <a:lnTo>
                    <a:pt x="18" y="18"/>
                  </a:lnTo>
                  <a:lnTo>
                    <a:pt x="22" y="7"/>
                  </a:lnTo>
                  <a:lnTo>
                    <a:pt x="26" y="0"/>
                  </a:lnTo>
                  <a:lnTo>
                    <a:pt x="29" y="9"/>
                  </a:lnTo>
                  <a:lnTo>
                    <a:pt x="3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8" name="Freeform 37">
              <a:extLst>
                <a:ext uri="{FF2B5EF4-FFF2-40B4-BE49-F238E27FC236}">
                  <a16:creationId xmlns:a16="http://schemas.microsoft.com/office/drawing/2014/main" id="{0A729CCA-3A82-D002-56B3-5B901253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252" y="4091814"/>
              <a:ext cx="5545" cy="11089"/>
            </a:xfrm>
            <a:custGeom>
              <a:avLst/>
              <a:gdLst>
                <a:gd name="T0" fmla="*/ 54 w 56"/>
                <a:gd name="T1" fmla="*/ 66 h 85"/>
                <a:gd name="T2" fmla="*/ 55 w 56"/>
                <a:gd name="T3" fmla="*/ 75 h 85"/>
                <a:gd name="T4" fmla="*/ 56 w 56"/>
                <a:gd name="T5" fmla="*/ 85 h 85"/>
                <a:gd name="T6" fmla="*/ 49 w 56"/>
                <a:gd name="T7" fmla="*/ 77 h 85"/>
                <a:gd name="T8" fmla="*/ 42 w 56"/>
                <a:gd name="T9" fmla="*/ 69 h 85"/>
                <a:gd name="T10" fmla="*/ 35 w 56"/>
                <a:gd name="T11" fmla="*/ 60 h 85"/>
                <a:gd name="T12" fmla="*/ 27 w 56"/>
                <a:gd name="T13" fmla="*/ 54 h 85"/>
                <a:gd name="T14" fmla="*/ 20 w 56"/>
                <a:gd name="T15" fmla="*/ 45 h 85"/>
                <a:gd name="T16" fmla="*/ 13 w 56"/>
                <a:gd name="T17" fmla="*/ 38 h 85"/>
                <a:gd name="T18" fmla="*/ 15 w 56"/>
                <a:gd name="T19" fmla="*/ 47 h 85"/>
                <a:gd name="T20" fmla="*/ 15 w 56"/>
                <a:gd name="T21" fmla="*/ 57 h 85"/>
                <a:gd name="T22" fmla="*/ 8 w 56"/>
                <a:gd name="T23" fmla="*/ 50 h 85"/>
                <a:gd name="T24" fmla="*/ 1 w 56"/>
                <a:gd name="T25" fmla="*/ 42 h 85"/>
                <a:gd name="T26" fmla="*/ 1 w 56"/>
                <a:gd name="T27" fmla="*/ 31 h 85"/>
                <a:gd name="T28" fmla="*/ 0 w 56"/>
                <a:gd name="T29" fmla="*/ 22 h 85"/>
                <a:gd name="T30" fmla="*/ 7 w 56"/>
                <a:gd name="T31" fmla="*/ 30 h 85"/>
                <a:gd name="T32" fmla="*/ 13 w 56"/>
                <a:gd name="T33" fmla="*/ 38 h 85"/>
                <a:gd name="T34" fmla="*/ 13 w 56"/>
                <a:gd name="T35" fmla="*/ 29 h 85"/>
                <a:gd name="T36" fmla="*/ 12 w 56"/>
                <a:gd name="T37" fmla="*/ 19 h 85"/>
                <a:gd name="T38" fmla="*/ 12 w 56"/>
                <a:gd name="T39" fmla="*/ 8 h 85"/>
                <a:gd name="T40" fmla="*/ 12 w 56"/>
                <a:gd name="T41" fmla="*/ 0 h 85"/>
                <a:gd name="T42" fmla="*/ 19 w 56"/>
                <a:gd name="T43" fmla="*/ 7 h 85"/>
                <a:gd name="T44" fmla="*/ 25 w 56"/>
                <a:gd name="T45" fmla="*/ 16 h 85"/>
                <a:gd name="T46" fmla="*/ 33 w 56"/>
                <a:gd name="T47" fmla="*/ 22 h 85"/>
                <a:gd name="T48" fmla="*/ 39 w 56"/>
                <a:gd name="T49" fmla="*/ 30 h 85"/>
                <a:gd name="T50" fmla="*/ 40 w 56"/>
                <a:gd name="T51" fmla="*/ 35 h 85"/>
                <a:gd name="T52" fmla="*/ 40 w 56"/>
                <a:gd name="T53" fmla="*/ 40 h 85"/>
                <a:gd name="T54" fmla="*/ 40 w 56"/>
                <a:gd name="T55" fmla="*/ 45 h 85"/>
                <a:gd name="T56" fmla="*/ 40 w 56"/>
                <a:gd name="T57" fmla="*/ 50 h 85"/>
                <a:gd name="T58" fmla="*/ 47 w 56"/>
                <a:gd name="T59" fmla="*/ 57 h 85"/>
                <a:gd name="T60" fmla="*/ 54 w 56"/>
                <a:gd name="T61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85">
                  <a:moveTo>
                    <a:pt x="54" y="66"/>
                  </a:moveTo>
                  <a:lnTo>
                    <a:pt x="55" y="75"/>
                  </a:lnTo>
                  <a:lnTo>
                    <a:pt x="56" y="85"/>
                  </a:lnTo>
                  <a:lnTo>
                    <a:pt x="49" y="77"/>
                  </a:lnTo>
                  <a:lnTo>
                    <a:pt x="42" y="69"/>
                  </a:lnTo>
                  <a:lnTo>
                    <a:pt x="35" y="60"/>
                  </a:lnTo>
                  <a:lnTo>
                    <a:pt x="27" y="54"/>
                  </a:lnTo>
                  <a:lnTo>
                    <a:pt x="20" y="45"/>
                  </a:lnTo>
                  <a:lnTo>
                    <a:pt x="13" y="38"/>
                  </a:lnTo>
                  <a:lnTo>
                    <a:pt x="15" y="47"/>
                  </a:lnTo>
                  <a:lnTo>
                    <a:pt x="15" y="57"/>
                  </a:lnTo>
                  <a:lnTo>
                    <a:pt x="8" y="50"/>
                  </a:lnTo>
                  <a:lnTo>
                    <a:pt x="1" y="42"/>
                  </a:lnTo>
                  <a:lnTo>
                    <a:pt x="1" y="31"/>
                  </a:lnTo>
                  <a:lnTo>
                    <a:pt x="0" y="22"/>
                  </a:lnTo>
                  <a:lnTo>
                    <a:pt x="7" y="30"/>
                  </a:lnTo>
                  <a:lnTo>
                    <a:pt x="13" y="38"/>
                  </a:lnTo>
                  <a:lnTo>
                    <a:pt x="13" y="29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7"/>
                  </a:lnTo>
                  <a:lnTo>
                    <a:pt x="25" y="16"/>
                  </a:lnTo>
                  <a:lnTo>
                    <a:pt x="33" y="22"/>
                  </a:lnTo>
                  <a:lnTo>
                    <a:pt x="39" y="30"/>
                  </a:lnTo>
                  <a:lnTo>
                    <a:pt x="40" y="35"/>
                  </a:lnTo>
                  <a:lnTo>
                    <a:pt x="40" y="40"/>
                  </a:lnTo>
                  <a:lnTo>
                    <a:pt x="40" y="45"/>
                  </a:lnTo>
                  <a:lnTo>
                    <a:pt x="40" y="50"/>
                  </a:lnTo>
                  <a:lnTo>
                    <a:pt x="47" y="57"/>
                  </a:lnTo>
                  <a:lnTo>
                    <a:pt x="54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199" name="Freeform 38">
              <a:extLst>
                <a:ext uri="{FF2B5EF4-FFF2-40B4-BE49-F238E27FC236}">
                  <a16:creationId xmlns:a16="http://schemas.microsoft.com/office/drawing/2014/main" id="{30179FC2-5327-884B-0BAA-FAFEE4ABD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906" y="4200855"/>
              <a:ext cx="7393" cy="7393"/>
            </a:xfrm>
            <a:custGeom>
              <a:avLst/>
              <a:gdLst>
                <a:gd name="T0" fmla="*/ 54 w 79"/>
                <a:gd name="T1" fmla="*/ 4 h 77"/>
                <a:gd name="T2" fmla="*/ 64 w 79"/>
                <a:gd name="T3" fmla="*/ 2 h 77"/>
                <a:gd name="T4" fmla="*/ 74 w 79"/>
                <a:gd name="T5" fmla="*/ 0 h 77"/>
                <a:gd name="T6" fmla="*/ 66 w 79"/>
                <a:gd name="T7" fmla="*/ 8 h 77"/>
                <a:gd name="T8" fmla="*/ 60 w 79"/>
                <a:gd name="T9" fmla="*/ 16 h 77"/>
                <a:gd name="T10" fmla="*/ 69 w 79"/>
                <a:gd name="T11" fmla="*/ 14 h 77"/>
                <a:gd name="T12" fmla="*/ 79 w 79"/>
                <a:gd name="T13" fmla="*/ 12 h 77"/>
                <a:gd name="T14" fmla="*/ 73 w 79"/>
                <a:gd name="T15" fmla="*/ 20 h 77"/>
                <a:gd name="T16" fmla="*/ 64 w 79"/>
                <a:gd name="T17" fmla="*/ 28 h 77"/>
                <a:gd name="T18" fmla="*/ 57 w 79"/>
                <a:gd name="T19" fmla="*/ 37 h 77"/>
                <a:gd name="T20" fmla="*/ 50 w 79"/>
                <a:gd name="T21" fmla="*/ 44 h 77"/>
                <a:gd name="T22" fmla="*/ 60 w 79"/>
                <a:gd name="T23" fmla="*/ 42 h 77"/>
                <a:gd name="T24" fmla="*/ 69 w 79"/>
                <a:gd name="T25" fmla="*/ 41 h 77"/>
                <a:gd name="T26" fmla="*/ 63 w 79"/>
                <a:gd name="T27" fmla="*/ 48 h 77"/>
                <a:gd name="T28" fmla="*/ 54 w 79"/>
                <a:gd name="T29" fmla="*/ 57 h 77"/>
                <a:gd name="T30" fmla="*/ 45 w 79"/>
                <a:gd name="T31" fmla="*/ 58 h 77"/>
                <a:gd name="T32" fmla="*/ 35 w 79"/>
                <a:gd name="T33" fmla="*/ 59 h 77"/>
                <a:gd name="T34" fmla="*/ 27 w 79"/>
                <a:gd name="T35" fmla="*/ 67 h 77"/>
                <a:gd name="T36" fmla="*/ 19 w 79"/>
                <a:gd name="T37" fmla="*/ 75 h 77"/>
                <a:gd name="T38" fmla="*/ 10 w 79"/>
                <a:gd name="T39" fmla="*/ 76 h 77"/>
                <a:gd name="T40" fmla="*/ 0 w 79"/>
                <a:gd name="T41" fmla="*/ 77 h 77"/>
                <a:gd name="T42" fmla="*/ 0 w 79"/>
                <a:gd name="T43" fmla="*/ 77 h 77"/>
                <a:gd name="T44" fmla="*/ 2 w 79"/>
                <a:gd name="T45" fmla="*/ 75 h 77"/>
                <a:gd name="T46" fmla="*/ 4 w 79"/>
                <a:gd name="T47" fmla="*/ 73 h 77"/>
                <a:gd name="T48" fmla="*/ 8 w 79"/>
                <a:gd name="T49" fmla="*/ 70 h 77"/>
                <a:gd name="T50" fmla="*/ 12 w 79"/>
                <a:gd name="T51" fmla="*/ 65 h 77"/>
                <a:gd name="T52" fmla="*/ 15 w 79"/>
                <a:gd name="T53" fmla="*/ 62 h 77"/>
                <a:gd name="T54" fmla="*/ 18 w 79"/>
                <a:gd name="T55" fmla="*/ 62 h 77"/>
                <a:gd name="T56" fmla="*/ 26 w 79"/>
                <a:gd name="T57" fmla="*/ 61 h 77"/>
                <a:gd name="T58" fmla="*/ 32 w 79"/>
                <a:gd name="T59" fmla="*/ 60 h 77"/>
                <a:gd name="T60" fmla="*/ 35 w 79"/>
                <a:gd name="T61" fmla="*/ 59 h 77"/>
                <a:gd name="T62" fmla="*/ 43 w 79"/>
                <a:gd name="T63" fmla="*/ 52 h 77"/>
                <a:gd name="T64" fmla="*/ 50 w 79"/>
                <a:gd name="T65" fmla="*/ 44 h 77"/>
                <a:gd name="T66" fmla="*/ 40 w 79"/>
                <a:gd name="T67" fmla="*/ 45 h 77"/>
                <a:gd name="T68" fmla="*/ 30 w 79"/>
                <a:gd name="T69" fmla="*/ 47 h 77"/>
                <a:gd name="T70" fmla="*/ 37 w 79"/>
                <a:gd name="T71" fmla="*/ 39 h 77"/>
                <a:gd name="T72" fmla="*/ 45 w 79"/>
                <a:gd name="T73" fmla="*/ 31 h 77"/>
                <a:gd name="T74" fmla="*/ 35 w 79"/>
                <a:gd name="T75" fmla="*/ 33 h 77"/>
                <a:gd name="T76" fmla="*/ 26 w 79"/>
                <a:gd name="T77" fmla="*/ 35 h 77"/>
                <a:gd name="T78" fmla="*/ 32 w 79"/>
                <a:gd name="T79" fmla="*/ 27 h 77"/>
                <a:gd name="T80" fmla="*/ 40 w 79"/>
                <a:gd name="T81" fmla="*/ 20 h 77"/>
                <a:gd name="T82" fmla="*/ 47 w 79"/>
                <a:gd name="T83" fmla="*/ 11 h 77"/>
                <a:gd name="T84" fmla="*/ 54 w 79"/>
                <a:gd name="T85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7">
                  <a:moveTo>
                    <a:pt x="54" y="4"/>
                  </a:moveTo>
                  <a:lnTo>
                    <a:pt x="64" y="2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60" y="16"/>
                  </a:lnTo>
                  <a:lnTo>
                    <a:pt x="69" y="14"/>
                  </a:lnTo>
                  <a:lnTo>
                    <a:pt x="79" y="12"/>
                  </a:lnTo>
                  <a:lnTo>
                    <a:pt x="73" y="20"/>
                  </a:lnTo>
                  <a:lnTo>
                    <a:pt x="64" y="28"/>
                  </a:lnTo>
                  <a:lnTo>
                    <a:pt x="57" y="37"/>
                  </a:lnTo>
                  <a:lnTo>
                    <a:pt x="50" y="44"/>
                  </a:lnTo>
                  <a:lnTo>
                    <a:pt x="60" y="42"/>
                  </a:lnTo>
                  <a:lnTo>
                    <a:pt x="69" y="41"/>
                  </a:lnTo>
                  <a:lnTo>
                    <a:pt x="63" y="48"/>
                  </a:lnTo>
                  <a:lnTo>
                    <a:pt x="54" y="57"/>
                  </a:lnTo>
                  <a:lnTo>
                    <a:pt x="45" y="58"/>
                  </a:lnTo>
                  <a:lnTo>
                    <a:pt x="35" y="59"/>
                  </a:lnTo>
                  <a:lnTo>
                    <a:pt x="27" y="67"/>
                  </a:lnTo>
                  <a:lnTo>
                    <a:pt x="19" y="75"/>
                  </a:lnTo>
                  <a:lnTo>
                    <a:pt x="10" y="76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4" y="73"/>
                  </a:lnTo>
                  <a:lnTo>
                    <a:pt x="8" y="70"/>
                  </a:lnTo>
                  <a:lnTo>
                    <a:pt x="12" y="65"/>
                  </a:lnTo>
                  <a:lnTo>
                    <a:pt x="15" y="62"/>
                  </a:lnTo>
                  <a:lnTo>
                    <a:pt x="18" y="62"/>
                  </a:lnTo>
                  <a:lnTo>
                    <a:pt x="26" y="61"/>
                  </a:lnTo>
                  <a:lnTo>
                    <a:pt x="32" y="60"/>
                  </a:lnTo>
                  <a:lnTo>
                    <a:pt x="35" y="59"/>
                  </a:lnTo>
                  <a:lnTo>
                    <a:pt x="43" y="52"/>
                  </a:lnTo>
                  <a:lnTo>
                    <a:pt x="50" y="44"/>
                  </a:lnTo>
                  <a:lnTo>
                    <a:pt x="40" y="45"/>
                  </a:lnTo>
                  <a:lnTo>
                    <a:pt x="30" y="47"/>
                  </a:lnTo>
                  <a:lnTo>
                    <a:pt x="37" y="39"/>
                  </a:lnTo>
                  <a:lnTo>
                    <a:pt x="45" y="31"/>
                  </a:lnTo>
                  <a:lnTo>
                    <a:pt x="35" y="33"/>
                  </a:lnTo>
                  <a:lnTo>
                    <a:pt x="26" y="35"/>
                  </a:lnTo>
                  <a:lnTo>
                    <a:pt x="32" y="27"/>
                  </a:lnTo>
                  <a:lnTo>
                    <a:pt x="40" y="20"/>
                  </a:lnTo>
                  <a:lnTo>
                    <a:pt x="47" y="11"/>
                  </a:lnTo>
                  <a:lnTo>
                    <a:pt x="5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0" name="Freeform 39">
              <a:extLst>
                <a:ext uri="{FF2B5EF4-FFF2-40B4-BE49-F238E27FC236}">
                  <a16:creationId xmlns:a16="http://schemas.microsoft.com/office/drawing/2014/main" id="{FE9B5626-715F-C3C7-A78C-7EB8E5B3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896" y="4223033"/>
              <a:ext cx="11089" cy="5544"/>
            </a:xfrm>
            <a:custGeom>
              <a:avLst/>
              <a:gdLst>
                <a:gd name="T0" fmla="*/ 92 w 92"/>
                <a:gd name="T1" fmla="*/ 26 h 45"/>
                <a:gd name="T2" fmla="*/ 81 w 92"/>
                <a:gd name="T3" fmla="*/ 28 h 45"/>
                <a:gd name="T4" fmla="*/ 71 w 92"/>
                <a:gd name="T5" fmla="*/ 29 h 45"/>
                <a:gd name="T6" fmla="*/ 80 w 92"/>
                <a:gd name="T7" fmla="*/ 34 h 45"/>
                <a:gd name="T8" fmla="*/ 89 w 92"/>
                <a:gd name="T9" fmla="*/ 39 h 45"/>
                <a:gd name="T10" fmla="*/ 79 w 92"/>
                <a:gd name="T11" fmla="*/ 41 h 45"/>
                <a:gd name="T12" fmla="*/ 67 w 92"/>
                <a:gd name="T13" fmla="*/ 42 h 45"/>
                <a:gd name="T14" fmla="*/ 57 w 92"/>
                <a:gd name="T15" fmla="*/ 44 h 45"/>
                <a:gd name="T16" fmla="*/ 46 w 92"/>
                <a:gd name="T17" fmla="*/ 45 h 45"/>
                <a:gd name="T18" fmla="*/ 38 w 92"/>
                <a:gd name="T19" fmla="*/ 41 h 45"/>
                <a:gd name="T20" fmla="*/ 29 w 92"/>
                <a:gd name="T21" fmla="*/ 36 h 45"/>
                <a:gd name="T22" fmla="*/ 39 w 92"/>
                <a:gd name="T23" fmla="*/ 34 h 45"/>
                <a:gd name="T24" fmla="*/ 50 w 92"/>
                <a:gd name="T25" fmla="*/ 32 h 45"/>
                <a:gd name="T26" fmla="*/ 61 w 92"/>
                <a:gd name="T27" fmla="*/ 31 h 45"/>
                <a:gd name="T28" fmla="*/ 71 w 92"/>
                <a:gd name="T29" fmla="*/ 29 h 45"/>
                <a:gd name="T30" fmla="*/ 63 w 92"/>
                <a:gd name="T31" fmla="*/ 25 h 45"/>
                <a:gd name="T32" fmla="*/ 54 w 92"/>
                <a:gd name="T33" fmla="*/ 21 h 45"/>
                <a:gd name="T34" fmla="*/ 46 w 92"/>
                <a:gd name="T35" fmla="*/ 15 h 45"/>
                <a:gd name="T36" fmla="*/ 38 w 92"/>
                <a:gd name="T37" fmla="*/ 10 h 45"/>
                <a:gd name="T38" fmla="*/ 27 w 92"/>
                <a:gd name="T39" fmla="*/ 12 h 45"/>
                <a:gd name="T40" fmla="*/ 16 w 92"/>
                <a:gd name="T41" fmla="*/ 13 h 45"/>
                <a:gd name="T42" fmla="*/ 13 w 92"/>
                <a:gd name="T43" fmla="*/ 11 h 45"/>
                <a:gd name="T44" fmla="*/ 8 w 92"/>
                <a:gd name="T45" fmla="*/ 8 h 45"/>
                <a:gd name="T46" fmla="*/ 3 w 92"/>
                <a:gd name="T47" fmla="*/ 5 h 45"/>
                <a:gd name="T48" fmla="*/ 0 w 92"/>
                <a:gd name="T49" fmla="*/ 4 h 45"/>
                <a:gd name="T50" fmla="*/ 4 w 92"/>
                <a:gd name="T51" fmla="*/ 3 h 45"/>
                <a:gd name="T52" fmla="*/ 10 w 92"/>
                <a:gd name="T53" fmla="*/ 1 h 45"/>
                <a:gd name="T54" fmla="*/ 16 w 92"/>
                <a:gd name="T55" fmla="*/ 1 h 45"/>
                <a:gd name="T56" fmla="*/ 21 w 92"/>
                <a:gd name="T57" fmla="*/ 0 h 45"/>
                <a:gd name="T58" fmla="*/ 29 w 92"/>
                <a:gd name="T59" fmla="*/ 6 h 45"/>
                <a:gd name="T60" fmla="*/ 38 w 92"/>
                <a:gd name="T61" fmla="*/ 10 h 45"/>
                <a:gd name="T62" fmla="*/ 48 w 92"/>
                <a:gd name="T63" fmla="*/ 9 h 45"/>
                <a:gd name="T64" fmla="*/ 58 w 92"/>
                <a:gd name="T65" fmla="*/ 8 h 45"/>
                <a:gd name="T66" fmla="*/ 67 w 92"/>
                <a:gd name="T67" fmla="*/ 12 h 45"/>
                <a:gd name="T68" fmla="*/ 75 w 92"/>
                <a:gd name="T69" fmla="*/ 16 h 45"/>
                <a:gd name="T70" fmla="*/ 83 w 92"/>
                <a:gd name="T71" fmla="*/ 22 h 45"/>
                <a:gd name="T72" fmla="*/ 92 w 92"/>
                <a:gd name="T73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45">
                  <a:moveTo>
                    <a:pt x="92" y="26"/>
                  </a:moveTo>
                  <a:lnTo>
                    <a:pt x="81" y="28"/>
                  </a:lnTo>
                  <a:lnTo>
                    <a:pt x="71" y="29"/>
                  </a:lnTo>
                  <a:lnTo>
                    <a:pt x="80" y="34"/>
                  </a:lnTo>
                  <a:lnTo>
                    <a:pt x="89" y="39"/>
                  </a:lnTo>
                  <a:lnTo>
                    <a:pt x="79" y="41"/>
                  </a:lnTo>
                  <a:lnTo>
                    <a:pt x="67" y="42"/>
                  </a:lnTo>
                  <a:lnTo>
                    <a:pt x="57" y="44"/>
                  </a:lnTo>
                  <a:lnTo>
                    <a:pt x="46" y="45"/>
                  </a:lnTo>
                  <a:lnTo>
                    <a:pt x="38" y="41"/>
                  </a:lnTo>
                  <a:lnTo>
                    <a:pt x="29" y="36"/>
                  </a:lnTo>
                  <a:lnTo>
                    <a:pt x="39" y="34"/>
                  </a:lnTo>
                  <a:lnTo>
                    <a:pt x="50" y="32"/>
                  </a:lnTo>
                  <a:lnTo>
                    <a:pt x="61" y="31"/>
                  </a:lnTo>
                  <a:lnTo>
                    <a:pt x="71" y="29"/>
                  </a:lnTo>
                  <a:lnTo>
                    <a:pt x="63" y="25"/>
                  </a:lnTo>
                  <a:lnTo>
                    <a:pt x="54" y="21"/>
                  </a:lnTo>
                  <a:lnTo>
                    <a:pt x="46" y="15"/>
                  </a:lnTo>
                  <a:lnTo>
                    <a:pt x="38" y="10"/>
                  </a:lnTo>
                  <a:lnTo>
                    <a:pt x="27" y="12"/>
                  </a:lnTo>
                  <a:lnTo>
                    <a:pt x="16" y="13"/>
                  </a:lnTo>
                  <a:lnTo>
                    <a:pt x="13" y="11"/>
                  </a:lnTo>
                  <a:lnTo>
                    <a:pt x="8" y="8"/>
                  </a:lnTo>
                  <a:lnTo>
                    <a:pt x="3" y="5"/>
                  </a:lnTo>
                  <a:lnTo>
                    <a:pt x="0" y="4"/>
                  </a:lnTo>
                  <a:lnTo>
                    <a:pt x="4" y="3"/>
                  </a:lnTo>
                  <a:lnTo>
                    <a:pt x="10" y="1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6"/>
                  </a:lnTo>
                  <a:lnTo>
                    <a:pt x="38" y="10"/>
                  </a:lnTo>
                  <a:lnTo>
                    <a:pt x="48" y="9"/>
                  </a:lnTo>
                  <a:lnTo>
                    <a:pt x="58" y="8"/>
                  </a:lnTo>
                  <a:lnTo>
                    <a:pt x="67" y="12"/>
                  </a:lnTo>
                  <a:lnTo>
                    <a:pt x="75" y="16"/>
                  </a:lnTo>
                  <a:lnTo>
                    <a:pt x="83" y="22"/>
                  </a:lnTo>
                  <a:lnTo>
                    <a:pt x="92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1" name="Freeform 40">
              <a:extLst>
                <a:ext uri="{FF2B5EF4-FFF2-40B4-BE49-F238E27FC236}">
                  <a16:creationId xmlns:a16="http://schemas.microsoft.com/office/drawing/2014/main" id="{4D0B97C5-DAAA-EC8A-9334-998897181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530" y="4235970"/>
              <a:ext cx="11089" cy="3696"/>
            </a:xfrm>
            <a:custGeom>
              <a:avLst/>
              <a:gdLst>
                <a:gd name="T0" fmla="*/ 58 w 97"/>
                <a:gd name="T1" fmla="*/ 17 h 25"/>
                <a:gd name="T2" fmla="*/ 68 w 97"/>
                <a:gd name="T3" fmla="*/ 15 h 25"/>
                <a:gd name="T4" fmla="*/ 79 w 97"/>
                <a:gd name="T5" fmla="*/ 12 h 25"/>
                <a:gd name="T6" fmla="*/ 82 w 97"/>
                <a:gd name="T7" fmla="*/ 13 h 25"/>
                <a:gd name="T8" fmla="*/ 89 w 97"/>
                <a:gd name="T9" fmla="*/ 16 h 25"/>
                <a:gd name="T10" fmla="*/ 92 w 97"/>
                <a:gd name="T11" fmla="*/ 17 h 25"/>
                <a:gd name="T12" fmla="*/ 95 w 97"/>
                <a:gd name="T13" fmla="*/ 19 h 25"/>
                <a:gd name="T14" fmla="*/ 97 w 97"/>
                <a:gd name="T15" fmla="*/ 19 h 25"/>
                <a:gd name="T16" fmla="*/ 97 w 97"/>
                <a:gd name="T17" fmla="*/ 20 h 25"/>
                <a:gd name="T18" fmla="*/ 88 w 97"/>
                <a:gd name="T19" fmla="*/ 22 h 25"/>
                <a:gd name="T20" fmla="*/ 76 w 97"/>
                <a:gd name="T21" fmla="*/ 25 h 25"/>
                <a:gd name="T22" fmla="*/ 67 w 97"/>
                <a:gd name="T23" fmla="*/ 21 h 25"/>
                <a:gd name="T24" fmla="*/ 58 w 97"/>
                <a:gd name="T25" fmla="*/ 17 h 25"/>
                <a:gd name="T26" fmla="*/ 47 w 97"/>
                <a:gd name="T27" fmla="*/ 19 h 25"/>
                <a:gd name="T28" fmla="*/ 37 w 97"/>
                <a:gd name="T29" fmla="*/ 21 h 25"/>
                <a:gd name="T30" fmla="*/ 27 w 97"/>
                <a:gd name="T31" fmla="*/ 18 h 25"/>
                <a:gd name="T32" fmla="*/ 18 w 97"/>
                <a:gd name="T33" fmla="*/ 13 h 25"/>
                <a:gd name="T34" fmla="*/ 8 w 97"/>
                <a:gd name="T35" fmla="*/ 8 h 25"/>
                <a:gd name="T36" fmla="*/ 0 w 97"/>
                <a:gd name="T37" fmla="*/ 4 h 25"/>
                <a:gd name="T38" fmla="*/ 10 w 97"/>
                <a:gd name="T39" fmla="*/ 2 h 25"/>
                <a:gd name="T40" fmla="*/ 22 w 97"/>
                <a:gd name="T41" fmla="*/ 0 h 25"/>
                <a:gd name="T42" fmla="*/ 30 w 97"/>
                <a:gd name="T43" fmla="*/ 4 h 25"/>
                <a:gd name="T44" fmla="*/ 40 w 97"/>
                <a:gd name="T45" fmla="*/ 8 h 25"/>
                <a:gd name="T46" fmla="*/ 48 w 97"/>
                <a:gd name="T47" fmla="*/ 13 h 25"/>
                <a:gd name="T48" fmla="*/ 58 w 97"/>
                <a:gd name="T4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25">
                  <a:moveTo>
                    <a:pt x="58" y="17"/>
                  </a:moveTo>
                  <a:lnTo>
                    <a:pt x="68" y="15"/>
                  </a:lnTo>
                  <a:lnTo>
                    <a:pt x="79" y="12"/>
                  </a:lnTo>
                  <a:lnTo>
                    <a:pt x="82" y="13"/>
                  </a:lnTo>
                  <a:lnTo>
                    <a:pt x="89" y="16"/>
                  </a:lnTo>
                  <a:lnTo>
                    <a:pt x="92" y="17"/>
                  </a:lnTo>
                  <a:lnTo>
                    <a:pt x="95" y="19"/>
                  </a:lnTo>
                  <a:lnTo>
                    <a:pt x="97" y="19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76" y="25"/>
                  </a:lnTo>
                  <a:lnTo>
                    <a:pt x="67" y="21"/>
                  </a:lnTo>
                  <a:lnTo>
                    <a:pt x="58" y="17"/>
                  </a:lnTo>
                  <a:lnTo>
                    <a:pt x="47" y="19"/>
                  </a:lnTo>
                  <a:lnTo>
                    <a:pt x="37" y="21"/>
                  </a:lnTo>
                  <a:lnTo>
                    <a:pt x="27" y="18"/>
                  </a:lnTo>
                  <a:lnTo>
                    <a:pt x="18" y="13"/>
                  </a:lnTo>
                  <a:lnTo>
                    <a:pt x="8" y="8"/>
                  </a:lnTo>
                  <a:lnTo>
                    <a:pt x="0" y="4"/>
                  </a:lnTo>
                  <a:lnTo>
                    <a:pt x="10" y="2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40" y="8"/>
                  </a:lnTo>
                  <a:lnTo>
                    <a:pt x="48" y="13"/>
                  </a:lnTo>
                  <a:lnTo>
                    <a:pt x="5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2" name="Freeform 41">
              <a:extLst>
                <a:ext uri="{FF2B5EF4-FFF2-40B4-BE49-F238E27FC236}">
                  <a16:creationId xmlns:a16="http://schemas.microsoft.com/office/drawing/2014/main" id="{451BB7C3-D30E-8A54-D5B9-A0F09049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119" y="4200855"/>
              <a:ext cx="11089" cy="5544"/>
            </a:xfrm>
            <a:custGeom>
              <a:avLst/>
              <a:gdLst>
                <a:gd name="T0" fmla="*/ 46 w 89"/>
                <a:gd name="T1" fmla="*/ 35 h 51"/>
                <a:gd name="T2" fmla="*/ 40 w 89"/>
                <a:gd name="T3" fmla="*/ 28 h 51"/>
                <a:gd name="T4" fmla="*/ 33 w 89"/>
                <a:gd name="T5" fmla="*/ 20 h 51"/>
                <a:gd name="T6" fmla="*/ 23 w 89"/>
                <a:gd name="T7" fmla="*/ 18 h 51"/>
                <a:gd name="T8" fmla="*/ 13 w 89"/>
                <a:gd name="T9" fmla="*/ 16 h 51"/>
                <a:gd name="T10" fmla="*/ 6 w 89"/>
                <a:gd name="T11" fmla="*/ 7 h 51"/>
                <a:gd name="T12" fmla="*/ 0 w 89"/>
                <a:gd name="T13" fmla="*/ 0 h 51"/>
                <a:gd name="T14" fmla="*/ 10 w 89"/>
                <a:gd name="T15" fmla="*/ 2 h 51"/>
                <a:gd name="T16" fmla="*/ 20 w 89"/>
                <a:gd name="T17" fmla="*/ 5 h 51"/>
                <a:gd name="T18" fmla="*/ 27 w 89"/>
                <a:gd name="T19" fmla="*/ 13 h 51"/>
                <a:gd name="T20" fmla="*/ 33 w 89"/>
                <a:gd name="T21" fmla="*/ 20 h 51"/>
                <a:gd name="T22" fmla="*/ 44 w 89"/>
                <a:gd name="T23" fmla="*/ 23 h 51"/>
                <a:gd name="T24" fmla="*/ 55 w 89"/>
                <a:gd name="T25" fmla="*/ 24 h 51"/>
                <a:gd name="T26" fmla="*/ 65 w 89"/>
                <a:gd name="T27" fmla="*/ 27 h 51"/>
                <a:gd name="T28" fmla="*/ 75 w 89"/>
                <a:gd name="T29" fmla="*/ 30 h 51"/>
                <a:gd name="T30" fmla="*/ 82 w 89"/>
                <a:gd name="T31" fmla="*/ 37 h 51"/>
                <a:gd name="T32" fmla="*/ 89 w 89"/>
                <a:gd name="T33" fmla="*/ 44 h 51"/>
                <a:gd name="T34" fmla="*/ 78 w 89"/>
                <a:gd name="T35" fmla="*/ 43 h 51"/>
                <a:gd name="T36" fmla="*/ 67 w 89"/>
                <a:gd name="T37" fmla="*/ 40 h 51"/>
                <a:gd name="T38" fmla="*/ 57 w 89"/>
                <a:gd name="T39" fmla="*/ 37 h 51"/>
                <a:gd name="T40" fmla="*/ 46 w 89"/>
                <a:gd name="T41" fmla="*/ 35 h 51"/>
                <a:gd name="T42" fmla="*/ 52 w 89"/>
                <a:gd name="T43" fmla="*/ 43 h 51"/>
                <a:gd name="T44" fmla="*/ 59 w 89"/>
                <a:gd name="T45" fmla="*/ 51 h 51"/>
                <a:gd name="T46" fmla="*/ 48 w 89"/>
                <a:gd name="T47" fmla="*/ 49 h 51"/>
                <a:gd name="T48" fmla="*/ 39 w 89"/>
                <a:gd name="T49" fmla="*/ 46 h 51"/>
                <a:gd name="T50" fmla="*/ 31 w 89"/>
                <a:gd name="T51" fmla="*/ 38 h 51"/>
                <a:gd name="T52" fmla="*/ 26 w 89"/>
                <a:gd name="T53" fmla="*/ 31 h 51"/>
                <a:gd name="T54" fmla="*/ 35 w 89"/>
                <a:gd name="T55" fmla="*/ 33 h 51"/>
                <a:gd name="T56" fmla="*/ 46 w 89"/>
                <a:gd name="T57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51">
                  <a:moveTo>
                    <a:pt x="46" y="35"/>
                  </a:moveTo>
                  <a:lnTo>
                    <a:pt x="40" y="28"/>
                  </a:lnTo>
                  <a:lnTo>
                    <a:pt x="33" y="20"/>
                  </a:lnTo>
                  <a:lnTo>
                    <a:pt x="23" y="18"/>
                  </a:lnTo>
                  <a:lnTo>
                    <a:pt x="13" y="16"/>
                  </a:lnTo>
                  <a:lnTo>
                    <a:pt x="6" y="7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0" y="5"/>
                  </a:lnTo>
                  <a:lnTo>
                    <a:pt x="27" y="13"/>
                  </a:lnTo>
                  <a:lnTo>
                    <a:pt x="33" y="20"/>
                  </a:lnTo>
                  <a:lnTo>
                    <a:pt x="44" y="23"/>
                  </a:lnTo>
                  <a:lnTo>
                    <a:pt x="55" y="24"/>
                  </a:lnTo>
                  <a:lnTo>
                    <a:pt x="65" y="27"/>
                  </a:lnTo>
                  <a:lnTo>
                    <a:pt x="75" y="30"/>
                  </a:lnTo>
                  <a:lnTo>
                    <a:pt x="82" y="37"/>
                  </a:lnTo>
                  <a:lnTo>
                    <a:pt x="89" y="44"/>
                  </a:lnTo>
                  <a:lnTo>
                    <a:pt x="78" y="43"/>
                  </a:lnTo>
                  <a:lnTo>
                    <a:pt x="67" y="40"/>
                  </a:lnTo>
                  <a:lnTo>
                    <a:pt x="57" y="37"/>
                  </a:lnTo>
                  <a:lnTo>
                    <a:pt x="46" y="35"/>
                  </a:lnTo>
                  <a:lnTo>
                    <a:pt x="52" y="43"/>
                  </a:lnTo>
                  <a:lnTo>
                    <a:pt x="59" y="51"/>
                  </a:lnTo>
                  <a:lnTo>
                    <a:pt x="48" y="49"/>
                  </a:lnTo>
                  <a:lnTo>
                    <a:pt x="39" y="46"/>
                  </a:lnTo>
                  <a:lnTo>
                    <a:pt x="31" y="38"/>
                  </a:lnTo>
                  <a:lnTo>
                    <a:pt x="26" y="31"/>
                  </a:lnTo>
                  <a:lnTo>
                    <a:pt x="35" y="33"/>
                  </a:lnTo>
                  <a:lnTo>
                    <a:pt x="4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3" name="Freeform 42">
              <a:extLst>
                <a:ext uri="{FF2B5EF4-FFF2-40B4-BE49-F238E27FC236}">
                  <a16:creationId xmlns:a16="http://schemas.microsoft.com/office/drawing/2014/main" id="{5278945D-AF2C-2511-8169-831E3F08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279" y="4147259"/>
              <a:ext cx="5545" cy="5544"/>
            </a:xfrm>
            <a:custGeom>
              <a:avLst/>
              <a:gdLst>
                <a:gd name="T0" fmla="*/ 40 w 47"/>
                <a:gd name="T1" fmla="*/ 12 h 45"/>
                <a:gd name="T2" fmla="*/ 40 w 47"/>
                <a:gd name="T3" fmla="*/ 16 h 45"/>
                <a:gd name="T4" fmla="*/ 43 w 47"/>
                <a:gd name="T5" fmla="*/ 22 h 45"/>
                <a:gd name="T6" fmla="*/ 46 w 47"/>
                <a:gd name="T7" fmla="*/ 28 h 45"/>
                <a:gd name="T8" fmla="*/ 47 w 47"/>
                <a:gd name="T9" fmla="*/ 31 h 45"/>
                <a:gd name="T10" fmla="*/ 43 w 47"/>
                <a:gd name="T11" fmla="*/ 29 h 45"/>
                <a:gd name="T12" fmla="*/ 37 w 47"/>
                <a:gd name="T13" fmla="*/ 25 h 45"/>
                <a:gd name="T14" fmla="*/ 32 w 47"/>
                <a:gd name="T15" fmla="*/ 20 h 45"/>
                <a:gd name="T16" fmla="*/ 29 w 47"/>
                <a:gd name="T17" fmla="*/ 19 h 45"/>
                <a:gd name="T18" fmla="*/ 30 w 47"/>
                <a:gd name="T19" fmla="*/ 22 h 45"/>
                <a:gd name="T20" fmla="*/ 32 w 47"/>
                <a:gd name="T21" fmla="*/ 29 h 45"/>
                <a:gd name="T22" fmla="*/ 35 w 47"/>
                <a:gd name="T23" fmla="*/ 35 h 45"/>
                <a:gd name="T24" fmla="*/ 35 w 47"/>
                <a:gd name="T25" fmla="*/ 37 h 45"/>
                <a:gd name="T26" fmla="*/ 32 w 47"/>
                <a:gd name="T27" fmla="*/ 36 h 45"/>
                <a:gd name="T28" fmla="*/ 26 w 47"/>
                <a:gd name="T29" fmla="*/ 32 h 45"/>
                <a:gd name="T30" fmla="*/ 20 w 47"/>
                <a:gd name="T31" fmla="*/ 28 h 45"/>
                <a:gd name="T32" fmla="*/ 17 w 47"/>
                <a:gd name="T33" fmla="*/ 26 h 45"/>
                <a:gd name="T34" fmla="*/ 18 w 47"/>
                <a:gd name="T35" fmla="*/ 29 h 45"/>
                <a:gd name="T36" fmla="*/ 21 w 47"/>
                <a:gd name="T37" fmla="*/ 36 h 45"/>
                <a:gd name="T38" fmla="*/ 23 w 47"/>
                <a:gd name="T39" fmla="*/ 42 h 45"/>
                <a:gd name="T40" fmla="*/ 23 w 47"/>
                <a:gd name="T41" fmla="*/ 45 h 45"/>
                <a:gd name="T42" fmla="*/ 15 w 47"/>
                <a:gd name="T43" fmla="*/ 40 h 45"/>
                <a:gd name="T44" fmla="*/ 6 w 47"/>
                <a:gd name="T45" fmla="*/ 33 h 45"/>
                <a:gd name="T46" fmla="*/ 2 w 47"/>
                <a:gd name="T47" fmla="*/ 24 h 45"/>
                <a:gd name="T48" fmla="*/ 0 w 47"/>
                <a:gd name="T49" fmla="*/ 14 h 45"/>
                <a:gd name="T50" fmla="*/ 8 w 47"/>
                <a:gd name="T51" fmla="*/ 20 h 45"/>
                <a:gd name="T52" fmla="*/ 17 w 47"/>
                <a:gd name="T53" fmla="*/ 26 h 45"/>
                <a:gd name="T54" fmla="*/ 14 w 47"/>
                <a:gd name="T55" fmla="*/ 16 h 45"/>
                <a:gd name="T56" fmla="*/ 10 w 47"/>
                <a:gd name="T57" fmla="*/ 8 h 45"/>
                <a:gd name="T58" fmla="*/ 20 w 47"/>
                <a:gd name="T59" fmla="*/ 13 h 45"/>
                <a:gd name="T60" fmla="*/ 29 w 47"/>
                <a:gd name="T61" fmla="*/ 19 h 45"/>
                <a:gd name="T62" fmla="*/ 25 w 47"/>
                <a:gd name="T63" fmla="*/ 10 h 45"/>
                <a:gd name="T64" fmla="*/ 22 w 47"/>
                <a:gd name="T65" fmla="*/ 0 h 45"/>
                <a:gd name="T66" fmla="*/ 31 w 47"/>
                <a:gd name="T67" fmla="*/ 7 h 45"/>
                <a:gd name="T68" fmla="*/ 40 w 47"/>
                <a:gd name="T6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45">
                  <a:moveTo>
                    <a:pt x="40" y="12"/>
                  </a:moveTo>
                  <a:lnTo>
                    <a:pt x="40" y="16"/>
                  </a:lnTo>
                  <a:lnTo>
                    <a:pt x="43" y="22"/>
                  </a:lnTo>
                  <a:lnTo>
                    <a:pt x="46" y="28"/>
                  </a:lnTo>
                  <a:lnTo>
                    <a:pt x="47" y="31"/>
                  </a:lnTo>
                  <a:lnTo>
                    <a:pt x="43" y="29"/>
                  </a:lnTo>
                  <a:lnTo>
                    <a:pt x="37" y="25"/>
                  </a:lnTo>
                  <a:lnTo>
                    <a:pt x="32" y="20"/>
                  </a:lnTo>
                  <a:lnTo>
                    <a:pt x="29" y="19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5" y="35"/>
                  </a:lnTo>
                  <a:lnTo>
                    <a:pt x="35" y="37"/>
                  </a:lnTo>
                  <a:lnTo>
                    <a:pt x="32" y="36"/>
                  </a:lnTo>
                  <a:lnTo>
                    <a:pt x="26" y="32"/>
                  </a:lnTo>
                  <a:lnTo>
                    <a:pt x="20" y="28"/>
                  </a:lnTo>
                  <a:lnTo>
                    <a:pt x="17" y="26"/>
                  </a:lnTo>
                  <a:lnTo>
                    <a:pt x="18" y="29"/>
                  </a:lnTo>
                  <a:lnTo>
                    <a:pt x="21" y="36"/>
                  </a:lnTo>
                  <a:lnTo>
                    <a:pt x="23" y="42"/>
                  </a:lnTo>
                  <a:lnTo>
                    <a:pt x="23" y="45"/>
                  </a:lnTo>
                  <a:lnTo>
                    <a:pt x="15" y="40"/>
                  </a:lnTo>
                  <a:lnTo>
                    <a:pt x="6" y="33"/>
                  </a:lnTo>
                  <a:lnTo>
                    <a:pt x="2" y="24"/>
                  </a:lnTo>
                  <a:lnTo>
                    <a:pt x="0" y="14"/>
                  </a:lnTo>
                  <a:lnTo>
                    <a:pt x="8" y="20"/>
                  </a:lnTo>
                  <a:lnTo>
                    <a:pt x="17" y="26"/>
                  </a:lnTo>
                  <a:lnTo>
                    <a:pt x="14" y="16"/>
                  </a:lnTo>
                  <a:lnTo>
                    <a:pt x="10" y="8"/>
                  </a:lnTo>
                  <a:lnTo>
                    <a:pt x="20" y="13"/>
                  </a:lnTo>
                  <a:lnTo>
                    <a:pt x="29" y="19"/>
                  </a:lnTo>
                  <a:lnTo>
                    <a:pt x="25" y="10"/>
                  </a:lnTo>
                  <a:lnTo>
                    <a:pt x="22" y="0"/>
                  </a:lnTo>
                  <a:lnTo>
                    <a:pt x="31" y="7"/>
                  </a:lnTo>
                  <a:lnTo>
                    <a:pt x="4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4" name="Freeform 43">
              <a:extLst>
                <a:ext uri="{FF2B5EF4-FFF2-40B4-BE49-F238E27FC236}">
                  <a16:creationId xmlns:a16="http://schemas.microsoft.com/office/drawing/2014/main" id="{DC580AF5-1571-484F-9A96-8EEA4DB0F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797" y="4125081"/>
              <a:ext cx="7393" cy="9241"/>
            </a:xfrm>
            <a:custGeom>
              <a:avLst/>
              <a:gdLst>
                <a:gd name="T0" fmla="*/ 28 w 58"/>
                <a:gd name="T1" fmla="*/ 8 h 81"/>
                <a:gd name="T2" fmla="*/ 36 w 58"/>
                <a:gd name="T3" fmla="*/ 16 h 81"/>
                <a:gd name="T4" fmla="*/ 44 w 58"/>
                <a:gd name="T5" fmla="*/ 23 h 81"/>
                <a:gd name="T6" fmla="*/ 45 w 58"/>
                <a:gd name="T7" fmla="*/ 26 h 81"/>
                <a:gd name="T8" fmla="*/ 47 w 58"/>
                <a:gd name="T9" fmla="*/ 33 h 81"/>
                <a:gd name="T10" fmla="*/ 48 w 58"/>
                <a:gd name="T11" fmla="*/ 39 h 81"/>
                <a:gd name="T12" fmla="*/ 48 w 58"/>
                <a:gd name="T13" fmla="*/ 42 h 81"/>
                <a:gd name="T14" fmla="*/ 46 w 58"/>
                <a:gd name="T15" fmla="*/ 40 h 81"/>
                <a:gd name="T16" fmla="*/ 40 w 58"/>
                <a:gd name="T17" fmla="*/ 35 h 81"/>
                <a:gd name="T18" fmla="*/ 34 w 58"/>
                <a:gd name="T19" fmla="*/ 31 h 81"/>
                <a:gd name="T20" fmla="*/ 32 w 58"/>
                <a:gd name="T21" fmla="*/ 29 h 81"/>
                <a:gd name="T22" fmla="*/ 34 w 58"/>
                <a:gd name="T23" fmla="*/ 38 h 81"/>
                <a:gd name="T24" fmla="*/ 36 w 58"/>
                <a:gd name="T25" fmla="*/ 48 h 81"/>
                <a:gd name="T26" fmla="*/ 40 w 58"/>
                <a:gd name="T27" fmla="*/ 51 h 81"/>
                <a:gd name="T28" fmla="*/ 45 w 58"/>
                <a:gd name="T29" fmla="*/ 55 h 81"/>
                <a:gd name="T30" fmla="*/ 48 w 58"/>
                <a:gd name="T31" fmla="*/ 57 h 81"/>
                <a:gd name="T32" fmla="*/ 50 w 58"/>
                <a:gd name="T33" fmla="*/ 59 h 81"/>
                <a:gd name="T34" fmla="*/ 52 w 58"/>
                <a:gd name="T35" fmla="*/ 62 h 81"/>
                <a:gd name="T36" fmla="*/ 53 w 58"/>
                <a:gd name="T37" fmla="*/ 62 h 81"/>
                <a:gd name="T38" fmla="*/ 55 w 58"/>
                <a:gd name="T39" fmla="*/ 72 h 81"/>
                <a:gd name="T40" fmla="*/ 58 w 58"/>
                <a:gd name="T41" fmla="*/ 81 h 81"/>
                <a:gd name="T42" fmla="*/ 49 w 58"/>
                <a:gd name="T43" fmla="*/ 74 h 81"/>
                <a:gd name="T44" fmla="*/ 41 w 58"/>
                <a:gd name="T45" fmla="*/ 67 h 81"/>
                <a:gd name="T46" fmla="*/ 38 w 58"/>
                <a:gd name="T47" fmla="*/ 57 h 81"/>
                <a:gd name="T48" fmla="*/ 36 w 58"/>
                <a:gd name="T49" fmla="*/ 48 h 81"/>
                <a:gd name="T50" fmla="*/ 29 w 58"/>
                <a:gd name="T51" fmla="*/ 40 h 81"/>
                <a:gd name="T52" fmla="*/ 20 w 58"/>
                <a:gd name="T53" fmla="*/ 34 h 81"/>
                <a:gd name="T54" fmla="*/ 12 w 58"/>
                <a:gd name="T55" fmla="*/ 27 h 81"/>
                <a:gd name="T56" fmla="*/ 3 w 58"/>
                <a:gd name="T57" fmla="*/ 19 h 81"/>
                <a:gd name="T58" fmla="*/ 1 w 58"/>
                <a:gd name="T59" fmla="*/ 9 h 81"/>
                <a:gd name="T60" fmla="*/ 0 w 58"/>
                <a:gd name="T61" fmla="*/ 0 h 81"/>
                <a:gd name="T62" fmla="*/ 8 w 58"/>
                <a:gd name="T63" fmla="*/ 7 h 81"/>
                <a:gd name="T64" fmla="*/ 16 w 58"/>
                <a:gd name="T65" fmla="*/ 14 h 81"/>
                <a:gd name="T66" fmla="*/ 25 w 58"/>
                <a:gd name="T67" fmla="*/ 22 h 81"/>
                <a:gd name="T68" fmla="*/ 32 w 58"/>
                <a:gd name="T69" fmla="*/ 29 h 81"/>
                <a:gd name="T70" fmla="*/ 30 w 58"/>
                <a:gd name="T71" fmla="*/ 19 h 81"/>
                <a:gd name="T72" fmla="*/ 28 w 58"/>
                <a:gd name="T7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" h="81">
                  <a:moveTo>
                    <a:pt x="28" y="8"/>
                  </a:moveTo>
                  <a:lnTo>
                    <a:pt x="36" y="16"/>
                  </a:lnTo>
                  <a:lnTo>
                    <a:pt x="44" y="23"/>
                  </a:lnTo>
                  <a:lnTo>
                    <a:pt x="45" y="26"/>
                  </a:lnTo>
                  <a:lnTo>
                    <a:pt x="47" y="33"/>
                  </a:lnTo>
                  <a:lnTo>
                    <a:pt x="48" y="39"/>
                  </a:lnTo>
                  <a:lnTo>
                    <a:pt x="48" y="42"/>
                  </a:lnTo>
                  <a:lnTo>
                    <a:pt x="46" y="40"/>
                  </a:lnTo>
                  <a:lnTo>
                    <a:pt x="40" y="35"/>
                  </a:lnTo>
                  <a:lnTo>
                    <a:pt x="34" y="31"/>
                  </a:lnTo>
                  <a:lnTo>
                    <a:pt x="32" y="29"/>
                  </a:lnTo>
                  <a:lnTo>
                    <a:pt x="34" y="38"/>
                  </a:lnTo>
                  <a:lnTo>
                    <a:pt x="36" y="48"/>
                  </a:lnTo>
                  <a:lnTo>
                    <a:pt x="40" y="51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55" y="72"/>
                  </a:lnTo>
                  <a:lnTo>
                    <a:pt x="58" y="81"/>
                  </a:lnTo>
                  <a:lnTo>
                    <a:pt x="49" y="74"/>
                  </a:lnTo>
                  <a:lnTo>
                    <a:pt x="41" y="67"/>
                  </a:lnTo>
                  <a:lnTo>
                    <a:pt x="38" y="57"/>
                  </a:lnTo>
                  <a:lnTo>
                    <a:pt x="36" y="48"/>
                  </a:lnTo>
                  <a:lnTo>
                    <a:pt x="29" y="40"/>
                  </a:lnTo>
                  <a:lnTo>
                    <a:pt x="20" y="34"/>
                  </a:lnTo>
                  <a:lnTo>
                    <a:pt x="12" y="27"/>
                  </a:lnTo>
                  <a:lnTo>
                    <a:pt x="3" y="19"/>
                  </a:lnTo>
                  <a:lnTo>
                    <a:pt x="1" y="9"/>
                  </a:lnTo>
                  <a:lnTo>
                    <a:pt x="0" y="0"/>
                  </a:lnTo>
                  <a:lnTo>
                    <a:pt x="8" y="7"/>
                  </a:lnTo>
                  <a:lnTo>
                    <a:pt x="16" y="14"/>
                  </a:lnTo>
                  <a:lnTo>
                    <a:pt x="25" y="22"/>
                  </a:lnTo>
                  <a:lnTo>
                    <a:pt x="32" y="29"/>
                  </a:lnTo>
                  <a:lnTo>
                    <a:pt x="30" y="19"/>
                  </a:lnTo>
                  <a:lnTo>
                    <a:pt x="2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5" name="Freeform 44">
              <a:extLst>
                <a:ext uri="{FF2B5EF4-FFF2-40B4-BE49-F238E27FC236}">
                  <a16:creationId xmlns:a16="http://schemas.microsoft.com/office/drawing/2014/main" id="{93489C38-C12F-6005-3779-CD4C59DE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618" y="4064092"/>
              <a:ext cx="11089" cy="25874"/>
            </a:xfrm>
            <a:custGeom>
              <a:avLst/>
              <a:gdLst>
                <a:gd name="T0" fmla="*/ 64 w 97"/>
                <a:gd name="T1" fmla="*/ 156 h 218"/>
                <a:gd name="T2" fmla="*/ 58 w 97"/>
                <a:gd name="T3" fmla="*/ 156 h 218"/>
                <a:gd name="T4" fmla="*/ 58 w 97"/>
                <a:gd name="T5" fmla="*/ 178 h 218"/>
                <a:gd name="T6" fmla="*/ 50 w 97"/>
                <a:gd name="T7" fmla="*/ 180 h 218"/>
                <a:gd name="T8" fmla="*/ 45 w 97"/>
                <a:gd name="T9" fmla="*/ 161 h 218"/>
                <a:gd name="T10" fmla="*/ 39 w 97"/>
                <a:gd name="T11" fmla="*/ 141 h 218"/>
                <a:gd name="T12" fmla="*/ 32 w 97"/>
                <a:gd name="T13" fmla="*/ 123 h 218"/>
                <a:gd name="T14" fmla="*/ 27 w 97"/>
                <a:gd name="T15" fmla="*/ 104 h 218"/>
                <a:gd name="T16" fmla="*/ 22 w 97"/>
                <a:gd name="T17" fmla="*/ 86 h 218"/>
                <a:gd name="T18" fmla="*/ 16 w 97"/>
                <a:gd name="T19" fmla="*/ 67 h 218"/>
                <a:gd name="T20" fmla="*/ 11 w 97"/>
                <a:gd name="T21" fmla="*/ 48 h 218"/>
                <a:gd name="T22" fmla="*/ 6 w 97"/>
                <a:gd name="T23" fmla="*/ 29 h 218"/>
                <a:gd name="T24" fmla="*/ 0 w 97"/>
                <a:gd name="T25" fmla="*/ 10 h 218"/>
                <a:gd name="T26" fmla="*/ 8 w 97"/>
                <a:gd name="T27" fmla="*/ 9 h 218"/>
                <a:gd name="T28" fmla="*/ 20 w 97"/>
                <a:gd name="T29" fmla="*/ 28 h 218"/>
                <a:gd name="T30" fmla="*/ 30 w 97"/>
                <a:gd name="T31" fmla="*/ 46 h 218"/>
                <a:gd name="T32" fmla="*/ 36 w 97"/>
                <a:gd name="T33" fmla="*/ 65 h 218"/>
                <a:gd name="T34" fmla="*/ 29 w 97"/>
                <a:gd name="T35" fmla="*/ 65 h 218"/>
                <a:gd name="T36" fmla="*/ 23 w 97"/>
                <a:gd name="T37" fmla="*/ 65 h 218"/>
                <a:gd name="T38" fmla="*/ 28 w 97"/>
                <a:gd name="T39" fmla="*/ 85 h 218"/>
                <a:gd name="T40" fmla="*/ 33 w 97"/>
                <a:gd name="T41" fmla="*/ 103 h 218"/>
                <a:gd name="T42" fmla="*/ 39 w 97"/>
                <a:gd name="T43" fmla="*/ 122 h 218"/>
                <a:gd name="T44" fmla="*/ 51 w 97"/>
                <a:gd name="T45" fmla="*/ 140 h 218"/>
                <a:gd name="T46" fmla="*/ 58 w 97"/>
                <a:gd name="T47" fmla="*/ 137 h 218"/>
                <a:gd name="T48" fmla="*/ 64 w 97"/>
                <a:gd name="T49" fmla="*/ 136 h 218"/>
                <a:gd name="T50" fmla="*/ 71 w 97"/>
                <a:gd name="T51" fmla="*/ 155 h 218"/>
                <a:gd name="T52" fmla="*/ 77 w 97"/>
                <a:gd name="T53" fmla="*/ 173 h 218"/>
                <a:gd name="T54" fmla="*/ 90 w 97"/>
                <a:gd name="T55" fmla="*/ 190 h 218"/>
                <a:gd name="T56" fmla="*/ 96 w 97"/>
                <a:gd name="T57" fmla="*/ 202 h 218"/>
                <a:gd name="T58" fmla="*/ 97 w 97"/>
                <a:gd name="T59" fmla="*/ 212 h 218"/>
                <a:gd name="T60" fmla="*/ 96 w 97"/>
                <a:gd name="T61" fmla="*/ 217 h 218"/>
                <a:gd name="T62" fmla="*/ 90 w 97"/>
                <a:gd name="T63" fmla="*/ 211 h 218"/>
                <a:gd name="T64" fmla="*/ 77 w 97"/>
                <a:gd name="T65" fmla="*/ 194 h 218"/>
                <a:gd name="T66" fmla="*/ 71 w 97"/>
                <a:gd name="T67" fmla="*/ 17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218">
                  <a:moveTo>
                    <a:pt x="71" y="165"/>
                  </a:moveTo>
                  <a:lnTo>
                    <a:pt x="64" y="156"/>
                  </a:lnTo>
                  <a:lnTo>
                    <a:pt x="58" y="148"/>
                  </a:lnTo>
                  <a:lnTo>
                    <a:pt x="58" y="156"/>
                  </a:lnTo>
                  <a:lnTo>
                    <a:pt x="58" y="168"/>
                  </a:lnTo>
                  <a:lnTo>
                    <a:pt x="58" y="178"/>
                  </a:lnTo>
                  <a:lnTo>
                    <a:pt x="58" y="187"/>
                  </a:lnTo>
                  <a:lnTo>
                    <a:pt x="50" y="180"/>
                  </a:lnTo>
                  <a:lnTo>
                    <a:pt x="45" y="170"/>
                  </a:lnTo>
                  <a:lnTo>
                    <a:pt x="45" y="161"/>
                  </a:lnTo>
                  <a:lnTo>
                    <a:pt x="45" y="150"/>
                  </a:lnTo>
                  <a:lnTo>
                    <a:pt x="39" y="141"/>
                  </a:lnTo>
                  <a:lnTo>
                    <a:pt x="32" y="133"/>
                  </a:lnTo>
                  <a:lnTo>
                    <a:pt x="32" y="123"/>
                  </a:lnTo>
                  <a:lnTo>
                    <a:pt x="33" y="113"/>
                  </a:lnTo>
                  <a:lnTo>
                    <a:pt x="27" y="104"/>
                  </a:lnTo>
                  <a:lnTo>
                    <a:pt x="21" y="96"/>
                  </a:lnTo>
                  <a:lnTo>
                    <a:pt x="22" y="86"/>
                  </a:lnTo>
                  <a:lnTo>
                    <a:pt x="22" y="76"/>
                  </a:lnTo>
                  <a:lnTo>
                    <a:pt x="16" y="67"/>
                  </a:lnTo>
                  <a:lnTo>
                    <a:pt x="10" y="59"/>
                  </a:lnTo>
                  <a:lnTo>
                    <a:pt x="11" y="48"/>
                  </a:lnTo>
                  <a:lnTo>
                    <a:pt x="12" y="38"/>
                  </a:lnTo>
                  <a:lnTo>
                    <a:pt x="6" y="29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3" y="0"/>
                  </a:lnTo>
                  <a:lnTo>
                    <a:pt x="8" y="9"/>
                  </a:lnTo>
                  <a:lnTo>
                    <a:pt x="13" y="18"/>
                  </a:lnTo>
                  <a:lnTo>
                    <a:pt x="20" y="28"/>
                  </a:lnTo>
                  <a:lnTo>
                    <a:pt x="25" y="36"/>
                  </a:lnTo>
                  <a:lnTo>
                    <a:pt x="30" y="46"/>
                  </a:lnTo>
                  <a:lnTo>
                    <a:pt x="37" y="54"/>
                  </a:lnTo>
                  <a:lnTo>
                    <a:pt x="36" y="65"/>
                  </a:lnTo>
                  <a:lnTo>
                    <a:pt x="36" y="73"/>
                  </a:lnTo>
                  <a:lnTo>
                    <a:pt x="29" y="65"/>
                  </a:lnTo>
                  <a:lnTo>
                    <a:pt x="24" y="56"/>
                  </a:lnTo>
                  <a:lnTo>
                    <a:pt x="23" y="65"/>
                  </a:lnTo>
                  <a:lnTo>
                    <a:pt x="22" y="76"/>
                  </a:lnTo>
                  <a:lnTo>
                    <a:pt x="28" y="85"/>
                  </a:lnTo>
                  <a:lnTo>
                    <a:pt x="34" y="94"/>
                  </a:lnTo>
                  <a:lnTo>
                    <a:pt x="33" y="103"/>
                  </a:lnTo>
                  <a:lnTo>
                    <a:pt x="33" y="113"/>
                  </a:lnTo>
                  <a:lnTo>
                    <a:pt x="39" y="122"/>
                  </a:lnTo>
                  <a:lnTo>
                    <a:pt x="45" y="131"/>
                  </a:lnTo>
                  <a:lnTo>
                    <a:pt x="51" y="140"/>
                  </a:lnTo>
                  <a:lnTo>
                    <a:pt x="58" y="148"/>
                  </a:lnTo>
                  <a:lnTo>
                    <a:pt x="58" y="137"/>
                  </a:lnTo>
                  <a:lnTo>
                    <a:pt x="59" y="129"/>
                  </a:lnTo>
                  <a:lnTo>
                    <a:pt x="64" y="136"/>
                  </a:lnTo>
                  <a:lnTo>
                    <a:pt x="71" y="146"/>
                  </a:lnTo>
                  <a:lnTo>
                    <a:pt x="71" y="155"/>
                  </a:lnTo>
                  <a:lnTo>
                    <a:pt x="71" y="165"/>
                  </a:lnTo>
                  <a:lnTo>
                    <a:pt x="77" y="173"/>
                  </a:lnTo>
                  <a:lnTo>
                    <a:pt x="83" y="182"/>
                  </a:lnTo>
                  <a:lnTo>
                    <a:pt x="90" y="190"/>
                  </a:lnTo>
                  <a:lnTo>
                    <a:pt x="96" y="198"/>
                  </a:lnTo>
                  <a:lnTo>
                    <a:pt x="96" y="202"/>
                  </a:lnTo>
                  <a:lnTo>
                    <a:pt x="97" y="208"/>
                  </a:lnTo>
                  <a:lnTo>
                    <a:pt x="97" y="212"/>
                  </a:lnTo>
                  <a:lnTo>
                    <a:pt x="97" y="215"/>
                  </a:lnTo>
                  <a:lnTo>
                    <a:pt x="96" y="217"/>
                  </a:lnTo>
                  <a:lnTo>
                    <a:pt x="96" y="218"/>
                  </a:lnTo>
                  <a:lnTo>
                    <a:pt x="90" y="211"/>
                  </a:lnTo>
                  <a:lnTo>
                    <a:pt x="83" y="201"/>
                  </a:lnTo>
                  <a:lnTo>
                    <a:pt x="77" y="194"/>
                  </a:lnTo>
                  <a:lnTo>
                    <a:pt x="71" y="184"/>
                  </a:lnTo>
                  <a:lnTo>
                    <a:pt x="71" y="174"/>
                  </a:lnTo>
                  <a:lnTo>
                    <a:pt x="71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6" name="Freeform 45">
              <a:extLst>
                <a:ext uri="{FF2B5EF4-FFF2-40B4-BE49-F238E27FC236}">
                  <a16:creationId xmlns:a16="http://schemas.microsoft.com/office/drawing/2014/main" id="{13D6C4FE-BCCF-0545-BDF5-208801828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556" y="3914392"/>
              <a:ext cx="3696" cy="7393"/>
            </a:xfrm>
            <a:custGeom>
              <a:avLst/>
              <a:gdLst>
                <a:gd name="T0" fmla="*/ 37 w 41"/>
                <a:gd name="T1" fmla="*/ 43 h 70"/>
                <a:gd name="T2" fmla="*/ 23 w 41"/>
                <a:gd name="T3" fmla="*/ 57 h 70"/>
                <a:gd name="T4" fmla="*/ 16 w 41"/>
                <a:gd name="T5" fmla="*/ 64 h 70"/>
                <a:gd name="T6" fmla="*/ 9 w 41"/>
                <a:gd name="T7" fmla="*/ 70 h 70"/>
                <a:gd name="T8" fmla="*/ 9 w 41"/>
                <a:gd name="T9" fmla="*/ 66 h 70"/>
                <a:gd name="T10" fmla="*/ 10 w 41"/>
                <a:gd name="T11" fmla="*/ 60 h 70"/>
                <a:gd name="T12" fmla="*/ 11 w 41"/>
                <a:gd name="T13" fmla="*/ 53 h 70"/>
                <a:gd name="T14" fmla="*/ 11 w 41"/>
                <a:gd name="T15" fmla="*/ 49 h 70"/>
                <a:gd name="T16" fmla="*/ 12 w 41"/>
                <a:gd name="T17" fmla="*/ 39 h 70"/>
                <a:gd name="T18" fmla="*/ 14 w 41"/>
                <a:gd name="T19" fmla="*/ 29 h 70"/>
                <a:gd name="T20" fmla="*/ 7 w 41"/>
                <a:gd name="T21" fmla="*/ 36 h 70"/>
                <a:gd name="T22" fmla="*/ 0 w 41"/>
                <a:gd name="T23" fmla="*/ 43 h 70"/>
                <a:gd name="T24" fmla="*/ 2 w 41"/>
                <a:gd name="T25" fmla="*/ 32 h 70"/>
                <a:gd name="T26" fmla="*/ 3 w 41"/>
                <a:gd name="T27" fmla="*/ 21 h 70"/>
                <a:gd name="T28" fmla="*/ 9 w 41"/>
                <a:gd name="T29" fmla="*/ 14 h 70"/>
                <a:gd name="T30" fmla="*/ 17 w 41"/>
                <a:gd name="T31" fmla="*/ 8 h 70"/>
                <a:gd name="T32" fmla="*/ 15 w 41"/>
                <a:gd name="T33" fmla="*/ 18 h 70"/>
                <a:gd name="T34" fmla="*/ 14 w 41"/>
                <a:gd name="T35" fmla="*/ 29 h 70"/>
                <a:gd name="T36" fmla="*/ 21 w 41"/>
                <a:gd name="T37" fmla="*/ 23 h 70"/>
                <a:gd name="T38" fmla="*/ 27 w 41"/>
                <a:gd name="T39" fmla="*/ 14 h 70"/>
                <a:gd name="T40" fmla="*/ 35 w 41"/>
                <a:gd name="T41" fmla="*/ 7 h 70"/>
                <a:gd name="T42" fmla="*/ 41 w 41"/>
                <a:gd name="T43" fmla="*/ 0 h 70"/>
                <a:gd name="T44" fmla="*/ 41 w 41"/>
                <a:gd name="T45" fmla="*/ 10 h 70"/>
                <a:gd name="T46" fmla="*/ 39 w 41"/>
                <a:gd name="T47" fmla="*/ 21 h 70"/>
                <a:gd name="T48" fmla="*/ 38 w 41"/>
                <a:gd name="T49" fmla="*/ 32 h 70"/>
                <a:gd name="T50" fmla="*/ 37 w 41"/>
                <a:gd name="T51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70">
                  <a:moveTo>
                    <a:pt x="37" y="43"/>
                  </a:moveTo>
                  <a:lnTo>
                    <a:pt x="23" y="57"/>
                  </a:lnTo>
                  <a:lnTo>
                    <a:pt x="16" y="64"/>
                  </a:lnTo>
                  <a:lnTo>
                    <a:pt x="9" y="70"/>
                  </a:lnTo>
                  <a:lnTo>
                    <a:pt x="9" y="66"/>
                  </a:lnTo>
                  <a:lnTo>
                    <a:pt x="10" y="60"/>
                  </a:lnTo>
                  <a:lnTo>
                    <a:pt x="11" y="53"/>
                  </a:lnTo>
                  <a:lnTo>
                    <a:pt x="11" y="49"/>
                  </a:lnTo>
                  <a:lnTo>
                    <a:pt x="12" y="39"/>
                  </a:lnTo>
                  <a:lnTo>
                    <a:pt x="14" y="29"/>
                  </a:lnTo>
                  <a:lnTo>
                    <a:pt x="7" y="36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3" y="21"/>
                  </a:lnTo>
                  <a:lnTo>
                    <a:pt x="9" y="14"/>
                  </a:lnTo>
                  <a:lnTo>
                    <a:pt x="17" y="8"/>
                  </a:lnTo>
                  <a:lnTo>
                    <a:pt x="15" y="18"/>
                  </a:lnTo>
                  <a:lnTo>
                    <a:pt x="14" y="29"/>
                  </a:lnTo>
                  <a:lnTo>
                    <a:pt x="21" y="23"/>
                  </a:lnTo>
                  <a:lnTo>
                    <a:pt x="27" y="14"/>
                  </a:lnTo>
                  <a:lnTo>
                    <a:pt x="35" y="7"/>
                  </a:lnTo>
                  <a:lnTo>
                    <a:pt x="41" y="0"/>
                  </a:lnTo>
                  <a:lnTo>
                    <a:pt x="41" y="10"/>
                  </a:lnTo>
                  <a:lnTo>
                    <a:pt x="39" y="21"/>
                  </a:lnTo>
                  <a:lnTo>
                    <a:pt x="38" y="32"/>
                  </a:lnTo>
                  <a:lnTo>
                    <a:pt x="37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7" name="Freeform 46">
              <a:extLst>
                <a:ext uri="{FF2B5EF4-FFF2-40B4-BE49-F238E27FC236}">
                  <a16:creationId xmlns:a16="http://schemas.microsoft.com/office/drawing/2014/main" id="{9398C0A8-EC0F-8E92-A1EA-69445A87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342" y="3873732"/>
              <a:ext cx="11089" cy="14785"/>
            </a:xfrm>
            <a:custGeom>
              <a:avLst/>
              <a:gdLst>
                <a:gd name="T0" fmla="*/ 5 w 89"/>
                <a:gd name="T1" fmla="*/ 106 h 127"/>
                <a:gd name="T2" fmla="*/ 8 w 89"/>
                <a:gd name="T3" fmla="*/ 96 h 127"/>
                <a:gd name="T4" fmla="*/ 11 w 89"/>
                <a:gd name="T5" fmla="*/ 86 h 127"/>
                <a:gd name="T6" fmla="*/ 19 w 89"/>
                <a:gd name="T7" fmla="*/ 79 h 127"/>
                <a:gd name="T8" fmla="*/ 27 w 89"/>
                <a:gd name="T9" fmla="*/ 74 h 127"/>
                <a:gd name="T10" fmla="*/ 35 w 89"/>
                <a:gd name="T11" fmla="*/ 69 h 127"/>
                <a:gd name="T12" fmla="*/ 43 w 89"/>
                <a:gd name="T13" fmla="*/ 62 h 127"/>
                <a:gd name="T14" fmla="*/ 47 w 89"/>
                <a:gd name="T15" fmla="*/ 53 h 127"/>
                <a:gd name="T16" fmla="*/ 50 w 89"/>
                <a:gd name="T17" fmla="*/ 42 h 127"/>
                <a:gd name="T18" fmla="*/ 58 w 89"/>
                <a:gd name="T19" fmla="*/ 37 h 127"/>
                <a:gd name="T20" fmla="*/ 66 w 89"/>
                <a:gd name="T21" fmla="*/ 32 h 127"/>
                <a:gd name="T22" fmla="*/ 69 w 89"/>
                <a:gd name="T23" fmla="*/ 21 h 127"/>
                <a:gd name="T24" fmla="*/ 73 w 89"/>
                <a:gd name="T25" fmla="*/ 11 h 127"/>
                <a:gd name="T26" fmla="*/ 81 w 89"/>
                <a:gd name="T27" fmla="*/ 5 h 127"/>
                <a:gd name="T28" fmla="*/ 89 w 89"/>
                <a:gd name="T29" fmla="*/ 0 h 127"/>
                <a:gd name="T30" fmla="*/ 86 w 89"/>
                <a:gd name="T31" fmla="*/ 10 h 127"/>
                <a:gd name="T32" fmla="*/ 83 w 89"/>
                <a:gd name="T33" fmla="*/ 20 h 127"/>
                <a:gd name="T34" fmla="*/ 74 w 89"/>
                <a:gd name="T35" fmla="*/ 25 h 127"/>
                <a:gd name="T36" fmla="*/ 66 w 89"/>
                <a:gd name="T37" fmla="*/ 32 h 127"/>
                <a:gd name="T38" fmla="*/ 63 w 89"/>
                <a:gd name="T39" fmla="*/ 41 h 127"/>
                <a:gd name="T40" fmla="*/ 59 w 89"/>
                <a:gd name="T41" fmla="*/ 52 h 127"/>
                <a:gd name="T42" fmla="*/ 51 w 89"/>
                <a:gd name="T43" fmla="*/ 57 h 127"/>
                <a:gd name="T44" fmla="*/ 43 w 89"/>
                <a:gd name="T45" fmla="*/ 62 h 127"/>
                <a:gd name="T46" fmla="*/ 40 w 89"/>
                <a:gd name="T47" fmla="*/ 73 h 127"/>
                <a:gd name="T48" fmla="*/ 37 w 89"/>
                <a:gd name="T49" fmla="*/ 83 h 127"/>
                <a:gd name="T50" fmla="*/ 30 w 89"/>
                <a:gd name="T51" fmla="*/ 89 h 127"/>
                <a:gd name="T52" fmla="*/ 21 w 89"/>
                <a:gd name="T53" fmla="*/ 94 h 127"/>
                <a:gd name="T54" fmla="*/ 18 w 89"/>
                <a:gd name="T55" fmla="*/ 105 h 127"/>
                <a:gd name="T56" fmla="*/ 16 w 89"/>
                <a:gd name="T57" fmla="*/ 116 h 127"/>
                <a:gd name="T58" fmla="*/ 7 w 89"/>
                <a:gd name="T59" fmla="*/ 122 h 127"/>
                <a:gd name="T60" fmla="*/ 0 w 89"/>
                <a:gd name="T61" fmla="*/ 127 h 127"/>
                <a:gd name="T62" fmla="*/ 2 w 89"/>
                <a:gd name="T63" fmla="*/ 118 h 127"/>
                <a:gd name="T64" fmla="*/ 5 w 89"/>
                <a:gd name="T65" fmla="*/ 10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127">
                  <a:moveTo>
                    <a:pt x="5" y="106"/>
                  </a:moveTo>
                  <a:lnTo>
                    <a:pt x="8" y="96"/>
                  </a:lnTo>
                  <a:lnTo>
                    <a:pt x="11" y="86"/>
                  </a:lnTo>
                  <a:lnTo>
                    <a:pt x="19" y="79"/>
                  </a:lnTo>
                  <a:lnTo>
                    <a:pt x="27" y="74"/>
                  </a:lnTo>
                  <a:lnTo>
                    <a:pt x="35" y="69"/>
                  </a:lnTo>
                  <a:lnTo>
                    <a:pt x="43" y="62"/>
                  </a:lnTo>
                  <a:lnTo>
                    <a:pt x="47" y="53"/>
                  </a:lnTo>
                  <a:lnTo>
                    <a:pt x="50" y="42"/>
                  </a:lnTo>
                  <a:lnTo>
                    <a:pt x="58" y="37"/>
                  </a:lnTo>
                  <a:lnTo>
                    <a:pt x="66" y="32"/>
                  </a:lnTo>
                  <a:lnTo>
                    <a:pt x="69" y="21"/>
                  </a:lnTo>
                  <a:lnTo>
                    <a:pt x="73" y="11"/>
                  </a:lnTo>
                  <a:lnTo>
                    <a:pt x="81" y="5"/>
                  </a:lnTo>
                  <a:lnTo>
                    <a:pt x="89" y="0"/>
                  </a:lnTo>
                  <a:lnTo>
                    <a:pt x="86" y="10"/>
                  </a:lnTo>
                  <a:lnTo>
                    <a:pt x="83" y="20"/>
                  </a:lnTo>
                  <a:lnTo>
                    <a:pt x="74" y="25"/>
                  </a:lnTo>
                  <a:lnTo>
                    <a:pt x="66" y="32"/>
                  </a:lnTo>
                  <a:lnTo>
                    <a:pt x="63" y="41"/>
                  </a:lnTo>
                  <a:lnTo>
                    <a:pt x="59" y="52"/>
                  </a:lnTo>
                  <a:lnTo>
                    <a:pt x="51" y="57"/>
                  </a:lnTo>
                  <a:lnTo>
                    <a:pt x="43" y="62"/>
                  </a:lnTo>
                  <a:lnTo>
                    <a:pt x="40" y="73"/>
                  </a:lnTo>
                  <a:lnTo>
                    <a:pt x="37" y="83"/>
                  </a:lnTo>
                  <a:lnTo>
                    <a:pt x="30" y="89"/>
                  </a:lnTo>
                  <a:lnTo>
                    <a:pt x="21" y="94"/>
                  </a:lnTo>
                  <a:lnTo>
                    <a:pt x="18" y="105"/>
                  </a:lnTo>
                  <a:lnTo>
                    <a:pt x="16" y="116"/>
                  </a:lnTo>
                  <a:lnTo>
                    <a:pt x="7" y="122"/>
                  </a:lnTo>
                  <a:lnTo>
                    <a:pt x="0" y="127"/>
                  </a:lnTo>
                  <a:lnTo>
                    <a:pt x="2" y="118"/>
                  </a:lnTo>
                  <a:lnTo>
                    <a:pt x="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8" name="Freeform 47">
              <a:extLst>
                <a:ext uri="{FF2B5EF4-FFF2-40B4-BE49-F238E27FC236}">
                  <a16:creationId xmlns:a16="http://schemas.microsoft.com/office/drawing/2014/main" id="{619F3BD4-3204-1EA8-C0D8-3A05603FA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431" y="3864492"/>
              <a:ext cx="9241" cy="12937"/>
            </a:xfrm>
            <a:custGeom>
              <a:avLst/>
              <a:gdLst>
                <a:gd name="T0" fmla="*/ 0 w 79"/>
                <a:gd name="T1" fmla="*/ 119 h 119"/>
                <a:gd name="T2" fmla="*/ 4 w 79"/>
                <a:gd name="T3" fmla="*/ 110 h 119"/>
                <a:gd name="T4" fmla="*/ 7 w 79"/>
                <a:gd name="T5" fmla="*/ 99 h 119"/>
                <a:gd name="T6" fmla="*/ 10 w 79"/>
                <a:gd name="T7" fmla="*/ 90 h 119"/>
                <a:gd name="T8" fmla="*/ 14 w 79"/>
                <a:gd name="T9" fmla="*/ 79 h 119"/>
                <a:gd name="T10" fmla="*/ 22 w 79"/>
                <a:gd name="T11" fmla="*/ 60 h 119"/>
                <a:gd name="T12" fmla="*/ 24 w 79"/>
                <a:gd name="T13" fmla="*/ 49 h 119"/>
                <a:gd name="T14" fmla="*/ 29 w 79"/>
                <a:gd name="T15" fmla="*/ 40 h 119"/>
                <a:gd name="T16" fmla="*/ 37 w 79"/>
                <a:gd name="T17" fmla="*/ 34 h 119"/>
                <a:gd name="T18" fmla="*/ 46 w 79"/>
                <a:gd name="T19" fmla="*/ 29 h 119"/>
                <a:gd name="T20" fmla="*/ 49 w 79"/>
                <a:gd name="T21" fmla="*/ 19 h 119"/>
                <a:gd name="T22" fmla="*/ 54 w 79"/>
                <a:gd name="T23" fmla="*/ 10 h 119"/>
                <a:gd name="T24" fmla="*/ 62 w 79"/>
                <a:gd name="T25" fmla="*/ 3 h 119"/>
                <a:gd name="T26" fmla="*/ 71 w 79"/>
                <a:gd name="T27" fmla="*/ 0 h 119"/>
                <a:gd name="T28" fmla="*/ 69 w 79"/>
                <a:gd name="T29" fmla="*/ 3 h 119"/>
                <a:gd name="T30" fmla="*/ 66 w 79"/>
                <a:gd name="T31" fmla="*/ 10 h 119"/>
                <a:gd name="T32" fmla="*/ 63 w 79"/>
                <a:gd name="T33" fmla="*/ 16 h 119"/>
                <a:gd name="T34" fmla="*/ 62 w 79"/>
                <a:gd name="T35" fmla="*/ 19 h 119"/>
                <a:gd name="T36" fmla="*/ 65 w 79"/>
                <a:gd name="T37" fmla="*/ 17 h 119"/>
                <a:gd name="T38" fmla="*/ 72 w 79"/>
                <a:gd name="T39" fmla="*/ 14 h 119"/>
                <a:gd name="T40" fmla="*/ 77 w 79"/>
                <a:gd name="T41" fmla="*/ 11 h 119"/>
                <a:gd name="T42" fmla="*/ 79 w 79"/>
                <a:gd name="T43" fmla="*/ 10 h 119"/>
                <a:gd name="T44" fmla="*/ 76 w 79"/>
                <a:gd name="T45" fmla="*/ 18 h 119"/>
                <a:gd name="T46" fmla="*/ 72 w 79"/>
                <a:gd name="T47" fmla="*/ 29 h 119"/>
                <a:gd name="T48" fmla="*/ 67 w 79"/>
                <a:gd name="T49" fmla="*/ 39 h 119"/>
                <a:gd name="T50" fmla="*/ 64 w 79"/>
                <a:gd name="T51" fmla="*/ 49 h 119"/>
                <a:gd name="T52" fmla="*/ 55 w 79"/>
                <a:gd name="T53" fmla="*/ 55 h 119"/>
                <a:gd name="T54" fmla="*/ 47 w 79"/>
                <a:gd name="T55" fmla="*/ 59 h 119"/>
                <a:gd name="T56" fmla="*/ 50 w 79"/>
                <a:gd name="T57" fmla="*/ 49 h 119"/>
                <a:gd name="T58" fmla="*/ 55 w 79"/>
                <a:gd name="T59" fmla="*/ 39 h 119"/>
                <a:gd name="T60" fmla="*/ 59 w 79"/>
                <a:gd name="T61" fmla="*/ 29 h 119"/>
                <a:gd name="T62" fmla="*/ 62 w 79"/>
                <a:gd name="T63" fmla="*/ 19 h 119"/>
                <a:gd name="T64" fmla="*/ 55 w 79"/>
                <a:gd name="T65" fmla="*/ 24 h 119"/>
                <a:gd name="T66" fmla="*/ 46 w 79"/>
                <a:gd name="T67" fmla="*/ 29 h 119"/>
                <a:gd name="T68" fmla="*/ 38 w 79"/>
                <a:gd name="T69" fmla="*/ 49 h 119"/>
                <a:gd name="T70" fmla="*/ 30 w 79"/>
                <a:gd name="T71" fmla="*/ 69 h 119"/>
                <a:gd name="T72" fmla="*/ 27 w 79"/>
                <a:gd name="T73" fmla="*/ 79 h 119"/>
                <a:gd name="T74" fmla="*/ 23 w 79"/>
                <a:gd name="T75" fmla="*/ 89 h 119"/>
                <a:gd name="T76" fmla="*/ 21 w 79"/>
                <a:gd name="T77" fmla="*/ 98 h 119"/>
                <a:gd name="T78" fmla="*/ 16 w 79"/>
                <a:gd name="T79" fmla="*/ 109 h 119"/>
                <a:gd name="T80" fmla="*/ 8 w 79"/>
                <a:gd name="T81" fmla="*/ 114 h 119"/>
                <a:gd name="T82" fmla="*/ 0 w 79"/>
                <a:gd name="T8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" h="119">
                  <a:moveTo>
                    <a:pt x="0" y="119"/>
                  </a:moveTo>
                  <a:lnTo>
                    <a:pt x="4" y="110"/>
                  </a:lnTo>
                  <a:lnTo>
                    <a:pt x="7" y="99"/>
                  </a:lnTo>
                  <a:lnTo>
                    <a:pt x="10" y="90"/>
                  </a:lnTo>
                  <a:lnTo>
                    <a:pt x="14" y="79"/>
                  </a:lnTo>
                  <a:lnTo>
                    <a:pt x="22" y="60"/>
                  </a:lnTo>
                  <a:lnTo>
                    <a:pt x="24" y="49"/>
                  </a:lnTo>
                  <a:lnTo>
                    <a:pt x="29" y="40"/>
                  </a:lnTo>
                  <a:lnTo>
                    <a:pt x="37" y="34"/>
                  </a:lnTo>
                  <a:lnTo>
                    <a:pt x="46" y="29"/>
                  </a:lnTo>
                  <a:lnTo>
                    <a:pt x="49" y="19"/>
                  </a:lnTo>
                  <a:lnTo>
                    <a:pt x="54" y="10"/>
                  </a:lnTo>
                  <a:lnTo>
                    <a:pt x="62" y="3"/>
                  </a:lnTo>
                  <a:lnTo>
                    <a:pt x="71" y="0"/>
                  </a:lnTo>
                  <a:lnTo>
                    <a:pt x="69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62" y="19"/>
                  </a:lnTo>
                  <a:lnTo>
                    <a:pt x="65" y="17"/>
                  </a:lnTo>
                  <a:lnTo>
                    <a:pt x="72" y="14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76" y="18"/>
                  </a:lnTo>
                  <a:lnTo>
                    <a:pt x="72" y="29"/>
                  </a:lnTo>
                  <a:lnTo>
                    <a:pt x="67" y="39"/>
                  </a:lnTo>
                  <a:lnTo>
                    <a:pt x="64" y="49"/>
                  </a:lnTo>
                  <a:lnTo>
                    <a:pt x="55" y="55"/>
                  </a:lnTo>
                  <a:lnTo>
                    <a:pt x="47" y="59"/>
                  </a:lnTo>
                  <a:lnTo>
                    <a:pt x="50" y="49"/>
                  </a:lnTo>
                  <a:lnTo>
                    <a:pt x="55" y="39"/>
                  </a:lnTo>
                  <a:lnTo>
                    <a:pt x="59" y="29"/>
                  </a:lnTo>
                  <a:lnTo>
                    <a:pt x="62" y="19"/>
                  </a:lnTo>
                  <a:lnTo>
                    <a:pt x="55" y="24"/>
                  </a:lnTo>
                  <a:lnTo>
                    <a:pt x="46" y="29"/>
                  </a:lnTo>
                  <a:lnTo>
                    <a:pt x="38" y="49"/>
                  </a:lnTo>
                  <a:lnTo>
                    <a:pt x="30" y="69"/>
                  </a:lnTo>
                  <a:lnTo>
                    <a:pt x="27" y="79"/>
                  </a:lnTo>
                  <a:lnTo>
                    <a:pt x="23" y="89"/>
                  </a:lnTo>
                  <a:lnTo>
                    <a:pt x="21" y="98"/>
                  </a:lnTo>
                  <a:lnTo>
                    <a:pt x="16" y="109"/>
                  </a:lnTo>
                  <a:lnTo>
                    <a:pt x="8" y="114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09" name="Freeform 48">
              <a:extLst>
                <a:ext uri="{FF2B5EF4-FFF2-40B4-BE49-F238E27FC236}">
                  <a16:creationId xmlns:a16="http://schemas.microsoft.com/office/drawing/2014/main" id="{935E3E76-286C-783D-0647-763107E0E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69" y="3851555"/>
              <a:ext cx="7393" cy="7393"/>
            </a:xfrm>
            <a:custGeom>
              <a:avLst/>
              <a:gdLst>
                <a:gd name="T0" fmla="*/ 45 w 71"/>
                <a:gd name="T1" fmla="*/ 28 h 65"/>
                <a:gd name="T2" fmla="*/ 39 w 71"/>
                <a:gd name="T3" fmla="*/ 37 h 65"/>
                <a:gd name="T4" fmla="*/ 35 w 71"/>
                <a:gd name="T5" fmla="*/ 47 h 65"/>
                <a:gd name="T6" fmla="*/ 27 w 71"/>
                <a:gd name="T7" fmla="*/ 51 h 65"/>
                <a:gd name="T8" fmla="*/ 18 w 71"/>
                <a:gd name="T9" fmla="*/ 55 h 65"/>
                <a:gd name="T10" fmla="*/ 9 w 71"/>
                <a:gd name="T11" fmla="*/ 61 h 65"/>
                <a:gd name="T12" fmla="*/ 0 w 71"/>
                <a:gd name="T13" fmla="*/ 65 h 65"/>
                <a:gd name="T14" fmla="*/ 4 w 71"/>
                <a:gd name="T15" fmla="*/ 55 h 65"/>
                <a:gd name="T16" fmla="*/ 10 w 71"/>
                <a:gd name="T17" fmla="*/ 45 h 65"/>
                <a:gd name="T18" fmla="*/ 18 w 71"/>
                <a:gd name="T19" fmla="*/ 40 h 65"/>
                <a:gd name="T20" fmla="*/ 27 w 71"/>
                <a:gd name="T21" fmla="*/ 36 h 65"/>
                <a:gd name="T22" fmla="*/ 36 w 71"/>
                <a:gd name="T23" fmla="*/ 32 h 65"/>
                <a:gd name="T24" fmla="*/ 45 w 71"/>
                <a:gd name="T25" fmla="*/ 28 h 65"/>
                <a:gd name="T26" fmla="*/ 49 w 71"/>
                <a:gd name="T27" fmla="*/ 18 h 65"/>
                <a:gd name="T28" fmla="*/ 53 w 71"/>
                <a:gd name="T29" fmla="*/ 9 h 65"/>
                <a:gd name="T30" fmla="*/ 58 w 71"/>
                <a:gd name="T31" fmla="*/ 6 h 65"/>
                <a:gd name="T32" fmla="*/ 63 w 71"/>
                <a:gd name="T33" fmla="*/ 4 h 65"/>
                <a:gd name="T34" fmla="*/ 69 w 71"/>
                <a:gd name="T35" fmla="*/ 1 h 65"/>
                <a:gd name="T36" fmla="*/ 71 w 71"/>
                <a:gd name="T37" fmla="*/ 0 h 65"/>
                <a:gd name="T38" fmla="*/ 67 w 71"/>
                <a:gd name="T39" fmla="*/ 10 h 65"/>
                <a:gd name="T40" fmla="*/ 62 w 71"/>
                <a:gd name="T41" fmla="*/ 19 h 65"/>
                <a:gd name="T42" fmla="*/ 53 w 71"/>
                <a:gd name="T43" fmla="*/ 23 h 65"/>
                <a:gd name="T44" fmla="*/ 45 w 71"/>
                <a:gd name="T45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65">
                  <a:moveTo>
                    <a:pt x="45" y="28"/>
                  </a:moveTo>
                  <a:lnTo>
                    <a:pt x="39" y="37"/>
                  </a:lnTo>
                  <a:lnTo>
                    <a:pt x="35" y="47"/>
                  </a:lnTo>
                  <a:lnTo>
                    <a:pt x="27" y="51"/>
                  </a:lnTo>
                  <a:lnTo>
                    <a:pt x="18" y="55"/>
                  </a:lnTo>
                  <a:lnTo>
                    <a:pt x="9" y="61"/>
                  </a:lnTo>
                  <a:lnTo>
                    <a:pt x="0" y="65"/>
                  </a:lnTo>
                  <a:lnTo>
                    <a:pt x="4" y="55"/>
                  </a:lnTo>
                  <a:lnTo>
                    <a:pt x="10" y="45"/>
                  </a:lnTo>
                  <a:lnTo>
                    <a:pt x="18" y="40"/>
                  </a:lnTo>
                  <a:lnTo>
                    <a:pt x="27" y="36"/>
                  </a:lnTo>
                  <a:lnTo>
                    <a:pt x="36" y="32"/>
                  </a:lnTo>
                  <a:lnTo>
                    <a:pt x="45" y="28"/>
                  </a:lnTo>
                  <a:lnTo>
                    <a:pt x="49" y="18"/>
                  </a:lnTo>
                  <a:lnTo>
                    <a:pt x="53" y="9"/>
                  </a:lnTo>
                  <a:lnTo>
                    <a:pt x="58" y="6"/>
                  </a:lnTo>
                  <a:lnTo>
                    <a:pt x="63" y="4"/>
                  </a:lnTo>
                  <a:lnTo>
                    <a:pt x="69" y="1"/>
                  </a:lnTo>
                  <a:lnTo>
                    <a:pt x="71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3" y="23"/>
                  </a:lnTo>
                  <a:lnTo>
                    <a:pt x="45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0" name="Freeform 49">
              <a:extLst>
                <a:ext uri="{FF2B5EF4-FFF2-40B4-BE49-F238E27FC236}">
                  <a16:creationId xmlns:a16="http://schemas.microsoft.com/office/drawing/2014/main" id="{043072FD-1730-44C0-61C0-3D04C22A6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154" y="3834921"/>
              <a:ext cx="9241" cy="7393"/>
            </a:xfrm>
            <a:custGeom>
              <a:avLst/>
              <a:gdLst>
                <a:gd name="T0" fmla="*/ 18 w 73"/>
                <a:gd name="T1" fmla="*/ 62 h 69"/>
                <a:gd name="T2" fmla="*/ 9 w 73"/>
                <a:gd name="T3" fmla="*/ 66 h 69"/>
                <a:gd name="T4" fmla="*/ 0 w 73"/>
                <a:gd name="T5" fmla="*/ 69 h 69"/>
                <a:gd name="T6" fmla="*/ 1 w 73"/>
                <a:gd name="T7" fmla="*/ 68 h 69"/>
                <a:gd name="T8" fmla="*/ 2 w 73"/>
                <a:gd name="T9" fmla="*/ 66 h 69"/>
                <a:gd name="T10" fmla="*/ 3 w 73"/>
                <a:gd name="T11" fmla="*/ 63 h 69"/>
                <a:gd name="T12" fmla="*/ 5 w 73"/>
                <a:gd name="T13" fmla="*/ 60 h 69"/>
                <a:gd name="T14" fmla="*/ 8 w 73"/>
                <a:gd name="T15" fmla="*/ 53 h 69"/>
                <a:gd name="T16" fmla="*/ 11 w 73"/>
                <a:gd name="T17" fmla="*/ 50 h 69"/>
                <a:gd name="T18" fmla="*/ 20 w 73"/>
                <a:gd name="T19" fmla="*/ 47 h 69"/>
                <a:gd name="T20" fmla="*/ 30 w 73"/>
                <a:gd name="T21" fmla="*/ 44 h 69"/>
                <a:gd name="T22" fmla="*/ 35 w 73"/>
                <a:gd name="T23" fmla="*/ 34 h 69"/>
                <a:gd name="T24" fmla="*/ 40 w 73"/>
                <a:gd name="T25" fmla="*/ 26 h 69"/>
                <a:gd name="T26" fmla="*/ 47 w 73"/>
                <a:gd name="T27" fmla="*/ 16 h 69"/>
                <a:gd name="T28" fmla="*/ 52 w 73"/>
                <a:gd name="T29" fmla="*/ 7 h 69"/>
                <a:gd name="T30" fmla="*/ 62 w 73"/>
                <a:gd name="T31" fmla="*/ 3 h 69"/>
                <a:gd name="T32" fmla="*/ 70 w 73"/>
                <a:gd name="T33" fmla="*/ 0 h 69"/>
                <a:gd name="T34" fmla="*/ 65 w 73"/>
                <a:gd name="T35" fmla="*/ 10 h 69"/>
                <a:gd name="T36" fmla="*/ 60 w 73"/>
                <a:gd name="T37" fmla="*/ 18 h 69"/>
                <a:gd name="T38" fmla="*/ 53 w 73"/>
                <a:gd name="T39" fmla="*/ 28 h 69"/>
                <a:gd name="T40" fmla="*/ 48 w 73"/>
                <a:gd name="T41" fmla="*/ 36 h 69"/>
                <a:gd name="T42" fmla="*/ 57 w 73"/>
                <a:gd name="T43" fmla="*/ 33 h 69"/>
                <a:gd name="T44" fmla="*/ 66 w 73"/>
                <a:gd name="T45" fmla="*/ 30 h 69"/>
                <a:gd name="T46" fmla="*/ 61 w 73"/>
                <a:gd name="T47" fmla="*/ 38 h 69"/>
                <a:gd name="T48" fmla="*/ 55 w 73"/>
                <a:gd name="T49" fmla="*/ 48 h 69"/>
                <a:gd name="T50" fmla="*/ 64 w 73"/>
                <a:gd name="T51" fmla="*/ 45 h 69"/>
                <a:gd name="T52" fmla="*/ 73 w 73"/>
                <a:gd name="T53" fmla="*/ 40 h 69"/>
                <a:gd name="T54" fmla="*/ 73 w 73"/>
                <a:gd name="T55" fmla="*/ 42 h 69"/>
                <a:gd name="T56" fmla="*/ 72 w 73"/>
                <a:gd name="T57" fmla="*/ 44 h 69"/>
                <a:gd name="T58" fmla="*/ 70 w 73"/>
                <a:gd name="T59" fmla="*/ 47 h 69"/>
                <a:gd name="T60" fmla="*/ 68 w 73"/>
                <a:gd name="T61" fmla="*/ 50 h 69"/>
                <a:gd name="T62" fmla="*/ 65 w 73"/>
                <a:gd name="T63" fmla="*/ 55 h 69"/>
                <a:gd name="T64" fmla="*/ 63 w 73"/>
                <a:gd name="T65" fmla="*/ 59 h 69"/>
                <a:gd name="T66" fmla="*/ 53 w 73"/>
                <a:gd name="T67" fmla="*/ 62 h 69"/>
                <a:gd name="T68" fmla="*/ 45 w 73"/>
                <a:gd name="T69" fmla="*/ 66 h 69"/>
                <a:gd name="T70" fmla="*/ 50 w 73"/>
                <a:gd name="T71" fmla="*/ 56 h 69"/>
                <a:gd name="T72" fmla="*/ 55 w 73"/>
                <a:gd name="T73" fmla="*/ 48 h 69"/>
                <a:gd name="T74" fmla="*/ 46 w 73"/>
                <a:gd name="T75" fmla="*/ 51 h 69"/>
                <a:gd name="T76" fmla="*/ 37 w 73"/>
                <a:gd name="T77" fmla="*/ 54 h 69"/>
                <a:gd name="T78" fmla="*/ 42 w 73"/>
                <a:gd name="T79" fmla="*/ 45 h 69"/>
                <a:gd name="T80" fmla="*/ 48 w 73"/>
                <a:gd name="T81" fmla="*/ 36 h 69"/>
                <a:gd name="T82" fmla="*/ 38 w 73"/>
                <a:gd name="T83" fmla="*/ 39 h 69"/>
                <a:gd name="T84" fmla="*/ 30 w 73"/>
                <a:gd name="T85" fmla="*/ 44 h 69"/>
                <a:gd name="T86" fmla="*/ 24 w 73"/>
                <a:gd name="T87" fmla="*/ 52 h 69"/>
                <a:gd name="T88" fmla="*/ 18 w 73"/>
                <a:gd name="T89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9">
                  <a:moveTo>
                    <a:pt x="18" y="62"/>
                  </a:moveTo>
                  <a:lnTo>
                    <a:pt x="9" y="66"/>
                  </a:lnTo>
                  <a:lnTo>
                    <a:pt x="0" y="69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5" y="60"/>
                  </a:lnTo>
                  <a:lnTo>
                    <a:pt x="8" y="53"/>
                  </a:lnTo>
                  <a:lnTo>
                    <a:pt x="11" y="50"/>
                  </a:lnTo>
                  <a:lnTo>
                    <a:pt x="20" y="47"/>
                  </a:lnTo>
                  <a:lnTo>
                    <a:pt x="30" y="44"/>
                  </a:lnTo>
                  <a:lnTo>
                    <a:pt x="35" y="34"/>
                  </a:lnTo>
                  <a:lnTo>
                    <a:pt x="40" y="26"/>
                  </a:lnTo>
                  <a:lnTo>
                    <a:pt x="47" y="16"/>
                  </a:lnTo>
                  <a:lnTo>
                    <a:pt x="52" y="7"/>
                  </a:lnTo>
                  <a:lnTo>
                    <a:pt x="62" y="3"/>
                  </a:lnTo>
                  <a:lnTo>
                    <a:pt x="70" y="0"/>
                  </a:lnTo>
                  <a:lnTo>
                    <a:pt x="65" y="10"/>
                  </a:lnTo>
                  <a:lnTo>
                    <a:pt x="60" y="18"/>
                  </a:lnTo>
                  <a:lnTo>
                    <a:pt x="53" y="28"/>
                  </a:lnTo>
                  <a:lnTo>
                    <a:pt x="48" y="36"/>
                  </a:lnTo>
                  <a:lnTo>
                    <a:pt x="57" y="33"/>
                  </a:lnTo>
                  <a:lnTo>
                    <a:pt x="66" y="30"/>
                  </a:lnTo>
                  <a:lnTo>
                    <a:pt x="61" y="38"/>
                  </a:lnTo>
                  <a:lnTo>
                    <a:pt x="55" y="48"/>
                  </a:lnTo>
                  <a:lnTo>
                    <a:pt x="64" y="45"/>
                  </a:lnTo>
                  <a:lnTo>
                    <a:pt x="73" y="40"/>
                  </a:lnTo>
                  <a:lnTo>
                    <a:pt x="73" y="42"/>
                  </a:lnTo>
                  <a:lnTo>
                    <a:pt x="72" y="44"/>
                  </a:lnTo>
                  <a:lnTo>
                    <a:pt x="70" y="47"/>
                  </a:lnTo>
                  <a:lnTo>
                    <a:pt x="68" y="50"/>
                  </a:lnTo>
                  <a:lnTo>
                    <a:pt x="65" y="55"/>
                  </a:lnTo>
                  <a:lnTo>
                    <a:pt x="63" y="59"/>
                  </a:lnTo>
                  <a:lnTo>
                    <a:pt x="53" y="62"/>
                  </a:lnTo>
                  <a:lnTo>
                    <a:pt x="45" y="66"/>
                  </a:lnTo>
                  <a:lnTo>
                    <a:pt x="50" y="56"/>
                  </a:lnTo>
                  <a:lnTo>
                    <a:pt x="55" y="48"/>
                  </a:lnTo>
                  <a:lnTo>
                    <a:pt x="46" y="51"/>
                  </a:lnTo>
                  <a:lnTo>
                    <a:pt x="37" y="54"/>
                  </a:lnTo>
                  <a:lnTo>
                    <a:pt x="42" y="45"/>
                  </a:lnTo>
                  <a:lnTo>
                    <a:pt x="48" y="36"/>
                  </a:lnTo>
                  <a:lnTo>
                    <a:pt x="38" y="39"/>
                  </a:lnTo>
                  <a:lnTo>
                    <a:pt x="30" y="44"/>
                  </a:lnTo>
                  <a:lnTo>
                    <a:pt x="24" y="52"/>
                  </a:lnTo>
                  <a:lnTo>
                    <a:pt x="1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1" name="Freeform 50">
              <a:extLst>
                <a:ext uri="{FF2B5EF4-FFF2-40B4-BE49-F238E27FC236}">
                  <a16:creationId xmlns:a16="http://schemas.microsoft.com/office/drawing/2014/main" id="{203DB364-8E3E-3C44-8CCD-A4C227AA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574" y="3818288"/>
              <a:ext cx="12938" cy="7393"/>
            </a:xfrm>
            <a:custGeom>
              <a:avLst/>
              <a:gdLst>
                <a:gd name="T0" fmla="*/ 19 w 111"/>
                <a:gd name="T1" fmla="*/ 71 h 75"/>
                <a:gd name="T2" fmla="*/ 9 w 111"/>
                <a:gd name="T3" fmla="*/ 73 h 75"/>
                <a:gd name="T4" fmla="*/ 0 w 111"/>
                <a:gd name="T5" fmla="*/ 75 h 75"/>
                <a:gd name="T6" fmla="*/ 7 w 111"/>
                <a:gd name="T7" fmla="*/ 66 h 75"/>
                <a:gd name="T8" fmla="*/ 13 w 111"/>
                <a:gd name="T9" fmla="*/ 58 h 75"/>
                <a:gd name="T10" fmla="*/ 23 w 111"/>
                <a:gd name="T11" fmla="*/ 57 h 75"/>
                <a:gd name="T12" fmla="*/ 32 w 111"/>
                <a:gd name="T13" fmla="*/ 55 h 75"/>
                <a:gd name="T14" fmla="*/ 40 w 111"/>
                <a:gd name="T15" fmla="*/ 46 h 75"/>
                <a:gd name="T16" fmla="*/ 45 w 111"/>
                <a:gd name="T17" fmla="*/ 39 h 75"/>
                <a:gd name="T18" fmla="*/ 52 w 111"/>
                <a:gd name="T19" fmla="*/ 30 h 75"/>
                <a:gd name="T20" fmla="*/ 59 w 111"/>
                <a:gd name="T21" fmla="*/ 23 h 75"/>
                <a:gd name="T22" fmla="*/ 66 w 111"/>
                <a:gd name="T23" fmla="*/ 15 h 75"/>
                <a:gd name="T24" fmla="*/ 73 w 111"/>
                <a:gd name="T25" fmla="*/ 7 h 75"/>
                <a:gd name="T26" fmla="*/ 82 w 111"/>
                <a:gd name="T27" fmla="*/ 6 h 75"/>
                <a:gd name="T28" fmla="*/ 92 w 111"/>
                <a:gd name="T29" fmla="*/ 4 h 75"/>
                <a:gd name="T30" fmla="*/ 101 w 111"/>
                <a:gd name="T31" fmla="*/ 3 h 75"/>
                <a:gd name="T32" fmla="*/ 111 w 111"/>
                <a:gd name="T33" fmla="*/ 0 h 75"/>
                <a:gd name="T34" fmla="*/ 103 w 111"/>
                <a:gd name="T35" fmla="*/ 9 h 75"/>
                <a:gd name="T36" fmla="*/ 97 w 111"/>
                <a:gd name="T37" fmla="*/ 16 h 75"/>
                <a:gd name="T38" fmla="*/ 91 w 111"/>
                <a:gd name="T39" fmla="*/ 24 h 75"/>
                <a:gd name="T40" fmla="*/ 83 w 111"/>
                <a:gd name="T41" fmla="*/ 31 h 75"/>
                <a:gd name="T42" fmla="*/ 74 w 111"/>
                <a:gd name="T43" fmla="*/ 33 h 75"/>
                <a:gd name="T44" fmla="*/ 64 w 111"/>
                <a:gd name="T45" fmla="*/ 34 h 75"/>
                <a:gd name="T46" fmla="*/ 58 w 111"/>
                <a:gd name="T47" fmla="*/ 43 h 75"/>
                <a:gd name="T48" fmla="*/ 51 w 111"/>
                <a:gd name="T49" fmla="*/ 50 h 75"/>
                <a:gd name="T50" fmla="*/ 42 w 111"/>
                <a:gd name="T51" fmla="*/ 53 h 75"/>
                <a:gd name="T52" fmla="*/ 32 w 111"/>
                <a:gd name="T53" fmla="*/ 55 h 75"/>
                <a:gd name="T54" fmla="*/ 26 w 111"/>
                <a:gd name="T55" fmla="*/ 62 h 75"/>
                <a:gd name="T56" fmla="*/ 19 w 111"/>
                <a:gd name="T57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1" h="75">
                  <a:moveTo>
                    <a:pt x="19" y="71"/>
                  </a:moveTo>
                  <a:lnTo>
                    <a:pt x="9" y="73"/>
                  </a:lnTo>
                  <a:lnTo>
                    <a:pt x="0" y="75"/>
                  </a:lnTo>
                  <a:lnTo>
                    <a:pt x="7" y="66"/>
                  </a:lnTo>
                  <a:lnTo>
                    <a:pt x="13" y="58"/>
                  </a:lnTo>
                  <a:lnTo>
                    <a:pt x="23" y="57"/>
                  </a:lnTo>
                  <a:lnTo>
                    <a:pt x="32" y="55"/>
                  </a:lnTo>
                  <a:lnTo>
                    <a:pt x="40" y="46"/>
                  </a:lnTo>
                  <a:lnTo>
                    <a:pt x="45" y="39"/>
                  </a:lnTo>
                  <a:lnTo>
                    <a:pt x="52" y="30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3" y="7"/>
                  </a:lnTo>
                  <a:lnTo>
                    <a:pt x="82" y="6"/>
                  </a:lnTo>
                  <a:lnTo>
                    <a:pt x="92" y="4"/>
                  </a:lnTo>
                  <a:lnTo>
                    <a:pt x="101" y="3"/>
                  </a:lnTo>
                  <a:lnTo>
                    <a:pt x="111" y="0"/>
                  </a:lnTo>
                  <a:lnTo>
                    <a:pt x="103" y="9"/>
                  </a:lnTo>
                  <a:lnTo>
                    <a:pt x="97" y="16"/>
                  </a:lnTo>
                  <a:lnTo>
                    <a:pt x="91" y="24"/>
                  </a:lnTo>
                  <a:lnTo>
                    <a:pt x="83" y="31"/>
                  </a:lnTo>
                  <a:lnTo>
                    <a:pt x="74" y="33"/>
                  </a:lnTo>
                  <a:lnTo>
                    <a:pt x="64" y="34"/>
                  </a:lnTo>
                  <a:lnTo>
                    <a:pt x="58" y="43"/>
                  </a:lnTo>
                  <a:lnTo>
                    <a:pt x="51" y="50"/>
                  </a:lnTo>
                  <a:lnTo>
                    <a:pt x="42" y="53"/>
                  </a:lnTo>
                  <a:lnTo>
                    <a:pt x="32" y="55"/>
                  </a:lnTo>
                  <a:lnTo>
                    <a:pt x="26" y="62"/>
                  </a:lnTo>
                  <a:lnTo>
                    <a:pt x="19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2" name="Freeform 51">
              <a:extLst>
                <a:ext uri="{FF2B5EF4-FFF2-40B4-BE49-F238E27FC236}">
                  <a16:creationId xmlns:a16="http://schemas.microsoft.com/office/drawing/2014/main" id="{3A636A02-EFBE-DBA7-1B90-AA182F259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030" y="3816440"/>
              <a:ext cx="11089" cy="7393"/>
            </a:xfrm>
            <a:custGeom>
              <a:avLst/>
              <a:gdLst>
                <a:gd name="T0" fmla="*/ 60 w 93"/>
                <a:gd name="T1" fmla="*/ 19 h 73"/>
                <a:gd name="T2" fmla="*/ 52 w 93"/>
                <a:gd name="T3" fmla="*/ 27 h 73"/>
                <a:gd name="T4" fmla="*/ 46 w 93"/>
                <a:gd name="T5" fmla="*/ 36 h 73"/>
                <a:gd name="T6" fmla="*/ 40 w 93"/>
                <a:gd name="T7" fmla="*/ 43 h 73"/>
                <a:gd name="T8" fmla="*/ 33 w 93"/>
                <a:gd name="T9" fmla="*/ 52 h 73"/>
                <a:gd name="T10" fmla="*/ 26 w 93"/>
                <a:gd name="T11" fmla="*/ 60 h 73"/>
                <a:gd name="T12" fmla="*/ 19 w 93"/>
                <a:gd name="T13" fmla="*/ 68 h 73"/>
                <a:gd name="T14" fmla="*/ 10 w 93"/>
                <a:gd name="T15" fmla="*/ 71 h 73"/>
                <a:gd name="T16" fmla="*/ 0 w 93"/>
                <a:gd name="T17" fmla="*/ 73 h 73"/>
                <a:gd name="T18" fmla="*/ 7 w 93"/>
                <a:gd name="T19" fmla="*/ 64 h 73"/>
                <a:gd name="T20" fmla="*/ 14 w 93"/>
                <a:gd name="T21" fmla="*/ 56 h 73"/>
                <a:gd name="T22" fmla="*/ 19 w 93"/>
                <a:gd name="T23" fmla="*/ 48 h 73"/>
                <a:gd name="T24" fmla="*/ 27 w 93"/>
                <a:gd name="T25" fmla="*/ 40 h 73"/>
                <a:gd name="T26" fmla="*/ 33 w 93"/>
                <a:gd name="T27" fmla="*/ 31 h 73"/>
                <a:gd name="T28" fmla="*/ 41 w 93"/>
                <a:gd name="T29" fmla="*/ 23 h 73"/>
                <a:gd name="T30" fmla="*/ 50 w 93"/>
                <a:gd name="T31" fmla="*/ 21 h 73"/>
                <a:gd name="T32" fmla="*/ 60 w 93"/>
                <a:gd name="T33" fmla="*/ 19 h 73"/>
                <a:gd name="T34" fmla="*/ 67 w 93"/>
                <a:gd name="T35" fmla="*/ 11 h 73"/>
                <a:gd name="T36" fmla="*/ 74 w 93"/>
                <a:gd name="T37" fmla="*/ 3 h 73"/>
                <a:gd name="T38" fmla="*/ 84 w 93"/>
                <a:gd name="T39" fmla="*/ 1 h 73"/>
                <a:gd name="T40" fmla="*/ 93 w 93"/>
                <a:gd name="T41" fmla="*/ 0 h 73"/>
                <a:gd name="T42" fmla="*/ 86 w 93"/>
                <a:gd name="T43" fmla="*/ 7 h 73"/>
                <a:gd name="T44" fmla="*/ 79 w 93"/>
                <a:gd name="T45" fmla="*/ 16 h 73"/>
                <a:gd name="T46" fmla="*/ 69 w 93"/>
                <a:gd name="T47" fmla="*/ 18 h 73"/>
                <a:gd name="T48" fmla="*/ 60 w 93"/>
                <a:gd name="T49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73">
                  <a:moveTo>
                    <a:pt x="60" y="19"/>
                  </a:moveTo>
                  <a:lnTo>
                    <a:pt x="52" y="27"/>
                  </a:lnTo>
                  <a:lnTo>
                    <a:pt x="46" y="36"/>
                  </a:lnTo>
                  <a:lnTo>
                    <a:pt x="40" y="43"/>
                  </a:lnTo>
                  <a:lnTo>
                    <a:pt x="33" y="52"/>
                  </a:lnTo>
                  <a:lnTo>
                    <a:pt x="26" y="60"/>
                  </a:lnTo>
                  <a:lnTo>
                    <a:pt x="19" y="68"/>
                  </a:lnTo>
                  <a:lnTo>
                    <a:pt x="10" y="71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7" y="40"/>
                  </a:lnTo>
                  <a:lnTo>
                    <a:pt x="33" y="31"/>
                  </a:lnTo>
                  <a:lnTo>
                    <a:pt x="41" y="23"/>
                  </a:lnTo>
                  <a:lnTo>
                    <a:pt x="50" y="21"/>
                  </a:lnTo>
                  <a:lnTo>
                    <a:pt x="60" y="19"/>
                  </a:lnTo>
                  <a:lnTo>
                    <a:pt x="67" y="11"/>
                  </a:lnTo>
                  <a:lnTo>
                    <a:pt x="74" y="3"/>
                  </a:lnTo>
                  <a:lnTo>
                    <a:pt x="84" y="1"/>
                  </a:lnTo>
                  <a:lnTo>
                    <a:pt x="93" y="0"/>
                  </a:lnTo>
                  <a:lnTo>
                    <a:pt x="86" y="7"/>
                  </a:lnTo>
                  <a:lnTo>
                    <a:pt x="79" y="16"/>
                  </a:lnTo>
                  <a:lnTo>
                    <a:pt x="69" y="18"/>
                  </a:lnTo>
                  <a:lnTo>
                    <a:pt x="6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3" name="Freeform 52">
              <a:extLst>
                <a:ext uri="{FF2B5EF4-FFF2-40B4-BE49-F238E27FC236}">
                  <a16:creationId xmlns:a16="http://schemas.microsoft.com/office/drawing/2014/main" id="{7C613A35-90CA-3DD4-E666-4F51AFCA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352" y="3786869"/>
              <a:ext cx="3696" cy="5544"/>
            </a:xfrm>
            <a:custGeom>
              <a:avLst/>
              <a:gdLst>
                <a:gd name="T0" fmla="*/ 22 w 40"/>
                <a:gd name="T1" fmla="*/ 40 h 40"/>
                <a:gd name="T2" fmla="*/ 17 w 40"/>
                <a:gd name="T3" fmla="*/ 39 h 40"/>
                <a:gd name="T4" fmla="*/ 11 w 40"/>
                <a:gd name="T5" fmla="*/ 39 h 40"/>
                <a:gd name="T6" fmla="*/ 5 w 40"/>
                <a:gd name="T7" fmla="*/ 38 h 40"/>
                <a:gd name="T8" fmla="*/ 3 w 40"/>
                <a:gd name="T9" fmla="*/ 37 h 40"/>
                <a:gd name="T10" fmla="*/ 12 w 40"/>
                <a:gd name="T11" fmla="*/ 31 h 40"/>
                <a:gd name="T12" fmla="*/ 21 w 40"/>
                <a:gd name="T13" fmla="*/ 27 h 40"/>
                <a:gd name="T14" fmla="*/ 10 w 40"/>
                <a:gd name="T15" fmla="*/ 25 h 40"/>
                <a:gd name="T16" fmla="*/ 2 w 40"/>
                <a:gd name="T17" fmla="*/ 24 h 40"/>
                <a:gd name="T18" fmla="*/ 10 w 40"/>
                <a:gd name="T19" fmla="*/ 18 h 40"/>
                <a:gd name="T20" fmla="*/ 20 w 40"/>
                <a:gd name="T21" fmla="*/ 13 h 40"/>
                <a:gd name="T22" fmla="*/ 10 w 40"/>
                <a:gd name="T23" fmla="*/ 12 h 40"/>
                <a:gd name="T24" fmla="*/ 0 w 40"/>
                <a:gd name="T25" fmla="*/ 10 h 40"/>
                <a:gd name="T26" fmla="*/ 9 w 40"/>
                <a:gd name="T27" fmla="*/ 5 h 40"/>
                <a:gd name="T28" fmla="*/ 20 w 40"/>
                <a:gd name="T29" fmla="*/ 0 h 40"/>
                <a:gd name="T30" fmla="*/ 29 w 40"/>
                <a:gd name="T31" fmla="*/ 1 h 40"/>
                <a:gd name="T32" fmla="*/ 39 w 40"/>
                <a:gd name="T33" fmla="*/ 4 h 40"/>
                <a:gd name="T34" fmla="*/ 29 w 40"/>
                <a:gd name="T35" fmla="*/ 9 h 40"/>
                <a:gd name="T36" fmla="*/ 20 w 40"/>
                <a:gd name="T37" fmla="*/ 13 h 40"/>
                <a:gd name="T38" fmla="*/ 30 w 40"/>
                <a:gd name="T39" fmla="*/ 15 h 40"/>
                <a:gd name="T40" fmla="*/ 39 w 40"/>
                <a:gd name="T41" fmla="*/ 16 h 40"/>
                <a:gd name="T42" fmla="*/ 30 w 40"/>
                <a:gd name="T43" fmla="*/ 22 h 40"/>
                <a:gd name="T44" fmla="*/ 21 w 40"/>
                <a:gd name="T45" fmla="*/ 27 h 40"/>
                <a:gd name="T46" fmla="*/ 30 w 40"/>
                <a:gd name="T47" fmla="*/ 28 h 40"/>
                <a:gd name="T48" fmla="*/ 40 w 40"/>
                <a:gd name="T49" fmla="*/ 30 h 40"/>
                <a:gd name="T50" fmla="*/ 31 w 40"/>
                <a:gd name="T51" fmla="*/ 34 h 40"/>
                <a:gd name="T52" fmla="*/ 22 w 40"/>
                <a:gd name="T5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0">
                  <a:moveTo>
                    <a:pt x="22" y="40"/>
                  </a:moveTo>
                  <a:lnTo>
                    <a:pt x="17" y="39"/>
                  </a:lnTo>
                  <a:lnTo>
                    <a:pt x="11" y="39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12" y="31"/>
                  </a:lnTo>
                  <a:lnTo>
                    <a:pt x="21" y="27"/>
                  </a:lnTo>
                  <a:lnTo>
                    <a:pt x="10" y="25"/>
                  </a:lnTo>
                  <a:lnTo>
                    <a:pt x="2" y="24"/>
                  </a:lnTo>
                  <a:lnTo>
                    <a:pt x="10" y="18"/>
                  </a:lnTo>
                  <a:lnTo>
                    <a:pt x="20" y="13"/>
                  </a:lnTo>
                  <a:lnTo>
                    <a:pt x="10" y="12"/>
                  </a:lnTo>
                  <a:lnTo>
                    <a:pt x="0" y="10"/>
                  </a:lnTo>
                  <a:lnTo>
                    <a:pt x="9" y="5"/>
                  </a:lnTo>
                  <a:lnTo>
                    <a:pt x="20" y="0"/>
                  </a:lnTo>
                  <a:lnTo>
                    <a:pt x="29" y="1"/>
                  </a:lnTo>
                  <a:lnTo>
                    <a:pt x="39" y="4"/>
                  </a:lnTo>
                  <a:lnTo>
                    <a:pt x="29" y="9"/>
                  </a:lnTo>
                  <a:lnTo>
                    <a:pt x="20" y="13"/>
                  </a:lnTo>
                  <a:lnTo>
                    <a:pt x="30" y="15"/>
                  </a:lnTo>
                  <a:lnTo>
                    <a:pt x="39" y="16"/>
                  </a:lnTo>
                  <a:lnTo>
                    <a:pt x="30" y="22"/>
                  </a:lnTo>
                  <a:lnTo>
                    <a:pt x="21" y="27"/>
                  </a:lnTo>
                  <a:lnTo>
                    <a:pt x="30" y="28"/>
                  </a:lnTo>
                  <a:lnTo>
                    <a:pt x="40" y="30"/>
                  </a:lnTo>
                  <a:lnTo>
                    <a:pt x="31" y="34"/>
                  </a:lnTo>
                  <a:lnTo>
                    <a:pt x="22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4" name="Freeform 53">
              <a:extLst>
                <a:ext uri="{FF2B5EF4-FFF2-40B4-BE49-F238E27FC236}">
                  <a16:creationId xmlns:a16="http://schemas.microsoft.com/office/drawing/2014/main" id="{2257D7DE-80BD-D64C-78EF-59769E3D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164" y="3783173"/>
              <a:ext cx="14786" cy="3696"/>
            </a:xfrm>
            <a:custGeom>
              <a:avLst/>
              <a:gdLst>
                <a:gd name="T0" fmla="*/ 56 w 116"/>
                <a:gd name="T1" fmla="*/ 26 h 26"/>
                <a:gd name="T2" fmla="*/ 52 w 116"/>
                <a:gd name="T3" fmla="*/ 25 h 26"/>
                <a:gd name="T4" fmla="*/ 46 w 116"/>
                <a:gd name="T5" fmla="*/ 23 h 26"/>
                <a:gd name="T6" fmla="*/ 40 w 116"/>
                <a:gd name="T7" fmla="*/ 21 h 26"/>
                <a:gd name="T8" fmla="*/ 38 w 116"/>
                <a:gd name="T9" fmla="*/ 20 h 26"/>
                <a:gd name="T10" fmla="*/ 41 w 116"/>
                <a:gd name="T11" fmla="*/ 18 h 26"/>
                <a:gd name="T12" fmla="*/ 47 w 116"/>
                <a:gd name="T13" fmla="*/ 17 h 26"/>
                <a:gd name="T14" fmla="*/ 53 w 116"/>
                <a:gd name="T15" fmla="*/ 14 h 26"/>
                <a:gd name="T16" fmla="*/ 58 w 116"/>
                <a:gd name="T17" fmla="*/ 13 h 26"/>
                <a:gd name="T18" fmla="*/ 48 w 116"/>
                <a:gd name="T19" fmla="*/ 9 h 26"/>
                <a:gd name="T20" fmla="*/ 40 w 116"/>
                <a:gd name="T21" fmla="*/ 6 h 26"/>
                <a:gd name="T22" fmla="*/ 29 w 116"/>
                <a:gd name="T23" fmla="*/ 10 h 26"/>
                <a:gd name="T24" fmla="*/ 19 w 116"/>
                <a:gd name="T25" fmla="*/ 13 h 26"/>
                <a:gd name="T26" fmla="*/ 10 w 116"/>
                <a:gd name="T27" fmla="*/ 10 h 26"/>
                <a:gd name="T28" fmla="*/ 0 w 116"/>
                <a:gd name="T29" fmla="*/ 6 h 26"/>
                <a:gd name="T30" fmla="*/ 11 w 116"/>
                <a:gd name="T31" fmla="*/ 3 h 26"/>
                <a:gd name="T32" fmla="*/ 20 w 116"/>
                <a:gd name="T33" fmla="*/ 0 h 26"/>
                <a:gd name="T34" fmla="*/ 30 w 116"/>
                <a:gd name="T35" fmla="*/ 3 h 26"/>
                <a:gd name="T36" fmla="*/ 40 w 116"/>
                <a:gd name="T37" fmla="*/ 6 h 26"/>
                <a:gd name="T38" fmla="*/ 44 w 116"/>
                <a:gd name="T39" fmla="*/ 5 h 26"/>
                <a:gd name="T40" fmla="*/ 49 w 116"/>
                <a:gd name="T41" fmla="*/ 3 h 26"/>
                <a:gd name="T42" fmla="*/ 55 w 116"/>
                <a:gd name="T43" fmla="*/ 1 h 26"/>
                <a:gd name="T44" fmla="*/ 60 w 116"/>
                <a:gd name="T45" fmla="*/ 1 h 26"/>
                <a:gd name="T46" fmla="*/ 68 w 116"/>
                <a:gd name="T47" fmla="*/ 4 h 26"/>
                <a:gd name="T48" fmla="*/ 78 w 116"/>
                <a:gd name="T49" fmla="*/ 7 h 26"/>
                <a:gd name="T50" fmla="*/ 88 w 116"/>
                <a:gd name="T51" fmla="*/ 4 h 26"/>
                <a:gd name="T52" fmla="*/ 98 w 116"/>
                <a:gd name="T53" fmla="*/ 2 h 26"/>
                <a:gd name="T54" fmla="*/ 108 w 116"/>
                <a:gd name="T55" fmla="*/ 5 h 26"/>
                <a:gd name="T56" fmla="*/ 116 w 116"/>
                <a:gd name="T57" fmla="*/ 9 h 26"/>
                <a:gd name="T58" fmla="*/ 106 w 116"/>
                <a:gd name="T59" fmla="*/ 11 h 26"/>
                <a:gd name="T60" fmla="*/ 96 w 116"/>
                <a:gd name="T61" fmla="*/ 14 h 26"/>
                <a:gd name="T62" fmla="*/ 86 w 116"/>
                <a:gd name="T63" fmla="*/ 11 h 26"/>
                <a:gd name="T64" fmla="*/ 78 w 116"/>
                <a:gd name="T65" fmla="*/ 7 h 26"/>
                <a:gd name="T66" fmla="*/ 67 w 116"/>
                <a:gd name="T67" fmla="*/ 10 h 26"/>
                <a:gd name="T68" fmla="*/ 58 w 116"/>
                <a:gd name="T69" fmla="*/ 13 h 26"/>
                <a:gd name="T70" fmla="*/ 67 w 116"/>
                <a:gd name="T71" fmla="*/ 17 h 26"/>
                <a:gd name="T72" fmla="*/ 76 w 116"/>
                <a:gd name="T73" fmla="*/ 21 h 26"/>
                <a:gd name="T74" fmla="*/ 66 w 116"/>
                <a:gd name="T75" fmla="*/ 23 h 26"/>
                <a:gd name="T76" fmla="*/ 56 w 116"/>
                <a:gd name="T7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26">
                  <a:moveTo>
                    <a:pt x="56" y="26"/>
                  </a:moveTo>
                  <a:lnTo>
                    <a:pt x="52" y="25"/>
                  </a:lnTo>
                  <a:lnTo>
                    <a:pt x="46" y="23"/>
                  </a:lnTo>
                  <a:lnTo>
                    <a:pt x="40" y="21"/>
                  </a:lnTo>
                  <a:lnTo>
                    <a:pt x="38" y="20"/>
                  </a:lnTo>
                  <a:lnTo>
                    <a:pt x="41" y="18"/>
                  </a:lnTo>
                  <a:lnTo>
                    <a:pt x="47" y="17"/>
                  </a:lnTo>
                  <a:lnTo>
                    <a:pt x="53" y="14"/>
                  </a:lnTo>
                  <a:lnTo>
                    <a:pt x="58" y="13"/>
                  </a:lnTo>
                  <a:lnTo>
                    <a:pt x="48" y="9"/>
                  </a:lnTo>
                  <a:lnTo>
                    <a:pt x="40" y="6"/>
                  </a:lnTo>
                  <a:lnTo>
                    <a:pt x="29" y="10"/>
                  </a:lnTo>
                  <a:lnTo>
                    <a:pt x="19" y="13"/>
                  </a:lnTo>
                  <a:lnTo>
                    <a:pt x="10" y="10"/>
                  </a:lnTo>
                  <a:lnTo>
                    <a:pt x="0" y="6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30" y="3"/>
                  </a:lnTo>
                  <a:lnTo>
                    <a:pt x="40" y="6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1"/>
                  </a:lnTo>
                  <a:lnTo>
                    <a:pt x="60" y="1"/>
                  </a:lnTo>
                  <a:lnTo>
                    <a:pt x="68" y="4"/>
                  </a:lnTo>
                  <a:lnTo>
                    <a:pt x="78" y="7"/>
                  </a:lnTo>
                  <a:lnTo>
                    <a:pt x="88" y="4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6" y="9"/>
                  </a:lnTo>
                  <a:lnTo>
                    <a:pt x="106" y="11"/>
                  </a:lnTo>
                  <a:lnTo>
                    <a:pt x="96" y="14"/>
                  </a:lnTo>
                  <a:lnTo>
                    <a:pt x="86" y="11"/>
                  </a:lnTo>
                  <a:lnTo>
                    <a:pt x="78" y="7"/>
                  </a:lnTo>
                  <a:lnTo>
                    <a:pt x="67" y="10"/>
                  </a:lnTo>
                  <a:lnTo>
                    <a:pt x="58" y="13"/>
                  </a:lnTo>
                  <a:lnTo>
                    <a:pt x="67" y="17"/>
                  </a:lnTo>
                  <a:lnTo>
                    <a:pt x="76" y="21"/>
                  </a:lnTo>
                  <a:lnTo>
                    <a:pt x="66" y="23"/>
                  </a:lnTo>
                  <a:lnTo>
                    <a:pt x="5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5" name="Freeform 54">
              <a:extLst>
                <a:ext uri="{FF2B5EF4-FFF2-40B4-BE49-F238E27FC236}">
                  <a16:creationId xmlns:a16="http://schemas.microsoft.com/office/drawing/2014/main" id="{A3FB3BB7-6CAB-FF6F-97CA-E6D4929B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977" y="3790566"/>
              <a:ext cx="16634" cy="5544"/>
            </a:xfrm>
            <a:custGeom>
              <a:avLst/>
              <a:gdLst>
                <a:gd name="T0" fmla="*/ 0 w 145"/>
                <a:gd name="T1" fmla="*/ 28 h 47"/>
                <a:gd name="T2" fmla="*/ 11 w 145"/>
                <a:gd name="T3" fmla="*/ 27 h 47"/>
                <a:gd name="T4" fmla="*/ 20 w 145"/>
                <a:gd name="T5" fmla="*/ 24 h 47"/>
                <a:gd name="T6" fmla="*/ 30 w 145"/>
                <a:gd name="T7" fmla="*/ 23 h 47"/>
                <a:gd name="T8" fmla="*/ 41 w 145"/>
                <a:gd name="T9" fmla="*/ 22 h 47"/>
                <a:gd name="T10" fmla="*/ 49 w 145"/>
                <a:gd name="T11" fmla="*/ 27 h 47"/>
                <a:gd name="T12" fmla="*/ 58 w 145"/>
                <a:gd name="T13" fmla="*/ 32 h 47"/>
                <a:gd name="T14" fmla="*/ 68 w 145"/>
                <a:gd name="T15" fmla="*/ 31 h 47"/>
                <a:gd name="T16" fmla="*/ 78 w 145"/>
                <a:gd name="T17" fmla="*/ 30 h 47"/>
                <a:gd name="T18" fmla="*/ 90 w 145"/>
                <a:gd name="T19" fmla="*/ 29 h 47"/>
                <a:gd name="T20" fmla="*/ 99 w 145"/>
                <a:gd name="T21" fmla="*/ 27 h 47"/>
                <a:gd name="T22" fmla="*/ 90 w 145"/>
                <a:gd name="T23" fmla="*/ 21 h 47"/>
                <a:gd name="T24" fmla="*/ 82 w 145"/>
                <a:gd name="T25" fmla="*/ 17 h 47"/>
                <a:gd name="T26" fmla="*/ 92 w 145"/>
                <a:gd name="T27" fmla="*/ 15 h 47"/>
                <a:gd name="T28" fmla="*/ 103 w 145"/>
                <a:gd name="T29" fmla="*/ 15 h 47"/>
                <a:gd name="T30" fmla="*/ 114 w 145"/>
                <a:gd name="T31" fmla="*/ 14 h 47"/>
                <a:gd name="T32" fmla="*/ 124 w 145"/>
                <a:gd name="T33" fmla="*/ 13 h 47"/>
                <a:gd name="T34" fmla="*/ 116 w 145"/>
                <a:gd name="T35" fmla="*/ 7 h 47"/>
                <a:gd name="T36" fmla="*/ 108 w 145"/>
                <a:gd name="T37" fmla="*/ 2 h 47"/>
                <a:gd name="T38" fmla="*/ 111 w 145"/>
                <a:gd name="T39" fmla="*/ 1 h 47"/>
                <a:gd name="T40" fmla="*/ 117 w 145"/>
                <a:gd name="T41" fmla="*/ 1 h 47"/>
                <a:gd name="T42" fmla="*/ 125 w 145"/>
                <a:gd name="T43" fmla="*/ 0 h 47"/>
                <a:gd name="T44" fmla="*/ 129 w 145"/>
                <a:gd name="T45" fmla="*/ 0 h 47"/>
                <a:gd name="T46" fmla="*/ 136 w 145"/>
                <a:gd name="T47" fmla="*/ 5 h 47"/>
                <a:gd name="T48" fmla="*/ 145 w 145"/>
                <a:gd name="T49" fmla="*/ 11 h 47"/>
                <a:gd name="T50" fmla="*/ 134 w 145"/>
                <a:gd name="T51" fmla="*/ 12 h 47"/>
                <a:gd name="T52" fmla="*/ 124 w 145"/>
                <a:gd name="T53" fmla="*/ 13 h 47"/>
                <a:gd name="T54" fmla="*/ 132 w 145"/>
                <a:gd name="T55" fmla="*/ 18 h 47"/>
                <a:gd name="T56" fmla="*/ 140 w 145"/>
                <a:gd name="T57" fmla="*/ 23 h 47"/>
                <a:gd name="T58" fmla="*/ 130 w 145"/>
                <a:gd name="T59" fmla="*/ 24 h 47"/>
                <a:gd name="T60" fmla="*/ 119 w 145"/>
                <a:gd name="T61" fmla="*/ 24 h 47"/>
                <a:gd name="T62" fmla="*/ 108 w 145"/>
                <a:gd name="T63" fmla="*/ 26 h 47"/>
                <a:gd name="T64" fmla="*/ 99 w 145"/>
                <a:gd name="T65" fmla="*/ 27 h 47"/>
                <a:gd name="T66" fmla="*/ 108 w 145"/>
                <a:gd name="T67" fmla="*/ 32 h 47"/>
                <a:gd name="T68" fmla="*/ 115 w 145"/>
                <a:gd name="T69" fmla="*/ 37 h 47"/>
                <a:gd name="T70" fmla="*/ 106 w 145"/>
                <a:gd name="T71" fmla="*/ 38 h 47"/>
                <a:gd name="T72" fmla="*/ 94 w 145"/>
                <a:gd name="T73" fmla="*/ 39 h 47"/>
                <a:gd name="T74" fmla="*/ 84 w 145"/>
                <a:gd name="T75" fmla="*/ 40 h 47"/>
                <a:gd name="T76" fmla="*/ 74 w 145"/>
                <a:gd name="T77" fmla="*/ 41 h 47"/>
                <a:gd name="T78" fmla="*/ 64 w 145"/>
                <a:gd name="T79" fmla="*/ 44 h 47"/>
                <a:gd name="T80" fmla="*/ 53 w 145"/>
                <a:gd name="T81" fmla="*/ 45 h 47"/>
                <a:gd name="T82" fmla="*/ 43 w 145"/>
                <a:gd name="T83" fmla="*/ 46 h 47"/>
                <a:gd name="T84" fmla="*/ 33 w 145"/>
                <a:gd name="T85" fmla="*/ 47 h 47"/>
                <a:gd name="T86" fmla="*/ 25 w 145"/>
                <a:gd name="T87" fmla="*/ 43 h 47"/>
                <a:gd name="T88" fmla="*/ 16 w 145"/>
                <a:gd name="T89" fmla="*/ 37 h 47"/>
                <a:gd name="T90" fmla="*/ 9 w 145"/>
                <a:gd name="T91" fmla="*/ 33 h 47"/>
                <a:gd name="T92" fmla="*/ 0 w 145"/>
                <a:gd name="T93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" h="47">
                  <a:moveTo>
                    <a:pt x="0" y="28"/>
                  </a:moveTo>
                  <a:lnTo>
                    <a:pt x="11" y="27"/>
                  </a:lnTo>
                  <a:lnTo>
                    <a:pt x="20" y="24"/>
                  </a:lnTo>
                  <a:lnTo>
                    <a:pt x="30" y="23"/>
                  </a:lnTo>
                  <a:lnTo>
                    <a:pt x="41" y="22"/>
                  </a:lnTo>
                  <a:lnTo>
                    <a:pt x="49" y="27"/>
                  </a:lnTo>
                  <a:lnTo>
                    <a:pt x="58" y="32"/>
                  </a:lnTo>
                  <a:lnTo>
                    <a:pt x="68" y="31"/>
                  </a:lnTo>
                  <a:lnTo>
                    <a:pt x="78" y="30"/>
                  </a:lnTo>
                  <a:lnTo>
                    <a:pt x="90" y="29"/>
                  </a:lnTo>
                  <a:lnTo>
                    <a:pt x="99" y="27"/>
                  </a:lnTo>
                  <a:lnTo>
                    <a:pt x="90" y="21"/>
                  </a:lnTo>
                  <a:lnTo>
                    <a:pt x="82" y="17"/>
                  </a:lnTo>
                  <a:lnTo>
                    <a:pt x="92" y="15"/>
                  </a:lnTo>
                  <a:lnTo>
                    <a:pt x="103" y="15"/>
                  </a:lnTo>
                  <a:lnTo>
                    <a:pt x="114" y="14"/>
                  </a:lnTo>
                  <a:lnTo>
                    <a:pt x="124" y="13"/>
                  </a:lnTo>
                  <a:lnTo>
                    <a:pt x="116" y="7"/>
                  </a:lnTo>
                  <a:lnTo>
                    <a:pt x="108" y="2"/>
                  </a:lnTo>
                  <a:lnTo>
                    <a:pt x="111" y="1"/>
                  </a:lnTo>
                  <a:lnTo>
                    <a:pt x="117" y="1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6" y="5"/>
                  </a:lnTo>
                  <a:lnTo>
                    <a:pt x="145" y="11"/>
                  </a:lnTo>
                  <a:lnTo>
                    <a:pt x="134" y="12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40" y="23"/>
                  </a:lnTo>
                  <a:lnTo>
                    <a:pt x="130" y="24"/>
                  </a:lnTo>
                  <a:lnTo>
                    <a:pt x="119" y="24"/>
                  </a:lnTo>
                  <a:lnTo>
                    <a:pt x="108" y="26"/>
                  </a:lnTo>
                  <a:lnTo>
                    <a:pt x="99" y="27"/>
                  </a:lnTo>
                  <a:lnTo>
                    <a:pt x="108" y="32"/>
                  </a:lnTo>
                  <a:lnTo>
                    <a:pt x="115" y="37"/>
                  </a:lnTo>
                  <a:lnTo>
                    <a:pt x="106" y="38"/>
                  </a:lnTo>
                  <a:lnTo>
                    <a:pt x="94" y="39"/>
                  </a:lnTo>
                  <a:lnTo>
                    <a:pt x="84" y="40"/>
                  </a:lnTo>
                  <a:lnTo>
                    <a:pt x="74" y="41"/>
                  </a:lnTo>
                  <a:lnTo>
                    <a:pt x="64" y="44"/>
                  </a:lnTo>
                  <a:lnTo>
                    <a:pt x="53" y="45"/>
                  </a:lnTo>
                  <a:lnTo>
                    <a:pt x="43" y="46"/>
                  </a:lnTo>
                  <a:lnTo>
                    <a:pt x="33" y="47"/>
                  </a:lnTo>
                  <a:lnTo>
                    <a:pt x="25" y="43"/>
                  </a:lnTo>
                  <a:lnTo>
                    <a:pt x="16" y="37"/>
                  </a:lnTo>
                  <a:lnTo>
                    <a:pt x="9" y="33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6" name="Freeform 55">
              <a:extLst>
                <a:ext uri="{FF2B5EF4-FFF2-40B4-BE49-F238E27FC236}">
                  <a16:creationId xmlns:a16="http://schemas.microsoft.com/office/drawing/2014/main" id="{F1945E3B-D453-6E64-D9EC-704CA680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584" y="3786869"/>
              <a:ext cx="11089" cy="3696"/>
            </a:xfrm>
            <a:custGeom>
              <a:avLst/>
              <a:gdLst>
                <a:gd name="T0" fmla="*/ 39 w 93"/>
                <a:gd name="T1" fmla="*/ 10 h 28"/>
                <a:gd name="T2" fmla="*/ 28 w 93"/>
                <a:gd name="T3" fmla="*/ 11 h 28"/>
                <a:gd name="T4" fmla="*/ 18 w 93"/>
                <a:gd name="T5" fmla="*/ 13 h 28"/>
                <a:gd name="T6" fmla="*/ 9 w 93"/>
                <a:gd name="T7" fmla="*/ 9 h 28"/>
                <a:gd name="T8" fmla="*/ 0 w 93"/>
                <a:gd name="T9" fmla="*/ 5 h 28"/>
                <a:gd name="T10" fmla="*/ 10 w 93"/>
                <a:gd name="T11" fmla="*/ 3 h 28"/>
                <a:gd name="T12" fmla="*/ 22 w 93"/>
                <a:gd name="T13" fmla="*/ 0 h 28"/>
                <a:gd name="T14" fmla="*/ 30 w 93"/>
                <a:gd name="T15" fmla="*/ 5 h 28"/>
                <a:gd name="T16" fmla="*/ 39 w 93"/>
                <a:gd name="T17" fmla="*/ 10 h 28"/>
                <a:gd name="T18" fmla="*/ 49 w 93"/>
                <a:gd name="T19" fmla="*/ 8 h 28"/>
                <a:gd name="T20" fmla="*/ 60 w 93"/>
                <a:gd name="T21" fmla="*/ 7 h 28"/>
                <a:gd name="T22" fmla="*/ 68 w 93"/>
                <a:gd name="T23" fmla="*/ 11 h 28"/>
                <a:gd name="T24" fmla="*/ 77 w 93"/>
                <a:gd name="T25" fmla="*/ 15 h 28"/>
                <a:gd name="T26" fmla="*/ 85 w 93"/>
                <a:gd name="T27" fmla="*/ 21 h 28"/>
                <a:gd name="T28" fmla="*/ 93 w 93"/>
                <a:gd name="T29" fmla="*/ 26 h 28"/>
                <a:gd name="T30" fmla="*/ 83 w 93"/>
                <a:gd name="T31" fmla="*/ 27 h 28"/>
                <a:gd name="T32" fmla="*/ 73 w 93"/>
                <a:gd name="T33" fmla="*/ 28 h 28"/>
                <a:gd name="T34" fmla="*/ 64 w 93"/>
                <a:gd name="T35" fmla="*/ 24 h 28"/>
                <a:gd name="T36" fmla="*/ 56 w 93"/>
                <a:gd name="T37" fmla="*/ 20 h 28"/>
                <a:gd name="T38" fmla="*/ 47 w 93"/>
                <a:gd name="T39" fmla="*/ 14 h 28"/>
                <a:gd name="T40" fmla="*/ 39 w 93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28">
                  <a:moveTo>
                    <a:pt x="39" y="10"/>
                  </a:moveTo>
                  <a:lnTo>
                    <a:pt x="28" y="11"/>
                  </a:lnTo>
                  <a:lnTo>
                    <a:pt x="18" y="13"/>
                  </a:lnTo>
                  <a:lnTo>
                    <a:pt x="9" y="9"/>
                  </a:lnTo>
                  <a:lnTo>
                    <a:pt x="0" y="5"/>
                  </a:lnTo>
                  <a:lnTo>
                    <a:pt x="10" y="3"/>
                  </a:lnTo>
                  <a:lnTo>
                    <a:pt x="22" y="0"/>
                  </a:lnTo>
                  <a:lnTo>
                    <a:pt x="30" y="5"/>
                  </a:lnTo>
                  <a:lnTo>
                    <a:pt x="39" y="10"/>
                  </a:lnTo>
                  <a:lnTo>
                    <a:pt x="49" y="8"/>
                  </a:lnTo>
                  <a:lnTo>
                    <a:pt x="60" y="7"/>
                  </a:lnTo>
                  <a:lnTo>
                    <a:pt x="68" y="11"/>
                  </a:lnTo>
                  <a:lnTo>
                    <a:pt x="77" y="15"/>
                  </a:lnTo>
                  <a:lnTo>
                    <a:pt x="85" y="21"/>
                  </a:lnTo>
                  <a:lnTo>
                    <a:pt x="93" y="26"/>
                  </a:lnTo>
                  <a:lnTo>
                    <a:pt x="83" y="27"/>
                  </a:lnTo>
                  <a:lnTo>
                    <a:pt x="73" y="28"/>
                  </a:lnTo>
                  <a:lnTo>
                    <a:pt x="64" y="24"/>
                  </a:lnTo>
                  <a:lnTo>
                    <a:pt x="56" y="20"/>
                  </a:lnTo>
                  <a:lnTo>
                    <a:pt x="47" y="14"/>
                  </a:lnTo>
                  <a:lnTo>
                    <a:pt x="3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7" name="Freeform 56">
              <a:extLst>
                <a:ext uri="{FF2B5EF4-FFF2-40B4-BE49-F238E27FC236}">
                  <a16:creationId xmlns:a16="http://schemas.microsoft.com/office/drawing/2014/main" id="{97B19D7C-0DD8-2A32-32B6-675A286DC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47" y="3823832"/>
              <a:ext cx="9241" cy="5544"/>
            </a:xfrm>
            <a:custGeom>
              <a:avLst/>
              <a:gdLst>
                <a:gd name="T0" fmla="*/ 51 w 82"/>
                <a:gd name="T1" fmla="*/ 26 h 48"/>
                <a:gd name="T2" fmla="*/ 46 w 82"/>
                <a:gd name="T3" fmla="*/ 18 h 48"/>
                <a:gd name="T4" fmla="*/ 40 w 82"/>
                <a:gd name="T5" fmla="*/ 11 h 48"/>
                <a:gd name="T6" fmla="*/ 41 w 82"/>
                <a:gd name="T7" fmla="*/ 11 h 48"/>
                <a:gd name="T8" fmla="*/ 44 w 82"/>
                <a:gd name="T9" fmla="*/ 12 h 48"/>
                <a:gd name="T10" fmla="*/ 47 w 82"/>
                <a:gd name="T11" fmla="*/ 13 h 48"/>
                <a:gd name="T12" fmla="*/ 50 w 82"/>
                <a:gd name="T13" fmla="*/ 14 h 48"/>
                <a:gd name="T14" fmla="*/ 56 w 82"/>
                <a:gd name="T15" fmla="*/ 15 h 48"/>
                <a:gd name="T16" fmla="*/ 61 w 82"/>
                <a:gd name="T17" fmla="*/ 17 h 48"/>
                <a:gd name="T18" fmla="*/ 66 w 82"/>
                <a:gd name="T19" fmla="*/ 24 h 48"/>
                <a:gd name="T20" fmla="*/ 71 w 82"/>
                <a:gd name="T21" fmla="*/ 32 h 48"/>
                <a:gd name="T22" fmla="*/ 77 w 82"/>
                <a:gd name="T23" fmla="*/ 40 h 48"/>
                <a:gd name="T24" fmla="*/ 82 w 82"/>
                <a:gd name="T25" fmla="*/ 48 h 48"/>
                <a:gd name="T26" fmla="*/ 72 w 82"/>
                <a:gd name="T27" fmla="*/ 46 h 48"/>
                <a:gd name="T28" fmla="*/ 62 w 82"/>
                <a:gd name="T29" fmla="*/ 42 h 48"/>
                <a:gd name="T30" fmla="*/ 52 w 82"/>
                <a:gd name="T31" fmla="*/ 39 h 48"/>
                <a:gd name="T32" fmla="*/ 43 w 82"/>
                <a:gd name="T33" fmla="*/ 36 h 48"/>
                <a:gd name="T34" fmla="*/ 37 w 82"/>
                <a:gd name="T35" fmla="*/ 29 h 48"/>
                <a:gd name="T36" fmla="*/ 32 w 82"/>
                <a:gd name="T37" fmla="*/ 21 h 48"/>
                <a:gd name="T38" fmla="*/ 21 w 82"/>
                <a:gd name="T39" fmla="*/ 18 h 48"/>
                <a:gd name="T40" fmla="*/ 12 w 82"/>
                <a:gd name="T41" fmla="*/ 16 h 48"/>
                <a:gd name="T42" fmla="*/ 5 w 82"/>
                <a:gd name="T43" fmla="*/ 7 h 48"/>
                <a:gd name="T44" fmla="*/ 0 w 82"/>
                <a:gd name="T45" fmla="*/ 0 h 48"/>
                <a:gd name="T46" fmla="*/ 3 w 82"/>
                <a:gd name="T47" fmla="*/ 1 h 48"/>
                <a:gd name="T48" fmla="*/ 11 w 82"/>
                <a:gd name="T49" fmla="*/ 2 h 48"/>
                <a:gd name="T50" fmla="*/ 17 w 82"/>
                <a:gd name="T51" fmla="*/ 4 h 48"/>
                <a:gd name="T52" fmla="*/ 20 w 82"/>
                <a:gd name="T53" fmla="*/ 5 h 48"/>
                <a:gd name="T54" fmla="*/ 26 w 82"/>
                <a:gd name="T55" fmla="*/ 13 h 48"/>
                <a:gd name="T56" fmla="*/ 32 w 82"/>
                <a:gd name="T57" fmla="*/ 21 h 48"/>
                <a:gd name="T58" fmla="*/ 41 w 82"/>
                <a:gd name="T59" fmla="*/ 23 h 48"/>
                <a:gd name="T60" fmla="*/ 51 w 82"/>
                <a:gd name="T61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48">
                  <a:moveTo>
                    <a:pt x="51" y="26"/>
                  </a:moveTo>
                  <a:lnTo>
                    <a:pt x="46" y="18"/>
                  </a:lnTo>
                  <a:lnTo>
                    <a:pt x="40" y="11"/>
                  </a:lnTo>
                  <a:lnTo>
                    <a:pt x="41" y="11"/>
                  </a:lnTo>
                  <a:lnTo>
                    <a:pt x="44" y="12"/>
                  </a:lnTo>
                  <a:lnTo>
                    <a:pt x="47" y="13"/>
                  </a:lnTo>
                  <a:lnTo>
                    <a:pt x="50" y="14"/>
                  </a:lnTo>
                  <a:lnTo>
                    <a:pt x="56" y="15"/>
                  </a:lnTo>
                  <a:lnTo>
                    <a:pt x="61" y="17"/>
                  </a:lnTo>
                  <a:lnTo>
                    <a:pt x="66" y="24"/>
                  </a:lnTo>
                  <a:lnTo>
                    <a:pt x="71" y="32"/>
                  </a:lnTo>
                  <a:lnTo>
                    <a:pt x="77" y="40"/>
                  </a:lnTo>
                  <a:lnTo>
                    <a:pt x="82" y="48"/>
                  </a:lnTo>
                  <a:lnTo>
                    <a:pt x="72" y="46"/>
                  </a:lnTo>
                  <a:lnTo>
                    <a:pt x="62" y="42"/>
                  </a:lnTo>
                  <a:lnTo>
                    <a:pt x="52" y="39"/>
                  </a:lnTo>
                  <a:lnTo>
                    <a:pt x="43" y="36"/>
                  </a:lnTo>
                  <a:lnTo>
                    <a:pt x="37" y="29"/>
                  </a:lnTo>
                  <a:lnTo>
                    <a:pt x="32" y="21"/>
                  </a:lnTo>
                  <a:lnTo>
                    <a:pt x="21" y="18"/>
                  </a:lnTo>
                  <a:lnTo>
                    <a:pt x="12" y="16"/>
                  </a:lnTo>
                  <a:lnTo>
                    <a:pt x="5" y="7"/>
                  </a:lnTo>
                  <a:lnTo>
                    <a:pt x="0" y="0"/>
                  </a:lnTo>
                  <a:lnTo>
                    <a:pt x="3" y="1"/>
                  </a:lnTo>
                  <a:lnTo>
                    <a:pt x="11" y="2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6" y="13"/>
                  </a:lnTo>
                  <a:lnTo>
                    <a:pt x="32" y="21"/>
                  </a:lnTo>
                  <a:lnTo>
                    <a:pt x="41" y="23"/>
                  </a:lnTo>
                  <a:lnTo>
                    <a:pt x="5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8" name="Freeform 57">
              <a:extLst>
                <a:ext uri="{FF2B5EF4-FFF2-40B4-BE49-F238E27FC236}">
                  <a16:creationId xmlns:a16="http://schemas.microsoft.com/office/drawing/2014/main" id="{B53636BE-95A2-2B9F-C292-341BE64E8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754" y="3812743"/>
              <a:ext cx="14786" cy="9241"/>
            </a:xfrm>
            <a:custGeom>
              <a:avLst/>
              <a:gdLst>
                <a:gd name="T0" fmla="*/ 34 w 131"/>
                <a:gd name="T1" fmla="*/ 19 h 82"/>
                <a:gd name="T2" fmla="*/ 22 w 131"/>
                <a:gd name="T3" fmla="*/ 17 h 82"/>
                <a:gd name="T4" fmla="*/ 13 w 131"/>
                <a:gd name="T5" fmla="*/ 15 h 82"/>
                <a:gd name="T6" fmla="*/ 7 w 131"/>
                <a:gd name="T7" fmla="*/ 7 h 82"/>
                <a:gd name="T8" fmla="*/ 0 w 131"/>
                <a:gd name="T9" fmla="*/ 0 h 82"/>
                <a:gd name="T10" fmla="*/ 10 w 131"/>
                <a:gd name="T11" fmla="*/ 2 h 82"/>
                <a:gd name="T12" fmla="*/ 21 w 131"/>
                <a:gd name="T13" fmla="*/ 4 h 82"/>
                <a:gd name="T14" fmla="*/ 31 w 131"/>
                <a:gd name="T15" fmla="*/ 6 h 82"/>
                <a:gd name="T16" fmla="*/ 42 w 131"/>
                <a:gd name="T17" fmla="*/ 9 h 82"/>
                <a:gd name="T18" fmla="*/ 48 w 131"/>
                <a:gd name="T19" fmla="*/ 17 h 82"/>
                <a:gd name="T20" fmla="*/ 54 w 131"/>
                <a:gd name="T21" fmla="*/ 24 h 82"/>
                <a:gd name="T22" fmla="*/ 65 w 131"/>
                <a:gd name="T23" fmla="*/ 26 h 82"/>
                <a:gd name="T24" fmla="*/ 75 w 131"/>
                <a:gd name="T25" fmla="*/ 30 h 82"/>
                <a:gd name="T26" fmla="*/ 81 w 131"/>
                <a:gd name="T27" fmla="*/ 37 h 82"/>
                <a:gd name="T28" fmla="*/ 86 w 131"/>
                <a:gd name="T29" fmla="*/ 45 h 82"/>
                <a:gd name="T30" fmla="*/ 93 w 131"/>
                <a:gd name="T31" fmla="*/ 53 h 82"/>
                <a:gd name="T32" fmla="*/ 99 w 131"/>
                <a:gd name="T33" fmla="*/ 60 h 82"/>
                <a:gd name="T34" fmla="*/ 109 w 131"/>
                <a:gd name="T35" fmla="*/ 63 h 82"/>
                <a:gd name="T36" fmla="*/ 119 w 131"/>
                <a:gd name="T37" fmla="*/ 66 h 82"/>
                <a:gd name="T38" fmla="*/ 120 w 131"/>
                <a:gd name="T39" fmla="*/ 68 h 82"/>
                <a:gd name="T40" fmla="*/ 125 w 131"/>
                <a:gd name="T41" fmla="*/ 74 h 82"/>
                <a:gd name="T42" fmla="*/ 129 w 131"/>
                <a:gd name="T43" fmla="*/ 80 h 82"/>
                <a:gd name="T44" fmla="*/ 131 w 131"/>
                <a:gd name="T45" fmla="*/ 82 h 82"/>
                <a:gd name="T46" fmla="*/ 128 w 131"/>
                <a:gd name="T47" fmla="*/ 81 h 82"/>
                <a:gd name="T48" fmla="*/ 120 w 131"/>
                <a:gd name="T49" fmla="*/ 80 h 82"/>
                <a:gd name="T50" fmla="*/ 114 w 131"/>
                <a:gd name="T51" fmla="*/ 77 h 82"/>
                <a:gd name="T52" fmla="*/ 111 w 131"/>
                <a:gd name="T53" fmla="*/ 76 h 82"/>
                <a:gd name="T54" fmla="*/ 104 w 131"/>
                <a:gd name="T55" fmla="*/ 68 h 82"/>
                <a:gd name="T56" fmla="*/ 99 w 131"/>
                <a:gd name="T57" fmla="*/ 60 h 82"/>
                <a:gd name="T58" fmla="*/ 88 w 131"/>
                <a:gd name="T59" fmla="*/ 57 h 82"/>
                <a:gd name="T60" fmla="*/ 79 w 131"/>
                <a:gd name="T61" fmla="*/ 55 h 82"/>
                <a:gd name="T62" fmla="*/ 73 w 131"/>
                <a:gd name="T63" fmla="*/ 47 h 82"/>
                <a:gd name="T64" fmla="*/ 66 w 131"/>
                <a:gd name="T65" fmla="*/ 39 h 82"/>
                <a:gd name="T66" fmla="*/ 55 w 131"/>
                <a:gd name="T67" fmla="*/ 37 h 82"/>
                <a:gd name="T68" fmla="*/ 46 w 131"/>
                <a:gd name="T69" fmla="*/ 35 h 82"/>
                <a:gd name="T70" fmla="*/ 51 w 131"/>
                <a:gd name="T71" fmla="*/ 42 h 82"/>
                <a:gd name="T72" fmla="*/ 58 w 131"/>
                <a:gd name="T73" fmla="*/ 50 h 82"/>
                <a:gd name="T74" fmla="*/ 48 w 131"/>
                <a:gd name="T75" fmla="*/ 48 h 82"/>
                <a:gd name="T76" fmla="*/ 37 w 131"/>
                <a:gd name="T77" fmla="*/ 46 h 82"/>
                <a:gd name="T78" fmla="*/ 35 w 131"/>
                <a:gd name="T79" fmla="*/ 42 h 82"/>
                <a:gd name="T80" fmla="*/ 31 w 131"/>
                <a:gd name="T81" fmla="*/ 37 h 82"/>
                <a:gd name="T82" fmla="*/ 27 w 131"/>
                <a:gd name="T83" fmla="*/ 33 h 82"/>
                <a:gd name="T84" fmla="*/ 26 w 131"/>
                <a:gd name="T85" fmla="*/ 30 h 82"/>
                <a:gd name="T86" fmla="*/ 36 w 131"/>
                <a:gd name="T87" fmla="*/ 33 h 82"/>
                <a:gd name="T88" fmla="*/ 46 w 131"/>
                <a:gd name="T89" fmla="*/ 35 h 82"/>
                <a:gd name="T90" fmla="*/ 41 w 131"/>
                <a:gd name="T91" fmla="*/ 27 h 82"/>
                <a:gd name="T92" fmla="*/ 34 w 131"/>
                <a:gd name="T9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82">
                  <a:moveTo>
                    <a:pt x="34" y="19"/>
                  </a:moveTo>
                  <a:lnTo>
                    <a:pt x="22" y="17"/>
                  </a:lnTo>
                  <a:lnTo>
                    <a:pt x="13" y="15"/>
                  </a:lnTo>
                  <a:lnTo>
                    <a:pt x="7" y="7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42" y="9"/>
                  </a:lnTo>
                  <a:lnTo>
                    <a:pt x="48" y="17"/>
                  </a:lnTo>
                  <a:lnTo>
                    <a:pt x="54" y="24"/>
                  </a:lnTo>
                  <a:lnTo>
                    <a:pt x="65" y="26"/>
                  </a:lnTo>
                  <a:lnTo>
                    <a:pt x="75" y="30"/>
                  </a:lnTo>
                  <a:lnTo>
                    <a:pt x="81" y="37"/>
                  </a:lnTo>
                  <a:lnTo>
                    <a:pt x="86" y="45"/>
                  </a:lnTo>
                  <a:lnTo>
                    <a:pt x="93" y="53"/>
                  </a:lnTo>
                  <a:lnTo>
                    <a:pt x="99" y="60"/>
                  </a:lnTo>
                  <a:lnTo>
                    <a:pt x="109" y="63"/>
                  </a:lnTo>
                  <a:lnTo>
                    <a:pt x="119" y="66"/>
                  </a:lnTo>
                  <a:lnTo>
                    <a:pt x="120" y="68"/>
                  </a:lnTo>
                  <a:lnTo>
                    <a:pt x="125" y="74"/>
                  </a:lnTo>
                  <a:lnTo>
                    <a:pt x="129" y="80"/>
                  </a:lnTo>
                  <a:lnTo>
                    <a:pt x="131" y="82"/>
                  </a:lnTo>
                  <a:lnTo>
                    <a:pt x="128" y="81"/>
                  </a:lnTo>
                  <a:lnTo>
                    <a:pt x="120" y="80"/>
                  </a:lnTo>
                  <a:lnTo>
                    <a:pt x="114" y="77"/>
                  </a:lnTo>
                  <a:lnTo>
                    <a:pt x="111" y="76"/>
                  </a:lnTo>
                  <a:lnTo>
                    <a:pt x="104" y="68"/>
                  </a:lnTo>
                  <a:lnTo>
                    <a:pt x="99" y="60"/>
                  </a:lnTo>
                  <a:lnTo>
                    <a:pt x="88" y="57"/>
                  </a:lnTo>
                  <a:lnTo>
                    <a:pt x="79" y="55"/>
                  </a:lnTo>
                  <a:lnTo>
                    <a:pt x="73" y="47"/>
                  </a:lnTo>
                  <a:lnTo>
                    <a:pt x="66" y="39"/>
                  </a:lnTo>
                  <a:lnTo>
                    <a:pt x="55" y="37"/>
                  </a:lnTo>
                  <a:lnTo>
                    <a:pt x="46" y="35"/>
                  </a:lnTo>
                  <a:lnTo>
                    <a:pt x="51" y="42"/>
                  </a:lnTo>
                  <a:lnTo>
                    <a:pt x="58" y="50"/>
                  </a:lnTo>
                  <a:lnTo>
                    <a:pt x="48" y="48"/>
                  </a:lnTo>
                  <a:lnTo>
                    <a:pt x="37" y="46"/>
                  </a:lnTo>
                  <a:lnTo>
                    <a:pt x="35" y="42"/>
                  </a:lnTo>
                  <a:lnTo>
                    <a:pt x="31" y="37"/>
                  </a:lnTo>
                  <a:lnTo>
                    <a:pt x="27" y="33"/>
                  </a:lnTo>
                  <a:lnTo>
                    <a:pt x="26" y="30"/>
                  </a:lnTo>
                  <a:lnTo>
                    <a:pt x="36" y="33"/>
                  </a:lnTo>
                  <a:lnTo>
                    <a:pt x="46" y="35"/>
                  </a:lnTo>
                  <a:lnTo>
                    <a:pt x="41" y="27"/>
                  </a:lnTo>
                  <a:lnTo>
                    <a:pt x="3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19" name="Freeform 58">
              <a:extLst>
                <a:ext uri="{FF2B5EF4-FFF2-40B4-BE49-F238E27FC236}">
                  <a16:creationId xmlns:a16="http://schemas.microsoft.com/office/drawing/2014/main" id="{028EC362-A484-5E7B-4447-71CE5665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781" y="3836769"/>
              <a:ext cx="9241" cy="7393"/>
            </a:xfrm>
            <a:custGeom>
              <a:avLst/>
              <a:gdLst>
                <a:gd name="T0" fmla="*/ 29 w 77"/>
                <a:gd name="T1" fmla="*/ 24 h 57"/>
                <a:gd name="T2" fmla="*/ 19 w 77"/>
                <a:gd name="T3" fmla="*/ 21 h 57"/>
                <a:gd name="T4" fmla="*/ 10 w 77"/>
                <a:gd name="T5" fmla="*/ 16 h 57"/>
                <a:gd name="T6" fmla="*/ 9 w 77"/>
                <a:gd name="T7" fmla="*/ 14 h 57"/>
                <a:gd name="T8" fmla="*/ 5 w 77"/>
                <a:gd name="T9" fmla="*/ 9 h 57"/>
                <a:gd name="T10" fmla="*/ 2 w 77"/>
                <a:gd name="T11" fmla="*/ 4 h 57"/>
                <a:gd name="T12" fmla="*/ 0 w 77"/>
                <a:gd name="T13" fmla="*/ 0 h 57"/>
                <a:gd name="T14" fmla="*/ 3 w 77"/>
                <a:gd name="T15" fmla="*/ 2 h 57"/>
                <a:gd name="T16" fmla="*/ 10 w 77"/>
                <a:gd name="T17" fmla="*/ 4 h 57"/>
                <a:gd name="T18" fmla="*/ 16 w 77"/>
                <a:gd name="T19" fmla="*/ 6 h 57"/>
                <a:gd name="T20" fmla="*/ 19 w 77"/>
                <a:gd name="T21" fmla="*/ 8 h 57"/>
                <a:gd name="T22" fmla="*/ 25 w 77"/>
                <a:gd name="T23" fmla="*/ 16 h 57"/>
                <a:gd name="T24" fmla="*/ 29 w 77"/>
                <a:gd name="T25" fmla="*/ 24 h 57"/>
                <a:gd name="T26" fmla="*/ 39 w 77"/>
                <a:gd name="T27" fmla="*/ 28 h 57"/>
                <a:gd name="T28" fmla="*/ 48 w 77"/>
                <a:gd name="T29" fmla="*/ 31 h 57"/>
                <a:gd name="T30" fmla="*/ 58 w 77"/>
                <a:gd name="T31" fmla="*/ 36 h 57"/>
                <a:gd name="T32" fmla="*/ 67 w 77"/>
                <a:gd name="T33" fmla="*/ 40 h 57"/>
                <a:gd name="T34" fmla="*/ 72 w 77"/>
                <a:gd name="T35" fmla="*/ 48 h 57"/>
                <a:gd name="T36" fmla="*/ 77 w 77"/>
                <a:gd name="T37" fmla="*/ 57 h 57"/>
                <a:gd name="T38" fmla="*/ 68 w 77"/>
                <a:gd name="T39" fmla="*/ 54 h 57"/>
                <a:gd name="T40" fmla="*/ 58 w 77"/>
                <a:gd name="T41" fmla="*/ 48 h 57"/>
                <a:gd name="T42" fmla="*/ 48 w 77"/>
                <a:gd name="T43" fmla="*/ 45 h 57"/>
                <a:gd name="T44" fmla="*/ 38 w 77"/>
                <a:gd name="T45" fmla="*/ 41 h 57"/>
                <a:gd name="T46" fmla="*/ 34 w 77"/>
                <a:gd name="T47" fmla="*/ 32 h 57"/>
                <a:gd name="T48" fmla="*/ 29 w 77"/>
                <a:gd name="T4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57">
                  <a:moveTo>
                    <a:pt x="29" y="24"/>
                  </a:moveTo>
                  <a:lnTo>
                    <a:pt x="19" y="21"/>
                  </a:lnTo>
                  <a:lnTo>
                    <a:pt x="10" y="16"/>
                  </a:lnTo>
                  <a:lnTo>
                    <a:pt x="9" y="14"/>
                  </a:lnTo>
                  <a:lnTo>
                    <a:pt x="5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3" y="2"/>
                  </a:lnTo>
                  <a:lnTo>
                    <a:pt x="10" y="4"/>
                  </a:lnTo>
                  <a:lnTo>
                    <a:pt x="16" y="6"/>
                  </a:lnTo>
                  <a:lnTo>
                    <a:pt x="19" y="8"/>
                  </a:lnTo>
                  <a:lnTo>
                    <a:pt x="25" y="16"/>
                  </a:lnTo>
                  <a:lnTo>
                    <a:pt x="29" y="24"/>
                  </a:lnTo>
                  <a:lnTo>
                    <a:pt x="39" y="28"/>
                  </a:lnTo>
                  <a:lnTo>
                    <a:pt x="48" y="31"/>
                  </a:lnTo>
                  <a:lnTo>
                    <a:pt x="58" y="36"/>
                  </a:lnTo>
                  <a:lnTo>
                    <a:pt x="67" y="40"/>
                  </a:lnTo>
                  <a:lnTo>
                    <a:pt x="72" y="48"/>
                  </a:lnTo>
                  <a:lnTo>
                    <a:pt x="77" y="57"/>
                  </a:lnTo>
                  <a:lnTo>
                    <a:pt x="68" y="54"/>
                  </a:lnTo>
                  <a:lnTo>
                    <a:pt x="58" y="48"/>
                  </a:lnTo>
                  <a:lnTo>
                    <a:pt x="48" y="45"/>
                  </a:lnTo>
                  <a:lnTo>
                    <a:pt x="38" y="41"/>
                  </a:lnTo>
                  <a:lnTo>
                    <a:pt x="34" y="32"/>
                  </a:lnTo>
                  <a:lnTo>
                    <a:pt x="29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0" name="Freeform 59">
              <a:extLst>
                <a:ext uri="{FF2B5EF4-FFF2-40B4-BE49-F238E27FC236}">
                  <a16:creationId xmlns:a16="http://schemas.microsoft.com/office/drawing/2014/main" id="{3B85E23F-6F4C-627A-C767-FF46CDEA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237" y="3827529"/>
              <a:ext cx="9241" cy="7393"/>
            </a:xfrm>
            <a:custGeom>
              <a:avLst/>
              <a:gdLst>
                <a:gd name="T0" fmla="*/ 40 w 70"/>
                <a:gd name="T1" fmla="*/ 39 h 63"/>
                <a:gd name="T2" fmla="*/ 30 w 70"/>
                <a:gd name="T3" fmla="*/ 35 h 63"/>
                <a:gd name="T4" fmla="*/ 21 w 70"/>
                <a:gd name="T5" fmla="*/ 32 h 63"/>
                <a:gd name="T6" fmla="*/ 14 w 70"/>
                <a:gd name="T7" fmla="*/ 24 h 63"/>
                <a:gd name="T8" fmla="*/ 10 w 70"/>
                <a:gd name="T9" fmla="*/ 16 h 63"/>
                <a:gd name="T10" fmla="*/ 7 w 70"/>
                <a:gd name="T11" fmla="*/ 13 h 63"/>
                <a:gd name="T12" fmla="*/ 4 w 70"/>
                <a:gd name="T13" fmla="*/ 7 h 63"/>
                <a:gd name="T14" fmla="*/ 1 w 70"/>
                <a:gd name="T15" fmla="*/ 2 h 63"/>
                <a:gd name="T16" fmla="*/ 0 w 70"/>
                <a:gd name="T17" fmla="*/ 0 h 63"/>
                <a:gd name="T18" fmla="*/ 9 w 70"/>
                <a:gd name="T19" fmla="*/ 2 h 63"/>
                <a:gd name="T20" fmla="*/ 19 w 70"/>
                <a:gd name="T21" fmla="*/ 6 h 63"/>
                <a:gd name="T22" fmla="*/ 24 w 70"/>
                <a:gd name="T23" fmla="*/ 15 h 63"/>
                <a:gd name="T24" fmla="*/ 29 w 70"/>
                <a:gd name="T25" fmla="*/ 22 h 63"/>
                <a:gd name="T26" fmla="*/ 35 w 70"/>
                <a:gd name="T27" fmla="*/ 31 h 63"/>
                <a:gd name="T28" fmla="*/ 40 w 70"/>
                <a:gd name="T29" fmla="*/ 39 h 63"/>
                <a:gd name="T30" fmla="*/ 51 w 70"/>
                <a:gd name="T31" fmla="*/ 43 h 63"/>
                <a:gd name="T32" fmla="*/ 60 w 70"/>
                <a:gd name="T33" fmla="*/ 46 h 63"/>
                <a:gd name="T34" fmla="*/ 66 w 70"/>
                <a:gd name="T35" fmla="*/ 54 h 63"/>
                <a:gd name="T36" fmla="*/ 70 w 70"/>
                <a:gd name="T37" fmla="*/ 63 h 63"/>
                <a:gd name="T38" fmla="*/ 60 w 70"/>
                <a:gd name="T39" fmla="*/ 60 h 63"/>
                <a:gd name="T40" fmla="*/ 51 w 70"/>
                <a:gd name="T41" fmla="*/ 55 h 63"/>
                <a:gd name="T42" fmla="*/ 45 w 70"/>
                <a:gd name="T43" fmla="*/ 48 h 63"/>
                <a:gd name="T44" fmla="*/ 40 w 70"/>
                <a:gd name="T45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63">
                  <a:moveTo>
                    <a:pt x="40" y="39"/>
                  </a:moveTo>
                  <a:lnTo>
                    <a:pt x="30" y="35"/>
                  </a:lnTo>
                  <a:lnTo>
                    <a:pt x="21" y="32"/>
                  </a:lnTo>
                  <a:lnTo>
                    <a:pt x="14" y="24"/>
                  </a:lnTo>
                  <a:lnTo>
                    <a:pt x="10" y="16"/>
                  </a:lnTo>
                  <a:lnTo>
                    <a:pt x="7" y="13"/>
                  </a:lnTo>
                  <a:lnTo>
                    <a:pt x="4" y="7"/>
                  </a:lnTo>
                  <a:lnTo>
                    <a:pt x="1" y="2"/>
                  </a:lnTo>
                  <a:lnTo>
                    <a:pt x="0" y="0"/>
                  </a:lnTo>
                  <a:lnTo>
                    <a:pt x="9" y="2"/>
                  </a:lnTo>
                  <a:lnTo>
                    <a:pt x="19" y="6"/>
                  </a:lnTo>
                  <a:lnTo>
                    <a:pt x="24" y="15"/>
                  </a:lnTo>
                  <a:lnTo>
                    <a:pt x="29" y="22"/>
                  </a:lnTo>
                  <a:lnTo>
                    <a:pt x="35" y="31"/>
                  </a:lnTo>
                  <a:lnTo>
                    <a:pt x="40" y="39"/>
                  </a:lnTo>
                  <a:lnTo>
                    <a:pt x="51" y="43"/>
                  </a:lnTo>
                  <a:lnTo>
                    <a:pt x="60" y="46"/>
                  </a:lnTo>
                  <a:lnTo>
                    <a:pt x="66" y="54"/>
                  </a:lnTo>
                  <a:lnTo>
                    <a:pt x="70" y="63"/>
                  </a:lnTo>
                  <a:lnTo>
                    <a:pt x="60" y="60"/>
                  </a:lnTo>
                  <a:lnTo>
                    <a:pt x="51" y="55"/>
                  </a:lnTo>
                  <a:lnTo>
                    <a:pt x="45" y="48"/>
                  </a:lnTo>
                  <a:lnTo>
                    <a:pt x="4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1" name="Freeform 60">
              <a:extLst>
                <a:ext uri="{FF2B5EF4-FFF2-40B4-BE49-F238E27FC236}">
                  <a16:creationId xmlns:a16="http://schemas.microsoft.com/office/drawing/2014/main" id="{18BE89B0-8054-DB70-9F2B-9525F786A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407" y="3969836"/>
              <a:ext cx="5545" cy="11089"/>
            </a:xfrm>
            <a:custGeom>
              <a:avLst/>
              <a:gdLst>
                <a:gd name="T0" fmla="*/ 0 w 50"/>
                <a:gd name="T1" fmla="*/ 19 h 110"/>
                <a:gd name="T2" fmla="*/ 1 w 50"/>
                <a:gd name="T3" fmla="*/ 15 h 110"/>
                <a:gd name="T4" fmla="*/ 2 w 50"/>
                <a:gd name="T5" fmla="*/ 9 h 110"/>
                <a:gd name="T6" fmla="*/ 2 w 50"/>
                <a:gd name="T7" fmla="*/ 3 h 110"/>
                <a:gd name="T8" fmla="*/ 4 w 50"/>
                <a:gd name="T9" fmla="*/ 0 h 110"/>
                <a:gd name="T10" fmla="*/ 8 w 50"/>
                <a:gd name="T11" fmla="*/ 8 h 110"/>
                <a:gd name="T12" fmla="*/ 12 w 50"/>
                <a:gd name="T13" fmla="*/ 18 h 110"/>
                <a:gd name="T14" fmla="*/ 18 w 50"/>
                <a:gd name="T15" fmla="*/ 27 h 110"/>
                <a:gd name="T16" fmla="*/ 22 w 50"/>
                <a:gd name="T17" fmla="*/ 36 h 110"/>
                <a:gd name="T18" fmla="*/ 24 w 50"/>
                <a:gd name="T19" fmla="*/ 27 h 110"/>
                <a:gd name="T20" fmla="*/ 26 w 50"/>
                <a:gd name="T21" fmla="*/ 18 h 110"/>
                <a:gd name="T22" fmla="*/ 30 w 50"/>
                <a:gd name="T23" fmla="*/ 26 h 110"/>
                <a:gd name="T24" fmla="*/ 36 w 50"/>
                <a:gd name="T25" fmla="*/ 36 h 110"/>
                <a:gd name="T26" fmla="*/ 40 w 50"/>
                <a:gd name="T27" fmla="*/ 44 h 110"/>
                <a:gd name="T28" fmla="*/ 44 w 50"/>
                <a:gd name="T29" fmla="*/ 54 h 110"/>
                <a:gd name="T30" fmla="*/ 43 w 50"/>
                <a:gd name="T31" fmla="*/ 63 h 110"/>
                <a:gd name="T32" fmla="*/ 40 w 50"/>
                <a:gd name="T33" fmla="*/ 73 h 110"/>
                <a:gd name="T34" fmla="*/ 45 w 50"/>
                <a:gd name="T35" fmla="*/ 83 h 110"/>
                <a:gd name="T36" fmla="*/ 50 w 50"/>
                <a:gd name="T37" fmla="*/ 91 h 110"/>
                <a:gd name="T38" fmla="*/ 47 w 50"/>
                <a:gd name="T39" fmla="*/ 101 h 110"/>
                <a:gd name="T40" fmla="*/ 44 w 50"/>
                <a:gd name="T41" fmla="*/ 110 h 110"/>
                <a:gd name="T42" fmla="*/ 40 w 50"/>
                <a:gd name="T43" fmla="*/ 101 h 110"/>
                <a:gd name="T44" fmla="*/ 36 w 50"/>
                <a:gd name="T45" fmla="*/ 91 h 110"/>
                <a:gd name="T46" fmla="*/ 31 w 50"/>
                <a:gd name="T47" fmla="*/ 83 h 110"/>
                <a:gd name="T48" fmla="*/ 27 w 50"/>
                <a:gd name="T49" fmla="*/ 73 h 110"/>
                <a:gd name="T50" fmla="*/ 29 w 50"/>
                <a:gd name="T51" fmla="*/ 63 h 110"/>
                <a:gd name="T52" fmla="*/ 31 w 50"/>
                <a:gd name="T53" fmla="*/ 55 h 110"/>
                <a:gd name="T54" fmla="*/ 27 w 50"/>
                <a:gd name="T55" fmla="*/ 45 h 110"/>
                <a:gd name="T56" fmla="*/ 22 w 50"/>
                <a:gd name="T57" fmla="*/ 36 h 110"/>
                <a:gd name="T58" fmla="*/ 20 w 50"/>
                <a:gd name="T59" fmla="*/ 45 h 110"/>
                <a:gd name="T60" fmla="*/ 18 w 50"/>
                <a:gd name="T61" fmla="*/ 55 h 110"/>
                <a:gd name="T62" fmla="*/ 13 w 50"/>
                <a:gd name="T63" fmla="*/ 46 h 110"/>
                <a:gd name="T64" fmla="*/ 9 w 50"/>
                <a:gd name="T65" fmla="*/ 37 h 110"/>
                <a:gd name="T66" fmla="*/ 4 w 50"/>
                <a:gd name="T67" fmla="*/ 27 h 110"/>
                <a:gd name="T68" fmla="*/ 0 w 50"/>
                <a:gd name="T69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110">
                  <a:moveTo>
                    <a:pt x="0" y="19"/>
                  </a:moveTo>
                  <a:lnTo>
                    <a:pt x="1" y="15"/>
                  </a:lnTo>
                  <a:lnTo>
                    <a:pt x="2" y="9"/>
                  </a:lnTo>
                  <a:lnTo>
                    <a:pt x="2" y="3"/>
                  </a:lnTo>
                  <a:lnTo>
                    <a:pt x="4" y="0"/>
                  </a:lnTo>
                  <a:lnTo>
                    <a:pt x="8" y="8"/>
                  </a:lnTo>
                  <a:lnTo>
                    <a:pt x="12" y="18"/>
                  </a:lnTo>
                  <a:lnTo>
                    <a:pt x="18" y="27"/>
                  </a:lnTo>
                  <a:lnTo>
                    <a:pt x="22" y="36"/>
                  </a:lnTo>
                  <a:lnTo>
                    <a:pt x="24" y="27"/>
                  </a:lnTo>
                  <a:lnTo>
                    <a:pt x="26" y="18"/>
                  </a:lnTo>
                  <a:lnTo>
                    <a:pt x="30" y="26"/>
                  </a:lnTo>
                  <a:lnTo>
                    <a:pt x="36" y="36"/>
                  </a:lnTo>
                  <a:lnTo>
                    <a:pt x="40" y="44"/>
                  </a:lnTo>
                  <a:lnTo>
                    <a:pt x="44" y="54"/>
                  </a:lnTo>
                  <a:lnTo>
                    <a:pt x="43" y="63"/>
                  </a:lnTo>
                  <a:lnTo>
                    <a:pt x="40" y="73"/>
                  </a:lnTo>
                  <a:lnTo>
                    <a:pt x="45" y="83"/>
                  </a:lnTo>
                  <a:lnTo>
                    <a:pt x="50" y="91"/>
                  </a:lnTo>
                  <a:lnTo>
                    <a:pt x="47" y="101"/>
                  </a:lnTo>
                  <a:lnTo>
                    <a:pt x="44" y="110"/>
                  </a:lnTo>
                  <a:lnTo>
                    <a:pt x="40" y="101"/>
                  </a:lnTo>
                  <a:lnTo>
                    <a:pt x="36" y="91"/>
                  </a:lnTo>
                  <a:lnTo>
                    <a:pt x="31" y="83"/>
                  </a:lnTo>
                  <a:lnTo>
                    <a:pt x="27" y="73"/>
                  </a:lnTo>
                  <a:lnTo>
                    <a:pt x="29" y="63"/>
                  </a:lnTo>
                  <a:lnTo>
                    <a:pt x="31" y="55"/>
                  </a:lnTo>
                  <a:lnTo>
                    <a:pt x="27" y="45"/>
                  </a:lnTo>
                  <a:lnTo>
                    <a:pt x="22" y="36"/>
                  </a:lnTo>
                  <a:lnTo>
                    <a:pt x="20" y="45"/>
                  </a:lnTo>
                  <a:lnTo>
                    <a:pt x="18" y="55"/>
                  </a:lnTo>
                  <a:lnTo>
                    <a:pt x="13" y="46"/>
                  </a:lnTo>
                  <a:lnTo>
                    <a:pt x="9" y="37"/>
                  </a:lnTo>
                  <a:lnTo>
                    <a:pt x="4" y="27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2" name="Freeform 61">
              <a:extLst>
                <a:ext uri="{FF2B5EF4-FFF2-40B4-BE49-F238E27FC236}">
                  <a16:creationId xmlns:a16="http://schemas.microsoft.com/office/drawing/2014/main" id="{967F50A4-D83C-D0D5-0125-1BFC18AE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648" y="3967988"/>
              <a:ext cx="3696" cy="11089"/>
            </a:xfrm>
            <a:custGeom>
              <a:avLst/>
              <a:gdLst>
                <a:gd name="T0" fmla="*/ 13 w 31"/>
                <a:gd name="T1" fmla="*/ 77 h 96"/>
                <a:gd name="T2" fmla="*/ 11 w 31"/>
                <a:gd name="T3" fmla="*/ 88 h 96"/>
                <a:gd name="T4" fmla="*/ 9 w 31"/>
                <a:gd name="T5" fmla="*/ 96 h 96"/>
                <a:gd name="T6" fmla="*/ 5 w 31"/>
                <a:gd name="T7" fmla="*/ 87 h 96"/>
                <a:gd name="T8" fmla="*/ 0 w 31"/>
                <a:gd name="T9" fmla="*/ 77 h 96"/>
                <a:gd name="T10" fmla="*/ 3 w 31"/>
                <a:gd name="T11" fmla="*/ 67 h 96"/>
                <a:gd name="T12" fmla="*/ 5 w 31"/>
                <a:gd name="T13" fmla="*/ 58 h 96"/>
                <a:gd name="T14" fmla="*/ 9 w 31"/>
                <a:gd name="T15" fmla="*/ 67 h 96"/>
                <a:gd name="T16" fmla="*/ 13 w 31"/>
                <a:gd name="T17" fmla="*/ 77 h 96"/>
                <a:gd name="T18" fmla="*/ 16 w 31"/>
                <a:gd name="T19" fmla="*/ 69 h 96"/>
                <a:gd name="T20" fmla="*/ 17 w 31"/>
                <a:gd name="T21" fmla="*/ 58 h 96"/>
                <a:gd name="T22" fmla="*/ 21 w 31"/>
                <a:gd name="T23" fmla="*/ 48 h 96"/>
                <a:gd name="T24" fmla="*/ 22 w 31"/>
                <a:gd name="T25" fmla="*/ 39 h 96"/>
                <a:gd name="T26" fmla="*/ 17 w 31"/>
                <a:gd name="T27" fmla="*/ 29 h 96"/>
                <a:gd name="T28" fmla="*/ 12 w 31"/>
                <a:gd name="T29" fmla="*/ 20 h 96"/>
                <a:gd name="T30" fmla="*/ 13 w 31"/>
                <a:gd name="T31" fmla="*/ 16 h 96"/>
                <a:gd name="T32" fmla="*/ 14 w 31"/>
                <a:gd name="T33" fmla="*/ 9 h 96"/>
                <a:gd name="T34" fmla="*/ 15 w 31"/>
                <a:gd name="T35" fmla="*/ 3 h 96"/>
                <a:gd name="T36" fmla="*/ 16 w 31"/>
                <a:gd name="T37" fmla="*/ 0 h 96"/>
                <a:gd name="T38" fmla="*/ 22 w 31"/>
                <a:gd name="T39" fmla="*/ 9 h 96"/>
                <a:gd name="T40" fmla="*/ 26 w 31"/>
                <a:gd name="T41" fmla="*/ 20 h 96"/>
                <a:gd name="T42" fmla="*/ 24 w 31"/>
                <a:gd name="T43" fmla="*/ 29 h 96"/>
                <a:gd name="T44" fmla="*/ 22 w 31"/>
                <a:gd name="T45" fmla="*/ 39 h 96"/>
                <a:gd name="T46" fmla="*/ 26 w 31"/>
                <a:gd name="T47" fmla="*/ 48 h 96"/>
                <a:gd name="T48" fmla="*/ 31 w 31"/>
                <a:gd name="T49" fmla="*/ 58 h 96"/>
                <a:gd name="T50" fmla="*/ 29 w 31"/>
                <a:gd name="T51" fmla="*/ 67 h 96"/>
                <a:gd name="T52" fmla="*/ 27 w 31"/>
                <a:gd name="T53" fmla="*/ 77 h 96"/>
                <a:gd name="T54" fmla="*/ 25 w 31"/>
                <a:gd name="T55" fmla="*/ 88 h 96"/>
                <a:gd name="T56" fmla="*/ 23 w 31"/>
                <a:gd name="T57" fmla="*/ 96 h 96"/>
                <a:gd name="T58" fmla="*/ 17 w 31"/>
                <a:gd name="T59" fmla="*/ 87 h 96"/>
                <a:gd name="T60" fmla="*/ 13 w 31"/>
                <a:gd name="T61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" h="96">
                  <a:moveTo>
                    <a:pt x="13" y="77"/>
                  </a:moveTo>
                  <a:lnTo>
                    <a:pt x="11" y="88"/>
                  </a:lnTo>
                  <a:lnTo>
                    <a:pt x="9" y="96"/>
                  </a:lnTo>
                  <a:lnTo>
                    <a:pt x="5" y="87"/>
                  </a:lnTo>
                  <a:lnTo>
                    <a:pt x="0" y="77"/>
                  </a:lnTo>
                  <a:lnTo>
                    <a:pt x="3" y="67"/>
                  </a:lnTo>
                  <a:lnTo>
                    <a:pt x="5" y="58"/>
                  </a:lnTo>
                  <a:lnTo>
                    <a:pt x="9" y="67"/>
                  </a:lnTo>
                  <a:lnTo>
                    <a:pt x="13" y="77"/>
                  </a:lnTo>
                  <a:lnTo>
                    <a:pt x="16" y="69"/>
                  </a:lnTo>
                  <a:lnTo>
                    <a:pt x="17" y="58"/>
                  </a:lnTo>
                  <a:lnTo>
                    <a:pt x="21" y="48"/>
                  </a:lnTo>
                  <a:lnTo>
                    <a:pt x="22" y="39"/>
                  </a:lnTo>
                  <a:lnTo>
                    <a:pt x="17" y="29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4" y="9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2" y="9"/>
                  </a:lnTo>
                  <a:lnTo>
                    <a:pt x="26" y="20"/>
                  </a:lnTo>
                  <a:lnTo>
                    <a:pt x="24" y="29"/>
                  </a:lnTo>
                  <a:lnTo>
                    <a:pt x="22" y="39"/>
                  </a:lnTo>
                  <a:lnTo>
                    <a:pt x="26" y="48"/>
                  </a:lnTo>
                  <a:lnTo>
                    <a:pt x="31" y="58"/>
                  </a:lnTo>
                  <a:lnTo>
                    <a:pt x="29" y="67"/>
                  </a:lnTo>
                  <a:lnTo>
                    <a:pt x="27" y="77"/>
                  </a:lnTo>
                  <a:lnTo>
                    <a:pt x="25" y="88"/>
                  </a:lnTo>
                  <a:lnTo>
                    <a:pt x="23" y="96"/>
                  </a:lnTo>
                  <a:lnTo>
                    <a:pt x="17" y="87"/>
                  </a:lnTo>
                  <a:lnTo>
                    <a:pt x="1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3" name="Freeform 62">
              <a:extLst>
                <a:ext uri="{FF2B5EF4-FFF2-40B4-BE49-F238E27FC236}">
                  <a16:creationId xmlns:a16="http://schemas.microsoft.com/office/drawing/2014/main" id="{46CB7F37-1761-F47B-8130-189D2CE2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919" y="4019736"/>
              <a:ext cx="3696" cy="9241"/>
            </a:xfrm>
            <a:custGeom>
              <a:avLst/>
              <a:gdLst>
                <a:gd name="T0" fmla="*/ 0 w 37"/>
                <a:gd name="T1" fmla="*/ 30 h 79"/>
                <a:gd name="T2" fmla="*/ 2 w 37"/>
                <a:gd name="T3" fmla="*/ 15 h 79"/>
                <a:gd name="T4" fmla="*/ 5 w 37"/>
                <a:gd name="T5" fmla="*/ 0 h 79"/>
                <a:gd name="T6" fmla="*/ 10 w 37"/>
                <a:gd name="T7" fmla="*/ 7 h 79"/>
                <a:gd name="T8" fmla="*/ 14 w 37"/>
                <a:gd name="T9" fmla="*/ 16 h 79"/>
                <a:gd name="T10" fmla="*/ 20 w 37"/>
                <a:gd name="T11" fmla="*/ 25 h 79"/>
                <a:gd name="T12" fmla="*/ 24 w 37"/>
                <a:gd name="T13" fmla="*/ 33 h 79"/>
                <a:gd name="T14" fmla="*/ 25 w 37"/>
                <a:gd name="T15" fmla="*/ 27 h 79"/>
                <a:gd name="T16" fmla="*/ 26 w 37"/>
                <a:gd name="T17" fmla="*/ 17 h 79"/>
                <a:gd name="T18" fmla="*/ 27 w 37"/>
                <a:gd name="T19" fmla="*/ 6 h 79"/>
                <a:gd name="T20" fmla="*/ 28 w 37"/>
                <a:gd name="T21" fmla="*/ 2 h 79"/>
                <a:gd name="T22" fmla="*/ 32 w 37"/>
                <a:gd name="T23" fmla="*/ 10 h 79"/>
                <a:gd name="T24" fmla="*/ 37 w 37"/>
                <a:gd name="T25" fmla="*/ 19 h 79"/>
                <a:gd name="T26" fmla="*/ 34 w 37"/>
                <a:gd name="T27" fmla="*/ 34 h 79"/>
                <a:gd name="T28" fmla="*/ 32 w 37"/>
                <a:gd name="T29" fmla="*/ 49 h 79"/>
                <a:gd name="T30" fmla="*/ 30 w 37"/>
                <a:gd name="T31" fmla="*/ 64 h 79"/>
                <a:gd name="T32" fmla="*/ 28 w 37"/>
                <a:gd name="T33" fmla="*/ 79 h 79"/>
                <a:gd name="T34" fmla="*/ 24 w 37"/>
                <a:gd name="T35" fmla="*/ 71 h 79"/>
                <a:gd name="T36" fmla="*/ 18 w 37"/>
                <a:gd name="T37" fmla="*/ 63 h 79"/>
                <a:gd name="T38" fmla="*/ 0 w 37"/>
                <a:gd name="T39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79">
                  <a:moveTo>
                    <a:pt x="0" y="30"/>
                  </a:moveTo>
                  <a:lnTo>
                    <a:pt x="2" y="15"/>
                  </a:lnTo>
                  <a:lnTo>
                    <a:pt x="5" y="0"/>
                  </a:lnTo>
                  <a:lnTo>
                    <a:pt x="10" y="7"/>
                  </a:lnTo>
                  <a:lnTo>
                    <a:pt x="14" y="16"/>
                  </a:lnTo>
                  <a:lnTo>
                    <a:pt x="20" y="25"/>
                  </a:lnTo>
                  <a:lnTo>
                    <a:pt x="24" y="33"/>
                  </a:lnTo>
                  <a:lnTo>
                    <a:pt x="25" y="27"/>
                  </a:lnTo>
                  <a:lnTo>
                    <a:pt x="26" y="17"/>
                  </a:lnTo>
                  <a:lnTo>
                    <a:pt x="27" y="6"/>
                  </a:lnTo>
                  <a:lnTo>
                    <a:pt x="28" y="2"/>
                  </a:lnTo>
                  <a:lnTo>
                    <a:pt x="32" y="10"/>
                  </a:lnTo>
                  <a:lnTo>
                    <a:pt x="37" y="19"/>
                  </a:lnTo>
                  <a:lnTo>
                    <a:pt x="34" y="34"/>
                  </a:lnTo>
                  <a:lnTo>
                    <a:pt x="32" y="49"/>
                  </a:lnTo>
                  <a:lnTo>
                    <a:pt x="30" y="64"/>
                  </a:lnTo>
                  <a:lnTo>
                    <a:pt x="28" y="79"/>
                  </a:lnTo>
                  <a:lnTo>
                    <a:pt x="24" y="71"/>
                  </a:lnTo>
                  <a:lnTo>
                    <a:pt x="18" y="63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4" name="Freeform 63">
              <a:extLst>
                <a:ext uri="{FF2B5EF4-FFF2-40B4-BE49-F238E27FC236}">
                  <a16:creationId xmlns:a16="http://schemas.microsoft.com/office/drawing/2014/main" id="{EB19AECF-0043-91C1-336D-C16F9371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844" y="3748058"/>
              <a:ext cx="558164" cy="559989"/>
            </a:xfrm>
            <a:custGeom>
              <a:avLst/>
              <a:gdLst>
                <a:gd name="T0" fmla="*/ 4670 w 4835"/>
                <a:gd name="T1" fmla="*/ 2825 h 4855"/>
                <a:gd name="T2" fmla="*/ 4757 w 4835"/>
                <a:gd name="T3" fmla="*/ 2507 h 4855"/>
                <a:gd name="T4" fmla="*/ 4797 w 4835"/>
                <a:gd name="T5" fmla="*/ 2592 h 4855"/>
                <a:gd name="T6" fmla="*/ 4777 w 4835"/>
                <a:gd name="T7" fmla="*/ 3026 h 4855"/>
                <a:gd name="T8" fmla="*/ 4592 w 4835"/>
                <a:gd name="T9" fmla="*/ 3501 h 4855"/>
                <a:gd name="T10" fmla="*/ 4292 w 4835"/>
                <a:gd name="T11" fmla="*/ 3950 h 4855"/>
                <a:gd name="T12" fmla="*/ 3906 w 4835"/>
                <a:gd name="T13" fmla="*/ 4333 h 4855"/>
                <a:gd name="T14" fmla="*/ 3473 w 4835"/>
                <a:gd name="T15" fmla="*/ 4582 h 4855"/>
                <a:gd name="T16" fmla="*/ 3080 w 4835"/>
                <a:gd name="T17" fmla="*/ 4773 h 4855"/>
                <a:gd name="T18" fmla="*/ 2666 w 4835"/>
                <a:gd name="T19" fmla="*/ 4822 h 4855"/>
                <a:gd name="T20" fmla="*/ 2231 w 4835"/>
                <a:gd name="T21" fmla="*/ 4816 h 4855"/>
                <a:gd name="T22" fmla="*/ 1721 w 4835"/>
                <a:gd name="T23" fmla="*/ 4734 h 4855"/>
                <a:gd name="T24" fmla="*/ 1193 w 4835"/>
                <a:gd name="T25" fmla="*/ 4512 h 4855"/>
                <a:gd name="T26" fmla="*/ 1027 w 4835"/>
                <a:gd name="T27" fmla="*/ 4387 h 4855"/>
                <a:gd name="T28" fmla="*/ 600 w 4835"/>
                <a:gd name="T29" fmla="*/ 4010 h 4855"/>
                <a:gd name="T30" fmla="*/ 277 w 4835"/>
                <a:gd name="T31" fmla="*/ 3524 h 4855"/>
                <a:gd name="T32" fmla="*/ 64 w 4835"/>
                <a:gd name="T33" fmla="*/ 2939 h 4855"/>
                <a:gd name="T34" fmla="*/ 10 w 4835"/>
                <a:gd name="T35" fmla="*/ 2436 h 4855"/>
                <a:gd name="T36" fmla="*/ 42 w 4835"/>
                <a:gd name="T37" fmla="*/ 2060 h 4855"/>
                <a:gd name="T38" fmla="*/ 176 w 4835"/>
                <a:gd name="T39" fmla="*/ 1522 h 4855"/>
                <a:gd name="T40" fmla="*/ 434 w 4835"/>
                <a:gd name="T41" fmla="*/ 1057 h 4855"/>
                <a:gd name="T42" fmla="*/ 761 w 4835"/>
                <a:gd name="T43" fmla="*/ 678 h 4855"/>
                <a:gd name="T44" fmla="*/ 1268 w 4835"/>
                <a:gd name="T45" fmla="*/ 310 h 4855"/>
                <a:gd name="T46" fmla="*/ 1639 w 4835"/>
                <a:gd name="T47" fmla="*/ 132 h 4855"/>
                <a:gd name="T48" fmla="*/ 2163 w 4835"/>
                <a:gd name="T49" fmla="*/ 23 h 4855"/>
                <a:gd name="T50" fmla="*/ 2575 w 4835"/>
                <a:gd name="T51" fmla="*/ 43 h 4855"/>
                <a:gd name="T52" fmla="*/ 3016 w 4835"/>
                <a:gd name="T53" fmla="*/ 112 h 4855"/>
                <a:gd name="T54" fmla="*/ 3446 w 4835"/>
                <a:gd name="T55" fmla="*/ 260 h 4855"/>
                <a:gd name="T56" fmla="*/ 3771 w 4835"/>
                <a:gd name="T57" fmla="*/ 461 h 4855"/>
                <a:gd name="T58" fmla="*/ 4150 w 4835"/>
                <a:gd name="T59" fmla="*/ 795 h 4855"/>
                <a:gd name="T60" fmla="*/ 4405 w 4835"/>
                <a:gd name="T61" fmla="*/ 1069 h 4855"/>
                <a:gd name="T62" fmla="*/ 4608 w 4835"/>
                <a:gd name="T63" fmla="*/ 1432 h 4855"/>
                <a:gd name="T64" fmla="*/ 4715 w 4835"/>
                <a:gd name="T65" fmla="*/ 1821 h 4855"/>
                <a:gd name="T66" fmla="*/ 4725 w 4835"/>
                <a:gd name="T67" fmla="*/ 2125 h 4855"/>
                <a:gd name="T68" fmla="*/ 4570 w 4835"/>
                <a:gd name="T69" fmla="*/ 1652 h 4855"/>
                <a:gd name="T70" fmla="*/ 4396 w 4835"/>
                <a:gd name="T71" fmla="*/ 1297 h 4855"/>
                <a:gd name="T72" fmla="*/ 4100 w 4835"/>
                <a:gd name="T73" fmla="*/ 904 h 4855"/>
                <a:gd name="T74" fmla="*/ 3766 w 4835"/>
                <a:gd name="T75" fmla="*/ 608 h 4855"/>
                <a:gd name="T76" fmla="*/ 3277 w 4835"/>
                <a:gd name="T77" fmla="*/ 347 h 4855"/>
                <a:gd name="T78" fmla="*/ 2840 w 4835"/>
                <a:gd name="T79" fmla="*/ 237 h 4855"/>
                <a:gd name="T80" fmla="*/ 2415 w 4835"/>
                <a:gd name="T81" fmla="*/ 191 h 4855"/>
                <a:gd name="T82" fmla="*/ 2027 w 4835"/>
                <a:gd name="T83" fmla="*/ 214 h 4855"/>
                <a:gd name="T84" fmla="*/ 1578 w 4835"/>
                <a:gd name="T85" fmla="*/ 352 h 4855"/>
                <a:gd name="T86" fmla="*/ 1106 w 4835"/>
                <a:gd name="T87" fmla="*/ 611 h 4855"/>
                <a:gd name="T88" fmla="*/ 813 w 4835"/>
                <a:gd name="T89" fmla="*/ 850 h 4855"/>
                <a:gd name="T90" fmla="*/ 539 w 4835"/>
                <a:gd name="T91" fmla="*/ 1212 h 4855"/>
                <a:gd name="T92" fmla="*/ 349 w 4835"/>
                <a:gd name="T93" fmla="*/ 1588 h 4855"/>
                <a:gd name="T94" fmla="*/ 231 w 4835"/>
                <a:gd name="T95" fmla="*/ 2006 h 4855"/>
                <a:gd name="T96" fmla="*/ 173 w 4835"/>
                <a:gd name="T97" fmla="*/ 2433 h 4855"/>
                <a:gd name="T98" fmla="*/ 221 w 4835"/>
                <a:gd name="T99" fmla="*/ 2768 h 4855"/>
                <a:gd name="T100" fmla="*/ 364 w 4835"/>
                <a:gd name="T101" fmla="*/ 3280 h 4855"/>
                <a:gd name="T102" fmla="*/ 509 w 4835"/>
                <a:gd name="T103" fmla="*/ 3624 h 4855"/>
                <a:gd name="T104" fmla="*/ 858 w 4835"/>
                <a:gd name="T105" fmla="*/ 4016 h 4855"/>
                <a:gd name="T106" fmla="*/ 1171 w 4835"/>
                <a:gd name="T107" fmla="*/ 4272 h 4855"/>
                <a:gd name="T108" fmla="*/ 1658 w 4835"/>
                <a:gd name="T109" fmla="*/ 4540 h 4855"/>
                <a:gd name="T110" fmla="*/ 2050 w 4835"/>
                <a:gd name="T111" fmla="*/ 4623 h 4855"/>
                <a:gd name="T112" fmla="*/ 2407 w 4835"/>
                <a:gd name="T113" fmla="*/ 4655 h 4855"/>
                <a:gd name="T114" fmla="*/ 2836 w 4835"/>
                <a:gd name="T115" fmla="*/ 4624 h 4855"/>
                <a:gd name="T116" fmla="*/ 3328 w 4835"/>
                <a:gd name="T117" fmla="*/ 4470 h 4855"/>
                <a:gd name="T118" fmla="*/ 3680 w 4835"/>
                <a:gd name="T119" fmla="*/ 4295 h 4855"/>
                <a:gd name="T120" fmla="*/ 4046 w 4835"/>
                <a:gd name="T121" fmla="*/ 3955 h 4855"/>
                <a:gd name="T122" fmla="*/ 4391 w 4835"/>
                <a:gd name="T123" fmla="*/ 3531 h 4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35" h="4855">
                  <a:moveTo>
                    <a:pt x="4542" y="3170"/>
                  </a:moveTo>
                  <a:lnTo>
                    <a:pt x="4544" y="3179"/>
                  </a:lnTo>
                  <a:lnTo>
                    <a:pt x="4545" y="3188"/>
                  </a:lnTo>
                  <a:lnTo>
                    <a:pt x="4538" y="3201"/>
                  </a:lnTo>
                  <a:lnTo>
                    <a:pt x="4531" y="3213"/>
                  </a:lnTo>
                  <a:lnTo>
                    <a:pt x="4532" y="3223"/>
                  </a:lnTo>
                  <a:lnTo>
                    <a:pt x="4533" y="3231"/>
                  </a:lnTo>
                  <a:lnTo>
                    <a:pt x="4541" y="3220"/>
                  </a:lnTo>
                  <a:lnTo>
                    <a:pt x="4548" y="3206"/>
                  </a:lnTo>
                  <a:lnTo>
                    <a:pt x="4549" y="3209"/>
                  </a:lnTo>
                  <a:lnTo>
                    <a:pt x="4549" y="3215"/>
                  </a:lnTo>
                  <a:lnTo>
                    <a:pt x="4550" y="3222"/>
                  </a:lnTo>
                  <a:lnTo>
                    <a:pt x="4551" y="3224"/>
                  </a:lnTo>
                  <a:lnTo>
                    <a:pt x="4559" y="3211"/>
                  </a:lnTo>
                  <a:lnTo>
                    <a:pt x="4565" y="3198"/>
                  </a:lnTo>
                  <a:lnTo>
                    <a:pt x="4563" y="3180"/>
                  </a:lnTo>
                  <a:lnTo>
                    <a:pt x="4561" y="3172"/>
                  </a:lnTo>
                  <a:lnTo>
                    <a:pt x="4560" y="3162"/>
                  </a:lnTo>
                  <a:lnTo>
                    <a:pt x="4566" y="3150"/>
                  </a:lnTo>
                  <a:lnTo>
                    <a:pt x="4572" y="3137"/>
                  </a:lnTo>
                  <a:lnTo>
                    <a:pt x="4580" y="3124"/>
                  </a:lnTo>
                  <a:lnTo>
                    <a:pt x="4586" y="3110"/>
                  </a:lnTo>
                  <a:lnTo>
                    <a:pt x="4594" y="3096"/>
                  </a:lnTo>
                  <a:lnTo>
                    <a:pt x="4599" y="3084"/>
                  </a:lnTo>
                  <a:lnTo>
                    <a:pt x="4598" y="3074"/>
                  </a:lnTo>
                  <a:lnTo>
                    <a:pt x="4596" y="3065"/>
                  </a:lnTo>
                  <a:lnTo>
                    <a:pt x="4594" y="3057"/>
                  </a:lnTo>
                  <a:lnTo>
                    <a:pt x="4592" y="3048"/>
                  </a:lnTo>
                  <a:lnTo>
                    <a:pt x="4597" y="3035"/>
                  </a:lnTo>
                  <a:lnTo>
                    <a:pt x="4603" y="3021"/>
                  </a:lnTo>
                  <a:lnTo>
                    <a:pt x="4610" y="3007"/>
                  </a:lnTo>
                  <a:lnTo>
                    <a:pt x="4616" y="2994"/>
                  </a:lnTo>
                  <a:lnTo>
                    <a:pt x="4617" y="2997"/>
                  </a:lnTo>
                  <a:lnTo>
                    <a:pt x="4618" y="3004"/>
                  </a:lnTo>
                  <a:lnTo>
                    <a:pt x="4620" y="3010"/>
                  </a:lnTo>
                  <a:lnTo>
                    <a:pt x="4620" y="3012"/>
                  </a:lnTo>
                  <a:lnTo>
                    <a:pt x="4627" y="2998"/>
                  </a:lnTo>
                  <a:lnTo>
                    <a:pt x="4632" y="2985"/>
                  </a:lnTo>
                  <a:lnTo>
                    <a:pt x="4631" y="2976"/>
                  </a:lnTo>
                  <a:lnTo>
                    <a:pt x="4628" y="2968"/>
                  </a:lnTo>
                  <a:lnTo>
                    <a:pt x="4625" y="2959"/>
                  </a:lnTo>
                  <a:lnTo>
                    <a:pt x="4623" y="2950"/>
                  </a:lnTo>
                  <a:lnTo>
                    <a:pt x="4628" y="2936"/>
                  </a:lnTo>
                  <a:lnTo>
                    <a:pt x="4634" y="2923"/>
                  </a:lnTo>
                  <a:lnTo>
                    <a:pt x="4640" y="2909"/>
                  </a:lnTo>
                  <a:lnTo>
                    <a:pt x="4645" y="2895"/>
                  </a:lnTo>
                  <a:lnTo>
                    <a:pt x="4650" y="2881"/>
                  </a:lnTo>
                  <a:lnTo>
                    <a:pt x="4655" y="2868"/>
                  </a:lnTo>
                  <a:lnTo>
                    <a:pt x="4661" y="2854"/>
                  </a:lnTo>
                  <a:lnTo>
                    <a:pt x="4665" y="2840"/>
                  </a:lnTo>
                  <a:lnTo>
                    <a:pt x="4670" y="2825"/>
                  </a:lnTo>
                  <a:lnTo>
                    <a:pt x="4676" y="2811"/>
                  </a:lnTo>
                  <a:lnTo>
                    <a:pt x="4673" y="2803"/>
                  </a:lnTo>
                  <a:lnTo>
                    <a:pt x="4669" y="2794"/>
                  </a:lnTo>
                  <a:lnTo>
                    <a:pt x="4666" y="2786"/>
                  </a:lnTo>
                  <a:lnTo>
                    <a:pt x="4663" y="2777"/>
                  </a:lnTo>
                  <a:lnTo>
                    <a:pt x="4667" y="2762"/>
                  </a:lnTo>
                  <a:lnTo>
                    <a:pt x="4671" y="2749"/>
                  </a:lnTo>
                  <a:lnTo>
                    <a:pt x="4676" y="2734"/>
                  </a:lnTo>
                  <a:lnTo>
                    <a:pt x="4681" y="2721"/>
                  </a:lnTo>
                  <a:lnTo>
                    <a:pt x="4684" y="2705"/>
                  </a:lnTo>
                  <a:lnTo>
                    <a:pt x="4688" y="2692"/>
                  </a:lnTo>
                  <a:lnTo>
                    <a:pt x="4693" y="2701"/>
                  </a:lnTo>
                  <a:lnTo>
                    <a:pt x="4696" y="2709"/>
                  </a:lnTo>
                  <a:lnTo>
                    <a:pt x="4700" y="2695"/>
                  </a:lnTo>
                  <a:lnTo>
                    <a:pt x="4704" y="2680"/>
                  </a:lnTo>
                  <a:lnTo>
                    <a:pt x="4705" y="2675"/>
                  </a:lnTo>
                  <a:lnTo>
                    <a:pt x="4708" y="2664"/>
                  </a:lnTo>
                  <a:lnTo>
                    <a:pt x="4710" y="2656"/>
                  </a:lnTo>
                  <a:lnTo>
                    <a:pt x="4712" y="2652"/>
                  </a:lnTo>
                  <a:lnTo>
                    <a:pt x="4715" y="2659"/>
                  </a:lnTo>
                  <a:lnTo>
                    <a:pt x="4719" y="2669"/>
                  </a:lnTo>
                  <a:lnTo>
                    <a:pt x="4723" y="2654"/>
                  </a:lnTo>
                  <a:lnTo>
                    <a:pt x="4727" y="2640"/>
                  </a:lnTo>
                  <a:lnTo>
                    <a:pt x="4724" y="2630"/>
                  </a:lnTo>
                  <a:lnTo>
                    <a:pt x="4719" y="2623"/>
                  </a:lnTo>
                  <a:lnTo>
                    <a:pt x="4715" y="2638"/>
                  </a:lnTo>
                  <a:lnTo>
                    <a:pt x="4712" y="2652"/>
                  </a:lnTo>
                  <a:lnTo>
                    <a:pt x="4708" y="2644"/>
                  </a:lnTo>
                  <a:lnTo>
                    <a:pt x="4704" y="2635"/>
                  </a:lnTo>
                  <a:lnTo>
                    <a:pt x="4697" y="2618"/>
                  </a:lnTo>
                  <a:lnTo>
                    <a:pt x="4700" y="2603"/>
                  </a:lnTo>
                  <a:lnTo>
                    <a:pt x="4704" y="2589"/>
                  </a:lnTo>
                  <a:lnTo>
                    <a:pt x="4708" y="2574"/>
                  </a:lnTo>
                  <a:lnTo>
                    <a:pt x="4711" y="2560"/>
                  </a:lnTo>
                  <a:lnTo>
                    <a:pt x="4714" y="2568"/>
                  </a:lnTo>
                  <a:lnTo>
                    <a:pt x="4718" y="2576"/>
                  </a:lnTo>
                  <a:lnTo>
                    <a:pt x="4723" y="2586"/>
                  </a:lnTo>
                  <a:lnTo>
                    <a:pt x="4727" y="2593"/>
                  </a:lnTo>
                  <a:lnTo>
                    <a:pt x="4730" y="2579"/>
                  </a:lnTo>
                  <a:lnTo>
                    <a:pt x="4733" y="2565"/>
                  </a:lnTo>
                  <a:lnTo>
                    <a:pt x="4737" y="2573"/>
                  </a:lnTo>
                  <a:lnTo>
                    <a:pt x="4741" y="2582"/>
                  </a:lnTo>
                  <a:lnTo>
                    <a:pt x="4745" y="2567"/>
                  </a:lnTo>
                  <a:lnTo>
                    <a:pt x="4748" y="2552"/>
                  </a:lnTo>
                  <a:lnTo>
                    <a:pt x="4744" y="2543"/>
                  </a:lnTo>
                  <a:lnTo>
                    <a:pt x="4740" y="2535"/>
                  </a:lnTo>
                  <a:lnTo>
                    <a:pt x="4742" y="2520"/>
                  </a:lnTo>
                  <a:lnTo>
                    <a:pt x="4746" y="2505"/>
                  </a:lnTo>
                  <a:lnTo>
                    <a:pt x="4749" y="2512"/>
                  </a:lnTo>
                  <a:lnTo>
                    <a:pt x="4753" y="2522"/>
                  </a:lnTo>
                  <a:lnTo>
                    <a:pt x="4757" y="2507"/>
                  </a:lnTo>
                  <a:lnTo>
                    <a:pt x="4760" y="2492"/>
                  </a:lnTo>
                  <a:lnTo>
                    <a:pt x="4756" y="2484"/>
                  </a:lnTo>
                  <a:lnTo>
                    <a:pt x="4751" y="2475"/>
                  </a:lnTo>
                  <a:lnTo>
                    <a:pt x="4753" y="2460"/>
                  </a:lnTo>
                  <a:lnTo>
                    <a:pt x="4757" y="2445"/>
                  </a:lnTo>
                  <a:lnTo>
                    <a:pt x="4761" y="2454"/>
                  </a:lnTo>
                  <a:lnTo>
                    <a:pt x="4765" y="2462"/>
                  </a:lnTo>
                  <a:lnTo>
                    <a:pt x="4767" y="2448"/>
                  </a:lnTo>
                  <a:lnTo>
                    <a:pt x="4770" y="2433"/>
                  </a:lnTo>
                  <a:lnTo>
                    <a:pt x="4775" y="2441"/>
                  </a:lnTo>
                  <a:lnTo>
                    <a:pt x="4779" y="2449"/>
                  </a:lnTo>
                  <a:lnTo>
                    <a:pt x="4783" y="2457"/>
                  </a:lnTo>
                  <a:lnTo>
                    <a:pt x="4787" y="2466"/>
                  </a:lnTo>
                  <a:lnTo>
                    <a:pt x="4785" y="2480"/>
                  </a:lnTo>
                  <a:lnTo>
                    <a:pt x="4782" y="2495"/>
                  </a:lnTo>
                  <a:lnTo>
                    <a:pt x="4779" y="2510"/>
                  </a:lnTo>
                  <a:lnTo>
                    <a:pt x="4776" y="2525"/>
                  </a:lnTo>
                  <a:lnTo>
                    <a:pt x="4774" y="2541"/>
                  </a:lnTo>
                  <a:lnTo>
                    <a:pt x="4770" y="2556"/>
                  </a:lnTo>
                  <a:lnTo>
                    <a:pt x="4774" y="2565"/>
                  </a:lnTo>
                  <a:lnTo>
                    <a:pt x="4778" y="2573"/>
                  </a:lnTo>
                  <a:lnTo>
                    <a:pt x="4780" y="2568"/>
                  </a:lnTo>
                  <a:lnTo>
                    <a:pt x="4781" y="2558"/>
                  </a:lnTo>
                  <a:lnTo>
                    <a:pt x="4783" y="2549"/>
                  </a:lnTo>
                  <a:lnTo>
                    <a:pt x="4784" y="2543"/>
                  </a:lnTo>
                  <a:lnTo>
                    <a:pt x="4788" y="2552"/>
                  </a:lnTo>
                  <a:lnTo>
                    <a:pt x="4793" y="2560"/>
                  </a:lnTo>
                  <a:lnTo>
                    <a:pt x="4796" y="2545"/>
                  </a:lnTo>
                  <a:lnTo>
                    <a:pt x="4799" y="2529"/>
                  </a:lnTo>
                  <a:lnTo>
                    <a:pt x="4801" y="2513"/>
                  </a:lnTo>
                  <a:lnTo>
                    <a:pt x="4804" y="2499"/>
                  </a:lnTo>
                  <a:lnTo>
                    <a:pt x="4809" y="2508"/>
                  </a:lnTo>
                  <a:lnTo>
                    <a:pt x="4813" y="2516"/>
                  </a:lnTo>
                  <a:lnTo>
                    <a:pt x="4816" y="2501"/>
                  </a:lnTo>
                  <a:lnTo>
                    <a:pt x="4818" y="2486"/>
                  </a:lnTo>
                  <a:lnTo>
                    <a:pt x="4824" y="2493"/>
                  </a:lnTo>
                  <a:lnTo>
                    <a:pt x="4827" y="2503"/>
                  </a:lnTo>
                  <a:lnTo>
                    <a:pt x="4835" y="2520"/>
                  </a:lnTo>
                  <a:lnTo>
                    <a:pt x="4832" y="2536"/>
                  </a:lnTo>
                  <a:lnTo>
                    <a:pt x="4829" y="2552"/>
                  </a:lnTo>
                  <a:lnTo>
                    <a:pt x="4826" y="2567"/>
                  </a:lnTo>
                  <a:lnTo>
                    <a:pt x="4823" y="2582"/>
                  </a:lnTo>
                  <a:lnTo>
                    <a:pt x="4818" y="2573"/>
                  </a:lnTo>
                  <a:lnTo>
                    <a:pt x="4815" y="2565"/>
                  </a:lnTo>
                  <a:lnTo>
                    <a:pt x="4813" y="2560"/>
                  </a:lnTo>
                  <a:lnTo>
                    <a:pt x="4811" y="2555"/>
                  </a:lnTo>
                  <a:lnTo>
                    <a:pt x="4809" y="2549"/>
                  </a:lnTo>
                  <a:lnTo>
                    <a:pt x="4807" y="2547"/>
                  </a:lnTo>
                  <a:lnTo>
                    <a:pt x="4803" y="2562"/>
                  </a:lnTo>
                  <a:lnTo>
                    <a:pt x="4800" y="2577"/>
                  </a:lnTo>
                  <a:lnTo>
                    <a:pt x="4797" y="2592"/>
                  </a:lnTo>
                  <a:lnTo>
                    <a:pt x="4794" y="2608"/>
                  </a:lnTo>
                  <a:lnTo>
                    <a:pt x="4795" y="2611"/>
                  </a:lnTo>
                  <a:lnTo>
                    <a:pt x="4797" y="2617"/>
                  </a:lnTo>
                  <a:lnTo>
                    <a:pt x="4799" y="2622"/>
                  </a:lnTo>
                  <a:lnTo>
                    <a:pt x="4801" y="2625"/>
                  </a:lnTo>
                  <a:lnTo>
                    <a:pt x="4802" y="2621"/>
                  </a:lnTo>
                  <a:lnTo>
                    <a:pt x="4804" y="2610"/>
                  </a:lnTo>
                  <a:lnTo>
                    <a:pt x="4807" y="2600"/>
                  </a:lnTo>
                  <a:lnTo>
                    <a:pt x="4808" y="2595"/>
                  </a:lnTo>
                  <a:lnTo>
                    <a:pt x="4812" y="2603"/>
                  </a:lnTo>
                  <a:lnTo>
                    <a:pt x="4816" y="2612"/>
                  </a:lnTo>
                  <a:lnTo>
                    <a:pt x="4812" y="2627"/>
                  </a:lnTo>
                  <a:lnTo>
                    <a:pt x="4809" y="2643"/>
                  </a:lnTo>
                  <a:lnTo>
                    <a:pt x="4812" y="2652"/>
                  </a:lnTo>
                  <a:lnTo>
                    <a:pt x="4816" y="2660"/>
                  </a:lnTo>
                  <a:lnTo>
                    <a:pt x="4819" y="2670"/>
                  </a:lnTo>
                  <a:lnTo>
                    <a:pt x="4823" y="2678"/>
                  </a:lnTo>
                  <a:lnTo>
                    <a:pt x="4827" y="2686"/>
                  </a:lnTo>
                  <a:lnTo>
                    <a:pt x="4830" y="2696"/>
                  </a:lnTo>
                  <a:lnTo>
                    <a:pt x="4826" y="2711"/>
                  </a:lnTo>
                  <a:lnTo>
                    <a:pt x="4821" y="2726"/>
                  </a:lnTo>
                  <a:lnTo>
                    <a:pt x="4819" y="2733"/>
                  </a:lnTo>
                  <a:lnTo>
                    <a:pt x="4817" y="2741"/>
                  </a:lnTo>
                  <a:lnTo>
                    <a:pt x="4814" y="2751"/>
                  </a:lnTo>
                  <a:lnTo>
                    <a:pt x="4813" y="2757"/>
                  </a:lnTo>
                  <a:lnTo>
                    <a:pt x="4815" y="2767"/>
                  </a:lnTo>
                  <a:lnTo>
                    <a:pt x="4819" y="2775"/>
                  </a:lnTo>
                  <a:lnTo>
                    <a:pt x="4823" y="2784"/>
                  </a:lnTo>
                  <a:lnTo>
                    <a:pt x="4826" y="2793"/>
                  </a:lnTo>
                  <a:lnTo>
                    <a:pt x="4829" y="2802"/>
                  </a:lnTo>
                  <a:lnTo>
                    <a:pt x="4832" y="2811"/>
                  </a:lnTo>
                  <a:lnTo>
                    <a:pt x="4827" y="2827"/>
                  </a:lnTo>
                  <a:lnTo>
                    <a:pt x="4821" y="2841"/>
                  </a:lnTo>
                  <a:lnTo>
                    <a:pt x="4819" y="2831"/>
                  </a:lnTo>
                  <a:lnTo>
                    <a:pt x="4816" y="2823"/>
                  </a:lnTo>
                  <a:lnTo>
                    <a:pt x="4811" y="2837"/>
                  </a:lnTo>
                  <a:lnTo>
                    <a:pt x="4807" y="2853"/>
                  </a:lnTo>
                  <a:lnTo>
                    <a:pt x="4800" y="2868"/>
                  </a:lnTo>
                  <a:lnTo>
                    <a:pt x="4796" y="2883"/>
                  </a:lnTo>
                  <a:lnTo>
                    <a:pt x="4798" y="2892"/>
                  </a:lnTo>
                  <a:lnTo>
                    <a:pt x="4801" y="2901"/>
                  </a:lnTo>
                  <a:lnTo>
                    <a:pt x="4796" y="2916"/>
                  </a:lnTo>
                  <a:lnTo>
                    <a:pt x="4791" y="2930"/>
                  </a:lnTo>
                  <a:lnTo>
                    <a:pt x="4793" y="2940"/>
                  </a:lnTo>
                  <a:lnTo>
                    <a:pt x="4795" y="2950"/>
                  </a:lnTo>
                  <a:lnTo>
                    <a:pt x="4790" y="2964"/>
                  </a:lnTo>
                  <a:lnTo>
                    <a:pt x="4784" y="2978"/>
                  </a:lnTo>
                  <a:lnTo>
                    <a:pt x="4778" y="2993"/>
                  </a:lnTo>
                  <a:lnTo>
                    <a:pt x="4771" y="3008"/>
                  </a:lnTo>
                  <a:lnTo>
                    <a:pt x="4774" y="3018"/>
                  </a:lnTo>
                  <a:lnTo>
                    <a:pt x="4777" y="3026"/>
                  </a:lnTo>
                  <a:lnTo>
                    <a:pt x="4779" y="3036"/>
                  </a:lnTo>
                  <a:lnTo>
                    <a:pt x="4781" y="3045"/>
                  </a:lnTo>
                  <a:lnTo>
                    <a:pt x="4775" y="3060"/>
                  </a:lnTo>
                  <a:lnTo>
                    <a:pt x="4768" y="3074"/>
                  </a:lnTo>
                  <a:lnTo>
                    <a:pt x="4761" y="3089"/>
                  </a:lnTo>
                  <a:lnTo>
                    <a:pt x="4756" y="3103"/>
                  </a:lnTo>
                  <a:lnTo>
                    <a:pt x="4757" y="3112"/>
                  </a:lnTo>
                  <a:lnTo>
                    <a:pt x="4759" y="3122"/>
                  </a:lnTo>
                  <a:lnTo>
                    <a:pt x="4752" y="3137"/>
                  </a:lnTo>
                  <a:lnTo>
                    <a:pt x="4745" y="3151"/>
                  </a:lnTo>
                  <a:lnTo>
                    <a:pt x="4737" y="3164"/>
                  </a:lnTo>
                  <a:lnTo>
                    <a:pt x="4731" y="3179"/>
                  </a:lnTo>
                  <a:lnTo>
                    <a:pt x="4724" y="3193"/>
                  </a:lnTo>
                  <a:lnTo>
                    <a:pt x="4717" y="3207"/>
                  </a:lnTo>
                  <a:lnTo>
                    <a:pt x="4717" y="3217"/>
                  </a:lnTo>
                  <a:lnTo>
                    <a:pt x="4719" y="3226"/>
                  </a:lnTo>
                  <a:lnTo>
                    <a:pt x="4721" y="3235"/>
                  </a:lnTo>
                  <a:lnTo>
                    <a:pt x="4723" y="3245"/>
                  </a:lnTo>
                  <a:lnTo>
                    <a:pt x="4715" y="3259"/>
                  </a:lnTo>
                  <a:lnTo>
                    <a:pt x="4708" y="3273"/>
                  </a:lnTo>
                  <a:lnTo>
                    <a:pt x="4699" y="3287"/>
                  </a:lnTo>
                  <a:lnTo>
                    <a:pt x="4692" y="3301"/>
                  </a:lnTo>
                  <a:lnTo>
                    <a:pt x="4683" y="3314"/>
                  </a:lnTo>
                  <a:lnTo>
                    <a:pt x="4676" y="3328"/>
                  </a:lnTo>
                  <a:lnTo>
                    <a:pt x="4676" y="3338"/>
                  </a:lnTo>
                  <a:lnTo>
                    <a:pt x="4678" y="3347"/>
                  </a:lnTo>
                  <a:lnTo>
                    <a:pt x="4679" y="3357"/>
                  </a:lnTo>
                  <a:lnTo>
                    <a:pt x="4679" y="3366"/>
                  </a:lnTo>
                  <a:lnTo>
                    <a:pt x="4671" y="3380"/>
                  </a:lnTo>
                  <a:lnTo>
                    <a:pt x="4663" y="3393"/>
                  </a:lnTo>
                  <a:lnTo>
                    <a:pt x="4662" y="3390"/>
                  </a:lnTo>
                  <a:lnTo>
                    <a:pt x="4662" y="3384"/>
                  </a:lnTo>
                  <a:lnTo>
                    <a:pt x="4662" y="3376"/>
                  </a:lnTo>
                  <a:lnTo>
                    <a:pt x="4661" y="3374"/>
                  </a:lnTo>
                  <a:lnTo>
                    <a:pt x="4653" y="3387"/>
                  </a:lnTo>
                  <a:lnTo>
                    <a:pt x="4645" y="3401"/>
                  </a:lnTo>
                  <a:lnTo>
                    <a:pt x="4636" y="3413"/>
                  </a:lnTo>
                  <a:lnTo>
                    <a:pt x="4628" y="3427"/>
                  </a:lnTo>
                  <a:lnTo>
                    <a:pt x="4619" y="3440"/>
                  </a:lnTo>
                  <a:lnTo>
                    <a:pt x="4610" y="3454"/>
                  </a:lnTo>
                  <a:lnTo>
                    <a:pt x="4601" y="3465"/>
                  </a:lnTo>
                  <a:lnTo>
                    <a:pt x="4593" y="3479"/>
                  </a:lnTo>
                  <a:lnTo>
                    <a:pt x="4583" y="3492"/>
                  </a:lnTo>
                  <a:lnTo>
                    <a:pt x="4575" y="3505"/>
                  </a:lnTo>
                  <a:lnTo>
                    <a:pt x="4575" y="3515"/>
                  </a:lnTo>
                  <a:lnTo>
                    <a:pt x="4575" y="3524"/>
                  </a:lnTo>
                  <a:lnTo>
                    <a:pt x="4578" y="3520"/>
                  </a:lnTo>
                  <a:lnTo>
                    <a:pt x="4584" y="3511"/>
                  </a:lnTo>
                  <a:lnTo>
                    <a:pt x="4587" y="3506"/>
                  </a:lnTo>
                  <a:lnTo>
                    <a:pt x="4591" y="3503"/>
                  </a:lnTo>
                  <a:lnTo>
                    <a:pt x="4592" y="3501"/>
                  </a:lnTo>
                  <a:lnTo>
                    <a:pt x="4593" y="3499"/>
                  </a:lnTo>
                  <a:lnTo>
                    <a:pt x="4593" y="3498"/>
                  </a:lnTo>
                  <a:lnTo>
                    <a:pt x="4593" y="3498"/>
                  </a:lnTo>
                  <a:lnTo>
                    <a:pt x="4594" y="3508"/>
                  </a:lnTo>
                  <a:lnTo>
                    <a:pt x="4594" y="3518"/>
                  </a:lnTo>
                  <a:lnTo>
                    <a:pt x="4584" y="3530"/>
                  </a:lnTo>
                  <a:lnTo>
                    <a:pt x="4576" y="3543"/>
                  </a:lnTo>
                  <a:lnTo>
                    <a:pt x="4576" y="3553"/>
                  </a:lnTo>
                  <a:lnTo>
                    <a:pt x="4575" y="3562"/>
                  </a:lnTo>
                  <a:lnTo>
                    <a:pt x="4566" y="3576"/>
                  </a:lnTo>
                  <a:lnTo>
                    <a:pt x="4557" y="3588"/>
                  </a:lnTo>
                  <a:lnTo>
                    <a:pt x="4547" y="3599"/>
                  </a:lnTo>
                  <a:lnTo>
                    <a:pt x="4536" y="3612"/>
                  </a:lnTo>
                  <a:lnTo>
                    <a:pt x="4527" y="3625"/>
                  </a:lnTo>
                  <a:lnTo>
                    <a:pt x="4517" y="3638"/>
                  </a:lnTo>
                  <a:lnTo>
                    <a:pt x="4517" y="3647"/>
                  </a:lnTo>
                  <a:lnTo>
                    <a:pt x="4516" y="3657"/>
                  </a:lnTo>
                  <a:lnTo>
                    <a:pt x="4507" y="3670"/>
                  </a:lnTo>
                  <a:lnTo>
                    <a:pt x="4497" y="3681"/>
                  </a:lnTo>
                  <a:lnTo>
                    <a:pt x="4492" y="3687"/>
                  </a:lnTo>
                  <a:lnTo>
                    <a:pt x="4486" y="3693"/>
                  </a:lnTo>
                  <a:lnTo>
                    <a:pt x="4481" y="3698"/>
                  </a:lnTo>
                  <a:lnTo>
                    <a:pt x="4476" y="3705"/>
                  </a:lnTo>
                  <a:lnTo>
                    <a:pt x="4466" y="3716"/>
                  </a:lnTo>
                  <a:lnTo>
                    <a:pt x="4455" y="3728"/>
                  </a:lnTo>
                  <a:lnTo>
                    <a:pt x="4445" y="3740"/>
                  </a:lnTo>
                  <a:lnTo>
                    <a:pt x="4435" y="3752"/>
                  </a:lnTo>
                  <a:lnTo>
                    <a:pt x="4433" y="3761"/>
                  </a:lnTo>
                  <a:lnTo>
                    <a:pt x="4433" y="3771"/>
                  </a:lnTo>
                  <a:lnTo>
                    <a:pt x="4431" y="3781"/>
                  </a:lnTo>
                  <a:lnTo>
                    <a:pt x="4431" y="3790"/>
                  </a:lnTo>
                  <a:lnTo>
                    <a:pt x="4430" y="3799"/>
                  </a:lnTo>
                  <a:lnTo>
                    <a:pt x="4429" y="3809"/>
                  </a:lnTo>
                  <a:lnTo>
                    <a:pt x="4418" y="3821"/>
                  </a:lnTo>
                  <a:lnTo>
                    <a:pt x="4407" y="3832"/>
                  </a:lnTo>
                  <a:lnTo>
                    <a:pt x="4401" y="3838"/>
                  </a:lnTo>
                  <a:lnTo>
                    <a:pt x="4396" y="3843"/>
                  </a:lnTo>
                  <a:lnTo>
                    <a:pt x="4389" y="3848"/>
                  </a:lnTo>
                  <a:lnTo>
                    <a:pt x="4385" y="3855"/>
                  </a:lnTo>
                  <a:lnTo>
                    <a:pt x="4374" y="3865"/>
                  </a:lnTo>
                  <a:lnTo>
                    <a:pt x="4363" y="3877"/>
                  </a:lnTo>
                  <a:lnTo>
                    <a:pt x="4361" y="3887"/>
                  </a:lnTo>
                  <a:lnTo>
                    <a:pt x="4360" y="3896"/>
                  </a:lnTo>
                  <a:lnTo>
                    <a:pt x="4348" y="3907"/>
                  </a:lnTo>
                  <a:lnTo>
                    <a:pt x="4336" y="3917"/>
                  </a:lnTo>
                  <a:lnTo>
                    <a:pt x="4325" y="3929"/>
                  </a:lnTo>
                  <a:lnTo>
                    <a:pt x="4314" y="3939"/>
                  </a:lnTo>
                  <a:lnTo>
                    <a:pt x="4301" y="3950"/>
                  </a:lnTo>
                  <a:lnTo>
                    <a:pt x="4291" y="3960"/>
                  </a:lnTo>
                  <a:lnTo>
                    <a:pt x="4291" y="3957"/>
                  </a:lnTo>
                  <a:lnTo>
                    <a:pt x="4292" y="3950"/>
                  </a:lnTo>
                  <a:lnTo>
                    <a:pt x="4293" y="3947"/>
                  </a:lnTo>
                  <a:lnTo>
                    <a:pt x="4294" y="3944"/>
                  </a:lnTo>
                  <a:lnTo>
                    <a:pt x="4294" y="3943"/>
                  </a:lnTo>
                  <a:lnTo>
                    <a:pt x="4294" y="3942"/>
                  </a:lnTo>
                  <a:lnTo>
                    <a:pt x="4294" y="3942"/>
                  </a:lnTo>
                  <a:lnTo>
                    <a:pt x="4294" y="3941"/>
                  </a:lnTo>
                  <a:lnTo>
                    <a:pt x="4282" y="3952"/>
                  </a:lnTo>
                  <a:lnTo>
                    <a:pt x="4271" y="3962"/>
                  </a:lnTo>
                  <a:lnTo>
                    <a:pt x="4269" y="3972"/>
                  </a:lnTo>
                  <a:lnTo>
                    <a:pt x="4267" y="3981"/>
                  </a:lnTo>
                  <a:lnTo>
                    <a:pt x="4255" y="3991"/>
                  </a:lnTo>
                  <a:lnTo>
                    <a:pt x="4244" y="4001"/>
                  </a:lnTo>
                  <a:lnTo>
                    <a:pt x="4242" y="4011"/>
                  </a:lnTo>
                  <a:lnTo>
                    <a:pt x="4239" y="4020"/>
                  </a:lnTo>
                  <a:lnTo>
                    <a:pt x="4227" y="4030"/>
                  </a:lnTo>
                  <a:lnTo>
                    <a:pt x="4215" y="4040"/>
                  </a:lnTo>
                  <a:lnTo>
                    <a:pt x="4213" y="4049"/>
                  </a:lnTo>
                  <a:lnTo>
                    <a:pt x="4210" y="4059"/>
                  </a:lnTo>
                  <a:lnTo>
                    <a:pt x="4198" y="4069"/>
                  </a:lnTo>
                  <a:lnTo>
                    <a:pt x="4185" y="4078"/>
                  </a:lnTo>
                  <a:lnTo>
                    <a:pt x="4183" y="4088"/>
                  </a:lnTo>
                  <a:lnTo>
                    <a:pt x="4181" y="4096"/>
                  </a:lnTo>
                  <a:lnTo>
                    <a:pt x="4176" y="4101"/>
                  </a:lnTo>
                  <a:lnTo>
                    <a:pt x="4168" y="4107"/>
                  </a:lnTo>
                  <a:lnTo>
                    <a:pt x="4161" y="4112"/>
                  </a:lnTo>
                  <a:lnTo>
                    <a:pt x="4155" y="4115"/>
                  </a:lnTo>
                  <a:lnTo>
                    <a:pt x="4143" y="4125"/>
                  </a:lnTo>
                  <a:lnTo>
                    <a:pt x="4131" y="4134"/>
                  </a:lnTo>
                  <a:lnTo>
                    <a:pt x="4128" y="4144"/>
                  </a:lnTo>
                  <a:lnTo>
                    <a:pt x="4125" y="4153"/>
                  </a:lnTo>
                  <a:lnTo>
                    <a:pt x="4112" y="4162"/>
                  </a:lnTo>
                  <a:lnTo>
                    <a:pt x="4099" y="4171"/>
                  </a:lnTo>
                  <a:lnTo>
                    <a:pt x="4086" y="4179"/>
                  </a:lnTo>
                  <a:lnTo>
                    <a:pt x="4073" y="4189"/>
                  </a:lnTo>
                  <a:lnTo>
                    <a:pt x="4061" y="4197"/>
                  </a:lnTo>
                  <a:lnTo>
                    <a:pt x="4048" y="4207"/>
                  </a:lnTo>
                  <a:lnTo>
                    <a:pt x="4045" y="4215"/>
                  </a:lnTo>
                  <a:lnTo>
                    <a:pt x="4042" y="4225"/>
                  </a:lnTo>
                  <a:lnTo>
                    <a:pt x="4028" y="4233"/>
                  </a:lnTo>
                  <a:lnTo>
                    <a:pt x="4015" y="4242"/>
                  </a:lnTo>
                  <a:lnTo>
                    <a:pt x="4002" y="4249"/>
                  </a:lnTo>
                  <a:lnTo>
                    <a:pt x="3988" y="4258"/>
                  </a:lnTo>
                  <a:lnTo>
                    <a:pt x="3976" y="4266"/>
                  </a:lnTo>
                  <a:lnTo>
                    <a:pt x="3962" y="4275"/>
                  </a:lnTo>
                  <a:lnTo>
                    <a:pt x="3948" y="4282"/>
                  </a:lnTo>
                  <a:lnTo>
                    <a:pt x="3935" y="4291"/>
                  </a:lnTo>
                  <a:lnTo>
                    <a:pt x="3931" y="4299"/>
                  </a:lnTo>
                  <a:lnTo>
                    <a:pt x="3928" y="4308"/>
                  </a:lnTo>
                  <a:lnTo>
                    <a:pt x="3925" y="4316"/>
                  </a:lnTo>
                  <a:lnTo>
                    <a:pt x="3920" y="4326"/>
                  </a:lnTo>
                  <a:lnTo>
                    <a:pt x="3906" y="4333"/>
                  </a:lnTo>
                  <a:lnTo>
                    <a:pt x="3893" y="4341"/>
                  </a:lnTo>
                  <a:lnTo>
                    <a:pt x="3888" y="4349"/>
                  </a:lnTo>
                  <a:lnTo>
                    <a:pt x="3885" y="4358"/>
                  </a:lnTo>
                  <a:lnTo>
                    <a:pt x="3871" y="4366"/>
                  </a:lnTo>
                  <a:lnTo>
                    <a:pt x="3857" y="4373"/>
                  </a:lnTo>
                  <a:lnTo>
                    <a:pt x="3843" y="4380"/>
                  </a:lnTo>
                  <a:lnTo>
                    <a:pt x="3829" y="4388"/>
                  </a:lnTo>
                  <a:lnTo>
                    <a:pt x="3825" y="4396"/>
                  </a:lnTo>
                  <a:lnTo>
                    <a:pt x="3821" y="4405"/>
                  </a:lnTo>
                  <a:lnTo>
                    <a:pt x="3806" y="4412"/>
                  </a:lnTo>
                  <a:lnTo>
                    <a:pt x="3793" y="4418"/>
                  </a:lnTo>
                  <a:lnTo>
                    <a:pt x="3798" y="4410"/>
                  </a:lnTo>
                  <a:lnTo>
                    <a:pt x="3801" y="4401"/>
                  </a:lnTo>
                  <a:lnTo>
                    <a:pt x="3788" y="4408"/>
                  </a:lnTo>
                  <a:lnTo>
                    <a:pt x="3773" y="4415"/>
                  </a:lnTo>
                  <a:lnTo>
                    <a:pt x="3760" y="4422"/>
                  </a:lnTo>
                  <a:lnTo>
                    <a:pt x="3746" y="4428"/>
                  </a:lnTo>
                  <a:lnTo>
                    <a:pt x="3740" y="4437"/>
                  </a:lnTo>
                  <a:lnTo>
                    <a:pt x="3736" y="4445"/>
                  </a:lnTo>
                  <a:lnTo>
                    <a:pt x="3722" y="4451"/>
                  </a:lnTo>
                  <a:lnTo>
                    <a:pt x="3707" y="4458"/>
                  </a:lnTo>
                  <a:lnTo>
                    <a:pt x="3703" y="4466"/>
                  </a:lnTo>
                  <a:lnTo>
                    <a:pt x="3698" y="4475"/>
                  </a:lnTo>
                  <a:lnTo>
                    <a:pt x="3684" y="4480"/>
                  </a:lnTo>
                  <a:lnTo>
                    <a:pt x="3669" y="4487"/>
                  </a:lnTo>
                  <a:lnTo>
                    <a:pt x="3665" y="4495"/>
                  </a:lnTo>
                  <a:lnTo>
                    <a:pt x="3660" y="4504"/>
                  </a:lnTo>
                  <a:lnTo>
                    <a:pt x="3645" y="4509"/>
                  </a:lnTo>
                  <a:lnTo>
                    <a:pt x="3631" y="4514"/>
                  </a:lnTo>
                  <a:lnTo>
                    <a:pt x="3626" y="4523"/>
                  </a:lnTo>
                  <a:lnTo>
                    <a:pt x="3620" y="4531"/>
                  </a:lnTo>
                  <a:lnTo>
                    <a:pt x="3605" y="4537"/>
                  </a:lnTo>
                  <a:lnTo>
                    <a:pt x="3591" y="4542"/>
                  </a:lnTo>
                  <a:lnTo>
                    <a:pt x="3597" y="4533"/>
                  </a:lnTo>
                  <a:lnTo>
                    <a:pt x="3602" y="4526"/>
                  </a:lnTo>
                  <a:lnTo>
                    <a:pt x="3587" y="4531"/>
                  </a:lnTo>
                  <a:lnTo>
                    <a:pt x="3572" y="4537"/>
                  </a:lnTo>
                  <a:lnTo>
                    <a:pt x="3566" y="4545"/>
                  </a:lnTo>
                  <a:lnTo>
                    <a:pt x="3562" y="4552"/>
                  </a:lnTo>
                  <a:lnTo>
                    <a:pt x="3556" y="4561"/>
                  </a:lnTo>
                  <a:lnTo>
                    <a:pt x="3551" y="4568"/>
                  </a:lnTo>
                  <a:lnTo>
                    <a:pt x="3536" y="4574"/>
                  </a:lnTo>
                  <a:lnTo>
                    <a:pt x="3521" y="4578"/>
                  </a:lnTo>
                  <a:lnTo>
                    <a:pt x="3515" y="4581"/>
                  </a:lnTo>
                  <a:lnTo>
                    <a:pt x="3506" y="4584"/>
                  </a:lnTo>
                  <a:lnTo>
                    <a:pt x="3498" y="4587"/>
                  </a:lnTo>
                  <a:lnTo>
                    <a:pt x="3491" y="4589"/>
                  </a:lnTo>
                  <a:lnTo>
                    <a:pt x="3497" y="4581"/>
                  </a:lnTo>
                  <a:lnTo>
                    <a:pt x="3503" y="4573"/>
                  </a:lnTo>
                  <a:lnTo>
                    <a:pt x="3488" y="4577"/>
                  </a:lnTo>
                  <a:lnTo>
                    <a:pt x="3473" y="4582"/>
                  </a:lnTo>
                  <a:lnTo>
                    <a:pt x="3458" y="4587"/>
                  </a:lnTo>
                  <a:lnTo>
                    <a:pt x="3444" y="4591"/>
                  </a:lnTo>
                  <a:lnTo>
                    <a:pt x="3437" y="4598"/>
                  </a:lnTo>
                  <a:lnTo>
                    <a:pt x="3432" y="4607"/>
                  </a:lnTo>
                  <a:lnTo>
                    <a:pt x="3426" y="4614"/>
                  </a:lnTo>
                  <a:lnTo>
                    <a:pt x="3420" y="4622"/>
                  </a:lnTo>
                  <a:lnTo>
                    <a:pt x="3416" y="4629"/>
                  </a:lnTo>
                  <a:lnTo>
                    <a:pt x="3408" y="4636"/>
                  </a:lnTo>
                  <a:lnTo>
                    <a:pt x="3394" y="4641"/>
                  </a:lnTo>
                  <a:lnTo>
                    <a:pt x="3379" y="4645"/>
                  </a:lnTo>
                  <a:lnTo>
                    <a:pt x="3364" y="4648"/>
                  </a:lnTo>
                  <a:lnTo>
                    <a:pt x="3349" y="4652"/>
                  </a:lnTo>
                  <a:lnTo>
                    <a:pt x="3343" y="4660"/>
                  </a:lnTo>
                  <a:lnTo>
                    <a:pt x="3336" y="4667"/>
                  </a:lnTo>
                  <a:lnTo>
                    <a:pt x="3321" y="4671"/>
                  </a:lnTo>
                  <a:lnTo>
                    <a:pt x="3306" y="4675"/>
                  </a:lnTo>
                  <a:lnTo>
                    <a:pt x="3299" y="4677"/>
                  </a:lnTo>
                  <a:lnTo>
                    <a:pt x="3290" y="4678"/>
                  </a:lnTo>
                  <a:lnTo>
                    <a:pt x="3282" y="4679"/>
                  </a:lnTo>
                  <a:lnTo>
                    <a:pt x="3275" y="4681"/>
                  </a:lnTo>
                  <a:lnTo>
                    <a:pt x="3269" y="4689"/>
                  </a:lnTo>
                  <a:lnTo>
                    <a:pt x="3263" y="4696"/>
                  </a:lnTo>
                  <a:lnTo>
                    <a:pt x="3248" y="4699"/>
                  </a:lnTo>
                  <a:lnTo>
                    <a:pt x="3232" y="4701"/>
                  </a:lnTo>
                  <a:lnTo>
                    <a:pt x="3225" y="4709"/>
                  </a:lnTo>
                  <a:lnTo>
                    <a:pt x="3219" y="4716"/>
                  </a:lnTo>
                  <a:lnTo>
                    <a:pt x="3203" y="4718"/>
                  </a:lnTo>
                  <a:lnTo>
                    <a:pt x="3188" y="4722"/>
                  </a:lnTo>
                  <a:lnTo>
                    <a:pt x="3172" y="4725"/>
                  </a:lnTo>
                  <a:lnTo>
                    <a:pt x="3157" y="4727"/>
                  </a:lnTo>
                  <a:lnTo>
                    <a:pt x="3165" y="4719"/>
                  </a:lnTo>
                  <a:lnTo>
                    <a:pt x="3171" y="4713"/>
                  </a:lnTo>
                  <a:lnTo>
                    <a:pt x="3156" y="4715"/>
                  </a:lnTo>
                  <a:lnTo>
                    <a:pt x="3140" y="4717"/>
                  </a:lnTo>
                  <a:lnTo>
                    <a:pt x="3124" y="4721"/>
                  </a:lnTo>
                  <a:lnTo>
                    <a:pt x="3109" y="4723"/>
                  </a:lnTo>
                  <a:lnTo>
                    <a:pt x="3095" y="4724"/>
                  </a:lnTo>
                  <a:lnTo>
                    <a:pt x="3079" y="4726"/>
                  </a:lnTo>
                  <a:lnTo>
                    <a:pt x="3071" y="4733"/>
                  </a:lnTo>
                  <a:lnTo>
                    <a:pt x="3065" y="4740"/>
                  </a:lnTo>
                  <a:lnTo>
                    <a:pt x="3081" y="4738"/>
                  </a:lnTo>
                  <a:lnTo>
                    <a:pt x="3096" y="4735"/>
                  </a:lnTo>
                  <a:lnTo>
                    <a:pt x="3089" y="4742"/>
                  </a:lnTo>
                  <a:lnTo>
                    <a:pt x="3082" y="4749"/>
                  </a:lnTo>
                  <a:lnTo>
                    <a:pt x="3097" y="4747"/>
                  </a:lnTo>
                  <a:lnTo>
                    <a:pt x="3113" y="4745"/>
                  </a:lnTo>
                  <a:lnTo>
                    <a:pt x="3107" y="4751"/>
                  </a:lnTo>
                  <a:lnTo>
                    <a:pt x="3099" y="4758"/>
                  </a:lnTo>
                  <a:lnTo>
                    <a:pt x="3094" y="4765"/>
                  </a:lnTo>
                  <a:lnTo>
                    <a:pt x="3085" y="4772"/>
                  </a:lnTo>
                  <a:lnTo>
                    <a:pt x="3080" y="4773"/>
                  </a:lnTo>
                  <a:lnTo>
                    <a:pt x="3070" y="4774"/>
                  </a:lnTo>
                  <a:lnTo>
                    <a:pt x="3061" y="4775"/>
                  </a:lnTo>
                  <a:lnTo>
                    <a:pt x="3054" y="4775"/>
                  </a:lnTo>
                  <a:lnTo>
                    <a:pt x="3062" y="4768"/>
                  </a:lnTo>
                  <a:lnTo>
                    <a:pt x="3068" y="4762"/>
                  </a:lnTo>
                  <a:lnTo>
                    <a:pt x="3053" y="4764"/>
                  </a:lnTo>
                  <a:lnTo>
                    <a:pt x="3037" y="4765"/>
                  </a:lnTo>
                  <a:lnTo>
                    <a:pt x="3021" y="4767"/>
                  </a:lnTo>
                  <a:lnTo>
                    <a:pt x="3006" y="4768"/>
                  </a:lnTo>
                  <a:lnTo>
                    <a:pt x="3008" y="4766"/>
                  </a:lnTo>
                  <a:lnTo>
                    <a:pt x="3013" y="4762"/>
                  </a:lnTo>
                  <a:lnTo>
                    <a:pt x="3016" y="4760"/>
                  </a:lnTo>
                  <a:lnTo>
                    <a:pt x="3018" y="4758"/>
                  </a:lnTo>
                  <a:lnTo>
                    <a:pt x="3020" y="4757"/>
                  </a:lnTo>
                  <a:lnTo>
                    <a:pt x="3020" y="4756"/>
                  </a:lnTo>
                  <a:lnTo>
                    <a:pt x="3014" y="4757"/>
                  </a:lnTo>
                  <a:lnTo>
                    <a:pt x="3005" y="4757"/>
                  </a:lnTo>
                  <a:lnTo>
                    <a:pt x="2996" y="4758"/>
                  </a:lnTo>
                  <a:lnTo>
                    <a:pt x="2989" y="4759"/>
                  </a:lnTo>
                  <a:lnTo>
                    <a:pt x="2982" y="4765"/>
                  </a:lnTo>
                  <a:lnTo>
                    <a:pt x="2975" y="4772"/>
                  </a:lnTo>
                  <a:lnTo>
                    <a:pt x="2969" y="4778"/>
                  </a:lnTo>
                  <a:lnTo>
                    <a:pt x="2961" y="4784"/>
                  </a:lnTo>
                  <a:lnTo>
                    <a:pt x="2946" y="4785"/>
                  </a:lnTo>
                  <a:lnTo>
                    <a:pt x="2930" y="4785"/>
                  </a:lnTo>
                  <a:lnTo>
                    <a:pt x="2915" y="4786"/>
                  </a:lnTo>
                  <a:lnTo>
                    <a:pt x="2899" y="4788"/>
                  </a:lnTo>
                  <a:lnTo>
                    <a:pt x="2891" y="4794"/>
                  </a:lnTo>
                  <a:lnTo>
                    <a:pt x="2884" y="4799"/>
                  </a:lnTo>
                  <a:lnTo>
                    <a:pt x="2868" y="4800"/>
                  </a:lnTo>
                  <a:lnTo>
                    <a:pt x="2853" y="4800"/>
                  </a:lnTo>
                  <a:lnTo>
                    <a:pt x="2837" y="4801"/>
                  </a:lnTo>
                  <a:lnTo>
                    <a:pt x="2821" y="4801"/>
                  </a:lnTo>
                  <a:lnTo>
                    <a:pt x="2813" y="4807"/>
                  </a:lnTo>
                  <a:lnTo>
                    <a:pt x="2806" y="4813"/>
                  </a:lnTo>
                  <a:lnTo>
                    <a:pt x="2799" y="4819"/>
                  </a:lnTo>
                  <a:lnTo>
                    <a:pt x="2791" y="4825"/>
                  </a:lnTo>
                  <a:lnTo>
                    <a:pt x="2785" y="4825"/>
                  </a:lnTo>
                  <a:lnTo>
                    <a:pt x="2774" y="4825"/>
                  </a:lnTo>
                  <a:lnTo>
                    <a:pt x="2765" y="4825"/>
                  </a:lnTo>
                  <a:lnTo>
                    <a:pt x="2759" y="4825"/>
                  </a:lnTo>
                  <a:lnTo>
                    <a:pt x="2768" y="4818"/>
                  </a:lnTo>
                  <a:lnTo>
                    <a:pt x="2775" y="4813"/>
                  </a:lnTo>
                  <a:lnTo>
                    <a:pt x="2761" y="4812"/>
                  </a:lnTo>
                  <a:lnTo>
                    <a:pt x="2745" y="4812"/>
                  </a:lnTo>
                  <a:lnTo>
                    <a:pt x="2729" y="4812"/>
                  </a:lnTo>
                  <a:lnTo>
                    <a:pt x="2713" y="4812"/>
                  </a:lnTo>
                  <a:lnTo>
                    <a:pt x="2705" y="4817"/>
                  </a:lnTo>
                  <a:lnTo>
                    <a:pt x="2698" y="4823"/>
                  </a:lnTo>
                  <a:lnTo>
                    <a:pt x="2681" y="4822"/>
                  </a:lnTo>
                  <a:lnTo>
                    <a:pt x="2666" y="4822"/>
                  </a:lnTo>
                  <a:lnTo>
                    <a:pt x="2657" y="4827"/>
                  </a:lnTo>
                  <a:lnTo>
                    <a:pt x="2650" y="4832"/>
                  </a:lnTo>
                  <a:lnTo>
                    <a:pt x="2642" y="4838"/>
                  </a:lnTo>
                  <a:lnTo>
                    <a:pt x="2634" y="4842"/>
                  </a:lnTo>
                  <a:lnTo>
                    <a:pt x="2618" y="4842"/>
                  </a:lnTo>
                  <a:lnTo>
                    <a:pt x="2603" y="4840"/>
                  </a:lnTo>
                  <a:lnTo>
                    <a:pt x="2587" y="4839"/>
                  </a:lnTo>
                  <a:lnTo>
                    <a:pt x="2572" y="4838"/>
                  </a:lnTo>
                  <a:lnTo>
                    <a:pt x="2556" y="4836"/>
                  </a:lnTo>
                  <a:lnTo>
                    <a:pt x="2541" y="4834"/>
                  </a:lnTo>
                  <a:lnTo>
                    <a:pt x="2524" y="4833"/>
                  </a:lnTo>
                  <a:lnTo>
                    <a:pt x="2510" y="4831"/>
                  </a:lnTo>
                  <a:lnTo>
                    <a:pt x="2519" y="4826"/>
                  </a:lnTo>
                  <a:lnTo>
                    <a:pt x="2526" y="4822"/>
                  </a:lnTo>
                  <a:lnTo>
                    <a:pt x="2512" y="4819"/>
                  </a:lnTo>
                  <a:lnTo>
                    <a:pt x="2496" y="4818"/>
                  </a:lnTo>
                  <a:lnTo>
                    <a:pt x="2488" y="4823"/>
                  </a:lnTo>
                  <a:lnTo>
                    <a:pt x="2480" y="4827"/>
                  </a:lnTo>
                  <a:lnTo>
                    <a:pt x="2471" y="4832"/>
                  </a:lnTo>
                  <a:lnTo>
                    <a:pt x="2463" y="4836"/>
                  </a:lnTo>
                  <a:lnTo>
                    <a:pt x="2454" y="4842"/>
                  </a:lnTo>
                  <a:lnTo>
                    <a:pt x="2446" y="4846"/>
                  </a:lnTo>
                  <a:lnTo>
                    <a:pt x="2438" y="4850"/>
                  </a:lnTo>
                  <a:lnTo>
                    <a:pt x="2430" y="4855"/>
                  </a:lnTo>
                  <a:lnTo>
                    <a:pt x="2414" y="4852"/>
                  </a:lnTo>
                  <a:lnTo>
                    <a:pt x="2409" y="4852"/>
                  </a:lnTo>
                  <a:lnTo>
                    <a:pt x="2408" y="4851"/>
                  </a:lnTo>
                  <a:lnTo>
                    <a:pt x="2407" y="4851"/>
                  </a:lnTo>
                  <a:lnTo>
                    <a:pt x="2406" y="4851"/>
                  </a:lnTo>
                  <a:lnTo>
                    <a:pt x="2406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405" y="4851"/>
                  </a:lnTo>
                  <a:lnTo>
                    <a:pt x="2398" y="4850"/>
                  </a:lnTo>
                  <a:lnTo>
                    <a:pt x="2382" y="4848"/>
                  </a:lnTo>
                  <a:lnTo>
                    <a:pt x="2368" y="4845"/>
                  </a:lnTo>
                  <a:lnTo>
                    <a:pt x="2376" y="4841"/>
                  </a:lnTo>
                  <a:lnTo>
                    <a:pt x="2384" y="4836"/>
                  </a:lnTo>
                  <a:lnTo>
                    <a:pt x="2370" y="4833"/>
                  </a:lnTo>
                  <a:lnTo>
                    <a:pt x="2355" y="4831"/>
                  </a:lnTo>
                  <a:lnTo>
                    <a:pt x="2340" y="4828"/>
                  </a:lnTo>
                  <a:lnTo>
                    <a:pt x="2324" y="4825"/>
                  </a:lnTo>
                  <a:lnTo>
                    <a:pt x="2308" y="4822"/>
                  </a:lnTo>
                  <a:lnTo>
                    <a:pt x="2293" y="4819"/>
                  </a:lnTo>
                  <a:lnTo>
                    <a:pt x="2285" y="4824"/>
                  </a:lnTo>
                  <a:lnTo>
                    <a:pt x="2276" y="4827"/>
                  </a:lnTo>
                  <a:lnTo>
                    <a:pt x="2261" y="4824"/>
                  </a:lnTo>
                  <a:lnTo>
                    <a:pt x="2246" y="4821"/>
                  </a:lnTo>
                  <a:lnTo>
                    <a:pt x="2231" y="4816"/>
                  </a:lnTo>
                  <a:lnTo>
                    <a:pt x="2216" y="4813"/>
                  </a:lnTo>
                  <a:lnTo>
                    <a:pt x="2207" y="4817"/>
                  </a:lnTo>
                  <a:lnTo>
                    <a:pt x="2199" y="4821"/>
                  </a:lnTo>
                  <a:lnTo>
                    <a:pt x="2184" y="4817"/>
                  </a:lnTo>
                  <a:lnTo>
                    <a:pt x="2168" y="4813"/>
                  </a:lnTo>
                  <a:lnTo>
                    <a:pt x="2159" y="4816"/>
                  </a:lnTo>
                  <a:lnTo>
                    <a:pt x="2151" y="4821"/>
                  </a:lnTo>
                  <a:lnTo>
                    <a:pt x="2136" y="4816"/>
                  </a:lnTo>
                  <a:lnTo>
                    <a:pt x="2121" y="4812"/>
                  </a:lnTo>
                  <a:lnTo>
                    <a:pt x="2111" y="4815"/>
                  </a:lnTo>
                  <a:lnTo>
                    <a:pt x="2103" y="4818"/>
                  </a:lnTo>
                  <a:lnTo>
                    <a:pt x="2094" y="4823"/>
                  </a:lnTo>
                  <a:lnTo>
                    <a:pt x="2085" y="4825"/>
                  </a:lnTo>
                  <a:lnTo>
                    <a:pt x="2070" y="4821"/>
                  </a:lnTo>
                  <a:lnTo>
                    <a:pt x="2055" y="4816"/>
                  </a:lnTo>
                  <a:lnTo>
                    <a:pt x="2048" y="4814"/>
                  </a:lnTo>
                  <a:lnTo>
                    <a:pt x="2040" y="4812"/>
                  </a:lnTo>
                  <a:lnTo>
                    <a:pt x="2032" y="4809"/>
                  </a:lnTo>
                  <a:lnTo>
                    <a:pt x="2025" y="4807"/>
                  </a:lnTo>
                  <a:lnTo>
                    <a:pt x="2009" y="4801"/>
                  </a:lnTo>
                  <a:lnTo>
                    <a:pt x="1997" y="4797"/>
                  </a:lnTo>
                  <a:lnTo>
                    <a:pt x="2005" y="4794"/>
                  </a:lnTo>
                  <a:lnTo>
                    <a:pt x="2015" y="4791"/>
                  </a:lnTo>
                  <a:lnTo>
                    <a:pt x="2000" y="4785"/>
                  </a:lnTo>
                  <a:lnTo>
                    <a:pt x="1985" y="4781"/>
                  </a:lnTo>
                  <a:lnTo>
                    <a:pt x="1975" y="4783"/>
                  </a:lnTo>
                  <a:lnTo>
                    <a:pt x="1967" y="4786"/>
                  </a:lnTo>
                  <a:lnTo>
                    <a:pt x="1958" y="4790"/>
                  </a:lnTo>
                  <a:lnTo>
                    <a:pt x="1949" y="4792"/>
                  </a:lnTo>
                  <a:lnTo>
                    <a:pt x="1934" y="4788"/>
                  </a:lnTo>
                  <a:lnTo>
                    <a:pt x="1920" y="4781"/>
                  </a:lnTo>
                  <a:lnTo>
                    <a:pt x="1905" y="4776"/>
                  </a:lnTo>
                  <a:lnTo>
                    <a:pt x="1891" y="4771"/>
                  </a:lnTo>
                  <a:lnTo>
                    <a:pt x="1876" y="4764"/>
                  </a:lnTo>
                  <a:lnTo>
                    <a:pt x="1862" y="4759"/>
                  </a:lnTo>
                  <a:lnTo>
                    <a:pt x="1853" y="4761"/>
                  </a:lnTo>
                  <a:lnTo>
                    <a:pt x="1843" y="4763"/>
                  </a:lnTo>
                  <a:lnTo>
                    <a:pt x="1830" y="4758"/>
                  </a:lnTo>
                  <a:lnTo>
                    <a:pt x="1815" y="4751"/>
                  </a:lnTo>
                  <a:lnTo>
                    <a:pt x="1806" y="4753"/>
                  </a:lnTo>
                  <a:lnTo>
                    <a:pt x="1797" y="4756"/>
                  </a:lnTo>
                  <a:lnTo>
                    <a:pt x="1787" y="4758"/>
                  </a:lnTo>
                  <a:lnTo>
                    <a:pt x="1777" y="4760"/>
                  </a:lnTo>
                  <a:lnTo>
                    <a:pt x="1764" y="4753"/>
                  </a:lnTo>
                  <a:lnTo>
                    <a:pt x="1750" y="4747"/>
                  </a:lnTo>
                  <a:lnTo>
                    <a:pt x="1740" y="4749"/>
                  </a:lnTo>
                  <a:lnTo>
                    <a:pt x="1731" y="4751"/>
                  </a:lnTo>
                  <a:lnTo>
                    <a:pt x="1716" y="4744"/>
                  </a:lnTo>
                  <a:lnTo>
                    <a:pt x="1703" y="4738"/>
                  </a:lnTo>
                  <a:lnTo>
                    <a:pt x="1712" y="4735"/>
                  </a:lnTo>
                  <a:lnTo>
                    <a:pt x="1721" y="4734"/>
                  </a:lnTo>
                  <a:lnTo>
                    <a:pt x="1708" y="4727"/>
                  </a:lnTo>
                  <a:lnTo>
                    <a:pt x="1693" y="4721"/>
                  </a:lnTo>
                  <a:lnTo>
                    <a:pt x="1679" y="4713"/>
                  </a:lnTo>
                  <a:lnTo>
                    <a:pt x="1666" y="4707"/>
                  </a:lnTo>
                  <a:lnTo>
                    <a:pt x="1656" y="4708"/>
                  </a:lnTo>
                  <a:lnTo>
                    <a:pt x="1648" y="4710"/>
                  </a:lnTo>
                  <a:lnTo>
                    <a:pt x="1634" y="4702"/>
                  </a:lnTo>
                  <a:lnTo>
                    <a:pt x="1620" y="4695"/>
                  </a:lnTo>
                  <a:lnTo>
                    <a:pt x="1610" y="4697"/>
                  </a:lnTo>
                  <a:lnTo>
                    <a:pt x="1601" y="4698"/>
                  </a:lnTo>
                  <a:lnTo>
                    <a:pt x="1587" y="4691"/>
                  </a:lnTo>
                  <a:lnTo>
                    <a:pt x="1574" y="4683"/>
                  </a:lnTo>
                  <a:lnTo>
                    <a:pt x="1560" y="4675"/>
                  </a:lnTo>
                  <a:lnTo>
                    <a:pt x="1546" y="4667"/>
                  </a:lnTo>
                  <a:lnTo>
                    <a:pt x="1534" y="4660"/>
                  </a:lnTo>
                  <a:lnTo>
                    <a:pt x="1520" y="4651"/>
                  </a:lnTo>
                  <a:lnTo>
                    <a:pt x="1510" y="4652"/>
                  </a:lnTo>
                  <a:lnTo>
                    <a:pt x="1502" y="4654"/>
                  </a:lnTo>
                  <a:lnTo>
                    <a:pt x="1491" y="4655"/>
                  </a:lnTo>
                  <a:lnTo>
                    <a:pt x="1483" y="4656"/>
                  </a:lnTo>
                  <a:lnTo>
                    <a:pt x="1473" y="4657"/>
                  </a:lnTo>
                  <a:lnTo>
                    <a:pt x="1463" y="4657"/>
                  </a:lnTo>
                  <a:lnTo>
                    <a:pt x="1450" y="4648"/>
                  </a:lnTo>
                  <a:lnTo>
                    <a:pt x="1437" y="4641"/>
                  </a:lnTo>
                  <a:lnTo>
                    <a:pt x="1446" y="4640"/>
                  </a:lnTo>
                  <a:lnTo>
                    <a:pt x="1456" y="4639"/>
                  </a:lnTo>
                  <a:lnTo>
                    <a:pt x="1444" y="4631"/>
                  </a:lnTo>
                  <a:lnTo>
                    <a:pt x="1429" y="4623"/>
                  </a:lnTo>
                  <a:lnTo>
                    <a:pt x="1417" y="4613"/>
                  </a:lnTo>
                  <a:lnTo>
                    <a:pt x="1404" y="4605"/>
                  </a:lnTo>
                  <a:lnTo>
                    <a:pt x="1394" y="4605"/>
                  </a:lnTo>
                  <a:lnTo>
                    <a:pt x="1385" y="4606"/>
                  </a:lnTo>
                  <a:lnTo>
                    <a:pt x="1376" y="4607"/>
                  </a:lnTo>
                  <a:lnTo>
                    <a:pt x="1366" y="4607"/>
                  </a:lnTo>
                  <a:lnTo>
                    <a:pt x="1353" y="4598"/>
                  </a:lnTo>
                  <a:lnTo>
                    <a:pt x="1340" y="4589"/>
                  </a:lnTo>
                  <a:lnTo>
                    <a:pt x="1328" y="4580"/>
                  </a:lnTo>
                  <a:lnTo>
                    <a:pt x="1316" y="4571"/>
                  </a:lnTo>
                  <a:lnTo>
                    <a:pt x="1303" y="4562"/>
                  </a:lnTo>
                  <a:lnTo>
                    <a:pt x="1290" y="4552"/>
                  </a:lnTo>
                  <a:lnTo>
                    <a:pt x="1278" y="4543"/>
                  </a:lnTo>
                  <a:lnTo>
                    <a:pt x="1266" y="4533"/>
                  </a:lnTo>
                  <a:lnTo>
                    <a:pt x="1256" y="4533"/>
                  </a:lnTo>
                  <a:lnTo>
                    <a:pt x="1246" y="4533"/>
                  </a:lnTo>
                  <a:lnTo>
                    <a:pt x="1237" y="4533"/>
                  </a:lnTo>
                  <a:lnTo>
                    <a:pt x="1227" y="4532"/>
                  </a:lnTo>
                  <a:lnTo>
                    <a:pt x="1218" y="4533"/>
                  </a:lnTo>
                  <a:lnTo>
                    <a:pt x="1208" y="4532"/>
                  </a:lnTo>
                  <a:lnTo>
                    <a:pt x="1195" y="4522"/>
                  </a:lnTo>
                  <a:lnTo>
                    <a:pt x="1185" y="4512"/>
                  </a:lnTo>
                  <a:lnTo>
                    <a:pt x="1193" y="4512"/>
                  </a:lnTo>
                  <a:lnTo>
                    <a:pt x="1204" y="4513"/>
                  </a:lnTo>
                  <a:lnTo>
                    <a:pt x="1212" y="4513"/>
                  </a:lnTo>
                  <a:lnTo>
                    <a:pt x="1223" y="4514"/>
                  </a:lnTo>
                  <a:lnTo>
                    <a:pt x="1233" y="4515"/>
                  </a:lnTo>
                  <a:lnTo>
                    <a:pt x="1241" y="4514"/>
                  </a:lnTo>
                  <a:lnTo>
                    <a:pt x="1229" y="4505"/>
                  </a:lnTo>
                  <a:lnTo>
                    <a:pt x="1218" y="4495"/>
                  </a:lnTo>
                  <a:lnTo>
                    <a:pt x="1208" y="4494"/>
                  </a:lnTo>
                  <a:lnTo>
                    <a:pt x="1199" y="4495"/>
                  </a:lnTo>
                  <a:lnTo>
                    <a:pt x="1189" y="4495"/>
                  </a:lnTo>
                  <a:lnTo>
                    <a:pt x="1179" y="4494"/>
                  </a:lnTo>
                  <a:lnTo>
                    <a:pt x="1168" y="4484"/>
                  </a:lnTo>
                  <a:lnTo>
                    <a:pt x="1156" y="4474"/>
                  </a:lnTo>
                  <a:lnTo>
                    <a:pt x="1144" y="4463"/>
                  </a:lnTo>
                  <a:lnTo>
                    <a:pt x="1133" y="4454"/>
                  </a:lnTo>
                  <a:lnTo>
                    <a:pt x="1128" y="4449"/>
                  </a:lnTo>
                  <a:lnTo>
                    <a:pt x="1121" y="4443"/>
                  </a:lnTo>
                  <a:lnTo>
                    <a:pt x="1114" y="4437"/>
                  </a:lnTo>
                  <a:lnTo>
                    <a:pt x="1109" y="4432"/>
                  </a:lnTo>
                  <a:lnTo>
                    <a:pt x="1100" y="4431"/>
                  </a:lnTo>
                  <a:lnTo>
                    <a:pt x="1091" y="4431"/>
                  </a:lnTo>
                  <a:lnTo>
                    <a:pt x="1082" y="4430"/>
                  </a:lnTo>
                  <a:lnTo>
                    <a:pt x="1072" y="4429"/>
                  </a:lnTo>
                  <a:lnTo>
                    <a:pt x="1084" y="4440"/>
                  </a:lnTo>
                  <a:lnTo>
                    <a:pt x="1094" y="4450"/>
                  </a:lnTo>
                  <a:lnTo>
                    <a:pt x="1094" y="4450"/>
                  </a:lnTo>
                  <a:lnTo>
                    <a:pt x="1092" y="4450"/>
                  </a:lnTo>
                  <a:lnTo>
                    <a:pt x="1089" y="4449"/>
                  </a:lnTo>
                  <a:lnTo>
                    <a:pt x="1086" y="4449"/>
                  </a:lnTo>
                  <a:lnTo>
                    <a:pt x="1079" y="4448"/>
                  </a:lnTo>
                  <a:lnTo>
                    <a:pt x="1075" y="4448"/>
                  </a:lnTo>
                  <a:lnTo>
                    <a:pt x="1072" y="4445"/>
                  </a:lnTo>
                  <a:lnTo>
                    <a:pt x="1063" y="4438"/>
                  </a:lnTo>
                  <a:lnTo>
                    <a:pt x="1059" y="4433"/>
                  </a:lnTo>
                  <a:lnTo>
                    <a:pt x="1056" y="4430"/>
                  </a:lnTo>
                  <a:lnTo>
                    <a:pt x="1054" y="4428"/>
                  </a:lnTo>
                  <a:lnTo>
                    <a:pt x="1053" y="4427"/>
                  </a:lnTo>
                  <a:lnTo>
                    <a:pt x="1062" y="4428"/>
                  </a:lnTo>
                  <a:lnTo>
                    <a:pt x="1072" y="4429"/>
                  </a:lnTo>
                  <a:lnTo>
                    <a:pt x="1060" y="4418"/>
                  </a:lnTo>
                  <a:lnTo>
                    <a:pt x="1050" y="4408"/>
                  </a:lnTo>
                  <a:lnTo>
                    <a:pt x="1039" y="4407"/>
                  </a:lnTo>
                  <a:lnTo>
                    <a:pt x="1030" y="4406"/>
                  </a:lnTo>
                  <a:lnTo>
                    <a:pt x="1025" y="4401"/>
                  </a:lnTo>
                  <a:lnTo>
                    <a:pt x="1018" y="4394"/>
                  </a:lnTo>
                  <a:lnTo>
                    <a:pt x="1011" y="4388"/>
                  </a:lnTo>
                  <a:lnTo>
                    <a:pt x="1008" y="4383"/>
                  </a:lnTo>
                  <a:lnTo>
                    <a:pt x="1011" y="4383"/>
                  </a:lnTo>
                  <a:lnTo>
                    <a:pt x="1018" y="4385"/>
                  </a:lnTo>
                  <a:lnTo>
                    <a:pt x="1024" y="4387"/>
                  </a:lnTo>
                  <a:lnTo>
                    <a:pt x="1027" y="4387"/>
                  </a:lnTo>
                  <a:lnTo>
                    <a:pt x="1017" y="4376"/>
                  </a:lnTo>
                  <a:lnTo>
                    <a:pt x="1005" y="4364"/>
                  </a:lnTo>
                  <a:lnTo>
                    <a:pt x="994" y="4354"/>
                  </a:lnTo>
                  <a:lnTo>
                    <a:pt x="984" y="4343"/>
                  </a:lnTo>
                  <a:lnTo>
                    <a:pt x="974" y="4341"/>
                  </a:lnTo>
                  <a:lnTo>
                    <a:pt x="964" y="4340"/>
                  </a:lnTo>
                  <a:lnTo>
                    <a:pt x="956" y="4339"/>
                  </a:lnTo>
                  <a:lnTo>
                    <a:pt x="946" y="4337"/>
                  </a:lnTo>
                  <a:lnTo>
                    <a:pt x="936" y="4326"/>
                  </a:lnTo>
                  <a:lnTo>
                    <a:pt x="925" y="4314"/>
                  </a:lnTo>
                  <a:lnTo>
                    <a:pt x="916" y="4312"/>
                  </a:lnTo>
                  <a:lnTo>
                    <a:pt x="906" y="4310"/>
                  </a:lnTo>
                  <a:lnTo>
                    <a:pt x="895" y="4299"/>
                  </a:lnTo>
                  <a:lnTo>
                    <a:pt x="886" y="4288"/>
                  </a:lnTo>
                  <a:lnTo>
                    <a:pt x="875" y="4276"/>
                  </a:lnTo>
                  <a:lnTo>
                    <a:pt x="864" y="4264"/>
                  </a:lnTo>
                  <a:lnTo>
                    <a:pt x="855" y="4261"/>
                  </a:lnTo>
                  <a:lnTo>
                    <a:pt x="846" y="4260"/>
                  </a:lnTo>
                  <a:lnTo>
                    <a:pt x="837" y="4258"/>
                  </a:lnTo>
                  <a:lnTo>
                    <a:pt x="827" y="4256"/>
                  </a:lnTo>
                  <a:lnTo>
                    <a:pt x="818" y="4244"/>
                  </a:lnTo>
                  <a:lnTo>
                    <a:pt x="808" y="4231"/>
                  </a:lnTo>
                  <a:lnTo>
                    <a:pt x="798" y="4220"/>
                  </a:lnTo>
                  <a:lnTo>
                    <a:pt x="788" y="4208"/>
                  </a:lnTo>
                  <a:lnTo>
                    <a:pt x="778" y="4195"/>
                  </a:lnTo>
                  <a:lnTo>
                    <a:pt x="769" y="4183"/>
                  </a:lnTo>
                  <a:lnTo>
                    <a:pt x="760" y="4171"/>
                  </a:lnTo>
                  <a:lnTo>
                    <a:pt x="751" y="4159"/>
                  </a:lnTo>
                  <a:lnTo>
                    <a:pt x="741" y="4146"/>
                  </a:lnTo>
                  <a:lnTo>
                    <a:pt x="731" y="4133"/>
                  </a:lnTo>
                  <a:lnTo>
                    <a:pt x="723" y="4130"/>
                  </a:lnTo>
                  <a:lnTo>
                    <a:pt x="713" y="4128"/>
                  </a:lnTo>
                  <a:lnTo>
                    <a:pt x="704" y="4125"/>
                  </a:lnTo>
                  <a:lnTo>
                    <a:pt x="695" y="4123"/>
                  </a:lnTo>
                  <a:lnTo>
                    <a:pt x="687" y="4120"/>
                  </a:lnTo>
                  <a:lnTo>
                    <a:pt x="677" y="4116"/>
                  </a:lnTo>
                  <a:lnTo>
                    <a:pt x="668" y="4104"/>
                  </a:lnTo>
                  <a:lnTo>
                    <a:pt x="659" y="4091"/>
                  </a:lnTo>
                  <a:lnTo>
                    <a:pt x="669" y="4094"/>
                  </a:lnTo>
                  <a:lnTo>
                    <a:pt x="677" y="4097"/>
                  </a:lnTo>
                  <a:lnTo>
                    <a:pt x="675" y="4093"/>
                  </a:lnTo>
                  <a:lnTo>
                    <a:pt x="670" y="4086"/>
                  </a:lnTo>
                  <a:lnTo>
                    <a:pt x="663" y="4077"/>
                  </a:lnTo>
                  <a:lnTo>
                    <a:pt x="660" y="4072"/>
                  </a:lnTo>
                  <a:lnTo>
                    <a:pt x="652" y="4059"/>
                  </a:lnTo>
                  <a:lnTo>
                    <a:pt x="643" y="4046"/>
                  </a:lnTo>
                  <a:lnTo>
                    <a:pt x="634" y="4043"/>
                  </a:lnTo>
                  <a:lnTo>
                    <a:pt x="625" y="4040"/>
                  </a:lnTo>
                  <a:lnTo>
                    <a:pt x="617" y="4026"/>
                  </a:lnTo>
                  <a:lnTo>
                    <a:pt x="608" y="4013"/>
                  </a:lnTo>
                  <a:lnTo>
                    <a:pt x="600" y="4010"/>
                  </a:lnTo>
                  <a:lnTo>
                    <a:pt x="590" y="4007"/>
                  </a:lnTo>
                  <a:lnTo>
                    <a:pt x="581" y="3993"/>
                  </a:lnTo>
                  <a:lnTo>
                    <a:pt x="574" y="3980"/>
                  </a:lnTo>
                  <a:lnTo>
                    <a:pt x="567" y="3966"/>
                  </a:lnTo>
                  <a:lnTo>
                    <a:pt x="558" y="3954"/>
                  </a:lnTo>
                  <a:lnTo>
                    <a:pt x="551" y="3940"/>
                  </a:lnTo>
                  <a:lnTo>
                    <a:pt x="543" y="3927"/>
                  </a:lnTo>
                  <a:lnTo>
                    <a:pt x="535" y="3923"/>
                  </a:lnTo>
                  <a:lnTo>
                    <a:pt x="526" y="3920"/>
                  </a:lnTo>
                  <a:lnTo>
                    <a:pt x="518" y="3906"/>
                  </a:lnTo>
                  <a:lnTo>
                    <a:pt x="510" y="3892"/>
                  </a:lnTo>
                  <a:lnTo>
                    <a:pt x="502" y="3888"/>
                  </a:lnTo>
                  <a:lnTo>
                    <a:pt x="493" y="3884"/>
                  </a:lnTo>
                  <a:lnTo>
                    <a:pt x="486" y="3871"/>
                  </a:lnTo>
                  <a:lnTo>
                    <a:pt x="479" y="3857"/>
                  </a:lnTo>
                  <a:lnTo>
                    <a:pt x="472" y="3843"/>
                  </a:lnTo>
                  <a:lnTo>
                    <a:pt x="464" y="3829"/>
                  </a:lnTo>
                  <a:lnTo>
                    <a:pt x="462" y="3823"/>
                  </a:lnTo>
                  <a:lnTo>
                    <a:pt x="458" y="3815"/>
                  </a:lnTo>
                  <a:lnTo>
                    <a:pt x="455" y="3808"/>
                  </a:lnTo>
                  <a:lnTo>
                    <a:pt x="452" y="3802"/>
                  </a:lnTo>
                  <a:lnTo>
                    <a:pt x="444" y="3788"/>
                  </a:lnTo>
                  <a:lnTo>
                    <a:pt x="438" y="3774"/>
                  </a:lnTo>
                  <a:lnTo>
                    <a:pt x="429" y="3769"/>
                  </a:lnTo>
                  <a:lnTo>
                    <a:pt x="421" y="3765"/>
                  </a:lnTo>
                  <a:lnTo>
                    <a:pt x="412" y="3761"/>
                  </a:lnTo>
                  <a:lnTo>
                    <a:pt x="405" y="3756"/>
                  </a:lnTo>
                  <a:lnTo>
                    <a:pt x="397" y="3742"/>
                  </a:lnTo>
                  <a:lnTo>
                    <a:pt x="392" y="3727"/>
                  </a:lnTo>
                  <a:lnTo>
                    <a:pt x="386" y="3713"/>
                  </a:lnTo>
                  <a:lnTo>
                    <a:pt x="379" y="3699"/>
                  </a:lnTo>
                  <a:lnTo>
                    <a:pt x="374" y="3685"/>
                  </a:lnTo>
                  <a:lnTo>
                    <a:pt x="368" y="3671"/>
                  </a:lnTo>
                  <a:lnTo>
                    <a:pt x="359" y="3665"/>
                  </a:lnTo>
                  <a:lnTo>
                    <a:pt x="352" y="3661"/>
                  </a:lnTo>
                  <a:lnTo>
                    <a:pt x="343" y="3657"/>
                  </a:lnTo>
                  <a:lnTo>
                    <a:pt x="336" y="3650"/>
                  </a:lnTo>
                  <a:lnTo>
                    <a:pt x="329" y="3637"/>
                  </a:lnTo>
                  <a:lnTo>
                    <a:pt x="324" y="3622"/>
                  </a:lnTo>
                  <a:lnTo>
                    <a:pt x="315" y="3616"/>
                  </a:lnTo>
                  <a:lnTo>
                    <a:pt x="308" y="3611"/>
                  </a:lnTo>
                  <a:lnTo>
                    <a:pt x="302" y="3596"/>
                  </a:lnTo>
                  <a:lnTo>
                    <a:pt x="297" y="3582"/>
                  </a:lnTo>
                  <a:lnTo>
                    <a:pt x="306" y="3588"/>
                  </a:lnTo>
                  <a:lnTo>
                    <a:pt x="313" y="3593"/>
                  </a:lnTo>
                  <a:lnTo>
                    <a:pt x="309" y="3579"/>
                  </a:lnTo>
                  <a:lnTo>
                    <a:pt x="303" y="3564"/>
                  </a:lnTo>
                  <a:lnTo>
                    <a:pt x="298" y="3549"/>
                  </a:lnTo>
                  <a:lnTo>
                    <a:pt x="293" y="3535"/>
                  </a:lnTo>
                  <a:lnTo>
                    <a:pt x="286" y="3529"/>
                  </a:lnTo>
                  <a:lnTo>
                    <a:pt x="277" y="3524"/>
                  </a:lnTo>
                  <a:lnTo>
                    <a:pt x="273" y="3509"/>
                  </a:lnTo>
                  <a:lnTo>
                    <a:pt x="268" y="3494"/>
                  </a:lnTo>
                  <a:lnTo>
                    <a:pt x="263" y="3479"/>
                  </a:lnTo>
                  <a:lnTo>
                    <a:pt x="259" y="3465"/>
                  </a:lnTo>
                  <a:lnTo>
                    <a:pt x="252" y="3459"/>
                  </a:lnTo>
                  <a:lnTo>
                    <a:pt x="244" y="3454"/>
                  </a:lnTo>
                  <a:lnTo>
                    <a:pt x="240" y="3439"/>
                  </a:lnTo>
                  <a:lnTo>
                    <a:pt x="236" y="3424"/>
                  </a:lnTo>
                  <a:lnTo>
                    <a:pt x="228" y="3418"/>
                  </a:lnTo>
                  <a:lnTo>
                    <a:pt x="221" y="3412"/>
                  </a:lnTo>
                  <a:lnTo>
                    <a:pt x="216" y="3397"/>
                  </a:lnTo>
                  <a:lnTo>
                    <a:pt x="212" y="3382"/>
                  </a:lnTo>
                  <a:lnTo>
                    <a:pt x="205" y="3376"/>
                  </a:lnTo>
                  <a:lnTo>
                    <a:pt x="197" y="3371"/>
                  </a:lnTo>
                  <a:lnTo>
                    <a:pt x="190" y="3364"/>
                  </a:lnTo>
                  <a:lnTo>
                    <a:pt x="182" y="3358"/>
                  </a:lnTo>
                  <a:lnTo>
                    <a:pt x="179" y="3343"/>
                  </a:lnTo>
                  <a:lnTo>
                    <a:pt x="176" y="3328"/>
                  </a:lnTo>
                  <a:lnTo>
                    <a:pt x="174" y="3321"/>
                  </a:lnTo>
                  <a:lnTo>
                    <a:pt x="172" y="3313"/>
                  </a:lnTo>
                  <a:lnTo>
                    <a:pt x="171" y="3306"/>
                  </a:lnTo>
                  <a:lnTo>
                    <a:pt x="169" y="3297"/>
                  </a:lnTo>
                  <a:lnTo>
                    <a:pt x="166" y="3282"/>
                  </a:lnTo>
                  <a:lnTo>
                    <a:pt x="163" y="3268"/>
                  </a:lnTo>
                  <a:lnTo>
                    <a:pt x="156" y="3261"/>
                  </a:lnTo>
                  <a:lnTo>
                    <a:pt x="148" y="3255"/>
                  </a:lnTo>
                  <a:lnTo>
                    <a:pt x="145" y="3240"/>
                  </a:lnTo>
                  <a:lnTo>
                    <a:pt x="143" y="3224"/>
                  </a:lnTo>
                  <a:lnTo>
                    <a:pt x="141" y="3209"/>
                  </a:lnTo>
                  <a:lnTo>
                    <a:pt x="138" y="3194"/>
                  </a:lnTo>
                  <a:lnTo>
                    <a:pt x="136" y="3178"/>
                  </a:lnTo>
                  <a:lnTo>
                    <a:pt x="132" y="3163"/>
                  </a:lnTo>
                  <a:lnTo>
                    <a:pt x="126" y="3157"/>
                  </a:lnTo>
                  <a:lnTo>
                    <a:pt x="120" y="3150"/>
                  </a:lnTo>
                  <a:lnTo>
                    <a:pt x="116" y="3135"/>
                  </a:lnTo>
                  <a:lnTo>
                    <a:pt x="115" y="3120"/>
                  </a:lnTo>
                  <a:lnTo>
                    <a:pt x="113" y="3104"/>
                  </a:lnTo>
                  <a:lnTo>
                    <a:pt x="111" y="3089"/>
                  </a:lnTo>
                  <a:lnTo>
                    <a:pt x="105" y="3081"/>
                  </a:lnTo>
                  <a:lnTo>
                    <a:pt x="98" y="3075"/>
                  </a:lnTo>
                  <a:lnTo>
                    <a:pt x="91" y="3069"/>
                  </a:lnTo>
                  <a:lnTo>
                    <a:pt x="86" y="3061"/>
                  </a:lnTo>
                  <a:lnTo>
                    <a:pt x="83" y="3045"/>
                  </a:lnTo>
                  <a:lnTo>
                    <a:pt x="81" y="3030"/>
                  </a:lnTo>
                  <a:lnTo>
                    <a:pt x="81" y="3014"/>
                  </a:lnTo>
                  <a:lnTo>
                    <a:pt x="79" y="3000"/>
                  </a:lnTo>
                  <a:lnTo>
                    <a:pt x="73" y="2992"/>
                  </a:lnTo>
                  <a:lnTo>
                    <a:pt x="66" y="2985"/>
                  </a:lnTo>
                  <a:lnTo>
                    <a:pt x="65" y="2969"/>
                  </a:lnTo>
                  <a:lnTo>
                    <a:pt x="64" y="2954"/>
                  </a:lnTo>
                  <a:lnTo>
                    <a:pt x="64" y="2939"/>
                  </a:lnTo>
                  <a:lnTo>
                    <a:pt x="63" y="2923"/>
                  </a:lnTo>
                  <a:lnTo>
                    <a:pt x="62" y="2907"/>
                  </a:lnTo>
                  <a:lnTo>
                    <a:pt x="62" y="2892"/>
                  </a:lnTo>
                  <a:lnTo>
                    <a:pt x="56" y="2885"/>
                  </a:lnTo>
                  <a:lnTo>
                    <a:pt x="50" y="2877"/>
                  </a:lnTo>
                  <a:lnTo>
                    <a:pt x="49" y="2861"/>
                  </a:lnTo>
                  <a:lnTo>
                    <a:pt x="49" y="2846"/>
                  </a:lnTo>
                  <a:lnTo>
                    <a:pt x="43" y="2839"/>
                  </a:lnTo>
                  <a:lnTo>
                    <a:pt x="38" y="2831"/>
                  </a:lnTo>
                  <a:lnTo>
                    <a:pt x="38" y="2816"/>
                  </a:lnTo>
                  <a:lnTo>
                    <a:pt x="38" y="2801"/>
                  </a:lnTo>
                  <a:lnTo>
                    <a:pt x="31" y="2792"/>
                  </a:lnTo>
                  <a:lnTo>
                    <a:pt x="26" y="2785"/>
                  </a:lnTo>
                  <a:lnTo>
                    <a:pt x="26" y="2769"/>
                  </a:lnTo>
                  <a:lnTo>
                    <a:pt x="27" y="2754"/>
                  </a:lnTo>
                  <a:lnTo>
                    <a:pt x="32" y="2762"/>
                  </a:lnTo>
                  <a:lnTo>
                    <a:pt x="38" y="2770"/>
                  </a:lnTo>
                  <a:lnTo>
                    <a:pt x="39" y="2755"/>
                  </a:lnTo>
                  <a:lnTo>
                    <a:pt x="39" y="2739"/>
                  </a:lnTo>
                  <a:lnTo>
                    <a:pt x="40" y="2723"/>
                  </a:lnTo>
                  <a:lnTo>
                    <a:pt x="40" y="2708"/>
                  </a:lnTo>
                  <a:lnTo>
                    <a:pt x="35" y="2700"/>
                  </a:lnTo>
                  <a:lnTo>
                    <a:pt x="29" y="2692"/>
                  </a:lnTo>
                  <a:lnTo>
                    <a:pt x="24" y="2685"/>
                  </a:lnTo>
                  <a:lnTo>
                    <a:pt x="19" y="2676"/>
                  </a:lnTo>
                  <a:lnTo>
                    <a:pt x="20" y="2661"/>
                  </a:lnTo>
                  <a:lnTo>
                    <a:pt x="21" y="2645"/>
                  </a:lnTo>
                  <a:lnTo>
                    <a:pt x="16" y="2637"/>
                  </a:lnTo>
                  <a:lnTo>
                    <a:pt x="10" y="2629"/>
                  </a:lnTo>
                  <a:lnTo>
                    <a:pt x="5" y="2622"/>
                  </a:lnTo>
                  <a:lnTo>
                    <a:pt x="0" y="2613"/>
                  </a:lnTo>
                  <a:lnTo>
                    <a:pt x="2" y="2597"/>
                  </a:lnTo>
                  <a:lnTo>
                    <a:pt x="4" y="2583"/>
                  </a:lnTo>
                  <a:lnTo>
                    <a:pt x="5" y="2566"/>
                  </a:lnTo>
                  <a:lnTo>
                    <a:pt x="6" y="2552"/>
                  </a:lnTo>
                  <a:lnTo>
                    <a:pt x="11" y="2559"/>
                  </a:lnTo>
                  <a:lnTo>
                    <a:pt x="16" y="2568"/>
                  </a:lnTo>
                  <a:lnTo>
                    <a:pt x="16" y="2563"/>
                  </a:lnTo>
                  <a:lnTo>
                    <a:pt x="18" y="2553"/>
                  </a:lnTo>
                  <a:lnTo>
                    <a:pt x="19" y="2543"/>
                  </a:lnTo>
                  <a:lnTo>
                    <a:pt x="20" y="2537"/>
                  </a:lnTo>
                  <a:lnTo>
                    <a:pt x="22" y="2522"/>
                  </a:lnTo>
                  <a:lnTo>
                    <a:pt x="23" y="2506"/>
                  </a:lnTo>
                  <a:lnTo>
                    <a:pt x="19" y="2499"/>
                  </a:lnTo>
                  <a:lnTo>
                    <a:pt x="14" y="2490"/>
                  </a:lnTo>
                  <a:lnTo>
                    <a:pt x="16" y="2474"/>
                  </a:lnTo>
                  <a:lnTo>
                    <a:pt x="19" y="2459"/>
                  </a:lnTo>
                  <a:lnTo>
                    <a:pt x="14" y="2451"/>
                  </a:lnTo>
                  <a:lnTo>
                    <a:pt x="9" y="2442"/>
                  </a:lnTo>
                  <a:lnTo>
                    <a:pt x="9" y="2440"/>
                  </a:lnTo>
                  <a:lnTo>
                    <a:pt x="10" y="2436"/>
                  </a:lnTo>
                  <a:lnTo>
                    <a:pt x="10" y="2435"/>
                  </a:lnTo>
                  <a:lnTo>
                    <a:pt x="10" y="2434"/>
                  </a:lnTo>
                  <a:lnTo>
                    <a:pt x="10" y="2433"/>
                  </a:lnTo>
                  <a:lnTo>
                    <a:pt x="10" y="2433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0" y="2432"/>
                  </a:lnTo>
                  <a:lnTo>
                    <a:pt x="11" y="2430"/>
                  </a:lnTo>
                  <a:lnTo>
                    <a:pt x="11" y="2430"/>
                  </a:lnTo>
                  <a:lnTo>
                    <a:pt x="11" y="2428"/>
                  </a:lnTo>
                  <a:lnTo>
                    <a:pt x="12" y="2426"/>
                  </a:lnTo>
                  <a:lnTo>
                    <a:pt x="13" y="2418"/>
                  </a:lnTo>
                  <a:lnTo>
                    <a:pt x="14" y="2411"/>
                  </a:lnTo>
                  <a:lnTo>
                    <a:pt x="10" y="2404"/>
                  </a:lnTo>
                  <a:lnTo>
                    <a:pt x="6" y="2395"/>
                  </a:lnTo>
                  <a:lnTo>
                    <a:pt x="6" y="2389"/>
                  </a:lnTo>
                  <a:lnTo>
                    <a:pt x="8" y="2380"/>
                  </a:lnTo>
                  <a:lnTo>
                    <a:pt x="10" y="2372"/>
                  </a:lnTo>
                  <a:lnTo>
                    <a:pt x="11" y="2366"/>
                  </a:lnTo>
                  <a:lnTo>
                    <a:pt x="14" y="2350"/>
                  </a:lnTo>
                  <a:lnTo>
                    <a:pt x="18" y="2335"/>
                  </a:lnTo>
                  <a:lnTo>
                    <a:pt x="13" y="2326"/>
                  </a:lnTo>
                  <a:lnTo>
                    <a:pt x="9" y="2318"/>
                  </a:lnTo>
                  <a:lnTo>
                    <a:pt x="12" y="2302"/>
                  </a:lnTo>
                  <a:lnTo>
                    <a:pt x="15" y="2287"/>
                  </a:lnTo>
                  <a:lnTo>
                    <a:pt x="20" y="2272"/>
                  </a:lnTo>
                  <a:lnTo>
                    <a:pt x="23" y="2257"/>
                  </a:lnTo>
                  <a:lnTo>
                    <a:pt x="19" y="2248"/>
                  </a:lnTo>
                  <a:lnTo>
                    <a:pt x="14" y="2239"/>
                  </a:lnTo>
                  <a:lnTo>
                    <a:pt x="7" y="2222"/>
                  </a:lnTo>
                  <a:lnTo>
                    <a:pt x="4" y="2213"/>
                  </a:lnTo>
                  <a:lnTo>
                    <a:pt x="0" y="2204"/>
                  </a:lnTo>
                  <a:lnTo>
                    <a:pt x="2" y="2199"/>
                  </a:lnTo>
                  <a:lnTo>
                    <a:pt x="4" y="2188"/>
                  </a:lnTo>
                  <a:lnTo>
                    <a:pt x="7" y="2178"/>
                  </a:lnTo>
                  <a:lnTo>
                    <a:pt x="8" y="2174"/>
                  </a:lnTo>
                  <a:lnTo>
                    <a:pt x="11" y="2184"/>
                  </a:lnTo>
                  <a:lnTo>
                    <a:pt x="15" y="2191"/>
                  </a:lnTo>
                  <a:lnTo>
                    <a:pt x="20" y="2177"/>
                  </a:lnTo>
                  <a:lnTo>
                    <a:pt x="23" y="2161"/>
                  </a:lnTo>
                  <a:lnTo>
                    <a:pt x="28" y="2148"/>
                  </a:lnTo>
                  <a:lnTo>
                    <a:pt x="31" y="2132"/>
                  </a:lnTo>
                  <a:lnTo>
                    <a:pt x="37" y="2117"/>
                  </a:lnTo>
                  <a:lnTo>
                    <a:pt x="41" y="2103"/>
                  </a:lnTo>
                  <a:lnTo>
                    <a:pt x="37" y="2093"/>
                  </a:lnTo>
                  <a:lnTo>
                    <a:pt x="35" y="2085"/>
                  </a:lnTo>
                  <a:lnTo>
                    <a:pt x="36" y="2078"/>
                  </a:lnTo>
                  <a:lnTo>
                    <a:pt x="39" y="2069"/>
                  </a:lnTo>
                  <a:lnTo>
                    <a:pt x="42" y="2060"/>
                  </a:lnTo>
                  <a:lnTo>
                    <a:pt x="43" y="2055"/>
                  </a:lnTo>
                  <a:lnTo>
                    <a:pt x="41" y="2045"/>
                  </a:lnTo>
                  <a:lnTo>
                    <a:pt x="38" y="2037"/>
                  </a:lnTo>
                  <a:lnTo>
                    <a:pt x="35" y="2028"/>
                  </a:lnTo>
                  <a:lnTo>
                    <a:pt x="31" y="2019"/>
                  </a:lnTo>
                  <a:lnTo>
                    <a:pt x="33" y="2012"/>
                  </a:lnTo>
                  <a:lnTo>
                    <a:pt x="36" y="2004"/>
                  </a:lnTo>
                  <a:lnTo>
                    <a:pt x="40" y="1995"/>
                  </a:lnTo>
                  <a:lnTo>
                    <a:pt x="42" y="1989"/>
                  </a:lnTo>
                  <a:lnTo>
                    <a:pt x="47" y="1975"/>
                  </a:lnTo>
                  <a:lnTo>
                    <a:pt x="53" y="1960"/>
                  </a:lnTo>
                  <a:lnTo>
                    <a:pt x="58" y="1947"/>
                  </a:lnTo>
                  <a:lnTo>
                    <a:pt x="63" y="1932"/>
                  </a:lnTo>
                  <a:lnTo>
                    <a:pt x="70" y="1917"/>
                  </a:lnTo>
                  <a:lnTo>
                    <a:pt x="75" y="1903"/>
                  </a:lnTo>
                  <a:lnTo>
                    <a:pt x="72" y="1893"/>
                  </a:lnTo>
                  <a:lnTo>
                    <a:pt x="70" y="1884"/>
                  </a:lnTo>
                  <a:lnTo>
                    <a:pt x="76" y="1870"/>
                  </a:lnTo>
                  <a:lnTo>
                    <a:pt x="81" y="1855"/>
                  </a:lnTo>
                  <a:lnTo>
                    <a:pt x="79" y="1847"/>
                  </a:lnTo>
                  <a:lnTo>
                    <a:pt x="77" y="1837"/>
                  </a:lnTo>
                  <a:lnTo>
                    <a:pt x="83" y="1822"/>
                  </a:lnTo>
                  <a:lnTo>
                    <a:pt x="90" y="1808"/>
                  </a:lnTo>
                  <a:lnTo>
                    <a:pt x="88" y="1800"/>
                  </a:lnTo>
                  <a:lnTo>
                    <a:pt x="86" y="1790"/>
                  </a:lnTo>
                  <a:lnTo>
                    <a:pt x="88" y="1784"/>
                  </a:lnTo>
                  <a:lnTo>
                    <a:pt x="92" y="1775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106" y="1748"/>
                  </a:lnTo>
                  <a:lnTo>
                    <a:pt x="112" y="1734"/>
                  </a:lnTo>
                  <a:lnTo>
                    <a:pt x="115" y="1728"/>
                  </a:lnTo>
                  <a:lnTo>
                    <a:pt x="119" y="1720"/>
                  </a:lnTo>
                  <a:lnTo>
                    <a:pt x="123" y="1713"/>
                  </a:lnTo>
                  <a:lnTo>
                    <a:pt x="126" y="1706"/>
                  </a:lnTo>
                  <a:lnTo>
                    <a:pt x="133" y="1692"/>
                  </a:lnTo>
                  <a:lnTo>
                    <a:pt x="140" y="1678"/>
                  </a:lnTo>
                  <a:lnTo>
                    <a:pt x="139" y="1669"/>
                  </a:lnTo>
                  <a:lnTo>
                    <a:pt x="137" y="1660"/>
                  </a:lnTo>
                  <a:lnTo>
                    <a:pt x="135" y="1651"/>
                  </a:lnTo>
                  <a:lnTo>
                    <a:pt x="133" y="1641"/>
                  </a:lnTo>
                  <a:lnTo>
                    <a:pt x="141" y="1627"/>
                  </a:lnTo>
                  <a:lnTo>
                    <a:pt x="148" y="1614"/>
                  </a:lnTo>
                  <a:lnTo>
                    <a:pt x="157" y="1600"/>
                  </a:lnTo>
                  <a:lnTo>
                    <a:pt x="164" y="1587"/>
                  </a:lnTo>
                  <a:lnTo>
                    <a:pt x="163" y="1577"/>
                  </a:lnTo>
                  <a:lnTo>
                    <a:pt x="162" y="1568"/>
                  </a:lnTo>
                  <a:lnTo>
                    <a:pt x="170" y="1554"/>
                  </a:lnTo>
                  <a:lnTo>
                    <a:pt x="177" y="1541"/>
                  </a:lnTo>
                  <a:lnTo>
                    <a:pt x="176" y="1532"/>
                  </a:lnTo>
                  <a:lnTo>
                    <a:pt x="176" y="1522"/>
                  </a:lnTo>
                  <a:lnTo>
                    <a:pt x="183" y="1508"/>
                  </a:lnTo>
                  <a:lnTo>
                    <a:pt x="192" y="1496"/>
                  </a:lnTo>
                  <a:lnTo>
                    <a:pt x="201" y="1483"/>
                  </a:lnTo>
                  <a:lnTo>
                    <a:pt x="209" y="1470"/>
                  </a:lnTo>
                  <a:lnTo>
                    <a:pt x="218" y="1456"/>
                  </a:lnTo>
                  <a:lnTo>
                    <a:pt x="225" y="1443"/>
                  </a:lnTo>
                  <a:lnTo>
                    <a:pt x="226" y="1434"/>
                  </a:lnTo>
                  <a:lnTo>
                    <a:pt x="225" y="1424"/>
                  </a:lnTo>
                  <a:lnTo>
                    <a:pt x="224" y="1415"/>
                  </a:lnTo>
                  <a:lnTo>
                    <a:pt x="224" y="1405"/>
                  </a:lnTo>
                  <a:lnTo>
                    <a:pt x="227" y="1401"/>
                  </a:lnTo>
                  <a:lnTo>
                    <a:pt x="232" y="1391"/>
                  </a:lnTo>
                  <a:lnTo>
                    <a:pt x="238" y="1384"/>
                  </a:lnTo>
                  <a:lnTo>
                    <a:pt x="241" y="1380"/>
                  </a:lnTo>
                  <a:lnTo>
                    <a:pt x="242" y="1389"/>
                  </a:lnTo>
                  <a:lnTo>
                    <a:pt x="242" y="1399"/>
                  </a:lnTo>
                  <a:lnTo>
                    <a:pt x="251" y="1386"/>
                  </a:lnTo>
                  <a:lnTo>
                    <a:pt x="260" y="1373"/>
                  </a:lnTo>
                  <a:lnTo>
                    <a:pt x="260" y="1364"/>
                  </a:lnTo>
                  <a:lnTo>
                    <a:pt x="259" y="1354"/>
                  </a:lnTo>
                  <a:lnTo>
                    <a:pt x="260" y="1344"/>
                  </a:lnTo>
                  <a:lnTo>
                    <a:pt x="259" y="1335"/>
                  </a:lnTo>
                  <a:lnTo>
                    <a:pt x="258" y="1326"/>
                  </a:lnTo>
                  <a:lnTo>
                    <a:pt x="259" y="1317"/>
                  </a:lnTo>
                  <a:lnTo>
                    <a:pt x="269" y="1303"/>
                  </a:lnTo>
                  <a:lnTo>
                    <a:pt x="278" y="1291"/>
                  </a:lnTo>
                  <a:lnTo>
                    <a:pt x="288" y="1279"/>
                  </a:lnTo>
                  <a:lnTo>
                    <a:pt x="296" y="1267"/>
                  </a:lnTo>
                  <a:lnTo>
                    <a:pt x="296" y="1275"/>
                  </a:lnTo>
                  <a:lnTo>
                    <a:pt x="296" y="1286"/>
                  </a:lnTo>
                  <a:lnTo>
                    <a:pt x="306" y="1274"/>
                  </a:lnTo>
                  <a:lnTo>
                    <a:pt x="315" y="1262"/>
                  </a:lnTo>
                  <a:lnTo>
                    <a:pt x="325" y="1250"/>
                  </a:lnTo>
                  <a:lnTo>
                    <a:pt x="335" y="1237"/>
                  </a:lnTo>
                  <a:lnTo>
                    <a:pt x="335" y="1227"/>
                  </a:lnTo>
                  <a:lnTo>
                    <a:pt x="336" y="1218"/>
                  </a:lnTo>
                  <a:lnTo>
                    <a:pt x="346" y="1206"/>
                  </a:lnTo>
                  <a:lnTo>
                    <a:pt x="356" y="1195"/>
                  </a:lnTo>
                  <a:lnTo>
                    <a:pt x="357" y="1184"/>
                  </a:lnTo>
                  <a:lnTo>
                    <a:pt x="357" y="1175"/>
                  </a:lnTo>
                  <a:lnTo>
                    <a:pt x="357" y="1166"/>
                  </a:lnTo>
                  <a:lnTo>
                    <a:pt x="358" y="1156"/>
                  </a:lnTo>
                  <a:lnTo>
                    <a:pt x="368" y="1145"/>
                  </a:lnTo>
                  <a:lnTo>
                    <a:pt x="378" y="1133"/>
                  </a:lnTo>
                  <a:lnTo>
                    <a:pt x="390" y="1122"/>
                  </a:lnTo>
                  <a:lnTo>
                    <a:pt x="399" y="1110"/>
                  </a:lnTo>
                  <a:lnTo>
                    <a:pt x="401" y="1100"/>
                  </a:lnTo>
                  <a:lnTo>
                    <a:pt x="402" y="1091"/>
                  </a:lnTo>
                  <a:lnTo>
                    <a:pt x="412" y="1080"/>
                  </a:lnTo>
                  <a:lnTo>
                    <a:pt x="423" y="1068"/>
                  </a:lnTo>
                  <a:lnTo>
                    <a:pt x="434" y="1057"/>
                  </a:lnTo>
                  <a:lnTo>
                    <a:pt x="444" y="1046"/>
                  </a:lnTo>
                  <a:lnTo>
                    <a:pt x="456" y="1035"/>
                  </a:lnTo>
                  <a:lnTo>
                    <a:pt x="467" y="1024"/>
                  </a:lnTo>
                  <a:lnTo>
                    <a:pt x="468" y="1015"/>
                  </a:lnTo>
                  <a:lnTo>
                    <a:pt x="469" y="1005"/>
                  </a:lnTo>
                  <a:lnTo>
                    <a:pt x="474" y="1000"/>
                  </a:lnTo>
                  <a:lnTo>
                    <a:pt x="480" y="995"/>
                  </a:lnTo>
                  <a:lnTo>
                    <a:pt x="487" y="989"/>
                  </a:lnTo>
                  <a:lnTo>
                    <a:pt x="491" y="984"/>
                  </a:lnTo>
                  <a:lnTo>
                    <a:pt x="493" y="974"/>
                  </a:lnTo>
                  <a:lnTo>
                    <a:pt x="494" y="965"/>
                  </a:lnTo>
                  <a:lnTo>
                    <a:pt x="506" y="954"/>
                  </a:lnTo>
                  <a:lnTo>
                    <a:pt x="518" y="943"/>
                  </a:lnTo>
                  <a:lnTo>
                    <a:pt x="520" y="934"/>
                  </a:lnTo>
                  <a:lnTo>
                    <a:pt x="521" y="924"/>
                  </a:lnTo>
                  <a:lnTo>
                    <a:pt x="522" y="916"/>
                  </a:lnTo>
                  <a:lnTo>
                    <a:pt x="525" y="906"/>
                  </a:lnTo>
                  <a:lnTo>
                    <a:pt x="529" y="902"/>
                  </a:lnTo>
                  <a:lnTo>
                    <a:pt x="537" y="895"/>
                  </a:lnTo>
                  <a:lnTo>
                    <a:pt x="544" y="888"/>
                  </a:lnTo>
                  <a:lnTo>
                    <a:pt x="548" y="885"/>
                  </a:lnTo>
                  <a:lnTo>
                    <a:pt x="546" y="894"/>
                  </a:lnTo>
                  <a:lnTo>
                    <a:pt x="544" y="904"/>
                  </a:lnTo>
                  <a:lnTo>
                    <a:pt x="542" y="914"/>
                  </a:lnTo>
                  <a:lnTo>
                    <a:pt x="540" y="922"/>
                  </a:lnTo>
                  <a:lnTo>
                    <a:pt x="552" y="913"/>
                  </a:lnTo>
                  <a:lnTo>
                    <a:pt x="563" y="902"/>
                  </a:lnTo>
                  <a:lnTo>
                    <a:pt x="565" y="892"/>
                  </a:lnTo>
                  <a:lnTo>
                    <a:pt x="568" y="884"/>
                  </a:lnTo>
                  <a:lnTo>
                    <a:pt x="579" y="873"/>
                  </a:lnTo>
                  <a:lnTo>
                    <a:pt x="591" y="864"/>
                  </a:lnTo>
                  <a:lnTo>
                    <a:pt x="603" y="853"/>
                  </a:lnTo>
                  <a:lnTo>
                    <a:pt x="614" y="844"/>
                  </a:lnTo>
                  <a:lnTo>
                    <a:pt x="618" y="834"/>
                  </a:lnTo>
                  <a:lnTo>
                    <a:pt x="620" y="825"/>
                  </a:lnTo>
                  <a:lnTo>
                    <a:pt x="621" y="816"/>
                  </a:lnTo>
                  <a:lnTo>
                    <a:pt x="624" y="806"/>
                  </a:lnTo>
                  <a:lnTo>
                    <a:pt x="637" y="797"/>
                  </a:lnTo>
                  <a:lnTo>
                    <a:pt x="648" y="787"/>
                  </a:lnTo>
                  <a:lnTo>
                    <a:pt x="661" y="779"/>
                  </a:lnTo>
                  <a:lnTo>
                    <a:pt x="673" y="769"/>
                  </a:lnTo>
                  <a:lnTo>
                    <a:pt x="686" y="759"/>
                  </a:lnTo>
                  <a:lnTo>
                    <a:pt x="698" y="750"/>
                  </a:lnTo>
                  <a:lnTo>
                    <a:pt x="702" y="740"/>
                  </a:lnTo>
                  <a:lnTo>
                    <a:pt x="704" y="732"/>
                  </a:lnTo>
                  <a:lnTo>
                    <a:pt x="706" y="722"/>
                  </a:lnTo>
                  <a:lnTo>
                    <a:pt x="710" y="714"/>
                  </a:lnTo>
                  <a:lnTo>
                    <a:pt x="722" y="704"/>
                  </a:lnTo>
                  <a:lnTo>
                    <a:pt x="735" y="696"/>
                  </a:lnTo>
                  <a:lnTo>
                    <a:pt x="747" y="687"/>
                  </a:lnTo>
                  <a:lnTo>
                    <a:pt x="761" y="678"/>
                  </a:lnTo>
                  <a:lnTo>
                    <a:pt x="774" y="670"/>
                  </a:lnTo>
                  <a:lnTo>
                    <a:pt x="787" y="661"/>
                  </a:lnTo>
                  <a:lnTo>
                    <a:pt x="790" y="652"/>
                  </a:lnTo>
                  <a:lnTo>
                    <a:pt x="793" y="642"/>
                  </a:lnTo>
                  <a:lnTo>
                    <a:pt x="807" y="634"/>
                  </a:lnTo>
                  <a:lnTo>
                    <a:pt x="820" y="627"/>
                  </a:lnTo>
                  <a:lnTo>
                    <a:pt x="824" y="617"/>
                  </a:lnTo>
                  <a:lnTo>
                    <a:pt x="826" y="608"/>
                  </a:lnTo>
                  <a:lnTo>
                    <a:pt x="829" y="599"/>
                  </a:lnTo>
                  <a:lnTo>
                    <a:pt x="834" y="590"/>
                  </a:lnTo>
                  <a:lnTo>
                    <a:pt x="846" y="582"/>
                  </a:lnTo>
                  <a:lnTo>
                    <a:pt x="860" y="574"/>
                  </a:lnTo>
                  <a:lnTo>
                    <a:pt x="873" y="566"/>
                  </a:lnTo>
                  <a:lnTo>
                    <a:pt x="887" y="558"/>
                  </a:lnTo>
                  <a:lnTo>
                    <a:pt x="901" y="551"/>
                  </a:lnTo>
                  <a:lnTo>
                    <a:pt x="913" y="544"/>
                  </a:lnTo>
                  <a:lnTo>
                    <a:pt x="927" y="536"/>
                  </a:lnTo>
                  <a:lnTo>
                    <a:pt x="941" y="529"/>
                  </a:lnTo>
                  <a:lnTo>
                    <a:pt x="955" y="521"/>
                  </a:lnTo>
                  <a:lnTo>
                    <a:pt x="969" y="514"/>
                  </a:lnTo>
                  <a:lnTo>
                    <a:pt x="973" y="505"/>
                  </a:lnTo>
                  <a:lnTo>
                    <a:pt x="977" y="497"/>
                  </a:lnTo>
                  <a:lnTo>
                    <a:pt x="980" y="488"/>
                  </a:lnTo>
                  <a:lnTo>
                    <a:pt x="985" y="479"/>
                  </a:lnTo>
                  <a:lnTo>
                    <a:pt x="999" y="471"/>
                  </a:lnTo>
                  <a:lnTo>
                    <a:pt x="1013" y="465"/>
                  </a:lnTo>
                  <a:lnTo>
                    <a:pt x="1027" y="458"/>
                  </a:lnTo>
                  <a:lnTo>
                    <a:pt x="1041" y="452"/>
                  </a:lnTo>
                  <a:lnTo>
                    <a:pt x="1055" y="445"/>
                  </a:lnTo>
                  <a:lnTo>
                    <a:pt x="1069" y="438"/>
                  </a:lnTo>
                  <a:lnTo>
                    <a:pt x="1074" y="430"/>
                  </a:lnTo>
                  <a:lnTo>
                    <a:pt x="1078" y="421"/>
                  </a:lnTo>
                  <a:lnTo>
                    <a:pt x="1083" y="414"/>
                  </a:lnTo>
                  <a:lnTo>
                    <a:pt x="1088" y="405"/>
                  </a:lnTo>
                  <a:lnTo>
                    <a:pt x="1093" y="402"/>
                  </a:lnTo>
                  <a:lnTo>
                    <a:pt x="1102" y="398"/>
                  </a:lnTo>
                  <a:lnTo>
                    <a:pt x="1110" y="395"/>
                  </a:lnTo>
                  <a:lnTo>
                    <a:pt x="1117" y="393"/>
                  </a:lnTo>
                  <a:lnTo>
                    <a:pt x="1130" y="386"/>
                  </a:lnTo>
                  <a:lnTo>
                    <a:pt x="1144" y="380"/>
                  </a:lnTo>
                  <a:lnTo>
                    <a:pt x="1150" y="372"/>
                  </a:lnTo>
                  <a:lnTo>
                    <a:pt x="1155" y="364"/>
                  </a:lnTo>
                  <a:lnTo>
                    <a:pt x="1169" y="358"/>
                  </a:lnTo>
                  <a:lnTo>
                    <a:pt x="1184" y="352"/>
                  </a:lnTo>
                  <a:lnTo>
                    <a:pt x="1189" y="344"/>
                  </a:lnTo>
                  <a:lnTo>
                    <a:pt x="1194" y="336"/>
                  </a:lnTo>
                  <a:lnTo>
                    <a:pt x="1208" y="330"/>
                  </a:lnTo>
                  <a:lnTo>
                    <a:pt x="1223" y="324"/>
                  </a:lnTo>
                  <a:lnTo>
                    <a:pt x="1238" y="320"/>
                  </a:lnTo>
                  <a:lnTo>
                    <a:pt x="1253" y="314"/>
                  </a:lnTo>
                  <a:lnTo>
                    <a:pt x="1268" y="310"/>
                  </a:lnTo>
                  <a:lnTo>
                    <a:pt x="1282" y="304"/>
                  </a:lnTo>
                  <a:lnTo>
                    <a:pt x="1287" y="296"/>
                  </a:lnTo>
                  <a:lnTo>
                    <a:pt x="1292" y="288"/>
                  </a:lnTo>
                  <a:lnTo>
                    <a:pt x="1300" y="285"/>
                  </a:lnTo>
                  <a:lnTo>
                    <a:pt x="1307" y="283"/>
                  </a:lnTo>
                  <a:lnTo>
                    <a:pt x="1316" y="281"/>
                  </a:lnTo>
                  <a:lnTo>
                    <a:pt x="1322" y="279"/>
                  </a:lnTo>
                  <a:lnTo>
                    <a:pt x="1328" y="270"/>
                  </a:lnTo>
                  <a:lnTo>
                    <a:pt x="1334" y="263"/>
                  </a:lnTo>
                  <a:lnTo>
                    <a:pt x="1349" y="257"/>
                  </a:lnTo>
                  <a:lnTo>
                    <a:pt x="1363" y="254"/>
                  </a:lnTo>
                  <a:lnTo>
                    <a:pt x="1361" y="256"/>
                  </a:lnTo>
                  <a:lnTo>
                    <a:pt x="1358" y="262"/>
                  </a:lnTo>
                  <a:lnTo>
                    <a:pt x="1356" y="265"/>
                  </a:lnTo>
                  <a:lnTo>
                    <a:pt x="1354" y="267"/>
                  </a:lnTo>
                  <a:lnTo>
                    <a:pt x="1353" y="269"/>
                  </a:lnTo>
                  <a:lnTo>
                    <a:pt x="1352" y="269"/>
                  </a:lnTo>
                  <a:lnTo>
                    <a:pt x="1358" y="267"/>
                  </a:lnTo>
                  <a:lnTo>
                    <a:pt x="1367" y="265"/>
                  </a:lnTo>
                  <a:lnTo>
                    <a:pt x="1375" y="263"/>
                  </a:lnTo>
                  <a:lnTo>
                    <a:pt x="1382" y="261"/>
                  </a:lnTo>
                  <a:lnTo>
                    <a:pt x="1388" y="253"/>
                  </a:lnTo>
                  <a:lnTo>
                    <a:pt x="1393" y="246"/>
                  </a:lnTo>
                  <a:lnTo>
                    <a:pt x="1400" y="237"/>
                  </a:lnTo>
                  <a:lnTo>
                    <a:pt x="1405" y="230"/>
                  </a:lnTo>
                  <a:lnTo>
                    <a:pt x="1420" y="226"/>
                  </a:lnTo>
                  <a:lnTo>
                    <a:pt x="1435" y="222"/>
                  </a:lnTo>
                  <a:lnTo>
                    <a:pt x="1451" y="217"/>
                  </a:lnTo>
                  <a:lnTo>
                    <a:pt x="1466" y="214"/>
                  </a:lnTo>
                  <a:lnTo>
                    <a:pt x="1460" y="221"/>
                  </a:lnTo>
                  <a:lnTo>
                    <a:pt x="1453" y="229"/>
                  </a:lnTo>
                  <a:lnTo>
                    <a:pt x="1446" y="237"/>
                  </a:lnTo>
                  <a:lnTo>
                    <a:pt x="1441" y="244"/>
                  </a:lnTo>
                  <a:lnTo>
                    <a:pt x="1456" y="240"/>
                  </a:lnTo>
                  <a:lnTo>
                    <a:pt x="1471" y="236"/>
                  </a:lnTo>
                  <a:lnTo>
                    <a:pt x="1484" y="221"/>
                  </a:lnTo>
                  <a:lnTo>
                    <a:pt x="1495" y="207"/>
                  </a:lnTo>
                  <a:lnTo>
                    <a:pt x="1502" y="200"/>
                  </a:lnTo>
                  <a:lnTo>
                    <a:pt x="1508" y="193"/>
                  </a:lnTo>
                  <a:lnTo>
                    <a:pt x="1513" y="185"/>
                  </a:lnTo>
                  <a:lnTo>
                    <a:pt x="1521" y="178"/>
                  </a:lnTo>
                  <a:lnTo>
                    <a:pt x="1536" y="174"/>
                  </a:lnTo>
                  <a:lnTo>
                    <a:pt x="1551" y="171"/>
                  </a:lnTo>
                  <a:lnTo>
                    <a:pt x="1557" y="164"/>
                  </a:lnTo>
                  <a:lnTo>
                    <a:pt x="1564" y="157"/>
                  </a:lnTo>
                  <a:lnTo>
                    <a:pt x="1579" y="154"/>
                  </a:lnTo>
                  <a:lnTo>
                    <a:pt x="1594" y="151"/>
                  </a:lnTo>
                  <a:lnTo>
                    <a:pt x="1610" y="149"/>
                  </a:lnTo>
                  <a:lnTo>
                    <a:pt x="1625" y="146"/>
                  </a:lnTo>
                  <a:lnTo>
                    <a:pt x="1632" y="138"/>
                  </a:lnTo>
                  <a:lnTo>
                    <a:pt x="1639" y="132"/>
                  </a:lnTo>
                  <a:lnTo>
                    <a:pt x="1654" y="129"/>
                  </a:lnTo>
                  <a:lnTo>
                    <a:pt x="1670" y="127"/>
                  </a:lnTo>
                  <a:lnTo>
                    <a:pt x="1675" y="126"/>
                  </a:lnTo>
                  <a:lnTo>
                    <a:pt x="1685" y="124"/>
                  </a:lnTo>
                  <a:lnTo>
                    <a:pt x="1694" y="123"/>
                  </a:lnTo>
                  <a:lnTo>
                    <a:pt x="1701" y="122"/>
                  </a:lnTo>
                  <a:lnTo>
                    <a:pt x="1707" y="115"/>
                  </a:lnTo>
                  <a:lnTo>
                    <a:pt x="1715" y="109"/>
                  </a:lnTo>
                  <a:lnTo>
                    <a:pt x="1731" y="106"/>
                  </a:lnTo>
                  <a:lnTo>
                    <a:pt x="1745" y="105"/>
                  </a:lnTo>
                  <a:lnTo>
                    <a:pt x="1738" y="112"/>
                  </a:lnTo>
                  <a:lnTo>
                    <a:pt x="1732" y="118"/>
                  </a:lnTo>
                  <a:lnTo>
                    <a:pt x="1737" y="118"/>
                  </a:lnTo>
                  <a:lnTo>
                    <a:pt x="1747" y="117"/>
                  </a:lnTo>
                  <a:lnTo>
                    <a:pt x="1756" y="116"/>
                  </a:lnTo>
                  <a:lnTo>
                    <a:pt x="1762" y="115"/>
                  </a:lnTo>
                  <a:lnTo>
                    <a:pt x="1777" y="113"/>
                  </a:lnTo>
                  <a:lnTo>
                    <a:pt x="1793" y="112"/>
                  </a:lnTo>
                  <a:lnTo>
                    <a:pt x="1800" y="104"/>
                  </a:lnTo>
                  <a:lnTo>
                    <a:pt x="1807" y="98"/>
                  </a:lnTo>
                  <a:lnTo>
                    <a:pt x="1823" y="97"/>
                  </a:lnTo>
                  <a:lnTo>
                    <a:pt x="1838" y="96"/>
                  </a:lnTo>
                  <a:lnTo>
                    <a:pt x="1847" y="89"/>
                  </a:lnTo>
                  <a:lnTo>
                    <a:pt x="1853" y="83"/>
                  </a:lnTo>
                  <a:lnTo>
                    <a:pt x="1855" y="81"/>
                  </a:lnTo>
                  <a:lnTo>
                    <a:pt x="1859" y="77"/>
                  </a:lnTo>
                  <a:lnTo>
                    <a:pt x="1864" y="72"/>
                  </a:lnTo>
                  <a:lnTo>
                    <a:pt x="1867" y="70"/>
                  </a:lnTo>
                  <a:lnTo>
                    <a:pt x="1883" y="69"/>
                  </a:lnTo>
                  <a:lnTo>
                    <a:pt x="1899" y="69"/>
                  </a:lnTo>
                  <a:lnTo>
                    <a:pt x="1914" y="68"/>
                  </a:lnTo>
                  <a:lnTo>
                    <a:pt x="1930" y="67"/>
                  </a:lnTo>
                  <a:lnTo>
                    <a:pt x="1945" y="67"/>
                  </a:lnTo>
                  <a:lnTo>
                    <a:pt x="1960" y="66"/>
                  </a:lnTo>
                  <a:lnTo>
                    <a:pt x="1976" y="66"/>
                  </a:lnTo>
                  <a:lnTo>
                    <a:pt x="1991" y="66"/>
                  </a:lnTo>
                  <a:lnTo>
                    <a:pt x="2000" y="61"/>
                  </a:lnTo>
                  <a:lnTo>
                    <a:pt x="2007" y="54"/>
                  </a:lnTo>
                  <a:lnTo>
                    <a:pt x="2016" y="49"/>
                  </a:lnTo>
                  <a:lnTo>
                    <a:pt x="2022" y="43"/>
                  </a:lnTo>
                  <a:lnTo>
                    <a:pt x="2030" y="36"/>
                  </a:lnTo>
                  <a:lnTo>
                    <a:pt x="2038" y="31"/>
                  </a:lnTo>
                  <a:lnTo>
                    <a:pt x="2054" y="31"/>
                  </a:lnTo>
                  <a:lnTo>
                    <a:pt x="2069" y="32"/>
                  </a:lnTo>
                  <a:lnTo>
                    <a:pt x="2085" y="32"/>
                  </a:lnTo>
                  <a:lnTo>
                    <a:pt x="2101" y="32"/>
                  </a:lnTo>
                  <a:lnTo>
                    <a:pt x="2116" y="33"/>
                  </a:lnTo>
                  <a:lnTo>
                    <a:pt x="2132" y="34"/>
                  </a:lnTo>
                  <a:lnTo>
                    <a:pt x="2139" y="29"/>
                  </a:lnTo>
                  <a:lnTo>
                    <a:pt x="2148" y="23"/>
                  </a:lnTo>
                  <a:lnTo>
                    <a:pt x="2163" y="23"/>
                  </a:lnTo>
                  <a:lnTo>
                    <a:pt x="2178" y="25"/>
                  </a:lnTo>
                  <a:lnTo>
                    <a:pt x="2194" y="27"/>
                  </a:lnTo>
                  <a:lnTo>
                    <a:pt x="2209" y="27"/>
                  </a:lnTo>
                  <a:lnTo>
                    <a:pt x="2225" y="29"/>
                  </a:lnTo>
                  <a:lnTo>
                    <a:pt x="2241" y="30"/>
                  </a:lnTo>
                  <a:lnTo>
                    <a:pt x="2250" y="25"/>
                  </a:lnTo>
                  <a:lnTo>
                    <a:pt x="2257" y="20"/>
                  </a:lnTo>
                  <a:lnTo>
                    <a:pt x="2265" y="15"/>
                  </a:lnTo>
                  <a:lnTo>
                    <a:pt x="2274" y="10"/>
                  </a:lnTo>
                  <a:lnTo>
                    <a:pt x="2289" y="12"/>
                  </a:lnTo>
                  <a:lnTo>
                    <a:pt x="2305" y="14"/>
                  </a:lnTo>
                  <a:lnTo>
                    <a:pt x="2314" y="9"/>
                  </a:lnTo>
                  <a:lnTo>
                    <a:pt x="2321" y="4"/>
                  </a:lnTo>
                  <a:lnTo>
                    <a:pt x="2337" y="5"/>
                  </a:lnTo>
                  <a:lnTo>
                    <a:pt x="2353" y="7"/>
                  </a:lnTo>
                  <a:lnTo>
                    <a:pt x="2368" y="11"/>
                  </a:lnTo>
                  <a:lnTo>
                    <a:pt x="2384" y="13"/>
                  </a:lnTo>
                  <a:lnTo>
                    <a:pt x="2390" y="13"/>
                  </a:lnTo>
                  <a:lnTo>
                    <a:pt x="2399" y="15"/>
                  </a:lnTo>
                  <a:lnTo>
                    <a:pt x="2402" y="15"/>
                  </a:lnTo>
                  <a:lnTo>
                    <a:pt x="2404" y="16"/>
                  </a:lnTo>
                  <a:lnTo>
                    <a:pt x="2405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6" y="16"/>
                  </a:lnTo>
                  <a:lnTo>
                    <a:pt x="2407" y="16"/>
                  </a:lnTo>
                  <a:lnTo>
                    <a:pt x="2407" y="16"/>
                  </a:lnTo>
                  <a:lnTo>
                    <a:pt x="2408" y="16"/>
                  </a:lnTo>
                  <a:lnTo>
                    <a:pt x="2409" y="16"/>
                  </a:lnTo>
                  <a:lnTo>
                    <a:pt x="2413" y="17"/>
                  </a:lnTo>
                  <a:lnTo>
                    <a:pt x="2415" y="17"/>
                  </a:lnTo>
                  <a:lnTo>
                    <a:pt x="2424" y="13"/>
                  </a:lnTo>
                  <a:lnTo>
                    <a:pt x="2432" y="9"/>
                  </a:lnTo>
                  <a:lnTo>
                    <a:pt x="2440" y="3"/>
                  </a:lnTo>
                  <a:lnTo>
                    <a:pt x="2448" y="0"/>
                  </a:lnTo>
                  <a:lnTo>
                    <a:pt x="2464" y="2"/>
                  </a:lnTo>
                  <a:lnTo>
                    <a:pt x="2479" y="5"/>
                  </a:lnTo>
                  <a:lnTo>
                    <a:pt x="2496" y="9"/>
                  </a:lnTo>
                  <a:lnTo>
                    <a:pt x="2509" y="12"/>
                  </a:lnTo>
                  <a:lnTo>
                    <a:pt x="2500" y="16"/>
                  </a:lnTo>
                  <a:lnTo>
                    <a:pt x="2492" y="19"/>
                  </a:lnTo>
                  <a:lnTo>
                    <a:pt x="2507" y="22"/>
                  </a:lnTo>
                  <a:lnTo>
                    <a:pt x="2523" y="26"/>
                  </a:lnTo>
                  <a:lnTo>
                    <a:pt x="2540" y="29"/>
                  </a:lnTo>
                  <a:lnTo>
                    <a:pt x="2554" y="32"/>
                  </a:lnTo>
                  <a:lnTo>
                    <a:pt x="2545" y="36"/>
                  </a:lnTo>
                  <a:lnTo>
                    <a:pt x="2536" y="40"/>
                  </a:lnTo>
                  <a:lnTo>
                    <a:pt x="2551" y="44"/>
                  </a:lnTo>
                  <a:lnTo>
                    <a:pt x="2567" y="47"/>
                  </a:lnTo>
                  <a:lnTo>
                    <a:pt x="2575" y="43"/>
                  </a:lnTo>
                  <a:lnTo>
                    <a:pt x="2584" y="39"/>
                  </a:lnTo>
                  <a:lnTo>
                    <a:pt x="2592" y="35"/>
                  </a:lnTo>
                  <a:lnTo>
                    <a:pt x="2602" y="32"/>
                  </a:lnTo>
                  <a:lnTo>
                    <a:pt x="2609" y="28"/>
                  </a:lnTo>
                  <a:lnTo>
                    <a:pt x="2619" y="25"/>
                  </a:lnTo>
                  <a:lnTo>
                    <a:pt x="2634" y="28"/>
                  </a:lnTo>
                  <a:lnTo>
                    <a:pt x="2650" y="32"/>
                  </a:lnTo>
                  <a:lnTo>
                    <a:pt x="2658" y="29"/>
                  </a:lnTo>
                  <a:lnTo>
                    <a:pt x="2667" y="25"/>
                  </a:lnTo>
                  <a:lnTo>
                    <a:pt x="2683" y="29"/>
                  </a:lnTo>
                  <a:lnTo>
                    <a:pt x="2698" y="33"/>
                  </a:lnTo>
                  <a:lnTo>
                    <a:pt x="2703" y="35"/>
                  </a:lnTo>
                  <a:lnTo>
                    <a:pt x="2713" y="37"/>
                  </a:lnTo>
                  <a:lnTo>
                    <a:pt x="2721" y="40"/>
                  </a:lnTo>
                  <a:lnTo>
                    <a:pt x="2728" y="42"/>
                  </a:lnTo>
                  <a:lnTo>
                    <a:pt x="2737" y="38"/>
                  </a:lnTo>
                  <a:lnTo>
                    <a:pt x="2746" y="35"/>
                  </a:lnTo>
                  <a:lnTo>
                    <a:pt x="2761" y="39"/>
                  </a:lnTo>
                  <a:lnTo>
                    <a:pt x="2775" y="45"/>
                  </a:lnTo>
                  <a:lnTo>
                    <a:pt x="2791" y="50"/>
                  </a:lnTo>
                  <a:lnTo>
                    <a:pt x="2805" y="54"/>
                  </a:lnTo>
                  <a:lnTo>
                    <a:pt x="2797" y="57"/>
                  </a:lnTo>
                  <a:lnTo>
                    <a:pt x="2787" y="61"/>
                  </a:lnTo>
                  <a:lnTo>
                    <a:pt x="2801" y="66"/>
                  </a:lnTo>
                  <a:lnTo>
                    <a:pt x="2816" y="70"/>
                  </a:lnTo>
                  <a:lnTo>
                    <a:pt x="2825" y="67"/>
                  </a:lnTo>
                  <a:lnTo>
                    <a:pt x="2834" y="64"/>
                  </a:lnTo>
                  <a:lnTo>
                    <a:pt x="2843" y="62"/>
                  </a:lnTo>
                  <a:lnTo>
                    <a:pt x="2852" y="59"/>
                  </a:lnTo>
                  <a:lnTo>
                    <a:pt x="2868" y="64"/>
                  </a:lnTo>
                  <a:lnTo>
                    <a:pt x="2882" y="69"/>
                  </a:lnTo>
                  <a:lnTo>
                    <a:pt x="2891" y="67"/>
                  </a:lnTo>
                  <a:lnTo>
                    <a:pt x="2900" y="64"/>
                  </a:lnTo>
                  <a:lnTo>
                    <a:pt x="2908" y="61"/>
                  </a:lnTo>
                  <a:lnTo>
                    <a:pt x="2919" y="59"/>
                  </a:lnTo>
                  <a:lnTo>
                    <a:pt x="2933" y="65"/>
                  </a:lnTo>
                  <a:lnTo>
                    <a:pt x="2948" y="70"/>
                  </a:lnTo>
                  <a:lnTo>
                    <a:pt x="2957" y="68"/>
                  </a:lnTo>
                  <a:lnTo>
                    <a:pt x="2967" y="66"/>
                  </a:lnTo>
                  <a:lnTo>
                    <a:pt x="2981" y="71"/>
                  </a:lnTo>
                  <a:lnTo>
                    <a:pt x="2996" y="78"/>
                  </a:lnTo>
                  <a:lnTo>
                    <a:pt x="3001" y="80"/>
                  </a:lnTo>
                  <a:lnTo>
                    <a:pt x="3012" y="84"/>
                  </a:lnTo>
                  <a:lnTo>
                    <a:pt x="3020" y="88"/>
                  </a:lnTo>
                  <a:lnTo>
                    <a:pt x="3024" y="90"/>
                  </a:lnTo>
                  <a:lnTo>
                    <a:pt x="3015" y="93"/>
                  </a:lnTo>
                  <a:lnTo>
                    <a:pt x="3005" y="95"/>
                  </a:lnTo>
                  <a:lnTo>
                    <a:pt x="3020" y="101"/>
                  </a:lnTo>
                  <a:lnTo>
                    <a:pt x="3034" y="107"/>
                  </a:lnTo>
                  <a:lnTo>
                    <a:pt x="3024" y="110"/>
                  </a:lnTo>
                  <a:lnTo>
                    <a:pt x="3016" y="112"/>
                  </a:lnTo>
                  <a:lnTo>
                    <a:pt x="3030" y="118"/>
                  </a:lnTo>
                  <a:lnTo>
                    <a:pt x="3044" y="123"/>
                  </a:lnTo>
                  <a:lnTo>
                    <a:pt x="3053" y="121"/>
                  </a:lnTo>
                  <a:lnTo>
                    <a:pt x="3063" y="120"/>
                  </a:lnTo>
                  <a:lnTo>
                    <a:pt x="3077" y="127"/>
                  </a:lnTo>
                  <a:lnTo>
                    <a:pt x="3090" y="133"/>
                  </a:lnTo>
                  <a:lnTo>
                    <a:pt x="3100" y="131"/>
                  </a:lnTo>
                  <a:lnTo>
                    <a:pt x="3109" y="130"/>
                  </a:lnTo>
                  <a:lnTo>
                    <a:pt x="3119" y="128"/>
                  </a:lnTo>
                  <a:lnTo>
                    <a:pt x="3128" y="126"/>
                  </a:lnTo>
                  <a:lnTo>
                    <a:pt x="3137" y="123"/>
                  </a:lnTo>
                  <a:lnTo>
                    <a:pt x="3147" y="122"/>
                  </a:lnTo>
                  <a:lnTo>
                    <a:pt x="3161" y="130"/>
                  </a:lnTo>
                  <a:lnTo>
                    <a:pt x="3174" y="137"/>
                  </a:lnTo>
                  <a:lnTo>
                    <a:pt x="3188" y="145"/>
                  </a:lnTo>
                  <a:lnTo>
                    <a:pt x="3202" y="152"/>
                  </a:lnTo>
                  <a:lnTo>
                    <a:pt x="3216" y="160"/>
                  </a:lnTo>
                  <a:lnTo>
                    <a:pt x="3230" y="166"/>
                  </a:lnTo>
                  <a:lnTo>
                    <a:pt x="3239" y="166"/>
                  </a:lnTo>
                  <a:lnTo>
                    <a:pt x="3249" y="164"/>
                  </a:lnTo>
                  <a:lnTo>
                    <a:pt x="3258" y="164"/>
                  </a:lnTo>
                  <a:lnTo>
                    <a:pt x="3268" y="162"/>
                  </a:lnTo>
                  <a:lnTo>
                    <a:pt x="3287" y="160"/>
                  </a:lnTo>
                  <a:lnTo>
                    <a:pt x="3293" y="163"/>
                  </a:lnTo>
                  <a:lnTo>
                    <a:pt x="3301" y="168"/>
                  </a:lnTo>
                  <a:lnTo>
                    <a:pt x="3310" y="172"/>
                  </a:lnTo>
                  <a:lnTo>
                    <a:pt x="3314" y="176"/>
                  </a:lnTo>
                  <a:lnTo>
                    <a:pt x="3304" y="177"/>
                  </a:lnTo>
                  <a:lnTo>
                    <a:pt x="3295" y="178"/>
                  </a:lnTo>
                  <a:lnTo>
                    <a:pt x="3308" y="185"/>
                  </a:lnTo>
                  <a:lnTo>
                    <a:pt x="3321" y="194"/>
                  </a:lnTo>
                  <a:lnTo>
                    <a:pt x="3336" y="202"/>
                  </a:lnTo>
                  <a:lnTo>
                    <a:pt x="3348" y="210"/>
                  </a:lnTo>
                  <a:lnTo>
                    <a:pt x="3346" y="211"/>
                  </a:lnTo>
                  <a:lnTo>
                    <a:pt x="3338" y="211"/>
                  </a:lnTo>
                  <a:lnTo>
                    <a:pt x="3335" y="211"/>
                  </a:lnTo>
                  <a:lnTo>
                    <a:pt x="3332" y="212"/>
                  </a:lnTo>
                  <a:lnTo>
                    <a:pt x="3330" y="212"/>
                  </a:lnTo>
                  <a:lnTo>
                    <a:pt x="3329" y="212"/>
                  </a:lnTo>
                  <a:lnTo>
                    <a:pt x="3335" y="215"/>
                  </a:lnTo>
                  <a:lnTo>
                    <a:pt x="3343" y="220"/>
                  </a:lnTo>
                  <a:lnTo>
                    <a:pt x="3350" y="226"/>
                  </a:lnTo>
                  <a:lnTo>
                    <a:pt x="3355" y="228"/>
                  </a:lnTo>
                  <a:lnTo>
                    <a:pt x="3366" y="228"/>
                  </a:lnTo>
                  <a:lnTo>
                    <a:pt x="3374" y="227"/>
                  </a:lnTo>
                  <a:lnTo>
                    <a:pt x="3384" y="226"/>
                  </a:lnTo>
                  <a:lnTo>
                    <a:pt x="3394" y="226"/>
                  </a:lnTo>
                  <a:lnTo>
                    <a:pt x="3406" y="234"/>
                  </a:lnTo>
                  <a:lnTo>
                    <a:pt x="3419" y="243"/>
                  </a:lnTo>
                  <a:lnTo>
                    <a:pt x="3433" y="252"/>
                  </a:lnTo>
                  <a:lnTo>
                    <a:pt x="3446" y="260"/>
                  </a:lnTo>
                  <a:lnTo>
                    <a:pt x="3455" y="260"/>
                  </a:lnTo>
                  <a:lnTo>
                    <a:pt x="3465" y="260"/>
                  </a:lnTo>
                  <a:lnTo>
                    <a:pt x="3478" y="268"/>
                  </a:lnTo>
                  <a:lnTo>
                    <a:pt x="3490" y="278"/>
                  </a:lnTo>
                  <a:lnTo>
                    <a:pt x="3500" y="278"/>
                  </a:lnTo>
                  <a:lnTo>
                    <a:pt x="3510" y="278"/>
                  </a:lnTo>
                  <a:lnTo>
                    <a:pt x="3522" y="286"/>
                  </a:lnTo>
                  <a:lnTo>
                    <a:pt x="3534" y="296"/>
                  </a:lnTo>
                  <a:lnTo>
                    <a:pt x="3546" y="305"/>
                  </a:lnTo>
                  <a:lnTo>
                    <a:pt x="3559" y="315"/>
                  </a:lnTo>
                  <a:lnTo>
                    <a:pt x="3571" y="324"/>
                  </a:lnTo>
                  <a:lnTo>
                    <a:pt x="3583" y="334"/>
                  </a:lnTo>
                  <a:lnTo>
                    <a:pt x="3594" y="335"/>
                  </a:lnTo>
                  <a:lnTo>
                    <a:pt x="3603" y="335"/>
                  </a:lnTo>
                  <a:lnTo>
                    <a:pt x="3613" y="335"/>
                  </a:lnTo>
                  <a:lnTo>
                    <a:pt x="3621" y="335"/>
                  </a:lnTo>
                  <a:lnTo>
                    <a:pt x="3635" y="346"/>
                  </a:lnTo>
                  <a:lnTo>
                    <a:pt x="3646" y="355"/>
                  </a:lnTo>
                  <a:lnTo>
                    <a:pt x="3636" y="354"/>
                  </a:lnTo>
                  <a:lnTo>
                    <a:pt x="3627" y="354"/>
                  </a:lnTo>
                  <a:lnTo>
                    <a:pt x="3638" y="364"/>
                  </a:lnTo>
                  <a:lnTo>
                    <a:pt x="3651" y="374"/>
                  </a:lnTo>
                  <a:lnTo>
                    <a:pt x="3663" y="384"/>
                  </a:lnTo>
                  <a:lnTo>
                    <a:pt x="3674" y="395"/>
                  </a:lnTo>
                  <a:lnTo>
                    <a:pt x="3684" y="396"/>
                  </a:lnTo>
                  <a:lnTo>
                    <a:pt x="3694" y="396"/>
                  </a:lnTo>
                  <a:lnTo>
                    <a:pt x="3689" y="393"/>
                  </a:lnTo>
                  <a:lnTo>
                    <a:pt x="3681" y="385"/>
                  </a:lnTo>
                  <a:lnTo>
                    <a:pt x="3677" y="382"/>
                  </a:lnTo>
                  <a:lnTo>
                    <a:pt x="3673" y="379"/>
                  </a:lnTo>
                  <a:lnTo>
                    <a:pt x="3671" y="378"/>
                  </a:lnTo>
                  <a:lnTo>
                    <a:pt x="3670" y="377"/>
                  </a:lnTo>
                  <a:lnTo>
                    <a:pt x="3670" y="376"/>
                  </a:lnTo>
                  <a:lnTo>
                    <a:pt x="3669" y="376"/>
                  </a:lnTo>
                  <a:lnTo>
                    <a:pt x="3679" y="376"/>
                  </a:lnTo>
                  <a:lnTo>
                    <a:pt x="3688" y="377"/>
                  </a:lnTo>
                  <a:lnTo>
                    <a:pt x="3701" y="387"/>
                  </a:lnTo>
                  <a:lnTo>
                    <a:pt x="3713" y="398"/>
                  </a:lnTo>
                  <a:lnTo>
                    <a:pt x="3722" y="398"/>
                  </a:lnTo>
                  <a:lnTo>
                    <a:pt x="3732" y="399"/>
                  </a:lnTo>
                  <a:lnTo>
                    <a:pt x="3744" y="411"/>
                  </a:lnTo>
                  <a:lnTo>
                    <a:pt x="3754" y="420"/>
                  </a:lnTo>
                  <a:lnTo>
                    <a:pt x="3745" y="419"/>
                  </a:lnTo>
                  <a:lnTo>
                    <a:pt x="3735" y="418"/>
                  </a:lnTo>
                  <a:lnTo>
                    <a:pt x="3747" y="429"/>
                  </a:lnTo>
                  <a:lnTo>
                    <a:pt x="3759" y="439"/>
                  </a:lnTo>
                  <a:lnTo>
                    <a:pt x="3749" y="438"/>
                  </a:lnTo>
                  <a:lnTo>
                    <a:pt x="3739" y="437"/>
                  </a:lnTo>
                  <a:lnTo>
                    <a:pt x="3750" y="449"/>
                  </a:lnTo>
                  <a:lnTo>
                    <a:pt x="3762" y="458"/>
                  </a:lnTo>
                  <a:lnTo>
                    <a:pt x="3771" y="461"/>
                  </a:lnTo>
                  <a:lnTo>
                    <a:pt x="3781" y="462"/>
                  </a:lnTo>
                  <a:lnTo>
                    <a:pt x="3790" y="462"/>
                  </a:lnTo>
                  <a:lnTo>
                    <a:pt x="3800" y="464"/>
                  </a:lnTo>
                  <a:lnTo>
                    <a:pt x="3811" y="474"/>
                  </a:lnTo>
                  <a:lnTo>
                    <a:pt x="3821" y="485"/>
                  </a:lnTo>
                  <a:lnTo>
                    <a:pt x="3831" y="487"/>
                  </a:lnTo>
                  <a:lnTo>
                    <a:pt x="3840" y="488"/>
                  </a:lnTo>
                  <a:lnTo>
                    <a:pt x="3846" y="493"/>
                  </a:lnTo>
                  <a:lnTo>
                    <a:pt x="3852" y="500"/>
                  </a:lnTo>
                  <a:lnTo>
                    <a:pt x="3857" y="506"/>
                  </a:lnTo>
                  <a:lnTo>
                    <a:pt x="3863" y="511"/>
                  </a:lnTo>
                  <a:lnTo>
                    <a:pt x="3872" y="513"/>
                  </a:lnTo>
                  <a:lnTo>
                    <a:pt x="3881" y="514"/>
                  </a:lnTo>
                  <a:lnTo>
                    <a:pt x="3893" y="525"/>
                  </a:lnTo>
                  <a:lnTo>
                    <a:pt x="3902" y="537"/>
                  </a:lnTo>
                  <a:lnTo>
                    <a:pt x="3913" y="548"/>
                  </a:lnTo>
                  <a:lnTo>
                    <a:pt x="3923" y="560"/>
                  </a:lnTo>
                  <a:lnTo>
                    <a:pt x="3934" y="571"/>
                  </a:lnTo>
                  <a:lnTo>
                    <a:pt x="3944" y="583"/>
                  </a:lnTo>
                  <a:lnTo>
                    <a:pt x="3953" y="586"/>
                  </a:lnTo>
                  <a:lnTo>
                    <a:pt x="3963" y="587"/>
                  </a:lnTo>
                  <a:lnTo>
                    <a:pt x="3972" y="589"/>
                  </a:lnTo>
                  <a:lnTo>
                    <a:pt x="3982" y="591"/>
                  </a:lnTo>
                  <a:lnTo>
                    <a:pt x="3990" y="594"/>
                  </a:lnTo>
                  <a:lnTo>
                    <a:pt x="4000" y="596"/>
                  </a:lnTo>
                  <a:lnTo>
                    <a:pt x="4011" y="608"/>
                  </a:lnTo>
                  <a:lnTo>
                    <a:pt x="4020" y="620"/>
                  </a:lnTo>
                  <a:lnTo>
                    <a:pt x="4011" y="618"/>
                  </a:lnTo>
                  <a:lnTo>
                    <a:pt x="4001" y="616"/>
                  </a:lnTo>
                  <a:lnTo>
                    <a:pt x="4011" y="628"/>
                  </a:lnTo>
                  <a:lnTo>
                    <a:pt x="4021" y="639"/>
                  </a:lnTo>
                  <a:lnTo>
                    <a:pt x="4031" y="652"/>
                  </a:lnTo>
                  <a:lnTo>
                    <a:pt x="4040" y="664"/>
                  </a:lnTo>
                  <a:lnTo>
                    <a:pt x="4050" y="667"/>
                  </a:lnTo>
                  <a:lnTo>
                    <a:pt x="4060" y="669"/>
                  </a:lnTo>
                  <a:lnTo>
                    <a:pt x="4069" y="671"/>
                  </a:lnTo>
                  <a:lnTo>
                    <a:pt x="4078" y="674"/>
                  </a:lnTo>
                  <a:lnTo>
                    <a:pt x="4087" y="687"/>
                  </a:lnTo>
                  <a:lnTo>
                    <a:pt x="4097" y="699"/>
                  </a:lnTo>
                  <a:lnTo>
                    <a:pt x="4105" y="712"/>
                  </a:lnTo>
                  <a:lnTo>
                    <a:pt x="4115" y="724"/>
                  </a:lnTo>
                  <a:lnTo>
                    <a:pt x="4125" y="737"/>
                  </a:lnTo>
                  <a:lnTo>
                    <a:pt x="4133" y="750"/>
                  </a:lnTo>
                  <a:lnTo>
                    <a:pt x="4143" y="763"/>
                  </a:lnTo>
                  <a:lnTo>
                    <a:pt x="4151" y="775"/>
                  </a:lnTo>
                  <a:lnTo>
                    <a:pt x="4142" y="772"/>
                  </a:lnTo>
                  <a:lnTo>
                    <a:pt x="4133" y="769"/>
                  </a:lnTo>
                  <a:lnTo>
                    <a:pt x="4135" y="774"/>
                  </a:lnTo>
                  <a:lnTo>
                    <a:pt x="4141" y="781"/>
                  </a:lnTo>
                  <a:lnTo>
                    <a:pt x="4147" y="789"/>
                  </a:lnTo>
                  <a:lnTo>
                    <a:pt x="4150" y="795"/>
                  </a:lnTo>
                  <a:lnTo>
                    <a:pt x="4159" y="807"/>
                  </a:lnTo>
                  <a:lnTo>
                    <a:pt x="4167" y="820"/>
                  </a:lnTo>
                  <a:lnTo>
                    <a:pt x="4177" y="823"/>
                  </a:lnTo>
                  <a:lnTo>
                    <a:pt x="4185" y="826"/>
                  </a:lnTo>
                  <a:lnTo>
                    <a:pt x="4195" y="831"/>
                  </a:lnTo>
                  <a:lnTo>
                    <a:pt x="4203" y="833"/>
                  </a:lnTo>
                  <a:lnTo>
                    <a:pt x="4195" y="820"/>
                  </a:lnTo>
                  <a:lnTo>
                    <a:pt x="4186" y="807"/>
                  </a:lnTo>
                  <a:lnTo>
                    <a:pt x="4195" y="809"/>
                  </a:lnTo>
                  <a:lnTo>
                    <a:pt x="4204" y="814"/>
                  </a:lnTo>
                  <a:lnTo>
                    <a:pt x="4213" y="828"/>
                  </a:lnTo>
                  <a:lnTo>
                    <a:pt x="4221" y="840"/>
                  </a:lnTo>
                  <a:lnTo>
                    <a:pt x="4230" y="844"/>
                  </a:lnTo>
                  <a:lnTo>
                    <a:pt x="4239" y="847"/>
                  </a:lnTo>
                  <a:lnTo>
                    <a:pt x="4248" y="861"/>
                  </a:lnTo>
                  <a:lnTo>
                    <a:pt x="4255" y="874"/>
                  </a:lnTo>
                  <a:lnTo>
                    <a:pt x="4246" y="870"/>
                  </a:lnTo>
                  <a:lnTo>
                    <a:pt x="4237" y="867"/>
                  </a:lnTo>
                  <a:lnTo>
                    <a:pt x="4246" y="880"/>
                  </a:lnTo>
                  <a:lnTo>
                    <a:pt x="4253" y="894"/>
                  </a:lnTo>
                  <a:lnTo>
                    <a:pt x="4263" y="897"/>
                  </a:lnTo>
                  <a:lnTo>
                    <a:pt x="4271" y="901"/>
                  </a:lnTo>
                  <a:lnTo>
                    <a:pt x="4279" y="914"/>
                  </a:lnTo>
                  <a:lnTo>
                    <a:pt x="4287" y="928"/>
                  </a:lnTo>
                  <a:lnTo>
                    <a:pt x="4296" y="941"/>
                  </a:lnTo>
                  <a:lnTo>
                    <a:pt x="4302" y="954"/>
                  </a:lnTo>
                  <a:lnTo>
                    <a:pt x="4299" y="953"/>
                  </a:lnTo>
                  <a:lnTo>
                    <a:pt x="4293" y="950"/>
                  </a:lnTo>
                  <a:lnTo>
                    <a:pt x="4287" y="948"/>
                  </a:lnTo>
                  <a:lnTo>
                    <a:pt x="4285" y="947"/>
                  </a:lnTo>
                  <a:lnTo>
                    <a:pt x="4292" y="961"/>
                  </a:lnTo>
                  <a:lnTo>
                    <a:pt x="4300" y="974"/>
                  </a:lnTo>
                  <a:lnTo>
                    <a:pt x="4309" y="978"/>
                  </a:lnTo>
                  <a:lnTo>
                    <a:pt x="4317" y="982"/>
                  </a:lnTo>
                  <a:lnTo>
                    <a:pt x="4326" y="986"/>
                  </a:lnTo>
                  <a:lnTo>
                    <a:pt x="4334" y="990"/>
                  </a:lnTo>
                  <a:lnTo>
                    <a:pt x="4343" y="993"/>
                  </a:lnTo>
                  <a:lnTo>
                    <a:pt x="4351" y="999"/>
                  </a:lnTo>
                  <a:lnTo>
                    <a:pt x="4359" y="1012"/>
                  </a:lnTo>
                  <a:lnTo>
                    <a:pt x="4366" y="1026"/>
                  </a:lnTo>
                  <a:lnTo>
                    <a:pt x="4375" y="1031"/>
                  </a:lnTo>
                  <a:lnTo>
                    <a:pt x="4383" y="1035"/>
                  </a:lnTo>
                  <a:lnTo>
                    <a:pt x="4392" y="1039"/>
                  </a:lnTo>
                  <a:lnTo>
                    <a:pt x="4400" y="1043"/>
                  </a:lnTo>
                  <a:lnTo>
                    <a:pt x="4402" y="1049"/>
                  </a:lnTo>
                  <a:lnTo>
                    <a:pt x="4407" y="1058"/>
                  </a:lnTo>
                  <a:lnTo>
                    <a:pt x="4410" y="1063"/>
                  </a:lnTo>
                  <a:lnTo>
                    <a:pt x="4412" y="1068"/>
                  </a:lnTo>
                  <a:lnTo>
                    <a:pt x="4413" y="1070"/>
                  </a:lnTo>
                  <a:lnTo>
                    <a:pt x="4413" y="1072"/>
                  </a:lnTo>
                  <a:lnTo>
                    <a:pt x="4405" y="1069"/>
                  </a:lnTo>
                  <a:lnTo>
                    <a:pt x="4396" y="1063"/>
                  </a:lnTo>
                  <a:lnTo>
                    <a:pt x="4388" y="1059"/>
                  </a:lnTo>
                  <a:lnTo>
                    <a:pt x="4379" y="1054"/>
                  </a:lnTo>
                  <a:lnTo>
                    <a:pt x="4376" y="1048"/>
                  </a:lnTo>
                  <a:lnTo>
                    <a:pt x="4372" y="1039"/>
                  </a:lnTo>
                  <a:lnTo>
                    <a:pt x="4369" y="1032"/>
                  </a:lnTo>
                  <a:lnTo>
                    <a:pt x="4366" y="1026"/>
                  </a:lnTo>
                  <a:lnTo>
                    <a:pt x="4357" y="1021"/>
                  </a:lnTo>
                  <a:lnTo>
                    <a:pt x="4348" y="1018"/>
                  </a:lnTo>
                  <a:lnTo>
                    <a:pt x="4363" y="1046"/>
                  </a:lnTo>
                  <a:lnTo>
                    <a:pt x="4376" y="1073"/>
                  </a:lnTo>
                  <a:lnTo>
                    <a:pt x="4382" y="1087"/>
                  </a:lnTo>
                  <a:lnTo>
                    <a:pt x="4389" y="1101"/>
                  </a:lnTo>
                  <a:lnTo>
                    <a:pt x="4397" y="1105"/>
                  </a:lnTo>
                  <a:lnTo>
                    <a:pt x="4405" y="1110"/>
                  </a:lnTo>
                  <a:lnTo>
                    <a:pt x="4414" y="1114"/>
                  </a:lnTo>
                  <a:lnTo>
                    <a:pt x="4422" y="1119"/>
                  </a:lnTo>
                  <a:lnTo>
                    <a:pt x="4429" y="1133"/>
                  </a:lnTo>
                  <a:lnTo>
                    <a:pt x="4435" y="1148"/>
                  </a:lnTo>
                  <a:lnTo>
                    <a:pt x="4447" y="1176"/>
                  </a:lnTo>
                  <a:lnTo>
                    <a:pt x="4450" y="1184"/>
                  </a:lnTo>
                  <a:lnTo>
                    <a:pt x="4453" y="1190"/>
                  </a:lnTo>
                  <a:lnTo>
                    <a:pt x="4455" y="1198"/>
                  </a:lnTo>
                  <a:lnTo>
                    <a:pt x="4459" y="1205"/>
                  </a:lnTo>
                  <a:lnTo>
                    <a:pt x="4464" y="1219"/>
                  </a:lnTo>
                  <a:lnTo>
                    <a:pt x="4470" y="1234"/>
                  </a:lnTo>
                  <a:lnTo>
                    <a:pt x="4478" y="1239"/>
                  </a:lnTo>
                  <a:lnTo>
                    <a:pt x="4486" y="1243"/>
                  </a:lnTo>
                  <a:lnTo>
                    <a:pt x="4495" y="1250"/>
                  </a:lnTo>
                  <a:lnTo>
                    <a:pt x="4502" y="1254"/>
                  </a:lnTo>
                  <a:lnTo>
                    <a:pt x="4497" y="1240"/>
                  </a:lnTo>
                  <a:lnTo>
                    <a:pt x="4491" y="1225"/>
                  </a:lnTo>
                  <a:lnTo>
                    <a:pt x="4499" y="1230"/>
                  </a:lnTo>
                  <a:lnTo>
                    <a:pt x="4508" y="1235"/>
                  </a:lnTo>
                  <a:lnTo>
                    <a:pt x="4513" y="1250"/>
                  </a:lnTo>
                  <a:lnTo>
                    <a:pt x="4518" y="1265"/>
                  </a:lnTo>
                  <a:lnTo>
                    <a:pt x="4522" y="1279"/>
                  </a:lnTo>
                  <a:lnTo>
                    <a:pt x="4529" y="1293"/>
                  </a:lnTo>
                  <a:lnTo>
                    <a:pt x="4533" y="1308"/>
                  </a:lnTo>
                  <a:lnTo>
                    <a:pt x="4538" y="1323"/>
                  </a:lnTo>
                  <a:lnTo>
                    <a:pt x="4547" y="1329"/>
                  </a:lnTo>
                  <a:lnTo>
                    <a:pt x="4554" y="1334"/>
                  </a:lnTo>
                  <a:lnTo>
                    <a:pt x="4559" y="1349"/>
                  </a:lnTo>
                  <a:lnTo>
                    <a:pt x="4564" y="1364"/>
                  </a:lnTo>
                  <a:lnTo>
                    <a:pt x="4568" y="1379"/>
                  </a:lnTo>
                  <a:lnTo>
                    <a:pt x="4572" y="1393"/>
                  </a:lnTo>
                  <a:lnTo>
                    <a:pt x="4580" y="1400"/>
                  </a:lnTo>
                  <a:lnTo>
                    <a:pt x="4588" y="1405"/>
                  </a:lnTo>
                  <a:lnTo>
                    <a:pt x="4596" y="1410"/>
                  </a:lnTo>
                  <a:lnTo>
                    <a:pt x="4603" y="1417"/>
                  </a:lnTo>
                  <a:lnTo>
                    <a:pt x="4608" y="1432"/>
                  </a:lnTo>
                  <a:lnTo>
                    <a:pt x="4612" y="1447"/>
                  </a:lnTo>
                  <a:lnTo>
                    <a:pt x="4616" y="1463"/>
                  </a:lnTo>
                  <a:lnTo>
                    <a:pt x="4619" y="1476"/>
                  </a:lnTo>
                  <a:lnTo>
                    <a:pt x="4613" y="1472"/>
                  </a:lnTo>
                  <a:lnTo>
                    <a:pt x="4604" y="1465"/>
                  </a:lnTo>
                  <a:lnTo>
                    <a:pt x="4597" y="1459"/>
                  </a:lnTo>
                  <a:lnTo>
                    <a:pt x="4590" y="1453"/>
                  </a:lnTo>
                  <a:lnTo>
                    <a:pt x="4594" y="1468"/>
                  </a:lnTo>
                  <a:lnTo>
                    <a:pt x="4597" y="1483"/>
                  </a:lnTo>
                  <a:lnTo>
                    <a:pt x="4601" y="1498"/>
                  </a:lnTo>
                  <a:lnTo>
                    <a:pt x="4604" y="1513"/>
                  </a:lnTo>
                  <a:lnTo>
                    <a:pt x="4612" y="1519"/>
                  </a:lnTo>
                  <a:lnTo>
                    <a:pt x="4619" y="1525"/>
                  </a:lnTo>
                  <a:lnTo>
                    <a:pt x="4623" y="1540"/>
                  </a:lnTo>
                  <a:lnTo>
                    <a:pt x="4627" y="1555"/>
                  </a:lnTo>
                  <a:lnTo>
                    <a:pt x="4633" y="1561"/>
                  </a:lnTo>
                  <a:lnTo>
                    <a:pt x="4641" y="1568"/>
                  </a:lnTo>
                  <a:lnTo>
                    <a:pt x="4648" y="1574"/>
                  </a:lnTo>
                  <a:lnTo>
                    <a:pt x="4654" y="1580"/>
                  </a:lnTo>
                  <a:lnTo>
                    <a:pt x="4662" y="1586"/>
                  </a:lnTo>
                  <a:lnTo>
                    <a:pt x="4669" y="1592"/>
                  </a:lnTo>
                  <a:lnTo>
                    <a:pt x="4677" y="1599"/>
                  </a:lnTo>
                  <a:lnTo>
                    <a:pt x="4683" y="1606"/>
                  </a:lnTo>
                  <a:lnTo>
                    <a:pt x="4684" y="1610"/>
                  </a:lnTo>
                  <a:lnTo>
                    <a:pt x="4686" y="1621"/>
                  </a:lnTo>
                  <a:lnTo>
                    <a:pt x="4687" y="1626"/>
                  </a:lnTo>
                  <a:lnTo>
                    <a:pt x="4688" y="1632"/>
                  </a:lnTo>
                  <a:lnTo>
                    <a:pt x="4690" y="1635"/>
                  </a:lnTo>
                  <a:lnTo>
                    <a:pt x="4690" y="1636"/>
                  </a:lnTo>
                  <a:lnTo>
                    <a:pt x="4682" y="1631"/>
                  </a:lnTo>
                  <a:lnTo>
                    <a:pt x="4676" y="1623"/>
                  </a:lnTo>
                  <a:lnTo>
                    <a:pt x="4678" y="1639"/>
                  </a:lnTo>
                  <a:lnTo>
                    <a:pt x="4681" y="1654"/>
                  </a:lnTo>
                  <a:lnTo>
                    <a:pt x="4683" y="1670"/>
                  </a:lnTo>
                  <a:lnTo>
                    <a:pt x="4685" y="1685"/>
                  </a:lnTo>
                  <a:lnTo>
                    <a:pt x="4693" y="1691"/>
                  </a:lnTo>
                  <a:lnTo>
                    <a:pt x="4699" y="1698"/>
                  </a:lnTo>
                  <a:lnTo>
                    <a:pt x="4702" y="1714"/>
                  </a:lnTo>
                  <a:lnTo>
                    <a:pt x="4704" y="1728"/>
                  </a:lnTo>
                  <a:lnTo>
                    <a:pt x="4707" y="1744"/>
                  </a:lnTo>
                  <a:lnTo>
                    <a:pt x="4708" y="1759"/>
                  </a:lnTo>
                  <a:lnTo>
                    <a:pt x="4709" y="1766"/>
                  </a:lnTo>
                  <a:lnTo>
                    <a:pt x="4710" y="1775"/>
                  </a:lnTo>
                  <a:lnTo>
                    <a:pt x="4711" y="1785"/>
                  </a:lnTo>
                  <a:lnTo>
                    <a:pt x="4712" y="1790"/>
                  </a:lnTo>
                  <a:lnTo>
                    <a:pt x="4718" y="1798"/>
                  </a:lnTo>
                  <a:lnTo>
                    <a:pt x="4725" y="1804"/>
                  </a:lnTo>
                  <a:lnTo>
                    <a:pt x="4727" y="1820"/>
                  </a:lnTo>
                  <a:lnTo>
                    <a:pt x="4728" y="1835"/>
                  </a:lnTo>
                  <a:lnTo>
                    <a:pt x="4721" y="1827"/>
                  </a:lnTo>
                  <a:lnTo>
                    <a:pt x="4715" y="1821"/>
                  </a:lnTo>
                  <a:lnTo>
                    <a:pt x="4715" y="1825"/>
                  </a:lnTo>
                  <a:lnTo>
                    <a:pt x="4716" y="1836"/>
                  </a:lnTo>
                  <a:lnTo>
                    <a:pt x="4717" y="1845"/>
                  </a:lnTo>
                  <a:lnTo>
                    <a:pt x="4717" y="1852"/>
                  </a:lnTo>
                  <a:lnTo>
                    <a:pt x="4718" y="1867"/>
                  </a:lnTo>
                  <a:lnTo>
                    <a:pt x="4720" y="1882"/>
                  </a:lnTo>
                  <a:lnTo>
                    <a:pt x="4727" y="1890"/>
                  </a:lnTo>
                  <a:lnTo>
                    <a:pt x="4733" y="1897"/>
                  </a:lnTo>
                  <a:lnTo>
                    <a:pt x="4738" y="1903"/>
                  </a:lnTo>
                  <a:lnTo>
                    <a:pt x="4745" y="1910"/>
                  </a:lnTo>
                  <a:lnTo>
                    <a:pt x="4746" y="1926"/>
                  </a:lnTo>
                  <a:lnTo>
                    <a:pt x="4747" y="1941"/>
                  </a:lnTo>
                  <a:lnTo>
                    <a:pt x="4749" y="1944"/>
                  </a:lnTo>
                  <a:lnTo>
                    <a:pt x="4753" y="1949"/>
                  </a:lnTo>
                  <a:lnTo>
                    <a:pt x="4757" y="1953"/>
                  </a:lnTo>
                  <a:lnTo>
                    <a:pt x="4759" y="1956"/>
                  </a:lnTo>
                  <a:lnTo>
                    <a:pt x="4760" y="1972"/>
                  </a:lnTo>
                  <a:lnTo>
                    <a:pt x="4760" y="1987"/>
                  </a:lnTo>
                  <a:lnTo>
                    <a:pt x="4760" y="2003"/>
                  </a:lnTo>
                  <a:lnTo>
                    <a:pt x="4761" y="2018"/>
                  </a:lnTo>
                  <a:lnTo>
                    <a:pt x="4761" y="2035"/>
                  </a:lnTo>
                  <a:lnTo>
                    <a:pt x="4761" y="2049"/>
                  </a:lnTo>
                  <a:lnTo>
                    <a:pt x="4756" y="2042"/>
                  </a:lnTo>
                  <a:lnTo>
                    <a:pt x="4749" y="2034"/>
                  </a:lnTo>
                  <a:lnTo>
                    <a:pt x="4749" y="2050"/>
                  </a:lnTo>
                  <a:lnTo>
                    <a:pt x="4749" y="2065"/>
                  </a:lnTo>
                  <a:lnTo>
                    <a:pt x="4743" y="2056"/>
                  </a:lnTo>
                  <a:lnTo>
                    <a:pt x="4737" y="2050"/>
                  </a:lnTo>
                  <a:lnTo>
                    <a:pt x="4737" y="2065"/>
                  </a:lnTo>
                  <a:lnTo>
                    <a:pt x="4737" y="2079"/>
                  </a:lnTo>
                  <a:lnTo>
                    <a:pt x="4743" y="2088"/>
                  </a:lnTo>
                  <a:lnTo>
                    <a:pt x="4749" y="2095"/>
                  </a:lnTo>
                  <a:lnTo>
                    <a:pt x="4754" y="2102"/>
                  </a:lnTo>
                  <a:lnTo>
                    <a:pt x="4760" y="2110"/>
                  </a:lnTo>
                  <a:lnTo>
                    <a:pt x="4760" y="2125"/>
                  </a:lnTo>
                  <a:lnTo>
                    <a:pt x="4759" y="2141"/>
                  </a:lnTo>
                  <a:lnTo>
                    <a:pt x="4764" y="2149"/>
                  </a:lnTo>
                  <a:lnTo>
                    <a:pt x="4769" y="2157"/>
                  </a:lnTo>
                  <a:lnTo>
                    <a:pt x="4769" y="2173"/>
                  </a:lnTo>
                  <a:lnTo>
                    <a:pt x="4768" y="2187"/>
                  </a:lnTo>
                  <a:lnTo>
                    <a:pt x="4763" y="2181"/>
                  </a:lnTo>
                  <a:lnTo>
                    <a:pt x="4758" y="2172"/>
                  </a:lnTo>
                  <a:lnTo>
                    <a:pt x="4747" y="2156"/>
                  </a:lnTo>
                  <a:lnTo>
                    <a:pt x="4741" y="2149"/>
                  </a:lnTo>
                  <a:lnTo>
                    <a:pt x="4736" y="2141"/>
                  </a:lnTo>
                  <a:lnTo>
                    <a:pt x="4736" y="2125"/>
                  </a:lnTo>
                  <a:lnTo>
                    <a:pt x="4736" y="2110"/>
                  </a:lnTo>
                  <a:lnTo>
                    <a:pt x="4731" y="2102"/>
                  </a:lnTo>
                  <a:lnTo>
                    <a:pt x="4726" y="2095"/>
                  </a:lnTo>
                  <a:lnTo>
                    <a:pt x="4726" y="2111"/>
                  </a:lnTo>
                  <a:lnTo>
                    <a:pt x="4725" y="2125"/>
                  </a:lnTo>
                  <a:lnTo>
                    <a:pt x="4719" y="2119"/>
                  </a:lnTo>
                  <a:lnTo>
                    <a:pt x="4714" y="2110"/>
                  </a:lnTo>
                  <a:lnTo>
                    <a:pt x="4709" y="2104"/>
                  </a:lnTo>
                  <a:lnTo>
                    <a:pt x="4703" y="2095"/>
                  </a:lnTo>
                  <a:lnTo>
                    <a:pt x="4702" y="2090"/>
                  </a:lnTo>
                  <a:lnTo>
                    <a:pt x="4703" y="2081"/>
                  </a:lnTo>
                  <a:lnTo>
                    <a:pt x="4703" y="2072"/>
                  </a:lnTo>
                  <a:lnTo>
                    <a:pt x="4703" y="2066"/>
                  </a:lnTo>
                  <a:lnTo>
                    <a:pt x="4697" y="2058"/>
                  </a:lnTo>
                  <a:lnTo>
                    <a:pt x="4692" y="2051"/>
                  </a:lnTo>
                  <a:lnTo>
                    <a:pt x="4692" y="2036"/>
                  </a:lnTo>
                  <a:lnTo>
                    <a:pt x="4692" y="2021"/>
                  </a:lnTo>
                  <a:lnTo>
                    <a:pt x="4692" y="2006"/>
                  </a:lnTo>
                  <a:lnTo>
                    <a:pt x="4692" y="1991"/>
                  </a:lnTo>
                  <a:lnTo>
                    <a:pt x="4685" y="1983"/>
                  </a:lnTo>
                  <a:lnTo>
                    <a:pt x="4679" y="1976"/>
                  </a:lnTo>
                  <a:lnTo>
                    <a:pt x="4674" y="1969"/>
                  </a:lnTo>
                  <a:lnTo>
                    <a:pt x="4667" y="1962"/>
                  </a:lnTo>
                  <a:lnTo>
                    <a:pt x="4661" y="1956"/>
                  </a:lnTo>
                  <a:lnTo>
                    <a:pt x="4655" y="1949"/>
                  </a:lnTo>
                  <a:lnTo>
                    <a:pt x="4654" y="1934"/>
                  </a:lnTo>
                  <a:lnTo>
                    <a:pt x="4654" y="1919"/>
                  </a:lnTo>
                  <a:lnTo>
                    <a:pt x="4653" y="1903"/>
                  </a:lnTo>
                  <a:lnTo>
                    <a:pt x="4652" y="1889"/>
                  </a:lnTo>
                  <a:lnTo>
                    <a:pt x="4646" y="1881"/>
                  </a:lnTo>
                  <a:lnTo>
                    <a:pt x="4640" y="1875"/>
                  </a:lnTo>
                  <a:lnTo>
                    <a:pt x="4627" y="1861"/>
                  </a:lnTo>
                  <a:lnTo>
                    <a:pt x="4620" y="1855"/>
                  </a:lnTo>
                  <a:lnTo>
                    <a:pt x="4614" y="1849"/>
                  </a:lnTo>
                  <a:lnTo>
                    <a:pt x="4611" y="1819"/>
                  </a:lnTo>
                  <a:lnTo>
                    <a:pt x="4610" y="1804"/>
                  </a:lnTo>
                  <a:lnTo>
                    <a:pt x="4608" y="1789"/>
                  </a:lnTo>
                  <a:lnTo>
                    <a:pt x="4615" y="1797"/>
                  </a:lnTo>
                  <a:lnTo>
                    <a:pt x="4621" y="1803"/>
                  </a:lnTo>
                  <a:lnTo>
                    <a:pt x="4619" y="1788"/>
                  </a:lnTo>
                  <a:lnTo>
                    <a:pt x="4617" y="1773"/>
                  </a:lnTo>
                  <a:lnTo>
                    <a:pt x="4624" y="1780"/>
                  </a:lnTo>
                  <a:lnTo>
                    <a:pt x="4631" y="1786"/>
                  </a:lnTo>
                  <a:lnTo>
                    <a:pt x="4629" y="1772"/>
                  </a:lnTo>
                  <a:lnTo>
                    <a:pt x="4627" y="1756"/>
                  </a:lnTo>
                  <a:lnTo>
                    <a:pt x="4626" y="1749"/>
                  </a:lnTo>
                  <a:lnTo>
                    <a:pt x="4625" y="1741"/>
                  </a:lnTo>
                  <a:lnTo>
                    <a:pt x="4624" y="1734"/>
                  </a:lnTo>
                  <a:lnTo>
                    <a:pt x="4623" y="1726"/>
                  </a:lnTo>
                  <a:lnTo>
                    <a:pt x="4610" y="1714"/>
                  </a:lnTo>
                  <a:lnTo>
                    <a:pt x="4596" y="1701"/>
                  </a:lnTo>
                  <a:lnTo>
                    <a:pt x="4590" y="1696"/>
                  </a:lnTo>
                  <a:lnTo>
                    <a:pt x="4582" y="1688"/>
                  </a:lnTo>
                  <a:lnTo>
                    <a:pt x="4580" y="1674"/>
                  </a:lnTo>
                  <a:lnTo>
                    <a:pt x="4577" y="1659"/>
                  </a:lnTo>
                  <a:lnTo>
                    <a:pt x="4570" y="1652"/>
                  </a:lnTo>
                  <a:lnTo>
                    <a:pt x="4563" y="1647"/>
                  </a:lnTo>
                  <a:lnTo>
                    <a:pt x="4564" y="1652"/>
                  </a:lnTo>
                  <a:lnTo>
                    <a:pt x="4566" y="1661"/>
                  </a:lnTo>
                  <a:lnTo>
                    <a:pt x="4567" y="1667"/>
                  </a:lnTo>
                  <a:lnTo>
                    <a:pt x="4567" y="1671"/>
                  </a:lnTo>
                  <a:lnTo>
                    <a:pt x="4568" y="1675"/>
                  </a:lnTo>
                  <a:lnTo>
                    <a:pt x="4568" y="1676"/>
                  </a:lnTo>
                  <a:lnTo>
                    <a:pt x="4562" y="1670"/>
                  </a:lnTo>
                  <a:lnTo>
                    <a:pt x="4554" y="1664"/>
                  </a:lnTo>
                  <a:lnTo>
                    <a:pt x="4553" y="1658"/>
                  </a:lnTo>
                  <a:lnTo>
                    <a:pt x="4552" y="1650"/>
                  </a:lnTo>
                  <a:lnTo>
                    <a:pt x="4550" y="1640"/>
                  </a:lnTo>
                  <a:lnTo>
                    <a:pt x="4549" y="1635"/>
                  </a:lnTo>
                  <a:lnTo>
                    <a:pt x="4557" y="1640"/>
                  </a:lnTo>
                  <a:lnTo>
                    <a:pt x="4563" y="1647"/>
                  </a:lnTo>
                  <a:lnTo>
                    <a:pt x="4561" y="1633"/>
                  </a:lnTo>
                  <a:lnTo>
                    <a:pt x="4558" y="1618"/>
                  </a:lnTo>
                  <a:lnTo>
                    <a:pt x="4555" y="1603"/>
                  </a:lnTo>
                  <a:lnTo>
                    <a:pt x="4552" y="1589"/>
                  </a:lnTo>
                  <a:lnTo>
                    <a:pt x="4545" y="1582"/>
                  </a:lnTo>
                  <a:lnTo>
                    <a:pt x="4537" y="1577"/>
                  </a:lnTo>
                  <a:lnTo>
                    <a:pt x="4530" y="1572"/>
                  </a:lnTo>
                  <a:lnTo>
                    <a:pt x="4524" y="1566"/>
                  </a:lnTo>
                  <a:lnTo>
                    <a:pt x="4516" y="1560"/>
                  </a:lnTo>
                  <a:lnTo>
                    <a:pt x="4509" y="1554"/>
                  </a:lnTo>
                  <a:lnTo>
                    <a:pt x="4505" y="1539"/>
                  </a:lnTo>
                  <a:lnTo>
                    <a:pt x="4502" y="1525"/>
                  </a:lnTo>
                  <a:lnTo>
                    <a:pt x="4495" y="1520"/>
                  </a:lnTo>
                  <a:lnTo>
                    <a:pt x="4487" y="1514"/>
                  </a:lnTo>
                  <a:lnTo>
                    <a:pt x="4483" y="1500"/>
                  </a:lnTo>
                  <a:lnTo>
                    <a:pt x="4480" y="1486"/>
                  </a:lnTo>
                  <a:lnTo>
                    <a:pt x="4476" y="1471"/>
                  </a:lnTo>
                  <a:lnTo>
                    <a:pt x="4472" y="1457"/>
                  </a:lnTo>
                  <a:lnTo>
                    <a:pt x="4480" y="1463"/>
                  </a:lnTo>
                  <a:lnTo>
                    <a:pt x="4487" y="1468"/>
                  </a:lnTo>
                  <a:lnTo>
                    <a:pt x="4483" y="1454"/>
                  </a:lnTo>
                  <a:lnTo>
                    <a:pt x="4479" y="1439"/>
                  </a:lnTo>
                  <a:lnTo>
                    <a:pt x="4475" y="1425"/>
                  </a:lnTo>
                  <a:lnTo>
                    <a:pt x="4470" y="1412"/>
                  </a:lnTo>
                  <a:lnTo>
                    <a:pt x="4466" y="1397"/>
                  </a:lnTo>
                  <a:lnTo>
                    <a:pt x="4462" y="1383"/>
                  </a:lnTo>
                  <a:lnTo>
                    <a:pt x="4458" y="1368"/>
                  </a:lnTo>
                  <a:lnTo>
                    <a:pt x="4452" y="1354"/>
                  </a:lnTo>
                  <a:lnTo>
                    <a:pt x="4445" y="1350"/>
                  </a:lnTo>
                  <a:lnTo>
                    <a:pt x="4437" y="1344"/>
                  </a:lnTo>
                  <a:lnTo>
                    <a:pt x="4432" y="1330"/>
                  </a:lnTo>
                  <a:lnTo>
                    <a:pt x="4427" y="1316"/>
                  </a:lnTo>
                  <a:lnTo>
                    <a:pt x="4419" y="1310"/>
                  </a:lnTo>
                  <a:lnTo>
                    <a:pt x="4412" y="1306"/>
                  </a:lnTo>
                  <a:lnTo>
                    <a:pt x="4403" y="1301"/>
                  </a:lnTo>
                  <a:lnTo>
                    <a:pt x="4396" y="1297"/>
                  </a:lnTo>
                  <a:lnTo>
                    <a:pt x="4388" y="1292"/>
                  </a:lnTo>
                  <a:lnTo>
                    <a:pt x="4380" y="1287"/>
                  </a:lnTo>
                  <a:lnTo>
                    <a:pt x="4375" y="1273"/>
                  </a:lnTo>
                  <a:lnTo>
                    <a:pt x="4369" y="1259"/>
                  </a:lnTo>
                  <a:lnTo>
                    <a:pt x="4367" y="1254"/>
                  </a:lnTo>
                  <a:lnTo>
                    <a:pt x="4364" y="1246"/>
                  </a:lnTo>
                  <a:lnTo>
                    <a:pt x="4361" y="1237"/>
                  </a:lnTo>
                  <a:lnTo>
                    <a:pt x="4359" y="1232"/>
                  </a:lnTo>
                  <a:lnTo>
                    <a:pt x="4350" y="1227"/>
                  </a:lnTo>
                  <a:lnTo>
                    <a:pt x="4343" y="1223"/>
                  </a:lnTo>
                  <a:lnTo>
                    <a:pt x="4337" y="1209"/>
                  </a:lnTo>
                  <a:lnTo>
                    <a:pt x="4331" y="1196"/>
                  </a:lnTo>
                  <a:lnTo>
                    <a:pt x="4322" y="1191"/>
                  </a:lnTo>
                  <a:lnTo>
                    <a:pt x="4315" y="1187"/>
                  </a:lnTo>
                  <a:lnTo>
                    <a:pt x="4309" y="1173"/>
                  </a:lnTo>
                  <a:lnTo>
                    <a:pt x="4303" y="1160"/>
                  </a:lnTo>
                  <a:lnTo>
                    <a:pt x="4297" y="1147"/>
                  </a:lnTo>
                  <a:lnTo>
                    <a:pt x="4291" y="1133"/>
                  </a:lnTo>
                  <a:lnTo>
                    <a:pt x="4282" y="1130"/>
                  </a:lnTo>
                  <a:lnTo>
                    <a:pt x="4275" y="1125"/>
                  </a:lnTo>
                  <a:lnTo>
                    <a:pt x="4270" y="1119"/>
                  </a:lnTo>
                  <a:lnTo>
                    <a:pt x="4268" y="1112"/>
                  </a:lnTo>
                  <a:lnTo>
                    <a:pt x="4265" y="1104"/>
                  </a:lnTo>
                  <a:lnTo>
                    <a:pt x="4261" y="1099"/>
                  </a:lnTo>
                  <a:lnTo>
                    <a:pt x="4252" y="1095"/>
                  </a:lnTo>
                  <a:lnTo>
                    <a:pt x="4245" y="1090"/>
                  </a:lnTo>
                  <a:lnTo>
                    <a:pt x="4237" y="1076"/>
                  </a:lnTo>
                  <a:lnTo>
                    <a:pt x="4231" y="1065"/>
                  </a:lnTo>
                  <a:lnTo>
                    <a:pt x="4241" y="1069"/>
                  </a:lnTo>
                  <a:lnTo>
                    <a:pt x="4248" y="1072"/>
                  </a:lnTo>
                  <a:lnTo>
                    <a:pt x="4246" y="1067"/>
                  </a:lnTo>
                  <a:lnTo>
                    <a:pt x="4242" y="1059"/>
                  </a:lnTo>
                  <a:lnTo>
                    <a:pt x="4237" y="1052"/>
                  </a:lnTo>
                  <a:lnTo>
                    <a:pt x="4234" y="1046"/>
                  </a:lnTo>
                  <a:lnTo>
                    <a:pt x="4228" y="1033"/>
                  </a:lnTo>
                  <a:lnTo>
                    <a:pt x="4220" y="1019"/>
                  </a:lnTo>
                  <a:lnTo>
                    <a:pt x="4213" y="1006"/>
                  </a:lnTo>
                  <a:lnTo>
                    <a:pt x="4206" y="993"/>
                  </a:lnTo>
                  <a:lnTo>
                    <a:pt x="4197" y="989"/>
                  </a:lnTo>
                  <a:lnTo>
                    <a:pt x="4189" y="986"/>
                  </a:lnTo>
                  <a:lnTo>
                    <a:pt x="4181" y="984"/>
                  </a:lnTo>
                  <a:lnTo>
                    <a:pt x="4172" y="980"/>
                  </a:lnTo>
                  <a:lnTo>
                    <a:pt x="4165" y="967"/>
                  </a:lnTo>
                  <a:lnTo>
                    <a:pt x="4156" y="954"/>
                  </a:lnTo>
                  <a:lnTo>
                    <a:pt x="4148" y="950"/>
                  </a:lnTo>
                  <a:lnTo>
                    <a:pt x="4139" y="948"/>
                  </a:lnTo>
                  <a:lnTo>
                    <a:pt x="4131" y="945"/>
                  </a:lnTo>
                  <a:lnTo>
                    <a:pt x="4122" y="941"/>
                  </a:lnTo>
                  <a:lnTo>
                    <a:pt x="4115" y="929"/>
                  </a:lnTo>
                  <a:lnTo>
                    <a:pt x="4106" y="916"/>
                  </a:lnTo>
                  <a:lnTo>
                    <a:pt x="4100" y="904"/>
                  </a:lnTo>
                  <a:lnTo>
                    <a:pt x="4092" y="891"/>
                  </a:lnTo>
                  <a:lnTo>
                    <a:pt x="4083" y="879"/>
                  </a:lnTo>
                  <a:lnTo>
                    <a:pt x="4075" y="867"/>
                  </a:lnTo>
                  <a:lnTo>
                    <a:pt x="4066" y="864"/>
                  </a:lnTo>
                  <a:lnTo>
                    <a:pt x="4058" y="861"/>
                  </a:lnTo>
                  <a:lnTo>
                    <a:pt x="4049" y="849"/>
                  </a:lnTo>
                  <a:lnTo>
                    <a:pt x="4040" y="837"/>
                  </a:lnTo>
                  <a:lnTo>
                    <a:pt x="4032" y="834"/>
                  </a:lnTo>
                  <a:lnTo>
                    <a:pt x="4023" y="832"/>
                  </a:lnTo>
                  <a:lnTo>
                    <a:pt x="4015" y="819"/>
                  </a:lnTo>
                  <a:lnTo>
                    <a:pt x="4006" y="807"/>
                  </a:lnTo>
                  <a:lnTo>
                    <a:pt x="3997" y="805"/>
                  </a:lnTo>
                  <a:lnTo>
                    <a:pt x="3988" y="803"/>
                  </a:lnTo>
                  <a:lnTo>
                    <a:pt x="3980" y="790"/>
                  </a:lnTo>
                  <a:lnTo>
                    <a:pt x="3971" y="779"/>
                  </a:lnTo>
                  <a:lnTo>
                    <a:pt x="3962" y="777"/>
                  </a:lnTo>
                  <a:lnTo>
                    <a:pt x="3953" y="774"/>
                  </a:lnTo>
                  <a:lnTo>
                    <a:pt x="3944" y="763"/>
                  </a:lnTo>
                  <a:lnTo>
                    <a:pt x="3935" y="751"/>
                  </a:lnTo>
                  <a:lnTo>
                    <a:pt x="3927" y="750"/>
                  </a:lnTo>
                  <a:lnTo>
                    <a:pt x="3917" y="747"/>
                  </a:lnTo>
                  <a:lnTo>
                    <a:pt x="3909" y="736"/>
                  </a:lnTo>
                  <a:lnTo>
                    <a:pt x="3899" y="724"/>
                  </a:lnTo>
                  <a:lnTo>
                    <a:pt x="3890" y="722"/>
                  </a:lnTo>
                  <a:lnTo>
                    <a:pt x="3881" y="720"/>
                  </a:lnTo>
                  <a:lnTo>
                    <a:pt x="3871" y="709"/>
                  </a:lnTo>
                  <a:lnTo>
                    <a:pt x="3863" y="698"/>
                  </a:lnTo>
                  <a:lnTo>
                    <a:pt x="3853" y="697"/>
                  </a:lnTo>
                  <a:lnTo>
                    <a:pt x="3845" y="695"/>
                  </a:lnTo>
                  <a:lnTo>
                    <a:pt x="3835" y="684"/>
                  </a:lnTo>
                  <a:lnTo>
                    <a:pt x="3826" y="673"/>
                  </a:lnTo>
                  <a:lnTo>
                    <a:pt x="3833" y="673"/>
                  </a:lnTo>
                  <a:lnTo>
                    <a:pt x="3844" y="675"/>
                  </a:lnTo>
                  <a:lnTo>
                    <a:pt x="3848" y="677"/>
                  </a:lnTo>
                  <a:lnTo>
                    <a:pt x="3853" y="679"/>
                  </a:lnTo>
                  <a:lnTo>
                    <a:pt x="3859" y="680"/>
                  </a:lnTo>
                  <a:lnTo>
                    <a:pt x="3862" y="680"/>
                  </a:lnTo>
                  <a:lnTo>
                    <a:pt x="3871" y="682"/>
                  </a:lnTo>
                  <a:lnTo>
                    <a:pt x="3879" y="683"/>
                  </a:lnTo>
                  <a:lnTo>
                    <a:pt x="3870" y="672"/>
                  </a:lnTo>
                  <a:lnTo>
                    <a:pt x="3860" y="661"/>
                  </a:lnTo>
                  <a:lnTo>
                    <a:pt x="3850" y="650"/>
                  </a:lnTo>
                  <a:lnTo>
                    <a:pt x="3840" y="638"/>
                  </a:lnTo>
                  <a:lnTo>
                    <a:pt x="3831" y="637"/>
                  </a:lnTo>
                  <a:lnTo>
                    <a:pt x="3822" y="635"/>
                  </a:lnTo>
                  <a:lnTo>
                    <a:pt x="3813" y="634"/>
                  </a:lnTo>
                  <a:lnTo>
                    <a:pt x="3804" y="632"/>
                  </a:lnTo>
                  <a:lnTo>
                    <a:pt x="3796" y="632"/>
                  </a:lnTo>
                  <a:lnTo>
                    <a:pt x="3786" y="630"/>
                  </a:lnTo>
                  <a:lnTo>
                    <a:pt x="3776" y="619"/>
                  </a:lnTo>
                  <a:lnTo>
                    <a:pt x="3766" y="608"/>
                  </a:lnTo>
                  <a:lnTo>
                    <a:pt x="3756" y="606"/>
                  </a:lnTo>
                  <a:lnTo>
                    <a:pt x="3748" y="605"/>
                  </a:lnTo>
                  <a:lnTo>
                    <a:pt x="3737" y="596"/>
                  </a:lnTo>
                  <a:lnTo>
                    <a:pt x="3727" y="585"/>
                  </a:lnTo>
                  <a:lnTo>
                    <a:pt x="3718" y="584"/>
                  </a:lnTo>
                  <a:lnTo>
                    <a:pt x="3709" y="583"/>
                  </a:lnTo>
                  <a:lnTo>
                    <a:pt x="3699" y="572"/>
                  </a:lnTo>
                  <a:lnTo>
                    <a:pt x="3688" y="563"/>
                  </a:lnTo>
                  <a:lnTo>
                    <a:pt x="3679" y="562"/>
                  </a:lnTo>
                  <a:lnTo>
                    <a:pt x="3670" y="561"/>
                  </a:lnTo>
                  <a:lnTo>
                    <a:pt x="3659" y="551"/>
                  </a:lnTo>
                  <a:lnTo>
                    <a:pt x="3649" y="540"/>
                  </a:lnTo>
                  <a:lnTo>
                    <a:pt x="3638" y="531"/>
                  </a:lnTo>
                  <a:lnTo>
                    <a:pt x="3627" y="520"/>
                  </a:lnTo>
                  <a:lnTo>
                    <a:pt x="3618" y="520"/>
                  </a:lnTo>
                  <a:lnTo>
                    <a:pt x="3609" y="520"/>
                  </a:lnTo>
                  <a:lnTo>
                    <a:pt x="3598" y="511"/>
                  </a:lnTo>
                  <a:lnTo>
                    <a:pt x="3587" y="500"/>
                  </a:lnTo>
                  <a:lnTo>
                    <a:pt x="3578" y="500"/>
                  </a:lnTo>
                  <a:lnTo>
                    <a:pt x="3569" y="500"/>
                  </a:lnTo>
                  <a:lnTo>
                    <a:pt x="3557" y="490"/>
                  </a:lnTo>
                  <a:lnTo>
                    <a:pt x="3547" y="481"/>
                  </a:lnTo>
                  <a:lnTo>
                    <a:pt x="3535" y="471"/>
                  </a:lnTo>
                  <a:lnTo>
                    <a:pt x="3524" y="462"/>
                  </a:lnTo>
                  <a:lnTo>
                    <a:pt x="3515" y="462"/>
                  </a:lnTo>
                  <a:lnTo>
                    <a:pt x="3505" y="462"/>
                  </a:lnTo>
                  <a:lnTo>
                    <a:pt x="3495" y="453"/>
                  </a:lnTo>
                  <a:lnTo>
                    <a:pt x="3483" y="444"/>
                  </a:lnTo>
                  <a:lnTo>
                    <a:pt x="3471" y="434"/>
                  </a:lnTo>
                  <a:lnTo>
                    <a:pt x="3460" y="426"/>
                  </a:lnTo>
                  <a:lnTo>
                    <a:pt x="3451" y="426"/>
                  </a:lnTo>
                  <a:lnTo>
                    <a:pt x="3441" y="427"/>
                  </a:lnTo>
                  <a:lnTo>
                    <a:pt x="3430" y="417"/>
                  </a:lnTo>
                  <a:lnTo>
                    <a:pt x="3418" y="408"/>
                  </a:lnTo>
                  <a:lnTo>
                    <a:pt x="3408" y="410"/>
                  </a:lnTo>
                  <a:lnTo>
                    <a:pt x="3400" y="410"/>
                  </a:lnTo>
                  <a:lnTo>
                    <a:pt x="3387" y="401"/>
                  </a:lnTo>
                  <a:lnTo>
                    <a:pt x="3377" y="393"/>
                  </a:lnTo>
                  <a:lnTo>
                    <a:pt x="3365" y="384"/>
                  </a:lnTo>
                  <a:lnTo>
                    <a:pt x="3352" y="377"/>
                  </a:lnTo>
                  <a:lnTo>
                    <a:pt x="3347" y="372"/>
                  </a:lnTo>
                  <a:lnTo>
                    <a:pt x="3340" y="368"/>
                  </a:lnTo>
                  <a:lnTo>
                    <a:pt x="3334" y="363"/>
                  </a:lnTo>
                  <a:lnTo>
                    <a:pt x="3328" y="360"/>
                  </a:lnTo>
                  <a:lnTo>
                    <a:pt x="3318" y="361"/>
                  </a:lnTo>
                  <a:lnTo>
                    <a:pt x="3310" y="362"/>
                  </a:lnTo>
                  <a:lnTo>
                    <a:pt x="3301" y="363"/>
                  </a:lnTo>
                  <a:lnTo>
                    <a:pt x="3291" y="364"/>
                  </a:lnTo>
                  <a:lnTo>
                    <a:pt x="3279" y="355"/>
                  </a:lnTo>
                  <a:lnTo>
                    <a:pt x="3267" y="348"/>
                  </a:lnTo>
                  <a:lnTo>
                    <a:pt x="3277" y="347"/>
                  </a:lnTo>
                  <a:lnTo>
                    <a:pt x="3285" y="346"/>
                  </a:lnTo>
                  <a:lnTo>
                    <a:pt x="3273" y="337"/>
                  </a:lnTo>
                  <a:lnTo>
                    <a:pt x="3261" y="330"/>
                  </a:lnTo>
                  <a:lnTo>
                    <a:pt x="3251" y="331"/>
                  </a:lnTo>
                  <a:lnTo>
                    <a:pt x="3242" y="332"/>
                  </a:lnTo>
                  <a:lnTo>
                    <a:pt x="3230" y="324"/>
                  </a:lnTo>
                  <a:lnTo>
                    <a:pt x="3217" y="317"/>
                  </a:lnTo>
                  <a:lnTo>
                    <a:pt x="3204" y="310"/>
                  </a:lnTo>
                  <a:lnTo>
                    <a:pt x="3191" y="302"/>
                  </a:lnTo>
                  <a:lnTo>
                    <a:pt x="3183" y="303"/>
                  </a:lnTo>
                  <a:lnTo>
                    <a:pt x="3173" y="305"/>
                  </a:lnTo>
                  <a:lnTo>
                    <a:pt x="3164" y="306"/>
                  </a:lnTo>
                  <a:lnTo>
                    <a:pt x="3156" y="308"/>
                  </a:lnTo>
                  <a:lnTo>
                    <a:pt x="3147" y="311"/>
                  </a:lnTo>
                  <a:lnTo>
                    <a:pt x="3138" y="312"/>
                  </a:lnTo>
                  <a:lnTo>
                    <a:pt x="3132" y="308"/>
                  </a:lnTo>
                  <a:lnTo>
                    <a:pt x="3124" y="305"/>
                  </a:lnTo>
                  <a:lnTo>
                    <a:pt x="3118" y="301"/>
                  </a:lnTo>
                  <a:lnTo>
                    <a:pt x="3113" y="298"/>
                  </a:lnTo>
                  <a:lnTo>
                    <a:pt x="3099" y="291"/>
                  </a:lnTo>
                  <a:lnTo>
                    <a:pt x="3087" y="284"/>
                  </a:lnTo>
                  <a:lnTo>
                    <a:pt x="3095" y="283"/>
                  </a:lnTo>
                  <a:lnTo>
                    <a:pt x="3104" y="281"/>
                  </a:lnTo>
                  <a:lnTo>
                    <a:pt x="3092" y="274"/>
                  </a:lnTo>
                  <a:lnTo>
                    <a:pt x="3079" y="267"/>
                  </a:lnTo>
                  <a:lnTo>
                    <a:pt x="3066" y="261"/>
                  </a:lnTo>
                  <a:lnTo>
                    <a:pt x="3052" y="254"/>
                  </a:lnTo>
                  <a:lnTo>
                    <a:pt x="3042" y="256"/>
                  </a:lnTo>
                  <a:lnTo>
                    <a:pt x="3034" y="259"/>
                  </a:lnTo>
                  <a:lnTo>
                    <a:pt x="3048" y="265"/>
                  </a:lnTo>
                  <a:lnTo>
                    <a:pt x="3061" y="271"/>
                  </a:lnTo>
                  <a:lnTo>
                    <a:pt x="3053" y="273"/>
                  </a:lnTo>
                  <a:lnTo>
                    <a:pt x="3042" y="276"/>
                  </a:lnTo>
                  <a:lnTo>
                    <a:pt x="3031" y="269"/>
                  </a:lnTo>
                  <a:lnTo>
                    <a:pt x="3017" y="263"/>
                  </a:lnTo>
                  <a:lnTo>
                    <a:pt x="3007" y="265"/>
                  </a:lnTo>
                  <a:lnTo>
                    <a:pt x="2999" y="267"/>
                  </a:lnTo>
                  <a:lnTo>
                    <a:pt x="2986" y="261"/>
                  </a:lnTo>
                  <a:lnTo>
                    <a:pt x="2972" y="254"/>
                  </a:lnTo>
                  <a:lnTo>
                    <a:pt x="2959" y="249"/>
                  </a:lnTo>
                  <a:lnTo>
                    <a:pt x="2946" y="243"/>
                  </a:lnTo>
                  <a:lnTo>
                    <a:pt x="2933" y="237"/>
                  </a:lnTo>
                  <a:lnTo>
                    <a:pt x="2919" y="232"/>
                  </a:lnTo>
                  <a:lnTo>
                    <a:pt x="2909" y="234"/>
                  </a:lnTo>
                  <a:lnTo>
                    <a:pt x="2902" y="236"/>
                  </a:lnTo>
                  <a:lnTo>
                    <a:pt x="2892" y="239"/>
                  </a:lnTo>
                  <a:lnTo>
                    <a:pt x="2884" y="241"/>
                  </a:lnTo>
                  <a:lnTo>
                    <a:pt x="2876" y="245"/>
                  </a:lnTo>
                  <a:lnTo>
                    <a:pt x="2867" y="247"/>
                  </a:lnTo>
                  <a:lnTo>
                    <a:pt x="2853" y="243"/>
                  </a:lnTo>
                  <a:lnTo>
                    <a:pt x="2840" y="237"/>
                  </a:lnTo>
                  <a:lnTo>
                    <a:pt x="2825" y="232"/>
                  </a:lnTo>
                  <a:lnTo>
                    <a:pt x="2813" y="227"/>
                  </a:lnTo>
                  <a:lnTo>
                    <a:pt x="2821" y="223"/>
                  </a:lnTo>
                  <a:lnTo>
                    <a:pt x="2830" y="221"/>
                  </a:lnTo>
                  <a:lnTo>
                    <a:pt x="2817" y="216"/>
                  </a:lnTo>
                  <a:lnTo>
                    <a:pt x="2803" y="211"/>
                  </a:lnTo>
                  <a:lnTo>
                    <a:pt x="2789" y="205"/>
                  </a:lnTo>
                  <a:lnTo>
                    <a:pt x="2775" y="201"/>
                  </a:lnTo>
                  <a:lnTo>
                    <a:pt x="2767" y="204"/>
                  </a:lnTo>
                  <a:lnTo>
                    <a:pt x="2758" y="207"/>
                  </a:lnTo>
                  <a:lnTo>
                    <a:pt x="2750" y="211"/>
                  </a:lnTo>
                  <a:lnTo>
                    <a:pt x="2741" y="214"/>
                  </a:lnTo>
                  <a:lnTo>
                    <a:pt x="2728" y="210"/>
                  </a:lnTo>
                  <a:lnTo>
                    <a:pt x="2714" y="205"/>
                  </a:lnTo>
                  <a:lnTo>
                    <a:pt x="2700" y="201"/>
                  </a:lnTo>
                  <a:lnTo>
                    <a:pt x="2686" y="196"/>
                  </a:lnTo>
                  <a:lnTo>
                    <a:pt x="2676" y="199"/>
                  </a:lnTo>
                  <a:lnTo>
                    <a:pt x="2669" y="203"/>
                  </a:lnTo>
                  <a:lnTo>
                    <a:pt x="2662" y="207"/>
                  </a:lnTo>
                  <a:lnTo>
                    <a:pt x="2652" y="211"/>
                  </a:lnTo>
                  <a:lnTo>
                    <a:pt x="2647" y="210"/>
                  </a:lnTo>
                  <a:lnTo>
                    <a:pt x="2638" y="206"/>
                  </a:lnTo>
                  <a:lnTo>
                    <a:pt x="2631" y="203"/>
                  </a:lnTo>
                  <a:lnTo>
                    <a:pt x="2624" y="202"/>
                  </a:lnTo>
                  <a:lnTo>
                    <a:pt x="2616" y="206"/>
                  </a:lnTo>
                  <a:lnTo>
                    <a:pt x="2607" y="210"/>
                  </a:lnTo>
                  <a:lnTo>
                    <a:pt x="2593" y="206"/>
                  </a:lnTo>
                  <a:lnTo>
                    <a:pt x="2580" y="202"/>
                  </a:lnTo>
                  <a:lnTo>
                    <a:pt x="2588" y="199"/>
                  </a:lnTo>
                  <a:lnTo>
                    <a:pt x="2597" y="195"/>
                  </a:lnTo>
                  <a:lnTo>
                    <a:pt x="2591" y="194"/>
                  </a:lnTo>
                  <a:lnTo>
                    <a:pt x="2583" y="191"/>
                  </a:lnTo>
                  <a:lnTo>
                    <a:pt x="2573" y="189"/>
                  </a:lnTo>
                  <a:lnTo>
                    <a:pt x="2568" y="188"/>
                  </a:lnTo>
                  <a:lnTo>
                    <a:pt x="2554" y="184"/>
                  </a:lnTo>
                  <a:lnTo>
                    <a:pt x="2539" y="181"/>
                  </a:lnTo>
                  <a:lnTo>
                    <a:pt x="2531" y="185"/>
                  </a:lnTo>
                  <a:lnTo>
                    <a:pt x="2523" y="189"/>
                  </a:lnTo>
                  <a:lnTo>
                    <a:pt x="2516" y="194"/>
                  </a:lnTo>
                  <a:lnTo>
                    <a:pt x="2507" y="197"/>
                  </a:lnTo>
                  <a:lnTo>
                    <a:pt x="2493" y="195"/>
                  </a:lnTo>
                  <a:lnTo>
                    <a:pt x="2480" y="191"/>
                  </a:lnTo>
                  <a:lnTo>
                    <a:pt x="2474" y="190"/>
                  </a:lnTo>
                  <a:lnTo>
                    <a:pt x="2466" y="188"/>
                  </a:lnTo>
                  <a:lnTo>
                    <a:pt x="2456" y="186"/>
                  </a:lnTo>
                  <a:lnTo>
                    <a:pt x="2451" y="186"/>
                  </a:lnTo>
                  <a:lnTo>
                    <a:pt x="2442" y="190"/>
                  </a:lnTo>
                  <a:lnTo>
                    <a:pt x="2434" y="195"/>
                  </a:lnTo>
                  <a:lnTo>
                    <a:pt x="2427" y="194"/>
                  </a:lnTo>
                  <a:lnTo>
                    <a:pt x="2419" y="193"/>
                  </a:lnTo>
                  <a:lnTo>
                    <a:pt x="2415" y="191"/>
                  </a:lnTo>
                  <a:lnTo>
                    <a:pt x="2412" y="190"/>
                  </a:lnTo>
                  <a:lnTo>
                    <a:pt x="2409" y="190"/>
                  </a:lnTo>
                  <a:lnTo>
                    <a:pt x="2408" y="189"/>
                  </a:lnTo>
                  <a:lnTo>
                    <a:pt x="2407" y="189"/>
                  </a:lnTo>
                  <a:lnTo>
                    <a:pt x="2406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5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406" y="189"/>
                  </a:lnTo>
                  <a:lnTo>
                    <a:pt x="2391" y="186"/>
                  </a:lnTo>
                  <a:lnTo>
                    <a:pt x="2377" y="185"/>
                  </a:lnTo>
                  <a:lnTo>
                    <a:pt x="2363" y="182"/>
                  </a:lnTo>
                  <a:lnTo>
                    <a:pt x="2349" y="180"/>
                  </a:lnTo>
                  <a:lnTo>
                    <a:pt x="2340" y="184"/>
                  </a:lnTo>
                  <a:lnTo>
                    <a:pt x="2333" y="189"/>
                  </a:lnTo>
                  <a:lnTo>
                    <a:pt x="2325" y="195"/>
                  </a:lnTo>
                  <a:lnTo>
                    <a:pt x="2317" y="199"/>
                  </a:lnTo>
                  <a:lnTo>
                    <a:pt x="2303" y="198"/>
                  </a:lnTo>
                  <a:lnTo>
                    <a:pt x="2288" y="196"/>
                  </a:lnTo>
                  <a:lnTo>
                    <a:pt x="2274" y="194"/>
                  </a:lnTo>
                  <a:lnTo>
                    <a:pt x="2259" y="193"/>
                  </a:lnTo>
                  <a:lnTo>
                    <a:pt x="2252" y="198"/>
                  </a:lnTo>
                  <a:lnTo>
                    <a:pt x="2244" y="202"/>
                  </a:lnTo>
                  <a:lnTo>
                    <a:pt x="2230" y="201"/>
                  </a:lnTo>
                  <a:lnTo>
                    <a:pt x="2216" y="199"/>
                  </a:lnTo>
                  <a:lnTo>
                    <a:pt x="2201" y="198"/>
                  </a:lnTo>
                  <a:lnTo>
                    <a:pt x="2187" y="197"/>
                  </a:lnTo>
                  <a:lnTo>
                    <a:pt x="2178" y="202"/>
                  </a:lnTo>
                  <a:lnTo>
                    <a:pt x="2172" y="207"/>
                  </a:lnTo>
                  <a:lnTo>
                    <a:pt x="2165" y="213"/>
                  </a:lnTo>
                  <a:lnTo>
                    <a:pt x="2157" y="218"/>
                  </a:lnTo>
                  <a:lnTo>
                    <a:pt x="2142" y="229"/>
                  </a:lnTo>
                  <a:lnTo>
                    <a:pt x="2128" y="228"/>
                  </a:lnTo>
                  <a:lnTo>
                    <a:pt x="2114" y="228"/>
                  </a:lnTo>
                  <a:lnTo>
                    <a:pt x="2100" y="227"/>
                  </a:lnTo>
                  <a:lnTo>
                    <a:pt x="2085" y="227"/>
                  </a:lnTo>
                  <a:lnTo>
                    <a:pt x="2100" y="215"/>
                  </a:lnTo>
                  <a:lnTo>
                    <a:pt x="2107" y="210"/>
                  </a:lnTo>
                  <a:lnTo>
                    <a:pt x="2114" y="204"/>
                  </a:lnTo>
                  <a:lnTo>
                    <a:pt x="2100" y="204"/>
                  </a:lnTo>
                  <a:lnTo>
                    <a:pt x="2085" y="203"/>
                  </a:lnTo>
                  <a:lnTo>
                    <a:pt x="2070" y="203"/>
                  </a:lnTo>
                  <a:lnTo>
                    <a:pt x="2056" y="203"/>
                  </a:lnTo>
                  <a:lnTo>
                    <a:pt x="2049" y="209"/>
                  </a:lnTo>
                  <a:lnTo>
                    <a:pt x="2041" y="214"/>
                  </a:lnTo>
                  <a:lnTo>
                    <a:pt x="2027" y="214"/>
                  </a:lnTo>
                  <a:lnTo>
                    <a:pt x="2013" y="214"/>
                  </a:lnTo>
                  <a:lnTo>
                    <a:pt x="2005" y="219"/>
                  </a:lnTo>
                  <a:lnTo>
                    <a:pt x="1999" y="226"/>
                  </a:lnTo>
                  <a:lnTo>
                    <a:pt x="1991" y="232"/>
                  </a:lnTo>
                  <a:lnTo>
                    <a:pt x="1985" y="237"/>
                  </a:lnTo>
                  <a:lnTo>
                    <a:pt x="1970" y="238"/>
                  </a:lnTo>
                  <a:lnTo>
                    <a:pt x="1955" y="238"/>
                  </a:lnTo>
                  <a:lnTo>
                    <a:pt x="1941" y="238"/>
                  </a:lnTo>
                  <a:lnTo>
                    <a:pt x="1926" y="239"/>
                  </a:lnTo>
                  <a:lnTo>
                    <a:pt x="1912" y="239"/>
                  </a:lnTo>
                  <a:lnTo>
                    <a:pt x="1898" y="240"/>
                  </a:lnTo>
                  <a:lnTo>
                    <a:pt x="1883" y="241"/>
                  </a:lnTo>
                  <a:lnTo>
                    <a:pt x="1869" y="243"/>
                  </a:lnTo>
                  <a:lnTo>
                    <a:pt x="1861" y="249"/>
                  </a:lnTo>
                  <a:lnTo>
                    <a:pt x="1855" y="255"/>
                  </a:lnTo>
                  <a:lnTo>
                    <a:pt x="1849" y="261"/>
                  </a:lnTo>
                  <a:lnTo>
                    <a:pt x="1842" y="267"/>
                  </a:lnTo>
                  <a:lnTo>
                    <a:pt x="1830" y="280"/>
                  </a:lnTo>
                  <a:lnTo>
                    <a:pt x="1804" y="305"/>
                  </a:lnTo>
                  <a:lnTo>
                    <a:pt x="1789" y="307"/>
                  </a:lnTo>
                  <a:lnTo>
                    <a:pt x="1775" y="308"/>
                  </a:lnTo>
                  <a:lnTo>
                    <a:pt x="1781" y="302"/>
                  </a:lnTo>
                  <a:lnTo>
                    <a:pt x="1788" y="296"/>
                  </a:lnTo>
                  <a:lnTo>
                    <a:pt x="1791" y="293"/>
                  </a:lnTo>
                  <a:lnTo>
                    <a:pt x="1795" y="288"/>
                  </a:lnTo>
                  <a:lnTo>
                    <a:pt x="1800" y="285"/>
                  </a:lnTo>
                  <a:lnTo>
                    <a:pt x="1801" y="283"/>
                  </a:lnTo>
                  <a:lnTo>
                    <a:pt x="1787" y="284"/>
                  </a:lnTo>
                  <a:lnTo>
                    <a:pt x="1772" y="286"/>
                  </a:lnTo>
                  <a:lnTo>
                    <a:pt x="1778" y="280"/>
                  </a:lnTo>
                  <a:lnTo>
                    <a:pt x="1785" y="273"/>
                  </a:lnTo>
                  <a:lnTo>
                    <a:pt x="1771" y="274"/>
                  </a:lnTo>
                  <a:lnTo>
                    <a:pt x="1756" y="277"/>
                  </a:lnTo>
                  <a:lnTo>
                    <a:pt x="1741" y="278"/>
                  </a:lnTo>
                  <a:lnTo>
                    <a:pt x="1726" y="280"/>
                  </a:lnTo>
                  <a:lnTo>
                    <a:pt x="1715" y="294"/>
                  </a:lnTo>
                  <a:lnTo>
                    <a:pt x="1709" y="300"/>
                  </a:lnTo>
                  <a:lnTo>
                    <a:pt x="1702" y="306"/>
                  </a:lnTo>
                  <a:lnTo>
                    <a:pt x="1695" y="308"/>
                  </a:lnTo>
                  <a:lnTo>
                    <a:pt x="1687" y="308"/>
                  </a:lnTo>
                  <a:lnTo>
                    <a:pt x="1679" y="310"/>
                  </a:lnTo>
                  <a:lnTo>
                    <a:pt x="1673" y="312"/>
                  </a:lnTo>
                  <a:lnTo>
                    <a:pt x="1659" y="314"/>
                  </a:lnTo>
                  <a:lnTo>
                    <a:pt x="1644" y="316"/>
                  </a:lnTo>
                  <a:lnTo>
                    <a:pt x="1638" y="323"/>
                  </a:lnTo>
                  <a:lnTo>
                    <a:pt x="1633" y="330"/>
                  </a:lnTo>
                  <a:lnTo>
                    <a:pt x="1627" y="337"/>
                  </a:lnTo>
                  <a:lnTo>
                    <a:pt x="1621" y="344"/>
                  </a:lnTo>
                  <a:lnTo>
                    <a:pt x="1607" y="347"/>
                  </a:lnTo>
                  <a:lnTo>
                    <a:pt x="1593" y="349"/>
                  </a:lnTo>
                  <a:lnTo>
                    <a:pt x="1578" y="352"/>
                  </a:lnTo>
                  <a:lnTo>
                    <a:pt x="1565" y="355"/>
                  </a:lnTo>
                  <a:lnTo>
                    <a:pt x="1559" y="363"/>
                  </a:lnTo>
                  <a:lnTo>
                    <a:pt x="1554" y="369"/>
                  </a:lnTo>
                  <a:lnTo>
                    <a:pt x="1539" y="372"/>
                  </a:lnTo>
                  <a:lnTo>
                    <a:pt x="1525" y="376"/>
                  </a:lnTo>
                  <a:lnTo>
                    <a:pt x="1520" y="384"/>
                  </a:lnTo>
                  <a:lnTo>
                    <a:pt x="1515" y="390"/>
                  </a:lnTo>
                  <a:lnTo>
                    <a:pt x="1500" y="395"/>
                  </a:lnTo>
                  <a:lnTo>
                    <a:pt x="1487" y="398"/>
                  </a:lnTo>
                  <a:lnTo>
                    <a:pt x="1491" y="390"/>
                  </a:lnTo>
                  <a:lnTo>
                    <a:pt x="1498" y="383"/>
                  </a:lnTo>
                  <a:lnTo>
                    <a:pt x="1491" y="385"/>
                  </a:lnTo>
                  <a:lnTo>
                    <a:pt x="1483" y="386"/>
                  </a:lnTo>
                  <a:lnTo>
                    <a:pt x="1475" y="388"/>
                  </a:lnTo>
                  <a:lnTo>
                    <a:pt x="1469" y="390"/>
                  </a:lnTo>
                  <a:lnTo>
                    <a:pt x="1463" y="398"/>
                  </a:lnTo>
                  <a:lnTo>
                    <a:pt x="1458" y="405"/>
                  </a:lnTo>
                  <a:lnTo>
                    <a:pt x="1444" y="408"/>
                  </a:lnTo>
                  <a:lnTo>
                    <a:pt x="1431" y="413"/>
                  </a:lnTo>
                  <a:lnTo>
                    <a:pt x="1424" y="420"/>
                  </a:lnTo>
                  <a:lnTo>
                    <a:pt x="1420" y="428"/>
                  </a:lnTo>
                  <a:lnTo>
                    <a:pt x="1416" y="435"/>
                  </a:lnTo>
                  <a:lnTo>
                    <a:pt x="1410" y="443"/>
                  </a:lnTo>
                  <a:lnTo>
                    <a:pt x="1396" y="447"/>
                  </a:lnTo>
                  <a:lnTo>
                    <a:pt x="1383" y="451"/>
                  </a:lnTo>
                  <a:lnTo>
                    <a:pt x="1369" y="455"/>
                  </a:lnTo>
                  <a:lnTo>
                    <a:pt x="1355" y="461"/>
                  </a:lnTo>
                  <a:lnTo>
                    <a:pt x="1342" y="464"/>
                  </a:lnTo>
                  <a:lnTo>
                    <a:pt x="1328" y="469"/>
                  </a:lnTo>
                  <a:lnTo>
                    <a:pt x="1323" y="477"/>
                  </a:lnTo>
                  <a:lnTo>
                    <a:pt x="1319" y="485"/>
                  </a:lnTo>
                  <a:lnTo>
                    <a:pt x="1305" y="490"/>
                  </a:lnTo>
                  <a:lnTo>
                    <a:pt x="1291" y="495"/>
                  </a:lnTo>
                  <a:lnTo>
                    <a:pt x="1277" y="499"/>
                  </a:lnTo>
                  <a:lnTo>
                    <a:pt x="1265" y="505"/>
                  </a:lnTo>
                  <a:lnTo>
                    <a:pt x="1251" y="510"/>
                  </a:lnTo>
                  <a:lnTo>
                    <a:pt x="1237" y="515"/>
                  </a:lnTo>
                  <a:lnTo>
                    <a:pt x="1233" y="523"/>
                  </a:lnTo>
                  <a:lnTo>
                    <a:pt x="1228" y="531"/>
                  </a:lnTo>
                  <a:lnTo>
                    <a:pt x="1215" y="536"/>
                  </a:lnTo>
                  <a:lnTo>
                    <a:pt x="1202" y="543"/>
                  </a:lnTo>
                  <a:lnTo>
                    <a:pt x="1197" y="550"/>
                  </a:lnTo>
                  <a:lnTo>
                    <a:pt x="1193" y="558"/>
                  </a:lnTo>
                  <a:lnTo>
                    <a:pt x="1179" y="564"/>
                  </a:lnTo>
                  <a:lnTo>
                    <a:pt x="1167" y="570"/>
                  </a:lnTo>
                  <a:lnTo>
                    <a:pt x="1162" y="578"/>
                  </a:lnTo>
                  <a:lnTo>
                    <a:pt x="1158" y="586"/>
                  </a:lnTo>
                  <a:lnTo>
                    <a:pt x="1145" y="592"/>
                  </a:lnTo>
                  <a:lnTo>
                    <a:pt x="1133" y="598"/>
                  </a:lnTo>
                  <a:lnTo>
                    <a:pt x="1119" y="604"/>
                  </a:lnTo>
                  <a:lnTo>
                    <a:pt x="1106" y="611"/>
                  </a:lnTo>
                  <a:lnTo>
                    <a:pt x="1103" y="619"/>
                  </a:lnTo>
                  <a:lnTo>
                    <a:pt x="1099" y="627"/>
                  </a:lnTo>
                  <a:lnTo>
                    <a:pt x="1086" y="634"/>
                  </a:lnTo>
                  <a:lnTo>
                    <a:pt x="1073" y="639"/>
                  </a:lnTo>
                  <a:lnTo>
                    <a:pt x="1059" y="646"/>
                  </a:lnTo>
                  <a:lnTo>
                    <a:pt x="1047" y="653"/>
                  </a:lnTo>
                  <a:lnTo>
                    <a:pt x="1043" y="662"/>
                  </a:lnTo>
                  <a:lnTo>
                    <a:pt x="1040" y="669"/>
                  </a:lnTo>
                  <a:lnTo>
                    <a:pt x="1034" y="673"/>
                  </a:lnTo>
                  <a:lnTo>
                    <a:pt x="1027" y="677"/>
                  </a:lnTo>
                  <a:lnTo>
                    <a:pt x="1021" y="680"/>
                  </a:lnTo>
                  <a:lnTo>
                    <a:pt x="1014" y="683"/>
                  </a:lnTo>
                  <a:lnTo>
                    <a:pt x="1002" y="690"/>
                  </a:lnTo>
                  <a:lnTo>
                    <a:pt x="989" y="698"/>
                  </a:lnTo>
                  <a:lnTo>
                    <a:pt x="976" y="704"/>
                  </a:lnTo>
                  <a:lnTo>
                    <a:pt x="964" y="712"/>
                  </a:lnTo>
                  <a:lnTo>
                    <a:pt x="952" y="719"/>
                  </a:lnTo>
                  <a:lnTo>
                    <a:pt x="939" y="727"/>
                  </a:lnTo>
                  <a:lnTo>
                    <a:pt x="936" y="735"/>
                  </a:lnTo>
                  <a:lnTo>
                    <a:pt x="933" y="744"/>
                  </a:lnTo>
                  <a:lnTo>
                    <a:pt x="929" y="753"/>
                  </a:lnTo>
                  <a:lnTo>
                    <a:pt x="927" y="761"/>
                  </a:lnTo>
                  <a:lnTo>
                    <a:pt x="925" y="769"/>
                  </a:lnTo>
                  <a:lnTo>
                    <a:pt x="921" y="778"/>
                  </a:lnTo>
                  <a:lnTo>
                    <a:pt x="917" y="782"/>
                  </a:lnTo>
                  <a:lnTo>
                    <a:pt x="909" y="785"/>
                  </a:lnTo>
                  <a:lnTo>
                    <a:pt x="902" y="789"/>
                  </a:lnTo>
                  <a:lnTo>
                    <a:pt x="897" y="794"/>
                  </a:lnTo>
                  <a:lnTo>
                    <a:pt x="894" y="802"/>
                  </a:lnTo>
                  <a:lnTo>
                    <a:pt x="891" y="811"/>
                  </a:lnTo>
                  <a:lnTo>
                    <a:pt x="879" y="818"/>
                  </a:lnTo>
                  <a:lnTo>
                    <a:pt x="868" y="826"/>
                  </a:lnTo>
                  <a:lnTo>
                    <a:pt x="864" y="835"/>
                  </a:lnTo>
                  <a:lnTo>
                    <a:pt x="862" y="844"/>
                  </a:lnTo>
                  <a:lnTo>
                    <a:pt x="851" y="852"/>
                  </a:lnTo>
                  <a:lnTo>
                    <a:pt x="839" y="859"/>
                  </a:lnTo>
                  <a:lnTo>
                    <a:pt x="840" y="852"/>
                  </a:lnTo>
                  <a:lnTo>
                    <a:pt x="844" y="842"/>
                  </a:lnTo>
                  <a:lnTo>
                    <a:pt x="845" y="835"/>
                  </a:lnTo>
                  <a:lnTo>
                    <a:pt x="848" y="825"/>
                  </a:lnTo>
                  <a:lnTo>
                    <a:pt x="860" y="817"/>
                  </a:lnTo>
                  <a:lnTo>
                    <a:pt x="873" y="809"/>
                  </a:lnTo>
                  <a:lnTo>
                    <a:pt x="876" y="800"/>
                  </a:lnTo>
                  <a:lnTo>
                    <a:pt x="878" y="792"/>
                  </a:lnTo>
                  <a:lnTo>
                    <a:pt x="867" y="800"/>
                  </a:lnTo>
                  <a:lnTo>
                    <a:pt x="854" y="808"/>
                  </a:lnTo>
                  <a:lnTo>
                    <a:pt x="852" y="817"/>
                  </a:lnTo>
                  <a:lnTo>
                    <a:pt x="848" y="825"/>
                  </a:lnTo>
                  <a:lnTo>
                    <a:pt x="837" y="834"/>
                  </a:lnTo>
                  <a:lnTo>
                    <a:pt x="825" y="841"/>
                  </a:lnTo>
                  <a:lnTo>
                    <a:pt x="813" y="850"/>
                  </a:lnTo>
                  <a:lnTo>
                    <a:pt x="802" y="858"/>
                  </a:lnTo>
                  <a:lnTo>
                    <a:pt x="800" y="868"/>
                  </a:lnTo>
                  <a:lnTo>
                    <a:pt x="796" y="876"/>
                  </a:lnTo>
                  <a:lnTo>
                    <a:pt x="792" y="880"/>
                  </a:lnTo>
                  <a:lnTo>
                    <a:pt x="785" y="885"/>
                  </a:lnTo>
                  <a:lnTo>
                    <a:pt x="777" y="890"/>
                  </a:lnTo>
                  <a:lnTo>
                    <a:pt x="773" y="894"/>
                  </a:lnTo>
                  <a:lnTo>
                    <a:pt x="771" y="903"/>
                  </a:lnTo>
                  <a:lnTo>
                    <a:pt x="769" y="912"/>
                  </a:lnTo>
                  <a:lnTo>
                    <a:pt x="768" y="920"/>
                  </a:lnTo>
                  <a:lnTo>
                    <a:pt x="764" y="929"/>
                  </a:lnTo>
                  <a:lnTo>
                    <a:pt x="754" y="938"/>
                  </a:lnTo>
                  <a:lnTo>
                    <a:pt x="742" y="947"/>
                  </a:lnTo>
                  <a:lnTo>
                    <a:pt x="730" y="955"/>
                  </a:lnTo>
                  <a:lnTo>
                    <a:pt x="720" y="965"/>
                  </a:lnTo>
                  <a:lnTo>
                    <a:pt x="718" y="973"/>
                  </a:lnTo>
                  <a:lnTo>
                    <a:pt x="717" y="982"/>
                  </a:lnTo>
                  <a:lnTo>
                    <a:pt x="705" y="991"/>
                  </a:lnTo>
                  <a:lnTo>
                    <a:pt x="694" y="1001"/>
                  </a:lnTo>
                  <a:lnTo>
                    <a:pt x="689" y="1005"/>
                  </a:lnTo>
                  <a:lnTo>
                    <a:pt x="683" y="1011"/>
                  </a:lnTo>
                  <a:lnTo>
                    <a:pt x="676" y="1015"/>
                  </a:lnTo>
                  <a:lnTo>
                    <a:pt x="672" y="1020"/>
                  </a:lnTo>
                  <a:lnTo>
                    <a:pt x="670" y="1029"/>
                  </a:lnTo>
                  <a:lnTo>
                    <a:pt x="669" y="1037"/>
                  </a:lnTo>
                  <a:lnTo>
                    <a:pt x="668" y="1047"/>
                  </a:lnTo>
                  <a:lnTo>
                    <a:pt x="667" y="1055"/>
                  </a:lnTo>
                  <a:lnTo>
                    <a:pt x="656" y="1065"/>
                  </a:lnTo>
                  <a:lnTo>
                    <a:pt x="645" y="1074"/>
                  </a:lnTo>
                  <a:lnTo>
                    <a:pt x="635" y="1085"/>
                  </a:lnTo>
                  <a:lnTo>
                    <a:pt x="624" y="1095"/>
                  </a:lnTo>
                  <a:lnTo>
                    <a:pt x="625" y="1086"/>
                  </a:lnTo>
                  <a:lnTo>
                    <a:pt x="626" y="1076"/>
                  </a:lnTo>
                  <a:lnTo>
                    <a:pt x="617" y="1085"/>
                  </a:lnTo>
                  <a:lnTo>
                    <a:pt x="605" y="1096"/>
                  </a:lnTo>
                  <a:lnTo>
                    <a:pt x="594" y="1106"/>
                  </a:lnTo>
                  <a:lnTo>
                    <a:pt x="585" y="1116"/>
                  </a:lnTo>
                  <a:lnTo>
                    <a:pt x="584" y="1125"/>
                  </a:lnTo>
                  <a:lnTo>
                    <a:pt x="582" y="1134"/>
                  </a:lnTo>
                  <a:lnTo>
                    <a:pt x="581" y="1143"/>
                  </a:lnTo>
                  <a:lnTo>
                    <a:pt x="580" y="1152"/>
                  </a:lnTo>
                  <a:lnTo>
                    <a:pt x="580" y="1160"/>
                  </a:lnTo>
                  <a:lnTo>
                    <a:pt x="578" y="1170"/>
                  </a:lnTo>
                  <a:lnTo>
                    <a:pt x="569" y="1180"/>
                  </a:lnTo>
                  <a:lnTo>
                    <a:pt x="559" y="1190"/>
                  </a:lnTo>
                  <a:lnTo>
                    <a:pt x="558" y="1200"/>
                  </a:lnTo>
                  <a:lnTo>
                    <a:pt x="557" y="1208"/>
                  </a:lnTo>
                  <a:lnTo>
                    <a:pt x="547" y="1220"/>
                  </a:lnTo>
                  <a:lnTo>
                    <a:pt x="538" y="1230"/>
                  </a:lnTo>
                  <a:lnTo>
                    <a:pt x="538" y="1222"/>
                  </a:lnTo>
                  <a:lnTo>
                    <a:pt x="539" y="1212"/>
                  </a:lnTo>
                  <a:lnTo>
                    <a:pt x="540" y="1202"/>
                  </a:lnTo>
                  <a:lnTo>
                    <a:pt x="540" y="1193"/>
                  </a:lnTo>
                  <a:lnTo>
                    <a:pt x="530" y="1204"/>
                  </a:lnTo>
                  <a:lnTo>
                    <a:pt x="521" y="1215"/>
                  </a:lnTo>
                  <a:lnTo>
                    <a:pt x="520" y="1224"/>
                  </a:lnTo>
                  <a:lnTo>
                    <a:pt x="520" y="1233"/>
                  </a:lnTo>
                  <a:lnTo>
                    <a:pt x="509" y="1243"/>
                  </a:lnTo>
                  <a:lnTo>
                    <a:pt x="500" y="1254"/>
                  </a:lnTo>
                  <a:lnTo>
                    <a:pt x="498" y="1264"/>
                  </a:lnTo>
                  <a:lnTo>
                    <a:pt x="500" y="1272"/>
                  </a:lnTo>
                  <a:lnTo>
                    <a:pt x="500" y="1282"/>
                  </a:lnTo>
                  <a:lnTo>
                    <a:pt x="498" y="1290"/>
                  </a:lnTo>
                  <a:lnTo>
                    <a:pt x="490" y="1302"/>
                  </a:lnTo>
                  <a:lnTo>
                    <a:pt x="480" y="1313"/>
                  </a:lnTo>
                  <a:lnTo>
                    <a:pt x="471" y="1323"/>
                  </a:lnTo>
                  <a:lnTo>
                    <a:pt x="467" y="1330"/>
                  </a:lnTo>
                  <a:lnTo>
                    <a:pt x="462" y="1335"/>
                  </a:lnTo>
                  <a:lnTo>
                    <a:pt x="453" y="1346"/>
                  </a:lnTo>
                  <a:lnTo>
                    <a:pt x="443" y="1357"/>
                  </a:lnTo>
                  <a:lnTo>
                    <a:pt x="435" y="1368"/>
                  </a:lnTo>
                  <a:lnTo>
                    <a:pt x="426" y="1380"/>
                  </a:lnTo>
                  <a:lnTo>
                    <a:pt x="425" y="1389"/>
                  </a:lnTo>
                  <a:lnTo>
                    <a:pt x="426" y="1398"/>
                  </a:lnTo>
                  <a:lnTo>
                    <a:pt x="426" y="1408"/>
                  </a:lnTo>
                  <a:lnTo>
                    <a:pt x="427" y="1416"/>
                  </a:lnTo>
                  <a:lnTo>
                    <a:pt x="436" y="1405"/>
                  </a:lnTo>
                  <a:lnTo>
                    <a:pt x="444" y="1393"/>
                  </a:lnTo>
                  <a:lnTo>
                    <a:pt x="444" y="1402"/>
                  </a:lnTo>
                  <a:lnTo>
                    <a:pt x="445" y="1412"/>
                  </a:lnTo>
                  <a:lnTo>
                    <a:pt x="442" y="1416"/>
                  </a:lnTo>
                  <a:lnTo>
                    <a:pt x="437" y="1422"/>
                  </a:lnTo>
                  <a:lnTo>
                    <a:pt x="431" y="1430"/>
                  </a:lnTo>
                  <a:lnTo>
                    <a:pt x="427" y="1434"/>
                  </a:lnTo>
                  <a:lnTo>
                    <a:pt x="419" y="1447"/>
                  </a:lnTo>
                  <a:lnTo>
                    <a:pt x="410" y="1457"/>
                  </a:lnTo>
                  <a:lnTo>
                    <a:pt x="410" y="1449"/>
                  </a:lnTo>
                  <a:lnTo>
                    <a:pt x="410" y="1439"/>
                  </a:lnTo>
                  <a:lnTo>
                    <a:pt x="402" y="1450"/>
                  </a:lnTo>
                  <a:lnTo>
                    <a:pt x="393" y="1463"/>
                  </a:lnTo>
                  <a:lnTo>
                    <a:pt x="384" y="1474"/>
                  </a:lnTo>
                  <a:lnTo>
                    <a:pt x="376" y="1486"/>
                  </a:lnTo>
                  <a:lnTo>
                    <a:pt x="377" y="1496"/>
                  </a:lnTo>
                  <a:lnTo>
                    <a:pt x="377" y="1504"/>
                  </a:lnTo>
                  <a:lnTo>
                    <a:pt x="370" y="1516"/>
                  </a:lnTo>
                  <a:lnTo>
                    <a:pt x="361" y="1529"/>
                  </a:lnTo>
                  <a:lnTo>
                    <a:pt x="354" y="1540"/>
                  </a:lnTo>
                  <a:lnTo>
                    <a:pt x="345" y="1552"/>
                  </a:lnTo>
                  <a:lnTo>
                    <a:pt x="346" y="1561"/>
                  </a:lnTo>
                  <a:lnTo>
                    <a:pt x="347" y="1570"/>
                  </a:lnTo>
                  <a:lnTo>
                    <a:pt x="348" y="1580"/>
                  </a:lnTo>
                  <a:lnTo>
                    <a:pt x="349" y="1588"/>
                  </a:lnTo>
                  <a:lnTo>
                    <a:pt x="352" y="1597"/>
                  </a:lnTo>
                  <a:lnTo>
                    <a:pt x="352" y="1606"/>
                  </a:lnTo>
                  <a:lnTo>
                    <a:pt x="349" y="1610"/>
                  </a:lnTo>
                  <a:lnTo>
                    <a:pt x="344" y="1619"/>
                  </a:lnTo>
                  <a:lnTo>
                    <a:pt x="340" y="1626"/>
                  </a:lnTo>
                  <a:lnTo>
                    <a:pt x="337" y="1631"/>
                  </a:lnTo>
                  <a:lnTo>
                    <a:pt x="336" y="1621"/>
                  </a:lnTo>
                  <a:lnTo>
                    <a:pt x="335" y="1613"/>
                  </a:lnTo>
                  <a:lnTo>
                    <a:pt x="327" y="1624"/>
                  </a:lnTo>
                  <a:lnTo>
                    <a:pt x="320" y="1637"/>
                  </a:lnTo>
                  <a:lnTo>
                    <a:pt x="321" y="1647"/>
                  </a:lnTo>
                  <a:lnTo>
                    <a:pt x="323" y="1655"/>
                  </a:lnTo>
                  <a:lnTo>
                    <a:pt x="320" y="1661"/>
                  </a:lnTo>
                  <a:lnTo>
                    <a:pt x="315" y="1668"/>
                  </a:lnTo>
                  <a:lnTo>
                    <a:pt x="311" y="1674"/>
                  </a:lnTo>
                  <a:lnTo>
                    <a:pt x="308" y="1680"/>
                  </a:lnTo>
                  <a:lnTo>
                    <a:pt x="301" y="1692"/>
                  </a:lnTo>
                  <a:lnTo>
                    <a:pt x="294" y="1705"/>
                  </a:lnTo>
                  <a:lnTo>
                    <a:pt x="295" y="1715"/>
                  </a:lnTo>
                  <a:lnTo>
                    <a:pt x="297" y="1723"/>
                  </a:lnTo>
                  <a:lnTo>
                    <a:pt x="299" y="1732"/>
                  </a:lnTo>
                  <a:lnTo>
                    <a:pt x="301" y="1740"/>
                  </a:lnTo>
                  <a:lnTo>
                    <a:pt x="294" y="1753"/>
                  </a:lnTo>
                  <a:lnTo>
                    <a:pt x="288" y="1766"/>
                  </a:lnTo>
                  <a:lnTo>
                    <a:pt x="280" y="1778"/>
                  </a:lnTo>
                  <a:lnTo>
                    <a:pt x="275" y="1791"/>
                  </a:lnTo>
                  <a:lnTo>
                    <a:pt x="277" y="1801"/>
                  </a:lnTo>
                  <a:lnTo>
                    <a:pt x="278" y="1809"/>
                  </a:lnTo>
                  <a:lnTo>
                    <a:pt x="273" y="1822"/>
                  </a:lnTo>
                  <a:lnTo>
                    <a:pt x="266" y="1835"/>
                  </a:lnTo>
                  <a:lnTo>
                    <a:pt x="260" y="1849"/>
                  </a:lnTo>
                  <a:lnTo>
                    <a:pt x="254" y="1861"/>
                  </a:lnTo>
                  <a:lnTo>
                    <a:pt x="252" y="1852"/>
                  </a:lnTo>
                  <a:lnTo>
                    <a:pt x="249" y="1843"/>
                  </a:lnTo>
                  <a:lnTo>
                    <a:pt x="243" y="1856"/>
                  </a:lnTo>
                  <a:lnTo>
                    <a:pt x="238" y="1870"/>
                  </a:lnTo>
                  <a:lnTo>
                    <a:pt x="240" y="1878"/>
                  </a:lnTo>
                  <a:lnTo>
                    <a:pt x="242" y="1887"/>
                  </a:lnTo>
                  <a:lnTo>
                    <a:pt x="237" y="1901"/>
                  </a:lnTo>
                  <a:lnTo>
                    <a:pt x="230" y="1914"/>
                  </a:lnTo>
                  <a:lnTo>
                    <a:pt x="228" y="1920"/>
                  </a:lnTo>
                  <a:lnTo>
                    <a:pt x="225" y="1927"/>
                  </a:lnTo>
                  <a:lnTo>
                    <a:pt x="222" y="1935"/>
                  </a:lnTo>
                  <a:lnTo>
                    <a:pt x="220" y="1940"/>
                  </a:lnTo>
                  <a:lnTo>
                    <a:pt x="222" y="1950"/>
                  </a:lnTo>
                  <a:lnTo>
                    <a:pt x="225" y="1958"/>
                  </a:lnTo>
                  <a:lnTo>
                    <a:pt x="227" y="1967"/>
                  </a:lnTo>
                  <a:lnTo>
                    <a:pt x="230" y="1975"/>
                  </a:lnTo>
                  <a:lnTo>
                    <a:pt x="234" y="1984"/>
                  </a:lnTo>
                  <a:lnTo>
                    <a:pt x="236" y="1992"/>
                  </a:lnTo>
                  <a:lnTo>
                    <a:pt x="231" y="2006"/>
                  </a:lnTo>
                  <a:lnTo>
                    <a:pt x="226" y="2019"/>
                  </a:lnTo>
                  <a:lnTo>
                    <a:pt x="221" y="2032"/>
                  </a:lnTo>
                  <a:lnTo>
                    <a:pt x="215" y="2045"/>
                  </a:lnTo>
                  <a:lnTo>
                    <a:pt x="210" y="2059"/>
                  </a:lnTo>
                  <a:lnTo>
                    <a:pt x="206" y="2073"/>
                  </a:lnTo>
                  <a:lnTo>
                    <a:pt x="209" y="2082"/>
                  </a:lnTo>
                  <a:lnTo>
                    <a:pt x="212" y="2090"/>
                  </a:lnTo>
                  <a:lnTo>
                    <a:pt x="208" y="2104"/>
                  </a:lnTo>
                  <a:lnTo>
                    <a:pt x="204" y="2117"/>
                  </a:lnTo>
                  <a:lnTo>
                    <a:pt x="194" y="2144"/>
                  </a:lnTo>
                  <a:lnTo>
                    <a:pt x="190" y="2158"/>
                  </a:lnTo>
                  <a:lnTo>
                    <a:pt x="187" y="2172"/>
                  </a:lnTo>
                  <a:lnTo>
                    <a:pt x="182" y="2186"/>
                  </a:lnTo>
                  <a:lnTo>
                    <a:pt x="178" y="2200"/>
                  </a:lnTo>
                  <a:lnTo>
                    <a:pt x="182" y="2208"/>
                  </a:lnTo>
                  <a:lnTo>
                    <a:pt x="186" y="2217"/>
                  </a:lnTo>
                  <a:lnTo>
                    <a:pt x="181" y="2231"/>
                  </a:lnTo>
                  <a:lnTo>
                    <a:pt x="178" y="2244"/>
                  </a:lnTo>
                  <a:lnTo>
                    <a:pt x="181" y="2254"/>
                  </a:lnTo>
                  <a:lnTo>
                    <a:pt x="186" y="2261"/>
                  </a:lnTo>
                  <a:lnTo>
                    <a:pt x="190" y="2269"/>
                  </a:lnTo>
                  <a:lnTo>
                    <a:pt x="194" y="2277"/>
                  </a:lnTo>
                  <a:lnTo>
                    <a:pt x="191" y="2291"/>
                  </a:lnTo>
                  <a:lnTo>
                    <a:pt x="187" y="2305"/>
                  </a:lnTo>
                  <a:lnTo>
                    <a:pt x="186" y="2310"/>
                  </a:lnTo>
                  <a:lnTo>
                    <a:pt x="183" y="2320"/>
                  </a:lnTo>
                  <a:lnTo>
                    <a:pt x="182" y="2328"/>
                  </a:lnTo>
                  <a:lnTo>
                    <a:pt x="180" y="2333"/>
                  </a:lnTo>
                  <a:lnTo>
                    <a:pt x="176" y="2325"/>
                  </a:lnTo>
                  <a:lnTo>
                    <a:pt x="173" y="2317"/>
                  </a:lnTo>
                  <a:lnTo>
                    <a:pt x="170" y="2332"/>
                  </a:lnTo>
                  <a:lnTo>
                    <a:pt x="166" y="2344"/>
                  </a:lnTo>
                  <a:lnTo>
                    <a:pt x="171" y="2353"/>
                  </a:lnTo>
                  <a:lnTo>
                    <a:pt x="175" y="2360"/>
                  </a:lnTo>
                  <a:lnTo>
                    <a:pt x="178" y="2369"/>
                  </a:lnTo>
                  <a:lnTo>
                    <a:pt x="183" y="2376"/>
                  </a:lnTo>
                  <a:lnTo>
                    <a:pt x="188" y="2384"/>
                  </a:lnTo>
                  <a:lnTo>
                    <a:pt x="192" y="2392"/>
                  </a:lnTo>
                  <a:lnTo>
                    <a:pt x="189" y="2408"/>
                  </a:lnTo>
                  <a:lnTo>
                    <a:pt x="187" y="2422"/>
                  </a:lnTo>
                  <a:lnTo>
                    <a:pt x="182" y="2413"/>
                  </a:lnTo>
                  <a:lnTo>
                    <a:pt x="178" y="2406"/>
                  </a:lnTo>
                  <a:lnTo>
                    <a:pt x="177" y="2410"/>
                  </a:lnTo>
                  <a:lnTo>
                    <a:pt x="175" y="2420"/>
                  </a:lnTo>
                  <a:lnTo>
                    <a:pt x="174" y="2425"/>
                  </a:lnTo>
                  <a:lnTo>
                    <a:pt x="173" y="2429"/>
                  </a:lnTo>
                  <a:lnTo>
                    <a:pt x="173" y="2432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3"/>
                  </a:lnTo>
                  <a:lnTo>
                    <a:pt x="173" y="2432"/>
                  </a:lnTo>
                  <a:lnTo>
                    <a:pt x="173" y="2432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3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3" y="2434"/>
                  </a:lnTo>
                  <a:lnTo>
                    <a:pt x="170" y="2449"/>
                  </a:lnTo>
                  <a:lnTo>
                    <a:pt x="168" y="2462"/>
                  </a:lnTo>
                  <a:lnTo>
                    <a:pt x="172" y="2471"/>
                  </a:lnTo>
                  <a:lnTo>
                    <a:pt x="177" y="2478"/>
                  </a:lnTo>
                  <a:lnTo>
                    <a:pt x="182" y="2486"/>
                  </a:lnTo>
                  <a:lnTo>
                    <a:pt x="187" y="2493"/>
                  </a:lnTo>
                  <a:lnTo>
                    <a:pt x="185" y="2508"/>
                  </a:lnTo>
                  <a:lnTo>
                    <a:pt x="182" y="2522"/>
                  </a:lnTo>
                  <a:lnTo>
                    <a:pt x="180" y="2537"/>
                  </a:lnTo>
                  <a:lnTo>
                    <a:pt x="179" y="2551"/>
                  </a:lnTo>
                  <a:lnTo>
                    <a:pt x="183" y="2558"/>
                  </a:lnTo>
                  <a:lnTo>
                    <a:pt x="189" y="2566"/>
                  </a:lnTo>
                  <a:lnTo>
                    <a:pt x="187" y="2580"/>
                  </a:lnTo>
                  <a:lnTo>
                    <a:pt x="186" y="2594"/>
                  </a:lnTo>
                  <a:lnTo>
                    <a:pt x="191" y="2602"/>
                  </a:lnTo>
                  <a:lnTo>
                    <a:pt x="195" y="2609"/>
                  </a:lnTo>
                  <a:lnTo>
                    <a:pt x="195" y="2624"/>
                  </a:lnTo>
                  <a:lnTo>
                    <a:pt x="193" y="2638"/>
                  </a:lnTo>
                  <a:lnTo>
                    <a:pt x="192" y="2653"/>
                  </a:lnTo>
                  <a:lnTo>
                    <a:pt x="191" y="2667"/>
                  </a:lnTo>
                  <a:lnTo>
                    <a:pt x="190" y="2682"/>
                  </a:lnTo>
                  <a:lnTo>
                    <a:pt x="189" y="2695"/>
                  </a:lnTo>
                  <a:lnTo>
                    <a:pt x="194" y="2703"/>
                  </a:lnTo>
                  <a:lnTo>
                    <a:pt x="199" y="2710"/>
                  </a:lnTo>
                  <a:lnTo>
                    <a:pt x="199" y="2724"/>
                  </a:lnTo>
                  <a:lnTo>
                    <a:pt x="198" y="2739"/>
                  </a:lnTo>
                  <a:lnTo>
                    <a:pt x="204" y="2746"/>
                  </a:lnTo>
                  <a:lnTo>
                    <a:pt x="210" y="2753"/>
                  </a:lnTo>
                  <a:lnTo>
                    <a:pt x="215" y="2760"/>
                  </a:lnTo>
                  <a:lnTo>
                    <a:pt x="221" y="2768"/>
                  </a:lnTo>
                  <a:lnTo>
                    <a:pt x="221" y="2753"/>
                  </a:lnTo>
                  <a:lnTo>
                    <a:pt x="222" y="2739"/>
                  </a:lnTo>
                  <a:lnTo>
                    <a:pt x="227" y="2745"/>
                  </a:lnTo>
                  <a:lnTo>
                    <a:pt x="232" y="2753"/>
                  </a:lnTo>
                  <a:lnTo>
                    <a:pt x="232" y="2758"/>
                  </a:lnTo>
                  <a:lnTo>
                    <a:pt x="232" y="2768"/>
                  </a:lnTo>
                  <a:lnTo>
                    <a:pt x="232" y="2773"/>
                  </a:lnTo>
                  <a:lnTo>
                    <a:pt x="232" y="2777"/>
                  </a:lnTo>
                  <a:lnTo>
                    <a:pt x="232" y="2780"/>
                  </a:lnTo>
                  <a:lnTo>
                    <a:pt x="232" y="2781"/>
                  </a:lnTo>
                  <a:lnTo>
                    <a:pt x="226" y="2774"/>
                  </a:lnTo>
                  <a:lnTo>
                    <a:pt x="221" y="2768"/>
                  </a:lnTo>
                  <a:lnTo>
                    <a:pt x="221" y="2781"/>
                  </a:lnTo>
                  <a:lnTo>
                    <a:pt x="221" y="2796"/>
                  </a:lnTo>
                  <a:lnTo>
                    <a:pt x="214" y="2789"/>
                  </a:lnTo>
                  <a:lnTo>
                    <a:pt x="209" y="2781"/>
                  </a:lnTo>
                  <a:lnTo>
                    <a:pt x="209" y="2796"/>
                  </a:lnTo>
                  <a:lnTo>
                    <a:pt x="209" y="2811"/>
                  </a:lnTo>
                  <a:lnTo>
                    <a:pt x="214" y="2818"/>
                  </a:lnTo>
                  <a:lnTo>
                    <a:pt x="221" y="2825"/>
                  </a:lnTo>
                  <a:lnTo>
                    <a:pt x="221" y="2839"/>
                  </a:lnTo>
                  <a:lnTo>
                    <a:pt x="221" y="2854"/>
                  </a:lnTo>
                  <a:lnTo>
                    <a:pt x="221" y="2868"/>
                  </a:lnTo>
                  <a:lnTo>
                    <a:pt x="222" y="2883"/>
                  </a:lnTo>
                  <a:lnTo>
                    <a:pt x="227" y="2889"/>
                  </a:lnTo>
                  <a:lnTo>
                    <a:pt x="234" y="2895"/>
                  </a:lnTo>
                  <a:lnTo>
                    <a:pt x="234" y="2910"/>
                  </a:lnTo>
                  <a:lnTo>
                    <a:pt x="235" y="2924"/>
                  </a:lnTo>
                  <a:lnTo>
                    <a:pt x="241" y="2931"/>
                  </a:lnTo>
                  <a:lnTo>
                    <a:pt x="246" y="2938"/>
                  </a:lnTo>
                  <a:lnTo>
                    <a:pt x="247" y="2952"/>
                  </a:lnTo>
                  <a:lnTo>
                    <a:pt x="248" y="2967"/>
                  </a:lnTo>
                  <a:lnTo>
                    <a:pt x="255" y="2973"/>
                  </a:lnTo>
                  <a:lnTo>
                    <a:pt x="261" y="2979"/>
                  </a:lnTo>
                  <a:lnTo>
                    <a:pt x="262" y="2994"/>
                  </a:lnTo>
                  <a:lnTo>
                    <a:pt x="263" y="3008"/>
                  </a:lnTo>
                  <a:lnTo>
                    <a:pt x="264" y="3022"/>
                  </a:lnTo>
                  <a:lnTo>
                    <a:pt x="266" y="3037"/>
                  </a:lnTo>
                  <a:lnTo>
                    <a:pt x="273" y="3043"/>
                  </a:lnTo>
                  <a:lnTo>
                    <a:pt x="279" y="3050"/>
                  </a:lnTo>
                  <a:lnTo>
                    <a:pt x="281" y="3063"/>
                  </a:lnTo>
                  <a:lnTo>
                    <a:pt x="282" y="3077"/>
                  </a:lnTo>
                  <a:lnTo>
                    <a:pt x="282" y="3084"/>
                  </a:lnTo>
                  <a:lnTo>
                    <a:pt x="284" y="3092"/>
                  </a:lnTo>
                  <a:lnTo>
                    <a:pt x="285" y="3100"/>
                  </a:lnTo>
                  <a:lnTo>
                    <a:pt x="286" y="3106"/>
                  </a:lnTo>
                  <a:lnTo>
                    <a:pt x="288" y="3121"/>
                  </a:lnTo>
                  <a:lnTo>
                    <a:pt x="290" y="3135"/>
                  </a:lnTo>
                  <a:lnTo>
                    <a:pt x="296" y="3141"/>
                  </a:lnTo>
                  <a:lnTo>
                    <a:pt x="304" y="3146"/>
                  </a:lnTo>
                  <a:lnTo>
                    <a:pt x="306" y="3161"/>
                  </a:lnTo>
                  <a:lnTo>
                    <a:pt x="308" y="3175"/>
                  </a:lnTo>
                  <a:lnTo>
                    <a:pt x="315" y="3181"/>
                  </a:lnTo>
                  <a:lnTo>
                    <a:pt x="322" y="3187"/>
                  </a:lnTo>
                  <a:lnTo>
                    <a:pt x="324" y="3201"/>
                  </a:lnTo>
                  <a:lnTo>
                    <a:pt x="327" y="3214"/>
                  </a:lnTo>
                  <a:lnTo>
                    <a:pt x="334" y="3221"/>
                  </a:lnTo>
                  <a:lnTo>
                    <a:pt x="341" y="3226"/>
                  </a:lnTo>
                  <a:lnTo>
                    <a:pt x="348" y="3231"/>
                  </a:lnTo>
                  <a:lnTo>
                    <a:pt x="355" y="3238"/>
                  </a:lnTo>
                  <a:lnTo>
                    <a:pt x="358" y="3252"/>
                  </a:lnTo>
                  <a:lnTo>
                    <a:pt x="361" y="3265"/>
                  </a:lnTo>
                  <a:lnTo>
                    <a:pt x="364" y="3280"/>
                  </a:lnTo>
                  <a:lnTo>
                    <a:pt x="367" y="3293"/>
                  </a:lnTo>
                  <a:lnTo>
                    <a:pt x="360" y="3288"/>
                  </a:lnTo>
                  <a:lnTo>
                    <a:pt x="353" y="3282"/>
                  </a:lnTo>
                  <a:lnTo>
                    <a:pt x="354" y="3287"/>
                  </a:lnTo>
                  <a:lnTo>
                    <a:pt x="355" y="3295"/>
                  </a:lnTo>
                  <a:lnTo>
                    <a:pt x="358" y="3305"/>
                  </a:lnTo>
                  <a:lnTo>
                    <a:pt x="359" y="3310"/>
                  </a:lnTo>
                  <a:lnTo>
                    <a:pt x="362" y="3325"/>
                  </a:lnTo>
                  <a:lnTo>
                    <a:pt x="367" y="3338"/>
                  </a:lnTo>
                  <a:lnTo>
                    <a:pt x="373" y="3344"/>
                  </a:lnTo>
                  <a:lnTo>
                    <a:pt x="380" y="3349"/>
                  </a:lnTo>
                  <a:lnTo>
                    <a:pt x="388" y="3354"/>
                  </a:lnTo>
                  <a:lnTo>
                    <a:pt x="395" y="3359"/>
                  </a:lnTo>
                  <a:lnTo>
                    <a:pt x="399" y="3373"/>
                  </a:lnTo>
                  <a:lnTo>
                    <a:pt x="403" y="3387"/>
                  </a:lnTo>
                  <a:lnTo>
                    <a:pt x="407" y="3402"/>
                  </a:lnTo>
                  <a:lnTo>
                    <a:pt x="411" y="3414"/>
                  </a:lnTo>
                  <a:lnTo>
                    <a:pt x="404" y="3410"/>
                  </a:lnTo>
                  <a:lnTo>
                    <a:pt x="396" y="3405"/>
                  </a:lnTo>
                  <a:lnTo>
                    <a:pt x="399" y="3419"/>
                  </a:lnTo>
                  <a:lnTo>
                    <a:pt x="404" y="3432"/>
                  </a:lnTo>
                  <a:lnTo>
                    <a:pt x="411" y="3438"/>
                  </a:lnTo>
                  <a:lnTo>
                    <a:pt x="419" y="3442"/>
                  </a:lnTo>
                  <a:lnTo>
                    <a:pt x="426" y="3446"/>
                  </a:lnTo>
                  <a:lnTo>
                    <a:pt x="435" y="3453"/>
                  </a:lnTo>
                  <a:lnTo>
                    <a:pt x="439" y="3465"/>
                  </a:lnTo>
                  <a:lnTo>
                    <a:pt x="443" y="3479"/>
                  </a:lnTo>
                  <a:lnTo>
                    <a:pt x="451" y="3485"/>
                  </a:lnTo>
                  <a:lnTo>
                    <a:pt x="458" y="3489"/>
                  </a:lnTo>
                  <a:lnTo>
                    <a:pt x="463" y="3503"/>
                  </a:lnTo>
                  <a:lnTo>
                    <a:pt x="468" y="3516"/>
                  </a:lnTo>
                  <a:lnTo>
                    <a:pt x="475" y="3521"/>
                  </a:lnTo>
                  <a:lnTo>
                    <a:pt x="484" y="3525"/>
                  </a:lnTo>
                  <a:lnTo>
                    <a:pt x="488" y="3539"/>
                  </a:lnTo>
                  <a:lnTo>
                    <a:pt x="493" y="3553"/>
                  </a:lnTo>
                  <a:lnTo>
                    <a:pt x="501" y="3557"/>
                  </a:lnTo>
                  <a:lnTo>
                    <a:pt x="509" y="3561"/>
                  </a:lnTo>
                  <a:lnTo>
                    <a:pt x="511" y="3566"/>
                  </a:lnTo>
                  <a:lnTo>
                    <a:pt x="514" y="3575"/>
                  </a:lnTo>
                  <a:lnTo>
                    <a:pt x="518" y="3583"/>
                  </a:lnTo>
                  <a:lnTo>
                    <a:pt x="519" y="3588"/>
                  </a:lnTo>
                  <a:lnTo>
                    <a:pt x="517" y="3587"/>
                  </a:lnTo>
                  <a:lnTo>
                    <a:pt x="511" y="3583"/>
                  </a:lnTo>
                  <a:lnTo>
                    <a:pt x="506" y="3579"/>
                  </a:lnTo>
                  <a:lnTo>
                    <a:pt x="504" y="3579"/>
                  </a:lnTo>
                  <a:lnTo>
                    <a:pt x="508" y="3592"/>
                  </a:lnTo>
                  <a:lnTo>
                    <a:pt x="514" y="3606"/>
                  </a:lnTo>
                  <a:lnTo>
                    <a:pt x="520" y="3620"/>
                  </a:lnTo>
                  <a:lnTo>
                    <a:pt x="525" y="3632"/>
                  </a:lnTo>
                  <a:lnTo>
                    <a:pt x="517" y="3628"/>
                  </a:lnTo>
                  <a:lnTo>
                    <a:pt x="509" y="3624"/>
                  </a:lnTo>
                  <a:lnTo>
                    <a:pt x="514" y="3638"/>
                  </a:lnTo>
                  <a:lnTo>
                    <a:pt x="521" y="3650"/>
                  </a:lnTo>
                  <a:lnTo>
                    <a:pt x="553" y="3668"/>
                  </a:lnTo>
                  <a:lnTo>
                    <a:pt x="560" y="3671"/>
                  </a:lnTo>
                  <a:lnTo>
                    <a:pt x="569" y="3675"/>
                  </a:lnTo>
                  <a:lnTo>
                    <a:pt x="574" y="3688"/>
                  </a:lnTo>
                  <a:lnTo>
                    <a:pt x="580" y="3702"/>
                  </a:lnTo>
                  <a:lnTo>
                    <a:pt x="589" y="3705"/>
                  </a:lnTo>
                  <a:lnTo>
                    <a:pt x="596" y="3709"/>
                  </a:lnTo>
                  <a:lnTo>
                    <a:pt x="603" y="3723"/>
                  </a:lnTo>
                  <a:lnTo>
                    <a:pt x="609" y="3735"/>
                  </a:lnTo>
                  <a:lnTo>
                    <a:pt x="618" y="3740"/>
                  </a:lnTo>
                  <a:lnTo>
                    <a:pt x="626" y="3742"/>
                  </a:lnTo>
                  <a:lnTo>
                    <a:pt x="634" y="3745"/>
                  </a:lnTo>
                  <a:lnTo>
                    <a:pt x="642" y="3749"/>
                  </a:lnTo>
                  <a:lnTo>
                    <a:pt x="648" y="3762"/>
                  </a:lnTo>
                  <a:lnTo>
                    <a:pt x="655" y="3775"/>
                  </a:lnTo>
                  <a:lnTo>
                    <a:pt x="662" y="3788"/>
                  </a:lnTo>
                  <a:lnTo>
                    <a:pt x="669" y="3800"/>
                  </a:lnTo>
                  <a:lnTo>
                    <a:pt x="676" y="3813"/>
                  </a:lnTo>
                  <a:lnTo>
                    <a:pt x="683" y="3825"/>
                  </a:lnTo>
                  <a:lnTo>
                    <a:pt x="674" y="3822"/>
                  </a:lnTo>
                  <a:lnTo>
                    <a:pt x="665" y="3819"/>
                  </a:lnTo>
                  <a:lnTo>
                    <a:pt x="673" y="3831"/>
                  </a:lnTo>
                  <a:lnTo>
                    <a:pt x="679" y="3844"/>
                  </a:lnTo>
                  <a:lnTo>
                    <a:pt x="688" y="3847"/>
                  </a:lnTo>
                  <a:lnTo>
                    <a:pt x="696" y="3850"/>
                  </a:lnTo>
                  <a:lnTo>
                    <a:pt x="704" y="3863"/>
                  </a:lnTo>
                  <a:lnTo>
                    <a:pt x="711" y="3875"/>
                  </a:lnTo>
                  <a:lnTo>
                    <a:pt x="720" y="3879"/>
                  </a:lnTo>
                  <a:lnTo>
                    <a:pt x="728" y="3881"/>
                  </a:lnTo>
                  <a:lnTo>
                    <a:pt x="737" y="3883"/>
                  </a:lnTo>
                  <a:lnTo>
                    <a:pt x="745" y="3887"/>
                  </a:lnTo>
                  <a:lnTo>
                    <a:pt x="753" y="3899"/>
                  </a:lnTo>
                  <a:lnTo>
                    <a:pt x="760" y="3911"/>
                  </a:lnTo>
                  <a:lnTo>
                    <a:pt x="768" y="3924"/>
                  </a:lnTo>
                  <a:lnTo>
                    <a:pt x="775" y="3936"/>
                  </a:lnTo>
                  <a:lnTo>
                    <a:pt x="784" y="3948"/>
                  </a:lnTo>
                  <a:lnTo>
                    <a:pt x="791" y="3960"/>
                  </a:lnTo>
                  <a:lnTo>
                    <a:pt x="783" y="3957"/>
                  </a:lnTo>
                  <a:lnTo>
                    <a:pt x="774" y="3954"/>
                  </a:lnTo>
                  <a:lnTo>
                    <a:pt x="781" y="3966"/>
                  </a:lnTo>
                  <a:lnTo>
                    <a:pt x="790" y="3978"/>
                  </a:lnTo>
                  <a:lnTo>
                    <a:pt x="798" y="3981"/>
                  </a:lnTo>
                  <a:lnTo>
                    <a:pt x="807" y="3983"/>
                  </a:lnTo>
                  <a:lnTo>
                    <a:pt x="816" y="3986"/>
                  </a:lnTo>
                  <a:lnTo>
                    <a:pt x="824" y="3989"/>
                  </a:lnTo>
                  <a:lnTo>
                    <a:pt x="833" y="3999"/>
                  </a:lnTo>
                  <a:lnTo>
                    <a:pt x="841" y="4012"/>
                  </a:lnTo>
                  <a:lnTo>
                    <a:pt x="850" y="4014"/>
                  </a:lnTo>
                  <a:lnTo>
                    <a:pt x="858" y="4016"/>
                  </a:lnTo>
                  <a:lnTo>
                    <a:pt x="868" y="4028"/>
                  </a:lnTo>
                  <a:lnTo>
                    <a:pt x="875" y="4040"/>
                  </a:lnTo>
                  <a:lnTo>
                    <a:pt x="867" y="4038"/>
                  </a:lnTo>
                  <a:lnTo>
                    <a:pt x="858" y="4036"/>
                  </a:lnTo>
                  <a:lnTo>
                    <a:pt x="862" y="4041"/>
                  </a:lnTo>
                  <a:lnTo>
                    <a:pt x="867" y="4047"/>
                  </a:lnTo>
                  <a:lnTo>
                    <a:pt x="871" y="4054"/>
                  </a:lnTo>
                  <a:lnTo>
                    <a:pt x="875" y="4059"/>
                  </a:lnTo>
                  <a:lnTo>
                    <a:pt x="884" y="4060"/>
                  </a:lnTo>
                  <a:lnTo>
                    <a:pt x="893" y="4063"/>
                  </a:lnTo>
                  <a:lnTo>
                    <a:pt x="902" y="4075"/>
                  </a:lnTo>
                  <a:lnTo>
                    <a:pt x="910" y="4086"/>
                  </a:lnTo>
                  <a:lnTo>
                    <a:pt x="920" y="4089"/>
                  </a:lnTo>
                  <a:lnTo>
                    <a:pt x="928" y="4090"/>
                  </a:lnTo>
                  <a:lnTo>
                    <a:pt x="937" y="4091"/>
                  </a:lnTo>
                  <a:lnTo>
                    <a:pt x="945" y="4093"/>
                  </a:lnTo>
                  <a:lnTo>
                    <a:pt x="955" y="4105"/>
                  </a:lnTo>
                  <a:lnTo>
                    <a:pt x="963" y="4115"/>
                  </a:lnTo>
                  <a:lnTo>
                    <a:pt x="974" y="4127"/>
                  </a:lnTo>
                  <a:lnTo>
                    <a:pt x="981" y="4138"/>
                  </a:lnTo>
                  <a:lnTo>
                    <a:pt x="974" y="4137"/>
                  </a:lnTo>
                  <a:lnTo>
                    <a:pt x="964" y="4134"/>
                  </a:lnTo>
                  <a:lnTo>
                    <a:pt x="955" y="4123"/>
                  </a:lnTo>
                  <a:lnTo>
                    <a:pt x="946" y="4112"/>
                  </a:lnTo>
                  <a:lnTo>
                    <a:pt x="937" y="4110"/>
                  </a:lnTo>
                  <a:lnTo>
                    <a:pt x="928" y="4108"/>
                  </a:lnTo>
                  <a:lnTo>
                    <a:pt x="937" y="4120"/>
                  </a:lnTo>
                  <a:lnTo>
                    <a:pt x="946" y="4130"/>
                  </a:lnTo>
                  <a:lnTo>
                    <a:pt x="956" y="4142"/>
                  </a:lnTo>
                  <a:lnTo>
                    <a:pt x="966" y="4153"/>
                  </a:lnTo>
                  <a:lnTo>
                    <a:pt x="983" y="4156"/>
                  </a:lnTo>
                  <a:lnTo>
                    <a:pt x="992" y="4157"/>
                  </a:lnTo>
                  <a:lnTo>
                    <a:pt x="1001" y="4159"/>
                  </a:lnTo>
                  <a:lnTo>
                    <a:pt x="1010" y="4171"/>
                  </a:lnTo>
                  <a:lnTo>
                    <a:pt x="1020" y="4181"/>
                  </a:lnTo>
                  <a:lnTo>
                    <a:pt x="1029" y="4183"/>
                  </a:lnTo>
                  <a:lnTo>
                    <a:pt x="1038" y="4183"/>
                  </a:lnTo>
                  <a:lnTo>
                    <a:pt x="1046" y="4184"/>
                  </a:lnTo>
                  <a:lnTo>
                    <a:pt x="1056" y="4187"/>
                  </a:lnTo>
                  <a:lnTo>
                    <a:pt x="1066" y="4196"/>
                  </a:lnTo>
                  <a:lnTo>
                    <a:pt x="1075" y="4207"/>
                  </a:lnTo>
                  <a:lnTo>
                    <a:pt x="1085" y="4217"/>
                  </a:lnTo>
                  <a:lnTo>
                    <a:pt x="1095" y="4228"/>
                  </a:lnTo>
                  <a:lnTo>
                    <a:pt x="1105" y="4239"/>
                  </a:lnTo>
                  <a:lnTo>
                    <a:pt x="1114" y="4248"/>
                  </a:lnTo>
                  <a:lnTo>
                    <a:pt x="1124" y="4249"/>
                  </a:lnTo>
                  <a:lnTo>
                    <a:pt x="1133" y="4250"/>
                  </a:lnTo>
                  <a:lnTo>
                    <a:pt x="1143" y="4261"/>
                  </a:lnTo>
                  <a:lnTo>
                    <a:pt x="1154" y="4271"/>
                  </a:lnTo>
                  <a:lnTo>
                    <a:pt x="1162" y="4272"/>
                  </a:lnTo>
                  <a:lnTo>
                    <a:pt x="1171" y="4272"/>
                  </a:lnTo>
                  <a:lnTo>
                    <a:pt x="1182" y="4282"/>
                  </a:lnTo>
                  <a:lnTo>
                    <a:pt x="1192" y="4292"/>
                  </a:lnTo>
                  <a:lnTo>
                    <a:pt x="1202" y="4292"/>
                  </a:lnTo>
                  <a:lnTo>
                    <a:pt x="1210" y="4293"/>
                  </a:lnTo>
                  <a:lnTo>
                    <a:pt x="1222" y="4303"/>
                  </a:lnTo>
                  <a:lnTo>
                    <a:pt x="1232" y="4312"/>
                  </a:lnTo>
                  <a:lnTo>
                    <a:pt x="1222" y="4311"/>
                  </a:lnTo>
                  <a:lnTo>
                    <a:pt x="1213" y="4311"/>
                  </a:lnTo>
                  <a:lnTo>
                    <a:pt x="1223" y="4321"/>
                  </a:lnTo>
                  <a:lnTo>
                    <a:pt x="1235" y="4330"/>
                  </a:lnTo>
                  <a:lnTo>
                    <a:pt x="1245" y="4340"/>
                  </a:lnTo>
                  <a:lnTo>
                    <a:pt x="1257" y="4349"/>
                  </a:lnTo>
                  <a:lnTo>
                    <a:pt x="1266" y="4349"/>
                  </a:lnTo>
                  <a:lnTo>
                    <a:pt x="1275" y="4349"/>
                  </a:lnTo>
                  <a:lnTo>
                    <a:pt x="1286" y="4359"/>
                  </a:lnTo>
                  <a:lnTo>
                    <a:pt x="1296" y="4368"/>
                  </a:lnTo>
                  <a:lnTo>
                    <a:pt x="1306" y="4368"/>
                  </a:lnTo>
                  <a:lnTo>
                    <a:pt x="1315" y="4368"/>
                  </a:lnTo>
                  <a:lnTo>
                    <a:pt x="1326" y="4377"/>
                  </a:lnTo>
                  <a:lnTo>
                    <a:pt x="1337" y="4387"/>
                  </a:lnTo>
                  <a:lnTo>
                    <a:pt x="1346" y="4387"/>
                  </a:lnTo>
                  <a:lnTo>
                    <a:pt x="1355" y="4387"/>
                  </a:lnTo>
                  <a:lnTo>
                    <a:pt x="1367" y="4395"/>
                  </a:lnTo>
                  <a:lnTo>
                    <a:pt x="1378" y="4404"/>
                  </a:lnTo>
                  <a:lnTo>
                    <a:pt x="1387" y="4404"/>
                  </a:lnTo>
                  <a:lnTo>
                    <a:pt x="1395" y="4404"/>
                  </a:lnTo>
                  <a:lnTo>
                    <a:pt x="1407" y="4411"/>
                  </a:lnTo>
                  <a:lnTo>
                    <a:pt x="1419" y="4420"/>
                  </a:lnTo>
                  <a:lnTo>
                    <a:pt x="1431" y="4429"/>
                  </a:lnTo>
                  <a:lnTo>
                    <a:pt x="1442" y="4437"/>
                  </a:lnTo>
                  <a:lnTo>
                    <a:pt x="1452" y="4437"/>
                  </a:lnTo>
                  <a:lnTo>
                    <a:pt x="1460" y="4435"/>
                  </a:lnTo>
                  <a:lnTo>
                    <a:pt x="1472" y="4444"/>
                  </a:lnTo>
                  <a:lnTo>
                    <a:pt x="1484" y="4452"/>
                  </a:lnTo>
                  <a:lnTo>
                    <a:pt x="1495" y="4460"/>
                  </a:lnTo>
                  <a:lnTo>
                    <a:pt x="1507" y="4468"/>
                  </a:lnTo>
                  <a:lnTo>
                    <a:pt x="1520" y="4476"/>
                  </a:lnTo>
                  <a:lnTo>
                    <a:pt x="1532" y="4484"/>
                  </a:lnTo>
                  <a:lnTo>
                    <a:pt x="1540" y="4483"/>
                  </a:lnTo>
                  <a:lnTo>
                    <a:pt x="1550" y="4482"/>
                  </a:lnTo>
                  <a:lnTo>
                    <a:pt x="1561" y="4490"/>
                  </a:lnTo>
                  <a:lnTo>
                    <a:pt x="1574" y="4497"/>
                  </a:lnTo>
                  <a:lnTo>
                    <a:pt x="1583" y="4496"/>
                  </a:lnTo>
                  <a:lnTo>
                    <a:pt x="1591" y="4495"/>
                  </a:lnTo>
                  <a:lnTo>
                    <a:pt x="1604" y="4502"/>
                  </a:lnTo>
                  <a:lnTo>
                    <a:pt x="1617" y="4510"/>
                  </a:lnTo>
                  <a:lnTo>
                    <a:pt x="1628" y="4516"/>
                  </a:lnTo>
                  <a:lnTo>
                    <a:pt x="1641" y="4524"/>
                  </a:lnTo>
                  <a:lnTo>
                    <a:pt x="1654" y="4531"/>
                  </a:lnTo>
                  <a:lnTo>
                    <a:pt x="1667" y="4539"/>
                  </a:lnTo>
                  <a:lnTo>
                    <a:pt x="1658" y="4540"/>
                  </a:lnTo>
                  <a:lnTo>
                    <a:pt x="1649" y="4542"/>
                  </a:lnTo>
                  <a:lnTo>
                    <a:pt x="1660" y="4548"/>
                  </a:lnTo>
                  <a:lnTo>
                    <a:pt x="1674" y="4556"/>
                  </a:lnTo>
                  <a:lnTo>
                    <a:pt x="1683" y="4555"/>
                  </a:lnTo>
                  <a:lnTo>
                    <a:pt x="1691" y="4552"/>
                  </a:lnTo>
                  <a:lnTo>
                    <a:pt x="1690" y="4551"/>
                  </a:lnTo>
                  <a:lnTo>
                    <a:pt x="1688" y="4550"/>
                  </a:lnTo>
                  <a:lnTo>
                    <a:pt x="1684" y="4547"/>
                  </a:lnTo>
                  <a:lnTo>
                    <a:pt x="1679" y="4545"/>
                  </a:lnTo>
                  <a:lnTo>
                    <a:pt x="1671" y="4541"/>
                  </a:lnTo>
                  <a:lnTo>
                    <a:pt x="1667" y="4539"/>
                  </a:lnTo>
                  <a:lnTo>
                    <a:pt x="1675" y="4537"/>
                  </a:lnTo>
                  <a:lnTo>
                    <a:pt x="1684" y="4535"/>
                  </a:lnTo>
                  <a:lnTo>
                    <a:pt x="1697" y="4542"/>
                  </a:lnTo>
                  <a:lnTo>
                    <a:pt x="1709" y="4548"/>
                  </a:lnTo>
                  <a:lnTo>
                    <a:pt x="1722" y="4556"/>
                  </a:lnTo>
                  <a:lnTo>
                    <a:pt x="1735" y="4562"/>
                  </a:lnTo>
                  <a:lnTo>
                    <a:pt x="1748" y="4569"/>
                  </a:lnTo>
                  <a:lnTo>
                    <a:pt x="1760" y="4575"/>
                  </a:lnTo>
                  <a:lnTo>
                    <a:pt x="1770" y="4573"/>
                  </a:lnTo>
                  <a:lnTo>
                    <a:pt x="1778" y="4571"/>
                  </a:lnTo>
                  <a:lnTo>
                    <a:pt x="1791" y="4578"/>
                  </a:lnTo>
                  <a:lnTo>
                    <a:pt x="1804" y="4583"/>
                  </a:lnTo>
                  <a:lnTo>
                    <a:pt x="1812" y="4581"/>
                  </a:lnTo>
                  <a:lnTo>
                    <a:pt x="1822" y="4579"/>
                  </a:lnTo>
                  <a:lnTo>
                    <a:pt x="1835" y="4585"/>
                  </a:lnTo>
                  <a:lnTo>
                    <a:pt x="1848" y="4592"/>
                  </a:lnTo>
                  <a:lnTo>
                    <a:pt x="1861" y="4597"/>
                  </a:lnTo>
                  <a:lnTo>
                    <a:pt x="1874" y="4602"/>
                  </a:lnTo>
                  <a:lnTo>
                    <a:pt x="1884" y="4600"/>
                  </a:lnTo>
                  <a:lnTo>
                    <a:pt x="1891" y="4598"/>
                  </a:lnTo>
                  <a:lnTo>
                    <a:pt x="1900" y="4595"/>
                  </a:lnTo>
                  <a:lnTo>
                    <a:pt x="1909" y="4593"/>
                  </a:lnTo>
                  <a:lnTo>
                    <a:pt x="1922" y="4598"/>
                  </a:lnTo>
                  <a:lnTo>
                    <a:pt x="1936" y="4604"/>
                  </a:lnTo>
                  <a:lnTo>
                    <a:pt x="1949" y="4609"/>
                  </a:lnTo>
                  <a:lnTo>
                    <a:pt x="1963" y="4614"/>
                  </a:lnTo>
                  <a:lnTo>
                    <a:pt x="1975" y="4619"/>
                  </a:lnTo>
                  <a:lnTo>
                    <a:pt x="1989" y="4625"/>
                  </a:lnTo>
                  <a:lnTo>
                    <a:pt x="2003" y="4630"/>
                  </a:lnTo>
                  <a:lnTo>
                    <a:pt x="2017" y="4634"/>
                  </a:lnTo>
                  <a:lnTo>
                    <a:pt x="2030" y="4640"/>
                  </a:lnTo>
                  <a:lnTo>
                    <a:pt x="2043" y="4644"/>
                  </a:lnTo>
                  <a:lnTo>
                    <a:pt x="2052" y="4642"/>
                  </a:lnTo>
                  <a:lnTo>
                    <a:pt x="2060" y="4638"/>
                  </a:lnTo>
                  <a:lnTo>
                    <a:pt x="2070" y="4634"/>
                  </a:lnTo>
                  <a:lnTo>
                    <a:pt x="2077" y="4631"/>
                  </a:lnTo>
                  <a:lnTo>
                    <a:pt x="2073" y="4630"/>
                  </a:lnTo>
                  <a:lnTo>
                    <a:pt x="2065" y="4627"/>
                  </a:lnTo>
                  <a:lnTo>
                    <a:pt x="2055" y="4624"/>
                  </a:lnTo>
                  <a:lnTo>
                    <a:pt x="2050" y="4623"/>
                  </a:lnTo>
                  <a:lnTo>
                    <a:pt x="2058" y="4619"/>
                  </a:lnTo>
                  <a:lnTo>
                    <a:pt x="2067" y="4616"/>
                  </a:lnTo>
                  <a:lnTo>
                    <a:pt x="2081" y="4621"/>
                  </a:lnTo>
                  <a:lnTo>
                    <a:pt x="2094" y="4625"/>
                  </a:lnTo>
                  <a:lnTo>
                    <a:pt x="2086" y="4628"/>
                  </a:lnTo>
                  <a:lnTo>
                    <a:pt x="2077" y="4631"/>
                  </a:lnTo>
                  <a:lnTo>
                    <a:pt x="2090" y="4635"/>
                  </a:lnTo>
                  <a:lnTo>
                    <a:pt x="2105" y="4641"/>
                  </a:lnTo>
                  <a:lnTo>
                    <a:pt x="2110" y="4642"/>
                  </a:lnTo>
                  <a:lnTo>
                    <a:pt x="2119" y="4645"/>
                  </a:lnTo>
                  <a:lnTo>
                    <a:pt x="2126" y="4647"/>
                  </a:lnTo>
                  <a:lnTo>
                    <a:pt x="2133" y="4649"/>
                  </a:lnTo>
                  <a:lnTo>
                    <a:pt x="2141" y="4645"/>
                  </a:lnTo>
                  <a:lnTo>
                    <a:pt x="2149" y="4642"/>
                  </a:lnTo>
                  <a:lnTo>
                    <a:pt x="2163" y="4646"/>
                  </a:lnTo>
                  <a:lnTo>
                    <a:pt x="2176" y="4650"/>
                  </a:lnTo>
                  <a:lnTo>
                    <a:pt x="2185" y="4646"/>
                  </a:lnTo>
                  <a:lnTo>
                    <a:pt x="2193" y="4643"/>
                  </a:lnTo>
                  <a:lnTo>
                    <a:pt x="2208" y="4646"/>
                  </a:lnTo>
                  <a:lnTo>
                    <a:pt x="2221" y="4649"/>
                  </a:lnTo>
                  <a:lnTo>
                    <a:pt x="2213" y="4654"/>
                  </a:lnTo>
                  <a:lnTo>
                    <a:pt x="2205" y="4658"/>
                  </a:lnTo>
                  <a:lnTo>
                    <a:pt x="2218" y="4661"/>
                  </a:lnTo>
                  <a:lnTo>
                    <a:pt x="2233" y="4664"/>
                  </a:lnTo>
                  <a:lnTo>
                    <a:pt x="2241" y="4661"/>
                  </a:lnTo>
                  <a:lnTo>
                    <a:pt x="2249" y="4657"/>
                  </a:lnTo>
                  <a:lnTo>
                    <a:pt x="2263" y="4660"/>
                  </a:lnTo>
                  <a:lnTo>
                    <a:pt x="2277" y="4663"/>
                  </a:lnTo>
                  <a:lnTo>
                    <a:pt x="2284" y="4664"/>
                  </a:lnTo>
                  <a:lnTo>
                    <a:pt x="2291" y="4667"/>
                  </a:lnTo>
                  <a:lnTo>
                    <a:pt x="2299" y="4669"/>
                  </a:lnTo>
                  <a:lnTo>
                    <a:pt x="2305" y="4669"/>
                  </a:lnTo>
                  <a:lnTo>
                    <a:pt x="2314" y="4666"/>
                  </a:lnTo>
                  <a:lnTo>
                    <a:pt x="2321" y="4662"/>
                  </a:lnTo>
                  <a:lnTo>
                    <a:pt x="2327" y="4657"/>
                  </a:lnTo>
                  <a:lnTo>
                    <a:pt x="2336" y="4654"/>
                  </a:lnTo>
                  <a:lnTo>
                    <a:pt x="2342" y="4654"/>
                  </a:lnTo>
                  <a:lnTo>
                    <a:pt x="2350" y="4656"/>
                  </a:lnTo>
                  <a:lnTo>
                    <a:pt x="2359" y="4658"/>
                  </a:lnTo>
                  <a:lnTo>
                    <a:pt x="2366" y="4659"/>
                  </a:lnTo>
                  <a:lnTo>
                    <a:pt x="2373" y="4655"/>
                  </a:lnTo>
                  <a:lnTo>
                    <a:pt x="2382" y="4650"/>
                  </a:lnTo>
                  <a:lnTo>
                    <a:pt x="2389" y="4651"/>
                  </a:lnTo>
                  <a:lnTo>
                    <a:pt x="2397" y="4652"/>
                  </a:lnTo>
                  <a:lnTo>
                    <a:pt x="2401" y="4654"/>
                  </a:lnTo>
                  <a:lnTo>
                    <a:pt x="2405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7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6" y="4655"/>
                  </a:lnTo>
                  <a:lnTo>
                    <a:pt x="2407" y="4655"/>
                  </a:lnTo>
                  <a:lnTo>
                    <a:pt x="2408" y="4656"/>
                  </a:lnTo>
                  <a:lnTo>
                    <a:pt x="2409" y="4656"/>
                  </a:lnTo>
                  <a:lnTo>
                    <a:pt x="2438" y="4660"/>
                  </a:lnTo>
                  <a:lnTo>
                    <a:pt x="2453" y="4662"/>
                  </a:lnTo>
                  <a:lnTo>
                    <a:pt x="2467" y="4664"/>
                  </a:lnTo>
                  <a:lnTo>
                    <a:pt x="2481" y="4666"/>
                  </a:lnTo>
                  <a:lnTo>
                    <a:pt x="2496" y="4668"/>
                  </a:lnTo>
                  <a:lnTo>
                    <a:pt x="2510" y="4671"/>
                  </a:lnTo>
                  <a:lnTo>
                    <a:pt x="2524" y="4672"/>
                  </a:lnTo>
                  <a:lnTo>
                    <a:pt x="2533" y="4667"/>
                  </a:lnTo>
                  <a:lnTo>
                    <a:pt x="2539" y="4662"/>
                  </a:lnTo>
                  <a:lnTo>
                    <a:pt x="2547" y="4657"/>
                  </a:lnTo>
                  <a:lnTo>
                    <a:pt x="2555" y="4652"/>
                  </a:lnTo>
                  <a:lnTo>
                    <a:pt x="2569" y="4654"/>
                  </a:lnTo>
                  <a:lnTo>
                    <a:pt x="2584" y="4656"/>
                  </a:lnTo>
                  <a:lnTo>
                    <a:pt x="2598" y="4657"/>
                  </a:lnTo>
                  <a:lnTo>
                    <a:pt x="2613" y="4658"/>
                  </a:lnTo>
                  <a:lnTo>
                    <a:pt x="2620" y="4652"/>
                  </a:lnTo>
                  <a:lnTo>
                    <a:pt x="2628" y="4647"/>
                  </a:lnTo>
                  <a:lnTo>
                    <a:pt x="2641" y="4648"/>
                  </a:lnTo>
                  <a:lnTo>
                    <a:pt x="2656" y="4649"/>
                  </a:lnTo>
                  <a:lnTo>
                    <a:pt x="2670" y="4650"/>
                  </a:lnTo>
                  <a:lnTo>
                    <a:pt x="2685" y="4650"/>
                  </a:lnTo>
                  <a:lnTo>
                    <a:pt x="2700" y="4651"/>
                  </a:lnTo>
                  <a:lnTo>
                    <a:pt x="2714" y="4651"/>
                  </a:lnTo>
                  <a:lnTo>
                    <a:pt x="2729" y="4652"/>
                  </a:lnTo>
                  <a:lnTo>
                    <a:pt x="2742" y="4652"/>
                  </a:lnTo>
                  <a:lnTo>
                    <a:pt x="2736" y="4658"/>
                  </a:lnTo>
                  <a:lnTo>
                    <a:pt x="2729" y="4664"/>
                  </a:lnTo>
                  <a:lnTo>
                    <a:pt x="2743" y="4664"/>
                  </a:lnTo>
                  <a:lnTo>
                    <a:pt x="2757" y="4664"/>
                  </a:lnTo>
                  <a:lnTo>
                    <a:pt x="2765" y="4659"/>
                  </a:lnTo>
                  <a:lnTo>
                    <a:pt x="2772" y="4654"/>
                  </a:lnTo>
                  <a:lnTo>
                    <a:pt x="2756" y="4654"/>
                  </a:lnTo>
                  <a:lnTo>
                    <a:pt x="2742" y="4652"/>
                  </a:lnTo>
                  <a:lnTo>
                    <a:pt x="2749" y="4647"/>
                  </a:lnTo>
                  <a:lnTo>
                    <a:pt x="2757" y="4642"/>
                  </a:lnTo>
                  <a:lnTo>
                    <a:pt x="2764" y="4635"/>
                  </a:lnTo>
                  <a:lnTo>
                    <a:pt x="2771" y="4630"/>
                  </a:lnTo>
                  <a:lnTo>
                    <a:pt x="2785" y="4630"/>
                  </a:lnTo>
                  <a:lnTo>
                    <a:pt x="2800" y="4630"/>
                  </a:lnTo>
                  <a:lnTo>
                    <a:pt x="2815" y="4630"/>
                  </a:lnTo>
                  <a:lnTo>
                    <a:pt x="2829" y="4630"/>
                  </a:lnTo>
                  <a:lnTo>
                    <a:pt x="2836" y="4624"/>
                  </a:lnTo>
                  <a:lnTo>
                    <a:pt x="2842" y="4618"/>
                  </a:lnTo>
                  <a:lnTo>
                    <a:pt x="2850" y="4617"/>
                  </a:lnTo>
                  <a:lnTo>
                    <a:pt x="2857" y="4617"/>
                  </a:lnTo>
                  <a:lnTo>
                    <a:pt x="2865" y="4617"/>
                  </a:lnTo>
                  <a:lnTo>
                    <a:pt x="2871" y="4617"/>
                  </a:lnTo>
                  <a:lnTo>
                    <a:pt x="2886" y="4616"/>
                  </a:lnTo>
                  <a:lnTo>
                    <a:pt x="2900" y="4616"/>
                  </a:lnTo>
                  <a:lnTo>
                    <a:pt x="2906" y="4616"/>
                  </a:lnTo>
                  <a:lnTo>
                    <a:pt x="2915" y="4615"/>
                  </a:lnTo>
                  <a:lnTo>
                    <a:pt x="2922" y="4615"/>
                  </a:lnTo>
                  <a:lnTo>
                    <a:pt x="2930" y="4614"/>
                  </a:lnTo>
                  <a:lnTo>
                    <a:pt x="2944" y="4613"/>
                  </a:lnTo>
                  <a:lnTo>
                    <a:pt x="2958" y="4612"/>
                  </a:lnTo>
                  <a:lnTo>
                    <a:pt x="2966" y="4607"/>
                  </a:lnTo>
                  <a:lnTo>
                    <a:pt x="2971" y="4600"/>
                  </a:lnTo>
                  <a:lnTo>
                    <a:pt x="2978" y="4593"/>
                  </a:lnTo>
                  <a:lnTo>
                    <a:pt x="2984" y="4588"/>
                  </a:lnTo>
                  <a:lnTo>
                    <a:pt x="2999" y="4585"/>
                  </a:lnTo>
                  <a:lnTo>
                    <a:pt x="3013" y="4584"/>
                  </a:lnTo>
                  <a:lnTo>
                    <a:pt x="3028" y="4583"/>
                  </a:lnTo>
                  <a:lnTo>
                    <a:pt x="3041" y="4581"/>
                  </a:lnTo>
                  <a:lnTo>
                    <a:pt x="3056" y="4580"/>
                  </a:lnTo>
                  <a:lnTo>
                    <a:pt x="3070" y="4578"/>
                  </a:lnTo>
                  <a:lnTo>
                    <a:pt x="3077" y="4571"/>
                  </a:lnTo>
                  <a:lnTo>
                    <a:pt x="3083" y="4564"/>
                  </a:lnTo>
                  <a:lnTo>
                    <a:pt x="3098" y="4562"/>
                  </a:lnTo>
                  <a:lnTo>
                    <a:pt x="3112" y="4560"/>
                  </a:lnTo>
                  <a:lnTo>
                    <a:pt x="3118" y="4554"/>
                  </a:lnTo>
                  <a:lnTo>
                    <a:pt x="3123" y="4547"/>
                  </a:lnTo>
                  <a:lnTo>
                    <a:pt x="3138" y="4545"/>
                  </a:lnTo>
                  <a:lnTo>
                    <a:pt x="3152" y="4542"/>
                  </a:lnTo>
                  <a:lnTo>
                    <a:pt x="3158" y="4535"/>
                  </a:lnTo>
                  <a:lnTo>
                    <a:pt x="3164" y="4529"/>
                  </a:lnTo>
                  <a:lnTo>
                    <a:pt x="3179" y="4526"/>
                  </a:lnTo>
                  <a:lnTo>
                    <a:pt x="3192" y="4524"/>
                  </a:lnTo>
                  <a:lnTo>
                    <a:pt x="3206" y="4521"/>
                  </a:lnTo>
                  <a:lnTo>
                    <a:pt x="3221" y="4517"/>
                  </a:lnTo>
                  <a:lnTo>
                    <a:pt x="3235" y="4515"/>
                  </a:lnTo>
                  <a:lnTo>
                    <a:pt x="3249" y="4512"/>
                  </a:lnTo>
                  <a:lnTo>
                    <a:pt x="3255" y="4505"/>
                  </a:lnTo>
                  <a:lnTo>
                    <a:pt x="3261" y="4497"/>
                  </a:lnTo>
                  <a:lnTo>
                    <a:pt x="3267" y="4491"/>
                  </a:lnTo>
                  <a:lnTo>
                    <a:pt x="3271" y="4483"/>
                  </a:lnTo>
                  <a:lnTo>
                    <a:pt x="3277" y="4476"/>
                  </a:lnTo>
                  <a:lnTo>
                    <a:pt x="3282" y="4468"/>
                  </a:lnTo>
                  <a:lnTo>
                    <a:pt x="3297" y="4465"/>
                  </a:lnTo>
                  <a:lnTo>
                    <a:pt x="3311" y="4462"/>
                  </a:lnTo>
                  <a:lnTo>
                    <a:pt x="3305" y="4470"/>
                  </a:lnTo>
                  <a:lnTo>
                    <a:pt x="3300" y="4477"/>
                  </a:lnTo>
                  <a:lnTo>
                    <a:pt x="3314" y="4473"/>
                  </a:lnTo>
                  <a:lnTo>
                    <a:pt x="3328" y="4470"/>
                  </a:lnTo>
                  <a:lnTo>
                    <a:pt x="3322" y="4477"/>
                  </a:lnTo>
                  <a:lnTo>
                    <a:pt x="3317" y="4484"/>
                  </a:lnTo>
                  <a:lnTo>
                    <a:pt x="3322" y="4483"/>
                  </a:lnTo>
                  <a:lnTo>
                    <a:pt x="3331" y="4481"/>
                  </a:lnTo>
                  <a:lnTo>
                    <a:pt x="3339" y="4478"/>
                  </a:lnTo>
                  <a:lnTo>
                    <a:pt x="3345" y="4477"/>
                  </a:lnTo>
                  <a:lnTo>
                    <a:pt x="3350" y="4470"/>
                  </a:lnTo>
                  <a:lnTo>
                    <a:pt x="3355" y="4462"/>
                  </a:lnTo>
                  <a:lnTo>
                    <a:pt x="3369" y="4458"/>
                  </a:lnTo>
                  <a:lnTo>
                    <a:pt x="3383" y="4455"/>
                  </a:lnTo>
                  <a:lnTo>
                    <a:pt x="3398" y="4450"/>
                  </a:lnTo>
                  <a:lnTo>
                    <a:pt x="3412" y="4446"/>
                  </a:lnTo>
                  <a:lnTo>
                    <a:pt x="3416" y="4439"/>
                  </a:lnTo>
                  <a:lnTo>
                    <a:pt x="3421" y="4431"/>
                  </a:lnTo>
                  <a:lnTo>
                    <a:pt x="3435" y="4427"/>
                  </a:lnTo>
                  <a:lnTo>
                    <a:pt x="3449" y="4422"/>
                  </a:lnTo>
                  <a:lnTo>
                    <a:pt x="3454" y="4414"/>
                  </a:lnTo>
                  <a:lnTo>
                    <a:pt x="3458" y="4407"/>
                  </a:lnTo>
                  <a:lnTo>
                    <a:pt x="3464" y="4399"/>
                  </a:lnTo>
                  <a:lnTo>
                    <a:pt x="3469" y="4392"/>
                  </a:lnTo>
                  <a:lnTo>
                    <a:pt x="3483" y="4387"/>
                  </a:lnTo>
                  <a:lnTo>
                    <a:pt x="3496" y="4382"/>
                  </a:lnTo>
                  <a:lnTo>
                    <a:pt x="3500" y="4374"/>
                  </a:lnTo>
                  <a:lnTo>
                    <a:pt x="3505" y="4366"/>
                  </a:lnTo>
                  <a:lnTo>
                    <a:pt x="3519" y="4361"/>
                  </a:lnTo>
                  <a:lnTo>
                    <a:pt x="3532" y="4357"/>
                  </a:lnTo>
                  <a:lnTo>
                    <a:pt x="3528" y="4365"/>
                  </a:lnTo>
                  <a:lnTo>
                    <a:pt x="3523" y="4373"/>
                  </a:lnTo>
                  <a:lnTo>
                    <a:pt x="3536" y="4367"/>
                  </a:lnTo>
                  <a:lnTo>
                    <a:pt x="3550" y="4362"/>
                  </a:lnTo>
                  <a:lnTo>
                    <a:pt x="3554" y="4355"/>
                  </a:lnTo>
                  <a:lnTo>
                    <a:pt x="3560" y="4346"/>
                  </a:lnTo>
                  <a:lnTo>
                    <a:pt x="3572" y="4341"/>
                  </a:lnTo>
                  <a:lnTo>
                    <a:pt x="3586" y="4335"/>
                  </a:lnTo>
                  <a:lnTo>
                    <a:pt x="3590" y="4327"/>
                  </a:lnTo>
                  <a:lnTo>
                    <a:pt x="3595" y="4320"/>
                  </a:lnTo>
                  <a:lnTo>
                    <a:pt x="3600" y="4317"/>
                  </a:lnTo>
                  <a:lnTo>
                    <a:pt x="3609" y="4313"/>
                  </a:lnTo>
                  <a:lnTo>
                    <a:pt x="3617" y="4310"/>
                  </a:lnTo>
                  <a:lnTo>
                    <a:pt x="3621" y="4309"/>
                  </a:lnTo>
                  <a:lnTo>
                    <a:pt x="3618" y="4316"/>
                  </a:lnTo>
                  <a:lnTo>
                    <a:pt x="3613" y="4325"/>
                  </a:lnTo>
                  <a:lnTo>
                    <a:pt x="3607" y="4333"/>
                  </a:lnTo>
                  <a:lnTo>
                    <a:pt x="3604" y="4341"/>
                  </a:lnTo>
                  <a:lnTo>
                    <a:pt x="3617" y="4335"/>
                  </a:lnTo>
                  <a:lnTo>
                    <a:pt x="3631" y="4329"/>
                  </a:lnTo>
                  <a:lnTo>
                    <a:pt x="3635" y="4321"/>
                  </a:lnTo>
                  <a:lnTo>
                    <a:pt x="3639" y="4313"/>
                  </a:lnTo>
                  <a:lnTo>
                    <a:pt x="3652" y="4307"/>
                  </a:lnTo>
                  <a:lnTo>
                    <a:pt x="3666" y="4301"/>
                  </a:lnTo>
                  <a:lnTo>
                    <a:pt x="3680" y="4295"/>
                  </a:lnTo>
                  <a:lnTo>
                    <a:pt x="3693" y="4289"/>
                  </a:lnTo>
                  <a:lnTo>
                    <a:pt x="3697" y="4281"/>
                  </a:lnTo>
                  <a:lnTo>
                    <a:pt x="3701" y="4273"/>
                  </a:lnTo>
                  <a:lnTo>
                    <a:pt x="3714" y="4266"/>
                  </a:lnTo>
                  <a:lnTo>
                    <a:pt x="3727" y="4260"/>
                  </a:lnTo>
                  <a:lnTo>
                    <a:pt x="3731" y="4251"/>
                  </a:lnTo>
                  <a:lnTo>
                    <a:pt x="3734" y="4243"/>
                  </a:lnTo>
                  <a:lnTo>
                    <a:pt x="3748" y="4237"/>
                  </a:lnTo>
                  <a:lnTo>
                    <a:pt x="3761" y="4230"/>
                  </a:lnTo>
                  <a:lnTo>
                    <a:pt x="3765" y="4222"/>
                  </a:lnTo>
                  <a:lnTo>
                    <a:pt x="3767" y="4213"/>
                  </a:lnTo>
                  <a:lnTo>
                    <a:pt x="3770" y="4206"/>
                  </a:lnTo>
                  <a:lnTo>
                    <a:pt x="3774" y="4197"/>
                  </a:lnTo>
                  <a:lnTo>
                    <a:pt x="3780" y="4194"/>
                  </a:lnTo>
                  <a:lnTo>
                    <a:pt x="3787" y="4190"/>
                  </a:lnTo>
                  <a:lnTo>
                    <a:pt x="3795" y="4187"/>
                  </a:lnTo>
                  <a:lnTo>
                    <a:pt x="3800" y="4183"/>
                  </a:lnTo>
                  <a:lnTo>
                    <a:pt x="3813" y="4176"/>
                  </a:lnTo>
                  <a:lnTo>
                    <a:pt x="3826" y="4170"/>
                  </a:lnTo>
                  <a:lnTo>
                    <a:pt x="3822" y="4177"/>
                  </a:lnTo>
                  <a:lnTo>
                    <a:pt x="3818" y="4186"/>
                  </a:lnTo>
                  <a:lnTo>
                    <a:pt x="3831" y="4179"/>
                  </a:lnTo>
                  <a:lnTo>
                    <a:pt x="3844" y="4172"/>
                  </a:lnTo>
                  <a:lnTo>
                    <a:pt x="3856" y="4164"/>
                  </a:lnTo>
                  <a:lnTo>
                    <a:pt x="3869" y="4157"/>
                  </a:lnTo>
                  <a:lnTo>
                    <a:pt x="3872" y="4148"/>
                  </a:lnTo>
                  <a:lnTo>
                    <a:pt x="3876" y="4140"/>
                  </a:lnTo>
                  <a:lnTo>
                    <a:pt x="3888" y="4132"/>
                  </a:lnTo>
                  <a:lnTo>
                    <a:pt x="3900" y="4125"/>
                  </a:lnTo>
                  <a:lnTo>
                    <a:pt x="3903" y="4116"/>
                  </a:lnTo>
                  <a:lnTo>
                    <a:pt x="3906" y="4108"/>
                  </a:lnTo>
                  <a:lnTo>
                    <a:pt x="3912" y="4104"/>
                  </a:lnTo>
                  <a:lnTo>
                    <a:pt x="3919" y="4099"/>
                  </a:lnTo>
                  <a:lnTo>
                    <a:pt x="3927" y="4095"/>
                  </a:lnTo>
                  <a:lnTo>
                    <a:pt x="3931" y="4092"/>
                  </a:lnTo>
                  <a:lnTo>
                    <a:pt x="3934" y="4082"/>
                  </a:lnTo>
                  <a:lnTo>
                    <a:pt x="3936" y="4075"/>
                  </a:lnTo>
                  <a:lnTo>
                    <a:pt x="3949" y="4066"/>
                  </a:lnTo>
                  <a:lnTo>
                    <a:pt x="3961" y="4059"/>
                  </a:lnTo>
                  <a:lnTo>
                    <a:pt x="3972" y="4050"/>
                  </a:lnTo>
                  <a:lnTo>
                    <a:pt x="3985" y="4042"/>
                  </a:lnTo>
                  <a:lnTo>
                    <a:pt x="3997" y="4033"/>
                  </a:lnTo>
                  <a:lnTo>
                    <a:pt x="4009" y="4025"/>
                  </a:lnTo>
                  <a:lnTo>
                    <a:pt x="4020" y="4016"/>
                  </a:lnTo>
                  <a:lnTo>
                    <a:pt x="4032" y="4008"/>
                  </a:lnTo>
                  <a:lnTo>
                    <a:pt x="4035" y="3999"/>
                  </a:lnTo>
                  <a:lnTo>
                    <a:pt x="4037" y="3991"/>
                  </a:lnTo>
                  <a:lnTo>
                    <a:pt x="4040" y="3981"/>
                  </a:lnTo>
                  <a:lnTo>
                    <a:pt x="4042" y="3973"/>
                  </a:lnTo>
                  <a:lnTo>
                    <a:pt x="4044" y="3964"/>
                  </a:lnTo>
                  <a:lnTo>
                    <a:pt x="4046" y="3955"/>
                  </a:lnTo>
                  <a:lnTo>
                    <a:pt x="4058" y="3946"/>
                  </a:lnTo>
                  <a:lnTo>
                    <a:pt x="4069" y="3938"/>
                  </a:lnTo>
                  <a:lnTo>
                    <a:pt x="4080" y="3928"/>
                  </a:lnTo>
                  <a:lnTo>
                    <a:pt x="4092" y="3920"/>
                  </a:lnTo>
                  <a:lnTo>
                    <a:pt x="4103" y="3910"/>
                  </a:lnTo>
                  <a:lnTo>
                    <a:pt x="4114" y="3900"/>
                  </a:lnTo>
                  <a:lnTo>
                    <a:pt x="4126" y="3892"/>
                  </a:lnTo>
                  <a:lnTo>
                    <a:pt x="4136" y="3882"/>
                  </a:lnTo>
                  <a:lnTo>
                    <a:pt x="4148" y="3873"/>
                  </a:lnTo>
                  <a:lnTo>
                    <a:pt x="4159" y="3863"/>
                  </a:lnTo>
                  <a:lnTo>
                    <a:pt x="4170" y="3854"/>
                  </a:lnTo>
                  <a:lnTo>
                    <a:pt x="4181" y="3844"/>
                  </a:lnTo>
                  <a:lnTo>
                    <a:pt x="4183" y="3835"/>
                  </a:lnTo>
                  <a:lnTo>
                    <a:pt x="4183" y="3826"/>
                  </a:lnTo>
                  <a:lnTo>
                    <a:pt x="4184" y="3817"/>
                  </a:lnTo>
                  <a:lnTo>
                    <a:pt x="4186" y="3808"/>
                  </a:lnTo>
                  <a:lnTo>
                    <a:pt x="4197" y="3797"/>
                  </a:lnTo>
                  <a:lnTo>
                    <a:pt x="4208" y="3788"/>
                  </a:lnTo>
                  <a:lnTo>
                    <a:pt x="4218" y="3778"/>
                  </a:lnTo>
                  <a:lnTo>
                    <a:pt x="4229" y="3767"/>
                  </a:lnTo>
                  <a:lnTo>
                    <a:pt x="4239" y="3758"/>
                  </a:lnTo>
                  <a:lnTo>
                    <a:pt x="4250" y="3747"/>
                  </a:lnTo>
                  <a:lnTo>
                    <a:pt x="4251" y="3738"/>
                  </a:lnTo>
                  <a:lnTo>
                    <a:pt x="4251" y="3729"/>
                  </a:lnTo>
                  <a:lnTo>
                    <a:pt x="4262" y="3718"/>
                  </a:lnTo>
                  <a:lnTo>
                    <a:pt x="4272" y="3708"/>
                  </a:lnTo>
                  <a:lnTo>
                    <a:pt x="4271" y="3718"/>
                  </a:lnTo>
                  <a:lnTo>
                    <a:pt x="4270" y="3726"/>
                  </a:lnTo>
                  <a:lnTo>
                    <a:pt x="4280" y="3716"/>
                  </a:lnTo>
                  <a:lnTo>
                    <a:pt x="4291" y="3706"/>
                  </a:lnTo>
                  <a:lnTo>
                    <a:pt x="4301" y="3695"/>
                  </a:lnTo>
                  <a:lnTo>
                    <a:pt x="4311" y="3683"/>
                  </a:lnTo>
                  <a:lnTo>
                    <a:pt x="4312" y="3675"/>
                  </a:lnTo>
                  <a:lnTo>
                    <a:pt x="4312" y="3665"/>
                  </a:lnTo>
                  <a:lnTo>
                    <a:pt x="4313" y="3657"/>
                  </a:lnTo>
                  <a:lnTo>
                    <a:pt x="4314" y="3647"/>
                  </a:lnTo>
                  <a:lnTo>
                    <a:pt x="4324" y="3637"/>
                  </a:lnTo>
                  <a:lnTo>
                    <a:pt x="4333" y="3626"/>
                  </a:lnTo>
                  <a:lnTo>
                    <a:pt x="4333" y="3616"/>
                  </a:lnTo>
                  <a:lnTo>
                    <a:pt x="4334" y="3608"/>
                  </a:lnTo>
                  <a:lnTo>
                    <a:pt x="4344" y="3596"/>
                  </a:lnTo>
                  <a:lnTo>
                    <a:pt x="4353" y="3586"/>
                  </a:lnTo>
                  <a:lnTo>
                    <a:pt x="4353" y="3576"/>
                  </a:lnTo>
                  <a:lnTo>
                    <a:pt x="4353" y="3568"/>
                  </a:lnTo>
                  <a:lnTo>
                    <a:pt x="4357" y="3562"/>
                  </a:lnTo>
                  <a:lnTo>
                    <a:pt x="4363" y="3556"/>
                  </a:lnTo>
                  <a:lnTo>
                    <a:pt x="4368" y="3549"/>
                  </a:lnTo>
                  <a:lnTo>
                    <a:pt x="4371" y="3545"/>
                  </a:lnTo>
                  <a:lnTo>
                    <a:pt x="4381" y="3532"/>
                  </a:lnTo>
                  <a:lnTo>
                    <a:pt x="4391" y="3522"/>
                  </a:lnTo>
                  <a:lnTo>
                    <a:pt x="4391" y="3531"/>
                  </a:lnTo>
                  <a:lnTo>
                    <a:pt x="4391" y="3540"/>
                  </a:lnTo>
                  <a:lnTo>
                    <a:pt x="4400" y="3529"/>
                  </a:lnTo>
                  <a:lnTo>
                    <a:pt x="4409" y="3518"/>
                  </a:lnTo>
                  <a:lnTo>
                    <a:pt x="4409" y="3508"/>
                  </a:lnTo>
                  <a:lnTo>
                    <a:pt x="4409" y="3498"/>
                  </a:lnTo>
                  <a:lnTo>
                    <a:pt x="4417" y="3487"/>
                  </a:lnTo>
                  <a:lnTo>
                    <a:pt x="4426" y="3476"/>
                  </a:lnTo>
                  <a:lnTo>
                    <a:pt x="4426" y="3466"/>
                  </a:lnTo>
                  <a:lnTo>
                    <a:pt x="4426" y="3457"/>
                  </a:lnTo>
                  <a:lnTo>
                    <a:pt x="4434" y="3445"/>
                  </a:lnTo>
                  <a:lnTo>
                    <a:pt x="4443" y="3434"/>
                  </a:lnTo>
                  <a:lnTo>
                    <a:pt x="4443" y="3424"/>
                  </a:lnTo>
                  <a:lnTo>
                    <a:pt x="4442" y="3415"/>
                  </a:lnTo>
                  <a:lnTo>
                    <a:pt x="4441" y="3407"/>
                  </a:lnTo>
                  <a:lnTo>
                    <a:pt x="4441" y="3397"/>
                  </a:lnTo>
                  <a:lnTo>
                    <a:pt x="4449" y="3386"/>
                  </a:lnTo>
                  <a:lnTo>
                    <a:pt x="4458" y="3373"/>
                  </a:lnTo>
                  <a:lnTo>
                    <a:pt x="4457" y="3364"/>
                  </a:lnTo>
                  <a:lnTo>
                    <a:pt x="4455" y="3355"/>
                  </a:lnTo>
                  <a:lnTo>
                    <a:pt x="4464" y="3342"/>
                  </a:lnTo>
                  <a:lnTo>
                    <a:pt x="4471" y="3331"/>
                  </a:lnTo>
                  <a:lnTo>
                    <a:pt x="4474" y="3339"/>
                  </a:lnTo>
                  <a:lnTo>
                    <a:pt x="4474" y="3349"/>
                  </a:lnTo>
                  <a:lnTo>
                    <a:pt x="4475" y="3359"/>
                  </a:lnTo>
                  <a:lnTo>
                    <a:pt x="4476" y="3368"/>
                  </a:lnTo>
                  <a:lnTo>
                    <a:pt x="4483" y="3356"/>
                  </a:lnTo>
                  <a:lnTo>
                    <a:pt x="4492" y="3343"/>
                  </a:lnTo>
                  <a:lnTo>
                    <a:pt x="4491" y="3334"/>
                  </a:lnTo>
                  <a:lnTo>
                    <a:pt x="4490" y="3325"/>
                  </a:lnTo>
                  <a:lnTo>
                    <a:pt x="4493" y="3320"/>
                  </a:lnTo>
                  <a:lnTo>
                    <a:pt x="4498" y="3312"/>
                  </a:lnTo>
                  <a:lnTo>
                    <a:pt x="4503" y="3305"/>
                  </a:lnTo>
                  <a:lnTo>
                    <a:pt x="4505" y="3299"/>
                  </a:lnTo>
                  <a:lnTo>
                    <a:pt x="4504" y="3290"/>
                  </a:lnTo>
                  <a:lnTo>
                    <a:pt x="4503" y="3281"/>
                  </a:lnTo>
                  <a:lnTo>
                    <a:pt x="4501" y="3273"/>
                  </a:lnTo>
                  <a:lnTo>
                    <a:pt x="4501" y="3263"/>
                  </a:lnTo>
                  <a:lnTo>
                    <a:pt x="4509" y="3252"/>
                  </a:lnTo>
                  <a:lnTo>
                    <a:pt x="4516" y="3239"/>
                  </a:lnTo>
                  <a:lnTo>
                    <a:pt x="4524" y="3226"/>
                  </a:lnTo>
                  <a:lnTo>
                    <a:pt x="4531" y="3213"/>
                  </a:lnTo>
                  <a:lnTo>
                    <a:pt x="4529" y="3205"/>
                  </a:lnTo>
                  <a:lnTo>
                    <a:pt x="4528" y="3195"/>
                  </a:lnTo>
                  <a:lnTo>
                    <a:pt x="4534" y="3182"/>
                  </a:lnTo>
                  <a:lnTo>
                    <a:pt x="4542" y="3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5" name="Freeform 64">
              <a:extLst>
                <a:ext uri="{FF2B5EF4-FFF2-40B4-BE49-F238E27FC236}">
                  <a16:creationId xmlns:a16="http://schemas.microsoft.com/office/drawing/2014/main" id="{A1D7946C-F715-7518-22FB-1C5684CDE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647" y="4080725"/>
              <a:ext cx="5545" cy="5544"/>
            </a:xfrm>
            <a:custGeom>
              <a:avLst/>
              <a:gdLst>
                <a:gd name="T0" fmla="*/ 54 w 54"/>
                <a:gd name="T1" fmla="*/ 15 h 49"/>
                <a:gd name="T2" fmla="*/ 48 w 54"/>
                <a:gd name="T3" fmla="*/ 26 h 49"/>
                <a:gd name="T4" fmla="*/ 43 w 54"/>
                <a:gd name="T5" fmla="*/ 36 h 49"/>
                <a:gd name="T6" fmla="*/ 32 w 54"/>
                <a:gd name="T7" fmla="*/ 41 h 49"/>
                <a:gd name="T8" fmla="*/ 22 w 54"/>
                <a:gd name="T9" fmla="*/ 43 h 49"/>
                <a:gd name="T10" fmla="*/ 10 w 54"/>
                <a:gd name="T11" fmla="*/ 47 h 49"/>
                <a:gd name="T12" fmla="*/ 0 w 54"/>
                <a:gd name="T13" fmla="*/ 49 h 49"/>
                <a:gd name="T14" fmla="*/ 6 w 54"/>
                <a:gd name="T15" fmla="*/ 39 h 49"/>
                <a:gd name="T16" fmla="*/ 11 w 54"/>
                <a:gd name="T17" fmla="*/ 29 h 49"/>
                <a:gd name="T18" fmla="*/ 16 w 54"/>
                <a:gd name="T19" fmla="*/ 18 h 49"/>
                <a:gd name="T20" fmla="*/ 23 w 54"/>
                <a:gd name="T21" fmla="*/ 8 h 49"/>
                <a:gd name="T22" fmla="*/ 26 w 54"/>
                <a:gd name="T23" fmla="*/ 5 h 49"/>
                <a:gd name="T24" fmla="*/ 33 w 54"/>
                <a:gd name="T25" fmla="*/ 3 h 49"/>
                <a:gd name="T26" fmla="*/ 40 w 54"/>
                <a:gd name="T27" fmla="*/ 1 h 49"/>
                <a:gd name="T28" fmla="*/ 44 w 54"/>
                <a:gd name="T29" fmla="*/ 0 h 49"/>
                <a:gd name="T30" fmla="*/ 43 w 54"/>
                <a:gd name="T31" fmla="*/ 3 h 49"/>
                <a:gd name="T32" fmla="*/ 39 w 54"/>
                <a:gd name="T33" fmla="*/ 11 h 49"/>
                <a:gd name="T34" fmla="*/ 34 w 54"/>
                <a:gd name="T35" fmla="*/ 18 h 49"/>
                <a:gd name="T36" fmla="*/ 32 w 54"/>
                <a:gd name="T37" fmla="*/ 21 h 49"/>
                <a:gd name="T38" fmla="*/ 36 w 54"/>
                <a:gd name="T39" fmla="*/ 21 h 49"/>
                <a:gd name="T40" fmla="*/ 43 w 54"/>
                <a:gd name="T41" fmla="*/ 19 h 49"/>
                <a:gd name="T42" fmla="*/ 49 w 54"/>
                <a:gd name="T43" fmla="*/ 16 h 49"/>
                <a:gd name="T44" fmla="*/ 54 w 54"/>
                <a:gd name="T45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15"/>
                  </a:moveTo>
                  <a:lnTo>
                    <a:pt x="48" y="26"/>
                  </a:lnTo>
                  <a:lnTo>
                    <a:pt x="43" y="36"/>
                  </a:lnTo>
                  <a:lnTo>
                    <a:pt x="32" y="41"/>
                  </a:lnTo>
                  <a:lnTo>
                    <a:pt x="22" y="43"/>
                  </a:lnTo>
                  <a:lnTo>
                    <a:pt x="10" y="47"/>
                  </a:lnTo>
                  <a:lnTo>
                    <a:pt x="0" y="49"/>
                  </a:lnTo>
                  <a:lnTo>
                    <a:pt x="6" y="39"/>
                  </a:lnTo>
                  <a:lnTo>
                    <a:pt x="11" y="29"/>
                  </a:lnTo>
                  <a:lnTo>
                    <a:pt x="16" y="18"/>
                  </a:lnTo>
                  <a:lnTo>
                    <a:pt x="23" y="8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3" y="3"/>
                  </a:lnTo>
                  <a:lnTo>
                    <a:pt x="39" y="11"/>
                  </a:lnTo>
                  <a:lnTo>
                    <a:pt x="34" y="18"/>
                  </a:lnTo>
                  <a:lnTo>
                    <a:pt x="32" y="21"/>
                  </a:lnTo>
                  <a:lnTo>
                    <a:pt x="36" y="21"/>
                  </a:lnTo>
                  <a:lnTo>
                    <a:pt x="43" y="19"/>
                  </a:lnTo>
                  <a:lnTo>
                    <a:pt x="49" y="16"/>
                  </a:lnTo>
                  <a:lnTo>
                    <a:pt x="5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6" name="Freeform 65">
              <a:extLst>
                <a:ext uri="{FF2B5EF4-FFF2-40B4-BE49-F238E27FC236}">
                  <a16:creationId xmlns:a16="http://schemas.microsoft.com/office/drawing/2014/main" id="{065EC808-82E8-199E-808C-6F9C5AB63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459" y="4058547"/>
              <a:ext cx="9241" cy="5544"/>
            </a:xfrm>
            <a:custGeom>
              <a:avLst/>
              <a:gdLst>
                <a:gd name="T0" fmla="*/ 21 w 73"/>
                <a:gd name="T1" fmla="*/ 41 h 43"/>
                <a:gd name="T2" fmla="*/ 10 w 73"/>
                <a:gd name="T3" fmla="*/ 42 h 43"/>
                <a:gd name="T4" fmla="*/ 0 w 73"/>
                <a:gd name="T5" fmla="*/ 43 h 43"/>
                <a:gd name="T6" fmla="*/ 5 w 73"/>
                <a:gd name="T7" fmla="*/ 34 h 43"/>
                <a:gd name="T8" fmla="*/ 14 w 73"/>
                <a:gd name="T9" fmla="*/ 25 h 43"/>
                <a:gd name="T10" fmla="*/ 21 w 73"/>
                <a:gd name="T11" fmla="*/ 14 h 43"/>
                <a:gd name="T12" fmla="*/ 29 w 73"/>
                <a:gd name="T13" fmla="*/ 6 h 43"/>
                <a:gd name="T14" fmla="*/ 34 w 73"/>
                <a:gd name="T15" fmla="*/ 3 h 43"/>
                <a:gd name="T16" fmla="*/ 40 w 73"/>
                <a:gd name="T17" fmla="*/ 3 h 43"/>
                <a:gd name="T18" fmla="*/ 47 w 73"/>
                <a:gd name="T19" fmla="*/ 3 h 43"/>
                <a:gd name="T20" fmla="*/ 51 w 73"/>
                <a:gd name="T21" fmla="*/ 2 h 43"/>
                <a:gd name="T22" fmla="*/ 64 w 73"/>
                <a:gd name="T23" fmla="*/ 0 h 43"/>
                <a:gd name="T24" fmla="*/ 73 w 73"/>
                <a:gd name="T25" fmla="*/ 0 h 43"/>
                <a:gd name="T26" fmla="*/ 67 w 73"/>
                <a:gd name="T27" fmla="*/ 9 h 43"/>
                <a:gd name="T28" fmla="*/ 58 w 73"/>
                <a:gd name="T29" fmla="*/ 18 h 43"/>
                <a:gd name="T30" fmla="*/ 48 w 73"/>
                <a:gd name="T31" fmla="*/ 19 h 43"/>
                <a:gd name="T32" fmla="*/ 36 w 73"/>
                <a:gd name="T33" fmla="*/ 22 h 43"/>
                <a:gd name="T34" fmla="*/ 29 w 73"/>
                <a:gd name="T35" fmla="*/ 30 h 43"/>
                <a:gd name="T36" fmla="*/ 21 w 73"/>
                <a:gd name="T3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3">
                  <a:moveTo>
                    <a:pt x="21" y="41"/>
                  </a:moveTo>
                  <a:lnTo>
                    <a:pt x="10" y="42"/>
                  </a:lnTo>
                  <a:lnTo>
                    <a:pt x="0" y="43"/>
                  </a:lnTo>
                  <a:lnTo>
                    <a:pt x="5" y="34"/>
                  </a:lnTo>
                  <a:lnTo>
                    <a:pt x="14" y="25"/>
                  </a:lnTo>
                  <a:lnTo>
                    <a:pt x="21" y="14"/>
                  </a:lnTo>
                  <a:lnTo>
                    <a:pt x="29" y="6"/>
                  </a:lnTo>
                  <a:lnTo>
                    <a:pt x="34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1" y="2"/>
                  </a:lnTo>
                  <a:lnTo>
                    <a:pt x="64" y="0"/>
                  </a:lnTo>
                  <a:lnTo>
                    <a:pt x="73" y="0"/>
                  </a:lnTo>
                  <a:lnTo>
                    <a:pt x="67" y="9"/>
                  </a:lnTo>
                  <a:lnTo>
                    <a:pt x="58" y="18"/>
                  </a:lnTo>
                  <a:lnTo>
                    <a:pt x="48" y="19"/>
                  </a:lnTo>
                  <a:lnTo>
                    <a:pt x="36" y="22"/>
                  </a:lnTo>
                  <a:lnTo>
                    <a:pt x="29" y="30"/>
                  </a:ln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7" name="Freeform 66">
              <a:extLst>
                <a:ext uri="{FF2B5EF4-FFF2-40B4-BE49-F238E27FC236}">
                  <a16:creationId xmlns:a16="http://schemas.microsoft.com/office/drawing/2014/main" id="{58F7E16D-20C8-6C03-8F02-BF2D9F10A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237" y="4030825"/>
              <a:ext cx="9241" cy="1848"/>
            </a:xfrm>
            <a:custGeom>
              <a:avLst/>
              <a:gdLst>
                <a:gd name="T0" fmla="*/ 64 w 84"/>
                <a:gd name="T1" fmla="*/ 17 h 30"/>
                <a:gd name="T2" fmla="*/ 54 w 84"/>
                <a:gd name="T3" fmla="*/ 25 h 30"/>
                <a:gd name="T4" fmla="*/ 44 w 84"/>
                <a:gd name="T5" fmla="*/ 30 h 30"/>
                <a:gd name="T6" fmla="*/ 39 w 84"/>
                <a:gd name="T7" fmla="*/ 30 h 30"/>
                <a:gd name="T8" fmla="*/ 33 w 84"/>
                <a:gd name="T9" fmla="*/ 29 h 30"/>
                <a:gd name="T10" fmla="*/ 27 w 84"/>
                <a:gd name="T11" fmla="*/ 27 h 30"/>
                <a:gd name="T12" fmla="*/ 22 w 84"/>
                <a:gd name="T13" fmla="*/ 26 h 30"/>
                <a:gd name="T14" fmla="*/ 10 w 84"/>
                <a:gd name="T15" fmla="*/ 25 h 30"/>
                <a:gd name="T16" fmla="*/ 0 w 84"/>
                <a:gd name="T17" fmla="*/ 22 h 30"/>
                <a:gd name="T18" fmla="*/ 10 w 84"/>
                <a:gd name="T19" fmla="*/ 15 h 30"/>
                <a:gd name="T20" fmla="*/ 20 w 84"/>
                <a:gd name="T21" fmla="*/ 9 h 30"/>
                <a:gd name="T22" fmla="*/ 31 w 84"/>
                <a:gd name="T23" fmla="*/ 11 h 30"/>
                <a:gd name="T24" fmla="*/ 43 w 84"/>
                <a:gd name="T25" fmla="*/ 13 h 30"/>
                <a:gd name="T26" fmla="*/ 52 w 84"/>
                <a:gd name="T27" fmla="*/ 7 h 30"/>
                <a:gd name="T28" fmla="*/ 63 w 84"/>
                <a:gd name="T29" fmla="*/ 0 h 30"/>
                <a:gd name="T30" fmla="*/ 74 w 84"/>
                <a:gd name="T31" fmla="*/ 2 h 30"/>
                <a:gd name="T32" fmla="*/ 84 w 84"/>
                <a:gd name="T33" fmla="*/ 5 h 30"/>
                <a:gd name="T34" fmla="*/ 74 w 84"/>
                <a:gd name="T35" fmla="*/ 11 h 30"/>
                <a:gd name="T36" fmla="*/ 64 w 84"/>
                <a:gd name="T3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30">
                  <a:moveTo>
                    <a:pt x="64" y="17"/>
                  </a:moveTo>
                  <a:lnTo>
                    <a:pt x="54" y="25"/>
                  </a:lnTo>
                  <a:lnTo>
                    <a:pt x="44" y="30"/>
                  </a:lnTo>
                  <a:lnTo>
                    <a:pt x="39" y="30"/>
                  </a:lnTo>
                  <a:lnTo>
                    <a:pt x="33" y="29"/>
                  </a:lnTo>
                  <a:lnTo>
                    <a:pt x="27" y="27"/>
                  </a:lnTo>
                  <a:lnTo>
                    <a:pt x="22" y="26"/>
                  </a:lnTo>
                  <a:lnTo>
                    <a:pt x="10" y="25"/>
                  </a:lnTo>
                  <a:lnTo>
                    <a:pt x="0" y="22"/>
                  </a:lnTo>
                  <a:lnTo>
                    <a:pt x="10" y="15"/>
                  </a:lnTo>
                  <a:lnTo>
                    <a:pt x="20" y="9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2" y="7"/>
                  </a:lnTo>
                  <a:lnTo>
                    <a:pt x="63" y="0"/>
                  </a:lnTo>
                  <a:lnTo>
                    <a:pt x="74" y="2"/>
                  </a:lnTo>
                  <a:lnTo>
                    <a:pt x="84" y="5"/>
                  </a:lnTo>
                  <a:lnTo>
                    <a:pt x="74" y="11"/>
                  </a:lnTo>
                  <a:lnTo>
                    <a:pt x="6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8" name="Freeform 67">
              <a:extLst>
                <a:ext uri="{FF2B5EF4-FFF2-40B4-BE49-F238E27FC236}">
                  <a16:creationId xmlns:a16="http://schemas.microsoft.com/office/drawing/2014/main" id="{529825BE-55A8-5126-E1BC-25245048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28" y="4030825"/>
              <a:ext cx="11089" cy="3696"/>
            </a:xfrm>
            <a:custGeom>
              <a:avLst/>
              <a:gdLst>
                <a:gd name="T0" fmla="*/ 0 w 103"/>
                <a:gd name="T1" fmla="*/ 16 h 37"/>
                <a:gd name="T2" fmla="*/ 11 w 103"/>
                <a:gd name="T3" fmla="*/ 12 h 37"/>
                <a:gd name="T4" fmla="*/ 22 w 103"/>
                <a:gd name="T5" fmla="*/ 8 h 37"/>
                <a:gd name="T6" fmla="*/ 33 w 103"/>
                <a:gd name="T7" fmla="*/ 5 h 37"/>
                <a:gd name="T8" fmla="*/ 44 w 103"/>
                <a:gd name="T9" fmla="*/ 0 h 37"/>
                <a:gd name="T10" fmla="*/ 54 w 103"/>
                <a:gd name="T11" fmla="*/ 5 h 37"/>
                <a:gd name="T12" fmla="*/ 63 w 103"/>
                <a:gd name="T13" fmla="*/ 10 h 37"/>
                <a:gd name="T14" fmla="*/ 74 w 103"/>
                <a:gd name="T15" fmla="*/ 15 h 37"/>
                <a:gd name="T16" fmla="*/ 84 w 103"/>
                <a:gd name="T17" fmla="*/ 20 h 37"/>
                <a:gd name="T18" fmla="*/ 93 w 103"/>
                <a:gd name="T19" fmla="*/ 25 h 37"/>
                <a:gd name="T20" fmla="*/ 103 w 103"/>
                <a:gd name="T21" fmla="*/ 30 h 37"/>
                <a:gd name="T22" fmla="*/ 91 w 103"/>
                <a:gd name="T23" fmla="*/ 34 h 37"/>
                <a:gd name="T24" fmla="*/ 80 w 103"/>
                <a:gd name="T25" fmla="*/ 37 h 37"/>
                <a:gd name="T26" fmla="*/ 71 w 103"/>
                <a:gd name="T27" fmla="*/ 32 h 37"/>
                <a:gd name="T28" fmla="*/ 61 w 103"/>
                <a:gd name="T29" fmla="*/ 27 h 37"/>
                <a:gd name="T30" fmla="*/ 52 w 103"/>
                <a:gd name="T31" fmla="*/ 23 h 37"/>
                <a:gd name="T32" fmla="*/ 42 w 103"/>
                <a:gd name="T33" fmla="*/ 17 h 37"/>
                <a:gd name="T34" fmla="*/ 30 w 103"/>
                <a:gd name="T35" fmla="*/ 22 h 37"/>
                <a:gd name="T36" fmla="*/ 20 w 103"/>
                <a:gd name="T37" fmla="*/ 26 h 37"/>
                <a:gd name="T38" fmla="*/ 10 w 103"/>
                <a:gd name="T39" fmla="*/ 20 h 37"/>
                <a:gd name="T40" fmla="*/ 0 w 103"/>
                <a:gd name="T41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37">
                  <a:moveTo>
                    <a:pt x="0" y="16"/>
                  </a:moveTo>
                  <a:lnTo>
                    <a:pt x="11" y="12"/>
                  </a:lnTo>
                  <a:lnTo>
                    <a:pt x="22" y="8"/>
                  </a:lnTo>
                  <a:lnTo>
                    <a:pt x="33" y="5"/>
                  </a:lnTo>
                  <a:lnTo>
                    <a:pt x="44" y="0"/>
                  </a:lnTo>
                  <a:lnTo>
                    <a:pt x="54" y="5"/>
                  </a:lnTo>
                  <a:lnTo>
                    <a:pt x="63" y="10"/>
                  </a:lnTo>
                  <a:lnTo>
                    <a:pt x="74" y="15"/>
                  </a:lnTo>
                  <a:lnTo>
                    <a:pt x="84" y="20"/>
                  </a:lnTo>
                  <a:lnTo>
                    <a:pt x="93" y="25"/>
                  </a:lnTo>
                  <a:lnTo>
                    <a:pt x="103" y="30"/>
                  </a:lnTo>
                  <a:lnTo>
                    <a:pt x="91" y="34"/>
                  </a:lnTo>
                  <a:lnTo>
                    <a:pt x="80" y="37"/>
                  </a:lnTo>
                  <a:lnTo>
                    <a:pt x="71" y="32"/>
                  </a:lnTo>
                  <a:lnTo>
                    <a:pt x="61" y="27"/>
                  </a:lnTo>
                  <a:lnTo>
                    <a:pt x="52" y="23"/>
                  </a:lnTo>
                  <a:lnTo>
                    <a:pt x="42" y="17"/>
                  </a:lnTo>
                  <a:lnTo>
                    <a:pt x="30" y="22"/>
                  </a:lnTo>
                  <a:lnTo>
                    <a:pt x="20" y="26"/>
                  </a:lnTo>
                  <a:lnTo>
                    <a:pt x="10" y="2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29" name="Freeform 68">
              <a:extLst>
                <a:ext uri="{FF2B5EF4-FFF2-40B4-BE49-F238E27FC236}">
                  <a16:creationId xmlns:a16="http://schemas.microsoft.com/office/drawing/2014/main" id="{F0AE3A5F-21EF-71D3-490E-4FA835FD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291" y="4021584"/>
              <a:ext cx="11089" cy="3696"/>
            </a:xfrm>
            <a:custGeom>
              <a:avLst/>
              <a:gdLst>
                <a:gd name="T0" fmla="*/ 64 w 86"/>
                <a:gd name="T1" fmla="*/ 18 h 26"/>
                <a:gd name="T2" fmla="*/ 52 w 86"/>
                <a:gd name="T3" fmla="*/ 22 h 26"/>
                <a:gd name="T4" fmla="*/ 41 w 86"/>
                <a:gd name="T5" fmla="*/ 26 h 26"/>
                <a:gd name="T6" fmla="*/ 31 w 86"/>
                <a:gd name="T7" fmla="*/ 22 h 26"/>
                <a:gd name="T8" fmla="*/ 20 w 86"/>
                <a:gd name="T9" fmla="*/ 18 h 26"/>
                <a:gd name="T10" fmla="*/ 9 w 86"/>
                <a:gd name="T11" fmla="*/ 14 h 26"/>
                <a:gd name="T12" fmla="*/ 0 w 86"/>
                <a:gd name="T13" fmla="*/ 9 h 26"/>
                <a:gd name="T14" fmla="*/ 3 w 86"/>
                <a:gd name="T15" fmla="*/ 7 h 26"/>
                <a:gd name="T16" fmla="*/ 10 w 86"/>
                <a:gd name="T17" fmla="*/ 4 h 26"/>
                <a:gd name="T18" fmla="*/ 18 w 86"/>
                <a:gd name="T19" fmla="*/ 2 h 26"/>
                <a:gd name="T20" fmla="*/ 22 w 86"/>
                <a:gd name="T21" fmla="*/ 0 h 26"/>
                <a:gd name="T22" fmla="*/ 33 w 86"/>
                <a:gd name="T23" fmla="*/ 5 h 26"/>
                <a:gd name="T24" fmla="*/ 43 w 86"/>
                <a:gd name="T25" fmla="*/ 9 h 26"/>
                <a:gd name="T26" fmla="*/ 55 w 86"/>
                <a:gd name="T27" fmla="*/ 4 h 26"/>
                <a:gd name="T28" fmla="*/ 66 w 86"/>
                <a:gd name="T29" fmla="*/ 0 h 26"/>
                <a:gd name="T30" fmla="*/ 77 w 86"/>
                <a:gd name="T31" fmla="*/ 5 h 26"/>
                <a:gd name="T32" fmla="*/ 86 w 86"/>
                <a:gd name="T33" fmla="*/ 9 h 26"/>
                <a:gd name="T34" fmla="*/ 75 w 86"/>
                <a:gd name="T35" fmla="*/ 14 h 26"/>
                <a:gd name="T36" fmla="*/ 64 w 86"/>
                <a:gd name="T3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26">
                  <a:moveTo>
                    <a:pt x="64" y="18"/>
                  </a:moveTo>
                  <a:lnTo>
                    <a:pt x="52" y="22"/>
                  </a:lnTo>
                  <a:lnTo>
                    <a:pt x="41" y="26"/>
                  </a:lnTo>
                  <a:lnTo>
                    <a:pt x="31" y="22"/>
                  </a:lnTo>
                  <a:lnTo>
                    <a:pt x="20" y="18"/>
                  </a:lnTo>
                  <a:lnTo>
                    <a:pt x="9" y="14"/>
                  </a:lnTo>
                  <a:lnTo>
                    <a:pt x="0" y="9"/>
                  </a:lnTo>
                  <a:lnTo>
                    <a:pt x="3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3" y="5"/>
                  </a:lnTo>
                  <a:lnTo>
                    <a:pt x="43" y="9"/>
                  </a:lnTo>
                  <a:lnTo>
                    <a:pt x="55" y="4"/>
                  </a:lnTo>
                  <a:lnTo>
                    <a:pt x="66" y="0"/>
                  </a:lnTo>
                  <a:lnTo>
                    <a:pt x="77" y="5"/>
                  </a:lnTo>
                  <a:lnTo>
                    <a:pt x="86" y="9"/>
                  </a:lnTo>
                  <a:lnTo>
                    <a:pt x="75" y="14"/>
                  </a:lnTo>
                  <a:lnTo>
                    <a:pt x="6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0" name="Freeform 69">
              <a:extLst>
                <a:ext uri="{FF2B5EF4-FFF2-40B4-BE49-F238E27FC236}">
                  <a16:creationId xmlns:a16="http://schemas.microsoft.com/office/drawing/2014/main" id="{8F6E3FC3-5962-20DA-A85D-B377B8C2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666" y="4060395"/>
              <a:ext cx="5545" cy="5544"/>
            </a:xfrm>
            <a:custGeom>
              <a:avLst/>
              <a:gdLst>
                <a:gd name="T0" fmla="*/ 49 w 60"/>
                <a:gd name="T1" fmla="*/ 40 h 40"/>
                <a:gd name="T2" fmla="*/ 38 w 60"/>
                <a:gd name="T3" fmla="*/ 39 h 40"/>
                <a:gd name="T4" fmla="*/ 26 w 60"/>
                <a:gd name="T5" fmla="*/ 37 h 40"/>
                <a:gd name="T6" fmla="*/ 23 w 60"/>
                <a:gd name="T7" fmla="*/ 32 h 40"/>
                <a:gd name="T8" fmla="*/ 20 w 60"/>
                <a:gd name="T9" fmla="*/ 27 h 40"/>
                <a:gd name="T10" fmla="*/ 15 w 60"/>
                <a:gd name="T11" fmla="*/ 22 h 40"/>
                <a:gd name="T12" fmla="*/ 13 w 60"/>
                <a:gd name="T13" fmla="*/ 18 h 40"/>
                <a:gd name="T14" fmla="*/ 6 w 60"/>
                <a:gd name="T15" fmla="*/ 9 h 40"/>
                <a:gd name="T16" fmla="*/ 0 w 60"/>
                <a:gd name="T17" fmla="*/ 0 h 40"/>
                <a:gd name="T18" fmla="*/ 12 w 60"/>
                <a:gd name="T19" fmla="*/ 1 h 40"/>
                <a:gd name="T20" fmla="*/ 24 w 60"/>
                <a:gd name="T21" fmla="*/ 4 h 40"/>
                <a:gd name="T22" fmla="*/ 35 w 60"/>
                <a:gd name="T23" fmla="*/ 6 h 40"/>
                <a:gd name="T24" fmla="*/ 47 w 60"/>
                <a:gd name="T25" fmla="*/ 8 h 40"/>
                <a:gd name="T26" fmla="*/ 55 w 60"/>
                <a:gd name="T27" fmla="*/ 16 h 40"/>
                <a:gd name="T28" fmla="*/ 60 w 60"/>
                <a:gd name="T29" fmla="*/ 26 h 40"/>
                <a:gd name="T30" fmla="*/ 49 w 60"/>
                <a:gd name="T31" fmla="*/ 24 h 40"/>
                <a:gd name="T32" fmla="*/ 37 w 60"/>
                <a:gd name="T33" fmla="*/ 22 h 40"/>
                <a:gd name="T34" fmla="*/ 43 w 60"/>
                <a:gd name="T35" fmla="*/ 31 h 40"/>
                <a:gd name="T36" fmla="*/ 49 w 60"/>
                <a:gd name="T3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40">
                  <a:moveTo>
                    <a:pt x="49" y="40"/>
                  </a:moveTo>
                  <a:lnTo>
                    <a:pt x="38" y="39"/>
                  </a:lnTo>
                  <a:lnTo>
                    <a:pt x="26" y="37"/>
                  </a:lnTo>
                  <a:lnTo>
                    <a:pt x="23" y="32"/>
                  </a:lnTo>
                  <a:lnTo>
                    <a:pt x="20" y="27"/>
                  </a:lnTo>
                  <a:lnTo>
                    <a:pt x="15" y="22"/>
                  </a:lnTo>
                  <a:lnTo>
                    <a:pt x="13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4" y="4"/>
                  </a:lnTo>
                  <a:lnTo>
                    <a:pt x="35" y="6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60" y="26"/>
                  </a:lnTo>
                  <a:lnTo>
                    <a:pt x="49" y="24"/>
                  </a:lnTo>
                  <a:lnTo>
                    <a:pt x="37" y="22"/>
                  </a:lnTo>
                  <a:lnTo>
                    <a:pt x="43" y="31"/>
                  </a:lnTo>
                  <a:lnTo>
                    <a:pt x="4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1" name="Freeform 70">
              <a:extLst>
                <a:ext uri="{FF2B5EF4-FFF2-40B4-BE49-F238E27FC236}">
                  <a16:creationId xmlns:a16="http://schemas.microsoft.com/office/drawing/2014/main" id="{AE27B06A-3BBD-E000-13B1-B69826A31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747" y="4121384"/>
              <a:ext cx="5545" cy="11089"/>
            </a:xfrm>
            <a:custGeom>
              <a:avLst/>
              <a:gdLst>
                <a:gd name="T0" fmla="*/ 6 w 40"/>
                <a:gd name="T1" fmla="*/ 21 h 99"/>
                <a:gd name="T2" fmla="*/ 2 w 40"/>
                <a:gd name="T3" fmla="*/ 10 h 99"/>
                <a:gd name="T4" fmla="*/ 0 w 40"/>
                <a:gd name="T5" fmla="*/ 0 h 99"/>
                <a:gd name="T6" fmla="*/ 11 w 40"/>
                <a:gd name="T7" fmla="*/ 5 h 99"/>
                <a:gd name="T8" fmla="*/ 21 w 40"/>
                <a:gd name="T9" fmla="*/ 12 h 99"/>
                <a:gd name="T10" fmla="*/ 24 w 40"/>
                <a:gd name="T11" fmla="*/ 23 h 99"/>
                <a:gd name="T12" fmla="*/ 26 w 40"/>
                <a:gd name="T13" fmla="*/ 34 h 99"/>
                <a:gd name="T14" fmla="*/ 29 w 40"/>
                <a:gd name="T15" fmla="*/ 44 h 99"/>
                <a:gd name="T16" fmla="*/ 30 w 40"/>
                <a:gd name="T17" fmla="*/ 55 h 99"/>
                <a:gd name="T18" fmla="*/ 33 w 40"/>
                <a:gd name="T19" fmla="*/ 66 h 99"/>
                <a:gd name="T20" fmla="*/ 35 w 40"/>
                <a:gd name="T21" fmla="*/ 77 h 99"/>
                <a:gd name="T22" fmla="*/ 38 w 40"/>
                <a:gd name="T23" fmla="*/ 88 h 99"/>
                <a:gd name="T24" fmla="*/ 40 w 40"/>
                <a:gd name="T25" fmla="*/ 99 h 99"/>
                <a:gd name="T26" fmla="*/ 29 w 40"/>
                <a:gd name="T27" fmla="*/ 92 h 99"/>
                <a:gd name="T28" fmla="*/ 19 w 40"/>
                <a:gd name="T29" fmla="*/ 86 h 99"/>
                <a:gd name="T30" fmla="*/ 17 w 40"/>
                <a:gd name="T31" fmla="*/ 75 h 99"/>
                <a:gd name="T32" fmla="*/ 15 w 40"/>
                <a:gd name="T33" fmla="*/ 65 h 99"/>
                <a:gd name="T34" fmla="*/ 13 w 40"/>
                <a:gd name="T35" fmla="*/ 53 h 99"/>
                <a:gd name="T36" fmla="*/ 11 w 40"/>
                <a:gd name="T37" fmla="*/ 43 h 99"/>
                <a:gd name="T38" fmla="*/ 8 w 40"/>
                <a:gd name="T39" fmla="*/ 33 h 99"/>
                <a:gd name="T40" fmla="*/ 6 w 40"/>
                <a:gd name="T41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99">
                  <a:moveTo>
                    <a:pt x="6" y="21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1" y="12"/>
                  </a:lnTo>
                  <a:lnTo>
                    <a:pt x="24" y="23"/>
                  </a:lnTo>
                  <a:lnTo>
                    <a:pt x="26" y="34"/>
                  </a:lnTo>
                  <a:lnTo>
                    <a:pt x="29" y="44"/>
                  </a:lnTo>
                  <a:lnTo>
                    <a:pt x="30" y="55"/>
                  </a:lnTo>
                  <a:lnTo>
                    <a:pt x="33" y="66"/>
                  </a:lnTo>
                  <a:lnTo>
                    <a:pt x="35" y="77"/>
                  </a:lnTo>
                  <a:lnTo>
                    <a:pt x="38" y="88"/>
                  </a:lnTo>
                  <a:lnTo>
                    <a:pt x="40" y="99"/>
                  </a:lnTo>
                  <a:lnTo>
                    <a:pt x="29" y="92"/>
                  </a:lnTo>
                  <a:lnTo>
                    <a:pt x="19" y="86"/>
                  </a:lnTo>
                  <a:lnTo>
                    <a:pt x="17" y="75"/>
                  </a:lnTo>
                  <a:lnTo>
                    <a:pt x="15" y="65"/>
                  </a:lnTo>
                  <a:lnTo>
                    <a:pt x="13" y="53"/>
                  </a:lnTo>
                  <a:lnTo>
                    <a:pt x="11" y="43"/>
                  </a:lnTo>
                  <a:lnTo>
                    <a:pt x="8" y="33"/>
                  </a:ln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2" name="Freeform 71">
              <a:extLst>
                <a:ext uri="{FF2B5EF4-FFF2-40B4-BE49-F238E27FC236}">
                  <a16:creationId xmlns:a16="http://schemas.microsoft.com/office/drawing/2014/main" id="{8B2B6B82-400F-2A55-8C6B-F57B00AD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926" y="4143562"/>
              <a:ext cx="7393" cy="11089"/>
            </a:xfrm>
            <a:custGeom>
              <a:avLst/>
              <a:gdLst>
                <a:gd name="T0" fmla="*/ 0 w 60"/>
                <a:gd name="T1" fmla="*/ 0 h 91"/>
                <a:gd name="T2" fmla="*/ 9 w 60"/>
                <a:gd name="T3" fmla="*/ 7 h 91"/>
                <a:gd name="T4" fmla="*/ 19 w 60"/>
                <a:gd name="T5" fmla="*/ 15 h 91"/>
                <a:gd name="T6" fmla="*/ 28 w 60"/>
                <a:gd name="T7" fmla="*/ 22 h 91"/>
                <a:gd name="T8" fmla="*/ 38 w 60"/>
                <a:gd name="T9" fmla="*/ 31 h 91"/>
                <a:gd name="T10" fmla="*/ 39 w 60"/>
                <a:gd name="T11" fmla="*/ 41 h 91"/>
                <a:gd name="T12" fmla="*/ 40 w 60"/>
                <a:gd name="T13" fmla="*/ 53 h 91"/>
                <a:gd name="T14" fmla="*/ 50 w 60"/>
                <a:gd name="T15" fmla="*/ 61 h 91"/>
                <a:gd name="T16" fmla="*/ 58 w 60"/>
                <a:gd name="T17" fmla="*/ 69 h 91"/>
                <a:gd name="T18" fmla="*/ 59 w 60"/>
                <a:gd name="T19" fmla="*/ 80 h 91"/>
                <a:gd name="T20" fmla="*/ 60 w 60"/>
                <a:gd name="T21" fmla="*/ 91 h 91"/>
                <a:gd name="T22" fmla="*/ 51 w 60"/>
                <a:gd name="T23" fmla="*/ 83 h 91"/>
                <a:gd name="T24" fmla="*/ 42 w 60"/>
                <a:gd name="T25" fmla="*/ 76 h 91"/>
                <a:gd name="T26" fmla="*/ 33 w 60"/>
                <a:gd name="T27" fmla="*/ 68 h 91"/>
                <a:gd name="T28" fmla="*/ 24 w 60"/>
                <a:gd name="T29" fmla="*/ 60 h 91"/>
                <a:gd name="T30" fmla="*/ 22 w 60"/>
                <a:gd name="T31" fmla="*/ 49 h 91"/>
                <a:gd name="T32" fmla="*/ 21 w 60"/>
                <a:gd name="T33" fmla="*/ 37 h 91"/>
                <a:gd name="T34" fmla="*/ 11 w 60"/>
                <a:gd name="T35" fmla="*/ 30 h 91"/>
                <a:gd name="T36" fmla="*/ 3 w 60"/>
                <a:gd name="T37" fmla="*/ 22 h 91"/>
                <a:gd name="T38" fmla="*/ 1 w 60"/>
                <a:gd name="T39" fmla="*/ 11 h 91"/>
                <a:gd name="T40" fmla="*/ 0 w 6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91">
                  <a:moveTo>
                    <a:pt x="0" y="0"/>
                  </a:moveTo>
                  <a:lnTo>
                    <a:pt x="9" y="7"/>
                  </a:lnTo>
                  <a:lnTo>
                    <a:pt x="19" y="15"/>
                  </a:lnTo>
                  <a:lnTo>
                    <a:pt x="28" y="22"/>
                  </a:lnTo>
                  <a:lnTo>
                    <a:pt x="38" y="31"/>
                  </a:lnTo>
                  <a:lnTo>
                    <a:pt x="39" y="41"/>
                  </a:lnTo>
                  <a:lnTo>
                    <a:pt x="40" y="53"/>
                  </a:lnTo>
                  <a:lnTo>
                    <a:pt x="50" y="61"/>
                  </a:lnTo>
                  <a:lnTo>
                    <a:pt x="58" y="69"/>
                  </a:lnTo>
                  <a:lnTo>
                    <a:pt x="59" y="80"/>
                  </a:lnTo>
                  <a:lnTo>
                    <a:pt x="60" y="91"/>
                  </a:lnTo>
                  <a:lnTo>
                    <a:pt x="51" y="83"/>
                  </a:lnTo>
                  <a:lnTo>
                    <a:pt x="42" y="76"/>
                  </a:lnTo>
                  <a:lnTo>
                    <a:pt x="33" y="68"/>
                  </a:lnTo>
                  <a:lnTo>
                    <a:pt x="24" y="60"/>
                  </a:lnTo>
                  <a:lnTo>
                    <a:pt x="22" y="49"/>
                  </a:lnTo>
                  <a:lnTo>
                    <a:pt x="21" y="37"/>
                  </a:lnTo>
                  <a:lnTo>
                    <a:pt x="11" y="30"/>
                  </a:lnTo>
                  <a:lnTo>
                    <a:pt x="3" y="22"/>
                  </a:lnTo>
                  <a:lnTo>
                    <a:pt x="1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3" name="Freeform 72">
              <a:extLst>
                <a:ext uri="{FF2B5EF4-FFF2-40B4-BE49-F238E27FC236}">
                  <a16:creationId xmlns:a16="http://schemas.microsoft.com/office/drawing/2014/main" id="{B7DD656D-9B86-6687-75E3-B7CB6E5A4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6346" y="4234122"/>
              <a:ext cx="5545" cy="11089"/>
            </a:xfrm>
            <a:custGeom>
              <a:avLst/>
              <a:gdLst>
                <a:gd name="T0" fmla="*/ 0 w 41"/>
                <a:gd name="T1" fmla="*/ 22 h 87"/>
                <a:gd name="T2" fmla="*/ 4 w 41"/>
                <a:gd name="T3" fmla="*/ 12 h 87"/>
                <a:gd name="T4" fmla="*/ 6 w 41"/>
                <a:gd name="T5" fmla="*/ 1 h 87"/>
                <a:gd name="T6" fmla="*/ 9 w 41"/>
                <a:gd name="T7" fmla="*/ 4 h 87"/>
                <a:gd name="T8" fmla="*/ 12 w 41"/>
                <a:gd name="T9" fmla="*/ 12 h 87"/>
                <a:gd name="T10" fmla="*/ 15 w 41"/>
                <a:gd name="T11" fmla="*/ 19 h 87"/>
                <a:gd name="T12" fmla="*/ 17 w 41"/>
                <a:gd name="T13" fmla="*/ 22 h 87"/>
                <a:gd name="T14" fmla="*/ 19 w 41"/>
                <a:gd name="T15" fmla="*/ 18 h 87"/>
                <a:gd name="T16" fmla="*/ 21 w 41"/>
                <a:gd name="T17" fmla="*/ 11 h 87"/>
                <a:gd name="T18" fmla="*/ 23 w 41"/>
                <a:gd name="T19" fmla="*/ 3 h 87"/>
                <a:gd name="T20" fmla="*/ 24 w 41"/>
                <a:gd name="T21" fmla="*/ 0 h 87"/>
                <a:gd name="T22" fmla="*/ 26 w 41"/>
                <a:gd name="T23" fmla="*/ 4 h 87"/>
                <a:gd name="T24" fmla="*/ 30 w 41"/>
                <a:gd name="T25" fmla="*/ 11 h 87"/>
                <a:gd name="T26" fmla="*/ 33 w 41"/>
                <a:gd name="T27" fmla="*/ 17 h 87"/>
                <a:gd name="T28" fmla="*/ 35 w 41"/>
                <a:gd name="T29" fmla="*/ 21 h 87"/>
                <a:gd name="T30" fmla="*/ 32 w 41"/>
                <a:gd name="T31" fmla="*/ 33 h 87"/>
                <a:gd name="T32" fmla="*/ 29 w 41"/>
                <a:gd name="T33" fmla="*/ 44 h 87"/>
                <a:gd name="T34" fmla="*/ 31 w 41"/>
                <a:gd name="T35" fmla="*/ 48 h 87"/>
                <a:gd name="T36" fmla="*/ 35 w 41"/>
                <a:gd name="T37" fmla="*/ 55 h 87"/>
                <a:gd name="T38" fmla="*/ 38 w 41"/>
                <a:gd name="T39" fmla="*/ 59 h 87"/>
                <a:gd name="T40" fmla="*/ 39 w 41"/>
                <a:gd name="T41" fmla="*/ 62 h 87"/>
                <a:gd name="T42" fmla="*/ 40 w 41"/>
                <a:gd name="T43" fmla="*/ 64 h 87"/>
                <a:gd name="T44" fmla="*/ 41 w 41"/>
                <a:gd name="T45" fmla="*/ 65 h 87"/>
                <a:gd name="T46" fmla="*/ 38 w 41"/>
                <a:gd name="T47" fmla="*/ 77 h 87"/>
                <a:gd name="T48" fmla="*/ 34 w 41"/>
                <a:gd name="T49" fmla="*/ 87 h 87"/>
                <a:gd name="T50" fmla="*/ 28 w 41"/>
                <a:gd name="T51" fmla="*/ 77 h 87"/>
                <a:gd name="T52" fmla="*/ 23 w 41"/>
                <a:gd name="T53" fmla="*/ 65 h 87"/>
                <a:gd name="T54" fmla="*/ 17 w 41"/>
                <a:gd name="T55" fmla="*/ 55 h 87"/>
                <a:gd name="T56" fmla="*/ 12 w 41"/>
                <a:gd name="T57" fmla="*/ 44 h 87"/>
                <a:gd name="T58" fmla="*/ 6 w 41"/>
                <a:gd name="T59" fmla="*/ 33 h 87"/>
                <a:gd name="T60" fmla="*/ 0 w 41"/>
                <a:gd name="T61" fmla="*/ 2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87">
                  <a:moveTo>
                    <a:pt x="0" y="22"/>
                  </a:moveTo>
                  <a:lnTo>
                    <a:pt x="4" y="12"/>
                  </a:lnTo>
                  <a:lnTo>
                    <a:pt x="6" y="1"/>
                  </a:lnTo>
                  <a:lnTo>
                    <a:pt x="9" y="4"/>
                  </a:lnTo>
                  <a:lnTo>
                    <a:pt x="12" y="12"/>
                  </a:lnTo>
                  <a:lnTo>
                    <a:pt x="15" y="19"/>
                  </a:lnTo>
                  <a:lnTo>
                    <a:pt x="17" y="22"/>
                  </a:lnTo>
                  <a:lnTo>
                    <a:pt x="19" y="18"/>
                  </a:lnTo>
                  <a:lnTo>
                    <a:pt x="21" y="11"/>
                  </a:lnTo>
                  <a:lnTo>
                    <a:pt x="23" y="3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30" y="11"/>
                  </a:lnTo>
                  <a:lnTo>
                    <a:pt x="33" y="17"/>
                  </a:lnTo>
                  <a:lnTo>
                    <a:pt x="35" y="21"/>
                  </a:lnTo>
                  <a:lnTo>
                    <a:pt x="32" y="33"/>
                  </a:lnTo>
                  <a:lnTo>
                    <a:pt x="29" y="44"/>
                  </a:lnTo>
                  <a:lnTo>
                    <a:pt x="31" y="48"/>
                  </a:lnTo>
                  <a:lnTo>
                    <a:pt x="35" y="55"/>
                  </a:lnTo>
                  <a:lnTo>
                    <a:pt x="38" y="59"/>
                  </a:lnTo>
                  <a:lnTo>
                    <a:pt x="39" y="62"/>
                  </a:lnTo>
                  <a:lnTo>
                    <a:pt x="40" y="64"/>
                  </a:lnTo>
                  <a:lnTo>
                    <a:pt x="41" y="65"/>
                  </a:lnTo>
                  <a:lnTo>
                    <a:pt x="38" y="77"/>
                  </a:lnTo>
                  <a:lnTo>
                    <a:pt x="34" y="87"/>
                  </a:lnTo>
                  <a:lnTo>
                    <a:pt x="28" y="77"/>
                  </a:lnTo>
                  <a:lnTo>
                    <a:pt x="23" y="65"/>
                  </a:lnTo>
                  <a:lnTo>
                    <a:pt x="17" y="55"/>
                  </a:lnTo>
                  <a:lnTo>
                    <a:pt x="12" y="44"/>
                  </a:lnTo>
                  <a:lnTo>
                    <a:pt x="6" y="33"/>
                  </a:lnTo>
                  <a:lnTo>
                    <a:pt x="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4" name="Freeform 73">
              <a:extLst>
                <a:ext uri="{FF2B5EF4-FFF2-40B4-BE49-F238E27FC236}">
                  <a16:creationId xmlns:a16="http://schemas.microsoft.com/office/drawing/2014/main" id="{8A6FAC97-A0C2-9C98-9F60-F725C80C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837" y="4404151"/>
              <a:ext cx="5545" cy="7393"/>
            </a:xfrm>
            <a:custGeom>
              <a:avLst/>
              <a:gdLst>
                <a:gd name="T0" fmla="*/ 5 w 48"/>
                <a:gd name="T1" fmla="*/ 47 h 70"/>
                <a:gd name="T2" fmla="*/ 9 w 48"/>
                <a:gd name="T3" fmla="*/ 35 h 70"/>
                <a:gd name="T4" fmla="*/ 11 w 48"/>
                <a:gd name="T5" fmla="*/ 25 h 70"/>
                <a:gd name="T6" fmla="*/ 20 w 48"/>
                <a:gd name="T7" fmla="*/ 18 h 70"/>
                <a:gd name="T8" fmla="*/ 30 w 48"/>
                <a:gd name="T9" fmla="*/ 13 h 70"/>
                <a:gd name="T10" fmla="*/ 39 w 48"/>
                <a:gd name="T11" fmla="*/ 6 h 70"/>
                <a:gd name="T12" fmla="*/ 48 w 48"/>
                <a:gd name="T13" fmla="*/ 0 h 70"/>
                <a:gd name="T14" fmla="*/ 46 w 48"/>
                <a:gd name="T15" fmla="*/ 12 h 70"/>
                <a:gd name="T16" fmla="*/ 44 w 48"/>
                <a:gd name="T17" fmla="*/ 24 h 70"/>
                <a:gd name="T18" fmla="*/ 34 w 48"/>
                <a:gd name="T19" fmla="*/ 30 h 70"/>
                <a:gd name="T20" fmla="*/ 24 w 48"/>
                <a:gd name="T21" fmla="*/ 35 h 70"/>
                <a:gd name="T22" fmla="*/ 21 w 48"/>
                <a:gd name="T23" fmla="*/ 48 h 70"/>
                <a:gd name="T24" fmla="*/ 19 w 48"/>
                <a:gd name="T25" fmla="*/ 59 h 70"/>
                <a:gd name="T26" fmla="*/ 10 w 48"/>
                <a:gd name="T27" fmla="*/ 66 h 70"/>
                <a:gd name="T28" fmla="*/ 0 w 48"/>
                <a:gd name="T29" fmla="*/ 70 h 70"/>
                <a:gd name="T30" fmla="*/ 2 w 48"/>
                <a:gd name="T31" fmla="*/ 60 h 70"/>
                <a:gd name="T32" fmla="*/ 5 w 48"/>
                <a:gd name="T33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5" y="47"/>
                  </a:moveTo>
                  <a:lnTo>
                    <a:pt x="9" y="35"/>
                  </a:lnTo>
                  <a:lnTo>
                    <a:pt x="11" y="25"/>
                  </a:lnTo>
                  <a:lnTo>
                    <a:pt x="20" y="18"/>
                  </a:lnTo>
                  <a:lnTo>
                    <a:pt x="30" y="13"/>
                  </a:lnTo>
                  <a:lnTo>
                    <a:pt x="39" y="6"/>
                  </a:lnTo>
                  <a:lnTo>
                    <a:pt x="48" y="0"/>
                  </a:lnTo>
                  <a:lnTo>
                    <a:pt x="46" y="12"/>
                  </a:lnTo>
                  <a:lnTo>
                    <a:pt x="44" y="24"/>
                  </a:lnTo>
                  <a:lnTo>
                    <a:pt x="34" y="30"/>
                  </a:lnTo>
                  <a:lnTo>
                    <a:pt x="24" y="35"/>
                  </a:lnTo>
                  <a:lnTo>
                    <a:pt x="21" y="48"/>
                  </a:lnTo>
                  <a:lnTo>
                    <a:pt x="19" y="59"/>
                  </a:lnTo>
                  <a:lnTo>
                    <a:pt x="10" y="66"/>
                  </a:lnTo>
                  <a:lnTo>
                    <a:pt x="0" y="70"/>
                  </a:lnTo>
                  <a:lnTo>
                    <a:pt x="2" y="60"/>
                  </a:lnTo>
                  <a:lnTo>
                    <a:pt x="5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5" name="Freeform 74">
              <a:extLst>
                <a:ext uri="{FF2B5EF4-FFF2-40B4-BE49-F238E27FC236}">
                  <a16:creationId xmlns:a16="http://schemas.microsoft.com/office/drawing/2014/main" id="{EAC8FA3B-9A6D-22FD-78E5-322E2421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810" y="4426329"/>
              <a:ext cx="7393" cy="7393"/>
            </a:xfrm>
            <a:custGeom>
              <a:avLst/>
              <a:gdLst>
                <a:gd name="T0" fmla="*/ 52 w 67"/>
                <a:gd name="T1" fmla="*/ 45 h 62"/>
                <a:gd name="T2" fmla="*/ 42 w 67"/>
                <a:gd name="T3" fmla="*/ 49 h 62"/>
                <a:gd name="T4" fmla="*/ 32 w 67"/>
                <a:gd name="T5" fmla="*/ 54 h 62"/>
                <a:gd name="T6" fmla="*/ 28 w 67"/>
                <a:gd name="T7" fmla="*/ 56 h 62"/>
                <a:gd name="T8" fmla="*/ 21 w 67"/>
                <a:gd name="T9" fmla="*/ 59 h 62"/>
                <a:gd name="T10" fmla="*/ 16 w 67"/>
                <a:gd name="T11" fmla="*/ 61 h 62"/>
                <a:gd name="T12" fmla="*/ 12 w 67"/>
                <a:gd name="T13" fmla="*/ 62 h 62"/>
                <a:gd name="T14" fmla="*/ 13 w 67"/>
                <a:gd name="T15" fmla="*/ 59 h 62"/>
                <a:gd name="T16" fmla="*/ 16 w 67"/>
                <a:gd name="T17" fmla="*/ 53 h 62"/>
                <a:gd name="T18" fmla="*/ 19 w 67"/>
                <a:gd name="T19" fmla="*/ 45 h 62"/>
                <a:gd name="T20" fmla="*/ 20 w 67"/>
                <a:gd name="T21" fmla="*/ 41 h 62"/>
                <a:gd name="T22" fmla="*/ 11 w 67"/>
                <a:gd name="T23" fmla="*/ 45 h 62"/>
                <a:gd name="T24" fmla="*/ 0 w 67"/>
                <a:gd name="T25" fmla="*/ 49 h 62"/>
                <a:gd name="T26" fmla="*/ 4 w 67"/>
                <a:gd name="T27" fmla="*/ 39 h 62"/>
                <a:gd name="T28" fmla="*/ 9 w 67"/>
                <a:gd name="T29" fmla="*/ 28 h 62"/>
                <a:gd name="T30" fmla="*/ 18 w 67"/>
                <a:gd name="T31" fmla="*/ 24 h 62"/>
                <a:gd name="T32" fmla="*/ 28 w 67"/>
                <a:gd name="T33" fmla="*/ 19 h 62"/>
                <a:gd name="T34" fmla="*/ 48 w 67"/>
                <a:gd name="T35" fmla="*/ 10 h 62"/>
                <a:gd name="T36" fmla="*/ 67 w 67"/>
                <a:gd name="T37" fmla="*/ 0 h 62"/>
                <a:gd name="T38" fmla="*/ 60 w 67"/>
                <a:gd name="T39" fmla="*/ 23 h 62"/>
                <a:gd name="T40" fmla="*/ 52 w 67"/>
                <a:gd name="T4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2">
                  <a:moveTo>
                    <a:pt x="52" y="45"/>
                  </a:moveTo>
                  <a:lnTo>
                    <a:pt x="42" y="49"/>
                  </a:lnTo>
                  <a:lnTo>
                    <a:pt x="32" y="54"/>
                  </a:lnTo>
                  <a:lnTo>
                    <a:pt x="28" y="56"/>
                  </a:lnTo>
                  <a:lnTo>
                    <a:pt x="21" y="59"/>
                  </a:lnTo>
                  <a:lnTo>
                    <a:pt x="16" y="61"/>
                  </a:lnTo>
                  <a:lnTo>
                    <a:pt x="12" y="62"/>
                  </a:lnTo>
                  <a:lnTo>
                    <a:pt x="13" y="59"/>
                  </a:lnTo>
                  <a:lnTo>
                    <a:pt x="16" y="53"/>
                  </a:lnTo>
                  <a:lnTo>
                    <a:pt x="19" y="45"/>
                  </a:lnTo>
                  <a:lnTo>
                    <a:pt x="20" y="41"/>
                  </a:lnTo>
                  <a:lnTo>
                    <a:pt x="11" y="45"/>
                  </a:lnTo>
                  <a:lnTo>
                    <a:pt x="0" y="49"/>
                  </a:lnTo>
                  <a:lnTo>
                    <a:pt x="4" y="39"/>
                  </a:lnTo>
                  <a:lnTo>
                    <a:pt x="9" y="28"/>
                  </a:lnTo>
                  <a:lnTo>
                    <a:pt x="18" y="24"/>
                  </a:lnTo>
                  <a:lnTo>
                    <a:pt x="28" y="19"/>
                  </a:lnTo>
                  <a:lnTo>
                    <a:pt x="48" y="10"/>
                  </a:lnTo>
                  <a:lnTo>
                    <a:pt x="67" y="0"/>
                  </a:lnTo>
                  <a:lnTo>
                    <a:pt x="60" y="23"/>
                  </a:lnTo>
                  <a:lnTo>
                    <a:pt x="5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6" name="Freeform 75">
              <a:extLst>
                <a:ext uri="{FF2B5EF4-FFF2-40B4-BE49-F238E27FC236}">
                  <a16:creationId xmlns:a16="http://schemas.microsoft.com/office/drawing/2014/main" id="{6EE8B5F4-0654-2922-F6C5-C45726B9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0997" y="4465140"/>
              <a:ext cx="7393" cy="3696"/>
            </a:xfrm>
            <a:custGeom>
              <a:avLst/>
              <a:gdLst>
                <a:gd name="T0" fmla="*/ 12 w 55"/>
                <a:gd name="T1" fmla="*/ 25 h 44"/>
                <a:gd name="T2" fmla="*/ 19 w 55"/>
                <a:gd name="T3" fmla="*/ 15 h 44"/>
                <a:gd name="T4" fmla="*/ 25 w 55"/>
                <a:gd name="T5" fmla="*/ 6 h 44"/>
                <a:gd name="T6" fmla="*/ 36 w 55"/>
                <a:gd name="T7" fmla="*/ 2 h 44"/>
                <a:gd name="T8" fmla="*/ 46 w 55"/>
                <a:gd name="T9" fmla="*/ 0 h 44"/>
                <a:gd name="T10" fmla="*/ 40 w 55"/>
                <a:gd name="T11" fmla="*/ 10 h 44"/>
                <a:gd name="T12" fmla="*/ 34 w 55"/>
                <a:gd name="T13" fmla="*/ 20 h 44"/>
                <a:gd name="T14" fmla="*/ 44 w 55"/>
                <a:gd name="T15" fmla="*/ 18 h 44"/>
                <a:gd name="T16" fmla="*/ 55 w 55"/>
                <a:gd name="T17" fmla="*/ 15 h 44"/>
                <a:gd name="T18" fmla="*/ 50 w 55"/>
                <a:gd name="T19" fmla="*/ 26 h 44"/>
                <a:gd name="T20" fmla="*/ 43 w 55"/>
                <a:gd name="T21" fmla="*/ 35 h 44"/>
                <a:gd name="T22" fmla="*/ 33 w 55"/>
                <a:gd name="T23" fmla="*/ 39 h 44"/>
                <a:gd name="T24" fmla="*/ 21 w 55"/>
                <a:gd name="T25" fmla="*/ 40 h 44"/>
                <a:gd name="T26" fmla="*/ 10 w 55"/>
                <a:gd name="T27" fmla="*/ 43 h 44"/>
                <a:gd name="T28" fmla="*/ 0 w 55"/>
                <a:gd name="T29" fmla="*/ 44 h 44"/>
                <a:gd name="T30" fmla="*/ 6 w 55"/>
                <a:gd name="T31" fmla="*/ 34 h 44"/>
                <a:gd name="T32" fmla="*/ 12 w 55"/>
                <a:gd name="T33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44">
                  <a:moveTo>
                    <a:pt x="12" y="25"/>
                  </a:moveTo>
                  <a:lnTo>
                    <a:pt x="19" y="15"/>
                  </a:lnTo>
                  <a:lnTo>
                    <a:pt x="25" y="6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40" y="10"/>
                  </a:lnTo>
                  <a:lnTo>
                    <a:pt x="34" y="20"/>
                  </a:lnTo>
                  <a:lnTo>
                    <a:pt x="44" y="18"/>
                  </a:lnTo>
                  <a:lnTo>
                    <a:pt x="55" y="15"/>
                  </a:lnTo>
                  <a:lnTo>
                    <a:pt x="50" y="26"/>
                  </a:lnTo>
                  <a:lnTo>
                    <a:pt x="43" y="35"/>
                  </a:lnTo>
                  <a:lnTo>
                    <a:pt x="33" y="39"/>
                  </a:lnTo>
                  <a:lnTo>
                    <a:pt x="21" y="40"/>
                  </a:lnTo>
                  <a:lnTo>
                    <a:pt x="10" y="43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7" name="Freeform 76">
              <a:extLst>
                <a:ext uri="{FF2B5EF4-FFF2-40B4-BE49-F238E27FC236}">
                  <a16:creationId xmlns:a16="http://schemas.microsoft.com/office/drawing/2014/main" id="{FDD33F66-2E61-34FE-9B83-9E466D10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259996"/>
              <a:ext cx="5545" cy="9241"/>
            </a:xfrm>
            <a:custGeom>
              <a:avLst/>
              <a:gdLst>
                <a:gd name="T0" fmla="*/ 30 w 38"/>
                <a:gd name="T1" fmla="*/ 0 h 79"/>
                <a:gd name="T2" fmla="*/ 34 w 38"/>
                <a:gd name="T3" fmla="*/ 10 h 79"/>
                <a:gd name="T4" fmla="*/ 38 w 38"/>
                <a:gd name="T5" fmla="*/ 21 h 79"/>
                <a:gd name="T6" fmla="*/ 35 w 38"/>
                <a:gd name="T7" fmla="*/ 25 h 79"/>
                <a:gd name="T8" fmla="*/ 32 w 38"/>
                <a:gd name="T9" fmla="*/ 32 h 79"/>
                <a:gd name="T10" fmla="*/ 29 w 38"/>
                <a:gd name="T11" fmla="*/ 37 h 79"/>
                <a:gd name="T12" fmla="*/ 27 w 38"/>
                <a:gd name="T13" fmla="*/ 40 h 79"/>
                <a:gd name="T14" fmla="*/ 23 w 38"/>
                <a:gd name="T15" fmla="*/ 51 h 79"/>
                <a:gd name="T16" fmla="*/ 17 w 38"/>
                <a:gd name="T17" fmla="*/ 60 h 79"/>
                <a:gd name="T18" fmla="*/ 13 w 38"/>
                <a:gd name="T19" fmla="*/ 71 h 79"/>
                <a:gd name="T20" fmla="*/ 8 w 38"/>
                <a:gd name="T21" fmla="*/ 79 h 79"/>
                <a:gd name="T22" fmla="*/ 4 w 38"/>
                <a:gd name="T23" fmla="*/ 69 h 79"/>
                <a:gd name="T24" fmla="*/ 0 w 38"/>
                <a:gd name="T25" fmla="*/ 57 h 79"/>
                <a:gd name="T26" fmla="*/ 5 w 38"/>
                <a:gd name="T27" fmla="*/ 47 h 79"/>
                <a:gd name="T28" fmla="*/ 10 w 38"/>
                <a:gd name="T29" fmla="*/ 38 h 79"/>
                <a:gd name="T30" fmla="*/ 15 w 38"/>
                <a:gd name="T31" fmla="*/ 28 h 79"/>
                <a:gd name="T32" fmla="*/ 20 w 38"/>
                <a:gd name="T33" fmla="*/ 19 h 79"/>
                <a:gd name="T34" fmla="*/ 25 w 38"/>
                <a:gd name="T35" fmla="*/ 9 h 79"/>
                <a:gd name="T36" fmla="*/ 30 w 38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79">
                  <a:moveTo>
                    <a:pt x="30" y="0"/>
                  </a:moveTo>
                  <a:lnTo>
                    <a:pt x="34" y="10"/>
                  </a:lnTo>
                  <a:lnTo>
                    <a:pt x="38" y="21"/>
                  </a:lnTo>
                  <a:lnTo>
                    <a:pt x="35" y="25"/>
                  </a:lnTo>
                  <a:lnTo>
                    <a:pt x="32" y="32"/>
                  </a:lnTo>
                  <a:lnTo>
                    <a:pt x="29" y="37"/>
                  </a:lnTo>
                  <a:lnTo>
                    <a:pt x="27" y="40"/>
                  </a:lnTo>
                  <a:lnTo>
                    <a:pt x="23" y="51"/>
                  </a:lnTo>
                  <a:lnTo>
                    <a:pt x="17" y="60"/>
                  </a:lnTo>
                  <a:lnTo>
                    <a:pt x="13" y="71"/>
                  </a:lnTo>
                  <a:lnTo>
                    <a:pt x="8" y="79"/>
                  </a:lnTo>
                  <a:lnTo>
                    <a:pt x="4" y="69"/>
                  </a:lnTo>
                  <a:lnTo>
                    <a:pt x="0" y="57"/>
                  </a:lnTo>
                  <a:lnTo>
                    <a:pt x="5" y="47"/>
                  </a:lnTo>
                  <a:lnTo>
                    <a:pt x="10" y="38"/>
                  </a:lnTo>
                  <a:lnTo>
                    <a:pt x="15" y="28"/>
                  </a:lnTo>
                  <a:lnTo>
                    <a:pt x="20" y="19"/>
                  </a:lnTo>
                  <a:lnTo>
                    <a:pt x="25" y="9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8" name="Freeform 77">
              <a:extLst>
                <a:ext uri="{FF2B5EF4-FFF2-40B4-BE49-F238E27FC236}">
                  <a16:creationId xmlns:a16="http://schemas.microsoft.com/office/drawing/2014/main" id="{563C6A0A-CADF-E6D1-98F1-E156E9693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566" y="4269236"/>
              <a:ext cx="1848" cy="9241"/>
            </a:xfrm>
            <a:custGeom>
              <a:avLst/>
              <a:gdLst>
                <a:gd name="T0" fmla="*/ 25 w 26"/>
                <a:gd name="T1" fmla="*/ 65 h 85"/>
                <a:gd name="T2" fmla="*/ 21 w 26"/>
                <a:gd name="T3" fmla="*/ 76 h 85"/>
                <a:gd name="T4" fmla="*/ 17 w 26"/>
                <a:gd name="T5" fmla="*/ 85 h 85"/>
                <a:gd name="T6" fmla="*/ 12 w 26"/>
                <a:gd name="T7" fmla="*/ 75 h 85"/>
                <a:gd name="T8" fmla="*/ 8 w 26"/>
                <a:gd name="T9" fmla="*/ 63 h 85"/>
                <a:gd name="T10" fmla="*/ 3 w 26"/>
                <a:gd name="T11" fmla="*/ 52 h 85"/>
                <a:gd name="T12" fmla="*/ 0 w 26"/>
                <a:gd name="T13" fmla="*/ 40 h 85"/>
                <a:gd name="T14" fmla="*/ 4 w 26"/>
                <a:gd name="T15" fmla="*/ 31 h 85"/>
                <a:gd name="T16" fmla="*/ 8 w 26"/>
                <a:gd name="T17" fmla="*/ 20 h 85"/>
                <a:gd name="T18" fmla="*/ 13 w 26"/>
                <a:gd name="T19" fmla="*/ 10 h 85"/>
                <a:gd name="T20" fmla="*/ 18 w 26"/>
                <a:gd name="T21" fmla="*/ 0 h 85"/>
                <a:gd name="T22" fmla="*/ 22 w 26"/>
                <a:gd name="T23" fmla="*/ 11 h 85"/>
                <a:gd name="T24" fmla="*/ 26 w 26"/>
                <a:gd name="T25" fmla="*/ 22 h 85"/>
                <a:gd name="T26" fmla="*/ 22 w 26"/>
                <a:gd name="T27" fmla="*/ 32 h 85"/>
                <a:gd name="T28" fmla="*/ 17 w 26"/>
                <a:gd name="T29" fmla="*/ 43 h 85"/>
                <a:gd name="T30" fmla="*/ 21 w 26"/>
                <a:gd name="T31" fmla="*/ 53 h 85"/>
                <a:gd name="T32" fmla="*/ 25 w 26"/>
                <a:gd name="T33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5">
                  <a:moveTo>
                    <a:pt x="25" y="65"/>
                  </a:moveTo>
                  <a:lnTo>
                    <a:pt x="21" y="76"/>
                  </a:lnTo>
                  <a:lnTo>
                    <a:pt x="17" y="85"/>
                  </a:lnTo>
                  <a:lnTo>
                    <a:pt x="12" y="75"/>
                  </a:lnTo>
                  <a:lnTo>
                    <a:pt x="8" y="63"/>
                  </a:lnTo>
                  <a:lnTo>
                    <a:pt x="3" y="52"/>
                  </a:lnTo>
                  <a:lnTo>
                    <a:pt x="0" y="40"/>
                  </a:lnTo>
                  <a:lnTo>
                    <a:pt x="4" y="31"/>
                  </a:lnTo>
                  <a:lnTo>
                    <a:pt x="8" y="20"/>
                  </a:lnTo>
                  <a:lnTo>
                    <a:pt x="13" y="10"/>
                  </a:lnTo>
                  <a:lnTo>
                    <a:pt x="18" y="0"/>
                  </a:lnTo>
                  <a:lnTo>
                    <a:pt x="22" y="11"/>
                  </a:lnTo>
                  <a:lnTo>
                    <a:pt x="26" y="22"/>
                  </a:lnTo>
                  <a:lnTo>
                    <a:pt x="22" y="32"/>
                  </a:lnTo>
                  <a:lnTo>
                    <a:pt x="17" y="43"/>
                  </a:lnTo>
                  <a:lnTo>
                    <a:pt x="21" y="53"/>
                  </a:lnTo>
                  <a:lnTo>
                    <a:pt x="25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39" name="Freeform 78">
              <a:extLst>
                <a:ext uri="{FF2B5EF4-FFF2-40B4-BE49-F238E27FC236}">
                  <a16:creationId xmlns:a16="http://schemas.microsoft.com/office/drawing/2014/main" id="{26329743-2FBC-3490-9898-175C3F984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807" y="4241514"/>
              <a:ext cx="3696" cy="12937"/>
            </a:xfrm>
            <a:custGeom>
              <a:avLst/>
              <a:gdLst>
                <a:gd name="T0" fmla="*/ 24 w 35"/>
                <a:gd name="T1" fmla="*/ 106 h 106"/>
                <a:gd name="T2" fmla="*/ 21 w 35"/>
                <a:gd name="T3" fmla="*/ 96 h 106"/>
                <a:gd name="T4" fmla="*/ 18 w 35"/>
                <a:gd name="T5" fmla="*/ 85 h 106"/>
                <a:gd name="T6" fmla="*/ 14 w 35"/>
                <a:gd name="T7" fmla="*/ 73 h 106"/>
                <a:gd name="T8" fmla="*/ 11 w 35"/>
                <a:gd name="T9" fmla="*/ 63 h 106"/>
                <a:gd name="T10" fmla="*/ 8 w 35"/>
                <a:gd name="T11" fmla="*/ 52 h 106"/>
                <a:gd name="T12" fmla="*/ 5 w 35"/>
                <a:gd name="T13" fmla="*/ 40 h 106"/>
                <a:gd name="T14" fmla="*/ 3 w 35"/>
                <a:gd name="T15" fmla="*/ 30 h 106"/>
                <a:gd name="T16" fmla="*/ 0 w 35"/>
                <a:gd name="T17" fmla="*/ 18 h 106"/>
                <a:gd name="T18" fmla="*/ 5 w 35"/>
                <a:gd name="T19" fmla="*/ 8 h 106"/>
                <a:gd name="T20" fmla="*/ 11 w 35"/>
                <a:gd name="T21" fmla="*/ 0 h 106"/>
                <a:gd name="T22" fmla="*/ 14 w 35"/>
                <a:gd name="T23" fmla="*/ 10 h 106"/>
                <a:gd name="T24" fmla="*/ 17 w 35"/>
                <a:gd name="T25" fmla="*/ 22 h 106"/>
                <a:gd name="T26" fmla="*/ 20 w 35"/>
                <a:gd name="T27" fmla="*/ 33 h 106"/>
                <a:gd name="T28" fmla="*/ 22 w 35"/>
                <a:gd name="T29" fmla="*/ 45 h 106"/>
                <a:gd name="T30" fmla="*/ 25 w 35"/>
                <a:gd name="T31" fmla="*/ 55 h 106"/>
                <a:gd name="T32" fmla="*/ 28 w 35"/>
                <a:gd name="T33" fmla="*/ 66 h 106"/>
                <a:gd name="T34" fmla="*/ 32 w 35"/>
                <a:gd name="T35" fmla="*/ 78 h 106"/>
                <a:gd name="T36" fmla="*/ 35 w 35"/>
                <a:gd name="T37" fmla="*/ 88 h 106"/>
                <a:gd name="T38" fmla="*/ 29 w 35"/>
                <a:gd name="T39" fmla="*/ 98 h 106"/>
                <a:gd name="T40" fmla="*/ 24 w 35"/>
                <a:gd name="T4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06">
                  <a:moveTo>
                    <a:pt x="24" y="106"/>
                  </a:moveTo>
                  <a:lnTo>
                    <a:pt x="21" y="96"/>
                  </a:lnTo>
                  <a:lnTo>
                    <a:pt x="18" y="85"/>
                  </a:lnTo>
                  <a:lnTo>
                    <a:pt x="14" y="73"/>
                  </a:lnTo>
                  <a:lnTo>
                    <a:pt x="11" y="63"/>
                  </a:lnTo>
                  <a:lnTo>
                    <a:pt x="8" y="52"/>
                  </a:lnTo>
                  <a:lnTo>
                    <a:pt x="5" y="40"/>
                  </a:lnTo>
                  <a:lnTo>
                    <a:pt x="3" y="30"/>
                  </a:lnTo>
                  <a:lnTo>
                    <a:pt x="0" y="18"/>
                  </a:lnTo>
                  <a:lnTo>
                    <a:pt x="5" y="8"/>
                  </a:lnTo>
                  <a:lnTo>
                    <a:pt x="11" y="0"/>
                  </a:lnTo>
                  <a:lnTo>
                    <a:pt x="14" y="10"/>
                  </a:lnTo>
                  <a:lnTo>
                    <a:pt x="17" y="22"/>
                  </a:lnTo>
                  <a:lnTo>
                    <a:pt x="20" y="33"/>
                  </a:lnTo>
                  <a:lnTo>
                    <a:pt x="22" y="45"/>
                  </a:lnTo>
                  <a:lnTo>
                    <a:pt x="25" y="55"/>
                  </a:lnTo>
                  <a:lnTo>
                    <a:pt x="28" y="66"/>
                  </a:lnTo>
                  <a:lnTo>
                    <a:pt x="32" y="78"/>
                  </a:lnTo>
                  <a:lnTo>
                    <a:pt x="35" y="88"/>
                  </a:lnTo>
                  <a:lnTo>
                    <a:pt x="29" y="98"/>
                  </a:lnTo>
                  <a:lnTo>
                    <a:pt x="24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0" name="Freeform 79">
              <a:extLst>
                <a:ext uri="{FF2B5EF4-FFF2-40B4-BE49-F238E27FC236}">
                  <a16:creationId xmlns:a16="http://schemas.microsoft.com/office/drawing/2014/main" id="{47960B94-A176-0A16-3119-B37E47DB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110" y="4232273"/>
              <a:ext cx="1848" cy="12937"/>
            </a:xfrm>
            <a:custGeom>
              <a:avLst/>
              <a:gdLst>
                <a:gd name="T0" fmla="*/ 11 w 28"/>
                <a:gd name="T1" fmla="*/ 63 h 105"/>
                <a:gd name="T2" fmla="*/ 6 w 28"/>
                <a:gd name="T3" fmla="*/ 40 h 105"/>
                <a:gd name="T4" fmla="*/ 3 w 28"/>
                <a:gd name="T5" fmla="*/ 28 h 105"/>
                <a:gd name="T6" fmla="*/ 1 w 28"/>
                <a:gd name="T7" fmla="*/ 18 h 105"/>
                <a:gd name="T8" fmla="*/ 7 w 28"/>
                <a:gd name="T9" fmla="*/ 7 h 105"/>
                <a:gd name="T10" fmla="*/ 13 w 28"/>
                <a:gd name="T11" fmla="*/ 0 h 105"/>
                <a:gd name="T12" fmla="*/ 16 w 28"/>
                <a:gd name="T13" fmla="*/ 10 h 105"/>
                <a:gd name="T14" fmla="*/ 18 w 28"/>
                <a:gd name="T15" fmla="*/ 22 h 105"/>
                <a:gd name="T16" fmla="*/ 21 w 28"/>
                <a:gd name="T17" fmla="*/ 33 h 105"/>
                <a:gd name="T18" fmla="*/ 23 w 28"/>
                <a:gd name="T19" fmla="*/ 45 h 105"/>
                <a:gd name="T20" fmla="*/ 26 w 28"/>
                <a:gd name="T21" fmla="*/ 56 h 105"/>
                <a:gd name="T22" fmla="*/ 28 w 28"/>
                <a:gd name="T23" fmla="*/ 68 h 105"/>
                <a:gd name="T24" fmla="*/ 23 w 28"/>
                <a:gd name="T25" fmla="*/ 77 h 105"/>
                <a:gd name="T26" fmla="*/ 17 w 28"/>
                <a:gd name="T27" fmla="*/ 86 h 105"/>
                <a:gd name="T28" fmla="*/ 10 w 28"/>
                <a:gd name="T29" fmla="*/ 96 h 105"/>
                <a:gd name="T30" fmla="*/ 5 w 28"/>
                <a:gd name="T31" fmla="*/ 105 h 105"/>
                <a:gd name="T32" fmla="*/ 2 w 28"/>
                <a:gd name="T33" fmla="*/ 93 h 105"/>
                <a:gd name="T34" fmla="*/ 0 w 28"/>
                <a:gd name="T35" fmla="*/ 81 h 105"/>
                <a:gd name="T36" fmla="*/ 5 w 28"/>
                <a:gd name="T37" fmla="*/ 72 h 105"/>
                <a:gd name="T38" fmla="*/ 11 w 28"/>
                <a:gd name="T39" fmla="*/ 6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105">
                  <a:moveTo>
                    <a:pt x="11" y="63"/>
                  </a:moveTo>
                  <a:lnTo>
                    <a:pt x="6" y="40"/>
                  </a:lnTo>
                  <a:lnTo>
                    <a:pt x="3" y="28"/>
                  </a:lnTo>
                  <a:lnTo>
                    <a:pt x="1" y="18"/>
                  </a:lnTo>
                  <a:lnTo>
                    <a:pt x="7" y="7"/>
                  </a:lnTo>
                  <a:lnTo>
                    <a:pt x="13" y="0"/>
                  </a:lnTo>
                  <a:lnTo>
                    <a:pt x="16" y="10"/>
                  </a:lnTo>
                  <a:lnTo>
                    <a:pt x="18" y="22"/>
                  </a:lnTo>
                  <a:lnTo>
                    <a:pt x="21" y="33"/>
                  </a:lnTo>
                  <a:lnTo>
                    <a:pt x="23" y="45"/>
                  </a:lnTo>
                  <a:lnTo>
                    <a:pt x="26" y="56"/>
                  </a:lnTo>
                  <a:lnTo>
                    <a:pt x="28" y="68"/>
                  </a:lnTo>
                  <a:lnTo>
                    <a:pt x="23" y="77"/>
                  </a:lnTo>
                  <a:lnTo>
                    <a:pt x="17" y="86"/>
                  </a:lnTo>
                  <a:lnTo>
                    <a:pt x="10" y="96"/>
                  </a:lnTo>
                  <a:lnTo>
                    <a:pt x="5" y="105"/>
                  </a:lnTo>
                  <a:lnTo>
                    <a:pt x="2" y="93"/>
                  </a:lnTo>
                  <a:lnTo>
                    <a:pt x="0" y="81"/>
                  </a:lnTo>
                  <a:lnTo>
                    <a:pt x="5" y="72"/>
                  </a:lnTo>
                  <a:lnTo>
                    <a:pt x="11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1" name="Freeform 80">
              <a:extLst>
                <a:ext uri="{FF2B5EF4-FFF2-40B4-BE49-F238E27FC236}">
                  <a16:creationId xmlns:a16="http://schemas.microsoft.com/office/drawing/2014/main" id="{DC766EF4-0C0F-167E-8BBE-24B2B378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414" y="4200855"/>
              <a:ext cx="9241" cy="31419"/>
            </a:xfrm>
            <a:custGeom>
              <a:avLst/>
              <a:gdLst>
                <a:gd name="T0" fmla="*/ 12 w 71"/>
                <a:gd name="T1" fmla="*/ 252 h 275"/>
                <a:gd name="T2" fmla="*/ 10 w 71"/>
                <a:gd name="T3" fmla="*/ 240 h 275"/>
                <a:gd name="T4" fmla="*/ 8 w 71"/>
                <a:gd name="T5" fmla="*/ 228 h 275"/>
                <a:gd name="T6" fmla="*/ 6 w 71"/>
                <a:gd name="T7" fmla="*/ 217 h 275"/>
                <a:gd name="T8" fmla="*/ 4 w 71"/>
                <a:gd name="T9" fmla="*/ 205 h 275"/>
                <a:gd name="T10" fmla="*/ 1 w 71"/>
                <a:gd name="T11" fmla="*/ 193 h 275"/>
                <a:gd name="T12" fmla="*/ 0 w 71"/>
                <a:gd name="T13" fmla="*/ 182 h 275"/>
                <a:gd name="T14" fmla="*/ 7 w 71"/>
                <a:gd name="T15" fmla="*/ 173 h 275"/>
                <a:gd name="T16" fmla="*/ 13 w 71"/>
                <a:gd name="T17" fmla="*/ 164 h 275"/>
                <a:gd name="T18" fmla="*/ 21 w 71"/>
                <a:gd name="T19" fmla="*/ 155 h 275"/>
                <a:gd name="T20" fmla="*/ 27 w 71"/>
                <a:gd name="T21" fmla="*/ 147 h 275"/>
                <a:gd name="T22" fmla="*/ 33 w 71"/>
                <a:gd name="T23" fmla="*/ 138 h 275"/>
                <a:gd name="T24" fmla="*/ 41 w 71"/>
                <a:gd name="T25" fmla="*/ 128 h 275"/>
                <a:gd name="T26" fmla="*/ 39 w 71"/>
                <a:gd name="T27" fmla="*/ 117 h 275"/>
                <a:gd name="T28" fmla="*/ 38 w 71"/>
                <a:gd name="T29" fmla="*/ 105 h 275"/>
                <a:gd name="T30" fmla="*/ 44 w 71"/>
                <a:gd name="T31" fmla="*/ 97 h 275"/>
                <a:gd name="T32" fmla="*/ 51 w 71"/>
                <a:gd name="T33" fmla="*/ 88 h 275"/>
                <a:gd name="T34" fmla="*/ 47 w 71"/>
                <a:gd name="T35" fmla="*/ 41 h 275"/>
                <a:gd name="T36" fmla="*/ 46 w 71"/>
                <a:gd name="T37" fmla="*/ 28 h 275"/>
                <a:gd name="T38" fmla="*/ 46 w 71"/>
                <a:gd name="T39" fmla="*/ 17 h 275"/>
                <a:gd name="T40" fmla="*/ 53 w 71"/>
                <a:gd name="T41" fmla="*/ 8 h 275"/>
                <a:gd name="T42" fmla="*/ 60 w 71"/>
                <a:gd name="T43" fmla="*/ 0 h 275"/>
                <a:gd name="T44" fmla="*/ 61 w 71"/>
                <a:gd name="T45" fmla="*/ 11 h 275"/>
                <a:gd name="T46" fmla="*/ 62 w 71"/>
                <a:gd name="T47" fmla="*/ 24 h 275"/>
                <a:gd name="T48" fmla="*/ 63 w 71"/>
                <a:gd name="T49" fmla="*/ 36 h 275"/>
                <a:gd name="T50" fmla="*/ 63 w 71"/>
                <a:gd name="T51" fmla="*/ 48 h 275"/>
                <a:gd name="T52" fmla="*/ 65 w 71"/>
                <a:gd name="T53" fmla="*/ 71 h 275"/>
                <a:gd name="T54" fmla="*/ 67 w 71"/>
                <a:gd name="T55" fmla="*/ 83 h 275"/>
                <a:gd name="T56" fmla="*/ 68 w 71"/>
                <a:gd name="T57" fmla="*/ 94 h 275"/>
                <a:gd name="T58" fmla="*/ 70 w 71"/>
                <a:gd name="T59" fmla="*/ 106 h 275"/>
                <a:gd name="T60" fmla="*/ 71 w 71"/>
                <a:gd name="T61" fmla="*/ 118 h 275"/>
                <a:gd name="T62" fmla="*/ 64 w 71"/>
                <a:gd name="T63" fmla="*/ 126 h 275"/>
                <a:gd name="T64" fmla="*/ 57 w 71"/>
                <a:gd name="T65" fmla="*/ 135 h 275"/>
                <a:gd name="T66" fmla="*/ 50 w 71"/>
                <a:gd name="T67" fmla="*/ 143 h 275"/>
                <a:gd name="T68" fmla="*/ 43 w 71"/>
                <a:gd name="T69" fmla="*/ 152 h 275"/>
                <a:gd name="T70" fmla="*/ 37 w 71"/>
                <a:gd name="T71" fmla="*/ 160 h 275"/>
                <a:gd name="T72" fmla="*/ 30 w 71"/>
                <a:gd name="T73" fmla="*/ 170 h 275"/>
                <a:gd name="T74" fmla="*/ 31 w 71"/>
                <a:gd name="T75" fmla="*/ 182 h 275"/>
                <a:gd name="T76" fmla="*/ 33 w 71"/>
                <a:gd name="T77" fmla="*/ 193 h 275"/>
                <a:gd name="T78" fmla="*/ 38 w 71"/>
                <a:gd name="T79" fmla="*/ 217 h 275"/>
                <a:gd name="T80" fmla="*/ 31 w 71"/>
                <a:gd name="T81" fmla="*/ 225 h 275"/>
                <a:gd name="T82" fmla="*/ 25 w 71"/>
                <a:gd name="T83" fmla="*/ 234 h 275"/>
                <a:gd name="T84" fmla="*/ 27 w 71"/>
                <a:gd name="T85" fmla="*/ 245 h 275"/>
                <a:gd name="T86" fmla="*/ 29 w 71"/>
                <a:gd name="T87" fmla="*/ 257 h 275"/>
                <a:gd name="T88" fmla="*/ 23 w 71"/>
                <a:gd name="T89" fmla="*/ 267 h 275"/>
                <a:gd name="T90" fmla="*/ 16 w 71"/>
                <a:gd name="T91" fmla="*/ 275 h 275"/>
                <a:gd name="T92" fmla="*/ 14 w 71"/>
                <a:gd name="T93" fmla="*/ 265 h 275"/>
                <a:gd name="T94" fmla="*/ 12 w 71"/>
                <a:gd name="T95" fmla="*/ 25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" h="275">
                  <a:moveTo>
                    <a:pt x="12" y="252"/>
                  </a:moveTo>
                  <a:lnTo>
                    <a:pt x="10" y="240"/>
                  </a:lnTo>
                  <a:lnTo>
                    <a:pt x="8" y="228"/>
                  </a:lnTo>
                  <a:lnTo>
                    <a:pt x="6" y="217"/>
                  </a:lnTo>
                  <a:lnTo>
                    <a:pt x="4" y="205"/>
                  </a:lnTo>
                  <a:lnTo>
                    <a:pt x="1" y="193"/>
                  </a:lnTo>
                  <a:lnTo>
                    <a:pt x="0" y="182"/>
                  </a:lnTo>
                  <a:lnTo>
                    <a:pt x="7" y="173"/>
                  </a:lnTo>
                  <a:lnTo>
                    <a:pt x="13" y="164"/>
                  </a:lnTo>
                  <a:lnTo>
                    <a:pt x="21" y="155"/>
                  </a:lnTo>
                  <a:lnTo>
                    <a:pt x="27" y="147"/>
                  </a:lnTo>
                  <a:lnTo>
                    <a:pt x="33" y="138"/>
                  </a:lnTo>
                  <a:lnTo>
                    <a:pt x="41" y="128"/>
                  </a:lnTo>
                  <a:lnTo>
                    <a:pt x="39" y="117"/>
                  </a:lnTo>
                  <a:lnTo>
                    <a:pt x="38" y="105"/>
                  </a:lnTo>
                  <a:lnTo>
                    <a:pt x="44" y="97"/>
                  </a:lnTo>
                  <a:lnTo>
                    <a:pt x="51" y="88"/>
                  </a:lnTo>
                  <a:lnTo>
                    <a:pt x="47" y="41"/>
                  </a:lnTo>
                  <a:lnTo>
                    <a:pt x="46" y="28"/>
                  </a:lnTo>
                  <a:lnTo>
                    <a:pt x="46" y="17"/>
                  </a:lnTo>
                  <a:lnTo>
                    <a:pt x="53" y="8"/>
                  </a:lnTo>
                  <a:lnTo>
                    <a:pt x="60" y="0"/>
                  </a:lnTo>
                  <a:lnTo>
                    <a:pt x="61" y="11"/>
                  </a:lnTo>
                  <a:lnTo>
                    <a:pt x="62" y="24"/>
                  </a:lnTo>
                  <a:lnTo>
                    <a:pt x="63" y="36"/>
                  </a:lnTo>
                  <a:lnTo>
                    <a:pt x="63" y="48"/>
                  </a:lnTo>
                  <a:lnTo>
                    <a:pt x="65" y="71"/>
                  </a:lnTo>
                  <a:lnTo>
                    <a:pt x="67" y="83"/>
                  </a:lnTo>
                  <a:lnTo>
                    <a:pt x="68" y="94"/>
                  </a:lnTo>
                  <a:lnTo>
                    <a:pt x="70" y="106"/>
                  </a:lnTo>
                  <a:lnTo>
                    <a:pt x="71" y="118"/>
                  </a:lnTo>
                  <a:lnTo>
                    <a:pt x="64" y="126"/>
                  </a:lnTo>
                  <a:lnTo>
                    <a:pt x="57" y="135"/>
                  </a:lnTo>
                  <a:lnTo>
                    <a:pt x="50" y="143"/>
                  </a:lnTo>
                  <a:lnTo>
                    <a:pt x="43" y="152"/>
                  </a:lnTo>
                  <a:lnTo>
                    <a:pt x="37" y="160"/>
                  </a:lnTo>
                  <a:lnTo>
                    <a:pt x="30" y="170"/>
                  </a:lnTo>
                  <a:lnTo>
                    <a:pt x="31" y="182"/>
                  </a:lnTo>
                  <a:lnTo>
                    <a:pt x="33" y="193"/>
                  </a:lnTo>
                  <a:lnTo>
                    <a:pt x="38" y="217"/>
                  </a:lnTo>
                  <a:lnTo>
                    <a:pt x="31" y="225"/>
                  </a:lnTo>
                  <a:lnTo>
                    <a:pt x="25" y="234"/>
                  </a:lnTo>
                  <a:lnTo>
                    <a:pt x="27" y="245"/>
                  </a:lnTo>
                  <a:lnTo>
                    <a:pt x="29" y="257"/>
                  </a:lnTo>
                  <a:lnTo>
                    <a:pt x="23" y="267"/>
                  </a:lnTo>
                  <a:lnTo>
                    <a:pt x="16" y="275"/>
                  </a:lnTo>
                  <a:lnTo>
                    <a:pt x="14" y="265"/>
                  </a:lnTo>
                  <a:lnTo>
                    <a:pt x="12" y="2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2" name="Freeform 81">
              <a:extLst>
                <a:ext uri="{FF2B5EF4-FFF2-40B4-BE49-F238E27FC236}">
                  <a16:creationId xmlns:a16="http://schemas.microsoft.com/office/drawing/2014/main" id="{A769F15A-A706-CF3A-1EEB-C73318A6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048" y="4160196"/>
              <a:ext cx="5545" cy="9241"/>
            </a:xfrm>
            <a:custGeom>
              <a:avLst/>
              <a:gdLst>
                <a:gd name="T0" fmla="*/ 34 w 39"/>
                <a:gd name="T1" fmla="*/ 58 h 87"/>
                <a:gd name="T2" fmla="*/ 17 w 39"/>
                <a:gd name="T3" fmla="*/ 72 h 87"/>
                <a:gd name="T4" fmla="*/ 8 w 39"/>
                <a:gd name="T5" fmla="*/ 80 h 87"/>
                <a:gd name="T6" fmla="*/ 0 w 39"/>
                <a:gd name="T7" fmla="*/ 87 h 87"/>
                <a:gd name="T8" fmla="*/ 1 w 39"/>
                <a:gd name="T9" fmla="*/ 75 h 87"/>
                <a:gd name="T10" fmla="*/ 2 w 39"/>
                <a:gd name="T11" fmla="*/ 62 h 87"/>
                <a:gd name="T12" fmla="*/ 3 w 39"/>
                <a:gd name="T13" fmla="*/ 50 h 87"/>
                <a:gd name="T14" fmla="*/ 4 w 39"/>
                <a:gd name="T15" fmla="*/ 39 h 87"/>
                <a:gd name="T16" fmla="*/ 5 w 39"/>
                <a:gd name="T17" fmla="*/ 26 h 87"/>
                <a:gd name="T18" fmla="*/ 7 w 39"/>
                <a:gd name="T19" fmla="*/ 14 h 87"/>
                <a:gd name="T20" fmla="*/ 16 w 39"/>
                <a:gd name="T21" fmla="*/ 7 h 87"/>
                <a:gd name="T22" fmla="*/ 24 w 39"/>
                <a:gd name="T23" fmla="*/ 0 h 87"/>
                <a:gd name="T24" fmla="*/ 22 w 39"/>
                <a:gd name="T25" fmla="*/ 13 h 87"/>
                <a:gd name="T26" fmla="*/ 21 w 39"/>
                <a:gd name="T27" fmla="*/ 24 h 87"/>
                <a:gd name="T28" fmla="*/ 31 w 39"/>
                <a:gd name="T29" fmla="*/ 16 h 87"/>
                <a:gd name="T30" fmla="*/ 39 w 39"/>
                <a:gd name="T31" fmla="*/ 10 h 87"/>
                <a:gd name="T32" fmla="*/ 38 w 39"/>
                <a:gd name="T33" fmla="*/ 22 h 87"/>
                <a:gd name="T34" fmla="*/ 36 w 39"/>
                <a:gd name="T35" fmla="*/ 33 h 87"/>
                <a:gd name="T36" fmla="*/ 35 w 39"/>
                <a:gd name="T37" fmla="*/ 46 h 87"/>
                <a:gd name="T38" fmla="*/ 34 w 39"/>
                <a:gd name="T39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7">
                  <a:moveTo>
                    <a:pt x="34" y="58"/>
                  </a:moveTo>
                  <a:lnTo>
                    <a:pt x="17" y="72"/>
                  </a:lnTo>
                  <a:lnTo>
                    <a:pt x="8" y="80"/>
                  </a:lnTo>
                  <a:lnTo>
                    <a:pt x="0" y="87"/>
                  </a:lnTo>
                  <a:lnTo>
                    <a:pt x="1" y="75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4" y="39"/>
                  </a:lnTo>
                  <a:lnTo>
                    <a:pt x="5" y="26"/>
                  </a:lnTo>
                  <a:lnTo>
                    <a:pt x="7" y="14"/>
                  </a:lnTo>
                  <a:lnTo>
                    <a:pt x="16" y="7"/>
                  </a:lnTo>
                  <a:lnTo>
                    <a:pt x="24" y="0"/>
                  </a:lnTo>
                  <a:lnTo>
                    <a:pt x="22" y="13"/>
                  </a:lnTo>
                  <a:lnTo>
                    <a:pt x="21" y="24"/>
                  </a:lnTo>
                  <a:lnTo>
                    <a:pt x="31" y="16"/>
                  </a:lnTo>
                  <a:lnTo>
                    <a:pt x="39" y="10"/>
                  </a:lnTo>
                  <a:lnTo>
                    <a:pt x="38" y="22"/>
                  </a:lnTo>
                  <a:lnTo>
                    <a:pt x="36" y="33"/>
                  </a:lnTo>
                  <a:lnTo>
                    <a:pt x="35" y="46"/>
                  </a:lnTo>
                  <a:lnTo>
                    <a:pt x="34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3" name="Freeform 82">
              <a:extLst>
                <a:ext uri="{FF2B5EF4-FFF2-40B4-BE49-F238E27FC236}">
                  <a16:creationId xmlns:a16="http://schemas.microsoft.com/office/drawing/2014/main" id="{697BF55F-6E4F-6FAE-2E69-8CD41C1B2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682" y="4130625"/>
              <a:ext cx="7393" cy="16633"/>
            </a:xfrm>
            <a:custGeom>
              <a:avLst/>
              <a:gdLst>
                <a:gd name="T0" fmla="*/ 0 w 64"/>
                <a:gd name="T1" fmla="*/ 140 h 140"/>
                <a:gd name="T2" fmla="*/ 2 w 64"/>
                <a:gd name="T3" fmla="*/ 129 h 140"/>
                <a:gd name="T4" fmla="*/ 4 w 64"/>
                <a:gd name="T5" fmla="*/ 117 h 140"/>
                <a:gd name="T6" fmla="*/ 7 w 64"/>
                <a:gd name="T7" fmla="*/ 105 h 140"/>
                <a:gd name="T8" fmla="*/ 10 w 64"/>
                <a:gd name="T9" fmla="*/ 93 h 140"/>
                <a:gd name="T10" fmla="*/ 12 w 64"/>
                <a:gd name="T11" fmla="*/ 82 h 140"/>
                <a:gd name="T12" fmla="*/ 15 w 64"/>
                <a:gd name="T13" fmla="*/ 70 h 140"/>
                <a:gd name="T14" fmla="*/ 16 w 64"/>
                <a:gd name="T15" fmla="*/ 58 h 140"/>
                <a:gd name="T16" fmla="*/ 20 w 64"/>
                <a:gd name="T17" fmla="*/ 47 h 140"/>
                <a:gd name="T18" fmla="*/ 29 w 64"/>
                <a:gd name="T19" fmla="*/ 41 h 140"/>
                <a:gd name="T20" fmla="*/ 38 w 64"/>
                <a:gd name="T21" fmla="*/ 35 h 140"/>
                <a:gd name="T22" fmla="*/ 41 w 64"/>
                <a:gd name="T23" fmla="*/ 23 h 140"/>
                <a:gd name="T24" fmla="*/ 45 w 64"/>
                <a:gd name="T25" fmla="*/ 12 h 140"/>
                <a:gd name="T26" fmla="*/ 54 w 64"/>
                <a:gd name="T27" fmla="*/ 6 h 140"/>
                <a:gd name="T28" fmla="*/ 64 w 64"/>
                <a:gd name="T29" fmla="*/ 0 h 140"/>
                <a:gd name="T30" fmla="*/ 61 w 64"/>
                <a:gd name="T31" fmla="*/ 12 h 140"/>
                <a:gd name="T32" fmla="*/ 57 w 64"/>
                <a:gd name="T33" fmla="*/ 23 h 140"/>
                <a:gd name="T34" fmla="*/ 55 w 64"/>
                <a:gd name="T35" fmla="*/ 35 h 140"/>
                <a:gd name="T36" fmla="*/ 52 w 64"/>
                <a:gd name="T37" fmla="*/ 47 h 140"/>
                <a:gd name="T38" fmla="*/ 49 w 64"/>
                <a:gd name="T39" fmla="*/ 58 h 140"/>
                <a:gd name="T40" fmla="*/ 47 w 64"/>
                <a:gd name="T41" fmla="*/ 70 h 140"/>
                <a:gd name="T42" fmla="*/ 45 w 64"/>
                <a:gd name="T43" fmla="*/ 81 h 140"/>
                <a:gd name="T44" fmla="*/ 41 w 64"/>
                <a:gd name="T45" fmla="*/ 92 h 140"/>
                <a:gd name="T46" fmla="*/ 33 w 64"/>
                <a:gd name="T47" fmla="*/ 99 h 140"/>
                <a:gd name="T48" fmla="*/ 23 w 64"/>
                <a:gd name="T49" fmla="*/ 105 h 140"/>
                <a:gd name="T50" fmla="*/ 21 w 64"/>
                <a:gd name="T51" fmla="*/ 117 h 140"/>
                <a:gd name="T52" fmla="*/ 19 w 64"/>
                <a:gd name="T53" fmla="*/ 127 h 140"/>
                <a:gd name="T54" fmla="*/ 10 w 64"/>
                <a:gd name="T55" fmla="*/ 134 h 140"/>
                <a:gd name="T56" fmla="*/ 0 w 64"/>
                <a:gd name="T5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140">
                  <a:moveTo>
                    <a:pt x="0" y="140"/>
                  </a:moveTo>
                  <a:lnTo>
                    <a:pt x="2" y="129"/>
                  </a:lnTo>
                  <a:lnTo>
                    <a:pt x="4" y="117"/>
                  </a:lnTo>
                  <a:lnTo>
                    <a:pt x="7" y="105"/>
                  </a:lnTo>
                  <a:lnTo>
                    <a:pt x="10" y="93"/>
                  </a:lnTo>
                  <a:lnTo>
                    <a:pt x="12" y="82"/>
                  </a:lnTo>
                  <a:lnTo>
                    <a:pt x="15" y="70"/>
                  </a:lnTo>
                  <a:lnTo>
                    <a:pt x="16" y="58"/>
                  </a:lnTo>
                  <a:lnTo>
                    <a:pt x="20" y="47"/>
                  </a:lnTo>
                  <a:lnTo>
                    <a:pt x="29" y="41"/>
                  </a:lnTo>
                  <a:lnTo>
                    <a:pt x="38" y="35"/>
                  </a:lnTo>
                  <a:lnTo>
                    <a:pt x="41" y="23"/>
                  </a:lnTo>
                  <a:lnTo>
                    <a:pt x="45" y="12"/>
                  </a:lnTo>
                  <a:lnTo>
                    <a:pt x="54" y="6"/>
                  </a:lnTo>
                  <a:lnTo>
                    <a:pt x="64" y="0"/>
                  </a:lnTo>
                  <a:lnTo>
                    <a:pt x="61" y="12"/>
                  </a:lnTo>
                  <a:lnTo>
                    <a:pt x="57" y="23"/>
                  </a:lnTo>
                  <a:lnTo>
                    <a:pt x="55" y="35"/>
                  </a:lnTo>
                  <a:lnTo>
                    <a:pt x="52" y="47"/>
                  </a:lnTo>
                  <a:lnTo>
                    <a:pt x="49" y="58"/>
                  </a:lnTo>
                  <a:lnTo>
                    <a:pt x="47" y="70"/>
                  </a:lnTo>
                  <a:lnTo>
                    <a:pt x="45" y="81"/>
                  </a:lnTo>
                  <a:lnTo>
                    <a:pt x="41" y="92"/>
                  </a:lnTo>
                  <a:lnTo>
                    <a:pt x="33" y="99"/>
                  </a:lnTo>
                  <a:lnTo>
                    <a:pt x="23" y="105"/>
                  </a:lnTo>
                  <a:lnTo>
                    <a:pt x="21" y="117"/>
                  </a:lnTo>
                  <a:lnTo>
                    <a:pt x="19" y="127"/>
                  </a:lnTo>
                  <a:lnTo>
                    <a:pt x="10" y="134"/>
                  </a:lnTo>
                  <a:lnTo>
                    <a:pt x="0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4" name="Freeform 83">
              <a:extLst>
                <a:ext uri="{FF2B5EF4-FFF2-40B4-BE49-F238E27FC236}">
                  <a16:creationId xmlns:a16="http://schemas.microsoft.com/office/drawing/2014/main" id="{BD275613-9D47-BE5B-37C2-D8F766BE8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923" y="4126929"/>
              <a:ext cx="7393" cy="11089"/>
            </a:xfrm>
            <a:custGeom>
              <a:avLst/>
              <a:gdLst>
                <a:gd name="T0" fmla="*/ 27 w 63"/>
                <a:gd name="T1" fmla="*/ 80 h 91"/>
                <a:gd name="T2" fmla="*/ 16 w 63"/>
                <a:gd name="T3" fmla="*/ 86 h 91"/>
                <a:gd name="T4" fmla="*/ 8 w 63"/>
                <a:gd name="T5" fmla="*/ 91 h 91"/>
                <a:gd name="T6" fmla="*/ 10 w 63"/>
                <a:gd name="T7" fmla="*/ 80 h 91"/>
                <a:gd name="T8" fmla="*/ 13 w 63"/>
                <a:gd name="T9" fmla="*/ 68 h 91"/>
                <a:gd name="T10" fmla="*/ 16 w 63"/>
                <a:gd name="T11" fmla="*/ 56 h 91"/>
                <a:gd name="T12" fmla="*/ 20 w 63"/>
                <a:gd name="T13" fmla="*/ 46 h 91"/>
                <a:gd name="T14" fmla="*/ 9 w 63"/>
                <a:gd name="T15" fmla="*/ 52 h 91"/>
                <a:gd name="T16" fmla="*/ 0 w 63"/>
                <a:gd name="T17" fmla="*/ 56 h 91"/>
                <a:gd name="T18" fmla="*/ 3 w 63"/>
                <a:gd name="T19" fmla="*/ 46 h 91"/>
                <a:gd name="T20" fmla="*/ 6 w 63"/>
                <a:gd name="T21" fmla="*/ 34 h 91"/>
                <a:gd name="T22" fmla="*/ 9 w 63"/>
                <a:gd name="T23" fmla="*/ 22 h 91"/>
                <a:gd name="T24" fmla="*/ 12 w 63"/>
                <a:gd name="T25" fmla="*/ 10 h 91"/>
                <a:gd name="T26" fmla="*/ 23 w 63"/>
                <a:gd name="T27" fmla="*/ 5 h 91"/>
                <a:gd name="T28" fmla="*/ 31 w 63"/>
                <a:gd name="T29" fmla="*/ 0 h 91"/>
                <a:gd name="T30" fmla="*/ 28 w 63"/>
                <a:gd name="T31" fmla="*/ 12 h 91"/>
                <a:gd name="T32" fmla="*/ 25 w 63"/>
                <a:gd name="T33" fmla="*/ 23 h 91"/>
                <a:gd name="T34" fmla="*/ 34 w 63"/>
                <a:gd name="T35" fmla="*/ 18 h 91"/>
                <a:gd name="T36" fmla="*/ 44 w 63"/>
                <a:gd name="T37" fmla="*/ 13 h 91"/>
                <a:gd name="T38" fmla="*/ 55 w 63"/>
                <a:gd name="T39" fmla="*/ 6 h 91"/>
                <a:gd name="T40" fmla="*/ 63 w 63"/>
                <a:gd name="T41" fmla="*/ 2 h 91"/>
                <a:gd name="T42" fmla="*/ 61 w 63"/>
                <a:gd name="T43" fmla="*/ 13 h 91"/>
                <a:gd name="T44" fmla="*/ 58 w 63"/>
                <a:gd name="T45" fmla="*/ 24 h 91"/>
                <a:gd name="T46" fmla="*/ 47 w 63"/>
                <a:gd name="T47" fmla="*/ 30 h 91"/>
                <a:gd name="T48" fmla="*/ 39 w 63"/>
                <a:gd name="T49" fmla="*/ 35 h 91"/>
                <a:gd name="T50" fmla="*/ 37 w 63"/>
                <a:gd name="T51" fmla="*/ 40 h 91"/>
                <a:gd name="T52" fmla="*/ 34 w 63"/>
                <a:gd name="T53" fmla="*/ 47 h 91"/>
                <a:gd name="T54" fmla="*/ 33 w 63"/>
                <a:gd name="T55" fmla="*/ 52 h 91"/>
                <a:gd name="T56" fmla="*/ 32 w 63"/>
                <a:gd name="T57" fmla="*/ 57 h 91"/>
                <a:gd name="T58" fmla="*/ 27 w 63"/>
                <a:gd name="T59" fmla="*/ 8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91">
                  <a:moveTo>
                    <a:pt x="27" y="80"/>
                  </a:moveTo>
                  <a:lnTo>
                    <a:pt x="16" y="86"/>
                  </a:lnTo>
                  <a:lnTo>
                    <a:pt x="8" y="91"/>
                  </a:lnTo>
                  <a:lnTo>
                    <a:pt x="10" y="80"/>
                  </a:lnTo>
                  <a:lnTo>
                    <a:pt x="13" y="68"/>
                  </a:lnTo>
                  <a:lnTo>
                    <a:pt x="16" y="56"/>
                  </a:lnTo>
                  <a:lnTo>
                    <a:pt x="20" y="46"/>
                  </a:lnTo>
                  <a:lnTo>
                    <a:pt x="9" y="52"/>
                  </a:lnTo>
                  <a:lnTo>
                    <a:pt x="0" y="56"/>
                  </a:lnTo>
                  <a:lnTo>
                    <a:pt x="3" y="46"/>
                  </a:lnTo>
                  <a:lnTo>
                    <a:pt x="6" y="34"/>
                  </a:lnTo>
                  <a:lnTo>
                    <a:pt x="9" y="22"/>
                  </a:lnTo>
                  <a:lnTo>
                    <a:pt x="12" y="10"/>
                  </a:lnTo>
                  <a:lnTo>
                    <a:pt x="23" y="5"/>
                  </a:lnTo>
                  <a:lnTo>
                    <a:pt x="31" y="0"/>
                  </a:lnTo>
                  <a:lnTo>
                    <a:pt x="28" y="12"/>
                  </a:lnTo>
                  <a:lnTo>
                    <a:pt x="25" y="23"/>
                  </a:lnTo>
                  <a:lnTo>
                    <a:pt x="34" y="18"/>
                  </a:lnTo>
                  <a:lnTo>
                    <a:pt x="44" y="13"/>
                  </a:lnTo>
                  <a:lnTo>
                    <a:pt x="55" y="6"/>
                  </a:lnTo>
                  <a:lnTo>
                    <a:pt x="63" y="2"/>
                  </a:lnTo>
                  <a:lnTo>
                    <a:pt x="61" y="13"/>
                  </a:lnTo>
                  <a:lnTo>
                    <a:pt x="58" y="24"/>
                  </a:lnTo>
                  <a:lnTo>
                    <a:pt x="47" y="30"/>
                  </a:lnTo>
                  <a:lnTo>
                    <a:pt x="39" y="35"/>
                  </a:lnTo>
                  <a:lnTo>
                    <a:pt x="37" y="40"/>
                  </a:lnTo>
                  <a:lnTo>
                    <a:pt x="34" y="47"/>
                  </a:lnTo>
                  <a:lnTo>
                    <a:pt x="33" y="52"/>
                  </a:lnTo>
                  <a:lnTo>
                    <a:pt x="32" y="57"/>
                  </a:lnTo>
                  <a:lnTo>
                    <a:pt x="27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5" name="Freeform 84">
              <a:extLst>
                <a:ext uri="{FF2B5EF4-FFF2-40B4-BE49-F238E27FC236}">
                  <a16:creationId xmlns:a16="http://schemas.microsoft.com/office/drawing/2014/main" id="{BF8D180D-2EE1-590C-0B74-250FEBEB5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040" y="4099207"/>
              <a:ext cx="5545" cy="5544"/>
            </a:xfrm>
            <a:custGeom>
              <a:avLst/>
              <a:gdLst>
                <a:gd name="T0" fmla="*/ 40 w 50"/>
                <a:gd name="T1" fmla="*/ 22 h 49"/>
                <a:gd name="T2" fmla="*/ 36 w 50"/>
                <a:gd name="T3" fmla="*/ 32 h 49"/>
                <a:gd name="T4" fmla="*/ 31 w 50"/>
                <a:gd name="T5" fmla="*/ 42 h 49"/>
                <a:gd name="T6" fmla="*/ 27 w 50"/>
                <a:gd name="T7" fmla="*/ 44 h 49"/>
                <a:gd name="T8" fmla="*/ 20 w 50"/>
                <a:gd name="T9" fmla="*/ 46 h 49"/>
                <a:gd name="T10" fmla="*/ 14 w 50"/>
                <a:gd name="T11" fmla="*/ 48 h 49"/>
                <a:gd name="T12" fmla="*/ 11 w 50"/>
                <a:gd name="T13" fmla="*/ 49 h 49"/>
                <a:gd name="T14" fmla="*/ 12 w 50"/>
                <a:gd name="T15" fmla="*/ 46 h 49"/>
                <a:gd name="T16" fmla="*/ 15 w 50"/>
                <a:gd name="T17" fmla="*/ 39 h 49"/>
                <a:gd name="T18" fmla="*/ 19 w 50"/>
                <a:gd name="T19" fmla="*/ 32 h 49"/>
                <a:gd name="T20" fmla="*/ 20 w 50"/>
                <a:gd name="T21" fmla="*/ 28 h 49"/>
                <a:gd name="T22" fmla="*/ 11 w 50"/>
                <a:gd name="T23" fmla="*/ 31 h 49"/>
                <a:gd name="T24" fmla="*/ 0 w 50"/>
                <a:gd name="T25" fmla="*/ 36 h 49"/>
                <a:gd name="T26" fmla="*/ 4 w 50"/>
                <a:gd name="T27" fmla="*/ 25 h 49"/>
                <a:gd name="T28" fmla="*/ 10 w 50"/>
                <a:gd name="T29" fmla="*/ 14 h 49"/>
                <a:gd name="T30" fmla="*/ 19 w 50"/>
                <a:gd name="T31" fmla="*/ 10 h 49"/>
                <a:gd name="T32" fmla="*/ 30 w 50"/>
                <a:gd name="T33" fmla="*/ 8 h 49"/>
                <a:gd name="T34" fmla="*/ 40 w 50"/>
                <a:gd name="T35" fmla="*/ 4 h 49"/>
                <a:gd name="T36" fmla="*/ 50 w 50"/>
                <a:gd name="T37" fmla="*/ 0 h 49"/>
                <a:gd name="T38" fmla="*/ 46 w 50"/>
                <a:gd name="T39" fmla="*/ 11 h 49"/>
                <a:gd name="T40" fmla="*/ 40 w 50"/>
                <a:gd name="T41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40" y="22"/>
                  </a:moveTo>
                  <a:lnTo>
                    <a:pt x="36" y="32"/>
                  </a:lnTo>
                  <a:lnTo>
                    <a:pt x="31" y="42"/>
                  </a:lnTo>
                  <a:lnTo>
                    <a:pt x="27" y="44"/>
                  </a:lnTo>
                  <a:lnTo>
                    <a:pt x="20" y="46"/>
                  </a:lnTo>
                  <a:lnTo>
                    <a:pt x="14" y="48"/>
                  </a:lnTo>
                  <a:lnTo>
                    <a:pt x="11" y="49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9" y="32"/>
                  </a:lnTo>
                  <a:lnTo>
                    <a:pt x="20" y="28"/>
                  </a:lnTo>
                  <a:lnTo>
                    <a:pt x="11" y="31"/>
                  </a:lnTo>
                  <a:lnTo>
                    <a:pt x="0" y="36"/>
                  </a:lnTo>
                  <a:lnTo>
                    <a:pt x="4" y="25"/>
                  </a:lnTo>
                  <a:lnTo>
                    <a:pt x="10" y="14"/>
                  </a:lnTo>
                  <a:lnTo>
                    <a:pt x="19" y="10"/>
                  </a:lnTo>
                  <a:lnTo>
                    <a:pt x="30" y="8"/>
                  </a:lnTo>
                  <a:lnTo>
                    <a:pt x="40" y="4"/>
                  </a:lnTo>
                  <a:lnTo>
                    <a:pt x="50" y="0"/>
                  </a:lnTo>
                  <a:lnTo>
                    <a:pt x="46" y="11"/>
                  </a:lnTo>
                  <a:lnTo>
                    <a:pt x="4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6" name="Freeform 85">
              <a:extLst>
                <a:ext uri="{FF2B5EF4-FFF2-40B4-BE49-F238E27FC236}">
                  <a16:creationId xmlns:a16="http://schemas.microsoft.com/office/drawing/2014/main" id="{7BF4FA9F-74D0-AA42-4AA2-9EAAFAEC8E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9173" y="4014192"/>
              <a:ext cx="510111" cy="513786"/>
            </a:xfrm>
            <a:custGeom>
              <a:avLst/>
              <a:gdLst>
                <a:gd name="T0" fmla="*/ 142 w 4410"/>
                <a:gd name="T1" fmla="*/ 1975 h 4453"/>
                <a:gd name="T2" fmla="*/ 128 w 4410"/>
                <a:gd name="T3" fmla="*/ 2324 h 4453"/>
                <a:gd name="T4" fmla="*/ 142 w 4410"/>
                <a:gd name="T5" fmla="*/ 2528 h 4453"/>
                <a:gd name="T6" fmla="*/ 607 w 4410"/>
                <a:gd name="T7" fmla="*/ 3655 h 4453"/>
                <a:gd name="T8" fmla="*/ 1669 w 4410"/>
                <a:gd name="T9" fmla="*/ 4320 h 4453"/>
                <a:gd name="T10" fmla="*/ 1986 w 4410"/>
                <a:gd name="T11" fmla="*/ 4371 h 4453"/>
                <a:gd name="T12" fmla="*/ 2475 w 4410"/>
                <a:gd name="T13" fmla="*/ 4359 h 4453"/>
                <a:gd name="T14" fmla="*/ 3964 w 4410"/>
                <a:gd name="T15" fmla="*/ 3389 h 4453"/>
                <a:gd name="T16" fmla="*/ 4299 w 4410"/>
                <a:gd name="T17" fmla="*/ 2841 h 4453"/>
                <a:gd name="T18" fmla="*/ 4250 w 4410"/>
                <a:gd name="T19" fmla="*/ 1718 h 4453"/>
                <a:gd name="T20" fmla="*/ 3902 w 4410"/>
                <a:gd name="T21" fmla="*/ 1062 h 4453"/>
                <a:gd name="T22" fmla="*/ 2023 w 4410"/>
                <a:gd name="T23" fmla="*/ 87 h 4453"/>
                <a:gd name="T24" fmla="*/ 1017 w 4410"/>
                <a:gd name="T25" fmla="*/ 515 h 4453"/>
                <a:gd name="T26" fmla="*/ 4081 w 4410"/>
                <a:gd name="T27" fmla="*/ 3046 h 4453"/>
                <a:gd name="T28" fmla="*/ 942 w 4410"/>
                <a:gd name="T29" fmla="*/ 443 h 4453"/>
                <a:gd name="T30" fmla="*/ 1416 w 4410"/>
                <a:gd name="T31" fmla="*/ 142 h 4453"/>
                <a:gd name="T32" fmla="*/ 1839 w 4410"/>
                <a:gd name="T33" fmla="*/ 92 h 4453"/>
                <a:gd name="T34" fmla="*/ 2462 w 4410"/>
                <a:gd name="T35" fmla="*/ 25 h 4453"/>
                <a:gd name="T36" fmla="*/ 2946 w 4410"/>
                <a:gd name="T37" fmla="*/ 155 h 4453"/>
                <a:gd name="T38" fmla="*/ 3366 w 4410"/>
                <a:gd name="T39" fmla="*/ 394 h 4453"/>
                <a:gd name="T40" fmla="*/ 3823 w 4410"/>
                <a:gd name="T41" fmla="*/ 721 h 4453"/>
                <a:gd name="T42" fmla="*/ 4138 w 4410"/>
                <a:gd name="T43" fmla="*/ 1188 h 4453"/>
                <a:gd name="T44" fmla="*/ 4337 w 4410"/>
                <a:gd name="T45" fmla="*/ 1706 h 4453"/>
                <a:gd name="T46" fmla="*/ 4401 w 4410"/>
                <a:gd name="T47" fmla="*/ 2414 h 4453"/>
                <a:gd name="T48" fmla="*/ 4239 w 4410"/>
                <a:gd name="T49" fmla="*/ 3082 h 4453"/>
                <a:gd name="T50" fmla="*/ 3968 w 4410"/>
                <a:gd name="T51" fmla="*/ 3505 h 4453"/>
                <a:gd name="T52" fmla="*/ 3672 w 4410"/>
                <a:gd name="T53" fmla="*/ 3865 h 4453"/>
                <a:gd name="T54" fmla="*/ 3027 w 4410"/>
                <a:gd name="T55" fmla="*/ 4274 h 4453"/>
                <a:gd name="T56" fmla="*/ 2499 w 4410"/>
                <a:gd name="T57" fmla="*/ 4419 h 4453"/>
                <a:gd name="T58" fmla="*/ 1971 w 4410"/>
                <a:gd name="T59" fmla="*/ 4440 h 4453"/>
                <a:gd name="T60" fmla="*/ 1363 w 4410"/>
                <a:gd name="T61" fmla="*/ 4274 h 4453"/>
                <a:gd name="T62" fmla="*/ 957 w 4410"/>
                <a:gd name="T63" fmla="*/ 4055 h 4453"/>
                <a:gd name="T64" fmla="*/ 530 w 4410"/>
                <a:gd name="T65" fmla="*/ 3695 h 4453"/>
                <a:gd name="T66" fmla="*/ 230 w 4410"/>
                <a:gd name="T67" fmla="*/ 3192 h 4453"/>
                <a:gd name="T68" fmla="*/ 39 w 4410"/>
                <a:gd name="T69" fmla="*/ 2585 h 4453"/>
                <a:gd name="T70" fmla="*/ 40 w 4410"/>
                <a:gd name="T71" fmla="*/ 2049 h 4453"/>
                <a:gd name="T72" fmla="*/ 156 w 4410"/>
                <a:gd name="T73" fmla="*/ 1527 h 4453"/>
                <a:gd name="T74" fmla="*/ 415 w 4410"/>
                <a:gd name="T75" fmla="*/ 1197 h 4453"/>
                <a:gd name="T76" fmla="*/ 393 w 4410"/>
                <a:gd name="T77" fmla="*/ 1244 h 4453"/>
                <a:gd name="T78" fmla="*/ 267 w 4410"/>
                <a:gd name="T79" fmla="*/ 1419 h 4453"/>
                <a:gd name="T80" fmla="*/ 243 w 4410"/>
                <a:gd name="T81" fmla="*/ 1581 h 4453"/>
                <a:gd name="T82" fmla="*/ 257 w 4410"/>
                <a:gd name="T83" fmla="*/ 1663 h 4453"/>
                <a:gd name="T84" fmla="*/ 154 w 4410"/>
                <a:gd name="T85" fmla="*/ 1841 h 4453"/>
                <a:gd name="T86" fmla="*/ 183 w 4410"/>
                <a:gd name="T87" fmla="*/ 2458 h 4453"/>
                <a:gd name="T88" fmla="*/ 289 w 4410"/>
                <a:gd name="T89" fmla="*/ 3074 h 4453"/>
                <a:gd name="T90" fmla="*/ 602 w 4410"/>
                <a:gd name="T91" fmla="*/ 3509 h 4453"/>
                <a:gd name="T92" fmla="*/ 914 w 4410"/>
                <a:gd name="T93" fmla="*/ 3840 h 4453"/>
                <a:gd name="T94" fmla="*/ 1501 w 4410"/>
                <a:gd name="T95" fmla="*/ 4159 h 4453"/>
                <a:gd name="T96" fmla="*/ 2104 w 4410"/>
                <a:gd name="T97" fmla="*/ 4285 h 4453"/>
                <a:gd name="T98" fmla="*/ 2578 w 4410"/>
                <a:gd name="T99" fmla="*/ 4245 h 4453"/>
                <a:gd name="T100" fmla="*/ 3029 w 4410"/>
                <a:gd name="T101" fmla="*/ 4097 h 4453"/>
                <a:gd name="T102" fmla="*/ 3561 w 4410"/>
                <a:gd name="T103" fmla="*/ 3743 h 4453"/>
                <a:gd name="T104" fmla="*/ 3913 w 4410"/>
                <a:gd name="T105" fmla="*/ 3322 h 4453"/>
                <a:gd name="T106" fmla="*/ 4156 w 4410"/>
                <a:gd name="T107" fmla="*/ 2828 h 4453"/>
                <a:gd name="T108" fmla="*/ 4237 w 4410"/>
                <a:gd name="T109" fmla="*/ 2361 h 4453"/>
                <a:gd name="T110" fmla="*/ 4188 w 4410"/>
                <a:gd name="T111" fmla="*/ 1768 h 4453"/>
                <a:gd name="T112" fmla="*/ 3889 w 4410"/>
                <a:gd name="T113" fmla="*/ 1091 h 4453"/>
                <a:gd name="T114" fmla="*/ 3552 w 4410"/>
                <a:gd name="T115" fmla="*/ 703 h 4453"/>
                <a:gd name="T116" fmla="*/ 3152 w 4410"/>
                <a:gd name="T117" fmla="*/ 413 h 4453"/>
                <a:gd name="T118" fmla="*/ 2566 w 4410"/>
                <a:gd name="T119" fmla="*/ 212 h 4453"/>
                <a:gd name="T120" fmla="*/ 1784 w 4410"/>
                <a:gd name="T121" fmla="*/ 215 h 4453"/>
                <a:gd name="T122" fmla="*/ 1181 w 4410"/>
                <a:gd name="T123" fmla="*/ 429 h 4453"/>
                <a:gd name="T124" fmla="*/ 766 w 4410"/>
                <a:gd name="T125" fmla="*/ 686 h 4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0" h="4453">
                  <a:moveTo>
                    <a:pt x="99" y="1889"/>
                  </a:moveTo>
                  <a:lnTo>
                    <a:pt x="106" y="1881"/>
                  </a:lnTo>
                  <a:lnTo>
                    <a:pt x="112" y="1871"/>
                  </a:lnTo>
                  <a:lnTo>
                    <a:pt x="110" y="1859"/>
                  </a:lnTo>
                  <a:lnTo>
                    <a:pt x="108" y="1848"/>
                  </a:lnTo>
                  <a:lnTo>
                    <a:pt x="114" y="1839"/>
                  </a:lnTo>
                  <a:lnTo>
                    <a:pt x="121" y="1831"/>
                  </a:lnTo>
                  <a:lnTo>
                    <a:pt x="116" y="1807"/>
                  </a:lnTo>
                  <a:lnTo>
                    <a:pt x="114" y="1796"/>
                  </a:lnTo>
                  <a:lnTo>
                    <a:pt x="113" y="1784"/>
                  </a:lnTo>
                  <a:lnTo>
                    <a:pt x="120" y="1774"/>
                  </a:lnTo>
                  <a:lnTo>
                    <a:pt x="126" y="1766"/>
                  </a:lnTo>
                  <a:lnTo>
                    <a:pt x="133" y="1757"/>
                  </a:lnTo>
                  <a:lnTo>
                    <a:pt x="140" y="1749"/>
                  </a:lnTo>
                  <a:lnTo>
                    <a:pt x="147" y="1740"/>
                  </a:lnTo>
                  <a:lnTo>
                    <a:pt x="154" y="1732"/>
                  </a:lnTo>
                  <a:lnTo>
                    <a:pt x="153" y="1720"/>
                  </a:lnTo>
                  <a:lnTo>
                    <a:pt x="151" y="1708"/>
                  </a:lnTo>
                  <a:lnTo>
                    <a:pt x="150" y="1697"/>
                  </a:lnTo>
                  <a:lnTo>
                    <a:pt x="148" y="1685"/>
                  </a:lnTo>
                  <a:lnTo>
                    <a:pt x="146" y="1662"/>
                  </a:lnTo>
                  <a:lnTo>
                    <a:pt x="146" y="1650"/>
                  </a:lnTo>
                  <a:lnTo>
                    <a:pt x="145" y="1638"/>
                  </a:lnTo>
                  <a:lnTo>
                    <a:pt x="144" y="1625"/>
                  </a:lnTo>
                  <a:lnTo>
                    <a:pt x="143" y="1614"/>
                  </a:lnTo>
                  <a:lnTo>
                    <a:pt x="136" y="1622"/>
                  </a:lnTo>
                  <a:lnTo>
                    <a:pt x="129" y="1631"/>
                  </a:lnTo>
                  <a:lnTo>
                    <a:pt x="129" y="1642"/>
                  </a:lnTo>
                  <a:lnTo>
                    <a:pt x="130" y="1655"/>
                  </a:lnTo>
                  <a:lnTo>
                    <a:pt x="134" y="1702"/>
                  </a:lnTo>
                  <a:lnTo>
                    <a:pt x="127" y="1711"/>
                  </a:lnTo>
                  <a:lnTo>
                    <a:pt x="121" y="1719"/>
                  </a:lnTo>
                  <a:lnTo>
                    <a:pt x="122" y="1731"/>
                  </a:lnTo>
                  <a:lnTo>
                    <a:pt x="124" y="1742"/>
                  </a:lnTo>
                  <a:lnTo>
                    <a:pt x="116" y="1752"/>
                  </a:lnTo>
                  <a:lnTo>
                    <a:pt x="110" y="1761"/>
                  </a:lnTo>
                  <a:lnTo>
                    <a:pt x="104" y="1769"/>
                  </a:lnTo>
                  <a:lnTo>
                    <a:pt x="96" y="1778"/>
                  </a:lnTo>
                  <a:lnTo>
                    <a:pt x="90" y="1787"/>
                  </a:lnTo>
                  <a:lnTo>
                    <a:pt x="83" y="1796"/>
                  </a:lnTo>
                  <a:lnTo>
                    <a:pt x="84" y="1807"/>
                  </a:lnTo>
                  <a:lnTo>
                    <a:pt x="87" y="1819"/>
                  </a:lnTo>
                  <a:lnTo>
                    <a:pt x="89" y="1831"/>
                  </a:lnTo>
                  <a:lnTo>
                    <a:pt x="91" y="1842"/>
                  </a:lnTo>
                  <a:lnTo>
                    <a:pt x="93" y="1854"/>
                  </a:lnTo>
                  <a:lnTo>
                    <a:pt x="95" y="1866"/>
                  </a:lnTo>
                  <a:lnTo>
                    <a:pt x="97" y="1879"/>
                  </a:lnTo>
                  <a:lnTo>
                    <a:pt x="99" y="1889"/>
                  </a:lnTo>
                  <a:close/>
                  <a:moveTo>
                    <a:pt x="103" y="1976"/>
                  </a:moveTo>
                  <a:lnTo>
                    <a:pt x="105" y="1988"/>
                  </a:lnTo>
                  <a:lnTo>
                    <a:pt x="108" y="2000"/>
                  </a:lnTo>
                  <a:lnTo>
                    <a:pt x="113" y="1991"/>
                  </a:lnTo>
                  <a:lnTo>
                    <a:pt x="120" y="1981"/>
                  </a:lnTo>
                  <a:lnTo>
                    <a:pt x="126" y="1972"/>
                  </a:lnTo>
                  <a:lnTo>
                    <a:pt x="131" y="1963"/>
                  </a:lnTo>
                  <a:lnTo>
                    <a:pt x="129" y="1951"/>
                  </a:lnTo>
                  <a:lnTo>
                    <a:pt x="126" y="1940"/>
                  </a:lnTo>
                  <a:lnTo>
                    <a:pt x="124" y="1928"/>
                  </a:lnTo>
                  <a:lnTo>
                    <a:pt x="121" y="1917"/>
                  </a:lnTo>
                  <a:lnTo>
                    <a:pt x="119" y="1905"/>
                  </a:lnTo>
                  <a:lnTo>
                    <a:pt x="116" y="1895"/>
                  </a:lnTo>
                  <a:lnTo>
                    <a:pt x="110" y="1902"/>
                  </a:lnTo>
                  <a:lnTo>
                    <a:pt x="104" y="1913"/>
                  </a:lnTo>
                  <a:lnTo>
                    <a:pt x="106" y="1923"/>
                  </a:lnTo>
                  <a:lnTo>
                    <a:pt x="109" y="1935"/>
                  </a:lnTo>
                  <a:lnTo>
                    <a:pt x="114" y="1958"/>
                  </a:lnTo>
                  <a:lnTo>
                    <a:pt x="108" y="1967"/>
                  </a:lnTo>
                  <a:lnTo>
                    <a:pt x="103" y="1976"/>
                  </a:lnTo>
                  <a:close/>
                  <a:moveTo>
                    <a:pt x="172" y="2055"/>
                  </a:moveTo>
                  <a:lnTo>
                    <a:pt x="169" y="2045"/>
                  </a:lnTo>
                  <a:lnTo>
                    <a:pt x="165" y="2033"/>
                  </a:lnTo>
                  <a:lnTo>
                    <a:pt x="162" y="2022"/>
                  </a:lnTo>
                  <a:lnTo>
                    <a:pt x="159" y="2012"/>
                  </a:lnTo>
                  <a:lnTo>
                    <a:pt x="157" y="2000"/>
                  </a:lnTo>
                  <a:lnTo>
                    <a:pt x="154" y="1989"/>
                  </a:lnTo>
                  <a:lnTo>
                    <a:pt x="151" y="1977"/>
                  </a:lnTo>
                  <a:lnTo>
                    <a:pt x="148" y="1967"/>
                  </a:lnTo>
                  <a:lnTo>
                    <a:pt x="142" y="1975"/>
                  </a:lnTo>
                  <a:lnTo>
                    <a:pt x="137" y="1985"/>
                  </a:lnTo>
                  <a:lnTo>
                    <a:pt x="140" y="1997"/>
                  </a:lnTo>
                  <a:lnTo>
                    <a:pt x="142" y="2007"/>
                  </a:lnTo>
                  <a:lnTo>
                    <a:pt x="145" y="2019"/>
                  </a:lnTo>
                  <a:lnTo>
                    <a:pt x="148" y="2030"/>
                  </a:lnTo>
                  <a:lnTo>
                    <a:pt x="151" y="2040"/>
                  </a:lnTo>
                  <a:lnTo>
                    <a:pt x="155" y="2052"/>
                  </a:lnTo>
                  <a:lnTo>
                    <a:pt x="158" y="2063"/>
                  </a:lnTo>
                  <a:lnTo>
                    <a:pt x="161" y="2073"/>
                  </a:lnTo>
                  <a:lnTo>
                    <a:pt x="166" y="2065"/>
                  </a:lnTo>
                  <a:lnTo>
                    <a:pt x="172" y="2055"/>
                  </a:lnTo>
                  <a:close/>
                  <a:moveTo>
                    <a:pt x="71" y="2247"/>
                  </a:moveTo>
                  <a:lnTo>
                    <a:pt x="76" y="2236"/>
                  </a:lnTo>
                  <a:lnTo>
                    <a:pt x="80" y="2226"/>
                  </a:lnTo>
                  <a:lnTo>
                    <a:pt x="76" y="2215"/>
                  </a:lnTo>
                  <a:lnTo>
                    <a:pt x="72" y="2204"/>
                  </a:lnTo>
                  <a:lnTo>
                    <a:pt x="67" y="2214"/>
                  </a:lnTo>
                  <a:lnTo>
                    <a:pt x="62" y="2224"/>
                  </a:lnTo>
                  <a:lnTo>
                    <a:pt x="58" y="2235"/>
                  </a:lnTo>
                  <a:lnTo>
                    <a:pt x="54" y="2244"/>
                  </a:lnTo>
                  <a:lnTo>
                    <a:pt x="57" y="2256"/>
                  </a:lnTo>
                  <a:lnTo>
                    <a:pt x="62" y="2267"/>
                  </a:lnTo>
                  <a:lnTo>
                    <a:pt x="66" y="2279"/>
                  </a:lnTo>
                  <a:lnTo>
                    <a:pt x="71" y="2289"/>
                  </a:lnTo>
                  <a:lnTo>
                    <a:pt x="75" y="2280"/>
                  </a:lnTo>
                  <a:lnTo>
                    <a:pt x="79" y="2269"/>
                  </a:lnTo>
                  <a:lnTo>
                    <a:pt x="75" y="2257"/>
                  </a:lnTo>
                  <a:lnTo>
                    <a:pt x="71" y="2247"/>
                  </a:lnTo>
                  <a:close/>
                  <a:moveTo>
                    <a:pt x="119" y="2149"/>
                  </a:moveTo>
                  <a:lnTo>
                    <a:pt x="114" y="2158"/>
                  </a:lnTo>
                  <a:lnTo>
                    <a:pt x="109" y="2168"/>
                  </a:lnTo>
                  <a:lnTo>
                    <a:pt x="104" y="2177"/>
                  </a:lnTo>
                  <a:lnTo>
                    <a:pt x="99" y="2187"/>
                  </a:lnTo>
                  <a:lnTo>
                    <a:pt x="103" y="2199"/>
                  </a:lnTo>
                  <a:lnTo>
                    <a:pt x="107" y="2209"/>
                  </a:lnTo>
                  <a:lnTo>
                    <a:pt x="112" y="2201"/>
                  </a:lnTo>
                  <a:lnTo>
                    <a:pt x="116" y="2190"/>
                  </a:lnTo>
                  <a:lnTo>
                    <a:pt x="122" y="2181"/>
                  </a:lnTo>
                  <a:lnTo>
                    <a:pt x="126" y="2170"/>
                  </a:lnTo>
                  <a:lnTo>
                    <a:pt x="128" y="2167"/>
                  </a:lnTo>
                  <a:lnTo>
                    <a:pt x="131" y="2162"/>
                  </a:lnTo>
                  <a:lnTo>
                    <a:pt x="134" y="2155"/>
                  </a:lnTo>
                  <a:lnTo>
                    <a:pt x="137" y="2151"/>
                  </a:lnTo>
                  <a:lnTo>
                    <a:pt x="133" y="2140"/>
                  </a:lnTo>
                  <a:lnTo>
                    <a:pt x="129" y="2130"/>
                  </a:lnTo>
                  <a:lnTo>
                    <a:pt x="124" y="2139"/>
                  </a:lnTo>
                  <a:lnTo>
                    <a:pt x="119" y="2149"/>
                  </a:lnTo>
                  <a:close/>
                  <a:moveTo>
                    <a:pt x="103" y="2437"/>
                  </a:moveTo>
                  <a:lnTo>
                    <a:pt x="97" y="2425"/>
                  </a:lnTo>
                  <a:lnTo>
                    <a:pt x="92" y="2416"/>
                  </a:lnTo>
                  <a:lnTo>
                    <a:pt x="88" y="2425"/>
                  </a:lnTo>
                  <a:lnTo>
                    <a:pt x="84" y="2436"/>
                  </a:lnTo>
                  <a:lnTo>
                    <a:pt x="90" y="2447"/>
                  </a:lnTo>
                  <a:lnTo>
                    <a:pt x="95" y="2457"/>
                  </a:lnTo>
                  <a:lnTo>
                    <a:pt x="91" y="2468"/>
                  </a:lnTo>
                  <a:lnTo>
                    <a:pt x="88" y="2478"/>
                  </a:lnTo>
                  <a:lnTo>
                    <a:pt x="84" y="2489"/>
                  </a:lnTo>
                  <a:lnTo>
                    <a:pt x="81" y="2499"/>
                  </a:lnTo>
                  <a:lnTo>
                    <a:pt x="82" y="2503"/>
                  </a:lnTo>
                  <a:lnTo>
                    <a:pt x="87" y="2510"/>
                  </a:lnTo>
                  <a:lnTo>
                    <a:pt x="90" y="2517"/>
                  </a:lnTo>
                  <a:lnTo>
                    <a:pt x="92" y="2520"/>
                  </a:lnTo>
                  <a:lnTo>
                    <a:pt x="94" y="2517"/>
                  </a:lnTo>
                  <a:lnTo>
                    <a:pt x="95" y="2510"/>
                  </a:lnTo>
                  <a:lnTo>
                    <a:pt x="97" y="2504"/>
                  </a:lnTo>
                  <a:lnTo>
                    <a:pt x="98" y="2499"/>
                  </a:lnTo>
                  <a:lnTo>
                    <a:pt x="103" y="2489"/>
                  </a:lnTo>
                  <a:lnTo>
                    <a:pt x="106" y="2478"/>
                  </a:lnTo>
                  <a:lnTo>
                    <a:pt x="100" y="2468"/>
                  </a:lnTo>
                  <a:lnTo>
                    <a:pt x="95" y="2457"/>
                  </a:lnTo>
                  <a:lnTo>
                    <a:pt x="98" y="2447"/>
                  </a:lnTo>
                  <a:lnTo>
                    <a:pt x="103" y="2437"/>
                  </a:lnTo>
                  <a:close/>
                  <a:moveTo>
                    <a:pt x="150" y="2356"/>
                  </a:moveTo>
                  <a:lnTo>
                    <a:pt x="146" y="2346"/>
                  </a:lnTo>
                  <a:lnTo>
                    <a:pt x="141" y="2336"/>
                  </a:lnTo>
                  <a:lnTo>
                    <a:pt x="137" y="2324"/>
                  </a:lnTo>
                  <a:lnTo>
                    <a:pt x="132" y="2315"/>
                  </a:lnTo>
                  <a:lnTo>
                    <a:pt x="128" y="2324"/>
                  </a:lnTo>
                  <a:lnTo>
                    <a:pt x="124" y="2335"/>
                  </a:lnTo>
                  <a:lnTo>
                    <a:pt x="128" y="2346"/>
                  </a:lnTo>
                  <a:lnTo>
                    <a:pt x="133" y="2355"/>
                  </a:lnTo>
                  <a:lnTo>
                    <a:pt x="139" y="2366"/>
                  </a:lnTo>
                  <a:lnTo>
                    <a:pt x="143" y="2376"/>
                  </a:lnTo>
                  <a:lnTo>
                    <a:pt x="139" y="2386"/>
                  </a:lnTo>
                  <a:lnTo>
                    <a:pt x="134" y="2397"/>
                  </a:lnTo>
                  <a:lnTo>
                    <a:pt x="137" y="2401"/>
                  </a:lnTo>
                  <a:lnTo>
                    <a:pt x="140" y="2407"/>
                  </a:lnTo>
                  <a:lnTo>
                    <a:pt x="143" y="2415"/>
                  </a:lnTo>
                  <a:lnTo>
                    <a:pt x="145" y="2417"/>
                  </a:lnTo>
                  <a:lnTo>
                    <a:pt x="146" y="2415"/>
                  </a:lnTo>
                  <a:lnTo>
                    <a:pt x="149" y="2407"/>
                  </a:lnTo>
                  <a:lnTo>
                    <a:pt x="151" y="2401"/>
                  </a:lnTo>
                  <a:lnTo>
                    <a:pt x="153" y="2398"/>
                  </a:lnTo>
                  <a:lnTo>
                    <a:pt x="148" y="2387"/>
                  </a:lnTo>
                  <a:lnTo>
                    <a:pt x="143" y="2376"/>
                  </a:lnTo>
                  <a:lnTo>
                    <a:pt x="147" y="2367"/>
                  </a:lnTo>
                  <a:lnTo>
                    <a:pt x="150" y="2356"/>
                  </a:lnTo>
                  <a:close/>
                  <a:moveTo>
                    <a:pt x="117" y="2686"/>
                  </a:moveTo>
                  <a:lnTo>
                    <a:pt x="124" y="2695"/>
                  </a:lnTo>
                  <a:lnTo>
                    <a:pt x="130" y="2706"/>
                  </a:lnTo>
                  <a:lnTo>
                    <a:pt x="132" y="2695"/>
                  </a:lnTo>
                  <a:lnTo>
                    <a:pt x="134" y="2685"/>
                  </a:lnTo>
                  <a:lnTo>
                    <a:pt x="128" y="2674"/>
                  </a:lnTo>
                  <a:lnTo>
                    <a:pt x="122" y="2665"/>
                  </a:lnTo>
                  <a:lnTo>
                    <a:pt x="120" y="2676"/>
                  </a:lnTo>
                  <a:lnTo>
                    <a:pt x="117" y="2686"/>
                  </a:lnTo>
                  <a:lnTo>
                    <a:pt x="111" y="2677"/>
                  </a:lnTo>
                  <a:lnTo>
                    <a:pt x="105" y="2667"/>
                  </a:lnTo>
                  <a:lnTo>
                    <a:pt x="107" y="2656"/>
                  </a:lnTo>
                  <a:lnTo>
                    <a:pt x="110" y="2644"/>
                  </a:lnTo>
                  <a:lnTo>
                    <a:pt x="104" y="2635"/>
                  </a:lnTo>
                  <a:lnTo>
                    <a:pt x="97" y="2624"/>
                  </a:lnTo>
                  <a:lnTo>
                    <a:pt x="100" y="2614"/>
                  </a:lnTo>
                  <a:lnTo>
                    <a:pt x="103" y="2603"/>
                  </a:lnTo>
                  <a:lnTo>
                    <a:pt x="97" y="2592"/>
                  </a:lnTo>
                  <a:lnTo>
                    <a:pt x="91" y="2583"/>
                  </a:lnTo>
                  <a:lnTo>
                    <a:pt x="90" y="2586"/>
                  </a:lnTo>
                  <a:lnTo>
                    <a:pt x="88" y="2593"/>
                  </a:lnTo>
                  <a:lnTo>
                    <a:pt x="87" y="2601"/>
                  </a:lnTo>
                  <a:lnTo>
                    <a:pt x="86" y="2604"/>
                  </a:lnTo>
                  <a:lnTo>
                    <a:pt x="91" y="2615"/>
                  </a:lnTo>
                  <a:lnTo>
                    <a:pt x="97" y="2624"/>
                  </a:lnTo>
                  <a:lnTo>
                    <a:pt x="95" y="2635"/>
                  </a:lnTo>
                  <a:lnTo>
                    <a:pt x="92" y="2647"/>
                  </a:lnTo>
                  <a:lnTo>
                    <a:pt x="89" y="2657"/>
                  </a:lnTo>
                  <a:lnTo>
                    <a:pt x="87" y="2668"/>
                  </a:lnTo>
                  <a:lnTo>
                    <a:pt x="93" y="2677"/>
                  </a:lnTo>
                  <a:lnTo>
                    <a:pt x="99" y="2688"/>
                  </a:lnTo>
                  <a:lnTo>
                    <a:pt x="97" y="2699"/>
                  </a:lnTo>
                  <a:lnTo>
                    <a:pt x="95" y="2709"/>
                  </a:lnTo>
                  <a:lnTo>
                    <a:pt x="101" y="2720"/>
                  </a:lnTo>
                  <a:lnTo>
                    <a:pt x="108" y="2729"/>
                  </a:lnTo>
                  <a:lnTo>
                    <a:pt x="115" y="2740"/>
                  </a:lnTo>
                  <a:lnTo>
                    <a:pt x="122" y="2749"/>
                  </a:lnTo>
                  <a:lnTo>
                    <a:pt x="124" y="2739"/>
                  </a:lnTo>
                  <a:lnTo>
                    <a:pt x="126" y="2727"/>
                  </a:lnTo>
                  <a:lnTo>
                    <a:pt x="120" y="2718"/>
                  </a:lnTo>
                  <a:lnTo>
                    <a:pt x="112" y="2708"/>
                  </a:lnTo>
                  <a:lnTo>
                    <a:pt x="115" y="2697"/>
                  </a:lnTo>
                  <a:lnTo>
                    <a:pt x="117" y="2686"/>
                  </a:lnTo>
                  <a:close/>
                  <a:moveTo>
                    <a:pt x="162" y="2580"/>
                  </a:moveTo>
                  <a:lnTo>
                    <a:pt x="159" y="2590"/>
                  </a:lnTo>
                  <a:lnTo>
                    <a:pt x="156" y="2600"/>
                  </a:lnTo>
                  <a:lnTo>
                    <a:pt x="162" y="2610"/>
                  </a:lnTo>
                  <a:lnTo>
                    <a:pt x="167" y="2620"/>
                  </a:lnTo>
                  <a:lnTo>
                    <a:pt x="171" y="2610"/>
                  </a:lnTo>
                  <a:lnTo>
                    <a:pt x="174" y="2599"/>
                  </a:lnTo>
                  <a:lnTo>
                    <a:pt x="167" y="2589"/>
                  </a:lnTo>
                  <a:lnTo>
                    <a:pt x="162" y="2580"/>
                  </a:lnTo>
                  <a:lnTo>
                    <a:pt x="165" y="2569"/>
                  </a:lnTo>
                  <a:lnTo>
                    <a:pt x="167" y="2559"/>
                  </a:lnTo>
                  <a:lnTo>
                    <a:pt x="162" y="2549"/>
                  </a:lnTo>
                  <a:lnTo>
                    <a:pt x="157" y="2539"/>
                  </a:lnTo>
                  <a:lnTo>
                    <a:pt x="150" y="2527"/>
                  </a:lnTo>
                  <a:lnTo>
                    <a:pt x="145" y="2519"/>
                  </a:lnTo>
                  <a:lnTo>
                    <a:pt x="142" y="2528"/>
                  </a:lnTo>
                  <a:lnTo>
                    <a:pt x="139" y="2539"/>
                  </a:lnTo>
                  <a:lnTo>
                    <a:pt x="136" y="2550"/>
                  </a:lnTo>
                  <a:lnTo>
                    <a:pt x="132" y="2560"/>
                  </a:lnTo>
                  <a:lnTo>
                    <a:pt x="138" y="2571"/>
                  </a:lnTo>
                  <a:lnTo>
                    <a:pt x="144" y="2581"/>
                  </a:lnTo>
                  <a:lnTo>
                    <a:pt x="147" y="2570"/>
                  </a:lnTo>
                  <a:lnTo>
                    <a:pt x="150" y="2559"/>
                  </a:lnTo>
                  <a:lnTo>
                    <a:pt x="156" y="2570"/>
                  </a:lnTo>
                  <a:lnTo>
                    <a:pt x="162" y="2580"/>
                  </a:lnTo>
                  <a:close/>
                  <a:moveTo>
                    <a:pt x="449" y="3433"/>
                  </a:moveTo>
                  <a:lnTo>
                    <a:pt x="447" y="3421"/>
                  </a:lnTo>
                  <a:lnTo>
                    <a:pt x="445" y="3410"/>
                  </a:lnTo>
                  <a:lnTo>
                    <a:pt x="436" y="3403"/>
                  </a:lnTo>
                  <a:lnTo>
                    <a:pt x="426" y="3396"/>
                  </a:lnTo>
                  <a:lnTo>
                    <a:pt x="427" y="3407"/>
                  </a:lnTo>
                  <a:lnTo>
                    <a:pt x="430" y="3419"/>
                  </a:lnTo>
                  <a:lnTo>
                    <a:pt x="431" y="3429"/>
                  </a:lnTo>
                  <a:lnTo>
                    <a:pt x="433" y="3440"/>
                  </a:lnTo>
                  <a:lnTo>
                    <a:pt x="443" y="3447"/>
                  </a:lnTo>
                  <a:lnTo>
                    <a:pt x="453" y="3454"/>
                  </a:lnTo>
                  <a:lnTo>
                    <a:pt x="455" y="3466"/>
                  </a:lnTo>
                  <a:lnTo>
                    <a:pt x="457" y="3475"/>
                  </a:lnTo>
                  <a:lnTo>
                    <a:pt x="467" y="3483"/>
                  </a:lnTo>
                  <a:lnTo>
                    <a:pt x="477" y="3488"/>
                  </a:lnTo>
                  <a:lnTo>
                    <a:pt x="475" y="3478"/>
                  </a:lnTo>
                  <a:lnTo>
                    <a:pt x="473" y="3467"/>
                  </a:lnTo>
                  <a:lnTo>
                    <a:pt x="469" y="3463"/>
                  </a:lnTo>
                  <a:lnTo>
                    <a:pt x="462" y="3460"/>
                  </a:lnTo>
                  <a:lnTo>
                    <a:pt x="457" y="3457"/>
                  </a:lnTo>
                  <a:lnTo>
                    <a:pt x="453" y="3454"/>
                  </a:lnTo>
                  <a:lnTo>
                    <a:pt x="450" y="3443"/>
                  </a:lnTo>
                  <a:lnTo>
                    <a:pt x="449" y="3433"/>
                  </a:lnTo>
                  <a:close/>
                  <a:moveTo>
                    <a:pt x="471" y="3352"/>
                  </a:moveTo>
                  <a:lnTo>
                    <a:pt x="461" y="3345"/>
                  </a:lnTo>
                  <a:lnTo>
                    <a:pt x="452" y="3338"/>
                  </a:lnTo>
                  <a:lnTo>
                    <a:pt x="443" y="3332"/>
                  </a:lnTo>
                  <a:lnTo>
                    <a:pt x="433" y="3324"/>
                  </a:lnTo>
                  <a:lnTo>
                    <a:pt x="425" y="3318"/>
                  </a:lnTo>
                  <a:lnTo>
                    <a:pt x="415" y="3310"/>
                  </a:lnTo>
                  <a:lnTo>
                    <a:pt x="406" y="3303"/>
                  </a:lnTo>
                  <a:lnTo>
                    <a:pt x="397" y="3296"/>
                  </a:lnTo>
                  <a:lnTo>
                    <a:pt x="398" y="3307"/>
                  </a:lnTo>
                  <a:lnTo>
                    <a:pt x="399" y="3318"/>
                  </a:lnTo>
                  <a:lnTo>
                    <a:pt x="391" y="3311"/>
                  </a:lnTo>
                  <a:lnTo>
                    <a:pt x="381" y="3304"/>
                  </a:lnTo>
                  <a:lnTo>
                    <a:pt x="372" y="3295"/>
                  </a:lnTo>
                  <a:lnTo>
                    <a:pt x="362" y="3289"/>
                  </a:lnTo>
                  <a:lnTo>
                    <a:pt x="363" y="3300"/>
                  </a:lnTo>
                  <a:lnTo>
                    <a:pt x="364" y="3310"/>
                  </a:lnTo>
                  <a:lnTo>
                    <a:pt x="356" y="3304"/>
                  </a:lnTo>
                  <a:lnTo>
                    <a:pt x="346" y="3295"/>
                  </a:lnTo>
                  <a:lnTo>
                    <a:pt x="347" y="3307"/>
                  </a:lnTo>
                  <a:lnTo>
                    <a:pt x="348" y="3318"/>
                  </a:lnTo>
                  <a:lnTo>
                    <a:pt x="358" y="3326"/>
                  </a:lnTo>
                  <a:lnTo>
                    <a:pt x="367" y="3333"/>
                  </a:lnTo>
                  <a:lnTo>
                    <a:pt x="365" y="3321"/>
                  </a:lnTo>
                  <a:lnTo>
                    <a:pt x="364" y="3310"/>
                  </a:lnTo>
                  <a:lnTo>
                    <a:pt x="374" y="3317"/>
                  </a:lnTo>
                  <a:lnTo>
                    <a:pt x="383" y="3325"/>
                  </a:lnTo>
                  <a:lnTo>
                    <a:pt x="393" y="3334"/>
                  </a:lnTo>
                  <a:lnTo>
                    <a:pt x="402" y="3340"/>
                  </a:lnTo>
                  <a:lnTo>
                    <a:pt x="400" y="3329"/>
                  </a:lnTo>
                  <a:lnTo>
                    <a:pt x="399" y="3318"/>
                  </a:lnTo>
                  <a:lnTo>
                    <a:pt x="408" y="3324"/>
                  </a:lnTo>
                  <a:lnTo>
                    <a:pt x="417" y="3332"/>
                  </a:lnTo>
                  <a:lnTo>
                    <a:pt x="427" y="3339"/>
                  </a:lnTo>
                  <a:lnTo>
                    <a:pt x="437" y="3346"/>
                  </a:lnTo>
                  <a:lnTo>
                    <a:pt x="438" y="3357"/>
                  </a:lnTo>
                  <a:lnTo>
                    <a:pt x="439" y="3368"/>
                  </a:lnTo>
                  <a:lnTo>
                    <a:pt x="448" y="3375"/>
                  </a:lnTo>
                  <a:lnTo>
                    <a:pt x="458" y="3380"/>
                  </a:lnTo>
                  <a:lnTo>
                    <a:pt x="467" y="3388"/>
                  </a:lnTo>
                  <a:lnTo>
                    <a:pt x="477" y="3394"/>
                  </a:lnTo>
                  <a:lnTo>
                    <a:pt x="475" y="3384"/>
                  </a:lnTo>
                  <a:lnTo>
                    <a:pt x="474" y="3373"/>
                  </a:lnTo>
                  <a:lnTo>
                    <a:pt x="472" y="3362"/>
                  </a:lnTo>
                  <a:lnTo>
                    <a:pt x="471" y="3352"/>
                  </a:lnTo>
                  <a:close/>
                  <a:moveTo>
                    <a:pt x="607" y="3655"/>
                  </a:moveTo>
                  <a:lnTo>
                    <a:pt x="609" y="3664"/>
                  </a:lnTo>
                  <a:lnTo>
                    <a:pt x="613" y="3675"/>
                  </a:lnTo>
                  <a:lnTo>
                    <a:pt x="603" y="3670"/>
                  </a:lnTo>
                  <a:lnTo>
                    <a:pt x="592" y="3664"/>
                  </a:lnTo>
                  <a:lnTo>
                    <a:pt x="589" y="3654"/>
                  </a:lnTo>
                  <a:lnTo>
                    <a:pt x="586" y="3643"/>
                  </a:lnTo>
                  <a:lnTo>
                    <a:pt x="575" y="3638"/>
                  </a:lnTo>
                  <a:lnTo>
                    <a:pt x="564" y="3633"/>
                  </a:lnTo>
                  <a:lnTo>
                    <a:pt x="568" y="3643"/>
                  </a:lnTo>
                  <a:lnTo>
                    <a:pt x="571" y="3654"/>
                  </a:lnTo>
                  <a:lnTo>
                    <a:pt x="581" y="3659"/>
                  </a:lnTo>
                  <a:lnTo>
                    <a:pt x="592" y="3664"/>
                  </a:lnTo>
                  <a:lnTo>
                    <a:pt x="595" y="3675"/>
                  </a:lnTo>
                  <a:lnTo>
                    <a:pt x="598" y="3686"/>
                  </a:lnTo>
                  <a:lnTo>
                    <a:pt x="604" y="3689"/>
                  </a:lnTo>
                  <a:lnTo>
                    <a:pt x="609" y="3691"/>
                  </a:lnTo>
                  <a:lnTo>
                    <a:pt x="615" y="3693"/>
                  </a:lnTo>
                  <a:lnTo>
                    <a:pt x="620" y="3696"/>
                  </a:lnTo>
                  <a:lnTo>
                    <a:pt x="624" y="3707"/>
                  </a:lnTo>
                  <a:lnTo>
                    <a:pt x="627" y="3718"/>
                  </a:lnTo>
                  <a:lnTo>
                    <a:pt x="638" y="3723"/>
                  </a:lnTo>
                  <a:lnTo>
                    <a:pt x="648" y="3728"/>
                  </a:lnTo>
                  <a:lnTo>
                    <a:pt x="645" y="3718"/>
                  </a:lnTo>
                  <a:lnTo>
                    <a:pt x="641" y="3707"/>
                  </a:lnTo>
                  <a:lnTo>
                    <a:pt x="631" y="3702"/>
                  </a:lnTo>
                  <a:lnTo>
                    <a:pt x="620" y="3696"/>
                  </a:lnTo>
                  <a:lnTo>
                    <a:pt x="616" y="3687"/>
                  </a:lnTo>
                  <a:lnTo>
                    <a:pt x="613" y="3675"/>
                  </a:lnTo>
                  <a:lnTo>
                    <a:pt x="618" y="3677"/>
                  </a:lnTo>
                  <a:lnTo>
                    <a:pt x="624" y="3681"/>
                  </a:lnTo>
                  <a:lnTo>
                    <a:pt x="630" y="3686"/>
                  </a:lnTo>
                  <a:lnTo>
                    <a:pt x="635" y="3686"/>
                  </a:lnTo>
                  <a:lnTo>
                    <a:pt x="633" y="3683"/>
                  </a:lnTo>
                  <a:lnTo>
                    <a:pt x="631" y="3676"/>
                  </a:lnTo>
                  <a:lnTo>
                    <a:pt x="628" y="3670"/>
                  </a:lnTo>
                  <a:lnTo>
                    <a:pt x="627" y="3666"/>
                  </a:lnTo>
                  <a:lnTo>
                    <a:pt x="616" y="3659"/>
                  </a:lnTo>
                  <a:lnTo>
                    <a:pt x="607" y="3655"/>
                  </a:lnTo>
                  <a:close/>
                  <a:moveTo>
                    <a:pt x="924" y="3932"/>
                  </a:moveTo>
                  <a:lnTo>
                    <a:pt x="929" y="3942"/>
                  </a:lnTo>
                  <a:lnTo>
                    <a:pt x="935" y="3952"/>
                  </a:lnTo>
                  <a:lnTo>
                    <a:pt x="924" y="3948"/>
                  </a:lnTo>
                  <a:lnTo>
                    <a:pt x="912" y="3945"/>
                  </a:lnTo>
                  <a:lnTo>
                    <a:pt x="918" y="3955"/>
                  </a:lnTo>
                  <a:lnTo>
                    <a:pt x="923" y="3964"/>
                  </a:lnTo>
                  <a:lnTo>
                    <a:pt x="912" y="3961"/>
                  </a:lnTo>
                  <a:lnTo>
                    <a:pt x="899" y="3958"/>
                  </a:lnTo>
                  <a:lnTo>
                    <a:pt x="905" y="3968"/>
                  </a:lnTo>
                  <a:lnTo>
                    <a:pt x="911" y="3977"/>
                  </a:lnTo>
                  <a:lnTo>
                    <a:pt x="923" y="3981"/>
                  </a:lnTo>
                  <a:lnTo>
                    <a:pt x="934" y="3985"/>
                  </a:lnTo>
                  <a:lnTo>
                    <a:pt x="928" y="3975"/>
                  </a:lnTo>
                  <a:lnTo>
                    <a:pt x="923" y="3964"/>
                  </a:lnTo>
                  <a:lnTo>
                    <a:pt x="935" y="3968"/>
                  </a:lnTo>
                  <a:lnTo>
                    <a:pt x="945" y="3971"/>
                  </a:lnTo>
                  <a:lnTo>
                    <a:pt x="941" y="3961"/>
                  </a:lnTo>
                  <a:lnTo>
                    <a:pt x="935" y="3952"/>
                  </a:lnTo>
                  <a:lnTo>
                    <a:pt x="939" y="3952"/>
                  </a:lnTo>
                  <a:lnTo>
                    <a:pt x="946" y="3955"/>
                  </a:lnTo>
                  <a:lnTo>
                    <a:pt x="954" y="3957"/>
                  </a:lnTo>
                  <a:lnTo>
                    <a:pt x="958" y="3958"/>
                  </a:lnTo>
                  <a:lnTo>
                    <a:pt x="957" y="3955"/>
                  </a:lnTo>
                  <a:lnTo>
                    <a:pt x="953" y="3948"/>
                  </a:lnTo>
                  <a:lnTo>
                    <a:pt x="948" y="3943"/>
                  </a:lnTo>
                  <a:lnTo>
                    <a:pt x="946" y="3939"/>
                  </a:lnTo>
                  <a:lnTo>
                    <a:pt x="936" y="3936"/>
                  </a:lnTo>
                  <a:lnTo>
                    <a:pt x="924" y="3932"/>
                  </a:lnTo>
                  <a:close/>
                  <a:moveTo>
                    <a:pt x="1610" y="4294"/>
                  </a:moveTo>
                  <a:lnTo>
                    <a:pt x="1599" y="4295"/>
                  </a:lnTo>
                  <a:lnTo>
                    <a:pt x="1587" y="4296"/>
                  </a:lnTo>
                  <a:lnTo>
                    <a:pt x="1595" y="4304"/>
                  </a:lnTo>
                  <a:lnTo>
                    <a:pt x="1604" y="4311"/>
                  </a:lnTo>
                  <a:lnTo>
                    <a:pt x="1616" y="4310"/>
                  </a:lnTo>
                  <a:lnTo>
                    <a:pt x="1628" y="4309"/>
                  </a:lnTo>
                  <a:lnTo>
                    <a:pt x="1637" y="4315"/>
                  </a:lnTo>
                  <a:lnTo>
                    <a:pt x="1645" y="4323"/>
                  </a:lnTo>
                  <a:lnTo>
                    <a:pt x="1658" y="4322"/>
                  </a:lnTo>
                  <a:lnTo>
                    <a:pt x="1669" y="4320"/>
                  </a:lnTo>
                  <a:lnTo>
                    <a:pt x="1682" y="4319"/>
                  </a:lnTo>
                  <a:lnTo>
                    <a:pt x="1692" y="4318"/>
                  </a:lnTo>
                  <a:lnTo>
                    <a:pt x="1705" y="4315"/>
                  </a:lnTo>
                  <a:lnTo>
                    <a:pt x="1717" y="4314"/>
                  </a:lnTo>
                  <a:lnTo>
                    <a:pt x="1708" y="4307"/>
                  </a:lnTo>
                  <a:lnTo>
                    <a:pt x="1699" y="4301"/>
                  </a:lnTo>
                  <a:lnTo>
                    <a:pt x="1687" y="4302"/>
                  </a:lnTo>
                  <a:lnTo>
                    <a:pt x="1675" y="4304"/>
                  </a:lnTo>
                  <a:lnTo>
                    <a:pt x="1663" y="4305"/>
                  </a:lnTo>
                  <a:lnTo>
                    <a:pt x="1652" y="4306"/>
                  </a:lnTo>
                  <a:lnTo>
                    <a:pt x="1640" y="4308"/>
                  </a:lnTo>
                  <a:lnTo>
                    <a:pt x="1628" y="4309"/>
                  </a:lnTo>
                  <a:lnTo>
                    <a:pt x="1620" y="4302"/>
                  </a:lnTo>
                  <a:lnTo>
                    <a:pt x="1610" y="4294"/>
                  </a:lnTo>
                  <a:close/>
                  <a:moveTo>
                    <a:pt x="1654" y="4243"/>
                  </a:moveTo>
                  <a:lnTo>
                    <a:pt x="1645" y="4236"/>
                  </a:lnTo>
                  <a:lnTo>
                    <a:pt x="1637" y="4229"/>
                  </a:lnTo>
                  <a:lnTo>
                    <a:pt x="1625" y="4230"/>
                  </a:lnTo>
                  <a:lnTo>
                    <a:pt x="1614" y="4231"/>
                  </a:lnTo>
                  <a:lnTo>
                    <a:pt x="1606" y="4224"/>
                  </a:lnTo>
                  <a:lnTo>
                    <a:pt x="1597" y="4216"/>
                  </a:lnTo>
                  <a:lnTo>
                    <a:pt x="1586" y="4218"/>
                  </a:lnTo>
                  <a:lnTo>
                    <a:pt x="1575" y="4219"/>
                  </a:lnTo>
                  <a:lnTo>
                    <a:pt x="1563" y="4220"/>
                  </a:lnTo>
                  <a:lnTo>
                    <a:pt x="1552" y="4221"/>
                  </a:lnTo>
                  <a:lnTo>
                    <a:pt x="1559" y="4228"/>
                  </a:lnTo>
                  <a:lnTo>
                    <a:pt x="1568" y="4235"/>
                  </a:lnTo>
                  <a:lnTo>
                    <a:pt x="1576" y="4242"/>
                  </a:lnTo>
                  <a:lnTo>
                    <a:pt x="1584" y="4249"/>
                  </a:lnTo>
                  <a:lnTo>
                    <a:pt x="1595" y="4248"/>
                  </a:lnTo>
                  <a:lnTo>
                    <a:pt x="1607" y="4247"/>
                  </a:lnTo>
                  <a:lnTo>
                    <a:pt x="1619" y="4246"/>
                  </a:lnTo>
                  <a:lnTo>
                    <a:pt x="1630" y="4245"/>
                  </a:lnTo>
                  <a:lnTo>
                    <a:pt x="1642" y="4244"/>
                  </a:lnTo>
                  <a:lnTo>
                    <a:pt x="1654" y="4243"/>
                  </a:lnTo>
                  <a:lnTo>
                    <a:pt x="1661" y="4249"/>
                  </a:lnTo>
                  <a:lnTo>
                    <a:pt x="1670" y="4257"/>
                  </a:lnTo>
                  <a:lnTo>
                    <a:pt x="1683" y="4256"/>
                  </a:lnTo>
                  <a:lnTo>
                    <a:pt x="1693" y="4254"/>
                  </a:lnTo>
                  <a:lnTo>
                    <a:pt x="1686" y="4247"/>
                  </a:lnTo>
                  <a:lnTo>
                    <a:pt x="1676" y="4240"/>
                  </a:lnTo>
                  <a:lnTo>
                    <a:pt x="1664" y="4242"/>
                  </a:lnTo>
                  <a:lnTo>
                    <a:pt x="1654" y="4243"/>
                  </a:lnTo>
                  <a:close/>
                  <a:moveTo>
                    <a:pt x="1962" y="4376"/>
                  </a:moveTo>
                  <a:lnTo>
                    <a:pt x="1953" y="4371"/>
                  </a:lnTo>
                  <a:lnTo>
                    <a:pt x="1943" y="4365"/>
                  </a:lnTo>
                  <a:lnTo>
                    <a:pt x="1954" y="4362"/>
                  </a:lnTo>
                  <a:lnTo>
                    <a:pt x="1967" y="4359"/>
                  </a:lnTo>
                  <a:lnTo>
                    <a:pt x="1957" y="4354"/>
                  </a:lnTo>
                  <a:lnTo>
                    <a:pt x="1948" y="4348"/>
                  </a:lnTo>
                  <a:lnTo>
                    <a:pt x="1958" y="4345"/>
                  </a:lnTo>
                  <a:lnTo>
                    <a:pt x="1970" y="4342"/>
                  </a:lnTo>
                  <a:lnTo>
                    <a:pt x="1960" y="4336"/>
                  </a:lnTo>
                  <a:lnTo>
                    <a:pt x="1951" y="4330"/>
                  </a:lnTo>
                  <a:lnTo>
                    <a:pt x="1939" y="4333"/>
                  </a:lnTo>
                  <a:lnTo>
                    <a:pt x="1928" y="4337"/>
                  </a:lnTo>
                  <a:lnTo>
                    <a:pt x="1938" y="4342"/>
                  </a:lnTo>
                  <a:lnTo>
                    <a:pt x="1948" y="4348"/>
                  </a:lnTo>
                  <a:lnTo>
                    <a:pt x="1936" y="4350"/>
                  </a:lnTo>
                  <a:lnTo>
                    <a:pt x="1924" y="4354"/>
                  </a:lnTo>
                  <a:lnTo>
                    <a:pt x="1934" y="4359"/>
                  </a:lnTo>
                  <a:lnTo>
                    <a:pt x="1943" y="4365"/>
                  </a:lnTo>
                  <a:lnTo>
                    <a:pt x="1933" y="4369"/>
                  </a:lnTo>
                  <a:lnTo>
                    <a:pt x="1920" y="4371"/>
                  </a:lnTo>
                  <a:lnTo>
                    <a:pt x="1908" y="4374"/>
                  </a:lnTo>
                  <a:lnTo>
                    <a:pt x="1896" y="4376"/>
                  </a:lnTo>
                  <a:lnTo>
                    <a:pt x="1906" y="4382"/>
                  </a:lnTo>
                  <a:lnTo>
                    <a:pt x="1916" y="4388"/>
                  </a:lnTo>
                  <a:lnTo>
                    <a:pt x="1927" y="4386"/>
                  </a:lnTo>
                  <a:lnTo>
                    <a:pt x="1939" y="4382"/>
                  </a:lnTo>
                  <a:lnTo>
                    <a:pt x="1951" y="4379"/>
                  </a:lnTo>
                  <a:lnTo>
                    <a:pt x="1962" y="4376"/>
                  </a:lnTo>
                  <a:lnTo>
                    <a:pt x="1972" y="4381"/>
                  </a:lnTo>
                  <a:lnTo>
                    <a:pt x="1982" y="4388"/>
                  </a:lnTo>
                  <a:lnTo>
                    <a:pt x="1994" y="4385"/>
                  </a:lnTo>
                  <a:lnTo>
                    <a:pt x="2005" y="4381"/>
                  </a:lnTo>
                  <a:lnTo>
                    <a:pt x="1995" y="4376"/>
                  </a:lnTo>
                  <a:lnTo>
                    <a:pt x="1986" y="4371"/>
                  </a:lnTo>
                  <a:lnTo>
                    <a:pt x="1974" y="4374"/>
                  </a:lnTo>
                  <a:lnTo>
                    <a:pt x="1962" y="4376"/>
                  </a:lnTo>
                  <a:close/>
                  <a:moveTo>
                    <a:pt x="2138" y="4355"/>
                  </a:moveTo>
                  <a:lnTo>
                    <a:pt x="2126" y="4359"/>
                  </a:lnTo>
                  <a:lnTo>
                    <a:pt x="2116" y="4363"/>
                  </a:lnTo>
                  <a:lnTo>
                    <a:pt x="2125" y="4368"/>
                  </a:lnTo>
                  <a:lnTo>
                    <a:pt x="2136" y="4373"/>
                  </a:lnTo>
                  <a:lnTo>
                    <a:pt x="2146" y="4369"/>
                  </a:lnTo>
                  <a:lnTo>
                    <a:pt x="2158" y="4364"/>
                  </a:lnTo>
                  <a:lnTo>
                    <a:pt x="2168" y="4370"/>
                  </a:lnTo>
                  <a:lnTo>
                    <a:pt x="2178" y="4374"/>
                  </a:lnTo>
                  <a:lnTo>
                    <a:pt x="2188" y="4379"/>
                  </a:lnTo>
                  <a:lnTo>
                    <a:pt x="2199" y="4383"/>
                  </a:lnTo>
                  <a:lnTo>
                    <a:pt x="2210" y="4379"/>
                  </a:lnTo>
                  <a:lnTo>
                    <a:pt x="2221" y="4374"/>
                  </a:lnTo>
                  <a:lnTo>
                    <a:pt x="2211" y="4370"/>
                  </a:lnTo>
                  <a:lnTo>
                    <a:pt x="2201" y="4365"/>
                  </a:lnTo>
                  <a:lnTo>
                    <a:pt x="2191" y="4361"/>
                  </a:lnTo>
                  <a:lnTo>
                    <a:pt x="2181" y="4357"/>
                  </a:lnTo>
                  <a:lnTo>
                    <a:pt x="2169" y="4360"/>
                  </a:lnTo>
                  <a:lnTo>
                    <a:pt x="2158" y="4364"/>
                  </a:lnTo>
                  <a:lnTo>
                    <a:pt x="2149" y="4360"/>
                  </a:lnTo>
                  <a:lnTo>
                    <a:pt x="2138" y="4355"/>
                  </a:lnTo>
                  <a:close/>
                  <a:moveTo>
                    <a:pt x="2412" y="4340"/>
                  </a:moveTo>
                  <a:lnTo>
                    <a:pt x="2402" y="4344"/>
                  </a:lnTo>
                  <a:lnTo>
                    <a:pt x="2391" y="4350"/>
                  </a:lnTo>
                  <a:lnTo>
                    <a:pt x="2381" y="4356"/>
                  </a:lnTo>
                  <a:lnTo>
                    <a:pt x="2370" y="4360"/>
                  </a:lnTo>
                  <a:lnTo>
                    <a:pt x="2349" y="4371"/>
                  </a:lnTo>
                  <a:lnTo>
                    <a:pt x="2326" y="4380"/>
                  </a:lnTo>
                  <a:lnTo>
                    <a:pt x="2316" y="4377"/>
                  </a:lnTo>
                  <a:lnTo>
                    <a:pt x="2306" y="4373"/>
                  </a:lnTo>
                  <a:lnTo>
                    <a:pt x="2316" y="4368"/>
                  </a:lnTo>
                  <a:lnTo>
                    <a:pt x="2327" y="4363"/>
                  </a:lnTo>
                  <a:lnTo>
                    <a:pt x="2339" y="4358"/>
                  </a:lnTo>
                  <a:lnTo>
                    <a:pt x="2349" y="4353"/>
                  </a:lnTo>
                  <a:lnTo>
                    <a:pt x="2339" y="4349"/>
                  </a:lnTo>
                  <a:lnTo>
                    <a:pt x="2328" y="4345"/>
                  </a:lnTo>
                  <a:lnTo>
                    <a:pt x="2318" y="4350"/>
                  </a:lnTo>
                  <a:lnTo>
                    <a:pt x="2307" y="4355"/>
                  </a:lnTo>
                  <a:lnTo>
                    <a:pt x="2302" y="4357"/>
                  </a:lnTo>
                  <a:lnTo>
                    <a:pt x="2295" y="4360"/>
                  </a:lnTo>
                  <a:lnTo>
                    <a:pt x="2289" y="4362"/>
                  </a:lnTo>
                  <a:lnTo>
                    <a:pt x="2285" y="4364"/>
                  </a:lnTo>
                  <a:lnTo>
                    <a:pt x="2288" y="4366"/>
                  </a:lnTo>
                  <a:lnTo>
                    <a:pt x="2294" y="4369"/>
                  </a:lnTo>
                  <a:lnTo>
                    <a:pt x="2302" y="4371"/>
                  </a:lnTo>
                  <a:lnTo>
                    <a:pt x="2306" y="4373"/>
                  </a:lnTo>
                  <a:lnTo>
                    <a:pt x="2303" y="4375"/>
                  </a:lnTo>
                  <a:lnTo>
                    <a:pt x="2295" y="4377"/>
                  </a:lnTo>
                  <a:lnTo>
                    <a:pt x="2288" y="4380"/>
                  </a:lnTo>
                  <a:lnTo>
                    <a:pt x="2284" y="4382"/>
                  </a:lnTo>
                  <a:lnTo>
                    <a:pt x="2293" y="4387"/>
                  </a:lnTo>
                  <a:lnTo>
                    <a:pt x="2305" y="4391"/>
                  </a:lnTo>
                  <a:lnTo>
                    <a:pt x="2316" y="4386"/>
                  </a:lnTo>
                  <a:lnTo>
                    <a:pt x="2326" y="4380"/>
                  </a:lnTo>
                  <a:lnTo>
                    <a:pt x="2338" y="4385"/>
                  </a:lnTo>
                  <a:lnTo>
                    <a:pt x="2348" y="4389"/>
                  </a:lnTo>
                  <a:lnTo>
                    <a:pt x="2359" y="4383"/>
                  </a:lnTo>
                  <a:lnTo>
                    <a:pt x="2370" y="4378"/>
                  </a:lnTo>
                  <a:lnTo>
                    <a:pt x="2391" y="4368"/>
                  </a:lnTo>
                  <a:lnTo>
                    <a:pt x="2402" y="4362"/>
                  </a:lnTo>
                  <a:lnTo>
                    <a:pt x="2412" y="4357"/>
                  </a:lnTo>
                  <a:lnTo>
                    <a:pt x="2423" y="4352"/>
                  </a:lnTo>
                  <a:lnTo>
                    <a:pt x="2434" y="4346"/>
                  </a:lnTo>
                  <a:lnTo>
                    <a:pt x="2423" y="4343"/>
                  </a:lnTo>
                  <a:lnTo>
                    <a:pt x="2412" y="4340"/>
                  </a:lnTo>
                  <a:close/>
                  <a:moveTo>
                    <a:pt x="2582" y="4353"/>
                  </a:moveTo>
                  <a:lnTo>
                    <a:pt x="2572" y="4349"/>
                  </a:lnTo>
                  <a:lnTo>
                    <a:pt x="2560" y="4347"/>
                  </a:lnTo>
                  <a:lnTo>
                    <a:pt x="2551" y="4354"/>
                  </a:lnTo>
                  <a:lnTo>
                    <a:pt x="2540" y="4360"/>
                  </a:lnTo>
                  <a:lnTo>
                    <a:pt x="2528" y="4357"/>
                  </a:lnTo>
                  <a:lnTo>
                    <a:pt x="2518" y="4354"/>
                  </a:lnTo>
                  <a:lnTo>
                    <a:pt x="2507" y="4360"/>
                  </a:lnTo>
                  <a:lnTo>
                    <a:pt x="2498" y="4365"/>
                  </a:lnTo>
                  <a:lnTo>
                    <a:pt x="2487" y="4362"/>
                  </a:lnTo>
                  <a:lnTo>
                    <a:pt x="2475" y="4359"/>
                  </a:lnTo>
                  <a:lnTo>
                    <a:pt x="2466" y="4365"/>
                  </a:lnTo>
                  <a:lnTo>
                    <a:pt x="2455" y="4371"/>
                  </a:lnTo>
                  <a:lnTo>
                    <a:pt x="2444" y="4368"/>
                  </a:lnTo>
                  <a:lnTo>
                    <a:pt x="2434" y="4364"/>
                  </a:lnTo>
                  <a:lnTo>
                    <a:pt x="2423" y="4370"/>
                  </a:lnTo>
                  <a:lnTo>
                    <a:pt x="2412" y="4375"/>
                  </a:lnTo>
                  <a:lnTo>
                    <a:pt x="2423" y="4378"/>
                  </a:lnTo>
                  <a:lnTo>
                    <a:pt x="2434" y="4381"/>
                  </a:lnTo>
                  <a:lnTo>
                    <a:pt x="2444" y="4376"/>
                  </a:lnTo>
                  <a:lnTo>
                    <a:pt x="2455" y="4371"/>
                  </a:lnTo>
                  <a:lnTo>
                    <a:pt x="2466" y="4374"/>
                  </a:lnTo>
                  <a:lnTo>
                    <a:pt x="2476" y="4377"/>
                  </a:lnTo>
                  <a:lnTo>
                    <a:pt x="2487" y="4372"/>
                  </a:lnTo>
                  <a:lnTo>
                    <a:pt x="2498" y="4365"/>
                  </a:lnTo>
                  <a:lnTo>
                    <a:pt x="2508" y="4369"/>
                  </a:lnTo>
                  <a:lnTo>
                    <a:pt x="2519" y="4372"/>
                  </a:lnTo>
                  <a:lnTo>
                    <a:pt x="2530" y="4375"/>
                  </a:lnTo>
                  <a:lnTo>
                    <a:pt x="2540" y="4377"/>
                  </a:lnTo>
                  <a:lnTo>
                    <a:pt x="2551" y="4372"/>
                  </a:lnTo>
                  <a:lnTo>
                    <a:pt x="2561" y="4365"/>
                  </a:lnTo>
                  <a:lnTo>
                    <a:pt x="2572" y="4359"/>
                  </a:lnTo>
                  <a:lnTo>
                    <a:pt x="2582" y="4353"/>
                  </a:lnTo>
                  <a:close/>
                  <a:moveTo>
                    <a:pt x="2844" y="4245"/>
                  </a:moveTo>
                  <a:lnTo>
                    <a:pt x="2834" y="4253"/>
                  </a:lnTo>
                  <a:lnTo>
                    <a:pt x="2826" y="4260"/>
                  </a:lnTo>
                  <a:lnTo>
                    <a:pt x="2836" y="4262"/>
                  </a:lnTo>
                  <a:lnTo>
                    <a:pt x="2848" y="4262"/>
                  </a:lnTo>
                  <a:lnTo>
                    <a:pt x="2860" y="4263"/>
                  </a:lnTo>
                  <a:lnTo>
                    <a:pt x="2870" y="4264"/>
                  </a:lnTo>
                  <a:lnTo>
                    <a:pt x="2861" y="4272"/>
                  </a:lnTo>
                  <a:lnTo>
                    <a:pt x="2852" y="4280"/>
                  </a:lnTo>
                  <a:lnTo>
                    <a:pt x="2863" y="4281"/>
                  </a:lnTo>
                  <a:lnTo>
                    <a:pt x="2874" y="4282"/>
                  </a:lnTo>
                  <a:lnTo>
                    <a:pt x="2883" y="4274"/>
                  </a:lnTo>
                  <a:lnTo>
                    <a:pt x="2892" y="4266"/>
                  </a:lnTo>
                  <a:lnTo>
                    <a:pt x="2882" y="4265"/>
                  </a:lnTo>
                  <a:lnTo>
                    <a:pt x="2870" y="4264"/>
                  </a:lnTo>
                  <a:lnTo>
                    <a:pt x="2879" y="4257"/>
                  </a:lnTo>
                  <a:lnTo>
                    <a:pt x="2888" y="4249"/>
                  </a:lnTo>
                  <a:lnTo>
                    <a:pt x="2891" y="4246"/>
                  </a:lnTo>
                  <a:lnTo>
                    <a:pt x="2898" y="4242"/>
                  </a:lnTo>
                  <a:lnTo>
                    <a:pt x="2904" y="4238"/>
                  </a:lnTo>
                  <a:lnTo>
                    <a:pt x="2906" y="4235"/>
                  </a:lnTo>
                  <a:lnTo>
                    <a:pt x="2903" y="4233"/>
                  </a:lnTo>
                  <a:lnTo>
                    <a:pt x="2897" y="4232"/>
                  </a:lnTo>
                  <a:lnTo>
                    <a:pt x="2889" y="4232"/>
                  </a:lnTo>
                  <a:lnTo>
                    <a:pt x="2885" y="4232"/>
                  </a:lnTo>
                  <a:lnTo>
                    <a:pt x="2863" y="4230"/>
                  </a:lnTo>
                  <a:lnTo>
                    <a:pt x="2853" y="4238"/>
                  </a:lnTo>
                  <a:lnTo>
                    <a:pt x="2844" y="4245"/>
                  </a:lnTo>
                  <a:close/>
                  <a:moveTo>
                    <a:pt x="3395" y="3939"/>
                  </a:moveTo>
                  <a:lnTo>
                    <a:pt x="3405" y="3938"/>
                  </a:lnTo>
                  <a:lnTo>
                    <a:pt x="3416" y="3935"/>
                  </a:lnTo>
                  <a:lnTo>
                    <a:pt x="3428" y="3934"/>
                  </a:lnTo>
                  <a:lnTo>
                    <a:pt x="3438" y="3930"/>
                  </a:lnTo>
                  <a:lnTo>
                    <a:pt x="3445" y="3921"/>
                  </a:lnTo>
                  <a:lnTo>
                    <a:pt x="3450" y="3910"/>
                  </a:lnTo>
                  <a:lnTo>
                    <a:pt x="3439" y="3913"/>
                  </a:lnTo>
                  <a:lnTo>
                    <a:pt x="3429" y="3915"/>
                  </a:lnTo>
                  <a:lnTo>
                    <a:pt x="3435" y="3905"/>
                  </a:lnTo>
                  <a:lnTo>
                    <a:pt x="3441" y="3895"/>
                  </a:lnTo>
                  <a:lnTo>
                    <a:pt x="3431" y="3897"/>
                  </a:lnTo>
                  <a:lnTo>
                    <a:pt x="3420" y="3901"/>
                  </a:lnTo>
                  <a:lnTo>
                    <a:pt x="3414" y="3910"/>
                  </a:lnTo>
                  <a:lnTo>
                    <a:pt x="3407" y="3920"/>
                  </a:lnTo>
                  <a:lnTo>
                    <a:pt x="3401" y="3929"/>
                  </a:lnTo>
                  <a:lnTo>
                    <a:pt x="3395" y="3939"/>
                  </a:lnTo>
                  <a:close/>
                  <a:moveTo>
                    <a:pt x="3934" y="3446"/>
                  </a:moveTo>
                  <a:lnTo>
                    <a:pt x="3944" y="3442"/>
                  </a:lnTo>
                  <a:lnTo>
                    <a:pt x="3953" y="3435"/>
                  </a:lnTo>
                  <a:lnTo>
                    <a:pt x="3955" y="3424"/>
                  </a:lnTo>
                  <a:lnTo>
                    <a:pt x="3958" y="3411"/>
                  </a:lnTo>
                  <a:lnTo>
                    <a:pt x="3968" y="3406"/>
                  </a:lnTo>
                  <a:lnTo>
                    <a:pt x="3978" y="3400"/>
                  </a:lnTo>
                  <a:lnTo>
                    <a:pt x="3980" y="3388"/>
                  </a:lnTo>
                  <a:lnTo>
                    <a:pt x="3982" y="3376"/>
                  </a:lnTo>
                  <a:lnTo>
                    <a:pt x="3973" y="3382"/>
                  </a:lnTo>
                  <a:lnTo>
                    <a:pt x="3964" y="3389"/>
                  </a:lnTo>
                  <a:lnTo>
                    <a:pt x="3954" y="3394"/>
                  </a:lnTo>
                  <a:lnTo>
                    <a:pt x="3945" y="3401"/>
                  </a:lnTo>
                  <a:lnTo>
                    <a:pt x="3943" y="3411"/>
                  </a:lnTo>
                  <a:lnTo>
                    <a:pt x="3939" y="3423"/>
                  </a:lnTo>
                  <a:lnTo>
                    <a:pt x="3936" y="3436"/>
                  </a:lnTo>
                  <a:lnTo>
                    <a:pt x="3934" y="3446"/>
                  </a:lnTo>
                  <a:close/>
                  <a:moveTo>
                    <a:pt x="4087" y="3217"/>
                  </a:moveTo>
                  <a:lnTo>
                    <a:pt x="4089" y="3205"/>
                  </a:lnTo>
                  <a:lnTo>
                    <a:pt x="4089" y="3193"/>
                  </a:lnTo>
                  <a:lnTo>
                    <a:pt x="4091" y="3180"/>
                  </a:lnTo>
                  <a:lnTo>
                    <a:pt x="4093" y="3170"/>
                  </a:lnTo>
                  <a:lnTo>
                    <a:pt x="4084" y="3176"/>
                  </a:lnTo>
                  <a:lnTo>
                    <a:pt x="4074" y="3184"/>
                  </a:lnTo>
                  <a:lnTo>
                    <a:pt x="4073" y="3195"/>
                  </a:lnTo>
                  <a:lnTo>
                    <a:pt x="4072" y="3207"/>
                  </a:lnTo>
                  <a:lnTo>
                    <a:pt x="4071" y="3219"/>
                  </a:lnTo>
                  <a:lnTo>
                    <a:pt x="4069" y="3230"/>
                  </a:lnTo>
                  <a:lnTo>
                    <a:pt x="4061" y="3238"/>
                  </a:lnTo>
                  <a:lnTo>
                    <a:pt x="4052" y="3244"/>
                  </a:lnTo>
                  <a:lnTo>
                    <a:pt x="4050" y="3256"/>
                  </a:lnTo>
                  <a:lnTo>
                    <a:pt x="4049" y="3268"/>
                  </a:lnTo>
                  <a:lnTo>
                    <a:pt x="4057" y="3261"/>
                  </a:lnTo>
                  <a:lnTo>
                    <a:pt x="4067" y="3254"/>
                  </a:lnTo>
                  <a:lnTo>
                    <a:pt x="4066" y="3266"/>
                  </a:lnTo>
                  <a:lnTo>
                    <a:pt x="4064" y="3278"/>
                  </a:lnTo>
                  <a:lnTo>
                    <a:pt x="4062" y="3290"/>
                  </a:lnTo>
                  <a:lnTo>
                    <a:pt x="4060" y="3302"/>
                  </a:lnTo>
                  <a:lnTo>
                    <a:pt x="4051" y="3308"/>
                  </a:lnTo>
                  <a:lnTo>
                    <a:pt x="4041" y="3315"/>
                  </a:lnTo>
                  <a:lnTo>
                    <a:pt x="4039" y="3327"/>
                  </a:lnTo>
                  <a:lnTo>
                    <a:pt x="4037" y="3339"/>
                  </a:lnTo>
                  <a:lnTo>
                    <a:pt x="4029" y="3345"/>
                  </a:lnTo>
                  <a:lnTo>
                    <a:pt x="4019" y="3352"/>
                  </a:lnTo>
                  <a:lnTo>
                    <a:pt x="4021" y="3340"/>
                  </a:lnTo>
                  <a:lnTo>
                    <a:pt x="4023" y="3328"/>
                  </a:lnTo>
                  <a:lnTo>
                    <a:pt x="4015" y="3334"/>
                  </a:lnTo>
                  <a:lnTo>
                    <a:pt x="4005" y="3341"/>
                  </a:lnTo>
                  <a:lnTo>
                    <a:pt x="4003" y="3353"/>
                  </a:lnTo>
                  <a:lnTo>
                    <a:pt x="4001" y="3364"/>
                  </a:lnTo>
                  <a:lnTo>
                    <a:pt x="3998" y="3376"/>
                  </a:lnTo>
                  <a:lnTo>
                    <a:pt x="3996" y="3388"/>
                  </a:lnTo>
                  <a:lnTo>
                    <a:pt x="3994" y="3400"/>
                  </a:lnTo>
                  <a:lnTo>
                    <a:pt x="3990" y="3411"/>
                  </a:lnTo>
                  <a:lnTo>
                    <a:pt x="4000" y="3406"/>
                  </a:lnTo>
                  <a:lnTo>
                    <a:pt x="4010" y="3399"/>
                  </a:lnTo>
                  <a:lnTo>
                    <a:pt x="4012" y="3387"/>
                  </a:lnTo>
                  <a:lnTo>
                    <a:pt x="4015" y="3375"/>
                  </a:lnTo>
                  <a:lnTo>
                    <a:pt x="4023" y="3369"/>
                  </a:lnTo>
                  <a:lnTo>
                    <a:pt x="4033" y="3362"/>
                  </a:lnTo>
                  <a:lnTo>
                    <a:pt x="4035" y="3351"/>
                  </a:lnTo>
                  <a:lnTo>
                    <a:pt x="4037" y="3339"/>
                  </a:lnTo>
                  <a:lnTo>
                    <a:pt x="4047" y="3333"/>
                  </a:lnTo>
                  <a:lnTo>
                    <a:pt x="4055" y="3325"/>
                  </a:lnTo>
                  <a:lnTo>
                    <a:pt x="4057" y="3313"/>
                  </a:lnTo>
                  <a:lnTo>
                    <a:pt x="4060" y="3302"/>
                  </a:lnTo>
                  <a:lnTo>
                    <a:pt x="4069" y="3295"/>
                  </a:lnTo>
                  <a:lnTo>
                    <a:pt x="4078" y="3288"/>
                  </a:lnTo>
                  <a:lnTo>
                    <a:pt x="4080" y="3276"/>
                  </a:lnTo>
                  <a:lnTo>
                    <a:pt x="4081" y="3265"/>
                  </a:lnTo>
                  <a:lnTo>
                    <a:pt x="4089" y="3257"/>
                  </a:lnTo>
                  <a:lnTo>
                    <a:pt x="4099" y="3251"/>
                  </a:lnTo>
                  <a:lnTo>
                    <a:pt x="4101" y="3239"/>
                  </a:lnTo>
                  <a:lnTo>
                    <a:pt x="4102" y="3226"/>
                  </a:lnTo>
                  <a:lnTo>
                    <a:pt x="4094" y="3233"/>
                  </a:lnTo>
                  <a:lnTo>
                    <a:pt x="4084" y="3240"/>
                  </a:lnTo>
                  <a:lnTo>
                    <a:pt x="4074" y="3249"/>
                  </a:lnTo>
                  <a:lnTo>
                    <a:pt x="4067" y="3254"/>
                  </a:lnTo>
                  <a:lnTo>
                    <a:pt x="4068" y="3243"/>
                  </a:lnTo>
                  <a:lnTo>
                    <a:pt x="4069" y="3230"/>
                  </a:lnTo>
                  <a:lnTo>
                    <a:pt x="4079" y="3224"/>
                  </a:lnTo>
                  <a:lnTo>
                    <a:pt x="4087" y="3217"/>
                  </a:lnTo>
                  <a:close/>
                  <a:moveTo>
                    <a:pt x="4281" y="2810"/>
                  </a:moveTo>
                  <a:lnTo>
                    <a:pt x="4282" y="2822"/>
                  </a:lnTo>
                  <a:lnTo>
                    <a:pt x="4283" y="2835"/>
                  </a:lnTo>
                  <a:lnTo>
                    <a:pt x="4284" y="2846"/>
                  </a:lnTo>
                  <a:lnTo>
                    <a:pt x="4284" y="2859"/>
                  </a:lnTo>
                  <a:lnTo>
                    <a:pt x="4292" y="2851"/>
                  </a:lnTo>
                  <a:lnTo>
                    <a:pt x="4299" y="2841"/>
                  </a:lnTo>
                  <a:lnTo>
                    <a:pt x="4299" y="2829"/>
                  </a:lnTo>
                  <a:lnTo>
                    <a:pt x="4297" y="2817"/>
                  </a:lnTo>
                  <a:lnTo>
                    <a:pt x="4296" y="2805"/>
                  </a:lnTo>
                  <a:lnTo>
                    <a:pt x="4295" y="2793"/>
                  </a:lnTo>
                  <a:lnTo>
                    <a:pt x="4301" y="2784"/>
                  </a:lnTo>
                  <a:lnTo>
                    <a:pt x="4309" y="2775"/>
                  </a:lnTo>
                  <a:lnTo>
                    <a:pt x="4307" y="2762"/>
                  </a:lnTo>
                  <a:lnTo>
                    <a:pt x="4306" y="2751"/>
                  </a:lnTo>
                  <a:lnTo>
                    <a:pt x="4299" y="2758"/>
                  </a:lnTo>
                  <a:lnTo>
                    <a:pt x="4293" y="2769"/>
                  </a:lnTo>
                  <a:lnTo>
                    <a:pt x="4293" y="2770"/>
                  </a:lnTo>
                  <a:lnTo>
                    <a:pt x="4293" y="2772"/>
                  </a:lnTo>
                  <a:lnTo>
                    <a:pt x="4293" y="2776"/>
                  </a:lnTo>
                  <a:lnTo>
                    <a:pt x="4294" y="2781"/>
                  </a:lnTo>
                  <a:lnTo>
                    <a:pt x="4295" y="2789"/>
                  </a:lnTo>
                  <a:lnTo>
                    <a:pt x="4295" y="2793"/>
                  </a:lnTo>
                  <a:lnTo>
                    <a:pt x="4288" y="2802"/>
                  </a:lnTo>
                  <a:lnTo>
                    <a:pt x="4281" y="2810"/>
                  </a:lnTo>
                  <a:lnTo>
                    <a:pt x="4280" y="2807"/>
                  </a:lnTo>
                  <a:lnTo>
                    <a:pt x="4280" y="2799"/>
                  </a:lnTo>
                  <a:lnTo>
                    <a:pt x="4279" y="2790"/>
                  </a:lnTo>
                  <a:lnTo>
                    <a:pt x="4279" y="2787"/>
                  </a:lnTo>
                  <a:lnTo>
                    <a:pt x="4276" y="2789"/>
                  </a:lnTo>
                  <a:lnTo>
                    <a:pt x="4271" y="2794"/>
                  </a:lnTo>
                  <a:lnTo>
                    <a:pt x="4266" y="2801"/>
                  </a:lnTo>
                  <a:lnTo>
                    <a:pt x="4264" y="2804"/>
                  </a:lnTo>
                  <a:lnTo>
                    <a:pt x="4265" y="2816"/>
                  </a:lnTo>
                  <a:lnTo>
                    <a:pt x="4266" y="2828"/>
                  </a:lnTo>
                  <a:lnTo>
                    <a:pt x="4273" y="2819"/>
                  </a:lnTo>
                  <a:lnTo>
                    <a:pt x="4281" y="2810"/>
                  </a:lnTo>
                  <a:close/>
                  <a:moveTo>
                    <a:pt x="4292" y="2566"/>
                  </a:moveTo>
                  <a:lnTo>
                    <a:pt x="4298" y="2557"/>
                  </a:lnTo>
                  <a:lnTo>
                    <a:pt x="4304" y="2548"/>
                  </a:lnTo>
                  <a:lnTo>
                    <a:pt x="4306" y="2559"/>
                  </a:lnTo>
                  <a:lnTo>
                    <a:pt x="4309" y="2571"/>
                  </a:lnTo>
                  <a:lnTo>
                    <a:pt x="4315" y="2561"/>
                  </a:lnTo>
                  <a:lnTo>
                    <a:pt x="4321" y="2552"/>
                  </a:lnTo>
                  <a:lnTo>
                    <a:pt x="4323" y="2564"/>
                  </a:lnTo>
                  <a:lnTo>
                    <a:pt x="4326" y="2575"/>
                  </a:lnTo>
                  <a:lnTo>
                    <a:pt x="4332" y="2567"/>
                  </a:lnTo>
                  <a:lnTo>
                    <a:pt x="4338" y="2556"/>
                  </a:lnTo>
                  <a:lnTo>
                    <a:pt x="4335" y="2544"/>
                  </a:lnTo>
                  <a:lnTo>
                    <a:pt x="4333" y="2533"/>
                  </a:lnTo>
                  <a:lnTo>
                    <a:pt x="4331" y="2535"/>
                  </a:lnTo>
                  <a:lnTo>
                    <a:pt x="4327" y="2542"/>
                  </a:lnTo>
                  <a:lnTo>
                    <a:pt x="4323" y="2549"/>
                  </a:lnTo>
                  <a:lnTo>
                    <a:pt x="4321" y="2552"/>
                  </a:lnTo>
                  <a:lnTo>
                    <a:pt x="4319" y="2548"/>
                  </a:lnTo>
                  <a:lnTo>
                    <a:pt x="4318" y="2540"/>
                  </a:lnTo>
                  <a:lnTo>
                    <a:pt x="4317" y="2532"/>
                  </a:lnTo>
                  <a:lnTo>
                    <a:pt x="4316" y="2528"/>
                  </a:lnTo>
                  <a:lnTo>
                    <a:pt x="4313" y="2531"/>
                  </a:lnTo>
                  <a:lnTo>
                    <a:pt x="4310" y="2537"/>
                  </a:lnTo>
                  <a:lnTo>
                    <a:pt x="4306" y="2544"/>
                  </a:lnTo>
                  <a:lnTo>
                    <a:pt x="4304" y="2548"/>
                  </a:lnTo>
                  <a:lnTo>
                    <a:pt x="4302" y="2544"/>
                  </a:lnTo>
                  <a:lnTo>
                    <a:pt x="4301" y="2536"/>
                  </a:lnTo>
                  <a:lnTo>
                    <a:pt x="4300" y="2527"/>
                  </a:lnTo>
                  <a:lnTo>
                    <a:pt x="4299" y="2524"/>
                  </a:lnTo>
                  <a:lnTo>
                    <a:pt x="4296" y="2526"/>
                  </a:lnTo>
                  <a:lnTo>
                    <a:pt x="4293" y="2533"/>
                  </a:lnTo>
                  <a:lnTo>
                    <a:pt x="4289" y="2539"/>
                  </a:lnTo>
                  <a:lnTo>
                    <a:pt x="4286" y="2542"/>
                  </a:lnTo>
                  <a:lnTo>
                    <a:pt x="4289" y="2555"/>
                  </a:lnTo>
                  <a:lnTo>
                    <a:pt x="4292" y="2566"/>
                  </a:lnTo>
                  <a:close/>
                  <a:moveTo>
                    <a:pt x="4294" y="1755"/>
                  </a:moveTo>
                  <a:lnTo>
                    <a:pt x="4297" y="1745"/>
                  </a:lnTo>
                  <a:lnTo>
                    <a:pt x="4298" y="1733"/>
                  </a:lnTo>
                  <a:lnTo>
                    <a:pt x="4292" y="1723"/>
                  </a:lnTo>
                  <a:lnTo>
                    <a:pt x="4285" y="1714"/>
                  </a:lnTo>
                  <a:lnTo>
                    <a:pt x="4283" y="1725"/>
                  </a:lnTo>
                  <a:lnTo>
                    <a:pt x="4281" y="1735"/>
                  </a:lnTo>
                  <a:lnTo>
                    <a:pt x="4274" y="1726"/>
                  </a:lnTo>
                  <a:lnTo>
                    <a:pt x="4267" y="1716"/>
                  </a:lnTo>
                  <a:lnTo>
                    <a:pt x="4261" y="1705"/>
                  </a:lnTo>
                  <a:lnTo>
                    <a:pt x="4253" y="1696"/>
                  </a:lnTo>
                  <a:lnTo>
                    <a:pt x="4251" y="1706"/>
                  </a:lnTo>
                  <a:lnTo>
                    <a:pt x="4250" y="1718"/>
                  </a:lnTo>
                  <a:lnTo>
                    <a:pt x="4256" y="1728"/>
                  </a:lnTo>
                  <a:lnTo>
                    <a:pt x="4263" y="1738"/>
                  </a:lnTo>
                  <a:lnTo>
                    <a:pt x="4270" y="1748"/>
                  </a:lnTo>
                  <a:lnTo>
                    <a:pt x="4277" y="1757"/>
                  </a:lnTo>
                  <a:lnTo>
                    <a:pt x="4274" y="1769"/>
                  </a:lnTo>
                  <a:lnTo>
                    <a:pt x="4272" y="1780"/>
                  </a:lnTo>
                  <a:lnTo>
                    <a:pt x="4279" y="1790"/>
                  </a:lnTo>
                  <a:lnTo>
                    <a:pt x="4285" y="1800"/>
                  </a:lnTo>
                  <a:lnTo>
                    <a:pt x="4287" y="1789"/>
                  </a:lnTo>
                  <a:lnTo>
                    <a:pt x="4289" y="1778"/>
                  </a:lnTo>
                  <a:lnTo>
                    <a:pt x="4283" y="1768"/>
                  </a:lnTo>
                  <a:lnTo>
                    <a:pt x="4277" y="1757"/>
                  </a:lnTo>
                  <a:lnTo>
                    <a:pt x="4279" y="1747"/>
                  </a:lnTo>
                  <a:lnTo>
                    <a:pt x="4281" y="1735"/>
                  </a:lnTo>
                  <a:lnTo>
                    <a:pt x="4287" y="1746"/>
                  </a:lnTo>
                  <a:lnTo>
                    <a:pt x="4294" y="1755"/>
                  </a:lnTo>
                  <a:close/>
                  <a:moveTo>
                    <a:pt x="3915" y="883"/>
                  </a:moveTo>
                  <a:lnTo>
                    <a:pt x="3917" y="894"/>
                  </a:lnTo>
                  <a:lnTo>
                    <a:pt x="3920" y="904"/>
                  </a:lnTo>
                  <a:lnTo>
                    <a:pt x="3931" y="912"/>
                  </a:lnTo>
                  <a:lnTo>
                    <a:pt x="3941" y="918"/>
                  </a:lnTo>
                  <a:lnTo>
                    <a:pt x="3939" y="907"/>
                  </a:lnTo>
                  <a:lnTo>
                    <a:pt x="3935" y="896"/>
                  </a:lnTo>
                  <a:lnTo>
                    <a:pt x="3933" y="885"/>
                  </a:lnTo>
                  <a:lnTo>
                    <a:pt x="3930" y="873"/>
                  </a:lnTo>
                  <a:lnTo>
                    <a:pt x="3920" y="867"/>
                  </a:lnTo>
                  <a:lnTo>
                    <a:pt x="3908" y="861"/>
                  </a:lnTo>
                  <a:lnTo>
                    <a:pt x="3905" y="849"/>
                  </a:lnTo>
                  <a:lnTo>
                    <a:pt x="3903" y="838"/>
                  </a:lnTo>
                  <a:lnTo>
                    <a:pt x="3891" y="831"/>
                  </a:lnTo>
                  <a:lnTo>
                    <a:pt x="3882" y="826"/>
                  </a:lnTo>
                  <a:lnTo>
                    <a:pt x="3882" y="827"/>
                  </a:lnTo>
                  <a:lnTo>
                    <a:pt x="3882" y="829"/>
                  </a:lnTo>
                  <a:lnTo>
                    <a:pt x="3883" y="832"/>
                  </a:lnTo>
                  <a:lnTo>
                    <a:pt x="3884" y="836"/>
                  </a:lnTo>
                  <a:lnTo>
                    <a:pt x="3886" y="844"/>
                  </a:lnTo>
                  <a:lnTo>
                    <a:pt x="3888" y="848"/>
                  </a:lnTo>
                  <a:lnTo>
                    <a:pt x="3899" y="854"/>
                  </a:lnTo>
                  <a:lnTo>
                    <a:pt x="3908" y="861"/>
                  </a:lnTo>
                  <a:lnTo>
                    <a:pt x="3913" y="871"/>
                  </a:lnTo>
                  <a:lnTo>
                    <a:pt x="3915" y="883"/>
                  </a:lnTo>
                  <a:close/>
                  <a:moveTo>
                    <a:pt x="3902" y="1062"/>
                  </a:moveTo>
                  <a:lnTo>
                    <a:pt x="3903" y="1072"/>
                  </a:lnTo>
                  <a:lnTo>
                    <a:pt x="3905" y="1084"/>
                  </a:lnTo>
                  <a:lnTo>
                    <a:pt x="3915" y="1090"/>
                  </a:lnTo>
                  <a:lnTo>
                    <a:pt x="3924" y="1097"/>
                  </a:lnTo>
                  <a:lnTo>
                    <a:pt x="3925" y="1107"/>
                  </a:lnTo>
                  <a:lnTo>
                    <a:pt x="3928" y="1119"/>
                  </a:lnTo>
                  <a:lnTo>
                    <a:pt x="3932" y="1121"/>
                  </a:lnTo>
                  <a:lnTo>
                    <a:pt x="3937" y="1126"/>
                  </a:lnTo>
                  <a:lnTo>
                    <a:pt x="3943" y="1131"/>
                  </a:lnTo>
                  <a:lnTo>
                    <a:pt x="3946" y="1133"/>
                  </a:lnTo>
                  <a:lnTo>
                    <a:pt x="3947" y="1130"/>
                  </a:lnTo>
                  <a:lnTo>
                    <a:pt x="3946" y="1122"/>
                  </a:lnTo>
                  <a:lnTo>
                    <a:pt x="3945" y="1115"/>
                  </a:lnTo>
                  <a:lnTo>
                    <a:pt x="3944" y="1111"/>
                  </a:lnTo>
                  <a:lnTo>
                    <a:pt x="3934" y="1104"/>
                  </a:lnTo>
                  <a:lnTo>
                    <a:pt x="3924" y="1097"/>
                  </a:lnTo>
                  <a:lnTo>
                    <a:pt x="3922" y="1086"/>
                  </a:lnTo>
                  <a:lnTo>
                    <a:pt x="3921" y="1076"/>
                  </a:lnTo>
                  <a:lnTo>
                    <a:pt x="3919" y="1065"/>
                  </a:lnTo>
                  <a:lnTo>
                    <a:pt x="3917" y="1054"/>
                  </a:lnTo>
                  <a:lnTo>
                    <a:pt x="3927" y="1061"/>
                  </a:lnTo>
                  <a:lnTo>
                    <a:pt x="3936" y="1067"/>
                  </a:lnTo>
                  <a:lnTo>
                    <a:pt x="3947" y="1076"/>
                  </a:lnTo>
                  <a:lnTo>
                    <a:pt x="3955" y="1081"/>
                  </a:lnTo>
                  <a:lnTo>
                    <a:pt x="3954" y="1071"/>
                  </a:lnTo>
                  <a:lnTo>
                    <a:pt x="3952" y="1060"/>
                  </a:lnTo>
                  <a:lnTo>
                    <a:pt x="3943" y="1052"/>
                  </a:lnTo>
                  <a:lnTo>
                    <a:pt x="3933" y="1046"/>
                  </a:lnTo>
                  <a:lnTo>
                    <a:pt x="3922" y="1038"/>
                  </a:lnTo>
                  <a:lnTo>
                    <a:pt x="3914" y="1032"/>
                  </a:lnTo>
                  <a:lnTo>
                    <a:pt x="3915" y="1043"/>
                  </a:lnTo>
                  <a:lnTo>
                    <a:pt x="3917" y="1054"/>
                  </a:lnTo>
                  <a:lnTo>
                    <a:pt x="3907" y="1048"/>
                  </a:lnTo>
                  <a:lnTo>
                    <a:pt x="3898" y="1040"/>
                  </a:lnTo>
                  <a:lnTo>
                    <a:pt x="3900" y="1051"/>
                  </a:lnTo>
                  <a:lnTo>
                    <a:pt x="3902" y="1062"/>
                  </a:lnTo>
                  <a:close/>
                  <a:moveTo>
                    <a:pt x="2833" y="213"/>
                  </a:moveTo>
                  <a:lnTo>
                    <a:pt x="2846" y="213"/>
                  </a:lnTo>
                  <a:lnTo>
                    <a:pt x="2857" y="212"/>
                  </a:lnTo>
                  <a:lnTo>
                    <a:pt x="2849" y="204"/>
                  </a:lnTo>
                  <a:lnTo>
                    <a:pt x="2840" y="197"/>
                  </a:lnTo>
                  <a:lnTo>
                    <a:pt x="2852" y="196"/>
                  </a:lnTo>
                  <a:lnTo>
                    <a:pt x="2865" y="196"/>
                  </a:lnTo>
                  <a:lnTo>
                    <a:pt x="2856" y="188"/>
                  </a:lnTo>
                  <a:lnTo>
                    <a:pt x="2848" y="181"/>
                  </a:lnTo>
                  <a:lnTo>
                    <a:pt x="2858" y="180"/>
                  </a:lnTo>
                  <a:lnTo>
                    <a:pt x="2872" y="180"/>
                  </a:lnTo>
                  <a:lnTo>
                    <a:pt x="2874" y="182"/>
                  </a:lnTo>
                  <a:lnTo>
                    <a:pt x="2880" y="187"/>
                  </a:lnTo>
                  <a:lnTo>
                    <a:pt x="2885" y="193"/>
                  </a:lnTo>
                  <a:lnTo>
                    <a:pt x="2888" y="195"/>
                  </a:lnTo>
                  <a:lnTo>
                    <a:pt x="2901" y="196"/>
                  </a:lnTo>
                  <a:lnTo>
                    <a:pt x="2913" y="195"/>
                  </a:lnTo>
                  <a:lnTo>
                    <a:pt x="2905" y="187"/>
                  </a:lnTo>
                  <a:lnTo>
                    <a:pt x="2897" y="179"/>
                  </a:lnTo>
                  <a:lnTo>
                    <a:pt x="2884" y="180"/>
                  </a:lnTo>
                  <a:lnTo>
                    <a:pt x="2872" y="180"/>
                  </a:lnTo>
                  <a:lnTo>
                    <a:pt x="2864" y="172"/>
                  </a:lnTo>
                  <a:lnTo>
                    <a:pt x="2855" y="165"/>
                  </a:lnTo>
                  <a:lnTo>
                    <a:pt x="2842" y="165"/>
                  </a:lnTo>
                  <a:lnTo>
                    <a:pt x="2831" y="166"/>
                  </a:lnTo>
                  <a:lnTo>
                    <a:pt x="2839" y="172"/>
                  </a:lnTo>
                  <a:lnTo>
                    <a:pt x="2848" y="181"/>
                  </a:lnTo>
                  <a:lnTo>
                    <a:pt x="2837" y="182"/>
                  </a:lnTo>
                  <a:lnTo>
                    <a:pt x="2823" y="182"/>
                  </a:lnTo>
                  <a:lnTo>
                    <a:pt x="2810" y="182"/>
                  </a:lnTo>
                  <a:lnTo>
                    <a:pt x="2800" y="183"/>
                  </a:lnTo>
                  <a:lnTo>
                    <a:pt x="2807" y="191"/>
                  </a:lnTo>
                  <a:lnTo>
                    <a:pt x="2817" y="198"/>
                  </a:lnTo>
                  <a:lnTo>
                    <a:pt x="2805" y="199"/>
                  </a:lnTo>
                  <a:lnTo>
                    <a:pt x="2792" y="199"/>
                  </a:lnTo>
                  <a:lnTo>
                    <a:pt x="2800" y="207"/>
                  </a:lnTo>
                  <a:lnTo>
                    <a:pt x="2809" y="214"/>
                  </a:lnTo>
                  <a:lnTo>
                    <a:pt x="2821" y="214"/>
                  </a:lnTo>
                  <a:lnTo>
                    <a:pt x="2833" y="213"/>
                  </a:lnTo>
                  <a:close/>
                  <a:moveTo>
                    <a:pt x="2586" y="145"/>
                  </a:moveTo>
                  <a:lnTo>
                    <a:pt x="2599" y="143"/>
                  </a:lnTo>
                  <a:lnTo>
                    <a:pt x="2610" y="141"/>
                  </a:lnTo>
                  <a:lnTo>
                    <a:pt x="2602" y="134"/>
                  </a:lnTo>
                  <a:lnTo>
                    <a:pt x="2591" y="128"/>
                  </a:lnTo>
                  <a:lnTo>
                    <a:pt x="2583" y="121"/>
                  </a:lnTo>
                  <a:lnTo>
                    <a:pt x="2573" y="115"/>
                  </a:lnTo>
                  <a:lnTo>
                    <a:pt x="2585" y="113"/>
                  </a:lnTo>
                  <a:lnTo>
                    <a:pt x="2597" y="111"/>
                  </a:lnTo>
                  <a:lnTo>
                    <a:pt x="2606" y="118"/>
                  </a:lnTo>
                  <a:lnTo>
                    <a:pt x="2616" y="124"/>
                  </a:lnTo>
                  <a:lnTo>
                    <a:pt x="2620" y="124"/>
                  </a:lnTo>
                  <a:lnTo>
                    <a:pt x="2627" y="122"/>
                  </a:lnTo>
                  <a:lnTo>
                    <a:pt x="2636" y="121"/>
                  </a:lnTo>
                  <a:lnTo>
                    <a:pt x="2639" y="120"/>
                  </a:lnTo>
                  <a:lnTo>
                    <a:pt x="2637" y="117"/>
                  </a:lnTo>
                  <a:lnTo>
                    <a:pt x="2631" y="114"/>
                  </a:lnTo>
                  <a:lnTo>
                    <a:pt x="2624" y="110"/>
                  </a:lnTo>
                  <a:lnTo>
                    <a:pt x="2621" y="108"/>
                  </a:lnTo>
                  <a:lnTo>
                    <a:pt x="2609" y="110"/>
                  </a:lnTo>
                  <a:lnTo>
                    <a:pt x="2597" y="111"/>
                  </a:lnTo>
                  <a:lnTo>
                    <a:pt x="2588" y="104"/>
                  </a:lnTo>
                  <a:lnTo>
                    <a:pt x="2578" y="98"/>
                  </a:lnTo>
                  <a:lnTo>
                    <a:pt x="2567" y="100"/>
                  </a:lnTo>
                  <a:lnTo>
                    <a:pt x="2554" y="102"/>
                  </a:lnTo>
                  <a:lnTo>
                    <a:pt x="2565" y="109"/>
                  </a:lnTo>
                  <a:lnTo>
                    <a:pt x="2573" y="115"/>
                  </a:lnTo>
                  <a:lnTo>
                    <a:pt x="2561" y="117"/>
                  </a:lnTo>
                  <a:lnTo>
                    <a:pt x="2550" y="119"/>
                  </a:lnTo>
                  <a:lnTo>
                    <a:pt x="2538" y="121"/>
                  </a:lnTo>
                  <a:lnTo>
                    <a:pt x="2526" y="124"/>
                  </a:lnTo>
                  <a:lnTo>
                    <a:pt x="2535" y="130"/>
                  </a:lnTo>
                  <a:lnTo>
                    <a:pt x="2544" y="136"/>
                  </a:lnTo>
                  <a:lnTo>
                    <a:pt x="2556" y="134"/>
                  </a:lnTo>
                  <a:lnTo>
                    <a:pt x="2568" y="132"/>
                  </a:lnTo>
                  <a:lnTo>
                    <a:pt x="2577" y="138"/>
                  </a:lnTo>
                  <a:lnTo>
                    <a:pt x="2586" y="145"/>
                  </a:lnTo>
                  <a:close/>
                  <a:moveTo>
                    <a:pt x="2034" y="82"/>
                  </a:moveTo>
                  <a:lnTo>
                    <a:pt x="2023" y="87"/>
                  </a:lnTo>
                  <a:lnTo>
                    <a:pt x="2011" y="92"/>
                  </a:lnTo>
                  <a:lnTo>
                    <a:pt x="2022" y="96"/>
                  </a:lnTo>
                  <a:lnTo>
                    <a:pt x="2033" y="100"/>
                  </a:lnTo>
                  <a:lnTo>
                    <a:pt x="2044" y="95"/>
                  </a:lnTo>
                  <a:lnTo>
                    <a:pt x="2055" y="90"/>
                  </a:lnTo>
                  <a:lnTo>
                    <a:pt x="2044" y="86"/>
                  </a:lnTo>
                  <a:lnTo>
                    <a:pt x="2034" y="82"/>
                  </a:lnTo>
                  <a:lnTo>
                    <a:pt x="2044" y="77"/>
                  </a:lnTo>
                  <a:lnTo>
                    <a:pt x="2056" y="72"/>
                  </a:lnTo>
                  <a:lnTo>
                    <a:pt x="2045" y="68"/>
                  </a:lnTo>
                  <a:lnTo>
                    <a:pt x="2035" y="64"/>
                  </a:lnTo>
                  <a:lnTo>
                    <a:pt x="2024" y="69"/>
                  </a:lnTo>
                  <a:lnTo>
                    <a:pt x="2012" y="75"/>
                  </a:lnTo>
                  <a:lnTo>
                    <a:pt x="2002" y="70"/>
                  </a:lnTo>
                  <a:lnTo>
                    <a:pt x="1991" y="67"/>
                  </a:lnTo>
                  <a:lnTo>
                    <a:pt x="1981" y="71"/>
                  </a:lnTo>
                  <a:lnTo>
                    <a:pt x="1969" y="78"/>
                  </a:lnTo>
                  <a:lnTo>
                    <a:pt x="1979" y="81"/>
                  </a:lnTo>
                  <a:lnTo>
                    <a:pt x="1990" y="84"/>
                  </a:lnTo>
                  <a:lnTo>
                    <a:pt x="2002" y="80"/>
                  </a:lnTo>
                  <a:lnTo>
                    <a:pt x="2012" y="75"/>
                  </a:lnTo>
                  <a:lnTo>
                    <a:pt x="2024" y="78"/>
                  </a:lnTo>
                  <a:lnTo>
                    <a:pt x="2034" y="82"/>
                  </a:lnTo>
                  <a:close/>
                  <a:moveTo>
                    <a:pt x="2009" y="163"/>
                  </a:moveTo>
                  <a:lnTo>
                    <a:pt x="2020" y="158"/>
                  </a:lnTo>
                  <a:lnTo>
                    <a:pt x="2031" y="152"/>
                  </a:lnTo>
                  <a:lnTo>
                    <a:pt x="2042" y="148"/>
                  </a:lnTo>
                  <a:lnTo>
                    <a:pt x="2052" y="143"/>
                  </a:lnTo>
                  <a:lnTo>
                    <a:pt x="2042" y="138"/>
                  </a:lnTo>
                  <a:lnTo>
                    <a:pt x="2032" y="135"/>
                  </a:lnTo>
                  <a:lnTo>
                    <a:pt x="2021" y="131"/>
                  </a:lnTo>
                  <a:lnTo>
                    <a:pt x="2010" y="127"/>
                  </a:lnTo>
                  <a:lnTo>
                    <a:pt x="2000" y="132"/>
                  </a:lnTo>
                  <a:lnTo>
                    <a:pt x="1989" y="137"/>
                  </a:lnTo>
                  <a:lnTo>
                    <a:pt x="1978" y="143"/>
                  </a:lnTo>
                  <a:lnTo>
                    <a:pt x="1968" y="148"/>
                  </a:lnTo>
                  <a:lnTo>
                    <a:pt x="1957" y="153"/>
                  </a:lnTo>
                  <a:lnTo>
                    <a:pt x="1946" y="159"/>
                  </a:lnTo>
                  <a:lnTo>
                    <a:pt x="1956" y="162"/>
                  </a:lnTo>
                  <a:lnTo>
                    <a:pt x="1968" y="165"/>
                  </a:lnTo>
                  <a:lnTo>
                    <a:pt x="1978" y="169"/>
                  </a:lnTo>
                  <a:lnTo>
                    <a:pt x="1988" y="172"/>
                  </a:lnTo>
                  <a:lnTo>
                    <a:pt x="1999" y="168"/>
                  </a:lnTo>
                  <a:lnTo>
                    <a:pt x="2009" y="163"/>
                  </a:lnTo>
                  <a:close/>
                  <a:moveTo>
                    <a:pt x="1161" y="380"/>
                  </a:moveTo>
                  <a:lnTo>
                    <a:pt x="1170" y="371"/>
                  </a:lnTo>
                  <a:lnTo>
                    <a:pt x="1177" y="362"/>
                  </a:lnTo>
                  <a:lnTo>
                    <a:pt x="1185" y="353"/>
                  </a:lnTo>
                  <a:lnTo>
                    <a:pt x="1193" y="344"/>
                  </a:lnTo>
                  <a:lnTo>
                    <a:pt x="1181" y="345"/>
                  </a:lnTo>
                  <a:lnTo>
                    <a:pt x="1171" y="346"/>
                  </a:lnTo>
                  <a:lnTo>
                    <a:pt x="1159" y="346"/>
                  </a:lnTo>
                  <a:lnTo>
                    <a:pt x="1148" y="347"/>
                  </a:lnTo>
                  <a:lnTo>
                    <a:pt x="1152" y="343"/>
                  </a:lnTo>
                  <a:lnTo>
                    <a:pt x="1156" y="338"/>
                  </a:lnTo>
                  <a:lnTo>
                    <a:pt x="1160" y="333"/>
                  </a:lnTo>
                  <a:lnTo>
                    <a:pt x="1164" y="329"/>
                  </a:lnTo>
                  <a:lnTo>
                    <a:pt x="1173" y="319"/>
                  </a:lnTo>
                  <a:lnTo>
                    <a:pt x="1180" y="311"/>
                  </a:lnTo>
                  <a:lnTo>
                    <a:pt x="1170" y="312"/>
                  </a:lnTo>
                  <a:lnTo>
                    <a:pt x="1158" y="313"/>
                  </a:lnTo>
                  <a:lnTo>
                    <a:pt x="1150" y="321"/>
                  </a:lnTo>
                  <a:lnTo>
                    <a:pt x="1141" y="331"/>
                  </a:lnTo>
                  <a:lnTo>
                    <a:pt x="1132" y="341"/>
                  </a:lnTo>
                  <a:lnTo>
                    <a:pt x="1125" y="349"/>
                  </a:lnTo>
                  <a:lnTo>
                    <a:pt x="1137" y="348"/>
                  </a:lnTo>
                  <a:lnTo>
                    <a:pt x="1148" y="347"/>
                  </a:lnTo>
                  <a:lnTo>
                    <a:pt x="1140" y="356"/>
                  </a:lnTo>
                  <a:lnTo>
                    <a:pt x="1132" y="365"/>
                  </a:lnTo>
                  <a:lnTo>
                    <a:pt x="1143" y="365"/>
                  </a:lnTo>
                  <a:lnTo>
                    <a:pt x="1155" y="364"/>
                  </a:lnTo>
                  <a:lnTo>
                    <a:pt x="1147" y="372"/>
                  </a:lnTo>
                  <a:lnTo>
                    <a:pt x="1139" y="382"/>
                  </a:lnTo>
                  <a:lnTo>
                    <a:pt x="1151" y="381"/>
                  </a:lnTo>
                  <a:lnTo>
                    <a:pt x="1161" y="380"/>
                  </a:lnTo>
                  <a:close/>
                  <a:moveTo>
                    <a:pt x="1003" y="534"/>
                  </a:moveTo>
                  <a:lnTo>
                    <a:pt x="1009" y="525"/>
                  </a:lnTo>
                  <a:lnTo>
                    <a:pt x="1017" y="515"/>
                  </a:lnTo>
                  <a:lnTo>
                    <a:pt x="1027" y="513"/>
                  </a:lnTo>
                  <a:lnTo>
                    <a:pt x="1038" y="512"/>
                  </a:lnTo>
                  <a:lnTo>
                    <a:pt x="1045" y="502"/>
                  </a:lnTo>
                  <a:lnTo>
                    <a:pt x="1052" y="493"/>
                  </a:lnTo>
                  <a:lnTo>
                    <a:pt x="1041" y="495"/>
                  </a:lnTo>
                  <a:lnTo>
                    <a:pt x="1030" y="496"/>
                  </a:lnTo>
                  <a:lnTo>
                    <a:pt x="1036" y="487"/>
                  </a:lnTo>
                  <a:lnTo>
                    <a:pt x="1044" y="477"/>
                  </a:lnTo>
                  <a:lnTo>
                    <a:pt x="1050" y="467"/>
                  </a:lnTo>
                  <a:lnTo>
                    <a:pt x="1058" y="458"/>
                  </a:lnTo>
                  <a:lnTo>
                    <a:pt x="1064" y="449"/>
                  </a:lnTo>
                  <a:lnTo>
                    <a:pt x="1072" y="439"/>
                  </a:lnTo>
                  <a:lnTo>
                    <a:pt x="1082" y="438"/>
                  </a:lnTo>
                  <a:lnTo>
                    <a:pt x="1094" y="436"/>
                  </a:lnTo>
                  <a:lnTo>
                    <a:pt x="1102" y="428"/>
                  </a:lnTo>
                  <a:lnTo>
                    <a:pt x="1109" y="418"/>
                  </a:lnTo>
                  <a:lnTo>
                    <a:pt x="1097" y="419"/>
                  </a:lnTo>
                  <a:lnTo>
                    <a:pt x="1087" y="420"/>
                  </a:lnTo>
                  <a:lnTo>
                    <a:pt x="1079" y="430"/>
                  </a:lnTo>
                  <a:lnTo>
                    <a:pt x="1072" y="439"/>
                  </a:lnTo>
                  <a:lnTo>
                    <a:pt x="1061" y="441"/>
                  </a:lnTo>
                  <a:lnTo>
                    <a:pt x="1051" y="442"/>
                  </a:lnTo>
                  <a:lnTo>
                    <a:pt x="1039" y="443"/>
                  </a:lnTo>
                  <a:lnTo>
                    <a:pt x="1028" y="445"/>
                  </a:lnTo>
                  <a:lnTo>
                    <a:pt x="1021" y="454"/>
                  </a:lnTo>
                  <a:lnTo>
                    <a:pt x="1014" y="464"/>
                  </a:lnTo>
                  <a:lnTo>
                    <a:pt x="1025" y="463"/>
                  </a:lnTo>
                  <a:lnTo>
                    <a:pt x="1036" y="461"/>
                  </a:lnTo>
                  <a:lnTo>
                    <a:pt x="1029" y="470"/>
                  </a:lnTo>
                  <a:lnTo>
                    <a:pt x="1022" y="480"/>
                  </a:lnTo>
                  <a:lnTo>
                    <a:pt x="1015" y="489"/>
                  </a:lnTo>
                  <a:lnTo>
                    <a:pt x="1008" y="499"/>
                  </a:lnTo>
                  <a:lnTo>
                    <a:pt x="1019" y="498"/>
                  </a:lnTo>
                  <a:lnTo>
                    <a:pt x="1030" y="496"/>
                  </a:lnTo>
                  <a:lnTo>
                    <a:pt x="1024" y="505"/>
                  </a:lnTo>
                  <a:lnTo>
                    <a:pt x="1017" y="515"/>
                  </a:lnTo>
                  <a:lnTo>
                    <a:pt x="1006" y="516"/>
                  </a:lnTo>
                  <a:lnTo>
                    <a:pt x="995" y="518"/>
                  </a:lnTo>
                  <a:lnTo>
                    <a:pt x="988" y="528"/>
                  </a:lnTo>
                  <a:lnTo>
                    <a:pt x="981" y="537"/>
                  </a:lnTo>
                  <a:lnTo>
                    <a:pt x="971" y="539"/>
                  </a:lnTo>
                  <a:lnTo>
                    <a:pt x="960" y="542"/>
                  </a:lnTo>
                  <a:lnTo>
                    <a:pt x="953" y="552"/>
                  </a:lnTo>
                  <a:lnTo>
                    <a:pt x="947" y="562"/>
                  </a:lnTo>
                  <a:lnTo>
                    <a:pt x="958" y="560"/>
                  </a:lnTo>
                  <a:lnTo>
                    <a:pt x="969" y="558"/>
                  </a:lnTo>
                  <a:lnTo>
                    <a:pt x="972" y="553"/>
                  </a:lnTo>
                  <a:lnTo>
                    <a:pt x="975" y="548"/>
                  </a:lnTo>
                  <a:lnTo>
                    <a:pt x="978" y="543"/>
                  </a:lnTo>
                  <a:lnTo>
                    <a:pt x="981" y="537"/>
                  </a:lnTo>
                  <a:lnTo>
                    <a:pt x="1003" y="534"/>
                  </a:lnTo>
                  <a:close/>
                  <a:moveTo>
                    <a:pt x="1863" y="168"/>
                  </a:moveTo>
                  <a:lnTo>
                    <a:pt x="1874" y="170"/>
                  </a:lnTo>
                  <a:lnTo>
                    <a:pt x="1885" y="174"/>
                  </a:lnTo>
                  <a:lnTo>
                    <a:pt x="1875" y="180"/>
                  </a:lnTo>
                  <a:lnTo>
                    <a:pt x="1865" y="185"/>
                  </a:lnTo>
                  <a:lnTo>
                    <a:pt x="1854" y="183"/>
                  </a:lnTo>
                  <a:lnTo>
                    <a:pt x="1843" y="180"/>
                  </a:lnTo>
                  <a:lnTo>
                    <a:pt x="1833" y="185"/>
                  </a:lnTo>
                  <a:lnTo>
                    <a:pt x="1823" y="192"/>
                  </a:lnTo>
                  <a:lnTo>
                    <a:pt x="1833" y="194"/>
                  </a:lnTo>
                  <a:lnTo>
                    <a:pt x="1844" y="197"/>
                  </a:lnTo>
                  <a:lnTo>
                    <a:pt x="1854" y="191"/>
                  </a:lnTo>
                  <a:lnTo>
                    <a:pt x="1865" y="185"/>
                  </a:lnTo>
                  <a:lnTo>
                    <a:pt x="1875" y="188"/>
                  </a:lnTo>
                  <a:lnTo>
                    <a:pt x="1885" y="192"/>
                  </a:lnTo>
                  <a:lnTo>
                    <a:pt x="1895" y="186"/>
                  </a:lnTo>
                  <a:lnTo>
                    <a:pt x="1906" y="180"/>
                  </a:lnTo>
                  <a:lnTo>
                    <a:pt x="1894" y="178"/>
                  </a:lnTo>
                  <a:lnTo>
                    <a:pt x="1885" y="174"/>
                  </a:lnTo>
                  <a:lnTo>
                    <a:pt x="1894" y="168"/>
                  </a:lnTo>
                  <a:lnTo>
                    <a:pt x="1905" y="163"/>
                  </a:lnTo>
                  <a:lnTo>
                    <a:pt x="1895" y="160"/>
                  </a:lnTo>
                  <a:lnTo>
                    <a:pt x="1884" y="157"/>
                  </a:lnTo>
                  <a:lnTo>
                    <a:pt x="1873" y="162"/>
                  </a:lnTo>
                  <a:lnTo>
                    <a:pt x="1863" y="168"/>
                  </a:lnTo>
                  <a:close/>
                  <a:moveTo>
                    <a:pt x="4084" y="3043"/>
                  </a:moveTo>
                  <a:lnTo>
                    <a:pt x="4081" y="3046"/>
                  </a:lnTo>
                  <a:lnTo>
                    <a:pt x="4076" y="3051"/>
                  </a:lnTo>
                  <a:lnTo>
                    <a:pt x="4070" y="3055"/>
                  </a:lnTo>
                  <a:lnTo>
                    <a:pt x="4068" y="3058"/>
                  </a:lnTo>
                  <a:lnTo>
                    <a:pt x="4067" y="3070"/>
                  </a:lnTo>
                  <a:lnTo>
                    <a:pt x="4067" y="3080"/>
                  </a:lnTo>
                  <a:lnTo>
                    <a:pt x="4066" y="3093"/>
                  </a:lnTo>
                  <a:lnTo>
                    <a:pt x="4066" y="3104"/>
                  </a:lnTo>
                  <a:lnTo>
                    <a:pt x="4073" y="3098"/>
                  </a:lnTo>
                  <a:lnTo>
                    <a:pt x="4082" y="3090"/>
                  </a:lnTo>
                  <a:lnTo>
                    <a:pt x="4090" y="3082"/>
                  </a:lnTo>
                  <a:lnTo>
                    <a:pt x="4098" y="3075"/>
                  </a:lnTo>
                  <a:lnTo>
                    <a:pt x="4098" y="3087"/>
                  </a:lnTo>
                  <a:lnTo>
                    <a:pt x="4097" y="3099"/>
                  </a:lnTo>
                  <a:lnTo>
                    <a:pt x="4105" y="3092"/>
                  </a:lnTo>
                  <a:lnTo>
                    <a:pt x="4114" y="3084"/>
                  </a:lnTo>
                  <a:lnTo>
                    <a:pt x="4115" y="3073"/>
                  </a:lnTo>
                  <a:lnTo>
                    <a:pt x="4115" y="3060"/>
                  </a:lnTo>
                  <a:lnTo>
                    <a:pt x="4106" y="3069"/>
                  </a:lnTo>
                  <a:lnTo>
                    <a:pt x="4098" y="3075"/>
                  </a:lnTo>
                  <a:lnTo>
                    <a:pt x="4098" y="3065"/>
                  </a:lnTo>
                  <a:lnTo>
                    <a:pt x="4099" y="3052"/>
                  </a:lnTo>
                  <a:lnTo>
                    <a:pt x="4099" y="3041"/>
                  </a:lnTo>
                  <a:lnTo>
                    <a:pt x="4100" y="3028"/>
                  </a:lnTo>
                  <a:lnTo>
                    <a:pt x="4100" y="3017"/>
                  </a:lnTo>
                  <a:lnTo>
                    <a:pt x="4100" y="3006"/>
                  </a:lnTo>
                  <a:lnTo>
                    <a:pt x="4093" y="3012"/>
                  </a:lnTo>
                  <a:lnTo>
                    <a:pt x="4084" y="3020"/>
                  </a:lnTo>
                  <a:lnTo>
                    <a:pt x="4084" y="3032"/>
                  </a:lnTo>
                  <a:lnTo>
                    <a:pt x="4084" y="3043"/>
                  </a:lnTo>
                  <a:close/>
                  <a:moveTo>
                    <a:pt x="3785" y="3564"/>
                  </a:moveTo>
                  <a:lnTo>
                    <a:pt x="3766" y="3574"/>
                  </a:lnTo>
                  <a:lnTo>
                    <a:pt x="3746" y="3583"/>
                  </a:lnTo>
                  <a:lnTo>
                    <a:pt x="3736" y="3588"/>
                  </a:lnTo>
                  <a:lnTo>
                    <a:pt x="3727" y="3592"/>
                  </a:lnTo>
                  <a:lnTo>
                    <a:pt x="3722" y="3603"/>
                  </a:lnTo>
                  <a:lnTo>
                    <a:pt x="3718" y="3613"/>
                  </a:lnTo>
                  <a:lnTo>
                    <a:pt x="3729" y="3609"/>
                  </a:lnTo>
                  <a:lnTo>
                    <a:pt x="3738" y="3605"/>
                  </a:lnTo>
                  <a:lnTo>
                    <a:pt x="3737" y="3609"/>
                  </a:lnTo>
                  <a:lnTo>
                    <a:pt x="3734" y="3617"/>
                  </a:lnTo>
                  <a:lnTo>
                    <a:pt x="3731" y="3623"/>
                  </a:lnTo>
                  <a:lnTo>
                    <a:pt x="3730" y="3626"/>
                  </a:lnTo>
                  <a:lnTo>
                    <a:pt x="3734" y="3625"/>
                  </a:lnTo>
                  <a:lnTo>
                    <a:pt x="3739" y="3623"/>
                  </a:lnTo>
                  <a:lnTo>
                    <a:pt x="3746" y="3620"/>
                  </a:lnTo>
                  <a:lnTo>
                    <a:pt x="3750" y="3618"/>
                  </a:lnTo>
                  <a:lnTo>
                    <a:pt x="3760" y="3613"/>
                  </a:lnTo>
                  <a:lnTo>
                    <a:pt x="3770" y="3609"/>
                  </a:lnTo>
                  <a:lnTo>
                    <a:pt x="3778" y="3587"/>
                  </a:lnTo>
                  <a:lnTo>
                    <a:pt x="3785" y="3564"/>
                  </a:lnTo>
                  <a:close/>
                  <a:moveTo>
                    <a:pt x="930" y="531"/>
                  </a:moveTo>
                  <a:lnTo>
                    <a:pt x="937" y="520"/>
                  </a:lnTo>
                  <a:lnTo>
                    <a:pt x="943" y="511"/>
                  </a:lnTo>
                  <a:lnTo>
                    <a:pt x="931" y="513"/>
                  </a:lnTo>
                  <a:lnTo>
                    <a:pt x="921" y="515"/>
                  </a:lnTo>
                  <a:lnTo>
                    <a:pt x="928" y="505"/>
                  </a:lnTo>
                  <a:lnTo>
                    <a:pt x="935" y="496"/>
                  </a:lnTo>
                  <a:lnTo>
                    <a:pt x="924" y="497"/>
                  </a:lnTo>
                  <a:lnTo>
                    <a:pt x="912" y="500"/>
                  </a:lnTo>
                  <a:lnTo>
                    <a:pt x="901" y="503"/>
                  </a:lnTo>
                  <a:lnTo>
                    <a:pt x="890" y="504"/>
                  </a:lnTo>
                  <a:lnTo>
                    <a:pt x="896" y="495"/>
                  </a:lnTo>
                  <a:lnTo>
                    <a:pt x="904" y="484"/>
                  </a:lnTo>
                  <a:lnTo>
                    <a:pt x="914" y="482"/>
                  </a:lnTo>
                  <a:lnTo>
                    <a:pt x="926" y="480"/>
                  </a:lnTo>
                  <a:lnTo>
                    <a:pt x="932" y="470"/>
                  </a:lnTo>
                  <a:lnTo>
                    <a:pt x="940" y="460"/>
                  </a:lnTo>
                  <a:lnTo>
                    <a:pt x="952" y="458"/>
                  </a:lnTo>
                  <a:lnTo>
                    <a:pt x="962" y="456"/>
                  </a:lnTo>
                  <a:lnTo>
                    <a:pt x="964" y="452"/>
                  </a:lnTo>
                  <a:lnTo>
                    <a:pt x="970" y="446"/>
                  </a:lnTo>
                  <a:lnTo>
                    <a:pt x="974" y="439"/>
                  </a:lnTo>
                  <a:lnTo>
                    <a:pt x="976" y="436"/>
                  </a:lnTo>
                  <a:lnTo>
                    <a:pt x="972" y="436"/>
                  </a:lnTo>
                  <a:lnTo>
                    <a:pt x="965" y="438"/>
                  </a:lnTo>
                  <a:lnTo>
                    <a:pt x="958" y="441"/>
                  </a:lnTo>
                  <a:lnTo>
                    <a:pt x="954" y="441"/>
                  </a:lnTo>
                  <a:lnTo>
                    <a:pt x="942" y="443"/>
                  </a:lnTo>
                  <a:lnTo>
                    <a:pt x="931" y="445"/>
                  </a:lnTo>
                  <a:lnTo>
                    <a:pt x="938" y="435"/>
                  </a:lnTo>
                  <a:lnTo>
                    <a:pt x="945" y="425"/>
                  </a:lnTo>
                  <a:lnTo>
                    <a:pt x="935" y="427"/>
                  </a:lnTo>
                  <a:lnTo>
                    <a:pt x="923" y="429"/>
                  </a:lnTo>
                  <a:lnTo>
                    <a:pt x="929" y="419"/>
                  </a:lnTo>
                  <a:lnTo>
                    <a:pt x="938" y="409"/>
                  </a:lnTo>
                  <a:lnTo>
                    <a:pt x="944" y="399"/>
                  </a:lnTo>
                  <a:lnTo>
                    <a:pt x="952" y="389"/>
                  </a:lnTo>
                  <a:lnTo>
                    <a:pt x="963" y="387"/>
                  </a:lnTo>
                  <a:lnTo>
                    <a:pt x="975" y="385"/>
                  </a:lnTo>
                  <a:lnTo>
                    <a:pt x="982" y="375"/>
                  </a:lnTo>
                  <a:lnTo>
                    <a:pt x="990" y="366"/>
                  </a:lnTo>
                  <a:lnTo>
                    <a:pt x="1002" y="363"/>
                  </a:lnTo>
                  <a:lnTo>
                    <a:pt x="1012" y="362"/>
                  </a:lnTo>
                  <a:lnTo>
                    <a:pt x="1010" y="365"/>
                  </a:lnTo>
                  <a:lnTo>
                    <a:pt x="1005" y="372"/>
                  </a:lnTo>
                  <a:lnTo>
                    <a:pt x="1002" y="376"/>
                  </a:lnTo>
                  <a:lnTo>
                    <a:pt x="999" y="379"/>
                  </a:lnTo>
                  <a:lnTo>
                    <a:pt x="997" y="381"/>
                  </a:lnTo>
                  <a:lnTo>
                    <a:pt x="997" y="382"/>
                  </a:lnTo>
                  <a:lnTo>
                    <a:pt x="1009" y="380"/>
                  </a:lnTo>
                  <a:lnTo>
                    <a:pt x="1020" y="378"/>
                  </a:lnTo>
                  <a:lnTo>
                    <a:pt x="1027" y="368"/>
                  </a:lnTo>
                  <a:lnTo>
                    <a:pt x="1035" y="359"/>
                  </a:lnTo>
                  <a:lnTo>
                    <a:pt x="1046" y="358"/>
                  </a:lnTo>
                  <a:lnTo>
                    <a:pt x="1058" y="356"/>
                  </a:lnTo>
                  <a:lnTo>
                    <a:pt x="1065" y="347"/>
                  </a:lnTo>
                  <a:lnTo>
                    <a:pt x="1073" y="337"/>
                  </a:lnTo>
                  <a:lnTo>
                    <a:pt x="1081" y="328"/>
                  </a:lnTo>
                  <a:lnTo>
                    <a:pt x="1089" y="318"/>
                  </a:lnTo>
                  <a:lnTo>
                    <a:pt x="1098" y="309"/>
                  </a:lnTo>
                  <a:lnTo>
                    <a:pt x="1106" y="300"/>
                  </a:lnTo>
                  <a:lnTo>
                    <a:pt x="1094" y="301"/>
                  </a:lnTo>
                  <a:lnTo>
                    <a:pt x="1082" y="302"/>
                  </a:lnTo>
                  <a:lnTo>
                    <a:pt x="1090" y="293"/>
                  </a:lnTo>
                  <a:lnTo>
                    <a:pt x="1098" y="283"/>
                  </a:lnTo>
                  <a:lnTo>
                    <a:pt x="1110" y="282"/>
                  </a:lnTo>
                  <a:lnTo>
                    <a:pt x="1122" y="281"/>
                  </a:lnTo>
                  <a:lnTo>
                    <a:pt x="1130" y="271"/>
                  </a:lnTo>
                  <a:lnTo>
                    <a:pt x="1139" y="263"/>
                  </a:lnTo>
                  <a:lnTo>
                    <a:pt x="1151" y="262"/>
                  </a:lnTo>
                  <a:lnTo>
                    <a:pt x="1161" y="262"/>
                  </a:lnTo>
                  <a:lnTo>
                    <a:pt x="1173" y="261"/>
                  </a:lnTo>
                  <a:lnTo>
                    <a:pt x="1185" y="260"/>
                  </a:lnTo>
                  <a:lnTo>
                    <a:pt x="1194" y="251"/>
                  </a:lnTo>
                  <a:lnTo>
                    <a:pt x="1202" y="243"/>
                  </a:lnTo>
                  <a:lnTo>
                    <a:pt x="1191" y="243"/>
                  </a:lnTo>
                  <a:lnTo>
                    <a:pt x="1178" y="244"/>
                  </a:lnTo>
                  <a:lnTo>
                    <a:pt x="1188" y="234"/>
                  </a:lnTo>
                  <a:lnTo>
                    <a:pt x="1196" y="226"/>
                  </a:lnTo>
                  <a:lnTo>
                    <a:pt x="1208" y="225"/>
                  </a:lnTo>
                  <a:lnTo>
                    <a:pt x="1219" y="225"/>
                  </a:lnTo>
                  <a:lnTo>
                    <a:pt x="1228" y="216"/>
                  </a:lnTo>
                  <a:lnTo>
                    <a:pt x="1237" y="208"/>
                  </a:lnTo>
                  <a:lnTo>
                    <a:pt x="1248" y="207"/>
                  </a:lnTo>
                  <a:lnTo>
                    <a:pt x="1260" y="207"/>
                  </a:lnTo>
                  <a:lnTo>
                    <a:pt x="1272" y="207"/>
                  </a:lnTo>
                  <a:lnTo>
                    <a:pt x="1284" y="207"/>
                  </a:lnTo>
                  <a:lnTo>
                    <a:pt x="1292" y="198"/>
                  </a:lnTo>
                  <a:lnTo>
                    <a:pt x="1302" y="189"/>
                  </a:lnTo>
                  <a:lnTo>
                    <a:pt x="1313" y="188"/>
                  </a:lnTo>
                  <a:lnTo>
                    <a:pt x="1324" y="189"/>
                  </a:lnTo>
                  <a:lnTo>
                    <a:pt x="1336" y="191"/>
                  </a:lnTo>
                  <a:lnTo>
                    <a:pt x="1347" y="191"/>
                  </a:lnTo>
                  <a:lnTo>
                    <a:pt x="1357" y="182"/>
                  </a:lnTo>
                  <a:lnTo>
                    <a:pt x="1366" y="174"/>
                  </a:lnTo>
                  <a:lnTo>
                    <a:pt x="1354" y="174"/>
                  </a:lnTo>
                  <a:lnTo>
                    <a:pt x="1343" y="174"/>
                  </a:lnTo>
                  <a:lnTo>
                    <a:pt x="1352" y="164"/>
                  </a:lnTo>
                  <a:lnTo>
                    <a:pt x="1361" y="157"/>
                  </a:lnTo>
                  <a:lnTo>
                    <a:pt x="1373" y="157"/>
                  </a:lnTo>
                  <a:lnTo>
                    <a:pt x="1385" y="158"/>
                  </a:lnTo>
                  <a:lnTo>
                    <a:pt x="1396" y="159"/>
                  </a:lnTo>
                  <a:lnTo>
                    <a:pt x="1408" y="159"/>
                  </a:lnTo>
                  <a:lnTo>
                    <a:pt x="1418" y="151"/>
                  </a:lnTo>
                  <a:lnTo>
                    <a:pt x="1427" y="143"/>
                  </a:lnTo>
                  <a:lnTo>
                    <a:pt x="1416" y="142"/>
                  </a:lnTo>
                  <a:lnTo>
                    <a:pt x="1404" y="142"/>
                  </a:lnTo>
                  <a:lnTo>
                    <a:pt x="1413" y="133"/>
                  </a:lnTo>
                  <a:lnTo>
                    <a:pt x="1423" y="126"/>
                  </a:lnTo>
                  <a:lnTo>
                    <a:pt x="1435" y="126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37" y="135"/>
                  </a:lnTo>
                  <a:lnTo>
                    <a:pt x="1433" y="138"/>
                  </a:lnTo>
                  <a:lnTo>
                    <a:pt x="1430" y="141"/>
                  </a:lnTo>
                  <a:lnTo>
                    <a:pt x="1427" y="143"/>
                  </a:lnTo>
                  <a:lnTo>
                    <a:pt x="1427" y="143"/>
                  </a:lnTo>
                  <a:lnTo>
                    <a:pt x="1438" y="144"/>
                  </a:lnTo>
                  <a:lnTo>
                    <a:pt x="1450" y="145"/>
                  </a:lnTo>
                  <a:lnTo>
                    <a:pt x="1460" y="137"/>
                  </a:lnTo>
                  <a:lnTo>
                    <a:pt x="1469" y="129"/>
                  </a:lnTo>
                  <a:lnTo>
                    <a:pt x="1478" y="121"/>
                  </a:lnTo>
                  <a:lnTo>
                    <a:pt x="1489" y="114"/>
                  </a:lnTo>
                  <a:lnTo>
                    <a:pt x="1501" y="115"/>
                  </a:lnTo>
                  <a:lnTo>
                    <a:pt x="1512" y="116"/>
                  </a:lnTo>
                  <a:lnTo>
                    <a:pt x="1523" y="117"/>
                  </a:lnTo>
                  <a:lnTo>
                    <a:pt x="1535" y="118"/>
                  </a:lnTo>
                  <a:lnTo>
                    <a:pt x="1545" y="112"/>
                  </a:lnTo>
                  <a:lnTo>
                    <a:pt x="1555" y="104"/>
                  </a:lnTo>
                  <a:lnTo>
                    <a:pt x="1564" y="97"/>
                  </a:lnTo>
                  <a:lnTo>
                    <a:pt x="1575" y="90"/>
                  </a:lnTo>
                  <a:lnTo>
                    <a:pt x="1586" y="91"/>
                  </a:lnTo>
                  <a:lnTo>
                    <a:pt x="1597" y="93"/>
                  </a:lnTo>
                  <a:lnTo>
                    <a:pt x="1608" y="85"/>
                  </a:lnTo>
                  <a:lnTo>
                    <a:pt x="1619" y="79"/>
                  </a:lnTo>
                  <a:lnTo>
                    <a:pt x="1623" y="79"/>
                  </a:lnTo>
                  <a:lnTo>
                    <a:pt x="1630" y="80"/>
                  </a:lnTo>
                  <a:lnTo>
                    <a:pt x="1638" y="82"/>
                  </a:lnTo>
                  <a:lnTo>
                    <a:pt x="1641" y="83"/>
                  </a:lnTo>
                  <a:lnTo>
                    <a:pt x="1638" y="85"/>
                  </a:lnTo>
                  <a:lnTo>
                    <a:pt x="1630" y="90"/>
                  </a:lnTo>
                  <a:lnTo>
                    <a:pt x="1623" y="94"/>
                  </a:lnTo>
                  <a:lnTo>
                    <a:pt x="1621" y="97"/>
                  </a:lnTo>
                  <a:lnTo>
                    <a:pt x="1630" y="99"/>
                  </a:lnTo>
                  <a:lnTo>
                    <a:pt x="1643" y="100"/>
                  </a:lnTo>
                  <a:lnTo>
                    <a:pt x="1654" y="102"/>
                  </a:lnTo>
                  <a:lnTo>
                    <a:pt x="1666" y="104"/>
                  </a:lnTo>
                  <a:lnTo>
                    <a:pt x="1677" y="107"/>
                  </a:lnTo>
                  <a:lnTo>
                    <a:pt x="1688" y="109"/>
                  </a:lnTo>
                  <a:lnTo>
                    <a:pt x="1699" y="101"/>
                  </a:lnTo>
                  <a:lnTo>
                    <a:pt x="1709" y="95"/>
                  </a:lnTo>
                  <a:lnTo>
                    <a:pt x="1699" y="93"/>
                  </a:lnTo>
                  <a:lnTo>
                    <a:pt x="1687" y="91"/>
                  </a:lnTo>
                  <a:lnTo>
                    <a:pt x="1674" y="88"/>
                  </a:lnTo>
                  <a:lnTo>
                    <a:pt x="1663" y="86"/>
                  </a:lnTo>
                  <a:lnTo>
                    <a:pt x="1673" y="80"/>
                  </a:lnTo>
                  <a:lnTo>
                    <a:pt x="1685" y="74"/>
                  </a:lnTo>
                  <a:lnTo>
                    <a:pt x="1706" y="60"/>
                  </a:lnTo>
                  <a:lnTo>
                    <a:pt x="1716" y="53"/>
                  </a:lnTo>
                  <a:lnTo>
                    <a:pt x="1726" y="47"/>
                  </a:lnTo>
                  <a:lnTo>
                    <a:pt x="1739" y="49"/>
                  </a:lnTo>
                  <a:lnTo>
                    <a:pt x="1750" y="52"/>
                  </a:lnTo>
                  <a:lnTo>
                    <a:pt x="1746" y="54"/>
                  </a:lnTo>
                  <a:lnTo>
                    <a:pt x="1739" y="58"/>
                  </a:lnTo>
                  <a:lnTo>
                    <a:pt x="1732" y="62"/>
                  </a:lnTo>
                  <a:lnTo>
                    <a:pt x="1728" y="65"/>
                  </a:lnTo>
                  <a:lnTo>
                    <a:pt x="1739" y="67"/>
                  </a:lnTo>
                  <a:lnTo>
                    <a:pt x="1751" y="69"/>
                  </a:lnTo>
                  <a:lnTo>
                    <a:pt x="1762" y="72"/>
                  </a:lnTo>
                  <a:lnTo>
                    <a:pt x="1773" y="75"/>
                  </a:lnTo>
                  <a:lnTo>
                    <a:pt x="1785" y="77"/>
                  </a:lnTo>
                  <a:lnTo>
                    <a:pt x="1795" y="80"/>
                  </a:lnTo>
                  <a:lnTo>
                    <a:pt x="1786" y="85"/>
                  </a:lnTo>
                  <a:lnTo>
                    <a:pt x="1774" y="93"/>
                  </a:lnTo>
                  <a:lnTo>
                    <a:pt x="1786" y="95"/>
                  </a:lnTo>
                  <a:lnTo>
                    <a:pt x="1796" y="97"/>
                  </a:lnTo>
                  <a:lnTo>
                    <a:pt x="1786" y="103"/>
                  </a:lnTo>
                  <a:lnTo>
                    <a:pt x="1775" y="110"/>
                  </a:lnTo>
                  <a:lnTo>
                    <a:pt x="1786" y="113"/>
                  </a:lnTo>
                  <a:lnTo>
                    <a:pt x="1797" y="115"/>
                  </a:lnTo>
                  <a:lnTo>
                    <a:pt x="1808" y="109"/>
                  </a:lnTo>
                  <a:lnTo>
                    <a:pt x="1819" y="103"/>
                  </a:lnTo>
                  <a:lnTo>
                    <a:pt x="1830" y="97"/>
                  </a:lnTo>
                  <a:lnTo>
                    <a:pt x="1839" y="92"/>
                  </a:lnTo>
                  <a:lnTo>
                    <a:pt x="1829" y="88"/>
                  </a:lnTo>
                  <a:lnTo>
                    <a:pt x="1818" y="85"/>
                  </a:lnTo>
                  <a:lnTo>
                    <a:pt x="1805" y="83"/>
                  </a:lnTo>
                  <a:lnTo>
                    <a:pt x="1795" y="80"/>
                  </a:lnTo>
                  <a:lnTo>
                    <a:pt x="1805" y="74"/>
                  </a:lnTo>
                  <a:lnTo>
                    <a:pt x="1817" y="68"/>
                  </a:lnTo>
                  <a:lnTo>
                    <a:pt x="1828" y="62"/>
                  </a:lnTo>
                  <a:lnTo>
                    <a:pt x="1838" y="55"/>
                  </a:lnTo>
                  <a:lnTo>
                    <a:pt x="1826" y="53"/>
                  </a:lnTo>
                  <a:lnTo>
                    <a:pt x="1816" y="50"/>
                  </a:lnTo>
                  <a:lnTo>
                    <a:pt x="1826" y="44"/>
                  </a:lnTo>
                  <a:lnTo>
                    <a:pt x="1838" y="38"/>
                  </a:lnTo>
                  <a:lnTo>
                    <a:pt x="1849" y="42"/>
                  </a:lnTo>
                  <a:lnTo>
                    <a:pt x="1860" y="44"/>
                  </a:lnTo>
                  <a:lnTo>
                    <a:pt x="1871" y="38"/>
                  </a:lnTo>
                  <a:lnTo>
                    <a:pt x="1882" y="33"/>
                  </a:lnTo>
                  <a:lnTo>
                    <a:pt x="1892" y="27"/>
                  </a:lnTo>
                  <a:lnTo>
                    <a:pt x="1904" y="21"/>
                  </a:lnTo>
                  <a:lnTo>
                    <a:pt x="1915" y="25"/>
                  </a:lnTo>
                  <a:lnTo>
                    <a:pt x="1926" y="28"/>
                  </a:lnTo>
                  <a:lnTo>
                    <a:pt x="1938" y="23"/>
                  </a:lnTo>
                  <a:lnTo>
                    <a:pt x="1949" y="17"/>
                  </a:lnTo>
                  <a:lnTo>
                    <a:pt x="1960" y="20"/>
                  </a:lnTo>
                  <a:lnTo>
                    <a:pt x="1971" y="25"/>
                  </a:lnTo>
                  <a:lnTo>
                    <a:pt x="1967" y="26"/>
                  </a:lnTo>
                  <a:lnTo>
                    <a:pt x="1959" y="30"/>
                  </a:lnTo>
                  <a:lnTo>
                    <a:pt x="1952" y="33"/>
                  </a:lnTo>
                  <a:lnTo>
                    <a:pt x="1949" y="35"/>
                  </a:lnTo>
                  <a:lnTo>
                    <a:pt x="1959" y="38"/>
                  </a:lnTo>
                  <a:lnTo>
                    <a:pt x="1970" y="42"/>
                  </a:lnTo>
                  <a:lnTo>
                    <a:pt x="1982" y="36"/>
                  </a:lnTo>
                  <a:lnTo>
                    <a:pt x="1992" y="32"/>
                  </a:lnTo>
                  <a:lnTo>
                    <a:pt x="2003" y="35"/>
                  </a:lnTo>
                  <a:lnTo>
                    <a:pt x="2015" y="40"/>
                  </a:lnTo>
                  <a:lnTo>
                    <a:pt x="2025" y="34"/>
                  </a:lnTo>
                  <a:lnTo>
                    <a:pt x="2037" y="29"/>
                  </a:lnTo>
                  <a:lnTo>
                    <a:pt x="2048" y="33"/>
                  </a:lnTo>
                  <a:lnTo>
                    <a:pt x="2058" y="37"/>
                  </a:lnTo>
                  <a:lnTo>
                    <a:pt x="2070" y="32"/>
                  </a:lnTo>
                  <a:lnTo>
                    <a:pt x="2081" y="28"/>
                  </a:lnTo>
                  <a:lnTo>
                    <a:pt x="2070" y="24"/>
                  </a:lnTo>
                  <a:lnTo>
                    <a:pt x="2059" y="19"/>
                  </a:lnTo>
                  <a:lnTo>
                    <a:pt x="2071" y="14"/>
                  </a:lnTo>
                  <a:lnTo>
                    <a:pt x="2083" y="10"/>
                  </a:lnTo>
                  <a:lnTo>
                    <a:pt x="2093" y="14"/>
                  </a:lnTo>
                  <a:lnTo>
                    <a:pt x="2104" y="18"/>
                  </a:lnTo>
                  <a:lnTo>
                    <a:pt x="2116" y="14"/>
                  </a:lnTo>
                  <a:lnTo>
                    <a:pt x="2127" y="10"/>
                  </a:lnTo>
                  <a:lnTo>
                    <a:pt x="2138" y="4"/>
                  </a:lnTo>
                  <a:lnTo>
                    <a:pt x="2151" y="0"/>
                  </a:lnTo>
                  <a:lnTo>
                    <a:pt x="2160" y="4"/>
                  </a:lnTo>
                  <a:lnTo>
                    <a:pt x="2172" y="10"/>
                  </a:lnTo>
                  <a:lnTo>
                    <a:pt x="2184" y="5"/>
                  </a:lnTo>
                  <a:lnTo>
                    <a:pt x="2195" y="1"/>
                  </a:lnTo>
                  <a:lnTo>
                    <a:pt x="2206" y="5"/>
                  </a:lnTo>
                  <a:lnTo>
                    <a:pt x="2217" y="11"/>
                  </a:lnTo>
                  <a:lnTo>
                    <a:pt x="2228" y="7"/>
                  </a:lnTo>
                  <a:lnTo>
                    <a:pt x="2240" y="3"/>
                  </a:lnTo>
                  <a:lnTo>
                    <a:pt x="2251" y="8"/>
                  </a:lnTo>
                  <a:lnTo>
                    <a:pt x="2260" y="13"/>
                  </a:lnTo>
                  <a:lnTo>
                    <a:pt x="2273" y="9"/>
                  </a:lnTo>
                  <a:lnTo>
                    <a:pt x="2285" y="5"/>
                  </a:lnTo>
                  <a:lnTo>
                    <a:pt x="2294" y="11"/>
                  </a:lnTo>
                  <a:lnTo>
                    <a:pt x="2305" y="16"/>
                  </a:lnTo>
                  <a:lnTo>
                    <a:pt x="2316" y="20"/>
                  </a:lnTo>
                  <a:lnTo>
                    <a:pt x="2326" y="26"/>
                  </a:lnTo>
                  <a:lnTo>
                    <a:pt x="2338" y="24"/>
                  </a:lnTo>
                  <a:lnTo>
                    <a:pt x="2350" y="19"/>
                  </a:lnTo>
                  <a:lnTo>
                    <a:pt x="2361" y="16"/>
                  </a:lnTo>
                  <a:lnTo>
                    <a:pt x="2373" y="13"/>
                  </a:lnTo>
                  <a:lnTo>
                    <a:pt x="2384" y="18"/>
                  </a:lnTo>
                  <a:lnTo>
                    <a:pt x="2394" y="25"/>
                  </a:lnTo>
                  <a:lnTo>
                    <a:pt x="2406" y="21"/>
                  </a:lnTo>
                  <a:lnTo>
                    <a:pt x="2418" y="18"/>
                  </a:lnTo>
                  <a:lnTo>
                    <a:pt x="2428" y="24"/>
                  </a:lnTo>
                  <a:lnTo>
                    <a:pt x="2438" y="30"/>
                  </a:lnTo>
                  <a:lnTo>
                    <a:pt x="2450" y="27"/>
                  </a:lnTo>
                  <a:lnTo>
                    <a:pt x="2462" y="25"/>
                  </a:lnTo>
                  <a:lnTo>
                    <a:pt x="2472" y="30"/>
                  </a:lnTo>
                  <a:lnTo>
                    <a:pt x="2482" y="36"/>
                  </a:lnTo>
                  <a:lnTo>
                    <a:pt x="2494" y="33"/>
                  </a:lnTo>
                  <a:lnTo>
                    <a:pt x="2506" y="31"/>
                  </a:lnTo>
                  <a:lnTo>
                    <a:pt x="2517" y="37"/>
                  </a:lnTo>
                  <a:lnTo>
                    <a:pt x="2526" y="44"/>
                  </a:lnTo>
                  <a:lnTo>
                    <a:pt x="2515" y="46"/>
                  </a:lnTo>
                  <a:lnTo>
                    <a:pt x="2502" y="48"/>
                  </a:lnTo>
                  <a:lnTo>
                    <a:pt x="2498" y="49"/>
                  </a:lnTo>
                  <a:lnTo>
                    <a:pt x="2489" y="51"/>
                  </a:lnTo>
                  <a:lnTo>
                    <a:pt x="2485" y="51"/>
                  </a:lnTo>
                  <a:lnTo>
                    <a:pt x="2482" y="52"/>
                  </a:lnTo>
                  <a:lnTo>
                    <a:pt x="2478" y="53"/>
                  </a:lnTo>
                  <a:lnTo>
                    <a:pt x="2477" y="53"/>
                  </a:lnTo>
                  <a:lnTo>
                    <a:pt x="2487" y="60"/>
                  </a:lnTo>
                  <a:lnTo>
                    <a:pt x="2498" y="65"/>
                  </a:lnTo>
                  <a:lnTo>
                    <a:pt x="2509" y="63"/>
                  </a:lnTo>
                  <a:lnTo>
                    <a:pt x="2521" y="61"/>
                  </a:lnTo>
                  <a:lnTo>
                    <a:pt x="2531" y="66"/>
                  </a:lnTo>
                  <a:lnTo>
                    <a:pt x="2540" y="72"/>
                  </a:lnTo>
                  <a:lnTo>
                    <a:pt x="2553" y="70"/>
                  </a:lnTo>
                  <a:lnTo>
                    <a:pt x="2565" y="68"/>
                  </a:lnTo>
                  <a:lnTo>
                    <a:pt x="2577" y="66"/>
                  </a:lnTo>
                  <a:lnTo>
                    <a:pt x="2589" y="64"/>
                  </a:lnTo>
                  <a:lnTo>
                    <a:pt x="2586" y="62"/>
                  </a:lnTo>
                  <a:lnTo>
                    <a:pt x="2580" y="58"/>
                  </a:lnTo>
                  <a:lnTo>
                    <a:pt x="2576" y="55"/>
                  </a:lnTo>
                  <a:lnTo>
                    <a:pt x="2573" y="53"/>
                  </a:lnTo>
                  <a:lnTo>
                    <a:pt x="2571" y="52"/>
                  </a:lnTo>
                  <a:lnTo>
                    <a:pt x="2570" y="51"/>
                  </a:lnTo>
                  <a:lnTo>
                    <a:pt x="2582" y="49"/>
                  </a:lnTo>
                  <a:lnTo>
                    <a:pt x="2594" y="47"/>
                  </a:lnTo>
                  <a:lnTo>
                    <a:pt x="2604" y="54"/>
                  </a:lnTo>
                  <a:lnTo>
                    <a:pt x="2614" y="61"/>
                  </a:lnTo>
                  <a:lnTo>
                    <a:pt x="2626" y="59"/>
                  </a:lnTo>
                  <a:lnTo>
                    <a:pt x="2638" y="57"/>
                  </a:lnTo>
                  <a:lnTo>
                    <a:pt x="2649" y="64"/>
                  </a:lnTo>
                  <a:lnTo>
                    <a:pt x="2657" y="70"/>
                  </a:lnTo>
                  <a:lnTo>
                    <a:pt x="2644" y="71"/>
                  </a:lnTo>
                  <a:lnTo>
                    <a:pt x="2633" y="74"/>
                  </a:lnTo>
                  <a:lnTo>
                    <a:pt x="2641" y="81"/>
                  </a:lnTo>
                  <a:lnTo>
                    <a:pt x="2651" y="87"/>
                  </a:lnTo>
                  <a:lnTo>
                    <a:pt x="2664" y="86"/>
                  </a:lnTo>
                  <a:lnTo>
                    <a:pt x="2675" y="84"/>
                  </a:lnTo>
                  <a:lnTo>
                    <a:pt x="2688" y="82"/>
                  </a:lnTo>
                  <a:lnTo>
                    <a:pt x="2700" y="81"/>
                  </a:lnTo>
                  <a:lnTo>
                    <a:pt x="2724" y="79"/>
                  </a:lnTo>
                  <a:lnTo>
                    <a:pt x="2736" y="77"/>
                  </a:lnTo>
                  <a:lnTo>
                    <a:pt x="2749" y="77"/>
                  </a:lnTo>
                  <a:lnTo>
                    <a:pt x="2758" y="83"/>
                  </a:lnTo>
                  <a:lnTo>
                    <a:pt x="2768" y="91"/>
                  </a:lnTo>
                  <a:lnTo>
                    <a:pt x="2780" y="90"/>
                  </a:lnTo>
                  <a:lnTo>
                    <a:pt x="2792" y="88"/>
                  </a:lnTo>
                  <a:lnTo>
                    <a:pt x="2801" y="96"/>
                  </a:lnTo>
                  <a:lnTo>
                    <a:pt x="2810" y="103"/>
                  </a:lnTo>
                  <a:lnTo>
                    <a:pt x="2822" y="103"/>
                  </a:lnTo>
                  <a:lnTo>
                    <a:pt x="2835" y="102"/>
                  </a:lnTo>
                  <a:lnTo>
                    <a:pt x="2843" y="110"/>
                  </a:lnTo>
                  <a:lnTo>
                    <a:pt x="2853" y="117"/>
                  </a:lnTo>
                  <a:lnTo>
                    <a:pt x="2865" y="117"/>
                  </a:lnTo>
                  <a:lnTo>
                    <a:pt x="2877" y="116"/>
                  </a:lnTo>
                  <a:lnTo>
                    <a:pt x="2887" y="125"/>
                  </a:lnTo>
                  <a:lnTo>
                    <a:pt x="2894" y="132"/>
                  </a:lnTo>
                  <a:lnTo>
                    <a:pt x="2882" y="132"/>
                  </a:lnTo>
                  <a:lnTo>
                    <a:pt x="2870" y="133"/>
                  </a:lnTo>
                  <a:lnTo>
                    <a:pt x="2877" y="141"/>
                  </a:lnTo>
                  <a:lnTo>
                    <a:pt x="2887" y="148"/>
                  </a:lnTo>
                  <a:lnTo>
                    <a:pt x="2899" y="148"/>
                  </a:lnTo>
                  <a:lnTo>
                    <a:pt x="2912" y="148"/>
                  </a:lnTo>
                  <a:lnTo>
                    <a:pt x="2920" y="155"/>
                  </a:lnTo>
                  <a:lnTo>
                    <a:pt x="2929" y="163"/>
                  </a:lnTo>
                  <a:lnTo>
                    <a:pt x="2930" y="163"/>
                  </a:lnTo>
                  <a:lnTo>
                    <a:pt x="2932" y="163"/>
                  </a:lnTo>
                  <a:lnTo>
                    <a:pt x="2936" y="163"/>
                  </a:lnTo>
                  <a:lnTo>
                    <a:pt x="2940" y="163"/>
                  </a:lnTo>
                  <a:lnTo>
                    <a:pt x="2949" y="164"/>
                  </a:lnTo>
                  <a:lnTo>
                    <a:pt x="2953" y="163"/>
                  </a:lnTo>
                  <a:lnTo>
                    <a:pt x="2946" y="155"/>
                  </a:lnTo>
                  <a:lnTo>
                    <a:pt x="2936" y="147"/>
                  </a:lnTo>
                  <a:lnTo>
                    <a:pt x="2924" y="148"/>
                  </a:lnTo>
                  <a:lnTo>
                    <a:pt x="2912" y="148"/>
                  </a:lnTo>
                  <a:lnTo>
                    <a:pt x="2908" y="145"/>
                  </a:lnTo>
                  <a:lnTo>
                    <a:pt x="2903" y="140"/>
                  </a:lnTo>
                  <a:lnTo>
                    <a:pt x="2897" y="134"/>
                  </a:lnTo>
                  <a:lnTo>
                    <a:pt x="2894" y="132"/>
                  </a:lnTo>
                  <a:lnTo>
                    <a:pt x="2906" y="131"/>
                  </a:lnTo>
                  <a:lnTo>
                    <a:pt x="2919" y="132"/>
                  </a:lnTo>
                  <a:lnTo>
                    <a:pt x="2932" y="131"/>
                  </a:lnTo>
                  <a:lnTo>
                    <a:pt x="2944" y="132"/>
                  </a:lnTo>
                  <a:lnTo>
                    <a:pt x="2953" y="140"/>
                  </a:lnTo>
                  <a:lnTo>
                    <a:pt x="2962" y="148"/>
                  </a:lnTo>
                  <a:lnTo>
                    <a:pt x="2969" y="155"/>
                  </a:lnTo>
                  <a:lnTo>
                    <a:pt x="2977" y="164"/>
                  </a:lnTo>
                  <a:lnTo>
                    <a:pt x="2990" y="165"/>
                  </a:lnTo>
                  <a:lnTo>
                    <a:pt x="3003" y="164"/>
                  </a:lnTo>
                  <a:lnTo>
                    <a:pt x="3015" y="164"/>
                  </a:lnTo>
                  <a:lnTo>
                    <a:pt x="3027" y="165"/>
                  </a:lnTo>
                  <a:lnTo>
                    <a:pt x="3036" y="174"/>
                  </a:lnTo>
                  <a:lnTo>
                    <a:pt x="3043" y="182"/>
                  </a:lnTo>
                  <a:lnTo>
                    <a:pt x="3049" y="183"/>
                  </a:lnTo>
                  <a:lnTo>
                    <a:pt x="3056" y="182"/>
                  </a:lnTo>
                  <a:lnTo>
                    <a:pt x="3064" y="182"/>
                  </a:lnTo>
                  <a:lnTo>
                    <a:pt x="3068" y="183"/>
                  </a:lnTo>
                  <a:lnTo>
                    <a:pt x="3077" y="192"/>
                  </a:lnTo>
                  <a:lnTo>
                    <a:pt x="3084" y="200"/>
                  </a:lnTo>
                  <a:lnTo>
                    <a:pt x="3091" y="210"/>
                  </a:lnTo>
                  <a:lnTo>
                    <a:pt x="3100" y="217"/>
                  </a:lnTo>
                  <a:lnTo>
                    <a:pt x="3107" y="226"/>
                  </a:lnTo>
                  <a:lnTo>
                    <a:pt x="3115" y="234"/>
                  </a:lnTo>
                  <a:lnTo>
                    <a:pt x="3120" y="235"/>
                  </a:lnTo>
                  <a:lnTo>
                    <a:pt x="3127" y="236"/>
                  </a:lnTo>
                  <a:lnTo>
                    <a:pt x="3133" y="236"/>
                  </a:lnTo>
                  <a:lnTo>
                    <a:pt x="3136" y="237"/>
                  </a:lnTo>
                  <a:lnTo>
                    <a:pt x="3139" y="237"/>
                  </a:lnTo>
                  <a:lnTo>
                    <a:pt x="3140" y="237"/>
                  </a:lnTo>
                  <a:lnTo>
                    <a:pt x="3137" y="234"/>
                  </a:lnTo>
                  <a:lnTo>
                    <a:pt x="3133" y="228"/>
                  </a:lnTo>
                  <a:lnTo>
                    <a:pt x="3130" y="225"/>
                  </a:lnTo>
                  <a:lnTo>
                    <a:pt x="3127" y="222"/>
                  </a:lnTo>
                  <a:lnTo>
                    <a:pt x="3125" y="220"/>
                  </a:lnTo>
                  <a:lnTo>
                    <a:pt x="3124" y="219"/>
                  </a:lnTo>
                  <a:lnTo>
                    <a:pt x="3137" y="220"/>
                  </a:lnTo>
                  <a:lnTo>
                    <a:pt x="3150" y="222"/>
                  </a:lnTo>
                  <a:lnTo>
                    <a:pt x="3157" y="231"/>
                  </a:lnTo>
                  <a:lnTo>
                    <a:pt x="3165" y="239"/>
                  </a:lnTo>
                  <a:lnTo>
                    <a:pt x="3176" y="241"/>
                  </a:lnTo>
                  <a:lnTo>
                    <a:pt x="3189" y="243"/>
                  </a:lnTo>
                  <a:lnTo>
                    <a:pt x="3197" y="251"/>
                  </a:lnTo>
                  <a:lnTo>
                    <a:pt x="3204" y="261"/>
                  </a:lnTo>
                  <a:lnTo>
                    <a:pt x="3216" y="262"/>
                  </a:lnTo>
                  <a:lnTo>
                    <a:pt x="3229" y="264"/>
                  </a:lnTo>
                  <a:lnTo>
                    <a:pt x="3236" y="272"/>
                  </a:lnTo>
                  <a:lnTo>
                    <a:pt x="3243" y="282"/>
                  </a:lnTo>
                  <a:lnTo>
                    <a:pt x="3255" y="284"/>
                  </a:lnTo>
                  <a:lnTo>
                    <a:pt x="3268" y="286"/>
                  </a:lnTo>
                  <a:lnTo>
                    <a:pt x="3274" y="296"/>
                  </a:lnTo>
                  <a:lnTo>
                    <a:pt x="3282" y="304"/>
                  </a:lnTo>
                  <a:lnTo>
                    <a:pt x="3295" y="308"/>
                  </a:lnTo>
                  <a:lnTo>
                    <a:pt x="3306" y="309"/>
                  </a:lnTo>
                  <a:lnTo>
                    <a:pt x="3318" y="311"/>
                  </a:lnTo>
                  <a:lnTo>
                    <a:pt x="3331" y="314"/>
                  </a:lnTo>
                  <a:lnTo>
                    <a:pt x="3337" y="322"/>
                  </a:lnTo>
                  <a:lnTo>
                    <a:pt x="3343" y="332"/>
                  </a:lnTo>
                  <a:lnTo>
                    <a:pt x="3351" y="342"/>
                  </a:lnTo>
                  <a:lnTo>
                    <a:pt x="3357" y="351"/>
                  </a:lnTo>
                  <a:lnTo>
                    <a:pt x="3346" y="349"/>
                  </a:lnTo>
                  <a:lnTo>
                    <a:pt x="3333" y="346"/>
                  </a:lnTo>
                  <a:lnTo>
                    <a:pt x="3320" y="343"/>
                  </a:lnTo>
                  <a:lnTo>
                    <a:pt x="3308" y="342"/>
                  </a:lnTo>
                  <a:lnTo>
                    <a:pt x="3315" y="351"/>
                  </a:lnTo>
                  <a:lnTo>
                    <a:pt x="3322" y="360"/>
                  </a:lnTo>
                  <a:lnTo>
                    <a:pt x="3334" y="363"/>
                  </a:lnTo>
                  <a:lnTo>
                    <a:pt x="3346" y="365"/>
                  </a:lnTo>
                  <a:lnTo>
                    <a:pt x="3353" y="375"/>
                  </a:lnTo>
                  <a:lnTo>
                    <a:pt x="3359" y="384"/>
                  </a:lnTo>
                  <a:lnTo>
                    <a:pt x="3366" y="394"/>
                  </a:lnTo>
                  <a:lnTo>
                    <a:pt x="3372" y="403"/>
                  </a:lnTo>
                  <a:lnTo>
                    <a:pt x="3384" y="406"/>
                  </a:lnTo>
                  <a:lnTo>
                    <a:pt x="3396" y="409"/>
                  </a:lnTo>
                  <a:lnTo>
                    <a:pt x="3389" y="399"/>
                  </a:lnTo>
                  <a:lnTo>
                    <a:pt x="3383" y="389"/>
                  </a:lnTo>
                  <a:lnTo>
                    <a:pt x="3396" y="393"/>
                  </a:lnTo>
                  <a:lnTo>
                    <a:pt x="3407" y="396"/>
                  </a:lnTo>
                  <a:lnTo>
                    <a:pt x="3401" y="385"/>
                  </a:lnTo>
                  <a:lnTo>
                    <a:pt x="3395" y="376"/>
                  </a:lnTo>
                  <a:lnTo>
                    <a:pt x="3406" y="379"/>
                  </a:lnTo>
                  <a:lnTo>
                    <a:pt x="3418" y="382"/>
                  </a:lnTo>
                  <a:lnTo>
                    <a:pt x="3424" y="392"/>
                  </a:lnTo>
                  <a:lnTo>
                    <a:pt x="3431" y="401"/>
                  </a:lnTo>
                  <a:lnTo>
                    <a:pt x="3444" y="404"/>
                  </a:lnTo>
                  <a:lnTo>
                    <a:pt x="3455" y="408"/>
                  </a:lnTo>
                  <a:lnTo>
                    <a:pt x="3462" y="418"/>
                  </a:lnTo>
                  <a:lnTo>
                    <a:pt x="3467" y="428"/>
                  </a:lnTo>
                  <a:lnTo>
                    <a:pt x="3454" y="423"/>
                  </a:lnTo>
                  <a:lnTo>
                    <a:pt x="3444" y="421"/>
                  </a:lnTo>
                  <a:lnTo>
                    <a:pt x="3449" y="431"/>
                  </a:lnTo>
                  <a:lnTo>
                    <a:pt x="3455" y="441"/>
                  </a:lnTo>
                  <a:lnTo>
                    <a:pt x="3467" y="445"/>
                  </a:lnTo>
                  <a:lnTo>
                    <a:pt x="3479" y="447"/>
                  </a:lnTo>
                  <a:lnTo>
                    <a:pt x="3490" y="451"/>
                  </a:lnTo>
                  <a:lnTo>
                    <a:pt x="3502" y="454"/>
                  </a:lnTo>
                  <a:lnTo>
                    <a:pt x="3515" y="458"/>
                  </a:lnTo>
                  <a:lnTo>
                    <a:pt x="3526" y="462"/>
                  </a:lnTo>
                  <a:lnTo>
                    <a:pt x="3538" y="465"/>
                  </a:lnTo>
                  <a:lnTo>
                    <a:pt x="3550" y="469"/>
                  </a:lnTo>
                  <a:lnTo>
                    <a:pt x="3555" y="479"/>
                  </a:lnTo>
                  <a:lnTo>
                    <a:pt x="3561" y="489"/>
                  </a:lnTo>
                  <a:lnTo>
                    <a:pt x="3566" y="492"/>
                  </a:lnTo>
                  <a:lnTo>
                    <a:pt x="3573" y="494"/>
                  </a:lnTo>
                  <a:lnTo>
                    <a:pt x="3581" y="496"/>
                  </a:lnTo>
                  <a:lnTo>
                    <a:pt x="3584" y="498"/>
                  </a:lnTo>
                  <a:lnTo>
                    <a:pt x="3590" y="509"/>
                  </a:lnTo>
                  <a:lnTo>
                    <a:pt x="3595" y="518"/>
                  </a:lnTo>
                  <a:lnTo>
                    <a:pt x="3591" y="517"/>
                  </a:lnTo>
                  <a:lnTo>
                    <a:pt x="3583" y="514"/>
                  </a:lnTo>
                  <a:lnTo>
                    <a:pt x="3579" y="513"/>
                  </a:lnTo>
                  <a:lnTo>
                    <a:pt x="3575" y="511"/>
                  </a:lnTo>
                  <a:lnTo>
                    <a:pt x="3572" y="510"/>
                  </a:lnTo>
                  <a:lnTo>
                    <a:pt x="3572" y="510"/>
                  </a:lnTo>
                  <a:lnTo>
                    <a:pt x="3577" y="520"/>
                  </a:lnTo>
                  <a:lnTo>
                    <a:pt x="3582" y="530"/>
                  </a:lnTo>
                  <a:lnTo>
                    <a:pt x="3595" y="534"/>
                  </a:lnTo>
                  <a:lnTo>
                    <a:pt x="3605" y="538"/>
                  </a:lnTo>
                  <a:lnTo>
                    <a:pt x="3611" y="549"/>
                  </a:lnTo>
                  <a:lnTo>
                    <a:pt x="3616" y="560"/>
                  </a:lnTo>
                  <a:lnTo>
                    <a:pt x="3628" y="564"/>
                  </a:lnTo>
                  <a:lnTo>
                    <a:pt x="3639" y="568"/>
                  </a:lnTo>
                  <a:lnTo>
                    <a:pt x="3634" y="558"/>
                  </a:lnTo>
                  <a:lnTo>
                    <a:pt x="3629" y="547"/>
                  </a:lnTo>
                  <a:lnTo>
                    <a:pt x="3640" y="551"/>
                  </a:lnTo>
                  <a:lnTo>
                    <a:pt x="3652" y="556"/>
                  </a:lnTo>
                  <a:lnTo>
                    <a:pt x="3657" y="567"/>
                  </a:lnTo>
                  <a:lnTo>
                    <a:pt x="3662" y="578"/>
                  </a:lnTo>
                  <a:lnTo>
                    <a:pt x="3673" y="583"/>
                  </a:lnTo>
                  <a:lnTo>
                    <a:pt x="3685" y="586"/>
                  </a:lnTo>
                  <a:lnTo>
                    <a:pt x="3696" y="590"/>
                  </a:lnTo>
                  <a:lnTo>
                    <a:pt x="3707" y="596"/>
                  </a:lnTo>
                  <a:lnTo>
                    <a:pt x="3713" y="606"/>
                  </a:lnTo>
                  <a:lnTo>
                    <a:pt x="3717" y="618"/>
                  </a:lnTo>
                  <a:lnTo>
                    <a:pt x="3721" y="629"/>
                  </a:lnTo>
                  <a:lnTo>
                    <a:pt x="3725" y="639"/>
                  </a:lnTo>
                  <a:lnTo>
                    <a:pt x="3737" y="645"/>
                  </a:lnTo>
                  <a:lnTo>
                    <a:pt x="3749" y="649"/>
                  </a:lnTo>
                  <a:lnTo>
                    <a:pt x="3760" y="654"/>
                  </a:lnTo>
                  <a:lnTo>
                    <a:pt x="3771" y="660"/>
                  </a:lnTo>
                  <a:lnTo>
                    <a:pt x="3775" y="670"/>
                  </a:lnTo>
                  <a:lnTo>
                    <a:pt x="3780" y="682"/>
                  </a:lnTo>
                  <a:lnTo>
                    <a:pt x="3790" y="687"/>
                  </a:lnTo>
                  <a:lnTo>
                    <a:pt x="3802" y="693"/>
                  </a:lnTo>
                  <a:lnTo>
                    <a:pt x="3805" y="703"/>
                  </a:lnTo>
                  <a:lnTo>
                    <a:pt x="3810" y="714"/>
                  </a:lnTo>
                  <a:lnTo>
                    <a:pt x="3815" y="718"/>
                  </a:lnTo>
                  <a:lnTo>
                    <a:pt x="3820" y="720"/>
                  </a:lnTo>
                  <a:lnTo>
                    <a:pt x="3823" y="721"/>
                  </a:lnTo>
                  <a:lnTo>
                    <a:pt x="3827" y="722"/>
                  </a:lnTo>
                  <a:lnTo>
                    <a:pt x="3828" y="722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29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0" y="723"/>
                  </a:lnTo>
                  <a:lnTo>
                    <a:pt x="3831" y="725"/>
                  </a:lnTo>
                  <a:lnTo>
                    <a:pt x="3831" y="725"/>
                  </a:lnTo>
                  <a:lnTo>
                    <a:pt x="3832" y="726"/>
                  </a:lnTo>
                  <a:lnTo>
                    <a:pt x="3833" y="727"/>
                  </a:lnTo>
                  <a:lnTo>
                    <a:pt x="3836" y="737"/>
                  </a:lnTo>
                  <a:lnTo>
                    <a:pt x="3839" y="748"/>
                  </a:lnTo>
                  <a:lnTo>
                    <a:pt x="3850" y="753"/>
                  </a:lnTo>
                  <a:lnTo>
                    <a:pt x="3861" y="759"/>
                  </a:lnTo>
                  <a:lnTo>
                    <a:pt x="3863" y="764"/>
                  </a:lnTo>
                  <a:lnTo>
                    <a:pt x="3864" y="769"/>
                  </a:lnTo>
                  <a:lnTo>
                    <a:pt x="3865" y="776"/>
                  </a:lnTo>
                  <a:lnTo>
                    <a:pt x="3867" y="781"/>
                  </a:lnTo>
                  <a:lnTo>
                    <a:pt x="3879" y="787"/>
                  </a:lnTo>
                  <a:lnTo>
                    <a:pt x="3889" y="794"/>
                  </a:lnTo>
                  <a:lnTo>
                    <a:pt x="3893" y="804"/>
                  </a:lnTo>
                  <a:lnTo>
                    <a:pt x="3897" y="816"/>
                  </a:lnTo>
                  <a:lnTo>
                    <a:pt x="3907" y="822"/>
                  </a:lnTo>
                  <a:lnTo>
                    <a:pt x="3918" y="829"/>
                  </a:lnTo>
                  <a:lnTo>
                    <a:pt x="3921" y="840"/>
                  </a:lnTo>
                  <a:lnTo>
                    <a:pt x="3923" y="851"/>
                  </a:lnTo>
                  <a:lnTo>
                    <a:pt x="3934" y="857"/>
                  </a:lnTo>
                  <a:lnTo>
                    <a:pt x="3945" y="864"/>
                  </a:lnTo>
                  <a:lnTo>
                    <a:pt x="3948" y="876"/>
                  </a:lnTo>
                  <a:lnTo>
                    <a:pt x="3951" y="887"/>
                  </a:lnTo>
                  <a:lnTo>
                    <a:pt x="3961" y="894"/>
                  </a:lnTo>
                  <a:lnTo>
                    <a:pt x="3971" y="900"/>
                  </a:lnTo>
                  <a:lnTo>
                    <a:pt x="3974" y="912"/>
                  </a:lnTo>
                  <a:lnTo>
                    <a:pt x="3977" y="922"/>
                  </a:lnTo>
                  <a:lnTo>
                    <a:pt x="3987" y="930"/>
                  </a:lnTo>
                  <a:lnTo>
                    <a:pt x="3998" y="937"/>
                  </a:lnTo>
                  <a:lnTo>
                    <a:pt x="4001" y="949"/>
                  </a:lnTo>
                  <a:lnTo>
                    <a:pt x="4002" y="960"/>
                  </a:lnTo>
                  <a:lnTo>
                    <a:pt x="3991" y="952"/>
                  </a:lnTo>
                  <a:lnTo>
                    <a:pt x="3982" y="946"/>
                  </a:lnTo>
                  <a:lnTo>
                    <a:pt x="3984" y="956"/>
                  </a:lnTo>
                  <a:lnTo>
                    <a:pt x="3987" y="968"/>
                  </a:lnTo>
                  <a:lnTo>
                    <a:pt x="3997" y="976"/>
                  </a:lnTo>
                  <a:lnTo>
                    <a:pt x="4006" y="982"/>
                  </a:lnTo>
                  <a:lnTo>
                    <a:pt x="4017" y="990"/>
                  </a:lnTo>
                  <a:lnTo>
                    <a:pt x="4027" y="997"/>
                  </a:lnTo>
                  <a:lnTo>
                    <a:pt x="4026" y="985"/>
                  </a:lnTo>
                  <a:lnTo>
                    <a:pt x="4022" y="973"/>
                  </a:lnTo>
                  <a:lnTo>
                    <a:pt x="4033" y="981"/>
                  </a:lnTo>
                  <a:lnTo>
                    <a:pt x="4043" y="988"/>
                  </a:lnTo>
                  <a:lnTo>
                    <a:pt x="4046" y="1000"/>
                  </a:lnTo>
                  <a:lnTo>
                    <a:pt x="4047" y="1012"/>
                  </a:lnTo>
                  <a:lnTo>
                    <a:pt x="4050" y="1023"/>
                  </a:lnTo>
                  <a:lnTo>
                    <a:pt x="4051" y="1034"/>
                  </a:lnTo>
                  <a:lnTo>
                    <a:pt x="4040" y="1027"/>
                  </a:lnTo>
                  <a:lnTo>
                    <a:pt x="4031" y="1019"/>
                  </a:lnTo>
                  <a:lnTo>
                    <a:pt x="4033" y="1031"/>
                  </a:lnTo>
                  <a:lnTo>
                    <a:pt x="4035" y="1041"/>
                  </a:lnTo>
                  <a:lnTo>
                    <a:pt x="4045" y="1049"/>
                  </a:lnTo>
                  <a:lnTo>
                    <a:pt x="4054" y="1056"/>
                  </a:lnTo>
                  <a:lnTo>
                    <a:pt x="4056" y="1068"/>
                  </a:lnTo>
                  <a:lnTo>
                    <a:pt x="4057" y="1080"/>
                  </a:lnTo>
                  <a:lnTo>
                    <a:pt x="4067" y="1088"/>
                  </a:lnTo>
                  <a:lnTo>
                    <a:pt x="4078" y="1095"/>
                  </a:lnTo>
                  <a:lnTo>
                    <a:pt x="4087" y="1102"/>
                  </a:lnTo>
                  <a:lnTo>
                    <a:pt x="4096" y="1111"/>
                  </a:lnTo>
                  <a:lnTo>
                    <a:pt x="4105" y="1118"/>
                  </a:lnTo>
                  <a:lnTo>
                    <a:pt x="4115" y="1127"/>
                  </a:lnTo>
                  <a:lnTo>
                    <a:pt x="4126" y="1134"/>
                  </a:lnTo>
                  <a:lnTo>
                    <a:pt x="4134" y="1143"/>
                  </a:lnTo>
                  <a:lnTo>
                    <a:pt x="4136" y="1154"/>
                  </a:lnTo>
                  <a:lnTo>
                    <a:pt x="4136" y="1166"/>
                  </a:lnTo>
                  <a:lnTo>
                    <a:pt x="4137" y="1177"/>
                  </a:lnTo>
                  <a:lnTo>
                    <a:pt x="4138" y="1188"/>
                  </a:lnTo>
                  <a:lnTo>
                    <a:pt x="4148" y="1197"/>
                  </a:lnTo>
                  <a:lnTo>
                    <a:pt x="4157" y="1205"/>
                  </a:lnTo>
                  <a:lnTo>
                    <a:pt x="4157" y="1217"/>
                  </a:lnTo>
                  <a:lnTo>
                    <a:pt x="4159" y="1229"/>
                  </a:lnTo>
                  <a:lnTo>
                    <a:pt x="4160" y="1240"/>
                  </a:lnTo>
                  <a:lnTo>
                    <a:pt x="4160" y="1251"/>
                  </a:lnTo>
                  <a:lnTo>
                    <a:pt x="4168" y="1261"/>
                  </a:lnTo>
                  <a:lnTo>
                    <a:pt x="4178" y="1268"/>
                  </a:lnTo>
                  <a:lnTo>
                    <a:pt x="4187" y="1277"/>
                  </a:lnTo>
                  <a:lnTo>
                    <a:pt x="4196" y="1286"/>
                  </a:lnTo>
                  <a:lnTo>
                    <a:pt x="4196" y="1297"/>
                  </a:lnTo>
                  <a:lnTo>
                    <a:pt x="4196" y="1308"/>
                  </a:lnTo>
                  <a:lnTo>
                    <a:pt x="4205" y="1318"/>
                  </a:lnTo>
                  <a:lnTo>
                    <a:pt x="4214" y="1327"/>
                  </a:lnTo>
                  <a:lnTo>
                    <a:pt x="4214" y="1338"/>
                  </a:lnTo>
                  <a:lnTo>
                    <a:pt x="4214" y="1350"/>
                  </a:lnTo>
                  <a:lnTo>
                    <a:pt x="4222" y="1358"/>
                  </a:lnTo>
                  <a:lnTo>
                    <a:pt x="4231" y="1368"/>
                  </a:lnTo>
                  <a:lnTo>
                    <a:pt x="4231" y="1380"/>
                  </a:lnTo>
                  <a:lnTo>
                    <a:pt x="4231" y="1390"/>
                  </a:lnTo>
                  <a:lnTo>
                    <a:pt x="4238" y="1400"/>
                  </a:lnTo>
                  <a:lnTo>
                    <a:pt x="4247" y="1410"/>
                  </a:lnTo>
                  <a:lnTo>
                    <a:pt x="4247" y="1420"/>
                  </a:lnTo>
                  <a:lnTo>
                    <a:pt x="4246" y="1432"/>
                  </a:lnTo>
                  <a:lnTo>
                    <a:pt x="4249" y="1437"/>
                  </a:lnTo>
                  <a:lnTo>
                    <a:pt x="4254" y="1441"/>
                  </a:lnTo>
                  <a:lnTo>
                    <a:pt x="4260" y="1446"/>
                  </a:lnTo>
                  <a:lnTo>
                    <a:pt x="4263" y="1451"/>
                  </a:lnTo>
                  <a:lnTo>
                    <a:pt x="4262" y="1463"/>
                  </a:lnTo>
                  <a:lnTo>
                    <a:pt x="4261" y="1474"/>
                  </a:lnTo>
                  <a:lnTo>
                    <a:pt x="4253" y="1464"/>
                  </a:lnTo>
                  <a:lnTo>
                    <a:pt x="4245" y="1455"/>
                  </a:lnTo>
                  <a:lnTo>
                    <a:pt x="4245" y="1466"/>
                  </a:lnTo>
                  <a:lnTo>
                    <a:pt x="4244" y="1478"/>
                  </a:lnTo>
                  <a:lnTo>
                    <a:pt x="4236" y="1468"/>
                  </a:lnTo>
                  <a:lnTo>
                    <a:pt x="4228" y="1459"/>
                  </a:lnTo>
                  <a:lnTo>
                    <a:pt x="4227" y="1470"/>
                  </a:lnTo>
                  <a:lnTo>
                    <a:pt x="4227" y="1482"/>
                  </a:lnTo>
                  <a:lnTo>
                    <a:pt x="4234" y="1491"/>
                  </a:lnTo>
                  <a:lnTo>
                    <a:pt x="4243" y="1501"/>
                  </a:lnTo>
                  <a:lnTo>
                    <a:pt x="4244" y="1489"/>
                  </a:lnTo>
                  <a:lnTo>
                    <a:pt x="4244" y="1478"/>
                  </a:lnTo>
                  <a:lnTo>
                    <a:pt x="4252" y="1486"/>
                  </a:lnTo>
                  <a:lnTo>
                    <a:pt x="4260" y="1497"/>
                  </a:lnTo>
                  <a:lnTo>
                    <a:pt x="4268" y="1506"/>
                  </a:lnTo>
                  <a:lnTo>
                    <a:pt x="4276" y="1516"/>
                  </a:lnTo>
                  <a:lnTo>
                    <a:pt x="4277" y="1504"/>
                  </a:lnTo>
                  <a:lnTo>
                    <a:pt x="4277" y="1492"/>
                  </a:lnTo>
                  <a:lnTo>
                    <a:pt x="4284" y="1502"/>
                  </a:lnTo>
                  <a:lnTo>
                    <a:pt x="4293" y="1512"/>
                  </a:lnTo>
                  <a:lnTo>
                    <a:pt x="4292" y="1523"/>
                  </a:lnTo>
                  <a:lnTo>
                    <a:pt x="4290" y="1535"/>
                  </a:lnTo>
                  <a:lnTo>
                    <a:pt x="4299" y="1546"/>
                  </a:lnTo>
                  <a:lnTo>
                    <a:pt x="4306" y="1554"/>
                  </a:lnTo>
                  <a:lnTo>
                    <a:pt x="4305" y="1567"/>
                  </a:lnTo>
                  <a:lnTo>
                    <a:pt x="4303" y="1578"/>
                  </a:lnTo>
                  <a:lnTo>
                    <a:pt x="4301" y="1574"/>
                  </a:lnTo>
                  <a:lnTo>
                    <a:pt x="4296" y="1568"/>
                  </a:lnTo>
                  <a:lnTo>
                    <a:pt x="4294" y="1564"/>
                  </a:lnTo>
                  <a:lnTo>
                    <a:pt x="4290" y="1561"/>
                  </a:lnTo>
                  <a:lnTo>
                    <a:pt x="4290" y="1559"/>
                  </a:lnTo>
                  <a:lnTo>
                    <a:pt x="4289" y="1558"/>
                  </a:lnTo>
                  <a:lnTo>
                    <a:pt x="4288" y="1558"/>
                  </a:lnTo>
                  <a:lnTo>
                    <a:pt x="4288" y="1558"/>
                  </a:lnTo>
                  <a:lnTo>
                    <a:pt x="4287" y="1569"/>
                  </a:lnTo>
                  <a:lnTo>
                    <a:pt x="4286" y="1581"/>
                  </a:lnTo>
                  <a:lnTo>
                    <a:pt x="4294" y="1590"/>
                  </a:lnTo>
                  <a:lnTo>
                    <a:pt x="4301" y="1601"/>
                  </a:lnTo>
                  <a:lnTo>
                    <a:pt x="4300" y="1612"/>
                  </a:lnTo>
                  <a:lnTo>
                    <a:pt x="4298" y="1623"/>
                  </a:lnTo>
                  <a:lnTo>
                    <a:pt x="4305" y="1634"/>
                  </a:lnTo>
                  <a:lnTo>
                    <a:pt x="4313" y="1644"/>
                  </a:lnTo>
                  <a:lnTo>
                    <a:pt x="4320" y="1653"/>
                  </a:lnTo>
                  <a:lnTo>
                    <a:pt x="4327" y="1664"/>
                  </a:lnTo>
                  <a:lnTo>
                    <a:pt x="4334" y="1673"/>
                  </a:lnTo>
                  <a:lnTo>
                    <a:pt x="4340" y="1684"/>
                  </a:lnTo>
                  <a:lnTo>
                    <a:pt x="4339" y="1696"/>
                  </a:lnTo>
                  <a:lnTo>
                    <a:pt x="4337" y="1706"/>
                  </a:lnTo>
                  <a:lnTo>
                    <a:pt x="4345" y="1717"/>
                  </a:lnTo>
                  <a:lnTo>
                    <a:pt x="4351" y="1728"/>
                  </a:lnTo>
                  <a:lnTo>
                    <a:pt x="4349" y="1738"/>
                  </a:lnTo>
                  <a:lnTo>
                    <a:pt x="4347" y="1750"/>
                  </a:lnTo>
                  <a:lnTo>
                    <a:pt x="4353" y="1761"/>
                  </a:lnTo>
                  <a:lnTo>
                    <a:pt x="4360" y="1771"/>
                  </a:lnTo>
                  <a:lnTo>
                    <a:pt x="4359" y="1783"/>
                  </a:lnTo>
                  <a:lnTo>
                    <a:pt x="4355" y="1793"/>
                  </a:lnTo>
                  <a:lnTo>
                    <a:pt x="4354" y="1798"/>
                  </a:lnTo>
                  <a:lnTo>
                    <a:pt x="4352" y="1804"/>
                  </a:lnTo>
                  <a:lnTo>
                    <a:pt x="4351" y="1810"/>
                  </a:lnTo>
                  <a:lnTo>
                    <a:pt x="4350" y="1816"/>
                  </a:lnTo>
                  <a:lnTo>
                    <a:pt x="4356" y="1826"/>
                  </a:lnTo>
                  <a:lnTo>
                    <a:pt x="4363" y="1837"/>
                  </a:lnTo>
                  <a:lnTo>
                    <a:pt x="4369" y="1848"/>
                  </a:lnTo>
                  <a:lnTo>
                    <a:pt x="4376" y="1858"/>
                  </a:lnTo>
                  <a:lnTo>
                    <a:pt x="4372" y="1870"/>
                  </a:lnTo>
                  <a:lnTo>
                    <a:pt x="4370" y="1881"/>
                  </a:lnTo>
                  <a:lnTo>
                    <a:pt x="4377" y="1892"/>
                  </a:lnTo>
                  <a:lnTo>
                    <a:pt x="4382" y="1903"/>
                  </a:lnTo>
                  <a:lnTo>
                    <a:pt x="4380" y="1915"/>
                  </a:lnTo>
                  <a:lnTo>
                    <a:pt x="4376" y="1925"/>
                  </a:lnTo>
                  <a:lnTo>
                    <a:pt x="4372" y="1936"/>
                  </a:lnTo>
                  <a:lnTo>
                    <a:pt x="4369" y="1947"/>
                  </a:lnTo>
                  <a:lnTo>
                    <a:pt x="4371" y="1951"/>
                  </a:lnTo>
                  <a:lnTo>
                    <a:pt x="4376" y="1958"/>
                  </a:lnTo>
                  <a:lnTo>
                    <a:pt x="4379" y="1966"/>
                  </a:lnTo>
                  <a:lnTo>
                    <a:pt x="4381" y="1969"/>
                  </a:lnTo>
                  <a:lnTo>
                    <a:pt x="4384" y="1958"/>
                  </a:lnTo>
                  <a:lnTo>
                    <a:pt x="4387" y="1947"/>
                  </a:lnTo>
                  <a:lnTo>
                    <a:pt x="4393" y="1957"/>
                  </a:lnTo>
                  <a:lnTo>
                    <a:pt x="4399" y="1969"/>
                  </a:lnTo>
                  <a:lnTo>
                    <a:pt x="4396" y="1980"/>
                  </a:lnTo>
                  <a:lnTo>
                    <a:pt x="4392" y="1991"/>
                  </a:lnTo>
                  <a:lnTo>
                    <a:pt x="4389" y="2003"/>
                  </a:lnTo>
                  <a:lnTo>
                    <a:pt x="4385" y="2013"/>
                  </a:lnTo>
                  <a:lnTo>
                    <a:pt x="4381" y="2023"/>
                  </a:lnTo>
                  <a:lnTo>
                    <a:pt x="4378" y="2035"/>
                  </a:lnTo>
                  <a:lnTo>
                    <a:pt x="4375" y="2046"/>
                  </a:lnTo>
                  <a:lnTo>
                    <a:pt x="4370" y="2056"/>
                  </a:lnTo>
                  <a:lnTo>
                    <a:pt x="4376" y="2068"/>
                  </a:lnTo>
                  <a:lnTo>
                    <a:pt x="4381" y="2079"/>
                  </a:lnTo>
                  <a:lnTo>
                    <a:pt x="4385" y="2090"/>
                  </a:lnTo>
                  <a:lnTo>
                    <a:pt x="4390" y="2101"/>
                  </a:lnTo>
                  <a:lnTo>
                    <a:pt x="4396" y="2113"/>
                  </a:lnTo>
                  <a:lnTo>
                    <a:pt x="4401" y="2124"/>
                  </a:lnTo>
                  <a:lnTo>
                    <a:pt x="4397" y="2135"/>
                  </a:lnTo>
                  <a:lnTo>
                    <a:pt x="4393" y="2146"/>
                  </a:lnTo>
                  <a:lnTo>
                    <a:pt x="4397" y="2157"/>
                  </a:lnTo>
                  <a:lnTo>
                    <a:pt x="4402" y="2168"/>
                  </a:lnTo>
                  <a:lnTo>
                    <a:pt x="4398" y="2179"/>
                  </a:lnTo>
                  <a:lnTo>
                    <a:pt x="4393" y="2190"/>
                  </a:lnTo>
                  <a:lnTo>
                    <a:pt x="4397" y="2201"/>
                  </a:lnTo>
                  <a:lnTo>
                    <a:pt x="4402" y="2213"/>
                  </a:lnTo>
                  <a:lnTo>
                    <a:pt x="4398" y="2223"/>
                  </a:lnTo>
                  <a:lnTo>
                    <a:pt x="4393" y="2234"/>
                  </a:lnTo>
                  <a:lnTo>
                    <a:pt x="4397" y="2246"/>
                  </a:lnTo>
                  <a:lnTo>
                    <a:pt x="4401" y="2257"/>
                  </a:lnTo>
                  <a:lnTo>
                    <a:pt x="4405" y="2269"/>
                  </a:lnTo>
                  <a:lnTo>
                    <a:pt x="4410" y="2281"/>
                  </a:lnTo>
                  <a:lnTo>
                    <a:pt x="4404" y="2291"/>
                  </a:lnTo>
                  <a:lnTo>
                    <a:pt x="4400" y="2302"/>
                  </a:lnTo>
                  <a:lnTo>
                    <a:pt x="4396" y="2290"/>
                  </a:lnTo>
                  <a:lnTo>
                    <a:pt x="4392" y="2279"/>
                  </a:lnTo>
                  <a:lnTo>
                    <a:pt x="4387" y="2288"/>
                  </a:lnTo>
                  <a:lnTo>
                    <a:pt x="4382" y="2299"/>
                  </a:lnTo>
                  <a:lnTo>
                    <a:pt x="4385" y="2310"/>
                  </a:lnTo>
                  <a:lnTo>
                    <a:pt x="4389" y="2322"/>
                  </a:lnTo>
                  <a:lnTo>
                    <a:pt x="4392" y="2328"/>
                  </a:lnTo>
                  <a:lnTo>
                    <a:pt x="4394" y="2335"/>
                  </a:lnTo>
                  <a:lnTo>
                    <a:pt x="4396" y="2340"/>
                  </a:lnTo>
                  <a:lnTo>
                    <a:pt x="4397" y="2346"/>
                  </a:lnTo>
                  <a:lnTo>
                    <a:pt x="4401" y="2357"/>
                  </a:lnTo>
                  <a:lnTo>
                    <a:pt x="4404" y="2369"/>
                  </a:lnTo>
                  <a:lnTo>
                    <a:pt x="4400" y="2380"/>
                  </a:lnTo>
                  <a:lnTo>
                    <a:pt x="4394" y="2390"/>
                  </a:lnTo>
                  <a:lnTo>
                    <a:pt x="4397" y="2402"/>
                  </a:lnTo>
                  <a:lnTo>
                    <a:pt x="4401" y="2414"/>
                  </a:lnTo>
                  <a:lnTo>
                    <a:pt x="4404" y="2425"/>
                  </a:lnTo>
                  <a:lnTo>
                    <a:pt x="4407" y="2437"/>
                  </a:lnTo>
                  <a:lnTo>
                    <a:pt x="4402" y="2448"/>
                  </a:lnTo>
                  <a:lnTo>
                    <a:pt x="4396" y="2458"/>
                  </a:lnTo>
                  <a:lnTo>
                    <a:pt x="4390" y="2467"/>
                  </a:lnTo>
                  <a:lnTo>
                    <a:pt x="4385" y="2477"/>
                  </a:lnTo>
                  <a:lnTo>
                    <a:pt x="4387" y="2489"/>
                  </a:lnTo>
                  <a:lnTo>
                    <a:pt x="4390" y="2502"/>
                  </a:lnTo>
                  <a:lnTo>
                    <a:pt x="4385" y="2511"/>
                  </a:lnTo>
                  <a:lnTo>
                    <a:pt x="4379" y="2522"/>
                  </a:lnTo>
                  <a:lnTo>
                    <a:pt x="4372" y="2532"/>
                  </a:lnTo>
                  <a:lnTo>
                    <a:pt x="4367" y="2541"/>
                  </a:lnTo>
                  <a:lnTo>
                    <a:pt x="4369" y="2554"/>
                  </a:lnTo>
                  <a:lnTo>
                    <a:pt x="4372" y="2566"/>
                  </a:lnTo>
                  <a:lnTo>
                    <a:pt x="4375" y="2577"/>
                  </a:lnTo>
                  <a:lnTo>
                    <a:pt x="4377" y="2590"/>
                  </a:lnTo>
                  <a:lnTo>
                    <a:pt x="4375" y="2594"/>
                  </a:lnTo>
                  <a:lnTo>
                    <a:pt x="4371" y="2600"/>
                  </a:lnTo>
                  <a:lnTo>
                    <a:pt x="4367" y="2604"/>
                  </a:lnTo>
                  <a:lnTo>
                    <a:pt x="4365" y="2609"/>
                  </a:lnTo>
                  <a:lnTo>
                    <a:pt x="4367" y="2621"/>
                  </a:lnTo>
                  <a:lnTo>
                    <a:pt x="4369" y="2634"/>
                  </a:lnTo>
                  <a:lnTo>
                    <a:pt x="4363" y="2643"/>
                  </a:lnTo>
                  <a:lnTo>
                    <a:pt x="4356" y="2653"/>
                  </a:lnTo>
                  <a:lnTo>
                    <a:pt x="4353" y="2641"/>
                  </a:lnTo>
                  <a:lnTo>
                    <a:pt x="4352" y="2628"/>
                  </a:lnTo>
                  <a:lnTo>
                    <a:pt x="4346" y="2638"/>
                  </a:lnTo>
                  <a:lnTo>
                    <a:pt x="4339" y="2648"/>
                  </a:lnTo>
                  <a:lnTo>
                    <a:pt x="4340" y="2659"/>
                  </a:lnTo>
                  <a:lnTo>
                    <a:pt x="4343" y="2671"/>
                  </a:lnTo>
                  <a:lnTo>
                    <a:pt x="4345" y="2684"/>
                  </a:lnTo>
                  <a:lnTo>
                    <a:pt x="4347" y="2695"/>
                  </a:lnTo>
                  <a:lnTo>
                    <a:pt x="4349" y="2707"/>
                  </a:lnTo>
                  <a:lnTo>
                    <a:pt x="4350" y="2720"/>
                  </a:lnTo>
                  <a:lnTo>
                    <a:pt x="4344" y="2729"/>
                  </a:lnTo>
                  <a:lnTo>
                    <a:pt x="4336" y="2738"/>
                  </a:lnTo>
                  <a:lnTo>
                    <a:pt x="4338" y="2751"/>
                  </a:lnTo>
                  <a:lnTo>
                    <a:pt x="4339" y="2764"/>
                  </a:lnTo>
                  <a:lnTo>
                    <a:pt x="4333" y="2773"/>
                  </a:lnTo>
                  <a:lnTo>
                    <a:pt x="4326" y="2782"/>
                  </a:lnTo>
                  <a:lnTo>
                    <a:pt x="4318" y="2790"/>
                  </a:lnTo>
                  <a:lnTo>
                    <a:pt x="4312" y="2800"/>
                  </a:lnTo>
                  <a:lnTo>
                    <a:pt x="4312" y="2812"/>
                  </a:lnTo>
                  <a:lnTo>
                    <a:pt x="4314" y="2824"/>
                  </a:lnTo>
                  <a:lnTo>
                    <a:pt x="4320" y="2816"/>
                  </a:lnTo>
                  <a:lnTo>
                    <a:pt x="4328" y="2806"/>
                  </a:lnTo>
                  <a:lnTo>
                    <a:pt x="4329" y="2818"/>
                  </a:lnTo>
                  <a:lnTo>
                    <a:pt x="4330" y="2831"/>
                  </a:lnTo>
                  <a:lnTo>
                    <a:pt x="4322" y="2839"/>
                  </a:lnTo>
                  <a:lnTo>
                    <a:pt x="4315" y="2849"/>
                  </a:lnTo>
                  <a:lnTo>
                    <a:pt x="4315" y="2853"/>
                  </a:lnTo>
                  <a:lnTo>
                    <a:pt x="4316" y="2861"/>
                  </a:lnTo>
                  <a:lnTo>
                    <a:pt x="4317" y="2869"/>
                  </a:lnTo>
                  <a:lnTo>
                    <a:pt x="4317" y="2873"/>
                  </a:lnTo>
                  <a:lnTo>
                    <a:pt x="4310" y="2883"/>
                  </a:lnTo>
                  <a:lnTo>
                    <a:pt x="4302" y="2891"/>
                  </a:lnTo>
                  <a:lnTo>
                    <a:pt x="4301" y="2878"/>
                  </a:lnTo>
                  <a:lnTo>
                    <a:pt x="4301" y="2866"/>
                  </a:lnTo>
                  <a:lnTo>
                    <a:pt x="4294" y="2875"/>
                  </a:lnTo>
                  <a:lnTo>
                    <a:pt x="4286" y="2884"/>
                  </a:lnTo>
                  <a:lnTo>
                    <a:pt x="4286" y="2895"/>
                  </a:lnTo>
                  <a:lnTo>
                    <a:pt x="4287" y="2908"/>
                  </a:lnTo>
                  <a:lnTo>
                    <a:pt x="4287" y="2921"/>
                  </a:lnTo>
                  <a:lnTo>
                    <a:pt x="4288" y="2933"/>
                  </a:lnTo>
                  <a:lnTo>
                    <a:pt x="4288" y="2944"/>
                  </a:lnTo>
                  <a:lnTo>
                    <a:pt x="4288" y="2957"/>
                  </a:lnTo>
                  <a:lnTo>
                    <a:pt x="4281" y="2966"/>
                  </a:lnTo>
                  <a:lnTo>
                    <a:pt x="4273" y="2974"/>
                  </a:lnTo>
                  <a:lnTo>
                    <a:pt x="4273" y="2987"/>
                  </a:lnTo>
                  <a:lnTo>
                    <a:pt x="4273" y="2999"/>
                  </a:lnTo>
                  <a:lnTo>
                    <a:pt x="4265" y="3007"/>
                  </a:lnTo>
                  <a:lnTo>
                    <a:pt x="4257" y="3016"/>
                  </a:lnTo>
                  <a:lnTo>
                    <a:pt x="4257" y="3028"/>
                  </a:lnTo>
                  <a:lnTo>
                    <a:pt x="4256" y="3040"/>
                  </a:lnTo>
                  <a:lnTo>
                    <a:pt x="4249" y="3049"/>
                  </a:lnTo>
                  <a:lnTo>
                    <a:pt x="4240" y="3057"/>
                  </a:lnTo>
                  <a:lnTo>
                    <a:pt x="4240" y="3070"/>
                  </a:lnTo>
                  <a:lnTo>
                    <a:pt x="4239" y="3082"/>
                  </a:lnTo>
                  <a:lnTo>
                    <a:pt x="4232" y="3090"/>
                  </a:lnTo>
                  <a:lnTo>
                    <a:pt x="4223" y="3098"/>
                  </a:lnTo>
                  <a:lnTo>
                    <a:pt x="4215" y="3105"/>
                  </a:lnTo>
                  <a:lnTo>
                    <a:pt x="4206" y="3113"/>
                  </a:lnTo>
                  <a:lnTo>
                    <a:pt x="4198" y="3121"/>
                  </a:lnTo>
                  <a:lnTo>
                    <a:pt x="4189" y="3128"/>
                  </a:lnTo>
                  <a:lnTo>
                    <a:pt x="4189" y="3141"/>
                  </a:lnTo>
                  <a:lnTo>
                    <a:pt x="4188" y="3153"/>
                  </a:lnTo>
                  <a:lnTo>
                    <a:pt x="4180" y="3161"/>
                  </a:lnTo>
                  <a:lnTo>
                    <a:pt x="4171" y="3169"/>
                  </a:lnTo>
                  <a:lnTo>
                    <a:pt x="4169" y="3182"/>
                  </a:lnTo>
                  <a:lnTo>
                    <a:pt x="4169" y="3192"/>
                  </a:lnTo>
                  <a:lnTo>
                    <a:pt x="4178" y="3186"/>
                  </a:lnTo>
                  <a:lnTo>
                    <a:pt x="4186" y="3177"/>
                  </a:lnTo>
                  <a:lnTo>
                    <a:pt x="4187" y="3165"/>
                  </a:lnTo>
                  <a:lnTo>
                    <a:pt x="4188" y="3153"/>
                  </a:lnTo>
                  <a:lnTo>
                    <a:pt x="4197" y="3144"/>
                  </a:lnTo>
                  <a:lnTo>
                    <a:pt x="4205" y="3138"/>
                  </a:lnTo>
                  <a:lnTo>
                    <a:pt x="4204" y="3150"/>
                  </a:lnTo>
                  <a:lnTo>
                    <a:pt x="4203" y="3162"/>
                  </a:lnTo>
                  <a:lnTo>
                    <a:pt x="4195" y="3170"/>
                  </a:lnTo>
                  <a:lnTo>
                    <a:pt x="4186" y="3177"/>
                  </a:lnTo>
                  <a:lnTo>
                    <a:pt x="4185" y="3190"/>
                  </a:lnTo>
                  <a:lnTo>
                    <a:pt x="4184" y="3202"/>
                  </a:lnTo>
                  <a:lnTo>
                    <a:pt x="4176" y="3209"/>
                  </a:lnTo>
                  <a:lnTo>
                    <a:pt x="4166" y="3217"/>
                  </a:lnTo>
                  <a:lnTo>
                    <a:pt x="4157" y="3224"/>
                  </a:lnTo>
                  <a:lnTo>
                    <a:pt x="4149" y="3232"/>
                  </a:lnTo>
                  <a:lnTo>
                    <a:pt x="4147" y="3244"/>
                  </a:lnTo>
                  <a:lnTo>
                    <a:pt x="4146" y="3256"/>
                  </a:lnTo>
                  <a:lnTo>
                    <a:pt x="4145" y="3268"/>
                  </a:lnTo>
                  <a:lnTo>
                    <a:pt x="4143" y="3280"/>
                  </a:lnTo>
                  <a:lnTo>
                    <a:pt x="4134" y="3288"/>
                  </a:lnTo>
                  <a:lnTo>
                    <a:pt x="4124" y="3295"/>
                  </a:lnTo>
                  <a:lnTo>
                    <a:pt x="4122" y="3307"/>
                  </a:lnTo>
                  <a:lnTo>
                    <a:pt x="4120" y="3319"/>
                  </a:lnTo>
                  <a:lnTo>
                    <a:pt x="4112" y="3326"/>
                  </a:lnTo>
                  <a:lnTo>
                    <a:pt x="4102" y="3333"/>
                  </a:lnTo>
                  <a:lnTo>
                    <a:pt x="4094" y="3340"/>
                  </a:lnTo>
                  <a:lnTo>
                    <a:pt x="4084" y="3346"/>
                  </a:lnTo>
                  <a:lnTo>
                    <a:pt x="4082" y="3358"/>
                  </a:lnTo>
                  <a:lnTo>
                    <a:pt x="4080" y="3371"/>
                  </a:lnTo>
                  <a:lnTo>
                    <a:pt x="4078" y="3383"/>
                  </a:lnTo>
                  <a:lnTo>
                    <a:pt x="4074" y="3395"/>
                  </a:lnTo>
                  <a:lnTo>
                    <a:pt x="4065" y="3402"/>
                  </a:lnTo>
                  <a:lnTo>
                    <a:pt x="4056" y="3408"/>
                  </a:lnTo>
                  <a:lnTo>
                    <a:pt x="4053" y="3420"/>
                  </a:lnTo>
                  <a:lnTo>
                    <a:pt x="4051" y="3433"/>
                  </a:lnTo>
                  <a:lnTo>
                    <a:pt x="4041" y="3439"/>
                  </a:lnTo>
                  <a:lnTo>
                    <a:pt x="4032" y="3445"/>
                  </a:lnTo>
                  <a:lnTo>
                    <a:pt x="4029" y="3457"/>
                  </a:lnTo>
                  <a:lnTo>
                    <a:pt x="4026" y="3469"/>
                  </a:lnTo>
                  <a:lnTo>
                    <a:pt x="4016" y="3476"/>
                  </a:lnTo>
                  <a:lnTo>
                    <a:pt x="4006" y="3481"/>
                  </a:lnTo>
                  <a:lnTo>
                    <a:pt x="3997" y="3488"/>
                  </a:lnTo>
                  <a:lnTo>
                    <a:pt x="3987" y="3493"/>
                  </a:lnTo>
                  <a:lnTo>
                    <a:pt x="3987" y="3490"/>
                  </a:lnTo>
                  <a:lnTo>
                    <a:pt x="3990" y="3481"/>
                  </a:lnTo>
                  <a:lnTo>
                    <a:pt x="3993" y="3474"/>
                  </a:lnTo>
                  <a:lnTo>
                    <a:pt x="3994" y="3470"/>
                  </a:lnTo>
                  <a:lnTo>
                    <a:pt x="3990" y="3471"/>
                  </a:lnTo>
                  <a:lnTo>
                    <a:pt x="3984" y="3474"/>
                  </a:lnTo>
                  <a:lnTo>
                    <a:pt x="3978" y="3478"/>
                  </a:lnTo>
                  <a:lnTo>
                    <a:pt x="3974" y="3481"/>
                  </a:lnTo>
                  <a:lnTo>
                    <a:pt x="3964" y="3487"/>
                  </a:lnTo>
                  <a:lnTo>
                    <a:pt x="3954" y="3493"/>
                  </a:lnTo>
                  <a:lnTo>
                    <a:pt x="3951" y="3505"/>
                  </a:lnTo>
                  <a:lnTo>
                    <a:pt x="3948" y="3517"/>
                  </a:lnTo>
                  <a:lnTo>
                    <a:pt x="3938" y="3522"/>
                  </a:lnTo>
                  <a:lnTo>
                    <a:pt x="3929" y="3527"/>
                  </a:lnTo>
                  <a:lnTo>
                    <a:pt x="3925" y="3539"/>
                  </a:lnTo>
                  <a:lnTo>
                    <a:pt x="3921" y="3551"/>
                  </a:lnTo>
                  <a:lnTo>
                    <a:pt x="3931" y="3546"/>
                  </a:lnTo>
                  <a:lnTo>
                    <a:pt x="3941" y="3540"/>
                  </a:lnTo>
                  <a:lnTo>
                    <a:pt x="3945" y="3528"/>
                  </a:lnTo>
                  <a:lnTo>
                    <a:pt x="3948" y="3517"/>
                  </a:lnTo>
                  <a:lnTo>
                    <a:pt x="3957" y="3510"/>
                  </a:lnTo>
                  <a:lnTo>
                    <a:pt x="3968" y="3505"/>
                  </a:lnTo>
                  <a:lnTo>
                    <a:pt x="3978" y="3499"/>
                  </a:lnTo>
                  <a:lnTo>
                    <a:pt x="3987" y="3493"/>
                  </a:lnTo>
                  <a:lnTo>
                    <a:pt x="3984" y="3505"/>
                  </a:lnTo>
                  <a:lnTo>
                    <a:pt x="3981" y="3517"/>
                  </a:lnTo>
                  <a:lnTo>
                    <a:pt x="3990" y="3511"/>
                  </a:lnTo>
                  <a:lnTo>
                    <a:pt x="4000" y="3505"/>
                  </a:lnTo>
                  <a:lnTo>
                    <a:pt x="3998" y="3517"/>
                  </a:lnTo>
                  <a:lnTo>
                    <a:pt x="3994" y="3528"/>
                  </a:lnTo>
                  <a:lnTo>
                    <a:pt x="3984" y="3535"/>
                  </a:lnTo>
                  <a:lnTo>
                    <a:pt x="3974" y="3540"/>
                  </a:lnTo>
                  <a:lnTo>
                    <a:pt x="3964" y="3545"/>
                  </a:lnTo>
                  <a:lnTo>
                    <a:pt x="3954" y="3552"/>
                  </a:lnTo>
                  <a:lnTo>
                    <a:pt x="3950" y="3563"/>
                  </a:lnTo>
                  <a:lnTo>
                    <a:pt x="3947" y="3575"/>
                  </a:lnTo>
                  <a:lnTo>
                    <a:pt x="3945" y="3587"/>
                  </a:lnTo>
                  <a:lnTo>
                    <a:pt x="3939" y="3598"/>
                  </a:lnTo>
                  <a:lnTo>
                    <a:pt x="3930" y="3605"/>
                  </a:lnTo>
                  <a:lnTo>
                    <a:pt x="3919" y="3610"/>
                  </a:lnTo>
                  <a:lnTo>
                    <a:pt x="3910" y="3616"/>
                  </a:lnTo>
                  <a:lnTo>
                    <a:pt x="3899" y="3621"/>
                  </a:lnTo>
                  <a:lnTo>
                    <a:pt x="3895" y="3633"/>
                  </a:lnTo>
                  <a:lnTo>
                    <a:pt x="3891" y="3644"/>
                  </a:lnTo>
                  <a:lnTo>
                    <a:pt x="3888" y="3655"/>
                  </a:lnTo>
                  <a:lnTo>
                    <a:pt x="3883" y="3667"/>
                  </a:lnTo>
                  <a:lnTo>
                    <a:pt x="3873" y="3672"/>
                  </a:lnTo>
                  <a:lnTo>
                    <a:pt x="3863" y="3677"/>
                  </a:lnTo>
                  <a:lnTo>
                    <a:pt x="3857" y="3689"/>
                  </a:lnTo>
                  <a:lnTo>
                    <a:pt x="3853" y="3701"/>
                  </a:lnTo>
                  <a:lnTo>
                    <a:pt x="3844" y="3706"/>
                  </a:lnTo>
                  <a:lnTo>
                    <a:pt x="3833" y="3710"/>
                  </a:lnTo>
                  <a:lnTo>
                    <a:pt x="3822" y="3714"/>
                  </a:lnTo>
                  <a:lnTo>
                    <a:pt x="3812" y="3720"/>
                  </a:lnTo>
                  <a:lnTo>
                    <a:pt x="3806" y="3730"/>
                  </a:lnTo>
                  <a:lnTo>
                    <a:pt x="3802" y="3742"/>
                  </a:lnTo>
                  <a:lnTo>
                    <a:pt x="3798" y="3754"/>
                  </a:lnTo>
                  <a:lnTo>
                    <a:pt x="3792" y="3764"/>
                  </a:lnTo>
                  <a:lnTo>
                    <a:pt x="3782" y="3770"/>
                  </a:lnTo>
                  <a:lnTo>
                    <a:pt x="3771" y="3773"/>
                  </a:lnTo>
                  <a:lnTo>
                    <a:pt x="3777" y="3762"/>
                  </a:lnTo>
                  <a:lnTo>
                    <a:pt x="3782" y="3751"/>
                  </a:lnTo>
                  <a:lnTo>
                    <a:pt x="3771" y="3755"/>
                  </a:lnTo>
                  <a:lnTo>
                    <a:pt x="3761" y="3760"/>
                  </a:lnTo>
                  <a:lnTo>
                    <a:pt x="3758" y="3763"/>
                  </a:lnTo>
                  <a:lnTo>
                    <a:pt x="3755" y="3771"/>
                  </a:lnTo>
                  <a:lnTo>
                    <a:pt x="3753" y="3775"/>
                  </a:lnTo>
                  <a:lnTo>
                    <a:pt x="3752" y="3778"/>
                  </a:lnTo>
                  <a:lnTo>
                    <a:pt x="3751" y="3781"/>
                  </a:lnTo>
                  <a:lnTo>
                    <a:pt x="3751" y="3783"/>
                  </a:lnTo>
                  <a:lnTo>
                    <a:pt x="3754" y="3780"/>
                  </a:lnTo>
                  <a:lnTo>
                    <a:pt x="3762" y="3778"/>
                  </a:lnTo>
                  <a:lnTo>
                    <a:pt x="3765" y="3776"/>
                  </a:lnTo>
                  <a:lnTo>
                    <a:pt x="3768" y="3775"/>
                  </a:lnTo>
                  <a:lnTo>
                    <a:pt x="3771" y="3774"/>
                  </a:lnTo>
                  <a:lnTo>
                    <a:pt x="3771" y="3773"/>
                  </a:lnTo>
                  <a:lnTo>
                    <a:pt x="3767" y="3785"/>
                  </a:lnTo>
                  <a:lnTo>
                    <a:pt x="3762" y="3796"/>
                  </a:lnTo>
                  <a:lnTo>
                    <a:pt x="3751" y="3801"/>
                  </a:lnTo>
                  <a:lnTo>
                    <a:pt x="3740" y="3804"/>
                  </a:lnTo>
                  <a:lnTo>
                    <a:pt x="3734" y="3815"/>
                  </a:lnTo>
                  <a:lnTo>
                    <a:pt x="3730" y="3826"/>
                  </a:lnTo>
                  <a:lnTo>
                    <a:pt x="3728" y="3830"/>
                  </a:lnTo>
                  <a:lnTo>
                    <a:pt x="3724" y="3838"/>
                  </a:lnTo>
                  <a:lnTo>
                    <a:pt x="3721" y="3845"/>
                  </a:lnTo>
                  <a:lnTo>
                    <a:pt x="3719" y="3848"/>
                  </a:lnTo>
                  <a:lnTo>
                    <a:pt x="3707" y="3853"/>
                  </a:lnTo>
                  <a:lnTo>
                    <a:pt x="3697" y="3856"/>
                  </a:lnTo>
                  <a:lnTo>
                    <a:pt x="3686" y="3860"/>
                  </a:lnTo>
                  <a:lnTo>
                    <a:pt x="3675" y="3864"/>
                  </a:lnTo>
                  <a:lnTo>
                    <a:pt x="3674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4"/>
                  </a:lnTo>
                  <a:lnTo>
                    <a:pt x="3673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72" y="3865"/>
                  </a:lnTo>
                  <a:lnTo>
                    <a:pt x="3669" y="3867"/>
                  </a:lnTo>
                  <a:lnTo>
                    <a:pt x="3664" y="3869"/>
                  </a:lnTo>
                  <a:lnTo>
                    <a:pt x="3658" y="3870"/>
                  </a:lnTo>
                  <a:lnTo>
                    <a:pt x="3654" y="3872"/>
                  </a:lnTo>
                  <a:lnTo>
                    <a:pt x="3644" y="3874"/>
                  </a:lnTo>
                  <a:lnTo>
                    <a:pt x="3633" y="3878"/>
                  </a:lnTo>
                  <a:lnTo>
                    <a:pt x="3627" y="3889"/>
                  </a:lnTo>
                  <a:lnTo>
                    <a:pt x="3621" y="3900"/>
                  </a:lnTo>
                  <a:lnTo>
                    <a:pt x="3609" y="3921"/>
                  </a:lnTo>
                  <a:lnTo>
                    <a:pt x="3603" y="3931"/>
                  </a:lnTo>
                  <a:lnTo>
                    <a:pt x="3597" y="3942"/>
                  </a:lnTo>
                  <a:lnTo>
                    <a:pt x="3591" y="3953"/>
                  </a:lnTo>
                  <a:lnTo>
                    <a:pt x="3584" y="3963"/>
                  </a:lnTo>
                  <a:lnTo>
                    <a:pt x="3573" y="3967"/>
                  </a:lnTo>
                  <a:lnTo>
                    <a:pt x="3562" y="3970"/>
                  </a:lnTo>
                  <a:lnTo>
                    <a:pt x="3551" y="3972"/>
                  </a:lnTo>
                  <a:lnTo>
                    <a:pt x="3539" y="3976"/>
                  </a:lnTo>
                  <a:lnTo>
                    <a:pt x="3533" y="3986"/>
                  </a:lnTo>
                  <a:lnTo>
                    <a:pt x="3526" y="3996"/>
                  </a:lnTo>
                  <a:lnTo>
                    <a:pt x="3520" y="4007"/>
                  </a:lnTo>
                  <a:lnTo>
                    <a:pt x="3514" y="4018"/>
                  </a:lnTo>
                  <a:lnTo>
                    <a:pt x="3502" y="4021"/>
                  </a:lnTo>
                  <a:lnTo>
                    <a:pt x="3490" y="4022"/>
                  </a:lnTo>
                  <a:lnTo>
                    <a:pt x="3480" y="4024"/>
                  </a:lnTo>
                  <a:lnTo>
                    <a:pt x="3469" y="4027"/>
                  </a:lnTo>
                  <a:lnTo>
                    <a:pt x="3457" y="4029"/>
                  </a:lnTo>
                  <a:lnTo>
                    <a:pt x="3447" y="4032"/>
                  </a:lnTo>
                  <a:lnTo>
                    <a:pt x="3439" y="4042"/>
                  </a:lnTo>
                  <a:lnTo>
                    <a:pt x="3432" y="4052"/>
                  </a:lnTo>
                  <a:lnTo>
                    <a:pt x="3421" y="4055"/>
                  </a:lnTo>
                  <a:lnTo>
                    <a:pt x="3409" y="4056"/>
                  </a:lnTo>
                  <a:lnTo>
                    <a:pt x="3405" y="4057"/>
                  </a:lnTo>
                  <a:lnTo>
                    <a:pt x="3399" y="4058"/>
                  </a:lnTo>
                  <a:lnTo>
                    <a:pt x="3391" y="4059"/>
                  </a:lnTo>
                  <a:lnTo>
                    <a:pt x="3387" y="4060"/>
                  </a:lnTo>
                  <a:lnTo>
                    <a:pt x="3380" y="4070"/>
                  </a:lnTo>
                  <a:lnTo>
                    <a:pt x="3373" y="4079"/>
                  </a:lnTo>
                  <a:lnTo>
                    <a:pt x="3384" y="4078"/>
                  </a:lnTo>
                  <a:lnTo>
                    <a:pt x="3396" y="4076"/>
                  </a:lnTo>
                  <a:lnTo>
                    <a:pt x="3388" y="4086"/>
                  </a:lnTo>
                  <a:lnTo>
                    <a:pt x="3381" y="4095"/>
                  </a:lnTo>
                  <a:lnTo>
                    <a:pt x="3370" y="4097"/>
                  </a:lnTo>
                  <a:lnTo>
                    <a:pt x="3358" y="4099"/>
                  </a:lnTo>
                  <a:lnTo>
                    <a:pt x="3347" y="4101"/>
                  </a:lnTo>
                  <a:lnTo>
                    <a:pt x="3336" y="4103"/>
                  </a:lnTo>
                  <a:lnTo>
                    <a:pt x="3329" y="4112"/>
                  </a:lnTo>
                  <a:lnTo>
                    <a:pt x="3320" y="4122"/>
                  </a:lnTo>
                  <a:lnTo>
                    <a:pt x="3309" y="4123"/>
                  </a:lnTo>
                  <a:lnTo>
                    <a:pt x="3298" y="4125"/>
                  </a:lnTo>
                  <a:lnTo>
                    <a:pt x="3290" y="4135"/>
                  </a:lnTo>
                  <a:lnTo>
                    <a:pt x="3283" y="4143"/>
                  </a:lnTo>
                  <a:lnTo>
                    <a:pt x="3271" y="4144"/>
                  </a:lnTo>
                  <a:lnTo>
                    <a:pt x="3259" y="4146"/>
                  </a:lnTo>
                  <a:lnTo>
                    <a:pt x="3251" y="4155"/>
                  </a:lnTo>
                  <a:lnTo>
                    <a:pt x="3243" y="4164"/>
                  </a:lnTo>
                  <a:lnTo>
                    <a:pt x="3236" y="4174"/>
                  </a:lnTo>
                  <a:lnTo>
                    <a:pt x="3228" y="4182"/>
                  </a:lnTo>
                  <a:lnTo>
                    <a:pt x="3220" y="4192"/>
                  </a:lnTo>
                  <a:lnTo>
                    <a:pt x="3212" y="4201"/>
                  </a:lnTo>
                  <a:lnTo>
                    <a:pt x="3200" y="4202"/>
                  </a:lnTo>
                  <a:lnTo>
                    <a:pt x="3188" y="4203"/>
                  </a:lnTo>
                  <a:lnTo>
                    <a:pt x="3180" y="4212"/>
                  </a:lnTo>
                  <a:lnTo>
                    <a:pt x="3172" y="4221"/>
                  </a:lnTo>
                  <a:lnTo>
                    <a:pt x="3159" y="4222"/>
                  </a:lnTo>
                  <a:lnTo>
                    <a:pt x="3149" y="4222"/>
                  </a:lnTo>
                  <a:lnTo>
                    <a:pt x="3137" y="4222"/>
                  </a:lnTo>
                  <a:lnTo>
                    <a:pt x="3126" y="4223"/>
                  </a:lnTo>
                  <a:lnTo>
                    <a:pt x="3117" y="4231"/>
                  </a:lnTo>
                  <a:lnTo>
                    <a:pt x="3108" y="4240"/>
                  </a:lnTo>
                  <a:lnTo>
                    <a:pt x="3101" y="4248"/>
                  </a:lnTo>
                  <a:lnTo>
                    <a:pt x="3091" y="4257"/>
                  </a:lnTo>
                  <a:lnTo>
                    <a:pt x="3080" y="4257"/>
                  </a:lnTo>
                  <a:lnTo>
                    <a:pt x="3068" y="4257"/>
                  </a:lnTo>
                  <a:lnTo>
                    <a:pt x="3059" y="4265"/>
                  </a:lnTo>
                  <a:lnTo>
                    <a:pt x="3051" y="4274"/>
                  </a:lnTo>
                  <a:lnTo>
                    <a:pt x="3039" y="4274"/>
                  </a:lnTo>
                  <a:lnTo>
                    <a:pt x="3027" y="4274"/>
                  </a:lnTo>
                  <a:lnTo>
                    <a:pt x="3019" y="4282"/>
                  </a:lnTo>
                  <a:lnTo>
                    <a:pt x="3009" y="4290"/>
                  </a:lnTo>
                  <a:lnTo>
                    <a:pt x="2999" y="4290"/>
                  </a:lnTo>
                  <a:lnTo>
                    <a:pt x="2987" y="4290"/>
                  </a:lnTo>
                  <a:lnTo>
                    <a:pt x="2977" y="4297"/>
                  </a:lnTo>
                  <a:lnTo>
                    <a:pt x="2968" y="4306"/>
                  </a:lnTo>
                  <a:lnTo>
                    <a:pt x="2959" y="4314"/>
                  </a:lnTo>
                  <a:lnTo>
                    <a:pt x="2950" y="4322"/>
                  </a:lnTo>
                  <a:lnTo>
                    <a:pt x="2938" y="4322"/>
                  </a:lnTo>
                  <a:lnTo>
                    <a:pt x="2926" y="4321"/>
                  </a:lnTo>
                  <a:lnTo>
                    <a:pt x="2936" y="4312"/>
                  </a:lnTo>
                  <a:lnTo>
                    <a:pt x="2946" y="4305"/>
                  </a:lnTo>
                  <a:lnTo>
                    <a:pt x="2934" y="4304"/>
                  </a:lnTo>
                  <a:lnTo>
                    <a:pt x="2923" y="4303"/>
                  </a:lnTo>
                  <a:lnTo>
                    <a:pt x="2914" y="4311"/>
                  </a:lnTo>
                  <a:lnTo>
                    <a:pt x="2904" y="4319"/>
                  </a:lnTo>
                  <a:lnTo>
                    <a:pt x="2892" y="4318"/>
                  </a:lnTo>
                  <a:lnTo>
                    <a:pt x="2881" y="4316"/>
                  </a:lnTo>
                  <a:lnTo>
                    <a:pt x="2872" y="4324"/>
                  </a:lnTo>
                  <a:lnTo>
                    <a:pt x="2863" y="4331"/>
                  </a:lnTo>
                  <a:lnTo>
                    <a:pt x="2851" y="4330"/>
                  </a:lnTo>
                  <a:lnTo>
                    <a:pt x="2839" y="4329"/>
                  </a:lnTo>
                  <a:lnTo>
                    <a:pt x="2830" y="4337"/>
                  </a:lnTo>
                  <a:lnTo>
                    <a:pt x="2820" y="4344"/>
                  </a:lnTo>
                  <a:lnTo>
                    <a:pt x="2808" y="4343"/>
                  </a:lnTo>
                  <a:lnTo>
                    <a:pt x="2798" y="4341"/>
                  </a:lnTo>
                  <a:lnTo>
                    <a:pt x="2787" y="4348"/>
                  </a:lnTo>
                  <a:lnTo>
                    <a:pt x="2777" y="4356"/>
                  </a:lnTo>
                  <a:lnTo>
                    <a:pt x="2789" y="4358"/>
                  </a:lnTo>
                  <a:lnTo>
                    <a:pt x="2800" y="4359"/>
                  </a:lnTo>
                  <a:lnTo>
                    <a:pt x="2790" y="4366"/>
                  </a:lnTo>
                  <a:lnTo>
                    <a:pt x="2781" y="4373"/>
                  </a:lnTo>
                  <a:lnTo>
                    <a:pt x="2769" y="4372"/>
                  </a:lnTo>
                  <a:lnTo>
                    <a:pt x="2757" y="4370"/>
                  </a:lnTo>
                  <a:lnTo>
                    <a:pt x="2747" y="4368"/>
                  </a:lnTo>
                  <a:lnTo>
                    <a:pt x="2735" y="4366"/>
                  </a:lnTo>
                  <a:lnTo>
                    <a:pt x="2724" y="4373"/>
                  </a:lnTo>
                  <a:lnTo>
                    <a:pt x="2715" y="4380"/>
                  </a:lnTo>
                  <a:lnTo>
                    <a:pt x="2705" y="4388"/>
                  </a:lnTo>
                  <a:lnTo>
                    <a:pt x="2694" y="4394"/>
                  </a:lnTo>
                  <a:lnTo>
                    <a:pt x="2683" y="4392"/>
                  </a:lnTo>
                  <a:lnTo>
                    <a:pt x="2672" y="4390"/>
                  </a:lnTo>
                  <a:lnTo>
                    <a:pt x="2682" y="4382"/>
                  </a:lnTo>
                  <a:lnTo>
                    <a:pt x="2692" y="4376"/>
                  </a:lnTo>
                  <a:lnTo>
                    <a:pt x="2682" y="4374"/>
                  </a:lnTo>
                  <a:lnTo>
                    <a:pt x="2670" y="4372"/>
                  </a:lnTo>
                  <a:lnTo>
                    <a:pt x="2667" y="4374"/>
                  </a:lnTo>
                  <a:lnTo>
                    <a:pt x="2659" y="4378"/>
                  </a:lnTo>
                  <a:lnTo>
                    <a:pt x="2656" y="4381"/>
                  </a:lnTo>
                  <a:lnTo>
                    <a:pt x="2653" y="4383"/>
                  </a:lnTo>
                  <a:lnTo>
                    <a:pt x="2651" y="4385"/>
                  </a:lnTo>
                  <a:lnTo>
                    <a:pt x="2650" y="4386"/>
                  </a:lnTo>
                  <a:lnTo>
                    <a:pt x="2653" y="4386"/>
                  </a:lnTo>
                  <a:lnTo>
                    <a:pt x="2661" y="4388"/>
                  </a:lnTo>
                  <a:lnTo>
                    <a:pt x="2669" y="4389"/>
                  </a:lnTo>
                  <a:lnTo>
                    <a:pt x="2672" y="4390"/>
                  </a:lnTo>
                  <a:lnTo>
                    <a:pt x="2661" y="4396"/>
                  </a:lnTo>
                  <a:lnTo>
                    <a:pt x="2651" y="4403"/>
                  </a:lnTo>
                  <a:lnTo>
                    <a:pt x="2640" y="4400"/>
                  </a:lnTo>
                  <a:lnTo>
                    <a:pt x="2628" y="4398"/>
                  </a:lnTo>
                  <a:lnTo>
                    <a:pt x="2624" y="4400"/>
                  </a:lnTo>
                  <a:lnTo>
                    <a:pt x="2618" y="4405"/>
                  </a:lnTo>
                  <a:lnTo>
                    <a:pt x="2613" y="4409"/>
                  </a:lnTo>
                  <a:lnTo>
                    <a:pt x="2608" y="4411"/>
                  </a:lnTo>
                  <a:lnTo>
                    <a:pt x="2597" y="4409"/>
                  </a:lnTo>
                  <a:lnTo>
                    <a:pt x="2586" y="4406"/>
                  </a:lnTo>
                  <a:lnTo>
                    <a:pt x="2575" y="4403"/>
                  </a:lnTo>
                  <a:lnTo>
                    <a:pt x="2564" y="4400"/>
                  </a:lnTo>
                  <a:lnTo>
                    <a:pt x="2553" y="4407"/>
                  </a:lnTo>
                  <a:lnTo>
                    <a:pt x="2542" y="4412"/>
                  </a:lnTo>
                  <a:lnTo>
                    <a:pt x="2553" y="4415"/>
                  </a:lnTo>
                  <a:lnTo>
                    <a:pt x="2565" y="4419"/>
                  </a:lnTo>
                  <a:lnTo>
                    <a:pt x="2554" y="4424"/>
                  </a:lnTo>
                  <a:lnTo>
                    <a:pt x="2543" y="4430"/>
                  </a:lnTo>
                  <a:lnTo>
                    <a:pt x="2532" y="4428"/>
                  </a:lnTo>
                  <a:lnTo>
                    <a:pt x="2521" y="4425"/>
                  </a:lnTo>
                  <a:lnTo>
                    <a:pt x="2510" y="4421"/>
                  </a:lnTo>
                  <a:lnTo>
                    <a:pt x="2499" y="4419"/>
                  </a:lnTo>
                  <a:lnTo>
                    <a:pt x="2488" y="4424"/>
                  </a:lnTo>
                  <a:lnTo>
                    <a:pt x="2477" y="4430"/>
                  </a:lnTo>
                  <a:lnTo>
                    <a:pt x="2466" y="4427"/>
                  </a:lnTo>
                  <a:lnTo>
                    <a:pt x="2455" y="4424"/>
                  </a:lnTo>
                  <a:lnTo>
                    <a:pt x="2444" y="4429"/>
                  </a:lnTo>
                  <a:lnTo>
                    <a:pt x="2434" y="4435"/>
                  </a:lnTo>
                  <a:lnTo>
                    <a:pt x="2422" y="4431"/>
                  </a:lnTo>
                  <a:lnTo>
                    <a:pt x="2411" y="4428"/>
                  </a:lnTo>
                  <a:lnTo>
                    <a:pt x="2400" y="4432"/>
                  </a:lnTo>
                  <a:lnTo>
                    <a:pt x="2389" y="4439"/>
                  </a:lnTo>
                  <a:lnTo>
                    <a:pt x="2378" y="4444"/>
                  </a:lnTo>
                  <a:lnTo>
                    <a:pt x="2368" y="4448"/>
                  </a:lnTo>
                  <a:lnTo>
                    <a:pt x="2364" y="4447"/>
                  </a:lnTo>
                  <a:lnTo>
                    <a:pt x="2356" y="4445"/>
                  </a:lnTo>
                  <a:lnTo>
                    <a:pt x="2349" y="4443"/>
                  </a:lnTo>
                  <a:lnTo>
                    <a:pt x="2345" y="4441"/>
                  </a:lnTo>
                  <a:lnTo>
                    <a:pt x="2357" y="4437"/>
                  </a:lnTo>
                  <a:lnTo>
                    <a:pt x="2368" y="4431"/>
                  </a:lnTo>
                  <a:lnTo>
                    <a:pt x="2357" y="4427"/>
                  </a:lnTo>
                  <a:lnTo>
                    <a:pt x="2347" y="4424"/>
                  </a:lnTo>
                  <a:lnTo>
                    <a:pt x="2335" y="4428"/>
                  </a:lnTo>
                  <a:lnTo>
                    <a:pt x="2324" y="4433"/>
                  </a:lnTo>
                  <a:lnTo>
                    <a:pt x="2312" y="4439"/>
                  </a:lnTo>
                  <a:lnTo>
                    <a:pt x="2302" y="4443"/>
                  </a:lnTo>
                  <a:lnTo>
                    <a:pt x="2290" y="4440"/>
                  </a:lnTo>
                  <a:lnTo>
                    <a:pt x="2281" y="4436"/>
                  </a:lnTo>
                  <a:lnTo>
                    <a:pt x="2270" y="4431"/>
                  </a:lnTo>
                  <a:lnTo>
                    <a:pt x="2259" y="4427"/>
                  </a:lnTo>
                  <a:lnTo>
                    <a:pt x="2270" y="4422"/>
                  </a:lnTo>
                  <a:lnTo>
                    <a:pt x="2282" y="4418"/>
                  </a:lnTo>
                  <a:lnTo>
                    <a:pt x="2292" y="4422"/>
                  </a:lnTo>
                  <a:lnTo>
                    <a:pt x="2303" y="4426"/>
                  </a:lnTo>
                  <a:lnTo>
                    <a:pt x="2315" y="4421"/>
                  </a:lnTo>
                  <a:lnTo>
                    <a:pt x="2325" y="4416"/>
                  </a:lnTo>
                  <a:lnTo>
                    <a:pt x="2324" y="4415"/>
                  </a:lnTo>
                  <a:lnTo>
                    <a:pt x="2322" y="4414"/>
                  </a:lnTo>
                  <a:lnTo>
                    <a:pt x="2319" y="4413"/>
                  </a:lnTo>
                  <a:lnTo>
                    <a:pt x="2315" y="4412"/>
                  </a:lnTo>
                  <a:lnTo>
                    <a:pt x="2308" y="4409"/>
                  </a:lnTo>
                  <a:lnTo>
                    <a:pt x="2304" y="4408"/>
                  </a:lnTo>
                  <a:lnTo>
                    <a:pt x="2292" y="4413"/>
                  </a:lnTo>
                  <a:lnTo>
                    <a:pt x="2282" y="4418"/>
                  </a:lnTo>
                  <a:lnTo>
                    <a:pt x="2271" y="4413"/>
                  </a:lnTo>
                  <a:lnTo>
                    <a:pt x="2260" y="4409"/>
                  </a:lnTo>
                  <a:lnTo>
                    <a:pt x="2250" y="4413"/>
                  </a:lnTo>
                  <a:lnTo>
                    <a:pt x="2238" y="4419"/>
                  </a:lnTo>
                  <a:lnTo>
                    <a:pt x="2242" y="4421"/>
                  </a:lnTo>
                  <a:lnTo>
                    <a:pt x="2250" y="4423"/>
                  </a:lnTo>
                  <a:lnTo>
                    <a:pt x="2256" y="4425"/>
                  </a:lnTo>
                  <a:lnTo>
                    <a:pt x="2259" y="4427"/>
                  </a:lnTo>
                  <a:lnTo>
                    <a:pt x="2256" y="4429"/>
                  </a:lnTo>
                  <a:lnTo>
                    <a:pt x="2249" y="4431"/>
                  </a:lnTo>
                  <a:lnTo>
                    <a:pt x="2241" y="4435"/>
                  </a:lnTo>
                  <a:lnTo>
                    <a:pt x="2237" y="4436"/>
                  </a:lnTo>
                  <a:lnTo>
                    <a:pt x="2226" y="4441"/>
                  </a:lnTo>
                  <a:lnTo>
                    <a:pt x="2214" y="4445"/>
                  </a:lnTo>
                  <a:lnTo>
                    <a:pt x="2204" y="4441"/>
                  </a:lnTo>
                  <a:lnTo>
                    <a:pt x="2193" y="4436"/>
                  </a:lnTo>
                  <a:lnTo>
                    <a:pt x="2182" y="4440"/>
                  </a:lnTo>
                  <a:lnTo>
                    <a:pt x="2170" y="4444"/>
                  </a:lnTo>
                  <a:lnTo>
                    <a:pt x="2158" y="4448"/>
                  </a:lnTo>
                  <a:lnTo>
                    <a:pt x="2146" y="4453"/>
                  </a:lnTo>
                  <a:lnTo>
                    <a:pt x="2136" y="4448"/>
                  </a:lnTo>
                  <a:lnTo>
                    <a:pt x="2126" y="4443"/>
                  </a:lnTo>
                  <a:lnTo>
                    <a:pt x="2116" y="4438"/>
                  </a:lnTo>
                  <a:lnTo>
                    <a:pt x="2105" y="4433"/>
                  </a:lnTo>
                  <a:lnTo>
                    <a:pt x="2093" y="4437"/>
                  </a:lnTo>
                  <a:lnTo>
                    <a:pt x="2082" y="4441"/>
                  </a:lnTo>
                  <a:lnTo>
                    <a:pt x="2071" y="4444"/>
                  </a:lnTo>
                  <a:lnTo>
                    <a:pt x="2058" y="4447"/>
                  </a:lnTo>
                  <a:lnTo>
                    <a:pt x="2049" y="4443"/>
                  </a:lnTo>
                  <a:lnTo>
                    <a:pt x="2038" y="4438"/>
                  </a:lnTo>
                  <a:lnTo>
                    <a:pt x="2026" y="4441"/>
                  </a:lnTo>
                  <a:lnTo>
                    <a:pt x="2015" y="4444"/>
                  </a:lnTo>
                  <a:lnTo>
                    <a:pt x="2005" y="4439"/>
                  </a:lnTo>
                  <a:lnTo>
                    <a:pt x="1994" y="4433"/>
                  </a:lnTo>
                  <a:lnTo>
                    <a:pt x="1983" y="4437"/>
                  </a:lnTo>
                  <a:lnTo>
                    <a:pt x="1971" y="4440"/>
                  </a:lnTo>
                  <a:lnTo>
                    <a:pt x="1961" y="4433"/>
                  </a:lnTo>
                  <a:lnTo>
                    <a:pt x="1951" y="4428"/>
                  </a:lnTo>
                  <a:lnTo>
                    <a:pt x="1939" y="4431"/>
                  </a:lnTo>
                  <a:lnTo>
                    <a:pt x="1927" y="4435"/>
                  </a:lnTo>
                  <a:lnTo>
                    <a:pt x="1917" y="4428"/>
                  </a:lnTo>
                  <a:lnTo>
                    <a:pt x="1908" y="4423"/>
                  </a:lnTo>
                  <a:lnTo>
                    <a:pt x="1920" y="4420"/>
                  </a:lnTo>
                  <a:lnTo>
                    <a:pt x="1932" y="4416"/>
                  </a:lnTo>
                  <a:lnTo>
                    <a:pt x="1922" y="4411"/>
                  </a:lnTo>
                  <a:lnTo>
                    <a:pt x="1911" y="4405"/>
                  </a:lnTo>
                  <a:lnTo>
                    <a:pt x="1900" y="4408"/>
                  </a:lnTo>
                  <a:lnTo>
                    <a:pt x="1888" y="4411"/>
                  </a:lnTo>
                  <a:lnTo>
                    <a:pt x="1899" y="4416"/>
                  </a:lnTo>
                  <a:lnTo>
                    <a:pt x="1908" y="4423"/>
                  </a:lnTo>
                  <a:lnTo>
                    <a:pt x="1896" y="4425"/>
                  </a:lnTo>
                  <a:lnTo>
                    <a:pt x="1884" y="4428"/>
                  </a:lnTo>
                  <a:lnTo>
                    <a:pt x="1874" y="4422"/>
                  </a:lnTo>
                  <a:lnTo>
                    <a:pt x="1865" y="4415"/>
                  </a:lnTo>
                  <a:lnTo>
                    <a:pt x="1852" y="4418"/>
                  </a:lnTo>
                  <a:lnTo>
                    <a:pt x="1840" y="4421"/>
                  </a:lnTo>
                  <a:lnTo>
                    <a:pt x="1828" y="4424"/>
                  </a:lnTo>
                  <a:lnTo>
                    <a:pt x="1817" y="4425"/>
                  </a:lnTo>
                  <a:lnTo>
                    <a:pt x="1806" y="4420"/>
                  </a:lnTo>
                  <a:lnTo>
                    <a:pt x="1797" y="4412"/>
                  </a:lnTo>
                  <a:lnTo>
                    <a:pt x="1778" y="4400"/>
                  </a:lnTo>
                  <a:lnTo>
                    <a:pt x="1769" y="4393"/>
                  </a:lnTo>
                  <a:lnTo>
                    <a:pt x="1759" y="4387"/>
                  </a:lnTo>
                  <a:lnTo>
                    <a:pt x="1751" y="4380"/>
                  </a:lnTo>
                  <a:lnTo>
                    <a:pt x="1741" y="4374"/>
                  </a:lnTo>
                  <a:lnTo>
                    <a:pt x="1736" y="4374"/>
                  </a:lnTo>
                  <a:lnTo>
                    <a:pt x="1728" y="4375"/>
                  </a:lnTo>
                  <a:lnTo>
                    <a:pt x="1722" y="4376"/>
                  </a:lnTo>
                  <a:lnTo>
                    <a:pt x="1717" y="4377"/>
                  </a:lnTo>
                  <a:lnTo>
                    <a:pt x="1705" y="4379"/>
                  </a:lnTo>
                  <a:lnTo>
                    <a:pt x="1693" y="4380"/>
                  </a:lnTo>
                  <a:lnTo>
                    <a:pt x="1680" y="4382"/>
                  </a:lnTo>
                  <a:lnTo>
                    <a:pt x="1669" y="4383"/>
                  </a:lnTo>
                  <a:lnTo>
                    <a:pt x="1657" y="4386"/>
                  </a:lnTo>
                  <a:lnTo>
                    <a:pt x="1644" y="4387"/>
                  </a:lnTo>
                  <a:lnTo>
                    <a:pt x="1635" y="4379"/>
                  </a:lnTo>
                  <a:lnTo>
                    <a:pt x="1626" y="4372"/>
                  </a:lnTo>
                  <a:lnTo>
                    <a:pt x="1618" y="4364"/>
                  </a:lnTo>
                  <a:lnTo>
                    <a:pt x="1608" y="4358"/>
                  </a:lnTo>
                  <a:lnTo>
                    <a:pt x="1596" y="4358"/>
                  </a:lnTo>
                  <a:lnTo>
                    <a:pt x="1584" y="4360"/>
                  </a:lnTo>
                  <a:lnTo>
                    <a:pt x="1572" y="4361"/>
                  </a:lnTo>
                  <a:lnTo>
                    <a:pt x="1559" y="4361"/>
                  </a:lnTo>
                  <a:lnTo>
                    <a:pt x="1550" y="4355"/>
                  </a:lnTo>
                  <a:lnTo>
                    <a:pt x="1542" y="4347"/>
                  </a:lnTo>
                  <a:lnTo>
                    <a:pt x="1534" y="4340"/>
                  </a:lnTo>
                  <a:lnTo>
                    <a:pt x="1525" y="4332"/>
                  </a:lnTo>
                  <a:lnTo>
                    <a:pt x="1517" y="4324"/>
                  </a:lnTo>
                  <a:lnTo>
                    <a:pt x="1508" y="4316"/>
                  </a:lnTo>
                  <a:lnTo>
                    <a:pt x="1495" y="4318"/>
                  </a:lnTo>
                  <a:lnTo>
                    <a:pt x="1484" y="4318"/>
                  </a:lnTo>
                  <a:lnTo>
                    <a:pt x="1474" y="4310"/>
                  </a:lnTo>
                  <a:lnTo>
                    <a:pt x="1467" y="4303"/>
                  </a:lnTo>
                  <a:lnTo>
                    <a:pt x="1459" y="4294"/>
                  </a:lnTo>
                  <a:lnTo>
                    <a:pt x="1451" y="4287"/>
                  </a:lnTo>
                  <a:lnTo>
                    <a:pt x="1438" y="4287"/>
                  </a:lnTo>
                  <a:lnTo>
                    <a:pt x="1426" y="4287"/>
                  </a:lnTo>
                  <a:lnTo>
                    <a:pt x="1428" y="4290"/>
                  </a:lnTo>
                  <a:lnTo>
                    <a:pt x="1435" y="4295"/>
                  </a:lnTo>
                  <a:lnTo>
                    <a:pt x="1438" y="4298"/>
                  </a:lnTo>
                  <a:lnTo>
                    <a:pt x="1440" y="4301"/>
                  </a:lnTo>
                  <a:lnTo>
                    <a:pt x="1442" y="4302"/>
                  </a:lnTo>
                  <a:lnTo>
                    <a:pt x="1442" y="4303"/>
                  </a:lnTo>
                  <a:lnTo>
                    <a:pt x="1430" y="4304"/>
                  </a:lnTo>
                  <a:lnTo>
                    <a:pt x="1419" y="4303"/>
                  </a:lnTo>
                  <a:lnTo>
                    <a:pt x="1409" y="4295"/>
                  </a:lnTo>
                  <a:lnTo>
                    <a:pt x="1402" y="4287"/>
                  </a:lnTo>
                  <a:lnTo>
                    <a:pt x="1394" y="4278"/>
                  </a:lnTo>
                  <a:lnTo>
                    <a:pt x="1386" y="4271"/>
                  </a:lnTo>
                  <a:lnTo>
                    <a:pt x="1381" y="4271"/>
                  </a:lnTo>
                  <a:lnTo>
                    <a:pt x="1373" y="4270"/>
                  </a:lnTo>
                  <a:lnTo>
                    <a:pt x="1366" y="4270"/>
                  </a:lnTo>
                  <a:lnTo>
                    <a:pt x="1361" y="4270"/>
                  </a:lnTo>
                  <a:lnTo>
                    <a:pt x="1363" y="4274"/>
                  </a:lnTo>
                  <a:lnTo>
                    <a:pt x="1370" y="4278"/>
                  </a:lnTo>
                  <a:lnTo>
                    <a:pt x="1376" y="4283"/>
                  </a:lnTo>
                  <a:lnTo>
                    <a:pt x="1377" y="4287"/>
                  </a:lnTo>
                  <a:lnTo>
                    <a:pt x="1374" y="4287"/>
                  </a:lnTo>
                  <a:lnTo>
                    <a:pt x="1367" y="4287"/>
                  </a:lnTo>
                  <a:lnTo>
                    <a:pt x="1358" y="4287"/>
                  </a:lnTo>
                  <a:lnTo>
                    <a:pt x="1353" y="4286"/>
                  </a:lnTo>
                  <a:lnTo>
                    <a:pt x="1345" y="4278"/>
                  </a:lnTo>
                  <a:lnTo>
                    <a:pt x="1337" y="4270"/>
                  </a:lnTo>
                  <a:lnTo>
                    <a:pt x="1325" y="4269"/>
                  </a:lnTo>
                  <a:lnTo>
                    <a:pt x="1312" y="4269"/>
                  </a:lnTo>
                  <a:lnTo>
                    <a:pt x="1304" y="4259"/>
                  </a:lnTo>
                  <a:lnTo>
                    <a:pt x="1297" y="4252"/>
                  </a:lnTo>
                  <a:lnTo>
                    <a:pt x="1310" y="4253"/>
                  </a:lnTo>
                  <a:lnTo>
                    <a:pt x="1322" y="4253"/>
                  </a:lnTo>
                  <a:lnTo>
                    <a:pt x="1314" y="4245"/>
                  </a:lnTo>
                  <a:lnTo>
                    <a:pt x="1306" y="4236"/>
                  </a:lnTo>
                  <a:lnTo>
                    <a:pt x="1300" y="4228"/>
                  </a:lnTo>
                  <a:lnTo>
                    <a:pt x="1291" y="4220"/>
                  </a:lnTo>
                  <a:lnTo>
                    <a:pt x="1284" y="4211"/>
                  </a:lnTo>
                  <a:lnTo>
                    <a:pt x="1276" y="4203"/>
                  </a:lnTo>
                  <a:lnTo>
                    <a:pt x="1263" y="4202"/>
                  </a:lnTo>
                  <a:lnTo>
                    <a:pt x="1253" y="4201"/>
                  </a:lnTo>
                  <a:lnTo>
                    <a:pt x="1258" y="4209"/>
                  </a:lnTo>
                  <a:lnTo>
                    <a:pt x="1267" y="4218"/>
                  </a:lnTo>
                  <a:lnTo>
                    <a:pt x="1275" y="4226"/>
                  </a:lnTo>
                  <a:lnTo>
                    <a:pt x="1281" y="4235"/>
                  </a:lnTo>
                  <a:lnTo>
                    <a:pt x="1271" y="4235"/>
                  </a:lnTo>
                  <a:lnTo>
                    <a:pt x="1258" y="4232"/>
                  </a:lnTo>
                  <a:lnTo>
                    <a:pt x="1234" y="4230"/>
                  </a:lnTo>
                  <a:lnTo>
                    <a:pt x="1225" y="4222"/>
                  </a:lnTo>
                  <a:lnTo>
                    <a:pt x="1219" y="4213"/>
                  </a:lnTo>
                  <a:lnTo>
                    <a:pt x="1230" y="4214"/>
                  </a:lnTo>
                  <a:lnTo>
                    <a:pt x="1243" y="4215"/>
                  </a:lnTo>
                  <a:lnTo>
                    <a:pt x="1236" y="4207"/>
                  </a:lnTo>
                  <a:lnTo>
                    <a:pt x="1228" y="4198"/>
                  </a:lnTo>
                  <a:lnTo>
                    <a:pt x="1224" y="4197"/>
                  </a:lnTo>
                  <a:lnTo>
                    <a:pt x="1215" y="4196"/>
                  </a:lnTo>
                  <a:lnTo>
                    <a:pt x="1211" y="4196"/>
                  </a:lnTo>
                  <a:lnTo>
                    <a:pt x="1208" y="4195"/>
                  </a:lnTo>
                  <a:lnTo>
                    <a:pt x="1205" y="4195"/>
                  </a:lnTo>
                  <a:lnTo>
                    <a:pt x="1204" y="4195"/>
                  </a:lnTo>
                  <a:lnTo>
                    <a:pt x="1211" y="4205"/>
                  </a:lnTo>
                  <a:lnTo>
                    <a:pt x="1219" y="4213"/>
                  </a:lnTo>
                  <a:lnTo>
                    <a:pt x="1206" y="4212"/>
                  </a:lnTo>
                  <a:lnTo>
                    <a:pt x="1194" y="4210"/>
                  </a:lnTo>
                  <a:lnTo>
                    <a:pt x="1187" y="4202"/>
                  </a:lnTo>
                  <a:lnTo>
                    <a:pt x="1180" y="4193"/>
                  </a:lnTo>
                  <a:lnTo>
                    <a:pt x="1173" y="4184"/>
                  </a:lnTo>
                  <a:lnTo>
                    <a:pt x="1165" y="4175"/>
                  </a:lnTo>
                  <a:lnTo>
                    <a:pt x="1154" y="4173"/>
                  </a:lnTo>
                  <a:lnTo>
                    <a:pt x="1142" y="4172"/>
                  </a:lnTo>
                  <a:lnTo>
                    <a:pt x="1129" y="4171"/>
                  </a:lnTo>
                  <a:lnTo>
                    <a:pt x="1118" y="4168"/>
                  </a:lnTo>
                  <a:lnTo>
                    <a:pt x="1110" y="4159"/>
                  </a:lnTo>
                  <a:lnTo>
                    <a:pt x="1104" y="4149"/>
                  </a:lnTo>
                  <a:lnTo>
                    <a:pt x="1092" y="4147"/>
                  </a:lnTo>
                  <a:lnTo>
                    <a:pt x="1079" y="4146"/>
                  </a:lnTo>
                  <a:lnTo>
                    <a:pt x="1073" y="4137"/>
                  </a:lnTo>
                  <a:lnTo>
                    <a:pt x="1067" y="4127"/>
                  </a:lnTo>
                  <a:lnTo>
                    <a:pt x="1055" y="4125"/>
                  </a:lnTo>
                  <a:lnTo>
                    <a:pt x="1042" y="4123"/>
                  </a:lnTo>
                  <a:lnTo>
                    <a:pt x="1039" y="4119"/>
                  </a:lnTo>
                  <a:lnTo>
                    <a:pt x="1036" y="4113"/>
                  </a:lnTo>
                  <a:lnTo>
                    <a:pt x="1032" y="4108"/>
                  </a:lnTo>
                  <a:lnTo>
                    <a:pt x="1029" y="4104"/>
                  </a:lnTo>
                  <a:lnTo>
                    <a:pt x="1018" y="4101"/>
                  </a:lnTo>
                  <a:lnTo>
                    <a:pt x="1006" y="4098"/>
                  </a:lnTo>
                  <a:lnTo>
                    <a:pt x="993" y="4096"/>
                  </a:lnTo>
                  <a:lnTo>
                    <a:pt x="981" y="4093"/>
                  </a:lnTo>
                  <a:lnTo>
                    <a:pt x="975" y="4084"/>
                  </a:lnTo>
                  <a:lnTo>
                    <a:pt x="970" y="4074"/>
                  </a:lnTo>
                  <a:lnTo>
                    <a:pt x="980" y="4077"/>
                  </a:lnTo>
                  <a:lnTo>
                    <a:pt x="993" y="4080"/>
                  </a:lnTo>
                  <a:lnTo>
                    <a:pt x="987" y="4071"/>
                  </a:lnTo>
                  <a:lnTo>
                    <a:pt x="980" y="4061"/>
                  </a:lnTo>
                  <a:lnTo>
                    <a:pt x="969" y="4058"/>
                  </a:lnTo>
                  <a:lnTo>
                    <a:pt x="957" y="4055"/>
                  </a:lnTo>
                  <a:lnTo>
                    <a:pt x="945" y="4052"/>
                  </a:lnTo>
                  <a:lnTo>
                    <a:pt x="934" y="4049"/>
                  </a:lnTo>
                  <a:lnTo>
                    <a:pt x="922" y="4046"/>
                  </a:lnTo>
                  <a:lnTo>
                    <a:pt x="910" y="4043"/>
                  </a:lnTo>
                  <a:lnTo>
                    <a:pt x="904" y="4034"/>
                  </a:lnTo>
                  <a:lnTo>
                    <a:pt x="898" y="4023"/>
                  </a:lnTo>
                  <a:lnTo>
                    <a:pt x="892" y="4013"/>
                  </a:lnTo>
                  <a:lnTo>
                    <a:pt x="887" y="4004"/>
                  </a:lnTo>
                  <a:lnTo>
                    <a:pt x="881" y="3993"/>
                  </a:lnTo>
                  <a:lnTo>
                    <a:pt x="876" y="3984"/>
                  </a:lnTo>
                  <a:lnTo>
                    <a:pt x="871" y="3981"/>
                  </a:lnTo>
                  <a:lnTo>
                    <a:pt x="864" y="3980"/>
                  </a:lnTo>
                  <a:lnTo>
                    <a:pt x="857" y="3978"/>
                  </a:lnTo>
                  <a:lnTo>
                    <a:pt x="853" y="3977"/>
                  </a:lnTo>
                  <a:lnTo>
                    <a:pt x="829" y="3970"/>
                  </a:lnTo>
                  <a:lnTo>
                    <a:pt x="818" y="3965"/>
                  </a:lnTo>
                  <a:lnTo>
                    <a:pt x="806" y="3961"/>
                  </a:lnTo>
                  <a:lnTo>
                    <a:pt x="801" y="3952"/>
                  </a:lnTo>
                  <a:lnTo>
                    <a:pt x="795" y="3941"/>
                  </a:lnTo>
                  <a:lnTo>
                    <a:pt x="791" y="3931"/>
                  </a:lnTo>
                  <a:lnTo>
                    <a:pt x="786" y="3921"/>
                  </a:lnTo>
                  <a:lnTo>
                    <a:pt x="781" y="3911"/>
                  </a:lnTo>
                  <a:lnTo>
                    <a:pt x="776" y="3901"/>
                  </a:lnTo>
                  <a:lnTo>
                    <a:pt x="764" y="3896"/>
                  </a:lnTo>
                  <a:lnTo>
                    <a:pt x="753" y="3892"/>
                  </a:lnTo>
                  <a:lnTo>
                    <a:pt x="748" y="3881"/>
                  </a:lnTo>
                  <a:lnTo>
                    <a:pt x="743" y="3872"/>
                  </a:lnTo>
                  <a:lnTo>
                    <a:pt x="732" y="3868"/>
                  </a:lnTo>
                  <a:lnTo>
                    <a:pt x="721" y="3862"/>
                  </a:lnTo>
                  <a:lnTo>
                    <a:pt x="725" y="3873"/>
                  </a:lnTo>
                  <a:lnTo>
                    <a:pt x="730" y="3884"/>
                  </a:lnTo>
                  <a:lnTo>
                    <a:pt x="719" y="3879"/>
                  </a:lnTo>
                  <a:lnTo>
                    <a:pt x="708" y="3874"/>
                  </a:lnTo>
                  <a:lnTo>
                    <a:pt x="703" y="3863"/>
                  </a:lnTo>
                  <a:lnTo>
                    <a:pt x="698" y="3854"/>
                  </a:lnTo>
                  <a:lnTo>
                    <a:pt x="709" y="3857"/>
                  </a:lnTo>
                  <a:lnTo>
                    <a:pt x="721" y="3862"/>
                  </a:lnTo>
                  <a:lnTo>
                    <a:pt x="716" y="3853"/>
                  </a:lnTo>
                  <a:lnTo>
                    <a:pt x="712" y="3842"/>
                  </a:lnTo>
                  <a:lnTo>
                    <a:pt x="708" y="3840"/>
                  </a:lnTo>
                  <a:lnTo>
                    <a:pt x="701" y="3837"/>
                  </a:lnTo>
                  <a:lnTo>
                    <a:pt x="694" y="3835"/>
                  </a:lnTo>
                  <a:lnTo>
                    <a:pt x="690" y="3833"/>
                  </a:lnTo>
                  <a:lnTo>
                    <a:pt x="677" y="3827"/>
                  </a:lnTo>
                  <a:lnTo>
                    <a:pt x="668" y="3823"/>
                  </a:lnTo>
                  <a:lnTo>
                    <a:pt x="671" y="3834"/>
                  </a:lnTo>
                  <a:lnTo>
                    <a:pt x="676" y="3844"/>
                  </a:lnTo>
                  <a:lnTo>
                    <a:pt x="664" y="3839"/>
                  </a:lnTo>
                  <a:lnTo>
                    <a:pt x="654" y="3835"/>
                  </a:lnTo>
                  <a:lnTo>
                    <a:pt x="648" y="3824"/>
                  </a:lnTo>
                  <a:lnTo>
                    <a:pt x="645" y="3813"/>
                  </a:lnTo>
                  <a:lnTo>
                    <a:pt x="641" y="3803"/>
                  </a:lnTo>
                  <a:lnTo>
                    <a:pt x="637" y="3792"/>
                  </a:lnTo>
                  <a:lnTo>
                    <a:pt x="626" y="3787"/>
                  </a:lnTo>
                  <a:lnTo>
                    <a:pt x="614" y="3781"/>
                  </a:lnTo>
                  <a:lnTo>
                    <a:pt x="610" y="3771"/>
                  </a:lnTo>
                  <a:lnTo>
                    <a:pt x="607" y="3760"/>
                  </a:lnTo>
                  <a:lnTo>
                    <a:pt x="603" y="3750"/>
                  </a:lnTo>
                  <a:lnTo>
                    <a:pt x="599" y="3739"/>
                  </a:lnTo>
                  <a:lnTo>
                    <a:pt x="588" y="3733"/>
                  </a:lnTo>
                  <a:lnTo>
                    <a:pt x="577" y="3728"/>
                  </a:lnTo>
                  <a:lnTo>
                    <a:pt x="575" y="3727"/>
                  </a:lnTo>
                  <a:lnTo>
                    <a:pt x="573" y="3726"/>
                  </a:lnTo>
                  <a:lnTo>
                    <a:pt x="573" y="3726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2" y="3725"/>
                  </a:lnTo>
                  <a:lnTo>
                    <a:pt x="571" y="3725"/>
                  </a:lnTo>
                  <a:lnTo>
                    <a:pt x="566" y="3722"/>
                  </a:lnTo>
                  <a:lnTo>
                    <a:pt x="556" y="3717"/>
                  </a:lnTo>
                  <a:lnTo>
                    <a:pt x="545" y="3711"/>
                  </a:lnTo>
                  <a:lnTo>
                    <a:pt x="535" y="3706"/>
                  </a:lnTo>
                  <a:lnTo>
                    <a:pt x="530" y="3695"/>
                  </a:lnTo>
                  <a:lnTo>
                    <a:pt x="528" y="3685"/>
                  </a:lnTo>
                  <a:lnTo>
                    <a:pt x="538" y="3690"/>
                  </a:lnTo>
                  <a:lnTo>
                    <a:pt x="548" y="3695"/>
                  </a:lnTo>
                  <a:lnTo>
                    <a:pt x="545" y="3685"/>
                  </a:lnTo>
                  <a:lnTo>
                    <a:pt x="542" y="3674"/>
                  </a:lnTo>
                  <a:lnTo>
                    <a:pt x="531" y="3668"/>
                  </a:lnTo>
                  <a:lnTo>
                    <a:pt x="521" y="3662"/>
                  </a:lnTo>
                  <a:lnTo>
                    <a:pt x="510" y="3657"/>
                  </a:lnTo>
                  <a:lnTo>
                    <a:pt x="499" y="3650"/>
                  </a:lnTo>
                  <a:lnTo>
                    <a:pt x="489" y="3644"/>
                  </a:lnTo>
                  <a:lnTo>
                    <a:pt x="478" y="3638"/>
                  </a:lnTo>
                  <a:lnTo>
                    <a:pt x="475" y="3626"/>
                  </a:lnTo>
                  <a:lnTo>
                    <a:pt x="473" y="3616"/>
                  </a:lnTo>
                  <a:lnTo>
                    <a:pt x="462" y="3609"/>
                  </a:lnTo>
                  <a:lnTo>
                    <a:pt x="452" y="3603"/>
                  </a:lnTo>
                  <a:lnTo>
                    <a:pt x="448" y="3592"/>
                  </a:lnTo>
                  <a:lnTo>
                    <a:pt x="446" y="3580"/>
                  </a:lnTo>
                  <a:lnTo>
                    <a:pt x="444" y="3570"/>
                  </a:lnTo>
                  <a:lnTo>
                    <a:pt x="441" y="3559"/>
                  </a:lnTo>
                  <a:lnTo>
                    <a:pt x="439" y="3547"/>
                  </a:lnTo>
                  <a:lnTo>
                    <a:pt x="436" y="3537"/>
                  </a:lnTo>
                  <a:lnTo>
                    <a:pt x="426" y="3530"/>
                  </a:lnTo>
                  <a:lnTo>
                    <a:pt x="415" y="3523"/>
                  </a:lnTo>
                  <a:lnTo>
                    <a:pt x="413" y="3512"/>
                  </a:lnTo>
                  <a:lnTo>
                    <a:pt x="411" y="3501"/>
                  </a:lnTo>
                  <a:lnTo>
                    <a:pt x="400" y="3494"/>
                  </a:lnTo>
                  <a:lnTo>
                    <a:pt x="391" y="3487"/>
                  </a:lnTo>
                  <a:lnTo>
                    <a:pt x="389" y="3476"/>
                  </a:lnTo>
                  <a:lnTo>
                    <a:pt x="387" y="3466"/>
                  </a:lnTo>
                  <a:lnTo>
                    <a:pt x="383" y="3462"/>
                  </a:lnTo>
                  <a:lnTo>
                    <a:pt x="376" y="3457"/>
                  </a:lnTo>
                  <a:lnTo>
                    <a:pt x="370" y="3453"/>
                  </a:lnTo>
                  <a:lnTo>
                    <a:pt x="367" y="3451"/>
                  </a:lnTo>
                  <a:lnTo>
                    <a:pt x="367" y="3455"/>
                  </a:lnTo>
                  <a:lnTo>
                    <a:pt x="369" y="3462"/>
                  </a:lnTo>
                  <a:lnTo>
                    <a:pt x="371" y="3470"/>
                  </a:lnTo>
                  <a:lnTo>
                    <a:pt x="371" y="3473"/>
                  </a:lnTo>
                  <a:lnTo>
                    <a:pt x="367" y="3472"/>
                  </a:lnTo>
                  <a:lnTo>
                    <a:pt x="361" y="3468"/>
                  </a:lnTo>
                  <a:lnTo>
                    <a:pt x="355" y="3462"/>
                  </a:lnTo>
                  <a:lnTo>
                    <a:pt x="352" y="3459"/>
                  </a:lnTo>
                  <a:lnTo>
                    <a:pt x="349" y="3449"/>
                  </a:lnTo>
                  <a:lnTo>
                    <a:pt x="347" y="3437"/>
                  </a:lnTo>
                  <a:lnTo>
                    <a:pt x="338" y="3429"/>
                  </a:lnTo>
                  <a:lnTo>
                    <a:pt x="328" y="3422"/>
                  </a:lnTo>
                  <a:lnTo>
                    <a:pt x="326" y="3410"/>
                  </a:lnTo>
                  <a:lnTo>
                    <a:pt x="325" y="3400"/>
                  </a:lnTo>
                  <a:lnTo>
                    <a:pt x="334" y="3406"/>
                  </a:lnTo>
                  <a:lnTo>
                    <a:pt x="344" y="3414"/>
                  </a:lnTo>
                  <a:lnTo>
                    <a:pt x="342" y="3403"/>
                  </a:lnTo>
                  <a:lnTo>
                    <a:pt x="341" y="3392"/>
                  </a:lnTo>
                  <a:lnTo>
                    <a:pt x="331" y="3384"/>
                  </a:lnTo>
                  <a:lnTo>
                    <a:pt x="322" y="3377"/>
                  </a:lnTo>
                  <a:lnTo>
                    <a:pt x="317" y="3373"/>
                  </a:lnTo>
                  <a:lnTo>
                    <a:pt x="312" y="3369"/>
                  </a:lnTo>
                  <a:lnTo>
                    <a:pt x="307" y="3366"/>
                  </a:lnTo>
                  <a:lnTo>
                    <a:pt x="303" y="3361"/>
                  </a:lnTo>
                  <a:lnTo>
                    <a:pt x="293" y="3355"/>
                  </a:lnTo>
                  <a:lnTo>
                    <a:pt x="283" y="3346"/>
                  </a:lnTo>
                  <a:lnTo>
                    <a:pt x="282" y="3335"/>
                  </a:lnTo>
                  <a:lnTo>
                    <a:pt x="281" y="3324"/>
                  </a:lnTo>
                  <a:lnTo>
                    <a:pt x="272" y="3316"/>
                  </a:lnTo>
                  <a:lnTo>
                    <a:pt x="263" y="3308"/>
                  </a:lnTo>
                  <a:lnTo>
                    <a:pt x="262" y="3296"/>
                  </a:lnTo>
                  <a:lnTo>
                    <a:pt x="261" y="3285"/>
                  </a:lnTo>
                  <a:lnTo>
                    <a:pt x="252" y="3277"/>
                  </a:lnTo>
                  <a:lnTo>
                    <a:pt x="243" y="3269"/>
                  </a:lnTo>
                  <a:lnTo>
                    <a:pt x="242" y="3257"/>
                  </a:lnTo>
                  <a:lnTo>
                    <a:pt x="241" y="3246"/>
                  </a:lnTo>
                  <a:lnTo>
                    <a:pt x="232" y="3238"/>
                  </a:lnTo>
                  <a:lnTo>
                    <a:pt x="224" y="3229"/>
                  </a:lnTo>
                  <a:lnTo>
                    <a:pt x="223" y="3218"/>
                  </a:lnTo>
                  <a:lnTo>
                    <a:pt x="223" y="3207"/>
                  </a:lnTo>
                  <a:lnTo>
                    <a:pt x="231" y="3216"/>
                  </a:lnTo>
                  <a:lnTo>
                    <a:pt x="240" y="3224"/>
                  </a:lnTo>
                  <a:lnTo>
                    <a:pt x="240" y="3212"/>
                  </a:lnTo>
                  <a:lnTo>
                    <a:pt x="239" y="3201"/>
                  </a:lnTo>
                  <a:lnTo>
                    <a:pt x="230" y="3192"/>
                  </a:lnTo>
                  <a:lnTo>
                    <a:pt x="222" y="3185"/>
                  </a:lnTo>
                  <a:lnTo>
                    <a:pt x="213" y="3176"/>
                  </a:lnTo>
                  <a:lnTo>
                    <a:pt x="205" y="3168"/>
                  </a:lnTo>
                  <a:lnTo>
                    <a:pt x="195" y="3159"/>
                  </a:lnTo>
                  <a:lnTo>
                    <a:pt x="188" y="3151"/>
                  </a:lnTo>
                  <a:lnTo>
                    <a:pt x="187" y="3139"/>
                  </a:lnTo>
                  <a:lnTo>
                    <a:pt x="187" y="3127"/>
                  </a:lnTo>
                  <a:lnTo>
                    <a:pt x="178" y="3119"/>
                  </a:lnTo>
                  <a:lnTo>
                    <a:pt x="171" y="3110"/>
                  </a:lnTo>
                  <a:lnTo>
                    <a:pt x="170" y="3099"/>
                  </a:lnTo>
                  <a:lnTo>
                    <a:pt x="171" y="3087"/>
                  </a:lnTo>
                  <a:lnTo>
                    <a:pt x="178" y="3095"/>
                  </a:lnTo>
                  <a:lnTo>
                    <a:pt x="188" y="3105"/>
                  </a:lnTo>
                  <a:lnTo>
                    <a:pt x="188" y="3094"/>
                  </a:lnTo>
                  <a:lnTo>
                    <a:pt x="188" y="3083"/>
                  </a:lnTo>
                  <a:lnTo>
                    <a:pt x="184" y="3078"/>
                  </a:lnTo>
                  <a:lnTo>
                    <a:pt x="179" y="3073"/>
                  </a:lnTo>
                  <a:lnTo>
                    <a:pt x="175" y="3068"/>
                  </a:lnTo>
                  <a:lnTo>
                    <a:pt x="171" y="3065"/>
                  </a:lnTo>
                  <a:lnTo>
                    <a:pt x="163" y="3056"/>
                  </a:lnTo>
                  <a:lnTo>
                    <a:pt x="155" y="3046"/>
                  </a:lnTo>
                  <a:lnTo>
                    <a:pt x="146" y="3038"/>
                  </a:lnTo>
                  <a:lnTo>
                    <a:pt x="139" y="3028"/>
                  </a:lnTo>
                  <a:lnTo>
                    <a:pt x="140" y="3017"/>
                  </a:lnTo>
                  <a:lnTo>
                    <a:pt x="140" y="3006"/>
                  </a:lnTo>
                  <a:lnTo>
                    <a:pt x="132" y="2996"/>
                  </a:lnTo>
                  <a:lnTo>
                    <a:pt x="124" y="2987"/>
                  </a:lnTo>
                  <a:lnTo>
                    <a:pt x="125" y="2976"/>
                  </a:lnTo>
                  <a:lnTo>
                    <a:pt x="126" y="2965"/>
                  </a:lnTo>
                  <a:lnTo>
                    <a:pt x="119" y="2955"/>
                  </a:lnTo>
                  <a:lnTo>
                    <a:pt x="111" y="2945"/>
                  </a:lnTo>
                  <a:lnTo>
                    <a:pt x="111" y="2941"/>
                  </a:lnTo>
                  <a:lnTo>
                    <a:pt x="111" y="2934"/>
                  </a:lnTo>
                  <a:lnTo>
                    <a:pt x="112" y="2926"/>
                  </a:lnTo>
                  <a:lnTo>
                    <a:pt x="113" y="2923"/>
                  </a:lnTo>
                  <a:lnTo>
                    <a:pt x="121" y="2934"/>
                  </a:lnTo>
                  <a:lnTo>
                    <a:pt x="128" y="2942"/>
                  </a:lnTo>
                  <a:lnTo>
                    <a:pt x="129" y="2932"/>
                  </a:lnTo>
                  <a:lnTo>
                    <a:pt x="130" y="2920"/>
                  </a:lnTo>
                  <a:lnTo>
                    <a:pt x="123" y="2910"/>
                  </a:lnTo>
                  <a:lnTo>
                    <a:pt x="115" y="2901"/>
                  </a:lnTo>
                  <a:lnTo>
                    <a:pt x="108" y="2892"/>
                  </a:lnTo>
                  <a:lnTo>
                    <a:pt x="100" y="2882"/>
                  </a:lnTo>
                  <a:lnTo>
                    <a:pt x="103" y="2870"/>
                  </a:lnTo>
                  <a:lnTo>
                    <a:pt x="104" y="2859"/>
                  </a:lnTo>
                  <a:lnTo>
                    <a:pt x="96" y="2849"/>
                  </a:lnTo>
                  <a:lnTo>
                    <a:pt x="89" y="2840"/>
                  </a:lnTo>
                  <a:lnTo>
                    <a:pt x="88" y="2851"/>
                  </a:lnTo>
                  <a:lnTo>
                    <a:pt x="87" y="2862"/>
                  </a:lnTo>
                  <a:lnTo>
                    <a:pt x="79" y="2853"/>
                  </a:lnTo>
                  <a:lnTo>
                    <a:pt x="72" y="2842"/>
                  </a:lnTo>
                  <a:lnTo>
                    <a:pt x="73" y="2832"/>
                  </a:lnTo>
                  <a:lnTo>
                    <a:pt x="75" y="2820"/>
                  </a:lnTo>
                  <a:lnTo>
                    <a:pt x="77" y="2809"/>
                  </a:lnTo>
                  <a:lnTo>
                    <a:pt x="78" y="2798"/>
                  </a:lnTo>
                  <a:lnTo>
                    <a:pt x="72" y="2788"/>
                  </a:lnTo>
                  <a:lnTo>
                    <a:pt x="64" y="2778"/>
                  </a:lnTo>
                  <a:lnTo>
                    <a:pt x="66" y="2766"/>
                  </a:lnTo>
                  <a:lnTo>
                    <a:pt x="68" y="2756"/>
                  </a:lnTo>
                  <a:lnTo>
                    <a:pt x="76" y="2766"/>
                  </a:lnTo>
                  <a:lnTo>
                    <a:pt x="82" y="2775"/>
                  </a:lnTo>
                  <a:lnTo>
                    <a:pt x="84" y="2765"/>
                  </a:lnTo>
                  <a:lnTo>
                    <a:pt x="87" y="2754"/>
                  </a:lnTo>
                  <a:lnTo>
                    <a:pt x="80" y="2743"/>
                  </a:lnTo>
                  <a:lnTo>
                    <a:pt x="73" y="2734"/>
                  </a:lnTo>
                  <a:lnTo>
                    <a:pt x="66" y="2723"/>
                  </a:lnTo>
                  <a:lnTo>
                    <a:pt x="60" y="2714"/>
                  </a:lnTo>
                  <a:lnTo>
                    <a:pt x="47" y="2693"/>
                  </a:lnTo>
                  <a:lnTo>
                    <a:pt x="40" y="2683"/>
                  </a:lnTo>
                  <a:lnTo>
                    <a:pt x="34" y="2672"/>
                  </a:lnTo>
                  <a:lnTo>
                    <a:pt x="37" y="2660"/>
                  </a:lnTo>
                  <a:lnTo>
                    <a:pt x="40" y="2650"/>
                  </a:lnTo>
                  <a:lnTo>
                    <a:pt x="42" y="2639"/>
                  </a:lnTo>
                  <a:lnTo>
                    <a:pt x="44" y="2628"/>
                  </a:lnTo>
                  <a:lnTo>
                    <a:pt x="39" y="2618"/>
                  </a:lnTo>
                  <a:lnTo>
                    <a:pt x="32" y="2607"/>
                  </a:lnTo>
                  <a:lnTo>
                    <a:pt x="36" y="2597"/>
                  </a:lnTo>
                  <a:lnTo>
                    <a:pt x="39" y="2585"/>
                  </a:lnTo>
                  <a:lnTo>
                    <a:pt x="32" y="2574"/>
                  </a:lnTo>
                  <a:lnTo>
                    <a:pt x="26" y="2564"/>
                  </a:lnTo>
                  <a:lnTo>
                    <a:pt x="29" y="2553"/>
                  </a:lnTo>
                  <a:lnTo>
                    <a:pt x="32" y="2542"/>
                  </a:lnTo>
                  <a:lnTo>
                    <a:pt x="27" y="2532"/>
                  </a:lnTo>
                  <a:lnTo>
                    <a:pt x="22" y="2521"/>
                  </a:lnTo>
                  <a:lnTo>
                    <a:pt x="25" y="2510"/>
                  </a:lnTo>
                  <a:lnTo>
                    <a:pt x="28" y="2500"/>
                  </a:lnTo>
                  <a:lnTo>
                    <a:pt x="23" y="2488"/>
                  </a:lnTo>
                  <a:lnTo>
                    <a:pt x="17" y="2477"/>
                  </a:lnTo>
                  <a:lnTo>
                    <a:pt x="11" y="2468"/>
                  </a:lnTo>
                  <a:lnTo>
                    <a:pt x="7" y="2456"/>
                  </a:lnTo>
                  <a:lnTo>
                    <a:pt x="10" y="2445"/>
                  </a:lnTo>
                  <a:lnTo>
                    <a:pt x="14" y="2435"/>
                  </a:lnTo>
                  <a:lnTo>
                    <a:pt x="9" y="2423"/>
                  </a:lnTo>
                  <a:lnTo>
                    <a:pt x="4" y="2413"/>
                  </a:lnTo>
                  <a:lnTo>
                    <a:pt x="7" y="2402"/>
                  </a:lnTo>
                  <a:lnTo>
                    <a:pt x="11" y="2391"/>
                  </a:lnTo>
                  <a:lnTo>
                    <a:pt x="7" y="2380"/>
                  </a:lnTo>
                  <a:lnTo>
                    <a:pt x="1" y="2369"/>
                  </a:lnTo>
                  <a:lnTo>
                    <a:pt x="6" y="2358"/>
                  </a:lnTo>
                  <a:lnTo>
                    <a:pt x="10" y="2348"/>
                  </a:lnTo>
                  <a:lnTo>
                    <a:pt x="5" y="2337"/>
                  </a:lnTo>
                  <a:lnTo>
                    <a:pt x="0" y="2325"/>
                  </a:lnTo>
                  <a:lnTo>
                    <a:pt x="1" y="2321"/>
                  </a:lnTo>
                  <a:lnTo>
                    <a:pt x="5" y="2315"/>
                  </a:lnTo>
                  <a:lnTo>
                    <a:pt x="7" y="2307"/>
                  </a:lnTo>
                  <a:lnTo>
                    <a:pt x="9" y="2304"/>
                  </a:lnTo>
                  <a:lnTo>
                    <a:pt x="10" y="2308"/>
                  </a:lnTo>
                  <a:lnTo>
                    <a:pt x="13" y="2316"/>
                  </a:lnTo>
                  <a:lnTo>
                    <a:pt x="16" y="2323"/>
                  </a:lnTo>
                  <a:lnTo>
                    <a:pt x="18" y="2326"/>
                  </a:lnTo>
                  <a:lnTo>
                    <a:pt x="13" y="2337"/>
                  </a:lnTo>
                  <a:lnTo>
                    <a:pt x="10" y="2348"/>
                  </a:lnTo>
                  <a:lnTo>
                    <a:pt x="14" y="2359"/>
                  </a:lnTo>
                  <a:lnTo>
                    <a:pt x="20" y="2370"/>
                  </a:lnTo>
                  <a:lnTo>
                    <a:pt x="15" y="2381"/>
                  </a:lnTo>
                  <a:lnTo>
                    <a:pt x="11" y="2391"/>
                  </a:lnTo>
                  <a:lnTo>
                    <a:pt x="16" y="2402"/>
                  </a:lnTo>
                  <a:lnTo>
                    <a:pt x="22" y="2414"/>
                  </a:lnTo>
                  <a:lnTo>
                    <a:pt x="25" y="2403"/>
                  </a:lnTo>
                  <a:lnTo>
                    <a:pt x="29" y="2392"/>
                  </a:lnTo>
                  <a:lnTo>
                    <a:pt x="24" y="2381"/>
                  </a:lnTo>
                  <a:lnTo>
                    <a:pt x="20" y="2370"/>
                  </a:lnTo>
                  <a:lnTo>
                    <a:pt x="24" y="2359"/>
                  </a:lnTo>
                  <a:lnTo>
                    <a:pt x="27" y="2349"/>
                  </a:lnTo>
                  <a:lnTo>
                    <a:pt x="23" y="2338"/>
                  </a:lnTo>
                  <a:lnTo>
                    <a:pt x="18" y="2326"/>
                  </a:lnTo>
                  <a:lnTo>
                    <a:pt x="23" y="2316"/>
                  </a:lnTo>
                  <a:lnTo>
                    <a:pt x="26" y="2306"/>
                  </a:lnTo>
                  <a:lnTo>
                    <a:pt x="23" y="2294"/>
                  </a:lnTo>
                  <a:lnTo>
                    <a:pt x="17" y="2284"/>
                  </a:lnTo>
                  <a:lnTo>
                    <a:pt x="13" y="2272"/>
                  </a:lnTo>
                  <a:lnTo>
                    <a:pt x="9" y="2261"/>
                  </a:lnTo>
                  <a:lnTo>
                    <a:pt x="5" y="2250"/>
                  </a:lnTo>
                  <a:lnTo>
                    <a:pt x="0" y="2238"/>
                  </a:lnTo>
                  <a:lnTo>
                    <a:pt x="5" y="2229"/>
                  </a:lnTo>
                  <a:lnTo>
                    <a:pt x="10" y="2218"/>
                  </a:lnTo>
                  <a:lnTo>
                    <a:pt x="6" y="2206"/>
                  </a:lnTo>
                  <a:lnTo>
                    <a:pt x="1" y="2194"/>
                  </a:lnTo>
                  <a:lnTo>
                    <a:pt x="7" y="2185"/>
                  </a:lnTo>
                  <a:lnTo>
                    <a:pt x="12" y="2174"/>
                  </a:lnTo>
                  <a:lnTo>
                    <a:pt x="16" y="2165"/>
                  </a:lnTo>
                  <a:lnTo>
                    <a:pt x="22" y="2154"/>
                  </a:lnTo>
                  <a:lnTo>
                    <a:pt x="18" y="2142"/>
                  </a:lnTo>
                  <a:lnTo>
                    <a:pt x="14" y="2132"/>
                  </a:lnTo>
                  <a:lnTo>
                    <a:pt x="10" y="2120"/>
                  </a:lnTo>
                  <a:lnTo>
                    <a:pt x="7" y="2108"/>
                  </a:lnTo>
                  <a:lnTo>
                    <a:pt x="12" y="2098"/>
                  </a:lnTo>
                  <a:lnTo>
                    <a:pt x="17" y="2088"/>
                  </a:lnTo>
                  <a:lnTo>
                    <a:pt x="22" y="2101"/>
                  </a:lnTo>
                  <a:lnTo>
                    <a:pt x="25" y="2112"/>
                  </a:lnTo>
                  <a:lnTo>
                    <a:pt x="30" y="2102"/>
                  </a:lnTo>
                  <a:lnTo>
                    <a:pt x="36" y="2091"/>
                  </a:lnTo>
                  <a:lnTo>
                    <a:pt x="32" y="2080"/>
                  </a:lnTo>
                  <a:lnTo>
                    <a:pt x="29" y="2069"/>
                  </a:lnTo>
                  <a:lnTo>
                    <a:pt x="33" y="2058"/>
                  </a:lnTo>
                  <a:lnTo>
                    <a:pt x="40" y="2049"/>
                  </a:lnTo>
                  <a:lnTo>
                    <a:pt x="45" y="2039"/>
                  </a:lnTo>
                  <a:lnTo>
                    <a:pt x="50" y="2030"/>
                  </a:lnTo>
                  <a:lnTo>
                    <a:pt x="57" y="2020"/>
                  </a:lnTo>
                  <a:lnTo>
                    <a:pt x="62" y="2010"/>
                  </a:lnTo>
                  <a:lnTo>
                    <a:pt x="59" y="1999"/>
                  </a:lnTo>
                  <a:lnTo>
                    <a:pt x="56" y="1987"/>
                  </a:lnTo>
                  <a:lnTo>
                    <a:pt x="54" y="1974"/>
                  </a:lnTo>
                  <a:lnTo>
                    <a:pt x="50" y="1964"/>
                  </a:lnTo>
                  <a:lnTo>
                    <a:pt x="45" y="1973"/>
                  </a:lnTo>
                  <a:lnTo>
                    <a:pt x="39" y="1983"/>
                  </a:lnTo>
                  <a:lnTo>
                    <a:pt x="42" y="1996"/>
                  </a:lnTo>
                  <a:lnTo>
                    <a:pt x="45" y="2006"/>
                  </a:lnTo>
                  <a:lnTo>
                    <a:pt x="40" y="2017"/>
                  </a:lnTo>
                  <a:lnTo>
                    <a:pt x="33" y="2025"/>
                  </a:lnTo>
                  <a:lnTo>
                    <a:pt x="28" y="2036"/>
                  </a:lnTo>
                  <a:lnTo>
                    <a:pt x="23" y="2046"/>
                  </a:lnTo>
                  <a:lnTo>
                    <a:pt x="22" y="2045"/>
                  </a:lnTo>
                  <a:lnTo>
                    <a:pt x="22" y="2045"/>
                  </a:lnTo>
                  <a:lnTo>
                    <a:pt x="22" y="2043"/>
                  </a:lnTo>
                  <a:lnTo>
                    <a:pt x="22" y="2041"/>
                  </a:lnTo>
                  <a:lnTo>
                    <a:pt x="21" y="2038"/>
                  </a:lnTo>
                  <a:lnTo>
                    <a:pt x="20" y="2034"/>
                  </a:lnTo>
                  <a:lnTo>
                    <a:pt x="17" y="2026"/>
                  </a:lnTo>
                  <a:lnTo>
                    <a:pt x="16" y="2022"/>
                  </a:lnTo>
                  <a:lnTo>
                    <a:pt x="22" y="2012"/>
                  </a:lnTo>
                  <a:lnTo>
                    <a:pt x="27" y="2002"/>
                  </a:lnTo>
                  <a:lnTo>
                    <a:pt x="25" y="1990"/>
                  </a:lnTo>
                  <a:lnTo>
                    <a:pt x="22" y="1979"/>
                  </a:lnTo>
                  <a:lnTo>
                    <a:pt x="28" y="1969"/>
                  </a:lnTo>
                  <a:lnTo>
                    <a:pt x="33" y="1959"/>
                  </a:lnTo>
                  <a:lnTo>
                    <a:pt x="31" y="1948"/>
                  </a:lnTo>
                  <a:lnTo>
                    <a:pt x="28" y="1936"/>
                  </a:lnTo>
                  <a:lnTo>
                    <a:pt x="34" y="1926"/>
                  </a:lnTo>
                  <a:lnTo>
                    <a:pt x="41" y="1917"/>
                  </a:lnTo>
                  <a:lnTo>
                    <a:pt x="39" y="1905"/>
                  </a:lnTo>
                  <a:lnTo>
                    <a:pt x="36" y="1893"/>
                  </a:lnTo>
                  <a:lnTo>
                    <a:pt x="42" y="1883"/>
                  </a:lnTo>
                  <a:lnTo>
                    <a:pt x="48" y="1874"/>
                  </a:lnTo>
                  <a:lnTo>
                    <a:pt x="55" y="1866"/>
                  </a:lnTo>
                  <a:lnTo>
                    <a:pt x="61" y="1856"/>
                  </a:lnTo>
                  <a:lnTo>
                    <a:pt x="59" y="1843"/>
                  </a:lnTo>
                  <a:lnTo>
                    <a:pt x="57" y="1832"/>
                  </a:lnTo>
                  <a:lnTo>
                    <a:pt x="63" y="1823"/>
                  </a:lnTo>
                  <a:lnTo>
                    <a:pt x="70" y="1814"/>
                  </a:lnTo>
                  <a:lnTo>
                    <a:pt x="68" y="1802"/>
                  </a:lnTo>
                  <a:lnTo>
                    <a:pt x="66" y="1790"/>
                  </a:lnTo>
                  <a:lnTo>
                    <a:pt x="64" y="1779"/>
                  </a:lnTo>
                  <a:lnTo>
                    <a:pt x="63" y="1766"/>
                  </a:lnTo>
                  <a:lnTo>
                    <a:pt x="70" y="1757"/>
                  </a:lnTo>
                  <a:lnTo>
                    <a:pt x="77" y="1748"/>
                  </a:lnTo>
                  <a:lnTo>
                    <a:pt x="75" y="1736"/>
                  </a:lnTo>
                  <a:lnTo>
                    <a:pt x="74" y="1724"/>
                  </a:lnTo>
                  <a:lnTo>
                    <a:pt x="80" y="1715"/>
                  </a:lnTo>
                  <a:lnTo>
                    <a:pt x="88" y="1706"/>
                  </a:lnTo>
                  <a:lnTo>
                    <a:pt x="91" y="1703"/>
                  </a:lnTo>
                  <a:lnTo>
                    <a:pt x="95" y="1698"/>
                  </a:lnTo>
                  <a:lnTo>
                    <a:pt x="99" y="1692"/>
                  </a:lnTo>
                  <a:lnTo>
                    <a:pt x="101" y="1689"/>
                  </a:lnTo>
                  <a:lnTo>
                    <a:pt x="101" y="1676"/>
                  </a:lnTo>
                  <a:lnTo>
                    <a:pt x="99" y="1665"/>
                  </a:lnTo>
                  <a:lnTo>
                    <a:pt x="98" y="1653"/>
                  </a:lnTo>
                  <a:lnTo>
                    <a:pt x="97" y="1641"/>
                  </a:lnTo>
                  <a:lnTo>
                    <a:pt x="96" y="1629"/>
                  </a:lnTo>
                  <a:lnTo>
                    <a:pt x="96" y="1617"/>
                  </a:lnTo>
                  <a:lnTo>
                    <a:pt x="104" y="1607"/>
                  </a:lnTo>
                  <a:lnTo>
                    <a:pt x="111" y="1600"/>
                  </a:lnTo>
                  <a:lnTo>
                    <a:pt x="111" y="1613"/>
                  </a:lnTo>
                  <a:lnTo>
                    <a:pt x="112" y="1624"/>
                  </a:lnTo>
                  <a:lnTo>
                    <a:pt x="120" y="1617"/>
                  </a:lnTo>
                  <a:lnTo>
                    <a:pt x="127" y="1607"/>
                  </a:lnTo>
                  <a:lnTo>
                    <a:pt x="134" y="1599"/>
                  </a:lnTo>
                  <a:lnTo>
                    <a:pt x="142" y="1590"/>
                  </a:lnTo>
                  <a:lnTo>
                    <a:pt x="149" y="1582"/>
                  </a:lnTo>
                  <a:lnTo>
                    <a:pt x="157" y="1574"/>
                  </a:lnTo>
                  <a:lnTo>
                    <a:pt x="157" y="1562"/>
                  </a:lnTo>
                  <a:lnTo>
                    <a:pt x="156" y="1550"/>
                  </a:lnTo>
                  <a:lnTo>
                    <a:pt x="156" y="1538"/>
                  </a:lnTo>
                  <a:lnTo>
                    <a:pt x="156" y="1527"/>
                  </a:lnTo>
                  <a:lnTo>
                    <a:pt x="155" y="1515"/>
                  </a:lnTo>
                  <a:lnTo>
                    <a:pt x="156" y="1502"/>
                  </a:lnTo>
                  <a:lnTo>
                    <a:pt x="163" y="1495"/>
                  </a:lnTo>
                  <a:lnTo>
                    <a:pt x="172" y="1486"/>
                  </a:lnTo>
                  <a:lnTo>
                    <a:pt x="172" y="1474"/>
                  </a:lnTo>
                  <a:lnTo>
                    <a:pt x="172" y="1463"/>
                  </a:lnTo>
                  <a:lnTo>
                    <a:pt x="175" y="1458"/>
                  </a:lnTo>
                  <a:lnTo>
                    <a:pt x="179" y="1453"/>
                  </a:lnTo>
                  <a:lnTo>
                    <a:pt x="184" y="1449"/>
                  </a:lnTo>
                  <a:lnTo>
                    <a:pt x="188" y="1447"/>
                  </a:lnTo>
                  <a:lnTo>
                    <a:pt x="187" y="1459"/>
                  </a:lnTo>
                  <a:lnTo>
                    <a:pt x="187" y="1470"/>
                  </a:lnTo>
                  <a:lnTo>
                    <a:pt x="195" y="1464"/>
                  </a:lnTo>
                  <a:lnTo>
                    <a:pt x="203" y="1455"/>
                  </a:lnTo>
                  <a:lnTo>
                    <a:pt x="204" y="1444"/>
                  </a:lnTo>
                  <a:lnTo>
                    <a:pt x="204" y="1431"/>
                  </a:lnTo>
                  <a:lnTo>
                    <a:pt x="196" y="1438"/>
                  </a:lnTo>
                  <a:lnTo>
                    <a:pt x="188" y="1447"/>
                  </a:lnTo>
                  <a:lnTo>
                    <a:pt x="188" y="1435"/>
                  </a:lnTo>
                  <a:lnTo>
                    <a:pt x="189" y="1422"/>
                  </a:lnTo>
                  <a:lnTo>
                    <a:pt x="196" y="1415"/>
                  </a:lnTo>
                  <a:lnTo>
                    <a:pt x="205" y="1407"/>
                  </a:lnTo>
                  <a:lnTo>
                    <a:pt x="205" y="1395"/>
                  </a:lnTo>
                  <a:lnTo>
                    <a:pt x="206" y="1383"/>
                  </a:lnTo>
                  <a:lnTo>
                    <a:pt x="214" y="1375"/>
                  </a:lnTo>
                  <a:lnTo>
                    <a:pt x="223" y="1368"/>
                  </a:lnTo>
                  <a:lnTo>
                    <a:pt x="231" y="1362"/>
                  </a:lnTo>
                  <a:lnTo>
                    <a:pt x="239" y="1354"/>
                  </a:lnTo>
                  <a:lnTo>
                    <a:pt x="248" y="1347"/>
                  </a:lnTo>
                  <a:lnTo>
                    <a:pt x="256" y="1339"/>
                  </a:lnTo>
                  <a:lnTo>
                    <a:pt x="257" y="1328"/>
                  </a:lnTo>
                  <a:lnTo>
                    <a:pt x="258" y="1316"/>
                  </a:lnTo>
                  <a:lnTo>
                    <a:pt x="266" y="1308"/>
                  </a:lnTo>
                  <a:lnTo>
                    <a:pt x="275" y="1301"/>
                  </a:lnTo>
                  <a:lnTo>
                    <a:pt x="276" y="1289"/>
                  </a:lnTo>
                  <a:lnTo>
                    <a:pt x="278" y="1278"/>
                  </a:lnTo>
                  <a:lnTo>
                    <a:pt x="281" y="1274"/>
                  </a:lnTo>
                  <a:lnTo>
                    <a:pt x="287" y="1271"/>
                  </a:lnTo>
                  <a:lnTo>
                    <a:pt x="292" y="1267"/>
                  </a:lnTo>
                  <a:lnTo>
                    <a:pt x="295" y="1264"/>
                  </a:lnTo>
                  <a:lnTo>
                    <a:pt x="297" y="1252"/>
                  </a:lnTo>
                  <a:lnTo>
                    <a:pt x="298" y="1240"/>
                  </a:lnTo>
                  <a:lnTo>
                    <a:pt x="299" y="1229"/>
                  </a:lnTo>
                  <a:lnTo>
                    <a:pt x="302" y="1217"/>
                  </a:lnTo>
                  <a:lnTo>
                    <a:pt x="304" y="1205"/>
                  </a:lnTo>
                  <a:lnTo>
                    <a:pt x="305" y="1194"/>
                  </a:lnTo>
                  <a:lnTo>
                    <a:pt x="307" y="1181"/>
                  </a:lnTo>
                  <a:lnTo>
                    <a:pt x="309" y="1169"/>
                  </a:lnTo>
                  <a:lnTo>
                    <a:pt x="317" y="1163"/>
                  </a:lnTo>
                  <a:lnTo>
                    <a:pt x="327" y="1156"/>
                  </a:lnTo>
                  <a:lnTo>
                    <a:pt x="337" y="1150"/>
                  </a:lnTo>
                  <a:lnTo>
                    <a:pt x="345" y="1144"/>
                  </a:lnTo>
                  <a:lnTo>
                    <a:pt x="343" y="1155"/>
                  </a:lnTo>
                  <a:lnTo>
                    <a:pt x="341" y="1167"/>
                  </a:lnTo>
                  <a:lnTo>
                    <a:pt x="338" y="1169"/>
                  </a:lnTo>
                  <a:lnTo>
                    <a:pt x="332" y="1174"/>
                  </a:lnTo>
                  <a:lnTo>
                    <a:pt x="326" y="1179"/>
                  </a:lnTo>
                  <a:lnTo>
                    <a:pt x="323" y="1180"/>
                  </a:lnTo>
                  <a:lnTo>
                    <a:pt x="322" y="1191"/>
                  </a:lnTo>
                  <a:lnTo>
                    <a:pt x="320" y="1203"/>
                  </a:lnTo>
                  <a:lnTo>
                    <a:pt x="328" y="1198"/>
                  </a:lnTo>
                  <a:lnTo>
                    <a:pt x="338" y="1190"/>
                  </a:lnTo>
                  <a:lnTo>
                    <a:pt x="336" y="1203"/>
                  </a:lnTo>
                  <a:lnTo>
                    <a:pt x="333" y="1214"/>
                  </a:lnTo>
                  <a:lnTo>
                    <a:pt x="342" y="1208"/>
                  </a:lnTo>
                  <a:lnTo>
                    <a:pt x="352" y="1201"/>
                  </a:lnTo>
                  <a:lnTo>
                    <a:pt x="360" y="1195"/>
                  </a:lnTo>
                  <a:lnTo>
                    <a:pt x="370" y="1188"/>
                  </a:lnTo>
                  <a:lnTo>
                    <a:pt x="379" y="1181"/>
                  </a:lnTo>
                  <a:lnTo>
                    <a:pt x="388" y="1175"/>
                  </a:lnTo>
                  <a:lnTo>
                    <a:pt x="386" y="1187"/>
                  </a:lnTo>
                  <a:lnTo>
                    <a:pt x="383" y="1199"/>
                  </a:lnTo>
                  <a:lnTo>
                    <a:pt x="392" y="1194"/>
                  </a:lnTo>
                  <a:lnTo>
                    <a:pt x="402" y="1186"/>
                  </a:lnTo>
                  <a:lnTo>
                    <a:pt x="411" y="1180"/>
                  </a:lnTo>
                  <a:lnTo>
                    <a:pt x="420" y="1174"/>
                  </a:lnTo>
                  <a:lnTo>
                    <a:pt x="417" y="1185"/>
                  </a:lnTo>
                  <a:lnTo>
                    <a:pt x="415" y="1197"/>
                  </a:lnTo>
                  <a:lnTo>
                    <a:pt x="425" y="1190"/>
                  </a:lnTo>
                  <a:lnTo>
                    <a:pt x="433" y="1185"/>
                  </a:lnTo>
                  <a:lnTo>
                    <a:pt x="431" y="1197"/>
                  </a:lnTo>
                  <a:lnTo>
                    <a:pt x="430" y="1207"/>
                  </a:lnTo>
                  <a:lnTo>
                    <a:pt x="439" y="1203"/>
                  </a:lnTo>
                  <a:lnTo>
                    <a:pt x="447" y="1196"/>
                  </a:lnTo>
                  <a:lnTo>
                    <a:pt x="449" y="1185"/>
                  </a:lnTo>
                  <a:lnTo>
                    <a:pt x="452" y="1173"/>
                  </a:lnTo>
                  <a:lnTo>
                    <a:pt x="460" y="1168"/>
                  </a:lnTo>
                  <a:lnTo>
                    <a:pt x="470" y="1162"/>
                  </a:lnTo>
                  <a:lnTo>
                    <a:pt x="472" y="1151"/>
                  </a:lnTo>
                  <a:lnTo>
                    <a:pt x="474" y="1139"/>
                  </a:lnTo>
                  <a:lnTo>
                    <a:pt x="477" y="1128"/>
                  </a:lnTo>
                  <a:lnTo>
                    <a:pt x="479" y="1117"/>
                  </a:lnTo>
                  <a:lnTo>
                    <a:pt x="470" y="1122"/>
                  </a:lnTo>
                  <a:lnTo>
                    <a:pt x="460" y="1129"/>
                  </a:lnTo>
                  <a:lnTo>
                    <a:pt x="462" y="1118"/>
                  </a:lnTo>
                  <a:lnTo>
                    <a:pt x="465" y="1106"/>
                  </a:lnTo>
                  <a:lnTo>
                    <a:pt x="456" y="1112"/>
                  </a:lnTo>
                  <a:lnTo>
                    <a:pt x="446" y="1117"/>
                  </a:lnTo>
                  <a:lnTo>
                    <a:pt x="448" y="1106"/>
                  </a:lnTo>
                  <a:lnTo>
                    <a:pt x="452" y="1095"/>
                  </a:lnTo>
                  <a:lnTo>
                    <a:pt x="461" y="1088"/>
                  </a:lnTo>
                  <a:lnTo>
                    <a:pt x="471" y="1083"/>
                  </a:lnTo>
                  <a:lnTo>
                    <a:pt x="467" y="1095"/>
                  </a:lnTo>
                  <a:lnTo>
                    <a:pt x="465" y="1106"/>
                  </a:lnTo>
                  <a:lnTo>
                    <a:pt x="474" y="1101"/>
                  </a:lnTo>
                  <a:lnTo>
                    <a:pt x="483" y="1095"/>
                  </a:lnTo>
                  <a:lnTo>
                    <a:pt x="481" y="1106"/>
                  </a:lnTo>
                  <a:lnTo>
                    <a:pt x="479" y="1117"/>
                  </a:lnTo>
                  <a:lnTo>
                    <a:pt x="489" y="1112"/>
                  </a:lnTo>
                  <a:lnTo>
                    <a:pt x="497" y="1106"/>
                  </a:lnTo>
                  <a:lnTo>
                    <a:pt x="495" y="1117"/>
                  </a:lnTo>
                  <a:lnTo>
                    <a:pt x="492" y="1129"/>
                  </a:lnTo>
                  <a:lnTo>
                    <a:pt x="490" y="1140"/>
                  </a:lnTo>
                  <a:lnTo>
                    <a:pt x="488" y="1151"/>
                  </a:lnTo>
                  <a:lnTo>
                    <a:pt x="478" y="1156"/>
                  </a:lnTo>
                  <a:lnTo>
                    <a:pt x="470" y="1162"/>
                  </a:lnTo>
                  <a:lnTo>
                    <a:pt x="467" y="1173"/>
                  </a:lnTo>
                  <a:lnTo>
                    <a:pt x="465" y="1184"/>
                  </a:lnTo>
                  <a:lnTo>
                    <a:pt x="464" y="1190"/>
                  </a:lnTo>
                  <a:lnTo>
                    <a:pt x="463" y="1196"/>
                  </a:lnTo>
                  <a:lnTo>
                    <a:pt x="461" y="1206"/>
                  </a:lnTo>
                  <a:lnTo>
                    <a:pt x="460" y="1218"/>
                  </a:lnTo>
                  <a:lnTo>
                    <a:pt x="458" y="1229"/>
                  </a:lnTo>
                  <a:lnTo>
                    <a:pt x="449" y="1235"/>
                  </a:lnTo>
                  <a:lnTo>
                    <a:pt x="441" y="1240"/>
                  </a:lnTo>
                  <a:lnTo>
                    <a:pt x="440" y="1245"/>
                  </a:lnTo>
                  <a:lnTo>
                    <a:pt x="439" y="1252"/>
                  </a:lnTo>
                  <a:lnTo>
                    <a:pt x="438" y="1256"/>
                  </a:lnTo>
                  <a:lnTo>
                    <a:pt x="438" y="1260"/>
                  </a:lnTo>
                  <a:lnTo>
                    <a:pt x="438" y="1262"/>
                  </a:lnTo>
                  <a:lnTo>
                    <a:pt x="438" y="1263"/>
                  </a:lnTo>
                  <a:lnTo>
                    <a:pt x="438" y="1263"/>
                  </a:lnTo>
                  <a:lnTo>
                    <a:pt x="438" y="1263"/>
                  </a:lnTo>
                  <a:lnTo>
                    <a:pt x="428" y="1270"/>
                  </a:lnTo>
                  <a:lnTo>
                    <a:pt x="420" y="1275"/>
                  </a:lnTo>
                  <a:lnTo>
                    <a:pt x="422" y="1264"/>
                  </a:lnTo>
                  <a:lnTo>
                    <a:pt x="423" y="1253"/>
                  </a:lnTo>
                  <a:lnTo>
                    <a:pt x="414" y="1258"/>
                  </a:lnTo>
                  <a:lnTo>
                    <a:pt x="406" y="1265"/>
                  </a:lnTo>
                  <a:lnTo>
                    <a:pt x="407" y="1254"/>
                  </a:lnTo>
                  <a:lnTo>
                    <a:pt x="409" y="1243"/>
                  </a:lnTo>
                  <a:lnTo>
                    <a:pt x="411" y="1240"/>
                  </a:lnTo>
                  <a:lnTo>
                    <a:pt x="417" y="1237"/>
                  </a:lnTo>
                  <a:lnTo>
                    <a:pt x="423" y="1233"/>
                  </a:lnTo>
                  <a:lnTo>
                    <a:pt x="426" y="1230"/>
                  </a:lnTo>
                  <a:lnTo>
                    <a:pt x="428" y="1219"/>
                  </a:lnTo>
                  <a:lnTo>
                    <a:pt x="430" y="1207"/>
                  </a:lnTo>
                  <a:lnTo>
                    <a:pt x="422" y="1214"/>
                  </a:lnTo>
                  <a:lnTo>
                    <a:pt x="412" y="1220"/>
                  </a:lnTo>
                  <a:lnTo>
                    <a:pt x="413" y="1210"/>
                  </a:lnTo>
                  <a:lnTo>
                    <a:pt x="415" y="1197"/>
                  </a:lnTo>
                  <a:lnTo>
                    <a:pt x="407" y="1203"/>
                  </a:lnTo>
                  <a:lnTo>
                    <a:pt x="397" y="1210"/>
                  </a:lnTo>
                  <a:lnTo>
                    <a:pt x="396" y="1221"/>
                  </a:lnTo>
                  <a:lnTo>
                    <a:pt x="394" y="1232"/>
                  </a:lnTo>
                  <a:lnTo>
                    <a:pt x="393" y="1244"/>
                  </a:lnTo>
                  <a:lnTo>
                    <a:pt x="391" y="1255"/>
                  </a:lnTo>
                  <a:lnTo>
                    <a:pt x="382" y="1262"/>
                  </a:lnTo>
                  <a:lnTo>
                    <a:pt x="374" y="1267"/>
                  </a:lnTo>
                  <a:lnTo>
                    <a:pt x="372" y="1280"/>
                  </a:lnTo>
                  <a:lnTo>
                    <a:pt x="371" y="1290"/>
                  </a:lnTo>
                  <a:lnTo>
                    <a:pt x="369" y="1313"/>
                  </a:lnTo>
                  <a:lnTo>
                    <a:pt x="360" y="1320"/>
                  </a:lnTo>
                  <a:lnTo>
                    <a:pt x="352" y="1327"/>
                  </a:lnTo>
                  <a:lnTo>
                    <a:pt x="353" y="1316"/>
                  </a:lnTo>
                  <a:lnTo>
                    <a:pt x="354" y="1303"/>
                  </a:lnTo>
                  <a:lnTo>
                    <a:pt x="355" y="1293"/>
                  </a:lnTo>
                  <a:lnTo>
                    <a:pt x="357" y="1281"/>
                  </a:lnTo>
                  <a:lnTo>
                    <a:pt x="357" y="1269"/>
                  </a:lnTo>
                  <a:lnTo>
                    <a:pt x="359" y="1257"/>
                  </a:lnTo>
                  <a:lnTo>
                    <a:pt x="369" y="1251"/>
                  </a:lnTo>
                  <a:lnTo>
                    <a:pt x="377" y="1245"/>
                  </a:lnTo>
                  <a:lnTo>
                    <a:pt x="379" y="1233"/>
                  </a:lnTo>
                  <a:lnTo>
                    <a:pt x="380" y="1222"/>
                  </a:lnTo>
                  <a:lnTo>
                    <a:pt x="372" y="1228"/>
                  </a:lnTo>
                  <a:lnTo>
                    <a:pt x="362" y="1234"/>
                  </a:lnTo>
                  <a:lnTo>
                    <a:pt x="361" y="1247"/>
                  </a:lnTo>
                  <a:lnTo>
                    <a:pt x="359" y="1257"/>
                  </a:lnTo>
                  <a:lnTo>
                    <a:pt x="350" y="1265"/>
                  </a:lnTo>
                  <a:lnTo>
                    <a:pt x="342" y="1270"/>
                  </a:lnTo>
                  <a:lnTo>
                    <a:pt x="332" y="1278"/>
                  </a:lnTo>
                  <a:lnTo>
                    <a:pt x="325" y="1284"/>
                  </a:lnTo>
                  <a:lnTo>
                    <a:pt x="325" y="1273"/>
                  </a:lnTo>
                  <a:lnTo>
                    <a:pt x="327" y="1261"/>
                  </a:lnTo>
                  <a:lnTo>
                    <a:pt x="329" y="1249"/>
                  </a:lnTo>
                  <a:lnTo>
                    <a:pt x="330" y="1237"/>
                  </a:lnTo>
                  <a:lnTo>
                    <a:pt x="322" y="1244"/>
                  </a:lnTo>
                  <a:lnTo>
                    <a:pt x="313" y="1251"/>
                  </a:lnTo>
                  <a:lnTo>
                    <a:pt x="304" y="1257"/>
                  </a:lnTo>
                  <a:lnTo>
                    <a:pt x="295" y="1264"/>
                  </a:lnTo>
                  <a:lnTo>
                    <a:pt x="294" y="1269"/>
                  </a:lnTo>
                  <a:lnTo>
                    <a:pt x="294" y="1275"/>
                  </a:lnTo>
                  <a:lnTo>
                    <a:pt x="294" y="1282"/>
                  </a:lnTo>
                  <a:lnTo>
                    <a:pt x="293" y="1287"/>
                  </a:lnTo>
                  <a:lnTo>
                    <a:pt x="283" y="1295"/>
                  </a:lnTo>
                  <a:lnTo>
                    <a:pt x="275" y="1301"/>
                  </a:lnTo>
                  <a:lnTo>
                    <a:pt x="274" y="1314"/>
                  </a:lnTo>
                  <a:lnTo>
                    <a:pt x="273" y="1325"/>
                  </a:lnTo>
                  <a:lnTo>
                    <a:pt x="281" y="1319"/>
                  </a:lnTo>
                  <a:lnTo>
                    <a:pt x="290" y="1311"/>
                  </a:lnTo>
                  <a:lnTo>
                    <a:pt x="299" y="1303"/>
                  </a:lnTo>
                  <a:lnTo>
                    <a:pt x="307" y="1298"/>
                  </a:lnTo>
                  <a:lnTo>
                    <a:pt x="307" y="1308"/>
                  </a:lnTo>
                  <a:lnTo>
                    <a:pt x="305" y="1320"/>
                  </a:lnTo>
                  <a:lnTo>
                    <a:pt x="296" y="1328"/>
                  </a:lnTo>
                  <a:lnTo>
                    <a:pt x="288" y="1334"/>
                  </a:lnTo>
                  <a:lnTo>
                    <a:pt x="287" y="1346"/>
                  </a:lnTo>
                  <a:lnTo>
                    <a:pt x="287" y="1357"/>
                  </a:lnTo>
                  <a:lnTo>
                    <a:pt x="277" y="1365"/>
                  </a:lnTo>
                  <a:lnTo>
                    <a:pt x="270" y="1372"/>
                  </a:lnTo>
                  <a:lnTo>
                    <a:pt x="271" y="1360"/>
                  </a:lnTo>
                  <a:lnTo>
                    <a:pt x="271" y="1349"/>
                  </a:lnTo>
                  <a:lnTo>
                    <a:pt x="263" y="1355"/>
                  </a:lnTo>
                  <a:lnTo>
                    <a:pt x="255" y="1363"/>
                  </a:lnTo>
                  <a:lnTo>
                    <a:pt x="246" y="1369"/>
                  </a:lnTo>
                  <a:lnTo>
                    <a:pt x="238" y="1378"/>
                  </a:lnTo>
                  <a:lnTo>
                    <a:pt x="229" y="1384"/>
                  </a:lnTo>
                  <a:lnTo>
                    <a:pt x="221" y="1392"/>
                  </a:lnTo>
                  <a:lnTo>
                    <a:pt x="220" y="1404"/>
                  </a:lnTo>
                  <a:lnTo>
                    <a:pt x="220" y="1416"/>
                  </a:lnTo>
                  <a:lnTo>
                    <a:pt x="228" y="1410"/>
                  </a:lnTo>
                  <a:lnTo>
                    <a:pt x="237" y="1401"/>
                  </a:lnTo>
                  <a:lnTo>
                    <a:pt x="236" y="1414"/>
                  </a:lnTo>
                  <a:lnTo>
                    <a:pt x="236" y="1424"/>
                  </a:lnTo>
                  <a:lnTo>
                    <a:pt x="243" y="1418"/>
                  </a:lnTo>
                  <a:lnTo>
                    <a:pt x="252" y="1410"/>
                  </a:lnTo>
                  <a:lnTo>
                    <a:pt x="252" y="1414"/>
                  </a:lnTo>
                  <a:lnTo>
                    <a:pt x="250" y="1422"/>
                  </a:lnTo>
                  <a:lnTo>
                    <a:pt x="250" y="1430"/>
                  </a:lnTo>
                  <a:lnTo>
                    <a:pt x="250" y="1433"/>
                  </a:lnTo>
                  <a:lnTo>
                    <a:pt x="254" y="1431"/>
                  </a:lnTo>
                  <a:lnTo>
                    <a:pt x="259" y="1427"/>
                  </a:lnTo>
                  <a:lnTo>
                    <a:pt x="263" y="1422"/>
                  </a:lnTo>
                  <a:lnTo>
                    <a:pt x="267" y="1419"/>
                  </a:lnTo>
                  <a:lnTo>
                    <a:pt x="275" y="1412"/>
                  </a:lnTo>
                  <a:lnTo>
                    <a:pt x="283" y="1404"/>
                  </a:lnTo>
                  <a:lnTo>
                    <a:pt x="292" y="1398"/>
                  </a:lnTo>
                  <a:lnTo>
                    <a:pt x="299" y="1390"/>
                  </a:lnTo>
                  <a:lnTo>
                    <a:pt x="300" y="1386"/>
                  </a:lnTo>
                  <a:lnTo>
                    <a:pt x="300" y="1379"/>
                  </a:lnTo>
                  <a:lnTo>
                    <a:pt x="300" y="1374"/>
                  </a:lnTo>
                  <a:lnTo>
                    <a:pt x="302" y="1370"/>
                  </a:lnTo>
                  <a:lnTo>
                    <a:pt x="302" y="1369"/>
                  </a:lnTo>
                  <a:lnTo>
                    <a:pt x="302" y="1368"/>
                  </a:lnTo>
                  <a:lnTo>
                    <a:pt x="302" y="1367"/>
                  </a:lnTo>
                  <a:lnTo>
                    <a:pt x="302" y="1367"/>
                  </a:lnTo>
                  <a:lnTo>
                    <a:pt x="310" y="1360"/>
                  </a:lnTo>
                  <a:lnTo>
                    <a:pt x="317" y="1353"/>
                  </a:lnTo>
                  <a:lnTo>
                    <a:pt x="317" y="1365"/>
                  </a:lnTo>
                  <a:lnTo>
                    <a:pt x="316" y="1377"/>
                  </a:lnTo>
                  <a:lnTo>
                    <a:pt x="325" y="1369"/>
                  </a:lnTo>
                  <a:lnTo>
                    <a:pt x="332" y="1363"/>
                  </a:lnTo>
                  <a:lnTo>
                    <a:pt x="332" y="1374"/>
                  </a:lnTo>
                  <a:lnTo>
                    <a:pt x="331" y="1385"/>
                  </a:lnTo>
                  <a:lnTo>
                    <a:pt x="340" y="1379"/>
                  </a:lnTo>
                  <a:lnTo>
                    <a:pt x="348" y="1372"/>
                  </a:lnTo>
                  <a:lnTo>
                    <a:pt x="347" y="1383"/>
                  </a:lnTo>
                  <a:lnTo>
                    <a:pt x="346" y="1395"/>
                  </a:lnTo>
                  <a:lnTo>
                    <a:pt x="345" y="1406"/>
                  </a:lnTo>
                  <a:lnTo>
                    <a:pt x="345" y="1417"/>
                  </a:lnTo>
                  <a:lnTo>
                    <a:pt x="354" y="1411"/>
                  </a:lnTo>
                  <a:lnTo>
                    <a:pt x="362" y="1403"/>
                  </a:lnTo>
                  <a:lnTo>
                    <a:pt x="361" y="1415"/>
                  </a:lnTo>
                  <a:lnTo>
                    <a:pt x="360" y="1427"/>
                  </a:lnTo>
                  <a:lnTo>
                    <a:pt x="353" y="1433"/>
                  </a:lnTo>
                  <a:lnTo>
                    <a:pt x="344" y="1439"/>
                  </a:lnTo>
                  <a:lnTo>
                    <a:pt x="344" y="1451"/>
                  </a:lnTo>
                  <a:lnTo>
                    <a:pt x="344" y="1463"/>
                  </a:lnTo>
                  <a:lnTo>
                    <a:pt x="336" y="1469"/>
                  </a:lnTo>
                  <a:lnTo>
                    <a:pt x="328" y="1477"/>
                  </a:lnTo>
                  <a:lnTo>
                    <a:pt x="328" y="1487"/>
                  </a:lnTo>
                  <a:lnTo>
                    <a:pt x="328" y="1499"/>
                  </a:lnTo>
                  <a:lnTo>
                    <a:pt x="320" y="1505"/>
                  </a:lnTo>
                  <a:lnTo>
                    <a:pt x="312" y="1513"/>
                  </a:lnTo>
                  <a:lnTo>
                    <a:pt x="305" y="1520"/>
                  </a:lnTo>
                  <a:lnTo>
                    <a:pt x="297" y="1528"/>
                  </a:lnTo>
                  <a:lnTo>
                    <a:pt x="296" y="1539"/>
                  </a:lnTo>
                  <a:lnTo>
                    <a:pt x="297" y="1550"/>
                  </a:lnTo>
                  <a:lnTo>
                    <a:pt x="298" y="1562"/>
                  </a:lnTo>
                  <a:lnTo>
                    <a:pt x="298" y="1572"/>
                  </a:lnTo>
                  <a:lnTo>
                    <a:pt x="291" y="1581"/>
                  </a:lnTo>
                  <a:lnTo>
                    <a:pt x="283" y="1587"/>
                  </a:lnTo>
                  <a:lnTo>
                    <a:pt x="282" y="1578"/>
                  </a:lnTo>
                  <a:lnTo>
                    <a:pt x="282" y="1565"/>
                  </a:lnTo>
                  <a:lnTo>
                    <a:pt x="282" y="1553"/>
                  </a:lnTo>
                  <a:lnTo>
                    <a:pt x="281" y="1542"/>
                  </a:lnTo>
                  <a:lnTo>
                    <a:pt x="274" y="1549"/>
                  </a:lnTo>
                  <a:lnTo>
                    <a:pt x="266" y="1557"/>
                  </a:lnTo>
                  <a:lnTo>
                    <a:pt x="266" y="1569"/>
                  </a:lnTo>
                  <a:lnTo>
                    <a:pt x="267" y="1580"/>
                  </a:lnTo>
                  <a:lnTo>
                    <a:pt x="260" y="1587"/>
                  </a:lnTo>
                  <a:lnTo>
                    <a:pt x="253" y="1596"/>
                  </a:lnTo>
                  <a:lnTo>
                    <a:pt x="253" y="1599"/>
                  </a:lnTo>
                  <a:lnTo>
                    <a:pt x="253" y="1607"/>
                  </a:lnTo>
                  <a:lnTo>
                    <a:pt x="253" y="1612"/>
                  </a:lnTo>
                  <a:lnTo>
                    <a:pt x="254" y="1615"/>
                  </a:lnTo>
                  <a:lnTo>
                    <a:pt x="254" y="1616"/>
                  </a:lnTo>
                  <a:lnTo>
                    <a:pt x="254" y="1617"/>
                  </a:lnTo>
                  <a:lnTo>
                    <a:pt x="254" y="1618"/>
                  </a:lnTo>
                  <a:lnTo>
                    <a:pt x="254" y="1618"/>
                  </a:lnTo>
                  <a:lnTo>
                    <a:pt x="246" y="1626"/>
                  </a:lnTo>
                  <a:lnTo>
                    <a:pt x="239" y="1634"/>
                  </a:lnTo>
                  <a:lnTo>
                    <a:pt x="238" y="1622"/>
                  </a:lnTo>
                  <a:lnTo>
                    <a:pt x="238" y="1611"/>
                  </a:lnTo>
                  <a:lnTo>
                    <a:pt x="245" y="1603"/>
                  </a:lnTo>
                  <a:lnTo>
                    <a:pt x="253" y="1596"/>
                  </a:lnTo>
                  <a:lnTo>
                    <a:pt x="252" y="1590"/>
                  </a:lnTo>
                  <a:lnTo>
                    <a:pt x="252" y="1583"/>
                  </a:lnTo>
                  <a:lnTo>
                    <a:pt x="253" y="1576"/>
                  </a:lnTo>
                  <a:lnTo>
                    <a:pt x="252" y="1572"/>
                  </a:lnTo>
                  <a:lnTo>
                    <a:pt x="248" y="1574"/>
                  </a:lnTo>
                  <a:lnTo>
                    <a:pt x="243" y="1581"/>
                  </a:lnTo>
                  <a:lnTo>
                    <a:pt x="239" y="1586"/>
                  </a:lnTo>
                  <a:lnTo>
                    <a:pt x="237" y="1588"/>
                  </a:lnTo>
                  <a:lnTo>
                    <a:pt x="236" y="1576"/>
                  </a:lnTo>
                  <a:lnTo>
                    <a:pt x="236" y="1565"/>
                  </a:lnTo>
                  <a:lnTo>
                    <a:pt x="234" y="1553"/>
                  </a:lnTo>
                  <a:lnTo>
                    <a:pt x="234" y="1541"/>
                  </a:lnTo>
                  <a:lnTo>
                    <a:pt x="242" y="1534"/>
                  </a:lnTo>
                  <a:lnTo>
                    <a:pt x="249" y="1527"/>
                  </a:lnTo>
                  <a:lnTo>
                    <a:pt x="258" y="1519"/>
                  </a:lnTo>
                  <a:lnTo>
                    <a:pt x="265" y="1512"/>
                  </a:lnTo>
                  <a:lnTo>
                    <a:pt x="265" y="1500"/>
                  </a:lnTo>
                  <a:lnTo>
                    <a:pt x="265" y="1488"/>
                  </a:lnTo>
                  <a:lnTo>
                    <a:pt x="258" y="1496"/>
                  </a:lnTo>
                  <a:lnTo>
                    <a:pt x="249" y="1503"/>
                  </a:lnTo>
                  <a:lnTo>
                    <a:pt x="249" y="1492"/>
                  </a:lnTo>
                  <a:lnTo>
                    <a:pt x="249" y="1480"/>
                  </a:lnTo>
                  <a:lnTo>
                    <a:pt x="249" y="1469"/>
                  </a:lnTo>
                  <a:lnTo>
                    <a:pt x="250" y="1456"/>
                  </a:lnTo>
                  <a:lnTo>
                    <a:pt x="250" y="1445"/>
                  </a:lnTo>
                  <a:lnTo>
                    <a:pt x="250" y="1433"/>
                  </a:lnTo>
                  <a:lnTo>
                    <a:pt x="243" y="1441"/>
                  </a:lnTo>
                  <a:lnTo>
                    <a:pt x="234" y="1448"/>
                  </a:lnTo>
                  <a:lnTo>
                    <a:pt x="236" y="1436"/>
                  </a:lnTo>
                  <a:lnTo>
                    <a:pt x="236" y="1424"/>
                  </a:lnTo>
                  <a:lnTo>
                    <a:pt x="227" y="1432"/>
                  </a:lnTo>
                  <a:lnTo>
                    <a:pt x="220" y="1439"/>
                  </a:lnTo>
                  <a:lnTo>
                    <a:pt x="219" y="1452"/>
                  </a:lnTo>
                  <a:lnTo>
                    <a:pt x="219" y="1464"/>
                  </a:lnTo>
                  <a:lnTo>
                    <a:pt x="227" y="1455"/>
                  </a:lnTo>
                  <a:lnTo>
                    <a:pt x="234" y="1448"/>
                  </a:lnTo>
                  <a:lnTo>
                    <a:pt x="234" y="1459"/>
                  </a:lnTo>
                  <a:lnTo>
                    <a:pt x="234" y="1471"/>
                  </a:lnTo>
                  <a:lnTo>
                    <a:pt x="234" y="1483"/>
                  </a:lnTo>
                  <a:lnTo>
                    <a:pt x="234" y="1495"/>
                  </a:lnTo>
                  <a:lnTo>
                    <a:pt x="226" y="1503"/>
                  </a:lnTo>
                  <a:lnTo>
                    <a:pt x="219" y="1511"/>
                  </a:lnTo>
                  <a:lnTo>
                    <a:pt x="215" y="1513"/>
                  </a:lnTo>
                  <a:lnTo>
                    <a:pt x="210" y="1518"/>
                  </a:lnTo>
                  <a:lnTo>
                    <a:pt x="208" y="1521"/>
                  </a:lnTo>
                  <a:lnTo>
                    <a:pt x="205" y="1523"/>
                  </a:lnTo>
                  <a:lnTo>
                    <a:pt x="204" y="1525"/>
                  </a:lnTo>
                  <a:lnTo>
                    <a:pt x="203" y="1525"/>
                  </a:lnTo>
                  <a:lnTo>
                    <a:pt x="203" y="1538"/>
                  </a:lnTo>
                  <a:lnTo>
                    <a:pt x="204" y="1550"/>
                  </a:lnTo>
                  <a:lnTo>
                    <a:pt x="204" y="1562"/>
                  </a:lnTo>
                  <a:lnTo>
                    <a:pt x="204" y="1573"/>
                  </a:lnTo>
                  <a:lnTo>
                    <a:pt x="211" y="1566"/>
                  </a:lnTo>
                  <a:lnTo>
                    <a:pt x="220" y="1557"/>
                  </a:lnTo>
                  <a:lnTo>
                    <a:pt x="220" y="1568"/>
                  </a:lnTo>
                  <a:lnTo>
                    <a:pt x="220" y="1581"/>
                  </a:lnTo>
                  <a:lnTo>
                    <a:pt x="221" y="1591"/>
                  </a:lnTo>
                  <a:lnTo>
                    <a:pt x="222" y="1603"/>
                  </a:lnTo>
                  <a:lnTo>
                    <a:pt x="222" y="1615"/>
                  </a:lnTo>
                  <a:lnTo>
                    <a:pt x="223" y="1626"/>
                  </a:lnTo>
                  <a:lnTo>
                    <a:pt x="224" y="1637"/>
                  </a:lnTo>
                  <a:lnTo>
                    <a:pt x="224" y="1649"/>
                  </a:lnTo>
                  <a:lnTo>
                    <a:pt x="217" y="1657"/>
                  </a:lnTo>
                  <a:lnTo>
                    <a:pt x="210" y="1666"/>
                  </a:lnTo>
                  <a:lnTo>
                    <a:pt x="210" y="1670"/>
                  </a:lnTo>
                  <a:lnTo>
                    <a:pt x="210" y="1676"/>
                  </a:lnTo>
                  <a:lnTo>
                    <a:pt x="211" y="1684"/>
                  </a:lnTo>
                  <a:lnTo>
                    <a:pt x="212" y="1688"/>
                  </a:lnTo>
                  <a:lnTo>
                    <a:pt x="213" y="1701"/>
                  </a:lnTo>
                  <a:lnTo>
                    <a:pt x="214" y="1712"/>
                  </a:lnTo>
                  <a:lnTo>
                    <a:pt x="222" y="1703"/>
                  </a:lnTo>
                  <a:lnTo>
                    <a:pt x="228" y="1695"/>
                  </a:lnTo>
                  <a:lnTo>
                    <a:pt x="228" y="1690"/>
                  </a:lnTo>
                  <a:lnTo>
                    <a:pt x="227" y="1683"/>
                  </a:lnTo>
                  <a:lnTo>
                    <a:pt x="227" y="1679"/>
                  </a:lnTo>
                  <a:lnTo>
                    <a:pt x="226" y="1675"/>
                  </a:lnTo>
                  <a:lnTo>
                    <a:pt x="226" y="1673"/>
                  </a:lnTo>
                  <a:lnTo>
                    <a:pt x="226" y="1672"/>
                  </a:lnTo>
                  <a:lnTo>
                    <a:pt x="233" y="1663"/>
                  </a:lnTo>
                  <a:lnTo>
                    <a:pt x="241" y="1656"/>
                  </a:lnTo>
                  <a:lnTo>
                    <a:pt x="242" y="1668"/>
                  </a:lnTo>
                  <a:lnTo>
                    <a:pt x="243" y="1679"/>
                  </a:lnTo>
                  <a:lnTo>
                    <a:pt x="249" y="1671"/>
                  </a:lnTo>
                  <a:lnTo>
                    <a:pt x="257" y="1663"/>
                  </a:lnTo>
                  <a:lnTo>
                    <a:pt x="257" y="1664"/>
                  </a:lnTo>
                  <a:lnTo>
                    <a:pt x="257" y="1667"/>
                  </a:lnTo>
                  <a:lnTo>
                    <a:pt x="258" y="1670"/>
                  </a:lnTo>
                  <a:lnTo>
                    <a:pt x="258" y="1674"/>
                  </a:lnTo>
                  <a:lnTo>
                    <a:pt x="259" y="1682"/>
                  </a:lnTo>
                  <a:lnTo>
                    <a:pt x="259" y="1686"/>
                  </a:lnTo>
                  <a:lnTo>
                    <a:pt x="252" y="1693"/>
                  </a:lnTo>
                  <a:lnTo>
                    <a:pt x="245" y="1701"/>
                  </a:lnTo>
                  <a:lnTo>
                    <a:pt x="246" y="1713"/>
                  </a:lnTo>
                  <a:lnTo>
                    <a:pt x="247" y="1724"/>
                  </a:lnTo>
                  <a:lnTo>
                    <a:pt x="248" y="1735"/>
                  </a:lnTo>
                  <a:lnTo>
                    <a:pt x="250" y="1747"/>
                  </a:lnTo>
                  <a:lnTo>
                    <a:pt x="243" y="1754"/>
                  </a:lnTo>
                  <a:lnTo>
                    <a:pt x="237" y="1763"/>
                  </a:lnTo>
                  <a:lnTo>
                    <a:pt x="230" y="1771"/>
                  </a:lnTo>
                  <a:lnTo>
                    <a:pt x="223" y="1779"/>
                  </a:lnTo>
                  <a:lnTo>
                    <a:pt x="222" y="1768"/>
                  </a:lnTo>
                  <a:lnTo>
                    <a:pt x="220" y="1756"/>
                  </a:lnTo>
                  <a:lnTo>
                    <a:pt x="213" y="1765"/>
                  </a:lnTo>
                  <a:lnTo>
                    <a:pt x="207" y="1773"/>
                  </a:lnTo>
                  <a:lnTo>
                    <a:pt x="205" y="1763"/>
                  </a:lnTo>
                  <a:lnTo>
                    <a:pt x="204" y="1750"/>
                  </a:lnTo>
                  <a:lnTo>
                    <a:pt x="203" y="1738"/>
                  </a:lnTo>
                  <a:lnTo>
                    <a:pt x="200" y="1728"/>
                  </a:lnTo>
                  <a:lnTo>
                    <a:pt x="194" y="1736"/>
                  </a:lnTo>
                  <a:lnTo>
                    <a:pt x="187" y="1743"/>
                  </a:lnTo>
                  <a:lnTo>
                    <a:pt x="180" y="1752"/>
                  </a:lnTo>
                  <a:lnTo>
                    <a:pt x="173" y="1761"/>
                  </a:lnTo>
                  <a:lnTo>
                    <a:pt x="175" y="1772"/>
                  </a:lnTo>
                  <a:lnTo>
                    <a:pt x="176" y="1784"/>
                  </a:lnTo>
                  <a:lnTo>
                    <a:pt x="178" y="1796"/>
                  </a:lnTo>
                  <a:lnTo>
                    <a:pt x="180" y="1806"/>
                  </a:lnTo>
                  <a:lnTo>
                    <a:pt x="181" y="1819"/>
                  </a:lnTo>
                  <a:lnTo>
                    <a:pt x="183" y="1829"/>
                  </a:lnTo>
                  <a:lnTo>
                    <a:pt x="186" y="1826"/>
                  </a:lnTo>
                  <a:lnTo>
                    <a:pt x="190" y="1821"/>
                  </a:lnTo>
                  <a:lnTo>
                    <a:pt x="195" y="1815"/>
                  </a:lnTo>
                  <a:lnTo>
                    <a:pt x="196" y="1812"/>
                  </a:lnTo>
                  <a:lnTo>
                    <a:pt x="196" y="1808"/>
                  </a:lnTo>
                  <a:lnTo>
                    <a:pt x="195" y="1800"/>
                  </a:lnTo>
                  <a:lnTo>
                    <a:pt x="194" y="1797"/>
                  </a:lnTo>
                  <a:lnTo>
                    <a:pt x="194" y="1792"/>
                  </a:lnTo>
                  <a:lnTo>
                    <a:pt x="193" y="1791"/>
                  </a:lnTo>
                  <a:lnTo>
                    <a:pt x="193" y="1790"/>
                  </a:lnTo>
                  <a:lnTo>
                    <a:pt x="193" y="1790"/>
                  </a:lnTo>
                  <a:lnTo>
                    <a:pt x="193" y="1789"/>
                  </a:lnTo>
                  <a:lnTo>
                    <a:pt x="200" y="1780"/>
                  </a:lnTo>
                  <a:lnTo>
                    <a:pt x="207" y="1773"/>
                  </a:lnTo>
                  <a:lnTo>
                    <a:pt x="208" y="1785"/>
                  </a:lnTo>
                  <a:lnTo>
                    <a:pt x="210" y="1796"/>
                  </a:lnTo>
                  <a:lnTo>
                    <a:pt x="216" y="1787"/>
                  </a:lnTo>
                  <a:lnTo>
                    <a:pt x="223" y="1779"/>
                  </a:lnTo>
                  <a:lnTo>
                    <a:pt x="225" y="1790"/>
                  </a:lnTo>
                  <a:lnTo>
                    <a:pt x="227" y="1801"/>
                  </a:lnTo>
                  <a:lnTo>
                    <a:pt x="229" y="1812"/>
                  </a:lnTo>
                  <a:lnTo>
                    <a:pt x="230" y="1823"/>
                  </a:lnTo>
                  <a:lnTo>
                    <a:pt x="228" y="1826"/>
                  </a:lnTo>
                  <a:lnTo>
                    <a:pt x="224" y="1832"/>
                  </a:lnTo>
                  <a:lnTo>
                    <a:pt x="220" y="1836"/>
                  </a:lnTo>
                  <a:lnTo>
                    <a:pt x="217" y="1840"/>
                  </a:lnTo>
                  <a:lnTo>
                    <a:pt x="220" y="1851"/>
                  </a:lnTo>
                  <a:lnTo>
                    <a:pt x="222" y="1862"/>
                  </a:lnTo>
                  <a:lnTo>
                    <a:pt x="215" y="1870"/>
                  </a:lnTo>
                  <a:lnTo>
                    <a:pt x="209" y="1879"/>
                  </a:lnTo>
                  <a:lnTo>
                    <a:pt x="203" y="1887"/>
                  </a:lnTo>
                  <a:lnTo>
                    <a:pt x="196" y="1897"/>
                  </a:lnTo>
                  <a:lnTo>
                    <a:pt x="194" y="1885"/>
                  </a:lnTo>
                  <a:lnTo>
                    <a:pt x="192" y="1874"/>
                  </a:lnTo>
                  <a:lnTo>
                    <a:pt x="190" y="1862"/>
                  </a:lnTo>
                  <a:lnTo>
                    <a:pt x="188" y="1852"/>
                  </a:lnTo>
                  <a:lnTo>
                    <a:pt x="181" y="1860"/>
                  </a:lnTo>
                  <a:lnTo>
                    <a:pt x="175" y="1869"/>
                  </a:lnTo>
                  <a:lnTo>
                    <a:pt x="173" y="1858"/>
                  </a:lnTo>
                  <a:lnTo>
                    <a:pt x="171" y="1847"/>
                  </a:lnTo>
                  <a:lnTo>
                    <a:pt x="170" y="1834"/>
                  </a:lnTo>
                  <a:lnTo>
                    <a:pt x="166" y="1823"/>
                  </a:lnTo>
                  <a:lnTo>
                    <a:pt x="161" y="1832"/>
                  </a:lnTo>
                  <a:lnTo>
                    <a:pt x="154" y="1841"/>
                  </a:lnTo>
                  <a:lnTo>
                    <a:pt x="156" y="1852"/>
                  </a:lnTo>
                  <a:lnTo>
                    <a:pt x="158" y="1864"/>
                  </a:lnTo>
                  <a:lnTo>
                    <a:pt x="160" y="1875"/>
                  </a:lnTo>
                  <a:lnTo>
                    <a:pt x="162" y="1886"/>
                  </a:lnTo>
                  <a:lnTo>
                    <a:pt x="164" y="1899"/>
                  </a:lnTo>
                  <a:lnTo>
                    <a:pt x="167" y="1908"/>
                  </a:lnTo>
                  <a:lnTo>
                    <a:pt x="174" y="1900"/>
                  </a:lnTo>
                  <a:lnTo>
                    <a:pt x="179" y="1891"/>
                  </a:lnTo>
                  <a:lnTo>
                    <a:pt x="181" y="1903"/>
                  </a:lnTo>
                  <a:lnTo>
                    <a:pt x="184" y="1914"/>
                  </a:lnTo>
                  <a:lnTo>
                    <a:pt x="191" y="1904"/>
                  </a:lnTo>
                  <a:lnTo>
                    <a:pt x="196" y="1897"/>
                  </a:lnTo>
                  <a:lnTo>
                    <a:pt x="199" y="1906"/>
                  </a:lnTo>
                  <a:lnTo>
                    <a:pt x="201" y="1918"/>
                  </a:lnTo>
                  <a:lnTo>
                    <a:pt x="204" y="1929"/>
                  </a:lnTo>
                  <a:lnTo>
                    <a:pt x="206" y="1940"/>
                  </a:lnTo>
                  <a:lnTo>
                    <a:pt x="200" y="1949"/>
                  </a:lnTo>
                  <a:lnTo>
                    <a:pt x="194" y="1957"/>
                  </a:lnTo>
                  <a:lnTo>
                    <a:pt x="197" y="1969"/>
                  </a:lnTo>
                  <a:lnTo>
                    <a:pt x="199" y="1980"/>
                  </a:lnTo>
                  <a:lnTo>
                    <a:pt x="194" y="1989"/>
                  </a:lnTo>
                  <a:lnTo>
                    <a:pt x="188" y="1998"/>
                  </a:lnTo>
                  <a:lnTo>
                    <a:pt x="182" y="2006"/>
                  </a:lnTo>
                  <a:lnTo>
                    <a:pt x="177" y="2015"/>
                  </a:lnTo>
                  <a:lnTo>
                    <a:pt x="179" y="2026"/>
                  </a:lnTo>
                  <a:lnTo>
                    <a:pt x="182" y="2037"/>
                  </a:lnTo>
                  <a:lnTo>
                    <a:pt x="187" y="2048"/>
                  </a:lnTo>
                  <a:lnTo>
                    <a:pt x="189" y="2058"/>
                  </a:lnTo>
                  <a:lnTo>
                    <a:pt x="188" y="2063"/>
                  </a:lnTo>
                  <a:lnTo>
                    <a:pt x="183" y="2068"/>
                  </a:lnTo>
                  <a:lnTo>
                    <a:pt x="180" y="2073"/>
                  </a:lnTo>
                  <a:lnTo>
                    <a:pt x="178" y="2076"/>
                  </a:lnTo>
                  <a:lnTo>
                    <a:pt x="181" y="2088"/>
                  </a:lnTo>
                  <a:lnTo>
                    <a:pt x="184" y="2099"/>
                  </a:lnTo>
                  <a:lnTo>
                    <a:pt x="179" y="2107"/>
                  </a:lnTo>
                  <a:lnTo>
                    <a:pt x="174" y="2117"/>
                  </a:lnTo>
                  <a:lnTo>
                    <a:pt x="178" y="2127"/>
                  </a:lnTo>
                  <a:lnTo>
                    <a:pt x="181" y="2138"/>
                  </a:lnTo>
                  <a:lnTo>
                    <a:pt x="177" y="2148"/>
                  </a:lnTo>
                  <a:lnTo>
                    <a:pt x="172" y="2157"/>
                  </a:lnTo>
                  <a:lnTo>
                    <a:pt x="166" y="2166"/>
                  </a:lnTo>
                  <a:lnTo>
                    <a:pt x="161" y="2175"/>
                  </a:lnTo>
                  <a:lnTo>
                    <a:pt x="165" y="2186"/>
                  </a:lnTo>
                  <a:lnTo>
                    <a:pt x="170" y="2197"/>
                  </a:lnTo>
                  <a:lnTo>
                    <a:pt x="174" y="2207"/>
                  </a:lnTo>
                  <a:lnTo>
                    <a:pt x="177" y="2218"/>
                  </a:lnTo>
                  <a:lnTo>
                    <a:pt x="173" y="2227"/>
                  </a:lnTo>
                  <a:lnTo>
                    <a:pt x="167" y="2237"/>
                  </a:lnTo>
                  <a:lnTo>
                    <a:pt x="172" y="2248"/>
                  </a:lnTo>
                  <a:lnTo>
                    <a:pt x="176" y="2258"/>
                  </a:lnTo>
                  <a:lnTo>
                    <a:pt x="172" y="2268"/>
                  </a:lnTo>
                  <a:lnTo>
                    <a:pt x="167" y="2277"/>
                  </a:lnTo>
                  <a:lnTo>
                    <a:pt x="172" y="2287"/>
                  </a:lnTo>
                  <a:lnTo>
                    <a:pt x="176" y="2298"/>
                  </a:lnTo>
                  <a:lnTo>
                    <a:pt x="172" y="2307"/>
                  </a:lnTo>
                  <a:lnTo>
                    <a:pt x="167" y="2318"/>
                  </a:lnTo>
                  <a:lnTo>
                    <a:pt x="172" y="2327"/>
                  </a:lnTo>
                  <a:lnTo>
                    <a:pt x="177" y="2338"/>
                  </a:lnTo>
                  <a:lnTo>
                    <a:pt x="173" y="2348"/>
                  </a:lnTo>
                  <a:lnTo>
                    <a:pt x="169" y="2357"/>
                  </a:lnTo>
                  <a:lnTo>
                    <a:pt x="173" y="2368"/>
                  </a:lnTo>
                  <a:lnTo>
                    <a:pt x="178" y="2378"/>
                  </a:lnTo>
                  <a:lnTo>
                    <a:pt x="174" y="2388"/>
                  </a:lnTo>
                  <a:lnTo>
                    <a:pt x="171" y="2398"/>
                  </a:lnTo>
                  <a:lnTo>
                    <a:pt x="175" y="2408"/>
                  </a:lnTo>
                  <a:lnTo>
                    <a:pt x="180" y="2418"/>
                  </a:lnTo>
                  <a:lnTo>
                    <a:pt x="177" y="2428"/>
                  </a:lnTo>
                  <a:lnTo>
                    <a:pt x="173" y="2438"/>
                  </a:lnTo>
                  <a:lnTo>
                    <a:pt x="167" y="2427"/>
                  </a:lnTo>
                  <a:lnTo>
                    <a:pt x="162" y="2418"/>
                  </a:lnTo>
                  <a:lnTo>
                    <a:pt x="159" y="2427"/>
                  </a:lnTo>
                  <a:lnTo>
                    <a:pt x="155" y="2438"/>
                  </a:lnTo>
                  <a:lnTo>
                    <a:pt x="160" y="2449"/>
                  </a:lnTo>
                  <a:lnTo>
                    <a:pt x="165" y="2458"/>
                  </a:lnTo>
                  <a:lnTo>
                    <a:pt x="170" y="2448"/>
                  </a:lnTo>
                  <a:lnTo>
                    <a:pt x="173" y="2438"/>
                  </a:lnTo>
                  <a:lnTo>
                    <a:pt x="178" y="2448"/>
                  </a:lnTo>
                  <a:lnTo>
                    <a:pt x="183" y="2458"/>
                  </a:lnTo>
                  <a:lnTo>
                    <a:pt x="179" y="2468"/>
                  </a:lnTo>
                  <a:lnTo>
                    <a:pt x="176" y="2478"/>
                  </a:lnTo>
                  <a:lnTo>
                    <a:pt x="181" y="2488"/>
                  </a:lnTo>
                  <a:lnTo>
                    <a:pt x="187" y="2498"/>
                  </a:lnTo>
                  <a:lnTo>
                    <a:pt x="193" y="2507"/>
                  </a:lnTo>
                  <a:lnTo>
                    <a:pt x="198" y="2518"/>
                  </a:lnTo>
                  <a:lnTo>
                    <a:pt x="195" y="2527"/>
                  </a:lnTo>
                  <a:lnTo>
                    <a:pt x="192" y="2538"/>
                  </a:lnTo>
                  <a:lnTo>
                    <a:pt x="190" y="2541"/>
                  </a:lnTo>
                  <a:lnTo>
                    <a:pt x="188" y="2548"/>
                  </a:lnTo>
                  <a:lnTo>
                    <a:pt x="186" y="2554"/>
                  </a:lnTo>
                  <a:lnTo>
                    <a:pt x="186" y="2558"/>
                  </a:lnTo>
                  <a:lnTo>
                    <a:pt x="191" y="2568"/>
                  </a:lnTo>
                  <a:lnTo>
                    <a:pt x="197" y="2577"/>
                  </a:lnTo>
                  <a:lnTo>
                    <a:pt x="204" y="2587"/>
                  </a:lnTo>
                  <a:lnTo>
                    <a:pt x="209" y="2597"/>
                  </a:lnTo>
                  <a:lnTo>
                    <a:pt x="207" y="2607"/>
                  </a:lnTo>
                  <a:lnTo>
                    <a:pt x="204" y="2617"/>
                  </a:lnTo>
                  <a:lnTo>
                    <a:pt x="200" y="2627"/>
                  </a:lnTo>
                  <a:lnTo>
                    <a:pt x="197" y="2638"/>
                  </a:lnTo>
                  <a:lnTo>
                    <a:pt x="204" y="2648"/>
                  </a:lnTo>
                  <a:lnTo>
                    <a:pt x="210" y="2656"/>
                  </a:lnTo>
                  <a:lnTo>
                    <a:pt x="216" y="2666"/>
                  </a:lnTo>
                  <a:lnTo>
                    <a:pt x="223" y="2675"/>
                  </a:lnTo>
                  <a:lnTo>
                    <a:pt x="221" y="2686"/>
                  </a:lnTo>
                  <a:lnTo>
                    <a:pt x="217" y="2697"/>
                  </a:lnTo>
                  <a:lnTo>
                    <a:pt x="225" y="2705"/>
                  </a:lnTo>
                  <a:lnTo>
                    <a:pt x="231" y="2715"/>
                  </a:lnTo>
                  <a:lnTo>
                    <a:pt x="228" y="2725"/>
                  </a:lnTo>
                  <a:lnTo>
                    <a:pt x="226" y="2735"/>
                  </a:lnTo>
                  <a:lnTo>
                    <a:pt x="233" y="2744"/>
                  </a:lnTo>
                  <a:lnTo>
                    <a:pt x="240" y="2754"/>
                  </a:lnTo>
                  <a:lnTo>
                    <a:pt x="238" y="2764"/>
                  </a:lnTo>
                  <a:lnTo>
                    <a:pt x="236" y="2774"/>
                  </a:lnTo>
                  <a:lnTo>
                    <a:pt x="243" y="2784"/>
                  </a:lnTo>
                  <a:lnTo>
                    <a:pt x="249" y="2792"/>
                  </a:lnTo>
                  <a:lnTo>
                    <a:pt x="247" y="2803"/>
                  </a:lnTo>
                  <a:lnTo>
                    <a:pt x="246" y="2814"/>
                  </a:lnTo>
                  <a:lnTo>
                    <a:pt x="253" y="2822"/>
                  </a:lnTo>
                  <a:lnTo>
                    <a:pt x="260" y="2832"/>
                  </a:lnTo>
                  <a:lnTo>
                    <a:pt x="259" y="2841"/>
                  </a:lnTo>
                  <a:lnTo>
                    <a:pt x="257" y="2852"/>
                  </a:lnTo>
                  <a:lnTo>
                    <a:pt x="264" y="2860"/>
                  </a:lnTo>
                  <a:lnTo>
                    <a:pt x="272" y="2870"/>
                  </a:lnTo>
                  <a:lnTo>
                    <a:pt x="270" y="2881"/>
                  </a:lnTo>
                  <a:lnTo>
                    <a:pt x="269" y="2890"/>
                  </a:lnTo>
                  <a:lnTo>
                    <a:pt x="276" y="2900"/>
                  </a:lnTo>
                  <a:lnTo>
                    <a:pt x="283" y="2908"/>
                  </a:lnTo>
                  <a:lnTo>
                    <a:pt x="282" y="2918"/>
                  </a:lnTo>
                  <a:lnTo>
                    <a:pt x="281" y="2928"/>
                  </a:lnTo>
                  <a:lnTo>
                    <a:pt x="289" y="2937"/>
                  </a:lnTo>
                  <a:lnTo>
                    <a:pt x="296" y="2945"/>
                  </a:lnTo>
                  <a:lnTo>
                    <a:pt x="295" y="2956"/>
                  </a:lnTo>
                  <a:lnTo>
                    <a:pt x="294" y="2967"/>
                  </a:lnTo>
                  <a:lnTo>
                    <a:pt x="302" y="2975"/>
                  </a:lnTo>
                  <a:lnTo>
                    <a:pt x="310" y="2984"/>
                  </a:lnTo>
                  <a:lnTo>
                    <a:pt x="309" y="2994"/>
                  </a:lnTo>
                  <a:lnTo>
                    <a:pt x="308" y="3005"/>
                  </a:lnTo>
                  <a:lnTo>
                    <a:pt x="316" y="3012"/>
                  </a:lnTo>
                  <a:lnTo>
                    <a:pt x="324" y="3021"/>
                  </a:lnTo>
                  <a:lnTo>
                    <a:pt x="324" y="3032"/>
                  </a:lnTo>
                  <a:lnTo>
                    <a:pt x="323" y="3042"/>
                  </a:lnTo>
                  <a:lnTo>
                    <a:pt x="323" y="3053"/>
                  </a:lnTo>
                  <a:lnTo>
                    <a:pt x="322" y="3063"/>
                  </a:lnTo>
                  <a:lnTo>
                    <a:pt x="323" y="3075"/>
                  </a:lnTo>
                  <a:lnTo>
                    <a:pt x="322" y="3085"/>
                  </a:lnTo>
                  <a:lnTo>
                    <a:pt x="319" y="3083"/>
                  </a:lnTo>
                  <a:lnTo>
                    <a:pt x="313" y="3076"/>
                  </a:lnTo>
                  <a:lnTo>
                    <a:pt x="309" y="3071"/>
                  </a:lnTo>
                  <a:lnTo>
                    <a:pt x="306" y="3069"/>
                  </a:lnTo>
                  <a:lnTo>
                    <a:pt x="305" y="3072"/>
                  </a:lnTo>
                  <a:lnTo>
                    <a:pt x="305" y="3079"/>
                  </a:lnTo>
                  <a:lnTo>
                    <a:pt x="306" y="3087"/>
                  </a:lnTo>
                  <a:lnTo>
                    <a:pt x="305" y="3090"/>
                  </a:lnTo>
                  <a:lnTo>
                    <a:pt x="302" y="3088"/>
                  </a:lnTo>
                  <a:lnTo>
                    <a:pt x="296" y="3082"/>
                  </a:lnTo>
                  <a:lnTo>
                    <a:pt x="291" y="3076"/>
                  </a:lnTo>
                  <a:lnTo>
                    <a:pt x="289" y="3074"/>
                  </a:lnTo>
                  <a:lnTo>
                    <a:pt x="288" y="3078"/>
                  </a:lnTo>
                  <a:lnTo>
                    <a:pt x="288" y="3085"/>
                  </a:lnTo>
                  <a:lnTo>
                    <a:pt x="289" y="3091"/>
                  </a:lnTo>
                  <a:lnTo>
                    <a:pt x="288" y="3095"/>
                  </a:lnTo>
                  <a:lnTo>
                    <a:pt x="296" y="3104"/>
                  </a:lnTo>
                  <a:lnTo>
                    <a:pt x="305" y="3111"/>
                  </a:lnTo>
                  <a:lnTo>
                    <a:pt x="305" y="3101"/>
                  </a:lnTo>
                  <a:lnTo>
                    <a:pt x="305" y="3090"/>
                  </a:lnTo>
                  <a:lnTo>
                    <a:pt x="313" y="3099"/>
                  </a:lnTo>
                  <a:lnTo>
                    <a:pt x="322" y="3106"/>
                  </a:lnTo>
                  <a:lnTo>
                    <a:pt x="322" y="3095"/>
                  </a:lnTo>
                  <a:lnTo>
                    <a:pt x="322" y="3085"/>
                  </a:lnTo>
                  <a:lnTo>
                    <a:pt x="330" y="3092"/>
                  </a:lnTo>
                  <a:lnTo>
                    <a:pt x="339" y="3101"/>
                  </a:lnTo>
                  <a:lnTo>
                    <a:pt x="338" y="3111"/>
                  </a:lnTo>
                  <a:lnTo>
                    <a:pt x="338" y="3122"/>
                  </a:lnTo>
                  <a:lnTo>
                    <a:pt x="347" y="3130"/>
                  </a:lnTo>
                  <a:lnTo>
                    <a:pt x="355" y="3138"/>
                  </a:lnTo>
                  <a:lnTo>
                    <a:pt x="355" y="3134"/>
                  </a:lnTo>
                  <a:lnTo>
                    <a:pt x="355" y="3126"/>
                  </a:lnTo>
                  <a:lnTo>
                    <a:pt x="355" y="3123"/>
                  </a:lnTo>
                  <a:lnTo>
                    <a:pt x="355" y="3120"/>
                  </a:lnTo>
                  <a:lnTo>
                    <a:pt x="355" y="3117"/>
                  </a:lnTo>
                  <a:lnTo>
                    <a:pt x="355" y="3117"/>
                  </a:lnTo>
                  <a:lnTo>
                    <a:pt x="363" y="3123"/>
                  </a:lnTo>
                  <a:lnTo>
                    <a:pt x="372" y="3132"/>
                  </a:lnTo>
                  <a:lnTo>
                    <a:pt x="372" y="3142"/>
                  </a:lnTo>
                  <a:lnTo>
                    <a:pt x="372" y="3153"/>
                  </a:lnTo>
                  <a:lnTo>
                    <a:pt x="380" y="3160"/>
                  </a:lnTo>
                  <a:lnTo>
                    <a:pt x="389" y="3168"/>
                  </a:lnTo>
                  <a:lnTo>
                    <a:pt x="390" y="3178"/>
                  </a:lnTo>
                  <a:lnTo>
                    <a:pt x="390" y="3189"/>
                  </a:lnTo>
                  <a:lnTo>
                    <a:pt x="390" y="3200"/>
                  </a:lnTo>
                  <a:lnTo>
                    <a:pt x="391" y="3210"/>
                  </a:lnTo>
                  <a:lnTo>
                    <a:pt x="399" y="3218"/>
                  </a:lnTo>
                  <a:lnTo>
                    <a:pt x="408" y="3225"/>
                  </a:lnTo>
                  <a:lnTo>
                    <a:pt x="417" y="3232"/>
                  </a:lnTo>
                  <a:lnTo>
                    <a:pt x="426" y="3239"/>
                  </a:lnTo>
                  <a:lnTo>
                    <a:pt x="427" y="3250"/>
                  </a:lnTo>
                  <a:lnTo>
                    <a:pt x="427" y="3260"/>
                  </a:lnTo>
                  <a:lnTo>
                    <a:pt x="437" y="3268"/>
                  </a:lnTo>
                  <a:lnTo>
                    <a:pt x="445" y="3274"/>
                  </a:lnTo>
                  <a:lnTo>
                    <a:pt x="446" y="3285"/>
                  </a:lnTo>
                  <a:lnTo>
                    <a:pt x="447" y="3295"/>
                  </a:lnTo>
                  <a:lnTo>
                    <a:pt x="456" y="3303"/>
                  </a:lnTo>
                  <a:lnTo>
                    <a:pt x="465" y="3309"/>
                  </a:lnTo>
                  <a:lnTo>
                    <a:pt x="466" y="3320"/>
                  </a:lnTo>
                  <a:lnTo>
                    <a:pt x="467" y="3330"/>
                  </a:lnTo>
                  <a:lnTo>
                    <a:pt x="477" y="3337"/>
                  </a:lnTo>
                  <a:lnTo>
                    <a:pt x="487" y="3343"/>
                  </a:lnTo>
                  <a:lnTo>
                    <a:pt x="488" y="3354"/>
                  </a:lnTo>
                  <a:lnTo>
                    <a:pt x="490" y="3364"/>
                  </a:lnTo>
                  <a:lnTo>
                    <a:pt x="498" y="3371"/>
                  </a:lnTo>
                  <a:lnTo>
                    <a:pt x="508" y="3377"/>
                  </a:lnTo>
                  <a:lnTo>
                    <a:pt x="510" y="3388"/>
                  </a:lnTo>
                  <a:lnTo>
                    <a:pt x="511" y="3399"/>
                  </a:lnTo>
                  <a:lnTo>
                    <a:pt x="521" y="3405"/>
                  </a:lnTo>
                  <a:lnTo>
                    <a:pt x="530" y="3411"/>
                  </a:lnTo>
                  <a:lnTo>
                    <a:pt x="532" y="3422"/>
                  </a:lnTo>
                  <a:lnTo>
                    <a:pt x="535" y="3433"/>
                  </a:lnTo>
                  <a:lnTo>
                    <a:pt x="524" y="3426"/>
                  </a:lnTo>
                  <a:lnTo>
                    <a:pt x="515" y="3420"/>
                  </a:lnTo>
                  <a:lnTo>
                    <a:pt x="516" y="3430"/>
                  </a:lnTo>
                  <a:lnTo>
                    <a:pt x="519" y="3441"/>
                  </a:lnTo>
                  <a:lnTo>
                    <a:pt x="528" y="3447"/>
                  </a:lnTo>
                  <a:lnTo>
                    <a:pt x="538" y="3453"/>
                  </a:lnTo>
                  <a:lnTo>
                    <a:pt x="536" y="3442"/>
                  </a:lnTo>
                  <a:lnTo>
                    <a:pt x="535" y="3433"/>
                  </a:lnTo>
                  <a:lnTo>
                    <a:pt x="544" y="3438"/>
                  </a:lnTo>
                  <a:lnTo>
                    <a:pt x="554" y="3444"/>
                  </a:lnTo>
                  <a:lnTo>
                    <a:pt x="556" y="3455"/>
                  </a:lnTo>
                  <a:lnTo>
                    <a:pt x="558" y="3466"/>
                  </a:lnTo>
                  <a:lnTo>
                    <a:pt x="568" y="3472"/>
                  </a:lnTo>
                  <a:lnTo>
                    <a:pt x="577" y="3477"/>
                  </a:lnTo>
                  <a:lnTo>
                    <a:pt x="587" y="3483"/>
                  </a:lnTo>
                  <a:lnTo>
                    <a:pt x="596" y="3489"/>
                  </a:lnTo>
                  <a:lnTo>
                    <a:pt x="599" y="3499"/>
                  </a:lnTo>
                  <a:lnTo>
                    <a:pt x="602" y="3509"/>
                  </a:lnTo>
                  <a:lnTo>
                    <a:pt x="604" y="3520"/>
                  </a:lnTo>
                  <a:lnTo>
                    <a:pt x="607" y="3530"/>
                  </a:lnTo>
                  <a:lnTo>
                    <a:pt x="616" y="3536"/>
                  </a:lnTo>
                  <a:lnTo>
                    <a:pt x="626" y="3541"/>
                  </a:lnTo>
                  <a:lnTo>
                    <a:pt x="636" y="3545"/>
                  </a:lnTo>
                  <a:lnTo>
                    <a:pt x="646" y="3551"/>
                  </a:lnTo>
                  <a:lnTo>
                    <a:pt x="648" y="3561"/>
                  </a:lnTo>
                  <a:lnTo>
                    <a:pt x="652" y="3572"/>
                  </a:lnTo>
                  <a:lnTo>
                    <a:pt x="661" y="3576"/>
                  </a:lnTo>
                  <a:lnTo>
                    <a:pt x="672" y="3583"/>
                  </a:lnTo>
                  <a:lnTo>
                    <a:pt x="676" y="3593"/>
                  </a:lnTo>
                  <a:lnTo>
                    <a:pt x="678" y="3604"/>
                  </a:lnTo>
                  <a:lnTo>
                    <a:pt x="679" y="3607"/>
                  </a:lnTo>
                  <a:lnTo>
                    <a:pt x="681" y="3614"/>
                  </a:lnTo>
                  <a:lnTo>
                    <a:pt x="682" y="3618"/>
                  </a:lnTo>
                  <a:lnTo>
                    <a:pt x="683" y="3621"/>
                  </a:lnTo>
                  <a:lnTo>
                    <a:pt x="683" y="3622"/>
                  </a:lnTo>
                  <a:lnTo>
                    <a:pt x="685" y="3623"/>
                  </a:lnTo>
                  <a:lnTo>
                    <a:pt x="685" y="3623"/>
                  </a:lnTo>
                  <a:lnTo>
                    <a:pt x="685" y="3623"/>
                  </a:lnTo>
                  <a:lnTo>
                    <a:pt x="685" y="3624"/>
                  </a:lnTo>
                  <a:lnTo>
                    <a:pt x="685" y="3624"/>
                  </a:lnTo>
                  <a:lnTo>
                    <a:pt x="685" y="3624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3" y="3623"/>
                  </a:lnTo>
                  <a:lnTo>
                    <a:pt x="685" y="3623"/>
                  </a:lnTo>
                  <a:lnTo>
                    <a:pt x="685" y="3624"/>
                  </a:lnTo>
                  <a:lnTo>
                    <a:pt x="695" y="3628"/>
                  </a:lnTo>
                  <a:lnTo>
                    <a:pt x="705" y="3634"/>
                  </a:lnTo>
                  <a:lnTo>
                    <a:pt x="709" y="3643"/>
                  </a:lnTo>
                  <a:lnTo>
                    <a:pt x="711" y="3654"/>
                  </a:lnTo>
                  <a:lnTo>
                    <a:pt x="714" y="3664"/>
                  </a:lnTo>
                  <a:lnTo>
                    <a:pt x="719" y="3674"/>
                  </a:lnTo>
                  <a:lnTo>
                    <a:pt x="729" y="3679"/>
                  </a:lnTo>
                  <a:lnTo>
                    <a:pt x="740" y="3684"/>
                  </a:lnTo>
                  <a:lnTo>
                    <a:pt x="739" y="3680"/>
                  </a:lnTo>
                  <a:lnTo>
                    <a:pt x="737" y="3673"/>
                  </a:lnTo>
                  <a:lnTo>
                    <a:pt x="735" y="3670"/>
                  </a:lnTo>
                  <a:lnTo>
                    <a:pt x="733" y="3667"/>
                  </a:lnTo>
                  <a:lnTo>
                    <a:pt x="733" y="3666"/>
                  </a:lnTo>
                  <a:lnTo>
                    <a:pt x="732" y="3664"/>
                  </a:lnTo>
                  <a:lnTo>
                    <a:pt x="732" y="3663"/>
                  </a:lnTo>
                  <a:lnTo>
                    <a:pt x="732" y="3663"/>
                  </a:lnTo>
                  <a:lnTo>
                    <a:pt x="743" y="3668"/>
                  </a:lnTo>
                  <a:lnTo>
                    <a:pt x="754" y="3672"/>
                  </a:lnTo>
                  <a:lnTo>
                    <a:pt x="757" y="3683"/>
                  </a:lnTo>
                  <a:lnTo>
                    <a:pt x="760" y="3692"/>
                  </a:lnTo>
                  <a:lnTo>
                    <a:pt x="772" y="3696"/>
                  </a:lnTo>
                  <a:lnTo>
                    <a:pt x="781" y="3701"/>
                  </a:lnTo>
                  <a:lnTo>
                    <a:pt x="786" y="3711"/>
                  </a:lnTo>
                  <a:lnTo>
                    <a:pt x="789" y="3721"/>
                  </a:lnTo>
                  <a:lnTo>
                    <a:pt x="792" y="3731"/>
                  </a:lnTo>
                  <a:lnTo>
                    <a:pt x="797" y="3741"/>
                  </a:lnTo>
                  <a:lnTo>
                    <a:pt x="808" y="3745"/>
                  </a:lnTo>
                  <a:lnTo>
                    <a:pt x="819" y="3750"/>
                  </a:lnTo>
                  <a:lnTo>
                    <a:pt x="829" y="3753"/>
                  </a:lnTo>
                  <a:lnTo>
                    <a:pt x="840" y="3757"/>
                  </a:lnTo>
                  <a:lnTo>
                    <a:pt x="844" y="3768"/>
                  </a:lnTo>
                  <a:lnTo>
                    <a:pt x="848" y="3776"/>
                  </a:lnTo>
                  <a:lnTo>
                    <a:pt x="859" y="3780"/>
                  </a:lnTo>
                  <a:lnTo>
                    <a:pt x="870" y="3785"/>
                  </a:lnTo>
                  <a:lnTo>
                    <a:pt x="874" y="3794"/>
                  </a:lnTo>
                  <a:lnTo>
                    <a:pt x="878" y="3804"/>
                  </a:lnTo>
                  <a:lnTo>
                    <a:pt x="890" y="3807"/>
                  </a:lnTo>
                  <a:lnTo>
                    <a:pt x="899" y="3810"/>
                  </a:lnTo>
                  <a:lnTo>
                    <a:pt x="905" y="3821"/>
                  </a:lnTo>
                  <a:lnTo>
                    <a:pt x="909" y="3830"/>
                  </a:lnTo>
                  <a:lnTo>
                    <a:pt x="897" y="3826"/>
                  </a:lnTo>
                  <a:lnTo>
                    <a:pt x="888" y="3823"/>
                  </a:lnTo>
                  <a:lnTo>
                    <a:pt x="891" y="3833"/>
                  </a:lnTo>
                  <a:lnTo>
                    <a:pt x="896" y="3842"/>
                  </a:lnTo>
                  <a:lnTo>
                    <a:pt x="908" y="3846"/>
                  </a:lnTo>
                  <a:lnTo>
                    <a:pt x="919" y="3850"/>
                  </a:lnTo>
                  <a:lnTo>
                    <a:pt x="914" y="3840"/>
                  </a:lnTo>
                  <a:lnTo>
                    <a:pt x="909" y="3830"/>
                  </a:lnTo>
                  <a:lnTo>
                    <a:pt x="920" y="3833"/>
                  </a:lnTo>
                  <a:lnTo>
                    <a:pt x="931" y="3837"/>
                  </a:lnTo>
                  <a:lnTo>
                    <a:pt x="936" y="3846"/>
                  </a:lnTo>
                  <a:lnTo>
                    <a:pt x="941" y="3856"/>
                  </a:lnTo>
                  <a:lnTo>
                    <a:pt x="952" y="3859"/>
                  </a:lnTo>
                  <a:lnTo>
                    <a:pt x="962" y="3862"/>
                  </a:lnTo>
                  <a:lnTo>
                    <a:pt x="968" y="3872"/>
                  </a:lnTo>
                  <a:lnTo>
                    <a:pt x="973" y="3880"/>
                  </a:lnTo>
                  <a:lnTo>
                    <a:pt x="984" y="3884"/>
                  </a:lnTo>
                  <a:lnTo>
                    <a:pt x="994" y="3887"/>
                  </a:lnTo>
                  <a:lnTo>
                    <a:pt x="999" y="3896"/>
                  </a:lnTo>
                  <a:lnTo>
                    <a:pt x="1005" y="3905"/>
                  </a:lnTo>
                  <a:lnTo>
                    <a:pt x="1017" y="3908"/>
                  </a:lnTo>
                  <a:lnTo>
                    <a:pt x="1027" y="3910"/>
                  </a:lnTo>
                  <a:lnTo>
                    <a:pt x="1038" y="3912"/>
                  </a:lnTo>
                  <a:lnTo>
                    <a:pt x="1050" y="3915"/>
                  </a:lnTo>
                  <a:lnTo>
                    <a:pt x="1055" y="3925"/>
                  </a:lnTo>
                  <a:lnTo>
                    <a:pt x="1060" y="3934"/>
                  </a:lnTo>
                  <a:lnTo>
                    <a:pt x="1072" y="3937"/>
                  </a:lnTo>
                  <a:lnTo>
                    <a:pt x="1082" y="3939"/>
                  </a:lnTo>
                  <a:lnTo>
                    <a:pt x="1089" y="3947"/>
                  </a:lnTo>
                  <a:lnTo>
                    <a:pt x="1093" y="3957"/>
                  </a:lnTo>
                  <a:lnTo>
                    <a:pt x="1098" y="3965"/>
                  </a:lnTo>
                  <a:lnTo>
                    <a:pt x="1105" y="3975"/>
                  </a:lnTo>
                  <a:lnTo>
                    <a:pt x="1117" y="3977"/>
                  </a:lnTo>
                  <a:lnTo>
                    <a:pt x="1127" y="3978"/>
                  </a:lnTo>
                  <a:lnTo>
                    <a:pt x="1139" y="3980"/>
                  </a:lnTo>
                  <a:lnTo>
                    <a:pt x="1150" y="3982"/>
                  </a:lnTo>
                  <a:lnTo>
                    <a:pt x="1156" y="3991"/>
                  </a:lnTo>
                  <a:lnTo>
                    <a:pt x="1161" y="4001"/>
                  </a:lnTo>
                  <a:lnTo>
                    <a:pt x="1173" y="4002"/>
                  </a:lnTo>
                  <a:lnTo>
                    <a:pt x="1185" y="4004"/>
                  </a:lnTo>
                  <a:lnTo>
                    <a:pt x="1190" y="4012"/>
                  </a:lnTo>
                  <a:lnTo>
                    <a:pt x="1196" y="4021"/>
                  </a:lnTo>
                  <a:lnTo>
                    <a:pt x="1202" y="4022"/>
                  </a:lnTo>
                  <a:lnTo>
                    <a:pt x="1208" y="4022"/>
                  </a:lnTo>
                  <a:lnTo>
                    <a:pt x="1214" y="4022"/>
                  </a:lnTo>
                  <a:lnTo>
                    <a:pt x="1219" y="4024"/>
                  </a:lnTo>
                  <a:lnTo>
                    <a:pt x="1225" y="4032"/>
                  </a:lnTo>
                  <a:lnTo>
                    <a:pt x="1231" y="4041"/>
                  </a:lnTo>
                  <a:lnTo>
                    <a:pt x="1243" y="4042"/>
                  </a:lnTo>
                  <a:lnTo>
                    <a:pt x="1255" y="4043"/>
                  </a:lnTo>
                  <a:lnTo>
                    <a:pt x="1261" y="4052"/>
                  </a:lnTo>
                  <a:lnTo>
                    <a:pt x="1268" y="4060"/>
                  </a:lnTo>
                  <a:lnTo>
                    <a:pt x="1279" y="4061"/>
                  </a:lnTo>
                  <a:lnTo>
                    <a:pt x="1290" y="4062"/>
                  </a:lnTo>
                  <a:lnTo>
                    <a:pt x="1296" y="4071"/>
                  </a:lnTo>
                  <a:lnTo>
                    <a:pt x="1304" y="4078"/>
                  </a:lnTo>
                  <a:lnTo>
                    <a:pt x="1314" y="4079"/>
                  </a:lnTo>
                  <a:lnTo>
                    <a:pt x="1326" y="4080"/>
                  </a:lnTo>
                  <a:lnTo>
                    <a:pt x="1334" y="4089"/>
                  </a:lnTo>
                  <a:lnTo>
                    <a:pt x="1340" y="4096"/>
                  </a:lnTo>
                  <a:lnTo>
                    <a:pt x="1352" y="4097"/>
                  </a:lnTo>
                  <a:lnTo>
                    <a:pt x="1362" y="4097"/>
                  </a:lnTo>
                  <a:lnTo>
                    <a:pt x="1370" y="4106"/>
                  </a:lnTo>
                  <a:lnTo>
                    <a:pt x="1377" y="4113"/>
                  </a:lnTo>
                  <a:lnTo>
                    <a:pt x="1388" y="4114"/>
                  </a:lnTo>
                  <a:lnTo>
                    <a:pt x="1400" y="4114"/>
                  </a:lnTo>
                  <a:lnTo>
                    <a:pt x="1407" y="4122"/>
                  </a:lnTo>
                  <a:lnTo>
                    <a:pt x="1414" y="4130"/>
                  </a:lnTo>
                  <a:lnTo>
                    <a:pt x="1425" y="4130"/>
                  </a:lnTo>
                  <a:lnTo>
                    <a:pt x="1437" y="4130"/>
                  </a:lnTo>
                  <a:lnTo>
                    <a:pt x="1444" y="4138"/>
                  </a:lnTo>
                  <a:lnTo>
                    <a:pt x="1452" y="4145"/>
                  </a:lnTo>
                  <a:lnTo>
                    <a:pt x="1463" y="4145"/>
                  </a:lnTo>
                  <a:lnTo>
                    <a:pt x="1474" y="4145"/>
                  </a:lnTo>
                  <a:lnTo>
                    <a:pt x="1483" y="4153"/>
                  </a:lnTo>
                  <a:lnTo>
                    <a:pt x="1489" y="4160"/>
                  </a:lnTo>
                  <a:lnTo>
                    <a:pt x="1477" y="4161"/>
                  </a:lnTo>
                  <a:lnTo>
                    <a:pt x="1467" y="4161"/>
                  </a:lnTo>
                  <a:lnTo>
                    <a:pt x="1473" y="4169"/>
                  </a:lnTo>
                  <a:lnTo>
                    <a:pt x="1481" y="4176"/>
                  </a:lnTo>
                  <a:lnTo>
                    <a:pt x="1493" y="4176"/>
                  </a:lnTo>
                  <a:lnTo>
                    <a:pt x="1505" y="4176"/>
                  </a:lnTo>
                  <a:lnTo>
                    <a:pt x="1496" y="4168"/>
                  </a:lnTo>
                  <a:lnTo>
                    <a:pt x="1489" y="4160"/>
                  </a:lnTo>
                  <a:lnTo>
                    <a:pt x="1501" y="4159"/>
                  </a:lnTo>
                  <a:lnTo>
                    <a:pt x="1512" y="4160"/>
                  </a:lnTo>
                  <a:lnTo>
                    <a:pt x="1520" y="4168"/>
                  </a:lnTo>
                  <a:lnTo>
                    <a:pt x="1527" y="4175"/>
                  </a:lnTo>
                  <a:lnTo>
                    <a:pt x="1539" y="4175"/>
                  </a:lnTo>
                  <a:lnTo>
                    <a:pt x="1551" y="4173"/>
                  </a:lnTo>
                  <a:lnTo>
                    <a:pt x="1561" y="4172"/>
                  </a:lnTo>
                  <a:lnTo>
                    <a:pt x="1573" y="4172"/>
                  </a:lnTo>
                  <a:lnTo>
                    <a:pt x="1580" y="4179"/>
                  </a:lnTo>
                  <a:lnTo>
                    <a:pt x="1589" y="4187"/>
                  </a:lnTo>
                  <a:lnTo>
                    <a:pt x="1596" y="4194"/>
                  </a:lnTo>
                  <a:lnTo>
                    <a:pt x="1605" y="4201"/>
                  </a:lnTo>
                  <a:lnTo>
                    <a:pt x="1609" y="4201"/>
                  </a:lnTo>
                  <a:lnTo>
                    <a:pt x="1616" y="4201"/>
                  </a:lnTo>
                  <a:lnTo>
                    <a:pt x="1623" y="4199"/>
                  </a:lnTo>
                  <a:lnTo>
                    <a:pt x="1627" y="4198"/>
                  </a:lnTo>
                  <a:lnTo>
                    <a:pt x="1638" y="4196"/>
                  </a:lnTo>
                  <a:lnTo>
                    <a:pt x="1650" y="4196"/>
                  </a:lnTo>
                  <a:lnTo>
                    <a:pt x="1658" y="4203"/>
                  </a:lnTo>
                  <a:lnTo>
                    <a:pt x="1667" y="4210"/>
                  </a:lnTo>
                  <a:lnTo>
                    <a:pt x="1677" y="4208"/>
                  </a:lnTo>
                  <a:lnTo>
                    <a:pt x="1689" y="4207"/>
                  </a:lnTo>
                  <a:lnTo>
                    <a:pt x="1697" y="4214"/>
                  </a:lnTo>
                  <a:lnTo>
                    <a:pt x="1705" y="4221"/>
                  </a:lnTo>
                  <a:lnTo>
                    <a:pt x="1717" y="4219"/>
                  </a:lnTo>
                  <a:lnTo>
                    <a:pt x="1728" y="4218"/>
                  </a:lnTo>
                  <a:lnTo>
                    <a:pt x="1736" y="4224"/>
                  </a:lnTo>
                  <a:lnTo>
                    <a:pt x="1744" y="4230"/>
                  </a:lnTo>
                  <a:lnTo>
                    <a:pt x="1756" y="4228"/>
                  </a:lnTo>
                  <a:lnTo>
                    <a:pt x="1768" y="4226"/>
                  </a:lnTo>
                  <a:lnTo>
                    <a:pt x="1776" y="4233"/>
                  </a:lnTo>
                  <a:lnTo>
                    <a:pt x="1785" y="4239"/>
                  </a:lnTo>
                  <a:lnTo>
                    <a:pt x="1795" y="4237"/>
                  </a:lnTo>
                  <a:lnTo>
                    <a:pt x="1807" y="4236"/>
                  </a:lnTo>
                  <a:lnTo>
                    <a:pt x="1816" y="4241"/>
                  </a:lnTo>
                  <a:lnTo>
                    <a:pt x="1824" y="4247"/>
                  </a:lnTo>
                  <a:lnTo>
                    <a:pt x="1836" y="4245"/>
                  </a:lnTo>
                  <a:lnTo>
                    <a:pt x="1846" y="4243"/>
                  </a:lnTo>
                  <a:lnTo>
                    <a:pt x="1856" y="4248"/>
                  </a:lnTo>
                  <a:lnTo>
                    <a:pt x="1865" y="4255"/>
                  </a:lnTo>
                  <a:lnTo>
                    <a:pt x="1873" y="4261"/>
                  </a:lnTo>
                  <a:lnTo>
                    <a:pt x="1882" y="4268"/>
                  </a:lnTo>
                  <a:lnTo>
                    <a:pt x="1893" y="4265"/>
                  </a:lnTo>
                  <a:lnTo>
                    <a:pt x="1904" y="4262"/>
                  </a:lnTo>
                  <a:lnTo>
                    <a:pt x="1916" y="4259"/>
                  </a:lnTo>
                  <a:lnTo>
                    <a:pt x="1926" y="4256"/>
                  </a:lnTo>
                  <a:lnTo>
                    <a:pt x="1936" y="4262"/>
                  </a:lnTo>
                  <a:lnTo>
                    <a:pt x="1944" y="4268"/>
                  </a:lnTo>
                  <a:lnTo>
                    <a:pt x="1934" y="4271"/>
                  </a:lnTo>
                  <a:lnTo>
                    <a:pt x="1922" y="4274"/>
                  </a:lnTo>
                  <a:lnTo>
                    <a:pt x="1932" y="4279"/>
                  </a:lnTo>
                  <a:lnTo>
                    <a:pt x="1940" y="4285"/>
                  </a:lnTo>
                  <a:lnTo>
                    <a:pt x="1952" y="4282"/>
                  </a:lnTo>
                  <a:lnTo>
                    <a:pt x="1962" y="4279"/>
                  </a:lnTo>
                  <a:lnTo>
                    <a:pt x="1960" y="4277"/>
                  </a:lnTo>
                  <a:lnTo>
                    <a:pt x="1954" y="4273"/>
                  </a:lnTo>
                  <a:lnTo>
                    <a:pt x="1950" y="4271"/>
                  </a:lnTo>
                  <a:lnTo>
                    <a:pt x="1948" y="4270"/>
                  </a:lnTo>
                  <a:lnTo>
                    <a:pt x="1945" y="4269"/>
                  </a:lnTo>
                  <a:lnTo>
                    <a:pt x="1944" y="4268"/>
                  </a:lnTo>
                  <a:lnTo>
                    <a:pt x="1955" y="4264"/>
                  </a:lnTo>
                  <a:lnTo>
                    <a:pt x="1967" y="4262"/>
                  </a:lnTo>
                  <a:lnTo>
                    <a:pt x="1975" y="4268"/>
                  </a:lnTo>
                  <a:lnTo>
                    <a:pt x="1985" y="4273"/>
                  </a:lnTo>
                  <a:lnTo>
                    <a:pt x="1995" y="4270"/>
                  </a:lnTo>
                  <a:lnTo>
                    <a:pt x="2007" y="4266"/>
                  </a:lnTo>
                  <a:lnTo>
                    <a:pt x="2016" y="4272"/>
                  </a:lnTo>
                  <a:lnTo>
                    <a:pt x="2025" y="4277"/>
                  </a:lnTo>
                  <a:lnTo>
                    <a:pt x="2036" y="4274"/>
                  </a:lnTo>
                  <a:lnTo>
                    <a:pt x="2048" y="4271"/>
                  </a:lnTo>
                  <a:lnTo>
                    <a:pt x="2056" y="4275"/>
                  </a:lnTo>
                  <a:lnTo>
                    <a:pt x="2066" y="4280"/>
                  </a:lnTo>
                  <a:lnTo>
                    <a:pt x="2076" y="4277"/>
                  </a:lnTo>
                  <a:lnTo>
                    <a:pt x="2088" y="4273"/>
                  </a:lnTo>
                  <a:lnTo>
                    <a:pt x="2091" y="4275"/>
                  </a:lnTo>
                  <a:lnTo>
                    <a:pt x="2098" y="4278"/>
                  </a:lnTo>
                  <a:lnTo>
                    <a:pt x="2104" y="4281"/>
                  </a:lnTo>
                  <a:lnTo>
                    <a:pt x="2106" y="4283"/>
                  </a:lnTo>
                  <a:lnTo>
                    <a:pt x="2104" y="4285"/>
                  </a:lnTo>
                  <a:lnTo>
                    <a:pt x="2096" y="4288"/>
                  </a:lnTo>
                  <a:lnTo>
                    <a:pt x="2089" y="4290"/>
                  </a:lnTo>
                  <a:lnTo>
                    <a:pt x="2085" y="4291"/>
                  </a:lnTo>
                  <a:lnTo>
                    <a:pt x="2075" y="4286"/>
                  </a:lnTo>
                  <a:lnTo>
                    <a:pt x="2066" y="4280"/>
                  </a:lnTo>
                  <a:lnTo>
                    <a:pt x="2055" y="4283"/>
                  </a:lnTo>
                  <a:lnTo>
                    <a:pt x="2044" y="4288"/>
                  </a:lnTo>
                  <a:lnTo>
                    <a:pt x="2032" y="4291"/>
                  </a:lnTo>
                  <a:lnTo>
                    <a:pt x="2022" y="4294"/>
                  </a:lnTo>
                  <a:lnTo>
                    <a:pt x="2032" y="4299"/>
                  </a:lnTo>
                  <a:lnTo>
                    <a:pt x="2041" y="4305"/>
                  </a:lnTo>
                  <a:lnTo>
                    <a:pt x="2029" y="4308"/>
                  </a:lnTo>
                  <a:lnTo>
                    <a:pt x="2019" y="4312"/>
                  </a:lnTo>
                  <a:lnTo>
                    <a:pt x="2027" y="4318"/>
                  </a:lnTo>
                  <a:lnTo>
                    <a:pt x="2038" y="4323"/>
                  </a:lnTo>
                  <a:lnTo>
                    <a:pt x="2049" y="4319"/>
                  </a:lnTo>
                  <a:lnTo>
                    <a:pt x="2060" y="4315"/>
                  </a:lnTo>
                  <a:lnTo>
                    <a:pt x="2071" y="4311"/>
                  </a:lnTo>
                  <a:lnTo>
                    <a:pt x="2082" y="4308"/>
                  </a:lnTo>
                  <a:lnTo>
                    <a:pt x="2092" y="4313"/>
                  </a:lnTo>
                  <a:lnTo>
                    <a:pt x="2102" y="4319"/>
                  </a:lnTo>
                  <a:lnTo>
                    <a:pt x="2112" y="4314"/>
                  </a:lnTo>
                  <a:lnTo>
                    <a:pt x="2123" y="4310"/>
                  </a:lnTo>
                  <a:lnTo>
                    <a:pt x="2135" y="4307"/>
                  </a:lnTo>
                  <a:lnTo>
                    <a:pt x="2145" y="4303"/>
                  </a:lnTo>
                  <a:lnTo>
                    <a:pt x="2157" y="4298"/>
                  </a:lnTo>
                  <a:lnTo>
                    <a:pt x="2167" y="4294"/>
                  </a:lnTo>
                  <a:lnTo>
                    <a:pt x="2164" y="4293"/>
                  </a:lnTo>
                  <a:lnTo>
                    <a:pt x="2157" y="4290"/>
                  </a:lnTo>
                  <a:lnTo>
                    <a:pt x="2154" y="4288"/>
                  </a:lnTo>
                  <a:lnTo>
                    <a:pt x="2151" y="4287"/>
                  </a:lnTo>
                  <a:lnTo>
                    <a:pt x="2149" y="4286"/>
                  </a:lnTo>
                  <a:lnTo>
                    <a:pt x="2148" y="4286"/>
                  </a:lnTo>
                  <a:lnTo>
                    <a:pt x="2158" y="4280"/>
                  </a:lnTo>
                  <a:lnTo>
                    <a:pt x="2169" y="4277"/>
                  </a:lnTo>
                  <a:lnTo>
                    <a:pt x="2178" y="4281"/>
                  </a:lnTo>
                  <a:lnTo>
                    <a:pt x="2188" y="4287"/>
                  </a:lnTo>
                  <a:lnTo>
                    <a:pt x="2199" y="4282"/>
                  </a:lnTo>
                  <a:lnTo>
                    <a:pt x="2209" y="4278"/>
                  </a:lnTo>
                  <a:lnTo>
                    <a:pt x="2219" y="4282"/>
                  </a:lnTo>
                  <a:lnTo>
                    <a:pt x="2228" y="4287"/>
                  </a:lnTo>
                  <a:lnTo>
                    <a:pt x="2239" y="4282"/>
                  </a:lnTo>
                  <a:lnTo>
                    <a:pt x="2250" y="4277"/>
                  </a:lnTo>
                  <a:lnTo>
                    <a:pt x="2260" y="4282"/>
                  </a:lnTo>
                  <a:lnTo>
                    <a:pt x="2270" y="4286"/>
                  </a:lnTo>
                  <a:lnTo>
                    <a:pt x="2281" y="4281"/>
                  </a:lnTo>
                  <a:lnTo>
                    <a:pt x="2290" y="4277"/>
                  </a:lnTo>
                  <a:lnTo>
                    <a:pt x="2301" y="4272"/>
                  </a:lnTo>
                  <a:lnTo>
                    <a:pt x="2311" y="4266"/>
                  </a:lnTo>
                  <a:lnTo>
                    <a:pt x="2322" y="4271"/>
                  </a:lnTo>
                  <a:lnTo>
                    <a:pt x="2332" y="4275"/>
                  </a:lnTo>
                  <a:lnTo>
                    <a:pt x="2335" y="4276"/>
                  </a:lnTo>
                  <a:lnTo>
                    <a:pt x="2341" y="4279"/>
                  </a:lnTo>
                  <a:lnTo>
                    <a:pt x="2348" y="4281"/>
                  </a:lnTo>
                  <a:lnTo>
                    <a:pt x="2351" y="4282"/>
                  </a:lnTo>
                  <a:lnTo>
                    <a:pt x="2361" y="4277"/>
                  </a:lnTo>
                  <a:lnTo>
                    <a:pt x="2372" y="4272"/>
                  </a:lnTo>
                  <a:lnTo>
                    <a:pt x="2382" y="4276"/>
                  </a:lnTo>
                  <a:lnTo>
                    <a:pt x="2392" y="4279"/>
                  </a:lnTo>
                  <a:lnTo>
                    <a:pt x="2402" y="4274"/>
                  </a:lnTo>
                  <a:lnTo>
                    <a:pt x="2412" y="4269"/>
                  </a:lnTo>
                  <a:lnTo>
                    <a:pt x="2422" y="4263"/>
                  </a:lnTo>
                  <a:lnTo>
                    <a:pt x="2433" y="4258"/>
                  </a:lnTo>
                  <a:lnTo>
                    <a:pt x="2442" y="4261"/>
                  </a:lnTo>
                  <a:lnTo>
                    <a:pt x="2453" y="4264"/>
                  </a:lnTo>
                  <a:lnTo>
                    <a:pt x="2462" y="4259"/>
                  </a:lnTo>
                  <a:lnTo>
                    <a:pt x="2473" y="4254"/>
                  </a:lnTo>
                  <a:lnTo>
                    <a:pt x="2483" y="4257"/>
                  </a:lnTo>
                  <a:lnTo>
                    <a:pt x="2493" y="4260"/>
                  </a:lnTo>
                  <a:lnTo>
                    <a:pt x="2503" y="4254"/>
                  </a:lnTo>
                  <a:lnTo>
                    <a:pt x="2513" y="4248"/>
                  </a:lnTo>
                  <a:lnTo>
                    <a:pt x="2523" y="4252"/>
                  </a:lnTo>
                  <a:lnTo>
                    <a:pt x="2534" y="4254"/>
                  </a:lnTo>
                  <a:lnTo>
                    <a:pt x="2544" y="4257"/>
                  </a:lnTo>
                  <a:lnTo>
                    <a:pt x="2554" y="4259"/>
                  </a:lnTo>
                  <a:lnTo>
                    <a:pt x="2564" y="4254"/>
                  </a:lnTo>
                  <a:lnTo>
                    <a:pt x="2574" y="4247"/>
                  </a:lnTo>
                  <a:lnTo>
                    <a:pt x="2578" y="4245"/>
                  </a:lnTo>
                  <a:lnTo>
                    <a:pt x="2584" y="4241"/>
                  </a:lnTo>
                  <a:lnTo>
                    <a:pt x="2588" y="4237"/>
                  </a:lnTo>
                  <a:lnTo>
                    <a:pt x="2593" y="4235"/>
                  </a:lnTo>
                  <a:lnTo>
                    <a:pt x="2604" y="4238"/>
                  </a:lnTo>
                  <a:lnTo>
                    <a:pt x="2614" y="4240"/>
                  </a:lnTo>
                  <a:lnTo>
                    <a:pt x="2623" y="4233"/>
                  </a:lnTo>
                  <a:lnTo>
                    <a:pt x="2633" y="4227"/>
                  </a:lnTo>
                  <a:lnTo>
                    <a:pt x="2643" y="4229"/>
                  </a:lnTo>
                  <a:lnTo>
                    <a:pt x="2654" y="4231"/>
                  </a:lnTo>
                  <a:lnTo>
                    <a:pt x="2664" y="4225"/>
                  </a:lnTo>
                  <a:lnTo>
                    <a:pt x="2672" y="4219"/>
                  </a:lnTo>
                  <a:lnTo>
                    <a:pt x="2684" y="4221"/>
                  </a:lnTo>
                  <a:lnTo>
                    <a:pt x="2693" y="4223"/>
                  </a:lnTo>
                  <a:lnTo>
                    <a:pt x="2691" y="4225"/>
                  </a:lnTo>
                  <a:lnTo>
                    <a:pt x="2685" y="4229"/>
                  </a:lnTo>
                  <a:lnTo>
                    <a:pt x="2678" y="4233"/>
                  </a:lnTo>
                  <a:lnTo>
                    <a:pt x="2675" y="4236"/>
                  </a:lnTo>
                  <a:lnTo>
                    <a:pt x="2686" y="4238"/>
                  </a:lnTo>
                  <a:lnTo>
                    <a:pt x="2697" y="4240"/>
                  </a:lnTo>
                  <a:lnTo>
                    <a:pt x="2700" y="4238"/>
                  </a:lnTo>
                  <a:lnTo>
                    <a:pt x="2706" y="4233"/>
                  </a:lnTo>
                  <a:lnTo>
                    <a:pt x="2713" y="4229"/>
                  </a:lnTo>
                  <a:lnTo>
                    <a:pt x="2715" y="4226"/>
                  </a:lnTo>
                  <a:lnTo>
                    <a:pt x="2711" y="4226"/>
                  </a:lnTo>
                  <a:lnTo>
                    <a:pt x="2704" y="4224"/>
                  </a:lnTo>
                  <a:lnTo>
                    <a:pt x="2700" y="4224"/>
                  </a:lnTo>
                  <a:lnTo>
                    <a:pt x="2697" y="4223"/>
                  </a:lnTo>
                  <a:lnTo>
                    <a:pt x="2694" y="4223"/>
                  </a:lnTo>
                  <a:lnTo>
                    <a:pt x="2693" y="4223"/>
                  </a:lnTo>
                  <a:lnTo>
                    <a:pt x="2703" y="4215"/>
                  </a:lnTo>
                  <a:lnTo>
                    <a:pt x="2713" y="4209"/>
                  </a:lnTo>
                  <a:lnTo>
                    <a:pt x="2723" y="4211"/>
                  </a:lnTo>
                  <a:lnTo>
                    <a:pt x="2733" y="4213"/>
                  </a:lnTo>
                  <a:lnTo>
                    <a:pt x="2742" y="4206"/>
                  </a:lnTo>
                  <a:lnTo>
                    <a:pt x="2752" y="4198"/>
                  </a:lnTo>
                  <a:lnTo>
                    <a:pt x="2761" y="4201"/>
                  </a:lnTo>
                  <a:lnTo>
                    <a:pt x="2773" y="4203"/>
                  </a:lnTo>
                  <a:lnTo>
                    <a:pt x="2782" y="4195"/>
                  </a:lnTo>
                  <a:lnTo>
                    <a:pt x="2790" y="4188"/>
                  </a:lnTo>
                  <a:lnTo>
                    <a:pt x="2802" y="4189"/>
                  </a:lnTo>
                  <a:lnTo>
                    <a:pt x="2811" y="4191"/>
                  </a:lnTo>
                  <a:lnTo>
                    <a:pt x="2803" y="4198"/>
                  </a:lnTo>
                  <a:lnTo>
                    <a:pt x="2794" y="4205"/>
                  </a:lnTo>
                  <a:lnTo>
                    <a:pt x="2804" y="4207"/>
                  </a:lnTo>
                  <a:lnTo>
                    <a:pt x="2816" y="4208"/>
                  </a:lnTo>
                  <a:lnTo>
                    <a:pt x="2825" y="4201"/>
                  </a:lnTo>
                  <a:lnTo>
                    <a:pt x="2834" y="4193"/>
                  </a:lnTo>
                  <a:lnTo>
                    <a:pt x="2822" y="4192"/>
                  </a:lnTo>
                  <a:lnTo>
                    <a:pt x="2811" y="4191"/>
                  </a:lnTo>
                  <a:lnTo>
                    <a:pt x="2820" y="4184"/>
                  </a:lnTo>
                  <a:lnTo>
                    <a:pt x="2830" y="4176"/>
                  </a:lnTo>
                  <a:lnTo>
                    <a:pt x="2838" y="4169"/>
                  </a:lnTo>
                  <a:lnTo>
                    <a:pt x="2847" y="4161"/>
                  </a:lnTo>
                  <a:lnTo>
                    <a:pt x="2857" y="4162"/>
                  </a:lnTo>
                  <a:lnTo>
                    <a:pt x="2868" y="4163"/>
                  </a:lnTo>
                  <a:lnTo>
                    <a:pt x="2879" y="4165"/>
                  </a:lnTo>
                  <a:lnTo>
                    <a:pt x="2889" y="4165"/>
                  </a:lnTo>
                  <a:lnTo>
                    <a:pt x="2899" y="4158"/>
                  </a:lnTo>
                  <a:lnTo>
                    <a:pt x="2907" y="4151"/>
                  </a:lnTo>
                  <a:lnTo>
                    <a:pt x="2913" y="4151"/>
                  </a:lnTo>
                  <a:lnTo>
                    <a:pt x="2918" y="4151"/>
                  </a:lnTo>
                  <a:lnTo>
                    <a:pt x="2923" y="4152"/>
                  </a:lnTo>
                  <a:lnTo>
                    <a:pt x="2929" y="4152"/>
                  </a:lnTo>
                  <a:lnTo>
                    <a:pt x="2939" y="4153"/>
                  </a:lnTo>
                  <a:lnTo>
                    <a:pt x="2950" y="4153"/>
                  </a:lnTo>
                  <a:lnTo>
                    <a:pt x="2958" y="4145"/>
                  </a:lnTo>
                  <a:lnTo>
                    <a:pt x="2967" y="4138"/>
                  </a:lnTo>
                  <a:lnTo>
                    <a:pt x="2956" y="4137"/>
                  </a:lnTo>
                  <a:lnTo>
                    <a:pt x="2944" y="4136"/>
                  </a:lnTo>
                  <a:lnTo>
                    <a:pt x="2953" y="4128"/>
                  </a:lnTo>
                  <a:lnTo>
                    <a:pt x="2962" y="4121"/>
                  </a:lnTo>
                  <a:lnTo>
                    <a:pt x="2972" y="4121"/>
                  </a:lnTo>
                  <a:lnTo>
                    <a:pt x="2983" y="4121"/>
                  </a:lnTo>
                  <a:lnTo>
                    <a:pt x="2991" y="4113"/>
                  </a:lnTo>
                  <a:lnTo>
                    <a:pt x="2999" y="4105"/>
                  </a:lnTo>
                  <a:lnTo>
                    <a:pt x="3009" y="4105"/>
                  </a:lnTo>
                  <a:lnTo>
                    <a:pt x="3020" y="4106"/>
                  </a:lnTo>
                  <a:lnTo>
                    <a:pt x="3029" y="4097"/>
                  </a:lnTo>
                  <a:lnTo>
                    <a:pt x="3036" y="4089"/>
                  </a:lnTo>
                  <a:lnTo>
                    <a:pt x="3048" y="4089"/>
                  </a:lnTo>
                  <a:lnTo>
                    <a:pt x="3058" y="4089"/>
                  </a:lnTo>
                  <a:lnTo>
                    <a:pt x="3069" y="4090"/>
                  </a:lnTo>
                  <a:lnTo>
                    <a:pt x="3080" y="4089"/>
                  </a:lnTo>
                  <a:lnTo>
                    <a:pt x="3087" y="4080"/>
                  </a:lnTo>
                  <a:lnTo>
                    <a:pt x="3095" y="4072"/>
                  </a:lnTo>
                  <a:lnTo>
                    <a:pt x="3102" y="4063"/>
                  </a:lnTo>
                  <a:lnTo>
                    <a:pt x="3110" y="4055"/>
                  </a:lnTo>
                  <a:lnTo>
                    <a:pt x="3121" y="4055"/>
                  </a:lnTo>
                  <a:lnTo>
                    <a:pt x="3132" y="4054"/>
                  </a:lnTo>
                  <a:lnTo>
                    <a:pt x="3139" y="4045"/>
                  </a:lnTo>
                  <a:lnTo>
                    <a:pt x="3147" y="4037"/>
                  </a:lnTo>
                  <a:lnTo>
                    <a:pt x="3157" y="4037"/>
                  </a:lnTo>
                  <a:lnTo>
                    <a:pt x="3168" y="4036"/>
                  </a:lnTo>
                  <a:lnTo>
                    <a:pt x="3175" y="4027"/>
                  </a:lnTo>
                  <a:lnTo>
                    <a:pt x="3183" y="4018"/>
                  </a:lnTo>
                  <a:lnTo>
                    <a:pt x="3193" y="4017"/>
                  </a:lnTo>
                  <a:lnTo>
                    <a:pt x="3204" y="4017"/>
                  </a:lnTo>
                  <a:lnTo>
                    <a:pt x="3210" y="4007"/>
                  </a:lnTo>
                  <a:lnTo>
                    <a:pt x="3218" y="3998"/>
                  </a:lnTo>
                  <a:lnTo>
                    <a:pt x="3229" y="3997"/>
                  </a:lnTo>
                  <a:lnTo>
                    <a:pt x="3239" y="3996"/>
                  </a:lnTo>
                  <a:lnTo>
                    <a:pt x="3247" y="3987"/>
                  </a:lnTo>
                  <a:lnTo>
                    <a:pt x="3253" y="3977"/>
                  </a:lnTo>
                  <a:lnTo>
                    <a:pt x="3264" y="3976"/>
                  </a:lnTo>
                  <a:lnTo>
                    <a:pt x="3274" y="3975"/>
                  </a:lnTo>
                  <a:lnTo>
                    <a:pt x="3282" y="3965"/>
                  </a:lnTo>
                  <a:lnTo>
                    <a:pt x="3288" y="3957"/>
                  </a:lnTo>
                  <a:lnTo>
                    <a:pt x="3299" y="3955"/>
                  </a:lnTo>
                  <a:lnTo>
                    <a:pt x="3309" y="3954"/>
                  </a:lnTo>
                  <a:lnTo>
                    <a:pt x="3302" y="3963"/>
                  </a:lnTo>
                  <a:lnTo>
                    <a:pt x="3296" y="3972"/>
                  </a:lnTo>
                  <a:lnTo>
                    <a:pt x="3306" y="3971"/>
                  </a:lnTo>
                  <a:lnTo>
                    <a:pt x="3317" y="3970"/>
                  </a:lnTo>
                  <a:lnTo>
                    <a:pt x="3324" y="3960"/>
                  </a:lnTo>
                  <a:lnTo>
                    <a:pt x="3331" y="3951"/>
                  </a:lnTo>
                  <a:lnTo>
                    <a:pt x="3319" y="3953"/>
                  </a:lnTo>
                  <a:lnTo>
                    <a:pt x="3309" y="3954"/>
                  </a:lnTo>
                  <a:lnTo>
                    <a:pt x="3316" y="3944"/>
                  </a:lnTo>
                  <a:lnTo>
                    <a:pt x="3322" y="3935"/>
                  </a:lnTo>
                  <a:lnTo>
                    <a:pt x="3333" y="3934"/>
                  </a:lnTo>
                  <a:lnTo>
                    <a:pt x="3343" y="3931"/>
                  </a:lnTo>
                  <a:lnTo>
                    <a:pt x="3351" y="3922"/>
                  </a:lnTo>
                  <a:lnTo>
                    <a:pt x="3356" y="3912"/>
                  </a:lnTo>
                  <a:lnTo>
                    <a:pt x="3362" y="3903"/>
                  </a:lnTo>
                  <a:lnTo>
                    <a:pt x="3369" y="3893"/>
                  </a:lnTo>
                  <a:lnTo>
                    <a:pt x="3380" y="3891"/>
                  </a:lnTo>
                  <a:lnTo>
                    <a:pt x="3390" y="3889"/>
                  </a:lnTo>
                  <a:lnTo>
                    <a:pt x="3400" y="3888"/>
                  </a:lnTo>
                  <a:lnTo>
                    <a:pt x="3412" y="3885"/>
                  </a:lnTo>
                  <a:lnTo>
                    <a:pt x="3417" y="3875"/>
                  </a:lnTo>
                  <a:lnTo>
                    <a:pt x="3423" y="3865"/>
                  </a:lnTo>
                  <a:lnTo>
                    <a:pt x="3429" y="3855"/>
                  </a:lnTo>
                  <a:lnTo>
                    <a:pt x="3435" y="3845"/>
                  </a:lnTo>
                  <a:lnTo>
                    <a:pt x="3445" y="3843"/>
                  </a:lnTo>
                  <a:lnTo>
                    <a:pt x="3455" y="3841"/>
                  </a:lnTo>
                  <a:lnTo>
                    <a:pt x="3462" y="3830"/>
                  </a:lnTo>
                  <a:lnTo>
                    <a:pt x="3467" y="3821"/>
                  </a:lnTo>
                  <a:lnTo>
                    <a:pt x="3478" y="3819"/>
                  </a:lnTo>
                  <a:lnTo>
                    <a:pt x="3488" y="3815"/>
                  </a:lnTo>
                  <a:lnTo>
                    <a:pt x="3494" y="3805"/>
                  </a:lnTo>
                  <a:lnTo>
                    <a:pt x="3498" y="3795"/>
                  </a:lnTo>
                  <a:lnTo>
                    <a:pt x="3508" y="3792"/>
                  </a:lnTo>
                  <a:lnTo>
                    <a:pt x="3519" y="3790"/>
                  </a:lnTo>
                  <a:lnTo>
                    <a:pt x="3523" y="3789"/>
                  </a:lnTo>
                  <a:lnTo>
                    <a:pt x="3530" y="3788"/>
                  </a:lnTo>
                  <a:lnTo>
                    <a:pt x="3536" y="3786"/>
                  </a:lnTo>
                  <a:lnTo>
                    <a:pt x="3539" y="3784"/>
                  </a:lnTo>
                  <a:lnTo>
                    <a:pt x="3546" y="3774"/>
                  </a:lnTo>
                  <a:lnTo>
                    <a:pt x="3551" y="3763"/>
                  </a:lnTo>
                  <a:lnTo>
                    <a:pt x="3553" y="3759"/>
                  </a:lnTo>
                  <a:lnTo>
                    <a:pt x="3555" y="3753"/>
                  </a:lnTo>
                  <a:lnTo>
                    <a:pt x="3557" y="3750"/>
                  </a:lnTo>
                  <a:lnTo>
                    <a:pt x="3558" y="3746"/>
                  </a:lnTo>
                  <a:lnTo>
                    <a:pt x="3559" y="3745"/>
                  </a:lnTo>
                  <a:lnTo>
                    <a:pt x="3561" y="3743"/>
                  </a:lnTo>
                  <a:lnTo>
                    <a:pt x="3561" y="3743"/>
                  </a:lnTo>
                  <a:lnTo>
                    <a:pt x="3561" y="3743"/>
                  </a:lnTo>
                  <a:lnTo>
                    <a:pt x="3561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2" y="3742"/>
                  </a:lnTo>
                  <a:lnTo>
                    <a:pt x="3561" y="3743"/>
                  </a:lnTo>
                  <a:lnTo>
                    <a:pt x="3571" y="3739"/>
                  </a:lnTo>
                  <a:lnTo>
                    <a:pt x="3581" y="3736"/>
                  </a:lnTo>
                  <a:lnTo>
                    <a:pt x="3586" y="3726"/>
                  </a:lnTo>
                  <a:lnTo>
                    <a:pt x="3591" y="3715"/>
                  </a:lnTo>
                  <a:lnTo>
                    <a:pt x="3601" y="3712"/>
                  </a:lnTo>
                  <a:lnTo>
                    <a:pt x="3612" y="3708"/>
                  </a:lnTo>
                  <a:lnTo>
                    <a:pt x="3616" y="3697"/>
                  </a:lnTo>
                  <a:lnTo>
                    <a:pt x="3620" y="3688"/>
                  </a:lnTo>
                  <a:lnTo>
                    <a:pt x="3631" y="3684"/>
                  </a:lnTo>
                  <a:lnTo>
                    <a:pt x="3641" y="3680"/>
                  </a:lnTo>
                  <a:lnTo>
                    <a:pt x="3646" y="3670"/>
                  </a:lnTo>
                  <a:lnTo>
                    <a:pt x="3650" y="3659"/>
                  </a:lnTo>
                  <a:lnTo>
                    <a:pt x="3659" y="3655"/>
                  </a:lnTo>
                  <a:lnTo>
                    <a:pt x="3670" y="3652"/>
                  </a:lnTo>
                  <a:lnTo>
                    <a:pt x="3674" y="3641"/>
                  </a:lnTo>
                  <a:lnTo>
                    <a:pt x="3679" y="3630"/>
                  </a:lnTo>
                  <a:lnTo>
                    <a:pt x="3688" y="3626"/>
                  </a:lnTo>
                  <a:lnTo>
                    <a:pt x="3698" y="3622"/>
                  </a:lnTo>
                  <a:lnTo>
                    <a:pt x="3702" y="3611"/>
                  </a:lnTo>
                  <a:lnTo>
                    <a:pt x="3706" y="3601"/>
                  </a:lnTo>
                  <a:lnTo>
                    <a:pt x="3716" y="3596"/>
                  </a:lnTo>
                  <a:lnTo>
                    <a:pt x="3727" y="3592"/>
                  </a:lnTo>
                  <a:lnTo>
                    <a:pt x="3730" y="3580"/>
                  </a:lnTo>
                  <a:lnTo>
                    <a:pt x="3734" y="3570"/>
                  </a:lnTo>
                  <a:lnTo>
                    <a:pt x="3744" y="3566"/>
                  </a:lnTo>
                  <a:lnTo>
                    <a:pt x="3753" y="3561"/>
                  </a:lnTo>
                  <a:lnTo>
                    <a:pt x="3757" y="3551"/>
                  </a:lnTo>
                  <a:lnTo>
                    <a:pt x="3761" y="3539"/>
                  </a:lnTo>
                  <a:lnTo>
                    <a:pt x="3770" y="3535"/>
                  </a:lnTo>
                  <a:lnTo>
                    <a:pt x="3780" y="3530"/>
                  </a:lnTo>
                  <a:lnTo>
                    <a:pt x="3784" y="3519"/>
                  </a:lnTo>
                  <a:lnTo>
                    <a:pt x="3787" y="3508"/>
                  </a:lnTo>
                  <a:lnTo>
                    <a:pt x="3797" y="3503"/>
                  </a:lnTo>
                  <a:lnTo>
                    <a:pt x="3806" y="3499"/>
                  </a:lnTo>
                  <a:lnTo>
                    <a:pt x="3803" y="3510"/>
                  </a:lnTo>
                  <a:lnTo>
                    <a:pt x="3800" y="3521"/>
                  </a:lnTo>
                  <a:lnTo>
                    <a:pt x="3810" y="3517"/>
                  </a:lnTo>
                  <a:lnTo>
                    <a:pt x="3819" y="3510"/>
                  </a:lnTo>
                  <a:lnTo>
                    <a:pt x="3822" y="3500"/>
                  </a:lnTo>
                  <a:lnTo>
                    <a:pt x="3825" y="3489"/>
                  </a:lnTo>
                  <a:lnTo>
                    <a:pt x="3816" y="3494"/>
                  </a:lnTo>
                  <a:lnTo>
                    <a:pt x="3806" y="3499"/>
                  </a:lnTo>
                  <a:lnTo>
                    <a:pt x="3808" y="3488"/>
                  </a:lnTo>
                  <a:lnTo>
                    <a:pt x="3813" y="3476"/>
                  </a:lnTo>
                  <a:lnTo>
                    <a:pt x="3822" y="3471"/>
                  </a:lnTo>
                  <a:lnTo>
                    <a:pt x="3832" y="3467"/>
                  </a:lnTo>
                  <a:lnTo>
                    <a:pt x="3835" y="3455"/>
                  </a:lnTo>
                  <a:lnTo>
                    <a:pt x="3837" y="3444"/>
                  </a:lnTo>
                  <a:lnTo>
                    <a:pt x="3840" y="3433"/>
                  </a:lnTo>
                  <a:lnTo>
                    <a:pt x="3844" y="3422"/>
                  </a:lnTo>
                  <a:lnTo>
                    <a:pt x="3852" y="3416"/>
                  </a:lnTo>
                  <a:lnTo>
                    <a:pt x="3862" y="3411"/>
                  </a:lnTo>
                  <a:lnTo>
                    <a:pt x="3871" y="3406"/>
                  </a:lnTo>
                  <a:lnTo>
                    <a:pt x="3881" y="3401"/>
                  </a:lnTo>
                  <a:lnTo>
                    <a:pt x="3889" y="3394"/>
                  </a:lnTo>
                  <a:lnTo>
                    <a:pt x="3899" y="3389"/>
                  </a:lnTo>
                  <a:lnTo>
                    <a:pt x="3902" y="3377"/>
                  </a:lnTo>
                  <a:lnTo>
                    <a:pt x="3904" y="3367"/>
                  </a:lnTo>
                  <a:lnTo>
                    <a:pt x="3895" y="3372"/>
                  </a:lnTo>
                  <a:lnTo>
                    <a:pt x="3885" y="3378"/>
                  </a:lnTo>
                  <a:lnTo>
                    <a:pt x="3887" y="3367"/>
                  </a:lnTo>
                  <a:lnTo>
                    <a:pt x="3890" y="3355"/>
                  </a:lnTo>
                  <a:lnTo>
                    <a:pt x="3900" y="3350"/>
                  </a:lnTo>
                  <a:lnTo>
                    <a:pt x="3908" y="3344"/>
                  </a:lnTo>
                  <a:lnTo>
                    <a:pt x="3911" y="3333"/>
                  </a:lnTo>
                  <a:lnTo>
                    <a:pt x="3913" y="3322"/>
                  </a:lnTo>
                  <a:lnTo>
                    <a:pt x="3922" y="3316"/>
                  </a:lnTo>
                  <a:lnTo>
                    <a:pt x="3931" y="3310"/>
                  </a:lnTo>
                  <a:lnTo>
                    <a:pt x="3933" y="3299"/>
                  </a:lnTo>
                  <a:lnTo>
                    <a:pt x="3935" y="3287"/>
                  </a:lnTo>
                  <a:lnTo>
                    <a:pt x="3944" y="3282"/>
                  </a:lnTo>
                  <a:lnTo>
                    <a:pt x="3953" y="3275"/>
                  </a:lnTo>
                  <a:lnTo>
                    <a:pt x="3954" y="3263"/>
                  </a:lnTo>
                  <a:lnTo>
                    <a:pt x="3956" y="3253"/>
                  </a:lnTo>
                  <a:lnTo>
                    <a:pt x="3965" y="3246"/>
                  </a:lnTo>
                  <a:lnTo>
                    <a:pt x="3973" y="3240"/>
                  </a:lnTo>
                  <a:lnTo>
                    <a:pt x="3976" y="3228"/>
                  </a:lnTo>
                  <a:lnTo>
                    <a:pt x="3977" y="3217"/>
                  </a:lnTo>
                  <a:lnTo>
                    <a:pt x="3985" y="3211"/>
                  </a:lnTo>
                  <a:lnTo>
                    <a:pt x="3994" y="3204"/>
                  </a:lnTo>
                  <a:lnTo>
                    <a:pt x="3995" y="3193"/>
                  </a:lnTo>
                  <a:lnTo>
                    <a:pt x="3997" y="3182"/>
                  </a:lnTo>
                  <a:lnTo>
                    <a:pt x="4005" y="3175"/>
                  </a:lnTo>
                  <a:lnTo>
                    <a:pt x="4014" y="3169"/>
                  </a:lnTo>
                  <a:lnTo>
                    <a:pt x="4014" y="3157"/>
                  </a:lnTo>
                  <a:lnTo>
                    <a:pt x="4015" y="3145"/>
                  </a:lnTo>
                  <a:lnTo>
                    <a:pt x="4023" y="3139"/>
                  </a:lnTo>
                  <a:lnTo>
                    <a:pt x="4032" y="3132"/>
                  </a:lnTo>
                  <a:lnTo>
                    <a:pt x="4033" y="3120"/>
                  </a:lnTo>
                  <a:lnTo>
                    <a:pt x="4034" y="3109"/>
                  </a:lnTo>
                  <a:lnTo>
                    <a:pt x="4043" y="3102"/>
                  </a:lnTo>
                  <a:lnTo>
                    <a:pt x="4050" y="3095"/>
                  </a:lnTo>
                  <a:lnTo>
                    <a:pt x="4051" y="3084"/>
                  </a:lnTo>
                  <a:lnTo>
                    <a:pt x="4051" y="3072"/>
                  </a:lnTo>
                  <a:lnTo>
                    <a:pt x="4060" y="3065"/>
                  </a:lnTo>
                  <a:lnTo>
                    <a:pt x="4068" y="3058"/>
                  </a:lnTo>
                  <a:lnTo>
                    <a:pt x="4068" y="3046"/>
                  </a:lnTo>
                  <a:lnTo>
                    <a:pt x="4068" y="3035"/>
                  </a:lnTo>
                  <a:lnTo>
                    <a:pt x="4077" y="3027"/>
                  </a:lnTo>
                  <a:lnTo>
                    <a:pt x="4084" y="3020"/>
                  </a:lnTo>
                  <a:lnTo>
                    <a:pt x="4084" y="3008"/>
                  </a:lnTo>
                  <a:lnTo>
                    <a:pt x="4084" y="2998"/>
                  </a:lnTo>
                  <a:lnTo>
                    <a:pt x="4093" y="2990"/>
                  </a:lnTo>
                  <a:lnTo>
                    <a:pt x="4100" y="2983"/>
                  </a:lnTo>
                  <a:lnTo>
                    <a:pt x="4100" y="2971"/>
                  </a:lnTo>
                  <a:lnTo>
                    <a:pt x="4100" y="2959"/>
                  </a:lnTo>
                  <a:lnTo>
                    <a:pt x="4107" y="2952"/>
                  </a:lnTo>
                  <a:lnTo>
                    <a:pt x="4115" y="2944"/>
                  </a:lnTo>
                  <a:lnTo>
                    <a:pt x="4115" y="2933"/>
                  </a:lnTo>
                  <a:lnTo>
                    <a:pt x="4115" y="2921"/>
                  </a:lnTo>
                  <a:lnTo>
                    <a:pt x="4122" y="2914"/>
                  </a:lnTo>
                  <a:lnTo>
                    <a:pt x="4130" y="2906"/>
                  </a:lnTo>
                  <a:lnTo>
                    <a:pt x="4130" y="2918"/>
                  </a:lnTo>
                  <a:lnTo>
                    <a:pt x="4131" y="2928"/>
                  </a:lnTo>
                  <a:lnTo>
                    <a:pt x="4138" y="2921"/>
                  </a:lnTo>
                  <a:lnTo>
                    <a:pt x="4146" y="2914"/>
                  </a:lnTo>
                  <a:lnTo>
                    <a:pt x="4146" y="2925"/>
                  </a:lnTo>
                  <a:lnTo>
                    <a:pt x="4147" y="2937"/>
                  </a:lnTo>
                  <a:lnTo>
                    <a:pt x="4154" y="2928"/>
                  </a:lnTo>
                  <a:lnTo>
                    <a:pt x="4162" y="2921"/>
                  </a:lnTo>
                  <a:lnTo>
                    <a:pt x="4162" y="2933"/>
                  </a:lnTo>
                  <a:lnTo>
                    <a:pt x="4162" y="2944"/>
                  </a:lnTo>
                  <a:lnTo>
                    <a:pt x="4170" y="2937"/>
                  </a:lnTo>
                  <a:lnTo>
                    <a:pt x="4178" y="2928"/>
                  </a:lnTo>
                  <a:lnTo>
                    <a:pt x="4178" y="2917"/>
                  </a:lnTo>
                  <a:lnTo>
                    <a:pt x="4177" y="2905"/>
                  </a:lnTo>
                  <a:lnTo>
                    <a:pt x="4169" y="2912"/>
                  </a:lnTo>
                  <a:lnTo>
                    <a:pt x="4162" y="2921"/>
                  </a:lnTo>
                  <a:lnTo>
                    <a:pt x="4161" y="2909"/>
                  </a:lnTo>
                  <a:lnTo>
                    <a:pt x="4161" y="2898"/>
                  </a:lnTo>
                  <a:lnTo>
                    <a:pt x="4153" y="2905"/>
                  </a:lnTo>
                  <a:lnTo>
                    <a:pt x="4146" y="2914"/>
                  </a:lnTo>
                  <a:lnTo>
                    <a:pt x="4145" y="2902"/>
                  </a:lnTo>
                  <a:lnTo>
                    <a:pt x="4145" y="2890"/>
                  </a:lnTo>
                  <a:lnTo>
                    <a:pt x="4137" y="2898"/>
                  </a:lnTo>
                  <a:lnTo>
                    <a:pt x="4130" y="2906"/>
                  </a:lnTo>
                  <a:lnTo>
                    <a:pt x="4129" y="2894"/>
                  </a:lnTo>
                  <a:lnTo>
                    <a:pt x="4129" y="2883"/>
                  </a:lnTo>
                  <a:lnTo>
                    <a:pt x="4136" y="2875"/>
                  </a:lnTo>
                  <a:lnTo>
                    <a:pt x="4144" y="2867"/>
                  </a:lnTo>
                  <a:lnTo>
                    <a:pt x="4143" y="2855"/>
                  </a:lnTo>
                  <a:lnTo>
                    <a:pt x="4141" y="2844"/>
                  </a:lnTo>
                  <a:lnTo>
                    <a:pt x="4149" y="2836"/>
                  </a:lnTo>
                  <a:lnTo>
                    <a:pt x="4156" y="2828"/>
                  </a:lnTo>
                  <a:lnTo>
                    <a:pt x="4155" y="2817"/>
                  </a:lnTo>
                  <a:lnTo>
                    <a:pt x="4154" y="2805"/>
                  </a:lnTo>
                  <a:lnTo>
                    <a:pt x="4161" y="2797"/>
                  </a:lnTo>
                  <a:lnTo>
                    <a:pt x="4168" y="2788"/>
                  </a:lnTo>
                  <a:lnTo>
                    <a:pt x="4176" y="2781"/>
                  </a:lnTo>
                  <a:lnTo>
                    <a:pt x="4182" y="2772"/>
                  </a:lnTo>
                  <a:lnTo>
                    <a:pt x="4181" y="2760"/>
                  </a:lnTo>
                  <a:lnTo>
                    <a:pt x="4179" y="2749"/>
                  </a:lnTo>
                  <a:lnTo>
                    <a:pt x="4178" y="2738"/>
                  </a:lnTo>
                  <a:lnTo>
                    <a:pt x="4177" y="2726"/>
                  </a:lnTo>
                  <a:lnTo>
                    <a:pt x="4183" y="2718"/>
                  </a:lnTo>
                  <a:lnTo>
                    <a:pt x="4189" y="2709"/>
                  </a:lnTo>
                  <a:lnTo>
                    <a:pt x="4187" y="2698"/>
                  </a:lnTo>
                  <a:lnTo>
                    <a:pt x="4186" y="2686"/>
                  </a:lnTo>
                  <a:lnTo>
                    <a:pt x="4193" y="2677"/>
                  </a:lnTo>
                  <a:lnTo>
                    <a:pt x="4199" y="2669"/>
                  </a:lnTo>
                  <a:lnTo>
                    <a:pt x="4197" y="2657"/>
                  </a:lnTo>
                  <a:lnTo>
                    <a:pt x="4196" y="2647"/>
                  </a:lnTo>
                  <a:lnTo>
                    <a:pt x="4202" y="2637"/>
                  </a:lnTo>
                  <a:lnTo>
                    <a:pt x="4209" y="2628"/>
                  </a:lnTo>
                  <a:lnTo>
                    <a:pt x="4211" y="2640"/>
                  </a:lnTo>
                  <a:lnTo>
                    <a:pt x="4212" y="2652"/>
                  </a:lnTo>
                  <a:lnTo>
                    <a:pt x="4219" y="2643"/>
                  </a:lnTo>
                  <a:lnTo>
                    <a:pt x="4226" y="2634"/>
                  </a:lnTo>
                  <a:lnTo>
                    <a:pt x="4223" y="2622"/>
                  </a:lnTo>
                  <a:lnTo>
                    <a:pt x="4220" y="2611"/>
                  </a:lnTo>
                  <a:lnTo>
                    <a:pt x="4215" y="2620"/>
                  </a:lnTo>
                  <a:lnTo>
                    <a:pt x="4209" y="2628"/>
                  </a:lnTo>
                  <a:lnTo>
                    <a:pt x="4205" y="2619"/>
                  </a:lnTo>
                  <a:lnTo>
                    <a:pt x="4204" y="2606"/>
                  </a:lnTo>
                  <a:lnTo>
                    <a:pt x="4201" y="2595"/>
                  </a:lnTo>
                  <a:lnTo>
                    <a:pt x="4199" y="2584"/>
                  </a:lnTo>
                  <a:lnTo>
                    <a:pt x="4205" y="2574"/>
                  </a:lnTo>
                  <a:lnTo>
                    <a:pt x="4212" y="2566"/>
                  </a:lnTo>
                  <a:lnTo>
                    <a:pt x="4210" y="2554"/>
                  </a:lnTo>
                  <a:lnTo>
                    <a:pt x="4206" y="2543"/>
                  </a:lnTo>
                  <a:lnTo>
                    <a:pt x="4213" y="2534"/>
                  </a:lnTo>
                  <a:lnTo>
                    <a:pt x="4218" y="2525"/>
                  </a:lnTo>
                  <a:lnTo>
                    <a:pt x="4224" y="2515"/>
                  </a:lnTo>
                  <a:lnTo>
                    <a:pt x="4230" y="2507"/>
                  </a:lnTo>
                  <a:lnTo>
                    <a:pt x="4233" y="2518"/>
                  </a:lnTo>
                  <a:lnTo>
                    <a:pt x="4235" y="2530"/>
                  </a:lnTo>
                  <a:lnTo>
                    <a:pt x="4229" y="2539"/>
                  </a:lnTo>
                  <a:lnTo>
                    <a:pt x="4223" y="2548"/>
                  </a:lnTo>
                  <a:lnTo>
                    <a:pt x="4226" y="2560"/>
                  </a:lnTo>
                  <a:lnTo>
                    <a:pt x="4229" y="2570"/>
                  </a:lnTo>
                  <a:lnTo>
                    <a:pt x="4234" y="2561"/>
                  </a:lnTo>
                  <a:lnTo>
                    <a:pt x="4240" y="2552"/>
                  </a:lnTo>
                  <a:lnTo>
                    <a:pt x="4247" y="2542"/>
                  </a:lnTo>
                  <a:lnTo>
                    <a:pt x="4252" y="2534"/>
                  </a:lnTo>
                  <a:lnTo>
                    <a:pt x="4255" y="2544"/>
                  </a:lnTo>
                  <a:lnTo>
                    <a:pt x="4257" y="2557"/>
                  </a:lnTo>
                  <a:lnTo>
                    <a:pt x="4264" y="2548"/>
                  </a:lnTo>
                  <a:lnTo>
                    <a:pt x="4269" y="2538"/>
                  </a:lnTo>
                  <a:lnTo>
                    <a:pt x="4267" y="2526"/>
                  </a:lnTo>
                  <a:lnTo>
                    <a:pt x="4264" y="2516"/>
                  </a:lnTo>
                  <a:lnTo>
                    <a:pt x="4259" y="2524"/>
                  </a:lnTo>
                  <a:lnTo>
                    <a:pt x="4252" y="2534"/>
                  </a:lnTo>
                  <a:lnTo>
                    <a:pt x="4250" y="2523"/>
                  </a:lnTo>
                  <a:lnTo>
                    <a:pt x="4247" y="2511"/>
                  </a:lnTo>
                  <a:lnTo>
                    <a:pt x="4245" y="2499"/>
                  </a:lnTo>
                  <a:lnTo>
                    <a:pt x="4242" y="2489"/>
                  </a:lnTo>
                  <a:lnTo>
                    <a:pt x="4235" y="2499"/>
                  </a:lnTo>
                  <a:lnTo>
                    <a:pt x="4230" y="2507"/>
                  </a:lnTo>
                  <a:lnTo>
                    <a:pt x="4227" y="2497"/>
                  </a:lnTo>
                  <a:lnTo>
                    <a:pt x="4224" y="2485"/>
                  </a:lnTo>
                  <a:lnTo>
                    <a:pt x="4221" y="2474"/>
                  </a:lnTo>
                  <a:lnTo>
                    <a:pt x="4218" y="2463"/>
                  </a:lnTo>
                  <a:lnTo>
                    <a:pt x="4223" y="2453"/>
                  </a:lnTo>
                  <a:lnTo>
                    <a:pt x="4230" y="2443"/>
                  </a:lnTo>
                  <a:lnTo>
                    <a:pt x="4227" y="2433"/>
                  </a:lnTo>
                  <a:lnTo>
                    <a:pt x="4223" y="2422"/>
                  </a:lnTo>
                  <a:lnTo>
                    <a:pt x="4229" y="2413"/>
                  </a:lnTo>
                  <a:lnTo>
                    <a:pt x="4234" y="2403"/>
                  </a:lnTo>
                  <a:lnTo>
                    <a:pt x="4231" y="2392"/>
                  </a:lnTo>
                  <a:lnTo>
                    <a:pt x="4227" y="2381"/>
                  </a:lnTo>
                  <a:lnTo>
                    <a:pt x="4232" y="2371"/>
                  </a:lnTo>
                  <a:lnTo>
                    <a:pt x="4237" y="2361"/>
                  </a:lnTo>
                  <a:lnTo>
                    <a:pt x="4240" y="2373"/>
                  </a:lnTo>
                  <a:lnTo>
                    <a:pt x="4245" y="2384"/>
                  </a:lnTo>
                  <a:lnTo>
                    <a:pt x="4250" y="2375"/>
                  </a:lnTo>
                  <a:lnTo>
                    <a:pt x="4255" y="2365"/>
                  </a:lnTo>
                  <a:lnTo>
                    <a:pt x="4251" y="2353"/>
                  </a:lnTo>
                  <a:lnTo>
                    <a:pt x="4248" y="2342"/>
                  </a:lnTo>
                  <a:lnTo>
                    <a:pt x="4243" y="2352"/>
                  </a:lnTo>
                  <a:lnTo>
                    <a:pt x="4237" y="2361"/>
                  </a:lnTo>
                  <a:lnTo>
                    <a:pt x="4233" y="2351"/>
                  </a:lnTo>
                  <a:lnTo>
                    <a:pt x="4230" y="2340"/>
                  </a:lnTo>
                  <a:lnTo>
                    <a:pt x="4235" y="2331"/>
                  </a:lnTo>
                  <a:lnTo>
                    <a:pt x="4240" y="2321"/>
                  </a:lnTo>
                  <a:lnTo>
                    <a:pt x="4236" y="2310"/>
                  </a:lnTo>
                  <a:lnTo>
                    <a:pt x="4233" y="2299"/>
                  </a:lnTo>
                  <a:lnTo>
                    <a:pt x="4237" y="2289"/>
                  </a:lnTo>
                  <a:lnTo>
                    <a:pt x="4243" y="2280"/>
                  </a:lnTo>
                  <a:lnTo>
                    <a:pt x="4247" y="2270"/>
                  </a:lnTo>
                  <a:lnTo>
                    <a:pt x="4251" y="2260"/>
                  </a:lnTo>
                  <a:lnTo>
                    <a:pt x="4247" y="2249"/>
                  </a:lnTo>
                  <a:lnTo>
                    <a:pt x="4244" y="2238"/>
                  </a:lnTo>
                  <a:lnTo>
                    <a:pt x="4248" y="2229"/>
                  </a:lnTo>
                  <a:lnTo>
                    <a:pt x="4252" y="2219"/>
                  </a:lnTo>
                  <a:lnTo>
                    <a:pt x="4248" y="2207"/>
                  </a:lnTo>
                  <a:lnTo>
                    <a:pt x="4244" y="2198"/>
                  </a:lnTo>
                  <a:lnTo>
                    <a:pt x="4239" y="2207"/>
                  </a:lnTo>
                  <a:lnTo>
                    <a:pt x="4235" y="2217"/>
                  </a:lnTo>
                  <a:lnTo>
                    <a:pt x="4230" y="2206"/>
                  </a:lnTo>
                  <a:lnTo>
                    <a:pt x="4226" y="2196"/>
                  </a:lnTo>
                  <a:lnTo>
                    <a:pt x="4230" y="2186"/>
                  </a:lnTo>
                  <a:lnTo>
                    <a:pt x="4235" y="2176"/>
                  </a:lnTo>
                  <a:lnTo>
                    <a:pt x="4239" y="2166"/>
                  </a:lnTo>
                  <a:lnTo>
                    <a:pt x="4243" y="2156"/>
                  </a:lnTo>
                  <a:lnTo>
                    <a:pt x="4238" y="2144"/>
                  </a:lnTo>
                  <a:lnTo>
                    <a:pt x="4234" y="2135"/>
                  </a:lnTo>
                  <a:lnTo>
                    <a:pt x="4229" y="2125"/>
                  </a:lnTo>
                  <a:lnTo>
                    <a:pt x="4224" y="2114"/>
                  </a:lnTo>
                  <a:lnTo>
                    <a:pt x="4228" y="2104"/>
                  </a:lnTo>
                  <a:lnTo>
                    <a:pt x="4232" y="2093"/>
                  </a:lnTo>
                  <a:lnTo>
                    <a:pt x="4236" y="2084"/>
                  </a:lnTo>
                  <a:lnTo>
                    <a:pt x="4239" y="2073"/>
                  </a:lnTo>
                  <a:lnTo>
                    <a:pt x="4235" y="2063"/>
                  </a:lnTo>
                  <a:lnTo>
                    <a:pt x="4230" y="2053"/>
                  </a:lnTo>
                  <a:lnTo>
                    <a:pt x="4223" y="2043"/>
                  </a:lnTo>
                  <a:lnTo>
                    <a:pt x="4219" y="2032"/>
                  </a:lnTo>
                  <a:lnTo>
                    <a:pt x="4222" y="2022"/>
                  </a:lnTo>
                  <a:lnTo>
                    <a:pt x="4226" y="2012"/>
                  </a:lnTo>
                  <a:lnTo>
                    <a:pt x="4220" y="2002"/>
                  </a:lnTo>
                  <a:lnTo>
                    <a:pt x="4215" y="1991"/>
                  </a:lnTo>
                  <a:lnTo>
                    <a:pt x="4218" y="1981"/>
                  </a:lnTo>
                  <a:lnTo>
                    <a:pt x="4222" y="1971"/>
                  </a:lnTo>
                  <a:lnTo>
                    <a:pt x="4224" y="1959"/>
                  </a:lnTo>
                  <a:lnTo>
                    <a:pt x="4229" y="1950"/>
                  </a:lnTo>
                  <a:lnTo>
                    <a:pt x="4234" y="1959"/>
                  </a:lnTo>
                  <a:lnTo>
                    <a:pt x="4239" y="1970"/>
                  </a:lnTo>
                  <a:lnTo>
                    <a:pt x="4243" y="1960"/>
                  </a:lnTo>
                  <a:lnTo>
                    <a:pt x="4246" y="1950"/>
                  </a:lnTo>
                  <a:lnTo>
                    <a:pt x="4240" y="1939"/>
                  </a:lnTo>
                  <a:lnTo>
                    <a:pt x="4234" y="1930"/>
                  </a:lnTo>
                  <a:lnTo>
                    <a:pt x="4231" y="1940"/>
                  </a:lnTo>
                  <a:lnTo>
                    <a:pt x="4229" y="1950"/>
                  </a:lnTo>
                  <a:lnTo>
                    <a:pt x="4222" y="1941"/>
                  </a:lnTo>
                  <a:lnTo>
                    <a:pt x="4217" y="1930"/>
                  </a:lnTo>
                  <a:lnTo>
                    <a:pt x="4211" y="1921"/>
                  </a:lnTo>
                  <a:lnTo>
                    <a:pt x="4205" y="1910"/>
                  </a:lnTo>
                  <a:lnTo>
                    <a:pt x="4207" y="1900"/>
                  </a:lnTo>
                  <a:lnTo>
                    <a:pt x="4211" y="1889"/>
                  </a:lnTo>
                  <a:lnTo>
                    <a:pt x="4205" y="1880"/>
                  </a:lnTo>
                  <a:lnTo>
                    <a:pt x="4199" y="1870"/>
                  </a:lnTo>
                  <a:lnTo>
                    <a:pt x="4202" y="1859"/>
                  </a:lnTo>
                  <a:lnTo>
                    <a:pt x="4204" y="1849"/>
                  </a:lnTo>
                  <a:lnTo>
                    <a:pt x="4198" y="1839"/>
                  </a:lnTo>
                  <a:lnTo>
                    <a:pt x="4191" y="1830"/>
                  </a:lnTo>
                  <a:lnTo>
                    <a:pt x="4195" y="1819"/>
                  </a:lnTo>
                  <a:lnTo>
                    <a:pt x="4197" y="1808"/>
                  </a:lnTo>
                  <a:lnTo>
                    <a:pt x="4190" y="1799"/>
                  </a:lnTo>
                  <a:lnTo>
                    <a:pt x="4184" y="1789"/>
                  </a:lnTo>
                  <a:lnTo>
                    <a:pt x="4186" y="1779"/>
                  </a:lnTo>
                  <a:lnTo>
                    <a:pt x="4188" y="1768"/>
                  </a:lnTo>
                  <a:lnTo>
                    <a:pt x="4182" y="1758"/>
                  </a:lnTo>
                  <a:lnTo>
                    <a:pt x="4176" y="1749"/>
                  </a:lnTo>
                  <a:lnTo>
                    <a:pt x="4178" y="1738"/>
                  </a:lnTo>
                  <a:lnTo>
                    <a:pt x="4180" y="1728"/>
                  </a:lnTo>
                  <a:lnTo>
                    <a:pt x="4172" y="1718"/>
                  </a:lnTo>
                  <a:lnTo>
                    <a:pt x="4166" y="1708"/>
                  </a:lnTo>
                  <a:lnTo>
                    <a:pt x="4168" y="1698"/>
                  </a:lnTo>
                  <a:lnTo>
                    <a:pt x="4170" y="1687"/>
                  </a:lnTo>
                  <a:lnTo>
                    <a:pt x="4163" y="1679"/>
                  </a:lnTo>
                  <a:lnTo>
                    <a:pt x="4155" y="1669"/>
                  </a:lnTo>
                  <a:lnTo>
                    <a:pt x="4157" y="1658"/>
                  </a:lnTo>
                  <a:lnTo>
                    <a:pt x="4160" y="1648"/>
                  </a:lnTo>
                  <a:lnTo>
                    <a:pt x="4152" y="1638"/>
                  </a:lnTo>
                  <a:lnTo>
                    <a:pt x="4145" y="1630"/>
                  </a:lnTo>
                  <a:lnTo>
                    <a:pt x="4146" y="1619"/>
                  </a:lnTo>
                  <a:lnTo>
                    <a:pt x="4148" y="1608"/>
                  </a:lnTo>
                  <a:lnTo>
                    <a:pt x="4140" y="1599"/>
                  </a:lnTo>
                  <a:lnTo>
                    <a:pt x="4133" y="1590"/>
                  </a:lnTo>
                  <a:lnTo>
                    <a:pt x="4134" y="1579"/>
                  </a:lnTo>
                  <a:lnTo>
                    <a:pt x="4135" y="1569"/>
                  </a:lnTo>
                  <a:lnTo>
                    <a:pt x="4137" y="1558"/>
                  </a:lnTo>
                  <a:lnTo>
                    <a:pt x="4137" y="1547"/>
                  </a:lnTo>
                  <a:lnTo>
                    <a:pt x="4130" y="1537"/>
                  </a:lnTo>
                  <a:lnTo>
                    <a:pt x="4122" y="1530"/>
                  </a:lnTo>
                  <a:lnTo>
                    <a:pt x="4121" y="1540"/>
                  </a:lnTo>
                  <a:lnTo>
                    <a:pt x="4120" y="1551"/>
                  </a:lnTo>
                  <a:lnTo>
                    <a:pt x="4113" y="1542"/>
                  </a:lnTo>
                  <a:lnTo>
                    <a:pt x="4105" y="1534"/>
                  </a:lnTo>
                  <a:lnTo>
                    <a:pt x="4106" y="1523"/>
                  </a:lnTo>
                  <a:lnTo>
                    <a:pt x="4106" y="1512"/>
                  </a:lnTo>
                  <a:lnTo>
                    <a:pt x="4099" y="1503"/>
                  </a:lnTo>
                  <a:lnTo>
                    <a:pt x="4091" y="1495"/>
                  </a:lnTo>
                  <a:lnTo>
                    <a:pt x="4091" y="1484"/>
                  </a:lnTo>
                  <a:lnTo>
                    <a:pt x="4093" y="1473"/>
                  </a:lnTo>
                  <a:lnTo>
                    <a:pt x="4085" y="1465"/>
                  </a:lnTo>
                  <a:lnTo>
                    <a:pt x="4077" y="1456"/>
                  </a:lnTo>
                  <a:lnTo>
                    <a:pt x="4077" y="1446"/>
                  </a:lnTo>
                  <a:lnTo>
                    <a:pt x="4078" y="1435"/>
                  </a:lnTo>
                  <a:lnTo>
                    <a:pt x="4079" y="1424"/>
                  </a:lnTo>
                  <a:lnTo>
                    <a:pt x="4079" y="1414"/>
                  </a:lnTo>
                  <a:lnTo>
                    <a:pt x="4076" y="1410"/>
                  </a:lnTo>
                  <a:lnTo>
                    <a:pt x="4070" y="1405"/>
                  </a:lnTo>
                  <a:lnTo>
                    <a:pt x="4065" y="1400"/>
                  </a:lnTo>
                  <a:lnTo>
                    <a:pt x="4062" y="1397"/>
                  </a:lnTo>
                  <a:lnTo>
                    <a:pt x="4053" y="1389"/>
                  </a:lnTo>
                  <a:lnTo>
                    <a:pt x="4046" y="1381"/>
                  </a:lnTo>
                  <a:lnTo>
                    <a:pt x="4045" y="1370"/>
                  </a:lnTo>
                  <a:lnTo>
                    <a:pt x="4046" y="1360"/>
                  </a:lnTo>
                  <a:lnTo>
                    <a:pt x="4036" y="1351"/>
                  </a:lnTo>
                  <a:lnTo>
                    <a:pt x="4029" y="1344"/>
                  </a:lnTo>
                  <a:lnTo>
                    <a:pt x="4029" y="1333"/>
                  </a:lnTo>
                  <a:lnTo>
                    <a:pt x="4028" y="1322"/>
                  </a:lnTo>
                  <a:lnTo>
                    <a:pt x="4028" y="1311"/>
                  </a:lnTo>
                  <a:lnTo>
                    <a:pt x="4028" y="1300"/>
                  </a:lnTo>
                  <a:lnTo>
                    <a:pt x="4019" y="1293"/>
                  </a:lnTo>
                  <a:lnTo>
                    <a:pt x="4010" y="1285"/>
                  </a:lnTo>
                  <a:lnTo>
                    <a:pt x="4001" y="1278"/>
                  </a:lnTo>
                  <a:lnTo>
                    <a:pt x="3993" y="1270"/>
                  </a:lnTo>
                  <a:lnTo>
                    <a:pt x="3991" y="1258"/>
                  </a:lnTo>
                  <a:lnTo>
                    <a:pt x="3991" y="1248"/>
                  </a:lnTo>
                  <a:lnTo>
                    <a:pt x="3982" y="1240"/>
                  </a:lnTo>
                  <a:lnTo>
                    <a:pt x="3973" y="1233"/>
                  </a:lnTo>
                  <a:lnTo>
                    <a:pt x="3972" y="1222"/>
                  </a:lnTo>
                  <a:lnTo>
                    <a:pt x="3971" y="1212"/>
                  </a:lnTo>
                  <a:lnTo>
                    <a:pt x="3971" y="1201"/>
                  </a:lnTo>
                  <a:lnTo>
                    <a:pt x="3969" y="1190"/>
                  </a:lnTo>
                  <a:lnTo>
                    <a:pt x="3961" y="1183"/>
                  </a:lnTo>
                  <a:lnTo>
                    <a:pt x="3951" y="1175"/>
                  </a:lnTo>
                  <a:lnTo>
                    <a:pt x="3941" y="1169"/>
                  </a:lnTo>
                  <a:lnTo>
                    <a:pt x="3933" y="1162"/>
                  </a:lnTo>
                  <a:lnTo>
                    <a:pt x="3932" y="1151"/>
                  </a:lnTo>
                  <a:lnTo>
                    <a:pt x="3930" y="1140"/>
                  </a:lnTo>
                  <a:lnTo>
                    <a:pt x="3921" y="1133"/>
                  </a:lnTo>
                  <a:lnTo>
                    <a:pt x="3912" y="1127"/>
                  </a:lnTo>
                  <a:lnTo>
                    <a:pt x="3910" y="1116"/>
                  </a:lnTo>
                  <a:lnTo>
                    <a:pt x="3908" y="1105"/>
                  </a:lnTo>
                  <a:lnTo>
                    <a:pt x="3899" y="1098"/>
                  </a:lnTo>
                  <a:lnTo>
                    <a:pt x="3889" y="1091"/>
                  </a:lnTo>
                  <a:lnTo>
                    <a:pt x="3888" y="1081"/>
                  </a:lnTo>
                  <a:lnTo>
                    <a:pt x="3886" y="1070"/>
                  </a:lnTo>
                  <a:lnTo>
                    <a:pt x="3884" y="1060"/>
                  </a:lnTo>
                  <a:lnTo>
                    <a:pt x="3882" y="1049"/>
                  </a:lnTo>
                  <a:lnTo>
                    <a:pt x="3879" y="1046"/>
                  </a:lnTo>
                  <a:lnTo>
                    <a:pt x="3873" y="1041"/>
                  </a:lnTo>
                  <a:lnTo>
                    <a:pt x="3867" y="1038"/>
                  </a:lnTo>
                  <a:lnTo>
                    <a:pt x="3863" y="1036"/>
                  </a:lnTo>
                  <a:lnTo>
                    <a:pt x="3853" y="1031"/>
                  </a:lnTo>
                  <a:lnTo>
                    <a:pt x="3844" y="1023"/>
                  </a:lnTo>
                  <a:lnTo>
                    <a:pt x="3841" y="1013"/>
                  </a:lnTo>
                  <a:lnTo>
                    <a:pt x="3839" y="1002"/>
                  </a:lnTo>
                  <a:lnTo>
                    <a:pt x="3830" y="996"/>
                  </a:lnTo>
                  <a:lnTo>
                    <a:pt x="3819" y="990"/>
                  </a:lnTo>
                  <a:lnTo>
                    <a:pt x="3817" y="980"/>
                  </a:lnTo>
                  <a:lnTo>
                    <a:pt x="3815" y="969"/>
                  </a:lnTo>
                  <a:lnTo>
                    <a:pt x="3811" y="966"/>
                  </a:lnTo>
                  <a:lnTo>
                    <a:pt x="3804" y="963"/>
                  </a:lnTo>
                  <a:lnTo>
                    <a:pt x="3799" y="961"/>
                  </a:lnTo>
                  <a:lnTo>
                    <a:pt x="3795" y="957"/>
                  </a:lnTo>
                  <a:lnTo>
                    <a:pt x="3791" y="947"/>
                  </a:lnTo>
                  <a:lnTo>
                    <a:pt x="3789" y="936"/>
                  </a:lnTo>
                  <a:lnTo>
                    <a:pt x="3779" y="930"/>
                  </a:lnTo>
                  <a:lnTo>
                    <a:pt x="3769" y="924"/>
                  </a:lnTo>
                  <a:lnTo>
                    <a:pt x="3766" y="914"/>
                  </a:lnTo>
                  <a:lnTo>
                    <a:pt x="3764" y="904"/>
                  </a:lnTo>
                  <a:lnTo>
                    <a:pt x="3774" y="910"/>
                  </a:lnTo>
                  <a:lnTo>
                    <a:pt x="3784" y="915"/>
                  </a:lnTo>
                  <a:lnTo>
                    <a:pt x="3782" y="904"/>
                  </a:lnTo>
                  <a:lnTo>
                    <a:pt x="3779" y="894"/>
                  </a:lnTo>
                  <a:lnTo>
                    <a:pt x="3768" y="888"/>
                  </a:lnTo>
                  <a:lnTo>
                    <a:pt x="3757" y="883"/>
                  </a:lnTo>
                  <a:lnTo>
                    <a:pt x="3761" y="894"/>
                  </a:lnTo>
                  <a:lnTo>
                    <a:pt x="3764" y="904"/>
                  </a:lnTo>
                  <a:lnTo>
                    <a:pt x="3753" y="899"/>
                  </a:lnTo>
                  <a:lnTo>
                    <a:pt x="3744" y="893"/>
                  </a:lnTo>
                  <a:lnTo>
                    <a:pt x="3740" y="882"/>
                  </a:lnTo>
                  <a:lnTo>
                    <a:pt x="3737" y="872"/>
                  </a:lnTo>
                  <a:lnTo>
                    <a:pt x="3727" y="867"/>
                  </a:lnTo>
                  <a:lnTo>
                    <a:pt x="3716" y="861"/>
                  </a:lnTo>
                  <a:lnTo>
                    <a:pt x="3713" y="850"/>
                  </a:lnTo>
                  <a:lnTo>
                    <a:pt x="3710" y="840"/>
                  </a:lnTo>
                  <a:lnTo>
                    <a:pt x="3708" y="839"/>
                  </a:lnTo>
                  <a:lnTo>
                    <a:pt x="3707" y="838"/>
                  </a:lnTo>
                  <a:lnTo>
                    <a:pt x="3707" y="838"/>
                  </a:lnTo>
                  <a:lnTo>
                    <a:pt x="3706" y="837"/>
                  </a:lnTo>
                  <a:lnTo>
                    <a:pt x="3706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5" y="837"/>
                  </a:lnTo>
                  <a:lnTo>
                    <a:pt x="3702" y="836"/>
                  </a:lnTo>
                  <a:lnTo>
                    <a:pt x="3699" y="835"/>
                  </a:lnTo>
                  <a:lnTo>
                    <a:pt x="3694" y="833"/>
                  </a:lnTo>
                  <a:lnTo>
                    <a:pt x="3689" y="830"/>
                  </a:lnTo>
                  <a:lnTo>
                    <a:pt x="3686" y="819"/>
                  </a:lnTo>
                  <a:lnTo>
                    <a:pt x="3682" y="810"/>
                  </a:lnTo>
                  <a:lnTo>
                    <a:pt x="3671" y="804"/>
                  </a:lnTo>
                  <a:lnTo>
                    <a:pt x="3662" y="800"/>
                  </a:lnTo>
                  <a:lnTo>
                    <a:pt x="3657" y="789"/>
                  </a:lnTo>
                  <a:lnTo>
                    <a:pt x="3654" y="779"/>
                  </a:lnTo>
                  <a:lnTo>
                    <a:pt x="3642" y="775"/>
                  </a:lnTo>
                  <a:lnTo>
                    <a:pt x="3633" y="769"/>
                  </a:lnTo>
                  <a:lnTo>
                    <a:pt x="3629" y="760"/>
                  </a:lnTo>
                  <a:lnTo>
                    <a:pt x="3624" y="749"/>
                  </a:lnTo>
                  <a:lnTo>
                    <a:pt x="3614" y="745"/>
                  </a:lnTo>
                  <a:lnTo>
                    <a:pt x="3603" y="740"/>
                  </a:lnTo>
                  <a:lnTo>
                    <a:pt x="3600" y="730"/>
                  </a:lnTo>
                  <a:lnTo>
                    <a:pt x="3596" y="720"/>
                  </a:lnTo>
                  <a:lnTo>
                    <a:pt x="3585" y="715"/>
                  </a:lnTo>
                  <a:lnTo>
                    <a:pt x="3573" y="712"/>
                  </a:lnTo>
                  <a:lnTo>
                    <a:pt x="3563" y="707"/>
                  </a:lnTo>
                  <a:lnTo>
                    <a:pt x="3552" y="703"/>
                  </a:lnTo>
                  <a:lnTo>
                    <a:pt x="3548" y="694"/>
                  </a:lnTo>
                  <a:lnTo>
                    <a:pt x="3544" y="683"/>
                  </a:lnTo>
                  <a:lnTo>
                    <a:pt x="3533" y="680"/>
                  </a:lnTo>
                  <a:lnTo>
                    <a:pt x="3521" y="676"/>
                  </a:lnTo>
                  <a:lnTo>
                    <a:pt x="3517" y="666"/>
                  </a:lnTo>
                  <a:lnTo>
                    <a:pt x="3513" y="655"/>
                  </a:lnTo>
                  <a:lnTo>
                    <a:pt x="3501" y="652"/>
                  </a:lnTo>
                  <a:lnTo>
                    <a:pt x="3490" y="648"/>
                  </a:lnTo>
                  <a:lnTo>
                    <a:pt x="3486" y="638"/>
                  </a:lnTo>
                  <a:lnTo>
                    <a:pt x="3481" y="629"/>
                  </a:lnTo>
                  <a:lnTo>
                    <a:pt x="3475" y="627"/>
                  </a:lnTo>
                  <a:lnTo>
                    <a:pt x="3470" y="626"/>
                  </a:lnTo>
                  <a:lnTo>
                    <a:pt x="3464" y="625"/>
                  </a:lnTo>
                  <a:lnTo>
                    <a:pt x="3458" y="621"/>
                  </a:lnTo>
                  <a:lnTo>
                    <a:pt x="3454" y="612"/>
                  </a:lnTo>
                  <a:lnTo>
                    <a:pt x="3449" y="602"/>
                  </a:lnTo>
                  <a:lnTo>
                    <a:pt x="3438" y="599"/>
                  </a:lnTo>
                  <a:lnTo>
                    <a:pt x="3426" y="596"/>
                  </a:lnTo>
                  <a:lnTo>
                    <a:pt x="3421" y="586"/>
                  </a:lnTo>
                  <a:lnTo>
                    <a:pt x="3417" y="577"/>
                  </a:lnTo>
                  <a:lnTo>
                    <a:pt x="3429" y="580"/>
                  </a:lnTo>
                  <a:lnTo>
                    <a:pt x="3439" y="583"/>
                  </a:lnTo>
                  <a:lnTo>
                    <a:pt x="3434" y="573"/>
                  </a:lnTo>
                  <a:lnTo>
                    <a:pt x="3429" y="564"/>
                  </a:lnTo>
                  <a:lnTo>
                    <a:pt x="3440" y="567"/>
                  </a:lnTo>
                  <a:lnTo>
                    <a:pt x="3451" y="570"/>
                  </a:lnTo>
                  <a:lnTo>
                    <a:pt x="3447" y="561"/>
                  </a:lnTo>
                  <a:lnTo>
                    <a:pt x="3440" y="551"/>
                  </a:lnTo>
                  <a:lnTo>
                    <a:pt x="3452" y="554"/>
                  </a:lnTo>
                  <a:lnTo>
                    <a:pt x="3464" y="558"/>
                  </a:lnTo>
                  <a:lnTo>
                    <a:pt x="3458" y="548"/>
                  </a:lnTo>
                  <a:lnTo>
                    <a:pt x="3453" y="538"/>
                  </a:lnTo>
                  <a:lnTo>
                    <a:pt x="3441" y="534"/>
                  </a:lnTo>
                  <a:lnTo>
                    <a:pt x="3430" y="532"/>
                  </a:lnTo>
                  <a:lnTo>
                    <a:pt x="3435" y="540"/>
                  </a:lnTo>
                  <a:lnTo>
                    <a:pt x="3440" y="551"/>
                  </a:lnTo>
                  <a:lnTo>
                    <a:pt x="3429" y="548"/>
                  </a:lnTo>
                  <a:lnTo>
                    <a:pt x="3418" y="545"/>
                  </a:lnTo>
                  <a:lnTo>
                    <a:pt x="3423" y="554"/>
                  </a:lnTo>
                  <a:lnTo>
                    <a:pt x="3429" y="564"/>
                  </a:lnTo>
                  <a:lnTo>
                    <a:pt x="3417" y="561"/>
                  </a:lnTo>
                  <a:lnTo>
                    <a:pt x="3406" y="558"/>
                  </a:lnTo>
                  <a:lnTo>
                    <a:pt x="3411" y="567"/>
                  </a:lnTo>
                  <a:lnTo>
                    <a:pt x="3417" y="577"/>
                  </a:lnTo>
                  <a:lnTo>
                    <a:pt x="3405" y="573"/>
                  </a:lnTo>
                  <a:lnTo>
                    <a:pt x="3395" y="570"/>
                  </a:lnTo>
                  <a:lnTo>
                    <a:pt x="3391" y="567"/>
                  </a:lnTo>
                  <a:lnTo>
                    <a:pt x="3389" y="561"/>
                  </a:lnTo>
                  <a:lnTo>
                    <a:pt x="3386" y="555"/>
                  </a:lnTo>
                  <a:lnTo>
                    <a:pt x="3384" y="551"/>
                  </a:lnTo>
                  <a:lnTo>
                    <a:pt x="3372" y="548"/>
                  </a:lnTo>
                  <a:lnTo>
                    <a:pt x="3361" y="546"/>
                  </a:lnTo>
                  <a:lnTo>
                    <a:pt x="3350" y="544"/>
                  </a:lnTo>
                  <a:lnTo>
                    <a:pt x="3338" y="540"/>
                  </a:lnTo>
                  <a:lnTo>
                    <a:pt x="3333" y="532"/>
                  </a:lnTo>
                  <a:lnTo>
                    <a:pt x="3328" y="522"/>
                  </a:lnTo>
                  <a:lnTo>
                    <a:pt x="3322" y="513"/>
                  </a:lnTo>
                  <a:lnTo>
                    <a:pt x="3316" y="503"/>
                  </a:lnTo>
                  <a:lnTo>
                    <a:pt x="3312" y="502"/>
                  </a:lnTo>
                  <a:lnTo>
                    <a:pt x="3304" y="500"/>
                  </a:lnTo>
                  <a:lnTo>
                    <a:pt x="3298" y="499"/>
                  </a:lnTo>
                  <a:lnTo>
                    <a:pt x="3293" y="499"/>
                  </a:lnTo>
                  <a:lnTo>
                    <a:pt x="3282" y="497"/>
                  </a:lnTo>
                  <a:lnTo>
                    <a:pt x="3270" y="495"/>
                  </a:lnTo>
                  <a:lnTo>
                    <a:pt x="3265" y="485"/>
                  </a:lnTo>
                  <a:lnTo>
                    <a:pt x="3258" y="476"/>
                  </a:lnTo>
                  <a:lnTo>
                    <a:pt x="3247" y="475"/>
                  </a:lnTo>
                  <a:lnTo>
                    <a:pt x="3236" y="472"/>
                  </a:lnTo>
                  <a:lnTo>
                    <a:pt x="3230" y="463"/>
                  </a:lnTo>
                  <a:lnTo>
                    <a:pt x="3223" y="454"/>
                  </a:lnTo>
                  <a:lnTo>
                    <a:pt x="3212" y="452"/>
                  </a:lnTo>
                  <a:lnTo>
                    <a:pt x="3201" y="451"/>
                  </a:lnTo>
                  <a:lnTo>
                    <a:pt x="3195" y="442"/>
                  </a:lnTo>
                  <a:lnTo>
                    <a:pt x="3188" y="433"/>
                  </a:lnTo>
                  <a:lnTo>
                    <a:pt x="3176" y="431"/>
                  </a:lnTo>
                  <a:lnTo>
                    <a:pt x="3165" y="430"/>
                  </a:lnTo>
                  <a:lnTo>
                    <a:pt x="3158" y="421"/>
                  </a:lnTo>
                  <a:lnTo>
                    <a:pt x="3152" y="413"/>
                  </a:lnTo>
                  <a:lnTo>
                    <a:pt x="3140" y="411"/>
                  </a:lnTo>
                  <a:lnTo>
                    <a:pt x="3129" y="410"/>
                  </a:lnTo>
                  <a:lnTo>
                    <a:pt x="3122" y="401"/>
                  </a:lnTo>
                  <a:lnTo>
                    <a:pt x="3116" y="393"/>
                  </a:lnTo>
                  <a:lnTo>
                    <a:pt x="3104" y="392"/>
                  </a:lnTo>
                  <a:lnTo>
                    <a:pt x="3092" y="391"/>
                  </a:lnTo>
                  <a:lnTo>
                    <a:pt x="3086" y="382"/>
                  </a:lnTo>
                  <a:lnTo>
                    <a:pt x="3079" y="374"/>
                  </a:lnTo>
                  <a:lnTo>
                    <a:pt x="3067" y="372"/>
                  </a:lnTo>
                  <a:lnTo>
                    <a:pt x="3055" y="372"/>
                  </a:lnTo>
                  <a:lnTo>
                    <a:pt x="3049" y="363"/>
                  </a:lnTo>
                  <a:lnTo>
                    <a:pt x="3041" y="355"/>
                  </a:lnTo>
                  <a:lnTo>
                    <a:pt x="3030" y="354"/>
                  </a:lnTo>
                  <a:lnTo>
                    <a:pt x="3019" y="354"/>
                  </a:lnTo>
                  <a:lnTo>
                    <a:pt x="3007" y="354"/>
                  </a:lnTo>
                  <a:lnTo>
                    <a:pt x="2996" y="353"/>
                  </a:lnTo>
                  <a:lnTo>
                    <a:pt x="2992" y="350"/>
                  </a:lnTo>
                  <a:lnTo>
                    <a:pt x="2988" y="345"/>
                  </a:lnTo>
                  <a:lnTo>
                    <a:pt x="2984" y="341"/>
                  </a:lnTo>
                  <a:lnTo>
                    <a:pt x="2981" y="337"/>
                  </a:lnTo>
                  <a:lnTo>
                    <a:pt x="2974" y="329"/>
                  </a:lnTo>
                  <a:lnTo>
                    <a:pt x="2966" y="321"/>
                  </a:lnTo>
                  <a:lnTo>
                    <a:pt x="2955" y="320"/>
                  </a:lnTo>
                  <a:lnTo>
                    <a:pt x="2943" y="320"/>
                  </a:lnTo>
                  <a:lnTo>
                    <a:pt x="2935" y="313"/>
                  </a:lnTo>
                  <a:lnTo>
                    <a:pt x="2927" y="304"/>
                  </a:lnTo>
                  <a:lnTo>
                    <a:pt x="2916" y="304"/>
                  </a:lnTo>
                  <a:lnTo>
                    <a:pt x="2905" y="305"/>
                  </a:lnTo>
                  <a:lnTo>
                    <a:pt x="2900" y="305"/>
                  </a:lnTo>
                  <a:lnTo>
                    <a:pt x="2893" y="305"/>
                  </a:lnTo>
                  <a:lnTo>
                    <a:pt x="2886" y="305"/>
                  </a:lnTo>
                  <a:lnTo>
                    <a:pt x="2882" y="305"/>
                  </a:lnTo>
                  <a:lnTo>
                    <a:pt x="2873" y="298"/>
                  </a:lnTo>
                  <a:lnTo>
                    <a:pt x="2866" y="291"/>
                  </a:lnTo>
                  <a:lnTo>
                    <a:pt x="2858" y="282"/>
                  </a:lnTo>
                  <a:lnTo>
                    <a:pt x="2851" y="275"/>
                  </a:lnTo>
                  <a:lnTo>
                    <a:pt x="2838" y="275"/>
                  </a:lnTo>
                  <a:lnTo>
                    <a:pt x="2827" y="276"/>
                  </a:lnTo>
                  <a:lnTo>
                    <a:pt x="2816" y="278"/>
                  </a:lnTo>
                  <a:lnTo>
                    <a:pt x="2804" y="278"/>
                  </a:lnTo>
                  <a:lnTo>
                    <a:pt x="2797" y="270"/>
                  </a:lnTo>
                  <a:lnTo>
                    <a:pt x="2788" y="263"/>
                  </a:lnTo>
                  <a:lnTo>
                    <a:pt x="2776" y="264"/>
                  </a:lnTo>
                  <a:lnTo>
                    <a:pt x="2765" y="265"/>
                  </a:lnTo>
                  <a:lnTo>
                    <a:pt x="2757" y="258"/>
                  </a:lnTo>
                  <a:lnTo>
                    <a:pt x="2749" y="250"/>
                  </a:lnTo>
                  <a:lnTo>
                    <a:pt x="2737" y="251"/>
                  </a:lnTo>
                  <a:lnTo>
                    <a:pt x="2725" y="252"/>
                  </a:lnTo>
                  <a:lnTo>
                    <a:pt x="2717" y="246"/>
                  </a:lnTo>
                  <a:lnTo>
                    <a:pt x="2708" y="238"/>
                  </a:lnTo>
                  <a:lnTo>
                    <a:pt x="2697" y="239"/>
                  </a:lnTo>
                  <a:lnTo>
                    <a:pt x="2686" y="242"/>
                  </a:lnTo>
                  <a:lnTo>
                    <a:pt x="2676" y="234"/>
                  </a:lnTo>
                  <a:lnTo>
                    <a:pt x="2669" y="228"/>
                  </a:lnTo>
                  <a:lnTo>
                    <a:pt x="2681" y="227"/>
                  </a:lnTo>
                  <a:lnTo>
                    <a:pt x="2692" y="225"/>
                  </a:lnTo>
                  <a:lnTo>
                    <a:pt x="2684" y="217"/>
                  </a:lnTo>
                  <a:lnTo>
                    <a:pt x="2675" y="211"/>
                  </a:lnTo>
                  <a:lnTo>
                    <a:pt x="2671" y="211"/>
                  </a:lnTo>
                  <a:lnTo>
                    <a:pt x="2663" y="212"/>
                  </a:lnTo>
                  <a:lnTo>
                    <a:pt x="2655" y="213"/>
                  </a:lnTo>
                  <a:lnTo>
                    <a:pt x="2652" y="214"/>
                  </a:lnTo>
                  <a:lnTo>
                    <a:pt x="2654" y="217"/>
                  </a:lnTo>
                  <a:lnTo>
                    <a:pt x="2660" y="221"/>
                  </a:lnTo>
                  <a:lnTo>
                    <a:pt x="2667" y="226"/>
                  </a:lnTo>
                  <a:lnTo>
                    <a:pt x="2669" y="228"/>
                  </a:lnTo>
                  <a:lnTo>
                    <a:pt x="2665" y="229"/>
                  </a:lnTo>
                  <a:lnTo>
                    <a:pt x="2658" y="230"/>
                  </a:lnTo>
                  <a:lnTo>
                    <a:pt x="2651" y="230"/>
                  </a:lnTo>
                  <a:lnTo>
                    <a:pt x="2646" y="231"/>
                  </a:lnTo>
                  <a:lnTo>
                    <a:pt x="2635" y="233"/>
                  </a:lnTo>
                  <a:lnTo>
                    <a:pt x="2623" y="234"/>
                  </a:lnTo>
                  <a:lnTo>
                    <a:pt x="2615" y="228"/>
                  </a:lnTo>
                  <a:lnTo>
                    <a:pt x="2606" y="221"/>
                  </a:lnTo>
                  <a:lnTo>
                    <a:pt x="2594" y="224"/>
                  </a:lnTo>
                  <a:lnTo>
                    <a:pt x="2583" y="225"/>
                  </a:lnTo>
                  <a:lnTo>
                    <a:pt x="2573" y="219"/>
                  </a:lnTo>
                  <a:lnTo>
                    <a:pt x="2566" y="212"/>
                  </a:lnTo>
                  <a:lnTo>
                    <a:pt x="2557" y="205"/>
                  </a:lnTo>
                  <a:lnTo>
                    <a:pt x="2548" y="199"/>
                  </a:lnTo>
                  <a:lnTo>
                    <a:pt x="2536" y="201"/>
                  </a:lnTo>
                  <a:lnTo>
                    <a:pt x="2525" y="204"/>
                  </a:lnTo>
                  <a:lnTo>
                    <a:pt x="2514" y="207"/>
                  </a:lnTo>
                  <a:lnTo>
                    <a:pt x="2502" y="209"/>
                  </a:lnTo>
                  <a:lnTo>
                    <a:pt x="2493" y="203"/>
                  </a:lnTo>
                  <a:lnTo>
                    <a:pt x="2484" y="197"/>
                  </a:lnTo>
                  <a:lnTo>
                    <a:pt x="2473" y="199"/>
                  </a:lnTo>
                  <a:lnTo>
                    <a:pt x="2461" y="202"/>
                  </a:lnTo>
                  <a:lnTo>
                    <a:pt x="2452" y="196"/>
                  </a:lnTo>
                  <a:lnTo>
                    <a:pt x="2443" y="191"/>
                  </a:lnTo>
                  <a:lnTo>
                    <a:pt x="2432" y="193"/>
                  </a:lnTo>
                  <a:lnTo>
                    <a:pt x="2421" y="196"/>
                  </a:lnTo>
                  <a:lnTo>
                    <a:pt x="2411" y="191"/>
                  </a:lnTo>
                  <a:lnTo>
                    <a:pt x="2402" y="184"/>
                  </a:lnTo>
                  <a:lnTo>
                    <a:pt x="2391" y="187"/>
                  </a:lnTo>
                  <a:lnTo>
                    <a:pt x="2380" y="191"/>
                  </a:lnTo>
                  <a:lnTo>
                    <a:pt x="2371" y="185"/>
                  </a:lnTo>
                  <a:lnTo>
                    <a:pt x="2361" y="180"/>
                  </a:lnTo>
                  <a:lnTo>
                    <a:pt x="2350" y="183"/>
                  </a:lnTo>
                  <a:lnTo>
                    <a:pt x="2339" y="186"/>
                  </a:lnTo>
                  <a:lnTo>
                    <a:pt x="2329" y="181"/>
                  </a:lnTo>
                  <a:lnTo>
                    <a:pt x="2320" y="176"/>
                  </a:lnTo>
                  <a:lnTo>
                    <a:pt x="2309" y="179"/>
                  </a:lnTo>
                  <a:lnTo>
                    <a:pt x="2298" y="183"/>
                  </a:lnTo>
                  <a:lnTo>
                    <a:pt x="2288" y="178"/>
                  </a:lnTo>
                  <a:lnTo>
                    <a:pt x="2278" y="172"/>
                  </a:lnTo>
                  <a:lnTo>
                    <a:pt x="2268" y="177"/>
                  </a:lnTo>
                  <a:lnTo>
                    <a:pt x="2256" y="180"/>
                  </a:lnTo>
                  <a:lnTo>
                    <a:pt x="2247" y="175"/>
                  </a:lnTo>
                  <a:lnTo>
                    <a:pt x="2237" y="170"/>
                  </a:lnTo>
                  <a:lnTo>
                    <a:pt x="2226" y="174"/>
                  </a:lnTo>
                  <a:lnTo>
                    <a:pt x="2216" y="178"/>
                  </a:lnTo>
                  <a:lnTo>
                    <a:pt x="2205" y="182"/>
                  </a:lnTo>
                  <a:lnTo>
                    <a:pt x="2193" y="186"/>
                  </a:lnTo>
                  <a:lnTo>
                    <a:pt x="2184" y="182"/>
                  </a:lnTo>
                  <a:lnTo>
                    <a:pt x="2174" y="177"/>
                  </a:lnTo>
                  <a:lnTo>
                    <a:pt x="2165" y="171"/>
                  </a:lnTo>
                  <a:lnTo>
                    <a:pt x="2154" y="167"/>
                  </a:lnTo>
                  <a:lnTo>
                    <a:pt x="2143" y="171"/>
                  </a:lnTo>
                  <a:lnTo>
                    <a:pt x="2133" y="177"/>
                  </a:lnTo>
                  <a:lnTo>
                    <a:pt x="2123" y="172"/>
                  </a:lnTo>
                  <a:lnTo>
                    <a:pt x="2112" y="167"/>
                  </a:lnTo>
                  <a:lnTo>
                    <a:pt x="2102" y="171"/>
                  </a:lnTo>
                  <a:lnTo>
                    <a:pt x="2091" y="177"/>
                  </a:lnTo>
                  <a:lnTo>
                    <a:pt x="2082" y="182"/>
                  </a:lnTo>
                  <a:lnTo>
                    <a:pt x="2070" y="186"/>
                  </a:lnTo>
                  <a:lnTo>
                    <a:pt x="2060" y="182"/>
                  </a:lnTo>
                  <a:lnTo>
                    <a:pt x="2050" y="178"/>
                  </a:lnTo>
                  <a:lnTo>
                    <a:pt x="2039" y="183"/>
                  </a:lnTo>
                  <a:lnTo>
                    <a:pt x="2029" y="188"/>
                  </a:lnTo>
                  <a:lnTo>
                    <a:pt x="2019" y="184"/>
                  </a:lnTo>
                  <a:lnTo>
                    <a:pt x="2009" y="180"/>
                  </a:lnTo>
                  <a:lnTo>
                    <a:pt x="1999" y="185"/>
                  </a:lnTo>
                  <a:lnTo>
                    <a:pt x="1988" y="191"/>
                  </a:lnTo>
                  <a:lnTo>
                    <a:pt x="1977" y="186"/>
                  </a:lnTo>
                  <a:lnTo>
                    <a:pt x="1968" y="183"/>
                  </a:lnTo>
                  <a:lnTo>
                    <a:pt x="1957" y="188"/>
                  </a:lnTo>
                  <a:lnTo>
                    <a:pt x="1946" y="194"/>
                  </a:lnTo>
                  <a:lnTo>
                    <a:pt x="1937" y="191"/>
                  </a:lnTo>
                  <a:lnTo>
                    <a:pt x="1926" y="187"/>
                  </a:lnTo>
                  <a:lnTo>
                    <a:pt x="1921" y="188"/>
                  </a:lnTo>
                  <a:lnTo>
                    <a:pt x="1916" y="193"/>
                  </a:lnTo>
                  <a:lnTo>
                    <a:pt x="1910" y="196"/>
                  </a:lnTo>
                  <a:lnTo>
                    <a:pt x="1906" y="198"/>
                  </a:lnTo>
                  <a:lnTo>
                    <a:pt x="1895" y="195"/>
                  </a:lnTo>
                  <a:lnTo>
                    <a:pt x="1885" y="192"/>
                  </a:lnTo>
                  <a:lnTo>
                    <a:pt x="1875" y="197"/>
                  </a:lnTo>
                  <a:lnTo>
                    <a:pt x="1865" y="203"/>
                  </a:lnTo>
                  <a:lnTo>
                    <a:pt x="1854" y="200"/>
                  </a:lnTo>
                  <a:lnTo>
                    <a:pt x="1844" y="197"/>
                  </a:lnTo>
                  <a:lnTo>
                    <a:pt x="1834" y="202"/>
                  </a:lnTo>
                  <a:lnTo>
                    <a:pt x="1824" y="209"/>
                  </a:lnTo>
                  <a:lnTo>
                    <a:pt x="1815" y="215"/>
                  </a:lnTo>
                  <a:lnTo>
                    <a:pt x="1804" y="221"/>
                  </a:lnTo>
                  <a:lnTo>
                    <a:pt x="1794" y="218"/>
                  </a:lnTo>
                  <a:lnTo>
                    <a:pt x="1784" y="215"/>
                  </a:lnTo>
                  <a:lnTo>
                    <a:pt x="1773" y="221"/>
                  </a:lnTo>
                  <a:lnTo>
                    <a:pt x="1763" y="228"/>
                  </a:lnTo>
                  <a:lnTo>
                    <a:pt x="1753" y="226"/>
                  </a:lnTo>
                  <a:lnTo>
                    <a:pt x="1743" y="224"/>
                  </a:lnTo>
                  <a:lnTo>
                    <a:pt x="1733" y="220"/>
                  </a:lnTo>
                  <a:lnTo>
                    <a:pt x="1722" y="218"/>
                  </a:lnTo>
                  <a:lnTo>
                    <a:pt x="1711" y="225"/>
                  </a:lnTo>
                  <a:lnTo>
                    <a:pt x="1702" y="231"/>
                  </a:lnTo>
                  <a:lnTo>
                    <a:pt x="1691" y="229"/>
                  </a:lnTo>
                  <a:lnTo>
                    <a:pt x="1680" y="227"/>
                  </a:lnTo>
                  <a:lnTo>
                    <a:pt x="1671" y="233"/>
                  </a:lnTo>
                  <a:lnTo>
                    <a:pt x="1662" y="241"/>
                  </a:lnTo>
                  <a:lnTo>
                    <a:pt x="1653" y="248"/>
                  </a:lnTo>
                  <a:lnTo>
                    <a:pt x="1643" y="254"/>
                  </a:lnTo>
                  <a:lnTo>
                    <a:pt x="1633" y="252"/>
                  </a:lnTo>
                  <a:lnTo>
                    <a:pt x="1622" y="250"/>
                  </a:lnTo>
                  <a:lnTo>
                    <a:pt x="1611" y="248"/>
                  </a:lnTo>
                  <a:lnTo>
                    <a:pt x="1601" y="247"/>
                  </a:lnTo>
                  <a:lnTo>
                    <a:pt x="1590" y="245"/>
                  </a:lnTo>
                  <a:lnTo>
                    <a:pt x="1578" y="244"/>
                  </a:lnTo>
                  <a:lnTo>
                    <a:pt x="1575" y="246"/>
                  </a:lnTo>
                  <a:lnTo>
                    <a:pt x="1569" y="250"/>
                  </a:lnTo>
                  <a:lnTo>
                    <a:pt x="1562" y="255"/>
                  </a:lnTo>
                  <a:lnTo>
                    <a:pt x="1560" y="258"/>
                  </a:lnTo>
                  <a:lnTo>
                    <a:pt x="1563" y="259"/>
                  </a:lnTo>
                  <a:lnTo>
                    <a:pt x="1571" y="260"/>
                  </a:lnTo>
                  <a:lnTo>
                    <a:pt x="1578" y="261"/>
                  </a:lnTo>
                  <a:lnTo>
                    <a:pt x="1582" y="261"/>
                  </a:lnTo>
                  <a:lnTo>
                    <a:pt x="1573" y="268"/>
                  </a:lnTo>
                  <a:lnTo>
                    <a:pt x="1563" y="276"/>
                  </a:lnTo>
                  <a:lnTo>
                    <a:pt x="1553" y="274"/>
                  </a:lnTo>
                  <a:lnTo>
                    <a:pt x="1542" y="272"/>
                  </a:lnTo>
                  <a:lnTo>
                    <a:pt x="1534" y="280"/>
                  </a:lnTo>
                  <a:lnTo>
                    <a:pt x="1524" y="287"/>
                  </a:lnTo>
                  <a:lnTo>
                    <a:pt x="1513" y="286"/>
                  </a:lnTo>
                  <a:lnTo>
                    <a:pt x="1503" y="284"/>
                  </a:lnTo>
                  <a:lnTo>
                    <a:pt x="1494" y="293"/>
                  </a:lnTo>
                  <a:lnTo>
                    <a:pt x="1485" y="300"/>
                  </a:lnTo>
                  <a:lnTo>
                    <a:pt x="1474" y="299"/>
                  </a:lnTo>
                  <a:lnTo>
                    <a:pt x="1463" y="298"/>
                  </a:lnTo>
                  <a:lnTo>
                    <a:pt x="1455" y="305"/>
                  </a:lnTo>
                  <a:lnTo>
                    <a:pt x="1446" y="313"/>
                  </a:lnTo>
                  <a:lnTo>
                    <a:pt x="1435" y="312"/>
                  </a:lnTo>
                  <a:lnTo>
                    <a:pt x="1424" y="312"/>
                  </a:lnTo>
                  <a:lnTo>
                    <a:pt x="1416" y="319"/>
                  </a:lnTo>
                  <a:lnTo>
                    <a:pt x="1407" y="328"/>
                  </a:lnTo>
                  <a:lnTo>
                    <a:pt x="1396" y="327"/>
                  </a:lnTo>
                  <a:lnTo>
                    <a:pt x="1386" y="327"/>
                  </a:lnTo>
                  <a:lnTo>
                    <a:pt x="1377" y="334"/>
                  </a:lnTo>
                  <a:lnTo>
                    <a:pt x="1369" y="343"/>
                  </a:lnTo>
                  <a:lnTo>
                    <a:pt x="1358" y="342"/>
                  </a:lnTo>
                  <a:lnTo>
                    <a:pt x="1347" y="342"/>
                  </a:lnTo>
                  <a:lnTo>
                    <a:pt x="1339" y="350"/>
                  </a:lnTo>
                  <a:lnTo>
                    <a:pt x="1330" y="359"/>
                  </a:lnTo>
                  <a:lnTo>
                    <a:pt x="1320" y="359"/>
                  </a:lnTo>
                  <a:lnTo>
                    <a:pt x="1309" y="358"/>
                  </a:lnTo>
                  <a:lnTo>
                    <a:pt x="1301" y="366"/>
                  </a:lnTo>
                  <a:lnTo>
                    <a:pt x="1293" y="375"/>
                  </a:lnTo>
                  <a:lnTo>
                    <a:pt x="1281" y="375"/>
                  </a:lnTo>
                  <a:lnTo>
                    <a:pt x="1271" y="375"/>
                  </a:lnTo>
                  <a:lnTo>
                    <a:pt x="1263" y="383"/>
                  </a:lnTo>
                  <a:lnTo>
                    <a:pt x="1255" y="392"/>
                  </a:lnTo>
                  <a:lnTo>
                    <a:pt x="1244" y="393"/>
                  </a:lnTo>
                  <a:lnTo>
                    <a:pt x="1234" y="393"/>
                  </a:lnTo>
                  <a:lnTo>
                    <a:pt x="1226" y="401"/>
                  </a:lnTo>
                  <a:lnTo>
                    <a:pt x="1218" y="410"/>
                  </a:lnTo>
                  <a:lnTo>
                    <a:pt x="1207" y="411"/>
                  </a:lnTo>
                  <a:lnTo>
                    <a:pt x="1196" y="411"/>
                  </a:lnTo>
                  <a:lnTo>
                    <a:pt x="1205" y="402"/>
                  </a:lnTo>
                  <a:lnTo>
                    <a:pt x="1211" y="394"/>
                  </a:lnTo>
                  <a:lnTo>
                    <a:pt x="1201" y="394"/>
                  </a:lnTo>
                  <a:lnTo>
                    <a:pt x="1190" y="395"/>
                  </a:lnTo>
                  <a:lnTo>
                    <a:pt x="1181" y="403"/>
                  </a:lnTo>
                  <a:lnTo>
                    <a:pt x="1175" y="413"/>
                  </a:lnTo>
                  <a:lnTo>
                    <a:pt x="1186" y="412"/>
                  </a:lnTo>
                  <a:lnTo>
                    <a:pt x="1196" y="411"/>
                  </a:lnTo>
                  <a:lnTo>
                    <a:pt x="1190" y="420"/>
                  </a:lnTo>
                  <a:lnTo>
                    <a:pt x="1181" y="429"/>
                  </a:lnTo>
                  <a:lnTo>
                    <a:pt x="1174" y="438"/>
                  </a:lnTo>
                  <a:lnTo>
                    <a:pt x="1167" y="447"/>
                  </a:lnTo>
                  <a:lnTo>
                    <a:pt x="1156" y="448"/>
                  </a:lnTo>
                  <a:lnTo>
                    <a:pt x="1145" y="448"/>
                  </a:lnTo>
                  <a:lnTo>
                    <a:pt x="1138" y="458"/>
                  </a:lnTo>
                  <a:lnTo>
                    <a:pt x="1130" y="467"/>
                  </a:lnTo>
                  <a:lnTo>
                    <a:pt x="1120" y="468"/>
                  </a:lnTo>
                  <a:lnTo>
                    <a:pt x="1109" y="468"/>
                  </a:lnTo>
                  <a:lnTo>
                    <a:pt x="1098" y="469"/>
                  </a:lnTo>
                  <a:lnTo>
                    <a:pt x="1087" y="471"/>
                  </a:lnTo>
                  <a:lnTo>
                    <a:pt x="1079" y="480"/>
                  </a:lnTo>
                  <a:lnTo>
                    <a:pt x="1073" y="489"/>
                  </a:lnTo>
                  <a:lnTo>
                    <a:pt x="1071" y="494"/>
                  </a:lnTo>
                  <a:lnTo>
                    <a:pt x="1067" y="499"/>
                  </a:lnTo>
                  <a:lnTo>
                    <a:pt x="1062" y="505"/>
                  </a:lnTo>
                  <a:lnTo>
                    <a:pt x="1059" y="509"/>
                  </a:lnTo>
                  <a:lnTo>
                    <a:pt x="1048" y="510"/>
                  </a:lnTo>
                  <a:lnTo>
                    <a:pt x="1038" y="512"/>
                  </a:lnTo>
                  <a:lnTo>
                    <a:pt x="1031" y="521"/>
                  </a:lnTo>
                  <a:lnTo>
                    <a:pt x="1024" y="531"/>
                  </a:lnTo>
                  <a:lnTo>
                    <a:pt x="1013" y="532"/>
                  </a:lnTo>
                  <a:lnTo>
                    <a:pt x="1003" y="534"/>
                  </a:lnTo>
                  <a:lnTo>
                    <a:pt x="996" y="544"/>
                  </a:lnTo>
                  <a:lnTo>
                    <a:pt x="990" y="553"/>
                  </a:lnTo>
                  <a:lnTo>
                    <a:pt x="979" y="555"/>
                  </a:lnTo>
                  <a:lnTo>
                    <a:pt x="969" y="558"/>
                  </a:lnTo>
                  <a:lnTo>
                    <a:pt x="962" y="567"/>
                  </a:lnTo>
                  <a:lnTo>
                    <a:pt x="956" y="577"/>
                  </a:lnTo>
                  <a:lnTo>
                    <a:pt x="951" y="586"/>
                  </a:lnTo>
                  <a:lnTo>
                    <a:pt x="944" y="596"/>
                  </a:lnTo>
                  <a:lnTo>
                    <a:pt x="934" y="599"/>
                  </a:lnTo>
                  <a:lnTo>
                    <a:pt x="923" y="601"/>
                  </a:lnTo>
                  <a:lnTo>
                    <a:pt x="917" y="611"/>
                  </a:lnTo>
                  <a:lnTo>
                    <a:pt x="910" y="620"/>
                  </a:lnTo>
                  <a:lnTo>
                    <a:pt x="906" y="621"/>
                  </a:lnTo>
                  <a:lnTo>
                    <a:pt x="899" y="623"/>
                  </a:lnTo>
                  <a:lnTo>
                    <a:pt x="893" y="626"/>
                  </a:lnTo>
                  <a:lnTo>
                    <a:pt x="890" y="626"/>
                  </a:lnTo>
                  <a:lnTo>
                    <a:pt x="891" y="621"/>
                  </a:lnTo>
                  <a:lnTo>
                    <a:pt x="895" y="616"/>
                  </a:lnTo>
                  <a:lnTo>
                    <a:pt x="899" y="610"/>
                  </a:lnTo>
                  <a:lnTo>
                    <a:pt x="902" y="605"/>
                  </a:lnTo>
                  <a:lnTo>
                    <a:pt x="897" y="605"/>
                  </a:lnTo>
                  <a:lnTo>
                    <a:pt x="891" y="609"/>
                  </a:lnTo>
                  <a:lnTo>
                    <a:pt x="884" y="611"/>
                  </a:lnTo>
                  <a:lnTo>
                    <a:pt x="880" y="611"/>
                  </a:lnTo>
                  <a:lnTo>
                    <a:pt x="881" y="606"/>
                  </a:lnTo>
                  <a:lnTo>
                    <a:pt x="886" y="601"/>
                  </a:lnTo>
                  <a:lnTo>
                    <a:pt x="890" y="595"/>
                  </a:lnTo>
                  <a:lnTo>
                    <a:pt x="892" y="590"/>
                  </a:lnTo>
                  <a:lnTo>
                    <a:pt x="881" y="593"/>
                  </a:lnTo>
                  <a:lnTo>
                    <a:pt x="871" y="596"/>
                  </a:lnTo>
                  <a:lnTo>
                    <a:pt x="876" y="586"/>
                  </a:lnTo>
                  <a:lnTo>
                    <a:pt x="882" y="576"/>
                  </a:lnTo>
                  <a:lnTo>
                    <a:pt x="889" y="565"/>
                  </a:lnTo>
                  <a:lnTo>
                    <a:pt x="895" y="555"/>
                  </a:lnTo>
                  <a:lnTo>
                    <a:pt x="885" y="558"/>
                  </a:lnTo>
                  <a:lnTo>
                    <a:pt x="874" y="561"/>
                  </a:lnTo>
                  <a:lnTo>
                    <a:pt x="868" y="570"/>
                  </a:lnTo>
                  <a:lnTo>
                    <a:pt x="861" y="581"/>
                  </a:lnTo>
                  <a:lnTo>
                    <a:pt x="851" y="583"/>
                  </a:lnTo>
                  <a:lnTo>
                    <a:pt x="840" y="586"/>
                  </a:lnTo>
                  <a:lnTo>
                    <a:pt x="834" y="596"/>
                  </a:lnTo>
                  <a:lnTo>
                    <a:pt x="828" y="606"/>
                  </a:lnTo>
                  <a:lnTo>
                    <a:pt x="822" y="617"/>
                  </a:lnTo>
                  <a:lnTo>
                    <a:pt x="816" y="628"/>
                  </a:lnTo>
                  <a:lnTo>
                    <a:pt x="810" y="638"/>
                  </a:lnTo>
                  <a:lnTo>
                    <a:pt x="805" y="648"/>
                  </a:lnTo>
                  <a:lnTo>
                    <a:pt x="815" y="646"/>
                  </a:lnTo>
                  <a:lnTo>
                    <a:pt x="826" y="642"/>
                  </a:lnTo>
                  <a:lnTo>
                    <a:pt x="815" y="663"/>
                  </a:lnTo>
                  <a:lnTo>
                    <a:pt x="810" y="672"/>
                  </a:lnTo>
                  <a:lnTo>
                    <a:pt x="804" y="683"/>
                  </a:lnTo>
                  <a:lnTo>
                    <a:pt x="793" y="686"/>
                  </a:lnTo>
                  <a:lnTo>
                    <a:pt x="784" y="689"/>
                  </a:lnTo>
                  <a:lnTo>
                    <a:pt x="772" y="694"/>
                  </a:lnTo>
                  <a:lnTo>
                    <a:pt x="762" y="696"/>
                  </a:lnTo>
                  <a:lnTo>
                    <a:pt x="766" y="686"/>
                  </a:lnTo>
                  <a:lnTo>
                    <a:pt x="773" y="676"/>
                  </a:lnTo>
                  <a:lnTo>
                    <a:pt x="784" y="654"/>
                  </a:lnTo>
                  <a:lnTo>
                    <a:pt x="790" y="644"/>
                  </a:lnTo>
                  <a:lnTo>
                    <a:pt x="795" y="633"/>
                  </a:lnTo>
                  <a:lnTo>
                    <a:pt x="802" y="622"/>
                  </a:lnTo>
                  <a:lnTo>
                    <a:pt x="807" y="613"/>
                  </a:lnTo>
                  <a:lnTo>
                    <a:pt x="795" y="616"/>
                  </a:lnTo>
                  <a:lnTo>
                    <a:pt x="785" y="619"/>
                  </a:lnTo>
                  <a:lnTo>
                    <a:pt x="790" y="609"/>
                  </a:lnTo>
                  <a:lnTo>
                    <a:pt x="796" y="598"/>
                  </a:lnTo>
                  <a:lnTo>
                    <a:pt x="802" y="596"/>
                  </a:lnTo>
                  <a:lnTo>
                    <a:pt x="808" y="595"/>
                  </a:lnTo>
                  <a:lnTo>
                    <a:pt x="813" y="594"/>
                  </a:lnTo>
                  <a:lnTo>
                    <a:pt x="819" y="592"/>
                  </a:lnTo>
                  <a:lnTo>
                    <a:pt x="824" y="582"/>
                  </a:lnTo>
                  <a:lnTo>
                    <a:pt x="830" y="571"/>
                  </a:lnTo>
                  <a:lnTo>
                    <a:pt x="841" y="568"/>
                  </a:lnTo>
                  <a:lnTo>
                    <a:pt x="852" y="566"/>
                  </a:lnTo>
                  <a:lnTo>
                    <a:pt x="858" y="555"/>
                  </a:lnTo>
                  <a:lnTo>
                    <a:pt x="864" y="546"/>
                  </a:lnTo>
                  <a:lnTo>
                    <a:pt x="876" y="542"/>
                  </a:lnTo>
                  <a:lnTo>
                    <a:pt x="887" y="540"/>
                  </a:lnTo>
                  <a:lnTo>
                    <a:pt x="897" y="537"/>
                  </a:lnTo>
                  <a:lnTo>
                    <a:pt x="908" y="535"/>
                  </a:lnTo>
                  <a:lnTo>
                    <a:pt x="919" y="533"/>
                  </a:lnTo>
                  <a:lnTo>
                    <a:pt x="930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7" name="Freeform 86">
              <a:extLst>
                <a:ext uri="{FF2B5EF4-FFF2-40B4-BE49-F238E27FC236}">
                  <a16:creationId xmlns:a16="http://schemas.microsoft.com/office/drawing/2014/main" id="{D6339574-3FF4-FF8B-03D6-058ABDCF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191" y="4064092"/>
              <a:ext cx="20330" cy="22178"/>
            </a:xfrm>
            <a:custGeom>
              <a:avLst/>
              <a:gdLst>
                <a:gd name="T0" fmla="*/ 24 w 178"/>
                <a:gd name="T1" fmla="*/ 143 h 184"/>
                <a:gd name="T2" fmla="*/ 37 w 178"/>
                <a:gd name="T3" fmla="*/ 120 h 184"/>
                <a:gd name="T4" fmla="*/ 59 w 178"/>
                <a:gd name="T5" fmla="*/ 114 h 184"/>
                <a:gd name="T6" fmla="*/ 72 w 178"/>
                <a:gd name="T7" fmla="*/ 94 h 184"/>
                <a:gd name="T8" fmla="*/ 93 w 178"/>
                <a:gd name="T9" fmla="*/ 87 h 184"/>
                <a:gd name="T10" fmla="*/ 107 w 178"/>
                <a:gd name="T11" fmla="*/ 67 h 184"/>
                <a:gd name="T12" fmla="*/ 84 w 178"/>
                <a:gd name="T13" fmla="*/ 72 h 184"/>
                <a:gd name="T14" fmla="*/ 97 w 178"/>
                <a:gd name="T15" fmla="*/ 52 h 184"/>
                <a:gd name="T16" fmla="*/ 120 w 178"/>
                <a:gd name="T17" fmla="*/ 46 h 184"/>
                <a:gd name="T18" fmla="*/ 133 w 178"/>
                <a:gd name="T19" fmla="*/ 26 h 184"/>
                <a:gd name="T20" fmla="*/ 147 w 178"/>
                <a:gd name="T21" fmla="*/ 5 h 184"/>
                <a:gd name="T22" fmla="*/ 170 w 178"/>
                <a:gd name="T23" fmla="*/ 0 h 184"/>
                <a:gd name="T24" fmla="*/ 156 w 178"/>
                <a:gd name="T25" fmla="*/ 20 h 184"/>
                <a:gd name="T26" fmla="*/ 178 w 178"/>
                <a:gd name="T27" fmla="*/ 16 h 184"/>
                <a:gd name="T28" fmla="*/ 164 w 178"/>
                <a:gd name="T29" fmla="*/ 36 h 184"/>
                <a:gd name="T30" fmla="*/ 144 w 178"/>
                <a:gd name="T31" fmla="*/ 66 h 184"/>
                <a:gd name="T32" fmla="*/ 131 w 178"/>
                <a:gd name="T33" fmla="*/ 87 h 184"/>
                <a:gd name="T34" fmla="*/ 113 w 178"/>
                <a:gd name="T35" fmla="*/ 100 h 184"/>
                <a:gd name="T36" fmla="*/ 109 w 178"/>
                <a:gd name="T37" fmla="*/ 92 h 184"/>
                <a:gd name="T38" fmla="*/ 105 w 178"/>
                <a:gd name="T39" fmla="*/ 84 h 184"/>
                <a:gd name="T40" fmla="*/ 87 w 178"/>
                <a:gd name="T41" fmla="*/ 98 h 184"/>
                <a:gd name="T42" fmla="*/ 70 w 178"/>
                <a:gd name="T43" fmla="*/ 112 h 184"/>
                <a:gd name="T44" fmla="*/ 53 w 178"/>
                <a:gd name="T45" fmla="*/ 125 h 184"/>
                <a:gd name="T46" fmla="*/ 57 w 178"/>
                <a:gd name="T47" fmla="*/ 132 h 184"/>
                <a:gd name="T48" fmla="*/ 79 w 178"/>
                <a:gd name="T49" fmla="*/ 127 h 184"/>
                <a:gd name="T50" fmla="*/ 101 w 178"/>
                <a:gd name="T51" fmla="*/ 120 h 184"/>
                <a:gd name="T52" fmla="*/ 106 w 178"/>
                <a:gd name="T53" fmla="*/ 128 h 184"/>
                <a:gd name="T54" fmla="*/ 89 w 178"/>
                <a:gd name="T55" fmla="*/ 142 h 184"/>
                <a:gd name="T56" fmla="*/ 72 w 178"/>
                <a:gd name="T57" fmla="*/ 154 h 184"/>
                <a:gd name="T58" fmla="*/ 55 w 178"/>
                <a:gd name="T59" fmla="*/ 168 h 184"/>
                <a:gd name="T60" fmla="*/ 50 w 178"/>
                <a:gd name="T61" fmla="*/ 161 h 184"/>
                <a:gd name="T62" fmla="*/ 45 w 178"/>
                <a:gd name="T63" fmla="*/ 153 h 184"/>
                <a:gd name="T64" fmla="*/ 28 w 178"/>
                <a:gd name="T65" fmla="*/ 168 h 184"/>
                <a:gd name="T66" fmla="*/ 11 w 178"/>
                <a:gd name="T67" fmla="*/ 182 h 184"/>
                <a:gd name="T68" fmla="*/ 6 w 178"/>
                <a:gd name="T69" fmla="*/ 17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84">
                  <a:moveTo>
                    <a:pt x="12" y="164"/>
                  </a:moveTo>
                  <a:lnTo>
                    <a:pt x="24" y="143"/>
                  </a:lnTo>
                  <a:lnTo>
                    <a:pt x="30" y="131"/>
                  </a:lnTo>
                  <a:lnTo>
                    <a:pt x="37" y="120"/>
                  </a:lnTo>
                  <a:lnTo>
                    <a:pt x="47" y="117"/>
                  </a:lnTo>
                  <a:lnTo>
                    <a:pt x="59" y="114"/>
                  </a:lnTo>
                  <a:lnTo>
                    <a:pt x="65" y="104"/>
                  </a:lnTo>
                  <a:lnTo>
                    <a:pt x="72" y="94"/>
                  </a:lnTo>
                  <a:lnTo>
                    <a:pt x="82" y="90"/>
                  </a:lnTo>
                  <a:lnTo>
                    <a:pt x="93" y="87"/>
                  </a:lnTo>
                  <a:lnTo>
                    <a:pt x="100" y="77"/>
                  </a:lnTo>
                  <a:lnTo>
                    <a:pt x="107" y="67"/>
                  </a:lnTo>
                  <a:lnTo>
                    <a:pt x="95" y="70"/>
                  </a:lnTo>
                  <a:lnTo>
                    <a:pt x="84" y="72"/>
                  </a:lnTo>
                  <a:lnTo>
                    <a:pt x="90" y="62"/>
                  </a:lnTo>
                  <a:lnTo>
                    <a:pt x="97" y="52"/>
                  </a:lnTo>
                  <a:lnTo>
                    <a:pt x="109" y="49"/>
                  </a:lnTo>
                  <a:lnTo>
                    <a:pt x="120" y="46"/>
                  </a:lnTo>
                  <a:lnTo>
                    <a:pt x="127" y="36"/>
                  </a:lnTo>
                  <a:lnTo>
                    <a:pt x="133" y="26"/>
                  </a:lnTo>
                  <a:lnTo>
                    <a:pt x="140" y="15"/>
                  </a:lnTo>
                  <a:lnTo>
                    <a:pt x="147" y="5"/>
                  </a:lnTo>
                  <a:lnTo>
                    <a:pt x="159" y="2"/>
                  </a:lnTo>
                  <a:lnTo>
                    <a:pt x="170" y="0"/>
                  </a:lnTo>
                  <a:lnTo>
                    <a:pt x="162" y="11"/>
                  </a:lnTo>
                  <a:lnTo>
                    <a:pt x="156" y="20"/>
                  </a:lnTo>
                  <a:lnTo>
                    <a:pt x="166" y="18"/>
                  </a:lnTo>
                  <a:lnTo>
                    <a:pt x="178" y="16"/>
                  </a:lnTo>
                  <a:lnTo>
                    <a:pt x="171" y="26"/>
                  </a:lnTo>
                  <a:lnTo>
                    <a:pt x="164" y="36"/>
                  </a:lnTo>
                  <a:lnTo>
                    <a:pt x="150" y="56"/>
                  </a:lnTo>
                  <a:lnTo>
                    <a:pt x="144" y="66"/>
                  </a:lnTo>
                  <a:lnTo>
                    <a:pt x="138" y="77"/>
                  </a:lnTo>
                  <a:lnTo>
                    <a:pt x="131" y="87"/>
                  </a:lnTo>
                  <a:lnTo>
                    <a:pt x="125" y="97"/>
                  </a:lnTo>
                  <a:lnTo>
                    <a:pt x="113" y="100"/>
                  </a:lnTo>
                  <a:lnTo>
                    <a:pt x="103" y="102"/>
                  </a:lnTo>
                  <a:lnTo>
                    <a:pt x="109" y="92"/>
                  </a:lnTo>
                  <a:lnTo>
                    <a:pt x="115" y="82"/>
                  </a:lnTo>
                  <a:lnTo>
                    <a:pt x="105" y="84"/>
                  </a:lnTo>
                  <a:lnTo>
                    <a:pt x="93" y="87"/>
                  </a:lnTo>
                  <a:lnTo>
                    <a:pt x="87" y="98"/>
                  </a:lnTo>
                  <a:lnTo>
                    <a:pt x="80" y="109"/>
                  </a:lnTo>
                  <a:lnTo>
                    <a:pt x="70" y="112"/>
                  </a:lnTo>
                  <a:lnTo>
                    <a:pt x="59" y="114"/>
                  </a:lnTo>
                  <a:lnTo>
                    <a:pt x="53" y="125"/>
                  </a:lnTo>
                  <a:lnTo>
                    <a:pt x="46" y="135"/>
                  </a:lnTo>
                  <a:lnTo>
                    <a:pt x="57" y="132"/>
                  </a:lnTo>
                  <a:lnTo>
                    <a:pt x="68" y="129"/>
                  </a:lnTo>
                  <a:lnTo>
                    <a:pt x="79" y="127"/>
                  </a:lnTo>
                  <a:lnTo>
                    <a:pt x="90" y="123"/>
                  </a:lnTo>
                  <a:lnTo>
                    <a:pt x="101" y="120"/>
                  </a:lnTo>
                  <a:lnTo>
                    <a:pt x="112" y="118"/>
                  </a:lnTo>
                  <a:lnTo>
                    <a:pt x="106" y="128"/>
                  </a:lnTo>
                  <a:lnTo>
                    <a:pt x="99" y="138"/>
                  </a:lnTo>
                  <a:lnTo>
                    <a:pt x="89" y="142"/>
                  </a:lnTo>
                  <a:lnTo>
                    <a:pt x="78" y="144"/>
                  </a:lnTo>
                  <a:lnTo>
                    <a:pt x="72" y="154"/>
                  </a:lnTo>
                  <a:lnTo>
                    <a:pt x="65" y="165"/>
                  </a:lnTo>
                  <a:lnTo>
                    <a:pt x="55" y="168"/>
                  </a:lnTo>
                  <a:lnTo>
                    <a:pt x="44" y="171"/>
                  </a:lnTo>
                  <a:lnTo>
                    <a:pt x="50" y="161"/>
                  </a:lnTo>
                  <a:lnTo>
                    <a:pt x="56" y="150"/>
                  </a:lnTo>
                  <a:lnTo>
                    <a:pt x="45" y="153"/>
                  </a:lnTo>
                  <a:lnTo>
                    <a:pt x="34" y="156"/>
                  </a:lnTo>
                  <a:lnTo>
                    <a:pt x="28" y="168"/>
                  </a:lnTo>
                  <a:lnTo>
                    <a:pt x="22" y="178"/>
                  </a:lnTo>
                  <a:lnTo>
                    <a:pt x="11" y="182"/>
                  </a:lnTo>
                  <a:lnTo>
                    <a:pt x="0" y="184"/>
                  </a:lnTo>
                  <a:lnTo>
                    <a:pt x="6" y="175"/>
                  </a:lnTo>
                  <a:lnTo>
                    <a:pt x="12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8" name="Freeform 87">
              <a:extLst>
                <a:ext uri="{FF2B5EF4-FFF2-40B4-BE49-F238E27FC236}">
                  <a16:creationId xmlns:a16="http://schemas.microsoft.com/office/drawing/2014/main" id="{08C2016D-9315-D5CF-953F-C243CAE87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8622" y="4361644"/>
              <a:ext cx="5545" cy="11089"/>
            </a:xfrm>
            <a:custGeom>
              <a:avLst/>
              <a:gdLst>
                <a:gd name="T0" fmla="*/ 18 w 49"/>
                <a:gd name="T1" fmla="*/ 14 h 98"/>
                <a:gd name="T2" fmla="*/ 27 w 49"/>
                <a:gd name="T3" fmla="*/ 6 h 98"/>
                <a:gd name="T4" fmla="*/ 34 w 49"/>
                <a:gd name="T5" fmla="*/ 0 h 98"/>
                <a:gd name="T6" fmla="*/ 34 w 49"/>
                <a:gd name="T7" fmla="*/ 11 h 98"/>
                <a:gd name="T8" fmla="*/ 34 w 49"/>
                <a:gd name="T9" fmla="*/ 22 h 98"/>
                <a:gd name="T10" fmla="*/ 33 w 49"/>
                <a:gd name="T11" fmla="*/ 35 h 98"/>
                <a:gd name="T12" fmla="*/ 33 w 49"/>
                <a:gd name="T13" fmla="*/ 46 h 98"/>
                <a:gd name="T14" fmla="*/ 32 w 49"/>
                <a:gd name="T15" fmla="*/ 59 h 98"/>
                <a:gd name="T16" fmla="*/ 32 w 49"/>
                <a:gd name="T17" fmla="*/ 69 h 98"/>
                <a:gd name="T18" fmla="*/ 40 w 49"/>
                <a:gd name="T19" fmla="*/ 63 h 98"/>
                <a:gd name="T20" fmla="*/ 49 w 49"/>
                <a:gd name="T21" fmla="*/ 54 h 98"/>
                <a:gd name="T22" fmla="*/ 49 w 49"/>
                <a:gd name="T23" fmla="*/ 67 h 98"/>
                <a:gd name="T24" fmla="*/ 48 w 49"/>
                <a:gd name="T25" fmla="*/ 78 h 98"/>
                <a:gd name="T26" fmla="*/ 39 w 49"/>
                <a:gd name="T27" fmla="*/ 86 h 98"/>
                <a:gd name="T28" fmla="*/ 31 w 49"/>
                <a:gd name="T29" fmla="*/ 93 h 98"/>
                <a:gd name="T30" fmla="*/ 32 w 49"/>
                <a:gd name="T31" fmla="*/ 81 h 98"/>
                <a:gd name="T32" fmla="*/ 32 w 49"/>
                <a:gd name="T33" fmla="*/ 69 h 98"/>
                <a:gd name="T34" fmla="*/ 24 w 49"/>
                <a:gd name="T35" fmla="*/ 76 h 98"/>
                <a:gd name="T36" fmla="*/ 16 w 49"/>
                <a:gd name="T37" fmla="*/ 84 h 98"/>
                <a:gd name="T38" fmla="*/ 7 w 49"/>
                <a:gd name="T39" fmla="*/ 92 h 98"/>
                <a:gd name="T40" fmla="*/ 0 w 49"/>
                <a:gd name="T41" fmla="*/ 98 h 98"/>
                <a:gd name="T42" fmla="*/ 0 w 49"/>
                <a:gd name="T43" fmla="*/ 87 h 98"/>
                <a:gd name="T44" fmla="*/ 1 w 49"/>
                <a:gd name="T45" fmla="*/ 74 h 98"/>
                <a:gd name="T46" fmla="*/ 1 w 49"/>
                <a:gd name="T47" fmla="*/ 64 h 98"/>
                <a:gd name="T48" fmla="*/ 2 w 49"/>
                <a:gd name="T49" fmla="*/ 52 h 98"/>
                <a:gd name="T50" fmla="*/ 4 w 49"/>
                <a:gd name="T51" fmla="*/ 49 h 98"/>
                <a:gd name="T52" fmla="*/ 10 w 49"/>
                <a:gd name="T53" fmla="*/ 45 h 98"/>
                <a:gd name="T54" fmla="*/ 15 w 49"/>
                <a:gd name="T55" fmla="*/ 40 h 98"/>
                <a:gd name="T56" fmla="*/ 18 w 49"/>
                <a:gd name="T57" fmla="*/ 37 h 98"/>
                <a:gd name="T58" fmla="*/ 18 w 49"/>
                <a:gd name="T59" fmla="*/ 26 h 98"/>
                <a:gd name="T60" fmla="*/ 18 w 49"/>
                <a:gd name="T61" fmla="*/ 1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" h="98">
                  <a:moveTo>
                    <a:pt x="18" y="14"/>
                  </a:moveTo>
                  <a:lnTo>
                    <a:pt x="27" y="6"/>
                  </a:lnTo>
                  <a:lnTo>
                    <a:pt x="34" y="0"/>
                  </a:lnTo>
                  <a:lnTo>
                    <a:pt x="34" y="11"/>
                  </a:lnTo>
                  <a:lnTo>
                    <a:pt x="34" y="22"/>
                  </a:lnTo>
                  <a:lnTo>
                    <a:pt x="33" y="35"/>
                  </a:lnTo>
                  <a:lnTo>
                    <a:pt x="33" y="46"/>
                  </a:lnTo>
                  <a:lnTo>
                    <a:pt x="32" y="59"/>
                  </a:lnTo>
                  <a:lnTo>
                    <a:pt x="32" y="69"/>
                  </a:lnTo>
                  <a:lnTo>
                    <a:pt x="40" y="63"/>
                  </a:lnTo>
                  <a:lnTo>
                    <a:pt x="49" y="54"/>
                  </a:lnTo>
                  <a:lnTo>
                    <a:pt x="49" y="67"/>
                  </a:lnTo>
                  <a:lnTo>
                    <a:pt x="48" y="78"/>
                  </a:lnTo>
                  <a:lnTo>
                    <a:pt x="39" y="86"/>
                  </a:lnTo>
                  <a:lnTo>
                    <a:pt x="31" y="93"/>
                  </a:lnTo>
                  <a:lnTo>
                    <a:pt x="32" y="81"/>
                  </a:lnTo>
                  <a:lnTo>
                    <a:pt x="32" y="69"/>
                  </a:lnTo>
                  <a:lnTo>
                    <a:pt x="24" y="76"/>
                  </a:lnTo>
                  <a:lnTo>
                    <a:pt x="16" y="84"/>
                  </a:lnTo>
                  <a:lnTo>
                    <a:pt x="7" y="92"/>
                  </a:lnTo>
                  <a:lnTo>
                    <a:pt x="0" y="98"/>
                  </a:lnTo>
                  <a:lnTo>
                    <a:pt x="0" y="87"/>
                  </a:lnTo>
                  <a:lnTo>
                    <a:pt x="1" y="74"/>
                  </a:lnTo>
                  <a:lnTo>
                    <a:pt x="1" y="64"/>
                  </a:lnTo>
                  <a:lnTo>
                    <a:pt x="2" y="52"/>
                  </a:lnTo>
                  <a:lnTo>
                    <a:pt x="4" y="49"/>
                  </a:lnTo>
                  <a:lnTo>
                    <a:pt x="10" y="45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18" y="26"/>
                  </a:lnTo>
                  <a:lnTo>
                    <a:pt x="1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49" name="Freeform 88">
              <a:extLst>
                <a:ext uri="{FF2B5EF4-FFF2-40B4-BE49-F238E27FC236}">
                  <a16:creationId xmlns:a16="http://schemas.microsoft.com/office/drawing/2014/main" id="{11F90B19-0600-1A27-8606-18B2C122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613" y="4032673"/>
              <a:ext cx="12938" cy="5544"/>
            </a:xfrm>
            <a:custGeom>
              <a:avLst/>
              <a:gdLst>
                <a:gd name="T0" fmla="*/ 17 w 121"/>
                <a:gd name="T1" fmla="*/ 49 h 49"/>
                <a:gd name="T2" fmla="*/ 8 w 121"/>
                <a:gd name="T3" fmla="*/ 42 h 49"/>
                <a:gd name="T4" fmla="*/ 0 w 121"/>
                <a:gd name="T5" fmla="*/ 34 h 49"/>
                <a:gd name="T6" fmla="*/ 13 w 121"/>
                <a:gd name="T7" fmla="*/ 34 h 49"/>
                <a:gd name="T8" fmla="*/ 25 w 121"/>
                <a:gd name="T9" fmla="*/ 33 h 49"/>
                <a:gd name="T10" fmla="*/ 15 w 121"/>
                <a:gd name="T11" fmla="*/ 26 h 49"/>
                <a:gd name="T12" fmla="*/ 8 w 121"/>
                <a:gd name="T13" fmla="*/ 18 h 49"/>
                <a:gd name="T14" fmla="*/ 18 w 121"/>
                <a:gd name="T15" fmla="*/ 17 h 49"/>
                <a:gd name="T16" fmla="*/ 31 w 121"/>
                <a:gd name="T17" fmla="*/ 17 h 49"/>
                <a:gd name="T18" fmla="*/ 45 w 121"/>
                <a:gd name="T19" fmla="*/ 17 h 49"/>
                <a:gd name="T20" fmla="*/ 56 w 121"/>
                <a:gd name="T21" fmla="*/ 16 h 49"/>
                <a:gd name="T22" fmla="*/ 47 w 121"/>
                <a:gd name="T23" fmla="*/ 7 h 49"/>
                <a:gd name="T24" fmla="*/ 39 w 121"/>
                <a:gd name="T25" fmla="*/ 1 h 49"/>
                <a:gd name="T26" fmla="*/ 50 w 121"/>
                <a:gd name="T27" fmla="*/ 0 h 49"/>
                <a:gd name="T28" fmla="*/ 63 w 121"/>
                <a:gd name="T29" fmla="*/ 0 h 49"/>
                <a:gd name="T30" fmla="*/ 72 w 121"/>
                <a:gd name="T31" fmla="*/ 7 h 49"/>
                <a:gd name="T32" fmla="*/ 80 w 121"/>
                <a:gd name="T33" fmla="*/ 15 h 49"/>
                <a:gd name="T34" fmla="*/ 92 w 121"/>
                <a:gd name="T35" fmla="*/ 15 h 49"/>
                <a:gd name="T36" fmla="*/ 105 w 121"/>
                <a:gd name="T37" fmla="*/ 14 h 49"/>
                <a:gd name="T38" fmla="*/ 113 w 121"/>
                <a:gd name="T39" fmla="*/ 22 h 49"/>
                <a:gd name="T40" fmla="*/ 121 w 121"/>
                <a:gd name="T41" fmla="*/ 30 h 49"/>
                <a:gd name="T42" fmla="*/ 109 w 121"/>
                <a:gd name="T43" fmla="*/ 31 h 49"/>
                <a:gd name="T44" fmla="*/ 96 w 121"/>
                <a:gd name="T45" fmla="*/ 30 h 49"/>
                <a:gd name="T46" fmla="*/ 93 w 121"/>
                <a:gd name="T47" fmla="*/ 28 h 49"/>
                <a:gd name="T48" fmla="*/ 88 w 121"/>
                <a:gd name="T49" fmla="*/ 22 h 49"/>
                <a:gd name="T50" fmla="*/ 82 w 121"/>
                <a:gd name="T51" fmla="*/ 17 h 49"/>
                <a:gd name="T52" fmla="*/ 80 w 121"/>
                <a:gd name="T53" fmla="*/ 15 h 49"/>
                <a:gd name="T54" fmla="*/ 66 w 121"/>
                <a:gd name="T55" fmla="*/ 15 h 49"/>
                <a:gd name="T56" fmla="*/ 56 w 121"/>
                <a:gd name="T57" fmla="*/ 16 h 49"/>
                <a:gd name="T58" fmla="*/ 64 w 121"/>
                <a:gd name="T59" fmla="*/ 23 h 49"/>
                <a:gd name="T60" fmla="*/ 73 w 121"/>
                <a:gd name="T61" fmla="*/ 31 h 49"/>
                <a:gd name="T62" fmla="*/ 60 w 121"/>
                <a:gd name="T63" fmla="*/ 31 h 49"/>
                <a:gd name="T64" fmla="*/ 48 w 121"/>
                <a:gd name="T65" fmla="*/ 32 h 49"/>
                <a:gd name="T66" fmla="*/ 57 w 121"/>
                <a:gd name="T67" fmla="*/ 39 h 49"/>
                <a:gd name="T68" fmla="*/ 65 w 121"/>
                <a:gd name="T69" fmla="*/ 47 h 49"/>
                <a:gd name="T70" fmla="*/ 54 w 121"/>
                <a:gd name="T71" fmla="*/ 48 h 49"/>
                <a:gd name="T72" fmla="*/ 41 w 121"/>
                <a:gd name="T73" fmla="*/ 48 h 49"/>
                <a:gd name="T74" fmla="*/ 29 w 121"/>
                <a:gd name="T75" fmla="*/ 49 h 49"/>
                <a:gd name="T76" fmla="*/ 17 w 121"/>
                <a:gd name="T7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49">
                  <a:moveTo>
                    <a:pt x="17" y="49"/>
                  </a:moveTo>
                  <a:lnTo>
                    <a:pt x="8" y="42"/>
                  </a:lnTo>
                  <a:lnTo>
                    <a:pt x="0" y="34"/>
                  </a:lnTo>
                  <a:lnTo>
                    <a:pt x="13" y="34"/>
                  </a:lnTo>
                  <a:lnTo>
                    <a:pt x="25" y="33"/>
                  </a:lnTo>
                  <a:lnTo>
                    <a:pt x="15" y="26"/>
                  </a:lnTo>
                  <a:lnTo>
                    <a:pt x="8" y="18"/>
                  </a:lnTo>
                  <a:lnTo>
                    <a:pt x="18" y="17"/>
                  </a:lnTo>
                  <a:lnTo>
                    <a:pt x="31" y="17"/>
                  </a:lnTo>
                  <a:lnTo>
                    <a:pt x="45" y="17"/>
                  </a:lnTo>
                  <a:lnTo>
                    <a:pt x="56" y="16"/>
                  </a:lnTo>
                  <a:lnTo>
                    <a:pt x="47" y="7"/>
                  </a:lnTo>
                  <a:lnTo>
                    <a:pt x="39" y="1"/>
                  </a:lnTo>
                  <a:lnTo>
                    <a:pt x="50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0" y="15"/>
                  </a:lnTo>
                  <a:lnTo>
                    <a:pt x="92" y="15"/>
                  </a:lnTo>
                  <a:lnTo>
                    <a:pt x="105" y="14"/>
                  </a:lnTo>
                  <a:lnTo>
                    <a:pt x="113" y="22"/>
                  </a:lnTo>
                  <a:lnTo>
                    <a:pt x="121" y="30"/>
                  </a:lnTo>
                  <a:lnTo>
                    <a:pt x="109" y="31"/>
                  </a:lnTo>
                  <a:lnTo>
                    <a:pt x="96" y="30"/>
                  </a:lnTo>
                  <a:lnTo>
                    <a:pt x="93" y="28"/>
                  </a:lnTo>
                  <a:lnTo>
                    <a:pt x="88" y="22"/>
                  </a:lnTo>
                  <a:lnTo>
                    <a:pt x="82" y="17"/>
                  </a:lnTo>
                  <a:lnTo>
                    <a:pt x="80" y="15"/>
                  </a:lnTo>
                  <a:lnTo>
                    <a:pt x="66" y="15"/>
                  </a:lnTo>
                  <a:lnTo>
                    <a:pt x="56" y="16"/>
                  </a:lnTo>
                  <a:lnTo>
                    <a:pt x="64" y="23"/>
                  </a:lnTo>
                  <a:lnTo>
                    <a:pt x="73" y="31"/>
                  </a:lnTo>
                  <a:lnTo>
                    <a:pt x="60" y="31"/>
                  </a:lnTo>
                  <a:lnTo>
                    <a:pt x="48" y="32"/>
                  </a:lnTo>
                  <a:lnTo>
                    <a:pt x="57" y="39"/>
                  </a:lnTo>
                  <a:lnTo>
                    <a:pt x="65" y="47"/>
                  </a:lnTo>
                  <a:lnTo>
                    <a:pt x="54" y="48"/>
                  </a:lnTo>
                  <a:lnTo>
                    <a:pt x="41" y="48"/>
                  </a:lnTo>
                  <a:lnTo>
                    <a:pt x="29" y="49"/>
                  </a:lnTo>
                  <a:lnTo>
                    <a:pt x="17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0" name="Freeform 89">
              <a:extLst>
                <a:ext uri="{FF2B5EF4-FFF2-40B4-BE49-F238E27FC236}">
                  <a16:creationId xmlns:a16="http://schemas.microsoft.com/office/drawing/2014/main" id="{41DBA66E-B762-13FD-7AF5-6CE72E914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140" y="4134321"/>
              <a:ext cx="5545" cy="11089"/>
            </a:xfrm>
            <a:custGeom>
              <a:avLst/>
              <a:gdLst>
                <a:gd name="T0" fmla="*/ 0 w 57"/>
                <a:gd name="T1" fmla="*/ 8 h 101"/>
                <a:gd name="T2" fmla="*/ 9 w 57"/>
                <a:gd name="T3" fmla="*/ 16 h 101"/>
                <a:gd name="T4" fmla="*/ 19 w 57"/>
                <a:gd name="T5" fmla="*/ 22 h 101"/>
                <a:gd name="T6" fmla="*/ 17 w 57"/>
                <a:gd name="T7" fmla="*/ 11 h 101"/>
                <a:gd name="T8" fmla="*/ 16 w 57"/>
                <a:gd name="T9" fmla="*/ 0 h 101"/>
                <a:gd name="T10" fmla="*/ 24 w 57"/>
                <a:gd name="T11" fmla="*/ 6 h 101"/>
                <a:gd name="T12" fmla="*/ 35 w 57"/>
                <a:gd name="T13" fmla="*/ 14 h 101"/>
                <a:gd name="T14" fmla="*/ 45 w 57"/>
                <a:gd name="T15" fmla="*/ 20 h 101"/>
                <a:gd name="T16" fmla="*/ 54 w 57"/>
                <a:gd name="T17" fmla="*/ 28 h 101"/>
                <a:gd name="T18" fmla="*/ 56 w 57"/>
                <a:gd name="T19" fmla="*/ 39 h 101"/>
                <a:gd name="T20" fmla="*/ 57 w 57"/>
                <a:gd name="T21" fmla="*/ 49 h 101"/>
                <a:gd name="T22" fmla="*/ 49 w 57"/>
                <a:gd name="T23" fmla="*/ 44 h 101"/>
                <a:gd name="T24" fmla="*/ 38 w 57"/>
                <a:gd name="T25" fmla="*/ 35 h 101"/>
                <a:gd name="T26" fmla="*/ 29 w 57"/>
                <a:gd name="T27" fmla="*/ 29 h 101"/>
                <a:gd name="T28" fmla="*/ 19 w 57"/>
                <a:gd name="T29" fmla="*/ 22 h 101"/>
                <a:gd name="T30" fmla="*/ 21 w 57"/>
                <a:gd name="T31" fmla="*/ 33 h 101"/>
                <a:gd name="T32" fmla="*/ 23 w 57"/>
                <a:gd name="T33" fmla="*/ 44 h 101"/>
                <a:gd name="T34" fmla="*/ 24 w 57"/>
                <a:gd name="T35" fmla="*/ 54 h 101"/>
                <a:gd name="T36" fmla="*/ 26 w 57"/>
                <a:gd name="T37" fmla="*/ 65 h 101"/>
                <a:gd name="T38" fmla="*/ 36 w 57"/>
                <a:gd name="T39" fmla="*/ 72 h 101"/>
                <a:gd name="T40" fmla="*/ 46 w 57"/>
                <a:gd name="T41" fmla="*/ 79 h 101"/>
                <a:gd name="T42" fmla="*/ 47 w 57"/>
                <a:gd name="T43" fmla="*/ 83 h 101"/>
                <a:gd name="T44" fmla="*/ 48 w 57"/>
                <a:gd name="T45" fmla="*/ 90 h 101"/>
                <a:gd name="T46" fmla="*/ 49 w 57"/>
                <a:gd name="T47" fmla="*/ 98 h 101"/>
                <a:gd name="T48" fmla="*/ 48 w 57"/>
                <a:gd name="T49" fmla="*/ 101 h 101"/>
                <a:gd name="T50" fmla="*/ 45 w 57"/>
                <a:gd name="T51" fmla="*/ 99 h 101"/>
                <a:gd name="T52" fmla="*/ 39 w 57"/>
                <a:gd name="T53" fmla="*/ 94 h 101"/>
                <a:gd name="T54" fmla="*/ 34 w 57"/>
                <a:gd name="T55" fmla="*/ 89 h 101"/>
                <a:gd name="T56" fmla="*/ 30 w 57"/>
                <a:gd name="T57" fmla="*/ 87 h 101"/>
                <a:gd name="T58" fmla="*/ 27 w 57"/>
                <a:gd name="T59" fmla="*/ 75 h 101"/>
                <a:gd name="T60" fmla="*/ 26 w 57"/>
                <a:gd name="T61" fmla="*/ 65 h 101"/>
                <a:gd name="T62" fmla="*/ 17 w 57"/>
                <a:gd name="T63" fmla="*/ 58 h 101"/>
                <a:gd name="T64" fmla="*/ 7 w 57"/>
                <a:gd name="T65" fmla="*/ 52 h 101"/>
                <a:gd name="T66" fmla="*/ 5 w 57"/>
                <a:gd name="T67" fmla="*/ 40 h 101"/>
                <a:gd name="T68" fmla="*/ 4 w 57"/>
                <a:gd name="T69" fmla="*/ 30 h 101"/>
                <a:gd name="T70" fmla="*/ 2 w 57"/>
                <a:gd name="T71" fmla="*/ 19 h 101"/>
                <a:gd name="T72" fmla="*/ 0 w 57"/>
                <a:gd name="T73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101">
                  <a:moveTo>
                    <a:pt x="0" y="8"/>
                  </a:moveTo>
                  <a:lnTo>
                    <a:pt x="9" y="16"/>
                  </a:lnTo>
                  <a:lnTo>
                    <a:pt x="19" y="22"/>
                  </a:lnTo>
                  <a:lnTo>
                    <a:pt x="17" y="11"/>
                  </a:lnTo>
                  <a:lnTo>
                    <a:pt x="16" y="0"/>
                  </a:lnTo>
                  <a:lnTo>
                    <a:pt x="24" y="6"/>
                  </a:lnTo>
                  <a:lnTo>
                    <a:pt x="35" y="14"/>
                  </a:lnTo>
                  <a:lnTo>
                    <a:pt x="45" y="20"/>
                  </a:lnTo>
                  <a:lnTo>
                    <a:pt x="54" y="28"/>
                  </a:lnTo>
                  <a:lnTo>
                    <a:pt x="56" y="39"/>
                  </a:lnTo>
                  <a:lnTo>
                    <a:pt x="57" y="49"/>
                  </a:lnTo>
                  <a:lnTo>
                    <a:pt x="49" y="44"/>
                  </a:lnTo>
                  <a:lnTo>
                    <a:pt x="38" y="35"/>
                  </a:lnTo>
                  <a:lnTo>
                    <a:pt x="29" y="29"/>
                  </a:lnTo>
                  <a:lnTo>
                    <a:pt x="19" y="22"/>
                  </a:lnTo>
                  <a:lnTo>
                    <a:pt x="21" y="33"/>
                  </a:lnTo>
                  <a:lnTo>
                    <a:pt x="23" y="44"/>
                  </a:lnTo>
                  <a:lnTo>
                    <a:pt x="24" y="54"/>
                  </a:lnTo>
                  <a:lnTo>
                    <a:pt x="26" y="65"/>
                  </a:lnTo>
                  <a:lnTo>
                    <a:pt x="36" y="72"/>
                  </a:lnTo>
                  <a:lnTo>
                    <a:pt x="46" y="79"/>
                  </a:lnTo>
                  <a:lnTo>
                    <a:pt x="47" y="83"/>
                  </a:lnTo>
                  <a:lnTo>
                    <a:pt x="48" y="90"/>
                  </a:lnTo>
                  <a:lnTo>
                    <a:pt x="49" y="98"/>
                  </a:lnTo>
                  <a:lnTo>
                    <a:pt x="48" y="101"/>
                  </a:lnTo>
                  <a:lnTo>
                    <a:pt x="45" y="99"/>
                  </a:lnTo>
                  <a:lnTo>
                    <a:pt x="39" y="94"/>
                  </a:lnTo>
                  <a:lnTo>
                    <a:pt x="34" y="89"/>
                  </a:lnTo>
                  <a:lnTo>
                    <a:pt x="30" y="87"/>
                  </a:lnTo>
                  <a:lnTo>
                    <a:pt x="27" y="75"/>
                  </a:lnTo>
                  <a:lnTo>
                    <a:pt x="26" y="65"/>
                  </a:lnTo>
                  <a:lnTo>
                    <a:pt x="17" y="58"/>
                  </a:lnTo>
                  <a:lnTo>
                    <a:pt x="7" y="52"/>
                  </a:lnTo>
                  <a:lnTo>
                    <a:pt x="5" y="40"/>
                  </a:lnTo>
                  <a:lnTo>
                    <a:pt x="4" y="30"/>
                  </a:lnTo>
                  <a:lnTo>
                    <a:pt x="2" y="19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1" name="Freeform 90">
              <a:extLst>
                <a:ext uri="{FF2B5EF4-FFF2-40B4-BE49-F238E27FC236}">
                  <a16:creationId xmlns:a16="http://schemas.microsoft.com/office/drawing/2014/main" id="{B3C9F5A4-7BF2-46A9-4B4A-40526E6C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292" y="4110296"/>
              <a:ext cx="7393" cy="9241"/>
            </a:xfrm>
            <a:custGeom>
              <a:avLst/>
              <a:gdLst>
                <a:gd name="T0" fmla="*/ 26 w 59"/>
                <a:gd name="T1" fmla="*/ 35 h 92"/>
                <a:gd name="T2" fmla="*/ 17 w 59"/>
                <a:gd name="T3" fmla="*/ 28 h 92"/>
                <a:gd name="T4" fmla="*/ 6 w 59"/>
                <a:gd name="T5" fmla="*/ 22 h 92"/>
                <a:gd name="T6" fmla="*/ 4 w 59"/>
                <a:gd name="T7" fmla="*/ 18 h 92"/>
                <a:gd name="T8" fmla="*/ 2 w 59"/>
                <a:gd name="T9" fmla="*/ 10 h 92"/>
                <a:gd name="T10" fmla="*/ 1 w 59"/>
                <a:gd name="T11" fmla="*/ 6 h 92"/>
                <a:gd name="T12" fmla="*/ 0 w 59"/>
                <a:gd name="T13" fmla="*/ 3 h 92"/>
                <a:gd name="T14" fmla="*/ 0 w 59"/>
                <a:gd name="T15" fmla="*/ 1 h 92"/>
                <a:gd name="T16" fmla="*/ 0 w 59"/>
                <a:gd name="T17" fmla="*/ 0 h 92"/>
                <a:gd name="T18" fmla="*/ 9 w 59"/>
                <a:gd name="T19" fmla="*/ 5 h 92"/>
                <a:gd name="T20" fmla="*/ 21 w 59"/>
                <a:gd name="T21" fmla="*/ 12 h 92"/>
                <a:gd name="T22" fmla="*/ 23 w 59"/>
                <a:gd name="T23" fmla="*/ 23 h 92"/>
                <a:gd name="T24" fmla="*/ 26 w 59"/>
                <a:gd name="T25" fmla="*/ 35 h 92"/>
                <a:gd name="T26" fmla="*/ 38 w 59"/>
                <a:gd name="T27" fmla="*/ 41 h 92"/>
                <a:gd name="T28" fmla="*/ 48 w 59"/>
                <a:gd name="T29" fmla="*/ 47 h 92"/>
                <a:gd name="T30" fmla="*/ 51 w 59"/>
                <a:gd name="T31" fmla="*/ 59 h 92"/>
                <a:gd name="T32" fmla="*/ 53 w 59"/>
                <a:gd name="T33" fmla="*/ 70 h 92"/>
                <a:gd name="T34" fmla="*/ 57 w 59"/>
                <a:gd name="T35" fmla="*/ 81 h 92"/>
                <a:gd name="T36" fmla="*/ 59 w 59"/>
                <a:gd name="T37" fmla="*/ 92 h 92"/>
                <a:gd name="T38" fmla="*/ 49 w 59"/>
                <a:gd name="T39" fmla="*/ 86 h 92"/>
                <a:gd name="T40" fmla="*/ 38 w 59"/>
                <a:gd name="T41" fmla="*/ 78 h 92"/>
                <a:gd name="T42" fmla="*/ 35 w 59"/>
                <a:gd name="T43" fmla="*/ 68 h 92"/>
                <a:gd name="T44" fmla="*/ 33 w 59"/>
                <a:gd name="T45" fmla="*/ 57 h 92"/>
                <a:gd name="T46" fmla="*/ 31 w 59"/>
                <a:gd name="T47" fmla="*/ 45 h 92"/>
                <a:gd name="T48" fmla="*/ 26 w 59"/>
                <a:gd name="T49" fmla="*/ 3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92">
                  <a:moveTo>
                    <a:pt x="26" y="35"/>
                  </a:moveTo>
                  <a:lnTo>
                    <a:pt x="17" y="28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2"/>
                  </a:lnTo>
                  <a:lnTo>
                    <a:pt x="23" y="23"/>
                  </a:lnTo>
                  <a:lnTo>
                    <a:pt x="26" y="35"/>
                  </a:lnTo>
                  <a:lnTo>
                    <a:pt x="38" y="41"/>
                  </a:lnTo>
                  <a:lnTo>
                    <a:pt x="48" y="47"/>
                  </a:lnTo>
                  <a:lnTo>
                    <a:pt x="51" y="59"/>
                  </a:lnTo>
                  <a:lnTo>
                    <a:pt x="53" y="70"/>
                  </a:lnTo>
                  <a:lnTo>
                    <a:pt x="57" y="81"/>
                  </a:lnTo>
                  <a:lnTo>
                    <a:pt x="59" y="92"/>
                  </a:lnTo>
                  <a:lnTo>
                    <a:pt x="49" y="86"/>
                  </a:lnTo>
                  <a:lnTo>
                    <a:pt x="38" y="78"/>
                  </a:lnTo>
                  <a:lnTo>
                    <a:pt x="35" y="68"/>
                  </a:lnTo>
                  <a:lnTo>
                    <a:pt x="33" y="57"/>
                  </a:lnTo>
                  <a:lnTo>
                    <a:pt x="31" y="45"/>
                  </a:lnTo>
                  <a:lnTo>
                    <a:pt x="2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2" name="Freeform 91">
              <a:extLst>
                <a:ext uri="{FF2B5EF4-FFF2-40B4-BE49-F238E27FC236}">
                  <a16:creationId xmlns:a16="http://schemas.microsoft.com/office/drawing/2014/main" id="{30116A2D-3BE9-12AC-84DD-E1DD249F8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0801" y="4210096"/>
              <a:ext cx="5545" cy="12937"/>
            </a:xfrm>
            <a:custGeom>
              <a:avLst/>
              <a:gdLst>
                <a:gd name="T0" fmla="*/ 31 w 48"/>
                <a:gd name="T1" fmla="*/ 39 h 104"/>
                <a:gd name="T2" fmla="*/ 29 w 48"/>
                <a:gd name="T3" fmla="*/ 51 h 104"/>
                <a:gd name="T4" fmla="*/ 27 w 48"/>
                <a:gd name="T5" fmla="*/ 61 h 104"/>
                <a:gd name="T6" fmla="*/ 33 w 48"/>
                <a:gd name="T7" fmla="*/ 72 h 104"/>
                <a:gd name="T8" fmla="*/ 39 w 48"/>
                <a:gd name="T9" fmla="*/ 82 h 104"/>
                <a:gd name="T10" fmla="*/ 37 w 48"/>
                <a:gd name="T11" fmla="*/ 93 h 104"/>
                <a:gd name="T12" fmla="*/ 35 w 48"/>
                <a:gd name="T13" fmla="*/ 104 h 104"/>
                <a:gd name="T14" fmla="*/ 29 w 48"/>
                <a:gd name="T15" fmla="*/ 94 h 104"/>
                <a:gd name="T16" fmla="*/ 22 w 48"/>
                <a:gd name="T17" fmla="*/ 84 h 104"/>
                <a:gd name="T18" fmla="*/ 24 w 48"/>
                <a:gd name="T19" fmla="*/ 73 h 104"/>
                <a:gd name="T20" fmla="*/ 27 w 48"/>
                <a:gd name="T21" fmla="*/ 61 h 104"/>
                <a:gd name="T22" fmla="*/ 20 w 48"/>
                <a:gd name="T23" fmla="*/ 52 h 104"/>
                <a:gd name="T24" fmla="*/ 13 w 48"/>
                <a:gd name="T25" fmla="*/ 42 h 104"/>
                <a:gd name="T26" fmla="*/ 6 w 48"/>
                <a:gd name="T27" fmla="*/ 32 h 104"/>
                <a:gd name="T28" fmla="*/ 0 w 48"/>
                <a:gd name="T29" fmla="*/ 22 h 104"/>
                <a:gd name="T30" fmla="*/ 1 w 48"/>
                <a:gd name="T31" fmla="*/ 10 h 104"/>
                <a:gd name="T32" fmla="*/ 3 w 48"/>
                <a:gd name="T33" fmla="*/ 0 h 104"/>
                <a:gd name="T34" fmla="*/ 11 w 48"/>
                <a:gd name="T35" fmla="*/ 9 h 104"/>
                <a:gd name="T36" fmla="*/ 17 w 48"/>
                <a:gd name="T37" fmla="*/ 20 h 104"/>
                <a:gd name="T38" fmla="*/ 24 w 48"/>
                <a:gd name="T39" fmla="*/ 30 h 104"/>
                <a:gd name="T40" fmla="*/ 31 w 48"/>
                <a:gd name="T41" fmla="*/ 39 h 104"/>
                <a:gd name="T42" fmla="*/ 33 w 48"/>
                <a:gd name="T43" fmla="*/ 29 h 104"/>
                <a:gd name="T44" fmla="*/ 35 w 48"/>
                <a:gd name="T45" fmla="*/ 18 h 104"/>
                <a:gd name="T46" fmla="*/ 42 w 48"/>
                <a:gd name="T47" fmla="*/ 27 h 104"/>
                <a:gd name="T48" fmla="*/ 48 w 48"/>
                <a:gd name="T49" fmla="*/ 37 h 104"/>
                <a:gd name="T50" fmla="*/ 47 w 48"/>
                <a:gd name="T51" fmla="*/ 49 h 104"/>
                <a:gd name="T52" fmla="*/ 44 w 48"/>
                <a:gd name="T53" fmla="*/ 59 h 104"/>
                <a:gd name="T54" fmla="*/ 37 w 48"/>
                <a:gd name="T55" fmla="*/ 50 h 104"/>
                <a:gd name="T56" fmla="*/ 31 w 48"/>
                <a:gd name="T57" fmla="*/ 3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104">
                  <a:moveTo>
                    <a:pt x="31" y="39"/>
                  </a:moveTo>
                  <a:lnTo>
                    <a:pt x="29" y="51"/>
                  </a:lnTo>
                  <a:lnTo>
                    <a:pt x="27" y="61"/>
                  </a:lnTo>
                  <a:lnTo>
                    <a:pt x="33" y="72"/>
                  </a:lnTo>
                  <a:lnTo>
                    <a:pt x="39" y="82"/>
                  </a:lnTo>
                  <a:lnTo>
                    <a:pt x="37" y="93"/>
                  </a:lnTo>
                  <a:lnTo>
                    <a:pt x="35" y="104"/>
                  </a:lnTo>
                  <a:lnTo>
                    <a:pt x="29" y="94"/>
                  </a:lnTo>
                  <a:lnTo>
                    <a:pt x="22" y="84"/>
                  </a:lnTo>
                  <a:lnTo>
                    <a:pt x="24" y="73"/>
                  </a:lnTo>
                  <a:lnTo>
                    <a:pt x="27" y="61"/>
                  </a:lnTo>
                  <a:lnTo>
                    <a:pt x="20" y="52"/>
                  </a:lnTo>
                  <a:lnTo>
                    <a:pt x="13" y="42"/>
                  </a:lnTo>
                  <a:lnTo>
                    <a:pt x="6" y="32"/>
                  </a:lnTo>
                  <a:lnTo>
                    <a:pt x="0" y="22"/>
                  </a:lnTo>
                  <a:lnTo>
                    <a:pt x="1" y="10"/>
                  </a:lnTo>
                  <a:lnTo>
                    <a:pt x="3" y="0"/>
                  </a:lnTo>
                  <a:lnTo>
                    <a:pt x="11" y="9"/>
                  </a:lnTo>
                  <a:lnTo>
                    <a:pt x="17" y="20"/>
                  </a:lnTo>
                  <a:lnTo>
                    <a:pt x="24" y="30"/>
                  </a:lnTo>
                  <a:lnTo>
                    <a:pt x="31" y="39"/>
                  </a:lnTo>
                  <a:lnTo>
                    <a:pt x="33" y="29"/>
                  </a:lnTo>
                  <a:lnTo>
                    <a:pt x="35" y="18"/>
                  </a:lnTo>
                  <a:lnTo>
                    <a:pt x="42" y="27"/>
                  </a:lnTo>
                  <a:lnTo>
                    <a:pt x="48" y="37"/>
                  </a:lnTo>
                  <a:lnTo>
                    <a:pt x="47" y="49"/>
                  </a:lnTo>
                  <a:lnTo>
                    <a:pt x="44" y="59"/>
                  </a:lnTo>
                  <a:lnTo>
                    <a:pt x="37" y="50"/>
                  </a:lnTo>
                  <a:lnTo>
                    <a:pt x="3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3" name="Freeform 92">
              <a:extLst>
                <a:ext uri="{FF2B5EF4-FFF2-40B4-BE49-F238E27FC236}">
                  <a16:creationId xmlns:a16="http://schemas.microsoft.com/office/drawing/2014/main" id="{64E19003-D145-F531-BA3B-4CC898673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498" y="4306199"/>
              <a:ext cx="5545" cy="5544"/>
            </a:xfrm>
            <a:custGeom>
              <a:avLst/>
              <a:gdLst>
                <a:gd name="T0" fmla="*/ 0 w 52"/>
                <a:gd name="T1" fmla="*/ 18 h 51"/>
                <a:gd name="T2" fmla="*/ 3 w 52"/>
                <a:gd name="T3" fmla="*/ 15 h 51"/>
                <a:gd name="T4" fmla="*/ 7 w 52"/>
                <a:gd name="T5" fmla="*/ 9 h 51"/>
                <a:gd name="T6" fmla="*/ 10 w 52"/>
                <a:gd name="T7" fmla="*/ 2 h 51"/>
                <a:gd name="T8" fmla="*/ 13 w 52"/>
                <a:gd name="T9" fmla="*/ 0 h 51"/>
                <a:gd name="T10" fmla="*/ 14 w 52"/>
                <a:gd name="T11" fmla="*/ 3 h 51"/>
                <a:gd name="T12" fmla="*/ 15 w 52"/>
                <a:gd name="T13" fmla="*/ 12 h 51"/>
                <a:gd name="T14" fmla="*/ 16 w 52"/>
                <a:gd name="T15" fmla="*/ 20 h 51"/>
                <a:gd name="T16" fmla="*/ 18 w 52"/>
                <a:gd name="T17" fmla="*/ 24 h 51"/>
                <a:gd name="T18" fmla="*/ 20 w 52"/>
                <a:gd name="T19" fmla="*/ 20 h 51"/>
                <a:gd name="T20" fmla="*/ 24 w 52"/>
                <a:gd name="T21" fmla="*/ 13 h 51"/>
                <a:gd name="T22" fmla="*/ 27 w 52"/>
                <a:gd name="T23" fmla="*/ 7 h 51"/>
                <a:gd name="T24" fmla="*/ 30 w 52"/>
                <a:gd name="T25" fmla="*/ 4 h 51"/>
                <a:gd name="T26" fmla="*/ 31 w 52"/>
                <a:gd name="T27" fmla="*/ 8 h 51"/>
                <a:gd name="T28" fmla="*/ 32 w 52"/>
                <a:gd name="T29" fmla="*/ 16 h 51"/>
                <a:gd name="T30" fmla="*/ 33 w 52"/>
                <a:gd name="T31" fmla="*/ 24 h 51"/>
                <a:gd name="T32" fmla="*/ 35 w 52"/>
                <a:gd name="T33" fmla="*/ 28 h 51"/>
                <a:gd name="T34" fmla="*/ 37 w 52"/>
                <a:gd name="T35" fmla="*/ 25 h 51"/>
                <a:gd name="T36" fmla="*/ 41 w 52"/>
                <a:gd name="T37" fmla="*/ 18 h 51"/>
                <a:gd name="T38" fmla="*/ 45 w 52"/>
                <a:gd name="T39" fmla="*/ 11 h 51"/>
                <a:gd name="T40" fmla="*/ 47 w 52"/>
                <a:gd name="T41" fmla="*/ 9 h 51"/>
                <a:gd name="T42" fmla="*/ 49 w 52"/>
                <a:gd name="T43" fmla="*/ 20 h 51"/>
                <a:gd name="T44" fmla="*/ 52 w 52"/>
                <a:gd name="T45" fmla="*/ 32 h 51"/>
                <a:gd name="T46" fmla="*/ 46 w 52"/>
                <a:gd name="T47" fmla="*/ 43 h 51"/>
                <a:gd name="T48" fmla="*/ 40 w 52"/>
                <a:gd name="T49" fmla="*/ 51 h 51"/>
                <a:gd name="T50" fmla="*/ 37 w 52"/>
                <a:gd name="T51" fmla="*/ 40 h 51"/>
                <a:gd name="T52" fmla="*/ 35 w 52"/>
                <a:gd name="T53" fmla="*/ 28 h 51"/>
                <a:gd name="T54" fmla="*/ 29 w 52"/>
                <a:gd name="T55" fmla="*/ 37 h 51"/>
                <a:gd name="T56" fmla="*/ 23 w 52"/>
                <a:gd name="T57" fmla="*/ 47 h 51"/>
                <a:gd name="T58" fmla="*/ 20 w 52"/>
                <a:gd name="T59" fmla="*/ 35 h 51"/>
                <a:gd name="T60" fmla="*/ 18 w 52"/>
                <a:gd name="T61" fmla="*/ 24 h 51"/>
                <a:gd name="T62" fmla="*/ 12 w 52"/>
                <a:gd name="T63" fmla="*/ 33 h 51"/>
                <a:gd name="T64" fmla="*/ 6 w 52"/>
                <a:gd name="T65" fmla="*/ 42 h 51"/>
                <a:gd name="T66" fmla="*/ 3 w 52"/>
                <a:gd name="T67" fmla="*/ 31 h 51"/>
                <a:gd name="T68" fmla="*/ 0 w 52"/>
                <a:gd name="T6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51">
                  <a:moveTo>
                    <a:pt x="0" y="18"/>
                  </a:moveTo>
                  <a:lnTo>
                    <a:pt x="3" y="15"/>
                  </a:lnTo>
                  <a:lnTo>
                    <a:pt x="7" y="9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4" y="3"/>
                  </a:lnTo>
                  <a:lnTo>
                    <a:pt x="15" y="12"/>
                  </a:lnTo>
                  <a:lnTo>
                    <a:pt x="16" y="20"/>
                  </a:lnTo>
                  <a:lnTo>
                    <a:pt x="18" y="24"/>
                  </a:lnTo>
                  <a:lnTo>
                    <a:pt x="20" y="20"/>
                  </a:lnTo>
                  <a:lnTo>
                    <a:pt x="24" y="13"/>
                  </a:lnTo>
                  <a:lnTo>
                    <a:pt x="27" y="7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16"/>
                  </a:lnTo>
                  <a:lnTo>
                    <a:pt x="33" y="24"/>
                  </a:lnTo>
                  <a:lnTo>
                    <a:pt x="35" y="28"/>
                  </a:lnTo>
                  <a:lnTo>
                    <a:pt x="37" y="25"/>
                  </a:lnTo>
                  <a:lnTo>
                    <a:pt x="41" y="18"/>
                  </a:lnTo>
                  <a:lnTo>
                    <a:pt x="45" y="11"/>
                  </a:lnTo>
                  <a:lnTo>
                    <a:pt x="47" y="9"/>
                  </a:lnTo>
                  <a:lnTo>
                    <a:pt x="49" y="20"/>
                  </a:lnTo>
                  <a:lnTo>
                    <a:pt x="52" y="32"/>
                  </a:lnTo>
                  <a:lnTo>
                    <a:pt x="46" y="43"/>
                  </a:lnTo>
                  <a:lnTo>
                    <a:pt x="40" y="51"/>
                  </a:lnTo>
                  <a:lnTo>
                    <a:pt x="37" y="40"/>
                  </a:lnTo>
                  <a:lnTo>
                    <a:pt x="35" y="28"/>
                  </a:lnTo>
                  <a:lnTo>
                    <a:pt x="29" y="37"/>
                  </a:lnTo>
                  <a:lnTo>
                    <a:pt x="23" y="47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2" y="33"/>
                  </a:lnTo>
                  <a:lnTo>
                    <a:pt x="6" y="42"/>
                  </a:lnTo>
                  <a:lnTo>
                    <a:pt x="3" y="31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4" name="Freeform 93">
              <a:extLst>
                <a:ext uri="{FF2B5EF4-FFF2-40B4-BE49-F238E27FC236}">
                  <a16:creationId xmlns:a16="http://schemas.microsoft.com/office/drawing/2014/main" id="{687DE56B-A158-45F5-F4F8-02640773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2649" y="4332074"/>
              <a:ext cx="5545" cy="12937"/>
            </a:xfrm>
            <a:custGeom>
              <a:avLst/>
              <a:gdLst>
                <a:gd name="T0" fmla="*/ 2 w 45"/>
                <a:gd name="T1" fmla="*/ 77 h 108"/>
                <a:gd name="T2" fmla="*/ 1 w 45"/>
                <a:gd name="T3" fmla="*/ 65 h 108"/>
                <a:gd name="T4" fmla="*/ 0 w 45"/>
                <a:gd name="T5" fmla="*/ 53 h 108"/>
                <a:gd name="T6" fmla="*/ 2 w 45"/>
                <a:gd name="T7" fmla="*/ 50 h 108"/>
                <a:gd name="T8" fmla="*/ 7 w 45"/>
                <a:gd name="T9" fmla="*/ 43 h 108"/>
                <a:gd name="T10" fmla="*/ 12 w 45"/>
                <a:gd name="T11" fmla="*/ 38 h 108"/>
                <a:gd name="T12" fmla="*/ 15 w 45"/>
                <a:gd name="T13" fmla="*/ 36 h 108"/>
                <a:gd name="T14" fmla="*/ 15 w 45"/>
                <a:gd name="T15" fmla="*/ 39 h 108"/>
                <a:gd name="T16" fmla="*/ 16 w 45"/>
                <a:gd name="T17" fmla="*/ 48 h 108"/>
                <a:gd name="T18" fmla="*/ 16 w 45"/>
                <a:gd name="T19" fmla="*/ 56 h 108"/>
                <a:gd name="T20" fmla="*/ 17 w 45"/>
                <a:gd name="T21" fmla="*/ 59 h 108"/>
                <a:gd name="T22" fmla="*/ 24 w 45"/>
                <a:gd name="T23" fmla="*/ 51 h 108"/>
                <a:gd name="T24" fmla="*/ 31 w 45"/>
                <a:gd name="T25" fmla="*/ 42 h 108"/>
                <a:gd name="T26" fmla="*/ 31 w 45"/>
                <a:gd name="T27" fmla="*/ 38 h 108"/>
                <a:gd name="T28" fmla="*/ 30 w 45"/>
                <a:gd name="T29" fmla="*/ 30 h 108"/>
                <a:gd name="T30" fmla="*/ 29 w 45"/>
                <a:gd name="T31" fmla="*/ 25 h 108"/>
                <a:gd name="T32" fmla="*/ 29 w 45"/>
                <a:gd name="T33" fmla="*/ 21 h 108"/>
                <a:gd name="T34" fmla="*/ 29 w 45"/>
                <a:gd name="T35" fmla="*/ 19 h 108"/>
                <a:gd name="T36" fmla="*/ 29 w 45"/>
                <a:gd name="T37" fmla="*/ 18 h 108"/>
                <a:gd name="T38" fmla="*/ 35 w 45"/>
                <a:gd name="T39" fmla="*/ 7 h 108"/>
                <a:gd name="T40" fmla="*/ 42 w 45"/>
                <a:gd name="T41" fmla="*/ 0 h 108"/>
                <a:gd name="T42" fmla="*/ 43 w 45"/>
                <a:gd name="T43" fmla="*/ 11 h 108"/>
                <a:gd name="T44" fmla="*/ 45 w 45"/>
                <a:gd name="T45" fmla="*/ 24 h 108"/>
                <a:gd name="T46" fmla="*/ 37 w 45"/>
                <a:gd name="T47" fmla="*/ 33 h 108"/>
                <a:gd name="T48" fmla="*/ 31 w 45"/>
                <a:gd name="T49" fmla="*/ 42 h 108"/>
                <a:gd name="T50" fmla="*/ 32 w 45"/>
                <a:gd name="T51" fmla="*/ 54 h 108"/>
                <a:gd name="T52" fmla="*/ 33 w 45"/>
                <a:gd name="T53" fmla="*/ 66 h 108"/>
                <a:gd name="T54" fmla="*/ 35 w 45"/>
                <a:gd name="T55" fmla="*/ 78 h 108"/>
                <a:gd name="T56" fmla="*/ 35 w 45"/>
                <a:gd name="T57" fmla="*/ 90 h 108"/>
                <a:gd name="T58" fmla="*/ 28 w 45"/>
                <a:gd name="T59" fmla="*/ 100 h 108"/>
                <a:gd name="T60" fmla="*/ 20 w 45"/>
                <a:gd name="T61" fmla="*/ 108 h 108"/>
                <a:gd name="T62" fmla="*/ 20 w 45"/>
                <a:gd name="T63" fmla="*/ 95 h 108"/>
                <a:gd name="T64" fmla="*/ 19 w 45"/>
                <a:gd name="T65" fmla="*/ 84 h 108"/>
                <a:gd name="T66" fmla="*/ 18 w 45"/>
                <a:gd name="T67" fmla="*/ 71 h 108"/>
                <a:gd name="T68" fmla="*/ 17 w 45"/>
                <a:gd name="T69" fmla="*/ 59 h 108"/>
                <a:gd name="T70" fmla="*/ 9 w 45"/>
                <a:gd name="T71" fmla="*/ 68 h 108"/>
                <a:gd name="T72" fmla="*/ 2 w 45"/>
                <a:gd name="T73" fmla="*/ 7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108">
                  <a:moveTo>
                    <a:pt x="2" y="77"/>
                  </a:moveTo>
                  <a:lnTo>
                    <a:pt x="1" y="65"/>
                  </a:lnTo>
                  <a:lnTo>
                    <a:pt x="0" y="53"/>
                  </a:lnTo>
                  <a:lnTo>
                    <a:pt x="2" y="50"/>
                  </a:lnTo>
                  <a:lnTo>
                    <a:pt x="7" y="43"/>
                  </a:lnTo>
                  <a:lnTo>
                    <a:pt x="12" y="38"/>
                  </a:lnTo>
                  <a:lnTo>
                    <a:pt x="15" y="36"/>
                  </a:lnTo>
                  <a:lnTo>
                    <a:pt x="15" y="39"/>
                  </a:lnTo>
                  <a:lnTo>
                    <a:pt x="16" y="48"/>
                  </a:lnTo>
                  <a:lnTo>
                    <a:pt x="16" y="56"/>
                  </a:lnTo>
                  <a:lnTo>
                    <a:pt x="17" y="59"/>
                  </a:lnTo>
                  <a:lnTo>
                    <a:pt x="24" y="51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30" y="30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5" y="7"/>
                  </a:lnTo>
                  <a:lnTo>
                    <a:pt x="42" y="0"/>
                  </a:lnTo>
                  <a:lnTo>
                    <a:pt x="43" y="11"/>
                  </a:lnTo>
                  <a:lnTo>
                    <a:pt x="45" y="24"/>
                  </a:lnTo>
                  <a:lnTo>
                    <a:pt x="37" y="33"/>
                  </a:lnTo>
                  <a:lnTo>
                    <a:pt x="31" y="42"/>
                  </a:lnTo>
                  <a:lnTo>
                    <a:pt x="32" y="54"/>
                  </a:lnTo>
                  <a:lnTo>
                    <a:pt x="33" y="66"/>
                  </a:lnTo>
                  <a:lnTo>
                    <a:pt x="35" y="78"/>
                  </a:lnTo>
                  <a:lnTo>
                    <a:pt x="35" y="90"/>
                  </a:lnTo>
                  <a:lnTo>
                    <a:pt x="28" y="100"/>
                  </a:lnTo>
                  <a:lnTo>
                    <a:pt x="20" y="108"/>
                  </a:lnTo>
                  <a:lnTo>
                    <a:pt x="20" y="95"/>
                  </a:lnTo>
                  <a:lnTo>
                    <a:pt x="19" y="84"/>
                  </a:lnTo>
                  <a:lnTo>
                    <a:pt x="18" y="71"/>
                  </a:lnTo>
                  <a:lnTo>
                    <a:pt x="17" y="59"/>
                  </a:lnTo>
                  <a:lnTo>
                    <a:pt x="9" y="68"/>
                  </a:lnTo>
                  <a:lnTo>
                    <a:pt x="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5" name="Freeform 94">
              <a:extLst>
                <a:ext uri="{FF2B5EF4-FFF2-40B4-BE49-F238E27FC236}">
                  <a16:creationId xmlns:a16="http://schemas.microsoft.com/office/drawing/2014/main" id="{29D75037-50B6-498B-4551-66745714F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1230" y="4380125"/>
              <a:ext cx="12938" cy="27722"/>
            </a:xfrm>
            <a:custGeom>
              <a:avLst/>
              <a:gdLst>
                <a:gd name="T0" fmla="*/ 78 w 112"/>
                <a:gd name="T1" fmla="*/ 73 h 241"/>
                <a:gd name="T2" fmla="*/ 84 w 112"/>
                <a:gd name="T3" fmla="*/ 79 h 241"/>
                <a:gd name="T4" fmla="*/ 104 w 112"/>
                <a:gd name="T5" fmla="*/ 63 h 241"/>
                <a:gd name="T6" fmla="*/ 111 w 112"/>
                <a:gd name="T7" fmla="*/ 69 h 241"/>
                <a:gd name="T8" fmla="*/ 99 w 112"/>
                <a:gd name="T9" fmla="*/ 87 h 241"/>
                <a:gd name="T10" fmla="*/ 90 w 112"/>
                <a:gd name="T11" fmla="*/ 106 h 241"/>
                <a:gd name="T12" fmla="*/ 79 w 112"/>
                <a:gd name="T13" fmla="*/ 125 h 241"/>
                <a:gd name="T14" fmla="*/ 67 w 112"/>
                <a:gd name="T15" fmla="*/ 143 h 241"/>
                <a:gd name="T16" fmla="*/ 57 w 112"/>
                <a:gd name="T17" fmla="*/ 163 h 241"/>
                <a:gd name="T18" fmla="*/ 45 w 112"/>
                <a:gd name="T19" fmla="*/ 181 h 241"/>
                <a:gd name="T20" fmla="*/ 33 w 112"/>
                <a:gd name="T21" fmla="*/ 199 h 241"/>
                <a:gd name="T22" fmla="*/ 22 w 112"/>
                <a:gd name="T23" fmla="*/ 217 h 241"/>
                <a:gd name="T24" fmla="*/ 10 w 112"/>
                <a:gd name="T25" fmla="*/ 236 h 241"/>
                <a:gd name="T26" fmla="*/ 4 w 112"/>
                <a:gd name="T27" fmla="*/ 230 h 241"/>
                <a:gd name="T28" fmla="*/ 8 w 112"/>
                <a:gd name="T29" fmla="*/ 206 h 241"/>
                <a:gd name="T30" fmla="*/ 13 w 112"/>
                <a:gd name="T31" fmla="*/ 183 h 241"/>
                <a:gd name="T32" fmla="*/ 25 w 112"/>
                <a:gd name="T33" fmla="*/ 164 h 241"/>
                <a:gd name="T34" fmla="*/ 31 w 112"/>
                <a:gd name="T35" fmla="*/ 170 h 241"/>
                <a:gd name="T36" fmla="*/ 39 w 112"/>
                <a:gd name="T37" fmla="*/ 175 h 241"/>
                <a:gd name="T38" fmla="*/ 49 w 112"/>
                <a:gd name="T39" fmla="*/ 157 h 241"/>
                <a:gd name="T40" fmla="*/ 61 w 112"/>
                <a:gd name="T41" fmla="*/ 138 h 241"/>
                <a:gd name="T42" fmla="*/ 72 w 112"/>
                <a:gd name="T43" fmla="*/ 120 h 241"/>
                <a:gd name="T44" fmla="*/ 76 w 112"/>
                <a:gd name="T45" fmla="*/ 96 h 241"/>
                <a:gd name="T46" fmla="*/ 67 w 112"/>
                <a:gd name="T47" fmla="*/ 91 h 241"/>
                <a:gd name="T48" fmla="*/ 60 w 112"/>
                <a:gd name="T49" fmla="*/ 86 h 241"/>
                <a:gd name="T50" fmla="*/ 71 w 112"/>
                <a:gd name="T51" fmla="*/ 68 h 241"/>
                <a:gd name="T52" fmla="*/ 81 w 112"/>
                <a:gd name="T53" fmla="*/ 49 h 241"/>
                <a:gd name="T54" fmla="*/ 83 w 112"/>
                <a:gd name="T55" fmla="*/ 25 h 241"/>
                <a:gd name="T56" fmla="*/ 94 w 112"/>
                <a:gd name="T57" fmla="*/ 6 h 241"/>
                <a:gd name="T58" fmla="*/ 101 w 112"/>
                <a:gd name="T59" fmla="*/ 10 h 241"/>
                <a:gd name="T60" fmla="*/ 99 w 112"/>
                <a:gd name="T61" fmla="*/ 35 h 241"/>
                <a:gd name="T62" fmla="*/ 89 w 112"/>
                <a:gd name="T6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241">
                  <a:moveTo>
                    <a:pt x="79" y="60"/>
                  </a:moveTo>
                  <a:lnTo>
                    <a:pt x="78" y="73"/>
                  </a:lnTo>
                  <a:lnTo>
                    <a:pt x="77" y="84"/>
                  </a:lnTo>
                  <a:lnTo>
                    <a:pt x="84" y="79"/>
                  </a:lnTo>
                  <a:lnTo>
                    <a:pt x="94" y="70"/>
                  </a:lnTo>
                  <a:lnTo>
                    <a:pt x="104" y="63"/>
                  </a:lnTo>
                  <a:lnTo>
                    <a:pt x="112" y="56"/>
                  </a:lnTo>
                  <a:lnTo>
                    <a:pt x="111" y="69"/>
                  </a:lnTo>
                  <a:lnTo>
                    <a:pt x="109" y="81"/>
                  </a:lnTo>
                  <a:lnTo>
                    <a:pt x="99" y="87"/>
                  </a:lnTo>
                  <a:lnTo>
                    <a:pt x="91" y="95"/>
                  </a:lnTo>
                  <a:lnTo>
                    <a:pt x="90" y="106"/>
                  </a:lnTo>
                  <a:lnTo>
                    <a:pt x="88" y="118"/>
                  </a:lnTo>
                  <a:lnTo>
                    <a:pt x="79" y="125"/>
                  </a:lnTo>
                  <a:lnTo>
                    <a:pt x="70" y="132"/>
                  </a:lnTo>
                  <a:lnTo>
                    <a:pt x="67" y="143"/>
                  </a:lnTo>
                  <a:lnTo>
                    <a:pt x="65" y="155"/>
                  </a:lnTo>
                  <a:lnTo>
                    <a:pt x="57" y="163"/>
                  </a:lnTo>
                  <a:lnTo>
                    <a:pt x="47" y="169"/>
                  </a:lnTo>
                  <a:lnTo>
                    <a:pt x="45" y="181"/>
                  </a:lnTo>
                  <a:lnTo>
                    <a:pt x="43" y="192"/>
                  </a:lnTo>
                  <a:lnTo>
                    <a:pt x="33" y="199"/>
                  </a:lnTo>
                  <a:lnTo>
                    <a:pt x="25" y="205"/>
                  </a:lnTo>
                  <a:lnTo>
                    <a:pt x="22" y="217"/>
                  </a:lnTo>
                  <a:lnTo>
                    <a:pt x="20" y="229"/>
                  </a:lnTo>
                  <a:lnTo>
                    <a:pt x="10" y="236"/>
                  </a:lnTo>
                  <a:lnTo>
                    <a:pt x="0" y="241"/>
                  </a:lnTo>
                  <a:lnTo>
                    <a:pt x="4" y="230"/>
                  </a:lnTo>
                  <a:lnTo>
                    <a:pt x="6" y="218"/>
                  </a:lnTo>
                  <a:lnTo>
                    <a:pt x="8" y="206"/>
                  </a:lnTo>
                  <a:lnTo>
                    <a:pt x="11" y="194"/>
                  </a:lnTo>
                  <a:lnTo>
                    <a:pt x="13" y="183"/>
                  </a:lnTo>
                  <a:lnTo>
                    <a:pt x="15" y="171"/>
                  </a:lnTo>
                  <a:lnTo>
                    <a:pt x="25" y="164"/>
                  </a:lnTo>
                  <a:lnTo>
                    <a:pt x="33" y="158"/>
                  </a:lnTo>
                  <a:lnTo>
                    <a:pt x="31" y="170"/>
                  </a:lnTo>
                  <a:lnTo>
                    <a:pt x="29" y="182"/>
                  </a:lnTo>
                  <a:lnTo>
                    <a:pt x="39" y="175"/>
                  </a:lnTo>
                  <a:lnTo>
                    <a:pt x="47" y="169"/>
                  </a:lnTo>
                  <a:lnTo>
                    <a:pt x="49" y="157"/>
                  </a:lnTo>
                  <a:lnTo>
                    <a:pt x="51" y="145"/>
                  </a:lnTo>
                  <a:lnTo>
                    <a:pt x="61" y="138"/>
                  </a:lnTo>
                  <a:lnTo>
                    <a:pt x="70" y="132"/>
                  </a:lnTo>
                  <a:lnTo>
                    <a:pt x="72" y="120"/>
                  </a:lnTo>
                  <a:lnTo>
                    <a:pt x="74" y="108"/>
                  </a:lnTo>
                  <a:lnTo>
                    <a:pt x="76" y="96"/>
                  </a:lnTo>
                  <a:lnTo>
                    <a:pt x="77" y="84"/>
                  </a:lnTo>
                  <a:lnTo>
                    <a:pt x="67" y="91"/>
                  </a:lnTo>
                  <a:lnTo>
                    <a:pt x="59" y="98"/>
                  </a:lnTo>
                  <a:lnTo>
                    <a:pt x="60" y="86"/>
                  </a:lnTo>
                  <a:lnTo>
                    <a:pt x="62" y="74"/>
                  </a:lnTo>
                  <a:lnTo>
                    <a:pt x="71" y="68"/>
                  </a:lnTo>
                  <a:lnTo>
                    <a:pt x="79" y="60"/>
                  </a:lnTo>
                  <a:lnTo>
                    <a:pt x="81" y="49"/>
                  </a:lnTo>
                  <a:lnTo>
                    <a:pt x="82" y="37"/>
                  </a:lnTo>
                  <a:lnTo>
                    <a:pt x="83" y="25"/>
                  </a:lnTo>
                  <a:lnTo>
                    <a:pt x="84" y="14"/>
                  </a:lnTo>
                  <a:lnTo>
                    <a:pt x="94" y="6"/>
                  </a:lnTo>
                  <a:lnTo>
                    <a:pt x="103" y="0"/>
                  </a:lnTo>
                  <a:lnTo>
                    <a:pt x="101" y="10"/>
                  </a:lnTo>
                  <a:lnTo>
                    <a:pt x="99" y="23"/>
                  </a:lnTo>
                  <a:lnTo>
                    <a:pt x="99" y="35"/>
                  </a:lnTo>
                  <a:lnTo>
                    <a:pt x="97" y="47"/>
                  </a:lnTo>
                  <a:lnTo>
                    <a:pt x="89" y="54"/>
                  </a:lnTo>
                  <a:lnTo>
                    <a:pt x="79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6" name="Freeform 95">
              <a:extLst>
                <a:ext uri="{FF2B5EF4-FFF2-40B4-BE49-F238E27FC236}">
                  <a16:creationId xmlns:a16="http://schemas.microsoft.com/office/drawing/2014/main" id="{4313E7F1-F361-D867-9CFF-9D8B8B538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309" y="4502103"/>
              <a:ext cx="9241" cy="7393"/>
            </a:xfrm>
            <a:custGeom>
              <a:avLst/>
              <a:gdLst>
                <a:gd name="T0" fmla="*/ 37 w 80"/>
                <a:gd name="T1" fmla="*/ 0 h 52"/>
                <a:gd name="T2" fmla="*/ 59 w 80"/>
                <a:gd name="T3" fmla="*/ 2 h 52"/>
                <a:gd name="T4" fmla="*/ 63 w 80"/>
                <a:gd name="T5" fmla="*/ 2 h 52"/>
                <a:gd name="T6" fmla="*/ 71 w 80"/>
                <a:gd name="T7" fmla="*/ 2 h 52"/>
                <a:gd name="T8" fmla="*/ 77 w 80"/>
                <a:gd name="T9" fmla="*/ 3 h 52"/>
                <a:gd name="T10" fmla="*/ 80 w 80"/>
                <a:gd name="T11" fmla="*/ 5 h 52"/>
                <a:gd name="T12" fmla="*/ 78 w 80"/>
                <a:gd name="T13" fmla="*/ 8 h 52"/>
                <a:gd name="T14" fmla="*/ 72 w 80"/>
                <a:gd name="T15" fmla="*/ 12 h 52"/>
                <a:gd name="T16" fmla="*/ 65 w 80"/>
                <a:gd name="T17" fmla="*/ 16 h 52"/>
                <a:gd name="T18" fmla="*/ 62 w 80"/>
                <a:gd name="T19" fmla="*/ 19 h 52"/>
                <a:gd name="T20" fmla="*/ 53 w 80"/>
                <a:gd name="T21" fmla="*/ 27 h 52"/>
                <a:gd name="T22" fmla="*/ 44 w 80"/>
                <a:gd name="T23" fmla="*/ 34 h 52"/>
                <a:gd name="T24" fmla="*/ 56 w 80"/>
                <a:gd name="T25" fmla="*/ 35 h 52"/>
                <a:gd name="T26" fmla="*/ 66 w 80"/>
                <a:gd name="T27" fmla="*/ 36 h 52"/>
                <a:gd name="T28" fmla="*/ 57 w 80"/>
                <a:gd name="T29" fmla="*/ 44 h 52"/>
                <a:gd name="T30" fmla="*/ 48 w 80"/>
                <a:gd name="T31" fmla="*/ 52 h 52"/>
                <a:gd name="T32" fmla="*/ 37 w 80"/>
                <a:gd name="T33" fmla="*/ 51 h 52"/>
                <a:gd name="T34" fmla="*/ 26 w 80"/>
                <a:gd name="T35" fmla="*/ 50 h 52"/>
                <a:gd name="T36" fmla="*/ 35 w 80"/>
                <a:gd name="T37" fmla="*/ 42 h 52"/>
                <a:gd name="T38" fmla="*/ 44 w 80"/>
                <a:gd name="T39" fmla="*/ 34 h 52"/>
                <a:gd name="T40" fmla="*/ 34 w 80"/>
                <a:gd name="T41" fmla="*/ 33 h 52"/>
                <a:gd name="T42" fmla="*/ 22 w 80"/>
                <a:gd name="T43" fmla="*/ 32 h 52"/>
                <a:gd name="T44" fmla="*/ 10 w 80"/>
                <a:gd name="T45" fmla="*/ 32 h 52"/>
                <a:gd name="T46" fmla="*/ 0 w 80"/>
                <a:gd name="T47" fmla="*/ 30 h 52"/>
                <a:gd name="T48" fmla="*/ 8 w 80"/>
                <a:gd name="T49" fmla="*/ 23 h 52"/>
                <a:gd name="T50" fmla="*/ 18 w 80"/>
                <a:gd name="T51" fmla="*/ 15 h 52"/>
                <a:gd name="T52" fmla="*/ 27 w 80"/>
                <a:gd name="T53" fmla="*/ 8 h 52"/>
                <a:gd name="T54" fmla="*/ 37 w 80"/>
                <a:gd name="T5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52">
                  <a:moveTo>
                    <a:pt x="37" y="0"/>
                  </a:moveTo>
                  <a:lnTo>
                    <a:pt x="59" y="2"/>
                  </a:lnTo>
                  <a:lnTo>
                    <a:pt x="63" y="2"/>
                  </a:lnTo>
                  <a:lnTo>
                    <a:pt x="71" y="2"/>
                  </a:lnTo>
                  <a:lnTo>
                    <a:pt x="77" y="3"/>
                  </a:lnTo>
                  <a:lnTo>
                    <a:pt x="80" y="5"/>
                  </a:lnTo>
                  <a:lnTo>
                    <a:pt x="78" y="8"/>
                  </a:lnTo>
                  <a:lnTo>
                    <a:pt x="72" y="12"/>
                  </a:lnTo>
                  <a:lnTo>
                    <a:pt x="65" y="16"/>
                  </a:lnTo>
                  <a:lnTo>
                    <a:pt x="62" y="19"/>
                  </a:lnTo>
                  <a:lnTo>
                    <a:pt x="53" y="27"/>
                  </a:lnTo>
                  <a:lnTo>
                    <a:pt x="44" y="34"/>
                  </a:lnTo>
                  <a:lnTo>
                    <a:pt x="56" y="35"/>
                  </a:lnTo>
                  <a:lnTo>
                    <a:pt x="66" y="36"/>
                  </a:lnTo>
                  <a:lnTo>
                    <a:pt x="57" y="44"/>
                  </a:lnTo>
                  <a:lnTo>
                    <a:pt x="48" y="52"/>
                  </a:lnTo>
                  <a:lnTo>
                    <a:pt x="37" y="51"/>
                  </a:lnTo>
                  <a:lnTo>
                    <a:pt x="26" y="50"/>
                  </a:lnTo>
                  <a:lnTo>
                    <a:pt x="35" y="42"/>
                  </a:lnTo>
                  <a:lnTo>
                    <a:pt x="44" y="34"/>
                  </a:lnTo>
                  <a:lnTo>
                    <a:pt x="34" y="33"/>
                  </a:lnTo>
                  <a:lnTo>
                    <a:pt x="22" y="32"/>
                  </a:lnTo>
                  <a:lnTo>
                    <a:pt x="10" y="32"/>
                  </a:lnTo>
                  <a:lnTo>
                    <a:pt x="0" y="30"/>
                  </a:lnTo>
                  <a:lnTo>
                    <a:pt x="8" y="23"/>
                  </a:lnTo>
                  <a:lnTo>
                    <a:pt x="18" y="15"/>
                  </a:lnTo>
                  <a:lnTo>
                    <a:pt x="27" y="8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7" name="Freeform 96">
              <a:extLst>
                <a:ext uri="{FF2B5EF4-FFF2-40B4-BE49-F238E27FC236}">
                  <a16:creationId xmlns:a16="http://schemas.microsoft.com/office/drawing/2014/main" id="{52E53234-A192-CA7E-DC15-D302C746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255" y="4516889"/>
              <a:ext cx="20330" cy="3696"/>
            </a:xfrm>
            <a:custGeom>
              <a:avLst/>
              <a:gdLst>
                <a:gd name="T0" fmla="*/ 149 w 170"/>
                <a:gd name="T1" fmla="*/ 18 h 34"/>
                <a:gd name="T2" fmla="*/ 139 w 170"/>
                <a:gd name="T3" fmla="*/ 25 h 34"/>
                <a:gd name="T4" fmla="*/ 128 w 170"/>
                <a:gd name="T5" fmla="*/ 30 h 34"/>
                <a:gd name="T6" fmla="*/ 118 w 170"/>
                <a:gd name="T7" fmla="*/ 28 h 34"/>
                <a:gd name="T8" fmla="*/ 107 w 170"/>
                <a:gd name="T9" fmla="*/ 25 h 34"/>
                <a:gd name="T10" fmla="*/ 96 w 170"/>
                <a:gd name="T11" fmla="*/ 22 h 34"/>
                <a:gd name="T12" fmla="*/ 86 w 170"/>
                <a:gd name="T13" fmla="*/ 18 h 34"/>
                <a:gd name="T14" fmla="*/ 75 w 170"/>
                <a:gd name="T15" fmla="*/ 25 h 34"/>
                <a:gd name="T16" fmla="*/ 64 w 170"/>
                <a:gd name="T17" fmla="*/ 30 h 34"/>
                <a:gd name="T18" fmla="*/ 54 w 170"/>
                <a:gd name="T19" fmla="*/ 27 h 34"/>
                <a:gd name="T20" fmla="*/ 43 w 170"/>
                <a:gd name="T21" fmla="*/ 24 h 34"/>
                <a:gd name="T22" fmla="*/ 32 w 170"/>
                <a:gd name="T23" fmla="*/ 29 h 34"/>
                <a:gd name="T24" fmla="*/ 22 w 170"/>
                <a:gd name="T25" fmla="*/ 34 h 34"/>
                <a:gd name="T26" fmla="*/ 11 w 170"/>
                <a:gd name="T27" fmla="*/ 31 h 34"/>
                <a:gd name="T28" fmla="*/ 0 w 170"/>
                <a:gd name="T29" fmla="*/ 28 h 34"/>
                <a:gd name="T30" fmla="*/ 11 w 170"/>
                <a:gd name="T31" fmla="*/ 23 h 34"/>
                <a:gd name="T32" fmla="*/ 22 w 170"/>
                <a:gd name="T33" fmla="*/ 17 h 34"/>
                <a:gd name="T34" fmla="*/ 32 w 170"/>
                <a:gd name="T35" fmla="*/ 21 h 34"/>
                <a:gd name="T36" fmla="*/ 43 w 170"/>
                <a:gd name="T37" fmla="*/ 24 h 34"/>
                <a:gd name="T38" fmla="*/ 54 w 170"/>
                <a:gd name="T39" fmla="*/ 18 h 34"/>
                <a:gd name="T40" fmla="*/ 63 w 170"/>
                <a:gd name="T41" fmla="*/ 12 h 34"/>
                <a:gd name="T42" fmla="*/ 75 w 170"/>
                <a:gd name="T43" fmla="*/ 15 h 34"/>
                <a:gd name="T44" fmla="*/ 86 w 170"/>
                <a:gd name="T45" fmla="*/ 18 h 34"/>
                <a:gd name="T46" fmla="*/ 95 w 170"/>
                <a:gd name="T47" fmla="*/ 13 h 34"/>
                <a:gd name="T48" fmla="*/ 106 w 170"/>
                <a:gd name="T49" fmla="*/ 7 h 34"/>
                <a:gd name="T50" fmla="*/ 116 w 170"/>
                <a:gd name="T51" fmla="*/ 10 h 34"/>
                <a:gd name="T52" fmla="*/ 128 w 170"/>
                <a:gd name="T53" fmla="*/ 13 h 34"/>
                <a:gd name="T54" fmla="*/ 139 w 170"/>
                <a:gd name="T55" fmla="*/ 7 h 34"/>
                <a:gd name="T56" fmla="*/ 148 w 170"/>
                <a:gd name="T57" fmla="*/ 0 h 34"/>
                <a:gd name="T58" fmla="*/ 160 w 170"/>
                <a:gd name="T59" fmla="*/ 2 h 34"/>
                <a:gd name="T60" fmla="*/ 170 w 170"/>
                <a:gd name="T61" fmla="*/ 6 h 34"/>
                <a:gd name="T62" fmla="*/ 160 w 170"/>
                <a:gd name="T63" fmla="*/ 12 h 34"/>
                <a:gd name="T64" fmla="*/ 149 w 170"/>
                <a:gd name="T6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" h="34">
                  <a:moveTo>
                    <a:pt x="149" y="18"/>
                  </a:moveTo>
                  <a:lnTo>
                    <a:pt x="139" y="25"/>
                  </a:lnTo>
                  <a:lnTo>
                    <a:pt x="128" y="30"/>
                  </a:lnTo>
                  <a:lnTo>
                    <a:pt x="118" y="28"/>
                  </a:lnTo>
                  <a:lnTo>
                    <a:pt x="107" y="25"/>
                  </a:lnTo>
                  <a:lnTo>
                    <a:pt x="96" y="22"/>
                  </a:lnTo>
                  <a:lnTo>
                    <a:pt x="86" y="18"/>
                  </a:lnTo>
                  <a:lnTo>
                    <a:pt x="75" y="25"/>
                  </a:lnTo>
                  <a:lnTo>
                    <a:pt x="64" y="30"/>
                  </a:lnTo>
                  <a:lnTo>
                    <a:pt x="54" y="27"/>
                  </a:lnTo>
                  <a:lnTo>
                    <a:pt x="43" y="24"/>
                  </a:lnTo>
                  <a:lnTo>
                    <a:pt x="32" y="29"/>
                  </a:lnTo>
                  <a:lnTo>
                    <a:pt x="22" y="34"/>
                  </a:lnTo>
                  <a:lnTo>
                    <a:pt x="11" y="31"/>
                  </a:lnTo>
                  <a:lnTo>
                    <a:pt x="0" y="28"/>
                  </a:lnTo>
                  <a:lnTo>
                    <a:pt x="11" y="23"/>
                  </a:lnTo>
                  <a:lnTo>
                    <a:pt x="22" y="17"/>
                  </a:lnTo>
                  <a:lnTo>
                    <a:pt x="32" y="21"/>
                  </a:lnTo>
                  <a:lnTo>
                    <a:pt x="43" y="24"/>
                  </a:lnTo>
                  <a:lnTo>
                    <a:pt x="54" y="18"/>
                  </a:lnTo>
                  <a:lnTo>
                    <a:pt x="63" y="12"/>
                  </a:lnTo>
                  <a:lnTo>
                    <a:pt x="75" y="15"/>
                  </a:lnTo>
                  <a:lnTo>
                    <a:pt x="86" y="18"/>
                  </a:lnTo>
                  <a:lnTo>
                    <a:pt x="95" y="13"/>
                  </a:lnTo>
                  <a:lnTo>
                    <a:pt x="106" y="7"/>
                  </a:lnTo>
                  <a:lnTo>
                    <a:pt x="116" y="10"/>
                  </a:lnTo>
                  <a:lnTo>
                    <a:pt x="128" y="13"/>
                  </a:lnTo>
                  <a:lnTo>
                    <a:pt x="139" y="7"/>
                  </a:lnTo>
                  <a:lnTo>
                    <a:pt x="148" y="0"/>
                  </a:lnTo>
                  <a:lnTo>
                    <a:pt x="160" y="2"/>
                  </a:lnTo>
                  <a:lnTo>
                    <a:pt x="170" y="6"/>
                  </a:lnTo>
                  <a:lnTo>
                    <a:pt x="160" y="12"/>
                  </a:lnTo>
                  <a:lnTo>
                    <a:pt x="14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8" name="Freeform 97">
              <a:extLst>
                <a:ext uri="{FF2B5EF4-FFF2-40B4-BE49-F238E27FC236}">
                  <a16:creationId xmlns:a16="http://schemas.microsoft.com/office/drawing/2014/main" id="{5F192736-793E-5131-3385-2DDAB7116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469" y="4515040"/>
              <a:ext cx="16634" cy="5544"/>
            </a:xfrm>
            <a:custGeom>
              <a:avLst/>
              <a:gdLst>
                <a:gd name="T0" fmla="*/ 150 w 150"/>
                <a:gd name="T1" fmla="*/ 6 h 51"/>
                <a:gd name="T2" fmla="*/ 139 w 150"/>
                <a:gd name="T3" fmla="*/ 12 h 51"/>
                <a:gd name="T4" fmla="*/ 128 w 150"/>
                <a:gd name="T5" fmla="*/ 17 h 51"/>
                <a:gd name="T6" fmla="*/ 118 w 150"/>
                <a:gd name="T7" fmla="*/ 22 h 51"/>
                <a:gd name="T8" fmla="*/ 107 w 150"/>
                <a:gd name="T9" fmla="*/ 28 h 51"/>
                <a:gd name="T10" fmla="*/ 86 w 150"/>
                <a:gd name="T11" fmla="*/ 38 h 51"/>
                <a:gd name="T12" fmla="*/ 75 w 150"/>
                <a:gd name="T13" fmla="*/ 43 h 51"/>
                <a:gd name="T14" fmla="*/ 64 w 150"/>
                <a:gd name="T15" fmla="*/ 49 h 51"/>
                <a:gd name="T16" fmla="*/ 54 w 150"/>
                <a:gd name="T17" fmla="*/ 45 h 51"/>
                <a:gd name="T18" fmla="*/ 42 w 150"/>
                <a:gd name="T19" fmla="*/ 40 h 51"/>
                <a:gd name="T20" fmla="*/ 32 w 150"/>
                <a:gd name="T21" fmla="*/ 46 h 51"/>
                <a:gd name="T22" fmla="*/ 21 w 150"/>
                <a:gd name="T23" fmla="*/ 51 h 51"/>
                <a:gd name="T24" fmla="*/ 9 w 150"/>
                <a:gd name="T25" fmla="*/ 47 h 51"/>
                <a:gd name="T26" fmla="*/ 0 w 150"/>
                <a:gd name="T27" fmla="*/ 42 h 51"/>
                <a:gd name="T28" fmla="*/ 4 w 150"/>
                <a:gd name="T29" fmla="*/ 40 h 51"/>
                <a:gd name="T30" fmla="*/ 11 w 150"/>
                <a:gd name="T31" fmla="*/ 37 h 51"/>
                <a:gd name="T32" fmla="*/ 19 w 150"/>
                <a:gd name="T33" fmla="*/ 35 h 51"/>
                <a:gd name="T34" fmla="*/ 22 w 150"/>
                <a:gd name="T35" fmla="*/ 33 h 51"/>
                <a:gd name="T36" fmla="*/ 18 w 150"/>
                <a:gd name="T37" fmla="*/ 31 h 51"/>
                <a:gd name="T38" fmla="*/ 10 w 150"/>
                <a:gd name="T39" fmla="*/ 29 h 51"/>
                <a:gd name="T40" fmla="*/ 4 w 150"/>
                <a:gd name="T41" fmla="*/ 26 h 51"/>
                <a:gd name="T42" fmla="*/ 1 w 150"/>
                <a:gd name="T43" fmla="*/ 24 h 51"/>
                <a:gd name="T44" fmla="*/ 5 w 150"/>
                <a:gd name="T45" fmla="*/ 22 h 51"/>
                <a:gd name="T46" fmla="*/ 11 w 150"/>
                <a:gd name="T47" fmla="*/ 20 h 51"/>
                <a:gd name="T48" fmla="*/ 18 w 150"/>
                <a:gd name="T49" fmla="*/ 17 h 51"/>
                <a:gd name="T50" fmla="*/ 23 w 150"/>
                <a:gd name="T51" fmla="*/ 15 h 51"/>
                <a:gd name="T52" fmla="*/ 34 w 150"/>
                <a:gd name="T53" fmla="*/ 10 h 51"/>
                <a:gd name="T54" fmla="*/ 44 w 150"/>
                <a:gd name="T55" fmla="*/ 5 h 51"/>
                <a:gd name="T56" fmla="*/ 55 w 150"/>
                <a:gd name="T57" fmla="*/ 9 h 51"/>
                <a:gd name="T58" fmla="*/ 65 w 150"/>
                <a:gd name="T59" fmla="*/ 13 h 51"/>
                <a:gd name="T60" fmla="*/ 55 w 150"/>
                <a:gd name="T61" fmla="*/ 18 h 51"/>
                <a:gd name="T62" fmla="*/ 43 w 150"/>
                <a:gd name="T63" fmla="*/ 23 h 51"/>
                <a:gd name="T64" fmla="*/ 32 w 150"/>
                <a:gd name="T65" fmla="*/ 28 h 51"/>
                <a:gd name="T66" fmla="*/ 22 w 150"/>
                <a:gd name="T67" fmla="*/ 33 h 51"/>
                <a:gd name="T68" fmla="*/ 32 w 150"/>
                <a:gd name="T69" fmla="*/ 37 h 51"/>
                <a:gd name="T70" fmla="*/ 42 w 150"/>
                <a:gd name="T71" fmla="*/ 40 h 51"/>
                <a:gd name="T72" fmla="*/ 65 w 150"/>
                <a:gd name="T73" fmla="*/ 31 h 51"/>
                <a:gd name="T74" fmla="*/ 86 w 150"/>
                <a:gd name="T75" fmla="*/ 20 h 51"/>
                <a:gd name="T76" fmla="*/ 97 w 150"/>
                <a:gd name="T77" fmla="*/ 16 h 51"/>
                <a:gd name="T78" fmla="*/ 107 w 150"/>
                <a:gd name="T79" fmla="*/ 10 h 51"/>
                <a:gd name="T80" fmla="*/ 118 w 150"/>
                <a:gd name="T81" fmla="*/ 4 h 51"/>
                <a:gd name="T82" fmla="*/ 128 w 150"/>
                <a:gd name="T83" fmla="*/ 0 h 51"/>
                <a:gd name="T84" fmla="*/ 139 w 150"/>
                <a:gd name="T85" fmla="*/ 3 h 51"/>
                <a:gd name="T86" fmla="*/ 150 w 150"/>
                <a:gd name="T8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" h="51">
                  <a:moveTo>
                    <a:pt x="150" y="6"/>
                  </a:moveTo>
                  <a:lnTo>
                    <a:pt x="139" y="12"/>
                  </a:lnTo>
                  <a:lnTo>
                    <a:pt x="128" y="17"/>
                  </a:lnTo>
                  <a:lnTo>
                    <a:pt x="118" y="22"/>
                  </a:lnTo>
                  <a:lnTo>
                    <a:pt x="107" y="28"/>
                  </a:lnTo>
                  <a:lnTo>
                    <a:pt x="86" y="38"/>
                  </a:lnTo>
                  <a:lnTo>
                    <a:pt x="75" y="43"/>
                  </a:lnTo>
                  <a:lnTo>
                    <a:pt x="64" y="49"/>
                  </a:lnTo>
                  <a:lnTo>
                    <a:pt x="54" y="45"/>
                  </a:lnTo>
                  <a:lnTo>
                    <a:pt x="42" y="40"/>
                  </a:lnTo>
                  <a:lnTo>
                    <a:pt x="32" y="46"/>
                  </a:lnTo>
                  <a:lnTo>
                    <a:pt x="21" y="51"/>
                  </a:lnTo>
                  <a:lnTo>
                    <a:pt x="9" y="47"/>
                  </a:lnTo>
                  <a:lnTo>
                    <a:pt x="0" y="42"/>
                  </a:lnTo>
                  <a:lnTo>
                    <a:pt x="4" y="40"/>
                  </a:lnTo>
                  <a:lnTo>
                    <a:pt x="11" y="37"/>
                  </a:lnTo>
                  <a:lnTo>
                    <a:pt x="19" y="35"/>
                  </a:lnTo>
                  <a:lnTo>
                    <a:pt x="22" y="33"/>
                  </a:lnTo>
                  <a:lnTo>
                    <a:pt x="18" y="31"/>
                  </a:lnTo>
                  <a:lnTo>
                    <a:pt x="10" y="29"/>
                  </a:lnTo>
                  <a:lnTo>
                    <a:pt x="4" y="26"/>
                  </a:lnTo>
                  <a:lnTo>
                    <a:pt x="1" y="24"/>
                  </a:lnTo>
                  <a:lnTo>
                    <a:pt x="5" y="22"/>
                  </a:lnTo>
                  <a:lnTo>
                    <a:pt x="11" y="20"/>
                  </a:lnTo>
                  <a:lnTo>
                    <a:pt x="18" y="17"/>
                  </a:lnTo>
                  <a:lnTo>
                    <a:pt x="23" y="15"/>
                  </a:lnTo>
                  <a:lnTo>
                    <a:pt x="34" y="10"/>
                  </a:lnTo>
                  <a:lnTo>
                    <a:pt x="44" y="5"/>
                  </a:lnTo>
                  <a:lnTo>
                    <a:pt x="55" y="9"/>
                  </a:lnTo>
                  <a:lnTo>
                    <a:pt x="65" y="13"/>
                  </a:lnTo>
                  <a:lnTo>
                    <a:pt x="55" y="18"/>
                  </a:lnTo>
                  <a:lnTo>
                    <a:pt x="43" y="23"/>
                  </a:lnTo>
                  <a:lnTo>
                    <a:pt x="32" y="28"/>
                  </a:lnTo>
                  <a:lnTo>
                    <a:pt x="22" y="33"/>
                  </a:lnTo>
                  <a:lnTo>
                    <a:pt x="32" y="37"/>
                  </a:lnTo>
                  <a:lnTo>
                    <a:pt x="42" y="40"/>
                  </a:lnTo>
                  <a:lnTo>
                    <a:pt x="65" y="31"/>
                  </a:lnTo>
                  <a:lnTo>
                    <a:pt x="86" y="20"/>
                  </a:lnTo>
                  <a:lnTo>
                    <a:pt x="97" y="16"/>
                  </a:lnTo>
                  <a:lnTo>
                    <a:pt x="107" y="10"/>
                  </a:lnTo>
                  <a:lnTo>
                    <a:pt x="118" y="4"/>
                  </a:lnTo>
                  <a:lnTo>
                    <a:pt x="128" y="0"/>
                  </a:lnTo>
                  <a:lnTo>
                    <a:pt x="139" y="3"/>
                  </a:lnTo>
                  <a:lnTo>
                    <a:pt x="15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59" name="Freeform 98">
              <a:extLst>
                <a:ext uri="{FF2B5EF4-FFF2-40B4-BE49-F238E27FC236}">
                  <a16:creationId xmlns:a16="http://schemas.microsoft.com/office/drawing/2014/main" id="{413B5680-BDE4-E882-4690-4F0929AC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139" y="4516889"/>
              <a:ext cx="12938" cy="3696"/>
            </a:xfrm>
            <a:custGeom>
              <a:avLst/>
              <a:gdLst>
                <a:gd name="T0" fmla="*/ 42 w 105"/>
                <a:gd name="T1" fmla="*/ 9 h 28"/>
                <a:gd name="T2" fmla="*/ 53 w 105"/>
                <a:gd name="T3" fmla="*/ 5 h 28"/>
                <a:gd name="T4" fmla="*/ 65 w 105"/>
                <a:gd name="T5" fmla="*/ 2 h 28"/>
                <a:gd name="T6" fmla="*/ 75 w 105"/>
                <a:gd name="T7" fmla="*/ 6 h 28"/>
                <a:gd name="T8" fmla="*/ 85 w 105"/>
                <a:gd name="T9" fmla="*/ 10 h 28"/>
                <a:gd name="T10" fmla="*/ 95 w 105"/>
                <a:gd name="T11" fmla="*/ 15 h 28"/>
                <a:gd name="T12" fmla="*/ 105 w 105"/>
                <a:gd name="T13" fmla="*/ 19 h 28"/>
                <a:gd name="T14" fmla="*/ 94 w 105"/>
                <a:gd name="T15" fmla="*/ 24 h 28"/>
                <a:gd name="T16" fmla="*/ 83 w 105"/>
                <a:gd name="T17" fmla="*/ 28 h 28"/>
                <a:gd name="T18" fmla="*/ 72 w 105"/>
                <a:gd name="T19" fmla="*/ 24 h 28"/>
                <a:gd name="T20" fmla="*/ 62 w 105"/>
                <a:gd name="T21" fmla="*/ 19 h 28"/>
                <a:gd name="T22" fmla="*/ 52 w 105"/>
                <a:gd name="T23" fmla="*/ 15 h 28"/>
                <a:gd name="T24" fmla="*/ 42 w 105"/>
                <a:gd name="T25" fmla="*/ 9 h 28"/>
                <a:gd name="T26" fmla="*/ 30 w 105"/>
                <a:gd name="T27" fmla="*/ 14 h 28"/>
                <a:gd name="T28" fmla="*/ 20 w 105"/>
                <a:gd name="T29" fmla="*/ 18 h 28"/>
                <a:gd name="T30" fmla="*/ 9 w 105"/>
                <a:gd name="T31" fmla="*/ 13 h 28"/>
                <a:gd name="T32" fmla="*/ 0 w 105"/>
                <a:gd name="T33" fmla="*/ 8 h 28"/>
                <a:gd name="T34" fmla="*/ 10 w 105"/>
                <a:gd name="T35" fmla="*/ 4 h 28"/>
                <a:gd name="T36" fmla="*/ 22 w 105"/>
                <a:gd name="T37" fmla="*/ 0 h 28"/>
                <a:gd name="T38" fmla="*/ 33 w 105"/>
                <a:gd name="T39" fmla="*/ 5 h 28"/>
                <a:gd name="T40" fmla="*/ 42 w 105"/>
                <a:gd name="T4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28">
                  <a:moveTo>
                    <a:pt x="42" y="9"/>
                  </a:moveTo>
                  <a:lnTo>
                    <a:pt x="53" y="5"/>
                  </a:lnTo>
                  <a:lnTo>
                    <a:pt x="65" y="2"/>
                  </a:lnTo>
                  <a:lnTo>
                    <a:pt x="75" y="6"/>
                  </a:lnTo>
                  <a:lnTo>
                    <a:pt x="85" y="10"/>
                  </a:lnTo>
                  <a:lnTo>
                    <a:pt x="95" y="15"/>
                  </a:lnTo>
                  <a:lnTo>
                    <a:pt x="105" y="19"/>
                  </a:lnTo>
                  <a:lnTo>
                    <a:pt x="94" y="24"/>
                  </a:lnTo>
                  <a:lnTo>
                    <a:pt x="83" y="28"/>
                  </a:lnTo>
                  <a:lnTo>
                    <a:pt x="72" y="24"/>
                  </a:lnTo>
                  <a:lnTo>
                    <a:pt x="62" y="19"/>
                  </a:lnTo>
                  <a:lnTo>
                    <a:pt x="52" y="15"/>
                  </a:lnTo>
                  <a:lnTo>
                    <a:pt x="42" y="9"/>
                  </a:lnTo>
                  <a:lnTo>
                    <a:pt x="30" y="14"/>
                  </a:lnTo>
                  <a:lnTo>
                    <a:pt x="20" y="18"/>
                  </a:lnTo>
                  <a:lnTo>
                    <a:pt x="9" y="13"/>
                  </a:lnTo>
                  <a:lnTo>
                    <a:pt x="0" y="8"/>
                  </a:lnTo>
                  <a:lnTo>
                    <a:pt x="10" y="4"/>
                  </a:lnTo>
                  <a:lnTo>
                    <a:pt x="22" y="0"/>
                  </a:lnTo>
                  <a:lnTo>
                    <a:pt x="33" y="5"/>
                  </a:lnTo>
                  <a:lnTo>
                    <a:pt x="4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0" name="Freeform 99">
              <a:extLst>
                <a:ext uri="{FF2B5EF4-FFF2-40B4-BE49-F238E27FC236}">
                  <a16:creationId xmlns:a16="http://schemas.microsoft.com/office/drawing/2014/main" id="{AF99E566-F098-CDF9-B33E-64E90C48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112" y="4515040"/>
              <a:ext cx="12938" cy="5544"/>
            </a:xfrm>
            <a:custGeom>
              <a:avLst/>
              <a:gdLst>
                <a:gd name="T0" fmla="*/ 90 w 109"/>
                <a:gd name="T1" fmla="*/ 41 h 58"/>
                <a:gd name="T2" fmla="*/ 99 w 109"/>
                <a:gd name="T3" fmla="*/ 46 h 58"/>
                <a:gd name="T4" fmla="*/ 109 w 109"/>
                <a:gd name="T5" fmla="*/ 51 h 58"/>
                <a:gd name="T6" fmla="*/ 98 w 109"/>
                <a:gd name="T7" fmla="*/ 55 h 58"/>
                <a:gd name="T8" fmla="*/ 86 w 109"/>
                <a:gd name="T9" fmla="*/ 58 h 58"/>
                <a:gd name="T10" fmla="*/ 76 w 109"/>
                <a:gd name="T11" fmla="*/ 51 h 58"/>
                <a:gd name="T12" fmla="*/ 66 w 109"/>
                <a:gd name="T13" fmla="*/ 46 h 58"/>
                <a:gd name="T14" fmla="*/ 55 w 109"/>
                <a:gd name="T15" fmla="*/ 49 h 58"/>
                <a:gd name="T16" fmla="*/ 43 w 109"/>
                <a:gd name="T17" fmla="*/ 52 h 58"/>
                <a:gd name="T18" fmla="*/ 31 w 109"/>
                <a:gd name="T19" fmla="*/ 56 h 58"/>
                <a:gd name="T20" fmla="*/ 20 w 109"/>
                <a:gd name="T21" fmla="*/ 58 h 58"/>
                <a:gd name="T22" fmla="*/ 10 w 109"/>
                <a:gd name="T23" fmla="*/ 52 h 58"/>
                <a:gd name="T24" fmla="*/ 0 w 109"/>
                <a:gd name="T25" fmla="*/ 46 h 58"/>
                <a:gd name="T26" fmla="*/ 12 w 109"/>
                <a:gd name="T27" fmla="*/ 44 h 58"/>
                <a:gd name="T28" fmla="*/ 24 w 109"/>
                <a:gd name="T29" fmla="*/ 41 h 58"/>
                <a:gd name="T30" fmla="*/ 37 w 109"/>
                <a:gd name="T31" fmla="*/ 39 h 58"/>
                <a:gd name="T32" fmla="*/ 47 w 109"/>
                <a:gd name="T33" fmla="*/ 35 h 58"/>
                <a:gd name="T34" fmla="*/ 38 w 109"/>
                <a:gd name="T35" fmla="*/ 29 h 58"/>
                <a:gd name="T36" fmla="*/ 28 w 109"/>
                <a:gd name="T37" fmla="*/ 24 h 58"/>
                <a:gd name="T38" fmla="*/ 40 w 109"/>
                <a:gd name="T39" fmla="*/ 20 h 58"/>
                <a:gd name="T40" fmla="*/ 52 w 109"/>
                <a:gd name="T41" fmla="*/ 18 h 58"/>
                <a:gd name="T42" fmla="*/ 42 w 109"/>
                <a:gd name="T43" fmla="*/ 12 h 58"/>
                <a:gd name="T44" fmla="*/ 32 w 109"/>
                <a:gd name="T45" fmla="*/ 7 h 58"/>
                <a:gd name="T46" fmla="*/ 43 w 109"/>
                <a:gd name="T47" fmla="*/ 3 h 58"/>
                <a:gd name="T48" fmla="*/ 55 w 109"/>
                <a:gd name="T49" fmla="*/ 0 h 58"/>
                <a:gd name="T50" fmla="*/ 64 w 109"/>
                <a:gd name="T51" fmla="*/ 6 h 58"/>
                <a:gd name="T52" fmla="*/ 74 w 109"/>
                <a:gd name="T53" fmla="*/ 12 h 58"/>
                <a:gd name="T54" fmla="*/ 62 w 109"/>
                <a:gd name="T55" fmla="*/ 15 h 58"/>
                <a:gd name="T56" fmla="*/ 52 w 109"/>
                <a:gd name="T57" fmla="*/ 18 h 58"/>
                <a:gd name="T58" fmla="*/ 61 w 109"/>
                <a:gd name="T59" fmla="*/ 24 h 58"/>
                <a:gd name="T60" fmla="*/ 71 w 109"/>
                <a:gd name="T61" fmla="*/ 29 h 58"/>
                <a:gd name="T62" fmla="*/ 58 w 109"/>
                <a:gd name="T63" fmla="*/ 32 h 58"/>
                <a:gd name="T64" fmla="*/ 47 w 109"/>
                <a:gd name="T65" fmla="*/ 35 h 58"/>
                <a:gd name="T66" fmla="*/ 57 w 109"/>
                <a:gd name="T67" fmla="*/ 41 h 58"/>
                <a:gd name="T68" fmla="*/ 66 w 109"/>
                <a:gd name="T69" fmla="*/ 46 h 58"/>
                <a:gd name="T70" fmla="*/ 78 w 109"/>
                <a:gd name="T71" fmla="*/ 44 h 58"/>
                <a:gd name="T72" fmla="*/ 90 w 109"/>
                <a:gd name="T73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8">
                  <a:moveTo>
                    <a:pt x="90" y="41"/>
                  </a:moveTo>
                  <a:lnTo>
                    <a:pt x="99" y="46"/>
                  </a:lnTo>
                  <a:lnTo>
                    <a:pt x="109" y="51"/>
                  </a:lnTo>
                  <a:lnTo>
                    <a:pt x="98" y="55"/>
                  </a:lnTo>
                  <a:lnTo>
                    <a:pt x="86" y="58"/>
                  </a:lnTo>
                  <a:lnTo>
                    <a:pt x="76" y="51"/>
                  </a:lnTo>
                  <a:lnTo>
                    <a:pt x="66" y="46"/>
                  </a:lnTo>
                  <a:lnTo>
                    <a:pt x="55" y="49"/>
                  </a:lnTo>
                  <a:lnTo>
                    <a:pt x="43" y="52"/>
                  </a:lnTo>
                  <a:lnTo>
                    <a:pt x="31" y="56"/>
                  </a:lnTo>
                  <a:lnTo>
                    <a:pt x="20" y="58"/>
                  </a:lnTo>
                  <a:lnTo>
                    <a:pt x="10" y="52"/>
                  </a:lnTo>
                  <a:lnTo>
                    <a:pt x="0" y="46"/>
                  </a:lnTo>
                  <a:lnTo>
                    <a:pt x="12" y="44"/>
                  </a:lnTo>
                  <a:lnTo>
                    <a:pt x="24" y="41"/>
                  </a:lnTo>
                  <a:lnTo>
                    <a:pt x="37" y="39"/>
                  </a:lnTo>
                  <a:lnTo>
                    <a:pt x="47" y="35"/>
                  </a:lnTo>
                  <a:lnTo>
                    <a:pt x="38" y="29"/>
                  </a:lnTo>
                  <a:lnTo>
                    <a:pt x="28" y="24"/>
                  </a:lnTo>
                  <a:lnTo>
                    <a:pt x="40" y="20"/>
                  </a:lnTo>
                  <a:lnTo>
                    <a:pt x="52" y="18"/>
                  </a:lnTo>
                  <a:lnTo>
                    <a:pt x="42" y="12"/>
                  </a:lnTo>
                  <a:lnTo>
                    <a:pt x="32" y="7"/>
                  </a:lnTo>
                  <a:lnTo>
                    <a:pt x="43" y="3"/>
                  </a:lnTo>
                  <a:lnTo>
                    <a:pt x="55" y="0"/>
                  </a:lnTo>
                  <a:lnTo>
                    <a:pt x="64" y="6"/>
                  </a:lnTo>
                  <a:lnTo>
                    <a:pt x="74" y="12"/>
                  </a:lnTo>
                  <a:lnTo>
                    <a:pt x="62" y="15"/>
                  </a:lnTo>
                  <a:lnTo>
                    <a:pt x="52" y="18"/>
                  </a:lnTo>
                  <a:lnTo>
                    <a:pt x="61" y="24"/>
                  </a:lnTo>
                  <a:lnTo>
                    <a:pt x="71" y="29"/>
                  </a:lnTo>
                  <a:lnTo>
                    <a:pt x="58" y="32"/>
                  </a:lnTo>
                  <a:lnTo>
                    <a:pt x="47" y="35"/>
                  </a:lnTo>
                  <a:lnTo>
                    <a:pt x="57" y="41"/>
                  </a:lnTo>
                  <a:lnTo>
                    <a:pt x="66" y="46"/>
                  </a:lnTo>
                  <a:lnTo>
                    <a:pt x="78" y="44"/>
                  </a:lnTo>
                  <a:lnTo>
                    <a:pt x="9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1" name="Freeform 100">
              <a:extLst>
                <a:ext uri="{FF2B5EF4-FFF2-40B4-BE49-F238E27FC236}">
                  <a16:creationId xmlns:a16="http://schemas.microsoft.com/office/drawing/2014/main" id="{4B81057C-24E7-6235-E2D2-81C2C6D7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451" y="4502103"/>
              <a:ext cx="16634" cy="3696"/>
            </a:xfrm>
            <a:custGeom>
              <a:avLst/>
              <a:gdLst>
                <a:gd name="T0" fmla="*/ 124 w 141"/>
                <a:gd name="T1" fmla="*/ 24 h 41"/>
                <a:gd name="T2" fmla="*/ 134 w 141"/>
                <a:gd name="T3" fmla="*/ 31 h 41"/>
                <a:gd name="T4" fmla="*/ 141 w 141"/>
                <a:gd name="T5" fmla="*/ 38 h 41"/>
                <a:gd name="T6" fmla="*/ 131 w 141"/>
                <a:gd name="T7" fmla="*/ 40 h 41"/>
                <a:gd name="T8" fmla="*/ 118 w 141"/>
                <a:gd name="T9" fmla="*/ 41 h 41"/>
                <a:gd name="T10" fmla="*/ 109 w 141"/>
                <a:gd name="T11" fmla="*/ 33 h 41"/>
                <a:gd name="T12" fmla="*/ 102 w 141"/>
                <a:gd name="T13" fmla="*/ 27 h 41"/>
                <a:gd name="T14" fmla="*/ 90 w 141"/>
                <a:gd name="T15" fmla="*/ 28 h 41"/>
                <a:gd name="T16" fmla="*/ 78 w 141"/>
                <a:gd name="T17" fmla="*/ 29 h 41"/>
                <a:gd name="T18" fmla="*/ 67 w 141"/>
                <a:gd name="T19" fmla="*/ 30 h 41"/>
                <a:gd name="T20" fmla="*/ 55 w 141"/>
                <a:gd name="T21" fmla="*/ 31 h 41"/>
                <a:gd name="T22" fmla="*/ 43 w 141"/>
                <a:gd name="T23" fmla="*/ 32 h 41"/>
                <a:gd name="T24" fmla="*/ 32 w 141"/>
                <a:gd name="T25" fmla="*/ 33 h 41"/>
                <a:gd name="T26" fmla="*/ 24 w 141"/>
                <a:gd name="T27" fmla="*/ 26 h 41"/>
                <a:gd name="T28" fmla="*/ 16 w 141"/>
                <a:gd name="T29" fmla="*/ 19 h 41"/>
                <a:gd name="T30" fmla="*/ 7 w 141"/>
                <a:gd name="T31" fmla="*/ 12 h 41"/>
                <a:gd name="T32" fmla="*/ 0 w 141"/>
                <a:gd name="T33" fmla="*/ 5 h 41"/>
                <a:gd name="T34" fmla="*/ 11 w 141"/>
                <a:gd name="T35" fmla="*/ 4 h 41"/>
                <a:gd name="T36" fmla="*/ 23 w 141"/>
                <a:gd name="T37" fmla="*/ 3 h 41"/>
                <a:gd name="T38" fmla="*/ 34 w 141"/>
                <a:gd name="T39" fmla="*/ 2 h 41"/>
                <a:gd name="T40" fmla="*/ 45 w 141"/>
                <a:gd name="T41" fmla="*/ 0 h 41"/>
                <a:gd name="T42" fmla="*/ 54 w 141"/>
                <a:gd name="T43" fmla="*/ 8 h 41"/>
                <a:gd name="T44" fmla="*/ 62 w 141"/>
                <a:gd name="T45" fmla="*/ 15 h 41"/>
                <a:gd name="T46" fmla="*/ 73 w 141"/>
                <a:gd name="T47" fmla="*/ 14 h 41"/>
                <a:gd name="T48" fmla="*/ 85 w 141"/>
                <a:gd name="T49" fmla="*/ 13 h 41"/>
                <a:gd name="T50" fmla="*/ 93 w 141"/>
                <a:gd name="T51" fmla="*/ 20 h 41"/>
                <a:gd name="T52" fmla="*/ 102 w 141"/>
                <a:gd name="T53" fmla="*/ 27 h 41"/>
                <a:gd name="T54" fmla="*/ 112 w 141"/>
                <a:gd name="T55" fmla="*/ 26 h 41"/>
                <a:gd name="T56" fmla="*/ 124 w 141"/>
                <a:gd name="T5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1" h="41">
                  <a:moveTo>
                    <a:pt x="124" y="24"/>
                  </a:moveTo>
                  <a:lnTo>
                    <a:pt x="134" y="31"/>
                  </a:lnTo>
                  <a:lnTo>
                    <a:pt x="141" y="38"/>
                  </a:lnTo>
                  <a:lnTo>
                    <a:pt x="131" y="40"/>
                  </a:lnTo>
                  <a:lnTo>
                    <a:pt x="118" y="41"/>
                  </a:lnTo>
                  <a:lnTo>
                    <a:pt x="109" y="33"/>
                  </a:lnTo>
                  <a:lnTo>
                    <a:pt x="102" y="27"/>
                  </a:lnTo>
                  <a:lnTo>
                    <a:pt x="90" y="28"/>
                  </a:lnTo>
                  <a:lnTo>
                    <a:pt x="78" y="29"/>
                  </a:lnTo>
                  <a:lnTo>
                    <a:pt x="67" y="30"/>
                  </a:lnTo>
                  <a:lnTo>
                    <a:pt x="55" y="31"/>
                  </a:lnTo>
                  <a:lnTo>
                    <a:pt x="43" y="32"/>
                  </a:lnTo>
                  <a:lnTo>
                    <a:pt x="32" y="33"/>
                  </a:lnTo>
                  <a:lnTo>
                    <a:pt x="24" y="26"/>
                  </a:lnTo>
                  <a:lnTo>
                    <a:pt x="16" y="19"/>
                  </a:lnTo>
                  <a:lnTo>
                    <a:pt x="7" y="12"/>
                  </a:lnTo>
                  <a:lnTo>
                    <a:pt x="0" y="5"/>
                  </a:lnTo>
                  <a:lnTo>
                    <a:pt x="11" y="4"/>
                  </a:lnTo>
                  <a:lnTo>
                    <a:pt x="23" y="3"/>
                  </a:lnTo>
                  <a:lnTo>
                    <a:pt x="34" y="2"/>
                  </a:lnTo>
                  <a:lnTo>
                    <a:pt x="45" y="0"/>
                  </a:lnTo>
                  <a:lnTo>
                    <a:pt x="54" y="8"/>
                  </a:lnTo>
                  <a:lnTo>
                    <a:pt x="62" y="15"/>
                  </a:lnTo>
                  <a:lnTo>
                    <a:pt x="73" y="14"/>
                  </a:lnTo>
                  <a:lnTo>
                    <a:pt x="85" y="13"/>
                  </a:lnTo>
                  <a:lnTo>
                    <a:pt x="93" y="20"/>
                  </a:lnTo>
                  <a:lnTo>
                    <a:pt x="102" y="27"/>
                  </a:lnTo>
                  <a:lnTo>
                    <a:pt x="112" y="26"/>
                  </a:lnTo>
                  <a:lnTo>
                    <a:pt x="1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2" name="Freeform 101">
              <a:extLst>
                <a:ext uri="{FF2B5EF4-FFF2-40B4-BE49-F238E27FC236}">
                  <a16:creationId xmlns:a16="http://schemas.microsoft.com/office/drawing/2014/main" id="{E18F14B3-A3C1-6C69-0E42-DC747D89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47" y="4509496"/>
              <a:ext cx="16634" cy="3696"/>
            </a:xfrm>
            <a:custGeom>
              <a:avLst/>
              <a:gdLst>
                <a:gd name="T0" fmla="*/ 41 w 130"/>
                <a:gd name="T1" fmla="*/ 15 h 29"/>
                <a:gd name="T2" fmla="*/ 53 w 130"/>
                <a:gd name="T3" fmla="*/ 14 h 29"/>
                <a:gd name="T4" fmla="*/ 65 w 130"/>
                <a:gd name="T5" fmla="*/ 12 h 29"/>
                <a:gd name="T6" fmla="*/ 76 w 130"/>
                <a:gd name="T7" fmla="*/ 11 h 29"/>
                <a:gd name="T8" fmla="*/ 88 w 130"/>
                <a:gd name="T9" fmla="*/ 10 h 29"/>
                <a:gd name="T10" fmla="*/ 100 w 130"/>
                <a:gd name="T11" fmla="*/ 8 h 29"/>
                <a:gd name="T12" fmla="*/ 112 w 130"/>
                <a:gd name="T13" fmla="*/ 7 h 29"/>
                <a:gd name="T14" fmla="*/ 121 w 130"/>
                <a:gd name="T15" fmla="*/ 13 h 29"/>
                <a:gd name="T16" fmla="*/ 130 w 130"/>
                <a:gd name="T17" fmla="*/ 20 h 29"/>
                <a:gd name="T18" fmla="*/ 118 w 130"/>
                <a:gd name="T19" fmla="*/ 21 h 29"/>
                <a:gd name="T20" fmla="*/ 105 w 130"/>
                <a:gd name="T21" fmla="*/ 24 h 29"/>
                <a:gd name="T22" fmla="*/ 95 w 130"/>
                <a:gd name="T23" fmla="*/ 25 h 29"/>
                <a:gd name="T24" fmla="*/ 82 w 130"/>
                <a:gd name="T25" fmla="*/ 26 h 29"/>
                <a:gd name="T26" fmla="*/ 71 w 130"/>
                <a:gd name="T27" fmla="*/ 28 h 29"/>
                <a:gd name="T28" fmla="*/ 58 w 130"/>
                <a:gd name="T29" fmla="*/ 29 h 29"/>
                <a:gd name="T30" fmla="*/ 50 w 130"/>
                <a:gd name="T31" fmla="*/ 21 h 29"/>
                <a:gd name="T32" fmla="*/ 41 w 130"/>
                <a:gd name="T33" fmla="*/ 15 h 29"/>
                <a:gd name="T34" fmla="*/ 29 w 130"/>
                <a:gd name="T35" fmla="*/ 16 h 29"/>
                <a:gd name="T36" fmla="*/ 17 w 130"/>
                <a:gd name="T37" fmla="*/ 17 h 29"/>
                <a:gd name="T38" fmla="*/ 8 w 130"/>
                <a:gd name="T39" fmla="*/ 10 h 29"/>
                <a:gd name="T40" fmla="*/ 0 w 130"/>
                <a:gd name="T41" fmla="*/ 2 h 29"/>
                <a:gd name="T42" fmla="*/ 12 w 130"/>
                <a:gd name="T43" fmla="*/ 1 h 29"/>
                <a:gd name="T44" fmla="*/ 23 w 130"/>
                <a:gd name="T45" fmla="*/ 0 h 29"/>
                <a:gd name="T46" fmla="*/ 33 w 130"/>
                <a:gd name="T47" fmla="*/ 8 h 29"/>
                <a:gd name="T48" fmla="*/ 41 w 130"/>
                <a:gd name="T4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29">
                  <a:moveTo>
                    <a:pt x="41" y="15"/>
                  </a:moveTo>
                  <a:lnTo>
                    <a:pt x="53" y="14"/>
                  </a:lnTo>
                  <a:lnTo>
                    <a:pt x="65" y="12"/>
                  </a:lnTo>
                  <a:lnTo>
                    <a:pt x="76" y="11"/>
                  </a:lnTo>
                  <a:lnTo>
                    <a:pt x="88" y="10"/>
                  </a:lnTo>
                  <a:lnTo>
                    <a:pt x="100" y="8"/>
                  </a:lnTo>
                  <a:lnTo>
                    <a:pt x="112" y="7"/>
                  </a:lnTo>
                  <a:lnTo>
                    <a:pt x="121" y="13"/>
                  </a:lnTo>
                  <a:lnTo>
                    <a:pt x="130" y="20"/>
                  </a:lnTo>
                  <a:lnTo>
                    <a:pt x="118" y="21"/>
                  </a:lnTo>
                  <a:lnTo>
                    <a:pt x="105" y="24"/>
                  </a:lnTo>
                  <a:lnTo>
                    <a:pt x="95" y="25"/>
                  </a:lnTo>
                  <a:lnTo>
                    <a:pt x="82" y="26"/>
                  </a:lnTo>
                  <a:lnTo>
                    <a:pt x="71" y="28"/>
                  </a:lnTo>
                  <a:lnTo>
                    <a:pt x="58" y="29"/>
                  </a:lnTo>
                  <a:lnTo>
                    <a:pt x="50" y="21"/>
                  </a:lnTo>
                  <a:lnTo>
                    <a:pt x="41" y="15"/>
                  </a:lnTo>
                  <a:lnTo>
                    <a:pt x="29" y="16"/>
                  </a:lnTo>
                  <a:lnTo>
                    <a:pt x="17" y="17"/>
                  </a:lnTo>
                  <a:lnTo>
                    <a:pt x="8" y="10"/>
                  </a:lnTo>
                  <a:lnTo>
                    <a:pt x="0" y="2"/>
                  </a:lnTo>
                  <a:lnTo>
                    <a:pt x="12" y="1"/>
                  </a:lnTo>
                  <a:lnTo>
                    <a:pt x="23" y="0"/>
                  </a:lnTo>
                  <a:lnTo>
                    <a:pt x="33" y="8"/>
                  </a:lnTo>
                  <a:lnTo>
                    <a:pt x="4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3" name="Freeform 102">
              <a:extLst>
                <a:ext uri="{FF2B5EF4-FFF2-40B4-BE49-F238E27FC236}">
                  <a16:creationId xmlns:a16="http://schemas.microsoft.com/office/drawing/2014/main" id="{B33AC067-F16C-DA96-9F4C-EBC425E9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674" y="4468837"/>
              <a:ext cx="7393" cy="5544"/>
            </a:xfrm>
            <a:custGeom>
              <a:avLst/>
              <a:gdLst>
                <a:gd name="T0" fmla="*/ 47 w 59"/>
                <a:gd name="T1" fmla="*/ 7 h 53"/>
                <a:gd name="T2" fmla="*/ 49 w 59"/>
                <a:gd name="T3" fmla="*/ 11 h 53"/>
                <a:gd name="T4" fmla="*/ 54 w 59"/>
                <a:gd name="T5" fmla="*/ 16 h 53"/>
                <a:gd name="T6" fmla="*/ 58 w 59"/>
                <a:gd name="T7" fmla="*/ 23 h 53"/>
                <a:gd name="T8" fmla="*/ 59 w 59"/>
                <a:gd name="T9" fmla="*/ 26 h 53"/>
                <a:gd name="T10" fmla="*/ 55 w 59"/>
                <a:gd name="T11" fmla="*/ 25 h 53"/>
                <a:gd name="T12" fmla="*/ 47 w 59"/>
                <a:gd name="T13" fmla="*/ 23 h 53"/>
                <a:gd name="T14" fmla="*/ 40 w 59"/>
                <a:gd name="T15" fmla="*/ 20 h 53"/>
                <a:gd name="T16" fmla="*/ 36 w 59"/>
                <a:gd name="T17" fmla="*/ 20 h 53"/>
                <a:gd name="T18" fmla="*/ 42 w 59"/>
                <a:gd name="T19" fmla="*/ 29 h 53"/>
                <a:gd name="T20" fmla="*/ 46 w 59"/>
                <a:gd name="T21" fmla="*/ 39 h 53"/>
                <a:gd name="T22" fmla="*/ 36 w 59"/>
                <a:gd name="T23" fmla="*/ 36 h 53"/>
                <a:gd name="T24" fmla="*/ 24 w 59"/>
                <a:gd name="T25" fmla="*/ 32 h 53"/>
                <a:gd name="T26" fmla="*/ 29 w 59"/>
                <a:gd name="T27" fmla="*/ 43 h 53"/>
                <a:gd name="T28" fmla="*/ 35 w 59"/>
                <a:gd name="T29" fmla="*/ 53 h 53"/>
                <a:gd name="T30" fmla="*/ 24 w 59"/>
                <a:gd name="T31" fmla="*/ 49 h 53"/>
                <a:gd name="T32" fmla="*/ 12 w 59"/>
                <a:gd name="T33" fmla="*/ 45 h 53"/>
                <a:gd name="T34" fmla="*/ 6 w 59"/>
                <a:gd name="T35" fmla="*/ 36 h 53"/>
                <a:gd name="T36" fmla="*/ 0 w 59"/>
                <a:gd name="T37" fmla="*/ 26 h 53"/>
                <a:gd name="T38" fmla="*/ 13 w 59"/>
                <a:gd name="T39" fmla="*/ 29 h 53"/>
                <a:gd name="T40" fmla="*/ 24 w 59"/>
                <a:gd name="T41" fmla="*/ 32 h 53"/>
                <a:gd name="T42" fmla="*/ 19 w 59"/>
                <a:gd name="T43" fmla="*/ 23 h 53"/>
                <a:gd name="T44" fmla="*/ 13 w 59"/>
                <a:gd name="T45" fmla="*/ 13 h 53"/>
                <a:gd name="T46" fmla="*/ 25 w 59"/>
                <a:gd name="T47" fmla="*/ 16 h 53"/>
                <a:gd name="T48" fmla="*/ 36 w 59"/>
                <a:gd name="T49" fmla="*/ 20 h 53"/>
                <a:gd name="T50" fmla="*/ 30 w 59"/>
                <a:gd name="T51" fmla="*/ 10 h 53"/>
                <a:gd name="T52" fmla="*/ 25 w 59"/>
                <a:gd name="T53" fmla="*/ 0 h 53"/>
                <a:gd name="T54" fmla="*/ 37 w 59"/>
                <a:gd name="T55" fmla="*/ 4 h 53"/>
                <a:gd name="T56" fmla="*/ 47 w 59"/>
                <a:gd name="T5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" h="53">
                  <a:moveTo>
                    <a:pt x="47" y="7"/>
                  </a:moveTo>
                  <a:lnTo>
                    <a:pt x="49" y="11"/>
                  </a:lnTo>
                  <a:lnTo>
                    <a:pt x="54" y="16"/>
                  </a:lnTo>
                  <a:lnTo>
                    <a:pt x="58" y="23"/>
                  </a:lnTo>
                  <a:lnTo>
                    <a:pt x="59" y="26"/>
                  </a:lnTo>
                  <a:lnTo>
                    <a:pt x="55" y="25"/>
                  </a:lnTo>
                  <a:lnTo>
                    <a:pt x="47" y="23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42" y="29"/>
                  </a:lnTo>
                  <a:lnTo>
                    <a:pt x="46" y="39"/>
                  </a:lnTo>
                  <a:lnTo>
                    <a:pt x="36" y="36"/>
                  </a:lnTo>
                  <a:lnTo>
                    <a:pt x="24" y="32"/>
                  </a:lnTo>
                  <a:lnTo>
                    <a:pt x="29" y="43"/>
                  </a:lnTo>
                  <a:lnTo>
                    <a:pt x="35" y="53"/>
                  </a:lnTo>
                  <a:lnTo>
                    <a:pt x="24" y="49"/>
                  </a:lnTo>
                  <a:lnTo>
                    <a:pt x="12" y="45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13" y="29"/>
                  </a:lnTo>
                  <a:lnTo>
                    <a:pt x="24" y="32"/>
                  </a:lnTo>
                  <a:lnTo>
                    <a:pt x="19" y="23"/>
                  </a:lnTo>
                  <a:lnTo>
                    <a:pt x="13" y="13"/>
                  </a:lnTo>
                  <a:lnTo>
                    <a:pt x="25" y="16"/>
                  </a:lnTo>
                  <a:lnTo>
                    <a:pt x="36" y="20"/>
                  </a:lnTo>
                  <a:lnTo>
                    <a:pt x="30" y="1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4" name="Freeform 103">
              <a:extLst>
                <a:ext uri="{FF2B5EF4-FFF2-40B4-BE49-F238E27FC236}">
                  <a16:creationId xmlns:a16="http://schemas.microsoft.com/office/drawing/2014/main" id="{398306EA-A03D-7D6C-96A9-DB0E98805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709" y="4433722"/>
              <a:ext cx="9241" cy="11089"/>
            </a:xfrm>
            <a:custGeom>
              <a:avLst/>
              <a:gdLst>
                <a:gd name="T0" fmla="*/ 63 w 84"/>
                <a:gd name="T1" fmla="*/ 33 h 95"/>
                <a:gd name="T2" fmla="*/ 64 w 84"/>
                <a:gd name="T3" fmla="*/ 37 h 95"/>
                <a:gd name="T4" fmla="*/ 67 w 84"/>
                <a:gd name="T5" fmla="*/ 43 h 95"/>
                <a:gd name="T6" fmla="*/ 69 w 84"/>
                <a:gd name="T7" fmla="*/ 50 h 95"/>
                <a:gd name="T8" fmla="*/ 71 w 84"/>
                <a:gd name="T9" fmla="*/ 53 h 95"/>
                <a:gd name="T10" fmla="*/ 66 w 84"/>
                <a:gd name="T11" fmla="*/ 53 h 95"/>
                <a:gd name="T12" fmla="*/ 60 w 84"/>
                <a:gd name="T13" fmla="*/ 48 h 95"/>
                <a:gd name="T14" fmla="*/ 54 w 84"/>
                <a:gd name="T15" fmla="*/ 44 h 95"/>
                <a:gd name="T16" fmla="*/ 49 w 84"/>
                <a:gd name="T17" fmla="*/ 42 h 95"/>
                <a:gd name="T18" fmla="*/ 52 w 84"/>
                <a:gd name="T19" fmla="*/ 54 h 95"/>
                <a:gd name="T20" fmla="*/ 56 w 84"/>
                <a:gd name="T21" fmla="*/ 63 h 95"/>
                <a:gd name="T22" fmla="*/ 67 w 84"/>
                <a:gd name="T23" fmla="*/ 69 h 95"/>
                <a:gd name="T24" fmla="*/ 77 w 84"/>
                <a:gd name="T25" fmla="*/ 74 h 95"/>
                <a:gd name="T26" fmla="*/ 81 w 84"/>
                <a:gd name="T27" fmla="*/ 85 h 95"/>
                <a:gd name="T28" fmla="*/ 84 w 84"/>
                <a:gd name="T29" fmla="*/ 95 h 95"/>
                <a:gd name="T30" fmla="*/ 74 w 84"/>
                <a:gd name="T31" fmla="*/ 90 h 95"/>
                <a:gd name="T32" fmla="*/ 63 w 84"/>
                <a:gd name="T33" fmla="*/ 85 h 95"/>
                <a:gd name="T34" fmla="*/ 60 w 84"/>
                <a:gd name="T35" fmla="*/ 74 h 95"/>
                <a:gd name="T36" fmla="*/ 56 w 84"/>
                <a:gd name="T37" fmla="*/ 63 h 95"/>
                <a:gd name="T38" fmla="*/ 51 w 84"/>
                <a:gd name="T39" fmla="*/ 60 h 95"/>
                <a:gd name="T40" fmla="*/ 45 w 84"/>
                <a:gd name="T41" fmla="*/ 58 h 95"/>
                <a:gd name="T42" fmla="*/ 40 w 84"/>
                <a:gd name="T43" fmla="*/ 56 h 95"/>
                <a:gd name="T44" fmla="*/ 34 w 84"/>
                <a:gd name="T45" fmla="*/ 53 h 95"/>
                <a:gd name="T46" fmla="*/ 31 w 84"/>
                <a:gd name="T47" fmla="*/ 42 h 95"/>
                <a:gd name="T48" fmla="*/ 28 w 84"/>
                <a:gd name="T49" fmla="*/ 31 h 95"/>
                <a:gd name="T50" fmla="*/ 17 w 84"/>
                <a:gd name="T51" fmla="*/ 26 h 95"/>
                <a:gd name="T52" fmla="*/ 7 w 84"/>
                <a:gd name="T53" fmla="*/ 21 h 95"/>
                <a:gd name="T54" fmla="*/ 4 w 84"/>
                <a:gd name="T55" fmla="*/ 10 h 95"/>
                <a:gd name="T56" fmla="*/ 0 w 84"/>
                <a:gd name="T57" fmla="*/ 0 h 95"/>
                <a:gd name="T58" fmla="*/ 11 w 84"/>
                <a:gd name="T59" fmla="*/ 5 h 95"/>
                <a:gd name="T60" fmla="*/ 22 w 84"/>
                <a:gd name="T61" fmla="*/ 10 h 95"/>
                <a:gd name="T62" fmla="*/ 25 w 84"/>
                <a:gd name="T63" fmla="*/ 21 h 95"/>
                <a:gd name="T64" fmla="*/ 28 w 84"/>
                <a:gd name="T65" fmla="*/ 31 h 95"/>
                <a:gd name="T66" fmla="*/ 39 w 84"/>
                <a:gd name="T67" fmla="*/ 37 h 95"/>
                <a:gd name="T68" fmla="*/ 49 w 84"/>
                <a:gd name="T69" fmla="*/ 42 h 95"/>
                <a:gd name="T70" fmla="*/ 45 w 84"/>
                <a:gd name="T71" fmla="*/ 31 h 95"/>
                <a:gd name="T72" fmla="*/ 43 w 84"/>
                <a:gd name="T73" fmla="*/ 22 h 95"/>
                <a:gd name="T74" fmla="*/ 52 w 84"/>
                <a:gd name="T75" fmla="*/ 26 h 95"/>
                <a:gd name="T76" fmla="*/ 63 w 84"/>
                <a:gd name="T77" fmla="*/ 3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4" h="95">
                  <a:moveTo>
                    <a:pt x="63" y="33"/>
                  </a:moveTo>
                  <a:lnTo>
                    <a:pt x="64" y="37"/>
                  </a:lnTo>
                  <a:lnTo>
                    <a:pt x="67" y="43"/>
                  </a:lnTo>
                  <a:lnTo>
                    <a:pt x="69" y="50"/>
                  </a:lnTo>
                  <a:lnTo>
                    <a:pt x="71" y="53"/>
                  </a:lnTo>
                  <a:lnTo>
                    <a:pt x="66" y="53"/>
                  </a:lnTo>
                  <a:lnTo>
                    <a:pt x="60" y="48"/>
                  </a:lnTo>
                  <a:lnTo>
                    <a:pt x="54" y="44"/>
                  </a:lnTo>
                  <a:lnTo>
                    <a:pt x="49" y="42"/>
                  </a:lnTo>
                  <a:lnTo>
                    <a:pt x="52" y="54"/>
                  </a:lnTo>
                  <a:lnTo>
                    <a:pt x="56" y="63"/>
                  </a:lnTo>
                  <a:lnTo>
                    <a:pt x="67" y="69"/>
                  </a:lnTo>
                  <a:lnTo>
                    <a:pt x="77" y="74"/>
                  </a:lnTo>
                  <a:lnTo>
                    <a:pt x="81" y="85"/>
                  </a:lnTo>
                  <a:lnTo>
                    <a:pt x="84" y="95"/>
                  </a:lnTo>
                  <a:lnTo>
                    <a:pt x="74" y="90"/>
                  </a:lnTo>
                  <a:lnTo>
                    <a:pt x="63" y="85"/>
                  </a:lnTo>
                  <a:lnTo>
                    <a:pt x="60" y="74"/>
                  </a:lnTo>
                  <a:lnTo>
                    <a:pt x="56" y="63"/>
                  </a:lnTo>
                  <a:lnTo>
                    <a:pt x="51" y="60"/>
                  </a:lnTo>
                  <a:lnTo>
                    <a:pt x="45" y="58"/>
                  </a:lnTo>
                  <a:lnTo>
                    <a:pt x="40" y="56"/>
                  </a:lnTo>
                  <a:lnTo>
                    <a:pt x="34" y="53"/>
                  </a:lnTo>
                  <a:lnTo>
                    <a:pt x="31" y="42"/>
                  </a:lnTo>
                  <a:lnTo>
                    <a:pt x="28" y="31"/>
                  </a:lnTo>
                  <a:lnTo>
                    <a:pt x="17" y="26"/>
                  </a:lnTo>
                  <a:lnTo>
                    <a:pt x="7" y="21"/>
                  </a:lnTo>
                  <a:lnTo>
                    <a:pt x="4" y="1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0"/>
                  </a:lnTo>
                  <a:lnTo>
                    <a:pt x="25" y="21"/>
                  </a:lnTo>
                  <a:lnTo>
                    <a:pt x="28" y="31"/>
                  </a:lnTo>
                  <a:lnTo>
                    <a:pt x="39" y="37"/>
                  </a:lnTo>
                  <a:lnTo>
                    <a:pt x="49" y="42"/>
                  </a:lnTo>
                  <a:lnTo>
                    <a:pt x="45" y="31"/>
                  </a:lnTo>
                  <a:lnTo>
                    <a:pt x="43" y="22"/>
                  </a:lnTo>
                  <a:lnTo>
                    <a:pt x="52" y="26"/>
                  </a:lnTo>
                  <a:lnTo>
                    <a:pt x="6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5" name="Freeform 104">
              <a:extLst>
                <a:ext uri="{FF2B5EF4-FFF2-40B4-BE49-F238E27FC236}">
                  <a16:creationId xmlns:a16="http://schemas.microsoft.com/office/drawing/2014/main" id="{11D4457B-3050-92E3-0DD9-E128621C2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834" y="4394911"/>
              <a:ext cx="14786" cy="11089"/>
            </a:xfrm>
            <a:custGeom>
              <a:avLst/>
              <a:gdLst>
                <a:gd name="T0" fmla="*/ 131 w 131"/>
                <a:gd name="T1" fmla="*/ 105 h 105"/>
                <a:gd name="T2" fmla="*/ 121 w 131"/>
                <a:gd name="T3" fmla="*/ 99 h 105"/>
                <a:gd name="T4" fmla="*/ 112 w 131"/>
                <a:gd name="T5" fmla="*/ 91 h 105"/>
                <a:gd name="T6" fmla="*/ 102 w 131"/>
                <a:gd name="T7" fmla="*/ 86 h 105"/>
                <a:gd name="T8" fmla="*/ 93 w 131"/>
                <a:gd name="T9" fmla="*/ 79 h 105"/>
                <a:gd name="T10" fmla="*/ 92 w 131"/>
                <a:gd name="T11" fmla="*/ 68 h 105"/>
                <a:gd name="T12" fmla="*/ 91 w 131"/>
                <a:gd name="T13" fmla="*/ 57 h 105"/>
                <a:gd name="T14" fmla="*/ 81 w 131"/>
                <a:gd name="T15" fmla="*/ 50 h 105"/>
                <a:gd name="T16" fmla="*/ 71 w 131"/>
                <a:gd name="T17" fmla="*/ 43 h 105"/>
                <a:gd name="T18" fmla="*/ 62 w 131"/>
                <a:gd name="T19" fmla="*/ 35 h 105"/>
                <a:gd name="T20" fmla="*/ 53 w 131"/>
                <a:gd name="T21" fmla="*/ 29 h 105"/>
                <a:gd name="T22" fmla="*/ 54 w 131"/>
                <a:gd name="T23" fmla="*/ 40 h 105"/>
                <a:gd name="T24" fmla="*/ 56 w 131"/>
                <a:gd name="T25" fmla="*/ 51 h 105"/>
                <a:gd name="T26" fmla="*/ 47 w 131"/>
                <a:gd name="T27" fmla="*/ 45 h 105"/>
                <a:gd name="T28" fmla="*/ 37 w 131"/>
                <a:gd name="T29" fmla="*/ 36 h 105"/>
                <a:gd name="T30" fmla="*/ 28 w 131"/>
                <a:gd name="T31" fmla="*/ 28 h 105"/>
                <a:gd name="T32" fmla="*/ 18 w 131"/>
                <a:gd name="T33" fmla="*/ 21 h 105"/>
                <a:gd name="T34" fmla="*/ 19 w 131"/>
                <a:gd name="T35" fmla="*/ 32 h 105"/>
                <a:gd name="T36" fmla="*/ 21 w 131"/>
                <a:gd name="T37" fmla="*/ 44 h 105"/>
                <a:gd name="T38" fmla="*/ 12 w 131"/>
                <a:gd name="T39" fmla="*/ 37 h 105"/>
                <a:gd name="T40" fmla="*/ 2 w 131"/>
                <a:gd name="T41" fmla="*/ 29 h 105"/>
                <a:gd name="T42" fmla="*/ 1 w 131"/>
                <a:gd name="T43" fmla="*/ 18 h 105"/>
                <a:gd name="T44" fmla="*/ 0 w 131"/>
                <a:gd name="T45" fmla="*/ 6 h 105"/>
                <a:gd name="T46" fmla="*/ 10 w 131"/>
                <a:gd name="T47" fmla="*/ 15 h 105"/>
                <a:gd name="T48" fmla="*/ 18 w 131"/>
                <a:gd name="T49" fmla="*/ 21 h 105"/>
                <a:gd name="T50" fmla="*/ 17 w 131"/>
                <a:gd name="T51" fmla="*/ 11 h 105"/>
                <a:gd name="T52" fmla="*/ 16 w 131"/>
                <a:gd name="T53" fmla="*/ 0 h 105"/>
                <a:gd name="T54" fmla="*/ 26 w 131"/>
                <a:gd name="T55" fmla="*/ 6 h 105"/>
                <a:gd name="T56" fmla="*/ 35 w 131"/>
                <a:gd name="T57" fmla="*/ 15 h 105"/>
                <a:gd name="T58" fmla="*/ 45 w 131"/>
                <a:gd name="T59" fmla="*/ 22 h 105"/>
                <a:gd name="T60" fmla="*/ 53 w 131"/>
                <a:gd name="T61" fmla="*/ 29 h 105"/>
                <a:gd name="T62" fmla="*/ 52 w 131"/>
                <a:gd name="T63" fmla="*/ 18 h 105"/>
                <a:gd name="T64" fmla="*/ 51 w 131"/>
                <a:gd name="T65" fmla="*/ 7 h 105"/>
                <a:gd name="T66" fmla="*/ 60 w 131"/>
                <a:gd name="T67" fmla="*/ 14 h 105"/>
                <a:gd name="T68" fmla="*/ 69 w 131"/>
                <a:gd name="T69" fmla="*/ 21 h 105"/>
                <a:gd name="T70" fmla="*/ 79 w 131"/>
                <a:gd name="T71" fmla="*/ 29 h 105"/>
                <a:gd name="T72" fmla="*/ 87 w 131"/>
                <a:gd name="T73" fmla="*/ 35 h 105"/>
                <a:gd name="T74" fmla="*/ 97 w 131"/>
                <a:gd name="T75" fmla="*/ 43 h 105"/>
                <a:gd name="T76" fmla="*/ 106 w 131"/>
                <a:gd name="T77" fmla="*/ 49 h 105"/>
                <a:gd name="T78" fmla="*/ 115 w 131"/>
                <a:gd name="T79" fmla="*/ 56 h 105"/>
                <a:gd name="T80" fmla="*/ 125 w 131"/>
                <a:gd name="T81" fmla="*/ 63 h 105"/>
                <a:gd name="T82" fmla="*/ 126 w 131"/>
                <a:gd name="T83" fmla="*/ 73 h 105"/>
                <a:gd name="T84" fmla="*/ 128 w 131"/>
                <a:gd name="T85" fmla="*/ 84 h 105"/>
                <a:gd name="T86" fmla="*/ 129 w 131"/>
                <a:gd name="T87" fmla="*/ 95 h 105"/>
                <a:gd name="T88" fmla="*/ 131 w 131"/>
                <a:gd name="T8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1" h="105">
                  <a:moveTo>
                    <a:pt x="131" y="105"/>
                  </a:moveTo>
                  <a:lnTo>
                    <a:pt x="121" y="99"/>
                  </a:lnTo>
                  <a:lnTo>
                    <a:pt x="112" y="91"/>
                  </a:lnTo>
                  <a:lnTo>
                    <a:pt x="102" y="86"/>
                  </a:lnTo>
                  <a:lnTo>
                    <a:pt x="93" y="79"/>
                  </a:lnTo>
                  <a:lnTo>
                    <a:pt x="92" y="68"/>
                  </a:lnTo>
                  <a:lnTo>
                    <a:pt x="91" y="57"/>
                  </a:lnTo>
                  <a:lnTo>
                    <a:pt x="81" y="50"/>
                  </a:lnTo>
                  <a:lnTo>
                    <a:pt x="71" y="43"/>
                  </a:lnTo>
                  <a:lnTo>
                    <a:pt x="62" y="35"/>
                  </a:lnTo>
                  <a:lnTo>
                    <a:pt x="53" y="29"/>
                  </a:lnTo>
                  <a:lnTo>
                    <a:pt x="54" y="40"/>
                  </a:lnTo>
                  <a:lnTo>
                    <a:pt x="56" y="51"/>
                  </a:lnTo>
                  <a:lnTo>
                    <a:pt x="47" y="45"/>
                  </a:lnTo>
                  <a:lnTo>
                    <a:pt x="37" y="36"/>
                  </a:lnTo>
                  <a:lnTo>
                    <a:pt x="28" y="28"/>
                  </a:lnTo>
                  <a:lnTo>
                    <a:pt x="18" y="21"/>
                  </a:lnTo>
                  <a:lnTo>
                    <a:pt x="19" y="32"/>
                  </a:lnTo>
                  <a:lnTo>
                    <a:pt x="21" y="44"/>
                  </a:lnTo>
                  <a:lnTo>
                    <a:pt x="12" y="37"/>
                  </a:lnTo>
                  <a:lnTo>
                    <a:pt x="2" y="29"/>
                  </a:lnTo>
                  <a:lnTo>
                    <a:pt x="1" y="18"/>
                  </a:lnTo>
                  <a:lnTo>
                    <a:pt x="0" y="6"/>
                  </a:lnTo>
                  <a:lnTo>
                    <a:pt x="10" y="15"/>
                  </a:lnTo>
                  <a:lnTo>
                    <a:pt x="18" y="21"/>
                  </a:lnTo>
                  <a:lnTo>
                    <a:pt x="17" y="11"/>
                  </a:lnTo>
                  <a:lnTo>
                    <a:pt x="16" y="0"/>
                  </a:lnTo>
                  <a:lnTo>
                    <a:pt x="26" y="6"/>
                  </a:lnTo>
                  <a:lnTo>
                    <a:pt x="35" y="15"/>
                  </a:lnTo>
                  <a:lnTo>
                    <a:pt x="45" y="22"/>
                  </a:lnTo>
                  <a:lnTo>
                    <a:pt x="53" y="29"/>
                  </a:lnTo>
                  <a:lnTo>
                    <a:pt x="52" y="18"/>
                  </a:lnTo>
                  <a:lnTo>
                    <a:pt x="51" y="7"/>
                  </a:lnTo>
                  <a:lnTo>
                    <a:pt x="60" y="14"/>
                  </a:lnTo>
                  <a:lnTo>
                    <a:pt x="69" y="21"/>
                  </a:lnTo>
                  <a:lnTo>
                    <a:pt x="79" y="29"/>
                  </a:lnTo>
                  <a:lnTo>
                    <a:pt x="87" y="35"/>
                  </a:lnTo>
                  <a:lnTo>
                    <a:pt x="97" y="43"/>
                  </a:lnTo>
                  <a:lnTo>
                    <a:pt x="106" y="49"/>
                  </a:lnTo>
                  <a:lnTo>
                    <a:pt x="115" y="56"/>
                  </a:lnTo>
                  <a:lnTo>
                    <a:pt x="125" y="63"/>
                  </a:lnTo>
                  <a:lnTo>
                    <a:pt x="126" y="73"/>
                  </a:lnTo>
                  <a:lnTo>
                    <a:pt x="128" y="84"/>
                  </a:lnTo>
                  <a:lnTo>
                    <a:pt x="129" y="95"/>
                  </a:lnTo>
                  <a:lnTo>
                    <a:pt x="13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6" name="Freeform 105">
              <a:extLst>
                <a:ext uri="{FF2B5EF4-FFF2-40B4-BE49-F238E27FC236}">
                  <a16:creationId xmlns:a16="http://schemas.microsoft.com/office/drawing/2014/main" id="{6CD62ACC-C7D4-8F1A-A76E-D9CF5F2CC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75" y="4406000"/>
              <a:ext cx="5545" cy="11089"/>
            </a:xfrm>
            <a:custGeom>
              <a:avLst/>
              <a:gdLst>
                <a:gd name="T0" fmla="*/ 27 w 51"/>
                <a:gd name="T1" fmla="*/ 58 h 92"/>
                <a:gd name="T2" fmla="*/ 31 w 51"/>
                <a:gd name="T3" fmla="*/ 61 h 92"/>
                <a:gd name="T4" fmla="*/ 36 w 51"/>
                <a:gd name="T5" fmla="*/ 64 h 92"/>
                <a:gd name="T6" fmla="*/ 43 w 51"/>
                <a:gd name="T7" fmla="*/ 67 h 92"/>
                <a:gd name="T8" fmla="*/ 47 w 51"/>
                <a:gd name="T9" fmla="*/ 71 h 92"/>
                <a:gd name="T10" fmla="*/ 49 w 51"/>
                <a:gd name="T11" fmla="*/ 82 h 92"/>
                <a:gd name="T12" fmla="*/ 51 w 51"/>
                <a:gd name="T13" fmla="*/ 92 h 92"/>
                <a:gd name="T14" fmla="*/ 41 w 51"/>
                <a:gd name="T15" fmla="*/ 87 h 92"/>
                <a:gd name="T16" fmla="*/ 31 w 51"/>
                <a:gd name="T17" fmla="*/ 79 h 92"/>
                <a:gd name="T18" fmla="*/ 29 w 51"/>
                <a:gd name="T19" fmla="*/ 70 h 92"/>
                <a:gd name="T20" fmla="*/ 27 w 51"/>
                <a:gd name="T21" fmla="*/ 58 h 92"/>
                <a:gd name="T22" fmla="*/ 17 w 51"/>
                <a:gd name="T23" fmla="*/ 51 h 92"/>
                <a:gd name="T24" fmla="*/ 7 w 51"/>
                <a:gd name="T25" fmla="*/ 44 h 92"/>
                <a:gd name="T26" fmla="*/ 5 w 51"/>
                <a:gd name="T27" fmla="*/ 33 h 92"/>
                <a:gd name="T28" fmla="*/ 4 w 51"/>
                <a:gd name="T29" fmla="*/ 23 h 92"/>
                <a:gd name="T30" fmla="*/ 1 w 51"/>
                <a:gd name="T31" fmla="*/ 11 h 92"/>
                <a:gd name="T32" fmla="*/ 0 w 51"/>
                <a:gd name="T33" fmla="*/ 0 h 92"/>
                <a:gd name="T34" fmla="*/ 10 w 51"/>
                <a:gd name="T35" fmla="*/ 7 h 92"/>
                <a:gd name="T36" fmla="*/ 19 w 51"/>
                <a:gd name="T37" fmla="*/ 14 h 92"/>
                <a:gd name="T38" fmla="*/ 21 w 51"/>
                <a:gd name="T39" fmla="*/ 25 h 92"/>
                <a:gd name="T40" fmla="*/ 23 w 51"/>
                <a:gd name="T41" fmla="*/ 37 h 92"/>
                <a:gd name="T42" fmla="*/ 24 w 51"/>
                <a:gd name="T43" fmla="*/ 47 h 92"/>
                <a:gd name="T44" fmla="*/ 27 w 51"/>
                <a:gd name="T45" fmla="*/ 5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92">
                  <a:moveTo>
                    <a:pt x="27" y="58"/>
                  </a:moveTo>
                  <a:lnTo>
                    <a:pt x="31" y="61"/>
                  </a:lnTo>
                  <a:lnTo>
                    <a:pt x="36" y="64"/>
                  </a:lnTo>
                  <a:lnTo>
                    <a:pt x="43" y="67"/>
                  </a:lnTo>
                  <a:lnTo>
                    <a:pt x="47" y="71"/>
                  </a:lnTo>
                  <a:lnTo>
                    <a:pt x="49" y="82"/>
                  </a:lnTo>
                  <a:lnTo>
                    <a:pt x="51" y="92"/>
                  </a:lnTo>
                  <a:lnTo>
                    <a:pt x="41" y="87"/>
                  </a:lnTo>
                  <a:lnTo>
                    <a:pt x="31" y="79"/>
                  </a:lnTo>
                  <a:lnTo>
                    <a:pt x="29" y="70"/>
                  </a:lnTo>
                  <a:lnTo>
                    <a:pt x="27" y="58"/>
                  </a:lnTo>
                  <a:lnTo>
                    <a:pt x="17" y="51"/>
                  </a:lnTo>
                  <a:lnTo>
                    <a:pt x="7" y="44"/>
                  </a:lnTo>
                  <a:lnTo>
                    <a:pt x="5" y="33"/>
                  </a:lnTo>
                  <a:lnTo>
                    <a:pt x="4" y="23"/>
                  </a:lnTo>
                  <a:lnTo>
                    <a:pt x="1" y="11"/>
                  </a:lnTo>
                  <a:lnTo>
                    <a:pt x="0" y="0"/>
                  </a:lnTo>
                  <a:lnTo>
                    <a:pt x="10" y="7"/>
                  </a:lnTo>
                  <a:lnTo>
                    <a:pt x="19" y="14"/>
                  </a:lnTo>
                  <a:lnTo>
                    <a:pt x="21" y="25"/>
                  </a:lnTo>
                  <a:lnTo>
                    <a:pt x="23" y="37"/>
                  </a:lnTo>
                  <a:lnTo>
                    <a:pt x="24" y="47"/>
                  </a:lnTo>
                  <a:lnTo>
                    <a:pt x="27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7" name="Freeform 106">
              <a:extLst>
                <a:ext uri="{FF2B5EF4-FFF2-40B4-BE49-F238E27FC236}">
                  <a16:creationId xmlns:a16="http://schemas.microsoft.com/office/drawing/2014/main" id="{A5EB8A90-49FC-EAAF-B19F-7439D988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807" y="4304351"/>
              <a:ext cx="3696" cy="12937"/>
            </a:xfrm>
            <a:custGeom>
              <a:avLst/>
              <a:gdLst>
                <a:gd name="T0" fmla="*/ 18 w 42"/>
                <a:gd name="T1" fmla="*/ 40 h 101"/>
                <a:gd name="T2" fmla="*/ 15 w 42"/>
                <a:gd name="T3" fmla="*/ 51 h 101"/>
                <a:gd name="T4" fmla="*/ 12 w 42"/>
                <a:gd name="T5" fmla="*/ 62 h 101"/>
                <a:gd name="T6" fmla="*/ 6 w 42"/>
                <a:gd name="T7" fmla="*/ 52 h 101"/>
                <a:gd name="T8" fmla="*/ 0 w 42"/>
                <a:gd name="T9" fmla="*/ 41 h 101"/>
                <a:gd name="T10" fmla="*/ 4 w 42"/>
                <a:gd name="T11" fmla="*/ 31 h 101"/>
                <a:gd name="T12" fmla="*/ 7 w 42"/>
                <a:gd name="T13" fmla="*/ 20 h 101"/>
                <a:gd name="T14" fmla="*/ 10 w 42"/>
                <a:gd name="T15" fmla="*/ 9 h 101"/>
                <a:gd name="T16" fmla="*/ 13 w 42"/>
                <a:gd name="T17" fmla="*/ 0 h 101"/>
                <a:gd name="T18" fmla="*/ 18 w 42"/>
                <a:gd name="T19" fmla="*/ 8 h 101"/>
                <a:gd name="T20" fmla="*/ 25 w 42"/>
                <a:gd name="T21" fmla="*/ 20 h 101"/>
                <a:gd name="T22" fmla="*/ 30 w 42"/>
                <a:gd name="T23" fmla="*/ 30 h 101"/>
                <a:gd name="T24" fmla="*/ 35 w 42"/>
                <a:gd name="T25" fmla="*/ 40 h 101"/>
                <a:gd name="T26" fmla="*/ 33 w 42"/>
                <a:gd name="T27" fmla="*/ 50 h 101"/>
                <a:gd name="T28" fmla="*/ 30 w 42"/>
                <a:gd name="T29" fmla="*/ 61 h 101"/>
                <a:gd name="T30" fmla="*/ 35 w 42"/>
                <a:gd name="T31" fmla="*/ 70 h 101"/>
                <a:gd name="T32" fmla="*/ 42 w 42"/>
                <a:gd name="T33" fmla="*/ 80 h 101"/>
                <a:gd name="T34" fmla="*/ 39 w 42"/>
                <a:gd name="T35" fmla="*/ 91 h 101"/>
                <a:gd name="T36" fmla="*/ 35 w 42"/>
                <a:gd name="T37" fmla="*/ 101 h 101"/>
                <a:gd name="T38" fmla="*/ 30 w 42"/>
                <a:gd name="T39" fmla="*/ 91 h 101"/>
                <a:gd name="T40" fmla="*/ 24 w 42"/>
                <a:gd name="T41" fmla="*/ 81 h 101"/>
                <a:gd name="T42" fmla="*/ 27 w 42"/>
                <a:gd name="T43" fmla="*/ 71 h 101"/>
                <a:gd name="T44" fmla="*/ 30 w 42"/>
                <a:gd name="T45" fmla="*/ 61 h 101"/>
                <a:gd name="T46" fmla="*/ 24 w 42"/>
                <a:gd name="T47" fmla="*/ 51 h 101"/>
                <a:gd name="T48" fmla="*/ 18 w 42"/>
                <a:gd name="T49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01">
                  <a:moveTo>
                    <a:pt x="18" y="40"/>
                  </a:moveTo>
                  <a:lnTo>
                    <a:pt x="15" y="51"/>
                  </a:lnTo>
                  <a:lnTo>
                    <a:pt x="12" y="62"/>
                  </a:lnTo>
                  <a:lnTo>
                    <a:pt x="6" y="52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7" y="20"/>
                  </a:lnTo>
                  <a:lnTo>
                    <a:pt x="10" y="9"/>
                  </a:lnTo>
                  <a:lnTo>
                    <a:pt x="13" y="0"/>
                  </a:lnTo>
                  <a:lnTo>
                    <a:pt x="18" y="8"/>
                  </a:lnTo>
                  <a:lnTo>
                    <a:pt x="25" y="20"/>
                  </a:lnTo>
                  <a:lnTo>
                    <a:pt x="30" y="30"/>
                  </a:lnTo>
                  <a:lnTo>
                    <a:pt x="35" y="40"/>
                  </a:lnTo>
                  <a:lnTo>
                    <a:pt x="33" y="50"/>
                  </a:lnTo>
                  <a:lnTo>
                    <a:pt x="30" y="61"/>
                  </a:lnTo>
                  <a:lnTo>
                    <a:pt x="35" y="70"/>
                  </a:lnTo>
                  <a:lnTo>
                    <a:pt x="42" y="80"/>
                  </a:lnTo>
                  <a:lnTo>
                    <a:pt x="39" y="91"/>
                  </a:lnTo>
                  <a:lnTo>
                    <a:pt x="35" y="101"/>
                  </a:lnTo>
                  <a:lnTo>
                    <a:pt x="30" y="91"/>
                  </a:lnTo>
                  <a:lnTo>
                    <a:pt x="24" y="81"/>
                  </a:lnTo>
                  <a:lnTo>
                    <a:pt x="27" y="71"/>
                  </a:lnTo>
                  <a:lnTo>
                    <a:pt x="30" y="61"/>
                  </a:lnTo>
                  <a:lnTo>
                    <a:pt x="24" y="51"/>
                  </a:lnTo>
                  <a:lnTo>
                    <a:pt x="1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8" name="Freeform 107">
              <a:extLst>
                <a:ext uri="{FF2B5EF4-FFF2-40B4-BE49-F238E27FC236}">
                  <a16:creationId xmlns:a16="http://schemas.microsoft.com/office/drawing/2014/main" id="{B98B4B9E-1A82-EEFE-93A9-BE5C0B704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262" y="4311744"/>
              <a:ext cx="5545" cy="20330"/>
            </a:xfrm>
            <a:custGeom>
              <a:avLst/>
              <a:gdLst>
                <a:gd name="T0" fmla="*/ 26 w 48"/>
                <a:gd name="T1" fmla="*/ 125 h 166"/>
                <a:gd name="T2" fmla="*/ 34 w 48"/>
                <a:gd name="T3" fmla="*/ 135 h 166"/>
                <a:gd name="T4" fmla="*/ 40 w 48"/>
                <a:gd name="T5" fmla="*/ 144 h 166"/>
                <a:gd name="T6" fmla="*/ 38 w 48"/>
                <a:gd name="T7" fmla="*/ 156 h 166"/>
                <a:gd name="T8" fmla="*/ 36 w 48"/>
                <a:gd name="T9" fmla="*/ 166 h 166"/>
                <a:gd name="T10" fmla="*/ 29 w 48"/>
                <a:gd name="T11" fmla="*/ 157 h 166"/>
                <a:gd name="T12" fmla="*/ 22 w 48"/>
                <a:gd name="T13" fmla="*/ 146 h 166"/>
                <a:gd name="T14" fmla="*/ 15 w 48"/>
                <a:gd name="T15" fmla="*/ 137 h 166"/>
                <a:gd name="T16" fmla="*/ 9 w 48"/>
                <a:gd name="T17" fmla="*/ 126 h 166"/>
                <a:gd name="T18" fmla="*/ 11 w 48"/>
                <a:gd name="T19" fmla="*/ 116 h 166"/>
                <a:gd name="T20" fmla="*/ 13 w 48"/>
                <a:gd name="T21" fmla="*/ 105 h 166"/>
                <a:gd name="T22" fmla="*/ 7 w 48"/>
                <a:gd name="T23" fmla="*/ 94 h 166"/>
                <a:gd name="T24" fmla="*/ 1 w 48"/>
                <a:gd name="T25" fmla="*/ 85 h 166"/>
                <a:gd name="T26" fmla="*/ 3 w 48"/>
                <a:gd name="T27" fmla="*/ 74 h 166"/>
                <a:gd name="T28" fmla="*/ 6 w 48"/>
                <a:gd name="T29" fmla="*/ 64 h 166"/>
                <a:gd name="T30" fmla="*/ 9 w 48"/>
                <a:gd name="T31" fmla="*/ 52 h 166"/>
                <a:gd name="T32" fmla="*/ 11 w 48"/>
                <a:gd name="T33" fmla="*/ 41 h 166"/>
                <a:gd name="T34" fmla="*/ 5 w 48"/>
                <a:gd name="T35" fmla="*/ 32 h 166"/>
                <a:gd name="T36" fmla="*/ 0 w 48"/>
                <a:gd name="T37" fmla="*/ 21 h 166"/>
                <a:gd name="T38" fmla="*/ 1 w 48"/>
                <a:gd name="T39" fmla="*/ 18 h 166"/>
                <a:gd name="T40" fmla="*/ 2 w 48"/>
                <a:gd name="T41" fmla="*/ 10 h 166"/>
                <a:gd name="T42" fmla="*/ 4 w 48"/>
                <a:gd name="T43" fmla="*/ 3 h 166"/>
                <a:gd name="T44" fmla="*/ 5 w 48"/>
                <a:gd name="T45" fmla="*/ 0 h 166"/>
                <a:gd name="T46" fmla="*/ 11 w 48"/>
                <a:gd name="T47" fmla="*/ 9 h 166"/>
                <a:gd name="T48" fmla="*/ 17 w 48"/>
                <a:gd name="T49" fmla="*/ 20 h 166"/>
                <a:gd name="T50" fmla="*/ 14 w 48"/>
                <a:gd name="T51" fmla="*/ 31 h 166"/>
                <a:gd name="T52" fmla="*/ 11 w 48"/>
                <a:gd name="T53" fmla="*/ 41 h 166"/>
                <a:gd name="T54" fmla="*/ 18 w 48"/>
                <a:gd name="T55" fmla="*/ 52 h 166"/>
                <a:gd name="T56" fmla="*/ 24 w 48"/>
                <a:gd name="T57" fmla="*/ 61 h 166"/>
                <a:gd name="T58" fmla="*/ 21 w 48"/>
                <a:gd name="T59" fmla="*/ 73 h 166"/>
                <a:gd name="T60" fmla="*/ 19 w 48"/>
                <a:gd name="T61" fmla="*/ 84 h 166"/>
                <a:gd name="T62" fmla="*/ 25 w 48"/>
                <a:gd name="T63" fmla="*/ 94 h 166"/>
                <a:gd name="T64" fmla="*/ 31 w 48"/>
                <a:gd name="T65" fmla="*/ 103 h 166"/>
                <a:gd name="T66" fmla="*/ 34 w 48"/>
                <a:gd name="T67" fmla="*/ 93 h 166"/>
                <a:gd name="T68" fmla="*/ 36 w 48"/>
                <a:gd name="T69" fmla="*/ 82 h 166"/>
                <a:gd name="T70" fmla="*/ 42 w 48"/>
                <a:gd name="T71" fmla="*/ 91 h 166"/>
                <a:gd name="T72" fmla="*/ 48 w 48"/>
                <a:gd name="T73" fmla="*/ 102 h 166"/>
                <a:gd name="T74" fmla="*/ 46 w 48"/>
                <a:gd name="T75" fmla="*/ 112 h 166"/>
                <a:gd name="T76" fmla="*/ 44 w 48"/>
                <a:gd name="T77" fmla="*/ 123 h 166"/>
                <a:gd name="T78" fmla="*/ 38 w 48"/>
                <a:gd name="T79" fmla="*/ 112 h 166"/>
                <a:gd name="T80" fmla="*/ 31 w 48"/>
                <a:gd name="T81" fmla="*/ 103 h 166"/>
                <a:gd name="T82" fmla="*/ 29 w 48"/>
                <a:gd name="T83" fmla="*/ 114 h 166"/>
                <a:gd name="T84" fmla="*/ 26 w 48"/>
                <a:gd name="T85" fmla="*/ 1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166">
                  <a:moveTo>
                    <a:pt x="26" y="125"/>
                  </a:moveTo>
                  <a:lnTo>
                    <a:pt x="34" y="135"/>
                  </a:lnTo>
                  <a:lnTo>
                    <a:pt x="40" y="144"/>
                  </a:lnTo>
                  <a:lnTo>
                    <a:pt x="38" y="156"/>
                  </a:lnTo>
                  <a:lnTo>
                    <a:pt x="36" y="166"/>
                  </a:lnTo>
                  <a:lnTo>
                    <a:pt x="29" y="157"/>
                  </a:lnTo>
                  <a:lnTo>
                    <a:pt x="22" y="146"/>
                  </a:lnTo>
                  <a:lnTo>
                    <a:pt x="15" y="137"/>
                  </a:lnTo>
                  <a:lnTo>
                    <a:pt x="9" y="126"/>
                  </a:lnTo>
                  <a:lnTo>
                    <a:pt x="11" y="116"/>
                  </a:lnTo>
                  <a:lnTo>
                    <a:pt x="13" y="105"/>
                  </a:lnTo>
                  <a:lnTo>
                    <a:pt x="7" y="94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9" y="52"/>
                  </a:lnTo>
                  <a:lnTo>
                    <a:pt x="11" y="41"/>
                  </a:lnTo>
                  <a:lnTo>
                    <a:pt x="5" y="3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0"/>
                  </a:lnTo>
                  <a:lnTo>
                    <a:pt x="4" y="3"/>
                  </a:lnTo>
                  <a:lnTo>
                    <a:pt x="5" y="0"/>
                  </a:lnTo>
                  <a:lnTo>
                    <a:pt x="11" y="9"/>
                  </a:lnTo>
                  <a:lnTo>
                    <a:pt x="17" y="20"/>
                  </a:lnTo>
                  <a:lnTo>
                    <a:pt x="14" y="31"/>
                  </a:lnTo>
                  <a:lnTo>
                    <a:pt x="11" y="41"/>
                  </a:lnTo>
                  <a:lnTo>
                    <a:pt x="18" y="52"/>
                  </a:lnTo>
                  <a:lnTo>
                    <a:pt x="24" y="61"/>
                  </a:lnTo>
                  <a:lnTo>
                    <a:pt x="21" y="73"/>
                  </a:lnTo>
                  <a:lnTo>
                    <a:pt x="19" y="84"/>
                  </a:lnTo>
                  <a:lnTo>
                    <a:pt x="25" y="94"/>
                  </a:lnTo>
                  <a:lnTo>
                    <a:pt x="31" y="103"/>
                  </a:lnTo>
                  <a:lnTo>
                    <a:pt x="34" y="93"/>
                  </a:lnTo>
                  <a:lnTo>
                    <a:pt x="36" y="82"/>
                  </a:lnTo>
                  <a:lnTo>
                    <a:pt x="42" y="91"/>
                  </a:lnTo>
                  <a:lnTo>
                    <a:pt x="48" y="102"/>
                  </a:lnTo>
                  <a:lnTo>
                    <a:pt x="46" y="112"/>
                  </a:lnTo>
                  <a:lnTo>
                    <a:pt x="44" y="123"/>
                  </a:lnTo>
                  <a:lnTo>
                    <a:pt x="38" y="112"/>
                  </a:lnTo>
                  <a:lnTo>
                    <a:pt x="31" y="103"/>
                  </a:lnTo>
                  <a:lnTo>
                    <a:pt x="29" y="114"/>
                  </a:lnTo>
                  <a:lnTo>
                    <a:pt x="26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69" name="Freeform 108">
              <a:extLst>
                <a:ext uri="{FF2B5EF4-FFF2-40B4-BE49-F238E27FC236}">
                  <a16:creationId xmlns:a16="http://schemas.microsoft.com/office/drawing/2014/main" id="{74FD4E5F-8DE4-28E1-D815-A91873145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959" y="4282173"/>
              <a:ext cx="3696" cy="11089"/>
            </a:xfrm>
            <a:custGeom>
              <a:avLst/>
              <a:gdLst>
                <a:gd name="T0" fmla="*/ 19 w 29"/>
                <a:gd name="T1" fmla="*/ 61 h 102"/>
                <a:gd name="T2" fmla="*/ 24 w 29"/>
                <a:gd name="T3" fmla="*/ 72 h 102"/>
                <a:gd name="T4" fmla="*/ 29 w 29"/>
                <a:gd name="T5" fmla="*/ 83 h 102"/>
                <a:gd name="T6" fmla="*/ 27 w 29"/>
                <a:gd name="T7" fmla="*/ 86 h 102"/>
                <a:gd name="T8" fmla="*/ 25 w 29"/>
                <a:gd name="T9" fmla="*/ 92 h 102"/>
                <a:gd name="T10" fmla="*/ 22 w 29"/>
                <a:gd name="T11" fmla="*/ 100 h 102"/>
                <a:gd name="T12" fmla="*/ 21 w 29"/>
                <a:gd name="T13" fmla="*/ 102 h 102"/>
                <a:gd name="T14" fmla="*/ 19 w 29"/>
                <a:gd name="T15" fmla="*/ 100 h 102"/>
                <a:gd name="T16" fmla="*/ 16 w 29"/>
                <a:gd name="T17" fmla="*/ 92 h 102"/>
                <a:gd name="T18" fmla="*/ 13 w 29"/>
                <a:gd name="T19" fmla="*/ 86 h 102"/>
                <a:gd name="T20" fmla="*/ 10 w 29"/>
                <a:gd name="T21" fmla="*/ 82 h 102"/>
                <a:gd name="T22" fmla="*/ 15 w 29"/>
                <a:gd name="T23" fmla="*/ 71 h 102"/>
                <a:gd name="T24" fmla="*/ 19 w 29"/>
                <a:gd name="T25" fmla="*/ 61 h 102"/>
                <a:gd name="T26" fmla="*/ 15 w 29"/>
                <a:gd name="T27" fmla="*/ 51 h 102"/>
                <a:gd name="T28" fmla="*/ 9 w 29"/>
                <a:gd name="T29" fmla="*/ 40 h 102"/>
                <a:gd name="T30" fmla="*/ 4 w 29"/>
                <a:gd name="T31" fmla="*/ 31 h 102"/>
                <a:gd name="T32" fmla="*/ 0 w 29"/>
                <a:gd name="T33" fmla="*/ 20 h 102"/>
                <a:gd name="T34" fmla="*/ 4 w 29"/>
                <a:gd name="T35" fmla="*/ 9 h 102"/>
                <a:gd name="T36" fmla="*/ 8 w 29"/>
                <a:gd name="T37" fmla="*/ 0 h 102"/>
                <a:gd name="T38" fmla="*/ 13 w 29"/>
                <a:gd name="T39" fmla="*/ 9 h 102"/>
                <a:gd name="T40" fmla="*/ 17 w 29"/>
                <a:gd name="T41" fmla="*/ 21 h 102"/>
                <a:gd name="T42" fmla="*/ 22 w 29"/>
                <a:gd name="T43" fmla="*/ 31 h 102"/>
                <a:gd name="T44" fmla="*/ 26 w 29"/>
                <a:gd name="T45" fmla="*/ 41 h 102"/>
                <a:gd name="T46" fmla="*/ 23 w 29"/>
                <a:gd name="T47" fmla="*/ 52 h 102"/>
                <a:gd name="T48" fmla="*/ 19 w 29"/>
                <a:gd name="T49" fmla="*/ 6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02">
                  <a:moveTo>
                    <a:pt x="19" y="61"/>
                  </a:moveTo>
                  <a:lnTo>
                    <a:pt x="24" y="72"/>
                  </a:lnTo>
                  <a:lnTo>
                    <a:pt x="29" y="83"/>
                  </a:lnTo>
                  <a:lnTo>
                    <a:pt x="27" y="86"/>
                  </a:lnTo>
                  <a:lnTo>
                    <a:pt x="25" y="92"/>
                  </a:lnTo>
                  <a:lnTo>
                    <a:pt x="22" y="100"/>
                  </a:lnTo>
                  <a:lnTo>
                    <a:pt x="21" y="102"/>
                  </a:lnTo>
                  <a:lnTo>
                    <a:pt x="19" y="100"/>
                  </a:lnTo>
                  <a:lnTo>
                    <a:pt x="16" y="92"/>
                  </a:lnTo>
                  <a:lnTo>
                    <a:pt x="13" y="86"/>
                  </a:lnTo>
                  <a:lnTo>
                    <a:pt x="10" y="82"/>
                  </a:lnTo>
                  <a:lnTo>
                    <a:pt x="15" y="71"/>
                  </a:lnTo>
                  <a:lnTo>
                    <a:pt x="19" y="61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4" y="31"/>
                  </a:lnTo>
                  <a:lnTo>
                    <a:pt x="0" y="20"/>
                  </a:lnTo>
                  <a:lnTo>
                    <a:pt x="4" y="9"/>
                  </a:lnTo>
                  <a:lnTo>
                    <a:pt x="8" y="0"/>
                  </a:lnTo>
                  <a:lnTo>
                    <a:pt x="13" y="9"/>
                  </a:lnTo>
                  <a:lnTo>
                    <a:pt x="17" y="21"/>
                  </a:lnTo>
                  <a:lnTo>
                    <a:pt x="22" y="31"/>
                  </a:lnTo>
                  <a:lnTo>
                    <a:pt x="26" y="41"/>
                  </a:lnTo>
                  <a:lnTo>
                    <a:pt x="23" y="52"/>
                  </a:lnTo>
                  <a:lnTo>
                    <a:pt x="1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0" name="Freeform 109">
              <a:extLst>
                <a:ext uri="{FF2B5EF4-FFF2-40B4-BE49-F238E27FC236}">
                  <a16:creationId xmlns:a16="http://schemas.microsoft.com/office/drawing/2014/main" id="{47A0032B-6E51-F710-7CED-D2CBF7CCF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414" y="4293262"/>
              <a:ext cx="3696" cy="12937"/>
            </a:xfrm>
            <a:custGeom>
              <a:avLst/>
              <a:gdLst>
                <a:gd name="T0" fmla="*/ 14 w 25"/>
                <a:gd name="T1" fmla="*/ 41 h 104"/>
                <a:gd name="T2" fmla="*/ 19 w 25"/>
                <a:gd name="T3" fmla="*/ 52 h 104"/>
                <a:gd name="T4" fmla="*/ 25 w 25"/>
                <a:gd name="T5" fmla="*/ 62 h 104"/>
                <a:gd name="T6" fmla="*/ 22 w 25"/>
                <a:gd name="T7" fmla="*/ 73 h 104"/>
                <a:gd name="T8" fmla="*/ 17 w 25"/>
                <a:gd name="T9" fmla="*/ 83 h 104"/>
                <a:gd name="T10" fmla="*/ 16 w 25"/>
                <a:gd name="T11" fmla="*/ 88 h 104"/>
                <a:gd name="T12" fmla="*/ 14 w 25"/>
                <a:gd name="T13" fmla="*/ 94 h 104"/>
                <a:gd name="T14" fmla="*/ 13 w 25"/>
                <a:gd name="T15" fmla="*/ 101 h 104"/>
                <a:gd name="T16" fmla="*/ 11 w 25"/>
                <a:gd name="T17" fmla="*/ 104 h 104"/>
                <a:gd name="T18" fmla="*/ 9 w 25"/>
                <a:gd name="T19" fmla="*/ 101 h 104"/>
                <a:gd name="T20" fmla="*/ 6 w 25"/>
                <a:gd name="T21" fmla="*/ 94 h 104"/>
                <a:gd name="T22" fmla="*/ 1 w 25"/>
                <a:gd name="T23" fmla="*/ 87 h 104"/>
                <a:gd name="T24" fmla="*/ 0 w 25"/>
                <a:gd name="T25" fmla="*/ 83 h 104"/>
                <a:gd name="T26" fmla="*/ 3 w 25"/>
                <a:gd name="T27" fmla="*/ 73 h 104"/>
                <a:gd name="T28" fmla="*/ 7 w 25"/>
                <a:gd name="T29" fmla="*/ 62 h 104"/>
                <a:gd name="T30" fmla="*/ 10 w 25"/>
                <a:gd name="T31" fmla="*/ 52 h 104"/>
                <a:gd name="T32" fmla="*/ 14 w 25"/>
                <a:gd name="T33" fmla="*/ 41 h 104"/>
                <a:gd name="T34" fmla="*/ 9 w 25"/>
                <a:gd name="T35" fmla="*/ 31 h 104"/>
                <a:gd name="T36" fmla="*/ 3 w 25"/>
                <a:gd name="T37" fmla="*/ 20 h 104"/>
                <a:gd name="T38" fmla="*/ 7 w 25"/>
                <a:gd name="T39" fmla="*/ 9 h 104"/>
                <a:gd name="T40" fmla="*/ 11 w 25"/>
                <a:gd name="T41" fmla="*/ 0 h 104"/>
                <a:gd name="T42" fmla="*/ 16 w 25"/>
                <a:gd name="T43" fmla="*/ 9 h 104"/>
                <a:gd name="T44" fmla="*/ 22 w 25"/>
                <a:gd name="T45" fmla="*/ 21 h 104"/>
                <a:gd name="T46" fmla="*/ 17 w 25"/>
                <a:gd name="T47" fmla="*/ 31 h 104"/>
                <a:gd name="T48" fmla="*/ 14 w 25"/>
                <a:gd name="T49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04">
                  <a:moveTo>
                    <a:pt x="14" y="41"/>
                  </a:moveTo>
                  <a:lnTo>
                    <a:pt x="19" y="52"/>
                  </a:lnTo>
                  <a:lnTo>
                    <a:pt x="25" y="62"/>
                  </a:lnTo>
                  <a:lnTo>
                    <a:pt x="22" y="73"/>
                  </a:lnTo>
                  <a:lnTo>
                    <a:pt x="17" y="83"/>
                  </a:lnTo>
                  <a:lnTo>
                    <a:pt x="16" y="88"/>
                  </a:lnTo>
                  <a:lnTo>
                    <a:pt x="14" y="94"/>
                  </a:lnTo>
                  <a:lnTo>
                    <a:pt x="13" y="101"/>
                  </a:lnTo>
                  <a:lnTo>
                    <a:pt x="11" y="104"/>
                  </a:lnTo>
                  <a:lnTo>
                    <a:pt x="9" y="101"/>
                  </a:lnTo>
                  <a:lnTo>
                    <a:pt x="6" y="94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3" y="73"/>
                  </a:lnTo>
                  <a:lnTo>
                    <a:pt x="7" y="62"/>
                  </a:lnTo>
                  <a:lnTo>
                    <a:pt x="10" y="52"/>
                  </a:lnTo>
                  <a:lnTo>
                    <a:pt x="14" y="41"/>
                  </a:lnTo>
                  <a:lnTo>
                    <a:pt x="9" y="31"/>
                  </a:lnTo>
                  <a:lnTo>
                    <a:pt x="3" y="20"/>
                  </a:lnTo>
                  <a:lnTo>
                    <a:pt x="7" y="9"/>
                  </a:lnTo>
                  <a:lnTo>
                    <a:pt x="11" y="0"/>
                  </a:lnTo>
                  <a:lnTo>
                    <a:pt x="16" y="9"/>
                  </a:lnTo>
                  <a:lnTo>
                    <a:pt x="22" y="21"/>
                  </a:lnTo>
                  <a:lnTo>
                    <a:pt x="17" y="3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1" name="Freeform 110">
              <a:extLst>
                <a:ext uri="{FF2B5EF4-FFF2-40B4-BE49-F238E27FC236}">
                  <a16:creationId xmlns:a16="http://schemas.microsoft.com/office/drawing/2014/main" id="{8A092AD5-4EE4-4A3A-2922-387AC2B38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861" y="4119536"/>
              <a:ext cx="7393" cy="14785"/>
            </a:xfrm>
            <a:custGeom>
              <a:avLst/>
              <a:gdLst>
                <a:gd name="T0" fmla="*/ 25 w 60"/>
                <a:gd name="T1" fmla="*/ 108 h 119"/>
                <a:gd name="T2" fmla="*/ 21 w 60"/>
                <a:gd name="T3" fmla="*/ 110 h 119"/>
                <a:gd name="T4" fmla="*/ 15 w 60"/>
                <a:gd name="T5" fmla="*/ 114 h 119"/>
                <a:gd name="T6" fmla="*/ 10 w 60"/>
                <a:gd name="T7" fmla="*/ 118 h 119"/>
                <a:gd name="T8" fmla="*/ 6 w 60"/>
                <a:gd name="T9" fmla="*/ 119 h 119"/>
                <a:gd name="T10" fmla="*/ 6 w 60"/>
                <a:gd name="T11" fmla="*/ 115 h 119"/>
                <a:gd name="T12" fmla="*/ 8 w 60"/>
                <a:gd name="T13" fmla="*/ 108 h 119"/>
                <a:gd name="T14" fmla="*/ 12 w 60"/>
                <a:gd name="T15" fmla="*/ 101 h 119"/>
                <a:gd name="T16" fmla="*/ 13 w 60"/>
                <a:gd name="T17" fmla="*/ 97 h 119"/>
                <a:gd name="T18" fmla="*/ 16 w 60"/>
                <a:gd name="T19" fmla="*/ 85 h 119"/>
                <a:gd name="T20" fmla="*/ 19 w 60"/>
                <a:gd name="T21" fmla="*/ 74 h 119"/>
                <a:gd name="T22" fmla="*/ 10 w 60"/>
                <a:gd name="T23" fmla="*/ 80 h 119"/>
                <a:gd name="T24" fmla="*/ 0 w 60"/>
                <a:gd name="T25" fmla="*/ 84 h 119"/>
                <a:gd name="T26" fmla="*/ 3 w 60"/>
                <a:gd name="T27" fmla="*/ 73 h 119"/>
                <a:gd name="T28" fmla="*/ 6 w 60"/>
                <a:gd name="T29" fmla="*/ 63 h 119"/>
                <a:gd name="T30" fmla="*/ 8 w 60"/>
                <a:gd name="T31" fmla="*/ 52 h 119"/>
                <a:gd name="T32" fmla="*/ 13 w 60"/>
                <a:gd name="T33" fmla="*/ 40 h 119"/>
                <a:gd name="T34" fmla="*/ 22 w 60"/>
                <a:gd name="T35" fmla="*/ 36 h 119"/>
                <a:gd name="T36" fmla="*/ 33 w 60"/>
                <a:gd name="T37" fmla="*/ 31 h 119"/>
                <a:gd name="T38" fmla="*/ 36 w 60"/>
                <a:gd name="T39" fmla="*/ 20 h 119"/>
                <a:gd name="T40" fmla="*/ 39 w 60"/>
                <a:gd name="T41" fmla="*/ 9 h 119"/>
                <a:gd name="T42" fmla="*/ 50 w 60"/>
                <a:gd name="T43" fmla="*/ 4 h 119"/>
                <a:gd name="T44" fmla="*/ 60 w 60"/>
                <a:gd name="T45" fmla="*/ 0 h 119"/>
                <a:gd name="T46" fmla="*/ 55 w 60"/>
                <a:gd name="T47" fmla="*/ 10 h 119"/>
                <a:gd name="T48" fmla="*/ 52 w 60"/>
                <a:gd name="T49" fmla="*/ 22 h 119"/>
                <a:gd name="T50" fmla="*/ 49 w 60"/>
                <a:gd name="T51" fmla="*/ 33 h 119"/>
                <a:gd name="T52" fmla="*/ 45 w 60"/>
                <a:gd name="T53" fmla="*/ 43 h 119"/>
                <a:gd name="T54" fmla="*/ 35 w 60"/>
                <a:gd name="T55" fmla="*/ 48 h 119"/>
                <a:gd name="T56" fmla="*/ 25 w 60"/>
                <a:gd name="T57" fmla="*/ 53 h 119"/>
                <a:gd name="T58" fmla="*/ 22 w 60"/>
                <a:gd name="T59" fmla="*/ 64 h 119"/>
                <a:gd name="T60" fmla="*/ 19 w 60"/>
                <a:gd name="T61" fmla="*/ 74 h 119"/>
                <a:gd name="T62" fmla="*/ 29 w 60"/>
                <a:gd name="T63" fmla="*/ 70 h 119"/>
                <a:gd name="T64" fmla="*/ 38 w 60"/>
                <a:gd name="T65" fmla="*/ 65 h 119"/>
                <a:gd name="T66" fmla="*/ 35 w 60"/>
                <a:gd name="T67" fmla="*/ 75 h 119"/>
                <a:gd name="T68" fmla="*/ 32 w 60"/>
                <a:gd name="T69" fmla="*/ 87 h 119"/>
                <a:gd name="T70" fmla="*/ 29 w 60"/>
                <a:gd name="T71" fmla="*/ 98 h 119"/>
                <a:gd name="T72" fmla="*/ 25 w 60"/>
                <a:gd name="T73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19">
                  <a:moveTo>
                    <a:pt x="25" y="108"/>
                  </a:moveTo>
                  <a:lnTo>
                    <a:pt x="21" y="110"/>
                  </a:lnTo>
                  <a:lnTo>
                    <a:pt x="15" y="114"/>
                  </a:lnTo>
                  <a:lnTo>
                    <a:pt x="10" y="118"/>
                  </a:lnTo>
                  <a:lnTo>
                    <a:pt x="6" y="119"/>
                  </a:lnTo>
                  <a:lnTo>
                    <a:pt x="6" y="115"/>
                  </a:lnTo>
                  <a:lnTo>
                    <a:pt x="8" y="108"/>
                  </a:lnTo>
                  <a:lnTo>
                    <a:pt x="12" y="101"/>
                  </a:lnTo>
                  <a:lnTo>
                    <a:pt x="13" y="97"/>
                  </a:lnTo>
                  <a:lnTo>
                    <a:pt x="16" y="85"/>
                  </a:lnTo>
                  <a:lnTo>
                    <a:pt x="19" y="74"/>
                  </a:lnTo>
                  <a:lnTo>
                    <a:pt x="10" y="80"/>
                  </a:lnTo>
                  <a:lnTo>
                    <a:pt x="0" y="84"/>
                  </a:lnTo>
                  <a:lnTo>
                    <a:pt x="3" y="73"/>
                  </a:lnTo>
                  <a:lnTo>
                    <a:pt x="6" y="63"/>
                  </a:lnTo>
                  <a:lnTo>
                    <a:pt x="8" y="52"/>
                  </a:lnTo>
                  <a:lnTo>
                    <a:pt x="13" y="40"/>
                  </a:lnTo>
                  <a:lnTo>
                    <a:pt x="22" y="36"/>
                  </a:lnTo>
                  <a:lnTo>
                    <a:pt x="33" y="31"/>
                  </a:lnTo>
                  <a:lnTo>
                    <a:pt x="36" y="20"/>
                  </a:lnTo>
                  <a:lnTo>
                    <a:pt x="39" y="9"/>
                  </a:lnTo>
                  <a:lnTo>
                    <a:pt x="50" y="4"/>
                  </a:lnTo>
                  <a:lnTo>
                    <a:pt x="60" y="0"/>
                  </a:lnTo>
                  <a:lnTo>
                    <a:pt x="55" y="10"/>
                  </a:lnTo>
                  <a:lnTo>
                    <a:pt x="52" y="22"/>
                  </a:lnTo>
                  <a:lnTo>
                    <a:pt x="49" y="33"/>
                  </a:lnTo>
                  <a:lnTo>
                    <a:pt x="45" y="43"/>
                  </a:lnTo>
                  <a:lnTo>
                    <a:pt x="35" y="48"/>
                  </a:lnTo>
                  <a:lnTo>
                    <a:pt x="25" y="53"/>
                  </a:lnTo>
                  <a:lnTo>
                    <a:pt x="22" y="64"/>
                  </a:lnTo>
                  <a:lnTo>
                    <a:pt x="19" y="74"/>
                  </a:lnTo>
                  <a:lnTo>
                    <a:pt x="29" y="70"/>
                  </a:lnTo>
                  <a:lnTo>
                    <a:pt x="38" y="65"/>
                  </a:lnTo>
                  <a:lnTo>
                    <a:pt x="35" y="75"/>
                  </a:lnTo>
                  <a:lnTo>
                    <a:pt x="32" y="87"/>
                  </a:lnTo>
                  <a:lnTo>
                    <a:pt x="29" y="98"/>
                  </a:lnTo>
                  <a:lnTo>
                    <a:pt x="25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2" name="Freeform 111">
              <a:extLst>
                <a:ext uri="{FF2B5EF4-FFF2-40B4-BE49-F238E27FC236}">
                  <a16:creationId xmlns:a16="http://schemas.microsoft.com/office/drawing/2014/main" id="{DE812F86-F79F-FA8D-D1CC-2E47B8A7F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620" y="4113992"/>
              <a:ext cx="9241" cy="9241"/>
            </a:xfrm>
            <a:custGeom>
              <a:avLst/>
              <a:gdLst>
                <a:gd name="T0" fmla="*/ 66 w 86"/>
                <a:gd name="T1" fmla="*/ 23 h 76"/>
                <a:gd name="T2" fmla="*/ 77 w 86"/>
                <a:gd name="T3" fmla="*/ 17 h 76"/>
                <a:gd name="T4" fmla="*/ 86 w 86"/>
                <a:gd name="T5" fmla="*/ 13 h 76"/>
                <a:gd name="T6" fmla="*/ 83 w 86"/>
                <a:gd name="T7" fmla="*/ 25 h 76"/>
                <a:gd name="T8" fmla="*/ 79 w 86"/>
                <a:gd name="T9" fmla="*/ 35 h 76"/>
                <a:gd name="T10" fmla="*/ 69 w 86"/>
                <a:gd name="T11" fmla="*/ 42 h 76"/>
                <a:gd name="T12" fmla="*/ 58 w 86"/>
                <a:gd name="T13" fmla="*/ 46 h 76"/>
                <a:gd name="T14" fmla="*/ 63 w 86"/>
                <a:gd name="T15" fmla="*/ 34 h 76"/>
                <a:gd name="T16" fmla="*/ 66 w 86"/>
                <a:gd name="T17" fmla="*/ 23 h 76"/>
                <a:gd name="T18" fmla="*/ 57 w 86"/>
                <a:gd name="T19" fmla="*/ 27 h 76"/>
                <a:gd name="T20" fmla="*/ 47 w 86"/>
                <a:gd name="T21" fmla="*/ 33 h 76"/>
                <a:gd name="T22" fmla="*/ 36 w 86"/>
                <a:gd name="T23" fmla="*/ 37 h 76"/>
                <a:gd name="T24" fmla="*/ 27 w 86"/>
                <a:gd name="T25" fmla="*/ 43 h 76"/>
                <a:gd name="T26" fmla="*/ 23 w 86"/>
                <a:gd name="T27" fmla="*/ 54 h 76"/>
                <a:gd name="T28" fmla="*/ 19 w 86"/>
                <a:gd name="T29" fmla="*/ 66 h 76"/>
                <a:gd name="T30" fmla="*/ 10 w 86"/>
                <a:gd name="T31" fmla="*/ 71 h 76"/>
                <a:gd name="T32" fmla="*/ 0 w 86"/>
                <a:gd name="T33" fmla="*/ 76 h 76"/>
                <a:gd name="T34" fmla="*/ 2 w 86"/>
                <a:gd name="T35" fmla="*/ 65 h 76"/>
                <a:gd name="T36" fmla="*/ 6 w 86"/>
                <a:gd name="T37" fmla="*/ 53 h 76"/>
                <a:gd name="T38" fmla="*/ 16 w 86"/>
                <a:gd name="T39" fmla="*/ 48 h 76"/>
                <a:gd name="T40" fmla="*/ 27 w 86"/>
                <a:gd name="T41" fmla="*/ 43 h 76"/>
                <a:gd name="T42" fmla="*/ 30 w 86"/>
                <a:gd name="T43" fmla="*/ 32 h 76"/>
                <a:gd name="T44" fmla="*/ 34 w 86"/>
                <a:gd name="T45" fmla="*/ 20 h 76"/>
                <a:gd name="T46" fmla="*/ 44 w 86"/>
                <a:gd name="T47" fmla="*/ 15 h 76"/>
                <a:gd name="T48" fmla="*/ 54 w 86"/>
                <a:gd name="T49" fmla="*/ 10 h 76"/>
                <a:gd name="T50" fmla="*/ 65 w 86"/>
                <a:gd name="T51" fmla="*/ 4 h 76"/>
                <a:gd name="T52" fmla="*/ 74 w 86"/>
                <a:gd name="T53" fmla="*/ 0 h 76"/>
                <a:gd name="T54" fmla="*/ 70 w 86"/>
                <a:gd name="T55" fmla="*/ 12 h 76"/>
                <a:gd name="T56" fmla="*/ 66 w 86"/>
                <a:gd name="T57" fmla="*/ 2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6" h="76">
                  <a:moveTo>
                    <a:pt x="66" y="23"/>
                  </a:moveTo>
                  <a:lnTo>
                    <a:pt x="77" y="17"/>
                  </a:lnTo>
                  <a:lnTo>
                    <a:pt x="86" y="13"/>
                  </a:lnTo>
                  <a:lnTo>
                    <a:pt x="83" y="25"/>
                  </a:lnTo>
                  <a:lnTo>
                    <a:pt x="79" y="35"/>
                  </a:lnTo>
                  <a:lnTo>
                    <a:pt x="69" y="42"/>
                  </a:lnTo>
                  <a:lnTo>
                    <a:pt x="58" y="46"/>
                  </a:lnTo>
                  <a:lnTo>
                    <a:pt x="63" y="34"/>
                  </a:lnTo>
                  <a:lnTo>
                    <a:pt x="66" y="23"/>
                  </a:lnTo>
                  <a:lnTo>
                    <a:pt x="57" y="27"/>
                  </a:lnTo>
                  <a:lnTo>
                    <a:pt x="47" y="33"/>
                  </a:lnTo>
                  <a:lnTo>
                    <a:pt x="36" y="37"/>
                  </a:lnTo>
                  <a:lnTo>
                    <a:pt x="27" y="43"/>
                  </a:lnTo>
                  <a:lnTo>
                    <a:pt x="23" y="54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6" y="53"/>
                  </a:lnTo>
                  <a:lnTo>
                    <a:pt x="16" y="48"/>
                  </a:lnTo>
                  <a:lnTo>
                    <a:pt x="27" y="43"/>
                  </a:lnTo>
                  <a:lnTo>
                    <a:pt x="30" y="32"/>
                  </a:lnTo>
                  <a:lnTo>
                    <a:pt x="34" y="20"/>
                  </a:lnTo>
                  <a:lnTo>
                    <a:pt x="44" y="15"/>
                  </a:lnTo>
                  <a:lnTo>
                    <a:pt x="54" y="10"/>
                  </a:lnTo>
                  <a:lnTo>
                    <a:pt x="65" y="4"/>
                  </a:lnTo>
                  <a:lnTo>
                    <a:pt x="74" y="0"/>
                  </a:lnTo>
                  <a:lnTo>
                    <a:pt x="70" y="12"/>
                  </a:lnTo>
                  <a:lnTo>
                    <a:pt x="6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79" name="Freeform 118">
              <a:extLst>
                <a:ext uri="{FF2B5EF4-FFF2-40B4-BE49-F238E27FC236}">
                  <a16:creationId xmlns:a16="http://schemas.microsoft.com/office/drawing/2014/main" id="{959E2477-D96C-CECA-F15F-ED378CEEC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2221" y="3578028"/>
              <a:ext cx="72081" cy="112737"/>
            </a:xfrm>
            <a:custGeom>
              <a:avLst/>
              <a:gdLst>
                <a:gd name="T0" fmla="*/ 271 w 627"/>
                <a:gd name="T1" fmla="*/ 399 h 988"/>
                <a:gd name="T2" fmla="*/ 335 w 627"/>
                <a:gd name="T3" fmla="*/ 360 h 988"/>
                <a:gd name="T4" fmla="*/ 396 w 627"/>
                <a:gd name="T5" fmla="*/ 312 h 988"/>
                <a:gd name="T6" fmla="*/ 451 w 627"/>
                <a:gd name="T7" fmla="*/ 255 h 988"/>
                <a:gd name="T8" fmla="*/ 396 w 627"/>
                <a:gd name="T9" fmla="*/ 226 h 988"/>
                <a:gd name="T10" fmla="*/ 300 w 627"/>
                <a:gd name="T11" fmla="*/ 242 h 988"/>
                <a:gd name="T12" fmla="*/ 252 w 627"/>
                <a:gd name="T13" fmla="*/ 259 h 988"/>
                <a:gd name="T14" fmla="*/ 232 w 627"/>
                <a:gd name="T15" fmla="*/ 281 h 988"/>
                <a:gd name="T16" fmla="*/ 482 w 627"/>
                <a:gd name="T17" fmla="*/ 273 h 988"/>
                <a:gd name="T18" fmla="*/ 446 w 627"/>
                <a:gd name="T19" fmla="*/ 308 h 988"/>
                <a:gd name="T20" fmla="*/ 365 w 627"/>
                <a:gd name="T21" fmla="*/ 364 h 988"/>
                <a:gd name="T22" fmla="*/ 204 w 627"/>
                <a:gd name="T23" fmla="*/ 456 h 988"/>
                <a:gd name="T24" fmla="*/ 264 w 627"/>
                <a:gd name="T25" fmla="*/ 453 h 988"/>
                <a:gd name="T26" fmla="*/ 337 w 627"/>
                <a:gd name="T27" fmla="*/ 416 h 988"/>
                <a:gd name="T28" fmla="*/ 406 w 627"/>
                <a:gd name="T29" fmla="*/ 366 h 988"/>
                <a:gd name="T30" fmla="*/ 468 w 627"/>
                <a:gd name="T31" fmla="*/ 302 h 988"/>
                <a:gd name="T32" fmla="*/ 54 w 627"/>
                <a:gd name="T33" fmla="*/ 488 h 988"/>
                <a:gd name="T34" fmla="*/ 52 w 627"/>
                <a:gd name="T35" fmla="*/ 541 h 988"/>
                <a:gd name="T36" fmla="*/ 124 w 627"/>
                <a:gd name="T37" fmla="*/ 0 h 988"/>
                <a:gd name="T38" fmla="*/ 198 w 627"/>
                <a:gd name="T39" fmla="*/ 10 h 988"/>
                <a:gd name="T40" fmla="*/ 213 w 627"/>
                <a:gd name="T41" fmla="*/ 23 h 988"/>
                <a:gd name="T42" fmla="*/ 217 w 627"/>
                <a:gd name="T43" fmla="*/ 64 h 988"/>
                <a:gd name="T44" fmla="*/ 232 w 627"/>
                <a:gd name="T45" fmla="*/ 43 h 988"/>
                <a:gd name="T46" fmla="*/ 246 w 627"/>
                <a:gd name="T47" fmla="*/ 32 h 988"/>
                <a:gd name="T48" fmla="*/ 263 w 627"/>
                <a:gd name="T49" fmla="*/ 36 h 988"/>
                <a:gd name="T50" fmla="*/ 270 w 627"/>
                <a:gd name="T51" fmla="*/ 56 h 988"/>
                <a:gd name="T52" fmla="*/ 502 w 627"/>
                <a:gd name="T53" fmla="*/ 64 h 988"/>
                <a:gd name="T54" fmla="*/ 541 w 627"/>
                <a:gd name="T55" fmla="*/ 69 h 988"/>
                <a:gd name="T56" fmla="*/ 574 w 627"/>
                <a:gd name="T57" fmla="*/ 85 h 988"/>
                <a:gd name="T58" fmla="*/ 602 w 627"/>
                <a:gd name="T59" fmla="*/ 111 h 988"/>
                <a:gd name="T60" fmla="*/ 627 w 627"/>
                <a:gd name="T61" fmla="*/ 149 h 988"/>
                <a:gd name="T62" fmla="*/ 602 w 627"/>
                <a:gd name="T63" fmla="*/ 307 h 988"/>
                <a:gd name="T64" fmla="*/ 572 w 627"/>
                <a:gd name="T65" fmla="*/ 311 h 988"/>
                <a:gd name="T66" fmla="*/ 524 w 627"/>
                <a:gd name="T67" fmla="*/ 400 h 988"/>
                <a:gd name="T68" fmla="*/ 468 w 627"/>
                <a:gd name="T69" fmla="*/ 472 h 988"/>
                <a:gd name="T70" fmla="*/ 403 w 627"/>
                <a:gd name="T71" fmla="*/ 529 h 988"/>
                <a:gd name="T72" fmla="*/ 177 w 627"/>
                <a:gd name="T73" fmla="*/ 637 h 988"/>
                <a:gd name="T74" fmla="*/ 175 w 627"/>
                <a:gd name="T75" fmla="*/ 873 h 988"/>
                <a:gd name="T76" fmla="*/ 155 w 627"/>
                <a:gd name="T77" fmla="*/ 897 h 988"/>
                <a:gd name="T78" fmla="*/ 124 w 627"/>
                <a:gd name="T79" fmla="*/ 977 h 988"/>
                <a:gd name="T80" fmla="*/ 32 w 627"/>
                <a:gd name="T81" fmla="*/ 860 h 988"/>
                <a:gd name="T82" fmla="*/ 55 w 627"/>
                <a:gd name="T83" fmla="*/ 456 h 988"/>
                <a:gd name="T84" fmla="*/ 77 w 627"/>
                <a:gd name="T85" fmla="*/ 477 h 988"/>
                <a:gd name="T86" fmla="*/ 100 w 627"/>
                <a:gd name="T87" fmla="*/ 392 h 988"/>
                <a:gd name="T88" fmla="*/ 69 w 627"/>
                <a:gd name="T89" fmla="*/ 360 h 988"/>
                <a:gd name="T90" fmla="*/ 62 w 627"/>
                <a:gd name="T91" fmla="*/ 315 h 988"/>
                <a:gd name="T92" fmla="*/ 47 w 627"/>
                <a:gd name="T93" fmla="*/ 288 h 988"/>
                <a:gd name="T94" fmla="*/ 10 w 627"/>
                <a:gd name="T95" fmla="*/ 255 h 988"/>
                <a:gd name="T96" fmla="*/ 64 w 627"/>
                <a:gd name="T97" fmla="*/ 122 h 988"/>
                <a:gd name="T98" fmla="*/ 133 w 627"/>
                <a:gd name="T99" fmla="*/ 85 h 988"/>
                <a:gd name="T100" fmla="*/ 143 w 627"/>
                <a:gd name="T101" fmla="*/ 74 h 988"/>
                <a:gd name="T102" fmla="*/ 102 w 627"/>
                <a:gd name="T103" fmla="*/ 1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7" h="988">
                  <a:moveTo>
                    <a:pt x="216" y="414"/>
                  </a:moveTo>
                  <a:lnTo>
                    <a:pt x="237" y="414"/>
                  </a:lnTo>
                  <a:lnTo>
                    <a:pt x="254" y="406"/>
                  </a:lnTo>
                  <a:lnTo>
                    <a:pt x="271" y="399"/>
                  </a:lnTo>
                  <a:lnTo>
                    <a:pt x="287" y="390"/>
                  </a:lnTo>
                  <a:lnTo>
                    <a:pt x="304" y="381"/>
                  </a:lnTo>
                  <a:lnTo>
                    <a:pt x="320" y="371"/>
                  </a:lnTo>
                  <a:lnTo>
                    <a:pt x="335" y="360"/>
                  </a:lnTo>
                  <a:lnTo>
                    <a:pt x="351" y="349"/>
                  </a:lnTo>
                  <a:lnTo>
                    <a:pt x="366" y="337"/>
                  </a:lnTo>
                  <a:lnTo>
                    <a:pt x="381" y="325"/>
                  </a:lnTo>
                  <a:lnTo>
                    <a:pt x="396" y="312"/>
                  </a:lnTo>
                  <a:lnTo>
                    <a:pt x="410" y="299"/>
                  </a:lnTo>
                  <a:lnTo>
                    <a:pt x="424" y="285"/>
                  </a:lnTo>
                  <a:lnTo>
                    <a:pt x="437" y="270"/>
                  </a:lnTo>
                  <a:lnTo>
                    <a:pt x="451" y="255"/>
                  </a:lnTo>
                  <a:lnTo>
                    <a:pt x="465" y="239"/>
                  </a:lnTo>
                  <a:lnTo>
                    <a:pt x="478" y="223"/>
                  </a:lnTo>
                  <a:lnTo>
                    <a:pt x="446" y="223"/>
                  </a:lnTo>
                  <a:lnTo>
                    <a:pt x="396" y="226"/>
                  </a:lnTo>
                  <a:lnTo>
                    <a:pt x="352" y="232"/>
                  </a:lnTo>
                  <a:lnTo>
                    <a:pt x="333" y="235"/>
                  </a:lnTo>
                  <a:lnTo>
                    <a:pt x="316" y="238"/>
                  </a:lnTo>
                  <a:lnTo>
                    <a:pt x="300" y="242"/>
                  </a:lnTo>
                  <a:lnTo>
                    <a:pt x="285" y="245"/>
                  </a:lnTo>
                  <a:lnTo>
                    <a:pt x="273" y="250"/>
                  </a:lnTo>
                  <a:lnTo>
                    <a:pt x="262" y="254"/>
                  </a:lnTo>
                  <a:lnTo>
                    <a:pt x="252" y="259"/>
                  </a:lnTo>
                  <a:lnTo>
                    <a:pt x="245" y="264"/>
                  </a:lnTo>
                  <a:lnTo>
                    <a:pt x="240" y="269"/>
                  </a:lnTo>
                  <a:lnTo>
                    <a:pt x="235" y="274"/>
                  </a:lnTo>
                  <a:lnTo>
                    <a:pt x="232" y="281"/>
                  </a:lnTo>
                  <a:lnTo>
                    <a:pt x="231" y="287"/>
                  </a:lnTo>
                  <a:lnTo>
                    <a:pt x="216" y="414"/>
                  </a:lnTo>
                  <a:close/>
                  <a:moveTo>
                    <a:pt x="487" y="266"/>
                  </a:moveTo>
                  <a:lnTo>
                    <a:pt x="482" y="273"/>
                  </a:lnTo>
                  <a:lnTo>
                    <a:pt x="476" y="282"/>
                  </a:lnTo>
                  <a:lnTo>
                    <a:pt x="467" y="290"/>
                  </a:lnTo>
                  <a:lnTo>
                    <a:pt x="458" y="299"/>
                  </a:lnTo>
                  <a:lnTo>
                    <a:pt x="446" y="308"/>
                  </a:lnTo>
                  <a:lnTo>
                    <a:pt x="433" y="319"/>
                  </a:lnTo>
                  <a:lnTo>
                    <a:pt x="418" y="329"/>
                  </a:lnTo>
                  <a:lnTo>
                    <a:pt x="402" y="340"/>
                  </a:lnTo>
                  <a:lnTo>
                    <a:pt x="365" y="364"/>
                  </a:lnTo>
                  <a:lnTo>
                    <a:pt x="321" y="389"/>
                  </a:lnTo>
                  <a:lnTo>
                    <a:pt x="271" y="417"/>
                  </a:lnTo>
                  <a:lnTo>
                    <a:pt x="215" y="445"/>
                  </a:lnTo>
                  <a:lnTo>
                    <a:pt x="204" y="456"/>
                  </a:lnTo>
                  <a:lnTo>
                    <a:pt x="204" y="467"/>
                  </a:lnTo>
                  <a:lnTo>
                    <a:pt x="226" y="467"/>
                  </a:lnTo>
                  <a:lnTo>
                    <a:pt x="245" y="460"/>
                  </a:lnTo>
                  <a:lnTo>
                    <a:pt x="264" y="453"/>
                  </a:lnTo>
                  <a:lnTo>
                    <a:pt x="283" y="445"/>
                  </a:lnTo>
                  <a:lnTo>
                    <a:pt x="301" y="437"/>
                  </a:lnTo>
                  <a:lnTo>
                    <a:pt x="319" y="426"/>
                  </a:lnTo>
                  <a:lnTo>
                    <a:pt x="337" y="416"/>
                  </a:lnTo>
                  <a:lnTo>
                    <a:pt x="356" y="405"/>
                  </a:lnTo>
                  <a:lnTo>
                    <a:pt x="373" y="392"/>
                  </a:lnTo>
                  <a:lnTo>
                    <a:pt x="389" y="379"/>
                  </a:lnTo>
                  <a:lnTo>
                    <a:pt x="406" y="366"/>
                  </a:lnTo>
                  <a:lnTo>
                    <a:pt x="421" y="351"/>
                  </a:lnTo>
                  <a:lnTo>
                    <a:pt x="437" y="336"/>
                  </a:lnTo>
                  <a:lnTo>
                    <a:pt x="453" y="319"/>
                  </a:lnTo>
                  <a:lnTo>
                    <a:pt x="468" y="302"/>
                  </a:lnTo>
                  <a:lnTo>
                    <a:pt x="483" y="284"/>
                  </a:lnTo>
                  <a:lnTo>
                    <a:pt x="498" y="266"/>
                  </a:lnTo>
                  <a:lnTo>
                    <a:pt x="487" y="266"/>
                  </a:lnTo>
                  <a:close/>
                  <a:moveTo>
                    <a:pt x="54" y="488"/>
                  </a:moveTo>
                  <a:lnTo>
                    <a:pt x="54" y="499"/>
                  </a:lnTo>
                  <a:lnTo>
                    <a:pt x="64" y="509"/>
                  </a:lnTo>
                  <a:lnTo>
                    <a:pt x="53" y="520"/>
                  </a:lnTo>
                  <a:lnTo>
                    <a:pt x="52" y="541"/>
                  </a:lnTo>
                  <a:lnTo>
                    <a:pt x="74" y="541"/>
                  </a:lnTo>
                  <a:lnTo>
                    <a:pt x="77" y="488"/>
                  </a:lnTo>
                  <a:lnTo>
                    <a:pt x="54" y="488"/>
                  </a:lnTo>
                  <a:close/>
                  <a:moveTo>
                    <a:pt x="124" y="0"/>
                  </a:moveTo>
                  <a:lnTo>
                    <a:pt x="134" y="10"/>
                  </a:lnTo>
                  <a:lnTo>
                    <a:pt x="134" y="21"/>
                  </a:lnTo>
                  <a:lnTo>
                    <a:pt x="145" y="10"/>
                  </a:lnTo>
                  <a:lnTo>
                    <a:pt x="198" y="10"/>
                  </a:lnTo>
                  <a:lnTo>
                    <a:pt x="202" y="11"/>
                  </a:lnTo>
                  <a:lnTo>
                    <a:pt x="207" y="14"/>
                  </a:lnTo>
                  <a:lnTo>
                    <a:pt x="211" y="18"/>
                  </a:lnTo>
                  <a:lnTo>
                    <a:pt x="213" y="23"/>
                  </a:lnTo>
                  <a:lnTo>
                    <a:pt x="215" y="31"/>
                  </a:lnTo>
                  <a:lnTo>
                    <a:pt x="217" y="40"/>
                  </a:lnTo>
                  <a:lnTo>
                    <a:pt x="217" y="51"/>
                  </a:lnTo>
                  <a:lnTo>
                    <a:pt x="217" y="64"/>
                  </a:lnTo>
                  <a:lnTo>
                    <a:pt x="228" y="64"/>
                  </a:lnTo>
                  <a:lnTo>
                    <a:pt x="229" y="56"/>
                  </a:lnTo>
                  <a:lnTo>
                    <a:pt x="230" y="50"/>
                  </a:lnTo>
                  <a:lnTo>
                    <a:pt x="232" y="43"/>
                  </a:lnTo>
                  <a:lnTo>
                    <a:pt x="234" y="39"/>
                  </a:lnTo>
                  <a:lnTo>
                    <a:pt x="237" y="36"/>
                  </a:lnTo>
                  <a:lnTo>
                    <a:pt x="242" y="34"/>
                  </a:lnTo>
                  <a:lnTo>
                    <a:pt x="246" y="32"/>
                  </a:lnTo>
                  <a:lnTo>
                    <a:pt x="250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3" y="36"/>
                  </a:lnTo>
                  <a:lnTo>
                    <a:pt x="266" y="39"/>
                  </a:lnTo>
                  <a:lnTo>
                    <a:pt x="268" y="43"/>
                  </a:lnTo>
                  <a:lnTo>
                    <a:pt x="270" y="50"/>
                  </a:lnTo>
                  <a:lnTo>
                    <a:pt x="270" y="56"/>
                  </a:lnTo>
                  <a:lnTo>
                    <a:pt x="270" y="64"/>
                  </a:lnTo>
                  <a:lnTo>
                    <a:pt x="346" y="53"/>
                  </a:lnTo>
                  <a:lnTo>
                    <a:pt x="460" y="74"/>
                  </a:lnTo>
                  <a:lnTo>
                    <a:pt x="502" y="64"/>
                  </a:lnTo>
                  <a:lnTo>
                    <a:pt x="512" y="64"/>
                  </a:lnTo>
                  <a:lnTo>
                    <a:pt x="522" y="65"/>
                  </a:lnTo>
                  <a:lnTo>
                    <a:pt x="531" y="67"/>
                  </a:lnTo>
                  <a:lnTo>
                    <a:pt x="541" y="69"/>
                  </a:lnTo>
                  <a:lnTo>
                    <a:pt x="549" y="72"/>
                  </a:lnTo>
                  <a:lnTo>
                    <a:pt x="558" y="75"/>
                  </a:lnTo>
                  <a:lnTo>
                    <a:pt x="566" y="80"/>
                  </a:lnTo>
                  <a:lnTo>
                    <a:pt x="574" y="85"/>
                  </a:lnTo>
                  <a:lnTo>
                    <a:pt x="582" y="90"/>
                  </a:lnTo>
                  <a:lnTo>
                    <a:pt x="589" y="97"/>
                  </a:lnTo>
                  <a:lnTo>
                    <a:pt x="596" y="103"/>
                  </a:lnTo>
                  <a:lnTo>
                    <a:pt x="602" y="111"/>
                  </a:lnTo>
                  <a:lnTo>
                    <a:pt x="610" y="119"/>
                  </a:lnTo>
                  <a:lnTo>
                    <a:pt x="615" y="128"/>
                  </a:lnTo>
                  <a:lnTo>
                    <a:pt x="622" y="138"/>
                  </a:lnTo>
                  <a:lnTo>
                    <a:pt x="627" y="149"/>
                  </a:lnTo>
                  <a:lnTo>
                    <a:pt x="616" y="223"/>
                  </a:lnTo>
                  <a:lnTo>
                    <a:pt x="626" y="234"/>
                  </a:lnTo>
                  <a:lnTo>
                    <a:pt x="626" y="244"/>
                  </a:lnTo>
                  <a:lnTo>
                    <a:pt x="602" y="307"/>
                  </a:lnTo>
                  <a:lnTo>
                    <a:pt x="592" y="307"/>
                  </a:lnTo>
                  <a:lnTo>
                    <a:pt x="593" y="287"/>
                  </a:lnTo>
                  <a:lnTo>
                    <a:pt x="582" y="287"/>
                  </a:lnTo>
                  <a:lnTo>
                    <a:pt x="572" y="311"/>
                  </a:lnTo>
                  <a:lnTo>
                    <a:pt x="561" y="335"/>
                  </a:lnTo>
                  <a:lnTo>
                    <a:pt x="549" y="357"/>
                  </a:lnTo>
                  <a:lnTo>
                    <a:pt x="536" y="378"/>
                  </a:lnTo>
                  <a:lnTo>
                    <a:pt x="524" y="400"/>
                  </a:lnTo>
                  <a:lnTo>
                    <a:pt x="511" y="419"/>
                  </a:lnTo>
                  <a:lnTo>
                    <a:pt x="497" y="438"/>
                  </a:lnTo>
                  <a:lnTo>
                    <a:pt x="483" y="455"/>
                  </a:lnTo>
                  <a:lnTo>
                    <a:pt x="468" y="472"/>
                  </a:lnTo>
                  <a:lnTo>
                    <a:pt x="452" y="488"/>
                  </a:lnTo>
                  <a:lnTo>
                    <a:pt x="436" y="503"/>
                  </a:lnTo>
                  <a:lnTo>
                    <a:pt x="420" y="517"/>
                  </a:lnTo>
                  <a:lnTo>
                    <a:pt x="403" y="529"/>
                  </a:lnTo>
                  <a:lnTo>
                    <a:pt x="386" y="542"/>
                  </a:lnTo>
                  <a:lnTo>
                    <a:pt x="368" y="553"/>
                  </a:lnTo>
                  <a:lnTo>
                    <a:pt x="349" y="562"/>
                  </a:lnTo>
                  <a:lnTo>
                    <a:pt x="177" y="637"/>
                  </a:lnTo>
                  <a:lnTo>
                    <a:pt x="171" y="818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5" y="873"/>
                  </a:lnTo>
                  <a:lnTo>
                    <a:pt x="171" y="875"/>
                  </a:lnTo>
                  <a:lnTo>
                    <a:pt x="168" y="877"/>
                  </a:lnTo>
                  <a:lnTo>
                    <a:pt x="162" y="886"/>
                  </a:lnTo>
                  <a:lnTo>
                    <a:pt x="155" y="897"/>
                  </a:lnTo>
                  <a:lnTo>
                    <a:pt x="148" y="912"/>
                  </a:lnTo>
                  <a:lnTo>
                    <a:pt x="140" y="930"/>
                  </a:lnTo>
                  <a:lnTo>
                    <a:pt x="132" y="953"/>
                  </a:lnTo>
                  <a:lnTo>
                    <a:pt x="124" y="977"/>
                  </a:lnTo>
                  <a:lnTo>
                    <a:pt x="113" y="988"/>
                  </a:lnTo>
                  <a:lnTo>
                    <a:pt x="102" y="988"/>
                  </a:lnTo>
                  <a:lnTo>
                    <a:pt x="18" y="945"/>
                  </a:lnTo>
                  <a:lnTo>
                    <a:pt x="32" y="860"/>
                  </a:lnTo>
                  <a:lnTo>
                    <a:pt x="1" y="818"/>
                  </a:lnTo>
                  <a:lnTo>
                    <a:pt x="28" y="669"/>
                  </a:lnTo>
                  <a:lnTo>
                    <a:pt x="17" y="658"/>
                  </a:lnTo>
                  <a:lnTo>
                    <a:pt x="55" y="456"/>
                  </a:lnTo>
                  <a:lnTo>
                    <a:pt x="45" y="445"/>
                  </a:lnTo>
                  <a:lnTo>
                    <a:pt x="57" y="435"/>
                  </a:lnTo>
                  <a:lnTo>
                    <a:pt x="78" y="435"/>
                  </a:lnTo>
                  <a:lnTo>
                    <a:pt x="77" y="477"/>
                  </a:lnTo>
                  <a:lnTo>
                    <a:pt x="87" y="477"/>
                  </a:lnTo>
                  <a:lnTo>
                    <a:pt x="88" y="424"/>
                  </a:lnTo>
                  <a:lnTo>
                    <a:pt x="79" y="392"/>
                  </a:lnTo>
                  <a:lnTo>
                    <a:pt x="100" y="392"/>
                  </a:lnTo>
                  <a:lnTo>
                    <a:pt x="102" y="339"/>
                  </a:lnTo>
                  <a:lnTo>
                    <a:pt x="81" y="318"/>
                  </a:lnTo>
                  <a:lnTo>
                    <a:pt x="80" y="360"/>
                  </a:lnTo>
                  <a:lnTo>
                    <a:pt x="69" y="360"/>
                  </a:lnTo>
                  <a:lnTo>
                    <a:pt x="69" y="344"/>
                  </a:lnTo>
                  <a:lnTo>
                    <a:pt x="66" y="328"/>
                  </a:lnTo>
                  <a:lnTo>
                    <a:pt x="65" y="321"/>
                  </a:lnTo>
                  <a:lnTo>
                    <a:pt x="62" y="315"/>
                  </a:lnTo>
                  <a:lnTo>
                    <a:pt x="59" y="307"/>
                  </a:lnTo>
                  <a:lnTo>
                    <a:pt x="55" y="301"/>
                  </a:lnTo>
                  <a:lnTo>
                    <a:pt x="51" y="294"/>
                  </a:lnTo>
                  <a:lnTo>
                    <a:pt x="47" y="288"/>
                  </a:lnTo>
                  <a:lnTo>
                    <a:pt x="42" y="282"/>
                  </a:lnTo>
                  <a:lnTo>
                    <a:pt x="36" y="275"/>
                  </a:lnTo>
                  <a:lnTo>
                    <a:pt x="24" y="265"/>
                  </a:lnTo>
                  <a:lnTo>
                    <a:pt x="10" y="255"/>
                  </a:lnTo>
                  <a:lnTo>
                    <a:pt x="0" y="191"/>
                  </a:lnTo>
                  <a:lnTo>
                    <a:pt x="2" y="149"/>
                  </a:lnTo>
                  <a:lnTo>
                    <a:pt x="35" y="135"/>
                  </a:lnTo>
                  <a:lnTo>
                    <a:pt x="64" y="122"/>
                  </a:lnTo>
                  <a:lnTo>
                    <a:pt x="87" y="111"/>
                  </a:lnTo>
                  <a:lnTo>
                    <a:pt x="108" y="101"/>
                  </a:lnTo>
                  <a:lnTo>
                    <a:pt x="123" y="92"/>
                  </a:lnTo>
                  <a:lnTo>
                    <a:pt x="133" y="85"/>
                  </a:lnTo>
                  <a:lnTo>
                    <a:pt x="137" y="82"/>
                  </a:lnTo>
                  <a:lnTo>
                    <a:pt x="141" y="78"/>
                  </a:lnTo>
                  <a:lnTo>
                    <a:pt x="142" y="76"/>
                  </a:lnTo>
                  <a:lnTo>
                    <a:pt x="143" y="74"/>
                  </a:lnTo>
                  <a:lnTo>
                    <a:pt x="143" y="64"/>
                  </a:lnTo>
                  <a:lnTo>
                    <a:pt x="123" y="42"/>
                  </a:lnTo>
                  <a:lnTo>
                    <a:pt x="112" y="53"/>
                  </a:lnTo>
                  <a:lnTo>
                    <a:pt x="102" y="10"/>
                  </a:lnTo>
                  <a:lnTo>
                    <a:pt x="113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0" name="Freeform 119">
              <a:extLst>
                <a:ext uri="{FF2B5EF4-FFF2-40B4-BE49-F238E27FC236}">
                  <a16:creationId xmlns:a16="http://schemas.microsoft.com/office/drawing/2014/main" id="{AE2EB46D-CA06-7D96-6BC0-2BBC661F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695" y="3581725"/>
              <a:ext cx="83170" cy="103496"/>
            </a:xfrm>
            <a:custGeom>
              <a:avLst/>
              <a:gdLst>
                <a:gd name="T0" fmla="*/ 165 w 713"/>
                <a:gd name="T1" fmla="*/ 1 h 893"/>
                <a:gd name="T2" fmla="*/ 173 w 713"/>
                <a:gd name="T3" fmla="*/ 9 h 893"/>
                <a:gd name="T4" fmla="*/ 178 w 713"/>
                <a:gd name="T5" fmla="*/ 25 h 893"/>
                <a:gd name="T6" fmla="*/ 181 w 713"/>
                <a:gd name="T7" fmla="*/ 49 h 893"/>
                <a:gd name="T8" fmla="*/ 202 w 713"/>
                <a:gd name="T9" fmla="*/ 64 h 893"/>
                <a:gd name="T10" fmla="*/ 245 w 713"/>
                <a:gd name="T11" fmla="*/ 53 h 893"/>
                <a:gd name="T12" fmla="*/ 212 w 713"/>
                <a:gd name="T13" fmla="*/ 640 h 893"/>
                <a:gd name="T14" fmla="*/ 274 w 713"/>
                <a:gd name="T15" fmla="*/ 623 h 893"/>
                <a:gd name="T16" fmla="*/ 364 w 713"/>
                <a:gd name="T17" fmla="*/ 605 h 893"/>
                <a:gd name="T18" fmla="*/ 483 w 713"/>
                <a:gd name="T19" fmla="*/ 585 h 893"/>
                <a:gd name="T20" fmla="*/ 564 w 713"/>
                <a:gd name="T21" fmla="*/ 574 h 893"/>
                <a:gd name="T22" fmla="*/ 477 w 713"/>
                <a:gd name="T23" fmla="*/ 600 h 893"/>
                <a:gd name="T24" fmla="*/ 337 w 713"/>
                <a:gd name="T25" fmla="*/ 626 h 893"/>
                <a:gd name="T26" fmla="*/ 263 w 713"/>
                <a:gd name="T27" fmla="*/ 644 h 893"/>
                <a:gd name="T28" fmla="*/ 228 w 713"/>
                <a:gd name="T29" fmla="*/ 656 h 893"/>
                <a:gd name="T30" fmla="*/ 204 w 713"/>
                <a:gd name="T31" fmla="*/ 667 h 893"/>
                <a:gd name="T32" fmla="*/ 195 w 713"/>
                <a:gd name="T33" fmla="*/ 673 h 893"/>
                <a:gd name="T34" fmla="*/ 192 w 713"/>
                <a:gd name="T35" fmla="*/ 679 h 893"/>
                <a:gd name="T36" fmla="*/ 309 w 713"/>
                <a:gd name="T37" fmla="*/ 649 h 893"/>
                <a:gd name="T38" fmla="*/ 511 w 713"/>
                <a:gd name="T39" fmla="*/ 617 h 893"/>
                <a:gd name="T40" fmla="*/ 522 w 713"/>
                <a:gd name="T41" fmla="*/ 617 h 893"/>
                <a:gd name="T42" fmla="*/ 543 w 713"/>
                <a:gd name="T43" fmla="*/ 627 h 893"/>
                <a:gd name="T44" fmla="*/ 639 w 713"/>
                <a:gd name="T45" fmla="*/ 617 h 893"/>
                <a:gd name="T46" fmla="*/ 713 w 713"/>
                <a:gd name="T47" fmla="*/ 638 h 893"/>
                <a:gd name="T48" fmla="*/ 710 w 713"/>
                <a:gd name="T49" fmla="*/ 646 h 893"/>
                <a:gd name="T50" fmla="*/ 702 w 713"/>
                <a:gd name="T51" fmla="*/ 653 h 893"/>
                <a:gd name="T52" fmla="*/ 690 w 713"/>
                <a:gd name="T53" fmla="*/ 660 h 893"/>
                <a:gd name="T54" fmla="*/ 673 w 713"/>
                <a:gd name="T55" fmla="*/ 667 h 893"/>
                <a:gd name="T56" fmla="*/ 623 w 713"/>
                <a:gd name="T57" fmla="*/ 680 h 893"/>
                <a:gd name="T58" fmla="*/ 553 w 713"/>
                <a:gd name="T59" fmla="*/ 691 h 893"/>
                <a:gd name="T60" fmla="*/ 564 w 713"/>
                <a:gd name="T61" fmla="*/ 691 h 893"/>
                <a:gd name="T62" fmla="*/ 649 w 713"/>
                <a:gd name="T63" fmla="*/ 702 h 893"/>
                <a:gd name="T64" fmla="*/ 659 w 713"/>
                <a:gd name="T65" fmla="*/ 723 h 893"/>
                <a:gd name="T66" fmla="*/ 85 w 713"/>
                <a:gd name="T67" fmla="*/ 893 h 893"/>
                <a:gd name="T68" fmla="*/ 11 w 713"/>
                <a:gd name="T69" fmla="*/ 840 h 893"/>
                <a:gd name="T70" fmla="*/ 0 w 713"/>
                <a:gd name="T71" fmla="*/ 830 h 893"/>
                <a:gd name="T72" fmla="*/ 3 w 713"/>
                <a:gd name="T73" fmla="*/ 817 h 893"/>
                <a:gd name="T74" fmla="*/ 11 w 713"/>
                <a:gd name="T75" fmla="*/ 808 h 893"/>
                <a:gd name="T76" fmla="*/ 25 w 713"/>
                <a:gd name="T77" fmla="*/ 801 h 893"/>
                <a:gd name="T78" fmla="*/ 43 w 713"/>
                <a:gd name="T79" fmla="*/ 798 h 893"/>
                <a:gd name="T80" fmla="*/ 11 w 713"/>
                <a:gd name="T81" fmla="*/ 723 h 893"/>
                <a:gd name="T82" fmla="*/ 64 w 713"/>
                <a:gd name="T83" fmla="*/ 245 h 893"/>
                <a:gd name="T84" fmla="*/ 53 w 713"/>
                <a:gd name="T85" fmla="*/ 362 h 893"/>
                <a:gd name="T86" fmla="*/ 53 w 713"/>
                <a:gd name="T87" fmla="*/ 500 h 893"/>
                <a:gd name="T88" fmla="*/ 53 w 713"/>
                <a:gd name="T89" fmla="*/ 553 h 893"/>
                <a:gd name="T90" fmla="*/ 64 w 713"/>
                <a:gd name="T91" fmla="*/ 606 h 893"/>
                <a:gd name="T92" fmla="*/ 112 w 713"/>
                <a:gd name="T93" fmla="*/ 42 h 893"/>
                <a:gd name="T94" fmla="*/ 119 w 713"/>
                <a:gd name="T95" fmla="*/ 38 h 893"/>
                <a:gd name="T96" fmla="*/ 125 w 713"/>
                <a:gd name="T97" fmla="*/ 31 h 893"/>
                <a:gd name="T98" fmla="*/ 128 w 713"/>
                <a:gd name="T99" fmla="*/ 18 h 893"/>
                <a:gd name="T100" fmla="*/ 139 w 713"/>
                <a:gd name="T10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3" h="893">
                  <a:moveTo>
                    <a:pt x="160" y="0"/>
                  </a:moveTo>
                  <a:lnTo>
                    <a:pt x="165" y="1"/>
                  </a:lnTo>
                  <a:lnTo>
                    <a:pt x="169" y="4"/>
                  </a:lnTo>
                  <a:lnTo>
                    <a:pt x="173" y="9"/>
                  </a:lnTo>
                  <a:lnTo>
                    <a:pt x="176" y="16"/>
                  </a:lnTo>
                  <a:lnTo>
                    <a:pt x="178" y="25"/>
                  </a:lnTo>
                  <a:lnTo>
                    <a:pt x="180" y="36"/>
                  </a:lnTo>
                  <a:lnTo>
                    <a:pt x="181" y="49"/>
                  </a:lnTo>
                  <a:lnTo>
                    <a:pt x="181" y="64"/>
                  </a:lnTo>
                  <a:lnTo>
                    <a:pt x="202" y="64"/>
                  </a:lnTo>
                  <a:lnTo>
                    <a:pt x="234" y="42"/>
                  </a:lnTo>
                  <a:lnTo>
                    <a:pt x="245" y="53"/>
                  </a:lnTo>
                  <a:lnTo>
                    <a:pt x="192" y="649"/>
                  </a:lnTo>
                  <a:lnTo>
                    <a:pt x="212" y="640"/>
                  </a:lnTo>
                  <a:lnTo>
                    <a:pt x="240" y="632"/>
                  </a:lnTo>
                  <a:lnTo>
                    <a:pt x="274" y="623"/>
                  </a:lnTo>
                  <a:lnTo>
                    <a:pt x="316" y="614"/>
                  </a:lnTo>
                  <a:lnTo>
                    <a:pt x="364" y="605"/>
                  </a:lnTo>
                  <a:lnTo>
                    <a:pt x="420" y="595"/>
                  </a:lnTo>
                  <a:lnTo>
                    <a:pt x="483" y="585"/>
                  </a:lnTo>
                  <a:lnTo>
                    <a:pt x="553" y="574"/>
                  </a:lnTo>
                  <a:lnTo>
                    <a:pt x="564" y="574"/>
                  </a:lnTo>
                  <a:lnTo>
                    <a:pt x="564" y="585"/>
                  </a:lnTo>
                  <a:lnTo>
                    <a:pt x="477" y="600"/>
                  </a:lnTo>
                  <a:lnTo>
                    <a:pt x="401" y="614"/>
                  </a:lnTo>
                  <a:lnTo>
                    <a:pt x="337" y="626"/>
                  </a:lnTo>
                  <a:lnTo>
                    <a:pt x="284" y="639"/>
                  </a:lnTo>
                  <a:lnTo>
                    <a:pt x="263" y="644"/>
                  </a:lnTo>
                  <a:lnTo>
                    <a:pt x="244" y="651"/>
                  </a:lnTo>
                  <a:lnTo>
                    <a:pt x="228" y="656"/>
                  </a:lnTo>
                  <a:lnTo>
                    <a:pt x="215" y="662"/>
                  </a:lnTo>
                  <a:lnTo>
                    <a:pt x="204" y="667"/>
                  </a:lnTo>
                  <a:lnTo>
                    <a:pt x="197" y="671"/>
                  </a:lnTo>
                  <a:lnTo>
                    <a:pt x="195" y="673"/>
                  </a:lnTo>
                  <a:lnTo>
                    <a:pt x="193" y="676"/>
                  </a:lnTo>
                  <a:lnTo>
                    <a:pt x="192" y="679"/>
                  </a:lnTo>
                  <a:lnTo>
                    <a:pt x="192" y="681"/>
                  </a:lnTo>
                  <a:lnTo>
                    <a:pt x="309" y="649"/>
                  </a:lnTo>
                  <a:lnTo>
                    <a:pt x="309" y="659"/>
                  </a:lnTo>
                  <a:lnTo>
                    <a:pt x="511" y="617"/>
                  </a:lnTo>
                  <a:lnTo>
                    <a:pt x="511" y="627"/>
                  </a:lnTo>
                  <a:lnTo>
                    <a:pt x="522" y="617"/>
                  </a:lnTo>
                  <a:lnTo>
                    <a:pt x="532" y="617"/>
                  </a:lnTo>
                  <a:lnTo>
                    <a:pt x="543" y="627"/>
                  </a:lnTo>
                  <a:lnTo>
                    <a:pt x="596" y="617"/>
                  </a:lnTo>
                  <a:lnTo>
                    <a:pt x="639" y="617"/>
                  </a:lnTo>
                  <a:lnTo>
                    <a:pt x="713" y="627"/>
                  </a:lnTo>
                  <a:lnTo>
                    <a:pt x="713" y="638"/>
                  </a:lnTo>
                  <a:lnTo>
                    <a:pt x="712" y="642"/>
                  </a:lnTo>
                  <a:lnTo>
                    <a:pt x="710" y="646"/>
                  </a:lnTo>
                  <a:lnTo>
                    <a:pt x="707" y="650"/>
                  </a:lnTo>
                  <a:lnTo>
                    <a:pt x="702" y="653"/>
                  </a:lnTo>
                  <a:lnTo>
                    <a:pt x="697" y="657"/>
                  </a:lnTo>
                  <a:lnTo>
                    <a:pt x="690" y="660"/>
                  </a:lnTo>
                  <a:lnTo>
                    <a:pt x="682" y="664"/>
                  </a:lnTo>
                  <a:lnTo>
                    <a:pt x="673" y="667"/>
                  </a:lnTo>
                  <a:lnTo>
                    <a:pt x="650" y="673"/>
                  </a:lnTo>
                  <a:lnTo>
                    <a:pt x="623" y="680"/>
                  </a:lnTo>
                  <a:lnTo>
                    <a:pt x="591" y="686"/>
                  </a:lnTo>
                  <a:lnTo>
                    <a:pt x="553" y="691"/>
                  </a:lnTo>
                  <a:lnTo>
                    <a:pt x="553" y="702"/>
                  </a:lnTo>
                  <a:lnTo>
                    <a:pt x="564" y="691"/>
                  </a:lnTo>
                  <a:lnTo>
                    <a:pt x="575" y="691"/>
                  </a:lnTo>
                  <a:lnTo>
                    <a:pt x="649" y="702"/>
                  </a:lnTo>
                  <a:lnTo>
                    <a:pt x="659" y="691"/>
                  </a:lnTo>
                  <a:lnTo>
                    <a:pt x="659" y="723"/>
                  </a:lnTo>
                  <a:lnTo>
                    <a:pt x="309" y="808"/>
                  </a:lnTo>
                  <a:lnTo>
                    <a:pt x="85" y="893"/>
                  </a:lnTo>
                  <a:lnTo>
                    <a:pt x="53" y="893"/>
                  </a:lnTo>
                  <a:lnTo>
                    <a:pt x="11" y="840"/>
                  </a:lnTo>
                  <a:lnTo>
                    <a:pt x="0" y="840"/>
                  </a:lnTo>
                  <a:lnTo>
                    <a:pt x="0" y="830"/>
                  </a:lnTo>
                  <a:lnTo>
                    <a:pt x="1" y="823"/>
                  </a:lnTo>
                  <a:lnTo>
                    <a:pt x="3" y="817"/>
                  </a:lnTo>
                  <a:lnTo>
                    <a:pt x="7" y="813"/>
                  </a:lnTo>
                  <a:lnTo>
                    <a:pt x="11" y="808"/>
                  </a:lnTo>
                  <a:lnTo>
                    <a:pt x="17" y="804"/>
                  </a:lnTo>
                  <a:lnTo>
                    <a:pt x="25" y="801"/>
                  </a:lnTo>
                  <a:lnTo>
                    <a:pt x="33" y="799"/>
                  </a:lnTo>
                  <a:lnTo>
                    <a:pt x="43" y="798"/>
                  </a:lnTo>
                  <a:lnTo>
                    <a:pt x="43" y="766"/>
                  </a:lnTo>
                  <a:lnTo>
                    <a:pt x="11" y="723"/>
                  </a:lnTo>
                  <a:lnTo>
                    <a:pt x="53" y="245"/>
                  </a:lnTo>
                  <a:lnTo>
                    <a:pt x="64" y="245"/>
                  </a:lnTo>
                  <a:lnTo>
                    <a:pt x="64" y="287"/>
                  </a:lnTo>
                  <a:lnTo>
                    <a:pt x="53" y="362"/>
                  </a:lnTo>
                  <a:lnTo>
                    <a:pt x="75" y="362"/>
                  </a:lnTo>
                  <a:lnTo>
                    <a:pt x="53" y="500"/>
                  </a:lnTo>
                  <a:lnTo>
                    <a:pt x="64" y="510"/>
                  </a:lnTo>
                  <a:lnTo>
                    <a:pt x="53" y="553"/>
                  </a:lnTo>
                  <a:lnTo>
                    <a:pt x="53" y="606"/>
                  </a:lnTo>
                  <a:lnTo>
                    <a:pt x="64" y="606"/>
                  </a:lnTo>
                  <a:lnTo>
                    <a:pt x="107" y="42"/>
                  </a:lnTo>
                  <a:lnTo>
                    <a:pt x="112" y="42"/>
                  </a:lnTo>
                  <a:lnTo>
                    <a:pt x="116" y="41"/>
                  </a:lnTo>
                  <a:lnTo>
                    <a:pt x="119" y="38"/>
                  </a:lnTo>
                  <a:lnTo>
                    <a:pt x="123" y="35"/>
                  </a:lnTo>
                  <a:lnTo>
                    <a:pt x="125" y="31"/>
                  </a:lnTo>
                  <a:lnTo>
                    <a:pt x="127" y="25"/>
                  </a:lnTo>
                  <a:lnTo>
                    <a:pt x="128" y="18"/>
                  </a:lnTo>
                  <a:lnTo>
                    <a:pt x="128" y="11"/>
                  </a:lnTo>
                  <a:lnTo>
                    <a:pt x="139" y="0"/>
                  </a:lnTo>
                  <a:lnTo>
                    <a:pt x="16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1" name="Freeform 120">
              <a:extLst>
                <a:ext uri="{FF2B5EF4-FFF2-40B4-BE49-F238E27FC236}">
                  <a16:creationId xmlns:a16="http://schemas.microsoft.com/office/drawing/2014/main" id="{0B9E8030-C543-7AB5-55FC-9AC3B10C5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1169" y="3576180"/>
              <a:ext cx="88715" cy="123826"/>
            </a:xfrm>
            <a:custGeom>
              <a:avLst/>
              <a:gdLst>
                <a:gd name="T0" fmla="*/ 659 w 765"/>
                <a:gd name="T1" fmla="*/ 841 h 1064"/>
                <a:gd name="T2" fmla="*/ 563 w 765"/>
                <a:gd name="T3" fmla="*/ 841 h 1064"/>
                <a:gd name="T4" fmla="*/ 510 w 765"/>
                <a:gd name="T5" fmla="*/ 787 h 1064"/>
                <a:gd name="T6" fmla="*/ 361 w 765"/>
                <a:gd name="T7" fmla="*/ 500 h 1064"/>
                <a:gd name="T8" fmla="*/ 444 w 765"/>
                <a:gd name="T9" fmla="*/ 483 h 1064"/>
                <a:gd name="T10" fmla="*/ 457 w 765"/>
                <a:gd name="T11" fmla="*/ 468 h 1064"/>
                <a:gd name="T12" fmla="*/ 340 w 765"/>
                <a:gd name="T13" fmla="*/ 468 h 1064"/>
                <a:gd name="T14" fmla="*/ 397 w 765"/>
                <a:gd name="T15" fmla="*/ 462 h 1064"/>
                <a:gd name="T16" fmla="*/ 435 w 765"/>
                <a:gd name="T17" fmla="*/ 444 h 1064"/>
                <a:gd name="T18" fmla="*/ 455 w 765"/>
                <a:gd name="T19" fmla="*/ 412 h 1064"/>
                <a:gd name="T20" fmla="*/ 286 w 765"/>
                <a:gd name="T21" fmla="*/ 383 h 1064"/>
                <a:gd name="T22" fmla="*/ 318 w 765"/>
                <a:gd name="T23" fmla="*/ 319 h 1064"/>
                <a:gd name="T24" fmla="*/ 254 w 765"/>
                <a:gd name="T25" fmla="*/ 490 h 1064"/>
                <a:gd name="T26" fmla="*/ 180 w 765"/>
                <a:gd name="T27" fmla="*/ 415 h 1064"/>
                <a:gd name="T28" fmla="*/ 159 w 765"/>
                <a:gd name="T29" fmla="*/ 458 h 1064"/>
                <a:gd name="T30" fmla="*/ 467 w 765"/>
                <a:gd name="T31" fmla="*/ 0 h 1064"/>
                <a:gd name="T32" fmla="*/ 482 w 765"/>
                <a:gd name="T33" fmla="*/ 21 h 1064"/>
                <a:gd name="T34" fmla="*/ 552 w 765"/>
                <a:gd name="T35" fmla="*/ 32 h 1064"/>
                <a:gd name="T36" fmla="*/ 648 w 765"/>
                <a:gd name="T37" fmla="*/ 436 h 1064"/>
                <a:gd name="T38" fmla="*/ 676 w 765"/>
                <a:gd name="T39" fmla="*/ 445 h 1064"/>
                <a:gd name="T40" fmla="*/ 765 w 765"/>
                <a:gd name="T41" fmla="*/ 468 h 1064"/>
                <a:gd name="T42" fmla="*/ 750 w 765"/>
                <a:gd name="T43" fmla="*/ 485 h 1064"/>
                <a:gd name="T44" fmla="*/ 659 w 765"/>
                <a:gd name="T45" fmla="*/ 511 h 1064"/>
                <a:gd name="T46" fmla="*/ 680 w 765"/>
                <a:gd name="T47" fmla="*/ 681 h 1064"/>
                <a:gd name="T48" fmla="*/ 659 w 765"/>
                <a:gd name="T49" fmla="*/ 873 h 1064"/>
                <a:gd name="T50" fmla="*/ 666 w 765"/>
                <a:gd name="T51" fmla="*/ 1012 h 1064"/>
                <a:gd name="T52" fmla="*/ 648 w 765"/>
                <a:gd name="T53" fmla="*/ 1000 h 1064"/>
                <a:gd name="T54" fmla="*/ 627 w 765"/>
                <a:gd name="T55" fmla="*/ 1032 h 1064"/>
                <a:gd name="T56" fmla="*/ 618 w 765"/>
                <a:gd name="T57" fmla="*/ 1059 h 1064"/>
                <a:gd name="T58" fmla="*/ 542 w 765"/>
                <a:gd name="T59" fmla="*/ 883 h 1064"/>
                <a:gd name="T60" fmla="*/ 542 w 765"/>
                <a:gd name="T61" fmla="*/ 809 h 1064"/>
                <a:gd name="T62" fmla="*/ 526 w 765"/>
                <a:gd name="T63" fmla="*/ 727 h 1064"/>
                <a:gd name="T64" fmla="*/ 510 w 765"/>
                <a:gd name="T65" fmla="*/ 713 h 1064"/>
                <a:gd name="T66" fmla="*/ 488 w 765"/>
                <a:gd name="T67" fmla="*/ 702 h 1064"/>
                <a:gd name="T68" fmla="*/ 478 w 765"/>
                <a:gd name="T69" fmla="*/ 617 h 1064"/>
                <a:gd name="T70" fmla="*/ 499 w 765"/>
                <a:gd name="T71" fmla="*/ 553 h 1064"/>
                <a:gd name="T72" fmla="*/ 435 w 765"/>
                <a:gd name="T73" fmla="*/ 607 h 1064"/>
                <a:gd name="T74" fmla="*/ 337 w 765"/>
                <a:gd name="T75" fmla="*/ 649 h 1064"/>
                <a:gd name="T76" fmla="*/ 255 w 765"/>
                <a:gd name="T77" fmla="*/ 681 h 1064"/>
                <a:gd name="T78" fmla="*/ 216 w 765"/>
                <a:gd name="T79" fmla="*/ 718 h 1064"/>
                <a:gd name="T80" fmla="*/ 191 w 765"/>
                <a:gd name="T81" fmla="*/ 810 h 1064"/>
                <a:gd name="T82" fmla="*/ 148 w 765"/>
                <a:gd name="T83" fmla="*/ 883 h 1064"/>
                <a:gd name="T84" fmla="*/ 95 w 765"/>
                <a:gd name="T85" fmla="*/ 904 h 1064"/>
                <a:gd name="T86" fmla="*/ 66 w 765"/>
                <a:gd name="T87" fmla="*/ 820 h 1064"/>
                <a:gd name="T88" fmla="*/ 52 w 765"/>
                <a:gd name="T89" fmla="*/ 835 h 1064"/>
                <a:gd name="T90" fmla="*/ 43 w 765"/>
                <a:gd name="T91" fmla="*/ 904 h 1064"/>
                <a:gd name="T92" fmla="*/ 191 w 765"/>
                <a:gd name="T93" fmla="*/ 351 h 1064"/>
                <a:gd name="T94" fmla="*/ 199 w 765"/>
                <a:gd name="T95" fmla="*/ 379 h 1064"/>
                <a:gd name="T96" fmla="*/ 212 w 765"/>
                <a:gd name="T97" fmla="*/ 341 h 1064"/>
                <a:gd name="T98" fmla="*/ 233 w 765"/>
                <a:gd name="T99" fmla="*/ 256 h 1064"/>
                <a:gd name="T100" fmla="*/ 265 w 765"/>
                <a:gd name="T101" fmla="*/ 202 h 1064"/>
                <a:gd name="T102" fmla="*/ 271 w 765"/>
                <a:gd name="T103" fmla="*/ 179 h 1064"/>
                <a:gd name="T104" fmla="*/ 244 w 765"/>
                <a:gd name="T105" fmla="*/ 171 h 1064"/>
                <a:gd name="T106" fmla="*/ 347 w 765"/>
                <a:gd name="T107" fmla="*/ 33 h 1064"/>
                <a:gd name="T108" fmla="*/ 434 w 765"/>
                <a:gd name="T109" fmla="*/ 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5" h="1064">
                  <a:moveTo>
                    <a:pt x="637" y="798"/>
                  </a:moveTo>
                  <a:lnTo>
                    <a:pt x="637" y="819"/>
                  </a:lnTo>
                  <a:lnTo>
                    <a:pt x="648" y="862"/>
                  </a:lnTo>
                  <a:lnTo>
                    <a:pt x="659" y="862"/>
                  </a:lnTo>
                  <a:lnTo>
                    <a:pt x="659" y="841"/>
                  </a:lnTo>
                  <a:lnTo>
                    <a:pt x="648" y="798"/>
                  </a:lnTo>
                  <a:lnTo>
                    <a:pt x="637" y="798"/>
                  </a:lnTo>
                  <a:close/>
                  <a:moveTo>
                    <a:pt x="531" y="830"/>
                  </a:moveTo>
                  <a:lnTo>
                    <a:pt x="531" y="851"/>
                  </a:lnTo>
                  <a:lnTo>
                    <a:pt x="563" y="841"/>
                  </a:lnTo>
                  <a:lnTo>
                    <a:pt x="563" y="819"/>
                  </a:lnTo>
                  <a:lnTo>
                    <a:pt x="531" y="830"/>
                  </a:lnTo>
                  <a:close/>
                  <a:moveTo>
                    <a:pt x="488" y="724"/>
                  </a:moveTo>
                  <a:lnTo>
                    <a:pt x="510" y="724"/>
                  </a:lnTo>
                  <a:lnTo>
                    <a:pt x="510" y="787"/>
                  </a:lnTo>
                  <a:lnTo>
                    <a:pt x="499" y="787"/>
                  </a:lnTo>
                  <a:lnTo>
                    <a:pt x="488" y="724"/>
                  </a:lnTo>
                  <a:close/>
                  <a:moveTo>
                    <a:pt x="340" y="490"/>
                  </a:moveTo>
                  <a:lnTo>
                    <a:pt x="340" y="500"/>
                  </a:lnTo>
                  <a:lnTo>
                    <a:pt x="361" y="500"/>
                  </a:lnTo>
                  <a:lnTo>
                    <a:pt x="383" y="497"/>
                  </a:lnTo>
                  <a:lnTo>
                    <a:pt x="403" y="494"/>
                  </a:lnTo>
                  <a:lnTo>
                    <a:pt x="419" y="491"/>
                  </a:lnTo>
                  <a:lnTo>
                    <a:pt x="433" y="488"/>
                  </a:lnTo>
                  <a:lnTo>
                    <a:pt x="444" y="483"/>
                  </a:lnTo>
                  <a:lnTo>
                    <a:pt x="451" y="478"/>
                  </a:lnTo>
                  <a:lnTo>
                    <a:pt x="453" y="476"/>
                  </a:lnTo>
                  <a:lnTo>
                    <a:pt x="455" y="474"/>
                  </a:lnTo>
                  <a:lnTo>
                    <a:pt x="457" y="472"/>
                  </a:lnTo>
                  <a:lnTo>
                    <a:pt x="457" y="468"/>
                  </a:lnTo>
                  <a:lnTo>
                    <a:pt x="446" y="468"/>
                  </a:lnTo>
                  <a:lnTo>
                    <a:pt x="340" y="490"/>
                  </a:lnTo>
                  <a:close/>
                  <a:moveTo>
                    <a:pt x="403" y="245"/>
                  </a:moveTo>
                  <a:lnTo>
                    <a:pt x="318" y="468"/>
                  </a:lnTo>
                  <a:lnTo>
                    <a:pt x="340" y="468"/>
                  </a:lnTo>
                  <a:lnTo>
                    <a:pt x="352" y="468"/>
                  </a:lnTo>
                  <a:lnTo>
                    <a:pt x="365" y="467"/>
                  </a:lnTo>
                  <a:lnTo>
                    <a:pt x="377" y="466"/>
                  </a:lnTo>
                  <a:lnTo>
                    <a:pt x="387" y="464"/>
                  </a:lnTo>
                  <a:lnTo>
                    <a:pt x="397" y="462"/>
                  </a:lnTo>
                  <a:lnTo>
                    <a:pt x="405" y="460"/>
                  </a:lnTo>
                  <a:lnTo>
                    <a:pt x="414" y="457"/>
                  </a:lnTo>
                  <a:lnTo>
                    <a:pt x="422" y="452"/>
                  </a:lnTo>
                  <a:lnTo>
                    <a:pt x="429" y="448"/>
                  </a:lnTo>
                  <a:lnTo>
                    <a:pt x="435" y="444"/>
                  </a:lnTo>
                  <a:lnTo>
                    <a:pt x="441" y="439"/>
                  </a:lnTo>
                  <a:lnTo>
                    <a:pt x="446" y="432"/>
                  </a:lnTo>
                  <a:lnTo>
                    <a:pt x="449" y="427"/>
                  </a:lnTo>
                  <a:lnTo>
                    <a:pt x="452" y="419"/>
                  </a:lnTo>
                  <a:lnTo>
                    <a:pt x="455" y="412"/>
                  </a:lnTo>
                  <a:lnTo>
                    <a:pt x="457" y="405"/>
                  </a:lnTo>
                  <a:lnTo>
                    <a:pt x="414" y="245"/>
                  </a:lnTo>
                  <a:lnTo>
                    <a:pt x="403" y="245"/>
                  </a:lnTo>
                  <a:close/>
                  <a:moveTo>
                    <a:pt x="308" y="309"/>
                  </a:moveTo>
                  <a:lnTo>
                    <a:pt x="286" y="383"/>
                  </a:lnTo>
                  <a:lnTo>
                    <a:pt x="276" y="373"/>
                  </a:lnTo>
                  <a:lnTo>
                    <a:pt x="265" y="373"/>
                  </a:lnTo>
                  <a:lnTo>
                    <a:pt x="276" y="415"/>
                  </a:lnTo>
                  <a:lnTo>
                    <a:pt x="286" y="415"/>
                  </a:lnTo>
                  <a:lnTo>
                    <a:pt x="318" y="319"/>
                  </a:lnTo>
                  <a:lnTo>
                    <a:pt x="318" y="309"/>
                  </a:lnTo>
                  <a:lnTo>
                    <a:pt x="308" y="309"/>
                  </a:lnTo>
                  <a:close/>
                  <a:moveTo>
                    <a:pt x="254" y="447"/>
                  </a:moveTo>
                  <a:lnTo>
                    <a:pt x="244" y="490"/>
                  </a:lnTo>
                  <a:lnTo>
                    <a:pt x="254" y="490"/>
                  </a:lnTo>
                  <a:lnTo>
                    <a:pt x="265" y="479"/>
                  </a:lnTo>
                  <a:lnTo>
                    <a:pt x="265" y="447"/>
                  </a:lnTo>
                  <a:lnTo>
                    <a:pt x="254" y="447"/>
                  </a:lnTo>
                  <a:close/>
                  <a:moveTo>
                    <a:pt x="191" y="405"/>
                  </a:moveTo>
                  <a:lnTo>
                    <a:pt x="180" y="415"/>
                  </a:lnTo>
                  <a:lnTo>
                    <a:pt x="180" y="436"/>
                  </a:lnTo>
                  <a:lnTo>
                    <a:pt x="191" y="436"/>
                  </a:lnTo>
                  <a:lnTo>
                    <a:pt x="201" y="405"/>
                  </a:lnTo>
                  <a:lnTo>
                    <a:pt x="191" y="405"/>
                  </a:lnTo>
                  <a:close/>
                  <a:moveTo>
                    <a:pt x="159" y="458"/>
                  </a:moveTo>
                  <a:lnTo>
                    <a:pt x="148" y="500"/>
                  </a:lnTo>
                  <a:lnTo>
                    <a:pt x="159" y="500"/>
                  </a:lnTo>
                  <a:lnTo>
                    <a:pt x="180" y="458"/>
                  </a:lnTo>
                  <a:lnTo>
                    <a:pt x="159" y="458"/>
                  </a:lnTo>
                  <a:close/>
                  <a:moveTo>
                    <a:pt x="467" y="0"/>
                  </a:moveTo>
                  <a:lnTo>
                    <a:pt x="468" y="5"/>
                  </a:lnTo>
                  <a:lnTo>
                    <a:pt x="470" y="8"/>
                  </a:lnTo>
                  <a:lnTo>
                    <a:pt x="473" y="12"/>
                  </a:lnTo>
                  <a:lnTo>
                    <a:pt x="476" y="15"/>
                  </a:lnTo>
                  <a:lnTo>
                    <a:pt x="482" y="21"/>
                  </a:lnTo>
                  <a:lnTo>
                    <a:pt x="492" y="25"/>
                  </a:lnTo>
                  <a:lnTo>
                    <a:pt x="503" y="28"/>
                  </a:lnTo>
                  <a:lnTo>
                    <a:pt x="518" y="31"/>
                  </a:lnTo>
                  <a:lnTo>
                    <a:pt x="534" y="32"/>
                  </a:lnTo>
                  <a:lnTo>
                    <a:pt x="552" y="32"/>
                  </a:lnTo>
                  <a:lnTo>
                    <a:pt x="637" y="405"/>
                  </a:lnTo>
                  <a:lnTo>
                    <a:pt x="712" y="405"/>
                  </a:lnTo>
                  <a:lnTo>
                    <a:pt x="712" y="415"/>
                  </a:lnTo>
                  <a:lnTo>
                    <a:pt x="648" y="426"/>
                  </a:lnTo>
                  <a:lnTo>
                    <a:pt x="648" y="436"/>
                  </a:lnTo>
                  <a:lnTo>
                    <a:pt x="656" y="436"/>
                  </a:lnTo>
                  <a:lnTo>
                    <a:pt x="662" y="438"/>
                  </a:lnTo>
                  <a:lnTo>
                    <a:pt x="667" y="440"/>
                  </a:lnTo>
                  <a:lnTo>
                    <a:pt x="671" y="442"/>
                  </a:lnTo>
                  <a:lnTo>
                    <a:pt x="676" y="445"/>
                  </a:lnTo>
                  <a:lnTo>
                    <a:pt x="678" y="448"/>
                  </a:lnTo>
                  <a:lnTo>
                    <a:pt x="680" y="452"/>
                  </a:lnTo>
                  <a:lnTo>
                    <a:pt x="680" y="458"/>
                  </a:lnTo>
                  <a:lnTo>
                    <a:pt x="765" y="458"/>
                  </a:lnTo>
                  <a:lnTo>
                    <a:pt x="765" y="468"/>
                  </a:lnTo>
                  <a:lnTo>
                    <a:pt x="764" y="472"/>
                  </a:lnTo>
                  <a:lnTo>
                    <a:pt x="763" y="475"/>
                  </a:lnTo>
                  <a:lnTo>
                    <a:pt x="761" y="477"/>
                  </a:lnTo>
                  <a:lnTo>
                    <a:pt x="759" y="480"/>
                  </a:lnTo>
                  <a:lnTo>
                    <a:pt x="750" y="485"/>
                  </a:lnTo>
                  <a:lnTo>
                    <a:pt x="739" y="491"/>
                  </a:lnTo>
                  <a:lnTo>
                    <a:pt x="724" y="496"/>
                  </a:lnTo>
                  <a:lnTo>
                    <a:pt x="706" y="501"/>
                  </a:lnTo>
                  <a:lnTo>
                    <a:pt x="683" y="507"/>
                  </a:lnTo>
                  <a:lnTo>
                    <a:pt x="659" y="511"/>
                  </a:lnTo>
                  <a:lnTo>
                    <a:pt x="680" y="575"/>
                  </a:lnTo>
                  <a:lnTo>
                    <a:pt x="669" y="607"/>
                  </a:lnTo>
                  <a:lnTo>
                    <a:pt x="680" y="670"/>
                  </a:lnTo>
                  <a:lnTo>
                    <a:pt x="669" y="681"/>
                  </a:lnTo>
                  <a:lnTo>
                    <a:pt x="680" y="681"/>
                  </a:lnTo>
                  <a:lnTo>
                    <a:pt x="669" y="692"/>
                  </a:lnTo>
                  <a:lnTo>
                    <a:pt x="680" y="819"/>
                  </a:lnTo>
                  <a:lnTo>
                    <a:pt x="680" y="883"/>
                  </a:lnTo>
                  <a:lnTo>
                    <a:pt x="669" y="873"/>
                  </a:lnTo>
                  <a:lnTo>
                    <a:pt x="659" y="873"/>
                  </a:lnTo>
                  <a:lnTo>
                    <a:pt x="691" y="1032"/>
                  </a:lnTo>
                  <a:lnTo>
                    <a:pt x="669" y="1032"/>
                  </a:lnTo>
                  <a:lnTo>
                    <a:pt x="669" y="1025"/>
                  </a:lnTo>
                  <a:lnTo>
                    <a:pt x="668" y="1017"/>
                  </a:lnTo>
                  <a:lnTo>
                    <a:pt x="666" y="1012"/>
                  </a:lnTo>
                  <a:lnTo>
                    <a:pt x="664" y="1008"/>
                  </a:lnTo>
                  <a:lnTo>
                    <a:pt x="661" y="1004"/>
                  </a:lnTo>
                  <a:lnTo>
                    <a:pt x="658" y="1001"/>
                  </a:lnTo>
                  <a:lnTo>
                    <a:pt x="653" y="1000"/>
                  </a:lnTo>
                  <a:lnTo>
                    <a:pt x="648" y="1000"/>
                  </a:lnTo>
                  <a:lnTo>
                    <a:pt x="648" y="1011"/>
                  </a:lnTo>
                  <a:lnTo>
                    <a:pt x="659" y="1043"/>
                  </a:lnTo>
                  <a:lnTo>
                    <a:pt x="648" y="1043"/>
                  </a:lnTo>
                  <a:lnTo>
                    <a:pt x="637" y="1032"/>
                  </a:lnTo>
                  <a:lnTo>
                    <a:pt x="627" y="1032"/>
                  </a:lnTo>
                  <a:lnTo>
                    <a:pt x="627" y="1040"/>
                  </a:lnTo>
                  <a:lnTo>
                    <a:pt x="626" y="1046"/>
                  </a:lnTo>
                  <a:lnTo>
                    <a:pt x="624" y="1051"/>
                  </a:lnTo>
                  <a:lnTo>
                    <a:pt x="621" y="1056"/>
                  </a:lnTo>
                  <a:lnTo>
                    <a:pt x="618" y="1059"/>
                  </a:lnTo>
                  <a:lnTo>
                    <a:pt x="615" y="1062"/>
                  </a:lnTo>
                  <a:lnTo>
                    <a:pt x="611" y="1063"/>
                  </a:lnTo>
                  <a:lnTo>
                    <a:pt x="606" y="1064"/>
                  </a:lnTo>
                  <a:lnTo>
                    <a:pt x="552" y="883"/>
                  </a:lnTo>
                  <a:lnTo>
                    <a:pt x="542" y="883"/>
                  </a:lnTo>
                  <a:lnTo>
                    <a:pt x="542" y="926"/>
                  </a:lnTo>
                  <a:lnTo>
                    <a:pt x="531" y="926"/>
                  </a:lnTo>
                  <a:lnTo>
                    <a:pt x="510" y="798"/>
                  </a:lnTo>
                  <a:lnTo>
                    <a:pt x="542" y="819"/>
                  </a:lnTo>
                  <a:lnTo>
                    <a:pt x="542" y="809"/>
                  </a:lnTo>
                  <a:lnTo>
                    <a:pt x="540" y="786"/>
                  </a:lnTo>
                  <a:lnTo>
                    <a:pt x="536" y="766"/>
                  </a:lnTo>
                  <a:lnTo>
                    <a:pt x="533" y="750"/>
                  </a:lnTo>
                  <a:lnTo>
                    <a:pt x="529" y="736"/>
                  </a:lnTo>
                  <a:lnTo>
                    <a:pt x="526" y="727"/>
                  </a:lnTo>
                  <a:lnTo>
                    <a:pt x="520" y="718"/>
                  </a:lnTo>
                  <a:lnTo>
                    <a:pt x="518" y="716"/>
                  </a:lnTo>
                  <a:lnTo>
                    <a:pt x="515" y="714"/>
                  </a:lnTo>
                  <a:lnTo>
                    <a:pt x="513" y="713"/>
                  </a:lnTo>
                  <a:lnTo>
                    <a:pt x="510" y="713"/>
                  </a:lnTo>
                  <a:lnTo>
                    <a:pt x="520" y="702"/>
                  </a:lnTo>
                  <a:lnTo>
                    <a:pt x="520" y="670"/>
                  </a:lnTo>
                  <a:lnTo>
                    <a:pt x="499" y="670"/>
                  </a:lnTo>
                  <a:lnTo>
                    <a:pt x="499" y="702"/>
                  </a:lnTo>
                  <a:lnTo>
                    <a:pt x="488" y="702"/>
                  </a:lnTo>
                  <a:lnTo>
                    <a:pt x="488" y="660"/>
                  </a:lnTo>
                  <a:lnTo>
                    <a:pt x="499" y="649"/>
                  </a:lnTo>
                  <a:lnTo>
                    <a:pt x="488" y="649"/>
                  </a:lnTo>
                  <a:lnTo>
                    <a:pt x="478" y="660"/>
                  </a:lnTo>
                  <a:lnTo>
                    <a:pt x="478" y="617"/>
                  </a:lnTo>
                  <a:lnTo>
                    <a:pt x="488" y="617"/>
                  </a:lnTo>
                  <a:lnTo>
                    <a:pt x="499" y="628"/>
                  </a:lnTo>
                  <a:lnTo>
                    <a:pt x="510" y="628"/>
                  </a:lnTo>
                  <a:lnTo>
                    <a:pt x="499" y="617"/>
                  </a:lnTo>
                  <a:lnTo>
                    <a:pt x="499" y="553"/>
                  </a:lnTo>
                  <a:lnTo>
                    <a:pt x="265" y="607"/>
                  </a:lnTo>
                  <a:lnTo>
                    <a:pt x="265" y="628"/>
                  </a:lnTo>
                  <a:lnTo>
                    <a:pt x="340" y="607"/>
                  </a:lnTo>
                  <a:lnTo>
                    <a:pt x="382" y="617"/>
                  </a:lnTo>
                  <a:lnTo>
                    <a:pt x="435" y="607"/>
                  </a:lnTo>
                  <a:lnTo>
                    <a:pt x="435" y="628"/>
                  </a:lnTo>
                  <a:lnTo>
                    <a:pt x="409" y="633"/>
                  </a:lnTo>
                  <a:lnTo>
                    <a:pt x="383" y="639"/>
                  </a:lnTo>
                  <a:lnTo>
                    <a:pt x="360" y="644"/>
                  </a:lnTo>
                  <a:lnTo>
                    <a:pt x="337" y="649"/>
                  </a:lnTo>
                  <a:lnTo>
                    <a:pt x="318" y="656"/>
                  </a:lnTo>
                  <a:lnTo>
                    <a:pt x="299" y="662"/>
                  </a:lnTo>
                  <a:lnTo>
                    <a:pt x="283" y="668"/>
                  </a:lnTo>
                  <a:lnTo>
                    <a:pt x="268" y="675"/>
                  </a:lnTo>
                  <a:lnTo>
                    <a:pt x="255" y="681"/>
                  </a:lnTo>
                  <a:lnTo>
                    <a:pt x="244" y="689"/>
                  </a:lnTo>
                  <a:lnTo>
                    <a:pt x="234" y="695"/>
                  </a:lnTo>
                  <a:lnTo>
                    <a:pt x="226" y="702"/>
                  </a:lnTo>
                  <a:lnTo>
                    <a:pt x="220" y="710"/>
                  </a:lnTo>
                  <a:lnTo>
                    <a:pt x="216" y="718"/>
                  </a:lnTo>
                  <a:lnTo>
                    <a:pt x="213" y="726"/>
                  </a:lnTo>
                  <a:lnTo>
                    <a:pt x="212" y="734"/>
                  </a:lnTo>
                  <a:lnTo>
                    <a:pt x="205" y="762"/>
                  </a:lnTo>
                  <a:lnTo>
                    <a:pt x="198" y="787"/>
                  </a:lnTo>
                  <a:lnTo>
                    <a:pt x="191" y="810"/>
                  </a:lnTo>
                  <a:lnTo>
                    <a:pt x="182" y="830"/>
                  </a:lnTo>
                  <a:lnTo>
                    <a:pt x="175" y="847"/>
                  </a:lnTo>
                  <a:lnTo>
                    <a:pt x="166" y="862"/>
                  </a:lnTo>
                  <a:lnTo>
                    <a:pt x="158" y="874"/>
                  </a:lnTo>
                  <a:lnTo>
                    <a:pt x="148" y="883"/>
                  </a:lnTo>
                  <a:lnTo>
                    <a:pt x="148" y="904"/>
                  </a:lnTo>
                  <a:lnTo>
                    <a:pt x="116" y="904"/>
                  </a:lnTo>
                  <a:lnTo>
                    <a:pt x="106" y="894"/>
                  </a:lnTo>
                  <a:lnTo>
                    <a:pt x="95" y="894"/>
                  </a:lnTo>
                  <a:lnTo>
                    <a:pt x="95" y="904"/>
                  </a:lnTo>
                  <a:lnTo>
                    <a:pt x="63" y="883"/>
                  </a:lnTo>
                  <a:lnTo>
                    <a:pt x="84" y="819"/>
                  </a:lnTo>
                  <a:lnTo>
                    <a:pt x="75" y="819"/>
                  </a:lnTo>
                  <a:lnTo>
                    <a:pt x="70" y="819"/>
                  </a:lnTo>
                  <a:lnTo>
                    <a:pt x="66" y="820"/>
                  </a:lnTo>
                  <a:lnTo>
                    <a:pt x="63" y="823"/>
                  </a:lnTo>
                  <a:lnTo>
                    <a:pt x="60" y="825"/>
                  </a:lnTo>
                  <a:lnTo>
                    <a:pt x="58" y="828"/>
                  </a:lnTo>
                  <a:lnTo>
                    <a:pt x="54" y="831"/>
                  </a:lnTo>
                  <a:lnTo>
                    <a:pt x="52" y="835"/>
                  </a:lnTo>
                  <a:lnTo>
                    <a:pt x="50" y="841"/>
                  </a:lnTo>
                  <a:lnTo>
                    <a:pt x="47" y="852"/>
                  </a:lnTo>
                  <a:lnTo>
                    <a:pt x="44" y="867"/>
                  </a:lnTo>
                  <a:lnTo>
                    <a:pt x="43" y="884"/>
                  </a:lnTo>
                  <a:lnTo>
                    <a:pt x="43" y="904"/>
                  </a:lnTo>
                  <a:lnTo>
                    <a:pt x="21" y="883"/>
                  </a:lnTo>
                  <a:lnTo>
                    <a:pt x="32" y="819"/>
                  </a:lnTo>
                  <a:lnTo>
                    <a:pt x="0" y="787"/>
                  </a:lnTo>
                  <a:lnTo>
                    <a:pt x="180" y="351"/>
                  </a:lnTo>
                  <a:lnTo>
                    <a:pt x="191" y="351"/>
                  </a:lnTo>
                  <a:lnTo>
                    <a:pt x="192" y="359"/>
                  </a:lnTo>
                  <a:lnTo>
                    <a:pt x="193" y="365"/>
                  </a:lnTo>
                  <a:lnTo>
                    <a:pt x="194" y="371"/>
                  </a:lnTo>
                  <a:lnTo>
                    <a:pt x="196" y="376"/>
                  </a:lnTo>
                  <a:lnTo>
                    <a:pt x="199" y="379"/>
                  </a:lnTo>
                  <a:lnTo>
                    <a:pt x="203" y="381"/>
                  </a:lnTo>
                  <a:lnTo>
                    <a:pt x="208" y="383"/>
                  </a:lnTo>
                  <a:lnTo>
                    <a:pt x="212" y="383"/>
                  </a:lnTo>
                  <a:lnTo>
                    <a:pt x="222" y="330"/>
                  </a:lnTo>
                  <a:lnTo>
                    <a:pt x="212" y="341"/>
                  </a:lnTo>
                  <a:lnTo>
                    <a:pt x="201" y="341"/>
                  </a:lnTo>
                  <a:lnTo>
                    <a:pt x="201" y="298"/>
                  </a:lnTo>
                  <a:lnTo>
                    <a:pt x="212" y="245"/>
                  </a:lnTo>
                  <a:lnTo>
                    <a:pt x="222" y="256"/>
                  </a:lnTo>
                  <a:lnTo>
                    <a:pt x="233" y="256"/>
                  </a:lnTo>
                  <a:lnTo>
                    <a:pt x="222" y="245"/>
                  </a:lnTo>
                  <a:lnTo>
                    <a:pt x="222" y="234"/>
                  </a:lnTo>
                  <a:lnTo>
                    <a:pt x="244" y="192"/>
                  </a:lnTo>
                  <a:lnTo>
                    <a:pt x="254" y="192"/>
                  </a:lnTo>
                  <a:lnTo>
                    <a:pt x="265" y="202"/>
                  </a:lnTo>
                  <a:lnTo>
                    <a:pt x="276" y="202"/>
                  </a:lnTo>
                  <a:lnTo>
                    <a:pt x="276" y="192"/>
                  </a:lnTo>
                  <a:lnTo>
                    <a:pt x="276" y="188"/>
                  </a:lnTo>
                  <a:lnTo>
                    <a:pt x="274" y="183"/>
                  </a:lnTo>
                  <a:lnTo>
                    <a:pt x="271" y="179"/>
                  </a:lnTo>
                  <a:lnTo>
                    <a:pt x="268" y="176"/>
                  </a:lnTo>
                  <a:lnTo>
                    <a:pt x="264" y="174"/>
                  </a:lnTo>
                  <a:lnTo>
                    <a:pt x="258" y="173"/>
                  </a:lnTo>
                  <a:lnTo>
                    <a:pt x="251" y="172"/>
                  </a:lnTo>
                  <a:lnTo>
                    <a:pt x="244" y="171"/>
                  </a:lnTo>
                  <a:lnTo>
                    <a:pt x="297" y="22"/>
                  </a:lnTo>
                  <a:lnTo>
                    <a:pt x="340" y="22"/>
                  </a:lnTo>
                  <a:lnTo>
                    <a:pt x="329" y="32"/>
                  </a:lnTo>
                  <a:lnTo>
                    <a:pt x="329" y="43"/>
                  </a:lnTo>
                  <a:lnTo>
                    <a:pt x="347" y="33"/>
                  </a:lnTo>
                  <a:lnTo>
                    <a:pt x="365" y="25"/>
                  </a:lnTo>
                  <a:lnTo>
                    <a:pt x="383" y="17"/>
                  </a:lnTo>
                  <a:lnTo>
                    <a:pt x="400" y="11"/>
                  </a:lnTo>
                  <a:lnTo>
                    <a:pt x="418" y="7"/>
                  </a:lnTo>
                  <a:lnTo>
                    <a:pt x="434" y="4"/>
                  </a:lnTo>
                  <a:lnTo>
                    <a:pt x="451" y="1"/>
                  </a:lnTo>
                  <a:lnTo>
                    <a:pt x="4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2" name="Freeform 121">
              <a:extLst>
                <a:ext uri="{FF2B5EF4-FFF2-40B4-BE49-F238E27FC236}">
                  <a16:creationId xmlns:a16="http://schemas.microsoft.com/office/drawing/2014/main" id="{5C0ECE4E-8D4A-0A58-B7EE-BE3EDF73B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973" y="3581725"/>
              <a:ext cx="90563" cy="103496"/>
            </a:xfrm>
            <a:custGeom>
              <a:avLst/>
              <a:gdLst>
                <a:gd name="T0" fmla="*/ 474 w 793"/>
                <a:gd name="T1" fmla="*/ 441 h 885"/>
                <a:gd name="T2" fmla="*/ 487 w 793"/>
                <a:gd name="T3" fmla="*/ 451 h 885"/>
                <a:gd name="T4" fmla="*/ 502 w 793"/>
                <a:gd name="T5" fmla="*/ 488 h 885"/>
                <a:gd name="T6" fmla="*/ 511 w 793"/>
                <a:gd name="T7" fmla="*/ 535 h 885"/>
                <a:gd name="T8" fmla="*/ 64 w 793"/>
                <a:gd name="T9" fmla="*/ 270 h 885"/>
                <a:gd name="T10" fmla="*/ 64 w 793"/>
                <a:gd name="T11" fmla="*/ 301 h 885"/>
                <a:gd name="T12" fmla="*/ 85 w 793"/>
                <a:gd name="T13" fmla="*/ 280 h 885"/>
                <a:gd name="T14" fmla="*/ 213 w 793"/>
                <a:gd name="T15" fmla="*/ 4 h 885"/>
                <a:gd name="T16" fmla="*/ 288 w 793"/>
                <a:gd name="T17" fmla="*/ 54 h 885"/>
                <a:gd name="T18" fmla="*/ 296 w 793"/>
                <a:gd name="T19" fmla="*/ 40 h 885"/>
                <a:gd name="T20" fmla="*/ 308 w 793"/>
                <a:gd name="T21" fmla="*/ 36 h 885"/>
                <a:gd name="T22" fmla="*/ 468 w 793"/>
                <a:gd name="T23" fmla="*/ 440 h 885"/>
                <a:gd name="T24" fmla="*/ 426 w 793"/>
                <a:gd name="T25" fmla="*/ 376 h 885"/>
                <a:gd name="T26" fmla="*/ 511 w 793"/>
                <a:gd name="T27" fmla="*/ 578 h 885"/>
                <a:gd name="T28" fmla="*/ 548 w 793"/>
                <a:gd name="T29" fmla="*/ 366 h 885"/>
                <a:gd name="T30" fmla="*/ 595 w 793"/>
                <a:gd name="T31" fmla="*/ 149 h 885"/>
                <a:gd name="T32" fmla="*/ 665 w 793"/>
                <a:gd name="T33" fmla="*/ 22 h 885"/>
                <a:gd name="T34" fmla="*/ 761 w 793"/>
                <a:gd name="T35" fmla="*/ 54 h 885"/>
                <a:gd name="T36" fmla="*/ 742 w 793"/>
                <a:gd name="T37" fmla="*/ 60 h 885"/>
                <a:gd name="T38" fmla="*/ 731 w 793"/>
                <a:gd name="T39" fmla="*/ 77 h 885"/>
                <a:gd name="T40" fmla="*/ 739 w 793"/>
                <a:gd name="T41" fmla="*/ 96 h 885"/>
                <a:gd name="T42" fmla="*/ 771 w 793"/>
                <a:gd name="T43" fmla="*/ 54 h 885"/>
                <a:gd name="T44" fmla="*/ 782 w 793"/>
                <a:gd name="T45" fmla="*/ 75 h 885"/>
                <a:gd name="T46" fmla="*/ 782 w 793"/>
                <a:gd name="T47" fmla="*/ 128 h 885"/>
                <a:gd name="T48" fmla="*/ 753 w 793"/>
                <a:gd name="T49" fmla="*/ 232 h 885"/>
                <a:gd name="T50" fmla="*/ 699 w 793"/>
                <a:gd name="T51" fmla="*/ 487 h 885"/>
                <a:gd name="T52" fmla="*/ 649 w 793"/>
                <a:gd name="T53" fmla="*/ 800 h 885"/>
                <a:gd name="T54" fmla="*/ 646 w 793"/>
                <a:gd name="T55" fmla="*/ 631 h 885"/>
                <a:gd name="T56" fmla="*/ 636 w 793"/>
                <a:gd name="T57" fmla="*/ 643 h 885"/>
                <a:gd name="T58" fmla="*/ 614 w 793"/>
                <a:gd name="T59" fmla="*/ 710 h 885"/>
                <a:gd name="T60" fmla="*/ 585 w 793"/>
                <a:gd name="T61" fmla="*/ 832 h 885"/>
                <a:gd name="T62" fmla="*/ 556 w 793"/>
                <a:gd name="T63" fmla="*/ 852 h 885"/>
                <a:gd name="T64" fmla="*/ 528 w 793"/>
                <a:gd name="T65" fmla="*/ 862 h 885"/>
                <a:gd name="T66" fmla="*/ 511 w 793"/>
                <a:gd name="T67" fmla="*/ 885 h 885"/>
                <a:gd name="T68" fmla="*/ 497 w 793"/>
                <a:gd name="T69" fmla="*/ 877 h 885"/>
                <a:gd name="T70" fmla="*/ 483 w 793"/>
                <a:gd name="T71" fmla="*/ 867 h 885"/>
                <a:gd name="T72" fmla="*/ 457 w 793"/>
                <a:gd name="T73" fmla="*/ 864 h 885"/>
                <a:gd name="T74" fmla="*/ 454 w 793"/>
                <a:gd name="T75" fmla="*/ 772 h 885"/>
                <a:gd name="T76" fmla="*/ 428 w 793"/>
                <a:gd name="T77" fmla="*/ 693 h 885"/>
                <a:gd name="T78" fmla="*/ 337 w 793"/>
                <a:gd name="T79" fmla="*/ 473 h 885"/>
                <a:gd name="T80" fmla="*/ 234 w 793"/>
                <a:gd name="T81" fmla="*/ 259 h 885"/>
                <a:gd name="T82" fmla="*/ 203 w 793"/>
                <a:gd name="T83" fmla="*/ 420 h 885"/>
                <a:gd name="T84" fmla="*/ 177 w 793"/>
                <a:gd name="T85" fmla="*/ 616 h 885"/>
                <a:gd name="T86" fmla="*/ 149 w 793"/>
                <a:gd name="T87" fmla="*/ 758 h 885"/>
                <a:gd name="T88" fmla="*/ 111 w 793"/>
                <a:gd name="T89" fmla="*/ 775 h 885"/>
                <a:gd name="T90" fmla="*/ 89 w 793"/>
                <a:gd name="T91" fmla="*/ 795 h 885"/>
                <a:gd name="T92" fmla="*/ 64 w 793"/>
                <a:gd name="T93" fmla="*/ 811 h 885"/>
                <a:gd name="T94" fmla="*/ 51 w 793"/>
                <a:gd name="T95" fmla="*/ 773 h 885"/>
                <a:gd name="T96" fmla="*/ 44 w 793"/>
                <a:gd name="T97" fmla="*/ 718 h 885"/>
                <a:gd name="T98" fmla="*/ 32 w 793"/>
                <a:gd name="T99" fmla="*/ 673 h 885"/>
                <a:gd name="T100" fmla="*/ 0 w 793"/>
                <a:gd name="T101" fmla="*/ 715 h 885"/>
                <a:gd name="T102" fmla="*/ 5 w 793"/>
                <a:gd name="T103" fmla="*/ 602 h 885"/>
                <a:gd name="T104" fmla="*/ 18 w 793"/>
                <a:gd name="T105" fmla="*/ 481 h 885"/>
                <a:gd name="T106" fmla="*/ 40 w 793"/>
                <a:gd name="T107" fmla="*/ 351 h 885"/>
                <a:gd name="T108" fmla="*/ 72 w 793"/>
                <a:gd name="T109" fmla="*/ 213 h 885"/>
                <a:gd name="T110" fmla="*/ 113 w 793"/>
                <a:gd name="T111" fmla="*/ 6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3" h="885">
                  <a:moveTo>
                    <a:pt x="468" y="440"/>
                  </a:moveTo>
                  <a:lnTo>
                    <a:pt x="471" y="440"/>
                  </a:lnTo>
                  <a:lnTo>
                    <a:pt x="474" y="441"/>
                  </a:lnTo>
                  <a:lnTo>
                    <a:pt x="478" y="442"/>
                  </a:lnTo>
                  <a:lnTo>
                    <a:pt x="481" y="445"/>
                  </a:lnTo>
                  <a:lnTo>
                    <a:pt x="487" y="451"/>
                  </a:lnTo>
                  <a:lnTo>
                    <a:pt x="493" y="461"/>
                  </a:lnTo>
                  <a:lnTo>
                    <a:pt x="498" y="473"/>
                  </a:lnTo>
                  <a:lnTo>
                    <a:pt x="502" y="488"/>
                  </a:lnTo>
                  <a:lnTo>
                    <a:pt x="506" y="505"/>
                  </a:lnTo>
                  <a:lnTo>
                    <a:pt x="511" y="525"/>
                  </a:lnTo>
                  <a:lnTo>
                    <a:pt x="511" y="535"/>
                  </a:lnTo>
                  <a:lnTo>
                    <a:pt x="500" y="535"/>
                  </a:lnTo>
                  <a:lnTo>
                    <a:pt x="468" y="440"/>
                  </a:lnTo>
                  <a:close/>
                  <a:moveTo>
                    <a:pt x="64" y="270"/>
                  </a:moveTo>
                  <a:lnTo>
                    <a:pt x="64" y="280"/>
                  </a:lnTo>
                  <a:lnTo>
                    <a:pt x="74" y="291"/>
                  </a:lnTo>
                  <a:lnTo>
                    <a:pt x="64" y="301"/>
                  </a:lnTo>
                  <a:lnTo>
                    <a:pt x="64" y="323"/>
                  </a:lnTo>
                  <a:lnTo>
                    <a:pt x="74" y="323"/>
                  </a:lnTo>
                  <a:lnTo>
                    <a:pt x="85" y="280"/>
                  </a:lnTo>
                  <a:lnTo>
                    <a:pt x="74" y="270"/>
                  </a:lnTo>
                  <a:lnTo>
                    <a:pt x="64" y="270"/>
                  </a:lnTo>
                  <a:close/>
                  <a:moveTo>
                    <a:pt x="213" y="4"/>
                  </a:moveTo>
                  <a:lnTo>
                    <a:pt x="287" y="67"/>
                  </a:lnTo>
                  <a:lnTo>
                    <a:pt x="287" y="60"/>
                  </a:lnTo>
                  <a:lnTo>
                    <a:pt x="288" y="54"/>
                  </a:lnTo>
                  <a:lnTo>
                    <a:pt x="290" y="48"/>
                  </a:lnTo>
                  <a:lnTo>
                    <a:pt x="293" y="43"/>
                  </a:lnTo>
                  <a:lnTo>
                    <a:pt x="296" y="40"/>
                  </a:lnTo>
                  <a:lnTo>
                    <a:pt x="299" y="38"/>
                  </a:lnTo>
                  <a:lnTo>
                    <a:pt x="303" y="36"/>
                  </a:lnTo>
                  <a:lnTo>
                    <a:pt x="308" y="36"/>
                  </a:lnTo>
                  <a:lnTo>
                    <a:pt x="319" y="36"/>
                  </a:lnTo>
                  <a:lnTo>
                    <a:pt x="468" y="418"/>
                  </a:lnTo>
                  <a:lnTo>
                    <a:pt x="468" y="440"/>
                  </a:lnTo>
                  <a:lnTo>
                    <a:pt x="457" y="440"/>
                  </a:lnTo>
                  <a:lnTo>
                    <a:pt x="436" y="376"/>
                  </a:lnTo>
                  <a:lnTo>
                    <a:pt x="426" y="376"/>
                  </a:lnTo>
                  <a:lnTo>
                    <a:pt x="426" y="397"/>
                  </a:lnTo>
                  <a:lnTo>
                    <a:pt x="500" y="578"/>
                  </a:lnTo>
                  <a:lnTo>
                    <a:pt x="511" y="578"/>
                  </a:lnTo>
                  <a:lnTo>
                    <a:pt x="521" y="508"/>
                  </a:lnTo>
                  <a:lnTo>
                    <a:pt x="534" y="438"/>
                  </a:lnTo>
                  <a:lnTo>
                    <a:pt x="548" y="366"/>
                  </a:lnTo>
                  <a:lnTo>
                    <a:pt x="562" y="295"/>
                  </a:lnTo>
                  <a:lnTo>
                    <a:pt x="578" y="223"/>
                  </a:lnTo>
                  <a:lnTo>
                    <a:pt x="595" y="149"/>
                  </a:lnTo>
                  <a:lnTo>
                    <a:pt x="614" y="75"/>
                  </a:lnTo>
                  <a:lnTo>
                    <a:pt x="633" y="0"/>
                  </a:lnTo>
                  <a:lnTo>
                    <a:pt x="665" y="22"/>
                  </a:lnTo>
                  <a:lnTo>
                    <a:pt x="697" y="11"/>
                  </a:lnTo>
                  <a:lnTo>
                    <a:pt x="761" y="43"/>
                  </a:lnTo>
                  <a:lnTo>
                    <a:pt x="761" y="54"/>
                  </a:lnTo>
                  <a:lnTo>
                    <a:pt x="753" y="55"/>
                  </a:lnTo>
                  <a:lnTo>
                    <a:pt x="747" y="57"/>
                  </a:lnTo>
                  <a:lnTo>
                    <a:pt x="742" y="60"/>
                  </a:lnTo>
                  <a:lnTo>
                    <a:pt x="736" y="64"/>
                  </a:lnTo>
                  <a:lnTo>
                    <a:pt x="733" y="71"/>
                  </a:lnTo>
                  <a:lnTo>
                    <a:pt x="731" y="77"/>
                  </a:lnTo>
                  <a:lnTo>
                    <a:pt x="729" y="87"/>
                  </a:lnTo>
                  <a:lnTo>
                    <a:pt x="729" y="96"/>
                  </a:lnTo>
                  <a:lnTo>
                    <a:pt x="739" y="96"/>
                  </a:lnTo>
                  <a:lnTo>
                    <a:pt x="750" y="107"/>
                  </a:lnTo>
                  <a:lnTo>
                    <a:pt x="761" y="107"/>
                  </a:lnTo>
                  <a:lnTo>
                    <a:pt x="771" y="54"/>
                  </a:lnTo>
                  <a:lnTo>
                    <a:pt x="793" y="54"/>
                  </a:lnTo>
                  <a:lnTo>
                    <a:pt x="793" y="64"/>
                  </a:lnTo>
                  <a:lnTo>
                    <a:pt x="782" y="75"/>
                  </a:lnTo>
                  <a:lnTo>
                    <a:pt x="793" y="86"/>
                  </a:lnTo>
                  <a:lnTo>
                    <a:pt x="793" y="96"/>
                  </a:lnTo>
                  <a:lnTo>
                    <a:pt x="782" y="128"/>
                  </a:lnTo>
                  <a:lnTo>
                    <a:pt x="772" y="161"/>
                  </a:lnTo>
                  <a:lnTo>
                    <a:pt x="763" y="196"/>
                  </a:lnTo>
                  <a:lnTo>
                    <a:pt x="753" y="232"/>
                  </a:lnTo>
                  <a:lnTo>
                    <a:pt x="735" y="310"/>
                  </a:lnTo>
                  <a:lnTo>
                    <a:pt x="716" y="395"/>
                  </a:lnTo>
                  <a:lnTo>
                    <a:pt x="699" y="487"/>
                  </a:lnTo>
                  <a:lnTo>
                    <a:pt x="682" y="584"/>
                  </a:lnTo>
                  <a:lnTo>
                    <a:pt x="665" y="690"/>
                  </a:lnTo>
                  <a:lnTo>
                    <a:pt x="649" y="800"/>
                  </a:lnTo>
                  <a:lnTo>
                    <a:pt x="628" y="800"/>
                  </a:lnTo>
                  <a:lnTo>
                    <a:pt x="649" y="630"/>
                  </a:lnTo>
                  <a:lnTo>
                    <a:pt x="646" y="631"/>
                  </a:lnTo>
                  <a:lnTo>
                    <a:pt x="643" y="633"/>
                  </a:lnTo>
                  <a:lnTo>
                    <a:pt x="639" y="638"/>
                  </a:lnTo>
                  <a:lnTo>
                    <a:pt x="636" y="643"/>
                  </a:lnTo>
                  <a:lnTo>
                    <a:pt x="630" y="659"/>
                  </a:lnTo>
                  <a:lnTo>
                    <a:pt x="622" y="681"/>
                  </a:lnTo>
                  <a:lnTo>
                    <a:pt x="614" y="710"/>
                  </a:lnTo>
                  <a:lnTo>
                    <a:pt x="604" y="744"/>
                  </a:lnTo>
                  <a:lnTo>
                    <a:pt x="595" y="785"/>
                  </a:lnTo>
                  <a:lnTo>
                    <a:pt x="585" y="832"/>
                  </a:lnTo>
                  <a:lnTo>
                    <a:pt x="576" y="840"/>
                  </a:lnTo>
                  <a:lnTo>
                    <a:pt x="565" y="846"/>
                  </a:lnTo>
                  <a:lnTo>
                    <a:pt x="556" y="852"/>
                  </a:lnTo>
                  <a:lnTo>
                    <a:pt x="547" y="857"/>
                  </a:lnTo>
                  <a:lnTo>
                    <a:pt x="537" y="860"/>
                  </a:lnTo>
                  <a:lnTo>
                    <a:pt x="528" y="862"/>
                  </a:lnTo>
                  <a:lnTo>
                    <a:pt x="519" y="864"/>
                  </a:lnTo>
                  <a:lnTo>
                    <a:pt x="511" y="864"/>
                  </a:lnTo>
                  <a:lnTo>
                    <a:pt x="511" y="885"/>
                  </a:lnTo>
                  <a:lnTo>
                    <a:pt x="500" y="885"/>
                  </a:lnTo>
                  <a:lnTo>
                    <a:pt x="499" y="881"/>
                  </a:lnTo>
                  <a:lnTo>
                    <a:pt x="497" y="877"/>
                  </a:lnTo>
                  <a:lnTo>
                    <a:pt x="494" y="873"/>
                  </a:lnTo>
                  <a:lnTo>
                    <a:pt x="489" y="869"/>
                  </a:lnTo>
                  <a:lnTo>
                    <a:pt x="483" y="867"/>
                  </a:lnTo>
                  <a:lnTo>
                    <a:pt x="476" y="866"/>
                  </a:lnTo>
                  <a:lnTo>
                    <a:pt x="467" y="865"/>
                  </a:lnTo>
                  <a:lnTo>
                    <a:pt x="457" y="864"/>
                  </a:lnTo>
                  <a:lnTo>
                    <a:pt x="457" y="790"/>
                  </a:lnTo>
                  <a:lnTo>
                    <a:pt x="456" y="782"/>
                  </a:lnTo>
                  <a:lnTo>
                    <a:pt x="454" y="772"/>
                  </a:lnTo>
                  <a:lnTo>
                    <a:pt x="450" y="757"/>
                  </a:lnTo>
                  <a:lnTo>
                    <a:pt x="444" y="739"/>
                  </a:lnTo>
                  <a:lnTo>
                    <a:pt x="428" y="693"/>
                  </a:lnTo>
                  <a:lnTo>
                    <a:pt x="404" y="633"/>
                  </a:lnTo>
                  <a:lnTo>
                    <a:pt x="374" y="560"/>
                  </a:lnTo>
                  <a:lnTo>
                    <a:pt x="337" y="473"/>
                  </a:lnTo>
                  <a:lnTo>
                    <a:pt x="295" y="373"/>
                  </a:lnTo>
                  <a:lnTo>
                    <a:pt x="245" y="259"/>
                  </a:lnTo>
                  <a:lnTo>
                    <a:pt x="234" y="259"/>
                  </a:lnTo>
                  <a:lnTo>
                    <a:pt x="223" y="308"/>
                  </a:lnTo>
                  <a:lnTo>
                    <a:pt x="214" y="362"/>
                  </a:lnTo>
                  <a:lnTo>
                    <a:pt x="203" y="420"/>
                  </a:lnTo>
                  <a:lnTo>
                    <a:pt x="195" y="481"/>
                  </a:lnTo>
                  <a:lnTo>
                    <a:pt x="185" y="547"/>
                  </a:lnTo>
                  <a:lnTo>
                    <a:pt x="177" y="616"/>
                  </a:lnTo>
                  <a:lnTo>
                    <a:pt x="168" y="691"/>
                  </a:lnTo>
                  <a:lnTo>
                    <a:pt x="160" y="768"/>
                  </a:lnTo>
                  <a:lnTo>
                    <a:pt x="149" y="758"/>
                  </a:lnTo>
                  <a:lnTo>
                    <a:pt x="134" y="763"/>
                  </a:lnTo>
                  <a:lnTo>
                    <a:pt x="121" y="768"/>
                  </a:lnTo>
                  <a:lnTo>
                    <a:pt x="111" y="775"/>
                  </a:lnTo>
                  <a:lnTo>
                    <a:pt x="101" y="781"/>
                  </a:lnTo>
                  <a:lnTo>
                    <a:pt x="95" y="788"/>
                  </a:lnTo>
                  <a:lnTo>
                    <a:pt x="89" y="795"/>
                  </a:lnTo>
                  <a:lnTo>
                    <a:pt x="86" y="802"/>
                  </a:lnTo>
                  <a:lnTo>
                    <a:pt x="85" y="811"/>
                  </a:lnTo>
                  <a:lnTo>
                    <a:pt x="64" y="811"/>
                  </a:lnTo>
                  <a:lnTo>
                    <a:pt x="58" y="800"/>
                  </a:lnTo>
                  <a:lnTo>
                    <a:pt x="54" y="788"/>
                  </a:lnTo>
                  <a:lnTo>
                    <a:pt x="51" y="773"/>
                  </a:lnTo>
                  <a:lnTo>
                    <a:pt x="48" y="757"/>
                  </a:lnTo>
                  <a:lnTo>
                    <a:pt x="46" y="739"/>
                  </a:lnTo>
                  <a:lnTo>
                    <a:pt x="44" y="718"/>
                  </a:lnTo>
                  <a:lnTo>
                    <a:pt x="44" y="697"/>
                  </a:lnTo>
                  <a:lnTo>
                    <a:pt x="42" y="673"/>
                  </a:lnTo>
                  <a:lnTo>
                    <a:pt x="32" y="673"/>
                  </a:lnTo>
                  <a:lnTo>
                    <a:pt x="32" y="768"/>
                  </a:lnTo>
                  <a:lnTo>
                    <a:pt x="11" y="768"/>
                  </a:lnTo>
                  <a:lnTo>
                    <a:pt x="0" y="715"/>
                  </a:lnTo>
                  <a:lnTo>
                    <a:pt x="1" y="679"/>
                  </a:lnTo>
                  <a:lnTo>
                    <a:pt x="2" y="642"/>
                  </a:lnTo>
                  <a:lnTo>
                    <a:pt x="5" y="602"/>
                  </a:lnTo>
                  <a:lnTo>
                    <a:pt x="8" y="563"/>
                  </a:lnTo>
                  <a:lnTo>
                    <a:pt x="13" y="523"/>
                  </a:lnTo>
                  <a:lnTo>
                    <a:pt x="18" y="481"/>
                  </a:lnTo>
                  <a:lnTo>
                    <a:pt x="24" y="440"/>
                  </a:lnTo>
                  <a:lnTo>
                    <a:pt x="32" y="396"/>
                  </a:lnTo>
                  <a:lnTo>
                    <a:pt x="40" y="351"/>
                  </a:lnTo>
                  <a:lnTo>
                    <a:pt x="50" y="307"/>
                  </a:lnTo>
                  <a:lnTo>
                    <a:pt x="61" y="260"/>
                  </a:lnTo>
                  <a:lnTo>
                    <a:pt x="72" y="213"/>
                  </a:lnTo>
                  <a:lnTo>
                    <a:pt x="84" y="164"/>
                  </a:lnTo>
                  <a:lnTo>
                    <a:pt x="98" y="115"/>
                  </a:lnTo>
                  <a:lnTo>
                    <a:pt x="113" y="65"/>
                  </a:lnTo>
                  <a:lnTo>
                    <a:pt x="128" y="14"/>
                  </a:lnTo>
                  <a:lnTo>
                    <a:pt x="2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3" name="Freeform 122">
              <a:extLst>
                <a:ext uri="{FF2B5EF4-FFF2-40B4-BE49-F238E27FC236}">
                  <a16:creationId xmlns:a16="http://schemas.microsoft.com/office/drawing/2014/main" id="{4D22C372-00BF-20E1-98CE-44BFE0342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439" y="3916240"/>
              <a:ext cx="31420" cy="31419"/>
            </a:xfrm>
            <a:custGeom>
              <a:avLst/>
              <a:gdLst>
                <a:gd name="T0" fmla="*/ 268 w 268"/>
                <a:gd name="T1" fmla="*/ 0 h 263"/>
                <a:gd name="T2" fmla="*/ 268 w 268"/>
                <a:gd name="T3" fmla="*/ 263 h 263"/>
                <a:gd name="T4" fmla="*/ 233 w 268"/>
                <a:gd name="T5" fmla="*/ 263 h 263"/>
                <a:gd name="T6" fmla="*/ 233 w 268"/>
                <a:gd name="T7" fmla="*/ 72 h 263"/>
                <a:gd name="T8" fmla="*/ 145 w 268"/>
                <a:gd name="T9" fmla="*/ 263 h 263"/>
                <a:gd name="T10" fmla="*/ 123 w 268"/>
                <a:gd name="T11" fmla="*/ 263 h 263"/>
                <a:gd name="T12" fmla="*/ 35 w 268"/>
                <a:gd name="T13" fmla="*/ 72 h 263"/>
                <a:gd name="T14" fmla="*/ 35 w 268"/>
                <a:gd name="T15" fmla="*/ 263 h 263"/>
                <a:gd name="T16" fmla="*/ 0 w 268"/>
                <a:gd name="T17" fmla="*/ 263 h 263"/>
                <a:gd name="T18" fmla="*/ 0 w 268"/>
                <a:gd name="T19" fmla="*/ 0 h 263"/>
                <a:gd name="T20" fmla="*/ 35 w 268"/>
                <a:gd name="T21" fmla="*/ 0 h 263"/>
                <a:gd name="T22" fmla="*/ 134 w 268"/>
                <a:gd name="T23" fmla="*/ 216 h 263"/>
                <a:gd name="T24" fmla="*/ 233 w 268"/>
                <a:gd name="T25" fmla="*/ 0 h 263"/>
                <a:gd name="T26" fmla="*/ 268 w 268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8" h="263">
                  <a:moveTo>
                    <a:pt x="268" y="0"/>
                  </a:moveTo>
                  <a:lnTo>
                    <a:pt x="268" y="263"/>
                  </a:lnTo>
                  <a:lnTo>
                    <a:pt x="233" y="263"/>
                  </a:lnTo>
                  <a:lnTo>
                    <a:pt x="233" y="72"/>
                  </a:lnTo>
                  <a:lnTo>
                    <a:pt x="145" y="263"/>
                  </a:lnTo>
                  <a:lnTo>
                    <a:pt x="123" y="263"/>
                  </a:lnTo>
                  <a:lnTo>
                    <a:pt x="35" y="72"/>
                  </a:lnTo>
                  <a:lnTo>
                    <a:pt x="35" y="263"/>
                  </a:lnTo>
                  <a:lnTo>
                    <a:pt x="0" y="263"/>
                  </a:lnTo>
                  <a:lnTo>
                    <a:pt x="0" y="0"/>
                  </a:lnTo>
                  <a:lnTo>
                    <a:pt x="35" y="0"/>
                  </a:lnTo>
                  <a:lnTo>
                    <a:pt x="134" y="216"/>
                  </a:lnTo>
                  <a:lnTo>
                    <a:pt x="233" y="0"/>
                  </a:lnTo>
                  <a:lnTo>
                    <a:pt x="2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4" name="Freeform 123">
              <a:extLst>
                <a:ext uri="{FF2B5EF4-FFF2-40B4-BE49-F238E27FC236}">
                  <a16:creationId xmlns:a16="http://schemas.microsoft.com/office/drawing/2014/main" id="{42113396-96C6-C7F2-19F3-3803E144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3556" y="3921784"/>
              <a:ext cx="24027" cy="25874"/>
            </a:xfrm>
            <a:custGeom>
              <a:avLst/>
              <a:gdLst>
                <a:gd name="T0" fmla="*/ 160 w 210"/>
                <a:gd name="T1" fmla="*/ 158 h 214"/>
                <a:gd name="T2" fmla="*/ 168 w 210"/>
                <a:gd name="T3" fmla="*/ 145 h 214"/>
                <a:gd name="T4" fmla="*/ 173 w 210"/>
                <a:gd name="T5" fmla="*/ 132 h 214"/>
                <a:gd name="T6" fmla="*/ 175 w 210"/>
                <a:gd name="T7" fmla="*/ 116 h 214"/>
                <a:gd name="T8" fmla="*/ 175 w 210"/>
                <a:gd name="T9" fmla="*/ 99 h 214"/>
                <a:gd name="T10" fmla="*/ 173 w 210"/>
                <a:gd name="T11" fmla="*/ 83 h 214"/>
                <a:gd name="T12" fmla="*/ 168 w 210"/>
                <a:gd name="T13" fmla="*/ 68 h 214"/>
                <a:gd name="T14" fmla="*/ 160 w 210"/>
                <a:gd name="T15" fmla="*/ 56 h 214"/>
                <a:gd name="T16" fmla="*/ 150 w 210"/>
                <a:gd name="T17" fmla="*/ 45 h 214"/>
                <a:gd name="T18" fmla="*/ 139 w 210"/>
                <a:gd name="T19" fmla="*/ 37 h 214"/>
                <a:gd name="T20" fmla="*/ 126 w 210"/>
                <a:gd name="T21" fmla="*/ 32 h 214"/>
                <a:gd name="T22" fmla="*/ 112 w 210"/>
                <a:gd name="T23" fmla="*/ 29 h 214"/>
                <a:gd name="T24" fmla="*/ 99 w 210"/>
                <a:gd name="T25" fmla="*/ 29 h 214"/>
                <a:gd name="T26" fmla="*/ 85 w 210"/>
                <a:gd name="T27" fmla="*/ 32 h 214"/>
                <a:gd name="T28" fmla="*/ 72 w 210"/>
                <a:gd name="T29" fmla="*/ 37 h 214"/>
                <a:gd name="T30" fmla="*/ 61 w 210"/>
                <a:gd name="T31" fmla="*/ 44 h 214"/>
                <a:gd name="T32" fmla="*/ 51 w 210"/>
                <a:gd name="T33" fmla="*/ 55 h 214"/>
                <a:gd name="T34" fmla="*/ 43 w 210"/>
                <a:gd name="T35" fmla="*/ 67 h 214"/>
                <a:gd name="T36" fmla="*/ 38 w 210"/>
                <a:gd name="T37" fmla="*/ 80 h 214"/>
                <a:gd name="T38" fmla="*/ 36 w 210"/>
                <a:gd name="T39" fmla="*/ 96 h 214"/>
                <a:gd name="T40" fmla="*/ 36 w 210"/>
                <a:gd name="T41" fmla="*/ 113 h 214"/>
                <a:gd name="T42" fmla="*/ 38 w 210"/>
                <a:gd name="T43" fmla="*/ 129 h 214"/>
                <a:gd name="T44" fmla="*/ 43 w 210"/>
                <a:gd name="T45" fmla="*/ 144 h 214"/>
                <a:gd name="T46" fmla="*/ 51 w 210"/>
                <a:gd name="T47" fmla="*/ 157 h 214"/>
                <a:gd name="T48" fmla="*/ 61 w 210"/>
                <a:gd name="T49" fmla="*/ 168 h 214"/>
                <a:gd name="T50" fmla="*/ 73 w 210"/>
                <a:gd name="T51" fmla="*/ 176 h 214"/>
                <a:gd name="T52" fmla="*/ 85 w 210"/>
                <a:gd name="T53" fmla="*/ 182 h 214"/>
                <a:gd name="T54" fmla="*/ 99 w 210"/>
                <a:gd name="T55" fmla="*/ 184 h 214"/>
                <a:gd name="T56" fmla="*/ 112 w 210"/>
                <a:gd name="T57" fmla="*/ 184 h 214"/>
                <a:gd name="T58" fmla="*/ 126 w 210"/>
                <a:gd name="T59" fmla="*/ 182 h 214"/>
                <a:gd name="T60" fmla="*/ 139 w 210"/>
                <a:gd name="T61" fmla="*/ 176 h 214"/>
                <a:gd name="T62" fmla="*/ 150 w 210"/>
                <a:gd name="T63" fmla="*/ 168 h 214"/>
                <a:gd name="T64" fmla="*/ 28 w 210"/>
                <a:gd name="T65" fmla="*/ 184 h 214"/>
                <a:gd name="T66" fmla="*/ 16 w 210"/>
                <a:gd name="T67" fmla="*/ 167 h 214"/>
                <a:gd name="T68" fmla="*/ 7 w 210"/>
                <a:gd name="T69" fmla="*/ 149 h 214"/>
                <a:gd name="T70" fmla="*/ 2 w 210"/>
                <a:gd name="T71" fmla="*/ 128 h 214"/>
                <a:gd name="T72" fmla="*/ 0 w 210"/>
                <a:gd name="T73" fmla="*/ 105 h 214"/>
                <a:gd name="T74" fmla="*/ 2 w 210"/>
                <a:gd name="T75" fmla="*/ 83 h 214"/>
                <a:gd name="T76" fmla="*/ 7 w 210"/>
                <a:gd name="T77" fmla="*/ 62 h 214"/>
                <a:gd name="T78" fmla="*/ 16 w 210"/>
                <a:gd name="T79" fmla="*/ 44 h 214"/>
                <a:gd name="T80" fmla="*/ 28 w 210"/>
                <a:gd name="T81" fmla="*/ 28 h 214"/>
                <a:gd name="T82" fmla="*/ 43 w 210"/>
                <a:gd name="T83" fmla="*/ 16 h 214"/>
                <a:gd name="T84" fmla="*/ 60 w 210"/>
                <a:gd name="T85" fmla="*/ 6 h 214"/>
                <a:gd name="T86" fmla="*/ 78 w 210"/>
                <a:gd name="T87" fmla="*/ 1 h 214"/>
                <a:gd name="T88" fmla="*/ 100 w 210"/>
                <a:gd name="T89" fmla="*/ 0 h 214"/>
                <a:gd name="T90" fmla="*/ 124 w 210"/>
                <a:gd name="T91" fmla="*/ 2 h 214"/>
                <a:gd name="T92" fmla="*/ 145 w 210"/>
                <a:gd name="T93" fmla="*/ 11 h 214"/>
                <a:gd name="T94" fmla="*/ 164 w 210"/>
                <a:gd name="T95" fmla="*/ 26 h 214"/>
                <a:gd name="T96" fmla="*/ 176 w 210"/>
                <a:gd name="T97" fmla="*/ 44 h 214"/>
                <a:gd name="T98" fmla="*/ 210 w 210"/>
                <a:gd name="T99" fmla="*/ 3 h 214"/>
                <a:gd name="T100" fmla="*/ 176 w 210"/>
                <a:gd name="T101" fmla="*/ 210 h 214"/>
                <a:gd name="T102" fmla="*/ 170 w 210"/>
                <a:gd name="T103" fmla="*/ 178 h 214"/>
                <a:gd name="T104" fmla="*/ 155 w 210"/>
                <a:gd name="T105" fmla="*/ 194 h 214"/>
                <a:gd name="T106" fmla="*/ 135 w 210"/>
                <a:gd name="T107" fmla="*/ 207 h 214"/>
                <a:gd name="T108" fmla="*/ 112 w 210"/>
                <a:gd name="T109" fmla="*/ 213 h 214"/>
                <a:gd name="T110" fmla="*/ 89 w 210"/>
                <a:gd name="T111" fmla="*/ 213 h 214"/>
                <a:gd name="T112" fmla="*/ 70 w 210"/>
                <a:gd name="T113" fmla="*/ 209 h 214"/>
                <a:gd name="T114" fmla="*/ 52 w 210"/>
                <a:gd name="T115" fmla="*/ 202 h 214"/>
                <a:gd name="T116" fmla="*/ 36 w 210"/>
                <a:gd name="T117" fmla="*/ 19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" h="214">
                  <a:moveTo>
                    <a:pt x="155" y="163"/>
                  </a:moveTo>
                  <a:lnTo>
                    <a:pt x="160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1" y="139"/>
                  </a:lnTo>
                  <a:lnTo>
                    <a:pt x="173" y="132"/>
                  </a:lnTo>
                  <a:lnTo>
                    <a:pt x="174" y="123"/>
                  </a:lnTo>
                  <a:lnTo>
                    <a:pt x="175" y="116"/>
                  </a:lnTo>
                  <a:lnTo>
                    <a:pt x="176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3" y="83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5" y="61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4" y="41"/>
                  </a:lnTo>
                  <a:lnTo>
                    <a:pt x="139" y="37"/>
                  </a:lnTo>
                  <a:lnTo>
                    <a:pt x="133" y="35"/>
                  </a:lnTo>
                  <a:lnTo>
                    <a:pt x="126" y="32"/>
                  </a:lnTo>
                  <a:lnTo>
                    <a:pt x="120" y="30"/>
                  </a:lnTo>
                  <a:lnTo>
                    <a:pt x="112" y="29"/>
                  </a:lnTo>
                  <a:lnTo>
                    <a:pt x="105" y="29"/>
                  </a:lnTo>
                  <a:lnTo>
                    <a:pt x="99" y="29"/>
                  </a:lnTo>
                  <a:lnTo>
                    <a:pt x="91" y="30"/>
                  </a:lnTo>
                  <a:lnTo>
                    <a:pt x="85" y="32"/>
                  </a:lnTo>
                  <a:lnTo>
                    <a:pt x="78" y="34"/>
                  </a:lnTo>
                  <a:lnTo>
                    <a:pt x="72" y="37"/>
                  </a:lnTo>
                  <a:lnTo>
                    <a:pt x="67" y="40"/>
                  </a:lnTo>
                  <a:lnTo>
                    <a:pt x="61" y="44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6" y="60"/>
                  </a:lnTo>
                  <a:lnTo>
                    <a:pt x="43" y="67"/>
                  </a:lnTo>
                  <a:lnTo>
                    <a:pt x="40" y="74"/>
                  </a:lnTo>
                  <a:lnTo>
                    <a:pt x="38" y="80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5" y="105"/>
                  </a:lnTo>
                  <a:lnTo>
                    <a:pt x="36" y="113"/>
                  </a:lnTo>
                  <a:lnTo>
                    <a:pt x="37" y="122"/>
                  </a:lnTo>
                  <a:lnTo>
                    <a:pt x="38" y="129"/>
                  </a:lnTo>
                  <a:lnTo>
                    <a:pt x="40" y="137"/>
                  </a:lnTo>
                  <a:lnTo>
                    <a:pt x="43" y="144"/>
                  </a:lnTo>
                  <a:lnTo>
                    <a:pt x="46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1" y="168"/>
                  </a:lnTo>
                  <a:lnTo>
                    <a:pt x="67" y="172"/>
                  </a:lnTo>
                  <a:lnTo>
                    <a:pt x="73" y="176"/>
                  </a:lnTo>
                  <a:lnTo>
                    <a:pt x="78" y="179"/>
                  </a:lnTo>
                  <a:lnTo>
                    <a:pt x="85" y="182"/>
                  </a:lnTo>
                  <a:lnTo>
                    <a:pt x="92" y="183"/>
                  </a:lnTo>
                  <a:lnTo>
                    <a:pt x="99" y="184"/>
                  </a:lnTo>
                  <a:lnTo>
                    <a:pt x="106" y="185"/>
                  </a:lnTo>
                  <a:lnTo>
                    <a:pt x="112" y="184"/>
                  </a:lnTo>
                  <a:lnTo>
                    <a:pt x="120" y="183"/>
                  </a:lnTo>
                  <a:lnTo>
                    <a:pt x="126" y="182"/>
                  </a:lnTo>
                  <a:lnTo>
                    <a:pt x="133" y="179"/>
                  </a:lnTo>
                  <a:lnTo>
                    <a:pt x="139" y="176"/>
                  </a:lnTo>
                  <a:lnTo>
                    <a:pt x="144" y="173"/>
                  </a:lnTo>
                  <a:lnTo>
                    <a:pt x="150" y="168"/>
                  </a:lnTo>
                  <a:lnTo>
                    <a:pt x="155" y="163"/>
                  </a:lnTo>
                  <a:close/>
                  <a:moveTo>
                    <a:pt x="28" y="184"/>
                  </a:moveTo>
                  <a:lnTo>
                    <a:pt x="22" y="175"/>
                  </a:lnTo>
                  <a:lnTo>
                    <a:pt x="16" y="167"/>
                  </a:lnTo>
                  <a:lnTo>
                    <a:pt x="11" y="158"/>
                  </a:lnTo>
                  <a:lnTo>
                    <a:pt x="7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7"/>
                  </a:lnTo>
                  <a:lnTo>
                    <a:pt x="0" y="105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2" y="36"/>
                  </a:lnTo>
                  <a:lnTo>
                    <a:pt x="28" y="28"/>
                  </a:lnTo>
                  <a:lnTo>
                    <a:pt x="36" y="22"/>
                  </a:lnTo>
                  <a:lnTo>
                    <a:pt x="43" y="16"/>
                  </a:lnTo>
                  <a:lnTo>
                    <a:pt x="52" y="10"/>
                  </a:lnTo>
                  <a:lnTo>
                    <a:pt x="60" y="6"/>
                  </a:lnTo>
                  <a:lnTo>
                    <a:pt x="69" y="3"/>
                  </a:lnTo>
                  <a:lnTo>
                    <a:pt x="78" y="1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24" y="2"/>
                  </a:lnTo>
                  <a:lnTo>
                    <a:pt x="135" y="6"/>
                  </a:lnTo>
                  <a:lnTo>
                    <a:pt x="145" y="11"/>
                  </a:lnTo>
                  <a:lnTo>
                    <a:pt x="155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6" y="44"/>
                  </a:lnTo>
                  <a:lnTo>
                    <a:pt x="176" y="3"/>
                  </a:lnTo>
                  <a:lnTo>
                    <a:pt x="210" y="3"/>
                  </a:lnTo>
                  <a:lnTo>
                    <a:pt x="210" y="210"/>
                  </a:lnTo>
                  <a:lnTo>
                    <a:pt x="176" y="210"/>
                  </a:lnTo>
                  <a:lnTo>
                    <a:pt x="176" y="168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5" y="194"/>
                  </a:lnTo>
                  <a:lnTo>
                    <a:pt x="145" y="202"/>
                  </a:lnTo>
                  <a:lnTo>
                    <a:pt x="135" y="207"/>
                  </a:lnTo>
                  <a:lnTo>
                    <a:pt x="124" y="211"/>
                  </a:lnTo>
                  <a:lnTo>
                    <a:pt x="112" y="213"/>
                  </a:lnTo>
                  <a:lnTo>
                    <a:pt x="100" y="214"/>
                  </a:lnTo>
                  <a:lnTo>
                    <a:pt x="89" y="213"/>
                  </a:lnTo>
                  <a:lnTo>
                    <a:pt x="78" y="212"/>
                  </a:lnTo>
                  <a:lnTo>
                    <a:pt x="70" y="209"/>
                  </a:lnTo>
                  <a:lnTo>
                    <a:pt x="60" y="206"/>
                  </a:lnTo>
                  <a:lnTo>
                    <a:pt x="52" y="202"/>
                  </a:lnTo>
                  <a:lnTo>
                    <a:pt x="43" y="196"/>
                  </a:lnTo>
                  <a:lnTo>
                    <a:pt x="36" y="191"/>
                  </a:lnTo>
                  <a:lnTo>
                    <a:pt x="28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5" name="Freeform 124">
              <a:extLst>
                <a:ext uri="{FF2B5EF4-FFF2-40B4-BE49-F238E27FC236}">
                  <a16:creationId xmlns:a16="http://schemas.microsoft.com/office/drawing/2014/main" id="{C7F1363E-6929-C101-887C-92614060E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976" y="3921784"/>
              <a:ext cx="11089" cy="25874"/>
            </a:xfrm>
            <a:custGeom>
              <a:avLst/>
              <a:gdLst>
                <a:gd name="T0" fmla="*/ 35 w 98"/>
                <a:gd name="T1" fmla="*/ 3 h 210"/>
                <a:gd name="T2" fmla="*/ 35 w 98"/>
                <a:gd name="T3" fmla="*/ 38 h 210"/>
                <a:gd name="T4" fmla="*/ 40 w 98"/>
                <a:gd name="T5" fmla="*/ 28 h 210"/>
                <a:gd name="T6" fmla="*/ 46 w 98"/>
                <a:gd name="T7" fmla="*/ 21 h 210"/>
                <a:gd name="T8" fmla="*/ 52 w 98"/>
                <a:gd name="T9" fmla="*/ 15 h 210"/>
                <a:gd name="T10" fmla="*/ 59 w 98"/>
                <a:gd name="T11" fmla="*/ 9 h 210"/>
                <a:gd name="T12" fmla="*/ 68 w 98"/>
                <a:gd name="T13" fmla="*/ 5 h 210"/>
                <a:gd name="T14" fmla="*/ 77 w 98"/>
                <a:gd name="T15" fmla="*/ 2 h 210"/>
                <a:gd name="T16" fmla="*/ 87 w 98"/>
                <a:gd name="T17" fmla="*/ 0 h 210"/>
                <a:gd name="T18" fmla="*/ 98 w 98"/>
                <a:gd name="T19" fmla="*/ 0 h 210"/>
                <a:gd name="T20" fmla="*/ 98 w 98"/>
                <a:gd name="T21" fmla="*/ 35 h 210"/>
                <a:gd name="T22" fmla="*/ 89 w 98"/>
                <a:gd name="T23" fmla="*/ 35 h 210"/>
                <a:gd name="T24" fmla="*/ 76 w 98"/>
                <a:gd name="T25" fmla="*/ 36 h 210"/>
                <a:gd name="T26" fmla="*/ 66 w 98"/>
                <a:gd name="T27" fmla="*/ 39 h 210"/>
                <a:gd name="T28" fmla="*/ 60 w 98"/>
                <a:gd name="T29" fmla="*/ 40 h 210"/>
                <a:gd name="T30" fmla="*/ 56 w 98"/>
                <a:gd name="T31" fmla="*/ 43 h 210"/>
                <a:gd name="T32" fmla="*/ 52 w 98"/>
                <a:gd name="T33" fmla="*/ 45 h 210"/>
                <a:gd name="T34" fmla="*/ 49 w 98"/>
                <a:gd name="T35" fmla="*/ 49 h 210"/>
                <a:gd name="T36" fmla="*/ 46 w 98"/>
                <a:gd name="T37" fmla="*/ 53 h 210"/>
                <a:gd name="T38" fmla="*/ 42 w 98"/>
                <a:gd name="T39" fmla="*/ 57 h 210"/>
                <a:gd name="T40" fmla="*/ 40 w 98"/>
                <a:gd name="T41" fmla="*/ 62 h 210"/>
                <a:gd name="T42" fmla="*/ 38 w 98"/>
                <a:gd name="T43" fmla="*/ 68 h 210"/>
                <a:gd name="T44" fmla="*/ 36 w 98"/>
                <a:gd name="T45" fmla="*/ 82 h 210"/>
                <a:gd name="T46" fmla="*/ 35 w 98"/>
                <a:gd name="T47" fmla="*/ 96 h 210"/>
                <a:gd name="T48" fmla="*/ 35 w 98"/>
                <a:gd name="T49" fmla="*/ 210 h 210"/>
                <a:gd name="T50" fmla="*/ 0 w 98"/>
                <a:gd name="T51" fmla="*/ 210 h 210"/>
                <a:gd name="T52" fmla="*/ 0 w 98"/>
                <a:gd name="T53" fmla="*/ 3 h 210"/>
                <a:gd name="T54" fmla="*/ 35 w 98"/>
                <a:gd name="T55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0">
                  <a:moveTo>
                    <a:pt x="35" y="3"/>
                  </a:moveTo>
                  <a:lnTo>
                    <a:pt x="35" y="38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2" y="15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7" y="0"/>
                  </a:lnTo>
                  <a:lnTo>
                    <a:pt x="98" y="0"/>
                  </a:lnTo>
                  <a:lnTo>
                    <a:pt x="98" y="35"/>
                  </a:lnTo>
                  <a:lnTo>
                    <a:pt x="89" y="35"/>
                  </a:lnTo>
                  <a:lnTo>
                    <a:pt x="76" y="36"/>
                  </a:lnTo>
                  <a:lnTo>
                    <a:pt x="66" y="39"/>
                  </a:lnTo>
                  <a:lnTo>
                    <a:pt x="60" y="40"/>
                  </a:lnTo>
                  <a:lnTo>
                    <a:pt x="56" y="43"/>
                  </a:lnTo>
                  <a:lnTo>
                    <a:pt x="52" y="45"/>
                  </a:lnTo>
                  <a:lnTo>
                    <a:pt x="49" y="49"/>
                  </a:lnTo>
                  <a:lnTo>
                    <a:pt x="46" y="53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8" y="68"/>
                  </a:lnTo>
                  <a:lnTo>
                    <a:pt x="36" y="82"/>
                  </a:lnTo>
                  <a:lnTo>
                    <a:pt x="35" y="96"/>
                  </a:lnTo>
                  <a:lnTo>
                    <a:pt x="35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6" name="Freeform 125">
              <a:extLst>
                <a:ext uri="{FF2B5EF4-FFF2-40B4-BE49-F238E27FC236}">
                  <a16:creationId xmlns:a16="http://schemas.microsoft.com/office/drawing/2014/main" id="{5D83BFE8-A6E7-4AD1-7B0B-5965BF27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610" y="3914392"/>
              <a:ext cx="18482" cy="33267"/>
            </a:xfrm>
            <a:custGeom>
              <a:avLst/>
              <a:gdLst>
                <a:gd name="T0" fmla="*/ 35 w 163"/>
                <a:gd name="T1" fmla="*/ 280 h 280"/>
                <a:gd name="T2" fmla="*/ 0 w 163"/>
                <a:gd name="T3" fmla="*/ 280 h 280"/>
                <a:gd name="T4" fmla="*/ 0 w 163"/>
                <a:gd name="T5" fmla="*/ 0 h 280"/>
                <a:gd name="T6" fmla="*/ 35 w 163"/>
                <a:gd name="T7" fmla="*/ 0 h 280"/>
                <a:gd name="T8" fmla="*/ 35 w 163"/>
                <a:gd name="T9" fmla="*/ 164 h 280"/>
                <a:gd name="T10" fmla="*/ 114 w 163"/>
                <a:gd name="T11" fmla="*/ 73 h 280"/>
                <a:gd name="T12" fmla="*/ 163 w 163"/>
                <a:gd name="T13" fmla="*/ 73 h 280"/>
                <a:gd name="T14" fmla="*/ 65 w 163"/>
                <a:gd name="T15" fmla="*/ 176 h 280"/>
                <a:gd name="T16" fmla="*/ 163 w 163"/>
                <a:gd name="T17" fmla="*/ 280 h 280"/>
                <a:gd name="T18" fmla="*/ 116 w 163"/>
                <a:gd name="T19" fmla="*/ 280 h 280"/>
                <a:gd name="T20" fmla="*/ 35 w 163"/>
                <a:gd name="T21" fmla="*/ 189 h 280"/>
                <a:gd name="T22" fmla="*/ 35 w 163"/>
                <a:gd name="T23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280">
                  <a:moveTo>
                    <a:pt x="35" y="280"/>
                  </a:moveTo>
                  <a:lnTo>
                    <a:pt x="0" y="28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64"/>
                  </a:lnTo>
                  <a:lnTo>
                    <a:pt x="114" y="73"/>
                  </a:lnTo>
                  <a:lnTo>
                    <a:pt x="163" y="73"/>
                  </a:lnTo>
                  <a:lnTo>
                    <a:pt x="65" y="176"/>
                  </a:lnTo>
                  <a:lnTo>
                    <a:pt x="163" y="280"/>
                  </a:lnTo>
                  <a:lnTo>
                    <a:pt x="116" y="280"/>
                  </a:lnTo>
                  <a:lnTo>
                    <a:pt x="35" y="189"/>
                  </a:lnTo>
                  <a:lnTo>
                    <a:pt x="35" y="2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7" name="Freeform 126">
              <a:extLst>
                <a:ext uri="{FF2B5EF4-FFF2-40B4-BE49-F238E27FC236}">
                  <a16:creationId xmlns:a16="http://schemas.microsoft.com/office/drawing/2014/main" id="{3B6FE97B-431E-5110-1EE8-709CD8A6E1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1940" y="3921784"/>
              <a:ext cx="24027" cy="25874"/>
            </a:xfrm>
            <a:custGeom>
              <a:avLst/>
              <a:gdLst>
                <a:gd name="T0" fmla="*/ 143 w 202"/>
                <a:gd name="T1" fmla="*/ 41 h 214"/>
                <a:gd name="T2" fmla="*/ 132 w 202"/>
                <a:gd name="T3" fmla="*/ 35 h 214"/>
                <a:gd name="T4" fmla="*/ 120 w 202"/>
                <a:gd name="T5" fmla="*/ 30 h 214"/>
                <a:gd name="T6" fmla="*/ 109 w 202"/>
                <a:gd name="T7" fmla="*/ 28 h 214"/>
                <a:gd name="T8" fmla="*/ 95 w 202"/>
                <a:gd name="T9" fmla="*/ 28 h 214"/>
                <a:gd name="T10" fmla="*/ 82 w 202"/>
                <a:gd name="T11" fmla="*/ 30 h 214"/>
                <a:gd name="T12" fmla="*/ 70 w 202"/>
                <a:gd name="T13" fmla="*/ 35 h 214"/>
                <a:gd name="T14" fmla="*/ 61 w 202"/>
                <a:gd name="T15" fmla="*/ 41 h 214"/>
                <a:gd name="T16" fmla="*/ 51 w 202"/>
                <a:gd name="T17" fmla="*/ 50 h 214"/>
                <a:gd name="T18" fmla="*/ 45 w 202"/>
                <a:gd name="T19" fmla="*/ 60 h 214"/>
                <a:gd name="T20" fmla="*/ 40 w 202"/>
                <a:gd name="T21" fmla="*/ 72 h 214"/>
                <a:gd name="T22" fmla="*/ 36 w 202"/>
                <a:gd name="T23" fmla="*/ 86 h 214"/>
                <a:gd name="T24" fmla="*/ 166 w 202"/>
                <a:gd name="T25" fmla="*/ 93 h 214"/>
                <a:gd name="T26" fmla="*/ 165 w 202"/>
                <a:gd name="T27" fmla="*/ 79 h 214"/>
                <a:gd name="T28" fmla="*/ 162 w 202"/>
                <a:gd name="T29" fmla="*/ 67 h 214"/>
                <a:gd name="T30" fmla="*/ 156 w 202"/>
                <a:gd name="T31" fmla="*/ 55 h 214"/>
                <a:gd name="T32" fmla="*/ 147 w 202"/>
                <a:gd name="T33" fmla="*/ 45 h 214"/>
                <a:gd name="T34" fmla="*/ 90 w 202"/>
                <a:gd name="T35" fmla="*/ 213 h 214"/>
                <a:gd name="T36" fmla="*/ 69 w 202"/>
                <a:gd name="T37" fmla="*/ 210 h 214"/>
                <a:gd name="T38" fmla="*/ 51 w 202"/>
                <a:gd name="T39" fmla="*/ 203 h 214"/>
                <a:gd name="T40" fmla="*/ 35 w 202"/>
                <a:gd name="T41" fmla="*/ 191 h 214"/>
                <a:gd name="T42" fmla="*/ 21 w 202"/>
                <a:gd name="T43" fmla="*/ 177 h 214"/>
                <a:gd name="T44" fmla="*/ 11 w 202"/>
                <a:gd name="T45" fmla="*/ 159 h 214"/>
                <a:gd name="T46" fmla="*/ 4 w 202"/>
                <a:gd name="T47" fmla="*/ 140 h 214"/>
                <a:gd name="T48" fmla="*/ 0 w 202"/>
                <a:gd name="T49" fmla="*/ 118 h 214"/>
                <a:gd name="T50" fmla="*/ 0 w 202"/>
                <a:gd name="T51" fmla="*/ 94 h 214"/>
                <a:gd name="T52" fmla="*/ 4 w 202"/>
                <a:gd name="T53" fmla="*/ 73 h 214"/>
                <a:gd name="T54" fmla="*/ 11 w 202"/>
                <a:gd name="T55" fmla="*/ 53 h 214"/>
                <a:gd name="T56" fmla="*/ 21 w 202"/>
                <a:gd name="T57" fmla="*/ 36 h 214"/>
                <a:gd name="T58" fmla="*/ 36 w 202"/>
                <a:gd name="T59" fmla="*/ 22 h 214"/>
                <a:gd name="T60" fmla="*/ 52 w 202"/>
                <a:gd name="T61" fmla="*/ 10 h 214"/>
                <a:gd name="T62" fmla="*/ 70 w 202"/>
                <a:gd name="T63" fmla="*/ 3 h 214"/>
                <a:gd name="T64" fmla="*/ 92 w 202"/>
                <a:gd name="T65" fmla="*/ 0 h 214"/>
                <a:gd name="T66" fmla="*/ 113 w 202"/>
                <a:gd name="T67" fmla="*/ 0 h 214"/>
                <a:gd name="T68" fmla="*/ 133 w 202"/>
                <a:gd name="T69" fmla="*/ 3 h 214"/>
                <a:gd name="T70" fmla="*/ 152 w 202"/>
                <a:gd name="T71" fmla="*/ 10 h 214"/>
                <a:gd name="T72" fmla="*/ 168 w 202"/>
                <a:gd name="T73" fmla="*/ 21 h 214"/>
                <a:gd name="T74" fmla="*/ 181 w 202"/>
                <a:gd name="T75" fmla="*/ 34 h 214"/>
                <a:gd name="T76" fmla="*/ 192 w 202"/>
                <a:gd name="T77" fmla="*/ 50 h 214"/>
                <a:gd name="T78" fmla="*/ 199 w 202"/>
                <a:gd name="T79" fmla="*/ 68 h 214"/>
                <a:gd name="T80" fmla="*/ 202 w 202"/>
                <a:gd name="T81" fmla="*/ 88 h 214"/>
                <a:gd name="T82" fmla="*/ 202 w 202"/>
                <a:gd name="T83" fmla="*/ 108 h 214"/>
                <a:gd name="T84" fmla="*/ 35 w 202"/>
                <a:gd name="T85" fmla="*/ 119 h 214"/>
                <a:gd name="T86" fmla="*/ 37 w 202"/>
                <a:gd name="T87" fmla="*/ 134 h 214"/>
                <a:gd name="T88" fmla="*/ 41 w 202"/>
                <a:gd name="T89" fmla="*/ 146 h 214"/>
                <a:gd name="T90" fmla="*/ 47 w 202"/>
                <a:gd name="T91" fmla="*/ 158 h 214"/>
                <a:gd name="T92" fmla="*/ 54 w 202"/>
                <a:gd name="T93" fmla="*/ 168 h 214"/>
                <a:gd name="T94" fmla="*/ 64 w 202"/>
                <a:gd name="T95" fmla="*/ 175 h 214"/>
                <a:gd name="T96" fmla="*/ 76 w 202"/>
                <a:gd name="T97" fmla="*/ 182 h 214"/>
                <a:gd name="T98" fmla="*/ 87 w 202"/>
                <a:gd name="T99" fmla="*/ 185 h 214"/>
                <a:gd name="T100" fmla="*/ 101 w 202"/>
                <a:gd name="T101" fmla="*/ 186 h 214"/>
                <a:gd name="T102" fmla="*/ 120 w 202"/>
                <a:gd name="T103" fmla="*/ 184 h 214"/>
                <a:gd name="T104" fmla="*/ 136 w 202"/>
                <a:gd name="T105" fmla="*/ 176 h 214"/>
                <a:gd name="T106" fmla="*/ 149 w 202"/>
                <a:gd name="T107" fmla="*/ 166 h 214"/>
                <a:gd name="T108" fmla="*/ 158 w 202"/>
                <a:gd name="T109" fmla="*/ 151 h 214"/>
                <a:gd name="T110" fmla="*/ 193 w 202"/>
                <a:gd name="T111" fmla="*/ 158 h 214"/>
                <a:gd name="T112" fmla="*/ 186 w 202"/>
                <a:gd name="T113" fmla="*/ 170 h 214"/>
                <a:gd name="T114" fmla="*/ 173 w 202"/>
                <a:gd name="T115" fmla="*/ 187 h 214"/>
                <a:gd name="T116" fmla="*/ 156 w 202"/>
                <a:gd name="T117" fmla="*/ 201 h 214"/>
                <a:gd name="T118" fmla="*/ 142 w 202"/>
                <a:gd name="T119" fmla="*/ 207 h 214"/>
                <a:gd name="T120" fmla="*/ 127 w 202"/>
                <a:gd name="T121" fmla="*/ 211 h 214"/>
                <a:gd name="T122" fmla="*/ 110 w 202"/>
                <a:gd name="T123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4">
                  <a:moveTo>
                    <a:pt x="147" y="45"/>
                  </a:moveTo>
                  <a:lnTo>
                    <a:pt x="143" y="41"/>
                  </a:lnTo>
                  <a:lnTo>
                    <a:pt x="137" y="38"/>
                  </a:lnTo>
                  <a:lnTo>
                    <a:pt x="132" y="35"/>
                  </a:lnTo>
                  <a:lnTo>
                    <a:pt x="127" y="32"/>
                  </a:lnTo>
                  <a:lnTo>
                    <a:pt x="120" y="30"/>
                  </a:lnTo>
                  <a:lnTo>
                    <a:pt x="115" y="28"/>
                  </a:lnTo>
                  <a:lnTo>
                    <a:pt x="109" y="28"/>
                  </a:lnTo>
                  <a:lnTo>
                    <a:pt x="101" y="27"/>
                  </a:lnTo>
                  <a:lnTo>
                    <a:pt x="95" y="28"/>
                  </a:lnTo>
                  <a:lnTo>
                    <a:pt x="89" y="28"/>
                  </a:lnTo>
                  <a:lnTo>
                    <a:pt x="82" y="30"/>
                  </a:lnTo>
                  <a:lnTo>
                    <a:pt x="77" y="32"/>
                  </a:lnTo>
                  <a:lnTo>
                    <a:pt x="70" y="35"/>
                  </a:lnTo>
                  <a:lnTo>
                    <a:pt x="65" y="38"/>
                  </a:lnTo>
                  <a:lnTo>
                    <a:pt x="61" y="41"/>
                  </a:lnTo>
                  <a:lnTo>
                    <a:pt x="56" y="45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5" y="60"/>
                  </a:lnTo>
                  <a:lnTo>
                    <a:pt x="42" y="66"/>
                  </a:lnTo>
                  <a:lnTo>
                    <a:pt x="40" y="72"/>
                  </a:lnTo>
                  <a:lnTo>
                    <a:pt x="37" y="79"/>
                  </a:lnTo>
                  <a:lnTo>
                    <a:pt x="36" y="86"/>
                  </a:lnTo>
                  <a:lnTo>
                    <a:pt x="35" y="93"/>
                  </a:lnTo>
                  <a:lnTo>
                    <a:pt x="166" y="93"/>
                  </a:lnTo>
                  <a:lnTo>
                    <a:pt x="166" y="86"/>
                  </a:lnTo>
                  <a:lnTo>
                    <a:pt x="165" y="79"/>
                  </a:lnTo>
                  <a:lnTo>
                    <a:pt x="164" y="73"/>
                  </a:lnTo>
                  <a:lnTo>
                    <a:pt x="162" y="67"/>
                  </a:lnTo>
                  <a:lnTo>
                    <a:pt x="159" y="60"/>
                  </a:lnTo>
                  <a:lnTo>
                    <a:pt x="156" y="55"/>
                  </a:lnTo>
                  <a:lnTo>
                    <a:pt x="152" y="51"/>
                  </a:lnTo>
                  <a:lnTo>
                    <a:pt x="147" y="45"/>
                  </a:lnTo>
                  <a:close/>
                  <a:moveTo>
                    <a:pt x="101" y="214"/>
                  </a:moveTo>
                  <a:lnTo>
                    <a:pt x="90" y="213"/>
                  </a:lnTo>
                  <a:lnTo>
                    <a:pt x="80" y="212"/>
                  </a:lnTo>
                  <a:lnTo>
                    <a:pt x="69" y="210"/>
                  </a:lnTo>
                  <a:lnTo>
                    <a:pt x="61" y="207"/>
                  </a:lnTo>
                  <a:lnTo>
                    <a:pt x="51" y="203"/>
                  </a:lnTo>
                  <a:lnTo>
                    <a:pt x="43" y="197"/>
                  </a:lnTo>
                  <a:lnTo>
                    <a:pt x="35" y="191"/>
                  </a:lnTo>
                  <a:lnTo>
                    <a:pt x="28" y="185"/>
                  </a:lnTo>
                  <a:lnTo>
                    <a:pt x="21" y="177"/>
                  </a:lnTo>
                  <a:lnTo>
                    <a:pt x="16" y="169"/>
                  </a:lnTo>
                  <a:lnTo>
                    <a:pt x="11" y="159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4" y="73"/>
                  </a:lnTo>
                  <a:lnTo>
                    <a:pt x="8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6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0"/>
                  </a:lnTo>
                  <a:lnTo>
                    <a:pt x="61" y="6"/>
                  </a:lnTo>
                  <a:lnTo>
                    <a:pt x="70" y="3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1"/>
                  </a:lnTo>
                  <a:lnTo>
                    <a:pt x="133" y="3"/>
                  </a:lnTo>
                  <a:lnTo>
                    <a:pt x="143" y="6"/>
                  </a:lnTo>
                  <a:lnTo>
                    <a:pt x="152" y="10"/>
                  </a:lnTo>
                  <a:lnTo>
                    <a:pt x="160" y="15"/>
                  </a:lnTo>
                  <a:lnTo>
                    <a:pt x="168" y="21"/>
                  </a:lnTo>
                  <a:lnTo>
                    <a:pt x="175" y="27"/>
                  </a:lnTo>
                  <a:lnTo>
                    <a:pt x="181" y="34"/>
                  </a:lnTo>
                  <a:lnTo>
                    <a:pt x="187" y="42"/>
                  </a:lnTo>
                  <a:lnTo>
                    <a:pt x="192" y="50"/>
                  </a:lnTo>
                  <a:lnTo>
                    <a:pt x="196" y="58"/>
                  </a:lnTo>
                  <a:lnTo>
                    <a:pt x="199" y="68"/>
                  </a:lnTo>
                  <a:lnTo>
                    <a:pt x="201" y="77"/>
                  </a:lnTo>
                  <a:lnTo>
                    <a:pt x="202" y="88"/>
                  </a:lnTo>
                  <a:lnTo>
                    <a:pt x="202" y="97"/>
                  </a:lnTo>
                  <a:lnTo>
                    <a:pt x="202" y="108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6"/>
                  </a:lnTo>
                  <a:lnTo>
                    <a:pt x="37" y="134"/>
                  </a:lnTo>
                  <a:lnTo>
                    <a:pt x="38" y="140"/>
                  </a:lnTo>
                  <a:lnTo>
                    <a:pt x="41" y="146"/>
                  </a:lnTo>
                  <a:lnTo>
                    <a:pt x="44" y="152"/>
                  </a:lnTo>
                  <a:lnTo>
                    <a:pt x="47" y="158"/>
                  </a:lnTo>
                  <a:lnTo>
                    <a:pt x="50" y="162"/>
                  </a:lnTo>
                  <a:lnTo>
                    <a:pt x="54" y="168"/>
                  </a:lnTo>
                  <a:lnTo>
                    <a:pt x="60" y="172"/>
                  </a:lnTo>
                  <a:lnTo>
                    <a:pt x="64" y="175"/>
                  </a:lnTo>
                  <a:lnTo>
                    <a:pt x="69" y="178"/>
                  </a:lnTo>
                  <a:lnTo>
                    <a:pt x="76" y="182"/>
                  </a:lnTo>
                  <a:lnTo>
                    <a:pt x="81" y="183"/>
                  </a:lnTo>
                  <a:lnTo>
                    <a:pt x="87" y="185"/>
                  </a:lnTo>
                  <a:lnTo>
                    <a:pt x="94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0" y="184"/>
                  </a:lnTo>
                  <a:lnTo>
                    <a:pt x="129" y="180"/>
                  </a:lnTo>
                  <a:lnTo>
                    <a:pt x="136" y="176"/>
                  </a:lnTo>
                  <a:lnTo>
                    <a:pt x="144" y="171"/>
                  </a:lnTo>
                  <a:lnTo>
                    <a:pt x="149" y="166"/>
                  </a:lnTo>
                  <a:lnTo>
                    <a:pt x="154" y="158"/>
                  </a:lnTo>
                  <a:lnTo>
                    <a:pt x="158" y="151"/>
                  </a:lnTo>
                  <a:lnTo>
                    <a:pt x="195" y="151"/>
                  </a:lnTo>
                  <a:lnTo>
                    <a:pt x="193" y="158"/>
                  </a:lnTo>
                  <a:lnTo>
                    <a:pt x="190" y="164"/>
                  </a:lnTo>
                  <a:lnTo>
                    <a:pt x="186" y="170"/>
                  </a:lnTo>
                  <a:lnTo>
                    <a:pt x="182" y="176"/>
                  </a:lnTo>
                  <a:lnTo>
                    <a:pt x="173" y="187"/>
                  </a:lnTo>
                  <a:lnTo>
                    <a:pt x="161" y="196"/>
                  </a:lnTo>
                  <a:lnTo>
                    <a:pt x="156" y="201"/>
                  </a:lnTo>
                  <a:lnTo>
                    <a:pt x="148" y="204"/>
                  </a:lnTo>
                  <a:lnTo>
                    <a:pt x="142" y="207"/>
                  </a:lnTo>
                  <a:lnTo>
                    <a:pt x="134" y="209"/>
                  </a:lnTo>
                  <a:lnTo>
                    <a:pt x="127" y="211"/>
                  </a:lnTo>
                  <a:lnTo>
                    <a:pt x="118" y="212"/>
                  </a:lnTo>
                  <a:lnTo>
                    <a:pt x="110" y="213"/>
                  </a:lnTo>
                  <a:lnTo>
                    <a:pt x="101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8" name="Freeform 127">
              <a:extLst>
                <a:ext uri="{FF2B5EF4-FFF2-40B4-BE49-F238E27FC236}">
                  <a16:creationId xmlns:a16="http://schemas.microsoft.com/office/drawing/2014/main" id="{46982636-B512-42E6-BC0D-085F2A0AE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7815" y="3916240"/>
              <a:ext cx="14786" cy="31419"/>
            </a:xfrm>
            <a:custGeom>
              <a:avLst/>
              <a:gdLst>
                <a:gd name="T0" fmla="*/ 87 w 116"/>
                <a:gd name="T1" fmla="*/ 232 h 259"/>
                <a:gd name="T2" fmla="*/ 116 w 116"/>
                <a:gd name="T3" fmla="*/ 232 h 259"/>
                <a:gd name="T4" fmla="*/ 116 w 116"/>
                <a:gd name="T5" fmla="*/ 259 h 259"/>
                <a:gd name="T6" fmla="*/ 81 w 116"/>
                <a:gd name="T7" fmla="*/ 259 h 259"/>
                <a:gd name="T8" fmla="*/ 68 w 116"/>
                <a:gd name="T9" fmla="*/ 259 h 259"/>
                <a:gd name="T10" fmla="*/ 57 w 116"/>
                <a:gd name="T11" fmla="*/ 256 h 259"/>
                <a:gd name="T12" fmla="*/ 52 w 116"/>
                <a:gd name="T13" fmla="*/ 254 h 259"/>
                <a:gd name="T14" fmla="*/ 48 w 116"/>
                <a:gd name="T15" fmla="*/ 252 h 259"/>
                <a:gd name="T16" fmla="*/ 43 w 116"/>
                <a:gd name="T17" fmla="*/ 250 h 259"/>
                <a:gd name="T18" fmla="*/ 40 w 116"/>
                <a:gd name="T19" fmla="*/ 246 h 259"/>
                <a:gd name="T20" fmla="*/ 37 w 116"/>
                <a:gd name="T21" fmla="*/ 242 h 259"/>
                <a:gd name="T22" fmla="*/ 34 w 116"/>
                <a:gd name="T23" fmla="*/ 239 h 259"/>
                <a:gd name="T24" fmla="*/ 32 w 116"/>
                <a:gd name="T25" fmla="*/ 235 h 259"/>
                <a:gd name="T26" fmla="*/ 30 w 116"/>
                <a:gd name="T27" fmla="*/ 229 h 259"/>
                <a:gd name="T28" fmla="*/ 27 w 116"/>
                <a:gd name="T29" fmla="*/ 219 h 259"/>
                <a:gd name="T30" fmla="*/ 26 w 116"/>
                <a:gd name="T31" fmla="*/ 206 h 259"/>
                <a:gd name="T32" fmla="*/ 26 w 116"/>
                <a:gd name="T33" fmla="*/ 79 h 259"/>
                <a:gd name="T34" fmla="*/ 0 w 116"/>
                <a:gd name="T35" fmla="*/ 79 h 259"/>
                <a:gd name="T36" fmla="*/ 0 w 116"/>
                <a:gd name="T37" fmla="*/ 52 h 259"/>
                <a:gd name="T38" fmla="*/ 26 w 116"/>
                <a:gd name="T39" fmla="*/ 52 h 259"/>
                <a:gd name="T40" fmla="*/ 26 w 116"/>
                <a:gd name="T41" fmla="*/ 0 h 259"/>
                <a:gd name="T42" fmla="*/ 62 w 116"/>
                <a:gd name="T43" fmla="*/ 0 h 259"/>
                <a:gd name="T44" fmla="*/ 62 w 116"/>
                <a:gd name="T45" fmla="*/ 52 h 259"/>
                <a:gd name="T46" fmla="*/ 116 w 116"/>
                <a:gd name="T47" fmla="*/ 52 h 259"/>
                <a:gd name="T48" fmla="*/ 116 w 116"/>
                <a:gd name="T49" fmla="*/ 79 h 259"/>
                <a:gd name="T50" fmla="*/ 62 w 116"/>
                <a:gd name="T51" fmla="*/ 79 h 259"/>
                <a:gd name="T52" fmla="*/ 62 w 116"/>
                <a:gd name="T53" fmla="*/ 206 h 259"/>
                <a:gd name="T54" fmla="*/ 62 w 116"/>
                <a:gd name="T55" fmla="*/ 212 h 259"/>
                <a:gd name="T56" fmla="*/ 63 w 116"/>
                <a:gd name="T57" fmla="*/ 218 h 259"/>
                <a:gd name="T58" fmla="*/ 65 w 116"/>
                <a:gd name="T59" fmla="*/ 222 h 259"/>
                <a:gd name="T60" fmla="*/ 67 w 116"/>
                <a:gd name="T61" fmla="*/ 226 h 259"/>
                <a:gd name="T62" fmla="*/ 71 w 116"/>
                <a:gd name="T63" fmla="*/ 228 h 259"/>
                <a:gd name="T64" fmla="*/ 75 w 116"/>
                <a:gd name="T65" fmla="*/ 231 h 259"/>
                <a:gd name="T66" fmla="*/ 81 w 116"/>
                <a:gd name="T67" fmla="*/ 232 h 259"/>
                <a:gd name="T68" fmla="*/ 87 w 116"/>
                <a:gd name="T69" fmla="*/ 23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59">
                  <a:moveTo>
                    <a:pt x="87" y="232"/>
                  </a:moveTo>
                  <a:lnTo>
                    <a:pt x="116" y="232"/>
                  </a:lnTo>
                  <a:lnTo>
                    <a:pt x="116" y="259"/>
                  </a:lnTo>
                  <a:lnTo>
                    <a:pt x="81" y="259"/>
                  </a:lnTo>
                  <a:lnTo>
                    <a:pt x="68" y="259"/>
                  </a:lnTo>
                  <a:lnTo>
                    <a:pt x="57" y="256"/>
                  </a:lnTo>
                  <a:lnTo>
                    <a:pt x="52" y="254"/>
                  </a:lnTo>
                  <a:lnTo>
                    <a:pt x="48" y="252"/>
                  </a:lnTo>
                  <a:lnTo>
                    <a:pt x="43" y="250"/>
                  </a:lnTo>
                  <a:lnTo>
                    <a:pt x="40" y="246"/>
                  </a:lnTo>
                  <a:lnTo>
                    <a:pt x="37" y="242"/>
                  </a:lnTo>
                  <a:lnTo>
                    <a:pt x="34" y="239"/>
                  </a:lnTo>
                  <a:lnTo>
                    <a:pt x="32" y="235"/>
                  </a:lnTo>
                  <a:lnTo>
                    <a:pt x="30" y="229"/>
                  </a:lnTo>
                  <a:lnTo>
                    <a:pt x="27" y="219"/>
                  </a:lnTo>
                  <a:lnTo>
                    <a:pt x="26" y="206"/>
                  </a:lnTo>
                  <a:lnTo>
                    <a:pt x="26" y="79"/>
                  </a:lnTo>
                  <a:lnTo>
                    <a:pt x="0" y="79"/>
                  </a:lnTo>
                  <a:lnTo>
                    <a:pt x="0" y="52"/>
                  </a:lnTo>
                  <a:lnTo>
                    <a:pt x="26" y="52"/>
                  </a:lnTo>
                  <a:lnTo>
                    <a:pt x="26" y="0"/>
                  </a:lnTo>
                  <a:lnTo>
                    <a:pt x="62" y="0"/>
                  </a:lnTo>
                  <a:lnTo>
                    <a:pt x="62" y="52"/>
                  </a:lnTo>
                  <a:lnTo>
                    <a:pt x="116" y="52"/>
                  </a:lnTo>
                  <a:lnTo>
                    <a:pt x="116" y="79"/>
                  </a:lnTo>
                  <a:lnTo>
                    <a:pt x="62" y="79"/>
                  </a:lnTo>
                  <a:lnTo>
                    <a:pt x="62" y="206"/>
                  </a:lnTo>
                  <a:lnTo>
                    <a:pt x="62" y="212"/>
                  </a:lnTo>
                  <a:lnTo>
                    <a:pt x="63" y="218"/>
                  </a:lnTo>
                  <a:lnTo>
                    <a:pt x="65" y="222"/>
                  </a:lnTo>
                  <a:lnTo>
                    <a:pt x="67" y="226"/>
                  </a:lnTo>
                  <a:lnTo>
                    <a:pt x="71" y="228"/>
                  </a:lnTo>
                  <a:lnTo>
                    <a:pt x="75" y="231"/>
                  </a:lnTo>
                  <a:lnTo>
                    <a:pt x="81" y="232"/>
                  </a:lnTo>
                  <a:lnTo>
                    <a:pt x="87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89" name="Freeform 128">
              <a:extLst>
                <a:ext uri="{FF2B5EF4-FFF2-40B4-BE49-F238E27FC236}">
                  <a16:creationId xmlns:a16="http://schemas.microsoft.com/office/drawing/2014/main" id="{77C83875-4B17-3191-B4D6-19F0357487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6298" y="3914392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81 h 288"/>
                <a:gd name="T4" fmla="*/ 40 w 47"/>
                <a:gd name="T5" fmla="*/ 81 h 288"/>
                <a:gd name="T6" fmla="*/ 40 w 47"/>
                <a:gd name="T7" fmla="*/ 288 h 288"/>
                <a:gd name="T8" fmla="*/ 5 w 47"/>
                <a:gd name="T9" fmla="*/ 288 h 288"/>
                <a:gd name="T10" fmla="*/ 39 w 47"/>
                <a:gd name="T11" fmla="*/ 40 h 288"/>
                <a:gd name="T12" fmla="*/ 36 w 47"/>
                <a:gd name="T13" fmla="*/ 44 h 288"/>
                <a:gd name="T14" fmla="*/ 32 w 47"/>
                <a:gd name="T15" fmla="*/ 46 h 288"/>
                <a:gd name="T16" fmla="*/ 27 w 47"/>
                <a:gd name="T17" fmla="*/ 47 h 288"/>
                <a:gd name="T18" fmla="*/ 23 w 47"/>
                <a:gd name="T19" fmla="*/ 47 h 288"/>
                <a:gd name="T20" fmla="*/ 18 w 47"/>
                <a:gd name="T21" fmla="*/ 47 h 288"/>
                <a:gd name="T22" fmla="*/ 14 w 47"/>
                <a:gd name="T23" fmla="*/ 46 h 288"/>
                <a:gd name="T24" fmla="*/ 10 w 47"/>
                <a:gd name="T25" fmla="*/ 44 h 288"/>
                <a:gd name="T26" fmla="*/ 6 w 47"/>
                <a:gd name="T27" fmla="*/ 40 h 288"/>
                <a:gd name="T28" fmla="*/ 3 w 47"/>
                <a:gd name="T29" fmla="*/ 37 h 288"/>
                <a:gd name="T30" fmla="*/ 2 w 47"/>
                <a:gd name="T31" fmla="*/ 33 h 288"/>
                <a:gd name="T32" fmla="*/ 0 w 47"/>
                <a:gd name="T33" fmla="*/ 29 h 288"/>
                <a:gd name="T34" fmla="*/ 0 w 47"/>
                <a:gd name="T35" fmla="*/ 23 h 288"/>
                <a:gd name="T36" fmla="*/ 0 w 47"/>
                <a:gd name="T37" fmla="*/ 19 h 288"/>
                <a:gd name="T38" fmla="*/ 2 w 47"/>
                <a:gd name="T39" fmla="*/ 15 h 288"/>
                <a:gd name="T40" fmla="*/ 4 w 47"/>
                <a:gd name="T41" fmla="*/ 11 h 288"/>
                <a:gd name="T42" fmla="*/ 6 w 47"/>
                <a:gd name="T43" fmla="*/ 7 h 288"/>
                <a:gd name="T44" fmla="*/ 10 w 47"/>
                <a:gd name="T45" fmla="*/ 4 h 288"/>
                <a:gd name="T46" fmla="*/ 14 w 47"/>
                <a:gd name="T47" fmla="*/ 2 h 288"/>
                <a:gd name="T48" fmla="*/ 19 w 47"/>
                <a:gd name="T49" fmla="*/ 1 h 288"/>
                <a:gd name="T50" fmla="*/ 23 w 47"/>
                <a:gd name="T51" fmla="*/ 0 h 288"/>
                <a:gd name="T52" fmla="*/ 27 w 47"/>
                <a:gd name="T53" fmla="*/ 1 h 288"/>
                <a:gd name="T54" fmla="*/ 32 w 47"/>
                <a:gd name="T55" fmla="*/ 2 h 288"/>
                <a:gd name="T56" fmla="*/ 36 w 47"/>
                <a:gd name="T57" fmla="*/ 4 h 288"/>
                <a:gd name="T58" fmla="*/ 39 w 47"/>
                <a:gd name="T59" fmla="*/ 7 h 288"/>
                <a:gd name="T60" fmla="*/ 42 w 47"/>
                <a:gd name="T61" fmla="*/ 11 h 288"/>
                <a:gd name="T62" fmla="*/ 44 w 47"/>
                <a:gd name="T63" fmla="*/ 15 h 288"/>
                <a:gd name="T64" fmla="*/ 46 w 47"/>
                <a:gd name="T65" fmla="*/ 19 h 288"/>
                <a:gd name="T66" fmla="*/ 47 w 47"/>
                <a:gd name="T67" fmla="*/ 23 h 288"/>
                <a:gd name="T68" fmla="*/ 46 w 47"/>
                <a:gd name="T69" fmla="*/ 29 h 288"/>
                <a:gd name="T70" fmla="*/ 44 w 47"/>
                <a:gd name="T71" fmla="*/ 33 h 288"/>
                <a:gd name="T72" fmla="*/ 42 w 47"/>
                <a:gd name="T73" fmla="*/ 37 h 288"/>
                <a:gd name="T74" fmla="*/ 39 w 47"/>
                <a:gd name="T75" fmla="*/ 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81"/>
                  </a:lnTo>
                  <a:lnTo>
                    <a:pt x="40" y="81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39" y="40"/>
                  </a:moveTo>
                  <a:lnTo>
                    <a:pt x="36" y="44"/>
                  </a:lnTo>
                  <a:lnTo>
                    <a:pt x="32" y="46"/>
                  </a:lnTo>
                  <a:lnTo>
                    <a:pt x="27" y="47"/>
                  </a:lnTo>
                  <a:lnTo>
                    <a:pt x="23" y="47"/>
                  </a:lnTo>
                  <a:lnTo>
                    <a:pt x="18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39" y="7"/>
                  </a:lnTo>
                  <a:lnTo>
                    <a:pt x="42" y="11"/>
                  </a:lnTo>
                  <a:lnTo>
                    <a:pt x="44" y="15"/>
                  </a:lnTo>
                  <a:lnTo>
                    <a:pt x="46" y="19"/>
                  </a:lnTo>
                  <a:lnTo>
                    <a:pt x="47" y="23"/>
                  </a:lnTo>
                  <a:lnTo>
                    <a:pt x="46" y="29"/>
                  </a:lnTo>
                  <a:lnTo>
                    <a:pt x="44" y="33"/>
                  </a:lnTo>
                  <a:lnTo>
                    <a:pt x="42" y="37"/>
                  </a:lnTo>
                  <a:lnTo>
                    <a:pt x="39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0" name="Freeform 129">
              <a:extLst>
                <a:ext uri="{FF2B5EF4-FFF2-40B4-BE49-F238E27FC236}">
                  <a16:creationId xmlns:a16="http://schemas.microsoft.com/office/drawing/2014/main" id="{752BC432-3C25-15E4-2DB9-6C96A1D2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387" y="3921784"/>
              <a:ext cx="20330" cy="25874"/>
            </a:xfrm>
            <a:custGeom>
              <a:avLst/>
              <a:gdLst>
                <a:gd name="T0" fmla="*/ 34 w 183"/>
                <a:gd name="T1" fmla="*/ 36 h 210"/>
                <a:gd name="T2" fmla="*/ 46 w 183"/>
                <a:gd name="T3" fmla="*/ 20 h 210"/>
                <a:gd name="T4" fmla="*/ 61 w 183"/>
                <a:gd name="T5" fmla="*/ 8 h 210"/>
                <a:gd name="T6" fmla="*/ 81 w 183"/>
                <a:gd name="T7" fmla="*/ 2 h 210"/>
                <a:gd name="T8" fmla="*/ 102 w 183"/>
                <a:gd name="T9" fmla="*/ 0 h 210"/>
                <a:gd name="T10" fmla="*/ 119 w 183"/>
                <a:gd name="T11" fmla="*/ 1 h 210"/>
                <a:gd name="T12" fmla="*/ 134 w 183"/>
                <a:gd name="T13" fmla="*/ 5 h 210"/>
                <a:gd name="T14" fmla="*/ 148 w 183"/>
                <a:gd name="T15" fmla="*/ 12 h 210"/>
                <a:gd name="T16" fmla="*/ 159 w 183"/>
                <a:gd name="T17" fmla="*/ 22 h 210"/>
                <a:gd name="T18" fmla="*/ 170 w 183"/>
                <a:gd name="T19" fmla="*/ 35 h 210"/>
                <a:gd name="T20" fmla="*/ 177 w 183"/>
                <a:gd name="T21" fmla="*/ 50 h 210"/>
                <a:gd name="T22" fmla="*/ 182 w 183"/>
                <a:gd name="T23" fmla="*/ 68 h 210"/>
                <a:gd name="T24" fmla="*/ 183 w 183"/>
                <a:gd name="T25" fmla="*/ 88 h 210"/>
                <a:gd name="T26" fmla="*/ 149 w 183"/>
                <a:gd name="T27" fmla="*/ 210 h 210"/>
                <a:gd name="T28" fmla="*/ 149 w 183"/>
                <a:gd name="T29" fmla="*/ 86 h 210"/>
                <a:gd name="T30" fmla="*/ 147 w 183"/>
                <a:gd name="T31" fmla="*/ 72 h 210"/>
                <a:gd name="T32" fmla="*/ 142 w 183"/>
                <a:gd name="T33" fmla="*/ 59 h 210"/>
                <a:gd name="T34" fmla="*/ 137 w 183"/>
                <a:gd name="T35" fmla="*/ 50 h 210"/>
                <a:gd name="T36" fmla="*/ 129 w 183"/>
                <a:gd name="T37" fmla="*/ 41 h 210"/>
                <a:gd name="T38" fmla="*/ 120 w 183"/>
                <a:gd name="T39" fmla="*/ 36 h 210"/>
                <a:gd name="T40" fmla="*/ 109 w 183"/>
                <a:gd name="T41" fmla="*/ 32 h 210"/>
                <a:gd name="T42" fmla="*/ 98 w 183"/>
                <a:gd name="T43" fmla="*/ 29 h 210"/>
                <a:gd name="T44" fmla="*/ 85 w 183"/>
                <a:gd name="T45" fmla="*/ 29 h 210"/>
                <a:gd name="T46" fmla="*/ 73 w 183"/>
                <a:gd name="T47" fmla="*/ 32 h 210"/>
                <a:gd name="T48" fmla="*/ 62 w 183"/>
                <a:gd name="T49" fmla="*/ 36 h 210"/>
                <a:gd name="T50" fmla="*/ 53 w 183"/>
                <a:gd name="T51" fmla="*/ 41 h 210"/>
                <a:gd name="T52" fmla="*/ 45 w 183"/>
                <a:gd name="T53" fmla="*/ 50 h 210"/>
                <a:gd name="T54" fmla="*/ 40 w 183"/>
                <a:gd name="T55" fmla="*/ 59 h 210"/>
                <a:gd name="T56" fmla="*/ 36 w 183"/>
                <a:gd name="T57" fmla="*/ 72 h 210"/>
                <a:gd name="T58" fmla="*/ 35 w 183"/>
                <a:gd name="T59" fmla="*/ 86 h 210"/>
                <a:gd name="T60" fmla="*/ 34 w 183"/>
                <a:gd name="T61" fmla="*/ 210 h 210"/>
                <a:gd name="T62" fmla="*/ 0 w 183"/>
                <a:gd name="T63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0">
                  <a:moveTo>
                    <a:pt x="34" y="3"/>
                  </a:moveTo>
                  <a:lnTo>
                    <a:pt x="34" y="36"/>
                  </a:lnTo>
                  <a:lnTo>
                    <a:pt x="40" y="27"/>
                  </a:lnTo>
                  <a:lnTo>
                    <a:pt x="46" y="20"/>
                  </a:lnTo>
                  <a:lnTo>
                    <a:pt x="54" y="13"/>
                  </a:lnTo>
                  <a:lnTo>
                    <a:pt x="61" y="8"/>
                  </a:lnTo>
                  <a:lnTo>
                    <a:pt x="71" y="4"/>
                  </a:lnTo>
                  <a:lnTo>
                    <a:pt x="81" y="2"/>
                  </a:lnTo>
                  <a:lnTo>
                    <a:pt x="91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9" y="1"/>
                  </a:lnTo>
                  <a:lnTo>
                    <a:pt x="126" y="3"/>
                  </a:lnTo>
                  <a:lnTo>
                    <a:pt x="134" y="5"/>
                  </a:lnTo>
                  <a:lnTo>
                    <a:pt x="140" y="8"/>
                  </a:lnTo>
                  <a:lnTo>
                    <a:pt x="148" y="12"/>
                  </a:lnTo>
                  <a:lnTo>
                    <a:pt x="154" y="17"/>
                  </a:lnTo>
                  <a:lnTo>
                    <a:pt x="159" y="22"/>
                  </a:lnTo>
                  <a:lnTo>
                    <a:pt x="165" y="28"/>
                  </a:lnTo>
                  <a:lnTo>
                    <a:pt x="170" y="35"/>
                  </a:lnTo>
                  <a:lnTo>
                    <a:pt x="173" y="42"/>
                  </a:lnTo>
                  <a:lnTo>
                    <a:pt x="177" y="50"/>
                  </a:lnTo>
                  <a:lnTo>
                    <a:pt x="179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4" y="66"/>
                  </a:lnTo>
                  <a:lnTo>
                    <a:pt x="142" y="59"/>
                  </a:lnTo>
                  <a:lnTo>
                    <a:pt x="140" y="55"/>
                  </a:lnTo>
                  <a:lnTo>
                    <a:pt x="137" y="50"/>
                  </a:lnTo>
                  <a:lnTo>
                    <a:pt x="134" y="45"/>
                  </a:lnTo>
                  <a:lnTo>
                    <a:pt x="129" y="41"/>
                  </a:lnTo>
                  <a:lnTo>
                    <a:pt x="125" y="38"/>
                  </a:lnTo>
                  <a:lnTo>
                    <a:pt x="120" y="36"/>
                  </a:lnTo>
                  <a:lnTo>
                    <a:pt x="116" y="33"/>
                  </a:lnTo>
                  <a:lnTo>
                    <a:pt x="109" y="32"/>
                  </a:lnTo>
                  <a:lnTo>
                    <a:pt x="104" y="30"/>
                  </a:lnTo>
                  <a:lnTo>
                    <a:pt x="98" y="29"/>
                  </a:lnTo>
                  <a:lnTo>
                    <a:pt x="91" y="29"/>
                  </a:lnTo>
                  <a:lnTo>
                    <a:pt x="85" y="29"/>
                  </a:lnTo>
                  <a:lnTo>
                    <a:pt x="78" y="30"/>
                  </a:lnTo>
                  <a:lnTo>
                    <a:pt x="73" y="32"/>
                  </a:lnTo>
                  <a:lnTo>
                    <a:pt x="68" y="33"/>
                  </a:lnTo>
                  <a:lnTo>
                    <a:pt x="62" y="36"/>
                  </a:lnTo>
                  <a:lnTo>
                    <a:pt x="58" y="38"/>
                  </a:lnTo>
                  <a:lnTo>
                    <a:pt x="53" y="41"/>
                  </a:lnTo>
                  <a:lnTo>
                    <a:pt x="50" y="45"/>
                  </a:lnTo>
                  <a:lnTo>
                    <a:pt x="45" y="50"/>
                  </a:lnTo>
                  <a:lnTo>
                    <a:pt x="42" y="55"/>
                  </a:lnTo>
                  <a:lnTo>
                    <a:pt x="40" y="59"/>
                  </a:lnTo>
                  <a:lnTo>
                    <a:pt x="38" y="66"/>
                  </a:lnTo>
                  <a:lnTo>
                    <a:pt x="36" y="72"/>
                  </a:lnTo>
                  <a:lnTo>
                    <a:pt x="35" y="78"/>
                  </a:lnTo>
                  <a:lnTo>
                    <a:pt x="35" y="86"/>
                  </a:lnTo>
                  <a:lnTo>
                    <a:pt x="34" y="93"/>
                  </a:lnTo>
                  <a:lnTo>
                    <a:pt x="34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1" name="Freeform 130">
              <a:extLst>
                <a:ext uri="{FF2B5EF4-FFF2-40B4-BE49-F238E27FC236}">
                  <a16:creationId xmlns:a16="http://schemas.microsoft.com/office/drawing/2014/main" id="{FF2558BD-0422-24FB-7FEA-96EF97987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3262" y="3921784"/>
              <a:ext cx="24027" cy="36963"/>
            </a:xfrm>
            <a:custGeom>
              <a:avLst/>
              <a:gdLst>
                <a:gd name="T0" fmla="*/ 165 w 212"/>
                <a:gd name="T1" fmla="*/ 152 h 313"/>
                <a:gd name="T2" fmla="*/ 174 w 212"/>
                <a:gd name="T3" fmla="*/ 132 h 313"/>
                <a:gd name="T4" fmla="*/ 177 w 212"/>
                <a:gd name="T5" fmla="*/ 107 h 313"/>
                <a:gd name="T6" fmla="*/ 174 w 212"/>
                <a:gd name="T7" fmla="*/ 83 h 313"/>
                <a:gd name="T8" fmla="*/ 165 w 212"/>
                <a:gd name="T9" fmla="*/ 61 h 313"/>
                <a:gd name="T10" fmla="*/ 150 w 212"/>
                <a:gd name="T11" fmla="*/ 45 h 313"/>
                <a:gd name="T12" fmla="*/ 133 w 212"/>
                <a:gd name="T13" fmla="*/ 35 h 313"/>
                <a:gd name="T14" fmla="*/ 113 w 212"/>
                <a:gd name="T15" fmla="*/ 29 h 313"/>
                <a:gd name="T16" fmla="*/ 93 w 212"/>
                <a:gd name="T17" fmla="*/ 30 h 313"/>
                <a:gd name="T18" fmla="*/ 74 w 212"/>
                <a:gd name="T19" fmla="*/ 37 h 313"/>
                <a:gd name="T20" fmla="*/ 57 w 212"/>
                <a:gd name="T21" fmla="*/ 50 h 313"/>
                <a:gd name="T22" fmla="*/ 44 w 212"/>
                <a:gd name="T23" fmla="*/ 67 h 313"/>
                <a:gd name="T24" fmla="*/ 37 w 212"/>
                <a:gd name="T25" fmla="*/ 89 h 313"/>
                <a:gd name="T26" fmla="*/ 36 w 212"/>
                <a:gd name="T27" fmla="*/ 113 h 313"/>
                <a:gd name="T28" fmla="*/ 41 w 212"/>
                <a:gd name="T29" fmla="*/ 137 h 313"/>
                <a:gd name="T30" fmla="*/ 52 w 212"/>
                <a:gd name="T31" fmla="*/ 157 h 313"/>
                <a:gd name="T32" fmla="*/ 67 w 212"/>
                <a:gd name="T33" fmla="*/ 172 h 313"/>
                <a:gd name="T34" fmla="*/ 86 w 212"/>
                <a:gd name="T35" fmla="*/ 182 h 313"/>
                <a:gd name="T36" fmla="*/ 107 w 212"/>
                <a:gd name="T37" fmla="*/ 185 h 313"/>
                <a:gd name="T38" fmla="*/ 127 w 212"/>
                <a:gd name="T39" fmla="*/ 182 h 313"/>
                <a:gd name="T40" fmla="*/ 145 w 212"/>
                <a:gd name="T41" fmla="*/ 173 h 313"/>
                <a:gd name="T42" fmla="*/ 29 w 212"/>
                <a:gd name="T43" fmla="*/ 184 h 313"/>
                <a:gd name="T44" fmla="*/ 12 w 212"/>
                <a:gd name="T45" fmla="*/ 158 h 313"/>
                <a:gd name="T46" fmla="*/ 2 w 212"/>
                <a:gd name="T47" fmla="*/ 128 h 313"/>
                <a:gd name="T48" fmla="*/ 1 w 212"/>
                <a:gd name="T49" fmla="*/ 94 h 313"/>
                <a:gd name="T50" fmla="*/ 8 w 212"/>
                <a:gd name="T51" fmla="*/ 62 h 313"/>
                <a:gd name="T52" fmla="*/ 23 w 212"/>
                <a:gd name="T53" fmla="*/ 36 h 313"/>
                <a:gd name="T54" fmla="*/ 44 w 212"/>
                <a:gd name="T55" fmla="*/ 16 h 313"/>
                <a:gd name="T56" fmla="*/ 70 w 212"/>
                <a:gd name="T57" fmla="*/ 3 h 313"/>
                <a:gd name="T58" fmla="*/ 100 w 212"/>
                <a:gd name="T59" fmla="*/ 0 h 313"/>
                <a:gd name="T60" fmla="*/ 136 w 212"/>
                <a:gd name="T61" fmla="*/ 6 h 313"/>
                <a:gd name="T62" fmla="*/ 164 w 212"/>
                <a:gd name="T63" fmla="*/ 26 h 313"/>
                <a:gd name="T64" fmla="*/ 177 w 212"/>
                <a:gd name="T65" fmla="*/ 3 h 313"/>
                <a:gd name="T66" fmla="*/ 211 w 212"/>
                <a:gd name="T67" fmla="*/ 226 h 313"/>
                <a:gd name="T68" fmla="*/ 204 w 212"/>
                <a:gd name="T69" fmla="*/ 255 h 313"/>
                <a:gd name="T70" fmla="*/ 191 w 212"/>
                <a:gd name="T71" fmla="*/ 278 h 313"/>
                <a:gd name="T72" fmla="*/ 169 w 212"/>
                <a:gd name="T73" fmla="*/ 297 h 313"/>
                <a:gd name="T74" fmla="*/ 144 w 212"/>
                <a:gd name="T75" fmla="*/ 309 h 313"/>
                <a:gd name="T76" fmla="*/ 114 w 212"/>
                <a:gd name="T77" fmla="*/ 313 h 313"/>
                <a:gd name="T78" fmla="*/ 84 w 212"/>
                <a:gd name="T79" fmla="*/ 310 h 313"/>
                <a:gd name="T80" fmla="*/ 58 w 212"/>
                <a:gd name="T81" fmla="*/ 302 h 313"/>
                <a:gd name="T82" fmla="*/ 36 w 212"/>
                <a:gd name="T83" fmla="*/ 288 h 313"/>
                <a:gd name="T84" fmla="*/ 21 w 212"/>
                <a:gd name="T85" fmla="*/ 271 h 313"/>
                <a:gd name="T86" fmla="*/ 13 w 212"/>
                <a:gd name="T87" fmla="*/ 250 h 313"/>
                <a:gd name="T88" fmla="*/ 49 w 212"/>
                <a:gd name="T89" fmla="*/ 251 h 313"/>
                <a:gd name="T90" fmla="*/ 68 w 212"/>
                <a:gd name="T91" fmla="*/ 271 h 313"/>
                <a:gd name="T92" fmla="*/ 101 w 212"/>
                <a:gd name="T93" fmla="*/ 283 h 313"/>
                <a:gd name="T94" fmla="*/ 127 w 212"/>
                <a:gd name="T95" fmla="*/ 281 h 313"/>
                <a:gd name="T96" fmla="*/ 144 w 212"/>
                <a:gd name="T97" fmla="*/ 276 h 313"/>
                <a:gd name="T98" fmla="*/ 159 w 212"/>
                <a:gd name="T99" fmla="*/ 266 h 313"/>
                <a:gd name="T100" fmla="*/ 169 w 212"/>
                <a:gd name="T101" fmla="*/ 250 h 313"/>
                <a:gd name="T102" fmla="*/ 176 w 212"/>
                <a:gd name="T103" fmla="*/ 230 h 313"/>
                <a:gd name="T104" fmla="*/ 177 w 212"/>
                <a:gd name="T105" fmla="*/ 168 h 313"/>
                <a:gd name="T106" fmla="*/ 156 w 212"/>
                <a:gd name="T107" fmla="*/ 194 h 313"/>
                <a:gd name="T108" fmla="*/ 125 w 212"/>
                <a:gd name="T109" fmla="*/ 211 h 313"/>
                <a:gd name="T110" fmla="*/ 90 w 212"/>
                <a:gd name="T111" fmla="*/ 213 h 313"/>
                <a:gd name="T112" fmla="*/ 61 w 212"/>
                <a:gd name="T113" fmla="*/ 206 h 313"/>
                <a:gd name="T114" fmla="*/ 36 w 212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2" h="313">
                  <a:moveTo>
                    <a:pt x="156" y="163"/>
                  </a:moveTo>
                  <a:lnTo>
                    <a:pt x="161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1" y="139"/>
                  </a:lnTo>
                  <a:lnTo>
                    <a:pt x="174" y="132"/>
                  </a:lnTo>
                  <a:lnTo>
                    <a:pt x="176" y="123"/>
                  </a:lnTo>
                  <a:lnTo>
                    <a:pt x="176" y="116"/>
                  </a:lnTo>
                  <a:lnTo>
                    <a:pt x="177" y="107"/>
                  </a:lnTo>
                  <a:lnTo>
                    <a:pt x="176" y="99"/>
                  </a:lnTo>
                  <a:lnTo>
                    <a:pt x="176" y="90"/>
                  </a:lnTo>
                  <a:lnTo>
                    <a:pt x="174" y="83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5" y="61"/>
                  </a:lnTo>
                  <a:lnTo>
                    <a:pt x="161" y="56"/>
                  </a:lnTo>
                  <a:lnTo>
                    <a:pt x="156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40" y="37"/>
                  </a:lnTo>
                  <a:lnTo>
                    <a:pt x="133" y="35"/>
                  </a:lnTo>
                  <a:lnTo>
                    <a:pt x="127" y="32"/>
                  </a:lnTo>
                  <a:lnTo>
                    <a:pt x="120" y="30"/>
                  </a:lnTo>
                  <a:lnTo>
                    <a:pt x="113" y="29"/>
                  </a:lnTo>
                  <a:lnTo>
                    <a:pt x="107" y="29"/>
                  </a:lnTo>
                  <a:lnTo>
                    <a:pt x="99" y="29"/>
                  </a:lnTo>
                  <a:lnTo>
                    <a:pt x="93" y="30"/>
                  </a:lnTo>
                  <a:lnTo>
                    <a:pt x="85" y="32"/>
                  </a:lnTo>
                  <a:lnTo>
                    <a:pt x="79" y="34"/>
                  </a:lnTo>
                  <a:lnTo>
                    <a:pt x="74" y="37"/>
                  </a:lnTo>
                  <a:lnTo>
                    <a:pt x="67" y="40"/>
                  </a:lnTo>
                  <a:lnTo>
                    <a:pt x="62" y="44"/>
                  </a:lnTo>
                  <a:lnTo>
                    <a:pt x="57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4" y="67"/>
                  </a:lnTo>
                  <a:lnTo>
                    <a:pt x="41" y="74"/>
                  </a:lnTo>
                  <a:lnTo>
                    <a:pt x="38" y="80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6" y="105"/>
                  </a:lnTo>
                  <a:lnTo>
                    <a:pt x="36" y="113"/>
                  </a:lnTo>
                  <a:lnTo>
                    <a:pt x="37" y="122"/>
                  </a:lnTo>
                  <a:lnTo>
                    <a:pt x="38" y="129"/>
                  </a:lnTo>
                  <a:lnTo>
                    <a:pt x="41" y="137"/>
                  </a:lnTo>
                  <a:lnTo>
                    <a:pt x="44" y="144"/>
                  </a:lnTo>
                  <a:lnTo>
                    <a:pt x="48" y="151"/>
                  </a:lnTo>
                  <a:lnTo>
                    <a:pt x="52" y="157"/>
                  </a:lnTo>
                  <a:lnTo>
                    <a:pt x="57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4" y="176"/>
                  </a:lnTo>
                  <a:lnTo>
                    <a:pt x="80" y="179"/>
                  </a:lnTo>
                  <a:lnTo>
                    <a:pt x="86" y="182"/>
                  </a:lnTo>
                  <a:lnTo>
                    <a:pt x="93" y="183"/>
                  </a:lnTo>
                  <a:lnTo>
                    <a:pt x="99" y="184"/>
                  </a:lnTo>
                  <a:lnTo>
                    <a:pt x="107" y="185"/>
                  </a:lnTo>
                  <a:lnTo>
                    <a:pt x="113" y="184"/>
                  </a:lnTo>
                  <a:lnTo>
                    <a:pt x="120" y="183"/>
                  </a:lnTo>
                  <a:lnTo>
                    <a:pt x="127" y="182"/>
                  </a:lnTo>
                  <a:lnTo>
                    <a:pt x="133" y="179"/>
                  </a:lnTo>
                  <a:lnTo>
                    <a:pt x="140" y="176"/>
                  </a:lnTo>
                  <a:lnTo>
                    <a:pt x="145" y="173"/>
                  </a:lnTo>
                  <a:lnTo>
                    <a:pt x="150" y="168"/>
                  </a:lnTo>
                  <a:lnTo>
                    <a:pt x="156" y="163"/>
                  </a:lnTo>
                  <a:close/>
                  <a:moveTo>
                    <a:pt x="29" y="184"/>
                  </a:moveTo>
                  <a:lnTo>
                    <a:pt x="23" y="175"/>
                  </a:lnTo>
                  <a:lnTo>
                    <a:pt x="17" y="167"/>
                  </a:lnTo>
                  <a:lnTo>
                    <a:pt x="12" y="158"/>
                  </a:lnTo>
                  <a:lnTo>
                    <a:pt x="8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7"/>
                  </a:lnTo>
                  <a:lnTo>
                    <a:pt x="0" y="105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8" y="62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6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0"/>
                  </a:lnTo>
                  <a:lnTo>
                    <a:pt x="61" y="6"/>
                  </a:lnTo>
                  <a:lnTo>
                    <a:pt x="70" y="3"/>
                  </a:lnTo>
                  <a:lnTo>
                    <a:pt x="80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5" y="2"/>
                  </a:lnTo>
                  <a:lnTo>
                    <a:pt x="136" y="6"/>
                  </a:lnTo>
                  <a:lnTo>
                    <a:pt x="146" y="11"/>
                  </a:lnTo>
                  <a:lnTo>
                    <a:pt x="156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7" y="44"/>
                  </a:lnTo>
                  <a:lnTo>
                    <a:pt x="177" y="3"/>
                  </a:lnTo>
                  <a:lnTo>
                    <a:pt x="212" y="3"/>
                  </a:lnTo>
                  <a:lnTo>
                    <a:pt x="212" y="216"/>
                  </a:lnTo>
                  <a:lnTo>
                    <a:pt x="211" y="226"/>
                  </a:lnTo>
                  <a:lnTo>
                    <a:pt x="210" y="237"/>
                  </a:lnTo>
                  <a:lnTo>
                    <a:pt x="208" y="245"/>
                  </a:lnTo>
                  <a:lnTo>
                    <a:pt x="204" y="255"/>
                  </a:lnTo>
                  <a:lnTo>
                    <a:pt x="200" y="263"/>
                  </a:lnTo>
                  <a:lnTo>
                    <a:pt x="196" y="271"/>
                  </a:lnTo>
                  <a:lnTo>
                    <a:pt x="191" y="278"/>
                  </a:lnTo>
                  <a:lnTo>
                    <a:pt x="184" y="286"/>
                  </a:lnTo>
                  <a:lnTo>
                    <a:pt x="177" y="292"/>
                  </a:lnTo>
                  <a:lnTo>
                    <a:pt x="169" y="297"/>
                  </a:lnTo>
                  <a:lnTo>
                    <a:pt x="161" y="303"/>
                  </a:lnTo>
                  <a:lnTo>
                    <a:pt x="152" y="306"/>
                  </a:lnTo>
                  <a:lnTo>
                    <a:pt x="144" y="309"/>
                  </a:lnTo>
                  <a:lnTo>
                    <a:pt x="134" y="311"/>
                  </a:lnTo>
                  <a:lnTo>
                    <a:pt x="124" y="312"/>
                  </a:lnTo>
                  <a:lnTo>
                    <a:pt x="114" y="313"/>
                  </a:lnTo>
                  <a:lnTo>
                    <a:pt x="103" y="312"/>
                  </a:lnTo>
                  <a:lnTo>
                    <a:pt x="94" y="311"/>
                  </a:lnTo>
                  <a:lnTo>
                    <a:pt x="84" y="310"/>
                  </a:lnTo>
                  <a:lnTo>
                    <a:pt x="75" y="308"/>
                  </a:lnTo>
                  <a:lnTo>
                    <a:pt x="66" y="305"/>
                  </a:lnTo>
                  <a:lnTo>
                    <a:pt x="58" y="302"/>
                  </a:lnTo>
                  <a:lnTo>
                    <a:pt x="50" y="297"/>
                  </a:lnTo>
                  <a:lnTo>
                    <a:pt x="44" y="293"/>
                  </a:lnTo>
                  <a:lnTo>
                    <a:pt x="36" y="288"/>
                  </a:lnTo>
                  <a:lnTo>
                    <a:pt x="31" y="283"/>
                  </a:lnTo>
                  <a:lnTo>
                    <a:pt x="26" y="276"/>
                  </a:lnTo>
                  <a:lnTo>
                    <a:pt x="21" y="271"/>
                  </a:lnTo>
                  <a:lnTo>
                    <a:pt x="18" y="263"/>
                  </a:lnTo>
                  <a:lnTo>
                    <a:pt x="15" y="257"/>
                  </a:lnTo>
                  <a:lnTo>
                    <a:pt x="13" y="250"/>
                  </a:lnTo>
                  <a:lnTo>
                    <a:pt x="12" y="242"/>
                  </a:lnTo>
                  <a:lnTo>
                    <a:pt x="46" y="242"/>
                  </a:lnTo>
                  <a:lnTo>
                    <a:pt x="49" y="251"/>
                  </a:lnTo>
                  <a:lnTo>
                    <a:pt x="53" y="258"/>
                  </a:lnTo>
                  <a:lnTo>
                    <a:pt x="60" y="264"/>
                  </a:lnTo>
                  <a:lnTo>
                    <a:pt x="68" y="271"/>
                  </a:lnTo>
                  <a:lnTo>
                    <a:pt x="78" y="276"/>
                  </a:lnTo>
                  <a:lnTo>
                    <a:pt x="88" y="280"/>
                  </a:lnTo>
                  <a:lnTo>
                    <a:pt x="101" y="283"/>
                  </a:lnTo>
                  <a:lnTo>
                    <a:pt x="114" y="283"/>
                  </a:lnTo>
                  <a:lnTo>
                    <a:pt x="120" y="283"/>
                  </a:lnTo>
                  <a:lnTo>
                    <a:pt x="127" y="281"/>
                  </a:lnTo>
                  <a:lnTo>
                    <a:pt x="132" y="280"/>
                  </a:lnTo>
                  <a:lnTo>
                    <a:pt x="138" y="278"/>
                  </a:lnTo>
                  <a:lnTo>
                    <a:pt x="144" y="276"/>
                  </a:lnTo>
                  <a:lnTo>
                    <a:pt x="149" y="273"/>
                  </a:lnTo>
                  <a:lnTo>
                    <a:pt x="154" y="270"/>
                  </a:lnTo>
                  <a:lnTo>
                    <a:pt x="159" y="266"/>
                  </a:lnTo>
                  <a:lnTo>
                    <a:pt x="163" y="260"/>
                  </a:lnTo>
                  <a:lnTo>
                    <a:pt x="166" y="256"/>
                  </a:lnTo>
                  <a:lnTo>
                    <a:pt x="169" y="250"/>
                  </a:lnTo>
                  <a:lnTo>
                    <a:pt x="173" y="244"/>
                  </a:lnTo>
                  <a:lnTo>
                    <a:pt x="174" y="238"/>
                  </a:lnTo>
                  <a:lnTo>
                    <a:pt x="176" y="230"/>
                  </a:lnTo>
                  <a:lnTo>
                    <a:pt x="176" y="224"/>
                  </a:lnTo>
                  <a:lnTo>
                    <a:pt x="177" y="216"/>
                  </a:lnTo>
                  <a:lnTo>
                    <a:pt x="177" y="168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6" y="194"/>
                  </a:lnTo>
                  <a:lnTo>
                    <a:pt x="146" y="202"/>
                  </a:lnTo>
                  <a:lnTo>
                    <a:pt x="136" y="207"/>
                  </a:lnTo>
                  <a:lnTo>
                    <a:pt x="125" y="211"/>
                  </a:lnTo>
                  <a:lnTo>
                    <a:pt x="113" y="213"/>
                  </a:lnTo>
                  <a:lnTo>
                    <a:pt x="100" y="214"/>
                  </a:lnTo>
                  <a:lnTo>
                    <a:pt x="90" y="213"/>
                  </a:lnTo>
                  <a:lnTo>
                    <a:pt x="80" y="212"/>
                  </a:lnTo>
                  <a:lnTo>
                    <a:pt x="70" y="209"/>
                  </a:lnTo>
                  <a:lnTo>
                    <a:pt x="61" y="206"/>
                  </a:lnTo>
                  <a:lnTo>
                    <a:pt x="52" y="202"/>
                  </a:lnTo>
                  <a:lnTo>
                    <a:pt x="44" y="196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2" name="Freeform 131">
              <a:extLst>
                <a:ext uri="{FF2B5EF4-FFF2-40B4-BE49-F238E27FC236}">
                  <a16:creationId xmlns:a16="http://schemas.microsoft.com/office/drawing/2014/main" id="{607BAA24-E5AC-7E75-FF92-D6D5567A7B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0384" y="4248907"/>
              <a:ext cx="31420" cy="36963"/>
            </a:xfrm>
            <a:custGeom>
              <a:avLst/>
              <a:gdLst>
                <a:gd name="T0" fmla="*/ 51 w 271"/>
                <a:gd name="T1" fmla="*/ 75 h 315"/>
                <a:gd name="T2" fmla="*/ 38 w 271"/>
                <a:gd name="T3" fmla="*/ 102 h 315"/>
                <a:gd name="T4" fmla="*/ 35 w 271"/>
                <a:gd name="T5" fmla="*/ 134 h 315"/>
                <a:gd name="T6" fmla="*/ 38 w 271"/>
                <a:gd name="T7" fmla="*/ 166 h 315"/>
                <a:gd name="T8" fmla="*/ 51 w 271"/>
                <a:gd name="T9" fmla="*/ 194 h 315"/>
                <a:gd name="T10" fmla="*/ 70 w 271"/>
                <a:gd name="T11" fmla="*/ 216 h 315"/>
                <a:gd name="T12" fmla="*/ 94 w 271"/>
                <a:gd name="T13" fmla="*/ 231 h 315"/>
                <a:gd name="T14" fmla="*/ 123 w 271"/>
                <a:gd name="T15" fmla="*/ 237 h 315"/>
                <a:gd name="T16" fmla="*/ 154 w 271"/>
                <a:gd name="T17" fmla="*/ 236 h 315"/>
                <a:gd name="T18" fmla="*/ 181 w 271"/>
                <a:gd name="T19" fmla="*/ 227 h 315"/>
                <a:gd name="T20" fmla="*/ 204 w 271"/>
                <a:gd name="T21" fmla="*/ 209 h 315"/>
                <a:gd name="T22" fmla="*/ 221 w 271"/>
                <a:gd name="T23" fmla="*/ 185 h 315"/>
                <a:gd name="T24" fmla="*/ 229 w 271"/>
                <a:gd name="T25" fmla="*/ 156 h 315"/>
                <a:gd name="T26" fmla="*/ 231 w 271"/>
                <a:gd name="T27" fmla="*/ 122 h 315"/>
                <a:gd name="T28" fmla="*/ 225 w 271"/>
                <a:gd name="T29" fmla="*/ 92 h 315"/>
                <a:gd name="T30" fmla="*/ 210 w 271"/>
                <a:gd name="T31" fmla="*/ 66 h 315"/>
                <a:gd name="T32" fmla="*/ 189 w 271"/>
                <a:gd name="T33" fmla="*/ 47 h 315"/>
                <a:gd name="T34" fmla="*/ 163 w 271"/>
                <a:gd name="T35" fmla="*/ 35 h 315"/>
                <a:gd name="T36" fmla="*/ 134 w 271"/>
                <a:gd name="T37" fmla="*/ 31 h 315"/>
                <a:gd name="T38" fmla="*/ 103 w 271"/>
                <a:gd name="T39" fmla="*/ 35 h 315"/>
                <a:gd name="T40" fmla="*/ 77 w 271"/>
                <a:gd name="T41" fmla="*/ 47 h 315"/>
                <a:gd name="T42" fmla="*/ 134 w 271"/>
                <a:gd name="T43" fmla="*/ 268 h 315"/>
                <a:gd name="T44" fmla="*/ 93 w 271"/>
                <a:gd name="T45" fmla="*/ 263 h 315"/>
                <a:gd name="T46" fmla="*/ 59 w 271"/>
                <a:gd name="T47" fmla="*/ 247 h 315"/>
                <a:gd name="T48" fmla="*/ 29 w 271"/>
                <a:gd name="T49" fmla="*/ 220 h 315"/>
                <a:gd name="T50" fmla="*/ 9 w 271"/>
                <a:gd name="T51" fmla="*/ 187 h 315"/>
                <a:gd name="T52" fmla="*/ 1 w 271"/>
                <a:gd name="T53" fmla="*/ 148 h 315"/>
                <a:gd name="T54" fmla="*/ 2 w 271"/>
                <a:gd name="T55" fmla="*/ 106 h 315"/>
                <a:gd name="T56" fmla="*/ 14 w 271"/>
                <a:gd name="T57" fmla="*/ 69 h 315"/>
                <a:gd name="T58" fmla="*/ 38 w 271"/>
                <a:gd name="T59" fmla="*/ 38 h 315"/>
                <a:gd name="T60" fmla="*/ 70 w 271"/>
                <a:gd name="T61" fmla="*/ 15 h 315"/>
                <a:gd name="T62" fmla="*/ 106 w 271"/>
                <a:gd name="T63" fmla="*/ 2 h 315"/>
                <a:gd name="T64" fmla="*/ 147 w 271"/>
                <a:gd name="T65" fmla="*/ 1 h 315"/>
                <a:gd name="T66" fmla="*/ 186 w 271"/>
                <a:gd name="T67" fmla="*/ 10 h 315"/>
                <a:gd name="T68" fmla="*/ 219 w 271"/>
                <a:gd name="T69" fmla="*/ 29 h 315"/>
                <a:gd name="T70" fmla="*/ 245 w 271"/>
                <a:gd name="T71" fmla="*/ 59 h 315"/>
                <a:gd name="T72" fmla="*/ 261 w 271"/>
                <a:gd name="T73" fmla="*/ 94 h 315"/>
                <a:gd name="T74" fmla="*/ 267 w 271"/>
                <a:gd name="T75" fmla="*/ 134 h 315"/>
                <a:gd name="T76" fmla="*/ 264 w 271"/>
                <a:gd name="T77" fmla="*/ 161 h 315"/>
                <a:gd name="T78" fmla="*/ 257 w 271"/>
                <a:gd name="T79" fmla="*/ 186 h 315"/>
                <a:gd name="T80" fmla="*/ 245 w 271"/>
                <a:gd name="T81" fmla="*/ 209 h 315"/>
                <a:gd name="T82" fmla="*/ 230 w 271"/>
                <a:gd name="T83" fmla="*/ 229 h 315"/>
                <a:gd name="T84" fmla="*/ 211 w 271"/>
                <a:gd name="T85" fmla="*/ 245 h 315"/>
                <a:gd name="T86" fmla="*/ 226 w 271"/>
                <a:gd name="T87" fmla="*/ 315 h 315"/>
                <a:gd name="T88" fmla="*/ 154 w 271"/>
                <a:gd name="T89" fmla="*/ 26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315">
                  <a:moveTo>
                    <a:pt x="62" y="60"/>
                  </a:moveTo>
                  <a:lnTo>
                    <a:pt x="56" y="66"/>
                  </a:lnTo>
                  <a:lnTo>
                    <a:pt x="51" y="75"/>
                  </a:lnTo>
                  <a:lnTo>
                    <a:pt x="45" y="83"/>
                  </a:lnTo>
                  <a:lnTo>
                    <a:pt x="41" y="92"/>
                  </a:lnTo>
                  <a:lnTo>
                    <a:pt x="38" y="102"/>
                  </a:lnTo>
                  <a:lnTo>
                    <a:pt x="36" y="112"/>
                  </a:lnTo>
                  <a:lnTo>
                    <a:pt x="35" y="122"/>
                  </a:lnTo>
                  <a:lnTo>
                    <a:pt x="35" y="134"/>
                  </a:lnTo>
                  <a:lnTo>
                    <a:pt x="35" y="146"/>
                  </a:lnTo>
                  <a:lnTo>
                    <a:pt x="36" y="156"/>
                  </a:lnTo>
                  <a:lnTo>
                    <a:pt x="38" y="166"/>
                  </a:lnTo>
                  <a:lnTo>
                    <a:pt x="41" y="176"/>
                  </a:lnTo>
                  <a:lnTo>
                    <a:pt x="45" y="185"/>
                  </a:lnTo>
                  <a:lnTo>
                    <a:pt x="51" y="194"/>
                  </a:lnTo>
                  <a:lnTo>
                    <a:pt x="56" y="202"/>
                  </a:lnTo>
                  <a:lnTo>
                    <a:pt x="62" y="209"/>
                  </a:lnTo>
                  <a:lnTo>
                    <a:pt x="70" y="216"/>
                  </a:lnTo>
                  <a:lnTo>
                    <a:pt x="77" y="221"/>
                  </a:lnTo>
                  <a:lnTo>
                    <a:pt x="86" y="227"/>
                  </a:lnTo>
                  <a:lnTo>
                    <a:pt x="94" y="231"/>
                  </a:lnTo>
                  <a:lnTo>
                    <a:pt x="104" y="233"/>
                  </a:lnTo>
                  <a:lnTo>
                    <a:pt x="113" y="236"/>
                  </a:lnTo>
                  <a:lnTo>
                    <a:pt x="123" y="237"/>
                  </a:lnTo>
                  <a:lnTo>
                    <a:pt x="134" y="237"/>
                  </a:lnTo>
                  <a:lnTo>
                    <a:pt x="144" y="237"/>
                  </a:lnTo>
                  <a:lnTo>
                    <a:pt x="154" y="236"/>
                  </a:lnTo>
                  <a:lnTo>
                    <a:pt x="163" y="233"/>
                  </a:lnTo>
                  <a:lnTo>
                    <a:pt x="172" y="231"/>
                  </a:lnTo>
                  <a:lnTo>
                    <a:pt x="181" y="227"/>
                  </a:lnTo>
                  <a:lnTo>
                    <a:pt x="189" y="221"/>
                  </a:lnTo>
                  <a:lnTo>
                    <a:pt x="196" y="216"/>
                  </a:lnTo>
                  <a:lnTo>
                    <a:pt x="204" y="209"/>
                  </a:lnTo>
                  <a:lnTo>
                    <a:pt x="210" y="202"/>
                  </a:lnTo>
                  <a:lnTo>
                    <a:pt x="216" y="194"/>
                  </a:lnTo>
                  <a:lnTo>
                    <a:pt x="221" y="185"/>
                  </a:lnTo>
                  <a:lnTo>
                    <a:pt x="225" y="176"/>
                  </a:lnTo>
                  <a:lnTo>
                    <a:pt x="227" y="166"/>
                  </a:lnTo>
                  <a:lnTo>
                    <a:pt x="229" y="156"/>
                  </a:lnTo>
                  <a:lnTo>
                    <a:pt x="231" y="146"/>
                  </a:lnTo>
                  <a:lnTo>
                    <a:pt x="231" y="134"/>
                  </a:lnTo>
                  <a:lnTo>
                    <a:pt x="231" y="122"/>
                  </a:lnTo>
                  <a:lnTo>
                    <a:pt x="229" y="112"/>
                  </a:lnTo>
                  <a:lnTo>
                    <a:pt x="227" y="102"/>
                  </a:lnTo>
                  <a:lnTo>
                    <a:pt x="225" y="92"/>
                  </a:lnTo>
                  <a:lnTo>
                    <a:pt x="221" y="83"/>
                  </a:lnTo>
                  <a:lnTo>
                    <a:pt x="216" y="75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6" y="52"/>
                  </a:lnTo>
                  <a:lnTo>
                    <a:pt x="189" y="47"/>
                  </a:lnTo>
                  <a:lnTo>
                    <a:pt x="181" y="42"/>
                  </a:lnTo>
                  <a:lnTo>
                    <a:pt x="172" y="38"/>
                  </a:lnTo>
                  <a:lnTo>
                    <a:pt x="163" y="35"/>
                  </a:lnTo>
                  <a:lnTo>
                    <a:pt x="154" y="33"/>
                  </a:lnTo>
                  <a:lnTo>
                    <a:pt x="143" y="31"/>
                  </a:lnTo>
                  <a:lnTo>
                    <a:pt x="134" y="31"/>
                  </a:lnTo>
                  <a:lnTo>
                    <a:pt x="123" y="31"/>
                  </a:lnTo>
                  <a:lnTo>
                    <a:pt x="112" y="33"/>
                  </a:lnTo>
                  <a:lnTo>
                    <a:pt x="103" y="35"/>
                  </a:lnTo>
                  <a:lnTo>
                    <a:pt x="94" y="38"/>
                  </a:lnTo>
                  <a:lnTo>
                    <a:pt x="86" y="42"/>
                  </a:lnTo>
                  <a:lnTo>
                    <a:pt x="77" y="47"/>
                  </a:lnTo>
                  <a:lnTo>
                    <a:pt x="70" y="52"/>
                  </a:lnTo>
                  <a:lnTo>
                    <a:pt x="62" y="60"/>
                  </a:lnTo>
                  <a:close/>
                  <a:moveTo>
                    <a:pt x="134" y="268"/>
                  </a:moveTo>
                  <a:lnTo>
                    <a:pt x="120" y="268"/>
                  </a:lnTo>
                  <a:lnTo>
                    <a:pt x="106" y="266"/>
                  </a:lnTo>
                  <a:lnTo>
                    <a:pt x="93" y="263"/>
                  </a:lnTo>
                  <a:lnTo>
                    <a:pt x="81" y="259"/>
                  </a:lnTo>
                  <a:lnTo>
                    <a:pt x="70" y="253"/>
                  </a:lnTo>
                  <a:lnTo>
                    <a:pt x="59" y="247"/>
                  </a:lnTo>
                  <a:lnTo>
                    <a:pt x="48" y="239"/>
                  </a:lnTo>
                  <a:lnTo>
                    <a:pt x="38" y="230"/>
                  </a:lnTo>
                  <a:lnTo>
                    <a:pt x="29" y="220"/>
                  </a:lnTo>
                  <a:lnTo>
                    <a:pt x="21" y="210"/>
                  </a:lnTo>
                  <a:lnTo>
                    <a:pt x="14" y="199"/>
                  </a:lnTo>
                  <a:lnTo>
                    <a:pt x="9" y="187"/>
                  </a:lnTo>
                  <a:lnTo>
                    <a:pt x="5" y="174"/>
                  </a:lnTo>
                  <a:lnTo>
                    <a:pt x="2" y="162"/>
                  </a:lnTo>
                  <a:lnTo>
                    <a:pt x="1" y="148"/>
                  </a:lnTo>
                  <a:lnTo>
                    <a:pt x="0" y="134"/>
                  </a:lnTo>
                  <a:lnTo>
                    <a:pt x="1" y="119"/>
                  </a:lnTo>
                  <a:lnTo>
                    <a:pt x="2" y="106"/>
                  </a:lnTo>
                  <a:lnTo>
                    <a:pt x="5" y="93"/>
                  </a:lnTo>
                  <a:lnTo>
                    <a:pt x="9" y="81"/>
                  </a:lnTo>
                  <a:lnTo>
                    <a:pt x="14" y="69"/>
                  </a:lnTo>
                  <a:lnTo>
                    <a:pt x="21" y="59"/>
                  </a:lnTo>
                  <a:lnTo>
                    <a:pt x="29" y="48"/>
                  </a:lnTo>
                  <a:lnTo>
                    <a:pt x="38" y="38"/>
                  </a:lnTo>
                  <a:lnTo>
                    <a:pt x="48" y="29"/>
                  </a:lnTo>
                  <a:lnTo>
                    <a:pt x="59" y="21"/>
                  </a:lnTo>
                  <a:lnTo>
                    <a:pt x="70" y="15"/>
                  </a:lnTo>
                  <a:lnTo>
                    <a:pt x="81" y="10"/>
                  </a:lnTo>
                  <a:lnTo>
                    <a:pt x="93" y="5"/>
                  </a:lnTo>
                  <a:lnTo>
                    <a:pt x="106" y="2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47" y="1"/>
                  </a:lnTo>
                  <a:lnTo>
                    <a:pt x="160" y="2"/>
                  </a:lnTo>
                  <a:lnTo>
                    <a:pt x="173" y="5"/>
                  </a:lnTo>
                  <a:lnTo>
                    <a:pt x="186" y="10"/>
                  </a:lnTo>
                  <a:lnTo>
                    <a:pt x="197" y="15"/>
                  </a:lnTo>
                  <a:lnTo>
                    <a:pt x="208" y="21"/>
                  </a:lnTo>
                  <a:lnTo>
                    <a:pt x="219" y="29"/>
                  </a:lnTo>
                  <a:lnTo>
                    <a:pt x="228" y="38"/>
                  </a:lnTo>
                  <a:lnTo>
                    <a:pt x="238" y="48"/>
                  </a:lnTo>
                  <a:lnTo>
                    <a:pt x="245" y="59"/>
                  </a:lnTo>
                  <a:lnTo>
                    <a:pt x="252" y="69"/>
                  </a:lnTo>
                  <a:lnTo>
                    <a:pt x="257" y="81"/>
                  </a:lnTo>
                  <a:lnTo>
                    <a:pt x="261" y="94"/>
                  </a:lnTo>
                  <a:lnTo>
                    <a:pt x="264" y="106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4"/>
                  </a:lnTo>
                  <a:lnTo>
                    <a:pt x="266" y="152"/>
                  </a:lnTo>
                  <a:lnTo>
                    <a:pt x="264" y="161"/>
                  </a:lnTo>
                  <a:lnTo>
                    <a:pt x="262" y="169"/>
                  </a:lnTo>
                  <a:lnTo>
                    <a:pt x="260" y="178"/>
                  </a:lnTo>
                  <a:lnTo>
                    <a:pt x="257" y="186"/>
                  </a:lnTo>
                  <a:lnTo>
                    <a:pt x="254" y="194"/>
                  </a:lnTo>
                  <a:lnTo>
                    <a:pt x="251" y="201"/>
                  </a:lnTo>
                  <a:lnTo>
                    <a:pt x="245" y="209"/>
                  </a:lnTo>
                  <a:lnTo>
                    <a:pt x="241" y="216"/>
                  </a:lnTo>
                  <a:lnTo>
                    <a:pt x="236" y="222"/>
                  </a:lnTo>
                  <a:lnTo>
                    <a:pt x="230" y="229"/>
                  </a:lnTo>
                  <a:lnTo>
                    <a:pt x="224" y="234"/>
                  </a:lnTo>
                  <a:lnTo>
                    <a:pt x="218" y="239"/>
                  </a:lnTo>
                  <a:lnTo>
                    <a:pt x="211" y="245"/>
                  </a:lnTo>
                  <a:lnTo>
                    <a:pt x="204" y="249"/>
                  </a:lnTo>
                  <a:lnTo>
                    <a:pt x="271" y="315"/>
                  </a:lnTo>
                  <a:lnTo>
                    <a:pt x="226" y="315"/>
                  </a:lnTo>
                  <a:lnTo>
                    <a:pt x="173" y="263"/>
                  </a:lnTo>
                  <a:lnTo>
                    <a:pt x="163" y="265"/>
                  </a:lnTo>
                  <a:lnTo>
                    <a:pt x="154" y="267"/>
                  </a:lnTo>
                  <a:lnTo>
                    <a:pt x="144" y="268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3" name="Freeform 132">
              <a:extLst>
                <a:ext uri="{FF2B5EF4-FFF2-40B4-BE49-F238E27FC236}">
                  <a16:creationId xmlns:a16="http://schemas.microsoft.com/office/drawing/2014/main" id="{C796B96F-6FD3-F832-692E-9161DC85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501" y="4256299"/>
              <a:ext cx="22179" cy="24026"/>
            </a:xfrm>
            <a:custGeom>
              <a:avLst/>
              <a:gdLst>
                <a:gd name="T0" fmla="*/ 184 w 184"/>
                <a:gd name="T1" fmla="*/ 0 h 212"/>
                <a:gd name="T2" fmla="*/ 149 w 184"/>
                <a:gd name="T3" fmla="*/ 209 h 212"/>
                <a:gd name="T4" fmla="*/ 144 w 184"/>
                <a:gd name="T5" fmla="*/ 183 h 212"/>
                <a:gd name="T6" fmla="*/ 130 w 184"/>
                <a:gd name="T7" fmla="*/ 197 h 212"/>
                <a:gd name="T8" fmla="*/ 113 w 184"/>
                <a:gd name="T9" fmla="*/ 207 h 212"/>
                <a:gd name="T10" fmla="*/ 93 w 184"/>
                <a:gd name="T11" fmla="*/ 211 h 212"/>
                <a:gd name="T12" fmla="*/ 73 w 184"/>
                <a:gd name="T13" fmla="*/ 211 h 212"/>
                <a:gd name="T14" fmla="*/ 58 w 184"/>
                <a:gd name="T15" fmla="*/ 209 h 212"/>
                <a:gd name="T16" fmla="*/ 43 w 184"/>
                <a:gd name="T17" fmla="*/ 203 h 212"/>
                <a:gd name="T18" fmla="*/ 30 w 184"/>
                <a:gd name="T19" fmla="*/ 194 h 212"/>
                <a:gd name="T20" fmla="*/ 18 w 184"/>
                <a:gd name="T21" fmla="*/ 183 h 212"/>
                <a:gd name="T22" fmla="*/ 10 w 184"/>
                <a:gd name="T23" fmla="*/ 170 h 212"/>
                <a:gd name="T24" fmla="*/ 3 w 184"/>
                <a:gd name="T25" fmla="*/ 153 h 212"/>
                <a:gd name="T26" fmla="*/ 1 w 184"/>
                <a:gd name="T27" fmla="*/ 135 h 212"/>
                <a:gd name="T28" fmla="*/ 0 w 184"/>
                <a:gd name="T29" fmla="*/ 0 h 212"/>
                <a:gd name="T30" fmla="*/ 34 w 184"/>
                <a:gd name="T31" fmla="*/ 119 h 212"/>
                <a:gd name="T32" fmla="*/ 35 w 184"/>
                <a:gd name="T33" fmla="*/ 133 h 212"/>
                <a:gd name="T34" fmla="*/ 38 w 184"/>
                <a:gd name="T35" fmla="*/ 146 h 212"/>
                <a:gd name="T36" fmla="*/ 44 w 184"/>
                <a:gd name="T37" fmla="*/ 157 h 212"/>
                <a:gd name="T38" fmla="*/ 50 w 184"/>
                <a:gd name="T39" fmla="*/ 165 h 212"/>
                <a:gd name="T40" fmla="*/ 59 w 184"/>
                <a:gd name="T41" fmla="*/ 173 h 212"/>
                <a:gd name="T42" fmla="*/ 68 w 184"/>
                <a:gd name="T43" fmla="*/ 178 h 212"/>
                <a:gd name="T44" fmla="*/ 79 w 184"/>
                <a:gd name="T45" fmla="*/ 181 h 212"/>
                <a:gd name="T46" fmla="*/ 92 w 184"/>
                <a:gd name="T47" fmla="*/ 182 h 212"/>
                <a:gd name="T48" fmla="*/ 104 w 184"/>
                <a:gd name="T49" fmla="*/ 181 h 212"/>
                <a:gd name="T50" fmla="*/ 116 w 184"/>
                <a:gd name="T51" fmla="*/ 178 h 212"/>
                <a:gd name="T52" fmla="*/ 126 w 184"/>
                <a:gd name="T53" fmla="*/ 173 h 212"/>
                <a:gd name="T54" fmla="*/ 134 w 184"/>
                <a:gd name="T55" fmla="*/ 165 h 212"/>
                <a:gd name="T56" fmla="*/ 141 w 184"/>
                <a:gd name="T57" fmla="*/ 157 h 212"/>
                <a:gd name="T58" fmla="*/ 145 w 184"/>
                <a:gd name="T59" fmla="*/ 146 h 212"/>
                <a:gd name="T60" fmla="*/ 148 w 184"/>
                <a:gd name="T61" fmla="*/ 133 h 212"/>
                <a:gd name="T62" fmla="*/ 149 w 184"/>
                <a:gd name="T63" fmla="*/ 11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212">
                  <a:moveTo>
                    <a:pt x="149" y="0"/>
                  </a:moveTo>
                  <a:lnTo>
                    <a:pt x="184" y="0"/>
                  </a:lnTo>
                  <a:lnTo>
                    <a:pt x="184" y="209"/>
                  </a:lnTo>
                  <a:lnTo>
                    <a:pt x="149" y="209"/>
                  </a:lnTo>
                  <a:lnTo>
                    <a:pt x="149" y="175"/>
                  </a:lnTo>
                  <a:lnTo>
                    <a:pt x="144" y="183"/>
                  </a:lnTo>
                  <a:lnTo>
                    <a:pt x="137" y="191"/>
                  </a:lnTo>
                  <a:lnTo>
                    <a:pt x="130" y="197"/>
                  </a:lnTo>
                  <a:lnTo>
                    <a:pt x="121" y="203"/>
                  </a:lnTo>
                  <a:lnTo>
                    <a:pt x="113" y="207"/>
                  </a:lnTo>
                  <a:lnTo>
                    <a:pt x="103" y="210"/>
                  </a:lnTo>
                  <a:lnTo>
                    <a:pt x="93" y="211"/>
                  </a:lnTo>
                  <a:lnTo>
                    <a:pt x="81" y="212"/>
                  </a:lnTo>
                  <a:lnTo>
                    <a:pt x="73" y="211"/>
                  </a:lnTo>
                  <a:lnTo>
                    <a:pt x="65" y="210"/>
                  </a:lnTo>
                  <a:lnTo>
                    <a:pt x="58" y="209"/>
                  </a:lnTo>
                  <a:lnTo>
                    <a:pt x="50" y="206"/>
                  </a:lnTo>
                  <a:lnTo>
                    <a:pt x="43" y="203"/>
                  </a:lnTo>
                  <a:lnTo>
                    <a:pt x="36" y="199"/>
                  </a:lnTo>
                  <a:lnTo>
                    <a:pt x="30" y="194"/>
                  </a:lnTo>
                  <a:lnTo>
                    <a:pt x="24" y="189"/>
                  </a:lnTo>
                  <a:lnTo>
                    <a:pt x="18" y="183"/>
                  </a:lnTo>
                  <a:lnTo>
                    <a:pt x="14" y="176"/>
                  </a:lnTo>
                  <a:lnTo>
                    <a:pt x="10" y="170"/>
                  </a:lnTo>
                  <a:lnTo>
                    <a:pt x="7" y="161"/>
                  </a:lnTo>
                  <a:lnTo>
                    <a:pt x="3" y="153"/>
                  </a:lnTo>
                  <a:lnTo>
                    <a:pt x="2" y="144"/>
                  </a:lnTo>
                  <a:lnTo>
                    <a:pt x="1" y="135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4" y="119"/>
                  </a:lnTo>
                  <a:lnTo>
                    <a:pt x="35" y="126"/>
                  </a:lnTo>
                  <a:lnTo>
                    <a:pt x="35" y="133"/>
                  </a:lnTo>
                  <a:lnTo>
                    <a:pt x="37" y="140"/>
                  </a:lnTo>
                  <a:lnTo>
                    <a:pt x="38" y="146"/>
                  </a:lnTo>
                  <a:lnTo>
                    <a:pt x="41" y="152"/>
                  </a:lnTo>
                  <a:lnTo>
                    <a:pt x="44" y="157"/>
                  </a:lnTo>
                  <a:lnTo>
                    <a:pt x="47" y="161"/>
                  </a:lnTo>
                  <a:lnTo>
                    <a:pt x="50" y="165"/>
                  </a:lnTo>
                  <a:lnTo>
                    <a:pt x="54" y="170"/>
                  </a:lnTo>
                  <a:lnTo>
                    <a:pt x="59" y="173"/>
                  </a:lnTo>
                  <a:lnTo>
                    <a:pt x="63" y="176"/>
                  </a:lnTo>
                  <a:lnTo>
                    <a:pt x="68" y="178"/>
                  </a:lnTo>
                  <a:lnTo>
                    <a:pt x="74" y="180"/>
                  </a:lnTo>
                  <a:lnTo>
                    <a:pt x="79" y="181"/>
                  </a:lnTo>
                  <a:lnTo>
                    <a:pt x="85" y="182"/>
                  </a:lnTo>
                  <a:lnTo>
                    <a:pt x="92" y="182"/>
                  </a:lnTo>
                  <a:lnTo>
                    <a:pt x="98" y="182"/>
                  </a:lnTo>
                  <a:lnTo>
                    <a:pt x="104" y="181"/>
                  </a:lnTo>
                  <a:lnTo>
                    <a:pt x="111" y="180"/>
                  </a:lnTo>
                  <a:lnTo>
                    <a:pt x="116" y="178"/>
                  </a:lnTo>
                  <a:lnTo>
                    <a:pt x="120" y="176"/>
                  </a:lnTo>
                  <a:lnTo>
                    <a:pt x="126" y="173"/>
                  </a:lnTo>
                  <a:lnTo>
                    <a:pt x="130" y="170"/>
                  </a:lnTo>
                  <a:lnTo>
                    <a:pt x="134" y="165"/>
                  </a:lnTo>
                  <a:lnTo>
                    <a:pt x="137" y="161"/>
                  </a:lnTo>
                  <a:lnTo>
                    <a:pt x="141" y="157"/>
                  </a:lnTo>
                  <a:lnTo>
                    <a:pt x="143" y="152"/>
                  </a:lnTo>
                  <a:lnTo>
                    <a:pt x="145" y="146"/>
                  </a:lnTo>
                  <a:lnTo>
                    <a:pt x="147" y="140"/>
                  </a:lnTo>
                  <a:lnTo>
                    <a:pt x="148" y="133"/>
                  </a:lnTo>
                  <a:lnTo>
                    <a:pt x="149" y="126"/>
                  </a:lnTo>
                  <a:lnTo>
                    <a:pt x="149" y="119"/>
                  </a:lnTo>
                  <a:lnTo>
                    <a:pt x="1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4" name="Freeform 133">
              <a:extLst>
                <a:ext uri="{FF2B5EF4-FFF2-40B4-BE49-F238E27FC236}">
                  <a16:creationId xmlns:a16="http://schemas.microsoft.com/office/drawing/2014/main" id="{61132E8A-14A5-B1B8-F6EF-F0A4AF6A3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376" y="4256299"/>
              <a:ext cx="24027" cy="24026"/>
            </a:xfrm>
            <a:custGeom>
              <a:avLst/>
              <a:gdLst>
                <a:gd name="T0" fmla="*/ 142 w 202"/>
                <a:gd name="T1" fmla="*/ 42 h 215"/>
                <a:gd name="T2" fmla="*/ 132 w 202"/>
                <a:gd name="T3" fmla="*/ 35 h 215"/>
                <a:gd name="T4" fmla="*/ 120 w 202"/>
                <a:gd name="T5" fmla="*/ 31 h 215"/>
                <a:gd name="T6" fmla="*/ 107 w 202"/>
                <a:gd name="T7" fmla="*/ 29 h 215"/>
                <a:gd name="T8" fmla="*/ 95 w 202"/>
                <a:gd name="T9" fmla="*/ 29 h 215"/>
                <a:gd name="T10" fmla="*/ 82 w 202"/>
                <a:gd name="T11" fmla="*/ 31 h 215"/>
                <a:gd name="T12" fmla="*/ 70 w 202"/>
                <a:gd name="T13" fmla="*/ 35 h 215"/>
                <a:gd name="T14" fmla="*/ 60 w 202"/>
                <a:gd name="T15" fmla="*/ 42 h 215"/>
                <a:gd name="T16" fmla="*/ 51 w 202"/>
                <a:gd name="T17" fmla="*/ 50 h 215"/>
                <a:gd name="T18" fmla="*/ 45 w 202"/>
                <a:gd name="T19" fmla="*/ 61 h 215"/>
                <a:gd name="T20" fmla="*/ 39 w 202"/>
                <a:gd name="T21" fmla="*/ 74 h 215"/>
                <a:gd name="T22" fmla="*/ 36 w 202"/>
                <a:gd name="T23" fmla="*/ 86 h 215"/>
                <a:gd name="T24" fmla="*/ 166 w 202"/>
                <a:gd name="T25" fmla="*/ 94 h 215"/>
                <a:gd name="T26" fmla="*/ 165 w 202"/>
                <a:gd name="T27" fmla="*/ 80 h 215"/>
                <a:gd name="T28" fmla="*/ 162 w 202"/>
                <a:gd name="T29" fmla="*/ 67 h 215"/>
                <a:gd name="T30" fmla="*/ 155 w 202"/>
                <a:gd name="T31" fmla="*/ 57 h 215"/>
                <a:gd name="T32" fmla="*/ 147 w 202"/>
                <a:gd name="T33" fmla="*/ 46 h 215"/>
                <a:gd name="T34" fmla="*/ 89 w 202"/>
                <a:gd name="T35" fmla="*/ 214 h 215"/>
                <a:gd name="T36" fmla="*/ 69 w 202"/>
                <a:gd name="T37" fmla="*/ 211 h 215"/>
                <a:gd name="T38" fmla="*/ 51 w 202"/>
                <a:gd name="T39" fmla="*/ 203 h 215"/>
                <a:gd name="T40" fmla="*/ 35 w 202"/>
                <a:gd name="T41" fmla="*/ 193 h 215"/>
                <a:gd name="T42" fmla="*/ 21 w 202"/>
                <a:gd name="T43" fmla="*/ 178 h 215"/>
                <a:gd name="T44" fmla="*/ 10 w 202"/>
                <a:gd name="T45" fmla="*/ 161 h 215"/>
                <a:gd name="T46" fmla="*/ 4 w 202"/>
                <a:gd name="T47" fmla="*/ 141 h 215"/>
                <a:gd name="T48" fmla="*/ 0 w 202"/>
                <a:gd name="T49" fmla="*/ 119 h 215"/>
                <a:gd name="T50" fmla="*/ 0 w 202"/>
                <a:gd name="T51" fmla="*/ 95 h 215"/>
                <a:gd name="T52" fmla="*/ 4 w 202"/>
                <a:gd name="T53" fmla="*/ 74 h 215"/>
                <a:gd name="T54" fmla="*/ 10 w 202"/>
                <a:gd name="T55" fmla="*/ 55 h 215"/>
                <a:gd name="T56" fmla="*/ 21 w 202"/>
                <a:gd name="T57" fmla="*/ 38 h 215"/>
                <a:gd name="T58" fmla="*/ 35 w 202"/>
                <a:gd name="T59" fmla="*/ 23 h 215"/>
                <a:gd name="T60" fmla="*/ 52 w 202"/>
                <a:gd name="T61" fmla="*/ 12 h 215"/>
                <a:gd name="T62" fmla="*/ 70 w 202"/>
                <a:gd name="T63" fmla="*/ 5 h 215"/>
                <a:gd name="T64" fmla="*/ 90 w 202"/>
                <a:gd name="T65" fmla="*/ 0 h 215"/>
                <a:gd name="T66" fmla="*/ 113 w 202"/>
                <a:gd name="T67" fmla="*/ 0 h 215"/>
                <a:gd name="T68" fmla="*/ 133 w 202"/>
                <a:gd name="T69" fmla="*/ 3 h 215"/>
                <a:gd name="T70" fmla="*/ 152 w 202"/>
                <a:gd name="T71" fmla="*/ 11 h 215"/>
                <a:gd name="T72" fmla="*/ 168 w 202"/>
                <a:gd name="T73" fmla="*/ 22 h 215"/>
                <a:gd name="T74" fmla="*/ 181 w 202"/>
                <a:gd name="T75" fmla="*/ 35 h 215"/>
                <a:gd name="T76" fmla="*/ 191 w 202"/>
                <a:gd name="T77" fmla="*/ 51 h 215"/>
                <a:gd name="T78" fmla="*/ 198 w 202"/>
                <a:gd name="T79" fmla="*/ 68 h 215"/>
                <a:gd name="T80" fmla="*/ 202 w 202"/>
                <a:gd name="T81" fmla="*/ 89 h 215"/>
                <a:gd name="T82" fmla="*/ 202 w 202"/>
                <a:gd name="T83" fmla="*/ 110 h 215"/>
                <a:gd name="T84" fmla="*/ 35 w 202"/>
                <a:gd name="T85" fmla="*/ 119 h 215"/>
                <a:gd name="T86" fmla="*/ 37 w 202"/>
                <a:gd name="T87" fmla="*/ 134 h 215"/>
                <a:gd name="T88" fmla="*/ 40 w 202"/>
                <a:gd name="T89" fmla="*/ 147 h 215"/>
                <a:gd name="T90" fmla="*/ 47 w 202"/>
                <a:gd name="T91" fmla="*/ 159 h 215"/>
                <a:gd name="T92" fmla="*/ 54 w 202"/>
                <a:gd name="T93" fmla="*/ 168 h 215"/>
                <a:gd name="T94" fmla="*/ 64 w 202"/>
                <a:gd name="T95" fmla="*/ 177 h 215"/>
                <a:gd name="T96" fmla="*/ 75 w 202"/>
                <a:gd name="T97" fmla="*/ 182 h 215"/>
                <a:gd name="T98" fmla="*/ 87 w 202"/>
                <a:gd name="T99" fmla="*/ 185 h 215"/>
                <a:gd name="T100" fmla="*/ 101 w 202"/>
                <a:gd name="T101" fmla="*/ 186 h 215"/>
                <a:gd name="T102" fmla="*/ 120 w 202"/>
                <a:gd name="T103" fmla="*/ 184 h 215"/>
                <a:gd name="T104" fmla="*/ 136 w 202"/>
                <a:gd name="T105" fmla="*/ 177 h 215"/>
                <a:gd name="T106" fmla="*/ 149 w 202"/>
                <a:gd name="T107" fmla="*/ 166 h 215"/>
                <a:gd name="T108" fmla="*/ 157 w 202"/>
                <a:gd name="T109" fmla="*/ 152 h 215"/>
                <a:gd name="T110" fmla="*/ 189 w 202"/>
                <a:gd name="T111" fmla="*/ 165 h 215"/>
                <a:gd name="T112" fmla="*/ 172 w 202"/>
                <a:gd name="T113" fmla="*/ 188 h 215"/>
                <a:gd name="T114" fmla="*/ 155 w 202"/>
                <a:gd name="T115" fmla="*/ 201 h 215"/>
                <a:gd name="T116" fmla="*/ 141 w 202"/>
                <a:gd name="T117" fmla="*/ 208 h 215"/>
                <a:gd name="T118" fmla="*/ 126 w 202"/>
                <a:gd name="T119" fmla="*/ 212 h 215"/>
                <a:gd name="T120" fmla="*/ 109 w 202"/>
                <a:gd name="T121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2" h="215">
                  <a:moveTo>
                    <a:pt x="147" y="46"/>
                  </a:moveTo>
                  <a:lnTo>
                    <a:pt x="142" y="42"/>
                  </a:lnTo>
                  <a:lnTo>
                    <a:pt x="137" y="39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20" y="31"/>
                  </a:lnTo>
                  <a:lnTo>
                    <a:pt x="115" y="30"/>
                  </a:lnTo>
                  <a:lnTo>
                    <a:pt x="107" y="29"/>
                  </a:lnTo>
                  <a:lnTo>
                    <a:pt x="101" y="28"/>
                  </a:lnTo>
                  <a:lnTo>
                    <a:pt x="95" y="29"/>
                  </a:lnTo>
                  <a:lnTo>
                    <a:pt x="88" y="30"/>
                  </a:lnTo>
                  <a:lnTo>
                    <a:pt x="82" y="31"/>
                  </a:lnTo>
                  <a:lnTo>
                    <a:pt x="75" y="33"/>
                  </a:lnTo>
                  <a:lnTo>
                    <a:pt x="70" y="35"/>
                  </a:lnTo>
                  <a:lnTo>
                    <a:pt x="65" y="39"/>
                  </a:lnTo>
                  <a:lnTo>
                    <a:pt x="60" y="42"/>
                  </a:lnTo>
                  <a:lnTo>
                    <a:pt x="55" y="46"/>
                  </a:lnTo>
                  <a:lnTo>
                    <a:pt x="51" y="50"/>
                  </a:lnTo>
                  <a:lnTo>
                    <a:pt x="48" y="56"/>
                  </a:lnTo>
                  <a:lnTo>
                    <a:pt x="45" y="61"/>
                  </a:lnTo>
                  <a:lnTo>
                    <a:pt x="41" y="67"/>
                  </a:lnTo>
                  <a:lnTo>
                    <a:pt x="39" y="74"/>
                  </a:lnTo>
                  <a:lnTo>
                    <a:pt x="37" y="80"/>
                  </a:lnTo>
                  <a:lnTo>
                    <a:pt x="36" y="86"/>
                  </a:lnTo>
                  <a:lnTo>
                    <a:pt x="35" y="94"/>
                  </a:lnTo>
                  <a:lnTo>
                    <a:pt x="166" y="94"/>
                  </a:lnTo>
                  <a:lnTo>
                    <a:pt x="166" y="88"/>
                  </a:lnTo>
                  <a:lnTo>
                    <a:pt x="165" y="80"/>
                  </a:lnTo>
                  <a:lnTo>
                    <a:pt x="164" y="74"/>
                  </a:lnTo>
                  <a:lnTo>
                    <a:pt x="162" y="67"/>
                  </a:lnTo>
                  <a:lnTo>
                    <a:pt x="158" y="62"/>
                  </a:lnTo>
                  <a:lnTo>
                    <a:pt x="155" y="57"/>
                  </a:lnTo>
                  <a:lnTo>
                    <a:pt x="152" y="51"/>
                  </a:lnTo>
                  <a:lnTo>
                    <a:pt x="147" y="46"/>
                  </a:lnTo>
                  <a:close/>
                  <a:moveTo>
                    <a:pt x="101" y="215"/>
                  </a:moveTo>
                  <a:lnTo>
                    <a:pt x="89" y="214"/>
                  </a:lnTo>
                  <a:lnTo>
                    <a:pt x="80" y="213"/>
                  </a:lnTo>
                  <a:lnTo>
                    <a:pt x="69" y="211"/>
                  </a:lnTo>
                  <a:lnTo>
                    <a:pt x="59" y="208"/>
                  </a:lnTo>
                  <a:lnTo>
                    <a:pt x="51" y="203"/>
                  </a:lnTo>
                  <a:lnTo>
                    <a:pt x="42" y="198"/>
                  </a:lnTo>
                  <a:lnTo>
                    <a:pt x="35" y="193"/>
                  </a:lnTo>
                  <a:lnTo>
                    <a:pt x="28" y="185"/>
                  </a:lnTo>
                  <a:lnTo>
                    <a:pt x="21" y="178"/>
                  </a:lnTo>
                  <a:lnTo>
                    <a:pt x="16" y="169"/>
                  </a:lnTo>
                  <a:lnTo>
                    <a:pt x="10" y="161"/>
                  </a:lnTo>
                  <a:lnTo>
                    <a:pt x="6" y="151"/>
                  </a:lnTo>
                  <a:lnTo>
                    <a:pt x="4" y="141"/>
                  </a:lnTo>
                  <a:lnTo>
                    <a:pt x="1" y="130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1" y="84"/>
                  </a:lnTo>
                  <a:lnTo>
                    <a:pt x="4" y="74"/>
                  </a:lnTo>
                  <a:lnTo>
                    <a:pt x="6" y="63"/>
                  </a:lnTo>
                  <a:lnTo>
                    <a:pt x="10" y="55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9" y="29"/>
                  </a:lnTo>
                  <a:lnTo>
                    <a:pt x="35" y="23"/>
                  </a:lnTo>
                  <a:lnTo>
                    <a:pt x="43" y="16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70" y="5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3" y="1"/>
                  </a:lnTo>
                  <a:lnTo>
                    <a:pt x="133" y="3"/>
                  </a:lnTo>
                  <a:lnTo>
                    <a:pt x="142" y="7"/>
                  </a:lnTo>
                  <a:lnTo>
                    <a:pt x="152" y="11"/>
                  </a:lnTo>
                  <a:lnTo>
                    <a:pt x="159" y="15"/>
                  </a:lnTo>
                  <a:lnTo>
                    <a:pt x="168" y="22"/>
                  </a:lnTo>
                  <a:lnTo>
                    <a:pt x="174" y="28"/>
                  </a:lnTo>
                  <a:lnTo>
                    <a:pt x="181" y="35"/>
                  </a:lnTo>
                  <a:lnTo>
                    <a:pt x="187" y="43"/>
                  </a:lnTo>
                  <a:lnTo>
                    <a:pt x="191" y="51"/>
                  </a:lnTo>
                  <a:lnTo>
                    <a:pt x="196" y="60"/>
                  </a:lnTo>
                  <a:lnTo>
                    <a:pt x="198" y="68"/>
                  </a:lnTo>
                  <a:lnTo>
                    <a:pt x="200" y="78"/>
                  </a:lnTo>
                  <a:lnTo>
                    <a:pt x="202" y="89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7"/>
                  </a:lnTo>
                  <a:lnTo>
                    <a:pt x="37" y="134"/>
                  </a:lnTo>
                  <a:lnTo>
                    <a:pt x="38" y="141"/>
                  </a:lnTo>
                  <a:lnTo>
                    <a:pt x="40" y="147"/>
                  </a:lnTo>
                  <a:lnTo>
                    <a:pt x="43" y="153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4" y="168"/>
                  </a:lnTo>
                  <a:lnTo>
                    <a:pt x="59" y="173"/>
                  </a:lnTo>
                  <a:lnTo>
                    <a:pt x="64" y="177"/>
                  </a:lnTo>
                  <a:lnTo>
                    <a:pt x="69" y="179"/>
                  </a:lnTo>
                  <a:lnTo>
                    <a:pt x="75" y="182"/>
                  </a:lnTo>
                  <a:lnTo>
                    <a:pt x="81" y="184"/>
                  </a:lnTo>
                  <a:lnTo>
                    <a:pt x="87" y="185"/>
                  </a:lnTo>
                  <a:lnTo>
                    <a:pt x="93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0" y="184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43" y="172"/>
                  </a:lnTo>
                  <a:lnTo>
                    <a:pt x="149" y="166"/>
                  </a:lnTo>
                  <a:lnTo>
                    <a:pt x="154" y="160"/>
                  </a:lnTo>
                  <a:lnTo>
                    <a:pt x="157" y="152"/>
                  </a:lnTo>
                  <a:lnTo>
                    <a:pt x="195" y="152"/>
                  </a:lnTo>
                  <a:lnTo>
                    <a:pt x="189" y="165"/>
                  </a:lnTo>
                  <a:lnTo>
                    <a:pt x="182" y="177"/>
                  </a:lnTo>
                  <a:lnTo>
                    <a:pt x="172" y="188"/>
                  </a:lnTo>
                  <a:lnTo>
                    <a:pt x="161" y="197"/>
                  </a:lnTo>
                  <a:lnTo>
                    <a:pt x="155" y="201"/>
                  </a:lnTo>
                  <a:lnTo>
                    <a:pt x="148" y="205"/>
                  </a:lnTo>
                  <a:lnTo>
                    <a:pt x="141" y="208"/>
                  </a:lnTo>
                  <a:lnTo>
                    <a:pt x="134" y="211"/>
                  </a:lnTo>
                  <a:lnTo>
                    <a:pt x="126" y="212"/>
                  </a:lnTo>
                  <a:lnTo>
                    <a:pt x="118" y="214"/>
                  </a:lnTo>
                  <a:lnTo>
                    <a:pt x="109" y="215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5" name="Freeform 134">
              <a:extLst>
                <a:ext uri="{FF2B5EF4-FFF2-40B4-BE49-F238E27FC236}">
                  <a16:creationId xmlns:a16="http://schemas.microsoft.com/office/drawing/2014/main" id="{AF0EC6B1-7675-DB6A-30D8-E0EE550E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099" y="4256299"/>
              <a:ext cx="18482" cy="24026"/>
            </a:xfrm>
            <a:custGeom>
              <a:avLst/>
              <a:gdLst>
                <a:gd name="T0" fmla="*/ 1 w 158"/>
                <a:gd name="T1" fmla="*/ 49 h 215"/>
                <a:gd name="T2" fmla="*/ 9 w 158"/>
                <a:gd name="T3" fmla="*/ 32 h 215"/>
                <a:gd name="T4" fmla="*/ 21 w 158"/>
                <a:gd name="T5" fmla="*/ 18 h 215"/>
                <a:gd name="T6" fmla="*/ 40 w 158"/>
                <a:gd name="T7" fmla="*/ 7 h 215"/>
                <a:gd name="T8" fmla="*/ 62 w 158"/>
                <a:gd name="T9" fmla="*/ 1 h 215"/>
                <a:gd name="T10" fmla="*/ 86 w 158"/>
                <a:gd name="T11" fmla="*/ 0 h 215"/>
                <a:gd name="T12" fmla="*/ 110 w 158"/>
                <a:gd name="T13" fmla="*/ 5 h 215"/>
                <a:gd name="T14" fmla="*/ 128 w 158"/>
                <a:gd name="T15" fmla="*/ 13 h 215"/>
                <a:gd name="T16" fmla="*/ 142 w 158"/>
                <a:gd name="T17" fmla="*/ 27 h 215"/>
                <a:gd name="T18" fmla="*/ 150 w 158"/>
                <a:gd name="T19" fmla="*/ 45 h 215"/>
                <a:gd name="T20" fmla="*/ 154 w 158"/>
                <a:gd name="T21" fmla="*/ 66 h 215"/>
                <a:gd name="T22" fmla="*/ 115 w 158"/>
                <a:gd name="T23" fmla="*/ 50 h 215"/>
                <a:gd name="T24" fmla="*/ 101 w 158"/>
                <a:gd name="T25" fmla="*/ 33 h 215"/>
                <a:gd name="T26" fmla="*/ 77 w 158"/>
                <a:gd name="T27" fmla="*/ 27 h 215"/>
                <a:gd name="T28" fmla="*/ 52 w 158"/>
                <a:gd name="T29" fmla="*/ 32 h 215"/>
                <a:gd name="T30" fmla="*/ 37 w 158"/>
                <a:gd name="T31" fmla="*/ 47 h 215"/>
                <a:gd name="T32" fmla="*/ 35 w 158"/>
                <a:gd name="T33" fmla="*/ 67 h 215"/>
                <a:gd name="T34" fmla="*/ 47 w 158"/>
                <a:gd name="T35" fmla="*/ 83 h 215"/>
                <a:gd name="T36" fmla="*/ 69 w 158"/>
                <a:gd name="T37" fmla="*/ 93 h 215"/>
                <a:gd name="T38" fmla="*/ 96 w 158"/>
                <a:gd name="T39" fmla="*/ 98 h 215"/>
                <a:gd name="T40" fmla="*/ 123 w 158"/>
                <a:gd name="T41" fmla="*/ 106 h 215"/>
                <a:gd name="T42" fmla="*/ 145 w 158"/>
                <a:gd name="T43" fmla="*/ 120 h 215"/>
                <a:gd name="T44" fmla="*/ 157 w 158"/>
                <a:gd name="T45" fmla="*/ 146 h 215"/>
                <a:gd name="T46" fmla="*/ 156 w 158"/>
                <a:gd name="T47" fmla="*/ 169 h 215"/>
                <a:gd name="T48" fmla="*/ 149 w 158"/>
                <a:gd name="T49" fmla="*/ 185 h 215"/>
                <a:gd name="T50" fmla="*/ 135 w 158"/>
                <a:gd name="T51" fmla="*/ 198 h 215"/>
                <a:gd name="T52" fmla="*/ 117 w 158"/>
                <a:gd name="T53" fmla="*/ 209 h 215"/>
                <a:gd name="T54" fmla="*/ 96 w 158"/>
                <a:gd name="T55" fmla="*/ 214 h 215"/>
                <a:gd name="T56" fmla="*/ 70 w 158"/>
                <a:gd name="T57" fmla="*/ 215 h 215"/>
                <a:gd name="T58" fmla="*/ 47 w 158"/>
                <a:gd name="T59" fmla="*/ 211 h 215"/>
                <a:gd name="T60" fmla="*/ 29 w 158"/>
                <a:gd name="T61" fmla="*/ 201 h 215"/>
                <a:gd name="T62" fmla="*/ 14 w 158"/>
                <a:gd name="T63" fmla="*/ 188 h 215"/>
                <a:gd name="T64" fmla="*/ 4 w 158"/>
                <a:gd name="T65" fmla="*/ 170 h 215"/>
                <a:gd name="T66" fmla="*/ 0 w 158"/>
                <a:gd name="T67" fmla="*/ 149 h 215"/>
                <a:gd name="T68" fmla="*/ 40 w 158"/>
                <a:gd name="T69" fmla="*/ 165 h 215"/>
                <a:gd name="T70" fmla="*/ 54 w 158"/>
                <a:gd name="T71" fmla="*/ 182 h 215"/>
                <a:gd name="T72" fmla="*/ 80 w 158"/>
                <a:gd name="T73" fmla="*/ 188 h 215"/>
                <a:gd name="T74" fmla="*/ 106 w 158"/>
                <a:gd name="T75" fmla="*/ 183 h 215"/>
                <a:gd name="T76" fmla="*/ 120 w 158"/>
                <a:gd name="T77" fmla="*/ 169 h 215"/>
                <a:gd name="T78" fmla="*/ 123 w 158"/>
                <a:gd name="T79" fmla="*/ 150 h 215"/>
                <a:gd name="T80" fmla="*/ 114 w 158"/>
                <a:gd name="T81" fmla="*/ 135 h 215"/>
                <a:gd name="T82" fmla="*/ 98 w 158"/>
                <a:gd name="T83" fmla="*/ 126 h 215"/>
                <a:gd name="T84" fmla="*/ 62 w 158"/>
                <a:gd name="T85" fmla="*/ 117 h 215"/>
                <a:gd name="T86" fmla="*/ 26 w 158"/>
                <a:gd name="T87" fmla="*/ 106 h 215"/>
                <a:gd name="T88" fmla="*/ 9 w 158"/>
                <a:gd name="T89" fmla="*/ 92 h 215"/>
                <a:gd name="T90" fmla="*/ 0 w 158"/>
                <a:gd name="T91" fmla="*/ 7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2"/>
                  </a:moveTo>
                  <a:lnTo>
                    <a:pt x="0" y="56"/>
                  </a:lnTo>
                  <a:lnTo>
                    <a:pt x="1" y="49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9" y="32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1" y="18"/>
                  </a:lnTo>
                  <a:lnTo>
                    <a:pt x="28" y="14"/>
                  </a:lnTo>
                  <a:lnTo>
                    <a:pt x="33" y="10"/>
                  </a:lnTo>
                  <a:lnTo>
                    <a:pt x="40" y="7"/>
                  </a:lnTo>
                  <a:lnTo>
                    <a:pt x="47" y="5"/>
                  </a:lnTo>
                  <a:lnTo>
                    <a:pt x="54" y="2"/>
                  </a:lnTo>
                  <a:lnTo>
                    <a:pt x="62" y="1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5" y="1"/>
                  </a:lnTo>
                  <a:lnTo>
                    <a:pt x="102" y="2"/>
                  </a:lnTo>
                  <a:lnTo>
                    <a:pt x="110" y="5"/>
                  </a:lnTo>
                  <a:lnTo>
                    <a:pt x="116" y="7"/>
                  </a:lnTo>
                  <a:lnTo>
                    <a:pt x="121" y="10"/>
                  </a:lnTo>
                  <a:lnTo>
                    <a:pt x="128" y="13"/>
                  </a:lnTo>
                  <a:lnTo>
                    <a:pt x="133" y="17"/>
                  </a:lnTo>
                  <a:lnTo>
                    <a:pt x="137" y="23"/>
                  </a:lnTo>
                  <a:lnTo>
                    <a:pt x="142" y="27"/>
                  </a:lnTo>
                  <a:lnTo>
                    <a:pt x="145" y="32"/>
                  </a:lnTo>
                  <a:lnTo>
                    <a:pt x="148" y="39"/>
                  </a:lnTo>
                  <a:lnTo>
                    <a:pt x="150" y="45"/>
                  </a:lnTo>
                  <a:lnTo>
                    <a:pt x="152" y="51"/>
                  </a:lnTo>
                  <a:lnTo>
                    <a:pt x="153" y="59"/>
                  </a:lnTo>
                  <a:lnTo>
                    <a:pt x="154" y="66"/>
                  </a:lnTo>
                  <a:lnTo>
                    <a:pt x="118" y="66"/>
                  </a:lnTo>
                  <a:lnTo>
                    <a:pt x="117" y="58"/>
                  </a:lnTo>
                  <a:lnTo>
                    <a:pt x="115" y="50"/>
                  </a:lnTo>
                  <a:lnTo>
                    <a:pt x="112" y="44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4" y="30"/>
                  </a:lnTo>
                  <a:lnTo>
                    <a:pt x="85" y="28"/>
                  </a:lnTo>
                  <a:lnTo>
                    <a:pt x="77" y="27"/>
                  </a:lnTo>
                  <a:lnTo>
                    <a:pt x="67" y="28"/>
                  </a:lnTo>
                  <a:lnTo>
                    <a:pt x="59" y="30"/>
                  </a:lnTo>
                  <a:lnTo>
                    <a:pt x="52" y="32"/>
                  </a:lnTo>
                  <a:lnTo>
                    <a:pt x="46" y="36"/>
                  </a:lnTo>
                  <a:lnTo>
                    <a:pt x="41" y="42"/>
                  </a:lnTo>
                  <a:lnTo>
                    <a:pt x="37" y="47"/>
                  </a:lnTo>
                  <a:lnTo>
                    <a:pt x="35" y="53"/>
                  </a:lnTo>
                  <a:lnTo>
                    <a:pt x="34" y="61"/>
                  </a:lnTo>
                  <a:lnTo>
                    <a:pt x="35" y="67"/>
                  </a:lnTo>
                  <a:lnTo>
                    <a:pt x="37" y="74"/>
                  </a:lnTo>
                  <a:lnTo>
                    <a:pt x="42" y="79"/>
                  </a:lnTo>
                  <a:lnTo>
                    <a:pt x="47" y="83"/>
                  </a:lnTo>
                  <a:lnTo>
                    <a:pt x="54" y="86"/>
                  </a:lnTo>
                  <a:lnTo>
                    <a:pt x="61" y="90"/>
                  </a:lnTo>
                  <a:lnTo>
                    <a:pt x="69" y="93"/>
                  </a:lnTo>
                  <a:lnTo>
                    <a:pt x="78" y="95"/>
                  </a:lnTo>
                  <a:lnTo>
                    <a:pt x="87" y="96"/>
                  </a:lnTo>
                  <a:lnTo>
                    <a:pt x="96" y="98"/>
                  </a:lnTo>
                  <a:lnTo>
                    <a:pt x="104" y="100"/>
                  </a:lnTo>
                  <a:lnTo>
                    <a:pt x="114" y="102"/>
                  </a:lnTo>
                  <a:lnTo>
                    <a:pt x="123" y="106"/>
                  </a:lnTo>
                  <a:lnTo>
                    <a:pt x="131" y="110"/>
                  </a:lnTo>
                  <a:lnTo>
                    <a:pt x="139" y="115"/>
                  </a:lnTo>
                  <a:lnTo>
                    <a:pt x="145" y="120"/>
                  </a:lnTo>
                  <a:lnTo>
                    <a:pt x="150" y="128"/>
                  </a:lnTo>
                  <a:lnTo>
                    <a:pt x="154" y="136"/>
                  </a:lnTo>
                  <a:lnTo>
                    <a:pt x="157" y="146"/>
                  </a:lnTo>
                  <a:lnTo>
                    <a:pt x="158" y="158"/>
                  </a:lnTo>
                  <a:lnTo>
                    <a:pt x="157" y="164"/>
                  </a:lnTo>
                  <a:lnTo>
                    <a:pt x="156" y="169"/>
                  </a:lnTo>
                  <a:lnTo>
                    <a:pt x="154" y="175"/>
                  </a:lnTo>
                  <a:lnTo>
                    <a:pt x="152" y="180"/>
                  </a:lnTo>
                  <a:lnTo>
                    <a:pt x="149" y="185"/>
                  </a:lnTo>
                  <a:lnTo>
                    <a:pt x="145" y="190"/>
                  </a:lnTo>
                  <a:lnTo>
                    <a:pt x="141" y="194"/>
                  </a:lnTo>
                  <a:lnTo>
                    <a:pt x="135" y="198"/>
                  </a:lnTo>
                  <a:lnTo>
                    <a:pt x="130" y="202"/>
                  </a:lnTo>
                  <a:lnTo>
                    <a:pt x="124" y="206"/>
                  </a:lnTo>
                  <a:lnTo>
                    <a:pt x="117" y="209"/>
                  </a:lnTo>
                  <a:lnTo>
                    <a:pt x="111" y="211"/>
                  </a:lnTo>
                  <a:lnTo>
                    <a:pt x="103" y="213"/>
                  </a:lnTo>
                  <a:lnTo>
                    <a:pt x="96" y="214"/>
                  </a:lnTo>
                  <a:lnTo>
                    <a:pt x="87" y="215"/>
                  </a:lnTo>
                  <a:lnTo>
                    <a:pt x="79" y="215"/>
                  </a:lnTo>
                  <a:lnTo>
                    <a:pt x="70" y="215"/>
                  </a:lnTo>
                  <a:lnTo>
                    <a:pt x="62" y="214"/>
                  </a:lnTo>
                  <a:lnTo>
                    <a:pt x="54" y="212"/>
                  </a:lnTo>
                  <a:lnTo>
                    <a:pt x="47" y="211"/>
                  </a:lnTo>
                  <a:lnTo>
                    <a:pt x="41" y="208"/>
                  </a:lnTo>
                  <a:lnTo>
                    <a:pt x="34" y="206"/>
                  </a:lnTo>
                  <a:lnTo>
                    <a:pt x="29" y="201"/>
                  </a:lnTo>
                  <a:lnTo>
                    <a:pt x="23" y="197"/>
                  </a:lnTo>
                  <a:lnTo>
                    <a:pt x="18" y="193"/>
                  </a:lnTo>
                  <a:lnTo>
                    <a:pt x="14" y="188"/>
                  </a:lnTo>
                  <a:lnTo>
                    <a:pt x="10" y="182"/>
                  </a:lnTo>
                  <a:lnTo>
                    <a:pt x="7" y="177"/>
                  </a:lnTo>
                  <a:lnTo>
                    <a:pt x="4" y="170"/>
                  </a:lnTo>
                  <a:lnTo>
                    <a:pt x="2" y="164"/>
                  </a:lnTo>
                  <a:lnTo>
                    <a:pt x="1" y="157"/>
                  </a:lnTo>
                  <a:lnTo>
                    <a:pt x="0" y="149"/>
                  </a:lnTo>
                  <a:lnTo>
                    <a:pt x="35" y="149"/>
                  </a:lnTo>
                  <a:lnTo>
                    <a:pt x="36" y="158"/>
                  </a:lnTo>
                  <a:lnTo>
                    <a:pt x="40" y="165"/>
                  </a:lnTo>
                  <a:lnTo>
                    <a:pt x="43" y="172"/>
                  </a:lnTo>
                  <a:lnTo>
                    <a:pt x="48" y="177"/>
                  </a:lnTo>
                  <a:lnTo>
                    <a:pt x="54" y="182"/>
                  </a:lnTo>
                  <a:lnTo>
                    <a:pt x="62" y="185"/>
                  </a:lnTo>
                  <a:lnTo>
                    <a:pt x="70" y="188"/>
                  </a:lnTo>
                  <a:lnTo>
                    <a:pt x="80" y="188"/>
                  </a:lnTo>
                  <a:lnTo>
                    <a:pt x="90" y="188"/>
                  </a:lnTo>
                  <a:lnTo>
                    <a:pt x="98" y="185"/>
                  </a:lnTo>
                  <a:lnTo>
                    <a:pt x="106" y="183"/>
                  </a:lnTo>
                  <a:lnTo>
                    <a:pt x="112" y="179"/>
                  </a:lnTo>
                  <a:lnTo>
                    <a:pt x="117" y="175"/>
                  </a:lnTo>
                  <a:lnTo>
                    <a:pt x="120" y="169"/>
                  </a:lnTo>
                  <a:lnTo>
                    <a:pt x="123" y="163"/>
                  </a:lnTo>
                  <a:lnTo>
                    <a:pt x="124" y="157"/>
                  </a:lnTo>
                  <a:lnTo>
                    <a:pt x="123" y="150"/>
                  </a:lnTo>
                  <a:lnTo>
                    <a:pt x="121" y="145"/>
                  </a:lnTo>
                  <a:lnTo>
                    <a:pt x="118" y="140"/>
                  </a:lnTo>
                  <a:lnTo>
                    <a:pt x="114" y="135"/>
                  </a:lnTo>
                  <a:lnTo>
                    <a:pt x="110" y="132"/>
                  </a:lnTo>
                  <a:lnTo>
                    <a:pt x="104" y="129"/>
                  </a:lnTo>
                  <a:lnTo>
                    <a:pt x="98" y="126"/>
                  </a:lnTo>
                  <a:lnTo>
                    <a:pt x="92" y="125"/>
                  </a:lnTo>
                  <a:lnTo>
                    <a:pt x="77" y="122"/>
                  </a:lnTo>
                  <a:lnTo>
                    <a:pt x="62" y="117"/>
                  </a:lnTo>
                  <a:lnTo>
                    <a:pt x="46" y="113"/>
                  </a:lnTo>
                  <a:lnTo>
                    <a:pt x="32" y="108"/>
                  </a:lnTo>
                  <a:lnTo>
                    <a:pt x="26" y="106"/>
                  </a:lnTo>
                  <a:lnTo>
                    <a:pt x="19" y="101"/>
                  </a:lnTo>
                  <a:lnTo>
                    <a:pt x="14" y="97"/>
                  </a:lnTo>
                  <a:lnTo>
                    <a:pt x="9" y="92"/>
                  </a:lnTo>
                  <a:lnTo>
                    <a:pt x="6" y="85"/>
                  </a:lnTo>
                  <a:lnTo>
                    <a:pt x="2" y="79"/>
                  </a:lnTo>
                  <a:lnTo>
                    <a:pt x="0" y="71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6" name="Freeform 135">
              <a:extLst>
                <a:ext uri="{FF2B5EF4-FFF2-40B4-BE49-F238E27FC236}">
                  <a16:creationId xmlns:a16="http://schemas.microsoft.com/office/drawing/2014/main" id="{D80F2944-F3AE-997A-2D81-39033013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278" y="4250755"/>
              <a:ext cx="12938" cy="29570"/>
            </a:xfrm>
            <a:custGeom>
              <a:avLst/>
              <a:gdLst>
                <a:gd name="T0" fmla="*/ 87 w 115"/>
                <a:gd name="T1" fmla="*/ 231 h 260"/>
                <a:gd name="T2" fmla="*/ 115 w 115"/>
                <a:gd name="T3" fmla="*/ 231 h 260"/>
                <a:gd name="T4" fmla="*/ 115 w 115"/>
                <a:gd name="T5" fmla="*/ 260 h 260"/>
                <a:gd name="T6" fmla="*/ 80 w 115"/>
                <a:gd name="T7" fmla="*/ 260 h 260"/>
                <a:gd name="T8" fmla="*/ 68 w 115"/>
                <a:gd name="T9" fmla="*/ 259 h 260"/>
                <a:gd name="T10" fmla="*/ 57 w 115"/>
                <a:gd name="T11" fmla="*/ 256 h 260"/>
                <a:gd name="T12" fmla="*/ 52 w 115"/>
                <a:gd name="T13" fmla="*/ 255 h 260"/>
                <a:gd name="T14" fmla="*/ 47 w 115"/>
                <a:gd name="T15" fmla="*/ 253 h 260"/>
                <a:gd name="T16" fmla="*/ 43 w 115"/>
                <a:gd name="T17" fmla="*/ 249 h 260"/>
                <a:gd name="T18" fmla="*/ 40 w 115"/>
                <a:gd name="T19" fmla="*/ 246 h 260"/>
                <a:gd name="T20" fmla="*/ 37 w 115"/>
                <a:gd name="T21" fmla="*/ 243 h 260"/>
                <a:gd name="T22" fmla="*/ 34 w 115"/>
                <a:gd name="T23" fmla="*/ 239 h 260"/>
                <a:gd name="T24" fmla="*/ 31 w 115"/>
                <a:gd name="T25" fmla="*/ 234 h 260"/>
                <a:gd name="T26" fmla="*/ 29 w 115"/>
                <a:gd name="T27" fmla="*/ 229 h 260"/>
                <a:gd name="T28" fmla="*/ 27 w 115"/>
                <a:gd name="T29" fmla="*/ 218 h 260"/>
                <a:gd name="T30" fmla="*/ 26 w 115"/>
                <a:gd name="T31" fmla="*/ 206 h 260"/>
                <a:gd name="T32" fmla="*/ 26 w 115"/>
                <a:gd name="T33" fmla="*/ 79 h 260"/>
                <a:gd name="T34" fmla="*/ 0 w 115"/>
                <a:gd name="T35" fmla="*/ 79 h 260"/>
                <a:gd name="T36" fmla="*/ 0 w 115"/>
                <a:gd name="T37" fmla="*/ 51 h 260"/>
                <a:gd name="T38" fmla="*/ 26 w 115"/>
                <a:gd name="T39" fmla="*/ 51 h 260"/>
                <a:gd name="T40" fmla="*/ 26 w 115"/>
                <a:gd name="T41" fmla="*/ 0 h 260"/>
                <a:gd name="T42" fmla="*/ 61 w 115"/>
                <a:gd name="T43" fmla="*/ 0 h 260"/>
                <a:gd name="T44" fmla="*/ 61 w 115"/>
                <a:gd name="T45" fmla="*/ 51 h 260"/>
                <a:gd name="T46" fmla="*/ 115 w 115"/>
                <a:gd name="T47" fmla="*/ 51 h 260"/>
                <a:gd name="T48" fmla="*/ 115 w 115"/>
                <a:gd name="T49" fmla="*/ 79 h 260"/>
                <a:gd name="T50" fmla="*/ 61 w 115"/>
                <a:gd name="T51" fmla="*/ 79 h 260"/>
                <a:gd name="T52" fmla="*/ 61 w 115"/>
                <a:gd name="T53" fmla="*/ 206 h 260"/>
                <a:gd name="T54" fmla="*/ 61 w 115"/>
                <a:gd name="T55" fmla="*/ 212 h 260"/>
                <a:gd name="T56" fmla="*/ 62 w 115"/>
                <a:gd name="T57" fmla="*/ 218 h 260"/>
                <a:gd name="T58" fmla="*/ 64 w 115"/>
                <a:gd name="T59" fmla="*/ 223 h 260"/>
                <a:gd name="T60" fmla="*/ 67 w 115"/>
                <a:gd name="T61" fmla="*/ 226 h 260"/>
                <a:gd name="T62" fmla="*/ 71 w 115"/>
                <a:gd name="T63" fmla="*/ 228 h 260"/>
                <a:gd name="T64" fmla="*/ 75 w 115"/>
                <a:gd name="T65" fmla="*/ 230 h 260"/>
                <a:gd name="T66" fmla="*/ 80 w 115"/>
                <a:gd name="T67" fmla="*/ 231 h 260"/>
                <a:gd name="T68" fmla="*/ 87 w 115"/>
                <a:gd name="T69" fmla="*/ 23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260">
                  <a:moveTo>
                    <a:pt x="87" y="231"/>
                  </a:moveTo>
                  <a:lnTo>
                    <a:pt x="115" y="231"/>
                  </a:lnTo>
                  <a:lnTo>
                    <a:pt x="115" y="260"/>
                  </a:lnTo>
                  <a:lnTo>
                    <a:pt x="80" y="260"/>
                  </a:lnTo>
                  <a:lnTo>
                    <a:pt x="68" y="259"/>
                  </a:lnTo>
                  <a:lnTo>
                    <a:pt x="57" y="256"/>
                  </a:lnTo>
                  <a:lnTo>
                    <a:pt x="52" y="255"/>
                  </a:lnTo>
                  <a:lnTo>
                    <a:pt x="47" y="253"/>
                  </a:lnTo>
                  <a:lnTo>
                    <a:pt x="43" y="249"/>
                  </a:lnTo>
                  <a:lnTo>
                    <a:pt x="40" y="246"/>
                  </a:lnTo>
                  <a:lnTo>
                    <a:pt x="37" y="243"/>
                  </a:lnTo>
                  <a:lnTo>
                    <a:pt x="34" y="239"/>
                  </a:lnTo>
                  <a:lnTo>
                    <a:pt x="31" y="234"/>
                  </a:lnTo>
                  <a:lnTo>
                    <a:pt x="29" y="229"/>
                  </a:lnTo>
                  <a:lnTo>
                    <a:pt x="27" y="218"/>
                  </a:lnTo>
                  <a:lnTo>
                    <a:pt x="26" y="206"/>
                  </a:lnTo>
                  <a:lnTo>
                    <a:pt x="26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26" y="51"/>
                  </a:lnTo>
                  <a:lnTo>
                    <a:pt x="26" y="0"/>
                  </a:lnTo>
                  <a:lnTo>
                    <a:pt x="61" y="0"/>
                  </a:lnTo>
                  <a:lnTo>
                    <a:pt x="61" y="51"/>
                  </a:lnTo>
                  <a:lnTo>
                    <a:pt x="115" y="51"/>
                  </a:lnTo>
                  <a:lnTo>
                    <a:pt x="115" y="79"/>
                  </a:lnTo>
                  <a:lnTo>
                    <a:pt x="61" y="79"/>
                  </a:lnTo>
                  <a:lnTo>
                    <a:pt x="61" y="206"/>
                  </a:lnTo>
                  <a:lnTo>
                    <a:pt x="61" y="212"/>
                  </a:lnTo>
                  <a:lnTo>
                    <a:pt x="62" y="218"/>
                  </a:lnTo>
                  <a:lnTo>
                    <a:pt x="64" y="223"/>
                  </a:lnTo>
                  <a:lnTo>
                    <a:pt x="67" y="226"/>
                  </a:lnTo>
                  <a:lnTo>
                    <a:pt x="71" y="228"/>
                  </a:lnTo>
                  <a:lnTo>
                    <a:pt x="75" y="230"/>
                  </a:lnTo>
                  <a:lnTo>
                    <a:pt x="80" y="231"/>
                  </a:lnTo>
                  <a:lnTo>
                    <a:pt x="87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7" name="Freeform 136">
              <a:extLst>
                <a:ext uri="{FF2B5EF4-FFF2-40B4-BE49-F238E27FC236}">
                  <a16:creationId xmlns:a16="http://schemas.microsoft.com/office/drawing/2014/main" id="{CF15954C-82BB-FC31-63C8-0C2AEA22A7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912" y="4247059"/>
              <a:ext cx="5545" cy="33267"/>
            </a:xfrm>
            <a:custGeom>
              <a:avLst/>
              <a:gdLst>
                <a:gd name="T0" fmla="*/ 6 w 47"/>
                <a:gd name="T1" fmla="*/ 289 h 289"/>
                <a:gd name="T2" fmla="*/ 6 w 47"/>
                <a:gd name="T3" fmla="*/ 80 h 289"/>
                <a:gd name="T4" fmla="*/ 41 w 47"/>
                <a:gd name="T5" fmla="*/ 80 h 289"/>
                <a:gd name="T6" fmla="*/ 41 w 47"/>
                <a:gd name="T7" fmla="*/ 289 h 289"/>
                <a:gd name="T8" fmla="*/ 6 w 47"/>
                <a:gd name="T9" fmla="*/ 289 h 289"/>
                <a:gd name="T10" fmla="*/ 40 w 47"/>
                <a:gd name="T11" fmla="*/ 40 h 289"/>
                <a:gd name="T12" fmla="*/ 37 w 47"/>
                <a:gd name="T13" fmla="*/ 43 h 289"/>
                <a:gd name="T14" fmla="*/ 32 w 47"/>
                <a:gd name="T15" fmla="*/ 45 h 289"/>
                <a:gd name="T16" fmla="*/ 28 w 47"/>
                <a:gd name="T17" fmla="*/ 46 h 289"/>
                <a:gd name="T18" fmla="*/ 24 w 47"/>
                <a:gd name="T19" fmla="*/ 48 h 289"/>
                <a:gd name="T20" fmla="*/ 19 w 47"/>
                <a:gd name="T21" fmla="*/ 46 h 289"/>
                <a:gd name="T22" fmla="*/ 14 w 47"/>
                <a:gd name="T23" fmla="*/ 45 h 289"/>
                <a:gd name="T24" fmla="*/ 10 w 47"/>
                <a:gd name="T25" fmla="*/ 43 h 289"/>
                <a:gd name="T26" fmla="*/ 7 w 47"/>
                <a:gd name="T27" fmla="*/ 40 h 289"/>
                <a:gd name="T28" fmla="*/ 4 w 47"/>
                <a:gd name="T29" fmla="*/ 37 h 289"/>
                <a:gd name="T30" fmla="*/ 3 w 47"/>
                <a:gd name="T31" fmla="*/ 33 h 289"/>
                <a:gd name="T32" fmla="*/ 0 w 47"/>
                <a:gd name="T33" fmla="*/ 28 h 289"/>
                <a:gd name="T34" fmla="*/ 0 w 47"/>
                <a:gd name="T35" fmla="*/ 24 h 289"/>
                <a:gd name="T36" fmla="*/ 0 w 47"/>
                <a:gd name="T37" fmla="*/ 19 h 289"/>
                <a:gd name="T38" fmla="*/ 3 w 47"/>
                <a:gd name="T39" fmla="*/ 15 h 289"/>
                <a:gd name="T40" fmla="*/ 5 w 47"/>
                <a:gd name="T41" fmla="*/ 10 h 289"/>
                <a:gd name="T42" fmla="*/ 7 w 47"/>
                <a:gd name="T43" fmla="*/ 7 h 289"/>
                <a:gd name="T44" fmla="*/ 11 w 47"/>
                <a:gd name="T45" fmla="*/ 4 h 289"/>
                <a:gd name="T46" fmla="*/ 14 w 47"/>
                <a:gd name="T47" fmla="*/ 2 h 289"/>
                <a:gd name="T48" fmla="*/ 19 w 47"/>
                <a:gd name="T49" fmla="*/ 1 h 289"/>
                <a:gd name="T50" fmla="*/ 24 w 47"/>
                <a:gd name="T51" fmla="*/ 0 h 289"/>
                <a:gd name="T52" fmla="*/ 28 w 47"/>
                <a:gd name="T53" fmla="*/ 1 h 289"/>
                <a:gd name="T54" fmla="*/ 32 w 47"/>
                <a:gd name="T55" fmla="*/ 2 h 289"/>
                <a:gd name="T56" fmla="*/ 37 w 47"/>
                <a:gd name="T57" fmla="*/ 4 h 289"/>
                <a:gd name="T58" fmla="*/ 40 w 47"/>
                <a:gd name="T59" fmla="*/ 7 h 289"/>
                <a:gd name="T60" fmla="*/ 43 w 47"/>
                <a:gd name="T61" fmla="*/ 10 h 289"/>
                <a:gd name="T62" fmla="*/ 45 w 47"/>
                <a:gd name="T63" fmla="*/ 15 h 289"/>
                <a:gd name="T64" fmla="*/ 46 w 47"/>
                <a:gd name="T65" fmla="*/ 19 h 289"/>
                <a:gd name="T66" fmla="*/ 47 w 47"/>
                <a:gd name="T67" fmla="*/ 24 h 289"/>
                <a:gd name="T68" fmla="*/ 46 w 47"/>
                <a:gd name="T69" fmla="*/ 28 h 289"/>
                <a:gd name="T70" fmla="*/ 45 w 47"/>
                <a:gd name="T71" fmla="*/ 33 h 289"/>
                <a:gd name="T72" fmla="*/ 43 w 47"/>
                <a:gd name="T73" fmla="*/ 37 h 289"/>
                <a:gd name="T74" fmla="*/ 40 w 47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6" y="289"/>
                  </a:moveTo>
                  <a:lnTo>
                    <a:pt x="6" y="80"/>
                  </a:lnTo>
                  <a:lnTo>
                    <a:pt x="41" y="80"/>
                  </a:lnTo>
                  <a:lnTo>
                    <a:pt x="41" y="289"/>
                  </a:lnTo>
                  <a:lnTo>
                    <a:pt x="6" y="289"/>
                  </a:lnTo>
                  <a:close/>
                  <a:moveTo>
                    <a:pt x="40" y="40"/>
                  </a:moveTo>
                  <a:lnTo>
                    <a:pt x="37" y="43"/>
                  </a:lnTo>
                  <a:lnTo>
                    <a:pt x="32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7" y="24"/>
                  </a:lnTo>
                  <a:lnTo>
                    <a:pt x="46" y="28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8" name="Freeform 137">
              <a:extLst>
                <a:ext uri="{FF2B5EF4-FFF2-40B4-BE49-F238E27FC236}">
                  <a16:creationId xmlns:a16="http://schemas.microsoft.com/office/drawing/2014/main" id="{7A9DE1DF-70CE-6D6E-CC6C-D6B308878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153" y="4256299"/>
              <a:ext cx="25875" cy="24026"/>
            </a:xfrm>
            <a:custGeom>
              <a:avLst/>
              <a:gdLst>
                <a:gd name="T0" fmla="*/ 116 w 209"/>
                <a:gd name="T1" fmla="*/ 185 h 215"/>
                <a:gd name="T2" fmla="*/ 136 w 209"/>
                <a:gd name="T3" fmla="*/ 178 h 215"/>
                <a:gd name="T4" fmla="*/ 153 w 209"/>
                <a:gd name="T5" fmla="*/ 165 h 215"/>
                <a:gd name="T6" fmla="*/ 166 w 209"/>
                <a:gd name="T7" fmla="*/ 147 h 215"/>
                <a:gd name="T8" fmla="*/ 173 w 209"/>
                <a:gd name="T9" fmla="*/ 125 h 215"/>
                <a:gd name="T10" fmla="*/ 174 w 209"/>
                <a:gd name="T11" fmla="*/ 98 h 215"/>
                <a:gd name="T12" fmla="*/ 169 w 209"/>
                <a:gd name="T13" fmla="*/ 75 h 215"/>
                <a:gd name="T14" fmla="*/ 158 w 209"/>
                <a:gd name="T15" fmla="*/ 55 h 215"/>
                <a:gd name="T16" fmla="*/ 143 w 209"/>
                <a:gd name="T17" fmla="*/ 41 h 215"/>
                <a:gd name="T18" fmla="*/ 124 w 209"/>
                <a:gd name="T19" fmla="*/ 31 h 215"/>
                <a:gd name="T20" fmla="*/ 104 w 209"/>
                <a:gd name="T21" fmla="*/ 28 h 215"/>
                <a:gd name="T22" fmla="*/ 83 w 209"/>
                <a:gd name="T23" fmla="*/ 31 h 215"/>
                <a:gd name="T24" fmla="*/ 65 w 209"/>
                <a:gd name="T25" fmla="*/ 41 h 215"/>
                <a:gd name="T26" fmla="*/ 50 w 209"/>
                <a:gd name="T27" fmla="*/ 55 h 215"/>
                <a:gd name="T28" fmla="*/ 40 w 209"/>
                <a:gd name="T29" fmla="*/ 75 h 215"/>
                <a:gd name="T30" fmla="*/ 35 w 209"/>
                <a:gd name="T31" fmla="*/ 98 h 215"/>
                <a:gd name="T32" fmla="*/ 36 w 209"/>
                <a:gd name="T33" fmla="*/ 125 h 215"/>
                <a:gd name="T34" fmla="*/ 42 w 209"/>
                <a:gd name="T35" fmla="*/ 148 h 215"/>
                <a:gd name="T36" fmla="*/ 54 w 209"/>
                <a:gd name="T37" fmla="*/ 165 h 215"/>
                <a:gd name="T38" fmla="*/ 70 w 209"/>
                <a:gd name="T39" fmla="*/ 178 h 215"/>
                <a:gd name="T40" fmla="*/ 88 w 209"/>
                <a:gd name="T41" fmla="*/ 185 h 215"/>
                <a:gd name="T42" fmla="*/ 28 w 209"/>
                <a:gd name="T43" fmla="*/ 185 h 215"/>
                <a:gd name="T44" fmla="*/ 11 w 209"/>
                <a:gd name="T45" fmla="*/ 161 h 215"/>
                <a:gd name="T46" fmla="*/ 2 w 209"/>
                <a:gd name="T47" fmla="*/ 130 h 215"/>
                <a:gd name="T48" fmla="*/ 0 w 209"/>
                <a:gd name="T49" fmla="*/ 96 h 215"/>
                <a:gd name="T50" fmla="*/ 7 w 209"/>
                <a:gd name="T51" fmla="*/ 64 h 215"/>
                <a:gd name="T52" fmla="*/ 23 w 209"/>
                <a:gd name="T53" fmla="*/ 38 h 215"/>
                <a:gd name="T54" fmla="*/ 45 w 209"/>
                <a:gd name="T55" fmla="*/ 17 h 215"/>
                <a:gd name="T56" fmla="*/ 73 w 209"/>
                <a:gd name="T57" fmla="*/ 5 h 215"/>
                <a:gd name="T58" fmla="*/ 105 w 209"/>
                <a:gd name="T59" fmla="*/ 0 h 215"/>
                <a:gd name="T60" fmla="*/ 137 w 209"/>
                <a:gd name="T61" fmla="*/ 5 h 215"/>
                <a:gd name="T62" fmla="*/ 163 w 209"/>
                <a:gd name="T63" fmla="*/ 17 h 215"/>
                <a:gd name="T64" fmla="*/ 187 w 209"/>
                <a:gd name="T65" fmla="*/ 38 h 215"/>
                <a:gd name="T66" fmla="*/ 202 w 209"/>
                <a:gd name="T67" fmla="*/ 64 h 215"/>
                <a:gd name="T68" fmla="*/ 209 w 209"/>
                <a:gd name="T69" fmla="*/ 96 h 215"/>
                <a:gd name="T70" fmla="*/ 208 w 209"/>
                <a:gd name="T71" fmla="*/ 130 h 215"/>
                <a:gd name="T72" fmla="*/ 197 w 209"/>
                <a:gd name="T73" fmla="*/ 160 h 215"/>
                <a:gd name="T74" fmla="*/ 178 w 209"/>
                <a:gd name="T75" fmla="*/ 185 h 215"/>
                <a:gd name="T76" fmla="*/ 153 w 209"/>
                <a:gd name="T77" fmla="*/ 203 h 215"/>
                <a:gd name="T78" fmla="*/ 124 w 209"/>
                <a:gd name="T79" fmla="*/ 213 h 215"/>
                <a:gd name="T80" fmla="*/ 91 w 209"/>
                <a:gd name="T81" fmla="*/ 214 h 215"/>
                <a:gd name="T82" fmla="*/ 61 w 209"/>
                <a:gd name="T83" fmla="*/ 208 h 215"/>
                <a:gd name="T84" fmla="*/ 36 w 209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9" h="215">
                  <a:moveTo>
                    <a:pt x="102" y="186"/>
                  </a:moveTo>
                  <a:lnTo>
                    <a:pt x="109" y="186"/>
                  </a:lnTo>
                  <a:lnTo>
                    <a:pt x="116" y="185"/>
                  </a:lnTo>
                  <a:lnTo>
                    <a:pt x="123" y="183"/>
                  </a:lnTo>
                  <a:lnTo>
                    <a:pt x="129" y="181"/>
                  </a:lnTo>
                  <a:lnTo>
                    <a:pt x="136" y="178"/>
                  </a:lnTo>
                  <a:lnTo>
                    <a:pt x="141" y="175"/>
                  </a:lnTo>
                  <a:lnTo>
                    <a:pt x="147" y="170"/>
                  </a:lnTo>
                  <a:lnTo>
                    <a:pt x="153" y="165"/>
                  </a:lnTo>
                  <a:lnTo>
                    <a:pt x="158" y="160"/>
                  </a:lnTo>
                  <a:lnTo>
                    <a:pt x="162" y="153"/>
                  </a:lnTo>
                  <a:lnTo>
                    <a:pt x="166" y="147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90"/>
                  </a:lnTo>
                  <a:lnTo>
                    <a:pt x="171" y="82"/>
                  </a:lnTo>
                  <a:lnTo>
                    <a:pt x="169" y="75"/>
                  </a:lnTo>
                  <a:lnTo>
                    <a:pt x="166" y="67"/>
                  </a:lnTo>
                  <a:lnTo>
                    <a:pt x="162" y="61"/>
                  </a:lnTo>
                  <a:lnTo>
                    <a:pt x="158" y="55"/>
                  </a:lnTo>
                  <a:lnTo>
                    <a:pt x="154" y="49"/>
                  </a:lnTo>
                  <a:lnTo>
                    <a:pt x="148" y="44"/>
                  </a:lnTo>
                  <a:lnTo>
                    <a:pt x="143" y="41"/>
                  </a:lnTo>
                  <a:lnTo>
                    <a:pt x="137" y="36"/>
                  </a:lnTo>
                  <a:lnTo>
                    <a:pt x="130" y="33"/>
                  </a:lnTo>
                  <a:lnTo>
                    <a:pt x="124" y="31"/>
                  </a:lnTo>
                  <a:lnTo>
                    <a:pt x="118" y="30"/>
                  </a:lnTo>
                  <a:lnTo>
                    <a:pt x="111" y="29"/>
                  </a:lnTo>
                  <a:lnTo>
                    <a:pt x="104" y="28"/>
                  </a:lnTo>
                  <a:lnTo>
                    <a:pt x="96" y="29"/>
                  </a:lnTo>
                  <a:lnTo>
                    <a:pt x="90" y="30"/>
                  </a:lnTo>
                  <a:lnTo>
                    <a:pt x="83" y="31"/>
                  </a:lnTo>
                  <a:lnTo>
                    <a:pt x="76" y="33"/>
                  </a:lnTo>
                  <a:lnTo>
                    <a:pt x="71" y="36"/>
                  </a:lnTo>
                  <a:lnTo>
                    <a:pt x="65" y="41"/>
                  </a:lnTo>
                  <a:lnTo>
                    <a:pt x="59" y="44"/>
                  </a:lnTo>
                  <a:lnTo>
                    <a:pt x="55" y="49"/>
                  </a:lnTo>
                  <a:lnTo>
                    <a:pt x="50" y="55"/>
                  </a:lnTo>
                  <a:lnTo>
                    <a:pt x="46" y="61"/>
                  </a:lnTo>
                  <a:lnTo>
                    <a:pt x="42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8"/>
                  </a:lnTo>
                  <a:lnTo>
                    <a:pt x="35" y="116"/>
                  </a:lnTo>
                  <a:lnTo>
                    <a:pt x="36" y="125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2" y="148"/>
                  </a:lnTo>
                  <a:lnTo>
                    <a:pt x="45" y="155"/>
                  </a:lnTo>
                  <a:lnTo>
                    <a:pt x="50" y="160"/>
                  </a:lnTo>
                  <a:lnTo>
                    <a:pt x="54" y="165"/>
                  </a:lnTo>
                  <a:lnTo>
                    <a:pt x="59" y="170"/>
                  </a:lnTo>
                  <a:lnTo>
                    <a:pt x="63" y="175"/>
                  </a:lnTo>
                  <a:lnTo>
                    <a:pt x="70" y="178"/>
                  </a:lnTo>
                  <a:lnTo>
                    <a:pt x="75" y="181"/>
                  </a:lnTo>
                  <a:lnTo>
                    <a:pt x="81" y="183"/>
                  </a:lnTo>
                  <a:lnTo>
                    <a:pt x="88" y="185"/>
                  </a:lnTo>
                  <a:lnTo>
                    <a:pt x="95" y="186"/>
                  </a:lnTo>
                  <a:lnTo>
                    <a:pt x="102" y="186"/>
                  </a:lnTo>
                  <a:close/>
                  <a:moveTo>
                    <a:pt x="28" y="185"/>
                  </a:moveTo>
                  <a:lnTo>
                    <a:pt x="22" y="178"/>
                  </a:lnTo>
                  <a:lnTo>
                    <a:pt x="15" y="169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41"/>
                  </a:lnTo>
                  <a:lnTo>
                    <a:pt x="2" y="130"/>
                  </a:lnTo>
                  <a:lnTo>
                    <a:pt x="0" y="119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2" y="84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1" y="55"/>
                  </a:lnTo>
                  <a:lnTo>
                    <a:pt x="17" y="46"/>
                  </a:lnTo>
                  <a:lnTo>
                    <a:pt x="23" y="38"/>
                  </a:lnTo>
                  <a:lnTo>
                    <a:pt x="29" y="30"/>
                  </a:lnTo>
                  <a:lnTo>
                    <a:pt x="37" y="23"/>
                  </a:lnTo>
                  <a:lnTo>
                    <a:pt x="45" y="17"/>
                  </a:lnTo>
                  <a:lnTo>
                    <a:pt x="54" y="12"/>
                  </a:lnTo>
                  <a:lnTo>
                    <a:pt x="63" y="8"/>
                  </a:lnTo>
                  <a:lnTo>
                    <a:pt x="73" y="5"/>
                  </a:lnTo>
                  <a:lnTo>
                    <a:pt x="83" y="2"/>
                  </a:lnTo>
                  <a:lnTo>
                    <a:pt x="93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6" y="2"/>
                  </a:lnTo>
                  <a:lnTo>
                    <a:pt x="137" y="5"/>
                  </a:lnTo>
                  <a:lnTo>
                    <a:pt x="146" y="8"/>
                  </a:lnTo>
                  <a:lnTo>
                    <a:pt x="155" y="12"/>
                  </a:lnTo>
                  <a:lnTo>
                    <a:pt x="163" y="17"/>
                  </a:lnTo>
                  <a:lnTo>
                    <a:pt x="172" y="23"/>
                  </a:lnTo>
                  <a:lnTo>
                    <a:pt x="179" y="30"/>
                  </a:lnTo>
                  <a:lnTo>
                    <a:pt x="187" y="38"/>
                  </a:lnTo>
                  <a:lnTo>
                    <a:pt x="193" y="46"/>
                  </a:lnTo>
                  <a:lnTo>
                    <a:pt x="197" y="55"/>
                  </a:lnTo>
                  <a:lnTo>
                    <a:pt x="202" y="64"/>
                  </a:lnTo>
                  <a:lnTo>
                    <a:pt x="205" y="74"/>
                  </a:lnTo>
                  <a:lnTo>
                    <a:pt x="208" y="84"/>
                  </a:lnTo>
                  <a:lnTo>
                    <a:pt x="209" y="96"/>
                  </a:lnTo>
                  <a:lnTo>
                    <a:pt x="209" y="108"/>
                  </a:lnTo>
                  <a:lnTo>
                    <a:pt x="209" y="119"/>
                  </a:lnTo>
                  <a:lnTo>
                    <a:pt x="208" y="130"/>
                  </a:lnTo>
                  <a:lnTo>
                    <a:pt x="205" y="141"/>
                  </a:lnTo>
                  <a:lnTo>
                    <a:pt x="202" y="151"/>
                  </a:lnTo>
                  <a:lnTo>
                    <a:pt x="197" y="160"/>
                  </a:lnTo>
                  <a:lnTo>
                    <a:pt x="192" y="169"/>
                  </a:lnTo>
                  <a:lnTo>
                    <a:pt x="186" y="178"/>
                  </a:lnTo>
                  <a:lnTo>
                    <a:pt x="178" y="185"/>
                  </a:lnTo>
                  <a:lnTo>
                    <a:pt x="170" y="192"/>
                  </a:lnTo>
                  <a:lnTo>
                    <a:pt x="162" y="198"/>
                  </a:lnTo>
                  <a:lnTo>
                    <a:pt x="153" y="203"/>
                  </a:lnTo>
                  <a:lnTo>
                    <a:pt x="143" y="208"/>
                  </a:lnTo>
                  <a:lnTo>
                    <a:pt x="134" y="211"/>
                  </a:lnTo>
                  <a:lnTo>
                    <a:pt x="124" y="213"/>
                  </a:lnTo>
                  <a:lnTo>
                    <a:pt x="113" y="214"/>
                  </a:lnTo>
                  <a:lnTo>
                    <a:pt x="102" y="215"/>
                  </a:lnTo>
                  <a:lnTo>
                    <a:pt x="91" y="214"/>
                  </a:lnTo>
                  <a:lnTo>
                    <a:pt x="80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2" y="203"/>
                  </a:lnTo>
                  <a:lnTo>
                    <a:pt x="43" y="198"/>
                  </a:lnTo>
                  <a:lnTo>
                    <a:pt x="36" y="193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299" name="Freeform 138">
              <a:extLst>
                <a:ext uri="{FF2B5EF4-FFF2-40B4-BE49-F238E27FC236}">
                  <a16:creationId xmlns:a16="http://schemas.microsoft.com/office/drawing/2014/main" id="{EFD61977-AFDD-334A-75B2-ABBFBB6A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725" y="4256299"/>
              <a:ext cx="22179" cy="24026"/>
            </a:xfrm>
            <a:custGeom>
              <a:avLst/>
              <a:gdLst>
                <a:gd name="T0" fmla="*/ 34 w 183"/>
                <a:gd name="T1" fmla="*/ 38 h 212"/>
                <a:gd name="T2" fmla="*/ 47 w 183"/>
                <a:gd name="T3" fmla="*/ 21 h 212"/>
                <a:gd name="T4" fmla="*/ 62 w 183"/>
                <a:gd name="T5" fmla="*/ 10 h 212"/>
                <a:gd name="T6" fmla="*/ 80 w 183"/>
                <a:gd name="T7" fmla="*/ 2 h 212"/>
                <a:gd name="T8" fmla="*/ 102 w 183"/>
                <a:gd name="T9" fmla="*/ 0 h 212"/>
                <a:gd name="T10" fmla="*/ 118 w 183"/>
                <a:gd name="T11" fmla="*/ 1 h 212"/>
                <a:gd name="T12" fmla="*/ 134 w 183"/>
                <a:gd name="T13" fmla="*/ 6 h 212"/>
                <a:gd name="T14" fmla="*/ 148 w 183"/>
                <a:gd name="T15" fmla="*/ 13 h 212"/>
                <a:gd name="T16" fmla="*/ 159 w 183"/>
                <a:gd name="T17" fmla="*/ 23 h 212"/>
                <a:gd name="T18" fmla="*/ 170 w 183"/>
                <a:gd name="T19" fmla="*/ 35 h 212"/>
                <a:gd name="T20" fmla="*/ 176 w 183"/>
                <a:gd name="T21" fmla="*/ 50 h 212"/>
                <a:gd name="T22" fmla="*/ 181 w 183"/>
                <a:gd name="T23" fmla="*/ 68 h 212"/>
                <a:gd name="T24" fmla="*/ 183 w 183"/>
                <a:gd name="T25" fmla="*/ 89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3 h 212"/>
                <a:gd name="T32" fmla="*/ 142 w 183"/>
                <a:gd name="T33" fmla="*/ 61 h 212"/>
                <a:gd name="T34" fmla="*/ 137 w 183"/>
                <a:gd name="T35" fmla="*/ 50 h 212"/>
                <a:gd name="T36" fmla="*/ 130 w 183"/>
                <a:gd name="T37" fmla="*/ 43 h 212"/>
                <a:gd name="T38" fmla="*/ 120 w 183"/>
                <a:gd name="T39" fmla="*/ 36 h 212"/>
                <a:gd name="T40" fmla="*/ 109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3 w 183"/>
                <a:gd name="T47" fmla="*/ 32 h 212"/>
                <a:gd name="T48" fmla="*/ 63 w 183"/>
                <a:gd name="T49" fmla="*/ 36 h 212"/>
                <a:gd name="T50" fmla="*/ 53 w 183"/>
                <a:gd name="T51" fmla="*/ 43 h 212"/>
                <a:gd name="T52" fmla="*/ 46 w 183"/>
                <a:gd name="T53" fmla="*/ 50 h 212"/>
                <a:gd name="T54" fmla="*/ 40 w 183"/>
                <a:gd name="T55" fmla="*/ 61 h 212"/>
                <a:gd name="T56" fmla="*/ 36 w 183"/>
                <a:gd name="T57" fmla="*/ 73 h 212"/>
                <a:gd name="T58" fmla="*/ 34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8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3" y="14"/>
                  </a:lnTo>
                  <a:lnTo>
                    <a:pt x="62" y="10"/>
                  </a:lnTo>
                  <a:lnTo>
                    <a:pt x="70" y="6"/>
                  </a:lnTo>
                  <a:lnTo>
                    <a:pt x="80" y="2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8" y="1"/>
                  </a:lnTo>
                  <a:lnTo>
                    <a:pt x="126" y="3"/>
                  </a:lnTo>
                  <a:lnTo>
                    <a:pt x="134" y="6"/>
                  </a:lnTo>
                  <a:lnTo>
                    <a:pt x="140" y="9"/>
                  </a:lnTo>
                  <a:lnTo>
                    <a:pt x="148" y="13"/>
                  </a:lnTo>
                  <a:lnTo>
                    <a:pt x="153" y="17"/>
                  </a:lnTo>
                  <a:lnTo>
                    <a:pt x="159" y="23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3" y="43"/>
                  </a:lnTo>
                  <a:lnTo>
                    <a:pt x="176" y="50"/>
                  </a:lnTo>
                  <a:lnTo>
                    <a:pt x="180" y="59"/>
                  </a:lnTo>
                  <a:lnTo>
                    <a:pt x="181" y="68"/>
                  </a:lnTo>
                  <a:lnTo>
                    <a:pt x="182" y="78"/>
                  </a:lnTo>
                  <a:lnTo>
                    <a:pt x="183" y="89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3"/>
                  </a:lnTo>
                  <a:lnTo>
                    <a:pt x="145" y="66"/>
                  </a:lnTo>
                  <a:lnTo>
                    <a:pt x="142" y="61"/>
                  </a:lnTo>
                  <a:lnTo>
                    <a:pt x="140" y="56"/>
                  </a:lnTo>
                  <a:lnTo>
                    <a:pt x="137" y="50"/>
                  </a:lnTo>
                  <a:lnTo>
                    <a:pt x="133" y="46"/>
                  </a:lnTo>
                  <a:lnTo>
                    <a:pt x="130" y="43"/>
                  </a:lnTo>
                  <a:lnTo>
                    <a:pt x="125" y="40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09" y="32"/>
                  </a:lnTo>
                  <a:lnTo>
                    <a:pt x="104" y="31"/>
                  </a:lnTo>
                  <a:lnTo>
                    <a:pt x="98" y="30"/>
                  </a:lnTo>
                  <a:lnTo>
                    <a:pt x="91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50" y="46"/>
                  </a:lnTo>
                  <a:lnTo>
                    <a:pt x="46" y="50"/>
                  </a:lnTo>
                  <a:lnTo>
                    <a:pt x="42" y="56"/>
                  </a:lnTo>
                  <a:lnTo>
                    <a:pt x="40" y="61"/>
                  </a:lnTo>
                  <a:lnTo>
                    <a:pt x="38" y="66"/>
                  </a:lnTo>
                  <a:lnTo>
                    <a:pt x="36" y="73"/>
                  </a:lnTo>
                  <a:lnTo>
                    <a:pt x="35" y="79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0" name="Freeform 139">
              <a:extLst>
                <a:ext uri="{FF2B5EF4-FFF2-40B4-BE49-F238E27FC236}">
                  <a16:creationId xmlns:a16="http://schemas.microsoft.com/office/drawing/2014/main" id="{3C246D73-A52C-3E68-4F9D-77A3B33D9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1241" y="3622384"/>
              <a:ext cx="25875" cy="31419"/>
            </a:xfrm>
            <a:custGeom>
              <a:avLst/>
              <a:gdLst>
                <a:gd name="T0" fmla="*/ 83 w 220"/>
                <a:gd name="T1" fmla="*/ 237 h 263"/>
                <a:gd name="T2" fmla="*/ 107 w 220"/>
                <a:gd name="T3" fmla="*/ 234 h 263"/>
                <a:gd name="T4" fmla="*/ 127 w 220"/>
                <a:gd name="T5" fmla="*/ 230 h 263"/>
                <a:gd name="T6" fmla="*/ 144 w 220"/>
                <a:gd name="T7" fmla="*/ 222 h 263"/>
                <a:gd name="T8" fmla="*/ 159 w 220"/>
                <a:gd name="T9" fmla="*/ 209 h 263"/>
                <a:gd name="T10" fmla="*/ 170 w 220"/>
                <a:gd name="T11" fmla="*/ 194 h 263"/>
                <a:gd name="T12" fmla="*/ 179 w 220"/>
                <a:gd name="T13" fmla="*/ 177 h 263"/>
                <a:gd name="T14" fmla="*/ 183 w 220"/>
                <a:gd name="T15" fmla="*/ 156 h 263"/>
                <a:gd name="T16" fmla="*/ 185 w 220"/>
                <a:gd name="T17" fmla="*/ 133 h 263"/>
                <a:gd name="T18" fmla="*/ 183 w 220"/>
                <a:gd name="T19" fmla="*/ 110 h 263"/>
                <a:gd name="T20" fmla="*/ 179 w 220"/>
                <a:gd name="T21" fmla="*/ 90 h 263"/>
                <a:gd name="T22" fmla="*/ 170 w 220"/>
                <a:gd name="T23" fmla="*/ 72 h 263"/>
                <a:gd name="T24" fmla="*/ 159 w 220"/>
                <a:gd name="T25" fmla="*/ 57 h 263"/>
                <a:gd name="T26" fmla="*/ 144 w 220"/>
                <a:gd name="T27" fmla="*/ 45 h 263"/>
                <a:gd name="T28" fmla="*/ 127 w 220"/>
                <a:gd name="T29" fmla="*/ 37 h 263"/>
                <a:gd name="T30" fmla="*/ 107 w 220"/>
                <a:gd name="T31" fmla="*/ 31 h 263"/>
                <a:gd name="T32" fmla="*/ 83 w 220"/>
                <a:gd name="T33" fmla="*/ 29 h 263"/>
                <a:gd name="T34" fmla="*/ 34 w 220"/>
                <a:gd name="T35" fmla="*/ 237 h 263"/>
                <a:gd name="T36" fmla="*/ 98 w 220"/>
                <a:gd name="T37" fmla="*/ 1 h 263"/>
                <a:gd name="T38" fmla="*/ 127 w 220"/>
                <a:gd name="T39" fmla="*/ 6 h 263"/>
                <a:gd name="T40" fmla="*/ 152 w 220"/>
                <a:gd name="T41" fmla="*/ 14 h 263"/>
                <a:gd name="T42" fmla="*/ 174 w 220"/>
                <a:gd name="T43" fmla="*/ 28 h 263"/>
                <a:gd name="T44" fmla="*/ 192 w 220"/>
                <a:gd name="T45" fmla="*/ 45 h 263"/>
                <a:gd name="T46" fmla="*/ 206 w 220"/>
                <a:gd name="T47" fmla="*/ 66 h 263"/>
                <a:gd name="T48" fmla="*/ 215 w 220"/>
                <a:gd name="T49" fmla="*/ 91 h 263"/>
                <a:gd name="T50" fmla="*/ 219 w 220"/>
                <a:gd name="T51" fmla="*/ 118 h 263"/>
                <a:gd name="T52" fmla="*/ 219 w 220"/>
                <a:gd name="T53" fmla="*/ 148 h 263"/>
                <a:gd name="T54" fmla="*/ 215 w 220"/>
                <a:gd name="T55" fmla="*/ 175 h 263"/>
                <a:gd name="T56" fmla="*/ 206 w 220"/>
                <a:gd name="T57" fmla="*/ 199 h 263"/>
                <a:gd name="T58" fmla="*/ 192 w 220"/>
                <a:gd name="T59" fmla="*/ 220 h 263"/>
                <a:gd name="T60" fmla="*/ 174 w 220"/>
                <a:gd name="T61" fmla="*/ 237 h 263"/>
                <a:gd name="T62" fmla="*/ 152 w 220"/>
                <a:gd name="T63" fmla="*/ 249 h 263"/>
                <a:gd name="T64" fmla="*/ 127 w 220"/>
                <a:gd name="T65" fmla="*/ 258 h 263"/>
                <a:gd name="T66" fmla="*/ 98 w 220"/>
                <a:gd name="T67" fmla="*/ 262 h 263"/>
                <a:gd name="T68" fmla="*/ 0 w 220"/>
                <a:gd name="T69" fmla="*/ 263 h 263"/>
                <a:gd name="T70" fmla="*/ 83 w 220"/>
                <a:gd name="T71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0" h="263">
                  <a:moveTo>
                    <a:pt x="34" y="237"/>
                  </a:moveTo>
                  <a:lnTo>
                    <a:pt x="83" y="237"/>
                  </a:lnTo>
                  <a:lnTo>
                    <a:pt x="95" y="237"/>
                  </a:lnTo>
                  <a:lnTo>
                    <a:pt x="107" y="234"/>
                  </a:lnTo>
                  <a:lnTo>
                    <a:pt x="117" y="232"/>
                  </a:lnTo>
                  <a:lnTo>
                    <a:pt x="127" y="230"/>
                  </a:lnTo>
                  <a:lnTo>
                    <a:pt x="136" y="226"/>
                  </a:lnTo>
                  <a:lnTo>
                    <a:pt x="144" y="222"/>
                  </a:lnTo>
                  <a:lnTo>
                    <a:pt x="152" y="215"/>
                  </a:lnTo>
                  <a:lnTo>
                    <a:pt x="159" y="209"/>
                  </a:lnTo>
                  <a:lnTo>
                    <a:pt x="165" y="203"/>
                  </a:lnTo>
                  <a:lnTo>
                    <a:pt x="170" y="194"/>
                  </a:lnTo>
                  <a:lnTo>
                    <a:pt x="175" y="186"/>
                  </a:lnTo>
                  <a:lnTo>
                    <a:pt x="179" y="177"/>
                  </a:lnTo>
                  <a:lnTo>
                    <a:pt x="181" y="166"/>
                  </a:lnTo>
                  <a:lnTo>
                    <a:pt x="183" y="156"/>
                  </a:lnTo>
                  <a:lnTo>
                    <a:pt x="184" y="145"/>
                  </a:lnTo>
                  <a:lnTo>
                    <a:pt x="185" y="133"/>
                  </a:lnTo>
                  <a:lnTo>
                    <a:pt x="184" y="122"/>
                  </a:lnTo>
                  <a:lnTo>
                    <a:pt x="183" y="110"/>
                  </a:lnTo>
                  <a:lnTo>
                    <a:pt x="181" y="99"/>
                  </a:lnTo>
                  <a:lnTo>
                    <a:pt x="179" y="90"/>
                  </a:lnTo>
                  <a:lnTo>
                    <a:pt x="175" y="80"/>
                  </a:lnTo>
                  <a:lnTo>
                    <a:pt x="170" y="72"/>
                  </a:lnTo>
                  <a:lnTo>
                    <a:pt x="165" y="64"/>
                  </a:lnTo>
                  <a:lnTo>
                    <a:pt x="159" y="57"/>
                  </a:lnTo>
                  <a:lnTo>
                    <a:pt x="152" y="50"/>
                  </a:lnTo>
                  <a:lnTo>
                    <a:pt x="144" y="45"/>
                  </a:lnTo>
                  <a:lnTo>
                    <a:pt x="136" y="40"/>
                  </a:lnTo>
                  <a:lnTo>
                    <a:pt x="127" y="37"/>
                  </a:lnTo>
                  <a:lnTo>
                    <a:pt x="117" y="33"/>
                  </a:lnTo>
                  <a:lnTo>
                    <a:pt x="107" y="31"/>
                  </a:lnTo>
                  <a:lnTo>
                    <a:pt x="95" y="30"/>
                  </a:lnTo>
                  <a:lnTo>
                    <a:pt x="83" y="29"/>
                  </a:lnTo>
                  <a:lnTo>
                    <a:pt x="34" y="29"/>
                  </a:lnTo>
                  <a:lnTo>
                    <a:pt x="34" y="237"/>
                  </a:lnTo>
                  <a:close/>
                  <a:moveTo>
                    <a:pt x="83" y="0"/>
                  </a:moveTo>
                  <a:lnTo>
                    <a:pt x="98" y="1"/>
                  </a:lnTo>
                  <a:lnTo>
                    <a:pt x="113" y="3"/>
                  </a:lnTo>
                  <a:lnTo>
                    <a:pt x="127" y="6"/>
                  </a:lnTo>
                  <a:lnTo>
                    <a:pt x="140" y="9"/>
                  </a:lnTo>
                  <a:lnTo>
                    <a:pt x="152" y="14"/>
                  </a:lnTo>
                  <a:lnTo>
                    <a:pt x="163" y="21"/>
                  </a:lnTo>
                  <a:lnTo>
                    <a:pt x="174" y="28"/>
                  </a:lnTo>
                  <a:lnTo>
                    <a:pt x="183" y="37"/>
                  </a:lnTo>
                  <a:lnTo>
                    <a:pt x="192" y="45"/>
                  </a:lnTo>
                  <a:lnTo>
                    <a:pt x="199" y="56"/>
                  </a:lnTo>
                  <a:lnTo>
                    <a:pt x="206" y="66"/>
                  </a:lnTo>
                  <a:lnTo>
                    <a:pt x="211" y="78"/>
                  </a:lnTo>
                  <a:lnTo>
                    <a:pt x="215" y="91"/>
                  </a:lnTo>
                  <a:lnTo>
                    <a:pt x="218" y="104"/>
                  </a:lnTo>
                  <a:lnTo>
                    <a:pt x="219" y="118"/>
                  </a:lnTo>
                  <a:lnTo>
                    <a:pt x="220" y="133"/>
                  </a:lnTo>
                  <a:lnTo>
                    <a:pt x="219" y="148"/>
                  </a:lnTo>
                  <a:lnTo>
                    <a:pt x="218" y="162"/>
                  </a:lnTo>
                  <a:lnTo>
                    <a:pt x="215" y="175"/>
                  </a:lnTo>
                  <a:lnTo>
                    <a:pt x="211" y="188"/>
                  </a:lnTo>
                  <a:lnTo>
                    <a:pt x="206" y="199"/>
                  </a:lnTo>
                  <a:lnTo>
                    <a:pt x="199" y="210"/>
                  </a:lnTo>
                  <a:lnTo>
                    <a:pt x="192" y="220"/>
                  </a:lnTo>
                  <a:lnTo>
                    <a:pt x="183" y="229"/>
                  </a:lnTo>
                  <a:lnTo>
                    <a:pt x="174" y="237"/>
                  </a:lnTo>
                  <a:lnTo>
                    <a:pt x="163" y="244"/>
                  </a:lnTo>
                  <a:lnTo>
                    <a:pt x="152" y="249"/>
                  </a:lnTo>
                  <a:lnTo>
                    <a:pt x="140" y="255"/>
                  </a:lnTo>
                  <a:lnTo>
                    <a:pt x="127" y="258"/>
                  </a:lnTo>
                  <a:lnTo>
                    <a:pt x="113" y="261"/>
                  </a:lnTo>
                  <a:lnTo>
                    <a:pt x="98" y="262"/>
                  </a:lnTo>
                  <a:lnTo>
                    <a:pt x="83" y="263"/>
                  </a:lnTo>
                  <a:lnTo>
                    <a:pt x="0" y="263"/>
                  </a:lnTo>
                  <a:lnTo>
                    <a:pt x="0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1" name="Freeform 140">
              <a:extLst>
                <a:ext uri="{FF2B5EF4-FFF2-40B4-BE49-F238E27FC236}">
                  <a16:creationId xmlns:a16="http://schemas.microsoft.com/office/drawing/2014/main" id="{3EEC6785-6843-0811-F07B-3B80331378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0813" y="3620536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80 h 288"/>
                <a:gd name="T4" fmla="*/ 40 w 47"/>
                <a:gd name="T5" fmla="*/ 80 h 288"/>
                <a:gd name="T6" fmla="*/ 40 w 47"/>
                <a:gd name="T7" fmla="*/ 288 h 288"/>
                <a:gd name="T8" fmla="*/ 5 w 47"/>
                <a:gd name="T9" fmla="*/ 288 h 288"/>
                <a:gd name="T10" fmla="*/ 40 w 47"/>
                <a:gd name="T11" fmla="*/ 40 h 288"/>
                <a:gd name="T12" fmla="*/ 36 w 47"/>
                <a:gd name="T13" fmla="*/ 42 h 288"/>
                <a:gd name="T14" fmla="*/ 32 w 47"/>
                <a:gd name="T15" fmla="*/ 45 h 288"/>
                <a:gd name="T16" fmla="*/ 27 w 47"/>
                <a:gd name="T17" fmla="*/ 47 h 288"/>
                <a:gd name="T18" fmla="*/ 23 w 47"/>
                <a:gd name="T19" fmla="*/ 47 h 288"/>
                <a:gd name="T20" fmla="*/ 18 w 47"/>
                <a:gd name="T21" fmla="*/ 47 h 288"/>
                <a:gd name="T22" fmla="*/ 14 w 47"/>
                <a:gd name="T23" fmla="*/ 45 h 288"/>
                <a:gd name="T24" fmla="*/ 10 w 47"/>
                <a:gd name="T25" fmla="*/ 42 h 288"/>
                <a:gd name="T26" fmla="*/ 6 w 47"/>
                <a:gd name="T27" fmla="*/ 40 h 288"/>
                <a:gd name="T28" fmla="*/ 4 w 47"/>
                <a:gd name="T29" fmla="*/ 36 h 288"/>
                <a:gd name="T30" fmla="*/ 2 w 47"/>
                <a:gd name="T31" fmla="*/ 32 h 288"/>
                <a:gd name="T32" fmla="*/ 1 w 47"/>
                <a:gd name="T33" fmla="*/ 28 h 288"/>
                <a:gd name="T34" fmla="*/ 0 w 47"/>
                <a:gd name="T35" fmla="*/ 23 h 288"/>
                <a:gd name="T36" fmla="*/ 1 w 47"/>
                <a:gd name="T37" fmla="*/ 18 h 288"/>
                <a:gd name="T38" fmla="*/ 2 w 47"/>
                <a:gd name="T39" fmla="*/ 14 h 288"/>
                <a:gd name="T40" fmla="*/ 4 w 47"/>
                <a:gd name="T41" fmla="*/ 11 h 288"/>
                <a:gd name="T42" fmla="*/ 7 w 47"/>
                <a:gd name="T43" fmla="*/ 6 h 288"/>
                <a:gd name="T44" fmla="*/ 10 w 47"/>
                <a:gd name="T45" fmla="*/ 3 h 288"/>
                <a:gd name="T46" fmla="*/ 15 w 47"/>
                <a:gd name="T47" fmla="*/ 1 h 288"/>
                <a:gd name="T48" fmla="*/ 19 w 47"/>
                <a:gd name="T49" fmla="*/ 0 h 288"/>
                <a:gd name="T50" fmla="*/ 23 w 47"/>
                <a:gd name="T51" fmla="*/ 0 h 288"/>
                <a:gd name="T52" fmla="*/ 27 w 47"/>
                <a:gd name="T53" fmla="*/ 0 h 288"/>
                <a:gd name="T54" fmla="*/ 32 w 47"/>
                <a:gd name="T55" fmla="*/ 1 h 288"/>
                <a:gd name="T56" fmla="*/ 36 w 47"/>
                <a:gd name="T57" fmla="*/ 3 h 288"/>
                <a:gd name="T58" fmla="*/ 40 w 47"/>
                <a:gd name="T59" fmla="*/ 6 h 288"/>
                <a:gd name="T60" fmla="*/ 42 w 47"/>
                <a:gd name="T61" fmla="*/ 11 h 288"/>
                <a:gd name="T62" fmla="*/ 44 w 47"/>
                <a:gd name="T63" fmla="*/ 14 h 288"/>
                <a:gd name="T64" fmla="*/ 47 w 47"/>
                <a:gd name="T65" fmla="*/ 18 h 288"/>
                <a:gd name="T66" fmla="*/ 47 w 47"/>
                <a:gd name="T67" fmla="*/ 23 h 288"/>
                <a:gd name="T68" fmla="*/ 47 w 47"/>
                <a:gd name="T69" fmla="*/ 28 h 288"/>
                <a:gd name="T70" fmla="*/ 44 w 47"/>
                <a:gd name="T71" fmla="*/ 32 h 288"/>
                <a:gd name="T72" fmla="*/ 42 w 47"/>
                <a:gd name="T73" fmla="*/ 36 h 288"/>
                <a:gd name="T74" fmla="*/ 40 w 47"/>
                <a:gd name="T75" fmla="*/ 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80"/>
                  </a:lnTo>
                  <a:lnTo>
                    <a:pt x="40" y="80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40" y="40"/>
                  </a:moveTo>
                  <a:lnTo>
                    <a:pt x="36" y="42"/>
                  </a:lnTo>
                  <a:lnTo>
                    <a:pt x="32" y="45"/>
                  </a:lnTo>
                  <a:lnTo>
                    <a:pt x="27" y="47"/>
                  </a:lnTo>
                  <a:lnTo>
                    <a:pt x="23" y="47"/>
                  </a:lnTo>
                  <a:lnTo>
                    <a:pt x="18" y="47"/>
                  </a:lnTo>
                  <a:lnTo>
                    <a:pt x="14" y="45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6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47" y="28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2" name="Freeform 141">
              <a:extLst>
                <a:ext uri="{FF2B5EF4-FFF2-40B4-BE49-F238E27FC236}">
                  <a16:creationId xmlns:a16="http://schemas.microsoft.com/office/drawing/2014/main" id="{C38326EB-7F15-5338-BBEE-AF8069496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902" y="3629777"/>
              <a:ext cx="18482" cy="24026"/>
            </a:xfrm>
            <a:custGeom>
              <a:avLst/>
              <a:gdLst>
                <a:gd name="T0" fmla="*/ 1 w 158"/>
                <a:gd name="T1" fmla="*/ 50 h 215"/>
                <a:gd name="T2" fmla="*/ 9 w 158"/>
                <a:gd name="T3" fmla="*/ 33 h 215"/>
                <a:gd name="T4" fmla="*/ 21 w 158"/>
                <a:gd name="T5" fmla="*/ 19 h 215"/>
                <a:gd name="T6" fmla="*/ 40 w 158"/>
                <a:gd name="T7" fmla="*/ 8 h 215"/>
                <a:gd name="T8" fmla="*/ 62 w 158"/>
                <a:gd name="T9" fmla="*/ 2 h 215"/>
                <a:gd name="T10" fmla="*/ 86 w 158"/>
                <a:gd name="T11" fmla="*/ 0 h 215"/>
                <a:gd name="T12" fmla="*/ 110 w 158"/>
                <a:gd name="T13" fmla="*/ 5 h 215"/>
                <a:gd name="T14" fmla="*/ 128 w 158"/>
                <a:gd name="T15" fmla="*/ 14 h 215"/>
                <a:gd name="T16" fmla="*/ 142 w 158"/>
                <a:gd name="T17" fmla="*/ 28 h 215"/>
                <a:gd name="T18" fmla="*/ 150 w 158"/>
                <a:gd name="T19" fmla="*/ 45 h 215"/>
                <a:gd name="T20" fmla="*/ 154 w 158"/>
                <a:gd name="T21" fmla="*/ 66 h 215"/>
                <a:gd name="T22" fmla="*/ 115 w 158"/>
                <a:gd name="T23" fmla="*/ 50 h 215"/>
                <a:gd name="T24" fmla="*/ 101 w 158"/>
                <a:gd name="T25" fmla="*/ 33 h 215"/>
                <a:gd name="T26" fmla="*/ 77 w 158"/>
                <a:gd name="T27" fmla="*/ 28 h 215"/>
                <a:gd name="T28" fmla="*/ 52 w 158"/>
                <a:gd name="T29" fmla="*/ 33 h 215"/>
                <a:gd name="T30" fmla="*/ 37 w 158"/>
                <a:gd name="T31" fmla="*/ 47 h 215"/>
                <a:gd name="T32" fmla="*/ 35 w 158"/>
                <a:gd name="T33" fmla="*/ 67 h 215"/>
                <a:gd name="T34" fmla="*/ 47 w 158"/>
                <a:gd name="T35" fmla="*/ 83 h 215"/>
                <a:gd name="T36" fmla="*/ 69 w 158"/>
                <a:gd name="T37" fmla="*/ 93 h 215"/>
                <a:gd name="T38" fmla="*/ 96 w 158"/>
                <a:gd name="T39" fmla="*/ 99 h 215"/>
                <a:gd name="T40" fmla="*/ 123 w 158"/>
                <a:gd name="T41" fmla="*/ 107 h 215"/>
                <a:gd name="T42" fmla="*/ 145 w 158"/>
                <a:gd name="T43" fmla="*/ 122 h 215"/>
                <a:gd name="T44" fmla="*/ 157 w 158"/>
                <a:gd name="T45" fmla="*/ 147 h 215"/>
                <a:gd name="T46" fmla="*/ 156 w 158"/>
                <a:gd name="T47" fmla="*/ 170 h 215"/>
                <a:gd name="T48" fmla="*/ 149 w 158"/>
                <a:gd name="T49" fmla="*/ 186 h 215"/>
                <a:gd name="T50" fmla="*/ 135 w 158"/>
                <a:gd name="T51" fmla="*/ 199 h 215"/>
                <a:gd name="T52" fmla="*/ 117 w 158"/>
                <a:gd name="T53" fmla="*/ 209 h 215"/>
                <a:gd name="T54" fmla="*/ 96 w 158"/>
                <a:gd name="T55" fmla="*/ 214 h 215"/>
                <a:gd name="T56" fmla="*/ 70 w 158"/>
                <a:gd name="T57" fmla="*/ 215 h 215"/>
                <a:gd name="T58" fmla="*/ 47 w 158"/>
                <a:gd name="T59" fmla="*/ 211 h 215"/>
                <a:gd name="T60" fmla="*/ 29 w 158"/>
                <a:gd name="T61" fmla="*/ 203 h 215"/>
                <a:gd name="T62" fmla="*/ 14 w 158"/>
                <a:gd name="T63" fmla="*/ 189 h 215"/>
                <a:gd name="T64" fmla="*/ 4 w 158"/>
                <a:gd name="T65" fmla="*/ 171 h 215"/>
                <a:gd name="T66" fmla="*/ 0 w 158"/>
                <a:gd name="T67" fmla="*/ 150 h 215"/>
                <a:gd name="T68" fmla="*/ 40 w 158"/>
                <a:gd name="T69" fmla="*/ 165 h 215"/>
                <a:gd name="T70" fmla="*/ 54 w 158"/>
                <a:gd name="T71" fmla="*/ 182 h 215"/>
                <a:gd name="T72" fmla="*/ 80 w 158"/>
                <a:gd name="T73" fmla="*/ 188 h 215"/>
                <a:gd name="T74" fmla="*/ 106 w 158"/>
                <a:gd name="T75" fmla="*/ 183 h 215"/>
                <a:gd name="T76" fmla="*/ 120 w 158"/>
                <a:gd name="T77" fmla="*/ 170 h 215"/>
                <a:gd name="T78" fmla="*/ 123 w 158"/>
                <a:gd name="T79" fmla="*/ 150 h 215"/>
                <a:gd name="T80" fmla="*/ 114 w 158"/>
                <a:gd name="T81" fmla="*/ 136 h 215"/>
                <a:gd name="T82" fmla="*/ 98 w 158"/>
                <a:gd name="T83" fmla="*/ 127 h 215"/>
                <a:gd name="T84" fmla="*/ 62 w 158"/>
                <a:gd name="T85" fmla="*/ 117 h 215"/>
                <a:gd name="T86" fmla="*/ 26 w 158"/>
                <a:gd name="T87" fmla="*/ 106 h 215"/>
                <a:gd name="T88" fmla="*/ 9 w 158"/>
                <a:gd name="T89" fmla="*/ 92 h 215"/>
                <a:gd name="T90" fmla="*/ 0 w 158"/>
                <a:gd name="T91" fmla="*/ 7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3"/>
                  </a:moveTo>
                  <a:lnTo>
                    <a:pt x="0" y="57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9" y="33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1" y="19"/>
                  </a:lnTo>
                  <a:lnTo>
                    <a:pt x="28" y="14"/>
                  </a:lnTo>
                  <a:lnTo>
                    <a:pt x="33" y="11"/>
                  </a:lnTo>
                  <a:lnTo>
                    <a:pt x="40" y="8"/>
                  </a:lnTo>
                  <a:lnTo>
                    <a:pt x="47" y="5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2" y="3"/>
                  </a:lnTo>
                  <a:lnTo>
                    <a:pt x="110" y="5"/>
                  </a:lnTo>
                  <a:lnTo>
                    <a:pt x="116" y="8"/>
                  </a:lnTo>
                  <a:lnTo>
                    <a:pt x="121" y="10"/>
                  </a:lnTo>
                  <a:lnTo>
                    <a:pt x="128" y="14"/>
                  </a:lnTo>
                  <a:lnTo>
                    <a:pt x="133" y="19"/>
                  </a:lnTo>
                  <a:lnTo>
                    <a:pt x="137" y="23"/>
                  </a:lnTo>
                  <a:lnTo>
                    <a:pt x="142" y="28"/>
                  </a:lnTo>
                  <a:lnTo>
                    <a:pt x="145" y="33"/>
                  </a:lnTo>
                  <a:lnTo>
                    <a:pt x="148" y="39"/>
                  </a:lnTo>
                  <a:lnTo>
                    <a:pt x="150" y="45"/>
                  </a:lnTo>
                  <a:lnTo>
                    <a:pt x="152" y="52"/>
                  </a:lnTo>
                  <a:lnTo>
                    <a:pt x="153" y="59"/>
                  </a:lnTo>
                  <a:lnTo>
                    <a:pt x="154" y="66"/>
                  </a:lnTo>
                  <a:lnTo>
                    <a:pt x="118" y="66"/>
                  </a:lnTo>
                  <a:lnTo>
                    <a:pt x="117" y="58"/>
                  </a:lnTo>
                  <a:lnTo>
                    <a:pt x="115" y="50"/>
                  </a:lnTo>
                  <a:lnTo>
                    <a:pt x="112" y="44"/>
                  </a:lnTo>
                  <a:lnTo>
                    <a:pt x="107" y="39"/>
                  </a:lnTo>
                  <a:lnTo>
                    <a:pt x="101" y="33"/>
                  </a:lnTo>
                  <a:lnTo>
                    <a:pt x="94" y="30"/>
                  </a:lnTo>
                  <a:lnTo>
                    <a:pt x="85" y="28"/>
                  </a:lnTo>
                  <a:lnTo>
                    <a:pt x="77" y="28"/>
                  </a:lnTo>
                  <a:lnTo>
                    <a:pt x="67" y="28"/>
                  </a:lnTo>
                  <a:lnTo>
                    <a:pt x="59" y="30"/>
                  </a:lnTo>
                  <a:lnTo>
                    <a:pt x="52" y="33"/>
                  </a:lnTo>
                  <a:lnTo>
                    <a:pt x="46" y="38"/>
                  </a:lnTo>
                  <a:lnTo>
                    <a:pt x="41" y="42"/>
                  </a:lnTo>
                  <a:lnTo>
                    <a:pt x="37" y="47"/>
                  </a:lnTo>
                  <a:lnTo>
                    <a:pt x="35" y="54"/>
                  </a:lnTo>
                  <a:lnTo>
                    <a:pt x="34" y="61"/>
                  </a:lnTo>
                  <a:lnTo>
                    <a:pt x="35" y="67"/>
                  </a:lnTo>
                  <a:lnTo>
                    <a:pt x="37" y="74"/>
                  </a:lnTo>
                  <a:lnTo>
                    <a:pt x="42" y="79"/>
                  </a:lnTo>
                  <a:lnTo>
                    <a:pt x="47" y="83"/>
                  </a:lnTo>
                  <a:lnTo>
                    <a:pt x="54" y="88"/>
                  </a:lnTo>
                  <a:lnTo>
                    <a:pt x="61" y="91"/>
                  </a:lnTo>
                  <a:lnTo>
                    <a:pt x="69" y="93"/>
                  </a:lnTo>
                  <a:lnTo>
                    <a:pt x="78" y="95"/>
                  </a:lnTo>
                  <a:lnTo>
                    <a:pt x="87" y="97"/>
                  </a:lnTo>
                  <a:lnTo>
                    <a:pt x="96" y="99"/>
                  </a:lnTo>
                  <a:lnTo>
                    <a:pt x="104" y="102"/>
                  </a:lnTo>
                  <a:lnTo>
                    <a:pt x="114" y="104"/>
                  </a:lnTo>
                  <a:lnTo>
                    <a:pt x="123" y="107"/>
                  </a:lnTo>
                  <a:lnTo>
                    <a:pt x="131" y="110"/>
                  </a:lnTo>
                  <a:lnTo>
                    <a:pt x="139" y="115"/>
                  </a:lnTo>
                  <a:lnTo>
                    <a:pt x="145" y="122"/>
                  </a:lnTo>
                  <a:lnTo>
                    <a:pt x="150" y="128"/>
                  </a:lnTo>
                  <a:lnTo>
                    <a:pt x="154" y="137"/>
                  </a:lnTo>
                  <a:lnTo>
                    <a:pt x="157" y="147"/>
                  </a:lnTo>
                  <a:lnTo>
                    <a:pt x="158" y="159"/>
                  </a:lnTo>
                  <a:lnTo>
                    <a:pt x="157" y="164"/>
                  </a:lnTo>
                  <a:lnTo>
                    <a:pt x="156" y="170"/>
                  </a:lnTo>
                  <a:lnTo>
                    <a:pt x="154" y="175"/>
                  </a:lnTo>
                  <a:lnTo>
                    <a:pt x="152" y="180"/>
                  </a:lnTo>
                  <a:lnTo>
                    <a:pt x="149" y="186"/>
                  </a:lnTo>
                  <a:lnTo>
                    <a:pt x="145" y="190"/>
                  </a:lnTo>
                  <a:lnTo>
                    <a:pt x="141" y="195"/>
                  </a:lnTo>
                  <a:lnTo>
                    <a:pt x="135" y="199"/>
                  </a:lnTo>
                  <a:lnTo>
                    <a:pt x="130" y="203"/>
                  </a:lnTo>
                  <a:lnTo>
                    <a:pt x="124" y="206"/>
                  </a:lnTo>
                  <a:lnTo>
                    <a:pt x="117" y="209"/>
                  </a:lnTo>
                  <a:lnTo>
                    <a:pt x="111" y="211"/>
                  </a:lnTo>
                  <a:lnTo>
                    <a:pt x="103" y="213"/>
                  </a:lnTo>
                  <a:lnTo>
                    <a:pt x="96" y="214"/>
                  </a:lnTo>
                  <a:lnTo>
                    <a:pt x="87" y="215"/>
                  </a:lnTo>
                  <a:lnTo>
                    <a:pt x="79" y="215"/>
                  </a:lnTo>
                  <a:lnTo>
                    <a:pt x="70" y="215"/>
                  </a:lnTo>
                  <a:lnTo>
                    <a:pt x="62" y="214"/>
                  </a:lnTo>
                  <a:lnTo>
                    <a:pt x="54" y="213"/>
                  </a:lnTo>
                  <a:lnTo>
                    <a:pt x="47" y="211"/>
                  </a:lnTo>
                  <a:lnTo>
                    <a:pt x="41" y="209"/>
                  </a:lnTo>
                  <a:lnTo>
                    <a:pt x="34" y="206"/>
                  </a:lnTo>
                  <a:lnTo>
                    <a:pt x="29" y="203"/>
                  </a:lnTo>
                  <a:lnTo>
                    <a:pt x="23" y="198"/>
                  </a:lnTo>
                  <a:lnTo>
                    <a:pt x="18" y="193"/>
                  </a:lnTo>
                  <a:lnTo>
                    <a:pt x="14" y="189"/>
                  </a:lnTo>
                  <a:lnTo>
                    <a:pt x="10" y="183"/>
                  </a:lnTo>
                  <a:lnTo>
                    <a:pt x="7" y="177"/>
                  </a:lnTo>
                  <a:lnTo>
                    <a:pt x="4" y="171"/>
                  </a:lnTo>
                  <a:lnTo>
                    <a:pt x="2" y="164"/>
                  </a:lnTo>
                  <a:lnTo>
                    <a:pt x="1" y="158"/>
                  </a:lnTo>
                  <a:lnTo>
                    <a:pt x="0" y="150"/>
                  </a:lnTo>
                  <a:lnTo>
                    <a:pt x="35" y="150"/>
                  </a:lnTo>
                  <a:lnTo>
                    <a:pt x="36" y="158"/>
                  </a:lnTo>
                  <a:lnTo>
                    <a:pt x="40" y="165"/>
                  </a:lnTo>
                  <a:lnTo>
                    <a:pt x="43" y="172"/>
                  </a:lnTo>
                  <a:lnTo>
                    <a:pt x="48" y="178"/>
                  </a:lnTo>
                  <a:lnTo>
                    <a:pt x="54" y="182"/>
                  </a:lnTo>
                  <a:lnTo>
                    <a:pt x="62" y="186"/>
                  </a:lnTo>
                  <a:lnTo>
                    <a:pt x="70" y="188"/>
                  </a:lnTo>
                  <a:lnTo>
                    <a:pt x="80" y="188"/>
                  </a:lnTo>
                  <a:lnTo>
                    <a:pt x="90" y="188"/>
                  </a:lnTo>
                  <a:lnTo>
                    <a:pt x="98" y="186"/>
                  </a:lnTo>
                  <a:lnTo>
                    <a:pt x="106" y="183"/>
                  </a:lnTo>
                  <a:lnTo>
                    <a:pt x="112" y="179"/>
                  </a:lnTo>
                  <a:lnTo>
                    <a:pt x="117" y="175"/>
                  </a:lnTo>
                  <a:lnTo>
                    <a:pt x="120" y="170"/>
                  </a:lnTo>
                  <a:lnTo>
                    <a:pt x="123" y="164"/>
                  </a:lnTo>
                  <a:lnTo>
                    <a:pt x="124" y="157"/>
                  </a:lnTo>
                  <a:lnTo>
                    <a:pt x="123" y="150"/>
                  </a:lnTo>
                  <a:lnTo>
                    <a:pt x="121" y="145"/>
                  </a:lnTo>
                  <a:lnTo>
                    <a:pt x="118" y="140"/>
                  </a:lnTo>
                  <a:lnTo>
                    <a:pt x="114" y="136"/>
                  </a:lnTo>
                  <a:lnTo>
                    <a:pt x="110" y="132"/>
                  </a:lnTo>
                  <a:lnTo>
                    <a:pt x="104" y="129"/>
                  </a:lnTo>
                  <a:lnTo>
                    <a:pt x="98" y="127"/>
                  </a:lnTo>
                  <a:lnTo>
                    <a:pt x="92" y="125"/>
                  </a:lnTo>
                  <a:lnTo>
                    <a:pt x="77" y="122"/>
                  </a:lnTo>
                  <a:lnTo>
                    <a:pt x="62" y="117"/>
                  </a:lnTo>
                  <a:lnTo>
                    <a:pt x="46" y="113"/>
                  </a:lnTo>
                  <a:lnTo>
                    <a:pt x="32" y="109"/>
                  </a:lnTo>
                  <a:lnTo>
                    <a:pt x="26" y="106"/>
                  </a:lnTo>
                  <a:lnTo>
                    <a:pt x="19" y="103"/>
                  </a:lnTo>
                  <a:lnTo>
                    <a:pt x="14" y="97"/>
                  </a:lnTo>
                  <a:lnTo>
                    <a:pt x="9" y="92"/>
                  </a:lnTo>
                  <a:lnTo>
                    <a:pt x="6" y="86"/>
                  </a:lnTo>
                  <a:lnTo>
                    <a:pt x="2" y="79"/>
                  </a:lnTo>
                  <a:lnTo>
                    <a:pt x="0" y="72"/>
                  </a:ln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3" name="Freeform 142">
              <a:extLst>
                <a:ext uri="{FF2B5EF4-FFF2-40B4-BE49-F238E27FC236}">
                  <a16:creationId xmlns:a16="http://schemas.microsoft.com/office/drawing/2014/main" id="{35144FE6-5038-11E9-D219-76EEF5BD8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4081" y="3629777"/>
              <a:ext cx="24027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3 w 211"/>
                <a:gd name="T5" fmla="*/ 132 h 215"/>
                <a:gd name="T6" fmla="*/ 175 w 211"/>
                <a:gd name="T7" fmla="*/ 116 h 215"/>
                <a:gd name="T8" fmla="*/ 175 w 211"/>
                <a:gd name="T9" fmla="*/ 99 h 215"/>
                <a:gd name="T10" fmla="*/ 173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9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9 w 211"/>
                <a:gd name="T25" fmla="*/ 31 h 215"/>
                <a:gd name="T26" fmla="*/ 85 w 211"/>
                <a:gd name="T27" fmla="*/ 33 h 215"/>
                <a:gd name="T28" fmla="*/ 73 w 211"/>
                <a:gd name="T29" fmla="*/ 39 h 215"/>
                <a:gd name="T30" fmla="*/ 62 w 211"/>
                <a:gd name="T31" fmla="*/ 46 h 215"/>
                <a:gd name="T32" fmla="*/ 51 w 211"/>
                <a:gd name="T33" fmla="*/ 57 h 215"/>
                <a:gd name="T34" fmla="*/ 43 w 211"/>
                <a:gd name="T35" fmla="*/ 69 h 215"/>
                <a:gd name="T36" fmla="*/ 38 w 211"/>
                <a:gd name="T37" fmla="*/ 82 h 215"/>
                <a:gd name="T38" fmla="*/ 36 w 211"/>
                <a:gd name="T39" fmla="*/ 98 h 215"/>
                <a:gd name="T40" fmla="*/ 36 w 211"/>
                <a:gd name="T41" fmla="*/ 115 h 215"/>
                <a:gd name="T42" fmla="*/ 38 w 211"/>
                <a:gd name="T43" fmla="*/ 131 h 215"/>
                <a:gd name="T44" fmla="*/ 43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6 w 211"/>
                <a:gd name="T59" fmla="*/ 183 h 215"/>
                <a:gd name="T60" fmla="*/ 139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7 w 211"/>
                <a:gd name="T77" fmla="*/ 64 h 215"/>
                <a:gd name="T78" fmla="*/ 16 w 211"/>
                <a:gd name="T79" fmla="*/ 46 h 215"/>
                <a:gd name="T80" fmla="*/ 29 w 211"/>
                <a:gd name="T81" fmla="*/ 30 h 215"/>
                <a:gd name="T82" fmla="*/ 43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100 w 211"/>
                <a:gd name="T89" fmla="*/ 0 h 215"/>
                <a:gd name="T90" fmla="*/ 124 w 211"/>
                <a:gd name="T91" fmla="*/ 4 h 215"/>
                <a:gd name="T92" fmla="*/ 146 w 211"/>
                <a:gd name="T93" fmla="*/ 13 h 215"/>
                <a:gd name="T94" fmla="*/ 164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6 w 211"/>
                <a:gd name="T107" fmla="*/ 208 h 215"/>
                <a:gd name="T108" fmla="*/ 113 w 211"/>
                <a:gd name="T109" fmla="*/ 214 h 215"/>
                <a:gd name="T110" fmla="*/ 89 w 211"/>
                <a:gd name="T111" fmla="*/ 215 h 215"/>
                <a:gd name="T112" fmla="*/ 70 w 211"/>
                <a:gd name="T113" fmla="*/ 211 h 215"/>
                <a:gd name="T114" fmla="*/ 52 w 211"/>
                <a:gd name="T115" fmla="*/ 204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9"/>
                  </a:lnTo>
                  <a:lnTo>
                    <a:pt x="165" y="154"/>
                  </a:lnTo>
                  <a:lnTo>
                    <a:pt x="168" y="147"/>
                  </a:lnTo>
                  <a:lnTo>
                    <a:pt x="171" y="140"/>
                  </a:lnTo>
                  <a:lnTo>
                    <a:pt x="173" y="132"/>
                  </a:lnTo>
                  <a:lnTo>
                    <a:pt x="174" y="125"/>
                  </a:lnTo>
                  <a:lnTo>
                    <a:pt x="175" y="116"/>
                  </a:lnTo>
                  <a:lnTo>
                    <a:pt x="176" y="108"/>
                  </a:lnTo>
                  <a:lnTo>
                    <a:pt x="175" y="99"/>
                  </a:lnTo>
                  <a:lnTo>
                    <a:pt x="174" y="92"/>
                  </a:lnTo>
                  <a:lnTo>
                    <a:pt x="173" y="83"/>
                  </a:lnTo>
                  <a:lnTo>
                    <a:pt x="171" y="76"/>
                  </a:lnTo>
                  <a:lnTo>
                    <a:pt x="168" y="70"/>
                  </a:lnTo>
                  <a:lnTo>
                    <a:pt x="165" y="63"/>
                  </a:lnTo>
                  <a:lnTo>
                    <a:pt x="160" y="57"/>
                  </a:lnTo>
                  <a:lnTo>
                    <a:pt x="155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9" y="39"/>
                  </a:lnTo>
                  <a:lnTo>
                    <a:pt x="133" y="36"/>
                  </a:lnTo>
                  <a:lnTo>
                    <a:pt x="126" y="33"/>
                  </a:lnTo>
                  <a:lnTo>
                    <a:pt x="120" y="32"/>
                  </a:lnTo>
                  <a:lnTo>
                    <a:pt x="113" y="31"/>
                  </a:lnTo>
                  <a:lnTo>
                    <a:pt x="106" y="30"/>
                  </a:lnTo>
                  <a:lnTo>
                    <a:pt x="99" y="31"/>
                  </a:lnTo>
                  <a:lnTo>
                    <a:pt x="91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3" y="39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6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3" y="69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90"/>
                  </a:lnTo>
                  <a:lnTo>
                    <a:pt x="36" y="98"/>
                  </a:lnTo>
                  <a:lnTo>
                    <a:pt x="35" y="107"/>
                  </a:lnTo>
                  <a:lnTo>
                    <a:pt x="36" y="115"/>
                  </a:lnTo>
                  <a:lnTo>
                    <a:pt x="37" y="124"/>
                  </a:lnTo>
                  <a:lnTo>
                    <a:pt x="38" y="131"/>
                  </a:lnTo>
                  <a:lnTo>
                    <a:pt x="40" y="139"/>
                  </a:lnTo>
                  <a:lnTo>
                    <a:pt x="43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6" y="186"/>
                  </a:lnTo>
                  <a:lnTo>
                    <a:pt x="113" y="186"/>
                  </a:lnTo>
                  <a:lnTo>
                    <a:pt x="120" y="185"/>
                  </a:lnTo>
                  <a:lnTo>
                    <a:pt x="126" y="183"/>
                  </a:lnTo>
                  <a:lnTo>
                    <a:pt x="133" y="180"/>
                  </a:lnTo>
                  <a:lnTo>
                    <a:pt x="139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5" y="164"/>
                  </a:lnTo>
                  <a:close/>
                  <a:moveTo>
                    <a:pt x="29" y="185"/>
                  </a:moveTo>
                  <a:lnTo>
                    <a:pt x="22" y="177"/>
                  </a:lnTo>
                  <a:lnTo>
                    <a:pt x="16" y="169"/>
                  </a:lnTo>
                  <a:lnTo>
                    <a:pt x="12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1" y="119"/>
                  </a:lnTo>
                  <a:lnTo>
                    <a:pt x="0" y="107"/>
                  </a:lnTo>
                  <a:lnTo>
                    <a:pt x="1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2" y="55"/>
                  </a:lnTo>
                  <a:lnTo>
                    <a:pt x="16" y="46"/>
                  </a:lnTo>
                  <a:lnTo>
                    <a:pt x="22" y="38"/>
                  </a:lnTo>
                  <a:lnTo>
                    <a:pt x="29" y="30"/>
                  </a:lnTo>
                  <a:lnTo>
                    <a:pt x="36" y="23"/>
                  </a:lnTo>
                  <a:lnTo>
                    <a:pt x="43" y="18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13" y="2"/>
                  </a:lnTo>
                  <a:lnTo>
                    <a:pt x="124" y="4"/>
                  </a:lnTo>
                  <a:lnTo>
                    <a:pt x="136" y="8"/>
                  </a:lnTo>
                  <a:lnTo>
                    <a:pt x="146" y="13"/>
                  </a:lnTo>
                  <a:lnTo>
                    <a:pt x="155" y="20"/>
                  </a:lnTo>
                  <a:lnTo>
                    <a:pt x="164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4" y="188"/>
                  </a:lnTo>
                  <a:lnTo>
                    <a:pt x="155" y="196"/>
                  </a:lnTo>
                  <a:lnTo>
                    <a:pt x="146" y="203"/>
                  </a:lnTo>
                  <a:lnTo>
                    <a:pt x="136" y="208"/>
                  </a:lnTo>
                  <a:lnTo>
                    <a:pt x="124" y="212"/>
                  </a:lnTo>
                  <a:lnTo>
                    <a:pt x="113" y="214"/>
                  </a:lnTo>
                  <a:lnTo>
                    <a:pt x="100" y="215"/>
                  </a:lnTo>
                  <a:lnTo>
                    <a:pt x="89" y="215"/>
                  </a:lnTo>
                  <a:lnTo>
                    <a:pt x="80" y="213"/>
                  </a:lnTo>
                  <a:lnTo>
                    <a:pt x="70" y="211"/>
                  </a:lnTo>
                  <a:lnTo>
                    <a:pt x="60" y="208"/>
                  </a:lnTo>
                  <a:lnTo>
                    <a:pt x="52" y="204"/>
                  </a:lnTo>
                  <a:lnTo>
                    <a:pt x="43" y="198"/>
                  </a:lnTo>
                  <a:lnTo>
                    <a:pt x="36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4" name="Freeform 143">
              <a:extLst>
                <a:ext uri="{FF2B5EF4-FFF2-40B4-BE49-F238E27FC236}">
                  <a16:creationId xmlns:a16="http://schemas.microsoft.com/office/drawing/2014/main" id="{A1ECFF6B-953C-2526-9E84-7CF9CBC55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3652" y="3620536"/>
              <a:ext cx="24027" cy="33267"/>
            </a:xfrm>
            <a:custGeom>
              <a:avLst/>
              <a:gdLst>
                <a:gd name="T0" fmla="*/ 160 w 211"/>
                <a:gd name="T1" fmla="*/ 228 h 284"/>
                <a:gd name="T2" fmla="*/ 167 w 211"/>
                <a:gd name="T3" fmla="*/ 216 h 284"/>
                <a:gd name="T4" fmla="*/ 173 w 211"/>
                <a:gd name="T5" fmla="*/ 201 h 284"/>
                <a:gd name="T6" fmla="*/ 176 w 211"/>
                <a:gd name="T7" fmla="*/ 185 h 284"/>
                <a:gd name="T8" fmla="*/ 176 w 211"/>
                <a:gd name="T9" fmla="*/ 168 h 284"/>
                <a:gd name="T10" fmla="*/ 173 w 211"/>
                <a:gd name="T11" fmla="*/ 152 h 284"/>
                <a:gd name="T12" fmla="*/ 167 w 211"/>
                <a:gd name="T13" fmla="*/ 139 h 284"/>
                <a:gd name="T14" fmla="*/ 160 w 211"/>
                <a:gd name="T15" fmla="*/ 126 h 284"/>
                <a:gd name="T16" fmla="*/ 150 w 211"/>
                <a:gd name="T17" fmla="*/ 116 h 284"/>
                <a:gd name="T18" fmla="*/ 139 w 211"/>
                <a:gd name="T19" fmla="*/ 108 h 284"/>
                <a:gd name="T20" fmla="*/ 126 w 211"/>
                <a:gd name="T21" fmla="*/ 102 h 284"/>
                <a:gd name="T22" fmla="*/ 113 w 211"/>
                <a:gd name="T23" fmla="*/ 100 h 284"/>
                <a:gd name="T24" fmla="*/ 98 w 211"/>
                <a:gd name="T25" fmla="*/ 100 h 284"/>
                <a:gd name="T26" fmla="*/ 85 w 211"/>
                <a:gd name="T27" fmla="*/ 102 h 284"/>
                <a:gd name="T28" fmla="*/ 73 w 211"/>
                <a:gd name="T29" fmla="*/ 108 h 284"/>
                <a:gd name="T30" fmla="*/ 61 w 211"/>
                <a:gd name="T31" fmla="*/ 115 h 284"/>
                <a:gd name="T32" fmla="*/ 51 w 211"/>
                <a:gd name="T33" fmla="*/ 126 h 284"/>
                <a:gd name="T34" fmla="*/ 43 w 211"/>
                <a:gd name="T35" fmla="*/ 138 h 284"/>
                <a:gd name="T36" fmla="*/ 38 w 211"/>
                <a:gd name="T37" fmla="*/ 151 h 284"/>
                <a:gd name="T38" fmla="*/ 35 w 211"/>
                <a:gd name="T39" fmla="*/ 167 h 284"/>
                <a:gd name="T40" fmla="*/ 35 w 211"/>
                <a:gd name="T41" fmla="*/ 184 h 284"/>
                <a:gd name="T42" fmla="*/ 38 w 211"/>
                <a:gd name="T43" fmla="*/ 200 h 284"/>
                <a:gd name="T44" fmla="*/ 43 w 211"/>
                <a:gd name="T45" fmla="*/ 214 h 284"/>
                <a:gd name="T46" fmla="*/ 51 w 211"/>
                <a:gd name="T47" fmla="*/ 227 h 284"/>
                <a:gd name="T48" fmla="*/ 61 w 211"/>
                <a:gd name="T49" fmla="*/ 239 h 284"/>
                <a:gd name="T50" fmla="*/ 73 w 211"/>
                <a:gd name="T51" fmla="*/ 246 h 284"/>
                <a:gd name="T52" fmla="*/ 85 w 211"/>
                <a:gd name="T53" fmla="*/ 251 h 284"/>
                <a:gd name="T54" fmla="*/ 98 w 211"/>
                <a:gd name="T55" fmla="*/ 255 h 284"/>
                <a:gd name="T56" fmla="*/ 113 w 211"/>
                <a:gd name="T57" fmla="*/ 255 h 284"/>
                <a:gd name="T58" fmla="*/ 126 w 211"/>
                <a:gd name="T59" fmla="*/ 252 h 284"/>
                <a:gd name="T60" fmla="*/ 139 w 211"/>
                <a:gd name="T61" fmla="*/ 247 h 284"/>
                <a:gd name="T62" fmla="*/ 150 w 211"/>
                <a:gd name="T63" fmla="*/ 239 h 284"/>
                <a:gd name="T64" fmla="*/ 28 w 211"/>
                <a:gd name="T65" fmla="*/ 254 h 284"/>
                <a:gd name="T66" fmla="*/ 16 w 211"/>
                <a:gd name="T67" fmla="*/ 238 h 284"/>
                <a:gd name="T68" fmla="*/ 7 w 211"/>
                <a:gd name="T69" fmla="*/ 219 h 284"/>
                <a:gd name="T70" fmla="*/ 1 w 211"/>
                <a:gd name="T71" fmla="*/ 198 h 284"/>
                <a:gd name="T72" fmla="*/ 0 w 211"/>
                <a:gd name="T73" fmla="*/ 176 h 284"/>
                <a:gd name="T74" fmla="*/ 1 w 211"/>
                <a:gd name="T75" fmla="*/ 154 h 284"/>
                <a:gd name="T76" fmla="*/ 7 w 211"/>
                <a:gd name="T77" fmla="*/ 133 h 284"/>
                <a:gd name="T78" fmla="*/ 16 w 211"/>
                <a:gd name="T79" fmla="*/ 115 h 284"/>
                <a:gd name="T80" fmla="*/ 28 w 211"/>
                <a:gd name="T81" fmla="*/ 99 h 284"/>
                <a:gd name="T82" fmla="*/ 43 w 211"/>
                <a:gd name="T83" fmla="*/ 87 h 284"/>
                <a:gd name="T84" fmla="*/ 60 w 211"/>
                <a:gd name="T85" fmla="*/ 77 h 284"/>
                <a:gd name="T86" fmla="*/ 79 w 211"/>
                <a:gd name="T87" fmla="*/ 72 h 284"/>
                <a:gd name="T88" fmla="*/ 99 w 211"/>
                <a:gd name="T89" fmla="*/ 69 h 284"/>
                <a:gd name="T90" fmla="*/ 124 w 211"/>
                <a:gd name="T91" fmla="*/ 73 h 284"/>
                <a:gd name="T92" fmla="*/ 146 w 211"/>
                <a:gd name="T93" fmla="*/ 82 h 284"/>
                <a:gd name="T94" fmla="*/ 163 w 211"/>
                <a:gd name="T95" fmla="*/ 96 h 284"/>
                <a:gd name="T96" fmla="*/ 176 w 211"/>
                <a:gd name="T97" fmla="*/ 115 h 284"/>
                <a:gd name="T98" fmla="*/ 211 w 211"/>
                <a:gd name="T99" fmla="*/ 0 h 284"/>
                <a:gd name="T100" fmla="*/ 176 w 211"/>
                <a:gd name="T101" fmla="*/ 281 h 284"/>
                <a:gd name="T102" fmla="*/ 170 w 211"/>
                <a:gd name="T103" fmla="*/ 248 h 284"/>
                <a:gd name="T104" fmla="*/ 154 w 211"/>
                <a:gd name="T105" fmla="*/ 265 h 284"/>
                <a:gd name="T106" fmla="*/ 135 w 211"/>
                <a:gd name="T107" fmla="*/ 277 h 284"/>
                <a:gd name="T108" fmla="*/ 112 w 211"/>
                <a:gd name="T109" fmla="*/ 283 h 284"/>
                <a:gd name="T110" fmla="*/ 89 w 211"/>
                <a:gd name="T111" fmla="*/ 284 h 284"/>
                <a:gd name="T112" fmla="*/ 69 w 211"/>
                <a:gd name="T113" fmla="*/ 280 h 284"/>
                <a:gd name="T114" fmla="*/ 51 w 211"/>
                <a:gd name="T115" fmla="*/ 273 h 284"/>
                <a:gd name="T116" fmla="*/ 35 w 211"/>
                <a:gd name="T117" fmla="*/ 26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84">
                  <a:moveTo>
                    <a:pt x="156" y="233"/>
                  </a:moveTo>
                  <a:lnTo>
                    <a:pt x="160" y="228"/>
                  </a:lnTo>
                  <a:lnTo>
                    <a:pt x="164" y="223"/>
                  </a:lnTo>
                  <a:lnTo>
                    <a:pt x="167" y="216"/>
                  </a:lnTo>
                  <a:lnTo>
                    <a:pt x="170" y="209"/>
                  </a:lnTo>
                  <a:lnTo>
                    <a:pt x="173" y="201"/>
                  </a:lnTo>
                  <a:lnTo>
                    <a:pt x="175" y="194"/>
                  </a:lnTo>
                  <a:lnTo>
                    <a:pt x="176" y="185"/>
                  </a:lnTo>
                  <a:lnTo>
                    <a:pt x="176" y="177"/>
                  </a:lnTo>
                  <a:lnTo>
                    <a:pt x="176" y="168"/>
                  </a:lnTo>
                  <a:lnTo>
                    <a:pt x="175" y="161"/>
                  </a:lnTo>
                  <a:lnTo>
                    <a:pt x="173" y="152"/>
                  </a:lnTo>
                  <a:lnTo>
                    <a:pt x="170" y="145"/>
                  </a:lnTo>
                  <a:lnTo>
                    <a:pt x="167" y="139"/>
                  </a:lnTo>
                  <a:lnTo>
                    <a:pt x="164" y="132"/>
                  </a:lnTo>
                  <a:lnTo>
                    <a:pt x="160" y="126"/>
                  </a:lnTo>
                  <a:lnTo>
                    <a:pt x="156" y="121"/>
                  </a:lnTo>
                  <a:lnTo>
                    <a:pt x="150" y="116"/>
                  </a:lnTo>
                  <a:lnTo>
                    <a:pt x="144" y="112"/>
                  </a:lnTo>
                  <a:lnTo>
                    <a:pt x="139" y="108"/>
                  </a:lnTo>
                  <a:lnTo>
                    <a:pt x="132" y="105"/>
                  </a:lnTo>
                  <a:lnTo>
                    <a:pt x="126" y="102"/>
                  </a:lnTo>
                  <a:lnTo>
                    <a:pt x="119" y="101"/>
                  </a:lnTo>
                  <a:lnTo>
                    <a:pt x="113" y="100"/>
                  </a:lnTo>
                  <a:lnTo>
                    <a:pt x="106" y="99"/>
                  </a:lnTo>
                  <a:lnTo>
                    <a:pt x="98" y="100"/>
                  </a:lnTo>
                  <a:lnTo>
                    <a:pt x="92" y="100"/>
                  </a:lnTo>
                  <a:lnTo>
                    <a:pt x="85" y="102"/>
                  </a:lnTo>
                  <a:lnTo>
                    <a:pt x="79" y="105"/>
                  </a:lnTo>
                  <a:lnTo>
                    <a:pt x="73" y="108"/>
                  </a:lnTo>
                  <a:lnTo>
                    <a:pt x="66" y="111"/>
                  </a:lnTo>
                  <a:lnTo>
                    <a:pt x="61" y="115"/>
                  </a:lnTo>
                  <a:lnTo>
                    <a:pt x="56" y="121"/>
                  </a:lnTo>
                  <a:lnTo>
                    <a:pt x="51" y="126"/>
                  </a:lnTo>
                  <a:lnTo>
                    <a:pt x="47" y="131"/>
                  </a:lnTo>
                  <a:lnTo>
                    <a:pt x="43" y="138"/>
                  </a:lnTo>
                  <a:lnTo>
                    <a:pt x="41" y="144"/>
                  </a:lnTo>
                  <a:lnTo>
                    <a:pt x="38" y="151"/>
                  </a:lnTo>
                  <a:lnTo>
                    <a:pt x="36" y="159"/>
                  </a:lnTo>
                  <a:lnTo>
                    <a:pt x="35" y="167"/>
                  </a:lnTo>
                  <a:lnTo>
                    <a:pt x="35" y="176"/>
                  </a:lnTo>
                  <a:lnTo>
                    <a:pt x="35" y="184"/>
                  </a:lnTo>
                  <a:lnTo>
                    <a:pt x="36" y="193"/>
                  </a:lnTo>
                  <a:lnTo>
                    <a:pt x="38" y="200"/>
                  </a:lnTo>
                  <a:lnTo>
                    <a:pt x="41" y="208"/>
                  </a:lnTo>
                  <a:lnTo>
                    <a:pt x="43" y="214"/>
                  </a:lnTo>
                  <a:lnTo>
                    <a:pt x="47" y="222"/>
                  </a:lnTo>
                  <a:lnTo>
                    <a:pt x="51" y="227"/>
                  </a:lnTo>
                  <a:lnTo>
                    <a:pt x="56" y="233"/>
                  </a:lnTo>
                  <a:lnTo>
                    <a:pt x="61" y="239"/>
                  </a:lnTo>
                  <a:lnTo>
                    <a:pt x="67" y="243"/>
                  </a:lnTo>
                  <a:lnTo>
                    <a:pt x="73" y="246"/>
                  </a:lnTo>
                  <a:lnTo>
                    <a:pt x="79" y="249"/>
                  </a:lnTo>
                  <a:lnTo>
                    <a:pt x="85" y="251"/>
                  </a:lnTo>
                  <a:lnTo>
                    <a:pt x="92" y="254"/>
                  </a:lnTo>
                  <a:lnTo>
                    <a:pt x="98" y="255"/>
                  </a:lnTo>
                  <a:lnTo>
                    <a:pt x="106" y="255"/>
                  </a:lnTo>
                  <a:lnTo>
                    <a:pt x="113" y="255"/>
                  </a:lnTo>
                  <a:lnTo>
                    <a:pt x="119" y="254"/>
                  </a:lnTo>
                  <a:lnTo>
                    <a:pt x="126" y="252"/>
                  </a:lnTo>
                  <a:lnTo>
                    <a:pt x="132" y="249"/>
                  </a:lnTo>
                  <a:lnTo>
                    <a:pt x="139" y="247"/>
                  </a:lnTo>
                  <a:lnTo>
                    <a:pt x="144" y="243"/>
                  </a:lnTo>
                  <a:lnTo>
                    <a:pt x="150" y="239"/>
                  </a:lnTo>
                  <a:lnTo>
                    <a:pt x="156" y="233"/>
                  </a:lnTo>
                  <a:close/>
                  <a:moveTo>
                    <a:pt x="28" y="254"/>
                  </a:moveTo>
                  <a:lnTo>
                    <a:pt x="21" y="246"/>
                  </a:lnTo>
                  <a:lnTo>
                    <a:pt x="16" y="238"/>
                  </a:lnTo>
                  <a:lnTo>
                    <a:pt x="11" y="229"/>
                  </a:lnTo>
                  <a:lnTo>
                    <a:pt x="7" y="219"/>
                  </a:lnTo>
                  <a:lnTo>
                    <a:pt x="3" y="209"/>
                  </a:lnTo>
                  <a:lnTo>
                    <a:pt x="1" y="198"/>
                  </a:lnTo>
                  <a:lnTo>
                    <a:pt x="0" y="188"/>
                  </a:lnTo>
                  <a:lnTo>
                    <a:pt x="0" y="176"/>
                  </a:lnTo>
                  <a:lnTo>
                    <a:pt x="0" y="164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7" y="133"/>
                  </a:lnTo>
                  <a:lnTo>
                    <a:pt x="11" y="124"/>
                  </a:lnTo>
                  <a:lnTo>
                    <a:pt x="16" y="115"/>
                  </a:lnTo>
                  <a:lnTo>
                    <a:pt x="21" y="107"/>
                  </a:lnTo>
                  <a:lnTo>
                    <a:pt x="28" y="99"/>
                  </a:lnTo>
                  <a:lnTo>
                    <a:pt x="35" y="92"/>
                  </a:lnTo>
                  <a:lnTo>
                    <a:pt x="43" y="87"/>
                  </a:lnTo>
                  <a:lnTo>
                    <a:pt x="51" y="81"/>
                  </a:lnTo>
                  <a:lnTo>
                    <a:pt x="60" y="77"/>
                  </a:lnTo>
                  <a:lnTo>
                    <a:pt x="69" y="74"/>
                  </a:lnTo>
                  <a:lnTo>
                    <a:pt x="79" y="72"/>
                  </a:lnTo>
                  <a:lnTo>
                    <a:pt x="89" y="71"/>
                  </a:lnTo>
                  <a:lnTo>
                    <a:pt x="99" y="69"/>
                  </a:lnTo>
                  <a:lnTo>
                    <a:pt x="112" y="71"/>
                  </a:lnTo>
                  <a:lnTo>
                    <a:pt x="124" y="73"/>
                  </a:lnTo>
                  <a:lnTo>
                    <a:pt x="135" y="77"/>
                  </a:lnTo>
                  <a:lnTo>
                    <a:pt x="146" y="82"/>
                  </a:lnTo>
                  <a:lnTo>
                    <a:pt x="154" y="89"/>
                  </a:lnTo>
                  <a:lnTo>
                    <a:pt x="163" y="96"/>
                  </a:lnTo>
                  <a:lnTo>
                    <a:pt x="170" y="106"/>
                  </a:lnTo>
                  <a:lnTo>
                    <a:pt x="176" y="115"/>
                  </a:lnTo>
                  <a:lnTo>
                    <a:pt x="176" y="0"/>
                  </a:lnTo>
                  <a:lnTo>
                    <a:pt x="211" y="0"/>
                  </a:lnTo>
                  <a:lnTo>
                    <a:pt x="211" y="281"/>
                  </a:lnTo>
                  <a:lnTo>
                    <a:pt x="176" y="281"/>
                  </a:lnTo>
                  <a:lnTo>
                    <a:pt x="176" y="239"/>
                  </a:lnTo>
                  <a:lnTo>
                    <a:pt x="170" y="248"/>
                  </a:lnTo>
                  <a:lnTo>
                    <a:pt x="163" y="257"/>
                  </a:lnTo>
                  <a:lnTo>
                    <a:pt x="154" y="265"/>
                  </a:lnTo>
                  <a:lnTo>
                    <a:pt x="146" y="272"/>
                  </a:lnTo>
                  <a:lnTo>
                    <a:pt x="135" y="277"/>
                  </a:lnTo>
                  <a:lnTo>
                    <a:pt x="124" y="281"/>
                  </a:lnTo>
                  <a:lnTo>
                    <a:pt x="112" y="283"/>
                  </a:lnTo>
                  <a:lnTo>
                    <a:pt x="99" y="284"/>
                  </a:lnTo>
                  <a:lnTo>
                    <a:pt x="89" y="284"/>
                  </a:lnTo>
                  <a:lnTo>
                    <a:pt x="79" y="282"/>
                  </a:lnTo>
                  <a:lnTo>
                    <a:pt x="69" y="280"/>
                  </a:lnTo>
                  <a:lnTo>
                    <a:pt x="60" y="277"/>
                  </a:lnTo>
                  <a:lnTo>
                    <a:pt x="51" y="273"/>
                  </a:lnTo>
                  <a:lnTo>
                    <a:pt x="44" y="267"/>
                  </a:lnTo>
                  <a:lnTo>
                    <a:pt x="35" y="261"/>
                  </a:lnTo>
                  <a:lnTo>
                    <a:pt x="28" y="2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5" name="Freeform 144">
              <a:extLst>
                <a:ext uri="{FF2B5EF4-FFF2-40B4-BE49-F238E27FC236}">
                  <a16:creationId xmlns:a16="http://schemas.microsoft.com/office/drawing/2014/main" id="{59262DA1-5BE3-A7CF-EAE0-E21D5551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376" y="3629777"/>
              <a:ext cx="24027" cy="24026"/>
            </a:xfrm>
            <a:custGeom>
              <a:avLst/>
              <a:gdLst>
                <a:gd name="T0" fmla="*/ 0 w 202"/>
                <a:gd name="T1" fmla="*/ 0 h 208"/>
                <a:gd name="T2" fmla="*/ 37 w 202"/>
                <a:gd name="T3" fmla="*/ 0 h 208"/>
                <a:gd name="T4" fmla="*/ 101 w 202"/>
                <a:gd name="T5" fmla="*/ 176 h 208"/>
                <a:gd name="T6" fmla="*/ 165 w 202"/>
                <a:gd name="T7" fmla="*/ 0 h 208"/>
                <a:gd name="T8" fmla="*/ 202 w 202"/>
                <a:gd name="T9" fmla="*/ 0 h 208"/>
                <a:gd name="T10" fmla="*/ 120 w 202"/>
                <a:gd name="T11" fmla="*/ 208 h 208"/>
                <a:gd name="T12" fmla="*/ 82 w 202"/>
                <a:gd name="T13" fmla="*/ 208 h 208"/>
                <a:gd name="T14" fmla="*/ 0 w 202"/>
                <a:gd name="T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08">
                  <a:moveTo>
                    <a:pt x="0" y="0"/>
                  </a:moveTo>
                  <a:lnTo>
                    <a:pt x="37" y="0"/>
                  </a:lnTo>
                  <a:lnTo>
                    <a:pt x="101" y="176"/>
                  </a:lnTo>
                  <a:lnTo>
                    <a:pt x="165" y="0"/>
                  </a:lnTo>
                  <a:lnTo>
                    <a:pt x="202" y="0"/>
                  </a:lnTo>
                  <a:lnTo>
                    <a:pt x="120" y="208"/>
                  </a:lnTo>
                  <a:lnTo>
                    <a:pt x="82" y="20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6" name="Freeform 145">
              <a:extLst>
                <a:ext uri="{FF2B5EF4-FFF2-40B4-BE49-F238E27FC236}">
                  <a16:creationId xmlns:a16="http://schemas.microsoft.com/office/drawing/2014/main" id="{55493349-85CC-6656-B667-EC158CF34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7251" y="3629777"/>
              <a:ext cx="24027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3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3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9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8 w 211"/>
                <a:gd name="T25" fmla="*/ 31 h 215"/>
                <a:gd name="T26" fmla="*/ 85 w 211"/>
                <a:gd name="T27" fmla="*/ 33 h 215"/>
                <a:gd name="T28" fmla="*/ 73 w 211"/>
                <a:gd name="T29" fmla="*/ 39 h 215"/>
                <a:gd name="T30" fmla="*/ 61 w 211"/>
                <a:gd name="T31" fmla="*/ 46 h 215"/>
                <a:gd name="T32" fmla="*/ 51 w 211"/>
                <a:gd name="T33" fmla="*/ 57 h 215"/>
                <a:gd name="T34" fmla="*/ 44 w 211"/>
                <a:gd name="T35" fmla="*/ 69 h 215"/>
                <a:gd name="T36" fmla="*/ 39 w 211"/>
                <a:gd name="T37" fmla="*/ 82 h 215"/>
                <a:gd name="T38" fmla="*/ 35 w 211"/>
                <a:gd name="T39" fmla="*/ 98 h 215"/>
                <a:gd name="T40" fmla="*/ 35 w 211"/>
                <a:gd name="T41" fmla="*/ 115 h 215"/>
                <a:gd name="T42" fmla="*/ 39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7 w 211"/>
                <a:gd name="T59" fmla="*/ 183 h 215"/>
                <a:gd name="T60" fmla="*/ 139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8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8 w 211"/>
                <a:gd name="T77" fmla="*/ 64 h 215"/>
                <a:gd name="T78" fmla="*/ 16 w 211"/>
                <a:gd name="T79" fmla="*/ 46 h 215"/>
                <a:gd name="T80" fmla="*/ 28 w 211"/>
                <a:gd name="T81" fmla="*/ 30 h 215"/>
                <a:gd name="T82" fmla="*/ 44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99 w 211"/>
                <a:gd name="T89" fmla="*/ 0 h 215"/>
                <a:gd name="T90" fmla="*/ 125 w 211"/>
                <a:gd name="T91" fmla="*/ 4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6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9 w 211"/>
                <a:gd name="T111" fmla="*/ 215 h 215"/>
                <a:gd name="T112" fmla="*/ 69 w 211"/>
                <a:gd name="T113" fmla="*/ 211 h 215"/>
                <a:gd name="T114" fmla="*/ 52 w 211"/>
                <a:gd name="T115" fmla="*/ 204 h 215"/>
                <a:gd name="T116" fmla="*/ 35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6" y="164"/>
                  </a:moveTo>
                  <a:lnTo>
                    <a:pt x="160" y="159"/>
                  </a:lnTo>
                  <a:lnTo>
                    <a:pt x="164" y="154"/>
                  </a:lnTo>
                  <a:lnTo>
                    <a:pt x="168" y="147"/>
                  </a:lnTo>
                  <a:lnTo>
                    <a:pt x="170" y="140"/>
                  </a:lnTo>
                  <a:lnTo>
                    <a:pt x="173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3" y="83"/>
                  </a:lnTo>
                  <a:lnTo>
                    <a:pt x="170" y="76"/>
                  </a:lnTo>
                  <a:lnTo>
                    <a:pt x="168" y="70"/>
                  </a:lnTo>
                  <a:lnTo>
                    <a:pt x="164" y="63"/>
                  </a:lnTo>
                  <a:lnTo>
                    <a:pt x="160" y="5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9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3" y="31"/>
                  </a:lnTo>
                  <a:lnTo>
                    <a:pt x="106" y="30"/>
                  </a:lnTo>
                  <a:lnTo>
                    <a:pt x="98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3" y="39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6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5"/>
                  </a:lnTo>
                  <a:lnTo>
                    <a:pt x="36" y="124"/>
                  </a:lnTo>
                  <a:lnTo>
                    <a:pt x="39" y="131"/>
                  </a:lnTo>
                  <a:lnTo>
                    <a:pt x="41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7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6" y="186"/>
                  </a:lnTo>
                  <a:lnTo>
                    <a:pt x="113" y="186"/>
                  </a:lnTo>
                  <a:lnTo>
                    <a:pt x="119" y="185"/>
                  </a:lnTo>
                  <a:lnTo>
                    <a:pt x="127" y="183"/>
                  </a:lnTo>
                  <a:lnTo>
                    <a:pt x="132" y="180"/>
                  </a:lnTo>
                  <a:lnTo>
                    <a:pt x="139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6" y="164"/>
                  </a:lnTo>
                  <a:close/>
                  <a:moveTo>
                    <a:pt x="29" y="185"/>
                  </a:moveTo>
                  <a:lnTo>
                    <a:pt x="22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8" y="64"/>
                  </a:lnTo>
                  <a:lnTo>
                    <a:pt x="11" y="55"/>
                  </a:lnTo>
                  <a:lnTo>
                    <a:pt x="16" y="46"/>
                  </a:lnTo>
                  <a:lnTo>
                    <a:pt x="22" y="38"/>
                  </a:lnTo>
                  <a:lnTo>
                    <a:pt x="28" y="30"/>
                  </a:lnTo>
                  <a:lnTo>
                    <a:pt x="35" y="23"/>
                  </a:lnTo>
                  <a:lnTo>
                    <a:pt x="44" y="18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9" y="2"/>
                  </a:lnTo>
                  <a:lnTo>
                    <a:pt x="99" y="0"/>
                  </a:lnTo>
                  <a:lnTo>
                    <a:pt x="112" y="2"/>
                  </a:lnTo>
                  <a:lnTo>
                    <a:pt x="125" y="4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6" y="20"/>
                  </a:lnTo>
                  <a:lnTo>
                    <a:pt x="163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3" y="188"/>
                  </a:lnTo>
                  <a:lnTo>
                    <a:pt x="156" y="196"/>
                  </a:lnTo>
                  <a:lnTo>
                    <a:pt x="146" y="203"/>
                  </a:lnTo>
                  <a:lnTo>
                    <a:pt x="135" y="208"/>
                  </a:lnTo>
                  <a:lnTo>
                    <a:pt x="125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9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5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7" name="Freeform 146">
              <a:extLst>
                <a:ext uri="{FF2B5EF4-FFF2-40B4-BE49-F238E27FC236}">
                  <a16:creationId xmlns:a16="http://schemas.microsoft.com/office/drawing/2014/main" id="{5AA22ED9-88B8-0B13-C634-0D36C7B0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671" y="3629777"/>
              <a:ext cx="20330" cy="24026"/>
            </a:xfrm>
            <a:custGeom>
              <a:avLst/>
              <a:gdLst>
                <a:gd name="T0" fmla="*/ 35 w 183"/>
                <a:gd name="T1" fmla="*/ 38 h 212"/>
                <a:gd name="T2" fmla="*/ 47 w 183"/>
                <a:gd name="T3" fmla="*/ 22 h 212"/>
                <a:gd name="T4" fmla="*/ 62 w 183"/>
                <a:gd name="T5" fmla="*/ 10 h 212"/>
                <a:gd name="T6" fmla="*/ 81 w 183"/>
                <a:gd name="T7" fmla="*/ 3 h 212"/>
                <a:gd name="T8" fmla="*/ 102 w 183"/>
                <a:gd name="T9" fmla="*/ 0 h 212"/>
                <a:gd name="T10" fmla="*/ 120 w 183"/>
                <a:gd name="T11" fmla="*/ 2 h 212"/>
                <a:gd name="T12" fmla="*/ 134 w 183"/>
                <a:gd name="T13" fmla="*/ 7 h 212"/>
                <a:gd name="T14" fmla="*/ 148 w 183"/>
                <a:gd name="T15" fmla="*/ 13 h 212"/>
                <a:gd name="T16" fmla="*/ 160 w 183"/>
                <a:gd name="T17" fmla="*/ 24 h 212"/>
                <a:gd name="T18" fmla="*/ 171 w 183"/>
                <a:gd name="T19" fmla="*/ 37 h 212"/>
                <a:gd name="T20" fmla="*/ 178 w 183"/>
                <a:gd name="T21" fmla="*/ 52 h 212"/>
                <a:gd name="T22" fmla="*/ 182 w 183"/>
                <a:gd name="T23" fmla="*/ 69 h 212"/>
                <a:gd name="T24" fmla="*/ 183 w 183"/>
                <a:gd name="T25" fmla="*/ 89 h 212"/>
                <a:gd name="T26" fmla="*/ 149 w 183"/>
                <a:gd name="T27" fmla="*/ 212 h 212"/>
                <a:gd name="T28" fmla="*/ 149 w 183"/>
                <a:gd name="T29" fmla="*/ 87 h 212"/>
                <a:gd name="T30" fmla="*/ 147 w 183"/>
                <a:gd name="T31" fmla="*/ 73 h 212"/>
                <a:gd name="T32" fmla="*/ 144 w 183"/>
                <a:gd name="T33" fmla="*/ 61 h 212"/>
                <a:gd name="T34" fmla="*/ 138 w 183"/>
                <a:gd name="T35" fmla="*/ 52 h 212"/>
                <a:gd name="T36" fmla="*/ 130 w 183"/>
                <a:gd name="T37" fmla="*/ 43 h 212"/>
                <a:gd name="T38" fmla="*/ 122 w 183"/>
                <a:gd name="T39" fmla="*/ 37 h 212"/>
                <a:gd name="T40" fmla="*/ 111 w 183"/>
                <a:gd name="T41" fmla="*/ 32 h 212"/>
                <a:gd name="T42" fmla="*/ 99 w 183"/>
                <a:gd name="T43" fmla="*/ 31 h 212"/>
                <a:gd name="T44" fmla="*/ 85 w 183"/>
                <a:gd name="T45" fmla="*/ 31 h 212"/>
                <a:gd name="T46" fmla="*/ 74 w 183"/>
                <a:gd name="T47" fmla="*/ 32 h 212"/>
                <a:gd name="T48" fmla="*/ 63 w 183"/>
                <a:gd name="T49" fmla="*/ 37 h 212"/>
                <a:gd name="T50" fmla="*/ 55 w 183"/>
                <a:gd name="T51" fmla="*/ 43 h 212"/>
                <a:gd name="T52" fmla="*/ 47 w 183"/>
                <a:gd name="T53" fmla="*/ 52 h 212"/>
                <a:gd name="T54" fmla="*/ 41 w 183"/>
                <a:gd name="T55" fmla="*/ 61 h 212"/>
                <a:gd name="T56" fmla="*/ 38 w 183"/>
                <a:gd name="T57" fmla="*/ 73 h 212"/>
                <a:gd name="T58" fmla="*/ 35 w 183"/>
                <a:gd name="T59" fmla="*/ 87 h 212"/>
                <a:gd name="T60" fmla="*/ 35 w 183"/>
                <a:gd name="T61" fmla="*/ 212 h 212"/>
                <a:gd name="T62" fmla="*/ 0 w 183"/>
                <a:gd name="T63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4"/>
                  </a:moveTo>
                  <a:lnTo>
                    <a:pt x="35" y="38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2" y="6"/>
                  </a:lnTo>
                  <a:lnTo>
                    <a:pt x="81" y="3"/>
                  </a:lnTo>
                  <a:lnTo>
                    <a:pt x="92" y="2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20" y="2"/>
                  </a:lnTo>
                  <a:lnTo>
                    <a:pt x="127" y="4"/>
                  </a:lnTo>
                  <a:lnTo>
                    <a:pt x="134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55" y="19"/>
                  </a:lnTo>
                  <a:lnTo>
                    <a:pt x="160" y="24"/>
                  </a:lnTo>
                  <a:lnTo>
                    <a:pt x="166" y="29"/>
                  </a:lnTo>
                  <a:lnTo>
                    <a:pt x="171" y="37"/>
                  </a:lnTo>
                  <a:lnTo>
                    <a:pt x="175" y="43"/>
                  </a:lnTo>
                  <a:lnTo>
                    <a:pt x="178" y="52"/>
                  </a:lnTo>
                  <a:lnTo>
                    <a:pt x="180" y="60"/>
                  </a:lnTo>
                  <a:lnTo>
                    <a:pt x="182" y="69"/>
                  </a:lnTo>
                  <a:lnTo>
                    <a:pt x="183" y="78"/>
                  </a:lnTo>
                  <a:lnTo>
                    <a:pt x="183" y="89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6" y="66"/>
                  </a:lnTo>
                  <a:lnTo>
                    <a:pt x="144" y="61"/>
                  </a:lnTo>
                  <a:lnTo>
                    <a:pt x="141" y="56"/>
                  </a:lnTo>
                  <a:lnTo>
                    <a:pt x="138" y="52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6" y="40"/>
                  </a:lnTo>
                  <a:lnTo>
                    <a:pt x="122" y="37"/>
                  </a:lnTo>
                  <a:lnTo>
                    <a:pt x="116" y="35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9" y="31"/>
                  </a:lnTo>
                  <a:lnTo>
                    <a:pt x="93" y="30"/>
                  </a:lnTo>
                  <a:lnTo>
                    <a:pt x="85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8" y="35"/>
                  </a:lnTo>
                  <a:lnTo>
                    <a:pt x="63" y="37"/>
                  </a:lnTo>
                  <a:lnTo>
                    <a:pt x="59" y="40"/>
                  </a:lnTo>
                  <a:lnTo>
                    <a:pt x="55" y="43"/>
                  </a:lnTo>
                  <a:lnTo>
                    <a:pt x="50" y="47"/>
                  </a:lnTo>
                  <a:lnTo>
                    <a:pt x="47" y="52"/>
                  </a:lnTo>
                  <a:lnTo>
                    <a:pt x="44" y="56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8" y="73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5" y="94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8" name="Freeform 147">
              <a:extLst>
                <a:ext uri="{FF2B5EF4-FFF2-40B4-BE49-F238E27FC236}">
                  <a16:creationId xmlns:a16="http://schemas.microsoft.com/office/drawing/2014/main" id="{CA0C260A-2EA7-549B-E668-B802E1599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546" y="3624232"/>
              <a:ext cx="12938" cy="29570"/>
            </a:xfrm>
            <a:custGeom>
              <a:avLst/>
              <a:gdLst>
                <a:gd name="T0" fmla="*/ 88 w 116"/>
                <a:gd name="T1" fmla="*/ 232 h 259"/>
                <a:gd name="T2" fmla="*/ 116 w 116"/>
                <a:gd name="T3" fmla="*/ 232 h 259"/>
                <a:gd name="T4" fmla="*/ 116 w 116"/>
                <a:gd name="T5" fmla="*/ 259 h 259"/>
                <a:gd name="T6" fmla="*/ 81 w 116"/>
                <a:gd name="T7" fmla="*/ 259 h 259"/>
                <a:gd name="T8" fmla="*/ 69 w 116"/>
                <a:gd name="T9" fmla="*/ 258 h 259"/>
                <a:gd name="T10" fmla="*/ 57 w 116"/>
                <a:gd name="T11" fmla="*/ 256 h 259"/>
                <a:gd name="T12" fmla="*/ 53 w 116"/>
                <a:gd name="T13" fmla="*/ 254 h 259"/>
                <a:gd name="T14" fmla="*/ 48 w 116"/>
                <a:gd name="T15" fmla="*/ 252 h 259"/>
                <a:gd name="T16" fmla="*/ 44 w 116"/>
                <a:gd name="T17" fmla="*/ 249 h 259"/>
                <a:gd name="T18" fmla="*/ 40 w 116"/>
                <a:gd name="T19" fmla="*/ 245 h 259"/>
                <a:gd name="T20" fmla="*/ 37 w 116"/>
                <a:gd name="T21" fmla="*/ 242 h 259"/>
                <a:gd name="T22" fmla="*/ 35 w 116"/>
                <a:gd name="T23" fmla="*/ 238 h 259"/>
                <a:gd name="T24" fmla="*/ 33 w 116"/>
                <a:gd name="T25" fmla="*/ 234 h 259"/>
                <a:gd name="T26" fmla="*/ 30 w 116"/>
                <a:gd name="T27" fmla="*/ 229 h 259"/>
                <a:gd name="T28" fmla="*/ 27 w 116"/>
                <a:gd name="T29" fmla="*/ 218 h 259"/>
                <a:gd name="T30" fmla="*/ 27 w 116"/>
                <a:gd name="T31" fmla="*/ 206 h 259"/>
                <a:gd name="T32" fmla="*/ 27 w 116"/>
                <a:gd name="T33" fmla="*/ 79 h 259"/>
                <a:gd name="T34" fmla="*/ 0 w 116"/>
                <a:gd name="T35" fmla="*/ 79 h 259"/>
                <a:gd name="T36" fmla="*/ 0 w 116"/>
                <a:gd name="T37" fmla="*/ 51 h 259"/>
                <a:gd name="T38" fmla="*/ 27 w 116"/>
                <a:gd name="T39" fmla="*/ 51 h 259"/>
                <a:gd name="T40" fmla="*/ 27 w 116"/>
                <a:gd name="T41" fmla="*/ 0 h 259"/>
                <a:gd name="T42" fmla="*/ 61 w 116"/>
                <a:gd name="T43" fmla="*/ 0 h 259"/>
                <a:gd name="T44" fmla="*/ 61 w 116"/>
                <a:gd name="T45" fmla="*/ 51 h 259"/>
                <a:gd name="T46" fmla="*/ 116 w 116"/>
                <a:gd name="T47" fmla="*/ 51 h 259"/>
                <a:gd name="T48" fmla="*/ 116 w 116"/>
                <a:gd name="T49" fmla="*/ 79 h 259"/>
                <a:gd name="T50" fmla="*/ 61 w 116"/>
                <a:gd name="T51" fmla="*/ 79 h 259"/>
                <a:gd name="T52" fmla="*/ 61 w 116"/>
                <a:gd name="T53" fmla="*/ 206 h 259"/>
                <a:gd name="T54" fmla="*/ 62 w 116"/>
                <a:gd name="T55" fmla="*/ 212 h 259"/>
                <a:gd name="T56" fmla="*/ 63 w 116"/>
                <a:gd name="T57" fmla="*/ 218 h 259"/>
                <a:gd name="T58" fmla="*/ 64 w 116"/>
                <a:gd name="T59" fmla="*/ 222 h 259"/>
                <a:gd name="T60" fmla="*/ 68 w 116"/>
                <a:gd name="T61" fmla="*/ 225 h 259"/>
                <a:gd name="T62" fmla="*/ 71 w 116"/>
                <a:gd name="T63" fmla="*/ 228 h 259"/>
                <a:gd name="T64" fmla="*/ 75 w 116"/>
                <a:gd name="T65" fmla="*/ 229 h 259"/>
                <a:gd name="T66" fmla="*/ 80 w 116"/>
                <a:gd name="T67" fmla="*/ 230 h 259"/>
                <a:gd name="T68" fmla="*/ 88 w 116"/>
                <a:gd name="T69" fmla="*/ 23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59">
                  <a:moveTo>
                    <a:pt x="88" y="232"/>
                  </a:moveTo>
                  <a:lnTo>
                    <a:pt x="116" y="232"/>
                  </a:lnTo>
                  <a:lnTo>
                    <a:pt x="116" y="259"/>
                  </a:lnTo>
                  <a:lnTo>
                    <a:pt x="81" y="259"/>
                  </a:lnTo>
                  <a:lnTo>
                    <a:pt x="69" y="258"/>
                  </a:lnTo>
                  <a:lnTo>
                    <a:pt x="57" y="256"/>
                  </a:lnTo>
                  <a:lnTo>
                    <a:pt x="53" y="254"/>
                  </a:lnTo>
                  <a:lnTo>
                    <a:pt x="48" y="252"/>
                  </a:lnTo>
                  <a:lnTo>
                    <a:pt x="44" y="249"/>
                  </a:lnTo>
                  <a:lnTo>
                    <a:pt x="40" y="245"/>
                  </a:lnTo>
                  <a:lnTo>
                    <a:pt x="37" y="242"/>
                  </a:lnTo>
                  <a:lnTo>
                    <a:pt x="35" y="238"/>
                  </a:lnTo>
                  <a:lnTo>
                    <a:pt x="33" y="234"/>
                  </a:lnTo>
                  <a:lnTo>
                    <a:pt x="30" y="229"/>
                  </a:lnTo>
                  <a:lnTo>
                    <a:pt x="27" y="218"/>
                  </a:lnTo>
                  <a:lnTo>
                    <a:pt x="27" y="206"/>
                  </a:lnTo>
                  <a:lnTo>
                    <a:pt x="27" y="79"/>
                  </a:lnTo>
                  <a:lnTo>
                    <a:pt x="0" y="79"/>
                  </a:lnTo>
                  <a:lnTo>
                    <a:pt x="0" y="51"/>
                  </a:lnTo>
                  <a:lnTo>
                    <a:pt x="27" y="51"/>
                  </a:lnTo>
                  <a:lnTo>
                    <a:pt x="27" y="0"/>
                  </a:lnTo>
                  <a:lnTo>
                    <a:pt x="61" y="0"/>
                  </a:lnTo>
                  <a:lnTo>
                    <a:pt x="61" y="51"/>
                  </a:lnTo>
                  <a:lnTo>
                    <a:pt x="116" y="51"/>
                  </a:lnTo>
                  <a:lnTo>
                    <a:pt x="116" y="79"/>
                  </a:lnTo>
                  <a:lnTo>
                    <a:pt x="61" y="79"/>
                  </a:lnTo>
                  <a:lnTo>
                    <a:pt x="61" y="206"/>
                  </a:lnTo>
                  <a:lnTo>
                    <a:pt x="62" y="212"/>
                  </a:lnTo>
                  <a:lnTo>
                    <a:pt x="63" y="218"/>
                  </a:lnTo>
                  <a:lnTo>
                    <a:pt x="64" y="222"/>
                  </a:lnTo>
                  <a:lnTo>
                    <a:pt x="68" y="225"/>
                  </a:lnTo>
                  <a:lnTo>
                    <a:pt x="71" y="228"/>
                  </a:lnTo>
                  <a:lnTo>
                    <a:pt x="75" y="229"/>
                  </a:lnTo>
                  <a:lnTo>
                    <a:pt x="80" y="230"/>
                  </a:lnTo>
                  <a:lnTo>
                    <a:pt x="88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09" name="Freeform 148">
              <a:extLst>
                <a:ext uri="{FF2B5EF4-FFF2-40B4-BE49-F238E27FC236}">
                  <a16:creationId xmlns:a16="http://schemas.microsoft.com/office/drawing/2014/main" id="{5C19F074-D4D0-652F-87BE-33A986449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9332" y="3629777"/>
              <a:ext cx="25875" cy="24026"/>
            </a:xfrm>
            <a:custGeom>
              <a:avLst/>
              <a:gdLst>
                <a:gd name="T0" fmla="*/ 160 w 211"/>
                <a:gd name="T1" fmla="*/ 159 h 215"/>
                <a:gd name="T2" fmla="*/ 168 w 211"/>
                <a:gd name="T3" fmla="*/ 147 h 215"/>
                <a:gd name="T4" fmla="*/ 172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2 w 211"/>
                <a:gd name="T11" fmla="*/ 83 h 215"/>
                <a:gd name="T12" fmla="*/ 168 w 211"/>
                <a:gd name="T13" fmla="*/ 70 h 215"/>
                <a:gd name="T14" fmla="*/ 160 w 211"/>
                <a:gd name="T15" fmla="*/ 57 h 215"/>
                <a:gd name="T16" fmla="*/ 150 w 211"/>
                <a:gd name="T17" fmla="*/ 47 h 215"/>
                <a:gd name="T18" fmla="*/ 138 w 211"/>
                <a:gd name="T19" fmla="*/ 39 h 215"/>
                <a:gd name="T20" fmla="*/ 126 w 211"/>
                <a:gd name="T21" fmla="*/ 33 h 215"/>
                <a:gd name="T22" fmla="*/ 113 w 211"/>
                <a:gd name="T23" fmla="*/ 31 h 215"/>
                <a:gd name="T24" fmla="*/ 98 w 211"/>
                <a:gd name="T25" fmla="*/ 31 h 215"/>
                <a:gd name="T26" fmla="*/ 85 w 211"/>
                <a:gd name="T27" fmla="*/ 33 h 215"/>
                <a:gd name="T28" fmla="*/ 72 w 211"/>
                <a:gd name="T29" fmla="*/ 39 h 215"/>
                <a:gd name="T30" fmla="*/ 61 w 211"/>
                <a:gd name="T31" fmla="*/ 46 h 215"/>
                <a:gd name="T32" fmla="*/ 51 w 211"/>
                <a:gd name="T33" fmla="*/ 57 h 215"/>
                <a:gd name="T34" fmla="*/ 44 w 211"/>
                <a:gd name="T35" fmla="*/ 69 h 215"/>
                <a:gd name="T36" fmla="*/ 38 w 211"/>
                <a:gd name="T37" fmla="*/ 82 h 215"/>
                <a:gd name="T38" fmla="*/ 35 w 211"/>
                <a:gd name="T39" fmla="*/ 98 h 215"/>
                <a:gd name="T40" fmla="*/ 35 w 211"/>
                <a:gd name="T41" fmla="*/ 115 h 215"/>
                <a:gd name="T42" fmla="*/ 38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70 h 215"/>
                <a:gd name="T50" fmla="*/ 72 w 211"/>
                <a:gd name="T51" fmla="*/ 177 h 215"/>
                <a:gd name="T52" fmla="*/ 85 w 211"/>
                <a:gd name="T53" fmla="*/ 182 h 215"/>
                <a:gd name="T54" fmla="*/ 99 w 211"/>
                <a:gd name="T55" fmla="*/ 186 h 215"/>
                <a:gd name="T56" fmla="*/ 113 w 211"/>
                <a:gd name="T57" fmla="*/ 186 h 215"/>
                <a:gd name="T58" fmla="*/ 127 w 211"/>
                <a:gd name="T59" fmla="*/ 183 h 215"/>
                <a:gd name="T60" fmla="*/ 138 w 211"/>
                <a:gd name="T61" fmla="*/ 178 h 215"/>
                <a:gd name="T62" fmla="*/ 150 w 211"/>
                <a:gd name="T63" fmla="*/ 170 h 215"/>
                <a:gd name="T64" fmla="*/ 29 w 211"/>
                <a:gd name="T65" fmla="*/ 185 h 215"/>
                <a:gd name="T66" fmla="*/ 16 w 211"/>
                <a:gd name="T67" fmla="*/ 169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5 h 215"/>
                <a:gd name="T76" fmla="*/ 7 w 211"/>
                <a:gd name="T77" fmla="*/ 64 h 215"/>
                <a:gd name="T78" fmla="*/ 16 w 211"/>
                <a:gd name="T79" fmla="*/ 46 h 215"/>
                <a:gd name="T80" fmla="*/ 28 w 211"/>
                <a:gd name="T81" fmla="*/ 30 h 215"/>
                <a:gd name="T82" fmla="*/ 44 w 211"/>
                <a:gd name="T83" fmla="*/ 18 h 215"/>
                <a:gd name="T84" fmla="*/ 60 w 211"/>
                <a:gd name="T85" fmla="*/ 8 h 215"/>
                <a:gd name="T86" fmla="*/ 79 w 211"/>
                <a:gd name="T87" fmla="*/ 3 h 215"/>
                <a:gd name="T88" fmla="*/ 99 w 211"/>
                <a:gd name="T89" fmla="*/ 0 h 215"/>
                <a:gd name="T90" fmla="*/ 125 w 211"/>
                <a:gd name="T91" fmla="*/ 4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6 h 215"/>
                <a:gd name="T98" fmla="*/ 211 w 211"/>
                <a:gd name="T99" fmla="*/ 4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8 w 211"/>
                <a:gd name="T111" fmla="*/ 215 h 215"/>
                <a:gd name="T112" fmla="*/ 69 w 211"/>
                <a:gd name="T113" fmla="*/ 211 h 215"/>
                <a:gd name="T114" fmla="*/ 52 w 211"/>
                <a:gd name="T115" fmla="*/ 204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9"/>
                  </a:lnTo>
                  <a:lnTo>
                    <a:pt x="164" y="154"/>
                  </a:lnTo>
                  <a:lnTo>
                    <a:pt x="168" y="147"/>
                  </a:lnTo>
                  <a:lnTo>
                    <a:pt x="170" y="140"/>
                  </a:lnTo>
                  <a:lnTo>
                    <a:pt x="172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2" y="83"/>
                  </a:lnTo>
                  <a:lnTo>
                    <a:pt x="170" y="76"/>
                  </a:lnTo>
                  <a:lnTo>
                    <a:pt x="168" y="70"/>
                  </a:lnTo>
                  <a:lnTo>
                    <a:pt x="164" y="63"/>
                  </a:lnTo>
                  <a:lnTo>
                    <a:pt x="160" y="57"/>
                  </a:lnTo>
                  <a:lnTo>
                    <a:pt x="155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38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3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2" y="39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5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90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5"/>
                  </a:lnTo>
                  <a:lnTo>
                    <a:pt x="36" y="124"/>
                  </a:lnTo>
                  <a:lnTo>
                    <a:pt x="38" y="131"/>
                  </a:lnTo>
                  <a:lnTo>
                    <a:pt x="40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2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5"/>
                  </a:lnTo>
                  <a:lnTo>
                    <a:pt x="99" y="186"/>
                  </a:lnTo>
                  <a:lnTo>
                    <a:pt x="105" y="186"/>
                  </a:lnTo>
                  <a:lnTo>
                    <a:pt x="113" y="186"/>
                  </a:lnTo>
                  <a:lnTo>
                    <a:pt x="119" y="185"/>
                  </a:lnTo>
                  <a:lnTo>
                    <a:pt x="127" y="183"/>
                  </a:lnTo>
                  <a:lnTo>
                    <a:pt x="132" y="180"/>
                  </a:lnTo>
                  <a:lnTo>
                    <a:pt x="138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5" y="164"/>
                  </a:lnTo>
                  <a:close/>
                  <a:moveTo>
                    <a:pt x="29" y="185"/>
                  </a:moveTo>
                  <a:lnTo>
                    <a:pt x="21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29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5"/>
                  </a:lnTo>
                  <a:lnTo>
                    <a:pt x="4" y="74"/>
                  </a:lnTo>
                  <a:lnTo>
                    <a:pt x="7" y="64"/>
                  </a:lnTo>
                  <a:lnTo>
                    <a:pt x="11" y="55"/>
                  </a:lnTo>
                  <a:lnTo>
                    <a:pt x="16" y="46"/>
                  </a:lnTo>
                  <a:lnTo>
                    <a:pt x="21" y="38"/>
                  </a:lnTo>
                  <a:lnTo>
                    <a:pt x="28" y="30"/>
                  </a:lnTo>
                  <a:lnTo>
                    <a:pt x="35" y="23"/>
                  </a:lnTo>
                  <a:lnTo>
                    <a:pt x="44" y="18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5"/>
                  </a:lnTo>
                  <a:lnTo>
                    <a:pt x="79" y="3"/>
                  </a:lnTo>
                  <a:lnTo>
                    <a:pt x="88" y="2"/>
                  </a:lnTo>
                  <a:lnTo>
                    <a:pt x="99" y="0"/>
                  </a:lnTo>
                  <a:lnTo>
                    <a:pt x="112" y="2"/>
                  </a:lnTo>
                  <a:lnTo>
                    <a:pt x="125" y="4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5" y="20"/>
                  </a:lnTo>
                  <a:lnTo>
                    <a:pt x="163" y="27"/>
                  </a:lnTo>
                  <a:lnTo>
                    <a:pt x="170" y="37"/>
                  </a:lnTo>
                  <a:lnTo>
                    <a:pt x="176" y="46"/>
                  </a:lnTo>
                  <a:lnTo>
                    <a:pt x="176" y="4"/>
                  </a:lnTo>
                  <a:lnTo>
                    <a:pt x="211" y="4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70"/>
                  </a:lnTo>
                  <a:lnTo>
                    <a:pt x="170" y="179"/>
                  </a:lnTo>
                  <a:lnTo>
                    <a:pt x="163" y="188"/>
                  </a:lnTo>
                  <a:lnTo>
                    <a:pt x="155" y="196"/>
                  </a:lnTo>
                  <a:lnTo>
                    <a:pt x="146" y="203"/>
                  </a:lnTo>
                  <a:lnTo>
                    <a:pt x="135" y="208"/>
                  </a:lnTo>
                  <a:lnTo>
                    <a:pt x="125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8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6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0" name="Freeform 149">
              <a:extLst>
                <a:ext uri="{FF2B5EF4-FFF2-40B4-BE49-F238E27FC236}">
                  <a16:creationId xmlns:a16="http://schemas.microsoft.com/office/drawing/2014/main" id="{535697FB-CD32-31B3-A184-8E470678D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8903" y="3629777"/>
              <a:ext cx="25875" cy="35115"/>
            </a:xfrm>
            <a:custGeom>
              <a:avLst/>
              <a:gdLst>
                <a:gd name="T0" fmla="*/ 165 w 211"/>
                <a:gd name="T1" fmla="*/ 154 h 314"/>
                <a:gd name="T2" fmla="*/ 174 w 211"/>
                <a:gd name="T3" fmla="*/ 132 h 314"/>
                <a:gd name="T4" fmla="*/ 177 w 211"/>
                <a:gd name="T5" fmla="*/ 108 h 314"/>
                <a:gd name="T6" fmla="*/ 174 w 211"/>
                <a:gd name="T7" fmla="*/ 83 h 314"/>
                <a:gd name="T8" fmla="*/ 165 w 211"/>
                <a:gd name="T9" fmla="*/ 63 h 314"/>
                <a:gd name="T10" fmla="*/ 150 w 211"/>
                <a:gd name="T11" fmla="*/ 47 h 314"/>
                <a:gd name="T12" fmla="*/ 133 w 211"/>
                <a:gd name="T13" fmla="*/ 36 h 314"/>
                <a:gd name="T14" fmla="*/ 113 w 211"/>
                <a:gd name="T15" fmla="*/ 31 h 314"/>
                <a:gd name="T16" fmla="*/ 92 w 211"/>
                <a:gd name="T17" fmla="*/ 31 h 314"/>
                <a:gd name="T18" fmla="*/ 74 w 211"/>
                <a:gd name="T19" fmla="*/ 39 h 314"/>
                <a:gd name="T20" fmla="*/ 57 w 211"/>
                <a:gd name="T21" fmla="*/ 52 h 314"/>
                <a:gd name="T22" fmla="*/ 44 w 211"/>
                <a:gd name="T23" fmla="*/ 69 h 314"/>
                <a:gd name="T24" fmla="*/ 38 w 211"/>
                <a:gd name="T25" fmla="*/ 90 h 314"/>
                <a:gd name="T26" fmla="*/ 37 w 211"/>
                <a:gd name="T27" fmla="*/ 115 h 314"/>
                <a:gd name="T28" fmla="*/ 41 w 211"/>
                <a:gd name="T29" fmla="*/ 139 h 314"/>
                <a:gd name="T30" fmla="*/ 51 w 211"/>
                <a:gd name="T31" fmla="*/ 158 h 314"/>
                <a:gd name="T32" fmla="*/ 67 w 211"/>
                <a:gd name="T33" fmla="*/ 174 h 314"/>
                <a:gd name="T34" fmla="*/ 85 w 211"/>
                <a:gd name="T35" fmla="*/ 182 h 314"/>
                <a:gd name="T36" fmla="*/ 107 w 211"/>
                <a:gd name="T37" fmla="*/ 186 h 314"/>
                <a:gd name="T38" fmla="*/ 127 w 211"/>
                <a:gd name="T39" fmla="*/ 183 h 314"/>
                <a:gd name="T40" fmla="*/ 145 w 211"/>
                <a:gd name="T41" fmla="*/ 174 h 314"/>
                <a:gd name="T42" fmla="*/ 29 w 211"/>
                <a:gd name="T43" fmla="*/ 185 h 314"/>
                <a:gd name="T44" fmla="*/ 12 w 211"/>
                <a:gd name="T45" fmla="*/ 160 h 314"/>
                <a:gd name="T46" fmla="*/ 2 w 211"/>
                <a:gd name="T47" fmla="*/ 129 h 314"/>
                <a:gd name="T48" fmla="*/ 1 w 211"/>
                <a:gd name="T49" fmla="*/ 95 h 314"/>
                <a:gd name="T50" fmla="*/ 8 w 211"/>
                <a:gd name="T51" fmla="*/ 64 h 314"/>
                <a:gd name="T52" fmla="*/ 23 w 211"/>
                <a:gd name="T53" fmla="*/ 38 h 314"/>
                <a:gd name="T54" fmla="*/ 44 w 211"/>
                <a:gd name="T55" fmla="*/ 18 h 314"/>
                <a:gd name="T56" fmla="*/ 70 w 211"/>
                <a:gd name="T57" fmla="*/ 5 h 314"/>
                <a:gd name="T58" fmla="*/ 100 w 211"/>
                <a:gd name="T59" fmla="*/ 0 h 314"/>
                <a:gd name="T60" fmla="*/ 137 w 211"/>
                <a:gd name="T61" fmla="*/ 8 h 314"/>
                <a:gd name="T62" fmla="*/ 164 w 211"/>
                <a:gd name="T63" fmla="*/ 27 h 314"/>
                <a:gd name="T64" fmla="*/ 177 w 211"/>
                <a:gd name="T65" fmla="*/ 4 h 314"/>
                <a:gd name="T66" fmla="*/ 211 w 211"/>
                <a:gd name="T67" fmla="*/ 228 h 314"/>
                <a:gd name="T68" fmla="*/ 205 w 211"/>
                <a:gd name="T69" fmla="*/ 256 h 314"/>
                <a:gd name="T70" fmla="*/ 190 w 211"/>
                <a:gd name="T71" fmla="*/ 280 h 314"/>
                <a:gd name="T72" fmla="*/ 168 w 211"/>
                <a:gd name="T73" fmla="*/ 299 h 314"/>
                <a:gd name="T74" fmla="*/ 143 w 211"/>
                <a:gd name="T75" fmla="*/ 311 h 314"/>
                <a:gd name="T76" fmla="*/ 113 w 211"/>
                <a:gd name="T77" fmla="*/ 314 h 314"/>
                <a:gd name="T78" fmla="*/ 83 w 211"/>
                <a:gd name="T79" fmla="*/ 312 h 314"/>
                <a:gd name="T80" fmla="*/ 58 w 211"/>
                <a:gd name="T81" fmla="*/ 304 h 314"/>
                <a:gd name="T82" fmla="*/ 37 w 211"/>
                <a:gd name="T83" fmla="*/ 290 h 314"/>
                <a:gd name="T84" fmla="*/ 22 w 211"/>
                <a:gd name="T85" fmla="*/ 272 h 314"/>
                <a:gd name="T86" fmla="*/ 13 w 211"/>
                <a:gd name="T87" fmla="*/ 250 h 314"/>
                <a:gd name="T88" fmla="*/ 48 w 211"/>
                <a:gd name="T89" fmla="*/ 252 h 314"/>
                <a:gd name="T90" fmla="*/ 68 w 211"/>
                <a:gd name="T91" fmla="*/ 273 h 314"/>
                <a:gd name="T92" fmla="*/ 100 w 211"/>
                <a:gd name="T93" fmla="*/ 283 h 314"/>
                <a:gd name="T94" fmla="*/ 127 w 211"/>
                <a:gd name="T95" fmla="*/ 283 h 314"/>
                <a:gd name="T96" fmla="*/ 144 w 211"/>
                <a:gd name="T97" fmla="*/ 278 h 314"/>
                <a:gd name="T98" fmla="*/ 159 w 211"/>
                <a:gd name="T99" fmla="*/ 266 h 314"/>
                <a:gd name="T100" fmla="*/ 170 w 211"/>
                <a:gd name="T101" fmla="*/ 252 h 314"/>
                <a:gd name="T102" fmla="*/ 176 w 211"/>
                <a:gd name="T103" fmla="*/ 232 h 314"/>
                <a:gd name="T104" fmla="*/ 177 w 211"/>
                <a:gd name="T105" fmla="*/ 170 h 314"/>
                <a:gd name="T106" fmla="*/ 156 w 211"/>
                <a:gd name="T107" fmla="*/ 196 h 314"/>
                <a:gd name="T108" fmla="*/ 125 w 211"/>
                <a:gd name="T109" fmla="*/ 212 h 314"/>
                <a:gd name="T110" fmla="*/ 90 w 211"/>
                <a:gd name="T111" fmla="*/ 215 h 314"/>
                <a:gd name="T112" fmla="*/ 61 w 211"/>
                <a:gd name="T113" fmla="*/ 208 h 314"/>
                <a:gd name="T114" fmla="*/ 37 w 211"/>
                <a:gd name="T115" fmla="*/ 19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1" h="314">
                  <a:moveTo>
                    <a:pt x="156" y="164"/>
                  </a:moveTo>
                  <a:lnTo>
                    <a:pt x="161" y="159"/>
                  </a:lnTo>
                  <a:lnTo>
                    <a:pt x="165" y="154"/>
                  </a:lnTo>
                  <a:lnTo>
                    <a:pt x="168" y="147"/>
                  </a:lnTo>
                  <a:lnTo>
                    <a:pt x="172" y="140"/>
                  </a:lnTo>
                  <a:lnTo>
                    <a:pt x="174" y="132"/>
                  </a:lnTo>
                  <a:lnTo>
                    <a:pt x="175" y="125"/>
                  </a:lnTo>
                  <a:lnTo>
                    <a:pt x="176" y="116"/>
                  </a:lnTo>
                  <a:lnTo>
                    <a:pt x="177" y="108"/>
                  </a:lnTo>
                  <a:lnTo>
                    <a:pt x="176" y="99"/>
                  </a:lnTo>
                  <a:lnTo>
                    <a:pt x="175" y="92"/>
                  </a:lnTo>
                  <a:lnTo>
                    <a:pt x="174" y="83"/>
                  </a:lnTo>
                  <a:lnTo>
                    <a:pt x="172" y="76"/>
                  </a:lnTo>
                  <a:lnTo>
                    <a:pt x="168" y="70"/>
                  </a:lnTo>
                  <a:lnTo>
                    <a:pt x="165" y="63"/>
                  </a:lnTo>
                  <a:lnTo>
                    <a:pt x="161" y="5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45" y="43"/>
                  </a:lnTo>
                  <a:lnTo>
                    <a:pt x="140" y="39"/>
                  </a:lnTo>
                  <a:lnTo>
                    <a:pt x="133" y="36"/>
                  </a:lnTo>
                  <a:lnTo>
                    <a:pt x="127" y="33"/>
                  </a:lnTo>
                  <a:lnTo>
                    <a:pt x="121" y="32"/>
                  </a:lnTo>
                  <a:lnTo>
                    <a:pt x="113" y="31"/>
                  </a:lnTo>
                  <a:lnTo>
                    <a:pt x="107" y="30"/>
                  </a:lnTo>
                  <a:lnTo>
                    <a:pt x="99" y="31"/>
                  </a:lnTo>
                  <a:lnTo>
                    <a:pt x="92" y="31"/>
                  </a:lnTo>
                  <a:lnTo>
                    <a:pt x="85" y="33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7" y="52"/>
                  </a:lnTo>
                  <a:lnTo>
                    <a:pt x="51" y="57"/>
                  </a:lnTo>
                  <a:lnTo>
                    <a:pt x="47" y="62"/>
                  </a:lnTo>
                  <a:lnTo>
                    <a:pt x="44" y="69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8" y="90"/>
                  </a:lnTo>
                  <a:lnTo>
                    <a:pt x="37" y="98"/>
                  </a:lnTo>
                  <a:lnTo>
                    <a:pt x="35" y="107"/>
                  </a:lnTo>
                  <a:lnTo>
                    <a:pt x="37" y="115"/>
                  </a:lnTo>
                  <a:lnTo>
                    <a:pt x="38" y="124"/>
                  </a:lnTo>
                  <a:lnTo>
                    <a:pt x="39" y="131"/>
                  </a:lnTo>
                  <a:lnTo>
                    <a:pt x="41" y="139"/>
                  </a:lnTo>
                  <a:lnTo>
                    <a:pt x="44" y="145"/>
                  </a:lnTo>
                  <a:lnTo>
                    <a:pt x="47" y="153"/>
                  </a:lnTo>
                  <a:lnTo>
                    <a:pt x="51" y="158"/>
                  </a:lnTo>
                  <a:lnTo>
                    <a:pt x="57" y="164"/>
                  </a:lnTo>
                  <a:lnTo>
                    <a:pt x="62" y="170"/>
                  </a:lnTo>
                  <a:lnTo>
                    <a:pt x="67" y="174"/>
                  </a:lnTo>
                  <a:lnTo>
                    <a:pt x="74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3" y="185"/>
                  </a:lnTo>
                  <a:lnTo>
                    <a:pt x="99" y="186"/>
                  </a:lnTo>
                  <a:lnTo>
                    <a:pt x="107" y="186"/>
                  </a:lnTo>
                  <a:lnTo>
                    <a:pt x="113" y="186"/>
                  </a:lnTo>
                  <a:lnTo>
                    <a:pt x="121" y="185"/>
                  </a:lnTo>
                  <a:lnTo>
                    <a:pt x="127" y="183"/>
                  </a:lnTo>
                  <a:lnTo>
                    <a:pt x="133" y="180"/>
                  </a:lnTo>
                  <a:lnTo>
                    <a:pt x="140" y="178"/>
                  </a:lnTo>
                  <a:lnTo>
                    <a:pt x="145" y="174"/>
                  </a:lnTo>
                  <a:lnTo>
                    <a:pt x="150" y="170"/>
                  </a:lnTo>
                  <a:lnTo>
                    <a:pt x="156" y="164"/>
                  </a:lnTo>
                  <a:close/>
                  <a:moveTo>
                    <a:pt x="29" y="185"/>
                  </a:moveTo>
                  <a:lnTo>
                    <a:pt x="23" y="177"/>
                  </a:lnTo>
                  <a:lnTo>
                    <a:pt x="16" y="169"/>
                  </a:lnTo>
                  <a:lnTo>
                    <a:pt x="12" y="160"/>
                  </a:lnTo>
                  <a:lnTo>
                    <a:pt x="8" y="150"/>
                  </a:lnTo>
                  <a:lnTo>
                    <a:pt x="5" y="140"/>
                  </a:lnTo>
                  <a:lnTo>
                    <a:pt x="2" y="129"/>
                  </a:lnTo>
                  <a:lnTo>
                    <a:pt x="1" y="119"/>
                  </a:lnTo>
                  <a:lnTo>
                    <a:pt x="0" y="107"/>
                  </a:lnTo>
                  <a:lnTo>
                    <a:pt x="1" y="95"/>
                  </a:lnTo>
                  <a:lnTo>
                    <a:pt x="2" y="85"/>
                  </a:lnTo>
                  <a:lnTo>
                    <a:pt x="5" y="74"/>
                  </a:lnTo>
                  <a:lnTo>
                    <a:pt x="8" y="64"/>
                  </a:lnTo>
                  <a:lnTo>
                    <a:pt x="12" y="55"/>
                  </a:lnTo>
                  <a:lnTo>
                    <a:pt x="16" y="46"/>
                  </a:lnTo>
                  <a:lnTo>
                    <a:pt x="23" y="38"/>
                  </a:lnTo>
                  <a:lnTo>
                    <a:pt x="29" y="30"/>
                  </a:lnTo>
                  <a:lnTo>
                    <a:pt x="37" y="23"/>
                  </a:lnTo>
                  <a:lnTo>
                    <a:pt x="44" y="18"/>
                  </a:lnTo>
                  <a:lnTo>
                    <a:pt x="52" y="12"/>
                  </a:lnTo>
                  <a:lnTo>
                    <a:pt x="61" y="8"/>
                  </a:lnTo>
                  <a:lnTo>
                    <a:pt x="70" y="5"/>
                  </a:lnTo>
                  <a:lnTo>
                    <a:pt x="79" y="3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3" y="2"/>
                  </a:lnTo>
                  <a:lnTo>
                    <a:pt x="125" y="4"/>
                  </a:lnTo>
                  <a:lnTo>
                    <a:pt x="137" y="8"/>
                  </a:lnTo>
                  <a:lnTo>
                    <a:pt x="146" y="13"/>
                  </a:lnTo>
                  <a:lnTo>
                    <a:pt x="156" y="20"/>
                  </a:lnTo>
                  <a:lnTo>
                    <a:pt x="164" y="27"/>
                  </a:lnTo>
                  <a:lnTo>
                    <a:pt x="171" y="37"/>
                  </a:lnTo>
                  <a:lnTo>
                    <a:pt x="177" y="46"/>
                  </a:lnTo>
                  <a:lnTo>
                    <a:pt x="177" y="4"/>
                  </a:lnTo>
                  <a:lnTo>
                    <a:pt x="211" y="4"/>
                  </a:lnTo>
                  <a:lnTo>
                    <a:pt x="211" y="217"/>
                  </a:lnTo>
                  <a:lnTo>
                    <a:pt x="211" y="228"/>
                  </a:lnTo>
                  <a:lnTo>
                    <a:pt x="210" y="238"/>
                  </a:lnTo>
                  <a:lnTo>
                    <a:pt x="208" y="247"/>
                  </a:lnTo>
                  <a:lnTo>
                    <a:pt x="205" y="256"/>
                  </a:lnTo>
                  <a:lnTo>
                    <a:pt x="200" y="264"/>
                  </a:lnTo>
                  <a:lnTo>
                    <a:pt x="196" y="273"/>
                  </a:lnTo>
                  <a:lnTo>
                    <a:pt x="190" y="280"/>
                  </a:lnTo>
                  <a:lnTo>
                    <a:pt x="183" y="288"/>
                  </a:lnTo>
                  <a:lnTo>
                    <a:pt x="177" y="294"/>
                  </a:lnTo>
                  <a:lnTo>
                    <a:pt x="168" y="299"/>
                  </a:lnTo>
                  <a:lnTo>
                    <a:pt x="161" y="304"/>
                  </a:lnTo>
                  <a:lnTo>
                    <a:pt x="152" y="308"/>
                  </a:lnTo>
                  <a:lnTo>
                    <a:pt x="143" y="311"/>
                  </a:lnTo>
                  <a:lnTo>
                    <a:pt x="134" y="313"/>
                  </a:lnTo>
                  <a:lnTo>
                    <a:pt x="124" y="314"/>
                  </a:lnTo>
                  <a:lnTo>
                    <a:pt x="113" y="314"/>
                  </a:lnTo>
                  <a:lnTo>
                    <a:pt x="104" y="314"/>
                  </a:lnTo>
                  <a:lnTo>
                    <a:pt x="93" y="313"/>
                  </a:lnTo>
                  <a:lnTo>
                    <a:pt x="83" y="312"/>
                  </a:lnTo>
                  <a:lnTo>
                    <a:pt x="75" y="309"/>
                  </a:lnTo>
                  <a:lnTo>
                    <a:pt x="66" y="307"/>
                  </a:lnTo>
                  <a:lnTo>
                    <a:pt x="58" y="304"/>
                  </a:lnTo>
                  <a:lnTo>
                    <a:pt x="50" y="299"/>
                  </a:lnTo>
                  <a:lnTo>
                    <a:pt x="43" y="295"/>
                  </a:lnTo>
                  <a:lnTo>
                    <a:pt x="37" y="290"/>
                  </a:lnTo>
                  <a:lnTo>
                    <a:pt x="31" y="284"/>
                  </a:lnTo>
                  <a:lnTo>
                    <a:pt x="26" y="278"/>
                  </a:lnTo>
                  <a:lnTo>
                    <a:pt x="22" y="272"/>
                  </a:lnTo>
                  <a:lnTo>
                    <a:pt x="17" y="265"/>
                  </a:lnTo>
                  <a:lnTo>
                    <a:pt x="15" y="258"/>
                  </a:lnTo>
                  <a:lnTo>
                    <a:pt x="13" y="250"/>
                  </a:lnTo>
                  <a:lnTo>
                    <a:pt x="12" y="243"/>
                  </a:lnTo>
                  <a:lnTo>
                    <a:pt x="45" y="243"/>
                  </a:lnTo>
                  <a:lnTo>
                    <a:pt x="48" y="252"/>
                  </a:lnTo>
                  <a:lnTo>
                    <a:pt x="54" y="259"/>
                  </a:lnTo>
                  <a:lnTo>
                    <a:pt x="60" y="266"/>
                  </a:lnTo>
                  <a:lnTo>
                    <a:pt x="68" y="273"/>
                  </a:lnTo>
                  <a:lnTo>
                    <a:pt x="78" y="278"/>
                  </a:lnTo>
                  <a:lnTo>
                    <a:pt x="89" y="281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21" y="284"/>
                  </a:lnTo>
                  <a:lnTo>
                    <a:pt x="127" y="283"/>
                  </a:lnTo>
                  <a:lnTo>
                    <a:pt x="132" y="282"/>
                  </a:lnTo>
                  <a:lnTo>
                    <a:pt x="139" y="280"/>
                  </a:lnTo>
                  <a:lnTo>
                    <a:pt x="144" y="278"/>
                  </a:lnTo>
                  <a:lnTo>
                    <a:pt x="149" y="275"/>
                  </a:lnTo>
                  <a:lnTo>
                    <a:pt x="154" y="271"/>
                  </a:lnTo>
                  <a:lnTo>
                    <a:pt x="159" y="266"/>
                  </a:lnTo>
                  <a:lnTo>
                    <a:pt x="163" y="262"/>
                  </a:lnTo>
                  <a:lnTo>
                    <a:pt x="166" y="257"/>
                  </a:lnTo>
                  <a:lnTo>
                    <a:pt x="170" y="252"/>
                  </a:lnTo>
                  <a:lnTo>
                    <a:pt x="172" y="246"/>
                  </a:lnTo>
                  <a:lnTo>
                    <a:pt x="174" y="239"/>
                  </a:lnTo>
                  <a:lnTo>
                    <a:pt x="176" y="232"/>
                  </a:lnTo>
                  <a:lnTo>
                    <a:pt x="176" y="225"/>
                  </a:lnTo>
                  <a:lnTo>
                    <a:pt x="177" y="217"/>
                  </a:lnTo>
                  <a:lnTo>
                    <a:pt x="177" y="170"/>
                  </a:lnTo>
                  <a:lnTo>
                    <a:pt x="171" y="179"/>
                  </a:lnTo>
                  <a:lnTo>
                    <a:pt x="164" y="188"/>
                  </a:lnTo>
                  <a:lnTo>
                    <a:pt x="156" y="196"/>
                  </a:lnTo>
                  <a:lnTo>
                    <a:pt x="146" y="203"/>
                  </a:lnTo>
                  <a:lnTo>
                    <a:pt x="137" y="208"/>
                  </a:lnTo>
                  <a:lnTo>
                    <a:pt x="125" y="212"/>
                  </a:lnTo>
                  <a:lnTo>
                    <a:pt x="113" y="214"/>
                  </a:lnTo>
                  <a:lnTo>
                    <a:pt x="100" y="215"/>
                  </a:lnTo>
                  <a:lnTo>
                    <a:pt x="90" y="215"/>
                  </a:lnTo>
                  <a:lnTo>
                    <a:pt x="80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7" y="192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1" name="Freeform 150">
              <a:extLst>
                <a:ext uri="{FF2B5EF4-FFF2-40B4-BE49-F238E27FC236}">
                  <a16:creationId xmlns:a16="http://schemas.microsoft.com/office/drawing/2014/main" id="{65120DB3-FB17-6494-FEBA-2CD71C3C0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8475" y="3629777"/>
              <a:ext cx="24027" cy="24026"/>
            </a:xfrm>
            <a:custGeom>
              <a:avLst/>
              <a:gdLst>
                <a:gd name="T0" fmla="*/ 142 w 202"/>
                <a:gd name="T1" fmla="*/ 43 h 215"/>
                <a:gd name="T2" fmla="*/ 132 w 202"/>
                <a:gd name="T3" fmla="*/ 36 h 215"/>
                <a:gd name="T4" fmla="*/ 120 w 202"/>
                <a:gd name="T5" fmla="*/ 31 h 215"/>
                <a:gd name="T6" fmla="*/ 107 w 202"/>
                <a:gd name="T7" fmla="*/ 29 h 215"/>
                <a:gd name="T8" fmla="*/ 94 w 202"/>
                <a:gd name="T9" fmla="*/ 29 h 215"/>
                <a:gd name="T10" fmla="*/ 82 w 202"/>
                <a:gd name="T11" fmla="*/ 31 h 215"/>
                <a:gd name="T12" fmla="*/ 70 w 202"/>
                <a:gd name="T13" fmla="*/ 36 h 215"/>
                <a:gd name="T14" fmla="*/ 59 w 202"/>
                <a:gd name="T15" fmla="*/ 43 h 215"/>
                <a:gd name="T16" fmla="*/ 51 w 202"/>
                <a:gd name="T17" fmla="*/ 52 h 215"/>
                <a:gd name="T18" fmla="*/ 43 w 202"/>
                <a:gd name="T19" fmla="*/ 62 h 215"/>
                <a:gd name="T20" fmla="*/ 39 w 202"/>
                <a:gd name="T21" fmla="*/ 74 h 215"/>
                <a:gd name="T22" fmla="*/ 36 w 202"/>
                <a:gd name="T23" fmla="*/ 88 h 215"/>
                <a:gd name="T24" fmla="*/ 166 w 202"/>
                <a:gd name="T25" fmla="*/ 95 h 215"/>
                <a:gd name="T26" fmla="*/ 165 w 202"/>
                <a:gd name="T27" fmla="*/ 80 h 215"/>
                <a:gd name="T28" fmla="*/ 160 w 202"/>
                <a:gd name="T29" fmla="*/ 69 h 215"/>
                <a:gd name="T30" fmla="*/ 155 w 202"/>
                <a:gd name="T31" fmla="*/ 57 h 215"/>
                <a:gd name="T32" fmla="*/ 147 w 202"/>
                <a:gd name="T33" fmla="*/ 47 h 215"/>
                <a:gd name="T34" fmla="*/ 89 w 202"/>
                <a:gd name="T35" fmla="*/ 215 h 215"/>
                <a:gd name="T36" fmla="*/ 69 w 202"/>
                <a:gd name="T37" fmla="*/ 211 h 215"/>
                <a:gd name="T38" fmla="*/ 51 w 202"/>
                <a:gd name="T39" fmla="*/ 204 h 215"/>
                <a:gd name="T40" fmla="*/ 35 w 202"/>
                <a:gd name="T41" fmla="*/ 193 h 215"/>
                <a:gd name="T42" fmla="*/ 21 w 202"/>
                <a:gd name="T43" fmla="*/ 178 h 215"/>
                <a:gd name="T44" fmla="*/ 10 w 202"/>
                <a:gd name="T45" fmla="*/ 161 h 215"/>
                <a:gd name="T46" fmla="*/ 3 w 202"/>
                <a:gd name="T47" fmla="*/ 142 h 215"/>
                <a:gd name="T48" fmla="*/ 0 w 202"/>
                <a:gd name="T49" fmla="*/ 120 h 215"/>
                <a:gd name="T50" fmla="*/ 0 w 202"/>
                <a:gd name="T51" fmla="*/ 96 h 215"/>
                <a:gd name="T52" fmla="*/ 3 w 202"/>
                <a:gd name="T53" fmla="*/ 74 h 215"/>
                <a:gd name="T54" fmla="*/ 10 w 202"/>
                <a:gd name="T55" fmla="*/ 55 h 215"/>
                <a:gd name="T56" fmla="*/ 21 w 202"/>
                <a:gd name="T57" fmla="*/ 38 h 215"/>
                <a:gd name="T58" fmla="*/ 35 w 202"/>
                <a:gd name="T59" fmla="*/ 23 h 215"/>
                <a:gd name="T60" fmla="*/ 52 w 202"/>
                <a:gd name="T61" fmla="*/ 12 h 215"/>
                <a:gd name="T62" fmla="*/ 70 w 202"/>
                <a:gd name="T63" fmla="*/ 5 h 215"/>
                <a:gd name="T64" fmla="*/ 90 w 202"/>
                <a:gd name="T65" fmla="*/ 2 h 215"/>
                <a:gd name="T66" fmla="*/ 112 w 202"/>
                <a:gd name="T67" fmla="*/ 2 h 215"/>
                <a:gd name="T68" fmla="*/ 133 w 202"/>
                <a:gd name="T69" fmla="*/ 5 h 215"/>
                <a:gd name="T70" fmla="*/ 151 w 202"/>
                <a:gd name="T71" fmla="*/ 11 h 215"/>
                <a:gd name="T72" fmla="*/ 167 w 202"/>
                <a:gd name="T73" fmla="*/ 22 h 215"/>
                <a:gd name="T74" fmla="*/ 181 w 202"/>
                <a:gd name="T75" fmla="*/ 36 h 215"/>
                <a:gd name="T76" fmla="*/ 191 w 202"/>
                <a:gd name="T77" fmla="*/ 52 h 215"/>
                <a:gd name="T78" fmla="*/ 198 w 202"/>
                <a:gd name="T79" fmla="*/ 70 h 215"/>
                <a:gd name="T80" fmla="*/ 202 w 202"/>
                <a:gd name="T81" fmla="*/ 89 h 215"/>
                <a:gd name="T82" fmla="*/ 202 w 202"/>
                <a:gd name="T83" fmla="*/ 110 h 215"/>
                <a:gd name="T84" fmla="*/ 35 w 202"/>
                <a:gd name="T85" fmla="*/ 120 h 215"/>
                <a:gd name="T86" fmla="*/ 37 w 202"/>
                <a:gd name="T87" fmla="*/ 135 h 215"/>
                <a:gd name="T88" fmla="*/ 40 w 202"/>
                <a:gd name="T89" fmla="*/ 147 h 215"/>
                <a:gd name="T90" fmla="*/ 47 w 202"/>
                <a:gd name="T91" fmla="*/ 159 h 215"/>
                <a:gd name="T92" fmla="*/ 54 w 202"/>
                <a:gd name="T93" fmla="*/ 169 h 215"/>
                <a:gd name="T94" fmla="*/ 64 w 202"/>
                <a:gd name="T95" fmla="*/ 177 h 215"/>
                <a:gd name="T96" fmla="*/ 74 w 202"/>
                <a:gd name="T97" fmla="*/ 182 h 215"/>
                <a:gd name="T98" fmla="*/ 87 w 202"/>
                <a:gd name="T99" fmla="*/ 186 h 215"/>
                <a:gd name="T100" fmla="*/ 100 w 202"/>
                <a:gd name="T101" fmla="*/ 187 h 215"/>
                <a:gd name="T102" fmla="*/ 120 w 202"/>
                <a:gd name="T103" fmla="*/ 185 h 215"/>
                <a:gd name="T104" fmla="*/ 136 w 202"/>
                <a:gd name="T105" fmla="*/ 178 h 215"/>
                <a:gd name="T106" fmla="*/ 149 w 202"/>
                <a:gd name="T107" fmla="*/ 166 h 215"/>
                <a:gd name="T108" fmla="*/ 157 w 202"/>
                <a:gd name="T109" fmla="*/ 153 h 215"/>
                <a:gd name="T110" fmla="*/ 192 w 202"/>
                <a:gd name="T111" fmla="*/ 159 h 215"/>
                <a:gd name="T112" fmla="*/ 185 w 202"/>
                <a:gd name="T113" fmla="*/ 172 h 215"/>
                <a:gd name="T114" fmla="*/ 172 w 202"/>
                <a:gd name="T115" fmla="*/ 188 h 215"/>
                <a:gd name="T116" fmla="*/ 154 w 202"/>
                <a:gd name="T117" fmla="*/ 202 h 215"/>
                <a:gd name="T118" fmla="*/ 141 w 202"/>
                <a:gd name="T119" fmla="*/ 209 h 215"/>
                <a:gd name="T120" fmla="*/ 125 w 202"/>
                <a:gd name="T121" fmla="*/ 213 h 215"/>
                <a:gd name="T122" fmla="*/ 109 w 202"/>
                <a:gd name="T12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5">
                  <a:moveTo>
                    <a:pt x="147" y="47"/>
                  </a:moveTo>
                  <a:lnTo>
                    <a:pt x="142" y="43"/>
                  </a:lnTo>
                  <a:lnTo>
                    <a:pt x="137" y="39"/>
                  </a:lnTo>
                  <a:lnTo>
                    <a:pt x="132" y="36"/>
                  </a:lnTo>
                  <a:lnTo>
                    <a:pt x="126" y="33"/>
                  </a:lnTo>
                  <a:lnTo>
                    <a:pt x="120" y="31"/>
                  </a:lnTo>
                  <a:lnTo>
                    <a:pt x="114" y="30"/>
                  </a:lnTo>
                  <a:lnTo>
                    <a:pt x="107" y="29"/>
                  </a:lnTo>
                  <a:lnTo>
                    <a:pt x="101" y="29"/>
                  </a:lnTo>
                  <a:lnTo>
                    <a:pt x="94" y="29"/>
                  </a:lnTo>
                  <a:lnTo>
                    <a:pt x="88" y="30"/>
                  </a:lnTo>
                  <a:lnTo>
                    <a:pt x="82" y="31"/>
                  </a:lnTo>
                  <a:lnTo>
                    <a:pt x="75" y="33"/>
                  </a:lnTo>
                  <a:lnTo>
                    <a:pt x="70" y="36"/>
                  </a:lnTo>
                  <a:lnTo>
                    <a:pt x="65" y="39"/>
                  </a:lnTo>
                  <a:lnTo>
                    <a:pt x="59" y="43"/>
                  </a:lnTo>
                  <a:lnTo>
                    <a:pt x="55" y="46"/>
                  </a:lnTo>
                  <a:lnTo>
                    <a:pt x="51" y="52"/>
                  </a:lnTo>
                  <a:lnTo>
                    <a:pt x="47" y="56"/>
                  </a:lnTo>
                  <a:lnTo>
                    <a:pt x="43" y="62"/>
                  </a:lnTo>
                  <a:lnTo>
                    <a:pt x="41" y="67"/>
                  </a:lnTo>
                  <a:lnTo>
                    <a:pt x="39" y="74"/>
                  </a:lnTo>
                  <a:lnTo>
                    <a:pt x="37" y="80"/>
                  </a:lnTo>
                  <a:lnTo>
                    <a:pt x="36" y="88"/>
                  </a:lnTo>
                  <a:lnTo>
                    <a:pt x="35" y="95"/>
                  </a:lnTo>
                  <a:lnTo>
                    <a:pt x="166" y="95"/>
                  </a:lnTo>
                  <a:lnTo>
                    <a:pt x="166" y="88"/>
                  </a:lnTo>
                  <a:lnTo>
                    <a:pt x="165" y="80"/>
                  </a:lnTo>
                  <a:lnTo>
                    <a:pt x="162" y="74"/>
                  </a:lnTo>
                  <a:lnTo>
                    <a:pt x="160" y="69"/>
                  </a:lnTo>
                  <a:lnTo>
                    <a:pt x="158" y="62"/>
                  </a:lnTo>
                  <a:lnTo>
                    <a:pt x="155" y="57"/>
                  </a:lnTo>
                  <a:lnTo>
                    <a:pt x="151" y="52"/>
                  </a:lnTo>
                  <a:lnTo>
                    <a:pt x="147" y="47"/>
                  </a:lnTo>
                  <a:close/>
                  <a:moveTo>
                    <a:pt x="100" y="215"/>
                  </a:moveTo>
                  <a:lnTo>
                    <a:pt x="89" y="215"/>
                  </a:lnTo>
                  <a:lnTo>
                    <a:pt x="78" y="213"/>
                  </a:lnTo>
                  <a:lnTo>
                    <a:pt x="69" y="211"/>
                  </a:lnTo>
                  <a:lnTo>
                    <a:pt x="59" y="208"/>
                  </a:lnTo>
                  <a:lnTo>
                    <a:pt x="51" y="204"/>
                  </a:lnTo>
                  <a:lnTo>
                    <a:pt x="42" y="199"/>
                  </a:lnTo>
                  <a:lnTo>
                    <a:pt x="35" y="193"/>
                  </a:lnTo>
                  <a:lnTo>
                    <a:pt x="27" y="186"/>
                  </a:lnTo>
                  <a:lnTo>
                    <a:pt x="21" y="178"/>
                  </a:lnTo>
                  <a:lnTo>
                    <a:pt x="16" y="170"/>
                  </a:lnTo>
                  <a:lnTo>
                    <a:pt x="10" y="161"/>
                  </a:lnTo>
                  <a:lnTo>
                    <a:pt x="6" y="152"/>
                  </a:lnTo>
                  <a:lnTo>
                    <a:pt x="3" y="142"/>
                  </a:lnTo>
                  <a:lnTo>
                    <a:pt x="1" y="131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5"/>
                  </a:lnTo>
                  <a:lnTo>
                    <a:pt x="16" y="46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35" y="23"/>
                  </a:lnTo>
                  <a:lnTo>
                    <a:pt x="43" y="18"/>
                  </a:lnTo>
                  <a:lnTo>
                    <a:pt x="52" y="12"/>
                  </a:lnTo>
                  <a:lnTo>
                    <a:pt x="60" y="8"/>
                  </a:lnTo>
                  <a:lnTo>
                    <a:pt x="70" y="5"/>
                  </a:lnTo>
                  <a:lnTo>
                    <a:pt x="80" y="3"/>
                  </a:lnTo>
                  <a:lnTo>
                    <a:pt x="90" y="2"/>
                  </a:lnTo>
                  <a:lnTo>
                    <a:pt x="102" y="0"/>
                  </a:lnTo>
                  <a:lnTo>
                    <a:pt x="112" y="2"/>
                  </a:lnTo>
                  <a:lnTo>
                    <a:pt x="123" y="3"/>
                  </a:lnTo>
                  <a:lnTo>
                    <a:pt x="133" y="5"/>
                  </a:lnTo>
                  <a:lnTo>
                    <a:pt x="142" y="8"/>
                  </a:lnTo>
                  <a:lnTo>
                    <a:pt x="151" y="11"/>
                  </a:lnTo>
                  <a:lnTo>
                    <a:pt x="159" y="16"/>
                  </a:lnTo>
                  <a:lnTo>
                    <a:pt x="167" y="22"/>
                  </a:lnTo>
                  <a:lnTo>
                    <a:pt x="174" y="28"/>
                  </a:lnTo>
                  <a:lnTo>
                    <a:pt x="181" y="36"/>
                  </a:lnTo>
                  <a:lnTo>
                    <a:pt x="186" y="43"/>
                  </a:lnTo>
                  <a:lnTo>
                    <a:pt x="191" y="52"/>
                  </a:lnTo>
                  <a:lnTo>
                    <a:pt x="194" y="60"/>
                  </a:lnTo>
                  <a:lnTo>
                    <a:pt x="198" y="70"/>
                  </a:lnTo>
                  <a:lnTo>
                    <a:pt x="200" y="79"/>
                  </a:lnTo>
                  <a:lnTo>
                    <a:pt x="202" y="89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20"/>
                  </a:lnTo>
                  <a:lnTo>
                    <a:pt x="35" y="120"/>
                  </a:lnTo>
                  <a:lnTo>
                    <a:pt x="35" y="127"/>
                  </a:lnTo>
                  <a:lnTo>
                    <a:pt x="37" y="135"/>
                  </a:lnTo>
                  <a:lnTo>
                    <a:pt x="38" y="142"/>
                  </a:lnTo>
                  <a:lnTo>
                    <a:pt x="40" y="147"/>
                  </a:lnTo>
                  <a:lnTo>
                    <a:pt x="43" y="154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4" y="169"/>
                  </a:lnTo>
                  <a:lnTo>
                    <a:pt x="59" y="173"/>
                  </a:lnTo>
                  <a:lnTo>
                    <a:pt x="64" y="177"/>
                  </a:lnTo>
                  <a:lnTo>
                    <a:pt x="69" y="180"/>
                  </a:lnTo>
                  <a:lnTo>
                    <a:pt x="74" y="182"/>
                  </a:lnTo>
                  <a:lnTo>
                    <a:pt x="81" y="185"/>
                  </a:lnTo>
                  <a:lnTo>
                    <a:pt x="87" y="186"/>
                  </a:lnTo>
                  <a:lnTo>
                    <a:pt x="93" y="187"/>
                  </a:lnTo>
                  <a:lnTo>
                    <a:pt x="100" y="187"/>
                  </a:lnTo>
                  <a:lnTo>
                    <a:pt x="110" y="187"/>
                  </a:lnTo>
                  <a:lnTo>
                    <a:pt x="120" y="185"/>
                  </a:lnTo>
                  <a:lnTo>
                    <a:pt x="128" y="181"/>
                  </a:lnTo>
                  <a:lnTo>
                    <a:pt x="136" y="178"/>
                  </a:lnTo>
                  <a:lnTo>
                    <a:pt x="143" y="173"/>
                  </a:lnTo>
                  <a:lnTo>
                    <a:pt x="149" y="166"/>
                  </a:lnTo>
                  <a:lnTo>
                    <a:pt x="154" y="160"/>
                  </a:lnTo>
                  <a:lnTo>
                    <a:pt x="157" y="153"/>
                  </a:lnTo>
                  <a:lnTo>
                    <a:pt x="194" y="153"/>
                  </a:lnTo>
                  <a:lnTo>
                    <a:pt x="192" y="159"/>
                  </a:lnTo>
                  <a:lnTo>
                    <a:pt x="189" y="165"/>
                  </a:lnTo>
                  <a:lnTo>
                    <a:pt x="185" y="172"/>
                  </a:lnTo>
                  <a:lnTo>
                    <a:pt x="182" y="177"/>
                  </a:lnTo>
                  <a:lnTo>
                    <a:pt x="172" y="188"/>
                  </a:lnTo>
                  <a:lnTo>
                    <a:pt x="160" y="197"/>
                  </a:lnTo>
                  <a:lnTo>
                    <a:pt x="154" y="202"/>
                  </a:lnTo>
                  <a:lnTo>
                    <a:pt x="148" y="206"/>
                  </a:lnTo>
                  <a:lnTo>
                    <a:pt x="141" y="209"/>
                  </a:lnTo>
                  <a:lnTo>
                    <a:pt x="134" y="211"/>
                  </a:lnTo>
                  <a:lnTo>
                    <a:pt x="125" y="213"/>
                  </a:lnTo>
                  <a:lnTo>
                    <a:pt x="118" y="214"/>
                  </a:lnTo>
                  <a:lnTo>
                    <a:pt x="109" y="215"/>
                  </a:lnTo>
                  <a:lnTo>
                    <a:pt x="100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2" name="Freeform 151">
              <a:extLst>
                <a:ext uri="{FF2B5EF4-FFF2-40B4-BE49-F238E27FC236}">
                  <a16:creationId xmlns:a16="http://schemas.microsoft.com/office/drawing/2014/main" id="{37BA8D51-61D8-598D-4AA3-9BC29A741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2441" y="3539217"/>
              <a:ext cx="31420" cy="31419"/>
            </a:xfrm>
            <a:custGeom>
              <a:avLst/>
              <a:gdLst>
                <a:gd name="T0" fmla="*/ 216 w 267"/>
                <a:gd name="T1" fmla="*/ 194 h 268"/>
                <a:gd name="T2" fmla="*/ 227 w 267"/>
                <a:gd name="T3" fmla="*/ 166 h 268"/>
                <a:gd name="T4" fmla="*/ 232 w 267"/>
                <a:gd name="T5" fmla="*/ 134 h 268"/>
                <a:gd name="T6" fmla="*/ 227 w 267"/>
                <a:gd name="T7" fmla="*/ 101 h 268"/>
                <a:gd name="T8" fmla="*/ 216 w 267"/>
                <a:gd name="T9" fmla="*/ 75 h 268"/>
                <a:gd name="T10" fmla="*/ 196 w 267"/>
                <a:gd name="T11" fmla="*/ 52 h 268"/>
                <a:gd name="T12" fmla="*/ 172 w 267"/>
                <a:gd name="T13" fmla="*/ 39 h 268"/>
                <a:gd name="T14" fmla="*/ 143 w 267"/>
                <a:gd name="T15" fmla="*/ 31 h 268"/>
                <a:gd name="T16" fmla="*/ 112 w 267"/>
                <a:gd name="T17" fmla="*/ 33 h 268"/>
                <a:gd name="T18" fmla="*/ 85 w 267"/>
                <a:gd name="T19" fmla="*/ 42 h 268"/>
                <a:gd name="T20" fmla="*/ 62 w 267"/>
                <a:gd name="T21" fmla="*/ 60 h 268"/>
                <a:gd name="T22" fmla="*/ 45 w 267"/>
                <a:gd name="T23" fmla="*/ 83 h 268"/>
                <a:gd name="T24" fmla="*/ 36 w 267"/>
                <a:gd name="T25" fmla="*/ 112 h 268"/>
                <a:gd name="T26" fmla="*/ 35 w 267"/>
                <a:gd name="T27" fmla="*/ 146 h 268"/>
                <a:gd name="T28" fmla="*/ 41 w 267"/>
                <a:gd name="T29" fmla="*/ 176 h 268"/>
                <a:gd name="T30" fmla="*/ 56 w 267"/>
                <a:gd name="T31" fmla="*/ 202 h 268"/>
                <a:gd name="T32" fmla="*/ 77 w 267"/>
                <a:gd name="T33" fmla="*/ 222 h 268"/>
                <a:gd name="T34" fmla="*/ 103 w 267"/>
                <a:gd name="T35" fmla="*/ 233 h 268"/>
                <a:gd name="T36" fmla="*/ 134 w 267"/>
                <a:gd name="T37" fmla="*/ 238 h 268"/>
                <a:gd name="T38" fmla="*/ 163 w 267"/>
                <a:gd name="T39" fmla="*/ 233 h 268"/>
                <a:gd name="T40" fmla="*/ 189 w 267"/>
                <a:gd name="T41" fmla="*/ 222 h 268"/>
                <a:gd name="T42" fmla="*/ 134 w 267"/>
                <a:gd name="T43" fmla="*/ 268 h 268"/>
                <a:gd name="T44" fmla="*/ 93 w 267"/>
                <a:gd name="T45" fmla="*/ 263 h 268"/>
                <a:gd name="T46" fmla="*/ 58 w 267"/>
                <a:gd name="T47" fmla="*/ 247 h 268"/>
                <a:gd name="T48" fmla="*/ 29 w 267"/>
                <a:gd name="T49" fmla="*/ 221 h 268"/>
                <a:gd name="T50" fmla="*/ 9 w 267"/>
                <a:gd name="T51" fmla="*/ 188 h 268"/>
                <a:gd name="T52" fmla="*/ 0 w 267"/>
                <a:gd name="T53" fmla="*/ 148 h 268"/>
                <a:gd name="T54" fmla="*/ 2 w 267"/>
                <a:gd name="T55" fmla="*/ 107 h 268"/>
                <a:gd name="T56" fmla="*/ 15 w 267"/>
                <a:gd name="T57" fmla="*/ 69 h 268"/>
                <a:gd name="T58" fmla="*/ 38 w 267"/>
                <a:gd name="T59" fmla="*/ 39 h 268"/>
                <a:gd name="T60" fmla="*/ 70 w 267"/>
                <a:gd name="T61" fmla="*/ 15 h 268"/>
                <a:gd name="T62" fmla="*/ 106 w 267"/>
                <a:gd name="T63" fmla="*/ 2 h 268"/>
                <a:gd name="T64" fmla="*/ 148 w 267"/>
                <a:gd name="T65" fmla="*/ 1 h 268"/>
                <a:gd name="T66" fmla="*/ 185 w 267"/>
                <a:gd name="T67" fmla="*/ 10 h 268"/>
                <a:gd name="T68" fmla="*/ 218 w 267"/>
                <a:gd name="T69" fmla="*/ 29 h 268"/>
                <a:gd name="T70" fmla="*/ 245 w 267"/>
                <a:gd name="T71" fmla="*/ 59 h 268"/>
                <a:gd name="T72" fmla="*/ 261 w 267"/>
                <a:gd name="T73" fmla="*/ 93 h 268"/>
                <a:gd name="T74" fmla="*/ 267 w 267"/>
                <a:gd name="T75" fmla="*/ 134 h 268"/>
                <a:gd name="T76" fmla="*/ 261 w 267"/>
                <a:gd name="T77" fmla="*/ 175 h 268"/>
                <a:gd name="T78" fmla="*/ 245 w 267"/>
                <a:gd name="T79" fmla="*/ 210 h 268"/>
                <a:gd name="T80" fmla="*/ 218 w 267"/>
                <a:gd name="T81" fmla="*/ 240 h 268"/>
                <a:gd name="T82" fmla="*/ 185 w 267"/>
                <a:gd name="T83" fmla="*/ 259 h 268"/>
                <a:gd name="T84" fmla="*/ 148 w 267"/>
                <a:gd name="T85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7" h="268">
                  <a:moveTo>
                    <a:pt x="204" y="209"/>
                  </a:moveTo>
                  <a:lnTo>
                    <a:pt x="210" y="202"/>
                  </a:lnTo>
                  <a:lnTo>
                    <a:pt x="216" y="194"/>
                  </a:lnTo>
                  <a:lnTo>
                    <a:pt x="221" y="185"/>
                  </a:lnTo>
                  <a:lnTo>
                    <a:pt x="224" y="176"/>
                  </a:lnTo>
                  <a:lnTo>
                    <a:pt x="227" y="166"/>
                  </a:lnTo>
                  <a:lnTo>
                    <a:pt x="229" y="157"/>
                  </a:lnTo>
                  <a:lnTo>
                    <a:pt x="231" y="146"/>
                  </a:lnTo>
                  <a:lnTo>
                    <a:pt x="232" y="134"/>
                  </a:lnTo>
                  <a:lnTo>
                    <a:pt x="231" y="123"/>
                  </a:lnTo>
                  <a:lnTo>
                    <a:pt x="229" y="112"/>
                  </a:lnTo>
                  <a:lnTo>
                    <a:pt x="227" y="101"/>
                  </a:lnTo>
                  <a:lnTo>
                    <a:pt x="224" y="92"/>
                  </a:lnTo>
                  <a:lnTo>
                    <a:pt x="221" y="83"/>
                  </a:lnTo>
                  <a:lnTo>
                    <a:pt x="216" y="75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6" y="52"/>
                  </a:lnTo>
                  <a:lnTo>
                    <a:pt x="189" y="47"/>
                  </a:lnTo>
                  <a:lnTo>
                    <a:pt x="180" y="42"/>
                  </a:lnTo>
                  <a:lnTo>
                    <a:pt x="172" y="39"/>
                  </a:lnTo>
                  <a:lnTo>
                    <a:pt x="163" y="35"/>
                  </a:lnTo>
                  <a:lnTo>
                    <a:pt x="154" y="33"/>
                  </a:lnTo>
                  <a:lnTo>
                    <a:pt x="143" y="31"/>
                  </a:lnTo>
                  <a:lnTo>
                    <a:pt x="133" y="31"/>
                  </a:lnTo>
                  <a:lnTo>
                    <a:pt x="122" y="31"/>
                  </a:lnTo>
                  <a:lnTo>
                    <a:pt x="112" y="33"/>
                  </a:lnTo>
                  <a:lnTo>
                    <a:pt x="103" y="35"/>
                  </a:lnTo>
                  <a:lnTo>
                    <a:pt x="93" y="39"/>
                  </a:lnTo>
                  <a:lnTo>
                    <a:pt x="85" y="42"/>
                  </a:lnTo>
                  <a:lnTo>
                    <a:pt x="77" y="47"/>
                  </a:lnTo>
                  <a:lnTo>
                    <a:pt x="70" y="52"/>
                  </a:lnTo>
                  <a:lnTo>
                    <a:pt x="62" y="60"/>
                  </a:lnTo>
                  <a:lnTo>
                    <a:pt x="56" y="66"/>
                  </a:lnTo>
                  <a:lnTo>
                    <a:pt x="50" y="75"/>
                  </a:lnTo>
                  <a:lnTo>
                    <a:pt x="45" y="83"/>
                  </a:lnTo>
                  <a:lnTo>
                    <a:pt x="41" y="92"/>
                  </a:lnTo>
                  <a:lnTo>
                    <a:pt x="38" y="101"/>
                  </a:lnTo>
                  <a:lnTo>
                    <a:pt x="36" y="112"/>
                  </a:lnTo>
                  <a:lnTo>
                    <a:pt x="35" y="123"/>
                  </a:lnTo>
                  <a:lnTo>
                    <a:pt x="35" y="134"/>
                  </a:lnTo>
                  <a:lnTo>
                    <a:pt x="35" y="146"/>
                  </a:lnTo>
                  <a:lnTo>
                    <a:pt x="36" y="157"/>
                  </a:lnTo>
                  <a:lnTo>
                    <a:pt x="38" y="166"/>
                  </a:lnTo>
                  <a:lnTo>
                    <a:pt x="41" y="176"/>
                  </a:lnTo>
                  <a:lnTo>
                    <a:pt x="45" y="185"/>
                  </a:lnTo>
                  <a:lnTo>
                    <a:pt x="50" y="194"/>
                  </a:lnTo>
                  <a:lnTo>
                    <a:pt x="56" y="202"/>
                  </a:lnTo>
                  <a:lnTo>
                    <a:pt x="62" y="209"/>
                  </a:lnTo>
                  <a:lnTo>
                    <a:pt x="70" y="216"/>
                  </a:lnTo>
                  <a:lnTo>
                    <a:pt x="77" y="222"/>
                  </a:lnTo>
                  <a:lnTo>
                    <a:pt x="86" y="227"/>
                  </a:lnTo>
                  <a:lnTo>
                    <a:pt x="94" y="230"/>
                  </a:lnTo>
                  <a:lnTo>
                    <a:pt x="103" y="233"/>
                  </a:lnTo>
                  <a:lnTo>
                    <a:pt x="112" y="235"/>
                  </a:lnTo>
                  <a:lnTo>
                    <a:pt x="123" y="238"/>
                  </a:lnTo>
                  <a:lnTo>
                    <a:pt x="134" y="238"/>
                  </a:lnTo>
                  <a:lnTo>
                    <a:pt x="143" y="238"/>
                  </a:lnTo>
                  <a:lnTo>
                    <a:pt x="154" y="235"/>
                  </a:lnTo>
                  <a:lnTo>
                    <a:pt x="163" y="233"/>
                  </a:lnTo>
                  <a:lnTo>
                    <a:pt x="172" y="230"/>
                  </a:lnTo>
                  <a:lnTo>
                    <a:pt x="180" y="227"/>
                  </a:lnTo>
                  <a:lnTo>
                    <a:pt x="189" y="222"/>
                  </a:lnTo>
                  <a:lnTo>
                    <a:pt x="196" y="216"/>
                  </a:lnTo>
                  <a:lnTo>
                    <a:pt x="204" y="209"/>
                  </a:lnTo>
                  <a:close/>
                  <a:moveTo>
                    <a:pt x="134" y="268"/>
                  </a:moveTo>
                  <a:lnTo>
                    <a:pt x="120" y="267"/>
                  </a:lnTo>
                  <a:lnTo>
                    <a:pt x="106" y="266"/>
                  </a:lnTo>
                  <a:lnTo>
                    <a:pt x="93" y="263"/>
                  </a:lnTo>
                  <a:lnTo>
                    <a:pt x="82" y="259"/>
                  </a:lnTo>
                  <a:lnTo>
                    <a:pt x="70" y="253"/>
                  </a:lnTo>
                  <a:lnTo>
                    <a:pt x="58" y="247"/>
                  </a:lnTo>
                  <a:lnTo>
                    <a:pt x="47" y="240"/>
                  </a:lnTo>
                  <a:lnTo>
                    <a:pt x="38" y="230"/>
                  </a:lnTo>
                  <a:lnTo>
                    <a:pt x="29" y="221"/>
                  </a:lnTo>
                  <a:lnTo>
                    <a:pt x="21" y="210"/>
                  </a:lnTo>
                  <a:lnTo>
                    <a:pt x="15" y="199"/>
                  </a:lnTo>
                  <a:lnTo>
                    <a:pt x="9" y="188"/>
                  </a:lnTo>
                  <a:lnTo>
                    <a:pt x="5" y="175"/>
                  </a:lnTo>
                  <a:lnTo>
                    <a:pt x="2" y="162"/>
                  </a:lnTo>
                  <a:lnTo>
                    <a:pt x="0" y="148"/>
                  </a:lnTo>
                  <a:lnTo>
                    <a:pt x="0" y="134"/>
                  </a:lnTo>
                  <a:lnTo>
                    <a:pt x="0" y="119"/>
                  </a:lnTo>
                  <a:lnTo>
                    <a:pt x="2" y="107"/>
                  </a:lnTo>
                  <a:lnTo>
                    <a:pt x="5" y="93"/>
                  </a:lnTo>
                  <a:lnTo>
                    <a:pt x="9" y="81"/>
                  </a:lnTo>
                  <a:lnTo>
                    <a:pt x="15" y="69"/>
                  </a:lnTo>
                  <a:lnTo>
                    <a:pt x="21" y="59"/>
                  </a:lnTo>
                  <a:lnTo>
                    <a:pt x="29" y="48"/>
                  </a:lnTo>
                  <a:lnTo>
                    <a:pt x="38" y="39"/>
                  </a:lnTo>
                  <a:lnTo>
                    <a:pt x="47" y="29"/>
                  </a:lnTo>
                  <a:lnTo>
                    <a:pt x="58" y="22"/>
                  </a:lnTo>
                  <a:lnTo>
                    <a:pt x="70" y="15"/>
                  </a:lnTo>
                  <a:lnTo>
                    <a:pt x="82" y="10"/>
                  </a:lnTo>
                  <a:lnTo>
                    <a:pt x="93" y="6"/>
                  </a:lnTo>
                  <a:lnTo>
                    <a:pt x="106" y="2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48" y="1"/>
                  </a:lnTo>
                  <a:lnTo>
                    <a:pt x="160" y="2"/>
                  </a:lnTo>
                  <a:lnTo>
                    <a:pt x="173" y="6"/>
                  </a:lnTo>
                  <a:lnTo>
                    <a:pt x="185" y="10"/>
                  </a:lnTo>
                  <a:lnTo>
                    <a:pt x="196" y="15"/>
                  </a:lnTo>
                  <a:lnTo>
                    <a:pt x="208" y="22"/>
                  </a:lnTo>
                  <a:lnTo>
                    <a:pt x="218" y="29"/>
                  </a:lnTo>
                  <a:lnTo>
                    <a:pt x="228" y="39"/>
                  </a:lnTo>
                  <a:lnTo>
                    <a:pt x="237" y="48"/>
                  </a:lnTo>
                  <a:lnTo>
                    <a:pt x="245" y="59"/>
                  </a:lnTo>
                  <a:lnTo>
                    <a:pt x="252" y="69"/>
                  </a:lnTo>
                  <a:lnTo>
                    <a:pt x="257" y="81"/>
                  </a:lnTo>
                  <a:lnTo>
                    <a:pt x="261" y="93"/>
                  </a:lnTo>
                  <a:lnTo>
                    <a:pt x="265" y="107"/>
                  </a:lnTo>
                  <a:lnTo>
                    <a:pt x="266" y="119"/>
                  </a:lnTo>
                  <a:lnTo>
                    <a:pt x="267" y="134"/>
                  </a:lnTo>
                  <a:lnTo>
                    <a:pt x="266" y="148"/>
                  </a:lnTo>
                  <a:lnTo>
                    <a:pt x="265" y="162"/>
                  </a:lnTo>
                  <a:lnTo>
                    <a:pt x="261" y="175"/>
                  </a:lnTo>
                  <a:lnTo>
                    <a:pt x="257" y="188"/>
                  </a:lnTo>
                  <a:lnTo>
                    <a:pt x="252" y="199"/>
                  </a:lnTo>
                  <a:lnTo>
                    <a:pt x="245" y="210"/>
                  </a:lnTo>
                  <a:lnTo>
                    <a:pt x="237" y="221"/>
                  </a:lnTo>
                  <a:lnTo>
                    <a:pt x="228" y="230"/>
                  </a:lnTo>
                  <a:lnTo>
                    <a:pt x="218" y="240"/>
                  </a:lnTo>
                  <a:lnTo>
                    <a:pt x="208" y="247"/>
                  </a:lnTo>
                  <a:lnTo>
                    <a:pt x="196" y="253"/>
                  </a:lnTo>
                  <a:lnTo>
                    <a:pt x="185" y="259"/>
                  </a:lnTo>
                  <a:lnTo>
                    <a:pt x="173" y="263"/>
                  </a:lnTo>
                  <a:lnTo>
                    <a:pt x="160" y="266"/>
                  </a:lnTo>
                  <a:lnTo>
                    <a:pt x="148" y="267"/>
                  </a:lnTo>
                  <a:lnTo>
                    <a:pt x="13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3" name="Freeform 152">
              <a:extLst>
                <a:ext uri="{FF2B5EF4-FFF2-40B4-BE49-F238E27FC236}">
                  <a16:creationId xmlns:a16="http://schemas.microsoft.com/office/drawing/2014/main" id="{FACACE2C-1ED2-112F-125A-B45610A8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405" y="3546610"/>
              <a:ext cx="11089" cy="24026"/>
            </a:xfrm>
            <a:custGeom>
              <a:avLst/>
              <a:gdLst>
                <a:gd name="T0" fmla="*/ 34 w 98"/>
                <a:gd name="T1" fmla="*/ 3 h 211"/>
                <a:gd name="T2" fmla="*/ 34 w 98"/>
                <a:gd name="T3" fmla="*/ 38 h 211"/>
                <a:gd name="T4" fmla="*/ 40 w 98"/>
                <a:gd name="T5" fmla="*/ 29 h 211"/>
                <a:gd name="T6" fmla="*/ 46 w 98"/>
                <a:gd name="T7" fmla="*/ 21 h 211"/>
                <a:gd name="T8" fmla="*/ 52 w 98"/>
                <a:gd name="T9" fmla="*/ 14 h 211"/>
                <a:gd name="T10" fmla="*/ 60 w 98"/>
                <a:gd name="T11" fmla="*/ 9 h 211"/>
                <a:gd name="T12" fmla="*/ 68 w 98"/>
                <a:gd name="T13" fmla="*/ 5 h 211"/>
                <a:gd name="T14" fmla="*/ 77 w 98"/>
                <a:gd name="T15" fmla="*/ 2 h 211"/>
                <a:gd name="T16" fmla="*/ 88 w 98"/>
                <a:gd name="T17" fmla="*/ 0 h 211"/>
                <a:gd name="T18" fmla="*/ 98 w 98"/>
                <a:gd name="T19" fmla="*/ 0 h 211"/>
                <a:gd name="T20" fmla="*/ 98 w 98"/>
                <a:gd name="T21" fmla="*/ 36 h 211"/>
                <a:gd name="T22" fmla="*/ 89 w 98"/>
                <a:gd name="T23" fmla="*/ 36 h 211"/>
                <a:gd name="T24" fmla="*/ 77 w 98"/>
                <a:gd name="T25" fmla="*/ 36 h 211"/>
                <a:gd name="T26" fmla="*/ 65 w 98"/>
                <a:gd name="T27" fmla="*/ 39 h 211"/>
                <a:gd name="T28" fmla="*/ 61 w 98"/>
                <a:gd name="T29" fmla="*/ 41 h 211"/>
                <a:gd name="T30" fmla="*/ 57 w 98"/>
                <a:gd name="T31" fmla="*/ 43 h 211"/>
                <a:gd name="T32" fmla="*/ 52 w 98"/>
                <a:gd name="T33" fmla="*/ 46 h 211"/>
                <a:gd name="T34" fmla="*/ 48 w 98"/>
                <a:gd name="T35" fmla="*/ 50 h 211"/>
                <a:gd name="T36" fmla="*/ 45 w 98"/>
                <a:gd name="T37" fmla="*/ 53 h 211"/>
                <a:gd name="T38" fmla="*/ 43 w 98"/>
                <a:gd name="T39" fmla="*/ 57 h 211"/>
                <a:gd name="T40" fmla="*/ 40 w 98"/>
                <a:gd name="T41" fmla="*/ 62 h 211"/>
                <a:gd name="T42" fmla="*/ 39 w 98"/>
                <a:gd name="T43" fmla="*/ 68 h 211"/>
                <a:gd name="T44" fmla="*/ 35 w 98"/>
                <a:gd name="T45" fmla="*/ 81 h 211"/>
                <a:gd name="T46" fmla="*/ 34 w 98"/>
                <a:gd name="T47" fmla="*/ 97 h 211"/>
                <a:gd name="T48" fmla="*/ 34 w 98"/>
                <a:gd name="T49" fmla="*/ 211 h 211"/>
                <a:gd name="T50" fmla="*/ 0 w 98"/>
                <a:gd name="T51" fmla="*/ 211 h 211"/>
                <a:gd name="T52" fmla="*/ 0 w 98"/>
                <a:gd name="T53" fmla="*/ 3 h 211"/>
                <a:gd name="T54" fmla="*/ 34 w 98"/>
                <a:gd name="T5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1">
                  <a:moveTo>
                    <a:pt x="34" y="3"/>
                  </a:moveTo>
                  <a:lnTo>
                    <a:pt x="34" y="38"/>
                  </a:lnTo>
                  <a:lnTo>
                    <a:pt x="40" y="29"/>
                  </a:lnTo>
                  <a:lnTo>
                    <a:pt x="46" y="21"/>
                  </a:lnTo>
                  <a:lnTo>
                    <a:pt x="52" y="14"/>
                  </a:lnTo>
                  <a:lnTo>
                    <a:pt x="60" y="9"/>
                  </a:lnTo>
                  <a:lnTo>
                    <a:pt x="68" y="5"/>
                  </a:lnTo>
                  <a:lnTo>
                    <a:pt x="77" y="2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98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65" y="39"/>
                  </a:lnTo>
                  <a:lnTo>
                    <a:pt x="61" y="41"/>
                  </a:lnTo>
                  <a:lnTo>
                    <a:pt x="57" y="43"/>
                  </a:lnTo>
                  <a:lnTo>
                    <a:pt x="52" y="46"/>
                  </a:lnTo>
                  <a:lnTo>
                    <a:pt x="48" y="50"/>
                  </a:lnTo>
                  <a:lnTo>
                    <a:pt x="45" y="53"/>
                  </a:lnTo>
                  <a:lnTo>
                    <a:pt x="43" y="57"/>
                  </a:lnTo>
                  <a:lnTo>
                    <a:pt x="40" y="62"/>
                  </a:lnTo>
                  <a:lnTo>
                    <a:pt x="39" y="68"/>
                  </a:lnTo>
                  <a:lnTo>
                    <a:pt x="35" y="81"/>
                  </a:lnTo>
                  <a:lnTo>
                    <a:pt x="34" y="97"/>
                  </a:lnTo>
                  <a:lnTo>
                    <a:pt x="34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4" name="Freeform 153">
              <a:extLst>
                <a:ext uri="{FF2B5EF4-FFF2-40B4-BE49-F238E27FC236}">
                  <a16:creationId xmlns:a16="http://schemas.microsoft.com/office/drawing/2014/main" id="{599B5A4A-0813-A458-DB5D-6FC1952BD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2343" y="3546610"/>
              <a:ext cx="25875" cy="35115"/>
            </a:xfrm>
            <a:custGeom>
              <a:avLst/>
              <a:gdLst>
                <a:gd name="T0" fmla="*/ 164 w 211"/>
                <a:gd name="T1" fmla="*/ 152 h 313"/>
                <a:gd name="T2" fmla="*/ 172 w 211"/>
                <a:gd name="T3" fmla="*/ 131 h 313"/>
                <a:gd name="T4" fmla="*/ 175 w 211"/>
                <a:gd name="T5" fmla="*/ 107 h 313"/>
                <a:gd name="T6" fmla="*/ 172 w 211"/>
                <a:gd name="T7" fmla="*/ 83 h 313"/>
                <a:gd name="T8" fmla="*/ 164 w 211"/>
                <a:gd name="T9" fmla="*/ 62 h 313"/>
                <a:gd name="T10" fmla="*/ 150 w 211"/>
                <a:gd name="T11" fmla="*/ 45 h 313"/>
                <a:gd name="T12" fmla="*/ 132 w 211"/>
                <a:gd name="T13" fmla="*/ 35 h 313"/>
                <a:gd name="T14" fmla="*/ 113 w 211"/>
                <a:gd name="T15" fmla="*/ 29 h 313"/>
                <a:gd name="T16" fmla="*/ 91 w 211"/>
                <a:gd name="T17" fmla="*/ 30 h 313"/>
                <a:gd name="T18" fmla="*/ 72 w 211"/>
                <a:gd name="T19" fmla="*/ 37 h 313"/>
                <a:gd name="T20" fmla="*/ 55 w 211"/>
                <a:gd name="T21" fmla="*/ 50 h 313"/>
                <a:gd name="T22" fmla="*/ 44 w 211"/>
                <a:gd name="T23" fmla="*/ 68 h 313"/>
                <a:gd name="T24" fmla="*/ 36 w 211"/>
                <a:gd name="T25" fmla="*/ 89 h 313"/>
                <a:gd name="T26" fmla="*/ 35 w 211"/>
                <a:gd name="T27" fmla="*/ 114 h 313"/>
                <a:gd name="T28" fmla="*/ 40 w 211"/>
                <a:gd name="T29" fmla="*/ 138 h 313"/>
                <a:gd name="T30" fmla="*/ 51 w 211"/>
                <a:gd name="T31" fmla="*/ 157 h 313"/>
                <a:gd name="T32" fmla="*/ 67 w 211"/>
                <a:gd name="T33" fmla="*/ 172 h 313"/>
                <a:gd name="T34" fmla="*/ 85 w 211"/>
                <a:gd name="T35" fmla="*/ 181 h 313"/>
                <a:gd name="T36" fmla="*/ 105 w 211"/>
                <a:gd name="T37" fmla="*/ 185 h 313"/>
                <a:gd name="T38" fmla="*/ 127 w 211"/>
                <a:gd name="T39" fmla="*/ 181 h 313"/>
                <a:gd name="T40" fmla="*/ 145 w 211"/>
                <a:gd name="T41" fmla="*/ 173 h 313"/>
                <a:gd name="T42" fmla="*/ 29 w 211"/>
                <a:gd name="T43" fmla="*/ 184 h 313"/>
                <a:gd name="T44" fmla="*/ 11 w 211"/>
                <a:gd name="T45" fmla="*/ 158 h 313"/>
                <a:gd name="T46" fmla="*/ 2 w 211"/>
                <a:gd name="T47" fmla="*/ 128 h 313"/>
                <a:gd name="T48" fmla="*/ 0 w 211"/>
                <a:gd name="T49" fmla="*/ 94 h 313"/>
                <a:gd name="T50" fmla="*/ 7 w 211"/>
                <a:gd name="T51" fmla="*/ 62 h 313"/>
                <a:gd name="T52" fmla="*/ 21 w 211"/>
                <a:gd name="T53" fmla="*/ 37 h 313"/>
                <a:gd name="T54" fmla="*/ 44 w 211"/>
                <a:gd name="T55" fmla="*/ 16 h 313"/>
                <a:gd name="T56" fmla="*/ 69 w 211"/>
                <a:gd name="T57" fmla="*/ 4 h 313"/>
                <a:gd name="T58" fmla="*/ 99 w 211"/>
                <a:gd name="T59" fmla="*/ 0 h 313"/>
                <a:gd name="T60" fmla="*/ 135 w 211"/>
                <a:gd name="T61" fmla="*/ 6 h 313"/>
                <a:gd name="T62" fmla="*/ 163 w 211"/>
                <a:gd name="T63" fmla="*/ 26 h 313"/>
                <a:gd name="T64" fmla="*/ 175 w 211"/>
                <a:gd name="T65" fmla="*/ 3 h 313"/>
                <a:gd name="T66" fmla="*/ 211 w 211"/>
                <a:gd name="T67" fmla="*/ 226 h 313"/>
                <a:gd name="T68" fmla="*/ 203 w 211"/>
                <a:gd name="T69" fmla="*/ 255 h 313"/>
                <a:gd name="T70" fmla="*/ 189 w 211"/>
                <a:gd name="T71" fmla="*/ 279 h 313"/>
                <a:gd name="T72" fmla="*/ 168 w 211"/>
                <a:gd name="T73" fmla="*/ 297 h 313"/>
                <a:gd name="T74" fmla="*/ 142 w 211"/>
                <a:gd name="T75" fmla="*/ 309 h 313"/>
                <a:gd name="T76" fmla="*/ 113 w 211"/>
                <a:gd name="T77" fmla="*/ 313 h 313"/>
                <a:gd name="T78" fmla="*/ 83 w 211"/>
                <a:gd name="T79" fmla="*/ 310 h 313"/>
                <a:gd name="T80" fmla="*/ 57 w 211"/>
                <a:gd name="T81" fmla="*/ 302 h 313"/>
                <a:gd name="T82" fmla="*/ 36 w 211"/>
                <a:gd name="T83" fmla="*/ 288 h 313"/>
                <a:gd name="T84" fmla="*/ 20 w 211"/>
                <a:gd name="T85" fmla="*/ 271 h 313"/>
                <a:gd name="T86" fmla="*/ 12 w 211"/>
                <a:gd name="T87" fmla="*/ 250 h 313"/>
                <a:gd name="T88" fmla="*/ 48 w 211"/>
                <a:gd name="T89" fmla="*/ 251 h 313"/>
                <a:gd name="T90" fmla="*/ 68 w 211"/>
                <a:gd name="T91" fmla="*/ 272 h 313"/>
                <a:gd name="T92" fmla="*/ 100 w 211"/>
                <a:gd name="T93" fmla="*/ 283 h 313"/>
                <a:gd name="T94" fmla="*/ 125 w 211"/>
                <a:gd name="T95" fmla="*/ 283 h 313"/>
                <a:gd name="T96" fmla="*/ 142 w 211"/>
                <a:gd name="T97" fmla="*/ 276 h 313"/>
                <a:gd name="T98" fmla="*/ 157 w 211"/>
                <a:gd name="T99" fmla="*/ 266 h 313"/>
                <a:gd name="T100" fmla="*/ 169 w 211"/>
                <a:gd name="T101" fmla="*/ 251 h 313"/>
                <a:gd name="T102" fmla="*/ 174 w 211"/>
                <a:gd name="T103" fmla="*/ 231 h 313"/>
                <a:gd name="T104" fmla="*/ 175 w 211"/>
                <a:gd name="T105" fmla="*/ 169 h 313"/>
                <a:gd name="T106" fmla="*/ 155 w 211"/>
                <a:gd name="T107" fmla="*/ 194 h 313"/>
                <a:gd name="T108" fmla="*/ 124 w 211"/>
                <a:gd name="T109" fmla="*/ 211 h 313"/>
                <a:gd name="T110" fmla="*/ 88 w 211"/>
                <a:gd name="T111" fmla="*/ 213 h 313"/>
                <a:gd name="T112" fmla="*/ 61 w 211"/>
                <a:gd name="T113" fmla="*/ 207 h 313"/>
                <a:gd name="T114" fmla="*/ 35 w 211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1" h="313">
                  <a:moveTo>
                    <a:pt x="155" y="163"/>
                  </a:moveTo>
                  <a:lnTo>
                    <a:pt x="160" y="158"/>
                  </a:lnTo>
                  <a:lnTo>
                    <a:pt x="164" y="152"/>
                  </a:lnTo>
                  <a:lnTo>
                    <a:pt x="168" y="145"/>
                  </a:lnTo>
                  <a:lnTo>
                    <a:pt x="170" y="139"/>
                  </a:lnTo>
                  <a:lnTo>
                    <a:pt x="172" y="131"/>
                  </a:lnTo>
                  <a:lnTo>
                    <a:pt x="174" y="124"/>
                  </a:lnTo>
                  <a:lnTo>
                    <a:pt x="175" y="116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8" y="69"/>
                  </a:lnTo>
                  <a:lnTo>
                    <a:pt x="164" y="62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5" y="33"/>
                  </a:lnTo>
                  <a:lnTo>
                    <a:pt x="119" y="30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98" y="29"/>
                  </a:lnTo>
                  <a:lnTo>
                    <a:pt x="91" y="30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1" y="45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6" y="89"/>
                  </a:lnTo>
                  <a:lnTo>
                    <a:pt x="35" y="96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8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9" y="179"/>
                  </a:lnTo>
                  <a:lnTo>
                    <a:pt x="85" y="181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7" y="181"/>
                  </a:lnTo>
                  <a:lnTo>
                    <a:pt x="132" y="179"/>
                  </a:lnTo>
                  <a:lnTo>
                    <a:pt x="138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5" y="163"/>
                  </a:lnTo>
                  <a:close/>
                  <a:moveTo>
                    <a:pt x="29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1" y="158"/>
                  </a:lnTo>
                  <a:lnTo>
                    <a:pt x="7" y="148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3"/>
                  </a:lnTo>
                  <a:lnTo>
                    <a:pt x="4" y="73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8" y="28"/>
                  </a:lnTo>
                  <a:lnTo>
                    <a:pt x="35" y="22"/>
                  </a:lnTo>
                  <a:lnTo>
                    <a:pt x="44" y="16"/>
                  </a:lnTo>
                  <a:lnTo>
                    <a:pt x="51" y="11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2" y="0"/>
                  </a:lnTo>
                  <a:lnTo>
                    <a:pt x="124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5" y="44"/>
                  </a:lnTo>
                  <a:lnTo>
                    <a:pt x="175" y="3"/>
                  </a:lnTo>
                  <a:lnTo>
                    <a:pt x="211" y="3"/>
                  </a:lnTo>
                  <a:lnTo>
                    <a:pt x="211" y="217"/>
                  </a:lnTo>
                  <a:lnTo>
                    <a:pt x="211" y="226"/>
                  </a:lnTo>
                  <a:lnTo>
                    <a:pt x="208" y="237"/>
                  </a:lnTo>
                  <a:lnTo>
                    <a:pt x="206" y="246"/>
                  </a:lnTo>
                  <a:lnTo>
                    <a:pt x="203" y="255"/>
                  </a:lnTo>
                  <a:lnTo>
                    <a:pt x="200" y="263"/>
                  </a:lnTo>
                  <a:lnTo>
                    <a:pt x="195" y="272"/>
                  </a:lnTo>
                  <a:lnTo>
                    <a:pt x="189" y="279"/>
                  </a:lnTo>
                  <a:lnTo>
                    <a:pt x="183" y="286"/>
                  </a:lnTo>
                  <a:lnTo>
                    <a:pt x="175" y="292"/>
                  </a:lnTo>
                  <a:lnTo>
                    <a:pt x="168" y="297"/>
                  </a:lnTo>
                  <a:lnTo>
                    <a:pt x="160" y="303"/>
                  </a:lnTo>
                  <a:lnTo>
                    <a:pt x="151" y="306"/>
                  </a:lnTo>
                  <a:lnTo>
                    <a:pt x="142" y="309"/>
                  </a:lnTo>
                  <a:lnTo>
                    <a:pt x="133" y="311"/>
                  </a:lnTo>
                  <a:lnTo>
                    <a:pt x="123" y="312"/>
                  </a:lnTo>
                  <a:lnTo>
                    <a:pt x="113" y="313"/>
                  </a:lnTo>
                  <a:lnTo>
                    <a:pt x="102" y="312"/>
                  </a:lnTo>
                  <a:lnTo>
                    <a:pt x="92" y="312"/>
                  </a:lnTo>
                  <a:lnTo>
                    <a:pt x="83" y="310"/>
                  </a:lnTo>
                  <a:lnTo>
                    <a:pt x="74" y="308"/>
                  </a:lnTo>
                  <a:lnTo>
                    <a:pt x="66" y="305"/>
                  </a:lnTo>
                  <a:lnTo>
                    <a:pt x="57" y="302"/>
                  </a:lnTo>
                  <a:lnTo>
                    <a:pt x="50" y="298"/>
                  </a:lnTo>
                  <a:lnTo>
                    <a:pt x="42" y="293"/>
                  </a:lnTo>
                  <a:lnTo>
                    <a:pt x="36" y="288"/>
                  </a:lnTo>
                  <a:lnTo>
                    <a:pt x="30" y="283"/>
                  </a:lnTo>
                  <a:lnTo>
                    <a:pt x="25" y="277"/>
                  </a:lnTo>
                  <a:lnTo>
                    <a:pt x="20" y="271"/>
                  </a:lnTo>
                  <a:lnTo>
                    <a:pt x="17" y="264"/>
                  </a:lnTo>
                  <a:lnTo>
                    <a:pt x="14" y="257"/>
                  </a:lnTo>
                  <a:lnTo>
                    <a:pt x="12" y="250"/>
                  </a:lnTo>
                  <a:lnTo>
                    <a:pt x="11" y="242"/>
                  </a:lnTo>
                  <a:lnTo>
                    <a:pt x="45" y="242"/>
                  </a:lnTo>
                  <a:lnTo>
                    <a:pt x="48" y="251"/>
                  </a:lnTo>
                  <a:lnTo>
                    <a:pt x="53" y="258"/>
                  </a:lnTo>
                  <a:lnTo>
                    <a:pt x="60" y="266"/>
                  </a:lnTo>
                  <a:lnTo>
                    <a:pt x="68" y="272"/>
                  </a:lnTo>
                  <a:lnTo>
                    <a:pt x="78" y="276"/>
                  </a:lnTo>
                  <a:lnTo>
                    <a:pt x="88" y="280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19" y="283"/>
                  </a:lnTo>
                  <a:lnTo>
                    <a:pt x="125" y="283"/>
                  </a:lnTo>
                  <a:lnTo>
                    <a:pt x="132" y="280"/>
                  </a:lnTo>
                  <a:lnTo>
                    <a:pt x="137" y="278"/>
                  </a:lnTo>
                  <a:lnTo>
                    <a:pt x="142" y="276"/>
                  </a:lnTo>
                  <a:lnTo>
                    <a:pt x="148" y="273"/>
                  </a:lnTo>
                  <a:lnTo>
                    <a:pt x="153" y="270"/>
                  </a:lnTo>
                  <a:lnTo>
                    <a:pt x="157" y="266"/>
                  </a:lnTo>
                  <a:lnTo>
                    <a:pt x="162" y="261"/>
                  </a:lnTo>
                  <a:lnTo>
                    <a:pt x="166" y="256"/>
                  </a:lnTo>
                  <a:lnTo>
                    <a:pt x="169" y="251"/>
                  </a:lnTo>
                  <a:lnTo>
                    <a:pt x="171" y="244"/>
                  </a:lnTo>
                  <a:lnTo>
                    <a:pt x="173" y="238"/>
                  </a:lnTo>
                  <a:lnTo>
                    <a:pt x="174" y="231"/>
                  </a:lnTo>
                  <a:lnTo>
                    <a:pt x="175" y="224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4" y="211"/>
                  </a:lnTo>
                  <a:lnTo>
                    <a:pt x="112" y="213"/>
                  </a:lnTo>
                  <a:lnTo>
                    <a:pt x="99" y="214"/>
                  </a:lnTo>
                  <a:lnTo>
                    <a:pt x="88" y="213"/>
                  </a:lnTo>
                  <a:lnTo>
                    <a:pt x="79" y="212"/>
                  </a:lnTo>
                  <a:lnTo>
                    <a:pt x="69" y="210"/>
                  </a:lnTo>
                  <a:lnTo>
                    <a:pt x="61" y="207"/>
                  </a:lnTo>
                  <a:lnTo>
                    <a:pt x="51" y="203"/>
                  </a:lnTo>
                  <a:lnTo>
                    <a:pt x="44" y="197"/>
                  </a:lnTo>
                  <a:lnTo>
                    <a:pt x="35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5" name="Freeform 154">
              <a:extLst>
                <a:ext uri="{FF2B5EF4-FFF2-40B4-BE49-F238E27FC236}">
                  <a16:creationId xmlns:a16="http://schemas.microsoft.com/office/drawing/2014/main" id="{5DEEAA2C-4EB0-5F47-C7AD-229F242DD7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1915" y="3546610"/>
              <a:ext cx="25875" cy="24026"/>
            </a:xfrm>
            <a:custGeom>
              <a:avLst/>
              <a:gdLst>
                <a:gd name="T0" fmla="*/ 161 w 211"/>
                <a:gd name="T1" fmla="*/ 158 h 214"/>
                <a:gd name="T2" fmla="*/ 168 w 211"/>
                <a:gd name="T3" fmla="*/ 145 h 214"/>
                <a:gd name="T4" fmla="*/ 174 w 211"/>
                <a:gd name="T5" fmla="*/ 131 h 214"/>
                <a:gd name="T6" fmla="*/ 176 w 211"/>
                <a:gd name="T7" fmla="*/ 116 h 214"/>
                <a:gd name="T8" fmla="*/ 176 w 211"/>
                <a:gd name="T9" fmla="*/ 99 h 214"/>
                <a:gd name="T10" fmla="*/ 174 w 211"/>
                <a:gd name="T11" fmla="*/ 83 h 214"/>
                <a:gd name="T12" fmla="*/ 168 w 211"/>
                <a:gd name="T13" fmla="*/ 69 h 214"/>
                <a:gd name="T14" fmla="*/ 161 w 211"/>
                <a:gd name="T15" fmla="*/ 56 h 214"/>
                <a:gd name="T16" fmla="*/ 150 w 211"/>
                <a:gd name="T17" fmla="*/ 45 h 214"/>
                <a:gd name="T18" fmla="*/ 140 w 211"/>
                <a:gd name="T19" fmla="*/ 38 h 214"/>
                <a:gd name="T20" fmla="*/ 127 w 211"/>
                <a:gd name="T21" fmla="*/ 33 h 214"/>
                <a:gd name="T22" fmla="*/ 113 w 211"/>
                <a:gd name="T23" fmla="*/ 29 h 214"/>
                <a:gd name="T24" fmla="*/ 99 w 211"/>
                <a:gd name="T25" fmla="*/ 29 h 214"/>
                <a:gd name="T26" fmla="*/ 85 w 211"/>
                <a:gd name="T27" fmla="*/ 33 h 214"/>
                <a:gd name="T28" fmla="*/ 73 w 211"/>
                <a:gd name="T29" fmla="*/ 37 h 214"/>
                <a:gd name="T30" fmla="*/ 62 w 211"/>
                <a:gd name="T31" fmla="*/ 45 h 214"/>
                <a:gd name="T32" fmla="*/ 51 w 211"/>
                <a:gd name="T33" fmla="*/ 55 h 214"/>
                <a:gd name="T34" fmla="*/ 44 w 211"/>
                <a:gd name="T35" fmla="*/ 68 h 214"/>
                <a:gd name="T36" fmla="*/ 39 w 211"/>
                <a:gd name="T37" fmla="*/ 81 h 214"/>
                <a:gd name="T38" fmla="*/ 36 w 211"/>
                <a:gd name="T39" fmla="*/ 96 h 214"/>
                <a:gd name="T40" fmla="*/ 36 w 211"/>
                <a:gd name="T41" fmla="*/ 114 h 214"/>
                <a:gd name="T42" fmla="*/ 39 w 211"/>
                <a:gd name="T43" fmla="*/ 130 h 214"/>
                <a:gd name="T44" fmla="*/ 44 w 211"/>
                <a:gd name="T45" fmla="*/ 144 h 214"/>
                <a:gd name="T46" fmla="*/ 51 w 211"/>
                <a:gd name="T47" fmla="*/ 157 h 214"/>
                <a:gd name="T48" fmla="*/ 62 w 211"/>
                <a:gd name="T49" fmla="*/ 168 h 214"/>
                <a:gd name="T50" fmla="*/ 74 w 211"/>
                <a:gd name="T51" fmla="*/ 176 h 214"/>
                <a:gd name="T52" fmla="*/ 85 w 211"/>
                <a:gd name="T53" fmla="*/ 181 h 214"/>
                <a:gd name="T54" fmla="*/ 99 w 211"/>
                <a:gd name="T55" fmla="*/ 185 h 214"/>
                <a:gd name="T56" fmla="*/ 113 w 211"/>
                <a:gd name="T57" fmla="*/ 185 h 214"/>
                <a:gd name="T58" fmla="*/ 127 w 211"/>
                <a:gd name="T59" fmla="*/ 181 h 214"/>
                <a:gd name="T60" fmla="*/ 140 w 211"/>
                <a:gd name="T61" fmla="*/ 176 h 214"/>
                <a:gd name="T62" fmla="*/ 150 w 211"/>
                <a:gd name="T63" fmla="*/ 169 h 214"/>
                <a:gd name="T64" fmla="*/ 29 w 211"/>
                <a:gd name="T65" fmla="*/ 184 h 214"/>
                <a:gd name="T66" fmla="*/ 16 w 211"/>
                <a:gd name="T67" fmla="*/ 168 h 214"/>
                <a:gd name="T68" fmla="*/ 8 w 211"/>
                <a:gd name="T69" fmla="*/ 148 h 214"/>
                <a:gd name="T70" fmla="*/ 2 w 211"/>
                <a:gd name="T71" fmla="*/ 128 h 214"/>
                <a:gd name="T72" fmla="*/ 0 w 211"/>
                <a:gd name="T73" fmla="*/ 106 h 214"/>
                <a:gd name="T74" fmla="*/ 2 w 211"/>
                <a:gd name="T75" fmla="*/ 83 h 214"/>
                <a:gd name="T76" fmla="*/ 8 w 211"/>
                <a:gd name="T77" fmla="*/ 62 h 214"/>
                <a:gd name="T78" fmla="*/ 16 w 211"/>
                <a:gd name="T79" fmla="*/ 44 h 214"/>
                <a:gd name="T80" fmla="*/ 29 w 211"/>
                <a:gd name="T81" fmla="*/ 28 h 214"/>
                <a:gd name="T82" fmla="*/ 44 w 211"/>
                <a:gd name="T83" fmla="*/ 16 h 214"/>
                <a:gd name="T84" fmla="*/ 61 w 211"/>
                <a:gd name="T85" fmla="*/ 7 h 214"/>
                <a:gd name="T86" fmla="*/ 79 w 211"/>
                <a:gd name="T87" fmla="*/ 1 h 214"/>
                <a:gd name="T88" fmla="*/ 100 w 211"/>
                <a:gd name="T89" fmla="*/ 0 h 214"/>
                <a:gd name="T90" fmla="*/ 125 w 211"/>
                <a:gd name="T91" fmla="*/ 3 h 214"/>
                <a:gd name="T92" fmla="*/ 146 w 211"/>
                <a:gd name="T93" fmla="*/ 11 h 214"/>
                <a:gd name="T94" fmla="*/ 164 w 211"/>
                <a:gd name="T95" fmla="*/ 26 h 214"/>
                <a:gd name="T96" fmla="*/ 177 w 211"/>
                <a:gd name="T97" fmla="*/ 44 h 214"/>
                <a:gd name="T98" fmla="*/ 211 w 211"/>
                <a:gd name="T99" fmla="*/ 3 h 214"/>
                <a:gd name="T100" fmla="*/ 177 w 211"/>
                <a:gd name="T101" fmla="*/ 211 h 214"/>
                <a:gd name="T102" fmla="*/ 170 w 211"/>
                <a:gd name="T103" fmla="*/ 178 h 214"/>
                <a:gd name="T104" fmla="*/ 156 w 211"/>
                <a:gd name="T105" fmla="*/ 194 h 214"/>
                <a:gd name="T106" fmla="*/ 136 w 211"/>
                <a:gd name="T107" fmla="*/ 207 h 214"/>
                <a:gd name="T108" fmla="*/ 113 w 211"/>
                <a:gd name="T109" fmla="*/ 213 h 214"/>
                <a:gd name="T110" fmla="*/ 90 w 211"/>
                <a:gd name="T111" fmla="*/ 213 h 214"/>
                <a:gd name="T112" fmla="*/ 70 w 211"/>
                <a:gd name="T113" fmla="*/ 210 h 214"/>
                <a:gd name="T114" fmla="*/ 52 w 211"/>
                <a:gd name="T115" fmla="*/ 203 h 214"/>
                <a:gd name="T116" fmla="*/ 36 w 211"/>
                <a:gd name="T117" fmla="*/ 19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4">
                  <a:moveTo>
                    <a:pt x="156" y="163"/>
                  </a:moveTo>
                  <a:lnTo>
                    <a:pt x="161" y="158"/>
                  </a:lnTo>
                  <a:lnTo>
                    <a:pt x="165" y="152"/>
                  </a:lnTo>
                  <a:lnTo>
                    <a:pt x="168" y="145"/>
                  </a:lnTo>
                  <a:lnTo>
                    <a:pt x="172" y="139"/>
                  </a:lnTo>
                  <a:lnTo>
                    <a:pt x="174" y="131"/>
                  </a:lnTo>
                  <a:lnTo>
                    <a:pt x="175" y="124"/>
                  </a:lnTo>
                  <a:lnTo>
                    <a:pt x="176" y="116"/>
                  </a:lnTo>
                  <a:lnTo>
                    <a:pt x="177" y="107"/>
                  </a:lnTo>
                  <a:lnTo>
                    <a:pt x="176" y="99"/>
                  </a:lnTo>
                  <a:lnTo>
                    <a:pt x="175" y="90"/>
                  </a:lnTo>
                  <a:lnTo>
                    <a:pt x="174" y="83"/>
                  </a:lnTo>
                  <a:lnTo>
                    <a:pt x="172" y="75"/>
                  </a:lnTo>
                  <a:lnTo>
                    <a:pt x="168" y="69"/>
                  </a:lnTo>
                  <a:lnTo>
                    <a:pt x="165" y="62"/>
                  </a:lnTo>
                  <a:lnTo>
                    <a:pt x="161" y="56"/>
                  </a:lnTo>
                  <a:lnTo>
                    <a:pt x="156" y="51"/>
                  </a:lnTo>
                  <a:lnTo>
                    <a:pt x="150" y="45"/>
                  </a:lnTo>
                  <a:lnTo>
                    <a:pt x="145" y="41"/>
                  </a:lnTo>
                  <a:lnTo>
                    <a:pt x="140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20" y="30"/>
                  </a:lnTo>
                  <a:lnTo>
                    <a:pt x="113" y="29"/>
                  </a:lnTo>
                  <a:lnTo>
                    <a:pt x="106" y="29"/>
                  </a:lnTo>
                  <a:lnTo>
                    <a:pt x="99" y="29"/>
                  </a:lnTo>
                  <a:lnTo>
                    <a:pt x="92" y="30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3" y="37"/>
                  </a:lnTo>
                  <a:lnTo>
                    <a:pt x="67" y="41"/>
                  </a:lnTo>
                  <a:lnTo>
                    <a:pt x="62" y="45"/>
                  </a:lnTo>
                  <a:lnTo>
                    <a:pt x="57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1" y="74"/>
                  </a:lnTo>
                  <a:lnTo>
                    <a:pt x="39" y="81"/>
                  </a:lnTo>
                  <a:lnTo>
                    <a:pt x="37" y="89"/>
                  </a:lnTo>
                  <a:lnTo>
                    <a:pt x="36" y="96"/>
                  </a:lnTo>
                  <a:lnTo>
                    <a:pt x="35" y="105"/>
                  </a:lnTo>
                  <a:lnTo>
                    <a:pt x="36" y="114"/>
                  </a:lnTo>
                  <a:lnTo>
                    <a:pt x="37" y="122"/>
                  </a:lnTo>
                  <a:lnTo>
                    <a:pt x="39" y="130"/>
                  </a:lnTo>
                  <a:lnTo>
                    <a:pt x="41" y="138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7" y="162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4" y="176"/>
                  </a:lnTo>
                  <a:lnTo>
                    <a:pt x="79" y="179"/>
                  </a:lnTo>
                  <a:lnTo>
                    <a:pt x="85" y="181"/>
                  </a:lnTo>
                  <a:lnTo>
                    <a:pt x="93" y="184"/>
                  </a:lnTo>
                  <a:lnTo>
                    <a:pt x="99" y="185"/>
                  </a:lnTo>
                  <a:lnTo>
                    <a:pt x="107" y="185"/>
                  </a:lnTo>
                  <a:lnTo>
                    <a:pt x="113" y="185"/>
                  </a:lnTo>
                  <a:lnTo>
                    <a:pt x="120" y="184"/>
                  </a:lnTo>
                  <a:lnTo>
                    <a:pt x="127" y="181"/>
                  </a:lnTo>
                  <a:lnTo>
                    <a:pt x="133" y="179"/>
                  </a:lnTo>
                  <a:lnTo>
                    <a:pt x="140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6" y="163"/>
                  </a:lnTo>
                  <a:close/>
                  <a:moveTo>
                    <a:pt x="29" y="184"/>
                  </a:moveTo>
                  <a:lnTo>
                    <a:pt x="23" y="176"/>
                  </a:lnTo>
                  <a:lnTo>
                    <a:pt x="16" y="168"/>
                  </a:lnTo>
                  <a:lnTo>
                    <a:pt x="12" y="158"/>
                  </a:lnTo>
                  <a:lnTo>
                    <a:pt x="8" y="148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1" y="118"/>
                  </a:lnTo>
                  <a:lnTo>
                    <a:pt x="0" y="106"/>
                  </a:lnTo>
                  <a:lnTo>
                    <a:pt x="1" y="94"/>
                  </a:lnTo>
                  <a:lnTo>
                    <a:pt x="2" y="83"/>
                  </a:lnTo>
                  <a:lnTo>
                    <a:pt x="4" y="73"/>
                  </a:lnTo>
                  <a:lnTo>
                    <a:pt x="8" y="62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7"/>
                  </a:lnTo>
                  <a:lnTo>
                    <a:pt x="29" y="28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90" y="0"/>
                  </a:lnTo>
                  <a:lnTo>
                    <a:pt x="100" y="0"/>
                  </a:lnTo>
                  <a:lnTo>
                    <a:pt x="113" y="0"/>
                  </a:lnTo>
                  <a:lnTo>
                    <a:pt x="125" y="3"/>
                  </a:lnTo>
                  <a:lnTo>
                    <a:pt x="136" y="6"/>
                  </a:lnTo>
                  <a:lnTo>
                    <a:pt x="146" y="11"/>
                  </a:lnTo>
                  <a:lnTo>
                    <a:pt x="156" y="19"/>
                  </a:lnTo>
                  <a:lnTo>
                    <a:pt x="164" y="26"/>
                  </a:lnTo>
                  <a:lnTo>
                    <a:pt x="170" y="35"/>
                  </a:lnTo>
                  <a:lnTo>
                    <a:pt x="177" y="44"/>
                  </a:lnTo>
                  <a:lnTo>
                    <a:pt x="177" y="3"/>
                  </a:lnTo>
                  <a:lnTo>
                    <a:pt x="211" y="3"/>
                  </a:lnTo>
                  <a:lnTo>
                    <a:pt x="211" y="211"/>
                  </a:lnTo>
                  <a:lnTo>
                    <a:pt x="177" y="211"/>
                  </a:lnTo>
                  <a:lnTo>
                    <a:pt x="177" y="169"/>
                  </a:lnTo>
                  <a:lnTo>
                    <a:pt x="170" y="178"/>
                  </a:lnTo>
                  <a:lnTo>
                    <a:pt x="164" y="187"/>
                  </a:lnTo>
                  <a:lnTo>
                    <a:pt x="156" y="194"/>
                  </a:lnTo>
                  <a:lnTo>
                    <a:pt x="146" y="202"/>
                  </a:lnTo>
                  <a:lnTo>
                    <a:pt x="136" y="207"/>
                  </a:lnTo>
                  <a:lnTo>
                    <a:pt x="125" y="211"/>
                  </a:lnTo>
                  <a:lnTo>
                    <a:pt x="113" y="213"/>
                  </a:lnTo>
                  <a:lnTo>
                    <a:pt x="100" y="214"/>
                  </a:lnTo>
                  <a:lnTo>
                    <a:pt x="90" y="213"/>
                  </a:lnTo>
                  <a:lnTo>
                    <a:pt x="80" y="212"/>
                  </a:lnTo>
                  <a:lnTo>
                    <a:pt x="70" y="210"/>
                  </a:lnTo>
                  <a:lnTo>
                    <a:pt x="61" y="207"/>
                  </a:lnTo>
                  <a:lnTo>
                    <a:pt x="52" y="203"/>
                  </a:lnTo>
                  <a:lnTo>
                    <a:pt x="44" y="197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6" name="Freeform 155">
              <a:extLst>
                <a:ext uri="{FF2B5EF4-FFF2-40B4-BE49-F238E27FC236}">
                  <a16:creationId xmlns:a16="http://schemas.microsoft.com/office/drawing/2014/main" id="{4910BDD0-ACF4-1E36-637F-27D141AC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335" y="3546610"/>
              <a:ext cx="22179" cy="24026"/>
            </a:xfrm>
            <a:custGeom>
              <a:avLst/>
              <a:gdLst>
                <a:gd name="T0" fmla="*/ 34 w 183"/>
                <a:gd name="T1" fmla="*/ 37 h 211"/>
                <a:gd name="T2" fmla="*/ 46 w 183"/>
                <a:gd name="T3" fmla="*/ 20 h 211"/>
                <a:gd name="T4" fmla="*/ 62 w 183"/>
                <a:gd name="T5" fmla="*/ 8 h 211"/>
                <a:gd name="T6" fmla="*/ 80 w 183"/>
                <a:gd name="T7" fmla="*/ 2 h 211"/>
                <a:gd name="T8" fmla="*/ 103 w 183"/>
                <a:gd name="T9" fmla="*/ 0 h 211"/>
                <a:gd name="T10" fmla="*/ 119 w 183"/>
                <a:gd name="T11" fmla="*/ 1 h 211"/>
                <a:gd name="T12" fmla="*/ 133 w 183"/>
                <a:gd name="T13" fmla="*/ 5 h 211"/>
                <a:gd name="T14" fmla="*/ 147 w 183"/>
                <a:gd name="T15" fmla="*/ 12 h 211"/>
                <a:gd name="T16" fmla="*/ 160 w 183"/>
                <a:gd name="T17" fmla="*/ 22 h 211"/>
                <a:gd name="T18" fmla="*/ 170 w 183"/>
                <a:gd name="T19" fmla="*/ 35 h 211"/>
                <a:gd name="T20" fmla="*/ 177 w 183"/>
                <a:gd name="T21" fmla="*/ 50 h 211"/>
                <a:gd name="T22" fmla="*/ 181 w 183"/>
                <a:gd name="T23" fmla="*/ 68 h 211"/>
                <a:gd name="T24" fmla="*/ 183 w 183"/>
                <a:gd name="T25" fmla="*/ 88 h 211"/>
                <a:gd name="T26" fmla="*/ 149 w 183"/>
                <a:gd name="T27" fmla="*/ 211 h 211"/>
                <a:gd name="T28" fmla="*/ 148 w 183"/>
                <a:gd name="T29" fmla="*/ 86 h 211"/>
                <a:gd name="T30" fmla="*/ 147 w 183"/>
                <a:gd name="T31" fmla="*/ 72 h 211"/>
                <a:gd name="T32" fmla="*/ 143 w 183"/>
                <a:gd name="T33" fmla="*/ 60 h 211"/>
                <a:gd name="T34" fmla="*/ 138 w 183"/>
                <a:gd name="T35" fmla="*/ 50 h 211"/>
                <a:gd name="T36" fmla="*/ 130 w 183"/>
                <a:gd name="T37" fmla="*/ 42 h 211"/>
                <a:gd name="T38" fmla="*/ 121 w 183"/>
                <a:gd name="T39" fmla="*/ 36 h 211"/>
                <a:gd name="T40" fmla="*/ 110 w 183"/>
                <a:gd name="T41" fmla="*/ 31 h 211"/>
                <a:gd name="T42" fmla="*/ 98 w 183"/>
                <a:gd name="T43" fmla="*/ 29 h 211"/>
                <a:gd name="T44" fmla="*/ 86 w 183"/>
                <a:gd name="T45" fmla="*/ 29 h 211"/>
                <a:gd name="T46" fmla="*/ 74 w 183"/>
                <a:gd name="T47" fmla="*/ 31 h 211"/>
                <a:gd name="T48" fmla="*/ 63 w 183"/>
                <a:gd name="T49" fmla="*/ 36 h 211"/>
                <a:gd name="T50" fmla="*/ 54 w 183"/>
                <a:gd name="T51" fmla="*/ 42 h 211"/>
                <a:gd name="T52" fmla="*/ 46 w 183"/>
                <a:gd name="T53" fmla="*/ 50 h 211"/>
                <a:gd name="T54" fmla="*/ 41 w 183"/>
                <a:gd name="T55" fmla="*/ 60 h 211"/>
                <a:gd name="T56" fmla="*/ 37 w 183"/>
                <a:gd name="T57" fmla="*/ 72 h 211"/>
                <a:gd name="T58" fmla="*/ 34 w 183"/>
                <a:gd name="T59" fmla="*/ 86 h 211"/>
                <a:gd name="T60" fmla="*/ 34 w 183"/>
                <a:gd name="T61" fmla="*/ 211 h 211"/>
                <a:gd name="T62" fmla="*/ 0 w 183"/>
                <a:gd name="T6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1">
                  <a:moveTo>
                    <a:pt x="34" y="3"/>
                  </a:moveTo>
                  <a:lnTo>
                    <a:pt x="34" y="37"/>
                  </a:lnTo>
                  <a:lnTo>
                    <a:pt x="40" y="27"/>
                  </a:lnTo>
                  <a:lnTo>
                    <a:pt x="46" y="20"/>
                  </a:lnTo>
                  <a:lnTo>
                    <a:pt x="54" y="13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0" y="2"/>
                  </a:lnTo>
                  <a:lnTo>
                    <a:pt x="91" y="0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3" y="5"/>
                  </a:lnTo>
                  <a:lnTo>
                    <a:pt x="141" y="8"/>
                  </a:lnTo>
                  <a:lnTo>
                    <a:pt x="147" y="12"/>
                  </a:lnTo>
                  <a:lnTo>
                    <a:pt x="154" y="17"/>
                  </a:lnTo>
                  <a:lnTo>
                    <a:pt x="160" y="22"/>
                  </a:lnTo>
                  <a:lnTo>
                    <a:pt x="165" y="28"/>
                  </a:lnTo>
                  <a:lnTo>
                    <a:pt x="170" y="35"/>
                  </a:lnTo>
                  <a:lnTo>
                    <a:pt x="174" y="42"/>
                  </a:lnTo>
                  <a:lnTo>
                    <a:pt x="177" y="50"/>
                  </a:lnTo>
                  <a:lnTo>
                    <a:pt x="180" y="58"/>
                  </a:lnTo>
                  <a:lnTo>
                    <a:pt x="181" y="68"/>
                  </a:lnTo>
                  <a:lnTo>
                    <a:pt x="182" y="77"/>
                  </a:lnTo>
                  <a:lnTo>
                    <a:pt x="183" y="88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3"/>
                  </a:lnTo>
                  <a:lnTo>
                    <a:pt x="148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0"/>
                  </a:lnTo>
                  <a:lnTo>
                    <a:pt x="141" y="55"/>
                  </a:lnTo>
                  <a:lnTo>
                    <a:pt x="138" y="50"/>
                  </a:lnTo>
                  <a:lnTo>
                    <a:pt x="133" y="45"/>
                  </a:lnTo>
                  <a:lnTo>
                    <a:pt x="130" y="42"/>
                  </a:lnTo>
                  <a:lnTo>
                    <a:pt x="125" y="38"/>
                  </a:lnTo>
                  <a:lnTo>
                    <a:pt x="121" y="36"/>
                  </a:lnTo>
                  <a:lnTo>
                    <a:pt x="115" y="34"/>
                  </a:lnTo>
                  <a:lnTo>
                    <a:pt x="110" y="31"/>
                  </a:lnTo>
                  <a:lnTo>
                    <a:pt x="105" y="30"/>
                  </a:lnTo>
                  <a:lnTo>
                    <a:pt x="98" y="29"/>
                  </a:lnTo>
                  <a:lnTo>
                    <a:pt x="92" y="29"/>
                  </a:lnTo>
                  <a:lnTo>
                    <a:pt x="86" y="29"/>
                  </a:lnTo>
                  <a:lnTo>
                    <a:pt x="79" y="30"/>
                  </a:lnTo>
                  <a:lnTo>
                    <a:pt x="74" y="31"/>
                  </a:lnTo>
                  <a:lnTo>
                    <a:pt x="67" y="34"/>
                  </a:lnTo>
                  <a:lnTo>
                    <a:pt x="63" y="36"/>
                  </a:lnTo>
                  <a:lnTo>
                    <a:pt x="58" y="38"/>
                  </a:lnTo>
                  <a:lnTo>
                    <a:pt x="54" y="42"/>
                  </a:lnTo>
                  <a:lnTo>
                    <a:pt x="49" y="45"/>
                  </a:lnTo>
                  <a:lnTo>
                    <a:pt x="46" y="50"/>
                  </a:lnTo>
                  <a:lnTo>
                    <a:pt x="43" y="55"/>
                  </a:lnTo>
                  <a:lnTo>
                    <a:pt x="41" y="60"/>
                  </a:lnTo>
                  <a:lnTo>
                    <a:pt x="39" y="66"/>
                  </a:lnTo>
                  <a:lnTo>
                    <a:pt x="37" y="72"/>
                  </a:lnTo>
                  <a:lnTo>
                    <a:pt x="36" y="78"/>
                  </a:lnTo>
                  <a:lnTo>
                    <a:pt x="34" y="86"/>
                  </a:lnTo>
                  <a:lnTo>
                    <a:pt x="34" y="93"/>
                  </a:lnTo>
                  <a:lnTo>
                    <a:pt x="34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7" name="Freeform 156">
              <a:extLst>
                <a:ext uri="{FF2B5EF4-FFF2-40B4-BE49-F238E27FC236}">
                  <a16:creationId xmlns:a16="http://schemas.microsoft.com/office/drawing/2014/main" id="{B1CF3555-9A32-EA0A-EDD4-0720A4C0F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1058" y="3537369"/>
              <a:ext cx="5545" cy="33267"/>
            </a:xfrm>
            <a:custGeom>
              <a:avLst/>
              <a:gdLst>
                <a:gd name="T0" fmla="*/ 6 w 46"/>
                <a:gd name="T1" fmla="*/ 289 h 289"/>
                <a:gd name="T2" fmla="*/ 6 w 46"/>
                <a:gd name="T3" fmla="*/ 81 h 289"/>
                <a:gd name="T4" fmla="*/ 40 w 46"/>
                <a:gd name="T5" fmla="*/ 81 h 289"/>
                <a:gd name="T6" fmla="*/ 40 w 46"/>
                <a:gd name="T7" fmla="*/ 289 h 289"/>
                <a:gd name="T8" fmla="*/ 6 w 46"/>
                <a:gd name="T9" fmla="*/ 289 h 289"/>
                <a:gd name="T10" fmla="*/ 40 w 46"/>
                <a:gd name="T11" fmla="*/ 40 h 289"/>
                <a:gd name="T12" fmla="*/ 37 w 46"/>
                <a:gd name="T13" fmla="*/ 44 h 289"/>
                <a:gd name="T14" fmla="*/ 32 w 46"/>
                <a:gd name="T15" fmla="*/ 46 h 289"/>
                <a:gd name="T16" fmla="*/ 28 w 46"/>
                <a:gd name="T17" fmla="*/ 47 h 289"/>
                <a:gd name="T18" fmla="*/ 23 w 46"/>
                <a:gd name="T19" fmla="*/ 48 h 289"/>
                <a:gd name="T20" fmla="*/ 19 w 46"/>
                <a:gd name="T21" fmla="*/ 47 h 289"/>
                <a:gd name="T22" fmla="*/ 14 w 46"/>
                <a:gd name="T23" fmla="*/ 46 h 289"/>
                <a:gd name="T24" fmla="*/ 10 w 46"/>
                <a:gd name="T25" fmla="*/ 44 h 289"/>
                <a:gd name="T26" fmla="*/ 7 w 46"/>
                <a:gd name="T27" fmla="*/ 40 h 289"/>
                <a:gd name="T28" fmla="*/ 4 w 46"/>
                <a:gd name="T29" fmla="*/ 37 h 289"/>
                <a:gd name="T30" fmla="*/ 1 w 46"/>
                <a:gd name="T31" fmla="*/ 33 h 289"/>
                <a:gd name="T32" fmla="*/ 0 w 46"/>
                <a:gd name="T33" fmla="*/ 29 h 289"/>
                <a:gd name="T34" fmla="*/ 0 w 46"/>
                <a:gd name="T35" fmla="*/ 23 h 289"/>
                <a:gd name="T36" fmla="*/ 0 w 46"/>
                <a:gd name="T37" fmla="*/ 19 h 289"/>
                <a:gd name="T38" fmla="*/ 1 w 46"/>
                <a:gd name="T39" fmla="*/ 15 h 289"/>
                <a:gd name="T40" fmla="*/ 4 w 46"/>
                <a:gd name="T41" fmla="*/ 11 h 289"/>
                <a:gd name="T42" fmla="*/ 7 w 46"/>
                <a:gd name="T43" fmla="*/ 7 h 289"/>
                <a:gd name="T44" fmla="*/ 10 w 46"/>
                <a:gd name="T45" fmla="*/ 4 h 289"/>
                <a:gd name="T46" fmla="*/ 14 w 46"/>
                <a:gd name="T47" fmla="*/ 2 h 289"/>
                <a:gd name="T48" fmla="*/ 19 w 46"/>
                <a:gd name="T49" fmla="*/ 1 h 289"/>
                <a:gd name="T50" fmla="*/ 24 w 46"/>
                <a:gd name="T51" fmla="*/ 0 h 289"/>
                <a:gd name="T52" fmla="*/ 28 w 46"/>
                <a:gd name="T53" fmla="*/ 1 h 289"/>
                <a:gd name="T54" fmla="*/ 32 w 46"/>
                <a:gd name="T55" fmla="*/ 2 h 289"/>
                <a:gd name="T56" fmla="*/ 37 w 46"/>
                <a:gd name="T57" fmla="*/ 4 h 289"/>
                <a:gd name="T58" fmla="*/ 40 w 46"/>
                <a:gd name="T59" fmla="*/ 7 h 289"/>
                <a:gd name="T60" fmla="*/ 43 w 46"/>
                <a:gd name="T61" fmla="*/ 11 h 289"/>
                <a:gd name="T62" fmla="*/ 45 w 46"/>
                <a:gd name="T63" fmla="*/ 15 h 289"/>
                <a:gd name="T64" fmla="*/ 46 w 46"/>
                <a:gd name="T65" fmla="*/ 19 h 289"/>
                <a:gd name="T66" fmla="*/ 46 w 46"/>
                <a:gd name="T67" fmla="*/ 23 h 289"/>
                <a:gd name="T68" fmla="*/ 46 w 46"/>
                <a:gd name="T69" fmla="*/ 29 h 289"/>
                <a:gd name="T70" fmla="*/ 45 w 46"/>
                <a:gd name="T71" fmla="*/ 33 h 289"/>
                <a:gd name="T72" fmla="*/ 43 w 46"/>
                <a:gd name="T73" fmla="*/ 37 h 289"/>
                <a:gd name="T74" fmla="*/ 40 w 46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289">
                  <a:moveTo>
                    <a:pt x="6" y="289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9"/>
                  </a:lnTo>
                  <a:lnTo>
                    <a:pt x="6" y="289"/>
                  </a:lnTo>
                  <a:close/>
                  <a:moveTo>
                    <a:pt x="40" y="40"/>
                  </a:moveTo>
                  <a:lnTo>
                    <a:pt x="37" y="44"/>
                  </a:lnTo>
                  <a:lnTo>
                    <a:pt x="32" y="46"/>
                  </a:lnTo>
                  <a:lnTo>
                    <a:pt x="28" y="47"/>
                  </a:lnTo>
                  <a:lnTo>
                    <a:pt x="23" y="48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8" name="Freeform 157">
              <a:extLst>
                <a:ext uri="{FF2B5EF4-FFF2-40B4-BE49-F238E27FC236}">
                  <a16:creationId xmlns:a16="http://schemas.microsoft.com/office/drawing/2014/main" id="{CFF8DDF3-86F3-42FC-6514-64D5817B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0299" y="3546610"/>
              <a:ext cx="16634" cy="24026"/>
            </a:xfrm>
            <a:custGeom>
              <a:avLst/>
              <a:gdLst>
                <a:gd name="T0" fmla="*/ 139 w 139"/>
                <a:gd name="T1" fmla="*/ 0 h 208"/>
                <a:gd name="T2" fmla="*/ 139 w 139"/>
                <a:gd name="T3" fmla="*/ 27 h 208"/>
                <a:gd name="T4" fmla="*/ 38 w 139"/>
                <a:gd name="T5" fmla="*/ 180 h 208"/>
                <a:gd name="T6" fmla="*/ 139 w 139"/>
                <a:gd name="T7" fmla="*/ 180 h 208"/>
                <a:gd name="T8" fmla="*/ 139 w 139"/>
                <a:gd name="T9" fmla="*/ 208 h 208"/>
                <a:gd name="T10" fmla="*/ 0 w 139"/>
                <a:gd name="T11" fmla="*/ 208 h 208"/>
                <a:gd name="T12" fmla="*/ 0 w 139"/>
                <a:gd name="T13" fmla="*/ 180 h 208"/>
                <a:gd name="T14" fmla="*/ 100 w 139"/>
                <a:gd name="T15" fmla="*/ 27 h 208"/>
                <a:gd name="T16" fmla="*/ 0 w 139"/>
                <a:gd name="T17" fmla="*/ 27 h 208"/>
                <a:gd name="T18" fmla="*/ 0 w 139"/>
                <a:gd name="T19" fmla="*/ 0 h 208"/>
                <a:gd name="T20" fmla="*/ 139 w 139"/>
                <a:gd name="T2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208">
                  <a:moveTo>
                    <a:pt x="139" y="0"/>
                  </a:moveTo>
                  <a:lnTo>
                    <a:pt x="139" y="27"/>
                  </a:lnTo>
                  <a:lnTo>
                    <a:pt x="38" y="180"/>
                  </a:lnTo>
                  <a:lnTo>
                    <a:pt x="139" y="180"/>
                  </a:lnTo>
                  <a:lnTo>
                    <a:pt x="139" y="208"/>
                  </a:lnTo>
                  <a:lnTo>
                    <a:pt x="0" y="208"/>
                  </a:lnTo>
                  <a:lnTo>
                    <a:pt x="0" y="180"/>
                  </a:lnTo>
                  <a:lnTo>
                    <a:pt x="100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19" name="Freeform 158">
              <a:extLst>
                <a:ext uri="{FF2B5EF4-FFF2-40B4-BE49-F238E27FC236}">
                  <a16:creationId xmlns:a16="http://schemas.microsoft.com/office/drawing/2014/main" id="{27069F8A-F004-E548-8AF5-464B32748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0630" y="3537369"/>
              <a:ext cx="5545" cy="33267"/>
            </a:xfrm>
            <a:custGeom>
              <a:avLst/>
              <a:gdLst>
                <a:gd name="T0" fmla="*/ 7 w 47"/>
                <a:gd name="T1" fmla="*/ 289 h 289"/>
                <a:gd name="T2" fmla="*/ 7 w 47"/>
                <a:gd name="T3" fmla="*/ 81 h 289"/>
                <a:gd name="T4" fmla="*/ 41 w 47"/>
                <a:gd name="T5" fmla="*/ 81 h 289"/>
                <a:gd name="T6" fmla="*/ 41 w 47"/>
                <a:gd name="T7" fmla="*/ 289 h 289"/>
                <a:gd name="T8" fmla="*/ 7 w 47"/>
                <a:gd name="T9" fmla="*/ 289 h 289"/>
                <a:gd name="T10" fmla="*/ 41 w 47"/>
                <a:gd name="T11" fmla="*/ 40 h 289"/>
                <a:gd name="T12" fmla="*/ 36 w 47"/>
                <a:gd name="T13" fmla="*/ 44 h 289"/>
                <a:gd name="T14" fmla="*/ 33 w 47"/>
                <a:gd name="T15" fmla="*/ 46 h 289"/>
                <a:gd name="T16" fmla="*/ 28 w 47"/>
                <a:gd name="T17" fmla="*/ 47 h 289"/>
                <a:gd name="T18" fmla="*/ 24 w 47"/>
                <a:gd name="T19" fmla="*/ 48 h 289"/>
                <a:gd name="T20" fmla="*/ 19 w 47"/>
                <a:gd name="T21" fmla="*/ 47 h 289"/>
                <a:gd name="T22" fmla="*/ 14 w 47"/>
                <a:gd name="T23" fmla="*/ 46 h 289"/>
                <a:gd name="T24" fmla="*/ 11 w 47"/>
                <a:gd name="T25" fmla="*/ 44 h 289"/>
                <a:gd name="T26" fmla="*/ 8 w 47"/>
                <a:gd name="T27" fmla="*/ 40 h 289"/>
                <a:gd name="T28" fmla="*/ 5 w 47"/>
                <a:gd name="T29" fmla="*/ 37 h 289"/>
                <a:gd name="T30" fmla="*/ 2 w 47"/>
                <a:gd name="T31" fmla="*/ 33 h 289"/>
                <a:gd name="T32" fmla="*/ 1 w 47"/>
                <a:gd name="T33" fmla="*/ 29 h 289"/>
                <a:gd name="T34" fmla="*/ 0 w 47"/>
                <a:gd name="T35" fmla="*/ 23 h 289"/>
                <a:gd name="T36" fmla="*/ 1 w 47"/>
                <a:gd name="T37" fmla="*/ 19 h 289"/>
                <a:gd name="T38" fmla="*/ 2 w 47"/>
                <a:gd name="T39" fmla="*/ 15 h 289"/>
                <a:gd name="T40" fmla="*/ 5 w 47"/>
                <a:gd name="T41" fmla="*/ 11 h 289"/>
                <a:gd name="T42" fmla="*/ 8 w 47"/>
                <a:gd name="T43" fmla="*/ 7 h 289"/>
                <a:gd name="T44" fmla="*/ 11 w 47"/>
                <a:gd name="T45" fmla="*/ 4 h 289"/>
                <a:gd name="T46" fmla="*/ 15 w 47"/>
                <a:gd name="T47" fmla="*/ 2 h 289"/>
                <a:gd name="T48" fmla="*/ 19 w 47"/>
                <a:gd name="T49" fmla="*/ 1 h 289"/>
                <a:gd name="T50" fmla="*/ 24 w 47"/>
                <a:gd name="T51" fmla="*/ 0 h 289"/>
                <a:gd name="T52" fmla="*/ 29 w 47"/>
                <a:gd name="T53" fmla="*/ 1 h 289"/>
                <a:gd name="T54" fmla="*/ 33 w 47"/>
                <a:gd name="T55" fmla="*/ 2 h 289"/>
                <a:gd name="T56" fmla="*/ 36 w 47"/>
                <a:gd name="T57" fmla="*/ 4 h 289"/>
                <a:gd name="T58" fmla="*/ 41 w 47"/>
                <a:gd name="T59" fmla="*/ 7 h 289"/>
                <a:gd name="T60" fmla="*/ 43 w 47"/>
                <a:gd name="T61" fmla="*/ 11 h 289"/>
                <a:gd name="T62" fmla="*/ 45 w 47"/>
                <a:gd name="T63" fmla="*/ 15 h 289"/>
                <a:gd name="T64" fmla="*/ 47 w 47"/>
                <a:gd name="T65" fmla="*/ 19 h 289"/>
                <a:gd name="T66" fmla="*/ 47 w 47"/>
                <a:gd name="T67" fmla="*/ 23 h 289"/>
                <a:gd name="T68" fmla="*/ 47 w 47"/>
                <a:gd name="T69" fmla="*/ 29 h 289"/>
                <a:gd name="T70" fmla="*/ 45 w 47"/>
                <a:gd name="T71" fmla="*/ 33 h 289"/>
                <a:gd name="T72" fmla="*/ 43 w 47"/>
                <a:gd name="T73" fmla="*/ 37 h 289"/>
                <a:gd name="T74" fmla="*/ 41 w 47"/>
                <a:gd name="T75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7" y="289"/>
                  </a:moveTo>
                  <a:lnTo>
                    <a:pt x="7" y="81"/>
                  </a:lnTo>
                  <a:lnTo>
                    <a:pt x="41" y="81"/>
                  </a:lnTo>
                  <a:lnTo>
                    <a:pt x="41" y="289"/>
                  </a:lnTo>
                  <a:lnTo>
                    <a:pt x="7" y="289"/>
                  </a:lnTo>
                  <a:close/>
                  <a:moveTo>
                    <a:pt x="41" y="40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8" y="47"/>
                  </a:lnTo>
                  <a:lnTo>
                    <a:pt x="24" y="48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1" y="44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7" y="19"/>
                  </a:lnTo>
                  <a:lnTo>
                    <a:pt x="47" y="23"/>
                  </a:lnTo>
                  <a:lnTo>
                    <a:pt x="47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0" name="Freeform 159">
              <a:extLst>
                <a:ext uri="{FF2B5EF4-FFF2-40B4-BE49-F238E27FC236}">
                  <a16:creationId xmlns:a16="http://schemas.microsoft.com/office/drawing/2014/main" id="{4BBB93B9-0CBA-5920-F37A-CA00391A0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19" y="3546610"/>
              <a:ext cx="22179" cy="24026"/>
            </a:xfrm>
            <a:custGeom>
              <a:avLst/>
              <a:gdLst>
                <a:gd name="T0" fmla="*/ 35 w 183"/>
                <a:gd name="T1" fmla="*/ 37 h 211"/>
                <a:gd name="T2" fmla="*/ 47 w 183"/>
                <a:gd name="T3" fmla="*/ 20 h 211"/>
                <a:gd name="T4" fmla="*/ 62 w 183"/>
                <a:gd name="T5" fmla="*/ 8 h 211"/>
                <a:gd name="T6" fmla="*/ 81 w 183"/>
                <a:gd name="T7" fmla="*/ 2 h 211"/>
                <a:gd name="T8" fmla="*/ 102 w 183"/>
                <a:gd name="T9" fmla="*/ 0 h 211"/>
                <a:gd name="T10" fmla="*/ 119 w 183"/>
                <a:gd name="T11" fmla="*/ 1 h 211"/>
                <a:gd name="T12" fmla="*/ 134 w 183"/>
                <a:gd name="T13" fmla="*/ 5 h 211"/>
                <a:gd name="T14" fmla="*/ 148 w 183"/>
                <a:gd name="T15" fmla="*/ 12 h 211"/>
                <a:gd name="T16" fmla="*/ 161 w 183"/>
                <a:gd name="T17" fmla="*/ 22 h 211"/>
                <a:gd name="T18" fmla="*/ 170 w 183"/>
                <a:gd name="T19" fmla="*/ 35 h 211"/>
                <a:gd name="T20" fmla="*/ 178 w 183"/>
                <a:gd name="T21" fmla="*/ 50 h 211"/>
                <a:gd name="T22" fmla="*/ 182 w 183"/>
                <a:gd name="T23" fmla="*/ 68 h 211"/>
                <a:gd name="T24" fmla="*/ 183 w 183"/>
                <a:gd name="T25" fmla="*/ 88 h 211"/>
                <a:gd name="T26" fmla="*/ 149 w 183"/>
                <a:gd name="T27" fmla="*/ 211 h 211"/>
                <a:gd name="T28" fmla="*/ 149 w 183"/>
                <a:gd name="T29" fmla="*/ 86 h 211"/>
                <a:gd name="T30" fmla="*/ 147 w 183"/>
                <a:gd name="T31" fmla="*/ 72 h 211"/>
                <a:gd name="T32" fmla="*/ 144 w 183"/>
                <a:gd name="T33" fmla="*/ 60 h 211"/>
                <a:gd name="T34" fmla="*/ 137 w 183"/>
                <a:gd name="T35" fmla="*/ 50 h 211"/>
                <a:gd name="T36" fmla="*/ 130 w 183"/>
                <a:gd name="T37" fmla="*/ 42 h 211"/>
                <a:gd name="T38" fmla="*/ 121 w 183"/>
                <a:gd name="T39" fmla="*/ 36 h 211"/>
                <a:gd name="T40" fmla="*/ 111 w 183"/>
                <a:gd name="T41" fmla="*/ 31 h 211"/>
                <a:gd name="T42" fmla="*/ 99 w 183"/>
                <a:gd name="T43" fmla="*/ 29 h 211"/>
                <a:gd name="T44" fmla="*/ 85 w 183"/>
                <a:gd name="T45" fmla="*/ 29 h 211"/>
                <a:gd name="T46" fmla="*/ 74 w 183"/>
                <a:gd name="T47" fmla="*/ 31 h 211"/>
                <a:gd name="T48" fmla="*/ 63 w 183"/>
                <a:gd name="T49" fmla="*/ 36 h 211"/>
                <a:gd name="T50" fmla="*/ 54 w 183"/>
                <a:gd name="T51" fmla="*/ 42 h 211"/>
                <a:gd name="T52" fmla="*/ 47 w 183"/>
                <a:gd name="T53" fmla="*/ 50 h 211"/>
                <a:gd name="T54" fmla="*/ 41 w 183"/>
                <a:gd name="T55" fmla="*/ 60 h 211"/>
                <a:gd name="T56" fmla="*/ 37 w 183"/>
                <a:gd name="T57" fmla="*/ 72 h 211"/>
                <a:gd name="T58" fmla="*/ 35 w 183"/>
                <a:gd name="T59" fmla="*/ 86 h 211"/>
                <a:gd name="T60" fmla="*/ 35 w 183"/>
                <a:gd name="T61" fmla="*/ 211 h 211"/>
                <a:gd name="T62" fmla="*/ 0 w 183"/>
                <a:gd name="T6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1">
                  <a:moveTo>
                    <a:pt x="35" y="3"/>
                  </a:moveTo>
                  <a:lnTo>
                    <a:pt x="35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4" y="13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2" y="8"/>
                  </a:lnTo>
                  <a:lnTo>
                    <a:pt x="148" y="12"/>
                  </a:lnTo>
                  <a:lnTo>
                    <a:pt x="154" y="17"/>
                  </a:lnTo>
                  <a:lnTo>
                    <a:pt x="161" y="22"/>
                  </a:lnTo>
                  <a:lnTo>
                    <a:pt x="166" y="28"/>
                  </a:lnTo>
                  <a:lnTo>
                    <a:pt x="170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8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5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1"/>
                  </a:lnTo>
                  <a:lnTo>
                    <a:pt x="104" y="30"/>
                  </a:lnTo>
                  <a:lnTo>
                    <a:pt x="99" y="29"/>
                  </a:lnTo>
                  <a:lnTo>
                    <a:pt x="93" y="29"/>
                  </a:lnTo>
                  <a:lnTo>
                    <a:pt x="85" y="29"/>
                  </a:lnTo>
                  <a:lnTo>
                    <a:pt x="80" y="30"/>
                  </a:lnTo>
                  <a:lnTo>
                    <a:pt x="74" y="31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5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8"/>
                  </a:lnTo>
                  <a:lnTo>
                    <a:pt x="35" y="86"/>
                  </a:lnTo>
                  <a:lnTo>
                    <a:pt x="35" y="93"/>
                  </a:lnTo>
                  <a:lnTo>
                    <a:pt x="35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1" name="Freeform 160">
              <a:extLst>
                <a:ext uri="{FF2B5EF4-FFF2-40B4-BE49-F238E27FC236}">
                  <a16:creationId xmlns:a16="http://schemas.microsoft.com/office/drawing/2014/main" id="{B509FC1F-8250-F520-FA50-532569FBBE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7594" y="3546610"/>
              <a:ext cx="25875" cy="35115"/>
            </a:xfrm>
            <a:custGeom>
              <a:avLst/>
              <a:gdLst>
                <a:gd name="T0" fmla="*/ 164 w 210"/>
                <a:gd name="T1" fmla="*/ 152 h 313"/>
                <a:gd name="T2" fmla="*/ 172 w 210"/>
                <a:gd name="T3" fmla="*/ 131 h 313"/>
                <a:gd name="T4" fmla="*/ 175 w 210"/>
                <a:gd name="T5" fmla="*/ 107 h 313"/>
                <a:gd name="T6" fmla="*/ 172 w 210"/>
                <a:gd name="T7" fmla="*/ 83 h 313"/>
                <a:gd name="T8" fmla="*/ 164 w 210"/>
                <a:gd name="T9" fmla="*/ 62 h 313"/>
                <a:gd name="T10" fmla="*/ 150 w 210"/>
                <a:gd name="T11" fmla="*/ 45 h 313"/>
                <a:gd name="T12" fmla="*/ 132 w 210"/>
                <a:gd name="T13" fmla="*/ 35 h 313"/>
                <a:gd name="T14" fmla="*/ 113 w 210"/>
                <a:gd name="T15" fmla="*/ 29 h 313"/>
                <a:gd name="T16" fmla="*/ 91 w 210"/>
                <a:gd name="T17" fmla="*/ 30 h 313"/>
                <a:gd name="T18" fmla="*/ 72 w 210"/>
                <a:gd name="T19" fmla="*/ 37 h 313"/>
                <a:gd name="T20" fmla="*/ 55 w 210"/>
                <a:gd name="T21" fmla="*/ 50 h 313"/>
                <a:gd name="T22" fmla="*/ 43 w 210"/>
                <a:gd name="T23" fmla="*/ 68 h 313"/>
                <a:gd name="T24" fmla="*/ 36 w 210"/>
                <a:gd name="T25" fmla="*/ 89 h 313"/>
                <a:gd name="T26" fmla="*/ 35 w 210"/>
                <a:gd name="T27" fmla="*/ 114 h 313"/>
                <a:gd name="T28" fmla="*/ 40 w 210"/>
                <a:gd name="T29" fmla="*/ 138 h 313"/>
                <a:gd name="T30" fmla="*/ 51 w 210"/>
                <a:gd name="T31" fmla="*/ 157 h 313"/>
                <a:gd name="T32" fmla="*/ 67 w 210"/>
                <a:gd name="T33" fmla="*/ 172 h 313"/>
                <a:gd name="T34" fmla="*/ 85 w 210"/>
                <a:gd name="T35" fmla="*/ 181 h 313"/>
                <a:gd name="T36" fmla="*/ 105 w 210"/>
                <a:gd name="T37" fmla="*/ 185 h 313"/>
                <a:gd name="T38" fmla="*/ 125 w 210"/>
                <a:gd name="T39" fmla="*/ 181 h 313"/>
                <a:gd name="T40" fmla="*/ 143 w 210"/>
                <a:gd name="T41" fmla="*/ 173 h 313"/>
                <a:gd name="T42" fmla="*/ 28 w 210"/>
                <a:gd name="T43" fmla="*/ 184 h 313"/>
                <a:gd name="T44" fmla="*/ 10 w 210"/>
                <a:gd name="T45" fmla="*/ 158 h 313"/>
                <a:gd name="T46" fmla="*/ 1 w 210"/>
                <a:gd name="T47" fmla="*/ 128 h 313"/>
                <a:gd name="T48" fmla="*/ 0 w 210"/>
                <a:gd name="T49" fmla="*/ 94 h 313"/>
                <a:gd name="T50" fmla="*/ 6 w 210"/>
                <a:gd name="T51" fmla="*/ 62 h 313"/>
                <a:gd name="T52" fmla="*/ 21 w 210"/>
                <a:gd name="T53" fmla="*/ 37 h 313"/>
                <a:gd name="T54" fmla="*/ 42 w 210"/>
                <a:gd name="T55" fmla="*/ 16 h 313"/>
                <a:gd name="T56" fmla="*/ 69 w 210"/>
                <a:gd name="T57" fmla="*/ 4 h 313"/>
                <a:gd name="T58" fmla="*/ 99 w 210"/>
                <a:gd name="T59" fmla="*/ 0 h 313"/>
                <a:gd name="T60" fmla="*/ 135 w 210"/>
                <a:gd name="T61" fmla="*/ 6 h 313"/>
                <a:gd name="T62" fmla="*/ 163 w 210"/>
                <a:gd name="T63" fmla="*/ 26 h 313"/>
                <a:gd name="T64" fmla="*/ 175 w 210"/>
                <a:gd name="T65" fmla="*/ 3 h 313"/>
                <a:gd name="T66" fmla="*/ 209 w 210"/>
                <a:gd name="T67" fmla="*/ 226 h 313"/>
                <a:gd name="T68" fmla="*/ 203 w 210"/>
                <a:gd name="T69" fmla="*/ 255 h 313"/>
                <a:gd name="T70" fmla="*/ 189 w 210"/>
                <a:gd name="T71" fmla="*/ 279 h 313"/>
                <a:gd name="T72" fmla="*/ 168 w 210"/>
                <a:gd name="T73" fmla="*/ 297 h 313"/>
                <a:gd name="T74" fmla="*/ 142 w 210"/>
                <a:gd name="T75" fmla="*/ 309 h 313"/>
                <a:gd name="T76" fmla="*/ 113 w 210"/>
                <a:gd name="T77" fmla="*/ 313 h 313"/>
                <a:gd name="T78" fmla="*/ 83 w 210"/>
                <a:gd name="T79" fmla="*/ 310 h 313"/>
                <a:gd name="T80" fmla="*/ 57 w 210"/>
                <a:gd name="T81" fmla="*/ 302 h 313"/>
                <a:gd name="T82" fmla="*/ 36 w 210"/>
                <a:gd name="T83" fmla="*/ 288 h 313"/>
                <a:gd name="T84" fmla="*/ 20 w 210"/>
                <a:gd name="T85" fmla="*/ 271 h 313"/>
                <a:gd name="T86" fmla="*/ 11 w 210"/>
                <a:gd name="T87" fmla="*/ 250 h 313"/>
                <a:gd name="T88" fmla="*/ 48 w 210"/>
                <a:gd name="T89" fmla="*/ 251 h 313"/>
                <a:gd name="T90" fmla="*/ 68 w 210"/>
                <a:gd name="T91" fmla="*/ 272 h 313"/>
                <a:gd name="T92" fmla="*/ 100 w 210"/>
                <a:gd name="T93" fmla="*/ 283 h 313"/>
                <a:gd name="T94" fmla="*/ 125 w 210"/>
                <a:gd name="T95" fmla="*/ 283 h 313"/>
                <a:gd name="T96" fmla="*/ 142 w 210"/>
                <a:gd name="T97" fmla="*/ 276 h 313"/>
                <a:gd name="T98" fmla="*/ 157 w 210"/>
                <a:gd name="T99" fmla="*/ 266 h 313"/>
                <a:gd name="T100" fmla="*/ 168 w 210"/>
                <a:gd name="T101" fmla="*/ 251 h 313"/>
                <a:gd name="T102" fmla="*/ 174 w 210"/>
                <a:gd name="T103" fmla="*/ 231 h 313"/>
                <a:gd name="T104" fmla="*/ 175 w 210"/>
                <a:gd name="T105" fmla="*/ 169 h 313"/>
                <a:gd name="T106" fmla="*/ 155 w 210"/>
                <a:gd name="T107" fmla="*/ 194 h 313"/>
                <a:gd name="T108" fmla="*/ 123 w 210"/>
                <a:gd name="T109" fmla="*/ 211 h 313"/>
                <a:gd name="T110" fmla="*/ 88 w 210"/>
                <a:gd name="T111" fmla="*/ 213 h 313"/>
                <a:gd name="T112" fmla="*/ 60 w 210"/>
                <a:gd name="T113" fmla="*/ 207 h 313"/>
                <a:gd name="T114" fmla="*/ 35 w 210"/>
                <a:gd name="T115" fmla="*/ 19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" h="313">
                  <a:moveTo>
                    <a:pt x="155" y="163"/>
                  </a:moveTo>
                  <a:lnTo>
                    <a:pt x="159" y="158"/>
                  </a:lnTo>
                  <a:lnTo>
                    <a:pt x="164" y="152"/>
                  </a:lnTo>
                  <a:lnTo>
                    <a:pt x="167" y="145"/>
                  </a:lnTo>
                  <a:lnTo>
                    <a:pt x="170" y="139"/>
                  </a:lnTo>
                  <a:lnTo>
                    <a:pt x="172" y="131"/>
                  </a:lnTo>
                  <a:lnTo>
                    <a:pt x="174" y="124"/>
                  </a:lnTo>
                  <a:lnTo>
                    <a:pt x="175" y="116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7" y="69"/>
                  </a:lnTo>
                  <a:lnTo>
                    <a:pt x="164" y="62"/>
                  </a:lnTo>
                  <a:lnTo>
                    <a:pt x="159" y="56"/>
                  </a:lnTo>
                  <a:lnTo>
                    <a:pt x="155" y="51"/>
                  </a:lnTo>
                  <a:lnTo>
                    <a:pt x="150" y="45"/>
                  </a:lnTo>
                  <a:lnTo>
                    <a:pt x="143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5" y="33"/>
                  </a:lnTo>
                  <a:lnTo>
                    <a:pt x="119" y="30"/>
                  </a:lnTo>
                  <a:lnTo>
                    <a:pt x="113" y="29"/>
                  </a:lnTo>
                  <a:lnTo>
                    <a:pt x="105" y="29"/>
                  </a:lnTo>
                  <a:lnTo>
                    <a:pt x="98" y="29"/>
                  </a:lnTo>
                  <a:lnTo>
                    <a:pt x="91" y="30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0" y="45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3" y="68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6" y="89"/>
                  </a:lnTo>
                  <a:lnTo>
                    <a:pt x="35" y="96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8"/>
                  </a:lnTo>
                  <a:lnTo>
                    <a:pt x="43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2"/>
                  </a:lnTo>
                  <a:lnTo>
                    <a:pt x="61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8" y="179"/>
                  </a:lnTo>
                  <a:lnTo>
                    <a:pt x="85" y="181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5" y="181"/>
                  </a:lnTo>
                  <a:lnTo>
                    <a:pt x="132" y="179"/>
                  </a:lnTo>
                  <a:lnTo>
                    <a:pt x="138" y="176"/>
                  </a:lnTo>
                  <a:lnTo>
                    <a:pt x="143" y="173"/>
                  </a:lnTo>
                  <a:lnTo>
                    <a:pt x="150" y="169"/>
                  </a:lnTo>
                  <a:lnTo>
                    <a:pt x="155" y="163"/>
                  </a:lnTo>
                  <a:close/>
                  <a:moveTo>
                    <a:pt x="28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0" y="158"/>
                  </a:lnTo>
                  <a:lnTo>
                    <a:pt x="6" y="148"/>
                  </a:lnTo>
                  <a:lnTo>
                    <a:pt x="4" y="139"/>
                  </a:lnTo>
                  <a:lnTo>
                    <a:pt x="1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3"/>
                  </a:lnTo>
                  <a:lnTo>
                    <a:pt x="6" y="62"/>
                  </a:lnTo>
                  <a:lnTo>
                    <a:pt x="10" y="53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7" y="28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1" y="11"/>
                  </a:lnTo>
                  <a:lnTo>
                    <a:pt x="59" y="7"/>
                  </a:lnTo>
                  <a:lnTo>
                    <a:pt x="69" y="4"/>
                  </a:lnTo>
                  <a:lnTo>
                    <a:pt x="78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1" y="0"/>
                  </a:lnTo>
                  <a:lnTo>
                    <a:pt x="123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5" y="44"/>
                  </a:lnTo>
                  <a:lnTo>
                    <a:pt x="175" y="3"/>
                  </a:lnTo>
                  <a:lnTo>
                    <a:pt x="210" y="3"/>
                  </a:lnTo>
                  <a:lnTo>
                    <a:pt x="210" y="217"/>
                  </a:lnTo>
                  <a:lnTo>
                    <a:pt x="209" y="226"/>
                  </a:lnTo>
                  <a:lnTo>
                    <a:pt x="208" y="237"/>
                  </a:lnTo>
                  <a:lnTo>
                    <a:pt x="206" y="246"/>
                  </a:lnTo>
                  <a:lnTo>
                    <a:pt x="203" y="255"/>
                  </a:lnTo>
                  <a:lnTo>
                    <a:pt x="200" y="263"/>
                  </a:lnTo>
                  <a:lnTo>
                    <a:pt x="194" y="272"/>
                  </a:lnTo>
                  <a:lnTo>
                    <a:pt x="189" y="279"/>
                  </a:lnTo>
                  <a:lnTo>
                    <a:pt x="183" y="286"/>
                  </a:lnTo>
                  <a:lnTo>
                    <a:pt x="175" y="292"/>
                  </a:lnTo>
                  <a:lnTo>
                    <a:pt x="168" y="297"/>
                  </a:lnTo>
                  <a:lnTo>
                    <a:pt x="159" y="303"/>
                  </a:lnTo>
                  <a:lnTo>
                    <a:pt x="151" y="306"/>
                  </a:lnTo>
                  <a:lnTo>
                    <a:pt x="142" y="309"/>
                  </a:lnTo>
                  <a:lnTo>
                    <a:pt x="133" y="311"/>
                  </a:lnTo>
                  <a:lnTo>
                    <a:pt x="123" y="312"/>
                  </a:lnTo>
                  <a:lnTo>
                    <a:pt x="113" y="313"/>
                  </a:lnTo>
                  <a:lnTo>
                    <a:pt x="102" y="312"/>
                  </a:lnTo>
                  <a:lnTo>
                    <a:pt x="92" y="312"/>
                  </a:lnTo>
                  <a:lnTo>
                    <a:pt x="83" y="310"/>
                  </a:lnTo>
                  <a:lnTo>
                    <a:pt x="73" y="308"/>
                  </a:lnTo>
                  <a:lnTo>
                    <a:pt x="65" y="305"/>
                  </a:lnTo>
                  <a:lnTo>
                    <a:pt x="57" y="302"/>
                  </a:lnTo>
                  <a:lnTo>
                    <a:pt x="50" y="298"/>
                  </a:lnTo>
                  <a:lnTo>
                    <a:pt x="42" y="293"/>
                  </a:lnTo>
                  <a:lnTo>
                    <a:pt x="36" y="288"/>
                  </a:lnTo>
                  <a:lnTo>
                    <a:pt x="30" y="283"/>
                  </a:lnTo>
                  <a:lnTo>
                    <a:pt x="24" y="277"/>
                  </a:lnTo>
                  <a:lnTo>
                    <a:pt x="20" y="271"/>
                  </a:lnTo>
                  <a:lnTo>
                    <a:pt x="17" y="264"/>
                  </a:lnTo>
                  <a:lnTo>
                    <a:pt x="14" y="257"/>
                  </a:lnTo>
                  <a:lnTo>
                    <a:pt x="11" y="250"/>
                  </a:lnTo>
                  <a:lnTo>
                    <a:pt x="10" y="242"/>
                  </a:lnTo>
                  <a:lnTo>
                    <a:pt x="44" y="242"/>
                  </a:lnTo>
                  <a:lnTo>
                    <a:pt x="48" y="251"/>
                  </a:lnTo>
                  <a:lnTo>
                    <a:pt x="53" y="258"/>
                  </a:lnTo>
                  <a:lnTo>
                    <a:pt x="59" y="266"/>
                  </a:lnTo>
                  <a:lnTo>
                    <a:pt x="68" y="272"/>
                  </a:lnTo>
                  <a:lnTo>
                    <a:pt x="77" y="276"/>
                  </a:lnTo>
                  <a:lnTo>
                    <a:pt x="88" y="280"/>
                  </a:lnTo>
                  <a:lnTo>
                    <a:pt x="100" y="283"/>
                  </a:lnTo>
                  <a:lnTo>
                    <a:pt x="113" y="284"/>
                  </a:lnTo>
                  <a:lnTo>
                    <a:pt x="119" y="283"/>
                  </a:lnTo>
                  <a:lnTo>
                    <a:pt x="125" y="283"/>
                  </a:lnTo>
                  <a:lnTo>
                    <a:pt x="132" y="280"/>
                  </a:lnTo>
                  <a:lnTo>
                    <a:pt x="137" y="278"/>
                  </a:lnTo>
                  <a:lnTo>
                    <a:pt x="142" y="276"/>
                  </a:lnTo>
                  <a:lnTo>
                    <a:pt x="148" y="273"/>
                  </a:lnTo>
                  <a:lnTo>
                    <a:pt x="153" y="270"/>
                  </a:lnTo>
                  <a:lnTo>
                    <a:pt x="157" y="266"/>
                  </a:lnTo>
                  <a:lnTo>
                    <a:pt x="161" y="261"/>
                  </a:lnTo>
                  <a:lnTo>
                    <a:pt x="166" y="256"/>
                  </a:lnTo>
                  <a:lnTo>
                    <a:pt x="168" y="251"/>
                  </a:lnTo>
                  <a:lnTo>
                    <a:pt x="171" y="244"/>
                  </a:lnTo>
                  <a:lnTo>
                    <a:pt x="173" y="238"/>
                  </a:lnTo>
                  <a:lnTo>
                    <a:pt x="174" y="231"/>
                  </a:lnTo>
                  <a:lnTo>
                    <a:pt x="175" y="224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3" y="211"/>
                  </a:lnTo>
                  <a:lnTo>
                    <a:pt x="111" y="213"/>
                  </a:lnTo>
                  <a:lnTo>
                    <a:pt x="99" y="214"/>
                  </a:lnTo>
                  <a:lnTo>
                    <a:pt x="88" y="213"/>
                  </a:lnTo>
                  <a:lnTo>
                    <a:pt x="78" y="212"/>
                  </a:lnTo>
                  <a:lnTo>
                    <a:pt x="69" y="210"/>
                  </a:lnTo>
                  <a:lnTo>
                    <a:pt x="60" y="207"/>
                  </a:lnTo>
                  <a:lnTo>
                    <a:pt x="51" y="203"/>
                  </a:lnTo>
                  <a:lnTo>
                    <a:pt x="43" y="197"/>
                  </a:lnTo>
                  <a:lnTo>
                    <a:pt x="35" y="191"/>
                  </a:lnTo>
                  <a:lnTo>
                    <a:pt x="28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2" name="Freeform 161">
              <a:extLst>
                <a:ext uri="{FF2B5EF4-FFF2-40B4-BE49-F238E27FC236}">
                  <a16:creationId xmlns:a16="http://schemas.microsoft.com/office/drawing/2014/main" id="{7DB34C22-2E44-3C1C-C3D7-B6EDF1A6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0251" y="4308048"/>
              <a:ext cx="16634" cy="31419"/>
            </a:xfrm>
            <a:custGeom>
              <a:avLst/>
              <a:gdLst>
                <a:gd name="T0" fmla="*/ 0 w 147"/>
                <a:gd name="T1" fmla="*/ 261 h 261"/>
                <a:gd name="T2" fmla="*/ 0 w 147"/>
                <a:gd name="T3" fmla="*/ 0 h 261"/>
                <a:gd name="T4" fmla="*/ 147 w 147"/>
                <a:gd name="T5" fmla="*/ 0 h 261"/>
                <a:gd name="T6" fmla="*/ 147 w 147"/>
                <a:gd name="T7" fmla="*/ 27 h 261"/>
                <a:gd name="T8" fmla="*/ 34 w 147"/>
                <a:gd name="T9" fmla="*/ 27 h 261"/>
                <a:gd name="T10" fmla="*/ 34 w 147"/>
                <a:gd name="T11" fmla="*/ 116 h 261"/>
                <a:gd name="T12" fmla="*/ 123 w 147"/>
                <a:gd name="T13" fmla="*/ 116 h 261"/>
                <a:gd name="T14" fmla="*/ 123 w 147"/>
                <a:gd name="T15" fmla="*/ 143 h 261"/>
                <a:gd name="T16" fmla="*/ 34 w 147"/>
                <a:gd name="T17" fmla="*/ 143 h 261"/>
                <a:gd name="T18" fmla="*/ 34 w 147"/>
                <a:gd name="T19" fmla="*/ 261 h 261"/>
                <a:gd name="T20" fmla="*/ 0 w 147"/>
                <a:gd name="T2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261">
                  <a:moveTo>
                    <a:pt x="0" y="261"/>
                  </a:moveTo>
                  <a:lnTo>
                    <a:pt x="0" y="0"/>
                  </a:lnTo>
                  <a:lnTo>
                    <a:pt x="147" y="0"/>
                  </a:lnTo>
                  <a:lnTo>
                    <a:pt x="147" y="27"/>
                  </a:lnTo>
                  <a:lnTo>
                    <a:pt x="34" y="27"/>
                  </a:lnTo>
                  <a:lnTo>
                    <a:pt x="34" y="116"/>
                  </a:lnTo>
                  <a:lnTo>
                    <a:pt x="123" y="116"/>
                  </a:lnTo>
                  <a:lnTo>
                    <a:pt x="123" y="143"/>
                  </a:lnTo>
                  <a:lnTo>
                    <a:pt x="34" y="143"/>
                  </a:lnTo>
                  <a:lnTo>
                    <a:pt x="34" y="261"/>
                  </a:lnTo>
                  <a:lnTo>
                    <a:pt x="0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3" name="Freeform 162">
              <a:extLst>
                <a:ext uri="{FF2B5EF4-FFF2-40B4-BE49-F238E27FC236}">
                  <a16:creationId xmlns:a16="http://schemas.microsoft.com/office/drawing/2014/main" id="{9FCDFBDA-2273-2D54-15F7-1E566A95A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0581" y="4306199"/>
              <a:ext cx="5545" cy="33267"/>
            </a:xfrm>
            <a:custGeom>
              <a:avLst/>
              <a:gdLst>
                <a:gd name="T0" fmla="*/ 6 w 46"/>
                <a:gd name="T1" fmla="*/ 288 h 288"/>
                <a:gd name="T2" fmla="*/ 6 w 46"/>
                <a:gd name="T3" fmla="*/ 81 h 288"/>
                <a:gd name="T4" fmla="*/ 40 w 46"/>
                <a:gd name="T5" fmla="*/ 81 h 288"/>
                <a:gd name="T6" fmla="*/ 40 w 46"/>
                <a:gd name="T7" fmla="*/ 288 h 288"/>
                <a:gd name="T8" fmla="*/ 6 w 46"/>
                <a:gd name="T9" fmla="*/ 288 h 288"/>
                <a:gd name="T10" fmla="*/ 40 w 46"/>
                <a:gd name="T11" fmla="*/ 41 h 288"/>
                <a:gd name="T12" fmla="*/ 36 w 46"/>
                <a:gd name="T13" fmla="*/ 44 h 288"/>
                <a:gd name="T14" fmla="*/ 33 w 46"/>
                <a:gd name="T15" fmla="*/ 46 h 288"/>
                <a:gd name="T16" fmla="*/ 28 w 46"/>
                <a:gd name="T17" fmla="*/ 47 h 288"/>
                <a:gd name="T18" fmla="*/ 23 w 46"/>
                <a:gd name="T19" fmla="*/ 47 h 288"/>
                <a:gd name="T20" fmla="*/ 19 w 46"/>
                <a:gd name="T21" fmla="*/ 47 h 288"/>
                <a:gd name="T22" fmla="*/ 14 w 46"/>
                <a:gd name="T23" fmla="*/ 46 h 288"/>
                <a:gd name="T24" fmla="*/ 10 w 46"/>
                <a:gd name="T25" fmla="*/ 44 h 288"/>
                <a:gd name="T26" fmla="*/ 7 w 46"/>
                <a:gd name="T27" fmla="*/ 41 h 288"/>
                <a:gd name="T28" fmla="*/ 4 w 46"/>
                <a:gd name="T29" fmla="*/ 37 h 288"/>
                <a:gd name="T30" fmla="*/ 2 w 46"/>
                <a:gd name="T31" fmla="*/ 33 h 288"/>
                <a:gd name="T32" fmla="*/ 1 w 46"/>
                <a:gd name="T33" fmla="*/ 29 h 288"/>
                <a:gd name="T34" fmla="*/ 0 w 46"/>
                <a:gd name="T35" fmla="*/ 24 h 288"/>
                <a:gd name="T36" fmla="*/ 1 w 46"/>
                <a:gd name="T37" fmla="*/ 19 h 288"/>
                <a:gd name="T38" fmla="*/ 2 w 46"/>
                <a:gd name="T39" fmla="*/ 15 h 288"/>
                <a:gd name="T40" fmla="*/ 4 w 46"/>
                <a:gd name="T41" fmla="*/ 11 h 288"/>
                <a:gd name="T42" fmla="*/ 7 w 46"/>
                <a:gd name="T43" fmla="*/ 8 h 288"/>
                <a:gd name="T44" fmla="*/ 10 w 46"/>
                <a:gd name="T45" fmla="*/ 4 h 288"/>
                <a:gd name="T46" fmla="*/ 14 w 46"/>
                <a:gd name="T47" fmla="*/ 2 h 288"/>
                <a:gd name="T48" fmla="*/ 19 w 46"/>
                <a:gd name="T49" fmla="*/ 1 h 288"/>
                <a:gd name="T50" fmla="*/ 23 w 46"/>
                <a:gd name="T51" fmla="*/ 0 h 288"/>
                <a:gd name="T52" fmla="*/ 28 w 46"/>
                <a:gd name="T53" fmla="*/ 1 h 288"/>
                <a:gd name="T54" fmla="*/ 33 w 46"/>
                <a:gd name="T55" fmla="*/ 2 h 288"/>
                <a:gd name="T56" fmla="*/ 36 w 46"/>
                <a:gd name="T57" fmla="*/ 4 h 288"/>
                <a:gd name="T58" fmla="*/ 40 w 46"/>
                <a:gd name="T59" fmla="*/ 8 h 288"/>
                <a:gd name="T60" fmla="*/ 43 w 46"/>
                <a:gd name="T61" fmla="*/ 11 h 288"/>
                <a:gd name="T62" fmla="*/ 45 w 46"/>
                <a:gd name="T63" fmla="*/ 15 h 288"/>
                <a:gd name="T64" fmla="*/ 46 w 46"/>
                <a:gd name="T65" fmla="*/ 19 h 288"/>
                <a:gd name="T66" fmla="*/ 46 w 46"/>
                <a:gd name="T67" fmla="*/ 24 h 288"/>
                <a:gd name="T68" fmla="*/ 46 w 46"/>
                <a:gd name="T69" fmla="*/ 29 h 288"/>
                <a:gd name="T70" fmla="*/ 45 w 46"/>
                <a:gd name="T71" fmla="*/ 33 h 288"/>
                <a:gd name="T72" fmla="*/ 43 w 46"/>
                <a:gd name="T73" fmla="*/ 37 h 288"/>
                <a:gd name="T74" fmla="*/ 40 w 46"/>
                <a:gd name="T75" fmla="*/ 4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288">
                  <a:moveTo>
                    <a:pt x="6" y="288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8"/>
                  </a:lnTo>
                  <a:lnTo>
                    <a:pt x="6" y="288"/>
                  </a:lnTo>
                  <a:close/>
                  <a:moveTo>
                    <a:pt x="40" y="41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8" y="47"/>
                  </a:lnTo>
                  <a:lnTo>
                    <a:pt x="23" y="47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10" y="44"/>
                  </a:lnTo>
                  <a:lnTo>
                    <a:pt x="7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5" y="15"/>
                  </a:lnTo>
                  <a:lnTo>
                    <a:pt x="46" y="19"/>
                  </a:lnTo>
                  <a:lnTo>
                    <a:pt x="46" y="24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4" name="Freeform 163">
              <a:extLst>
                <a:ext uri="{FF2B5EF4-FFF2-40B4-BE49-F238E27FC236}">
                  <a16:creationId xmlns:a16="http://schemas.microsoft.com/office/drawing/2014/main" id="{948D7907-C68C-9469-AED8-DF9850FD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3519" y="4315440"/>
              <a:ext cx="20330" cy="24026"/>
            </a:xfrm>
            <a:custGeom>
              <a:avLst/>
              <a:gdLst>
                <a:gd name="T0" fmla="*/ 36 w 183"/>
                <a:gd name="T1" fmla="*/ 37 h 210"/>
                <a:gd name="T2" fmla="*/ 47 w 183"/>
                <a:gd name="T3" fmla="*/ 20 h 210"/>
                <a:gd name="T4" fmla="*/ 63 w 183"/>
                <a:gd name="T5" fmla="*/ 8 h 210"/>
                <a:gd name="T6" fmla="*/ 81 w 183"/>
                <a:gd name="T7" fmla="*/ 2 h 210"/>
                <a:gd name="T8" fmla="*/ 103 w 183"/>
                <a:gd name="T9" fmla="*/ 0 h 210"/>
                <a:gd name="T10" fmla="*/ 120 w 183"/>
                <a:gd name="T11" fmla="*/ 1 h 210"/>
                <a:gd name="T12" fmla="*/ 135 w 183"/>
                <a:gd name="T13" fmla="*/ 5 h 210"/>
                <a:gd name="T14" fmla="*/ 148 w 183"/>
                <a:gd name="T15" fmla="*/ 13 h 210"/>
                <a:gd name="T16" fmla="*/ 161 w 183"/>
                <a:gd name="T17" fmla="*/ 22 h 210"/>
                <a:gd name="T18" fmla="*/ 171 w 183"/>
                <a:gd name="T19" fmla="*/ 35 h 210"/>
                <a:gd name="T20" fmla="*/ 178 w 183"/>
                <a:gd name="T21" fmla="*/ 50 h 210"/>
                <a:gd name="T22" fmla="*/ 182 w 183"/>
                <a:gd name="T23" fmla="*/ 68 h 210"/>
                <a:gd name="T24" fmla="*/ 183 w 183"/>
                <a:gd name="T25" fmla="*/ 88 h 210"/>
                <a:gd name="T26" fmla="*/ 149 w 183"/>
                <a:gd name="T27" fmla="*/ 210 h 210"/>
                <a:gd name="T28" fmla="*/ 149 w 183"/>
                <a:gd name="T29" fmla="*/ 86 h 210"/>
                <a:gd name="T30" fmla="*/ 147 w 183"/>
                <a:gd name="T31" fmla="*/ 72 h 210"/>
                <a:gd name="T32" fmla="*/ 144 w 183"/>
                <a:gd name="T33" fmla="*/ 60 h 210"/>
                <a:gd name="T34" fmla="*/ 138 w 183"/>
                <a:gd name="T35" fmla="*/ 50 h 210"/>
                <a:gd name="T36" fmla="*/ 130 w 183"/>
                <a:gd name="T37" fmla="*/ 42 h 210"/>
                <a:gd name="T38" fmla="*/ 122 w 183"/>
                <a:gd name="T39" fmla="*/ 36 h 210"/>
                <a:gd name="T40" fmla="*/ 111 w 183"/>
                <a:gd name="T41" fmla="*/ 32 h 210"/>
                <a:gd name="T42" fmla="*/ 99 w 183"/>
                <a:gd name="T43" fmla="*/ 30 h 210"/>
                <a:gd name="T44" fmla="*/ 87 w 183"/>
                <a:gd name="T45" fmla="*/ 30 h 210"/>
                <a:gd name="T46" fmla="*/ 74 w 183"/>
                <a:gd name="T47" fmla="*/ 32 h 210"/>
                <a:gd name="T48" fmla="*/ 64 w 183"/>
                <a:gd name="T49" fmla="*/ 36 h 210"/>
                <a:gd name="T50" fmla="*/ 55 w 183"/>
                <a:gd name="T51" fmla="*/ 42 h 210"/>
                <a:gd name="T52" fmla="*/ 47 w 183"/>
                <a:gd name="T53" fmla="*/ 50 h 210"/>
                <a:gd name="T54" fmla="*/ 41 w 183"/>
                <a:gd name="T55" fmla="*/ 60 h 210"/>
                <a:gd name="T56" fmla="*/ 38 w 183"/>
                <a:gd name="T57" fmla="*/ 72 h 210"/>
                <a:gd name="T58" fmla="*/ 36 w 183"/>
                <a:gd name="T59" fmla="*/ 86 h 210"/>
                <a:gd name="T60" fmla="*/ 36 w 183"/>
                <a:gd name="T61" fmla="*/ 210 h 210"/>
                <a:gd name="T62" fmla="*/ 0 w 183"/>
                <a:gd name="T63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0">
                  <a:moveTo>
                    <a:pt x="36" y="3"/>
                  </a:moveTo>
                  <a:lnTo>
                    <a:pt x="36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5" y="14"/>
                  </a:lnTo>
                  <a:lnTo>
                    <a:pt x="63" y="8"/>
                  </a:lnTo>
                  <a:lnTo>
                    <a:pt x="72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11" y="0"/>
                  </a:lnTo>
                  <a:lnTo>
                    <a:pt x="120" y="1"/>
                  </a:lnTo>
                  <a:lnTo>
                    <a:pt x="127" y="3"/>
                  </a:lnTo>
                  <a:lnTo>
                    <a:pt x="135" y="5"/>
                  </a:lnTo>
                  <a:lnTo>
                    <a:pt x="142" y="8"/>
                  </a:lnTo>
                  <a:lnTo>
                    <a:pt x="148" y="13"/>
                  </a:lnTo>
                  <a:lnTo>
                    <a:pt x="155" y="17"/>
                  </a:lnTo>
                  <a:lnTo>
                    <a:pt x="161" y="22"/>
                  </a:lnTo>
                  <a:lnTo>
                    <a:pt x="166" y="29"/>
                  </a:lnTo>
                  <a:lnTo>
                    <a:pt x="171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8" y="50"/>
                  </a:lnTo>
                  <a:lnTo>
                    <a:pt x="135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2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6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7" y="30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9" y="34"/>
                  </a:lnTo>
                  <a:lnTo>
                    <a:pt x="64" y="36"/>
                  </a:lnTo>
                  <a:lnTo>
                    <a:pt x="59" y="38"/>
                  </a:lnTo>
                  <a:lnTo>
                    <a:pt x="55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9" y="66"/>
                  </a:lnTo>
                  <a:lnTo>
                    <a:pt x="38" y="72"/>
                  </a:lnTo>
                  <a:lnTo>
                    <a:pt x="37" y="79"/>
                  </a:lnTo>
                  <a:lnTo>
                    <a:pt x="36" y="86"/>
                  </a:lnTo>
                  <a:lnTo>
                    <a:pt x="36" y="93"/>
                  </a:lnTo>
                  <a:lnTo>
                    <a:pt x="36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5" name="Freeform 164">
              <a:extLst>
                <a:ext uri="{FF2B5EF4-FFF2-40B4-BE49-F238E27FC236}">
                  <a16:creationId xmlns:a16="http://schemas.microsoft.com/office/drawing/2014/main" id="{911FF160-3B7C-BA63-8125-9C2FF38B0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9394" y="4315440"/>
              <a:ext cx="24027" cy="24026"/>
            </a:xfrm>
            <a:custGeom>
              <a:avLst/>
              <a:gdLst>
                <a:gd name="T0" fmla="*/ 160 w 211"/>
                <a:gd name="T1" fmla="*/ 158 h 215"/>
                <a:gd name="T2" fmla="*/ 168 w 211"/>
                <a:gd name="T3" fmla="*/ 146 h 215"/>
                <a:gd name="T4" fmla="*/ 172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2 w 211"/>
                <a:gd name="T11" fmla="*/ 83 h 215"/>
                <a:gd name="T12" fmla="*/ 168 w 211"/>
                <a:gd name="T13" fmla="*/ 69 h 215"/>
                <a:gd name="T14" fmla="*/ 160 w 211"/>
                <a:gd name="T15" fmla="*/ 56 h 215"/>
                <a:gd name="T16" fmla="*/ 150 w 211"/>
                <a:gd name="T17" fmla="*/ 46 h 215"/>
                <a:gd name="T18" fmla="*/ 138 w 211"/>
                <a:gd name="T19" fmla="*/ 38 h 215"/>
                <a:gd name="T20" fmla="*/ 126 w 211"/>
                <a:gd name="T21" fmla="*/ 33 h 215"/>
                <a:gd name="T22" fmla="*/ 113 w 211"/>
                <a:gd name="T23" fmla="*/ 30 h 215"/>
                <a:gd name="T24" fmla="*/ 98 w 211"/>
                <a:gd name="T25" fmla="*/ 30 h 215"/>
                <a:gd name="T26" fmla="*/ 85 w 211"/>
                <a:gd name="T27" fmla="*/ 32 h 215"/>
                <a:gd name="T28" fmla="*/ 72 w 211"/>
                <a:gd name="T29" fmla="*/ 37 h 215"/>
                <a:gd name="T30" fmla="*/ 61 w 211"/>
                <a:gd name="T31" fmla="*/ 46 h 215"/>
                <a:gd name="T32" fmla="*/ 51 w 211"/>
                <a:gd name="T33" fmla="*/ 55 h 215"/>
                <a:gd name="T34" fmla="*/ 44 w 211"/>
                <a:gd name="T35" fmla="*/ 67 h 215"/>
                <a:gd name="T36" fmla="*/ 38 w 211"/>
                <a:gd name="T37" fmla="*/ 82 h 215"/>
                <a:gd name="T38" fmla="*/ 35 w 211"/>
                <a:gd name="T39" fmla="*/ 97 h 215"/>
                <a:gd name="T40" fmla="*/ 35 w 211"/>
                <a:gd name="T41" fmla="*/ 114 h 215"/>
                <a:gd name="T42" fmla="*/ 38 w 211"/>
                <a:gd name="T43" fmla="*/ 130 h 215"/>
                <a:gd name="T44" fmla="*/ 44 w 211"/>
                <a:gd name="T45" fmla="*/ 144 h 215"/>
                <a:gd name="T46" fmla="*/ 51 w 211"/>
                <a:gd name="T47" fmla="*/ 157 h 215"/>
                <a:gd name="T48" fmla="*/ 62 w 211"/>
                <a:gd name="T49" fmla="*/ 168 h 215"/>
                <a:gd name="T50" fmla="*/ 72 w 211"/>
                <a:gd name="T51" fmla="*/ 176 h 215"/>
                <a:gd name="T52" fmla="*/ 85 w 211"/>
                <a:gd name="T53" fmla="*/ 182 h 215"/>
                <a:gd name="T54" fmla="*/ 99 w 211"/>
                <a:gd name="T55" fmla="*/ 185 h 215"/>
                <a:gd name="T56" fmla="*/ 113 w 211"/>
                <a:gd name="T57" fmla="*/ 185 h 215"/>
                <a:gd name="T58" fmla="*/ 126 w 211"/>
                <a:gd name="T59" fmla="*/ 182 h 215"/>
                <a:gd name="T60" fmla="*/ 138 w 211"/>
                <a:gd name="T61" fmla="*/ 176 h 215"/>
                <a:gd name="T62" fmla="*/ 150 w 211"/>
                <a:gd name="T63" fmla="*/ 169 h 215"/>
                <a:gd name="T64" fmla="*/ 29 w 211"/>
                <a:gd name="T65" fmla="*/ 184 h 215"/>
                <a:gd name="T66" fmla="*/ 16 w 211"/>
                <a:gd name="T67" fmla="*/ 168 h 215"/>
                <a:gd name="T68" fmla="*/ 7 w 211"/>
                <a:gd name="T69" fmla="*/ 149 h 215"/>
                <a:gd name="T70" fmla="*/ 2 w 211"/>
                <a:gd name="T71" fmla="*/ 128 h 215"/>
                <a:gd name="T72" fmla="*/ 0 w 211"/>
                <a:gd name="T73" fmla="*/ 106 h 215"/>
                <a:gd name="T74" fmla="*/ 2 w 211"/>
                <a:gd name="T75" fmla="*/ 83 h 215"/>
                <a:gd name="T76" fmla="*/ 7 w 211"/>
                <a:gd name="T77" fmla="*/ 63 h 215"/>
                <a:gd name="T78" fmla="*/ 16 w 211"/>
                <a:gd name="T79" fmla="*/ 44 h 215"/>
                <a:gd name="T80" fmla="*/ 28 w 211"/>
                <a:gd name="T81" fmla="*/ 29 h 215"/>
                <a:gd name="T82" fmla="*/ 44 w 211"/>
                <a:gd name="T83" fmla="*/ 16 h 215"/>
                <a:gd name="T84" fmla="*/ 60 w 211"/>
                <a:gd name="T85" fmla="*/ 7 h 215"/>
                <a:gd name="T86" fmla="*/ 79 w 211"/>
                <a:gd name="T87" fmla="*/ 1 h 215"/>
                <a:gd name="T88" fmla="*/ 99 w 211"/>
                <a:gd name="T89" fmla="*/ 0 h 215"/>
                <a:gd name="T90" fmla="*/ 125 w 211"/>
                <a:gd name="T91" fmla="*/ 3 h 215"/>
                <a:gd name="T92" fmla="*/ 146 w 211"/>
                <a:gd name="T93" fmla="*/ 11 h 215"/>
                <a:gd name="T94" fmla="*/ 163 w 211"/>
                <a:gd name="T95" fmla="*/ 26 h 215"/>
                <a:gd name="T96" fmla="*/ 176 w 211"/>
                <a:gd name="T97" fmla="*/ 44 h 215"/>
                <a:gd name="T98" fmla="*/ 211 w 211"/>
                <a:gd name="T99" fmla="*/ 3 h 215"/>
                <a:gd name="T100" fmla="*/ 176 w 211"/>
                <a:gd name="T101" fmla="*/ 210 h 215"/>
                <a:gd name="T102" fmla="*/ 170 w 211"/>
                <a:gd name="T103" fmla="*/ 178 h 215"/>
                <a:gd name="T104" fmla="*/ 155 w 211"/>
                <a:gd name="T105" fmla="*/ 194 h 215"/>
                <a:gd name="T106" fmla="*/ 135 w 211"/>
                <a:gd name="T107" fmla="*/ 207 h 215"/>
                <a:gd name="T108" fmla="*/ 112 w 211"/>
                <a:gd name="T109" fmla="*/ 214 h 215"/>
                <a:gd name="T110" fmla="*/ 88 w 211"/>
                <a:gd name="T111" fmla="*/ 214 h 215"/>
                <a:gd name="T112" fmla="*/ 69 w 211"/>
                <a:gd name="T113" fmla="*/ 210 h 215"/>
                <a:gd name="T114" fmla="*/ 52 w 211"/>
                <a:gd name="T115" fmla="*/ 202 h 215"/>
                <a:gd name="T116" fmla="*/ 36 w 211"/>
                <a:gd name="T117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0" y="158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0" y="139"/>
                  </a:lnTo>
                  <a:lnTo>
                    <a:pt x="172" y="132"/>
                  </a:lnTo>
                  <a:lnTo>
                    <a:pt x="175" y="124"/>
                  </a:lnTo>
                  <a:lnTo>
                    <a:pt x="176" y="116"/>
                  </a:lnTo>
                  <a:lnTo>
                    <a:pt x="176" y="107"/>
                  </a:lnTo>
                  <a:lnTo>
                    <a:pt x="176" y="99"/>
                  </a:lnTo>
                  <a:lnTo>
                    <a:pt x="175" y="90"/>
                  </a:lnTo>
                  <a:lnTo>
                    <a:pt x="172" y="83"/>
                  </a:lnTo>
                  <a:lnTo>
                    <a:pt x="170" y="75"/>
                  </a:lnTo>
                  <a:lnTo>
                    <a:pt x="168" y="69"/>
                  </a:lnTo>
                  <a:lnTo>
                    <a:pt x="164" y="63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50" y="46"/>
                  </a:lnTo>
                  <a:lnTo>
                    <a:pt x="145" y="41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19" y="31"/>
                  </a:lnTo>
                  <a:lnTo>
                    <a:pt x="113" y="30"/>
                  </a:lnTo>
                  <a:lnTo>
                    <a:pt x="105" y="30"/>
                  </a:lnTo>
                  <a:lnTo>
                    <a:pt x="98" y="30"/>
                  </a:lnTo>
                  <a:lnTo>
                    <a:pt x="92" y="31"/>
                  </a:lnTo>
                  <a:lnTo>
                    <a:pt x="85" y="32"/>
                  </a:lnTo>
                  <a:lnTo>
                    <a:pt x="79" y="35"/>
                  </a:lnTo>
                  <a:lnTo>
                    <a:pt x="72" y="37"/>
                  </a:lnTo>
                  <a:lnTo>
                    <a:pt x="67" y="41"/>
                  </a:lnTo>
                  <a:lnTo>
                    <a:pt x="61" y="46"/>
                  </a:lnTo>
                  <a:lnTo>
                    <a:pt x="55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7"/>
                  </a:lnTo>
                  <a:lnTo>
                    <a:pt x="40" y="74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5" y="97"/>
                  </a:lnTo>
                  <a:lnTo>
                    <a:pt x="35" y="105"/>
                  </a:lnTo>
                  <a:lnTo>
                    <a:pt x="35" y="114"/>
                  </a:lnTo>
                  <a:lnTo>
                    <a:pt x="36" y="122"/>
                  </a:lnTo>
                  <a:lnTo>
                    <a:pt x="38" y="130"/>
                  </a:lnTo>
                  <a:lnTo>
                    <a:pt x="40" y="137"/>
                  </a:lnTo>
                  <a:lnTo>
                    <a:pt x="44" y="144"/>
                  </a:lnTo>
                  <a:lnTo>
                    <a:pt x="47" y="151"/>
                  </a:lnTo>
                  <a:lnTo>
                    <a:pt x="51" y="157"/>
                  </a:lnTo>
                  <a:lnTo>
                    <a:pt x="56" y="163"/>
                  </a:lnTo>
                  <a:lnTo>
                    <a:pt x="62" y="168"/>
                  </a:lnTo>
                  <a:lnTo>
                    <a:pt x="67" y="172"/>
                  </a:lnTo>
                  <a:lnTo>
                    <a:pt x="72" y="176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2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19" y="184"/>
                  </a:lnTo>
                  <a:lnTo>
                    <a:pt x="126" y="182"/>
                  </a:lnTo>
                  <a:lnTo>
                    <a:pt x="132" y="180"/>
                  </a:lnTo>
                  <a:lnTo>
                    <a:pt x="138" y="176"/>
                  </a:lnTo>
                  <a:lnTo>
                    <a:pt x="145" y="173"/>
                  </a:lnTo>
                  <a:lnTo>
                    <a:pt x="150" y="169"/>
                  </a:lnTo>
                  <a:lnTo>
                    <a:pt x="155" y="164"/>
                  </a:lnTo>
                  <a:close/>
                  <a:moveTo>
                    <a:pt x="29" y="184"/>
                  </a:moveTo>
                  <a:lnTo>
                    <a:pt x="21" y="176"/>
                  </a:lnTo>
                  <a:lnTo>
                    <a:pt x="16" y="168"/>
                  </a:lnTo>
                  <a:lnTo>
                    <a:pt x="11" y="158"/>
                  </a:lnTo>
                  <a:lnTo>
                    <a:pt x="7" y="149"/>
                  </a:lnTo>
                  <a:lnTo>
                    <a:pt x="4" y="139"/>
                  </a:lnTo>
                  <a:lnTo>
                    <a:pt x="2" y="128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4"/>
                  </a:lnTo>
                  <a:lnTo>
                    <a:pt x="2" y="83"/>
                  </a:lnTo>
                  <a:lnTo>
                    <a:pt x="4" y="72"/>
                  </a:lnTo>
                  <a:lnTo>
                    <a:pt x="7" y="63"/>
                  </a:lnTo>
                  <a:lnTo>
                    <a:pt x="11" y="53"/>
                  </a:lnTo>
                  <a:lnTo>
                    <a:pt x="16" y="44"/>
                  </a:lnTo>
                  <a:lnTo>
                    <a:pt x="21" y="36"/>
                  </a:lnTo>
                  <a:lnTo>
                    <a:pt x="28" y="29"/>
                  </a:lnTo>
                  <a:lnTo>
                    <a:pt x="35" y="22"/>
                  </a:lnTo>
                  <a:lnTo>
                    <a:pt x="44" y="16"/>
                  </a:lnTo>
                  <a:lnTo>
                    <a:pt x="51" y="10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79" y="1"/>
                  </a:lnTo>
                  <a:lnTo>
                    <a:pt x="88" y="0"/>
                  </a:lnTo>
                  <a:lnTo>
                    <a:pt x="99" y="0"/>
                  </a:lnTo>
                  <a:lnTo>
                    <a:pt x="112" y="0"/>
                  </a:lnTo>
                  <a:lnTo>
                    <a:pt x="125" y="3"/>
                  </a:lnTo>
                  <a:lnTo>
                    <a:pt x="135" y="6"/>
                  </a:lnTo>
                  <a:lnTo>
                    <a:pt x="146" y="11"/>
                  </a:lnTo>
                  <a:lnTo>
                    <a:pt x="155" y="19"/>
                  </a:lnTo>
                  <a:lnTo>
                    <a:pt x="163" y="26"/>
                  </a:lnTo>
                  <a:lnTo>
                    <a:pt x="170" y="35"/>
                  </a:lnTo>
                  <a:lnTo>
                    <a:pt x="176" y="44"/>
                  </a:lnTo>
                  <a:lnTo>
                    <a:pt x="176" y="3"/>
                  </a:lnTo>
                  <a:lnTo>
                    <a:pt x="211" y="3"/>
                  </a:lnTo>
                  <a:lnTo>
                    <a:pt x="211" y="210"/>
                  </a:lnTo>
                  <a:lnTo>
                    <a:pt x="176" y="210"/>
                  </a:lnTo>
                  <a:lnTo>
                    <a:pt x="176" y="169"/>
                  </a:lnTo>
                  <a:lnTo>
                    <a:pt x="170" y="178"/>
                  </a:lnTo>
                  <a:lnTo>
                    <a:pt x="163" y="187"/>
                  </a:lnTo>
                  <a:lnTo>
                    <a:pt x="155" y="194"/>
                  </a:lnTo>
                  <a:lnTo>
                    <a:pt x="146" y="202"/>
                  </a:lnTo>
                  <a:lnTo>
                    <a:pt x="135" y="207"/>
                  </a:lnTo>
                  <a:lnTo>
                    <a:pt x="125" y="211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8" y="214"/>
                  </a:lnTo>
                  <a:lnTo>
                    <a:pt x="79" y="213"/>
                  </a:lnTo>
                  <a:lnTo>
                    <a:pt x="69" y="210"/>
                  </a:lnTo>
                  <a:lnTo>
                    <a:pt x="61" y="206"/>
                  </a:lnTo>
                  <a:lnTo>
                    <a:pt x="52" y="202"/>
                  </a:lnTo>
                  <a:lnTo>
                    <a:pt x="44" y="198"/>
                  </a:lnTo>
                  <a:lnTo>
                    <a:pt x="36" y="191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6" name="Freeform 165">
              <a:extLst>
                <a:ext uri="{FF2B5EF4-FFF2-40B4-BE49-F238E27FC236}">
                  <a16:creationId xmlns:a16="http://schemas.microsoft.com/office/drawing/2014/main" id="{DC2D0C6F-5F77-D7C8-6C9E-0A57ADE5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966" y="4315440"/>
              <a:ext cx="22179" cy="24026"/>
            </a:xfrm>
            <a:custGeom>
              <a:avLst/>
              <a:gdLst>
                <a:gd name="T0" fmla="*/ 35 w 183"/>
                <a:gd name="T1" fmla="*/ 3 h 210"/>
                <a:gd name="T2" fmla="*/ 35 w 183"/>
                <a:gd name="T3" fmla="*/ 37 h 210"/>
                <a:gd name="T4" fmla="*/ 41 w 183"/>
                <a:gd name="T5" fmla="*/ 27 h 210"/>
                <a:gd name="T6" fmla="*/ 47 w 183"/>
                <a:gd name="T7" fmla="*/ 20 h 210"/>
                <a:gd name="T8" fmla="*/ 54 w 183"/>
                <a:gd name="T9" fmla="*/ 14 h 210"/>
                <a:gd name="T10" fmla="*/ 62 w 183"/>
                <a:gd name="T11" fmla="*/ 8 h 210"/>
                <a:gd name="T12" fmla="*/ 71 w 183"/>
                <a:gd name="T13" fmla="*/ 5 h 210"/>
                <a:gd name="T14" fmla="*/ 81 w 183"/>
                <a:gd name="T15" fmla="*/ 2 h 210"/>
                <a:gd name="T16" fmla="*/ 92 w 183"/>
                <a:gd name="T17" fmla="*/ 0 h 210"/>
                <a:gd name="T18" fmla="*/ 102 w 183"/>
                <a:gd name="T19" fmla="*/ 0 h 210"/>
                <a:gd name="T20" fmla="*/ 111 w 183"/>
                <a:gd name="T21" fmla="*/ 0 h 210"/>
                <a:gd name="T22" fmla="*/ 119 w 183"/>
                <a:gd name="T23" fmla="*/ 1 h 210"/>
                <a:gd name="T24" fmla="*/ 127 w 183"/>
                <a:gd name="T25" fmla="*/ 3 h 210"/>
                <a:gd name="T26" fmla="*/ 134 w 183"/>
                <a:gd name="T27" fmla="*/ 5 h 210"/>
                <a:gd name="T28" fmla="*/ 142 w 183"/>
                <a:gd name="T29" fmla="*/ 8 h 210"/>
                <a:gd name="T30" fmla="*/ 148 w 183"/>
                <a:gd name="T31" fmla="*/ 13 h 210"/>
                <a:gd name="T32" fmla="*/ 154 w 183"/>
                <a:gd name="T33" fmla="*/ 17 h 210"/>
                <a:gd name="T34" fmla="*/ 160 w 183"/>
                <a:gd name="T35" fmla="*/ 22 h 210"/>
                <a:gd name="T36" fmla="*/ 165 w 183"/>
                <a:gd name="T37" fmla="*/ 29 h 210"/>
                <a:gd name="T38" fmla="*/ 170 w 183"/>
                <a:gd name="T39" fmla="*/ 35 h 210"/>
                <a:gd name="T40" fmla="*/ 175 w 183"/>
                <a:gd name="T41" fmla="*/ 42 h 210"/>
                <a:gd name="T42" fmla="*/ 178 w 183"/>
                <a:gd name="T43" fmla="*/ 50 h 210"/>
                <a:gd name="T44" fmla="*/ 180 w 183"/>
                <a:gd name="T45" fmla="*/ 58 h 210"/>
                <a:gd name="T46" fmla="*/ 182 w 183"/>
                <a:gd name="T47" fmla="*/ 68 h 210"/>
                <a:gd name="T48" fmla="*/ 183 w 183"/>
                <a:gd name="T49" fmla="*/ 77 h 210"/>
                <a:gd name="T50" fmla="*/ 183 w 183"/>
                <a:gd name="T51" fmla="*/ 88 h 210"/>
                <a:gd name="T52" fmla="*/ 183 w 183"/>
                <a:gd name="T53" fmla="*/ 210 h 210"/>
                <a:gd name="T54" fmla="*/ 149 w 183"/>
                <a:gd name="T55" fmla="*/ 210 h 210"/>
                <a:gd name="T56" fmla="*/ 149 w 183"/>
                <a:gd name="T57" fmla="*/ 93 h 210"/>
                <a:gd name="T58" fmla="*/ 148 w 183"/>
                <a:gd name="T59" fmla="*/ 79 h 210"/>
                <a:gd name="T60" fmla="*/ 146 w 183"/>
                <a:gd name="T61" fmla="*/ 66 h 210"/>
                <a:gd name="T62" fmla="*/ 144 w 183"/>
                <a:gd name="T63" fmla="*/ 60 h 210"/>
                <a:gd name="T64" fmla="*/ 141 w 183"/>
                <a:gd name="T65" fmla="*/ 55 h 210"/>
                <a:gd name="T66" fmla="*/ 137 w 183"/>
                <a:gd name="T67" fmla="*/ 50 h 210"/>
                <a:gd name="T68" fmla="*/ 134 w 183"/>
                <a:gd name="T69" fmla="*/ 46 h 210"/>
                <a:gd name="T70" fmla="*/ 130 w 183"/>
                <a:gd name="T71" fmla="*/ 42 h 210"/>
                <a:gd name="T72" fmla="*/ 126 w 183"/>
                <a:gd name="T73" fmla="*/ 38 h 210"/>
                <a:gd name="T74" fmla="*/ 121 w 183"/>
                <a:gd name="T75" fmla="*/ 36 h 210"/>
                <a:gd name="T76" fmla="*/ 116 w 183"/>
                <a:gd name="T77" fmla="*/ 34 h 210"/>
                <a:gd name="T78" fmla="*/ 111 w 183"/>
                <a:gd name="T79" fmla="*/ 32 h 210"/>
                <a:gd name="T80" fmla="*/ 104 w 183"/>
                <a:gd name="T81" fmla="*/ 31 h 210"/>
                <a:gd name="T82" fmla="*/ 99 w 183"/>
                <a:gd name="T83" fmla="*/ 30 h 210"/>
                <a:gd name="T84" fmla="*/ 93 w 183"/>
                <a:gd name="T85" fmla="*/ 30 h 210"/>
                <a:gd name="T86" fmla="*/ 85 w 183"/>
                <a:gd name="T87" fmla="*/ 30 h 210"/>
                <a:gd name="T88" fmla="*/ 80 w 183"/>
                <a:gd name="T89" fmla="*/ 31 h 210"/>
                <a:gd name="T90" fmla="*/ 74 w 183"/>
                <a:gd name="T91" fmla="*/ 32 h 210"/>
                <a:gd name="T92" fmla="*/ 68 w 183"/>
                <a:gd name="T93" fmla="*/ 34 h 210"/>
                <a:gd name="T94" fmla="*/ 63 w 183"/>
                <a:gd name="T95" fmla="*/ 36 h 210"/>
                <a:gd name="T96" fmla="*/ 59 w 183"/>
                <a:gd name="T97" fmla="*/ 38 h 210"/>
                <a:gd name="T98" fmla="*/ 54 w 183"/>
                <a:gd name="T99" fmla="*/ 42 h 210"/>
                <a:gd name="T100" fmla="*/ 50 w 183"/>
                <a:gd name="T101" fmla="*/ 46 h 210"/>
                <a:gd name="T102" fmla="*/ 47 w 183"/>
                <a:gd name="T103" fmla="*/ 50 h 210"/>
                <a:gd name="T104" fmla="*/ 44 w 183"/>
                <a:gd name="T105" fmla="*/ 55 h 210"/>
                <a:gd name="T106" fmla="*/ 41 w 183"/>
                <a:gd name="T107" fmla="*/ 60 h 210"/>
                <a:gd name="T108" fmla="*/ 38 w 183"/>
                <a:gd name="T109" fmla="*/ 66 h 210"/>
                <a:gd name="T110" fmla="*/ 37 w 183"/>
                <a:gd name="T111" fmla="*/ 72 h 210"/>
                <a:gd name="T112" fmla="*/ 35 w 183"/>
                <a:gd name="T113" fmla="*/ 79 h 210"/>
                <a:gd name="T114" fmla="*/ 35 w 183"/>
                <a:gd name="T115" fmla="*/ 86 h 210"/>
                <a:gd name="T116" fmla="*/ 35 w 183"/>
                <a:gd name="T117" fmla="*/ 93 h 210"/>
                <a:gd name="T118" fmla="*/ 35 w 183"/>
                <a:gd name="T119" fmla="*/ 210 h 210"/>
                <a:gd name="T120" fmla="*/ 0 w 183"/>
                <a:gd name="T121" fmla="*/ 210 h 210"/>
                <a:gd name="T122" fmla="*/ 0 w 183"/>
                <a:gd name="T123" fmla="*/ 3 h 210"/>
                <a:gd name="T124" fmla="*/ 35 w 183"/>
                <a:gd name="T125" fmla="*/ 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210">
                  <a:moveTo>
                    <a:pt x="35" y="3"/>
                  </a:moveTo>
                  <a:lnTo>
                    <a:pt x="35" y="37"/>
                  </a:lnTo>
                  <a:lnTo>
                    <a:pt x="41" y="27"/>
                  </a:lnTo>
                  <a:lnTo>
                    <a:pt x="47" y="20"/>
                  </a:lnTo>
                  <a:lnTo>
                    <a:pt x="54" y="14"/>
                  </a:lnTo>
                  <a:lnTo>
                    <a:pt x="62" y="8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2" y="8"/>
                  </a:lnTo>
                  <a:lnTo>
                    <a:pt x="148" y="13"/>
                  </a:lnTo>
                  <a:lnTo>
                    <a:pt x="154" y="17"/>
                  </a:lnTo>
                  <a:lnTo>
                    <a:pt x="160" y="22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5" y="42"/>
                  </a:lnTo>
                  <a:lnTo>
                    <a:pt x="178" y="50"/>
                  </a:lnTo>
                  <a:lnTo>
                    <a:pt x="180" y="58"/>
                  </a:lnTo>
                  <a:lnTo>
                    <a:pt x="182" y="68"/>
                  </a:lnTo>
                  <a:lnTo>
                    <a:pt x="183" y="77"/>
                  </a:lnTo>
                  <a:lnTo>
                    <a:pt x="183" y="88"/>
                  </a:lnTo>
                  <a:lnTo>
                    <a:pt x="183" y="210"/>
                  </a:lnTo>
                  <a:lnTo>
                    <a:pt x="149" y="210"/>
                  </a:lnTo>
                  <a:lnTo>
                    <a:pt x="149" y="93"/>
                  </a:lnTo>
                  <a:lnTo>
                    <a:pt x="148" y="79"/>
                  </a:lnTo>
                  <a:lnTo>
                    <a:pt x="146" y="66"/>
                  </a:lnTo>
                  <a:lnTo>
                    <a:pt x="144" y="60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4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5" y="30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0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93"/>
                  </a:lnTo>
                  <a:lnTo>
                    <a:pt x="35" y="210"/>
                  </a:lnTo>
                  <a:lnTo>
                    <a:pt x="0" y="210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7" name="Freeform 166">
              <a:extLst>
                <a:ext uri="{FF2B5EF4-FFF2-40B4-BE49-F238E27FC236}">
                  <a16:creationId xmlns:a16="http://schemas.microsoft.com/office/drawing/2014/main" id="{376F6F4B-A218-D2AF-833A-0CAC7DC9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841" y="4315440"/>
              <a:ext cx="24027" cy="24026"/>
            </a:xfrm>
            <a:custGeom>
              <a:avLst/>
              <a:gdLst>
                <a:gd name="T0" fmla="*/ 21 w 194"/>
                <a:gd name="T1" fmla="*/ 177 h 215"/>
                <a:gd name="T2" fmla="*/ 10 w 194"/>
                <a:gd name="T3" fmla="*/ 160 h 215"/>
                <a:gd name="T4" fmla="*/ 3 w 194"/>
                <a:gd name="T5" fmla="*/ 140 h 215"/>
                <a:gd name="T6" fmla="*/ 0 w 194"/>
                <a:gd name="T7" fmla="*/ 119 h 215"/>
                <a:gd name="T8" fmla="*/ 0 w 194"/>
                <a:gd name="T9" fmla="*/ 96 h 215"/>
                <a:gd name="T10" fmla="*/ 3 w 194"/>
                <a:gd name="T11" fmla="*/ 73 h 215"/>
                <a:gd name="T12" fmla="*/ 10 w 194"/>
                <a:gd name="T13" fmla="*/ 54 h 215"/>
                <a:gd name="T14" fmla="*/ 21 w 194"/>
                <a:gd name="T15" fmla="*/ 37 h 215"/>
                <a:gd name="T16" fmla="*/ 35 w 194"/>
                <a:gd name="T17" fmla="*/ 22 h 215"/>
                <a:gd name="T18" fmla="*/ 51 w 194"/>
                <a:gd name="T19" fmla="*/ 10 h 215"/>
                <a:gd name="T20" fmla="*/ 69 w 194"/>
                <a:gd name="T21" fmla="*/ 4 h 215"/>
                <a:gd name="T22" fmla="*/ 89 w 194"/>
                <a:gd name="T23" fmla="*/ 0 h 215"/>
                <a:gd name="T24" fmla="*/ 109 w 194"/>
                <a:gd name="T25" fmla="*/ 0 h 215"/>
                <a:gd name="T26" fmla="*/ 126 w 194"/>
                <a:gd name="T27" fmla="*/ 2 h 215"/>
                <a:gd name="T28" fmla="*/ 142 w 194"/>
                <a:gd name="T29" fmla="*/ 6 h 215"/>
                <a:gd name="T30" fmla="*/ 155 w 194"/>
                <a:gd name="T31" fmla="*/ 13 h 215"/>
                <a:gd name="T32" fmla="*/ 167 w 194"/>
                <a:gd name="T33" fmla="*/ 21 h 215"/>
                <a:gd name="T34" fmla="*/ 177 w 194"/>
                <a:gd name="T35" fmla="*/ 32 h 215"/>
                <a:gd name="T36" fmla="*/ 186 w 194"/>
                <a:gd name="T37" fmla="*/ 44 h 215"/>
                <a:gd name="T38" fmla="*/ 192 w 194"/>
                <a:gd name="T39" fmla="*/ 58 h 215"/>
                <a:gd name="T40" fmla="*/ 157 w 194"/>
                <a:gd name="T41" fmla="*/ 67 h 215"/>
                <a:gd name="T42" fmla="*/ 150 w 194"/>
                <a:gd name="T43" fmla="*/ 50 h 215"/>
                <a:gd name="T44" fmla="*/ 137 w 194"/>
                <a:gd name="T45" fmla="*/ 38 h 215"/>
                <a:gd name="T46" fmla="*/ 120 w 194"/>
                <a:gd name="T47" fmla="*/ 31 h 215"/>
                <a:gd name="T48" fmla="*/ 100 w 194"/>
                <a:gd name="T49" fmla="*/ 27 h 215"/>
                <a:gd name="T50" fmla="*/ 86 w 194"/>
                <a:gd name="T51" fmla="*/ 30 h 215"/>
                <a:gd name="T52" fmla="*/ 73 w 194"/>
                <a:gd name="T53" fmla="*/ 33 h 215"/>
                <a:gd name="T54" fmla="*/ 62 w 194"/>
                <a:gd name="T55" fmla="*/ 39 h 215"/>
                <a:gd name="T56" fmla="*/ 53 w 194"/>
                <a:gd name="T57" fmla="*/ 49 h 215"/>
                <a:gd name="T58" fmla="*/ 44 w 194"/>
                <a:gd name="T59" fmla="*/ 59 h 215"/>
                <a:gd name="T60" fmla="*/ 39 w 194"/>
                <a:gd name="T61" fmla="*/ 73 h 215"/>
                <a:gd name="T62" fmla="*/ 36 w 194"/>
                <a:gd name="T63" fmla="*/ 89 h 215"/>
                <a:gd name="T64" fmla="*/ 35 w 194"/>
                <a:gd name="T65" fmla="*/ 107 h 215"/>
                <a:gd name="T66" fmla="*/ 36 w 194"/>
                <a:gd name="T67" fmla="*/ 124 h 215"/>
                <a:gd name="T68" fmla="*/ 39 w 194"/>
                <a:gd name="T69" fmla="*/ 140 h 215"/>
                <a:gd name="T70" fmla="*/ 44 w 194"/>
                <a:gd name="T71" fmla="*/ 154 h 215"/>
                <a:gd name="T72" fmla="*/ 53 w 194"/>
                <a:gd name="T73" fmla="*/ 166 h 215"/>
                <a:gd name="T74" fmla="*/ 62 w 194"/>
                <a:gd name="T75" fmla="*/ 174 h 215"/>
                <a:gd name="T76" fmla="*/ 73 w 194"/>
                <a:gd name="T77" fmla="*/ 181 h 215"/>
                <a:gd name="T78" fmla="*/ 86 w 194"/>
                <a:gd name="T79" fmla="*/ 185 h 215"/>
                <a:gd name="T80" fmla="*/ 100 w 194"/>
                <a:gd name="T81" fmla="*/ 186 h 215"/>
                <a:gd name="T82" fmla="*/ 121 w 194"/>
                <a:gd name="T83" fmla="*/ 184 h 215"/>
                <a:gd name="T84" fmla="*/ 137 w 194"/>
                <a:gd name="T85" fmla="*/ 176 h 215"/>
                <a:gd name="T86" fmla="*/ 149 w 194"/>
                <a:gd name="T87" fmla="*/ 164 h 215"/>
                <a:gd name="T88" fmla="*/ 157 w 194"/>
                <a:gd name="T89" fmla="*/ 148 h 215"/>
                <a:gd name="T90" fmla="*/ 192 w 194"/>
                <a:gd name="T91" fmla="*/ 155 h 215"/>
                <a:gd name="T92" fmla="*/ 186 w 194"/>
                <a:gd name="T93" fmla="*/ 169 h 215"/>
                <a:gd name="T94" fmla="*/ 177 w 194"/>
                <a:gd name="T95" fmla="*/ 181 h 215"/>
                <a:gd name="T96" fmla="*/ 167 w 194"/>
                <a:gd name="T97" fmla="*/ 191 h 215"/>
                <a:gd name="T98" fmla="*/ 155 w 194"/>
                <a:gd name="T99" fmla="*/ 201 h 215"/>
                <a:gd name="T100" fmla="*/ 141 w 194"/>
                <a:gd name="T101" fmla="*/ 207 h 215"/>
                <a:gd name="T102" fmla="*/ 126 w 194"/>
                <a:gd name="T103" fmla="*/ 211 h 215"/>
                <a:gd name="T104" fmla="*/ 109 w 194"/>
                <a:gd name="T105" fmla="*/ 214 h 215"/>
                <a:gd name="T106" fmla="*/ 89 w 194"/>
                <a:gd name="T107" fmla="*/ 214 h 215"/>
                <a:gd name="T108" fmla="*/ 69 w 194"/>
                <a:gd name="T109" fmla="*/ 210 h 215"/>
                <a:gd name="T110" fmla="*/ 51 w 194"/>
                <a:gd name="T111" fmla="*/ 203 h 215"/>
                <a:gd name="T112" fmla="*/ 35 w 194"/>
                <a:gd name="T113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215">
                  <a:moveTo>
                    <a:pt x="27" y="185"/>
                  </a:moveTo>
                  <a:lnTo>
                    <a:pt x="21" y="177"/>
                  </a:lnTo>
                  <a:lnTo>
                    <a:pt x="16" y="169"/>
                  </a:lnTo>
                  <a:lnTo>
                    <a:pt x="10" y="160"/>
                  </a:lnTo>
                  <a:lnTo>
                    <a:pt x="6" y="151"/>
                  </a:lnTo>
                  <a:lnTo>
                    <a:pt x="3" y="140"/>
                  </a:lnTo>
                  <a:lnTo>
                    <a:pt x="1" y="130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1" y="84"/>
                  </a:lnTo>
                  <a:lnTo>
                    <a:pt x="3" y="73"/>
                  </a:lnTo>
                  <a:lnTo>
                    <a:pt x="6" y="64"/>
                  </a:lnTo>
                  <a:lnTo>
                    <a:pt x="10" y="54"/>
                  </a:lnTo>
                  <a:lnTo>
                    <a:pt x="16" y="44"/>
                  </a:lnTo>
                  <a:lnTo>
                    <a:pt x="21" y="37"/>
                  </a:lnTo>
                  <a:lnTo>
                    <a:pt x="27" y="29"/>
                  </a:lnTo>
                  <a:lnTo>
                    <a:pt x="35" y="22"/>
                  </a:lnTo>
                  <a:lnTo>
                    <a:pt x="42" y="16"/>
                  </a:lnTo>
                  <a:lnTo>
                    <a:pt x="51" y="10"/>
                  </a:lnTo>
                  <a:lnTo>
                    <a:pt x="59" y="7"/>
                  </a:lnTo>
                  <a:lnTo>
                    <a:pt x="69" y="4"/>
                  </a:lnTo>
                  <a:lnTo>
                    <a:pt x="78" y="1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09" y="0"/>
                  </a:lnTo>
                  <a:lnTo>
                    <a:pt x="118" y="1"/>
                  </a:lnTo>
                  <a:lnTo>
                    <a:pt x="126" y="2"/>
                  </a:lnTo>
                  <a:lnTo>
                    <a:pt x="135" y="4"/>
                  </a:lnTo>
                  <a:lnTo>
                    <a:pt x="142" y="6"/>
                  </a:lnTo>
                  <a:lnTo>
                    <a:pt x="149" y="9"/>
                  </a:lnTo>
                  <a:lnTo>
                    <a:pt x="155" y="13"/>
                  </a:lnTo>
                  <a:lnTo>
                    <a:pt x="161" y="17"/>
                  </a:lnTo>
                  <a:lnTo>
                    <a:pt x="167" y="21"/>
                  </a:lnTo>
                  <a:lnTo>
                    <a:pt x="172" y="26"/>
                  </a:lnTo>
                  <a:lnTo>
                    <a:pt x="177" y="32"/>
                  </a:lnTo>
                  <a:lnTo>
                    <a:pt x="182" y="38"/>
                  </a:lnTo>
                  <a:lnTo>
                    <a:pt x="186" y="44"/>
                  </a:lnTo>
                  <a:lnTo>
                    <a:pt x="189" y="51"/>
                  </a:lnTo>
                  <a:lnTo>
                    <a:pt x="192" y="58"/>
                  </a:lnTo>
                  <a:lnTo>
                    <a:pt x="194" y="67"/>
                  </a:lnTo>
                  <a:lnTo>
                    <a:pt x="157" y="67"/>
                  </a:lnTo>
                  <a:lnTo>
                    <a:pt x="154" y="58"/>
                  </a:lnTo>
                  <a:lnTo>
                    <a:pt x="150" y="50"/>
                  </a:lnTo>
                  <a:lnTo>
                    <a:pt x="143" y="43"/>
                  </a:lnTo>
                  <a:lnTo>
                    <a:pt x="137" y="38"/>
                  </a:lnTo>
                  <a:lnTo>
                    <a:pt x="128" y="34"/>
                  </a:lnTo>
                  <a:lnTo>
                    <a:pt x="120" y="31"/>
                  </a:lnTo>
                  <a:lnTo>
                    <a:pt x="110" y="29"/>
                  </a:lnTo>
                  <a:lnTo>
                    <a:pt x="100" y="27"/>
                  </a:lnTo>
                  <a:lnTo>
                    <a:pt x="93" y="29"/>
                  </a:lnTo>
                  <a:lnTo>
                    <a:pt x="86" y="30"/>
                  </a:lnTo>
                  <a:lnTo>
                    <a:pt x="80" y="31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2" y="39"/>
                  </a:lnTo>
                  <a:lnTo>
                    <a:pt x="57" y="43"/>
                  </a:lnTo>
                  <a:lnTo>
                    <a:pt x="53" y="49"/>
                  </a:lnTo>
                  <a:lnTo>
                    <a:pt x="49" y="54"/>
                  </a:lnTo>
                  <a:lnTo>
                    <a:pt x="44" y="59"/>
                  </a:lnTo>
                  <a:lnTo>
                    <a:pt x="41" y="67"/>
                  </a:lnTo>
                  <a:lnTo>
                    <a:pt x="39" y="73"/>
                  </a:lnTo>
                  <a:lnTo>
                    <a:pt x="37" y="81"/>
                  </a:lnTo>
                  <a:lnTo>
                    <a:pt x="36" y="89"/>
                  </a:lnTo>
                  <a:lnTo>
                    <a:pt x="35" y="98"/>
                  </a:lnTo>
                  <a:lnTo>
                    <a:pt x="35" y="107"/>
                  </a:lnTo>
                  <a:lnTo>
                    <a:pt x="35" y="116"/>
                  </a:lnTo>
                  <a:lnTo>
                    <a:pt x="36" y="124"/>
                  </a:lnTo>
                  <a:lnTo>
                    <a:pt x="37" y="133"/>
                  </a:lnTo>
                  <a:lnTo>
                    <a:pt x="39" y="140"/>
                  </a:lnTo>
                  <a:lnTo>
                    <a:pt x="41" y="148"/>
                  </a:lnTo>
                  <a:lnTo>
                    <a:pt x="44" y="154"/>
                  </a:lnTo>
                  <a:lnTo>
                    <a:pt x="49" y="159"/>
                  </a:lnTo>
                  <a:lnTo>
                    <a:pt x="53" y="166"/>
                  </a:lnTo>
                  <a:lnTo>
                    <a:pt x="57" y="170"/>
                  </a:lnTo>
                  <a:lnTo>
                    <a:pt x="62" y="174"/>
                  </a:lnTo>
                  <a:lnTo>
                    <a:pt x="68" y="177"/>
                  </a:lnTo>
                  <a:lnTo>
                    <a:pt x="73" y="181"/>
                  </a:lnTo>
                  <a:lnTo>
                    <a:pt x="80" y="183"/>
                  </a:lnTo>
                  <a:lnTo>
                    <a:pt x="86" y="185"/>
                  </a:lnTo>
                  <a:lnTo>
                    <a:pt x="93" y="186"/>
                  </a:lnTo>
                  <a:lnTo>
                    <a:pt x="100" y="186"/>
                  </a:lnTo>
                  <a:lnTo>
                    <a:pt x="110" y="185"/>
                  </a:lnTo>
                  <a:lnTo>
                    <a:pt x="121" y="184"/>
                  </a:lnTo>
                  <a:lnTo>
                    <a:pt x="130" y="181"/>
                  </a:lnTo>
                  <a:lnTo>
                    <a:pt x="137" y="176"/>
                  </a:lnTo>
                  <a:lnTo>
                    <a:pt x="143" y="171"/>
                  </a:lnTo>
                  <a:lnTo>
                    <a:pt x="149" y="164"/>
                  </a:lnTo>
                  <a:lnTo>
                    <a:pt x="154" y="156"/>
                  </a:lnTo>
                  <a:lnTo>
                    <a:pt x="157" y="148"/>
                  </a:lnTo>
                  <a:lnTo>
                    <a:pt x="194" y="148"/>
                  </a:lnTo>
                  <a:lnTo>
                    <a:pt x="192" y="155"/>
                  </a:lnTo>
                  <a:lnTo>
                    <a:pt x="189" y="161"/>
                  </a:lnTo>
                  <a:lnTo>
                    <a:pt x="186" y="169"/>
                  </a:lnTo>
                  <a:lnTo>
                    <a:pt x="182" y="175"/>
                  </a:lnTo>
                  <a:lnTo>
                    <a:pt x="177" y="181"/>
                  </a:lnTo>
                  <a:lnTo>
                    <a:pt x="172" y="186"/>
                  </a:lnTo>
                  <a:lnTo>
                    <a:pt x="167" y="191"/>
                  </a:lnTo>
                  <a:lnTo>
                    <a:pt x="161" y="197"/>
                  </a:lnTo>
                  <a:lnTo>
                    <a:pt x="155" y="201"/>
                  </a:lnTo>
                  <a:lnTo>
                    <a:pt x="149" y="204"/>
                  </a:lnTo>
                  <a:lnTo>
                    <a:pt x="141" y="207"/>
                  </a:lnTo>
                  <a:lnTo>
                    <a:pt x="134" y="209"/>
                  </a:lnTo>
                  <a:lnTo>
                    <a:pt x="126" y="211"/>
                  </a:lnTo>
                  <a:lnTo>
                    <a:pt x="118" y="214"/>
                  </a:lnTo>
                  <a:lnTo>
                    <a:pt x="109" y="214"/>
                  </a:lnTo>
                  <a:lnTo>
                    <a:pt x="100" y="215"/>
                  </a:lnTo>
                  <a:lnTo>
                    <a:pt x="89" y="214"/>
                  </a:lnTo>
                  <a:lnTo>
                    <a:pt x="78" y="213"/>
                  </a:lnTo>
                  <a:lnTo>
                    <a:pt x="69" y="210"/>
                  </a:lnTo>
                  <a:lnTo>
                    <a:pt x="59" y="207"/>
                  </a:lnTo>
                  <a:lnTo>
                    <a:pt x="51" y="203"/>
                  </a:lnTo>
                  <a:lnTo>
                    <a:pt x="42" y="198"/>
                  </a:lnTo>
                  <a:lnTo>
                    <a:pt x="35" y="191"/>
                  </a:lnTo>
                  <a:lnTo>
                    <a:pt x="27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8" name="Freeform 167">
              <a:extLst>
                <a:ext uri="{FF2B5EF4-FFF2-40B4-BE49-F238E27FC236}">
                  <a16:creationId xmlns:a16="http://schemas.microsoft.com/office/drawing/2014/main" id="{79C9F874-17C0-06FD-1FD9-802154BF5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564" y="4315440"/>
              <a:ext cx="22179" cy="24026"/>
            </a:xfrm>
            <a:custGeom>
              <a:avLst/>
              <a:gdLst>
                <a:gd name="T0" fmla="*/ 143 w 203"/>
                <a:gd name="T1" fmla="*/ 41 h 215"/>
                <a:gd name="T2" fmla="*/ 133 w 203"/>
                <a:gd name="T3" fmla="*/ 35 h 215"/>
                <a:gd name="T4" fmla="*/ 122 w 203"/>
                <a:gd name="T5" fmla="*/ 31 h 215"/>
                <a:gd name="T6" fmla="*/ 109 w 203"/>
                <a:gd name="T7" fmla="*/ 29 h 215"/>
                <a:gd name="T8" fmla="*/ 95 w 203"/>
                <a:gd name="T9" fmla="*/ 29 h 215"/>
                <a:gd name="T10" fmla="*/ 82 w 203"/>
                <a:gd name="T11" fmla="*/ 31 h 215"/>
                <a:gd name="T12" fmla="*/ 72 w 203"/>
                <a:gd name="T13" fmla="*/ 35 h 215"/>
                <a:gd name="T14" fmla="*/ 61 w 203"/>
                <a:gd name="T15" fmla="*/ 41 h 215"/>
                <a:gd name="T16" fmla="*/ 53 w 203"/>
                <a:gd name="T17" fmla="*/ 50 h 215"/>
                <a:gd name="T18" fmla="*/ 45 w 203"/>
                <a:gd name="T19" fmla="*/ 60 h 215"/>
                <a:gd name="T20" fmla="*/ 40 w 203"/>
                <a:gd name="T21" fmla="*/ 72 h 215"/>
                <a:gd name="T22" fmla="*/ 37 w 203"/>
                <a:gd name="T23" fmla="*/ 86 h 215"/>
                <a:gd name="T24" fmla="*/ 167 w 203"/>
                <a:gd name="T25" fmla="*/ 93 h 215"/>
                <a:gd name="T26" fmla="*/ 165 w 203"/>
                <a:gd name="T27" fmla="*/ 80 h 215"/>
                <a:gd name="T28" fmla="*/ 162 w 203"/>
                <a:gd name="T29" fmla="*/ 67 h 215"/>
                <a:gd name="T30" fmla="*/ 156 w 203"/>
                <a:gd name="T31" fmla="*/ 55 h 215"/>
                <a:gd name="T32" fmla="*/ 148 w 203"/>
                <a:gd name="T33" fmla="*/ 46 h 215"/>
                <a:gd name="T34" fmla="*/ 91 w 203"/>
                <a:gd name="T35" fmla="*/ 214 h 215"/>
                <a:gd name="T36" fmla="*/ 71 w 203"/>
                <a:gd name="T37" fmla="*/ 210 h 215"/>
                <a:gd name="T38" fmla="*/ 53 w 203"/>
                <a:gd name="T39" fmla="*/ 203 h 215"/>
                <a:gd name="T40" fmla="*/ 36 w 203"/>
                <a:gd name="T41" fmla="*/ 191 h 215"/>
                <a:gd name="T42" fmla="*/ 22 w 203"/>
                <a:gd name="T43" fmla="*/ 177 h 215"/>
                <a:gd name="T44" fmla="*/ 11 w 203"/>
                <a:gd name="T45" fmla="*/ 160 h 215"/>
                <a:gd name="T46" fmla="*/ 5 w 203"/>
                <a:gd name="T47" fmla="*/ 140 h 215"/>
                <a:gd name="T48" fmla="*/ 1 w 203"/>
                <a:gd name="T49" fmla="*/ 119 h 215"/>
                <a:gd name="T50" fmla="*/ 1 w 203"/>
                <a:gd name="T51" fmla="*/ 94 h 215"/>
                <a:gd name="T52" fmla="*/ 5 w 203"/>
                <a:gd name="T53" fmla="*/ 73 h 215"/>
                <a:gd name="T54" fmla="*/ 12 w 203"/>
                <a:gd name="T55" fmla="*/ 53 h 215"/>
                <a:gd name="T56" fmla="*/ 23 w 203"/>
                <a:gd name="T57" fmla="*/ 36 h 215"/>
                <a:gd name="T58" fmla="*/ 37 w 203"/>
                <a:gd name="T59" fmla="*/ 22 h 215"/>
                <a:gd name="T60" fmla="*/ 53 w 203"/>
                <a:gd name="T61" fmla="*/ 10 h 215"/>
                <a:gd name="T62" fmla="*/ 71 w 203"/>
                <a:gd name="T63" fmla="*/ 4 h 215"/>
                <a:gd name="T64" fmla="*/ 92 w 203"/>
                <a:gd name="T65" fmla="*/ 0 h 215"/>
                <a:gd name="T66" fmla="*/ 114 w 203"/>
                <a:gd name="T67" fmla="*/ 0 h 215"/>
                <a:gd name="T68" fmla="*/ 134 w 203"/>
                <a:gd name="T69" fmla="*/ 3 h 215"/>
                <a:gd name="T70" fmla="*/ 153 w 203"/>
                <a:gd name="T71" fmla="*/ 10 h 215"/>
                <a:gd name="T72" fmla="*/ 169 w 203"/>
                <a:gd name="T73" fmla="*/ 21 h 215"/>
                <a:gd name="T74" fmla="*/ 182 w 203"/>
                <a:gd name="T75" fmla="*/ 35 h 215"/>
                <a:gd name="T76" fmla="*/ 192 w 203"/>
                <a:gd name="T77" fmla="*/ 51 h 215"/>
                <a:gd name="T78" fmla="*/ 199 w 203"/>
                <a:gd name="T79" fmla="*/ 68 h 215"/>
                <a:gd name="T80" fmla="*/ 203 w 203"/>
                <a:gd name="T81" fmla="*/ 88 h 215"/>
                <a:gd name="T82" fmla="*/ 203 w 203"/>
                <a:gd name="T83" fmla="*/ 109 h 215"/>
                <a:gd name="T84" fmla="*/ 36 w 203"/>
                <a:gd name="T85" fmla="*/ 119 h 215"/>
                <a:gd name="T86" fmla="*/ 38 w 203"/>
                <a:gd name="T87" fmla="*/ 134 h 215"/>
                <a:gd name="T88" fmla="*/ 42 w 203"/>
                <a:gd name="T89" fmla="*/ 147 h 215"/>
                <a:gd name="T90" fmla="*/ 47 w 203"/>
                <a:gd name="T91" fmla="*/ 158 h 215"/>
                <a:gd name="T92" fmla="*/ 56 w 203"/>
                <a:gd name="T93" fmla="*/ 168 h 215"/>
                <a:gd name="T94" fmla="*/ 65 w 203"/>
                <a:gd name="T95" fmla="*/ 175 h 215"/>
                <a:gd name="T96" fmla="*/ 76 w 203"/>
                <a:gd name="T97" fmla="*/ 182 h 215"/>
                <a:gd name="T98" fmla="*/ 88 w 203"/>
                <a:gd name="T99" fmla="*/ 185 h 215"/>
                <a:gd name="T100" fmla="*/ 101 w 203"/>
                <a:gd name="T101" fmla="*/ 186 h 215"/>
                <a:gd name="T102" fmla="*/ 121 w 203"/>
                <a:gd name="T103" fmla="*/ 184 h 215"/>
                <a:gd name="T104" fmla="*/ 138 w 203"/>
                <a:gd name="T105" fmla="*/ 176 h 215"/>
                <a:gd name="T106" fmla="*/ 150 w 203"/>
                <a:gd name="T107" fmla="*/ 166 h 215"/>
                <a:gd name="T108" fmla="*/ 159 w 203"/>
                <a:gd name="T109" fmla="*/ 152 h 215"/>
                <a:gd name="T110" fmla="*/ 190 w 203"/>
                <a:gd name="T111" fmla="*/ 165 h 215"/>
                <a:gd name="T112" fmla="*/ 173 w 203"/>
                <a:gd name="T113" fmla="*/ 187 h 215"/>
                <a:gd name="T114" fmla="*/ 156 w 203"/>
                <a:gd name="T115" fmla="*/ 201 h 215"/>
                <a:gd name="T116" fmla="*/ 142 w 203"/>
                <a:gd name="T117" fmla="*/ 207 h 215"/>
                <a:gd name="T118" fmla="*/ 127 w 203"/>
                <a:gd name="T119" fmla="*/ 211 h 215"/>
                <a:gd name="T120" fmla="*/ 110 w 203"/>
                <a:gd name="T121" fmla="*/ 21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3" h="215">
                  <a:moveTo>
                    <a:pt x="148" y="46"/>
                  </a:moveTo>
                  <a:lnTo>
                    <a:pt x="143" y="41"/>
                  </a:lnTo>
                  <a:lnTo>
                    <a:pt x="139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22" y="31"/>
                  </a:lnTo>
                  <a:lnTo>
                    <a:pt x="115" y="29"/>
                  </a:lnTo>
                  <a:lnTo>
                    <a:pt x="109" y="29"/>
                  </a:lnTo>
                  <a:lnTo>
                    <a:pt x="103" y="27"/>
                  </a:lnTo>
                  <a:lnTo>
                    <a:pt x="95" y="29"/>
                  </a:lnTo>
                  <a:lnTo>
                    <a:pt x="89" y="29"/>
                  </a:lnTo>
                  <a:lnTo>
                    <a:pt x="82" y="31"/>
                  </a:lnTo>
                  <a:lnTo>
                    <a:pt x="77" y="33"/>
                  </a:lnTo>
                  <a:lnTo>
                    <a:pt x="72" y="35"/>
                  </a:lnTo>
                  <a:lnTo>
                    <a:pt x="66" y="38"/>
                  </a:lnTo>
                  <a:lnTo>
                    <a:pt x="61" y="41"/>
                  </a:lnTo>
                  <a:lnTo>
                    <a:pt x="57" y="46"/>
                  </a:lnTo>
                  <a:lnTo>
                    <a:pt x="53" y="50"/>
                  </a:lnTo>
                  <a:lnTo>
                    <a:pt x="48" y="55"/>
                  </a:lnTo>
                  <a:lnTo>
                    <a:pt x="45" y="60"/>
                  </a:lnTo>
                  <a:lnTo>
                    <a:pt x="42" y="67"/>
                  </a:lnTo>
                  <a:lnTo>
                    <a:pt x="40" y="72"/>
                  </a:lnTo>
                  <a:lnTo>
                    <a:pt x="39" y="80"/>
                  </a:lnTo>
                  <a:lnTo>
                    <a:pt x="37" y="86"/>
                  </a:lnTo>
                  <a:lnTo>
                    <a:pt x="37" y="93"/>
                  </a:lnTo>
                  <a:lnTo>
                    <a:pt x="167" y="93"/>
                  </a:lnTo>
                  <a:lnTo>
                    <a:pt x="166" y="86"/>
                  </a:lnTo>
                  <a:lnTo>
                    <a:pt x="165" y="80"/>
                  </a:lnTo>
                  <a:lnTo>
                    <a:pt x="164" y="73"/>
                  </a:lnTo>
                  <a:lnTo>
                    <a:pt x="162" y="67"/>
                  </a:lnTo>
                  <a:lnTo>
                    <a:pt x="160" y="61"/>
                  </a:lnTo>
                  <a:lnTo>
                    <a:pt x="156" y="55"/>
                  </a:lnTo>
                  <a:lnTo>
                    <a:pt x="153" y="51"/>
                  </a:lnTo>
                  <a:lnTo>
                    <a:pt x="148" y="46"/>
                  </a:lnTo>
                  <a:close/>
                  <a:moveTo>
                    <a:pt x="101" y="215"/>
                  </a:moveTo>
                  <a:lnTo>
                    <a:pt x="91" y="214"/>
                  </a:lnTo>
                  <a:lnTo>
                    <a:pt x="80" y="213"/>
                  </a:lnTo>
                  <a:lnTo>
                    <a:pt x="71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198"/>
                  </a:lnTo>
                  <a:lnTo>
                    <a:pt x="36" y="191"/>
                  </a:lnTo>
                  <a:lnTo>
                    <a:pt x="29" y="185"/>
                  </a:lnTo>
                  <a:lnTo>
                    <a:pt x="22" y="177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1"/>
                  </a:lnTo>
                  <a:lnTo>
                    <a:pt x="5" y="140"/>
                  </a:lnTo>
                  <a:lnTo>
                    <a:pt x="3" y="130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1" y="94"/>
                  </a:lnTo>
                  <a:lnTo>
                    <a:pt x="3" y="84"/>
                  </a:lnTo>
                  <a:lnTo>
                    <a:pt x="5" y="73"/>
                  </a:lnTo>
                  <a:lnTo>
                    <a:pt x="8" y="63"/>
                  </a:lnTo>
                  <a:lnTo>
                    <a:pt x="12" y="53"/>
                  </a:lnTo>
                  <a:lnTo>
                    <a:pt x="16" y="44"/>
                  </a:lnTo>
                  <a:lnTo>
                    <a:pt x="23" y="36"/>
                  </a:lnTo>
                  <a:lnTo>
                    <a:pt x="29" y="29"/>
                  </a:lnTo>
                  <a:lnTo>
                    <a:pt x="37" y="22"/>
                  </a:lnTo>
                  <a:lnTo>
                    <a:pt x="44" y="16"/>
                  </a:lnTo>
                  <a:lnTo>
                    <a:pt x="53" y="10"/>
                  </a:lnTo>
                  <a:lnTo>
                    <a:pt x="62" y="7"/>
                  </a:lnTo>
                  <a:lnTo>
                    <a:pt x="71" y="4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14" y="0"/>
                  </a:lnTo>
                  <a:lnTo>
                    <a:pt x="124" y="1"/>
                  </a:lnTo>
                  <a:lnTo>
                    <a:pt x="134" y="3"/>
                  </a:lnTo>
                  <a:lnTo>
                    <a:pt x="144" y="6"/>
                  </a:lnTo>
                  <a:lnTo>
                    <a:pt x="153" y="10"/>
                  </a:lnTo>
                  <a:lnTo>
                    <a:pt x="161" y="15"/>
                  </a:lnTo>
                  <a:lnTo>
                    <a:pt x="169" y="21"/>
                  </a:lnTo>
                  <a:lnTo>
                    <a:pt x="176" y="27"/>
                  </a:lnTo>
                  <a:lnTo>
                    <a:pt x="182" y="35"/>
                  </a:lnTo>
                  <a:lnTo>
                    <a:pt x="188" y="42"/>
                  </a:lnTo>
                  <a:lnTo>
                    <a:pt x="192" y="51"/>
                  </a:lnTo>
                  <a:lnTo>
                    <a:pt x="196" y="59"/>
                  </a:lnTo>
                  <a:lnTo>
                    <a:pt x="199" y="68"/>
                  </a:lnTo>
                  <a:lnTo>
                    <a:pt x="202" y="77"/>
                  </a:lnTo>
                  <a:lnTo>
                    <a:pt x="203" y="88"/>
                  </a:lnTo>
                  <a:lnTo>
                    <a:pt x="203" y="99"/>
                  </a:lnTo>
                  <a:lnTo>
                    <a:pt x="203" y="109"/>
                  </a:lnTo>
                  <a:lnTo>
                    <a:pt x="202" y="119"/>
                  </a:lnTo>
                  <a:lnTo>
                    <a:pt x="36" y="119"/>
                  </a:lnTo>
                  <a:lnTo>
                    <a:pt x="37" y="126"/>
                  </a:lnTo>
                  <a:lnTo>
                    <a:pt x="38" y="134"/>
                  </a:lnTo>
                  <a:lnTo>
                    <a:pt x="40" y="140"/>
                  </a:lnTo>
                  <a:lnTo>
                    <a:pt x="42" y="147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51" y="164"/>
                  </a:lnTo>
                  <a:lnTo>
                    <a:pt x="56" y="168"/>
                  </a:lnTo>
                  <a:lnTo>
                    <a:pt x="60" y="172"/>
                  </a:lnTo>
                  <a:lnTo>
                    <a:pt x="65" y="175"/>
                  </a:lnTo>
                  <a:lnTo>
                    <a:pt x="71" y="178"/>
                  </a:lnTo>
                  <a:lnTo>
                    <a:pt x="76" y="182"/>
                  </a:lnTo>
                  <a:lnTo>
                    <a:pt x="82" y="184"/>
                  </a:lnTo>
                  <a:lnTo>
                    <a:pt x="88" y="185"/>
                  </a:lnTo>
                  <a:lnTo>
                    <a:pt x="95" y="186"/>
                  </a:lnTo>
                  <a:lnTo>
                    <a:pt x="101" y="186"/>
                  </a:lnTo>
                  <a:lnTo>
                    <a:pt x="112" y="185"/>
                  </a:lnTo>
                  <a:lnTo>
                    <a:pt x="121" y="184"/>
                  </a:lnTo>
                  <a:lnTo>
                    <a:pt x="129" y="181"/>
                  </a:lnTo>
                  <a:lnTo>
                    <a:pt x="138" y="176"/>
                  </a:lnTo>
                  <a:lnTo>
                    <a:pt x="144" y="171"/>
                  </a:lnTo>
                  <a:lnTo>
                    <a:pt x="150" y="166"/>
                  </a:lnTo>
                  <a:lnTo>
                    <a:pt x="155" y="158"/>
                  </a:lnTo>
                  <a:lnTo>
                    <a:pt x="159" y="152"/>
                  </a:lnTo>
                  <a:lnTo>
                    <a:pt x="196" y="152"/>
                  </a:lnTo>
                  <a:lnTo>
                    <a:pt x="190" y="165"/>
                  </a:lnTo>
                  <a:lnTo>
                    <a:pt x="182" y="176"/>
                  </a:lnTo>
                  <a:lnTo>
                    <a:pt x="173" y="187"/>
                  </a:lnTo>
                  <a:lnTo>
                    <a:pt x="162" y="197"/>
                  </a:lnTo>
                  <a:lnTo>
                    <a:pt x="156" y="201"/>
                  </a:lnTo>
                  <a:lnTo>
                    <a:pt x="149" y="204"/>
                  </a:lnTo>
                  <a:lnTo>
                    <a:pt x="142" y="207"/>
                  </a:lnTo>
                  <a:lnTo>
                    <a:pt x="134" y="209"/>
                  </a:lnTo>
                  <a:lnTo>
                    <a:pt x="127" y="211"/>
                  </a:lnTo>
                  <a:lnTo>
                    <a:pt x="119" y="214"/>
                  </a:lnTo>
                  <a:lnTo>
                    <a:pt x="110" y="214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29" name="Rectangle 168">
              <a:extLst>
                <a:ext uri="{FF2B5EF4-FFF2-40B4-BE49-F238E27FC236}">
                  <a16:creationId xmlns:a16="http://schemas.microsoft.com/office/drawing/2014/main" id="{B1545559-80BF-166A-6017-41F80DCB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879" y="4638866"/>
              <a:ext cx="3696" cy="3141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0" name="Freeform 169">
              <a:extLst>
                <a:ext uri="{FF2B5EF4-FFF2-40B4-BE49-F238E27FC236}">
                  <a16:creationId xmlns:a16="http://schemas.microsoft.com/office/drawing/2014/main" id="{266D54EE-E7C6-02C2-A6DC-B44FDDA0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69" y="4646259"/>
              <a:ext cx="20330" cy="24026"/>
            </a:xfrm>
            <a:custGeom>
              <a:avLst/>
              <a:gdLst>
                <a:gd name="T0" fmla="*/ 35 w 183"/>
                <a:gd name="T1" fmla="*/ 37 h 212"/>
                <a:gd name="T2" fmla="*/ 47 w 183"/>
                <a:gd name="T3" fmla="*/ 21 h 212"/>
                <a:gd name="T4" fmla="*/ 63 w 183"/>
                <a:gd name="T5" fmla="*/ 10 h 212"/>
                <a:gd name="T6" fmla="*/ 81 w 183"/>
                <a:gd name="T7" fmla="*/ 2 h 212"/>
                <a:gd name="T8" fmla="*/ 103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1 w 183"/>
                <a:gd name="T17" fmla="*/ 24 h 212"/>
                <a:gd name="T18" fmla="*/ 170 w 183"/>
                <a:gd name="T19" fmla="*/ 35 h 212"/>
                <a:gd name="T20" fmla="*/ 178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7 w 183"/>
                <a:gd name="T35" fmla="*/ 51 h 212"/>
                <a:gd name="T36" fmla="*/ 130 w 183"/>
                <a:gd name="T37" fmla="*/ 43 h 212"/>
                <a:gd name="T38" fmla="*/ 121 w 183"/>
                <a:gd name="T39" fmla="*/ 36 h 212"/>
                <a:gd name="T40" fmla="*/ 111 w 183"/>
                <a:gd name="T41" fmla="*/ 32 h 212"/>
                <a:gd name="T42" fmla="*/ 99 w 183"/>
                <a:gd name="T43" fmla="*/ 30 h 212"/>
                <a:gd name="T44" fmla="*/ 86 w 183"/>
                <a:gd name="T45" fmla="*/ 30 h 212"/>
                <a:gd name="T46" fmla="*/ 73 w 183"/>
                <a:gd name="T47" fmla="*/ 32 h 212"/>
                <a:gd name="T48" fmla="*/ 64 w 183"/>
                <a:gd name="T49" fmla="*/ 36 h 212"/>
                <a:gd name="T50" fmla="*/ 54 w 183"/>
                <a:gd name="T51" fmla="*/ 43 h 212"/>
                <a:gd name="T52" fmla="*/ 47 w 183"/>
                <a:gd name="T53" fmla="*/ 51 h 212"/>
                <a:gd name="T54" fmla="*/ 40 w 183"/>
                <a:gd name="T55" fmla="*/ 61 h 212"/>
                <a:gd name="T56" fmla="*/ 37 w 183"/>
                <a:gd name="T57" fmla="*/ 72 h 212"/>
                <a:gd name="T58" fmla="*/ 35 w 183"/>
                <a:gd name="T59" fmla="*/ 86 h 212"/>
                <a:gd name="T60" fmla="*/ 35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3"/>
                  </a:moveTo>
                  <a:lnTo>
                    <a:pt x="35" y="37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3" y="10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1" y="1"/>
                  </a:lnTo>
                  <a:lnTo>
                    <a:pt x="103" y="0"/>
                  </a:lnTo>
                  <a:lnTo>
                    <a:pt x="112" y="0"/>
                  </a:lnTo>
                  <a:lnTo>
                    <a:pt x="119" y="1"/>
                  </a:lnTo>
                  <a:lnTo>
                    <a:pt x="126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4" y="18"/>
                  </a:lnTo>
                  <a:lnTo>
                    <a:pt x="161" y="24"/>
                  </a:lnTo>
                  <a:lnTo>
                    <a:pt x="166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3" y="61"/>
                  </a:lnTo>
                  <a:lnTo>
                    <a:pt x="140" y="55"/>
                  </a:lnTo>
                  <a:lnTo>
                    <a:pt x="137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5" y="39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9" y="30"/>
                  </a:lnTo>
                  <a:lnTo>
                    <a:pt x="92" y="30"/>
                  </a:lnTo>
                  <a:lnTo>
                    <a:pt x="86" y="30"/>
                  </a:lnTo>
                  <a:lnTo>
                    <a:pt x="80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4" y="36"/>
                  </a:lnTo>
                  <a:lnTo>
                    <a:pt x="58" y="39"/>
                  </a:lnTo>
                  <a:lnTo>
                    <a:pt x="54" y="43"/>
                  </a:lnTo>
                  <a:lnTo>
                    <a:pt x="50" y="46"/>
                  </a:lnTo>
                  <a:lnTo>
                    <a:pt x="47" y="51"/>
                  </a:lnTo>
                  <a:lnTo>
                    <a:pt x="43" y="55"/>
                  </a:lnTo>
                  <a:lnTo>
                    <a:pt x="40" y="61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6" y="79"/>
                  </a:lnTo>
                  <a:lnTo>
                    <a:pt x="35" y="86"/>
                  </a:lnTo>
                  <a:lnTo>
                    <a:pt x="35" y="94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1" name="Freeform 170">
              <a:extLst>
                <a:ext uri="{FF2B5EF4-FFF2-40B4-BE49-F238E27FC236}">
                  <a16:creationId xmlns:a16="http://schemas.microsoft.com/office/drawing/2014/main" id="{B10DD6A6-BF62-33B7-5E3E-310EC83F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692" y="4646259"/>
              <a:ext cx="20330" cy="24026"/>
            </a:xfrm>
            <a:custGeom>
              <a:avLst/>
              <a:gdLst>
                <a:gd name="T0" fmla="*/ 34 w 183"/>
                <a:gd name="T1" fmla="*/ 37 h 212"/>
                <a:gd name="T2" fmla="*/ 47 w 183"/>
                <a:gd name="T3" fmla="*/ 21 h 212"/>
                <a:gd name="T4" fmla="*/ 62 w 183"/>
                <a:gd name="T5" fmla="*/ 10 h 212"/>
                <a:gd name="T6" fmla="*/ 81 w 183"/>
                <a:gd name="T7" fmla="*/ 2 h 212"/>
                <a:gd name="T8" fmla="*/ 102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0 w 183"/>
                <a:gd name="T17" fmla="*/ 24 h 212"/>
                <a:gd name="T18" fmla="*/ 170 w 183"/>
                <a:gd name="T19" fmla="*/ 35 h 212"/>
                <a:gd name="T20" fmla="*/ 177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8 w 183"/>
                <a:gd name="T35" fmla="*/ 51 h 212"/>
                <a:gd name="T36" fmla="*/ 130 w 183"/>
                <a:gd name="T37" fmla="*/ 43 h 212"/>
                <a:gd name="T38" fmla="*/ 120 w 183"/>
                <a:gd name="T39" fmla="*/ 36 h 212"/>
                <a:gd name="T40" fmla="*/ 111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4 w 183"/>
                <a:gd name="T47" fmla="*/ 32 h 212"/>
                <a:gd name="T48" fmla="*/ 63 w 183"/>
                <a:gd name="T49" fmla="*/ 36 h 212"/>
                <a:gd name="T50" fmla="*/ 53 w 183"/>
                <a:gd name="T51" fmla="*/ 43 h 212"/>
                <a:gd name="T52" fmla="*/ 46 w 183"/>
                <a:gd name="T53" fmla="*/ 51 h 212"/>
                <a:gd name="T54" fmla="*/ 41 w 183"/>
                <a:gd name="T55" fmla="*/ 61 h 212"/>
                <a:gd name="T56" fmla="*/ 36 w 183"/>
                <a:gd name="T57" fmla="*/ 72 h 212"/>
                <a:gd name="T58" fmla="*/ 34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0" y="5"/>
                  </a:lnTo>
                  <a:lnTo>
                    <a:pt x="81" y="2"/>
                  </a:lnTo>
                  <a:lnTo>
                    <a:pt x="91" y="1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5" y="18"/>
                  </a:lnTo>
                  <a:lnTo>
                    <a:pt x="160" y="24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7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8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8" y="30"/>
                  </a:lnTo>
                  <a:lnTo>
                    <a:pt x="92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3" y="43"/>
                  </a:lnTo>
                  <a:lnTo>
                    <a:pt x="50" y="46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6" y="72"/>
                  </a:lnTo>
                  <a:lnTo>
                    <a:pt x="35" y="79"/>
                  </a:lnTo>
                  <a:lnTo>
                    <a:pt x="34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2" name="Freeform 171">
              <a:extLst>
                <a:ext uri="{FF2B5EF4-FFF2-40B4-BE49-F238E27FC236}">
                  <a16:creationId xmlns:a16="http://schemas.microsoft.com/office/drawing/2014/main" id="{9EFE8943-2DFD-AE75-285D-CD54BDFCF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3567" y="4646259"/>
              <a:ext cx="24027" cy="24026"/>
            </a:xfrm>
            <a:custGeom>
              <a:avLst/>
              <a:gdLst>
                <a:gd name="T0" fmla="*/ 117 w 210"/>
                <a:gd name="T1" fmla="*/ 185 h 215"/>
                <a:gd name="T2" fmla="*/ 136 w 210"/>
                <a:gd name="T3" fmla="*/ 179 h 215"/>
                <a:gd name="T4" fmla="*/ 153 w 210"/>
                <a:gd name="T5" fmla="*/ 166 h 215"/>
                <a:gd name="T6" fmla="*/ 166 w 210"/>
                <a:gd name="T7" fmla="*/ 148 h 215"/>
                <a:gd name="T8" fmla="*/ 173 w 210"/>
                <a:gd name="T9" fmla="*/ 125 h 215"/>
                <a:gd name="T10" fmla="*/ 174 w 210"/>
                <a:gd name="T11" fmla="*/ 98 h 215"/>
                <a:gd name="T12" fmla="*/ 170 w 210"/>
                <a:gd name="T13" fmla="*/ 75 h 215"/>
                <a:gd name="T14" fmla="*/ 159 w 210"/>
                <a:gd name="T15" fmla="*/ 54 h 215"/>
                <a:gd name="T16" fmla="*/ 143 w 210"/>
                <a:gd name="T17" fmla="*/ 41 h 215"/>
                <a:gd name="T18" fmla="*/ 125 w 210"/>
                <a:gd name="T19" fmla="*/ 31 h 215"/>
                <a:gd name="T20" fmla="*/ 104 w 210"/>
                <a:gd name="T21" fmla="*/ 29 h 215"/>
                <a:gd name="T22" fmla="*/ 84 w 210"/>
                <a:gd name="T23" fmla="*/ 31 h 215"/>
                <a:gd name="T24" fmla="*/ 66 w 210"/>
                <a:gd name="T25" fmla="*/ 41 h 215"/>
                <a:gd name="T26" fmla="*/ 51 w 210"/>
                <a:gd name="T27" fmla="*/ 54 h 215"/>
                <a:gd name="T28" fmla="*/ 40 w 210"/>
                <a:gd name="T29" fmla="*/ 75 h 215"/>
                <a:gd name="T30" fmla="*/ 36 w 210"/>
                <a:gd name="T31" fmla="*/ 98 h 215"/>
                <a:gd name="T32" fmla="*/ 37 w 210"/>
                <a:gd name="T33" fmla="*/ 126 h 215"/>
                <a:gd name="T34" fmla="*/ 43 w 210"/>
                <a:gd name="T35" fmla="*/ 148 h 215"/>
                <a:gd name="T36" fmla="*/ 54 w 210"/>
                <a:gd name="T37" fmla="*/ 166 h 215"/>
                <a:gd name="T38" fmla="*/ 70 w 210"/>
                <a:gd name="T39" fmla="*/ 179 h 215"/>
                <a:gd name="T40" fmla="*/ 89 w 210"/>
                <a:gd name="T41" fmla="*/ 185 h 215"/>
                <a:gd name="T42" fmla="*/ 28 w 210"/>
                <a:gd name="T43" fmla="*/ 185 h 215"/>
                <a:gd name="T44" fmla="*/ 11 w 210"/>
                <a:gd name="T45" fmla="*/ 161 h 215"/>
                <a:gd name="T46" fmla="*/ 2 w 210"/>
                <a:gd name="T47" fmla="*/ 131 h 215"/>
                <a:gd name="T48" fmla="*/ 1 w 210"/>
                <a:gd name="T49" fmla="*/ 96 h 215"/>
                <a:gd name="T50" fmla="*/ 7 w 210"/>
                <a:gd name="T51" fmla="*/ 64 h 215"/>
                <a:gd name="T52" fmla="*/ 23 w 210"/>
                <a:gd name="T53" fmla="*/ 37 h 215"/>
                <a:gd name="T54" fmla="*/ 47 w 210"/>
                <a:gd name="T55" fmla="*/ 17 h 215"/>
                <a:gd name="T56" fmla="*/ 73 w 210"/>
                <a:gd name="T57" fmla="*/ 4 h 215"/>
                <a:gd name="T58" fmla="*/ 105 w 210"/>
                <a:gd name="T59" fmla="*/ 0 h 215"/>
                <a:gd name="T60" fmla="*/ 137 w 210"/>
                <a:gd name="T61" fmla="*/ 4 h 215"/>
                <a:gd name="T62" fmla="*/ 165 w 210"/>
                <a:gd name="T63" fmla="*/ 17 h 215"/>
                <a:gd name="T64" fmla="*/ 187 w 210"/>
                <a:gd name="T65" fmla="*/ 37 h 215"/>
                <a:gd name="T66" fmla="*/ 203 w 210"/>
                <a:gd name="T67" fmla="*/ 64 h 215"/>
                <a:gd name="T68" fmla="*/ 209 w 210"/>
                <a:gd name="T69" fmla="*/ 96 h 215"/>
                <a:gd name="T70" fmla="*/ 208 w 210"/>
                <a:gd name="T71" fmla="*/ 130 h 215"/>
                <a:gd name="T72" fmla="*/ 198 w 210"/>
                <a:gd name="T73" fmla="*/ 161 h 215"/>
                <a:gd name="T74" fmla="*/ 179 w 210"/>
                <a:gd name="T75" fmla="*/ 185 h 215"/>
                <a:gd name="T76" fmla="*/ 154 w 210"/>
                <a:gd name="T77" fmla="*/ 203 h 215"/>
                <a:gd name="T78" fmla="*/ 124 w 210"/>
                <a:gd name="T79" fmla="*/ 213 h 215"/>
                <a:gd name="T80" fmla="*/ 91 w 210"/>
                <a:gd name="T81" fmla="*/ 215 h 215"/>
                <a:gd name="T82" fmla="*/ 61 w 210"/>
                <a:gd name="T83" fmla="*/ 208 h 215"/>
                <a:gd name="T84" fmla="*/ 36 w 210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0" h="215">
                  <a:moveTo>
                    <a:pt x="103" y="186"/>
                  </a:moveTo>
                  <a:lnTo>
                    <a:pt x="109" y="186"/>
                  </a:lnTo>
                  <a:lnTo>
                    <a:pt x="117" y="185"/>
                  </a:lnTo>
                  <a:lnTo>
                    <a:pt x="123" y="183"/>
                  </a:lnTo>
                  <a:lnTo>
                    <a:pt x="130" y="181"/>
                  </a:lnTo>
                  <a:lnTo>
                    <a:pt x="136" y="179"/>
                  </a:lnTo>
                  <a:lnTo>
                    <a:pt x="142" y="175"/>
                  </a:lnTo>
                  <a:lnTo>
                    <a:pt x="148" y="170"/>
                  </a:lnTo>
                  <a:lnTo>
                    <a:pt x="153" y="166"/>
                  </a:lnTo>
                  <a:lnTo>
                    <a:pt x="158" y="160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89"/>
                  </a:lnTo>
                  <a:lnTo>
                    <a:pt x="172" y="82"/>
                  </a:lnTo>
                  <a:lnTo>
                    <a:pt x="170" y="75"/>
                  </a:lnTo>
                  <a:lnTo>
                    <a:pt x="167" y="67"/>
                  </a:lnTo>
                  <a:lnTo>
                    <a:pt x="163" y="61"/>
                  </a:lnTo>
                  <a:lnTo>
                    <a:pt x="159" y="54"/>
                  </a:lnTo>
                  <a:lnTo>
                    <a:pt x="154" y="49"/>
                  </a:lnTo>
                  <a:lnTo>
                    <a:pt x="149" y="45"/>
                  </a:lnTo>
                  <a:lnTo>
                    <a:pt x="143" y="41"/>
                  </a:lnTo>
                  <a:lnTo>
                    <a:pt x="137" y="36"/>
                  </a:lnTo>
                  <a:lnTo>
                    <a:pt x="132" y="34"/>
                  </a:lnTo>
                  <a:lnTo>
                    <a:pt x="125" y="31"/>
                  </a:lnTo>
                  <a:lnTo>
                    <a:pt x="118" y="30"/>
                  </a:lnTo>
                  <a:lnTo>
                    <a:pt x="111" y="29"/>
                  </a:lnTo>
                  <a:lnTo>
                    <a:pt x="104" y="29"/>
                  </a:lnTo>
                  <a:lnTo>
                    <a:pt x="97" y="29"/>
                  </a:lnTo>
                  <a:lnTo>
                    <a:pt x="90" y="30"/>
                  </a:lnTo>
                  <a:lnTo>
                    <a:pt x="84" y="31"/>
                  </a:lnTo>
                  <a:lnTo>
                    <a:pt x="77" y="34"/>
                  </a:lnTo>
                  <a:lnTo>
                    <a:pt x="71" y="36"/>
                  </a:lnTo>
                  <a:lnTo>
                    <a:pt x="66" y="41"/>
                  </a:lnTo>
                  <a:lnTo>
                    <a:pt x="60" y="45"/>
                  </a:lnTo>
                  <a:lnTo>
                    <a:pt x="55" y="49"/>
                  </a:lnTo>
                  <a:lnTo>
                    <a:pt x="51" y="54"/>
                  </a:lnTo>
                  <a:lnTo>
                    <a:pt x="47" y="61"/>
                  </a:lnTo>
                  <a:lnTo>
                    <a:pt x="43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89"/>
                  </a:lnTo>
                  <a:lnTo>
                    <a:pt x="36" y="98"/>
                  </a:lnTo>
                  <a:lnTo>
                    <a:pt x="36" y="108"/>
                  </a:lnTo>
                  <a:lnTo>
                    <a:pt x="36" y="117"/>
                  </a:lnTo>
                  <a:lnTo>
                    <a:pt x="37" y="126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3" y="148"/>
                  </a:lnTo>
                  <a:lnTo>
                    <a:pt x="47" y="154"/>
                  </a:lnTo>
                  <a:lnTo>
                    <a:pt x="50" y="161"/>
                  </a:lnTo>
                  <a:lnTo>
                    <a:pt x="54" y="166"/>
                  </a:lnTo>
                  <a:lnTo>
                    <a:pt x="59" y="170"/>
                  </a:lnTo>
                  <a:lnTo>
                    <a:pt x="65" y="175"/>
                  </a:lnTo>
                  <a:lnTo>
                    <a:pt x="70" y="179"/>
                  </a:lnTo>
                  <a:lnTo>
                    <a:pt x="76" y="181"/>
                  </a:lnTo>
                  <a:lnTo>
                    <a:pt x="82" y="184"/>
                  </a:lnTo>
                  <a:lnTo>
                    <a:pt x="89" y="185"/>
                  </a:lnTo>
                  <a:lnTo>
                    <a:pt x="96" y="186"/>
                  </a:lnTo>
                  <a:lnTo>
                    <a:pt x="103" y="186"/>
                  </a:lnTo>
                  <a:close/>
                  <a:moveTo>
                    <a:pt x="28" y="185"/>
                  </a:moveTo>
                  <a:lnTo>
                    <a:pt x="22" y="178"/>
                  </a:lnTo>
                  <a:lnTo>
                    <a:pt x="17" y="169"/>
                  </a:lnTo>
                  <a:lnTo>
                    <a:pt x="11" y="161"/>
                  </a:lnTo>
                  <a:lnTo>
                    <a:pt x="7" y="151"/>
                  </a:lnTo>
                  <a:lnTo>
                    <a:pt x="4" y="142"/>
                  </a:lnTo>
                  <a:lnTo>
                    <a:pt x="2" y="131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" y="96"/>
                  </a:lnTo>
                  <a:lnTo>
                    <a:pt x="2" y="85"/>
                  </a:lnTo>
                  <a:lnTo>
                    <a:pt x="4" y="75"/>
                  </a:lnTo>
                  <a:lnTo>
                    <a:pt x="7" y="64"/>
                  </a:lnTo>
                  <a:lnTo>
                    <a:pt x="11" y="54"/>
                  </a:lnTo>
                  <a:lnTo>
                    <a:pt x="17" y="46"/>
                  </a:lnTo>
                  <a:lnTo>
                    <a:pt x="23" y="37"/>
                  </a:lnTo>
                  <a:lnTo>
                    <a:pt x="31" y="30"/>
                  </a:lnTo>
                  <a:lnTo>
                    <a:pt x="38" y="22"/>
                  </a:lnTo>
                  <a:lnTo>
                    <a:pt x="47" y="17"/>
                  </a:lnTo>
                  <a:lnTo>
                    <a:pt x="55" y="12"/>
                  </a:lnTo>
                  <a:lnTo>
                    <a:pt x="64" y="8"/>
                  </a:lnTo>
                  <a:lnTo>
                    <a:pt x="73" y="4"/>
                  </a:lnTo>
                  <a:lnTo>
                    <a:pt x="84" y="2"/>
                  </a:lnTo>
                  <a:lnTo>
                    <a:pt x="94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6" y="2"/>
                  </a:lnTo>
                  <a:lnTo>
                    <a:pt x="137" y="4"/>
                  </a:lnTo>
                  <a:lnTo>
                    <a:pt x="147" y="8"/>
                  </a:lnTo>
                  <a:lnTo>
                    <a:pt x="156" y="12"/>
                  </a:lnTo>
                  <a:lnTo>
                    <a:pt x="165" y="17"/>
                  </a:lnTo>
                  <a:lnTo>
                    <a:pt x="172" y="22"/>
                  </a:lnTo>
                  <a:lnTo>
                    <a:pt x="181" y="30"/>
                  </a:lnTo>
                  <a:lnTo>
                    <a:pt x="187" y="37"/>
                  </a:lnTo>
                  <a:lnTo>
                    <a:pt x="193" y="46"/>
                  </a:lnTo>
                  <a:lnTo>
                    <a:pt x="199" y="54"/>
                  </a:lnTo>
                  <a:lnTo>
                    <a:pt x="203" y="64"/>
                  </a:lnTo>
                  <a:lnTo>
                    <a:pt x="206" y="75"/>
                  </a:lnTo>
                  <a:lnTo>
                    <a:pt x="208" y="85"/>
                  </a:lnTo>
                  <a:lnTo>
                    <a:pt x="209" y="96"/>
                  </a:lnTo>
                  <a:lnTo>
                    <a:pt x="210" y="108"/>
                  </a:lnTo>
                  <a:lnTo>
                    <a:pt x="209" y="119"/>
                  </a:lnTo>
                  <a:lnTo>
                    <a:pt x="208" y="130"/>
                  </a:lnTo>
                  <a:lnTo>
                    <a:pt x="206" y="141"/>
                  </a:lnTo>
                  <a:lnTo>
                    <a:pt x="202" y="151"/>
                  </a:lnTo>
                  <a:lnTo>
                    <a:pt x="198" y="161"/>
                  </a:lnTo>
                  <a:lnTo>
                    <a:pt x="192" y="169"/>
                  </a:lnTo>
                  <a:lnTo>
                    <a:pt x="186" y="178"/>
                  </a:lnTo>
                  <a:lnTo>
                    <a:pt x="179" y="185"/>
                  </a:lnTo>
                  <a:lnTo>
                    <a:pt x="171" y="193"/>
                  </a:lnTo>
                  <a:lnTo>
                    <a:pt x="163" y="198"/>
                  </a:lnTo>
                  <a:lnTo>
                    <a:pt x="154" y="203"/>
                  </a:lnTo>
                  <a:lnTo>
                    <a:pt x="144" y="208"/>
                  </a:lnTo>
                  <a:lnTo>
                    <a:pt x="135" y="211"/>
                  </a:lnTo>
                  <a:lnTo>
                    <a:pt x="124" y="213"/>
                  </a:lnTo>
                  <a:lnTo>
                    <a:pt x="114" y="215"/>
                  </a:lnTo>
                  <a:lnTo>
                    <a:pt x="103" y="215"/>
                  </a:lnTo>
                  <a:lnTo>
                    <a:pt x="91" y="215"/>
                  </a:lnTo>
                  <a:lnTo>
                    <a:pt x="81" y="213"/>
                  </a:lnTo>
                  <a:lnTo>
                    <a:pt x="71" y="211"/>
                  </a:lnTo>
                  <a:lnTo>
                    <a:pt x="61" y="208"/>
                  </a:lnTo>
                  <a:lnTo>
                    <a:pt x="53" y="203"/>
                  </a:lnTo>
                  <a:lnTo>
                    <a:pt x="44" y="198"/>
                  </a:lnTo>
                  <a:lnTo>
                    <a:pt x="36" y="193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3" name="Freeform 172">
              <a:extLst>
                <a:ext uri="{FF2B5EF4-FFF2-40B4-BE49-F238E27FC236}">
                  <a16:creationId xmlns:a16="http://schemas.microsoft.com/office/drawing/2014/main" id="{13D71339-E9CD-2F3B-E228-47CF88E8D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442" y="4646259"/>
              <a:ext cx="24027" cy="24026"/>
            </a:xfrm>
            <a:custGeom>
              <a:avLst/>
              <a:gdLst>
                <a:gd name="T0" fmla="*/ 0 w 201"/>
                <a:gd name="T1" fmla="*/ 0 h 209"/>
                <a:gd name="T2" fmla="*/ 36 w 201"/>
                <a:gd name="T3" fmla="*/ 0 h 209"/>
                <a:gd name="T4" fmla="*/ 100 w 201"/>
                <a:gd name="T5" fmla="*/ 176 h 209"/>
                <a:gd name="T6" fmla="*/ 164 w 201"/>
                <a:gd name="T7" fmla="*/ 0 h 209"/>
                <a:gd name="T8" fmla="*/ 201 w 201"/>
                <a:gd name="T9" fmla="*/ 0 h 209"/>
                <a:gd name="T10" fmla="*/ 120 w 201"/>
                <a:gd name="T11" fmla="*/ 209 h 209"/>
                <a:gd name="T12" fmla="*/ 81 w 201"/>
                <a:gd name="T13" fmla="*/ 209 h 209"/>
                <a:gd name="T14" fmla="*/ 0 w 201"/>
                <a:gd name="T1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209">
                  <a:moveTo>
                    <a:pt x="0" y="0"/>
                  </a:moveTo>
                  <a:lnTo>
                    <a:pt x="36" y="0"/>
                  </a:lnTo>
                  <a:lnTo>
                    <a:pt x="100" y="176"/>
                  </a:lnTo>
                  <a:lnTo>
                    <a:pt x="164" y="0"/>
                  </a:lnTo>
                  <a:lnTo>
                    <a:pt x="201" y="0"/>
                  </a:lnTo>
                  <a:lnTo>
                    <a:pt x="120" y="209"/>
                  </a:lnTo>
                  <a:lnTo>
                    <a:pt x="81" y="20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4" name="Freeform 173">
              <a:extLst>
                <a:ext uri="{FF2B5EF4-FFF2-40B4-BE49-F238E27FC236}">
                  <a16:creationId xmlns:a16="http://schemas.microsoft.com/office/drawing/2014/main" id="{814089A5-7461-9447-41A0-A91A0037B4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5318" y="4646259"/>
              <a:ext cx="24027" cy="24026"/>
            </a:xfrm>
            <a:custGeom>
              <a:avLst/>
              <a:gdLst>
                <a:gd name="T0" fmla="*/ 161 w 211"/>
                <a:gd name="T1" fmla="*/ 159 h 215"/>
                <a:gd name="T2" fmla="*/ 168 w 211"/>
                <a:gd name="T3" fmla="*/ 146 h 215"/>
                <a:gd name="T4" fmla="*/ 173 w 211"/>
                <a:gd name="T5" fmla="*/ 132 h 215"/>
                <a:gd name="T6" fmla="*/ 176 w 211"/>
                <a:gd name="T7" fmla="*/ 116 h 215"/>
                <a:gd name="T8" fmla="*/ 176 w 211"/>
                <a:gd name="T9" fmla="*/ 99 h 215"/>
                <a:gd name="T10" fmla="*/ 173 w 211"/>
                <a:gd name="T11" fmla="*/ 83 h 215"/>
                <a:gd name="T12" fmla="*/ 168 w 211"/>
                <a:gd name="T13" fmla="*/ 69 h 215"/>
                <a:gd name="T14" fmla="*/ 161 w 211"/>
                <a:gd name="T15" fmla="*/ 57 h 215"/>
                <a:gd name="T16" fmla="*/ 150 w 211"/>
                <a:gd name="T17" fmla="*/ 46 h 215"/>
                <a:gd name="T18" fmla="*/ 138 w 211"/>
                <a:gd name="T19" fmla="*/ 38 h 215"/>
                <a:gd name="T20" fmla="*/ 127 w 211"/>
                <a:gd name="T21" fmla="*/ 33 h 215"/>
                <a:gd name="T22" fmla="*/ 113 w 211"/>
                <a:gd name="T23" fmla="*/ 30 h 215"/>
                <a:gd name="T24" fmla="*/ 99 w 211"/>
                <a:gd name="T25" fmla="*/ 30 h 215"/>
                <a:gd name="T26" fmla="*/ 85 w 211"/>
                <a:gd name="T27" fmla="*/ 33 h 215"/>
                <a:gd name="T28" fmla="*/ 72 w 211"/>
                <a:gd name="T29" fmla="*/ 38 h 215"/>
                <a:gd name="T30" fmla="*/ 62 w 211"/>
                <a:gd name="T31" fmla="*/ 46 h 215"/>
                <a:gd name="T32" fmla="*/ 51 w 211"/>
                <a:gd name="T33" fmla="*/ 55 h 215"/>
                <a:gd name="T34" fmla="*/ 44 w 211"/>
                <a:gd name="T35" fmla="*/ 68 h 215"/>
                <a:gd name="T36" fmla="*/ 38 w 211"/>
                <a:gd name="T37" fmla="*/ 82 h 215"/>
                <a:gd name="T38" fmla="*/ 36 w 211"/>
                <a:gd name="T39" fmla="*/ 98 h 215"/>
                <a:gd name="T40" fmla="*/ 36 w 211"/>
                <a:gd name="T41" fmla="*/ 115 h 215"/>
                <a:gd name="T42" fmla="*/ 38 w 211"/>
                <a:gd name="T43" fmla="*/ 131 h 215"/>
                <a:gd name="T44" fmla="*/ 44 w 211"/>
                <a:gd name="T45" fmla="*/ 145 h 215"/>
                <a:gd name="T46" fmla="*/ 51 w 211"/>
                <a:gd name="T47" fmla="*/ 158 h 215"/>
                <a:gd name="T48" fmla="*/ 62 w 211"/>
                <a:gd name="T49" fmla="*/ 168 h 215"/>
                <a:gd name="T50" fmla="*/ 73 w 211"/>
                <a:gd name="T51" fmla="*/ 177 h 215"/>
                <a:gd name="T52" fmla="*/ 85 w 211"/>
                <a:gd name="T53" fmla="*/ 182 h 215"/>
                <a:gd name="T54" fmla="*/ 99 w 211"/>
                <a:gd name="T55" fmla="*/ 185 h 215"/>
                <a:gd name="T56" fmla="*/ 113 w 211"/>
                <a:gd name="T57" fmla="*/ 185 h 215"/>
                <a:gd name="T58" fmla="*/ 127 w 211"/>
                <a:gd name="T59" fmla="*/ 182 h 215"/>
                <a:gd name="T60" fmla="*/ 138 w 211"/>
                <a:gd name="T61" fmla="*/ 177 h 215"/>
                <a:gd name="T62" fmla="*/ 150 w 211"/>
                <a:gd name="T63" fmla="*/ 169 h 215"/>
                <a:gd name="T64" fmla="*/ 29 w 211"/>
                <a:gd name="T65" fmla="*/ 184 h 215"/>
                <a:gd name="T66" fmla="*/ 16 w 211"/>
                <a:gd name="T67" fmla="*/ 168 h 215"/>
                <a:gd name="T68" fmla="*/ 7 w 211"/>
                <a:gd name="T69" fmla="*/ 150 h 215"/>
                <a:gd name="T70" fmla="*/ 2 w 211"/>
                <a:gd name="T71" fmla="*/ 129 h 215"/>
                <a:gd name="T72" fmla="*/ 0 w 211"/>
                <a:gd name="T73" fmla="*/ 107 h 215"/>
                <a:gd name="T74" fmla="*/ 2 w 211"/>
                <a:gd name="T75" fmla="*/ 84 h 215"/>
                <a:gd name="T76" fmla="*/ 7 w 211"/>
                <a:gd name="T77" fmla="*/ 63 h 215"/>
                <a:gd name="T78" fmla="*/ 16 w 211"/>
                <a:gd name="T79" fmla="*/ 45 h 215"/>
                <a:gd name="T80" fmla="*/ 29 w 211"/>
                <a:gd name="T81" fmla="*/ 30 h 215"/>
                <a:gd name="T82" fmla="*/ 44 w 211"/>
                <a:gd name="T83" fmla="*/ 17 h 215"/>
                <a:gd name="T84" fmla="*/ 61 w 211"/>
                <a:gd name="T85" fmla="*/ 8 h 215"/>
                <a:gd name="T86" fmla="*/ 79 w 211"/>
                <a:gd name="T87" fmla="*/ 2 h 215"/>
                <a:gd name="T88" fmla="*/ 99 w 211"/>
                <a:gd name="T89" fmla="*/ 0 h 215"/>
                <a:gd name="T90" fmla="*/ 124 w 211"/>
                <a:gd name="T91" fmla="*/ 3 h 215"/>
                <a:gd name="T92" fmla="*/ 146 w 211"/>
                <a:gd name="T93" fmla="*/ 13 h 215"/>
                <a:gd name="T94" fmla="*/ 163 w 211"/>
                <a:gd name="T95" fmla="*/ 27 h 215"/>
                <a:gd name="T96" fmla="*/ 176 w 211"/>
                <a:gd name="T97" fmla="*/ 45 h 215"/>
                <a:gd name="T98" fmla="*/ 211 w 211"/>
                <a:gd name="T99" fmla="*/ 3 h 215"/>
                <a:gd name="T100" fmla="*/ 176 w 211"/>
                <a:gd name="T101" fmla="*/ 212 h 215"/>
                <a:gd name="T102" fmla="*/ 170 w 211"/>
                <a:gd name="T103" fmla="*/ 179 h 215"/>
                <a:gd name="T104" fmla="*/ 155 w 211"/>
                <a:gd name="T105" fmla="*/ 196 h 215"/>
                <a:gd name="T106" fmla="*/ 135 w 211"/>
                <a:gd name="T107" fmla="*/ 208 h 215"/>
                <a:gd name="T108" fmla="*/ 112 w 211"/>
                <a:gd name="T109" fmla="*/ 214 h 215"/>
                <a:gd name="T110" fmla="*/ 89 w 211"/>
                <a:gd name="T111" fmla="*/ 215 h 215"/>
                <a:gd name="T112" fmla="*/ 69 w 211"/>
                <a:gd name="T113" fmla="*/ 211 h 215"/>
                <a:gd name="T114" fmla="*/ 52 w 211"/>
                <a:gd name="T115" fmla="*/ 203 h 215"/>
                <a:gd name="T116" fmla="*/ 36 w 211"/>
                <a:gd name="T117" fmla="*/ 1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15">
                  <a:moveTo>
                    <a:pt x="155" y="164"/>
                  </a:moveTo>
                  <a:lnTo>
                    <a:pt x="161" y="159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1" y="139"/>
                  </a:lnTo>
                  <a:lnTo>
                    <a:pt x="173" y="132"/>
                  </a:lnTo>
                  <a:lnTo>
                    <a:pt x="174" y="125"/>
                  </a:lnTo>
                  <a:lnTo>
                    <a:pt x="176" y="116"/>
                  </a:lnTo>
                  <a:lnTo>
                    <a:pt x="176" y="108"/>
                  </a:lnTo>
                  <a:lnTo>
                    <a:pt x="176" y="99"/>
                  </a:lnTo>
                  <a:lnTo>
                    <a:pt x="174" y="91"/>
                  </a:lnTo>
                  <a:lnTo>
                    <a:pt x="173" y="83"/>
                  </a:lnTo>
                  <a:lnTo>
                    <a:pt x="171" y="76"/>
                  </a:lnTo>
                  <a:lnTo>
                    <a:pt x="168" y="69"/>
                  </a:lnTo>
                  <a:lnTo>
                    <a:pt x="164" y="63"/>
                  </a:lnTo>
                  <a:lnTo>
                    <a:pt x="161" y="57"/>
                  </a:lnTo>
                  <a:lnTo>
                    <a:pt x="155" y="51"/>
                  </a:lnTo>
                  <a:lnTo>
                    <a:pt x="150" y="46"/>
                  </a:lnTo>
                  <a:lnTo>
                    <a:pt x="145" y="42"/>
                  </a:lnTo>
                  <a:lnTo>
                    <a:pt x="138" y="38"/>
                  </a:lnTo>
                  <a:lnTo>
                    <a:pt x="133" y="35"/>
                  </a:lnTo>
                  <a:lnTo>
                    <a:pt x="127" y="33"/>
                  </a:lnTo>
                  <a:lnTo>
                    <a:pt x="119" y="31"/>
                  </a:lnTo>
                  <a:lnTo>
                    <a:pt x="113" y="30"/>
                  </a:lnTo>
                  <a:lnTo>
                    <a:pt x="105" y="30"/>
                  </a:lnTo>
                  <a:lnTo>
                    <a:pt x="99" y="30"/>
                  </a:lnTo>
                  <a:lnTo>
                    <a:pt x="91" y="31"/>
                  </a:lnTo>
                  <a:lnTo>
                    <a:pt x="85" y="33"/>
                  </a:lnTo>
                  <a:lnTo>
                    <a:pt x="79" y="35"/>
                  </a:lnTo>
                  <a:lnTo>
                    <a:pt x="72" y="38"/>
                  </a:lnTo>
                  <a:lnTo>
                    <a:pt x="67" y="42"/>
                  </a:lnTo>
                  <a:lnTo>
                    <a:pt x="62" y="46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7" y="62"/>
                  </a:lnTo>
                  <a:lnTo>
                    <a:pt x="44" y="68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6" y="98"/>
                  </a:lnTo>
                  <a:lnTo>
                    <a:pt x="35" y="107"/>
                  </a:lnTo>
                  <a:lnTo>
                    <a:pt x="36" y="115"/>
                  </a:lnTo>
                  <a:lnTo>
                    <a:pt x="36" y="124"/>
                  </a:lnTo>
                  <a:lnTo>
                    <a:pt x="38" y="131"/>
                  </a:lnTo>
                  <a:lnTo>
                    <a:pt x="40" y="138"/>
                  </a:lnTo>
                  <a:lnTo>
                    <a:pt x="44" y="145"/>
                  </a:lnTo>
                  <a:lnTo>
                    <a:pt x="47" y="151"/>
                  </a:lnTo>
                  <a:lnTo>
                    <a:pt x="51" y="158"/>
                  </a:lnTo>
                  <a:lnTo>
                    <a:pt x="56" y="164"/>
                  </a:lnTo>
                  <a:lnTo>
                    <a:pt x="62" y="168"/>
                  </a:lnTo>
                  <a:lnTo>
                    <a:pt x="67" y="174"/>
                  </a:lnTo>
                  <a:lnTo>
                    <a:pt x="73" y="177"/>
                  </a:lnTo>
                  <a:lnTo>
                    <a:pt x="79" y="180"/>
                  </a:lnTo>
                  <a:lnTo>
                    <a:pt x="85" y="182"/>
                  </a:lnTo>
                  <a:lnTo>
                    <a:pt x="91" y="184"/>
                  </a:lnTo>
                  <a:lnTo>
                    <a:pt x="99" y="185"/>
                  </a:lnTo>
                  <a:lnTo>
                    <a:pt x="105" y="185"/>
                  </a:lnTo>
                  <a:lnTo>
                    <a:pt x="113" y="185"/>
                  </a:lnTo>
                  <a:lnTo>
                    <a:pt x="120" y="184"/>
                  </a:lnTo>
                  <a:lnTo>
                    <a:pt x="127" y="182"/>
                  </a:lnTo>
                  <a:lnTo>
                    <a:pt x="133" y="180"/>
                  </a:lnTo>
                  <a:lnTo>
                    <a:pt x="138" y="177"/>
                  </a:lnTo>
                  <a:lnTo>
                    <a:pt x="145" y="174"/>
                  </a:lnTo>
                  <a:lnTo>
                    <a:pt x="150" y="169"/>
                  </a:lnTo>
                  <a:lnTo>
                    <a:pt x="155" y="164"/>
                  </a:lnTo>
                  <a:close/>
                  <a:moveTo>
                    <a:pt x="29" y="184"/>
                  </a:moveTo>
                  <a:lnTo>
                    <a:pt x="22" y="177"/>
                  </a:lnTo>
                  <a:lnTo>
                    <a:pt x="16" y="168"/>
                  </a:lnTo>
                  <a:lnTo>
                    <a:pt x="12" y="160"/>
                  </a:lnTo>
                  <a:lnTo>
                    <a:pt x="7" y="150"/>
                  </a:lnTo>
                  <a:lnTo>
                    <a:pt x="4" y="139"/>
                  </a:lnTo>
                  <a:lnTo>
                    <a:pt x="2" y="129"/>
                  </a:lnTo>
                  <a:lnTo>
                    <a:pt x="0" y="118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4" y="74"/>
                  </a:lnTo>
                  <a:lnTo>
                    <a:pt x="7" y="63"/>
                  </a:lnTo>
                  <a:lnTo>
                    <a:pt x="11" y="54"/>
                  </a:lnTo>
                  <a:lnTo>
                    <a:pt x="16" y="45"/>
                  </a:lnTo>
                  <a:lnTo>
                    <a:pt x="21" y="37"/>
                  </a:lnTo>
                  <a:lnTo>
                    <a:pt x="29" y="30"/>
                  </a:lnTo>
                  <a:lnTo>
                    <a:pt x="35" y="22"/>
                  </a:lnTo>
                  <a:lnTo>
                    <a:pt x="44" y="17"/>
                  </a:lnTo>
                  <a:lnTo>
                    <a:pt x="51" y="12"/>
                  </a:lnTo>
                  <a:lnTo>
                    <a:pt x="61" y="8"/>
                  </a:lnTo>
                  <a:lnTo>
                    <a:pt x="69" y="4"/>
                  </a:lnTo>
                  <a:lnTo>
                    <a:pt x="79" y="2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12" y="1"/>
                  </a:lnTo>
                  <a:lnTo>
                    <a:pt x="124" y="3"/>
                  </a:lnTo>
                  <a:lnTo>
                    <a:pt x="135" y="8"/>
                  </a:lnTo>
                  <a:lnTo>
                    <a:pt x="146" y="13"/>
                  </a:lnTo>
                  <a:lnTo>
                    <a:pt x="155" y="19"/>
                  </a:lnTo>
                  <a:lnTo>
                    <a:pt x="163" y="27"/>
                  </a:lnTo>
                  <a:lnTo>
                    <a:pt x="170" y="35"/>
                  </a:lnTo>
                  <a:lnTo>
                    <a:pt x="176" y="45"/>
                  </a:lnTo>
                  <a:lnTo>
                    <a:pt x="176" y="3"/>
                  </a:lnTo>
                  <a:lnTo>
                    <a:pt x="211" y="3"/>
                  </a:lnTo>
                  <a:lnTo>
                    <a:pt x="211" y="212"/>
                  </a:lnTo>
                  <a:lnTo>
                    <a:pt x="176" y="212"/>
                  </a:lnTo>
                  <a:lnTo>
                    <a:pt x="176" y="169"/>
                  </a:lnTo>
                  <a:lnTo>
                    <a:pt x="170" y="179"/>
                  </a:lnTo>
                  <a:lnTo>
                    <a:pt x="163" y="187"/>
                  </a:lnTo>
                  <a:lnTo>
                    <a:pt x="155" y="196"/>
                  </a:lnTo>
                  <a:lnTo>
                    <a:pt x="146" y="202"/>
                  </a:lnTo>
                  <a:lnTo>
                    <a:pt x="135" y="208"/>
                  </a:lnTo>
                  <a:lnTo>
                    <a:pt x="124" y="212"/>
                  </a:lnTo>
                  <a:lnTo>
                    <a:pt x="112" y="214"/>
                  </a:lnTo>
                  <a:lnTo>
                    <a:pt x="99" y="215"/>
                  </a:lnTo>
                  <a:lnTo>
                    <a:pt x="89" y="215"/>
                  </a:lnTo>
                  <a:lnTo>
                    <a:pt x="79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2" y="203"/>
                  </a:lnTo>
                  <a:lnTo>
                    <a:pt x="44" y="198"/>
                  </a:lnTo>
                  <a:lnTo>
                    <a:pt x="36" y="192"/>
                  </a:lnTo>
                  <a:lnTo>
                    <a:pt x="29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5" name="Freeform 174">
              <a:extLst>
                <a:ext uri="{FF2B5EF4-FFF2-40B4-BE49-F238E27FC236}">
                  <a16:creationId xmlns:a16="http://schemas.microsoft.com/office/drawing/2014/main" id="{4BDFF658-DB25-646B-7215-7677EE2E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640715"/>
              <a:ext cx="12938" cy="29570"/>
            </a:xfrm>
            <a:custGeom>
              <a:avLst/>
              <a:gdLst>
                <a:gd name="T0" fmla="*/ 87 w 116"/>
                <a:gd name="T1" fmla="*/ 231 h 260"/>
                <a:gd name="T2" fmla="*/ 116 w 116"/>
                <a:gd name="T3" fmla="*/ 231 h 260"/>
                <a:gd name="T4" fmla="*/ 116 w 116"/>
                <a:gd name="T5" fmla="*/ 260 h 260"/>
                <a:gd name="T6" fmla="*/ 81 w 116"/>
                <a:gd name="T7" fmla="*/ 260 h 260"/>
                <a:gd name="T8" fmla="*/ 68 w 116"/>
                <a:gd name="T9" fmla="*/ 259 h 260"/>
                <a:gd name="T10" fmla="*/ 57 w 116"/>
                <a:gd name="T11" fmla="*/ 257 h 260"/>
                <a:gd name="T12" fmla="*/ 53 w 116"/>
                <a:gd name="T13" fmla="*/ 254 h 260"/>
                <a:gd name="T14" fmla="*/ 48 w 116"/>
                <a:gd name="T15" fmla="*/ 252 h 260"/>
                <a:gd name="T16" fmla="*/ 45 w 116"/>
                <a:gd name="T17" fmla="*/ 249 h 260"/>
                <a:gd name="T18" fmla="*/ 40 w 116"/>
                <a:gd name="T19" fmla="*/ 246 h 260"/>
                <a:gd name="T20" fmla="*/ 37 w 116"/>
                <a:gd name="T21" fmla="*/ 243 h 260"/>
                <a:gd name="T22" fmla="*/ 35 w 116"/>
                <a:gd name="T23" fmla="*/ 239 h 260"/>
                <a:gd name="T24" fmla="*/ 32 w 116"/>
                <a:gd name="T25" fmla="*/ 234 h 260"/>
                <a:gd name="T26" fmla="*/ 31 w 116"/>
                <a:gd name="T27" fmla="*/ 230 h 260"/>
                <a:gd name="T28" fmla="*/ 28 w 116"/>
                <a:gd name="T29" fmla="*/ 218 h 260"/>
                <a:gd name="T30" fmla="*/ 27 w 116"/>
                <a:gd name="T31" fmla="*/ 207 h 260"/>
                <a:gd name="T32" fmla="*/ 27 w 116"/>
                <a:gd name="T33" fmla="*/ 80 h 260"/>
                <a:gd name="T34" fmla="*/ 0 w 116"/>
                <a:gd name="T35" fmla="*/ 80 h 260"/>
                <a:gd name="T36" fmla="*/ 0 w 116"/>
                <a:gd name="T37" fmla="*/ 51 h 260"/>
                <a:gd name="T38" fmla="*/ 27 w 116"/>
                <a:gd name="T39" fmla="*/ 51 h 260"/>
                <a:gd name="T40" fmla="*/ 27 w 116"/>
                <a:gd name="T41" fmla="*/ 0 h 260"/>
                <a:gd name="T42" fmla="*/ 62 w 116"/>
                <a:gd name="T43" fmla="*/ 0 h 260"/>
                <a:gd name="T44" fmla="*/ 62 w 116"/>
                <a:gd name="T45" fmla="*/ 51 h 260"/>
                <a:gd name="T46" fmla="*/ 116 w 116"/>
                <a:gd name="T47" fmla="*/ 51 h 260"/>
                <a:gd name="T48" fmla="*/ 116 w 116"/>
                <a:gd name="T49" fmla="*/ 80 h 260"/>
                <a:gd name="T50" fmla="*/ 62 w 116"/>
                <a:gd name="T51" fmla="*/ 80 h 260"/>
                <a:gd name="T52" fmla="*/ 62 w 116"/>
                <a:gd name="T53" fmla="*/ 207 h 260"/>
                <a:gd name="T54" fmla="*/ 63 w 116"/>
                <a:gd name="T55" fmla="*/ 213 h 260"/>
                <a:gd name="T56" fmla="*/ 64 w 116"/>
                <a:gd name="T57" fmla="*/ 218 h 260"/>
                <a:gd name="T58" fmla="*/ 65 w 116"/>
                <a:gd name="T59" fmla="*/ 223 h 260"/>
                <a:gd name="T60" fmla="*/ 68 w 116"/>
                <a:gd name="T61" fmla="*/ 226 h 260"/>
                <a:gd name="T62" fmla="*/ 71 w 116"/>
                <a:gd name="T63" fmla="*/ 228 h 260"/>
                <a:gd name="T64" fmla="*/ 75 w 116"/>
                <a:gd name="T65" fmla="*/ 230 h 260"/>
                <a:gd name="T66" fmla="*/ 81 w 116"/>
                <a:gd name="T67" fmla="*/ 231 h 260"/>
                <a:gd name="T68" fmla="*/ 87 w 116"/>
                <a:gd name="T69" fmla="*/ 231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60">
                  <a:moveTo>
                    <a:pt x="87" y="231"/>
                  </a:moveTo>
                  <a:lnTo>
                    <a:pt x="116" y="231"/>
                  </a:lnTo>
                  <a:lnTo>
                    <a:pt x="116" y="260"/>
                  </a:lnTo>
                  <a:lnTo>
                    <a:pt x="81" y="260"/>
                  </a:lnTo>
                  <a:lnTo>
                    <a:pt x="68" y="259"/>
                  </a:lnTo>
                  <a:lnTo>
                    <a:pt x="57" y="257"/>
                  </a:lnTo>
                  <a:lnTo>
                    <a:pt x="53" y="254"/>
                  </a:lnTo>
                  <a:lnTo>
                    <a:pt x="48" y="252"/>
                  </a:lnTo>
                  <a:lnTo>
                    <a:pt x="45" y="249"/>
                  </a:lnTo>
                  <a:lnTo>
                    <a:pt x="40" y="246"/>
                  </a:lnTo>
                  <a:lnTo>
                    <a:pt x="37" y="243"/>
                  </a:lnTo>
                  <a:lnTo>
                    <a:pt x="35" y="239"/>
                  </a:lnTo>
                  <a:lnTo>
                    <a:pt x="32" y="234"/>
                  </a:lnTo>
                  <a:lnTo>
                    <a:pt x="31" y="230"/>
                  </a:lnTo>
                  <a:lnTo>
                    <a:pt x="28" y="218"/>
                  </a:lnTo>
                  <a:lnTo>
                    <a:pt x="27" y="207"/>
                  </a:lnTo>
                  <a:lnTo>
                    <a:pt x="27" y="80"/>
                  </a:lnTo>
                  <a:lnTo>
                    <a:pt x="0" y="80"/>
                  </a:lnTo>
                  <a:lnTo>
                    <a:pt x="0" y="51"/>
                  </a:lnTo>
                  <a:lnTo>
                    <a:pt x="27" y="51"/>
                  </a:lnTo>
                  <a:lnTo>
                    <a:pt x="27" y="0"/>
                  </a:lnTo>
                  <a:lnTo>
                    <a:pt x="62" y="0"/>
                  </a:lnTo>
                  <a:lnTo>
                    <a:pt x="62" y="51"/>
                  </a:lnTo>
                  <a:lnTo>
                    <a:pt x="116" y="51"/>
                  </a:lnTo>
                  <a:lnTo>
                    <a:pt x="116" y="80"/>
                  </a:lnTo>
                  <a:lnTo>
                    <a:pt x="62" y="80"/>
                  </a:lnTo>
                  <a:lnTo>
                    <a:pt x="62" y="207"/>
                  </a:lnTo>
                  <a:lnTo>
                    <a:pt x="63" y="213"/>
                  </a:lnTo>
                  <a:lnTo>
                    <a:pt x="64" y="218"/>
                  </a:lnTo>
                  <a:lnTo>
                    <a:pt x="65" y="223"/>
                  </a:lnTo>
                  <a:lnTo>
                    <a:pt x="68" y="226"/>
                  </a:lnTo>
                  <a:lnTo>
                    <a:pt x="71" y="228"/>
                  </a:lnTo>
                  <a:lnTo>
                    <a:pt x="75" y="230"/>
                  </a:lnTo>
                  <a:lnTo>
                    <a:pt x="81" y="231"/>
                  </a:lnTo>
                  <a:lnTo>
                    <a:pt x="87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6" name="Freeform 175">
              <a:extLst>
                <a:ext uri="{FF2B5EF4-FFF2-40B4-BE49-F238E27FC236}">
                  <a16:creationId xmlns:a16="http://schemas.microsoft.com/office/drawing/2014/main" id="{B1E53793-4DBD-6F3B-53C1-FCBA5046DA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1523" y="4637018"/>
              <a:ext cx="5545" cy="33267"/>
            </a:xfrm>
            <a:custGeom>
              <a:avLst/>
              <a:gdLst>
                <a:gd name="T0" fmla="*/ 5 w 47"/>
                <a:gd name="T1" fmla="*/ 288 h 288"/>
                <a:gd name="T2" fmla="*/ 5 w 47"/>
                <a:gd name="T3" fmla="*/ 79 h 288"/>
                <a:gd name="T4" fmla="*/ 40 w 47"/>
                <a:gd name="T5" fmla="*/ 79 h 288"/>
                <a:gd name="T6" fmla="*/ 40 w 47"/>
                <a:gd name="T7" fmla="*/ 288 h 288"/>
                <a:gd name="T8" fmla="*/ 5 w 47"/>
                <a:gd name="T9" fmla="*/ 288 h 288"/>
                <a:gd name="T10" fmla="*/ 40 w 47"/>
                <a:gd name="T11" fmla="*/ 39 h 288"/>
                <a:gd name="T12" fmla="*/ 36 w 47"/>
                <a:gd name="T13" fmla="*/ 42 h 288"/>
                <a:gd name="T14" fmla="*/ 32 w 47"/>
                <a:gd name="T15" fmla="*/ 44 h 288"/>
                <a:gd name="T16" fmla="*/ 28 w 47"/>
                <a:gd name="T17" fmla="*/ 45 h 288"/>
                <a:gd name="T18" fmla="*/ 23 w 47"/>
                <a:gd name="T19" fmla="*/ 46 h 288"/>
                <a:gd name="T20" fmla="*/ 18 w 47"/>
                <a:gd name="T21" fmla="*/ 45 h 288"/>
                <a:gd name="T22" fmla="*/ 14 w 47"/>
                <a:gd name="T23" fmla="*/ 44 h 288"/>
                <a:gd name="T24" fmla="*/ 11 w 47"/>
                <a:gd name="T25" fmla="*/ 42 h 288"/>
                <a:gd name="T26" fmla="*/ 6 w 47"/>
                <a:gd name="T27" fmla="*/ 39 h 288"/>
                <a:gd name="T28" fmla="*/ 4 w 47"/>
                <a:gd name="T29" fmla="*/ 36 h 288"/>
                <a:gd name="T30" fmla="*/ 2 w 47"/>
                <a:gd name="T31" fmla="*/ 31 h 288"/>
                <a:gd name="T32" fmla="*/ 1 w 47"/>
                <a:gd name="T33" fmla="*/ 27 h 288"/>
                <a:gd name="T34" fmla="*/ 0 w 47"/>
                <a:gd name="T35" fmla="*/ 23 h 288"/>
                <a:gd name="T36" fmla="*/ 1 w 47"/>
                <a:gd name="T37" fmla="*/ 18 h 288"/>
                <a:gd name="T38" fmla="*/ 2 w 47"/>
                <a:gd name="T39" fmla="*/ 13 h 288"/>
                <a:gd name="T40" fmla="*/ 4 w 47"/>
                <a:gd name="T41" fmla="*/ 9 h 288"/>
                <a:gd name="T42" fmla="*/ 7 w 47"/>
                <a:gd name="T43" fmla="*/ 6 h 288"/>
                <a:gd name="T44" fmla="*/ 11 w 47"/>
                <a:gd name="T45" fmla="*/ 3 h 288"/>
                <a:gd name="T46" fmla="*/ 15 w 47"/>
                <a:gd name="T47" fmla="*/ 1 h 288"/>
                <a:gd name="T48" fmla="*/ 19 w 47"/>
                <a:gd name="T49" fmla="*/ 0 h 288"/>
                <a:gd name="T50" fmla="*/ 23 w 47"/>
                <a:gd name="T51" fmla="*/ 0 h 288"/>
                <a:gd name="T52" fmla="*/ 28 w 47"/>
                <a:gd name="T53" fmla="*/ 0 h 288"/>
                <a:gd name="T54" fmla="*/ 32 w 47"/>
                <a:gd name="T55" fmla="*/ 1 h 288"/>
                <a:gd name="T56" fmla="*/ 36 w 47"/>
                <a:gd name="T57" fmla="*/ 3 h 288"/>
                <a:gd name="T58" fmla="*/ 40 w 47"/>
                <a:gd name="T59" fmla="*/ 6 h 288"/>
                <a:gd name="T60" fmla="*/ 42 w 47"/>
                <a:gd name="T61" fmla="*/ 9 h 288"/>
                <a:gd name="T62" fmla="*/ 45 w 47"/>
                <a:gd name="T63" fmla="*/ 13 h 288"/>
                <a:gd name="T64" fmla="*/ 47 w 47"/>
                <a:gd name="T65" fmla="*/ 18 h 288"/>
                <a:gd name="T66" fmla="*/ 47 w 47"/>
                <a:gd name="T67" fmla="*/ 23 h 288"/>
                <a:gd name="T68" fmla="*/ 47 w 47"/>
                <a:gd name="T69" fmla="*/ 27 h 288"/>
                <a:gd name="T70" fmla="*/ 45 w 47"/>
                <a:gd name="T71" fmla="*/ 31 h 288"/>
                <a:gd name="T72" fmla="*/ 42 w 47"/>
                <a:gd name="T73" fmla="*/ 36 h 288"/>
                <a:gd name="T74" fmla="*/ 40 w 47"/>
                <a:gd name="T75" fmla="*/ 3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8">
                  <a:moveTo>
                    <a:pt x="5" y="288"/>
                  </a:moveTo>
                  <a:lnTo>
                    <a:pt x="5" y="79"/>
                  </a:lnTo>
                  <a:lnTo>
                    <a:pt x="40" y="79"/>
                  </a:lnTo>
                  <a:lnTo>
                    <a:pt x="40" y="288"/>
                  </a:lnTo>
                  <a:lnTo>
                    <a:pt x="5" y="288"/>
                  </a:lnTo>
                  <a:close/>
                  <a:moveTo>
                    <a:pt x="40" y="39"/>
                  </a:moveTo>
                  <a:lnTo>
                    <a:pt x="36" y="42"/>
                  </a:lnTo>
                  <a:lnTo>
                    <a:pt x="32" y="44"/>
                  </a:lnTo>
                  <a:lnTo>
                    <a:pt x="28" y="45"/>
                  </a:lnTo>
                  <a:lnTo>
                    <a:pt x="23" y="46"/>
                  </a:lnTo>
                  <a:lnTo>
                    <a:pt x="18" y="45"/>
                  </a:lnTo>
                  <a:lnTo>
                    <a:pt x="14" y="44"/>
                  </a:lnTo>
                  <a:lnTo>
                    <a:pt x="11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7" y="18"/>
                  </a:lnTo>
                  <a:lnTo>
                    <a:pt x="47" y="23"/>
                  </a:lnTo>
                  <a:lnTo>
                    <a:pt x="47" y="27"/>
                  </a:lnTo>
                  <a:lnTo>
                    <a:pt x="45" y="31"/>
                  </a:lnTo>
                  <a:lnTo>
                    <a:pt x="42" y="36"/>
                  </a:lnTo>
                  <a:lnTo>
                    <a:pt x="4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7" name="Freeform 176">
              <a:extLst>
                <a:ext uri="{FF2B5EF4-FFF2-40B4-BE49-F238E27FC236}">
                  <a16:creationId xmlns:a16="http://schemas.microsoft.com/office/drawing/2014/main" id="{76BA81AF-43DA-ED9A-B153-2573867221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0764" y="4646259"/>
              <a:ext cx="25875" cy="24026"/>
            </a:xfrm>
            <a:custGeom>
              <a:avLst/>
              <a:gdLst>
                <a:gd name="T0" fmla="*/ 117 w 211"/>
                <a:gd name="T1" fmla="*/ 185 h 215"/>
                <a:gd name="T2" fmla="*/ 136 w 211"/>
                <a:gd name="T3" fmla="*/ 179 h 215"/>
                <a:gd name="T4" fmla="*/ 153 w 211"/>
                <a:gd name="T5" fmla="*/ 166 h 215"/>
                <a:gd name="T6" fmla="*/ 166 w 211"/>
                <a:gd name="T7" fmla="*/ 148 h 215"/>
                <a:gd name="T8" fmla="*/ 173 w 211"/>
                <a:gd name="T9" fmla="*/ 125 h 215"/>
                <a:gd name="T10" fmla="*/ 174 w 211"/>
                <a:gd name="T11" fmla="*/ 98 h 215"/>
                <a:gd name="T12" fmla="*/ 169 w 211"/>
                <a:gd name="T13" fmla="*/ 75 h 215"/>
                <a:gd name="T14" fmla="*/ 158 w 211"/>
                <a:gd name="T15" fmla="*/ 54 h 215"/>
                <a:gd name="T16" fmla="*/ 144 w 211"/>
                <a:gd name="T17" fmla="*/ 41 h 215"/>
                <a:gd name="T18" fmla="*/ 126 w 211"/>
                <a:gd name="T19" fmla="*/ 31 h 215"/>
                <a:gd name="T20" fmla="*/ 104 w 211"/>
                <a:gd name="T21" fmla="*/ 29 h 215"/>
                <a:gd name="T22" fmla="*/ 84 w 211"/>
                <a:gd name="T23" fmla="*/ 31 h 215"/>
                <a:gd name="T24" fmla="*/ 66 w 211"/>
                <a:gd name="T25" fmla="*/ 41 h 215"/>
                <a:gd name="T26" fmla="*/ 51 w 211"/>
                <a:gd name="T27" fmla="*/ 54 h 215"/>
                <a:gd name="T28" fmla="*/ 40 w 211"/>
                <a:gd name="T29" fmla="*/ 75 h 215"/>
                <a:gd name="T30" fmla="*/ 36 w 211"/>
                <a:gd name="T31" fmla="*/ 98 h 215"/>
                <a:gd name="T32" fmla="*/ 36 w 211"/>
                <a:gd name="T33" fmla="*/ 126 h 215"/>
                <a:gd name="T34" fmla="*/ 43 w 211"/>
                <a:gd name="T35" fmla="*/ 148 h 215"/>
                <a:gd name="T36" fmla="*/ 54 w 211"/>
                <a:gd name="T37" fmla="*/ 166 h 215"/>
                <a:gd name="T38" fmla="*/ 70 w 211"/>
                <a:gd name="T39" fmla="*/ 179 h 215"/>
                <a:gd name="T40" fmla="*/ 88 w 211"/>
                <a:gd name="T41" fmla="*/ 185 h 215"/>
                <a:gd name="T42" fmla="*/ 29 w 211"/>
                <a:gd name="T43" fmla="*/ 185 h 215"/>
                <a:gd name="T44" fmla="*/ 12 w 211"/>
                <a:gd name="T45" fmla="*/ 161 h 215"/>
                <a:gd name="T46" fmla="*/ 2 w 211"/>
                <a:gd name="T47" fmla="*/ 131 h 215"/>
                <a:gd name="T48" fmla="*/ 1 w 211"/>
                <a:gd name="T49" fmla="*/ 96 h 215"/>
                <a:gd name="T50" fmla="*/ 7 w 211"/>
                <a:gd name="T51" fmla="*/ 64 h 215"/>
                <a:gd name="T52" fmla="*/ 23 w 211"/>
                <a:gd name="T53" fmla="*/ 37 h 215"/>
                <a:gd name="T54" fmla="*/ 46 w 211"/>
                <a:gd name="T55" fmla="*/ 17 h 215"/>
                <a:gd name="T56" fmla="*/ 73 w 211"/>
                <a:gd name="T57" fmla="*/ 4 h 215"/>
                <a:gd name="T58" fmla="*/ 105 w 211"/>
                <a:gd name="T59" fmla="*/ 0 h 215"/>
                <a:gd name="T60" fmla="*/ 137 w 211"/>
                <a:gd name="T61" fmla="*/ 4 h 215"/>
                <a:gd name="T62" fmla="*/ 164 w 211"/>
                <a:gd name="T63" fmla="*/ 17 h 215"/>
                <a:gd name="T64" fmla="*/ 187 w 211"/>
                <a:gd name="T65" fmla="*/ 37 h 215"/>
                <a:gd name="T66" fmla="*/ 203 w 211"/>
                <a:gd name="T67" fmla="*/ 64 h 215"/>
                <a:gd name="T68" fmla="*/ 210 w 211"/>
                <a:gd name="T69" fmla="*/ 96 h 215"/>
                <a:gd name="T70" fmla="*/ 208 w 211"/>
                <a:gd name="T71" fmla="*/ 130 h 215"/>
                <a:gd name="T72" fmla="*/ 198 w 211"/>
                <a:gd name="T73" fmla="*/ 161 h 215"/>
                <a:gd name="T74" fmla="*/ 179 w 211"/>
                <a:gd name="T75" fmla="*/ 185 h 215"/>
                <a:gd name="T76" fmla="*/ 153 w 211"/>
                <a:gd name="T77" fmla="*/ 203 h 215"/>
                <a:gd name="T78" fmla="*/ 124 w 211"/>
                <a:gd name="T79" fmla="*/ 213 h 215"/>
                <a:gd name="T80" fmla="*/ 91 w 211"/>
                <a:gd name="T81" fmla="*/ 215 h 215"/>
                <a:gd name="T82" fmla="*/ 62 w 211"/>
                <a:gd name="T83" fmla="*/ 208 h 215"/>
                <a:gd name="T84" fmla="*/ 36 w 211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5">
                  <a:moveTo>
                    <a:pt x="102" y="186"/>
                  </a:moveTo>
                  <a:lnTo>
                    <a:pt x="110" y="186"/>
                  </a:lnTo>
                  <a:lnTo>
                    <a:pt x="117" y="185"/>
                  </a:lnTo>
                  <a:lnTo>
                    <a:pt x="123" y="183"/>
                  </a:lnTo>
                  <a:lnTo>
                    <a:pt x="130" y="181"/>
                  </a:lnTo>
                  <a:lnTo>
                    <a:pt x="136" y="179"/>
                  </a:lnTo>
                  <a:lnTo>
                    <a:pt x="141" y="175"/>
                  </a:lnTo>
                  <a:lnTo>
                    <a:pt x="148" y="170"/>
                  </a:lnTo>
                  <a:lnTo>
                    <a:pt x="153" y="166"/>
                  </a:lnTo>
                  <a:lnTo>
                    <a:pt x="158" y="160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69" y="141"/>
                  </a:lnTo>
                  <a:lnTo>
                    <a:pt x="171" y="133"/>
                  </a:lnTo>
                  <a:lnTo>
                    <a:pt x="173" y="125"/>
                  </a:lnTo>
                  <a:lnTo>
                    <a:pt x="174" y="116"/>
                  </a:lnTo>
                  <a:lnTo>
                    <a:pt x="174" y="108"/>
                  </a:lnTo>
                  <a:lnTo>
                    <a:pt x="174" y="98"/>
                  </a:lnTo>
                  <a:lnTo>
                    <a:pt x="173" y="89"/>
                  </a:lnTo>
                  <a:lnTo>
                    <a:pt x="171" y="82"/>
                  </a:lnTo>
                  <a:lnTo>
                    <a:pt x="169" y="75"/>
                  </a:lnTo>
                  <a:lnTo>
                    <a:pt x="167" y="67"/>
                  </a:lnTo>
                  <a:lnTo>
                    <a:pt x="163" y="61"/>
                  </a:lnTo>
                  <a:lnTo>
                    <a:pt x="158" y="54"/>
                  </a:lnTo>
                  <a:lnTo>
                    <a:pt x="154" y="49"/>
                  </a:lnTo>
                  <a:lnTo>
                    <a:pt x="149" y="45"/>
                  </a:lnTo>
                  <a:lnTo>
                    <a:pt x="144" y="41"/>
                  </a:lnTo>
                  <a:lnTo>
                    <a:pt x="137" y="36"/>
                  </a:lnTo>
                  <a:lnTo>
                    <a:pt x="132" y="34"/>
                  </a:lnTo>
                  <a:lnTo>
                    <a:pt x="126" y="31"/>
                  </a:lnTo>
                  <a:lnTo>
                    <a:pt x="118" y="30"/>
                  </a:lnTo>
                  <a:lnTo>
                    <a:pt x="112" y="29"/>
                  </a:lnTo>
                  <a:lnTo>
                    <a:pt x="104" y="29"/>
                  </a:lnTo>
                  <a:lnTo>
                    <a:pt x="97" y="29"/>
                  </a:lnTo>
                  <a:lnTo>
                    <a:pt x="90" y="30"/>
                  </a:lnTo>
                  <a:lnTo>
                    <a:pt x="84" y="31"/>
                  </a:lnTo>
                  <a:lnTo>
                    <a:pt x="78" y="34"/>
                  </a:lnTo>
                  <a:lnTo>
                    <a:pt x="71" y="36"/>
                  </a:lnTo>
                  <a:lnTo>
                    <a:pt x="66" y="41"/>
                  </a:lnTo>
                  <a:lnTo>
                    <a:pt x="61" y="45"/>
                  </a:lnTo>
                  <a:lnTo>
                    <a:pt x="55" y="49"/>
                  </a:lnTo>
                  <a:lnTo>
                    <a:pt x="51" y="54"/>
                  </a:lnTo>
                  <a:lnTo>
                    <a:pt x="47" y="61"/>
                  </a:lnTo>
                  <a:lnTo>
                    <a:pt x="44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7" y="89"/>
                  </a:lnTo>
                  <a:lnTo>
                    <a:pt x="36" y="98"/>
                  </a:lnTo>
                  <a:lnTo>
                    <a:pt x="35" y="108"/>
                  </a:lnTo>
                  <a:lnTo>
                    <a:pt x="36" y="117"/>
                  </a:lnTo>
                  <a:lnTo>
                    <a:pt x="36" y="126"/>
                  </a:lnTo>
                  <a:lnTo>
                    <a:pt x="38" y="133"/>
                  </a:lnTo>
                  <a:lnTo>
                    <a:pt x="40" y="141"/>
                  </a:lnTo>
                  <a:lnTo>
                    <a:pt x="43" y="148"/>
                  </a:lnTo>
                  <a:lnTo>
                    <a:pt x="46" y="154"/>
                  </a:lnTo>
                  <a:lnTo>
                    <a:pt x="50" y="161"/>
                  </a:lnTo>
                  <a:lnTo>
                    <a:pt x="54" y="166"/>
                  </a:lnTo>
                  <a:lnTo>
                    <a:pt x="60" y="170"/>
                  </a:lnTo>
                  <a:lnTo>
                    <a:pt x="65" y="175"/>
                  </a:lnTo>
                  <a:lnTo>
                    <a:pt x="70" y="179"/>
                  </a:lnTo>
                  <a:lnTo>
                    <a:pt x="75" y="181"/>
                  </a:lnTo>
                  <a:lnTo>
                    <a:pt x="82" y="184"/>
                  </a:lnTo>
                  <a:lnTo>
                    <a:pt x="88" y="185"/>
                  </a:lnTo>
                  <a:lnTo>
                    <a:pt x="96" y="186"/>
                  </a:lnTo>
                  <a:lnTo>
                    <a:pt x="102" y="186"/>
                  </a:lnTo>
                  <a:close/>
                  <a:moveTo>
                    <a:pt x="29" y="185"/>
                  </a:moveTo>
                  <a:lnTo>
                    <a:pt x="22" y="178"/>
                  </a:lnTo>
                  <a:lnTo>
                    <a:pt x="16" y="169"/>
                  </a:lnTo>
                  <a:lnTo>
                    <a:pt x="12" y="161"/>
                  </a:lnTo>
                  <a:lnTo>
                    <a:pt x="7" y="151"/>
                  </a:lnTo>
                  <a:lnTo>
                    <a:pt x="4" y="142"/>
                  </a:lnTo>
                  <a:lnTo>
                    <a:pt x="2" y="131"/>
                  </a:lnTo>
                  <a:lnTo>
                    <a:pt x="1" y="119"/>
                  </a:lnTo>
                  <a:lnTo>
                    <a:pt x="0" y="108"/>
                  </a:lnTo>
                  <a:lnTo>
                    <a:pt x="1" y="96"/>
                  </a:lnTo>
                  <a:lnTo>
                    <a:pt x="2" y="85"/>
                  </a:lnTo>
                  <a:lnTo>
                    <a:pt x="4" y="75"/>
                  </a:lnTo>
                  <a:lnTo>
                    <a:pt x="7" y="64"/>
                  </a:lnTo>
                  <a:lnTo>
                    <a:pt x="12" y="54"/>
                  </a:lnTo>
                  <a:lnTo>
                    <a:pt x="17" y="46"/>
                  </a:lnTo>
                  <a:lnTo>
                    <a:pt x="23" y="37"/>
                  </a:lnTo>
                  <a:lnTo>
                    <a:pt x="30" y="30"/>
                  </a:lnTo>
                  <a:lnTo>
                    <a:pt x="38" y="22"/>
                  </a:lnTo>
                  <a:lnTo>
                    <a:pt x="46" y="17"/>
                  </a:lnTo>
                  <a:lnTo>
                    <a:pt x="54" y="12"/>
                  </a:lnTo>
                  <a:lnTo>
                    <a:pt x="64" y="8"/>
                  </a:lnTo>
                  <a:lnTo>
                    <a:pt x="73" y="4"/>
                  </a:lnTo>
                  <a:lnTo>
                    <a:pt x="84" y="2"/>
                  </a:lnTo>
                  <a:lnTo>
                    <a:pt x="95" y="0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27" y="2"/>
                  </a:lnTo>
                  <a:lnTo>
                    <a:pt x="137" y="4"/>
                  </a:lnTo>
                  <a:lnTo>
                    <a:pt x="147" y="8"/>
                  </a:lnTo>
                  <a:lnTo>
                    <a:pt x="155" y="12"/>
                  </a:lnTo>
                  <a:lnTo>
                    <a:pt x="164" y="17"/>
                  </a:lnTo>
                  <a:lnTo>
                    <a:pt x="172" y="22"/>
                  </a:lnTo>
                  <a:lnTo>
                    <a:pt x="180" y="30"/>
                  </a:lnTo>
                  <a:lnTo>
                    <a:pt x="187" y="37"/>
                  </a:lnTo>
                  <a:lnTo>
                    <a:pt x="194" y="46"/>
                  </a:lnTo>
                  <a:lnTo>
                    <a:pt x="199" y="54"/>
                  </a:lnTo>
                  <a:lnTo>
                    <a:pt x="203" y="64"/>
                  </a:lnTo>
                  <a:lnTo>
                    <a:pt x="206" y="75"/>
                  </a:lnTo>
                  <a:lnTo>
                    <a:pt x="208" y="85"/>
                  </a:lnTo>
                  <a:lnTo>
                    <a:pt x="210" y="96"/>
                  </a:lnTo>
                  <a:lnTo>
                    <a:pt x="211" y="108"/>
                  </a:lnTo>
                  <a:lnTo>
                    <a:pt x="210" y="119"/>
                  </a:lnTo>
                  <a:lnTo>
                    <a:pt x="208" y="130"/>
                  </a:lnTo>
                  <a:lnTo>
                    <a:pt x="205" y="141"/>
                  </a:lnTo>
                  <a:lnTo>
                    <a:pt x="202" y="151"/>
                  </a:lnTo>
                  <a:lnTo>
                    <a:pt x="198" y="161"/>
                  </a:lnTo>
                  <a:lnTo>
                    <a:pt x="193" y="169"/>
                  </a:lnTo>
                  <a:lnTo>
                    <a:pt x="186" y="178"/>
                  </a:lnTo>
                  <a:lnTo>
                    <a:pt x="179" y="185"/>
                  </a:lnTo>
                  <a:lnTo>
                    <a:pt x="171" y="193"/>
                  </a:lnTo>
                  <a:lnTo>
                    <a:pt x="163" y="198"/>
                  </a:lnTo>
                  <a:lnTo>
                    <a:pt x="153" y="203"/>
                  </a:lnTo>
                  <a:lnTo>
                    <a:pt x="145" y="208"/>
                  </a:lnTo>
                  <a:lnTo>
                    <a:pt x="134" y="211"/>
                  </a:lnTo>
                  <a:lnTo>
                    <a:pt x="124" y="213"/>
                  </a:lnTo>
                  <a:lnTo>
                    <a:pt x="114" y="215"/>
                  </a:lnTo>
                  <a:lnTo>
                    <a:pt x="102" y="215"/>
                  </a:lnTo>
                  <a:lnTo>
                    <a:pt x="91" y="215"/>
                  </a:lnTo>
                  <a:lnTo>
                    <a:pt x="81" y="213"/>
                  </a:lnTo>
                  <a:lnTo>
                    <a:pt x="71" y="211"/>
                  </a:lnTo>
                  <a:lnTo>
                    <a:pt x="62" y="208"/>
                  </a:lnTo>
                  <a:lnTo>
                    <a:pt x="52" y="203"/>
                  </a:lnTo>
                  <a:lnTo>
                    <a:pt x="45" y="198"/>
                  </a:lnTo>
                  <a:lnTo>
                    <a:pt x="36" y="193"/>
                  </a:lnTo>
                  <a:lnTo>
                    <a:pt x="29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8" name="Freeform 177">
              <a:extLst>
                <a:ext uri="{FF2B5EF4-FFF2-40B4-BE49-F238E27FC236}">
                  <a16:creationId xmlns:a16="http://schemas.microsoft.com/office/drawing/2014/main" id="{CF3F2C52-D64D-FC19-7DB9-A2EAE10E2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336" y="4646259"/>
              <a:ext cx="22179" cy="24026"/>
            </a:xfrm>
            <a:custGeom>
              <a:avLst/>
              <a:gdLst>
                <a:gd name="T0" fmla="*/ 34 w 183"/>
                <a:gd name="T1" fmla="*/ 37 h 212"/>
                <a:gd name="T2" fmla="*/ 47 w 183"/>
                <a:gd name="T3" fmla="*/ 21 h 212"/>
                <a:gd name="T4" fmla="*/ 62 w 183"/>
                <a:gd name="T5" fmla="*/ 10 h 212"/>
                <a:gd name="T6" fmla="*/ 81 w 183"/>
                <a:gd name="T7" fmla="*/ 2 h 212"/>
                <a:gd name="T8" fmla="*/ 102 w 183"/>
                <a:gd name="T9" fmla="*/ 0 h 212"/>
                <a:gd name="T10" fmla="*/ 119 w 183"/>
                <a:gd name="T11" fmla="*/ 1 h 212"/>
                <a:gd name="T12" fmla="*/ 134 w 183"/>
                <a:gd name="T13" fmla="*/ 5 h 212"/>
                <a:gd name="T14" fmla="*/ 148 w 183"/>
                <a:gd name="T15" fmla="*/ 13 h 212"/>
                <a:gd name="T16" fmla="*/ 160 w 183"/>
                <a:gd name="T17" fmla="*/ 24 h 212"/>
                <a:gd name="T18" fmla="*/ 170 w 183"/>
                <a:gd name="T19" fmla="*/ 35 h 212"/>
                <a:gd name="T20" fmla="*/ 178 w 183"/>
                <a:gd name="T21" fmla="*/ 51 h 212"/>
                <a:gd name="T22" fmla="*/ 182 w 183"/>
                <a:gd name="T23" fmla="*/ 68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6 h 212"/>
                <a:gd name="T30" fmla="*/ 147 w 183"/>
                <a:gd name="T31" fmla="*/ 72 h 212"/>
                <a:gd name="T32" fmla="*/ 143 w 183"/>
                <a:gd name="T33" fmla="*/ 61 h 212"/>
                <a:gd name="T34" fmla="*/ 138 w 183"/>
                <a:gd name="T35" fmla="*/ 51 h 212"/>
                <a:gd name="T36" fmla="*/ 130 w 183"/>
                <a:gd name="T37" fmla="*/ 43 h 212"/>
                <a:gd name="T38" fmla="*/ 120 w 183"/>
                <a:gd name="T39" fmla="*/ 36 h 212"/>
                <a:gd name="T40" fmla="*/ 111 w 183"/>
                <a:gd name="T41" fmla="*/ 32 h 212"/>
                <a:gd name="T42" fmla="*/ 98 w 183"/>
                <a:gd name="T43" fmla="*/ 30 h 212"/>
                <a:gd name="T44" fmla="*/ 85 w 183"/>
                <a:gd name="T45" fmla="*/ 30 h 212"/>
                <a:gd name="T46" fmla="*/ 74 w 183"/>
                <a:gd name="T47" fmla="*/ 32 h 212"/>
                <a:gd name="T48" fmla="*/ 63 w 183"/>
                <a:gd name="T49" fmla="*/ 36 h 212"/>
                <a:gd name="T50" fmla="*/ 55 w 183"/>
                <a:gd name="T51" fmla="*/ 43 h 212"/>
                <a:gd name="T52" fmla="*/ 46 w 183"/>
                <a:gd name="T53" fmla="*/ 51 h 212"/>
                <a:gd name="T54" fmla="*/ 41 w 183"/>
                <a:gd name="T55" fmla="*/ 61 h 212"/>
                <a:gd name="T56" fmla="*/ 36 w 183"/>
                <a:gd name="T57" fmla="*/ 72 h 212"/>
                <a:gd name="T58" fmla="*/ 35 w 183"/>
                <a:gd name="T59" fmla="*/ 86 h 212"/>
                <a:gd name="T60" fmla="*/ 34 w 183"/>
                <a:gd name="T61" fmla="*/ 212 h 212"/>
                <a:gd name="T62" fmla="*/ 0 w 183"/>
                <a:gd name="T63" fmla="*/ 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4" y="3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5" y="15"/>
                  </a:lnTo>
                  <a:lnTo>
                    <a:pt x="62" y="10"/>
                  </a:lnTo>
                  <a:lnTo>
                    <a:pt x="72" y="5"/>
                  </a:lnTo>
                  <a:lnTo>
                    <a:pt x="81" y="2"/>
                  </a:lnTo>
                  <a:lnTo>
                    <a:pt x="92" y="1"/>
                  </a:lnTo>
                  <a:lnTo>
                    <a:pt x="102" y="0"/>
                  </a:lnTo>
                  <a:lnTo>
                    <a:pt x="111" y="0"/>
                  </a:lnTo>
                  <a:lnTo>
                    <a:pt x="119" y="1"/>
                  </a:lnTo>
                  <a:lnTo>
                    <a:pt x="127" y="3"/>
                  </a:lnTo>
                  <a:lnTo>
                    <a:pt x="134" y="5"/>
                  </a:lnTo>
                  <a:lnTo>
                    <a:pt x="141" y="9"/>
                  </a:lnTo>
                  <a:lnTo>
                    <a:pt x="148" y="13"/>
                  </a:lnTo>
                  <a:lnTo>
                    <a:pt x="155" y="18"/>
                  </a:lnTo>
                  <a:lnTo>
                    <a:pt x="160" y="24"/>
                  </a:lnTo>
                  <a:lnTo>
                    <a:pt x="165" y="29"/>
                  </a:lnTo>
                  <a:lnTo>
                    <a:pt x="170" y="35"/>
                  </a:lnTo>
                  <a:lnTo>
                    <a:pt x="174" y="43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8"/>
                  </a:lnTo>
                  <a:lnTo>
                    <a:pt x="183" y="78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5" y="66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8" y="51"/>
                  </a:lnTo>
                  <a:lnTo>
                    <a:pt x="134" y="46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5" y="31"/>
                  </a:lnTo>
                  <a:lnTo>
                    <a:pt x="98" y="30"/>
                  </a:lnTo>
                  <a:lnTo>
                    <a:pt x="92" y="30"/>
                  </a:lnTo>
                  <a:lnTo>
                    <a:pt x="85" y="30"/>
                  </a:lnTo>
                  <a:lnTo>
                    <a:pt x="79" y="31"/>
                  </a:lnTo>
                  <a:lnTo>
                    <a:pt x="74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5" y="43"/>
                  </a:lnTo>
                  <a:lnTo>
                    <a:pt x="50" y="46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6"/>
                  </a:lnTo>
                  <a:lnTo>
                    <a:pt x="36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4" y="94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39" name="Freeform 178">
              <a:extLst>
                <a:ext uri="{FF2B5EF4-FFF2-40B4-BE49-F238E27FC236}">
                  <a16:creationId xmlns:a16="http://schemas.microsoft.com/office/drawing/2014/main" id="{ADBEE619-9B33-6989-AD33-E31B2629A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1169" y="4500255"/>
              <a:ext cx="20330" cy="31419"/>
            </a:xfrm>
            <a:custGeom>
              <a:avLst/>
              <a:gdLst>
                <a:gd name="T0" fmla="*/ 37 w 178"/>
                <a:gd name="T1" fmla="*/ 86 h 268"/>
                <a:gd name="T2" fmla="*/ 46 w 178"/>
                <a:gd name="T3" fmla="*/ 101 h 268"/>
                <a:gd name="T4" fmla="*/ 63 w 178"/>
                <a:gd name="T5" fmla="*/ 111 h 268"/>
                <a:gd name="T6" fmla="*/ 106 w 178"/>
                <a:gd name="T7" fmla="*/ 122 h 268"/>
                <a:gd name="T8" fmla="*/ 149 w 178"/>
                <a:gd name="T9" fmla="*/ 137 h 268"/>
                <a:gd name="T10" fmla="*/ 165 w 178"/>
                <a:gd name="T11" fmla="*/ 152 h 268"/>
                <a:gd name="T12" fmla="*/ 176 w 178"/>
                <a:gd name="T13" fmla="*/ 173 h 268"/>
                <a:gd name="T14" fmla="*/ 177 w 178"/>
                <a:gd name="T15" fmla="*/ 199 h 268"/>
                <a:gd name="T16" fmla="*/ 172 w 178"/>
                <a:gd name="T17" fmla="*/ 220 h 268"/>
                <a:gd name="T18" fmla="*/ 160 w 178"/>
                <a:gd name="T19" fmla="*/ 239 h 268"/>
                <a:gd name="T20" fmla="*/ 141 w 178"/>
                <a:gd name="T21" fmla="*/ 255 h 268"/>
                <a:gd name="T22" fmla="*/ 119 w 178"/>
                <a:gd name="T23" fmla="*/ 265 h 268"/>
                <a:gd name="T24" fmla="*/ 91 w 178"/>
                <a:gd name="T25" fmla="*/ 268 h 268"/>
                <a:gd name="T26" fmla="*/ 63 w 178"/>
                <a:gd name="T27" fmla="*/ 265 h 268"/>
                <a:gd name="T28" fmla="*/ 39 w 178"/>
                <a:gd name="T29" fmla="*/ 257 h 268"/>
                <a:gd name="T30" fmla="*/ 20 w 178"/>
                <a:gd name="T31" fmla="*/ 245 h 268"/>
                <a:gd name="T32" fmla="*/ 7 w 178"/>
                <a:gd name="T33" fmla="*/ 228 h 268"/>
                <a:gd name="T34" fmla="*/ 0 w 178"/>
                <a:gd name="T35" fmla="*/ 207 h 268"/>
                <a:gd name="T36" fmla="*/ 39 w 178"/>
                <a:gd name="T37" fmla="*/ 208 h 268"/>
                <a:gd name="T38" fmla="*/ 51 w 178"/>
                <a:gd name="T39" fmla="*/ 229 h 268"/>
                <a:gd name="T40" fmla="*/ 77 w 178"/>
                <a:gd name="T41" fmla="*/ 239 h 268"/>
                <a:gd name="T42" fmla="*/ 112 w 178"/>
                <a:gd name="T43" fmla="*/ 236 h 268"/>
                <a:gd name="T44" fmla="*/ 136 w 178"/>
                <a:gd name="T45" fmla="*/ 220 h 268"/>
                <a:gd name="T46" fmla="*/ 144 w 178"/>
                <a:gd name="T47" fmla="*/ 197 h 268"/>
                <a:gd name="T48" fmla="*/ 140 w 178"/>
                <a:gd name="T49" fmla="*/ 175 h 268"/>
                <a:gd name="T50" fmla="*/ 127 w 178"/>
                <a:gd name="T51" fmla="*/ 162 h 268"/>
                <a:gd name="T52" fmla="*/ 103 w 178"/>
                <a:gd name="T53" fmla="*/ 152 h 268"/>
                <a:gd name="T54" fmla="*/ 57 w 178"/>
                <a:gd name="T55" fmla="*/ 140 h 268"/>
                <a:gd name="T56" fmla="*/ 23 w 178"/>
                <a:gd name="T57" fmla="*/ 125 h 268"/>
                <a:gd name="T58" fmla="*/ 9 w 178"/>
                <a:gd name="T59" fmla="*/ 108 h 268"/>
                <a:gd name="T60" fmla="*/ 1 w 178"/>
                <a:gd name="T61" fmla="*/ 84 h 268"/>
                <a:gd name="T62" fmla="*/ 3 w 178"/>
                <a:gd name="T63" fmla="*/ 58 h 268"/>
                <a:gd name="T64" fmla="*/ 10 w 178"/>
                <a:gd name="T65" fmla="*/ 37 h 268"/>
                <a:gd name="T66" fmla="*/ 24 w 178"/>
                <a:gd name="T67" fmla="*/ 20 h 268"/>
                <a:gd name="T68" fmla="*/ 44 w 178"/>
                <a:gd name="T69" fmla="*/ 7 h 268"/>
                <a:gd name="T70" fmla="*/ 67 w 178"/>
                <a:gd name="T71" fmla="*/ 1 h 268"/>
                <a:gd name="T72" fmla="*/ 95 w 178"/>
                <a:gd name="T73" fmla="*/ 0 h 268"/>
                <a:gd name="T74" fmla="*/ 121 w 178"/>
                <a:gd name="T75" fmla="*/ 4 h 268"/>
                <a:gd name="T76" fmla="*/ 141 w 178"/>
                <a:gd name="T77" fmla="*/ 14 h 268"/>
                <a:gd name="T78" fmla="*/ 157 w 178"/>
                <a:gd name="T79" fmla="*/ 28 h 268"/>
                <a:gd name="T80" fmla="*/ 167 w 178"/>
                <a:gd name="T81" fmla="*/ 45 h 268"/>
                <a:gd name="T82" fmla="*/ 173 w 178"/>
                <a:gd name="T83" fmla="*/ 66 h 268"/>
                <a:gd name="T84" fmla="*/ 130 w 178"/>
                <a:gd name="T85" fmla="*/ 52 h 268"/>
                <a:gd name="T86" fmla="*/ 113 w 178"/>
                <a:gd name="T87" fmla="*/ 35 h 268"/>
                <a:gd name="T88" fmla="*/ 84 w 178"/>
                <a:gd name="T89" fmla="*/ 29 h 268"/>
                <a:gd name="T90" fmla="*/ 56 w 178"/>
                <a:gd name="T91" fmla="*/ 35 h 268"/>
                <a:gd name="T92" fmla="*/ 42 w 178"/>
                <a:gd name="T93" fmla="*/ 46 h 268"/>
                <a:gd name="T94" fmla="*/ 36 w 178"/>
                <a:gd name="T95" fmla="*/ 6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8" h="268">
                  <a:moveTo>
                    <a:pt x="34" y="72"/>
                  </a:moveTo>
                  <a:lnTo>
                    <a:pt x="34" y="80"/>
                  </a:lnTo>
                  <a:lnTo>
                    <a:pt x="37" y="86"/>
                  </a:lnTo>
                  <a:lnTo>
                    <a:pt x="39" y="91"/>
                  </a:lnTo>
                  <a:lnTo>
                    <a:pt x="42" y="97"/>
                  </a:lnTo>
                  <a:lnTo>
                    <a:pt x="46" y="101"/>
                  </a:lnTo>
                  <a:lnTo>
                    <a:pt x="51" y="105"/>
                  </a:lnTo>
                  <a:lnTo>
                    <a:pt x="57" y="108"/>
                  </a:lnTo>
                  <a:lnTo>
                    <a:pt x="63" y="111"/>
                  </a:lnTo>
                  <a:lnTo>
                    <a:pt x="76" y="115"/>
                  </a:lnTo>
                  <a:lnTo>
                    <a:pt x="91" y="119"/>
                  </a:lnTo>
                  <a:lnTo>
                    <a:pt x="106" y="122"/>
                  </a:lnTo>
                  <a:lnTo>
                    <a:pt x="122" y="126"/>
                  </a:lnTo>
                  <a:lnTo>
                    <a:pt x="136" y="132"/>
                  </a:lnTo>
                  <a:lnTo>
                    <a:pt x="149" y="137"/>
                  </a:lnTo>
                  <a:lnTo>
                    <a:pt x="155" y="141"/>
                  </a:lnTo>
                  <a:lnTo>
                    <a:pt x="161" y="146"/>
                  </a:lnTo>
                  <a:lnTo>
                    <a:pt x="165" y="152"/>
                  </a:lnTo>
                  <a:lnTo>
                    <a:pt x="170" y="158"/>
                  </a:lnTo>
                  <a:lnTo>
                    <a:pt x="173" y="165"/>
                  </a:lnTo>
                  <a:lnTo>
                    <a:pt x="176" y="173"/>
                  </a:lnTo>
                  <a:lnTo>
                    <a:pt x="177" y="182"/>
                  </a:lnTo>
                  <a:lnTo>
                    <a:pt x="178" y="191"/>
                  </a:lnTo>
                  <a:lnTo>
                    <a:pt x="177" y="199"/>
                  </a:lnTo>
                  <a:lnTo>
                    <a:pt x="176" y="206"/>
                  </a:lnTo>
                  <a:lnTo>
                    <a:pt x="174" y="214"/>
                  </a:lnTo>
                  <a:lnTo>
                    <a:pt x="172" y="220"/>
                  </a:lnTo>
                  <a:lnTo>
                    <a:pt x="169" y="226"/>
                  </a:lnTo>
                  <a:lnTo>
                    <a:pt x="164" y="233"/>
                  </a:lnTo>
                  <a:lnTo>
                    <a:pt x="160" y="239"/>
                  </a:lnTo>
                  <a:lnTo>
                    <a:pt x="154" y="246"/>
                  </a:lnTo>
                  <a:lnTo>
                    <a:pt x="148" y="251"/>
                  </a:lnTo>
                  <a:lnTo>
                    <a:pt x="141" y="255"/>
                  </a:lnTo>
                  <a:lnTo>
                    <a:pt x="134" y="259"/>
                  </a:lnTo>
                  <a:lnTo>
                    <a:pt x="126" y="263"/>
                  </a:lnTo>
                  <a:lnTo>
                    <a:pt x="119" y="265"/>
                  </a:lnTo>
                  <a:lnTo>
                    <a:pt x="110" y="267"/>
                  </a:lnTo>
                  <a:lnTo>
                    <a:pt x="100" y="268"/>
                  </a:lnTo>
                  <a:lnTo>
                    <a:pt x="91" y="268"/>
                  </a:lnTo>
                  <a:lnTo>
                    <a:pt x="81" y="268"/>
                  </a:lnTo>
                  <a:lnTo>
                    <a:pt x="72" y="267"/>
                  </a:lnTo>
                  <a:lnTo>
                    <a:pt x="63" y="265"/>
                  </a:lnTo>
                  <a:lnTo>
                    <a:pt x="55" y="264"/>
                  </a:lnTo>
                  <a:lnTo>
                    <a:pt x="46" y="261"/>
                  </a:lnTo>
                  <a:lnTo>
                    <a:pt x="39" y="257"/>
                  </a:lnTo>
                  <a:lnTo>
                    <a:pt x="32" y="254"/>
                  </a:lnTo>
                  <a:lnTo>
                    <a:pt x="26" y="250"/>
                  </a:lnTo>
                  <a:lnTo>
                    <a:pt x="20" y="245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28"/>
                  </a:lnTo>
                  <a:lnTo>
                    <a:pt x="4" y="221"/>
                  </a:lnTo>
                  <a:lnTo>
                    <a:pt x="3" y="215"/>
                  </a:lnTo>
                  <a:lnTo>
                    <a:pt x="0" y="207"/>
                  </a:lnTo>
                  <a:lnTo>
                    <a:pt x="0" y="200"/>
                  </a:lnTo>
                  <a:lnTo>
                    <a:pt x="38" y="200"/>
                  </a:lnTo>
                  <a:lnTo>
                    <a:pt x="39" y="208"/>
                  </a:lnTo>
                  <a:lnTo>
                    <a:pt x="42" y="216"/>
                  </a:lnTo>
                  <a:lnTo>
                    <a:pt x="46" y="222"/>
                  </a:lnTo>
                  <a:lnTo>
                    <a:pt x="51" y="229"/>
                  </a:lnTo>
                  <a:lnTo>
                    <a:pt x="59" y="233"/>
                  </a:lnTo>
                  <a:lnTo>
                    <a:pt x="67" y="237"/>
                  </a:lnTo>
                  <a:lnTo>
                    <a:pt x="77" y="239"/>
                  </a:lnTo>
                  <a:lnTo>
                    <a:pt x="90" y="239"/>
                  </a:lnTo>
                  <a:lnTo>
                    <a:pt x="101" y="238"/>
                  </a:lnTo>
                  <a:lnTo>
                    <a:pt x="112" y="236"/>
                  </a:lnTo>
                  <a:lnTo>
                    <a:pt x="121" y="232"/>
                  </a:lnTo>
                  <a:lnTo>
                    <a:pt x="129" y="226"/>
                  </a:lnTo>
                  <a:lnTo>
                    <a:pt x="136" y="220"/>
                  </a:lnTo>
                  <a:lnTo>
                    <a:pt x="140" y="213"/>
                  </a:lnTo>
                  <a:lnTo>
                    <a:pt x="143" y="205"/>
                  </a:lnTo>
                  <a:lnTo>
                    <a:pt x="144" y="197"/>
                  </a:lnTo>
                  <a:lnTo>
                    <a:pt x="143" y="188"/>
                  </a:lnTo>
                  <a:lnTo>
                    <a:pt x="142" y="181"/>
                  </a:lnTo>
                  <a:lnTo>
                    <a:pt x="140" y="175"/>
                  </a:lnTo>
                  <a:lnTo>
                    <a:pt x="136" y="170"/>
                  </a:lnTo>
                  <a:lnTo>
                    <a:pt x="131" y="166"/>
                  </a:lnTo>
                  <a:lnTo>
                    <a:pt x="127" y="162"/>
                  </a:lnTo>
                  <a:lnTo>
                    <a:pt x="122" y="158"/>
                  </a:lnTo>
                  <a:lnTo>
                    <a:pt x="115" y="156"/>
                  </a:lnTo>
                  <a:lnTo>
                    <a:pt x="103" y="152"/>
                  </a:lnTo>
                  <a:lnTo>
                    <a:pt x="88" y="148"/>
                  </a:lnTo>
                  <a:lnTo>
                    <a:pt x="73" y="145"/>
                  </a:lnTo>
                  <a:lnTo>
                    <a:pt x="57" y="140"/>
                  </a:lnTo>
                  <a:lnTo>
                    <a:pt x="42" y="135"/>
                  </a:lnTo>
                  <a:lnTo>
                    <a:pt x="29" y="129"/>
                  </a:lnTo>
                  <a:lnTo>
                    <a:pt x="23" y="125"/>
                  </a:lnTo>
                  <a:lnTo>
                    <a:pt x="17" y="120"/>
                  </a:lnTo>
                  <a:lnTo>
                    <a:pt x="13" y="115"/>
                  </a:lnTo>
                  <a:lnTo>
                    <a:pt x="9" y="108"/>
                  </a:lnTo>
                  <a:lnTo>
                    <a:pt x="5" y="101"/>
                  </a:lnTo>
                  <a:lnTo>
                    <a:pt x="3" y="92"/>
                  </a:lnTo>
                  <a:lnTo>
                    <a:pt x="1" y="84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3" y="58"/>
                  </a:lnTo>
                  <a:lnTo>
                    <a:pt x="4" y="51"/>
                  </a:lnTo>
                  <a:lnTo>
                    <a:pt x="7" y="44"/>
                  </a:lnTo>
                  <a:lnTo>
                    <a:pt x="10" y="37"/>
                  </a:lnTo>
                  <a:lnTo>
                    <a:pt x="14" y="31"/>
                  </a:lnTo>
                  <a:lnTo>
                    <a:pt x="18" y="25"/>
                  </a:lnTo>
                  <a:lnTo>
                    <a:pt x="24" y="20"/>
                  </a:lnTo>
                  <a:lnTo>
                    <a:pt x="30" y="16"/>
                  </a:lnTo>
                  <a:lnTo>
                    <a:pt x="37" y="12"/>
                  </a:lnTo>
                  <a:lnTo>
                    <a:pt x="44" y="7"/>
                  </a:lnTo>
                  <a:lnTo>
                    <a:pt x="51" y="5"/>
                  </a:lnTo>
                  <a:lnTo>
                    <a:pt x="60" y="3"/>
                  </a:lnTo>
                  <a:lnTo>
                    <a:pt x="67" y="1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5" y="0"/>
                  </a:lnTo>
                  <a:lnTo>
                    <a:pt x="105" y="1"/>
                  </a:lnTo>
                  <a:lnTo>
                    <a:pt x="112" y="2"/>
                  </a:lnTo>
                  <a:lnTo>
                    <a:pt x="121" y="4"/>
                  </a:lnTo>
                  <a:lnTo>
                    <a:pt x="128" y="6"/>
                  </a:lnTo>
                  <a:lnTo>
                    <a:pt x="134" y="9"/>
                  </a:lnTo>
                  <a:lnTo>
                    <a:pt x="141" y="14"/>
                  </a:lnTo>
                  <a:lnTo>
                    <a:pt x="146" y="18"/>
                  </a:lnTo>
                  <a:lnTo>
                    <a:pt x="153" y="22"/>
                  </a:lnTo>
                  <a:lnTo>
                    <a:pt x="157" y="28"/>
                  </a:lnTo>
                  <a:lnTo>
                    <a:pt x="161" y="33"/>
                  </a:lnTo>
                  <a:lnTo>
                    <a:pt x="164" y="38"/>
                  </a:lnTo>
                  <a:lnTo>
                    <a:pt x="167" y="45"/>
                  </a:lnTo>
                  <a:lnTo>
                    <a:pt x="170" y="52"/>
                  </a:lnTo>
                  <a:lnTo>
                    <a:pt x="172" y="58"/>
                  </a:lnTo>
                  <a:lnTo>
                    <a:pt x="173" y="66"/>
                  </a:lnTo>
                  <a:lnTo>
                    <a:pt x="134" y="66"/>
                  </a:lnTo>
                  <a:lnTo>
                    <a:pt x="132" y="58"/>
                  </a:lnTo>
                  <a:lnTo>
                    <a:pt x="130" y="52"/>
                  </a:lnTo>
                  <a:lnTo>
                    <a:pt x="126" y="46"/>
                  </a:lnTo>
                  <a:lnTo>
                    <a:pt x="120" y="39"/>
                  </a:lnTo>
                  <a:lnTo>
                    <a:pt x="113" y="35"/>
                  </a:lnTo>
                  <a:lnTo>
                    <a:pt x="105" y="32"/>
                  </a:lnTo>
                  <a:lnTo>
                    <a:pt x="95" y="30"/>
                  </a:lnTo>
                  <a:lnTo>
                    <a:pt x="84" y="29"/>
                  </a:lnTo>
                  <a:lnTo>
                    <a:pt x="74" y="30"/>
                  </a:lnTo>
                  <a:lnTo>
                    <a:pt x="64" y="32"/>
                  </a:lnTo>
                  <a:lnTo>
                    <a:pt x="56" y="35"/>
                  </a:lnTo>
                  <a:lnTo>
                    <a:pt x="48" y="40"/>
                  </a:lnTo>
                  <a:lnTo>
                    <a:pt x="45" y="42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8" y="54"/>
                  </a:lnTo>
                  <a:lnTo>
                    <a:pt x="36" y="63"/>
                  </a:lnTo>
                  <a:lnTo>
                    <a:pt x="3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0" name="Freeform 179">
              <a:extLst>
                <a:ext uri="{FF2B5EF4-FFF2-40B4-BE49-F238E27FC236}">
                  <a16:creationId xmlns:a16="http://schemas.microsoft.com/office/drawing/2014/main" id="{5F9AC988-F0C2-7DA9-6527-773EA8FF6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195" y="4507648"/>
              <a:ext cx="24027" cy="35115"/>
            </a:xfrm>
            <a:custGeom>
              <a:avLst/>
              <a:gdLst>
                <a:gd name="T0" fmla="*/ 82 w 202"/>
                <a:gd name="T1" fmla="*/ 205 h 306"/>
                <a:gd name="T2" fmla="*/ 0 w 202"/>
                <a:gd name="T3" fmla="*/ 0 h 306"/>
                <a:gd name="T4" fmla="*/ 38 w 202"/>
                <a:gd name="T5" fmla="*/ 0 h 306"/>
                <a:gd name="T6" fmla="*/ 101 w 202"/>
                <a:gd name="T7" fmla="*/ 168 h 306"/>
                <a:gd name="T8" fmla="*/ 166 w 202"/>
                <a:gd name="T9" fmla="*/ 0 h 306"/>
                <a:gd name="T10" fmla="*/ 202 w 202"/>
                <a:gd name="T11" fmla="*/ 0 h 306"/>
                <a:gd name="T12" fmla="*/ 76 w 202"/>
                <a:gd name="T13" fmla="*/ 306 h 306"/>
                <a:gd name="T14" fmla="*/ 40 w 202"/>
                <a:gd name="T15" fmla="*/ 306 h 306"/>
                <a:gd name="T16" fmla="*/ 82 w 202"/>
                <a:gd name="T17" fmla="*/ 20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306">
                  <a:moveTo>
                    <a:pt x="82" y="20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101" y="168"/>
                  </a:lnTo>
                  <a:lnTo>
                    <a:pt x="166" y="0"/>
                  </a:lnTo>
                  <a:lnTo>
                    <a:pt x="202" y="0"/>
                  </a:lnTo>
                  <a:lnTo>
                    <a:pt x="76" y="306"/>
                  </a:lnTo>
                  <a:lnTo>
                    <a:pt x="40" y="306"/>
                  </a:lnTo>
                  <a:lnTo>
                    <a:pt x="82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1" name="Freeform 180">
              <a:extLst>
                <a:ext uri="{FF2B5EF4-FFF2-40B4-BE49-F238E27FC236}">
                  <a16:creationId xmlns:a16="http://schemas.microsoft.com/office/drawing/2014/main" id="{BCE8DD53-089E-E345-237D-96294161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071" y="4505800"/>
              <a:ext cx="18482" cy="25874"/>
            </a:xfrm>
            <a:custGeom>
              <a:avLst/>
              <a:gdLst>
                <a:gd name="T0" fmla="*/ 3 w 158"/>
                <a:gd name="T1" fmla="*/ 49 h 215"/>
                <a:gd name="T2" fmla="*/ 9 w 158"/>
                <a:gd name="T3" fmla="*/ 32 h 215"/>
                <a:gd name="T4" fmla="*/ 23 w 158"/>
                <a:gd name="T5" fmla="*/ 18 h 215"/>
                <a:gd name="T6" fmla="*/ 41 w 158"/>
                <a:gd name="T7" fmla="*/ 7 h 215"/>
                <a:gd name="T8" fmla="*/ 62 w 158"/>
                <a:gd name="T9" fmla="*/ 1 h 215"/>
                <a:gd name="T10" fmla="*/ 88 w 158"/>
                <a:gd name="T11" fmla="*/ 0 h 215"/>
                <a:gd name="T12" fmla="*/ 110 w 158"/>
                <a:gd name="T13" fmla="*/ 4 h 215"/>
                <a:gd name="T14" fmla="*/ 128 w 158"/>
                <a:gd name="T15" fmla="*/ 13 h 215"/>
                <a:gd name="T16" fmla="*/ 142 w 158"/>
                <a:gd name="T17" fmla="*/ 27 h 215"/>
                <a:gd name="T18" fmla="*/ 152 w 158"/>
                <a:gd name="T19" fmla="*/ 45 h 215"/>
                <a:gd name="T20" fmla="*/ 155 w 158"/>
                <a:gd name="T21" fmla="*/ 66 h 215"/>
                <a:gd name="T22" fmla="*/ 116 w 158"/>
                <a:gd name="T23" fmla="*/ 50 h 215"/>
                <a:gd name="T24" fmla="*/ 102 w 158"/>
                <a:gd name="T25" fmla="*/ 33 h 215"/>
                <a:gd name="T26" fmla="*/ 77 w 158"/>
                <a:gd name="T27" fmla="*/ 27 h 215"/>
                <a:gd name="T28" fmla="*/ 53 w 158"/>
                <a:gd name="T29" fmla="*/ 32 h 215"/>
                <a:gd name="T30" fmla="*/ 38 w 158"/>
                <a:gd name="T31" fmla="*/ 47 h 215"/>
                <a:gd name="T32" fmla="*/ 36 w 158"/>
                <a:gd name="T33" fmla="*/ 67 h 215"/>
                <a:gd name="T34" fmla="*/ 48 w 158"/>
                <a:gd name="T35" fmla="*/ 83 h 215"/>
                <a:gd name="T36" fmla="*/ 70 w 158"/>
                <a:gd name="T37" fmla="*/ 93 h 215"/>
                <a:gd name="T38" fmla="*/ 96 w 158"/>
                <a:gd name="T39" fmla="*/ 98 h 215"/>
                <a:gd name="T40" fmla="*/ 124 w 158"/>
                <a:gd name="T41" fmla="*/ 105 h 215"/>
                <a:gd name="T42" fmla="*/ 145 w 158"/>
                <a:gd name="T43" fmla="*/ 120 h 215"/>
                <a:gd name="T44" fmla="*/ 157 w 158"/>
                <a:gd name="T45" fmla="*/ 146 h 215"/>
                <a:gd name="T46" fmla="*/ 157 w 158"/>
                <a:gd name="T47" fmla="*/ 169 h 215"/>
                <a:gd name="T48" fmla="*/ 149 w 158"/>
                <a:gd name="T49" fmla="*/ 184 h 215"/>
                <a:gd name="T50" fmla="*/ 137 w 158"/>
                <a:gd name="T51" fmla="*/ 198 h 215"/>
                <a:gd name="T52" fmla="*/ 119 w 158"/>
                <a:gd name="T53" fmla="*/ 209 h 215"/>
                <a:gd name="T54" fmla="*/ 96 w 158"/>
                <a:gd name="T55" fmla="*/ 214 h 215"/>
                <a:gd name="T56" fmla="*/ 71 w 158"/>
                <a:gd name="T57" fmla="*/ 214 h 215"/>
                <a:gd name="T58" fmla="*/ 48 w 158"/>
                <a:gd name="T59" fmla="*/ 211 h 215"/>
                <a:gd name="T60" fmla="*/ 29 w 158"/>
                <a:gd name="T61" fmla="*/ 201 h 215"/>
                <a:gd name="T62" fmla="*/ 14 w 158"/>
                <a:gd name="T63" fmla="*/ 187 h 215"/>
                <a:gd name="T64" fmla="*/ 5 w 158"/>
                <a:gd name="T65" fmla="*/ 170 h 215"/>
                <a:gd name="T66" fmla="*/ 0 w 158"/>
                <a:gd name="T67" fmla="*/ 149 h 215"/>
                <a:gd name="T68" fmla="*/ 40 w 158"/>
                <a:gd name="T69" fmla="*/ 165 h 215"/>
                <a:gd name="T70" fmla="*/ 55 w 158"/>
                <a:gd name="T71" fmla="*/ 181 h 215"/>
                <a:gd name="T72" fmla="*/ 80 w 158"/>
                <a:gd name="T73" fmla="*/ 187 h 215"/>
                <a:gd name="T74" fmla="*/ 106 w 158"/>
                <a:gd name="T75" fmla="*/ 182 h 215"/>
                <a:gd name="T76" fmla="*/ 121 w 158"/>
                <a:gd name="T77" fmla="*/ 168 h 215"/>
                <a:gd name="T78" fmla="*/ 124 w 158"/>
                <a:gd name="T79" fmla="*/ 150 h 215"/>
                <a:gd name="T80" fmla="*/ 115 w 158"/>
                <a:gd name="T81" fmla="*/ 135 h 215"/>
                <a:gd name="T82" fmla="*/ 98 w 158"/>
                <a:gd name="T83" fmla="*/ 126 h 215"/>
                <a:gd name="T84" fmla="*/ 62 w 158"/>
                <a:gd name="T85" fmla="*/ 117 h 215"/>
                <a:gd name="T86" fmla="*/ 26 w 158"/>
                <a:gd name="T87" fmla="*/ 105 h 215"/>
                <a:gd name="T88" fmla="*/ 10 w 158"/>
                <a:gd name="T89" fmla="*/ 92 h 215"/>
                <a:gd name="T90" fmla="*/ 2 w 158"/>
                <a:gd name="T91" fmla="*/ 7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215">
                  <a:moveTo>
                    <a:pt x="0" y="62"/>
                  </a:moveTo>
                  <a:lnTo>
                    <a:pt x="2" y="55"/>
                  </a:lnTo>
                  <a:lnTo>
                    <a:pt x="3" y="49"/>
                  </a:lnTo>
                  <a:lnTo>
                    <a:pt x="4" y="44"/>
                  </a:lnTo>
                  <a:lnTo>
                    <a:pt x="6" y="37"/>
                  </a:lnTo>
                  <a:lnTo>
                    <a:pt x="9" y="32"/>
                  </a:lnTo>
                  <a:lnTo>
                    <a:pt x="13" y="27"/>
                  </a:lnTo>
                  <a:lnTo>
                    <a:pt x="17" y="22"/>
                  </a:lnTo>
                  <a:lnTo>
                    <a:pt x="23" y="18"/>
                  </a:lnTo>
                  <a:lnTo>
                    <a:pt x="28" y="14"/>
                  </a:lnTo>
                  <a:lnTo>
                    <a:pt x="35" y="10"/>
                  </a:lnTo>
                  <a:lnTo>
                    <a:pt x="41" y="7"/>
                  </a:lnTo>
                  <a:lnTo>
                    <a:pt x="47" y="4"/>
                  </a:lnTo>
                  <a:lnTo>
                    <a:pt x="55" y="2"/>
                  </a:lnTo>
                  <a:lnTo>
                    <a:pt x="62" y="1"/>
                  </a:lnTo>
                  <a:lnTo>
                    <a:pt x="71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5" y="1"/>
                  </a:lnTo>
                  <a:lnTo>
                    <a:pt x="103" y="2"/>
                  </a:lnTo>
                  <a:lnTo>
                    <a:pt x="110" y="4"/>
                  </a:lnTo>
                  <a:lnTo>
                    <a:pt x="116" y="7"/>
                  </a:lnTo>
                  <a:lnTo>
                    <a:pt x="123" y="10"/>
                  </a:lnTo>
                  <a:lnTo>
                    <a:pt x="128" y="13"/>
                  </a:lnTo>
                  <a:lnTo>
                    <a:pt x="133" y="17"/>
                  </a:lnTo>
                  <a:lnTo>
                    <a:pt x="138" y="22"/>
                  </a:lnTo>
                  <a:lnTo>
                    <a:pt x="142" y="27"/>
                  </a:lnTo>
                  <a:lnTo>
                    <a:pt x="146" y="32"/>
                  </a:lnTo>
                  <a:lnTo>
                    <a:pt x="148" y="38"/>
                  </a:lnTo>
                  <a:lnTo>
                    <a:pt x="152" y="45"/>
                  </a:lnTo>
                  <a:lnTo>
                    <a:pt x="153" y="51"/>
                  </a:lnTo>
                  <a:lnTo>
                    <a:pt x="155" y="59"/>
                  </a:lnTo>
                  <a:lnTo>
                    <a:pt x="155" y="66"/>
                  </a:lnTo>
                  <a:lnTo>
                    <a:pt x="120" y="66"/>
                  </a:lnTo>
                  <a:lnTo>
                    <a:pt x="119" y="58"/>
                  </a:lnTo>
                  <a:lnTo>
                    <a:pt x="116" y="50"/>
                  </a:lnTo>
                  <a:lnTo>
                    <a:pt x="112" y="44"/>
                  </a:lnTo>
                  <a:lnTo>
                    <a:pt x="108" y="37"/>
                  </a:lnTo>
                  <a:lnTo>
                    <a:pt x="102" y="33"/>
                  </a:lnTo>
                  <a:lnTo>
                    <a:pt x="94" y="30"/>
                  </a:lnTo>
                  <a:lnTo>
                    <a:pt x="87" y="28"/>
                  </a:lnTo>
                  <a:lnTo>
                    <a:pt x="77" y="27"/>
                  </a:lnTo>
                  <a:lnTo>
                    <a:pt x="67" y="28"/>
                  </a:lnTo>
                  <a:lnTo>
                    <a:pt x="60" y="29"/>
                  </a:lnTo>
                  <a:lnTo>
                    <a:pt x="53" y="32"/>
                  </a:lnTo>
                  <a:lnTo>
                    <a:pt x="46" y="36"/>
                  </a:lnTo>
                  <a:lnTo>
                    <a:pt x="42" y="42"/>
                  </a:lnTo>
                  <a:lnTo>
                    <a:pt x="38" y="47"/>
                  </a:lnTo>
                  <a:lnTo>
                    <a:pt x="36" y="53"/>
                  </a:lnTo>
                  <a:lnTo>
                    <a:pt x="36" y="60"/>
                  </a:lnTo>
                  <a:lnTo>
                    <a:pt x="36" y="67"/>
                  </a:lnTo>
                  <a:lnTo>
                    <a:pt x="39" y="74"/>
                  </a:lnTo>
                  <a:lnTo>
                    <a:pt x="42" y="78"/>
                  </a:lnTo>
                  <a:lnTo>
                    <a:pt x="48" y="83"/>
                  </a:lnTo>
                  <a:lnTo>
                    <a:pt x="55" y="86"/>
                  </a:lnTo>
                  <a:lnTo>
                    <a:pt x="62" y="89"/>
                  </a:lnTo>
                  <a:lnTo>
                    <a:pt x="70" y="93"/>
                  </a:lnTo>
                  <a:lnTo>
                    <a:pt x="79" y="94"/>
                  </a:lnTo>
                  <a:lnTo>
                    <a:pt x="88" y="96"/>
                  </a:lnTo>
                  <a:lnTo>
                    <a:pt x="96" y="98"/>
                  </a:lnTo>
                  <a:lnTo>
                    <a:pt x="106" y="100"/>
                  </a:lnTo>
                  <a:lnTo>
                    <a:pt x="114" y="102"/>
                  </a:lnTo>
                  <a:lnTo>
                    <a:pt x="124" y="105"/>
                  </a:lnTo>
                  <a:lnTo>
                    <a:pt x="131" y="110"/>
                  </a:lnTo>
                  <a:lnTo>
                    <a:pt x="139" y="114"/>
                  </a:lnTo>
                  <a:lnTo>
                    <a:pt x="145" y="120"/>
                  </a:lnTo>
                  <a:lnTo>
                    <a:pt x="150" y="128"/>
                  </a:lnTo>
                  <a:lnTo>
                    <a:pt x="155" y="136"/>
                  </a:lnTo>
                  <a:lnTo>
                    <a:pt x="157" y="146"/>
                  </a:lnTo>
                  <a:lnTo>
                    <a:pt x="158" y="158"/>
                  </a:lnTo>
                  <a:lnTo>
                    <a:pt x="158" y="164"/>
                  </a:lnTo>
                  <a:lnTo>
                    <a:pt x="157" y="169"/>
                  </a:lnTo>
                  <a:lnTo>
                    <a:pt x="155" y="175"/>
                  </a:lnTo>
                  <a:lnTo>
                    <a:pt x="153" y="180"/>
                  </a:lnTo>
                  <a:lnTo>
                    <a:pt x="149" y="184"/>
                  </a:lnTo>
                  <a:lnTo>
                    <a:pt x="146" y="189"/>
                  </a:lnTo>
                  <a:lnTo>
                    <a:pt x="142" y="194"/>
                  </a:lnTo>
                  <a:lnTo>
                    <a:pt x="137" y="198"/>
                  </a:lnTo>
                  <a:lnTo>
                    <a:pt x="130" y="202"/>
                  </a:lnTo>
                  <a:lnTo>
                    <a:pt x="125" y="205"/>
                  </a:lnTo>
                  <a:lnTo>
                    <a:pt x="119" y="209"/>
                  </a:lnTo>
                  <a:lnTo>
                    <a:pt x="111" y="211"/>
                  </a:lnTo>
                  <a:lnTo>
                    <a:pt x="104" y="212"/>
                  </a:lnTo>
                  <a:lnTo>
                    <a:pt x="96" y="214"/>
                  </a:lnTo>
                  <a:lnTo>
                    <a:pt x="88" y="214"/>
                  </a:lnTo>
                  <a:lnTo>
                    <a:pt x="79" y="215"/>
                  </a:lnTo>
                  <a:lnTo>
                    <a:pt x="71" y="214"/>
                  </a:lnTo>
                  <a:lnTo>
                    <a:pt x="63" y="214"/>
                  </a:lnTo>
                  <a:lnTo>
                    <a:pt x="56" y="212"/>
                  </a:lnTo>
                  <a:lnTo>
                    <a:pt x="48" y="211"/>
                  </a:lnTo>
                  <a:lnTo>
                    <a:pt x="42" y="208"/>
                  </a:lnTo>
                  <a:lnTo>
                    <a:pt x="36" y="204"/>
                  </a:lnTo>
                  <a:lnTo>
                    <a:pt x="29" y="201"/>
                  </a:lnTo>
                  <a:lnTo>
                    <a:pt x="24" y="197"/>
                  </a:lnTo>
                  <a:lnTo>
                    <a:pt x="19" y="193"/>
                  </a:lnTo>
                  <a:lnTo>
                    <a:pt x="14" y="187"/>
                  </a:lnTo>
                  <a:lnTo>
                    <a:pt x="11" y="182"/>
                  </a:lnTo>
                  <a:lnTo>
                    <a:pt x="8" y="177"/>
                  </a:lnTo>
                  <a:lnTo>
                    <a:pt x="5" y="170"/>
                  </a:lnTo>
                  <a:lnTo>
                    <a:pt x="3" y="164"/>
                  </a:lnTo>
                  <a:lnTo>
                    <a:pt x="2" y="157"/>
                  </a:lnTo>
                  <a:lnTo>
                    <a:pt x="0" y="149"/>
                  </a:lnTo>
                  <a:lnTo>
                    <a:pt x="37" y="149"/>
                  </a:lnTo>
                  <a:lnTo>
                    <a:pt x="38" y="158"/>
                  </a:lnTo>
                  <a:lnTo>
                    <a:pt x="40" y="165"/>
                  </a:lnTo>
                  <a:lnTo>
                    <a:pt x="44" y="171"/>
                  </a:lnTo>
                  <a:lnTo>
                    <a:pt x="48" y="177"/>
                  </a:lnTo>
                  <a:lnTo>
                    <a:pt x="55" y="181"/>
                  </a:lnTo>
                  <a:lnTo>
                    <a:pt x="62" y="185"/>
                  </a:lnTo>
                  <a:lnTo>
                    <a:pt x="71" y="186"/>
                  </a:lnTo>
                  <a:lnTo>
                    <a:pt x="80" y="187"/>
                  </a:lnTo>
                  <a:lnTo>
                    <a:pt x="90" y="186"/>
                  </a:lnTo>
                  <a:lnTo>
                    <a:pt x="98" y="185"/>
                  </a:lnTo>
                  <a:lnTo>
                    <a:pt x="106" y="182"/>
                  </a:lnTo>
                  <a:lnTo>
                    <a:pt x="112" y="179"/>
                  </a:lnTo>
                  <a:lnTo>
                    <a:pt x="117" y="174"/>
                  </a:lnTo>
                  <a:lnTo>
                    <a:pt x="121" y="168"/>
                  </a:lnTo>
                  <a:lnTo>
                    <a:pt x="123" y="163"/>
                  </a:lnTo>
                  <a:lnTo>
                    <a:pt x="124" y="157"/>
                  </a:lnTo>
                  <a:lnTo>
                    <a:pt x="124" y="150"/>
                  </a:lnTo>
                  <a:lnTo>
                    <a:pt x="122" y="145"/>
                  </a:lnTo>
                  <a:lnTo>
                    <a:pt x="119" y="139"/>
                  </a:lnTo>
                  <a:lnTo>
                    <a:pt x="115" y="135"/>
                  </a:lnTo>
                  <a:lnTo>
                    <a:pt x="110" y="131"/>
                  </a:lnTo>
                  <a:lnTo>
                    <a:pt x="105" y="128"/>
                  </a:lnTo>
                  <a:lnTo>
                    <a:pt x="98" y="126"/>
                  </a:lnTo>
                  <a:lnTo>
                    <a:pt x="92" y="124"/>
                  </a:lnTo>
                  <a:lnTo>
                    <a:pt x="78" y="120"/>
                  </a:lnTo>
                  <a:lnTo>
                    <a:pt x="62" y="117"/>
                  </a:lnTo>
                  <a:lnTo>
                    <a:pt x="47" y="113"/>
                  </a:lnTo>
                  <a:lnTo>
                    <a:pt x="32" y="108"/>
                  </a:lnTo>
                  <a:lnTo>
                    <a:pt x="26" y="105"/>
                  </a:lnTo>
                  <a:lnTo>
                    <a:pt x="21" y="101"/>
                  </a:lnTo>
                  <a:lnTo>
                    <a:pt x="14" y="97"/>
                  </a:lnTo>
                  <a:lnTo>
                    <a:pt x="10" y="92"/>
                  </a:lnTo>
                  <a:lnTo>
                    <a:pt x="6" y="85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2" name="Freeform 181">
              <a:extLst>
                <a:ext uri="{FF2B5EF4-FFF2-40B4-BE49-F238E27FC236}">
                  <a16:creationId xmlns:a16="http://schemas.microsoft.com/office/drawing/2014/main" id="{35C07CE1-9609-88EC-8AE3-B69862AA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249" y="4500255"/>
              <a:ext cx="12938" cy="31419"/>
            </a:xfrm>
            <a:custGeom>
              <a:avLst/>
              <a:gdLst>
                <a:gd name="T0" fmla="*/ 88 w 116"/>
                <a:gd name="T1" fmla="*/ 232 h 260"/>
                <a:gd name="T2" fmla="*/ 116 w 116"/>
                <a:gd name="T3" fmla="*/ 232 h 260"/>
                <a:gd name="T4" fmla="*/ 116 w 116"/>
                <a:gd name="T5" fmla="*/ 260 h 260"/>
                <a:gd name="T6" fmla="*/ 82 w 116"/>
                <a:gd name="T7" fmla="*/ 260 h 260"/>
                <a:gd name="T8" fmla="*/ 69 w 116"/>
                <a:gd name="T9" fmla="*/ 260 h 260"/>
                <a:gd name="T10" fmla="*/ 57 w 116"/>
                <a:gd name="T11" fmla="*/ 257 h 260"/>
                <a:gd name="T12" fmla="*/ 53 w 116"/>
                <a:gd name="T13" fmla="*/ 254 h 260"/>
                <a:gd name="T14" fmla="*/ 49 w 116"/>
                <a:gd name="T15" fmla="*/ 252 h 260"/>
                <a:gd name="T16" fmla="*/ 44 w 116"/>
                <a:gd name="T17" fmla="*/ 250 h 260"/>
                <a:gd name="T18" fmla="*/ 40 w 116"/>
                <a:gd name="T19" fmla="*/ 247 h 260"/>
                <a:gd name="T20" fmla="*/ 37 w 116"/>
                <a:gd name="T21" fmla="*/ 243 h 260"/>
                <a:gd name="T22" fmla="*/ 35 w 116"/>
                <a:gd name="T23" fmla="*/ 240 h 260"/>
                <a:gd name="T24" fmla="*/ 33 w 116"/>
                <a:gd name="T25" fmla="*/ 235 h 260"/>
                <a:gd name="T26" fmla="*/ 31 w 116"/>
                <a:gd name="T27" fmla="*/ 230 h 260"/>
                <a:gd name="T28" fmla="*/ 27 w 116"/>
                <a:gd name="T29" fmla="*/ 219 h 260"/>
                <a:gd name="T30" fmla="*/ 27 w 116"/>
                <a:gd name="T31" fmla="*/ 207 h 260"/>
                <a:gd name="T32" fmla="*/ 27 w 116"/>
                <a:gd name="T33" fmla="*/ 80 h 260"/>
                <a:gd name="T34" fmla="*/ 0 w 116"/>
                <a:gd name="T35" fmla="*/ 80 h 260"/>
                <a:gd name="T36" fmla="*/ 0 w 116"/>
                <a:gd name="T37" fmla="*/ 52 h 260"/>
                <a:gd name="T38" fmla="*/ 27 w 116"/>
                <a:gd name="T39" fmla="*/ 52 h 260"/>
                <a:gd name="T40" fmla="*/ 27 w 116"/>
                <a:gd name="T41" fmla="*/ 0 h 260"/>
                <a:gd name="T42" fmla="*/ 63 w 116"/>
                <a:gd name="T43" fmla="*/ 0 h 260"/>
                <a:gd name="T44" fmla="*/ 63 w 116"/>
                <a:gd name="T45" fmla="*/ 52 h 260"/>
                <a:gd name="T46" fmla="*/ 116 w 116"/>
                <a:gd name="T47" fmla="*/ 52 h 260"/>
                <a:gd name="T48" fmla="*/ 116 w 116"/>
                <a:gd name="T49" fmla="*/ 80 h 260"/>
                <a:gd name="T50" fmla="*/ 63 w 116"/>
                <a:gd name="T51" fmla="*/ 80 h 260"/>
                <a:gd name="T52" fmla="*/ 63 w 116"/>
                <a:gd name="T53" fmla="*/ 207 h 260"/>
                <a:gd name="T54" fmla="*/ 63 w 116"/>
                <a:gd name="T55" fmla="*/ 213 h 260"/>
                <a:gd name="T56" fmla="*/ 64 w 116"/>
                <a:gd name="T57" fmla="*/ 218 h 260"/>
                <a:gd name="T58" fmla="*/ 66 w 116"/>
                <a:gd name="T59" fmla="*/ 224 h 260"/>
                <a:gd name="T60" fmla="*/ 68 w 116"/>
                <a:gd name="T61" fmla="*/ 227 h 260"/>
                <a:gd name="T62" fmla="*/ 71 w 116"/>
                <a:gd name="T63" fmla="*/ 229 h 260"/>
                <a:gd name="T64" fmla="*/ 75 w 116"/>
                <a:gd name="T65" fmla="*/ 231 h 260"/>
                <a:gd name="T66" fmla="*/ 81 w 116"/>
                <a:gd name="T67" fmla="*/ 232 h 260"/>
                <a:gd name="T68" fmla="*/ 88 w 116"/>
                <a:gd name="T69" fmla="*/ 23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60">
                  <a:moveTo>
                    <a:pt x="88" y="232"/>
                  </a:moveTo>
                  <a:lnTo>
                    <a:pt x="116" y="232"/>
                  </a:lnTo>
                  <a:lnTo>
                    <a:pt x="116" y="260"/>
                  </a:lnTo>
                  <a:lnTo>
                    <a:pt x="82" y="260"/>
                  </a:lnTo>
                  <a:lnTo>
                    <a:pt x="69" y="260"/>
                  </a:lnTo>
                  <a:lnTo>
                    <a:pt x="57" y="257"/>
                  </a:lnTo>
                  <a:lnTo>
                    <a:pt x="53" y="254"/>
                  </a:lnTo>
                  <a:lnTo>
                    <a:pt x="49" y="252"/>
                  </a:lnTo>
                  <a:lnTo>
                    <a:pt x="44" y="250"/>
                  </a:lnTo>
                  <a:lnTo>
                    <a:pt x="40" y="247"/>
                  </a:lnTo>
                  <a:lnTo>
                    <a:pt x="37" y="243"/>
                  </a:lnTo>
                  <a:lnTo>
                    <a:pt x="35" y="240"/>
                  </a:lnTo>
                  <a:lnTo>
                    <a:pt x="33" y="235"/>
                  </a:lnTo>
                  <a:lnTo>
                    <a:pt x="31" y="230"/>
                  </a:lnTo>
                  <a:lnTo>
                    <a:pt x="27" y="219"/>
                  </a:lnTo>
                  <a:lnTo>
                    <a:pt x="27" y="207"/>
                  </a:lnTo>
                  <a:lnTo>
                    <a:pt x="27" y="80"/>
                  </a:lnTo>
                  <a:lnTo>
                    <a:pt x="0" y="80"/>
                  </a:lnTo>
                  <a:lnTo>
                    <a:pt x="0" y="52"/>
                  </a:lnTo>
                  <a:lnTo>
                    <a:pt x="27" y="52"/>
                  </a:lnTo>
                  <a:lnTo>
                    <a:pt x="27" y="0"/>
                  </a:lnTo>
                  <a:lnTo>
                    <a:pt x="63" y="0"/>
                  </a:lnTo>
                  <a:lnTo>
                    <a:pt x="63" y="52"/>
                  </a:lnTo>
                  <a:lnTo>
                    <a:pt x="116" y="52"/>
                  </a:lnTo>
                  <a:lnTo>
                    <a:pt x="116" y="80"/>
                  </a:lnTo>
                  <a:lnTo>
                    <a:pt x="63" y="80"/>
                  </a:lnTo>
                  <a:lnTo>
                    <a:pt x="63" y="207"/>
                  </a:lnTo>
                  <a:lnTo>
                    <a:pt x="63" y="213"/>
                  </a:lnTo>
                  <a:lnTo>
                    <a:pt x="64" y="218"/>
                  </a:lnTo>
                  <a:lnTo>
                    <a:pt x="66" y="224"/>
                  </a:lnTo>
                  <a:lnTo>
                    <a:pt x="68" y="227"/>
                  </a:lnTo>
                  <a:lnTo>
                    <a:pt x="71" y="229"/>
                  </a:lnTo>
                  <a:lnTo>
                    <a:pt x="75" y="231"/>
                  </a:lnTo>
                  <a:lnTo>
                    <a:pt x="81" y="232"/>
                  </a:lnTo>
                  <a:lnTo>
                    <a:pt x="88" y="2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3" name="Freeform 182">
              <a:extLst>
                <a:ext uri="{FF2B5EF4-FFF2-40B4-BE49-F238E27FC236}">
                  <a16:creationId xmlns:a16="http://schemas.microsoft.com/office/drawing/2014/main" id="{AB39FC31-5DAB-ED7F-BDB5-F8D69942E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9883" y="4505800"/>
              <a:ext cx="22179" cy="25874"/>
            </a:xfrm>
            <a:custGeom>
              <a:avLst/>
              <a:gdLst>
                <a:gd name="T0" fmla="*/ 143 w 202"/>
                <a:gd name="T1" fmla="*/ 42 h 215"/>
                <a:gd name="T2" fmla="*/ 132 w 202"/>
                <a:gd name="T3" fmla="*/ 35 h 215"/>
                <a:gd name="T4" fmla="*/ 121 w 202"/>
                <a:gd name="T5" fmla="*/ 31 h 215"/>
                <a:gd name="T6" fmla="*/ 109 w 202"/>
                <a:gd name="T7" fmla="*/ 29 h 215"/>
                <a:gd name="T8" fmla="*/ 95 w 202"/>
                <a:gd name="T9" fmla="*/ 29 h 215"/>
                <a:gd name="T10" fmla="*/ 82 w 202"/>
                <a:gd name="T11" fmla="*/ 31 h 215"/>
                <a:gd name="T12" fmla="*/ 71 w 202"/>
                <a:gd name="T13" fmla="*/ 35 h 215"/>
                <a:gd name="T14" fmla="*/ 61 w 202"/>
                <a:gd name="T15" fmla="*/ 42 h 215"/>
                <a:gd name="T16" fmla="*/ 51 w 202"/>
                <a:gd name="T17" fmla="*/ 50 h 215"/>
                <a:gd name="T18" fmla="*/ 45 w 202"/>
                <a:gd name="T19" fmla="*/ 61 h 215"/>
                <a:gd name="T20" fmla="*/ 40 w 202"/>
                <a:gd name="T21" fmla="*/ 72 h 215"/>
                <a:gd name="T22" fmla="*/ 36 w 202"/>
                <a:gd name="T23" fmla="*/ 86 h 215"/>
                <a:gd name="T24" fmla="*/ 166 w 202"/>
                <a:gd name="T25" fmla="*/ 94 h 215"/>
                <a:gd name="T26" fmla="*/ 165 w 202"/>
                <a:gd name="T27" fmla="*/ 80 h 215"/>
                <a:gd name="T28" fmla="*/ 162 w 202"/>
                <a:gd name="T29" fmla="*/ 67 h 215"/>
                <a:gd name="T30" fmla="*/ 156 w 202"/>
                <a:gd name="T31" fmla="*/ 55 h 215"/>
                <a:gd name="T32" fmla="*/ 147 w 202"/>
                <a:gd name="T33" fmla="*/ 46 h 215"/>
                <a:gd name="T34" fmla="*/ 90 w 202"/>
                <a:gd name="T35" fmla="*/ 214 h 215"/>
                <a:gd name="T36" fmla="*/ 69 w 202"/>
                <a:gd name="T37" fmla="*/ 211 h 215"/>
                <a:gd name="T38" fmla="*/ 51 w 202"/>
                <a:gd name="T39" fmla="*/ 203 h 215"/>
                <a:gd name="T40" fmla="*/ 35 w 202"/>
                <a:gd name="T41" fmla="*/ 192 h 215"/>
                <a:gd name="T42" fmla="*/ 22 w 202"/>
                <a:gd name="T43" fmla="*/ 178 h 215"/>
                <a:gd name="T44" fmla="*/ 11 w 202"/>
                <a:gd name="T45" fmla="*/ 160 h 215"/>
                <a:gd name="T46" fmla="*/ 5 w 202"/>
                <a:gd name="T47" fmla="*/ 141 h 215"/>
                <a:gd name="T48" fmla="*/ 0 w 202"/>
                <a:gd name="T49" fmla="*/ 119 h 215"/>
                <a:gd name="T50" fmla="*/ 0 w 202"/>
                <a:gd name="T51" fmla="*/ 95 h 215"/>
                <a:gd name="T52" fmla="*/ 5 w 202"/>
                <a:gd name="T53" fmla="*/ 74 h 215"/>
                <a:gd name="T54" fmla="*/ 11 w 202"/>
                <a:gd name="T55" fmla="*/ 53 h 215"/>
                <a:gd name="T56" fmla="*/ 22 w 202"/>
                <a:gd name="T57" fmla="*/ 36 h 215"/>
                <a:gd name="T58" fmla="*/ 36 w 202"/>
                <a:gd name="T59" fmla="*/ 22 h 215"/>
                <a:gd name="T60" fmla="*/ 52 w 202"/>
                <a:gd name="T61" fmla="*/ 11 h 215"/>
                <a:gd name="T62" fmla="*/ 71 w 202"/>
                <a:gd name="T63" fmla="*/ 3 h 215"/>
                <a:gd name="T64" fmla="*/ 92 w 202"/>
                <a:gd name="T65" fmla="*/ 0 h 215"/>
                <a:gd name="T66" fmla="*/ 113 w 202"/>
                <a:gd name="T67" fmla="*/ 0 h 215"/>
                <a:gd name="T68" fmla="*/ 133 w 202"/>
                <a:gd name="T69" fmla="*/ 3 h 215"/>
                <a:gd name="T70" fmla="*/ 152 w 202"/>
                <a:gd name="T71" fmla="*/ 11 h 215"/>
                <a:gd name="T72" fmla="*/ 168 w 202"/>
                <a:gd name="T73" fmla="*/ 21 h 215"/>
                <a:gd name="T74" fmla="*/ 181 w 202"/>
                <a:gd name="T75" fmla="*/ 35 h 215"/>
                <a:gd name="T76" fmla="*/ 192 w 202"/>
                <a:gd name="T77" fmla="*/ 50 h 215"/>
                <a:gd name="T78" fmla="*/ 199 w 202"/>
                <a:gd name="T79" fmla="*/ 68 h 215"/>
                <a:gd name="T80" fmla="*/ 202 w 202"/>
                <a:gd name="T81" fmla="*/ 88 h 215"/>
                <a:gd name="T82" fmla="*/ 202 w 202"/>
                <a:gd name="T83" fmla="*/ 110 h 215"/>
                <a:gd name="T84" fmla="*/ 35 w 202"/>
                <a:gd name="T85" fmla="*/ 119 h 215"/>
                <a:gd name="T86" fmla="*/ 38 w 202"/>
                <a:gd name="T87" fmla="*/ 134 h 215"/>
                <a:gd name="T88" fmla="*/ 41 w 202"/>
                <a:gd name="T89" fmla="*/ 147 h 215"/>
                <a:gd name="T90" fmla="*/ 47 w 202"/>
                <a:gd name="T91" fmla="*/ 159 h 215"/>
                <a:gd name="T92" fmla="*/ 55 w 202"/>
                <a:gd name="T93" fmla="*/ 168 h 215"/>
                <a:gd name="T94" fmla="*/ 64 w 202"/>
                <a:gd name="T95" fmla="*/ 176 h 215"/>
                <a:gd name="T96" fmla="*/ 76 w 202"/>
                <a:gd name="T97" fmla="*/ 182 h 215"/>
                <a:gd name="T98" fmla="*/ 88 w 202"/>
                <a:gd name="T99" fmla="*/ 185 h 215"/>
                <a:gd name="T100" fmla="*/ 101 w 202"/>
                <a:gd name="T101" fmla="*/ 186 h 215"/>
                <a:gd name="T102" fmla="*/ 121 w 202"/>
                <a:gd name="T103" fmla="*/ 184 h 215"/>
                <a:gd name="T104" fmla="*/ 136 w 202"/>
                <a:gd name="T105" fmla="*/ 177 h 215"/>
                <a:gd name="T106" fmla="*/ 149 w 202"/>
                <a:gd name="T107" fmla="*/ 166 h 215"/>
                <a:gd name="T108" fmla="*/ 158 w 202"/>
                <a:gd name="T109" fmla="*/ 151 h 215"/>
                <a:gd name="T110" fmla="*/ 193 w 202"/>
                <a:gd name="T111" fmla="*/ 159 h 215"/>
                <a:gd name="T112" fmla="*/ 186 w 202"/>
                <a:gd name="T113" fmla="*/ 170 h 215"/>
                <a:gd name="T114" fmla="*/ 173 w 202"/>
                <a:gd name="T115" fmla="*/ 187 h 215"/>
                <a:gd name="T116" fmla="*/ 156 w 202"/>
                <a:gd name="T117" fmla="*/ 201 h 215"/>
                <a:gd name="T118" fmla="*/ 142 w 202"/>
                <a:gd name="T119" fmla="*/ 208 h 215"/>
                <a:gd name="T120" fmla="*/ 127 w 202"/>
                <a:gd name="T121" fmla="*/ 212 h 215"/>
                <a:gd name="T122" fmla="*/ 110 w 202"/>
                <a:gd name="T123" fmla="*/ 21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15">
                  <a:moveTo>
                    <a:pt x="147" y="46"/>
                  </a:moveTo>
                  <a:lnTo>
                    <a:pt x="143" y="42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7" y="33"/>
                  </a:lnTo>
                  <a:lnTo>
                    <a:pt x="121" y="31"/>
                  </a:lnTo>
                  <a:lnTo>
                    <a:pt x="115" y="29"/>
                  </a:lnTo>
                  <a:lnTo>
                    <a:pt x="109" y="29"/>
                  </a:lnTo>
                  <a:lnTo>
                    <a:pt x="101" y="28"/>
                  </a:lnTo>
                  <a:lnTo>
                    <a:pt x="95" y="29"/>
                  </a:lnTo>
                  <a:lnTo>
                    <a:pt x="89" y="29"/>
                  </a:lnTo>
                  <a:lnTo>
                    <a:pt x="82" y="31"/>
                  </a:lnTo>
                  <a:lnTo>
                    <a:pt x="77" y="32"/>
                  </a:lnTo>
                  <a:lnTo>
                    <a:pt x="71" y="35"/>
                  </a:lnTo>
                  <a:lnTo>
                    <a:pt x="65" y="38"/>
                  </a:lnTo>
                  <a:lnTo>
                    <a:pt x="61" y="42"/>
                  </a:lnTo>
                  <a:lnTo>
                    <a:pt x="56" y="46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5" y="61"/>
                  </a:lnTo>
                  <a:lnTo>
                    <a:pt x="42" y="67"/>
                  </a:lnTo>
                  <a:lnTo>
                    <a:pt x="40" y="72"/>
                  </a:lnTo>
                  <a:lnTo>
                    <a:pt x="38" y="80"/>
                  </a:lnTo>
                  <a:lnTo>
                    <a:pt x="36" y="86"/>
                  </a:lnTo>
                  <a:lnTo>
                    <a:pt x="35" y="94"/>
                  </a:lnTo>
                  <a:lnTo>
                    <a:pt x="166" y="94"/>
                  </a:lnTo>
                  <a:lnTo>
                    <a:pt x="166" y="86"/>
                  </a:lnTo>
                  <a:lnTo>
                    <a:pt x="165" y="80"/>
                  </a:lnTo>
                  <a:lnTo>
                    <a:pt x="164" y="74"/>
                  </a:lnTo>
                  <a:lnTo>
                    <a:pt x="162" y="67"/>
                  </a:lnTo>
                  <a:lnTo>
                    <a:pt x="159" y="62"/>
                  </a:lnTo>
                  <a:lnTo>
                    <a:pt x="156" y="55"/>
                  </a:lnTo>
                  <a:lnTo>
                    <a:pt x="152" y="51"/>
                  </a:lnTo>
                  <a:lnTo>
                    <a:pt x="147" y="46"/>
                  </a:lnTo>
                  <a:close/>
                  <a:moveTo>
                    <a:pt x="101" y="215"/>
                  </a:moveTo>
                  <a:lnTo>
                    <a:pt x="90" y="214"/>
                  </a:lnTo>
                  <a:lnTo>
                    <a:pt x="80" y="213"/>
                  </a:lnTo>
                  <a:lnTo>
                    <a:pt x="69" y="211"/>
                  </a:lnTo>
                  <a:lnTo>
                    <a:pt x="61" y="208"/>
                  </a:lnTo>
                  <a:lnTo>
                    <a:pt x="51" y="203"/>
                  </a:lnTo>
                  <a:lnTo>
                    <a:pt x="43" y="198"/>
                  </a:lnTo>
                  <a:lnTo>
                    <a:pt x="35" y="192"/>
                  </a:lnTo>
                  <a:lnTo>
                    <a:pt x="28" y="185"/>
                  </a:lnTo>
                  <a:lnTo>
                    <a:pt x="22" y="178"/>
                  </a:lnTo>
                  <a:lnTo>
                    <a:pt x="16" y="169"/>
                  </a:lnTo>
                  <a:lnTo>
                    <a:pt x="11" y="160"/>
                  </a:lnTo>
                  <a:lnTo>
                    <a:pt x="8" y="151"/>
                  </a:lnTo>
                  <a:lnTo>
                    <a:pt x="5" y="141"/>
                  </a:lnTo>
                  <a:lnTo>
                    <a:pt x="2" y="130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5" y="74"/>
                  </a:lnTo>
                  <a:lnTo>
                    <a:pt x="8" y="63"/>
                  </a:lnTo>
                  <a:lnTo>
                    <a:pt x="11" y="53"/>
                  </a:lnTo>
                  <a:lnTo>
                    <a:pt x="16" y="45"/>
                  </a:lnTo>
                  <a:lnTo>
                    <a:pt x="22" y="36"/>
                  </a:lnTo>
                  <a:lnTo>
                    <a:pt x="29" y="29"/>
                  </a:lnTo>
                  <a:lnTo>
                    <a:pt x="36" y="22"/>
                  </a:lnTo>
                  <a:lnTo>
                    <a:pt x="44" y="16"/>
                  </a:lnTo>
                  <a:lnTo>
                    <a:pt x="52" y="11"/>
                  </a:lnTo>
                  <a:lnTo>
                    <a:pt x="61" y="8"/>
                  </a:lnTo>
                  <a:lnTo>
                    <a:pt x="71" y="3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3" y="0"/>
                  </a:lnTo>
                  <a:lnTo>
                    <a:pt x="124" y="1"/>
                  </a:lnTo>
                  <a:lnTo>
                    <a:pt x="133" y="3"/>
                  </a:lnTo>
                  <a:lnTo>
                    <a:pt x="143" y="7"/>
                  </a:lnTo>
                  <a:lnTo>
                    <a:pt x="152" y="11"/>
                  </a:lnTo>
                  <a:lnTo>
                    <a:pt x="160" y="15"/>
                  </a:lnTo>
                  <a:lnTo>
                    <a:pt x="168" y="21"/>
                  </a:lnTo>
                  <a:lnTo>
                    <a:pt x="175" y="28"/>
                  </a:lnTo>
                  <a:lnTo>
                    <a:pt x="181" y="35"/>
                  </a:lnTo>
                  <a:lnTo>
                    <a:pt x="188" y="43"/>
                  </a:lnTo>
                  <a:lnTo>
                    <a:pt x="192" y="50"/>
                  </a:lnTo>
                  <a:lnTo>
                    <a:pt x="196" y="60"/>
                  </a:lnTo>
                  <a:lnTo>
                    <a:pt x="199" y="68"/>
                  </a:lnTo>
                  <a:lnTo>
                    <a:pt x="201" y="78"/>
                  </a:lnTo>
                  <a:lnTo>
                    <a:pt x="202" y="88"/>
                  </a:lnTo>
                  <a:lnTo>
                    <a:pt x="202" y="99"/>
                  </a:lnTo>
                  <a:lnTo>
                    <a:pt x="202" y="110"/>
                  </a:lnTo>
                  <a:lnTo>
                    <a:pt x="201" y="119"/>
                  </a:lnTo>
                  <a:lnTo>
                    <a:pt x="35" y="119"/>
                  </a:lnTo>
                  <a:lnTo>
                    <a:pt x="36" y="127"/>
                  </a:lnTo>
                  <a:lnTo>
                    <a:pt x="38" y="134"/>
                  </a:lnTo>
                  <a:lnTo>
                    <a:pt x="39" y="141"/>
                  </a:lnTo>
                  <a:lnTo>
                    <a:pt x="41" y="147"/>
                  </a:lnTo>
                  <a:lnTo>
                    <a:pt x="44" y="153"/>
                  </a:lnTo>
                  <a:lnTo>
                    <a:pt x="47" y="159"/>
                  </a:lnTo>
                  <a:lnTo>
                    <a:pt x="50" y="164"/>
                  </a:lnTo>
                  <a:lnTo>
                    <a:pt x="55" y="168"/>
                  </a:lnTo>
                  <a:lnTo>
                    <a:pt x="60" y="172"/>
                  </a:lnTo>
                  <a:lnTo>
                    <a:pt x="64" y="176"/>
                  </a:lnTo>
                  <a:lnTo>
                    <a:pt x="69" y="179"/>
                  </a:lnTo>
                  <a:lnTo>
                    <a:pt x="76" y="182"/>
                  </a:lnTo>
                  <a:lnTo>
                    <a:pt x="81" y="184"/>
                  </a:lnTo>
                  <a:lnTo>
                    <a:pt x="88" y="185"/>
                  </a:lnTo>
                  <a:lnTo>
                    <a:pt x="94" y="186"/>
                  </a:lnTo>
                  <a:lnTo>
                    <a:pt x="101" y="186"/>
                  </a:lnTo>
                  <a:lnTo>
                    <a:pt x="111" y="185"/>
                  </a:lnTo>
                  <a:lnTo>
                    <a:pt x="121" y="184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44" y="171"/>
                  </a:lnTo>
                  <a:lnTo>
                    <a:pt x="149" y="166"/>
                  </a:lnTo>
                  <a:lnTo>
                    <a:pt x="155" y="159"/>
                  </a:lnTo>
                  <a:lnTo>
                    <a:pt x="158" y="151"/>
                  </a:lnTo>
                  <a:lnTo>
                    <a:pt x="195" y="151"/>
                  </a:lnTo>
                  <a:lnTo>
                    <a:pt x="193" y="159"/>
                  </a:lnTo>
                  <a:lnTo>
                    <a:pt x="190" y="165"/>
                  </a:lnTo>
                  <a:lnTo>
                    <a:pt x="186" y="170"/>
                  </a:lnTo>
                  <a:lnTo>
                    <a:pt x="182" y="177"/>
                  </a:lnTo>
                  <a:lnTo>
                    <a:pt x="173" y="187"/>
                  </a:lnTo>
                  <a:lnTo>
                    <a:pt x="161" y="197"/>
                  </a:lnTo>
                  <a:lnTo>
                    <a:pt x="156" y="201"/>
                  </a:lnTo>
                  <a:lnTo>
                    <a:pt x="148" y="204"/>
                  </a:lnTo>
                  <a:lnTo>
                    <a:pt x="142" y="208"/>
                  </a:lnTo>
                  <a:lnTo>
                    <a:pt x="134" y="210"/>
                  </a:lnTo>
                  <a:lnTo>
                    <a:pt x="127" y="212"/>
                  </a:lnTo>
                  <a:lnTo>
                    <a:pt x="118" y="214"/>
                  </a:lnTo>
                  <a:lnTo>
                    <a:pt x="110" y="214"/>
                  </a:lnTo>
                  <a:lnTo>
                    <a:pt x="101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4" name="Freeform 183">
              <a:extLst>
                <a:ext uri="{FF2B5EF4-FFF2-40B4-BE49-F238E27FC236}">
                  <a16:creationId xmlns:a16="http://schemas.microsoft.com/office/drawing/2014/main" id="{FA019720-3A33-88B2-4454-CBC8CBB6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607" y="4505800"/>
              <a:ext cx="38813" cy="25874"/>
            </a:xfrm>
            <a:custGeom>
              <a:avLst/>
              <a:gdLst>
                <a:gd name="T0" fmla="*/ 35 w 332"/>
                <a:gd name="T1" fmla="*/ 37 h 211"/>
                <a:gd name="T2" fmla="*/ 47 w 332"/>
                <a:gd name="T3" fmla="*/ 20 h 211"/>
                <a:gd name="T4" fmla="*/ 62 w 332"/>
                <a:gd name="T5" fmla="*/ 9 h 211"/>
                <a:gd name="T6" fmla="*/ 81 w 332"/>
                <a:gd name="T7" fmla="*/ 2 h 211"/>
                <a:gd name="T8" fmla="*/ 102 w 332"/>
                <a:gd name="T9" fmla="*/ 0 h 211"/>
                <a:gd name="T10" fmla="*/ 126 w 332"/>
                <a:gd name="T11" fmla="*/ 2 h 211"/>
                <a:gd name="T12" fmla="*/ 146 w 332"/>
                <a:gd name="T13" fmla="*/ 11 h 211"/>
                <a:gd name="T14" fmla="*/ 163 w 332"/>
                <a:gd name="T15" fmla="*/ 26 h 211"/>
                <a:gd name="T16" fmla="*/ 175 w 332"/>
                <a:gd name="T17" fmla="*/ 45 h 211"/>
                <a:gd name="T18" fmla="*/ 188 w 332"/>
                <a:gd name="T19" fmla="*/ 26 h 211"/>
                <a:gd name="T20" fmla="*/ 205 w 332"/>
                <a:gd name="T21" fmla="*/ 12 h 211"/>
                <a:gd name="T22" fmla="*/ 227 w 332"/>
                <a:gd name="T23" fmla="*/ 2 h 211"/>
                <a:gd name="T24" fmla="*/ 250 w 332"/>
                <a:gd name="T25" fmla="*/ 0 h 211"/>
                <a:gd name="T26" fmla="*/ 267 w 332"/>
                <a:gd name="T27" fmla="*/ 1 h 211"/>
                <a:gd name="T28" fmla="*/ 283 w 332"/>
                <a:gd name="T29" fmla="*/ 5 h 211"/>
                <a:gd name="T30" fmla="*/ 297 w 332"/>
                <a:gd name="T31" fmla="*/ 13 h 211"/>
                <a:gd name="T32" fmla="*/ 309 w 332"/>
                <a:gd name="T33" fmla="*/ 22 h 211"/>
                <a:gd name="T34" fmla="*/ 319 w 332"/>
                <a:gd name="T35" fmla="*/ 35 h 211"/>
                <a:gd name="T36" fmla="*/ 326 w 332"/>
                <a:gd name="T37" fmla="*/ 50 h 211"/>
                <a:gd name="T38" fmla="*/ 330 w 332"/>
                <a:gd name="T39" fmla="*/ 68 h 211"/>
                <a:gd name="T40" fmla="*/ 332 w 332"/>
                <a:gd name="T41" fmla="*/ 88 h 211"/>
                <a:gd name="T42" fmla="*/ 298 w 332"/>
                <a:gd name="T43" fmla="*/ 211 h 211"/>
                <a:gd name="T44" fmla="*/ 298 w 332"/>
                <a:gd name="T45" fmla="*/ 86 h 211"/>
                <a:gd name="T46" fmla="*/ 296 w 332"/>
                <a:gd name="T47" fmla="*/ 72 h 211"/>
                <a:gd name="T48" fmla="*/ 292 w 332"/>
                <a:gd name="T49" fmla="*/ 61 h 211"/>
                <a:gd name="T50" fmla="*/ 286 w 332"/>
                <a:gd name="T51" fmla="*/ 50 h 211"/>
                <a:gd name="T52" fmla="*/ 279 w 332"/>
                <a:gd name="T53" fmla="*/ 42 h 211"/>
                <a:gd name="T54" fmla="*/ 269 w 332"/>
                <a:gd name="T55" fmla="*/ 36 h 211"/>
                <a:gd name="T56" fmla="*/ 259 w 332"/>
                <a:gd name="T57" fmla="*/ 32 h 211"/>
                <a:gd name="T58" fmla="*/ 247 w 332"/>
                <a:gd name="T59" fmla="*/ 30 h 211"/>
                <a:gd name="T60" fmla="*/ 234 w 332"/>
                <a:gd name="T61" fmla="*/ 30 h 211"/>
                <a:gd name="T62" fmla="*/ 222 w 332"/>
                <a:gd name="T63" fmla="*/ 32 h 211"/>
                <a:gd name="T64" fmla="*/ 212 w 332"/>
                <a:gd name="T65" fmla="*/ 36 h 211"/>
                <a:gd name="T66" fmla="*/ 202 w 332"/>
                <a:gd name="T67" fmla="*/ 42 h 211"/>
                <a:gd name="T68" fmla="*/ 195 w 332"/>
                <a:gd name="T69" fmla="*/ 50 h 211"/>
                <a:gd name="T70" fmla="*/ 189 w 332"/>
                <a:gd name="T71" fmla="*/ 61 h 211"/>
                <a:gd name="T72" fmla="*/ 185 w 332"/>
                <a:gd name="T73" fmla="*/ 72 h 211"/>
                <a:gd name="T74" fmla="*/ 183 w 332"/>
                <a:gd name="T75" fmla="*/ 86 h 211"/>
                <a:gd name="T76" fmla="*/ 183 w 332"/>
                <a:gd name="T77" fmla="*/ 211 h 211"/>
                <a:gd name="T78" fmla="*/ 149 w 332"/>
                <a:gd name="T79" fmla="*/ 94 h 211"/>
                <a:gd name="T80" fmla="*/ 148 w 332"/>
                <a:gd name="T81" fmla="*/ 79 h 211"/>
                <a:gd name="T82" fmla="*/ 146 w 332"/>
                <a:gd name="T83" fmla="*/ 66 h 211"/>
                <a:gd name="T84" fmla="*/ 141 w 332"/>
                <a:gd name="T85" fmla="*/ 55 h 211"/>
                <a:gd name="T86" fmla="*/ 134 w 332"/>
                <a:gd name="T87" fmla="*/ 46 h 211"/>
                <a:gd name="T88" fmla="*/ 126 w 332"/>
                <a:gd name="T89" fmla="*/ 38 h 211"/>
                <a:gd name="T90" fmla="*/ 116 w 332"/>
                <a:gd name="T91" fmla="*/ 34 h 211"/>
                <a:gd name="T92" fmla="*/ 104 w 332"/>
                <a:gd name="T93" fmla="*/ 31 h 211"/>
                <a:gd name="T94" fmla="*/ 93 w 332"/>
                <a:gd name="T95" fmla="*/ 30 h 211"/>
                <a:gd name="T96" fmla="*/ 80 w 332"/>
                <a:gd name="T97" fmla="*/ 31 h 211"/>
                <a:gd name="T98" fmla="*/ 68 w 332"/>
                <a:gd name="T99" fmla="*/ 34 h 211"/>
                <a:gd name="T100" fmla="*/ 59 w 332"/>
                <a:gd name="T101" fmla="*/ 38 h 211"/>
                <a:gd name="T102" fmla="*/ 50 w 332"/>
                <a:gd name="T103" fmla="*/ 46 h 211"/>
                <a:gd name="T104" fmla="*/ 44 w 332"/>
                <a:gd name="T105" fmla="*/ 55 h 211"/>
                <a:gd name="T106" fmla="*/ 38 w 332"/>
                <a:gd name="T107" fmla="*/ 66 h 211"/>
                <a:gd name="T108" fmla="*/ 35 w 332"/>
                <a:gd name="T109" fmla="*/ 79 h 211"/>
                <a:gd name="T110" fmla="*/ 35 w 332"/>
                <a:gd name="T111" fmla="*/ 94 h 211"/>
                <a:gd name="T112" fmla="*/ 0 w 332"/>
                <a:gd name="T113" fmla="*/ 211 h 211"/>
                <a:gd name="T114" fmla="*/ 35 w 332"/>
                <a:gd name="T115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11">
                  <a:moveTo>
                    <a:pt x="35" y="3"/>
                  </a:moveTo>
                  <a:lnTo>
                    <a:pt x="35" y="37"/>
                  </a:lnTo>
                  <a:lnTo>
                    <a:pt x="41" y="28"/>
                  </a:lnTo>
                  <a:lnTo>
                    <a:pt x="47" y="20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71" y="5"/>
                  </a:lnTo>
                  <a:lnTo>
                    <a:pt x="81" y="2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7"/>
                  </a:lnTo>
                  <a:lnTo>
                    <a:pt x="146" y="11"/>
                  </a:lnTo>
                  <a:lnTo>
                    <a:pt x="154" y="18"/>
                  </a:lnTo>
                  <a:lnTo>
                    <a:pt x="163" y="26"/>
                  </a:lnTo>
                  <a:lnTo>
                    <a:pt x="169" y="34"/>
                  </a:lnTo>
                  <a:lnTo>
                    <a:pt x="175" y="45"/>
                  </a:lnTo>
                  <a:lnTo>
                    <a:pt x="181" y="35"/>
                  </a:lnTo>
                  <a:lnTo>
                    <a:pt x="188" y="26"/>
                  </a:lnTo>
                  <a:lnTo>
                    <a:pt x="197" y="18"/>
                  </a:lnTo>
                  <a:lnTo>
                    <a:pt x="205" y="12"/>
                  </a:lnTo>
                  <a:lnTo>
                    <a:pt x="216" y="7"/>
                  </a:lnTo>
                  <a:lnTo>
                    <a:pt x="227" y="2"/>
                  </a:lnTo>
                  <a:lnTo>
                    <a:pt x="238" y="0"/>
                  </a:lnTo>
                  <a:lnTo>
                    <a:pt x="250" y="0"/>
                  </a:lnTo>
                  <a:lnTo>
                    <a:pt x="259" y="0"/>
                  </a:lnTo>
                  <a:lnTo>
                    <a:pt x="267" y="1"/>
                  </a:lnTo>
                  <a:lnTo>
                    <a:pt x="276" y="3"/>
                  </a:lnTo>
                  <a:lnTo>
                    <a:pt x="283" y="5"/>
                  </a:lnTo>
                  <a:lnTo>
                    <a:pt x="289" y="9"/>
                  </a:lnTo>
                  <a:lnTo>
                    <a:pt x="297" y="13"/>
                  </a:lnTo>
                  <a:lnTo>
                    <a:pt x="303" y="17"/>
                  </a:lnTo>
                  <a:lnTo>
                    <a:pt x="309" y="22"/>
                  </a:lnTo>
                  <a:lnTo>
                    <a:pt x="314" y="29"/>
                  </a:lnTo>
                  <a:lnTo>
                    <a:pt x="319" y="35"/>
                  </a:lnTo>
                  <a:lnTo>
                    <a:pt x="322" y="43"/>
                  </a:lnTo>
                  <a:lnTo>
                    <a:pt x="326" y="50"/>
                  </a:lnTo>
                  <a:lnTo>
                    <a:pt x="329" y="59"/>
                  </a:lnTo>
                  <a:lnTo>
                    <a:pt x="330" y="68"/>
                  </a:lnTo>
                  <a:lnTo>
                    <a:pt x="331" y="78"/>
                  </a:lnTo>
                  <a:lnTo>
                    <a:pt x="332" y="88"/>
                  </a:lnTo>
                  <a:lnTo>
                    <a:pt x="332" y="211"/>
                  </a:lnTo>
                  <a:lnTo>
                    <a:pt x="298" y="211"/>
                  </a:lnTo>
                  <a:lnTo>
                    <a:pt x="298" y="94"/>
                  </a:lnTo>
                  <a:lnTo>
                    <a:pt x="298" y="86"/>
                  </a:lnTo>
                  <a:lnTo>
                    <a:pt x="297" y="79"/>
                  </a:lnTo>
                  <a:lnTo>
                    <a:pt x="296" y="72"/>
                  </a:lnTo>
                  <a:lnTo>
                    <a:pt x="294" y="66"/>
                  </a:lnTo>
                  <a:lnTo>
                    <a:pt x="292" y="61"/>
                  </a:lnTo>
                  <a:lnTo>
                    <a:pt x="289" y="55"/>
                  </a:lnTo>
                  <a:lnTo>
                    <a:pt x="286" y="50"/>
                  </a:lnTo>
                  <a:lnTo>
                    <a:pt x="282" y="46"/>
                  </a:lnTo>
                  <a:lnTo>
                    <a:pt x="279" y="42"/>
                  </a:lnTo>
                  <a:lnTo>
                    <a:pt x="274" y="38"/>
                  </a:lnTo>
                  <a:lnTo>
                    <a:pt x="269" y="36"/>
                  </a:lnTo>
                  <a:lnTo>
                    <a:pt x="264" y="34"/>
                  </a:lnTo>
                  <a:lnTo>
                    <a:pt x="259" y="32"/>
                  </a:lnTo>
                  <a:lnTo>
                    <a:pt x="253" y="31"/>
                  </a:lnTo>
                  <a:lnTo>
                    <a:pt x="247" y="30"/>
                  </a:lnTo>
                  <a:lnTo>
                    <a:pt x="241" y="30"/>
                  </a:lnTo>
                  <a:lnTo>
                    <a:pt x="234" y="30"/>
                  </a:lnTo>
                  <a:lnTo>
                    <a:pt x="228" y="31"/>
                  </a:lnTo>
                  <a:lnTo>
                    <a:pt x="222" y="32"/>
                  </a:lnTo>
                  <a:lnTo>
                    <a:pt x="217" y="34"/>
                  </a:lnTo>
                  <a:lnTo>
                    <a:pt x="212" y="36"/>
                  </a:lnTo>
                  <a:lnTo>
                    <a:pt x="206" y="38"/>
                  </a:lnTo>
                  <a:lnTo>
                    <a:pt x="202" y="42"/>
                  </a:lnTo>
                  <a:lnTo>
                    <a:pt x="199" y="46"/>
                  </a:lnTo>
                  <a:lnTo>
                    <a:pt x="195" y="50"/>
                  </a:lnTo>
                  <a:lnTo>
                    <a:pt x="192" y="55"/>
                  </a:lnTo>
                  <a:lnTo>
                    <a:pt x="189" y="61"/>
                  </a:lnTo>
                  <a:lnTo>
                    <a:pt x="187" y="66"/>
                  </a:lnTo>
                  <a:lnTo>
                    <a:pt x="185" y="72"/>
                  </a:lnTo>
                  <a:lnTo>
                    <a:pt x="184" y="79"/>
                  </a:lnTo>
                  <a:lnTo>
                    <a:pt x="183" y="86"/>
                  </a:lnTo>
                  <a:lnTo>
                    <a:pt x="183" y="94"/>
                  </a:lnTo>
                  <a:lnTo>
                    <a:pt x="183" y="211"/>
                  </a:lnTo>
                  <a:lnTo>
                    <a:pt x="149" y="211"/>
                  </a:lnTo>
                  <a:lnTo>
                    <a:pt x="149" y="94"/>
                  </a:lnTo>
                  <a:lnTo>
                    <a:pt x="149" y="86"/>
                  </a:lnTo>
                  <a:lnTo>
                    <a:pt x="148" y="79"/>
                  </a:lnTo>
                  <a:lnTo>
                    <a:pt x="147" y="72"/>
                  </a:lnTo>
                  <a:lnTo>
                    <a:pt x="146" y="66"/>
                  </a:lnTo>
                  <a:lnTo>
                    <a:pt x="144" y="61"/>
                  </a:lnTo>
                  <a:lnTo>
                    <a:pt x="141" y="55"/>
                  </a:lnTo>
                  <a:lnTo>
                    <a:pt x="137" y="50"/>
                  </a:lnTo>
                  <a:lnTo>
                    <a:pt x="134" y="46"/>
                  </a:lnTo>
                  <a:lnTo>
                    <a:pt x="130" y="42"/>
                  </a:lnTo>
                  <a:lnTo>
                    <a:pt x="126" y="38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2"/>
                  </a:lnTo>
                  <a:lnTo>
                    <a:pt x="104" y="31"/>
                  </a:lnTo>
                  <a:lnTo>
                    <a:pt x="99" y="30"/>
                  </a:lnTo>
                  <a:lnTo>
                    <a:pt x="93" y="30"/>
                  </a:lnTo>
                  <a:lnTo>
                    <a:pt x="85" y="30"/>
                  </a:lnTo>
                  <a:lnTo>
                    <a:pt x="80" y="31"/>
                  </a:lnTo>
                  <a:lnTo>
                    <a:pt x="73" y="32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8"/>
                  </a:lnTo>
                  <a:lnTo>
                    <a:pt x="54" y="42"/>
                  </a:lnTo>
                  <a:lnTo>
                    <a:pt x="50" y="46"/>
                  </a:lnTo>
                  <a:lnTo>
                    <a:pt x="47" y="50"/>
                  </a:lnTo>
                  <a:lnTo>
                    <a:pt x="44" y="55"/>
                  </a:lnTo>
                  <a:lnTo>
                    <a:pt x="41" y="61"/>
                  </a:lnTo>
                  <a:lnTo>
                    <a:pt x="38" y="66"/>
                  </a:lnTo>
                  <a:lnTo>
                    <a:pt x="37" y="72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94"/>
                  </a:lnTo>
                  <a:lnTo>
                    <a:pt x="35" y="211"/>
                  </a:lnTo>
                  <a:lnTo>
                    <a:pt x="0" y="211"/>
                  </a:lnTo>
                  <a:lnTo>
                    <a:pt x="0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5" name="Rectangle 184">
              <a:extLst>
                <a:ext uri="{FF2B5EF4-FFF2-40B4-BE49-F238E27FC236}">
                  <a16:creationId xmlns:a16="http://schemas.microsoft.com/office/drawing/2014/main" id="{0DB04E86-6AD5-0222-87D1-00C9FF755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2993" y="4498407"/>
              <a:ext cx="5545" cy="2957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6" name="Freeform 185">
              <a:extLst>
                <a:ext uri="{FF2B5EF4-FFF2-40B4-BE49-F238E27FC236}">
                  <a16:creationId xmlns:a16="http://schemas.microsoft.com/office/drawing/2014/main" id="{B8262EEB-646C-FEB4-D5C4-87182C4F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082" y="4503951"/>
              <a:ext cx="38813" cy="24026"/>
            </a:xfrm>
            <a:custGeom>
              <a:avLst/>
              <a:gdLst>
                <a:gd name="T0" fmla="*/ 34 w 332"/>
                <a:gd name="T1" fmla="*/ 37 h 212"/>
                <a:gd name="T2" fmla="*/ 47 w 332"/>
                <a:gd name="T3" fmla="*/ 21 h 212"/>
                <a:gd name="T4" fmla="*/ 62 w 332"/>
                <a:gd name="T5" fmla="*/ 10 h 212"/>
                <a:gd name="T6" fmla="*/ 81 w 332"/>
                <a:gd name="T7" fmla="*/ 3 h 212"/>
                <a:gd name="T8" fmla="*/ 102 w 332"/>
                <a:gd name="T9" fmla="*/ 0 h 212"/>
                <a:gd name="T10" fmla="*/ 125 w 332"/>
                <a:gd name="T11" fmla="*/ 3 h 212"/>
                <a:gd name="T12" fmla="*/ 146 w 332"/>
                <a:gd name="T13" fmla="*/ 12 h 212"/>
                <a:gd name="T14" fmla="*/ 163 w 332"/>
                <a:gd name="T15" fmla="*/ 27 h 212"/>
                <a:gd name="T16" fmla="*/ 175 w 332"/>
                <a:gd name="T17" fmla="*/ 46 h 212"/>
                <a:gd name="T18" fmla="*/ 189 w 332"/>
                <a:gd name="T19" fmla="*/ 27 h 212"/>
                <a:gd name="T20" fmla="*/ 206 w 332"/>
                <a:gd name="T21" fmla="*/ 13 h 212"/>
                <a:gd name="T22" fmla="*/ 227 w 332"/>
                <a:gd name="T23" fmla="*/ 3 h 212"/>
                <a:gd name="T24" fmla="*/ 250 w 332"/>
                <a:gd name="T25" fmla="*/ 0 h 212"/>
                <a:gd name="T26" fmla="*/ 267 w 332"/>
                <a:gd name="T27" fmla="*/ 2 h 212"/>
                <a:gd name="T28" fmla="*/ 282 w 332"/>
                <a:gd name="T29" fmla="*/ 6 h 212"/>
                <a:gd name="T30" fmla="*/ 296 w 332"/>
                <a:gd name="T31" fmla="*/ 13 h 212"/>
                <a:gd name="T32" fmla="*/ 309 w 332"/>
                <a:gd name="T33" fmla="*/ 23 h 212"/>
                <a:gd name="T34" fmla="*/ 318 w 332"/>
                <a:gd name="T35" fmla="*/ 36 h 212"/>
                <a:gd name="T36" fmla="*/ 326 w 332"/>
                <a:gd name="T37" fmla="*/ 51 h 212"/>
                <a:gd name="T38" fmla="*/ 330 w 332"/>
                <a:gd name="T39" fmla="*/ 69 h 212"/>
                <a:gd name="T40" fmla="*/ 332 w 332"/>
                <a:gd name="T41" fmla="*/ 88 h 212"/>
                <a:gd name="T42" fmla="*/ 298 w 332"/>
                <a:gd name="T43" fmla="*/ 212 h 212"/>
                <a:gd name="T44" fmla="*/ 297 w 332"/>
                <a:gd name="T45" fmla="*/ 87 h 212"/>
                <a:gd name="T46" fmla="*/ 296 w 332"/>
                <a:gd name="T47" fmla="*/ 73 h 212"/>
                <a:gd name="T48" fmla="*/ 292 w 332"/>
                <a:gd name="T49" fmla="*/ 61 h 212"/>
                <a:gd name="T50" fmla="*/ 286 w 332"/>
                <a:gd name="T51" fmla="*/ 51 h 212"/>
                <a:gd name="T52" fmla="*/ 278 w 332"/>
                <a:gd name="T53" fmla="*/ 43 h 212"/>
                <a:gd name="T54" fmla="*/ 269 w 332"/>
                <a:gd name="T55" fmla="*/ 36 h 212"/>
                <a:gd name="T56" fmla="*/ 259 w 332"/>
                <a:gd name="T57" fmla="*/ 33 h 212"/>
                <a:gd name="T58" fmla="*/ 247 w 332"/>
                <a:gd name="T59" fmla="*/ 31 h 212"/>
                <a:gd name="T60" fmla="*/ 234 w 332"/>
                <a:gd name="T61" fmla="*/ 31 h 212"/>
                <a:gd name="T62" fmla="*/ 222 w 332"/>
                <a:gd name="T63" fmla="*/ 33 h 212"/>
                <a:gd name="T64" fmla="*/ 212 w 332"/>
                <a:gd name="T65" fmla="*/ 36 h 212"/>
                <a:gd name="T66" fmla="*/ 202 w 332"/>
                <a:gd name="T67" fmla="*/ 43 h 212"/>
                <a:gd name="T68" fmla="*/ 195 w 332"/>
                <a:gd name="T69" fmla="*/ 51 h 212"/>
                <a:gd name="T70" fmla="*/ 190 w 332"/>
                <a:gd name="T71" fmla="*/ 61 h 212"/>
                <a:gd name="T72" fmla="*/ 185 w 332"/>
                <a:gd name="T73" fmla="*/ 73 h 212"/>
                <a:gd name="T74" fmla="*/ 183 w 332"/>
                <a:gd name="T75" fmla="*/ 87 h 212"/>
                <a:gd name="T76" fmla="*/ 183 w 332"/>
                <a:gd name="T77" fmla="*/ 212 h 212"/>
                <a:gd name="T78" fmla="*/ 149 w 332"/>
                <a:gd name="T79" fmla="*/ 95 h 212"/>
                <a:gd name="T80" fmla="*/ 148 w 332"/>
                <a:gd name="T81" fmla="*/ 80 h 212"/>
                <a:gd name="T82" fmla="*/ 145 w 332"/>
                <a:gd name="T83" fmla="*/ 67 h 212"/>
                <a:gd name="T84" fmla="*/ 141 w 332"/>
                <a:gd name="T85" fmla="*/ 55 h 212"/>
                <a:gd name="T86" fmla="*/ 134 w 332"/>
                <a:gd name="T87" fmla="*/ 47 h 212"/>
                <a:gd name="T88" fmla="*/ 126 w 332"/>
                <a:gd name="T89" fmla="*/ 39 h 212"/>
                <a:gd name="T90" fmla="*/ 116 w 332"/>
                <a:gd name="T91" fmla="*/ 34 h 212"/>
                <a:gd name="T92" fmla="*/ 104 w 332"/>
                <a:gd name="T93" fmla="*/ 31 h 212"/>
                <a:gd name="T94" fmla="*/ 92 w 332"/>
                <a:gd name="T95" fmla="*/ 30 h 212"/>
                <a:gd name="T96" fmla="*/ 79 w 332"/>
                <a:gd name="T97" fmla="*/ 31 h 212"/>
                <a:gd name="T98" fmla="*/ 68 w 332"/>
                <a:gd name="T99" fmla="*/ 34 h 212"/>
                <a:gd name="T100" fmla="*/ 59 w 332"/>
                <a:gd name="T101" fmla="*/ 39 h 212"/>
                <a:gd name="T102" fmla="*/ 50 w 332"/>
                <a:gd name="T103" fmla="*/ 47 h 212"/>
                <a:gd name="T104" fmla="*/ 43 w 332"/>
                <a:gd name="T105" fmla="*/ 55 h 212"/>
                <a:gd name="T106" fmla="*/ 39 w 332"/>
                <a:gd name="T107" fmla="*/ 67 h 212"/>
                <a:gd name="T108" fmla="*/ 35 w 332"/>
                <a:gd name="T109" fmla="*/ 80 h 212"/>
                <a:gd name="T110" fmla="*/ 34 w 332"/>
                <a:gd name="T111" fmla="*/ 95 h 212"/>
                <a:gd name="T112" fmla="*/ 0 w 332"/>
                <a:gd name="T113" fmla="*/ 212 h 212"/>
                <a:gd name="T114" fmla="*/ 34 w 332"/>
                <a:gd name="T115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212">
                  <a:moveTo>
                    <a:pt x="34" y="4"/>
                  </a:moveTo>
                  <a:lnTo>
                    <a:pt x="34" y="37"/>
                  </a:lnTo>
                  <a:lnTo>
                    <a:pt x="41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2" y="10"/>
                  </a:lnTo>
                  <a:lnTo>
                    <a:pt x="71" y="5"/>
                  </a:lnTo>
                  <a:lnTo>
                    <a:pt x="81" y="3"/>
                  </a:lnTo>
                  <a:lnTo>
                    <a:pt x="92" y="1"/>
                  </a:lnTo>
                  <a:lnTo>
                    <a:pt x="102" y="0"/>
                  </a:lnTo>
                  <a:lnTo>
                    <a:pt x="114" y="1"/>
                  </a:lnTo>
                  <a:lnTo>
                    <a:pt x="125" y="3"/>
                  </a:lnTo>
                  <a:lnTo>
                    <a:pt x="135" y="6"/>
                  </a:lnTo>
                  <a:lnTo>
                    <a:pt x="146" y="12"/>
                  </a:lnTo>
                  <a:lnTo>
                    <a:pt x="154" y="18"/>
                  </a:lnTo>
                  <a:lnTo>
                    <a:pt x="163" y="27"/>
                  </a:lnTo>
                  <a:lnTo>
                    <a:pt x="169" y="35"/>
                  </a:lnTo>
                  <a:lnTo>
                    <a:pt x="175" y="46"/>
                  </a:lnTo>
                  <a:lnTo>
                    <a:pt x="181" y="35"/>
                  </a:lnTo>
                  <a:lnTo>
                    <a:pt x="189" y="27"/>
                  </a:lnTo>
                  <a:lnTo>
                    <a:pt x="196" y="19"/>
                  </a:lnTo>
                  <a:lnTo>
                    <a:pt x="206" y="13"/>
                  </a:lnTo>
                  <a:lnTo>
                    <a:pt x="216" y="8"/>
                  </a:lnTo>
                  <a:lnTo>
                    <a:pt x="227" y="3"/>
                  </a:lnTo>
                  <a:lnTo>
                    <a:pt x="239" y="1"/>
                  </a:lnTo>
                  <a:lnTo>
                    <a:pt x="250" y="0"/>
                  </a:lnTo>
                  <a:lnTo>
                    <a:pt x="259" y="1"/>
                  </a:lnTo>
                  <a:lnTo>
                    <a:pt x="267" y="2"/>
                  </a:lnTo>
                  <a:lnTo>
                    <a:pt x="275" y="3"/>
                  </a:lnTo>
                  <a:lnTo>
                    <a:pt x="282" y="6"/>
                  </a:lnTo>
                  <a:lnTo>
                    <a:pt x="290" y="10"/>
                  </a:lnTo>
                  <a:lnTo>
                    <a:pt x="296" y="13"/>
                  </a:lnTo>
                  <a:lnTo>
                    <a:pt x="302" y="18"/>
                  </a:lnTo>
                  <a:lnTo>
                    <a:pt x="309" y="23"/>
                  </a:lnTo>
                  <a:lnTo>
                    <a:pt x="314" y="30"/>
                  </a:lnTo>
                  <a:lnTo>
                    <a:pt x="318" y="36"/>
                  </a:lnTo>
                  <a:lnTo>
                    <a:pt x="323" y="44"/>
                  </a:lnTo>
                  <a:lnTo>
                    <a:pt x="326" y="51"/>
                  </a:lnTo>
                  <a:lnTo>
                    <a:pt x="329" y="60"/>
                  </a:lnTo>
                  <a:lnTo>
                    <a:pt x="330" y="69"/>
                  </a:lnTo>
                  <a:lnTo>
                    <a:pt x="331" y="79"/>
                  </a:lnTo>
                  <a:lnTo>
                    <a:pt x="332" y="88"/>
                  </a:lnTo>
                  <a:lnTo>
                    <a:pt x="332" y="212"/>
                  </a:lnTo>
                  <a:lnTo>
                    <a:pt x="298" y="212"/>
                  </a:lnTo>
                  <a:lnTo>
                    <a:pt x="298" y="95"/>
                  </a:lnTo>
                  <a:lnTo>
                    <a:pt x="297" y="87"/>
                  </a:lnTo>
                  <a:lnTo>
                    <a:pt x="297" y="80"/>
                  </a:lnTo>
                  <a:lnTo>
                    <a:pt x="296" y="73"/>
                  </a:lnTo>
                  <a:lnTo>
                    <a:pt x="294" y="67"/>
                  </a:lnTo>
                  <a:lnTo>
                    <a:pt x="292" y="61"/>
                  </a:lnTo>
                  <a:lnTo>
                    <a:pt x="289" y="55"/>
                  </a:lnTo>
                  <a:lnTo>
                    <a:pt x="286" y="51"/>
                  </a:lnTo>
                  <a:lnTo>
                    <a:pt x="282" y="47"/>
                  </a:lnTo>
                  <a:lnTo>
                    <a:pt x="278" y="43"/>
                  </a:lnTo>
                  <a:lnTo>
                    <a:pt x="274" y="39"/>
                  </a:lnTo>
                  <a:lnTo>
                    <a:pt x="269" y="36"/>
                  </a:lnTo>
                  <a:lnTo>
                    <a:pt x="264" y="34"/>
                  </a:lnTo>
                  <a:lnTo>
                    <a:pt x="259" y="33"/>
                  </a:lnTo>
                  <a:lnTo>
                    <a:pt x="253" y="31"/>
                  </a:lnTo>
                  <a:lnTo>
                    <a:pt x="247" y="31"/>
                  </a:lnTo>
                  <a:lnTo>
                    <a:pt x="241" y="30"/>
                  </a:lnTo>
                  <a:lnTo>
                    <a:pt x="234" y="31"/>
                  </a:lnTo>
                  <a:lnTo>
                    <a:pt x="228" y="31"/>
                  </a:lnTo>
                  <a:lnTo>
                    <a:pt x="222" y="33"/>
                  </a:lnTo>
                  <a:lnTo>
                    <a:pt x="216" y="34"/>
                  </a:lnTo>
                  <a:lnTo>
                    <a:pt x="212" y="36"/>
                  </a:lnTo>
                  <a:lnTo>
                    <a:pt x="207" y="39"/>
                  </a:lnTo>
                  <a:lnTo>
                    <a:pt x="202" y="43"/>
                  </a:lnTo>
                  <a:lnTo>
                    <a:pt x="198" y="47"/>
                  </a:lnTo>
                  <a:lnTo>
                    <a:pt x="195" y="51"/>
                  </a:lnTo>
                  <a:lnTo>
                    <a:pt x="192" y="55"/>
                  </a:lnTo>
                  <a:lnTo>
                    <a:pt x="190" y="61"/>
                  </a:lnTo>
                  <a:lnTo>
                    <a:pt x="187" y="67"/>
                  </a:lnTo>
                  <a:lnTo>
                    <a:pt x="185" y="73"/>
                  </a:lnTo>
                  <a:lnTo>
                    <a:pt x="184" y="80"/>
                  </a:lnTo>
                  <a:lnTo>
                    <a:pt x="183" y="87"/>
                  </a:lnTo>
                  <a:lnTo>
                    <a:pt x="183" y="95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5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5" y="67"/>
                  </a:lnTo>
                  <a:lnTo>
                    <a:pt x="143" y="61"/>
                  </a:lnTo>
                  <a:lnTo>
                    <a:pt x="141" y="55"/>
                  </a:lnTo>
                  <a:lnTo>
                    <a:pt x="137" y="51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6" y="39"/>
                  </a:lnTo>
                  <a:lnTo>
                    <a:pt x="120" y="36"/>
                  </a:lnTo>
                  <a:lnTo>
                    <a:pt x="116" y="34"/>
                  </a:lnTo>
                  <a:lnTo>
                    <a:pt x="111" y="33"/>
                  </a:lnTo>
                  <a:lnTo>
                    <a:pt x="104" y="31"/>
                  </a:lnTo>
                  <a:lnTo>
                    <a:pt x="98" y="31"/>
                  </a:lnTo>
                  <a:lnTo>
                    <a:pt x="92" y="30"/>
                  </a:lnTo>
                  <a:lnTo>
                    <a:pt x="85" y="31"/>
                  </a:lnTo>
                  <a:lnTo>
                    <a:pt x="79" y="31"/>
                  </a:lnTo>
                  <a:lnTo>
                    <a:pt x="74" y="33"/>
                  </a:lnTo>
                  <a:lnTo>
                    <a:pt x="68" y="34"/>
                  </a:lnTo>
                  <a:lnTo>
                    <a:pt x="63" y="36"/>
                  </a:lnTo>
                  <a:lnTo>
                    <a:pt x="59" y="39"/>
                  </a:lnTo>
                  <a:lnTo>
                    <a:pt x="54" y="43"/>
                  </a:lnTo>
                  <a:lnTo>
                    <a:pt x="50" y="47"/>
                  </a:lnTo>
                  <a:lnTo>
                    <a:pt x="46" y="51"/>
                  </a:lnTo>
                  <a:lnTo>
                    <a:pt x="43" y="55"/>
                  </a:lnTo>
                  <a:lnTo>
                    <a:pt x="41" y="61"/>
                  </a:lnTo>
                  <a:lnTo>
                    <a:pt x="39" y="67"/>
                  </a:lnTo>
                  <a:lnTo>
                    <a:pt x="36" y="73"/>
                  </a:lnTo>
                  <a:lnTo>
                    <a:pt x="35" y="80"/>
                  </a:lnTo>
                  <a:lnTo>
                    <a:pt x="35" y="87"/>
                  </a:lnTo>
                  <a:lnTo>
                    <a:pt x="34" y="95"/>
                  </a:lnTo>
                  <a:lnTo>
                    <a:pt x="34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7" name="Freeform 186">
              <a:extLst>
                <a:ext uri="{FF2B5EF4-FFF2-40B4-BE49-F238E27FC236}">
                  <a16:creationId xmlns:a16="http://schemas.microsoft.com/office/drawing/2014/main" id="{65EE79B7-F5F6-9E2C-221B-8E9B57548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8439" y="4503951"/>
              <a:ext cx="25875" cy="36963"/>
            </a:xfrm>
            <a:custGeom>
              <a:avLst/>
              <a:gdLst>
                <a:gd name="T0" fmla="*/ 112 w 211"/>
                <a:gd name="T1" fmla="*/ 185 h 311"/>
                <a:gd name="T2" fmla="*/ 126 w 211"/>
                <a:gd name="T3" fmla="*/ 183 h 311"/>
                <a:gd name="T4" fmla="*/ 138 w 211"/>
                <a:gd name="T5" fmla="*/ 178 h 311"/>
                <a:gd name="T6" fmla="*/ 149 w 211"/>
                <a:gd name="T7" fmla="*/ 169 h 311"/>
                <a:gd name="T8" fmla="*/ 160 w 211"/>
                <a:gd name="T9" fmla="*/ 159 h 311"/>
                <a:gd name="T10" fmla="*/ 168 w 211"/>
                <a:gd name="T11" fmla="*/ 146 h 311"/>
                <a:gd name="T12" fmla="*/ 173 w 211"/>
                <a:gd name="T13" fmla="*/ 131 h 311"/>
                <a:gd name="T14" fmla="*/ 175 w 211"/>
                <a:gd name="T15" fmla="*/ 115 h 311"/>
                <a:gd name="T16" fmla="*/ 175 w 211"/>
                <a:gd name="T17" fmla="*/ 98 h 311"/>
                <a:gd name="T18" fmla="*/ 173 w 211"/>
                <a:gd name="T19" fmla="*/ 82 h 311"/>
                <a:gd name="T20" fmla="*/ 168 w 211"/>
                <a:gd name="T21" fmla="*/ 68 h 311"/>
                <a:gd name="T22" fmla="*/ 160 w 211"/>
                <a:gd name="T23" fmla="*/ 56 h 311"/>
                <a:gd name="T24" fmla="*/ 149 w 211"/>
                <a:gd name="T25" fmla="*/ 46 h 311"/>
                <a:gd name="T26" fmla="*/ 138 w 211"/>
                <a:gd name="T27" fmla="*/ 38 h 311"/>
                <a:gd name="T28" fmla="*/ 126 w 211"/>
                <a:gd name="T29" fmla="*/ 33 h 311"/>
                <a:gd name="T30" fmla="*/ 112 w 211"/>
                <a:gd name="T31" fmla="*/ 31 h 311"/>
                <a:gd name="T32" fmla="*/ 98 w 211"/>
                <a:gd name="T33" fmla="*/ 31 h 311"/>
                <a:gd name="T34" fmla="*/ 85 w 211"/>
                <a:gd name="T35" fmla="*/ 33 h 311"/>
                <a:gd name="T36" fmla="*/ 72 w 211"/>
                <a:gd name="T37" fmla="*/ 38 h 311"/>
                <a:gd name="T38" fmla="*/ 61 w 211"/>
                <a:gd name="T39" fmla="*/ 47 h 311"/>
                <a:gd name="T40" fmla="*/ 51 w 211"/>
                <a:gd name="T41" fmla="*/ 58 h 311"/>
                <a:gd name="T42" fmla="*/ 43 w 211"/>
                <a:gd name="T43" fmla="*/ 69 h 311"/>
                <a:gd name="T44" fmla="*/ 38 w 211"/>
                <a:gd name="T45" fmla="*/ 83 h 311"/>
                <a:gd name="T46" fmla="*/ 36 w 211"/>
                <a:gd name="T47" fmla="*/ 99 h 311"/>
                <a:gd name="T48" fmla="*/ 36 w 211"/>
                <a:gd name="T49" fmla="*/ 116 h 311"/>
                <a:gd name="T50" fmla="*/ 38 w 211"/>
                <a:gd name="T51" fmla="*/ 132 h 311"/>
                <a:gd name="T52" fmla="*/ 43 w 211"/>
                <a:gd name="T53" fmla="*/ 147 h 311"/>
                <a:gd name="T54" fmla="*/ 51 w 211"/>
                <a:gd name="T55" fmla="*/ 159 h 311"/>
                <a:gd name="T56" fmla="*/ 61 w 211"/>
                <a:gd name="T57" fmla="*/ 169 h 311"/>
                <a:gd name="T58" fmla="*/ 72 w 211"/>
                <a:gd name="T59" fmla="*/ 178 h 311"/>
                <a:gd name="T60" fmla="*/ 85 w 211"/>
                <a:gd name="T61" fmla="*/ 183 h 311"/>
                <a:gd name="T62" fmla="*/ 98 w 211"/>
                <a:gd name="T63" fmla="*/ 185 h 311"/>
                <a:gd name="T64" fmla="*/ 112 w 211"/>
                <a:gd name="T65" fmla="*/ 0 h 311"/>
                <a:gd name="T66" fmla="*/ 132 w 211"/>
                <a:gd name="T67" fmla="*/ 2 h 311"/>
                <a:gd name="T68" fmla="*/ 152 w 211"/>
                <a:gd name="T69" fmla="*/ 8 h 311"/>
                <a:gd name="T70" fmla="*/ 168 w 211"/>
                <a:gd name="T71" fmla="*/ 17 h 311"/>
                <a:gd name="T72" fmla="*/ 182 w 211"/>
                <a:gd name="T73" fmla="*/ 30 h 311"/>
                <a:gd name="T74" fmla="*/ 195 w 211"/>
                <a:gd name="T75" fmla="*/ 46 h 311"/>
                <a:gd name="T76" fmla="*/ 204 w 211"/>
                <a:gd name="T77" fmla="*/ 64 h 311"/>
                <a:gd name="T78" fmla="*/ 209 w 211"/>
                <a:gd name="T79" fmla="*/ 84 h 311"/>
                <a:gd name="T80" fmla="*/ 211 w 211"/>
                <a:gd name="T81" fmla="*/ 106 h 311"/>
                <a:gd name="T82" fmla="*/ 209 w 211"/>
                <a:gd name="T83" fmla="*/ 130 h 311"/>
                <a:gd name="T84" fmla="*/ 204 w 211"/>
                <a:gd name="T85" fmla="*/ 150 h 311"/>
                <a:gd name="T86" fmla="*/ 195 w 211"/>
                <a:gd name="T87" fmla="*/ 168 h 311"/>
                <a:gd name="T88" fmla="*/ 182 w 211"/>
                <a:gd name="T89" fmla="*/ 185 h 311"/>
                <a:gd name="T90" fmla="*/ 168 w 211"/>
                <a:gd name="T91" fmla="*/ 198 h 311"/>
                <a:gd name="T92" fmla="*/ 151 w 211"/>
                <a:gd name="T93" fmla="*/ 207 h 311"/>
                <a:gd name="T94" fmla="*/ 132 w 211"/>
                <a:gd name="T95" fmla="*/ 214 h 311"/>
                <a:gd name="T96" fmla="*/ 112 w 211"/>
                <a:gd name="T97" fmla="*/ 215 h 311"/>
                <a:gd name="T98" fmla="*/ 87 w 211"/>
                <a:gd name="T99" fmla="*/ 212 h 311"/>
                <a:gd name="T100" fmla="*/ 65 w 211"/>
                <a:gd name="T101" fmla="*/ 202 h 311"/>
                <a:gd name="T102" fmla="*/ 48 w 211"/>
                <a:gd name="T103" fmla="*/ 188 h 311"/>
                <a:gd name="T104" fmla="*/ 35 w 211"/>
                <a:gd name="T105" fmla="*/ 169 h 311"/>
                <a:gd name="T106" fmla="*/ 0 w 211"/>
                <a:gd name="T107" fmla="*/ 311 h 311"/>
                <a:gd name="T108" fmla="*/ 35 w 211"/>
                <a:gd name="T109" fmla="*/ 4 h 311"/>
                <a:gd name="T110" fmla="*/ 41 w 211"/>
                <a:gd name="T111" fmla="*/ 36 h 311"/>
                <a:gd name="T112" fmla="*/ 56 w 211"/>
                <a:gd name="T113" fmla="*/ 19 h 311"/>
                <a:gd name="T114" fmla="*/ 76 w 211"/>
                <a:gd name="T115" fmla="*/ 8 h 311"/>
                <a:gd name="T116" fmla="*/ 99 w 211"/>
                <a:gd name="T117" fmla="*/ 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311">
                  <a:moveTo>
                    <a:pt x="105" y="186"/>
                  </a:moveTo>
                  <a:lnTo>
                    <a:pt x="112" y="185"/>
                  </a:lnTo>
                  <a:lnTo>
                    <a:pt x="120" y="184"/>
                  </a:lnTo>
                  <a:lnTo>
                    <a:pt x="126" y="183"/>
                  </a:lnTo>
                  <a:lnTo>
                    <a:pt x="132" y="180"/>
                  </a:lnTo>
                  <a:lnTo>
                    <a:pt x="138" y="178"/>
                  </a:lnTo>
                  <a:lnTo>
                    <a:pt x="144" y="173"/>
                  </a:lnTo>
                  <a:lnTo>
                    <a:pt x="149" y="169"/>
                  </a:lnTo>
                  <a:lnTo>
                    <a:pt x="155" y="164"/>
                  </a:lnTo>
                  <a:lnTo>
                    <a:pt x="160" y="159"/>
                  </a:lnTo>
                  <a:lnTo>
                    <a:pt x="164" y="152"/>
                  </a:lnTo>
                  <a:lnTo>
                    <a:pt x="168" y="146"/>
                  </a:lnTo>
                  <a:lnTo>
                    <a:pt x="171" y="138"/>
                  </a:lnTo>
                  <a:lnTo>
                    <a:pt x="173" y="131"/>
                  </a:lnTo>
                  <a:lnTo>
                    <a:pt x="174" y="123"/>
                  </a:lnTo>
                  <a:lnTo>
                    <a:pt x="175" y="115"/>
                  </a:lnTo>
                  <a:lnTo>
                    <a:pt x="176" y="106"/>
                  </a:lnTo>
                  <a:lnTo>
                    <a:pt x="175" y="98"/>
                  </a:lnTo>
                  <a:lnTo>
                    <a:pt x="174" y="89"/>
                  </a:lnTo>
                  <a:lnTo>
                    <a:pt x="173" y="82"/>
                  </a:lnTo>
                  <a:lnTo>
                    <a:pt x="171" y="75"/>
                  </a:lnTo>
                  <a:lnTo>
                    <a:pt x="168" y="68"/>
                  </a:lnTo>
                  <a:lnTo>
                    <a:pt x="164" y="62"/>
                  </a:lnTo>
                  <a:lnTo>
                    <a:pt x="160" y="56"/>
                  </a:lnTo>
                  <a:lnTo>
                    <a:pt x="155" y="51"/>
                  </a:lnTo>
                  <a:lnTo>
                    <a:pt x="149" y="46"/>
                  </a:lnTo>
                  <a:lnTo>
                    <a:pt x="144" y="42"/>
                  </a:lnTo>
                  <a:lnTo>
                    <a:pt x="138" y="38"/>
                  </a:lnTo>
                  <a:lnTo>
                    <a:pt x="132" y="35"/>
                  </a:lnTo>
                  <a:lnTo>
                    <a:pt x="126" y="33"/>
                  </a:lnTo>
                  <a:lnTo>
                    <a:pt x="120" y="32"/>
                  </a:lnTo>
                  <a:lnTo>
                    <a:pt x="112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1" y="32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8"/>
                  </a:lnTo>
                  <a:lnTo>
                    <a:pt x="66" y="43"/>
                  </a:lnTo>
                  <a:lnTo>
                    <a:pt x="61" y="47"/>
                  </a:lnTo>
                  <a:lnTo>
                    <a:pt x="56" y="51"/>
                  </a:lnTo>
                  <a:lnTo>
                    <a:pt x="51" y="58"/>
                  </a:lnTo>
                  <a:lnTo>
                    <a:pt x="46" y="63"/>
                  </a:lnTo>
                  <a:lnTo>
                    <a:pt x="43" y="69"/>
                  </a:lnTo>
                  <a:lnTo>
                    <a:pt x="40" y="77"/>
                  </a:lnTo>
                  <a:lnTo>
                    <a:pt x="38" y="83"/>
                  </a:lnTo>
                  <a:lnTo>
                    <a:pt x="37" y="92"/>
                  </a:lnTo>
                  <a:lnTo>
                    <a:pt x="36" y="99"/>
                  </a:lnTo>
                  <a:lnTo>
                    <a:pt x="35" y="107"/>
                  </a:lnTo>
                  <a:lnTo>
                    <a:pt x="36" y="116"/>
                  </a:lnTo>
                  <a:lnTo>
                    <a:pt x="37" y="125"/>
                  </a:lnTo>
                  <a:lnTo>
                    <a:pt x="38" y="132"/>
                  </a:lnTo>
                  <a:lnTo>
                    <a:pt x="40" y="139"/>
                  </a:lnTo>
                  <a:lnTo>
                    <a:pt x="43" y="147"/>
                  </a:lnTo>
                  <a:lnTo>
                    <a:pt x="46" y="153"/>
                  </a:lnTo>
                  <a:lnTo>
                    <a:pt x="51" y="159"/>
                  </a:lnTo>
                  <a:lnTo>
                    <a:pt x="56" y="164"/>
                  </a:lnTo>
                  <a:lnTo>
                    <a:pt x="61" y="169"/>
                  </a:lnTo>
                  <a:lnTo>
                    <a:pt x="66" y="173"/>
                  </a:lnTo>
                  <a:lnTo>
                    <a:pt x="72" y="178"/>
                  </a:lnTo>
                  <a:lnTo>
                    <a:pt x="78" y="181"/>
                  </a:lnTo>
                  <a:lnTo>
                    <a:pt x="85" y="183"/>
                  </a:lnTo>
                  <a:lnTo>
                    <a:pt x="91" y="184"/>
                  </a:lnTo>
                  <a:lnTo>
                    <a:pt x="98" y="185"/>
                  </a:lnTo>
                  <a:lnTo>
                    <a:pt x="105" y="186"/>
                  </a:lnTo>
                  <a:close/>
                  <a:moveTo>
                    <a:pt x="112" y="0"/>
                  </a:moveTo>
                  <a:lnTo>
                    <a:pt x="123" y="1"/>
                  </a:lnTo>
                  <a:lnTo>
                    <a:pt x="132" y="2"/>
                  </a:lnTo>
                  <a:lnTo>
                    <a:pt x="142" y="4"/>
                  </a:lnTo>
                  <a:lnTo>
                    <a:pt x="152" y="8"/>
                  </a:lnTo>
                  <a:lnTo>
                    <a:pt x="160" y="12"/>
                  </a:lnTo>
                  <a:lnTo>
                    <a:pt x="168" y="17"/>
                  </a:lnTo>
                  <a:lnTo>
                    <a:pt x="176" y="22"/>
                  </a:lnTo>
                  <a:lnTo>
                    <a:pt x="182" y="30"/>
                  </a:lnTo>
                  <a:lnTo>
                    <a:pt x="190" y="37"/>
                  </a:lnTo>
                  <a:lnTo>
                    <a:pt x="195" y="46"/>
                  </a:lnTo>
                  <a:lnTo>
                    <a:pt x="201" y="54"/>
                  </a:lnTo>
                  <a:lnTo>
                    <a:pt x="204" y="64"/>
                  </a:lnTo>
                  <a:lnTo>
                    <a:pt x="207" y="73"/>
                  </a:lnTo>
                  <a:lnTo>
                    <a:pt x="209" y="84"/>
                  </a:lnTo>
                  <a:lnTo>
                    <a:pt x="211" y="95"/>
                  </a:lnTo>
                  <a:lnTo>
                    <a:pt x="211" y="106"/>
                  </a:lnTo>
                  <a:lnTo>
                    <a:pt x="211" y="118"/>
                  </a:lnTo>
                  <a:lnTo>
                    <a:pt x="209" y="130"/>
                  </a:lnTo>
                  <a:lnTo>
                    <a:pt x="207" y="140"/>
                  </a:lnTo>
                  <a:lnTo>
                    <a:pt x="204" y="150"/>
                  </a:lnTo>
                  <a:lnTo>
                    <a:pt x="201" y="160"/>
                  </a:lnTo>
                  <a:lnTo>
                    <a:pt x="195" y="168"/>
                  </a:lnTo>
                  <a:lnTo>
                    <a:pt x="190" y="177"/>
                  </a:lnTo>
                  <a:lnTo>
                    <a:pt x="182" y="185"/>
                  </a:lnTo>
                  <a:lnTo>
                    <a:pt x="175" y="192"/>
                  </a:lnTo>
                  <a:lnTo>
                    <a:pt x="168" y="198"/>
                  </a:lnTo>
                  <a:lnTo>
                    <a:pt x="159" y="203"/>
                  </a:lnTo>
                  <a:lnTo>
                    <a:pt x="151" y="207"/>
                  </a:lnTo>
                  <a:lnTo>
                    <a:pt x="142" y="211"/>
                  </a:lnTo>
                  <a:lnTo>
                    <a:pt x="132" y="214"/>
                  </a:lnTo>
                  <a:lnTo>
                    <a:pt x="122" y="215"/>
                  </a:lnTo>
                  <a:lnTo>
                    <a:pt x="112" y="215"/>
                  </a:lnTo>
                  <a:lnTo>
                    <a:pt x="99" y="215"/>
                  </a:lnTo>
                  <a:lnTo>
                    <a:pt x="87" y="212"/>
                  </a:lnTo>
                  <a:lnTo>
                    <a:pt x="76" y="209"/>
                  </a:lnTo>
                  <a:lnTo>
                    <a:pt x="65" y="202"/>
                  </a:lnTo>
                  <a:lnTo>
                    <a:pt x="56" y="196"/>
                  </a:lnTo>
                  <a:lnTo>
                    <a:pt x="48" y="188"/>
                  </a:lnTo>
                  <a:lnTo>
                    <a:pt x="41" y="179"/>
                  </a:lnTo>
                  <a:lnTo>
                    <a:pt x="35" y="169"/>
                  </a:lnTo>
                  <a:lnTo>
                    <a:pt x="35" y="311"/>
                  </a:lnTo>
                  <a:lnTo>
                    <a:pt x="0" y="311"/>
                  </a:lnTo>
                  <a:lnTo>
                    <a:pt x="0" y="4"/>
                  </a:lnTo>
                  <a:lnTo>
                    <a:pt x="35" y="4"/>
                  </a:lnTo>
                  <a:lnTo>
                    <a:pt x="35" y="46"/>
                  </a:lnTo>
                  <a:lnTo>
                    <a:pt x="41" y="36"/>
                  </a:lnTo>
                  <a:lnTo>
                    <a:pt x="48" y="28"/>
                  </a:lnTo>
                  <a:lnTo>
                    <a:pt x="56" y="19"/>
                  </a:lnTo>
                  <a:lnTo>
                    <a:pt x="65" y="13"/>
                  </a:lnTo>
                  <a:lnTo>
                    <a:pt x="76" y="8"/>
                  </a:lnTo>
                  <a:lnTo>
                    <a:pt x="87" y="3"/>
                  </a:lnTo>
                  <a:lnTo>
                    <a:pt x="99" y="1"/>
                  </a:lnTo>
                  <a:lnTo>
                    <a:pt x="1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8" name="Freeform 187">
              <a:extLst>
                <a:ext uri="{FF2B5EF4-FFF2-40B4-BE49-F238E27FC236}">
                  <a16:creationId xmlns:a16="http://schemas.microsoft.com/office/drawing/2014/main" id="{3115691F-BBEE-277C-78DA-90957F320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011" y="4503951"/>
              <a:ext cx="11089" cy="24026"/>
            </a:xfrm>
            <a:custGeom>
              <a:avLst/>
              <a:gdLst>
                <a:gd name="T0" fmla="*/ 35 w 98"/>
                <a:gd name="T1" fmla="*/ 4 h 212"/>
                <a:gd name="T2" fmla="*/ 35 w 98"/>
                <a:gd name="T3" fmla="*/ 39 h 212"/>
                <a:gd name="T4" fmla="*/ 40 w 98"/>
                <a:gd name="T5" fmla="*/ 30 h 212"/>
                <a:gd name="T6" fmla="*/ 46 w 98"/>
                <a:gd name="T7" fmla="*/ 22 h 212"/>
                <a:gd name="T8" fmla="*/ 52 w 98"/>
                <a:gd name="T9" fmla="*/ 16 h 212"/>
                <a:gd name="T10" fmla="*/ 59 w 98"/>
                <a:gd name="T11" fmla="*/ 10 h 212"/>
                <a:gd name="T12" fmla="*/ 68 w 98"/>
                <a:gd name="T13" fmla="*/ 5 h 212"/>
                <a:gd name="T14" fmla="*/ 77 w 98"/>
                <a:gd name="T15" fmla="*/ 3 h 212"/>
                <a:gd name="T16" fmla="*/ 87 w 98"/>
                <a:gd name="T17" fmla="*/ 1 h 212"/>
                <a:gd name="T18" fmla="*/ 98 w 98"/>
                <a:gd name="T19" fmla="*/ 0 h 212"/>
                <a:gd name="T20" fmla="*/ 98 w 98"/>
                <a:gd name="T21" fmla="*/ 36 h 212"/>
                <a:gd name="T22" fmla="*/ 89 w 98"/>
                <a:gd name="T23" fmla="*/ 36 h 212"/>
                <a:gd name="T24" fmla="*/ 76 w 98"/>
                <a:gd name="T25" fmla="*/ 37 h 212"/>
                <a:gd name="T26" fmla="*/ 66 w 98"/>
                <a:gd name="T27" fmla="*/ 39 h 212"/>
                <a:gd name="T28" fmla="*/ 60 w 98"/>
                <a:gd name="T29" fmla="*/ 42 h 212"/>
                <a:gd name="T30" fmla="*/ 56 w 98"/>
                <a:gd name="T31" fmla="*/ 44 h 212"/>
                <a:gd name="T32" fmla="*/ 52 w 98"/>
                <a:gd name="T33" fmla="*/ 47 h 212"/>
                <a:gd name="T34" fmla="*/ 49 w 98"/>
                <a:gd name="T35" fmla="*/ 50 h 212"/>
                <a:gd name="T36" fmla="*/ 46 w 98"/>
                <a:gd name="T37" fmla="*/ 54 h 212"/>
                <a:gd name="T38" fmla="*/ 42 w 98"/>
                <a:gd name="T39" fmla="*/ 59 h 212"/>
                <a:gd name="T40" fmla="*/ 40 w 98"/>
                <a:gd name="T41" fmla="*/ 64 h 212"/>
                <a:gd name="T42" fmla="*/ 38 w 98"/>
                <a:gd name="T43" fmla="*/ 69 h 212"/>
                <a:gd name="T44" fmla="*/ 36 w 98"/>
                <a:gd name="T45" fmla="*/ 82 h 212"/>
                <a:gd name="T46" fmla="*/ 35 w 98"/>
                <a:gd name="T47" fmla="*/ 98 h 212"/>
                <a:gd name="T48" fmla="*/ 35 w 98"/>
                <a:gd name="T49" fmla="*/ 212 h 212"/>
                <a:gd name="T50" fmla="*/ 0 w 98"/>
                <a:gd name="T51" fmla="*/ 212 h 212"/>
                <a:gd name="T52" fmla="*/ 0 w 98"/>
                <a:gd name="T53" fmla="*/ 4 h 212"/>
                <a:gd name="T54" fmla="*/ 35 w 98"/>
                <a:gd name="T55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212">
                  <a:moveTo>
                    <a:pt x="35" y="4"/>
                  </a:moveTo>
                  <a:lnTo>
                    <a:pt x="35" y="39"/>
                  </a:lnTo>
                  <a:lnTo>
                    <a:pt x="40" y="30"/>
                  </a:lnTo>
                  <a:lnTo>
                    <a:pt x="46" y="22"/>
                  </a:lnTo>
                  <a:lnTo>
                    <a:pt x="52" y="16"/>
                  </a:lnTo>
                  <a:lnTo>
                    <a:pt x="59" y="10"/>
                  </a:lnTo>
                  <a:lnTo>
                    <a:pt x="68" y="5"/>
                  </a:lnTo>
                  <a:lnTo>
                    <a:pt x="77" y="3"/>
                  </a:lnTo>
                  <a:lnTo>
                    <a:pt x="87" y="1"/>
                  </a:lnTo>
                  <a:lnTo>
                    <a:pt x="98" y="0"/>
                  </a:lnTo>
                  <a:lnTo>
                    <a:pt x="98" y="36"/>
                  </a:lnTo>
                  <a:lnTo>
                    <a:pt x="89" y="36"/>
                  </a:lnTo>
                  <a:lnTo>
                    <a:pt x="76" y="37"/>
                  </a:lnTo>
                  <a:lnTo>
                    <a:pt x="66" y="39"/>
                  </a:lnTo>
                  <a:lnTo>
                    <a:pt x="60" y="42"/>
                  </a:lnTo>
                  <a:lnTo>
                    <a:pt x="56" y="44"/>
                  </a:lnTo>
                  <a:lnTo>
                    <a:pt x="52" y="47"/>
                  </a:lnTo>
                  <a:lnTo>
                    <a:pt x="49" y="50"/>
                  </a:lnTo>
                  <a:lnTo>
                    <a:pt x="46" y="54"/>
                  </a:lnTo>
                  <a:lnTo>
                    <a:pt x="42" y="59"/>
                  </a:lnTo>
                  <a:lnTo>
                    <a:pt x="40" y="64"/>
                  </a:lnTo>
                  <a:lnTo>
                    <a:pt x="38" y="69"/>
                  </a:lnTo>
                  <a:lnTo>
                    <a:pt x="36" y="82"/>
                  </a:lnTo>
                  <a:lnTo>
                    <a:pt x="35" y="98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49" name="Freeform 188">
              <a:extLst>
                <a:ext uri="{FF2B5EF4-FFF2-40B4-BE49-F238E27FC236}">
                  <a16:creationId xmlns:a16="http://schemas.microsoft.com/office/drawing/2014/main" id="{5CA15873-654F-830D-4281-6158B4E15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2797" y="4503951"/>
              <a:ext cx="24027" cy="25874"/>
            </a:xfrm>
            <a:custGeom>
              <a:avLst/>
              <a:gdLst>
                <a:gd name="T0" fmla="*/ 117 w 211"/>
                <a:gd name="T1" fmla="*/ 185 h 215"/>
                <a:gd name="T2" fmla="*/ 137 w 211"/>
                <a:gd name="T3" fmla="*/ 179 h 215"/>
                <a:gd name="T4" fmla="*/ 154 w 211"/>
                <a:gd name="T5" fmla="*/ 166 h 215"/>
                <a:gd name="T6" fmla="*/ 166 w 211"/>
                <a:gd name="T7" fmla="*/ 148 h 215"/>
                <a:gd name="T8" fmla="*/ 174 w 211"/>
                <a:gd name="T9" fmla="*/ 126 h 215"/>
                <a:gd name="T10" fmla="*/ 175 w 211"/>
                <a:gd name="T11" fmla="*/ 99 h 215"/>
                <a:gd name="T12" fmla="*/ 170 w 211"/>
                <a:gd name="T13" fmla="*/ 75 h 215"/>
                <a:gd name="T14" fmla="*/ 159 w 211"/>
                <a:gd name="T15" fmla="*/ 55 h 215"/>
                <a:gd name="T16" fmla="*/ 144 w 211"/>
                <a:gd name="T17" fmla="*/ 40 h 215"/>
                <a:gd name="T18" fmla="*/ 126 w 211"/>
                <a:gd name="T19" fmla="*/ 32 h 215"/>
                <a:gd name="T20" fmla="*/ 105 w 211"/>
                <a:gd name="T21" fmla="*/ 29 h 215"/>
                <a:gd name="T22" fmla="*/ 84 w 211"/>
                <a:gd name="T23" fmla="*/ 32 h 215"/>
                <a:gd name="T24" fmla="*/ 66 w 211"/>
                <a:gd name="T25" fmla="*/ 40 h 215"/>
                <a:gd name="T26" fmla="*/ 51 w 211"/>
                <a:gd name="T27" fmla="*/ 55 h 215"/>
                <a:gd name="T28" fmla="*/ 41 w 211"/>
                <a:gd name="T29" fmla="*/ 75 h 215"/>
                <a:gd name="T30" fmla="*/ 37 w 211"/>
                <a:gd name="T31" fmla="*/ 99 h 215"/>
                <a:gd name="T32" fmla="*/ 38 w 211"/>
                <a:gd name="T33" fmla="*/ 126 h 215"/>
                <a:gd name="T34" fmla="*/ 43 w 211"/>
                <a:gd name="T35" fmla="*/ 148 h 215"/>
                <a:gd name="T36" fmla="*/ 55 w 211"/>
                <a:gd name="T37" fmla="*/ 166 h 215"/>
                <a:gd name="T38" fmla="*/ 71 w 211"/>
                <a:gd name="T39" fmla="*/ 179 h 215"/>
                <a:gd name="T40" fmla="*/ 89 w 211"/>
                <a:gd name="T41" fmla="*/ 185 h 215"/>
                <a:gd name="T42" fmla="*/ 29 w 211"/>
                <a:gd name="T43" fmla="*/ 186 h 215"/>
                <a:gd name="T44" fmla="*/ 12 w 211"/>
                <a:gd name="T45" fmla="*/ 161 h 215"/>
                <a:gd name="T46" fmla="*/ 3 w 211"/>
                <a:gd name="T47" fmla="*/ 131 h 215"/>
                <a:gd name="T48" fmla="*/ 1 w 211"/>
                <a:gd name="T49" fmla="*/ 96 h 215"/>
                <a:gd name="T50" fmla="*/ 8 w 211"/>
                <a:gd name="T51" fmla="*/ 65 h 215"/>
                <a:gd name="T52" fmla="*/ 24 w 211"/>
                <a:gd name="T53" fmla="*/ 38 h 215"/>
                <a:gd name="T54" fmla="*/ 46 w 211"/>
                <a:gd name="T55" fmla="*/ 17 h 215"/>
                <a:gd name="T56" fmla="*/ 74 w 211"/>
                <a:gd name="T57" fmla="*/ 4 h 215"/>
                <a:gd name="T58" fmla="*/ 106 w 211"/>
                <a:gd name="T59" fmla="*/ 0 h 215"/>
                <a:gd name="T60" fmla="*/ 138 w 211"/>
                <a:gd name="T61" fmla="*/ 4 h 215"/>
                <a:gd name="T62" fmla="*/ 165 w 211"/>
                <a:gd name="T63" fmla="*/ 17 h 215"/>
                <a:gd name="T64" fmla="*/ 188 w 211"/>
                <a:gd name="T65" fmla="*/ 38 h 215"/>
                <a:gd name="T66" fmla="*/ 204 w 211"/>
                <a:gd name="T67" fmla="*/ 65 h 215"/>
                <a:gd name="T68" fmla="*/ 210 w 211"/>
                <a:gd name="T69" fmla="*/ 96 h 215"/>
                <a:gd name="T70" fmla="*/ 209 w 211"/>
                <a:gd name="T71" fmla="*/ 131 h 215"/>
                <a:gd name="T72" fmla="*/ 198 w 211"/>
                <a:gd name="T73" fmla="*/ 161 h 215"/>
                <a:gd name="T74" fmla="*/ 179 w 211"/>
                <a:gd name="T75" fmla="*/ 185 h 215"/>
                <a:gd name="T76" fmla="*/ 154 w 211"/>
                <a:gd name="T77" fmla="*/ 203 h 215"/>
                <a:gd name="T78" fmla="*/ 125 w 211"/>
                <a:gd name="T79" fmla="*/ 214 h 215"/>
                <a:gd name="T80" fmla="*/ 92 w 211"/>
                <a:gd name="T81" fmla="*/ 215 h 215"/>
                <a:gd name="T82" fmla="*/ 62 w 211"/>
                <a:gd name="T83" fmla="*/ 207 h 215"/>
                <a:gd name="T84" fmla="*/ 37 w 211"/>
                <a:gd name="T85" fmla="*/ 1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5">
                  <a:moveTo>
                    <a:pt x="104" y="187"/>
                  </a:moveTo>
                  <a:lnTo>
                    <a:pt x="110" y="186"/>
                  </a:lnTo>
                  <a:lnTo>
                    <a:pt x="117" y="185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9"/>
                  </a:lnTo>
                  <a:lnTo>
                    <a:pt x="143" y="175"/>
                  </a:lnTo>
                  <a:lnTo>
                    <a:pt x="148" y="170"/>
                  </a:lnTo>
                  <a:lnTo>
                    <a:pt x="154" y="166"/>
                  </a:lnTo>
                  <a:lnTo>
                    <a:pt x="159" y="161"/>
                  </a:lnTo>
                  <a:lnTo>
                    <a:pt x="163" y="154"/>
                  </a:lnTo>
                  <a:lnTo>
                    <a:pt x="166" y="148"/>
                  </a:lnTo>
                  <a:lnTo>
                    <a:pt x="170" y="140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5" y="117"/>
                  </a:lnTo>
                  <a:lnTo>
                    <a:pt x="175" y="107"/>
                  </a:lnTo>
                  <a:lnTo>
                    <a:pt x="175" y="99"/>
                  </a:lnTo>
                  <a:lnTo>
                    <a:pt x="174" y="90"/>
                  </a:lnTo>
                  <a:lnTo>
                    <a:pt x="173" y="82"/>
                  </a:lnTo>
                  <a:lnTo>
                    <a:pt x="170" y="75"/>
                  </a:lnTo>
                  <a:lnTo>
                    <a:pt x="167" y="68"/>
                  </a:lnTo>
                  <a:lnTo>
                    <a:pt x="163" y="61"/>
                  </a:lnTo>
                  <a:lnTo>
                    <a:pt x="159" y="55"/>
                  </a:lnTo>
                  <a:lnTo>
                    <a:pt x="155" y="50"/>
                  </a:lnTo>
                  <a:lnTo>
                    <a:pt x="149" y="45"/>
                  </a:lnTo>
                  <a:lnTo>
                    <a:pt x="144" y="40"/>
                  </a:lnTo>
                  <a:lnTo>
                    <a:pt x="138" y="37"/>
                  </a:lnTo>
                  <a:lnTo>
                    <a:pt x="132" y="34"/>
                  </a:lnTo>
                  <a:lnTo>
                    <a:pt x="126" y="32"/>
                  </a:lnTo>
                  <a:lnTo>
                    <a:pt x="119" y="30"/>
                  </a:lnTo>
                  <a:lnTo>
                    <a:pt x="112" y="29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91" y="30"/>
                  </a:lnTo>
                  <a:lnTo>
                    <a:pt x="84" y="32"/>
                  </a:lnTo>
                  <a:lnTo>
                    <a:pt x="78" y="34"/>
                  </a:lnTo>
                  <a:lnTo>
                    <a:pt x="72" y="37"/>
                  </a:lnTo>
                  <a:lnTo>
                    <a:pt x="66" y="40"/>
                  </a:lnTo>
                  <a:lnTo>
                    <a:pt x="61" y="45"/>
                  </a:lnTo>
                  <a:lnTo>
                    <a:pt x="56" y="50"/>
                  </a:lnTo>
                  <a:lnTo>
                    <a:pt x="51" y="55"/>
                  </a:lnTo>
                  <a:lnTo>
                    <a:pt x="47" y="61"/>
                  </a:lnTo>
                  <a:lnTo>
                    <a:pt x="44" y="68"/>
                  </a:lnTo>
                  <a:lnTo>
                    <a:pt x="41" y="75"/>
                  </a:lnTo>
                  <a:lnTo>
                    <a:pt x="39" y="82"/>
                  </a:lnTo>
                  <a:lnTo>
                    <a:pt x="38" y="90"/>
                  </a:lnTo>
                  <a:lnTo>
                    <a:pt x="37" y="99"/>
                  </a:lnTo>
                  <a:lnTo>
                    <a:pt x="37" y="107"/>
                  </a:lnTo>
                  <a:lnTo>
                    <a:pt x="37" y="117"/>
                  </a:lnTo>
                  <a:lnTo>
                    <a:pt x="38" y="126"/>
                  </a:lnTo>
                  <a:lnTo>
                    <a:pt x="39" y="133"/>
                  </a:lnTo>
                  <a:lnTo>
                    <a:pt x="41" y="142"/>
                  </a:lnTo>
                  <a:lnTo>
                    <a:pt x="43" y="148"/>
                  </a:lnTo>
                  <a:lnTo>
                    <a:pt x="46" y="154"/>
                  </a:lnTo>
                  <a:lnTo>
                    <a:pt x="50" y="161"/>
                  </a:lnTo>
                  <a:lnTo>
                    <a:pt x="55" y="166"/>
                  </a:lnTo>
                  <a:lnTo>
                    <a:pt x="60" y="171"/>
                  </a:lnTo>
                  <a:lnTo>
                    <a:pt x="65" y="176"/>
                  </a:lnTo>
                  <a:lnTo>
                    <a:pt x="71" y="179"/>
                  </a:lnTo>
                  <a:lnTo>
                    <a:pt x="77" y="182"/>
                  </a:lnTo>
                  <a:lnTo>
                    <a:pt x="82" y="184"/>
                  </a:lnTo>
                  <a:lnTo>
                    <a:pt x="89" y="185"/>
                  </a:lnTo>
                  <a:lnTo>
                    <a:pt x="96" y="186"/>
                  </a:lnTo>
                  <a:lnTo>
                    <a:pt x="104" y="187"/>
                  </a:lnTo>
                  <a:close/>
                  <a:moveTo>
                    <a:pt x="29" y="186"/>
                  </a:moveTo>
                  <a:lnTo>
                    <a:pt x="23" y="178"/>
                  </a:lnTo>
                  <a:lnTo>
                    <a:pt x="16" y="170"/>
                  </a:lnTo>
                  <a:lnTo>
                    <a:pt x="12" y="161"/>
                  </a:lnTo>
                  <a:lnTo>
                    <a:pt x="8" y="151"/>
                  </a:lnTo>
                  <a:lnTo>
                    <a:pt x="5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6"/>
                  </a:lnTo>
                  <a:lnTo>
                    <a:pt x="3" y="85"/>
                  </a:lnTo>
                  <a:lnTo>
                    <a:pt x="5" y="75"/>
                  </a:lnTo>
                  <a:lnTo>
                    <a:pt x="8" y="65"/>
                  </a:lnTo>
                  <a:lnTo>
                    <a:pt x="12" y="55"/>
                  </a:lnTo>
                  <a:lnTo>
                    <a:pt x="17" y="46"/>
                  </a:lnTo>
                  <a:lnTo>
                    <a:pt x="24" y="38"/>
                  </a:lnTo>
                  <a:lnTo>
                    <a:pt x="31" y="30"/>
                  </a:lnTo>
                  <a:lnTo>
                    <a:pt x="39" y="23"/>
                  </a:lnTo>
                  <a:lnTo>
                    <a:pt x="46" y="17"/>
                  </a:lnTo>
                  <a:lnTo>
                    <a:pt x="56" y="12"/>
                  </a:lnTo>
                  <a:lnTo>
                    <a:pt x="64" y="8"/>
                  </a:lnTo>
                  <a:lnTo>
                    <a:pt x="74" y="4"/>
                  </a:lnTo>
                  <a:lnTo>
                    <a:pt x="84" y="2"/>
                  </a:lnTo>
                  <a:lnTo>
                    <a:pt x="95" y="1"/>
                  </a:lnTo>
                  <a:lnTo>
                    <a:pt x="106" y="0"/>
                  </a:lnTo>
                  <a:lnTo>
                    <a:pt x="116" y="1"/>
                  </a:lnTo>
                  <a:lnTo>
                    <a:pt x="127" y="2"/>
                  </a:lnTo>
                  <a:lnTo>
                    <a:pt x="138" y="4"/>
                  </a:lnTo>
                  <a:lnTo>
                    <a:pt x="147" y="8"/>
                  </a:lnTo>
                  <a:lnTo>
                    <a:pt x="156" y="12"/>
                  </a:lnTo>
                  <a:lnTo>
                    <a:pt x="165" y="17"/>
                  </a:lnTo>
                  <a:lnTo>
                    <a:pt x="173" y="23"/>
                  </a:lnTo>
                  <a:lnTo>
                    <a:pt x="181" y="30"/>
                  </a:lnTo>
                  <a:lnTo>
                    <a:pt x="188" y="38"/>
                  </a:lnTo>
                  <a:lnTo>
                    <a:pt x="194" y="46"/>
                  </a:lnTo>
                  <a:lnTo>
                    <a:pt x="199" y="55"/>
                  </a:lnTo>
                  <a:lnTo>
                    <a:pt x="204" y="65"/>
                  </a:lnTo>
                  <a:lnTo>
                    <a:pt x="207" y="75"/>
                  </a:lnTo>
                  <a:lnTo>
                    <a:pt x="209" y="85"/>
                  </a:lnTo>
                  <a:lnTo>
                    <a:pt x="210" y="96"/>
                  </a:lnTo>
                  <a:lnTo>
                    <a:pt x="211" y="107"/>
                  </a:lnTo>
                  <a:lnTo>
                    <a:pt x="210" y="119"/>
                  </a:lnTo>
                  <a:lnTo>
                    <a:pt x="209" y="131"/>
                  </a:lnTo>
                  <a:lnTo>
                    <a:pt x="207" y="142"/>
                  </a:lnTo>
                  <a:lnTo>
                    <a:pt x="203" y="151"/>
                  </a:lnTo>
                  <a:lnTo>
                    <a:pt x="198" y="161"/>
                  </a:lnTo>
                  <a:lnTo>
                    <a:pt x="193" y="169"/>
                  </a:lnTo>
                  <a:lnTo>
                    <a:pt x="187" y="178"/>
                  </a:lnTo>
                  <a:lnTo>
                    <a:pt x="179" y="185"/>
                  </a:lnTo>
                  <a:lnTo>
                    <a:pt x="172" y="193"/>
                  </a:lnTo>
                  <a:lnTo>
                    <a:pt x="163" y="199"/>
                  </a:lnTo>
                  <a:lnTo>
                    <a:pt x="154" y="203"/>
                  </a:lnTo>
                  <a:lnTo>
                    <a:pt x="145" y="207"/>
                  </a:lnTo>
                  <a:lnTo>
                    <a:pt x="136" y="211"/>
                  </a:lnTo>
                  <a:lnTo>
                    <a:pt x="125" y="214"/>
                  </a:lnTo>
                  <a:lnTo>
                    <a:pt x="114" y="215"/>
                  </a:lnTo>
                  <a:lnTo>
                    <a:pt x="104" y="215"/>
                  </a:lnTo>
                  <a:lnTo>
                    <a:pt x="92" y="215"/>
                  </a:lnTo>
                  <a:lnTo>
                    <a:pt x="81" y="214"/>
                  </a:lnTo>
                  <a:lnTo>
                    <a:pt x="72" y="211"/>
                  </a:lnTo>
                  <a:lnTo>
                    <a:pt x="62" y="207"/>
                  </a:lnTo>
                  <a:lnTo>
                    <a:pt x="54" y="203"/>
                  </a:lnTo>
                  <a:lnTo>
                    <a:pt x="45" y="199"/>
                  </a:lnTo>
                  <a:lnTo>
                    <a:pt x="37" y="193"/>
                  </a:lnTo>
                  <a:lnTo>
                    <a:pt x="2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0" name="Freeform 189">
              <a:extLst>
                <a:ext uri="{FF2B5EF4-FFF2-40B4-BE49-F238E27FC236}">
                  <a16:creationId xmlns:a16="http://schemas.microsoft.com/office/drawing/2014/main" id="{5795EB8E-4DD6-4E14-5252-A11F209B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520" y="4505800"/>
              <a:ext cx="22179" cy="22178"/>
            </a:xfrm>
            <a:custGeom>
              <a:avLst/>
              <a:gdLst>
                <a:gd name="T0" fmla="*/ 0 w 201"/>
                <a:gd name="T1" fmla="*/ 0 h 208"/>
                <a:gd name="T2" fmla="*/ 36 w 201"/>
                <a:gd name="T3" fmla="*/ 0 h 208"/>
                <a:gd name="T4" fmla="*/ 100 w 201"/>
                <a:gd name="T5" fmla="*/ 176 h 208"/>
                <a:gd name="T6" fmla="*/ 164 w 201"/>
                <a:gd name="T7" fmla="*/ 0 h 208"/>
                <a:gd name="T8" fmla="*/ 201 w 201"/>
                <a:gd name="T9" fmla="*/ 0 h 208"/>
                <a:gd name="T10" fmla="*/ 121 w 201"/>
                <a:gd name="T11" fmla="*/ 208 h 208"/>
                <a:gd name="T12" fmla="*/ 81 w 201"/>
                <a:gd name="T13" fmla="*/ 208 h 208"/>
                <a:gd name="T14" fmla="*/ 0 w 201"/>
                <a:gd name="T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208">
                  <a:moveTo>
                    <a:pt x="0" y="0"/>
                  </a:moveTo>
                  <a:lnTo>
                    <a:pt x="36" y="0"/>
                  </a:lnTo>
                  <a:lnTo>
                    <a:pt x="100" y="176"/>
                  </a:lnTo>
                  <a:lnTo>
                    <a:pt x="164" y="0"/>
                  </a:lnTo>
                  <a:lnTo>
                    <a:pt x="201" y="0"/>
                  </a:lnTo>
                  <a:lnTo>
                    <a:pt x="121" y="208"/>
                  </a:lnTo>
                  <a:lnTo>
                    <a:pt x="81" y="20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1" name="Freeform 190">
              <a:extLst>
                <a:ext uri="{FF2B5EF4-FFF2-40B4-BE49-F238E27FC236}">
                  <a16:creationId xmlns:a16="http://schemas.microsoft.com/office/drawing/2014/main" id="{D526CF42-6581-64DB-DB92-425920A23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6395" y="4494711"/>
              <a:ext cx="5545" cy="33267"/>
            </a:xfrm>
            <a:custGeom>
              <a:avLst/>
              <a:gdLst>
                <a:gd name="T0" fmla="*/ 6 w 47"/>
                <a:gd name="T1" fmla="*/ 289 h 289"/>
                <a:gd name="T2" fmla="*/ 6 w 47"/>
                <a:gd name="T3" fmla="*/ 81 h 289"/>
                <a:gd name="T4" fmla="*/ 40 w 47"/>
                <a:gd name="T5" fmla="*/ 81 h 289"/>
                <a:gd name="T6" fmla="*/ 40 w 47"/>
                <a:gd name="T7" fmla="*/ 289 h 289"/>
                <a:gd name="T8" fmla="*/ 6 w 47"/>
                <a:gd name="T9" fmla="*/ 289 h 289"/>
                <a:gd name="T10" fmla="*/ 40 w 47"/>
                <a:gd name="T11" fmla="*/ 41 h 289"/>
                <a:gd name="T12" fmla="*/ 36 w 47"/>
                <a:gd name="T13" fmla="*/ 44 h 289"/>
                <a:gd name="T14" fmla="*/ 33 w 47"/>
                <a:gd name="T15" fmla="*/ 46 h 289"/>
                <a:gd name="T16" fmla="*/ 29 w 47"/>
                <a:gd name="T17" fmla="*/ 47 h 289"/>
                <a:gd name="T18" fmla="*/ 23 w 47"/>
                <a:gd name="T19" fmla="*/ 47 h 289"/>
                <a:gd name="T20" fmla="*/ 19 w 47"/>
                <a:gd name="T21" fmla="*/ 47 h 289"/>
                <a:gd name="T22" fmla="*/ 15 w 47"/>
                <a:gd name="T23" fmla="*/ 46 h 289"/>
                <a:gd name="T24" fmla="*/ 11 w 47"/>
                <a:gd name="T25" fmla="*/ 44 h 289"/>
                <a:gd name="T26" fmla="*/ 8 w 47"/>
                <a:gd name="T27" fmla="*/ 41 h 289"/>
                <a:gd name="T28" fmla="*/ 4 w 47"/>
                <a:gd name="T29" fmla="*/ 37 h 289"/>
                <a:gd name="T30" fmla="*/ 2 w 47"/>
                <a:gd name="T31" fmla="*/ 33 h 289"/>
                <a:gd name="T32" fmla="*/ 1 w 47"/>
                <a:gd name="T33" fmla="*/ 29 h 289"/>
                <a:gd name="T34" fmla="*/ 0 w 47"/>
                <a:gd name="T35" fmla="*/ 24 h 289"/>
                <a:gd name="T36" fmla="*/ 1 w 47"/>
                <a:gd name="T37" fmla="*/ 20 h 289"/>
                <a:gd name="T38" fmla="*/ 2 w 47"/>
                <a:gd name="T39" fmla="*/ 15 h 289"/>
                <a:gd name="T40" fmla="*/ 4 w 47"/>
                <a:gd name="T41" fmla="*/ 11 h 289"/>
                <a:gd name="T42" fmla="*/ 8 w 47"/>
                <a:gd name="T43" fmla="*/ 7 h 289"/>
                <a:gd name="T44" fmla="*/ 11 w 47"/>
                <a:gd name="T45" fmla="*/ 5 h 289"/>
                <a:gd name="T46" fmla="*/ 15 w 47"/>
                <a:gd name="T47" fmla="*/ 3 h 289"/>
                <a:gd name="T48" fmla="*/ 19 w 47"/>
                <a:gd name="T49" fmla="*/ 0 h 289"/>
                <a:gd name="T50" fmla="*/ 23 w 47"/>
                <a:gd name="T51" fmla="*/ 0 h 289"/>
                <a:gd name="T52" fmla="*/ 29 w 47"/>
                <a:gd name="T53" fmla="*/ 0 h 289"/>
                <a:gd name="T54" fmla="*/ 33 w 47"/>
                <a:gd name="T55" fmla="*/ 3 h 289"/>
                <a:gd name="T56" fmla="*/ 36 w 47"/>
                <a:gd name="T57" fmla="*/ 5 h 289"/>
                <a:gd name="T58" fmla="*/ 40 w 47"/>
                <a:gd name="T59" fmla="*/ 7 h 289"/>
                <a:gd name="T60" fmla="*/ 44 w 47"/>
                <a:gd name="T61" fmla="*/ 11 h 289"/>
                <a:gd name="T62" fmla="*/ 46 w 47"/>
                <a:gd name="T63" fmla="*/ 15 h 289"/>
                <a:gd name="T64" fmla="*/ 47 w 47"/>
                <a:gd name="T65" fmla="*/ 20 h 289"/>
                <a:gd name="T66" fmla="*/ 47 w 47"/>
                <a:gd name="T67" fmla="*/ 24 h 289"/>
                <a:gd name="T68" fmla="*/ 47 w 47"/>
                <a:gd name="T69" fmla="*/ 29 h 289"/>
                <a:gd name="T70" fmla="*/ 46 w 47"/>
                <a:gd name="T71" fmla="*/ 33 h 289"/>
                <a:gd name="T72" fmla="*/ 44 w 47"/>
                <a:gd name="T73" fmla="*/ 37 h 289"/>
                <a:gd name="T74" fmla="*/ 40 w 47"/>
                <a:gd name="T75" fmla="*/ 4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9">
                  <a:moveTo>
                    <a:pt x="6" y="289"/>
                  </a:moveTo>
                  <a:lnTo>
                    <a:pt x="6" y="81"/>
                  </a:lnTo>
                  <a:lnTo>
                    <a:pt x="40" y="81"/>
                  </a:lnTo>
                  <a:lnTo>
                    <a:pt x="40" y="289"/>
                  </a:lnTo>
                  <a:lnTo>
                    <a:pt x="6" y="289"/>
                  </a:lnTo>
                  <a:close/>
                  <a:moveTo>
                    <a:pt x="40" y="41"/>
                  </a:moveTo>
                  <a:lnTo>
                    <a:pt x="36" y="44"/>
                  </a:lnTo>
                  <a:lnTo>
                    <a:pt x="33" y="46"/>
                  </a:lnTo>
                  <a:lnTo>
                    <a:pt x="29" y="47"/>
                  </a:lnTo>
                  <a:lnTo>
                    <a:pt x="23" y="47"/>
                  </a:lnTo>
                  <a:lnTo>
                    <a:pt x="19" y="47"/>
                  </a:lnTo>
                  <a:lnTo>
                    <a:pt x="15" y="46"/>
                  </a:lnTo>
                  <a:lnTo>
                    <a:pt x="11" y="44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36" y="5"/>
                  </a:lnTo>
                  <a:lnTo>
                    <a:pt x="40" y="7"/>
                  </a:lnTo>
                  <a:lnTo>
                    <a:pt x="44" y="11"/>
                  </a:lnTo>
                  <a:lnTo>
                    <a:pt x="46" y="15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47" y="29"/>
                  </a:lnTo>
                  <a:lnTo>
                    <a:pt x="46" y="33"/>
                  </a:lnTo>
                  <a:lnTo>
                    <a:pt x="44" y="37"/>
                  </a:lnTo>
                  <a:lnTo>
                    <a:pt x="4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2" name="Freeform 191">
              <a:extLst>
                <a:ext uri="{FF2B5EF4-FFF2-40B4-BE49-F238E27FC236}">
                  <a16:creationId xmlns:a16="http://schemas.microsoft.com/office/drawing/2014/main" id="{1C029DD5-DE6A-AF23-156F-F6A1C0D47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485" y="4503951"/>
              <a:ext cx="20330" cy="24026"/>
            </a:xfrm>
            <a:custGeom>
              <a:avLst/>
              <a:gdLst>
                <a:gd name="T0" fmla="*/ 35 w 183"/>
                <a:gd name="T1" fmla="*/ 37 h 212"/>
                <a:gd name="T2" fmla="*/ 47 w 183"/>
                <a:gd name="T3" fmla="*/ 21 h 212"/>
                <a:gd name="T4" fmla="*/ 63 w 183"/>
                <a:gd name="T5" fmla="*/ 10 h 212"/>
                <a:gd name="T6" fmla="*/ 81 w 183"/>
                <a:gd name="T7" fmla="*/ 3 h 212"/>
                <a:gd name="T8" fmla="*/ 103 w 183"/>
                <a:gd name="T9" fmla="*/ 0 h 212"/>
                <a:gd name="T10" fmla="*/ 119 w 183"/>
                <a:gd name="T11" fmla="*/ 2 h 212"/>
                <a:gd name="T12" fmla="*/ 134 w 183"/>
                <a:gd name="T13" fmla="*/ 6 h 212"/>
                <a:gd name="T14" fmla="*/ 148 w 183"/>
                <a:gd name="T15" fmla="*/ 13 h 212"/>
                <a:gd name="T16" fmla="*/ 161 w 183"/>
                <a:gd name="T17" fmla="*/ 23 h 212"/>
                <a:gd name="T18" fmla="*/ 170 w 183"/>
                <a:gd name="T19" fmla="*/ 36 h 212"/>
                <a:gd name="T20" fmla="*/ 178 w 183"/>
                <a:gd name="T21" fmla="*/ 51 h 212"/>
                <a:gd name="T22" fmla="*/ 182 w 183"/>
                <a:gd name="T23" fmla="*/ 69 h 212"/>
                <a:gd name="T24" fmla="*/ 183 w 183"/>
                <a:gd name="T25" fmla="*/ 88 h 212"/>
                <a:gd name="T26" fmla="*/ 149 w 183"/>
                <a:gd name="T27" fmla="*/ 212 h 212"/>
                <a:gd name="T28" fmla="*/ 149 w 183"/>
                <a:gd name="T29" fmla="*/ 87 h 212"/>
                <a:gd name="T30" fmla="*/ 147 w 183"/>
                <a:gd name="T31" fmla="*/ 73 h 212"/>
                <a:gd name="T32" fmla="*/ 144 w 183"/>
                <a:gd name="T33" fmla="*/ 61 h 212"/>
                <a:gd name="T34" fmla="*/ 137 w 183"/>
                <a:gd name="T35" fmla="*/ 51 h 212"/>
                <a:gd name="T36" fmla="*/ 130 w 183"/>
                <a:gd name="T37" fmla="*/ 43 h 212"/>
                <a:gd name="T38" fmla="*/ 121 w 183"/>
                <a:gd name="T39" fmla="*/ 36 h 212"/>
                <a:gd name="T40" fmla="*/ 111 w 183"/>
                <a:gd name="T41" fmla="*/ 33 h 212"/>
                <a:gd name="T42" fmla="*/ 99 w 183"/>
                <a:gd name="T43" fmla="*/ 31 h 212"/>
                <a:gd name="T44" fmla="*/ 86 w 183"/>
                <a:gd name="T45" fmla="*/ 31 h 212"/>
                <a:gd name="T46" fmla="*/ 74 w 183"/>
                <a:gd name="T47" fmla="*/ 33 h 212"/>
                <a:gd name="T48" fmla="*/ 64 w 183"/>
                <a:gd name="T49" fmla="*/ 36 h 212"/>
                <a:gd name="T50" fmla="*/ 54 w 183"/>
                <a:gd name="T51" fmla="*/ 43 h 212"/>
                <a:gd name="T52" fmla="*/ 47 w 183"/>
                <a:gd name="T53" fmla="*/ 51 h 212"/>
                <a:gd name="T54" fmla="*/ 40 w 183"/>
                <a:gd name="T55" fmla="*/ 61 h 212"/>
                <a:gd name="T56" fmla="*/ 37 w 183"/>
                <a:gd name="T57" fmla="*/ 73 h 212"/>
                <a:gd name="T58" fmla="*/ 35 w 183"/>
                <a:gd name="T59" fmla="*/ 87 h 212"/>
                <a:gd name="T60" fmla="*/ 35 w 183"/>
                <a:gd name="T61" fmla="*/ 212 h 212"/>
                <a:gd name="T62" fmla="*/ 0 w 183"/>
                <a:gd name="T63" fmla="*/ 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3" h="212">
                  <a:moveTo>
                    <a:pt x="35" y="4"/>
                  </a:moveTo>
                  <a:lnTo>
                    <a:pt x="35" y="37"/>
                  </a:lnTo>
                  <a:lnTo>
                    <a:pt x="40" y="29"/>
                  </a:lnTo>
                  <a:lnTo>
                    <a:pt x="47" y="21"/>
                  </a:lnTo>
                  <a:lnTo>
                    <a:pt x="54" y="15"/>
                  </a:lnTo>
                  <a:lnTo>
                    <a:pt x="63" y="10"/>
                  </a:lnTo>
                  <a:lnTo>
                    <a:pt x="71" y="5"/>
                  </a:lnTo>
                  <a:lnTo>
                    <a:pt x="81" y="3"/>
                  </a:lnTo>
                  <a:lnTo>
                    <a:pt x="91" y="1"/>
                  </a:lnTo>
                  <a:lnTo>
                    <a:pt x="103" y="0"/>
                  </a:lnTo>
                  <a:lnTo>
                    <a:pt x="112" y="1"/>
                  </a:lnTo>
                  <a:lnTo>
                    <a:pt x="119" y="2"/>
                  </a:lnTo>
                  <a:lnTo>
                    <a:pt x="127" y="3"/>
                  </a:lnTo>
                  <a:lnTo>
                    <a:pt x="134" y="6"/>
                  </a:lnTo>
                  <a:lnTo>
                    <a:pt x="141" y="10"/>
                  </a:lnTo>
                  <a:lnTo>
                    <a:pt x="148" y="13"/>
                  </a:lnTo>
                  <a:lnTo>
                    <a:pt x="154" y="18"/>
                  </a:lnTo>
                  <a:lnTo>
                    <a:pt x="161" y="23"/>
                  </a:lnTo>
                  <a:lnTo>
                    <a:pt x="166" y="30"/>
                  </a:lnTo>
                  <a:lnTo>
                    <a:pt x="170" y="36"/>
                  </a:lnTo>
                  <a:lnTo>
                    <a:pt x="174" y="44"/>
                  </a:lnTo>
                  <a:lnTo>
                    <a:pt x="178" y="51"/>
                  </a:lnTo>
                  <a:lnTo>
                    <a:pt x="180" y="60"/>
                  </a:lnTo>
                  <a:lnTo>
                    <a:pt x="182" y="69"/>
                  </a:lnTo>
                  <a:lnTo>
                    <a:pt x="183" y="79"/>
                  </a:lnTo>
                  <a:lnTo>
                    <a:pt x="183" y="88"/>
                  </a:lnTo>
                  <a:lnTo>
                    <a:pt x="183" y="212"/>
                  </a:lnTo>
                  <a:lnTo>
                    <a:pt x="149" y="212"/>
                  </a:lnTo>
                  <a:lnTo>
                    <a:pt x="149" y="95"/>
                  </a:lnTo>
                  <a:lnTo>
                    <a:pt x="149" y="87"/>
                  </a:lnTo>
                  <a:lnTo>
                    <a:pt x="148" y="80"/>
                  </a:lnTo>
                  <a:lnTo>
                    <a:pt x="147" y="73"/>
                  </a:lnTo>
                  <a:lnTo>
                    <a:pt x="146" y="67"/>
                  </a:lnTo>
                  <a:lnTo>
                    <a:pt x="144" y="61"/>
                  </a:lnTo>
                  <a:lnTo>
                    <a:pt x="140" y="55"/>
                  </a:lnTo>
                  <a:lnTo>
                    <a:pt x="137" y="51"/>
                  </a:lnTo>
                  <a:lnTo>
                    <a:pt x="134" y="47"/>
                  </a:lnTo>
                  <a:lnTo>
                    <a:pt x="130" y="43"/>
                  </a:lnTo>
                  <a:lnTo>
                    <a:pt x="125" y="39"/>
                  </a:lnTo>
                  <a:lnTo>
                    <a:pt x="121" y="36"/>
                  </a:lnTo>
                  <a:lnTo>
                    <a:pt x="116" y="34"/>
                  </a:lnTo>
                  <a:lnTo>
                    <a:pt x="111" y="33"/>
                  </a:lnTo>
                  <a:lnTo>
                    <a:pt x="105" y="31"/>
                  </a:lnTo>
                  <a:lnTo>
                    <a:pt x="99" y="31"/>
                  </a:lnTo>
                  <a:lnTo>
                    <a:pt x="93" y="30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3"/>
                  </a:lnTo>
                  <a:lnTo>
                    <a:pt x="68" y="34"/>
                  </a:lnTo>
                  <a:lnTo>
                    <a:pt x="64" y="36"/>
                  </a:lnTo>
                  <a:lnTo>
                    <a:pt x="58" y="39"/>
                  </a:lnTo>
                  <a:lnTo>
                    <a:pt x="54" y="43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4" y="55"/>
                  </a:lnTo>
                  <a:lnTo>
                    <a:pt x="40" y="61"/>
                  </a:lnTo>
                  <a:lnTo>
                    <a:pt x="38" y="67"/>
                  </a:lnTo>
                  <a:lnTo>
                    <a:pt x="37" y="73"/>
                  </a:lnTo>
                  <a:lnTo>
                    <a:pt x="36" y="80"/>
                  </a:lnTo>
                  <a:lnTo>
                    <a:pt x="35" y="87"/>
                  </a:lnTo>
                  <a:lnTo>
                    <a:pt x="35" y="95"/>
                  </a:lnTo>
                  <a:lnTo>
                    <a:pt x="35" y="212"/>
                  </a:lnTo>
                  <a:lnTo>
                    <a:pt x="0" y="212"/>
                  </a:lnTo>
                  <a:lnTo>
                    <a:pt x="0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3" name="Freeform 192">
              <a:extLst>
                <a:ext uri="{FF2B5EF4-FFF2-40B4-BE49-F238E27FC236}">
                  <a16:creationId xmlns:a16="http://schemas.microsoft.com/office/drawing/2014/main" id="{90AE3484-79F9-F645-1ED2-91872D94BB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3360" y="4503951"/>
              <a:ext cx="24027" cy="36963"/>
            </a:xfrm>
            <a:custGeom>
              <a:avLst/>
              <a:gdLst>
                <a:gd name="T0" fmla="*/ 163 w 210"/>
                <a:gd name="T1" fmla="*/ 153 h 314"/>
                <a:gd name="T2" fmla="*/ 173 w 210"/>
                <a:gd name="T3" fmla="*/ 133 h 314"/>
                <a:gd name="T4" fmla="*/ 175 w 210"/>
                <a:gd name="T5" fmla="*/ 109 h 314"/>
                <a:gd name="T6" fmla="*/ 173 w 210"/>
                <a:gd name="T7" fmla="*/ 84 h 314"/>
                <a:gd name="T8" fmla="*/ 163 w 210"/>
                <a:gd name="T9" fmla="*/ 63 h 314"/>
                <a:gd name="T10" fmla="*/ 150 w 210"/>
                <a:gd name="T11" fmla="*/ 47 h 314"/>
                <a:gd name="T12" fmla="*/ 133 w 210"/>
                <a:gd name="T13" fmla="*/ 35 h 314"/>
                <a:gd name="T14" fmla="*/ 112 w 210"/>
                <a:gd name="T15" fmla="*/ 31 h 314"/>
                <a:gd name="T16" fmla="*/ 91 w 210"/>
                <a:gd name="T17" fmla="*/ 32 h 314"/>
                <a:gd name="T18" fmla="*/ 72 w 210"/>
                <a:gd name="T19" fmla="*/ 38 h 314"/>
                <a:gd name="T20" fmla="*/ 56 w 210"/>
                <a:gd name="T21" fmla="*/ 51 h 314"/>
                <a:gd name="T22" fmla="*/ 43 w 210"/>
                <a:gd name="T23" fmla="*/ 68 h 314"/>
                <a:gd name="T24" fmla="*/ 36 w 210"/>
                <a:gd name="T25" fmla="*/ 89 h 314"/>
                <a:gd name="T26" fmla="*/ 35 w 210"/>
                <a:gd name="T27" fmla="*/ 115 h 314"/>
                <a:gd name="T28" fmla="*/ 40 w 210"/>
                <a:gd name="T29" fmla="*/ 138 h 314"/>
                <a:gd name="T30" fmla="*/ 51 w 210"/>
                <a:gd name="T31" fmla="*/ 159 h 314"/>
                <a:gd name="T32" fmla="*/ 67 w 210"/>
                <a:gd name="T33" fmla="*/ 173 h 314"/>
                <a:gd name="T34" fmla="*/ 85 w 210"/>
                <a:gd name="T35" fmla="*/ 183 h 314"/>
                <a:gd name="T36" fmla="*/ 105 w 210"/>
                <a:gd name="T37" fmla="*/ 186 h 314"/>
                <a:gd name="T38" fmla="*/ 126 w 210"/>
                <a:gd name="T39" fmla="*/ 183 h 314"/>
                <a:gd name="T40" fmla="*/ 144 w 210"/>
                <a:gd name="T41" fmla="*/ 173 h 314"/>
                <a:gd name="T42" fmla="*/ 28 w 210"/>
                <a:gd name="T43" fmla="*/ 185 h 314"/>
                <a:gd name="T44" fmla="*/ 10 w 210"/>
                <a:gd name="T45" fmla="*/ 160 h 314"/>
                <a:gd name="T46" fmla="*/ 2 w 210"/>
                <a:gd name="T47" fmla="*/ 130 h 314"/>
                <a:gd name="T48" fmla="*/ 0 w 210"/>
                <a:gd name="T49" fmla="*/ 95 h 314"/>
                <a:gd name="T50" fmla="*/ 7 w 210"/>
                <a:gd name="T51" fmla="*/ 64 h 314"/>
                <a:gd name="T52" fmla="*/ 21 w 210"/>
                <a:gd name="T53" fmla="*/ 37 h 314"/>
                <a:gd name="T54" fmla="*/ 43 w 210"/>
                <a:gd name="T55" fmla="*/ 17 h 314"/>
                <a:gd name="T56" fmla="*/ 69 w 210"/>
                <a:gd name="T57" fmla="*/ 4 h 314"/>
                <a:gd name="T58" fmla="*/ 98 w 210"/>
                <a:gd name="T59" fmla="*/ 0 h 314"/>
                <a:gd name="T60" fmla="*/ 135 w 210"/>
                <a:gd name="T61" fmla="*/ 8 h 314"/>
                <a:gd name="T62" fmla="*/ 162 w 210"/>
                <a:gd name="T63" fmla="*/ 28 h 314"/>
                <a:gd name="T64" fmla="*/ 175 w 210"/>
                <a:gd name="T65" fmla="*/ 4 h 314"/>
                <a:gd name="T66" fmla="*/ 210 w 210"/>
                <a:gd name="T67" fmla="*/ 228 h 314"/>
                <a:gd name="T68" fmla="*/ 204 w 210"/>
                <a:gd name="T69" fmla="*/ 256 h 314"/>
                <a:gd name="T70" fmla="*/ 189 w 210"/>
                <a:gd name="T71" fmla="*/ 280 h 314"/>
                <a:gd name="T72" fmla="*/ 168 w 210"/>
                <a:gd name="T73" fmla="*/ 299 h 314"/>
                <a:gd name="T74" fmla="*/ 142 w 210"/>
                <a:gd name="T75" fmla="*/ 311 h 314"/>
                <a:gd name="T76" fmla="*/ 112 w 210"/>
                <a:gd name="T77" fmla="*/ 314 h 314"/>
                <a:gd name="T78" fmla="*/ 83 w 210"/>
                <a:gd name="T79" fmla="*/ 312 h 314"/>
                <a:gd name="T80" fmla="*/ 57 w 210"/>
                <a:gd name="T81" fmla="*/ 303 h 314"/>
                <a:gd name="T82" fmla="*/ 36 w 210"/>
                <a:gd name="T83" fmla="*/ 289 h 314"/>
                <a:gd name="T84" fmla="*/ 21 w 210"/>
                <a:gd name="T85" fmla="*/ 271 h 314"/>
                <a:gd name="T86" fmla="*/ 12 w 210"/>
                <a:gd name="T87" fmla="*/ 251 h 314"/>
                <a:gd name="T88" fmla="*/ 47 w 210"/>
                <a:gd name="T89" fmla="*/ 251 h 314"/>
                <a:gd name="T90" fmla="*/ 68 w 210"/>
                <a:gd name="T91" fmla="*/ 272 h 314"/>
                <a:gd name="T92" fmla="*/ 100 w 210"/>
                <a:gd name="T93" fmla="*/ 283 h 314"/>
                <a:gd name="T94" fmla="*/ 125 w 210"/>
                <a:gd name="T95" fmla="*/ 283 h 314"/>
                <a:gd name="T96" fmla="*/ 143 w 210"/>
                <a:gd name="T97" fmla="*/ 278 h 314"/>
                <a:gd name="T98" fmla="*/ 157 w 210"/>
                <a:gd name="T99" fmla="*/ 267 h 314"/>
                <a:gd name="T100" fmla="*/ 169 w 210"/>
                <a:gd name="T101" fmla="*/ 251 h 314"/>
                <a:gd name="T102" fmla="*/ 174 w 210"/>
                <a:gd name="T103" fmla="*/ 232 h 314"/>
                <a:gd name="T104" fmla="*/ 175 w 210"/>
                <a:gd name="T105" fmla="*/ 169 h 314"/>
                <a:gd name="T106" fmla="*/ 155 w 210"/>
                <a:gd name="T107" fmla="*/ 196 h 314"/>
                <a:gd name="T108" fmla="*/ 124 w 210"/>
                <a:gd name="T109" fmla="*/ 212 h 314"/>
                <a:gd name="T110" fmla="*/ 89 w 210"/>
                <a:gd name="T111" fmla="*/ 215 h 314"/>
                <a:gd name="T112" fmla="*/ 60 w 210"/>
                <a:gd name="T113" fmla="*/ 207 h 314"/>
                <a:gd name="T114" fmla="*/ 36 w 210"/>
                <a:gd name="T115" fmla="*/ 19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0" h="314">
                  <a:moveTo>
                    <a:pt x="155" y="165"/>
                  </a:moveTo>
                  <a:lnTo>
                    <a:pt x="159" y="159"/>
                  </a:lnTo>
                  <a:lnTo>
                    <a:pt x="163" y="153"/>
                  </a:lnTo>
                  <a:lnTo>
                    <a:pt x="168" y="147"/>
                  </a:lnTo>
                  <a:lnTo>
                    <a:pt x="170" y="139"/>
                  </a:lnTo>
                  <a:lnTo>
                    <a:pt x="173" y="133"/>
                  </a:lnTo>
                  <a:lnTo>
                    <a:pt x="174" y="125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75" y="99"/>
                  </a:lnTo>
                  <a:lnTo>
                    <a:pt x="174" y="92"/>
                  </a:lnTo>
                  <a:lnTo>
                    <a:pt x="173" y="84"/>
                  </a:lnTo>
                  <a:lnTo>
                    <a:pt x="170" y="77"/>
                  </a:lnTo>
                  <a:lnTo>
                    <a:pt x="168" y="69"/>
                  </a:lnTo>
                  <a:lnTo>
                    <a:pt x="163" y="63"/>
                  </a:lnTo>
                  <a:lnTo>
                    <a:pt x="159" y="58"/>
                  </a:lnTo>
                  <a:lnTo>
                    <a:pt x="155" y="51"/>
                  </a:lnTo>
                  <a:lnTo>
                    <a:pt x="150" y="47"/>
                  </a:lnTo>
                  <a:lnTo>
                    <a:pt x="144" y="43"/>
                  </a:lnTo>
                  <a:lnTo>
                    <a:pt x="138" y="38"/>
                  </a:lnTo>
                  <a:lnTo>
                    <a:pt x="133" y="35"/>
                  </a:lnTo>
                  <a:lnTo>
                    <a:pt x="126" y="33"/>
                  </a:lnTo>
                  <a:lnTo>
                    <a:pt x="119" y="32"/>
                  </a:lnTo>
                  <a:lnTo>
                    <a:pt x="112" y="31"/>
                  </a:lnTo>
                  <a:lnTo>
                    <a:pt x="105" y="30"/>
                  </a:lnTo>
                  <a:lnTo>
                    <a:pt x="98" y="31"/>
                  </a:lnTo>
                  <a:lnTo>
                    <a:pt x="91" y="32"/>
                  </a:lnTo>
                  <a:lnTo>
                    <a:pt x="85" y="33"/>
                  </a:lnTo>
                  <a:lnTo>
                    <a:pt x="78" y="35"/>
                  </a:lnTo>
                  <a:lnTo>
                    <a:pt x="72" y="38"/>
                  </a:lnTo>
                  <a:lnTo>
                    <a:pt x="67" y="42"/>
                  </a:lnTo>
                  <a:lnTo>
                    <a:pt x="61" y="46"/>
                  </a:lnTo>
                  <a:lnTo>
                    <a:pt x="56" y="51"/>
                  </a:lnTo>
                  <a:lnTo>
                    <a:pt x="51" y="56"/>
                  </a:lnTo>
                  <a:lnTo>
                    <a:pt x="46" y="62"/>
                  </a:lnTo>
                  <a:lnTo>
                    <a:pt x="43" y="68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6" y="89"/>
                  </a:lnTo>
                  <a:lnTo>
                    <a:pt x="35" y="98"/>
                  </a:lnTo>
                  <a:lnTo>
                    <a:pt x="35" y="106"/>
                  </a:lnTo>
                  <a:lnTo>
                    <a:pt x="35" y="115"/>
                  </a:lnTo>
                  <a:lnTo>
                    <a:pt x="36" y="123"/>
                  </a:lnTo>
                  <a:lnTo>
                    <a:pt x="38" y="131"/>
                  </a:lnTo>
                  <a:lnTo>
                    <a:pt x="40" y="138"/>
                  </a:lnTo>
                  <a:lnTo>
                    <a:pt x="43" y="146"/>
                  </a:lnTo>
                  <a:lnTo>
                    <a:pt x="46" y="152"/>
                  </a:lnTo>
                  <a:lnTo>
                    <a:pt x="51" y="159"/>
                  </a:lnTo>
                  <a:lnTo>
                    <a:pt x="56" y="164"/>
                  </a:lnTo>
                  <a:lnTo>
                    <a:pt x="61" y="169"/>
                  </a:lnTo>
                  <a:lnTo>
                    <a:pt x="67" y="173"/>
                  </a:lnTo>
                  <a:lnTo>
                    <a:pt x="72" y="177"/>
                  </a:lnTo>
                  <a:lnTo>
                    <a:pt x="78" y="180"/>
                  </a:lnTo>
                  <a:lnTo>
                    <a:pt x="85" y="183"/>
                  </a:lnTo>
                  <a:lnTo>
                    <a:pt x="91" y="184"/>
                  </a:lnTo>
                  <a:lnTo>
                    <a:pt x="98" y="185"/>
                  </a:lnTo>
                  <a:lnTo>
                    <a:pt x="105" y="186"/>
                  </a:lnTo>
                  <a:lnTo>
                    <a:pt x="112" y="185"/>
                  </a:lnTo>
                  <a:lnTo>
                    <a:pt x="119" y="184"/>
                  </a:lnTo>
                  <a:lnTo>
                    <a:pt x="126" y="183"/>
                  </a:lnTo>
                  <a:lnTo>
                    <a:pt x="133" y="181"/>
                  </a:lnTo>
                  <a:lnTo>
                    <a:pt x="138" y="178"/>
                  </a:lnTo>
                  <a:lnTo>
                    <a:pt x="144" y="173"/>
                  </a:lnTo>
                  <a:lnTo>
                    <a:pt x="150" y="169"/>
                  </a:lnTo>
                  <a:lnTo>
                    <a:pt x="155" y="165"/>
                  </a:lnTo>
                  <a:close/>
                  <a:moveTo>
                    <a:pt x="28" y="185"/>
                  </a:moveTo>
                  <a:lnTo>
                    <a:pt x="22" y="177"/>
                  </a:lnTo>
                  <a:lnTo>
                    <a:pt x="15" y="168"/>
                  </a:lnTo>
                  <a:lnTo>
                    <a:pt x="10" y="160"/>
                  </a:lnTo>
                  <a:lnTo>
                    <a:pt x="7" y="150"/>
                  </a:lnTo>
                  <a:lnTo>
                    <a:pt x="4" y="140"/>
                  </a:lnTo>
                  <a:lnTo>
                    <a:pt x="2" y="130"/>
                  </a:lnTo>
                  <a:lnTo>
                    <a:pt x="0" y="118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2" y="84"/>
                  </a:lnTo>
                  <a:lnTo>
                    <a:pt x="4" y="73"/>
                  </a:lnTo>
                  <a:lnTo>
                    <a:pt x="7" y="64"/>
                  </a:lnTo>
                  <a:lnTo>
                    <a:pt x="10" y="54"/>
                  </a:lnTo>
                  <a:lnTo>
                    <a:pt x="15" y="46"/>
                  </a:lnTo>
                  <a:lnTo>
                    <a:pt x="21" y="37"/>
                  </a:lnTo>
                  <a:lnTo>
                    <a:pt x="28" y="30"/>
                  </a:lnTo>
                  <a:lnTo>
                    <a:pt x="35" y="22"/>
                  </a:lnTo>
                  <a:lnTo>
                    <a:pt x="43" y="17"/>
                  </a:lnTo>
                  <a:lnTo>
                    <a:pt x="51" y="12"/>
                  </a:lnTo>
                  <a:lnTo>
                    <a:pt x="60" y="8"/>
                  </a:lnTo>
                  <a:lnTo>
                    <a:pt x="69" y="4"/>
                  </a:lnTo>
                  <a:lnTo>
                    <a:pt x="78" y="2"/>
                  </a:lnTo>
                  <a:lnTo>
                    <a:pt x="88" y="1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3"/>
                  </a:lnTo>
                  <a:lnTo>
                    <a:pt x="135" y="8"/>
                  </a:lnTo>
                  <a:lnTo>
                    <a:pt x="145" y="13"/>
                  </a:lnTo>
                  <a:lnTo>
                    <a:pt x="155" y="19"/>
                  </a:lnTo>
                  <a:lnTo>
                    <a:pt x="162" y="28"/>
                  </a:lnTo>
                  <a:lnTo>
                    <a:pt x="170" y="36"/>
                  </a:lnTo>
                  <a:lnTo>
                    <a:pt x="175" y="46"/>
                  </a:lnTo>
                  <a:lnTo>
                    <a:pt x="175" y="4"/>
                  </a:lnTo>
                  <a:lnTo>
                    <a:pt x="210" y="4"/>
                  </a:lnTo>
                  <a:lnTo>
                    <a:pt x="210" y="217"/>
                  </a:lnTo>
                  <a:lnTo>
                    <a:pt x="210" y="228"/>
                  </a:lnTo>
                  <a:lnTo>
                    <a:pt x="209" y="237"/>
                  </a:lnTo>
                  <a:lnTo>
                    <a:pt x="206" y="247"/>
                  </a:lnTo>
                  <a:lnTo>
                    <a:pt x="204" y="256"/>
                  </a:lnTo>
                  <a:lnTo>
                    <a:pt x="200" y="265"/>
                  </a:lnTo>
                  <a:lnTo>
                    <a:pt x="194" y="272"/>
                  </a:lnTo>
                  <a:lnTo>
                    <a:pt x="189" y="280"/>
                  </a:lnTo>
                  <a:lnTo>
                    <a:pt x="183" y="287"/>
                  </a:lnTo>
                  <a:lnTo>
                    <a:pt x="175" y="294"/>
                  </a:lnTo>
                  <a:lnTo>
                    <a:pt x="168" y="299"/>
                  </a:lnTo>
                  <a:lnTo>
                    <a:pt x="160" y="303"/>
                  </a:lnTo>
                  <a:lnTo>
                    <a:pt x="152" y="307"/>
                  </a:lnTo>
                  <a:lnTo>
                    <a:pt x="142" y="311"/>
                  </a:lnTo>
                  <a:lnTo>
                    <a:pt x="133" y="313"/>
                  </a:lnTo>
                  <a:lnTo>
                    <a:pt x="123" y="314"/>
                  </a:lnTo>
                  <a:lnTo>
                    <a:pt x="112" y="314"/>
                  </a:lnTo>
                  <a:lnTo>
                    <a:pt x="102" y="314"/>
                  </a:lnTo>
                  <a:lnTo>
                    <a:pt x="92" y="313"/>
                  </a:lnTo>
                  <a:lnTo>
                    <a:pt x="83" y="312"/>
                  </a:lnTo>
                  <a:lnTo>
                    <a:pt x="74" y="310"/>
                  </a:lnTo>
                  <a:lnTo>
                    <a:pt x="65" y="306"/>
                  </a:lnTo>
                  <a:lnTo>
                    <a:pt x="57" y="303"/>
                  </a:lnTo>
                  <a:lnTo>
                    <a:pt x="50" y="299"/>
                  </a:lnTo>
                  <a:lnTo>
                    <a:pt x="42" y="295"/>
                  </a:lnTo>
                  <a:lnTo>
                    <a:pt x="36" y="289"/>
                  </a:lnTo>
                  <a:lnTo>
                    <a:pt x="29" y="284"/>
                  </a:lnTo>
                  <a:lnTo>
                    <a:pt x="25" y="278"/>
                  </a:lnTo>
                  <a:lnTo>
                    <a:pt x="21" y="271"/>
                  </a:lnTo>
                  <a:lnTo>
                    <a:pt x="17" y="265"/>
                  </a:lnTo>
                  <a:lnTo>
                    <a:pt x="14" y="259"/>
                  </a:lnTo>
                  <a:lnTo>
                    <a:pt x="12" y="251"/>
                  </a:lnTo>
                  <a:lnTo>
                    <a:pt x="10" y="243"/>
                  </a:lnTo>
                  <a:lnTo>
                    <a:pt x="44" y="243"/>
                  </a:lnTo>
                  <a:lnTo>
                    <a:pt x="47" y="251"/>
                  </a:lnTo>
                  <a:lnTo>
                    <a:pt x="53" y="260"/>
                  </a:lnTo>
                  <a:lnTo>
                    <a:pt x="59" y="266"/>
                  </a:lnTo>
                  <a:lnTo>
                    <a:pt x="68" y="272"/>
                  </a:lnTo>
                  <a:lnTo>
                    <a:pt x="77" y="278"/>
                  </a:lnTo>
                  <a:lnTo>
                    <a:pt x="88" y="281"/>
                  </a:lnTo>
                  <a:lnTo>
                    <a:pt x="100" y="283"/>
                  </a:lnTo>
                  <a:lnTo>
                    <a:pt x="112" y="284"/>
                  </a:lnTo>
                  <a:lnTo>
                    <a:pt x="119" y="284"/>
                  </a:lnTo>
                  <a:lnTo>
                    <a:pt x="125" y="283"/>
                  </a:lnTo>
                  <a:lnTo>
                    <a:pt x="131" y="282"/>
                  </a:lnTo>
                  <a:lnTo>
                    <a:pt x="137" y="280"/>
                  </a:lnTo>
                  <a:lnTo>
                    <a:pt x="143" y="278"/>
                  </a:lnTo>
                  <a:lnTo>
                    <a:pt x="147" y="274"/>
                  </a:lnTo>
                  <a:lnTo>
                    <a:pt x="153" y="270"/>
                  </a:lnTo>
                  <a:lnTo>
                    <a:pt x="157" y="267"/>
                  </a:lnTo>
                  <a:lnTo>
                    <a:pt x="161" y="262"/>
                  </a:lnTo>
                  <a:lnTo>
                    <a:pt x="165" y="256"/>
                  </a:lnTo>
                  <a:lnTo>
                    <a:pt x="169" y="251"/>
                  </a:lnTo>
                  <a:lnTo>
                    <a:pt x="171" y="246"/>
                  </a:lnTo>
                  <a:lnTo>
                    <a:pt x="173" y="239"/>
                  </a:lnTo>
                  <a:lnTo>
                    <a:pt x="174" y="232"/>
                  </a:lnTo>
                  <a:lnTo>
                    <a:pt x="175" y="225"/>
                  </a:lnTo>
                  <a:lnTo>
                    <a:pt x="175" y="217"/>
                  </a:lnTo>
                  <a:lnTo>
                    <a:pt x="175" y="169"/>
                  </a:lnTo>
                  <a:lnTo>
                    <a:pt x="170" y="179"/>
                  </a:lnTo>
                  <a:lnTo>
                    <a:pt x="162" y="188"/>
                  </a:lnTo>
                  <a:lnTo>
                    <a:pt x="155" y="196"/>
                  </a:lnTo>
                  <a:lnTo>
                    <a:pt x="145" y="202"/>
                  </a:lnTo>
                  <a:lnTo>
                    <a:pt x="135" y="209"/>
                  </a:lnTo>
                  <a:lnTo>
                    <a:pt x="124" y="212"/>
                  </a:lnTo>
                  <a:lnTo>
                    <a:pt x="111" y="215"/>
                  </a:lnTo>
                  <a:lnTo>
                    <a:pt x="98" y="215"/>
                  </a:lnTo>
                  <a:lnTo>
                    <a:pt x="89" y="215"/>
                  </a:lnTo>
                  <a:lnTo>
                    <a:pt x="78" y="214"/>
                  </a:lnTo>
                  <a:lnTo>
                    <a:pt x="69" y="211"/>
                  </a:lnTo>
                  <a:lnTo>
                    <a:pt x="60" y="207"/>
                  </a:lnTo>
                  <a:lnTo>
                    <a:pt x="52" y="203"/>
                  </a:lnTo>
                  <a:lnTo>
                    <a:pt x="43" y="198"/>
                  </a:lnTo>
                  <a:lnTo>
                    <a:pt x="36" y="192"/>
                  </a:lnTo>
                  <a:lnTo>
                    <a:pt x="28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4" name="Freeform 193">
              <a:extLst>
                <a:ext uri="{FF2B5EF4-FFF2-40B4-BE49-F238E27FC236}">
                  <a16:creationId xmlns:a16="http://schemas.microsoft.com/office/drawing/2014/main" id="{759E6970-FB17-519A-1972-21C3211C6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9186" y="3997558"/>
              <a:ext cx="51750" cy="77622"/>
            </a:xfrm>
            <a:custGeom>
              <a:avLst/>
              <a:gdLst>
                <a:gd name="T0" fmla="*/ 318 w 441"/>
                <a:gd name="T1" fmla="*/ 514 h 666"/>
                <a:gd name="T2" fmla="*/ 224 w 441"/>
                <a:gd name="T3" fmla="*/ 582 h 666"/>
                <a:gd name="T4" fmla="*/ 182 w 441"/>
                <a:gd name="T5" fmla="*/ 514 h 666"/>
                <a:gd name="T6" fmla="*/ 132 w 441"/>
                <a:gd name="T7" fmla="*/ 204 h 666"/>
                <a:gd name="T8" fmla="*/ 328 w 441"/>
                <a:gd name="T9" fmla="*/ 98 h 666"/>
                <a:gd name="T10" fmla="*/ 231 w 441"/>
                <a:gd name="T11" fmla="*/ 134 h 666"/>
                <a:gd name="T12" fmla="*/ 148 w 441"/>
                <a:gd name="T13" fmla="*/ 189 h 666"/>
                <a:gd name="T14" fmla="*/ 160 w 441"/>
                <a:gd name="T15" fmla="*/ 635 h 666"/>
                <a:gd name="T16" fmla="*/ 130 w 441"/>
                <a:gd name="T17" fmla="*/ 627 h 666"/>
                <a:gd name="T18" fmla="*/ 263 w 441"/>
                <a:gd name="T19" fmla="*/ 9 h 666"/>
                <a:gd name="T20" fmla="*/ 337 w 441"/>
                <a:gd name="T21" fmla="*/ 15 h 666"/>
                <a:gd name="T22" fmla="*/ 309 w 441"/>
                <a:gd name="T23" fmla="*/ 30 h 666"/>
                <a:gd name="T24" fmla="*/ 386 w 441"/>
                <a:gd name="T25" fmla="*/ 41 h 666"/>
                <a:gd name="T26" fmla="*/ 411 w 441"/>
                <a:gd name="T27" fmla="*/ 55 h 666"/>
                <a:gd name="T28" fmla="*/ 428 w 441"/>
                <a:gd name="T29" fmla="*/ 75 h 666"/>
                <a:gd name="T30" fmla="*/ 441 w 441"/>
                <a:gd name="T31" fmla="*/ 105 h 666"/>
                <a:gd name="T32" fmla="*/ 400 w 441"/>
                <a:gd name="T33" fmla="*/ 121 h 666"/>
                <a:gd name="T34" fmla="*/ 414 w 441"/>
                <a:gd name="T35" fmla="*/ 126 h 666"/>
                <a:gd name="T36" fmla="*/ 399 w 441"/>
                <a:gd name="T37" fmla="*/ 136 h 666"/>
                <a:gd name="T38" fmla="*/ 334 w 441"/>
                <a:gd name="T39" fmla="*/ 145 h 666"/>
                <a:gd name="T40" fmla="*/ 274 w 441"/>
                <a:gd name="T41" fmla="*/ 167 h 666"/>
                <a:gd name="T42" fmla="*/ 216 w 441"/>
                <a:gd name="T43" fmla="*/ 201 h 666"/>
                <a:gd name="T44" fmla="*/ 175 w 441"/>
                <a:gd name="T45" fmla="*/ 241 h 666"/>
                <a:gd name="T46" fmla="*/ 245 w 441"/>
                <a:gd name="T47" fmla="*/ 267 h 666"/>
                <a:gd name="T48" fmla="*/ 307 w 441"/>
                <a:gd name="T49" fmla="*/ 305 h 666"/>
                <a:gd name="T50" fmla="*/ 361 w 441"/>
                <a:gd name="T51" fmla="*/ 354 h 666"/>
                <a:gd name="T52" fmla="*/ 407 w 441"/>
                <a:gd name="T53" fmla="*/ 416 h 666"/>
                <a:gd name="T54" fmla="*/ 393 w 441"/>
                <a:gd name="T55" fmla="*/ 459 h 666"/>
                <a:gd name="T56" fmla="*/ 363 w 441"/>
                <a:gd name="T57" fmla="*/ 506 h 666"/>
                <a:gd name="T58" fmla="*/ 322 w 441"/>
                <a:gd name="T59" fmla="*/ 551 h 666"/>
                <a:gd name="T60" fmla="*/ 267 w 441"/>
                <a:gd name="T61" fmla="*/ 594 h 666"/>
                <a:gd name="T62" fmla="*/ 220 w 441"/>
                <a:gd name="T63" fmla="*/ 620 h 666"/>
                <a:gd name="T64" fmla="*/ 212 w 441"/>
                <a:gd name="T65" fmla="*/ 631 h 666"/>
                <a:gd name="T66" fmla="*/ 142 w 441"/>
                <a:gd name="T67" fmla="*/ 653 h 666"/>
                <a:gd name="T68" fmla="*/ 120 w 441"/>
                <a:gd name="T69" fmla="*/ 650 h 666"/>
                <a:gd name="T70" fmla="*/ 86 w 441"/>
                <a:gd name="T71" fmla="*/ 635 h 666"/>
                <a:gd name="T72" fmla="*/ 44 w 441"/>
                <a:gd name="T73" fmla="*/ 602 h 666"/>
                <a:gd name="T74" fmla="*/ 13 w 441"/>
                <a:gd name="T75" fmla="*/ 572 h 666"/>
                <a:gd name="T76" fmla="*/ 0 w 441"/>
                <a:gd name="T77" fmla="*/ 535 h 666"/>
                <a:gd name="T78" fmla="*/ 24 w 441"/>
                <a:gd name="T79" fmla="*/ 499 h 666"/>
                <a:gd name="T80" fmla="*/ 111 w 441"/>
                <a:gd name="T81" fmla="*/ 505 h 666"/>
                <a:gd name="T82" fmla="*/ 192 w 441"/>
                <a:gd name="T83" fmla="*/ 479 h 666"/>
                <a:gd name="T84" fmla="*/ 247 w 441"/>
                <a:gd name="T85" fmla="*/ 445 h 666"/>
                <a:gd name="T86" fmla="*/ 276 w 441"/>
                <a:gd name="T87" fmla="*/ 403 h 666"/>
                <a:gd name="T88" fmla="*/ 207 w 441"/>
                <a:gd name="T89" fmla="*/ 343 h 666"/>
                <a:gd name="T90" fmla="*/ 163 w 441"/>
                <a:gd name="T91" fmla="*/ 333 h 666"/>
                <a:gd name="T92" fmla="*/ 95 w 441"/>
                <a:gd name="T93" fmla="*/ 333 h 666"/>
                <a:gd name="T94" fmla="*/ 25 w 441"/>
                <a:gd name="T95" fmla="*/ 271 h 666"/>
                <a:gd name="T96" fmla="*/ 3 w 441"/>
                <a:gd name="T97" fmla="*/ 236 h 666"/>
                <a:gd name="T98" fmla="*/ 101 w 441"/>
                <a:gd name="T99" fmla="*/ 9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1" h="666">
                  <a:moveTo>
                    <a:pt x="311" y="514"/>
                  </a:moveTo>
                  <a:lnTo>
                    <a:pt x="278" y="552"/>
                  </a:lnTo>
                  <a:lnTo>
                    <a:pt x="285" y="552"/>
                  </a:lnTo>
                  <a:lnTo>
                    <a:pt x="318" y="514"/>
                  </a:lnTo>
                  <a:lnTo>
                    <a:pt x="311" y="514"/>
                  </a:lnTo>
                  <a:close/>
                  <a:moveTo>
                    <a:pt x="215" y="574"/>
                  </a:moveTo>
                  <a:lnTo>
                    <a:pt x="215" y="582"/>
                  </a:lnTo>
                  <a:lnTo>
                    <a:pt x="224" y="582"/>
                  </a:lnTo>
                  <a:lnTo>
                    <a:pt x="254" y="559"/>
                  </a:lnTo>
                  <a:lnTo>
                    <a:pt x="215" y="574"/>
                  </a:lnTo>
                  <a:close/>
                  <a:moveTo>
                    <a:pt x="175" y="514"/>
                  </a:moveTo>
                  <a:lnTo>
                    <a:pt x="182" y="514"/>
                  </a:lnTo>
                  <a:lnTo>
                    <a:pt x="198" y="499"/>
                  </a:lnTo>
                  <a:lnTo>
                    <a:pt x="191" y="499"/>
                  </a:lnTo>
                  <a:lnTo>
                    <a:pt x="175" y="514"/>
                  </a:lnTo>
                  <a:close/>
                  <a:moveTo>
                    <a:pt x="132" y="204"/>
                  </a:moveTo>
                  <a:lnTo>
                    <a:pt x="132" y="211"/>
                  </a:lnTo>
                  <a:lnTo>
                    <a:pt x="265" y="128"/>
                  </a:lnTo>
                  <a:lnTo>
                    <a:pt x="327" y="114"/>
                  </a:lnTo>
                  <a:lnTo>
                    <a:pt x="328" y="98"/>
                  </a:lnTo>
                  <a:lnTo>
                    <a:pt x="313" y="98"/>
                  </a:lnTo>
                  <a:lnTo>
                    <a:pt x="283" y="109"/>
                  </a:lnTo>
                  <a:lnTo>
                    <a:pt x="257" y="121"/>
                  </a:lnTo>
                  <a:lnTo>
                    <a:pt x="231" y="134"/>
                  </a:lnTo>
                  <a:lnTo>
                    <a:pt x="208" y="147"/>
                  </a:lnTo>
                  <a:lnTo>
                    <a:pt x="186" y="160"/>
                  </a:lnTo>
                  <a:lnTo>
                    <a:pt x="166" y="174"/>
                  </a:lnTo>
                  <a:lnTo>
                    <a:pt x="148" y="189"/>
                  </a:lnTo>
                  <a:lnTo>
                    <a:pt x="132" y="204"/>
                  </a:lnTo>
                  <a:close/>
                  <a:moveTo>
                    <a:pt x="130" y="627"/>
                  </a:moveTo>
                  <a:lnTo>
                    <a:pt x="129" y="635"/>
                  </a:lnTo>
                  <a:lnTo>
                    <a:pt x="160" y="635"/>
                  </a:lnTo>
                  <a:lnTo>
                    <a:pt x="198" y="627"/>
                  </a:lnTo>
                  <a:lnTo>
                    <a:pt x="198" y="620"/>
                  </a:lnTo>
                  <a:lnTo>
                    <a:pt x="191" y="620"/>
                  </a:lnTo>
                  <a:lnTo>
                    <a:pt x="130" y="627"/>
                  </a:lnTo>
                  <a:close/>
                  <a:moveTo>
                    <a:pt x="235" y="0"/>
                  </a:moveTo>
                  <a:lnTo>
                    <a:pt x="242" y="3"/>
                  </a:lnTo>
                  <a:lnTo>
                    <a:pt x="251" y="6"/>
                  </a:lnTo>
                  <a:lnTo>
                    <a:pt x="263" y="9"/>
                  </a:lnTo>
                  <a:lnTo>
                    <a:pt x="278" y="11"/>
                  </a:lnTo>
                  <a:lnTo>
                    <a:pt x="295" y="13"/>
                  </a:lnTo>
                  <a:lnTo>
                    <a:pt x="315" y="14"/>
                  </a:lnTo>
                  <a:lnTo>
                    <a:pt x="337" y="15"/>
                  </a:lnTo>
                  <a:lnTo>
                    <a:pt x="363" y="15"/>
                  </a:lnTo>
                  <a:lnTo>
                    <a:pt x="362" y="22"/>
                  </a:lnTo>
                  <a:lnTo>
                    <a:pt x="310" y="22"/>
                  </a:lnTo>
                  <a:lnTo>
                    <a:pt x="309" y="30"/>
                  </a:lnTo>
                  <a:lnTo>
                    <a:pt x="332" y="31"/>
                  </a:lnTo>
                  <a:lnTo>
                    <a:pt x="352" y="33"/>
                  </a:lnTo>
                  <a:lnTo>
                    <a:pt x="370" y="36"/>
                  </a:lnTo>
                  <a:lnTo>
                    <a:pt x="386" y="41"/>
                  </a:lnTo>
                  <a:lnTo>
                    <a:pt x="393" y="44"/>
                  </a:lnTo>
                  <a:lnTo>
                    <a:pt x="399" y="48"/>
                  </a:lnTo>
                  <a:lnTo>
                    <a:pt x="406" y="52"/>
                  </a:lnTo>
                  <a:lnTo>
                    <a:pt x="411" y="55"/>
                  </a:lnTo>
                  <a:lnTo>
                    <a:pt x="416" y="60"/>
                  </a:lnTo>
                  <a:lnTo>
                    <a:pt x="420" y="65"/>
                  </a:lnTo>
                  <a:lnTo>
                    <a:pt x="425" y="70"/>
                  </a:lnTo>
                  <a:lnTo>
                    <a:pt x="428" y="75"/>
                  </a:lnTo>
                  <a:lnTo>
                    <a:pt x="427" y="90"/>
                  </a:lnTo>
                  <a:lnTo>
                    <a:pt x="389" y="90"/>
                  </a:lnTo>
                  <a:lnTo>
                    <a:pt x="389" y="98"/>
                  </a:lnTo>
                  <a:lnTo>
                    <a:pt x="441" y="105"/>
                  </a:lnTo>
                  <a:lnTo>
                    <a:pt x="441" y="114"/>
                  </a:lnTo>
                  <a:lnTo>
                    <a:pt x="395" y="114"/>
                  </a:lnTo>
                  <a:lnTo>
                    <a:pt x="395" y="121"/>
                  </a:lnTo>
                  <a:lnTo>
                    <a:pt x="400" y="121"/>
                  </a:lnTo>
                  <a:lnTo>
                    <a:pt x="404" y="122"/>
                  </a:lnTo>
                  <a:lnTo>
                    <a:pt x="408" y="123"/>
                  </a:lnTo>
                  <a:lnTo>
                    <a:pt x="411" y="124"/>
                  </a:lnTo>
                  <a:lnTo>
                    <a:pt x="414" y="126"/>
                  </a:lnTo>
                  <a:lnTo>
                    <a:pt x="415" y="130"/>
                  </a:lnTo>
                  <a:lnTo>
                    <a:pt x="416" y="133"/>
                  </a:lnTo>
                  <a:lnTo>
                    <a:pt x="416" y="136"/>
                  </a:lnTo>
                  <a:lnTo>
                    <a:pt x="399" y="136"/>
                  </a:lnTo>
                  <a:lnTo>
                    <a:pt x="383" y="137"/>
                  </a:lnTo>
                  <a:lnTo>
                    <a:pt x="366" y="139"/>
                  </a:lnTo>
                  <a:lnTo>
                    <a:pt x="350" y="142"/>
                  </a:lnTo>
                  <a:lnTo>
                    <a:pt x="334" y="145"/>
                  </a:lnTo>
                  <a:lnTo>
                    <a:pt x="319" y="150"/>
                  </a:lnTo>
                  <a:lnTo>
                    <a:pt x="303" y="155"/>
                  </a:lnTo>
                  <a:lnTo>
                    <a:pt x="289" y="160"/>
                  </a:lnTo>
                  <a:lnTo>
                    <a:pt x="274" y="167"/>
                  </a:lnTo>
                  <a:lnTo>
                    <a:pt x="259" y="174"/>
                  </a:lnTo>
                  <a:lnTo>
                    <a:pt x="245" y="183"/>
                  </a:lnTo>
                  <a:lnTo>
                    <a:pt x="230" y="191"/>
                  </a:lnTo>
                  <a:lnTo>
                    <a:pt x="216" y="201"/>
                  </a:lnTo>
                  <a:lnTo>
                    <a:pt x="202" y="211"/>
                  </a:lnTo>
                  <a:lnTo>
                    <a:pt x="189" y="222"/>
                  </a:lnTo>
                  <a:lnTo>
                    <a:pt x="176" y="234"/>
                  </a:lnTo>
                  <a:lnTo>
                    <a:pt x="175" y="241"/>
                  </a:lnTo>
                  <a:lnTo>
                    <a:pt x="193" y="247"/>
                  </a:lnTo>
                  <a:lnTo>
                    <a:pt x="211" y="253"/>
                  </a:lnTo>
                  <a:lnTo>
                    <a:pt x="228" y="259"/>
                  </a:lnTo>
                  <a:lnTo>
                    <a:pt x="245" y="267"/>
                  </a:lnTo>
                  <a:lnTo>
                    <a:pt x="261" y="275"/>
                  </a:lnTo>
                  <a:lnTo>
                    <a:pt x="277" y="285"/>
                  </a:lnTo>
                  <a:lnTo>
                    <a:pt x="292" y="294"/>
                  </a:lnTo>
                  <a:lnTo>
                    <a:pt x="307" y="305"/>
                  </a:lnTo>
                  <a:lnTo>
                    <a:pt x="320" y="316"/>
                  </a:lnTo>
                  <a:lnTo>
                    <a:pt x="334" y="328"/>
                  </a:lnTo>
                  <a:lnTo>
                    <a:pt x="348" y="341"/>
                  </a:lnTo>
                  <a:lnTo>
                    <a:pt x="361" y="354"/>
                  </a:lnTo>
                  <a:lnTo>
                    <a:pt x="373" y="369"/>
                  </a:lnTo>
                  <a:lnTo>
                    <a:pt x="384" y="384"/>
                  </a:lnTo>
                  <a:lnTo>
                    <a:pt x="396" y="399"/>
                  </a:lnTo>
                  <a:lnTo>
                    <a:pt x="407" y="416"/>
                  </a:lnTo>
                  <a:lnTo>
                    <a:pt x="407" y="423"/>
                  </a:lnTo>
                  <a:lnTo>
                    <a:pt x="402" y="436"/>
                  </a:lnTo>
                  <a:lnTo>
                    <a:pt x="398" y="448"/>
                  </a:lnTo>
                  <a:lnTo>
                    <a:pt x="393" y="459"/>
                  </a:lnTo>
                  <a:lnTo>
                    <a:pt x="386" y="471"/>
                  </a:lnTo>
                  <a:lnTo>
                    <a:pt x="380" y="483"/>
                  </a:lnTo>
                  <a:lnTo>
                    <a:pt x="372" y="494"/>
                  </a:lnTo>
                  <a:lnTo>
                    <a:pt x="363" y="506"/>
                  </a:lnTo>
                  <a:lnTo>
                    <a:pt x="354" y="518"/>
                  </a:lnTo>
                  <a:lnTo>
                    <a:pt x="344" y="528"/>
                  </a:lnTo>
                  <a:lnTo>
                    <a:pt x="333" y="540"/>
                  </a:lnTo>
                  <a:lnTo>
                    <a:pt x="322" y="551"/>
                  </a:lnTo>
                  <a:lnTo>
                    <a:pt x="310" y="562"/>
                  </a:lnTo>
                  <a:lnTo>
                    <a:pt x="296" y="573"/>
                  </a:lnTo>
                  <a:lnTo>
                    <a:pt x="282" y="584"/>
                  </a:lnTo>
                  <a:lnTo>
                    <a:pt x="267" y="594"/>
                  </a:lnTo>
                  <a:lnTo>
                    <a:pt x="252" y="605"/>
                  </a:lnTo>
                  <a:lnTo>
                    <a:pt x="206" y="612"/>
                  </a:lnTo>
                  <a:lnTo>
                    <a:pt x="206" y="620"/>
                  </a:lnTo>
                  <a:lnTo>
                    <a:pt x="220" y="620"/>
                  </a:lnTo>
                  <a:lnTo>
                    <a:pt x="219" y="622"/>
                  </a:lnTo>
                  <a:lnTo>
                    <a:pt x="218" y="625"/>
                  </a:lnTo>
                  <a:lnTo>
                    <a:pt x="215" y="627"/>
                  </a:lnTo>
                  <a:lnTo>
                    <a:pt x="212" y="631"/>
                  </a:lnTo>
                  <a:lnTo>
                    <a:pt x="200" y="636"/>
                  </a:lnTo>
                  <a:lnTo>
                    <a:pt x="185" y="641"/>
                  </a:lnTo>
                  <a:lnTo>
                    <a:pt x="166" y="648"/>
                  </a:lnTo>
                  <a:lnTo>
                    <a:pt x="142" y="653"/>
                  </a:lnTo>
                  <a:lnTo>
                    <a:pt x="114" y="659"/>
                  </a:lnTo>
                  <a:lnTo>
                    <a:pt x="82" y="666"/>
                  </a:lnTo>
                  <a:lnTo>
                    <a:pt x="82" y="650"/>
                  </a:lnTo>
                  <a:lnTo>
                    <a:pt x="120" y="650"/>
                  </a:lnTo>
                  <a:lnTo>
                    <a:pt x="121" y="642"/>
                  </a:lnTo>
                  <a:lnTo>
                    <a:pt x="110" y="641"/>
                  </a:lnTo>
                  <a:lnTo>
                    <a:pt x="98" y="639"/>
                  </a:lnTo>
                  <a:lnTo>
                    <a:pt x="86" y="635"/>
                  </a:lnTo>
                  <a:lnTo>
                    <a:pt x="75" y="629"/>
                  </a:lnTo>
                  <a:lnTo>
                    <a:pt x="64" y="622"/>
                  </a:lnTo>
                  <a:lnTo>
                    <a:pt x="53" y="612"/>
                  </a:lnTo>
                  <a:lnTo>
                    <a:pt x="44" y="602"/>
                  </a:lnTo>
                  <a:lnTo>
                    <a:pt x="33" y="589"/>
                  </a:lnTo>
                  <a:lnTo>
                    <a:pt x="26" y="585"/>
                  </a:lnTo>
                  <a:lnTo>
                    <a:pt x="18" y="578"/>
                  </a:lnTo>
                  <a:lnTo>
                    <a:pt x="13" y="572"/>
                  </a:lnTo>
                  <a:lnTo>
                    <a:pt x="9" y="565"/>
                  </a:lnTo>
                  <a:lnTo>
                    <a:pt x="4" y="556"/>
                  </a:lnTo>
                  <a:lnTo>
                    <a:pt x="2" y="545"/>
                  </a:lnTo>
                  <a:lnTo>
                    <a:pt x="0" y="535"/>
                  </a:lnTo>
                  <a:lnTo>
                    <a:pt x="0" y="523"/>
                  </a:lnTo>
                  <a:lnTo>
                    <a:pt x="0" y="519"/>
                  </a:lnTo>
                  <a:lnTo>
                    <a:pt x="0" y="514"/>
                  </a:lnTo>
                  <a:lnTo>
                    <a:pt x="24" y="499"/>
                  </a:lnTo>
                  <a:lnTo>
                    <a:pt x="46" y="514"/>
                  </a:lnTo>
                  <a:lnTo>
                    <a:pt x="61" y="514"/>
                  </a:lnTo>
                  <a:lnTo>
                    <a:pt x="86" y="509"/>
                  </a:lnTo>
                  <a:lnTo>
                    <a:pt x="111" y="505"/>
                  </a:lnTo>
                  <a:lnTo>
                    <a:pt x="133" y="499"/>
                  </a:lnTo>
                  <a:lnTo>
                    <a:pt x="154" y="493"/>
                  </a:lnTo>
                  <a:lnTo>
                    <a:pt x="174" y="486"/>
                  </a:lnTo>
                  <a:lnTo>
                    <a:pt x="192" y="479"/>
                  </a:lnTo>
                  <a:lnTo>
                    <a:pt x="208" y="471"/>
                  </a:lnTo>
                  <a:lnTo>
                    <a:pt x="223" y="464"/>
                  </a:lnTo>
                  <a:lnTo>
                    <a:pt x="235" y="454"/>
                  </a:lnTo>
                  <a:lnTo>
                    <a:pt x="247" y="445"/>
                  </a:lnTo>
                  <a:lnTo>
                    <a:pt x="257" y="435"/>
                  </a:lnTo>
                  <a:lnTo>
                    <a:pt x="265" y="425"/>
                  </a:lnTo>
                  <a:lnTo>
                    <a:pt x="271" y="414"/>
                  </a:lnTo>
                  <a:lnTo>
                    <a:pt x="276" y="403"/>
                  </a:lnTo>
                  <a:lnTo>
                    <a:pt x="279" y="390"/>
                  </a:lnTo>
                  <a:lnTo>
                    <a:pt x="281" y="377"/>
                  </a:lnTo>
                  <a:lnTo>
                    <a:pt x="240" y="358"/>
                  </a:lnTo>
                  <a:lnTo>
                    <a:pt x="207" y="343"/>
                  </a:lnTo>
                  <a:lnTo>
                    <a:pt x="193" y="339"/>
                  </a:lnTo>
                  <a:lnTo>
                    <a:pt x="181" y="335"/>
                  </a:lnTo>
                  <a:lnTo>
                    <a:pt x="170" y="333"/>
                  </a:lnTo>
                  <a:lnTo>
                    <a:pt x="163" y="333"/>
                  </a:lnTo>
                  <a:lnTo>
                    <a:pt x="162" y="340"/>
                  </a:lnTo>
                  <a:lnTo>
                    <a:pt x="87" y="309"/>
                  </a:lnTo>
                  <a:lnTo>
                    <a:pt x="95" y="318"/>
                  </a:lnTo>
                  <a:lnTo>
                    <a:pt x="95" y="333"/>
                  </a:lnTo>
                  <a:lnTo>
                    <a:pt x="73" y="316"/>
                  </a:lnTo>
                  <a:lnTo>
                    <a:pt x="53" y="300"/>
                  </a:lnTo>
                  <a:lnTo>
                    <a:pt x="37" y="285"/>
                  </a:lnTo>
                  <a:lnTo>
                    <a:pt x="25" y="271"/>
                  </a:lnTo>
                  <a:lnTo>
                    <a:pt x="14" y="258"/>
                  </a:lnTo>
                  <a:lnTo>
                    <a:pt x="8" y="247"/>
                  </a:lnTo>
                  <a:lnTo>
                    <a:pt x="5" y="241"/>
                  </a:lnTo>
                  <a:lnTo>
                    <a:pt x="3" y="236"/>
                  </a:lnTo>
                  <a:lnTo>
                    <a:pt x="2" y="232"/>
                  </a:lnTo>
                  <a:lnTo>
                    <a:pt x="2" y="226"/>
                  </a:lnTo>
                  <a:lnTo>
                    <a:pt x="62" y="121"/>
                  </a:lnTo>
                  <a:lnTo>
                    <a:pt x="101" y="90"/>
                  </a:lnTo>
                  <a:lnTo>
                    <a:pt x="100" y="105"/>
                  </a:lnTo>
                  <a:lnTo>
                    <a:pt x="2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5" name="Freeform 194">
              <a:extLst>
                <a:ext uri="{FF2B5EF4-FFF2-40B4-BE49-F238E27FC236}">
                  <a16:creationId xmlns:a16="http://schemas.microsoft.com/office/drawing/2014/main" id="{DE1179DF-6DE3-C717-4E5A-EF2CD95719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2784" y="3997558"/>
              <a:ext cx="60991" cy="81319"/>
            </a:xfrm>
            <a:custGeom>
              <a:avLst/>
              <a:gdLst>
                <a:gd name="T0" fmla="*/ 484 w 522"/>
                <a:gd name="T1" fmla="*/ 30 h 704"/>
                <a:gd name="T2" fmla="*/ 174 w 522"/>
                <a:gd name="T3" fmla="*/ 446 h 704"/>
                <a:gd name="T4" fmla="*/ 167 w 522"/>
                <a:gd name="T5" fmla="*/ 575 h 704"/>
                <a:gd name="T6" fmla="*/ 174 w 522"/>
                <a:gd name="T7" fmla="*/ 537 h 704"/>
                <a:gd name="T8" fmla="*/ 174 w 522"/>
                <a:gd name="T9" fmla="*/ 514 h 704"/>
                <a:gd name="T10" fmla="*/ 182 w 522"/>
                <a:gd name="T11" fmla="*/ 446 h 704"/>
                <a:gd name="T12" fmla="*/ 522 w 522"/>
                <a:gd name="T13" fmla="*/ 8 h 704"/>
                <a:gd name="T14" fmla="*/ 515 w 522"/>
                <a:gd name="T15" fmla="*/ 45 h 704"/>
                <a:gd name="T16" fmla="*/ 505 w 522"/>
                <a:gd name="T17" fmla="*/ 58 h 704"/>
                <a:gd name="T18" fmla="*/ 489 w 522"/>
                <a:gd name="T19" fmla="*/ 69 h 704"/>
                <a:gd name="T20" fmla="*/ 459 w 522"/>
                <a:gd name="T21" fmla="*/ 78 h 704"/>
                <a:gd name="T22" fmla="*/ 393 w 522"/>
                <a:gd name="T23" fmla="*/ 84 h 704"/>
                <a:gd name="T24" fmla="*/ 340 w 522"/>
                <a:gd name="T25" fmla="*/ 113 h 704"/>
                <a:gd name="T26" fmla="*/ 317 w 522"/>
                <a:gd name="T27" fmla="*/ 207 h 704"/>
                <a:gd name="T28" fmla="*/ 281 w 522"/>
                <a:gd name="T29" fmla="*/ 406 h 704"/>
                <a:gd name="T30" fmla="*/ 272 w 522"/>
                <a:gd name="T31" fmla="*/ 696 h 704"/>
                <a:gd name="T32" fmla="*/ 256 w 522"/>
                <a:gd name="T33" fmla="*/ 691 h 704"/>
                <a:gd name="T34" fmla="*/ 244 w 522"/>
                <a:gd name="T35" fmla="*/ 666 h 704"/>
                <a:gd name="T36" fmla="*/ 234 w 522"/>
                <a:gd name="T37" fmla="*/ 620 h 704"/>
                <a:gd name="T38" fmla="*/ 234 w 522"/>
                <a:gd name="T39" fmla="*/ 537 h 704"/>
                <a:gd name="T40" fmla="*/ 224 w 522"/>
                <a:gd name="T41" fmla="*/ 553 h 704"/>
                <a:gd name="T42" fmla="*/ 215 w 522"/>
                <a:gd name="T43" fmla="*/ 558 h 704"/>
                <a:gd name="T44" fmla="*/ 211 w 522"/>
                <a:gd name="T45" fmla="*/ 568 h 704"/>
                <a:gd name="T46" fmla="*/ 226 w 522"/>
                <a:gd name="T47" fmla="*/ 704 h 704"/>
                <a:gd name="T48" fmla="*/ 174 w 522"/>
                <a:gd name="T49" fmla="*/ 688 h 704"/>
                <a:gd name="T50" fmla="*/ 153 w 522"/>
                <a:gd name="T51" fmla="*/ 657 h 704"/>
                <a:gd name="T52" fmla="*/ 140 w 522"/>
                <a:gd name="T53" fmla="*/ 613 h 704"/>
                <a:gd name="T54" fmla="*/ 136 w 522"/>
                <a:gd name="T55" fmla="*/ 575 h 704"/>
                <a:gd name="T56" fmla="*/ 136 w 522"/>
                <a:gd name="T57" fmla="*/ 529 h 704"/>
                <a:gd name="T58" fmla="*/ 143 w 522"/>
                <a:gd name="T59" fmla="*/ 484 h 704"/>
                <a:gd name="T60" fmla="*/ 154 w 522"/>
                <a:gd name="T61" fmla="*/ 475 h 704"/>
                <a:gd name="T62" fmla="*/ 164 w 522"/>
                <a:gd name="T63" fmla="*/ 471 h 704"/>
                <a:gd name="T64" fmla="*/ 167 w 522"/>
                <a:gd name="T65" fmla="*/ 461 h 704"/>
                <a:gd name="T66" fmla="*/ 152 w 522"/>
                <a:gd name="T67" fmla="*/ 440 h 704"/>
                <a:gd name="T68" fmla="*/ 157 w 522"/>
                <a:gd name="T69" fmla="*/ 408 h 704"/>
                <a:gd name="T70" fmla="*/ 169 w 522"/>
                <a:gd name="T71" fmla="*/ 394 h 704"/>
                <a:gd name="T72" fmla="*/ 177 w 522"/>
                <a:gd name="T73" fmla="*/ 290 h 704"/>
                <a:gd name="T74" fmla="*/ 187 w 522"/>
                <a:gd name="T75" fmla="*/ 250 h 704"/>
                <a:gd name="T76" fmla="*/ 151 w 522"/>
                <a:gd name="T77" fmla="*/ 144 h 704"/>
                <a:gd name="T78" fmla="*/ 83 w 522"/>
                <a:gd name="T79" fmla="*/ 121 h 704"/>
                <a:gd name="T80" fmla="*/ 204 w 522"/>
                <a:gd name="T81" fmla="*/ 121 h 704"/>
                <a:gd name="T82" fmla="*/ 75 w 522"/>
                <a:gd name="T83" fmla="*/ 106 h 704"/>
                <a:gd name="T84" fmla="*/ 0 w 522"/>
                <a:gd name="T85" fmla="*/ 98 h 704"/>
                <a:gd name="T86" fmla="*/ 0 w 522"/>
                <a:gd name="T87" fmla="*/ 48 h 704"/>
                <a:gd name="T88" fmla="*/ 5 w 522"/>
                <a:gd name="T89" fmla="*/ 37 h 704"/>
                <a:gd name="T90" fmla="*/ 17 w 522"/>
                <a:gd name="T91" fmla="*/ 27 h 704"/>
                <a:gd name="T92" fmla="*/ 51 w 522"/>
                <a:gd name="T93" fmla="*/ 18 h 704"/>
                <a:gd name="T94" fmla="*/ 499 w 522"/>
                <a:gd name="T95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2" h="704">
                  <a:moveTo>
                    <a:pt x="454" y="23"/>
                  </a:moveTo>
                  <a:lnTo>
                    <a:pt x="454" y="30"/>
                  </a:lnTo>
                  <a:lnTo>
                    <a:pt x="484" y="30"/>
                  </a:lnTo>
                  <a:lnTo>
                    <a:pt x="484" y="23"/>
                  </a:lnTo>
                  <a:lnTo>
                    <a:pt x="454" y="23"/>
                  </a:lnTo>
                  <a:close/>
                  <a:moveTo>
                    <a:pt x="174" y="446"/>
                  </a:moveTo>
                  <a:lnTo>
                    <a:pt x="158" y="612"/>
                  </a:lnTo>
                  <a:lnTo>
                    <a:pt x="174" y="612"/>
                  </a:lnTo>
                  <a:lnTo>
                    <a:pt x="167" y="575"/>
                  </a:lnTo>
                  <a:lnTo>
                    <a:pt x="167" y="560"/>
                  </a:lnTo>
                  <a:lnTo>
                    <a:pt x="182" y="537"/>
                  </a:lnTo>
                  <a:lnTo>
                    <a:pt x="174" y="537"/>
                  </a:lnTo>
                  <a:lnTo>
                    <a:pt x="182" y="529"/>
                  </a:lnTo>
                  <a:lnTo>
                    <a:pt x="182" y="522"/>
                  </a:lnTo>
                  <a:lnTo>
                    <a:pt x="174" y="514"/>
                  </a:lnTo>
                  <a:lnTo>
                    <a:pt x="174" y="507"/>
                  </a:lnTo>
                  <a:lnTo>
                    <a:pt x="189" y="476"/>
                  </a:lnTo>
                  <a:lnTo>
                    <a:pt x="182" y="446"/>
                  </a:lnTo>
                  <a:lnTo>
                    <a:pt x="174" y="446"/>
                  </a:lnTo>
                  <a:close/>
                  <a:moveTo>
                    <a:pt x="499" y="0"/>
                  </a:moveTo>
                  <a:lnTo>
                    <a:pt x="522" y="8"/>
                  </a:lnTo>
                  <a:lnTo>
                    <a:pt x="522" y="23"/>
                  </a:lnTo>
                  <a:lnTo>
                    <a:pt x="499" y="23"/>
                  </a:lnTo>
                  <a:lnTo>
                    <a:pt x="515" y="45"/>
                  </a:lnTo>
                  <a:lnTo>
                    <a:pt x="511" y="50"/>
                  </a:lnTo>
                  <a:lnTo>
                    <a:pt x="508" y="54"/>
                  </a:lnTo>
                  <a:lnTo>
                    <a:pt x="505" y="58"/>
                  </a:lnTo>
                  <a:lnTo>
                    <a:pt x="501" y="62"/>
                  </a:lnTo>
                  <a:lnTo>
                    <a:pt x="496" y="66"/>
                  </a:lnTo>
                  <a:lnTo>
                    <a:pt x="489" y="69"/>
                  </a:lnTo>
                  <a:lnTo>
                    <a:pt x="483" y="71"/>
                  </a:lnTo>
                  <a:lnTo>
                    <a:pt x="475" y="74"/>
                  </a:lnTo>
                  <a:lnTo>
                    <a:pt x="459" y="78"/>
                  </a:lnTo>
                  <a:lnTo>
                    <a:pt x="440" y="80"/>
                  </a:lnTo>
                  <a:lnTo>
                    <a:pt x="418" y="83"/>
                  </a:lnTo>
                  <a:lnTo>
                    <a:pt x="393" y="84"/>
                  </a:lnTo>
                  <a:lnTo>
                    <a:pt x="340" y="91"/>
                  </a:lnTo>
                  <a:lnTo>
                    <a:pt x="333" y="113"/>
                  </a:lnTo>
                  <a:lnTo>
                    <a:pt x="340" y="113"/>
                  </a:lnTo>
                  <a:lnTo>
                    <a:pt x="334" y="133"/>
                  </a:lnTo>
                  <a:lnTo>
                    <a:pt x="326" y="163"/>
                  </a:lnTo>
                  <a:lnTo>
                    <a:pt x="317" y="207"/>
                  </a:lnTo>
                  <a:lnTo>
                    <a:pt x="306" y="261"/>
                  </a:lnTo>
                  <a:lnTo>
                    <a:pt x="294" y="328"/>
                  </a:lnTo>
                  <a:lnTo>
                    <a:pt x="281" y="406"/>
                  </a:lnTo>
                  <a:lnTo>
                    <a:pt x="266" y="496"/>
                  </a:lnTo>
                  <a:lnTo>
                    <a:pt x="250" y="597"/>
                  </a:lnTo>
                  <a:lnTo>
                    <a:pt x="272" y="696"/>
                  </a:lnTo>
                  <a:lnTo>
                    <a:pt x="265" y="696"/>
                  </a:lnTo>
                  <a:lnTo>
                    <a:pt x="260" y="694"/>
                  </a:lnTo>
                  <a:lnTo>
                    <a:pt x="256" y="691"/>
                  </a:lnTo>
                  <a:lnTo>
                    <a:pt x="252" y="686"/>
                  </a:lnTo>
                  <a:lnTo>
                    <a:pt x="249" y="677"/>
                  </a:lnTo>
                  <a:lnTo>
                    <a:pt x="244" y="666"/>
                  </a:lnTo>
                  <a:lnTo>
                    <a:pt x="241" y="654"/>
                  </a:lnTo>
                  <a:lnTo>
                    <a:pt x="238" y="638"/>
                  </a:lnTo>
                  <a:lnTo>
                    <a:pt x="234" y="620"/>
                  </a:lnTo>
                  <a:lnTo>
                    <a:pt x="242" y="544"/>
                  </a:lnTo>
                  <a:lnTo>
                    <a:pt x="242" y="537"/>
                  </a:lnTo>
                  <a:lnTo>
                    <a:pt x="234" y="537"/>
                  </a:lnTo>
                  <a:lnTo>
                    <a:pt x="234" y="552"/>
                  </a:lnTo>
                  <a:lnTo>
                    <a:pt x="228" y="553"/>
                  </a:lnTo>
                  <a:lnTo>
                    <a:pt x="224" y="553"/>
                  </a:lnTo>
                  <a:lnTo>
                    <a:pt x="220" y="554"/>
                  </a:lnTo>
                  <a:lnTo>
                    <a:pt x="217" y="556"/>
                  </a:lnTo>
                  <a:lnTo>
                    <a:pt x="215" y="558"/>
                  </a:lnTo>
                  <a:lnTo>
                    <a:pt x="212" y="560"/>
                  </a:lnTo>
                  <a:lnTo>
                    <a:pt x="211" y="563"/>
                  </a:lnTo>
                  <a:lnTo>
                    <a:pt x="211" y="568"/>
                  </a:lnTo>
                  <a:lnTo>
                    <a:pt x="211" y="575"/>
                  </a:lnTo>
                  <a:lnTo>
                    <a:pt x="226" y="696"/>
                  </a:lnTo>
                  <a:lnTo>
                    <a:pt x="226" y="704"/>
                  </a:lnTo>
                  <a:lnTo>
                    <a:pt x="211" y="704"/>
                  </a:lnTo>
                  <a:lnTo>
                    <a:pt x="182" y="680"/>
                  </a:lnTo>
                  <a:lnTo>
                    <a:pt x="174" y="688"/>
                  </a:lnTo>
                  <a:lnTo>
                    <a:pt x="167" y="688"/>
                  </a:lnTo>
                  <a:lnTo>
                    <a:pt x="159" y="672"/>
                  </a:lnTo>
                  <a:lnTo>
                    <a:pt x="153" y="657"/>
                  </a:lnTo>
                  <a:lnTo>
                    <a:pt x="148" y="642"/>
                  </a:lnTo>
                  <a:lnTo>
                    <a:pt x="143" y="627"/>
                  </a:lnTo>
                  <a:lnTo>
                    <a:pt x="140" y="613"/>
                  </a:lnTo>
                  <a:lnTo>
                    <a:pt x="138" y="599"/>
                  </a:lnTo>
                  <a:lnTo>
                    <a:pt x="137" y="587"/>
                  </a:lnTo>
                  <a:lnTo>
                    <a:pt x="136" y="575"/>
                  </a:lnTo>
                  <a:lnTo>
                    <a:pt x="143" y="582"/>
                  </a:lnTo>
                  <a:lnTo>
                    <a:pt x="151" y="582"/>
                  </a:lnTo>
                  <a:lnTo>
                    <a:pt x="136" y="529"/>
                  </a:lnTo>
                  <a:lnTo>
                    <a:pt x="158" y="522"/>
                  </a:lnTo>
                  <a:lnTo>
                    <a:pt x="158" y="484"/>
                  </a:lnTo>
                  <a:lnTo>
                    <a:pt x="143" y="484"/>
                  </a:lnTo>
                  <a:lnTo>
                    <a:pt x="143" y="476"/>
                  </a:lnTo>
                  <a:lnTo>
                    <a:pt x="149" y="476"/>
                  </a:lnTo>
                  <a:lnTo>
                    <a:pt x="154" y="475"/>
                  </a:lnTo>
                  <a:lnTo>
                    <a:pt x="157" y="474"/>
                  </a:lnTo>
                  <a:lnTo>
                    <a:pt x="160" y="473"/>
                  </a:lnTo>
                  <a:lnTo>
                    <a:pt x="164" y="471"/>
                  </a:lnTo>
                  <a:lnTo>
                    <a:pt x="165" y="468"/>
                  </a:lnTo>
                  <a:lnTo>
                    <a:pt x="166" y="464"/>
                  </a:lnTo>
                  <a:lnTo>
                    <a:pt x="167" y="461"/>
                  </a:lnTo>
                  <a:lnTo>
                    <a:pt x="167" y="454"/>
                  </a:lnTo>
                  <a:lnTo>
                    <a:pt x="151" y="454"/>
                  </a:lnTo>
                  <a:lnTo>
                    <a:pt x="152" y="440"/>
                  </a:lnTo>
                  <a:lnTo>
                    <a:pt x="153" y="427"/>
                  </a:lnTo>
                  <a:lnTo>
                    <a:pt x="154" y="417"/>
                  </a:lnTo>
                  <a:lnTo>
                    <a:pt x="157" y="408"/>
                  </a:lnTo>
                  <a:lnTo>
                    <a:pt x="160" y="402"/>
                  </a:lnTo>
                  <a:lnTo>
                    <a:pt x="164" y="397"/>
                  </a:lnTo>
                  <a:lnTo>
                    <a:pt x="169" y="394"/>
                  </a:lnTo>
                  <a:lnTo>
                    <a:pt x="174" y="393"/>
                  </a:lnTo>
                  <a:lnTo>
                    <a:pt x="174" y="295"/>
                  </a:lnTo>
                  <a:lnTo>
                    <a:pt x="177" y="290"/>
                  </a:lnTo>
                  <a:lnTo>
                    <a:pt x="181" y="281"/>
                  </a:lnTo>
                  <a:lnTo>
                    <a:pt x="184" y="268"/>
                  </a:lnTo>
                  <a:lnTo>
                    <a:pt x="187" y="250"/>
                  </a:lnTo>
                  <a:lnTo>
                    <a:pt x="195" y="202"/>
                  </a:lnTo>
                  <a:lnTo>
                    <a:pt x="204" y="136"/>
                  </a:lnTo>
                  <a:lnTo>
                    <a:pt x="151" y="144"/>
                  </a:lnTo>
                  <a:lnTo>
                    <a:pt x="45" y="136"/>
                  </a:lnTo>
                  <a:lnTo>
                    <a:pt x="45" y="128"/>
                  </a:lnTo>
                  <a:lnTo>
                    <a:pt x="83" y="121"/>
                  </a:lnTo>
                  <a:lnTo>
                    <a:pt x="83" y="128"/>
                  </a:lnTo>
                  <a:lnTo>
                    <a:pt x="90" y="121"/>
                  </a:lnTo>
                  <a:lnTo>
                    <a:pt x="204" y="121"/>
                  </a:lnTo>
                  <a:lnTo>
                    <a:pt x="204" y="98"/>
                  </a:lnTo>
                  <a:lnTo>
                    <a:pt x="83" y="113"/>
                  </a:lnTo>
                  <a:lnTo>
                    <a:pt x="75" y="106"/>
                  </a:lnTo>
                  <a:lnTo>
                    <a:pt x="68" y="106"/>
                  </a:lnTo>
                  <a:lnTo>
                    <a:pt x="22" y="113"/>
                  </a:lnTo>
                  <a:lnTo>
                    <a:pt x="0" y="98"/>
                  </a:lnTo>
                  <a:lnTo>
                    <a:pt x="7" y="60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8" y="33"/>
                  </a:lnTo>
                  <a:lnTo>
                    <a:pt x="12" y="30"/>
                  </a:lnTo>
                  <a:lnTo>
                    <a:pt x="17" y="27"/>
                  </a:lnTo>
                  <a:lnTo>
                    <a:pt x="22" y="25"/>
                  </a:lnTo>
                  <a:lnTo>
                    <a:pt x="35" y="21"/>
                  </a:lnTo>
                  <a:lnTo>
                    <a:pt x="51" y="18"/>
                  </a:lnTo>
                  <a:lnTo>
                    <a:pt x="69" y="16"/>
                  </a:lnTo>
                  <a:lnTo>
                    <a:pt x="90" y="16"/>
                  </a:lnTo>
                  <a:lnTo>
                    <a:pt x="4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6" name="Freeform 195">
              <a:extLst>
                <a:ext uri="{FF2B5EF4-FFF2-40B4-BE49-F238E27FC236}">
                  <a16:creationId xmlns:a16="http://schemas.microsoft.com/office/drawing/2014/main" id="{A0EC02E4-1C96-9095-F4DA-A92C0CF86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1927" y="3999407"/>
              <a:ext cx="57295" cy="83167"/>
            </a:xfrm>
            <a:custGeom>
              <a:avLst/>
              <a:gdLst>
                <a:gd name="T0" fmla="*/ 410 w 485"/>
                <a:gd name="T1" fmla="*/ 219 h 718"/>
                <a:gd name="T2" fmla="*/ 356 w 485"/>
                <a:gd name="T3" fmla="*/ 166 h 718"/>
                <a:gd name="T4" fmla="*/ 312 w 485"/>
                <a:gd name="T5" fmla="*/ 597 h 718"/>
                <a:gd name="T6" fmla="*/ 312 w 485"/>
                <a:gd name="T7" fmla="*/ 597 h 718"/>
                <a:gd name="T8" fmla="*/ 331 w 485"/>
                <a:gd name="T9" fmla="*/ 114 h 718"/>
                <a:gd name="T10" fmla="*/ 341 w 485"/>
                <a:gd name="T11" fmla="*/ 106 h 718"/>
                <a:gd name="T12" fmla="*/ 304 w 485"/>
                <a:gd name="T13" fmla="*/ 234 h 718"/>
                <a:gd name="T14" fmla="*/ 273 w 485"/>
                <a:gd name="T15" fmla="*/ 545 h 718"/>
                <a:gd name="T16" fmla="*/ 289 w 485"/>
                <a:gd name="T17" fmla="*/ 555 h 718"/>
                <a:gd name="T18" fmla="*/ 273 w 485"/>
                <a:gd name="T19" fmla="*/ 545 h 718"/>
                <a:gd name="T20" fmla="*/ 222 w 485"/>
                <a:gd name="T21" fmla="*/ 243 h 718"/>
                <a:gd name="T22" fmla="*/ 306 w 485"/>
                <a:gd name="T23" fmla="*/ 183 h 718"/>
                <a:gd name="T24" fmla="*/ 334 w 485"/>
                <a:gd name="T25" fmla="*/ 133 h 718"/>
                <a:gd name="T26" fmla="*/ 321 w 485"/>
                <a:gd name="T27" fmla="*/ 116 h 718"/>
                <a:gd name="T28" fmla="*/ 265 w 485"/>
                <a:gd name="T29" fmla="*/ 90 h 718"/>
                <a:gd name="T30" fmla="*/ 76 w 485"/>
                <a:gd name="T31" fmla="*/ 151 h 718"/>
                <a:gd name="T32" fmla="*/ 69 w 485"/>
                <a:gd name="T33" fmla="*/ 204 h 718"/>
                <a:gd name="T34" fmla="*/ 69 w 485"/>
                <a:gd name="T35" fmla="*/ 219 h 718"/>
                <a:gd name="T36" fmla="*/ 47 w 485"/>
                <a:gd name="T37" fmla="*/ 317 h 718"/>
                <a:gd name="T38" fmla="*/ 47 w 485"/>
                <a:gd name="T39" fmla="*/ 317 h 718"/>
                <a:gd name="T40" fmla="*/ 281 w 485"/>
                <a:gd name="T41" fmla="*/ 9 h 718"/>
                <a:gd name="T42" fmla="*/ 340 w 485"/>
                <a:gd name="T43" fmla="*/ 33 h 718"/>
                <a:gd name="T44" fmla="*/ 380 w 485"/>
                <a:gd name="T45" fmla="*/ 67 h 718"/>
                <a:gd name="T46" fmla="*/ 400 w 485"/>
                <a:gd name="T47" fmla="*/ 111 h 718"/>
                <a:gd name="T48" fmla="*/ 327 w 485"/>
                <a:gd name="T49" fmla="*/ 287 h 718"/>
                <a:gd name="T50" fmla="*/ 400 w 485"/>
                <a:gd name="T51" fmla="*/ 254 h 718"/>
                <a:gd name="T52" fmla="*/ 353 w 485"/>
                <a:gd name="T53" fmla="*/ 319 h 718"/>
                <a:gd name="T54" fmla="*/ 266 w 485"/>
                <a:gd name="T55" fmla="*/ 363 h 718"/>
                <a:gd name="T56" fmla="*/ 277 w 485"/>
                <a:gd name="T57" fmla="*/ 400 h 718"/>
                <a:gd name="T58" fmla="*/ 336 w 485"/>
                <a:gd name="T59" fmla="*/ 470 h 718"/>
                <a:gd name="T60" fmla="*/ 432 w 485"/>
                <a:gd name="T61" fmla="*/ 594 h 718"/>
                <a:gd name="T62" fmla="*/ 463 w 485"/>
                <a:gd name="T63" fmla="*/ 619 h 718"/>
                <a:gd name="T64" fmla="*/ 485 w 485"/>
                <a:gd name="T65" fmla="*/ 658 h 718"/>
                <a:gd name="T66" fmla="*/ 464 w 485"/>
                <a:gd name="T67" fmla="*/ 653 h 718"/>
                <a:gd name="T68" fmla="*/ 483 w 485"/>
                <a:gd name="T69" fmla="*/ 684 h 718"/>
                <a:gd name="T70" fmla="*/ 440 w 485"/>
                <a:gd name="T71" fmla="*/ 718 h 718"/>
                <a:gd name="T72" fmla="*/ 402 w 485"/>
                <a:gd name="T73" fmla="*/ 703 h 718"/>
                <a:gd name="T74" fmla="*/ 273 w 485"/>
                <a:gd name="T75" fmla="*/ 579 h 718"/>
                <a:gd name="T76" fmla="*/ 226 w 485"/>
                <a:gd name="T77" fmla="*/ 516 h 718"/>
                <a:gd name="T78" fmla="*/ 190 w 485"/>
                <a:gd name="T79" fmla="*/ 453 h 718"/>
                <a:gd name="T80" fmla="*/ 144 w 485"/>
                <a:gd name="T81" fmla="*/ 381 h 718"/>
                <a:gd name="T82" fmla="*/ 129 w 485"/>
                <a:gd name="T83" fmla="*/ 413 h 718"/>
                <a:gd name="T84" fmla="*/ 123 w 485"/>
                <a:gd name="T85" fmla="*/ 502 h 718"/>
                <a:gd name="T86" fmla="*/ 118 w 485"/>
                <a:gd name="T87" fmla="*/ 555 h 718"/>
                <a:gd name="T88" fmla="*/ 103 w 485"/>
                <a:gd name="T89" fmla="*/ 575 h 718"/>
                <a:gd name="T90" fmla="*/ 104 w 485"/>
                <a:gd name="T91" fmla="*/ 593 h 718"/>
                <a:gd name="T92" fmla="*/ 81 w 485"/>
                <a:gd name="T93" fmla="*/ 612 h 718"/>
                <a:gd name="T94" fmla="*/ 71 w 485"/>
                <a:gd name="T95" fmla="*/ 600 h 718"/>
                <a:gd name="T96" fmla="*/ 62 w 485"/>
                <a:gd name="T97" fmla="*/ 582 h 718"/>
                <a:gd name="T98" fmla="*/ 54 w 485"/>
                <a:gd name="T99" fmla="*/ 603 h 718"/>
                <a:gd name="T100" fmla="*/ 33 w 485"/>
                <a:gd name="T101" fmla="*/ 604 h 718"/>
                <a:gd name="T102" fmla="*/ 54 w 485"/>
                <a:gd name="T103" fmla="*/ 249 h 718"/>
                <a:gd name="T104" fmla="*/ 107 w 485"/>
                <a:gd name="T105" fmla="*/ 120 h 718"/>
                <a:gd name="T106" fmla="*/ 96 w 485"/>
                <a:gd name="T107" fmla="*/ 129 h 718"/>
                <a:gd name="T108" fmla="*/ 92 w 485"/>
                <a:gd name="T109" fmla="*/ 151 h 718"/>
                <a:gd name="T110" fmla="*/ 39 w 485"/>
                <a:gd name="T111" fmla="*/ 129 h 718"/>
                <a:gd name="T112" fmla="*/ 50 w 485"/>
                <a:gd name="T113" fmla="*/ 115 h 718"/>
                <a:gd name="T114" fmla="*/ 84 w 485"/>
                <a:gd name="T115" fmla="*/ 106 h 718"/>
                <a:gd name="T116" fmla="*/ 17 w 485"/>
                <a:gd name="T117" fmla="*/ 113 h 718"/>
                <a:gd name="T118" fmla="*/ 24 w 485"/>
                <a:gd name="T119" fmla="*/ 102 h 718"/>
                <a:gd name="T120" fmla="*/ 47 w 485"/>
                <a:gd name="T121" fmla="*/ 98 h 718"/>
                <a:gd name="T122" fmla="*/ 29 w 485"/>
                <a:gd name="T123" fmla="*/ 87 h 718"/>
                <a:gd name="T124" fmla="*/ 17 w 485"/>
                <a:gd name="T125" fmla="*/ 7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5" h="718">
                  <a:moveTo>
                    <a:pt x="410" y="196"/>
                  </a:moveTo>
                  <a:lnTo>
                    <a:pt x="424" y="196"/>
                  </a:lnTo>
                  <a:lnTo>
                    <a:pt x="417" y="219"/>
                  </a:lnTo>
                  <a:lnTo>
                    <a:pt x="410" y="219"/>
                  </a:lnTo>
                  <a:lnTo>
                    <a:pt x="410" y="196"/>
                  </a:lnTo>
                  <a:close/>
                  <a:moveTo>
                    <a:pt x="356" y="129"/>
                  </a:moveTo>
                  <a:lnTo>
                    <a:pt x="349" y="166"/>
                  </a:lnTo>
                  <a:lnTo>
                    <a:pt x="356" y="166"/>
                  </a:lnTo>
                  <a:lnTo>
                    <a:pt x="365" y="159"/>
                  </a:lnTo>
                  <a:lnTo>
                    <a:pt x="365" y="129"/>
                  </a:lnTo>
                  <a:lnTo>
                    <a:pt x="356" y="129"/>
                  </a:lnTo>
                  <a:close/>
                  <a:moveTo>
                    <a:pt x="312" y="597"/>
                  </a:moveTo>
                  <a:lnTo>
                    <a:pt x="312" y="604"/>
                  </a:lnTo>
                  <a:lnTo>
                    <a:pt x="341" y="628"/>
                  </a:lnTo>
                  <a:lnTo>
                    <a:pt x="341" y="620"/>
                  </a:lnTo>
                  <a:lnTo>
                    <a:pt x="312" y="597"/>
                  </a:lnTo>
                  <a:close/>
                  <a:moveTo>
                    <a:pt x="312" y="83"/>
                  </a:moveTo>
                  <a:lnTo>
                    <a:pt x="319" y="98"/>
                  </a:lnTo>
                  <a:lnTo>
                    <a:pt x="327" y="110"/>
                  </a:lnTo>
                  <a:lnTo>
                    <a:pt x="331" y="114"/>
                  </a:lnTo>
                  <a:lnTo>
                    <a:pt x="334" y="117"/>
                  </a:lnTo>
                  <a:lnTo>
                    <a:pt x="338" y="119"/>
                  </a:lnTo>
                  <a:lnTo>
                    <a:pt x="341" y="120"/>
                  </a:lnTo>
                  <a:lnTo>
                    <a:pt x="341" y="106"/>
                  </a:lnTo>
                  <a:lnTo>
                    <a:pt x="312" y="83"/>
                  </a:lnTo>
                  <a:close/>
                  <a:moveTo>
                    <a:pt x="334" y="181"/>
                  </a:moveTo>
                  <a:lnTo>
                    <a:pt x="297" y="234"/>
                  </a:lnTo>
                  <a:lnTo>
                    <a:pt x="304" y="234"/>
                  </a:lnTo>
                  <a:lnTo>
                    <a:pt x="341" y="188"/>
                  </a:lnTo>
                  <a:lnTo>
                    <a:pt x="341" y="181"/>
                  </a:lnTo>
                  <a:lnTo>
                    <a:pt x="334" y="181"/>
                  </a:lnTo>
                  <a:close/>
                  <a:moveTo>
                    <a:pt x="273" y="545"/>
                  </a:moveTo>
                  <a:lnTo>
                    <a:pt x="273" y="552"/>
                  </a:lnTo>
                  <a:lnTo>
                    <a:pt x="304" y="582"/>
                  </a:lnTo>
                  <a:lnTo>
                    <a:pt x="297" y="567"/>
                  </a:lnTo>
                  <a:lnTo>
                    <a:pt x="289" y="555"/>
                  </a:lnTo>
                  <a:lnTo>
                    <a:pt x="285" y="551"/>
                  </a:lnTo>
                  <a:lnTo>
                    <a:pt x="281" y="548"/>
                  </a:lnTo>
                  <a:lnTo>
                    <a:pt x="278" y="546"/>
                  </a:lnTo>
                  <a:lnTo>
                    <a:pt x="273" y="545"/>
                  </a:lnTo>
                  <a:close/>
                  <a:moveTo>
                    <a:pt x="161" y="273"/>
                  </a:moveTo>
                  <a:lnTo>
                    <a:pt x="168" y="273"/>
                  </a:lnTo>
                  <a:lnTo>
                    <a:pt x="197" y="258"/>
                  </a:lnTo>
                  <a:lnTo>
                    <a:pt x="222" y="243"/>
                  </a:lnTo>
                  <a:lnTo>
                    <a:pt x="247" y="228"/>
                  </a:lnTo>
                  <a:lnTo>
                    <a:pt x="269" y="213"/>
                  </a:lnTo>
                  <a:lnTo>
                    <a:pt x="288" y="198"/>
                  </a:lnTo>
                  <a:lnTo>
                    <a:pt x="306" y="183"/>
                  </a:lnTo>
                  <a:lnTo>
                    <a:pt x="321" y="167"/>
                  </a:lnTo>
                  <a:lnTo>
                    <a:pt x="334" y="151"/>
                  </a:lnTo>
                  <a:lnTo>
                    <a:pt x="334" y="136"/>
                  </a:lnTo>
                  <a:lnTo>
                    <a:pt x="334" y="133"/>
                  </a:lnTo>
                  <a:lnTo>
                    <a:pt x="333" y="130"/>
                  </a:lnTo>
                  <a:lnTo>
                    <a:pt x="331" y="126"/>
                  </a:lnTo>
                  <a:lnTo>
                    <a:pt x="329" y="123"/>
                  </a:lnTo>
                  <a:lnTo>
                    <a:pt x="321" y="116"/>
                  </a:lnTo>
                  <a:lnTo>
                    <a:pt x="312" y="110"/>
                  </a:lnTo>
                  <a:lnTo>
                    <a:pt x="299" y="103"/>
                  </a:lnTo>
                  <a:lnTo>
                    <a:pt x="283" y="97"/>
                  </a:lnTo>
                  <a:lnTo>
                    <a:pt x="265" y="90"/>
                  </a:lnTo>
                  <a:lnTo>
                    <a:pt x="244" y="83"/>
                  </a:lnTo>
                  <a:lnTo>
                    <a:pt x="198" y="98"/>
                  </a:lnTo>
                  <a:lnTo>
                    <a:pt x="161" y="273"/>
                  </a:lnTo>
                  <a:close/>
                  <a:moveTo>
                    <a:pt x="76" y="151"/>
                  </a:moveTo>
                  <a:lnTo>
                    <a:pt x="84" y="151"/>
                  </a:lnTo>
                  <a:lnTo>
                    <a:pt x="84" y="174"/>
                  </a:lnTo>
                  <a:lnTo>
                    <a:pt x="76" y="204"/>
                  </a:lnTo>
                  <a:lnTo>
                    <a:pt x="69" y="204"/>
                  </a:lnTo>
                  <a:lnTo>
                    <a:pt x="69" y="181"/>
                  </a:lnTo>
                  <a:lnTo>
                    <a:pt x="76" y="151"/>
                  </a:lnTo>
                  <a:close/>
                  <a:moveTo>
                    <a:pt x="62" y="219"/>
                  </a:moveTo>
                  <a:lnTo>
                    <a:pt x="69" y="219"/>
                  </a:lnTo>
                  <a:lnTo>
                    <a:pt x="69" y="249"/>
                  </a:lnTo>
                  <a:lnTo>
                    <a:pt x="62" y="249"/>
                  </a:lnTo>
                  <a:lnTo>
                    <a:pt x="62" y="219"/>
                  </a:lnTo>
                  <a:close/>
                  <a:moveTo>
                    <a:pt x="47" y="317"/>
                  </a:moveTo>
                  <a:lnTo>
                    <a:pt x="47" y="348"/>
                  </a:lnTo>
                  <a:lnTo>
                    <a:pt x="54" y="348"/>
                  </a:lnTo>
                  <a:lnTo>
                    <a:pt x="54" y="317"/>
                  </a:lnTo>
                  <a:lnTo>
                    <a:pt x="47" y="317"/>
                  </a:lnTo>
                  <a:close/>
                  <a:moveTo>
                    <a:pt x="152" y="0"/>
                  </a:moveTo>
                  <a:lnTo>
                    <a:pt x="244" y="0"/>
                  </a:lnTo>
                  <a:lnTo>
                    <a:pt x="263" y="3"/>
                  </a:lnTo>
                  <a:lnTo>
                    <a:pt x="281" y="9"/>
                  </a:lnTo>
                  <a:lnTo>
                    <a:pt x="298" y="14"/>
                  </a:lnTo>
                  <a:lnTo>
                    <a:pt x="313" y="19"/>
                  </a:lnTo>
                  <a:lnTo>
                    <a:pt x="328" y="26"/>
                  </a:lnTo>
                  <a:lnTo>
                    <a:pt x="340" y="33"/>
                  </a:lnTo>
                  <a:lnTo>
                    <a:pt x="352" y="41"/>
                  </a:lnTo>
                  <a:lnTo>
                    <a:pt x="363" y="49"/>
                  </a:lnTo>
                  <a:lnTo>
                    <a:pt x="371" y="58"/>
                  </a:lnTo>
                  <a:lnTo>
                    <a:pt x="380" y="67"/>
                  </a:lnTo>
                  <a:lnTo>
                    <a:pt x="386" y="77"/>
                  </a:lnTo>
                  <a:lnTo>
                    <a:pt x="392" y="87"/>
                  </a:lnTo>
                  <a:lnTo>
                    <a:pt x="397" y="99"/>
                  </a:lnTo>
                  <a:lnTo>
                    <a:pt x="400" y="111"/>
                  </a:lnTo>
                  <a:lnTo>
                    <a:pt x="401" y="123"/>
                  </a:lnTo>
                  <a:lnTo>
                    <a:pt x="402" y="136"/>
                  </a:lnTo>
                  <a:lnTo>
                    <a:pt x="402" y="181"/>
                  </a:lnTo>
                  <a:lnTo>
                    <a:pt x="327" y="287"/>
                  </a:lnTo>
                  <a:lnTo>
                    <a:pt x="334" y="287"/>
                  </a:lnTo>
                  <a:lnTo>
                    <a:pt x="410" y="219"/>
                  </a:lnTo>
                  <a:lnTo>
                    <a:pt x="410" y="234"/>
                  </a:lnTo>
                  <a:lnTo>
                    <a:pt x="400" y="254"/>
                  </a:lnTo>
                  <a:lnTo>
                    <a:pt x="389" y="274"/>
                  </a:lnTo>
                  <a:lnTo>
                    <a:pt x="378" y="291"/>
                  </a:lnTo>
                  <a:lnTo>
                    <a:pt x="366" y="305"/>
                  </a:lnTo>
                  <a:lnTo>
                    <a:pt x="353" y="319"/>
                  </a:lnTo>
                  <a:lnTo>
                    <a:pt x="340" y="330"/>
                  </a:lnTo>
                  <a:lnTo>
                    <a:pt x="325" y="340"/>
                  </a:lnTo>
                  <a:lnTo>
                    <a:pt x="312" y="348"/>
                  </a:lnTo>
                  <a:lnTo>
                    <a:pt x="266" y="363"/>
                  </a:lnTo>
                  <a:lnTo>
                    <a:pt x="266" y="393"/>
                  </a:lnTo>
                  <a:lnTo>
                    <a:pt x="268" y="394"/>
                  </a:lnTo>
                  <a:lnTo>
                    <a:pt x="272" y="396"/>
                  </a:lnTo>
                  <a:lnTo>
                    <a:pt x="277" y="400"/>
                  </a:lnTo>
                  <a:lnTo>
                    <a:pt x="282" y="405"/>
                  </a:lnTo>
                  <a:lnTo>
                    <a:pt x="296" y="420"/>
                  </a:lnTo>
                  <a:lnTo>
                    <a:pt x="314" y="443"/>
                  </a:lnTo>
                  <a:lnTo>
                    <a:pt x="336" y="470"/>
                  </a:lnTo>
                  <a:lnTo>
                    <a:pt x="362" y="503"/>
                  </a:lnTo>
                  <a:lnTo>
                    <a:pt x="391" y="544"/>
                  </a:lnTo>
                  <a:lnTo>
                    <a:pt x="424" y="589"/>
                  </a:lnTo>
                  <a:lnTo>
                    <a:pt x="432" y="594"/>
                  </a:lnTo>
                  <a:lnTo>
                    <a:pt x="440" y="598"/>
                  </a:lnTo>
                  <a:lnTo>
                    <a:pt x="448" y="604"/>
                  </a:lnTo>
                  <a:lnTo>
                    <a:pt x="455" y="611"/>
                  </a:lnTo>
                  <a:lnTo>
                    <a:pt x="463" y="619"/>
                  </a:lnTo>
                  <a:lnTo>
                    <a:pt x="470" y="629"/>
                  </a:lnTo>
                  <a:lnTo>
                    <a:pt x="478" y="638"/>
                  </a:lnTo>
                  <a:lnTo>
                    <a:pt x="485" y="650"/>
                  </a:lnTo>
                  <a:lnTo>
                    <a:pt x="485" y="658"/>
                  </a:lnTo>
                  <a:lnTo>
                    <a:pt x="448" y="628"/>
                  </a:lnTo>
                  <a:lnTo>
                    <a:pt x="448" y="635"/>
                  </a:lnTo>
                  <a:lnTo>
                    <a:pt x="456" y="645"/>
                  </a:lnTo>
                  <a:lnTo>
                    <a:pt x="464" y="653"/>
                  </a:lnTo>
                  <a:lnTo>
                    <a:pt x="470" y="662"/>
                  </a:lnTo>
                  <a:lnTo>
                    <a:pt x="475" y="670"/>
                  </a:lnTo>
                  <a:lnTo>
                    <a:pt x="480" y="678"/>
                  </a:lnTo>
                  <a:lnTo>
                    <a:pt x="483" y="684"/>
                  </a:lnTo>
                  <a:lnTo>
                    <a:pt x="485" y="691"/>
                  </a:lnTo>
                  <a:lnTo>
                    <a:pt x="485" y="696"/>
                  </a:lnTo>
                  <a:lnTo>
                    <a:pt x="478" y="696"/>
                  </a:lnTo>
                  <a:lnTo>
                    <a:pt x="440" y="718"/>
                  </a:lnTo>
                  <a:lnTo>
                    <a:pt x="432" y="718"/>
                  </a:lnTo>
                  <a:lnTo>
                    <a:pt x="417" y="696"/>
                  </a:lnTo>
                  <a:lnTo>
                    <a:pt x="410" y="703"/>
                  </a:lnTo>
                  <a:lnTo>
                    <a:pt x="402" y="703"/>
                  </a:lnTo>
                  <a:lnTo>
                    <a:pt x="366" y="672"/>
                  </a:lnTo>
                  <a:lnTo>
                    <a:pt x="332" y="642"/>
                  </a:lnTo>
                  <a:lnTo>
                    <a:pt x="301" y="610"/>
                  </a:lnTo>
                  <a:lnTo>
                    <a:pt x="273" y="579"/>
                  </a:lnTo>
                  <a:lnTo>
                    <a:pt x="261" y="563"/>
                  </a:lnTo>
                  <a:lnTo>
                    <a:pt x="249" y="548"/>
                  </a:lnTo>
                  <a:lnTo>
                    <a:pt x="237" y="532"/>
                  </a:lnTo>
                  <a:lnTo>
                    <a:pt x="226" y="516"/>
                  </a:lnTo>
                  <a:lnTo>
                    <a:pt x="216" y="501"/>
                  </a:lnTo>
                  <a:lnTo>
                    <a:pt x="207" y="485"/>
                  </a:lnTo>
                  <a:lnTo>
                    <a:pt x="198" y="469"/>
                  </a:lnTo>
                  <a:lnTo>
                    <a:pt x="190" y="453"/>
                  </a:lnTo>
                  <a:lnTo>
                    <a:pt x="152" y="378"/>
                  </a:lnTo>
                  <a:lnTo>
                    <a:pt x="149" y="378"/>
                  </a:lnTo>
                  <a:lnTo>
                    <a:pt x="147" y="379"/>
                  </a:lnTo>
                  <a:lnTo>
                    <a:pt x="144" y="381"/>
                  </a:lnTo>
                  <a:lnTo>
                    <a:pt x="140" y="383"/>
                  </a:lnTo>
                  <a:lnTo>
                    <a:pt x="136" y="391"/>
                  </a:lnTo>
                  <a:lnTo>
                    <a:pt x="132" y="400"/>
                  </a:lnTo>
                  <a:lnTo>
                    <a:pt x="129" y="413"/>
                  </a:lnTo>
                  <a:lnTo>
                    <a:pt x="125" y="429"/>
                  </a:lnTo>
                  <a:lnTo>
                    <a:pt x="123" y="447"/>
                  </a:lnTo>
                  <a:lnTo>
                    <a:pt x="122" y="468"/>
                  </a:lnTo>
                  <a:lnTo>
                    <a:pt x="123" y="502"/>
                  </a:lnTo>
                  <a:lnTo>
                    <a:pt x="123" y="530"/>
                  </a:lnTo>
                  <a:lnTo>
                    <a:pt x="121" y="541"/>
                  </a:lnTo>
                  <a:lnTo>
                    <a:pt x="120" y="549"/>
                  </a:lnTo>
                  <a:lnTo>
                    <a:pt x="118" y="555"/>
                  </a:lnTo>
                  <a:lnTo>
                    <a:pt x="115" y="561"/>
                  </a:lnTo>
                  <a:lnTo>
                    <a:pt x="109" y="565"/>
                  </a:lnTo>
                  <a:lnTo>
                    <a:pt x="106" y="570"/>
                  </a:lnTo>
                  <a:lnTo>
                    <a:pt x="103" y="575"/>
                  </a:lnTo>
                  <a:lnTo>
                    <a:pt x="102" y="579"/>
                  </a:lnTo>
                  <a:lnTo>
                    <a:pt x="101" y="583"/>
                  </a:lnTo>
                  <a:lnTo>
                    <a:pt x="102" y="588"/>
                  </a:lnTo>
                  <a:lnTo>
                    <a:pt x="104" y="593"/>
                  </a:lnTo>
                  <a:lnTo>
                    <a:pt x="107" y="597"/>
                  </a:lnTo>
                  <a:lnTo>
                    <a:pt x="107" y="613"/>
                  </a:lnTo>
                  <a:lnTo>
                    <a:pt x="84" y="613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08"/>
                  </a:lnTo>
                  <a:lnTo>
                    <a:pt x="73" y="604"/>
                  </a:lnTo>
                  <a:lnTo>
                    <a:pt x="71" y="600"/>
                  </a:lnTo>
                  <a:lnTo>
                    <a:pt x="70" y="596"/>
                  </a:lnTo>
                  <a:lnTo>
                    <a:pt x="70" y="589"/>
                  </a:lnTo>
                  <a:lnTo>
                    <a:pt x="69" y="582"/>
                  </a:lnTo>
                  <a:lnTo>
                    <a:pt x="62" y="582"/>
                  </a:lnTo>
                  <a:lnTo>
                    <a:pt x="62" y="589"/>
                  </a:lnTo>
                  <a:lnTo>
                    <a:pt x="61" y="595"/>
                  </a:lnTo>
                  <a:lnTo>
                    <a:pt x="57" y="599"/>
                  </a:lnTo>
                  <a:lnTo>
                    <a:pt x="54" y="603"/>
                  </a:lnTo>
                  <a:lnTo>
                    <a:pt x="51" y="605"/>
                  </a:lnTo>
                  <a:lnTo>
                    <a:pt x="46" y="606"/>
                  </a:lnTo>
                  <a:lnTo>
                    <a:pt x="40" y="606"/>
                  </a:lnTo>
                  <a:lnTo>
                    <a:pt x="33" y="604"/>
                  </a:lnTo>
                  <a:lnTo>
                    <a:pt x="0" y="561"/>
                  </a:lnTo>
                  <a:lnTo>
                    <a:pt x="8" y="492"/>
                  </a:lnTo>
                  <a:lnTo>
                    <a:pt x="8" y="461"/>
                  </a:lnTo>
                  <a:lnTo>
                    <a:pt x="54" y="249"/>
                  </a:lnTo>
                  <a:lnTo>
                    <a:pt x="62" y="249"/>
                  </a:lnTo>
                  <a:lnTo>
                    <a:pt x="62" y="280"/>
                  </a:lnTo>
                  <a:lnTo>
                    <a:pt x="69" y="280"/>
                  </a:lnTo>
                  <a:lnTo>
                    <a:pt x="107" y="120"/>
                  </a:lnTo>
                  <a:lnTo>
                    <a:pt x="103" y="121"/>
                  </a:lnTo>
                  <a:lnTo>
                    <a:pt x="101" y="123"/>
                  </a:lnTo>
                  <a:lnTo>
                    <a:pt x="98" y="125"/>
                  </a:lnTo>
                  <a:lnTo>
                    <a:pt x="96" y="129"/>
                  </a:lnTo>
                  <a:lnTo>
                    <a:pt x="95" y="132"/>
                  </a:lnTo>
                  <a:lnTo>
                    <a:pt x="92" y="137"/>
                  </a:lnTo>
                  <a:lnTo>
                    <a:pt x="92" y="144"/>
                  </a:lnTo>
                  <a:lnTo>
                    <a:pt x="92" y="151"/>
                  </a:lnTo>
                  <a:lnTo>
                    <a:pt x="84" y="151"/>
                  </a:lnTo>
                  <a:lnTo>
                    <a:pt x="84" y="136"/>
                  </a:lnTo>
                  <a:lnTo>
                    <a:pt x="39" y="136"/>
                  </a:lnTo>
                  <a:lnTo>
                    <a:pt x="39" y="129"/>
                  </a:lnTo>
                  <a:lnTo>
                    <a:pt x="39" y="125"/>
                  </a:lnTo>
                  <a:lnTo>
                    <a:pt x="41" y="121"/>
                  </a:lnTo>
                  <a:lnTo>
                    <a:pt x="46" y="118"/>
                  </a:lnTo>
                  <a:lnTo>
                    <a:pt x="50" y="115"/>
                  </a:lnTo>
                  <a:lnTo>
                    <a:pt x="56" y="113"/>
                  </a:lnTo>
                  <a:lnTo>
                    <a:pt x="65" y="110"/>
                  </a:lnTo>
                  <a:lnTo>
                    <a:pt x="73" y="108"/>
                  </a:lnTo>
                  <a:lnTo>
                    <a:pt x="84" y="106"/>
                  </a:lnTo>
                  <a:lnTo>
                    <a:pt x="84" y="98"/>
                  </a:lnTo>
                  <a:lnTo>
                    <a:pt x="69" y="98"/>
                  </a:lnTo>
                  <a:lnTo>
                    <a:pt x="24" y="113"/>
                  </a:lnTo>
                  <a:lnTo>
                    <a:pt x="17" y="113"/>
                  </a:lnTo>
                  <a:lnTo>
                    <a:pt x="17" y="110"/>
                  </a:lnTo>
                  <a:lnTo>
                    <a:pt x="18" y="107"/>
                  </a:lnTo>
                  <a:lnTo>
                    <a:pt x="21" y="104"/>
                  </a:lnTo>
                  <a:lnTo>
                    <a:pt x="24" y="102"/>
                  </a:lnTo>
                  <a:lnTo>
                    <a:pt x="29" y="100"/>
                  </a:lnTo>
                  <a:lnTo>
                    <a:pt x="33" y="99"/>
                  </a:lnTo>
                  <a:lnTo>
                    <a:pt x="39" y="98"/>
                  </a:lnTo>
                  <a:lnTo>
                    <a:pt x="47" y="98"/>
                  </a:lnTo>
                  <a:lnTo>
                    <a:pt x="47" y="91"/>
                  </a:lnTo>
                  <a:lnTo>
                    <a:pt x="39" y="91"/>
                  </a:lnTo>
                  <a:lnTo>
                    <a:pt x="33" y="90"/>
                  </a:lnTo>
                  <a:lnTo>
                    <a:pt x="29" y="87"/>
                  </a:lnTo>
                  <a:lnTo>
                    <a:pt x="24" y="85"/>
                  </a:lnTo>
                  <a:lnTo>
                    <a:pt x="21" y="82"/>
                  </a:lnTo>
                  <a:lnTo>
                    <a:pt x="18" y="78"/>
                  </a:lnTo>
                  <a:lnTo>
                    <a:pt x="17" y="74"/>
                  </a:lnTo>
                  <a:lnTo>
                    <a:pt x="17" y="68"/>
                  </a:lnTo>
                  <a:lnTo>
                    <a:pt x="1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7" name="Freeform 196">
              <a:extLst>
                <a:ext uri="{FF2B5EF4-FFF2-40B4-BE49-F238E27FC236}">
                  <a16:creationId xmlns:a16="http://schemas.microsoft.com/office/drawing/2014/main" id="{E534BB39-3915-F8CB-BF6F-005D72D4C2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7374" y="3995710"/>
              <a:ext cx="62840" cy="86863"/>
            </a:xfrm>
            <a:custGeom>
              <a:avLst/>
              <a:gdLst>
                <a:gd name="T0" fmla="*/ 468 w 544"/>
                <a:gd name="T1" fmla="*/ 597 h 757"/>
                <a:gd name="T2" fmla="*/ 400 w 544"/>
                <a:gd name="T3" fmla="*/ 597 h 757"/>
                <a:gd name="T4" fmla="*/ 362 w 544"/>
                <a:gd name="T5" fmla="*/ 560 h 757"/>
                <a:gd name="T6" fmla="*/ 256 w 544"/>
                <a:gd name="T7" fmla="*/ 356 h 757"/>
                <a:gd name="T8" fmla="*/ 314 w 544"/>
                <a:gd name="T9" fmla="*/ 343 h 757"/>
                <a:gd name="T10" fmla="*/ 241 w 544"/>
                <a:gd name="T11" fmla="*/ 348 h 757"/>
                <a:gd name="T12" fmla="*/ 275 w 544"/>
                <a:gd name="T13" fmla="*/ 330 h 757"/>
                <a:gd name="T14" fmla="*/ 313 w 544"/>
                <a:gd name="T15" fmla="*/ 311 h 757"/>
                <a:gd name="T16" fmla="*/ 324 w 544"/>
                <a:gd name="T17" fmla="*/ 288 h 757"/>
                <a:gd name="T18" fmla="*/ 195 w 544"/>
                <a:gd name="T19" fmla="*/ 265 h 757"/>
                <a:gd name="T20" fmla="*/ 226 w 544"/>
                <a:gd name="T21" fmla="*/ 219 h 757"/>
                <a:gd name="T22" fmla="*/ 188 w 544"/>
                <a:gd name="T23" fmla="*/ 341 h 757"/>
                <a:gd name="T24" fmla="*/ 127 w 544"/>
                <a:gd name="T25" fmla="*/ 310 h 757"/>
                <a:gd name="T26" fmla="*/ 105 w 544"/>
                <a:gd name="T27" fmla="*/ 356 h 757"/>
                <a:gd name="T28" fmla="*/ 334 w 544"/>
                <a:gd name="T29" fmla="*/ 6 h 757"/>
                <a:gd name="T30" fmla="*/ 368 w 544"/>
                <a:gd name="T31" fmla="*/ 22 h 757"/>
                <a:gd name="T32" fmla="*/ 506 w 544"/>
                <a:gd name="T33" fmla="*/ 295 h 757"/>
                <a:gd name="T34" fmla="*/ 474 w 544"/>
                <a:gd name="T35" fmla="*/ 312 h 757"/>
                <a:gd name="T36" fmla="*/ 484 w 544"/>
                <a:gd name="T37" fmla="*/ 326 h 757"/>
                <a:gd name="T38" fmla="*/ 534 w 544"/>
                <a:gd name="T39" fmla="*/ 345 h 757"/>
                <a:gd name="T40" fmla="*/ 468 w 544"/>
                <a:gd name="T41" fmla="*/ 363 h 757"/>
                <a:gd name="T42" fmla="*/ 484 w 544"/>
                <a:gd name="T43" fmla="*/ 484 h 757"/>
                <a:gd name="T44" fmla="*/ 468 w 544"/>
                <a:gd name="T45" fmla="*/ 620 h 757"/>
                <a:gd name="T46" fmla="*/ 473 w 544"/>
                <a:gd name="T47" fmla="*/ 719 h 757"/>
                <a:gd name="T48" fmla="*/ 460 w 544"/>
                <a:gd name="T49" fmla="*/ 711 h 757"/>
                <a:gd name="T50" fmla="*/ 445 w 544"/>
                <a:gd name="T51" fmla="*/ 733 h 757"/>
                <a:gd name="T52" fmla="*/ 440 w 544"/>
                <a:gd name="T53" fmla="*/ 753 h 757"/>
                <a:gd name="T54" fmla="*/ 385 w 544"/>
                <a:gd name="T55" fmla="*/ 628 h 757"/>
                <a:gd name="T56" fmla="*/ 385 w 544"/>
                <a:gd name="T57" fmla="*/ 575 h 757"/>
                <a:gd name="T58" fmla="*/ 373 w 544"/>
                <a:gd name="T59" fmla="*/ 516 h 757"/>
                <a:gd name="T60" fmla="*/ 370 w 544"/>
                <a:gd name="T61" fmla="*/ 477 h 757"/>
                <a:gd name="T62" fmla="*/ 355 w 544"/>
                <a:gd name="T63" fmla="*/ 461 h 757"/>
                <a:gd name="T64" fmla="*/ 355 w 544"/>
                <a:gd name="T65" fmla="*/ 446 h 757"/>
                <a:gd name="T66" fmla="*/ 188 w 544"/>
                <a:gd name="T67" fmla="*/ 446 h 757"/>
                <a:gd name="T68" fmla="*/ 272 w 544"/>
                <a:gd name="T69" fmla="*/ 453 h 757"/>
                <a:gd name="T70" fmla="*/ 190 w 544"/>
                <a:gd name="T71" fmla="*/ 479 h 757"/>
                <a:gd name="T72" fmla="*/ 156 w 544"/>
                <a:gd name="T73" fmla="*/ 505 h 757"/>
                <a:gd name="T74" fmla="*/ 140 w 544"/>
                <a:gd name="T75" fmla="*/ 560 h 757"/>
                <a:gd name="T76" fmla="*/ 111 w 544"/>
                <a:gd name="T77" fmla="*/ 622 h 757"/>
                <a:gd name="T78" fmla="*/ 68 w 544"/>
                <a:gd name="T79" fmla="*/ 635 h 757"/>
                <a:gd name="T80" fmla="*/ 46 w 544"/>
                <a:gd name="T81" fmla="*/ 583 h 757"/>
                <a:gd name="T82" fmla="*/ 30 w 544"/>
                <a:gd name="T83" fmla="*/ 616 h 757"/>
                <a:gd name="T84" fmla="*/ 0 w 544"/>
                <a:gd name="T85" fmla="*/ 560 h 757"/>
                <a:gd name="T86" fmla="*/ 138 w 544"/>
                <a:gd name="T87" fmla="*/ 263 h 757"/>
                <a:gd name="T88" fmla="*/ 151 w 544"/>
                <a:gd name="T89" fmla="*/ 273 h 757"/>
                <a:gd name="T90" fmla="*/ 151 w 544"/>
                <a:gd name="T91" fmla="*/ 174 h 757"/>
                <a:gd name="T92" fmla="*/ 173 w 544"/>
                <a:gd name="T93" fmla="*/ 137 h 757"/>
                <a:gd name="T94" fmla="*/ 195 w 544"/>
                <a:gd name="T95" fmla="*/ 132 h 757"/>
                <a:gd name="T96" fmla="*/ 183 w 544"/>
                <a:gd name="T97" fmla="*/ 122 h 757"/>
                <a:gd name="T98" fmla="*/ 234 w 544"/>
                <a:gd name="T99" fmla="*/ 23 h 757"/>
                <a:gd name="T100" fmla="*/ 285 w 544"/>
                <a:gd name="T101" fmla="*/ 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757">
                  <a:moveTo>
                    <a:pt x="453" y="567"/>
                  </a:moveTo>
                  <a:lnTo>
                    <a:pt x="453" y="582"/>
                  </a:lnTo>
                  <a:lnTo>
                    <a:pt x="460" y="613"/>
                  </a:lnTo>
                  <a:lnTo>
                    <a:pt x="468" y="613"/>
                  </a:lnTo>
                  <a:lnTo>
                    <a:pt x="468" y="597"/>
                  </a:lnTo>
                  <a:lnTo>
                    <a:pt x="460" y="567"/>
                  </a:lnTo>
                  <a:lnTo>
                    <a:pt x="453" y="567"/>
                  </a:lnTo>
                  <a:close/>
                  <a:moveTo>
                    <a:pt x="377" y="590"/>
                  </a:moveTo>
                  <a:lnTo>
                    <a:pt x="377" y="606"/>
                  </a:lnTo>
                  <a:lnTo>
                    <a:pt x="400" y="597"/>
                  </a:lnTo>
                  <a:lnTo>
                    <a:pt x="400" y="582"/>
                  </a:lnTo>
                  <a:lnTo>
                    <a:pt x="377" y="590"/>
                  </a:lnTo>
                  <a:close/>
                  <a:moveTo>
                    <a:pt x="347" y="514"/>
                  </a:moveTo>
                  <a:lnTo>
                    <a:pt x="362" y="514"/>
                  </a:lnTo>
                  <a:lnTo>
                    <a:pt x="362" y="560"/>
                  </a:lnTo>
                  <a:lnTo>
                    <a:pt x="355" y="560"/>
                  </a:lnTo>
                  <a:lnTo>
                    <a:pt x="347" y="514"/>
                  </a:lnTo>
                  <a:close/>
                  <a:moveTo>
                    <a:pt x="241" y="348"/>
                  </a:moveTo>
                  <a:lnTo>
                    <a:pt x="241" y="356"/>
                  </a:lnTo>
                  <a:lnTo>
                    <a:pt x="256" y="356"/>
                  </a:lnTo>
                  <a:lnTo>
                    <a:pt x="272" y="353"/>
                  </a:lnTo>
                  <a:lnTo>
                    <a:pt x="286" y="351"/>
                  </a:lnTo>
                  <a:lnTo>
                    <a:pt x="297" y="349"/>
                  </a:lnTo>
                  <a:lnTo>
                    <a:pt x="307" y="346"/>
                  </a:lnTo>
                  <a:lnTo>
                    <a:pt x="314" y="343"/>
                  </a:lnTo>
                  <a:lnTo>
                    <a:pt x="320" y="340"/>
                  </a:lnTo>
                  <a:lnTo>
                    <a:pt x="323" y="336"/>
                  </a:lnTo>
                  <a:lnTo>
                    <a:pt x="324" y="333"/>
                  </a:lnTo>
                  <a:lnTo>
                    <a:pt x="317" y="333"/>
                  </a:lnTo>
                  <a:lnTo>
                    <a:pt x="241" y="348"/>
                  </a:lnTo>
                  <a:close/>
                  <a:moveTo>
                    <a:pt x="287" y="174"/>
                  </a:moveTo>
                  <a:lnTo>
                    <a:pt x="226" y="333"/>
                  </a:lnTo>
                  <a:lnTo>
                    <a:pt x="241" y="333"/>
                  </a:lnTo>
                  <a:lnTo>
                    <a:pt x="259" y="332"/>
                  </a:lnTo>
                  <a:lnTo>
                    <a:pt x="275" y="330"/>
                  </a:lnTo>
                  <a:lnTo>
                    <a:pt x="288" y="327"/>
                  </a:lnTo>
                  <a:lnTo>
                    <a:pt x="300" y="322"/>
                  </a:lnTo>
                  <a:lnTo>
                    <a:pt x="305" y="318"/>
                  </a:lnTo>
                  <a:lnTo>
                    <a:pt x="309" y="315"/>
                  </a:lnTo>
                  <a:lnTo>
                    <a:pt x="313" y="311"/>
                  </a:lnTo>
                  <a:lnTo>
                    <a:pt x="317" y="308"/>
                  </a:lnTo>
                  <a:lnTo>
                    <a:pt x="319" y="302"/>
                  </a:lnTo>
                  <a:lnTo>
                    <a:pt x="322" y="298"/>
                  </a:lnTo>
                  <a:lnTo>
                    <a:pt x="323" y="293"/>
                  </a:lnTo>
                  <a:lnTo>
                    <a:pt x="324" y="288"/>
                  </a:lnTo>
                  <a:lnTo>
                    <a:pt x="294" y="174"/>
                  </a:lnTo>
                  <a:lnTo>
                    <a:pt x="287" y="174"/>
                  </a:lnTo>
                  <a:close/>
                  <a:moveTo>
                    <a:pt x="219" y="219"/>
                  </a:moveTo>
                  <a:lnTo>
                    <a:pt x="204" y="273"/>
                  </a:lnTo>
                  <a:lnTo>
                    <a:pt x="195" y="265"/>
                  </a:lnTo>
                  <a:lnTo>
                    <a:pt x="188" y="265"/>
                  </a:lnTo>
                  <a:lnTo>
                    <a:pt x="195" y="295"/>
                  </a:lnTo>
                  <a:lnTo>
                    <a:pt x="204" y="295"/>
                  </a:lnTo>
                  <a:lnTo>
                    <a:pt x="226" y="227"/>
                  </a:lnTo>
                  <a:lnTo>
                    <a:pt x="226" y="219"/>
                  </a:lnTo>
                  <a:lnTo>
                    <a:pt x="219" y="219"/>
                  </a:lnTo>
                  <a:close/>
                  <a:moveTo>
                    <a:pt x="180" y="317"/>
                  </a:moveTo>
                  <a:lnTo>
                    <a:pt x="173" y="348"/>
                  </a:lnTo>
                  <a:lnTo>
                    <a:pt x="180" y="348"/>
                  </a:lnTo>
                  <a:lnTo>
                    <a:pt x="188" y="341"/>
                  </a:lnTo>
                  <a:lnTo>
                    <a:pt x="188" y="317"/>
                  </a:lnTo>
                  <a:lnTo>
                    <a:pt x="180" y="317"/>
                  </a:lnTo>
                  <a:close/>
                  <a:moveTo>
                    <a:pt x="136" y="288"/>
                  </a:moveTo>
                  <a:lnTo>
                    <a:pt x="127" y="295"/>
                  </a:lnTo>
                  <a:lnTo>
                    <a:pt x="127" y="310"/>
                  </a:lnTo>
                  <a:lnTo>
                    <a:pt x="136" y="310"/>
                  </a:lnTo>
                  <a:lnTo>
                    <a:pt x="143" y="288"/>
                  </a:lnTo>
                  <a:lnTo>
                    <a:pt x="136" y="288"/>
                  </a:lnTo>
                  <a:close/>
                  <a:moveTo>
                    <a:pt x="112" y="326"/>
                  </a:moveTo>
                  <a:lnTo>
                    <a:pt x="105" y="356"/>
                  </a:lnTo>
                  <a:lnTo>
                    <a:pt x="112" y="356"/>
                  </a:lnTo>
                  <a:lnTo>
                    <a:pt x="127" y="326"/>
                  </a:lnTo>
                  <a:lnTo>
                    <a:pt x="112" y="326"/>
                  </a:lnTo>
                  <a:close/>
                  <a:moveTo>
                    <a:pt x="332" y="0"/>
                  </a:moveTo>
                  <a:lnTo>
                    <a:pt x="334" y="6"/>
                  </a:lnTo>
                  <a:lnTo>
                    <a:pt x="338" y="10"/>
                  </a:lnTo>
                  <a:lnTo>
                    <a:pt x="343" y="14"/>
                  </a:lnTo>
                  <a:lnTo>
                    <a:pt x="350" y="17"/>
                  </a:lnTo>
                  <a:lnTo>
                    <a:pt x="358" y="20"/>
                  </a:lnTo>
                  <a:lnTo>
                    <a:pt x="368" y="22"/>
                  </a:lnTo>
                  <a:lnTo>
                    <a:pt x="379" y="23"/>
                  </a:lnTo>
                  <a:lnTo>
                    <a:pt x="392" y="23"/>
                  </a:lnTo>
                  <a:lnTo>
                    <a:pt x="453" y="288"/>
                  </a:lnTo>
                  <a:lnTo>
                    <a:pt x="506" y="288"/>
                  </a:lnTo>
                  <a:lnTo>
                    <a:pt x="506" y="295"/>
                  </a:lnTo>
                  <a:lnTo>
                    <a:pt x="460" y="302"/>
                  </a:lnTo>
                  <a:lnTo>
                    <a:pt x="460" y="310"/>
                  </a:lnTo>
                  <a:lnTo>
                    <a:pt x="466" y="311"/>
                  </a:lnTo>
                  <a:lnTo>
                    <a:pt x="471" y="311"/>
                  </a:lnTo>
                  <a:lnTo>
                    <a:pt x="474" y="312"/>
                  </a:lnTo>
                  <a:lnTo>
                    <a:pt x="477" y="314"/>
                  </a:lnTo>
                  <a:lnTo>
                    <a:pt x="480" y="316"/>
                  </a:lnTo>
                  <a:lnTo>
                    <a:pt x="482" y="318"/>
                  </a:lnTo>
                  <a:lnTo>
                    <a:pt x="483" y="322"/>
                  </a:lnTo>
                  <a:lnTo>
                    <a:pt x="484" y="326"/>
                  </a:lnTo>
                  <a:lnTo>
                    <a:pt x="544" y="326"/>
                  </a:lnTo>
                  <a:lnTo>
                    <a:pt x="544" y="333"/>
                  </a:lnTo>
                  <a:lnTo>
                    <a:pt x="542" y="338"/>
                  </a:lnTo>
                  <a:lnTo>
                    <a:pt x="539" y="341"/>
                  </a:lnTo>
                  <a:lnTo>
                    <a:pt x="534" y="345"/>
                  </a:lnTo>
                  <a:lnTo>
                    <a:pt x="525" y="349"/>
                  </a:lnTo>
                  <a:lnTo>
                    <a:pt x="515" y="352"/>
                  </a:lnTo>
                  <a:lnTo>
                    <a:pt x="502" y="357"/>
                  </a:lnTo>
                  <a:lnTo>
                    <a:pt x="486" y="360"/>
                  </a:lnTo>
                  <a:lnTo>
                    <a:pt x="468" y="363"/>
                  </a:lnTo>
                  <a:lnTo>
                    <a:pt x="484" y="409"/>
                  </a:lnTo>
                  <a:lnTo>
                    <a:pt x="475" y="431"/>
                  </a:lnTo>
                  <a:lnTo>
                    <a:pt x="484" y="477"/>
                  </a:lnTo>
                  <a:lnTo>
                    <a:pt x="475" y="484"/>
                  </a:lnTo>
                  <a:lnTo>
                    <a:pt x="484" y="484"/>
                  </a:lnTo>
                  <a:lnTo>
                    <a:pt x="475" y="492"/>
                  </a:lnTo>
                  <a:lnTo>
                    <a:pt x="484" y="582"/>
                  </a:lnTo>
                  <a:lnTo>
                    <a:pt x="484" y="628"/>
                  </a:lnTo>
                  <a:lnTo>
                    <a:pt x="475" y="620"/>
                  </a:lnTo>
                  <a:lnTo>
                    <a:pt x="468" y="620"/>
                  </a:lnTo>
                  <a:lnTo>
                    <a:pt x="491" y="733"/>
                  </a:lnTo>
                  <a:lnTo>
                    <a:pt x="475" y="733"/>
                  </a:lnTo>
                  <a:lnTo>
                    <a:pt x="475" y="728"/>
                  </a:lnTo>
                  <a:lnTo>
                    <a:pt x="475" y="724"/>
                  </a:lnTo>
                  <a:lnTo>
                    <a:pt x="473" y="719"/>
                  </a:lnTo>
                  <a:lnTo>
                    <a:pt x="472" y="716"/>
                  </a:lnTo>
                  <a:lnTo>
                    <a:pt x="470" y="714"/>
                  </a:lnTo>
                  <a:lnTo>
                    <a:pt x="468" y="712"/>
                  </a:lnTo>
                  <a:lnTo>
                    <a:pt x="465" y="711"/>
                  </a:lnTo>
                  <a:lnTo>
                    <a:pt x="460" y="711"/>
                  </a:lnTo>
                  <a:lnTo>
                    <a:pt x="460" y="718"/>
                  </a:lnTo>
                  <a:lnTo>
                    <a:pt x="468" y="742"/>
                  </a:lnTo>
                  <a:lnTo>
                    <a:pt x="460" y="742"/>
                  </a:lnTo>
                  <a:lnTo>
                    <a:pt x="453" y="733"/>
                  </a:lnTo>
                  <a:lnTo>
                    <a:pt x="445" y="733"/>
                  </a:lnTo>
                  <a:lnTo>
                    <a:pt x="445" y="739"/>
                  </a:lnTo>
                  <a:lnTo>
                    <a:pt x="444" y="744"/>
                  </a:lnTo>
                  <a:lnTo>
                    <a:pt x="443" y="747"/>
                  </a:lnTo>
                  <a:lnTo>
                    <a:pt x="442" y="750"/>
                  </a:lnTo>
                  <a:lnTo>
                    <a:pt x="440" y="753"/>
                  </a:lnTo>
                  <a:lnTo>
                    <a:pt x="437" y="754"/>
                  </a:lnTo>
                  <a:lnTo>
                    <a:pt x="434" y="756"/>
                  </a:lnTo>
                  <a:lnTo>
                    <a:pt x="430" y="757"/>
                  </a:lnTo>
                  <a:lnTo>
                    <a:pt x="392" y="628"/>
                  </a:lnTo>
                  <a:lnTo>
                    <a:pt x="385" y="628"/>
                  </a:lnTo>
                  <a:lnTo>
                    <a:pt x="385" y="658"/>
                  </a:lnTo>
                  <a:lnTo>
                    <a:pt x="377" y="658"/>
                  </a:lnTo>
                  <a:lnTo>
                    <a:pt x="362" y="567"/>
                  </a:lnTo>
                  <a:lnTo>
                    <a:pt x="385" y="582"/>
                  </a:lnTo>
                  <a:lnTo>
                    <a:pt x="385" y="575"/>
                  </a:lnTo>
                  <a:lnTo>
                    <a:pt x="384" y="559"/>
                  </a:lnTo>
                  <a:lnTo>
                    <a:pt x="382" y="545"/>
                  </a:lnTo>
                  <a:lnTo>
                    <a:pt x="378" y="533"/>
                  </a:lnTo>
                  <a:lnTo>
                    <a:pt x="376" y="524"/>
                  </a:lnTo>
                  <a:lnTo>
                    <a:pt x="373" y="516"/>
                  </a:lnTo>
                  <a:lnTo>
                    <a:pt x="370" y="511"/>
                  </a:lnTo>
                  <a:lnTo>
                    <a:pt x="367" y="508"/>
                  </a:lnTo>
                  <a:lnTo>
                    <a:pt x="362" y="507"/>
                  </a:lnTo>
                  <a:lnTo>
                    <a:pt x="370" y="499"/>
                  </a:lnTo>
                  <a:lnTo>
                    <a:pt x="370" y="477"/>
                  </a:lnTo>
                  <a:lnTo>
                    <a:pt x="355" y="477"/>
                  </a:lnTo>
                  <a:lnTo>
                    <a:pt x="355" y="499"/>
                  </a:lnTo>
                  <a:lnTo>
                    <a:pt x="347" y="499"/>
                  </a:lnTo>
                  <a:lnTo>
                    <a:pt x="347" y="469"/>
                  </a:lnTo>
                  <a:lnTo>
                    <a:pt x="355" y="461"/>
                  </a:lnTo>
                  <a:lnTo>
                    <a:pt x="347" y="461"/>
                  </a:lnTo>
                  <a:lnTo>
                    <a:pt x="340" y="469"/>
                  </a:lnTo>
                  <a:lnTo>
                    <a:pt x="340" y="439"/>
                  </a:lnTo>
                  <a:lnTo>
                    <a:pt x="347" y="439"/>
                  </a:lnTo>
                  <a:lnTo>
                    <a:pt x="355" y="446"/>
                  </a:lnTo>
                  <a:lnTo>
                    <a:pt x="362" y="446"/>
                  </a:lnTo>
                  <a:lnTo>
                    <a:pt x="355" y="439"/>
                  </a:lnTo>
                  <a:lnTo>
                    <a:pt x="355" y="393"/>
                  </a:lnTo>
                  <a:lnTo>
                    <a:pt x="188" y="431"/>
                  </a:lnTo>
                  <a:lnTo>
                    <a:pt x="188" y="446"/>
                  </a:lnTo>
                  <a:lnTo>
                    <a:pt x="241" y="431"/>
                  </a:lnTo>
                  <a:lnTo>
                    <a:pt x="272" y="439"/>
                  </a:lnTo>
                  <a:lnTo>
                    <a:pt x="309" y="431"/>
                  </a:lnTo>
                  <a:lnTo>
                    <a:pt x="309" y="446"/>
                  </a:lnTo>
                  <a:lnTo>
                    <a:pt x="272" y="453"/>
                  </a:lnTo>
                  <a:lnTo>
                    <a:pt x="240" y="462"/>
                  </a:lnTo>
                  <a:lnTo>
                    <a:pt x="225" y="466"/>
                  </a:lnTo>
                  <a:lnTo>
                    <a:pt x="212" y="470"/>
                  </a:lnTo>
                  <a:lnTo>
                    <a:pt x="201" y="475"/>
                  </a:lnTo>
                  <a:lnTo>
                    <a:pt x="190" y="479"/>
                  </a:lnTo>
                  <a:lnTo>
                    <a:pt x="180" y="484"/>
                  </a:lnTo>
                  <a:lnTo>
                    <a:pt x="173" y="490"/>
                  </a:lnTo>
                  <a:lnTo>
                    <a:pt x="166" y="494"/>
                  </a:lnTo>
                  <a:lnTo>
                    <a:pt x="160" y="499"/>
                  </a:lnTo>
                  <a:lnTo>
                    <a:pt x="156" y="505"/>
                  </a:lnTo>
                  <a:lnTo>
                    <a:pt x="153" y="511"/>
                  </a:lnTo>
                  <a:lnTo>
                    <a:pt x="151" y="516"/>
                  </a:lnTo>
                  <a:lnTo>
                    <a:pt x="151" y="522"/>
                  </a:lnTo>
                  <a:lnTo>
                    <a:pt x="145" y="542"/>
                  </a:lnTo>
                  <a:lnTo>
                    <a:pt x="140" y="560"/>
                  </a:lnTo>
                  <a:lnTo>
                    <a:pt x="135" y="576"/>
                  </a:lnTo>
                  <a:lnTo>
                    <a:pt x="129" y="590"/>
                  </a:lnTo>
                  <a:lnTo>
                    <a:pt x="123" y="602"/>
                  </a:lnTo>
                  <a:lnTo>
                    <a:pt x="118" y="613"/>
                  </a:lnTo>
                  <a:lnTo>
                    <a:pt x="111" y="622"/>
                  </a:lnTo>
                  <a:lnTo>
                    <a:pt x="105" y="628"/>
                  </a:lnTo>
                  <a:lnTo>
                    <a:pt x="105" y="643"/>
                  </a:lnTo>
                  <a:lnTo>
                    <a:pt x="83" y="643"/>
                  </a:lnTo>
                  <a:lnTo>
                    <a:pt x="75" y="635"/>
                  </a:lnTo>
                  <a:lnTo>
                    <a:pt x="68" y="635"/>
                  </a:lnTo>
                  <a:lnTo>
                    <a:pt x="68" y="643"/>
                  </a:lnTo>
                  <a:lnTo>
                    <a:pt x="44" y="628"/>
                  </a:lnTo>
                  <a:lnTo>
                    <a:pt x="60" y="582"/>
                  </a:lnTo>
                  <a:lnTo>
                    <a:pt x="52" y="582"/>
                  </a:lnTo>
                  <a:lnTo>
                    <a:pt x="46" y="583"/>
                  </a:lnTo>
                  <a:lnTo>
                    <a:pt x="42" y="586"/>
                  </a:lnTo>
                  <a:lnTo>
                    <a:pt x="38" y="591"/>
                  </a:lnTo>
                  <a:lnTo>
                    <a:pt x="35" y="597"/>
                  </a:lnTo>
                  <a:lnTo>
                    <a:pt x="33" y="606"/>
                  </a:lnTo>
                  <a:lnTo>
                    <a:pt x="30" y="616"/>
                  </a:lnTo>
                  <a:lnTo>
                    <a:pt x="29" y="629"/>
                  </a:lnTo>
                  <a:lnTo>
                    <a:pt x="29" y="643"/>
                  </a:lnTo>
                  <a:lnTo>
                    <a:pt x="14" y="628"/>
                  </a:lnTo>
                  <a:lnTo>
                    <a:pt x="22" y="582"/>
                  </a:lnTo>
                  <a:lnTo>
                    <a:pt x="0" y="560"/>
                  </a:lnTo>
                  <a:lnTo>
                    <a:pt x="127" y="249"/>
                  </a:lnTo>
                  <a:lnTo>
                    <a:pt x="136" y="249"/>
                  </a:lnTo>
                  <a:lnTo>
                    <a:pt x="136" y="255"/>
                  </a:lnTo>
                  <a:lnTo>
                    <a:pt x="136" y="260"/>
                  </a:lnTo>
                  <a:lnTo>
                    <a:pt x="138" y="263"/>
                  </a:lnTo>
                  <a:lnTo>
                    <a:pt x="139" y="266"/>
                  </a:lnTo>
                  <a:lnTo>
                    <a:pt x="141" y="269"/>
                  </a:lnTo>
                  <a:lnTo>
                    <a:pt x="144" y="271"/>
                  </a:lnTo>
                  <a:lnTo>
                    <a:pt x="146" y="272"/>
                  </a:lnTo>
                  <a:lnTo>
                    <a:pt x="151" y="273"/>
                  </a:lnTo>
                  <a:lnTo>
                    <a:pt x="158" y="234"/>
                  </a:lnTo>
                  <a:lnTo>
                    <a:pt x="151" y="242"/>
                  </a:lnTo>
                  <a:lnTo>
                    <a:pt x="143" y="242"/>
                  </a:lnTo>
                  <a:lnTo>
                    <a:pt x="143" y="212"/>
                  </a:lnTo>
                  <a:lnTo>
                    <a:pt x="151" y="174"/>
                  </a:lnTo>
                  <a:lnTo>
                    <a:pt x="158" y="181"/>
                  </a:lnTo>
                  <a:lnTo>
                    <a:pt x="166" y="181"/>
                  </a:lnTo>
                  <a:lnTo>
                    <a:pt x="158" y="174"/>
                  </a:lnTo>
                  <a:lnTo>
                    <a:pt x="158" y="166"/>
                  </a:lnTo>
                  <a:lnTo>
                    <a:pt x="173" y="137"/>
                  </a:lnTo>
                  <a:lnTo>
                    <a:pt x="180" y="137"/>
                  </a:lnTo>
                  <a:lnTo>
                    <a:pt x="188" y="144"/>
                  </a:lnTo>
                  <a:lnTo>
                    <a:pt x="195" y="144"/>
                  </a:lnTo>
                  <a:lnTo>
                    <a:pt x="195" y="137"/>
                  </a:lnTo>
                  <a:lnTo>
                    <a:pt x="195" y="132"/>
                  </a:lnTo>
                  <a:lnTo>
                    <a:pt x="194" y="130"/>
                  </a:lnTo>
                  <a:lnTo>
                    <a:pt x="192" y="127"/>
                  </a:lnTo>
                  <a:lnTo>
                    <a:pt x="190" y="125"/>
                  </a:lnTo>
                  <a:lnTo>
                    <a:pt x="187" y="124"/>
                  </a:lnTo>
                  <a:lnTo>
                    <a:pt x="183" y="122"/>
                  </a:lnTo>
                  <a:lnTo>
                    <a:pt x="178" y="122"/>
                  </a:lnTo>
                  <a:lnTo>
                    <a:pt x="173" y="122"/>
                  </a:lnTo>
                  <a:lnTo>
                    <a:pt x="211" y="15"/>
                  </a:lnTo>
                  <a:lnTo>
                    <a:pt x="241" y="15"/>
                  </a:lnTo>
                  <a:lnTo>
                    <a:pt x="234" y="23"/>
                  </a:lnTo>
                  <a:lnTo>
                    <a:pt x="234" y="30"/>
                  </a:lnTo>
                  <a:lnTo>
                    <a:pt x="246" y="24"/>
                  </a:lnTo>
                  <a:lnTo>
                    <a:pt x="259" y="17"/>
                  </a:lnTo>
                  <a:lnTo>
                    <a:pt x="272" y="12"/>
                  </a:lnTo>
                  <a:lnTo>
                    <a:pt x="285" y="8"/>
                  </a:lnTo>
                  <a:lnTo>
                    <a:pt x="296" y="5"/>
                  </a:lnTo>
                  <a:lnTo>
                    <a:pt x="308" y="2"/>
                  </a:lnTo>
                  <a:lnTo>
                    <a:pt x="321" y="0"/>
                  </a:lnTo>
                  <a:lnTo>
                    <a:pt x="3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8" name="Freeform 197">
              <a:extLst>
                <a:ext uri="{FF2B5EF4-FFF2-40B4-BE49-F238E27FC236}">
                  <a16:creationId xmlns:a16="http://schemas.microsoft.com/office/drawing/2014/main" id="{2A7A01CC-98E2-AC8F-CCB6-767D6999FE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3910" y="3997558"/>
              <a:ext cx="60991" cy="81319"/>
            </a:xfrm>
            <a:custGeom>
              <a:avLst/>
              <a:gdLst>
                <a:gd name="T0" fmla="*/ 484 w 521"/>
                <a:gd name="T1" fmla="*/ 30 h 704"/>
                <a:gd name="T2" fmla="*/ 173 w 521"/>
                <a:gd name="T3" fmla="*/ 446 h 704"/>
                <a:gd name="T4" fmla="*/ 166 w 521"/>
                <a:gd name="T5" fmla="*/ 575 h 704"/>
                <a:gd name="T6" fmla="*/ 173 w 521"/>
                <a:gd name="T7" fmla="*/ 537 h 704"/>
                <a:gd name="T8" fmla="*/ 173 w 521"/>
                <a:gd name="T9" fmla="*/ 514 h 704"/>
                <a:gd name="T10" fmla="*/ 182 w 521"/>
                <a:gd name="T11" fmla="*/ 446 h 704"/>
                <a:gd name="T12" fmla="*/ 521 w 521"/>
                <a:gd name="T13" fmla="*/ 8 h 704"/>
                <a:gd name="T14" fmla="*/ 514 w 521"/>
                <a:gd name="T15" fmla="*/ 45 h 704"/>
                <a:gd name="T16" fmla="*/ 505 w 521"/>
                <a:gd name="T17" fmla="*/ 58 h 704"/>
                <a:gd name="T18" fmla="*/ 489 w 521"/>
                <a:gd name="T19" fmla="*/ 69 h 704"/>
                <a:gd name="T20" fmla="*/ 460 w 521"/>
                <a:gd name="T21" fmla="*/ 78 h 704"/>
                <a:gd name="T22" fmla="*/ 393 w 521"/>
                <a:gd name="T23" fmla="*/ 84 h 704"/>
                <a:gd name="T24" fmla="*/ 341 w 521"/>
                <a:gd name="T25" fmla="*/ 113 h 704"/>
                <a:gd name="T26" fmla="*/ 317 w 521"/>
                <a:gd name="T27" fmla="*/ 207 h 704"/>
                <a:gd name="T28" fmla="*/ 281 w 521"/>
                <a:gd name="T29" fmla="*/ 406 h 704"/>
                <a:gd name="T30" fmla="*/ 272 w 521"/>
                <a:gd name="T31" fmla="*/ 696 h 704"/>
                <a:gd name="T32" fmla="*/ 256 w 521"/>
                <a:gd name="T33" fmla="*/ 691 h 704"/>
                <a:gd name="T34" fmla="*/ 245 w 521"/>
                <a:gd name="T35" fmla="*/ 666 h 704"/>
                <a:gd name="T36" fmla="*/ 234 w 521"/>
                <a:gd name="T37" fmla="*/ 620 h 704"/>
                <a:gd name="T38" fmla="*/ 234 w 521"/>
                <a:gd name="T39" fmla="*/ 537 h 704"/>
                <a:gd name="T40" fmla="*/ 225 w 521"/>
                <a:gd name="T41" fmla="*/ 553 h 704"/>
                <a:gd name="T42" fmla="*/ 215 w 521"/>
                <a:gd name="T43" fmla="*/ 558 h 704"/>
                <a:gd name="T44" fmla="*/ 212 w 521"/>
                <a:gd name="T45" fmla="*/ 568 h 704"/>
                <a:gd name="T46" fmla="*/ 227 w 521"/>
                <a:gd name="T47" fmla="*/ 704 h 704"/>
                <a:gd name="T48" fmla="*/ 173 w 521"/>
                <a:gd name="T49" fmla="*/ 688 h 704"/>
                <a:gd name="T50" fmla="*/ 153 w 521"/>
                <a:gd name="T51" fmla="*/ 657 h 704"/>
                <a:gd name="T52" fmla="*/ 140 w 521"/>
                <a:gd name="T53" fmla="*/ 613 h 704"/>
                <a:gd name="T54" fmla="*/ 136 w 521"/>
                <a:gd name="T55" fmla="*/ 575 h 704"/>
                <a:gd name="T56" fmla="*/ 136 w 521"/>
                <a:gd name="T57" fmla="*/ 529 h 704"/>
                <a:gd name="T58" fmla="*/ 144 w 521"/>
                <a:gd name="T59" fmla="*/ 484 h 704"/>
                <a:gd name="T60" fmla="*/ 153 w 521"/>
                <a:gd name="T61" fmla="*/ 475 h 704"/>
                <a:gd name="T62" fmla="*/ 163 w 521"/>
                <a:gd name="T63" fmla="*/ 471 h 704"/>
                <a:gd name="T64" fmla="*/ 166 w 521"/>
                <a:gd name="T65" fmla="*/ 461 h 704"/>
                <a:gd name="T66" fmla="*/ 151 w 521"/>
                <a:gd name="T67" fmla="*/ 440 h 704"/>
                <a:gd name="T68" fmla="*/ 156 w 521"/>
                <a:gd name="T69" fmla="*/ 408 h 704"/>
                <a:gd name="T70" fmla="*/ 168 w 521"/>
                <a:gd name="T71" fmla="*/ 394 h 704"/>
                <a:gd name="T72" fmla="*/ 177 w 521"/>
                <a:gd name="T73" fmla="*/ 290 h 704"/>
                <a:gd name="T74" fmla="*/ 187 w 521"/>
                <a:gd name="T75" fmla="*/ 250 h 704"/>
                <a:gd name="T76" fmla="*/ 151 w 521"/>
                <a:gd name="T77" fmla="*/ 144 h 704"/>
                <a:gd name="T78" fmla="*/ 83 w 521"/>
                <a:gd name="T79" fmla="*/ 121 h 704"/>
                <a:gd name="T80" fmla="*/ 204 w 521"/>
                <a:gd name="T81" fmla="*/ 121 h 704"/>
                <a:gd name="T82" fmla="*/ 76 w 521"/>
                <a:gd name="T83" fmla="*/ 106 h 704"/>
                <a:gd name="T84" fmla="*/ 0 w 521"/>
                <a:gd name="T85" fmla="*/ 98 h 704"/>
                <a:gd name="T86" fmla="*/ 0 w 521"/>
                <a:gd name="T87" fmla="*/ 48 h 704"/>
                <a:gd name="T88" fmla="*/ 5 w 521"/>
                <a:gd name="T89" fmla="*/ 37 h 704"/>
                <a:gd name="T90" fmla="*/ 17 w 521"/>
                <a:gd name="T91" fmla="*/ 27 h 704"/>
                <a:gd name="T92" fmla="*/ 51 w 521"/>
                <a:gd name="T93" fmla="*/ 18 h 704"/>
                <a:gd name="T94" fmla="*/ 499 w 521"/>
                <a:gd name="T95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1" h="704">
                  <a:moveTo>
                    <a:pt x="453" y="23"/>
                  </a:moveTo>
                  <a:lnTo>
                    <a:pt x="453" y="30"/>
                  </a:lnTo>
                  <a:lnTo>
                    <a:pt x="484" y="30"/>
                  </a:lnTo>
                  <a:lnTo>
                    <a:pt x="484" y="23"/>
                  </a:lnTo>
                  <a:lnTo>
                    <a:pt x="453" y="23"/>
                  </a:lnTo>
                  <a:close/>
                  <a:moveTo>
                    <a:pt x="173" y="446"/>
                  </a:moveTo>
                  <a:lnTo>
                    <a:pt x="159" y="612"/>
                  </a:lnTo>
                  <a:lnTo>
                    <a:pt x="173" y="612"/>
                  </a:lnTo>
                  <a:lnTo>
                    <a:pt x="166" y="575"/>
                  </a:lnTo>
                  <a:lnTo>
                    <a:pt x="166" y="560"/>
                  </a:lnTo>
                  <a:lnTo>
                    <a:pt x="182" y="537"/>
                  </a:lnTo>
                  <a:lnTo>
                    <a:pt x="173" y="537"/>
                  </a:lnTo>
                  <a:lnTo>
                    <a:pt x="182" y="529"/>
                  </a:lnTo>
                  <a:lnTo>
                    <a:pt x="182" y="522"/>
                  </a:lnTo>
                  <a:lnTo>
                    <a:pt x="173" y="514"/>
                  </a:lnTo>
                  <a:lnTo>
                    <a:pt x="173" y="507"/>
                  </a:lnTo>
                  <a:lnTo>
                    <a:pt x="189" y="476"/>
                  </a:lnTo>
                  <a:lnTo>
                    <a:pt x="182" y="446"/>
                  </a:lnTo>
                  <a:lnTo>
                    <a:pt x="173" y="446"/>
                  </a:lnTo>
                  <a:close/>
                  <a:moveTo>
                    <a:pt x="499" y="0"/>
                  </a:moveTo>
                  <a:lnTo>
                    <a:pt x="521" y="8"/>
                  </a:lnTo>
                  <a:lnTo>
                    <a:pt x="521" y="23"/>
                  </a:lnTo>
                  <a:lnTo>
                    <a:pt x="499" y="23"/>
                  </a:lnTo>
                  <a:lnTo>
                    <a:pt x="514" y="45"/>
                  </a:lnTo>
                  <a:lnTo>
                    <a:pt x="512" y="50"/>
                  </a:lnTo>
                  <a:lnTo>
                    <a:pt x="509" y="54"/>
                  </a:lnTo>
                  <a:lnTo>
                    <a:pt x="505" y="58"/>
                  </a:lnTo>
                  <a:lnTo>
                    <a:pt x="500" y="62"/>
                  </a:lnTo>
                  <a:lnTo>
                    <a:pt x="496" y="66"/>
                  </a:lnTo>
                  <a:lnTo>
                    <a:pt x="489" y="69"/>
                  </a:lnTo>
                  <a:lnTo>
                    <a:pt x="483" y="71"/>
                  </a:lnTo>
                  <a:lnTo>
                    <a:pt x="476" y="74"/>
                  </a:lnTo>
                  <a:lnTo>
                    <a:pt x="460" y="78"/>
                  </a:lnTo>
                  <a:lnTo>
                    <a:pt x="439" y="80"/>
                  </a:lnTo>
                  <a:lnTo>
                    <a:pt x="418" y="83"/>
                  </a:lnTo>
                  <a:lnTo>
                    <a:pt x="393" y="84"/>
                  </a:lnTo>
                  <a:lnTo>
                    <a:pt x="341" y="91"/>
                  </a:lnTo>
                  <a:lnTo>
                    <a:pt x="333" y="113"/>
                  </a:lnTo>
                  <a:lnTo>
                    <a:pt x="341" y="113"/>
                  </a:lnTo>
                  <a:lnTo>
                    <a:pt x="334" y="133"/>
                  </a:lnTo>
                  <a:lnTo>
                    <a:pt x="326" y="163"/>
                  </a:lnTo>
                  <a:lnTo>
                    <a:pt x="317" y="207"/>
                  </a:lnTo>
                  <a:lnTo>
                    <a:pt x="306" y="261"/>
                  </a:lnTo>
                  <a:lnTo>
                    <a:pt x="294" y="328"/>
                  </a:lnTo>
                  <a:lnTo>
                    <a:pt x="281" y="406"/>
                  </a:lnTo>
                  <a:lnTo>
                    <a:pt x="266" y="496"/>
                  </a:lnTo>
                  <a:lnTo>
                    <a:pt x="249" y="597"/>
                  </a:lnTo>
                  <a:lnTo>
                    <a:pt x="272" y="696"/>
                  </a:lnTo>
                  <a:lnTo>
                    <a:pt x="265" y="696"/>
                  </a:lnTo>
                  <a:lnTo>
                    <a:pt x="261" y="694"/>
                  </a:lnTo>
                  <a:lnTo>
                    <a:pt x="256" y="691"/>
                  </a:lnTo>
                  <a:lnTo>
                    <a:pt x="252" y="686"/>
                  </a:lnTo>
                  <a:lnTo>
                    <a:pt x="249" y="677"/>
                  </a:lnTo>
                  <a:lnTo>
                    <a:pt x="245" y="666"/>
                  </a:lnTo>
                  <a:lnTo>
                    <a:pt x="242" y="654"/>
                  </a:lnTo>
                  <a:lnTo>
                    <a:pt x="237" y="638"/>
                  </a:lnTo>
                  <a:lnTo>
                    <a:pt x="234" y="620"/>
                  </a:lnTo>
                  <a:lnTo>
                    <a:pt x="242" y="544"/>
                  </a:lnTo>
                  <a:lnTo>
                    <a:pt x="242" y="537"/>
                  </a:lnTo>
                  <a:lnTo>
                    <a:pt x="234" y="537"/>
                  </a:lnTo>
                  <a:lnTo>
                    <a:pt x="234" y="552"/>
                  </a:lnTo>
                  <a:lnTo>
                    <a:pt x="229" y="553"/>
                  </a:lnTo>
                  <a:lnTo>
                    <a:pt x="225" y="553"/>
                  </a:lnTo>
                  <a:lnTo>
                    <a:pt x="220" y="554"/>
                  </a:lnTo>
                  <a:lnTo>
                    <a:pt x="217" y="556"/>
                  </a:lnTo>
                  <a:lnTo>
                    <a:pt x="215" y="558"/>
                  </a:lnTo>
                  <a:lnTo>
                    <a:pt x="213" y="560"/>
                  </a:lnTo>
                  <a:lnTo>
                    <a:pt x="212" y="563"/>
                  </a:lnTo>
                  <a:lnTo>
                    <a:pt x="212" y="568"/>
                  </a:lnTo>
                  <a:lnTo>
                    <a:pt x="212" y="575"/>
                  </a:lnTo>
                  <a:lnTo>
                    <a:pt x="227" y="696"/>
                  </a:lnTo>
                  <a:lnTo>
                    <a:pt x="227" y="704"/>
                  </a:lnTo>
                  <a:lnTo>
                    <a:pt x="212" y="704"/>
                  </a:lnTo>
                  <a:lnTo>
                    <a:pt x="182" y="680"/>
                  </a:lnTo>
                  <a:lnTo>
                    <a:pt x="173" y="688"/>
                  </a:lnTo>
                  <a:lnTo>
                    <a:pt x="166" y="688"/>
                  </a:lnTo>
                  <a:lnTo>
                    <a:pt x="160" y="672"/>
                  </a:lnTo>
                  <a:lnTo>
                    <a:pt x="153" y="657"/>
                  </a:lnTo>
                  <a:lnTo>
                    <a:pt x="148" y="642"/>
                  </a:lnTo>
                  <a:lnTo>
                    <a:pt x="144" y="627"/>
                  </a:lnTo>
                  <a:lnTo>
                    <a:pt x="140" y="613"/>
                  </a:lnTo>
                  <a:lnTo>
                    <a:pt x="138" y="599"/>
                  </a:lnTo>
                  <a:lnTo>
                    <a:pt x="136" y="587"/>
                  </a:lnTo>
                  <a:lnTo>
                    <a:pt x="136" y="575"/>
                  </a:lnTo>
                  <a:lnTo>
                    <a:pt x="144" y="582"/>
                  </a:lnTo>
                  <a:lnTo>
                    <a:pt x="151" y="582"/>
                  </a:lnTo>
                  <a:lnTo>
                    <a:pt x="136" y="529"/>
                  </a:lnTo>
                  <a:lnTo>
                    <a:pt x="159" y="522"/>
                  </a:lnTo>
                  <a:lnTo>
                    <a:pt x="159" y="484"/>
                  </a:lnTo>
                  <a:lnTo>
                    <a:pt x="144" y="484"/>
                  </a:lnTo>
                  <a:lnTo>
                    <a:pt x="144" y="476"/>
                  </a:lnTo>
                  <a:lnTo>
                    <a:pt x="149" y="476"/>
                  </a:lnTo>
                  <a:lnTo>
                    <a:pt x="153" y="475"/>
                  </a:lnTo>
                  <a:lnTo>
                    <a:pt x="158" y="474"/>
                  </a:lnTo>
                  <a:lnTo>
                    <a:pt x="161" y="473"/>
                  </a:lnTo>
                  <a:lnTo>
                    <a:pt x="163" y="471"/>
                  </a:lnTo>
                  <a:lnTo>
                    <a:pt x="165" y="468"/>
                  </a:lnTo>
                  <a:lnTo>
                    <a:pt x="166" y="464"/>
                  </a:lnTo>
                  <a:lnTo>
                    <a:pt x="166" y="461"/>
                  </a:lnTo>
                  <a:lnTo>
                    <a:pt x="166" y="454"/>
                  </a:lnTo>
                  <a:lnTo>
                    <a:pt x="151" y="454"/>
                  </a:lnTo>
                  <a:lnTo>
                    <a:pt x="151" y="440"/>
                  </a:lnTo>
                  <a:lnTo>
                    <a:pt x="152" y="427"/>
                  </a:lnTo>
                  <a:lnTo>
                    <a:pt x="154" y="417"/>
                  </a:lnTo>
                  <a:lnTo>
                    <a:pt x="156" y="408"/>
                  </a:lnTo>
                  <a:lnTo>
                    <a:pt x="160" y="402"/>
                  </a:lnTo>
                  <a:lnTo>
                    <a:pt x="164" y="397"/>
                  </a:lnTo>
                  <a:lnTo>
                    <a:pt x="168" y="394"/>
                  </a:lnTo>
                  <a:lnTo>
                    <a:pt x="173" y="393"/>
                  </a:lnTo>
                  <a:lnTo>
                    <a:pt x="173" y="295"/>
                  </a:lnTo>
                  <a:lnTo>
                    <a:pt x="177" y="290"/>
                  </a:lnTo>
                  <a:lnTo>
                    <a:pt x="180" y="281"/>
                  </a:lnTo>
                  <a:lnTo>
                    <a:pt x="184" y="268"/>
                  </a:lnTo>
                  <a:lnTo>
                    <a:pt x="187" y="250"/>
                  </a:lnTo>
                  <a:lnTo>
                    <a:pt x="196" y="202"/>
                  </a:lnTo>
                  <a:lnTo>
                    <a:pt x="204" y="136"/>
                  </a:lnTo>
                  <a:lnTo>
                    <a:pt x="151" y="144"/>
                  </a:lnTo>
                  <a:lnTo>
                    <a:pt x="46" y="136"/>
                  </a:lnTo>
                  <a:lnTo>
                    <a:pt x="46" y="128"/>
                  </a:lnTo>
                  <a:lnTo>
                    <a:pt x="83" y="121"/>
                  </a:lnTo>
                  <a:lnTo>
                    <a:pt x="83" y="128"/>
                  </a:lnTo>
                  <a:lnTo>
                    <a:pt x="90" y="121"/>
                  </a:lnTo>
                  <a:lnTo>
                    <a:pt x="204" y="121"/>
                  </a:lnTo>
                  <a:lnTo>
                    <a:pt x="204" y="98"/>
                  </a:lnTo>
                  <a:lnTo>
                    <a:pt x="83" y="113"/>
                  </a:lnTo>
                  <a:lnTo>
                    <a:pt x="76" y="106"/>
                  </a:lnTo>
                  <a:lnTo>
                    <a:pt x="68" y="106"/>
                  </a:lnTo>
                  <a:lnTo>
                    <a:pt x="22" y="113"/>
                  </a:lnTo>
                  <a:lnTo>
                    <a:pt x="0" y="98"/>
                  </a:lnTo>
                  <a:lnTo>
                    <a:pt x="7" y="60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9" y="33"/>
                  </a:lnTo>
                  <a:lnTo>
                    <a:pt x="13" y="30"/>
                  </a:lnTo>
                  <a:lnTo>
                    <a:pt x="17" y="27"/>
                  </a:lnTo>
                  <a:lnTo>
                    <a:pt x="22" y="25"/>
                  </a:lnTo>
                  <a:lnTo>
                    <a:pt x="35" y="21"/>
                  </a:lnTo>
                  <a:lnTo>
                    <a:pt x="51" y="18"/>
                  </a:lnTo>
                  <a:lnTo>
                    <a:pt x="69" y="16"/>
                  </a:lnTo>
                  <a:lnTo>
                    <a:pt x="90" y="16"/>
                  </a:lnTo>
                  <a:lnTo>
                    <a:pt x="4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59" name="Freeform 198">
              <a:extLst>
                <a:ext uri="{FF2B5EF4-FFF2-40B4-BE49-F238E27FC236}">
                  <a16:creationId xmlns:a16="http://schemas.microsoft.com/office/drawing/2014/main" id="{57335C63-779B-BBFA-EF76-3DC8B09B4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1205" y="3999407"/>
              <a:ext cx="51750" cy="70230"/>
            </a:xfrm>
            <a:custGeom>
              <a:avLst/>
              <a:gdLst>
                <a:gd name="T0" fmla="*/ 296 w 455"/>
                <a:gd name="T1" fmla="*/ 348 h 612"/>
                <a:gd name="T2" fmla="*/ 153 w 455"/>
                <a:gd name="T3" fmla="*/ 347 h 612"/>
                <a:gd name="T4" fmla="*/ 289 w 455"/>
                <a:gd name="T5" fmla="*/ 341 h 612"/>
                <a:gd name="T6" fmla="*/ 44 w 455"/>
                <a:gd name="T7" fmla="*/ 384 h 612"/>
                <a:gd name="T8" fmla="*/ 419 w 455"/>
                <a:gd name="T9" fmla="*/ 0 h 612"/>
                <a:gd name="T10" fmla="*/ 445 w 455"/>
                <a:gd name="T11" fmla="*/ 56 h 612"/>
                <a:gd name="T12" fmla="*/ 428 w 455"/>
                <a:gd name="T13" fmla="*/ 80 h 612"/>
                <a:gd name="T14" fmla="*/ 417 w 455"/>
                <a:gd name="T15" fmla="*/ 88 h 612"/>
                <a:gd name="T16" fmla="*/ 402 w 455"/>
                <a:gd name="T17" fmla="*/ 91 h 612"/>
                <a:gd name="T18" fmla="*/ 199 w 455"/>
                <a:gd name="T19" fmla="*/ 114 h 612"/>
                <a:gd name="T20" fmla="*/ 289 w 455"/>
                <a:gd name="T21" fmla="*/ 122 h 612"/>
                <a:gd name="T22" fmla="*/ 365 w 455"/>
                <a:gd name="T23" fmla="*/ 118 h 612"/>
                <a:gd name="T24" fmla="*/ 175 w 455"/>
                <a:gd name="T25" fmla="*/ 242 h 612"/>
                <a:gd name="T26" fmla="*/ 394 w 455"/>
                <a:gd name="T27" fmla="*/ 234 h 612"/>
                <a:gd name="T28" fmla="*/ 379 w 455"/>
                <a:gd name="T29" fmla="*/ 248 h 612"/>
                <a:gd name="T30" fmla="*/ 428 w 455"/>
                <a:gd name="T31" fmla="*/ 273 h 612"/>
                <a:gd name="T32" fmla="*/ 411 w 455"/>
                <a:gd name="T33" fmla="*/ 288 h 612"/>
                <a:gd name="T34" fmla="*/ 382 w 455"/>
                <a:gd name="T35" fmla="*/ 301 h 612"/>
                <a:gd name="T36" fmla="*/ 303 w 455"/>
                <a:gd name="T37" fmla="*/ 322 h 612"/>
                <a:gd name="T38" fmla="*/ 138 w 455"/>
                <a:gd name="T39" fmla="*/ 339 h 612"/>
                <a:gd name="T40" fmla="*/ 101 w 455"/>
                <a:gd name="T41" fmla="*/ 442 h 612"/>
                <a:gd name="T42" fmla="*/ 83 w 455"/>
                <a:gd name="T43" fmla="*/ 479 h 612"/>
                <a:gd name="T44" fmla="*/ 234 w 455"/>
                <a:gd name="T45" fmla="*/ 461 h 612"/>
                <a:gd name="T46" fmla="*/ 348 w 455"/>
                <a:gd name="T47" fmla="*/ 454 h 612"/>
                <a:gd name="T48" fmla="*/ 440 w 455"/>
                <a:gd name="T49" fmla="*/ 465 h 612"/>
                <a:gd name="T50" fmla="*/ 431 w 455"/>
                <a:gd name="T51" fmla="*/ 486 h 612"/>
                <a:gd name="T52" fmla="*/ 416 w 455"/>
                <a:gd name="T53" fmla="*/ 522 h 612"/>
                <a:gd name="T54" fmla="*/ 383 w 455"/>
                <a:gd name="T55" fmla="*/ 532 h 612"/>
                <a:gd name="T56" fmla="*/ 337 w 455"/>
                <a:gd name="T57" fmla="*/ 533 h 612"/>
                <a:gd name="T58" fmla="*/ 395 w 455"/>
                <a:gd name="T59" fmla="*/ 561 h 612"/>
                <a:gd name="T60" fmla="*/ 27 w 455"/>
                <a:gd name="T61" fmla="*/ 610 h 612"/>
                <a:gd name="T62" fmla="*/ 9 w 455"/>
                <a:gd name="T63" fmla="*/ 601 h 612"/>
                <a:gd name="T64" fmla="*/ 1 w 455"/>
                <a:gd name="T65" fmla="*/ 592 h 612"/>
                <a:gd name="T66" fmla="*/ 1 w 455"/>
                <a:gd name="T67" fmla="*/ 564 h 612"/>
                <a:gd name="T68" fmla="*/ 29 w 455"/>
                <a:gd name="T69" fmla="*/ 475 h 612"/>
                <a:gd name="T70" fmla="*/ 36 w 455"/>
                <a:gd name="T71" fmla="*/ 505 h 612"/>
                <a:gd name="T72" fmla="*/ 41 w 455"/>
                <a:gd name="T73" fmla="*/ 485 h 612"/>
                <a:gd name="T74" fmla="*/ 50 w 455"/>
                <a:gd name="T75" fmla="*/ 477 h 612"/>
                <a:gd name="T76" fmla="*/ 51 w 455"/>
                <a:gd name="T77" fmla="*/ 393 h 612"/>
                <a:gd name="T78" fmla="*/ 34 w 455"/>
                <a:gd name="T79" fmla="*/ 422 h 612"/>
                <a:gd name="T80" fmla="*/ 30 w 455"/>
                <a:gd name="T81" fmla="*/ 467 h 612"/>
                <a:gd name="T82" fmla="*/ 24 w 455"/>
                <a:gd name="T83" fmla="*/ 460 h 612"/>
                <a:gd name="T84" fmla="*/ 41 w 455"/>
                <a:gd name="T85" fmla="*/ 316 h 612"/>
                <a:gd name="T86" fmla="*/ 44 w 455"/>
                <a:gd name="T87" fmla="*/ 272 h 612"/>
                <a:gd name="T88" fmla="*/ 68 w 455"/>
                <a:gd name="T89" fmla="*/ 144 h 612"/>
                <a:gd name="T90" fmla="*/ 71 w 455"/>
                <a:gd name="T91" fmla="*/ 91 h 612"/>
                <a:gd name="T92" fmla="*/ 92 w 455"/>
                <a:gd name="T93" fmla="*/ 1 h 612"/>
                <a:gd name="T94" fmla="*/ 115 w 455"/>
                <a:gd name="T95" fmla="*/ 4 h 612"/>
                <a:gd name="T96" fmla="*/ 153 w 455"/>
                <a:gd name="T97" fmla="*/ 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5" h="612">
                  <a:moveTo>
                    <a:pt x="289" y="341"/>
                  </a:moveTo>
                  <a:lnTo>
                    <a:pt x="296" y="341"/>
                  </a:lnTo>
                  <a:lnTo>
                    <a:pt x="296" y="348"/>
                  </a:lnTo>
                  <a:lnTo>
                    <a:pt x="159" y="362"/>
                  </a:lnTo>
                  <a:lnTo>
                    <a:pt x="152" y="354"/>
                  </a:lnTo>
                  <a:lnTo>
                    <a:pt x="153" y="347"/>
                  </a:lnTo>
                  <a:lnTo>
                    <a:pt x="221" y="344"/>
                  </a:lnTo>
                  <a:lnTo>
                    <a:pt x="221" y="351"/>
                  </a:lnTo>
                  <a:lnTo>
                    <a:pt x="289" y="341"/>
                  </a:lnTo>
                  <a:close/>
                  <a:moveTo>
                    <a:pt x="40" y="331"/>
                  </a:moveTo>
                  <a:lnTo>
                    <a:pt x="36" y="384"/>
                  </a:lnTo>
                  <a:lnTo>
                    <a:pt x="44" y="384"/>
                  </a:lnTo>
                  <a:lnTo>
                    <a:pt x="47" y="332"/>
                  </a:lnTo>
                  <a:lnTo>
                    <a:pt x="40" y="331"/>
                  </a:lnTo>
                  <a:close/>
                  <a:moveTo>
                    <a:pt x="419" y="0"/>
                  </a:moveTo>
                  <a:lnTo>
                    <a:pt x="455" y="26"/>
                  </a:lnTo>
                  <a:lnTo>
                    <a:pt x="451" y="42"/>
                  </a:lnTo>
                  <a:lnTo>
                    <a:pt x="445" y="56"/>
                  </a:lnTo>
                  <a:lnTo>
                    <a:pt x="439" y="66"/>
                  </a:lnTo>
                  <a:lnTo>
                    <a:pt x="433" y="76"/>
                  </a:lnTo>
                  <a:lnTo>
                    <a:pt x="428" y="80"/>
                  </a:lnTo>
                  <a:lnTo>
                    <a:pt x="425" y="83"/>
                  </a:lnTo>
                  <a:lnTo>
                    <a:pt x="421" y="85"/>
                  </a:lnTo>
                  <a:lnTo>
                    <a:pt x="417" y="88"/>
                  </a:lnTo>
                  <a:lnTo>
                    <a:pt x="411" y="90"/>
                  </a:lnTo>
                  <a:lnTo>
                    <a:pt x="407" y="90"/>
                  </a:lnTo>
                  <a:lnTo>
                    <a:pt x="402" y="91"/>
                  </a:lnTo>
                  <a:lnTo>
                    <a:pt x="398" y="91"/>
                  </a:lnTo>
                  <a:lnTo>
                    <a:pt x="200" y="99"/>
                  </a:lnTo>
                  <a:lnTo>
                    <a:pt x="199" y="114"/>
                  </a:lnTo>
                  <a:lnTo>
                    <a:pt x="236" y="117"/>
                  </a:lnTo>
                  <a:lnTo>
                    <a:pt x="282" y="113"/>
                  </a:lnTo>
                  <a:lnTo>
                    <a:pt x="289" y="122"/>
                  </a:lnTo>
                  <a:lnTo>
                    <a:pt x="296" y="122"/>
                  </a:lnTo>
                  <a:lnTo>
                    <a:pt x="350" y="117"/>
                  </a:lnTo>
                  <a:lnTo>
                    <a:pt x="365" y="118"/>
                  </a:lnTo>
                  <a:lnTo>
                    <a:pt x="365" y="126"/>
                  </a:lnTo>
                  <a:lnTo>
                    <a:pt x="189" y="144"/>
                  </a:lnTo>
                  <a:lnTo>
                    <a:pt x="175" y="242"/>
                  </a:lnTo>
                  <a:lnTo>
                    <a:pt x="183" y="243"/>
                  </a:lnTo>
                  <a:lnTo>
                    <a:pt x="388" y="226"/>
                  </a:lnTo>
                  <a:lnTo>
                    <a:pt x="394" y="234"/>
                  </a:lnTo>
                  <a:lnTo>
                    <a:pt x="394" y="242"/>
                  </a:lnTo>
                  <a:lnTo>
                    <a:pt x="379" y="241"/>
                  </a:lnTo>
                  <a:lnTo>
                    <a:pt x="379" y="248"/>
                  </a:lnTo>
                  <a:lnTo>
                    <a:pt x="432" y="260"/>
                  </a:lnTo>
                  <a:lnTo>
                    <a:pt x="431" y="267"/>
                  </a:lnTo>
                  <a:lnTo>
                    <a:pt x="428" y="273"/>
                  </a:lnTo>
                  <a:lnTo>
                    <a:pt x="424" y="278"/>
                  </a:lnTo>
                  <a:lnTo>
                    <a:pt x="418" y="282"/>
                  </a:lnTo>
                  <a:lnTo>
                    <a:pt x="411" y="288"/>
                  </a:lnTo>
                  <a:lnTo>
                    <a:pt x="403" y="292"/>
                  </a:lnTo>
                  <a:lnTo>
                    <a:pt x="392" y="297"/>
                  </a:lnTo>
                  <a:lnTo>
                    <a:pt x="382" y="301"/>
                  </a:lnTo>
                  <a:lnTo>
                    <a:pt x="369" y="306"/>
                  </a:lnTo>
                  <a:lnTo>
                    <a:pt x="338" y="314"/>
                  </a:lnTo>
                  <a:lnTo>
                    <a:pt x="303" y="322"/>
                  </a:lnTo>
                  <a:lnTo>
                    <a:pt x="261" y="329"/>
                  </a:lnTo>
                  <a:lnTo>
                    <a:pt x="213" y="335"/>
                  </a:lnTo>
                  <a:lnTo>
                    <a:pt x="138" y="339"/>
                  </a:lnTo>
                  <a:lnTo>
                    <a:pt x="144" y="346"/>
                  </a:lnTo>
                  <a:lnTo>
                    <a:pt x="108" y="442"/>
                  </a:lnTo>
                  <a:lnTo>
                    <a:pt x="101" y="442"/>
                  </a:lnTo>
                  <a:lnTo>
                    <a:pt x="105" y="374"/>
                  </a:lnTo>
                  <a:lnTo>
                    <a:pt x="97" y="374"/>
                  </a:lnTo>
                  <a:lnTo>
                    <a:pt x="83" y="479"/>
                  </a:lnTo>
                  <a:lnTo>
                    <a:pt x="138" y="472"/>
                  </a:lnTo>
                  <a:lnTo>
                    <a:pt x="188" y="465"/>
                  </a:lnTo>
                  <a:lnTo>
                    <a:pt x="234" y="461"/>
                  </a:lnTo>
                  <a:lnTo>
                    <a:pt x="276" y="458"/>
                  </a:lnTo>
                  <a:lnTo>
                    <a:pt x="315" y="455"/>
                  </a:lnTo>
                  <a:lnTo>
                    <a:pt x="348" y="454"/>
                  </a:lnTo>
                  <a:lnTo>
                    <a:pt x="377" y="454"/>
                  </a:lnTo>
                  <a:lnTo>
                    <a:pt x="403" y="455"/>
                  </a:lnTo>
                  <a:lnTo>
                    <a:pt x="440" y="465"/>
                  </a:lnTo>
                  <a:lnTo>
                    <a:pt x="439" y="480"/>
                  </a:lnTo>
                  <a:lnTo>
                    <a:pt x="424" y="479"/>
                  </a:lnTo>
                  <a:lnTo>
                    <a:pt x="431" y="486"/>
                  </a:lnTo>
                  <a:lnTo>
                    <a:pt x="429" y="510"/>
                  </a:lnTo>
                  <a:lnTo>
                    <a:pt x="423" y="516"/>
                  </a:lnTo>
                  <a:lnTo>
                    <a:pt x="416" y="522"/>
                  </a:lnTo>
                  <a:lnTo>
                    <a:pt x="406" y="527"/>
                  </a:lnTo>
                  <a:lnTo>
                    <a:pt x="395" y="530"/>
                  </a:lnTo>
                  <a:lnTo>
                    <a:pt x="383" y="532"/>
                  </a:lnTo>
                  <a:lnTo>
                    <a:pt x="369" y="534"/>
                  </a:lnTo>
                  <a:lnTo>
                    <a:pt x="354" y="534"/>
                  </a:lnTo>
                  <a:lnTo>
                    <a:pt x="337" y="533"/>
                  </a:lnTo>
                  <a:lnTo>
                    <a:pt x="337" y="542"/>
                  </a:lnTo>
                  <a:lnTo>
                    <a:pt x="398" y="545"/>
                  </a:lnTo>
                  <a:lnTo>
                    <a:pt x="395" y="561"/>
                  </a:lnTo>
                  <a:lnTo>
                    <a:pt x="44" y="612"/>
                  </a:lnTo>
                  <a:lnTo>
                    <a:pt x="36" y="612"/>
                  </a:lnTo>
                  <a:lnTo>
                    <a:pt x="27" y="610"/>
                  </a:lnTo>
                  <a:lnTo>
                    <a:pt x="20" y="607"/>
                  </a:lnTo>
                  <a:lnTo>
                    <a:pt x="13" y="605"/>
                  </a:lnTo>
                  <a:lnTo>
                    <a:pt x="9" y="601"/>
                  </a:lnTo>
                  <a:lnTo>
                    <a:pt x="5" y="598"/>
                  </a:lnTo>
                  <a:lnTo>
                    <a:pt x="2" y="595"/>
                  </a:lnTo>
                  <a:lnTo>
                    <a:pt x="1" y="592"/>
                  </a:lnTo>
                  <a:lnTo>
                    <a:pt x="0" y="588"/>
                  </a:lnTo>
                  <a:lnTo>
                    <a:pt x="0" y="586"/>
                  </a:lnTo>
                  <a:lnTo>
                    <a:pt x="1" y="564"/>
                  </a:lnTo>
                  <a:lnTo>
                    <a:pt x="22" y="482"/>
                  </a:lnTo>
                  <a:lnTo>
                    <a:pt x="14" y="474"/>
                  </a:lnTo>
                  <a:lnTo>
                    <a:pt x="29" y="475"/>
                  </a:lnTo>
                  <a:lnTo>
                    <a:pt x="27" y="512"/>
                  </a:lnTo>
                  <a:lnTo>
                    <a:pt x="35" y="513"/>
                  </a:lnTo>
                  <a:lnTo>
                    <a:pt x="36" y="505"/>
                  </a:lnTo>
                  <a:lnTo>
                    <a:pt x="38" y="497"/>
                  </a:lnTo>
                  <a:lnTo>
                    <a:pt x="39" y="491"/>
                  </a:lnTo>
                  <a:lnTo>
                    <a:pt x="41" y="485"/>
                  </a:lnTo>
                  <a:lnTo>
                    <a:pt x="44" y="481"/>
                  </a:lnTo>
                  <a:lnTo>
                    <a:pt x="46" y="479"/>
                  </a:lnTo>
                  <a:lnTo>
                    <a:pt x="50" y="477"/>
                  </a:lnTo>
                  <a:lnTo>
                    <a:pt x="53" y="477"/>
                  </a:lnTo>
                  <a:lnTo>
                    <a:pt x="45" y="468"/>
                  </a:lnTo>
                  <a:lnTo>
                    <a:pt x="51" y="393"/>
                  </a:lnTo>
                  <a:lnTo>
                    <a:pt x="36" y="392"/>
                  </a:lnTo>
                  <a:lnTo>
                    <a:pt x="25" y="429"/>
                  </a:lnTo>
                  <a:lnTo>
                    <a:pt x="34" y="422"/>
                  </a:lnTo>
                  <a:lnTo>
                    <a:pt x="41" y="423"/>
                  </a:lnTo>
                  <a:lnTo>
                    <a:pt x="38" y="468"/>
                  </a:lnTo>
                  <a:lnTo>
                    <a:pt x="30" y="467"/>
                  </a:lnTo>
                  <a:lnTo>
                    <a:pt x="33" y="445"/>
                  </a:lnTo>
                  <a:lnTo>
                    <a:pt x="25" y="444"/>
                  </a:lnTo>
                  <a:lnTo>
                    <a:pt x="24" y="460"/>
                  </a:lnTo>
                  <a:lnTo>
                    <a:pt x="17" y="459"/>
                  </a:lnTo>
                  <a:lnTo>
                    <a:pt x="17" y="444"/>
                  </a:lnTo>
                  <a:lnTo>
                    <a:pt x="41" y="316"/>
                  </a:lnTo>
                  <a:lnTo>
                    <a:pt x="34" y="315"/>
                  </a:lnTo>
                  <a:lnTo>
                    <a:pt x="51" y="279"/>
                  </a:lnTo>
                  <a:lnTo>
                    <a:pt x="44" y="272"/>
                  </a:lnTo>
                  <a:lnTo>
                    <a:pt x="44" y="264"/>
                  </a:lnTo>
                  <a:lnTo>
                    <a:pt x="60" y="137"/>
                  </a:lnTo>
                  <a:lnTo>
                    <a:pt x="68" y="144"/>
                  </a:lnTo>
                  <a:lnTo>
                    <a:pt x="75" y="144"/>
                  </a:lnTo>
                  <a:lnTo>
                    <a:pt x="76" y="129"/>
                  </a:lnTo>
                  <a:lnTo>
                    <a:pt x="71" y="91"/>
                  </a:lnTo>
                  <a:lnTo>
                    <a:pt x="84" y="24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100" y="10"/>
                  </a:lnTo>
                  <a:lnTo>
                    <a:pt x="107" y="3"/>
                  </a:lnTo>
                  <a:lnTo>
                    <a:pt x="115" y="4"/>
                  </a:lnTo>
                  <a:lnTo>
                    <a:pt x="122" y="11"/>
                  </a:lnTo>
                  <a:lnTo>
                    <a:pt x="130" y="4"/>
                  </a:lnTo>
                  <a:lnTo>
                    <a:pt x="153" y="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0" name="Freeform 199">
              <a:extLst>
                <a:ext uri="{FF2B5EF4-FFF2-40B4-BE49-F238E27FC236}">
                  <a16:creationId xmlns:a16="http://schemas.microsoft.com/office/drawing/2014/main" id="{CF7ED280-06DA-E5D0-D8EE-CD50545D2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4045" y="4001255"/>
              <a:ext cx="70233" cy="77622"/>
            </a:xfrm>
            <a:custGeom>
              <a:avLst/>
              <a:gdLst>
                <a:gd name="T0" fmla="*/ 264 w 604"/>
                <a:gd name="T1" fmla="*/ 68 h 673"/>
                <a:gd name="T2" fmla="*/ 314 w 604"/>
                <a:gd name="T3" fmla="*/ 506 h 673"/>
                <a:gd name="T4" fmla="*/ 195 w 604"/>
                <a:gd name="T5" fmla="*/ 492 h 673"/>
                <a:gd name="T6" fmla="*/ 192 w 604"/>
                <a:gd name="T7" fmla="*/ 575 h 673"/>
                <a:gd name="T8" fmla="*/ 101 w 604"/>
                <a:gd name="T9" fmla="*/ 99 h 673"/>
                <a:gd name="T10" fmla="*/ 316 w 604"/>
                <a:gd name="T11" fmla="*/ 8 h 673"/>
                <a:gd name="T12" fmla="*/ 399 w 604"/>
                <a:gd name="T13" fmla="*/ 28 h 673"/>
                <a:gd name="T14" fmla="*/ 437 w 604"/>
                <a:gd name="T15" fmla="*/ 63 h 673"/>
                <a:gd name="T16" fmla="*/ 437 w 604"/>
                <a:gd name="T17" fmla="*/ 136 h 673"/>
                <a:gd name="T18" fmla="*/ 432 w 604"/>
                <a:gd name="T19" fmla="*/ 108 h 673"/>
                <a:gd name="T20" fmla="*/ 405 w 604"/>
                <a:gd name="T21" fmla="*/ 151 h 673"/>
                <a:gd name="T22" fmla="*/ 392 w 604"/>
                <a:gd name="T23" fmla="*/ 138 h 673"/>
                <a:gd name="T24" fmla="*/ 358 w 604"/>
                <a:gd name="T25" fmla="*/ 124 h 673"/>
                <a:gd name="T26" fmla="*/ 304 w 604"/>
                <a:gd name="T27" fmla="*/ 107 h 673"/>
                <a:gd name="T28" fmla="*/ 244 w 604"/>
                <a:gd name="T29" fmla="*/ 129 h 673"/>
                <a:gd name="T30" fmla="*/ 177 w 604"/>
                <a:gd name="T31" fmla="*/ 196 h 673"/>
                <a:gd name="T32" fmla="*/ 103 w 604"/>
                <a:gd name="T33" fmla="*/ 361 h 673"/>
                <a:gd name="T34" fmla="*/ 115 w 604"/>
                <a:gd name="T35" fmla="*/ 426 h 673"/>
                <a:gd name="T36" fmla="*/ 155 w 604"/>
                <a:gd name="T37" fmla="*/ 473 h 673"/>
                <a:gd name="T38" fmla="*/ 169 w 604"/>
                <a:gd name="T39" fmla="*/ 515 h 673"/>
                <a:gd name="T40" fmla="*/ 223 w 604"/>
                <a:gd name="T41" fmla="*/ 501 h 673"/>
                <a:gd name="T42" fmla="*/ 318 w 604"/>
                <a:gd name="T43" fmla="*/ 411 h 673"/>
                <a:gd name="T44" fmla="*/ 292 w 604"/>
                <a:gd name="T45" fmla="*/ 419 h 673"/>
                <a:gd name="T46" fmla="*/ 219 w 604"/>
                <a:gd name="T47" fmla="*/ 477 h 673"/>
                <a:gd name="T48" fmla="*/ 255 w 604"/>
                <a:gd name="T49" fmla="*/ 367 h 673"/>
                <a:gd name="T50" fmla="*/ 233 w 604"/>
                <a:gd name="T51" fmla="*/ 348 h 673"/>
                <a:gd name="T52" fmla="*/ 278 w 604"/>
                <a:gd name="T53" fmla="*/ 330 h 673"/>
                <a:gd name="T54" fmla="*/ 219 w 604"/>
                <a:gd name="T55" fmla="*/ 265 h 673"/>
                <a:gd name="T56" fmla="*/ 502 w 604"/>
                <a:gd name="T57" fmla="*/ 227 h 673"/>
                <a:gd name="T58" fmla="*/ 474 w 604"/>
                <a:gd name="T59" fmla="*/ 216 h 673"/>
                <a:gd name="T60" fmla="*/ 523 w 604"/>
                <a:gd name="T61" fmla="*/ 217 h 673"/>
                <a:gd name="T62" fmla="*/ 583 w 604"/>
                <a:gd name="T63" fmla="*/ 246 h 673"/>
                <a:gd name="T64" fmla="*/ 602 w 604"/>
                <a:gd name="T65" fmla="*/ 287 h 673"/>
                <a:gd name="T66" fmla="*/ 547 w 604"/>
                <a:gd name="T67" fmla="*/ 318 h 673"/>
                <a:gd name="T68" fmla="*/ 488 w 604"/>
                <a:gd name="T69" fmla="*/ 333 h 673"/>
                <a:gd name="T70" fmla="*/ 467 w 604"/>
                <a:gd name="T71" fmla="*/ 364 h 673"/>
                <a:gd name="T72" fmla="*/ 422 w 604"/>
                <a:gd name="T73" fmla="*/ 552 h 673"/>
                <a:gd name="T74" fmla="*/ 394 w 604"/>
                <a:gd name="T75" fmla="*/ 646 h 673"/>
                <a:gd name="T76" fmla="*/ 356 w 604"/>
                <a:gd name="T77" fmla="*/ 673 h 673"/>
                <a:gd name="T78" fmla="*/ 347 w 604"/>
                <a:gd name="T79" fmla="*/ 656 h 673"/>
                <a:gd name="T80" fmla="*/ 335 w 604"/>
                <a:gd name="T81" fmla="*/ 659 h 673"/>
                <a:gd name="T82" fmla="*/ 279 w 604"/>
                <a:gd name="T83" fmla="*/ 581 h 673"/>
                <a:gd name="T84" fmla="*/ 213 w 604"/>
                <a:gd name="T85" fmla="*/ 598 h 673"/>
                <a:gd name="T86" fmla="*/ 159 w 604"/>
                <a:gd name="T87" fmla="*/ 567 h 673"/>
                <a:gd name="T88" fmla="*/ 69 w 604"/>
                <a:gd name="T89" fmla="*/ 547 h 673"/>
                <a:gd name="T90" fmla="*/ 19 w 604"/>
                <a:gd name="T91" fmla="*/ 498 h 673"/>
                <a:gd name="T92" fmla="*/ 1 w 604"/>
                <a:gd name="T93" fmla="*/ 388 h 673"/>
                <a:gd name="T94" fmla="*/ 5 w 604"/>
                <a:gd name="T95" fmla="*/ 287 h 673"/>
                <a:gd name="T96" fmla="*/ 38 w 604"/>
                <a:gd name="T97" fmla="*/ 181 h 673"/>
                <a:gd name="T98" fmla="*/ 36 w 604"/>
                <a:gd name="T99" fmla="*/ 212 h 673"/>
                <a:gd name="T100" fmla="*/ 62 w 604"/>
                <a:gd name="T101" fmla="*/ 165 h 673"/>
                <a:gd name="T102" fmla="*/ 117 w 604"/>
                <a:gd name="T103" fmla="*/ 100 h 673"/>
                <a:gd name="T104" fmla="*/ 191 w 604"/>
                <a:gd name="T105" fmla="*/ 31 h 673"/>
                <a:gd name="T106" fmla="*/ 191 w 604"/>
                <a:gd name="T107" fmla="*/ 18 h 673"/>
                <a:gd name="T108" fmla="*/ 281 w 604"/>
                <a:gd name="T109" fmla="*/ 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673">
                  <a:moveTo>
                    <a:pt x="436" y="219"/>
                  </a:moveTo>
                  <a:lnTo>
                    <a:pt x="466" y="219"/>
                  </a:lnTo>
                  <a:lnTo>
                    <a:pt x="449" y="235"/>
                  </a:lnTo>
                  <a:lnTo>
                    <a:pt x="436" y="219"/>
                  </a:lnTo>
                  <a:close/>
                  <a:moveTo>
                    <a:pt x="264" y="61"/>
                  </a:moveTo>
                  <a:lnTo>
                    <a:pt x="264" y="68"/>
                  </a:lnTo>
                  <a:lnTo>
                    <a:pt x="316" y="68"/>
                  </a:lnTo>
                  <a:lnTo>
                    <a:pt x="317" y="61"/>
                  </a:lnTo>
                  <a:lnTo>
                    <a:pt x="264" y="61"/>
                  </a:lnTo>
                  <a:close/>
                  <a:moveTo>
                    <a:pt x="248" y="552"/>
                  </a:moveTo>
                  <a:lnTo>
                    <a:pt x="313" y="522"/>
                  </a:lnTo>
                  <a:lnTo>
                    <a:pt x="314" y="506"/>
                  </a:lnTo>
                  <a:lnTo>
                    <a:pt x="306" y="506"/>
                  </a:lnTo>
                  <a:lnTo>
                    <a:pt x="248" y="552"/>
                  </a:lnTo>
                  <a:close/>
                  <a:moveTo>
                    <a:pt x="212" y="477"/>
                  </a:moveTo>
                  <a:lnTo>
                    <a:pt x="219" y="477"/>
                  </a:lnTo>
                  <a:lnTo>
                    <a:pt x="202" y="492"/>
                  </a:lnTo>
                  <a:lnTo>
                    <a:pt x="195" y="492"/>
                  </a:lnTo>
                  <a:lnTo>
                    <a:pt x="212" y="477"/>
                  </a:lnTo>
                  <a:close/>
                  <a:moveTo>
                    <a:pt x="192" y="575"/>
                  </a:moveTo>
                  <a:lnTo>
                    <a:pt x="192" y="583"/>
                  </a:lnTo>
                  <a:lnTo>
                    <a:pt x="231" y="583"/>
                  </a:lnTo>
                  <a:lnTo>
                    <a:pt x="231" y="575"/>
                  </a:lnTo>
                  <a:lnTo>
                    <a:pt x="192" y="575"/>
                  </a:lnTo>
                  <a:close/>
                  <a:moveTo>
                    <a:pt x="152" y="46"/>
                  </a:moveTo>
                  <a:lnTo>
                    <a:pt x="161" y="46"/>
                  </a:lnTo>
                  <a:lnTo>
                    <a:pt x="101" y="99"/>
                  </a:lnTo>
                  <a:lnTo>
                    <a:pt x="102" y="91"/>
                  </a:lnTo>
                  <a:lnTo>
                    <a:pt x="152" y="46"/>
                  </a:lnTo>
                  <a:close/>
                  <a:moveTo>
                    <a:pt x="101" y="99"/>
                  </a:moveTo>
                  <a:lnTo>
                    <a:pt x="100" y="107"/>
                  </a:lnTo>
                  <a:lnTo>
                    <a:pt x="67" y="136"/>
                  </a:lnTo>
                  <a:lnTo>
                    <a:pt x="68" y="129"/>
                  </a:lnTo>
                  <a:lnTo>
                    <a:pt x="101" y="99"/>
                  </a:lnTo>
                  <a:close/>
                  <a:moveTo>
                    <a:pt x="308" y="0"/>
                  </a:moveTo>
                  <a:lnTo>
                    <a:pt x="316" y="8"/>
                  </a:lnTo>
                  <a:lnTo>
                    <a:pt x="323" y="8"/>
                  </a:lnTo>
                  <a:lnTo>
                    <a:pt x="323" y="0"/>
                  </a:lnTo>
                  <a:lnTo>
                    <a:pt x="353" y="9"/>
                  </a:lnTo>
                  <a:lnTo>
                    <a:pt x="378" y="18"/>
                  </a:lnTo>
                  <a:lnTo>
                    <a:pt x="389" y="22"/>
                  </a:lnTo>
                  <a:lnTo>
                    <a:pt x="399" y="28"/>
                  </a:lnTo>
                  <a:lnTo>
                    <a:pt x="408" y="33"/>
                  </a:lnTo>
                  <a:lnTo>
                    <a:pt x="416" y="40"/>
                  </a:lnTo>
                  <a:lnTo>
                    <a:pt x="423" y="45"/>
                  </a:lnTo>
                  <a:lnTo>
                    <a:pt x="429" y="51"/>
                  </a:lnTo>
                  <a:lnTo>
                    <a:pt x="434" y="57"/>
                  </a:lnTo>
                  <a:lnTo>
                    <a:pt x="437" y="63"/>
                  </a:lnTo>
                  <a:lnTo>
                    <a:pt x="440" y="70"/>
                  </a:lnTo>
                  <a:lnTo>
                    <a:pt x="443" y="77"/>
                  </a:lnTo>
                  <a:lnTo>
                    <a:pt x="443" y="84"/>
                  </a:lnTo>
                  <a:lnTo>
                    <a:pt x="443" y="91"/>
                  </a:lnTo>
                  <a:lnTo>
                    <a:pt x="452" y="136"/>
                  </a:lnTo>
                  <a:lnTo>
                    <a:pt x="437" y="136"/>
                  </a:lnTo>
                  <a:lnTo>
                    <a:pt x="438" y="129"/>
                  </a:lnTo>
                  <a:lnTo>
                    <a:pt x="437" y="124"/>
                  </a:lnTo>
                  <a:lnTo>
                    <a:pt x="437" y="118"/>
                  </a:lnTo>
                  <a:lnTo>
                    <a:pt x="436" y="114"/>
                  </a:lnTo>
                  <a:lnTo>
                    <a:pt x="434" y="111"/>
                  </a:lnTo>
                  <a:lnTo>
                    <a:pt x="432" y="108"/>
                  </a:lnTo>
                  <a:lnTo>
                    <a:pt x="429" y="107"/>
                  </a:lnTo>
                  <a:lnTo>
                    <a:pt x="425" y="107"/>
                  </a:lnTo>
                  <a:lnTo>
                    <a:pt x="418" y="107"/>
                  </a:lnTo>
                  <a:lnTo>
                    <a:pt x="421" y="144"/>
                  </a:lnTo>
                  <a:lnTo>
                    <a:pt x="420" y="151"/>
                  </a:lnTo>
                  <a:lnTo>
                    <a:pt x="405" y="151"/>
                  </a:lnTo>
                  <a:lnTo>
                    <a:pt x="402" y="151"/>
                  </a:lnTo>
                  <a:lnTo>
                    <a:pt x="399" y="150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4" y="143"/>
                  </a:lnTo>
                  <a:lnTo>
                    <a:pt x="392" y="138"/>
                  </a:lnTo>
                  <a:lnTo>
                    <a:pt x="392" y="134"/>
                  </a:lnTo>
                  <a:lnTo>
                    <a:pt x="392" y="129"/>
                  </a:lnTo>
                  <a:lnTo>
                    <a:pt x="384" y="136"/>
                  </a:lnTo>
                  <a:lnTo>
                    <a:pt x="377" y="136"/>
                  </a:lnTo>
                  <a:lnTo>
                    <a:pt x="367" y="129"/>
                  </a:lnTo>
                  <a:lnTo>
                    <a:pt x="358" y="124"/>
                  </a:lnTo>
                  <a:lnTo>
                    <a:pt x="349" y="118"/>
                  </a:lnTo>
                  <a:lnTo>
                    <a:pt x="339" y="114"/>
                  </a:lnTo>
                  <a:lnTo>
                    <a:pt x="331" y="111"/>
                  </a:lnTo>
                  <a:lnTo>
                    <a:pt x="322" y="108"/>
                  </a:lnTo>
                  <a:lnTo>
                    <a:pt x="313" y="107"/>
                  </a:lnTo>
                  <a:lnTo>
                    <a:pt x="304" y="107"/>
                  </a:lnTo>
                  <a:lnTo>
                    <a:pt x="295" y="107"/>
                  </a:lnTo>
                  <a:lnTo>
                    <a:pt x="285" y="109"/>
                  </a:lnTo>
                  <a:lnTo>
                    <a:pt x="275" y="112"/>
                  </a:lnTo>
                  <a:lnTo>
                    <a:pt x="265" y="116"/>
                  </a:lnTo>
                  <a:lnTo>
                    <a:pt x="254" y="121"/>
                  </a:lnTo>
                  <a:lnTo>
                    <a:pt x="244" y="129"/>
                  </a:lnTo>
                  <a:lnTo>
                    <a:pt x="233" y="136"/>
                  </a:lnTo>
                  <a:lnTo>
                    <a:pt x="222" y="146"/>
                  </a:lnTo>
                  <a:lnTo>
                    <a:pt x="212" y="157"/>
                  </a:lnTo>
                  <a:lnTo>
                    <a:pt x="200" y="168"/>
                  </a:lnTo>
                  <a:lnTo>
                    <a:pt x="188" y="181"/>
                  </a:lnTo>
                  <a:lnTo>
                    <a:pt x="177" y="196"/>
                  </a:lnTo>
                  <a:lnTo>
                    <a:pt x="165" y="211"/>
                  </a:lnTo>
                  <a:lnTo>
                    <a:pt x="153" y="228"/>
                  </a:lnTo>
                  <a:lnTo>
                    <a:pt x="140" y="246"/>
                  </a:lnTo>
                  <a:lnTo>
                    <a:pt x="129" y="265"/>
                  </a:lnTo>
                  <a:lnTo>
                    <a:pt x="104" y="348"/>
                  </a:lnTo>
                  <a:lnTo>
                    <a:pt x="103" y="361"/>
                  </a:lnTo>
                  <a:lnTo>
                    <a:pt x="103" y="372"/>
                  </a:lnTo>
                  <a:lnTo>
                    <a:pt x="104" y="384"/>
                  </a:lnTo>
                  <a:lnTo>
                    <a:pt x="105" y="395"/>
                  </a:lnTo>
                  <a:lnTo>
                    <a:pt x="107" y="405"/>
                  </a:lnTo>
                  <a:lnTo>
                    <a:pt x="111" y="415"/>
                  </a:lnTo>
                  <a:lnTo>
                    <a:pt x="115" y="426"/>
                  </a:lnTo>
                  <a:lnTo>
                    <a:pt x="119" y="434"/>
                  </a:lnTo>
                  <a:lnTo>
                    <a:pt x="125" y="443"/>
                  </a:lnTo>
                  <a:lnTo>
                    <a:pt x="132" y="451"/>
                  </a:lnTo>
                  <a:lnTo>
                    <a:pt x="139" y="460"/>
                  </a:lnTo>
                  <a:lnTo>
                    <a:pt x="147" y="467"/>
                  </a:lnTo>
                  <a:lnTo>
                    <a:pt x="155" y="473"/>
                  </a:lnTo>
                  <a:lnTo>
                    <a:pt x="166" y="480"/>
                  </a:lnTo>
                  <a:lnTo>
                    <a:pt x="175" y="486"/>
                  </a:lnTo>
                  <a:lnTo>
                    <a:pt x="187" y="492"/>
                  </a:lnTo>
                  <a:lnTo>
                    <a:pt x="185" y="506"/>
                  </a:lnTo>
                  <a:lnTo>
                    <a:pt x="170" y="506"/>
                  </a:lnTo>
                  <a:lnTo>
                    <a:pt x="169" y="515"/>
                  </a:lnTo>
                  <a:lnTo>
                    <a:pt x="185" y="515"/>
                  </a:lnTo>
                  <a:lnTo>
                    <a:pt x="191" y="514"/>
                  </a:lnTo>
                  <a:lnTo>
                    <a:pt x="199" y="513"/>
                  </a:lnTo>
                  <a:lnTo>
                    <a:pt x="206" y="510"/>
                  </a:lnTo>
                  <a:lnTo>
                    <a:pt x="215" y="506"/>
                  </a:lnTo>
                  <a:lnTo>
                    <a:pt x="223" y="501"/>
                  </a:lnTo>
                  <a:lnTo>
                    <a:pt x="232" y="496"/>
                  </a:lnTo>
                  <a:lnTo>
                    <a:pt x="241" y="488"/>
                  </a:lnTo>
                  <a:lnTo>
                    <a:pt x="251" y="481"/>
                  </a:lnTo>
                  <a:lnTo>
                    <a:pt x="271" y="462"/>
                  </a:lnTo>
                  <a:lnTo>
                    <a:pt x="294" y="438"/>
                  </a:lnTo>
                  <a:lnTo>
                    <a:pt x="318" y="411"/>
                  </a:lnTo>
                  <a:lnTo>
                    <a:pt x="342" y="379"/>
                  </a:lnTo>
                  <a:lnTo>
                    <a:pt x="344" y="370"/>
                  </a:lnTo>
                  <a:lnTo>
                    <a:pt x="336" y="370"/>
                  </a:lnTo>
                  <a:lnTo>
                    <a:pt x="321" y="388"/>
                  </a:lnTo>
                  <a:lnTo>
                    <a:pt x="307" y="404"/>
                  </a:lnTo>
                  <a:lnTo>
                    <a:pt x="292" y="419"/>
                  </a:lnTo>
                  <a:lnTo>
                    <a:pt x="279" y="433"/>
                  </a:lnTo>
                  <a:lnTo>
                    <a:pt x="265" y="446"/>
                  </a:lnTo>
                  <a:lnTo>
                    <a:pt x="252" y="458"/>
                  </a:lnTo>
                  <a:lnTo>
                    <a:pt x="239" y="468"/>
                  </a:lnTo>
                  <a:lnTo>
                    <a:pt x="227" y="477"/>
                  </a:lnTo>
                  <a:lnTo>
                    <a:pt x="219" y="477"/>
                  </a:lnTo>
                  <a:lnTo>
                    <a:pt x="313" y="379"/>
                  </a:lnTo>
                  <a:lnTo>
                    <a:pt x="259" y="379"/>
                  </a:lnTo>
                  <a:lnTo>
                    <a:pt x="259" y="375"/>
                  </a:lnTo>
                  <a:lnTo>
                    <a:pt x="259" y="371"/>
                  </a:lnTo>
                  <a:lnTo>
                    <a:pt x="257" y="369"/>
                  </a:lnTo>
                  <a:lnTo>
                    <a:pt x="255" y="367"/>
                  </a:lnTo>
                  <a:lnTo>
                    <a:pt x="252" y="365"/>
                  </a:lnTo>
                  <a:lnTo>
                    <a:pt x="249" y="364"/>
                  </a:lnTo>
                  <a:lnTo>
                    <a:pt x="245" y="364"/>
                  </a:lnTo>
                  <a:lnTo>
                    <a:pt x="239" y="363"/>
                  </a:lnTo>
                  <a:lnTo>
                    <a:pt x="232" y="355"/>
                  </a:lnTo>
                  <a:lnTo>
                    <a:pt x="233" y="348"/>
                  </a:lnTo>
                  <a:lnTo>
                    <a:pt x="235" y="345"/>
                  </a:lnTo>
                  <a:lnTo>
                    <a:pt x="238" y="341"/>
                  </a:lnTo>
                  <a:lnTo>
                    <a:pt x="245" y="337"/>
                  </a:lnTo>
                  <a:lnTo>
                    <a:pt x="253" y="335"/>
                  </a:lnTo>
                  <a:lnTo>
                    <a:pt x="264" y="332"/>
                  </a:lnTo>
                  <a:lnTo>
                    <a:pt x="278" y="330"/>
                  </a:lnTo>
                  <a:lnTo>
                    <a:pt x="292" y="328"/>
                  </a:lnTo>
                  <a:lnTo>
                    <a:pt x="311" y="326"/>
                  </a:lnTo>
                  <a:lnTo>
                    <a:pt x="313" y="311"/>
                  </a:lnTo>
                  <a:lnTo>
                    <a:pt x="304" y="318"/>
                  </a:lnTo>
                  <a:lnTo>
                    <a:pt x="258" y="318"/>
                  </a:lnTo>
                  <a:lnTo>
                    <a:pt x="219" y="265"/>
                  </a:lnTo>
                  <a:lnTo>
                    <a:pt x="228" y="258"/>
                  </a:lnTo>
                  <a:lnTo>
                    <a:pt x="229" y="250"/>
                  </a:lnTo>
                  <a:lnTo>
                    <a:pt x="311" y="258"/>
                  </a:lnTo>
                  <a:lnTo>
                    <a:pt x="510" y="235"/>
                  </a:lnTo>
                  <a:lnTo>
                    <a:pt x="511" y="227"/>
                  </a:lnTo>
                  <a:lnTo>
                    <a:pt x="502" y="227"/>
                  </a:lnTo>
                  <a:lnTo>
                    <a:pt x="495" y="227"/>
                  </a:lnTo>
                  <a:lnTo>
                    <a:pt x="488" y="225"/>
                  </a:lnTo>
                  <a:lnTo>
                    <a:pt x="483" y="224"/>
                  </a:lnTo>
                  <a:lnTo>
                    <a:pt x="479" y="221"/>
                  </a:lnTo>
                  <a:lnTo>
                    <a:pt x="477" y="218"/>
                  </a:lnTo>
                  <a:lnTo>
                    <a:pt x="474" y="216"/>
                  </a:lnTo>
                  <a:lnTo>
                    <a:pt x="474" y="212"/>
                  </a:lnTo>
                  <a:lnTo>
                    <a:pt x="482" y="212"/>
                  </a:lnTo>
                  <a:lnTo>
                    <a:pt x="489" y="219"/>
                  </a:lnTo>
                  <a:lnTo>
                    <a:pt x="498" y="212"/>
                  </a:lnTo>
                  <a:lnTo>
                    <a:pt x="505" y="212"/>
                  </a:lnTo>
                  <a:lnTo>
                    <a:pt x="523" y="217"/>
                  </a:lnTo>
                  <a:lnTo>
                    <a:pt x="540" y="224"/>
                  </a:lnTo>
                  <a:lnTo>
                    <a:pt x="553" y="228"/>
                  </a:lnTo>
                  <a:lnTo>
                    <a:pt x="565" y="233"/>
                  </a:lnTo>
                  <a:lnTo>
                    <a:pt x="573" y="237"/>
                  </a:lnTo>
                  <a:lnTo>
                    <a:pt x="580" y="242"/>
                  </a:lnTo>
                  <a:lnTo>
                    <a:pt x="583" y="246"/>
                  </a:lnTo>
                  <a:lnTo>
                    <a:pt x="584" y="250"/>
                  </a:lnTo>
                  <a:lnTo>
                    <a:pt x="583" y="258"/>
                  </a:lnTo>
                  <a:lnTo>
                    <a:pt x="574" y="265"/>
                  </a:lnTo>
                  <a:lnTo>
                    <a:pt x="573" y="272"/>
                  </a:lnTo>
                  <a:lnTo>
                    <a:pt x="604" y="272"/>
                  </a:lnTo>
                  <a:lnTo>
                    <a:pt x="602" y="287"/>
                  </a:lnTo>
                  <a:lnTo>
                    <a:pt x="595" y="287"/>
                  </a:lnTo>
                  <a:lnTo>
                    <a:pt x="472" y="302"/>
                  </a:lnTo>
                  <a:lnTo>
                    <a:pt x="471" y="311"/>
                  </a:lnTo>
                  <a:lnTo>
                    <a:pt x="479" y="311"/>
                  </a:lnTo>
                  <a:lnTo>
                    <a:pt x="548" y="302"/>
                  </a:lnTo>
                  <a:lnTo>
                    <a:pt x="547" y="318"/>
                  </a:lnTo>
                  <a:lnTo>
                    <a:pt x="529" y="319"/>
                  </a:lnTo>
                  <a:lnTo>
                    <a:pt x="513" y="321"/>
                  </a:lnTo>
                  <a:lnTo>
                    <a:pt x="505" y="324"/>
                  </a:lnTo>
                  <a:lnTo>
                    <a:pt x="499" y="327"/>
                  </a:lnTo>
                  <a:lnTo>
                    <a:pt x="494" y="330"/>
                  </a:lnTo>
                  <a:lnTo>
                    <a:pt x="488" y="333"/>
                  </a:lnTo>
                  <a:lnTo>
                    <a:pt x="483" y="337"/>
                  </a:lnTo>
                  <a:lnTo>
                    <a:pt x="479" y="342"/>
                  </a:lnTo>
                  <a:lnTo>
                    <a:pt x="474" y="347"/>
                  </a:lnTo>
                  <a:lnTo>
                    <a:pt x="471" y="352"/>
                  </a:lnTo>
                  <a:lnTo>
                    <a:pt x="469" y="358"/>
                  </a:lnTo>
                  <a:lnTo>
                    <a:pt x="467" y="364"/>
                  </a:lnTo>
                  <a:lnTo>
                    <a:pt x="465" y="371"/>
                  </a:lnTo>
                  <a:lnTo>
                    <a:pt x="464" y="379"/>
                  </a:lnTo>
                  <a:lnTo>
                    <a:pt x="428" y="499"/>
                  </a:lnTo>
                  <a:lnTo>
                    <a:pt x="435" y="506"/>
                  </a:lnTo>
                  <a:lnTo>
                    <a:pt x="434" y="515"/>
                  </a:lnTo>
                  <a:lnTo>
                    <a:pt x="422" y="552"/>
                  </a:lnTo>
                  <a:lnTo>
                    <a:pt x="423" y="613"/>
                  </a:lnTo>
                  <a:lnTo>
                    <a:pt x="407" y="628"/>
                  </a:lnTo>
                  <a:lnTo>
                    <a:pt x="414" y="635"/>
                  </a:lnTo>
                  <a:lnTo>
                    <a:pt x="406" y="638"/>
                  </a:lnTo>
                  <a:lnTo>
                    <a:pt x="400" y="642"/>
                  </a:lnTo>
                  <a:lnTo>
                    <a:pt x="394" y="646"/>
                  </a:lnTo>
                  <a:lnTo>
                    <a:pt x="389" y="650"/>
                  </a:lnTo>
                  <a:lnTo>
                    <a:pt x="385" y="655"/>
                  </a:lnTo>
                  <a:lnTo>
                    <a:pt x="383" y="661"/>
                  </a:lnTo>
                  <a:lnTo>
                    <a:pt x="381" y="667"/>
                  </a:lnTo>
                  <a:lnTo>
                    <a:pt x="380" y="673"/>
                  </a:lnTo>
                  <a:lnTo>
                    <a:pt x="356" y="673"/>
                  </a:lnTo>
                  <a:lnTo>
                    <a:pt x="355" y="673"/>
                  </a:lnTo>
                  <a:lnTo>
                    <a:pt x="353" y="672"/>
                  </a:lnTo>
                  <a:lnTo>
                    <a:pt x="352" y="671"/>
                  </a:lnTo>
                  <a:lnTo>
                    <a:pt x="351" y="669"/>
                  </a:lnTo>
                  <a:lnTo>
                    <a:pt x="349" y="664"/>
                  </a:lnTo>
                  <a:lnTo>
                    <a:pt x="347" y="656"/>
                  </a:lnTo>
                  <a:lnTo>
                    <a:pt x="347" y="647"/>
                  </a:lnTo>
                  <a:lnTo>
                    <a:pt x="347" y="635"/>
                  </a:lnTo>
                  <a:lnTo>
                    <a:pt x="347" y="621"/>
                  </a:lnTo>
                  <a:lnTo>
                    <a:pt x="349" y="605"/>
                  </a:lnTo>
                  <a:lnTo>
                    <a:pt x="341" y="605"/>
                  </a:lnTo>
                  <a:lnTo>
                    <a:pt x="335" y="659"/>
                  </a:lnTo>
                  <a:lnTo>
                    <a:pt x="313" y="659"/>
                  </a:lnTo>
                  <a:lnTo>
                    <a:pt x="317" y="620"/>
                  </a:lnTo>
                  <a:lnTo>
                    <a:pt x="315" y="567"/>
                  </a:lnTo>
                  <a:lnTo>
                    <a:pt x="300" y="567"/>
                  </a:lnTo>
                  <a:lnTo>
                    <a:pt x="289" y="575"/>
                  </a:lnTo>
                  <a:lnTo>
                    <a:pt x="279" y="581"/>
                  </a:lnTo>
                  <a:lnTo>
                    <a:pt x="267" y="586"/>
                  </a:lnTo>
                  <a:lnTo>
                    <a:pt x="256" y="590"/>
                  </a:lnTo>
                  <a:lnTo>
                    <a:pt x="246" y="594"/>
                  </a:lnTo>
                  <a:lnTo>
                    <a:pt x="235" y="596"/>
                  </a:lnTo>
                  <a:lnTo>
                    <a:pt x="224" y="597"/>
                  </a:lnTo>
                  <a:lnTo>
                    <a:pt x="213" y="598"/>
                  </a:lnTo>
                  <a:lnTo>
                    <a:pt x="175" y="598"/>
                  </a:lnTo>
                  <a:lnTo>
                    <a:pt x="163" y="583"/>
                  </a:lnTo>
                  <a:lnTo>
                    <a:pt x="163" y="575"/>
                  </a:lnTo>
                  <a:lnTo>
                    <a:pt x="178" y="575"/>
                  </a:lnTo>
                  <a:lnTo>
                    <a:pt x="179" y="567"/>
                  </a:lnTo>
                  <a:lnTo>
                    <a:pt x="159" y="567"/>
                  </a:lnTo>
                  <a:lnTo>
                    <a:pt x="141" y="566"/>
                  </a:lnTo>
                  <a:lnTo>
                    <a:pt x="125" y="564"/>
                  </a:lnTo>
                  <a:lnTo>
                    <a:pt x="109" y="561"/>
                  </a:lnTo>
                  <a:lnTo>
                    <a:pt x="95" y="558"/>
                  </a:lnTo>
                  <a:lnTo>
                    <a:pt x="81" y="552"/>
                  </a:lnTo>
                  <a:lnTo>
                    <a:pt x="69" y="547"/>
                  </a:lnTo>
                  <a:lnTo>
                    <a:pt x="57" y="540"/>
                  </a:lnTo>
                  <a:lnTo>
                    <a:pt x="48" y="534"/>
                  </a:lnTo>
                  <a:lnTo>
                    <a:pt x="39" y="526"/>
                  </a:lnTo>
                  <a:lnTo>
                    <a:pt x="31" y="517"/>
                  </a:lnTo>
                  <a:lnTo>
                    <a:pt x="24" y="508"/>
                  </a:lnTo>
                  <a:lnTo>
                    <a:pt x="19" y="498"/>
                  </a:lnTo>
                  <a:lnTo>
                    <a:pt x="15" y="486"/>
                  </a:lnTo>
                  <a:lnTo>
                    <a:pt x="11" y="475"/>
                  </a:lnTo>
                  <a:lnTo>
                    <a:pt x="8" y="462"/>
                  </a:lnTo>
                  <a:lnTo>
                    <a:pt x="5" y="437"/>
                  </a:lnTo>
                  <a:lnTo>
                    <a:pt x="2" y="413"/>
                  </a:lnTo>
                  <a:lnTo>
                    <a:pt x="1" y="388"/>
                  </a:lnTo>
                  <a:lnTo>
                    <a:pt x="0" y="364"/>
                  </a:lnTo>
                  <a:lnTo>
                    <a:pt x="0" y="349"/>
                  </a:lnTo>
                  <a:lnTo>
                    <a:pt x="1" y="333"/>
                  </a:lnTo>
                  <a:lnTo>
                    <a:pt x="2" y="318"/>
                  </a:lnTo>
                  <a:lnTo>
                    <a:pt x="3" y="302"/>
                  </a:lnTo>
                  <a:lnTo>
                    <a:pt x="5" y="287"/>
                  </a:lnTo>
                  <a:lnTo>
                    <a:pt x="7" y="272"/>
                  </a:lnTo>
                  <a:lnTo>
                    <a:pt x="11" y="257"/>
                  </a:lnTo>
                  <a:lnTo>
                    <a:pt x="16" y="239"/>
                  </a:lnTo>
                  <a:lnTo>
                    <a:pt x="21" y="221"/>
                  </a:lnTo>
                  <a:lnTo>
                    <a:pt x="29" y="201"/>
                  </a:lnTo>
                  <a:lnTo>
                    <a:pt x="38" y="181"/>
                  </a:lnTo>
                  <a:lnTo>
                    <a:pt x="48" y="160"/>
                  </a:lnTo>
                  <a:lnTo>
                    <a:pt x="59" y="136"/>
                  </a:lnTo>
                  <a:lnTo>
                    <a:pt x="67" y="136"/>
                  </a:lnTo>
                  <a:lnTo>
                    <a:pt x="65" y="151"/>
                  </a:lnTo>
                  <a:lnTo>
                    <a:pt x="36" y="204"/>
                  </a:lnTo>
                  <a:lnTo>
                    <a:pt x="36" y="212"/>
                  </a:lnTo>
                  <a:lnTo>
                    <a:pt x="44" y="212"/>
                  </a:lnTo>
                  <a:lnTo>
                    <a:pt x="45" y="203"/>
                  </a:lnTo>
                  <a:lnTo>
                    <a:pt x="48" y="194"/>
                  </a:lnTo>
                  <a:lnTo>
                    <a:pt x="51" y="185"/>
                  </a:lnTo>
                  <a:lnTo>
                    <a:pt x="55" y="176"/>
                  </a:lnTo>
                  <a:lnTo>
                    <a:pt x="62" y="165"/>
                  </a:lnTo>
                  <a:lnTo>
                    <a:pt x="68" y="155"/>
                  </a:lnTo>
                  <a:lnTo>
                    <a:pt x="75" y="145"/>
                  </a:lnTo>
                  <a:lnTo>
                    <a:pt x="84" y="134"/>
                  </a:lnTo>
                  <a:lnTo>
                    <a:pt x="94" y="124"/>
                  </a:lnTo>
                  <a:lnTo>
                    <a:pt x="104" y="112"/>
                  </a:lnTo>
                  <a:lnTo>
                    <a:pt x="117" y="100"/>
                  </a:lnTo>
                  <a:lnTo>
                    <a:pt x="130" y="88"/>
                  </a:lnTo>
                  <a:lnTo>
                    <a:pt x="158" y="64"/>
                  </a:lnTo>
                  <a:lnTo>
                    <a:pt x="191" y="38"/>
                  </a:lnTo>
                  <a:lnTo>
                    <a:pt x="199" y="38"/>
                  </a:lnTo>
                  <a:lnTo>
                    <a:pt x="199" y="31"/>
                  </a:lnTo>
                  <a:lnTo>
                    <a:pt x="191" y="31"/>
                  </a:lnTo>
                  <a:lnTo>
                    <a:pt x="168" y="38"/>
                  </a:lnTo>
                  <a:lnTo>
                    <a:pt x="171" y="33"/>
                  </a:lnTo>
                  <a:lnTo>
                    <a:pt x="175" y="29"/>
                  </a:lnTo>
                  <a:lnTo>
                    <a:pt x="180" y="26"/>
                  </a:lnTo>
                  <a:lnTo>
                    <a:pt x="185" y="21"/>
                  </a:lnTo>
                  <a:lnTo>
                    <a:pt x="191" y="18"/>
                  </a:lnTo>
                  <a:lnTo>
                    <a:pt x="198" y="15"/>
                  </a:lnTo>
                  <a:lnTo>
                    <a:pt x="206" y="12"/>
                  </a:lnTo>
                  <a:lnTo>
                    <a:pt x="215" y="10"/>
                  </a:lnTo>
                  <a:lnTo>
                    <a:pt x="234" y="5"/>
                  </a:lnTo>
                  <a:lnTo>
                    <a:pt x="255" y="2"/>
                  </a:lnTo>
                  <a:lnTo>
                    <a:pt x="281" y="1"/>
                  </a:lnTo>
                  <a:lnTo>
                    <a:pt x="30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1" name="Freeform 200">
              <a:extLst>
                <a:ext uri="{FF2B5EF4-FFF2-40B4-BE49-F238E27FC236}">
                  <a16:creationId xmlns:a16="http://schemas.microsoft.com/office/drawing/2014/main" id="{05E8C156-57A9-6EFB-4C71-3046A64B73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9822" y="3997558"/>
              <a:ext cx="55447" cy="79470"/>
            </a:xfrm>
            <a:custGeom>
              <a:avLst/>
              <a:gdLst>
                <a:gd name="T0" fmla="*/ 255 w 471"/>
                <a:gd name="T1" fmla="*/ 144 h 696"/>
                <a:gd name="T2" fmla="*/ 373 w 471"/>
                <a:gd name="T3" fmla="*/ 114 h 696"/>
                <a:gd name="T4" fmla="*/ 274 w 471"/>
                <a:gd name="T5" fmla="*/ 246 h 696"/>
                <a:gd name="T6" fmla="*/ 220 w 471"/>
                <a:gd name="T7" fmla="*/ 328 h 696"/>
                <a:gd name="T8" fmla="*/ 211 w 471"/>
                <a:gd name="T9" fmla="*/ 350 h 696"/>
                <a:gd name="T10" fmla="*/ 242 w 471"/>
                <a:gd name="T11" fmla="*/ 324 h 696"/>
                <a:gd name="T12" fmla="*/ 297 w 471"/>
                <a:gd name="T13" fmla="*/ 232 h 696"/>
                <a:gd name="T14" fmla="*/ 359 w 471"/>
                <a:gd name="T15" fmla="*/ 143 h 696"/>
                <a:gd name="T16" fmla="*/ 126 w 471"/>
                <a:gd name="T17" fmla="*/ 643 h 696"/>
                <a:gd name="T18" fmla="*/ 133 w 471"/>
                <a:gd name="T19" fmla="*/ 643 h 696"/>
                <a:gd name="T20" fmla="*/ 373 w 471"/>
                <a:gd name="T21" fmla="*/ 0 h 696"/>
                <a:gd name="T22" fmla="*/ 387 w 471"/>
                <a:gd name="T23" fmla="*/ 9 h 696"/>
                <a:gd name="T24" fmla="*/ 433 w 471"/>
                <a:gd name="T25" fmla="*/ 28 h 696"/>
                <a:gd name="T26" fmla="*/ 441 w 471"/>
                <a:gd name="T27" fmla="*/ 39 h 696"/>
                <a:gd name="T28" fmla="*/ 425 w 471"/>
                <a:gd name="T29" fmla="*/ 80 h 696"/>
                <a:gd name="T30" fmla="*/ 441 w 471"/>
                <a:gd name="T31" fmla="*/ 66 h 696"/>
                <a:gd name="T32" fmla="*/ 448 w 471"/>
                <a:gd name="T33" fmla="*/ 51 h 696"/>
                <a:gd name="T34" fmla="*/ 471 w 471"/>
                <a:gd name="T35" fmla="*/ 53 h 696"/>
                <a:gd name="T36" fmla="*/ 471 w 471"/>
                <a:gd name="T37" fmla="*/ 77 h 696"/>
                <a:gd name="T38" fmla="*/ 380 w 471"/>
                <a:gd name="T39" fmla="*/ 181 h 696"/>
                <a:gd name="T40" fmla="*/ 309 w 471"/>
                <a:gd name="T41" fmla="*/ 277 h 696"/>
                <a:gd name="T42" fmla="*/ 255 w 471"/>
                <a:gd name="T43" fmla="*/ 364 h 696"/>
                <a:gd name="T44" fmla="*/ 222 w 471"/>
                <a:gd name="T45" fmla="*/ 444 h 696"/>
                <a:gd name="T46" fmla="*/ 209 w 471"/>
                <a:gd name="T47" fmla="*/ 515 h 696"/>
                <a:gd name="T48" fmla="*/ 201 w 471"/>
                <a:gd name="T49" fmla="*/ 620 h 696"/>
                <a:gd name="T50" fmla="*/ 102 w 471"/>
                <a:gd name="T51" fmla="*/ 688 h 696"/>
                <a:gd name="T52" fmla="*/ 80 w 471"/>
                <a:gd name="T53" fmla="*/ 582 h 696"/>
                <a:gd name="T54" fmla="*/ 102 w 471"/>
                <a:gd name="T55" fmla="*/ 499 h 696"/>
                <a:gd name="T56" fmla="*/ 102 w 471"/>
                <a:gd name="T57" fmla="*/ 477 h 696"/>
                <a:gd name="T58" fmla="*/ 118 w 471"/>
                <a:gd name="T59" fmla="*/ 454 h 696"/>
                <a:gd name="T60" fmla="*/ 118 w 471"/>
                <a:gd name="T61" fmla="*/ 523 h 696"/>
                <a:gd name="T62" fmla="*/ 112 w 471"/>
                <a:gd name="T63" fmla="*/ 409 h 696"/>
                <a:gd name="T64" fmla="*/ 97 w 471"/>
                <a:gd name="T65" fmla="*/ 370 h 696"/>
                <a:gd name="T66" fmla="*/ 0 w 471"/>
                <a:gd name="T67" fmla="*/ 90 h 696"/>
                <a:gd name="T68" fmla="*/ 0 w 471"/>
                <a:gd name="T69" fmla="*/ 36 h 696"/>
                <a:gd name="T70" fmla="*/ 27 w 471"/>
                <a:gd name="T71" fmla="*/ 30 h 696"/>
                <a:gd name="T72" fmla="*/ 37 w 471"/>
                <a:gd name="T73" fmla="*/ 39 h 696"/>
                <a:gd name="T74" fmla="*/ 44 w 471"/>
                <a:gd name="T75" fmla="*/ 58 h 696"/>
                <a:gd name="T76" fmla="*/ 91 w 471"/>
                <a:gd name="T77" fmla="*/ 52 h 696"/>
                <a:gd name="T78" fmla="*/ 102 w 471"/>
                <a:gd name="T79" fmla="*/ 101 h 696"/>
                <a:gd name="T80" fmla="*/ 136 w 471"/>
                <a:gd name="T81" fmla="*/ 180 h 696"/>
                <a:gd name="T82" fmla="*/ 183 w 471"/>
                <a:gd name="T83" fmla="*/ 230 h 696"/>
                <a:gd name="T84" fmla="*/ 213 w 471"/>
                <a:gd name="T85" fmla="*/ 183 h 696"/>
                <a:gd name="T86" fmla="*/ 240 w 471"/>
                <a:gd name="T87" fmla="*/ 156 h 696"/>
                <a:gd name="T88" fmla="*/ 215 w 471"/>
                <a:gd name="T89" fmla="*/ 201 h 696"/>
                <a:gd name="T90" fmla="*/ 177 w 471"/>
                <a:gd name="T91" fmla="*/ 259 h 696"/>
                <a:gd name="T92" fmla="*/ 172 w 471"/>
                <a:gd name="T93" fmla="*/ 280 h 696"/>
                <a:gd name="T94" fmla="*/ 358 w 471"/>
                <a:gd name="T95" fmla="*/ 31 h 696"/>
                <a:gd name="T96" fmla="*/ 365 w 471"/>
                <a:gd name="T97" fmla="*/ 0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1" h="696">
                  <a:moveTo>
                    <a:pt x="270" y="120"/>
                  </a:moveTo>
                  <a:lnTo>
                    <a:pt x="270" y="128"/>
                  </a:lnTo>
                  <a:lnTo>
                    <a:pt x="255" y="144"/>
                  </a:lnTo>
                  <a:lnTo>
                    <a:pt x="255" y="136"/>
                  </a:lnTo>
                  <a:lnTo>
                    <a:pt x="270" y="120"/>
                  </a:lnTo>
                  <a:close/>
                  <a:moveTo>
                    <a:pt x="373" y="114"/>
                  </a:moveTo>
                  <a:lnTo>
                    <a:pt x="334" y="164"/>
                  </a:lnTo>
                  <a:lnTo>
                    <a:pt x="301" y="208"/>
                  </a:lnTo>
                  <a:lnTo>
                    <a:pt x="274" y="246"/>
                  </a:lnTo>
                  <a:lnTo>
                    <a:pt x="250" y="279"/>
                  </a:lnTo>
                  <a:lnTo>
                    <a:pt x="233" y="307"/>
                  </a:lnTo>
                  <a:lnTo>
                    <a:pt x="220" y="328"/>
                  </a:lnTo>
                  <a:lnTo>
                    <a:pt x="216" y="336"/>
                  </a:lnTo>
                  <a:lnTo>
                    <a:pt x="213" y="345"/>
                  </a:lnTo>
                  <a:lnTo>
                    <a:pt x="211" y="350"/>
                  </a:lnTo>
                  <a:lnTo>
                    <a:pt x="210" y="356"/>
                  </a:lnTo>
                  <a:lnTo>
                    <a:pt x="225" y="356"/>
                  </a:lnTo>
                  <a:lnTo>
                    <a:pt x="242" y="324"/>
                  </a:lnTo>
                  <a:lnTo>
                    <a:pt x="260" y="293"/>
                  </a:lnTo>
                  <a:lnTo>
                    <a:pt x="278" y="262"/>
                  </a:lnTo>
                  <a:lnTo>
                    <a:pt x="297" y="232"/>
                  </a:lnTo>
                  <a:lnTo>
                    <a:pt x="316" y="202"/>
                  </a:lnTo>
                  <a:lnTo>
                    <a:pt x="337" y="173"/>
                  </a:lnTo>
                  <a:lnTo>
                    <a:pt x="359" y="143"/>
                  </a:lnTo>
                  <a:lnTo>
                    <a:pt x="380" y="114"/>
                  </a:lnTo>
                  <a:lnTo>
                    <a:pt x="373" y="114"/>
                  </a:lnTo>
                  <a:close/>
                  <a:moveTo>
                    <a:pt x="126" y="643"/>
                  </a:moveTo>
                  <a:lnTo>
                    <a:pt x="126" y="672"/>
                  </a:lnTo>
                  <a:lnTo>
                    <a:pt x="133" y="672"/>
                  </a:lnTo>
                  <a:lnTo>
                    <a:pt x="133" y="643"/>
                  </a:lnTo>
                  <a:lnTo>
                    <a:pt x="126" y="643"/>
                  </a:lnTo>
                  <a:close/>
                  <a:moveTo>
                    <a:pt x="365" y="0"/>
                  </a:moveTo>
                  <a:lnTo>
                    <a:pt x="373" y="0"/>
                  </a:lnTo>
                  <a:lnTo>
                    <a:pt x="373" y="16"/>
                  </a:lnTo>
                  <a:lnTo>
                    <a:pt x="380" y="9"/>
                  </a:lnTo>
                  <a:lnTo>
                    <a:pt x="387" y="9"/>
                  </a:lnTo>
                  <a:lnTo>
                    <a:pt x="411" y="17"/>
                  </a:lnTo>
                  <a:lnTo>
                    <a:pt x="428" y="25"/>
                  </a:lnTo>
                  <a:lnTo>
                    <a:pt x="433" y="28"/>
                  </a:lnTo>
                  <a:lnTo>
                    <a:pt x="437" y="32"/>
                  </a:lnTo>
                  <a:lnTo>
                    <a:pt x="440" y="35"/>
                  </a:lnTo>
                  <a:lnTo>
                    <a:pt x="441" y="39"/>
                  </a:lnTo>
                  <a:lnTo>
                    <a:pt x="403" y="84"/>
                  </a:lnTo>
                  <a:lnTo>
                    <a:pt x="418" y="84"/>
                  </a:lnTo>
                  <a:lnTo>
                    <a:pt x="425" y="80"/>
                  </a:lnTo>
                  <a:lnTo>
                    <a:pt x="431" y="76"/>
                  </a:lnTo>
                  <a:lnTo>
                    <a:pt x="436" y="72"/>
                  </a:lnTo>
                  <a:lnTo>
                    <a:pt x="441" y="66"/>
                  </a:lnTo>
                  <a:lnTo>
                    <a:pt x="444" y="62"/>
                  </a:lnTo>
                  <a:lnTo>
                    <a:pt x="447" y="57"/>
                  </a:lnTo>
                  <a:lnTo>
                    <a:pt x="448" y="51"/>
                  </a:lnTo>
                  <a:lnTo>
                    <a:pt x="448" y="46"/>
                  </a:lnTo>
                  <a:lnTo>
                    <a:pt x="471" y="46"/>
                  </a:lnTo>
                  <a:lnTo>
                    <a:pt x="471" y="53"/>
                  </a:lnTo>
                  <a:lnTo>
                    <a:pt x="464" y="61"/>
                  </a:lnTo>
                  <a:lnTo>
                    <a:pt x="471" y="68"/>
                  </a:lnTo>
                  <a:lnTo>
                    <a:pt x="471" y="77"/>
                  </a:lnTo>
                  <a:lnTo>
                    <a:pt x="438" y="112"/>
                  </a:lnTo>
                  <a:lnTo>
                    <a:pt x="408" y="147"/>
                  </a:lnTo>
                  <a:lnTo>
                    <a:pt x="380" y="181"/>
                  </a:lnTo>
                  <a:lnTo>
                    <a:pt x="353" y="214"/>
                  </a:lnTo>
                  <a:lnTo>
                    <a:pt x="330" y="246"/>
                  </a:lnTo>
                  <a:lnTo>
                    <a:pt x="309" y="277"/>
                  </a:lnTo>
                  <a:lnTo>
                    <a:pt x="288" y="307"/>
                  </a:lnTo>
                  <a:lnTo>
                    <a:pt x="271" y="336"/>
                  </a:lnTo>
                  <a:lnTo>
                    <a:pt x="255" y="364"/>
                  </a:lnTo>
                  <a:lnTo>
                    <a:pt x="243" y="392"/>
                  </a:lnTo>
                  <a:lnTo>
                    <a:pt x="232" y="418"/>
                  </a:lnTo>
                  <a:lnTo>
                    <a:pt x="222" y="444"/>
                  </a:lnTo>
                  <a:lnTo>
                    <a:pt x="216" y="468"/>
                  </a:lnTo>
                  <a:lnTo>
                    <a:pt x="212" y="493"/>
                  </a:lnTo>
                  <a:lnTo>
                    <a:pt x="209" y="515"/>
                  </a:lnTo>
                  <a:lnTo>
                    <a:pt x="209" y="537"/>
                  </a:lnTo>
                  <a:lnTo>
                    <a:pt x="194" y="612"/>
                  </a:lnTo>
                  <a:lnTo>
                    <a:pt x="201" y="620"/>
                  </a:lnTo>
                  <a:lnTo>
                    <a:pt x="201" y="628"/>
                  </a:lnTo>
                  <a:lnTo>
                    <a:pt x="163" y="696"/>
                  </a:lnTo>
                  <a:lnTo>
                    <a:pt x="102" y="688"/>
                  </a:lnTo>
                  <a:lnTo>
                    <a:pt x="102" y="628"/>
                  </a:lnTo>
                  <a:lnTo>
                    <a:pt x="80" y="598"/>
                  </a:lnTo>
                  <a:lnTo>
                    <a:pt x="80" y="582"/>
                  </a:lnTo>
                  <a:lnTo>
                    <a:pt x="87" y="492"/>
                  </a:lnTo>
                  <a:lnTo>
                    <a:pt x="95" y="499"/>
                  </a:lnTo>
                  <a:lnTo>
                    <a:pt x="102" y="499"/>
                  </a:lnTo>
                  <a:lnTo>
                    <a:pt x="95" y="492"/>
                  </a:lnTo>
                  <a:lnTo>
                    <a:pt x="95" y="484"/>
                  </a:lnTo>
                  <a:lnTo>
                    <a:pt x="102" y="477"/>
                  </a:lnTo>
                  <a:lnTo>
                    <a:pt x="102" y="469"/>
                  </a:lnTo>
                  <a:lnTo>
                    <a:pt x="95" y="462"/>
                  </a:lnTo>
                  <a:lnTo>
                    <a:pt x="118" y="454"/>
                  </a:lnTo>
                  <a:lnTo>
                    <a:pt x="110" y="492"/>
                  </a:lnTo>
                  <a:lnTo>
                    <a:pt x="110" y="523"/>
                  </a:lnTo>
                  <a:lnTo>
                    <a:pt x="118" y="523"/>
                  </a:lnTo>
                  <a:lnTo>
                    <a:pt x="127" y="431"/>
                  </a:lnTo>
                  <a:lnTo>
                    <a:pt x="119" y="409"/>
                  </a:lnTo>
                  <a:lnTo>
                    <a:pt x="112" y="409"/>
                  </a:lnTo>
                  <a:lnTo>
                    <a:pt x="112" y="431"/>
                  </a:lnTo>
                  <a:lnTo>
                    <a:pt x="104" y="431"/>
                  </a:lnTo>
                  <a:lnTo>
                    <a:pt x="97" y="370"/>
                  </a:lnTo>
                  <a:lnTo>
                    <a:pt x="104" y="363"/>
                  </a:lnTo>
                  <a:lnTo>
                    <a:pt x="104" y="356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15" y="75"/>
                  </a:lnTo>
                  <a:lnTo>
                    <a:pt x="0" y="36"/>
                  </a:lnTo>
                  <a:lnTo>
                    <a:pt x="8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7" y="39"/>
                  </a:lnTo>
                  <a:lnTo>
                    <a:pt x="39" y="44"/>
                  </a:lnTo>
                  <a:lnTo>
                    <a:pt x="42" y="50"/>
                  </a:lnTo>
                  <a:lnTo>
                    <a:pt x="44" y="58"/>
                  </a:lnTo>
                  <a:lnTo>
                    <a:pt x="45" y="67"/>
                  </a:lnTo>
                  <a:lnTo>
                    <a:pt x="68" y="52"/>
                  </a:lnTo>
                  <a:lnTo>
                    <a:pt x="91" y="52"/>
                  </a:lnTo>
                  <a:lnTo>
                    <a:pt x="92" y="65"/>
                  </a:lnTo>
                  <a:lnTo>
                    <a:pt x="96" y="82"/>
                  </a:lnTo>
                  <a:lnTo>
                    <a:pt x="102" y="101"/>
                  </a:lnTo>
                  <a:lnTo>
                    <a:pt x="111" y="125"/>
                  </a:lnTo>
                  <a:lnTo>
                    <a:pt x="122" y="151"/>
                  </a:lnTo>
                  <a:lnTo>
                    <a:pt x="136" y="180"/>
                  </a:lnTo>
                  <a:lnTo>
                    <a:pt x="153" y="213"/>
                  </a:lnTo>
                  <a:lnTo>
                    <a:pt x="172" y="249"/>
                  </a:lnTo>
                  <a:lnTo>
                    <a:pt x="183" y="230"/>
                  </a:lnTo>
                  <a:lnTo>
                    <a:pt x="193" y="212"/>
                  </a:lnTo>
                  <a:lnTo>
                    <a:pt x="203" y="197"/>
                  </a:lnTo>
                  <a:lnTo>
                    <a:pt x="213" y="183"/>
                  </a:lnTo>
                  <a:lnTo>
                    <a:pt x="222" y="173"/>
                  </a:lnTo>
                  <a:lnTo>
                    <a:pt x="231" y="163"/>
                  </a:lnTo>
                  <a:lnTo>
                    <a:pt x="240" y="156"/>
                  </a:lnTo>
                  <a:lnTo>
                    <a:pt x="248" y="151"/>
                  </a:lnTo>
                  <a:lnTo>
                    <a:pt x="248" y="159"/>
                  </a:lnTo>
                  <a:lnTo>
                    <a:pt x="215" y="201"/>
                  </a:lnTo>
                  <a:lnTo>
                    <a:pt x="191" y="235"/>
                  </a:lnTo>
                  <a:lnTo>
                    <a:pt x="183" y="248"/>
                  </a:lnTo>
                  <a:lnTo>
                    <a:pt x="177" y="259"/>
                  </a:lnTo>
                  <a:lnTo>
                    <a:pt x="174" y="266"/>
                  </a:lnTo>
                  <a:lnTo>
                    <a:pt x="172" y="273"/>
                  </a:lnTo>
                  <a:lnTo>
                    <a:pt x="172" y="280"/>
                  </a:lnTo>
                  <a:lnTo>
                    <a:pt x="180" y="280"/>
                  </a:lnTo>
                  <a:lnTo>
                    <a:pt x="358" y="39"/>
                  </a:lnTo>
                  <a:lnTo>
                    <a:pt x="358" y="31"/>
                  </a:lnTo>
                  <a:lnTo>
                    <a:pt x="270" y="120"/>
                  </a:lnTo>
                  <a:lnTo>
                    <a:pt x="270" y="113"/>
                  </a:lnTo>
                  <a:lnTo>
                    <a:pt x="3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2" name="Freeform 201">
              <a:extLst>
                <a:ext uri="{FF2B5EF4-FFF2-40B4-BE49-F238E27FC236}">
                  <a16:creationId xmlns:a16="http://schemas.microsoft.com/office/drawing/2014/main" id="{BAA3610B-57B0-AE51-495F-7C6941526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987" y="4182373"/>
              <a:ext cx="0" cy="0"/>
            </a:xfrm>
            <a:custGeom>
              <a:avLst/>
              <a:gdLst>
                <a:gd name="T0" fmla="*/ 9 w 12"/>
                <a:gd name="T1" fmla="*/ 3 h 8"/>
                <a:gd name="T2" fmla="*/ 10 w 12"/>
                <a:gd name="T3" fmla="*/ 5 h 8"/>
                <a:gd name="T4" fmla="*/ 12 w 12"/>
                <a:gd name="T5" fmla="*/ 7 h 8"/>
                <a:gd name="T6" fmla="*/ 9 w 12"/>
                <a:gd name="T7" fmla="*/ 8 h 8"/>
                <a:gd name="T8" fmla="*/ 7 w 12"/>
                <a:gd name="T9" fmla="*/ 8 h 8"/>
                <a:gd name="T10" fmla="*/ 5 w 12"/>
                <a:gd name="T11" fmla="*/ 8 h 8"/>
                <a:gd name="T12" fmla="*/ 3 w 12"/>
                <a:gd name="T13" fmla="*/ 8 h 8"/>
                <a:gd name="T14" fmla="*/ 2 w 12"/>
                <a:gd name="T15" fmla="*/ 5 h 8"/>
                <a:gd name="T16" fmla="*/ 2 w 12"/>
                <a:gd name="T17" fmla="*/ 3 h 8"/>
                <a:gd name="T18" fmla="*/ 1 w 12"/>
                <a:gd name="T19" fmla="*/ 1 h 8"/>
                <a:gd name="T20" fmla="*/ 0 w 12"/>
                <a:gd name="T21" fmla="*/ 0 h 8"/>
                <a:gd name="T22" fmla="*/ 2 w 12"/>
                <a:gd name="T23" fmla="*/ 0 h 8"/>
                <a:gd name="T24" fmla="*/ 4 w 12"/>
                <a:gd name="T25" fmla="*/ 0 h 8"/>
                <a:gd name="T26" fmla="*/ 5 w 12"/>
                <a:gd name="T27" fmla="*/ 1 h 8"/>
                <a:gd name="T28" fmla="*/ 5 w 12"/>
                <a:gd name="T29" fmla="*/ 3 h 8"/>
                <a:gd name="T30" fmla="*/ 7 w 12"/>
                <a:gd name="T31" fmla="*/ 3 h 8"/>
                <a:gd name="T32" fmla="*/ 9 w 12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">
                  <a:moveTo>
                    <a:pt x="9" y="3"/>
                  </a:moveTo>
                  <a:lnTo>
                    <a:pt x="10" y="5"/>
                  </a:lnTo>
                  <a:lnTo>
                    <a:pt x="12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3" name="Freeform 202">
              <a:extLst>
                <a:ext uri="{FF2B5EF4-FFF2-40B4-BE49-F238E27FC236}">
                  <a16:creationId xmlns:a16="http://schemas.microsoft.com/office/drawing/2014/main" id="{EE737DC4-27EA-723A-B224-C4BD129D3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683" y="4178677"/>
              <a:ext cx="1848" cy="1848"/>
            </a:xfrm>
            <a:custGeom>
              <a:avLst/>
              <a:gdLst>
                <a:gd name="T0" fmla="*/ 8 w 10"/>
                <a:gd name="T1" fmla="*/ 7 h 8"/>
                <a:gd name="T2" fmla="*/ 6 w 10"/>
                <a:gd name="T3" fmla="*/ 8 h 8"/>
                <a:gd name="T4" fmla="*/ 3 w 10"/>
                <a:gd name="T5" fmla="*/ 8 h 8"/>
                <a:gd name="T6" fmla="*/ 2 w 10"/>
                <a:gd name="T7" fmla="*/ 6 h 8"/>
                <a:gd name="T8" fmla="*/ 2 w 10"/>
                <a:gd name="T9" fmla="*/ 4 h 8"/>
                <a:gd name="T10" fmla="*/ 1 w 10"/>
                <a:gd name="T11" fmla="*/ 2 h 8"/>
                <a:gd name="T12" fmla="*/ 0 w 10"/>
                <a:gd name="T13" fmla="*/ 1 h 8"/>
                <a:gd name="T14" fmla="*/ 2 w 10"/>
                <a:gd name="T15" fmla="*/ 0 h 8"/>
                <a:gd name="T16" fmla="*/ 5 w 10"/>
                <a:gd name="T17" fmla="*/ 0 h 8"/>
                <a:gd name="T18" fmla="*/ 7 w 10"/>
                <a:gd name="T19" fmla="*/ 0 h 8"/>
                <a:gd name="T20" fmla="*/ 9 w 10"/>
                <a:gd name="T21" fmla="*/ 0 h 8"/>
                <a:gd name="T22" fmla="*/ 10 w 10"/>
                <a:gd name="T23" fmla="*/ 2 h 8"/>
                <a:gd name="T24" fmla="*/ 10 w 10"/>
                <a:gd name="T25" fmla="*/ 4 h 8"/>
                <a:gd name="T26" fmla="*/ 9 w 10"/>
                <a:gd name="T27" fmla="*/ 4 h 8"/>
                <a:gd name="T28" fmla="*/ 7 w 10"/>
                <a:gd name="T29" fmla="*/ 4 h 8"/>
                <a:gd name="T30" fmla="*/ 7 w 10"/>
                <a:gd name="T31" fmla="*/ 6 h 8"/>
                <a:gd name="T32" fmla="*/ 8 w 10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8">
                  <a:moveTo>
                    <a:pt x="8" y="7"/>
                  </a:moveTo>
                  <a:lnTo>
                    <a:pt x="6" y="8"/>
                  </a:lnTo>
                  <a:lnTo>
                    <a:pt x="3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4" name="Freeform 203">
              <a:extLst>
                <a:ext uri="{FF2B5EF4-FFF2-40B4-BE49-F238E27FC236}">
                  <a16:creationId xmlns:a16="http://schemas.microsoft.com/office/drawing/2014/main" id="{952C2051-3CF1-268D-77D6-D227D7C8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28" y="4171284"/>
              <a:ext cx="1848" cy="1848"/>
            </a:xfrm>
            <a:custGeom>
              <a:avLst/>
              <a:gdLst>
                <a:gd name="T0" fmla="*/ 7 w 9"/>
                <a:gd name="T1" fmla="*/ 4 h 7"/>
                <a:gd name="T2" fmla="*/ 8 w 9"/>
                <a:gd name="T3" fmla="*/ 5 h 7"/>
                <a:gd name="T4" fmla="*/ 9 w 9"/>
                <a:gd name="T5" fmla="*/ 7 h 7"/>
                <a:gd name="T6" fmla="*/ 7 w 9"/>
                <a:gd name="T7" fmla="*/ 7 h 7"/>
                <a:gd name="T8" fmla="*/ 5 w 9"/>
                <a:gd name="T9" fmla="*/ 7 h 7"/>
                <a:gd name="T10" fmla="*/ 3 w 9"/>
                <a:gd name="T11" fmla="*/ 7 h 7"/>
                <a:gd name="T12" fmla="*/ 1 w 9"/>
                <a:gd name="T13" fmla="*/ 7 h 7"/>
                <a:gd name="T14" fmla="*/ 0 w 9"/>
                <a:gd name="T15" fmla="*/ 6 h 7"/>
                <a:gd name="T16" fmla="*/ 0 w 9"/>
                <a:gd name="T17" fmla="*/ 4 h 7"/>
                <a:gd name="T18" fmla="*/ 2 w 9"/>
                <a:gd name="T19" fmla="*/ 4 h 7"/>
                <a:gd name="T20" fmla="*/ 3 w 9"/>
                <a:gd name="T21" fmla="*/ 4 h 7"/>
                <a:gd name="T22" fmla="*/ 3 w 9"/>
                <a:gd name="T23" fmla="*/ 2 h 7"/>
                <a:gd name="T24" fmla="*/ 2 w 9"/>
                <a:gd name="T25" fmla="*/ 0 h 7"/>
                <a:gd name="T26" fmla="*/ 4 w 9"/>
                <a:gd name="T27" fmla="*/ 0 h 7"/>
                <a:gd name="T28" fmla="*/ 6 w 9"/>
                <a:gd name="T29" fmla="*/ 0 h 7"/>
                <a:gd name="T30" fmla="*/ 7 w 9"/>
                <a:gd name="T31" fmla="*/ 2 h 7"/>
                <a:gd name="T32" fmla="*/ 7 w 9"/>
                <a:gd name="T3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">
                  <a:moveTo>
                    <a:pt x="7" y="4"/>
                  </a:moveTo>
                  <a:lnTo>
                    <a:pt x="8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5" name="Freeform 204">
              <a:extLst>
                <a:ext uri="{FF2B5EF4-FFF2-40B4-BE49-F238E27FC236}">
                  <a16:creationId xmlns:a16="http://schemas.microsoft.com/office/drawing/2014/main" id="{7A387F4B-AA2A-64BD-A42F-A43DE9E86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73" y="4167588"/>
              <a:ext cx="1848" cy="0"/>
            </a:xfrm>
            <a:custGeom>
              <a:avLst/>
              <a:gdLst>
                <a:gd name="T0" fmla="*/ 2 w 13"/>
                <a:gd name="T1" fmla="*/ 9 h 9"/>
                <a:gd name="T2" fmla="*/ 0 w 13"/>
                <a:gd name="T3" fmla="*/ 1 h 9"/>
                <a:gd name="T4" fmla="*/ 4 w 13"/>
                <a:gd name="T5" fmla="*/ 1 h 9"/>
                <a:gd name="T6" fmla="*/ 11 w 13"/>
                <a:gd name="T7" fmla="*/ 0 h 9"/>
                <a:gd name="T8" fmla="*/ 12 w 13"/>
                <a:gd name="T9" fmla="*/ 2 h 9"/>
                <a:gd name="T10" fmla="*/ 13 w 13"/>
                <a:gd name="T11" fmla="*/ 5 h 9"/>
                <a:gd name="T12" fmla="*/ 11 w 13"/>
                <a:gd name="T13" fmla="*/ 5 h 9"/>
                <a:gd name="T14" fmla="*/ 9 w 13"/>
                <a:gd name="T15" fmla="*/ 5 h 9"/>
                <a:gd name="T16" fmla="*/ 7 w 13"/>
                <a:gd name="T17" fmla="*/ 5 h 9"/>
                <a:gd name="T18" fmla="*/ 5 w 13"/>
                <a:gd name="T19" fmla="*/ 5 h 9"/>
                <a:gd name="T20" fmla="*/ 6 w 13"/>
                <a:gd name="T21" fmla="*/ 7 h 9"/>
                <a:gd name="T22" fmla="*/ 6 w 13"/>
                <a:gd name="T23" fmla="*/ 9 h 9"/>
                <a:gd name="T24" fmla="*/ 4 w 13"/>
                <a:gd name="T25" fmla="*/ 9 h 9"/>
                <a:gd name="T26" fmla="*/ 2 w 13"/>
                <a:gd name="T2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9">
                  <a:moveTo>
                    <a:pt x="2" y="9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6" name="Freeform 205">
              <a:extLst>
                <a:ext uri="{FF2B5EF4-FFF2-40B4-BE49-F238E27FC236}">
                  <a16:creationId xmlns:a16="http://schemas.microsoft.com/office/drawing/2014/main" id="{601C3C47-8809-22AB-20DB-AC985ED9A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76" y="4165740"/>
              <a:ext cx="0" cy="1848"/>
            </a:xfrm>
            <a:custGeom>
              <a:avLst/>
              <a:gdLst>
                <a:gd name="T0" fmla="*/ 8 w 9"/>
                <a:gd name="T1" fmla="*/ 3 h 7"/>
                <a:gd name="T2" fmla="*/ 9 w 9"/>
                <a:gd name="T3" fmla="*/ 5 h 7"/>
                <a:gd name="T4" fmla="*/ 9 w 9"/>
                <a:gd name="T5" fmla="*/ 7 h 7"/>
                <a:gd name="T6" fmla="*/ 7 w 9"/>
                <a:gd name="T7" fmla="*/ 7 h 7"/>
                <a:gd name="T8" fmla="*/ 5 w 9"/>
                <a:gd name="T9" fmla="*/ 7 h 7"/>
                <a:gd name="T10" fmla="*/ 4 w 9"/>
                <a:gd name="T11" fmla="*/ 7 h 7"/>
                <a:gd name="T12" fmla="*/ 2 w 9"/>
                <a:gd name="T13" fmla="*/ 7 h 7"/>
                <a:gd name="T14" fmla="*/ 1 w 9"/>
                <a:gd name="T15" fmla="*/ 5 h 7"/>
                <a:gd name="T16" fmla="*/ 0 w 9"/>
                <a:gd name="T17" fmla="*/ 4 h 7"/>
                <a:gd name="T18" fmla="*/ 2 w 9"/>
                <a:gd name="T19" fmla="*/ 3 h 7"/>
                <a:gd name="T20" fmla="*/ 4 w 9"/>
                <a:gd name="T21" fmla="*/ 3 h 7"/>
                <a:gd name="T22" fmla="*/ 3 w 9"/>
                <a:gd name="T23" fmla="*/ 2 h 7"/>
                <a:gd name="T24" fmla="*/ 3 w 9"/>
                <a:gd name="T25" fmla="*/ 0 h 7"/>
                <a:gd name="T26" fmla="*/ 5 w 9"/>
                <a:gd name="T27" fmla="*/ 0 h 7"/>
                <a:gd name="T28" fmla="*/ 7 w 9"/>
                <a:gd name="T29" fmla="*/ 0 h 7"/>
                <a:gd name="T30" fmla="*/ 7 w 9"/>
                <a:gd name="T31" fmla="*/ 1 h 7"/>
                <a:gd name="T32" fmla="*/ 8 w 9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7">
                  <a:moveTo>
                    <a:pt x="8" y="3"/>
                  </a:move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7" name="Freeform 206">
              <a:extLst>
                <a:ext uri="{FF2B5EF4-FFF2-40B4-BE49-F238E27FC236}">
                  <a16:creationId xmlns:a16="http://schemas.microsoft.com/office/drawing/2014/main" id="{FD36A2B8-83E0-1AF6-F839-310281BD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18" y="4154651"/>
              <a:ext cx="1848" cy="1848"/>
            </a:xfrm>
            <a:custGeom>
              <a:avLst/>
              <a:gdLst>
                <a:gd name="T0" fmla="*/ 11 w 12"/>
                <a:gd name="T1" fmla="*/ 3 h 8"/>
                <a:gd name="T2" fmla="*/ 11 w 12"/>
                <a:gd name="T3" fmla="*/ 5 h 8"/>
                <a:gd name="T4" fmla="*/ 12 w 12"/>
                <a:gd name="T5" fmla="*/ 8 h 8"/>
                <a:gd name="T6" fmla="*/ 10 w 12"/>
                <a:gd name="T7" fmla="*/ 8 h 8"/>
                <a:gd name="T8" fmla="*/ 7 w 12"/>
                <a:gd name="T9" fmla="*/ 8 h 8"/>
                <a:gd name="T10" fmla="*/ 5 w 12"/>
                <a:gd name="T11" fmla="*/ 8 h 8"/>
                <a:gd name="T12" fmla="*/ 3 w 12"/>
                <a:gd name="T13" fmla="*/ 8 h 8"/>
                <a:gd name="T14" fmla="*/ 2 w 12"/>
                <a:gd name="T15" fmla="*/ 5 h 8"/>
                <a:gd name="T16" fmla="*/ 2 w 12"/>
                <a:gd name="T17" fmla="*/ 3 h 8"/>
                <a:gd name="T18" fmla="*/ 1 w 12"/>
                <a:gd name="T19" fmla="*/ 2 h 8"/>
                <a:gd name="T20" fmla="*/ 0 w 12"/>
                <a:gd name="T21" fmla="*/ 0 h 8"/>
                <a:gd name="T22" fmla="*/ 2 w 12"/>
                <a:gd name="T23" fmla="*/ 0 h 8"/>
                <a:gd name="T24" fmla="*/ 4 w 12"/>
                <a:gd name="T25" fmla="*/ 0 h 8"/>
                <a:gd name="T26" fmla="*/ 5 w 12"/>
                <a:gd name="T27" fmla="*/ 1 h 8"/>
                <a:gd name="T28" fmla="*/ 6 w 12"/>
                <a:gd name="T29" fmla="*/ 3 h 8"/>
                <a:gd name="T30" fmla="*/ 8 w 12"/>
                <a:gd name="T31" fmla="*/ 3 h 8"/>
                <a:gd name="T32" fmla="*/ 11 w 12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8">
                  <a:moveTo>
                    <a:pt x="11" y="3"/>
                  </a:moveTo>
                  <a:lnTo>
                    <a:pt x="11" y="5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8" name="Freeform 207">
              <a:extLst>
                <a:ext uri="{FF2B5EF4-FFF2-40B4-BE49-F238E27FC236}">
                  <a16:creationId xmlns:a16="http://schemas.microsoft.com/office/drawing/2014/main" id="{B708E66C-DF03-D9CD-14D6-FF905DAC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62" y="4145410"/>
              <a:ext cx="1848" cy="1848"/>
            </a:xfrm>
            <a:custGeom>
              <a:avLst/>
              <a:gdLst>
                <a:gd name="T0" fmla="*/ 5 w 18"/>
                <a:gd name="T1" fmla="*/ 5 h 5"/>
                <a:gd name="T2" fmla="*/ 3 w 18"/>
                <a:gd name="T3" fmla="*/ 5 h 5"/>
                <a:gd name="T4" fmla="*/ 1 w 18"/>
                <a:gd name="T5" fmla="*/ 5 h 5"/>
                <a:gd name="T6" fmla="*/ 0 w 18"/>
                <a:gd name="T7" fmla="*/ 3 h 5"/>
                <a:gd name="T8" fmla="*/ 0 w 18"/>
                <a:gd name="T9" fmla="*/ 0 h 5"/>
                <a:gd name="T10" fmla="*/ 2 w 18"/>
                <a:gd name="T11" fmla="*/ 0 h 5"/>
                <a:gd name="T12" fmla="*/ 4 w 18"/>
                <a:gd name="T13" fmla="*/ 0 h 5"/>
                <a:gd name="T14" fmla="*/ 6 w 18"/>
                <a:gd name="T15" fmla="*/ 0 h 5"/>
                <a:gd name="T16" fmla="*/ 8 w 18"/>
                <a:gd name="T17" fmla="*/ 0 h 5"/>
                <a:gd name="T18" fmla="*/ 11 w 18"/>
                <a:gd name="T19" fmla="*/ 0 h 5"/>
                <a:gd name="T20" fmla="*/ 14 w 18"/>
                <a:gd name="T21" fmla="*/ 0 h 5"/>
                <a:gd name="T22" fmla="*/ 16 w 18"/>
                <a:gd name="T23" fmla="*/ 0 h 5"/>
                <a:gd name="T24" fmla="*/ 17 w 18"/>
                <a:gd name="T25" fmla="*/ 3 h 5"/>
                <a:gd name="T26" fmla="*/ 18 w 18"/>
                <a:gd name="T27" fmla="*/ 4 h 5"/>
                <a:gd name="T28" fmla="*/ 16 w 18"/>
                <a:gd name="T29" fmla="*/ 4 h 5"/>
                <a:gd name="T30" fmla="*/ 14 w 18"/>
                <a:gd name="T31" fmla="*/ 4 h 5"/>
                <a:gd name="T32" fmla="*/ 11 w 18"/>
                <a:gd name="T33" fmla="*/ 5 h 5"/>
                <a:gd name="T34" fmla="*/ 9 w 18"/>
                <a:gd name="T35" fmla="*/ 5 h 5"/>
                <a:gd name="T36" fmla="*/ 7 w 18"/>
                <a:gd name="T37" fmla="*/ 5 h 5"/>
                <a:gd name="T38" fmla="*/ 5 w 18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5">
                  <a:moveTo>
                    <a:pt x="5" y="5"/>
                  </a:move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69" name="Freeform 208">
              <a:extLst>
                <a:ext uri="{FF2B5EF4-FFF2-40B4-BE49-F238E27FC236}">
                  <a16:creationId xmlns:a16="http://schemas.microsoft.com/office/drawing/2014/main" id="{89929A47-C194-2B85-B476-8410C938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862" y="4141714"/>
              <a:ext cx="1848" cy="1848"/>
            </a:xfrm>
            <a:custGeom>
              <a:avLst/>
              <a:gdLst>
                <a:gd name="T0" fmla="*/ 3 w 9"/>
                <a:gd name="T1" fmla="*/ 12 h 12"/>
                <a:gd name="T2" fmla="*/ 2 w 9"/>
                <a:gd name="T3" fmla="*/ 7 h 12"/>
                <a:gd name="T4" fmla="*/ 1 w 9"/>
                <a:gd name="T5" fmla="*/ 5 h 12"/>
                <a:gd name="T6" fmla="*/ 0 w 9"/>
                <a:gd name="T7" fmla="*/ 4 h 12"/>
                <a:gd name="T8" fmla="*/ 2 w 9"/>
                <a:gd name="T9" fmla="*/ 4 h 12"/>
                <a:gd name="T10" fmla="*/ 4 w 9"/>
                <a:gd name="T11" fmla="*/ 4 h 12"/>
                <a:gd name="T12" fmla="*/ 4 w 9"/>
                <a:gd name="T13" fmla="*/ 2 h 12"/>
                <a:gd name="T14" fmla="*/ 3 w 9"/>
                <a:gd name="T15" fmla="*/ 0 h 12"/>
                <a:gd name="T16" fmla="*/ 5 w 9"/>
                <a:gd name="T17" fmla="*/ 0 h 12"/>
                <a:gd name="T18" fmla="*/ 7 w 9"/>
                <a:gd name="T19" fmla="*/ 0 h 12"/>
                <a:gd name="T20" fmla="*/ 8 w 9"/>
                <a:gd name="T21" fmla="*/ 3 h 12"/>
                <a:gd name="T22" fmla="*/ 9 w 9"/>
                <a:gd name="T23" fmla="*/ 5 h 12"/>
                <a:gd name="T24" fmla="*/ 9 w 9"/>
                <a:gd name="T25" fmla="*/ 7 h 12"/>
                <a:gd name="T26" fmla="*/ 8 w 9"/>
                <a:gd name="T27" fmla="*/ 7 h 12"/>
                <a:gd name="T28" fmla="*/ 6 w 9"/>
                <a:gd name="T29" fmla="*/ 7 h 12"/>
                <a:gd name="T30" fmla="*/ 6 w 9"/>
                <a:gd name="T31" fmla="*/ 10 h 12"/>
                <a:gd name="T32" fmla="*/ 7 w 9"/>
                <a:gd name="T33" fmla="*/ 12 h 12"/>
                <a:gd name="T34" fmla="*/ 5 w 9"/>
                <a:gd name="T35" fmla="*/ 12 h 12"/>
                <a:gd name="T36" fmla="*/ 3 w 9"/>
                <a:gd name="T3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2">
                  <a:moveTo>
                    <a:pt x="3" y="12"/>
                  </a:move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9" y="5"/>
                  </a:lnTo>
                  <a:lnTo>
                    <a:pt x="9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0" name="Freeform 209">
              <a:extLst>
                <a:ext uri="{FF2B5EF4-FFF2-40B4-BE49-F238E27FC236}">
                  <a16:creationId xmlns:a16="http://schemas.microsoft.com/office/drawing/2014/main" id="{CFA96487-2A7C-3A2C-DD61-B0C8CF0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407" y="4132473"/>
              <a:ext cx="1848" cy="1848"/>
            </a:xfrm>
            <a:custGeom>
              <a:avLst/>
              <a:gdLst>
                <a:gd name="T0" fmla="*/ 12 w 12"/>
                <a:gd name="T1" fmla="*/ 11 h 11"/>
                <a:gd name="T2" fmla="*/ 10 w 12"/>
                <a:gd name="T3" fmla="*/ 11 h 11"/>
                <a:gd name="T4" fmla="*/ 8 w 12"/>
                <a:gd name="T5" fmla="*/ 11 h 11"/>
                <a:gd name="T6" fmla="*/ 7 w 12"/>
                <a:gd name="T7" fmla="*/ 10 h 11"/>
                <a:gd name="T8" fmla="*/ 7 w 12"/>
                <a:gd name="T9" fmla="*/ 8 h 11"/>
                <a:gd name="T10" fmla="*/ 5 w 12"/>
                <a:gd name="T11" fmla="*/ 8 h 11"/>
                <a:gd name="T12" fmla="*/ 3 w 12"/>
                <a:gd name="T13" fmla="*/ 8 h 11"/>
                <a:gd name="T14" fmla="*/ 2 w 12"/>
                <a:gd name="T15" fmla="*/ 6 h 11"/>
                <a:gd name="T16" fmla="*/ 0 w 12"/>
                <a:gd name="T17" fmla="*/ 4 h 11"/>
                <a:gd name="T18" fmla="*/ 3 w 12"/>
                <a:gd name="T19" fmla="*/ 4 h 11"/>
                <a:gd name="T20" fmla="*/ 5 w 12"/>
                <a:gd name="T21" fmla="*/ 4 h 11"/>
                <a:gd name="T22" fmla="*/ 5 w 12"/>
                <a:gd name="T23" fmla="*/ 1 h 11"/>
                <a:gd name="T24" fmla="*/ 4 w 12"/>
                <a:gd name="T25" fmla="*/ 0 h 11"/>
                <a:gd name="T26" fmla="*/ 6 w 12"/>
                <a:gd name="T27" fmla="*/ 0 h 11"/>
                <a:gd name="T28" fmla="*/ 8 w 12"/>
                <a:gd name="T29" fmla="*/ 0 h 11"/>
                <a:gd name="T30" fmla="*/ 9 w 12"/>
                <a:gd name="T31" fmla="*/ 1 h 11"/>
                <a:gd name="T32" fmla="*/ 9 w 12"/>
                <a:gd name="T33" fmla="*/ 4 h 11"/>
                <a:gd name="T34" fmla="*/ 10 w 12"/>
                <a:gd name="T35" fmla="*/ 6 h 11"/>
                <a:gd name="T36" fmla="*/ 10 w 12"/>
                <a:gd name="T37" fmla="*/ 8 h 11"/>
                <a:gd name="T38" fmla="*/ 12 w 12"/>
                <a:gd name="T3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10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1" name="Freeform 210">
              <a:extLst>
                <a:ext uri="{FF2B5EF4-FFF2-40B4-BE49-F238E27FC236}">
                  <a16:creationId xmlns:a16="http://schemas.microsoft.com/office/drawing/2014/main" id="{CE62B426-1F0B-BC91-C434-15B50D31B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44" y="4117688"/>
              <a:ext cx="0" cy="0"/>
            </a:xfrm>
            <a:custGeom>
              <a:avLst/>
              <a:gdLst>
                <a:gd name="T0" fmla="*/ 8 w 9"/>
                <a:gd name="T1" fmla="*/ 5 h 8"/>
                <a:gd name="T2" fmla="*/ 9 w 9"/>
                <a:gd name="T3" fmla="*/ 6 h 8"/>
                <a:gd name="T4" fmla="*/ 9 w 9"/>
                <a:gd name="T5" fmla="*/ 8 h 8"/>
                <a:gd name="T6" fmla="*/ 7 w 9"/>
                <a:gd name="T7" fmla="*/ 8 h 8"/>
                <a:gd name="T8" fmla="*/ 5 w 9"/>
                <a:gd name="T9" fmla="*/ 8 h 8"/>
                <a:gd name="T10" fmla="*/ 3 w 9"/>
                <a:gd name="T11" fmla="*/ 8 h 8"/>
                <a:gd name="T12" fmla="*/ 2 w 9"/>
                <a:gd name="T13" fmla="*/ 8 h 8"/>
                <a:gd name="T14" fmla="*/ 1 w 9"/>
                <a:gd name="T15" fmla="*/ 6 h 8"/>
                <a:gd name="T16" fmla="*/ 0 w 9"/>
                <a:gd name="T17" fmla="*/ 5 h 8"/>
                <a:gd name="T18" fmla="*/ 2 w 9"/>
                <a:gd name="T19" fmla="*/ 5 h 8"/>
                <a:gd name="T20" fmla="*/ 4 w 9"/>
                <a:gd name="T21" fmla="*/ 5 h 8"/>
                <a:gd name="T22" fmla="*/ 4 w 9"/>
                <a:gd name="T23" fmla="*/ 3 h 8"/>
                <a:gd name="T24" fmla="*/ 3 w 9"/>
                <a:gd name="T25" fmla="*/ 0 h 8"/>
                <a:gd name="T26" fmla="*/ 5 w 9"/>
                <a:gd name="T27" fmla="*/ 0 h 8"/>
                <a:gd name="T28" fmla="*/ 7 w 9"/>
                <a:gd name="T29" fmla="*/ 0 h 8"/>
                <a:gd name="T30" fmla="*/ 8 w 9"/>
                <a:gd name="T31" fmla="*/ 3 h 8"/>
                <a:gd name="T32" fmla="*/ 8 w 9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8">
                  <a:moveTo>
                    <a:pt x="8" y="5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3"/>
                  </a:lnTo>
                  <a:lnTo>
                    <a:pt x="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2" name="Freeform 211">
              <a:extLst>
                <a:ext uri="{FF2B5EF4-FFF2-40B4-BE49-F238E27FC236}">
                  <a16:creationId xmlns:a16="http://schemas.microsoft.com/office/drawing/2014/main" id="{AD5737DD-157D-52BC-009E-FC6A15F7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41" y="4115840"/>
              <a:ext cx="0" cy="0"/>
            </a:xfrm>
            <a:custGeom>
              <a:avLst/>
              <a:gdLst>
                <a:gd name="T0" fmla="*/ 0 w 15"/>
                <a:gd name="T1" fmla="*/ 0 h 8"/>
                <a:gd name="T2" fmla="*/ 4 w 15"/>
                <a:gd name="T3" fmla="*/ 0 h 8"/>
                <a:gd name="T4" fmla="*/ 6 w 15"/>
                <a:gd name="T5" fmla="*/ 0 h 8"/>
                <a:gd name="T6" fmla="*/ 8 w 15"/>
                <a:gd name="T7" fmla="*/ 0 h 8"/>
                <a:gd name="T8" fmla="*/ 8 w 15"/>
                <a:gd name="T9" fmla="*/ 3 h 8"/>
                <a:gd name="T10" fmla="*/ 9 w 15"/>
                <a:gd name="T11" fmla="*/ 4 h 8"/>
                <a:gd name="T12" fmla="*/ 11 w 15"/>
                <a:gd name="T13" fmla="*/ 5 h 8"/>
                <a:gd name="T14" fmla="*/ 14 w 15"/>
                <a:gd name="T15" fmla="*/ 4 h 8"/>
                <a:gd name="T16" fmla="*/ 15 w 15"/>
                <a:gd name="T17" fmla="*/ 8 h 8"/>
                <a:gd name="T18" fmla="*/ 10 w 15"/>
                <a:gd name="T19" fmla="*/ 8 h 8"/>
                <a:gd name="T20" fmla="*/ 3 w 15"/>
                <a:gd name="T21" fmla="*/ 8 h 8"/>
                <a:gd name="T22" fmla="*/ 0 w 15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9" y="4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5" y="8"/>
                  </a:lnTo>
                  <a:lnTo>
                    <a:pt x="10" y="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3" name="Freeform 212">
              <a:extLst>
                <a:ext uri="{FF2B5EF4-FFF2-40B4-BE49-F238E27FC236}">
                  <a16:creationId xmlns:a16="http://schemas.microsoft.com/office/drawing/2014/main" id="{0FE0CDB4-0A3D-209C-606B-FA723585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889" y="4110296"/>
              <a:ext cx="1848" cy="0"/>
            </a:xfrm>
            <a:custGeom>
              <a:avLst/>
              <a:gdLst>
                <a:gd name="T0" fmla="*/ 10 w 11"/>
                <a:gd name="T1" fmla="*/ 4 h 8"/>
                <a:gd name="T2" fmla="*/ 10 w 11"/>
                <a:gd name="T3" fmla="*/ 6 h 8"/>
                <a:gd name="T4" fmla="*/ 11 w 11"/>
                <a:gd name="T5" fmla="*/ 8 h 8"/>
                <a:gd name="T6" fmla="*/ 9 w 11"/>
                <a:gd name="T7" fmla="*/ 8 h 8"/>
                <a:gd name="T8" fmla="*/ 7 w 11"/>
                <a:gd name="T9" fmla="*/ 8 h 8"/>
                <a:gd name="T10" fmla="*/ 6 w 11"/>
                <a:gd name="T11" fmla="*/ 6 h 8"/>
                <a:gd name="T12" fmla="*/ 6 w 11"/>
                <a:gd name="T13" fmla="*/ 4 h 8"/>
                <a:gd name="T14" fmla="*/ 4 w 11"/>
                <a:gd name="T15" fmla="*/ 4 h 8"/>
                <a:gd name="T16" fmla="*/ 1 w 11"/>
                <a:gd name="T17" fmla="*/ 4 h 8"/>
                <a:gd name="T18" fmla="*/ 0 w 11"/>
                <a:gd name="T19" fmla="*/ 2 h 8"/>
                <a:gd name="T20" fmla="*/ 0 w 11"/>
                <a:gd name="T21" fmla="*/ 0 h 8"/>
                <a:gd name="T22" fmla="*/ 2 w 11"/>
                <a:gd name="T23" fmla="*/ 0 h 8"/>
                <a:gd name="T24" fmla="*/ 5 w 11"/>
                <a:gd name="T25" fmla="*/ 0 h 8"/>
                <a:gd name="T26" fmla="*/ 7 w 11"/>
                <a:gd name="T27" fmla="*/ 0 h 8"/>
                <a:gd name="T28" fmla="*/ 8 w 11"/>
                <a:gd name="T29" fmla="*/ 0 h 8"/>
                <a:gd name="T30" fmla="*/ 9 w 11"/>
                <a:gd name="T31" fmla="*/ 2 h 8"/>
                <a:gd name="T32" fmla="*/ 10 w 11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>
                  <a:moveTo>
                    <a:pt x="10" y="4"/>
                  </a:moveTo>
                  <a:lnTo>
                    <a:pt x="10" y="6"/>
                  </a:lnTo>
                  <a:lnTo>
                    <a:pt x="11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74" name="Freeform 213">
              <a:extLst>
                <a:ext uri="{FF2B5EF4-FFF2-40B4-BE49-F238E27FC236}">
                  <a16:creationId xmlns:a16="http://schemas.microsoft.com/office/drawing/2014/main" id="{3B15F7A4-F30B-8A76-92FC-4C9B1A25D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854" y="4062244"/>
              <a:ext cx="1848" cy="0"/>
            </a:xfrm>
            <a:custGeom>
              <a:avLst/>
              <a:gdLst>
                <a:gd name="T0" fmla="*/ 13 w 13"/>
                <a:gd name="T1" fmla="*/ 2 h 5"/>
                <a:gd name="T2" fmla="*/ 13 w 13"/>
                <a:gd name="T3" fmla="*/ 3 h 5"/>
                <a:gd name="T4" fmla="*/ 13 w 13"/>
                <a:gd name="T5" fmla="*/ 5 h 5"/>
                <a:gd name="T6" fmla="*/ 12 w 13"/>
                <a:gd name="T7" fmla="*/ 5 h 5"/>
                <a:gd name="T8" fmla="*/ 10 w 13"/>
                <a:gd name="T9" fmla="*/ 5 h 5"/>
                <a:gd name="T10" fmla="*/ 8 w 13"/>
                <a:gd name="T11" fmla="*/ 5 h 5"/>
                <a:gd name="T12" fmla="*/ 6 w 13"/>
                <a:gd name="T13" fmla="*/ 4 h 5"/>
                <a:gd name="T14" fmla="*/ 4 w 13"/>
                <a:gd name="T15" fmla="*/ 4 h 5"/>
                <a:gd name="T16" fmla="*/ 2 w 13"/>
                <a:gd name="T17" fmla="*/ 4 h 5"/>
                <a:gd name="T18" fmla="*/ 0 w 13"/>
                <a:gd name="T19" fmla="*/ 2 h 5"/>
                <a:gd name="T20" fmla="*/ 0 w 13"/>
                <a:gd name="T21" fmla="*/ 0 h 5"/>
                <a:gd name="T22" fmla="*/ 9 w 13"/>
                <a:gd name="T23" fmla="*/ 1 h 5"/>
                <a:gd name="T24" fmla="*/ 13 w 13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lnTo>
                    <a:pt x="13" y="3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1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305" name="Group 415">
              <a:extLst>
                <a:ext uri="{FF2B5EF4-FFF2-40B4-BE49-F238E27FC236}">
                  <a16:creationId xmlns:a16="http://schemas.microsoft.com/office/drawing/2014/main" id="{ECF80C59-61BC-E8C7-34E8-57AF57D472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8335" y="4047165"/>
              <a:ext cx="199661" cy="214451"/>
              <a:chOff x="6833" y="2752"/>
              <a:chExt cx="108" cy="116"/>
            </a:xfrm>
            <a:grpFill/>
          </p:grpSpPr>
          <p:sp>
            <p:nvSpPr>
              <p:cNvPr id="975" name="Freeform 215">
                <a:extLst>
                  <a:ext uri="{FF2B5EF4-FFF2-40B4-BE49-F238E27FC236}">
                    <a16:creationId xmlns:a16="http://schemas.microsoft.com/office/drawing/2014/main" id="{14737E7F-028C-46EB-D84F-F3490E1D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60"/>
                <a:ext cx="1" cy="1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3 w 9"/>
                  <a:gd name="T5" fmla="*/ 8 h 9"/>
                  <a:gd name="T6" fmla="*/ 1 w 9"/>
                  <a:gd name="T7" fmla="*/ 7 h 9"/>
                  <a:gd name="T8" fmla="*/ 1 w 9"/>
                  <a:gd name="T9" fmla="*/ 4 h 9"/>
                  <a:gd name="T10" fmla="*/ 0 w 9"/>
                  <a:gd name="T11" fmla="*/ 2 h 9"/>
                  <a:gd name="T12" fmla="*/ 0 w 9"/>
                  <a:gd name="T13" fmla="*/ 0 h 9"/>
                  <a:gd name="T14" fmla="*/ 3 w 9"/>
                  <a:gd name="T15" fmla="*/ 0 h 9"/>
                  <a:gd name="T16" fmla="*/ 5 w 9"/>
                  <a:gd name="T17" fmla="*/ 0 h 9"/>
                  <a:gd name="T18" fmla="*/ 7 w 9"/>
                  <a:gd name="T19" fmla="*/ 0 h 9"/>
                  <a:gd name="T20" fmla="*/ 9 w 9"/>
                  <a:gd name="T21" fmla="*/ 1 h 9"/>
                  <a:gd name="T22" fmla="*/ 9 w 9"/>
                  <a:gd name="T23" fmla="*/ 3 h 9"/>
                  <a:gd name="T24" fmla="*/ 9 w 9"/>
                  <a:gd name="T25" fmla="*/ 4 h 9"/>
                  <a:gd name="T26" fmla="*/ 8 w 9"/>
                  <a:gd name="T27" fmla="*/ 4 h 9"/>
                  <a:gd name="T28" fmla="*/ 6 w 9"/>
                  <a:gd name="T29" fmla="*/ 4 h 9"/>
                  <a:gd name="T30" fmla="*/ 6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6" name="Freeform 216">
                <a:extLst>
                  <a:ext uri="{FF2B5EF4-FFF2-40B4-BE49-F238E27FC236}">
                    <a16:creationId xmlns:a16="http://schemas.microsoft.com/office/drawing/2014/main" id="{1AC36AA1-362D-CAA9-6561-26D2ADD23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60"/>
                <a:ext cx="1" cy="1"/>
              </a:xfrm>
              <a:custGeom>
                <a:avLst/>
                <a:gdLst>
                  <a:gd name="T0" fmla="*/ 3 w 7"/>
                  <a:gd name="T1" fmla="*/ 16 h 16"/>
                  <a:gd name="T2" fmla="*/ 2 w 7"/>
                  <a:gd name="T3" fmla="*/ 11 h 16"/>
                  <a:gd name="T4" fmla="*/ 1 w 7"/>
                  <a:gd name="T5" fmla="*/ 8 h 16"/>
                  <a:gd name="T6" fmla="*/ 0 w 7"/>
                  <a:gd name="T7" fmla="*/ 0 h 16"/>
                  <a:gd name="T8" fmla="*/ 2 w 7"/>
                  <a:gd name="T9" fmla="*/ 0 h 16"/>
                  <a:gd name="T10" fmla="*/ 4 w 7"/>
                  <a:gd name="T11" fmla="*/ 1 h 16"/>
                  <a:gd name="T12" fmla="*/ 4 w 7"/>
                  <a:gd name="T13" fmla="*/ 2 h 16"/>
                  <a:gd name="T14" fmla="*/ 5 w 7"/>
                  <a:gd name="T15" fmla="*/ 4 h 16"/>
                  <a:gd name="T16" fmla="*/ 5 w 7"/>
                  <a:gd name="T17" fmla="*/ 6 h 16"/>
                  <a:gd name="T18" fmla="*/ 5 w 7"/>
                  <a:gd name="T19" fmla="*/ 8 h 16"/>
                  <a:gd name="T20" fmla="*/ 6 w 7"/>
                  <a:gd name="T21" fmla="*/ 13 h 16"/>
                  <a:gd name="T22" fmla="*/ 7 w 7"/>
                  <a:gd name="T23" fmla="*/ 15 h 16"/>
                  <a:gd name="T24" fmla="*/ 7 w 7"/>
                  <a:gd name="T25" fmla="*/ 16 h 16"/>
                  <a:gd name="T26" fmla="*/ 5 w 7"/>
                  <a:gd name="T27" fmla="*/ 16 h 16"/>
                  <a:gd name="T28" fmla="*/ 3 w 7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6">
                    <a:moveTo>
                      <a:pt x="3" y="16"/>
                    </a:moveTo>
                    <a:lnTo>
                      <a:pt x="2" y="11"/>
                    </a:lnTo>
                    <a:lnTo>
                      <a:pt x="1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7" name="Freeform 217">
                <a:extLst>
                  <a:ext uri="{FF2B5EF4-FFF2-40B4-BE49-F238E27FC236}">
                    <a16:creationId xmlns:a16="http://schemas.microsoft.com/office/drawing/2014/main" id="{1F4E7A6F-70AF-A3F1-A277-CDC7E58B3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59"/>
                <a:ext cx="0" cy="1"/>
              </a:xfrm>
              <a:custGeom>
                <a:avLst/>
                <a:gdLst>
                  <a:gd name="T0" fmla="*/ 3 w 9"/>
                  <a:gd name="T1" fmla="*/ 8 h 13"/>
                  <a:gd name="T2" fmla="*/ 3 w 9"/>
                  <a:gd name="T3" fmla="*/ 4 h 13"/>
                  <a:gd name="T4" fmla="*/ 2 w 9"/>
                  <a:gd name="T5" fmla="*/ 2 h 13"/>
                  <a:gd name="T6" fmla="*/ 2 w 9"/>
                  <a:gd name="T7" fmla="*/ 0 h 13"/>
                  <a:gd name="T8" fmla="*/ 4 w 9"/>
                  <a:gd name="T9" fmla="*/ 0 h 13"/>
                  <a:gd name="T10" fmla="*/ 7 w 9"/>
                  <a:gd name="T11" fmla="*/ 1 h 13"/>
                  <a:gd name="T12" fmla="*/ 7 w 9"/>
                  <a:gd name="T13" fmla="*/ 2 h 13"/>
                  <a:gd name="T14" fmla="*/ 8 w 9"/>
                  <a:gd name="T15" fmla="*/ 4 h 13"/>
                  <a:gd name="T16" fmla="*/ 8 w 9"/>
                  <a:gd name="T17" fmla="*/ 6 h 13"/>
                  <a:gd name="T18" fmla="*/ 8 w 9"/>
                  <a:gd name="T19" fmla="*/ 8 h 13"/>
                  <a:gd name="T20" fmla="*/ 9 w 9"/>
                  <a:gd name="T21" fmla="*/ 10 h 13"/>
                  <a:gd name="T22" fmla="*/ 9 w 9"/>
                  <a:gd name="T23" fmla="*/ 13 h 13"/>
                  <a:gd name="T24" fmla="*/ 7 w 9"/>
                  <a:gd name="T25" fmla="*/ 13 h 13"/>
                  <a:gd name="T26" fmla="*/ 4 w 9"/>
                  <a:gd name="T27" fmla="*/ 12 h 13"/>
                  <a:gd name="T28" fmla="*/ 2 w 9"/>
                  <a:gd name="T29" fmla="*/ 12 h 13"/>
                  <a:gd name="T30" fmla="*/ 0 w 9"/>
                  <a:gd name="T31" fmla="*/ 12 h 13"/>
                  <a:gd name="T32" fmla="*/ 0 w 9"/>
                  <a:gd name="T33" fmla="*/ 9 h 13"/>
                  <a:gd name="T34" fmla="*/ 0 w 9"/>
                  <a:gd name="T35" fmla="*/ 7 h 13"/>
                  <a:gd name="T36" fmla="*/ 1 w 9"/>
                  <a:gd name="T37" fmla="*/ 7 h 13"/>
                  <a:gd name="T38" fmla="*/ 3 w 9"/>
                  <a:gd name="T3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3">
                    <a:moveTo>
                      <a:pt x="3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8" name="Freeform 218">
                <a:extLst>
                  <a:ext uri="{FF2B5EF4-FFF2-40B4-BE49-F238E27FC236}">
                    <a16:creationId xmlns:a16="http://schemas.microsoft.com/office/drawing/2014/main" id="{2783BBD1-57AF-BF67-FC4C-FF1503541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57"/>
                <a:ext cx="1" cy="2"/>
              </a:xfrm>
              <a:custGeom>
                <a:avLst/>
                <a:gdLst>
                  <a:gd name="T0" fmla="*/ 2 w 21"/>
                  <a:gd name="T1" fmla="*/ 25 h 30"/>
                  <a:gd name="T2" fmla="*/ 1 w 21"/>
                  <a:gd name="T3" fmla="*/ 18 h 30"/>
                  <a:gd name="T4" fmla="*/ 0 w 21"/>
                  <a:gd name="T5" fmla="*/ 14 h 30"/>
                  <a:gd name="T6" fmla="*/ 4 w 21"/>
                  <a:gd name="T7" fmla="*/ 14 h 30"/>
                  <a:gd name="T8" fmla="*/ 6 w 21"/>
                  <a:gd name="T9" fmla="*/ 15 h 30"/>
                  <a:gd name="T10" fmla="*/ 9 w 21"/>
                  <a:gd name="T11" fmla="*/ 15 h 30"/>
                  <a:gd name="T12" fmla="*/ 11 w 21"/>
                  <a:gd name="T13" fmla="*/ 15 h 30"/>
                  <a:gd name="T14" fmla="*/ 13 w 21"/>
                  <a:gd name="T15" fmla="*/ 15 h 30"/>
                  <a:gd name="T16" fmla="*/ 12 w 21"/>
                  <a:gd name="T17" fmla="*/ 13 h 30"/>
                  <a:gd name="T18" fmla="*/ 12 w 21"/>
                  <a:gd name="T19" fmla="*/ 12 h 30"/>
                  <a:gd name="T20" fmla="*/ 14 w 21"/>
                  <a:gd name="T21" fmla="*/ 12 h 30"/>
                  <a:gd name="T22" fmla="*/ 16 w 21"/>
                  <a:gd name="T23" fmla="*/ 12 h 30"/>
                  <a:gd name="T24" fmla="*/ 14 w 21"/>
                  <a:gd name="T25" fmla="*/ 4 h 30"/>
                  <a:gd name="T26" fmla="*/ 14 w 21"/>
                  <a:gd name="T27" fmla="*/ 2 h 30"/>
                  <a:gd name="T28" fmla="*/ 13 w 21"/>
                  <a:gd name="T29" fmla="*/ 0 h 30"/>
                  <a:gd name="T30" fmla="*/ 15 w 21"/>
                  <a:gd name="T31" fmla="*/ 0 h 30"/>
                  <a:gd name="T32" fmla="*/ 17 w 21"/>
                  <a:gd name="T33" fmla="*/ 0 h 30"/>
                  <a:gd name="T34" fmla="*/ 18 w 21"/>
                  <a:gd name="T35" fmla="*/ 2 h 30"/>
                  <a:gd name="T36" fmla="*/ 18 w 21"/>
                  <a:gd name="T37" fmla="*/ 4 h 30"/>
                  <a:gd name="T38" fmla="*/ 19 w 21"/>
                  <a:gd name="T39" fmla="*/ 13 h 30"/>
                  <a:gd name="T40" fmla="*/ 20 w 21"/>
                  <a:gd name="T41" fmla="*/ 14 h 30"/>
                  <a:gd name="T42" fmla="*/ 20 w 21"/>
                  <a:gd name="T43" fmla="*/ 16 h 30"/>
                  <a:gd name="T44" fmla="*/ 21 w 21"/>
                  <a:gd name="T45" fmla="*/ 18 h 30"/>
                  <a:gd name="T46" fmla="*/ 21 w 21"/>
                  <a:gd name="T47" fmla="*/ 20 h 30"/>
                  <a:gd name="T48" fmla="*/ 19 w 21"/>
                  <a:gd name="T49" fmla="*/ 20 h 30"/>
                  <a:gd name="T50" fmla="*/ 17 w 21"/>
                  <a:gd name="T51" fmla="*/ 19 h 30"/>
                  <a:gd name="T52" fmla="*/ 13 w 21"/>
                  <a:gd name="T53" fmla="*/ 19 h 30"/>
                  <a:gd name="T54" fmla="*/ 11 w 21"/>
                  <a:gd name="T55" fmla="*/ 19 h 30"/>
                  <a:gd name="T56" fmla="*/ 9 w 21"/>
                  <a:gd name="T57" fmla="*/ 18 h 30"/>
                  <a:gd name="T58" fmla="*/ 10 w 21"/>
                  <a:gd name="T59" fmla="*/ 20 h 30"/>
                  <a:gd name="T60" fmla="*/ 10 w 21"/>
                  <a:gd name="T61" fmla="*/ 22 h 30"/>
                  <a:gd name="T62" fmla="*/ 11 w 21"/>
                  <a:gd name="T63" fmla="*/ 26 h 30"/>
                  <a:gd name="T64" fmla="*/ 6 w 21"/>
                  <a:gd name="T65" fmla="*/ 25 h 30"/>
                  <a:gd name="T66" fmla="*/ 7 w 21"/>
                  <a:gd name="T67" fmla="*/ 28 h 30"/>
                  <a:gd name="T68" fmla="*/ 7 w 21"/>
                  <a:gd name="T69" fmla="*/ 30 h 30"/>
                  <a:gd name="T70" fmla="*/ 5 w 21"/>
                  <a:gd name="T71" fmla="*/ 30 h 30"/>
                  <a:gd name="T72" fmla="*/ 3 w 21"/>
                  <a:gd name="T73" fmla="*/ 30 h 30"/>
                  <a:gd name="T74" fmla="*/ 3 w 21"/>
                  <a:gd name="T75" fmla="*/ 28 h 30"/>
                  <a:gd name="T76" fmla="*/ 2 w 21"/>
                  <a:gd name="T7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30">
                    <a:moveTo>
                      <a:pt x="2" y="25"/>
                    </a:moveTo>
                    <a:lnTo>
                      <a:pt x="1" y="1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8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11" y="26"/>
                    </a:lnTo>
                    <a:lnTo>
                      <a:pt x="6" y="25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8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9" name="Freeform 219">
                <a:extLst>
                  <a:ext uri="{FF2B5EF4-FFF2-40B4-BE49-F238E27FC236}">
                    <a16:creationId xmlns:a16="http://schemas.microsoft.com/office/drawing/2014/main" id="{34D41D85-5ECD-7875-B1C3-C5796151F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2754"/>
                <a:ext cx="1" cy="1"/>
              </a:xfrm>
              <a:custGeom>
                <a:avLst/>
                <a:gdLst>
                  <a:gd name="T0" fmla="*/ 10 w 10"/>
                  <a:gd name="T1" fmla="*/ 13 h 13"/>
                  <a:gd name="T2" fmla="*/ 6 w 10"/>
                  <a:gd name="T3" fmla="*/ 13 h 13"/>
                  <a:gd name="T4" fmla="*/ 4 w 10"/>
                  <a:gd name="T5" fmla="*/ 13 h 13"/>
                  <a:gd name="T6" fmla="*/ 2 w 10"/>
                  <a:gd name="T7" fmla="*/ 12 h 13"/>
                  <a:gd name="T8" fmla="*/ 2 w 10"/>
                  <a:gd name="T9" fmla="*/ 10 h 13"/>
                  <a:gd name="T10" fmla="*/ 2 w 10"/>
                  <a:gd name="T11" fmla="*/ 9 h 13"/>
                  <a:gd name="T12" fmla="*/ 1 w 10"/>
                  <a:gd name="T13" fmla="*/ 5 h 13"/>
                  <a:gd name="T14" fmla="*/ 0 w 10"/>
                  <a:gd name="T15" fmla="*/ 3 h 13"/>
                  <a:gd name="T16" fmla="*/ 0 w 10"/>
                  <a:gd name="T17" fmla="*/ 0 h 13"/>
                  <a:gd name="T18" fmla="*/ 2 w 10"/>
                  <a:gd name="T19" fmla="*/ 0 h 13"/>
                  <a:gd name="T20" fmla="*/ 4 w 10"/>
                  <a:gd name="T21" fmla="*/ 1 h 13"/>
                  <a:gd name="T22" fmla="*/ 4 w 10"/>
                  <a:gd name="T23" fmla="*/ 4 h 13"/>
                  <a:gd name="T24" fmla="*/ 5 w 10"/>
                  <a:gd name="T25" fmla="*/ 5 h 13"/>
                  <a:gd name="T26" fmla="*/ 7 w 10"/>
                  <a:gd name="T27" fmla="*/ 6 h 13"/>
                  <a:gd name="T28" fmla="*/ 9 w 10"/>
                  <a:gd name="T29" fmla="*/ 6 h 13"/>
                  <a:gd name="T30" fmla="*/ 9 w 10"/>
                  <a:gd name="T31" fmla="*/ 8 h 13"/>
                  <a:gd name="T32" fmla="*/ 9 w 10"/>
                  <a:gd name="T33" fmla="*/ 10 h 13"/>
                  <a:gd name="T34" fmla="*/ 10 w 10"/>
                  <a:gd name="T35" fmla="*/ 11 h 13"/>
                  <a:gd name="T36" fmla="*/ 10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0" name="Freeform 220">
                <a:extLst>
                  <a:ext uri="{FF2B5EF4-FFF2-40B4-BE49-F238E27FC236}">
                    <a16:creationId xmlns:a16="http://schemas.microsoft.com/office/drawing/2014/main" id="{2AE1A8E8-987C-32C0-C1CC-4A93B1BE3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753"/>
                <a:ext cx="1" cy="1"/>
              </a:xfrm>
              <a:custGeom>
                <a:avLst/>
                <a:gdLst>
                  <a:gd name="T0" fmla="*/ 2 w 10"/>
                  <a:gd name="T1" fmla="*/ 19 h 20"/>
                  <a:gd name="T2" fmla="*/ 2 w 10"/>
                  <a:gd name="T3" fmla="*/ 16 h 20"/>
                  <a:gd name="T4" fmla="*/ 1 w 10"/>
                  <a:gd name="T5" fmla="*/ 14 h 20"/>
                  <a:gd name="T6" fmla="*/ 1 w 10"/>
                  <a:gd name="T7" fmla="*/ 12 h 20"/>
                  <a:gd name="T8" fmla="*/ 1 w 10"/>
                  <a:gd name="T9" fmla="*/ 10 h 20"/>
                  <a:gd name="T10" fmla="*/ 0 w 10"/>
                  <a:gd name="T11" fmla="*/ 8 h 20"/>
                  <a:gd name="T12" fmla="*/ 0 w 10"/>
                  <a:gd name="T13" fmla="*/ 6 h 20"/>
                  <a:gd name="T14" fmla="*/ 0 w 10"/>
                  <a:gd name="T15" fmla="*/ 5 h 20"/>
                  <a:gd name="T16" fmla="*/ 2 w 10"/>
                  <a:gd name="T17" fmla="*/ 5 h 20"/>
                  <a:gd name="T18" fmla="*/ 5 w 10"/>
                  <a:gd name="T19" fmla="*/ 5 h 20"/>
                  <a:gd name="T20" fmla="*/ 3 w 10"/>
                  <a:gd name="T21" fmla="*/ 2 h 20"/>
                  <a:gd name="T22" fmla="*/ 3 w 10"/>
                  <a:gd name="T23" fmla="*/ 0 h 20"/>
                  <a:gd name="T24" fmla="*/ 6 w 10"/>
                  <a:gd name="T25" fmla="*/ 1 h 20"/>
                  <a:gd name="T26" fmla="*/ 8 w 10"/>
                  <a:gd name="T27" fmla="*/ 1 h 20"/>
                  <a:gd name="T28" fmla="*/ 8 w 10"/>
                  <a:gd name="T29" fmla="*/ 3 h 20"/>
                  <a:gd name="T30" fmla="*/ 8 w 10"/>
                  <a:gd name="T31" fmla="*/ 6 h 20"/>
                  <a:gd name="T32" fmla="*/ 9 w 10"/>
                  <a:gd name="T33" fmla="*/ 7 h 20"/>
                  <a:gd name="T34" fmla="*/ 9 w 10"/>
                  <a:gd name="T35" fmla="*/ 9 h 20"/>
                  <a:gd name="T36" fmla="*/ 9 w 10"/>
                  <a:gd name="T37" fmla="*/ 11 h 20"/>
                  <a:gd name="T38" fmla="*/ 10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9 w 10"/>
                  <a:gd name="T45" fmla="*/ 16 h 20"/>
                  <a:gd name="T46" fmla="*/ 7 w 10"/>
                  <a:gd name="T47" fmla="*/ 16 h 20"/>
                  <a:gd name="T48" fmla="*/ 7 w 10"/>
                  <a:gd name="T49" fmla="*/ 18 h 20"/>
                  <a:gd name="T50" fmla="*/ 7 w 10"/>
                  <a:gd name="T51" fmla="*/ 20 h 20"/>
                  <a:gd name="T52" fmla="*/ 5 w 10"/>
                  <a:gd name="T53" fmla="*/ 20 h 20"/>
                  <a:gd name="T54" fmla="*/ 2 w 10"/>
                  <a:gd name="T5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19"/>
                    </a:moveTo>
                    <a:lnTo>
                      <a:pt x="2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1" name="Freeform 221">
                <a:extLst>
                  <a:ext uri="{FF2B5EF4-FFF2-40B4-BE49-F238E27FC236}">
                    <a16:creationId xmlns:a16="http://schemas.microsoft.com/office/drawing/2014/main" id="{497C696C-6984-606B-6297-289B64042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53"/>
                <a:ext cx="1" cy="1"/>
              </a:xfrm>
              <a:custGeom>
                <a:avLst/>
                <a:gdLst>
                  <a:gd name="T0" fmla="*/ 12 w 14"/>
                  <a:gd name="T1" fmla="*/ 17 h 17"/>
                  <a:gd name="T2" fmla="*/ 10 w 14"/>
                  <a:gd name="T3" fmla="*/ 17 h 17"/>
                  <a:gd name="T4" fmla="*/ 8 w 14"/>
                  <a:gd name="T5" fmla="*/ 16 h 17"/>
                  <a:gd name="T6" fmla="*/ 8 w 14"/>
                  <a:gd name="T7" fmla="*/ 14 h 17"/>
                  <a:gd name="T8" fmla="*/ 7 w 14"/>
                  <a:gd name="T9" fmla="*/ 13 h 17"/>
                  <a:gd name="T10" fmla="*/ 7 w 14"/>
                  <a:gd name="T11" fmla="*/ 11 h 17"/>
                  <a:gd name="T12" fmla="*/ 7 w 14"/>
                  <a:gd name="T13" fmla="*/ 9 h 17"/>
                  <a:gd name="T14" fmla="*/ 4 w 14"/>
                  <a:gd name="T15" fmla="*/ 9 h 17"/>
                  <a:gd name="T16" fmla="*/ 2 w 14"/>
                  <a:gd name="T17" fmla="*/ 8 h 17"/>
                  <a:gd name="T18" fmla="*/ 1 w 14"/>
                  <a:gd name="T19" fmla="*/ 7 h 17"/>
                  <a:gd name="T20" fmla="*/ 1 w 14"/>
                  <a:gd name="T21" fmla="*/ 5 h 17"/>
                  <a:gd name="T22" fmla="*/ 0 w 14"/>
                  <a:gd name="T23" fmla="*/ 0 h 17"/>
                  <a:gd name="T24" fmla="*/ 2 w 14"/>
                  <a:gd name="T25" fmla="*/ 0 h 17"/>
                  <a:gd name="T26" fmla="*/ 4 w 14"/>
                  <a:gd name="T27" fmla="*/ 1 h 17"/>
                  <a:gd name="T28" fmla="*/ 4 w 14"/>
                  <a:gd name="T29" fmla="*/ 3 h 17"/>
                  <a:gd name="T30" fmla="*/ 6 w 14"/>
                  <a:gd name="T31" fmla="*/ 5 h 17"/>
                  <a:gd name="T32" fmla="*/ 8 w 14"/>
                  <a:gd name="T33" fmla="*/ 6 h 17"/>
                  <a:gd name="T34" fmla="*/ 10 w 14"/>
                  <a:gd name="T35" fmla="*/ 6 h 17"/>
                  <a:gd name="T36" fmla="*/ 12 w 14"/>
                  <a:gd name="T37" fmla="*/ 6 h 17"/>
                  <a:gd name="T38" fmla="*/ 13 w 14"/>
                  <a:gd name="T39" fmla="*/ 6 h 17"/>
                  <a:gd name="T40" fmla="*/ 14 w 14"/>
                  <a:gd name="T41" fmla="*/ 8 h 17"/>
                  <a:gd name="T42" fmla="*/ 14 w 14"/>
                  <a:gd name="T43" fmla="*/ 10 h 17"/>
                  <a:gd name="T44" fmla="*/ 12 w 14"/>
                  <a:gd name="T45" fmla="*/ 10 h 17"/>
                  <a:gd name="T46" fmla="*/ 10 w 14"/>
                  <a:gd name="T47" fmla="*/ 9 h 17"/>
                  <a:gd name="T48" fmla="*/ 11 w 14"/>
                  <a:gd name="T49" fmla="*/ 11 h 17"/>
                  <a:gd name="T50" fmla="*/ 11 w 14"/>
                  <a:gd name="T51" fmla="*/ 13 h 17"/>
                  <a:gd name="T52" fmla="*/ 12 w 14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7">
                    <a:moveTo>
                      <a:pt x="12" y="17"/>
                    </a:moveTo>
                    <a:lnTo>
                      <a:pt x="10" y="17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2" name="Freeform 222">
                <a:extLst>
                  <a:ext uri="{FF2B5EF4-FFF2-40B4-BE49-F238E27FC236}">
                    <a16:creationId xmlns:a16="http://schemas.microsoft.com/office/drawing/2014/main" id="{BA1F4F9B-17C7-2C6D-C648-037F50E7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52"/>
                <a:ext cx="0" cy="1"/>
              </a:xfrm>
              <a:custGeom>
                <a:avLst/>
                <a:gdLst>
                  <a:gd name="T0" fmla="*/ 8 w 9"/>
                  <a:gd name="T1" fmla="*/ 6 h 9"/>
                  <a:gd name="T2" fmla="*/ 9 w 9"/>
                  <a:gd name="T3" fmla="*/ 7 h 9"/>
                  <a:gd name="T4" fmla="*/ 9 w 9"/>
                  <a:gd name="T5" fmla="*/ 9 h 9"/>
                  <a:gd name="T6" fmla="*/ 7 w 9"/>
                  <a:gd name="T7" fmla="*/ 9 h 9"/>
                  <a:gd name="T8" fmla="*/ 5 w 9"/>
                  <a:gd name="T9" fmla="*/ 9 h 9"/>
                  <a:gd name="T10" fmla="*/ 5 w 9"/>
                  <a:gd name="T11" fmla="*/ 7 h 9"/>
                  <a:gd name="T12" fmla="*/ 4 w 9"/>
                  <a:gd name="T13" fmla="*/ 5 h 9"/>
                  <a:gd name="T14" fmla="*/ 3 w 9"/>
                  <a:gd name="T15" fmla="*/ 5 h 9"/>
                  <a:gd name="T16" fmla="*/ 1 w 9"/>
                  <a:gd name="T17" fmla="*/ 4 h 9"/>
                  <a:gd name="T18" fmla="*/ 0 w 9"/>
                  <a:gd name="T19" fmla="*/ 2 h 9"/>
                  <a:gd name="T20" fmla="*/ 0 w 9"/>
                  <a:gd name="T21" fmla="*/ 0 h 9"/>
                  <a:gd name="T22" fmla="*/ 2 w 9"/>
                  <a:gd name="T23" fmla="*/ 0 h 9"/>
                  <a:gd name="T24" fmla="*/ 4 w 9"/>
                  <a:gd name="T25" fmla="*/ 0 h 9"/>
                  <a:gd name="T26" fmla="*/ 6 w 9"/>
                  <a:gd name="T27" fmla="*/ 0 h 9"/>
                  <a:gd name="T28" fmla="*/ 8 w 9"/>
                  <a:gd name="T29" fmla="*/ 2 h 9"/>
                  <a:gd name="T30" fmla="*/ 8 w 9"/>
                  <a:gd name="T31" fmla="*/ 4 h 9"/>
                  <a:gd name="T32" fmla="*/ 8 w 9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3" name="Freeform 223">
                <a:extLst>
                  <a:ext uri="{FF2B5EF4-FFF2-40B4-BE49-F238E27FC236}">
                    <a16:creationId xmlns:a16="http://schemas.microsoft.com/office/drawing/2014/main" id="{9BF69772-4314-D666-36B3-4E04D3CD8F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4" y="2754"/>
                <a:ext cx="52" cy="74"/>
              </a:xfrm>
              <a:custGeom>
                <a:avLst/>
                <a:gdLst>
                  <a:gd name="T0" fmla="*/ 761 w 842"/>
                  <a:gd name="T1" fmla="*/ 95 h 1183"/>
                  <a:gd name="T2" fmla="*/ 733 w 842"/>
                  <a:gd name="T3" fmla="*/ 134 h 1183"/>
                  <a:gd name="T4" fmla="*/ 716 w 842"/>
                  <a:gd name="T5" fmla="*/ 146 h 1183"/>
                  <a:gd name="T6" fmla="*/ 615 w 842"/>
                  <a:gd name="T7" fmla="*/ 237 h 1183"/>
                  <a:gd name="T8" fmla="*/ 533 w 842"/>
                  <a:gd name="T9" fmla="*/ 359 h 1183"/>
                  <a:gd name="T10" fmla="*/ 506 w 842"/>
                  <a:gd name="T11" fmla="*/ 399 h 1183"/>
                  <a:gd name="T12" fmla="*/ 479 w 842"/>
                  <a:gd name="T13" fmla="*/ 420 h 1183"/>
                  <a:gd name="T14" fmla="*/ 367 w 842"/>
                  <a:gd name="T15" fmla="*/ 597 h 1183"/>
                  <a:gd name="T16" fmla="*/ 313 w 842"/>
                  <a:gd name="T17" fmla="*/ 647 h 1183"/>
                  <a:gd name="T18" fmla="*/ 260 w 842"/>
                  <a:gd name="T19" fmla="*/ 753 h 1183"/>
                  <a:gd name="T20" fmla="*/ 136 w 842"/>
                  <a:gd name="T21" fmla="*/ 960 h 1183"/>
                  <a:gd name="T22" fmla="*/ 84 w 842"/>
                  <a:gd name="T23" fmla="*/ 1036 h 1183"/>
                  <a:gd name="T24" fmla="*/ 48 w 842"/>
                  <a:gd name="T25" fmla="*/ 1153 h 1183"/>
                  <a:gd name="T26" fmla="*/ 91 w 842"/>
                  <a:gd name="T27" fmla="*/ 1061 h 1183"/>
                  <a:gd name="T28" fmla="*/ 6 w 842"/>
                  <a:gd name="T29" fmla="*/ 1134 h 1183"/>
                  <a:gd name="T30" fmla="*/ 23 w 842"/>
                  <a:gd name="T31" fmla="*/ 1080 h 1183"/>
                  <a:gd name="T32" fmla="*/ 66 w 842"/>
                  <a:gd name="T33" fmla="*/ 1050 h 1183"/>
                  <a:gd name="T34" fmla="*/ 76 w 842"/>
                  <a:gd name="T35" fmla="*/ 987 h 1183"/>
                  <a:gd name="T36" fmla="*/ 112 w 842"/>
                  <a:gd name="T37" fmla="*/ 940 h 1183"/>
                  <a:gd name="T38" fmla="*/ 146 w 842"/>
                  <a:gd name="T39" fmla="*/ 897 h 1183"/>
                  <a:gd name="T40" fmla="*/ 164 w 842"/>
                  <a:gd name="T41" fmla="*/ 839 h 1183"/>
                  <a:gd name="T42" fmla="*/ 209 w 842"/>
                  <a:gd name="T43" fmla="*/ 785 h 1183"/>
                  <a:gd name="T44" fmla="*/ 235 w 842"/>
                  <a:gd name="T45" fmla="*/ 731 h 1183"/>
                  <a:gd name="T46" fmla="*/ 272 w 842"/>
                  <a:gd name="T47" fmla="*/ 670 h 1183"/>
                  <a:gd name="T48" fmla="*/ 314 w 842"/>
                  <a:gd name="T49" fmla="*/ 616 h 1183"/>
                  <a:gd name="T50" fmla="*/ 359 w 842"/>
                  <a:gd name="T51" fmla="*/ 570 h 1183"/>
                  <a:gd name="T52" fmla="*/ 381 w 842"/>
                  <a:gd name="T53" fmla="*/ 521 h 1183"/>
                  <a:gd name="T54" fmla="*/ 426 w 842"/>
                  <a:gd name="T55" fmla="*/ 455 h 1183"/>
                  <a:gd name="T56" fmla="*/ 461 w 842"/>
                  <a:gd name="T57" fmla="*/ 409 h 1183"/>
                  <a:gd name="T58" fmla="*/ 493 w 842"/>
                  <a:gd name="T59" fmla="*/ 360 h 1183"/>
                  <a:gd name="T60" fmla="*/ 532 w 842"/>
                  <a:gd name="T61" fmla="*/ 304 h 1183"/>
                  <a:gd name="T62" fmla="*/ 573 w 842"/>
                  <a:gd name="T63" fmla="*/ 265 h 1183"/>
                  <a:gd name="T64" fmla="*/ 610 w 842"/>
                  <a:gd name="T65" fmla="*/ 211 h 1183"/>
                  <a:gd name="T66" fmla="*/ 652 w 842"/>
                  <a:gd name="T67" fmla="*/ 162 h 1183"/>
                  <a:gd name="T68" fmla="*/ 696 w 842"/>
                  <a:gd name="T69" fmla="*/ 108 h 1183"/>
                  <a:gd name="T70" fmla="*/ 731 w 842"/>
                  <a:gd name="T71" fmla="*/ 77 h 1183"/>
                  <a:gd name="T72" fmla="*/ 775 w 842"/>
                  <a:gd name="T73" fmla="*/ 28 h 1183"/>
                  <a:gd name="T74" fmla="*/ 827 w 842"/>
                  <a:gd name="T75" fmla="*/ 11 h 1183"/>
                  <a:gd name="T76" fmla="*/ 813 w 842"/>
                  <a:gd name="T77" fmla="*/ 24 h 1183"/>
                  <a:gd name="T78" fmla="*/ 817 w 842"/>
                  <a:gd name="T79" fmla="*/ 45 h 1183"/>
                  <a:gd name="T80" fmla="*/ 788 w 842"/>
                  <a:gd name="T81" fmla="*/ 37 h 1183"/>
                  <a:gd name="T82" fmla="*/ 776 w 842"/>
                  <a:gd name="T83" fmla="*/ 75 h 1183"/>
                  <a:gd name="T84" fmla="*/ 768 w 842"/>
                  <a:gd name="T85" fmla="*/ 118 h 1183"/>
                  <a:gd name="T86" fmla="*/ 723 w 842"/>
                  <a:gd name="T87" fmla="*/ 175 h 1183"/>
                  <a:gd name="T88" fmla="*/ 684 w 842"/>
                  <a:gd name="T89" fmla="*/ 216 h 1183"/>
                  <a:gd name="T90" fmla="*/ 635 w 842"/>
                  <a:gd name="T91" fmla="*/ 269 h 1183"/>
                  <a:gd name="T92" fmla="*/ 600 w 842"/>
                  <a:gd name="T93" fmla="*/ 323 h 1183"/>
                  <a:gd name="T94" fmla="*/ 559 w 842"/>
                  <a:gd name="T95" fmla="*/ 382 h 1183"/>
                  <a:gd name="T96" fmla="*/ 526 w 842"/>
                  <a:gd name="T97" fmla="*/ 414 h 1183"/>
                  <a:gd name="T98" fmla="*/ 489 w 842"/>
                  <a:gd name="T99" fmla="*/ 473 h 1183"/>
                  <a:gd name="T100" fmla="*/ 451 w 842"/>
                  <a:gd name="T101" fmla="*/ 526 h 1183"/>
                  <a:gd name="T102" fmla="*/ 411 w 842"/>
                  <a:gd name="T103" fmla="*/ 586 h 1183"/>
                  <a:gd name="T104" fmla="*/ 373 w 842"/>
                  <a:gd name="T105" fmla="*/ 638 h 1183"/>
                  <a:gd name="T106" fmla="*/ 340 w 842"/>
                  <a:gd name="T107" fmla="*/ 681 h 1183"/>
                  <a:gd name="T108" fmla="*/ 320 w 842"/>
                  <a:gd name="T109" fmla="*/ 711 h 1183"/>
                  <a:gd name="T110" fmla="*/ 290 w 842"/>
                  <a:gd name="T111" fmla="*/ 764 h 1183"/>
                  <a:gd name="T112" fmla="*/ 244 w 842"/>
                  <a:gd name="T113" fmla="*/ 826 h 1183"/>
                  <a:gd name="T114" fmla="*/ 210 w 842"/>
                  <a:gd name="T115" fmla="*/ 889 h 1183"/>
                  <a:gd name="T116" fmla="*/ 181 w 842"/>
                  <a:gd name="T117" fmla="*/ 934 h 1183"/>
                  <a:gd name="T118" fmla="*/ 147 w 842"/>
                  <a:gd name="T119" fmla="*/ 998 h 1183"/>
                  <a:gd name="T120" fmla="*/ 101 w 842"/>
                  <a:gd name="T121" fmla="*/ 1065 h 1183"/>
                  <a:gd name="T122" fmla="*/ 64 w 842"/>
                  <a:gd name="T123" fmla="*/ 1130 h 1183"/>
                  <a:gd name="T124" fmla="*/ 18 w 842"/>
                  <a:gd name="T125" fmla="*/ 1164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2" h="1183">
                    <a:moveTo>
                      <a:pt x="752" y="76"/>
                    </a:moveTo>
                    <a:lnTo>
                      <a:pt x="754" y="76"/>
                    </a:lnTo>
                    <a:lnTo>
                      <a:pt x="756" y="76"/>
                    </a:lnTo>
                    <a:lnTo>
                      <a:pt x="756" y="74"/>
                    </a:lnTo>
                    <a:lnTo>
                      <a:pt x="755" y="71"/>
                    </a:lnTo>
                    <a:lnTo>
                      <a:pt x="760" y="72"/>
                    </a:lnTo>
                    <a:lnTo>
                      <a:pt x="759" y="68"/>
                    </a:lnTo>
                    <a:lnTo>
                      <a:pt x="759" y="66"/>
                    </a:lnTo>
                    <a:lnTo>
                      <a:pt x="758" y="64"/>
                    </a:lnTo>
                    <a:lnTo>
                      <a:pt x="760" y="65"/>
                    </a:lnTo>
                    <a:lnTo>
                      <a:pt x="762" y="65"/>
                    </a:lnTo>
                    <a:lnTo>
                      <a:pt x="766" y="65"/>
                    </a:lnTo>
                    <a:lnTo>
                      <a:pt x="768" y="66"/>
                    </a:lnTo>
                    <a:lnTo>
                      <a:pt x="770" y="66"/>
                    </a:lnTo>
                    <a:lnTo>
                      <a:pt x="770" y="64"/>
                    </a:lnTo>
                    <a:lnTo>
                      <a:pt x="769" y="62"/>
                    </a:lnTo>
                    <a:lnTo>
                      <a:pt x="769" y="60"/>
                    </a:lnTo>
                    <a:lnTo>
                      <a:pt x="768" y="59"/>
                    </a:lnTo>
                    <a:lnTo>
                      <a:pt x="767" y="50"/>
                    </a:lnTo>
                    <a:lnTo>
                      <a:pt x="767" y="48"/>
                    </a:lnTo>
                    <a:lnTo>
                      <a:pt x="766" y="46"/>
                    </a:lnTo>
                    <a:lnTo>
                      <a:pt x="764" y="46"/>
                    </a:lnTo>
                    <a:lnTo>
                      <a:pt x="762" y="46"/>
                    </a:lnTo>
                    <a:lnTo>
                      <a:pt x="763" y="48"/>
                    </a:lnTo>
                    <a:lnTo>
                      <a:pt x="763" y="50"/>
                    </a:lnTo>
                    <a:lnTo>
                      <a:pt x="765" y="58"/>
                    </a:lnTo>
                    <a:lnTo>
                      <a:pt x="763" y="58"/>
                    </a:lnTo>
                    <a:lnTo>
                      <a:pt x="761" y="58"/>
                    </a:lnTo>
                    <a:lnTo>
                      <a:pt x="761" y="59"/>
                    </a:lnTo>
                    <a:lnTo>
                      <a:pt x="762" y="61"/>
                    </a:lnTo>
                    <a:lnTo>
                      <a:pt x="760" y="61"/>
                    </a:lnTo>
                    <a:lnTo>
                      <a:pt x="758" y="61"/>
                    </a:lnTo>
                    <a:lnTo>
                      <a:pt x="755" y="61"/>
                    </a:lnTo>
                    <a:lnTo>
                      <a:pt x="753" y="60"/>
                    </a:lnTo>
                    <a:lnTo>
                      <a:pt x="749" y="60"/>
                    </a:lnTo>
                    <a:lnTo>
                      <a:pt x="750" y="64"/>
                    </a:lnTo>
                    <a:lnTo>
                      <a:pt x="751" y="71"/>
                    </a:lnTo>
                    <a:lnTo>
                      <a:pt x="752" y="74"/>
                    </a:lnTo>
                    <a:lnTo>
                      <a:pt x="752" y="76"/>
                    </a:lnTo>
                    <a:close/>
                    <a:moveTo>
                      <a:pt x="751" y="86"/>
                    </a:moveTo>
                    <a:lnTo>
                      <a:pt x="751" y="88"/>
                    </a:lnTo>
                    <a:lnTo>
                      <a:pt x="751" y="91"/>
                    </a:lnTo>
                    <a:lnTo>
                      <a:pt x="753" y="91"/>
                    </a:lnTo>
                    <a:lnTo>
                      <a:pt x="755" y="91"/>
                    </a:lnTo>
                    <a:lnTo>
                      <a:pt x="758" y="92"/>
                    </a:lnTo>
                    <a:lnTo>
                      <a:pt x="760" y="92"/>
                    </a:lnTo>
                    <a:lnTo>
                      <a:pt x="760" y="89"/>
                    </a:lnTo>
                    <a:lnTo>
                      <a:pt x="759" y="87"/>
                    </a:lnTo>
                    <a:lnTo>
                      <a:pt x="759" y="85"/>
                    </a:lnTo>
                    <a:lnTo>
                      <a:pt x="759" y="83"/>
                    </a:lnTo>
                    <a:lnTo>
                      <a:pt x="758" y="81"/>
                    </a:lnTo>
                    <a:lnTo>
                      <a:pt x="758" y="80"/>
                    </a:lnTo>
                    <a:lnTo>
                      <a:pt x="755" y="79"/>
                    </a:lnTo>
                    <a:lnTo>
                      <a:pt x="753" y="79"/>
                    </a:lnTo>
                    <a:lnTo>
                      <a:pt x="753" y="81"/>
                    </a:lnTo>
                    <a:lnTo>
                      <a:pt x="754" y="83"/>
                    </a:lnTo>
                    <a:lnTo>
                      <a:pt x="754" y="87"/>
                    </a:lnTo>
                    <a:lnTo>
                      <a:pt x="752" y="86"/>
                    </a:lnTo>
                    <a:lnTo>
                      <a:pt x="751" y="86"/>
                    </a:lnTo>
                    <a:close/>
                    <a:moveTo>
                      <a:pt x="768" y="111"/>
                    </a:moveTo>
                    <a:lnTo>
                      <a:pt x="768" y="110"/>
                    </a:lnTo>
                    <a:lnTo>
                      <a:pt x="767" y="108"/>
                    </a:lnTo>
                    <a:lnTo>
                      <a:pt x="766" y="103"/>
                    </a:lnTo>
                    <a:lnTo>
                      <a:pt x="766" y="101"/>
                    </a:lnTo>
                    <a:lnTo>
                      <a:pt x="766" y="99"/>
                    </a:lnTo>
                    <a:lnTo>
                      <a:pt x="765" y="97"/>
                    </a:lnTo>
                    <a:lnTo>
                      <a:pt x="765" y="96"/>
                    </a:lnTo>
                    <a:lnTo>
                      <a:pt x="763" y="95"/>
                    </a:lnTo>
                    <a:lnTo>
                      <a:pt x="761" y="95"/>
                    </a:lnTo>
                    <a:lnTo>
                      <a:pt x="762" y="103"/>
                    </a:lnTo>
                    <a:lnTo>
                      <a:pt x="763" y="106"/>
                    </a:lnTo>
                    <a:lnTo>
                      <a:pt x="764" y="111"/>
                    </a:lnTo>
                    <a:lnTo>
                      <a:pt x="766" y="111"/>
                    </a:lnTo>
                    <a:lnTo>
                      <a:pt x="768" y="111"/>
                    </a:lnTo>
                    <a:close/>
                    <a:moveTo>
                      <a:pt x="728" y="106"/>
                    </a:moveTo>
                    <a:lnTo>
                      <a:pt x="730" y="106"/>
                    </a:lnTo>
                    <a:lnTo>
                      <a:pt x="731" y="106"/>
                    </a:lnTo>
                    <a:lnTo>
                      <a:pt x="731" y="105"/>
                    </a:lnTo>
                    <a:lnTo>
                      <a:pt x="731" y="103"/>
                    </a:lnTo>
                    <a:lnTo>
                      <a:pt x="729" y="102"/>
                    </a:lnTo>
                    <a:lnTo>
                      <a:pt x="727" y="102"/>
                    </a:lnTo>
                    <a:lnTo>
                      <a:pt x="725" y="102"/>
                    </a:lnTo>
                    <a:lnTo>
                      <a:pt x="722" y="102"/>
                    </a:lnTo>
                    <a:lnTo>
                      <a:pt x="722" y="104"/>
                    </a:lnTo>
                    <a:lnTo>
                      <a:pt x="723" y="106"/>
                    </a:lnTo>
                    <a:lnTo>
                      <a:pt x="723" y="109"/>
                    </a:lnTo>
                    <a:lnTo>
                      <a:pt x="725" y="110"/>
                    </a:lnTo>
                    <a:lnTo>
                      <a:pt x="726" y="111"/>
                    </a:lnTo>
                    <a:lnTo>
                      <a:pt x="728" y="111"/>
                    </a:lnTo>
                    <a:lnTo>
                      <a:pt x="728" y="109"/>
                    </a:lnTo>
                    <a:lnTo>
                      <a:pt x="728" y="106"/>
                    </a:lnTo>
                    <a:close/>
                    <a:moveTo>
                      <a:pt x="748" y="109"/>
                    </a:moveTo>
                    <a:lnTo>
                      <a:pt x="739" y="108"/>
                    </a:lnTo>
                    <a:lnTo>
                      <a:pt x="739" y="110"/>
                    </a:lnTo>
                    <a:lnTo>
                      <a:pt x="741" y="112"/>
                    </a:lnTo>
                    <a:lnTo>
                      <a:pt x="743" y="112"/>
                    </a:lnTo>
                    <a:lnTo>
                      <a:pt x="745" y="112"/>
                    </a:lnTo>
                    <a:lnTo>
                      <a:pt x="747" y="113"/>
                    </a:lnTo>
                    <a:lnTo>
                      <a:pt x="749" y="113"/>
                    </a:lnTo>
                    <a:lnTo>
                      <a:pt x="751" y="113"/>
                    </a:lnTo>
                    <a:lnTo>
                      <a:pt x="752" y="113"/>
                    </a:lnTo>
                    <a:lnTo>
                      <a:pt x="752" y="111"/>
                    </a:lnTo>
                    <a:lnTo>
                      <a:pt x="752" y="110"/>
                    </a:lnTo>
                    <a:lnTo>
                      <a:pt x="748" y="109"/>
                    </a:lnTo>
                    <a:close/>
                    <a:moveTo>
                      <a:pt x="720" y="129"/>
                    </a:moveTo>
                    <a:lnTo>
                      <a:pt x="720" y="127"/>
                    </a:lnTo>
                    <a:lnTo>
                      <a:pt x="719" y="125"/>
                    </a:lnTo>
                    <a:lnTo>
                      <a:pt x="717" y="125"/>
                    </a:lnTo>
                    <a:lnTo>
                      <a:pt x="715" y="125"/>
                    </a:lnTo>
                    <a:lnTo>
                      <a:pt x="716" y="127"/>
                    </a:lnTo>
                    <a:lnTo>
                      <a:pt x="716" y="128"/>
                    </a:lnTo>
                    <a:lnTo>
                      <a:pt x="714" y="128"/>
                    </a:lnTo>
                    <a:lnTo>
                      <a:pt x="712" y="128"/>
                    </a:lnTo>
                    <a:lnTo>
                      <a:pt x="710" y="128"/>
                    </a:lnTo>
                    <a:lnTo>
                      <a:pt x="709" y="128"/>
                    </a:lnTo>
                    <a:lnTo>
                      <a:pt x="709" y="130"/>
                    </a:lnTo>
                    <a:lnTo>
                      <a:pt x="709" y="131"/>
                    </a:lnTo>
                    <a:lnTo>
                      <a:pt x="711" y="132"/>
                    </a:lnTo>
                    <a:lnTo>
                      <a:pt x="713" y="132"/>
                    </a:lnTo>
                    <a:lnTo>
                      <a:pt x="715" y="132"/>
                    </a:lnTo>
                    <a:lnTo>
                      <a:pt x="717" y="132"/>
                    </a:lnTo>
                    <a:lnTo>
                      <a:pt x="717" y="130"/>
                    </a:lnTo>
                    <a:lnTo>
                      <a:pt x="716" y="128"/>
                    </a:lnTo>
                    <a:lnTo>
                      <a:pt x="718" y="129"/>
                    </a:lnTo>
                    <a:lnTo>
                      <a:pt x="720" y="129"/>
                    </a:lnTo>
                    <a:close/>
                    <a:moveTo>
                      <a:pt x="742" y="134"/>
                    </a:moveTo>
                    <a:lnTo>
                      <a:pt x="742" y="133"/>
                    </a:lnTo>
                    <a:lnTo>
                      <a:pt x="741" y="131"/>
                    </a:lnTo>
                    <a:lnTo>
                      <a:pt x="741" y="129"/>
                    </a:lnTo>
                    <a:lnTo>
                      <a:pt x="739" y="127"/>
                    </a:lnTo>
                    <a:lnTo>
                      <a:pt x="738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6" y="130"/>
                    </a:lnTo>
                    <a:lnTo>
                      <a:pt x="737" y="132"/>
                    </a:lnTo>
                    <a:lnTo>
                      <a:pt x="737" y="134"/>
                    </a:lnTo>
                    <a:lnTo>
                      <a:pt x="735" y="134"/>
                    </a:lnTo>
                    <a:lnTo>
                      <a:pt x="733" y="134"/>
                    </a:lnTo>
                    <a:lnTo>
                      <a:pt x="734" y="136"/>
                    </a:lnTo>
                    <a:lnTo>
                      <a:pt x="734" y="137"/>
                    </a:lnTo>
                    <a:lnTo>
                      <a:pt x="736" y="138"/>
                    </a:lnTo>
                    <a:lnTo>
                      <a:pt x="738" y="138"/>
                    </a:lnTo>
                    <a:lnTo>
                      <a:pt x="738" y="136"/>
                    </a:lnTo>
                    <a:lnTo>
                      <a:pt x="737" y="134"/>
                    </a:lnTo>
                    <a:lnTo>
                      <a:pt x="739" y="134"/>
                    </a:lnTo>
                    <a:lnTo>
                      <a:pt x="742" y="134"/>
                    </a:lnTo>
                    <a:close/>
                    <a:moveTo>
                      <a:pt x="696" y="145"/>
                    </a:moveTo>
                    <a:lnTo>
                      <a:pt x="697" y="147"/>
                    </a:lnTo>
                    <a:lnTo>
                      <a:pt x="697" y="149"/>
                    </a:lnTo>
                    <a:lnTo>
                      <a:pt x="699" y="149"/>
                    </a:lnTo>
                    <a:lnTo>
                      <a:pt x="701" y="150"/>
                    </a:lnTo>
                    <a:lnTo>
                      <a:pt x="701" y="148"/>
                    </a:lnTo>
                    <a:lnTo>
                      <a:pt x="700" y="146"/>
                    </a:lnTo>
                    <a:lnTo>
                      <a:pt x="698" y="146"/>
                    </a:lnTo>
                    <a:lnTo>
                      <a:pt x="696" y="145"/>
                    </a:lnTo>
                    <a:lnTo>
                      <a:pt x="696" y="144"/>
                    </a:lnTo>
                    <a:lnTo>
                      <a:pt x="696" y="142"/>
                    </a:lnTo>
                    <a:lnTo>
                      <a:pt x="697" y="142"/>
                    </a:lnTo>
                    <a:lnTo>
                      <a:pt x="699" y="142"/>
                    </a:lnTo>
                    <a:lnTo>
                      <a:pt x="699" y="139"/>
                    </a:lnTo>
                    <a:lnTo>
                      <a:pt x="699" y="138"/>
                    </a:lnTo>
                    <a:lnTo>
                      <a:pt x="700" y="138"/>
                    </a:lnTo>
                    <a:lnTo>
                      <a:pt x="702" y="138"/>
                    </a:lnTo>
                    <a:lnTo>
                      <a:pt x="702" y="136"/>
                    </a:lnTo>
                    <a:lnTo>
                      <a:pt x="702" y="134"/>
                    </a:lnTo>
                    <a:lnTo>
                      <a:pt x="700" y="134"/>
                    </a:lnTo>
                    <a:lnTo>
                      <a:pt x="698" y="134"/>
                    </a:lnTo>
                    <a:lnTo>
                      <a:pt x="698" y="136"/>
                    </a:lnTo>
                    <a:lnTo>
                      <a:pt x="699" y="138"/>
                    </a:lnTo>
                    <a:lnTo>
                      <a:pt x="697" y="137"/>
                    </a:lnTo>
                    <a:lnTo>
                      <a:pt x="695" y="137"/>
                    </a:lnTo>
                    <a:lnTo>
                      <a:pt x="693" y="137"/>
                    </a:lnTo>
                    <a:lnTo>
                      <a:pt x="691" y="137"/>
                    </a:lnTo>
                    <a:lnTo>
                      <a:pt x="691" y="139"/>
                    </a:lnTo>
                    <a:lnTo>
                      <a:pt x="692" y="141"/>
                    </a:lnTo>
                    <a:lnTo>
                      <a:pt x="689" y="141"/>
                    </a:lnTo>
                    <a:lnTo>
                      <a:pt x="687" y="141"/>
                    </a:lnTo>
                    <a:lnTo>
                      <a:pt x="687" y="143"/>
                    </a:lnTo>
                    <a:lnTo>
                      <a:pt x="688" y="145"/>
                    </a:lnTo>
                    <a:lnTo>
                      <a:pt x="688" y="147"/>
                    </a:lnTo>
                    <a:lnTo>
                      <a:pt x="689" y="148"/>
                    </a:lnTo>
                    <a:lnTo>
                      <a:pt x="691" y="149"/>
                    </a:lnTo>
                    <a:lnTo>
                      <a:pt x="693" y="149"/>
                    </a:lnTo>
                    <a:lnTo>
                      <a:pt x="693" y="147"/>
                    </a:lnTo>
                    <a:lnTo>
                      <a:pt x="693" y="145"/>
                    </a:lnTo>
                    <a:lnTo>
                      <a:pt x="695" y="145"/>
                    </a:lnTo>
                    <a:lnTo>
                      <a:pt x="696" y="145"/>
                    </a:lnTo>
                    <a:close/>
                    <a:moveTo>
                      <a:pt x="721" y="151"/>
                    </a:moveTo>
                    <a:lnTo>
                      <a:pt x="720" y="151"/>
                    </a:lnTo>
                    <a:lnTo>
                      <a:pt x="718" y="151"/>
                    </a:lnTo>
                    <a:lnTo>
                      <a:pt x="718" y="153"/>
                    </a:lnTo>
                    <a:lnTo>
                      <a:pt x="718" y="155"/>
                    </a:lnTo>
                    <a:lnTo>
                      <a:pt x="720" y="155"/>
                    </a:lnTo>
                    <a:lnTo>
                      <a:pt x="722" y="155"/>
                    </a:lnTo>
                    <a:lnTo>
                      <a:pt x="722" y="153"/>
                    </a:lnTo>
                    <a:lnTo>
                      <a:pt x="721" y="151"/>
                    </a:lnTo>
                    <a:lnTo>
                      <a:pt x="723" y="152"/>
                    </a:lnTo>
                    <a:lnTo>
                      <a:pt x="726" y="152"/>
                    </a:lnTo>
                    <a:lnTo>
                      <a:pt x="726" y="150"/>
                    </a:lnTo>
                    <a:lnTo>
                      <a:pt x="725" y="148"/>
                    </a:lnTo>
                    <a:lnTo>
                      <a:pt x="725" y="146"/>
                    </a:lnTo>
                    <a:lnTo>
                      <a:pt x="725" y="144"/>
                    </a:lnTo>
                    <a:lnTo>
                      <a:pt x="722" y="144"/>
                    </a:lnTo>
                    <a:lnTo>
                      <a:pt x="720" y="144"/>
                    </a:lnTo>
                    <a:lnTo>
                      <a:pt x="718" y="144"/>
                    </a:lnTo>
                    <a:lnTo>
                      <a:pt x="716" y="144"/>
                    </a:lnTo>
                    <a:lnTo>
                      <a:pt x="716" y="146"/>
                    </a:lnTo>
                    <a:lnTo>
                      <a:pt x="717" y="147"/>
                    </a:lnTo>
                    <a:lnTo>
                      <a:pt x="719" y="148"/>
                    </a:lnTo>
                    <a:lnTo>
                      <a:pt x="721" y="148"/>
                    </a:lnTo>
                    <a:lnTo>
                      <a:pt x="721" y="150"/>
                    </a:lnTo>
                    <a:lnTo>
                      <a:pt x="721" y="151"/>
                    </a:lnTo>
                    <a:close/>
                    <a:moveTo>
                      <a:pt x="643" y="220"/>
                    </a:moveTo>
                    <a:lnTo>
                      <a:pt x="645" y="220"/>
                    </a:lnTo>
                    <a:lnTo>
                      <a:pt x="647" y="220"/>
                    </a:lnTo>
                    <a:lnTo>
                      <a:pt x="647" y="219"/>
                    </a:lnTo>
                    <a:lnTo>
                      <a:pt x="646" y="217"/>
                    </a:lnTo>
                    <a:lnTo>
                      <a:pt x="644" y="217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37" y="216"/>
                    </a:lnTo>
                    <a:lnTo>
                      <a:pt x="638" y="218"/>
                    </a:lnTo>
                    <a:lnTo>
                      <a:pt x="638" y="220"/>
                    </a:lnTo>
                    <a:lnTo>
                      <a:pt x="636" y="220"/>
                    </a:lnTo>
                    <a:lnTo>
                      <a:pt x="634" y="220"/>
                    </a:lnTo>
                    <a:lnTo>
                      <a:pt x="635" y="221"/>
                    </a:lnTo>
                    <a:lnTo>
                      <a:pt x="635" y="223"/>
                    </a:lnTo>
                    <a:lnTo>
                      <a:pt x="637" y="223"/>
                    </a:lnTo>
                    <a:lnTo>
                      <a:pt x="639" y="223"/>
                    </a:lnTo>
                    <a:lnTo>
                      <a:pt x="639" y="222"/>
                    </a:lnTo>
                    <a:lnTo>
                      <a:pt x="638" y="220"/>
                    </a:lnTo>
                    <a:lnTo>
                      <a:pt x="641" y="220"/>
                    </a:lnTo>
                    <a:lnTo>
                      <a:pt x="643" y="220"/>
                    </a:lnTo>
                    <a:close/>
                    <a:moveTo>
                      <a:pt x="665" y="230"/>
                    </a:moveTo>
                    <a:lnTo>
                      <a:pt x="664" y="226"/>
                    </a:lnTo>
                    <a:lnTo>
                      <a:pt x="663" y="222"/>
                    </a:lnTo>
                    <a:lnTo>
                      <a:pt x="662" y="218"/>
                    </a:lnTo>
                    <a:lnTo>
                      <a:pt x="662" y="216"/>
                    </a:lnTo>
                    <a:lnTo>
                      <a:pt x="661" y="214"/>
                    </a:lnTo>
                    <a:lnTo>
                      <a:pt x="660" y="214"/>
                    </a:lnTo>
                    <a:lnTo>
                      <a:pt x="658" y="214"/>
                    </a:lnTo>
                    <a:lnTo>
                      <a:pt x="656" y="212"/>
                    </a:lnTo>
                    <a:lnTo>
                      <a:pt x="656" y="210"/>
                    </a:lnTo>
                    <a:lnTo>
                      <a:pt x="655" y="209"/>
                    </a:lnTo>
                    <a:lnTo>
                      <a:pt x="655" y="206"/>
                    </a:lnTo>
                    <a:lnTo>
                      <a:pt x="653" y="206"/>
                    </a:lnTo>
                    <a:lnTo>
                      <a:pt x="651" y="205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48" y="202"/>
                    </a:lnTo>
                    <a:lnTo>
                      <a:pt x="646" y="202"/>
                    </a:lnTo>
                    <a:lnTo>
                      <a:pt x="646" y="203"/>
                    </a:lnTo>
                    <a:lnTo>
                      <a:pt x="647" y="205"/>
                    </a:lnTo>
                    <a:lnTo>
                      <a:pt x="649" y="205"/>
                    </a:lnTo>
                    <a:lnTo>
                      <a:pt x="651" y="205"/>
                    </a:lnTo>
                    <a:lnTo>
                      <a:pt x="651" y="208"/>
                    </a:lnTo>
                    <a:lnTo>
                      <a:pt x="652" y="210"/>
                    </a:lnTo>
                    <a:lnTo>
                      <a:pt x="652" y="212"/>
                    </a:lnTo>
                    <a:lnTo>
                      <a:pt x="653" y="214"/>
                    </a:lnTo>
                    <a:lnTo>
                      <a:pt x="655" y="214"/>
                    </a:lnTo>
                    <a:lnTo>
                      <a:pt x="658" y="214"/>
                    </a:lnTo>
                    <a:lnTo>
                      <a:pt x="658" y="216"/>
                    </a:lnTo>
                    <a:lnTo>
                      <a:pt x="659" y="218"/>
                    </a:lnTo>
                    <a:lnTo>
                      <a:pt x="659" y="220"/>
                    </a:lnTo>
                    <a:lnTo>
                      <a:pt x="659" y="221"/>
                    </a:lnTo>
                    <a:lnTo>
                      <a:pt x="656" y="221"/>
                    </a:lnTo>
                    <a:lnTo>
                      <a:pt x="655" y="221"/>
                    </a:lnTo>
                    <a:lnTo>
                      <a:pt x="655" y="223"/>
                    </a:lnTo>
                    <a:lnTo>
                      <a:pt x="656" y="226"/>
                    </a:lnTo>
                    <a:lnTo>
                      <a:pt x="656" y="229"/>
                    </a:lnTo>
                    <a:lnTo>
                      <a:pt x="665" y="230"/>
                    </a:lnTo>
                    <a:close/>
                    <a:moveTo>
                      <a:pt x="620" y="242"/>
                    </a:moveTo>
                    <a:lnTo>
                      <a:pt x="618" y="242"/>
                    </a:lnTo>
                    <a:lnTo>
                      <a:pt x="616" y="242"/>
                    </a:lnTo>
                    <a:lnTo>
                      <a:pt x="615" y="239"/>
                    </a:lnTo>
                    <a:lnTo>
                      <a:pt x="615" y="237"/>
                    </a:lnTo>
                    <a:lnTo>
                      <a:pt x="617" y="237"/>
                    </a:lnTo>
                    <a:lnTo>
                      <a:pt x="619" y="237"/>
                    </a:lnTo>
                    <a:lnTo>
                      <a:pt x="618" y="235"/>
                    </a:lnTo>
                    <a:lnTo>
                      <a:pt x="618" y="234"/>
                    </a:lnTo>
                    <a:lnTo>
                      <a:pt x="616" y="233"/>
                    </a:lnTo>
                    <a:lnTo>
                      <a:pt x="614" y="233"/>
                    </a:lnTo>
                    <a:lnTo>
                      <a:pt x="614" y="235"/>
                    </a:lnTo>
                    <a:lnTo>
                      <a:pt x="615" y="237"/>
                    </a:lnTo>
                    <a:lnTo>
                      <a:pt x="613" y="237"/>
                    </a:lnTo>
                    <a:lnTo>
                      <a:pt x="611" y="237"/>
                    </a:lnTo>
                    <a:lnTo>
                      <a:pt x="611" y="238"/>
                    </a:lnTo>
                    <a:lnTo>
                      <a:pt x="612" y="240"/>
                    </a:lnTo>
                    <a:lnTo>
                      <a:pt x="610" y="240"/>
                    </a:lnTo>
                    <a:lnTo>
                      <a:pt x="608" y="240"/>
                    </a:lnTo>
                    <a:lnTo>
                      <a:pt x="608" y="243"/>
                    </a:lnTo>
                    <a:lnTo>
                      <a:pt x="609" y="245"/>
                    </a:lnTo>
                    <a:lnTo>
                      <a:pt x="611" y="245"/>
                    </a:lnTo>
                    <a:lnTo>
                      <a:pt x="613" y="245"/>
                    </a:lnTo>
                    <a:lnTo>
                      <a:pt x="612" y="243"/>
                    </a:lnTo>
                    <a:lnTo>
                      <a:pt x="612" y="240"/>
                    </a:lnTo>
                    <a:lnTo>
                      <a:pt x="614" y="240"/>
                    </a:lnTo>
                    <a:lnTo>
                      <a:pt x="616" y="242"/>
                    </a:lnTo>
                    <a:lnTo>
                      <a:pt x="616" y="243"/>
                    </a:lnTo>
                    <a:lnTo>
                      <a:pt x="617" y="245"/>
                    </a:lnTo>
                    <a:lnTo>
                      <a:pt x="619" y="245"/>
                    </a:lnTo>
                    <a:lnTo>
                      <a:pt x="621" y="245"/>
                    </a:lnTo>
                    <a:lnTo>
                      <a:pt x="620" y="244"/>
                    </a:lnTo>
                    <a:lnTo>
                      <a:pt x="620" y="242"/>
                    </a:lnTo>
                    <a:close/>
                    <a:moveTo>
                      <a:pt x="595" y="282"/>
                    </a:moveTo>
                    <a:lnTo>
                      <a:pt x="593" y="281"/>
                    </a:lnTo>
                    <a:lnTo>
                      <a:pt x="590" y="281"/>
                    </a:lnTo>
                    <a:lnTo>
                      <a:pt x="589" y="280"/>
                    </a:lnTo>
                    <a:lnTo>
                      <a:pt x="589" y="278"/>
                    </a:lnTo>
                    <a:lnTo>
                      <a:pt x="587" y="278"/>
                    </a:lnTo>
                    <a:lnTo>
                      <a:pt x="585" y="278"/>
                    </a:lnTo>
                    <a:lnTo>
                      <a:pt x="584" y="276"/>
                    </a:lnTo>
                    <a:lnTo>
                      <a:pt x="584" y="273"/>
                    </a:lnTo>
                    <a:lnTo>
                      <a:pt x="582" y="273"/>
                    </a:lnTo>
                    <a:lnTo>
                      <a:pt x="580" y="273"/>
                    </a:lnTo>
                    <a:lnTo>
                      <a:pt x="581" y="276"/>
                    </a:lnTo>
                    <a:lnTo>
                      <a:pt x="581" y="277"/>
                    </a:lnTo>
                    <a:lnTo>
                      <a:pt x="583" y="277"/>
                    </a:lnTo>
                    <a:lnTo>
                      <a:pt x="585" y="278"/>
                    </a:lnTo>
                    <a:lnTo>
                      <a:pt x="586" y="279"/>
                    </a:lnTo>
                    <a:lnTo>
                      <a:pt x="586" y="281"/>
                    </a:lnTo>
                    <a:lnTo>
                      <a:pt x="588" y="281"/>
                    </a:lnTo>
                    <a:lnTo>
                      <a:pt x="590" y="281"/>
                    </a:lnTo>
                    <a:lnTo>
                      <a:pt x="590" y="283"/>
                    </a:lnTo>
                    <a:lnTo>
                      <a:pt x="592" y="285"/>
                    </a:lnTo>
                    <a:lnTo>
                      <a:pt x="594" y="285"/>
                    </a:lnTo>
                    <a:lnTo>
                      <a:pt x="596" y="285"/>
                    </a:lnTo>
                    <a:lnTo>
                      <a:pt x="595" y="283"/>
                    </a:lnTo>
                    <a:lnTo>
                      <a:pt x="595" y="282"/>
                    </a:lnTo>
                    <a:close/>
                    <a:moveTo>
                      <a:pt x="536" y="347"/>
                    </a:moveTo>
                    <a:lnTo>
                      <a:pt x="535" y="345"/>
                    </a:lnTo>
                    <a:lnTo>
                      <a:pt x="535" y="343"/>
                    </a:lnTo>
                    <a:lnTo>
                      <a:pt x="533" y="343"/>
                    </a:lnTo>
                    <a:lnTo>
                      <a:pt x="531" y="343"/>
                    </a:lnTo>
                    <a:lnTo>
                      <a:pt x="531" y="345"/>
                    </a:lnTo>
                    <a:lnTo>
                      <a:pt x="532" y="347"/>
                    </a:lnTo>
                    <a:lnTo>
                      <a:pt x="530" y="347"/>
                    </a:lnTo>
                    <a:lnTo>
                      <a:pt x="528" y="347"/>
                    </a:lnTo>
                    <a:lnTo>
                      <a:pt x="528" y="348"/>
                    </a:lnTo>
                    <a:lnTo>
                      <a:pt x="529" y="350"/>
                    </a:lnTo>
                    <a:lnTo>
                      <a:pt x="529" y="352"/>
                    </a:lnTo>
                    <a:lnTo>
                      <a:pt x="530" y="354"/>
                    </a:lnTo>
                    <a:lnTo>
                      <a:pt x="530" y="356"/>
                    </a:lnTo>
                    <a:lnTo>
                      <a:pt x="531" y="358"/>
                    </a:lnTo>
                    <a:lnTo>
                      <a:pt x="533" y="359"/>
                    </a:lnTo>
                    <a:lnTo>
                      <a:pt x="535" y="359"/>
                    </a:lnTo>
                    <a:lnTo>
                      <a:pt x="534" y="356"/>
                    </a:lnTo>
                    <a:lnTo>
                      <a:pt x="534" y="354"/>
                    </a:lnTo>
                    <a:lnTo>
                      <a:pt x="534" y="352"/>
                    </a:lnTo>
                    <a:lnTo>
                      <a:pt x="533" y="350"/>
                    </a:lnTo>
                    <a:lnTo>
                      <a:pt x="532" y="349"/>
                    </a:lnTo>
                    <a:lnTo>
                      <a:pt x="532" y="347"/>
                    </a:lnTo>
                    <a:lnTo>
                      <a:pt x="534" y="347"/>
                    </a:lnTo>
                    <a:lnTo>
                      <a:pt x="536" y="347"/>
                    </a:lnTo>
                    <a:close/>
                    <a:moveTo>
                      <a:pt x="552" y="363"/>
                    </a:moveTo>
                    <a:lnTo>
                      <a:pt x="554" y="363"/>
                    </a:lnTo>
                    <a:lnTo>
                      <a:pt x="556" y="363"/>
                    </a:lnTo>
                    <a:lnTo>
                      <a:pt x="556" y="361"/>
                    </a:lnTo>
                    <a:lnTo>
                      <a:pt x="555" y="359"/>
                    </a:lnTo>
                    <a:lnTo>
                      <a:pt x="558" y="359"/>
                    </a:lnTo>
                    <a:lnTo>
                      <a:pt x="560" y="360"/>
                    </a:lnTo>
                    <a:lnTo>
                      <a:pt x="560" y="358"/>
                    </a:lnTo>
                    <a:lnTo>
                      <a:pt x="559" y="355"/>
                    </a:lnTo>
                    <a:lnTo>
                      <a:pt x="558" y="351"/>
                    </a:lnTo>
                    <a:lnTo>
                      <a:pt x="549" y="351"/>
                    </a:lnTo>
                    <a:lnTo>
                      <a:pt x="550" y="355"/>
                    </a:lnTo>
                    <a:lnTo>
                      <a:pt x="551" y="359"/>
                    </a:lnTo>
                    <a:lnTo>
                      <a:pt x="552" y="361"/>
                    </a:lnTo>
                    <a:lnTo>
                      <a:pt x="552" y="363"/>
                    </a:lnTo>
                    <a:lnTo>
                      <a:pt x="551" y="363"/>
                    </a:lnTo>
                    <a:lnTo>
                      <a:pt x="549" y="363"/>
                    </a:lnTo>
                    <a:lnTo>
                      <a:pt x="549" y="364"/>
                    </a:lnTo>
                    <a:lnTo>
                      <a:pt x="550" y="366"/>
                    </a:lnTo>
                    <a:lnTo>
                      <a:pt x="552" y="366"/>
                    </a:lnTo>
                    <a:lnTo>
                      <a:pt x="554" y="366"/>
                    </a:lnTo>
                    <a:lnTo>
                      <a:pt x="553" y="365"/>
                    </a:lnTo>
                    <a:lnTo>
                      <a:pt x="552" y="363"/>
                    </a:lnTo>
                    <a:close/>
                    <a:moveTo>
                      <a:pt x="508" y="376"/>
                    </a:moveTo>
                    <a:lnTo>
                      <a:pt x="510" y="376"/>
                    </a:lnTo>
                    <a:lnTo>
                      <a:pt x="512" y="376"/>
                    </a:lnTo>
                    <a:lnTo>
                      <a:pt x="513" y="378"/>
                    </a:lnTo>
                    <a:lnTo>
                      <a:pt x="513" y="380"/>
                    </a:lnTo>
                    <a:lnTo>
                      <a:pt x="515" y="380"/>
                    </a:lnTo>
                    <a:lnTo>
                      <a:pt x="517" y="380"/>
                    </a:lnTo>
                    <a:lnTo>
                      <a:pt x="518" y="382"/>
                    </a:lnTo>
                    <a:lnTo>
                      <a:pt x="518" y="384"/>
                    </a:lnTo>
                    <a:lnTo>
                      <a:pt x="520" y="384"/>
                    </a:lnTo>
                    <a:lnTo>
                      <a:pt x="522" y="384"/>
                    </a:lnTo>
                    <a:lnTo>
                      <a:pt x="522" y="382"/>
                    </a:lnTo>
                    <a:lnTo>
                      <a:pt x="521" y="380"/>
                    </a:lnTo>
                    <a:lnTo>
                      <a:pt x="519" y="380"/>
                    </a:lnTo>
                    <a:lnTo>
                      <a:pt x="517" y="380"/>
                    </a:lnTo>
                    <a:lnTo>
                      <a:pt x="517" y="378"/>
                    </a:lnTo>
                    <a:lnTo>
                      <a:pt x="516" y="377"/>
                    </a:lnTo>
                    <a:lnTo>
                      <a:pt x="514" y="377"/>
                    </a:lnTo>
                    <a:lnTo>
                      <a:pt x="512" y="376"/>
                    </a:lnTo>
                    <a:lnTo>
                      <a:pt x="512" y="375"/>
                    </a:lnTo>
                    <a:lnTo>
                      <a:pt x="511" y="372"/>
                    </a:lnTo>
                    <a:lnTo>
                      <a:pt x="511" y="370"/>
                    </a:lnTo>
                    <a:lnTo>
                      <a:pt x="510" y="368"/>
                    </a:lnTo>
                    <a:lnTo>
                      <a:pt x="508" y="368"/>
                    </a:lnTo>
                    <a:lnTo>
                      <a:pt x="505" y="368"/>
                    </a:lnTo>
                    <a:lnTo>
                      <a:pt x="506" y="372"/>
                    </a:lnTo>
                    <a:lnTo>
                      <a:pt x="508" y="375"/>
                    </a:lnTo>
                    <a:lnTo>
                      <a:pt x="508" y="376"/>
                    </a:lnTo>
                    <a:lnTo>
                      <a:pt x="505" y="376"/>
                    </a:lnTo>
                    <a:lnTo>
                      <a:pt x="503" y="376"/>
                    </a:lnTo>
                    <a:lnTo>
                      <a:pt x="504" y="378"/>
                    </a:lnTo>
                    <a:lnTo>
                      <a:pt x="504" y="380"/>
                    </a:lnTo>
                    <a:lnTo>
                      <a:pt x="506" y="380"/>
                    </a:lnTo>
                    <a:lnTo>
                      <a:pt x="509" y="380"/>
                    </a:lnTo>
                    <a:lnTo>
                      <a:pt x="509" y="378"/>
                    </a:lnTo>
                    <a:lnTo>
                      <a:pt x="508" y="376"/>
                    </a:lnTo>
                    <a:close/>
                    <a:moveTo>
                      <a:pt x="506" y="399"/>
                    </a:moveTo>
                    <a:lnTo>
                      <a:pt x="506" y="397"/>
                    </a:lnTo>
                    <a:lnTo>
                      <a:pt x="505" y="395"/>
                    </a:lnTo>
                    <a:lnTo>
                      <a:pt x="503" y="395"/>
                    </a:lnTo>
                    <a:lnTo>
                      <a:pt x="501" y="395"/>
                    </a:lnTo>
                    <a:lnTo>
                      <a:pt x="502" y="397"/>
                    </a:lnTo>
                    <a:lnTo>
                      <a:pt x="502" y="398"/>
                    </a:lnTo>
                    <a:lnTo>
                      <a:pt x="500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4" y="398"/>
                    </a:lnTo>
                    <a:lnTo>
                      <a:pt x="495" y="400"/>
                    </a:lnTo>
                    <a:lnTo>
                      <a:pt x="496" y="402"/>
                    </a:lnTo>
                    <a:lnTo>
                      <a:pt x="497" y="402"/>
                    </a:lnTo>
                    <a:lnTo>
                      <a:pt x="499" y="402"/>
                    </a:lnTo>
                    <a:lnTo>
                      <a:pt x="501" y="402"/>
                    </a:lnTo>
                    <a:lnTo>
                      <a:pt x="503" y="402"/>
                    </a:lnTo>
                    <a:lnTo>
                      <a:pt x="503" y="400"/>
                    </a:lnTo>
                    <a:lnTo>
                      <a:pt x="502" y="398"/>
                    </a:lnTo>
                    <a:lnTo>
                      <a:pt x="504" y="399"/>
                    </a:lnTo>
                    <a:lnTo>
                      <a:pt x="506" y="399"/>
                    </a:lnTo>
                    <a:close/>
                    <a:moveTo>
                      <a:pt x="490" y="425"/>
                    </a:moveTo>
                    <a:lnTo>
                      <a:pt x="489" y="422"/>
                    </a:lnTo>
                    <a:lnTo>
                      <a:pt x="488" y="420"/>
                    </a:lnTo>
                    <a:lnTo>
                      <a:pt x="487" y="417"/>
                    </a:lnTo>
                    <a:lnTo>
                      <a:pt x="485" y="410"/>
                    </a:lnTo>
                    <a:lnTo>
                      <a:pt x="487" y="410"/>
                    </a:lnTo>
                    <a:lnTo>
                      <a:pt x="489" y="410"/>
                    </a:lnTo>
                    <a:lnTo>
                      <a:pt x="490" y="412"/>
                    </a:lnTo>
                    <a:lnTo>
                      <a:pt x="490" y="413"/>
                    </a:lnTo>
                    <a:lnTo>
                      <a:pt x="492" y="415"/>
                    </a:lnTo>
                    <a:lnTo>
                      <a:pt x="492" y="417"/>
                    </a:lnTo>
                    <a:lnTo>
                      <a:pt x="494" y="417"/>
                    </a:lnTo>
                    <a:lnTo>
                      <a:pt x="496" y="417"/>
                    </a:lnTo>
                    <a:lnTo>
                      <a:pt x="495" y="414"/>
                    </a:lnTo>
                    <a:lnTo>
                      <a:pt x="495" y="412"/>
                    </a:lnTo>
                    <a:lnTo>
                      <a:pt x="494" y="410"/>
                    </a:lnTo>
                    <a:lnTo>
                      <a:pt x="492" y="410"/>
                    </a:lnTo>
                    <a:lnTo>
                      <a:pt x="489" y="410"/>
                    </a:lnTo>
                    <a:lnTo>
                      <a:pt x="488" y="407"/>
                    </a:lnTo>
                    <a:lnTo>
                      <a:pt x="488" y="405"/>
                    </a:lnTo>
                    <a:lnTo>
                      <a:pt x="486" y="405"/>
                    </a:lnTo>
                    <a:lnTo>
                      <a:pt x="484" y="405"/>
                    </a:lnTo>
                    <a:lnTo>
                      <a:pt x="485" y="407"/>
                    </a:lnTo>
                    <a:lnTo>
                      <a:pt x="485" y="410"/>
                    </a:lnTo>
                    <a:lnTo>
                      <a:pt x="483" y="410"/>
                    </a:lnTo>
                    <a:lnTo>
                      <a:pt x="481" y="410"/>
                    </a:lnTo>
                    <a:lnTo>
                      <a:pt x="482" y="411"/>
                    </a:lnTo>
                    <a:lnTo>
                      <a:pt x="482" y="413"/>
                    </a:lnTo>
                    <a:lnTo>
                      <a:pt x="483" y="417"/>
                    </a:lnTo>
                    <a:lnTo>
                      <a:pt x="484" y="419"/>
                    </a:lnTo>
                    <a:lnTo>
                      <a:pt x="485" y="420"/>
                    </a:lnTo>
                    <a:lnTo>
                      <a:pt x="485" y="422"/>
                    </a:lnTo>
                    <a:lnTo>
                      <a:pt x="486" y="425"/>
                    </a:lnTo>
                    <a:lnTo>
                      <a:pt x="488" y="425"/>
                    </a:lnTo>
                    <a:lnTo>
                      <a:pt x="490" y="425"/>
                    </a:lnTo>
                    <a:close/>
                    <a:moveTo>
                      <a:pt x="468" y="432"/>
                    </a:moveTo>
                    <a:lnTo>
                      <a:pt x="470" y="432"/>
                    </a:lnTo>
                    <a:lnTo>
                      <a:pt x="471" y="432"/>
                    </a:lnTo>
                    <a:lnTo>
                      <a:pt x="471" y="430"/>
                    </a:lnTo>
                    <a:lnTo>
                      <a:pt x="470" y="428"/>
                    </a:lnTo>
                    <a:lnTo>
                      <a:pt x="472" y="428"/>
                    </a:lnTo>
                    <a:lnTo>
                      <a:pt x="475" y="428"/>
                    </a:lnTo>
                    <a:lnTo>
                      <a:pt x="475" y="426"/>
                    </a:lnTo>
                    <a:lnTo>
                      <a:pt x="473" y="425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77" y="422"/>
                    </a:lnTo>
                    <a:lnTo>
                      <a:pt x="477" y="420"/>
                    </a:lnTo>
                    <a:lnTo>
                      <a:pt x="479" y="420"/>
                    </a:lnTo>
                    <a:lnTo>
                      <a:pt x="481" y="420"/>
                    </a:lnTo>
                    <a:lnTo>
                      <a:pt x="480" y="419"/>
                    </a:lnTo>
                    <a:lnTo>
                      <a:pt x="480" y="417"/>
                    </a:lnTo>
                    <a:lnTo>
                      <a:pt x="478" y="417"/>
                    </a:lnTo>
                    <a:lnTo>
                      <a:pt x="476" y="417"/>
                    </a:lnTo>
                    <a:lnTo>
                      <a:pt x="476" y="418"/>
                    </a:lnTo>
                    <a:lnTo>
                      <a:pt x="477" y="420"/>
                    </a:lnTo>
                    <a:lnTo>
                      <a:pt x="475" y="420"/>
                    </a:lnTo>
                    <a:lnTo>
                      <a:pt x="472" y="420"/>
                    </a:lnTo>
                    <a:lnTo>
                      <a:pt x="473" y="422"/>
                    </a:lnTo>
                    <a:lnTo>
                      <a:pt x="473" y="425"/>
                    </a:lnTo>
                    <a:lnTo>
                      <a:pt x="471" y="425"/>
                    </a:lnTo>
                    <a:lnTo>
                      <a:pt x="469" y="425"/>
                    </a:lnTo>
                    <a:lnTo>
                      <a:pt x="467" y="423"/>
                    </a:lnTo>
                    <a:lnTo>
                      <a:pt x="465" y="423"/>
                    </a:lnTo>
                    <a:lnTo>
                      <a:pt x="466" y="426"/>
                    </a:lnTo>
                    <a:lnTo>
                      <a:pt x="466" y="428"/>
                    </a:lnTo>
                    <a:lnTo>
                      <a:pt x="467" y="430"/>
                    </a:lnTo>
                    <a:lnTo>
                      <a:pt x="468" y="432"/>
                    </a:lnTo>
                    <a:close/>
                    <a:moveTo>
                      <a:pt x="462" y="466"/>
                    </a:moveTo>
                    <a:lnTo>
                      <a:pt x="462" y="464"/>
                    </a:lnTo>
                    <a:lnTo>
                      <a:pt x="461" y="462"/>
                    </a:lnTo>
                    <a:lnTo>
                      <a:pt x="459" y="462"/>
                    </a:lnTo>
                    <a:lnTo>
                      <a:pt x="456" y="462"/>
                    </a:lnTo>
                    <a:lnTo>
                      <a:pt x="454" y="462"/>
                    </a:lnTo>
                    <a:lnTo>
                      <a:pt x="452" y="462"/>
                    </a:lnTo>
                    <a:lnTo>
                      <a:pt x="452" y="460"/>
                    </a:lnTo>
                    <a:lnTo>
                      <a:pt x="451" y="457"/>
                    </a:lnTo>
                    <a:lnTo>
                      <a:pt x="449" y="457"/>
                    </a:lnTo>
                    <a:lnTo>
                      <a:pt x="447" y="457"/>
                    </a:lnTo>
                    <a:lnTo>
                      <a:pt x="448" y="460"/>
                    </a:lnTo>
                    <a:lnTo>
                      <a:pt x="448" y="462"/>
                    </a:lnTo>
                    <a:lnTo>
                      <a:pt x="450" y="462"/>
                    </a:lnTo>
                    <a:lnTo>
                      <a:pt x="452" y="462"/>
                    </a:lnTo>
                    <a:lnTo>
                      <a:pt x="453" y="464"/>
                    </a:lnTo>
                    <a:lnTo>
                      <a:pt x="453" y="465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9" y="469"/>
                    </a:lnTo>
                    <a:lnTo>
                      <a:pt x="463" y="469"/>
                    </a:lnTo>
                    <a:lnTo>
                      <a:pt x="462" y="466"/>
                    </a:lnTo>
                    <a:close/>
                    <a:moveTo>
                      <a:pt x="429" y="529"/>
                    </a:moveTo>
                    <a:lnTo>
                      <a:pt x="428" y="529"/>
                    </a:lnTo>
                    <a:lnTo>
                      <a:pt x="426" y="529"/>
                    </a:lnTo>
                    <a:lnTo>
                      <a:pt x="423" y="529"/>
                    </a:lnTo>
                    <a:lnTo>
                      <a:pt x="421" y="529"/>
                    </a:lnTo>
                    <a:lnTo>
                      <a:pt x="421" y="531"/>
                    </a:lnTo>
                    <a:lnTo>
                      <a:pt x="422" y="533"/>
                    </a:lnTo>
                    <a:lnTo>
                      <a:pt x="425" y="533"/>
                    </a:lnTo>
                    <a:lnTo>
                      <a:pt x="427" y="533"/>
                    </a:lnTo>
                    <a:lnTo>
                      <a:pt x="427" y="535"/>
                    </a:lnTo>
                    <a:lnTo>
                      <a:pt x="428" y="537"/>
                    </a:lnTo>
                    <a:lnTo>
                      <a:pt x="430" y="537"/>
                    </a:lnTo>
                    <a:lnTo>
                      <a:pt x="432" y="537"/>
                    </a:lnTo>
                    <a:lnTo>
                      <a:pt x="431" y="535"/>
                    </a:lnTo>
                    <a:lnTo>
                      <a:pt x="431" y="533"/>
                    </a:lnTo>
                    <a:lnTo>
                      <a:pt x="430" y="531"/>
                    </a:lnTo>
                    <a:lnTo>
                      <a:pt x="429" y="529"/>
                    </a:lnTo>
                    <a:close/>
                    <a:moveTo>
                      <a:pt x="371" y="589"/>
                    </a:moveTo>
                    <a:lnTo>
                      <a:pt x="369" y="589"/>
                    </a:lnTo>
                    <a:lnTo>
                      <a:pt x="367" y="589"/>
                    </a:lnTo>
                    <a:lnTo>
                      <a:pt x="368" y="592"/>
                    </a:lnTo>
                    <a:lnTo>
                      <a:pt x="368" y="594"/>
                    </a:lnTo>
                    <a:lnTo>
                      <a:pt x="366" y="594"/>
                    </a:lnTo>
                    <a:lnTo>
                      <a:pt x="364" y="594"/>
                    </a:lnTo>
                    <a:lnTo>
                      <a:pt x="365" y="595"/>
                    </a:lnTo>
                    <a:lnTo>
                      <a:pt x="366" y="597"/>
                    </a:lnTo>
                    <a:lnTo>
                      <a:pt x="367" y="597"/>
                    </a:lnTo>
                    <a:lnTo>
                      <a:pt x="369" y="597"/>
                    </a:lnTo>
                    <a:lnTo>
                      <a:pt x="371" y="597"/>
                    </a:lnTo>
                    <a:lnTo>
                      <a:pt x="373" y="597"/>
                    </a:lnTo>
                    <a:lnTo>
                      <a:pt x="373" y="595"/>
                    </a:lnTo>
                    <a:lnTo>
                      <a:pt x="372" y="594"/>
                    </a:lnTo>
                    <a:lnTo>
                      <a:pt x="372" y="592"/>
                    </a:lnTo>
                    <a:lnTo>
                      <a:pt x="371" y="589"/>
                    </a:lnTo>
                    <a:close/>
                    <a:moveTo>
                      <a:pt x="350" y="612"/>
                    </a:moveTo>
                    <a:lnTo>
                      <a:pt x="350" y="614"/>
                    </a:lnTo>
                    <a:lnTo>
                      <a:pt x="351" y="616"/>
                    </a:lnTo>
                    <a:lnTo>
                      <a:pt x="352" y="618"/>
                    </a:lnTo>
                    <a:lnTo>
                      <a:pt x="352" y="620"/>
                    </a:lnTo>
                    <a:lnTo>
                      <a:pt x="354" y="620"/>
                    </a:lnTo>
                    <a:lnTo>
                      <a:pt x="356" y="620"/>
                    </a:lnTo>
                    <a:lnTo>
                      <a:pt x="356" y="618"/>
                    </a:lnTo>
                    <a:lnTo>
                      <a:pt x="355" y="616"/>
                    </a:lnTo>
                    <a:lnTo>
                      <a:pt x="355" y="614"/>
                    </a:lnTo>
                    <a:lnTo>
                      <a:pt x="354" y="612"/>
                    </a:lnTo>
                    <a:lnTo>
                      <a:pt x="359" y="612"/>
                    </a:lnTo>
                    <a:lnTo>
                      <a:pt x="357" y="611"/>
                    </a:lnTo>
                    <a:lnTo>
                      <a:pt x="357" y="609"/>
                    </a:lnTo>
                    <a:lnTo>
                      <a:pt x="355" y="609"/>
                    </a:lnTo>
                    <a:lnTo>
                      <a:pt x="353" y="609"/>
                    </a:lnTo>
                    <a:lnTo>
                      <a:pt x="352" y="606"/>
                    </a:lnTo>
                    <a:lnTo>
                      <a:pt x="351" y="604"/>
                    </a:lnTo>
                    <a:lnTo>
                      <a:pt x="351" y="603"/>
                    </a:lnTo>
                    <a:lnTo>
                      <a:pt x="350" y="601"/>
                    </a:lnTo>
                    <a:lnTo>
                      <a:pt x="352" y="601"/>
                    </a:lnTo>
                    <a:lnTo>
                      <a:pt x="354" y="601"/>
                    </a:lnTo>
                    <a:lnTo>
                      <a:pt x="354" y="599"/>
                    </a:lnTo>
                    <a:lnTo>
                      <a:pt x="353" y="597"/>
                    </a:lnTo>
                    <a:lnTo>
                      <a:pt x="355" y="597"/>
                    </a:lnTo>
                    <a:lnTo>
                      <a:pt x="357" y="597"/>
                    </a:lnTo>
                    <a:lnTo>
                      <a:pt x="357" y="599"/>
                    </a:lnTo>
                    <a:lnTo>
                      <a:pt x="359" y="601"/>
                    </a:lnTo>
                    <a:lnTo>
                      <a:pt x="361" y="601"/>
                    </a:lnTo>
                    <a:lnTo>
                      <a:pt x="363" y="601"/>
                    </a:lnTo>
                    <a:lnTo>
                      <a:pt x="361" y="594"/>
                    </a:lnTo>
                    <a:lnTo>
                      <a:pt x="360" y="592"/>
                    </a:lnTo>
                    <a:lnTo>
                      <a:pt x="359" y="589"/>
                    </a:lnTo>
                    <a:lnTo>
                      <a:pt x="356" y="589"/>
                    </a:lnTo>
                    <a:lnTo>
                      <a:pt x="354" y="589"/>
                    </a:lnTo>
                    <a:lnTo>
                      <a:pt x="355" y="592"/>
                    </a:lnTo>
                    <a:lnTo>
                      <a:pt x="356" y="594"/>
                    </a:lnTo>
                    <a:lnTo>
                      <a:pt x="354" y="594"/>
                    </a:lnTo>
                    <a:lnTo>
                      <a:pt x="352" y="594"/>
                    </a:lnTo>
                    <a:lnTo>
                      <a:pt x="352" y="595"/>
                    </a:lnTo>
                    <a:lnTo>
                      <a:pt x="353" y="597"/>
                    </a:lnTo>
                    <a:lnTo>
                      <a:pt x="351" y="597"/>
                    </a:lnTo>
                    <a:lnTo>
                      <a:pt x="349" y="597"/>
                    </a:lnTo>
                    <a:lnTo>
                      <a:pt x="350" y="599"/>
                    </a:lnTo>
                    <a:lnTo>
                      <a:pt x="350" y="601"/>
                    </a:lnTo>
                    <a:lnTo>
                      <a:pt x="348" y="601"/>
                    </a:lnTo>
                    <a:lnTo>
                      <a:pt x="346" y="601"/>
                    </a:lnTo>
                    <a:lnTo>
                      <a:pt x="347" y="603"/>
                    </a:lnTo>
                    <a:lnTo>
                      <a:pt x="348" y="604"/>
                    </a:lnTo>
                    <a:lnTo>
                      <a:pt x="346" y="604"/>
                    </a:lnTo>
                    <a:lnTo>
                      <a:pt x="344" y="604"/>
                    </a:lnTo>
                    <a:lnTo>
                      <a:pt x="344" y="606"/>
                    </a:lnTo>
                    <a:lnTo>
                      <a:pt x="345" y="609"/>
                    </a:lnTo>
                    <a:lnTo>
                      <a:pt x="347" y="609"/>
                    </a:lnTo>
                    <a:lnTo>
                      <a:pt x="349" y="609"/>
                    </a:lnTo>
                    <a:lnTo>
                      <a:pt x="351" y="609"/>
                    </a:lnTo>
                    <a:lnTo>
                      <a:pt x="353" y="609"/>
                    </a:lnTo>
                    <a:lnTo>
                      <a:pt x="353" y="611"/>
                    </a:lnTo>
                    <a:lnTo>
                      <a:pt x="354" y="612"/>
                    </a:lnTo>
                    <a:lnTo>
                      <a:pt x="352" y="612"/>
                    </a:lnTo>
                    <a:lnTo>
                      <a:pt x="350" y="612"/>
                    </a:lnTo>
                    <a:close/>
                    <a:moveTo>
                      <a:pt x="313" y="647"/>
                    </a:moveTo>
                    <a:lnTo>
                      <a:pt x="312" y="645"/>
                    </a:lnTo>
                    <a:lnTo>
                      <a:pt x="311" y="643"/>
                    </a:lnTo>
                    <a:lnTo>
                      <a:pt x="311" y="640"/>
                    </a:lnTo>
                    <a:lnTo>
                      <a:pt x="310" y="639"/>
                    </a:lnTo>
                    <a:lnTo>
                      <a:pt x="307" y="639"/>
                    </a:lnTo>
                    <a:lnTo>
                      <a:pt x="305" y="639"/>
                    </a:lnTo>
                    <a:lnTo>
                      <a:pt x="306" y="640"/>
                    </a:lnTo>
                    <a:lnTo>
                      <a:pt x="307" y="643"/>
                    </a:lnTo>
                    <a:lnTo>
                      <a:pt x="307" y="645"/>
                    </a:lnTo>
                    <a:lnTo>
                      <a:pt x="309" y="647"/>
                    </a:lnTo>
                    <a:lnTo>
                      <a:pt x="306" y="647"/>
                    </a:lnTo>
                    <a:lnTo>
                      <a:pt x="304" y="647"/>
                    </a:lnTo>
                    <a:lnTo>
                      <a:pt x="304" y="649"/>
                    </a:lnTo>
                    <a:lnTo>
                      <a:pt x="305" y="650"/>
                    </a:lnTo>
                    <a:lnTo>
                      <a:pt x="307" y="651"/>
                    </a:lnTo>
                    <a:lnTo>
                      <a:pt x="310" y="650"/>
                    </a:lnTo>
                    <a:lnTo>
                      <a:pt x="310" y="650"/>
                    </a:lnTo>
                    <a:lnTo>
                      <a:pt x="309" y="649"/>
                    </a:lnTo>
                    <a:lnTo>
                      <a:pt x="309" y="647"/>
                    </a:lnTo>
                    <a:lnTo>
                      <a:pt x="309" y="647"/>
                    </a:lnTo>
                    <a:lnTo>
                      <a:pt x="311" y="647"/>
                    </a:lnTo>
                    <a:lnTo>
                      <a:pt x="313" y="647"/>
                    </a:lnTo>
                    <a:lnTo>
                      <a:pt x="313" y="648"/>
                    </a:lnTo>
                    <a:lnTo>
                      <a:pt x="314" y="650"/>
                    </a:lnTo>
                    <a:lnTo>
                      <a:pt x="316" y="650"/>
                    </a:lnTo>
                    <a:lnTo>
                      <a:pt x="318" y="650"/>
                    </a:lnTo>
                    <a:lnTo>
                      <a:pt x="317" y="649"/>
                    </a:lnTo>
                    <a:lnTo>
                      <a:pt x="317" y="647"/>
                    </a:lnTo>
                    <a:lnTo>
                      <a:pt x="315" y="647"/>
                    </a:lnTo>
                    <a:lnTo>
                      <a:pt x="313" y="647"/>
                    </a:lnTo>
                    <a:close/>
                    <a:moveTo>
                      <a:pt x="311" y="677"/>
                    </a:moveTo>
                    <a:lnTo>
                      <a:pt x="309" y="677"/>
                    </a:lnTo>
                    <a:lnTo>
                      <a:pt x="306" y="677"/>
                    </a:lnTo>
                    <a:lnTo>
                      <a:pt x="305" y="676"/>
                    </a:lnTo>
                    <a:lnTo>
                      <a:pt x="305" y="673"/>
                    </a:lnTo>
                    <a:lnTo>
                      <a:pt x="303" y="673"/>
                    </a:lnTo>
                    <a:lnTo>
                      <a:pt x="301" y="673"/>
                    </a:lnTo>
                    <a:lnTo>
                      <a:pt x="300" y="671"/>
                    </a:lnTo>
                    <a:lnTo>
                      <a:pt x="300" y="669"/>
                    </a:lnTo>
                    <a:lnTo>
                      <a:pt x="298" y="669"/>
                    </a:lnTo>
                    <a:lnTo>
                      <a:pt x="296" y="669"/>
                    </a:lnTo>
                    <a:lnTo>
                      <a:pt x="296" y="671"/>
                    </a:lnTo>
                    <a:lnTo>
                      <a:pt x="297" y="673"/>
                    </a:lnTo>
                    <a:lnTo>
                      <a:pt x="299" y="673"/>
                    </a:lnTo>
                    <a:lnTo>
                      <a:pt x="301" y="673"/>
                    </a:lnTo>
                    <a:lnTo>
                      <a:pt x="302" y="676"/>
                    </a:lnTo>
                    <a:lnTo>
                      <a:pt x="302" y="677"/>
                    </a:lnTo>
                    <a:lnTo>
                      <a:pt x="304" y="677"/>
                    </a:lnTo>
                    <a:lnTo>
                      <a:pt x="306" y="677"/>
                    </a:lnTo>
                    <a:lnTo>
                      <a:pt x="307" y="679"/>
                    </a:lnTo>
                    <a:lnTo>
                      <a:pt x="307" y="681"/>
                    </a:lnTo>
                    <a:lnTo>
                      <a:pt x="310" y="681"/>
                    </a:lnTo>
                    <a:lnTo>
                      <a:pt x="312" y="681"/>
                    </a:lnTo>
                    <a:lnTo>
                      <a:pt x="312" y="679"/>
                    </a:lnTo>
                    <a:lnTo>
                      <a:pt x="311" y="677"/>
                    </a:lnTo>
                    <a:close/>
                    <a:moveTo>
                      <a:pt x="252" y="746"/>
                    </a:moveTo>
                    <a:lnTo>
                      <a:pt x="250" y="746"/>
                    </a:lnTo>
                    <a:lnTo>
                      <a:pt x="248" y="746"/>
                    </a:lnTo>
                    <a:lnTo>
                      <a:pt x="249" y="748"/>
                    </a:lnTo>
                    <a:lnTo>
                      <a:pt x="250" y="750"/>
                    </a:lnTo>
                    <a:lnTo>
                      <a:pt x="252" y="750"/>
                    </a:lnTo>
                    <a:lnTo>
                      <a:pt x="253" y="750"/>
                    </a:lnTo>
                    <a:lnTo>
                      <a:pt x="254" y="752"/>
                    </a:lnTo>
                    <a:lnTo>
                      <a:pt x="255" y="753"/>
                    </a:lnTo>
                    <a:lnTo>
                      <a:pt x="255" y="755"/>
                    </a:lnTo>
                    <a:lnTo>
                      <a:pt x="256" y="757"/>
                    </a:lnTo>
                    <a:lnTo>
                      <a:pt x="259" y="757"/>
                    </a:lnTo>
                    <a:lnTo>
                      <a:pt x="261" y="757"/>
                    </a:lnTo>
                    <a:lnTo>
                      <a:pt x="260" y="753"/>
                    </a:lnTo>
                    <a:lnTo>
                      <a:pt x="259" y="751"/>
                    </a:lnTo>
                    <a:lnTo>
                      <a:pt x="257" y="750"/>
                    </a:lnTo>
                    <a:lnTo>
                      <a:pt x="260" y="750"/>
                    </a:lnTo>
                    <a:lnTo>
                      <a:pt x="262" y="750"/>
                    </a:lnTo>
                    <a:lnTo>
                      <a:pt x="262" y="748"/>
                    </a:lnTo>
                    <a:lnTo>
                      <a:pt x="261" y="746"/>
                    </a:lnTo>
                    <a:lnTo>
                      <a:pt x="259" y="746"/>
                    </a:lnTo>
                    <a:lnTo>
                      <a:pt x="256" y="746"/>
                    </a:lnTo>
                    <a:lnTo>
                      <a:pt x="257" y="748"/>
                    </a:lnTo>
                    <a:lnTo>
                      <a:pt x="257" y="750"/>
                    </a:lnTo>
                    <a:lnTo>
                      <a:pt x="255" y="750"/>
                    </a:lnTo>
                    <a:lnTo>
                      <a:pt x="253" y="750"/>
                    </a:lnTo>
                    <a:lnTo>
                      <a:pt x="253" y="748"/>
                    </a:lnTo>
                    <a:lnTo>
                      <a:pt x="252" y="746"/>
                    </a:lnTo>
                    <a:close/>
                    <a:moveTo>
                      <a:pt x="186" y="828"/>
                    </a:moveTo>
                    <a:lnTo>
                      <a:pt x="188" y="828"/>
                    </a:lnTo>
                    <a:lnTo>
                      <a:pt x="190" y="828"/>
                    </a:lnTo>
                    <a:lnTo>
                      <a:pt x="190" y="826"/>
                    </a:lnTo>
                    <a:lnTo>
                      <a:pt x="189" y="823"/>
                    </a:lnTo>
                    <a:lnTo>
                      <a:pt x="187" y="823"/>
                    </a:lnTo>
                    <a:lnTo>
                      <a:pt x="185" y="823"/>
                    </a:lnTo>
                    <a:lnTo>
                      <a:pt x="183" y="823"/>
                    </a:lnTo>
                    <a:lnTo>
                      <a:pt x="181" y="823"/>
                    </a:lnTo>
                    <a:lnTo>
                      <a:pt x="182" y="826"/>
                    </a:lnTo>
                    <a:lnTo>
                      <a:pt x="182" y="828"/>
                    </a:lnTo>
                    <a:lnTo>
                      <a:pt x="180" y="828"/>
                    </a:lnTo>
                    <a:lnTo>
                      <a:pt x="178" y="828"/>
                    </a:lnTo>
                    <a:lnTo>
                      <a:pt x="179" y="830"/>
                    </a:lnTo>
                    <a:lnTo>
                      <a:pt x="180" y="831"/>
                    </a:lnTo>
                    <a:lnTo>
                      <a:pt x="182" y="832"/>
                    </a:lnTo>
                    <a:lnTo>
                      <a:pt x="184" y="831"/>
                    </a:lnTo>
                    <a:lnTo>
                      <a:pt x="183" y="830"/>
                    </a:lnTo>
                    <a:lnTo>
                      <a:pt x="182" y="828"/>
                    </a:lnTo>
                    <a:lnTo>
                      <a:pt x="184" y="828"/>
                    </a:lnTo>
                    <a:lnTo>
                      <a:pt x="186" y="828"/>
                    </a:lnTo>
                    <a:close/>
                    <a:moveTo>
                      <a:pt x="232" y="837"/>
                    </a:moveTo>
                    <a:lnTo>
                      <a:pt x="234" y="837"/>
                    </a:lnTo>
                    <a:lnTo>
                      <a:pt x="236" y="837"/>
                    </a:lnTo>
                    <a:lnTo>
                      <a:pt x="235" y="835"/>
                    </a:lnTo>
                    <a:lnTo>
                      <a:pt x="234" y="834"/>
                    </a:lnTo>
                    <a:lnTo>
                      <a:pt x="236" y="833"/>
                    </a:lnTo>
                    <a:lnTo>
                      <a:pt x="238" y="833"/>
                    </a:lnTo>
                    <a:lnTo>
                      <a:pt x="238" y="832"/>
                    </a:lnTo>
                    <a:lnTo>
                      <a:pt x="237" y="830"/>
                    </a:lnTo>
                    <a:lnTo>
                      <a:pt x="235" y="830"/>
                    </a:lnTo>
                    <a:lnTo>
                      <a:pt x="233" y="830"/>
                    </a:lnTo>
                    <a:lnTo>
                      <a:pt x="234" y="832"/>
                    </a:lnTo>
                    <a:lnTo>
                      <a:pt x="234" y="834"/>
                    </a:lnTo>
                    <a:lnTo>
                      <a:pt x="233" y="834"/>
                    </a:lnTo>
                    <a:lnTo>
                      <a:pt x="231" y="834"/>
                    </a:lnTo>
                    <a:lnTo>
                      <a:pt x="229" y="834"/>
                    </a:lnTo>
                    <a:lnTo>
                      <a:pt x="227" y="834"/>
                    </a:lnTo>
                    <a:lnTo>
                      <a:pt x="226" y="832"/>
                    </a:lnTo>
                    <a:lnTo>
                      <a:pt x="224" y="830"/>
                    </a:lnTo>
                    <a:lnTo>
                      <a:pt x="224" y="828"/>
                    </a:lnTo>
                    <a:lnTo>
                      <a:pt x="223" y="827"/>
                    </a:lnTo>
                    <a:lnTo>
                      <a:pt x="221" y="827"/>
                    </a:lnTo>
                    <a:lnTo>
                      <a:pt x="219" y="827"/>
                    </a:lnTo>
                    <a:lnTo>
                      <a:pt x="220" y="829"/>
                    </a:lnTo>
                    <a:lnTo>
                      <a:pt x="220" y="830"/>
                    </a:lnTo>
                    <a:lnTo>
                      <a:pt x="221" y="832"/>
                    </a:lnTo>
                    <a:lnTo>
                      <a:pt x="222" y="834"/>
                    </a:lnTo>
                    <a:lnTo>
                      <a:pt x="224" y="834"/>
                    </a:lnTo>
                    <a:lnTo>
                      <a:pt x="227" y="834"/>
                    </a:lnTo>
                    <a:lnTo>
                      <a:pt x="227" y="835"/>
                    </a:lnTo>
                    <a:lnTo>
                      <a:pt x="228" y="837"/>
                    </a:lnTo>
                    <a:lnTo>
                      <a:pt x="232" y="837"/>
                    </a:lnTo>
                    <a:close/>
                    <a:moveTo>
                      <a:pt x="137" y="962"/>
                    </a:moveTo>
                    <a:lnTo>
                      <a:pt x="136" y="960"/>
                    </a:lnTo>
                    <a:lnTo>
                      <a:pt x="135" y="957"/>
                    </a:lnTo>
                    <a:lnTo>
                      <a:pt x="133" y="958"/>
                    </a:lnTo>
                    <a:lnTo>
                      <a:pt x="131" y="958"/>
                    </a:lnTo>
                    <a:lnTo>
                      <a:pt x="131" y="956"/>
                    </a:lnTo>
                    <a:lnTo>
                      <a:pt x="130" y="954"/>
                    </a:lnTo>
                    <a:lnTo>
                      <a:pt x="128" y="954"/>
                    </a:lnTo>
                    <a:lnTo>
                      <a:pt x="126" y="954"/>
                    </a:lnTo>
                    <a:lnTo>
                      <a:pt x="124" y="953"/>
                    </a:lnTo>
                    <a:lnTo>
                      <a:pt x="124" y="951"/>
                    </a:lnTo>
                    <a:lnTo>
                      <a:pt x="127" y="951"/>
                    </a:lnTo>
                    <a:lnTo>
                      <a:pt x="129" y="951"/>
                    </a:lnTo>
                    <a:lnTo>
                      <a:pt x="128" y="949"/>
                    </a:lnTo>
                    <a:lnTo>
                      <a:pt x="127" y="947"/>
                    </a:lnTo>
                    <a:lnTo>
                      <a:pt x="124" y="947"/>
                    </a:lnTo>
                    <a:lnTo>
                      <a:pt x="123" y="947"/>
                    </a:lnTo>
                    <a:lnTo>
                      <a:pt x="123" y="949"/>
                    </a:lnTo>
                    <a:lnTo>
                      <a:pt x="124" y="951"/>
                    </a:lnTo>
                    <a:lnTo>
                      <a:pt x="122" y="951"/>
                    </a:lnTo>
                    <a:lnTo>
                      <a:pt x="120" y="951"/>
                    </a:lnTo>
                    <a:lnTo>
                      <a:pt x="121" y="953"/>
                    </a:lnTo>
                    <a:lnTo>
                      <a:pt x="121" y="954"/>
                    </a:lnTo>
                    <a:lnTo>
                      <a:pt x="123" y="954"/>
                    </a:lnTo>
                    <a:lnTo>
                      <a:pt x="126" y="954"/>
                    </a:lnTo>
                    <a:lnTo>
                      <a:pt x="127" y="956"/>
                    </a:lnTo>
                    <a:lnTo>
                      <a:pt x="128" y="958"/>
                    </a:lnTo>
                    <a:lnTo>
                      <a:pt x="128" y="961"/>
                    </a:lnTo>
                    <a:lnTo>
                      <a:pt x="129" y="962"/>
                    </a:lnTo>
                    <a:lnTo>
                      <a:pt x="131" y="962"/>
                    </a:lnTo>
                    <a:lnTo>
                      <a:pt x="133" y="962"/>
                    </a:lnTo>
                    <a:lnTo>
                      <a:pt x="133" y="964"/>
                    </a:lnTo>
                    <a:lnTo>
                      <a:pt x="134" y="966"/>
                    </a:lnTo>
                    <a:lnTo>
                      <a:pt x="136" y="966"/>
                    </a:lnTo>
                    <a:lnTo>
                      <a:pt x="138" y="965"/>
                    </a:lnTo>
                    <a:lnTo>
                      <a:pt x="137" y="962"/>
                    </a:lnTo>
                    <a:close/>
                    <a:moveTo>
                      <a:pt x="120" y="985"/>
                    </a:moveTo>
                    <a:lnTo>
                      <a:pt x="120" y="983"/>
                    </a:lnTo>
                    <a:lnTo>
                      <a:pt x="119" y="981"/>
                    </a:lnTo>
                    <a:lnTo>
                      <a:pt x="117" y="981"/>
                    </a:lnTo>
                    <a:lnTo>
                      <a:pt x="115" y="982"/>
                    </a:lnTo>
                    <a:lnTo>
                      <a:pt x="111" y="982"/>
                    </a:lnTo>
                    <a:lnTo>
                      <a:pt x="110" y="978"/>
                    </a:lnTo>
                    <a:lnTo>
                      <a:pt x="112" y="978"/>
                    </a:lnTo>
                    <a:lnTo>
                      <a:pt x="114" y="978"/>
                    </a:lnTo>
                    <a:lnTo>
                      <a:pt x="113" y="975"/>
                    </a:lnTo>
                    <a:lnTo>
                      <a:pt x="113" y="974"/>
                    </a:lnTo>
                    <a:lnTo>
                      <a:pt x="111" y="974"/>
                    </a:lnTo>
                    <a:lnTo>
                      <a:pt x="109" y="974"/>
                    </a:lnTo>
                    <a:lnTo>
                      <a:pt x="109" y="977"/>
                    </a:lnTo>
                    <a:lnTo>
                      <a:pt x="110" y="978"/>
                    </a:lnTo>
                    <a:lnTo>
                      <a:pt x="107" y="978"/>
                    </a:lnTo>
                    <a:lnTo>
                      <a:pt x="105" y="978"/>
                    </a:lnTo>
                    <a:lnTo>
                      <a:pt x="106" y="980"/>
                    </a:lnTo>
                    <a:lnTo>
                      <a:pt x="106" y="982"/>
                    </a:lnTo>
                    <a:lnTo>
                      <a:pt x="109" y="982"/>
                    </a:lnTo>
                    <a:lnTo>
                      <a:pt x="111" y="982"/>
                    </a:lnTo>
                    <a:lnTo>
                      <a:pt x="112" y="983"/>
                    </a:lnTo>
                    <a:lnTo>
                      <a:pt x="113" y="985"/>
                    </a:lnTo>
                    <a:lnTo>
                      <a:pt x="113" y="987"/>
                    </a:lnTo>
                    <a:lnTo>
                      <a:pt x="114" y="989"/>
                    </a:lnTo>
                    <a:lnTo>
                      <a:pt x="116" y="989"/>
                    </a:lnTo>
                    <a:lnTo>
                      <a:pt x="118" y="989"/>
                    </a:lnTo>
                    <a:lnTo>
                      <a:pt x="117" y="987"/>
                    </a:lnTo>
                    <a:lnTo>
                      <a:pt x="117" y="985"/>
                    </a:lnTo>
                    <a:lnTo>
                      <a:pt x="119" y="985"/>
                    </a:lnTo>
                    <a:lnTo>
                      <a:pt x="120" y="985"/>
                    </a:lnTo>
                    <a:close/>
                    <a:moveTo>
                      <a:pt x="80" y="1032"/>
                    </a:moveTo>
                    <a:lnTo>
                      <a:pt x="81" y="1034"/>
                    </a:lnTo>
                    <a:lnTo>
                      <a:pt x="82" y="1036"/>
                    </a:lnTo>
                    <a:lnTo>
                      <a:pt x="84" y="1036"/>
                    </a:lnTo>
                    <a:lnTo>
                      <a:pt x="86" y="1036"/>
                    </a:lnTo>
                    <a:lnTo>
                      <a:pt x="85" y="1034"/>
                    </a:lnTo>
                    <a:lnTo>
                      <a:pt x="84" y="1032"/>
                    </a:lnTo>
                    <a:lnTo>
                      <a:pt x="82" y="1032"/>
                    </a:lnTo>
                    <a:lnTo>
                      <a:pt x="80" y="1032"/>
                    </a:lnTo>
                    <a:lnTo>
                      <a:pt x="80" y="1030"/>
                    </a:lnTo>
                    <a:lnTo>
                      <a:pt x="79" y="1029"/>
                    </a:lnTo>
                    <a:lnTo>
                      <a:pt x="77" y="1029"/>
                    </a:lnTo>
                    <a:lnTo>
                      <a:pt x="74" y="1029"/>
                    </a:lnTo>
                    <a:lnTo>
                      <a:pt x="76" y="1031"/>
                    </a:lnTo>
                    <a:lnTo>
                      <a:pt x="77" y="1032"/>
                    </a:lnTo>
                    <a:lnTo>
                      <a:pt x="74" y="1033"/>
                    </a:lnTo>
                    <a:lnTo>
                      <a:pt x="72" y="1033"/>
                    </a:lnTo>
                    <a:lnTo>
                      <a:pt x="72" y="1034"/>
                    </a:lnTo>
                    <a:lnTo>
                      <a:pt x="73" y="1036"/>
                    </a:lnTo>
                    <a:lnTo>
                      <a:pt x="76" y="1036"/>
                    </a:lnTo>
                    <a:lnTo>
                      <a:pt x="78" y="1036"/>
                    </a:lnTo>
                    <a:lnTo>
                      <a:pt x="77" y="1034"/>
                    </a:lnTo>
                    <a:lnTo>
                      <a:pt x="77" y="1032"/>
                    </a:lnTo>
                    <a:lnTo>
                      <a:pt x="79" y="1032"/>
                    </a:lnTo>
                    <a:lnTo>
                      <a:pt x="80" y="1032"/>
                    </a:lnTo>
                    <a:close/>
                    <a:moveTo>
                      <a:pt x="104" y="1050"/>
                    </a:moveTo>
                    <a:lnTo>
                      <a:pt x="102" y="1047"/>
                    </a:lnTo>
                    <a:lnTo>
                      <a:pt x="102" y="1045"/>
                    </a:lnTo>
                    <a:lnTo>
                      <a:pt x="101" y="1042"/>
                    </a:lnTo>
                    <a:lnTo>
                      <a:pt x="99" y="1042"/>
                    </a:lnTo>
                    <a:lnTo>
                      <a:pt x="97" y="1042"/>
                    </a:lnTo>
                    <a:lnTo>
                      <a:pt x="95" y="1042"/>
                    </a:lnTo>
                    <a:lnTo>
                      <a:pt x="93" y="1042"/>
                    </a:lnTo>
                    <a:lnTo>
                      <a:pt x="94" y="1045"/>
                    </a:lnTo>
                    <a:lnTo>
                      <a:pt x="95" y="1047"/>
                    </a:lnTo>
                    <a:lnTo>
                      <a:pt x="96" y="1050"/>
                    </a:lnTo>
                    <a:lnTo>
                      <a:pt x="97" y="1052"/>
                    </a:lnTo>
                    <a:lnTo>
                      <a:pt x="97" y="1054"/>
                    </a:lnTo>
                    <a:lnTo>
                      <a:pt x="99" y="1054"/>
                    </a:lnTo>
                    <a:lnTo>
                      <a:pt x="101" y="1054"/>
                    </a:lnTo>
                    <a:lnTo>
                      <a:pt x="105" y="1054"/>
                    </a:lnTo>
                    <a:lnTo>
                      <a:pt x="104" y="1050"/>
                    </a:lnTo>
                    <a:close/>
                    <a:moveTo>
                      <a:pt x="43" y="1129"/>
                    </a:moveTo>
                    <a:lnTo>
                      <a:pt x="41" y="1127"/>
                    </a:lnTo>
                    <a:lnTo>
                      <a:pt x="40" y="1124"/>
                    </a:lnTo>
                    <a:lnTo>
                      <a:pt x="39" y="1121"/>
                    </a:lnTo>
                    <a:lnTo>
                      <a:pt x="31" y="1121"/>
                    </a:lnTo>
                    <a:lnTo>
                      <a:pt x="31" y="1119"/>
                    </a:lnTo>
                    <a:lnTo>
                      <a:pt x="30" y="1118"/>
                    </a:lnTo>
                    <a:lnTo>
                      <a:pt x="29" y="1116"/>
                    </a:lnTo>
                    <a:lnTo>
                      <a:pt x="29" y="1114"/>
                    </a:lnTo>
                    <a:lnTo>
                      <a:pt x="27" y="1114"/>
                    </a:lnTo>
                    <a:lnTo>
                      <a:pt x="24" y="1114"/>
                    </a:lnTo>
                    <a:lnTo>
                      <a:pt x="24" y="1116"/>
                    </a:lnTo>
                    <a:lnTo>
                      <a:pt x="26" y="1118"/>
                    </a:lnTo>
                    <a:lnTo>
                      <a:pt x="27" y="1120"/>
                    </a:lnTo>
                    <a:lnTo>
                      <a:pt x="27" y="1121"/>
                    </a:lnTo>
                    <a:lnTo>
                      <a:pt x="29" y="1121"/>
                    </a:lnTo>
                    <a:lnTo>
                      <a:pt x="31" y="1121"/>
                    </a:lnTo>
                    <a:lnTo>
                      <a:pt x="32" y="1123"/>
                    </a:lnTo>
                    <a:lnTo>
                      <a:pt x="33" y="1125"/>
                    </a:lnTo>
                    <a:lnTo>
                      <a:pt x="35" y="1125"/>
                    </a:lnTo>
                    <a:lnTo>
                      <a:pt x="36" y="1124"/>
                    </a:lnTo>
                    <a:lnTo>
                      <a:pt x="37" y="1127"/>
                    </a:lnTo>
                    <a:lnTo>
                      <a:pt x="38" y="1129"/>
                    </a:lnTo>
                    <a:lnTo>
                      <a:pt x="40" y="1129"/>
                    </a:lnTo>
                    <a:lnTo>
                      <a:pt x="43" y="1129"/>
                    </a:lnTo>
                    <a:close/>
                    <a:moveTo>
                      <a:pt x="46" y="1158"/>
                    </a:moveTo>
                    <a:lnTo>
                      <a:pt x="45" y="1156"/>
                    </a:lnTo>
                    <a:lnTo>
                      <a:pt x="44" y="1155"/>
                    </a:lnTo>
                    <a:lnTo>
                      <a:pt x="46" y="1154"/>
                    </a:lnTo>
                    <a:lnTo>
                      <a:pt x="48" y="1154"/>
                    </a:lnTo>
                    <a:lnTo>
                      <a:pt x="48" y="1153"/>
                    </a:lnTo>
                    <a:lnTo>
                      <a:pt x="47" y="1151"/>
                    </a:lnTo>
                    <a:lnTo>
                      <a:pt x="45" y="1151"/>
                    </a:lnTo>
                    <a:lnTo>
                      <a:pt x="43" y="1151"/>
                    </a:lnTo>
                    <a:lnTo>
                      <a:pt x="41" y="1149"/>
                    </a:lnTo>
                    <a:lnTo>
                      <a:pt x="41" y="1148"/>
                    </a:lnTo>
                    <a:lnTo>
                      <a:pt x="40" y="1146"/>
                    </a:lnTo>
                    <a:lnTo>
                      <a:pt x="39" y="1144"/>
                    </a:lnTo>
                    <a:lnTo>
                      <a:pt x="39" y="1141"/>
                    </a:lnTo>
                    <a:lnTo>
                      <a:pt x="38" y="1140"/>
                    </a:lnTo>
                    <a:lnTo>
                      <a:pt x="40" y="1140"/>
                    </a:lnTo>
                    <a:lnTo>
                      <a:pt x="43" y="1139"/>
                    </a:lnTo>
                    <a:lnTo>
                      <a:pt x="41" y="1138"/>
                    </a:lnTo>
                    <a:lnTo>
                      <a:pt x="41" y="1136"/>
                    </a:lnTo>
                    <a:lnTo>
                      <a:pt x="39" y="1136"/>
                    </a:lnTo>
                    <a:lnTo>
                      <a:pt x="37" y="1136"/>
                    </a:lnTo>
                    <a:lnTo>
                      <a:pt x="37" y="1138"/>
                    </a:lnTo>
                    <a:lnTo>
                      <a:pt x="38" y="1140"/>
                    </a:lnTo>
                    <a:lnTo>
                      <a:pt x="36" y="1140"/>
                    </a:lnTo>
                    <a:lnTo>
                      <a:pt x="34" y="1140"/>
                    </a:lnTo>
                    <a:lnTo>
                      <a:pt x="32" y="1140"/>
                    </a:lnTo>
                    <a:lnTo>
                      <a:pt x="30" y="1140"/>
                    </a:lnTo>
                    <a:lnTo>
                      <a:pt x="31" y="1142"/>
                    </a:lnTo>
                    <a:lnTo>
                      <a:pt x="32" y="1144"/>
                    </a:lnTo>
                    <a:lnTo>
                      <a:pt x="34" y="1144"/>
                    </a:lnTo>
                    <a:lnTo>
                      <a:pt x="36" y="1144"/>
                    </a:lnTo>
                    <a:lnTo>
                      <a:pt x="36" y="1146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1"/>
                    </a:lnTo>
                    <a:lnTo>
                      <a:pt x="40" y="1151"/>
                    </a:lnTo>
                    <a:lnTo>
                      <a:pt x="43" y="1151"/>
                    </a:lnTo>
                    <a:lnTo>
                      <a:pt x="44" y="1153"/>
                    </a:lnTo>
                    <a:lnTo>
                      <a:pt x="44" y="1155"/>
                    </a:lnTo>
                    <a:lnTo>
                      <a:pt x="43" y="1155"/>
                    </a:lnTo>
                    <a:lnTo>
                      <a:pt x="40" y="1155"/>
                    </a:lnTo>
                    <a:lnTo>
                      <a:pt x="40" y="1157"/>
                    </a:lnTo>
                    <a:lnTo>
                      <a:pt x="41" y="1158"/>
                    </a:lnTo>
                    <a:lnTo>
                      <a:pt x="39" y="1158"/>
                    </a:lnTo>
                    <a:lnTo>
                      <a:pt x="37" y="1158"/>
                    </a:lnTo>
                    <a:lnTo>
                      <a:pt x="38" y="1161"/>
                    </a:lnTo>
                    <a:lnTo>
                      <a:pt x="38" y="1163"/>
                    </a:lnTo>
                    <a:lnTo>
                      <a:pt x="40" y="1163"/>
                    </a:lnTo>
                    <a:lnTo>
                      <a:pt x="43" y="1163"/>
                    </a:lnTo>
                    <a:lnTo>
                      <a:pt x="43" y="1161"/>
                    </a:lnTo>
                    <a:lnTo>
                      <a:pt x="41" y="1158"/>
                    </a:lnTo>
                    <a:lnTo>
                      <a:pt x="46" y="1158"/>
                    </a:lnTo>
                    <a:close/>
                    <a:moveTo>
                      <a:pt x="91" y="1062"/>
                    </a:moveTo>
                    <a:lnTo>
                      <a:pt x="94" y="1062"/>
                    </a:lnTo>
                    <a:lnTo>
                      <a:pt x="96" y="1062"/>
                    </a:lnTo>
                    <a:lnTo>
                      <a:pt x="97" y="1064"/>
                    </a:lnTo>
                    <a:lnTo>
                      <a:pt x="97" y="1066"/>
                    </a:lnTo>
                    <a:lnTo>
                      <a:pt x="96" y="1066"/>
                    </a:lnTo>
                    <a:lnTo>
                      <a:pt x="94" y="1066"/>
                    </a:lnTo>
                    <a:lnTo>
                      <a:pt x="94" y="1068"/>
                    </a:lnTo>
                    <a:lnTo>
                      <a:pt x="95" y="1069"/>
                    </a:lnTo>
                    <a:lnTo>
                      <a:pt x="97" y="1069"/>
                    </a:lnTo>
                    <a:lnTo>
                      <a:pt x="99" y="1069"/>
                    </a:lnTo>
                    <a:lnTo>
                      <a:pt x="98" y="1067"/>
                    </a:lnTo>
                    <a:lnTo>
                      <a:pt x="97" y="1066"/>
                    </a:lnTo>
                    <a:lnTo>
                      <a:pt x="99" y="1065"/>
                    </a:lnTo>
                    <a:lnTo>
                      <a:pt x="101" y="1065"/>
                    </a:lnTo>
                    <a:lnTo>
                      <a:pt x="100" y="1062"/>
                    </a:lnTo>
                    <a:lnTo>
                      <a:pt x="98" y="1062"/>
                    </a:lnTo>
                    <a:lnTo>
                      <a:pt x="96" y="1062"/>
                    </a:lnTo>
                    <a:lnTo>
                      <a:pt x="95" y="1060"/>
                    </a:lnTo>
                    <a:lnTo>
                      <a:pt x="95" y="1058"/>
                    </a:lnTo>
                    <a:lnTo>
                      <a:pt x="93" y="1058"/>
                    </a:lnTo>
                    <a:lnTo>
                      <a:pt x="90" y="1058"/>
                    </a:lnTo>
                    <a:lnTo>
                      <a:pt x="91" y="1061"/>
                    </a:lnTo>
                    <a:lnTo>
                      <a:pt x="91" y="1062"/>
                    </a:lnTo>
                    <a:close/>
                    <a:moveTo>
                      <a:pt x="365" y="643"/>
                    </a:moveTo>
                    <a:lnTo>
                      <a:pt x="367" y="643"/>
                    </a:lnTo>
                    <a:lnTo>
                      <a:pt x="368" y="643"/>
                    </a:lnTo>
                    <a:lnTo>
                      <a:pt x="368" y="640"/>
                    </a:lnTo>
                    <a:lnTo>
                      <a:pt x="367" y="638"/>
                    </a:lnTo>
                    <a:lnTo>
                      <a:pt x="367" y="636"/>
                    </a:lnTo>
                    <a:lnTo>
                      <a:pt x="366" y="635"/>
                    </a:lnTo>
                    <a:lnTo>
                      <a:pt x="364" y="635"/>
                    </a:lnTo>
                    <a:lnTo>
                      <a:pt x="362" y="635"/>
                    </a:lnTo>
                    <a:lnTo>
                      <a:pt x="360" y="635"/>
                    </a:lnTo>
                    <a:lnTo>
                      <a:pt x="357" y="635"/>
                    </a:lnTo>
                    <a:lnTo>
                      <a:pt x="357" y="633"/>
                    </a:lnTo>
                    <a:lnTo>
                      <a:pt x="356" y="631"/>
                    </a:lnTo>
                    <a:lnTo>
                      <a:pt x="354" y="631"/>
                    </a:lnTo>
                    <a:lnTo>
                      <a:pt x="352" y="631"/>
                    </a:lnTo>
                    <a:lnTo>
                      <a:pt x="353" y="633"/>
                    </a:lnTo>
                    <a:lnTo>
                      <a:pt x="353" y="635"/>
                    </a:lnTo>
                    <a:lnTo>
                      <a:pt x="355" y="635"/>
                    </a:lnTo>
                    <a:lnTo>
                      <a:pt x="357" y="635"/>
                    </a:lnTo>
                    <a:lnTo>
                      <a:pt x="359" y="636"/>
                    </a:lnTo>
                    <a:lnTo>
                      <a:pt x="360" y="638"/>
                    </a:lnTo>
                    <a:lnTo>
                      <a:pt x="360" y="640"/>
                    </a:lnTo>
                    <a:lnTo>
                      <a:pt x="361" y="643"/>
                    </a:lnTo>
                    <a:lnTo>
                      <a:pt x="361" y="645"/>
                    </a:lnTo>
                    <a:lnTo>
                      <a:pt x="362" y="646"/>
                    </a:lnTo>
                    <a:lnTo>
                      <a:pt x="364" y="646"/>
                    </a:lnTo>
                    <a:lnTo>
                      <a:pt x="366" y="646"/>
                    </a:lnTo>
                    <a:lnTo>
                      <a:pt x="365" y="645"/>
                    </a:lnTo>
                    <a:lnTo>
                      <a:pt x="365" y="643"/>
                    </a:lnTo>
                    <a:close/>
                    <a:moveTo>
                      <a:pt x="398" y="582"/>
                    </a:moveTo>
                    <a:lnTo>
                      <a:pt x="405" y="582"/>
                    </a:lnTo>
                    <a:lnTo>
                      <a:pt x="410" y="582"/>
                    </a:lnTo>
                    <a:lnTo>
                      <a:pt x="409" y="578"/>
                    </a:lnTo>
                    <a:lnTo>
                      <a:pt x="406" y="579"/>
                    </a:lnTo>
                    <a:lnTo>
                      <a:pt x="404" y="578"/>
                    </a:lnTo>
                    <a:lnTo>
                      <a:pt x="403" y="577"/>
                    </a:lnTo>
                    <a:lnTo>
                      <a:pt x="403" y="574"/>
                    </a:lnTo>
                    <a:lnTo>
                      <a:pt x="401" y="574"/>
                    </a:lnTo>
                    <a:lnTo>
                      <a:pt x="399" y="574"/>
                    </a:lnTo>
                    <a:lnTo>
                      <a:pt x="395" y="574"/>
                    </a:lnTo>
                    <a:lnTo>
                      <a:pt x="398" y="582"/>
                    </a:lnTo>
                    <a:close/>
                    <a:moveTo>
                      <a:pt x="28" y="1155"/>
                    </a:moveTo>
                    <a:lnTo>
                      <a:pt x="27" y="1154"/>
                    </a:lnTo>
                    <a:lnTo>
                      <a:pt x="27" y="1152"/>
                    </a:lnTo>
                    <a:lnTo>
                      <a:pt x="24" y="1152"/>
                    </a:lnTo>
                    <a:lnTo>
                      <a:pt x="22" y="1152"/>
                    </a:lnTo>
                    <a:lnTo>
                      <a:pt x="21" y="1150"/>
                    </a:lnTo>
                    <a:lnTo>
                      <a:pt x="20" y="1148"/>
                    </a:lnTo>
                    <a:lnTo>
                      <a:pt x="19" y="1148"/>
                    </a:lnTo>
                    <a:lnTo>
                      <a:pt x="17" y="1149"/>
                    </a:lnTo>
                    <a:lnTo>
                      <a:pt x="15" y="1149"/>
                    </a:lnTo>
                    <a:lnTo>
                      <a:pt x="13" y="1149"/>
                    </a:lnTo>
                    <a:lnTo>
                      <a:pt x="12" y="1147"/>
                    </a:lnTo>
                    <a:lnTo>
                      <a:pt x="11" y="1145"/>
                    </a:lnTo>
                    <a:lnTo>
                      <a:pt x="13" y="1145"/>
                    </a:lnTo>
                    <a:lnTo>
                      <a:pt x="15" y="1145"/>
                    </a:lnTo>
                    <a:lnTo>
                      <a:pt x="15" y="1142"/>
                    </a:lnTo>
                    <a:lnTo>
                      <a:pt x="14" y="1141"/>
                    </a:lnTo>
                    <a:lnTo>
                      <a:pt x="16" y="1141"/>
                    </a:lnTo>
                    <a:lnTo>
                      <a:pt x="18" y="1140"/>
                    </a:lnTo>
                    <a:lnTo>
                      <a:pt x="17" y="1139"/>
                    </a:lnTo>
                    <a:lnTo>
                      <a:pt x="16" y="1137"/>
                    </a:lnTo>
                    <a:lnTo>
                      <a:pt x="14" y="1137"/>
                    </a:lnTo>
                    <a:lnTo>
                      <a:pt x="13" y="1137"/>
                    </a:lnTo>
                    <a:lnTo>
                      <a:pt x="11" y="1137"/>
                    </a:lnTo>
                    <a:lnTo>
                      <a:pt x="8" y="1137"/>
                    </a:lnTo>
                    <a:lnTo>
                      <a:pt x="7" y="1136"/>
                    </a:lnTo>
                    <a:lnTo>
                      <a:pt x="6" y="1134"/>
                    </a:lnTo>
                    <a:lnTo>
                      <a:pt x="4" y="1134"/>
                    </a:lnTo>
                    <a:lnTo>
                      <a:pt x="2" y="1134"/>
                    </a:lnTo>
                    <a:lnTo>
                      <a:pt x="2" y="1132"/>
                    </a:lnTo>
                    <a:lnTo>
                      <a:pt x="1" y="1131"/>
                    </a:lnTo>
                    <a:lnTo>
                      <a:pt x="0" y="1129"/>
                    </a:lnTo>
                    <a:lnTo>
                      <a:pt x="0" y="1127"/>
                    </a:lnTo>
                    <a:lnTo>
                      <a:pt x="2" y="1127"/>
                    </a:lnTo>
                    <a:lnTo>
                      <a:pt x="4" y="1127"/>
                    </a:lnTo>
                    <a:lnTo>
                      <a:pt x="3" y="1124"/>
                    </a:lnTo>
                    <a:lnTo>
                      <a:pt x="2" y="1122"/>
                    </a:lnTo>
                    <a:lnTo>
                      <a:pt x="4" y="1122"/>
                    </a:lnTo>
                    <a:lnTo>
                      <a:pt x="6" y="1122"/>
                    </a:lnTo>
                    <a:lnTo>
                      <a:pt x="6" y="1123"/>
                    </a:lnTo>
                    <a:lnTo>
                      <a:pt x="7" y="1124"/>
                    </a:lnTo>
                    <a:lnTo>
                      <a:pt x="7" y="1125"/>
                    </a:lnTo>
                    <a:lnTo>
                      <a:pt x="7" y="1127"/>
                    </a:lnTo>
                    <a:lnTo>
                      <a:pt x="10" y="1127"/>
                    </a:lnTo>
                    <a:lnTo>
                      <a:pt x="12" y="1127"/>
                    </a:lnTo>
                    <a:lnTo>
                      <a:pt x="12" y="1124"/>
                    </a:lnTo>
                    <a:lnTo>
                      <a:pt x="11" y="1122"/>
                    </a:lnTo>
                    <a:lnTo>
                      <a:pt x="13" y="1122"/>
                    </a:lnTo>
                    <a:lnTo>
                      <a:pt x="15" y="1122"/>
                    </a:lnTo>
                    <a:lnTo>
                      <a:pt x="13" y="1118"/>
                    </a:lnTo>
                    <a:lnTo>
                      <a:pt x="13" y="1117"/>
                    </a:lnTo>
                    <a:lnTo>
                      <a:pt x="12" y="1115"/>
                    </a:lnTo>
                    <a:lnTo>
                      <a:pt x="11" y="1113"/>
                    </a:lnTo>
                    <a:lnTo>
                      <a:pt x="11" y="1111"/>
                    </a:lnTo>
                    <a:lnTo>
                      <a:pt x="10" y="1111"/>
                    </a:lnTo>
                    <a:lnTo>
                      <a:pt x="8" y="1111"/>
                    </a:lnTo>
                    <a:lnTo>
                      <a:pt x="6" y="1111"/>
                    </a:lnTo>
                    <a:lnTo>
                      <a:pt x="6" y="1112"/>
                    </a:lnTo>
                    <a:lnTo>
                      <a:pt x="5" y="1110"/>
                    </a:lnTo>
                    <a:lnTo>
                      <a:pt x="4" y="1107"/>
                    </a:lnTo>
                    <a:lnTo>
                      <a:pt x="6" y="1107"/>
                    </a:lnTo>
                    <a:lnTo>
                      <a:pt x="8" y="1107"/>
                    </a:lnTo>
                    <a:lnTo>
                      <a:pt x="8" y="1105"/>
                    </a:lnTo>
                    <a:lnTo>
                      <a:pt x="7" y="1103"/>
                    </a:lnTo>
                    <a:lnTo>
                      <a:pt x="10" y="1103"/>
                    </a:lnTo>
                    <a:lnTo>
                      <a:pt x="12" y="1103"/>
                    </a:lnTo>
                    <a:lnTo>
                      <a:pt x="14" y="1103"/>
                    </a:lnTo>
                    <a:lnTo>
                      <a:pt x="16" y="1103"/>
                    </a:lnTo>
                    <a:lnTo>
                      <a:pt x="15" y="1101"/>
                    </a:lnTo>
                    <a:lnTo>
                      <a:pt x="14" y="1099"/>
                    </a:lnTo>
                    <a:lnTo>
                      <a:pt x="12" y="1099"/>
                    </a:lnTo>
                    <a:lnTo>
                      <a:pt x="10" y="1100"/>
                    </a:lnTo>
                    <a:lnTo>
                      <a:pt x="10" y="1098"/>
                    </a:lnTo>
                    <a:lnTo>
                      <a:pt x="8" y="1096"/>
                    </a:lnTo>
                    <a:lnTo>
                      <a:pt x="11" y="1096"/>
                    </a:lnTo>
                    <a:lnTo>
                      <a:pt x="13" y="1096"/>
                    </a:lnTo>
                    <a:lnTo>
                      <a:pt x="12" y="1094"/>
                    </a:lnTo>
                    <a:lnTo>
                      <a:pt x="12" y="1091"/>
                    </a:lnTo>
                    <a:lnTo>
                      <a:pt x="13" y="1091"/>
                    </a:lnTo>
                    <a:lnTo>
                      <a:pt x="16" y="1091"/>
                    </a:lnTo>
                    <a:lnTo>
                      <a:pt x="18" y="1091"/>
                    </a:lnTo>
                    <a:lnTo>
                      <a:pt x="19" y="1091"/>
                    </a:lnTo>
                    <a:lnTo>
                      <a:pt x="19" y="1089"/>
                    </a:lnTo>
                    <a:lnTo>
                      <a:pt x="18" y="1088"/>
                    </a:lnTo>
                    <a:lnTo>
                      <a:pt x="20" y="1087"/>
                    </a:lnTo>
                    <a:lnTo>
                      <a:pt x="22" y="1087"/>
                    </a:lnTo>
                    <a:lnTo>
                      <a:pt x="24" y="1088"/>
                    </a:lnTo>
                    <a:lnTo>
                      <a:pt x="27" y="1087"/>
                    </a:lnTo>
                    <a:lnTo>
                      <a:pt x="26" y="1086"/>
                    </a:lnTo>
                    <a:lnTo>
                      <a:pt x="24" y="1084"/>
                    </a:lnTo>
                    <a:lnTo>
                      <a:pt x="22" y="1084"/>
                    </a:lnTo>
                    <a:lnTo>
                      <a:pt x="21" y="1084"/>
                    </a:lnTo>
                    <a:lnTo>
                      <a:pt x="20" y="1082"/>
                    </a:lnTo>
                    <a:lnTo>
                      <a:pt x="19" y="1080"/>
                    </a:lnTo>
                    <a:lnTo>
                      <a:pt x="21" y="1080"/>
                    </a:lnTo>
                    <a:lnTo>
                      <a:pt x="23" y="1080"/>
                    </a:lnTo>
                    <a:lnTo>
                      <a:pt x="26" y="1080"/>
                    </a:lnTo>
                    <a:lnTo>
                      <a:pt x="28" y="1080"/>
                    </a:lnTo>
                    <a:lnTo>
                      <a:pt x="27" y="1078"/>
                    </a:lnTo>
                    <a:lnTo>
                      <a:pt x="27" y="1077"/>
                    </a:lnTo>
                    <a:lnTo>
                      <a:pt x="24" y="1077"/>
                    </a:lnTo>
                    <a:lnTo>
                      <a:pt x="22" y="1077"/>
                    </a:lnTo>
                    <a:lnTo>
                      <a:pt x="21" y="1074"/>
                    </a:lnTo>
                    <a:lnTo>
                      <a:pt x="20" y="1072"/>
                    </a:lnTo>
                    <a:lnTo>
                      <a:pt x="22" y="1072"/>
                    </a:lnTo>
                    <a:lnTo>
                      <a:pt x="24" y="1072"/>
                    </a:lnTo>
                    <a:lnTo>
                      <a:pt x="24" y="1073"/>
                    </a:lnTo>
                    <a:lnTo>
                      <a:pt x="26" y="1074"/>
                    </a:lnTo>
                    <a:lnTo>
                      <a:pt x="26" y="1075"/>
                    </a:lnTo>
                    <a:lnTo>
                      <a:pt x="27" y="1077"/>
                    </a:lnTo>
                    <a:lnTo>
                      <a:pt x="29" y="1077"/>
                    </a:lnTo>
                    <a:lnTo>
                      <a:pt x="30" y="1075"/>
                    </a:lnTo>
                    <a:lnTo>
                      <a:pt x="30" y="1074"/>
                    </a:lnTo>
                    <a:lnTo>
                      <a:pt x="29" y="1072"/>
                    </a:lnTo>
                    <a:lnTo>
                      <a:pt x="28" y="1070"/>
                    </a:lnTo>
                    <a:lnTo>
                      <a:pt x="28" y="1068"/>
                    </a:lnTo>
                    <a:lnTo>
                      <a:pt x="30" y="1068"/>
                    </a:lnTo>
                    <a:lnTo>
                      <a:pt x="32" y="1068"/>
                    </a:lnTo>
                    <a:lnTo>
                      <a:pt x="33" y="1068"/>
                    </a:lnTo>
                    <a:lnTo>
                      <a:pt x="35" y="1068"/>
                    </a:lnTo>
                    <a:lnTo>
                      <a:pt x="35" y="1066"/>
                    </a:lnTo>
                    <a:lnTo>
                      <a:pt x="34" y="1065"/>
                    </a:lnTo>
                    <a:lnTo>
                      <a:pt x="33" y="1063"/>
                    </a:lnTo>
                    <a:lnTo>
                      <a:pt x="33" y="1061"/>
                    </a:lnTo>
                    <a:lnTo>
                      <a:pt x="35" y="1061"/>
                    </a:lnTo>
                    <a:lnTo>
                      <a:pt x="37" y="1061"/>
                    </a:lnTo>
                    <a:lnTo>
                      <a:pt x="36" y="1058"/>
                    </a:lnTo>
                    <a:lnTo>
                      <a:pt x="35" y="1056"/>
                    </a:lnTo>
                    <a:lnTo>
                      <a:pt x="37" y="1056"/>
                    </a:lnTo>
                    <a:lnTo>
                      <a:pt x="39" y="1056"/>
                    </a:lnTo>
                    <a:lnTo>
                      <a:pt x="40" y="1058"/>
                    </a:lnTo>
                    <a:lnTo>
                      <a:pt x="40" y="1061"/>
                    </a:lnTo>
                    <a:lnTo>
                      <a:pt x="43" y="1061"/>
                    </a:lnTo>
                    <a:lnTo>
                      <a:pt x="45" y="1061"/>
                    </a:lnTo>
                    <a:lnTo>
                      <a:pt x="47" y="1061"/>
                    </a:lnTo>
                    <a:lnTo>
                      <a:pt x="49" y="1060"/>
                    </a:lnTo>
                    <a:lnTo>
                      <a:pt x="53" y="1060"/>
                    </a:lnTo>
                    <a:lnTo>
                      <a:pt x="52" y="1057"/>
                    </a:lnTo>
                    <a:lnTo>
                      <a:pt x="52" y="1056"/>
                    </a:lnTo>
                    <a:lnTo>
                      <a:pt x="50" y="1056"/>
                    </a:lnTo>
                    <a:lnTo>
                      <a:pt x="48" y="1056"/>
                    </a:lnTo>
                    <a:lnTo>
                      <a:pt x="46" y="1056"/>
                    </a:lnTo>
                    <a:lnTo>
                      <a:pt x="44" y="1056"/>
                    </a:lnTo>
                    <a:lnTo>
                      <a:pt x="43" y="1054"/>
                    </a:lnTo>
                    <a:lnTo>
                      <a:pt x="43" y="1053"/>
                    </a:lnTo>
                    <a:lnTo>
                      <a:pt x="40" y="1049"/>
                    </a:lnTo>
                    <a:lnTo>
                      <a:pt x="39" y="1047"/>
                    </a:lnTo>
                    <a:lnTo>
                      <a:pt x="39" y="1046"/>
                    </a:lnTo>
                    <a:lnTo>
                      <a:pt x="41" y="1045"/>
                    </a:lnTo>
                    <a:lnTo>
                      <a:pt x="44" y="1045"/>
                    </a:lnTo>
                    <a:lnTo>
                      <a:pt x="45" y="1047"/>
                    </a:lnTo>
                    <a:lnTo>
                      <a:pt x="45" y="1049"/>
                    </a:lnTo>
                    <a:lnTo>
                      <a:pt x="53" y="1049"/>
                    </a:lnTo>
                    <a:lnTo>
                      <a:pt x="55" y="1048"/>
                    </a:lnTo>
                    <a:lnTo>
                      <a:pt x="57" y="1048"/>
                    </a:lnTo>
                    <a:lnTo>
                      <a:pt x="57" y="1050"/>
                    </a:lnTo>
                    <a:lnTo>
                      <a:pt x="58" y="1052"/>
                    </a:lnTo>
                    <a:lnTo>
                      <a:pt x="61" y="1052"/>
                    </a:lnTo>
                    <a:lnTo>
                      <a:pt x="63" y="1052"/>
                    </a:lnTo>
                    <a:lnTo>
                      <a:pt x="64" y="1053"/>
                    </a:lnTo>
                    <a:lnTo>
                      <a:pt x="64" y="1055"/>
                    </a:lnTo>
                    <a:lnTo>
                      <a:pt x="66" y="1055"/>
                    </a:lnTo>
                    <a:lnTo>
                      <a:pt x="68" y="1055"/>
                    </a:lnTo>
                    <a:lnTo>
                      <a:pt x="67" y="1052"/>
                    </a:lnTo>
                    <a:lnTo>
                      <a:pt x="66" y="1050"/>
                    </a:lnTo>
                    <a:lnTo>
                      <a:pt x="65" y="1048"/>
                    </a:lnTo>
                    <a:lnTo>
                      <a:pt x="64" y="1048"/>
                    </a:lnTo>
                    <a:lnTo>
                      <a:pt x="62" y="1048"/>
                    </a:lnTo>
                    <a:lnTo>
                      <a:pt x="60" y="1048"/>
                    </a:lnTo>
                    <a:lnTo>
                      <a:pt x="57" y="1048"/>
                    </a:lnTo>
                    <a:lnTo>
                      <a:pt x="56" y="1047"/>
                    </a:lnTo>
                    <a:lnTo>
                      <a:pt x="55" y="1045"/>
                    </a:lnTo>
                    <a:lnTo>
                      <a:pt x="55" y="1042"/>
                    </a:lnTo>
                    <a:lnTo>
                      <a:pt x="54" y="1040"/>
                    </a:lnTo>
                    <a:lnTo>
                      <a:pt x="52" y="1040"/>
                    </a:lnTo>
                    <a:lnTo>
                      <a:pt x="50" y="1041"/>
                    </a:lnTo>
                    <a:lnTo>
                      <a:pt x="49" y="1039"/>
                    </a:lnTo>
                    <a:lnTo>
                      <a:pt x="49" y="1037"/>
                    </a:lnTo>
                    <a:lnTo>
                      <a:pt x="51" y="1037"/>
                    </a:lnTo>
                    <a:lnTo>
                      <a:pt x="53" y="1037"/>
                    </a:lnTo>
                    <a:lnTo>
                      <a:pt x="52" y="1035"/>
                    </a:lnTo>
                    <a:lnTo>
                      <a:pt x="51" y="1033"/>
                    </a:lnTo>
                    <a:lnTo>
                      <a:pt x="51" y="1032"/>
                    </a:lnTo>
                    <a:lnTo>
                      <a:pt x="50" y="1030"/>
                    </a:lnTo>
                    <a:lnTo>
                      <a:pt x="52" y="1030"/>
                    </a:lnTo>
                    <a:lnTo>
                      <a:pt x="54" y="1030"/>
                    </a:lnTo>
                    <a:lnTo>
                      <a:pt x="53" y="1028"/>
                    </a:lnTo>
                    <a:lnTo>
                      <a:pt x="53" y="1025"/>
                    </a:lnTo>
                    <a:lnTo>
                      <a:pt x="54" y="1025"/>
                    </a:lnTo>
                    <a:lnTo>
                      <a:pt x="56" y="1025"/>
                    </a:lnTo>
                    <a:lnTo>
                      <a:pt x="57" y="1028"/>
                    </a:lnTo>
                    <a:lnTo>
                      <a:pt x="58" y="1030"/>
                    </a:lnTo>
                    <a:lnTo>
                      <a:pt x="61" y="1030"/>
                    </a:lnTo>
                    <a:lnTo>
                      <a:pt x="63" y="1029"/>
                    </a:lnTo>
                    <a:lnTo>
                      <a:pt x="62" y="1028"/>
                    </a:lnTo>
                    <a:lnTo>
                      <a:pt x="61" y="1025"/>
                    </a:lnTo>
                    <a:lnTo>
                      <a:pt x="63" y="1025"/>
                    </a:lnTo>
                    <a:lnTo>
                      <a:pt x="65" y="1025"/>
                    </a:lnTo>
                    <a:lnTo>
                      <a:pt x="64" y="1023"/>
                    </a:lnTo>
                    <a:lnTo>
                      <a:pt x="64" y="1021"/>
                    </a:lnTo>
                    <a:lnTo>
                      <a:pt x="66" y="1021"/>
                    </a:lnTo>
                    <a:lnTo>
                      <a:pt x="68" y="1021"/>
                    </a:lnTo>
                    <a:lnTo>
                      <a:pt x="67" y="1019"/>
                    </a:lnTo>
                    <a:lnTo>
                      <a:pt x="66" y="1018"/>
                    </a:lnTo>
                    <a:lnTo>
                      <a:pt x="64" y="1018"/>
                    </a:lnTo>
                    <a:lnTo>
                      <a:pt x="62" y="1018"/>
                    </a:lnTo>
                    <a:lnTo>
                      <a:pt x="62" y="1016"/>
                    </a:lnTo>
                    <a:lnTo>
                      <a:pt x="61" y="1014"/>
                    </a:lnTo>
                    <a:lnTo>
                      <a:pt x="63" y="1014"/>
                    </a:lnTo>
                    <a:lnTo>
                      <a:pt x="65" y="1014"/>
                    </a:lnTo>
                    <a:lnTo>
                      <a:pt x="64" y="1012"/>
                    </a:lnTo>
                    <a:lnTo>
                      <a:pt x="64" y="1011"/>
                    </a:lnTo>
                    <a:lnTo>
                      <a:pt x="63" y="1008"/>
                    </a:lnTo>
                    <a:lnTo>
                      <a:pt x="62" y="1006"/>
                    </a:lnTo>
                    <a:lnTo>
                      <a:pt x="64" y="1006"/>
                    </a:lnTo>
                    <a:lnTo>
                      <a:pt x="66" y="1006"/>
                    </a:lnTo>
                    <a:lnTo>
                      <a:pt x="65" y="1004"/>
                    </a:lnTo>
                    <a:lnTo>
                      <a:pt x="65" y="1002"/>
                    </a:lnTo>
                    <a:lnTo>
                      <a:pt x="67" y="1002"/>
                    </a:lnTo>
                    <a:lnTo>
                      <a:pt x="69" y="1002"/>
                    </a:lnTo>
                    <a:lnTo>
                      <a:pt x="68" y="1000"/>
                    </a:lnTo>
                    <a:lnTo>
                      <a:pt x="67" y="999"/>
                    </a:lnTo>
                    <a:lnTo>
                      <a:pt x="69" y="999"/>
                    </a:lnTo>
                    <a:lnTo>
                      <a:pt x="71" y="999"/>
                    </a:lnTo>
                    <a:lnTo>
                      <a:pt x="70" y="997"/>
                    </a:lnTo>
                    <a:lnTo>
                      <a:pt x="70" y="995"/>
                    </a:lnTo>
                    <a:lnTo>
                      <a:pt x="72" y="995"/>
                    </a:lnTo>
                    <a:lnTo>
                      <a:pt x="74" y="995"/>
                    </a:lnTo>
                    <a:lnTo>
                      <a:pt x="77" y="995"/>
                    </a:lnTo>
                    <a:lnTo>
                      <a:pt x="79" y="995"/>
                    </a:lnTo>
                    <a:lnTo>
                      <a:pt x="78" y="993"/>
                    </a:lnTo>
                    <a:lnTo>
                      <a:pt x="77" y="990"/>
                    </a:lnTo>
                    <a:lnTo>
                      <a:pt x="76" y="988"/>
                    </a:lnTo>
                    <a:lnTo>
                      <a:pt x="76" y="987"/>
                    </a:lnTo>
                    <a:lnTo>
                      <a:pt x="78" y="987"/>
                    </a:lnTo>
                    <a:lnTo>
                      <a:pt x="80" y="987"/>
                    </a:lnTo>
                    <a:lnTo>
                      <a:pt x="79" y="985"/>
                    </a:lnTo>
                    <a:lnTo>
                      <a:pt x="78" y="983"/>
                    </a:lnTo>
                    <a:lnTo>
                      <a:pt x="80" y="983"/>
                    </a:lnTo>
                    <a:lnTo>
                      <a:pt x="82" y="983"/>
                    </a:lnTo>
                    <a:lnTo>
                      <a:pt x="82" y="981"/>
                    </a:lnTo>
                    <a:lnTo>
                      <a:pt x="81" y="979"/>
                    </a:lnTo>
                    <a:lnTo>
                      <a:pt x="83" y="979"/>
                    </a:lnTo>
                    <a:lnTo>
                      <a:pt x="85" y="979"/>
                    </a:lnTo>
                    <a:lnTo>
                      <a:pt x="84" y="977"/>
                    </a:lnTo>
                    <a:lnTo>
                      <a:pt x="83" y="975"/>
                    </a:lnTo>
                    <a:lnTo>
                      <a:pt x="85" y="974"/>
                    </a:lnTo>
                    <a:lnTo>
                      <a:pt x="87" y="975"/>
                    </a:lnTo>
                    <a:lnTo>
                      <a:pt x="88" y="977"/>
                    </a:lnTo>
                    <a:lnTo>
                      <a:pt x="89" y="979"/>
                    </a:lnTo>
                    <a:lnTo>
                      <a:pt x="89" y="981"/>
                    </a:lnTo>
                    <a:lnTo>
                      <a:pt x="90" y="983"/>
                    </a:lnTo>
                    <a:lnTo>
                      <a:pt x="93" y="983"/>
                    </a:lnTo>
                    <a:lnTo>
                      <a:pt x="95" y="982"/>
                    </a:lnTo>
                    <a:lnTo>
                      <a:pt x="94" y="981"/>
                    </a:lnTo>
                    <a:lnTo>
                      <a:pt x="94" y="979"/>
                    </a:lnTo>
                    <a:lnTo>
                      <a:pt x="95" y="979"/>
                    </a:lnTo>
                    <a:lnTo>
                      <a:pt x="97" y="979"/>
                    </a:lnTo>
                    <a:lnTo>
                      <a:pt x="96" y="974"/>
                    </a:lnTo>
                    <a:lnTo>
                      <a:pt x="95" y="972"/>
                    </a:lnTo>
                    <a:lnTo>
                      <a:pt x="95" y="971"/>
                    </a:lnTo>
                    <a:lnTo>
                      <a:pt x="94" y="971"/>
                    </a:lnTo>
                    <a:lnTo>
                      <a:pt x="93" y="971"/>
                    </a:lnTo>
                    <a:lnTo>
                      <a:pt x="90" y="971"/>
                    </a:lnTo>
                    <a:lnTo>
                      <a:pt x="90" y="971"/>
                    </a:lnTo>
                    <a:lnTo>
                      <a:pt x="89" y="969"/>
                    </a:lnTo>
                    <a:lnTo>
                      <a:pt x="89" y="967"/>
                    </a:lnTo>
                    <a:lnTo>
                      <a:pt x="91" y="967"/>
                    </a:lnTo>
                    <a:lnTo>
                      <a:pt x="93" y="967"/>
                    </a:lnTo>
                    <a:lnTo>
                      <a:pt x="93" y="965"/>
                    </a:lnTo>
                    <a:lnTo>
                      <a:pt x="91" y="964"/>
                    </a:lnTo>
                    <a:lnTo>
                      <a:pt x="94" y="963"/>
                    </a:lnTo>
                    <a:lnTo>
                      <a:pt x="96" y="964"/>
                    </a:lnTo>
                    <a:lnTo>
                      <a:pt x="97" y="965"/>
                    </a:lnTo>
                    <a:lnTo>
                      <a:pt x="97" y="967"/>
                    </a:lnTo>
                    <a:lnTo>
                      <a:pt x="99" y="967"/>
                    </a:lnTo>
                    <a:lnTo>
                      <a:pt x="101" y="967"/>
                    </a:lnTo>
                    <a:lnTo>
                      <a:pt x="101" y="965"/>
                    </a:lnTo>
                    <a:lnTo>
                      <a:pt x="100" y="963"/>
                    </a:lnTo>
                    <a:lnTo>
                      <a:pt x="98" y="960"/>
                    </a:lnTo>
                    <a:lnTo>
                      <a:pt x="97" y="955"/>
                    </a:lnTo>
                    <a:lnTo>
                      <a:pt x="96" y="954"/>
                    </a:lnTo>
                    <a:lnTo>
                      <a:pt x="96" y="952"/>
                    </a:lnTo>
                    <a:lnTo>
                      <a:pt x="98" y="952"/>
                    </a:lnTo>
                    <a:lnTo>
                      <a:pt x="100" y="952"/>
                    </a:lnTo>
                    <a:lnTo>
                      <a:pt x="99" y="950"/>
                    </a:lnTo>
                    <a:lnTo>
                      <a:pt x="98" y="948"/>
                    </a:lnTo>
                    <a:lnTo>
                      <a:pt x="100" y="948"/>
                    </a:lnTo>
                    <a:lnTo>
                      <a:pt x="102" y="948"/>
                    </a:lnTo>
                    <a:lnTo>
                      <a:pt x="102" y="946"/>
                    </a:lnTo>
                    <a:lnTo>
                      <a:pt x="101" y="944"/>
                    </a:lnTo>
                    <a:lnTo>
                      <a:pt x="103" y="944"/>
                    </a:lnTo>
                    <a:lnTo>
                      <a:pt x="105" y="944"/>
                    </a:lnTo>
                    <a:lnTo>
                      <a:pt x="104" y="943"/>
                    </a:lnTo>
                    <a:lnTo>
                      <a:pt x="103" y="940"/>
                    </a:lnTo>
                    <a:lnTo>
                      <a:pt x="105" y="940"/>
                    </a:lnTo>
                    <a:lnTo>
                      <a:pt x="107" y="940"/>
                    </a:lnTo>
                    <a:lnTo>
                      <a:pt x="109" y="941"/>
                    </a:lnTo>
                    <a:lnTo>
                      <a:pt x="110" y="944"/>
                    </a:lnTo>
                    <a:lnTo>
                      <a:pt x="112" y="944"/>
                    </a:lnTo>
                    <a:lnTo>
                      <a:pt x="113" y="944"/>
                    </a:lnTo>
                    <a:lnTo>
                      <a:pt x="113" y="941"/>
                    </a:lnTo>
                    <a:lnTo>
                      <a:pt x="112" y="940"/>
                    </a:lnTo>
                    <a:lnTo>
                      <a:pt x="114" y="939"/>
                    </a:lnTo>
                    <a:lnTo>
                      <a:pt x="116" y="939"/>
                    </a:lnTo>
                    <a:lnTo>
                      <a:pt x="116" y="939"/>
                    </a:lnTo>
                    <a:lnTo>
                      <a:pt x="115" y="938"/>
                    </a:lnTo>
                    <a:lnTo>
                      <a:pt x="115" y="936"/>
                    </a:lnTo>
                    <a:lnTo>
                      <a:pt x="115" y="936"/>
                    </a:lnTo>
                    <a:lnTo>
                      <a:pt x="113" y="936"/>
                    </a:lnTo>
                    <a:lnTo>
                      <a:pt x="111" y="936"/>
                    </a:lnTo>
                    <a:lnTo>
                      <a:pt x="111" y="938"/>
                    </a:lnTo>
                    <a:lnTo>
                      <a:pt x="112" y="940"/>
                    </a:lnTo>
                    <a:lnTo>
                      <a:pt x="110" y="940"/>
                    </a:lnTo>
                    <a:lnTo>
                      <a:pt x="107" y="940"/>
                    </a:lnTo>
                    <a:lnTo>
                      <a:pt x="106" y="938"/>
                    </a:lnTo>
                    <a:lnTo>
                      <a:pt x="106" y="936"/>
                    </a:lnTo>
                    <a:lnTo>
                      <a:pt x="105" y="934"/>
                    </a:lnTo>
                    <a:lnTo>
                      <a:pt x="105" y="933"/>
                    </a:lnTo>
                    <a:lnTo>
                      <a:pt x="107" y="933"/>
                    </a:lnTo>
                    <a:lnTo>
                      <a:pt x="109" y="933"/>
                    </a:lnTo>
                    <a:lnTo>
                      <a:pt x="111" y="932"/>
                    </a:lnTo>
                    <a:lnTo>
                      <a:pt x="113" y="932"/>
                    </a:lnTo>
                    <a:lnTo>
                      <a:pt x="113" y="931"/>
                    </a:lnTo>
                    <a:lnTo>
                      <a:pt x="112" y="929"/>
                    </a:lnTo>
                    <a:lnTo>
                      <a:pt x="111" y="927"/>
                    </a:lnTo>
                    <a:lnTo>
                      <a:pt x="111" y="924"/>
                    </a:lnTo>
                    <a:lnTo>
                      <a:pt x="112" y="924"/>
                    </a:lnTo>
                    <a:lnTo>
                      <a:pt x="115" y="924"/>
                    </a:lnTo>
                    <a:lnTo>
                      <a:pt x="114" y="922"/>
                    </a:lnTo>
                    <a:lnTo>
                      <a:pt x="113" y="921"/>
                    </a:lnTo>
                    <a:lnTo>
                      <a:pt x="115" y="920"/>
                    </a:lnTo>
                    <a:lnTo>
                      <a:pt x="117" y="921"/>
                    </a:lnTo>
                    <a:lnTo>
                      <a:pt x="119" y="921"/>
                    </a:lnTo>
                    <a:lnTo>
                      <a:pt x="121" y="920"/>
                    </a:lnTo>
                    <a:lnTo>
                      <a:pt x="123" y="920"/>
                    </a:lnTo>
                    <a:lnTo>
                      <a:pt x="126" y="920"/>
                    </a:lnTo>
                    <a:lnTo>
                      <a:pt x="124" y="918"/>
                    </a:lnTo>
                    <a:lnTo>
                      <a:pt x="123" y="917"/>
                    </a:lnTo>
                    <a:lnTo>
                      <a:pt x="123" y="917"/>
                    </a:lnTo>
                    <a:lnTo>
                      <a:pt x="121" y="917"/>
                    </a:lnTo>
                    <a:lnTo>
                      <a:pt x="120" y="917"/>
                    </a:lnTo>
                    <a:lnTo>
                      <a:pt x="120" y="917"/>
                    </a:lnTo>
                    <a:lnTo>
                      <a:pt x="119" y="915"/>
                    </a:lnTo>
                    <a:lnTo>
                      <a:pt x="118" y="913"/>
                    </a:lnTo>
                    <a:lnTo>
                      <a:pt x="120" y="913"/>
                    </a:lnTo>
                    <a:lnTo>
                      <a:pt x="122" y="913"/>
                    </a:lnTo>
                    <a:lnTo>
                      <a:pt x="121" y="911"/>
                    </a:lnTo>
                    <a:lnTo>
                      <a:pt x="121" y="910"/>
                    </a:lnTo>
                    <a:lnTo>
                      <a:pt x="123" y="910"/>
                    </a:lnTo>
                    <a:lnTo>
                      <a:pt x="126" y="910"/>
                    </a:lnTo>
                    <a:lnTo>
                      <a:pt x="124" y="907"/>
                    </a:lnTo>
                    <a:lnTo>
                      <a:pt x="123" y="905"/>
                    </a:lnTo>
                    <a:lnTo>
                      <a:pt x="126" y="905"/>
                    </a:lnTo>
                    <a:lnTo>
                      <a:pt x="128" y="905"/>
                    </a:lnTo>
                    <a:lnTo>
                      <a:pt x="128" y="903"/>
                    </a:lnTo>
                    <a:lnTo>
                      <a:pt x="127" y="901"/>
                    </a:lnTo>
                    <a:lnTo>
                      <a:pt x="129" y="901"/>
                    </a:lnTo>
                    <a:lnTo>
                      <a:pt x="131" y="901"/>
                    </a:lnTo>
                    <a:lnTo>
                      <a:pt x="130" y="899"/>
                    </a:lnTo>
                    <a:lnTo>
                      <a:pt x="129" y="898"/>
                    </a:lnTo>
                    <a:lnTo>
                      <a:pt x="128" y="894"/>
                    </a:lnTo>
                    <a:lnTo>
                      <a:pt x="136" y="894"/>
                    </a:lnTo>
                    <a:lnTo>
                      <a:pt x="137" y="897"/>
                    </a:lnTo>
                    <a:lnTo>
                      <a:pt x="138" y="899"/>
                    </a:lnTo>
                    <a:lnTo>
                      <a:pt x="139" y="901"/>
                    </a:lnTo>
                    <a:lnTo>
                      <a:pt x="140" y="901"/>
                    </a:lnTo>
                    <a:lnTo>
                      <a:pt x="143" y="901"/>
                    </a:lnTo>
                    <a:lnTo>
                      <a:pt x="143" y="899"/>
                    </a:lnTo>
                    <a:lnTo>
                      <a:pt x="141" y="897"/>
                    </a:lnTo>
                    <a:lnTo>
                      <a:pt x="144" y="897"/>
                    </a:lnTo>
                    <a:lnTo>
                      <a:pt x="146" y="897"/>
                    </a:lnTo>
                    <a:lnTo>
                      <a:pt x="148" y="897"/>
                    </a:lnTo>
                    <a:lnTo>
                      <a:pt x="150" y="897"/>
                    </a:lnTo>
                    <a:lnTo>
                      <a:pt x="149" y="895"/>
                    </a:lnTo>
                    <a:lnTo>
                      <a:pt x="149" y="893"/>
                    </a:lnTo>
                    <a:lnTo>
                      <a:pt x="147" y="894"/>
                    </a:lnTo>
                    <a:lnTo>
                      <a:pt x="145" y="894"/>
                    </a:lnTo>
                    <a:lnTo>
                      <a:pt x="144" y="891"/>
                    </a:lnTo>
                    <a:lnTo>
                      <a:pt x="143" y="889"/>
                    </a:lnTo>
                    <a:lnTo>
                      <a:pt x="143" y="889"/>
                    </a:lnTo>
                    <a:lnTo>
                      <a:pt x="140" y="889"/>
                    </a:lnTo>
                    <a:lnTo>
                      <a:pt x="139" y="889"/>
                    </a:lnTo>
                    <a:lnTo>
                      <a:pt x="138" y="889"/>
                    </a:lnTo>
                    <a:lnTo>
                      <a:pt x="138" y="887"/>
                    </a:lnTo>
                    <a:lnTo>
                      <a:pt x="137" y="886"/>
                    </a:lnTo>
                    <a:lnTo>
                      <a:pt x="139" y="886"/>
                    </a:lnTo>
                    <a:lnTo>
                      <a:pt x="141" y="886"/>
                    </a:lnTo>
                    <a:lnTo>
                      <a:pt x="140" y="884"/>
                    </a:lnTo>
                    <a:lnTo>
                      <a:pt x="140" y="882"/>
                    </a:lnTo>
                    <a:lnTo>
                      <a:pt x="143" y="882"/>
                    </a:lnTo>
                    <a:lnTo>
                      <a:pt x="145" y="882"/>
                    </a:lnTo>
                    <a:lnTo>
                      <a:pt x="145" y="884"/>
                    </a:lnTo>
                    <a:lnTo>
                      <a:pt x="146" y="885"/>
                    </a:lnTo>
                    <a:lnTo>
                      <a:pt x="148" y="885"/>
                    </a:lnTo>
                    <a:lnTo>
                      <a:pt x="150" y="885"/>
                    </a:lnTo>
                    <a:lnTo>
                      <a:pt x="149" y="884"/>
                    </a:lnTo>
                    <a:lnTo>
                      <a:pt x="148" y="882"/>
                    </a:lnTo>
                    <a:lnTo>
                      <a:pt x="147" y="878"/>
                    </a:lnTo>
                    <a:lnTo>
                      <a:pt x="146" y="874"/>
                    </a:lnTo>
                    <a:lnTo>
                      <a:pt x="145" y="872"/>
                    </a:lnTo>
                    <a:lnTo>
                      <a:pt x="144" y="870"/>
                    </a:lnTo>
                    <a:lnTo>
                      <a:pt x="146" y="870"/>
                    </a:lnTo>
                    <a:lnTo>
                      <a:pt x="148" y="870"/>
                    </a:lnTo>
                    <a:lnTo>
                      <a:pt x="148" y="868"/>
                    </a:lnTo>
                    <a:lnTo>
                      <a:pt x="147" y="867"/>
                    </a:lnTo>
                    <a:lnTo>
                      <a:pt x="149" y="866"/>
                    </a:lnTo>
                    <a:lnTo>
                      <a:pt x="151" y="866"/>
                    </a:lnTo>
                    <a:lnTo>
                      <a:pt x="152" y="868"/>
                    </a:lnTo>
                    <a:lnTo>
                      <a:pt x="152" y="870"/>
                    </a:lnTo>
                    <a:lnTo>
                      <a:pt x="154" y="870"/>
                    </a:lnTo>
                    <a:lnTo>
                      <a:pt x="156" y="870"/>
                    </a:lnTo>
                    <a:lnTo>
                      <a:pt x="155" y="868"/>
                    </a:lnTo>
                    <a:lnTo>
                      <a:pt x="155" y="866"/>
                    </a:lnTo>
                    <a:lnTo>
                      <a:pt x="157" y="866"/>
                    </a:lnTo>
                    <a:lnTo>
                      <a:pt x="160" y="866"/>
                    </a:lnTo>
                    <a:lnTo>
                      <a:pt x="159" y="864"/>
                    </a:lnTo>
                    <a:lnTo>
                      <a:pt x="157" y="863"/>
                    </a:lnTo>
                    <a:lnTo>
                      <a:pt x="155" y="863"/>
                    </a:lnTo>
                    <a:lnTo>
                      <a:pt x="153" y="863"/>
                    </a:lnTo>
                    <a:lnTo>
                      <a:pt x="153" y="861"/>
                    </a:lnTo>
                    <a:lnTo>
                      <a:pt x="152" y="858"/>
                    </a:lnTo>
                    <a:lnTo>
                      <a:pt x="154" y="858"/>
                    </a:lnTo>
                    <a:lnTo>
                      <a:pt x="156" y="858"/>
                    </a:lnTo>
                    <a:lnTo>
                      <a:pt x="155" y="856"/>
                    </a:lnTo>
                    <a:lnTo>
                      <a:pt x="155" y="855"/>
                    </a:lnTo>
                    <a:lnTo>
                      <a:pt x="154" y="853"/>
                    </a:lnTo>
                    <a:lnTo>
                      <a:pt x="153" y="851"/>
                    </a:lnTo>
                    <a:lnTo>
                      <a:pt x="155" y="851"/>
                    </a:lnTo>
                    <a:lnTo>
                      <a:pt x="157" y="851"/>
                    </a:lnTo>
                    <a:lnTo>
                      <a:pt x="160" y="851"/>
                    </a:lnTo>
                    <a:lnTo>
                      <a:pt x="162" y="851"/>
                    </a:lnTo>
                    <a:lnTo>
                      <a:pt x="162" y="849"/>
                    </a:lnTo>
                    <a:lnTo>
                      <a:pt x="161" y="847"/>
                    </a:lnTo>
                    <a:lnTo>
                      <a:pt x="160" y="846"/>
                    </a:lnTo>
                    <a:lnTo>
                      <a:pt x="159" y="844"/>
                    </a:lnTo>
                    <a:lnTo>
                      <a:pt x="161" y="844"/>
                    </a:lnTo>
                    <a:lnTo>
                      <a:pt x="163" y="844"/>
                    </a:lnTo>
                    <a:lnTo>
                      <a:pt x="163" y="841"/>
                    </a:lnTo>
                    <a:lnTo>
                      <a:pt x="162" y="839"/>
                    </a:lnTo>
                    <a:lnTo>
                      <a:pt x="164" y="839"/>
                    </a:lnTo>
                    <a:lnTo>
                      <a:pt x="166" y="839"/>
                    </a:lnTo>
                    <a:lnTo>
                      <a:pt x="165" y="837"/>
                    </a:lnTo>
                    <a:lnTo>
                      <a:pt x="165" y="836"/>
                    </a:lnTo>
                    <a:lnTo>
                      <a:pt x="167" y="835"/>
                    </a:lnTo>
                    <a:lnTo>
                      <a:pt x="168" y="835"/>
                    </a:lnTo>
                    <a:lnTo>
                      <a:pt x="168" y="834"/>
                    </a:lnTo>
                    <a:lnTo>
                      <a:pt x="167" y="832"/>
                    </a:lnTo>
                    <a:lnTo>
                      <a:pt x="169" y="832"/>
                    </a:lnTo>
                    <a:lnTo>
                      <a:pt x="171" y="832"/>
                    </a:lnTo>
                    <a:lnTo>
                      <a:pt x="170" y="830"/>
                    </a:lnTo>
                    <a:lnTo>
                      <a:pt x="170" y="828"/>
                    </a:lnTo>
                    <a:lnTo>
                      <a:pt x="172" y="828"/>
                    </a:lnTo>
                    <a:lnTo>
                      <a:pt x="174" y="828"/>
                    </a:lnTo>
                    <a:lnTo>
                      <a:pt x="173" y="826"/>
                    </a:lnTo>
                    <a:lnTo>
                      <a:pt x="172" y="824"/>
                    </a:lnTo>
                    <a:lnTo>
                      <a:pt x="174" y="824"/>
                    </a:lnTo>
                    <a:lnTo>
                      <a:pt x="177" y="823"/>
                    </a:lnTo>
                    <a:lnTo>
                      <a:pt x="177" y="822"/>
                    </a:lnTo>
                    <a:lnTo>
                      <a:pt x="176" y="820"/>
                    </a:lnTo>
                    <a:lnTo>
                      <a:pt x="178" y="820"/>
                    </a:lnTo>
                    <a:lnTo>
                      <a:pt x="180" y="820"/>
                    </a:lnTo>
                    <a:lnTo>
                      <a:pt x="179" y="818"/>
                    </a:lnTo>
                    <a:lnTo>
                      <a:pt x="178" y="816"/>
                    </a:lnTo>
                    <a:lnTo>
                      <a:pt x="180" y="816"/>
                    </a:lnTo>
                    <a:lnTo>
                      <a:pt x="182" y="816"/>
                    </a:lnTo>
                    <a:lnTo>
                      <a:pt x="182" y="814"/>
                    </a:lnTo>
                    <a:lnTo>
                      <a:pt x="181" y="813"/>
                    </a:lnTo>
                    <a:lnTo>
                      <a:pt x="183" y="812"/>
                    </a:lnTo>
                    <a:lnTo>
                      <a:pt x="185" y="813"/>
                    </a:lnTo>
                    <a:lnTo>
                      <a:pt x="186" y="814"/>
                    </a:lnTo>
                    <a:lnTo>
                      <a:pt x="186" y="816"/>
                    </a:lnTo>
                    <a:lnTo>
                      <a:pt x="188" y="816"/>
                    </a:lnTo>
                    <a:lnTo>
                      <a:pt x="190" y="816"/>
                    </a:lnTo>
                    <a:lnTo>
                      <a:pt x="190" y="814"/>
                    </a:lnTo>
                    <a:lnTo>
                      <a:pt x="189" y="812"/>
                    </a:lnTo>
                    <a:lnTo>
                      <a:pt x="188" y="811"/>
                    </a:lnTo>
                    <a:lnTo>
                      <a:pt x="187" y="808"/>
                    </a:lnTo>
                    <a:lnTo>
                      <a:pt x="186" y="808"/>
                    </a:lnTo>
                    <a:lnTo>
                      <a:pt x="184" y="808"/>
                    </a:lnTo>
                    <a:lnTo>
                      <a:pt x="183" y="806"/>
                    </a:lnTo>
                    <a:lnTo>
                      <a:pt x="182" y="804"/>
                    </a:lnTo>
                    <a:lnTo>
                      <a:pt x="184" y="804"/>
                    </a:lnTo>
                    <a:lnTo>
                      <a:pt x="186" y="804"/>
                    </a:lnTo>
                    <a:lnTo>
                      <a:pt x="188" y="804"/>
                    </a:lnTo>
                    <a:lnTo>
                      <a:pt x="190" y="804"/>
                    </a:lnTo>
                    <a:lnTo>
                      <a:pt x="191" y="806"/>
                    </a:lnTo>
                    <a:lnTo>
                      <a:pt x="191" y="808"/>
                    </a:lnTo>
                    <a:lnTo>
                      <a:pt x="194" y="808"/>
                    </a:lnTo>
                    <a:lnTo>
                      <a:pt x="196" y="808"/>
                    </a:lnTo>
                    <a:lnTo>
                      <a:pt x="196" y="806"/>
                    </a:lnTo>
                    <a:lnTo>
                      <a:pt x="195" y="804"/>
                    </a:lnTo>
                    <a:lnTo>
                      <a:pt x="197" y="804"/>
                    </a:lnTo>
                    <a:lnTo>
                      <a:pt x="199" y="804"/>
                    </a:lnTo>
                    <a:lnTo>
                      <a:pt x="198" y="802"/>
                    </a:lnTo>
                    <a:lnTo>
                      <a:pt x="198" y="800"/>
                    </a:lnTo>
                    <a:lnTo>
                      <a:pt x="196" y="797"/>
                    </a:lnTo>
                    <a:lnTo>
                      <a:pt x="195" y="793"/>
                    </a:lnTo>
                    <a:lnTo>
                      <a:pt x="194" y="791"/>
                    </a:lnTo>
                    <a:lnTo>
                      <a:pt x="194" y="789"/>
                    </a:lnTo>
                    <a:lnTo>
                      <a:pt x="195" y="789"/>
                    </a:lnTo>
                    <a:lnTo>
                      <a:pt x="197" y="789"/>
                    </a:lnTo>
                    <a:lnTo>
                      <a:pt x="200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0" y="785"/>
                    </a:lnTo>
                    <a:lnTo>
                      <a:pt x="202" y="785"/>
                    </a:lnTo>
                    <a:lnTo>
                      <a:pt x="204" y="785"/>
                    </a:lnTo>
                    <a:lnTo>
                      <a:pt x="206" y="785"/>
                    </a:lnTo>
                    <a:lnTo>
                      <a:pt x="209" y="785"/>
                    </a:lnTo>
                    <a:lnTo>
                      <a:pt x="207" y="783"/>
                    </a:lnTo>
                    <a:lnTo>
                      <a:pt x="207" y="781"/>
                    </a:lnTo>
                    <a:lnTo>
                      <a:pt x="206" y="780"/>
                    </a:lnTo>
                    <a:lnTo>
                      <a:pt x="205" y="778"/>
                    </a:lnTo>
                    <a:lnTo>
                      <a:pt x="207" y="778"/>
                    </a:lnTo>
                    <a:lnTo>
                      <a:pt x="210" y="778"/>
                    </a:lnTo>
                    <a:lnTo>
                      <a:pt x="209" y="776"/>
                    </a:lnTo>
                    <a:lnTo>
                      <a:pt x="209" y="773"/>
                    </a:lnTo>
                    <a:lnTo>
                      <a:pt x="211" y="773"/>
                    </a:lnTo>
                    <a:lnTo>
                      <a:pt x="213" y="773"/>
                    </a:lnTo>
                    <a:lnTo>
                      <a:pt x="212" y="771"/>
                    </a:lnTo>
                    <a:lnTo>
                      <a:pt x="211" y="770"/>
                    </a:lnTo>
                    <a:lnTo>
                      <a:pt x="213" y="770"/>
                    </a:lnTo>
                    <a:lnTo>
                      <a:pt x="215" y="769"/>
                    </a:lnTo>
                    <a:lnTo>
                      <a:pt x="215" y="768"/>
                    </a:lnTo>
                    <a:lnTo>
                      <a:pt x="214" y="766"/>
                    </a:lnTo>
                    <a:lnTo>
                      <a:pt x="216" y="766"/>
                    </a:lnTo>
                    <a:lnTo>
                      <a:pt x="218" y="766"/>
                    </a:lnTo>
                    <a:lnTo>
                      <a:pt x="217" y="764"/>
                    </a:lnTo>
                    <a:lnTo>
                      <a:pt x="217" y="762"/>
                    </a:lnTo>
                    <a:lnTo>
                      <a:pt x="218" y="762"/>
                    </a:lnTo>
                    <a:lnTo>
                      <a:pt x="220" y="762"/>
                    </a:lnTo>
                    <a:lnTo>
                      <a:pt x="221" y="764"/>
                    </a:lnTo>
                    <a:lnTo>
                      <a:pt x="222" y="766"/>
                    </a:lnTo>
                    <a:lnTo>
                      <a:pt x="224" y="766"/>
                    </a:lnTo>
                    <a:lnTo>
                      <a:pt x="227" y="766"/>
                    </a:lnTo>
                    <a:lnTo>
                      <a:pt x="227" y="767"/>
                    </a:lnTo>
                    <a:lnTo>
                      <a:pt x="228" y="769"/>
                    </a:lnTo>
                    <a:lnTo>
                      <a:pt x="230" y="769"/>
                    </a:lnTo>
                    <a:lnTo>
                      <a:pt x="232" y="769"/>
                    </a:lnTo>
                    <a:lnTo>
                      <a:pt x="231" y="767"/>
                    </a:lnTo>
                    <a:lnTo>
                      <a:pt x="230" y="766"/>
                    </a:lnTo>
                    <a:lnTo>
                      <a:pt x="228" y="766"/>
                    </a:lnTo>
                    <a:lnTo>
                      <a:pt x="227" y="766"/>
                    </a:lnTo>
                    <a:lnTo>
                      <a:pt x="226" y="764"/>
                    </a:lnTo>
                    <a:lnTo>
                      <a:pt x="224" y="762"/>
                    </a:lnTo>
                    <a:lnTo>
                      <a:pt x="224" y="760"/>
                    </a:lnTo>
                    <a:lnTo>
                      <a:pt x="223" y="758"/>
                    </a:lnTo>
                    <a:lnTo>
                      <a:pt x="221" y="758"/>
                    </a:lnTo>
                    <a:lnTo>
                      <a:pt x="219" y="758"/>
                    </a:lnTo>
                    <a:lnTo>
                      <a:pt x="219" y="756"/>
                    </a:lnTo>
                    <a:lnTo>
                      <a:pt x="218" y="754"/>
                    </a:lnTo>
                    <a:lnTo>
                      <a:pt x="220" y="754"/>
                    </a:lnTo>
                    <a:lnTo>
                      <a:pt x="222" y="754"/>
                    </a:lnTo>
                    <a:lnTo>
                      <a:pt x="221" y="752"/>
                    </a:lnTo>
                    <a:lnTo>
                      <a:pt x="220" y="751"/>
                    </a:lnTo>
                    <a:lnTo>
                      <a:pt x="222" y="750"/>
                    </a:lnTo>
                    <a:lnTo>
                      <a:pt x="224" y="750"/>
                    </a:lnTo>
                    <a:lnTo>
                      <a:pt x="226" y="752"/>
                    </a:lnTo>
                    <a:lnTo>
                      <a:pt x="227" y="754"/>
                    </a:lnTo>
                    <a:lnTo>
                      <a:pt x="229" y="754"/>
                    </a:lnTo>
                    <a:lnTo>
                      <a:pt x="231" y="754"/>
                    </a:lnTo>
                    <a:lnTo>
                      <a:pt x="230" y="752"/>
                    </a:lnTo>
                    <a:lnTo>
                      <a:pt x="229" y="750"/>
                    </a:lnTo>
                    <a:lnTo>
                      <a:pt x="231" y="750"/>
                    </a:lnTo>
                    <a:lnTo>
                      <a:pt x="233" y="750"/>
                    </a:lnTo>
                    <a:lnTo>
                      <a:pt x="233" y="749"/>
                    </a:lnTo>
                    <a:lnTo>
                      <a:pt x="232" y="747"/>
                    </a:lnTo>
                    <a:lnTo>
                      <a:pt x="231" y="743"/>
                    </a:lnTo>
                    <a:lnTo>
                      <a:pt x="230" y="740"/>
                    </a:lnTo>
                    <a:lnTo>
                      <a:pt x="229" y="739"/>
                    </a:lnTo>
                    <a:lnTo>
                      <a:pt x="231" y="739"/>
                    </a:lnTo>
                    <a:lnTo>
                      <a:pt x="233" y="739"/>
                    </a:lnTo>
                    <a:lnTo>
                      <a:pt x="232" y="737"/>
                    </a:lnTo>
                    <a:lnTo>
                      <a:pt x="232" y="735"/>
                    </a:lnTo>
                    <a:lnTo>
                      <a:pt x="234" y="735"/>
                    </a:lnTo>
                    <a:lnTo>
                      <a:pt x="236" y="735"/>
                    </a:lnTo>
                    <a:lnTo>
                      <a:pt x="235" y="733"/>
                    </a:lnTo>
                    <a:lnTo>
                      <a:pt x="235" y="731"/>
                    </a:lnTo>
                    <a:lnTo>
                      <a:pt x="236" y="731"/>
                    </a:lnTo>
                    <a:lnTo>
                      <a:pt x="238" y="731"/>
                    </a:lnTo>
                    <a:lnTo>
                      <a:pt x="240" y="731"/>
                    </a:lnTo>
                    <a:lnTo>
                      <a:pt x="243" y="731"/>
                    </a:lnTo>
                    <a:lnTo>
                      <a:pt x="243" y="730"/>
                    </a:lnTo>
                    <a:lnTo>
                      <a:pt x="242" y="728"/>
                    </a:lnTo>
                    <a:lnTo>
                      <a:pt x="240" y="726"/>
                    </a:lnTo>
                    <a:lnTo>
                      <a:pt x="240" y="723"/>
                    </a:lnTo>
                    <a:lnTo>
                      <a:pt x="243" y="723"/>
                    </a:lnTo>
                    <a:lnTo>
                      <a:pt x="245" y="723"/>
                    </a:lnTo>
                    <a:lnTo>
                      <a:pt x="244" y="721"/>
                    </a:lnTo>
                    <a:lnTo>
                      <a:pt x="243" y="720"/>
                    </a:lnTo>
                    <a:lnTo>
                      <a:pt x="245" y="719"/>
                    </a:lnTo>
                    <a:lnTo>
                      <a:pt x="247" y="719"/>
                    </a:lnTo>
                    <a:lnTo>
                      <a:pt x="249" y="720"/>
                    </a:lnTo>
                    <a:lnTo>
                      <a:pt x="251" y="719"/>
                    </a:lnTo>
                    <a:lnTo>
                      <a:pt x="251" y="718"/>
                    </a:lnTo>
                    <a:lnTo>
                      <a:pt x="250" y="716"/>
                    </a:lnTo>
                    <a:lnTo>
                      <a:pt x="248" y="716"/>
                    </a:lnTo>
                    <a:lnTo>
                      <a:pt x="246" y="716"/>
                    </a:lnTo>
                    <a:lnTo>
                      <a:pt x="245" y="714"/>
                    </a:lnTo>
                    <a:lnTo>
                      <a:pt x="245" y="712"/>
                    </a:lnTo>
                    <a:lnTo>
                      <a:pt x="246" y="712"/>
                    </a:lnTo>
                    <a:lnTo>
                      <a:pt x="249" y="712"/>
                    </a:lnTo>
                    <a:lnTo>
                      <a:pt x="250" y="712"/>
                    </a:lnTo>
                    <a:lnTo>
                      <a:pt x="252" y="712"/>
                    </a:lnTo>
                    <a:lnTo>
                      <a:pt x="254" y="712"/>
                    </a:lnTo>
                    <a:lnTo>
                      <a:pt x="256" y="712"/>
                    </a:lnTo>
                    <a:lnTo>
                      <a:pt x="259" y="712"/>
                    </a:lnTo>
                    <a:lnTo>
                      <a:pt x="261" y="712"/>
                    </a:lnTo>
                    <a:lnTo>
                      <a:pt x="261" y="710"/>
                    </a:lnTo>
                    <a:lnTo>
                      <a:pt x="260" y="709"/>
                    </a:lnTo>
                    <a:lnTo>
                      <a:pt x="259" y="706"/>
                    </a:lnTo>
                    <a:lnTo>
                      <a:pt x="259" y="704"/>
                    </a:lnTo>
                    <a:lnTo>
                      <a:pt x="257" y="702"/>
                    </a:lnTo>
                    <a:lnTo>
                      <a:pt x="256" y="700"/>
                    </a:lnTo>
                    <a:lnTo>
                      <a:pt x="259" y="700"/>
                    </a:lnTo>
                    <a:lnTo>
                      <a:pt x="261" y="700"/>
                    </a:lnTo>
                    <a:lnTo>
                      <a:pt x="261" y="699"/>
                    </a:lnTo>
                    <a:lnTo>
                      <a:pt x="260" y="697"/>
                    </a:lnTo>
                    <a:lnTo>
                      <a:pt x="262" y="697"/>
                    </a:lnTo>
                    <a:lnTo>
                      <a:pt x="264" y="697"/>
                    </a:lnTo>
                    <a:lnTo>
                      <a:pt x="263" y="695"/>
                    </a:lnTo>
                    <a:lnTo>
                      <a:pt x="263" y="693"/>
                    </a:lnTo>
                    <a:lnTo>
                      <a:pt x="264" y="693"/>
                    </a:lnTo>
                    <a:lnTo>
                      <a:pt x="266" y="693"/>
                    </a:lnTo>
                    <a:lnTo>
                      <a:pt x="266" y="690"/>
                    </a:lnTo>
                    <a:lnTo>
                      <a:pt x="265" y="689"/>
                    </a:lnTo>
                    <a:lnTo>
                      <a:pt x="264" y="687"/>
                    </a:lnTo>
                    <a:lnTo>
                      <a:pt x="264" y="685"/>
                    </a:lnTo>
                    <a:lnTo>
                      <a:pt x="266" y="685"/>
                    </a:lnTo>
                    <a:lnTo>
                      <a:pt x="268" y="685"/>
                    </a:lnTo>
                    <a:lnTo>
                      <a:pt x="268" y="687"/>
                    </a:lnTo>
                    <a:lnTo>
                      <a:pt x="269" y="689"/>
                    </a:lnTo>
                    <a:lnTo>
                      <a:pt x="271" y="688"/>
                    </a:lnTo>
                    <a:lnTo>
                      <a:pt x="273" y="688"/>
                    </a:lnTo>
                    <a:lnTo>
                      <a:pt x="272" y="687"/>
                    </a:lnTo>
                    <a:lnTo>
                      <a:pt x="272" y="685"/>
                    </a:lnTo>
                    <a:lnTo>
                      <a:pt x="271" y="683"/>
                    </a:lnTo>
                    <a:lnTo>
                      <a:pt x="270" y="681"/>
                    </a:lnTo>
                    <a:lnTo>
                      <a:pt x="270" y="680"/>
                    </a:lnTo>
                    <a:lnTo>
                      <a:pt x="269" y="678"/>
                    </a:lnTo>
                    <a:lnTo>
                      <a:pt x="271" y="678"/>
                    </a:lnTo>
                    <a:lnTo>
                      <a:pt x="273" y="678"/>
                    </a:lnTo>
                    <a:lnTo>
                      <a:pt x="273" y="676"/>
                    </a:lnTo>
                    <a:lnTo>
                      <a:pt x="272" y="673"/>
                    </a:lnTo>
                    <a:lnTo>
                      <a:pt x="271" y="671"/>
                    </a:lnTo>
                    <a:lnTo>
                      <a:pt x="271" y="670"/>
                    </a:lnTo>
                    <a:lnTo>
                      <a:pt x="272" y="670"/>
                    </a:lnTo>
                    <a:lnTo>
                      <a:pt x="274" y="670"/>
                    </a:lnTo>
                    <a:lnTo>
                      <a:pt x="277" y="670"/>
                    </a:lnTo>
                    <a:lnTo>
                      <a:pt x="279" y="670"/>
                    </a:lnTo>
                    <a:lnTo>
                      <a:pt x="279" y="668"/>
                    </a:lnTo>
                    <a:lnTo>
                      <a:pt x="278" y="666"/>
                    </a:lnTo>
                    <a:lnTo>
                      <a:pt x="280" y="666"/>
                    </a:lnTo>
                    <a:lnTo>
                      <a:pt x="282" y="666"/>
                    </a:lnTo>
                    <a:lnTo>
                      <a:pt x="284" y="666"/>
                    </a:lnTo>
                    <a:lnTo>
                      <a:pt x="286" y="666"/>
                    </a:lnTo>
                    <a:lnTo>
                      <a:pt x="285" y="664"/>
                    </a:lnTo>
                    <a:lnTo>
                      <a:pt x="285" y="662"/>
                    </a:lnTo>
                    <a:lnTo>
                      <a:pt x="284" y="661"/>
                    </a:lnTo>
                    <a:lnTo>
                      <a:pt x="283" y="659"/>
                    </a:lnTo>
                    <a:lnTo>
                      <a:pt x="285" y="659"/>
                    </a:lnTo>
                    <a:lnTo>
                      <a:pt x="287" y="659"/>
                    </a:lnTo>
                    <a:lnTo>
                      <a:pt x="287" y="656"/>
                    </a:lnTo>
                    <a:lnTo>
                      <a:pt x="286" y="654"/>
                    </a:lnTo>
                    <a:lnTo>
                      <a:pt x="288" y="654"/>
                    </a:lnTo>
                    <a:lnTo>
                      <a:pt x="290" y="654"/>
                    </a:lnTo>
                    <a:lnTo>
                      <a:pt x="292" y="656"/>
                    </a:lnTo>
                    <a:lnTo>
                      <a:pt x="292" y="659"/>
                    </a:lnTo>
                    <a:lnTo>
                      <a:pt x="294" y="659"/>
                    </a:lnTo>
                    <a:lnTo>
                      <a:pt x="296" y="659"/>
                    </a:lnTo>
                    <a:lnTo>
                      <a:pt x="295" y="656"/>
                    </a:lnTo>
                    <a:lnTo>
                      <a:pt x="295" y="654"/>
                    </a:lnTo>
                    <a:lnTo>
                      <a:pt x="294" y="652"/>
                    </a:lnTo>
                    <a:lnTo>
                      <a:pt x="293" y="651"/>
                    </a:lnTo>
                    <a:lnTo>
                      <a:pt x="293" y="649"/>
                    </a:lnTo>
                    <a:lnTo>
                      <a:pt x="292" y="647"/>
                    </a:lnTo>
                    <a:lnTo>
                      <a:pt x="294" y="647"/>
                    </a:lnTo>
                    <a:lnTo>
                      <a:pt x="296" y="647"/>
                    </a:lnTo>
                    <a:lnTo>
                      <a:pt x="295" y="645"/>
                    </a:lnTo>
                    <a:lnTo>
                      <a:pt x="295" y="643"/>
                    </a:lnTo>
                    <a:lnTo>
                      <a:pt x="297" y="643"/>
                    </a:lnTo>
                    <a:lnTo>
                      <a:pt x="299" y="643"/>
                    </a:lnTo>
                    <a:lnTo>
                      <a:pt x="301" y="643"/>
                    </a:lnTo>
                    <a:lnTo>
                      <a:pt x="303" y="643"/>
                    </a:lnTo>
                    <a:lnTo>
                      <a:pt x="302" y="641"/>
                    </a:lnTo>
                    <a:lnTo>
                      <a:pt x="301" y="639"/>
                    </a:lnTo>
                    <a:lnTo>
                      <a:pt x="299" y="639"/>
                    </a:lnTo>
                    <a:lnTo>
                      <a:pt x="298" y="639"/>
                    </a:lnTo>
                    <a:lnTo>
                      <a:pt x="297" y="637"/>
                    </a:lnTo>
                    <a:lnTo>
                      <a:pt x="296" y="635"/>
                    </a:lnTo>
                    <a:lnTo>
                      <a:pt x="298" y="635"/>
                    </a:lnTo>
                    <a:lnTo>
                      <a:pt x="300" y="635"/>
                    </a:lnTo>
                    <a:lnTo>
                      <a:pt x="300" y="633"/>
                    </a:lnTo>
                    <a:lnTo>
                      <a:pt x="299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4" y="633"/>
                    </a:lnTo>
                    <a:lnTo>
                      <a:pt x="304" y="635"/>
                    </a:lnTo>
                    <a:lnTo>
                      <a:pt x="306" y="635"/>
                    </a:lnTo>
                    <a:lnTo>
                      <a:pt x="309" y="635"/>
                    </a:lnTo>
                    <a:lnTo>
                      <a:pt x="307" y="633"/>
                    </a:lnTo>
                    <a:lnTo>
                      <a:pt x="307" y="632"/>
                    </a:lnTo>
                    <a:lnTo>
                      <a:pt x="306" y="630"/>
                    </a:lnTo>
                    <a:lnTo>
                      <a:pt x="305" y="628"/>
                    </a:lnTo>
                    <a:lnTo>
                      <a:pt x="305" y="626"/>
                    </a:lnTo>
                    <a:lnTo>
                      <a:pt x="304" y="623"/>
                    </a:lnTo>
                    <a:lnTo>
                      <a:pt x="306" y="623"/>
                    </a:lnTo>
                    <a:lnTo>
                      <a:pt x="309" y="623"/>
                    </a:lnTo>
                    <a:lnTo>
                      <a:pt x="307" y="622"/>
                    </a:lnTo>
                    <a:lnTo>
                      <a:pt x="307" y="620"/>
                    </a:lnTo>
                    <a:lnTo>
                      <a:pt x="310" y="620"/>
                    </a:lnTo>
                    <a:lnTo>
                      <a:pt x="312" y="620"/>
                    </a:lnTo>
                    <a:lnTo>
                      <a:pt x="311" y="618"/>
                    </a:lnTo>
                    <a:lnTo>
                      <a:pt x="311" y="616"/>
                    </a:lnTo>
                    <a:lnTo>
                      <a:pt x="312" y="616"/>
                    </a:lnTo>
                    <a:lnTo>
                      <a:pt x="314" y="616"/>
                    </a:lnTo>
                    <a:lnTo>
                      <a:pt x="314" y="614"/>
                    </a:lnTo>
                    <a:lnTo>
                      <a:pt x="313" y="613"/>
                    </a:lnTo>
                    <a:lnTo>
                      <a:pt x="315" y="613"/>
                    </a:lnTo>
                    <a:lnTo>
                      <a:pt x="317" y="613"/>
                    </a:lnTo>
                    <a:lnTo>
                      <a:pt x="321" y="613"/>
                    </a:lnTo>
                    <a:lnTo>
                      <a:pt x="326" y="613"/>
                    </a:lnTo>
                    <a:lnTo>
                      <a:pt x="324" y="611"/>
                    </a:lnTo>
                    <a:lnTo>
                      <a:pt x="324" y="609"/>
                    </a:lnTo>
                    <a:lnTo>
                      <a:pt x="327" y="609"/>
                    </a:lnTo>
                    <a:lnTo>
                      <a:pt x="328" y="609"/>
                    </a:lnTo>
                    <a:lnTo>
                      <a:pt x="328" y="606"/>
                    </a:lnTo>
                    <a:lnTo>
                      <a:pt x="327" y="604"/>
                    </a:lnTo>
                    <a:lnTo>
                      <a:pt x="324" y="604"/>
                    </a:lnTo>
                    <a:lnTo>
                      <a:pt x="322" y="604"/>
                    </a:lnTo>
                    <a:lnTo>
                      <a:pt x="323" y="606"/>
                    </a:lnTo>
                    <a:lnTo>
                      <a:pt x="324" y="609"/>
                    </a:lnTo>
                    <a:lnTo>
                      <a:pt x="322" y="609"/>
                    </a:lnTo>
                    <a:lnTo>
                      <a:pt x="320" y="609"/>
                    </a:lnTo>
                    <a:lnTo>
                      <a:pt x="319" y="606"/>
                    </a:lnTo>
                    <a:lnTo>
                      <a:pt x="318" y="604"/>
                    </a:lnTo>
                    <a:lnTo>
                      <a:pt x="320" y="604"/>
                    </a:lnTo>
                    <a:lnTo>
                      <a:pt x="322" y="604"/>
                    </a:lnTo>
                    <a:lnTo>
                      <a:pt x="322" y="603"/>
                    </a:lnTo>
                    <a:lnTo>
                      <a:pt x="321" y="601"/>
                    </a:lnTo>
                    <a:lnTo>
                      <a:pt x="323" y="601"/>
                    </a:lnTo>
                    <a:lnTo>
                      <a:pt x="326" y="601"/>
                    </a:lnTo>
                    <a:lnTo>
                      <a:pt x="328" y="601"/>
                    </a:lnTo>
                    <a:lnTo>
                      <a:pt x="330" y="601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8" y="595"/>
                    </a:lnTo>
                    <a:lnTo>
                      <a:pt x="327" y="594"/>
                    </a:lnTo>
                    <a:lnTo>
                      <a:pt x="329" y="594"/>
                    </a:lnTo>
                    <a:lnTo>
                      <a:pt x="331" y="594"/>
                    </a:lnTo>
                    <a:lnTo>
                      <a:pt x="331" y="592"/>
                    </a:lnTo>
                    <a:lnTo>
                      <a:pt x="330" y="589"/>
                    </a:lnTo>
                    <a:lnTo>
                      <a:pt x="332" y="589"/>
                    </a:lnTo>
                    <a:lnTo>
                      <a:pt x="334" y="589"/>
                    </a:lnTo>
                    <a:lnTo>
                      <a:pt x="336" y="589"/>
                    </a:lnTo>
                    <a:lnTo>
                      <a:pt x="338" y="589"/>
                    </a:lnTo>
                    <a:lnTo>
                      <a:pt x="337" y="587"/>
                    </a:lnTo>
                    <a:lnTo>
                      <a:pt x="337" y="586"/>
                    </a:lnTo>
                    <a:lnTo>
                      <a:pt x="336" y="584"/>
                    </a:lnTo>
                    <a:lnTo>
                      <a:pt x="336" y="582"/>
                    </a:lnTo>
                    <a:lnTo>
                      <a:pt x="338" y="582"/>
                    </a:lnTo>
                    <a:lnTo>
                      <a:pt x="339" y="582"/>
                    </a:lnTo>
                    <a:lnTo>
                      <a:pt x="339" y="580"/>
                    </a:lnTo>
                    <a:lnTo>
                      <a:pt x="338" y="578"/>
                    </a:lnTo>
                    <a:lnTo>
                      <a:pt x="340" y="578"/>
                    </a:lnTo>
                    <a:lnTo>
                      <a:pt x="343" y="578"/>
                    </a:lnTo>
                    <a:lnTo>
                      <a:pt x="342" y="577"/>
                    </a:lnTo>
                    <a:lnTo>
                      <a:pt x="342" y="574"/>
                    </a:lnTo>
                    <a:lnTo>
                      <a:pt x="344" y="574"/>
                    </a:lnTo>
                    <a:lnTo>
                      <a:pt x="346" y="574"/>
                    </a:lnTo>
                    <a:lnTo>
                      <a:pt x="348" y="574"/>
                    </a:lnTo>
                    <a:lnTo>
                      <a:pt x="350" y="574"/>
                    </a:lnTo>
                    <a:lnTo>
                      <a:pt x="350" y="577"/>
                    </a:lnTo>
                    <a:lnTo>
                      <a:pt x="351" y="578"/>
                    </a:lnTo>
                    <a:lnTo>
                      <a:pt x="353" y="579"/>
                    </a:lnTo>
                    <a:lnTo>
                      <a:pt x="355" y="578"/>
                    </a:lnTo>
                    <a:lnTo>
                      <a:pt x="357" y="579"/>
                    </a:lnTo>
                    <a:lnTo>
                      <a:pt x="360" y="578"/>
                    </a:lnTo>
                    <a:lnTo>
                      <a:pt x="359" y="577"/>
                    </a:lnTo>
                    <a:lnTo>
                      <a:pt x="357" y="574"/>
                    </a:lnTo>
                    <a:lnTo>
                      <a:pt x="360" y="574"/>
                    </a:lnTo>
                    <a:lnTo>
                      <a:pt x="362" y="574"/>
                    </a:lnTo>
                    <a:lnTo>
                      <a:pt x="362" y="572"/>
                    </a:lnTo>
                    <a:lnTo>
                      <a:pt x="361" y="570"/>
                    </a:lnTo>
                    <a:lnTo>
                      <a:pt x="359" y="570"/>
                    </a:lnTo>
                    <a:lnTo>
                      <a:pt x="356" y="570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6" y="574"/>
                    </a:lnTo>
                    <a:lnTo>
                      <a:pt x="354" y="574"/>
                    </a:lnTo>
                    <a:lnTo>
                      <a:pt x="352" y="574"/>
                    </a:lnTo>
                    <a:lnTo>
                      <a:pt x="350" y="574"/>
                    </a:lnTo>
                    <a:lnTo>
                      <a:pt x="349" y="572"/>
                    </a:lnTo>
                    <a:lnTo>
                      <a:pt x="348" y="570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4" y="569"/>
                    </a:lnTo>
                    <a:lnTo>
                      <a:pt x="343" y="567"/>
                    </a:lnTo>
                    <a:lnTo>
                      <a:pt x="347" y="567"/>
                    </a:lnTo>
                    <a:lnTo>
                      <a:pt x="349" y="567"/>
                    </a:lnTo>
                    <a:lnTo>
                      <a:pt x="351" y="567"/>
                    </a:lnTo>
                    <a:lnTo>
                      <a:pt x="351" y="565"/>
                    </a:lnTo>
                    <a:lnTo>
                      <a:pt x="350" y="563"/>
                    </a:lnTo>
                    <a:lnTo>
                      <a:pt x="349" y="561"/>
                    </a:lnTo>
                    <a:lnTo>
                      <a:pt x="349" y="560"/>
                    </a:lnTo>
                    <a:lnTo>
                      <a:pt x="351" y="560"/>
                    </a:lnTo>
                    <a:lnTo>
                      <a:pt x="353" y="560"/>
                    </a:lnTo>
                    <a:lnTo>
                      <a:pt x="355" y="560"/>
                    </a:lnTo>
                    <a:lnTo>
                      <a:pt x="356" y="560"/>
                    </a:lnTo>
                    <a:lnTo>
                      <a:pt x="356" y="557"/>
                    </a:lnTo>
                    <a:lnTo>
                      <a:pt x="355" y="555"/>
                    </a:lnTo>
                    <a:lnTo>
                      <a:pt x="355" y="553"/>
                    </a:lnTo>
                    <a:lnTo>
                      <a:pt x="354" y="551"/>
                    </a:lnTo>
                    <a:lnTo>
                      <a:pt x="356" y="551"/>
                    </a:lnTo>
                    <a:lnTo>
                      <a:pt x="359" y="551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60" y="548"/>
                    </a:lnTo>
                    <a:lnTo>
                      <a:pt x="362" y="548"/>
                    </a:lnTo>
                    <a:lnTo>
                      <a:pt x="364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4" y="544"/>
                    </a:lnTo>
                    <a:lnTo>
                      <a:pt x="364" y="542"/>
                    </a:lnTo>
                    <a:lnTo>
                      <a:pt x="363" y="540"/>
                    </a:lnTo>
                    <a:lnTo>
                      <a:pt x="365" y="540"/>
                    </a:lnTo>
                    <a:lnTo>
                      <a:pt x="367" y="540"/>
                    </a:lnTo>
                    <a:lnTo>
                      <a:pt x="368" y="543"/>
                    </a:lnTo>
                    <a:lnTo>
                      <a:pt x="368" y="544"/>
                    </a:lnTo>
                    <a:lnTo>
                      <a:pt x="370" y="544"/>
                    </a:lnTo>
                    <a:lnTo>
                      <a:pt x="372" y="544"/>
                    </a:lnTo>
                    <a:lnTo>
                      <a:pt x="372" y="543"/>
                    </a:lnTo>
                    <a:lnTo>
                      <a:pt x="371" y="540"/>
                    </a:lnTo>
                    <a:lnTo>
                      <a:pt x="370" y="540"/>
                    </a:lnTo>
                    <a:lnTo>
                      <a:pt x="369" y="540"/>
                    </a:lnTo>
                    <a:lnTo>
                      <a:pt x="368" y="540"/>
                    </a:lnTo>
                    <a:lnTo>
                      <a:pt x="367" y="540"/>
                    </a:lnTo>
                    <a:lnTo>
                      <a:pt x="366" y="538"/>
                    </a:lnTo>
                    <a:lnTo>
                      <a:pt x="366" y="536"/>
                    </a:lnTo>
                    <a:lnTo>
                      <a:pt x="368" y="536"/>
                    </a:lnTo>
                    <a:lnTo>
                      <a:pt x="370" y="536"/>
                    </a:lnTo>
                    <a:lnTo>
                      <a:pt x="369" y="534"/>
                    </a:lnTo>
                    <a:lnTo>
                      <a:pt x="368" y="533"/>
                    </a:lnTo>
                    <a:lnTo>
                      <a:pt x="368" y="531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71" y="529"/>
                    </a:lnTo>
                    <a:lnTo>
                      <a:pt x="376" y="529"/>
                    </a:lnTo>
                    <a:lnTo>
                      <a:pt x="380" y="529"/>
                    </a:lnTo>
                    <a:lnTo>
                      <a:pt x="382" y="529"/>
                    </a:lnTo>
                    <a:lnTo>
                      <a:pt x="384" y="529"/>
                    </a:lnTo>
                    <a:lnTo>
                      <a:pt x="383" y="527"/>
                    </a:lnTo>
                    <a:lnTo>
                      <a:pt x="383" y="526"/>
                    </a:lnTo>
                    <a:lnTo>
                      <a:pt x="381" y="521"/>
                    </a:lnTo>
                    <a:lnTo>
                      <a:pt x="380" y="517"/>
                    </a:lnTo>
                    <a:lnTo>
                      <a:pt x="380" y="516"/>
                    </a:lnTo>
                    <a:lnTo>
                      <a:pt x="379" y="514"/>
                    </a:lnTo>
                    <a:lnTo>
                      <a:pt x="381" y="514"/>
                    </a:lnTo>
                    <a:lnTo>
                      <a:pt x="383" y="514"/>
                    </a:lnTo>
                    <a:lnTo>
                      <a:pt x="385" y="514"/>
                    </a:lnTo>
                    <a:lnTo>
                      <a:pt x="387" y="514"/>
                    </a:lnTo>
                    <a:lnTo>
                      <a:pt x="386" y="512"/>
                    </a:lnTo>
                    <a:lnTo>
                      <a:pt x="386" y="510"/>
                    </a:lnTo>
                    <a:lnTo>
                      <a:pt x="385" y="507"/>
                    </a:lnTo>
                    <a:lnTo>
                      <a:pt x="385" y="506"/>
                    </a:lnTo>
                    <a:lnTo>
                      <a:pt x="386" y="506"/>
                    </a:lnTo>
                    <a:lnTo>
                      <a:pt x="388" y="506"/>
                    </a:lnTo>
                    <a:lnTo>
                      <a:pt x="390" y="506"/>
                    </a:lnTo>
                    <a:lnTo>
                      <a:pt x="393" y="506"/>
                    </a:lnTo>
                    <a:lnTo>
                      <a:pt x="395" y="506"/>
                    </a:lnTo>
                    <a:lnTo>
                      <a:pt x="397" y="506"/>
                    </a:lnTo>
                    <a:lnTo>
                      <a:pt x="397" y="504"/>
                    </a:lnTo>
                    <a:lnTo>
                      <a:pt x="396" y="502"/>
                    </a:lnTo>
                    <a:lnTo>
                      <a:pt x="398" y="502"/>
                    </a:lnTo>
                    <a:lnTo>
                      <a:pt x="400" y="502"/>
                    </a:lnTo>
                    <a:lnTo>
                      <a:pt x="402" y="502"/>
                    </a:lnTo>
                    <a:lnTo>
                      <a:pt x="404" y="502"/>
                    </a:lnTo>
                    <a:lnTo>
                      <a:pt x="403" y="501"/>
                    </a:lnTo>
                    <a:lnTo>
                      <a:pt x="403" y="499"/>
                    </a:lnTo>
                    <a:lnTo>
                      <a:pt x="401" y="499"/>
                    </a:lnTo>
                    <a:lnTo>
                      <a:pt x="399" y="499"/>
                    </a:lnTo>
                    <a:lnTo>
                      <a:pt x="398" y="497"/>
                    </a:lnTo>
                    <a:lnTo>
                      <a:pt x="398" y="495"/>
                    </a:lnTo>
                    <a:lnTo>
                      <a:pt x="400" y="495"/>
                    </a:lnTo>
                    <a:lnTo>
                      <a:pt x="402" y="495"/>
                    </a:lnTo>
                    <a:lnTo>
                      <a:pt x="404" y="495"/>
                    </a:lnTo>
                    <a:lnTo>
                      <a:pt x="405" y="495"/>
                    </a:lnTo>
                    <a:lnTo>
                      <a:pt x="405" y="493"/>
                    </a:lnTo>
                    <a:lnTo>
                      <a:pt x="404" y="492"/>
                    </a:lnTo>
                    <a:lnTo>
                      <a:pt x="406" y="492"/>
                    </a:lnTo>
                    <a:lnTo>
                      <a:pt x="409" y="492"/>
                    </a:lnTo>
                    <a:lnTo>
                      <a:pt x="407" y="489"/>
                    </a:lnTo>
                    <a:lnTo>
                      <a:pt x="407" y="487"/>
                    </a:lnTo>
                    <a:lnTo>
                      <a:pt x="410" y="487"/>
                    </a:lnTo>
                    <a:lnTo>
                      <a:pt x="412" y="487"/>
                    </a:lnTo>
                    <a:lnTo>
                      <a:pt x="411" y="485"/>
                    </a:lnTo>
                    <a:lnTo>
                      <a:pt x="411" y="484"/>
                    </a:lnTo>
                    <a:lnTo>
                      <a:pt x="410" y="480"/>
                    </a:lnTo>
                    <a:lnTo>
                      <a:pt x="409" y="478"/>
                    </a:lnTo>
                    <a:lnTo>
                      <a:pt x="407" y="476"/>
                    </a:lnTo>
                    <a:lnTo>
                      <a:pt x="410" y="476"/>
                    </a:lnTo>
                    <a:lnTo>
                      <a:pt x="412" y="476"/>
                    </a:lnTo>
                    <a:lnTo>
                      <a:pt x="412" y="475"/>
                    </a:lnTo>
                    <a:lnTo>
                      <a:pt x="411" y="472"/>
                    </a:lnTo>
                    <a:lnTo>
                      <a:pt x="413" y="472"/>
                    </a:lnTo>
                    <a:lnTo>
                      <a:pt x="415" y="472"/>
                    </a:lnTo>
                    <a:lnTo>
                      <a:pt x="417" y="472"/>
                    </a:lnTo>
                    <a:lnTo>
                      <a:pt x="419" y="472"/>
                    </a:lnTo>
                    <a:lnTo>
                      <a:pt x="418" y="470"/>
                    </a:lnTo>
                    <a:lnTo>
                      <a:pt x="418" y="468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8" y="465"/>
                    </a:lnTo>
                    <a:lnTo>
                      <a:pt x="420" y="465"/>
                    </a:lnTo>
                    <a:lnTo>
                      <a:pt x="420" y="463"/>
                    </a:lnTo>
                    <a:lnTo>
                      <a:pt x="419" y="461"/>
                    </a:lnTo>
                    <a:lnTo>
                      <a:pt x="421" y="461"/>
                    </a:lnTo>
                    <a:lnTo>
                      <a:pt x="423" y="461"/>
                    </a:lnTo>
                    <a:lnTo>
                      <a:pt x="423" y="460"/>
                    </a:lnTo>
                    <a:lnTo>
                      <a:pt x="422" y="457"/>
                    </a:lnTo>
                    <a:lnTo>
                      <a:pt x="425" y="457"/>
                    </a:lnTo>
                    <a:lnTo>
                      <a:pt x="427" y="457"/>
                    </a:lnTo>
                    <a:lnTo>
                      <a:pt x="426" y="455"/>
                    </a:lnTo>
                    <a:lnTo>
                      <a:pt x="426" y="453"/>
                    </a:lnTo>
                    <a:lnTo>
                      <a:pt x="425" y="451"/>
                    </a:lnTo>
                    <a:lnTo>
                      <a:pt x="425" y="450"/>
                    </a:lnTo>
                    <a:lnTo>
                      <a:pt x="426" y="450"/>
                    </a:lnTo>
                    <a:lnTo>
                      <a:pt x="428" y="450"/>
                    </a:lnTo>
                    <a:lnTo>
                      <a:pt x="429" y="452"/>
                    </a:lnTo>
                    <a:lnTo>
                      <a:pt x="430" y="453"/>
                    </a:lnTo>
                    <a:lnTo>
                      <a:pt x="432" y="453"/>
                    </a:lnTo>
                    <a:lnTo>
                      <a:pt x="433" y="453"/>
                    </a:lnTo>
                    <a:lnTo>
                      <a:pt x="433" y="451"/>
                    </a:lnTo>
                    <a:lnTo>
                      <a:pt x="432" y="450"/>
                    </a:lnTo>
                    <a:lnTo>
                      <a:pt x="434" y="450"/>
                    </a:lnTo>
                    <a:lnTo>
                      <a:pt x="436" y="450"/>
                    </a:lnTo>
                    <a:lnTo>
                      <a:pt x="436" y="448"/>
                    </a:lnTo>
                    <a:lnTo>
                      <a:pt x="435" y="446"/>
                    </a:lnTo>
                    <a:lnTo>
                      <a:pt x="437" y="446"/>
                    </a:lnTo>
                    <a:lnTo>
                      <a:pt x="439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40" y="443"/>
                    </a:lnTo>
                    <a:lnTo>
                      <a:pt x="443" y="443"/>
                    </a:lnTo>
                    <a:lnTo>
                      <a:pt x="442" y="440"/>
                    </a:lnTo>
                    <a:lnTo>
                      <a:pt x="442" y="438"/>
                    </a:lnTo>
                    <a:lnTo>
                      <a:pt x="439" y="438"/>
                    </a:lnTo>
                    <a:lnTo>
                      <a:pt x="437" y="438"/>
                    </a:lnTo>
                    <a:lnTo>
                      <a:pt x="436" y="436"/>
                    </a:lnTo>
                    <a:lnTo>
                      <a:pt x="436" y="435"/>
                    </a:lnTo>
                    <a:lnTo>
                      <a:pt x="438" y="434"/>
                    </a:lnTo>
                    <a:lnTo>
                      <a:pt x="440" y="435"/>
                    </a:lnTo>
                    <a:lnTo>
                      <a:pt x="443" y="435"/>
                    </a:lnTo>
                    <a:lnTo>
                      <a:pt x="444" y="435"/>
                    </a:lnTo>
                    <a:lnTo>
                      <a:pt x="444" y="433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2" y="428"/>
                    </a:lnTo>
                    <a:lnTo>
                      <a:pt x="444" y="427"/>
                    </a:lnTo>
                    <a:lnTo>
                      <a:pt x="446" y="428"/>
                    </a:lnTo>
                    <a:lnTo>
                      <a:pt x="447" y="429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51" y="431"/>
                    </a:lnTo>
                    <a:lnTo>
                      <a:pt x="451" y="430"/>
                    </a:lnTo>
                    <a:lnTo>
                      <a:pt x="450" y="428"/>
                    </a:lnTo>
                    <a:lnTo>
                      <a:pt x="448" y="428"/>
                    </a:lnTo>
                    <a:lnTo>
                      <a:pt x="446" y="428"/>
                    </a:lnTo>
                    <a:lnTo>
                      <a:pt x="445" y="426"/>
                    </a:lnTo>
                    <a:lnTo>
                      <a:pt x="445" y="423"/>
                    </a:lnTo>
                    <a:lnTo>
                      <a:pt x="447" y="423"/>
                    </a:lnTo>
                    <a:lnTo>
                      <a:pt x="449" y="423"/>
                    </a:lnTo>
                    <a:lnTo>
                      <a:pt x="448" y="421"/>
                    </a:lnTo>
                    <a:lnTo>
                      <a:pt x="448" y="420"/>
                    </a:lnTo>
                    <a:lnTo>
                      <a:pt x="450" y="419"/>
                    </a:lnTo>
                    <a:lnTo>
                      <a:pt x="452" y="420"/>
                    </a:lnTo>
                    <a:lnTo>
                      <a:pt x="454" y="420"/>
                    </a:lnTo>
                    <a:lnTo>
                      <a:pt x="456" y="420"/>
                    </a:lnTo>
                    <a:lnTo>
                      <a:pt x="455" y="418"/>
                    </a:lnTo>
                    <a:lnTo>
                      <a:pt x="454" y="416"/>
                    </a:lnTo>
                    <a:lnTo>
                      <a:pt x="452" y="416"/>
                    </a:lnTo>
                    <a:lnTo>
                      <a:pt x="451" y="416"/>
                    </a:lnTo>
                    <a:lnTo>
                      <a:pt x="450" y="414"/>
                    </a:lnTo>
                    <a:lnTo>
                      <a:pt x="449" y="412"/>
                    </a:lnTo>
                    <a:lnTo>
                      <a:pt x="451" y="412"/>
                    </a:lnTo>
                    <a:lnTo>
                      <a:pt x="453" y="413"/>
                    </a:lnTo>
                    <a:lnTo>
                      <a:pt x="455" y="413"/>
                    </a:lnTo>
                    <a:lnTo>
                      <a:pt x="457" y="413"/>
                    </a:lnTo>
                    <a:lnTo>
                      <a:pt x="457" y="411"/>
                    </a:lnTo>
                    <a:lnTo>
                      <a:pt x="456" y="409"/>
                    </a:lnTo>
                    <a:lnTo>
                      <a:pt x="459" y="409"/>
                    </a:lnTo>
                    <a:lnTo>
                      <a:pt x="461" y="409"/>
                    </a:lnTo>
                    <a:lnTo>
                      <a:pt x="460" y="406"/>
                    </a:lnTo>
                    <a:lnTo>
                      <a:pt x="460" y="405"/>
                    </a:lnTo>
                    <a:lnTo>
                      <a:pt x="462" y="405"/>
                    </a:lnTo>
                    <a:lnTo>
                      <a:pt x="464" y="405"/>
                    </a:lnTo>
                    <a:lnTo>
                      <a:pt x="463" y="403"/>
                    </a:lnTo>
                    <a:lnTo>
                      <a:pt x="463" y="401"/>
                    </a:lnTo>
                    <a:lnTo>
                      <a:pt x="462" y="399"/>
                    </a:lnTo>
                    <a:lnTo>
                      <a:pt x="462" y="397"/>
                    </a:lnTo>
                    <a:lnTo>
                      <a:pt x="463" y="397"/>
                    </a:lnTo>
                    <a:lnTo>
                      <a:pt x="465" y="398"/>
                    </a:lnTo>
                    <a:lnTo>
                      <a:pt x="466" y="399"/>
                    </a:lnTo>
                    <a:lnTo>
                      <a:pt x="466" y="401"/>
                    </a:lnTo>
                    <a:lnTo>
                      <a:pt x="469" y="401"/>
                    </a:lnTo>
                    <a:lnTo>
                      <a:pt x="470" y="401"/>
                    </a:lnTo>
                    <a:lnTo>
                      <a:pt x="470" y="399"/>
                    </a:lnTo>
                    <a:lnTo>
                      <a:pt x="469" y="398"/>
                    </a:lnTo>
                    <a:lnTo>
                      <a:pt x="469" y="396"/>
                    </a:lnTo>
                    <a:lnTo>
                      <a:pt x="468" y="394"/>
                    </a:lnTo>
                    <a:lnTo>
                      <a:pt x="470" y="394"/>
                    </a:lnTo>
                    <a:lnTo>
                      <a:pt x="472" y="394"/>
                    </a:lnTo>
                    <a:lnTo>
                      <a:pt x="475" y="394"/>
                    </a:lnTo>
                    <a:lnTo>
                      <a:pt x="477" y="394"/>
                    </a:lnTo>
                    <a:lnTo>
                      <a:pt x="477" y="396"/>
                    </a:lnTo>
                    <a:lnTo>
                      <a:pt x="478" y="398"/>
                    </a:lnTo>
                    <a:lnTo>
                      <a:pt x="476" y="398"/>
                    </a:lnTo>
                    <a:lnTo>
                      <a:pt x="473" y="398"/>
                    </a:lnTo>
                    <a:lnTo>
                      <a:pt x="475" y="400"/>
                    </a:lnTo>
                    <a:lnTo>
                      <a:pt x="475" y="401"/>
                    </a:lnTo>
                    <a:lnTo>
                      <a:pt x="477" y="401"/>
                    </a:lnTo>
                    <a:lnTo>
                      <a:pt x="479" y="401"/>
                    </a:lnTo>
                    <a:lnTo>
                      <a:pt x="479" y="400"/>
                    </a:lnTo>
                    <a:lnTo>
                      <a:pt x="478" y="398"/>
                    </a:lnTo>
                    <a:lnTo>
                      <a:pt x="480" y="398"/>
                    </a:lnTo>
                    <a:lnTo>
                      <a:pt x="482" y="398"/>
                    </a:lnTo>
                    <a:lnTo>
                      <a:pt x="481" y="396"/>
                    </a:lnTo>
                    <a:lnTo>
                      <a:pt x="481" y="394"/>
                    </a:lnTo>
                    <a:lnTo>
                      <a:pt x="479" y="394"/>
                    </a:lnTo>
                    <a:lnTo>
                      <a:pt x="477" y="394"/>
                    </a:lnTo>
                    <a:lnTo>
                      <a:pt x="476" y="392"/>
                    </a:lnTo>
                    <a:lnTo>
                      <a:pt x="476" y="390"/>
                    </a:lnTo>
                    <a:lnTo>
                      <a:pt x="475" y="388"/>
                    </a:lnTo>
                    <a:lnTo>
                      <a:pt x="475" y="386"/>
                    </a:lnTo>
                    <a:lnTo>
                      <a:pt x="477" y="386"/>
                    </a:lnTo>
                    <a:lnTo>
                      <a:pt x="479" y="386"/>
                    </a:lnTo>
                    <a:lnTo>
                      <a:pt x="478" y="384"/>
                    </a:lnTo>
                    <a:lnTo>
                      <a:pt x="477" y="383"/>
                    </a:lnTo>
                    <a:lnTo>
                      <a:pt x="477" y="381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3" y="376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4" y="371"/>
                    </a:lnTo>
                    <a:lnTo>
                      <a:pt x="486" y="371"/>
                    </a:lnTo>
                    <a:lnTo>
                      <a:pt x="485" y="369"/>
                    </a:lnTo>
                    <a:lnTo>
                      <a:pt x="485" y="367"/>
                    </a:lnTo>
                    <a:lnTo>
                      <a:pt x="487" y="368"/>
                    </a:lnTo>
                    <a:lnTo>
                      <a:pt x="489" y="368"/>
                    </a:lnTo>
                    <a:lnTo>
                      <a:pt x="488" y="366"/>
                    </a:lnTo>
                    <a:lnTo>
                      <a:pt x="488" y="364"/>
                    </a:lnTo>
                    <a:lnTo>
                      <a:pt x="490" y="364"/>
                    </a:lnTo>
                    <a:lnTo>
                      <a:pt x="493" y="364"/>
                    </a:lnTo>
                    <a:lnTo>
                      <a:pt x="492" y="362"/>
                    </a:lnTo>
                    <a:lnTo>
                      <a:pt x="490" y="361"/>
                    </a:lnTo>
                    <a:lnTo>
                      <a:pt x="493" y="360"/>
                    </a:lnTo>
                    <a:lnTo>
                      <a:pt x="495" y="361"/>
                    </a:lnTo>
                    <a:lnTo>
                      <a:pt x="496" y="363"/>
                    </a:lnTo>
                    <a:lnTo>
                      <a:pt x="496" y="364"/>
                    </a:lnTo>
                    <a:lnTo>
                      <a:pt x="498" y="364"/>
                    </a:lnTo>
                    <a:lnTo>
                      <a:pt x="500" y="364"/>
                    </a:lnTo>
                    <a:lnTo>
                      <a:pt x="500" y="363"/>
                    </a:lnTo>
                    <a:lnTo>
                      <a:pt x="499" y="361"/>
                    </a:lnTo>
                    <a:lnTo>
                      <a:pt x="497" y="361"/>
                    </a:lnTo>
                    <a:lnTo>
                      <a:pt x="495" y="361"/>
                    </a:lnTo>
                    <a:lnTo>
                      <a:pt x="495" y="359"/>
                    </a:lnTo>
                    <a:lnTo>
                      <a:pt x="494" y="356"/>
                    </a:lnTo>
                    <a:lnTo>
                      <a:pt x="496" y="356"/>
                    </a:lnTo>
                    <a:lnTo>
                      <a:pt x="498" y="356"/>
                    </a:lnTo>
                    <a:lnTo>
                      <a:pt x="498" y="354"/>
                    </a:lnTo>
                    <a:lnTo>
                      <a:pt x="497" y="353"/>
                    </a:lnTo>
                    <a:lnTo>
                      <a:pt x="496" y="351"/>
                    </a:lnTo>
                    <a:lnTo>
                      <a:pt x="496" y="349"/>
                    </a:lnTo>
                    <a:lnTo>
                      <a:pt x="498" y="349"/>
                    </a:lnTo>
                    <a:lnTo>
                      <a:pt x="500" y="349"/>
                    </a:lnTo>
                    <a:lnTo>
                      <a:pt x="504" y="349"/>
                    </a:lnTo>
                    <a:lnTo>
                      <a:pt x="509" y="349"/>
                    </a:lnTo>
                    <a:lnTo>
                      <a:pt x="511" y="350"/>
                    </a:lnTo>
                    <a:lnTo>
                      <a:pt x="513" y="350"/>
                    </a:lnTo>
                    <a:lnTo>
                      <a:pt x="512" y="348"/>
                    </a:lnTo>
                    <a:lnTo>
                      <a:pt x="511" y="346"/>
                    </a:lnTo>
                    <a:lnTo>
                      <a:pt x="510" y="342"/>
                    </a:lnTo>
                    <a:lnTo>
                      <a:pt x="509" y="338"/>
                    </a:lnTo>
                    <a:lnTo>
                      <a:pt x="509" y="336"/>
                    </a:lnTo>
                    <a:lnTo>
                      <a:pt x="508" y="334"/>
                    </a:lnTo>
                    <a:lnTo>
                      <a:pt x="510" y="334"/>
                    </a:lnTo>
                    <a:lnTo>
                      <a:pt x="512" y="334"/>
                    </a:lnTo>
                    <a:lnTo>
                      <a:pt x="514" y="334"/>
                    </a:lnTo>
                    <a:lnTo>
                      <a:pt x="516" y="334"/>
                    </a:lnTo>
                    <a:lnTo>
                      <a:pt x="516" y="333"/>
                    </a:lnTo>
                    <a:lnTo>
                      <a:pt x="515" y="331"/>
                    </a:lnTo>
                    <a:lnTo>
                      <a:pt x="514" y="329"/>
                    </a:lnTo>
                    <a:lnTo>
                      <a:pt x="514" y="327"/>
                    </a:lnTo>
                    <a:lnTo>
                      <a:pt x="516" y="327"/>
                    </a:lnTo>
                    <a:lnTo>
                      <a:pt x="518" y="327"/>
                    </a:lnTo>
                    <a:lnTo>
                      <a:pt x="520" y="328"/>
                    </a:lnTo>
                    <a:lnTo>
                      <a:pt x="522" y="328"/>
                    </a:lnTo>
                    <a:lnTo>
                      <a:pt x="525" y="328"/>
                    </a:lnTo>
                    <a:lnTo>
                      <a:pt x="527" y="328"/>
                    </a:lnTo>
                    <a:lnTo>
                      <a:pt x="526" y="326"/>
                    </a:lnTo>
                    <a:lnTo>
                      <a:pt x="526" y="323"/>
                    </a:lnTo>
                    <a:lnTo>
                      <a:pt x="527" y="323"/>
                    </a:lnTo>
                    <a:lnTo>
                      <a:pt x="529" y="323"/>
                    </a:lnTo>
                    <a:lnTo>
                      <a:pt x="531" y="323"/>
                    </a:lnTo>
                    <a:lnTo>
                      <a:pt x="533" y="323"/>
                    </a:lnTo>
                    <a:lnTo>
                      <a:pt x="533" y="322"/>
                    </a:lnTo>
                    <a:lnTo>
                      <a:pt x="532" y="320"/>
                    </a:lnTo>
                    <a:lnTo>
                      <a:pt x="530" y="320"/>
                    </a:lnTo>
                    <a:lnTo>
                      <a:pt x="528" y="320"/>
                    </a:lnTo>
                    <a:lnTo>
                      <a:pt x="528" y="318"/>
                    </a:lnTo>
                    <a:lnTo>
                      <a:pt x="527" y="316"/>
                    </a:lnTo>
                    <a:lnTo>
                      <a:pt x="529" y="316"/>
                    </a:lnTo>
                    <a:lnTo>
                      <a:pt x="531" y="316"/>
                    </a:lnTo>
                    <a:lnTo>
                      <a:pt x="533" y="316"/>
                    </a:lnTo>
                    <a:lnTo>
                      <a:pt x="535" y="316"/>
                    </a:lnTo>
                    <a:lnTo>
                      <a:pt x="535" y="314"/>
                    </a:lnTo>
                    <a:lnTo>
                      <a:pt x="534" y="313"/>
                    </a:lnTo>
                    <a:lnTo>
                      <a:pt x="532" y="313"/>
                    </a:lnTo>
                    <a:lnTo>
                      <a:pt x="530" y="313"/>
                    </a:lnTo>
                    <a:lnTo>
                      <a:pt x="529" y="311"/>
                    </a:lnTo>
                    <a:lnTo>
                      <a:pt x="529" y="309"/>
                    </a:lnTo>
                    <a:lnTo>
                      <a:pt x="531" y="309"/>
                    </a:lnTo>
                    <a:lnTo>
                      <a:pt x="533" y="309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4" y="304"/>
                    </a:lnTo>
                    <a:lnTo>
                      <a:pt x="536" y="305"/>
                    </a:lnTo>
                    <a:lnTo>
                      <a:pt x="536" y="306"/>
                    </a:lnTo>
                    <a:lnTo>
                      <a:pt x="537" y="309"/>
                    </a:lnTo>
                    <a:lnTo>
                      <a:pt x="539" y="309"/>
                    </a:lnTo>
                    <a:lnTo>
                      <a:pt x="542" y="309"/>
                    </a:lnTo>
                    <a:lnTo>
                      <a:pt x="544" y="310"/>
                    </a:lnTo>
                    <a:lnTo>
                      <a:pt x="546" y="310"/>
                    </a:lnTo>
                    <a:lnTo>
                      <a:pt x="549" y="310"/>
                    </a:lnTo>
                    <a:lnTo>
                      <a:pt x="549" y="308"/>
                    </a:lnTo>
                    <a:lnTo>
                      <a:pt x="548" y="305"/>
                    </a:lnTo>
                    <a:lnTo>
                      <a:pt x="546" y="305"/>
                    </a:lnTo>
                    <a:lnTo>
                      <a:pt x="545" y="305"/>
                    </a:lnTo>
                    <a:lnTo>
                      <a:pt x="543" y="305"/>
                    </a:lnTo>
                    <a:lnTo>
                      <a:pt x="540" y="305"/>
                    </a:lnTo>
                    <a:lnTo>
                      <a:pt x="539" y="303"/>
                    </a:lnTo>
                    <a:lnTo>
                      <a:pt x="539" y="301"/>
                    </a:lnTo>
                    <a:lnTo>
                      <a:pt x="538" y="298"/>
                    </a:lnTo>
                    <a:lnTo>
                      <a:pt x="540" y="298"/>
                    </a:lnTo>
                    <a:lnTo>
                      <a:pt x="543" y="298"/>
                    </a:lnTo>
                    <a:lnTo>
                      <a:pt x="543" y="300"/>
                    </a:lnTo>
                    <a:lnTo>
                      <a:pt x="544" y="301"/>
                    </a:lnTo>
                    <a:lnTo>
                      <a:pt x="546" y="301"/>
                    </a:lnTo>
                    <a:lnTo>
                      <a:pt x="547" y="302"/>
                    </a:lnTo>
                    <a:lnTo>
                      <a:pt x="547" y="300"/>
                    </a:lnTo>
                    <a:lnTo>
                      <a:pt x="546" y="298"/>
                    </a:lnTo>
                    <a:lnTo>
                      <a:pt x="544" y="298"/>
                    </a:lnTo>
                    <a:lnTo>
                      <a:pt x="543" y="298"/>
                    </a:lnTo>
                    <a:lnTo>
                      <a:pt x="542" y="296"/>
                    </a:lnTo>
                    <a:lnTo>
                      <a:pt x="542" y="294"/>
                    </a:lnTo>
                    <a:lnTo>
                      <a:pt x="543" y="294"/>
                    </a:lnTo>
                    <a:lnTo>
                      <a:pt x="545" y="294"/>
                    </a:lnTo>
                    <a:lnTo>
                      <a:pt x="547" y="295"/>
                    </a:lnTo>
                    <a:lnTo>
                      <a:pt x="549" y="295"/>
                    </a:lnTo>
                    <a:lnTo>
                      <a:pt x="549" y="293"/>
                    </a:lnTo>
                    <a:lnTo>
                      <a:pt x="548" y="290"/>
                    </a:lnTo>
                    <a:lnTo>
                      <a:pt x="548" y="288"/>
                    </a:lnTo>
                    <a:lnTo>
                      <a:pt x="547" y="286"/>
                    </a:lnTo>
                    <a:lnTo>
                      <a:pt x="549" y="286"/>
                    </a:lnTo>
                    <a:lnTo>
                      <a:pt x="551" y="286"/>
                    </a:lnTo>
                    <a:lnTo>
                      <a:pt x="551" y="285"/>
                    </a:lnTo>
                    <a:lnTo>
                      <a:pt x="550" y="283"/>
                    </a:lnTo>
                    <a:lnTo>
                      <a:pt x="552" y="283"/>
                    </a:lnTo>
                    <a:lnTo>
                      <a:pt x="554" y="283"/>
                    </a:lnTo>
                    <a:lnTo>
                      <a:pt x="554" y="281"/>
                    </a:lnTo>
                    <a:lnTo>
                      <a:pt x="553" y="279"/>
                    </a:lnTo>
                    <a:lnTo>
                      <a:pt x="555" y="280"/>
                    </a:lnTo>
                    <a:lnTo>
                      <a:pt x="558" y="280"/>
                    </a:lnTo>
                    <a:lnTo>
                      <a:pt x="558" y="278"/>
                    </a:lnTo>
                    <a:lnTo>
                      <a:pt x="556" y="276"/>
                    </a:lnTo>
                    <a:lnTo>
                      <a:pt x="555" y="273"/>
                    </a:lnTo>
                    <a:lnTo>
                      <a:pt x="555" y="271"/>
                    </a:lnTo>
                    <a:lnTo>
                      <a:pt x="558" y="271"/>
                    </a:lnTo>
                    <a:lnTo>
                      <a:pt x="560" y="272"/>
                    </a:lnTo>
                    <a:lnTo>
                      <a:pt x="560" y="273"/>
                    </a:lnTo>
                    <a:lnTo>
                      <a:pt x="561" y="276"/>
                    </a:lnTo>
                    <a:lnTo>
                      <a:pt x="563" y="276"/>
                    </a:lnTo>
                    <a:lnTo>
                      <a:pt x="565" y="276"/>
                    </a:lnTo>
                    <a:lnTo>
                      <a:pt x="564" y="275"/>
                    </a:lnTo>
                    <a:lnTo>
                      <a:pt x="564" y="272"/>
                    </a:lnTo>
                    <a:lnTo>
                      <a:pt x="563" y="270"/>
                    </a:lnTo>
                    <a:lnTo>
                      <a:pt x="563" y="268"/>
                    </a:lnTo>
                    <a:lnTo>
                      <a:pt x="562" y="266"/>
                    </a:lnTo>
                    <a:lnTo>
                      <a:pt x="562" y="265"/>
                    </a:lnTo>
                    <a:lnTo>
                      <a:pt x="564" y="265"/>
                    </a:lnTo>
                    <a:lnTo>
                      <a:pt x="566" y="265"/>
                    </a:lnTo>
                    <a:lnTo>
                      <a:pt x="569" y="265"/>
                    </a:lnTo>
                    <a:lnTo>
                      <a:pt x="571" y="265"/>
                    </a:lnTo>
                    <a:lnTo>
                      <a:pt x="573" y="265"/>
                    </a:lnTo>
                    <a:lnTo>
                      <a:pt x="573" y="263"/>
                    </a:lnTo>
                    <a:lnTo>
                      <a:pt x="572" y="262"/>
                    </a:lnTo>
                    <a:lnTo>
                      <a:pt x="571" y="258"/>
                    </a:lnTo>
                    <a:lnTo>
                      <a:pt x="571" y="255"/>
                    </a:lnTo>
                    <a:lnTo>
                      <a:pt x="570" y="253"/>
                    </a:lnTo>
                    <a:lnTo>
                      <a:pt x="572" y="253"/>
                    </a:lnTo>
                    <a:lnTo>
                      <a:pt x="575" y="254"/>
                    </a:lnTo>
                    <a:lnTo>
                      <a:pt x="577" y="254"/>
                    </a:lnTo>
                    <a:lnTo>
                      <a:pt x="579" y="254"/>
                    </a:lnTo>
                    <a:lnTo>
                      <a:pt x="581" y="254"/>
                    </a:lnTo>
                    <a:lnTo>
                      <a:pt x="583" y="254"/>
                    </a:lnTo>
                    <a:lnTo>
                      <a:pt x="583" y="252"/>
                    </a:lnTo>
                    <a:lnTo>
                      <a:pt x="582" y="250"/>
                    </a:lnTo>
                    <a:lnTo>
                      <a:pt x="584" y="251"/>
                    </a:lnTo>
                    <a:lnTo>
                      <a:pt x="586" y="251"/>
                    </a:lnTo>
                    <a:lnTo>
                      <a:pt x="585" y="249"/>
                    </a:lnTo>
                    <a:lnTo>
                      <a:pt x="585" y="247"/>
                    </a:lnTo>
                    <a:lnTo>
                      <a:pt x="583" y="247"/>
                    </a:lnTo>
                    <a:lnTo>
                      <a:pt x="581" y="247"/>
                    </a:lnTo>
                    <a:lnTo>
                      <a:pt x="580" y="245"/>
                    </a:lnTo>
                    <a:lnTo>
                      <a:pt x="580" y="243"/>
                    </a:lnTo>
                    <a:lnTo>
                      <a:pt x="582" y="243"/>
                    </a:lnTo>
                    <a:lnTo>
                      <a:pt x="584" y="243"/>
                    </a:lnTo>
                    <a:lnTo>
                      <a:pt x="584" y="245"/>
                    </a:lnTo>
                    <a:lnTo>
                      <a:pt x="585" y="247"/>
                    </a:lnTo>
                    <a:lnTo>
                      <a:pt x="587" y="247"/>
                    </a:lnTo>
                    <a:lnTo>
                      <a:pt x="589" y="247"/>
                    </a:lnTo>
                    <a:lnTo>
                      <a:pt x="588" y="245"/>
                    </a:lnTo>
                    <a:lnTo>
                      <a:pt x="588" y="244"/>
                    </a:lnTo>
                    <a:lnTo>
                      <a:pt x="587" y="242"/>
                    </a:lnTo>
                    <a:lnTo>
                      <a:pt x="587" y="239"/>
                    </a:lnTo>
                    <a:lnTo>
                      <a:pt x="585" y="239"/>
                    </a:lnTo>
                    <a:lnTo>
                      <a:pt x="583" y="239"/>
                    </a:lnTo>
                    <a:lnTo>
                      <a:pt x="582" y="237"/>
                    </a:lnTo>
                    <a:lnTo>
                      <a:pt x="582" y="235"/>
                    </a:lnTo>
                    <a:lnTo>
                      <a:pt x="584" y="235"/>
                    </a:lnTo>
                    <a:lnTo>
                      <a:pt x="586" y="235"/>
                    </a:lnTo>
                    <a:lnTo>
                      <a:pt x="588" y="236"/>
                    </a:lnTo>
                    <a:lnTo>
                      <a:pt x="590" y="236"/>
                    </a:lnTo>
                    <a:lnTo>
                      <a:pt x="589" y="234"/>
                    </a:lnTo>
                    <a:lnTo>
                      <a:pt x="589" y="232"/>
                    </a:lnTo>
                    <a:lnTo>
                      <a:pt x="590" y="232"/>
                    </a:lnTo>
                    <a:lnTo>
                      <a:pt x="594" y="232"/>
                    </a:lnTo>
                    <a:lnTo>
                      <a:pt x="596" y="232"/>
                    </a:lnTo>
                    <a:lnTo>
                      <a:pt x="597" y="232"/>
                    </a:lnTo>
                    <a:lnTo>
                      <a:pt x="597" y="231"/>
                    </a:lnTo>
                    <a:lnTo>
                      <a:pt x="596" y="229"/>
                    </a:lnTo>
                    <a:lnTo>
                      <a:pt x="595" y="225"/>
                    </a:lnTo>
                    <a:lnTo>
                      <a:pt x="595" y="222"/>
                    </a:lnTo>
                    <a:lnTo>
                      <a:pt x="594" y="220"/>
                    </a:lnTo>
                    <a:lnTo>
                      <a:pt x="596" y="220"/>
                    </a:lnTo>
                    <a:lnTo>
                      <a:pt x="598" y="221"/>
                    </a:lnTo>
                    <a:lnTo>
                      <a:pt x="599" y="223"/>
                    </a:lnTo>
                    <a:lnTo>
                      <a:pt x="599" y="225"/>
                    </a:lnTo>
                    <a:lnTo>
                      <a:pt x="601" y="225"/>
                    </a:lnTo>
                    <a:lnTo>
                      <a:pt x="603" y="226"/>
                    </a:lnTo>
                    <a:lnTo>
                      <a:pt x="603" y="223"/>
                    </a:lnTo>
                    <a:lnTo>
                      <a:pt x="602" y="221"/>
                    </a:lnTo>
                    <a:lnTo>
                      <a:pt x="602" y="219"/>
                    </a:lnTo>
                    <a:lnTo>
                      <a:pt x="601" y="217"/>
                    </a:lnTo>
                    <a:lnTo>
                      <a:pt x="601" y="215"/>
                    </a:lnTo>
                    <a:lnTo>
                      <a:pt x="600" y="214"/>
                    </a:lnTo>
                    <a:lnTo>
                      <a:pt x="602" y="214"/>
                    </a:lnTo>
                    <a:lnTo>
                      <a:pt x="604" y="214"/>
                    </a:lnTo>
                    <a:lnTo>
                      <a:pt x="604" y="212"/>
                    </a:lnTo>
                    <a:lnTo>
                      <a:pt x="603" y="210"/>
                    </a:lnTo>
                    <a:lnTo>
                      <a:pt x="605" y="210"/>
                    </a:lnTo>
                    <a:lnTo>
                      <a:pt x="608" y="211"/>
                    </a:lnTo>
                    <a:lnTo>
                      <a:pt x="610" y="211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6" y="211"/>
                    </a:lnTo>
                    <a:lnTo>
                      <a:pt x="616" y="209"/>
                    </a:lnTo>
                    <a:lnTo>
                      <a:pt x="615" y="208"/>
                    </a:lnTo>
                    <a:lnTo>
                      <a:pt x="617" y="208"/>
                    </a:lnTo>
                    <a:lnTo>
                      <a:pt x="619" y="208"/>
                    </a:lnTo>
                    <a:lnTo>
                      <a:pt x="618" y="205"/>
                    </a:lnTo>
                    <a:lnTo>
                      <a:pt x="618" y="203"/>
                    </a:lnTo>
                    <a:lnTo>
                      <a:pt x="620" y="203"/>
                    </a:lnTo>
                    <a:lnTo>
                      <a:pt x="622" y="203"/>
                    </a:lnTo>
                    <a:lnTo>
                      <a:pt x="622" y="202"/>
                    </a:lnTo>
                    <a:lnTo>
                      <a:pt x="621" y="200"/>
                    </a:lnTo>
                    <a:lnTo>
                      <a:pt x="619" y="200"/>
                    </a:lnTo>
                    <a:lnTo>
                      <a:pt x="617" y="200"/>
                    </a:lnTo>
                    <a:lnTo>
                      <a:pt x="616" y="198"/>
                    </a:lnTo>
                    <a:lnTo>
                      <a:pt x="616" y="196"/>
                    </a:lnTo>
                    <a:lnTo>
                      <a:pt x="618" y="196"/>
                    </a:lnTo>
                    <a:lnTo>
                      <a:pt x="620" y="196"/>
                    </a:lnTo>
                    <a:lnTo>
                      <a:pt x="620" y="194"/>
                    </a:lnTo>
                    <a:lnTo>
                      <a:pt x="619" y="193"/>
                    </a:lnTo>
                    <a:lnTo>
                      <a:pt x="621" y="193"/>
                    </a:lnTo>
                    <a:lnTo>
                      <a:pt x="623" y="193"/>
                    </a:lnTo>
                    <a:lnTo>
                      <a:pt x="625" y="195"/>
                    </a:lnTo>
                    <a:lnTo>
                      <a:pt x="625" y="196"/>
                    </a:lnTo>
                    <a:lnTo>
                      <a:pt x="627" y="197"/>
                    </a:lnTo>
                    <a:lnTo>
                      <a:pt x="629" y="197"/>
                    </a:lnTo>
                    <a:lnTo>
                      <a:pt x="628" y="195"/>
                    </a:lnTo>
                    <a:lnTo>
                      <a:pt x="628" y="193"/>
                    </a:lnTo>
                    <a:lnTo>
                      <a:pt x="627" y="191"/>
                    </a:lnTo>
                    <a:lnTo>
                      <a:pt x="627" y="188"/>
                    </a:lnTo>
                    <a:lnTo>
                      <a:pt x="626" y="187"/>
                    </a:lnTo>
                    <a:lnTo>
                      <a:pt x="626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29" y="183"/>
                    </a:lnTo>
                    <a:lnTo>
                      <a:pt x="629" y="181"/>
                    </a:lnTo>
                    <a:lnTo>
                      <a:pt x="631" y="182"/>
                    </a:lnTo>
                    <a:lnTo>
                      <a:pt x="633" y="182"/>
                    </a:lnTo>
                    <a:lnTo>
                      <a:pt x="632" y="180"/>
                    </a:lnTo>
                    <a:lnTo>
                      <a:pt x="632" y="178"/>
                    </a:lnTo>
                    <a:lnTo>
                      <a:pt x="634" y="178"/>
                    </a:lnTo>
                    <a:lnTo>
                      <a:pt x="636" y="178"/>
                    </a:lnTo>
                    <a:lnTo>
                      <a:pt x="635" y="176"/>
                    </a:lnTo>
                    <a:lnTo>
                      <a:pt x="635" y="175"/>
                    </a:lnTo>
                    <a:lnTo>
                      <a:pt x="637" y="175"/>
                    </a:lnTo>
                    <a:lnTo>
                      <a:pt x="639" y="175"/>
                    </a:lnTo>
                    <a:lnTo>
                      <a:pt x="639" y="177"/>
                    </a:lnTo>
                    <a:lnTo>
                      <a:pt x="641" y="179"/>
                    </a:lnTo>
                    <a:lnTo>
                      <a:pt x="643" y="179"/>
                    </a:lnTo>
                    <a:lnTo>
                      <a:pt x="644" y="179"/>
                    </a:lnTo>
                    <a:lnTo>
                      <a:pt x="644" y="177"/>
                    </a:lnTo>
                    <a:lnTo>
                      <a:pt x="644" y="175"/>
                    </a:lnTo>
                    <a:lnTo>
                      <a:pt x="643" y="171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5" y="165"/>
                    </a:lnTo>
                    <a:lnTo>
                      <a:pt x="645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9" y="166"/>
                    </a:lnTo>
                    <a:lnTo>
                      <a:pt x="649" y="168"/>
                    </a:lnTo>
                    <a:lnTo>
                      <a:pt x="651" y="168"/>
                    </a:lnTo>
                    <a:lnTo>
                      <a:pt x="653" y="168"/>
                    </a:lnTo>
                    <a:lnTo>
                      <a:pt x="653" y="166"/>
                    </a:lnTo>
                    <a:lnTo>
                      <a:pt x="652" y="164"/>
                    </a:lnTo>
                    <a:lnTo>
                      <a:pt x="652" y="162"/>
                    </a:lnTo>
                    <a:lnTo>
                      <a:pt x="651" y="161"/>
                    </a:lnTo>
                    <a:lnTo>
                      <a:pt x="651" y="159"/>
                    </a:lnTo>
                    <a:lnTo>
                      <a:pt x="651" y="156"/>
                    </a:lnTo>
                    <a:lnTo>
                      <a:pt x="653" y="156"/>
                    </a:lnTo>
                    <a:lnTo>
                      <a:pt x="654" y="156"/>
                    </a:lnTo>
                    <a:lnTo>
                      <a:pt x="654" y="154"/>
                    </a:lnTo>
                    <a:lnTo>
                      <a:pt x="653" y="153"/>
                    </a:lnTo>
                    <a:lnTo>
                      <a:pt x="655" y="153"/>
                    </a:lnTo>
                    <a:lnTo>
                      <a:pt x="658" y="153"/>
                    </a:lnTo>
                    <a:lnTo>
                      <a:pt x="658" y="151"/>
                    </a:lnTo>
                    <a:lnTo>
                      <a:pt x="658" y="149"/>
                    </a:lnTo>
                    <a:lnTo>
                      <a:pt x="659" y="149"/>
                    </a:lnTo>
                    <a:lnTo>
                      <a:pt x="661" y="150"/>
                    </a:lnTo>
                    <a:lnTo>
                      <a:pt x="662" y="151"/>
                    </a:lnTo>
                    <a:lnTo>
                      <a:pt x="662" y="153"/>
                    </a:lnTo>
                    <a:lnTo>
                      <a:pt x="664" y="154"/>
                    </a:lnTo>
                    <a:lnTo>
                      <a:pt x="666" y="154"/>
                    </a:lnTo>
                    <a:lnTo>
                      <a:pt x="666" y="152"/>
                    </a:lnTo>
                    <a:lnTo>
                      <a:pt x="665" y="150"/>
                    </a:lnTo>
                    <a:lnTo>
                      <a:pt x="665" y="148"/>
                    </a:lnTo>
                    <a:lnTo>
                      <a:pt x="664" y="146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8" y="145"/>
                    </a:lnTo>
                    <a:lnTo>
                      <a:pt x="667" y="143"/>
                    </a:lnTo>
                    <a:lnTo>
                      <a:pt x="665" y="143"/>
                    </a:lnTo>
                    <a:lnTo>
                      <a:pt x="664" y="143"/>
                    </a:lnTo>
                    <a:lnTo>
                      <a:pt x="663" y="141"/>
                    </a:lnTo>
                    <a:lnTo>
                      <a:pt x="663" y="138"/>
                    </a:lnTo>
                    <a:lnTo>
                      <a:pt x="665" y="138"/>
                    </a:lnTo>
                    <a:lnTo>
                      <a:pt x="667" y="138"/>
                    </a:lnTo>
                    <a:lnTo>
                      <a:pt x="669" y="139"/>
                    </a:lnTo>
                    <a:lnTo>
                      <a:pt x="670" y="139"/>
                    </a:lnTo>
                    <a:lnTo>
                      <a:pt x="670" y="137"/>
                    </a:lnTo>
                    <a:lnTo>
                      <a:pt x="670" y="135"/>
                    </a:lnTo>
                    <a:lnTo>
                      <a:pt x="672" y="135"/>
                    </a:lnTo>
                    <a:lnTo>
                      <a:pt x="673" y="135"/>
                    </a:lnTo>
                    <a:lnTo>
                      <a:pt x="675" y="137"/>
                    </a:lnTo>
                    <a:lnTo>
                      <a:pt x="675" y="139"/>
                    </a:lnTo>
                    <a:lnTo>
                      <a:pt x="677" y="139"/>
                    </a:lnTo>
                    <a:lnTo>
                      <a:pt x="679" y="139"/>
                    </a:lnTo>
                    <a:lnTo>
                      <a:pt x="679" y="138"/>
                    </a:lnTo>
                    <a:lnTo>
                      <a:pt x="678" y="136"/>
                    </a:lnTo>
                    <a:lnTo>
                      <a:pt x="677" y="132"/>
                    </a:lnTo>
                    <a:lnTo>
                      <a:pt x="677" y="128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8" y="125"/>
                    </a:lnTo>
                    <a:lnTo>
                      <a:pt x="680" y="125"/>
                    </a:lnTo>
                    <a:lnTo>
                      <a:pt x="682" y="125"/>
                    </a:lnTo>
                    <a:lnTo>
                      <a:pt x="683" y="126"/>
                    </a:lnTo>
                    <a:lnTo>
                      <a:pt x="683" y="123"/>
                    </a:lnTo>
                    <a:lnTo>
                      <a:pt x="683" y="121"/>
                    </a:lnTo>
                    <a:lnTo>
                      <a:pt x="684" y="121"/>
                    </a:lnTo>
                    <a:lnTo>
                      <a:pt x="686" y="121"/>
                    </a:lnTo>
                    <a:lnTo>
                      <a:pt x="686" y="119"/>
                    </a:lnTo>
                    <a:lnTo>
                      <a:pt x="686" y="118"/>
                    </a:lnTo>
                    <a:lnTo>
                      <a:pt x="688" y="118"/>
                    </a:lnTo>
                    <a:lnTo>
                      <a:pt x="689" y="118"/>
                    </a:lnTo>
                    <a:lnTo>
                      <a:pt x="689" y="116"/>
                    </a:lnTo>
                    <a:lnTo>
                      <a:pt x="689" y="114"/>
                    </a:lnTo>
                    <a:lnTo>
                      <a:pt x="692" y="114"/>
                    </a:lnTo>
                    <a:lnTo>
                      <a:pt x="693" y="115"/>
                    </a:lnTo>
                    <a:lnTo>
                      <a:pt x="693" y="113"/>
                    </a:lnTo>
                    <a:lnTo>
                      <a:pt x="693" y="111"/>
                    </a:lnTo>
                    <a:lnTo>
                      <a:pt x="692" y="109"/>
                    </a:lnTo>
                    <a:lnTo>
                      <a:pt x="692" y="106"/>
                    </a:lnTo>
                    <a:lnTo>
                      <a:pt x="694" y="106"/>
                    </a:lnTo>
                    <a:lnTo>
                      <a:pt x="696" y="108"/>
                    </a:lnTo>
                    <a:lnTo>
                      <a:pt x="695" y="105"/>
                    </a:lnTo>
                    <a:lnTo>
                      <a:pt x="695" y="103"/>
                    </a:lnTo>
                    <a:lnTo>
                      <a:pt x="697" y="103"/>
                    </a:lnTo>
                    <a:lnTo>
                      <a:pt x="699" y="103"/>
                    </a:lnTo>
                    <a:lnTo>
                      <a:pt x="698" y="102"/>
                    </a:lnTo>
                    <a:lnTo>
                      <a:pt x="698" y="100"/>
                    </a:lnTo>
                    <a:lnTo>
                      <a:pt x="700" y="100"/>
                    </a:lnTo>
                    <a:lnTo>
                      <a:pt x="702" y="100"/>
                    </a:lnTo>
                    <a:lnTo>
                      <a:pt x="701" y="98"/>
                    </a:lnTo>
                    <a:lnTo>
                      <a:pt x="701" y="96"/>
                    </a:lnTo>
                    <a:lnTo>
                      <a:pt x="703" y="96"/>
                    </a:lnTo>
                    <a:lnTo>
                      <a:pt x="705" y="97"/>
                    </a:lnTo>
                    <a:lnTo>
                      <a:pt x="705" y="99"/>
                    </a:lnTo>
                    <a:lnTo>
                      <a:pt x="706" y="100"/>
                    </a:lnTo>
                    <a:lnTo>
                      <a:pt x="704" y="100"/>
                    </a:lnTo>
                    <a:lnTo>
                      <a:pt x="702" y="100"/>
                    </a:lnTo>
                    <a:lnTo>
                      <a:pt x="702" y="102"/>
                    </a:lnTo>
                    <a:lnTo>
                      <a:pt x="703" y="104"/>
                    </a:lnTo>
                    <a:lnTo>
                      <a:pt x="701" y="104"/>
                    </a:lnTo>
                    <a:lnTo>
                      <a:pt x="699" y="103"/>
                    </a:lnTo>
                    <a:lnTo>
                      <a:pt x="699" y="105"/>
                    </a:lnTo>
                    <a:lnTo>
                      <a:pt x="699" y="108"/>
                    </a:lnTo>
                    <a:lnTo>
                      <a:pt x="701" y="108"/>
                    </a:lnTo>
                    <a:lnTo>
                      <a:pt x="703" y="108"/>
                    </a:lnTo>
                    <a:lnTo>
                      <a:pt x="703" y="106"/>
                    </a:lnTo>
                    <a:lnTo>
                      <a:pt x="703" y="104"/>
                    </a:lnTo>
                    <a:lnTo>
                      <a:pt x="704" y="104"/>
                    </a:lnTo>
                    <a:lnTo>
                      <a:pt x="706" y="104"/>
                    </a:lnTo>
                    <a:lnTo>
                      <a:pt x="706" y="102"/>
                    </a:lnTo>
                    <a:lnTo>
                      <a:pt x="706" y="100"/>
                    </a:lnTo>
                    <a:lnTo>
                      <a:pt x="709" y="101"/>
                    </a:lnTo>
                    <a:lnTo>
                      <a:pt x="710" y="101"/>
                    </a:lnTo>
                    <a:lnTo>
                      <a:pt x="710" y="99"/>
                    </a:lnTo>
                    <a:lnTo>
                      <a:pt x="710" y="97"/>
                    </a:lnTo>
                    <a:lnTo>
                      <a:pt x="709" y="93"/>
                    </a:lnTo>
                    <a:lnTo>
                      <a:pt x="708" y="92"/>
                    </a:lnTo>
                    <a:lnTo>
                      <a:pt x="708" y="89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1" y="87"/>
                    </a:lnTo>
                    <a:lnTo>
                      <a:pt x="711" y="85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7" y="86"/>
                    </a:lnTo>
                    <a:lnTo>
                      <a:pt x="719" y="86"/>
                    </a:lnTo>
                    <a:lnTo>
                      <a:pt x="718" y="85"/>
                    </a:lnTo>
                    <a:lnTo>
                      <a:pt x="718" y="83"/>
                    </a:lnTo>
                    <a:lnTo>
                      <a:pt x="717" y="81"/>
                    </a:lnTo>
                    <a:lnTo>
                      <a:pt x="717" y="79"/>
                    </a:lnTo>
                    <a:lnTo>
                      <a:pt x="719" y="79"/>
                    </a:lnTo>
                    <a:lnTo>
                      <a:pt x="721" y="79"/>
                    </a:lnTo>
                    <a:lnTo>
                      <a:pt x="721" y="81"/>
                    </a:lnTo>
                    <a:lnTo>
                      <a:pt x="722" y="83"/>
                    </a:lnTo>
                    <a:lnTo>
                      <a:pt x="725" y="83"/>
                    </a:lnTo>
                    <a:lnTo>
                      <a:pt x="726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8" y="80"/>
                    </a:lnTo>
                    <a:lnTo>
                      <a:pt x="730" y="80"/>
                    </a:lnTo>
                    <a:lnTo>
                      <a:pt x="737" y="81"/>
                    </a:lnTo>
                    <a:lnTo>
                      <a:pt x="737" y="79"/>
                    </a:lnTo>
                    <a:lnTo>
                      <a:pt x="736" y="77"/>
                    </a:lnTo>
                    <a:lnTo>
                      <a:pt x="736" y="76"/>
                    </a:lnTo>
                    <a:lnTo>
                      <a:pt x="736" y="74"/>
                    </a:lnTo>
                    <a:lnTo>
                      <a:pt x="734" y="72"/>
                    </a:lnTo>
                    <a:lnTo>
                      <a:pt x="732" y="72"/>
                    </a:lnTo>
                    <a:lnTo>
                      <a:pt x="732" y="75"/>
                    </a:lnTo>
                    <a:lnTo>
                      <a:pt x="733" y="77"/>
                    </a:lnTo>
                    <a:lnTo>
                      <a:pt x="731" y="77"/>
                    </a:lnTo>
                    <a:lnTo>
                      <a:pt x="729" y="77"/>
                    </a:lnTo>
                    <a:lnTo>
                      <a:pt x="727" y="76"/>
                    </a:lnTo>
                    <a:lnTo>
                      <a:pt x="725" y="76"/>
                    </a:lnTo>
                    <a:lnTo>
                      <a:pt x="725" y="76"/>
                    </a:lnTo>
                    <a:lnTo>
                      <a:pt x="723" y="74"/>
                    </a:lnTo>
                    <a:lnTo>
                      <a:pt x="723" y="72"/>
                    </a:lnTo>
                    <a:lnTo>
                      <a:pt x="723" y="71"/>
                    </a:lnTo>
                    <a:lnTo>
                      <a:pt x="726" y="72"/>
                    </a:lnTo>
                    <a:lnTo>
                      <a:pt x="728" y="72"/>
                    </a:lnTo>
                    <a:lnTo>
                      <a:pt x="728" y="70"/>
                    </a:lnTo>
                    <a:lnTo>
                      <a:pt x="727" y="68"/>
                    </a:lnTo>
                    <a:lnTo>
                      <a:pt x="729" y="68"/>
                    </a:lnTo>
                    <a:lnTo>
                      <a:pt x="731" y="69"/>
                    </a:lnTo>
                    <a:lnTo>
                      <a:pt x="731" y="67"/>
                    </a:lnTo>
                    <a:lnTo>
                      <a:pt x="730" y="65"/>
                    </a:lnTo>
                    <a:lnTo>
                      <a:pt x="732" y="65"/>
                    </a:lnTo>
                    <a:lnTo>
                      <a:pt x="734" y="65"/>
                    </a:lnTo>
                    <a:lnTo>
                      <a:pt x="734" y="64"/>
                    </a:lnTo>
                    <a:lnTo>
                      <a:pt x="733" y="62"/>
                    </a:lnTo>
                    <a:lnTo>
                      <a:pt x="735" y="62"/>
                    </a:lnTo>
                    <a:lnTo>
                      <a:pt x="737" y="62"/>
                    </a:lnTo>
                    <a:lnTo>
                      <a:pt x="739" y="63"/>
                    </a:lnTo>
                    <a:lnTo>
                      <a:pt x="742" y="63"/>
                    </a:lnTo>
                    <a:lnTo>
                      <a:pt x="742" y="61"/>
                    </a:lnTo>
                    <a:lnTo>
                      <a:pt x="741" y="59"/>
                    </a:lnTo>
                    <a:lnTo>
                      <a:pt x="743" y="59"/>
                    </a:lnTo>
                    <a:lnTo>
                      <a:pt x="745" y="59"/>
                    </a:lnTo>
                    <a:lnTo>
                      <a:pt x="745" y="58"/>
                    </a:lnTo>
                    <a:lnTo>
                      <a:pt x="744" y="55"/>
                    </a:lnTo>
                    <a:lnTo>
                      <a:pt x="744" y="53"/>
                    </a:lnTo>
                    <a:lnTo>
                      <a:pt x="744" y="51"/>
                    </a:lnTo>
                    <a:lnTo>
                      <a:pt x="746" y="51"/>
                    </a:lnTo>
                    <a:lnTo>
                      <a:pt x="747" y="52"/>
                    </a:lnTo>
                    <a:lnTo>
                      <a:pt x="747" y="50"/>
                    </a:lnTo>
                    <a:lnTo>
                      <a:pt x="747" y="48"/>
                    </a:lnTo>
                    <a:lnTo>
                      <a:pt x="749" y="48"/>
                    </a:lnTo>
                    <a:lnTo>
                      <a:pt x="751" y="48"/>
                    </a:lnTo>
                    <a:lnTo>
                      <a:pt x="753" y="49"/>
                    </a:lnTo>
                    <a:lnTo>
                      <a:pt x="754" y="49"/>
                    </a:lnTo>
                    <a:lnTo>
                      <a:pt x="754" y="47"/>
                    </a:lnTo>
                    <a:lnTo>
                      <a:pt x="754" y="45"/>
                    </a:lnTo>
                    <a:lnTo>
                      <a:pt x="753" y="41"/>
                    </a:lnTo>
                    <a:lnTo>
                      <a:pt x="752" y="38"/>
                    </a:lnTo>
                    <a:lnTo>
                      <a:pt x="752" y="37"/>
                    </a:lnTo>
                    <a:lnTo>
                      <a:pt x="754" y="37"/>
                    </a:lnTo>
                    <a:lnTo>
                      <a:pt x="756" y="37"/>
                    </a:lnTo>
                    <a:lnTo>
                      <a:pt x="756" y="39"/>
                    </a:lnTo>
                    <a:lnTo>
                      <a:pt x="758" y="42"/>
                    </a:lnTo>
                    <a:lnTo>
                      <a:pt x="760" y="42"/>
                    </a:lnTo>
                    <a:lnTo>
                      <a:pt x="762" y="42"/>
                    </a:lnTo>
                    <a:lnTo>
                      <a:pt x="765" y="43"/>
                    </a:lnTo>
                    <a:lnTo>
                      <a:pt x="769" y="43"/>
                    </a:lnTo>
                    <a:lnTo>
                      <a:pt x="768" y="35"/>
                    </a:lnTo>
                    <a:lnTo>
                      <a:pt x="767" y="33"/>
                    </a:lnTo>
                    <a:lnTo>
                      <a:pt x="767" y="31"/>
                    </a:lnTo>
                    <a:lnTo>
                      <a:pt x="769" y="31"/>
                    </a:lnTo>
                    <a:lnTo>
                      <a:pt x="771" y="32"/>
                    </a:lnTo>
                    <a:lnTo>
                      <a:pt x="770" y="30"/>
                    </a:lnTo>
                    <a:lnTo>
                      <a:pt x="770" y="28"/>
                    </a:lnTo>
                    <a:lnTo>
                      <a:pt x="772" y="28"/>
                    </a:lnTo>
                    <a:lnTo>
                      <a:pt x="775" y="28"/>
                    </a:lnTo>
                    <a:lnTo>
                      <a:pt x="775" y="30"/>
                    </a:lnTo>
                    <a:lnTo>
                      <a:pt x="776" y="32"/>
                    </a:lnTo>
                    <a:lnTo>
                      <a:pt x="778" y="32"/>
                    </a:lnTo>
                    <a:lnTo>
                      <a:pt x="779" y="33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77" y="29"/>
                    </a:lnTo>
                    <a:lnTo>
                      <a:pt x="775" y="28"/>
                    </a:lnTo>
                    <a:lnTo>
                      <a:pt x="774" y="27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7" y="22"/>
                    </a:lnTo>
                    <a:lnTo>
                      <a:pt x="777" y="21"/>
                    </a:lnTo>
                    <a:lnTo>
                      <a:pt x="779" y="21"/>
                    </a:lnTo>
                    <a:lnTo>
                      <a:pt x="781" y="21"/>
                    </a:lnTo>
                    <a:lnTo>
                      <a:pt x="783" y="21"/>
                    </a:lnTo>
                    <a:lnTo>
                      <a:pt x="785" y="21"/>
                    </a:lnTo>
                    <a:lnTo>
                      <a:pt x="787" y="22"/>
                    </a:lnTo>
                    <a:lnTo>
                      <a:pt x="789" y="22"/>
                    </a:lnTo>
                    <a:lnTo>
                      <a:pt x="788" y="20"/>
                    </a:lnTo>
                    <a:lnTo>
                      <a:pt x="788" y="18"/>
                    </a:lnTo>
                    <a:lnTo>
                      <a:pt x="791" y="19"/>
                    </a:lnTo>
                    <a:lnTo>
                      <a:pt x="793" y="19"/>
                    </a:lnTo>
                    <a:lnTo>
                      <a:pt x="792" y="17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6" y="16"/>
                    </a:lnTo>
                    <a:lnTo>
                      <a:pt x="796" y="14"/>
                    </a:lnTo>
                    <a:lnTo>
                      <a:pt x="795" y="12"/>
                    </a:lnTo>
                    <a:lnTo>
                      <a:pt x="795" y="8"/>
                    </a:lnTo>
                    <a:lnTo>
                      <a:pt x="793" y="0"/>
                    </a:lnTo>
                    <a:lnTo>
                      <a:pt x="801" y="1"/>
                    </a:lnTo>
                    <a:lnTo>
                      <a:pt x="801" y="3"/>
                    </a:lnTo>
                    <a:lnTo>
                      <a:pt x="802" y="5"/>
                    </a:lnTo>
                    <a:lnTo>
                      <a:pt x="800" y="5"/>
                    </a:lnTo>
                    <a:lnTo>
                      <a:pt x="798" y="4"/>
                    </a:lnTo>
                    <a:lnTo>
                      <a:pt x="798" y="6"/>
                    </a:lnTo>
                    <a:lnTo>
                      <a:pt x="798" y="9"/>
                    </a:lnTo>
                    <a:lnTo>
                      <a:pt x="800" y="9"/>
                    </a:lnTo>
                    <a:lnTo>
                      <a:pt x="802" y="9"/>
                    </a:lnTo>
                    <a:lnTo>
                      <a:pt x="803" y="11"/>
                    </a:lnTo>
                    <a:lnTo>
                      <a:pt x="803" y="13"/>
                    </a:lnTo>
                    <a:lnTo>
                      <a:pt x="805" y="13"/>
                    </a:lnTo>
                    <a:lnTo>
                      <a:pt x="808" y="14"/>
                    </a:lnTo>
                    <a:lnTo>
                      <a:pt x="812" y="14"/>
                    </a:lnTo>
                    <a:lnTo>
                      <a:pt x="814" y="14"/>
                    </a:lnTo>
                    <a:lnTo>
                      <a:pt x="815" y="15"/>
                    </a:lnTo>
                    <a:lnTo>
                      <a:pt x="816" y="16"/>
                    </a:lnTo>
                    <a:lnTo>
                      <a:pt x="816" y="18"/>
                    </a:lnTo>
                    <a:lnTo>
                      <a:pt x="818" y="19"/>
                    </a:lnTo>
                    <a:lnTo>
                      <a:pt x="820" y="19"/>
                    </a:lnTo>
                    <a:lnTo>
                      <a:pt x="822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6" y="24"/>
                    </a:lnTo>
                    <a:lnTo>
                      <a:pt x="828" y="24"/>
                    </a:lnTo>
                    <a:lnTo>
                      <a:pt x="829" y="25"/>
                    </a:lnTo>
                    <a:lnTo>
                      <a:pt x="830" y="27"/>
                    </a:lnTo>
                    <a:lnTo>
                      <a:pt x="830" y="28"/>
                    </a:lnTo>
                    <a:lnTo>
                      <a:pt x="832" y="29"/>
                    </a:lnTo>
                    <a:lnTo>
                      <a:pt x="834" y="29"/>
                    </a:lnTo>
                    <a:lnTo>
                      <a:pt x="834" y="27"/>
                    </a:lnTo>
                    <a:lnTo>
                      <a:pt x="833" y="25"/>
                    </a:lnTo>
                    <a:lnTo>
                      <a:pt x="835" y="25"/>
                    </a:lnTo>
                    <a:lnTo>
                      <a:pt x="837" y="26"/>
                    </a:lnTo>
                    <a:lnTo>
                      <a:pt x="837" y="24"/>
                    </a:lnTo>
                    <a:lnTo>
                      <a:pt x="836" y="21"/>
                    </a:lnTo>
                    <a:lnTo>
                      <a:pt x="836" y="19"/>
                    </a:lnTo>
                    <a:lnTo>
                      <a:pt x="836" y="17"/>
                    </a:lnTo>
                    <a:lnTo>
                      <a:pt x="834" y="17"/>
                    </a:lnTo>
                    <a:lnTo>
                      <a:pt x="832" y="17"/>
                    </a:lnTo>
                    <a:lnTo>
                      <a:pt x="831" y="15"/>
                    </a:lnTo>
                    <a:lnTo>
                      <a:pt x="831" y="13"/>
                    </a:lnTo>
                    <a:lnTo>
                      <a:pt x="829" y="13"/>
                    </a:lnTo>
                    <a:lnTo>
                      <a:pt x="827" y="13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8" y="9"/>
                    </a:lnTo>
                    <a:lnTo>
                      <a:pt x="830" y="10"/>
                    </a:lnTo>
                    <a:lnTo>
                      <a:pt x="831" y="11"/>
                    </a:lnTo>
                    <a:lnTo>
                      <a:pt x="831" y="13"/>
                    </a:lnTo>
                    <a:lnTo>
                      <a:pt x="833" y="14"/>
                    </a:lnTo>
                    <a:lnTo>
                      <a:pt x="835" y="14"/>
                    </a:lnTo>
                    <a:lnTo>
                      <a:pt x="835" y="16"/>
                    </a:lnTo>
                    <a:lnTo>
                      <a:pt x="836" y="17"/>
                    </a:lnTo>
                    <a:lnTo>
                      <a:pt x="838" y="18"/>
                    </a:lnTo>
                    <a:lnTo>
                      <a:pt x="839" y="18"/>
                    </a:lnTo>
                    <a:lnTo>
                      <a:pt x="841" y="20"/>
                    </a:lnTo>
                    <a:lnTo>
                      <a:pt x="841" y="22"/>
                    </a:lnTo>
                    <a:lnTo>
                      <a:pt x="842" y="25"/>
                    </a:lnTo>
                    <a:lnTo>
                      <a:pt x="842" y="26"/>
                    </a:lnTo>
                    <a:lnTo>
                      <a:pt x="839" y="26"/>
                    </a:lnTo>
                    <a:lnTo>
                      <a:pt x="837" y="26"/>
                    </a:lnTo>
                    <a:lnTo>
                      <a:pt x="837" y="28"/>
                    </a:lnTo>
                    <a:lnTo>
                      <a:pt x="838" y="29"/>
                    </a:lnTo>
                    <a:lnTo>
                      <a:pt x="838" y="33"/>
                    </a:lnTo>
                    <a:lnTo>
                      <a:pt x="839" y="37"/>
                    </a:lnTo>
                    <a:lnTo>
                      <a:pt x="837" y="36"/>
                    </a:lnTo>
                    <a:lnTo>
                      <a:pt x="835" y="36"/>
                    </a:lnTo>
                    <a:lnTo>
                      <a:pt x="835" y="37"/>
                    </a:lnTo>
                    <a:lnTo>
                      <a:pt x="836" y="38"/>
                    </a:lnTo>
                    <a:lnTo>
                      <a:pt x="836" y="39"/>
                    </a:lnTo>
                    <a:lnTo>
                      <a:pt x="836" y="41"/>
                    </a:lnTo>
                    <a:lnTo>
                      <a:pt x="834" y="41"/>
                    </a:lnTo>
                    <a:lnTo>
                      <a:pt x="832" y="39"/>
                    </a:lnTo>
                    <a:lnTo>
                      <a:pt x="832" y="37"/>
                    </a:lnTo>
                    <a:lnTo>
                      <a:pt x="832" y="36"/>
                    </a:lnTo>
                    <a:lnTo>
                      <a:pt x="830" y="35"/>
                    </a:lnTo>
                    <a:lnTo>
                      <a:pt x="828" y="35"/>
                    </a:lnTo>
                    <a:lnTo>
                      <a:pt x="827" y="33"/>
                    </a:lnTo>
                    <a:lnTo>
                      <a:pt x="827" y="31"/>
                    </a:lnTo>
                    <a:lnTo>
                      <a:pt x="829" y="32"/>
                    </a:lnTo>
                    <a:lnTo>
                      <a:pt x="831" y="32"/>
                    </a:lnTo>
                    <a:lnTo>
                      <a:pt x="831" y="30"/>
                    </a:lnTo>
                    <a:lnTo>
                      <a:pt x="830" y="28"/>
                    </a:lnTo>
                    <a:lnTo>
                      <a:pt x="828" y="28"/>
                    </a:lnTo>
                    <a:lnTo>
                      <a:pt x="826" y="28"/>
                    </a:lnTo>
                    <a:lnTo>
                      <a:pt x="826" y="26"/>
                    </a:lnTo>
                    <a:lnTo>
                      <a:pt x="826" y="24"/>
                    </a:lnTo>
                    <a:lnTo>
                      <a:pt x="824" y="24"/>
                    </a:lnTo>
                    <a:lnTo>
                      <a:pt x="821" y="24"/>
                    </a:lnTo>
                    <a:lnTo>
                      <a:pt x="821" y="25"/>
                    </a:lnTo>
                    <a:lnTo>
                      <a:pt x="821" y="27"/>
                    </a:lnTo>
                    <a:lnTo>
                      <a:pt x="822" y="29"/>
                    </a:lnTo>
                    <a:lnTo>
                      <a:pt x="822" y="31"/>
                    </a:lnTo>
                    <a:lnTo>
                      <a:pt x="820" y="31"/>
                    </a:lnTo>
                    <a:lnTo>
                      <a:pt x="818" y="30"/>
                    </a:lnTo>
                    <a:lnTo>
                      <a:pt x="819" y="32"/>
                    </a:lnTo>
                    <a:lnTo>
                      <a:pt x="819" y="34"/>
                    </a:lnTo>
                    <a:lnTo>
                      <a:pt x="820" y="38"/>
                    </a:lnTo>
                    <a:lnTo>
                      <a:pt x="818" y="37"/>
                    </a:lnTo>
                    <a:lnTo>
                      <a:pt x="816" y="37"/>
                    </a:lnTo>
                    <a:lnTo>
                      <a:pt x="815" y="35"/>
                    </a:lnTo>
                    <a:lnTo>
                      <a:pt x="815" y="33"/>
                    </a:lnTo>
                    <a:lnTo>
                      <a:pt x="815" y="32"/>
                    </a:lnTo>
                    <a:lnTo>
                      <a:pt x="814" y="30"/>
                    </a:lnTo>
                    <a:lnTo>
                      <a:pt x="814" y="28"/>
                    </a:lnTo>
                    <a:lnTo>
                      <a:pt x="814" y="26"/>
                    </a:lnTo>
                    <a:lnTo>
                      <a:pt x="816" y="26"/>
                    </a:lnTo>
                    <a:lnTo>
                      <a:pt x="818" y="27"/>
                    </a:lnTo>
                    <a:lnTo>
                      <a:pt x="817" y="25"/>
                    </a:lnTo>
                    <a:lnTo>
                      <a:pt x="817" y="22"/>
                    </a:lnTo>
                    <a:lnTo>
                      <a:pt x="815" y="22"/>
                    </a:lnTo>
                    <a:lnTo>
                      <a:pt x="813" y="21"/>
                    </a:lnTo>
                    <a:lnTo>
                      <a:pt x="813" y="24"/>
                    </a:lnTo>
                    <a:lnTo>
                      <a:pt x="814" y="26"/>
                    </a:lnTo>
                    <a:lnTo>
                      <a:pt x="812" y="26"/>
                    </a:lnTo>
                    <a:lnTo>
                      <a:pt x="810" y="26"/>
                    </a:lnTo>
                    <a:lnTo>
                      <a:pt x="808" y="25"/>
                    </a:lnTo>
                    <a:lnTo>
                      <a:pt x="805" y="25"/>
                    </a:lnTo>
                    <a:lnTo>
                      <a:pt x="805" y="22"/>
                    </a:lnTo>
                    <a:lnTo>
                      <a:pt x="804" y="20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2" y="16"/>
                    </a:lnTo>
                    <a:lnTo>
                      <a:pt x="800" y="16"/>
                    </a:lnTo>
                    <a:lnTo>
                      <a:pt x="798" y="16"/>
                    </a:lnTo>
                    <a:lnTo>
                      <a:pt x="796" y="16"/>
                    </a:lnTo>
                    <a:lnTo>
                      <a:pt x="796" y="17"/>
                    </a:lnTo>
                    <a:lnTo>
                      <a:pt x="797" y="19"/>
                    </a:lnTo>
                    <a:lnTo>
                      <a:pt x="795" y="19"/>
                    </a:lnTo>
                    <a:lnTo>
                      <a:pt x="793" y="19"/>
                    </a:lnTo>
                    <a:lnTo>
                      <a:pt x="793" y="21"/>
                    </a:lnTo>
                    <a:lnTo>
                      <a:pt x="794" y="22"/>
                    </a:lnTo>
                    <a:lnTo>
                      <a:pt x="795" y="24"/>
                    </a:lnTo>
                    <a:lnTo>
                      <a:pt x="797" y="24"/>
                    </a:lnTo>
                    <a:lnTo>
                      <a:pt x="799" y="24"/>
                    </a:lnTo>
                    <a:lnTo>
                      <a:pt x="801" y="25"/>
                    </a:lnTo>
                    <a:lnTo>
                      <a:pt x="802" y="26"/>
                    </a:lnTo>
                    <a:lnTo>
                      <a:pt x="802" y="28"/>
                    </a:lnTo>
                    <a:lnTo>
                      <a:pt x="800" y="28"/>
                    </a:lnTo>
                    <a:lnTo>
                      <a:pt x="798" y="28"/>
                    </a:lnTo>
                    <a:lnTo>
                      <a:pt x="798" y="29"/>
                    </a:lnTo>
                    <a:lnTo>
                      <a:pt x="799" y="31"/>
                    </a:lnTo>
                    <a:lnTo>
                      <a:pt x="797" y="31"/>
                    </a:lnTo>
                    <a:lnTo>
                      <a:pt x="795" y="31"/>
                    </a:lnTo>
                    <a:lnTo>
                      <a:pt x="795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89" y="27"/>
                    </a:lnTo>
                    <a:lnTo>
                      <a:pt x="787" y="26"/>
                    </a:lnTo>
                    <a:lnTo>
                      <a:pt x="786" y="26"/>
                    </a:lnTo>
                    <a:lnTo>
                      <a:pt x="784" y="26"/>
                    </a:lnTo>
                    <a:lnTo>
                      <a:pt x="782" y="26"/>
                    </a:lnTo>
                    <a:lnTo>
                      <a:pt x="782" y="28"/>
                    </a:lnTo>
                    <a:lnTo>
                      <a:pt x="783" y="29"/>
                    </a:lnTo>
                    <a:lnTo>
                      <a:pt x="784" y="30"/>
                    </a:lnTo>
                    <a:lnTo>
                      <a:pt x="786" y="30"/>
                    </a:lnTo>
                    <a:lnTo>
                      <a:pt x="787" y="32"/>
                    </a:lnTo>
                    <a:lnTo>
                      <a:pt x="787" y="34"/>
                    </a:lnTo>
                    <a:lnTo>
                      <a:pt x="789" y="34"/>
                    </a:lnTo>
                    <a:lnTo>
                      <a:pt x="792" y="34"/>
                    </a:lnTo>
                    <a:lnTo>
                      <a:pt x="792" y="36"/>
                    </a:lnTo>
                    <a:lnTo>
                      <a:pt x="793" y="38"/>
                    </a:lnTo>
                    <a:lnTo>
                      <a:pt x="795" y="38"/>
                    </a:lnTo>
                    <a:lnTo>
                      <a:pt x="796" y="38"/>
                    </a:lnTo>
                    <a:lnTo>
                      <a:pt x="798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04" y="39"/>
                    </a:lnTo>
                    <a:lnTo>
                      <a:pt x="804" y="39"/>
                    </a:lnTo>
                    <a:lnTo>
                      <a:pt x="804" y="37"/>
                    </a:lnTo>
                    <a:lnTo>
                      <a:pt x="804" y="36"/>
                    </a:lnTo>
                    <a:lnTo>
                      <a:pt x="803" y="36"/>
                    </a:lnTo>
                    <a:lnTo>
                      <a:pt x="805" y="36"/>
                    </a:lnTo>
                    <a:lnTo>
                      <a:pt x="808" y="36"/>
                    </a:lnTo>
                    <a:lnTo>
                      <a:pt x="809" y="38"/>
                    </a:lnTo>
                    <a:lnTo>
                      <a:pt x="809" y="41"/>
                    </a:lnTo>
                    <a:lnTo>
                      <a:pt x="811" y="41"/>
                    </a:lnTo>
                    <a:lnTo>
                      <a:pt x="813" y="41"/>
                    </a:lnTo>
                    <a:lnTo>
                      <a:pt x="813" y="43"/>
                    </a:lnTo>
                    <a:lnTo>
                      <a:pt x="813" y="45"/>
                    </a:lnTo>
                    <a:lnTo>
                      <a:pt x="815" y="45"/>
                    </a:lnTo>
                    <a:lnTo>
                      <a:pt x="817" y="45"/>
                    </a:lnTo>
                    <a:lnTo>
                      <a:pt x="818" y="47"/>
                    </a:lnTo>
                    <a:lnTo>
                      <a:pt x="818" y="49"/>
                    </a:lnTo>
                    <a:lnTo>
                      <a:pt x="818" y="51"/>
                    </a:lnTo>
                    <a:lnTo>
                      <a:pt x="819" y="53"/>
                    </a:lnTo>
                    <a:lnTo>
                      <a:pt x="821" y="53"/>
                    </a:lnTo>
                    <a:lnTo>
                      <a:pt x="824" y="53"/>
                    </a:lnTo>
                    <a:lnTo>
                      <a:pt x="824" y="55"/>
                    </a:lnTo>
                    <a:lnTo>
                      <a:pt x="824" y="58"/>
                    </a:lnTo>
                    <a:lnTo>
                      <a:pt x="821" y="58"/>
                    </a:lnTo>
                    <a:lnTo>
                      <a:pt x="820" y="56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18" y="61"/>
                    </a:lnTo>
                    <a:lnTo>
                      <a:pt x="817" y="61"/>
                    </a:lnTo>
                    <a:lnTo>
                      <a:pt x="817" y="62"/>
                    </a:lnTo>
                    <a:lnTo>
                      <a:pt x="817" y="64"/>
                    </a:lnTo>
                    <a:lnTo>
                      <a:pt x="815" y="64"/>
                    </a:lnTo>
                    <a:lnTo>
                      <a:pt x="814" y="64"/>
                    </a:lnTo>
                    <a:lnTo>
                      <a:pt x="812" y="64"/>
                    </a:lnTo>
                    <a:lnTo>
                      <a:pt x="810" y="63"/>
                    </a:lnTo>
                    <a:lnTo>
                      <a:pt x="810" y="65"/>
                    </a:lnTo>
                    <a:lnTo>
                      <a:pt x="810" y="67"/>
                    </a:lnTo>
                    <a:lnTo>
                      <a:pt x="811" y="69"/>
                    </a:lnTo>
                    <a:lnTo>
                      <a:pt x="811" y="71"/>
                    </a:lnTo>
                    <a:lnTo>
                      <a:pt x="809" y="70"/>
                    </a:lnTo>
                    <a:lnTo>
                      <a:pt x="806" y="70"/>
                    </a:lnTo>
                    <a:lnTo>
                      <a:pt x="806" y="68"/>
                    </a:lnTo>
                    <a:lnTo>
                      <a:pt x="806" y="66"/>
                    </a:lnTo>
                    <a:lnTo>
                      <a:pt x="805" y="65"/>
                    </a:lnTo>
                    <a:lnTo>
                      <a:pt x="805" y="63"/>
                    </a:lnTo>
                    <a:lnTo>
                      <a:pt x="803" y="62"/>
                    </a:lnTo>
                    <a:lnTo>
                      <a:pt x="801" y="62"/>
                    </a:lnTo>
                    <a:lnTo>
                      <a:pt x="801" y="64"/>
                    </a:lnTo>
                    <a:lnTo>
                      <a:pt x="802" y="66"/>
                    </a:lnTo>
                    <a:lnTo>
                      <a:pt x="800" y="66"/>
                    </a:lnTo>
                    <a:lnTo>
                      <a:pt x="798" y="65"/>
                    </a:lnTo>
                    <a:lnTo>
                      <a:pt x="798" y="67"/>
                    </a:lnTo>
                    <a:lnTo>
                      <a:pt x="799" y="69"/>
                    </a:lnTo>
                    <a:lnTo>
                      <a:pt x="797" y="69"/>
                    </a:lnTo>
                    <a:lnTo>
                      <a:pt x="795" y="69"/>
                    </a:lnTo>
                    <a:lnTo>
                      <a:pt x="795" y="67"/>
                    </a:lnTo>
                    <a:lnTo>
                      <a:pt x="794" y="65"/>
                    </a:lnTo>
                    <a:lnTo>
                      <a:pt x="796" y="65"/>
                    </a:lnTo>
                    <a:lnTo>
                      <a:pt x="798" y="65"/>
                    </a:lnTo>
                    <a:lnTo>
                      <a:pt x="798" y="64"/>
                    </a:lnTo>
                    <a:lnTo>
                      <a:pt x="797" y="62"/>
                    </a:lnTo>
                    <a:lnTo>
                      <a:pt x="795" y="62"/>
                    </a:lnTo>
                    <a:lnTo>
                      <a:pt x="793" y="61"/>
                    </a:lnTo>
                    <a:lnTo>
                      <a:pt x="793" y="60"/>
                    </a:lnTo>
                    <a:lnTo>
                      <a:pt x="793" y="58"/>
                    </a:lnTo>
                    <a:lnTo>
                      <a:pt x="792" y="55"/>
                    </a:lnTo>
                    <a:lnTo>
                      <a:pt x="792" y="53"/>
                    </a:lnTo>
                    <a:lnTo>
                      <a:pt x="792" y="53"/>
                    </a:lnTo>
                    <a:lnTo>
                      <a:pt x="794" y="53"/>
                    </a:lnTo>
                    <a:lnTo>
                      <a:pt x="795" y="53"/>
                    </a:lnTo>
                    <a:lnTo>
                      <a:pt x="796" y="53"/>
                    </a:lnTo>
                    <a:lnTo>
                      <a:pt x="798" y="54"/>
                    </a:lnTo>
                    <a:lnTo>
                      <a:pt x="800" y="54"/>
                    </a:lnTo>
                    <a:lnTo>
                      <a:pt x="799" y="52"/>
                    </a:lnTo>
                    <a:lnTo>
                      <a:pt x="799" y="50"/>
                    </a:lnTo>
                    <a:lnTo>
                      <a:pt x="797" y="50"/>
                    </a:lnTo>
                    <a:lnTo>
                      <a:pt x="795" y="50"/>
                    </a:lnTo>
                    <a:lnTo>
                      <a:pt x="794" y="48"/>
                    </a:lnTo>
                    <a:lnTo>
                      <a:pt x="794" y="46"/>
                    </a:lnTo>
                    <a:lnTo>
                      <a:pt x="794" y="44"/>
                    </a:lnTo>
                    <a:lnTo>
                      <a:pt x="793" y="42"/>
                    </a:lnTo>
                    <a:lnTo>
                      <a:pt x="793" y="38"/>
                    </a:lnTo>
                    <a:lnTo>
                      <a:pt x="791" y="38"/>
                    </a:lnTo>
                    <a:lnTo>
                      <a:pt x="788" y="37"/>
                    </a:lnTo>
                    <a:lnTo>
                      <a:pt x="787" y="35"/>
                    </a:lnTo>
                    <a:lnTo>
                      <a:pt x="787" y="34"/>
                    </a:lnTo>
                    <a:lnTo>
                      <a:pt x="785" y="33"/>
                    </a:lnTo>
                    <a:lnTo>
                      <a:pt x="783" y="33"/>
                    </a:lnTo>
                    <a:lnTo>
                      <a:pt x="784" y="35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88" y="39"/>
                    </a:lnTo>
                    <a:lnTo>
                      <a:pt x="789" y="42"/>
                    </a:lnTo>
                    <a:lnTo>
                      <a:pt x="789" y="44"/>
                    </a:lnTo>
                    <a:lnTo>
                      <a:pt x="789" y="46"/>
                    </a:lnTo>
                    <a:lnTo>
                      <a:pt x="788" y="46"/>
                    </a:lnTo>
                    <a:lnTo>
                      <a:pt x="786" y="45"/>
                    </a:lnTo>
                    <a:lnTo>
                      <a:pt x="785" y="45"/>
                    </a:lnTo>
                    <a:lnTo>
                      <a:pt x="784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8"/>
                    </a:lnTo>
                    <a:lnTo>
                      <a:pt x="783" y="50"/>
                    </a:lnTo>
                    <a:lnTo>
                      <a:pt x="783" y="52"/>
                    </a:lnTo>
                    <a:lnTo>
                      <a:pt x="785" y="52"/>
                    </a:lnTo>
                    <a:lnTo>
                      <a:pt x="787" y="53"/>
                    </a:lnTo>
                    <a:lnTo>
                      <a:pt x="788" y="54"/>
                    </a:lnTo>
                    <a:lnTo>
                      <a:pt x="788" y="56"/>
                    </a:lnTo>
                    <a:lnTo>
                      <a:pt x="788" y="59"/>
                    </a:lnTo>
                    <a:lnTo>
                      <a:pt x="789" y="61"/>
                    </a:lnTo>
                    <a:lnTo>
                      <a:pt x="789" y="65"/>
                    </a:lnTo>
                    <a:lnTo>
                      <a:pt x="791" y="66"/>
                    </a:lnTo>
                    <a:lnTo>
                      <a:pt x="791" y="68"/>
                    </a:lnTo>
                    <a:lnTo>
                      <a:pt x="788" y="68"/>
                    </a:lnTo>
                    <a:lnTo>
                      <a:pt x="786" y="68"/>
                    </a:lnTo>
                    <a:lnTo>
                      <a:pt x="787" y="69"/>
                    </a:lnTo>
                    <a:lnTo>
                      <a:pt x="787" y="71"/>
                    </a:lnTo>
                    <a:lnTo>
                      <a:pt x="787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3" y="77"/>
                    </a:lnTo>
                    <a:lnTo>
                      <a:pt x="793" y="76"/>
                    </a:lnTo>
                    <a:lnTo>
                      <a:pt x="792" y="75"/>
                    </a:lnTo>
                    <a:lnTo>
                      <a:pt x="792" y="72"/>
                    </a:lnTo>
                    <a:lnTo>
                      <a:pt x="792" y="72"/>
                    </a:lnTo>
                    <a:lnTo>
                      <a:pt x="794" y="72"/>
                    </a:lnTo>
                    <a:lnTo>
                      <a:pt x="796" y="72"/>
                    </a:lnTo>
                    <a:lnTo>
                      <a:pt x="796" y="75"/>
                    </a:lnTo>
                    <a:lnTo>
                      <a:pt x="797" y="77"/>
                    </a:lnTo>
                    <a:lnTo>
                      <a:pt x="798" y="77"/>
                    </a:lnTo>
                    <a:lnTo>
                      <a:pt x="800" y="77"/>
                    </a:lnTo>
                    <a:lnTo>
                      <a:pt x="801" y="79"/>
                    </a:lnTo>
                    <a:lnTo>
                      <a:pt x="801" y="81"/>
                    </a:lnTo>
                    <a:lnTo>
                      <a:pt x="799" y="81"/>
                    </a:lnTo>
                    <a:lnTo>
                      <a:pt x="797" y="81"/>
                    </a:lnTo>
                    <a:lnTo>
                      <a:pt x="799" y="88"/>
                    </a:lnTo>
                    <a:lnTo>
                      <a:pt x="795" y="88"/>
                    </a:lnTo>
                    <a:lnTo>
                      <a:pt x="793" y="87"/>
                    </a:lnTo>
                    <a:lnTo>
                      <a:pt x="791" y="87"/>
                    </a:lnTo>
                    <a:lnTo>
                      <a:pt x="791" y="85"/>
                    </a:lnTo>
                    <a:lnTo>
                      <a:pt x="789" y="83"/>
                    </a:lnTo>
                    <a:lnTo>
                      <a:pt x="788" y="83"/>
                    </a:lnTo>
                    <a:lnTo>
                      <a:pt x="786" y="83"/>
                    </a:lnTo>
                    <a:lnTo>
                      <a:pt x="785" y="81"/>
                    </a:lnTo>
                    <a:lnTo>
                      <a:pt x="785" y="79"/>
                    </a:lnTo>
                    <a:lnTo>
                      <a:pt x="785" y="77"/>
                    </a:lnTo>
                    <a:lnTo>
                      <a:pt x="784" y="76"/>
                    </a:lnTo>
                    <a:lnTo>
                      <a:pt x="782" y="75"/>
                    </a:lnTo>
                    <a:lnTo>
                      <a:pt x="780" y="75"/>
                    </a:lnTo>
                    <a:lnTo>
                      <a:pt x="778" y="75"/>
                    </a:lnTo>
                    <a:lnTo>
                      <a:pt x="776" y="75"/>
                    </a:lnTo>
                    <a:lnTo>
                      <a:pt x="777" y="78"/>
                    </a:lnTo>
                    <a:lnTo>
                      <a:pt x="777" y="80"/>
                    </a:lnTo>
                    <a:lnTo>
                      <a:pt x="778" y="82"/>
                    </a:lnTo>
                    <a:lnTo>
                      <a:pt x="778" y="84"/>
                    </a:lnTo>
                    <a:lnTo>
                      <a:pt x="779" y="86"/>
                    </a:lnTo>
                    <a:lnTo>
                      <a:pt x="781" y="86"/>
                    </a:lnTo>
                    <a:lnTo>
                      <a:pt x="783" y="86"/>
                    </a:lnTo>
                    <a:lnTo>
                      <a:pt x="782" y="85"/>
                    </a:lnTo>
                    <a:lnTo>
                      <a:pt x="782" y="84"/>
                    </a:lnTo>
                    <a:lnTo>
                      <a:pt x="782" y="83"/>
                    </a:lnTo>
                    <a:lnTo>
                      <a:pt x="782" y="82"/>
                    </a:lnTo>
                    <a:lnTo>
                      <a:pt x="784" y="83"/>
                    </a:lnTo>
                    <a:lnTo>
                      <a:pt x="786" y="83"/>
                    </a:lnTo>
                    <a:lnTo>
                      <a:pt x="786" y="85"/>
                    </a:lnTo>
                    <a:lnTo>
                      <a:pt x="786" y="87"/>
                    </a:lnTo>
                    <a:lnTo>
                      <a:pt x="788" y="87"/>
                    </a:lnTo>
                    <a:lnTo>
                      <a:pt x="791" y="87"/>
                    </a:lnTo>
                    <a:lnTo>
                      <a:pt x="792" y="92"/>
                    </a:lnTo>
                    <a:lnTo>
                      <a:pt x="793" y="94"/>
                    </a:lnTo>
                    <a:lnTo>
                      <a:pt x="793" y="95"/>
                    </a:lnTo>
                    <a:lnTo>
                      <a:pt x="791" y="95"/>
                    </a:lnTo>
                    <a:lnTo>
                      <a:pt x="788" y="95"/>
                    </a:lnTo>
                    <a:lnTo>
                      <a:pt x="788" y="97"/>
                    </a:lnTo>
                    <a:lnTo>
                      <a:pt x="789" y="98"/>
                    </a:lnTo>
                    <a:lnTo>
                      <a:pt x="781" y="98"/>
                    </a:lnTo>
                    <a:lnTo>
                      <a:pt x="780" y="94"/>
                    </a:lnTo>
                    <a:lnTo>
                      <a:pt x="780" y="92"/>
                    </a:lnTo>
                    <a:lnTo>
                      <a:pt x="780" y="89"/>
                    </a:lnTo>
                    <a:lnTo>
                      <a:pt x="778" y="89"/>
                    </a:lnTo>
                    <a:lnTo>
                      <a:pt x="776" y="89"/>
                    </a:lnTo>
                    <a:lnTo>
                      <a:pt x="775" y="87"/>
                    </a:lnTo>
                    <a:lnTo>
                      <a:pt x="775" y="85"/>
                    </a:lnTo>
                    <a:lnTo>
                      <a:pt x="775" y="83"/>
                    </a:lnTo>
                    <a:lnTo>
                      <a:pt x="774" y="81"/>
                    </a:lnTo>
                    <a:lnTo>
                      <a:pt x="771" y="81"/>
                    </a:lnTo>
                    <a:lnTo>
                      <a:pt x="769" y="81"/>
                    </a:lnTo>
                    <a:lnTo>
                      <a:pt x="770" y="83"/>
                    </a:lnTo>
                    <a:lnTo>
                      <a:pt x="770" y="85"/>
                    </a:lnTo>
                    <a:lnTo>
                      <a:pt x="770" y="87"/>
                    </a:lnTo>
                    <a:lnTo>
                      <a:pt x="771" y="88"/>
                    </a:lnTo>
                    <a:lnTo>
                      <a:pt x="771" y="91"/>
                    </a:lnTo>
                    <a:lnTo>
                      <a:pt x="772" y="93"/>
                    </a:lnTo>
                    <a:lnTo>
                      <a:pt x="775" y="93"/>
                    </a:lnTo>
                    <a:lnTo>
                      <a:pt x="776" y="93"/>
                    </a:lnTo>
                    <a:lnTo>
                      <a:pt x="777" y="95"/>
                    </a:lnTo>
                    <a:lnTo>
                      <a:pt x="777" y="97"/>
                    </a:lnTo>
                    <a:lnTo>
                      <a:pt x="779" y="97"/>
                    </a:lnTo>
                    <a:lnTo>
                      <a:pt x="781" y="98"/>
                    </a:lnTo>
                    <a:lnTo>
                      <a:pt x="782" y="99"/>
                    </a:lnTo>
                    <a:lnTo>
                      <a:pt x="782" y="101"/>
                    </a:lnTo>
                    <a:lnTo>
                      <a:pt x="782" y="103"/>
                    </a:lnTo>
                    <a:lnTo>
                      <a:pt x="783" y="105"/>
                    </a:lnTo>
                    <a:lnTo>
                      <a:pt x="781" y="105"/>
                    </a:lnTo>
                    <a:lnTo>
                      <a:pt x="779" y="104"/>
                    </a:lnTo>
                    <a:lnTo>
                      <a:pt x="779" y="106"/>
                    </a:lnTo>
                    <a:lnTo>
                      <a:pt x="780" y="109"/>
                    </a:lnTo>
                    <a:lnTo>
                      <a:pt x="778" y="109"/>
                    </a:lnTo>
                    <a:lnTo>
                      <a:pt x="776" y="109"/>
                    </a:lnTo>
                    <a:lnTo>
                      <a:pt x="774" y="108"/>
                    </a:lnTo>
                    <a:lnTo>
                      <a:pt x="771" y="108"/>
                    </a:lnTo>
                    <a:lnTo>
                      <a:pt x="771" y="110"/>
                    </a:lnTo>
                    <a:lnTo>
                      <a:pt x="772" y="112"/>
                    </a:lnTo>
                    <a:lnTo>
                      <a:pt x="772" y="114"/>
                    </a:lnTo>
                    <a:lnTo>
                      <a:pt x="774" y="115"/>
                    </a:lnTo>
                    <a:lnTo>
                      <a:pt x="771" y="115"/>
                    </a:lnTo>
                    <a:lnTo>
                      <a:pt x="769" y="115"/>
                    </a:lnTo>
                    <a:lnTo>
                      <a:pt x="769" y="117"/>
                    </a:lnTo>
                    <a:lnTo>
                      <a:pt x="770" y="119"/>
                    </a:lnTo>
                    <a:lnTo>
                      <a:pt x="768" y="118"/>
                    </a:lnTo>
                    <a:lnTo>
                      <a:pt x="766" y="118"/>
                    </a:lnTo>
                    <a:lnTo>
                      <a:pt x="766" y="120"/>
                    </a:lnTo>
                    <a:lnTo>
                      <a:pt x="766" y="122"/>
                    </a:lnTo>
                    <a:lnTo>
                      <a:pt x="765" y="122"/>
                    </a:lnTo>
                    <a:lnTo>
                      <a:pt x="763" y="121"/>
                    </a:lnTo>
                    <a:lnTo>
                      <a:pt x="761" y="121"/>
                    </a:lnTo>
                    <a:lnTo>
                      <a:pt x="759" y="121"/>
                    </a:lnTo>
                    <a:lnTo>
                      <a:pt x="759" y="123"/>
                    </a:lnTo>
                    <a:lnTo>
                      <a:pt x="760" y="126"/>
                    </a:lnTo>
                    <a:lnTo>
                      <a:pt x="760" y="127"/>
                    </a:lnTo>
                    <a:lnTo>
                      <a:pt x="761" y="129"/>
                    </a:lnTo>
                    <a:lnTo>
                      <a:pt x="759" y="129"/>
                    </a:lnTo>
                    <a:lnTo>
                      <a:pt x="756" y="129"/>
                    </a:lnTo>
                    <a:lnTo>
                      <a:pt x="756" y="131"/>
                    </a:lnTo>
                    <a:lnTo>
                      <a:pt x="758" y="132"/>
                    </a:lnTo>
                    <a:lnTo>
                      <a:pt x="755" y="132"/>
                    </a:lnTo>
                    <a:lnTo>
                      <a:pt x="753" y="132"/>
                    </a:lnTo>
                    <a:lnTo>
                      <a:pt x="753" y="134"/>
                    </a:lnTo>
                    <a:lnTo>
                      <a:pt x="754" y="136"/>
                    </a:lnTo>
                    <a:lnTo>
                      <a:pt x="752" y="135"/>
                    </a:lnTo>
                    <a:lnTo>
                      <a:pt x="750" y="135"/>
                    </a:lnTo>
                    <a:lnTo>
                      <a:pt x="750" y="137"/>
                    </a:lnTo>
                    <a:lnTo>
                      <a:pt x="751" y="139"/>
                    </a:lnTo>
                    <a:lnTo>
                      <a:pt x="749" y="139"/>
                    </a:lnTo>
                    <a:lnTo>
                      <a:pt x="747" y="139"/>
                    </a:lnTo>
                    <a:lnTo>
                      <a:pt x="747" y="141"/>
                    </a:lnTo>
                    <a:lnTo>
                      <a:pt x="748" y="143"/>
                    </a:lnTo>
                    <a:lnTo>
                      <a:pt x="746" y="143"/>
                    </a:lnTo>
                    <a:lnTo>
                      <a:pt x="744" y="143"/>
                    </a:lnTo>
                    <a:lnTo>
                      <a:pt x="744" y="145"/>
                    </a:lnTo>
                    <a:lnTo>
                      <a:pt x="745" y="146"/>
                    </a:lnTo>
                    <a:lnTo>
                      <a:pt x="743" y="146"/>
                    </a:lnTo>
                    <a:lnTo>
                      <a:pt x="741" y="146"/>
                    </a:lnTo>
                    <a:lnTo>
                      <a:pt x="739" y="144"/>
                    </a:lnTo>
                    <a:lnTo>
                      <a:pt x="739" y="142"/>
                    </a:lnTo>
                    <a:lnTo>
                      <a:pt x="737" y="142"/>
                    </a:lnTo>
                    <a:lnTo>
                      <a:pt x="735" y="142"/>
                    </a:lnTo>
                    <a:lnTo>
                      <a:pt x="735" y="144"/>
                    </a:lnTo>
                    <a:lnTo>
                      <a:pt x="736" y="146"/>
                    </a:lnTo>
                    <a:lnTo>
                      <a:pt x="738" y="146"/>
                    </a:lnTo>
                    <a:lnTo>
                      <a:pt x="741" y="146"/>
                    </a:lnTo>
                    <a:lnTo>
                      <a:pt x="741" y="148"/>
                    </a:lnTo>
                    <a:lnTo>
                      <a:pt x="742" y="150"/>
                    </a:lnTo>
                    <a:lnTo>
                      <a:pt x="739" y="149"/>
                    </a:lnTo>
                    <a:lnTo>
                      <a:pt x="737" y="149"/>
                    </a:lnTo>
                    <a:lnTo>
                      <a:pt x="737" y="151"/>
                    </a:lnTo>
                    <a:lnTo>
                      <a:pt x="738" y="153"/>
                    </a:lnTo>
                    <a:lnTo>
                      <a:pt x="738" y="155"/>
                    </a:lnTo>
                    <a:lnTo>
                      <a:pt x="739" y="158"/>
                    </a:lnTo>
                    <a:lnTo>
                      <a:pt x="737" y="156"/>
                    </a:lnTo>
                    <a:lnTo>
                      <a:pt x="735" y="156"/>
                    </a:lnTo>
                    <a:lnTo>
                      <a:pt x="733" y="156"/>
                    </a:lnTo>
                    <a:lnTo>
                      <a:pt x="731" y="156"/>
                    </a:lnTo>
                    <a:lnTo>
                      <a:pt x="731" y="159"/>
                    </a:lnTo>
                    <a:lnTo>
                      <a:pt x="732" y="160"/>
                    </a:lnTo>
                    <a:lnTo>
                      <a:pt x="732" y="162"/>
                    </a:lnTo>
                    <a:lnTo>
                      <a:pt x="733" y="164"/>
                    </a:lnTo>
                    <a:lnTo>
                      <a:pt x="731" y="164"/>
                    </a:lnTo>
                    <a:lnTo>
                      <a:pt x="729" y="164"/>
                    </a:lnTo>
                    <a:lnTo>
                      <a:pt x="727" y="163"/>
                    </a:lnTo>
                    <a:lnTo>
                      <a:pt x="725" y="163"/>
                    </a:lnTo>
                    <a:lnTo>
                      <a:pt x="725" y="165"/>
                    </a:lnTo>
                    <a:lnTo>
                      <a:pt x="726" y="167"/>
                    </a:lnTo>
                    <a:lnTo>
                      <a:pt x="726" y="169"/>
                    </a:lnTo>
                    <a:lnTo>
                      <a:pt x="727" y="171"/>
                    </a:lnTo>
                    <a:lnTo>
                      <a:pt x="725" y="170"/>
                    </a:lnTo>
                    <a:lnTo>
                      <a:pt x="722" y="170"/>
                    </a:lnTo>
                    <a:lnTo>
                      <a:pt x="722" y="172"/>
                    </a:lnTo>
                    <a:lnTo>
                      <a:pt x="723" y="175"/>
                    </a:lnTo>
                    <a:lnTo>
                      <a:pt x="721" y="175"/>
                    </a:lnTo>
                    <a:lnTo>
                      <a:pt x="719" y="173"/>
                    </a:lnTo>
                    <a:lnTo>
                      <a:pt x="719" y="176"/>
                    </a:lnTo>
                    <a:lnTo>
                      <a:pt x="720" y="178"/>
                    </a:lnTo>
                    <a:lnTo>
                      <a:pt x="718" y="178"/>
                    </a:lnTo>
                    <a:lnTo>
                      <a:pt x="716" y="178"/>
                    </a:lnTo>
                    <a:lnTo>
                      <a:pt x="716" y="179"/>
                    </a:lnTo>
                    <a:lnTo>
                      <a:pt x="717" y="181"/>
                    </a:lnTo>
                    <a:lnTo>
                      <a:pt x="715" y="181"/>
                    </a:lnTo>
                    <a:lnTo>
                      <a:pt x="713" y="181"/>
                    </a:lnTo>
                    <a:lnTo>
                      <a:pt x="713" y="183"/>
                    </a:lnTo>
                    <a:lnTo>
                      <a:pt x="714" y="185"/>
                    </a:lnTo>
                    <a:lnTo>
                      <a:pt x="712" y="184"/>
                    </a:lnTo>
                    <a:lnTo>
                      <a:pt x="710" y="184"/>
                    </a:lnTo>
                    <a:lnTo>
                      <a:pt x="710" y="186"/>
                    </a:lnTo>
                    <a:lnTo>
                      <a:pt x="711" y="188"/>
                    </a:lnTo>
                    <a:lnTo>
                      <a:pt x="709" y="188"/>
                    </a:lnTo>
                    <a:lnTo>
                      <a:pt x="706" y="187"/>
                    </a:lnTo>
                    <a:lnTo>
                      <a:pt x="706" y="189"/>
                    </a:lnTo>
                    <a:lnTo>
                      <a:pt x="708" y="192"/>
                    </a:lnTo>
                    <a:lnTo>
                      <a:pt x="705" y="192"/>
                    </a:lnTo>
                    <a:lnTo>
                      <a:pt x="703" y="192"/>
                    </a:lnTo>
                    <a:lnTo>
                      <a:pt x="703" y="193"/>
                    </a:lnTo>
                    <a:lnTo>
                      <a:pt x="704" y="195"/>
                    </a:lnTo>
                    <a:lnTo>
                      <a:pt x="702" y="195"/>
                    </a:lnTo>
                    <a:lnTo>
                      <a:pt x="700" y="195"/>
                    </a:lnTo>
                    <a:lnTo>
                      <a:pt x="701" y="197"/>
                    </a:lnTo>
                    <a:lnTo>
                      <a:pt x="701" y="199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8" y="200"/>
                    </a:lnTo>
                    <a:lnTo>
                      <a:pt x="698" y="202"/>
                    </a:lnTo>
                    <a:lnTo>
                      <a:pt x="696" y="202"/>
                    </a:lnTo>
                    <a:lnTo>
                      <a:pt x="694" y="202"/>
                    </a:lnTo>
                    <a:lnTo>
                      <a:pt x="692" y="202"/>
                    </a:lnTo>
                    <a:lnTo>
                      <a:pt x="689" y="201"/>
                    </a:lnTo>
                    <a:lnTo>
                      <a:pt x="687" y="201"/>
                    </a:lnTo>
                    <a:lnTo>
                      <a:pt x="686" y="201"/>
                    </a:lnTo>
                    <a:lnTo>
                      <a:pt x="685" y="199"/>
                    </a:lnTo>
                    <a:lnTo>
                      <a:pt x="685" y="197"/>
                    </a:lnTo>
                    <a:lnTo>
                      <a:pt x="683" y="197"/>
                    </a:lnTo>
                    <a:lnTo>
                      <a:pt x="681" y="197"/>
                    </a:lnTo>
                    <a:lnTo>
                      <a:pt x="680" y="195"/>
                    </a:lnTo>
                    <a:lnTo>
                      <a:pt x="680" y="193"/>
                    </a:lnTo>
                    <a:lnTo>
                      <a:pt x="678" y="193"/>
                    </a:lnTo>
                    <a:lnTo>
                      <a:pt x="676" y="193"/>
                    </a:lnTo>
                    <a:lnTo>
                      <a:pt x="677" y="195"/>
                    </a:lnTo>
                    <a:lnTo>
                      <a:pt x="677" y="197"/>
                    </a:lnTo>
                    <a:lnTo>
                      <a:pt x="679" y="197"/>
                    </a:lnTo>
                    <a:lnTo>
                      <a:pt x="681" y="197"/>
                    </a:lnTo>
                    <a:lnTo>
                      <a:pt x="681" y="199"/>
                    </a:lnTo>
                    <a:lnTo>
                      <a:pt x="682" y="201"/>
                    </a:lnTo>
                    <a:lnTo>
                      <a:pt x="684" y="201"/>
                    </a:lnTo>
                    <a:lnTo>
                      <a:pt x="686" y="201"/>
                    </a:lnTo>
                    <a:lnTo>
                      <a:pt x="686" y="203"/>
                    </a:lnTo>
                    <a:lnTo>
                      <a:pt x="687" y="205"/>
                    </a:lnTo>
                    <a:lnTo>
                      <a:pt x="685" y="204"/>
                    </a:lnTo>
                    <a:lnTo>
                      <a:pt x="683" y="204"/>
                    </a:lnTo>
                    <a:lnTo>
                      <a:pt x="683" y="206"/>
                    </a:lnTo>
                    <a:lnTo>
                      <a:pt x="684" y="209"/>
                    </a:lnTo>
                    <a:lnTo>
                      <a:pt x="686" y="209"/>
                    </a:lnTo>
                    <a:lnTo>
                      <a:pt x="687" y="209"/>
                    </a:lnTo>
                    <a:lnTo>
                      <a:pt x="688" y="211"/>
                    </a:lnTo>
                    <a:lnTo>
                      <a:pt x="688" y="213"/>
                    </a:lnTo>
                    <a:lnTo>
                      <a:pt x="686" y="213"/>
                    </a:lnTo>
                    <a:lnTo>
                      <a:pt x="685" y="213"/>
                    </a:lnTo>
                    <a:lnTo>
                      <a:pt x="685" y="214"/>
                    </a:lnTo>
                    <a:lnTo>
                      <a:pt x="686" y="216"/>
                    </a:lnTo>
                    <a:lnTo>
                      <a:pt x="684" y="216"/>
                    </a:lnTo>
                    <a:lnTo>
                      <a:pt x="682" y="216"/>
                    </a:lnTo>
                    <a:lnTo>
                      <a:pt x="680" y="216"/>
                    </a:lnTo>
                    <a:lnTo>
                      <a:pt x="678" y="216"/>
                    </a:lnTo>
                    <a:lnTo>
                      <a:pt x="678" y="217"/>
                    </a:lnTo>
                    <a:lnTo>
                      <a:pt x="679" y="219"/>
                    </a:lnTo>
                    <a:lnTo>
                      <a:pt x="679" y="221"/>
                    </a:lnTo>
                    <a:lnTo>
                      <a:pt x="680" y="223"/>
                    </a:lnTo>
                    <a:lnTo>
                      <a:pt x="678" y="223"/>
                    </a:lnTo>
                    <a:lnTo>
                      <a:pt x="676" y="223"/>
                    </a:lnTo>
                    <a:lnTo>
                      <a:pt x="676" y="225"/>
                    </a:lnTo>
                    <a:lnTo>
                      <a:pt x="677" y="227"/>
                    </a:lnTo>
                    <a:lnTo>
                      <a:pt x="675" y="227"/>
                    </a:lnTo>
                    <a:lnTo>
                      <a:pt x="672" y="227"/>
                    </a:lnTo>
                    <a:lnTo>
                      <a:pt x="672" y="229"/>
                    </a:lnTo>
                    <a:lnTo>
                      <a:pt x="673" y="230"/>
                    </a:lnTo>
                    <a:lnTo>
                      <a:pt x="671" y="230"/>
                    </a:lnTo>
                    <a:lnTo>
                      <a:pt x="669" y="230"/>
                    </a:lnTo>
                    <a:lnTo>
                      <a:pt x="669" y="232"/>
                    </a:lnTo>
                    <a:lnTo>
                      <a:pt x="670" y="234"/>
                    </a:lnTo>
                    <a:lnTo>
                      <a:pt x="668" y="234"/>
                    </a:lnTo>
                    <a:lnTo>
                      <a:pt x="666" y="233"/>
                    </a:lnTo>
                    <a:lnTo>
                      <a:pt x="667" y="235"/>
                    </a:lnTo>
                    <a:lnTo>
                      <a:pt x="667" y="237"/>
                    </a:lnTo>
                    <a:lnTo>
                      <a:pt x="665" y="237"/>
                    </a:lnTo>
                    <a:lnTo>
                      <a:pt x="663" y="237"/>
                    </a:lnTo>
                    <a:lnTo>
                      <a:pt x="664" y="239"/>
                    </a:lnTo>
                    <a:lnTo>
                      <a:pt x="664" y="240"/>
                    </a:lnTo>
                    <a:lnTo>
                      <a:pt x="662" y="240"/>
                    </a:lnTo>
                    <a:lnTo>
                      <a:pt x="660" y="240"/>
                    </a:lnTo>
                    <a:lnTo>
                      <a:pt x="660" y="238"/>
                    </a:lnTo>
                    <a:lnTo>
                      <a:pt x="659" y="236"/>
                    </a:lnTo>
                    <a:lnTo>
                      <a:pt x="656" y="236"/>
                    </a:lnTo>
                    <a:lnTo>
                      <a:pt x="654" y="236"/>
                    </a:lnTo>
                    <a:lnTo>
                      <a:pt x="655" y="238"/>
                    </a:lnTo>
                    <a:lnTo>
                      <a:pt x="655" y="240"/>
                    </a:lnTo>
                    <a:lnTo>
                      <a:pt x="658" y="240"/>
                    </a:lnTo>
                    <a:lnTo>
                      <a:pt x="660" y="240"/>
                    </a:lnTo>
                    <a:lnTo>
                      <a:pt x="661" y="243"/>
                    </a:lnTo>
                    <a:lnTo>
                      <a:pt x="661" y="245"/>
                    </a:lnTo>
                    <a:lnTo>
                      <a:pt x="659" y="245"/>
                    </a:lnTo>
                    <a:lnTo>
                      <a:pt x="656" y="244"/>
                    </a:lnTo>
                    <a:lnTo>
                      <a:pt x="658" y="246"/>
                    </a:lnTo>
                    <a:lnTo>
                      <a:pt x="658" y="248"/>
                    </a:lnTo>
                    <a:lnTo>
                      <a:pt x="659" y="250"/>
                    </a:lnTo>
                    <a:lnTo>
                      <a:pt x="659" y="252"/>
                    </a:lnTo>
                    <a:lnTo>
                      <a:pt x="656" y="252"/>
                    </a:lnTo>
                    <a:lnTo>
                      <a:pt x="654" y="251"/>
                    </a:lnTo>
                    <a:lnTo>
                      <a:pt x="652" y="251"/>
                    </a:lnTo>
                    <a:lnTo>
                      <a:pt x="651" y="251"/>
                    </a:lnTo>
                    <a:lnTo>
                      <a:pt x="651" y="253"/>
                    </a:lnTo>
                    <a:lnTo>
                      <a:pt x="651" y="255"/>
                    </a:lnTo>
                    <a:lnTo>
                      <a:pt x="652" y="256"/>
                    </a:lnTo>
                    <a:lnTo>
                      <a:pt x="652" y="259"/>
                    </a:lnTo>
                    <a:lnTo>
                      <a:pt x="651" y="259"/>
                    </a:lnTo>
                    <a:lnTo>
                      <a:pt x="649" y="259"/>
                    </a:lnTo>
                    <a:lnTo>
                      <a:pt x="649" y="261"/>
                    </a:lnTo>
                    <a:lnTo>
                      <a:pt x="650" y="263"/>
                    </a:lnTo>
                    <a:lnTo>
                      <a:pt x="648" y="263"/>
                    </a:lnTo>
                    <a:lnTo>
                      <a:pt x="646" y="262"/>
                    </a:lnTo>
                    <a:lnTo>
                      <a:pt x="644" y="262"/>
                    </a:lnTo>
                    <a:lnTo>
                      <a:pt x="642" y="262"/>
                    </a:lnTo>
                    <a:lnTo>
                      <a:pt x="642" y="264"/>
                    </a:lnTo>
                    <a:lnTo>
                      <a:pt x="643" y="266"/>
                    </a:lnTo>
                    <a:lnTo>
                      <a:pt x="641" y="266"/>
                    </a:lnTo>
                    <a:lnTo>
                      <a:pt x="638" y="265"/>
                    </a:lnTo>
                    <a:lnTo>
                      <a:pt x="636" y="265"/>
                    </a:lnTo>
                    <a:lnTo>
                      <a:pt x="634" y="265"/>
                    </a:lnTo>
                    <a:lnTo>
                      <a:pt x="635" y="267"/>
                    </a:lnTo>
                    <a:lnTo>
                      <a:pt x="635" y="269"/>
                    </a:lnTo>
                    <a:lnTo>
                      <a:pt x="637" y="269"/>
                    </a:lnTo>
                    <a:lnTo>
                      <a:pt x="639" y="269"/>
                    </a:lnTo>
                    <a:lnTo>
                      <a:pt x="641" y="271"/>
                    </a:lnTo>
                    <a:lnTo>
                      <a:pt x="641" y="273"/>
                    </a:lnTo>
                    <a:lnTo>
                      <a:pt x="638" y="272"/>
                    </a:lnTo>
                    <a:lnTo>
                      <a:pt x="636" y="272"/>
                    </a:lnTo>
                    <a:lnTo>
                      <a:pt x="637" y="275"/>
                    </a:lnTo>
                    <a:lnTo>
                      <a:pt x="637" y="277"/>
                    </a:lnTo>
                    <a:lnTo>
                      <a:pt x="635" y="277"/>
                    </a:lnTo>
                    <a:lnTo>
                      <a:pt x="633" y="277"/>
                    </a:lnTo>
                    <a:lnTo>
                      <a:pt x="631" y="276"/>
                    </a:lnTo>
                    <a:lnTo>
                      <a:pt x="629" y="277"/>
                    </a:lnTo>
                    <a:lnTo>
                      <a:pt x="630" y="278"/>
                    </a:lnTo>
                    <a:lnTo>
                      <a:pt x="630" y="280"/>
                    </a:lnTo>
                    <a:lnTo>
                      <a:pt x="631" y="282"/>
                    </a:lnTo>
                    <a:lnTo>
                      <a:pt x="631" y="284"/>
                    </a:lnTo>
                    <a:lnTo>
                      <a:pt x="629" y="284"/>
                    </a:lnTo>
                    <a:lnTo>
                      <a:pt x="628" y="283"/>
                    </a:lnTo>
                    <a:lnTo>
                      <a:pt x="628" y="285"/>
                    </a:lnTo>
                    <a:lnTo>
                      <a:pt x="629" y="287"/>
                    </a:lnTo>
                    <a:lnTo>
                      <a:pt x="627" y="287"/>
                    </a:lnTo>
                    <a:lnTo>
                      <a:pt x="625" y="287"/>
                    </a:lnTo>
                    <a:lnTo>
                      <a:pt x="625" y="289"/>
                    </a:lnTo>
                    <a:lnTo>
                      <a:pt x="626" y="290"/>
                    </a:lnTo>
                    <a:lnTo>
                      <a:pt x="623" y="290"/>
                    </a:lnTo>
                    <a:lnTo>
                      <a:pt x="621" y="290"/>
                    </a:lnTo>
                    <a:lnTo>
                      <a:pt x="620" y="288"/>
                    </a:lnTo>
                    <a:lnTo>
                      <a:pt x="620" y="287"/>
                    </a:lnTo>
                    <a:lnTo>
                      <a:pt x="618" y="286"/>
                    </a:lnTo>
                    <a:lnTo>
                      <a:pt x="616" y="286"/>
                    </a:lnTo>
                    <a:lnTo>
                      <a:pt x="616" y="288"/>
                    </a:lnTo>
                    <a:lnTo>
                      <a:pt x="617" y="290"/>
                    </a:lnTo>
                    <a:lnTo>
                      <a:pt x="618" y="290"/>
                    </a:lnTo>
                    <a:lnTo>
                      <a:pt x="619" y="290"/>
                    </a:lnTo>
                    <a:lnTo>
                      <a:pt x="620" y="290"/>
                    </a:lnTo>
                    <a:lnTo>
                      <a:pt x="621" y="290"/>
                    </a:lnTo>
                    <a:lnTo>
                      <a:pt x="621" y="293"/>
                    </a:lnTo>
                    <a:lnTo>
                      <a:pt x="622" y="295"/>
                    </a:lnTo>
                    <a:lnTo>
                      <a:pt x="620" y="295"/>
                    </a:lnTo>
                    <a:lnTo>
                      <a:pt x="618" y="295"/>
                    </a:lnTo>
                    <a:lnTo>
                      <a:pt x="618" y="296"/>
                    </a:lnTo>
                    <a:lnTo>
                      <a:pt x="619" y="298"/>
                    </a:lnTo>
                    <a:lnTo>
                      <a:pt x="617" y="298"/>
                    </a:lnTo>
                    <a:lnTo>
                      <a:pt x="615" y="298"/>
                    </a:lnTo>
                    <a:lnTo>
                      <a:pt x="616" y="300"/>
                    </a:lnTo>
                    <a:lnTo>
                      <a:pt x="616" y="302"/>
                    </a:lnTo>
                    <a:lnTo>
                      <a:pt x="614" y="301"/>
                    </a:lnTo>
                    <a:lnTo>
                      <a:pt x="612" y="301"/>
                    </a:lnTo>
                    <a:lnTo>
                      <a:pt x="613" y="303"/>
                    </a:lnTo>
                    <a:lnTo>
                      <a:pt x="613" y="305"/>
                    </a:lnTo>
                    <a:lnTo>
                      <a:pt x="614" y="308"/>
                    </a:lnTo>
                    <a:lnTo>
                      <a:pt x="614" y="310"/>
                    </a:lnTo>
                    <a:lnTo>
                      <a:pt x="612" y="309"/>
                    </a:lnTo>
                    <a:lnTo>
                      <a:pt x="610" y="309"/>
                    </a:lnTo>
                    <a:lnTo>
                      <a:pt x="611" y="311"/>
                    </a:lnTo>
                    <a:lnTo>
                      <a:pt x="611" y="313"/>
                    </a:lnTo>
                    <a:lnTo>
                      <a:pt x="610" y="313"/>
                    </a:lnTo>
                    <a:lnTo>
                      <a:pt x="608" y="313"/>
                    </a:lnTo>
                    <a:lnTo>
                      <a:pt x="605" y="312"/>
                    </a:lnTo>
                    <a:lnTo>
                      <a:pt x="603" y="312"/>
                    </a:lnTo>
                    <a:lnTo>
                      <a:pt x="603" y="314"/>
                    </a:lnTo>
                    <a:lnTo>
                      <a:pt x="604" y="316"/>
                    </a:lnTo>
                    <a:lnTo>
                      <a:pt x="604" y="318"/>
                    </a:lnTo>
                    <a:lnTo>
                      <a:pt x="605" y="320"/>
                    </a:lnTo>
                    <a:lnTo>
                      <a:pt x="603" y="320"/>
                    </a:lnTo>
                    <a:lnTo>
                      <a:pt x="601" y="319"/>
                    </a:lnTo>
                    <a:lnTo>
                      <a:pt x="601" y="321"/>
                    </a:lnTo>
                    <a:lnTo>
                      <a:pt x="602" y="323"/>
                    </a:lnTo>
                    <a:lnTo>
                      <a:pt x="600" y="323"/>
                    </a:lnTo>
                    <a:lnTo>
                      <a:pt x="598" y="323"/>
                    </a:lnTo>
                    <a:lnTo>
                      <a:pt x="599" y="326"/>
                    </a:lnTo>
                    <a:lnTo>
                      <a:pt x="599" y="327"/>
                    </a:lnTo>
                    <a:lnTo>
                      <a:pt x="597" y="327"/>
                    </a:lnTo>
                    <a:lnTo>
                      <a:pt x="595" y="327"/>
                    </a:lnTo>
                    <a:lnTo>
                      <a:pt x="596" y="329"/>
                    </a:lnTo>
                    <a:lnTo>
                      <a:pt x="596" y="331"/>
                    </a:lnTo>
                    <a:lnTo>
                      <a:pt x="594" y="331"/>
                    </a:lnTo>
                    <a:lnTo>
                      <a:pt x="592" y="331"/>
                    </a:lnTo>
                    <a:lnTo>
                      <a:pt x="593" y="332"/>
                    </a:lnTo>
                    <a:lnTo>
                      <a:pt x="593" y="334"/>
                    </a:lnTo>
                    <a:lnTo>
                      <a:pt x="590" y="334"/>
                    </a:lnTo>
                    <a:lnTo>
                      <a:pt x="588" y="334"/>
                    </a:lnTo>
                    <a:lnTo>
                      <a:pt x="589" y="336"/>
                    </a:lnTo>
                    <a:lnTo>
                      <a:pt x="589" y="338"/>
                    </a:lnTo>
                    <a:lnTo>
                      <a:pt x="588" y="337"/>
                    </a:lnTo>
                    <a:lnTo>
                      <a:pt x="586" y="337"/>
                    </a:lnTo>
                    <a:lnTo>
                      <a:pt x="586" y="339"/>
                    </a:lnTo>
                    <a:lnTo>
                      <a:pt x="587" y="342"/>
                    </a:lnTo>
                    <a:lnTo>
                      <a:pt x="585" y="342"/>
                    </a:lnTo>
                    <a:lnTo>
                      <a:pt x="583" y="342"/>
                    </a:lnTo>
                    <a:lnTo>
                      <a:pt x="583" y="344"/>
                    </a:lnTo>
                    <a:lnTo>
                      <a:pt x="584" y="345"/>
                    </a:lnTo>
                    <a:lnTo>
                      <a:pt x="582" y="345"/>
                    </a:lnTo>
                    <a:lnTo>
                      <a:pt x="580" y="345"/>
                    </a:lnTo>
                    <a:lnTo>
                      <a:pt x="581" y="347"/>
                    </a:lnTo>
                    <a:lnTo>
                      <a:pt x="581" y="349"/>
                    </a:lnTo>
                    <a:lnTo>
                      <a:pt x="579" y="349"/>
                    </a:lnTo>
                    <a:lnTo>
                      <a:pt x="577" y="349"/>
                    </a:lnTo>
                    <a:lnTo>
                      <a:pt x="578" y="350"/>
                    </a:lnTo>
                    <a:lnTo>
                      <a:pt x="578" y="352"/>
                    </a:lnTo>
                    <a:lnTo>
                      <a:pt x="576" y="352"/>
                    </a:lnTo>
                    <a:lnTo>
                      <a:pt x="573" y="352"/>
                    </a:lnTo>
                    <a:lnTo>
                      <a:pt x="573" y="350"/>
                    </a:lnTo>
                    <a:lnTo>
                      <a:pt x="572" y="348"/>
                    </a:lnTo>
                    <a:lnTo>
                      <a:pt x="570" y="348"/>
                    </a:lnTo>
                    <a:lnTo>
                      <a:pt x="569" y="348"/>
                    </a:lnTo>
                    <a:lnTo>
                      <a:pt x="569" y="350"/>
                    </a:lnTo>
                    <a:lnTo>
                      <a:pt x="570" y="352"/>
                    </a:lnTo>
                    <a:lnTo>
                      <a:pt x="572" y="352"/>
                    </a:lnTo>
                    <a:lnTo>
                      <a:pt x="573" y="352"/>
                    </a:lnTo>
                    <a:lnTo>
                      <a:pt x="575" y="354"/>
                    </a:lnTo>
                    <a:lnTo>
                      <a:pt x="576" y="356"/>
                    </a:lnTo>
                    <a:lnTo>
                      <a:pt x="573" y="356"/>
                    </a:lnTo>
                    <a:lnTo>
                      <a:pt x="571" y="355"/>
                    </a:lnTo>
                    <a:lnTo>
                      <a:pt x="571" y="358"/>
                    </a:lnTo>
                    <a:lnTo>
                      <a:pt x="572" y="360"/>
                    </a:lnTo>
                    <a:lnTo>
                      <a:pt x="572" y="362"/>
                    </a:lnTo>
                    <a:lnTo>
                      <a:pt x="573" y="364"/>
                    </a:lnTo>
                    <a:lnTo>
                      <a:pt x="571" y="364"/>
                    </a:lnTo>
                    <a:lnTo>
                      <a:pt x="569" y="363"/>
                    </a:lnTo>
                    <a:lnTo>
                      <a:pt x="567" y="363"/>
                    </a:lnTo>
                    <a:lnTo>
                      <a:pt x="565" y="363"/>
                    </a:lnTo>
                    <a:lnTo>
                      <a:pt x="565" y="365"/>
                    </a:lnTo>
                    <a:lnTo>
                      <a:pt x="566" y="367"/>
                    </a:lnTo>
                    <a:lnTo>
                      <a:pt x="567" y="369"/>
                    </a:lnTo>
                    <a:lnTo>
                      <a:pt x="567" y="370"/>
                    </a:lnTo>
                    <a:lnTo>
                      <a:pt x="565" y="370"/>
                    </a:lnTo>
                    <a:lnTo>
                      <a:pt x="563" y="370"/>
                    </a:lnTo>
                    <a:lnTo>
                      <a:pt x="564" y="372"/>
                    </a:lnTo>
                    <a:lnTo>
                      <a:pt x="564" y="375"/>
                    </a:lnTo>
                    <a:lnTo>
                      <a:pt x="562" y="375"/>
                    </a:lnTo>
                    <a:lnTo>
                      <a:pt x="561" y="375"/>
                    </a:lnTo>
                    <a:lnTo>
                      <a:pt x="561" y="377"/>
                    </a:lnTo>
                    <a:lnTo>
                      <a:pt x="562" y="378"/>
                    </a:lnTo>
                    <a:lnTo>
                      <a:pt x="560" y="378"/>
                    </a:lnTo>
                    <a:lnTo>
                      <a:pt x="558" y="378"/>
                    </a:lnTo>
                    <a:lnTo>
                      <a:pt x="558" y="380"/>
                    </a:lnTo>
                    <a:lnTo>
                      <a:pt x="559" y="382"/>
                    </a:lnTo>
                    <a:lnTo>
                      <a:pt x="556" y="382"/>
                    </a:lnTo>
                    <a:lnTo>
                      <a:pt x="554" y="382"/>
                    </a:lnTo>
                    <a:lnTo>
                      <a:pt x="555" y="383"/>
                    </a:lnTo>
                    <a:lnTo>
                      <a:pt x="555" y="385"/>
                    </a:lnTo>
                    <a:lnTo>
                      <a:pt x="553" y="385"/>
                    </a:lnTo>
                    <a:lnTo>
                      <a:pt x="551" y="385"/>
                    </a:lnTo>
                    <a:lnTo>
                      <a:pt x="552" y="387"/>
                    </a:lnTo>
                    <a:lnTo>
                      <a:pt x="552" y="389"/>
                    </a:lnTo>
                    <a:lnTo>
                      <a:pt x="550" y="389"/>
                    </a:lnTo>
                    <a:lnTo>
                      <a:pt x="548" y="388"/>
                    </a:lnTo>
                    <a:lnTo>
                      <a:pt x="546" y="388"/>
                    </a:lnTo>
                    <a:lnTo>
                      <a:pt x="544" y="388"/>
                    </a:lnTo>
                    <a:lnTo>
                      <a:pt x="545" y="390"/>
                    </a:lnTo>
                    <a:lnTo>
                      <a:pt x="546" y="393"/>
                    </a:lnTo>
                    <a:lnTo>
                      <a:pt x="546" y="395"/>
                    </a:lnTo>
                    <a:lnTo>
                      <a:pt x="547" y="396"/>
                    </a:lnTo>
                    <a:lnTo>
                      <a:pt x="545" y="396"/>
                    </a:lnTo>
                    <a:lnTo>
                      <a:pt x="543" y="396"/>
                    </a:lnTo>
                    <a:lnTo>
                      <a:pt x="542" y="395"/>
                    </a:lnTo>
                    <a:lnTo>
                      <a:pt x="542" y="393"/>
                    </a:lnTo>
                    <a:lnTo>
                      <a:pt x="539" y="393"/>
                    </a:lnTo>
                    <a:lnTo>
                      <a:pt x="537" y="393"/>
                    </a:lnTo>
                    <a:lnTo>
                      <a:pt x="537" y="394"/>
                    </a:lnTo>
                    <a:lnTo>
                      <a:pt x="538" y="396"/>
                    </a:lnTo>
                    <a:lnTo>
                      <a:pt x="540" y="396"/>
                    </a:lnTo>
                    <a:lnTo>
                      <a:pt x="543" y="396"/>
                    </a:lnTo>
                    <a:lnTo>
                      <a:pt x="543" y="398"/>
                    </a:lnTo>
                    <a:lnTo>
                      <a:pt x="544" y="400"/>
                    </a:lnTo>
                    <a:lnTo>
                      <a:pt x="542" y="400"/>
                    </a:lnTo>
                    <a:lnTo>
                      <a:pt x="539" y="400"/>
                    </a:lnTo>
                    <a:lnTo>
                      <a:pt x="540" y="402"/>
                    </a:lnTo>
                    <a:lnTo>
                      <a:pt x="540" y="403"/>
                    </a:lnTo>
                    <a:lnTo>
                      <a:pt x="538" y="403"/>
                    </a:lnTo>
                    <a:lnTo>
                      <a:pt x="536" y="403"/>
                    </a:lnTo>
                    <a:lnTo>
                      <a:pt x="537" y="405"/>
                    </a:lnTo>
                    <a:lnTo>
                      <a:pt x="537" y="407"/>
                    </a:lnTo>
                    <a:lnTo>
                      <a:pt x="535" y="407"/>
                    </a:lnTo>
                    <a:lnTo>
                      <a:pt x="533" y="407"/>
                    </a:lnTo>
                    <a:lnTo>
                      <a:pt x="534" y="409"/>
                    </a:lnTo>
                    <a:lnTo>
                      <a:pt x="534" y="411"/>
                    </a:lnTo>
                    <a:lnTo>
                      <a:pt x="533" y="411"/>
                    </a:lnTo>
                    <a:lnTo>
                      <a:pt x="531" y="411"/>
                    </a:lnTo>
                    <a:lnTo>
                      <a:pt x="530" y="409"/>
                    </a:lnTo>
                    <a:lnTo>
                      <a:pt x="529" y="406"/>
                    </a:lnTo>
                    <a:lnTo>
                      <a:pt x="531" y="406"/>
                    </a:lnTo>
                    <a:lnTo>
                      <a:pt x="533" y="407"/>
                    </a:lnTo>
                    <a:lnTo>
                      <a:pt x="533" y="405"/>
                    </a:lnTo>
                    <a:lnTo>
                      <a:pt x="532" y="403"/>
                    </a:lnTo>
                    <a:lnTo>
                      <a:pt x="532" y="401"/>
                    </a:lnTo>
                    <a:lnTo>
                      <a:pt x="531" y="399"/>
                    </a:lnTo>
                    <a:lnTo>
                      <a:pt x="529" y="399"/>
                    </a:lnTo>
                    <a:lnTo>
                      <a:pt x="527" y="399"/>
                    </a:lnTo>
                    <a:lnTo>
                      <a:pt x="527" y="397"/>
                    </a:lnTo>
                    <a:lnTo>
                      <a:pt x="526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22" y="397"/>
                    </a:lnTo>
                    <a:lnTo>
                      <a:pt x="522" y="399"/>
                    </a:lnTo>
                    <a:lnTo>
                      <a:pt x="523" y="401"/>
                    </a:lnTo>
                    <a:lnTo>
                      <a:pt x="525" y="403"/>
                    </a:lnTo>
                    <a:lnTo>
                      <a:pt x="522" y="403"/>
                    </a:lnTo>
                    <a:lnTo>
                      <a:pt x="520" y="403"/>
                    </a:lnTo>
                    <a:lnTo>
                      <a:pt x="520" y="404"/>
                    </a:lnTo>
                    <a:lnTo>
                      <a:pt x="521" y="406"/>
                    </a:lnTo>
                    <a:lnTo>
                      <a:pt x="521" y="409"/>
                    </a:lnTo>
                    <a:lnTo>
                      <a:pt x="522" y="411"/>
                    </a:lnTo>
                    <a:lnTo>
                      <a:pt x="522" y="413"/>
                    </a:lnTo>
                    <a:lnTo>
                      <a:pt x="523" y="414"/>
                    </a:lnTo>
                    <a:lnTo>
                      <a:pt x="526" y="414"/>
                    </a:lnTo>
                    <a:lnTo>
                      <a:pt x="528" y="414"/>
                    </a:lnTo>
                    <a:lnTo>
                      <a:pt x="528" y="416"/>
                    </a:lnTo>
                    <a:lnTo>
                      <a:pt x="529" y="418"/>
                    </a:lnTo>
                    <a:lnTo>
                      <a:pt x="527" y="418"/>
                    </a:lnTo>
                    <a:lnTo>
                      <a:pt x="525" y="418"/>
                    </a:lnTo>
                    <a:lnTo>
                      <a:pt x="526" y="420"/>
                    </a:lnTo>
                    <a:lnTo>
                      <a:pt x="526" y="422"/>
                    </a:lnTo>
                    <a:lnTo>
                      <a:pt x="523" y="421"/>
                    </a:lnTo>
                    <a:lnTo>
                      <a:pt x="521" y="421"/>
                    </a:lnTo>
                    <a:lnTo>
                      <a:pt x="522" y="423"/>
                    </a:lnTo>
                    <a:lnTo>
                      <a:pt x="522" y="426"/>
                    </a:lnTo>
                    <a:lnTo>
                      <a:pt x="520" y="426"/>
                    </a:lnTo>
                    <a:lnTo>
                      <a:pt x="519" y="426"/>
                    </a:lnTo>
                    <a:lnTo>
                      <a:pt x="519" y="428"/>
                    </a:lnTo>
                    <a:lnTo>
                      <a:pt x="520" y="429"/>
                    </a:lnTo>
                    <a:lnTo>
                      <a:pt x="520" y="431"/>
                    </a:lnTo>
                    <a:lnTo>
                      <a:pt x="521" y="433"/>
                    </a:lnTo>
                    <a:lnTo>
                      <a:pt x="519" y="433"/>
                    </a:lnTo>
                    <a:lnTo>
                      <a:pt x="517" y="433"/>
                    </a:lnTo>
                    <a:lnTo>
                      <a:pt x="515" y="433"/>
                    </a:lnTo>
                    <a:lnTo>
                      <a:pt x="513" y="433"/>
                    </a:lnTo>
                    <a:lnTo>
                      <a:pt x="514" y="435"/>
                    </a:lnTo>
                    <a:lnTo>
                      <a:pt x="514" y="436"/>
                    </a:lnTo>
                    <a:lnTo>
                      <a:pt x="512" y="436"/>
                    </a:lnTo>
                    <a:lnTo>
                      <a:pt x="510" y="436"/>
                    </a:lnTo>
                    <a:lnTo>
                      <a:pt x="511" y="438"/>
                    </a:lnTo>
                    <a:lnTo>
                      <a:pt x="511" y="440"/>
                    </a:lnTo>
                    <a:lnTo>
                      <a:pt x="512" y="443"/>
                    </a:lnTo>
                    <a:lnTo>
                      <a:pt x="513" y="444"/>
                    </a:lnTo>
                    <a:lnTo>
                      <a:pt x="511" y="444"/>
                    </a:lnTo>
                    <a:lnTo>
                      <a:pt x="509" y="444"/>
                    </a:lnTo>
                    <a:lnTo>
                      <a:pt x="509" y="446"/>
                    </a:lnTo>
                    <a:lnTo>
                      <a:pt x="510" y="448"/>
                    </a:lnTo>
                    <a:lnTo>
                      <a:pt x="508" y="448"/>
                    </a:lnTo>
                    <a:lnTo>
                      <a:pt x="505" y="448"/>
                    </a:lnTo>
                    <a:lnTo>
                      <a:pt x="506" y="450"/>
                    </a:lnTo>
                    <a:lnTo>
                      <a:pt x="506" y="451"/>
                    </a:lnTo>
                    <a:lnTo>
                      <a:pt x="504" y="451"/>
                    </a:lnTo>
                    <a:lnTo>
                      <a:pt x="502" y="451"/>
                    </a:lnTo>
                    <a:lnTo>
                      <a:pt x="500" y="451"/>
                    </a:lnTo>
                    <a:lnTo>
                      <a:pt x="498" y="451"/>
                    </a:lnTo>
                    <a:lnTo>
                      <a:pt x="499" y="453"/>
                    </a:lnTo>
                    <a:lnTo>
                      <a:pt x="499" y="455"/>
                    </a:lnTo>
                    <a:lnTo>
                      <a:pt x="500" y="457"/>
                    </a:lnTo>
                    <a:lnTo>
                      <a:pt x="501" y="459"/>
                    </a:lnTo>
                    <a:lnTo>
                      <a:pt x="499" y="459"/>
                    </a:lnTo>
                    <a:lnTo>
                      <a:pt x="497" y="459"/>
                    </a:lnTo>
                    <a:lnTo>
                      <a:pt x="497" y="461"/>
                    </a:lnTo>
                    <a:lnTo>
                      <a:pt x="498" y="463"/>
                    </a:lnTo>
                    <a:lnTo>
                      <a:pt x="496" y="463"/>
                    </a:lnTo>
                    <a:lnTo>
                      <a:pt x="494" y="463"/>
                    </a:lnTo>
                    <a:lnTo>
                      <a:pt x="495" y="465"/>
                    </a:lnTo>
                    <a:lnTo>
                      <a:pt x="495" y="466"/>
                    </a:lnTo>
                    <a:lnTo>
                      <a:pt x="493" y="466"/>
                    </a:lnTo>
                    <a:lnTo>
                      <a:pt x="490" y="466"/>
                    </a:lnTo>
                    <a:lnTo>
                      <a:pt x="490" y="464"/>
                    </a:lnTo>
                    <a:lnTo>
                      <a:pt x="489" y="463"/>
                    </a:lnTo>
                    <a:lnTo>
                      <a:pt x="487" y="463"/>
                    </a:lnTo>
                    <a:lnTo>
                      <a:pt x="485" y="462"/>
                    </a:lnTo>
                    <a:lnTo>
                      <a:pt x="486" y="464"/>
                    </a:lnTo>
                    <a:lnTo>
                      <a:pt x="486" y="466"/>
                    </a:lnTo>
                    <a:lnTo>
                      <a:pt x="488" y="466"/>
                    </a:lnTo>
                    <a:lnTo>
                      <a:pt x="490" y="466"/>
                    </a:lnTo>
                    <a:lnTo>
                      <a:pt x="492" y="468"/>
                    </a:lnTo>
                    <a:lnTo>
                      <a:pt x="492" y="470"/>
                    </a:lnTo>
                    <a:lnTo>
                      <a:pt x="489" y="470"/>
                    </a:lnTo>
                    <a:lnTo>
                      <a:pt x="487" y="470"/>
                    </a:lnTo>
                    <a:lnTo>
                      <a:pt x="488" y="471"/>
                    </a:lnTo>
                    <a:lnTo>
                      <a:pt x="489" y="473"/>
                    </a:lnTo>
                    <a:lnTo>
                      <a:pt x="487" y="473"/>
                    </a:lnTo>
                    <a:lnTo>
                      <a:pt x="485" y="473"/>
                    </a:lnTo>
                    <a:lnTo>
                      <a:pt x="485" y="476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2" y="478"/>
                    </a:lnTo>
                    <a:lnTo>
                      <a:pt x="481" y="476"/>
                    </a:lnTo>
                    <a:lnTo>
                      <a:pt x="481" y="473"/>
                    </a:lnTo>
                    <a:lnTo>
                      <a:pt x="479" y="473"/>
                    </a:lnTo>
                    <a:lnTo>
                      <a:pt x="477" y="473"/>
                    </a:lnTo>
                    <a:lnTo>
                      <a:pt x="477" y="476"/>
                    </a:lnTo>
                    <a:lnTo>
                      <a:pt x="478" y="477"/>
                    </a:lnTo>
                    <a:lnTo>
                      <a:pt x="480" y="477"/>
                    </a:lnTo>
                    <a:lnTo>
                      <a:pt x="482" y="478"/>
                    </a:lnTo>
                    <a:lnTo>
                      <a:pt x="483" y="479"/>
                    </a:lnTo>
                    <a:lnTo>
                      <a:pt x="483" y="481"/>
                    </a:lnTo>
                    <a:lnTo>
                      <a:pt x="484" y="483"/>
                    </a:lnTo>
                    <a:lnTo>
                      <a:pt x="484" y="485"/>
                    </a:lnTo>
                    <a:lnTo>
                      <a:pt x="482" y="485"/>
                    </a:lnTo>
                    <a:lnTo>
                      <a:pt x="480" y="485"/>
                    </a:lnTo>
                    <a:lnTo>
                      <a:pt x="478" y="484"/>
                    </a:lnTo>
                    <a:lnTo>
                      <a:pt x="476" y="485"/>
                    </a:lnTo>
                    <a:lnTo>
                      <a:pt x="477" y="486"/>
                    </a:lnTo>
                    <a:lnTo>
                      <a:pt x="478" y="488"/>
                    </a:lnTo>
                    <a:lnTo>
                      <a:pt x="476" y="488"/>
                    </a:lnTo>
                    <a:lnTo>
                      <a:pt x="473" y="488"/>
                    </a:lnTo>
                    <a:lnTo>
                      <a:pt x="471" y="488"/>
                    </a:lnTo>
                    <a:lnTo>
                      <a:pt x="469" y="488"/>
                    </a:lnTo>
                    <a:lnTo>
                      <a:pt x="469" y="490"/>
                    </a:lnTo>
                    <a:lnTo>
                      <a:pt x="470" y="493"/>
                    </a:lnTo>
                    <a:lnTo>
                      <a:pt x="471" y="493"/>
                    </a:lnTo>
                    <a:lnTo>
                      <a:pt x="472" y="493"/>
                    </a:lnTo>
                    <a:lnTo>
                      <a:pt x="473" y="493"/>
                    </a:lnTo>
                    <a:lnTo>
                      <a:pt x="475" y="493"/>
                    </a:lnTo>
                    <a:lnTo>
                      <a:pt x="476" y="494"/>
                    </a:lnTo>
                    <a:lnTo>
                      <a:pt x="476" y="496"/>
                    </a:lnTo>
                    <a:lnTo>
                      <a:pt x="473" y="496"/>
                    </a:lnTo>
                    <a:lnTo>
                      <a:pt x="471" y="496"/>
                    </a:lnTo>
                    <a:lnTo>
                      <a:pt x="472" y="498"/>
                    </a:lnTo>
                    <a:lnTo>
                      <a:pt x="472" y="500"/>
                    </a:lnTo>
                    <a:lnTo>
                      <a:pt x="471" y="500"/>
                    </a:lnTo>
                    <a:lnTo>
                      <a:pt x="469" y="500"/>
                    </a:lnTo>
                    <a:lnTo>
                      <a:pt x="469" y="501"/>
                    </a:lnTo>
                    <a:lnTo>
                      <a:pt x="470" y="503"/>
                    </a:lnTo>
                    <a:lnTo>
                      <a:pt x="468" y="503"/>
                    </a:lnTo>
                    <a:lnTo>
                      <a:pt x="466" y="503"/>
                    </a:lnTo>
                    <a:lnTo>
                      <a:pt x="464" y="503"/>
                    </a:lnTo>
                    <a:lnTo>
                      <a:pt x="462" y="503"/>
                    </a:lnTo>
                    <a:lnTo>
                      <a:pt x="462" y="505"/>
                    </a:lnTo>
                    <a:lnTo>
                      <a:pt x="463" y="507"/>
                    </a:lnTo>
                    <a:lnTo>
                      <a:pt x="464" y="509"/>
                    </a:lnTo>
                    <a:lnTo>
                      <a:pt x="464" y="511"/>
                    </a:lnTo>
                    <a:lnTo>
                      <a:pt x="462" y="511"/>
                    </a:lnTo>
                    <a:lnTo>
                      <a:pt x="460" y="511"/>
                    </a:lnTo>
                    <a:lnTo>
                      <a:pt x="461" y="513"/>
                    </a:lnTo>
                    <a:lnTo>
                      <a:pt x="462" y="515"/>
                    </a:lnTo>
                    <a:lnTo>
                      <a:pt x="460" y="515"/>
                    </a:lnTo>
                    <a:lnTo>
                      <a:pt x="457" y="515"/>
                    </a:lnTo>
                    <a:lnTo>
                      <a:pt x="457" y="516"/>
                    </a:lnTo>
                    <a:lnTo>
                      <a:pt x="459" y="518"/>
                    </a:lnTo>
                    <a:lnTo>
                      <a:pt x="456" y="518"/>
                    </a:lnTo>
                    <a:lnTo>
                      <a:pt x="454" y="518"/>
                    </a:lnTo>
                    <a:lnTo>
                      <a:pt x="455" y="520"/>
                    </a:lnTo>
                    <a:lnTo>
                      <a:pt x="455" y="522"/>
                    </a:lnTo>
                    <a:lnTo>
                      <a:pt x="453" y="522"/>
                    </a:lnTo>
                    <a:lnTo>
                      <a:pt x="451" y="522"/>
                    </a:lnTo>
                    <a:lnTo>
                      <a:pt x="452" y="523"/>
                    </a:lnTo>
                    <a:lnTo>
                      <a:pt x="452" y="526"/>
                    </a:lnTo>
                    <a:lnTo>
                      <a:pt x="451" y="526"/>
                    </a:lnTo>
                    <a:lnTo>
                      <a:pt x="449" y="526"/>
                    </a:lnTo>
                    <a:lnTo>
                      <a:pt x="449" y="528"/>
                    </a:lnTo>
                    <a:lnTo>
                      <a:pt x="450" y="530"/>
                    </a:lnTo>
                    <a:lnTo>
                      <a:pt x="448" y="530"/>
                    </a:lnTo>
                    <a:lnTo>
                      <a:pt x="446" y="530"/>
                    </a:lnTo>
                    <a:lnTo>
                      <a:pt x="445" y="528"/>
                    </a:lnTo>
                    <a:lnTo>
                      <a:pt x="445" y="526"/>
                    </a:lnTo>
                    <a:lnTo>
                      <a:pt x="443" y="526"/>
                    </a:lnTo>
                    <a:lnTo>
                      <a:pt x="440" y="526"/>
                    </a:lnTo>
                    <a:lnTo>
                      <a:pt x="440" y="528"/>
                    </a:lnTo>
                    <a:lnTo>
                      <a:pt x="442" y="530"/>
                    </a:lnTo>
                    <a:lnTo>
                      <a:pt x="444" y="530"/>
                    </a:lnTo>
                    <a:lnTo>
                      <a:pt x="446" y="530"/>
                    </a:lnTo>
                    <a:lnTo>
                      <a:pt x="447" y="531"/>
                    </a:lnTo>
                    <a:lnTo>
                      <a:pt x="447" y="533"/>
                    </a:lnTo>
                    <a:lnTo>
                      <a:pt x="445" y="533"/>
                    </a:lnTo>
                    <a:lnTo>
                      <a:pt x="443" y="533"/>
                    </a:lnTo>
                    <a:lnTo>
                      <a:pt x="444" y="535"/>
                    </a:lnTo>
                    <a:lnTo>
                      <a:pt x="444" y="537"/>
                    </a:lnTo>
                    <a:lnTo>
                      <a:pt x="445" y="539"/>
                    </a:lnTo>
                    <a:lnTo>
                      <a:pt x="446" y="540"/>
                    </a:lnTo>
                    <a:lnTo>
                      <a:pt x="444" y="540"/>
                    </a:lnTo>
                    <a:lnTo>
                      <a:pt x="442" y="540"/>
                    </a:lnTo>
                    <a:lnTo>
                      <a:pt x="439" y="540"/>
                    </a:lnTo>
                    <a:lnTo>
                      <a:pt x="437" y="540"/>
                    </a:lnTo>
                    <a:lnTo>
                      <a:pt x="437" y="543"/>
                    </a:lnTo>
                    <a:lnTo>
                      <a:pt x="438" y="545"/>
                    </a:lnTo>
                    <a:lnTo>
                      <a:pt x="439" y="547"/>
                    </a:lnTo>
                    <a:lnTo>
                      <a:pt x="439" y="548"/>
                    </a:lnTo>
                    <a:lnTo>
                      <a:pt x="437" y="548"/>
                    </a:lnTo>
                    <a:lnTo>
                      <a:pt x="435" y="548"/>
                    </a:lnTo>
                    <a:lnTo>
                      <a:pt x="436" y="550"/>
                    </a:lnTo>
                    <a:lnTo>
                      <a:pt x="436" y="552"/>
                    </a:lnTo>
                    <a:lnTo>
                      <a:pt x="434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4" y="555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28" y="555"/>
                    </a:lnTo>
                    <a:lnTo>
                      <a:pt x="426" y="555"/>
                    </a:lnTo>
                    <a:lnTo>
                      <a:pt x="426" y="557"/>
                    </a:lnTo>
                    <a:lnTo>
                      <a:pt x="427" y="560"/>
                    </a:lnTo>
                    <a:lnTo>
                      <a:pt x="428" y="562"/>
                    </a:lnTo>
                    <a:lnTo>
                      <a:pt x="428" y="563"/>
                    </a:lnTo>
                    <a:lnTo>
                      <a:pt x="426" y="563"/>
                    </a:lnTo>
                    <a:lnTo>
                      <a:pt x="423" y="563"/>
                    </a:lnTo>
                    <a:lnTo>
                      <a:pt x="425" y="565"/>
                    </a:lnTo>
                    <a:lnTo>
                      <a:pt x="426" y="567"/>
                    </a:lnTo>
                    <a:lnTo>
                      <a:pt x="423" y="567"/>
                    </a:lnTo>
                    <a:lnTo>
                      <a:pt x="421" y="567"/>
                    </a:lnTo>
                    <a:lnTo>
                      <a:pt x="421" y="569"/>
                    </a:lnTo>
                    <a:lnTo>
                      <a:pt x="422" y="570"/>
                    </a:lnTo>
                    <a:lnTo>
                      <a:pt x="420" y="570"/>
                    </a:lnTo>
                    <a:lnTo>
                      <a:pt x="418" y="570"/>
                    </a:lnTo>
                    <a:lnTo>
                      <a:pt x="419" y="572"/>
                    </a:lnTo>
                    <a:lnTo>
                      <a:pt x="419" y="574"/>
                    </a:lnTo>
                    <a:lnTo>
                      <a:pt x="417" y="574"/>
                    </a:lnTo>
                    <a:lnTo>
                      <a:pt x="415" y="574"/>
                    </a:lnTo>
                    <a:lnTo>
                      <a:pt x="416" y="577"/>
                    </a:lnTo>
                    <a:lnTo>
                      <a:pt x="417" y="578"/>
                    </a:lnTo>
                    <a:lnTo>
                      <a:pt x="415" y="578"/>
                    </a:lnTo>
                    <a:lnTo>
                      <a:pt x="413" y="578"/>
                    </a:lnTo>
                    <a:lnTo>
                      <a:pt x="413" y="580"/>
                    </a:lnTo>
                    <a:lnTo>
                      <a:pt x="414" y="582"/>
                    </a:lnTo>
                    <a:lnTo>
                      <a:pt x="412" y="582"/>
                    </a:lnTo>
                    <a:lnTo>
                      <a:pt x="410" y="582"/>
                    </a:lnTo>
                    <a:lnTo>
                      <a:pt x="411" y="584"/>
                    </a:lnTo>
                    <a:lnTo>
                      <a:pt x="411" y="586"/>
                    </a:lnTo>
                    <a:lnTo>
                      <a:pt x="409" y="586"/>
                    </a:lnTo>
                    <a:lnTo>
                      <a:pt x="406" y="586"/>
                    </a:lnTo>
                    <a:lnTo>
                      <a:pt x="407" y="587"/>
                    </a:lnTo>
                    <a:lnTo>
                      <a:pt x="409" y="589"/>
                    </a:lnTo>
                    <a:lnTo>
                      <a:pt x="406" y="589"/>
                    </a:lnTo>
                    <a:lnTo>
                      <a:pt x="404" y="589"/>
                    </a:lnTo>
                    <a:lnTo>
                      <a:pt x="404" y="592"/>
                    </a:lnTo>
                    <a:lnTo>
                      <a:pt x="405" y="594"/>
                    </a:lnTo>
                    <a:lnTo>
                      <a:pt x="403" y="594"/>
                    </a:lnTo>
                    <a:lnTo>
                      <a:pt x="401" y="594"/>
                    </a:lnTo>
                    <a:lnTo>
                      <a:pt x="401" y="592"/>
                    </a:lnTo>
                    <a:lnTo>
                      <a:pt x="400" y="589"/>
                    </a:lnTo>
                    <a:lnTo>
                      <a:pt x="398" y="589"/>
                    </a:lnTo>
                    <a:lnTo>
                      <a:pt x="396" y="589"/>
                    </a:lnTo>
                    <a:lnTo>
                      <a:pt x="397" y="592"/>
                    </a:lnTo>
                    <a:lnTo>
                      <a:pt x="397" y="594"/>
                    </a:lnTo>
                    <a:lnTo>
                      <a:pt x="399" y="594"/>
                    </a:lnTo>
                    <a:lnTo>
                      <a:pt x="401" y="594"/>
                    </a:lnTo>
                    <a:lnTo>
                      <a:pt x="402" y="595"/>
                    </a:lnTo>
                    <a:lnTo>
                      <a:pt x="402" y="597"/>
                    </a:lnTo>
                    <a:lnTo>
                      <a:pt x="400" y="597"/>
                    </a:lnTo>
                    <a:lnTo>
                      <a:pt x="399" y="597"/>
                    </a:lnTo>
                    <a:lnTo>
                      <a:pt x="399" y="599"/>
                    </a:lnTo>
                    <a:lnTo>
                      <a:pt x="400" y="601"/>
                    </a:lnTo>
                    <a:lnTo>
                      <a:pt x="400" y="603"/>
                    </a:lnTo>
                    <a:lnTo>
                      <a:pt x="401" y="604"/>
                    </a:lnTo>
                    <a:lnTo>
                      <a:pt x="399" y="604"/>
                    </a:lnTo>
                    <a:lnTo>
                      <a:pt x="397" y="604"/>
                    </a:lnTo>
                    <a:lnTo>
                      <a:pt x="395" y="604"/>
                    </a:lnTo>
                    <a:lnTo>
                      <a:pt x="393" y="604"/>
                    </a:lnTo>
                    <a:lnTo>
                      <a:pt x="390" y="604"/>
                    </a:lnTo>
                    <a:lnTo>
                      <a:pt x="388" y="604"/>
                    </a:lnTo>
                    <a:lnTo>
                      <a:pt x="389" y="606"/>
                    </a:lnTo>
                    <a:lnTo>
                      <a:pt x="390" y="609"/>
                    </a:lnTo>
                    <a:lnTo>
                      <a:pt x="390" y="609"/>
                    </a:lnTo>
                    <a:lnTo>
                      <a:pt x="393" y="609"/>
                    </a:lnTo>
                    <a:lnTo>
                      <a:pt x="394" y="609"/>
                    </a:lnTo>
                    <a:lnTo>
                      <a:pt x="394" y="609"/>
                    </a:lnTo>
                    <a:lnTo>
                      <a:pt x="395" y="611"/>
                    </a:lnTo>
                    <a:lnTo>
                      <a:pt x="396" y="612"/>
                    </a:lnTo>
                    <a:lnTo>
                      <a:pt x="394" y="612"/>
                    </a:lnTo>
                    <a:lnTo>
                      <a:pt x="392" y="612"/>
                    </a:lnTo>
                    <a:lnTo>
                      <a:pt x="392" y="614"/>
                    </a:lnTo>
                    <a:lnTo>
                      <a:pt x="393" y="616"/>
                    </a:lnTo>
                    <a:lnTo>
                      <a:pt x="390" y="616"/>
                    </a:lnTo>
                    <a:lnTo>
                      <a:pt x="388" y="616"/>
                    </a:lnTo>
                    <a:lnTo>
                      <a:pt x="389" y="618"/>
                    </a:lnTo>
                    <a:lnTo>
                      <a:pt x="389" y="619"/>
                    </a:lnTo>
                    <a:lnTo>
                      <a:pt x="387" y="619"/>
                    </a:lnTo>
                    <a:lnTo>
                      <a:pt x="385" y="619"/>
                    </a:lnTo>
                    <a:lnTo>
                      <a:pt x="386" y="621"/>
                    </a:lnTo>
                    <a:lnTo>
                      <a:pt x="387" y="623"/>
                    </a:lnTo>
                    <a:lnTo>
                      <a:pt x="385" y="623"/>
                    </a:lnTo>
                    <a:lnTo>
                      <a:pt x="383" y="623"/>
                    </a:lnTo>
                    <a:lnTo>
                      <a:pt x="383" y="626"/>
                    </a:lnTo>
                    <a:lnTo>
                      <a:pt x="384" y="628"/>
                    </a:lnTo>
                    <a:lnTo>
                      <a:pt x="382" y="628"/>
                    </a:lnTo>
                    <a:lnTo>
                      <a:pt x="380" y="628"/>
                    </a:lnTo>
                    <a:lnTo>
                      <a:pt x="381" y="629"/>
                    </a:lnTo>
                    <a:lnTo>
                      <a:pt x="381" y="631"/>
                    </a:lnTo>
                    <a:lnTo>
                      <a:pt x="379" y="631"/>
                    </a:lnTo>
                    <a:lnTo>
                      <a:pt x="377" y="631"/>
                    </a:lnTo>
                    <a:lnTo>
                      <a:pt x="378" y="633"/>
                    </a:lnTo>
                    <a:lnTo>
                      <a:pt x="379" y="635"/>
                    </a:lnTo>
                    <a:lnTo>
                      <a:pt x="377" y="635"/>
                    </a:lnTo>
                    <a:lnTo>
                      <a:pt x="375" y="635"/>
                    </a:lnTo>
                    <a:lnTo>
                      <a:pt x="375" y="636"/>
                    </a:lnTo>
                    <a:lnTo>
                      <a:pt x="376" y="638"/>
                    </a:lnTo>
                    <a:lnTo>
                      <a:pt x="373" y="638"/>
                    </a:lnTo>
                    <a:lnTo>
                      <a:pt x="371" y="638"/>
                    </a:lnTo>
                    <a:lnTo>
                      <a:pt x="372" y="640"/>
                    </a:lnTo>
                    <a:lnTo>
                      <a:pt x="372" y="643"/>
                    </a:lnTo>
                    <a:lnTo>
                      <a:pt x="370" y="643"/>
                    </a:lnTo>
                    <a:lnTo>
                      <a:pt x="368" y="643"/>
                    </a:lnTo>
                    <a:lnTo>
                      <a:pt x="369" y="645"/>
                    </a:lnTo>
                    <a:lnTo>
                      <a:pt x="370" y="646"/>
                    </a:lnTo>
                    <a:lnTo>
                      <a:pt x="368" y="646"/>
                    </a:lnTo>
                    <a:lnTo>
                      <a:pt x="366" y="646"/>
                    </a:lnTo>
                    <a:lnTo>
                      <a:pt x="367" y="648"/>
                    </a:lnTo>
                    <a:lnTo>
                      <a:pt x="367" y="650"/>
                    </a:lnTo>
                    <a:lnTo>
                      <a:pt x="365" y="650"/>
                    </a:lnTo>
                    <a:lnTo>
                      <a:pt x="363" y="650"/>
                    </a:lnTo>
                    <a:lnTo>
                      <a:pt x="364" y="652"/>
                    </a:lnTo>
                    <a:lnTo>
                      <a:pt x="364" y="653"/>
                    </a:lnTo>
                    <a:lnTo>
                      <a:pt x="362" y="653"/>
                    </a:lnTo>
                    <a:lnTo>
                      <a:pt x="361" y="653"/>
                    </a:lnTo>
                    <a:lnTo>
                      <a:pt x="361" y="655"/>
                    </a:lnTo>
                    <a:lnTo>
                      <a:pt x="362" y="657"/>
                    </a:lnTo>
                    <a:lnTo>
                      <a:pt x="360" y="657"/>
                    </a:lnTo>
                    <a:lnTo>
                      <a:pt x="357" y="657"/>
                    </a:lnTo>
                    <a:lnTo>
                      <a:pt x="356" y="655"/>
                    </a:lnTo>
                    <a:lnTo>
                      <a:pt x="356" y="654"/>
                    </a:lnTo>
                    <a:lnTo>
                      <a:pt x="354" y="654"/>
                    </a:lnTo>
                    <a:lnTo>
                      <a:pt x="352" y="654"/>
                    </a:lnTo>
                    <a:lnTo>
                      <a:pt x="351" y="652"/>
                    </a:lnTo>
                    <a:lnTo>
                      <a:pt x="351" y="650"/>
                    </a:lnTo>
                    <a:lnTo>
                      <a:pt x="349" y="650"/>
                    </a:lnTo>
                    <a:lnTo>
                      <a:pt x="347" y="650"/>
                    </a:lnTo>
                    <a:lnTo>
                      <a:pt x="346" y="648"/>
                    </a:lnTo>
                    <a:lnTo>
                      <a:pt x="346" y="646"/>
                    </a:lnTo>
                    <a:lnTo>
                      <a:pt x="344" y="646"/>
                    </a:lnTo>
                    <a:lnTo>
                      <a:pt x="342" y="647"/>
                    </a:lnTo>
                    <a:lnTo>
                      <a:pt x="342" y="648"/>
                    </a:lnTo>
                    <a:lnTo>
                      <a:pt x="343" y="650"/>
                    </a:lnTo>
                    <a:lnTo>
                      <a:pt x="345" y="650"/>
                    </a:lnTo>
                    <a:lnTo>
                      <a:pt x="347" y="650"/>
                    </a:lnTo>
                    <a:lnTo>
                      <a:pt x="347" y="652"/>
                    </a:lnTo>
                    <a:lnTo>
                      <a:pt x="348" y="654"/>
                    </a:lnTo>
                    <a:lnTo>
                      <a:pt x="350" y="654"/>
                    </a:lnTo>
                    <a:lnTo>
                      <a:pt x="352" y="654"/>
                    </a:lnTo>
                    <a:lnTo>
                      <a:pt x="352" y="655"/>
                    </a:lnTo>
                    <a:lnTo>
                      <a:pt x="353" y="657"/>
                    </a:lnTo>
                    <a:lnTo>
                      <a:pt x="355" y="657"/>
                    </a:lnTo>
                    <a:lnTo>
                      <a:pt x="357" y="657"/>
                    </a:lnTo>
                    <a:lnTo>
                      <a:pt x="359" y="660"/>
                    </a:lnTo>
                    <a:lnTo>
                      <a:pt x="359" y="662"/>
                    </a:lnTo>
                    <a:lnTo>
                      <a:pt x="356" y="662"/>
                    </a:lnTo>
                    <a:lnTo>
                      <a:pt x="354" y="662"/>
                    </a:lnTo>
                    <a:lnTo>
                      <a:pt x="355" y="663"/>
                    </a:lnTo>
                    <a:lnTo>
                      <a:pt x="356" y="665"/>
                    </a:lnTo>
                    <a:lnTo>
                      <a:pt x="354" y="665"/>
                    </a:lnTo>
                    <a:lnTo>
                      <a:pt x="352" y="665"/>
                    </a:lnTo>
                    <a:lnTo>
                      <a:pt x="352" y="667"/>
                    </a:lnTo>
                    <a:lnTo>
                      <a:pt x="353" y="669"/>
                    </a:lnTo>
                    <a:lnTo>
                      <a:pt x="351" y="669"/>
                    </a:lnTo>
                    <a:lnTo>
                      <a:pt x="349" y="669"/>
                    </a:lnTo>
                    <a:lnTo>
                      <a:pt x="347" y="669"/>
                    </a:lnTo>
                    <a:lnTo>
                      <a:pt x="345" y="669"/>
                    </a:lnTo>
                    <a:lnTo>
                      <a:pt x="346" y="671"/>
                    </a:lnTo>
                    <a:lnTo>
                      <a:pt x="346" y="672"/>
                    </a:lnTo>
                    <a:lnTo>
                      <a:pt x="347" y="674"/>
                    </a:lnTo>
                    <a:lnTo>
                      <a:pt x="348" y="677"/>
                    </a:lnTo>
                    <a:lnTo>
                      <a:pt x="346" y="677"/>
                    </a:lnTo>
                    <a:lnTo>
                      <a:pt x="344" y="677"/>
                    </a:lnTo>
                    <a:lnTo>
                      <a:pt x="345" y="679"/>
                    </a:lnTo>
                    <a:lnTo>
                      <a:pt x="345" y="680"/>
                    </a:lnTo>
                    <a:lnTo>
                      <a:pt x="343" y="680"/>
                    </a:lnTo>
                    <a:lnTo>
                      <a:pt x="340" y="681"/>
                    </a:lnTo>
                    <a:lnTo>
                      <a:pt x="342" y="682"/>
                    </a:lnTo>
                    <a:lnTo>
                      <a:pt x="342" y="684"/>
                    </a:lnTo>
                    <a:lnTo>
                      <a:pt x="340" y="684"/>
                    </a:lnTo>
                    <a:lnTo>
                      <a:pt x="338" y="684"/>
                    </a:lnTo>
                    <a:lnTo>
                      <a:pt x="337" y="682"/>
                    </a:lnTo>
                    <a:lnTo>
                      <a:pt x="336" y="681"/>
                    </a:lnTo>
                    <a:lnTo>
                      <a:pt x="334" y="680"/>
                    </a:lnTo>
                    <a:lnTo>
                      <a:pt x="333" y="681"/>
                    </a:lnTo>
                    <a:lnTo>
                      <a:pt x="333" y="682"/>
                    </a:lnTo>
                    <a:lnTo>
                      <a:pt x="334" y="684"/>
                    </a:lnTo>
                    <a:lnTo>
                      <a:pt x="336" y="684"/>
                    </a:lnTo>
                    <a:lnTo>
                      <a:pt x="338" y="684"/>
                    </a:lnTo>
                    <a:lnTo>
                      <a:pt x="338" y="686"/>
                    </a:lnTo>
                    <a:lnTo>
                      <a:pt x="339" y="688"/>
                    </a:lnTo>
                    <a:lnTo>
                      <a:pt x="340" y="689"/>
                    </a:lnTo>
                    <a:lnTo>
                      <a:pt x="340" y="691"/>
                    </a:lnTo>
                    <a:lnTo>
                      <a:pt x="338" y="691"/>
                    </a:lnTo>
                    <a:lnTo>
                      <a:pt x="336" y="691"/>
                    </a:lnTo>
                    <a:lnTo>
                      <a:pt x="337" y="694"/>
                    </a:lnTo>
                    <a:lnTo>
                      <a:pt x="337" y="696"/>
                    </a:lnTo>
                    <a:lnTo>
                      <a:pt x="334" y="696"/>
                    </a:lnTo>
                    <a:lnTo>
                      <a:pt x="332" y="696"/>
                    </a:lnTo>
                    <a:lnTo>
                      <a:pt x="330" y="696"/>
                    </a:lnTo>
                    <a:lnTo>
                      <a:pt x="329" y="694"/>
                    </a:lnTo>
                    <a:lnTo>
                      <a:pt x="329" y="691"/>
                    </a:lnTo>
                    <a:lnTo>
                      <a:pt x="331" y="691"/>
                    </a:lnTo>
                    <a:lnTo>
                      <a:pt x="332" y="691"/>
                    </a:lnTo>
                    <a:lnTo>
                      <a:pt x="332" y="689"/>
                    </a:lnTo>
                    <a:lnTo>
                      <a:pt x="331" y="688"/>
                    </a:lnTo>
                    <a:lnTo>
                      <a:pt x="329" y="688"/>
                    </a:lnTo>
                    <a:lnTo>
                      <a:pt x="327" y="688"/>
                    </a:lnTo>
                    <a:lnTo>
                      <a:pt x="324" y="688"/>
                    </a:lnTo>
                    <a:lnTo>
                      <a:pt x="322" y="688"/>
                    </a:lnTo>
                    <a:lnTo>
                      <a:pt x="322" y="686"/>
                    </a:lnTo>
                    <a:lnTo>
                      <a:pt x="321" y="684"/>
                    </a:lnTo>
                    <a:lnTo>
                      <a:pt x="319" y="684"/>
                    </a:lnTo>
                    <a:lnTo>
                      <a:pt x="317" y="684"/>
                    </a:lnTo>
                    <a:lnTo>
                      <a:pt x="318" y="686"/>
                    </a:lnTo>
                    <a:lnTo>
                      <a:pt x="319" y="688"/>
                    </a:lnTo>
                    <a:lnTo>
                      <a:pt x="320" y="688"/>
                    </a:lnTo>
                    <a:lnTo>
                      <a:pt x="322" y="688"/>
                    </a:lnTo>
                    <a:lnTo>
                      <a:pt x="323" y="689"/>
                    </a:lnTo>
                    <a:lnTo>
                      <a:pt x="324" y="691"/>
                    </a:lnTo>
                    <a:lnTo>
                      <a:pt x="324" y="694"/>
                    </a:lnTo>
                    <a:lnTo>
                      <a:pt x="326" y="696"/>
                    </a:lnTo>
                    <a:lnTo>
                      <a:pt x="328" y="696"/>
                    </a:lnTo>
                    <a:lnTo>
                      <a:pt x="330" y="696"/>
                    </a:lnTo>
                    <a:lnTo>
                      <a:pt x="331" y="698"/>
                    </a:lnTo>
                    <a:lnTo>
                      <a:pt x="331" y="699"/>
                    </a:lnTo>
                    <a:lnTo>
                      <a:pt x="332" y="701"/>
                    </a:lnTo>
                    <a:lnTo>
                      <a:pt x="332" y="703"/>
                    </a:lnTo>
                    <a:lnTo>
                      <a:pt x="330" y="703"/>
                    </a:lnTo>
                    <a:lnTo>
                      <a:pt x="328" y="703"/>
                    </a:lnTo>
                    <a:lnTo>
                      <a:pt x="329" y="705"/>
                    </a:lnTo>
                    <a:lnTo>
                      <a:pt x="330" y="706"/>
                    </a:lnTo>
                    <a:lnTo>
                      <a:pt x="328" y="706"/>
                    </a:lnTo>
                    <a:lnTo>
                      <a:pt x="326" y="707"/>
                    </a:lnTo>
                    <a:lnTo>
                      <a:pt x="326" y="709"/>
                    </a:lnTo>
                    <a:lnTo>
                      <a:pt x="327" y="711"/>
                    </a:lnTo>
                    <a:lnTo>
                      <a:pt x="324" y="711"/>
                    </a:lnTo>
                    <a:lnTo>
                      <a:pt x="322" y="711"/>
                    </a:lnTo>
                    <a:lnTo>
                      <a:pt x="322" y="709"/>
                    </a:lnTo>
                    <a:lnTo>
                      <a:pt x="321" y="707"/>
                    </a:lnTo>
                    <a:lnTo>
                      <a:pt x="319" y="706"/>
                    </a:lnTo>
                    <a:lnTo>
                      <a:pt x="317" y="707"/>
                    </a:lnTo>
                    <a:lnTo>
                      <a:pt x="318" y="709"/>
                    </a:lnTo>
                    <a:lnTo>
                      <a:pt x="318" y="711"/>
                    </a:lnTo>
                    <a:lnTo>
                      <a:pt x="319" y="711"/>
                    </a:lnTo>
                    <a:lnTo>
                      <a:pt x="320" y="711"/>
                    </a:lnTo>
                    <a:lnTo>
                      <a:pt x="322" y="711"/>
                    </a:lnTo>
                    <a:lnTo>
                      <a:pt x="322" y="711"/>
                    </a:lnTo>
                    <a:lnTo>
                      <a:pt x="323" y="713"/>
                    </a:lnTo>
                    <a:lnTo>
                      <a:pt x="323" y="715"/>
                    </a:lnTo>
                    <a:lnTo>
                      <a:pt x="321" y="715"/>
                    </a:lnTo>
                    <a:lnTo>
                      <a:pt x="320" y="715"/>
                    </a:lnTo>
                    <a:lnTo>
                      <a:pt x="320" y="716"/>
                    </a:lnTo>
                    <a:lnTo>
                      <a:pt x="321" y="718"/>
                    </a:lnTo>
                    <a:lnTo>
                      <a:pt x="319" y="718"/>
                    </a:lnTo>
                    <a:lnTo>
                      <a:pt x="317" y="718"/>
                    </a:lnTo>
                    <a:lnTo>
                      <a:pt x="315" y="718"/>
                    </a:lnTo>
                    <a:lnTo>
                      <a:pt x="313" y="718"/>
                    </a:lnTo>
                    <a:lnTo>
                      <a:pt x="314" y="720"/>
                    </a:lnTo>
                    <a:lnTo>
                      <a:pt x="314" y="722"/>
                    </a:lnTo>
                    <a:lnTo>
                      <a:pt x="312" y="722"/>
                    </a:lnTo>
                    <a:lnTo>
                      <a:pt x="310" y="722"/>
                    </a:lnTo>
                    <a:lnTo>
                      <a:pt x="311" y="724"/>
                    </a:lnTo>
                    <a:lnTo>
                      <a:pt x="312" y="726"/>
                    </a:lnTo>
                    <a:lnTo>
                      <a:pt x="312" y="726"/>
                    </a:lnTo>
                    <a:lnTo>
                      <a:pt x="314" y="726"/>
                    </a:lnTo>
                    <a:lnTo>
                      <a:pt x="315" y="726"/>
                    </a:lnTo>
                    <a:lnTo>
                      <a:pt x="316" y="726"/>
                    </a:lnTo>
                    <a:lnTo>
                      <a:pt x="316" y="728"/>
                    </a:lnTo>
                    <a:lnTo>
                      <a:pt x="317" y="730"/>
                    </a:lnTo>
                    <a:lnTo>
                      <a:pt x="315" y="730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10" y="732"/>
                    </a:lnTo>
                    <a:lnTo>
                      <a:pt x="310" y="734"/>
                    </a:lnTo>
                    <a:lnTo>
                      <a:pt x="311" y="735"/>
                    </a:lnTo>
                    <a:lnTo>
                      <a:pt x="312" y="737"/>
                    </a:lnTo>
                    <a:lnTo>
                      <a:pt x="310" y="737"/>
                    </a:lnTo>
                    <a:lnTo>
                      <a:pt x="307" y="737"/>
                    </a:lnTo>
                    <a:lnTo>
                      <a:pt x="305" y="737"/>
                    </a:lnTo>
                    <a:lnTo>
                      <a:pt x="303" y="737"/>
                    </a:lnTo>
                    <a:lnTo>
                      <a:pt x="303" y="739"/>
                    </a:lnTo>
                    <a:lnTo>
                      <a:pt x="304" y="741"/>
                    </a:lnTo>
                    <a:lnTo>
                      <a:pt x="305" y="744"/>
                    </a:lnTo>
                    <a:lnTo>
                      <a:pt x="305" y="745"/>
                    </a:lnTo>
                    <a:lnTo>
                      <a:pt x="304" y="745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3" y="749"/>
                    </a:lnTo>
                    <a:lnTo>
                      <a:pt x="301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4" y="746"/>
                    </a:lnTo>
                    <a:lnTo>
                      <a:pt x="292" y="745"/>
                    </a:lnTo>
                    <a:lnTo>
                      <a:pt x="289" y="746"/>
                    </a:lnTo>
                    <a:lnTo>
                      <a:pt x="290" y="747"/>
                    </a:lnTo>
                    <a:lnTo>
                      <a:pt x="290" y="749"/>
                    </a:lnTo>
                    <a:lnTo>
                      <a:pt x="293" y="749"/>
                    </a:lnTo>
                    <a:lnTo>
                      <a:pt x="295" y="749"/>
                    </a:lnTo>
                    <a:lnTo>
                      <a:pt x="296" y="751"/>
                    </a:lnTo>
                    <a:lnTo>
                      <a:pt x="296" y="753"/>
                    </a:lnTo>
                    <a:lnTo>
                      <a:pt x="297" y="754"/>
                    </a:lnTo>
                    <a:lnTo>
                      <a:pt x="298" y="756"/>
                    </a:lnTo>
                    <a:lnTo>
                      <a:pt x="296" y="756"/>
                    </a:lnTo>
                    <a:lnTo>
                      <a:pt x="294" y="756"/>
                    </a:lnTo>
                    <a:lnTo>
                      <a:pt x="294" y="758"/>
                    </a:lnTo>
                    <a:lnTo>
                      <a:pt x="295" y="761"/>
                    </a:lnTo>
                    <a:lnTo>
                      <a:pt x="293" y="761"/>
                    </a:lnTo>
                    <a:lnTo>
                      <a:pt x="290" y="761"/>
                    </a:lnTo>
                    <a:lnTo>
                      <a:pt x="292" y="763"/>
                    </a:lnTo>
                    <a:lnTo>
                      <a:pt x="293" y="764"/>
                    </a:lnTo>
                    <a:lnTo>
                      <a:pt x="290" y="764"/>
                    </a:lnTo>
                    <a:lnTo>
                      <a:pt x="288" y="764"/>
                    </a:lnTo>
                    <a:lnTo>
                      <a:pt x="288" y="766"/>
                    </a:lnTo>
                    <a:lnTo>
                      <a:pt x="289" y="768"/>
                    </a:lnTo>
                    <a:lnTo>
                      <a:pt x="287" y="768"/>
                    </a:lnTo>
                    <a:lnTo>
                      <a:pt x="285" y="768"/>
                    </a:lnTo>
                    <a:lnTo>
                      <a:pt x="286" y="770"/>
                    </a:lnTo>
                    <a:lnTo>
                      <a:pt x="286" y="772"/>
                    </a:lnTo>
                    <a:lnTo>
                      <a:pt x="284" y="772"/>
                    </a:lnTo>
                    <a:lnTo>
                      <a:pt x="282" y="772"/>
                    </a:lnTo>
                    <a:lnTo>
                      <a:pt x="283" y="773"/>
                    </a:lnTo>
                    <a:lnTo>
                      <a:pt x="284" y="776"/>
                    </a:lnTo>
                    <a:lnTo>
                      <a:pt x="282" y="776"/>
                    </a:lnTo>
                    <a:lnTo>
                      <a:pt x="280" y="776"/>
                    </a:lnTo>
                    <a:lnTo>
                      <a:pt x="281" y="778"/>
                    </a:lnTo>
                    <a:lnTo>
                      <a:pt x="281" y="780"/>
                    </a:lnTo>
                    <a:lnTo>
                      <a:pt x="279" y="780"/>
                    </a:lnTo>
                    <a:lnTo>
                      <a:pt x="277" y="780"/>
                    </a:lnTo>
                    <a:lnTo>
                      <a:pt x="278" y="782"/>
                    </a:lnTo>
                    <a:lnTo>
                      <a:pt x="279" y="783"/>
                    </a:lnTo>
                    <a:lnTo>
                      <a:pt x="277" y="783"/>
                    </a:lnTo>
                    <a:lnTo>
                      <a:pt x="274" y="783"/>
                    </a:lnTo>
                    <a:lnTo>
                      <a:pt x="274" y="785"/>
                    </a:lnTo>
                    <a:lnTo>
                      <a:pt x="276" y="787"/>
                    </a:lnTo>
                    <a:lnTo>
                      <a:pt x="273" y="787"/>
                    </a:lnTo>
                    <a:lnTo>
                      <a:pt x="271" y="787"/>
                    </a:lnTo>
                    <a:lnTo>
                      <a:pt x="269" y="787"/>
                    </a:lnTo>
                    <a:lnTo>
                      <a:pt x="267" y="787"/>
                    </a:lnTo>
                    <a:lnTo>
                      <a:pt x="268" y="789"/>
                    </a:lnTo>
                    <a:lnTo>
                      <a:pt x="269" y="791"/>
                    </a:lnTo>
                    <a:lnTo>
                      <a:pt x="270" y="791"/>
                    </a:lnTo>
                    <a:lnTo>
                      <a:pt x="272" y="791"/>
                    </a:lnTo>
                    <a:lnTo>
                      <a:pt x="273" y="793"/>
                    </a:lnTo>
                    <a:lnTo>
                      <a:pt x="274" y="795"/>
                    </a:lnTo>
                    <a:lnTo>
                      <a:pt x="272" y="795"/>
                    </a:lnTo>
                    <a:lnTo>
                      <a:pt x="270" y="795"/>
                    </a:lnTo>
                    <a:lnTo>
                      <a:pt x="270" y="797"/>
                    </a:lnTo>
                    <a:lnTo>
                      <a:pt x="271" y="799"/>
                    </a:lnTo>
                    <a:lnTo>
                      <a:pt x="269" y="799"/>
                    </a:lnTo>
                    <a:lnTo>
                      <a:pt x="267" y="799"/>
                    </a:lnTo>
                    <a:lnTo>
                      <a:pt x="268" y="800"/>
                    </a:lnTo>
                    <a:lnTo>
                      <a:pt x="269" y="802"/>
                    </a:lnTo>
                    <a:lnTo>
                      <a:pt x="267" y="802"/>
                    </a:lnTo>
                    <a:lnTo>
                      <a:pt x="265" y="802"/>
                    </a:lnTo>
                    <a:lnTo>
                      <a:pt x="263" y="802"/>
                    </a:lnTo>
                    <a:lnTo>
                      <a:pt x="261" y="802"/>
                    </a:lnTo>
                    <a:lnTo>
                      <a:pt x="261" y="804"/>
                    </a:lnTo>
                    <a:lnTo>
                      <a:pt x="262" y="806"/>
                    </a:lnTo>
                    <a:lnTo>
                      <a:pt x="263" y="808"/>
                    </a:lnTo>
                    <a:lnTo>
                      <a:pt x="263" y="810"/>
                    </a:lnTo>
                    <a:lnTo>
                      <a:pt x="262" y="811"/>
                    </a:lnTo>
                    <a:lnTo>
                      <a:pt x="260" y="811"/>
                    </a:lnTo>
                    <a:lnTo>
                      <a:pt x="260" y="812"/>
                    </a:lnTo>
                    <a:lnTo>
                      <a:pt x="261" y="814"/>
                    </a:lnTo>
                    <a:lnTo>
                      <a:pt x="259" y="814"/>
                    </a:lnTo>
                    <a:lnTo>
                      <a:pt x="256" y="814"/>
                    </a:lnTo>
                    <a:lnTo>
                      <a:pt x="254" y="814"/>
                    </a:lnTo>
                    <a:lnTo>
                      <a:pt x="252" y="814"/>
                    </a:lnTo>
                    <a:lnTo>
                      <a:pt x="253" y="816"/>
                    </a:lnTo>
                    <a:lnTo>
                      <a:pt x="253" y="818"/>
                    </a:lnTo>
                    <a:lnTo>
                      <a:pt x="254" y="820"/>
                    </a:lnTo>
                    <a:lnTo>
                      <a:pt x="255" y="821"/>
                    </a:lnTo>
                    <a:lnTo>
                      <a:pt x="253" y="821"/>
                    </a:lnTo>
                    <a:lnTo>
                      <a:pt x="251" y="821"/>
                    </a:lnTo>
                    <a:lnTo>
                      <a:pt x="252" y="823"/>
                    </a:lnTo>
                    <a:lnTo>
                      <a:pt x="252" y="826"/>
                    </a:lnTo>
                    <a:lnTo>
                      <a:pt x="250" y="826"/>
                    </a:lnTo>
                    <a:lnTo>
                      <a:pt x="248" y="826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5" y="828"/>
                    </a:lnTo>
                    <a:lnTo>
                      <a:pt x="246" y="830"/>
                    </a:lnTo>
                    <a:lnTo>
                      <a:pt x="246" y="831"/>
                    </a:lnTo>
                    <a:lnTo>
                      <a:pt x="247" y="833"/>
                    </a:lnTo>
                    <a:lnTo>
                      <a:pt x="245" y="833"/>
                    </a:lnTo>
                    <a:lnTo>
                      <a:pt x="243" y="833"/>
                    </a:lnTo>
                    <a:lnTo>
                      <a:pt x="244" y="835"/>
                    </a:lnTo>
                    <a:lnTo>
                      <a:pt x="244" y="837"/>
                    </a:lnTo>
                    <a:lnTo>
                      <a:pt x="243" y="837"/>
                    </a:lnTo>
                    <a:lnTo>
                      <a:pt x="240" y="837"/>
                    </a:lnTo>
                    <a:lnTo>
                      <a:pt x="240" y="839"/>
                    </a:lnTo>
                    <a:lnTo>
                      <a:pt x="242" y="840"/>
                    </a:lnTo>
                    <a:lnTo>
                      <a:pt x="239" y="840"/>
                    </a:lnTo>
                    <a:lnTo>
                      <a:pt x="237" y="841"/>
                    </a:lnTo>
                    <a:lnTo>
                      <a:pt x="235" y="841"/>
                    </a:lnTo>
                    <a:lnTo>
                      <a:pt x="233" y="841"/>
                    </a:lnTo>
                    <a:lnTo>
                      <a:pt x="234" y="843"/>
                    </a:lnTo>
                    <a:lnTo>
                      <a:pt x="234" y="845"/>
                    </a:lnTo>
                    <a:lnTo>
                      <a:pt x="235" y="847"/>
                    </a:lnTo>
                    <a:lnTo>
                      <a:pt x="236" y="849"/>
                    </a:lnTo>
                    <a:lnTo>
                      <a:pt x="234" y="849"/>
                    </a:lnTo>
                    <a:lnTo>
                      <a:pt x="232" y="849"/>
                    </a:lnTo>
                    <a:lnTo>
                      <a:pt x="232" y="851"/>
                    </a:lnTo>
                    <a:lnTo>
                      <a:pt x="233" y="852"/>
                    </a:lnTo>
                    <a:lnTo>
                      <a:pt x="231" y="852"/>
                    </a:lnTo>
                    <a:lnTo>
                      <a:pt x="229" y="852"/>
                    </a:lnTo>
                    <a:lnTo>
                      <a:pt x="230" y="854"/>
                    </a:lnTo>
                    <a:lnTo>
                      <a:pt x="231" y="856"/>
                    </a:lnTo>
                    <a:lnTo>
                      <a:pt x="229" y="856"/>
                    </a:lnTo>
                    <a:lnTo>
                      <a:pt x="227" y="856"/>
                    </a:lnTo>
                    <a:lnTo>
                      <a:pt x="227" y="858"/>
                    </a:lnTo>
                    <a:lnTo>
                      <a:pt x="228" y="861"/>
                    </a:lnTo>
                    <a:lnTo>
                      <a:pt x="226" y="861"/>
                    </a:lnTo>
                    <a:lnTo>
                      <a:pt x="223" y="861"/>
                    </a:lnTo>
                    <a:lnTo>
                      <a:pt x="223" y="858"/>
                    </a:lnTo>
                    <a:lnTo>
                      <a:pt x="222" y="856"/>
                    </a:lnTo>
                    <a:lnTo>
                      <a:pt x="220" y="856"/>
                    </a:lnTo>
                    <a:lnTo>
                      <a:pt x="218" y="856"/>
                    </a:lnTo>
                    <a:lnTo>
                      <a:pt x="219" y="858"/>
                    </a:lnTo>
                    <a:lnTo>
                      <a:pt x="219" y="861"/>
                    </a:lnTo>
                    <a:lnTo>
                      <a:pt x="221" y="861"/>
                    </a:lnTo>
                    <a:lnTo>
                      <a:pt x="223" y="861"/>
                    </a:lnTo>
                    <a:lnTo>
                      <a:pt x="224" y="863"/>
                    </a:lnTo>
                    <a:lnTo>
                      <a:pt x="224" y="864"/>
                    </a:lnTo>
                    <a:lnTo>
                      <a:pt x="222" y="864"/>
                    </a:lnTo>
                    <a:lnTo>
                      <a:pt x="221" y="864"/>
                    </a:lnTo>
                    <a:lnTo>
                      <a:pt x="221" y="866"/>
                    </a:lnTo>
                    <a:lnTo>
                      <a:pt x="222" y="868"/>
                    </a:lnTo>
                    <a:lnTo>
                      <a:pt x="220" y="868"/>
                    </a:lnTo>
                    <a:lnTo>
                      <a:pt x="218" y="868"/>
                    </a:lnTo>
                    <a:lnTo>
                      <a:pt x="219" y="870"/>
                    </a:lnTo>
                    <a:lnTo>
                      <a:pt x="219" y="871"/>
                    </a:lnTo>
                    <a:lnTo>
                      <a:pt x="217" y="871"/>
                    </a:lnTo>
                    <a:lnTo>
                      <a:pt x="215" y="872"/>
                    </a:lnTo>
                    <a:lnTo>
                      <a:pt x="216" y="873"/>
                    </a:lnTo>
                    <a:lnTo>
                      <a:pt x="217" y="875"/>
                    </a:lnTo>
                    <a:lnTo>
                      <a:pt x="215" y="875"/>
                    </a:lnTo>
                    <a:lnTo>
                      <a:pt x="213" y="875"/>
                    </a:lnTo>
                    <a:lnTo>
                      <a:pt x="214" y="878"/>
                    </a:lnTo>
                    <a:lnTo>
                      <a:pt x="214" y="880"/>
                    </a:lnTo>
                    <a:lnTo>
                      <a:pt x="212" y="880"/>
                    </a:lnTo>
                    <a:lnTo>
                      <a:pt x="210" y="880"/>
                    </a:lnTo>
                    <a:lnTo>
                      <a:pt x="211" y="882"/>
                    </a:lnTo>
                    <a:lnTo>
                      <a:pt x="212" y="883"/>
                    </a:lnTo>
                    <a:lnTo>
                      <a:pt x="210" y="883"/>
                    </a:lnTo>
                    <a:lnTo>
                      <a:pt x="207" y="884"/>
                    </a:lnTo>
                    <a:lnTo>
                      <a:pt x="207" y="885"/>
                    </a:lnTo>
                    <a:lnTo>
                      <a:pt x="209" y="887"/>
                    </a:lnTo>
                    <a:lnTo>
                      <a:pt x="210" y="889"/>
                    </a:lnTo>
                    <a:lnTo>
                      <a:pt x="210" y="891"/>
                    </a:lnTo>
                    <a:lnTo>
                      <a:pt x="209" y="891"/>
                    </a:lnTo>
                    <a:lnTo>
                      <a:pt x="206" y="891"/>
                    </a:lnTo>
                    <a:lnTo>
                      <a:pt x="206" y="893"/>
                    </a:lnTo>
                    <a:lnTo>
                      <a:pt x="207" y="895"/>
                    </a:lnTo>
                    <a:lnTo>
                      <a:pt x="205" y="895"/>
                    </a:lnTo>
                    <a:lnTo>
                      <a:pt x="203" y="895"/>
                    </a:lnTo>
                    <a:lnTo>
                      <a:pt x="204" y="897"/>
                    </a:lnTo>
                    <a:lnTo>
                      <a:pt x="204" y="899"/>
                    </a:lnTo>
                    <a:lnTo>
                      <a:pt x="202" y="899"/>
                    </a:lnTo>
                    <a:lnTo>
                      <a:pt x="201" y="899"/>
                    </a:lnTo>
                    <a:lnTo>
                      <a:pt x="201" y="901"/>
                    </a:lnTo>
                    <a:lnTo>
                      <a:pt x="202" y="902"/>
                    </a:lnTo>
                    <a:lnTo>
                      <a:pt x="200" y="903"/>
                    </a:lnTo>
                    <a:lnTo>
                      <a:pt x="198" y="903"/>
                    </a:lnTo>
                    <a:lnTo>
                      <a:pt x="199" y="904"/>
                    </a:lnTo>
                    <a:lnTo>
                      <a:pt x="199" y="906"/>
                    </a:lnTo>
                    <a:lnTo>
                      <a:pt x="197" y="906"/>
                    </a:lnTo>
                    <a:lnTo>
                      <a:pt x="195" y="906"/>
                    </a:lnTo>
                    <a:lnTo>
                      <a:pt x="195" y="904"/>
                    </a:lnTo>
                    <a:lnTo>
                      <a:pt x="194" y="903"/>
                    </a:lnTo>
                    <a:lnTo>
                      <a:pt x="191" y="903"/>
                    </a:lnTo>
                    <a:lnTo>
                      <a:pt x="189" y="903"/>
                    </a:lnTo>
                    <a:lnTo>
                      <a:pt x="189" y="901"/>
                    </a:lnTo>
                    <a:lnTo>
                      <a:pt x="188" y="899"/>
                    </a:lnTo>
                    <a:lnTo>
                      <a:pt x="186" y="899"/>
                    </a:lnTo>
                    <a:lnTo>
                      <a:pt x="184" y="899"/>
                    </a:lnTo>
                    <a:lnTo>
                      <a:pt x="183" y="898"/>
                    </a:lnTo>
                    <a:lnTo>
                      <a:pt x="183" y="896"/>
                    </a:lnTo>
                    <a:lnTo>
                      <a:pt x="181" y="896"/>
                    </a:lnTo>
                    <a:lnTo>
                      <a:pt x="179" y="896"/>
                    </a:lnTo>
                    <a:lnTo>
                      <a:pt x="179" y="898"/>
                    </a:lnTo>
                    <a:lnTo>
                      <a:pt x="180" y="900"/>
                    </a:lnTo>
                    <a:lnTo>
                      <a:pt x="182" y="900"/>
                    </a:lnTo>
                    <a:lnTo>
                      <a:pt x="184" y="899"/>
                    </a:lnTo>
                    <a:lnTo>
                      <a:pt x="185" y="901"/>
                    </a:lnTo>
                    <a:lnTo>
                      <a:pt x="185" y="903"/>
                    </a:lnTo>
                    <a:lnTo>
                      <a:pt x="187" y="903"/>
                    </a:lnTo>
                    <a:lnTo>
                      <a:pt x="189" y="903"/>
                    </a:lnTo>
                    <a:lnTo>
                      <a:pt x="190" y="905"/>
                    </a:lnTo>
                    <a:lnTo>
                      <a:pt x="191" y="906"/>
                    </a:lnTo>
                    <a:lnTo>
                      <a:pt x="193" y="906"/>
                    </a:lnTo>
                    <a:lnTo>
                      <a:pt x="195" y="906"/>
                    </a:lnTo>
                    <a:lnTo>
                      <a:pt x="196" y="908"/>
                    </a:lnTo>
                    <a:lnTo>
                      <a:pt x="197" y="911"/>
                    </a:lnTo>
                    <a:lnTo>
                      <a:pt x="195" y="911"/>
                    </a:lnTo>
                    <a:lnTo>
                      <a:pt x="193" y="911"/>
                    </a:lnTo>
                    <a:lnTo>
                      <a:pt x="193" y="913"/>
                    </a:lnTo>
                    <a:lnTo>
                      <a:pt x="194" y="914"/>
                    </a:lnTo>
                    <a:lnTo>
                      <a:pt x="195" y="916"/>
                    </a:lnTo>
                    <a:lnTo>
                      <a:pt x="196" y="918"/>
                    </a:lnTo>
                    <a:lnTo>
                      <a:pt x="194" y="918"/>
                    </a:lnTo>
                    <a:lnTo>
                      <a:pt x="191" y="918"/>
                    </a:lnTo>
                    <a:lnTo>
                      <a:pt x="189" y="918"/>
                    </a:lnTo>
                    <a:lnTo>
                      <a:pt x="187" y="918"/>
                    </a:lnTo>
                    <a:lnTo>
                      <a:pt x="187" y="920"/>
                    </a:lnTo>
                    <a:lnTo>
                      <a:pt x="188" y="922"/>
                    </a:lnTo>
                    <a:lnTo>
                      <a:pt x="189" y="923"/>
                    </a:lnTo>
                    <a:lnTo>
                      <a:pt x="189" y="925"/>
                    </a:lnTo>
                    <a:lnTo>
                      <a:pt x="188" y="925"/>
                    </a:lnTo>
                    <a:lnTo>
                      <a:pt x="186" y="925"/>
                    </a:lnTo>
                    <a:lnTo>
                      <a:pt x="186" y="928"/>
                    </a:lnTo>
                    <a:lnTo>
                      <a:pt x="187" y="930"/>
                    </a:lnTo>
                    <a:lnTo>
                      <a:pt x="185" y="930"/>
                    </a:lnTo>
                    <a:lnTo>
                      <a:pt x="183" y="930"/>
                    </a:lnTo>
                    <a:lnTo>
                      <a:pt x="184" y="932"/>
                    </a:lnTo>
                    <a:lnTo>
                      <a:pt x="184" y="933"/>
                    </a:lnTo>
                    <a:lnTo>
                      <a:pt x="182" y="933"/>
                    </a:lnTo>
                    <a:lnTo>
                      <a:pt x="181" y="934"/>
                    </a:lnTo>
                    <a:lnTo>
                      <a:pt x="181" y="935"/>
                    </a:lnTo>
                    <a:lnTo>
                      <a:pt x="182" y="937"/>
                    </a:lnTo>
                    <a:lnTo>
                      <a:pt x="180" y="937"/>
                    </a:lnTo>
                    <a:lnTo>
                      <a:pt x="178" y="937"/>
                    </a:lnTo>
                    <a:lnTo>
                      <a:pt x="179" y="939"/>
                    </a:lnTo>
                    <a:lnTo>
                      <a:pt x="179" y="941"/>
                    </a:lnTo>
                    <a:lnTo>
                      <a:pt x="177" y="941"/>
                    </a:lnTo>
                    <a:lnTo>
                      <a:pt x="174" y="941"/>
                    </a:lnTo>
                    <a:lnTo>
                      <a:pt x="176" y="944"/>
                    </a:lnTo>
                    <a:lnTo>
                      <a:pt x="177" y="945"/>
                    </a:lnTo>
                    <a:lnTo>
                      <a:pt x="174" y="945"/>
                    </a:lnTo>
                    <a:lnTo>
                      <a:pt x="172" y="946"/>
                    </a:lnTo>
                    <a:lnTo>
                      <a:pt x="173" y="947"/>
                    </a:lnTo>
                    <a:lnTo>
                      <a:pt x="173" y="949"/>
                    </a:lnTo>
                    <a:lnTo>
                      <a:pt x="171" y="949"/>
                    </a:lnTo>
                    <a:lnTo>
                      <a:pt x="169" y="949"/>
                    </a:lnTo>
                    <a:lnTo>
                      <a:pt x="170" y="951"/>
                    </a:lnTo>
                    <a:lnTo>
                      <a:pt x="171" y="953"/>
                    </a:lnTo>
                    <a:lnTo>
                      <a:pt x="172" y="954"/>
                    </a:lnTo>
                    <a:lnTo>
                      <a:pt x="172" y="956"/>
                    </a:lnTo>
                    <a:lnTo>
                      <a:pt x="170" y="956"/>
                    </a:lnTo>
                    <a:lnTo>
                      <a:pt x="168" y="956"/>
                    </a:lnTo>
                    <a:lnTo>
                      <a:pt x="166" y="956"/>
                    </a:lnTo>
                    <a:lnTo>
                      <a:pt x="164" y="956"/>
                    </a:lnTo>
                    <a:lnTo>
                      <a:pt x="165" y="958"/>
                    </a:lnTo>
                    <a:lnTo>
                      <a:pt x="166" y="961"/>
                    </a:lnTo>
                    <a:lnTo>
                      <a:pt x="164" y="961"/>
                    </a:lnTo>
                    <a:lnTo>
                      <a:pt x="162" y="961"/>
                    </a:lnTo>
                    <a:lnTo>
                      <a:pt x="162" y="963"/>
                    </a:lnTo>
                    <a:lnTo>
                      <a:pt x="163" y="965"/>
                    </a:lnTo>
                    <a:lnTo>
                      <a:pt x="164" y="966"/>
                    </a:lnTo>
                    <a:lnTo>
                      <a:pt x="164" y="968"/>
                    </a:lnTo>
                    <a:lnTo>
                      <a:pt x="163" y="968"/>
                    </a:lnTo>
                    <a:lnTo>
                      <a:pt x="161" y="968"/>
                    </a:lnTo>
                    <a:lnTo>
                      <a:pt x="159" y="968"/>
                    </a:lnTo>
                    <a:lnTo>
                      <a:pt x="156" y="968"/>
                    </a:lnTo>
                    <a:lnTo>
                      <a:pt x="156" y="970"/>
                    </a:lnTo>
                    <a:lnTo>
                      <a:pt x="157" y="972"/>
                    </a:lnTo>
                    <a:lnTo>
                      <a:pt x="159" y="974"/>
                    </a:lnTo>
                    <a:lnTo>
                      <a:pt x="159" y="975"/>
                    </a:lnTo>
                    <a:lnTo>
                      <a:pt x="157" y="977"/>
                    </a:lnTo>
                    <a:lnTo>
                      <a:pt x="155" y="977"/>
                    </a:lnTo>
                    <a:lnTo>
                      <a:pt x="155" y="978"/>
                    </a:lnTo>
                    <a:lnTo>
                      <a:pt x="156" y="980"/>
                    </a:lnTo>
                    <a:lnTo>
                      <a:pt x="154" y="980"/>
                    </a:lnTo>
                    <a:lnTo>
                      <a:pt x="152" y="980"/>
                    </a:lnTo>
                    <a:lnTo>
                      <a:pt x="153" y="982"/>
                    </a:lnTo>
                    <a:lnTo>
                      <a:pt x="153" y="984"/>
                    </a:lnTo>
                    <a:lnTo>
                      <a:pt x="151" y="984"/>
                    </a:lnTo>
                    <a:lnTo>
                      <a:pt x="149" y="984"/>
                    </a:lnTo>
                    <a:lnTo>
                      <a:pt x="150" y="986"/>
                    </a:lnTo>
                    <a:lnTo>
                      <a:pt x="151" y="987"/>
                    </a:lnTo>
                    <a:lnTo>
                      <a:pt x="149" y="988"/>
                    </a:lnTo>
                    <a:lnTo>
                      <a:pt x="147" y="988"/>
                    </a:lnTo>
                    <a:lnTo>
                      <a:pt x="146" y="986"/>
                    </a:lnTo>
                    <a:lnTo>
                      <a:pt x="146" y="984"/>
                    </a:lnTo>
                    <a:lnTo>
                      <a:pt x="144" y="984"/>
                    </a:lnTo>
                    <a:lnTo>
                      <a:pt x="141" y="984"/>
                    </a:lnTo>
                    <a:lnTo>
                      <a:pt x="141" y="986"/>
                    </a:lnTo>
                    <a:lnTo>
                      <a:pt x="143" y="988"/>
                    </a:lnTo>
                    <a:lnTo>
                      <a:pt x="145" y="988"/>
                    </a:lnTo>
                    <a:lnTo>
                      <a:pt x="147" y="988"/>
                    </a:lnTo>
                    <a:lnTo>
                      <a:pt x="148" y="989"/>
                    </a:lnTo>
                    <a:lnTo>
                      <a:pt x="148" y="991"/>
                    </a:lnTo>
                    <a:lnTo>
                      <a:pt x="149" y="994"/>
                    </a:lnTo>
                    <a:lnTo>
                      <a:pt x="150" y="996"/>
                    </a:lnTo>
                    <a:lnTo>
                      <a:pt x="148" y="996"/>
                    </a:lnTo>
                    <a:lnTo>
                      <a:pt x="146" y="996"/>
                    </a:lnTo>
                    <a:lnTo>
                      <a:pt x="147" y="998"/>
                    </a:lnTo>
                    <a:lnTo>
                      <a:pt x="147" y="999"/>
                    </a:lnTo>
                    <a:lnTo>
                      <a:pt x="145" y="999"/>
                    </a:lnTo>
                    <a:lnTo>
                      <a:pt x="143" y="999"/>
                    </a:lnTo>
                    <a:lnTo>
                      <a:pt x="140" y="999"/>
                    </a:lnTo>
                    <a:lnTo>
                      <a:pt x="138" y="999"/>
                    </a:lnTo>
                    <a:lnTo>
                      <a:pt x="139" y="1001"/>
                    </a:lnTo>
                    <a:lnTo>
                      <a:pt x="140" y="1003"/>
                    </a:lnTo>
                    <a:lnTo>
                      <a:pt x="141" y="1005"/>
                    </a:lnTo>
                    <a:lnTo>
                      <a:pt x="141" y="1007"/>
                    </a:lnTo>
                    <a:lnTo>
                      <a:pt x="139" y="1007"/>
                    </a:lnTo>
                    <a:lnTo>
                      <a:pt x="137" y="1007"/>
                    </a:lnTo>
                    <a:lnTo>
                      <a:pt x="138" y="1008"/>
                    </a:lnTo>
                    <a:lnTo>
                      <a:pt x="139" y="1011"/>
                    </a:lnTo>
                    <a:lnTo>
                      <a:pt x="137" y="1011"/>
                    </a:lnTo>
                    <a:lnTo>
                      <a:pt x="135" y="1011"/>
                    </a:lnTo>
                    <a:lnTo>
                      <a:pt x="135" y="1013"/>
                    </a:lnTo>
                    <a:lnTo>
                      <a:pt x="136" y="1015"/>
                    </a:lnTo>
                    <a:lnTo>
                      <a:pt x="134" y="1015"/>
                    </a:lnTo>
                    <a:lnTo>
                      <a:pt x="132" y="1015"/>
                    </a:lnTo>
                    <a:lnTo>
                      <a:pt x="133" y="1017"/>
                    </a:lnTo>
                    <a:lnTo>
                      <a:pt x="134" y="1018"/>
                    </a:lnTo>
                    <a:lnTo>
                      <a:pt x="132" y="1019"/>
                    </a:lnTo>
                    <a:lnTo>
                      <a:pt x="130" y="1019"/>
                    </a:lnTo>
                    <a:lnTo>
                      <a:pt x="130" y="1020"/>
                    </a:lnTo>
                    <a:lnTo>
                      <a:pt x="131" y="1022"/>
                    </a:lnTo>
                    <a:lnTo>
                      <a:pt x="129" y="1022"/>
                    </a:lnTo>
                    <a:lnTo>
                      <a:pt x="127" y="1022"/>
                    </a:lnTo>
                    <a:lnTo>
                      <a:pt x="128" y="1024"/>
                    </a:lnTo>
                    <a:lnTo>
                      <a:pt x="128" y="1027"/>
                    </a:lnTo>
                    <a:lnTo>
                      <a:pt x="127" y="1027"/>
                    </a:lnTo>
                    <a:lnTo>
                      <a:pt x="124" y="1027"/>
                    </a:lnTo>
                    <a:lnTo>
                      <a:pt x="124" y="1029"/>
                    </a:lnTo>
                    <a:lnTo>
                      <a:pt x="126" y="1030"/>
                    </a:lnTo>
                    <a:lnTo>
                      <a:pt x="123" y="1030"/>
                    </a:lnTo>
                    <a:lnTo>
                      <a:pt x="121" y="1031"/>
                    </a:lnTo>
                    <a:lnTo>
                      <a:pt x="122" y="1032"/>
                    </a:lnTo>
                    <a:lnTo>
                      <a:pt x="122" y="1034"/>
                    </a:lnTo>
                    <a:lnTo>
                      <a:pt x="123" y="1036"/>
                    </a:lnTo>
                    <a:lnTo>
                      <a:pt x="124" y="1038"/>
                    </a:lnTo>
                    <a:lnTo>
                      <a:pt x="122" y="1038"/>
                    </a:lnTo>
                    <a:lnTo>
                      <a:pt x="120" y="1038"/>
                    </a:lnTo>
                    <a:lnTo>
                      <a:pt x="118" y="1038"/>
                    </a:lnTo>
                    <a:lnTo>
                      <a:pt x="116" y="1038"/>
                    </a:lnTo>
                    <a:lnTo>
                      <a:pt x="117" y="1040"/>
                    </a:lnTo>
                    <a:lnTo>
                      <a:pt x="117" y="1041"/>
                    </a:lnTo>
                    <a:lnTo>
                      <a:pt x="115" y="1041"/>
                    </a:lnTo>
                    <a:lnTo>
                      <a:pt x="114" y="1042"/>
                    </a:lnTo>
                    <a:lnTo>
                      <a:pt x="114" y="1044"/>
                    </a:lnTo>
                    <a:lnTo>
                      <a:pt x="115" y="1046"/>
                    </a:lnTo>
                    <a:lnTo>
                      <a:pt x="116" y="1048"/>
                    </a:lnTo>
                    <a:lnTo>
                      <a:pt x="116" y="1050"/>
                    </a:lnTo>
                    <a:lnTo>
                      <a:pt x="114" y="1050"/>
                    </a:lnTo>
                    <a:lnTo>
                      <a:pt x="112" y="1050"/>
                    </a:lnTo>
                    <a:lnTo>
                      <a:pt x="113" y="1052"/>
                    </a:lnTo>
                    <a:lnTo>
                      <a:pt x="114" y="1053"/>
                    </a:lnTo>
                    <a:lnTo>
                      <a:pt x="112" y="1053"/>
                    </a:lnTo>
                    <a:lnTo>
                      <a:pt x="110" y="1053"/>
                    </a:lnTo>
                    <a:lnTo>
                      <a:pt x="111" y="1055"/>
                    </a:lnTo>
                    <a:lnTo>
                      <a:pt x="111" y="1057"/>
                    </a:lnTo>
                    <a:lnTo>
                      <a:pt x="109" y="1057"/>
                    </a:lnTo>
                    <a:lnTo>
                      <a:pt x="106" y="1057"/>
                    </a:lnTo>
                    <a:lnTo>
                      <a:pt x="107" y="1060"/>
                    </a:lnTo>
                    <a:lnTo>
                      <a:pt x="109" y="1062"/>
                    </a:lnTo>
                    <a:lnTo>
                      <a:pt x="106" y="1062"/>
                    </a:lnTo>
                    <a:lnTo>
                      <a:pt x="104" y="1062"/>
                    </a:lnTo>
                    <a:lnTo>
                      <a:pt x="105" y="1064"/>
                    </a:lnTo>
                    <a:lnTo>
                      <a:pt x="105" y="1065"/>
                    </a:lnTo>
                    <a:lnTo>
                      <a:pt x="103" y="1065"/>
                    </a:lnTo>
                    <a:lnTo>
                      <a:pt x="101" y="1065"/>
                    </a:lnTo>
                    <a:lnTo>
                      <a:pt x="102" y="1067"/>
                    </a:lnTo>
                    <a:lnTo>
                      <a:pt x="103" y="1069"/>
                    </a:lnTo>
                    <a:lnTo>
                      <a:pt x="101" y="1069"/>
                    </a:lnTo>
                    <a:lnTo>
                      <a:pt x="99" y="1069"/>
                    </a:lnTo>
                    <a:lnTo>
                      <a:pt x="99" y="1071"/>
                    </a:lnTo>
                    <a:lnTo>
                      <a:pt x="100" y="1073"/>
                    </a:lnTo>
                    <a:lnTo>
                      <a:pt x="101" y="1074"/>
                    </a:lnTo>
                    <a:lnTo>
                      <a:pt x="102" y="1077"/>
                    </a:lnTo>
                    <a:lnTo>
                      <a:pt x="100" y="1077"/>
                    </a:lnTo>
                    <a:lnTo>
                      <a:pt x="98" y="1077"/>
                    </a:lnTo>
                    <a:lnTo>
                      <a:pt x="98" y="1079"/>
                    </a:lnTo>
                    <a:lnTo>
                      <a:pt x="99" y="1081"/>
                    </a:lnTo>
                    <a:lnTo>
                      <a:pt x="97" y="1081"/>
                    </a:lnTo>
                    <a:lnTo>
                      <a:pt x="95" y="1081"/>
                    </a:lnTo>
                    <a:lnTo>
                      <a:pt x="93" y="1081"/>
                    </a:lnTo>
                    <a:lnTo>
                      <a:pt x="90" y="1081"/>
                    </a:lnTo>
                    <a:lnTo>
                      <a:pt x="91" y="1083"/>
                    </a:lnTo>
                    <a:lnTo>
                      <a:pt x="93" y="1085"/>
                    </a:lnTo>
                    <a:lnTo>
                      <a:pt x="90" y="1085"/>
                    </a:lnTo>
                    <a:lnTo>
                      <a:pt x="88" y="1085"/>
                    </a:lnTo>
                    <a:lnTo>
                      <a:pt x="88" y="1086"/>
                    </a:lnTo>
                    <a:lnTo>
                      <a:pt x="89" y="1088"/>
                    </a:lnTo>
                    <a:lnTo>
                      <a:pt x="90" y="1090"/>
                    </a:lnTo>
                    <a:lnTo>
                      <a:pt x="90" y="1092"/>
                    </a:lnTo>
                    <a:lnTo>
                      <a:pt x="89" y="1092"/>
                    </a:lnTo>
                    <a:lnTo>
                      <a:pt x="87" y="1092"/>
                    </a:lnTo>
                    <a:lnTo>
                      <a:pt x="85" y="1092"/>
                    </a:lnTo>
                    <a:lnTo>
                      <a:pt x="83" y="1092"/>
                    </a:lnTo>
                    <a:lnTo>
                      <a:pt x="81" y="1092"/>
                    </a:lnTo>
                    <a:lnTo>
                      <a:pt x="79" y="1092"/>
                    </a:lnTo>
                    <a:lnTo>
                      <a:pt x="79" y="1095"/>
                    </a:lnTo>
                    <a:lnTo>
                      <a:pt x="80" y="1097"/>
                    </a:lnTo>
                    <a:lnTo>
                      <a:pt x="81" y="1097"/>
                    </a:lnTo>
                    <a:lnTo>
                      <a:pt x="82" y="1097"/>
                    </a:lnTo>
                    <a:lnTo>
                      <a:pt x="84" y="1097"/>
                    </a:lnTo>
                    <a:lnTo>
                      <a:pt x="84" y="1097"/>
                    </a:lnTo>
                    <a:lnTo>
                      <a:pt x="85" y="1098"/>
                    </a:lnTo>
                    <a:lnTo>
                      <a:pt x="85" y="1100"/>
                    </a:lnTo>
                    <a:lnTo>
                      <a:pt x="83" y="1100"/>
                    </a:lnTo>
                    <a:lnTo>
                      <a:pt x="82" y="1100"/>
                    </a:lnTo>
                    <a:lnTo>
                      <a:pt x="82" y="1102"/>
                    </a:lnTo>
                    <a:lnTo>
                      <a:pt x="83" y="1104"/>
                    </a:lnTo>
                    <a:lnTo>
                      <a:pt x="81" y="1104"/>
                    </a:lnTo>
                    <a:lnTo>
                      <a:pt x="79" y="1104"/>
                    </a:lnTo>
                    <a:lnTo>
                      <a:pt x="80" y="1106"/>
                    </a:lnTo>
                    <a:lnTo>
                      <a:pt x="80" y="1107"/>
                    </a:lnTo>
                    <a:lnTo>
                      <a:pt x="78" y="1107"/>
                    </a:lnTo>
                    <a:lnTo>
                      <a:pt x="77" y="1108"/>
                    </a:lnTo>
                    <a:lnTo>
                      <a:pt x="77" y="1110"/>
                    </a:lnTo>
                    <a:lnTo>
                      <a:pt x="78" y="1112"/>
                    </a:lnTo>
                    <a:lnTo>
                      <a:pt x="76" y="1112"/>
                    </a:lnTo>
                    <a:lnTo>
                      <a:pt x="73" y="1112"/>
                    </a:lnTo>
                    <a:lnTo>
                      <a:pt x="74" y="1114"/>
                    </a:lnTo>
                    <a:lnTo>
                      <a:pt x="74" y="1116"/>
                    </a:lnTo>
                    <a:lnTo>
                      <a:pt x="72" y="1116"/>
                    </a:lnTo>
                    <a:lnTo>
                      <a:pt x="71" y="1116"/>
                    </a:lnTo>
                    <a:lnTo>
                      <a:pt x="71" y="1118"/>
                    </a:lnTo>
                    <a:lnTo>
                      <a:pt x="72" y="1119"/>
                    </a:lnTo>
                    <a:lnTo>
                      <a:pt x="70" y="1119"/>
                    </a:lnTo>
                    <a:lnTo>
                      <a:pt x="68" y="1120"/>
                    </a:lnTo>
                    <a:lnTo>
                      <a:pt x="69" y="1121"/>
                    </a:lnTo>
                    <a:lnTo>
                      <a:pt x="69" y="1123"/>
                    </a:lnTo>
                    <a:lnTo>
                      <a:pt x="67" y="1123"/>
                    </a:lnTo>
                    <a:lnTo>
                      <a:pt x="66" y="1123"/>
                    </a:lnTo>
                    <a:lnTo>
                      <a:pt x="66" y="1125"/>
                    </a:lnTo>
                    <a:lnTo>
                      <a:pt x="67" y="1128"/>
                    </a:lnTo>
                    <a:lnTo>
                      <a:pt x="65" y="1128"/>
                    </a:lnTo>
                    <a:lnTo>
                      <a:pt x="63" y="1128"/>
                    </a:lnTo>
                    <a:lnTo>
                      <a:pt x="64" y="1130"/>
                    </a:lnTo>
                    <a:lnTo>
                      <a:pt x="64" y="1131"/>
                    </a:lnTo>
                    <a:lnTo>
                      <a:pt x="62" y="1131"/>
                    </a:lnTo>
                    <a:lnTo>
                      <a:pt x="61" y="1132"/>
                    </a:lnTo>
                    <a:lnTo>
                      <a:pt x="61" y="1133"/>
                    </a:lnTo>
                    <a:lnTo>
                      <a:pt x="62" y="1135"/>
                    </a:lnTo>
                    <a:lnTo>
                      <a:pt x="60" y="1135"/>
                    </a:lnTo>
                    <a:lnTo>
                      <a:pt x="57" y="1135"/>
                    </a:lnTo>
                    <a:lnTo>
                      <a:pt x="56" y="1133"/>
                    </a:lnTo>
                    <a:lnTo>
                      <a:pt x="56" y="1132"/>
                    </a:lnTo>
                    <a:lnTo>
                      <a:pt x="54" y="1132"/>
                    </a:lnTo>
                    <a:lnTo>
                      <a:pt x="52" y="1132"/>
                    </a:lnTo>
                    <a:lnTo>
                      <a:pt x="52" y="1134"/>
                    </a:lnTo>
                    <a:lnTo>
                      <a:pt x="53" y="1135"/>
                    </a:lnTo>
                    <a:lnTo>
                      <a:pt x="55" y="1135"/>
                    </a:lnTo>
                    <a:lnTo>
                      <a:pt x="57" y="1135"/>
                    </a:lnTo>
                    <a:lnTo>
                      <a:pt x="58" y="1137"/>
                    </a:lnTo>
                    <a:lnTo>
                      <a:pt x="58" y="1139"/>
                    </a:lnTo>
                    <a:lnTo>
                      <a:pt x="60" y="1141"/>
                    </a:lnTo>
                    <a:lnTo>
                      <a:pt x="61" y="1142"/>
                    </a:lnTo>
                    <a:lnTo>
                      <a:pt x="58" y="1142"/>
                    </a:lnTo>
                    <a:lnTo>
                      <a:pt x="56" y="1142"/>
                    </a:lnTo>
                    <a:lnTo>
                      <a:pt x="57" y="1145"/>
                    </a:lnTo>
                    <a:lnTo>
                      <a:pt x="57" y="1147"/>
                    </a:lnTo>
                    <a:lnTo>
                      <a:pt x="55" y="1147"/>
                    </a:lnTo>
                    <a:lnTo>
                      <a:pt x="53" y="1147"/>
                    </a:lnTo>
                    <a:lnTo>
                      <a:pt x="51" y="1147"/>
                    </a:lnTo>
                    <a:lnTo>
                      <a:pt x="50" y="1147"/>
                    </a:lnTo>
                    <a:lnTo>
                      <a:pt x="50" y="1149"/>
                    </a:lnTo>
                    <a:lnTo>
                      <a:pt x="51" y="1151"/>
                    </a:lnTo>
                    <a:lnTo>
                      <a:pt x="52" y="1153"/>
                    </a:lnTo>
                    <a:lnTo>
                      <a:pt x="52" y="1154"/>
                    </a:lnTo>
                    <a:lnTo>
                      <a:pt x="50" y="1154"/>
                    </a:lnTo>
                    <a:lnTo>
                      <a:pt x="48" y="1154"/>
                    </a:lnTo>
                    <a:lnTo>
                      <a:pt x="49" y="1156"/>
                    </a:lnTo>
                    <a:lnTo>
                      <a:pt x="50" y="1158"/>
                    </a:lnTo>
                    <a:lnTo>
                      <a:pt x="48" y="1158"/>
                    </a:lnTo>
                    <a:lnTo>
                      <a:pt x="46" y="1158"/>
                    </a:lnTo>
                    <a:lnTo>
                      <a:pt x="47" y="1161"/>
                    </a:lnTo>
                    <a:lnTo>
                      <a:pt x="47" y="1163"/>
                    </a:lnTo>
                    <a:lnTo>
                      <a:pt x="45" y="1163"/>
                    </a:lnTo>
                    <a:lnTo>
                      <a:pt x="43" y="1163"/>
                    </a:lnTo>
                    <a:lnTo>
                      <a:pt x="44" y="1164"/>
                    </a:lnTo>
                    <a:lnTo>
                      <a:pt x="45" y="1166"/>
                    </a:lnTo>
                    <a:lnTo>
                      <a:pt x="46" y="1168"/>
                    </a:lnTo>
                    <a:lnTo>
                      <a:pt x="46" y="1170"/>
                    </a:lnTo>
                    <a:lnTo>
                      <a:pt x="44" y="1170"/>
                    </a:lnTo>
                    <a:lnTo>
                      <a:pt x="41" y="1170"/>
                    </a:lnTo>
                    <a:lnTo>
                      <a:pt x="43" y="1172"/>
                    </a:lnTo>
                    <a:lnTo>
                      <a:pt x="44" y="1173"/>
                    </a:lnTo>
                    <a:lnTo>
                      <a:pt x="41" y="1174"/>
                    </a:lnTo>
                    <a:lnTo>
                      <a:pt x="39" y="1174"/>
                    </a:lnTo>
                    <a:lnTo>
                      <a:pt x="38" y="1172"/>
                    </a:lnTo>
                    <a:lnTo>
                      <a:pt x="37" y="1170"/>
                    </a:lnTo>
                    <a:lnTo>
                      <a:pt x="35" y="1170"/>
                    </a:lnTo>
                    <a:lnTo>
                      <a:pt x="33" y="1170"/>
                    </a:lnTo>
                    <a:lnTo>
                      <a:pt x="33" y="1169"/>
                    </a:lnTo>
                    <a:lnTo>
                      <a:pt x="32" y="1167"/>
                    </a:lnTo>
                    <a:lnTo>
                      <a:pt x="30" y="1167"/>
                    </a:lnTo>
                    <a:lnTo>
                      <a:pt x="28" y="1167"/>
                    </a:lnTo>
                    <a:lnTo>
                      <a:pt x="27" y="1165"/>
                    </a:lnTo>
                    <a:lnTo>
                      <a:pt x="27" y="1163"/>
                    </a:lnTo>
                    <a:lnTo>
                      <a:pt x="26" y="1162"/>
                    </a:lnTo>
                    <a:lnTo>
                      <a:pt x="26" y="1159"/>
                    </a:lnTo>
                    <a:lnTo>
                      <a:pt x="23" y="1159"/>
                    </a:lnTo>
                    <a:lnTo>
                      <a:pt x="21" y="1159"/>
                    </a:lnTo>
                    <a:lnTo>
                      <a:pt x="21" y="1162"/>
                    </a:lnTo>
                    <a:lnTo>
                      <a:pt x="22" y="1164"/>
                    </a:lnTo>
                    <a:lnTo>
                      <a:pt x="20" y="1164"/>
                    </a:lnTo>
                    <a:lnTo>
                      <a:pt x="18" y="1164"/>
                    </a:lnTo>
                    <a:lnTo>
                      <a:pt x="19" y="1166"/>
                    </a:lnTo>
                    <a:lnTo>
                      <a:pt x="20" y="1167"/>
                    </a:lnTo>
                    <a:lnTo>
                      <a:pt x="20" y="1169"/>
                    </a:lnTo>
                    <a:lnTo>
                      <a:pt x="21" y="1171"/>
                    </a:lnTo>
                    <a:lnTo>
                      <a:pt x="21" y="1173"/>
                    </a:lnTo>
                    <a:lnTo>
                      <a:pt x="22" y="1174"/>
                    </a:lnTo>
                    <a:lnTo>
                      <a:pt x="24" y="1174"/>
                    </a:lnTo>
                    <a:lnTo>
                      <a:pt x="27" y="1174"/>
                    </a:lnTo>
                    <a:lnTo>
                      <a:pt x="30" y="1182"/>
                    </a:lnTo>
                    <a:lnTo>
                      <a:pt x="28" y="1182"/>
                    </a:lnTo>
                    <a:lnTo>
                      <a:pt x="26" y="1182"/>
                    </a:lnTo>
                    <a:lnTo>
                      <a:pt x="23" y="1183"/>
                    </a:lnTo>
                    <a:lnTo>
                      <a:pt x="21" y="1182"/>
                    </a:lnTo>
                    <a:lnTo>
                      <a:pt x="20" y="1181"/>
                    </a:lnTo>
                    <a:lnTo>
                      <a:pt x="20" y="1179"/>
                    </a:lnTo>
                    <a:lnTo>
                      <a:pt x="18" y="1175"/>
                    </a:lnTo>
                    <a:lnTo>
                      <a:pt x="18" y="1173"/>
                    </a:lnTo>
                    <a:lnTo>
                      <a:pt x="17" y="1171"/>
                    </a:lnTo>
                    <a:lnTo>
                      <a:pt x="16" y="1169"/>
                    </a:lnTo>
                    <a:lnTo>
                      <a:pt x="16" y="1168"/>
                    </a:lnTo>
                    <a:lnTo>
                      <a:pt x="14" y="1168"/>
                    </a:lnTo>
                    <a:lnTo>
                      <a:pt x="12" y="1168"/>
                    </a:lnTo>
                    <a:lnTo>
                      <a:pt x="11" y="1166"/>
                    </a:lnTo>
                    <a:lnTo>
                      <a:pt x="10" y="1164"/>
                    </a:lnTo>
                    <a:lnTo>
                      <a:pt x="12" y="1164"/>
                    </a:lnTo>
                    <a:lnTo>
                      <a:pt x="14" y="1164"/>
                    </a:lnTo>
                    <a:lnTo>
                      <a:pt x="14" y="1162"/>
                    </a:lnTo>
                    <a:lnTo>
                      <a:pt x="13" y="1161"/>
                    </a:lnTo>
                    <a:lnTo>
                      <a:pt x="15" y="1159"/>
                    </a:lnTo>
                    <a:lnTo>
                      <a:pt x="17" y="1159"/>
                    </a:lnTo>
                    <a:lnTo>
                      <a:pt x="16" y="1158"/>
                    </a:lnTo>
                    <a:lnTo>
                      <a:pt x="15" y="1156"/>
                    </a:lnTo>
                    <a:lnTo>
                      <a:pt x="17" y="1156"/>
                    </a:lnTo>
                    <a:lnTo>
                      <a:pt x="19" y="1156"/>
                    </a:lnTo>
                    <a:lnTo>
                      <a:pt x="23" y="1155"/>
                    </a:lnTo>
                    <a:lnTo>
                      <a:pt x="28" y="1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4" name="Freeform 224">
                <a:extLst>
                  <a:ext uri="{FF2B5EF4-FFF2-40B4-BE49-F238E27FC236}">
                    <a16:creationId xmlns:a16="http://schemas.microsoft.com/office/drawing/2014/main" id="{526C5CD0-47F6-3168-F738-C115BB1EF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825"/>
                <a:ext cx="2" cy="2"/>
              </a:xfrm>
              <a:custGeom>
                <a:avLst/>
                <a:gdLst>
                  <a:gd name="T0" fmla="*/ 1 w 19"/>
                  <a:gd name="T1" fmla="*/ 23 h 31"/>
                  <a:gd name="T2" fmla="*/ 0 w 19"/>
                  <a:gd name="T3" fmla="*/ 19 h 31"/>
                  <a:gd name="T4" fmla="*/ 4 w 19"/>
                  <a:gd name="T5" fmla="*/ 19 h 31"/>
                  <a:gd name="T6" fmla="*/ 2 w 19"/>
                  <a:gd name="T7" fmla="*/ 16 h 31"/>
                  <a:gd name="T8" fmla="*/ 6 w 19"/>
                  <a:gd name="T9" fmla="*/ 15 h 31"/>
                  <a:gd name="T10" fmla="*/ 5 w 19"/>
                  <a:gd name="T11" fmla="*/ 12 h 31"/>
                  <a:gd name="T12" fmla="*/ 1 w 19"/>
                  <a:gd name="T13" fmla="*/ 12 h 31"/>
                  <a:gd name="T14" fmla="*/ 0 w 19"/>
                  <a:gd name="T15" fmla="*/ 8 h 31"/>
                  <a:gd name="T16" fmla="*/ 3 w 19"/>
                  <a:gd name="T17" fmla="*/ 7 h 31"/>
                  <a:gd name="T18" fmla="*/ 2 w 19"/>
                  <a:gd name="T19" fmla="*/ 4 h 31"/>
                  <a:gd name="T20" fmla="*/ 1 w 19"/>
                  <a:gd name="T21" fmla="*/ 0 h 31"/>
                  <a:gd name="T22" fmla="*/ 5 w 19"/>
                  <a:gd name="T23" fmla="*/ 0 h 31"/>
                  <a:gd name="T24" fmla="*/ 6 w 19"/>
                  <a:gd name="T25" fmla="*/ 4 h 31"/>
                  <a:gd name="T26" fmla="*/ 10 w 19"/>
                  <a:gd name="T27" fmla="*/ 4 h 31"/>
                  <a:gd name="T28" fmla="*/ 14 w 19"/>
                  <a:gd name="T29" fmla="*/ 15 h 31"/>
                  <a:gd name="T30" fmla="*/ 16 w 19"/>
                  <a:gd name="T31" fmla="*/ 19 h 31"/>
                  <a:gd name="T32" fmla="*/ 11 w 19"/>
                  <a:gd name="T33" fmla="*/ 19 h 31"/>
                  <a:gd name="T34" fmla="*/ 10 w 19"/>
                  <a:gd name="T35" fmla="*/ 15 h 31"/>
                  <a:gd name="T36" fmla="*/ 6 w 19"/>
                  <a:gd name="T37" fmla="*/ 15 h 31"/>
                  <a:gd name="T38" fmla="*/ 7 w 19"/>
                  <a:gd name="T39" fmla="*/ 19 h 31"/>
                  <a:gd name="T40" fmla="*/ 4 w 19"/>
                  <a:gd name="T41" fmla="*/ 19 h 31"/>
                  <a:gd name="T42" fmla="*/ 5 w 19"/>
                  <a:gd name="T43" fmla="*/ 23 h 31"/>
                  <a:gd name="T44" fmla="*/ 16 w 19"/>
                  <a:gd name="T45" fmla="*/ 22 h 31"/>
                  <a:gd name="T46" fmla="*/ 18 w 19"/>
                  <a:gd name="T47" fmla="*/ 24 h 31"/>
                  <a:gd name="T48" fmla="*/ 17 w 19"/>
                  <a:gd name="T49" fmla="*/ 27 h 31"/>
                  <a:gd name="T50" fmla="*/ 16 w 19"/>
                  <a:gd name="T51" fmla="*/ 30 h 31"/>
                  <a:gd name="T52" fmla="*/ 12 w 19"/>
                  <a:gd name="T53" fmla="*/ 30 h 31"/>
                  <a:gd name="T54" fmla="*/ 10 w 19"/>
                  <a:gd name="T55" fmla="*/ 27 h 31"/>
                  <a:gd name="T56" fmla="*/ 6 w 19"/>
                  <a:gd name="T57" fmla="*/ 27 h 31"/>
                  <a:gd name="T58" fmla="*/ 8 w 19"/>
                  <a:gd name="T59" fmla="*/ 31 h 31"/>
                  <a:gd name="T60" fmla="*/ 4 w 19"/>
                  <a:gd name="T61" fmla="*/ 31 h 31"/>
                  <a:gd name="T62" fmla="*/ 2 w 19"/>
                  <a:gd name="T6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31">
                    <a:moveTo>
                      <a:pt x="2" y="27"/>
                    </a:move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7"/>
                    </a:lnTo>
                    <a:lnTo>
                      <a:pt x="14" y="15"/>
                    </a:lnTo>
                    <a:lnTo>
                      <a:pt x="16" y="17"/>
                    </a:lnTo>
                    <a:lnTo>
                      <a:pt x="16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5" y="23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1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3" y="29"/>
                    </a:lnTo>
                    <a:lnTo>
                      <a:pt x="2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5" name="Freeform 225">
                <a:extLst>
                  <a:ext uri="{FF2B5EF4-FFF2-40B4-BE49-F238E27FC236}">
                    <a16:creationId xmlns:a16="http://schemas.microsoft.com/office/drawing/2014/main" id="{C9FA90D1-3A26-4C4A-4533-14DC03C65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793"/>
                <a:ext cx="1" cy="1"/>
              </a:xfrm>
              <a:custGeom>
                <a:avLst/>
                <a:gdLst>
                  <a:gd name="T0" fmla="*/ 14 w 16"/>
                  <a:gd name="T1" fmla="*/ 15 h 15"/>
                  <a:gd name="T2" fmla="*/ 12 w 16"/>
                  <a:gd name="T3" fmla="*/ 15 h 15"/>
                  <a:gd name="T4" fmla="*/ 10 w 16"/>
                  <a:gd name="T5" fmla="*/ 15 h 15"/>
                  <a:gd name="T6" fmla="*/ 9 w 16"/>
                  <a:gd name="T7" fmla="*/ 14 h 15"/>
                  <a:gd name="T8" fmla="*/ 9 w 16"/>
                  <a:gd name="T9" fmla="*/ 12 h 15"/>
                  <a:gd name="T10" fmla="*/ 8 w 16"/>
                  <a:gd name="T11" fmla="*/ 9 h 15"/>
                  <a:gd name="T12" fmla="*/ 8 w 16"/>
                  <a:gd name="T13" fmla="*/ 7 h 15"/>
                  <a:gd name="T14" fmla="*/ 7 w 16"/>
                  <a:gd name="T15" fmla="*/ 5 h 15"/>
                  <a:gd name="T16" fmla="*/ 5 w 16"/>
                  <a:gd name="T17" fmla="*/ 4 h 15"/>
                  <a:gd name="T18" fmla="*/ 3 w 16"/>
                  <a:gd name="T19" fmla="*/ 4 h 15"/>
                  <a:gd name="T20" fmla="*/ 1 w 16"/>
                  <a:gd name="T21" fmla="*/ 4 h 15"/>
                  <a:gd name="T22" fmla="*/ 1 w 16"/>
                  <a:gd name="T23" fmla="*/ 2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5 w 16"/>
                  <a:gd name="T31" fmla="*/ 2 h 15"/>
                  <a:gd name="T32" fmla="*/ 5 w 16"/>
                  <a:gd name="T33" fmla="*/ 4 h 15"/>
                  <a:gd name="T34" fmla="*/ 8 w 16"/>
                  <a:gd name="T35" fmla="*/ 4 h 15"/>
                  <a:gd name="T36" fmla="*/ 10 w 16"/>
                  <a:gd name="T37" fmla="*/ 4 h 15"/>
                  <a:gd name="T38" fmla="*/ 12 w 16"/>
                  <a:gd name="T39" fmla="*/ 4 h 15"/>
                  <a:gd name="T40" fmla="*/ 14 w 16"/>
                  <a:gd name="T41" fmla="*/ 4 h 15"/>
                  <a:gd name="T42" fmla="*/ 15 w 16"/>
                  <a:gd name="T43" fmla="*/ 5 h 15"/>
                  <a:gd name="T44" fmla="*/ 15 w 16"/>
                  <a:gd name="T45" fmla="*/ 7 h 15"/>
                  <a:gd name="T46" fmla="*/ 16 w 16"/>
                  <a:gd name="T47" fmla="*/ 9 h 15"/>
                  <a:gd name="T48" fmla="*/ 16 w 16"/>
                  <a:gd name="T49" fmla="*/ 12 h 15"/>
                  <a:gd name="T50" fmla="*/ 15 w 16"/>
                  <a:gd name="T51" fmla="*/ 12 h 15"/>
                  <a:gd name="T52" fmla="*/ 13 w 16"/>
                  <a:gd name="T53" fmla="*/ 12 h 15"/>
                  <a:gd name="T54" fmla="*/ 13 w 16"/>
                  <a:gd name="T55" fmla="*/ 14 h 15"/>
                  <a:gd name="T56" fmla="*/ 14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4" y="15"/>
                    </a:moveTo>
                    <a:lnTo>
                      <a:pt x="12" y="15"/>
                    </a:lnTo>
                    <a:lnTo>
                      <a:pt x="10" y="15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6" name="Freeform 226">
                <a:extLst>
                  <a:ext uri="{FF2B5EF4-FFF2-40B4-BE49-F238E27FC236}">
                    <a16:creationId xmlns:a16="http://schemas.microsoft.com/office/drawing/2014/main" id="{25F84DB5-9BCC-5CB9-EC0C-251EFF691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813"/>
                <a:ext cx="2" cy="1"/>
              </a:xfrm>
              <a:custGeom>
                <a:avLst/>
                <a:gdLst>
                  <a:gd name="T0" fmla="*/ 18 w 18"/>
                  <a:gd name="T1" fmla="*/ 18 h 19"/>
                  <a:gd name="T2" fmla="*/ 16 w 18"/>
                  <a:gd name="T3" fmla="*/ 19 h 19"/>
                  <a:gd name="T4" fmla="*/ 14 w 18"/>
                  <a:gd name="T5" fmla="*/ 19 h 19"/>
                  <a:gd name="T6" fmla="*/ 13 w 18"/>
                  <a:gd name="T7" fmla="*/ 17 h 19"/>
                  <a:gd name="T8" fmla="*/ 13 w 18"/>
                  <a:gd name="T9" fmla="*/ 15 h 19"/>
                  <a:gd name="T10" fmla="*/ 11 w 18"/>
                  <a:gd name="T11" fmla="*/ 15 h 19"/>
                  <a:gd name="T12" fmla="*/ 9 w 18"/>
                  <a:gd name="T13" fmla="*/ 15 h 19"/>
                  <a:gd name="T14" fmla="*/ 8 w 18"/>
                  <a:gd name="T15" fmla="*/ 14 h 19"/>
                  <a:gd name="T16" fmla="*/ 8 w 18"/>
                  <a:gd name="T17" fmla="*/ 11 h 19"/>
                  <a:gd name="T18" fmla="*/ 7 w 18"/>
                  <a:gd name="T19" fmla="*/ 9 h 19"/>
                  <a:gd name="T20" fmla="*/ 6 w 18"/>
                  <a:gd name="T21" fmla="*/ 7 h 19"/>
                  <a:gd name="T22" fmla="*/ 3 w 18"/>
                  <a:gd name="T23" fmla="*/ 7 h 19"/>
                  <a:gd name="T24" fmla="*/ 1 w 18"/>
                  <a:gd name="T25" fmla="*/ 7 h 19"/>
                  <a:gd name="T26" fmla="*/ 1 w 18"/>
                  <a:gd name="T27" fmla="*/ 6 h 19"/>
                  <a:gd name="T28" fmla="*/ 0 w 18"/>
                  <a:gd name="T29" fmla="*/ 4 h 19"/>
                  <a:gd name="T30" fmla="*/ 2 w 18"/>
                  <a:gd name="T31" fmla="*/ 4 h 19"/>
                  <a:gd name="T32" fmla="*/ 4 w 18"/>
                  <a:gd name="T33" fmla="*/ 4 h 19"/>
                  <a:gd name="T34" fmla="*/ 3 w 18"/>
                  <a:gd name="T35" fmla="*/ 2 h 19"/>
                  <a:gd name="T36" fmla="*/ 3 w 18"/>
                  <a:gd name="T37" fmla="*/ 0 h 19"/>
                  <a:gd name="T38" fmla="*/ 4 w 18"/>
                  <a:gd name="T39" fmla="*/ 0 h 19"/>
                  <a:gd name="T40" fmla="*/ 7 w 18"/>
                  <a:gd name="T41" fmla="*/ 0 h 19"/>
                  <a:gd name="T42" fmla="*/ 8 w 18"/>
                  <a:gd name="T43" fmla="*/ 2 h 19"/>
                  <a:gd name="T44" fmla="*/ 9 w 18"/>
                  <a:gd name="T45" fmla="*/ 4 h 19"/>
                  <a:gd name="T46" fmla="*/ 7 w 18"/>
                  <a:gd name="T47" fmla="*/ 4 h 19"/>
                  <a:gd name="T48" fmla="*/ 4 w 18"/>
                  <a:gd name="T49" fmla="*/ 4 h 19"/>
                  <a:gd name="T50" fmla="*/ 4 w 18"/>
                  <a:gd name="T51" fmla="*/ 6 h 19"/>
                  <a:gd name="T52" fmla="*/ 6 w 18"/>
                  <a:gd name="T53" fmla="*/ 7 h 19"/>
                  <a:gd name="T54" fmla="*/ 8 w 18"/>
                  <a:gd name="T55" fmla="*/ 7 h 19"/>
                  <a:gd name="T56" fmla="*/ 10 w 18"/>
                  <a:gd name="T57" fmla="*/ 7 h 19"/>
                  <a:gd name="T58" fmla="*/ 11 w 18"/>
                  <a:gd name="T59" fmla="*/ 9 h 19"/>
                  <a:gd name="T60" fmla="*/ 11 w 18"/>
                  <a:gd name="T61" fmla="*/ 11 h 19"/>
                  <a:gd name="T62" fmla="*/ 13 w 18"/>
                  <a:gd name="T63" fmla="*/ 11 h 19"/>
                  <a:gd name="T64" fmla="*/ 15 w 18"/>
                  <a:gd name="T65" fmla="*/ 10 h 19"/>
                  <a:gd name="T66" fmla="*/ 16 w 18"/>
                  <a:gd name="T67" fmla="*/ 13 h 19"/>
                  <a:gd name="T68" fmla="*/ 17 w 18"/>
                  <a:gd name="T69" fmla="*/ 15 h 19"/>
                  <a:gd name="T70" fmla="*/ 18 w 18"/>
                  <a:gd name="T7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9">
                    <a:moveTo>
                      <a:pt x="18" y="18"/>
                    </a:moveTo>
                    <a:lnTo>
                      <a:pt x="16" y="19"/>
                    </a:lnTo>
                    <a:lnTo>
                      <a:pt x="14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7" name="Freeform 227">
                <a:extLst>
                  <a:ext uri="{FF2B5EF4-FFF2-40B4-BE49-F238E27FC236}">
                    <a16:creationId xmlns:a16="http://schemas.microsoft.com/office/drawing/2014/main" id="{674CD4AB-4298-9BC8-83B9-E7800650A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805"/>
                <a:ext cx="1" cy="1"/>
              </a:xfrm>
              <a:custGeom>
                <a:avLst/>
                <a:gdLst>
                  <a:gd name="T0" fmla="*/ 9 w 19"/>
                  <a:gd name="T1" fmla="*/ 10 h 10"/>
                  <a:gd name="T2" fmla="*/ 8 w 19"/>
                  <a:gd name="T3" fmla="*/ 8 h 10"/>
                  <a:gd name="T4" fmla="*/ 8 w 19"/>
                  <a:gd name="T5" fmla="*/ 7 h 10"/>
                  <a:gd name="T6" fmla="*/ 5 w 19"/>
                  <a:gd name="T7" fmla="*/ 7 h 10"/>
                  <a:gd name="T8" fmla="*/ 3 w 19"/>
                  <a:gd name="T9" fmla="*/ 7 h 10"/>
                  <a:gd name="T10" fmla="*/ 2 w 19"/>
                  <a:gd name="T11" fmla="*/ 5 h 10"/>
                  <a:gd name="T12" fmla="*/ 1 w 19"/>
                  <a:gd name="T13" fmla="*/ 3 h 10"/>
                  <a:gd name="T14" fmla="*/ 1 w 19"/>
                  <a:gd name="T15" fmla="*/ 2 h 10"/>
                  <a:gd name="T16" fmla="*/ 0 w 19"/>
                  <a:gd name="T17" fmla="*/ 0 h 10"/>
                  <a:gd name="T18" fmla="*/ 2 w 19"/>
                  <a:gd name="T19" fmla="*/ 0 h 10"/>
                  <a:gd name="T20" fmla="*/ 4 w 19"/>
                  <a:gd name="T21" fmla="*/ 0 h 10"/>
                  <a:gd name="T22" fmla="*/ 5 w 19"/>
                  <a:gd name="T23" fmla="*/ 1 h 10"/>
                  <a:gd name="T24" fmla="*/ 5 w 19"/>
                  <a:gd name="T25" fmla="*/ 3 h 10"/>
                  <a:gd name="T26" fmla="*/ 7 w 19"/>
                  <a:gd name="T27" fmla="*/ 5 h 10"/>
                  <a:gd name="T28" fmla="*/ 8 w 19"/>
                  <a:gd name="T29" fmla="*/ 7 h 10"/>
                  <a:gd name="T30" fmla="*/ 10 w 19"/>
                  <a:gd name="T31" fmla="*/ 7 h 10"/>
                  <a:gd name="T32" fmla="*/ 12 w 19"/>
                  <a:gd name="T33" fmla="*/ 7 h 10"/>
                  <a:gd name="T34" fmla="*/ 14 w 19"/>
                  <a:gd name="T35" fmla="*/ 7 h 10"/>
                  <a:gd name="T36" fmla="*/ 15 w 19"/>
                  <a:gd name="T37" fmla="*/ 7 h 10"/>
                  <a:gd name="T38" fmla="*/ 15 w 19"/>
                  <a:gd name="T39" fmla="*/ 5 h 10"/>
                  <a:gd name="T40" fmla="*/ 14 w 19"/>
                  <a:gd name="T41" fmla="*/ 3 h 10"/>
                  <a:gd name="T42" fmla="*/ 16 w 19"/>
                  <a:gd name="T43" fmla="*/ 3 h 10"/>
                  <a:gd name="T44" fmla="*/ 18 w 19"/>
                  <a:gd name="T45" fmla="*/ 3 h 10"/>
                  <a:gd name="T46" fmla="*/ 19 w 19"/>
                  <a:gd name="T47" fmla="*/ 5 h 10"/>
                  <a:gd name="T48" fmla="*/ 19 w 19"/>
                  <a:gd name="T49" fmla="*/ 6 h 10"/>
                  <a:gd name="T50" fmla="*/ 17 w 19"/>
                  <a:gd name="T51" fmla="*/ 6 h 10"/>
                  <a:gd name="T52" fmla="*/ 15 w 19"/>
                  <a:gd name="T53" fmla="*/ 7 h 10"/>
                  <a:gd name="T54" fmla="*/ 16 w 19"/>
                  <a:gd name="T55" fmla="*/ 8 h 10"/>
                  <a:gd name="T56" fmla="*/ 17 w 19"/>
                  <a:gd name="T57" fmla="*/ 10 h 10"/>
                  <a:gd name="T58" fmla="*/ 15 w 19"/>
                  <a:gd name="T59" fmla="*/ 10 h 10"/>
                  <a:gd name="T60" fmla="*/ 13 w 19"/>
                  <a:gd name="T61" fmla="*/ 10 h 10"/>
                  <a:gd name="T62" fmla="*/ 9 w 19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0">
                    <a:moveTo>
                      <a:pt x="9" y="10"/>
                    </a:moveTo>
                    <a:lnTo>
                      <a:pt x="8" y="8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7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8" name="Freeform 228">
                <a:extLst>
                  <a:ext uri="{FF2B5EF4-FFF2-40B4-BE49-F238E27FC236}">
                    <a16:creationId xmlns:a16="http://schemas.microsoft.com/office/drawing/2014/main" id="{BCCB136F-BEA4-6F5A-F0A1-96D9F10B4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805"/>
                <a:ext cx="1" cy="1"/>
              </a:xfrm>
              <a:custGeom>
                <a:avLst/>
                <a:gdLst>
                  <a:gd name="T0" fmla="*/ 4 w 12"/>
                  <a:gd name="T1" fmla="*/ 5 h 9"/>
                  <a:gd name="T2" fmla="*/ 5 w 12"/>
                  <a:gd name="T3" fmla="*/ 7 h 9"/>
                  <a:gd name="T4" fmla="*/ 6 w 12"/>
                  <a:gd name="T5" fmla="*/ 8 h 9"/>
                  <a:gd name="T6" fmla="*/ 4 w 12"/>
                  <a:gd name="T7" fmla="*/ 9 h 9"/>
                  <a:gd name="T8" fmla="*/ 2 w 12"/>
                  <a:gd name="T9" fmla="*/ 8 h 9"/>
                  <a:gd name="T10" fmla="*/ 1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5 h 9"/>
                  <a:gd name="T18" fmla="*/ 4 w 12"/>
                  <a:gd name="T19" fmla="*/ 3 h 9"/>
                  <a:gd name="T20" fmla="*/ 3 w 12"/>
                  <a:gd name="T21" fmla="*/ 0 h 9"/>
                  <a:gd name="T22" fmla="*/ 5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2 w 12"/>
                  <a:gd name="T31" fmla="*/ 3 h 9"/>
                  <a:gd name="T32" fmla="*/ 12 w 12"/>
                  <a:gd name="T33" fmla="*/ 5 h 9"/>
                  <a:gd name="T34" fmla="*/ 10 w 12"/>
                  <a:gd name="T35" fmla="*/ 5 h 9"/>
                  <a:gd name="T36" fmla="*/ 8 w 12"/>
                  <a:gd name="T37" fmla="*/ 5 h 9"/>
                  <a:gd name="T38" fmla="*/ 6 w 12"/>
                  <a:gd name="T39" fmla="*/ 5 h 9"/>
                  <a:gd name="T40" fmla="*/ 4 w 12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5"/>
                    </a:moveTo>
                    <a:lnTo>
                      <a:pt x="5" y="7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89" name="Freeform 229">
                <a:extLst>
                  <a:ext uri="{FF2B5EF4-FFF2-40B4-BE49-F238E27FC236}">
                    <a16:creationId xmlns:a16="http://schemas.microsoft.com/office/drawing/2014/main" id="{A9BD123D-8911-49E6-1CB5-B187E29C4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800"/>
                <a:ext cx="1" cy="1"/>
              </a:xfrm>
              <a:custGeom>
                <a:avLst/>
                <a:gdLst>
                  <a:gd name="T0" fmla="*/ 5 w 14"/>
                  <a:gd name="T1" fmla="*/ 4 h 11"/>
                  <a:gd name="T2" fmla="*/ 7 w 14"/>
                  <a:gd name="T3" fmla="*/ 4 h 11"/>
                  <a:gd name="T4" fmla="*/ 9 w 14"/>
                  <a:gd name="T5" fmla="*/ 4 h 11"/>
                  <a:gd name="T6" fmla="*/ 9 w 14"/>
                  <a:gd name="T7" fmla="*/ 2 h 11"/>
                  <a:gd name="T8" fmla="*/ 8 w 14"/>
                  <a:gd name="T9" fmla="*/ 0 h 11"/>
                  <a:gd name="T10" fmla="*/ 11 w 14"/>
                  <a:gd name="T11" fmla="*/ 0 h 11"/>
                  <a:gd name="T12" fmla="*/ 13 w 14"/>
                  <a:gd name="T13" fmla="*/ 0 h 11"/>
                  <a:gd name="T14" fmla="*/ 14 w 14"/>
                  <a:gd name="T15" fmla="*/ 2 h 11"/>
                  <a:gd name="T16" fmla="*/ 14 w 14"/>
                  <a:gd name="T17" fmla="*/ 4 h 11"/>
                  <a:gd name="T18" fmla="*/ 12 w 14"/>
                  <a:gd name="T19" fmla="*/ 4 h 11"/>
                  <a:gd name="T20" fmla="*/ 9 w 14"/>
                  <a:gd name="T21" fmla="*/ 4 h 11"/>
                  <a:gd name="T22" fmla="*/ 11 w 14"/>
                  <a:gd name="T23" fmla="*/ 5 h 11"/>
                  <a:gd name="T24" fmla="*/ 12 w 14"/>
                  <a:gd name="T25" fmla="*/ 7 h 11"/>
                  <a:gd name="T26" fmla="*/ 13 w 14"/>
                  <a:gd name="T27" fmla="*/ 11 h 11"/>
                  <a:gd name="T28" fmla="*/ 11 w 14"/>
                  <a:gd name="T29" fmla="*/ 11 h 11"/>
                  <a:gd name="T30" fmla="*/ 8 w 14"/>
                  <a:gd name="T31" fmla="*/ 11 h 11"/>
                  <a:gd name="T32" fmla="*/ 7 w 14"/>
                  <a:gd name="T33" fmla="*/ 9 h 11"/>
                  <a:gd name="T34" fmla="*/ 7 w 14"/>
                  <a:gd name="T35" fmla="*/ 7 h 11"/>
                  <a:gd name="T36" fmla="*/ 6 w 14"/>
                  <a:gd name="T37" fmla="*/ 6 h 11"/>
                  <a:gd name="T38" fmla="*/ 5 w 14"/>
                  <a:gd name="T39" fmla="*/ 4 h 11"/>
                  <a:gd name="T40" fmla="*/ 4 w 14"/>
                  <a:gd name="T41" fmla="*/ 4 h 11"/>
                  <a:gd name="T42" fmla="*/ 2 w 14"/>
                  <a:gd name="T43" fmla="*/ 4 h 11"/>
                  <a:gd name="T44" fmla="*/ 1 w 14"/>
                  <a:gd name="T45" fmla="*/ 2 h 11"/>
                  <a:gd name="T46" fmla="*/ 0 w 14"/>
                  <a:gd name="T47" fmla="*/ 0 h 11"/>
                  <a:gd name="T48" fmla="*/ 2 w 14"/>
                  <a:gd name="T49" fmla="*/ 0 h 11"/>
                  <a:gd name="T50" fmla="*/ 4 w 14"/>
                  <a:gd name="T51" fmla="*/ 0 h 11"/>
                  <a:gd name="T52" fmla="*/ 5 w 14"/>
                  <a:gd name="T53" fmla="*/ 2 h 11"/>
                  <a:gd name="T54" fmla="*/ 5 w 14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1">
                    <a:moveTo>
                      <a:pt x="5" y="4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0" name="Freeform 230">
                <a:extLst>
                  <a:ext uri="{FF2B5EF4-FFF2-40B4-BE49-F238E27FC236}">
                    <a16:creationId xmlns:a16="http://schemas.microsoft.com/office/drawing/2014/main" id="{55F39A10-0E3A-9A75-C070-EE7C3DDE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96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1 w 16"/>
                  <a:gd name="T5" fmla="*/ 12 h 12"/>
                  <a:gd name="T6" fmla="*/ 11 w 16"/>
                  <a:gd name="T7" fmla="*/ 10 h 12"/>
                  <a:gd name="T8" fmla="*/ 10 w 16"/>
                  <a:gd name="T9" fmla="*/ 8 h 12"/>
                  <a:gd name="T10" fmla="*/ 8 w 16"/>
                  <a:gd name="T11" fmla="*/ 8 h 12"/>
                  <a:gd name="T12" fmla="*/ 6 w 16"/>
                  <a:gd name="T13" fmla="*/ 8 h 12"/>
                  <a:gd name="T14" fmla="*/ 6 w 16"/>
                  <a:gd name="T15" fmla="*/ 7 h 12"/>
                  <a:gd name="T16" fmla="*/ 5 w 16"/>
                  <a:gd name="T17" fmla="*/ 4 h 12"/>
                  <a:gd name="T18" fmla="*/ 3 w 16"/>
                  <a:gd name="T19" fmla="*/ 4 h 12"/>
                  <a:gd name="T20" fmla="*/ 1 w 16"/>
                  <a:gd name="T21" fmla="*/ 4 h 12"/>
                  <a:gd name="T22" fmla="*/ 0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4 h 12"/>
                  <a:gd name="T34" fmla="*/ 7 w 16"/>
                  <a:gd name="T35" fmla="*/ 4 h 12"/>
                  <a:gd name="T36" fmla="*/ 9 w 16"/>
                  <a:gd name="T37" fmla="*/ 4 h 12"/>
                  <a:gd name="T38" fmla="*/ 9 w 16"/>
                  <a:gd name="T39" fmla="*/ 7 h 12"/>
                  <a:gd name="T40" fmla="*/ 10 w 16"/>
                  <a:gd name="T41" fmla="*/ 8 h 12"/>
                  <a:gd name="T42" fmla="*/ 13 w 16"/>
                  <a:gd name="T43" fmla="*/ 8 h 12"/>
                  <a:gd name="T44" fmla="*/ 15 w 16"/>
                  <a:gd name="T45" fmla="*/ 8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1" name="Freeform 231">
                <a:extLst>
                  <a:ext uri="{FF2B5EF4-FFF2-40B4-BE49-F238E27FC236}">
                    <a16:creationId xmlns:a16="http://schemas.microsoft.com/office/drawing/2014/main" id="{C62737ED-79E0-E16C-FF66-5BEA1DA71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94"/>
                <a:ext cx="1" cy="1"/>
              </a:xfrm>
              <a:custGeom>
                <a:avLst/>
                <a:gdLst>
                  <a:gd name="T0" fmla="*/ 13 w 14"/>
                  <a:gd name="T1" fmla="*/ 8 h 12"/>
                  <a:gd name="T2" fmla="*/ 13 w 14"/>
                  <a:gd name="T3" fmla="*/ 10 h 12"/>
                  <a:gd name="T4" fmla="*/ 14 w 14"/>
                  <a:gd name="T5" fmla="*/ 11 h 12"/>
                  <a:gd name="T6" fmla="*/ 12 w 14"/>
                  <a:gd name="T7" fmla="*/ 11 h 12"/>
                  <a:gd name="T8" fmla="*/ 10 w 14"/>
                  <a:gd name="T9" fmla="*/ 11 h 12"/>
                  <a:gd name="T10" fmla="*/ 9 w 14"/>
                  <a:gd name="T11" fmla="*/ 9 h 12"/>
                  <a:gd name="T12" fmla="*/ 9 w 14"/>
                  <a:gd name="T13" fmla="*/ 8 h 12"/>
                  <a:gd name="T14" fmla="*/ 7 w 14"/>
                  <a:gd name="T15" fmla="*/ 8 h 12"/>
                  <a:gd name="T16" fmla="*/ 5 w 14"/>
                  <a:gd name="T17" fmla="*/ 8 h 12"/>
                  <a:gd name="T18" fmla="*/ 5 w 14"/>
                  <a:gd name="T19" fmla="*/ 8 h 12"/>
                  <a:gd name="T20" fmla="*/ 5 w 14"/>
                  <a:gd name="T21" fmla="*/ 10 h 12"/>
                  <a:gd name="T22" fmla="*/ 6 w 14"/>
                  <a:gd name="T23" fmla="*/ 11 h 12"/>
                  <a:gd name="T24" fmla="*/ 6 w 14"/>
                  <a:gd name="T25" fmla="*/ 11 h 12"/>
                  <a:gd name="T26" fmla="*/ 3 w 14"/>
                  <a:gd name="T27" fmla="*/ 12 h 12"/>
                  <a:gd name="T28" fmla="*/ 1 w 14"/>
                  <a:gd name="T29" fmla="*/ 11 h 12"/>
                  <a:gd name="T30" fmla="*/ 0 w 14"/>
                  <a:gd name="T31" fmla="*/ 10 h 12"/>
                  <a:gd name="T32" fmla="*/ 0 w 14"/>
                  <a:gd name="T33" fmla="*/ 8 h 12"/>
                  <a:gd name="T34" fmla="*/ 2 w 14"/>
                  <a:gd name="T35" fmla="*/ 8 h 12"/>
                  <a:gd name="T36" fmla="*/ 5 w 14"/>
                  <a:gd name="T37" fmla="*/ 8 h 12"/>
                  <a:gd name="T38" fmla="*/ 3 w 14"/>
                  <a:gd name="T39" fmla="*/ 6 h 12"/>
                  <a:gd name="T40" fmla="*/ 3 w 14"/>
                  <a:gd name="T41" fmla="*/ 4 h 12"/>
                  <a:gd name="T42" fmla="*/ 2 w 14"/>
                  <a:gd name="T43" fmla="*/ 1 h 12"/>
                  <a:gd name="T44" fmla="*/ 1 w 14"/>
                  <a:gd name="T45" fmla="*/ 0 h 12"/>
                  <a:gd name="T46" fmla="*/ 3 w 14"/>
                  <a:gd name="T47" fmla="*/ 0 h 12"/>
                  <a:gd name="T48" fmla="*/ 6 w 14"/>
                  <a:gd name="T49" fmla="*/ 0 h 12"/>
                  <a:gd name="T50" fmla="*/ 7 w 14"/>
                  <a:gd name="T51" fmla="*/ 1 h 12"/>
                  <a:gd name="T52" fmla="*/ 7 w 14"/>
                  <a:gd name="T53" fmla="*/ 4 h 12"/>
                  <a:gd name="T54" fmla="*/ 8 w 14"/>
                  <a:gd name="T55" fmla="*/ 6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2" name="Freeform 232">
                <a:extLst>
                  <a:ext uri="{FF2B5EF4-FFF2-40B4-BE49-F238E27FC236}">
                    <a16:creationId xmlns:a16="http://schemas.microsoft.com/office/drawing/2014/main" id="{7B8B6A6D-CC0C-78D8-D7B0-DB3DAA34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2791"/>
                <a:ext cx="2" cy="2"/>
              </a:xfrm>
              <a:custGeom>
                <a:avLst/>
                <a:gdLst>
                  <a:gd name="T0" fmla="*/ 10 w 19"/>
                  <a:gd name="T1" fmla="*/ 23 h 31"/>
                  <a:gd name="T2" fmla="*/ 9 w 19"/>
                  <a:gd name="T3" fmla="*/ 22 h 31"/>
                  <a:gd name="T4" fmla="*/ 9 w 19"/>
                  <a:gd name="T5" fmla="*/ 20 h 31"/>
                  <a:gd name="T6" fmla="*/ 7 w 19"/>
                  <a:gd name="T7" fmla="*/ 20 h 31"/>
                  <a:gd name="T8" fmla="*/ 5 w 19"/>
                  <a:gd name="T9" fmla="*/ 20 h 31"/>
                  <a:gd name="T10" fmla="*/ 3 w 19"/>
                  <a:gd name="T11" fmla="*/ 20 h 31"/>
                  <a:gd name="T12" fmla="*/ 1 w 19"/>
                  <a:gd name="T13" fmla="*/ 20 h 31"/>
                  <a:gd name="T14" fmla="*/ 0 w 19"/>
                  <a:gd name="T15" fmla="*/ 17 h 31"/>
                  <a:gd name="T16" fmla="*/ 0 w 19"/>
                  <a:gd name="T17" fmla="*/ 15 h 31"/>
                  <a:gd name="T18" fmla="*/ 2 w 19"/>
                  <a:gd name="T19" fmla="*/ 15 h 31"/>
                  <a:gd name="T20" fmla="*/ 4 w 19"/>
                  <a:gd name="T21" fmla="*/ 15 h 31"/>
                  <a:gd name="T22" fmla="*/ 3 w 19"/>
                  <a:gd name="T23" fmla="*/ 14 h 31"/>
                  <a:gd name="T24" fmla="*/ 2 w 19"/>
                  <a:gd name="T25" fmla="*/ 12 h 31"/>
                  <a:gd name="T26" fmla="*/ 4 w 19"/>
                  <a:gd name="T27" fmla="*/ 12 h 31"/>
                  <a:gd name="T28" fmla="*/ 6 w 19"/>
                  <a:gd name="T29" fmla="*/ 12 h 31"/>
                  <a:gd name="T30" fmla="*/ 6 w 19"/>
                  <a:gd name="T31" fmla="*/ 10 h 31"/>
                  <a:gd name="T32" fmla="*/ 5 w 19"/>
                  <a:gd name="T33" fmla="*/ 8 h 31"/>
                  <a:gd name="T34" fmla="*/ 7 w 19"/>
                  <a:gd name="T35" fmla="*/ 8 h 31"/>
                  <a:gd name="T36" fmla="*/ 9 w 19"/>
                  <a:gd name="T37" fmla="*/ 8 h 31"/>
                  <a:gd name="T38" fmla="*/ 8 w 19"/>
                  <a:gd name="T39" fmla="*/ 6 h 31"/>
                  <a:gd name="T40" fmla="*/ 8 w 19"/>
                  <a:gd name="T41" fmla="*/ 5 h 31"/>
                  <a:gd name="T42" fmla="*/ 10 w 19"/>
                  <a:gd name="T43" fmla="*/ 5 h 31"/>
                  <a:gd name="T44" fmla="*/ 12 w 19"/>
                  <a:gd name="T45" fmla="*/ 5 h 31"/>
                  <a:gd name="T46" fmla="*/ 11 w 19"/>
                  <a:gd name="T47" fmla="*/ 3 h 31"/>
                  <a:gd name="T48" fmla="*/ 10 w 19"/>
                  <a:gd name="T49" fmla="*/ 0 h 31"/>
                  <a:gd name="T50" fmla="*/ 12 w 19"/>
                  <a:gd name="T51" fmla="*/ 0 h 31"/>
                  <a:gd name="T52" fmla="*/ 15 w 19"/>
                  <a:gd name="T53" fmla="*/ 0 h 31"/>
                  <a:gd name="T54" fmla="*/ 16 w 19"/>
                  <a:gd name="T55" fmla="*/ 3 h 31"/>
                  <a:gd name="T56" fmla="*/ 17 w 19"/>
                  <a:gd name="T57" fmla="*/ 5 h 31"/>
                  <a:gd name="T58" fmla="*/ 19 w 19"/>
                  <a:gd name="T59" fmla="*/ 12 h 31"/>
                  <a:gd name="T60" fmla="*/ 17 w 19"/>
                  <a:gd name="T61" fmla="*/ 12 h 31"/>
                  <a:gd name="T62" fmla="*/ 15 w 19"/>
                  <a:gd name="T63" fmla="*/ 12 h 31"/>
                  <a:gd name="T64" fmla="*/ 13 w 19"/>
                  <a:gd name="T65" fmla="*/ 10 h 31"/>
                  <a:gd name="T66" fmla="*/ 13 w 19"/>
                  <a:gd name="T67" fmla="*/ 8 h 31"/>
                  <a:gd name="T68" fmla="*/ 11 w 19"/>
                  <a:gd name="T69" fmla="*/ 8 h 31"/>
                  <a:gd name="T70" fmla="*/ 9 w 19"/>
                  <a:gd name="T71" fmla="*/ 8 h 31"/>
                  <a:gd name="T72" fmla="*/ 10 w 19"/>
                  <a:gd name="T73" fmla="*/ 10 h 31"/>
                  <a:gd name="T74" fmla="*/ 10 w 19"/>
                  <a:gd name="T75" fmla="*/ 12 h 31"/>
                  <a:gd name="T76" fmla="*/ 8 w 19"/>
                  <a:gd name="T77" fmla="*/ 12 h 31"/>
                  <a:gd name="T78" fmla="*/ 6 w 19"/>
                  <a:gd name="T79" fmla="*/ 12 h 31"/>
                  <a:gd name="T80" fmla="*/ 7 w 19"/>
                  <a:gd name="T81" fmla="*/ 14 h 31"/>
                  <a:gd name="T82" fmla="*/ 7 w 19"/>
                  <a:gd name="T83" fmla="*/ 15 h 31"/>
                  <a:gd name="T84" fmla="*/ 8 w 19"/>
                  <a:gd name="T85" fmla="*/ 17 h 31"/>
                  <a:gd name="T86" fmla="*/ 9 w 19"/>
                  <a:gd name="T87" fmla="*/ 20 h 31"/>
                  <a:gd name="T88" fmla="*/ 11 w 19"/>
                  <a:gd name="T89" fmla="*/ 20 h 31"/>
                  <a:gd name="T90" fmla="*/ 13 w 19"/>
                  <a:gd name="T91" fmla="*/ 20 h 31"/>
                  <a:gd name="T92" fmla="*/ 13 w 19"/>
                  <a:gd name="T93" fmla="*/ 22 h 31"/>
                  <a:gd name="T94" fmla="*/ 15 w 19"/>
                  <a:gd name="T95" fmla="*/ 23 h 31"/>
                  <a:gd name="T96" fmla="*/ 10 w 19"/>
                  <a:gd name="T97" fmla="*/ 23 h 31"/>
                  <a:gd name="T98" fmla="*/ 11 w 19"/>
                  <a:gd name="T99" fmla="*/ 25 h 31"/>
                  <a:gd name="T100" fmla="*/ 11 w 19"/>
                  <a:gd name="T101" fmla="*/ 27 h 31"/>
                  <a:gd name="T102" fmla="*/ 12 w 19"/>
                  <a:gd name="T103" fmla="*/ 29 h 31"/>
                  <a:gd name="T104" fmla="*/ 12 w 19"/>
                  <a:gd name="T105" fmla="*/ 31 h 31"/>
                  <a:gd name="T106" fmla="*/ 10 w 19"/>
                  <a:gd name="T107" fmla="*/ 31 h 31"/>
                  <a:gd name="T108" fmla="*/ 8 w 19"/>
                  <a:gd name="T109" fmla="*/ 31 h 31"/>
                  <a:gd name="T110" fmla="*/ 8 w 19"/>
                  <a:gd name="T111" fmla="*/ 29 h 31"/>
                  <a:gd name="T112" fmla="*/ 7 w 19"/>
                  <a:gd name="T113" fmla="*/ 27 h 31"/>
                  <a:gd name="T114" fmla="*/ 6 w 19"/>
                  <a:gd name="T115" fmla="*/ 25 h 31"/>
                  <a:gd name="T116" fmla="*/ 6 w 19"/>
                  <a:gd name="T117" fmla="*/ 23 h 31"/>
                  <a:gd name="T118" fmla="*/ 8 w 19"/>
                  <a:gd name="T119" fmla="*/ 23 h 31"/>
                  <a:gd name="T120" fmla="*/ 10 w 19"/>
                  <a:gd name="T12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1">
                    <a:moveTo>
                      <a:pt x="10" y="23"/>
                    </a:move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7" y="5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0" y="23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3" name="Freeform 233">
                <a:extLst>
                  <a:ext uri="{FF2B5EF4-FFF2-40B4-BE49-F238E27FC236}">
                    <a16:creationId xmlns:a16="http://schemas.microsoft.com/office/drawing/2014/main" id="{5830213C-1CDB-EA42-54FB-1A59F4B53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782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2 w 16"/>
                  <a:gd name="T3" fmla="*/ 12 h 12"/>
                  <a:gd name="T4" fmla="*/ 9 w 16"/>
                  <a:gd name="T5" fmla="*/ 12 h 12"/>
                  <a:gd name="T6" fmla="*/ 7 w 16"/>
                  <a:gd name="T7" fmla="*/ 12 h 12"/>
                  <a:gd name="T8" fmla="*/ 7 w 16"/>
                  <a:gd name="T9" fmla="*/ 10 h 12"/>
                  <a:gd name="T10" fmla="*/ 6 w 16"/>
                  <a:gd name="T11" fmla="*/ 8 h 12"/>
                  <a:gd name="T12" fmla="*/ 6 w 16"/>
                  <a:gd name="T13" fmla="*/ 7 h 12"/>
                  <a:gd name="T14" fmla="*/ 5 w 16"/>
                  <a:gd name="T15" fmla="*/ 5 h 12"/>
                  <a:gd name="T16" fmla="*/ 3 w 16"/>
                  <a:gd name="T17" fmla="*/ 5 h 12"/>
                  <a:gd name="T18" fmla="*/ 1 w 16"/>
                  <a:gd name="T19" fmla="*/ 5 h 12"/>
                  <a:gd name="T20" fmla="*/ 1 w 16"/>
                  <a:gd name="T21" fmla="*/ 3 h 12"/>
                  <a:gd name="T22" fmla="*/ 0 w 16"/>
                  <a:gd name="T23" fmla="*/ 0 h 12"/>
                  <a:gd name="T24" fmla="*/ 2 w 16"/>
                  <a:gd name="T25" fmla="*/ 0 h 12"/>
                  <a:gd name="T26" fmla="*/ 4 w 16"/>
                  <a:gd name="T27" fmla="*/ 0 h 12"/>
                  <a:gd name="T28" fmla="*/ 5 w 16"/>
                  <a:gd name="T29" fmla="*/ 3 h 12"/>
                  <a:gd name="T30" fmla="*/ 5 w 16"/>
                  <a:gd name="T31" fmla="*/ 5 h 12"/>
                  <a:gd name="T32" fmla="*/ 7 w 16"/>
                  <a:gd name="T33" fmla="*/ 5 h 12"/>
                  <a:gd name="T34" fmla="*/ 9 w 16"/>
                  <a:gd name="T35" fmla="*/ 5 h 12"/>
                  <a:gd name="T36" fmla="*/ 12 w 16"/>
                  <a:gd name="T37" fmla="*/ 5 h 12"/>
                  <a:gd name="T38" fmla="*/ 14 w 16"/>
                  <a:gd name="T39" fmla="*/ 5 h 12"/>
                  <a:gd name="T40" fmla="*/ 15 w 16"/>
                  <a:gd name="T41" fmla="*/ 7 h 12"/>
                  <a:gd name="T42" fmla="*/ 15 w 16"/>
                  <a:gd name="T43" fmla="*/ 9 h 12"/>
                  <a:gd name="T44" fmla="*/ 16 w 16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4" name="Freeform 234">
                <a:extLst>
                  <a:ext uri="{FF2B5EF4-FFF2-40B4-BE49-F238E27FC236}">
                    <a16:creationId xmlns:a16="http://schemas.microsoft.com/office/drawing/2014/main" id="{B9E5FA48-2504-8143-5C3A-56DCCA860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780"/>
                <a:ext cx="1" cy="1"/>
              </a:xfrm>
              <a:custGeom>
                <a:avLst/>
                <a:gdLst>
                  <a:gd name="T0" fmla="*/ 1 w 16"/>
                  <a:gd name="T1" fmla="*/ 11 h 15"/>
                  <a:gd name="T2" fmla="*/ 1 w 16"/>
                  <a:gd name="T3" fmla="*/ 9 h 15"/>
                  <a:gd name="T4" fmla="*/ 0 w 16"/>
                  <a:gd name="T5" fmla="*/ 6 h 15"/>
                  <a:gd name="T6" fmla="*/ 2 w 16"/>
                  <a:gd name="T7" fmla="*/ 6 h 15"/>
                  <a:gd name="T8" fmla="*/ 4 w 16"/>
                  <a:gd name="T9" fmla="*/ 8 h 15"/>
                  <a:gd name="T10" fmla="*/ 6 w 16"/>
                  <a:gd name="T11" fmla="*/ 8 h 15"/>
                  <a:gd name="T12" fmla="*/ 8 w 16"/>
                  <a:gd name="T13" fmla="*/ 8 h 15"/>
                  <a:gd name="T14" fmla="*/ 8 w 16"/>
                  <a:gd name="T15" fmla="*/ 5 h 15"/>
                  <a:gd name="T16" fmla="*/ 7 w 16"/>
                  <a:gd name="T17" fmla="*/ 3 h 15"/>
                  <a:gd name="T18" fmla="*/ 10 w 16"/>
                  <a:gd name="T19" fmla="*/ 3 h 15"/>
                  <a:gd name="T20" fmla="*/ 12 w 16"/>
                  <a:gd name="T21" fmla="*/ 3 h 15"/>
                  <a:gd name="T22" fmla="*/ 11 w 16"/>
                  <a:gd name="T23" fmla="*/ 1 h 15"/>
                  <a:gd name="T24" fmla="*/ 11 w 16"/>
                  <a:gd name="T25" fmla="*/ 0 h 15"/>
                  <a:gd name="T26" fmla="*/ 13 w 16"/>
                  <a:gd name="T27" fmla="*/ 0 h 15"/>
                  <a:gd name="T28" fmla="*/ 15 w 16"/>
                  <a:gd name="T29" fmla="*/ 0 h 15"/>
                  <a:gd name="T30" fmla="*/ 15 w 16"/>
                  <a:gd name="T31" fmla="*/ 2 h 15"/>
                  <a:gd name="T32" fmla="*/ 16 w 16"/>
                  <a:gd name="T33" fmla="*/ 3 h 15"/>
                  <a:gd name="T34" fmla="*/ 14 w 16"/>
                  <a:gd name="T35" fmla="*/ 3 h 15"/>
                  <a:gd name="T36" fmla="*/ 12 w 16"/>
                  <a:gd name="T37" fmla="*/ 3 h 15"/>
                  <a:gd name="T38" fmla="*/ 12 w 16"/>
                  <a:gd name="T39" fmla="*/ 5 h 15"/>
                  <a:gd name="T40" fmla="*/ 13 w 16"/>
                  <a:gd name="T41" fmla="*/ 8 h 15"/>
                  <a:gd name="T42" fmla="*/ 11 w 16"/>
                  <a:gd name="T43" fmla="*/ 8 h 15"/>
                  <a:gd name="T44" fmla="*/ 8 w 16"/>
                  <a:gd name="T45" fmla="*/ 8 h 15"/>
                  <a:gd name="T46" fmla="*/ 10 w 16"/>
                  <a:gd name="T47" fmla="*/ 9 h 15"/>
                  <a:gd name="T48" fmla="*/ 10 w 16"/>
                  <a:gd name="T49" fmla="*/ 11 h 15"/>
                  <a:gd name="T50" fmla="*/ 7 w 16"/>
                  <a:gd name="T51" fmla="*/ 11 h 15"/>
                  <a:gd name="T52" fmla="*/ 5 w 16"/>
                  <a:gd name="T53" fmla="*/ 11 h 15"/>
                  <a:gd name="T54" fmla="*/ 6 w 16"/>
                  <a:gd name="T55" fmla="*/ 13 h 15"/>
                  <a:gd name="T56" fmla="*/ 6 w 16"/>
                  <a:gd name="T57" fmla="*/ 15 h 15"/>
                  <a:gd name="T58" fmla="*/ 5 w 16"/>
                  <a:gd name="T59" fmla="*/ 15 h 15"/>
                  <a:gd name="T60" fmla="*/ 3 w 16"/>
                  <a:gd name="T61" fmla="*/ 15 h 15"/>
                  <a:gd name="T62" fmla="*/ 2 w 16"/>
                  <a:gd name="T63" fmla="*/ 13 h 15"/>
                  <a:gd name="T64" fmla="*/ 1 w 16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" y="11"/>
                    </a:moveTo>
                    <a:lnTo>
                      <a:pt x="1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5" name="Freeform 235">
                <a:extLst>
                  <a:ext uri="{FF2B5EF4-FFF2-40B4-BE49-F238E27FC236}">
                    <a16:creationId xmlns:a16="http://schemas.microsoft.com/office/drawing/2014/main" id="{3CF30C0F-0EAB-B510-D1D8-C335A3AA6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" y="2779"/>
                <a:ext cx="1" cy="1"/>
              </a:xfrm>
              <a:custGeom>
                <a:avLst/>
                <a:gdLst>
                  <a:gd name="T0" fmla="*/ 5 w 15"/>
                  <a:gd name="T1" fmla="*/ 20 h 20"/>
                  <a:gd name="T2" fmla="*/ 4 w 15"/>
                  <a:gd name="T3" fmla="*/ 17 h 20"/>
                  <a:gd name="T4" fmla="*/ 4 w 15"/>
                  <a:gd name="T5" fmla="*/ 15 h 20"/>
                  <a:gd name="T6" fmla="*/ 3 w 15"/>
                  <a:gd name="T7" fmla="*/ 14 h 20"/>
                  <a:gd name="T8" fmla="*/ 2 w 15"/>
                  <a:gd name="T9" fmla="*/ 12 h 20"/>
                  <a:gd name="T10" fmla="*/ 1 w 15"/>
                  <a:gd name="T11" fmla="*/ 8 h 20"/>
                  <a:gd name="T12" fmla="*/ 1 w 15"/>
                  <a:gd name="T13" fmla="*/ 6 h 20"/>
                  <a:gd name="T14" fmla="*/ 0 w 15"/>
                  <a:gd name="T15" fmla="*/ 5 h 20"/>
                  <a:gd name="T16" fmla="*/ 2 w 15"/>
                  <a:gd name="T17" fmla="*/ 5 h 20"/>
                  <a:gd name="T18" fmla="*/ 4 w 15"/>
                  <a:gd name="T19" fmla="*/ 5 h 20"/>
                  <a:gd name="T20" fmla="*/ 4 w 15"/>
                  <a:gd name="T21" fmla="*/ 2 h 20"/>
                  <a:gd name="T22" fmla="*/ 3 w 15"/>
                  <a:gd name="T23" fmla="*/ 0 h 20"/>
                  <a:gd name="T24" fmla="*/ 5 w 15"/>
                  <a:gd name="T25" fmla="*/ 0 h 20"/>
                  <a:gd name="T26" fmla="*/ 7 w 15"/>
                  <a:gd name="T27" fmla="*/ 0 h 20"/>
                  <a:gd name="T28" fmla="*/ 7 w 15"/>
                  <a:gd name="T29" fmla="*/ 2 h 20"/>
                  <a:gd name="T30" fmla="*/ 8 w 15"/>
                  <a:gd name="T31" fmla="*/ 5 h 20"/>
                  <a:gd name="T32" fmla="*/ 11 w 15"/>
                  <a:gd name="T33" fmla="*/ 5 h 20"/>
                  <a:gd name="T34" fmla="*/ 13 w 15"/>
                  <a:gd name="T35" fmla="*/ 5 h 20"/>
                  <a:gd name="T36" fmla="*/ 14 w 15"/>
                  <a:gd name="T37" fmla="*/ 7 h 20"/>
                  <a:gd name="T38" fmla="*/ 14 w 15"/>
                  <a:gd name="T39" fmla="*/ 9 h 20"/>
                  <a:gd name="T40" fmla="*/ 15 w 15"/>
                  <a:gd name="T41" fmla="*/ 12 h 20"/>
                  <a:gd name="T42" fmla="*/ 13 w 15"/>
                  <a:gd name="T43" fmla="*/ 12 h 20"/>
                  <a:gd name="T44" fmla="*/ 11 w 15"/>
                  <a:gd name="T45" fmla="*/ 12 h 20"/>
                  <a:gd name="T46" fmla="*/ 11 w 15"/>
                  <a:gd name="T47" fmla="*/ 10 h 20"/>
                  <a:gd name="T48" fmla="*/ 9 w 15"/>
                  <a:gd name="T49" fmla="*/ 8 h 20"/>
                  <a:gd name="T50" fmla="*/ 9 w 15"/>
                  <a:gd name="T51" fmla="*/ 7 h 20"/>
                  <a:gd name="T52" fmla="*/ 8 w 15"/>
                  <a:gd name="T53" fmla="*/ 5 h 20"/>
                  <a:gd name="T54" fmla="*/ 6 w 15"/>
                  <a:gd name="T55" fmla="*/ 5 h 20"/>
                  <a:gd name="T56" fmla="*/ 4 w 15"/>
                  <a:gd name="T57" fmla="*/ 5 h 20"/>
                  <a:gd name="T58" fmla="*/ 6 w 15"/>
                  <a:gd name="T59" fmla="*/ 12 h 20"/>
                  <a:gd name="T60" fmla="*/ 7 w 15"/>
                  <a:gd name="T61" fmla="*/ 15 h 20"/>
                  <a:gd name="T62" fmla="*/ 8 w 15"/>
                  <a:gd name="T63" fmla="*/ 17 h 20"/>
                  <a:gd name="T64" fmla="*/ 9 w 15"/>
                  <a:gd name="T65" fmla="*/ 20 h 20"/>
                  <a:gd name="T66" fmla="*/ 7 w 15"/>
                  <a:gd name="T67" fmla="*/ 20 h 20"/>
                  <a:gd name="T68" fmla="*/ 5 w 15"/>
                  <a:gd name="T6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0">
                    <a:moveTo>
                      <a:pt x="5" y="20"/>
                    </a:moveTo>
                    <a:lnTo>
                      <a:pt x="4" y="17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6" name="Freeform 236">
                <a:extLst>
                  <a:ext uri="{FF2B5EF4-FFF2-40B4-BE49-F238E27FC236}">
                    <a16:creationId xmlns:a16="http://schemas.microsoft.com/office/drawing/2014/main" id="{101DA616-6E07-6375-E6EF-347BEBA09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78"/>
                <a:ext cx="1" cy="1"/>
              </a:xfrm>
              <a:custGeom>
                <a:avLst/>
                <a:gdLst>
                  <a:gd name="T0" fmla="*/ 8 w 12"/>
                  <a:gd name="T1" fmla="*/ 3 h 7"/>
                  <a:gd name="T2" fmla="*/ 9 w 12"/>
                  <a:gd name="T3" fmla="*/ 5 h 7"/>
                  <a:gd name="T4" fmla="*/ 9 w 12"/>
                  <a:gd name="T5" fmla="*/ 7 h 7"/>
                  <a:gd name="T6" fmla="*/ 7 w 12"/>
                  <a:gd name="T7" fmla="*/ 7 h 7"/>
                  <a:gd name="T8" fmla="*/ 5 w 12"/>
                  <a:gd name="T9" fmla="*/ 7 h 7"/>
                  <a:gd name="T10" fmla="*/ 3 w 12"/>
                  <a:gd name="T11" fmla="*/ 7 h 7"/>
                  <a:gd name="T12" fmla="*/ 2 w 12"/>
                  <a:gd name="T13" fmla="*/ 7 h 7"/>
                  <a:gd name="T14" fmla="*/ 1 w 12"/>
                  <a:gd name="T15" fmla="*/ 5 h 7"/>
                  <a:gd name="T16" fmla="*/ 0 w 12"/>
                  <a:gd name="T17" fmla="*/ 3 h 7"/>
                  <a:gd name="T18" fmla="*/ 2 w 12"/>
                  <a:gd name="T19" fmla="*/ 3 h 7"/>
                  <a:gd name="T20" fmla="*/ 4 w 12"/>
                  <a:gd name="T21" fmla="*/ 3 h 7"/>
                  <a:gd name="T22" fmla="*/ 6 w 12"/>
                  <a:gd name="T23" fmla="*/ 3 h 7"/>
                  <a:gd name="T24" fmla="*/ 8 w 12"/>
                  <a:gd name="T25" fmla="*/ 3 h 7"/>
                  <a:gd name="T26" fmla="*/ 8 w 12"/>
                  <a:gd name="T27" fmla="*/ 2 h 7"/>
                  <a:gd name="T28" fmla="*/ 7 w 12"/>
                  <a:gd name="T29" fmla="*/ 0 h 7"/>
                  <a:gd name="T30" fmla="*/ 9 w 12"/>
                  <a:gd name="T31" fmla="*/ 0 h 7"/>
                  <a:gd name="T32" fmla="*/ 11 w 12"/>
                  <a:gd name="T33" fmla="*/ 0 h 7"/>
                  <a:gd name="T34" fmla="*/ 12 w 12"/>
                  <a:gd name="T35" fmla="*/ 2 h 7"/>
                  <a:gd name="T36" fmla="*/ 12 w 12"/>
                  <a:gd name="T37" fmla="*/ 4 h 7"/>
                  <a:gd name="T38" fmla="*/ 10 w 12"/>
                  <a:gd name="T39" fmla="*/ 4 h 7"/>
                  <a:gd name="T40" fmla="*/ 8 w 12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8" y="3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7" name="Freeform 237">
                <a:extLst>
                  <a:ext uri="{FF2B5EF4-FFF2-40B4-BE49-F238E27FC236}">
                    <a16:creationId xmlns:a16="http://schemas.microsoft.com/office/drawing/2014/main" id="{85D85467-B8C7-9F4E-ADA0-61CEF4A8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77"/>
                <a:ext cx="2" cy="1"/>
              </a:xfrm>
              <a:custGeom>
                <a:avLst/>
                <a:gdLst>
                  <a:gd name="T0" fmla="*/ 6 w 19"/>
                  <a:gd name="T1" fmla="*/ 12 h 16"/>
                  <a:gd name="T2" fmla="*/ 3 w 19"/>
                  <a:gd name="T3" fmla="*/ 12 h 16"/>
                  <a:gd name="T4" fmla="*/ 1 w 19"/>
                  <a:gd name="T5" fmla="*/ 12 h 16"/>
                  <a:gd name="T6" fmla="*/ 1 w 19"/>
                  <a:gd name="T7" fmla="*/ 10 h 16"/>
                  <a:gd name="T8" fmla="*/ 0 w 19"/>
                  <a:gd name="T9" fmla="*/ 8 h 16"/>
                  <a:gd name="T10" fmla="*/ 2 w 19"/>
                  <a:gd name="T11" fmla="*/ 8 h 16"/>
                  <a:gd name="T12" fmla="*/ 5 w 19"/>
                  <a:gd name="T13" fmla="*/ 8 h 16"/>
                  <a:gd name="T14" fmla="*/ 5 w 19"/>
                  <a:gd name="T15" fmla="*/ 7 h 16"/>
                  <a:gd name="T16" fmla="*/ 3 w 19"/>
                  <a:gd name="T17" fmla="*/ 4 h 16"/>
                  <a:gd name="T18" fmla="*/ 2 w 19"/>
                  <a:gd name="T19" fmla="*/ 0 h 16"/>
                  <a:gd name="T20" fmla="*/ 5 w 19"/>
                  <a:gd name="T21" fmla="*/ 0 h 16"/>
                  <a:gd name="T22" fmla="*/ 7 w 19"/>
                  <a:gd name="T23" fmla="*/ 0 h 16"/>
                  <a:gd name="T24" fmla="*/ 8 w 19"/>
                  <a:gd name="T25" fmla="*/ 2 h 16"/>
                  <a:gd name="T26" fmla="*/ 8 w 19"/>
                  <a:gd name="T27" fmla="*/ 4 h 16"/>
                  <a:gd name="T28" fmla="*/ 9 w 19"/>
                  <a:gd name="T29" fmla="*/ 7 h 16"/>
                  <a:gd name="T30" fmla="*/ 9 w 19"/>
                  <a:gd name="T31" fmla="*/ 8 h 16"/>
                  <a:gd name="T32" fmla="*/ 11 w 19"/>
                  <a:gd name="T33" fmla="*/ 9 h 16"/>
                  <a:gd name="T34" fmla="*/ 13 w 19"/>
                  <a:gd name="T35" fmla="*/ 9 h 16"/>
                  <a:gd name="T36" fmla="*/ 14 w 19"/>
                  <a:gd name="T37" fmla="*/ 10 h 16"/>
                  <a:gd name="T38" fmla="*/ 14 w 19"/>
                  <a:gd name="T39" fmla="*/ 12 h 16"/>
                  <a:gd name="T40" fmla="*/ 16 w 19"/>
                  <a:gd name="T41" fmla="*/ 12 h 16"/>
                  <a:gd name="T42" fmla="*/ 18 w 19"/>
                  <a:gd name="T43" fmla="*/ 12 h 16"/>
                  <a:gd name="T44" fmla="*/ 19 w 19"/>
                  <a:gd name="T45" fmla="*/ 14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5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10 w 19"/>
                  <a:gd name="T61" fmla="*/ 10 h 16"/>
                  <a:gd name="T62" fmla="*/ 9 w 19"/>
                  <a:gd name="T63" fmla="*/ 8 h 16"/>
                  <a:gd name="T64" fmla="*/ 7 w 19"/>
                  <a:gd name="T65" fmla="*/ 8 h 16"/>
                  <a:gd name="T66" fmla="*/ 5 w 19"/>
                  <a:gd name="T67" fmla="*/ 8 h 16"/>
                  <a:gd name="T68" fmla="*/ 6 w 19"/>
                  <a:gd name="T69" fmla="*/ 10 h 16"/>
                  <a:gd name="T70" fmla="*/ 6 w 19"/>
                  <a:gd name="T7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6" y="12"/>
                    </a:move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8" name="Freeform 238">
                <a:extLst>
                  <a:ext uri="{FF2B5EF4-FFF2-40B4-BE49-F238E27FC236}">
                    <a16:creationId xmlns:a16="http://schemas.microsoft.com/office/drawing/2014/main" id="{CC4E411F-047D-342D-08BA-4CF7DD4A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776"/>
                <a:ext cx="1" cy="1"/>
              </a:xfrm>
              <a:custGeom>
                <a:avLst/>
                <a:gdLst>
                  <a:gd name="T0" fmla="*/ 5 w 11"/>
                  <a:gd name="T1" fmla="*/ 15 h 15"/>
                  <a:gd name="T2" fmla="*/ 3 w 11"/>
                  <a:gd name="T3" fmla="*/ 15 h 15"/>
                  <a:gd name="T4" fmla="*/ 1 w 11"/>
                  <a:gd name="T5" fmla="*/ 15 h 15"/>
                  <a:gd name="T6" fmla="*/ 0 w 11"/>
                  <a:gd name="T7" fmla="*/ 13 h 15"/>
                  <a:gd name="T8" fmla="*/ 0 w 11"/>
                  <a:gd name="T9" fmla="*/ 12 h 15"/>
                  <a:gd name="T10" fmla="*/ 2 w 11"/>
                  <a:gd name="T11" fmla="*/ 12 h 15"/>
                  <a:gd name="T12" fmla="*/ 3 w 11"/>
                  <a:gd name="T13" fmla="*/ 12 h 15"/>
                  <a:gd name="T14" fmla="*/ 3 w 11"/>
                  <a:gd name="T15" fmla="*/ 10 h 15"/>
                  <a:gd name="T16" fmla="*/ 2 w 11"/>
                  <a:gd name="T17" fmla="*/ 8 h 15"/>
                  <a:gd name="T18" fmla="*/ 1 w 11"/>
                  <a:gd name="T19" fmla="*/ 4 h 15"/>
                  <a:gd name="T20" fmla="*/ 0 w 11"/>
                  <a:gd name="T21" fmla="*/ 0 h 15"/>
                  <a:gd name="T22" fmla="*/ 9 w 11"/>
                  <a:gd name="T23" fmla="*/ 0 h 15"/>
                  <a:gd name="T24" fmla="*/ 10 w 11"/>
                  <a:gd name="T25" fmla="*/ 4 h 15"/>
                  <a:gd name="T26" fmla="*/ 11 w 11"/>
                  <a:gd name="T27" fmla="*/ 7 h 15"/>
                  <a:gd name="T28" fmla="*/ 11 w 11"/>
                  <a:gd name="T29" fmla="*/ 9 h 15"/>
                  <a:gd name="T30" fmla="*/ 9 w 11"/>
                  <a:gd name="T31" fmla="*/ 8 h 15"/>
                  <a:gd name="T32" fmla="*/ 6 w 11"/>
                  <a:gd name="T33" fmla="*/ 8 h 15"/>
                  <a:gd name="T34" fmla="*/ 7 w 11"/>
                  <a:gd name="T35" fmla="*/ 10 h 15"/>
                  <a:gd name="T36" fmla="*/ 7 w 11"/>
                  <a:gd name="T37" fmla="*/ 12 h 15"/>
                  <a:gd name="T38" fmla="*/ 5 w 11"/>
                  <a:gd name="T39" fmla="*/ 12 h 15"/>
                  <a:gd name="T40" fmla="*/ 3 w 11"/>
                  <a:gd name="T41" fmla="*/ 12 h 15"/>
                  <a:gd name="T42" fmla="*/ 4 w 11"/>
                  <a:gd name="T43" fmla="*/ 14 h 15"/>
                  <a:gd name="T44" fmla="*/ 5 w 1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5" y="15"/>
                    </a:moveTo>
                    <a:lnTo>
                      <a:pt x="3" y="15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0" y="4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4" y="14"/>
                    </a:lnTo>
                    <a:lnTo>
                      <a:pt x="5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99" name="Freeform 239">
                <a:extLst>
                  <a:ext uri="{FF2B5EF4-FFF2-40B4-BE49-F238E27FC236}">
                    <a16:creationId xmlns:a16="http://schemas.microsoft.com/office/drawing/2014/main" id="{4487D746-CF26-8EB0-4234-E23175E44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7" y="2775"/>
                <a:ext cx="0" cy="1"/>
              </a:xfrm>
              <a:custGeom>
                <a:avLst/>
                <a:gdLst>
                  <a:gd name="T0" fmla="*/ 4 w 8"/>
                  <a:gd name="T1" fmla="*/ 4 h 16"/>
                  <a:gd name="T2" fmla="*/ 4 w 8"/>
                  <a:gd name="T3" fmla="*/ 6 h 16"/>
                  <a:gd name="T4" fmla="*/ 5 w 8"/>
                  <a:gd name="T5" fmla="*/ 7 h 16"/>
                  <a:gd name="T6" fmla="*/ 6 w 8"/>
                  <a:gd name="T7" fmla="*/ 9 h 16"/>
                  <a:gd name="T8" fmla="*/ 6 w 8"/>
                  <a:gd name="T9" fmla="*/ 11 h 16"/>
                  <a:gd name="T10" fmla="*/ 6 w 8"/>
                  <a:gd name="T11" fmla="*/ 13 h 16"/>
                  <a:gd name="T12" fmla="*/ 7 w 8"/>
                  <a:gd name="T13" fmla="*/ 16 h 16"/>
                  <a:gd name="T14" fmla="*/ 5 w 8"/>
                  <a:gd name="T15" fmla="*/ 16 h 16"/>
                  <a:gd name="T16" fmla="*/ 3 w 8"/>
                  <a:gd name="T17" fmla="*/ 15 h 16"/>
                  <a:gd name="T18" fmla="*/ 2 w 8"/>
                  <a:gd name="T19" fmla="*/ 13 h 16"/>
                  <a:gd name="T20" fmla="*/ 2 w 8"/>
                  <a:gd name="T21" fmla="*/ 11 h 16"/>
                  <a:gd name="T22" fmla="*/ 1 w 8"/>
                  <a:gd name="T23" fmla="*/ 9 h 16"/>
                  <a:gd name="T24" fmla="*/ 1 w 8"/>
                  <a:gd name="T25" fmla="*/ 7 h 16"/>
                  <a:gd name="T26" fmla="*/ 0 w 8"/>
                  <a:gd name="T27" fmla="*/ 5 h 16"/>
                  <a:gd name="T28" fmla="*/ 0 w 8"/>
                  <a:gd name="T29" fmla="*/ 4 h 16"/>
                  <a:gd name="T30" fmla="*/ 2 w 8"/>
                  <a:gd name="T31" fmla="*/ 4 h 16"/>
                  <a:gd name="T32" fmla="*/ 4 w 8"/>
                  <a:gd name="T33" fmla="*/ 4 h 16"/>
                  <a:gd name="T34" fmla="*/ 3 w 8"/>
                  <a:gd name="T35" fmla="*/ 2 h 16"/>
                  <a:gd name="T36" fmla="*/ 3 w 8"/>
                  <a:gd name="T37" fmla="*/ 0 h 16"/>
                  <a:gd name="T38" fmla="*/ 5 w 8"/>
                  <a:gd name="T39" fmla="*/ 0 h 16"/>
                  <a:gd name="T40" fmla="*/ 7 w 8"/>
                  <a:gd name="T41" fmla="*/ 0 h 16"/>
                  <a:gd name="T42" fmla="*/ 7 w 8"/>
                  <a:gd name="T43" fmla="*/ 2 h 16"/>
                  <a:gd name="T44" fmla="*/ 8 w 8"/>
                  <a:gd name="T45" fmla="*/ 4 h 16"/>
                  <a:gd name="T46" fmla="*/ 6 w 8"/>
                  <a:gd name="T47" fmla="*/ 4 h 16"/>
                  <a:gd name="T48" fmla="*/ 4 w 8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6">
                    <a:moveTo>
                      <a:pt x="4" y="4"/>
                    </a:moveTo>
                    <a:lnTo>
                      <a:pt x="4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0" name="Freeform 240">
                <a:extLst>
                  <a:ext uri="{FF2B5EF4-FFF2-40B4-BE49-F238E27FC236}">
                    <a16:creationId xmlns:a16="http://schemas.microsoft.com/office/drawing/2014/main" id="{2BC6EADF-DCB4-8ABD-0198-EBCD16AC2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771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0 w 16"/>
                  <a:gd name="T7" fmla="*/ 10 h 12"/>
                  <a:gd name="T8" fmla="*/ 10 w 16"/>
                  <a:gd name="T9" fmla="*/ 8 h 12"/>
                  <a:gd name="T10" fmla="*/ 8 w 16"/>
                  <a:gd name="T11" fmla="*/ 8 h 12"/>
                  <a:gd name="T12" fmla="*/ 6 w 16"/>
                  <a:gd name="T13" fmla="*/ 8 h 12"/>
                  <a:gd name="T14" fmla="*/ 6 w 16"/>
                  <a:gd name="T15" fmla="*/ 6 h 12"/>
                  <a:gd name="T16" fmla="*/ 5 w 16"/>
                  <a:gd name="T17" fmla="*/ 5 h 12"/>
                  <a:gd name="T18" fmla="*/ 3 w 16"/>
                  <a:gd name="T19" fmla="*/ 4 h 12"/>
                  <a:gd name="T20" fmla="*/ 1 w 16"/>
                  <a:gd name="T21" fmla="*/ 4 h 12"/>
                  <a:gd name="T22" fmla="*/ 1 w 16"/>
                  <a:gd name="T23" fmla="*/ 3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3 h 12"/>
                  <a:gd name="T32" fmla="*/ 5 w 16"/>
                  <a:gd name="T33" fmla="*/ 5 h 12"/>
                  <a:gd name="T34" fmla="*/ 7 w 16"/>
                  <a:gd name="T35" fmla="*/ 5 h 12"/>
                  <a:gd name="T36" fmla="*/ 9 w 16"/>
                  <a:gd name="T37" fmla="*/ 5 h 12"/>
                  <a:gd name="T38" fmla="*/ 9 w 16"/>
                  <a:gd name="T39" fmla="*/ 7 h 12"/>
                  <a:gd name="T40" fmla="*/ 10 w 16"/>
                  <a:gd name="T41" fmla="*/ 8 h 12"/>
                  <a:gd name="T42" fmla="*/ 13 w 16"/>
                  <a:gd name="T43" fmla="*/ 8 h 12"/>
                  <a:gd name="T44" fmla="*/ 15 w 16"/>
                  <a:gd name="T45" fmla="*/ 9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1" name="Freeform 241">
                <a:extLst>
                  <a:ext uri="{FF2B5EF4-FFF2-40B4-BE49-F238E27FC236}">
                    <a16:creationId xmlns:a16="http://schemas.microsoft.com/office/drawing/2014/main" id="{CBFD77FC-CF3F-7C53-11E4-7EB176B59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768"/>
                <a:ext cx="1" cy="1"/>
              </a:xfrm>
              <a:custGeom>
                <a:avLst/>
                <a:gdLst>
                  <a:gd name="T0" fmla="*/ 13 w 13"/>
                  <a:gd name="T1" fmla="*/ 12 h 12"/>
                  <a:gd name="T2" fmla="*/ 11 w 13"/>
                  <a:gd name="T3" fmla="*/ 12 h 12"/>
                  <a:gd name="T4" fmla="*/ 9 w 13"/>
                  <a:gd name="T5" fmla="*/ 12 h 12"/>
                  <a:gd name="T6" fmla="*/ 8 w 13"/>
                  <a:gd name="T7" fmla="*/ 10 h 12"/>
                  <a:gd name="T8" fmla="*/ 8 w 13"/>
                  <a:gd name="T9" fmla="*/ 9 h 12"/>
                  <a:gd name="T10" fmla="*/ 6 w 13"/>
                  <a:gd name="T11" fmla="*/ 7 h 12"/>
                  <a:gd name="T12" fmla="*/ 4 w 13"/>
                  <a:gd name="T13" fmla="*/ 7 h 12"/>
                  <a:gd name="T14" fmla="*/ 4 w 13"/>
                  <a:gd name="T15" fmla="*/ 10 h 12"/>
                  <a:gd name="T16" fmla="*/ 5 w 13"/>
                  <a:gd name="T17" fmla="*/ 12 h 12"/>
                  <a:gd name="T18" fmla="*/ 3 w 13"/>
                  <a:gd name="T19" fmla="*/ 12 h 12"/>
                  <a:gd name="T20" fmla="*/ 1 w 13"/>
                  <a:gd name="T21" fmla="*/ 12 h 12"/>
                  <a:gd name="T22" fmla="*/ 0 w 13"/>
                  <a:gd name="T23" fmla="*/ 10 h 12"/>
                  <a:gd name="T24" fmla="*/ 0 w 13"/>
                  <a:gd name="T25" fmla="*/ 7 h 12"/>
                  <a:gd name="T26" fmla="*/ 2 w 13"/>
                  <a:gd name="T27" fmla="*/ 7 h 12"/>
                  <a:gd name="T28" fmla="*/ 4 w 13"/>
                  <a:gd name="T29" fmla="*/ 7 h 12"/>
                  <a:gd name="T30" fmla="*/ 3 w 13"/>
                  <a:gd name="T31" fmla="*/ 5 h 12"/>
                  <a:gd name="T32" fmla="*/ 3 w 13"/>
                  <a:gd name="T33" fmla="*/ 4 h 12"/>
                  <a:gd name="T34" fmla="*/ 5 w 13"/>
                  <a:gd name="T35" fmla="*/ 4 h 12"/>
                  <a:gd name="T36" fmla="*/ 7 w 13"/>
                  <a:gd name="T37" fmla="*/ 4 h 12"/>
                  <a:gd name="T38" fmla="*/ 6 w 13"/>
                  <a:gd name="T39" fmla="*/ 2 h 12"/>
                  <a:gd name="T40" fmla="*/ 6 w 13"/>
                  <a:gd name="T41" fmla="*/ 0 h 12"/>
                  <a:gd name="T42" fmla="*/ 8 w 13"/>
                  <a:gd name="T43" fmla="*/ 0 h 12"/>
                  <a:gd name="T44" fmla="*/ 10 w 13"/>
                  <a:gd name="T45" fmla="*/ 1 h 12"/>
                  <a:gd name="T46" fmla="*/ 10 w 13"/>
                  <a:gd name="T47" fmla="*/ 2 h 12"/>
                  <a:gd name="T48" fmla="*/ 11 w 13"/>
                  <a:gd name="T49" fmla="*/ 4 h 12"/>
                  <a:gd name="T50" fmla="*/ 9 w 13"/>
                  <a:gd name="T51" fmla="*/ 4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9 h 12"/>
                  <a:gd name="T58" fmla="*/ 10 w 13"/>
                  <a:gd name="T59" fmla="*/ 9 h 12"/>
                  <a:gd name="T60" fmla="*/ 12 w 13"/>
                  <a:gd name="T61" fmla="*/ 9 h 12"/>
                  <a:gd name="T62" fmla="*/ 12 w 13"/>
                  <a:gd name="T63" fmla="*/ 11 h 12"/>
                  <a:gd name="T64" fmla="*/ 13 w 13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2" name="Freeform 242">
                <a:extLst>
                  <a:ext uri="{FF2B5EF4-FFF2-40B4-BE49-F238E27FC236}">
                    <a16:creationId xmlns:a16="http://schemas.microsoft.com/office/drawing/2014/main" id="{9C9078C5-D412-94C1-6B9E-1D897FD6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66"/>
                <a:ext cx="1" cy="2"/>
              </a:xfrm>
              <a:custGeom>
                <a:avLst/>
                <a:gdLst>
                  <a:gd name="T0" fmla="*/ 10 w 19"/>
                  <a:gd name="T1" fmla="*/ 27 h 28"/>
                  <a:gd name="T2" fmla="*/ 10 w 19"/>
                  <a:gd name="T3" fmla="*/ 24 h 28"/>
                  <a:gd name="T4" fmla="*/ 9 w 19"/>
                  <a:gd name="T5" fmla="*/ 21 h 28"/>
                  <a:gd name="T6" fmla="*/ 9 w 19"/>
                  <a:gd name="T7" fmla="*/ 19 h 28"/>
                  <a:gd name="T8" fmla="*/ 10 w 19"/>
                  <a:gd name="T9" fmla="*/ 19 h 28"/>
                  <a:gd name="T10" fmla="*/ 13 w 19"/>
                  <a:gd name="T11" fmla="*/ 19 h 28"/>
                  <a:gd name="T12" fmla="*/ 13 w 19"/>
                  <a:gd name="T13" fmla="*/ 18 h 28"/>
                  <a:gd name="T14" fmla="*/ 13 w 19"/>
                  <a:gd name="T15" fmla="*/ 16 h 28"/>
                  <a:gd name="T16" fmla="*/ 12 w 19"/>
                  <a:gd name="T17" fmla="*/ 14 h 28"/>
                  <a:gd name="T18" fmla="*/ 12 w 19"/>
                  <a:gd name="T19" fmla="*/ 12 h 28"/>
                  <a:gd name="T20" fmla="*/ 9 w 19"/>
                  <a:gd name="T21" fmla="*/ 12 h 28"/>
                  <a:gd name="T22" fmla="*/ 7 w 19"/>
                  <a:gd name="T23" fmla="*/ 12 h 28"/>
                  <a:gd name="T24" fmla="*/ 6 w 19"/>
                  <a:gd name="T25" fmla="*/ 10 h 28"/>
                  <a:gd name="T26" fmla="*/ 6 w 19"/>
                  <a:gd name="T27" fmla="*/ 8 h 28"/>
                  <a:gd name="T28" fmla="*/ 5 w 19"/>
                  <a:gd name="T29" fmla="*/ 6 h 28"/>
                  <a:gd name="T30" fmla="*/ 5 w 19"/>
                  <a:gd name="T31" fmla="*/ 3 h 28"/>
                  <a:gd name="T32" fmla="*/ 3 w 19"/>
                  <a:gd name="T33" fmla="*/ 3 h 28"/>
                  <a:gd name="T34" fmla="*/ 1 w 19"/>
                  <a:gd name="T35" fmla="*/ 3 h 28"/>
                  <a:gd name="T36" fmla="*/ 0 w 19"/>
                  <a:gd name="T37" fmla="*/ 1 h 28"/>
                  <a:gd name="T38" fmla="*/ 0 w 19"/>
                  <a:gd name="T39" fmla="*/ 0 h 28"/>
                  <a:gd name="T40" fmla="*/ 2 w 19"/>
                  <a:gd name="T41" fmla="*/ 0 h 28"/>
                  <a:gd name="T42" fmla="*/ 4 w 19"/>
                  <a:gd name="T43" fmla="*/ 0 h 28"/>
                  <a:gd name="T44" fmla="*/ 4 w 19"/>
                  <a:gd name="T45" fmla="*/ 2 h 28"/>
                  <a:gd name="T46" fmla="*/ 5 w 19"/>
                  <a:gd name="T47" fmla="*/ 3 h 28"/>
                  <a:gd name="T48" fmla="*/ 7 w 19"/>
                  <a:gd name="T49" fmla="*/ 4 h 28"/>
                  <a:gd name="T50" fmla="*/ 9 w 19"/>
                  <a:gd name="T51" fmla="*/ 4 h 28"/>
                  <a:gd name="T52" fmla="*/ 9 w 19"/>
                  <a:gd name="T53" fmla="*/ 7 h 28"/>
                  <a:gd name="T54" fmla="*/ 10 w 19"/>
                  <a:gd name="T55" fmla="*/ 8 h 28"/>
                  <a:gd name="T56" fmla="*/ 10 w 19"/>
                  <a:gd name="T57" fmla="*/ 10 h 28"/>
                  <a:gd name="T58" fmla="*/ 12 w 19"/>
                  <a:gd name="T59" fmla="*/ 12 h 28"/>
                  <a:gd name="T60" fmla="*/ 14 w 19"/>
                  <a:gd name="T61" fmla="*/ 12 h 28"/>
                  <a:gd name="T62" fmla="*/ 15 w 19"/>
                  <a:gd name="T63" fmla="*/ 12 h 28"/>
                  <a:gd name="T64" fmla="*/ 16 w 19"/>
                  <a:gd name="T65" fmla="*/ 14 h 28"/>
                  <a:gd name="T66" fmla="*/ 16 w 19"/>
                  <a:gd name="T67" fmla="*/ 16 h 28"/>
                  <a:gd name="T68" fmla="*/ 17 w 19"/>
                  <a:gd name="T69" fmla="*/ 20 h 28"/>
                  <a:gd name="T70" fmla="*/ 18 w 19"/>
                  <a:gd name="T71" fmla="*/ 24 h 28"/>
                  <a:gd name="T72" fmla="*/ 19 w 19"/>
                  <a:gd name="T73" fmla="*/ 28 h 28"/>
                  <a:gd name="T74" fmla="*/ 10 w 19"/>
                  <a:gd name="T7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8">
                    <a:moveTo>
                      <a:pt x="10" y="27"/>
                    </a:moveTo>
                    <a:lnTo>
                      <a:pt x="10" y="24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7" y="20"/>
                    </a:lnTo>
                    <a:lnTo>
                      <a:pt x="18" y="24"/>
                    </a:lnTo>
                    <a:lnTo>
                      <a:pt x="19" y="28"/>
                    </a:lnTo>
                    <a:lnTo>
                      <a:pt x="1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3" name="Freeform 243">
                <a:extLst>
                  <a:ext uri="{FF2B5EF4-FFF2-40B4-BE49-F238E27FC236}">
                    <a16:creationId xmlns:a16="http://schemas.microsoft.com/office/drawing/2014/main" id="{E2D95686-BF7F-4AEB-1FB9-46A5A0C6B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67"/>
                <a:ext cx="0" cy="1"/>
              </a:xfrm>
              <a:custGeom>
                <a:avLst/>
                <a:gdLst>
                  <a:gd name="T0" fmla="*/ 4 w 13"/>
                  <a:gd name="T1" fmla="*/ 4 h 7"/>
                  <a:gd name="T2" fmla="*/ 5 w 13"/>
                  <a:gd name="T3" fmla="*/ 6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1 w 13"/>
                  <a:gd name="T11" fmla="*/ 5 h 7"/>
                  <a:gd name="T12" fmla="*/ 0 w 13"/>
                  <a:gd name="T13" fmla="*/ 4 h 7"/>
                  <a:gd name="T14" fmla="*/ 2 w 13"/>
                  <a:gd name="T15" fmla="*/ 4 h 7"/>
                  <a:gd name="T16" fmla="*/ 4 w 13"/>
                  <a:gd name="T17" fmla="*/ 4 h 7"/>
                  <a:gd name="T18" fmla="*/ 4 w 13"/>
                  <a:gd name="T19" fmla="*/ 2 h 7"/>
                  <a:gd name="T20" fmla="*/ 3 w 13"/>
                  <a:gd name="T21" fmla="*/ 0 h 7"/>
                  <a:gd name="T22" fmla="*/ 5 w 13"/>
                  <a:gd name="T23" fmla="*/ 0 h 7"/>
                  <a:gd name="T24" fmla="*/ 8 w 13"/>
                  <a:gd name="T25" fmla="*/ 0 h 7"/>
                  <a:gd name="T26" fmla="*/ 10 w 13"/>
                  <a:gd name="T27" fmla="*/ 1 h 7"/>
                  <a:gd name="T28" fmla="*/ 12 w 13"/>
                  <a:gd name="T29" fmla="*/ 1 h 7"/>
                  <a:gd name="T30" fmla="*/ 13 w 13"/>
                  <a:gd name="T31" fmla="*/ 3 h 7"/>
                  <a:gd name="T32" fmla="*/ 13 w 13"/>
                  <a:gd name="T33" fmla="*/ 4 h 7"/>
                  <a:gd name="T34" fmla="*/ 11 w 13"/>
                  <a:gd name="T35" fmla="*/ 4 h 7"/>
                  <a:gd name="T36" fmla="*/ 9 w 13"/>
                  <a:gd name="T37" fmla="*/ 4 h 7"/>
                  <a:gd name="T38" fmla="*/ 7 w 13"/>
                  <a:gd name="T39" fmla="*/ 4 h 7"/>
                  <a:gd name="T40" fmla="*/ 4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4"/>
                    </a:move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4" name="Freeform 244">
                <a:extLst>
                  <a:ext uri="{FF2B5EF4-FFF2-40B4-BE49-F238E27FC236}">
                    <a16:creationId xmlns:a16="http://schemas.microsoft.com/office/drawing/2014/main" id="{9E9D1FF2-8D98-DC39-EC53-D1ADE9963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63"/>
                <a:ext cx="0" cy="1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3 h 11"/>
                  <a:gd name="T6" fmla="*/ 0 w 10"/>
                  <a:gd name="T7" fmla="*/ 2 h 11"/>
                  <a:gd name="T8" fmla="*/ 0 w 10"/>
                  <a:gd name="T9" fmla="*/ 0 h 11"/>
                  <a:gd name="T10" fmla="*/ 2 w 10"/>
                  <a:gd name="T11" fmla="*/ 0 h 11"/>
                  <a:gd name="T12" fmla="*/ 4 w 10"/>
                  <a:gd name="T13" fmla="*/ 0 h 11"/>
                  <a:gd name="T14" fmla="*/ 6 w 10"/>
                  <a:gd name="T15" fmla="*/ 0 h 11"/>
                  <a:gd name="T16" fmla="*/ 9 w 10"/>
                  <a:gd name="T17" fmla="*/ 0 h 11"/>
                  <a:gd name="T18" fmla="*/ 9 w 10"/>
                  <a:gd name="T19" fmla="*/ 2 h 11"/>
                  <a:gd name="T20" fmla="*/ 9 w 10"/>
                  <a:gd name="T21" fmla="*/ 4 h 11"/>
                  <a:gd name="T22" fmla="*/ 10 w 10"/>
                  <a:gd name="T23" fmla="*/ 6 h 11"/>
                  <a:gd name="T24" fmla="*/ 10 w 10"/>
                  <a:gd name="T25" fmla="*/ 8 h 11"/>
                  <a:gd name="T26" fmla="*/ 7 w 10"/>
                  <a:gd name="T27" fmla="*/ 8 h 11"/>
                  <a:gd name="T28" fmla="*/ 5 w 10"/>
                  <a:gd name="T29" fmla="*/ 7 h 11"/>
                  <a:gd name="T30" fmla="*/ 6 w 10"/>
                  <a:gd name="T31" fmla="*/ 9 h 11"/>
                  <a:gd name="T32" fmla="*/ 6 w 10"/>
                  <a:gd name="T33" fmla="*/ 11 h 11"/>
                  <a:gd name="T34" fmla="*/ 4 w 10"/>
                  <a:gd name="T35" fmla="*/ 11 h 11"/>
                  <a:gd name="T36" fmla="*/ 2 w 10"/>
                  <a:gd name="T37" fmla="*/ 11 h 11"/>
                  <a:gd name="T38" fmla="*/ 2 w 10"/>
                  <a:gd name="T39" fmla="*/ 9 h 11"/>
                  <a:gd name="T40" fmla="*/ 2 w 10"/>
                  <a:gd name="T41" fmla="*/ 7 h 11"/>
                  <a:gd name="T42" fmla="*/ 4 w 10"/>
                  <a:gd name="T43" fmla="*/ 7 h 11"/>
                  <a:gd name="T44" fmla="*/ 5 w 10"/>
                  <a:gd name="T45" fmla="*/ 7 h 11"/>
                  <a:gd name="T46" fmla="*/ 5 w 10"/>
                  <a:gd name="T47" fmla="*/ 6 h 11"/>
                  <a:gd name="T48" fmla="*/ 5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5" name="Freeform 245">
                <a:extLst>
                  <a:ext uri="{FF2B5EF4-FFF2-40B4-BE49-F238E27FC236}">
                    <a16:creationId xmlns:a16="http://schemas.microsoft.com/office/drawing/2014/main" id="{9DA91689-CEA6-DCA2-9A34-A28A55DE0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2762"/>
                <a:ext cx="1" cy="1"/>
              </a:xfrm>
              <a:custGeom>
                <a:avLst/>
                <a:gdLst>
                  <a:gd name="T0" fmla="*/ 6 w 15"/>
                  <a:gd name="T1" fmla="*/ 11 h 16"/>
                  <a:gd name="T2" fmla="*/ 6 w 15"/>
                  <a:gd name="T3" fmla="*/ 13 h 16"/>
                  <a:gd name="T4" fmla="*/ 6 w 15"/>
                  <a:gd name="T5" fmla="*/ 15 h 16"/>
                  <a:gd name="T6" fmla="*/ 4 w 15"/>
                  <a:gd name="T7" fmla="*/ 15 h 16"/>
                  <a:gd name="T8" fmla="*/ 2 w 15"/>
                  <a:gd name="T9" fmla="*/ 14 h 16"/>
                  <a:gd name="T10" fmla="*/ 1 w 15"/>
                  <a:gd name="T11" fmla="*/ 13 h 16"/>
                  <a:gd name="T12" fmla="*/ 1 w 15"/>
                  <a:gd name="T13" fmla="*/ 11 h 16"/>
                  <a:gd name="T14" fmla="*/ 0 w 15"/>
                  <a:gd name="T15" fmla="*/ 9 h 16"/>
                  <a:gd name="T16" fmla="*/ 0 w 15"/>
                  <a:gd name="T17" fmla="*/ 7 h 16"/>
                  <a:gd name="T18" fmla="*/ 2 w 15"/>
                  <a:gd name="T19" fmla="*/ 7 h 16"/>
                  <a:gd name="T20" fmla="*/ 5 w 15"/>
                  <a:gd name="T21" fmla="*/ 7 h 16"/>
                  <a:gd name="T22" fmla="*/ 4 w 15"/>
                  <a:gd name="T23" fmla="*/ 5 h 16"/>
                  <a:gd name="T24" fmla="*/ 4 w 15"/>
                  <a:gd name="T25" fmla="*/ 3 h 16"/>
                  <a:gd name="T26" fmla="*/ 6 w 15"/>
                  <a:gd name="T27" fmla="*/ 3 h 16"/>
                  <a:gd name="T28" fmla="*/ 8 w 15"/>
                  <a:gd name="T29" fmla="*/ 3 h 16"/>
                  <a:gd name="T30" fmla="*/ 10 w 15"/>
                  <a:gd name="T31" fmla="*/ 3 h 16"/>
                  <a:gd name="T32" fmla="*/ 12 w 15"/>
                  <a:gd name="T33" fmla="*/ 4 h 16"/>
                  <a:gd name="T34" fmla="*/ 11 w 15"/>
                  <a:gd name="T35" fmla="*/ 2 h 16"/>
                  <a:gd name="T36" fmla="*/ 11 w 15"/>
                  <a:gd name="T37" fmla="*/ 0 h 16"/>
                  <a:gd name="T38" fmla="*/ 13 w 15"/>
                  <a:gd name="T39" fmla="*/ 0 h 16"/>
                  <a:gd name="T40" fmla="*/ 15 w 15"/>
                  <a:gd name="T41" fmla="*/ 0 h 16"/>
                  <a:gd name="T42" fmla="*/ 15 w 15"/>
                  <a:gd name="T43" fmla="*/ 2 h 16"/>
                  <a:gd name="T44" fmla="*/ 15 w 15"/>
                  <a:gd name="T45" fmla="*/ 4 h 16"/>
                  <a:gd name="T46" fmla="*/ 13 w 15"/>
                  <a:gd name="T47" fmla="*/ 4 h 16"/>
                  <a:gd name="T48" fmla="*/ 12 w 15"/>
                  <a:gd name="T49" fmla="*/ 4 h 16"/>
                  <a:gd name="T50" fmla="*/ 12 w 15"/>
                  <a:gd name="T51" fmla="*/ 5 h 16"/>
                  <a:gd name="T52" fmla="*/ 12 w 15"/>
                  <a:gd name="T53" fmla="*/ 8 h 16"/>
                  <a:gd name="T54" fmla="*/ 10 w 15"/>
                  <a:gd name="T55" fmla="*/ 8 h 16"/>
                  <a:gd name="T56" fmla="*/ 9 w 15"/>
                  <a:gd name="T57" fmla="*/ 8 h 16"/>
                  <a:gd name="T58" fmla="*/ 9 w 15"/>
                  <a:gd name="T59" fmla="*/ 10 h 16"/>
                  <a:gd name="T60" fmla="*/ 9 w 15"/>
                  <a:gd name="T61" fmla="*/ 11 h 16"/>
                  <a:gd name="T62" fmla="*/ 11 w 15"/>
                  <a:gd name="T63" fmla="*/ 12 h 16"/>
                  <a:gd name="T64" fmla="*/ 13 w 15"/>
                  <a:gd name="T65" fmla="*/ 12 h 16"/>
                  <a:gd name="T66" fmla="*/ 14 w 15"/>
                  <a:gd name="T67" fmla="*/ 14 h 16"/>
                  <a:gd name="T68" fmla="*/ 14 w 15"/>
                  <a:gd name="T69" fmla="*/ 16 h 16"/>
                  <a:gd name="T70" fmla="*/ 12 w 15"/>
                  <a:gd name="T71" fmla="*/ 15 h 16"/>
                  <a:gd name="T72" fmla="*/ 10 w 15"/>
                  <a:gd name="T73" fmla="*/ 15 h 16"/>
                  <a:gd name="T74" fmla="*/ 10 w 15"/>
                  <a:gd name="T75" fmla="*/ 13 h 16"/>
                  <a:gd name="T76" fmla="*/ 9 w 15"/>
                  <a:gd name="T77" fmla="*/ 11 h 16"/>
                  <a:gd name="T78" fmla="*/ 8 w 15"/>
                  <a:gd name="T79" fmla="*/ 11 h 16"/>
                  <a:gd name="T80" fmla="*/ 6 w 15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6">
                    <a:moveTo>
                      <a:pt x="6" y="11"/>
                    </a:moveTo>
                    <a:lnTo>
                      <a:pt x="6" y="13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6" name="Freeform 246">
                <a:extLst>
                  <a:ext uri="{FF2B5EF4-FFF2-40B4-BE49-F238E27FC236}">
                    <a16:creationId xmlns:a16="http://schemas.microsoft.com/office/drawing/2014/main" id="{81233BA1-2C04-059E-107D-1AB5F4435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762"/>
                <a:ext cx="0" cy="0"/>
              </a:xfrm>
              <a:custGeom>
                <a:avLst/>
                <a:gdLst>
                  <a:gd name="T0" fmla="*/ 4 w 9"/>
                  <a:gd name="T1" fmla="*/ 7 h 11"/>
                  <a:gd name="T2" fmla="*/ 5 w 9"/>
                  <a:gd name="T3" fmla="*/ 9 h 11"/>
                  <a:gd name="T4" fmla="*/ 5 w 9"/>
                  <a:gd name="T5" fmla="*/ 11 h 11"/>
                  <a:gd name="T6" fmla="*/ 3 w 9"/>
                  <a:gd name="T7" fmla="*/ 11 h 11"/>
                  <a:gd name="T8" fmla="*/ 1 w 9"/>
                  <a:gd name="T9" fmla="*/ 10 h 11"/>
                  <a:gd name="T10" fmla="*/ 1 w 9"/>
                  <a:gd name="T11" fmla="*/ 9 h 11"/>
                  <a:gd name="T12" fmla="*/ 0 w 9"/>
                  <a:gd name="T13" fmla="*/ 7 h 11"/>
                  <a:gd name="T14" fmla="*/ 2 w 9"/>
                  <a:gd name="T15" fmla="*/ 7 h 11"/>
                  <a:gd name="T16" fmla="*/ 4 w 9"/>
                  <a:gd name="T17" fmla="*/ 7 h 11"/>
                  <a:gd name="T18" fmla="*/ 4 w 9"/>
                  <a:gd name="T19" fmla="*/ 5 h 11"/>
                  <a:gd name="T20" fmla="*/ 3 w 9"/>
                  <a:gd name="T21" fmla="*/ 3 h 11"/>
                  <a:gd name="T22" fmla="*/ 3 w 9"/>
                  <a:gd name="T23" fmla="*/ 2 h 11"/>
                  <a:gd name="T24" fmla="*/ 3 w 9"/>
                  <a:gd name="T25" fmla="*/ 0 h 11"/>
                  <a:gd name="T26" fmla="*/ 5 w 9"/>
                  <a:gd name="T27" fmla="*/ 0 h 11"/>
                  <a:gd name="T28" fmla="*/ 6 w 9"/>
                  <a:gd name="T29" fmla="*/ 0 h 11"/>
                  <a:gd name="T30" fmla="*/ 8 w 9"/>
                  <a:gd name="T31" fmla="*/ 2 h 11"/>
                  <a:gd name="T32" fmla="*/ 8 w 9"/>
                  <a:gd name="T33" fmla="*/ 4 h 11"/>
                  <a:gd name="T34" fmla="*/ 9 w 9"/>
                  <a:gd name="T35" fmla="*/ 6 h 11"/>
                  <a:gd name="T36" fmla="*/ 9 w 9"/>
                  <a:gd name="T37" fmla="*/ 7 h 11"/>
                  <a:gd name="T38" fmla="*/ 6 w 9"/>
                  <a:gd name="T39" fmla="*/ 7 h 11"/>
                  <a:gd name="T40" fmla="*/ 4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7" name="Freeform 247">
                <a:extLst>
                  <a:ext uri="{FF2B5EF4-FFF2-40B4-BE49-F238E27FC236}">
                    <a16:creationId xmlns:a16="http://schemas.microsoft.com/office/drawing/2014/main" id="{B7DF84CF-7740-AC41-F795-250E1683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762"/>
                <a:ext cx="1" cy="0"/>
              </a:xfrm>
              <a:custGeom>
                <a:avLst/>
                <a:gdLst>
                  <a:gd name="T0" fmla="*/ 7 w 11"/>
                  <a:gd name="T1" fmla="*/ 3 h 7"/>
                  <a:gd name="T2" fmla="*/ 8 w 11"/>
                  <a:gd name="T3" fmla="*/ 5 h 7"/>
                  <a:gd name="T4" fmla="*/ 8 w 11"/>
                  <a:gd name="T5" fmla="*/ 7 h 7"/>
                  <a:gd name="T6" fmla="*/ 6 w 11"/>
                  <a:gd name="T7" fmla="*/ 7 h 7"/>
                  <a:gd name="T8" fmla="*/ 4 w 11"/>
                  <a:gd name="T9" fmla="*/ 7 h 7"/>
                  <a:gd name="T10" fmla="*/ 2 w 11"/>
                  <a:gd name="T11" fmla="*/ 7 h 7"/>
                  <a:gd name="T12" fmla="*/ 0 w 11"/>
                  <a:gd name="T13" fmla="*/ 6 h 7"/>
                  <a:gd name="T14" fmla="*/ 0 w 11"/>
                  <a:gd name="T15" fmla="*/ 5 h 7"/>
                  <a:gd name="T16" fmla="*/ 0 w 11"/>
                  <a:gd name="T17" fmla="*/ 3 h 7"/>
                  <a:gd name="T18" fmla="*/ 1 w 11"/>
                  <a:gd name="T19" fmla="*/ 3 h 7"/>
                  <a:gd name="T20" fmla="*/ 3 w 11"/>
                  <a:gd name="T21" fmla="*/ 3 h 7"/>
                  <a:gd name="T22" fmla="*/ 5 w 11"/>
                  <a:gd name="T23" fmla="*/ 3 h 7"/>
                  <a:gd name="T24" fmla="*/ 7 w 11"/>
                  <a:gd name="T25" fmla="*/ 3 h 7"/>
                  <a:gd name="T26" fmla="*/ 7 w 11"/>
                  <a:gd name="T27" fmla="*/ 2 h 7"/>
                  <a:gd name="T28" fmla="*/ 6 w 11"/>
                  <a:gd name="T29" fmla="*/ 0 h 7"/>
                  <a:gd name="T30" fmla="*/ 8 w 11"/>
                  <a:gd name="T31" fmla="*/ 0 h 7"/>
                  <a:gd name="T32" fmla="*/ 10 w 11"/>
                  <a:gd name="T33" fmla="*/ 0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3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8" name="Freeform 248">
                <a:extLst>
                  <a:ext uri="{FF2B5EF4-FFF2-40B4-BE49-F238E27FC236}">
                    <a16:creationId xmlns:a16="http://schemas.microsoft.com/office/drawing/2014/main" id="{411F9D3B-EA21-1DE8-9268-205E3D469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753"/>
                <a:ext cx="0" cy="2"/>
              </a:xfrm>
              <a:custGeom>
                <a:avLst/>
                <a:gdLst>
                  <a:gd name="T0" fmla="*/ 10 w 10"/>
                  <a:gd name="T1" fmla="*/ 20 h 20"/>
                  <a:gd name="T2" fmla="*/ 8 w 10"/>
                  <a:gd name="T3" fmla="*/ 20 h 20"/>
                  <a:gd name="T4" fmla="*/ 7 w 10"/>
                  <a:gd name="T5" fmla="*/ 19 h 20"/>
                  <a:gd name="T6" fmla="*/ 6 w 10"/>
                  <a:gd name="T7" fmla="*/ 18 h 20"/>
                  <a:gd name="T8" fmla="*/ 6 w 10"/>
                  <a:gd name="T9" fmla="*/ 16 h 20"/>
                  <a:gd name="T10" fmla="*/ 6 w 10"/>
                  <a:gd name="T11" fmla="*/ 13 h 20"/>
                  <a:gd name="T12" fmla="*/ 5 w 10"/>
                  <a:gd name="T13" fmla="*/ 11 h 20"/>
                  <a:gd name="T14" fmla="*/ 3 w 10"/>
                  <a:gd name="T15" fmla="*/ 11 h 20"/>
                  <a:gd name="T16" fmla="*/ 1 w 10"/>
                  <a:gd name="T17" fmla="*/ 10 h 20"/>
                  <a:gd name="T18" fmla="*/ 1 w 10"/>
                  <a:gd name="T19" fmla="*/ 7 h 20"/>
                  <a:gd name="T20" fmla="*/ 0 w 10"/>
                  <a:gd name="T21" fmla="*/ 5 h 20"/>
                  <a:gd name="T22" fmla="*/ 0 w 10"/>
                  <a:gd name="T23" fmla="*/ 3 h 20"/>
                  <a:gd name="T24" fmla="*/ 2 w 10"/>
                  <a:gd name="T25" fmla="*/ 3 h 20"/>
                  <a:gd name="T26" fmla="*/ 4 w 10"/>
                  <a:gd name="T27" fmla="*/ 4 h 20"/>
                  <a:gd name="T28" fmla="*/ 3 w 10"/>
                  <a:gd name="T29" fmla="*/ 2 h 20"/>
                  <a:gd name="T30" fmla="*/ 3 w 10"/>
                  <a:gd name="T31" fmla="*/ 0 h 20"/>
                  <a:gd name="T32" fmla="*/ 5 w 10"/>
                  <a:gd name="T33" fmla="*/ 0 h 20"/>
                  <a:gd name="T34" fmla="*/ 7 w 10"/>
                  <a:gd name="T35" fmla="*/ 0 h 20"/>
                  <a:gd name="T36" fmla="*/ 7 w 10"/>
                  <a:gd name="T37" fmla="*/ 2 h 20"/>
                  <a:gd name="T38" fmla="*/ 8 w 10"/>
                  <a:gd name="T39" fmla="*/ 4 h 20"/>
                  <a:gd name="T40" fmla="*/ 8 w 10"/>
                  <a:gd name="T41" fmla="*/ 6 h 20"/>
                  <a:gd name="T42" fmla="*/ 8 w 10"/>
                  <a:gd name="T43" fmla="*/ 8 h 20"/>
                  <a:gd name="T44" fmla="*/ 6 w 10"/>
                  <a:gd name="T45" fmla="*/ 8 h 20"/>
                  <a:gd name="T46" fmla="*/ 4 w 10"/>
                  <a:gd name="T47" fmla="*/ 7 h 20"/>
                  <a:gd name="T48" fmla="*/ 5 w 10"/>
                  <a:gd name="T49" fmla="*/ 9 h 20"/>
                  <a:gd name="T50" fmla="*/ 5 w 10"/>
                  <a:gd name="T51" fmla="*/ 11 h 20"/>
                  <a:gd name="T52" fmla="*/ 7 w 10"/>
                  <a:gd name="T53" fmla="*/ 11 h 20"/>
                  <a:gd name="T54" fmla="*/ 9 w 10"/>
                  <a:gd name="T55" fmla="*/ 12 h 20"/>
                  <a:gd name="T56" fmla="*/ 9 w 10"/>
                  <a:gd name="T57" fmla="*/ 13 h 20"/>
                  <a:gd name="T58" fmla="*/ 10 w 10"/>
                  <a:gd name="T59" fmla="*/ 16 h 20"/>
                  <a:gd name="T60" fmla="*/ 10 w 10"/>
                  <a:gd name="T61" fmla="*/ 18 h 20"/>
                  <a:gd name="T62" fmla="*/ 10 w 10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lnTo>
                      <a:pt x="8" y="20"/>
                    </a:lnTo>
                    <a:lnTo>
                      <a:pt x="7" y="19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09" name="Freeform 249">
                <a:extLst>
                  <a:ext uri="{FF2B5EF4-FFF2-40B4-BE49-F238E27FC236}">
                    <a16:creationId xmlns:a16="http://schemas.microsoft.com/office/drawing/2014/main" id="{38692197-5CDA-C26D-A406-ABA0A7EAF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52"/>
                <a:ext cx="1" cy="1"/>
              </a:xfrm>
              <a:custGeom>
                <a:avLst/>
                <a:gdLst>
                  <a:gd name="T0" fmla="*/ 13 w 17"/>
                  <a:gd name="T1" fmla="*/ 5 h 9"/>
                  <a:gd name="T2" fmla="*/ 15 w 17"/>
                  <a:gd name="T3" fmla="*/ 5 h 9"/>
                  <a:gd name="T4" fmla="*/ 17 w 17"/>
                  <a:gd name="T5" fmla="*/ 5 h 9"/>
                  <a:gd name="T6" fmla="*/ 17 w 17"/>
                  <a:gd name="T7" fmla="*/ 7 h 9"/>
                  <a:gd name="T8" fmla="*/ 17 w 17"/>
                  <a:gd name="T9" fmla="*/ 9 h 9"/>
                  <a:gd name="T10" fmla="*/ 15 w 17"/>
                  <a:gd name="T11" fmla="*/ 9 h 9"/>
                  <a:gd name="T12" fmla="*/ 13 w 17"/>
                  <a:gd name="T13" fmla="*/ 8 h 9"/>
                  <a:gd name="T14" fmla="*/ 13 w 17"/>
                  <a:gd name="T15" fmla="*/ 7 h 9"/>
                  <a:gd name="T16" fmla="*/ 13 w 17"/>
                  <a:gd name="T17" fmla="*/ 5 h 9"/>
                  <a:gd name="T18" fmla="*/ 11 w 17"/>
                  <a:gd name="T19" fmla="*/ 4 h 9"/>
                  <a:gd name="T20" fmla="*/ 9 w 17"/>
                  <a:gd name="T21" fmla="*/ 4 h 9"/>
                  <a:gd name="T22" fmla="*/ 6 w 17"/>
                  <a:gd name="T23" fmla="*/ 4 h 9"/>
                  <a:gd name="T24" fmla="*/ 4 w 17"/>
                  <a:gd name="T25" fmla="*/ 3 h 9"/>
                  <a:gd name="T26" fmla="*/ 4 w 17"/>
                  <a:gd name="T27" fmla="*/ 5 h 9"/>
                  <a:gd name="T28" fmla="*/ 5 w 17"/>
                  <a:gd name="T29" fmla="*/ 7 h 9"/>
                  <a:gd name="T30" fmla="*/ 3 w 17"/>
                  <a:gd name="T31" fmla="*/ 7 h 9"/>
                  <a:gd name="T32" fmla="*/ 1 w 17"/>
                  <a:gd name="T33" fmla="*/ 7 h 9"/>
                  <a:gd name="T34" fmla="*/ 1 w 17"/>
                  <a:gd name="T35" fmla="*/ 5 h 9"/>
                  <a:gd name="T36" fmla="*/ 0 w 17"/>
                  <a:gd name="T37" fmla="*/ 3 h 9"/>
                  <a:gd name="T38" fmla="*/ 2 w 17"/>
                  <a:gd name="T39" fmla="*/ 3 h 9"/>
                  <a:gd name="T40" fmla="*/ 4 w 17"/>
                  <a:gd name="T41" fmla="*/ 3 h 9"/>
                  <a:gd name="T42" fmla="*/ 4 w 17"/>
                  <a:gd name="T43" fmla="*/ 2 h 9"/>
                  <a:gd name="T44" fmla="*/ 3 w 17"/>
                  <a:gd name="T45" fmla="*/ 0 h 9"/>
                  <a:gd name="T46" fmla="*/ 5 w 17"/>
                  <a:gd name="T47" fmla="*/ 0 h 9"/>
                  <a:gd name="T48" fmla="*/ 8 w 17"/>
                  <a:gd name="T49" fmla="*/ 0 h 9"/>
                  <a:gd name="T50" fmla="*/ 10 w 17"/>
                  <a:gd name="T51" fmla="*/ 0 h 9"/>
                  <a:gd name="T52" fmla="*/ 12 w 17"/>
                  <a:gd name="T53" fmla="*/ 1 h 9"/>
                  <a:gd name="T54" fmla="*/ 12 w 17"/>
                  <a:gd name="T55" fmla="*/ 3 h 9"/>
                  <a:gd name="T56" fmla="*/ 13 w 17"/>
                  <a:gd name="T5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9">
                    <a:moveTo>
                      <a:pt x="13" y="5"/>
                    </a:moveTo>
                    <a:lnTo>
                      <a:pt x="15" y="5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0" name="Freeform 250">
                <a:extLst>
                  <a:ext uri="{FF2B5EF4-FFF2-40B4-BE49-F238E27FC236}">
                    <a16:creationId xmlns:a16="http://schemas.microsoft.com/office/drawing/2014/main" id="{838DDCD5-8A42-9057-EABB-633CC3A95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835"/>
                <a:ext cx="1" cy="1"/>
              </a:xfrm>
              <a:custGeom>
                <a:avLst/>
                <a:gdLst>
                  <a:gd name="T0" fmla="*/ 11 w 12"/>
                  <a:gd name="T1" fmla="*/ 2 h 7"/>
                  <a:gd name="T2" fmla="*/ 12 w 12"/>
                  <a:gd name="T3" fmla="*/ 4 h 7"/>
                  <a:gd name="T4" fmla="*/ 12 w 12"/>
                  <a:gd name="T5" fmla="*/ 6 h 7"/>
                  <a:gd name="T6" fmla="*/ 11 w 12"/>
                  <a:gd name="T7" fmla="*/ 6 h 7"/>
                  <a:gd name="T8" fmla="*/ 9 w 12"/>
                  <a:gd name="T9" fmla="*/ 6 h 7"/>
                  <a:gd name="T10" fmla="*/ 7 w 12"/>
                  <a:gd name="T11" fmla="*/ 7 h 7"/>
                  <a:gd name="T12" fmla="*/ 4 w 12"/>
                  <a:gd name="T13" fmla="*/ 7 h 7"/>
                  <a:gd name="T14" fmla="*/ 3 w 12"/>
                  <a:gd name="T15" fmla="*/ 5 h 7"/>
                  <a:gd name="T16" fmla="*/ 2 w 12"/>
                  <a:gd name="T17" fmla="*/ 4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1 h 7"/>
                  <a:gd name="T28" fmla="*/ 7 w 12"/>
                  <a:gd name="T29" fmla="*/ 3 h 7"/>
                  <a:gd name="T30" fmla="*/ 9 w 12"/>
                  <a:gd name="T31" fmla="*/ 3 h 7"/>
                  <a:gd name="T32" fmla="*/ 11 w 12"/>
                  <a:gd name="T3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1" y="2"/>
                    </a:moveTo>
                    <a:lnTo>
                      <a:pt x="12" y="4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1" name="Freeform 251">
                <a:extLst>
                  <a:ext uri="{FF2B5EF4-FFF2-40B4-BE49-F238E27FC236}">
                    <a16:creationId xmlns:a16="http://schemas.microsoft.com/office/drawing/2014/main" id="{21CDC0EE-D6FD-6625-986A-C1A1821D9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833"/>
                <a:ext cx="0" cy="1"/>
              </a:xfrm>
              <a:custGeom>
                <a:avLst/>
                <a:gdLst>
                  <a:gd name="T0" fmla="*/ 7 w 9"/>
                  <a:gd name="T1" fmla="*/ 8 h 9"/>
                  <a:gd name="T2" fmla="*/ 5 w 9"/>
                  <a:gd name="T3" fmla="*/ 9 h 9"/>
                  <a:gd name="T4" fmla="*/ 3 w 9"/>
                  <a:gd name="T5" fmla="*/ 9 h 9"/>
                  <a:gd name="T6" fmla="*/ 2 w 9"/>
                  <a:gd name="T7" fmla="*/ 7 h 9"/>
                  <a:gd name="T8" fmla="*/ 2 w 9"/>
                  <a:gd name="T9" fmla="*/ 4 h 9"/>
                  <a:gd name="T10" fmla="*/ 1 w 9"/>
                  <a:gd name="T11" fmla="*/ 3 h 9"/>
                  <a:gd name="T12" fmla="*/ 0 w 9"/>
                  <a:gd name="T13" fmla="*/ 1 h 9"/>
                  <a:gd name="T14" fmla="*/ 2 w 9"/>
                  <a:gd name="T15" fmla="*/ 1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3 h 9"/>
                  <a:gd name="T26" fmla="*/ 7 w 9"/>
                  <a:gd name="T27" fmla="*/ 4 h 9"/>
                  <a:gd name="T28" fmla="*/ 5 w 9"/>
                  <a:gd name="T29" fmla="*/ 4 h 9"/>
                  <a:gd name="T30" fmla="*/ 6 w 9"/>
                  <a:gd name="T31" fmla="*/ 7 h 9"/>
                  <a:gd name="T32" fmla="*/ 7 w 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lnTo>
                      <a:pt x="5" y="9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7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2" name="Freeform 252">
                <a:extLst>
                  <a:ext uri="{FF2B5EF4-FFF2-40B4-BE49-F238E27FC236}">
                    <a16:creationId xmlns:a16="http://schemas.microsoft.com/office/drawing/2014/main" id="{EA71A0BD-F22E-B233-AAD4-B1981A37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829"/>
                <a:ext cx="1" cy="0"/>
              </a:xfrm>
              <a:custGeom>
                <a:avLst/>
                <a:gdLst>
                  <a:gd name="T0" fmla="*/ 8 w 10"/>
                  <a:gd name="T1" fmla="*/ 4 h 8"/>
                  <a:gd name="T2" fmla="*/ 9 w 10"/>
                  <a:gd name="T3" fmla="*/ 6 h 8"/>
                  <a:gd name="T4" fmla="*/ 10 w 10"/>
                  <a:gd name="T5" fmla="*/ 7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1 w 10"/>
                  <a:gd name="T15" fmla="*/ 7 h 8"/>
                  <a:gd name="T16" fmla="*/ 0 w 10"/>
                  <a:gd name="T17" fmla="*/ 5 h 8"/>
                  <a:gd name="T18" fmla="*/ 2 w 10"/>
                  <a:gd name="T19" fmla="*/ 5 h 8"/>
                  <a:gd name="T20" fmla="*/ 4 w 10"/>
                  <a:gd name="T21" fmla="*/ 4 h 8"/>
                  <a:gd name="T22" fmla="*/ 3 w 10"/>
                  <a:gd name="T23" fmla="*/ 3 h 8"/>
                  <a:gd name="T24" fmla="*/ 3 w 10"/>
                  <a:gd name="T25" fmla="*/ 1 h 8"/>
                  <a:gd name="T26" fmla="*/ 5 w 10"/>
                  <a:gd name="T27" fmla="*/ 1 h 8"/>
                  <a:gd name="T28" fmla="*/ 7 w 10"/>
                  <a:gd name="T29" fmla="*/ 0 h 8"/>
                  <a:gd name="T30" fmla="*/ 7 w 10"/>
                  <a:gd name="T31" fmla="*/ 2 h 8"/>
                  <a:gd name="T32" fmla="*/ 8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3" name="Freeform 253">
                <a:extLst>
                  <a:ext uri="{FF2B5EF4-FFF2-40B4-BE49-F238E27FC236}">
                    <a16:creationId xmlns:a16="http://schemas.microsoft.com/office/drawing/2014/main" id="{CE6F21FB-E92F-0458-9974-B51A6B5D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826"/>
                <a:ext cx="1" cy="1"/>
              </a:xfrm>
              <a:custGeom>
                <a:avLst/>
                <a:gdLst>
                  <a:gd name="T0" fmla="*/ 3 w 13"/>
                  <a:gd name="T1" fmla="*/ 9 h 9"/>
                  <a:gd name="T2" fmla="*/ 0 w 13"/>
                  <a:gd name="T3" fmla="*/ 1 h 9"/>
                  <a:gd name="T4" fmla="*/ 4 w 13"/>
                  <a:gd name="T5" fmla="*/ 1 h 9"/>
                  <a:gd name="T6" fmla="*/ 11 w 13"/>
                  <a:gd name="T7" fmla="*/ 0 h 9"/>
                  <a:gd name="T8" fmla="*/ 12 w 13"/>
                  <a:gd name="T9" fmla="*/ 2 h 9"/>
                  <a:gd name="T10" fmla="*/ 13 w 13"/>
                  <a:gd name="T11" fmla="*/ 4 h 9"/>
                  <a:gd name="T12" fmla="*/ 11 w 13"/>
                  <a:gd name="T13" fmla="*/ 5 h 9"/>
                  <a:gd name="T14" fmla="*/ 9 w 13"/>
                  <a:gd name="T15" fmla="*/ 5 h 9"/>
                  <a:gd name="T16" fmla="*/ 7 w 13"/>
                  <a:gd name="T17" fmla="*/ 5 h 9"/>
                  <a:gd name="T18" fmla="*/ 5 w 13"/>
                  <a:gd name="T19" fmla="*/ 5 h 9"/>
                  <a:gd name="T20" fmla="*/ 6 w 13"/>
                  <a:gd name="T21" fmla="*/ 7 h 9"/>
                  <a:gd name="T22" fmla="*/ 7 w 13"/>
                  <a:gd name="T23" fmla="*/ 9 h 9"/>
                  <a:gd name="T24" fmla="*/ 5 w 13"/>
                  <a:gd name="T25" fmla="*/ 9 h 9"/>
                  <a:gd name="T26" fmla="*/ 3 w 13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4" name="Freeform 254">
                <a:extLst>
                  <a:ext uri="{FF2B5EF4-FFF2-40B4-BE49-F238E27FC236}">
                    <a16:creationId xmlns:a16="http://schemas.microsoft.com/office/drawing/2014/main" id="{B262B7E5-1B58-1457-4C18-73DC4408F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826"/>
                <a:ext cx="1" cy="0"/>
              </a:xfrm>
              <a:custGeom>
                <a:avLst/>
                <a:gdLst>
                  <a:gd name="T0" fmla="*/ 8 w 9"/>
                  <a:gd name="T1" fmla="*/ 4 h 9"/>
                  <a:gd name="T2" fmla="*/ 9 w 9"/>
                  <a:gd name="T3" fmla="*/ 5 h 9"/>
                  <a:gd name="T4" fmla="*/ 9 w 9"/>
                  <a:gd name="T5" fmla="*/ 8 h 9"/>
                  <a:gd name="T6" fmla="*/ 8 w 9"/>
                  <a:gd name="T7" fmla="*/ 8 h 9"/>
                  <a:gd name="T8" fmla="*/ 6 w 9"/>
                  <a:gd name="T9" fmla="*/ 8 h 9"/>
                  <a:gd name="T10" fmla="*/ 4 w 9"/>
                  <a:gd name="T11" fmla="*/ 9 h 9"/>
                  <a:gd name="T12" fmla="*/ 2 w 9"/>
                  <a:gd name="T13" fmla="*/ 9 h 9"/>
                  <a:gd name="T14" fmla="*/ 1 w 9"/>
                  <a:gd name="T15" fmla="*/ 6 h 9"/>
                  <a:gd name="T16" fmla="*/ 0 w 9"/>
                  <a:gd name="T17" fmla="*/ 4 h 9"/>
                  <a:gd name="T18" fmla="*/ 2 w 9"/>
                  <a:gd name="T19" fmla="*/ 4 h 9"/>
                  <a:gd name="T20" fmla="*/ 4 w 9"/>
                  <a:gd name="T21" fmla="*/ 4 h 9"/>
                  <a:gd name="T22" fmla="*/ 3 w 9"/>
                  <a:gd name="T23" fmla="*/ 2 h 9"/>
                  <a:gd name="T24" fmla="*/ 3 w 9"/>
                  <a:gd name="T25" fmla="*/ 0 h 9"/>
                  <a:gd name="T26" fmla="*/ 4 w 9"/>
                  <a:gd name="T27" fmla="*/ 0 h 9"/>
                  <a:gd name="T28" fmla="*/ 6 w 9"/>
                  <a:gd name="T29" fmla="*/ 0 h 9"/>
                  <a:gd name="T30" fmla="*/ 7 w 9"/>
                  <a:gd name="T31" fmla="*/ 2 h 9"/>
                  <a:gd name="T32" fmla="*/ 8 w 9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lnTo>
                      <a:pt x="9" y="5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5" name="Freeform 255">
                <a:extLst>
                  <a:ext uri="{FF2B5EF4-FFF2-40B4-BE49-F238E27FC236}">
                    <a16:creationId xmlns:a16="http://schemas.microsoft.com/office/drawing/2014/main" id="{22B95899-818D-B825-2E6B-52CB4C78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819"/>
                <a:ext cx="1" cy="1"/>
              </a:xfrm>
              <a:custGeom>
                <a:avLst/>
                <a:gdLst>
                  <a:gd name="T0" fmla="*/ 9 w 10"/>
                  <a:gd name="T1" fmla="*/ 3 h 7"/>
                  <a:gd name="T2" fmla="*/ 10 w 10"/>
                  <a:gd name="T3" fmla="*/ 5 h 7"/>
                  <a:gd name="T4" fmla="*/ 10 w 10"/>
                  <a:gd name="T5" fmla="*/ 7 h 7"/>
                  <a:gd name="T6" fmla="*/ 9 w 10"/>
                  <a:gd name="T7" fmla="*/ 7 h 7"/>
                  <a:gd name="T8" fmla="*/ 6 w 10"/>
                  <a:gd name="T9" fmla="*/ 7 h 7"/>
                  <a:gd name="T10" fmla="*/ 4 w 10"/>
                  <a:gd name="T11" fmla="*/ 7 h 7"/>
                  <a:gd name="T12" fmla="*/ 3 w 10"/>
                  <a:gd name="T13" fmla="*/ 7 h 7"/>
                  <a:gd name="T14" fmla="*/ 2 w 10"/>
                  <a:gd name="T15" fmla="*/ 6 h 7"/>
                  <a:gd name="T16" fmla="*/ 1 w 10"/>
                  <a:gd name="T17" fmla="*/ 4 h 7"/>
                  <a:gd name="T18" fmla="*/ 0 w 10"/>
                  <a:gd name="T19" fmla="*/ 2 h 7"/>
                  <a:gd name="T20" fmla="*/ 0 w 10"/>
                  <a:gd name="T21" fmla="*/ 0 h 7"/>
                  <a:gd name="T22" fmla="*/ 2 w 10"/>
                  <a:gd name="T23" fmla="*/ 0 h 7"/>
                  <a:gd name="T24" fmla="*/ 4 w 10"/>
                  <a:gd name="T25" fmla="*/ 0 h 7"/>
                  <a:gd name="T26" fmla="*/ 4 w 10"/>
                  <a:gd name="T27" fmla="*/ 2 h 7"/>
                  <a:gd name="T28" fmla="*/ 5 w 10"/>
                  <a:gd name="T29" fmla="*/ 4 h 7"/>
                  <a:gd name="T30" fmla="*/ 7 w 10"/>
                  <a:gd name="T31" fmla="*/ 3 h 7"/>
                  <a:gd name="T32" fmla="*/ 9 w 10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3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6" name="Freeform 256">
                <a:extLst>
                  <a:ext uri="{FF2B5EF4-FFF2-40B4-BE49-F238E27FC236}">
                    <a16:creationId xmlns:a16="http://schemas.microsoft.com/office/drawing/2014/main" id="{3A15CC2D-8771-5C62-A506-D05D6B2E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814"/>
                <a:ext cx="1" cy="1"/>
              </a:xfrm>
              <a:custGeom>
                <a:avLst/>
                <a:gdLst>
                  <a:gd name="T0" fmla="*/ 6 w 18"/>
                  <a:gd name="T1" fmla="*/ 4 h 4"/>
                  <a:gd name="T2" fmla="*/ 4 w 18"/>
                  <a:gd name="T3" fmla="*/ 4 h 4"/>
                  <a:gd name="T4" fmla="*/ 2 w 18"/>
                  <a:gd name="T5" fmla="*/ 4 h 4"/>
                  <a:gd name="T6" fmla="*/ 1 w 18"/>
                  <a:gd name="T7" fmla="*/ 2 h 4"/>
                  <a:gd name="T8" fmla="*/ 0 w 18"/>
                  <a:gd name="T9" fmla="*/ 1 h 4"/>
                  <a:gd name="T10" fmla="*/ 2 w 18"/>
                  <a:gd name="T11" fmla="*/ 0 h 4"/>
                  <a:gd name="T12" fmla="*/ 4 w 18"/>
                  <a:gd name="T13" fmla="*/ 0 h 4"/>
                  <a:gd name="T14" fmla="*/ 6 w 18"/>
                  <a:gd name="T15" fmla="*/ 0 h 4"/>
                  <a:gd name="T16" fmla="*/ 8 w 18"/>
                  <a:gd name="T17" fmla="*/ 0 h 4"/>
                  <a:gd name="T18" fmla="*/ 12 w 18"/>
                  <a:gd name="T19" fmla="*/ 0 h 4"/>
                  <a:gd name="T20" fmla="*/ 14 w 18"/>
                  <a:gd name="T21" fmla="*/ 0 h 4"/>
                  <a:gd name="T22" fmla="*/ 17 w 18"/>
                  <a:gd name="T23" fmla="*/ 0 h 4"/>
                  <a:gd name="T24" fmla="*/ 18 w 18"/>
                  <a:gd name="T25" fmla="*/ 2 h 4"/>
                  <a:gd name="T26" fmla="*/ 18 w 18"/>
                  <a:gd name="T27" fmla="*/ 4 h 4"/>
                  <a:gd name="T28" fmla="*/ 17 w 18"/>
                  <a:gd name="T29" fmla="*/ 4 h 4"/>
                  <a:gd name="T30" fmla="*/ 13 w 18"/>
                  <a:gd name="T31" fmla="*/ 4 h 4"/>
                  <a:gd name="T32" fmla="*/ 12 w 18"/>
                  <a:gd name="T33" fmla="*/ 4 h 4"/>
                  <a:gd name="T34" fmla="*/ 10 w 18"/>
                  <a:gd name="T35" fmla="*/ 4 h 4"/>
                  <a:gd name="T36" fmla="*/ 8 w 18"/>
                  <a:gd name="T37" fmla="*/ 4 h 4"/>
                  <a:gd name="T38" fmla="*/ 6 w 18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">
                    <a:moveTo>
                      <a:pt x="6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7" name="Freeform 257">
                <a:extLst>
                  <a:ext uri="{FF2B5EF4-FFF2-40B4-BE49-F238E27FC236}">
                    <a16:creationId xmlns:a16="http://schemas.microsoft.com/office/drawing/2014/main" id="{F35ECB3B-BBC7-91B8-C6D4-E76D00F18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6" y="2812"/>
                <a:ext cx="1" cy="1"/>
              </a:xfrm>
              <a:custGeom>
                <a:avLst/>
                <a:gdLst>
                  <a:gd name="T0" fmla="*/ 2 w 9"/>
                  <a:gd name="T1" fmla="*/ 11 h 11"/>
                  <a:gd name="T2" fmla="*/ 1 w 9"/>
                  <a:gd name="T3" fmla="*/ 7 h 11"/>
                  <a:gd name="T4" fmla="*/ 0 w 9"/>
                  <a:gd name="T5" fmla="*/ 5 h 11"/>
                  <a:gd name="T6" fmla="*/ 0 w 9"/>
                  <a:gd name="T7" fmla="*/ 3 h 11"/>
                  <a:gd name="T8" fmla="*/ 1 w 9"/>
                  <a:gd name="T9" fmla="*/ 3 h 11"/>
                  <a:gd name="T10" fmla="*/ 4 w 9"/>
                  <a:gd name="T11" fmla="*/ 3 h 11"/>
                  <a:gd name="T12" fmla="*/ 3 w 9"/>
                  <a:gd name="T13" fmla="*/ 1 h 11"/>
                  <a:gd name="T14" fmla="*/ 2 w 9"/>
                  <a:gd name="T15" fmla="*/ 0 h 11"/>
                  <a:gd name="T16" fmla="*/ 4 w 9"/>
                  <a:gd name="T17" fmla="*/ 0 h 11"/>
                  <a:gd name="T18" fmla="*/ 6 w 9"/>
                  <a:gd name="T19" fmla="*/ 0 h 11"/>
                  <a:gd name="T20" fmla="*/ 7 w 9"/>
                  <a:gd name="T21" fmla="*/ 3 h 11"/>
                  <a:gd name="T22" fmla="*/ 8 w 9"/>
                  <a:gd name="T23" fmla="*/ 5 h 11"/>
                  <a:gd name="T24" fmla="*/ 9 w 9"/>
                  <a:gd name="T25" fmla="*/ 7 h 11"/>
                  <a:gd name="T26" fmla="*/ 7 w 9"/>
                  <a:gd name="T27" fmla="*/ 7 h 11"/>
                  <a:gd name="T28" fmla="*/ 5 w 9"/>
                  <a:gd name="T29" fmla="*/ 7 h 11"/>
                  <a:gd name="T30" fmla="*/ 5 w 9"/>
                  <a:gd name="T31" fmla="*/ 9 h 11"/>
                  <a:gd name="T32" fmla="*/ 6 w 9"/>
                  <a:gd name="T33" fmla="*/ 10 h 11"/>
                  <a:gd name="T34" fmla="*/ 4 w 9"/>
                  <a:gd name="T35" fmla="*/ 11 h 11"/>
                  <a:gd name="T36" fmla="*/ 2 w 9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2" y="11"/>
                    </a:move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8" name="Freeform 258">
                <a:extLst>
                  <a:ext uri="{FF2B5EF4-FFF2-40B4-BE49-F238E27FC236}">
                    <a16:creationId xmlns:a16="http://schemas.microsoft.com/office/drawing/2014/main" id="{F62223A1-2DD1-8D91-9237-EFFA47179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07"/>
                <a:ext cx="1" cy="1"/>
              </a:xfrm>
              <a:custGeom>
                <a:avLst/>
                <a:gdLst>
                  <a:gd name="T0" fmla="*/ 11 w 11"/>
                  <a:gd name="T1" fmla="*/ 12 h 12"/>
                  <a:gd name="T2" fmla="*/ 9 w 11"/>
                  <a:gd name="T3" fmla="*/ 12 h 12"/>
                  <a:gd name="T4" fmla="*/ 7 w 11"/>
                  <a:gd name="T5" fmla="*/ 12 h 12"/>
                  <a:gd name="T6" fmla="*/ 6 w 11"/>
                  <a:gd name="T7" fmla="*/ 10 h 12"/>
                  <a:gd name="T8" fmla="*/ 6 w 11"/>
                  <a:gd name="T9" fmla="*/ 7 h 12"/>
                  <a:gd name="T10" fmla="*/ 4 w 11"/>
                  <a:gd name="T11" fmla="*/ 7 h 12"/>
                  <a:gd name="T12" fmla="*/ 2 w 11"/>
                  <a:gd name="T13" fmla="*/ 7 h 12"/>
                  <a:gd name="T14" fmla="*/ 0 w 11"/>
                  <a:gd name="T15" fmla="*/ 6 h 12"/>
                  <a:gd name="T16" fmla="*/ 0 w 11"/>
                  <a:gd name="T17" fmla="*/ 4 h 12"/>
                  <a:gd name="T18" fmla="*/ 3 w 11"/>
                  <a:gd name="T19" fmla="*/ 4 h 12"/>
                  <a:gd name="T20" fmla="*/ 5 w 11"/>
                  <a:gd name="T21" fmla="*/ 4 h 12"/>
                  <a:gd name="T22" fmla="*/ 4 w 11"/>
                  <a:gd name="T23" fmla="*/ 2 h 12"/>
                  <a:gd name="T24" fmla="*/ 3 w 11"/>
                  <a:gd name="T25" fmla="*/ 0 h 12"/>
                  <a:gd name="T26" fmla="*/ 5 w 11"/>
                  <a:gd name="T27" fmla="*/ 0 h 12"/>
                  <a:gd name="T28" fmla="*/ 7 w 11"/>
                  <a:gd name="T29" fmla="*/ 0 h 12"/>
                  <a:gd name="T30" fmla="*/ 8 w 11"/>
                  <a:gd name="T31" fmla="*/ 2 h 12"/>
                  <a:gd name="T32" fmla="*/ 9 w 11"/>
                  <a:gd name="T33" fmla="*/ 4 h 12"/>
                  <a:gd name="T34" fmla="*/ 9 w 11"/>
                  <a:gd name="T35" fmla="*/ 5 h 12"/>
                  <a:gd name="T36" fmla="*/ 10 w 11"/>
                  <a:gd name="T37" fmla="*/ 7 h 12"/>
                  <a:gd name="T38" fmla="*/ 11 w 11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9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19" name="Freeform 259">
                <a:extLst>
                  <a:ext uri="{FF2B5EF4-FFF2-40B4-BE49-F238E27FC236}">
                    <a16:creationId xmlns:a16="http://schemas.microsoft.com/office/drawing/2014/main" id="{93D48E6F-D05F-4C2E-8A01-F6C2DC10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799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7 h 8"/>
                  <a:gd name="T10" fmla="*/ 3 w 10"/>
                  <a:gd name="T11" fmla="*/ 8 h 8"/>
                  <a:gd name="T12" fmla="*/ 2 w 10"/>
                  <a:gd name="T13" fmla="*/ 7 h 8"/>
                  <a:gd name="T14" fmla="*/ 1 w 10"/>
                  <a:gd name="T15" fmla="*/ 6 h 8"/>
                  <a:gd name="T16" fmla="*/ 0 w 10"/>
                  <a:gd name="T17" fmla="*/ 4 h 8"/>
                  <a:gd name="T18" fmla="*/ 3 w 10"/>
                  <a:gd name="T19" fmla="*/ 4 h 8"/>
                  <a:gd name="T20" fmla="*/ 4 w 10"/>
                  <a:gd name="T21" fmla="*/ 4 h 8"/>
                  <a:gd name="T22" fmla="*/ 4 w 10"/>
                  <a:gd name="T23" fmla="*/ 2 h 8"/>
                  <a:gd name="T24" fmla="*/ 3 w 10"/>
                  <a:gd name="T25" fmla="*/ 0 h 8"/>
                  <a:gd name="T26" fmla="*/ 6 w 10"/>
                  <a:gd name="T27" fmla="*/ 0 h 8"/>
                  <a:gd name="T28" fmla="*/ 8 w 10"/>
                  <a:gd name="T29" fmla="*/ 0 h 8"/>
                  <a:gd name="T30" fmla="*/ 9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0" name="Freeform 260">
                <a:extLst>
                  <a:ext uri="{FF2B5EF4-FFF2-40B4-BE49-F238E27FC236}">
                    <a16:creationId xmlns:a16="http://schemas.microsoft.com/office/drawing/2014/main" id="{47E6A392-F544-119A-59A9-62DD8A1C3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798"/>
                <a:ext cx="1" cy="0"/>
              </a:xfrm>
              <a:custGeom>
                <a:avLst/>
                <a:gdLst>
                  <a:gd name="T0" fmla="*/ 0 w 15"/>
                  <a:gd name="T1" fmla="*/ 0 h 8"/>
                  <a:gd name="T2" fmla="*/ 4 w 15"/>
                  <a:gd name="T3" fmla="*/ 0 h 8"/>
                  <a:gd name="T4" fmla="*/ 7 w 15"/>
                  <a:gd name="T5" fmla="*/ 0 h 8"/>
                  <a:gd name="T6" fmla="*/ 9 w 15"/>
                  <a:gd name="T7" fmla="*/ 0 h 8"/>
                  <a:gd name="T8" fmla="*/ 10 w 15"/>
                  <a:gd name="T9" fmla="*/ 2 h 8"/>
                  <a:gd name="T10" fmla="*/ 10 w 15"/>
                  <a:gd name="T11" fmla="*/ 3 h 8"/>
                  <a:gd name="T12" fmla="*/ 12 w 15"/>
                  <a:gd name="T13" fmla="*/ 4 h 8"/>
                  <a:gd name="T14" fmla="*/ 14 w 15"/>
                  <a:gd name="T15" fmla="*/ 4 h 8"/>
                  <a:gd name="T16" fmla="*/ 15 w 15"/>
                  <a:gd name="T17" fmla="*/ 8 h 8"/>
                  <a:gd name="T18" fmla="*/ 11 w 15"/>
                  <a:gd name="T19" fmla="*/ 8 h 8"/>
                  <a:gd name="T20" fmla="*/ 2 w 15"/>
                  <a:gd name="T21" fmla="*/ 8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8"/>
                    </a:lnTo>
                    <a:lnTo>
                      <a:pt x="11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1" name="Freeform 261">
                <a:extLst>
                  <a:ext uri="{FF2B5EF4-FFF2-40B4-BE49-F238E27FC236}">
                    <a16:creationId xmlns:a16="http://schemas.microsoft.com/office/drawing/2014/main" id="{D0552024-169B-8918-A803-85952A228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795"/>
                <a:ext cx="1" cy="0"/>
              </a:xfrm>
              <a:custGeom>
                <a:avLst/>
                <a:gdLst>
                  <a:gd name="T0" fmla="*/ 9 w 10"/>
                  <a:gd name="T1" fmla="*/ 5 h 9"/>
                  <a:gd name="T2" fmla="*/ 10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6 w 10"/>
                  <a:gd name="T9" fmla="*/ 9 h 9"/>
                  <a:gd name="T10" fmla="*/ 6 w 10"/>
                  <a:gd name="T11" fmla="*/ 7 h 9"/>
                  <a:gd name="T12" fmla="*/ 5 w 10"/>
                  <a:gd name="T13" fmla="*/ 5 h 9"/>
                  <a:gd name="T14" fmla="*/ 3 w 10"/>
                  <a:gd name="T15" fmla="*/ 5 h 9"/>
                  <a:gd name="T16" fmla="*/ 1 w 10"/>
                  <a:gd name="T17" fmla="*/ 5 h 9"/>
                  <a:gd name="T18" fmla="*/ 1 w 10"/>
                  <a:gd name="T19" fmla="*/ 3 h 9"/>
                  <a:gd name="T20" fmla="*/ 0 w 10"/>
                  <a:gd name="T21" fmla="*/ 0 h 9"/>
                  <a:gd name="T22" fmla="*/ 2 w 10"/>
                  <a:gd name="T23" fmla="*/ 0 h 9"/>
                  <a:gd name="T24" fmla="*/ 4 w 10"/>
                  <a:gd name="T25" fmla="*/ 0 h 9"/>
                  <a:gd name="T26" fmla="*/ 6 w 10"/>
                  <a:gd name="T27" fmla="*/ 0 h 9"/>
                  <a:gd name="T28" fmla="*/ 8 w 10"/>
                  <a:gd name="T29" fmla="*/ 1 h 9"/>
                  <a:gd name="T30" fmla="*/ 9 w 10"/>
                  <a:gd name="T31" fmla="*/ 3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2" name="Freeform 262">
                <a:extLst>
                  <a:ext uri="{FF2B5EF4-FFF2-40B4-BE49-F238E27FC236}">
                    <a16:creationId xmlns:a16="http://schemas.microsoft.com/office/drawing/2014/main" id="{497C4BC8-B2D3-A6E3-95B4-B1221ECA4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769"/>
                <a:ext cx="1" cy="0"/>
              </a:xfrm>
              <a:custGeom>
                <a:avLst/>
                <a:gdLst>
                  <a:gd name="T0" fmla="*/ 12 w 13"/>
                  <a:gd name="T1" fmla="*/ 1 h 5"/>
                  <a:gd name="T2" fmla="*/ 12 w 13"/>
                  <a:gd name="T3" fmla="*/ 3 h 5"/>
                  <a:gd name="T4" fmla="*/ 13 w 13"/>
                  <a:gd name="T5" fmla="*/ 5 h 5"/>
                  <a:gd name="T6" fmla="*/ 11 w 13"/>
                  <a:gd name="T7" fmla="*/ 5 h 5"/>
                  <a:gd name="T8" fmla="*/ 9 w 13"/>
                  <a:gd name="T9" fmla="*/ 5 h 5"/>
                  <a:gd name="T10" fmla="*/ 7 w 13"/>
                  <a:gd name="T11" fmla="*/ 4 h 5"/>
                  <a:gd name="T12" fmla="*/ 5 w 13"/>
                  <a:gd name="T13" fmla="*/ 4 h 5"/>
                  <a:gd name="T14" fmla="*/ 3 w 13"/>
                  <a:gd name="T15" fmla="*/ 4 h 5"/>
                  <a:gd name="T16" fmla="*/ 1 w 13"/>
                  <a:gd name="T17" fmla="*/ 3 h 5"/>
                  <a:gd name="T18" fmla="*/ 1 w 13"/>
                  <a:gd name="T19" fmla="*/ 2 h 5"/>
                  <a:gd name="T20" fmla="*/ 0 w 13"/>
                  <a:gd name="T21" fmla="*/ 0 h 5"/>
                  <a:gd name="T22" fmla="*/ 8 w 13"/>
                  <a:gd name="T23" fmla="*/ 1 h 5"/>
                  <a:gd name="T24" fmla="*/ 12 w 13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12" y="1"/>
                    </a:move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3" name="Freeform 263">
                <a:extLst>
                  <a:ext uri="{FF2B5EF4-FFF2-40B4-BE49-F238E27FC236}">
                    <a16:creationId xmlns:a16="http://schemas.microsoft.com/office/drawing/2014/main" id="{1A6B74A3-4186-2A72-3F81-53A539041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769"/>
                <a:ext cx="0" cy="0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8 h 9"/>
                  <a:gd name="T6" fmla="*/ 1 w 9"/>
                  <a:gd name="T7" fmla="*/ 7 h 9"/>
                  <a:gd name="T8" fmla="*/ 1 w 9"/>
                  <a:gd name="T9" fmla="*/ 4 h 9"/>
                  <a:gd name="T10" fmla="*/ 1 w 9"/>
                  <a:gd name="T11" fmla="*/ 2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1 h 9"/>
                  <a:gd name="T20" fmla="*/ 8 w 9"/>
                  <a:gd name="T21" fmla="*/ 1 h 9"/>
                  <a:gd name="T22" fmla="*/ 9 w 9"/>
                  <a:gd name="T23" fmla="*/ 3 h 9"/>
                  <a:gd name="T24" fmla="*/ 9 w 9"/>
                  <a:gd name="T25" fmla="*/ 5 h 9"/>
                  <a:gd name="T26" fmla="*/ 7 w 9"/>
                  <a:gd name="T27" fmla="*/ 4 h 9"/>
                  <a:gd name="T28" fmla="*/ 5 w 9"/>
                  <a:gd name="T29" fmla="*/ 4 h 9"/>
                  <a:gd name="T30" fmla="*/ 5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4" name="Freeform 264">
                <a:extLst>
                  <a:ext uri="{FF2B5EF4-FFF2-40B4-BE49-F238E27FC236}">
                    <a16:creationId xmlns:a16="http://schemas.microsoft.com/office/drawing/2014/main" id="{4613E3B6-8CAB-D642-F83E-BFE7DF170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8"/>
                <a:ext cx="1" cy="1"/>
              </a:xfrm>
              <a:custGeom>
                <a:avLst/>
                <a:gdLst>
                  <a:gd name="T0" fmla="*/ 3 w 6"/>
                  <a:gd name="T1" fmla="*/ 16 h 16"/>
                  <a:gd name="T2" fmla="*/ 2 w 6"/>
                  <a:gd name="T3" fmla="*/ 11 h 16"/>
                  <a:gd name="T4" fmla="*/ 1 w 6"/>
                  <a:gd name="T5" fmla="*/ 7 h 16"/>
                  <a:gd name="T6" fmla="*/ 0 w 6"/>
                  <a:gd name="T7" fmla="*/ 0 h 16"/>
                  <a:gd name="T8" fmla="*/ 2 w 6"/>
                  <a:gd name="T9" fmla="*/ 0 h 16"/>
                  <a:gd name="T10" fmla="*/ 4 w 6"/>
                  <a:gd name="T11" fmla="*/ 1 h 16"/>
                  <a:gd name="T12" fmla="*/ 4 w 6"/>
                  <a:gd name="T13" fmla="*/ 2 h 16"/>
                  <a:gd name="T14" fmla="*/ 5 w 6"/>
                  <a:gd name="T15" fmla="*/ 4 h 16"/>
                  <a:gd name="T16" fmla="*/ 5 w 6"/>
                  <a:gd name="T17" fmla="*/ 6 h 16"/>
                  <a:gd name="T18" fmla="*/ 5 w 6"/>
                  <a:gd name="T19" fmla="*/ 8 h 16"/>
                  <a:gd name="T20" fmla="*/ 6 w 6"/>
                  <a:gd name="T21" fmla="*/ 13 h 16"/>
                  <a:gd name="T22" fmla="*/ 6 w 6"/>
                  <a:gd name="T23" fmla="*/ 15 h 16"/>
                  <a:gd name="T24" fmla="*/ 6 w 6"/>
                  <a:gd name="T25" fmla="*/ 16 h 16"/>
                  <a:gd name="T26" fmla="*/ 5 w 6"/>
                  <a:gd name="T27" fmla="*/ 16 h 16"/>
                  <a:gd name="T28" fmla="*/ 3 w 6"/>
                  <a:gd name="T2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6">
                    <a:moveTo>
                      <a:pt x="3" y="16"/>
                    </a:moveTo>
                    <a:lnTo>
                      <a:pt x="2" y="11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5" name="Freeform 265">
                <a:extLst>
                  <a:ext uri="{FF2B5EF4-FFF2-40B4-BE49-F238E27FC236}">
                    <a16:creationId xmlns:a16="http://schemas.microsoft.com/office/drawing/2014/main" id="{E83323D6-A73D-1A39-5689-BC0228A4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7"/>
                <a:ext cx="0" cy="1"/>
              </a:xfrm>
              <a:custGeom>
                <a:avLst/>
                <a:gdLst>
                  <a:gd name="T0" fmla="*/ 5 w 9"/>
                  <a:gd name="T1" fmla="*/ 7 h 12"/>
                  <a:gd name="T2" fmla="*/ 4 w 9"/>
                  <a:gd name="T3" fmla="*/ 3 h 12"/>
                  <a:gd name="T4" fmla="*/ 4 w 9"/>
                  <a:gd name="T5" fmla="*/ 1 h 12"/>
                  <a:gd name="T6" fmla="*/ 4 w 9"/>
                  <a:gd name="T7" fmla="*/ 0 h 12"/>
                  <a:gd name="T8" fmla="*/ 6 w 9"/>
                  <a:gd name="T9" fmla="*/ 0 h 12"/>
                  <a:gd name="T10" fmla="*/ 8 w 9"/>
                  <a:gd name="T11" fmla="*/ 0 h 12"/>
                  <a:gd name="T12" fmla="*/ 8 w 9"/>
                  <a:gd name="T13" fmla="*/ 2 h 12"/>
                  <a:gd name="T14" fmla="*/ 8 w 9"/>
                  <a:gd name="T15" fmla="*/ 4 h 12"/>
                  <a:gd name="T16" fmla="*/ 9 w 9"/>
                  <a:gd name="T17" fmla="*/ 6 h 12"/>
                  <a:gd name="T18" fmla="*/ 9 w 9"/>
                  <a:gd name="T19" fmla="*/ 8 h 12"/>
                  <a:gd name="T20" fmla="*/ 9 w 9"/>
                  <a:gd name="T21" fmla="*/ 10 h 12"/>
                  <a:gd name="T22" fmla="*/ 9 w 9"/>
                  <a:gd name="T23" fmla="*/ 12 h 12"/>
                  <a:gd name="T24" fmla="*/ 8 w 9"/>
                  <a:gd name="T25" fmla="*/ 12 h 12"/>
                  <a:gd name="T26" fmla="*/ 6 w 9"/>
                  <a:gd name="T27" fmla="*/ 12 h 12"/>
                  <a:gd name="T28" fmla="*/ 4 w 9"/>
                  <a:gd name="T29" fmla="*/ 12 h 12"/>
                  <a:gd name="T30" fmla="*/ 1 w 9"/>
                  <a:gd name="T31" fmla="*/ 10 h 12"/>
                  <a:gd name="T32" fmla="*/ 0 w 9"/>
                  <a:gd name="T33" fmla="*/ 8 h 12"/>
                  <a:gd name="T34" fmla="*/ 0 w 9"/>
                  <a:gd name="T35" fmla="*/ 6 h 12"/>
                  <a:gd name="T36" fmla="*/ 3 w 9"/>
                  <a:gd name="T37" fmla="*/ 7 h 12"/>
                  <a:gd name="T38" fmla="*/ 5 w 9"/>
                  <a:gd name="T3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2">
                    <a:moveTo>
                      <a:pt x="5" y="7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6" name="Freeform 266">
                <a:extLst>
                  <a:ext uri="{FF2B5EF4-FFF2-40B4-BE49-F238E27FC236}">
                    <a16:creationId xmlns:a16="http://schemas.microsoft.com/office/drawing/2014/main" id="{13E446C3-1CC9-D06F-4CBB-82E0F989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765"/>
                <a:ext cx="1" cy="2"/>
              </a:xfrm>
              <a:custGeom>
                <a:avLst/>
                <a:gdLst>
                  <a:gd name="T0" fmla="*/ 1 w 22"/>
                  <a:gd name="T1" fmla="*/ 25 h 30"/>
                  <a:gd name="T2" fmla="*/ 0 w 22"/>
                  <a:gd name="T3" fmla="*/ 18 h 30"/>
                  <a:gd name="T4" fmla="*/ 0 w 22"/>
                  <a:gd name="T5" fmla="*/ 14 h 30"/>
                  <a:gd name="T6" fmla="*/ 5 w 22"/>
                  <a:gd name="T7" fmla="*/ 14 h 30"/>
                  <a:gd name="T8" fmla="*/ 6 w 22"/>
                  <a:gd name="T9" fmla="*/ 15 h 30"/>
                  <a:gd name="T10" fmla="*/ 8 w 22"/>
                  <a:gd name="T11" fmla="*/ 15 h 30"/>
                  <a:gd name="T12" fmla="*/ 10 w 22"/>
                  <a:gd name="T13" fmla="*/ 15 h 30"/>
                  <a:gd name="T14" fmla="*/ 12 w 22"/>
                  <a:gd name="T15" fmla="*/ 16 h 30"/>
                  <a:gd name="T16" fmla="*/ 12 w 22"/>
                  <a:gd name="T17" fmla="*/ 14 h 30"/>
                  <a:gd name="T18" fmla="*/ 12 w 22"/>
                  <a:gd name="T19" fmla="*/ 12 h 30"/>
                  <a:gd name="T20" fmla="*/ 13 w 22"/>
                  <a:gd name="T21" fmla="*/ 12 h 30"/>
                  <a:gd name="T22" fmla="*/ 15 w 22"/>
                  <a:gd name="T23" fmla="*/ 12 h 30"/>
                  <a:gd name="T24" fmla="*/ 14 w 22"/>
                  <a:gd name="T25" fmla="*/ 4 h 30"/>
                  <a:gd name="T26" fmla="*/ 14 w 22"/>
                  <a:gd name="T27" fmla="*/ 2 h 30"/>
                  <a:gd name="T28" fmla="*/ 14 w 22"/>
                  <a:gd name="T29" fmla="*/ 0 h 30"/>
                  <a:gd name="T30" fmla="*/ 16 w 22"/>
                  <a:gd name="T31" fmla="*/ 0 h 30"/>
                  <a:gd name="T32" fmla="*/ 19 w 22"/>
                  <a:gd name="T33" fmla="*/ 1 h 30"/>
                  <a:gd name="T34" fmla="*/ 19 w 22"/>
                  <a:gd name="T35" fmla="*/ 3 h 30"/>
                  <a:gd name="T36" fmla="*/ 19 w 22"/>
                  <a:gd name="T37" fmla="*/ 4 h 30"/>
                  <a:gd name="T38" fmla="*/ 20 w 22"/>
                  <a:gd name="T39" fmla="*/ 13 h 30"/>
                  <a:gd name="T40" fmla="*/ 21 w 22"/>
                  <a:gd name="T41" fmla="*/ 15 h 30"/>
                  <a:gd name="T42" fmla="*/ 21 w 22"/>
                  <a:gd name="T43" fmla="*/ 17 h 30"/>
                  <a:gd name="T44" fmla="*/ 21 w 22"/>
                  <a:gd name="T45" fmla="*/ 19 h 30"/>
                  <a:gd name="T46" fmla="*/ 22 w 22"/>
                  <a:gd name="T47" fmla="*/ 20 h 30"/>
                  <a:gd name="T48" fmla="*/ 20 w 22"/>
                  <a:gd name="T49" fmla="*/ 20 h 30"/>
                  <a:gd name="T50" fmla="*/ 17 w 22"/>
                  <a:gd name="T51" fmla="*/ 20 h 30"/>
                  <a:gd name="T52" fmla="*/ 13 w 22"/>
                  <a:gd name="T53" fmla="*/ 19 h 30"/>
                  <a:gd name="T54" fmla="*/ 11 w 22"/>
                  <a:gd name="T55" fmla="*/ 19 h 30"/>
                  <a:gd name="T56" fmla="*/ 9 w 22"/>
                  <a:gd name="T57" fmla="*/ 19 h 30"/>
                  <a:gd name="T58" fmla="*/ 9 w 22"/>
                  <a:gd name="T59" fmla="*/ 21 h 30"/>
                  <a:gd name="T60" fmla="*/ 10 w 22"/>
                  <a:gd name="T61" fmla="*/ 23 h 30"/>
                  <a:gd name="T62" fmla="*/ 10 w 22"/>
                  <a:gd name="T63" fmla="*/ 26 h 30"/>
                  <a:gd name="T64" fmla="*/ 6 w 22"/>
                  <a:gd name="T65" fmla="*/ 26 h 30"/>
                  <a:gd name="T66" fmla="*/ 7 w 22"/>
                  <a:gd name="T67" fmla="*/ 29 h 30"/>
                  <a:gd name="T68" fmla="*/ 7 w 22"/>
                  <a:gd name="T69" fmla="*/ 30 h 30"/>
                  <a:gd name="T70" fmla="*/ 5 w 22"/>
                  <a:gd name="T71" fmla="*/ 30 h 30"/>
                  <a:gd name="T72" fmla="*/ 3 w 22"/>
                  <a:gd name="T73" fmla="*/ 30 h 30"/>
                  <a:gd name="T74" fmla="*/ 3 w 22"/>
                  <a:gd name="T75" fmla="*/ 27 h 30"/>
                  <a:gd name="T76" fmla="*/ 1 w 22"/>
                  <a:gd name="T77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30">
                    <a:moveTo>
                      <a:pt x="1" y="25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20" y="13"/>
                    </a:lnTo>
                    <a:lnTo>
                      <a:pt x="21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3"/>
                    </a:lnTo>
                    <a:lnTo>
                      <a:pt x="10" y="26"/>
                    </a:lnTo>
                    <a:lnTo>
                      <a:pt x="6" y="26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3" y="27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7" name="Freeform 267">
                <a:extLst>
                  <a:ext uri="{FF2B5EF4-FFF2-40B4-BE49-F238E27FC236}">
                    <a16:creationId xmlns:a16="http://schemas.microsoft.com/office/drawing/2014/main" id="{06DAD778-9EE5-C229-EA55-EB8B213D1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" y="2762"/>
                <a:ext cx="1" cy="1"/>
              </a:xfrm>
              <a:custGeom>
                <a:avLst/>
                <a:gdLst>
                  <a:gd name="T0" fmla="*/ 11 w 11"/>
                  <a:gd name="T1" fmla="*/ 14 h 14"/>
                  <a:gd name="T2" fmla="*/ 7 w 11"/>
                  <a:gd name="T3" fmla="*/ 13 h 14"/>
                  <a:gd name="T4" fmla="*/ 5 w 11"/>
                  <a:gd name="T5" fmla="*/ 13 h 14"/>
                  <a:gd name="T6" fmla="*/ 2 w 11"/>
                  <a:gd name="T7" fmla="*/ 13 h 14"/>
                  <a:gd name="T8" fmla="*/ 2 w 11"/>
                  <a:gd name="T9" fmla="*/ 11 h 14"/>
                  <a:gd name="T10" fmla="*/ 1 w 11"/>
                  <a:gd name="T11" fmla="*/ 9 h 14"/>
                  <a:gd name="T12" fmla="*/ 1 w 11"/>
                  <a:gd name="T13" fmla="*/ 5 h 14"/>
                  <a:gd name="T14" fmla="*/ 0 w 11"/>
                  <a:gd name="T15" fmla="*/ 3 h 14"/>
                  <a:gd name="T16" fmla="*/ 0 w 11"/>
                  <a:gd name="T17" fmla="*/ 0 h 14"/>
                  <a:gd name="T18" fmla="*/ 2 w 11"/>
                  <a:gd name="T19" fmla="*/ 1 h 14"/>
                  <a:gd name="T20" fmla="*/ 5 w 11"/>
                  <a:gd name="T21" fmla="*/ 1 h 14"/>
                  <a:gd name="T22" fmla="*/ 5 w 11"/>
                  <a:gd name="T23" fmla="*/ 4 h 14"/>
                  <a:gd name="T24" fmla="*/ 6 w 11"/>
                  <a:gd name="T25" fmla="*/ 6 h 14"/>
                  <a:gd name="T26" fmla="*/ 8 w 11"/>
                  <a:gd name="T27" fmla="*/ 6 h 14"/>
                  <a:gd name="T28" fmla="*/ 9 w 11"/>
                  <a:gd name="T29" fmla="*/ 6 h 14"/>
                  <a:gd name="T30" fmla="*/ 10 w 11"/>
                  <a:gd name="T31" fmla="*/ 8 h 14"/>
                  <a:gd name="T32" fmla="*/ 10 w 11"/>
                  <a:gd name="T33" fmla="*/ 10 h 14"/>
                  <a:gd name="T34" fmla="*/ 10 w 11"/>
                  <a:gd name="T35" fmla="*/ 12 h 14"/>
                  <a:gd name="T36" fmla="*/ 11 w 11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8" name="Freeform 268">
                <a:extLst>
                  <a:ext uri="{FF2B5EF4-FFF2-40B4-BE49-F238E27FC236}">
                    <a16:creationId xmlns:a16="http://schemas.microsoft.com/office/drawing/2014/main" id="{E4976565-53FF-32A1-9B11-7233BE1F1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2761"/>
                <a:ext cx="1" cy="2"/>
              </a:xfrm>
              <a:custGeom>
                <a:avLst/>
                <a:gdLst>
                  <a:gd name="T0" fmla="*/ 3 w 10"/>
                  <a:gd name="T1" fmla="*/ 19 h 19"/>
                  <a:gd name="T2" fmla="*/ 2 w 10"/>
                  <a:gd name="T3" fmla="*/ 15 h 19"/>
                  <a:gd name="T4" fmla="*/ 2 w 10"/>
                  <a:gd name="T5" fmla="*/ 13 h 19"/>
                  <a:gd name="T6" fmla="*/ 2 w 10"/>
                  <a:gd name="T7" fmla="*/ 11 h 19"/>
                  <a:gd name="T8" fmla="*/ 1 w 10"/>
                  <a:gd name="T9" fmla="*/ 9 h 19"/>
                  <a:gd name="T10" fmla="*/ 1 w 10"/>
                  <a:gd name="T11" fmla="*/ 7 h 19"/>
                  <a:gd name="T12" fmla="*/ 1 w 10"/>
                  <a:gd name="T13" fmla="*/ 6 h 19"/>
                  <a:gd name="T14" fmla="*/ 0 w 10"/>
                  <a:gd name="T15" fmla="*/ 3 h 19"/>
                  <a:gd name="T16" fmla="*/ 2 w 10"/>
                  <a:gd name="T17" fmla="*/ 3 h 19"/>
                  <a:gd name="T18" fmla="*/ 4 w 10"/>
                  <a:gd name="T19" fmla="*/ 3 h 19"/>
                  <a:gd name="T20" fmla="*/ 4 w 10"/>
                  <a:gd name="T21" fmla="*/ 1 h 19"/>
                  <a:gd name="T22" fmla="*/ 4 w 10"/>
                  <a:gd name="T23" fmla="*/ 0 h 19"/>
                  <a:gd name="T24" fmla="*/ 6 w 10"/>
                  <a:gd name="T25" fmla="*/ 0 h 19"/>
                  <a:gd name="T26" fmla="*/ 8 w 10"/>
                  <a:gd name="T27" fmla="*/ 0 h 19"/>
                  <a:gd name="T28" fmla="*/ 8 w 10"/>
                  <a:gd name="T29" fmla="*/ 2 h 19"/>
                  <a:gd name="T30" fmla="*/ 8 w 10"/>
                  <a:gd name="T31" fmla="*/ 5 h 19"/>
                  <a:gd name="T32" fmla="*/ 8 w 10"/>
                  <a:gd name="T33" fmla="*/ 7 h 19"/>
                  <a:gd name="T34" fmla="*/ 9 w 10"/>
                  <a:gd name="T35" fmla="*/ 9 h 19"/>
                  <a:gd name="T36" fmla="*/ 9 w 10"/>
                  <a:gd name="T37" fmla="*/ 11 h 19"/>
                  <a:gd name="T38" fmla="*/ 9 w 10"/>
                  <a:gd name="T39" fmla="*/ 12 h 19"/>
                  <a:gd name="T40" fmla="*/ 10 w 10"/>
                  <a:gd name="T41" fmla="*/ 14 h 19"/>
                  <a:gd name="T42" fmla="*/ 10 w 10"/>
                  <a:gd name="T43" fmla="*/ 16 h 19"/>
                  <a:gd name="T44" fmla="*/ 8 w 10"/>
                  <a:gd name="T45" fmla="*/ 16 h 19"/>
                  <a:gd name="T46" fmla="*/ 6 w 10"/>
                  <a:gd name="T47" fmla="*/ 16 h 19"/>
                  <a:gd name="T48" fmla="*/ 6 w 10"/>
                  <a:gd name="T49" fmla="*/ 17 h 19"/>
                  <a:gd name="T50" fmla="*/ 7 w 10"/>
                  <a:gd name="T51" fmla="*/ 19 h 19"/>
                  <a:gd name="T52" fmla="*/ 5 w 10"/>
                  <a:gd name="T53" fmla="*/ 19 h 19"/>
                  <a:gd name="T54" fmla="*/ 3 w 10"/>
                  <a:gd name="T5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19">
                    <a:moveTo>
                      <a:pt x="3" y="19"/>
                    </a:move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29" name="Freeform 269">
                <a:extLst>
                  <a:ext uri="{FF2B5EF4-FFF2-40B4-BE49-F238E27FC236}">
                    <a16:creationId xmlns:a16="http://schemas.microsoft.com/office/drawing/2014/main" id="{55304DE8-4E9A-622B-D8C0-BDE419889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761"/>
                <a:ext cx="1" cy="2"/>
              </a:xfrm>
              <a:custGeom>
                <a:avLst/>
                <a:gdLst>
                  <a:gd name="T0" fmla="*/ 10 w 14"/>
                  <a:gd name="T1" fmla="*/ 18 h 18"/>
                  <a:gd name="T2" fmla="*/ 8 w 14"/>
                  <a:gd name="T3" fmla="*/ 17 h 18"/>
                  <a:gd name="T4" fmla="*/ 6 w 14"/>
                  <a:gd name="T5" fmla="*/ 17 h 18"/>
                  <a:gd name="T6" fmla="*/ 6 w 14"/>
                  <a:gd name="T7" fmla="*/ 15 h 18"/>
                  <a:gd name="T8" fmla="*/ 6 w 14"/>
                  <a:gd name="T9" fmla="*/ 13 h 18"/>
                  <a:gd name="T10" fmla="*/ 6 w 14"/>
                  <a:gd name="T11" fmla="*/ 11 h 18"/>
                  <a:gd name="T12" fmla="*/ 5 w 14"/>
                  <a:gd name="T13" fmla="*/ 9 h 18"/>
                  <a:gd name="T14" fmla="*/ 3 w 14"/>
                  <a:gd name="T15" fmla="*/ 9 h 18"/>
                  <a:gd name="T16" fmla="*/ 1 w 14"/>
                  <a:gd name="T17" fmla="*/ 9 h 18"/>
                  <a:gd name="T18" fmla="*/ 1 w 14"/>
                  <a:gd name="T19" fmla="*/ 7 h 18"/>
                  <a:gd name="T20" fmla="*/ 1 w 14"/>
                  <a:gd name="T21" fmla="*/ 5 h 18"/>
                  <a:gd name="T22" fmla="*/ 0 w 14"/>
                  <a:gd name="T23" fmla="*/ 0 h 18"/>
                  <a:gd name="T24" fmla="*/ 2 w 14"/>
                  <a:gd name="T25" fmla="*/ 1 h 18"/>
                  <a:gd name="T26" fmla="*/ 4 w 14"/>
                  <a:gd name="T27" fmla="*/ 1 h 18"/>
                  <a:gd name="T28" fmla="*/ 4 w 14"/>
                  <a:gd name="T29" fmla="*/ 4 h 18"/>
                  <a:gd name="T30" fmla="*/ 5 w 14"/>
                  <a:gd name="T31" fmla="*/ 6 h 18"/>
                  <a:gd name="T32" fmla="*/ 7 w 14"/>
                  <a:gd name="T33" fmla="*/ 6 h 18"/>
                  <a:gd name="T34" fmla="*/ 8 w 14"/>
                  <a:gd name="T35" fmla="*/ 6 h 18"/>
                  <a:gd name="T36" fmla="*/ 10 w 14"/>
                  <a:gd name="T37" fmla="*/ 7 h 18"/>
                  <a:gd name="T38" fmla="*/ 13 w 14"/>
                  <a:gd name="T39" fmla="*/ 7 h 18"/>
                  <a:gd name="T40" fmla="*/ 14 w 14"/>
                  <a:gd name="T41" fmla="*/ 9 h 18"/>
                  <a:gd name="T42" fmla="*/ 14 w 14"/>
                  <a:gd name="T43" fmla="*/ 11 h 18"/>
                  <a:gd name="T44" fmla="*/ 11 w 14"/>
                  <a:gd name="T45" fmla="*/ 10 h 18"/>
                  <a:gd name="T46" fmla="*/ 9 w 14"/>
                  <a:gd name="T47" fmla="*/ 10 h 18"/>
                  <a:gd name="T48" fmla="*/ 9 w 14"/>
                  <a:gd name="T49" fmla="*/ 12 h 18"/>
                  <a:gd name="T50" fmla="*/ 10 w 14"/>
                  <a:gd name="T51" fmla="*/ 14 h 18"/>
                  <a:gd name="T52" fmla="*/ 10 w 14"/>
                  <a:gd name="T5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8">
                    <a:moveTo>
                      <a:pt x="10" y="18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0" name="Freeform 270">
                <a:extLst>
                  <a:ext uri="{FF2B5EF4-FFF2-40B4-BE49-F238E27FC236}">
                    <a16:creationId xmlns:a16="http://schemas.microsoft.com/office/drawing/2014/main" id="{74CE9AB7-4A4A-063E-F5B9-449787783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760"/>
                <a:ext cx="1" cy="1"/>
              </a:xfrm>
              <a:custGeom>
                <a:avLst/>
                <a:gdLst>
                  <a:gd name="T0" fmla="*/ 8 w 9"/>
                  <a:gd name="T1" fmla="*/ 6 h 10"/>
                  <a:gd name="T2" fmla="*/ 9 w 9"/>
                  <a:gd name="T3" fmla="*/ 8 h 10"/>
                  <a:gd name="T4" fmla="*/ 9 w 9"/>
                  <a:gd name="T5" fmla="*/ 10 h 10"/>
                  <a:gd name="T6" fmla="*/ 7 w 9"/>
                  <a:gd name="T7" fmla="*/ 10 h 10"/>
                  <a:gd name="T8" fmla="*/ 5 w 9"/>
                  <a:gd name="T9" fmla="*/ 9 h 10"/>
                  <a:gd name="T10" fmla="*/ 5 w 9"/>
                  <a:gd name="T11" fmla="*/ 8 h 10"/>
                  <a:gd name="T12" fmla="*/ 4 w 9"/>
                  <a:gd name="T13" fmla="*/ 6 h 10"/>
                  <a:gd name="T14" fmla="*/ 2 w 9"/>
                  <a:gd name="T15" fmla="*/ 5 h 10"/>
                  <a:gd name="T16" fmla="*/ 1 w 9"/>
                  <a:gd name="T17" fmla="*/ 5 h 10"/>
                  <a:gd name="T18" fmla="*/ 0 w 9"/>
                  <a:gd name="T19" fmla="*/ 3 h 10"/>
                  <a:gd name="T20" fmla="*/ 0 w 9"/>
                  <a:gd name="T21" fmla="*/ 0 h 10"/>
                  <a:gd name="T22" fmla="*/ 2 w 9"/>
                  <a:gd name="T23" fmla="*/ 0 h 10"/>
                  <a:gd name="T24" fmla="*/ 4 w 9"/>
                  <a:gd name="T25" fmla="*/ 1 h 10"/>
                  <a:gd name="T26" fmla="*/ 6 w 9"/>
                  <a:gd name="T27" fmla="*/ 1 h 10"/>
                  <a:gd name="T28" fmla="*/ 8 w 9"/>
                  <a:gd name="T29" fmla="*/ 1 h 10"/>
                  <a:gd name="T30" fmla="*/ 8 w 9"/>
                  <a:gd name="T31" fmla="*/ 4 h 10"/>
                  <a:gd name="T32" fmla="*/ 8 w 9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1" name="Freeform 271">
                <a:extLst>
                  <a:ext uri="{FF2B5EF4-FFF2-40B4-BE49-F238E27FC236}">
                    <a16:creationId xmlns:a16="http://schemas.microsoft.com/office/drawing/2014/main" id="{507293B8-01D2-9069-ADCF-B73248DAB7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43" y="2762"/>
                <a:ext cx="55" cy="75"/>
              </a:xfrm>
              <a:custGeom>
                <a:avLst/>
                <a:gdLst>
                  <a:gd name="T0" fmla="*/ 795 w 880"/>
                  <a:gd name="T1" fmla="*/ 96 h 1195"/>
                  <a:gd name="T2" fmla="*/ 766 w 880"/>
                  <a:gd name="T3" fmla="*/ 134 h 1195"/>
                  <a:gd name="T4" fmla="*/ 748 w 880"/>
                  <a:gd name="T5" fmla="*/ 146 h 1195"/>
                  <a:gd name="T6" fmla="*/ 641 w 880"/>
                  <a:gd name="T7" fmla="*/ 237 h 1195"/>
                  <a:gd name="T8" fmla="*/ 548 w 880"/>
                  <a:gd name="T9" fmla="*/ 354 h 1195"/>
                  <a:gd name="T10" fmla="*/ 524 w 880"/>
                  <a:gd name="T11" fmla="*/ 371 h 1195"/>
                  <a:gd name="T12" fmla="*/ 490 w 880"/>
                  <a:gd name="T13" fmla="*/ 416 h 1195"/>
                  <a:gd name="T14" fmla="*/ 368 w 880"/>
                  <a:gd name="T15" fmla="*/ 590 h 1195"/>
                  <a:gd name="T16" fmla="*/ 351 w 880"/>
                  <a:gd name="T17" fmla="*/ 605 h 1195"/>
                  <a:gd name="T18" fmla="*/ 256 w 880"/>
                  <a:gd name="T19" fmla="*/ 752 h 1195"/>
                  <a:gd name="T20" fmla="*/ 130 w 880"/>
                  <a:gd name="T21" fmla="*/ 962 h 1195"/>
                  <a:gd name="T22" fmla="*/ 77 w 880"/>
                  <a:gd name="T23" fmla="*/ 1040 h 1195"/>
                  <a:gd name="T24" fmla="*/ 51 w 880"/>
                  <a:gd name="T25" fmla="*/ 1164 h 1195"/>
                  <a:gd name="T26" fmla="*/ 87 w 880"/>
                  <a:gd name="T27" fmla="*/ 1063 h 1195"/>
                  <a:gd name="T28" fmla="*/ 9 w 880"/>
                  <a:gd name="T29" fmla="*/ 1148 h 1195"/>
                  <a:gd name="T30" fmla="*/ 18 w 880"/>
                  <a:gd name="T31" fmla="*/ 1090 h 1195"/>
                  <a:gd name="T32" fmla="*/ 63 w 880"/>
                  <a:gd name="T33" fmla="*/ 1057 h 1195"/>
                  <a:gd name="T34" fmla="*/ 69 w 880"/>
                  <a:gd name="T35" fmla="*/ 992 h 1195"/>
                  <a:gd name="T36" fmla="*/ 106 w 880"/>
                  <a:gd name="T37" fmla="*/ 942 h 1195"/>
                  <a:gd name="T38" fmla="*/ 136 w 880"/>
                  <a:gd name="T39" fmla="*/ 896 h 1195"/>
                  <a:gd name="T40" fmla="*/ 157 w 880"/>
                  <a:gd name="T41" fmla="*/ 840 h 1195"/>
                  <a:gd name="T42" fmla="*/ 196 w 880"/>
                  <a:gd name="T43" fmla="*/ 780 h 1195"/>
                  <a:gd name="T44" fmla="*/ 230 w 880"/>
                  <a:gd name="T45" fmla="*/ 729 h 1195"/>
                  <a:gd name="T46" fmla="*/ 270 w 880"/>
                  <a:gd name="T47" fmla="*/ 667 h 1195"/>
                  <a:gd name="T48" fmla="*/ 312 w 880"/>
                  <a:gd name="T49" fmla="*/ 611 h 1195"/>
                  <a:gd name="T50" fmla="*/ 365 w 880"/>
                  <a:gd name="T51" fmla="*/ 568 h 1195"/>
                  <a:gd name="T52" fmla="*/ 390 w 880"/>
                  <a:gd name="T53" fmla="*/ 522 h 1195"/>
                  <a:gd name="T54" fmla="*/ 433 w 880"/>
                  <a:gd name="T55" fmla="*/ 451 h 1195"/>
                  <a:gd name="T56" fmla="*/ 470 w 880"/>
                  <a:gd name="T57" fmla="*/ 404 h 1195"/>
                  <a:gd name="T58" fmla="*/ 509 w 880"/>
                  <a:gd name="T59" fmla="*/ 359 h 1195"/>
                  <a:gd name="T60" fmla="*/ 551 w 880"/>
                  <a:gd name="T61" fmla="*/ 304 h 1195"/>
                  <a:gd name="T62" fmla="*/ 589 w 880"/>
                  <a:gd name="T63" fmla="*/ 262 h 1195"/>
                  <a:gd name="T64" fmla="*/ 630 w 880"/>
                  <a:gd name="T65" fmla="*/ 207 h 1195"/>
                  <a:gd name="T66" fmla="*/ 683 w 880"/>
                  <a:gd name="T67" fmla="*/ 167 h 1195"/>
                  <a:gd name="T68" fmla="*/ 725 w 880"/>
                  <a:gd name="T69" fmla="*/ 107 h 1195"/>
                  <a:gd name="T70" fmla="*/ 769 w 880"/>
                  <a:gd name="T71" fmla="*/ 72 h 1195"/>
                  <a:gd name="T72" fmla="*/ 815 w 880"/>
                  <a:gd name="T73" fmla="*/ 33 h 1195"/>
                  <a:gd name="T74" fmla="*/ 871 w 880"/>
                  <a:gd name="T75" fmla="*/ 18 h 1195"/>
                  <a:gd name="T76" fmla="*/ 856 w 880"/>
                  <a:gd name="T77" fmla="*/ 28 h 1195"/>
                  <a:gd name="T78" fmla="*/ 848 w 880"/>
                  <a:gd name="T79" fmla="*/ 42 h 1195"/>
                  <a:gd name="T80" fmla="*/ 831 w 880"/>
                  <a:gd name="T81" fmla="*/ 47 h 1195"/>
                  <a:gd name="T82" fmla="*/ 821 w 880"/>
                  <a:gd name="T83" fmla="*/ 78 h 1195"/>
                  <a:gd name="T84" fmla="*/ 807 w 880"/>
                  <a:gd name="T85" fmla="*/ 117 h 1195"/>
                  <a:gd name="T86" fmla="*/ 757 w 880"/>
                  <a:gd name="T87" fmla="*/ 170 h 1195"/>
                  <a:gd name="T88" fmla="*/ 716 w 880"/>
                  <a:gd name="T89" fmla="*/ 213 h 1195"/>
                  <a:gd name="T90" fmla="*/ 664 w 880"/>
                  <a:gd name="T91" fmla="*/ 265 h 1195"/>
                  <a:gd name="T92" fmla="*/ 625 w 880"/>
                  <a:gd name="T93" fmla="*/ 319 h 1195"/>
                  <a:gd name="T94" fmla="*/ 577 w 880"/>
                  <a:gd name="T95" fmla="*/ 373 h 1195"/>
                  <a:gd name="T96" fmla="*/ 535 w 880"/>
                  <a:gd name="T97" fmla="*/ 403 h 1195"/>
                  <a:gd name="T98" fmla="*/ 501 w 880"/>
                  <a:gd name="T99" fmla="*/ 464 h 1195"/>
                  <a:gd name="T100" fmla="*/ 462 w 880"/>
                  <a:gd name="T101" fmla="*/ 518 h 1195"/>
                  <a:gd name="T102" fmla="*/ 416 w 880"/>
                  <a:gd name="T103" fmla="*/ 576 h 1195"/>
                  <a:gd name="T104" fmla="*/ 379 w 880"/>
                  <a:gd name="T105" fmla="*/ 630 h 1195"/>
                  <a:gd name="T106" fmla="*/ 344 w 880"/>
                  <a:gd name="T107" fmla="*/ 671 h 1195"/>
                  <a:gd name="T108" fmla="*/ 316 w 880"/>
                  <a:gd name="T109" fmla="*/ 701 h 1195"/>
                  <a:gd name="T110" fmla="*/ 291 w 880"/>
                  <a:gd name="T111" fmla="*/ 755 h 1195"/>
                  <a:gd name="T112" fmla="*/ 246 w 880"/>
                  <a:gd name="T113" fmla="*/ 819 h 1195"/>
                  <a:gd name="T114" fmla="*/ 204 w 880"/>
                  <a:gd name="T115" fmla="*/ 880 h 1195"/>
                  <a:gd name="T116" fmla="*/ 179 w 880"/>
                  <a:gd name="T117" fmla="*/ 928 h 1195"/>
                  <a:gd name="T118" fmla="*/ 143 w 880"/>
                  <a:gd name="T119" fmla="*/ 991 h 1195"/>
                  <a:gd name="T120" fmla="*/ 103 w 880"/>
                  <a:gd name="T121" fmla="*/ 1065 h 1195"/>
                  <a:gd name="T122" fmla="*/ 66 w 880"/>
                  <a:gd name="T123" fmla="*/ 1131 h 1195"/>
                  <a:gd name="T124" fmla="*/ 26 w 880"/>
                  <a:gd name="T125" fmla="*/ 1171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0" h="1195">
                    <a:moveTo>
                      <a:pt x="788" y="76"/>
                    </a:moveTo>
                    <a:lnTo>
                      <a:pt x="790" y="76"/>
                    </a:lnTo>
                    <a:lnTo>
                      <a:pt x="792" y="76"/>
                    </a:lnTo>
                    <a:lnTo>
                      <a:pt x="792" y="75"/>
                    </a:lnTo>
                    <a:lnTo>
                      <a:pt x="791" y="72"/>
                    </a:lnTo>
                    <a:lnTo>
                      <a:pt x="795" y="72"/>
                    </a:lnTo>
                    <a:lnTo>
                      <a:pt x="795" y="69"/>
                    </a:lnTo>
                    <a:lnTo>
                      <a:pt x="794" y="67"/>
                    </a:lnTo>
                    <a:lnTo>
                      <a:pt x="794" y="65"/>
                    </a:lnTo>
                    <a:lnTo>
                      <a:pt x="796" y="65"/>
                    </a:lnTo>
                    <a:lnTo>
                      <a:pt x="798" y="65"/>
                    </a:lnTo>
                    <a:lnTo>
                      <a:pt x="802" y="66"/>
                    </a:lnTo>
                    <a:lnTo>
                      <a:pt x="805" y="66"/>
                    </a:lnTo>
                    <a:lnTo>
                      <a:pt x="807" y="66"/>
                    </a:lnTo>
                    <a:lnTo>
                      <a:pt x="806" y="65"/>
                    </a:lnTo>
                    <a:lnTo>
                      <a:pt x="806" y="63"/>
                    </a:lnTo>
                    <a:lnTo>
                      <a:pt x="806" y="61"/>
                    </a:lnTo>
                    <a:lnTo>
                      <a:pt x="805" y="59"/>
                    </a:lnTo>
                    <a:lnTo>
                      <a:pt x="804" y="50"/>
                    </a:lnTo>
                    <a:lnTo>
                      <a:pt x="804" y="49"/>
                    </a:lnTo>
                    <a:lnTo>
                      <a:pt x="804" y="47"/>
                    </a:lnTo>
                    <a:lnTo>
                      <a:pt x="801" y="46"/>
                    </a:lnTo>
                    <a:lnTo>
                      <a:pt x="799" y="46"/>
                    </a:lnTo>
                    <a:lnTo>
                      <a:pt x="799" y="48"/>
                    </a:lnTo>
                    <a:lnTo>
                      <a:pt x="799" y="50"/>
                    </a:lnTo>
                    <a:lnTo>
                      <a:pt x="800" y="58"/>
                    </a:lnTo>
                    <a:lnTo>
                      <a:pt x="798" y="58"/>
                    </a:lnTo>
                    <a:lnTo>
                      <a:pt x="797" y="58"/>
                    </a:lnTo>
                    <a:lnTo>
                      <a:pt x="797" y="60"/>
                    </a:lnTo>
                    <a:lnTo>
                      <a:pt x="797" y="62"/>
                    </a:lnTo>
                    <a:lnTo>
                      <a:pt x="795" y="61"/>
                    </a:lnTo>
                    <a:lnTo>
                      <a:pt x="793" y="61"/>
                    </a:lnTo>
                    <a:lnTo>
                      <a:pt x="791" y="61"/>
                    </a:lnTo>
                    <a:lnTo>
                      <a:pt x="790" y="60"/>
                    </a:lnTo>
                    <a:lnTo>
                      <a:pt x="785" y="60"/>
                    </a:lnTo>
                    <a:lnTo>
                      <a:pt x="785" y="64"/>
                    </a:lnTo>
                    <a:lnTo>
                      <a:pt x="786" y="71"/>
                    </a:lnTo>
                    <a:lnTo>
                      <a:pt x="788" y="73"/>
                    </a:lnTo>
                    <a:lnTo>
                      <a:pt x="788" y="76"/>
                    </a:lnTo>
                    <a:close/>
                    <a:moveTo>
                      <a:pt x="785" y="86"/>
                    </a:moveTo>
                    <a:lnTo>
                      <a:pt x="785" y="88"/>
                    </a:lnTo>
                    <a:lnTo>
                      <a:pt x="786" y="90"/>
                    </a:lnTo>
                    <a:lnTo>
                      <a:pt x="789" y="92"/>
                    </a:lnTo>
                    <a:lnTo>
                      <a:pt x="791" y="92"/>
                    </a:lnTo>
                    <a:lnTo>
                      <a:pt x="793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4" y="88"/>
                    </a:lnTo>
                    <a:lnTo>
                      <a:pt x="794" y="86"/>
                    </a:lnTo>
                    <a:lnTo>
                      <a:pt x="793" y="84"/>
                    </a:lnTo>
                    <a:lnTo>
                      <a:pt x="793" y="82"/>
                    </a:lnTo>
                    <a:lnTo>
                      <a:pt x="793" y="80"/>
                    </a:lnTo>
                    <a:lnTo>
                      <a:pt x="791" y="80"/>
                    </a:lnTo>
                    <a:lnTo>
                      <a:pt x="789" y="80"/>
                    </a:lnTo>
                    <a:lnTo>
                      <a:pt x="789" y="81"/>
                    </a:lnTo>
                    <a:lnTo>
                      <a:pt x="789" y="83"/>
                    </a:lnTo>
                    <a:lnTo>
                      <a:pt x="790" y="87"/>
                    </a:lnTo>
                    <a:lnTo>
                      <a:pt x="788" y="87"/>
                    </a:lnTo>
                    <a:lnTo>
                      <a:pt x="785" y="86"/>
                    </a:lnTo>
                    <a:close/>
                    <a:moveTo>
                      <a:pt x="801" y="112"/>
                    </a:moveTo>
                    <a:lnTo>
                      <a:pt x="801" y="111"/>
                    </a:lnTo>
                    <a:lnTo>
                      <a:pt x="801" y="109"/>
                    </a:lnTo>
                    <a:lnTo>
                      <a:pt x="800" y="104"/>
                    </a:lnTo>
                    <a:lnTo>
                      <a:pt x="800" y="102"/>
                    </a:lnTo>
                    <a:lnTo>
                      <a:pt x="800" y="100"/>
                    </a:lnTo>
                    <a:lnTo>
                      <a:pt x="799" y="98"/>
                    </a:lnTo>
                    <a:lnTo>
                      <a:pt x="799" y="97"/>
                    </a:lnTo>
                    <a:lnTo>
                      <a:pt x="797" y="96"/>
                    </a:lnTo>
                    <a:lnTo>
                      <a:pt x="795" y="96"/>
                    </a:lnTo>
                    <a:lnTo>
                      <a:pt x="796" y="103"/>
                    </a:lnTo>
                    <a:lnTo>
                      <a:pt x="797" y="107"/>
                    </a:lnTo>
                    <a:lnTo>
                      <a:pt x="798" y="112"/>
                    </a:lnTo>
                    <a:lnTo>
                      <a:pt x="800" y="112"/>
                    </a:lnTo>
                    <a:lnTo>
                      <a:pt x="801" y="112"/>
                    </a:lnTo>
                    <a:close/>
                    <a:moveTo>
                      <a:pt x="761" y="106"/>
                    </a:moveTo>
                    <a:lnTo>
                      <a:pt x="763" y="106"/>
                    </a:lnTo>
                    <a:lnTo>
                      <a:pt x="765" y="107"/>
                    </a:lnTo>
                    <a:lnTo>
                      <a:pt x="765" y="105"/>
                    </a:lnTo>
                    <a:lnTo>
                      <a:pt x="764" y="103"/>
                    </a:lnTo>
                    <a:lnTo>
                      <a:pt x="762" y="103"/>
                    </a:lnTo>
                    <a:lnTo>
                      <a:pt x="760" y="102"/>
                    </a:lnTo>
                    <a:lnTo>
                      <a:pt x="758" y="102"/>
                    </a:lnTo>
                    <a:lnTo>
                      <a:pt x="756" y="102"/>
                    </a:lnTo>
                    <a:lnTo>
                      <a:pt x="757" y="104"/>
                    </a:lnTo>
                    <a:lnTo>
                      <a:pt x="757" y="106"/>
                    </a:lnTo>
                    <a:lnTo>
                      <a:pt x="757" y="109"/>
                    </a:lnTo>
                    <a:lnTo>
                      <a:pt x="758" y="110"/>
                    </a:lnTo>
                    <a:lnTo>
                      <a:pt x="760" y="111"/>
                    </a:lnTo>
                    <a:lnTo>
                      <a:pt x="762" y="111"/>
                    </a:lnTo>
                    <a:lnTo>
                      <a:pt x="761" y="109"/>
                    </a:lnTo>
                    <a:lnTo>
                      <a:pt x="761" y="106"/>
                    </a:lnTo>
                    <a:close/>
                    <a:moveTo>
                      <a:pt x="781" y="110"/>
                    </a:moveTo>
                    <a:lnTo>
                      <a:pt x="773" y="109"/>
                    </a:lnTo>
                    <a:lnTo>
                      <a:pt x="774" y="111"/>
                    </a:lnTo>
                    <a:lnTo>
                      <a:pt x="774" y="112"/>
                    </a:lnTo>
                    <a:lnTo>
                      <a:pt x="776" y="113"/>
                    </a:lnTo>
                    <a:lnTo>
                      <a:pt x="778" y="113"/>
                    </a:lnTo>
                    <a:lnTo>
                      <a:pt x="780" y="113"/>
                    </a:lnTo>
                    <a:lnTo>
                      <a:pt x="782" y="114"/>
                    </a:lnTo>
                    <a:lnTo>
                      <a:pt x="784" y="114"/>
                    </a:lnTo>
                    <a:lnTo>
                      <a:pt x="786" y="114"/>
                    </a:lnTo>
                    <a:lnTo>
                      <a:pt x="785" y="112"/>
                    </a:lnTo>
                    <a:lnTo>
                      <a:pt x="785" y="110"/>
                    </a:lnTo>
                    <a:lnTo>
                      <a:pt x="781" y="110"/>
                    </a:lnTo>
                    <a:close/>
                    <a:moveTo>
                      <a:pt x="752" y="129"/>
                    </a:moveTo>
                    <a:lnTo>
                      <a:pt x="752" y="127"/>
                    </a:lnTo>
                    <a:lnTo>
                      <a:pt x="752" y="125"/>
                    </a:lnTo>
                    <a:lnTo>
                      <a:pt x="750" y="125"/>
                    </a:lnTo>
                    <a:lnTo>
                      <a:pt x="748" y="125"/>
                    </a:lnTo>
                    <a:lnTo>
                      <a:pt x="748" y="127"/>
                    </a:lnTo>
                    <a:lnTo>
                      <a:pt x="748" y="129"/>
                    </a:lnTo>
                    <a:lnTo>
                      <a:pt x="747" y="128"/>
                    </a:lnTo>
                    <a:lnTo>
                      <a:pt x="745" y="128"/>
                    </a:lnTo>
                    <a:lnTo>
                      <a:pt x="743" y="128"/>
                    </a:lnTo>
                    <a:lnTo>
                      <a:pt x="741" y="128"/>
                    </a:lnTo>
                    <a:lnTo>
                      <a:pt x="741" y="129"/>
                    </a:lnTo>
                    <a:lnTo>
                      <a:pt x="741" y="131"/>
                    </a:lnTo>
                    <a:lnTo>
                      <a:pt x="743" y="132"/>
                    </a:lnTo>
                    <a:lnTo>
                      <a:pt x="745" y="132"/>
                    </a:lnTo>
                    <a:lnTo>
                      <a:pt x="747" y="132"/>
                    </a:lnTo>
                    <a:lnTo>
                      <a:pt x="749" y="132"/>
                    </a:lnTo>
                    <a:lnTo>
                      <a:pt x="749" y="130"/>
                    </a:lnTo>
                    <a:lnTo>
                      <a:pt x="748" y="129"/>
                    </a:lnTo>
                    <a:lnTo>
                      <a:pt x="750" y="129"/>
                    </a:lnTo>
                    <a:lnTo>
                      <a:pt x="752" y="129"/>
                    </a:lnTo>
                    <a:close/>
                    <a:moveTo>
                      <a:pt x="774" y="135"/>
                    </a:moveTo>
                    <a:lnTo>
                      <a:pt x="774" y="134"/>
                    </a:lnTo>
                    <a:lnTo>
                      <a:pt x="774" y="132"/>
                    </a:lnTo>
                    <a:lnTo>
                      <a:pt x="773" y="130"/>
                    </a:lnTo>
                    <a:lnTo>
                      <a:pt x="773" y="128"/>
                    </a:lnTo>
                    <a:lnTo>
                      <a:pt x="771" y="128"/>
                    </a:lnTo>
                    <a:lnTo>
                      <a:pt x="768" y="127"/>
                    </a:lnTo>
                    <a:lnTo>
                      <a:pt x="768" y="129"/>
                    </a:lnTo>
                    <a:lnTo>
                      <a:pt x="769" y="131"/>
                    </a:lnTo>
                    <a:lnTo>
                      <a:pt x="769" y="133"/>
                    </a:lnTo>
                    <a:lnTo>
                      <a:pt x="769" y="135"/>
                    </a:lnTo>
                    <a:lnTo>
                      <a:pt x="768" y="135"/>
                    </a:lnTo>
                    <a:lnTo>
                      <a:pt x="766" y="134"/>
                    </a:lnTo>
                    <a:lnTo>
                      <a:pt x="766" y="136"/>
                    </a:lnTo>
                    <a:lnTo>
                      <a:pt x="766" y="138"/>
                    </a:lnTo>
                    <a:lnTo>
                      <a:pt x="768" y="138"/>
                    </a:lnTo>
                    <a:lnTo>
                      <a:pt x="771" y="139"/>
                    </a:lnTo>
                    <a:lnTo>
                      <a:pt x="771" y="137"/>
                    </a:lnTo>
                    <a:lnTo>
                      <a:pt x="769" y="135"/>
                    </a:lnTo>
                    <a:lnTo>
                      <a:pt x="772" y="135"/>
                    </a:lnTo>
                    <a:lnTo>
                      <a:pt x="774" y="135"/>
                    </a:lnTo>
                    <a:close/>
                    <a:moveTo>
                      <a:pt x="728" y="145"/>
                    </a:moveTo>
                    <a:lnTo>
                      <a:pt x="728" y="147"/>
                    </a:lnTo>
                    <a:lnTo>
                      <a:pt x="728" y="149"/>
                    </a:lnTo>
                    <a:lnTo>
                      <a:pt x="730" y="149"/>
                    </a:lnTo>
                    <a:lnTo>
                      <a:pt x="732" y="149"/>
                    </a:lnTo>
                    <a:lnTo>
                      <a:pt x="732" y="148"/>
                    </a:lnTo>
                    <a:lnTo>
                      <a:pt x="731" y="146"/>
                    </a:lnTo>
                    <a:lnTo>
                      <a:pt x="730" y="146"/>
                    </a:lnTo>
                    <a:lnTo>
                      <a:pt x="728" y="145"/>
                    </a:lnTo>
                    <a:lnTo>
                      <a:pt x="727" y="143"/>
                    </a:lnTo>
                    <a:lnTo>
                      <a:pt x="727" y="140"/>
                    </a:lnTo>
                    <a:lnTo>
                      <a:pt x="729" y="142"/>
                    </a:lnTo>
                    <a:lnTo>
                      <a:pt x="731" y="142"/>
                    </a:lnTo>
                    <a:lnTo>
                      <a:pt x="730" y="139"/>
                    </a:lnTo>
                    <a:lnTo>
                      <a:pt x="730" y="137"/>
                    </a:lnTo>
                    <a:lnTo>
                      <a:pt x="732" y="137"/>
                    </a:lnTo>
                    <a:lnTo>
                      <a:pt x="734" y="138"/>
                    </a:lnTo>
                    <a:lnTo>
                      <a:pt x="734" y="136"/>
                    </a:lnTo>
                    <a:lnTo>
                      <a:pt x="733" y="134"/>
                    </a:lnTo>
                    <a:lnTo>
                      <a:pt x="731" y="134"/>
                    </a:lnTo>
                    <a:lnTo>
                      <a:pt x="729" y="134"/>
                    </a:lnTo>
                    <a:lnTo>
                      <a:pt x="730" y="135"/>
                    </a:lnTo>
                    <a:lnTo>
                      <a:pt x="730" y="137"/>
                    </a:lnTo>
                    <a:lnTo>
                      <a:pt x="728" y="137"/>
                    </a:lnTo>
                    <a:lnTo>
                      <a:pt x="726" y="137"/>
                    </a:lnTo>
                    <a:lnTo>
                      <a:pt x="724" y="136"/>
                    </a:lnTo>
                    <a:lnTo>
                      <a:pt x="722" y="136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1" y="140"/>
                    </a:lnTo>
                    <a:lnTo>
                      <a:pt x="718" y="140"/>
                    </a:lnTo>
                    <a:lnTo>
                      <a:pt x="718" y="142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21" y="148"/>
                    </a:lnTo>
                    <a:lnTo>
                      <a:pt x="722" y="148"/>
                    </a:lnTo>
                    <a:lnTo>
                      <a:pt x="724" y="148"/>
                    </a:lnTo>
                    <a:lnTo>
                      <a:pt x="724" y="147"/>
                    </a:lnTo>
                    <a:lnTo>
                      <a:pt x="724" y="145"/>
                    </a:lnTo>
                    <a:lnTo>
                      <a:pt x="726" y="145"/>
                    </a:lnTo>
                    <a:lnTo>
                      <a:pt x="728" y="145"/>
                    </a:lnTo>
                    <a:close/>
                    <a:moveTo>
                      <a:pt x="752" y="152"/>
                    </a:moveTo>
                    <a:lnTo>
                      <a:pt x="751" y="152"/>
                    </a:lnTo>
                    <a:lnTo>
                      <a:pt x="749" y="151"/>
                    </a:lnTo>
                    <a:lnTo>
                      <a:pt x="749" y="153"/>
                    </a:lnTo>
                    <a:lnTo>
                      <a:pt x="749" y="155"/>
                    </a:lnTo>
                    <a:lnTo>
                      <a:pt x="751" y="155"/>
                    </a:lnTo>
                    <a:lnTo>
                      <a:pt x="754" y="156"/>
                    </a:lnTo>
                    <a:lnTo>
                      <a:pt x="754" y="154"/>
                    </a:lnTo>
                    <a:lnTo>
                      <a:pt x="752" y="152"/>
                    </a:lnTo>
                    <a:lnTo>
                      <a:pt x="755" y="152"/>
                    </a:lnTo>
                    <a:lnTo>
                      <a:pt x="757" y="152"/>
                    </a:lnTo>
                    <a:lnTo>
                      <a:pt x="757" y="151"/>
                    </a:lnTo>
                    <a:lnTo>
                      <a:pt x="757" y="149"/>
                    </a:lnTo>
                    <a:lnTo>
                      <a:pt x="756" y="147"/>
                    </a:lnTo>
                    <a:lnTo>
                      <a:pt x="756" y="145"/>
                    </a:lnTo>
                    <a:lnTo>
                      <a:pt x="754" y="145"/>
                    </a:lnTo>
                    <a:lnTo>
                      <a:pt x="751" y="144"/>
                    </a:lnTo>
                    <a:lnTo>
                      <a:pt x="749" y="144"/>
                    </a:lnTo>
                    <a:lnTo>
                      <a:pt x="747" y="144"/>
                    </a:lnTo>
                    <a:lnTo>
                      <a:pt x="748" y="146"/>
                    </a:lnTo>
                    <a:lnTo>
                      <a:pt x="748" y="148"/>
                    </a:lnTo>
                    <a:lnTo>
                      <a:pt x="750" y="148"/>
                    </a:lnTo>
                    <a:lnTo>
                      <a:pt x="752" y="148"/>
                    </a:lnTo>
                    <a:lnTo>
                      <a:pt x="752" y="150"/>
                    </a:lnTo>
                    <a:lnTo>
                      <a:pt x="752" y="152"/>
                    </a:lnTo>
                    <a:close/>
                    <a:moveTo>
                      <a:pt x="669" y="219"/>
                    </a:moveTo>
                    <a:lnTo>
                      <a:pt x="672" y="219"/>
                    </a:lnTo>
                    <a:lnTo>
                      <a:pt x="674" y="219"/>
                    </a:lnTo>
                    <a:lnTo>
                      <a:pt x="673" y="218"/>
                    </a:lnTo>
                    <a:lnTo>
                      <a:pt x="673" y="216"/>
                    </a:lnTo>
                    <a:lnTo>
                      <a:pt x="671" y="215"/>
                    </a:lnTo>
                    <a:lnTo>
                      <a:pt x="668" y="215"/>
                    </a:lnTo>
                    <a:lnTo>
                      <a:pt x="666" y="215"/>
                    </a:lnTo>
                    <a:lnTo>
                      <a:pt x="664" y="215"/>
                    </a:lnTo>
                    <a:lnTo>
                      <a:pt x="664" y="217"/>
                    </a:lnTo>
                    <a:lnTo>
                      <a:pt x="665" y="219"/>
                    </a:lnTo>
                    <a:lnTo>
                      <a:pt x="663" y="218"/>
                    </a:lnTo>
                    <a:lnTo>
                      <a:pt x="661" y="218"/>
                    </a:lnTo>
                    <a:lnTo>
                      <a:pt x="661" y="220"/>
                    </a:lnTo>
                    <a:lnTo>
                      <a:pt x="662" y="222"/>
                    </a:lnTo>
                    <a:lnTo>
                      <a:pt x="664" y="222"/>
                    </a:lnTo>
                    <a:lnTo>
                      <a:pt x="666" y="222"/>
                    </a:lnTo>
                    <a:lnTo>
                      <a:pt x="665" y="220"/>
                    </a:lnTo>
                    <a:lnTo>
                      <a:pt x="665" y="219"/>
                    </a:lnTo>
                    <a:lnTo>
                      <a:pt x="667" y="219"/>
                    </a:lnTo>
                    <a:lnTo>
                      <a:pt x="669" y="219"/>
                    </a:lnTo>
                    <a:close/>
                    <a:moveTo>
                      <a:pt x="692" y="230"/>
                    </a:moveTo>
                    <a:lnTo>
                      <a:pt x="691" y="228"/>
                    </a:lnTo>
                    <a:lnTo>
                      <a:pt x="691" y="226"/>
                    </a:lnTo>
                    <a:lnTo>
                      <a:pt x="690" y="221"/>
                    </a:lnTo>
                    <a:lnTo>
                      <a:pt x="689" y="218"/>
                    </a:lnTo>
                    <a:lnTo>
                      <a:pt x="689" y="216"/>
                    </a:lnTo>
                    <a:lnTo>
                      <a:pt x="689" y="214"/>
                    </a:lnTo>
                    <a:lnTo>
                      <a:pt x="686" y="214"/>
                    </a:lnTo>
                    <a:lnTo>
                      <a:pt x="684" y="213"/>
                    </a:lnTo>
                    <a:lnTo>
                      <a:pt x="683" y="212"/>
                    </a:lnTo>
                    <a:lnTo>
                      <a:pt x="683" y="210"/>
                    </a:lnTo>
                    <a:lnTo>
                      <a:pt x="683" y="207"/>
                    </a:lnTo>
                    <a:lnTo>
                      <a:pt x="682" y="205"/>
                    </a:lnTo>
                    <a:lnTo>
                      <a:pt x="680" y="205"/>
                    </a:lnTo>
                    <a:lnTo>
                      <a:pt x="678" y="205"/>
                    </a:lnTo>
                    <a:lnTo>
                      <a:pt x="678" y="203"/>
                    </a:lnTo>
                    <a:lnTo>
                      <a:pt x="678" y="201"/>
                    </a:lnTo>
                    <a:lnTo>
                      <a:pt x="676" y="201"/>
                    </a:lnTo>
                    <a:lnTo>
                      <a:pt x="674" y="200"/>
                    </a:lnTo>
                    <a:lnTo>
                      <a:pt x="674" y="202"/>
                    </a:lnTo>
                    <a:lnTo>
                      <a:pt x="675" y="204"/>
                    </a:lnTo>
                    <a:lnTo>
                      <a:pt x="677" y="204"/>
                    </a:lnTo>
                    <a:lnTo>
                      <a:pt x="678" y="205"/>
                    </a:lnTo>
                    <a:lnTo>
                      <a:pt x="679" y="206"/>
                    </a:lnTo>
                    <a:lnTo>
                      <a:pt x="679" y="209"/>
                    </a:lnTo>
                    <a:lnTo>
                      <a:pt x="679" y="211"/>
                    </a:lnTo>
                    <a:lnTo>
                      <a:pt x="680" y="213"/>
                    </a:lnTo>
                    <a:lnTo>
                      <a:pt x="682" y="213"/>
                    </a:lnTo>
                    <a:lnTo>
                      <a:pt x="684" y="213"/>
                    </a:lnTo>
                    <a:lnTo>
                      <a:pt x="684" y="215"/>
                    </a:lnTo>
                    <a:lnTo>
                      <a:pt x="685" y="217"/>
                    </a:lnTo>
                    <a:lnTo>
                      <a:pt x="685" y="219"/>
                    </a:lnTo>
                    <a:lnTo>
                      <a:pt x="685" y="221"/>
                    </a:lnTo>
                    <a:lnTo>
                      <a:pt x="683" y="221"/>
                    </a:lnTo>
                    <a:lnTo>
                      <a:pt x="681" y="220"/>
                    </a:lnTo>
                    <a:lnTo>
                      <a:pt x="682" y="222"/>
                    </a:lnTo>
                    <a:lnTo>
                      <a:pt x="682" y="225"/>
                    </a:lnTo>
                    <a:lnTo>
                      <a:pt x="683" y="229"/>
                    </a:lnTo>
                    <a:lnTo>
                      <a:pt x="692" y="230"/>
                    </a:lnTo>
                    <a:close/>
                    <a:moveTo>
                      <a:pt x="645" y="239"/>
                    </a:moveTo>
                    <a:lnTo>
                      <a:pt x="643" y="239"/>
                    </a:lnTo>
                    <a:lnTo>
                      <a:pt x="641" y="239"/>
                    </a:lnTo>
                    <a:lnTo>
                      <a:pt x="641" y="237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4" y="236"/>
                    </a:lnTo>
                    <a:lnTo>
                      <a:pt x="644" y="234"/>
                    </a:lnTo>
                    <a:lnTo>
                      <a:pt x="643" y="232"/>
                    </a:lnTo>
                    <a:lnTo>
                      <a:pt x="642" y="232"/>
                    </a:lnTo>
                    <a:lnTo>
                      <a:pt x="640" y="231"/>
                    </a:lnTo>
                    <a:lnTo>
                      <a:pt x="640" y="233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6" y="237"/>
                    </a:lnTo>
                    <a:lnTo>
                      <a:pt x="636" y="238"/>
                    </a:lnTo>
                    <a:lnTo>
                      <a:pt x="634" y="238"/>
                    </a:lnTo>
                    <a:lnTo>
                      <a:pt x="632" y="238"/>
                    </a:lnTo>
                    <a:lnTo>
                      <a:pt x="633" y="240"/>
                    </a:lnTo>
                    <a:lnTo>
                      <a:pt x="633" y="243"/>
                    </a:lnTo>
                    <a:lnTo>
                      <a:pt x="635" y="243"/>
                    </a:lnTo>
                    <a:lnTo>
                      <a:pt x="638" y="243"/>
                    </a:lnTo>
                    <a:lnTo>
                      <a:pt x="638" y="240"/>
                    </a:lnTo>
                    <a:lnTo>
                      <a:pt x="636" y="238"/>
                    </a:lnTo>
                    <a:lnTo>
                      <a:pt x="639" y="239"/>
                    </a:lnTo>
                    <a:lnTo>
                      <a:pt x="641" y="239"/>
                    </a:lnTo>
                    <a:lnTo>
                      <a:pt x="641" y="242"/>
                    </a:lnTo>
                    <a:lnTo>
                      <a:pt x="642" y="244"/>
                    </a:lnTo>
                    <a:lnTo>
                      <a:pt x="644" y="244"/>
                    </a:lnTo>
                    <a:lnTo>
                      <a:pt x="646" y="244"/>
                    </a:lnTo>
                    <a:lnTo>
                      <a:pt x="645" y="242"/>
                    </a:lnTo>
                    <a:lnTo>
                      <a:pt x="645" y="239"/>
                    </a:lnTo>
                    <a:close/>
                    <a:moveTo>
                      <a:pt x="617" y="280"/>
                    </a:moveTo>
                    <a:lnTo>
                      <a:pt x="615" y="279"/>
                    </a:lnTo>
                    <a:lnTo>
                      <a:pt x="613" y="279"/>
                    </a:lnTo>
                    <a:lnTo>
                      <a:pt x="612" y="277"/>
                    </a:lnTo>
                    <a:lnTo>
                      <a:pt x="612" y="274"/>
                    </a:lnTo>
                    <a:lnTo>
                      <a:pt x="610" y="274"/>
                    </a:lnTo>
                    <a:lnTo>
                      <a:pt x="608" y="274"/>
                    </a:lnTo>
                    <a:lnTo>
                      <a:pt x="608" y="272"/>
                    </a:lnTo>
                    <a:lnTo>
                      <a:pt x="607" y="270"/>
                    </a:lnTo>
                    <a:lnTo>
                      <a:pt x="605" y="270"/>
                    </a:lnTo>
                    <a:lnTo>
                      <a:pt x="602" y="270"/>
                    </a:lnTo>
                    <a:lnTo>
                      <a:pt x="603" y="272"/>
                    </a:lnTo>
                    <a:lnTo>
                      <a:pt x="603" y="274"/>
                    </a:lnTo>
                    <a:lnTo>
                      <a:pt x="606" y="274"/>
                    </a:lnTo>
                    <a:lnTo>
                      <a:pt x="608" y="274"/>
                    </a:lnTo>
                    <a:lnTo>
                      <a:pt x="608" y="277"/>
                    </a:lnTo>
                    <a:lnTo>
                      <a:pt x="609" y="279"/>
                    </a:lnTo>
                    <a:lnTo>
                      <a:pt x="611" y="279"/>
                    </a:lnTo>
                    <a:lnTo>
                      <a:pt x="613" y="279"/>
                    </a:lnTo>
                    <a:lnTo>
                      <a:pt x="613" y="281"/>
                    </a:lnTo>
                    <a:lnTo>
                      <a:pt x="614" y="283"/>
                    </a:lnTo>
                    <a:lnTo>
                      <a:pt x="615" y="283"/>
                    </a:lnTo>
                    <a:lnTo>
                      <a:pt x="617" y="283"/>
                    </a:lnTo>
                    <a:lnTo>
                      <a:pt x="617" y="281"/>
                    </a:lnTo>
                    <a:lnTo>
                      <a:pt x="617" y="280"/>
                    </a:lnTo>
                    <a:close/>
                    <a:moveTo>
                      <a:pt x="553" y="343"/>
                    </a:moveTo>
                    <a:lnTo>
                      <a:pt x="553" y="342"/>
                    </a:lnTo>
                    <a:lnTo>
                      <a:pt x="553" y="339"/>
                    </a:lnTo>
                    <a:lnTo>
                      <a:pt x="551" y="339"/>
                    </a:lnTo>
                    <a:lnTo>
                      <a:pt x="549" y="338"/>
                    </a:lnTo>
                    <a:lnTo>
                      <a:pt x="549" y="340"/>
                    </a:lnTo>
                    <a:lnTo>
                      <a:pt x="549" y="343"/>
                    </a:lnTo>
                    <a:lnTo>
                      <a:pt x="548" y="343"/>
                    </a:lnTo>
                    <a:lnTo>
                      <a:pt x="546" y="343"/>
                    </a:lnTo>
                    <a:lnTo>
                      <a:pt x="546" y="345"/>
                    </a:lnTo>
                    <a:lnTo>
                      <a:pt x="546" y="347"/>
                    </a:lnTo>
                    <a:lnTo>
                      <a:pt x="547" y="348"/>
                    </a:lnTo>
                    <a:lnTo>
                      <a:pt x="547" y="350"/>
                    </a:lnTo>
                    <a:lnTo>
                      <a:pt x="548" y="352"/>
                    </a:lnTo>
                    <a:lnTo>
                      <a:pt x="548" y="354"/>
                    </a:lnTo>
                    <a:lnTo>
                      <a:pt x="550" y="354"/>
                    </a:lnTo>
                    <a:lnTo>
                      <a:pt x="552" y="354"/>
                    </a:lnTo>
                    <a:lnTo>
                      <a:pt x="552" y="352"/>
                    </a:lnTo>
                    <a:lnTo>
                      <a:pt x="551" y="351"/>
                    </a:lnTo>
                    <a:lnTo>
                      <a:pt x="551" y="349"/>
                    </a:lnTo>
                    <a:lnTo>
                      <a:pt x="550" y="347"/>
                    </a:lnTo>
                    <a:lnTo>
                      <a:pt x="550" y="345"/>
                    </a:lnTo>
                    <a:lnTo>
                      <a:pt x="549" y="343"/>
                    </a:lnTo>
                    <a:lnTo>
                      <a:pt x="551" y="343"/>
                    </a:lnTo>
                    <a:lnTo>
                      <a:pt x="553" y="343"/>
                    </a:lnTo>
                    <a:close/>
                    <a:moveTo>
                      <a:pt x="569" y="360"/>
                    </a:moveTo>
                    <a:lnTo>
                      <a:pt x="572" y="360"/>
                    </a:lnTo>
                    <a:lnTo>
                      <a:pt x="574" y="361"/>
                    </a:lnTo>
                    <a:lnTo>
                      <a:pt x="574" y="359"/>
                    </a:lnTo>
                    <a:lnTo>
                      <a:pt x="573" y="356"/>
                    </a:lnTo>
                    <a:lnTo>
                      <a:pt x="575" y="356"/>
                    </a:lnTo>
                    <a:lnTo>
                      <a:pt x="577" y="356"/>
                    </a:lnTo>
                    <a:lnTo>
                      <a:pt x="577" y="354"/>
                    </a:lnTo>
                    <a:lnTo>
                      <a:pt x="576" y="353"/>
                    </a:lnTo>
                    <a:lnTo>
                      <a:pt x="576" y="349"/>
                    </a:lnTo>
                    <a:lnTo>
                      <a:pt x="567" y="348"/>
                    </a:lnTo>
                    <a:lnTo>
                      <a:pt x="568" y="352"/>
                    </a:lnTo>
                    <a:lnTo>
                      <a:pt x="569" y="356"/>
                    </a:lnTo>
                    <a:lnTo>
                      <a:pt x="569" y="357"/>
                    </a:lnTo>
                    <a:lnTo>
                      <a:pt x="569" y="360"/>
                    </a:lnTo>
                    <a:lnTo>
                      <a:pt x="568" y="360"/>
                    </a:lnTo>
                    <a:lnTo>
                      <a:pt x="565" y="360"/>
                    </a:lnTo>
                    <a:lnTo>
                      <a:pt x="566" y="362"/>
                    </a:lnTo>
                    <a:lnTo>
                      <a:pt x="566" y="364"/>
                    </a:lnTo>
                    <a:lnTo>
                      <a:pt x="568" y="364"/>
                    </a:lnTo>
                    <a:lnTo>
                      <a:pt x="570" y="364"/>
                    </a:lnTo>
                    <a:lnTo>
                      <a:pt x="570" y="362"/>
                    </a:lnTo>
                    <a:lnTo>
                      <a:pt x="569" y="360"/>
                    </a:lnTo>
                    <a:close/>
                    <a:moveTo>
                      <a:pt x="524" y="371"/>
                    </a:moveTo>
                    <a:lnTo>
                      <a:pt x="526" y="371"/>
                    </a:lnTo>
                    <a:lnTo>
                      <a:pt x="528" y="371"/>
                    </a:lnTo>
                    <a:lnTo>
                      <a:pt x="528" y="373"/>
                    </a:lnTo>
                    <a:lnTo>
                      <a:pt x="529" y="376"/>
                    </a:lnTo>
                    <a:lnTo>
                      <a:pt x="531" y="376"/>
                    </a:lnTo>
                    <a:lnTo>
                      <a:pt x="533" y="376"/>
                    </a:lnTo>
                    <a:lnTo>
                      <a:pt x="533" y="378"/>
                    </a:lnTo>
                    <a:lnTo>
                      <a:pt x="534" y="380"/>
                    </a:lnTo>
                    <a:lnTo>
                      <a:pt x="536" y="380"/>
                    </a:lnTo>
                    <a:lnTo>
                      <a:pt x="538" y="380"/>
                    </a:lnTo>
                    <a:lnTo>
                      <a:pt x="538" y="379"/>
                    </a:lnTo>
                    <a:lnTo>
                      <a:pt x="538" y="377"/>
                    </a:lnTo>
                    <a:lnTo>
                      <a:pt x="535" y="377"/>
                    </a:lnTo>
                    <a:lnTo>
                      <a:pt x="533" y="376"/>
                    </a:lnTo>
                    <a:lnTo>
                      <a:pt x="532" y="374"/>
                    </a:lnTo>
                    <a:lnTo>
                      <a:pt x="532" y="372"/>
                    </a:lnTo>
                    <a:lnTo>
                      <a:pt x="530" y="372"/>
                    </a:lnTo>
                    <a:lnTo>
                      <a:pt x="528" y="371"/>
                    </a:lnTo>
                    <a:lnTo>
                      <a:pt x="527" y="370"/>
                    </a:lnTo>
                    <a:lnTo>
                      <a:pt x="527" y="368"/>
                    </a:lnTo>
                    <a:lnTo>
                      <a:pt x="527" y="366"/>
                    </a:lnTo>
                    <a:lnTo>
                      <a:pt x="526" y="364"/>
                    </a:lnTo>
                    <a:lnTo>
                      <a:pt x="524" y="364"/>
                    </a:lnTo>
                    <a:lnTo>
                      <a:pt x="522" y="364"/>
                    </a:lnTo>
                    <a:lnTo>
                      <a:pt x="523" y="368"/>
                    </a:lnTo>
                    <a:lnTo>
                      <a:pt x="524" y="369"/>
                    </a:lnTo>
                    <a:lnTo>
                      <a:pt x="524" y="371"/>
                    </a:lnTo>
                    <a:lnTo>
                      <a:pt x="522" y="371"/>
                    </a:lnTo>
                    <a:lnTo>
                      <a:pt x="519" y="371"/>
                    </a:lnTo>
                    <a:lnTo>
                      <a:pt x="519" y="373"/>
                    </a:lnTo>
                    <a:lnTo>
                      <a:pt x="520" y="376"/>
                    </a:lnTo>
                    <a:lnTo>
                      <a:pt x="523" y="376"/>
                    </a:lnTo>
                    <a:lnTo>
                      <a:pt x="525" y="376"/>
                    </a:lnTo>
                    <a:lnTo>
                      <a:pt x="524" y="373"/>
                    </a:lnTo>
                    <a:lnTo>
                      <a:pt x="524" y="371"/>
                    </a:lnTo>
                    <a:close/>
                    <a:moveTo>
                      <a:pt x="520" y="395"/>
                    </a:moveTo>
                    <a:lnTo>
                      <a:pt x="520" y="393"/>
                    </a:lnTo>
                    <a:lnTo>
                      <a:pt x="520" y="390"/>
                    </a:lnTo>
                    <a:lnTo>
                      <a:pt x="518" y="390"/>
                    </a:lnTo>
                    <a:lnTo>
                      <a:pt x="516" y="390"/>
                    </a:lnTo>
                    <a:lnTo>
                      <a:pt x="516" y="393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3" y="394"/>
                    </a:lnTo>
                    <a:lnTo>
                      <a:pt x="511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6" y="398"/>
                    </a:lnTo>
                    <a:lnTo>
                      <a:pt x="517" y="398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9" y="395"/>
                    </a:lnTo>
                    <a:lnTo>
                      <a:pt x="520" y="395"/>
                    </a:lnTo>
                    <a:close/>
                    <a:moveTo>
                      <a:pt x="502" y="420"/>
                    </a:moveTo>
                    <a:lnTo>
                      <a:pt x="502" y="418"/>
                    </a:lnTo>
                    <a:lnTo>
                      <a:pt x="502" y="416"/>
                    </a:lnTo>
                    <a:lnTo>
                      <a:pt x="501" y="413"/>
                    </a:lnTo>
                    <a:lnTo>
                      <a:pt x="499" y="404"/>
                    </a:lnTo>
                    <a:lnTo>
                      <a:pt x="501" y="404"/>
                    </a:lnTo>
                    <a:lnTo>
                      <a:pt x="503" y="404"/>
                    </a:lnTo>
                    <a:lnTo>
                      <a:pt x="503" y="406"/>
                    </a:lnTo>
                    <a:lnTo>
                      <a:pt x="505" y="409"/>
                    </a:lnTo>
                    <a:lnTo>
                      <a:pt x="505" y="411"/>
                    </a:lnTo>
                    <a:lnTo>
                      <a:pt x="506" y="413"/>
                    </a:lnTo>
                    <a:lnTo>
                      <a:pt x="507" y="413"/>
                    </a:lnTo>
                    <a:lnTo>
                      <a:pt x="509" y="413"/>
                    </a:lnTo>
                    <a:lnTo>
                      <a:pt x="508" y="409"/>
                    </a:lnTo>
                    <a:lnTo>
                      <a:pt x="508" y="407"/>
                    </a:lnTo>
                    <a:lnTo>
                      <a:pt x="508" y="405"/>
                    </a:lnTo>
                    <a:lnTo>
                      <a:pt x="506" y="405"/>
                    </a:lnTo>
                    <a:lnTo>
                      <a:pt x="503" y="404"/>
                    </a:lnTo>
                    <a:lnTo>
                      <a:pt x="502" y="403"/>
                    </a:lnTo>
                    <a:lnTo>
                      <a:pt x="502" y="401"/>
                    </a:lnTo>
                    <a:lnTo>
                      <a:pt x="500" y="401"/>
                    </a:lnTo>
                    <a:lnTo>
                      <a:pt x="498" y="401"/>
                    </a:lnTo>
                    <a:lnTo>
                      <a:pt x="498" y="402"/>
                    </a:lnTo>
                    <a:lnTo>
                      <a:pt x="499" y="404"/>
                    </a:lnTo>
                    <a:lnTo>
                      <a:pt x="497" y="404"/>
                    </a:lnTo>
                    <a:lnTo>
                      <a:pt x="495" y="404"/>
                    </a:lnTo>
                    <a:lnTo>
                      <a:pt x="495" y="406"/>
                    </a:lnTo>
                    <a:lnTo>
                      <a:pt x="496" y="409"/>
                    </a:lnTo>
                    <a:lnTo>
                      <a:pt x="497" y="412"/>
                    </a:lnTo>
                    <a:lnTo>
                      <a:pt x="497" y="414"/>
                    </a:lnTo>
                    <a:lnTo>
                      <a:pt x="498" y="416"/>
                    </a:lnTo>
                    <a:lnTo>
                      <a:pt x="498" y="418"/>
                    </a:lnTo>
                    <a:lnTo>
                      <a:pt x="499" y="420"/>
                    </a:lnTo>
                    <a:lnTo>
                      <a:pt x="501" y="420"/>
                    </a:lnTo>
                    <a:lnTo>
                      <a:pt x="502" y="420"/>
                    </a:lnTo>
                    <a:close/>
                    <a:moveTo>
                      <a:pt x="480" y="427"/>
                    </a:moveTo>
                    <a:lnTo>
                      <a:pt x="482" y="427"/>
                    </a:lnTo>
                    <a:lnTo>
                      <a:pt x="484" y="427"/>
                    </a:lnTo>
                    <a:lnTo>
                      <a:pt x="483" y="424"/>
                    </a:lnTo>
                    <a:lnTo>
                      <a:pt x="483" y="422"/>
                    </a:lnTo>
                    <a:lnTo>
                      <a:pt x="485" y="422"/>
                    </a:lnTo>
                    <a:lnTo>
                      <a:pt x="488" y="423"/>
                    </a:lnTo>
                    <a:lnTo>
                      <a:pt x="486" y="421"/>
                    </a:lnTo>
                    <a:lnTo>
                      <a:pt x="486" y="419"/>
                    </a:lnTo>
                    <a:lnTo>
                      <a:pt x="489" y="419"/>
                    </a:lnTo>
                    <a:lnTo>
                      <a:pt x="491" y="419"/>
                    </a:lnTo>
                    <a:lnTo>
                      <a:pt x="490" y="417"/>
                    </a:lnTo>
                    <a:lnTo>
                      <a:pt x="490" y="416"/>
                    </a:lnTo>
                    <a:lnTo>
                      <a:pt x="492" y="416"/>
                    </a:lnTo>
                    <a:lnTo>
                      <a:pt x="494" y="416"/>
                    </a:lnTo>
                    <a:lnTo>
                      <a:pt x="493" y="414"/>
                    </a:lnTo>
                    <a:lnTo>
                      <a:pt x="493" y="412"/>
                    </a:lnTo>
                    <a:lnTo>
                      <a:pt x="491" y="412"/>
                    </a:lnTo>
                    <a:lnTo>
                      <a:pt x="489" y="412"/>
                    </a:lnTo>
                    <a:lnTo>
                      <a:pt x="489" y="414"/>
                    </a:lnTo>
                    <a:lnTo>
                      <a:pt x="490" y="416"/>
                    </a:lnTo>
                    <a:lnTo>
                      <a:pt x="488" y="415"/>
                    </a:lnTo>
                    <a:lnTo>
                      <a:pt x="485" y="415"/>
                    </a:lnTo>
                    <a:lnTo>
                      <a:pt x="485" y="417"/>
                    </a:lnTo>
                    <a:lnTo>
                      <a:pt x="486" y="419"/>
                    </a:lnTo>
                    <a:lnTo>
                      <a:pt x="484" y="419"/>
                    </a:lnTo>
                    <a:lnTo>
                      <a:pt x="482" y="419"/>
                    </a:lnTo>
                    <a:lnTo>
                      <a:pt x="480" y="418"/>
                    </a:lnTo>
                    <a:lnTo>
                      <a:pt x="478" y="418"/>
                    </a:lnTo>
                    <a:lnTo>
                      <a:pt x="478" y="420"/>
                    </a:lnTo>
                    <a:lnTo>
                      <a:pt x="479" y="422"/>
                    </a:lnTo>
                    <a:lnTo>
                      <a:pt x="479" y="424"/>
                    </a:lnTo>
                    <a:lnTo>
                      <a:pt x="480" y="427"/>
                    </a:lnTo>
                    <a:close/>
                    <a:moveTo>
                      <a:pt x="472" y="461"/>
                    </a:moveTo>
                    <a:lnTo>
                      <a:pt x="472" y="459"/>
                    </a:lnTo>
                    <a:lnTo>
                      <a:pt x="470" y="456"/>
                    </a:lnTo>
                    <a:lnTo>
                      <a:pt x="469" y="456"/>
                    </a:lnTo>
                    <a:lnTo>
                      <a:pt x="467" y="456"/>
                    </a:lnTo>
                    <a:lnTo>
                      <a:pt x="465" y="456"/>
                    </a:lnTo>
                    <a:lnTo>
                      <a:pt x="463" y="456"/>
                    </a:lnTo>
                    <a:lnTo>
                      <a:pt x="462" y="454"/>
                    </a:lnTo>
                    <a:lnTo>
                      <a:pt x="462" y="452"/>
                    </a:lnTo>
                    <a:lnTo>
                      <a:pt x="460" y="452"/>
                    </a:lnTo>
                    <a:lnTo>
                      <a:pt x="458" y="452"/>
                    </a:lnTo>
                    <a:lnTo>
                      <a:pt x="458" y="454"/>
                    </a:lnTo>
                    <a:lnTo>
                      <a:pt x="459" y="455"/>
                    </a:lnTo>
                    <a:lnTo>
                      <a:pt x="461" y="456"/>
                    </a:lnTo>
                    <a:lnTo>
                      <a:pt x="463" y="456"/>
                    </a:lnTo>
                    <a:lnTo>
                      <a:pt x="463" y="459"/>
                    </a:lnTo>
                    <a:lnTo>
                      <a:pt x="464" y="460"/>
                    </a:lnTo>
                    <a:lnTo>
                      <a:pt x="464" y="462"/>
                    </a:lnTo>
                    <a:lnTo>
                      <a:pt x="465" y="464"/>
                    </a:lnTo>
                    <a:lnTo>
                      <a:pt x="466" y="464"/>
                    </a:lnTo>
                    <a:lnTo>
                      <a:pt x="468" y="464"/>
                    </a:lnTo>
                    <a:lnTo>
                      <a:pt x="473" y="464"/>
                    </a:lnTo>
                    <a:lnTo>
                      <a:pt x="472" y="461"/>
                    </a:lnTo>
                    <a:close/>
                    <a:moveTo>
                      <a:pt x="435" y="524"/>
                    </a:moveTo>
                    <a:lnTo>
                      <a:pt x="433" y="523"/>
                    </a:lnTo>
                    <a:lnTo>
                      <a:pt x="431" y="523"/>
                    </a:lnTo>
                    <a:lnTo>
                      <a:pt x="429" y="523"/>
                    </a:lnTo>
                    <a:lnTo>
                      <a:pt x="427" y="523"/>
                    </a:lnTo>
                    <a:lnTo>
                      <a:pt x="428" y="526"/>
                    </a:lnTo>
                    <a:lnTo>
                      <a:pt x="428" y="528"/>
                    </a:lnTo>
                    <a:lnTo>
                      <a:pt x="430" y="528"/>
                    </a:lnTo>
                    <a:lnTo>
                      <a:pt x="432" y="528"/>
                    </a:lnTo>
                    <a:lnTo>
                      <a:pt x="433" y="530"/>
                    </a:lnTo>
                    <a:lnTo>
                      <a:pt x="433" y="532"/>
                    </a:lnTo>
                    <a:lnTo>
                      <a:pt x="435" y="532"/>
                    </a:lnTo>
                    <a:lnTo>
                      <a:pt x="437" y="532"/>
                    </a:lnTo>
                    <a:lnTo>
                      <a:pt x="437" y="530"/>
                    </a:lnTo>
                    <a:lnTo>
                      <a:pt x="436" y="528"/>
                    </a:lnTo>
                    <a:lnTo>
                      <a:pt x="436" y="526"/>
                    </a:lnTo>
                    <a:lnTo>
                      <a:pt x="435" y="524"/>
                    </a:lnTo>
                    <a:close/>
                    <a:moveTo>
                      <a:pt x="374" y="583"/>
                    </a:moveTo>
                    <a:lnTo>
                      <a:pt x="372" y="583"/>
                    </a:lnTo>
                    <a:lnTo>
                      <a:pt x="369" y="583"/>
                    </a:lnTo>
                    <a:lnTo>
                      <a:pt x="370" y="585"/>
                    </a:lnTo>
                    <a:lnTo>
                      <a:pt x="370" y="587"/>
                    </a:lnTo>
                    <a:lnTo>
                      <a:pt x="369" y="587"/>
                    </a:lnTo>
                    <a:lnTo>
                      <a:pt x="366" y="587"/>
                    </a:lnTo>
                    <a:lnTo>
                      <a:pt x="367" y="589"/>
                    </a:lnTo>
                    <a:lnTo>
                      <a:pt x="368" y="590"/>
                    </a:lnTo>
                    <a:lnTo>
                      <a:pt x="369" y="591"/>
                    </a:lnTo>
                    <a:lnTo>
                      <a:pt x="372" y="590"/>
                    </a:lnTo>
                    <a:lnTo>
                      <a:pt x="374" y="591"/>
                    </a:lnTo>
                    <a:lnTo>
                      <a:pt x="376" y="591"/>
                    </a:lnTo>
                    <a:lnTo>
                      <a:pt x="376" y="589"/>
                    </a:lnTo>
                    <a:lnTo>
                      <a:pt x="375" y="587"/>
                    </a:lnTo>
                    <a:lnTo>
                      <a:pt x="375" y="585"/>
                    </a:lnTo>
                    <a:lnTo>
                      <a:pt x="374" y="583"/>
                    </a:lnTo>
                    <a:close/>
                    <a:moveTo>
                      <a:pt x="351" y="605"/>
                    </a:moveTo>
                    <a:lnTo>
                      <a:pt x="352" y="607"/>
                    </a:lnTo>
                    <a:lnTo>
                      <a:pt x="352" y="610"/>
                    </a:lnTo>
                    <a:lnTo>
                      <a:pt x="353" y="612"/>
                    </a:lnTo>
                    <a:lnTo>
                      <a:pt x="353" y="614"/>
                    </a:lnTo>
                    <a:lnTo>
                      <a:pt x="356" y="614"/>
                    </a:lnTo>
                    <a:lnTo>
                      <a:pt x="358" y="614"/>
                    </a:lnTo>
                    <a:lnTo>
                      <a:pt x="358" y="612"/>
                    </a:lnTo>
                    <a:lnTo>
                      <a:pt x="357" y="610"/>
                    </a:lnTo>
                    <a:lnTo>
                      <a:pt x="357" y="607"/>
                    </a:lnTo>
                    <a:lnTo>
                      <a:pt x="356" y="605"/>
                    </a:lnTo>
                    <a:lnTo>
                      <a:pt x="360" y="606"/>
                    </a:lnTo>
                    <a:lnTo>
                      <a:pt x="359" y="604"/>
                    </a:lnTo>
                    <a:lnTo>
                      <a:pt x="359" y="602"/>
                    </a:lnTo>
                    <a:lnTo>
                      <a:pt x="357" y="602"/>
                    </a:lnTo>
                    <a:lnTo>
                      <a:pt x="355" y="602"/>
                    </a:lnTo>
                    <a:lnTo>
                      <a:pt x="353" y="600"/>
                    </a:lnTo>
                    <a:lnTo>
                      <a:pt x="353" y="598"/>
                    </a:lnTo>
                    <a:lnTo>
                      <a:pt x="352" y="596"/>
                    </a:lnTo>
                    <a:lnTo>
                      <a:pt x="352" y="595"/>
                    </a:lnTo>
                    <a:lnTo>
                      <a:pt x="355" y="595"/>
                    </a:lnTo>
                    <a:lnTo>
                      <a:pt x="357" y="595"/>
                    </a:lnTo>
                    <a:lnTo>
                      <a:pt x="356" y="593"/>
                    </a:lnTo>
                    <a:lnTo>
                      <a:pt x="356" y="590"/>
                    </a:lnTo>
                    <a:lnTo>
                      <a:pt x="358" y="590"/>
                    </a:lnTo>
                    <a:lnTo>
                      <a:pt x="360" y="590"/>
                    </a:lnTo>
                    <a:lnTo>
                      <a:pt x="360" y="593"/>
                    </a:lnTo>
                    <a:lnTo>
                      <a:pt x="361" y="595"/>
                    </a:lnTo>
                    <a:lnTo>
                      <a:pt x="363" y="595"/>
                    </a:lnTo>
                    <a:lnTo>
                      <a:pt x="365" y="595"/>
                    </a:lnTo>
                    <a:lnTo>
                      <a:pt x="363" y="587"/>
                    </a:lnTo>
                    <a:lnTo>
                      <a:pt x="362" y="585"/>
                    </a:lnTo>
                    <a:lnTo>
                      <a:pt x="362" y="583"/>
                    </a:lnTo>
                    <a:lnTo>
                      <a:pt x="360" y="583"/>
                    </a:lnTo>
                    <a:lnTo>
                      <a:pt x="358" y="583"/>
                    </a:lnTo>
                    <a:lnTo>
                      <a:pt x="358" y="585"/>
                    </a:lnTo>
                    <a:lnTo>
                      <a:pt x="359" y="587"/>
                    </a:lnTo>
                    <a:lnTo>
                      <a:pt x="357" y="586"/>
                    </a:lnTo>
                    <a:lnTo>
                      <a:pt x="355" y="586"/>
                    </a:lnTo>
                    <a:lnTo>
                      <a:pt x="355" y="588"/>
                    </a:lnTo>
                    <a:lnTo>
                      <a:pt x="356" y="590"/>
                    </a:lnTo>
                    <a:lnTo>
                      <a:pt x="353" y="590"/>
                    </a:lnTo>
                    <a:lnTo>
                      <a:pt x="351" y="590"/>
                    </a:lnTo>
                    <a:lnTo>
                      <a:pt x="351" y="593"/>
                    </a:lnTo>
                    <a:lnTo>
                      <a:pt x="352" y="595"/>
                    </a:lnTo>
                    <a:lnTo>
                      <a:pt x="350" y="595"/>
                    </a:lnTo>
                    <a:lnTo>
                      <a:pt x="348" y="594"/>
                    </a:lnTo>
                    <a:lnTo>
                      <a:pt x="348" y="596"/>
                    </a:lnTo>
                    <a:lnTo>
                      <a:pt x="349" y="598"/>
                    </a:lnTo>
                    <a:lnTo>
                      <a:pt x="347" y="598"/>
                    </a:lnTo>
                    <a:lnTo>
                      <a:pt x="345" y="598"/>
                    </a:lnTo>
                    <a:lnTo>
                      <a:pt x="346" y="600"/>
                    </a:lnTo>
                    <a:lnTo>
                      <a:pt x="346" y="602"/>
                    </a:lnTo>
                    <a:lnTo>
                      <a:pt x="348" y="602"/>
                    </a:lnTo>
                    <a:lnTo>
                      <a:pt x="350" y="602"/>
                    </a:lnTo>
                    <a:lnTo>
                      <a:pt x="352" y="602"/>
                    </a:lnTo>
                    <a:lnTo>
                      <a:pt x="355" y="602"/>
                    </a:lnTo>
                    <a:lnTo>
                      <a:pt x="356" y="604"/>
                    </a:lnTo>
                    <a:lnTo>
                      <a:pt x="356" y="605"/>
                    </a:lnTo>
                    <a:lnTo>
                      <a:pt x="353" y="605"/>
                    </a:lnTo>
                    <a:lnTo>
                      <a:pt x="351" y="605"/>
                    </a:lnTo>
                    <a:close/>
                    <a:moveTo>
                      <a:pt x="312" y="640"/>
                    </a:moveTo>
                    <a:lnTo>
                      <a:pt x="311" y="638"/>
                    </a:lnTo>
                    <a:lnTo>
                      <a:pt x="311" y="636"/>
                    </a:lnTo>
                    <a:lnTo>
                      <a:pt x="310" y="634"/>
                    </a:lnTo>
                    <a:lnTo>
                      <a:pt x="310" y="632"/>
                    </a:lnTo>
                    <a:lnTo>
                      <a:pt x="308" y="632"/>
                    </a:lnTo>
                    <a:lnTo>
                      <a:pt x="306" y="632"/>
                    </a:lnTo>
                    <a:lnTo>
                      <a:pt x="306" y="634"/>
                    </a:lnTo>
                    <a:lnTo>
                      <a:pt x="307" y="636"/>
                    </a:lnTo>
                    <a:lnTo>
                      <a:pt x="308" y="638"/>
                    </a:lnTo>
                    <a:lnTo>
                      <a:pt x="308" y="639"/>
                    </a:lnTo>
                    <a:lnTo>
                      <a:pt x="306" y="640"/>
                    </a:lnTo>
                    <a:lnTo>
                      <a:pt x="303" y="639"/>
                    </a:lnTo>
                    <a:lnTo>
                      <a:pt x="304" y="641"/>
                    </a:lnTo>
                    <a:lnTo>
                      <a:pt x="304" y="644"/>
                    </a:lnTo>
                    <a:lnTo>
                      <a:pt x="307" y="644"/>
                    </a:lnTo>
                    <a:lnTo>
                      <a:pt x="309" y="644"/>
                    </a:lnTo>
                    <a:lnTo>
                      <a:pt x="309" y="644"/>
                    </a:lnTo>
                    <a:lnTo>
                      <a:pt x="309" y="641"/>
                    </a:lnTo>
                    <a:lnTo>
                      <a:pt x="308" y="640"/>
                    </a:lnTo>
                    <a:lnTo>
                      <a:pt x="308" y="639"/>
                    </a:lnTo>
                    <a:lnTo>
                      <a:pt x="310" y="639"/>
                    </a:lnTo>
                    <a:lnTo>
                      <a:pt x="312" y="640"/>
                    </a:lnTo>
                    <a:lnTo>
                      <a:pt x="313" y="641"/>
                    </a:lnTo>
                    <a:lnTo>
                      <a:pt x="313" y="644"/>
                    </a:lnTo>
                    <a:lnTo>
                      <a:pt x="315" y="644"/>
                    </a:lnTo>
                    <a:lnTo>
                      <a:pt x="317" y="644"/>
                    </a:lnTo>
                    <a:lnTo>
                      <a:pt x="317" y="641"/>
                    </a:lnTo>
                    <a:lnTo>
                      <a:pt x="316" y="640"/>
                    </a:lnTo>
                    <a:lnTo>
                      <a:pt x="314" y="640"/>
                    </a:lnTo>
                    <a:lnTo>
                      <a:pt x="312" y="640"/>
                    </a:lnTo>
                    <a:close/>
                    <a:moveTo>
                      <a:pt x="309" y="670"/>
                    </a:moveTo>
                    <a:lnTo>
                      <a:pt x="307" y="670"/>
                    </a:lnTo>
                    <a:lnTo>
                      <a:pt x="304" y="670"/>
                    </a:lnTo>
                    <a:lnTo>
                      <a:pt x="304" y="669"/>
                    </a:lnTo>
                    <a:lnTo>
                      <a:pt x="303" y="667"/>
                    </a:lnTo>
                    <a:lnTo>
                      <a:pt x="301" y="667"/>
                    </a:lnTo>
                    <a:lnTo>
                      <a:pt x="299" y="667"/>
                    </a:lnTo>
                    <a:lnTo>
                      <a:pt x="299" y="665"/>
                    </a:lnTo>
                    <a:lnTo>
                      <a:pt x="298" y="663"/>
                    </a:lnTo>
                    <a:lnTo>
                      <a:pt x="296" y="663"/>
                    </a:lnTo>
                    <a:lnTo>
                      <a:pt x="294" y="663"/>
                    </a:lnTo>
                    <a:lnTo>
                      <a:pt x="295" y="665"/>
                    </a:lnTo>
                    <a:lnTo>
                      <a:pt x="295" y="667"/>
                    </a:lnTo>
                    <a:lnTo>
                      <a:pt x="297" y="667"/>
                    </a:lnTo>
                    <a:lnTo>
                      <a:pt x="299" y="667"/>
                    </a:lnTo>
                    <a:lnTo>
                      <a:pt x="300" y="669"/>
                    </a:lnTo>
                    <a:lnTo>
                      <a:pt x="300" y="670"/>
                    </a:lnTo>
                    <a:lnTo>
                      <a:pt x="302" y="670"/>
                    </a:lnTo>
                    <a:lnTo>
                      <a:pt x="304" y="670"/>
                    </a:lnTo>
                    <a:lnTo>
                      <a:pt x="306" y="672"/>
                    </a:lnTo>
                    <a:lnTo>
                      <a:pt x="306" y="674"/>
                    </a:lnTo>
                    <a:lnTo>
                      <a:pt x="308" y="674"/>
                    </a:lnTo>
                    <a:lnTo>
                      <a:pt x="310" y="674"/>
                    </a:lnTo>
                    <a:lnTo>
                      <a:pt x="310" y="672"/>
                    </a:lnTo>
                    <a:lnTo>
                      <a:pt x="309" y="670"/>
                    </a:lnTo>
                    <a:close/>
                    <a:moveTo>
                      <a:pt x="248" y="740"/>
                    </a:moveTo>
                    <a:lnTo>
                      <a:pt x="246" y="740"/>
                    </a:lnTo>
                    <a:lnTo>
                      <a:pt x="244" y="740"/>
                    </a:lnTo>
                    <a:lnTo>
                      <a:pt x="245" y="742"/>
                    </a:lnTo>
                    <a:lnTo>
                      <a:pt x="245" y="745"/>
                    </a:lnTo>
                    <a:lnTo>
                      <a:pt x="247" y="745"/>
                    </a:lnTo>
                    <a:lnTo>
                      <a:pt x="249" y="745"/>
                    </a:lnTo>
                    <a:lnTo>
                      <a:pt x="250" y="746"/>
                    </a:lnTo>
                    <a:lnTo>
                      <a:pt x="250" y="748"/>
                    </a:lnTo>
                    <a:lnTo>
                      <a:pt x="251" y="750"/>
                    </a:lnTo>
                    <a:lnTo>
                      <a:pt x="251" y="752"/>
                    </a:lnTo>
                    <a:lnTo>
                      <a:pt x="253" y="752"/>
                    </a:lnTo>
                    <a:lnTo>
                      <a:pt x="256" y="752"/>
                    </a:lnTo>
                    <a:lnTo>
                      <a:pt x="254" y="748"/>
                    </a:lnTo>
                    <a:lnTo>
                      <a:pt x="253" y="746"/>
                    </a:lnTo>
                    <a:lnTo>
                      <a:pt x="253" y="744"/>
                    </a:lnTo>
                    <a:lnTo>
                      <a:pt x="256" y="744"/>
                    </a:lnTo>
                    <a:lnTo>
                      <a:pt x="258" y="744"/>
                    </a:lnTo>
                    <a:lnTo>
                      <a:pt x="257" y="742"/>
                    </a:lnTo>
                    <a:lnTo>
                      <a:pt x="257" y="740"/>
                    </a:lnTo>
                    <a:lnTo>
                      <a:pt x="254" y="740"/>
                    </a:lnTo>
                    <a:lnTo>
                      <a:pt x="252" y="740"/>
                    </a:lnTo>
                    <a:lnTo>
                      <a:pt x="252" y="742"/>
                    </a:lnTo>
                    <a:lnTo>
                      <a:pt x="253" y="744"/>
                    </a:lnTo>
                    <a:lnTo>
                      <a:pt x="251" y="745"/>
                    </a:lnTo>
                    <a:lnTo>
                      <a:pt x="249" y="745"/>
                    </a:lnTo>
                    <a:lnTo>
                      <a:pt x="249" y="742"/>
                    </a:lnTo>
                    <a:lnTo>
                      <a:pt x="248" y="740"/>
                    </a:lnTo>
                    <a:close/>
                    <a:moveTo>
                      <a:pt x="180" y="823"/>
                    </a:moveTo>
                    <a:lnTo>
                      <a:pt x="182" y="823"/>
                    </a:lnTo>
                    <a:lnTo>
                      <a:pt x="184" y="823"/>
                    </a:lnTo>
                    <a:lnTo>
                      <a:pt x="183" y="821"/>
                    </a:lnTo>
                    <a:lnTo>
                      <a:pt x="183" y="819"/>
                    </a:lnTo>
                    <a:lnTo>
                      <a:pt x="181" y="819"/>
                    </a:lnTo>
                    <a:lnTo>
                      <a:pt x="179" y="820"/>
                    </a:lnTo>
                    <a:lnTo>
                      <a:pt x="177" y="819"/>
                    </a:lnTo>
                    <a:lnTo>
                      <a:pt x="175" y="820"/>
                    </a:lnTo>
                    <a:lnTo>
                      <a:pt x="175" y="821"/>
                    </a:lnTo>
                    <a:lnTo>
                      <a:pt x="176" y="823"/>
                    </a:lnTo>
                    <a:lnTo>
                      <a:pt x="174" y="823"/>
                    </a:lnTo>
                    <a:lnTo>
                      <a:pt x="171" y="823"/>
                    </a:lnTo>
                    <a:lnTo>
                      <a:pt x="173" y="825"/>
                    </a:lnTo>
                    <a:lnTo>
                      <a:pt x="173" y="828"/>
                    </a:lnTo>
                    <a:lnTo>
                      <a:pt x="175" y="828"/>
                    </a:lnTo>
                    <a:lnTo>
                      <a:pt x="177" y="828"/>
                    </a:lnTo>
                    <a:lnTo>
                      <a:pt x="177" y="825"/>
                    </a:lnTo>
                    <a:lnTo>
                      <a:pt x="176" y="823"/>
                    </a:lnTo>
                    <a:lnTo>
                      <a:pt x="178" y="823"/>
                    </a:lnTo>
                    <a:lnTo>
                      <a:pt x="180" y="823"/>
                    </a:lnTo>
                    <a:close/>
                    <a:moveTo>
                      <a:pt x="226" y="833"/>
                    </a:moveTo>
                    <a:lnTo>
                      <a:pt x="228" y="833"/>
                    </a:lnTo>
                    <a:lnTo>
                      <a:pt x="230" y="833"/>
                    </a:lnTo>
                    <a:lnTo>
                      <a:pt x="229" y="831"/>
                    </a:lnTo>
                    <a:lnTo>
                      <a:pt x="228" y="830"/>
                    </a:lnTo>
                    <a:lnTo>
                      <a:pt x="230" y="829"/>
                    </a:lnTo>
                    <a:lnTo>
                      <a:pt x="232" y="829"/>
                    </a:lnTo>
                    <a:lnTo>
                      <a:pt x="232" y="828"/>
                    </a:lnTo>
                    <a:lnTo>
                      <a:pt x="231" y="825"/>
                    </a:lnTo>
                    <a:lnTo>
                      <a:pt x="229" y="825"/>
                    </a:lnTo>
                    <a:lnTo>
                      <a:pt x="227" y="825"/>
                    </a:lnTo>
                    <a:lnTo>
                      <a:pt x="228" y="828"/>
                    </a:lnTo>
                    <a:lnTo>
                      <a:pt x="228" y="830"/>
                    </a:lnTo>
                    <a:lnTo>
                      <a:pt x="227" y="830"/>
                    </a:lnTo>
                    <a:lnTo>
                      <a:pt x="224" y="830"/>
                    </a:lnTo>
                    <a:lnTo>
                      <a:pt x="223" y="830"/>
                    </a:lnTo>
                    <a:lnTo>
                      <a:pt x="220" y="830"/>
                    </a:lnTo>
                    <a:lnTo>
                      <a:pt x="219" y="828"/>
                    </a:lnTo>
                    <a:lnTo>
                      <a:pt x="218" y="825"/>
                    </a:lnTo>
                    <a:lnTo>
                      <a:pt x="218" y="823"/>
                    </a:lnTo>
                    <a:lnTo>
                      <a:pt x="217" y="822"/>
                    </a:lnTo>
                    <a:lnTo>
                      <a:pt x="215" y="822"/>
                    </a:lnTo>
                    <a:lnTo>
                      <a:pt x="213" y="822"/>
                    </a:lnTo>
                    <a:lnTo>
                      <a:pt x="214" y="824"/>
                    </a:lnTo>
                    <a:lnTo>
                      <a:pt x="214" y="825"/>
                    </a:lnTo>
                    <a:lnTo>
                      <a:pt x="215" y="828"/>
                    </a:lnTo>
                    <a:lnTo>
                      <a:pt x="216" y="830"/>
                    </a:lnTo>
                    <a:lnTo>
                      <a:pt x="218" y="830"/>
                    </a:lnTo>
                    <a:lnTo>
                      <a:pt x="220" y="830"/>
                    </a:lnTo>
                    <a:lnTo>
                      <a:pt x="220" y="832"/>
                    </a:lnTo>
                    <a:lnTo>
                      <a:pt x="222" y="833"/>
                    </a:lnTo>
                    <a:lnTo>
                      <a:pt x="226" y="833"/>
                    </a:lnTo>
                    <a:close/>
                    <a:moveTo>
                      <a:pt x="130" y="962"/>
                    </a:moveTo>
                    <a:lnTo>
                      <a:pt x="130" y="959"/>
                    </a:lnTo>
                    <a:lnTo>
                      <a:pt x="129" y="958"/>
                    </a:lnTo>
                    <a:lnTo>
                      <a:pt x="127" y="958"/>
                    </a:lnTo>
                    <a:lnTo>
                      <a:pt x="125" y="958"/>
                    </a:lnTo>
                    <a:lnTo>
                      <a:pt x="124" y="956"/>
                    </a:lnTo>
                    <a:lnTo>
                      <a:pt x="124" y="954"/>
                    </a:lnTo>
                    <a:lnTo>
                      <a:pt x="121" y="954"/>
                    </a:lnTo>
                    <a:lnTo>
                      <a:pt x="119" y="955"/>
                    </a:lnTo>
                    <a:lnTo>
                      <a:pt x="118" y="953"/>
                    </a:lnTo>
                    <a:lnTo>
                      <a:pt x="117" y="951"/>
                    </a:lnTo>
                    <a:lnTo>
                      <a:pt x="119" y="951"/>
                    </a:lnTo>
                    <a:lnTo>
                      <a:pt x="121" y="951"/>
                    </a:lnTo>
                    <a:lnTo>
                      <a:pt x="121" y="949"/>
                    </a:lnTo>
                    <a:lnTo>
                      <a:pt x="120" y="947"/>
                    </a:lnTo>
                    <a:lnTo>
                      <a:pt x="118" y="947"/>
                    </a:lnTo>
                    <a:lnTo>
                      <a:pt x="116" y="948"/>
                    </a:lnTo>
                    <a:lnTo>
                      <a:pt x="117" y="949"/>
                    </a:lnTo>
                    <a:lnTo>
                      <a:pt x="117" y="951"/>
                    </a:lnTo>
                    <a:lnTo>
                      <a:pt x="115" y="951"/>
                    </a:lnTo>
                    <a:lnTo>
                      <a:pt x="113" y="951"/>
                    </a:lnTo>
                    <a:lnTo>
                      <a:pt x="114" y="953"/>
                    </a:lnTo>
                    <a:lnTo>
                      <a:pt x="115" y="955"/>
                    </a:lnTo>
                    <a:lnTo>
                      <a:pt x="117" y="955"/>
                    </a:lnTo>
                    <a:lnTo>
                      <a:pt x="119" y="955"/>
                    </a:lnTo>
                    <a:lnTo>
                      <a:pt x="120" y="956"/>
                    </a:lnTo>
                    <a:lnTo>
                      <a:pt x="120" y="958"/>
                    </a:lnTo>
                    <a:lnTo>
                      <a:pt x="121" y="961"/>
                    </a:lnTo>
                    <a:lnTo>
                      <a:pt x="123" y="963"/>
                    </a:lnTo>
                    <a:lnTo>
                      <a:pt x="124" y="963"/>
                    </a:lnTo>
                    <a:lnTo>
                      <a:pt x="126" y="962"/>
                    </a:lnTo>
                    <a:lnTo>
                      <a:pt x="127" y="964"/>
                    </a:lnTo>
                    <a:lnTo>
                      <a:pt x="128" y="966"/>
                    </a:lnTo>
                    <a:lnTo>
                      <a:pt x="130" y="966"/>
                    </a:lnTo>
                    <a:lnTo>
                      <a:pt x="132" y="966"/>
                    </a:lnTo>
                    <a:lnTo>
                      <a:pt x="130" y="962"/>
                    </a:lnTo>
                    <a:close/>
                    <a:moveTo>
                      <a:pt x="115" y="986"/>
                    </a:moveTo>
                    <a:lnTo>
                      <a:pt x="114" y="984"/>
                    </a:lnTo>
                    <a:lnTo>
                      <a:pt x="113" y="983"/>
                    </a:lnTo>
                    <a:lnTo>
                      <a:pt x="111" y="983"/>
                    </a:lnTo>
                    <a:lnTo>
                      <a:pt x="109" y="983"/>
                    </a:lnTo>
                    <a:lnTo>
                      <a:pt x="104" y="983"/>
                    </a:lnTo>
                    <a:lnTo>
                      <a:pt x="103" y="980"/>
                    </a:lnTo>
                    <a:lnTo>
                      <a:pt x="106" y="980"/>
                    </a:lnTo>
                    <a:lnTo>
                      <a:pt x="108" y="979"/>
                    </a:lnTo>
                    <a:lnTo>
                      <a:pt x="107" y="978"/>
                    </a:lnTo>
                    <a:lnTo>
                      <a:pt x="106" y="975"/>
                    </a:lnTo>
                    <a:lnTo>
                      <a:pt x="104" y="975"/>
                    </a:lnTo>
                    <a:lnTo>
                      <a:pt x="102" y="975"/>
                    </a:lnTo>
                    <a:lnTo>
                      <a:pt x="102" y="978"/>
                    </a:lnTo>
                    <a:lnTo>
                      <a:pt x="103" y="980"/>
                    </a:lnTo>
                    <a:lnTo>
                      <a:pt x="101" y="980"/>
                    </a:lnTo>
                    <a:lnTo>
                      <a:pt x="99" y="980"/>
                    </a:lnTo>
                    <a:lnTo>
                      <a:pt x="100" y="982"/>
                    </a:lnTo>
                    <a:lnTo>
                      <a:pt x="101" y="984"/>
                    </a:lnTo>
                    <a:lnTo>
                      <a:pt x="103" y="983"/>
                    </a:lnTo>
                    <a:lnTo>
                      <a:pt x="104" y="983"/>
                    </a:lnTo>
                    <a:lnTo>
                      <a:pt x="106" y="985"/>
                    </a:lnTo>
                    <a:lnTo>
                      <a:pt x="107" y="987"/>
                    </a:lnTo>
                    <a:lnTo>
                      <a:pt x="108" y="989"/>
                    </a:lnTo>
                    <a:lnTo>
                      <a:pt x="108" y="990"/>
                    </a:lnTo>
                    <a:lnTo>
                      <a:pt x="110" y="990"/>
                    </a:lnTo>
                    <a:lnTo>
                      <a:pt x="112" y="990"/>
                    </a:lnTo>
                    <a:lnTo>
                      <a:pt x="112" y="988"/>
                    </a:lnTo>
                    <a:lnTo>
                      <a:pt x="111" y="986"/>
                    </a:lnTo>
                    <a:lnTo>
                      <a:pt x="113" y="986"/>
                    </a:lnTo>
                    <a:lnTo>
                      <a:pt x="115" y="986"/>
                    </a:lnTo>
                    <a:close/>
                    <a:moveTo>
                      <a:pt x="76" y="1036"/>
                    </a:moveTo>
                    <a:lnTo>
                      <a:pt x="77" y="1038"/>
                    </a:lnTo>
                    <a:lnTo>
                      <a:pt x="77" y="1040"/>
                    </a:lnTo>
                    <a:lnTo>
                      <a:pt x="79" y="1040"/>
                    </a:lnTo>
                    <a:lnTo>
                      <a:pt x="81" y="1039"/>
                    </a:lnTo>
                    <a:lnTo>
                      <a:pt x="80" y="1038"/>
                    </a:lnTo>
                    <a:lnTo>
                      <a:pt x="80" y="1036"/>
                    </a:lnTo>
                    <a:lnTo>
                      <a:pt x="78" y="1036"/>
                    </a:lnTo>
                    <a:lnTo>
                      <a:pt x="76" y="1036"/>
                    </a:lnTo>
                    <a:lnTo>
                      <a:pt x="75" y="1035"/>
                    </a:lnTo>
                    <a:lnTo>
                      <a:pt x="74" y="1033"/>
                    </a:lnTo>
                    <a:lnTo>
                      <a:pt x="71" y="1033"/>
                    </a:lnTo>
                    <a:lnTo>
                      <a:pt x="69" y="1033"/>
                    </a:lnTo>
                    <a:lnTo>
                      <a:pt x="70" y="1035"/>
                    </a:lnTo>
                    <a:lnTo>
                      <a:pt x="71" y="1037"/>
                    </a:lnTo>
                    <a:lnTo>
                      <a:pt x="69" y="1037"/>
                    </a:lnTo>
                    <a:lnTo>
                      <a:pt x="67" y="1037"/>
                    </a:lnTo>
                    <a:lnTo>
                      <a:pt x="68" y="1039"/>
                    </a:lnTo>
                    <a:lnTo>
                      <a:pt x="69" y="1041"/>
                    </a:lnTo>
                    <a:lnTo>
                      <a:pt x="71" y="1041"/>
                    </a:lnTo>
                    <a:lnTo>
                      <a:pt x="73" y="1040"/>
                    </a:lnTo>
                    <a:lnTo>
                      <a:pt x="73" y="1039"/>
                    </a:lnTo>
                    <a:lnTo>
                      <a:pt x="71" y="1037"/>
                    </a:lnTo>
                    <a:lnTo>
                      <a:pt x="74" y="1037"/>
                    </a:lnTo>
                    <a:lnTo>
                      <a:pt x="76" y="1036"/>
                    </a:lnTo>
                    <a:close/>
                    <a:moveTo>
                      <a:pt x="100" y="1053"/>
                    </a:moveTo>
                    <a:lnTo>
                      <a:pt x="98" y="1050"/>
                    </a:lnTo>
                    <a:lnTo>
                      <a:pt x="98" y="1048"/>
                    </a:lnTo>
                    <a:lnTo>
                      <a:pt x="97" y="1046"/>
                    </a:lnTo>
                    <a:lnTo>
                      <a:pt x="95" y="1046"/>
                    </a:lnTo>
                    <a:lnTo>
                      <a:pt x="93" y="1047"/>
                    </a:lnTo>
                    <a:lnTo>
                      <a:pt x="91" y="1047"/>
                    </a:lnTo>
                    <a:lnTo>
                      <a:pt x="89" y="1047"/>
                    </a:lnTo>
                    <a:lnTo>
                      <a:pt x="90" y="1049"/>
                    </a:lnTo>
                    <a:lnTo>
                      <a:pt x="91" y="1050"/>
                    </a:lnTo>
                    <a:lnTo>
                      <a:pt x="92" y="1054"/>
                    </a:lnTo>
                    <a:lnTo>
                      <a:pt x="93" y="1056"/>
                    </a:lnTo>
                    <a:lnTo>
                      <a:pt x="94" y="1057"/>
                    </a:lnTo>
                    <a:lnTo>
                      <a:pt x="96" y="1057"/>
                    </a:lnTo>
                    <a:lnTo>
                      <a:pt x="98" y="1057"/>
                    </a:lnTo>
                    <a:lnTo>
                      <a:pt x="101" y="1056"/>
                    </a:lnTo>
                    <a:lnTo>
                      <a:pt x="100" y="1053"/>
                    </a:lnTo>
                    <a:close/>
                    <a:moveTo>
                      <a:pt x="43" y="1137"/>
                    </a:moveTo>
                    <a:lnTo>
                      <a:pt x="43" y="1136"/>
                    </a:lnTo>
                    <a:lnTo>
                      <a:pt x="42" y="1134"/>
                    </a:lnTo>
                    <a:lnTo>
                      <a:pt x="40" y="1130"/>
                    </a:lnTo>
                    <a:lnTo>
                      <a:pt x="31" y="1132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29" y="1125"/>
                    </a:lnTo>
                    <a:lnTo>
                      <a:pt x="28" y="1124"/>
                    </a:lnTo>
                    <a:lnTo>
                      <a:pt x="26" y="1124"/>
                    </a:lnTo>
                    <a:lnTo>
                      <a:pt x="24" y="1124"/>
                    </a:lnTo>
                    <a:lnTo>
                      <a:pt x="25" y="1126"/>
                    </a:lnTo>
                    <a:lnTo>
                      <a:pt x="26" y="1129"/>
                    </a:lnTo>
                    <a:lnTo>
                      <a:pt x="26" y="1130"/>
                    </a:lnTo>
                    <a:lnTo>
                      <a:pt x="27" y="1132"/>
                    </a:lnTo>
                    <a:lnTo>
                      <a:pt x="29" y="1132"/>
                    </a:lnTo>
                    <a:lnTo>
                      <a:pt x="31" y="1132"/>
                    </a:lnTo>
                    <a:lnTo>
                      <a:pt x="32" y="1133"/>
                    </a:lnTo>
                    <a:lnTo>
                      <a:pt x="33" y="1135"/>
                    </a:lnTo>
                    <a:lnTo>
                      <a:pt x="35" y="1135"/>
                    </a:lnTo>
                    <a:lnTo>
                      <a:pt x="37" y="1134"/>
                    </a:lnTo>
                    <a:lnTo>
                      <a:pt x="38" y="1136"/>
                    </a:lnTo>
                    <a:lnTo>
                      <a:pt x="38" y="1138"/>
                    </a:lnTo>
                    <a:lnTo>
                      <a:pt x="41" y="1138"/>
                    </a:lnTo>
                    <a:lnTo>
                      <a:pt x="43" y="1137"/>
                    </a:lnTo>
                    <a:close/>
                    <a:moveTo>
                      <a:pt x="49" y="1168"/>
                    </a:moveTo>
                    <a:lnTo>
                      <a:pt x="48" y="1166"/>
                    </a:lnTo>
                    <a:lnTo>
                      <a:pt x="47" y="1164"/>
                    </a:lnTo>
                    <a:lnTo>
                      <a:pt x="49" y="1164"/>
                    </a:lnTo>
                    <a:lnTo>
                      <a:pt x="51" y="1164"/>
                    </a:lnTo>
                    <a:lnTo>
                      <a:pt x="50" y="1162"/>
                    </a:lnTo>
                    <a:lnTo>
                      <a:pt x="49" y="1159"/>
                    </a:lnTo>
                    <a:lnTo>
                      <a:pt x="47" y="1161"/>
                    </a:lnTo>
                    <a:lnTo>
                      <a:pt x="45" y="1161"/>
                    </a:lnTo>
                    <a:lnTo>
                      <a:pt x="44" y="1158"/>
                    </a:lnTo>
                    <a:lnTo>
                      <a:pt x="44" y="1156"/>
                    </a:lnTo>
                    <a:lnTo>
                      <a:pt x="43" y="1155"/>
                    </a:lnTo>
                    <a:lnTo>
                      <a:pt x="42" y="1153"/>
                    </a:lnTo>
                    <a:lnTo>
                      <a:pt x="41" y="1151"/>
                    </a:lnTo>
                    <a:lnTo>
                      <a:pt x="40" y="1150"/>
                    </a:lnTo>
                    <a:lnTo>
                      <a:pt x="42" y="1149"/>
                    </a:lnTo>
                    <a:lnTo>
                      <a:pt x="44" y="1149"/>
                    </a:lnTo>
                    <a:lnTo>
                      <a:pt x="44" y="1147"/>
                    </a:lnTo>
                    <a:lnTo>
                      <a:pt x="43" y="1146"/>
                    </a:lnTo>
                    <a:lnTo>
                      <a:pt x="41" y="1146"/>
                    </a:lnTo>
                    <a:lnTo>
                      <a:pt x="38" y="1146"/>
                    </a:lnTo>
                    <a:lnTo>
                      <a:pt x="40" y="1148"/>
                    </a:lnTo>
                    <a:lnTo>
                      <a:pt x="40" y="1150"/>
                    </a:lnTo>
                    <a:lnTo>
                      <a:pt x="37" y="1150"/>
                    </a:lnTo>
                    <a:lnTo>
                      <a:pt x="36" y="1150"/>
                    </a:lnTo>
                    <a:lnTo>
                      <a:pt x="33" y="1150"/>
                    </a:lnTo>
                    <a:lnTo>
                      <a:pt x="32" y="1151"/>
                    </a:lnTo>
                    <a:lnTo>
                      <a:pt x="32" y="1152"/>
                    </a:lnTo>
                    <a:lnTo>
                      <a:pt x="33" y="1154"/>
                    </a:lnTo>
                    <a:lnTo>
                      <a:pt x="35" y="1154"/>
                    </a:lnTo>
                    <a:lnTo>
                      <a:pt x="37" y="1154"/>
                    </a:lnTo>
                    <a:lnTo>
                      <a:pt x="38" y="1155"/>
                    </a:lnTo>
                    <a:lnTo>
                      <a:pt x="40" y="1157"/>
                    </a:lnTo>
                    <a:lnTo>
                      <a:pt x="41" y="1159"/>
                    </a:lnTo>
                    <a:lnTo>
                      <a:pt x="41" y="1161"/>
                    </a:lnTo>
                    <a:lnTo>
                      <a:pt x="43" y="1161"/>
                    </a:lnTo>
                    <a:lnTo>
                      <a:pt x="45" y="1161"/>
                    </a:lnTo>
                    <a:lnTo>
                      <a:pt x="46" y="1163"/>
                    </a:lnTo>
                    <a:lnTo>
                      <a:pt x="47" y="1164"/>
                    </a:lnTo>
                    <a:lnTo>
                      <a:pt x="45" y="1165"/>
                    </a:lnTo>
                    <a:lnTo>
                      <a:pt x="43" y="1165"/>
                    </a:lnTo>
                    <a:lnTo>
                      <a:pt x="44" y="1167"/>
                    </a:lnTo>
                    <a:lnTo>
                      <a:pt x="45" y="1168"/>
                    </a:lnTo>
                    <a:lnTo>
                      <a:pt x="43" y="1169"/>
                    </a:lnTo>
                    <a:lnTo>
                      <a:pt x="41" y="1169"/>
                    </a:lnTo>
                    <a:lnTo>
                      <a:pt x="42" y="1171"/>
                    </a:lnTo>
                    <a:lnTo>
                      <a:pt x="42" y="1172"/>
                    </a:lnTo>
                    <a:lnTo>
                      <a:pt x="44" y="1172"/>
                    </a:lnTo>
                    <a:lnTo>
                      <a:pt x="46" y="1172"/>
                    </a:lnTo>
                    <a:lnTo>
                      <a:pt x="46" y="1170"/>
                    </a:lnTo>
                    <a:lnTo>
                      <a:pt x="45" y="1168"/>
                    </a:lnTo>
                    <a:lnTo>
                      <a:pt x="49" y="1168"/>
                    </a:lnTo>
                    <a:close/>
                    <a:moveTo>
                      <a:pt x="89" y="1066"/>
                    </a:moveTo>
                    <a:lnTo>
                      <a:pt x="91" y="1066"/>
                    </a:lnTo>
                    <a:lnTo>
                      <a:pt x="93" y="1066"/>
                    </a:lnTo>
                    <a:lnTo>
                      <a:pt x="94" y="1067"/>
                    </a:lnTo>
                    <a:lnTo>
                      <a:pt x="94" y="1069"/>
                    </a:lnTo>
                    <a:lnTo>
                      <a:pt x="93" y="1069"/>
                    </a:lnTo>
                    <a:lnTo>
                      <a:pt x="91" y="1070"/>
                    </a:lnTo>
                    <a:lnTo>
                      <a:pt x="91" y="1071"/>
                    </a:lnTo>
                    <a:lnTo>
                      <a:pt x="92" y="1073"/>
                    </a:lnTo>
                    <a:lnTo>
                      <a:pt x="94" y="1073"/>
                    </a:lnTo>
                    <a:lnTo>
                      <a:pt x="96" y="1072"/>
                    </a:lnTo>
                    <a:lnTo>
                      <a:pt x="95" y="1071"/>
                    </a:lnTo>
                    <a:lnTo>
                      <a:pt x="94" y="1069"/>
                    </a:lnTo>
                    <a:lnTo>
                      <a:pt x="96" y="1069"/>
                    </a:lnTo>
                    <a:lnTo>
                      <a:pt x="98" y="1069"/>
                    </a:lnTo>
                    <a:lnTo>
                      <a:pt x="97" y="1065"/>
                    </a:lnTo>
                    <a:lnTo>
                      <a:pt x="95" y="1065"/>
                    </a:lnTo>
                    <a:lnTo>
                      <a:pt x="93" y="1066"/>
                    </a:lnTo>
                    <a:lnTo>
                      <a:pt x="92" y="1064"/>
                    </a:lnTo>
                    <a:lnTo>
                      <a:pt x="91" y="1062"/>
                    </a:lnTo>
                    <a:lnTo>
                      <a:pt x="89" y="1062"/>
                    </a:lnTo>
                    <a:lnTo>
                      <a:pt x="87" y="1063"/>
                    </a:lnTo>
                    <a:lnTo>
                      <a:pt x="87" y="1064"/>
                    </a:lnTo>
                    <a:lnTo>
                      <a:pt x="89" y="1066"/>
                    </a:lnTo>
                    <a:close/>
                    <a:moveTo>
                      <a:pt x="365" y="637"/>
                    </a:moveTo>
                    <a:lnTo>
                      <a:pt x="367" y="637"/>
                    </a:lnTo>
                    <a:lnTo>
                      <a:pt x="368" y="637"/>
                    </a:lnTo>
                    <a:lnTo>
                      <a:pt x="368" y="635"/>
                    </a:lnTo>
                    <a:lnTo>
                      <a:pt x="367" y="633"/>
                    </a:lnTo>
                    <a:lnTo>
                      <a:pt x="367" y="631"/>
                    </a:lnTo>
                    <a:lnTo>
                      <a:pt x="366" y="629"/>
                    </a:lnTo>
                    <a:lnTo>
                      <a:pt x="364" y="629"/>
                    </a:lnTo>
                    <a:lnTo>
                      <a:pt x="362" y="629"/>
                    </a:lnTo>
                    <a:lnTo>
                      <a:pt x="360" y="629"/>
                    </a:lnTo>
                    <a:lnTo>
                      <a:pt x="359" y="629"/>
                    </a:lnTo>
                    <a:lnTo>
                      <a:pt x="358" y="627"/>
                    </a:lnTo>
                    <a:lnTo>
                      <a:pt x="357" y="625"/>
                    </a:lnTo>
                    <a:lnTo>
                      <a:pt x="355" y="624"/>
                    </a:lnTo>
                    <a:lnTo>
                      <a:pt x="353" y="624"/>
                    </a:lnTo>
                    <a:lnTo>
                      <a:pt x="353" y="627"/>
                    </a:lnTo>
                    <a:lnTo>
                      <a:pt x="355" y="629"/>
                    </a:lnTo>
                    <a:lnTo>
                      <a:pt x="357" y="629"/>
                    </a:lnTo>
                    <a:lnTo>
                      <a:pt x="359" y="629"/>
                    </a:lnTo>
                    <a:lnTo>
                      <a:pt x="359" y="631"/>
                    </a:lnTo>
                    <a:lnTo>
                      <a:pt x="360" y="633"/>
                    </a:lnTo>
                    <a:lnTo>
                      <a:pt x="360" y="635"/>
                    </a:lnTo>
                    <a:lnTo>
                      <a:pt x="361" y="636"/>
                    </a:lnTo>
                    <a:lnTo>
                      <a:pt x="361" y="638"/>
                    </a:lnTo>
                    <a:lnTo>
                      <a:pt x="362" y="640"/>
                    </a:lnTo>
                    <a:lnTo>
                      <a:pt x="364" y="640"/>
                    </a:lnTo>
                    <a:lnTo>
                      <a:pt x="366" y="640"/>
                    </a:lnTo>
                    <a:lnTo>
                      <a:pt x="365" y="638"/>
                    </a:lnTo>
                    <a:lnTo>
                      <a:pt x="365" y="637"/>
                    </a:lnTo>
                    <a:close/>
                    <a:moveTo>
                      <a:pt x="400" y="577"/>
                    </a:moveTo>
                    <a:lnTo>
                      <a:pt x="409" y="577"/>
                    </a:lnTo>
                    <a:lnTo>
                      <a:pt x="413" y="577"/>
                    </a:lnTo>
                    <a:lnTo>
                      <a:pt x="412" y="573"/>
                    </a:lnTo>
                    <a:lnTo>
                      <a:pt x="410" y="573"/>
                    </a:lnTo>
                    <a:lnTo>
                      <a:pt x="408" y="572"/>
                    </a:lnTo>
                    <a:lnTo>
                      <a:pt x="408" y="571"/>
                    </a:lnTo>
                    <a:lnTo>
                      <a:pt x="407" y="569"/>
                    </a:lnTo>
                    <a:lnTo>
                      <a:pt x="405" y="569"/>
                    </a:lnTo>
                    <a:lnTo>
                      <a:pt x="402" y="569"/>
                    </a:lnTo>
                    <a:lnTo>
                      <a:pt x="398" y="569"/>
                    </a:lnTo>
                    <a:lnTo>
                      <a:pt x="400" y="577"/>
                    </a:lnTo>
                    <a:close/>
                    <a:moveTo>
                      <a:pt x="30" y="1166"/>
                    </a:moveTo>
                    <a:lnTo>
                      <a:pt x="30" y="1165"/>
                    </a:lnTo>
                    <a:lnTo>
                      <a:pt x="29" y="1163"/>
                    </a:lnTo>
                    <a:lnTo>
                      <a:pt x="27" y="1163"/>
                    </a:lnTo>
                    <a:lnTo>
                      <a:pt x="25" y="1164"/>
                    </a:lnTo>
                    <a:lnTo>
                      <a:pt x="24" y="1162"/>
                    </a:lnTo>
                    <a:lnTo>
                      <a:pt x="23" y="1159"/>
                    </a:lnTo>
                    <a:lnTo>
                      <a:pt x="20" y="1159"/>
                    </a:lnTo>
                    <a:lnTo>
                      <a:pt x="18" y="1161"/>
                    </a:lnTo>
                    <a:lnTo>
                      <a:pt x="17" y="1161"/>
                    </a:lnTo>
                    <a:lnTo>
                      <a:pt x="15" y="1161"/>
                    </a:lnTo>
                    <a:lnTo>
                      <a:pt x="14" y="1159"/>
                    </a:lnTo>
                    <a:lnTo>
                      <a:pt x="13" y="1157"/>
                    </a:lnTo>
                    <a:lnTo>
                      <a:pt x="15" y="1157"/>
                    </a:lnTo>
                    <a:lnTo>
                      <a:pt x="17" y="1156"/>
                    </a:lnTo>
                    <a:lnTo>
                      <a:pt x="16" y="1155"/>
                    </a:lnTo>
                    <a:lnTo>
                      <a:pt x="15" y="1153"/>
                    </a:lnTo>
                    <a:lnTo>
                      <a:pt x="17" y="1153"/>
                    </a:lnTo>
                    <a:lnTo>
                      <a:pt x="19" y="1152"/>
                    </a:lnTo>
                    <a:lnTo>
                      <a:pt x="18" y="1151"/>
                    </a:lnTo>
                    <a:lnTo>
                      <a:pt x="17" y="1149"/>
                    </a:lnTo>
                    <a:lnTo>
                      <a:pt x="16" y="1149"/>
                    </a:lnTo>
                    <a:lnTo>
                      <a:pt x="14" y="1150"/>
                    </a:lnTo>
                    <a:lnTo>
                      <a:pt x="12" y="1150"/>
                    </a:lnTo>
                    <a:lnTo>
                      <a:pt x="10" y="1150"/>
                    </a:lnTo>
                    <a:lnTo>
                      <a:pt x="9" y="1148"/>
                    </a:lnTo>
                    <a:lnTo>
                      <a:pt x="8" y="1147"/>
                    </a:lnTo>
                    <a:lnTo>
                      <a:pt x="6" y="1147"/>
                    </a:lnTo>
                    <a:lnTo>
                      <a:pt x="3" y="1147"/>
                    </a:lnTo>
                    <a:lnTo>
                      <a:pt x="2" y="1146"/>
                    </a:lnTo>
                    <a:lnTo>
                      <a:pt x="2" y="1143"/>
                    </a:lnTo>
                    <a:lnTo>
                      <a:pt x="1" y="1141"/>
                    </a:lnTo>
                    <a:lnTo>
                      <a:pt x="0" y="1139"/>
                    </a:lnTo>
                    <a:lnTo>
                      <a:pt x="2" y="1139"/>
                    </a:lnTo>
                    <a:lnTo>
                      <a:pt x="4" y="1139"/>
                    </a:lnTo>
                    <a:lnTo>
                      <a:pt x="3" y="1137"/>
                    </a:lnTo>
                    <a:lnTo>
                      <a:pt x="2" y="1135"/>
                    </a:lnTo>
                    <a:lnTo>
                      <a:pt x="4" y="1135"/>
                    </a:lnTo>
                    <a:lnTo>
                      <a:pt x="7" y="1135"/>
                    </a:lnTo>
                    <a:lnTo>
                      <a:pt x="7" y="1135"/>
                    </a:lnTo>
                    <a:lnTo>
                      <a:pt x="8" y="1137"/>
                    </a:lnTo>
                    <a:lnTo>
                      <a:pt x="8" y="1138"/>
                    </a:lnTo>
                    <a:lnTo>
                      <a:pt x="9" y="1138"/>
                    </a:lnTo>
                    <a:lnTo>
                      <a:pt x="11" y="1138"/>
                    </a:lnTo>
                    <a:lnTo>
                      <a:pt x="13" y="1138"/>
                    </a:lnTo>
                    <a:lnTo>
                      <a:pt x="12" y="1136"/>
                    </a:lnTo>
                    <a:lnTo>
                      <a:pt x="11" y="1134"/>
                    </a:lnTo>
                    <a:lnTo>
                      <a:pt x="13" y="1134"/>
                    </a:lnTo>
                    <a:lnTo>
                      <a:pt x="15" y="1134"/>
                    </a:lnTo>
                    <a:lnTo>
                      <a:pt x="13" y="1130"/>
                    </a:lnTo>
                    <a:lnTo>
                      <a:pt x="12" y="1129"/>
                    </a:lnTo>
                    <a:lnTo>
                      <a:pt x="12" y="1126"/>
                    </a:lnTo>
                    <a:lnTo>
                      <a:pt x="11" y="1124"/>
                    </a:lnTo>
                    <a:lnTo>
                      <a:pt x="10" y="1123"/>
                    </a:lnTo>
                    <a:lnTo>
                      <a:pt x="9" y="1123"/>
                    </a:lnTo>
                    <a:lnTo>
                      <a:pt x="8" y="1123"/>
                    </a:lnTo>
                    <a:lnTo>
                      <a:pt x="7" y="1123"/>
                    </a:lnTo>
                    <a:lnTo>
                      <a:pt x="6" y="1123"/>
                    </a:lnTo>
                    <a:lnTo>
                      <a:pt x="4" y="1121"/>
                    </a:lnTo>
                    <a:lnTo>
                      <a:pt x="3" y="1120"/>
                    </a:lnTo>
                    <a:lnTo>
                      <a:pt x="6" y="1119"/>
                    </a:lnTo>
                    <a:lnTo>
                      <a:pt x="8" y="1119"/>
                    </a:lnTo>
                    <a:lnTo>
                      <a:pt x="7" y="1117"/>
                    </a:lnTo>
                    <a:lnTo>
                      <a:pt x="7" y="1116"/>
                    </a:lnTo>
                    <a:lnTo>
                      <a:pt x="8" y="1115"/>
                    </a:lnTo>
                    <a:lnTo>
                      <a:pt x="10" y="1115"/>
                    </a:lnTo>
                    <a:lnTo>
                      <a:pt x="13" y="1115"/>
                    </a:lnTo>
                    <a:lnTo>
                      <a:pt x="14" y="1115"/>
                    </a:lnTo>
                    <a:lnTo>
                      <a:pt x="14" y="1113"/>
                    </a:lnTo>
                    <a:lnTo>
                      <a:pt x="13" y="1111"/>
                    </a:lnTo>
                    <a:lnTo>
                      <a:pt x="11" y="1111"/>
                    </a:lnTo>
                    <a:lnTo>
                      <a:pt x="9" y="1112"/>
                    </a:lnTo>
                    <a:lnTo>
                      <a:pt x="8" y="1109"/>
                    </a:lnTo>
                    <a:lnTo>
                      <a:pt x="7" y="1107"/>
                    </a:lnTo>
                    <a:lnTo>
                      <a:pt x="9" y="1107"/>
                    </a:lnTo>
                    <a:lnTo>
                      <a:pt x="11" y="1107"/>
                    </a:lnTo>
                    <a:lnTo>
                      <a:pt x="10" y="1105"/>
                    </a:lnTo>
                    <a:lnTo>
                      <a:pt x="9" y="1103"/>
                    </a:lnTo>
                    <a:lnTo>
                      <a:pt x="11" y="1103"/>
                    </a:lnTo>
                    <a:lnTo>
                      <a:pt x="13" y="1103"/>
                    </a:lnTo>
                    <a:lnTo>
                      <a:pt x="15" y="1103"/>
                    </a:lnTo>
                    <a:lnTo>
                      <a:pt x="17" y="1102"/>
                    </a:lnTo>
                    <a:lnTo>
                      <a:pt x="16" y="1100"/>
                    </a:lnTo>
                    <a:lnTo>
                      <a:pt x="16" y="1099"/>
                    </a:lnTo>
                    <a:lnTo>
                      <a:pt x="17" y="1098"/>
                    </a:lnTo>
                    <a:lnTo>
                      <a:pt x="19" y="1098"/>
                    </a:lnTo>
                    <a:lnTo>
                      <a:pt x="21" y="1098"/>
                    </a:lnTo>
                    <a:lnTo>
                      <a:pt x="24" y="1098"/>
                    </a:lnTo>
                    <a:lnTo>
                      <a:pt x="24" y="1096"/>
                    </a:lnTo>
                    <a:lnTo>
                      <a:pt x="23" y="1094"/>
                    </a:lnTo>
                    <a:lnTo>
                      <a:pt x="20" y="1095"/>
                    </a:lnTo>
                    <a:lnTo>
                      <a:pt x="18" y="1095"/>
                    </a:lnTo>
                    <a:lnTo>
                      <a:pt x="17" y="1092"/>
                    </a:lnTo>
                    <a:lnTo>
                      <a:pt x="16" y="1090"/>
                    </a:lnTo>
                    <a:lnTo>
                      <a:pt x="18" y="1090"/>
                    </a:lnTo>
                    <a:lnTo>
                      <a:pt x="20" y="1090"/>
                    </a:lnTo>
                    <a:lnTo>
                      <a:pt x="23" y="1090"/>
                    </a:lnTo>
                    <a:lnTo>
                      <a:pt x="25" y="1089"/>
                    </a:lnTo>
                    <a:lnTo>
                      <a:pt x="24" y="1088"/>
                    </a:lnTo>
                    <a:lnTo>
                      <a:pt x="23" y="1086"/>
                    </a:lnTo>
                    <a:lnTo>
                      <a:pt x="20" y="1086"/>
                    </a:lnTo>
                    <a:lnTo>
                      <a:pt x="18" y="1086"/>
                    </a:lnTo>
                    <a:lnTo>
                      <a:pt x="18" y="1085"/>
                    </a:lnTo>
                    <a:lnTo>
                      <a:pt x="17" y="1083"/>
                    </a:lnTo>
                    <a:lnTo>
                      <a:pt x="19" y="1083"/>
                    </a:lnTo>
                    <a:lnTo>
                      <a:pt x="21" y="1082"/>
                    </a:lnTo>
                    <a:lnTo>
                      <a:pt x="21" y="1083"/>
                    </a:lnTo>
                    <a:lnTo>
                      <a:pt x="23" y="1084"/>
                    </a:lnTo>
                    <a:lnTo>
                      <a:pt x="23" y="1085"/>
                    </a:lnTo>
                    <a:lnTo>
                      <a:pt x="23" y="1086"/>
                    </a:lnTo>
                    <a:lnTo>
                      <a:pt x="25" y="1086"/>
                    </a:lnTo>
                    <a:lnTo>
                      <a:pt x="27" y="1085"/>
                    </a:lnTo>
                    <a:lnTo>
                      <a:pt x="27" y="1084"/>
                    </a:lnTo>
                    <a:lnTo>
                      <a:pt x="26" y="1082"/>
                    </a:lnTo>
                    <a:lnTo>
                      <a:pt x="25" y="1080"/>
                    </a:lnTo>
                    <a:lnTo>
                      <a:pt x="24" y="1078"/>
                    </a:lnTo>
                    <a:lnTo>
                      <a:pt x="26" y="1078"/>
                    </a:lnTo>
                    <a:lnTo>
                      <a:pt x="28" y="1078"/>
                    </a:lnTo>
                    <a:lnTo>
                      <a:pt x="30" y="1078"/>
                    </a:lnTo>
                    <a:lnTo>
                      <a:pt x="32" y="1076"/>
                    </a:lnTo>
                    <a:lnTo>
                      <a:pt x="31" y="1075"/>
                    </a:lnTo>
                    <a:lnTo>
                      <a:pt x="30" y="1073"/>
                    </a:lnTo>
                    <a:lnTo>
                      <a:pt x="30" y="1071"/>
                    </a:lnTo>
                    <a:lnTo>
                      <a:pt x="29" y="1069"/>
                    </a:lnTo>
                    <a:lnTo>
                      <a:pt x="31" y="1069"/>
                    </a:lnTo>
                    <a:lnTo>
                      <a:pt x="33" y="1069"/>
                    </a:lnTo>
                    <a:lnTo>
                      <a:pt x="32" y="1067"/>
                    </a:lnTo>
                    <a:lnTo>
                      <a:pt x="31" y="1065"/>
                    </a:lnTo>
                    <a:lnTo>
                      <a:pt x="33" y="1065"/>
                    </a:lnTo>
                    <a:lnTo>
                      <a:pt x="35" y="1065"/>
                    </a:lnTo>
                    <a:lnTo>
                      <a:pt x="36" y="1067"/>
                    </a:lnTo>
                    <a:lnTo>
                      <a:pt x="37" y="1068"/>
                    </a:lnTo>
                    <a:lnTo>
                      <a:pt x="40" y="1068"/>
                    </a:lnTo>
                    <a:lnTo>
                      <a:pt x="42" y="1068"/>
                    </a:lnTo>
                    <a:lnTo>
                      <a:pt x="44" y="1068"/>
                    </a:lnTo>
                    <a:lnTo>
                      <a:pt x="46" y="1067"/>
                    </a:lnTo>
                    <a:lnTo>
                      <a:pt x="50" y="1067"/>
                    </a:lnTo>
                    <a:lnTo>
                      <a:pt x="49" y="1065"/>
                    </a:lnTo>
                    <a:lnTo>
                      <a:pt x="48" y="1063"/>
                    </a:lnTo>
                    <a:lnTo>
                      <a:pt x="46" y="1064"/>
                    </a:lnTo>
                    <a:lnTo>
                      <a:pt x="44" y="1064"/>
                    </a:lnTo>
                    <a:lnTo>
                      <a:pt x="42" y="1064"/>
                    </a:lnTo>
                    <a:lnTo>
                      <a:pt x="40" y="1064"/>
                    </a:lnTo>
                    <a:lnTo>
                      <a:pt x="38" y="1063"/>
                    </a:lnTo>
                    <a:lnTo>
                      <a:pt x="38" y="1061"/>
                    </a:lnTo>
                    <a:lnTo>
                      <a:pt x="36" y="1057"/>
                    </a:lnTo>
                    <a:lnTo>
                      <a:pt x="35" y="1055"/>
                    </a:lnTo>
                    <a:lnTo>
                      <a:pt x="35" y="1053"/>
                    </a:lnTo>
                    <a:lnTo>
                      <a:pt x="36" y="1053"/>
                    </a:lnTo>
                    <a:lnTo>
                      <a:pt x="38" y="1053"/>
                    </a:lnTo>
                    <a:lnTo>
                      <a:pt x="40" y="1054"/>
                    </a:lnTo>
                    <a:lnTo>
                      <a:pt x="41" y="1056"/>
                    </a:lnTo>
                    <a:lnTo>
                      <a:pt x="49" y="1055"/>
                    </a:lnTo>
                    <a:lnTo>
                      <a:pt x="51" y="1055"/>
                    </a:lnTo>
                    <a:lnTo>
                      <a:pt x="53" y="1055"/>
                    </a:lnTo>
                    <a:lnTo>
                      <a:pt x="53" y="1056"/>
                    </a:lnTo>
                    <a:lnTo>
                      <a:pt x="54" y="1058"/>
                    </a:lnTo>
                    <a:lnTo>
                      <a:pt x="57" y="1058"/>
                    </a:lnTo>
                    <a:lnTo>
                      <a:pt x="59" y="1058"/>
                    </a:lnTo>
                    <a:lnTo>
                      <a:pt x="60" y="1059"/>
                    </a:lnTo>
                    <a:lnTo>
                      <a:pt x="61" y="1062"/>
                    </a:lnTo>
                    <a:lnTo>
                      <a:pt x="63" y="1062"/>
                    </a:lnTo>
                    <a:lnTo>
                      <a:pt x="65" y="1061"/>
                    </a:lnTo>
                    <a:lnTo>
                      <a:pt x="63" y="1057"/>
                    </a:lnTo>
                    <a:lnTo>
                      <a:pt x="62" y="1055"/>
                    </a:lnTo>
                    <a:lnTo>
                      <a:pt x="62" y="1054"/>
                    </a:lnTo>
                    <a:lnTo>
                      <a:pt x="60" y="1054"/>
                    </a:lnTo>
                    <a:lnTo>
                      <a:pt x="58" y="1054"/>
                    </a:lnTo>
                    <a:lnTo>
                      <a:pt x="56" y="1054"/>
                    </a:lnTo>
                    <a:lnTo>
                      <a:pt x="53" y="1055"/>
                    </a:lnTo>
                    <a:lnTo>
                      <a:pt x="52" y="1053"/>
                    </a:lnTo>
                    <a:lnTo>
                      <a:pt x="51" y="1051"/>
                    </a:lnTo>
                    <a:lnTo>
                      <a:pt x="51" y="1049"/>
                    </a:lnTo>
                    <a:lnTo>
                      <a:pt x="50" y="1048"/>
                    </a:lnTo>
                    <a:lnTo>
                      <a:pt x="48" y="1048"/>
                    </a:lnTo>
                    <a:lnTo>
                      <a:pt x="46" y="1048"/>
                    </a:lnTo>
                    <a:lnTo>
                      <a:pt x="45" y="1046"/>
                    </a:lnTo>
                    <a:lnTo>
                      <a:pt x="44" y="1045"/>
                    </a:lnTo>
                    <a:lnTo>
                      <a:pt x="46" y="1044"/>
                    </a:lnTo>
                    <a:lnTo>
                      <a:pt x="48" y="1044"/>
                    </a:lnTo>
                    <a:lnTo>
                      <a:pt x="48" y="1041"/>
                    </a:lnTo>
                    <a:lnTo>
                      <a:pt x="47" y="1040"/>
                    </a:lnTo>
                    <a:lnTo>
                      <a:pt x="46" y="1038"/>
                    </a:lnTo>
                    <a:lnTo>
                      <a:pt x="45" y="1036"/>
                    </a:lnTo>
                    <a:lnTo>
                      <a:pt x="47" y="1036"/>
                    </a:lnTo>
                    <a:lnTo>
                      <a:pt x="49" y="1036"/>
                    </a:lnTo>
                    <a:lnTo>
                      <a:pt x="48" y="1034"/>
                    </a:lnTo>
                    <a:lnTo>
                      <a:pt x="48" y="1032"/>
                    </a:lnTo>
                    <a:lnTo>
                      <a:pt x="49" y="1032"/>
                    </a:lnTo>
                    <a:lnTo>
                      <a:pt x="51" y="1032"/>
                    </a:lnTo>
                    <a:lnTo>
                      <a:pt x="52" y="1033"/>
                    </a:lnTo>
                    <a:lnTo>
                      <a:pt x="53" y="1035"/>
                    </a:lnTo>
                    <a:lnTo>
                      <a:pt x="56" y="1035"/>
                    </a:lnTo>
                    <a:lnTo>
                      <a:pt x="58" y="1035"/>
                    </a:lnTo>
                    <a:lnTo>
                      <a:pt x="57" y="1033"/>
                    </a:lnTo>
                    <a:lnTo>
                      <a:pt x="56" y="1031"/>
                    </a:lnTo>
                    <a:lnTo>
                      <a:pt x="58" y="1031"/>
                    </a:lnTo>
                    <a:lnTo>
                      <a:pt x="60" y="1031"/>
                    </a:lnTo>
                    <a:lnTo>
                      <a:pt x="59" y="1029"/>
                    </a:lnTo>
                    <a:lnTo>
                      <a:pt x="59" y="1026"/>
                    </a:lnTo>
                    <a:lnTo>
                      <a:pt x="61" y="1026"/>
                    </a:lnTo>
                    <a:lnTo>
                      <a:pt x="63" y="1026"/>
                    </a:lnTo>
                    <a:lnTo>
                      <a:pt x="62" y="1024"/>
                    </a:lnTo>
                    <a:lnTo>
                      <a:pt x="61" y="1022"/>
                    </a:lnTo>
                    <a:lnTo>
                      <a:pt x="59" y="1023"/>
                    </a:lnTo>
                    <a:lnTo>
                      <a:pt x="57" y="1023"/>
                    </a:lnTo>
                    <a:lnTo>
                      <a:pt x="56" y="1021"/>
                    </a:lnTo>
                    <a:lnTo>
                      <a:pt x="56" y="1019"/>
                    </a:lnTo>
                    <a:lnTo>
                      <a:pt x="58" y="1019"/>
                    </a:lnTo>
                    <a:lnTo>
                      <a:pt x="60" y="1019"/>
                    </a:lnTo>
                    <a:lnTo>
                      <a:pt x="59" y="1017"/>
                    </a:lnTo>
                    <a:lnTo>
                      <a:pt x="58" y="1015"/>
                    </a:lnTo>
                    <a:lnTo>
                      <a:pt x="57" y="1013"/>
                    </a:lnTo>
                    <a:lnTo>
                      <a:pt x="57" y="1012"/>
                    </a:lnTo>
                    <a:lnTo>
                      <a:pt x="58" y="1011"/>
                    </a:lnTo>
                    <a:lnTo>
                      <a:pt x="60" y="1011"/>
                    </a:lnTo>
                    <a:lnTo>
                      <a:pt x="60" y="1008"/>
                    </a:lnTo>
                    <a:lnTo>
                      <a:pt x="59" y="1007"/>
                    </a:lnTo>
                    <a:lnTo>
                      <a:pt x="61" y="1006"/>
                    </a:lnTo>
                    <a:lnTo>
                      <a:pt x="63" y="1006"/>
                    </a:lnTo>
                    <a:lnTo>
                      <a:pt x="62" y="1004"/>
                    </a:lnTo>
                    <a:lnTo>
                      <a:pt x="61" y="1003"/>
                    </a:lnTo>
                    <a:lnTo>
                      <a:pt x="63" y="1003"/>
                    </a:lnTo>
                    <a:lnTo>
                      <a:pt x="65" y="1002"/>
                    </a:lnTo>
                    <a:lnTo>
                      <a:pt x="64" y="1001"/>
                    </a:lnTo>
                    <a:lnTo>
                      <a:pt x="64" y="999"/>
                    </a:lnTo>
                    <a:lnTo>
                      <a:pt x="66" y="999"/>
                    </a:lnTo>
                    <a:lnTo>
                      <a:pt x="68" y="998"/>
                    </a:lnTo>
                    <a:lnTo>
                      <a:pt x="70" y="998"/>
                    </a:lnTo>
                    <a:lnTo>
                      <a:pt x="73" y="998"/>
                    </a:lnTo>
                    <a:lnTo>
                      <a:pt x="71" y="996"/>
                    </a:lnTo>
                    <a:lnTo>
                      <a:pt x="70" y="995"/>
                    </a:lnTo>
                    <a:lnTo>
                      <a:pt x="69" y="992"/>
                    </a:lnTo>
                    <a:lnTo>
                      <a:pt x="69" y="990"/>
                    </a:lnTo>
                    <a:lnTo>
                      <a:pt x="71" y="990"/>
                    </a:lnTo>
                    <a:lnTo>
                      <a:pt x="74" y="990"/>
                    </a:lnTo>
                    <a:lnTo>
                      <a:pt x="73" y="988"/>
                    </a:lnTo>
                    <a:lnTo>
                      <a:pt x="71" y="986"/>
                    </a:lnTo>
                    <a:lnTo>
                      <a:pt x="74" y="986"/>
                    </a:lnTo>
                    <a:lnTo>
                      <a:pt x="76" y="986"/>
                    </a:lnTo>
                    <a:lnTo>
                      <a:pt x="75" y="984"/>
                    </a:lnTo>
                    <a:lnTo>
                      <a:pt x="75" y="982"/>
                    </a:lnTo>
                    <a:lnTo>
                      <a:pt x="77" y="982"/>
                    </a:lnTo>
                    <a:lnTo>
                      <a:pt x="79" y="982"/>
                    </a:lnTo>
                    <a:lnTo>
                      <a:pt x="78" y="980"/>
                    </a:lnTo>
                    <a:lnTo>
                      <a:pt x="77" y="978"/>
                    </a:lnTo>
                    <a:lnTo>
                      <a:pt x="79" y="978"/>
                    </a:lnTo>
                    <a:lnTo>
                      <a:pt x="81" y="978"/>
                    </a:lnTo>
                    <a:lnTo>
                      <a:pt x="82" y="980"/>
                    </a:lnTo>
                    <a:lnTo>
                      <a:pt x="83" y="982"/>
                    </a:lnTo>
                    <a:lnTo>
                      <a:pt x="83" y="983"/>
                    </a:lnTo>
                    <a:lnTo>
                      <a:pt x="84" y="985"/>
                    </a:lnTo>
                    <a:lnTo>
                      <a:pt x="86" y="985"/>
                    </a:lnTo>
                    <a:lnTo>
                      <a:pt x="89" y="985"/>
                    </a:lnTo>
                    <a:lnTo>
                      <a:pt x="87" y="983"/>
                    </a:lnTo>
                    <a:lnTo>
                      <a:pt x="86" y="981"/>
                    </a:lnTo>
                    <a:lnTo>
                      <a:pt x="89" y="981"/>
                    </a:lnTo>
                    <a:lnTo>
                      <a:pt x="91" y="981"/>
                    </a:lnTo>
                    <a:lnTo>
                      <a:pt x="90" y="977"/>
                    </a:lnTo>
                    <a:lnTo>
                      <a:pt x="89" y="974"/>
                    </a:lnTo>
                    <a:lnTo>
                      <a:pt x="87" y="973"/>
                    </a:lnTo>
                    <a:lnTo>
                      <a:pt x="87" y="973"/>
                    </a:lnTo>
                    <a:lnTo>
                      <a:pt x="85" y="973"/>
                    </a:lnTo>
                    <a:lnTo>
                      <a:pt x="84" y="973"/>
                    </a:lnTo>
                    <a:lnTo>
                      <a:pt x="84" y="973"/>
                    </a:lnTo>
                    <a:lnTo>
                      <a:pt x="83" y="971"/>
                    </a:lnTo>
                    <a:lnTo>
                      <a:pt x="82" y="970"/>
                    </a:lnTo>
                    <a:lnTo>
                      <a:pt x="84" y="969"/>
                    </a:lnTo>
                    <a:lnTo>
                      <a:pt x="86" y="969"/>
                    </a:lnTo>
                    <a:lnTo>
                      <a:pt x="85" y="967"/>
                    </a:lnTo>
                    <a:lnTo>
                      <a:pt x="85" y="966"/>
                    </a:lnTo>
                    <a:lnTo>
                      <a:pt x="87" y="965"/>
                    </a:lnTo>
                    <a:lnTo>
                      <a:pt x="90" y="965"/>
                    </a:lnTo>
                    <a:lnTo>
                      <a:pt x="90" y="967"/>
                    </a:lnTo>
                    <a:lnTo>
                      <a:pt x="91" y="969"/>
                    </a:lnTo>
                    <a:lnTo>
                      <a:pt x="93" y="969"/>
                    </a:lnTo>
                    <a:lnTo>
                      <a:pt x="95" y="969"/>
                    </a:lnTo>
                    <a:lnTo>
                      <a:pt x="94" y="967"/>
                    </a:lnTo>
                    <a:lnTo>
                      <a:pt x="93" y="965"/>
                    </a:lnTo>
                    <a:lnTo>
                      <a:pt x="92" y="962"/>
                    </a:lnTo>
                    <a:lnTo>
                      <a:pt x="91" y="957"/>
                    </a:lnTo>
                    <a:lnTo>
                      <a:pt x="90" y="955"/>
                    </a:lnTo>
                    <a:lnTo>
                      <a:pt x="89" y="953"/>
                    </a:lnTo>
                    <a:lnTo>
                      <a:pt x="91" y="953"/>
                    </a:lnTo>
                    <a:lnTo>
                      <a:pt x="93" y="953"/>
                    </a:lnTo>
                    <a:lnTo>
                      <a:pt x="92" y="951"/>
                    </a:lnTo>
                    <a:lnTo>
                      <a:pt x="92" y="950"/>
                    </a:lnTo>
                    <a:lnTo>
                      <a:pt x="94" y="949"/>
                    </a:lnTo>
                    <a:lnTo>
                      <a:pt x="96" y="949"/>
                    </a:lnTo>
                    <a:lnTo>
                      <a:pt x="95" y="947"/>
                    </a:lnTo>
                    <a:lnTo>
                      <a:pt x="94" y="946"/>
                    </a:lnTo>
                    <a:lnTo>
                      <a:pt x="96" y="946"/>
                    </a:lnTo>
                    <a:lnTo>
                      <a:pt x="98" y="945"/>
                    </a:lnTo>
                    <a:lnTo>
                      <a:pt x="97" y="944"/>
                    </a:lnTo>
                    <a:lnTo>
                      <a:pt x="97" y="941"/>
                    </a:lnTo>
                    <a:lnTo>
                      <a:pt x="99" y="941"/>
                    </a:lnTo>
                    <a:lnTo>
                      <a:pt x="100" y="940"/>
                    </a:lnTo>
                    <a:lnTo>
                      <a:pt x="101" y="942"/>
                    </a:lnTo>
                    <a:lnTo>
                      <a:pt x="102" y="945"/>
                    </a:lnTo>
                    <a:lnTo>
                      <a:pt x="104" y="945"/>
                    </a:lnTo>
                    <a:lnTo>
                      <a:pt x="107" y="945"/>
                    </a:lnTo>
                    <a:lnTo>
                      <a:pt x="106" y="942"/>
                    </a:lnTo>
                    <a:lnTo>
                      <a:pt x="104" y="940"/>
                    </a:lnTo>
                    <a:lnTo>
                      <a:pt x="107" y="940"/>
                    </a:lnTo>
                    <a:lnTo>
                      <a:pt x="109" y="940"/>
                    </a:lnTo>
                    <a:lnTo>
                      <a:pt x="109" y="939"/>
                    </a:lnTo>
                    <a:lnTo>
                      <a:pt x="109" y="938"/>
                    </a:lnTo>
                    <a:lnTo>
                      <a:pt x="108" y="937"/>
                    </a:lnTo>
                    <a:lnTo>
                      <a:pt x="108" y="936"/>
                    </a:lnTo>
                    <a:lnTo>
                      <a:pt x="106" y="936"/>
                    </a:lnTo>
                    <a:lnTo>
                      <a:pt x="103" y="937"/>
                    </a:lnTo>
                    <a:lnTo>
                      <a:pt x="104" y="938"/>
                    </a:lnTo>
                    <a:lnTo>
                      <a:pt x="104" y="940"/>
                    </a:lnTo>
                    <a:lnTo>
                      <a:pt x="102" y="940"/>
                    </a:lnTo>
                    <a:lnTo>
                      <a:pt x="100" y="940"/>
                    </a:lnTo>
                    <a:lnTo>
                      <a:pt x="100" y="939"/>
                    </a:lnTo>
                    <a:lnTo>
                      <a:pt x="99" y="937"/>
                    </a:lnTo>
                    <a:lnTo>
                      <a:pt x="98" y="935"/>
                    </a:lnTo>
                    <a:lnTo>
                      <a:pt x="98" y="933"/>
                    </a:lnTo>
                    <a:lnTo>
                      <a:pt x="100" y="933"/>
                    </a:lnTo>
                    <a:lnTo>
                      <a:pt x="102" y="933"/>
                    </a:lnTo>
                    <a:lnTo>
                      <a:pt x="103" y="933"/>
                    </a:lnTo>
                    <a:lnTo>
                      <a:pt x="106" y="933"/>
                    </a:lnTo>
                    <a:lnTo>
                      <a:pt x="106" y="931"/>
                    </a:lnTo>
                    <a:lnTo>
                      <a:pt x="104" y="929"/>
                    </a:lnTo>
                    <a:lnTo>
                      <a:pt x="103" y="927"/>
                    </a:lnTo>
                    <a:lnTo>
                      <a:pt x="103" y="925"/>
                    </a:lnTo>
                    <a:lnTo>
                      <a:pt x="104" y="924"/>
                    </a:lnTo>
                    <a:lnTo>
                      <a:pt x="107" y="924"/>
                    </a:lnTo>
                    <a:lnTo>
                      <a:pt x="107" y="922"/>
                    </a:lnTo>
                    <a:lnTo>
                      <a:pt x="106" y="921"/>
                    </a:lnTo>
                    <a:lnTo>
                      <a:pt x="108" y="920"/>
                    </a:lnTo>
                    <a:lnTo>
                      <a:pt x="110" y="920"/>
                    </a:lnTo>
                    <a:lnTo>
                      <a:pt x="112" y="920"/>
                    </a:lnTo>
                    <a:lnTo>
                      <a:pt x="114" y="920"/>
                    </a:lnTo>
                    <a:lnTo>
                      <a:pt x="116" y="920"/>
                    </a:lnTo>
                    <a:lnTo>
                      <a:pt x="118" y="920"/>
                    </a:lnTo>
                    <a:lnTo>
                      <a:pt x="117" y="918"/>
                    </a:lnTo>
                    <a:lnTo>
                      <a:pt x="116" y="916"/>
                    </a:lnTo>
                    <a:lnTo>
                      <a:pt x="116" y="916"/>
                    </a:lnTo>
                    <a:lnTo>
                      <a:pt x="114" y="916"/>
                    </a:lnTo>
                    <a:lnTo>
                      <a:pt x="113" y="917"/>
                    </a:lnTo>
                    <a:lnTo>
                      <a:pt x="113" y="917"/>
                    </a:lnTo>
                    <a:lnTo>
                      <a:pt x="112" y="915"/>
                    </a:lnTo>
                    <a:lnTo>
                      <a:pt x="111" y="913"/>
                    </a:lnTo>
                    <a:lnTo>
                      <a:pt x="113" y="913"/>
                    </a:lnTo>
                    <a:lnTo>
                      <a:pt x="115" y="913"/>
                    </a:lnTo>
                    <a:lnTo>
                      <a:pt x="114" y="911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8" y="908"/>
                    </a:lnTo>
                    <a:lnTo>
                      <a:pt x="117" y="906"/>
                    </a:lnTo>
                    <a:lnTo>
                      <a:pt x="116" y="904"/>
                    </a:lnTo>
                    <a:lnTo>
                      <a:pt x="118" y="904"/>
                    </a:lnTo>
                    <a:lnTo>
                      <a:pt x="120" y="904"/>
                    </a:lnTo>
                    <a:lnTo>
                      <a:pt x="120" y="902"/>
                    </a:lnTo>
                    <a:lnTo>
                      <a:pt x="119" y="901"/>
                    </a:lnTo>
                    <a:lnTo>
                      <a:pt x="121" y="901"/>
                    </a:lnTo>
                    <a:lnTo>
                      <a:pt x="124" y="900"/>
                    </a:lnTo>
                    <a:lnTo>
                      <a:pt x="123" y="899"/>
                    </a:lnTo>
                    <a:lnTo>
                      <a:pt x="121" y="897"/>
                    </a:lnTo>
                    <a:lnTo>
                      <a:pt x="120" y="892"/>
                    </a:lnTo>
                    <a:lnTo>
                      <a:pt x="129" y="892"/>
                    </a:lnTo>
                    <a:lnTo>
                      <a:pt x="130" y="896"/>
                    </a:lnTo>
                    <a:lnTo>
                      <a:pt x="131" y="898"/>
                    </a:lnTo>
                    <a:lnTo>
                      <a:pt x="132" y="900"/>
                    </a:lnTo>
                    <a:lnTo>
                      <a:pt x="134" y="900"/>
                    </a:lnTo>
                    <a:lnTo>
                      <a:pt x="136" y="900"/>
                    </a:lnTo>
                    <a:lnTo>
                      <a:pt x="135" y="898"/>
                    </a:lnTo>
                    <a:lnTo>
                      <a:pt x="134" y="896"/>
                    </a:lnTo>
                    <a:lnTo>
                      <a:pt x="136" y="896"/>
                    </a:lnTo>
                    <a:lnTo>
                      <a:pt x="139" y="896"/>
                    </a:lnTo>
                    <a:lnTo>
                      <a:pt x="141" y="896"/>
                    </a:lnTo>
                    <a:lnTo>
                      <a:pt x="143" y="895"/>
                    </a:lnTo>
                    <a:lnTo>
                      <a:pt x="142" y="894"/>
                    </a:lnTo>
                    <a:lnTo>
                      <a:pt x="142" y="891"/>
                    </a:lnTo>
                    <a:lnTo>
                      <a:pt x="140" y="891"/>
                    </a:lnTo>
                    <a:lnTo>
                      <a:pt x="137" y="891"/>
                    </a:lnTo>
                    <a:lnTo>
                      <a:pt x="136" y="889"/>
                    </a:lnTo>
                    <a:lnTo>
                      <a:pt x="135" y="888"/>
                    </a:lnTo>
                    <a:lnTo>
                      <a:pt x="135" y="888"/>
                    </a:lnTo>
                    <a:lnTo>
                      <a:pt x="133" y="888"/>
                    </a:lnTo>
                    <a:lnTo>
                      <a:pt x="132" y="888"/>
                    </a:lnTo>
                    <a:lnTo>
                      <a:pt x="132" y="888"/>
                    </a:lnTo>
                    <a:lnTo>
                      <a:pt x="131" y="886"/>
                    </a:lnTo>
                    <a:lnTo>
                      <a:pt x="130" y="884"/>
                    </a:lnTo>
                    <a:lnTo>
                      <a:pt x="132" y="884"/>
                    </a:lnTo>
                    <a:lnTo>
                      <a:pt x="134" y="884"/>
                    </a:lnTo>
                    <a:lnTo>
                      <a:pt x="133" y="882"/>
                    </a:lnTo>
                    <a:lnTo>
                      <a:pt x="133" y="881"/>
                    </a:lnTo>
                    <a:lnTo>
                      <a:pt x="135" y="880"/>
                    </a:lnTo>
                    <a:lnTo>
                      <a:pt x="137" y="880"/>
                    </a:lnTo>
                    <a:lnTo>
                      <a:pt x="137" y="882"/>
                    </a:lnTo>
                    <a:lnTo>
                      <a:pt x="139" y="884"/>
                    </a:lnTo>
                    <a:lnTo>
                      <a:pt x="141" y="884"/>
                    </a:lnTo>
                    <a:lnTo>
                      <a:pt x="143" y="884"/>
                    </a:lnTo>
                    <a:lnTo>
                      <a:pt x="142" y="882"/>
                    </a:lnTo>
                    <a:lnTo>
                      <a:pt x="142" y="880"/>
                    </a:lnTo>
                    <a:lnTo>
                      <a:pt x="140" y="875"/>
                    </a:lnTo>
                    <a:lnTo>
                      <a:pt x="139" y="872"/>
                    </a:lnTo>
                    <a:lnTo>
                      <a:pt x="137" y="870"/>
                    </a:lnTo>
                    <a:lnTo>
                      <a:pt x="137" y="868"/>
                    </a:lnTo>
                    <a:lnTo>
                      <a:pt x="140" y="868"/>
                    </a:lnTo>
                    <a:lnTo>
                      <a:pt x="141" y="868"/>
                    </a:lnTo>
                    <a:lnTo>
                      <a:pt x="141" y="866"/>
                    </a:lnTo>
                    <a:lnTo>
                      <a:pt x="140" y="865"/>
                    </a:lnTo>
                    <a:lnTo>
                      <a:pt x="142" y="864"/>
                    </a:lnTo>
                    <a:lnTo>
                      <a:pt x="144" y="864"/>
                    </a:lnTo>
                    <a:lnTo>
                      <a:pt x="144" y="865"/>
                    </a:lnTo>
                    <a:lnTo>
                      <a:pt x="145" y="866"/>
                    </a:lnTo>
                    <a:lnTo>
                      <a:pt x="145" y="867"/>
                    </a:lnTo>
                    <a:lnTo>
                      <a:pt x="145" y="868"/>
                    </a:lnTo>
                    <a:lnTo>
                      <a:pt x="147" y="868"/>
                    </a:lnTo>
                    <a:lnTo>
                      <a:pt x="149" y="868"/>
                    </a:lnTo>
                    <a:lnTo>
                      <a:pt x="149" y="866"/>
                    </a:lnTo>
                    <a:lnTo>
                      <a:pt x="148" y="864"/>
                    </a:lnTo>
                    <a:lnTo>
                      <a:pt x="150" y="864"/>
                    </a:lnTo>
                    <a:lnTo>
                      <a:pt x="152" y="864"/>
                    </a:lnTo>
                    <a:lnTo>
                      <a:pt x="151" y="862"/>
                    </a:lnTo>
                    <a:lnTo>
                      <a:pt x="151" y="860"/>
                    </a:lnTo>
                    <a:lnTo>
                      <a:pt x="148" y="860"/>
                    </a:lnTo>
                    <a:lnTo>
                      <a:pt x="147" y="860"/>
                    </a:lnTo>
                    <a:lnTo>
                      <a:pt x="146" y="858"/>
                    </a:lnTo>
                    <a:lnTo>
                      <a:pt x="145" y="856"/>
                    </a:lnTo>
                    <a:lnTo>
                      <a:pt x="147" y="856"/>
                    </a:lnTo>
                    <a:lnTo>
                      <a:pt x="149" y="856"/>
                    </a:lnTo>
                    <a:lnTo>
                      <a:pt x="149" y="854"/>
                    </a:lnTo>
                    <a:lnTo>
                      <a:pt x="148" y="852"/>
                    </a:lnTo>
                    <a:lnTo>
                      <a:pt x="147" y="850"/>
                    </a:lnTo>
                    <a:lnTo>
                      <a:pt x="147" y="849"/>
                    </a:lnTo>
                    <a:lnTo>
                      <a:pt x="148" y="848"/>
                    </a:lnTo>
                    <a:lnTo>
                      <a:pt x="150" y="848"/>
                    </a:lnTo>
                    <a:lnTo>
                      <a:pt x="153" y="848"/>
                    </a:lnTo>
                    <a:lnTo>
                      <a:pt x="154" y="848"/>
                    </a:lnTo>
                    <a:lnTo>
                      <a:pt x="154" y="846"/>
                    </a:lnTo>
                    <a:lnTo>
                      <a:pt x="153" y="844"/>
                    </a:lnTo>
                    <a:lnTo>
                      <a:pt x="152" y="842"/>
                    </a:lnTo>
                    <a:lnTo>
                      <a:pt x="152" y="840"/>
                    </a:lnTo>
                    <a:lnTo>
                      <a:pt x="154" y="840"/>
                    </a:lnTo>
                    <a:lnTo>
                      <a:pt x="157" y="840"/>
                    </a:lnTo>
                    <a:lnTo>
                      <a:pt x="156" y="838"/>
                    </a:lnTo>
                    <a:lnTo>
                      <a:pt x="154" y="836"/>
                    </a:lnTo>
                    <a:lnTo>
                      <a:pt x="157" y="836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8" y="832"/>
                    </a:lnTo>
                    <a:lnTo>
                      <a:pt x="160" y="832"/>
                    </a:lnTo>
                    <a:lnTo>
                      <a:pt x="162" y="832"/>
                    </a:lnTo>
                    <a:lnTo>
                      <a:pt x="161" y="830"/>
                    </a:lnTo>
                    <a:lnTo>
                      <a:pt x="161" y="829"/>
                    </a:lnTo>
                    <a:lnTo>
                      <a:pt x="163" y="828"/>
                    </a:lnTo>
                    <a:lnTo>
                      <a:pt x="164" y="828"/>
                    </a:lnTo>
                    <a:lnTo>
                      <a:pt x="164" y="827"/>
                    </a:lnTo>
                    <a:lnTo>
                      <a:pt x="163" y="824"/>
                    </a:lnTo>
                    <a:lnTo>
                      <a:pt x="165" y="824"/>
                    </a:lnTo>
                    <a:lnTo>
                      <a:pt x="167" y="824"/>
                    </a:lnTo>
                    <a:lnTo>
                      <a:pt x="167" y="822"/>
                    </a:lnTo>
                    <a:lnTo>
                      <a:pt x="166" y="820"/>
                    </a:lnTo>
                    <a:lnTo>
                      <a:pt x="168" y="820"/>
                    </a:lnTo>
                    <a:lnTo>
                      <a:pt x="170" y="820"/>
                    </a:lnTo>
                    <a:lnTo>
                      <a:pt x="169" y="818"/>
                    </a:lnTo>
                    <a:lnTo>
                      <a:pt x="169" y="816"/>
                    </a:lnTo>
                    <a:lnTo>
                      <a:pt x="171" y="816"/>
                    </a:lnTo>
                    <a:lnTo>
                      <a:pt x="173" y="816"/>
                    </a:lnTo>
                    <a:lnTo>
                      <a:pt x="173" y="814"/>
                    </a:lnTo>
                    <a:lnTo>
                      <a:pt x="171" y="813"/>
                    </a:lnTo>
                    <a:lnTo>
                      <a:pt x="174" y="812"/>
                    </a:lnTo>
                    <a:lnTo>
                      <a:pt x="176" y="812"/>
                    </a:lnTo>
                    <a:lnTo>
                      <a:pt x="175" y="811"/>
                    </a:lnTo>
                    <a:lnTo>
                      <a:pt x="175" y="808"/>
                    </a:lnTo>
                    <a:lnTo>
                      <a:pt x="177" y="808"/>
                    </a:lnTo>
                    <a:lnTo>
                      <a:pt x="179" y="808"/>
                    </a:lnTo>
                    <a:lnTo>
                      <a:pt x="179" y="810"/>
                    </a:lnTo>
                    <a:lnTo>
                      <a:pt x="180" y="812"/>
                    </a:lnTo>
                    <a:lnTo>
                      <a:pt x="182" y="812"/>
                    </a:lnTo>
                    <a:lnTo>
                      <a:pt x="184" y="812"/>
                    </a:lnTo>
                    <a:lnTo>
                      <a:pt x="183" y="810"/>
                    </a:lnTo>
                    <a:lnTo>
                      <a:pt x="183" y="807"/>
                    </a:lnTo>
                    <a:lnTo>
                      <a:pt x="182" y="806"/>
                    </a:lnTo>
                    <a:lnTo>
                      <a:pt x="181" y="804"/>
                    </a:lnTo>
                    <a:lnTo>
                      <a:pt x="179" y="804"/>
                    </a:lnTo>
                    <a:lnTo>
                      <a:pt x="178" y="804"/>
                    </a:lnTo>
                    <a:lnTo>
                      <a:pt x="177" y="802"/>
                    </a:lnTo>
                    <a:lnTo>
                      <a:pt x="176" y="800"/>
                    </a:lnTo>
                    <a:lnTo>
                      <a:pt x="178" y="800"/>
                    </a:lnTo>
                    <a:lnTo>
                      <a:pt x="180" y="800"/>
                    </a:lnTo>
                    <a:lnTo>
                      <a:pt x="182" y="800"/>
                    </a:lnTo>
                    <a:lnTo>
                      <a:pt x="184" y="800"/>
                    </a:lnTo>
                    <a:lnTo>
                      <a:pt x="185" y="802"/>
                    </a:lnTo>
                    <a:lnTo>
                      <a:pt x="185" y="804"/>
                    </a:lnTo>
                    <a:lnTo>
                      <a:pt x="187" y="804"/>
                    </a:lnTo>
                    <a:lnTo>
                      <a:pt x="190" y="804"/>
                    </a:lnTo>
                    <a:lnTo>
                      <a:pt x="190" y="802"/>
                    </a:lnTo>
                    <a:lnTo>
                      <a:pt x="189" y="800"/>
                    </a:lnTo>
                    <a:lnTo>
                      <a:pt x="191" y="800"/>
                    </a:lnTo>
                    <a:lnTo>
                      <a:pt x="193" y="800"/>
                    </a:lnTo>
                    <a:lnTo>
                      <a:pt x="192" y="798"/>
                    </a:lnTo>
                    <a:lnTo>
                      <a:pt x="192" y="796"/>
                    </a:lnTo>
                    <a:lnTo>
                      <a:pt x="190" y="792"/>
                    </a:lnTo>
                    <a:lnTo>
                      <a:pt x="189" y="788"/>
                    </a:lnTo>
                    <a:lnTo>
                      <a:pt x="187" y="786"/>
                    </a:lnTo>
                    <a:lnTo>
                      <a:pt x="187" y="784"/>
                    </a:lnTo>
                    <a:lnTo>
                      <a:pt x="190" y="784"/>
                    </a:lnTo>
                    <a:lnTo>
                      <a:pt x="192" y="784"/>
                    </a:lnTo>
                    <a:lnTo>
                      <a:pt x="194" y="784"/>
                    </a:lnTo>
                    <a:lnTo>
                      <a:pt x="196" y="784"/>
                    </a:lnTo>
                    <a:lnTo>
                      <a:pt x="195" y="782"/>
                    </a:lnTo>
                    <a:lnTo>
                      <a:pt x="195" y="781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2" y="780"/>
                    </a:lnTo>
                    <a:lnTo>
                      <a:pt x="202" y="779"/>
                    </a:lnTo>
                    <a:lnTo>
                      <a:pt x="201" y="777"/>
                    </a:lnTo>
                    <a:lnTo>
                      <a:pt x="200" y="774"/>
                    </a:lnTo>
                    <a:lnTo>
                      <a:pt x="200" y="772"/>
                    </a:lnTo>
                    <a:lnTo>
                      <a:pt x="202" y="772"/>
                    </a:lnTo>
                    <a:lnTo>
                      <a:pt x="204" y="772"/>
                    </a:lnTo>
                    <a:lnTo>
                      <a:pt x="203" y="770"/>
                    </a:lnTo>
                    <a:lnTo>
                      <a:pt x="203" y="768"/>
                    </a:lnTo>
                    <a:lnTo>
                      <a:pt x="206" y="768"/>
                    </a:lnTo>
                    <a:lnTo>
                      <a:pt x="207" y="768"/>
                    </a:lnTo>
                    <a:lnTo>
                      <a:pt x="207" y="766"/>
                    </a:lnTo>
                    <a:lnTo>
                      <a:pt x="206" y="765"/>
                    </a:lnTo>
                    <a:lnTo>
                      <a:pt x="208" y="765"/>
                    </a:lnTo>
                    <a:lnTo>
                      <a:pt x="210" y="764"/>
                    </a:lnTo>
                    <a:lnTo>
                      <a:pt x="209" y="763"/>
                    </a:lnTo>
                    <a:lnTo>
                      <a:pt x="209" y="761"/>
                    </a:lnTo>
                    <a:lnTo>
                      <a:pt x="211" y="761"/>
                    </a:lnTo>
                    <a:lnTo>
                      <a:pt x="213" y="761"/>
                    </a:lnTo>
                    <a:lnTo>
                      <a:pt x="212" y="758"/>
                    </a:lnTo>
                    <a:lnTo>
                      <a:pt x="211" y="756"/>
                    </a:lnTo>
                    <a:lnTo>
                      <a:pt x="213" y="756"/>
                    </a:lnTo>
                    <a:lnTo>
                      <a:pt x="215" y="756"/>
                    </a:lnTo>
                    <a:lnTo>
                      <a:pt x="216" y="758"/>
                    </a:lnTo>
                    <a:lnTo>
                      <a:pt x="217" y="761"/>
                    </a:lnTo>
                    <a:lnTo>
                      <a:pt x="219" y="761"/>
                    </a:lnTo>
                    <a:lnTo>
                      <a:pt x="222" y="761"/>
                    </a:lnTo>
                    <a:lnTo>
                      <a:pt x="222" y="762"/>
                    </a:lnTo>
                    <a:lnTo>
                      <a:pt x="223" y="764"/>
                    </a:lnTo>
                    <a:lnTo>
                      <a:pt x="225" y="764"/>
                    </a:lnTo>
                    <a:lnTo>
                      <a:pt x="227" y="764"/>
                    </a:lnTo>
                    <a:lnTo>
                      <a:pt x="226" y="762"/>
                    </a:lnTo>
                    <a:lnTo>
                      <a:pt x="225" y="760"/>
                    </a:lnTo>
                    <a:lnTo>
                      <a:pt x="223" y="761"/>
                    </a:lnTo>
                    <a:lnTo>
                      <a:pt x="222" y="761"/>
                    </a:lnTo>
                    <a:lnTo>
                      <a:pt x="220" y="758"/>
                    </a:lnTo>
                    <a:lnTo>
                      <a:pt x="219" y="756"/>
                    </a:lnTo>
                    <a:lnTo>
                      <a:pt x="219" y="754"/>
                    </a:lnTo>
                    <a:lnTo>
                      <a:pt x="218" y="752"/>
                    </a:lnTo>
                    <a:lnTo>
                      <a:pt x="216" y="752"/>
                    </a:lnTo>
                    <a:lnTo>
                      <a:pt x="214" y="752"/>
                    </a:lnTo>
                    <a:lnTo>
                      <a:pt x="214" y="751"/>
                    </a:lnTo>
                    <a:lnTo>
                      <a:pt x="213" y="749"/>
                    </a:lnTo>
                    <a:lnTo>
                      <a:pt x="215" y="749"/>
                    </a:lnTo>
                    <a:lnTo>
                      <a:pt x="217" y="749"/>
                    </a:lnTo>
                    <a:lnTo>
                      <a:pt x="216" y="747"/>
                    </a:lnTo>
                    <a:lnTo>
                      <a:pt x="216" y="745"/>
                    </a:lnTo>
                    <a:lnTo>
                      <a:pt x="218" y="745"/>
                    </a:lnTo>
                    <a:lnTo>
                      <a:pt x="220" y="745"/>
                    </a:lnTo>
                    <a:lnTo>
                      <a:pt x="220" y="747"/>
                    </a:lnTo>
                    <a:lnTo>
                      <a:pt x="222" y="749"/>
                    </a:lnTo>
                    <a:lnTo>
                      <a:pt x="224" y="749"/>
                    </a:lnTo>
                    <a:lnTo>
                      <a:pt x="226" y="749"/>
                    </a:lnTo>
                    <a:lnTo>
                      <a:pt x="225" y="747"/>
                    </a:lnTo>
                    <a:lnTo>
                      <a:pt x="225" y="745"/>
                    </a:lnTo>
                    <a:lnTo>
                      <a:pt x="227" y="745"/>
                    </a:lnTo>
                    <a:lnTo>
                      <a:pt x="229" y="745"/>
                    </a:lnTo>
                    <a:lnTo>
                      <a:pt x="228" y="742"/>
                    </a:lnTo>
                    <a:lnTo>
                      <a:pt x="227" y="740"/>
                    </a:lnTo>
                    <a:lnTo>
                      <a:pt x="226" y="737"/>
                    </a:lnTo>
                    <a:lnTo>
                      <a:pt x="225" y="735"/>
                    </a:lnTo>
                    <a:lnTo>
                      <a:pt x="225" y="733"/>
                    </a:lnTo>
                    <a:lnTo>
                      <a:pt x="227" y="733"/>
                    </a:lnTo>
                    <a:lnTo>
                      <a:pt x="229" y="733"/>
                    </a:lnTo>
                    <a:lnTo>
                      <a:pt x="228" y="731"/>
                    </a:lnTo>
                    <a:lnTo>
                      <a:pt x="228" y="729"/>
                    </a:lnTo>
                    <a:lnTo>
                      <a:pt x="230" y="729"/>
                    </a:lnTo>
                    <a:lnTo>
                      <a:pt x="232" y="729"/>
                    </a:lnTo>
                    <a:lnTo>
                      <a:pt x="231" y="728"/>
                    </a:lnTo>
                    <a:lnTo>
                      <a:pt x="230" y="725"/>
                    </a:lnTo>
                    <a:lnTo>
                      <a:pt x="232" y="725"/>
                    </a:lnTo>
                    <a:lnTo>
                      <a:pt x="234" y="725"/>
                    </a:lnTo>
                    <a:lnTo>
                      <a:pt x="236" y="725"/>
                    </a:lnTo>
                    <a:lnTo>
                      <a:pt x="239" y="725"/>
                    </a:lnTo>
                    <a:lnTo>
                      <a:pt x="239" y="723"/>
                    </a:lnTo>
                    <a:lnTo>
                      <a:pt x="237" y="721"/>
                    </a:lnTo>
                    <a:lnTo>
                      <a:pt x="236" y="719"/>
                    </a:lnTo>
                    <a:lnTo>
                      <a:pt x="236" y="717"/>
                    </a:lnTo>
                    <a:lnTo>
                      <a:pt x="239" y="717"/>
                    </a:lnTo>
                    <a:lnTo>
                      <a:pt x="241" y="717"/>
                    </a:lnTo>
                    <a:lnTo>
                      <a:pt x="240" y="715"/>
                    </a:lnTo>
                    <a:lnTo>
                      <a:pt x="240" y="714"/>
                    </a:lnTo>
                    <a:lnTo>
                      <a:pt x="242" y="714"/>
                    </a:lnTo>
                    <a:lnTo>
                      <a:pt x="244" y="714"/>
                    </a:lnTo>
                    <a:lnTo>
                      <a:pt x="246" y="714"/>
                    </a:lnTo>
                    <a:lnTo>
                      <a:pt x="248" y="714"/>
                    </a:lnTo>
                    <a:lnTo>
                      <a:pt x="247" y="712"/>
                    </a:lnTo>
                    <a:lnTo>
                      <a:pt x="246" y="710"/>
                    </a:lnTo>
                    <a:lnTo>
                      <a:pt x="244" y="710"/>
                    </a:lnTo>
                    <a:lnTo>
                      <a:pt x="242" y="710"/>
                    </a:lnTo>
                    <a:lnTo>
                      <a:pt x="242" y="707"/>
                    </a:lnTo>
                    <a:lnTo>
                      <a:pt x="241" y="705"/>
                    </a:lnTo>
                    <a:lnTo>
                      <a:pt x="243" y="705"/>
                    </a:lnTo>
                    <a:lnTo>
                      <a:pt x="245" y="705"/>
                    </a:lnTo>
                    <a:lnTo>
                      <a:pt x="247" y="705"/>
                    </a:lnTo>
                    <a:lnTo>
                      <a:pt x="249" y="705"/>
                    </a:lnTo>
                    <a:lnTo>
                      <a:pt x="251" y="705"/>
                    </a:lnTo>
                    <a:lnTo>
                      <a:pt x="253" y="705"/>
                    </a:lnTo>
                    <a:lnTo>
                      <a:pt x="256" y="705"/>
                    </a:lnTo>
                    <a:lnTo>
                      <a:pt x="258" y="705"/>
                    </a:lnTo>
                    <a:lnTo>
                      <a:pt x="257" y="703"/>
                    </a:lnTo>
                    <a:lnTo>
                      <a:pt x="257" y="702"/>
                    </a:lnTo>
                    <a:lnTo>
                      <a:pt x="256" y="700"/>
                    </a:lnTo>
                    <a:lnTo>
                      <a:pt x="256" y="698"/>
                    </a:lnTo>
                    <a:lnTo>
                      <a:pt x="254" y="696"/>
                    </a:lnTo>
                    <a:lnTo>
                      <a:pt x="253" y="694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1"/>
                    </a:lnTo>
                    <a:lnTo>
                      <a:pt x="257" y="690"/>
                    </a:lnTo>
                    <a:lnTo>
                      <a:pt x="259" y="690"/>
                    </a:lnTo>
                    <a:lnTo>
                      <a:pt x="261" y="690"/>
                    </a:lnTo>
                    <a:lnTo>
                      <a:pt x="261" y="688"/>
                    </a:lnTo>
                    <a:lnTo>
                      <a:pt x="260" y="686"/>
                    </a:lnTo>
                    <a:lnTo>
                      <a:pt x="262" y="686"/>
                    </a:lnTo>
                    <a:lnTo>
                      <a:pt x="264" y="686"/>
                    </a:lnTo>
                    <a:lnTo>
                      <a:pt x="263" y="684"/>
                    </a:lnTo>
                    <a:lnTo>
                      <a:pt x="263" y="682"/>
                    </a:lnTo>
                    <a:lnTo>
                      <a:pt x="262" y="680"/>
                    </a:lnTo>
                    <a:lnTo>
                      <a:pt x="262" y="679"/>
                    </a:lnTo>
                    <a:lnTo>
                      <a:pt x="263" y="679"/>
                    </a:lnTo>
                    <a:lnTo>
                      <a:pt x="265" y="679"/>
                    </a:lnTo>
                    <a:lnTo>
                      <a:pt x="266" y="680"/>
                    </a:lnTo>
                    <a:lnTo>
                      <a:pt x="267" y="682"/>
                    </a:lnTo>
                    <a:lnTo>
                      <a:pt x="268" y="682"/>
                    </a:lnTo>
                    <a:lnTo>
                      <a:pt x="270" y="682"/>
                    </a:lnTo>
                    <a:lnTo>
                      <a:pt x="270" y="680"/>
                    </a:lnTo>
                    <a:lnTo>
                      <a:pt x="269" y="679"/>
                    </a:lnTo>
                    <a:lnTo>
                      <a:pt x="269" y="677"/>
                    </a:lnTo>
                    <a:lnTo>
                      <a:pt x="268" y="674"/>
                    </a:lnTo>
                    <a:lnTo>
                      <a:pt x="267" y="672"/>
                    </a:lnTo>
                    <a:lnTo>
                      <a:pt x="267" y="670"/>
                    </a:lnTo>
                    <a:lnTo>
                      <a:pt x="269" y="670"/>
                    </a:lnTo>
                    <a:lnTo>
                      <a:pt x="272" y="670"/>
                    </a:lnTo>
                    <a:lnTo>
                      <a:pt x="272" y="669"/>
                    </a:lnTo>
                    <a:lnTo>
                      <a:pt x="270" y="667"/>
                    </a:lnTo>
                    <a:lnTo>
                      <a:pt x="269" y="665"/>
                    </a:lnTo>
                    <a:lnTo>
                      <a:pt x="269" y="663"/>
                    </a:lnTo>
                    <a:lnTo>
                      <a:pt x="272" y="663"/>
                    </a:lnTo>
                    <a:lnTo>
                      <a:pt x="274" y="663"/>
                    </a:lnTo>
                    <a:lnTo>
                      <a:pt x="276" y="663"/>
                    </a:lnTo>
                    <a:lnTo>
                      <a:pt x="278" y="663"/>
                    </a:lnTo>
                    <a:lnTo>
                      <a:pt x="277" y="661"/>
                    </a:lnTo>
                    <a:lnTo>
                      <a:pt x="277" y="658"/>
                    </a:lnTo>
                    <a:lnTo>
                      <a:pt x="278" y="658"/>
                    </a:lnTo>
                    <a:lnTo>
                      <a:pt x="280" y="658"/>
                    </a:lnTo>
                    <a:lnTo>
                      <a:pt x="282" y="660"/>
                    </a:lnTo>
                    <a:lnTo>
                      <a:pt x="284" y="658"/>
                    </a:lnTo>
                    <a:lnTo>
                      <a:pt x="284" y="657"/>
                    </a:lnTo>
                    <a:lnTo>
                      <a:pt x="283" y="655"/>
                    </a:lnTo>
                    <a:lnTo>
                      <a:pt x="283" y="653"/>
                    </a:lnTo>
                    <a:lnTo>
                      <a:pt x="282" y="651"/>
                    </a:lnTo>
                    <a:lnTo>
                      <a:pt x="284" y="651"/>
                    </a:lnTo>
                    <a:lnTo>
                      <a:pt x="286" y="651"/>
                    </a:lnTo>
                    <a:lnTo>
                      <a:pt x="285" y="649"/>
                    </a:lnTo>
                    <a:lnTo>
                      <a:pt x="285" y="648"/>
                    </a:lnTo>
                    <a:lnTo>
                      <a:pt x="287" y="648"/>
                    </a:lnTo>
                    <a:lnTo>
                      <a:pt x="290" y="648"/>
                    </a:lnTo>
                    <a:lnTo>
                      <a:pt x="291" y="649"/>
                    </a:lnTo>
                    <a:lnTo>
                      <a:pt x="291" y="651"/>
                    </a:lnTo>
                    <a:lnTo>
                      <a:pt x="293" y="651"/>
                    </a:lnTo>
                    <a:lnTo>
                      <a:pt x="295" y="651"/>
                    </a:lnTo>
                    <a:lnTo>
                      <a:pt x="294" y="650"/>
                    </a:lnTo>
                    <a:lnTo>
                      <a:pt x="294" y="648"/>
                    </a:lnTo>
                    <a:lnTo>
                      <a:pt x="293" y="646"/>
                    </a:lnTo>
                    <a:lnTo>
                      <a:pt x="293" y="644"/>
                    </a:lnTo>
                    <a:lnTo>
                      <a:pt x="292" y="641"/>
                    </a:lnTo>
                    <a:lnTo>
                      <a:pt x="292" y="639"/>
                    </a:lnTo>
                    <a:lnTo>
                      <a:pt x="294" y="639"/>
                    </a:lnTo>
                    <a:lnTo>
                      <a:pt x="296" y="639"/>
                    </a:lnTo>
                    <a:lnTo>
                      <a:pt x="295" y="638"/>
                    </a:lnTo>
                    <a:lnTo>
                      <a:pt x="294" y="636"/>
                    </a:lnTo>
                    <a:lnTo>
                      <a:pt x="296" y="636"/>
                    </a:lnTo>
                    <a:lnTo>
                      <a:pt x="298" y="636"/>
                    </a:lnTo>
                    <a:lnTo>
                      <a:pt x="300" y="636"/>
                    </a:lnTo>
                    <a:lnTo>
                      <a:pt x="302" y="636"/>
                    </a:lnTo>
                    <a:lnTo>
                      <a:pt x="302" y="634"/>
                    </a:lnTo>
                    <a:lnTo>
                      <a:pt x="301" y="632"/>
                    </a:lnTo>
                    <a:lnTo>
                      <a:pt x="299" y="632"/>
                    </a:lnTo>
                    <a:lnTo>
                      <a:pt x="297" y="632"/>
                    </a:lnTo>
                    <a:lnTo>
                      <a:pt x="297" y="630"/>
                    </a:lnTo>
                    <a:lnTo>
                      <a:pt x="296" y="629"/>
                    </a:lnTo>
                    <a:lnTo>
                      <a:pt x="298" y="629"/>
                    </a:lnTo>
                    <a:lnTo>
                      <a:pt x="300" y="629"/>
                    </a:lnTo>
                    <a:lnTo>
                      <a:pt x="299" y="627"/>
                    </a:lnTo>
                    <a:lnTo>
                      <a:pt x="299" y="624"/>
                    </a:lnTo>
                    <a:lnTo>
                      <a:pt x="301" y="624"/>
                    </a:lnTo>
                    <a:lnTo>
                      <a:pt x="303" y="624"/>
                    </a:lnTo>
                    <a:lnTo>
                      <a:pt x="304" y="627"/>
                    </a:lnTo>
                    <a:lnTo>
                      <a:pt x="304" y="629"/>
                    </a:lnTo>
                    <a:lnTo>
                      <a:pt x="307" y="629"/>
                    </a:lnTo>
                    <a:lnTo>
                      <a:pt x="309" y="629"/>
                    </a:lnTo>
                    <a:lnTo>
                      <a:pt x="308" y="627"/>
                    </a:lnTo>
                    <a:lnTo>
                      <a:pt x="308" y="624"/>
                    </a:lnTo>
                    <a:lnTo>
                      <a:pt x="307" y="622"/>
                    </a:lnTo>
                    <a:lnTo>
                      <a:pt x="307" y="620"/>
                    </a:lnTo>
                    <a:lnTo>
                      <a:pt x="306" y="618"/>
                    </a:lnTo>
                    <a:lnTo>
                      <a:pt x="306" y="617"/>
                    </a:lnTo>
                    <a:lnTo>
                      <a:pt x="307" y="617"/>
                    </a:lnTo>
                    <a:lnTo>
                      <a:pt x="310" y="617"/>
                    </a:lnTo>
                    <a:lnTo>
                      <a:pt x="309" y="615"/>
                    </a:lnTo>
                    <a:lnTo>
                      <a:pt x="308" y="613"/>
                    </a:lnTo>
                    <a:lnTo>
                      <a:pt x="310" y="613"/>
                    </a:lnTo>
                    <a:lnTo>
                      <a:pt x="312" y="613"/>
                    </a:lnTo>
                    <a:lnTo>
                      <a:pt x="312" y="611"/>
                    </a:lnTo>
                    <a:lnTo>
                      <a:pt x="311" y="608"/>
                    </a:lnTo>
                    <a:lnTo>
                      <a:pt x="313" y="608"/>
                    </a:lnTo>
                    <a:lnTo>
                      <a:pt x="315" y="608"/>
                    </a:lnTo>
                    <a:lnTo>
                      <a:pt x="315" y="607"/>
                    </a:lnTo>
                    <a:lnTo>
                      <a:pt x="314" y="605"/>
                    </a:lnTo>
                    <a:lnTo>
                      <a:pt x="316" y="605"/>
                    </a:lnTo>
                    <a:lnTo>
                      <a:pt x="318" y="605"/>
                    </a:lnTo>
                    <a:lnTo>
                      <a:pt x="323" y="605"/>
                    </a:lnTo>
                    <a:lnTo>
                      <a:pt x="327" y="605"/>
                    </a:lnTo>
                    <a:lnTo>
                      <a:pt x="326" y="603"/>
                    </a:lnTo>
                    <a:lnTo>
                      <a:pt x="326" y="601"/>
                    </a:lnTo>
                    <a:lnTo>
                      <a:pt x="328" y="601"/>
                    </a:lnTo>
                    <a:lnTo>
                      <a:pt x="330" y="601"/>
                    </a:lnTo>
                    <a:lnTo>
                      <a:pt x="329" y="599"/>
                    </a:lnTo>
                    <a:lnTo>
                      <a:pt x="328" y="598"/>
                    </a:lnTo>
                    <a:lnTo>
                      <a:pt x="326" y="598"/>
                    </a:lnTo>
                    <a:lnTo>
                      <a:pt x="325" y="598"/>
                    </a:lnTo>
                    <a:lnTo>
                      <a:pt x="325" y="599"/>
                    </a:lnTo>
                    <a:lnTo>
                      <a:pt x="326" y="601"/>
                    </a:lnTo>
                    <a:lnTo>
                      <a:pt x="324" y="601"/>
                    </a:lnTo>
                    <a:lnTo>
                      <a:pt x="322" y="601"/>
                    </a:lnTo>
                    <a:lnTo>
                      <a:pt x="320" y="599"/>
                    </a:lnTo>
                    <a:lnTo>
                      <a:pt x="320" y="598"/>
                    </a:lnTo>
                    <a:lnTo>
                      <a:pt x="323" y="598"/>
                    </a:lnTo>
                    <a:lnTo>
                      <a:pt x="325" y="598"/>
                    </a:lnTo>
                    <a:lnTo>
                      <a:pt x="324" y="596"/>
                    </a:lnTo>
                    <a:lnTo>
                      <a:pt x="324" y="594"/>
                    </a:lnTo>
                    <a:lnTo>
                      <a:pt x="325" y="594"/>
                    </a:lnTo>
                    <a:lnTo>
                      <a:pt x="327" y="594"/>
                    </a:lnTo>
                    <a:lnTo>
                      <a:pt x="329" y="594"/>
                    </a:lnTo>
                    <a:lnTo>
                      <a:pt x="331" y="594"/>
                    </a:lnTo>
                    <a:lnTo>
                      <a:pt x="331" y="591"/>
                    </a:lnTo>
                    <a:lnTo>
                      <a:pt x="330" y="589"/>
                    </a:lnTo>
                    <a:lnTo>
                      <a:pt x="330" y="588"/>
                    </a:lnTo>
                    <a:lnTo>
                      <a:pt x="329" y="586"/>
                    </a:lnTo>
                    <a:lnTo>
                      <a:pt x="331" y="586"/>
                    </a:lnTo>
                    <a:lnTo>
                      <a:pt x="333" y="586"/>
                    </a:lnTo>
                    <a:lnTo>
                      <a:pt x="333" y="584"/>
                    </a:lnTo>
                    <a:lnTo>
                      <a:pt x="332" y="582"/>
                    </a:lnTo>
                    <a:lnTo>
                      <a:pt x="334" y="582"/>
                    </a:lnTo>
                    <a:lnTo>
                      <a:pt x="336" y="582"/>
                    </a:lnTo>
                    <a:lnTo>
                      <a:pt x="339" y="582"/>
                    </a:lnTo>
                    <a:lnTo>
                      <a:pt x="341" y="582"/>
                    </a:lnTo>
                    <a:lnTo>
                      <a:pt x="341" y="581"/>
                    </a:lnTo>
                    <a:lnTo>
                      <a:pt x="340" y="579"/>
                    </a:lnTo>
                    <a:lnTo>
                      <a:pt x="339" y="577"/>
                    </a:lnTo>
                    <a:lnTo>
                      <a:pt x="339" y="574"/>
                    </a:lnTo>
                    <a:lnTo>
                      <a:pt x="341" y="574"/>
                    </a:lnTo>
                    <a:lnTo>
                      <a:pt x="343" y="574"/>
                    </a:lnTo>
                    <a:lnTo>
                      <a:pt x="342" y="572"/>
                    </a:lnTo>
                    <a:lnTo>
                      <a:pt x="342" y="571"/>
                    </a:lnTo>
                    <a:lnTo>
                      <a:pt x="344" y="571"/>
                    </a:lnTo>
                    <a:lnTo>
                      <a:pt x="346" y="571"/>
                    </a:lnTo>
                    <a:lnTo>
                      <a:pt x="345" y="569"/>
                    </a:lnTo>
                    <a:lnTo>
                      <a:pt x="345" y="567"/>
                    </a:lnTo>
                    <a:lnTo>
                      <a:pt x="347" y="567"/>
                    </a:lnTo>
                    <a:lnTo>
                      <a:pt x="349" y="567"/>
                    </a:lnTo>
                    <a:lnTo>
                      <a:pt x="351" y="567"/>
                    </a:lnTo>
                    <a:lnTo>
                      <a:pt x="353" y="567"/>
                    </a:lnTo>
                    <a:lnTo>
                      <a:pt x="353" y="569"/>
                    </a:lnTo>
                    <a:lnTo>
                      <a:pt x="355" y="571"/>
                    </a:lnTo>
                    <a:lnTo>
                      <a:pt x="357" y="571"/>
                    </a:lnTo>
                    <a:lnTo>
                      <a:pt x="358" y="571"/>
                    </a:lnTo>
                    <a:lnTo>
                      <a:pt x="361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1" y="567"/>
                    </a:lnTo>
                    <a:lnTo>
                      <a:pt x="363" y="568"/>
                    </a:lnTo>
                    <a:lnTo>
                      <a:pt x="365" y="568"/>
                    </a:lnTo>
                    <a:lnTo>
                      <a:pt x="365" y="566"/>
                    </a:lnTo>
                    <a:lnTo>
                      <a:pt x="364" y="564"/>
                    </a:lnTo>
                    <a:lnTo>
                      <a:pt x="362" y="564"/>
                    </a:lnTo>
                    <a:lnTo>
                      <a:pt x="360" y="564"/>
                    </a:lnTo>
                    <a:lnTo>
                      <a:pt x="361" y="566"/>
                    </a:lnTo>
                    <a:lnTo>
                      <a:pt x="361" y="567"/>
                    </a:lnTo>
                    <a:lnTo>
                      <a:pt x="360" y="568"/>
                    </a:lnTo>
                    <a:lnTo>
                      <a:pt x="357" y="567"/>
                    </a:lnTo>
                    <a:lnTo>
                      <a:pt x="355" y="567"/>
                    </a:lnTo>
                    <a:lnTo>
                      <a:pt x="353" y="567"/>
                    </a:lnTo>
                    <a:lnTo>
                      <a:pt x="352" y="565"/>
                    </a:lnTo>
                    <a:lnTo>
                      <a:pt x="352" y="564"/>
                    </a:lnTo>
                    <a:lnTo>
                      <a:pt x="350" y="564"/>
                    </a:lnTo>
                    <a:lnTo>
                      <a:pt x="348" y="564"/>
                    </a:lnTo>
                    <a:lnTo>
                      <a:pt x="347" y="562"/>
                    </a:lnTo>
                    <a:lnTo>
                      <a:pt x="347" y="560"/>
                    </a:lnTo>
                    <a:lnTo>
                      <a:pt x="351" y="560"/>
                    </a:lnTo>
                    <a:lnTo>
                      <a:pt x="353" y="560"/>
                    </a:lnTo>
                    <a:lnTo>
                      <a:pt x="355" y="560"/>
                    </a:lnTo>
                    <a:lnTo>
                      <a:pt x="355" y="557"/>
                    </a:lnTo>
                    <a:lnTo>
                      <a:pt x="353" y="555"/>
                    </a:lnTo>
                    <a:lnTo>
                      <a:pt x="353" y="554"/>
                    </a:lnTo>
                    <a:lnTo>
                      <a:pt x="352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9" y="552"/>
                    </a:lnTo>
                    <a:lnTo>
                      <a:pt x="361" y="552"/>
                    </a:lnTo>
                    <a:lnTo>
                      <a:pt x="361" y="550"/>
                    </a:lnTo>
                    <a:lnTo>
                      <a:pt x="360" y="548"/>
                    </a:lnTo>
                    <a:lnTo>
                      <a:pt x="360" y="546"/>
                    </a:lnTo>
                    <a:lnTo>
                      <a:pt x="359" y="545"/>
                    </a:lnTo>
                    <a:lnTo>
                      <a:pt x="361" y="545"/>
                    </a:lnTo>
                    <a:lnTo>
                      <a:pt x="363" y="545"/>
                    </a:lnTo>
                    <a:lnTo>
                      <a:pt x="363" y="543"/>
                    </a:lnTo>
                    <a:lnTo>
                      <a:pt x="362" y="540"/>
                    </a:lnTo>
                    <a:lnTo>
                      <a:pt x="364" y="540"/>
                    </a:lnTo>
                    <a:lnTo>
                      <a:pt x="366" y="540"/>
                    </a:lnTo>
                    <a:lnTo>
                      <a:pt x="368" y="540"/>
                    </a:lnTo>
                    <a:lnTo>
                      <a:pt x="370" y="540"/>
                    </a:lnTo>
                    <a:lnTo>
                      <a:pt x="369" y="539"/>
                    </a:lnTo>
                    <a:lnTo>
                      <a:pt x="369" y="537"/>
                    </a:lnTo>
                    <a:lnTo>
                      <a:pt x="368" y="535"/>
                    </a:lnTo>
                    <a:lnTo>
                      <a:pt x="368" y="533"/>
                    </a:lnTo>
                    <a:lnTo>
                      <a:pt x="370" y="533"/>
                    </a:lnTo>
                    <a:lnTo>
                      <a:pt x="373" y="533"/>
                    </a:lnTo>
                    <a:lnTo>
                      <a:pt x="373" y="535"/>
                    </a:lnTo>
                    <a:lnTo>
                      <a:pt x="374" y="537"/>
                    </a:lnTo>
                    <a:lnTo>
                      <a:pt x="376" y="537"/>
                    </a:lnTo>
                    <a:lnTo>
                      <a:pt x="378" y="537"/>
                    </a:lnTo>
                    <a:lnTo>
                      <a:pt x="377" y="535"/>
                    </a:lnTo>
                    <a:lnTo>
                      <a:pt x="377" y="533"/>
                    </a:lnTo>
                    <a:lnTo>
                      <a:pt x="376" y="533"/>
                    </a:lnTo>
                    <a:lnTo>
                      <a:pt x="375" y="533"/>
                    </a:lnTo>
                    <a:lnTo>
                      <a:pt x="373" y="533"/>
                    </a:lnTo>
                    <a:lnTo>
                      <a:pt x="373" y="533"/>
                    </a:lnTo>
                    <a:lnTo>
                      <a:pt x="372" y="531"/>
                    </a:lnTo>
                    <a:lnTo>
                      <a:pt x="372" y="529"/>
                    </a:lnTo>
                    <a:lnTo>
                      <a:pt x="374" y="530"/>
                    </a:lnTo>
                    <a:lnTo>
                      <a:pt x="376" y="530"/>
                    </a:lnTo>
                    <a:lnTo>
                      <a:pt x="375" y="528"/>
                    </a:lnTo>
                    <a:lnTo>
                      <a:pt x="375" y="526"/>
                    </a:lnTo>
                    <a:lnTo>
                      <a:pt x="374" y="523"/>
                    </a:lnTo>
                    <a:lnTo>
                      <a:pt x="374" y="521"/>
                    </a:lnTo>
                    <a:lnTo>
                      <a:pt x="375" y="521"/>
                    </a:lnTo>
                    <a:lnTo>
                      <a:pt x="377" y="521"/>
                    </a:lnTo>
                    <a:lnTo>
                      <a:pt x="381" y="521"/>
                    </a:lnTo>
                    <a:lnTo>
                      <a:pt x="385" y="522"/>
                    </a:lnTo>
                    <a:lnTo>
                      <a:pt x="387" y="522"/>
                    </a:lnTo>
                    <a:lnTo>
                      <a:pt x="390" y="522"/>
                    </a:lnTo>
                    <a:lnTo>
                      <a:pt x="390" y="520"/>
                    </a:lnTo>
                    <a:lnTo>
                      <a:pt x="389" y="518"/>
                    </a:lnTo>
                    <a:lnTo>
                      <a:pt x="387" y="514"/>
                    </a:lnTo>
                    <a:lnTo>
                      <a:pt x="386" y="511"/>
                    </a:lnTo>
                    <a:lnTo>
                      <a:pt x="386" y="508"/>
                    </a:lnTo>
                    <a:lnTo>
                      <a:pt x="385" y="506"/>
                    </a:lnTo>
                    <a:lnTo>
                      <a:pt x="387" y="506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4" y="505"/>
                    </a:lnTo>
                    <a:lnTo>
                      <a:pt x="393" y="503"/>
                    </a:lnTo>
                    <a:lnTo>
                      <a:pt x="393" y="501"/>
                    </a:lnTo>
                    <a:lnTo>
                      <a:pt x="392" y="499"/>
                    </a:lnTo>
                    <a:lnTo>
                      <a:pt x="394" y="499"/>
                    </a:lnTo>
                    <a:lnTo>
                      <a:pt x="396" y="499"/>
                    </a:lnTo>
                    <a:lnTo>
                      <a:pt x="398" y="499"/>
                    </a:lnTo>
                    <a:lnTo>
                      <a:pt x="400" y="499"/>
                    </a:lnTo>
                    <a:lnTo>
                      <a:pt x="402" y="500"/>
                    </a:lnTo>
                    <a:lnTo>
                      <a:pt x="405" y="500"/>
                    </a:lnTo>
                    <a:lnTo>
                      <a:pt x="403" y="498"/>
                    </a:lnTo>
                    <a:lnTo>
                      <a:pt x="403" y="496"/>
                    </a:lnTo>
                    <a:lnTo>
                      <a:pt x="406" y="496"/>
                    </a:lnTo>
                    <a:lnTo>
                      <a:pt x="408" y="496"/>
                    </a:lnTo>
                    <a:lnTo>
                      <a:pt x="410" y="496"/>
                    </a:lnTo>
                    <a:lnTo>
                      <a:pt x="412" y="496"/>
                    </a:lnTo>
                    <a:lnTo>
                      <a:pt x="411" y="494"/>
                    </a:lnTo>
                    <a:lnTo>
                      <a:pt x="411" y="493"/>
                    </a:lnTo>
                    <a:lnTo>
                      <a:pt x="409" y="491"/>
                    </a:lnTo>
                    <a:lnTo>
                      <a:pt x="407" y="491"/>
                    </a:lnTo>
                    <a:lnTo>
                      <a:pt x="406" y="490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10" y="488"/>
                    </a:lnTo>
                    <a:lnTo>
                      <a:pt x="412" y="488"/>
                    </a:lnTo>
                    <a:lnTo>
                      <a:pt x="414" y="488"/>
                    </a:lnTo>
                    <a:lnTo>
                      <a:pt x="413" y="486"/>
                    </a:lnTo>
                    <a:lnTo>
                      <a:pt x="413" y="484"/>
                    </a:lnTo>
                    <a:lnTo>
                      <a:pt x="415" y="485"/>
                    </a:lnTo>
                    <a:lnTo>
                      <a:pt x="417" y="485"/>
                    </a:lnTo>
                    <a:lnTo>
                      <a:pt x="416" y="483"/>
                    </a:lnTo>
                    <a:lnTo>
                      <a:pt x="416" y="481"/>
                    </a:lnTo>
                    <a:lnTo>
                      <a:pt x="418" y="481"/>
                    </a:lnTo>
                    <a:lnTo>
                      <a:pt x="420" y="481"/>
                    </a:lnTo>
                    <a:lnTo>
                      <a:pt x="419" y="479"/>
                    </a:lnTo>
                    <a:lnTo>
                      <a:pt x="419" y="477"/>
                    </a:lnTo>
                    <a:lnTo>
                      <a:pt x="418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9" y="469"/>
                    </a:lnTo>
                    <a:lnTo>
                      <a:pt x="422" y="469"/>
                    </a:lnTo>
                    <a:lnTo>
                      <a:pt x="420" y="467"/>
                    </a:lnTo>
                    <a:lnTo>
                      <a:pt x="420" y="466"/>
                    </a:lnTo>
                    <a:lnTo>
                      <a:pt x="423" y="466"/>
                    </a:lnTo>
                    <a:lnTo>
                      <a:pt x="425" y="466"/>
                    </a:lnTo>
                    <a:lnTo>
                      <a:pt x="427" y="466"/>
                    </a:lnTo>
                    <a:lnTo>
                      <a:pt x="429" y="466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7" y="460"/>
                    </a:lnTo>
                    <a:lnTo>
                      <a:pt x="427" y="459"/>
                    </a:lnTo>
                    <a:lnTo>
                      <a:pt x="429" y="459"/>
                    </a:lnTo>
                    <a:lnTo>
                      <a:pt x="431" y="459"/>
                    </a:lnTo>
                    <a:lnTo>
                      <a:pt x="430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3" y="454"/>
                    </a:lnTo>
                    <a:lnTo>
                      <a:pt x="433" y="452"/>
                    </a:lnTo>
                    <a:lnTo>
                      <a:pt x="433" y="451"/>
                    </a:lnTo>
                    <a:lnTo>
                      <a:pt x="434" y="451"/>
                    </a:lnTo>
                    <a:lnTo>
                      <a:pt x="436" y="451"/>
                    </a:lnTo>
                    <a:lnTo>
                      <a:pt x="436" y="449"/>
                    </a:lnTo>
                    <a:lnTo>
                      <a:pt x="436" y="447"/>
                    </a:lnTo>
                    <a:lnTo>
                      <a:pt x="435" y="445"/>
                    </a:lnTo>
                    <a:lnTo>
                      <a:pt x="435" y="443"/>
                    </a:lnTo>
                    <a:lnTo>
                      <a:pt x="436" y="443"/>
                    </a:lnTo>
                    <a:lnTo>
                      <a:pt x="439" y="444"/>
                    </a:lnTo>
                    <a:lnTo>
                      <a:pt x="440" y="446"/>
                    </a:lnTo>
                    <a:lnTo>
                      <a:pt x="440" y="447"/>
                    </a:lnTo>
                    <a:lnTo>
                      <a:pt x="442" y="448"/>
                    </a:lnTo>
                    <a:lnTo>
                      <a:pt x="444" y="447"/>
                    </a:lnTo>
                    <a:lnTo>
                      <a:pt x="444" y="446"/>
                    </a:lnTo>
                    <a:lnTo>
                      <a:pt x="443" y="444"/>
                    </a:lnTo>
                    <a:lnTo>
                      <a:pt x="445" y="444"/>
                    </a:lnTo>
                    <a:lnTo>
                      <a:pt x="447" y="444"/>
                    </a:lnTo>
                    <a:lnTo>
                      <a:pt x="447" y="441"/>
                    </a:lnTo>
                    <a:lnTo>
                      <a:pt x="446" y="439"/>
                    </a:lnTo>
                    <a:lnTo>
                      <a:pt x="448" y="439"/>
                    </a:lnTo>
                    <a:lnTo>
                      <a:pt x="450" y="440"/>
                    </a:lnTo>
                    <a:lnTo>
                      <a:pt x="450" y="438"/>
                    </a:lnTo>
                    <a:lnTo>
                      <a:pt x="449" y="436"/>
                    </a:lnTo>
                    <a:lnTo>
                      <a:pt x="451" y="436"/>
                    </a:lnTo>
                    <a:lnTo>
                      <a:pt x="453" y="436"/>
                    </a:lnTo>
                    <a:lnTo>
                      <a:pt x="453" y="434"/>
                    </a:lnTo>
                    <a:lnTo>
                      <a:pt x="452" y="432"/>
                    </a:lnTo>
                    <a:lnTo>
                      <a:pt x="450" y="432"/>
                    </a:lnTo>
                    <a:lnTo>
                      <a:pt x="448" y="432"/>
                    </a:lnTo>
                    <a:lnTo>
                      <a:pt x="448" y="430"/>
                    </a:lnTo>
                    <a:lnTo>
                      <a:pt x="448" y="429"/>
                    </a:lnTo>
                    <a:lnTo>
                      <a:pt x="449" y="429"/>
                    </a:lnTo>
                    <a:lnTo>
                      <a:pt x="451" y="429"/>
                    </a:lnTo>
                    <a:lnTo>
                      <a:pt x="455" y="429"/>
                    </a:lnTo>
                    <a:lnTo>
                      <a:pt x="456" y="429"/>
                    </a:lnTo>
                    <a:lnTo>
                      <a:pt x="456" y="427"/>
                    </a:lnTo>
                    <a:lnTo>
                      <a:pt x="455" y="424"/>
                    </a:lnTo>
                    <a:lnTo>
                      <a:pt x="455" y="422"/>
                    </a:lnTo>
                    <a:lnTo>
                      <a:pt x="455" y="421"/>
                    </a:lnTo>
                    <a:lnTo>
                      <a:pt x="457" y="421"/>
                    </a:lnTo>
                    <a:lnTo>
                      <a:pt x="458" y="421"/>
                    </a:lnTo>
                    <a:lnTo>
                      <a:pt x="459" y="423"/>
                    </a:lnTo>
                    <a:lnTo>
                      <a:pt x="459" y="426"/>
                    </a:lnTo>
                    <a:lnTo>
                      <a:pt x="461" y="426"/>
                    </a:lnTo>
                    <a:lnTo>
                      <a:pt x="463" y="426"/>
                    </a:lnTo>
                    <a:lnTo>
                      <a:pt x="463" y="423"/>
                    </a:lnTo>
                    <a:lnTo>
                      <a:pt x="462" y="421"/>
                    </a:lnTo>
                    <a:lnTo>
                      <a:pt x="460" y="421"/>
                    </a:lnTo>
                    <a:lnTo>
                      <a:pt x="458" y="421"/>
                    </a:lnTo>
                    <a:lnTo>
                      <a:pt x="458" y="419"/>
                    </a:lnTo>
                    <a:lnTo>
                      <a:pt x="458" y="417"/>
                    </a:lnTo>
                    <a:lnTo>
                      <a:pt x="460" y="417"/>
                    </a:lnTo>
                    <a:lnTo>
                      <a:pt x="461" y="417"/>
                    </a:lnTo>
                    <a:lnTo>
                      <a:pt x="461" y="416"/>
                    </a:lnTo>
                    <a:lnTo>
                      <a:pt x="461" y="414"/>
                    </a:lnTo>
                    <a:lnTo>
                      <a:pt x="462" y="414"/>
                    </a:lnTo>
                    <a:lnTo>
                      <a:pt x="464" y="414"/>
                    </a:lnTo>
                    <a:lnTo>
                      <a:pt x="467" y="414"/>
                    </a:lnTo>
                    <a:lnTo>
                      <a:pt x="468" y="414"/>
                    </a:lnTo>
                    <a:lnTo>
                      <a:pt x="468" y="412"/>
                    </a:lnTo>
                    <a:lnTo>
                      <a:pt x="467" y="411"/>
                    </a:lnTo>
                    <a:lnTo>
                      <a:pt x="466" y="410"/>
                    </a:lnTo>
                    <a:lnTo>
                      <a:pt x="464" y="410"/>
                    </a:lnTo>
                    <a:lnTo>
                      <a:pt x="463" y="407"/>
                    </a:lnTo>
                    <a:lnTo>
                      <a:pt x="463" y="406"/>
                    </a:lnTo>
                    <a:lnTo>
                      <a:pt x="465" y="406"/>
                    </a:lnTo>
                    <a:lnTo>
                      <a:pt x="467" y="406"/>
                    </a:lnTo>
                    <a:lnTo>
                      <a:pt x="469" y="406"/>
                    </a:lnTo>
                    <a:lnTo>
                      <a:pt x="472" y="406"/>
                    </a:lnTo>
                    <a:lnTo>
                      <a:pt x="470" y="404"/>
                    </a:lnTo>
                    <a:lnTo>
                      <a:pt x="470" y="402"/>
                    </a:lnTo>
                    <a:lnTo>
                      <a:pt x="473" y="403"/>
                    </a:lnTo>
                    <a:lnTo>
                      <a:pt x="475" y="403"/>
                    </a:lnTo>
                    <a:lnTo>
                      <a:pt x="474" y="401"/>
                    </a:lnTo>
                    <a:lnTo>
                      <a:pt x="474" y="399"/>
                    </a:lnTo>
                    <a:lnTo>
                      <a:pt x="476" y="399"/>
                    </a:lnTo>
                    <a:lnTo>
                      <a:pt x="478" y="399"/>
                    </a:lnTo>
                    <a:lnTo>
                      <a:pt x="477" y="397"/>
                    </a:lnTo>
                    <a:lnTo>
                      <a:pt x="477" y="396"/>
                    </a:lnTo>
                    <a:lnTo>
                      <a:pt x="476" y="394"/>
                    </a:lnTo>
                    <a:lnTo>
                      <a:pt x="476" y="391"/>
                    </a:lnTo>
                    <a:lnTo>
                      <a:pt x="478" y="391"/>
                    </a:lnTo>
                    <a:lnTo>
                      <a:pt x="480" y="391"/>
                    </a:lnTo>
                    <a:lnTo>
                      <a:pt x="480" y="394"/>
                    </a:lnTo>
                    <a:lnTo>
                      <a:pt x="481" y="396"/>
                    </a:lnTo>
                    <a:lnTo>
                      <a:pt x="483" y="396"/>
                    </a:lnTo>
                    <a:lnTo>
                      <a:pt x="484" y="396"/>
                    </a:lnTo>
                    <a:lnTo>
                      <a:pt x="484" y="394"/>
                    </a:lnTo>
                    <a:lnTo>
                      <a:pt x="484" y="391"/>
                    </a:lnTo>
                    <a:lnTo>
                      <a:pt x="483" y="389"/>
                    </a:lnTo>
                    <a:lnTo>
                      <a:pt x="483" y="388"/>
                    </a:lnTo>
                    <a:lnTo>
                      <a:pt x="485" y="388"/>
                    </a:lnTo>
                    <a:lnTo>
                      <a:pt x="488" y="388"/>
                    </a:lnTo>
                    <a:lnTo>
                      <a:pt x="489" y="388"/>
                    </a:lnTo>
                    <a:lnTo>
                      <a:pt x="491" y="388"/>
                    </a:lnTo>
                    <a:lnTo>
                      <a:pt x="492" y="390"/>
                    </a:lnTo>
                    <a:lnTo>
                      <a:pt x="492" y="393"/>
                    </a:lnTo>
                    <a:lnTo>
                      <a:pt x="490" y="393"/>
                    </a:lnTo>
                    <a:lnTo>
                      <a:pt x="488" y="393"/>
                    </a:lnTo>
                    <a:lnTo>
                      <a:pt x="489" y="394"/>
                    </a:lnTo>
                    <a:lnTo>
                      <a:pt x="489" y="396"/>
                    </a:lnTo>
                    <a:lnTo>
                      <a:pt x="491" y="397"/>
                    </a:lnTo>
                    <a:lnTo>
                      <a:pt x="493" y="397"/>
                    </a:lnTo>
                    <a:lnTo>
                      <a:pt x="493" y="395"/>
                    </a:lnTo>
                    <a:lnTo>
                      <a:pt x="492" y="393"/>
                    </a:lnTo>
                    <a:lnTo>
                      <a:pt x="494" y="393"/>
                    </a:lnTo>
                    <a:lnTo>
                      <a:pt x="496" y="393"/>
                    </a:lnTo>
                    <a:lnTo>
                      <a:pt x="496" y="390"/>
                    </a:lnTo>
                    <a:lnTo>
                      <a:pt x="495" y="388"/>
                    </a:lnTo>
                    <a:lnTo>
                      <a:pt x="493" y="388"/>
                    </a:lnTo>
                    <a:lnTo>
                      <a:pt x="491" y="388"/>
                    </a:lnTo>
                    <a:lnTo>
                      <a:pt x="491" y="386"/>
                    </a:lnTo>
                    <a:lnTo>
                      <a:pt x="491" y="384"/>
                    </a:lnTo>
                    <a:lnTo>
                      <a:pt x="490" y="383"/>
                    </a:lnTo>
                    <a:lnTo>
                      <a:pt x="490" y="381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3" y="379"/>
                    </a:lnTo>
                    <a:lnTo>
                      <a:pt x="493" y="377"/>
                    </a:lnTo>
                    <a:lnTo>
                      <a:pt x="492" y="374"/>
                    </a:lnTo>
                    <a:lnTo>
                      <a:pt x="492" y="373"/>
                    </a:lnTo>
                    <a:lnTo>
                      <a:pt x="494" y="373"/>
                    </a:lnTo>
                    <a:lnTo>
                      <a:pt x="496" y="373"/>
                    </a:lnTo>
                    <a:lnTo>
                      <a:pt x="498" y="373"/>
                    </a:lnTo>
                    <a:lnTo>
                      <a:pt x="500" y="373"/>
                    </a:lnTo>
                    <a:lnTo>
                      <a:pt x="499" y="371"/>
                    </a:lnTo>
                    <a:lnTo>
                      <a:pt x="499" y="369"/>
                    </a:lnTo>
                    <a:lnTo>
                      <a:pt x="498" y="368"/>
                    </a:lnTo>
                    <a:lnTo>
                      <a:pt x="498" y="366"/>
                    </a:lnTo>
                    <a:lnTo>
                      <a:pt x="500" y="366"/>
                    </a:lnTo>
                    <a:lnTo>
                      <a:pt x="502" y="366"/>
                    </a:lnTo>
                    <a:lnTo>
                      <a:pt x="501" y="364"/>
                    </a:lnTo>
                    <a:lnTo>
                      <a:pt x="501" y="362"/>
                    </a:lnTo>
                    <a:lnTo>
                      <a:pt x="503" y="362"/>
                    </a:lnTo>
                    <a:lnTo>
                      <a:pt x="506" y="363"/>
                    </a:lnTo>
                    <a:lnTo>
                      <a:pt x="505" y="361"/>
                    </a:lnTo>
                    <a:lnTo>
                      <a:pt x="505" y="359"/>
                    </a:lnTo>
                    <a:lnTo>
                      <a:pt x="507" y="359"/>
                    </a:lnTo>
                    <a:lnTo>
                      <a:pt x="509" y="359"/>
                    </a:lnTo>
                    <a:lnTo>
                      <a:pt x="508" y="356"/>
                    </a:lnTo>
                    <a:lnTo>
                      <a:pt x="508" y="355"/>
                    </a:lnTo>
                    <a:lnTo>
                      <a:pt x="510" y="355"/>
                    </a:lnTo>
                    <a:lnTo>
                      <a:pt x="512" y="355"/>
                    </a:lnTo>
                    <a:lnTo>
                      <a:pt x="512" y="357"/>
                    </a:lnTo>
                    <a:lnTo>
                      <a:pt x="513" y="360"/>
                    </a:lnTo>
                    <a:lnTo>
                      <a:pt x="515" y="360"/>
                    </a:lnTo>
                    <a:lnTo>
                      <a:pt x="517" y="360"/>
                    </a:lnTo>
                    <a:lnTo>
                      <a:pt x="516" y="357"/>
                    </a:lnTo>
                    <a:lnTo>
                      <a:pt x="516" y="355"/>
                    </a:lnTo>
                    <a:lnTo>
                      <a:pt x="514" y="355"/>
                    </a:lnTo>
                    <a:lnTo>
                      <a:pt x="512" y="355"/>
                    </a:lnTo>
                    <a:lnTo>
                      <a:pt x="511" y="353"/>
                    </a:lnTo>
                    <a:lnTo>
                      <a:pt x="511" y="351"/>
                    </a:lnTo>
                    <a:lnTo>
                      <a:pt x="513" y="351"/>
                    </a:lnTo>
                    <a:lnTo>
                      <a:pt x="515" y="351"/>
                    </a:lnTo>
                    <a:lnTo>
                      <a:pt x="515" y="350"/>
                    </a:lnTo>
                    <a:lnTo>
                      <a:pt x="514" y="348"/>
                    </a:lnTo>
                    <a:lnTo>
                      <a:pt x="514" y="346"/>
                    </a:lnTo>
                    <a:lnTo>
                      <a:pt x="513" y="344"/>
                    </a:lnTo>
                    <a:lnTo>
                      <a:pt x="515" y="344"/>
                    </a:lnTo>
                    <a:lnTo>
                      <a:pt x="517" y="344"/>
                    </a:lnTo>
                    <a:lnTo>
                      <a:pt x="522" y="345"/>
                    </a:lnTo>
                    <a:lnTo>
                      <a:pt x="526" y="345"/>
                    </a:lnTo>
                    <a:lnTo>
                      <a:pt x="528" y="345"/>
                    </a:lnTo>
                    <a:lnTo>
                      <a:pt x="530" y="345"/>
                    </a:lnTo>
                    <a:lnTo>
                      <a:pt x="530" y="344"/>
                    </a:lnTo>
                    <a:lnTo>
                      <a:pt x="529" y="342"/>
                    </a:lnTo>
                    <a:lnTo>
                      <a:pt x="528" y="337"/>
                    </a:lnTo>
                    <a:lnTo>
                      <a:pt x="527" y="333"/>
                    </a:lnTo>
                    <a:lnTo>
                      <a:pt x="527" y="331"/>
                    </a:lnTo>
                    <a:lnTo>
                      <a:pt x="527" y="330"/>
                    </a:lnTo>
                    <a:lnTo>
                      <a:pt x="528" y="330"/>
                    </a:lnTo>
                    <a:lnTo>
                      <a:pt x="530" y="330"/>
                    </a:lnTo>
                    <a:lnTo>
                      <a:pt x="533" y="330"/>
                    </a:lnTo>
                    <a:lnTo>
                      <a:pt x="534" y="330"/>
                    </a:lnTo>
                    <a:lnTo>
                      <a:pt x="534" y="328"/>
                    </a:lnTo>
                    <a:lnTo>
                      <a:pt x="534" y="326"/>
                    </a:lnTo>
                    <a:lnTo>
                      <a:pt x="533" y="323"/>
                    </a:lnTo>
                    <a:lnTo>
                      <a:pt x="533" y="322"/>
                    </a:lnTo>
                    <a:lnTo>
                      <a:pt x="535" y="322"/>
                    </a:lnTo>
                    <a:lnTo>
                      <a:pt x="538" y="322"/>
                    </a:lnTo>
                    <a:lnTo>
                      <a:pt x="540" y="322"/>
                    </a:lnTo>
                    <a:lnTo>
                      <a:pt x="541" y="322"/>
                    </a:lnTo>
                    <a:lnTo>
                      <a:pt x="544" y="323"/>
                    </a:lnTo>
                    <a:lnTo>
                      <a:pt x="545" y="323"/>
                    </a:lnTo>
                    <a:lnTo>
                      <a:pt x="545" y="321"/>
                    </a:lnTo>
                    <a:lnTo>
                      <a:pt x="545" y="319"/>
                    </a:lnTo>
                    <a:lnTo>
                      <a:pt x="546" y="319"/>
                    </a:lnTo>
                    <a:lnTo>
                      <a:pt x="548" y="319"/>
                    </a:lnTo>
                    <a:lnTo>
                      <a:pt x="550" y="320"/>
                    </a:lnTo>
                    <a:lnTo>
                      <a:pt x="552" y="320"/>
                    </a:lnTo>
                    <a:lnTo>
                      <a:pt x="552" y="318"/>
                    </a:lnTo>
                    <a:lnTo>
                      <a:pt x="551" y="316"/>
                    </a:lnTo>
                    <a:lnTo>
                      <a:pt x="549" y="316"/>
                    </a:lnTo>
                    <a:lnTo>
                      <a:pt x="548" y="316"/>
                    </a:lnTo>
                    <a:lnTo>
                      <a:pt x="547" y="314"/>
                    </a:lnTo>
                    <a:lnTo>
                      <a:pt x="547" y="312"/>
                    </a:lnTo>
                    <a:lnTo>
                      <a:pt x="549" y="312"/>
                    </a:lnTo>
                    <a:lnTo>
                      <a:pt x="551" y="312"/>
                    </a:lnTo>
                    <a:lnTo>
                      <a:pt x="553" y="312"/>
                    </a:lnTo>
                    <a:lnTo>
                      <a:pt x="556" y="313"/>
                    </a:lnTo>
                    <a:lnTo>
                      <a:pt x="555" y="311"/>
                    </a:lnTo>
                    <a:lnTo>
                      <a:pt x="555" y="309"/>
                    </a:lnTo>
                    <a:lnTo>
                      <a:pt x="552" y="309"/>
                    </a:lnTo>
                    <a:lnTo>
                      <a:pt x="550" y="307"/>
                    </a:lnTo>
                    <a:lnTo>
                      <a:pt x="549" y="306"/>
                    </a:lnTo>
                    <a:lnTo>
                      <a:pt x="549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2" y="302"/>
                    </a:lnTo>
                    <a:lnTo>
                      <a:pt x="552" y="300"/>
                    </a:lnTo>
                    <a:lnTo>
                      <a:pt x="555" y="300"/>
                    </a:lnTo>
                    <a:lnTo>
                      <a:pt x="557" y="301"/>
                    </a:lnTo>
                    <a:lnTo>
                      <a:pt x="557" y="303"/>
                    </a:lnTo>
                    <a:lnTo>
                      <a:pt x="558" y="304"/>
                    </a:lnTo>
                    <a:lnTo>
                      <a:pt x="560" y="305"/>
                    </a:lnTo>
                    <a:lnTo>
                      <a:pt x="562" y="305"/>
                    </a:lnTo>
                    <a:lnTo>
                      <a:pt x="564" y="305"/>
                    </a:lnTo>
                    <a:lnTo>
                      <a:pt x="566" y="305"/>
                    </a:lnTo>
                    <a:lnTo>
                      <a:pt x="569" y="305"/>
                    </a:lnTo>
                    <a:lnTo>
                      <a:pt x="569" y="304"/>
                    </a:lnTo>
                    <a:lnTo>
                      <a:pt x="569" y="302"/>
                    </a:lnTo>
                    <a:lnTo>
                      <a:pt x="567" y="301"/>
                    </a:lnTo>
                    <a:lnTo>
                      <a:pt x="565" y="301"/>
                    </a:lnTo>
                    <a:lnTo>
                      <a:pt x="563" y="301"/>
                    </a:lnTo>
                    <a:lnTo>
                      <a:pt x="561" y="301"/>
                    </a:lnTo>
                    <a:lnTo>
                      <a:pt x="560" y="299"/>
                    </a:lnTo>
                    <a:lnTo>
                      <a:pt x="560" y="297"/>
                    </a:lnTo>
                    <a:lnTo>
                      <a:pt x="559" y="294"/>
                    </a:lnTo>
                    <a:lnTo>
                      <a:pt x="561" y="294"/>
                    </a:lnTo>
                    <a:lnTo>
                      <a:pt x="563" y="294"/>
                    </a:lnTo>
                    <a:lnTo>
                      <a:pt x="564" y="296"/>
                    </a:lnTo>
                    <a:lnTo>
                      <a:pt x="564" y="298"/>
                    </a:lnTo>
                    <a:lnTo>
                      <a:pt x="566" y="298"/>
                    </a:lnTo>
                    <a:lnTo>
                      <a:pt x="568" y="298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3" y="292"/>
                    </a:lnTo>
                    <a:lnTo>
                      <a:pt x="562" y="289"/>
                    </a:lnTo>
                    <a:lnTo>
                      <a:pt x="564" y="289"/>
                    </a:lnTo>
                    <a:lnTo>
                      <a:pt x="566" y="290"/>
                    </a:lnTo>
                    <a:lnTo>
                      <a:pt x="568" y="290"/>
                    </a:lnTo>
                    <a:lnTo>
                      <a:pt x="570" y="290"/>
                    </a:lnTo>
                    <a:lnTo>
                      <a:pt x="570" y="288"/>
                    </a:lnTo>
                    <a:lnTo>
                      <a:pt x="569" y="286"/>
                    </a:lnTo>
                    <a:lnTo>
                      <a:pt x="569" y="284"/>
                    </a:lnTo>
                    <a:lnTo>
                      <a:pt x="569" y="283"/>
                    </a:lnTo>
                    <a:lnTo>
                      <a:pt x="570" y="283"/>
                    </a:lnTo>
                    <a:lnTo>
                      <a:pt x="573" y="283"/>
                    </a:lnTo>
                    <a:lnTo>
                      <a:pt x="573" y="281"/>
                    </a:lnTo>
                    <a:lnTo>
                      <a:pt x="573" y="279"/>
                    </a:lnTo>
                    <a:lnTo>
                      <a:pt x="575" y="279"/>
                    </a:lnTo>
                    <a:lnTo>
                      <a:pt x="577" y="280"/>
                    </a:lnTo>
                    <a:lnTo>
                      <a:pt x="576" y="278"/>
                    </a:lnTo>
                    <a:lnTo>
                      <a:pt x="576" y="276"/>
                    </a:lnTo>
                    <a:lnTo>
                      <a:pt x="578" y="276"/>
                    </a:lnTo>
                    <a:lnTo>
                      <a:pt x="580" y="276"/>
                    </a:lnTo>
                    <a:lnTo>
                      <a:pt x="579" y="273"/>
                    </a:lnTo>
                    <a:lnTo>
                      <a:pt x="579" y="272"/>
                    </a:lnTo>
                    <a:lnTo>
                      <a:pt x="578" y="270"/>
                    </a:lnTo>
                    <a:lnTo>
                      <a:pt x="578" y="268"/>
                    </a:lnTo>
                    <a:lnTo>
                      <a:pt x="580" y="268"/>
                    </a:lnTo>
                    <a:lnTo>
                      <a:pt x="582" y="268"/>
                    </a:lnTo>
                    <a:lnTo>
                      <a:pt x="582" y="270"/>
                    </a:lnTo>
                    <a:lnTo>
                      <a:pt x="583" y="272"/>
                    </a:lnTo>
                    <a:lnTo>
                      <a:pt x="585" y="272"/>
                    </a:lnTo>
                    <a:lnTo>
                      <a:pt x="588" y="272"/>
                    </a:lnTo>
                    <a:lnTo>
                      <a:pt x="586" y="270"/>
                    </a:lnTo>
                    <a:lnTo>
                      <a:pt x="586" y="269"/>
                    </a:lnTo>
                    <a:lnTo>
                      <a:pt x="586" y="267"/>
                    </a:lnTo>
                    <a:lnTo>
                      <a:pt x="585" y="265"/>
                    </a:lnTo>
                    <a:lnTo>
                      <a:pt x="585" y="263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9" y="262"/>
                    </a:lnTo>
                    <a:lnTo>
                      <a:pt x="593" y="262"/>
                    </a:lnTo>
                    <a:lnTo>
                      <a:pt x="595" y="262"/>
                    </a:lnTo>
                    <a:lnTo>
                      <a:pt x="597" y="262"/>
                    </a:lnTo>
                    <a:lnTo>
                      <a:pt x="597" y="260"/>
                    </a:lnTo>
                    <a:lnTo>
                      <a:pt x="596" y="259"/>
                    </a:lnTo>
                    <a:lnTo>
                      <a:pt x="595" y="254"/>
                    </a:lnTo>
                    <a:lnTo>
                      <a:pt x="595" y="252"/>
                    </a:lnTo>
                    <a:lnTo>
                      <a:pt x="595" y="250"/>
                    </a:lnTo>
                    <a:lnTo>
                      <a:pt x="597" y="250"/>
                    </a:lnTo>
                    <a:lnTo>
                      <a:pt x="599" y="250"/>
                    </a:lnTo>
                    <a:lnTo>
                      <a:pt x="601" y="251"/>
                    </a:lnTo>
                    <a:lnTo>
                      <a:pt x="602" y="251"/>
                    </a:lnTo>
                    <a:lnTo>
                      <a:pt x="605" y="251"/>
                    </a:lnTo>
                    <a:lnTo>
                      <a:pt x="607" y="251"/>
                    </a:lnTo>
                    <a:lnTo>
                      <a:pt x="607" y="249"/>
                    </a:lnTo>
                    <a:lnTo>
                      <a:pt x="607" y="248"/>
                    </a:lnTo>
                    <a:lnTo>
                      <a:pt x="609" y="248"/>
                    </a:lnTo>
                    <a:lnTo>
                      <a:pt x="610" y="248"/>
                    </a:lnTo>
                    <a:lnTo>
                      <a:pt x="610" y="246"/>
                    </a:lnTo>
                    <a:lnTo>
                      <a:pt x="610" y="244"/>
                    </a:lnTo>
                    <a:lnTo>
                      <a:pt x="608" y="244"/>
                    </a:lnTo>
                    <a:lnTo>
                      <a:pt x="606" y="244"/>
                    </a:lnTo>
                    <a:lnTo>
                      <a:pt x="605" y="242"/>
                    </a:lnTo>
                    <a:lnTo>
                      <a:pt x="605" y="239"/>
                    </a:lnTo>
                    <a:lnTo>
                      <a:pt x="607" y="239"/>
                    </a:lnTo>
                    <a:lnTo>
                      <a:pt x="609" y="239"/>
                    </a:lnTo>
                    <a:lnTo>
                      <a:pt x="609" y="242"/>
                    </a:lnTo>
                    <a:lnTo>
                      <a:pt x="610" y="244"/>
                    </a:lnTo>
                    <a:lnTo>
                      <a:pt x="612" y="244"/>
                    </a:lnTo>
                    <a:lnTo>
                      <a:pt x="614" y="245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3" y="238"/>
                    </a:lnTo>
                    <a:lnTo>
                      <a:pt x="612" y="236"/>
                    </a:lnTo>
                    <a:lnTo>
                      <a:pt x="610" y="236"/>
                    </a:lnTo>
                    <a:lnTo>
                      <a:pt x="608" y="236"/>
                    </a:lnTo>
                    <a:lnTo>
                      <a:pt x="608" y="234"/>
                    </a:lnTo>
                    <a:lnTo>
                      <a:pt x="607" y="232"/>
                    </a:lnTo>
                    <a:lnTo>
                      <a:pt x="609" y="232"/>
                    </a:lnTo>
                    <a:lnTo>
                      <a:pt x="611" y="232"/>
                    </a:lnTo>
                    <a:lnTo>
                      <a:pt x="613" y="233"/>
                    </a:lnTo>
                    <a:lnTo>
                      <a:pt x="615" y="233"/>
                    </a:lnTo>
                    <a:lnTo>
                      <a:pt x="615" y="231"/>
                    </a:lnTo>
                    <a:lnTo>
                      <a:pt x="614" y="229"/>
                    </a:lnTo>
                    <a:lnTo>
                      <a:pt x="616" y="229"/>
                    </a:lnTo>
                    <a:lnTo>
                      <a:pt x="618" y="229"/>
                    </a:lnTo>
                    <a:lnTo>
                      <a:pt x="621" y="230"/>
                    </a:lnTo>
                    <a:lnTo>
                      <a:pt x="623" y="230"/>
                    </a:lnTo>
                    <a:lnTo>
                      <a:pt x="623" y="228"/>
                    </a:lnTo>
                    <a:lnTo>
                      <a:pt x="622" y="226"/>
                    </a:lnTo>
                    <a:lnTo>
                      <a:pt x="622" y="221"/>
                    </a:lnTo>
                    <a:lnTo>
                      <a:pt x="621" y="219"/>
                    </a:lnTo>
                    <a:lnTo>
                      <a:pt x="621" y="218"/>
                    </a:lnTo>
                    <a:lnTo>
                      <a:pt x="623" y="218"/>
                    </a:lnTo>
                    <a:lnTo>
                      <a:pt x="625" y="218"/>
                    </a:lnTo>
                    <a:lnTo>
                      <a:pt x="625" y="220"/>
                    </a:lnTo>
                    <a:lnTo>
                      <a:pt x="626" y="222"/>
                    </a:lnTo>
                    <a:lnTo>
                      <a:pt x="628" y="222"/>
                    </a:lnTo>
                    <a:lnTo>
                      <a:pt x="629" y="222"/>
                    </a:lnTo>
                    <a:lnTo>
                      <a:pt x="629" y="220"/>
                    </a:lnTo>
                    <a:lnTo>
                      <a:pt x="629" y="218"/>
                    </a:lnTo>
                    <a:lnTo>
                      <a:pt x="628" y="217"/>
                    </a:lnTo>
                    <a:lnTo>
                      <a:pt x="628" y="215"/>
                    </a:lnTo>
                    <a:lnTo>
                      <a:pt x="627" y="213"/>
                    </a:lnTo>
                    <a:lnTo>
                      <a:pt x="627" y="211"/>
                    </a:lnTo>
                    <a:lnTo>
                      <a:pt x="629" y="211"/>
                    </a:lnTo>
                    <a:lnTo>
                      <a:pt x="631" y="211"/>
                    </a:lnTo>
                    <a:lnTo>
                      <a:pt x="631" y="210"/>
                    </a:lnTo>
                    <a:lnTo>
                      <a:pt x="630" y="207"/>
                    </a:lnTo>
                    <a:lnTo>
                      <a:pt x="632" y="207"/>
                    </a:lnTo>
                    <a:lnTo>
                      <a:pt x="634" y="207"/>
                    </a:lnTo>
                    <a:lnTo>
                      <a:pt x="636" y="207"/>
                    </a:lnTo>
                    <a:lnTo>
                      <a:pt x="639" y="209"/>
                    </a:lnTo>
                    <a:lnTo>
                      <a:pt x="641" y="209"/>
                    </a:lnTo>
                    <a:lnTo>
                      <a:pt x="643" y="209"/>
                    </a:lnTo>
                    <a:lnTo>
                      <a:pt x="643" y="206"/>
                    </a:lnTo>
                    <a:lnTo>
                      <a:pt x="642" y="204"/>
                    </a:lnTo>
                    <a:lnTo>
                      <a:pt x="644" y="205"/>
                    </a:lnTo>
                    <a:lnTo>
                      <a:pt x="646" y="205"/>
                    </a:lnTo>
                    <a:lnTo>
                      <a:pt x="646" y="203"/>
                    </a:lnTo>
                    <a:lnTo>
                      <a:pt x="645" y="201"/>
                    </a:lnTo>
                    <a:lnTo>
                      <a:pt x="647" y="201"/>
                    </a:lnTo>
                    <a:lnTo>
                      <a:pt x="649" y="201"/>
                    </a:lnTo>
                    <a:lnTo>
                      <a:pt x="649" y="200"/>
                    </a:lnTo>
                    <a:lnTo>
                      <a:pt x="649" y="198"/>
                    </a:lnTo>
                    <a:lnTo>
                      <a:pt x="647" y="198"/>
                    </a:lnTo>
                    <a:lnTo>
                      <a:pt x="645" y="197"/>
                    </a:lnTo>
                    <a:lnTo>
                      <a:pt x="644" y="195"/>
                    </a:lnTo>
                    <a:lnTo>
                      <a:pt x="644" y="194"/>
                    </a:lnTo>
                    <a:lnTo>
                      <a:pt x="646" y="194"/>
                    </a:lnTo>
                    <a:lnTo>
                      <a:pt x="648" y="194"/>
                    </a:lnTo>
                    <a:lnTo>
                      <a:pt x="648" y="192"/>
                    </a:lnTo>
                    <a:lnTo>
                      <a:pt x="647" y="189"/>
                    </a:lnTo>
                    <a:lnTo>
                      <a:pt x="649" y="189"/>
                    </a:lnTo>
                    <a:lnTo>
                      <a:pt x="651" y="190"/>
                    </a:lnTo>
                    <a:lnTo>
                      <a:pt x="652" y="193"/>
                    </a:lnTo>
                    <a:lnTo>
                      <a:pt x="652" y="194"/>
                    </a:lnTo>
                    <a:lnTo>
                      <a:pt x="655" y="195"/>
                    </a:lnTo>
                    <a:lnTo>
                      <a:pt x="657" y="195"/>
                    </a:lnTo>
                    <a:lnTo>
                      <a:pt x="656" y="193"/>
                    </a:lnTo>
                    <a:lnTo>
                      <a:pt x="656" y="190"/>
                    </a:lnTo>
                    <a:lnTo>
                      <a:pt x="656" y="188"/>
                    </a:lnTo>
                    <a:lnTo>
                      <a:pt x="655" y="186"/>
                    </a:lnTo>
                    <a:lnTo>
                      <a:pt x="655" y="185"/>
                    </a:lnTo>
                    <a:lnTo>
                      <a:pt x="655" y="183"/>
                    </a:lnTo>
                    <a:lnTo>
                      <a:pt x="656" y="183"/>
                    </a:lnTo>
                    <a:lnTo>
                      <a:pt x="658" y="183"/>
                    </a:lnTo>
                    <a:lnTo>
                      <a:pt x="658" y="181"/>
                    </a:lnTo>
                    <a:lnTo>
                      <a:pt x="658" y="179"/>
                    </a:lnTo>
                    <a:lnTo>
                      <a:pt x="660" y="180"/>
                    </a:lnTo>
                    <a:lnTo>
                      <a:pt x="662" y="180"/>
                    </a:lnTo>
                    <a:lnTo>
                      <a:pt x="661" y="178"/>
                    </a:lnTo>
                    <a:lnTo>
                      <a:pt x="661" y="176"/>
                    </a:lnTo>
                    <a:lnTo>
                      <a:pt x="663" y="176"/>
                    </a:lnTo>
                    <a:lnTo>
                      <a:pt x="665" y="177"/>
                    </a:lnTo>
                    <a:lnTo>
                      <a:pt x="664" y="175"/>
                    </a:lnTo>
                    <a:lnTo>
                      <a:pt x="664" y="172"/>
                    </a:lnTo>
                    <a:lnTo>
                      <a:pt x="666" y="172"/>
                    </a:lnTo>
                    <a:lnTo>
                      <a:pt x="668" y="172"/>
                    </a:lnTo>
                    <a:lnTo>
                      <a:pt x="668" y="175"/>
                    </a:lnTo>
                    <a:lnTo>
                      <a:pt x="669" y="177"/>
                    </a:lnTo>
                    <a:lnTo>
                      <a:pt x="672" y="177"/>
                    </a:lnTo>
                    <a:lnTo>
                      <a:pt x="673" y="177"/>
                    </a:lnTo>
                    <a:lnTo>
                      <a:pt x="673" y="176"/>
                    </a:lnTo>
                    <a:lnTo>
                      <a:pt x="673" y="173"/>
                    </a:lnTo>
                    <a:lnTo>
                      <a:pt x="672" y="169"/>
                    </a:lnTo>
                    <a:lnTo>
                      <a:pt x="672" y="167"/>
                    </a:lnTo>
                    <a:lnTo>
                      <a:pt x="671" y="165"/>
                    </a:lnTo>
                    <a:lnTo>
                      <a:pt x="673" y="165"/>
                    </a:lnTo>
                    <a:lnTo>
                      <a:pt x="675" y="166"/>
                    </a:lnTo>
                    <a:lnTo>
                      <a:pt x="675" y="164"/>
                    </a:lnTo>
                    <a:lnTo>
                      <a:pt x="675" y="162"/>
                    </a:lnTo>
                    <a:lnTo>
                      <a:pt x="676" y="162"/>
                    </a:lnTo>
                    <a:lnTo>
                      <a:pt x="678" y="162"/>
                    </a:lnTo>
                    <a:lnTo>
                      <a:pt x="679" y="164"/>
                    </a:lnTo>
                    <a:lnTo>
                      <a:pt x="679" y="166"/>
                    </a:lnTo>
                    <a:lnTo>
                      <a:pt x="681" y="166"/>
                    </a:lnTo>
                    <a:lnTo>
                      <a:pt x="683" y="167"/>
                    </a:lnTo>
                    <a:lnTo>
                      <a:pt x="683" y="165"/>
                    </a:lnTo>
                    <a:lnTo>
                      <a:pt x="682" y="163"/>
                    </a:lnTo>
                    <a:lnTo>
                      <a:pt x="682" y="161"/>
                    </a:lnTo>
                    <a:lnTo>
                      <a:pt x="682" y="159"/>
                    </a:lnTo>
                    <a:lnTo>
                      <a:pt x="681" y="156"/>
                    </a:lnTo>
                    <a:lnTo>
                      <a:pt x="681" y="154"/>
                    </a:lnTo>
                    <a:lnTo>
                      <a:pt x="683" y="155"/>
                    </a:lnTo>
                    <a:lnTo>
                      <a:pt x="685" y="155"/>
                    </a:lnTo>
                    <a:lnTo>
                      <a:pt x="684" y="153"/>
                    </a:lnTo>
                    <a:lnTo>
                      <a:pt x="684" y="151"/>
                    </a:lnTo>
                    <a:lnTo>
                      <a:pt x="686" y="151"/>
                    </a:lnTo>
                    <a:lnTo>
                      <a:pt x="689" y="152"/>
                    </a:lnTo>
                    <a:lnTo>
                      <a:pt x="689" y="150"/>
                    </a:lnTo>
                    <a:lnTo>
                      <a:pt x="688" y="148"/>
                    </a:lnTo>
                    <a:lnTo>
                      <a:pt x="690" y="148"/>
                    </a:lnTo>
                    <a:lnTo>
                      <a:pt x="692" y="148"/>
                    </a:lnTo>
                    <a:lnTo>
                      <a:pt x="692" y="150"/>
                    </a:lnTo>
                    <a:lnTo>
                      <a:pt x="693" y="152"/>
                    </a:lnTo>
                    <a:lnTo>
                      <a:pt x="695" y="152"/>
                    </a:lnTo>
                    <a:lnTo>
                      <a:pt x="697" y="152"/>
                    </a:lnTo>
                    <a:lnTo>
                      <a:pt x="696" y="151"/>
                    </a:lnTo>
                    <a:lnTo>
                      <a:pt x="696" y="149"/>
                    </a:lnTo>
                    <a:lnTo>
                      <a:pt x="695" y="147"/>
                    </a:lnTo>
                    <a:lnTo>
                      <a:pt x="695" y="145"/>
                    </a:lnTo>
                    <a:lnTo>
                      <a:pt x="697" y="145"/>
                    </a:lnTo>
                    <a:lnTo>
                      <a:pt x="699" y="146"/>
                    </a:lnTo>
                    <a:lnTo>
                      <a:pt x="699" y="144"/>
                    </a:lnTo>
                    <a:lnTo>
                      <a:pt x="698" y="142"/>
                    </a:lnTo>
                    <a:lnTo>
                      <a:pt x="697" y="140"/>
                    </a:lnTo>
                    <a:lnTo>
                      <a:pt x="695" y="140"/>
                    </a:lnTo>
                    <a:lnTo>
                      <a:pt x="694" y="138"/>
                    </a:lnTo>
                    <a:lnTo>
                      <a:pt x="694" y="137"/>
                    </a:lnTo>
                    <a:lnTo>
                      <a:pt x="696" y="137"/>
                    </a:lnTo>
                    <a:lnTo>
                      <a:pt x="698" y="137"/>
                    </a:lnTo>
                    <a:lnTo>
                      <a:pt x="700" y="137"/>
                    </a:lnTo>
                    <a:lnTo>
                      <a:pt x="702" y="138"/>
                    </a:lnTo>
                    <a:lnTo>
                      <a:pt x="701" y="136"/>
                    </a:lnTo>
                    <a:lnTo>
                      <a:pt x="701" y="134"/>
                    </a:lnTo>
                    <a:lnTo>
                      <a:pt x="703" y="134"/>
                    </a:lnTo>
                    <a:lnTo>
                      <a:pt x="706" y="134"/>
                    </a:lnTo>
                    <a:lnTo>
                      <a:pt x="706" y="136"/>
                    </a:lnTo>
                    <a:lnTo>
                      <a:pt x="707" y="138"/>
                    </a:lnTo>
                    <a:lnTo>
                      <a:pt x="709" y="138"/>
                    </a:lnTo>
                    <a:lnTo>
                      <a:pt x="710" y="139"/>
                    </a:lnTo>
                    <a:lnTo>
                      <a:pt x="710" y="137"/>
                    </a:lnTo>
                    <a:lnTo>
                      <a:pt x="710" y="135"/>
                    </a:lnTo>
                    <a:lnTo>
                      <a:pt x="709" y="131"/>
                    </a:lnTo>
                    <a:lnTo>
                      <a:pt x="708" y="127"/>
                    </a:lnTo>
                    <a:lnTo>
                      <a:pt x="708" y="125"/>
                    </a:lnTo>
                    <a:lnTo>
                      <a:pt x="708" y="123"/>
                    </a:lnTo>
                    <a:lnTo>
                      <a:pt x="710" y="123"/>
                    </a:lnTo>
                    <a:lnTo>
                      <a:pt x="712" y="123"/>
                    </a:lnTo>
                    <a:lnTo>
                      <a:pt x="714" y="125"/>
                    </a:lnTo>
                    <a:lnTo>
                      <a:pt x="716" y="125"/>
                    </a:lnTo>
                    <a:lnTo>
                      <a:pt x="715" y="122"/>
                    </a:lnTo>
                    <a:lnTo>
                      <a:pt x="715" y="120"/>
                    </a:lnTo>
                    <a:lnTo>
                      <a:pt x="717" y="120"/>
                    </a:lnTo>
                    <a:lnTo>
                      <a:pt x="719" y="120"/>
                    </a:lnTo>
                    <a:lnTo>
                      <a:pt x="718" y="119"/>
                    </a:lnTo>
                    <a:lnTo>
                      <a:pt x="718" y="117"/>
                    </a:lnTo>
                    <a:lnTo>
                      <a:pt x="721" y="117"/>
                    </a:lnTo>
                    <a:lnTo>
                      <a:pt x="723" y="117"/>
                    </a:lnTo>
                    <a:lnTo>
                      <a:pt x="723" y="115"/>
                    </a:lnTo>
                    <a:lnTo>
                      <a:pt x="722" y="113"/>
                    </a:lnTo>
                    <a:lnTo>
                      <a:pt x="724" y="114"/>
                    </a:lnTo>
                    <a:lnTo>
                      <a:pt x="726" y="114"/>
                    </a:lnTo>
                    <a:lnTo>
                      <a:pt x="726" y="112"/>
                    </a:lnTo>
                    <a:lnTo>
                      <a:pt x="726" y="110"/>
                    </a:lnTo>
                    <a:lnTo>
                      <a:pt x="725" y="107"/>
                    </a:lnTo>
                    <a:lnTo>
                      <a:pt x="725" y="105"/>
                    </a:lnTo>
                    <a:lnTo>
                      <a:pt x="727" y="106"/>
                    </a:lnTo>
                    <a:lnTo>
                      <a:pt x="729" y="106"/>
                    </a:lnTo>
                    <a:lnTo>
                      <a:pt x="728" y="104"/>
                    </a:lnTo>
                    <a:lnTo>
                      <a:pt x="728" y="102"/>
                    </a:lnTo>
                    <a:lnTo>
                      <a:pt x="730" y="102"/>
                    </a:lnTo>
                    <a:lnTo>
                      <a:pt x="732" y="103"/>
                    </a:lnTo>
                    <a:lnTo>
                      <a:pt x="732" y="101"/>
                    </a:lnTo>
                    <a:lnTo>
                      <a:pt x="731" y="99"/>
                    </a:lnTo>
                    <a:lnTo>
                      <a:pt x="733" y="99"/>
                    </a:lnTo>
                    <a:lnTo>
                      <a:pt x="735" y="99"/>
                    </a:lnTo>
                    <a:lnTo>
                      <a:pt x="735" y="98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9" y="96"/>
                    </a:lnTo>
                    <a:lnTo>
                      <a:pt x="740" y="98"/>
                    </a:lnTo>
                    <a:lnTo>
                      <a:pt x="740" y="100"/>
                    </a:lnTo>
                    <a:lnTo>
                      <a:pt x="738" y="100"/>
                    </a:lnTo>
                    <a:lnTo>
                      <a:pt x="735" y="99"/>
                    </a:lnTo>
                    <a:lnTo>
                      <a:pt x="736" y="101"/>
                    </a:lnTo>
                    <a:lnTo>
                      <a:pt x="736" y="103"/>
                    </a:lnTo>
                    <a:lnTo>
                      <a:pt x="734" y="103"/>
                    </a:lnTo>
                    <a:lnTo>
                      <a:pt x="732" y="103"/>
                    </a:lnTo>
                    <a:lnTo>
                      <a:pt x="732" y="105"/>
                    </a:lnTo>
                    <a:lnTo>
                      <a:pt x="733" y="106"/>
                    </a:lnTo>
                    <a:lnTo>
                      <a:pt x="735" y="107"/>
                    </a:lnTo>
                    <a:lnTo>
                      <a:pt x="736" y="107"/>
                    </a:lnTo>
                    <a:lnTo>
                      <a:pt x="736" y="105"/>
                    </a:lnTo>
                    <a:lnTo>
                      <a:pt x="736" y="103"/>
                    </a:lnTo>
                    <a:lnTo>
                      <a:pt x="739" y="103"/>
                    </a:lnTo>
                    <a:lnTo>
                      <a:pt x="741" y="104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2" y="100"/>
                    </a:lnTo>
                    <a:lnTo>
                      <a:pt x="744" y="100"/>
                    </a:lnTo>
                    <a:lnTo>
                      <a:pt x="744" y="99"/>
                    </a:lnTo>
                    <a:lnTo>
                      <a:pt x="743" y="97"/>
                    </a:lnTo>
                    <a:lnTo>
                      <a:pt x="743" y="95"/>
                    </a:lnTo>
                    <a:lnTo>
                      <a:pt x="743" y="93"/>
                    </a:lnTo>
                    <a:lnTo>
                      <a:pt x="742" y="90"/>
                    </a:lnTo>
                    <a:lnTo>
                      <a:pt x="742" y="88"/>
                    </a:lnTo>
                    <a:lnTo>
                      <a:pt x="744" y="88"/>
                    </a:lnTo>
                    <a:lnTo>
                      <a:pt x="746" y="89"/>
                    </a:lnTo>
                    <a:lnTo>
                      <a:pt x="745" y="87"/>
                    </a:lnTo>
                    <a:lnTo>
                      <a:pt x="745" y="85"/>
                    </a:lnTo>
                    <a:lnTo>
                      <a:pt x="747" y="85"/>
                    </a:lnTo>
                    <a:lnTo>
                      <a:pt x="749" y="85"/>
                    </a:lnTo>
                    <a:lnTo>
                      <a:pt x="751" y="86"/>
                    </a:lnTo>
                    <a:lnTo>
                      <a:pt x="754" y="86"/>
                    </a:lnTo>
                    <a:lnTo>
                      <a:pt x="754" y="84"/>
                    </a:lnTo>
                    <a:lnTo>
                      <a:pt x="752" y="82"/>
                    </a:lnTo>
                    <a:lnTo>
                      <a:pt x="752" y="80"/>
                    </a:lnTo>
                    <a:lnTo>
                      <a:pt x="752" y="78"/>
                    </a:lnTo>
                    <a:lnTo>
                      <a:pt x="754" y="79"/>
                    </a:lnTo>
                    <a:lnTo>
                      <a:pt x="756" y="79"/>
                    </a:lnTo>
                    <a:lnTo>
                      <a:pt x="757" y="81"/>
                    </a:lnTo>
                    <a:lnTo>
                      <a:pt x="757" y="83"/>
                    </a:lnTo>
                    <a:lnTo>
                      <a:pt x="759" y="83"/>
                    </a:lnTo>
                    <a:lnTo>
                      <a:pt x="761" y="83"/>
                    </a:lnTo>
                    <a:lnTo>
                      <a:pt x="761" y="81"/>
                    </a:lnTo>
                    <a:lnTo>
                      <a:pt x="760" y="80"/>
                    </a:lnTo>
                    <a:lnTo>
                      <a:pt x="762" y="80"/>
                    </a:lnTo>
                    <a:lnTo>
                      <a:pt x="764" y="80"/>
                    </a:lnTo>
                    <a:lnTo>
                      <a:pt x="773" y="81"/>
                    </a:lnTo>
                    <a:lnTo>
                      <a:pt x="773" y="79"/>
                    </a:lnTo>
                    <a:lnTo>
                      <a:pt x="772" y="77"/>
                    </a:lnTo>
                    <a:lnTo>
                      <a:pt x="772" y="76"/>
                    </a:lnTo>
                    <a:lnTo>
                      <a:pt x="772" y="73"/>
                    </a:lnTo>
                    <a:lnTo>
                      <a:pt x="769" y="72"/>
                    </a:lnTo>
                    <a:lnTo>
                      <a:pt x="767" y="72"/>
                    </a:lnTo>
                    <a:lnTo>
                      <a:pt x="767" y="75"/>
                    </a:lnTo>
                    <a:lnTo>
                      <a:pt x="767" y="77"/>
                    </a:lnTo>
                    <a:lnTo>
                      <a:pt x="765" y="77"/>
                    </a:lnTo>
                    <a:lnTo>
                      <a:pt x="764" y="76"/>
                    </a:lnTo>
                    <a:lnTo>
                      <a:pt x="762" y="76"/>
                    </a:lnTo>
                    <a:lnTo>
                      <a:pt x="760" y="76"/>
                    </a:lnTo>
                    <a:lnTo>
                      <a:pt x="760" y="75"/>
                    </a:lnTo>
                    <a:lnTo>
                      <a:pt x="759" y="73"/>
                    </a:lnTo>
                    <a:lnTo>
                      <a:pt x="759" y="72"/>
                    </a:lnTo>
                    <a:lnTo>
                      <a:pt x="759" y="71"/>
                    </a:lnTo>
                    <a:lnTo>
                      <a:pt x="761" y="71"/>
                    </a:lnTo>
                    <a:lnTo>
                      <a:pt x="763" y="72"/>
                    </a:lnTo>
                    <a:lnTo>
                      <a:pt x="763" y="70"/>
                    </a:lnTo>
                    <a:lnTo>
                      <a:pt x="762" y="68"/>
                    </a:lnTo>
                    <a:lnTo>
                      <a:pt x="764" y="68"/>
                    </a:lnTo>
                    <a:lnTo>
                      <a:pt x="766" y="68"/>
                    </a:lnTo>
                    <a:lnTo>
                      <a:pt x="766" y="67"/>
                    </a:lnTo>
                    <a:lnTo>
                      <a:pt x="766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9" y="63"/>
                    </a:lnTo>
                    <a:lnTo>
                      <a:pt x="769" y="62"/>
                    </a:lnTo>
                    <a:lnTo>
                      <a:pt x="772" y="62"/>
                    </a:lnTo>
                    <a:lnTo>
                      <a:pt x="774" y="62"/>
                    </a:lnTo>
                    <a:lnTo>
                      <a:pt x="776" y="62"/>
                    </a:lnTo>
                    <a:lnTo>
                      <a:pt x="778" y="63"/>
                    </a:lnTo>
                    <a:lnTo>
                      <a:pt x="777" y="61"/>
                    </a:lnTo>
                    <a:lnTo>
                      <a:pt x="777" y="59"/>
                    </a:lnTo>
                    <a:lnTo>
                      <a:pt x="779" y="59"/>
                    </a:lnTo>
                    <a:lnTo>
                      <a:pt x="781" y="59"/>
                    </a:lnTo>
                    <a:lnTo>
                      <a:pt x="781" y="58"/>
                    </a:lnTo>
                    <a:lnTo>
                      <a:pt x="780" y="55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1" y="51"/>
                    </a:lnTo>
                    <a:lnTo>
                      <a:pt x="783" y="51"/>
                    </a:lnTo>
                    <a:lnTo>
                      <a:pt x="783" y="50"/>
                    </a:lnTo>
                    <a:lnTo>
                      <a:pt x="783" y="48"/>
                    </a:lnTo>
                    <a:lnTo>
                      <a:pt x="785" y="48"/>
                    </a:lnTo>
                    <a:lnTo>
                      <a:pt x="788" y="48"/>
                    </a:lnTo>
                    <a:lnTo>
                      <a:pt x="790" y="49"/>
                    </a:lnTo>
                    <a:lnTo>
                      <a:pt x="792" y="49"/>
                    </a:lnTo>
                    <a:lnTo>
                      <a:pt x="791" y="47"/>
                    </a:lnTo>
                    <a:lnTo>
                      <a:pt x="791" y="45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7"/>
                    </a:lnTo>
                    <a:lnTo>
                      <a:pt x="792" y="37"/>
                    </a:lnTo>
                    <a:lnTo>
                      <a:pt x="794" y="37"/>
                    </a:lnTo>
                    <a:lnTo>
                      <a:pt x="794" y="39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8" y="42"/>
                    </a:lnTo>
                    <a:lnTo>
                      <a:pt x="802" y="43"/>
                    </a:lnTo>
                    <a:lnTo>
                      <a:pt x="805" y="43"/>
                    </a:lnTo>
                    <a:lnTo>
                      <a:pt x="807" y="44"/>
                    </a:lnTo>
                    <a:lnTo>
                      <a:pt x="806" y="35"/>
                    </a:lnTo>
                    <a:lnTo>
                      <a:pt x="805" y="33"/>
                    </a:lnTo>
                    <a:lnTo>
                      <a:pt x="805" y="31"/>
                    </a:lnTo>
                    <a:lnTo>
                      <a:pt x="807" y="32"/>
                    </a:lnTo>
                    <a:lnTo>
                      <a:pt x="809" y="32"/>
                    </a:lnTo>
                    <a:lnTo>
                      <a:pt x="808" y="30"/>
                    </a:lnTo>
                    <a:lnTo>
                      <a:pt x="808" y="28"/>
                    </a:lnTo>
                    <a:lnTo>
                      <a:pt x="810" y="28"/>
                    </a:lnTo>
                    <a:lnTo>
                      <a:pt x="812" y="29"/>
                    </a:lnTo>
                    <a:lnTo>
                      <a:pt x="812" y="31"/>
                    </a:lnTo>
                    <a:lnTo>
                      <a:pt x="813" y="32"/>
                    </a:lnTo>
                    <a:lnTo>
                      <a:pt x="815" y="33"/>
                    </a:lnTo>
                    <a:lnTo>
                      <a:pt x="816" y="33"/>
                    </a:lnTo>
                    <a:lnTo>
                      <a:pt x="816" y="31"/>
                    </a:lnTo>
                    <a:lnTo>
                      <a:pt x="816" y="29"/>
                    </a:lnTo>
                    <a:lnTo>
                      <a:pt x="814" y="29"/>
                    </a:lnTo>
                    <a:lnTo>
                      <a:pt x="812" y="29"/>
                    </a:lnTo>
                    <a:lnTo>
                      <a:pt x="812" y="27"/>
                    </a:lnTo>
                    <a:lnTo>
                      <a:pt x="811" y="25"/>
                    </a:lnTo>
                    <a:lnTo>
                      <a:pt x="813" y="25"/>
                    </a:lnTo>
                    <a:lnTo>
                      <a:pt x="815" y="25"/>
                    </a:lnTo>
                    <a:lnTo>
                      <a:pt x="815" y="23"/>
                    </a:lnTo>
                    <a:lnTo>
                      <a:pt x="815" y="21"/>
                    </a:lnTo>
                    <a:lnTo>
                      <a:pt x="817" y="21"/>
                    </a:lnTo>
                    <a:lnTo>
                      <a:pt x="819" y="21"/>
                    </a:lnTo>
                    <a:lnTo>
                      <a:pt x="822" y="22"/>
                    </a:lnTo>
                    <a:lnTo>
                      <a:pt x="823" y="22"/>
                    </a:lnTo>
                    <a:lnTo>
                      <a:pt x="825" y="22"/>
                    </a:lnTo>
                    <a:lnTo>
                      <a:pt x="827" y="22"/>
                    </a:lnTo>
                    <a:lnTo>
                      <a:pt x="827" y="21"/>
                    </a:lnTo>
                    <a:lnTo>
                      <a:pt x="827" y="19"/>
                    </a:lnTo>
                    <a:lnTo>
                      <a:pt x="829" y="19"/>
                    </a:lnTo>
                    <a:lnTo>
                      <a:pt x="831" y="19"/>
                    </a:lnTo>
                    <a:lnTo>
                      <a:pt x="830" y="17"/>
                    </a:lnTo>
                    <a:lnTo>
                      <a:pt x="830" y="16"/>
                    </a:lnTo>
                    <a:lnTo>
                      <a:pt x="832" y="16"/>
                    </a:lnTo>
                    <a:lnTo>
                      <a:pt x="834" y="16"/>
                    </a:lnTo>
                    <a:lnTo>
                      <a:pt x="834" y="14"/>
                    </a:lnTo>
                    <a:lnTo>
                      <a:pt x="833" y="12"/>
                    </a:lnTo>
                    <a:lnTo>
                      <a:pt x="833" y="9"/>
                    </a:lnTo>
                    <a:lnTo>
                      <a:pt x="832" y="0"/>
                    </a:lnTo>
                    <a:lnTo>
                      <a:pt x="840" y="1"/>
                    </a:lnTo>
                    <a:lnTo>
                      <a:pt x="841" y="3"/>
                    </a:lnTo>
                    <a:lnTo>
                      <a:pt x="841" y="5"/>
                    </a:lnTo>
                    <a:lnTo>
                      <a:pt x="839" y="5"/>
                    </a:lnTo>
                    <a:lnTo>
                      <a:pt x="836" y="5"/>
                    </a:lnTo>
                    <a:lnTo>
                      <a:pt x="836" y="6"/>
                    </a:lnTo>
                    <a:lnTo>
                      <a:pt x="838" y="9"/>
                    </a:lnTo>
                    <a:lnTo>
                      <a:pt x="839" y="10"/>
                    </a:lnTo>
                    <a:lnTo>
                      <a:pt x="841" y="10"/>
                    </a:lnTo>
                    <a:lnTo>
                      <a:pt x="842" y="12"/>
                    </a:lnTo>
                    <a:lnTo>
                      <a:pt x="842" y="14"/>
                    </a:lnTo>
                    <a:lnTo>
                      <a:pt x="844" y="14"/>
                    </a:lnTo>
                    <a:lnTo>
                      <a:pt x="846" y="14"/>
                    </a:lnTo>
                    <a:lnTo>
                      <a:pt x="850" y="15"/>
                    </a:lnTo>
                    <a:lnTo>
                      <a:pt x="852" y="15"/>
                    </a:lnTo>
                    <a:lnTo>
                      <a:pt x="854" y="15"/>
                    </a:lnTo>
                    <a:lnTo>
                      <a:pt x="855" y="17"/>
                    </a:lnTo>
                    <a:lnTo>
                      <a:pt x="855" y="19"/>
                    </a:lnTo>
                    <a:lnTo>
                      <a:pt x="857" y="20"/>
                    </a:lnTo>
                    <a:lnTo>
                      <a:pt x="859" y="20"/>
                    </a:lnTo>
                    <a:lnTo>
                      <a:pt x="861" y="20"/>
                    </a:lnTo>
                    <a:lnTo>
                      <a:pt x="863" y="20"/>
                    </a:lnTo>
                    <a:lnTo>
                      <a:pt x="863" y="22"/>
                    </a:lnTo>
                    <a:lnTo>
                      <a:pt x="863" y="25"/>
                    </a:lnTo>
                    <a:lnTo>
                      <a:pt x="865" y="25"/>
                    </a:lnTo>
                    <a:lnTo>
                      <a:pt x="867" y="26"/>
                    </a:lnTo>
                    <a:lnTo>
                      <a:pt x="867" y="28"/>
                    </a:lnTo>
                    <a:lnTo>
                      <a:pt x="868" y="29"/>
                    </a:lnTo>
                    <a:lnTo>
                      <a:pt x="871" y="30"/>
                    </a:lnTo>
                    <a:lnTo>
                      <a:pt x="873" y="30"/>
                    </a:lnTo>
                    <a:lnTo>
                      <a:pt x="872" y="28"/>
                    </a:lnTo>
                    <a:lnTo>
                      <a:pt x="872" y="26"/>
                    </a:lnTo>
                    <a:lnTo>
                      <a:pt x="874" y="26"/>
                    </a:lnTo>
                    <a:lnTo>
                      <a:pt x="876" y="27"/>
                    </a:lnTo>
                    <a:lnTo>
                      <a:pt x="876" y="25"/>
                    </a:lnTo>
                    <a:lnTo>
                      <a:pt x="875" y="22"/>
                    </a:lnTo>
                    <a:lnTo>
                      <a:pt x="875" y="20"/>
                    </a:lnTo>
                    <a:lnTo>
                      <a:pt x="875" y="18"/>
                    </a:lnTo>
                    <a:lnTo>
                      <a:pt x="873" y="18"/>
                    </a:lnTo>
                    <a:lnTo>
                      <a:pt x="871" y="18"/>
                    </a:lnTo>
                    <a:lnTo>
                      <a:pt x="871" y="16"/>
                    </a:lnTo>
                    <a:lnTo>
                      <a:pt x="869" y="14"/>
                    </a:lnTo>
                    <a:lnTo>
                      <a:pt x="867" y="14"/>
                    </a:lnTo>
                    <a:lnTo>
                      <a:pt x="865" y="13"/>
                    </a:lnTo>
                    <a:lnTo>
                      <a:pt x="865" y="12"/>
                    </a:lnTo>
                    <a:lnTo>
                      <a:pt x="865" y="10"/>
                    </a:lnTo>
                    <a:lnTo>
                      <a:pt x="867" y="10"/>
                    </a:lnTo>
                    <a:lnTo>
                      <a:pt x="869" y="10"/>
                    </a:lnTo>
                    <a:lnTo>
                      <a:pt x="869" y="12"/>
                    </a:lnTo>
                    <a:lnTo>
                      <a:pt x="869" y="14"/>
                    </a:lnTo>
                    <a:lnTo>
                      <a:pt x="872" y="14"/>
                    </a:lnTo>
                    <a:lnTo>
                      <a:pt x="874" y="15"/>
                    </a:lnTo>
                    <a:lnTo>
                      <a:pt x="874" y="17"/>
                    </a:lnTo>
                    <a:lnTo>
                      <a:pt x="875" y="18"/>
                    </a:lnTo>
                    <a:lnTo>
                      <a:pt x="877" y="19"/>
                    </a:lnTo>
                    <a:lnTo>
                      <a:pt x="879" y="19"/>
                    </a:lnTo>
                    <a:lnTo>
                      <a:pt x="879" y="21"/>
                    </a:lnTo>
                    <a:lnTo>
                      <a:pt x="879" y="23"/>
                    </a:lnTo>
                    <a:lnTo>
                      <a:pt x="880" y="26"/>
                    </a:lnTo>
                    <a:lnTo>
                      <a:pt x="880" y="27"/>
                    </a:lnTo>
                    <a:lnTo>
                      <a:pt x="878" y="27"/>
                    </a:lnTo>
                    <a:lnTo>
                      <a:pt x="876" y="27"/>
                    </a:lnTo>
                    <a:lnTo>
                      <a:pt x="876" y="29"/>
                    </a:lnTo>
                    <a:lnTo>
                      <a:pt x="876" y="31"/>
                    </a:lnTo>
                    <a:lnTo>
                      <a:pt x="877" y="34"/>
                    </a:lnTo>
                    <a:lnTo>
                      <a:pt x="878" y="38"/>
                    </a:lnTo>
                    <a:lnTo>
                      <a:pt x="876" y="38"/>
                    </a:lnTo>
                    <a:lnTo>
                      <a:pt x="874" y="37"/>
                    </a:lnTo>
                    <a:lnTo>
                      <a:pt x="874" y="38"/>
                    </a:lnTo>
                    <a:lnTo>
                      <a:pt x="874" y="39"/>
                    </a:lnTo>
                    <a:lnTo>
                      <a:pt x="874" y="42"/>
                    </a:lnTo>
                    <a:lnTo>
                      <a:pt x="874" y="42"/>
                    </a:lnTo>
                    <a:lnTo>
                      <a:pt x="872" y="42"/>
                    </a:lnTo>
                    <a:lnTo>
                      <a:pt x="871" y="42"/>
                    </a:lnTo>
                    <a:lnTo>
                      <a:pt x="869" y="39"/>
                    </a:lnTo>
                    <a:lnTo>
                      <a:pt x="869" y="37"/>
                    </a:lnTo>
                    <a:lnTo>
                      <a:pt x="867" y="37"/>
                    </a:lnTo>
                    <a:lnTo>
                      <a:pt x="865" y="36"/>
                    </a:lnTo>
                    <a:lnTo>
                      <a:pt x="865" y="34"/>
                    </a:lnTo>
                    <a:lnTo>
                      <a:pt x="865" y="32"/>
                    </a:lnTo>
                    <a:lnTo>
                      <a:pt x="866" y="33"/>
                    </a:lnTo>
                    <a:lnTo>
                      <a:pt x="868" y="33"/>
                    </a:lnTo>
                    <a:lnTo>
                      <a:pt x="868" y="31"/>
                    </a:lnTo>
                    <a:lnTo>
                      <a:pt x="868" y="29"/>
                    </a:lnTo>
                    <a:lnTo>
                      <a:pt x="866" y="29"/>
                    </a:lnTo>
                    <a:lnTo>
                      <a:pt x="864" y="29"/>
                    </a:lnTo>
                    <a:lnTo>
                      <a:pt x="864" y="27"/>
                    </a:lnTo>
                    <a:lnTo>
                      <a:pt x="863" y="25"/>
                    </a:lnTo>
                    <a:lnTo>
                      <a:pt x="861" y="25"/>
                    </a:lnTo>
                    <a:lnTo>
                      <a:pt x="859" y="23"/>
                    </a:lnTo>
                    <a:lnTo>
                      <a:pt x="860" y="26"/>
                    </a:lnTo>
                    <a:lnTo>
                      <a:pt x="860" y="28"/>
                    </a:lnTo>
                    <a:lnTo>
                      <a:pt x="860" y="30"/>
                    </a:lnTo>
                    <a:lnTo>
                      <a:pt x="861" y="32"/>
                    </a:lnTo>
                    <a:lnTo>
                      <a:pt x="859" y="32"/>
                    </a:lnTo>
                    <a:lnTo>
                      <a:pt x="857" y="31"/>
                    </a:lnTo>
                    <a:lnTo>
                      <a:pt x="857" y="33"/>
                    </a:lnTo>
                    <a:lnTo>
                      <a:pt x="857" y="35"/>
                    </a:lnTo>
                    <a:lnTo>
                      <a:pt x="858" y="39"/>
                    </a:lnTo>
                    <a:lnTo>
                      <a:pt x="856" y="38"/>
                    </a:lnTo>
                    <a:lnTo>
                      <a:pt x="854" y="38"/>
                    </a:lnTo>
                    <a:lnTo>
                      <a:pt x="854" y="36"/>
                    </a:lnTo>
                    <a:lnTo>
                      <a:pt x="854" y="34"/>
                    </a:lnTo>
                    <a:lnTo>
                      <a:pt x="852" y="33"/>
                    </a:lnTo>
                    <a:lnTo>
                      <a:pt x="852" y="31"/>
                    </a:lnTo>
                    <a:lnTo>
                      <a:pt x="852" y="29"/>
                    </a:lnTo>
                    <a:lnTo>
                      <a:pt x="851" y="27"/>
                    </a:lnTo>
                    <a:lnTo>
                      <a:pt x="854" y="27"/>
                    </a:lnTo>
                    <a:lnTo>
                      <a:pt x="856" y="28"/>
                    </a:lnTo>
                    <a:lnTo>
                      <a:pt x="856" y="26"/>
                    </a:lnTo>
                    <a:lnTo>
                      <a:pt x="856" y="23"/>
                    </a:lnTo>
                    <a:lnTo>
                      <a:pt x="854" y="22"/>
                    </a:lnTo>
                    <a:lnTo>
                      <a:pt x="851" y="22"/>
                    </a:lnTo>
                    <a:lnTo>
                      <a:pt x="851" y="25"/>
                    </a:lnTo>
                    <a:lnTo>
                      <a:pt x="851" y="27"/>
                    </a:lnTo>
                    <a:lnTo>
                      <a:pt x="849" y="27"/>
                    </a:lnTo>
                    <a:lnTo>
                      <a:pt x="848" y="26"/>
                    </a:lnTo>
                    <a:lnTo>
                      <a:pt x="846" y="26"/>
                    </a:lnTo>
                    <a:lnTo>
                      <a:pt x="844" y="26"/>
                    </a:lnTo>
                    <a:lnTo>
                      <a:pt x="843" y="23"/>
                    </a:lnTo>
                    <a:lnTo>
                      <a:pt x="843" y="21"/>
                    </a:lnTo>
                    <a:lnTo>
                      <a:pt x="843" y="19"/>
                    </a:lnTo>
                    <a:lnTo>
                      <a:pt x="842" y="17"/>
                    </a:lnTo>
                    <a:lnTo>
                      <a:pt x="841" y="17"/>
                    </a:lnTo>
                    <a:lnTo>
                      <a:pt x="839" y="17"/>
                    </a:lnTo>
                    <a:lnTo>
                      <a:pt x="836" y="16"/>
                    </a:lnTo>
                    <a:lnTo>
                      <a:pt x="834" y="16"/>
                    </a:lnTo>
                    <a:lnTo>
                      <a:pt x="834" y="18"/>
                    </a:lnTo>
                    <a:lnTo>
                      <a:pt x="834" y="20"/>
                    </a:lnTo>
                    <a:lnTo>
                      <a:pt x="832" y="20"/>
                    </a:lnTo>
                    <a:lnTo>
                      <a:pt x="831" y="19"/>
                    </a:lnTo>
                    <a:lnTo>
                      <a:pt x="831" y="21"/>
                    </a:lnTo>
                    <a:lnTo>
                      <a:pt x="831" y="23"/>
                    </a:lnTo>
                    <a:lnTo>
                      <a:pt x="833" y="23"/>
                    </a:lnTo>
                    <a:lnTo>
                      <a:pt x="835" y="25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9"/>
                    </a:lnTo>
                    <a:lnTo>
                      <a:pt x="838" y="29"/>
                    </a:lnTo>
                    <a:lnTo>
                      <a:pt x="836" y="28"/>
                    </a:lnTo>
                    <a:lnTo>
                      <a:pt x="836" y="30"/>
                    </a:lnTo>
                    <a:lnTo>
                      <a:pt x="836" y="32"/>
                    </a:lnTo>
                    <a:lnTo>
                      <a:pt x="834" y="32"/>
                    </a:lnTo>
                    <a:lnTo>
                      <a:pt x="832" y="32"/>
                    </a:lnTo>
                    <a:lnTo>
                      <a:pt x="832" y="30"/>
                    </a:lnTo>
                    <a:lnTo>
                      <a:pt x="832" y="28"/>
                    </a:lnTo>
                    <a:lnTo>
                      <a:pt x="830" y="27"/>
                    </a:lnTo>
                    <a:lnTo>
                      <a:pt x="828" y="27"/>
                    </a:lnTo>
                    <a:lnTo>
                      <a:pt x="826" y="27"/>
                    </a:lnTo>
                    <a:lnTo>
                      <a:pt x="824" y="27"/>
                    </a:lnTo>
                    <a:lnTo>
                      <a:pt x="822" y="26"/>
                    </a:lnTo>
                    <a:lnTo>
                      <a:pt x="819" y="26"/>
                    </a:lnTo>
                    <a:lnTo>
                      <a:pt x="819" y="28"/>
                    </a:lnTo>
                    <a:lnTo>
                      <a:pt x="821" y="30"/>
                    </a:lnTo>
                    <a:lnTo>
                      <a:pt x="823" y="30"/>
                    </a:lnTo>
                    <a:lnTo>
                      <a:pt x="825" y="30"/>
                    </a:lnTo>
                    <a:lnTo>
                      <a:pt x="825" y="32"/>
                    </a:lnTo>
                    <a:lnTo>
                      <a:pt x="825" y="34"/>
                    </a:lnTo>
                    <a:lnTo>
                      <a:pt x="827" y="34"/>
                    </a:lnTo>
                    <a:lnTo>
                      <a:pt x="829" y="35"/>
                    </a:lnTo>
                    <a:lnTo>
                      <a:pt x="829" y="37"/>
                    </a:lnTo>
                    <a:lnTo>
                      <a:pt x="830" y="38"/>
                    </a:lnTo>
                    <a:lnTo>
                      <a:pt x="832" y="39"/>
                    </a:lnTo>
                    <a:lnTo>
                      <a:pt x="833" y="39"/>
                    </a:lnTo>
                    <a:lnTo>
                      <a:pt x="835" y="39"/>
                    </a:lnTo>
                    <a:lnTo>
                      <a:pt x="838" y="40"/>
                    </a:lnTo>
                    <a:lnTo>
                      <a:pt x="840" y="40"/>
                    </a:lnTo>
                    <a:lnTo>
                      <a:pt x="842" y="40"/>
                    </a:lnTo>
                    <a:lnTo>
                      <a:pt x="842" y="40"/>
                    </a:lnTo>
                    <a:lnTo>
                      <a:pt x="842" y="38"/>
                    </a:lnTo>
                    <a:lnTo>
                      <a:pt x="842" y="37"/>
                    </a:lnTo>
                    <a:lnTo>
                      <a:pt x="842" y="36"/>
                    </a:lnTo>
                    <a:lnTo>
                      <a:pt x="844" y="37"/>
                    </a:lnTo>
                    <a:lnTo>
                      <a:pt x="845" y="37"/>
                    </a:lnTo>
                    <a:lnTo>
                      <a:pt x="846" y="39"/>
                    </a:lnTo>
                    <a:lnTo>
                      <a:pt x="846" y="42"/>
                    </a:lnTo>
                    <a:lnTo>
                      <a:pt x="848" y="42"/>
                    </a:lnTo>
                    <a:lnTo>
                      <a:pt x="850" y="42"/>
                    </a:lnTo>
                    <a:lnTo>
                      <a:pt x="850" y="44"/>
                    </a:lnTo>
                    <a:lnTo>
                      <a:pt x="850" y="46"/>
                    </a:lnTo>
                    <a:lnTo>
                      <a:pt x="852" y="46"/>
                    </a:lnTo>
                    <a:lnTo>
                      <a:pt x="855" y="47"/>
                    </a:lnTo>
                    <a:lnTo>
                      <a:pt x="856" y="48"/>
                    </a:lnTo>
                    <a:lnTo>
                      <a:pt x="856" y="50"/>
                    </a:lnTo>
                    <a:lnTo>
                      <a:pt x="856" y="52"/>
                    </a:lnTo>
                    <a:lnTo>
                      <a:pt x="856" y="54"/>
                    </a:lnTo>
                    <a:lnTo>
                      <a:pt x="858" y="54"/>
                    </a:lnTo>
                    <a:lnTo>
                      <a:pt x="860" y="55"/>
                    </a:lnTo>
                    <a:lnTo>
                      <a:pt x="861" y="58"/>
                    </a:lnTo>
                    <a:lnTo>
                      <a:pt x="861" y="59"/>
                    </a:lnTo>
                    <a:lnTo>
                      <a:pt x="859" y="59"/>
                    </a:lnTo>
                    <a:lnTo>
                      <a:pt x="857" y="59"/>
                    </a:lnTo>
                    <a:lnTo>
                      <a:pt x="857" y="61"/>
                    </a:lnTo>
                    <a:lnTo>
                      <a:pt x="858" y="63"/>
                    </a:lnTo>
                    <a:lnTo>
                      <a:pt x="856" y="62"/>
                    </a:lnTo>
                    <a:lnTo>
                      <a:pt x="854" y="62"/>
                    </a:lnTo>
                    <a:lnTo>
                      <a:pt x="854" y="64"/>
                    </a:lnTo>
                    <a:lnTo>
                      <a:pt x="854" y="66"/>
                    </a:lnTo>
                    <a:lnTo>
                      <a:pt x="852" y="65"/>
                    </a:lnTo>
                    <a:lnTo>
                      <a:pt x="850" y="65"/>
                    </a:lnTo>
                    <a:lnTo>
                      <a:pt x="848" y="65"/>
                    </a:lnTo>
                    <a:lnTo>
                      <a:pt x="846" y="65"/>
                    </a:lnTo>
                    <a:lnTo>
                      <a:pt x="846" y="66"/>
                    </a:lnTo>
                    <a:lnTo>
                      <a:pt x="846" y="68"/>
                    </a:lnTo>
                    <a:lnTo>
                      <a:pt x="847" y="70"/>
                    </a:lnTo>
                    <a:lnTo>
                      <a:pt x="847" y="72"/>
                    </a:lnTo>
                    <a:lnTo>
                      <a:pt x="845" y="72"/>
                    </a:lnTo>
                    <a:lnTo>
                      <a:pt x="843" y="71"/>
                    </a:lnTo>
                    <a:lnTo>
                      <a:pt x="843" y="70"/>
                    </a:lnTo>
                    <a:lnTo>
                      <a:pt x="843" y="68"/>
                    </a:lnTo>
                    <a:lnTo>
                      <a:pt x="842" y="66"/>
                    </a:lnTo>
                    <a:lnTo>
                      <a:pt x="842" y="64"/>
                    </a:lnTo>
                    <a:lnTo>
                      <a:pt x="840" y="64"/>
                    </a:lnTo>
                    <a:lnTo>
                      <a:pt x="838" y="63"/>
                    </a:lnTo>
                    <a:lnTo>
                      <a:pt x="838" y="65"/>
                    </a:lnTo>
                    <a:lnTo>
                      <a:pt x="839" y="67"/>
                    </a:lnTo>
                    <a:lnTo>
                      <a:pt x="836" y="67"/>
                    </a:lnTo>
                    <a:lnTo>
                      <a:pt x="834" y="67"/>
                    </a:lnTo>
                    <a:lnTo>
                      <a:pt x="834" y="69"/>
                    </a:lnTo>
                    <a:lnTo>
                      <a:pt x="834" y="70"/>
                    </a:lnTo>
                    <a:lnTo>
                      <a:pt x="833" y="70"/>
                    </a:lnTo>
                    <a:lnTo>
                      <a:pt x="831" y="70"/>
                    </a:lnTo>
                    <a:lnTo>
                      <a:pt x="830" y="68"/>
                    </a:lnTo>
                    <a:lnTo>
                      <a:pt x="830" y="66"/>
                    </a:lnTo>
                    <a:lnTo>
                      <a:pt x="832" y="66"/>
                    </a:lnTo>
                    <a:lnTo>
                      <a:pt x="834" y="67"/>
                    </a:lnTo>
                    <a:lnTo>
                      <a:pt x="834" y="65"/>
                    </a:lnTo>
                    <a:lnTo>
                      <a:pt x="833" y="63"/>
                    </a:lnTo>
                    <a:lnTo>
                      <a:pt x="831" y="63"/>
                    </a:lnTo>
                    <a:lnTo>
                      <a:pt x="829" y="62"/>
                    </a:lnTo>
                    <a:lnTo>
                      <a:pt x="829" y="60"/>
                    </a:lnTo>
                    <a:lnTo>
                      <a:pt x="829" y="59"/>
                    </a:lnTo>
                    <a:lnTo>
                      <a:pt x="828" y="56"/>
                    </a:lnTo>
                    <a:lnTo>
                      <a:pt x="828" y="54"/>
                    </a:lnTo>
                    <a:lnTo>
                      <a:pt x="829" y="54"/>
                    </a:lnTo>
                    <a:lnTo>
                      <a:pt x="830" y="54"/>
                    </a:lnTo>
                    <a:lnTo>
                      <a:pt x="831" y="54"/>
                    </a:lnTo>
                    <a:lnTo>
                      <a:pt x="832" y="54"/>
                    </a:lnTo>
                    <a:lnTo>
                      <a:pt x="834" y="55"/>
                    </a:lnTo>
                    <a:lnTo>
                      <a:pt x="836" y="55"/>
                    </a:lnTo>
                    <a:lnTo>
                      <a:pt x="836" y="53"/>
                    </a:lnTo>
                    <a:lnTo>
                      <a:pt x="835" y="51"/>
                    </a:lnTo>
                    <a:lnTo>
                      <a:pt x="833" y="51"/>
                    </a:lnTo>
                    <a:lnTo>
                      <a:pt x="831" y="51"/>
                    </a:lnTo>
                    <a:lnTo>
                      <a:pt x="831" y="49"/>
                    </a:lnTo>
                    <a:lnTo>
                      <a:pt x="831" y="47"/>
                    </a:lnTo>
                    <a:lnTo>
                      <a:pt x="830" y="45"/>
                    </a:lnTo>
                    <a:lnTo>
                      <a:pt x="830" y="43"/>
                    </a:lnTo>
                    <a:lnTo>
                      <a:pt x="830" y="38"/>
                    </a:lnTo>
                    <a:lnTo>
                      <a:pt x="828" y="38"/>
                    </a:lnTo>
                    <a:lnTo>
                      <a:pt x="826" y="38"/>
                    </a:lnTo>
                    <a:lnTo>
                      <a:pt x="825" y="36"/>
                    </a:lnTo>
                    <a:lnTo>
                      <a:pt x="825" y="34"/>
                    </a:lnTo>
                    <a:lnTo>
                      <a:pt x="823" y="34"/>
                    </a:lnTo>
                    <a:lnTo>
                      <a:pt x="821" y="34"/>
                    </a:lnTo>
                    <a:lnTo>
                      <a:pt x="822" y="35"/>
                    </a:lnTo>
                    <a:lnTo>
                      <a:pt x="822" y="37"/>
                    </a:lnTo>
                    <a:lnTo>
                      <a:pt x="824" y="38"/>
                    </a:lnTo>
                    <a:lnTo>
                      <a:pt x="826" y="38"/>
                    </a:lnTo>
                    <a:lnTo>
                      <a:pt x="826" y="40"/>
                    </a:lnTo>
                    <a:lnTo>
                      <a:pt x="826" y="43"/>
                    </a:lnTo>
                    <a:lnTo>
                      <a:pt x="827" y="45"/>
                    </a:lnTo>
                    <a:lnTo>
                      <a:pt x="827" y="46"/>
                    </a:lnTo>
                    <a:lnTo>
                      <a:pt x="825" y="46"/>
                    </a:lnTo>
                    <a:lnTo>
                      <a:pt x="823" y="46"/>
                    </a:lnTo>
                    <a:lnTo>
                      <a:pt x="822" y="46"/>
                    </a:lnTo>
                    <a:lnTo>
                      <a:pt x="821" y="45"/>
                    </a:lnTo>
                    <a:lnTo>
                      <a:pt x="819" y="45"/>
                    </a:lnTo>
                    <a:lnTo>
                      <a:pt x="818" y="45"/>
                    </a:lnTo>
                    <a:lnTo>
                      <a:pt x="819" y="47"/>
                    </a:lnTo>
                    <a:lnTo>
                      <a:pt x="819" y="49"/>
                    </a:lnTo>
                    <a:lnTo>
                      <a:pt x="819" y="51"/>
                    </a:lnTo>
                    <a:lnTo>
                      <a:pt x="821" y="53"/>
                    </a:lnTo>
                    <a:lnTo>
                      <a:pt x="822" y="53"/>
                    </a:lnTo>
                    <a:lnTo>
                      <a:pt x="824" y="53"/>
                    </a:lnTo>
                    <a:lnTo>
                      <a:pt x="825" y="55"/>
                    </a:lnTo>
                    <a:lnTo>
                      <a:pt x="825" y="58"/>
                    </a:lnTo>
                    <a:lnTo>
                      <a:pt x="825" y="60"/>
                    </a:lnTo>
                    <a:lnTo>
                      <a:pt x="826" y="62"/>
                    </a:lnTo>
                    <a:lnTo>
                      <a:pt x="826" y="65"/>
                    </a:lnTo>
                    <a:lnTo>
                      <a:pt x="827" y="67"/>
                    </a:lnTo>
                    <a:lnTo>
                      <a:pt x="827" y="69"/>
                    </a:lnTo>
                    <a:lnTo>
                      <a:pt x="825" y="69"/>
                    </a:lnTo>
                    <a:lnTo>
                      <a:pt x="823" y="69"/>
                    </a:lnTo>
                    <a:lnTo>
                      <a:pt x="823" y="70"/>
                    </a:lnTo>
                    <a:lnTo>
                      <a:pt x="824" y="72"/>
                    </a:lnTo>
                    <a:lnTo>
                      <a:pt x="824" y="75"/>
                    </a:lnTo>
                    <a:lnTo>
                      <a:pt x="824" y="77"/>
                    </a:lnTo>
                    <a:lnTo>
                      <a:pt x="826" y="77"/>
                    </a:lnTo>
                    <a:lnTo>
                      <a:pt x="828" y="78"/>
                    </a:lnTo>
                    <a:lnTo>
                      <a:pt x="828" y="77"/>
                    </a:lnTo>
                    <a:lnTo>
                      <a:pt x="828" y="76"/>
                    </a:lnTo>
                    <a:lnTo>
                      <a:pt x="828" y="73"/>
                    </a:lnTo>
                    <a:lnTo>
                      <a:pt x="827" y="73"/>
                    </a:lnTo>
                    <a:lnTo>
                      <a:pt x="829" y="73"/>
                    </a:lnTo>
                    <a:lnTo>
                      <a:pt x="831" y="73"/>
                    </a:lnTo>
                    <a:lnTo>
                      <a:pt x="832" y="76"/>
                    </a:lnTo>
                    <a:lnTo>
                      <a:pt x="832" y="78"/>
                    </a:lnTo>
                    <a:lnTo>
                      <a:pt x="834" y="79"/>
                    </a:lnTo>
                    <a:lnTo>
                      <a:pt x="836" y="79"/>
                    </a:lnTo>
                    <a:lnTo>
                      <a:pt x="836" y="81"/>
                    </a:lnTo>
                    <a:lnTo>
                      <a:pt x="836" y="83"/>
                    </a:lnTo>
                    <a:lnTo>
                      <a:pt x="834" y="82"/>
                    </a:lnTo>
                    <a:lnTo>
                      <a:pt x="832" y="82"/>
                    </a:lnTo>
                    <a:lnTo>
                      <a:pt x="834" y="89"/>
                    </a:lnTo>
                    <a:lnTo>
                      <a:pt x="830" y="89"/>
                    </a:lnTo>
                    <a:lnTo>
                      <a:pt x="828" y="89"/>
                    </a:lnTo>
                    <a:lnTo>
                      <a:pt x="826" y="88"/>
                    </a:lnTo>
                    <a:lnTo>
                      <a:pt x="826" y="86"/>
                    </a:lnTo>
                    <a:lnTo>
                      <a:pt x="825" y="85"/>
                    </a:lnTo>
                    <a:lnTo>
                      <a:pt x="823" y="84"/>
                    </a:lnTo>
                    <a:lnTo>
                      <a:pt x="822" y="84"/>
                    </a:lnTo>
                    <a:lnTo>
                      <a:pt x="821" y="82"/>
                    </a:lnTo>
                    <a:lnTo>
                      <a:pt x="821" y="80"/>
                    </a:lnTo>
                    <a:lnTo>
                      <a:pt x="821" y="78"/>
                    </a:lnTo>
                    <a:lnTo>
                      <a:pt x="819" y="77"/>
                    </a:lnTo>
                    <a:lnTo>
                      <a:pt x="817" y="76"/>
                    </a:lnTo>
                    <a:lnTo>
                      <a:pt x="815" y="76"/>
                    </a:lnTo>
                    <a:lnTo>
                      <a:pt x="814" y="76"/>
                    </a:lnTo>
                    <a:lnTo>
                      <a:pt x="812" y="75"/>
                    </a:lnTo>
                    <a:lnTo>
                      <a:pt x="812" y="79"/>
                    </a:lnTo>
                    <a:lnTo>
                      <a:pt x="812" y="81"/>
                    </a:lnTo>
                    <a:lnTo>
                      <a:pt x="813" y="83"/>
                    </a:lnTo>
                    <a:lnTo>
                      <a:pt x="813" y="85"/>
                    </a:lnTo>
                    <a:lnTo>
                      <a:pt x="813" y="87"/>
                    </a:lnTo>
                    <a:lnTo>
                      <a:pt x="815" y="87"/>
                    </a:lnTo>
                    <a:lnTo>
                      <a:pt x="817" y="87"/>
                    </a:lnTo>
                    <a:lnTo>
                      <a:pt x="817" y="87"/>
                    </a:lnTo>
                    <a:lnTo>
                      <a:pt x="817" y="85"/>
                    </a:lnTo>
                    <a:lnTo>
                      <a:pt x="817" y="84"/>
                    </a:lnTo>
                    <a:lnTo>
                      <a:pt x="817" y="83"/>
                    </a:lnTo>
                    <a:lnTo>
                      <a:pt x="819" y="84"/>
                    </a:lnTo>
                    <a:lnTo>
                      <a:pt x="822" y="84"/>
                    </a:lnTo>
                    <a:lnTo>
                      <a:pt x="822" y="86"/>
                    </a:lnTo>
                    <a:lnTo>
                      <a:pt x="822" y="88"/>
                    </a:lnTo>
                    <a:lnTo>
                      <a:pt x="824" y="88"/>
                    </a:lnTo>
                    <a:lnTo>
                      <a:pt x="826" y="88"/>
                    </a:lnTo>
                    <a:lnTo>
                      <a:pt x="827" y="93"/>
                    </a:lnTo>
                    <a:lnTo>
                      <a:pt x="827" y="95"/>
                    </a:lnTo>
                    <a:lnTo>
                      <a:pt x="827" y="97"/>
                    </a:lnTo>
                    <a:lnTo>
                      <a:pt x="825" y="96"/>
                    </a:lnTo>
                    <a:lnTo>
                      <a:pt x="823" y="96"/>
                    </a:lnTo>
                    <a:lnTo>
                      <a:pt x="824" y="98"/>
                    </a:lnTo>
                    <a:lnTo>
                      <a:pt x="824" y="100"/>
                    </a:lnTo>
                    <a:lnTo>
                      <a:pt x="815" y="99"/>
                    </a:lnTo>
                    <a:lnTo>
                      <a:pt x="815" y="95"/>
                    </a:lnTo>
                    <a:lnTo>
                      <a:pt x="815" y="93"/>
                    </a:lnTo>
                    <a:lnTo>
                      <a:pt x="814" y="90"/>
                    </a:lnTo>
                    <a:lnTo>
                      <a:pt x="812" y="90"/>
                    </a:lnTo>
                    <a:lnTo>
                      <a:pt x="810" y="90"/>
                    </a:lnTo>
                    <a:lnTo>
                      <a:pt x="810" y="88"/>
                    </a:lnTo>
                    <a:lnTo>
                      <a:pt x="810" y="86"/>
                    </a:lnTo>
                    <a:lnTo>
                      <a:pt x="809" y="84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5" y="82"/>
                    </a:lnTo>
                    <a:lnTo>
                      <a:pt x="805" y="84"/>
                    </a:lnTo>
                    <a:lnTo>
                      <a:pt x="806" y="86"/>
                    </a:lnTo>
                    <a:lnTo>
                      <a:pt x="806" y="87"/>
                    </a:lnTo>
                    <a:lnTo>
                      <a:pt x="806" y="89"/>
                    </a:lnTo>
                    <a:lnTo>
                      <a:pt x="807" y="92"/>
                    </a:lnTo>
                    <a:lnTo>
                      <a:pt x="807" y="94"/>
                    </a:lnTo>
                    <a:lnTo>
                      <a:pt x="809" y="94"/>
                    </a:lnTo>
                    <a:lnTo>
                      <a:pt x="811" y="94"/>
                    </a:lnTo>
                    <a:lnTo>
                      <a:pt x="811" y="96"/>
                    </a:lnTo>
                    <a:lnTo>
                      <a:pt x="812" y="98"/>
                    </a:lnTo>
                    <a:lnTo>
                      <a:pt x="814" y="98"/>
                    </a:lnTo>
                    <a:lnTo>
                      <a:pt x="815" y="99"/>
                    </a:lnTo>
                    <a:lnTo>
                      <a:pt x="816" y="101"/>
                    </a:lnTo>
                    <a:lnTo>
                      <a:pt x="816" y="102"/>
                    </a:lnTo>
                    <a:lnTo>
                      <a:pt x="816" y="104"/>
                    </a:lnTo>
                    <a:lnTo>
                      <a:pt x="817" y="106"/>
                    </a:lnTo>
                    <a:lnTo>
                      <a:pt x="815" y="106"/>
                    </a:lnTo>
                    <a:lnTo>
                      <a:pt x="813" y="106"/>
                    </a:lnTo>
                    <a:lnTo>
                      <a:pt x="813" y="109"/>
                    </a:lnTo>
                    <a:lnTo>
                      <a:pt x="813" y="110"/>
                    </a:lnTo>
                    <a:lnTo>
                      <a:pt x="812" y="110"/>
                    </a:lnTo>
                    <a:lnTo>
                      <a:pt x="810" y="110"/>
                    </a:lnTo>
                    <a:lnTo>
                      <a:pt x="808" y="109"/>
                    </a:lnTo>
                    <a:lnTo>
                      <a:pt x="806" y="109"/>
                    </a:lnTo>
                    <a:lnTo>
                      <a:pt x="806" y="111"/>
                    </a:lnTo>
                    <a:lnTo>
                      <a:pt x="806" y="113"/>
                    </a:lnTo>
                    <a:lnTo>
                      <a:pt x="807" y="115"/>
                    </a:lnTo>
                    <a:lnTo>
                      <a:pt x="807" y="117"/>
                    </a:lnTo>
                    <a:lnTo>
                      <a:pt x="805" y="116"/>
                    </a:lnTo>
                    <a:lnTo>
                      <a:pt x="802" y="116"/>
                    </a:lnTo>
                    <a:lnTo>
                      <a:pt x="802" y="118"/>
                    </a:lnTo>
                    <a:lnTo>
                      <a:pt x="804" y="120"/>
                    </a:lnTo>
                    <a:lnTo>
                      <a:pt x="801" y="120"/>
                    </a:lnTo>
                    <a:lnTo>
                      <a:pt x="799" y="119"/>
                    </a:lnTo>
                    <a:lnTo>
                      <a:pt x="799" y="121"/>
                    </a:lnTo>
                    <a:lnTo>
                      <a:pt x="800" y="123"/>
                    </a:lnTo>
                    <a:lnTo>
                      <a:pt x="798" y="123"/>
                    </a:lnTo>
                    <a:lnTo>
                      <a:pt x="796" y="123"/>
                    </a:lnTo>
                    <a:lnTo>
                      <a:pt x="794" y="122"/>
                    </a:lnTo>
                    <a:lnTo>
                      <a:pt x="792" y="122"/>
                    </a:lnTo>
                    <a:lnTo>
                      <a:pt x="792" y="125"/>
                    </a:lnTo>
                    <a:lnTo>
                      <a:pt x="793" y="127"/>
                    </a:lnTo>
                    <a:lnTo>
                      <a:pt x="793" y="129"/>
                    </a:lnTo>
                    <a:lnTo>
                      <a:pt x="793" y="130"/>
                    </a:lnTo>
                    <a:lnTo>
                      <a:pt x="791" y="130"/>
                    </a:lnTo>
                    <a:lnTo>
                      <a:pt x="789" y="130"/>
                    </a:lnTo>
                    <a:lnTo>
                      <a:pt x="790" y="132"/>
                    </a:lnTo>
                    <a:lnTo>
                      <a:pt x="790" y="134"/>
                    </a:lnTo>
                    <a:lnTo>
                      <a:pt x="788" y="133"/>
                    </a:lnTo>
                    <a:lnTo>
                      <a:pt x="785" y="133"/>
                    </a:lnTo>
                    <a:lnTo>
                      <a:pt x="785" y="135"/>
                    </a:lnTo>
                    <a:lnTo>
                      <a:pt x="786" y="137"/>
                    </a:lnTo>
                    <a:lnTo>
                      <a:pt x="784" y="137"/>
                    </a:lnTo>
                    <a:lnTo>
                      <a:pt x="782" y="136"/>
                    </a:lnTo>
                    <a:lnTo>
                      <a:pt x="782" y="138"/>
                    </a:lnTo>
                    <a:lnTo>
                      <a:pt x="783" y="140"/>
                    </a:lnTo>
                    <a:lnTo>
                      <a:pt x="781" y="140"/>
                    </a:lnTo>
                    <a:lnTo>
                      <a:pt x="779" y="140"/>
                    </a:lnTo>
                    <a:lnTo>
                      <a:pt x="779" y="142"/>
                    </a:lnTo>
                    <a:lnTo>
                      <a:pt x="779" y="144"/>
                    </a:lnTo>
                    <a:lnTo>
                      <a:pt x="778" y="144"/>
                    </a:lnTo>
                    <a:lnTo>
                      <a:pt x="776" y="144"/>
                    </a:lnTo>
                    <a:lnTo>
                      <a:pt x="776" y="146"/>
                    </a:lnTo>
                    <a:lnTo>
                      <a:pt x="776" y="148"/>
                    </a:lnTo>
                    <a:lnTo>
                      <a:pt x="774" y="147"/>
                    </a:lnTo>
                    <a:lnTo>
                      <a:pt x="772" y="147"/>
                    </a:lnTo>
                    <a:lnTo>
                      <a:pt x="772" y="145"/>
                    </a:lnTo>
                    <a:lnTo>
                      <a:pt x="772" y="143"/>
                    </a:lnTo>
                    <a:lnTo>
                      <a:pt x="769" y="143"/>
                    </a:lnTo>
                    <a:lnTo>
                      <a:pt x="767" y="143"/>
                    </a:lnTo>
                    <a:lnTo>
                      <a:pt x="767" y="145"/>
                    </a:lnTo>
                    <a:lnTo>
                      <a:pt x="768" y="146"/>
                    </a:lnTo>
                    <a:lnTo>
                      <a:pt x="771" y="147"/>
                    </a:lnTo>
                    <a:lnTo>
                      <a:pt x="772" y="147"/>
                    </a:lnTo>
                    <a:lnTo>
                      <a:pt x="773" y="149"/>
                    </a:lnTo>
                    <a:lnTo>
                      <a:pt x="773" y="151"/>
                    </a:lnTo>
                    <a:lnTo>
                      <a:pt x="771" y="150"/>
                    </a:lnTo>
                    <a:lnTo>
                      <a:pt x="768" y="150"/>
                    </a:lnTo>
                    <a:lnTo>
                      <a:pt x="768" y="152"/>
                    </a:lnTo>
                    <a:lnTo>
                      <a:pt x="769" y="154"/>
                    </a:lnTo>
                    <a:lnTo>
                      <a:pt x="769" y="156"/>
                    </a:lnTo>
                    <a:lnTo>
                      <a:pt x="771" y="159"/>
                    </a:lnTo>
                    <a:lnTo>
                      <a:pt x="768" y="157"/>
                    </a:lnTo>
                    <a:lnTo>
                      <a:pt x="766" y="157"/>
                    </a:lnTo>
                    <a:lnTo>
                      <a:pt x="764" y="157"/>
                    </a:lnTo>
                    <a:lnTo>
                      <a:pt x="762" y="157"/>
                    </a:lnTo>
                    <a:lnTo>
                      <a:pt x="762" y="159"/>
                    </a:lnTo>
                    <a:lnTo>
                      <a:pt x="763" y="161"/>
                    </a:lnTo>
                    <a:lnTo>
                      <a:pt x="763" y="163"/>
                    </a:lnTo>
                    <a:lnTo>
                      <a:pt x="763" y="165"/>
                    </a:lnTo>
                    <a:lnTo>
                      <a:pt x="761" y="165"/>
                    </a:lnTo>
                    <a:lnTo>
                      <a:pt x="759" y="165"/>
                    </a:lnTo>
                    <a:lnTo>
                      <a:pt x="757" y="164"/>
                    </a:lnTo>
                    <a:lnTo>
                      <a:pt x="755" y="164"/>
                    </a:lnTo>
                    <a:lnTo>
                      <a:pt x="756" y="166"/>
                    </a:lnTo>
                    <a:lnTo>
                      <a:pt x="756" y="168"/>
                    </a:lnTo>
                    <a:lnTo>
                      <a:pt x="757" y="170"/>
                    </a:lnTo>
                    <a:lnTo>
                      <a:pt x="757" y="171"/>
                    </a:lnTo>
                    <a:lnTo>
                      <a:pt x="755" y="171"/>
                    </a:lnTo>
                    <a:lnTo>
                      <a:pt x="752" y="171"/>
                    </a:lnTo>
                    <a:lnTo>
                      <a:pt x="752" y="173"/>
                    </a:lnTo>
                    <a:lnTo>
                      <a:pt x="754" y="176"/>
                    </a:lnTo>
                    <a:lnTo>
                      <a:pt x="751" y="175"/>
                    </a:lnTo>
                    <a:lnTo>
                      <a:pt x="749" y="175"/>
                    </a:lnTo>
                    <a:lnTo>
                      <a:pt x="749" y="177"/>
                    </a:lnTo>
                    <a:lnTo>
                      <a:pt x="749" y="179"/>
                    </a:lnTo>
                    <a:lnTo>
                      <a:pt x="748" y="179"/>
                    </a:lnTo>
                    <a:lnTo>
                      <a:pt x="746" y="178"/>
                    </a:lnTo>
                    <a:lnTo>
                      <a:pt x="746" y="180"/>
                    </a:lnTo>
                    <a:lnTo>
                      <a:pt x="746" y="182"/>
                    </a:lnTo>
                    <a:lnTo>
                      <a:pt x="744" y="182"/>
                    </a:lnTo>
                    <a:lnTo>
                      <a:pt x="742" y="182"/>
                    </a:lnTo>
                    <a:lnTo>
                      <a:pt x="743" y="183"/>
                    </a:lnTo>
                    <a:lnTo>
                      <a:pt x="743" y="185"/>
                    </a:lnTo>
                    <a:lnTo>
                      <a:pt x="741" y="185"/>
                    </a:lnTo>
                    <a:lnTo>
                      <a:pt x="739" y="185"/>
                    </a:lnTo>
                    <a:lnTo>
                      <a:pt x="740" y="187"/>
                    </a:lnTo>
                    <a:lnTo>
                      <a:pt x="740" y="188"/>
                    </a:lnTo>
                    <a:lnTo>
                      <a:pt x="738" y="188"/>
                    </a:lnTo>
                    <a:lnTo>
                      <a:pt x="735" y="188"/>
                    </a:lnTo>
                    <a:lnTo>
                      <a:pt x="735" y="190"/>
                    </a:lnTo>
                    <a:lnTo>
                      <a:pt x="736" y="193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4"/>
                    </a:lnTo>
                    <a:lnTo>
                      <a:pt x="733" y="196"/>
                    </a:lnTo>
                    <a:lnTo>
                      <a:pt x="731" y="196"/>
                    </a:lnTo>
                    <a:lnTo>
                      <a:pt x="729" y="196"/>
                    </a:lnTo>
                    <a:lnTo>
                      <a:pt x="729" y="197"/>
                    </a:lnTo>
                    <a:lnTo>
                      <a:pt x="730" y="199"/>
                    </a:lnTo>
                    <a:lnTo>
                      <a:pt x="728" y="199"/>
                    </a:lnTo>
                    <a:lnTo>
                      <a:pt x="726" y="199"/>
                    </a:lnTo>
                    <a:lnTo>
                      <a:pt x="726" y="201"/>
                    </a:lnTo>
                    <a:lnTo>
                      <a:pt x="726" y="203"/>
                    </a:lnTo>
                    <a:lnTo>
                      <a:pt x="725" y="202"/>
                    </a:lnTo>
                    <a:lnTo>
                      <a:pt x="723" y="202"/>
                    </a:lnTo>
                    <a:lnTo>
                      <a:pt x="721" y="202"/>
                    </a:lnTo>
                    <a:lnTo>
                      <a:pt x="718" y="202"/>
                    </a:lnTo>
                    <a:lnTo>
                      <a:pt x="716" y="201"/>
                    </a:lnTo>
                    <a:lnTo>
                      <a:pt x="714" y="201"/>
                    </a:lnTo>
                    <a:lnTo>
                      <a:pt x="713" y="199"/>
                    </a:lnTo>
                    <a:lnTo>
                      <a:pt x="713" y="197"/>
                    </a:lnTo>
                    <a:lnTo>
                      <a:pt x="711" y="197"/>
                    </a:lnTo>
                    <a:lnTo>
                      <a:pt x="709" y="197"/>
                    </a:lnTo>
                    <a:lnTo>
                      <a:pt x="709" y="195"/>
                    </a:lnTo>
                    <a:lnTo>
                      <a:pt x="709" y="193"/>
                    </a:lnTo>
                    <a:lnTo>
                      <a:pt x="707" y="193"/>
                    </a:lnTo>
                    <a:lnTo>
                      <a:pt x="705" y="193"/>
                    </a:lnTo>
                    <a:lnTo>
                      <a:pt x="705" y="195"/>
                    </a:lnTo>
                    <a:lnTo>
                      <a:pt x="705" y="196"/>
                    </a:lnTo>
                    <a:lnTo>
                      <a:pt x="707" y="197"/>
                    </a:lnTo>
                    <a:lnTo>
                      <a:pt x="709" y="197"/>
                    </a:lnTo>
                    <a:lnTo>
                      <a:pt x="710" y="199"/>
                    </a:lnTo>
                    <a:lnTo>
                      <a:pt x="710" y="201"/>
                    </a:lnTo>
                    <a:lnTo>
                      <a:pt x="712" y="201"/>
                    </a:lnTo>
                    <a:lnTo>
                      <a:pt x="714" y="201"/>
                    </a:lnTo>
                    <a:lnTo>
                      <a:pt x="714" y="203"/>
                    </a:lnTo>
                    <a:lnTo>
                      <a:pt x="715" y="205"/>
                    </a:lnTo>
                    <a:lnTo>
                      <a:pt x="713" y="205"/>
                    </a:lnTo>
                    <a:lnTo>
                      <a:pt x="711" y="204"/>
                    </a:lnTo>
                    <a:lnTo>
                      <a:pt x="711" y="206"/>
                    </a:lnTo>
                    <a:lnTo>
                      <a:pt x="711" y="209"/>
                    </a:lnTo>
                    <a:lnTo>
                      <a:pt x="713" y="209"/>
                    </a:lnTo>
                    <a:lnTo>
                      <a:pt x="715" y="210"/>
                    </a:lnTo>
                    <a:lnTo>
                      <a:pt x="716" y="212"/>
                    </a:lnTo>
                    <a:lnTo>
                      <a:pt x="716" y="213"/>
                    </a:lnTo>
                    <a:lnTo>
                      <a:pt x="714" y="213"/>
                    </a:lnTo>
                    <a:lnTo>
                      <a:pt x="712" y="213"/>
                    </a:lnTo>
                    <a:lnTo>
                      <a:pt x="713" y="215"/>
                    </a:lnTo>
                    <a:lnTo>
                      <a:pt x="713" y="217"/>
                    </a:lnTo>
                    <a:lnTo>
                      <a:pt x="711" y="216"/>
                    </a:lnTo>
                    <a:lnTo>
                      <a:pt x="709" y="216"/>
                    </a:lnTo>
                    <a:lnTo>
                      <a:pt x="707" y="216"/>
                    </a:lnTo>
                    <a:lnTo>
                      <a:pt x="705" y="216"/>
                    </a:lnTo>
                    <a:lnTo>
                      <a:pt x="705" y="217"/>
                    </a:lnTo>
                    <a:lnTo>
                      <a:pt x="706" y="219"/>
                    </a:lnTo>
                    <a:lnTo>
                      <a:pt x="706" y="221"/>
                    </a:lnTo>
                    <a:lnTo>
                      <a:pt x="707" y="223"/>
                    </a:lnTo>
                    <a:lnTo>
                      <a:pt x="705" y="223"/>
                    </a:lnTo>
                    <a:lnTo>
                      <a:pt x="702" y="223"/>
                    </a:lnTo>
                    <a:lnTo>
                      <a:pt x="702" y="225"/>
                    </a:lnTo>
                    <a:lnTo>
                      <a:pt x="702" y="227"/>
                    </a:lnTo>
                    <a:lnTo>
                      <a:pt x="700" y="227"/>
                    </a:lnTo>
                    <a:lnTo>
                      <a:pt x="699" y="227"/>
                    </a:lnTo>
                    <a:lnTo>
                      <a:pt x="699" y="229"/>
                    </a:lnTo>
                    <a:lnTo>
                      <a:pt x="699" y="231"/>
                    </a:lnTo>
                    <a:lnTo>
                      <a:pt x="697" y="230"/>
                    </a:lnTo>
                    <a:lnTo>
                      <a:pt x="695" y="230"/>
                    </a:lnTo>
                    <a:lnTo>
                      <a:pt x="696" y="232"/>
                    </a:lnTo>
                    <a:lnTo>
                      <a:pt x="696" y="234"/>
                    </a:lnTo>
                    <a:lnTo>
                      <a:pt x="694" y="234"/>
                    </a:lnTo>
                    <a:lnTo>
                      <a:pt x="692" y="233"/>
                    </a:lnTo>
                    <a:lnTo>
                      <a:pt x="693" y="235"/>
                    </a:lnTo>
                    <a:lnTo>
                      <a:pt x="693" y="237"/>
                    </a:lnTo>
                    <a:lnTo>
                      <a:pt x="691" y="237"/>
                    </a:lnTo>
                    <a:lnTo>
                      <a:pt x="689" y="237"/>
                    </a:lnTo>
                    <a:lnTo>
                      <a:pt x="690" y="238"/>
                    </a:lnTo>
                    <a:lnTo>
                      <a:pt x="690" y="240"/>
                    </a:lnTo>
                    <a:lnTo>
                      <a:pt x="688" y="240"/>
                    </a:lnTo>
                    <a:lnTo>
                      <a:pt x="685" y="240"/>
                    </a:lnTo>
                    <a:lnTo>
                      <a:pt x="685" y="238"/>
                    </a:lnTo>
                    <a:lnTo>
                      <a:pt x="684" y="236"/>
                    </a:lnTo>
                    <a:lnTo>
                      <a:pt x="682" y="236"/>
                    </a:lnTo>
                    <a:lnTo>
                      <a:pt x="680" y="236"/>
                    </a:lnTo>
                    <a:lnTo>
                      <a:pt x="681" y="238"/>
                    </a:lnTo>
                    <a:lnTo>
                      <a:pt x="681" y="239"/>
                    </a:lnTo>
                    <a:lnTo>
                      <a:pt x="683" y="240"/>
                    </a:lnTo>
                    <a:lnTo>
                      <a:pt x="685" y="240"/>
                    </a:lnTo>
                    <a:lnTo>
                      <a:pt x="686" y="243"/>
                    </a:lnTo>
                    <a:lnTo>
                      <a:pt x="686" y="245"/>
                    </a:lnTo>
                    <a:lnTo>
                      <a:pt x="684" y="244"/>
                    </a:lnTo>
                    <a:lnTo>
                      <a:pt x="682" y="244"/>
                    </a:lnTo>
                    <a:lnTo>
                      <a:pt x="682" y="246"/>
                    </a:lnTo>
                    <a:lnTo>
                      <a:pt x="683" y="248"/>
                    </a:lnTo>
                    <a:lnTo>
                      <a:pt x="683" y="250"/>
                    </a:lnTo>
                    <a:lnTo>
                      <a:pt x="683" y="252"/>
                    </a:lnTo>
                    <a:lnTo>
                      <a:pt x="682" y="251"/>
                    </a:lnTo>
                    <a:lnTo>
                      <a:pt x="679" y="251"/>
                    </a:lnTo>
                    <a:lnTo>
                      <a:pt x="677" y="251"/>
                    </a:lnTo>
                    <a:lnTo>
                      <a:pt x="676" y="251"/>
                    </a:lnTo>
                    <a:lnTo>
                      <a:pt x="676" y="252"/>
                    </a:lnTo>
                    <a:lnTo>
                      <a:pt x="676" y="254"/>
                    </a:lnTo>
                    <a:lnTo>
                      <a:pt x="677" y="256"/>
                    </a:lnTo>
                    <a:lnTo>
                      <a:pt x="677" y="259"/>
                    </a:lnTo>
                    <a:lnTo>
                      <a:pt x="675" y="259"/>
                    </a:lnTo>
                    <a:lnTo>
                      <a:pt x="673" y="259"/>
                    </a:lnTo>
                    <a:lnTo>
                      <a:pt x="674" y="261"/>
                    </a:lnTo>
                    <a:lnTo>
                      <a:pt x="674" y="262"/>
                    </a:lnTo>
                    <a:lnTo>
                      <a:pt x="672" y="262"/>
                    </a:lnTo>
                    <a:lnTo>
                      <a:pt x="669" y="262"/>
                    </a:lnTo>
                    <a:lnTo>
                      <a:pt x="667" y="262"/>
                    </a:lnTo>
                    <a:lnTo>
                      <a:pt x="665" y="262"/>
                    </a:lnTo>
                    <a:lnTo>
                      <a:pt x="666" y="263"/>
                    </a:lnTo>
                    <a:lnTo>
                      <a:pt x="666" y="265"/>
                    </a:lnTo>
                    <a:lnTo>
                      <a:pt x="664" y="265"/>
                    </a:lnTo>
                    <a:lnTo>
                      <a:pt x="662" y="265"/>
                    </a:lnTo>
                    <a:lnTo>
                      <a:pt x="660" y="264"/>
                    </a:lnTo>
                    <a:lnTo>
                      <a:pt x="658" y="264"/>
                    </a:lnTo>
                    <a:lnTo>
                      <a:pt x="659" y="266"/>
                    </a:lnTo>
                    <a:lnTo>
                      <a:pt x="659" y="268"/>
                    </a:lnTo>
                    <a:lnTo>
                      <a:pt x="661" y="268"/>
                    </a:lnTo>
                    <a:lnTo>
                      <a:pt x="663" y="269"/>
                    </a:lnTo>
                    <a:lnTo>
                      <a:pt x="663" y="270"/>
                    </a:lnTo>
                    <a:lnTo>
                      <a:pt x="664" y="272"/>
                    </a:lnTo>
                    <a:lnTo>
                      <a:pt x="662" y="272"/>
                    </a:lnTo>
                    <a:lnTo>
                      <a:pt x="660" y="272"/>
                    </a:lnTo>
                    <a:lnTo>
                      <a:pt x="660" y="274"/>
                    </a:lnTo>
                    <a:lnTo>
                      <a:pt x="661" y="276"/>
                    </a:lnTo>
                    <a:lnTo>
                      <a:pt x="659" y="276"/>
                    </a:lnTo>
                    <a:lnTo>
                      <a:pt x="657" y="276"/>
                    </a:lnTo>
                    <a:lnTo>
                      <a:pt x="655" y="276"/>
                    </a:lnTo>
                    <a:lnTo>
                      <a:pt x="652" y="276"/>
                    </a:lnTo>
                    <a:lnTo>
                      <a:pt x="652" y="277"/>
                    </a:lnTo>
                    <a:lnTo>
                      <a:pt x="653" y="279"/>
                    </a:lnTo>
                    <a:lnTo>
                      <a:pt x="653" y="281"/>
                    </a:lnTo>
                    <a:lnTo>
                      <a:pt x="653" y="283"/>
                    </a:lnTo>
                    <a:lnTo>
                      <a:pt x="651" y="283"/>
                    </a:lnTo>
                    <a:lnTo>
                      <a:pt x="650" y="283"/>
                    </a:lnTo>
                    <a:lnTo>
                      <a:pt x="650" y="285"/>
                    </a:lnTo>
                    <a:lnTo>
                      <a:pt x="650" y="286"/>
                    </a:lnTo>
                    <a:lnTo>
                      <a:pt x="648" y="286"/>
                    </a:lnTo>
                    <a:lnTo>
                      <a:pt x="646" y="286"/>
                    </a:lnTo>
                    <a:lnTo>
                      <a:pt x="647" y="288"/>
                    </a:lnTo>
                    <a:lnTo>
                      <a:pt x="647" y="290"/>
                    </a:lnTo>
                    <a:lnTo>
                      <a:pt x="645" y="290"/>
                    </a:lnTo>
                    <a:lnTo>
                      <a:pt x="643" y="289"/>
                    </a:lnTo>
                    <a:lnTo>
                      <a:pt x="643" y="287"/>
                    </a:lnTo>
                    <a:lnTo>
                      <a:pt x="643" y="286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40" y="289"/>
                    </a:lnTo>
                    <a:lnTo>
                      <a:pt x="640" y="289"/>
                    </a:lnTo>
                    <a:lnTo>
                      <a:pt x="642" y="289"/>
                    </a:lnTo>
                    <a:lnTo>
                      <a:pt x="643" y="289"/>
                    </a:lnTo>
                    <a:lnTo>
                      <a:pt x="643" y="289"/>
                    </a:lnTo>
                    <a:lnTo>
                      <a:pt x="644" y="292"/>
                    </a:lnTo>
                    <a:lnTo>
                      <a:pt x="644" y="294"/>
                    </a:lnTo>
                    <a:lnTo>
                      <a:pt x="642" y="294"/>
                    </a:lnTo>
                    <a:lnTo>
                      <a:pt x="640" y="294"/>
                    </a:lnTo>
                    <a:lnTo>
                      <a:pt x="641" y="295"/>
                    </a:lnTo>
                    <a:lnTo>
                      <a:pt x="641" y="297"/>
                    </a:lnTo>
                    <a:lnTo>
                      <a:pt x="639" y="297"/>
                    </a:lnTo>
                    <a:lnTo>
                      <a:pt x="636" y="297"/>
                    </a:lnTo>
                    <a:lnTo>
                      <a:pt x="638" y="299"/>
                    </a:lnTo>
                    <a:lnTo>
                      <a:pt x="638" y="301"/>
                    </a:lnTo>
                    <a:lnTo>
                      <a:pt x="635" y="300"/>
                    </a:lnTo>
                    <a:lnTo>
                      <a:pt x="633" y="300"/>
                    </a:lnTo>
                    <a:lnTo>
                      <a:pt x="633" y="302"/>
                    </a:lnTo>
                    <a:lnTo>
                      <a:pt x="634" y="304"/>
                    </a:lnTo>
                    <a:lnTo>
                      <a:pt x="634" y="306"/>
                    </a:lnTo>
                    <a:lnTo>
                      <a:pt x="635" y="309"/>
                    </a:lnTo>
                    <a:lnTo>
                      <a:pt x="633" y="307"/>
                    </a:lnTo>
                    <a:lnTo>
                      <a:pt x="631" y="307"/>
                    </a:lnTo>
                    <a:lnTo>
                      <a:pt x="631" y="310"/>
                    </a:lnTo>
                    <a:lnTo>
                      <a:pt x="632" y="312"/>
                    </a:lnTo>
                    <a:lnTo>
                      <a:pt x="630" y="312"/>
                    </a:lnTo>
                    <a:lnTo>
                      <a:pt x="628" y="312"/>
                    </a:lnTo>
                    <a:lnTo>
                      <a:pt x="626" y="311"/>
                    </a:lnTo>
                    <a:lnTo>
                      <a:pt x="624" y="311"/>
                    </a:lnTo>
                    <a:lnTo>
                      <a:pt x="624" y="313"/>
                    </a:lnTo>
                    <a:lnTo>
                      <a:pt x="625" y="315"/>
                    </a:lnTo>
                    <a:lnTo>
                      <a:pt x="625" y="317"/>
                    </a:lnTo>
                    <a:lnTo>
                      <a:pt x="625" y="319"/>
                    </a:lnTo>
                    <a:lnTo>
                      <a:pt x="624" y="318"/>
                    </a:lnTo>
                    <a:lnTo>
                      <a:pt x="622" y="318"/>
                    </a:lnTo>
                    <a:lnTo>
                      <a:pt x="622" y="320"/>
                    </a:lnTo>
                    <a:lnTo>
                      <a:pt x="622" y="322"/>
                    </a:lnTo>
                    <a:lnTo>
                      <a:pt x="619" y="322"/>
                    </a:lnTo>
                    <a:lnTo>
                      <a:pt x="617" y="321"/>
                    </a:lnTo>
                    <a:lnTo>
                      <a:pt x="618" y="323"/>
                    </a:lnTo>
                    <a:lnTo>
                      <a:pt x="618" y="326"/>
                    </a:lnTo>
                    <a:lnTo>
                      <a:pt x="616" y="326"/>
                    </a:lnTo>
                    <a:lnTo>
                      <a:pt x="614" y="326"/>
                    </a:lnTo>
                    <a:lnTo>
                      <a:pt x="615" y="328"/>
                    </a:lnTo>
                    <a:lnTo>
                      <a:pt x="615" y="329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2" y="331"/>
                    </a:lnTo>
                    <a:lnTo>
                      <a:pt x="612" y="333"/>
                    </a:lnTo>
                    <a:lnTo>
                      <a:pt x="610" y="333"/>
                    </a:lnTo>
                    <a:lnTo>
                      <a:pt x="608" y="332"/>
                    </a:lnTo>
                    <a:lnTo>
                      <a:pt x="609" y="334"/>
                    </a:lnTo>
                    <a:lnTo>
                      <a:pt x="609" y="336"/>
                    </a:lnTo>
                    <a:lnTo>
                      <a:pt x="607" y="336"/>
                    </a:lnTo>
                    <a:lnTo>
                      <a:pt x="605" y="336"/>
                    </a:lnTo>
                    <a:lnTo>
                      <a:pt x="606" y="338"/>
                    </a:lnTo>
                    <a:lnTo>
                      <a:pt x="606" y="339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2" y="342"/>
                    </a:lnTo>
                    <a:lnTo>
                      <a:pt x="602" y="344"/>
                    </a:lnTo>
                    <a:lnTo>
                      <a:pt x="600" y="344"/>
                    </a:lnTo>
                    <a:lnTo>
                      <a:pt x="598" y="343"/>
                    </a:lnTo>
                    <a:lnTo>
                      <a:pt x="599" y="345"/>
                    </a:lnTo>
                    <a:lnTo>
                      <a:pt x="599" y="347"/>
                    </a:lnTo>
                    <a:lnTo>
                      <a:pt x="597" y="347"/>
                    </a:lnTo>
                    <a:lnTo>
                      <a:pt x="595" y="347"/>
                    </a:lnTo>
                    <a:lnTo>
                      <a:pt x="596" y="349"/>
                    </a:lnTo>
                    <a:lnTo>
                      <a:pt x="596" y="350"/>
                    </a:lnTo>
                    <a:lnTo>
                      <a:pt x="594" y="350"/>
                    </a:lnTo>
                    <a:lnTo>
                      <a:pt x="592" y="350"/>
                    </a:lnTo>
                    <a:lnTo>
                      <a:pt x="592" y="348"/>
                    </a:lnTo>
                    <a:lnTo>
                      <a:pt x="591" y="346"/>
                    </a:lnTo>
                    <a:lnTo>
                      <a:pt x="589" y="346"/>
                    </a:lnTo>
                    <a:lnTo>
                      <a:pt x="586" y="346"/>
                    </a:lnTo>
                    <a:lnTo>
                      <a:pt x="588" y="348"/>
                    </a:lnTo>
                    <a:lnTo>
                      <a:pt x="588" y="350"/>
                    </a:lnTo>
                    <a:lnTo>
                      <a:pt x="590" y="350"/>
                    </a:lnTo>
                    <a:lnTo>
                      <a:pt x="592" y="350"/>
                    </a:lnTo>
                    <a:lnTo>
                      <a:pt x="593" y="352"/>
                    </a:lnTo>
                    <a:lnTo>
                      <a:pt x="593" y="354"/>
                    </a:lnTo>
                    <a:lnTo>
                      <a:pt x="591" y="354"/>
                    </a:lnTo>
                    <a:lnTo>
                      <a:pt x="589" y="354"/>
                    </a:lnTo>
                    <a:lnTo>
                      <a:pt x="589" y="355"/>
                    </a:lnTo>
                    <a:lnTo>
                      <a:pt x="590" y="357"/>
                    </a:lnTo>
                    <a:lnTo>
                      <a:pt x="590" y="360"/>
                    </a:lnTo>
                    <a:lnTo>
                      <a:pt x="591" y="362"/>
                    </a:lnTo>
                    <a:lnTo>
                      <a:pt x="589" y="362"/>
                    </a:lnTo>
                    <a:lnTo>
                      <a:pt x="586" y="362"/>
                    </a:lnTo>
                    <a:lnTo>
                      <a:pt x="584" y="361"/>
                    </a:lnTo>
                    <a:lnTo>
                      <a:pt x="582" y="361"/>
                    </a:lnTo>
                    <a:lnTo>
                      <a:pt x="582" y="363"/>
                    </a:lnTo>
                    <a:lnTo>
                      <a:pt x="583" y="365"/>
                    </a:lnTo>
                    <a:lnTo>
                      <a:pt x="583" y="367"/>
                    </a:lnTo>
                    <a:lnTo>
                      <a:pt x="584" y="369"/>
                    </a:lnTo>
                    <a:lnTo>
                      <a:pt x="582" y="368"/>
                    </a:lnTo>
                    <a:lnTo>
                      <a:pt x="580" y="368"/>
                    </a:lnTo>
                    <a:lnTo>
                      <a:pt x="580" y="370"/>
                    </a:lnTo>
                    <a:lnTo>
                      <a:pt x="581" y="372"/>
                    </a:lnTo>
                    <a:lnTo>
                      <a:pt x="579" y="372"/>
                    </a:lnTo>
                    <a:lnTo>
                      <a:pt x="577" y="372"/>
                    </a:lnTo>
                    <a:lnTo>
                      <a:pt x="577" y="373"/>
                    </a:lnTo>
                    <a:lnTo>
                      <a:pt x="578" y="376"/>
                    </a:lnTo>
                    <a:lnTo>
                      <a:pt x="576" y="376"/>
                    </a:lnTo>
                    <a:lnTo>
                      <a:pt x="574" y="376"/>
                    </a:lnTo>
                    <a:lnTo>
                      <a:pt x="574" y="378"/>
                    </a:lnTo>
                    <a:lnTo>
                      <a:pt x="575" y="380"/>
                    </a:lnTo>
                    <a:lnTo>
                      <a:pt x="573" y="379"/>
                    </a:lnTo>
                    <a:lnTo>
                      <a:pt x="570" y="379"/>
                    </a:lnTo>
                    <a:lnTo>
                      <a:pt x="570" y="381"/>
                    </a:lnTo>
                    <a:lnTo>
                      <a:pt x="572" y="383"/>
                    </a:lnTo>
                    <a:lnTo>
                      <a:pt x="569" y="383"/>
                    </a:lnTo>
                    <a:lnTo>
                      <a:pt x="567" y="383"/>
                    </a:lnTo>
                    <a:lnTo>
                      <a:pt x="567" y="385"/>
                    </a:lnTo>
                    <a:lnTo>
                      <a:pt x="567" y="386"/>
                    </a:lnTo>
                    <a:lnTo>
                      <a:pt x="566" y="386"/>
                    </a:lnTo>
                    <a:lnTo>
                      <a:pt x="564" y="386"/>
                    </a:lnTo>
                    <a:lnTo>
                      <a:pt x="562" y="386"/>
                    </a:lnTo>
                    <a:lnTo>
                      <a:pt x="560" y="386"/>
                    </a:lnTo>
                    <a:lnTo>
                      <a:pt x="560" y="387"/>
                    </a:lnTo>
                    <a:lnTo>
                      <a:pt x="561" y="389"/>
                    </a:lnTo>
                    <a:lnTo>
                      <a:pt x="561" y="391"/>
                    </a:lnTo>
                    <a:lnTo>
                      <a:pt x="561" y="394"/>
                    </a:lnTo>
                    <a:lnTo>
                      <a:pt x="559" y="394"/>
                    </a:lnTo>
                    <a:lnTo>
                      <a:pt x="558" y="394"/>
                    </a:lnTo>
                    <a:lnTo>
                      <a:pt x="557" y="391"/>
                    </a:lnTo>
                    <a:lnTo>
                      <a:pt x="557" y="389"/>
                    </a:lnTo>
                    <a:lnTo>
                      <a:pt x="555" y="389"/>
                    </a:lnTo>
                    <a:lnTo>
                      <a:pt x="552" y="389"/>
                    </a:lnTo>
                    <a:lnTo>
                      <a:pt x="552" y="391"/>
                    </a:lnTo>
                    <a:lnTo>
                      <a:pt x="553" y="393"/>
                    </a:lnTo>
                    <a:lnTo>
                      <a:pt x="556" y="394"/>
                    </a:lnTo>
                    <a:lnTo>
                      <a:pt x="558" y="394"/>
                    </a:lnTo>
                    <a:lnTo>
                      <a:pt x="558" y="396"/>
                    </a:lnTo>
                    <a:lnTo>
                      <a:pt x="558" y="397"/>
                    </a:lnTo>
                    <a:lnTo>
                      <a:pt x="556" y="397"/>
                    </a:lnTo>
                    <a:lnTo>
                      <a:pt x="553" y="397"/>
                    </a:lnTo>
                    <a:lnTo>
                      <a:pt x="555" y="399"/>
                    </a:lnTo>
                    <a:lnTo>
                      <a:pt x="555" y="401"/>
                    </a:lnTo>
                    <a:lnTo>
                      <a:pt x="552" y="401"/>
                    </a:lnTo>
                    <a:lnTo>
                      <a:pt x="550" y="400"/>
                    </a:lnTo>
                    <a:lnTo>
                      <a:pt x="551" y="402"/>
                    </a:lnTo>
                    <a:lnTo>
                      <a:pt x="551" y="404"/>
                    </a:lnTo>
                    <a:lnTo>
                      <a:pt x="549" y="404"/>
                    </a:lnTo>
                    <a:lnTo>
                      <a:pt x="547" y="404"/>
                    </a:lnTo>
                    <a:lnTo>
                      <a:pt x="548" y="406"/>
                    </a:lnTo>
                    <a:lnTo>
                      <a:pt x="548" y="409"/>
                    </a:lnTo>
                    <a:lnTo>
                      <a:pt x="546" y="407"/>
                    </a:lnTo>
                    <a:lnTo>
                      <a:pt x="544" y="407"/>
                    </a:lnTo>
                    <a:lnTo>
                      <a:pt x="544" y="405"/>
                    </a:lnTo>
                    <a:lnTo>
                      <a:pt x="544" y="404"/>
                    </a:lnTo>
                    <a:lnTo>
                      <a:pt x="545" y="404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0"/>
                    </a:lnTo>
                    <a:lnTo>
                      <a:pt x="546" y="398"/>
                    </a:lnTo>
                    <a:lnTo>
                      <a:pt x="546" y="396"/>
                    </a:lnTo>
                    <a:lnTo>
                      <a:pt x="544" y="396"/>
                    </a:lnTo>
                    <a:lnTo>
                      <a:pt x="542" y="396"/>
                    </a:lnTo>
                    <a:lnTo>
                      <a:pt x="541" y="394"/>
                    </a:lnTo>
                    <a:lnTo>
                      <a:pt x="541" y="391"/>
                    </a:lnTo>
                    <a:lnTo>
                      <a:pt x="539" y="391"/>
                    </a:lnTo>
                    <a:lnTo>
                      <a:pt x="536" y="391"/>
                    </a:lnTo>
                    <a:lnTo>
                      <a:pt x="538" y="394"/>
                    </a:lnTo>
                    <a:lnTo>
                      <a:pt x="538" y="396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6" y="399"/>
                    </a:lnTo>
                    <a:lnTo>
                      <a:pt x="534" y="399"/>
                    </a:lnTo>
                    <a:lnTo>
                      <a:pt x="534" y="401"/>
                    </a:lnTo>
                    <a:lnTo>
                      <a:pt x="535" y="403"/>
                    </a:lnTo>
                    <a:lnTo>
                      <a:pt x="535" y="405"/>
                    </a:lnTo>
                    <a:lnTo>
                      <a:pt x="536" y="407"/>
                    </a:lnTo>
                    <a:lnTo>
                      <a:pt x="536" y="410"/>
                    </a:lnTo>
                    <a:lnTo>
                      <a:pt x="538" y="411"/>
                    </a:lnTo>
                    <a:lnTo>
                      <a:pt x="540" y="412"/>
                    </a:lnTo>
                    <a:lnTo>
                      <a:pt x="541" y="412"/>
                    </a:lnTo>
                    <a:lnTo>
                      <a:pt x="542" y="414"/>
                    </a:lnTo>
                    <a:lnTo>
                      <a:pt x="542" y="415"/>
                    </a:lnTo>
                    <a:lnTo>
                      <a:pt x="540" y="415"/>
                    </a:lnTo>
                    <a:lnTo>
                      <a:pt x="539" y="415"/>
                    </a:lnTo>
                    <a:lnTo>
                      <a:pt x="539" y="417"/>
                    </a:lnTo>
                    <a:lnTo>
                      <a:pt x="539" y="419"/>
                    </a:lnTo>
                    <a:lnTo>
                      <a:pt x="536" y="419"/>
                    </a:lnTo>
                    <a:lnTo>
                      <a:pt x="535" y="418"/>
                    </a:lnTo>
                    <a:lnTo>
                      <a:pt x="535" y="420"/>
                    </a:lnTo>
                    <a:lnTo>
                      <a:pt x="535" y="422"/>
                    </a:lnTo>
                    <a:lnTo>
                      <a:pt x="533" y="422"/>
                    </a:lnTo>
                    <a:lnTo>
                      <a:pt x="532" y="422"/>
                    </a:lnTo>
                    <a:lnTo>
                      <a:pt x="532" y="424"/>
                    </a:lnTo>
                    <a:lnTo>
                      <a:pt x="532" y="426"/>
                    </a:lnTo>
                    <a:lnTo>
                      <a:pt x="533" y="428"/>
                    </a:lnTo>
                    <a:lnTo>
                      <a:pt x="533" y="430"/>
                    </a:lnTo>
                    <a:lnTo>
                      <a:pt x="532" y="430"/>
                    </a:lnTo>
                    <a:lnTo>
                      <a:pt x="529" y="430"/>
                    </a:lnTo>
                    <a:lnTo>
                      <a:pt x="527" y="430"/>
                    </a:lnTo>
                    <a:lnTo>
                      <a:pt x="526" y="430"/>
                    </a:lnTo>
                    <a:lnTo>
                      <a:pt x="526" y="431"/>
                    </a:lnTo>
                    <a:lnTo>
                      <a:pt x="527" y="433"/>
                    </a:lnTo>
                    <a:lnTo>
                      <a:pt x="525" y="433"/>
                    </a:lnTo>
                    <a:lnTo>
                      <a:pt x="523" y="433"/>
                    </a:lnTo>
                    <a:lnTo>
                      <a:pt x="523" y="435"/>
                    </a:lnTo>
                    <a:lnTo>
                      <a:pt x="524" y="437"/>
                    </a:lnTo>
                    <a:lnTo>
                      <a:pt x="524" y="439"/>
                    </a:lnTo>
                    <a:lnTo>
                      <a:pt x="524" y="440"/>
                    </a:lnTo>
                    <a:lnTo>
                      <a:pt x="522" y="440"/>
                    </a:lnTo>
                    <a:lnTo>
                      <a:pt x="520" y="440"/>
                    </a:lnTo>
                    <a:lnTo>
                      <a:pt x="520" y="443"/>
                    </a:lnTo>
                    <a:lnTo>
                      <a:pt x="520" y="445"/>
                    </a:lnTo>
                    <a:lnTo>
                      <a:pt x="519" y="445"/>
                    </a:lnTo>
                    <a:lnTo>
                      <a:pt x="517" y="445"/>
                    </a:lnTo>
                    <a:lnTo>
                      <a:pt x="517" y="446"/>
                    </a:lnTo>
                    <a:lnTo>
                      <a:pt x="517" y="448"/>
                    </a:lnTo>
                    <a:lnTo>
                      <a:pt x="515" y="448"/>
                    </a:lnTo>
                    <a:lnTo>
                      <a:pt x="514" y="448"/>
                    </a:lnTo>
                    <a:lnTo>
                      <a:pt x="512" y="448"/>
                    </a:lnTo>
                    <a:lnTo>
                      <a:pt x="510" y="448"/>
                    </a:lnTo>
                    <a:lnTo>
                      <a:pt x="510" y="449"/>
                    </a:lnTo>
                    <a:lnTo>
                      <a:pt x="511" y="451"/>
                    </a:lnTo>
                    <a:lnTo>
                      <a:pt x="511" y="453"/>
                    </a:lnTo>
                    <a:lnTo>
                      <a:pt x="512" y="455"/>
                    </a:lnTo>
                    <a:lnTo>
                      <a:pt x="510" y="455"/>
                    </a:lnTo>
                    <a:lnTo>
                      <a:pt x="508" y="455"/>
                    </a:lnTo>
                    <a:lnTo>
                      <a:pt x="508" y="457"/>
                    </a:lnTo>
                    <a:lnTo>
                      <a:pt x="509" y="459"/>
                    </a:lnTo>
                    <a:lnTo>
                      <a:pt x="507" y="459"/>
                    </a:lnTo>
                    <a:lnTo>
                      <a:pt x="505" y="459"/>
                    </a:lnTo>
                    <a:lnTo>
                      <a:pt x="505" y="461"/>
                    </a:lnTo>
                    <a:lnTo>
                      <a:pt x="506" y="463"/>
                    </a:lnTo>
                    <a:lnTo>
                      <a:pt x="503" y="463"/>
                    </a:lnTo>
                    <a:lnTo>
                      <a:pt x="501" y="463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60"/>
                    </a:lnTo>
                    <a:lnTo>
                      <a:pt x="497" y="462"/>
                    </a:lnTo>
                    <a:lnTo>
                      <a:pt x="499" y="462"/>
                    </a:lnTo>
                    <a:lnTo>
                      <a:pt x="501" y="463"/>
                    </a:lnTo>
                    <a:lnTo>
                      <a:pt x="501" y="464"/>
                    </a:lnTo>
                    <a:lnTo>
                      <a:pt x="502" y="466"/>
                    </a:lnTo>
                    <a:lnTo>
                      <a:pt x="500" y="466"/>
                    </a:lnTo>
                    <a:lnTo>
                      <a:pt x="498" y="466"/>
                    </a:lnTo>
                    <a:lnTo>
                      <a:pt x="498" y="468"/>
                    </a:lnTo>
                    <a:lnTo>
                      <a:pt x="499" y="470"/>
                    </a:lnTo>
                    <a:lnTo>
                      <a:pt x="497" y="469"/>
                    </a:lnTo>
                    <a:lnTo>
                      <a:pt x="495" y="469"/>
                    </a:lnTo>
                    <a:lnTo>
                      <a:pt x="495" y="471"/>
                    </a:lnTo>
                    <a:lnTo>
                      <a:pt x="496" y="473"/>
                    </a:lnTo>
                    <a:lnTo>
                      <a:pt x="494" y="473"/>
                    </a:lnTo>
                    <a:lnTo>
                      <a:pt x="492" y="473"/>
                    </a:lnTo>
                    <a:lnTo>
                      <a:pt x="491" y="471"/>
                    </a:lnTo>
                    <a:lnTo>
                      <a:pt x="491" y="469"/>
                    </a:lnTo>
                    <a:lnTo>
                      <a:pt x="489" y="469"/>
                    </a:lnTo>
                    <a:lnTo>
                      <a:pt x="486" y="469"/>
                    </a:lnTo>
                    <a:lnTo>
                      <a:pt x="486" y="471"/>
                    </a:lnTo>
                    <a:lnTo>
                      <a:pt x="488" y="473"/>
                    </a:lnTo>
                    <a:lnTo>
                      <a:pt x="490" y="473"/>
                    </a:lnTo>
                    <a:lnTo>
                      <a:pt x="492" y="473"/>
                    </a:lnTo>
                    <a:lnTo>
                      <a:pt x="492" y="476"/>
                    </a:lnTo>
                    <a:lnTo>
                      <a:pt x="493" y="477"/>
                    </a:lnTo>
                    <a:lnTo>
                      <a:pt x="493" y="479"/>
                    </a:lnTo>
                    <a:lnTo>
                      <a:pt x="494" y="481"/>
                    </a:lnTo>
                    <a:lnTo>
                      <a:pt x="492" y="481"/>
                    </a:lnTo>
                    <a:lnTo>
                      <a:pt x="490" y="481"/>
                    </a:lnTo>
                    <a:lnTo>
                      <a:pt x="488" y="481"/>
                    </a:lnTo>
                    <a:lnTo>
                      <a:pt x="485" y="481"/>
                    </a:lnTo>
                    <a:lnTo>
                      <a:pt x="485" y="483"/>
                    </a:lnTo>
                    <a:lnTo>
                      <a:pt x="486" y="484"/>
                    </a:lnTo>
                    <a:lnTo>
                      <a:pt x="484" y="484"/>
                    </a:lnTo>
                    <a:lnTo>
                      <a:pt x="482" y="484"/>
                    </a:lnTo>
                    <a:lnTo>
                      <a:pt x="480" y="484"/>
                    </a:lnTo>
                    <a:lnTo>
                      <a:pt x="478" y="484"/>
                    </a:lnTo>
                    <a:lnTo>
                      <a:pt x="478" y="486"/>
                    </a:lnTo>
                    <a:lnTo>
                      <a:pt x="479" y="488"/>
                    </a:lnTo>
                    <a:lnTo>
                      <a:pt x="480" y="488"/>
                    </a:lnTo>
                    <a:lnTo>
                      <a:pt x="481" y="488"/>
                    </a:lnTo>
                    <a:lnTo>
                      <a:pt x="482" y="488"/>
                    </a:lnTo>
                    <a:lnTo>
                      <a:pt x="483" y="488"/>
                    </a:lnTo>
                    <a:lnTo>
                      <a:pt x="483" y="490"/>
                    </a:lnTo>
                    <a:lnTo>
                      <a:pt x="484" y="491"/>
                    </a:lnTo>
                    <a:lnTo>
                      <a:pt x="482" y="491"/>
                    </a:lnTo>
                    <a:lnTo>
                      <a:pt x="480" y="491"/>
                    </a:lnTo>
                    <a:lnTo>
                      <a:pt x="480" y="494"/>
                    </a:lnTo>
                    <a:lnTo>
                      <a:pt x="481" y="496"/>
                    </a:lnTo>
                    <a:lnTo>
                      <a:pt x="479" y="496"/>
                    </a:lnTo>
                    <a:lnTo>
                      <a:pt x="477" y="496"/>
                    </a:lnTo>
                    <a:lnTo>
                      <a:pt x="477" y="497"/>
                    </a:lnTo>
                    <a:lnTo>
                      <a:pt x="478" y="499"/>
                    </a:lnTo>
                    <a:lnTo>
                      <a:pt x="476" y="499"/>
                    </a:lnTo>
                    <a:lnTo>
                      <a:pt x="474" y="499"/>
                    </a:lnTo>
                    <a:lnTo>
                      <a:pt x="472" y="499"/>
                    </a:lnTo>
                    <a:lnTo>
                      <a:pt x="469" y="499"/>
                    </a:lnTo>
                    <a:lnTo>
                      <a:pt x="470" y="501"/>
                    </a:lnTo>
                    <a:lnTo>
                      <a:pt x="470" y="503"/>
                    </a:lnTo>
                    <a:lnTo>
                      <a:pt x="472" y="504"/>
                    </a:lnTo>
                    <a:lnTo>
                      <a:pt x="472" y="506"/>
                    </a:lnTo>
                    <a:lnTo>
                      <a:pt x="469" y="506"/>
                    </a:lnTo>
                    <a:lnTo>
                      <a:pt x="467" y="506"/>
                    </a:lnTo>
                    <a:lnTo>
                      <a:pt x="468" y="508"/>
                    </a:lnTo>
                    <a:lnTo>
                      <a:pt x="468" y="511"/>
                    </a:lnTo>
                    <a:lnTo>
                      <a:pt x="466" y="511"/>
                    </a:lnTo>
                    <a:lnTo>
                      <a:pt x="464" y="510"/>
                    </a:lnTo>
                    <a:lnTo>
                      <a:pt x="465" y="512"/>
                    </a:lnTo>
                    <a:lnTo>
                      <a:pt x="465" y="514"/>
                    </a:lnTo>
                    <a:lnTo>
                      <a:pt x="463" y="514"/>
                    </a:lnTo>
                    <a:lnTo>
                      <a:pt x="461" y="514"/>
                    </a:lnTo>
                    <a:lnTo>
                      <a:pt x="462" y="516"/>
                    </a:lnTo>
                    <a:lnTo>
                      <a:pt x="462" y="518"/>
                    </a:lnTo>
                    <a:lnTo>
                      <a:pt x="460" y="517"/>
                    </a:lnTo>
                    <a:lnTo>
                      <a:pt x="459" y="517"/>
                    </a:lnTo>
                    <a:lnTo>
                      <a:pt x="459" y="519"/>
                    </a:lnTo>
                    <a:lnTo>
                      <a:pt x="459" y="521"/>
                    </a:lnTo>
                    <a:lnTo>
                      <a:pt x="458" y="521"/>
                    </a:lnTo>
                    <a:lnTo>
                      <a:pt x="456" y="521"/>
                    </a:lnTo>
                    <a:lnTo>
                      <a:pt x="456" y="523"/>
                    </a:lnTo>
                    <a:lnTo>
                      <a:pt x="457" y="524"/>
                    </a:lnTo>
                    <a:lnTo>
                      <a:pt x="455" y="524"/>
                    </a:lnTo>
                    <a:lnTo>
                      <a:pt x="452" y="524"/>
                    </a:lnTo>
                    <a:lnTo>
                      <a:pt x="451" y="522"/>
                    </a:lnTo>
                    <a:lnTo>
                      <a:pt x="451" y="521"/>
                    </a:lnTo>
                    <a:lnTo>
                      <a:pt x="449" y="520"/>
                    </a:lnTo>
                    <a:lnTo>
                      <a:pt x="447" y="520"/>
                    </a:lnTo>
                    <a:lnTo>
                      <a:pt x="447" y="522"/>
                    </a:lnTo>
                    <a:lnTo>
                      <a:pt x="448" y="524"/>
                    </a:lnTo>
                    <a:lnTo>
                      <a:pt x="450" y="524"/>
                    </a:lnTo>
                    <a:lnTo>
                      <a:pt x="452" y="524"/>
                    </a:lnTo>
                    <a:lnTo>
                      <a:pt x="452" y="527"/>
                    </a:lnTo>
                    <a:lnTo>
                      <a:pt x="453" y="529"/>
                    </a:lnTo>
                    <a:lnTo>
                      <a:pt x="451" y="529"/>
                    </a:lnTo>
                    <a:lnTo>
                      <a:pt x="449" y="529"/>
                    </a:lnTo>
                    <a:lnTo>
                      <a:pt x="449" y="531"/>
                    </a:lnTo>
                    <a:lnTo>
                      <a:pt x="450" y="532"/>
                    </a:lnTo>
                    <a:lnTo>
                      <a:pt x="450" y="534"/>
                    </a:lnTo>
                    <a:lnTo>
                      <a:pt x="451" y="536"/>
                    </a:lnTo>
                    <a:lnTo>
                      <a:pt x="449" y="536"/>
                    </a:lnTo>
                    <a:lnTo>
                      <a:pt x="447" y="536"/>
                    </a:lnTo>
                    <a:lnTo>
                      <a:pt x="445" y="536"/>
                    </a:lnTo>
                    <a:lnTo>
                      <a:pt x="443" y="536"/>
                    </a:lnTo>
                    <a:lnTo>
                      <a:pt x="443" y="537"/>
                    </a:lnTo>
                    <a:lnTo>
                      <a:pt x="444" y="539"/>
                    </a:lnTo>
                    <a:lnTo>
                      <a:pt x="445" y="541"/>
                    </a:lnTo>
                    <a:lnTo>
                      <a:pt x="445" y="544"/>
                    </a:lnTo>
                    <a:lnTo>
                      <a:pt x="443" y="544"/>
                    </a:lnTo>
                    <a:lnTo>
                      <a:pt x="441" y="544"/>
                    </a:lnTo>
                    <a:lnTo>
                      <a:pt x="441" y="546"/>
                    </a:lnTo>
                    <a:lnTo>
                      <a:pt x="442" y="547"/>
                    </a:lnTo>
                    <a:lnTo>
                      <a:pt x="440" y="547"/>
                    </a:lnTo>
                    <a:lnTo>
                      <a:pt x="437" y="547"/>
                    </a:lnTo>
                    <a:lnTo>
                      <a:pt x="439" y="549"/>
                    </a:lnTo>
                    <a:lnTo>
                      <a:pt x="439" y="551"/>
                    </a:lnTo>
                    <a:lnTo>
                      <a:pt x="436" y="551"/>
                    </a:lnTo>
                    <a:lnTo>
                      <a:pt x="434" y="551"/>
                    </a:lnTo>
                    <a:lnTo>
                      <a:pt x="432" y="550"/>
                    </a:lnTo>
                    <a:lnTo>
                      <a:pt x="430" y="551"/>
                    </a:lnTo>
                    <a:lnTo>
                      <a:pt x="431" y="552"/>
                    </a:lnTo>
                    <a:lnTo>
                      <a:pt x="431" y="554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9" y="560"/>
                    </a:lnTo>
                    <a:lnTo>
                      <a:pt x="429" y="562"/>
                    </a:lnTo>
                    <a:lnTo>
                      <a:pt x="427" y="562"/>
                    </a:lnTo>
                    <a:lnTo>
                      <a:pt x="426" y="562"/>
                    </a:lnTo>
                    <a:lnTo>
                      <a:pt x="426" y="564"/>
                    </a:lnTo>
                    <a:lnTo>
                      <a:pt x="427" y="566"/>
                    </a:lnTo>
                    <a:lnTo>
                      <a:pt x="425" y="566"/>
                    </a:lnTo>
                    <a:lnTo>
                      <a:pt x="423" y="566"/>
                    </a:lnTo>
                    <a:lnTo>
                      <a:pt x="423" y="567"/>
                    </a:lnTo>
                    <a:lnTo>
                      <a:pt x="424" y="569"/>
                    </a:lnTo>
                    <a:lnTo>
                      <a:pt x="422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20" y="573"/>
                    </a:lnTo>
                    <a:lnTo>
                      <a:pt x="418" y="573"/>
                    </a:lnTo>
                    <a:lnTo>
                      <a:pt x="416" y="573"/>
                    </a:lnTo>
                    <a:lnTo>
                      <a:pt x="416" y="576"/>
                    </a:lnTo>
                    <a:lnTo>
                      <a:pt x="417" y="577"/>
                    </a:lnTo>
                    <a:lnTo>
                      <a:pt x="415" y="577"/>
                    </a:lnTo>
                    <a:lnTo>
                      <a:pt x="413" y="577"/>
                    </a:lnTo>
                    <a:lnTo>
                      <a:pt x="414" y="579"/>
                    </a:lnTo>
                    <a:lnTo>
                      <a:pt x="414" y="581"/>
                    </a:lnTo>
                    <a:lnTo>
                      <a:pt x="412" y="581"/>
                    </a:lnTo>
                    <a:lnTo>
                      <a:pt x="410" y="581"/>
                    </a:lnTo>
                    <a:lnTo>
                      <a:pt x="411" y="583"/>
                    </a:lnTo>
                    <a:lnTo>
                      <a:pt x="411" y="584"/>
                    </a:lnTo>
                    <a:lnTo>
                      <a:pt x="409" y="584"/>
                    </a:lnTo>
                    <a:lnTo>
                      <a:pt x="407" y="584"/>
                    </a:lnTo>
                    <a:lnTo>
                      <a:pt x="408" y="586"/>
                    </a:lnTo>
                    <a:lnTo>
                      <a:pt x="408" y="588"/>
                    </a:lnTo>
                    <a:lnTo>
                      <a:pt x="406" y="588"/>
                    </a:lnTo>
                    <a:lnTo>
                      <a:pt x="405" y="588"/>
                    </a:lnTo>
                    <a:lnTo>
                      <a:pt x="403" y="586"/>
                    </a:lnTo>
                    <a:lnTo>
                      <a:pt x="403" y="584"/>
                    </a:lnTo>
                    <a:lnTo>
                      <a:pt x="401" y="584"/>
                    </a:lnTo>
                    <a:lnTo>
                      <a:pt x="399" y="584"/>
                    </a:lnTo>
                    <a:lnTo>
                      <a:pt x="399" y="586"/>
                    </a:lnTo>
                    <a:lnTo>
                      <a:pt x="400" y="588"/>
                    </a:lnTo>
                    <a:lnTo>
                      <a:pt x="402" y="588"/>
                    </a:lnTo>
                    <a:lnTo>
                      <a:pt x="405" y="588"/>
                    </a:lnTo>
                    <a:lnTo>
                      <a:pt x="405" y="590"/>
                    </a:lnTo>
                    <a:lnTo>
                      <a:pt x="406" y="591"/>
                    </a:lnTo>
                    <a:lnTo>
                      <a:pt x="403" y="591"/>
                    </a:lnTo>
                    <a:lnTo>
                      <a:pt x="401" y="591"/>
                    </a:lnTo>
                    <a:lnTo>
                      <a:pt x="401" y="594"/>
                    </a:lnTo>
                    <a:lnTo>
                      <a:pt x="402" y="596"/>
                    </a:lnTo>
                    <a:lnTo>
                      <a:pt x="402" y="598"/>
                    </a:lnTo>
                    <a:lnTo>
                      <a:pt x="403" y="600"/>
                    </a:lnTo>
                    <a:lnTo>
                      <a:pt x="401" y="600"/>
                    </a:lnTo>
                    <a:lnTo>
                      <a:pt x="399" y="599"/>
                    </a:lnTo>
                    <a:lnTo>
                      <a:pt x="397" y="599"/>
                    </a:lnTo>
                    <a:lnTo>
                      <a:pt x="395" y="599"/>
                    </a:lnTo>
                    <a:lnTo>
                      <a:pt x="393" y="599"/>
                    </a:lnTo>
                    <a:lnTo>
                      <a:pt x="391" y="599"/>
                    </a:lnTo>
                    <a:lnTo>
                      <a:pt x="392" y="601"/>
                    </a:lnTo>
                    <a:lnTo>
                      <a:pt x="392" y="603"/>
                    </a:lnTo>
                    <a:lnTo>
                      <a:pt x="393" y="603"/>
                    </a:lnTo>
                    <a:lnTo>
                      <a:pt x="394" y="603"/>
                    </a:lnTo>
                    <a:lnTo>
                      <a:pt x="395" y="603"/>
                    </a:lnTo>
                    <a:lnTo>
                      <a:pt x="396" y="603"/>
                    </a:lnTo>
                    <a:lnTo>
                      <a:pt x="397" y="605"/>
                    </a:lnTo>
                    <a:lnTo>
                      <a:pt x="397" y="607"/>
                    </a:lnTo>
                    <a:lnTo>
                      <a:pt x="395" y="606"/>
                    </a:lnTo>
                    <a:lnTo>
                      <a:pt x="393" y="606"/>
                    </a:lnTo>
                    <a:lnTo>
                      <a:pt x="394" y="608"/>
                    </a:lnTo>
                    <a:lnTo>
                      <a:pt x="394" y="611"/>
                    </a:lnTo>
                    <a:lnTo>
                      <a:pt x="392" y="611"/>
                    </a:lnTo>
                    <a:lnTo>
                      <a:pt x="390" y="611"/>
                    </a:lnTo>
                    <a:lnTo>
                      <a:pt x="391" y="613"/>
                    </a:lnTo>
                    <a:lnTo>
                      <a:pt x="391" y="615"/>
                    </a:lnTo>
                    <a:lnTo>
                      <a:pt x="389" y="614"/>
                    </a:lnTo>
                    <a:lnTo>
                      <a:pt x="386" y="614"/>
                    </a:lnTo>
                    <a:lnTo>
                      <a:pt x="387" y="616"/>
                    </a:lnTo>
                    <a:lnTo>
                      <a:pt x="387" y="618"/>
                    </a:lnTo>
                    <a:lnTo>
                      <a:pt x="386" y="618"/>
                    </a:lnTo>
                    <a:lnTo>
                      <a:pt x="384" y="618"/>
                    </a:lnTo>
                    <a:lnTo>
                      <a:pt x="384" y="620"/>
                    </a:lnTo>
                    <a:lnTo>
                      <a:pt x="385" y="622"/>
                    </a:lnTo>
                    <a:lnTo>
                      <a:pt x="383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2" y="625"/>
                    </a:lnTo>
                    <a:lnTo>
                      <a:pt x="380" y="625"/>
                    </a:lnTo>
                    <a:lnTo>
                      <a:pt x="378" y="625"/>
                    </a:lnTo>
                    <a:lnTo>
                      <a:pt x="378" y="628"/>
                    </a:lnTo>
                    <a:lnTo>
                      <a:pt x="379" y="630"/>
                    </a:lnTo>
                    <a:lnTo>
                      <a:pt x="377" y="630"/>
                    </a:lnTo>
                    <a:lnTo>
                      <a:pt x="375" y="629"/>
                    </a:lnTo>
                    <a:lnTo>
                      <a:pt x="376" y="631"/>
                    </a:lnTo>
                    <a:lnTo>
                      <a:pt x="376" y="633"/>
                    </a:lnTo>
                    <a:lnTo>
                      <a:pt x="374" y="633"/>
                    </a:lnTo>
                    <a:lnTo>
                      <a:pt x="372" y="633"/>
                    </a:lnTo>
                    <a:lnTo>
                      <a:pt x="373" y="635"/>
                    </a:lnTo>
                    <a:lnTo>
                      <a:pt x="373" y="637"/>
                    </a:lnTo>
                    <a:lnTo>
                      <a:pt x="370" y="637"/>
                    </a:lnTo>
                    <a:lnTo>
                      <a:pt x="368" y="637"/>
                    </a:lnTo>
                    <a:lnTo>
                      <a:pt x="369" y="638"/>
                    </a:lnTo>
                    <a:lnTo>
                      <a:pt x="370" y="640"/>
                    </a:lnTo>
                    <a:lnTo>
                      <a:pt x="368" y="640"/>
                    </a:lnTo>
                    <a:lnTo>
                      <a:pt x="366" y="640"/>
                    </a:lnTo>
                    <a:lnTo>
                      <a:pt x="366" y="643"/>
                    </a:lnTo>
                    <a:lnTo>
                      <a:pt x="367" y="645"/>
                    </a:lnTo>
                    <a:lnTo>
                      <a:pt x="365" y="645"/>
                    </a:lnTo>
                    <a:lnTo>
                      <a:pt x="363" y="645"/>
                    </a:lnTo>
                    <a:lnTo>
                      <a:pt x="363" y="647"/>
                    </a:lnTo>
                    <a:lnTo>
                      <a:pt x="364" y="648"/>
                    </a:lnTo>
                    <a:lnTo>
                      <a:pt x="362" y="648"/>
                    </a:lnTo>
                    <a:lnTo>
                      <a:pt x="360" y="648"/>
                    </a:lnTo>
                    <a:lnTo>
                      <a:pt x="361" y="650"/>
                    </a:lnTo>
                    <a:lnTo>
                      <a:pt x="361" y="652"/>
                    </a:lnTo>
                    <a:lnTo>
                      <a:pt x="359" y="652"/>
                    </a:lnTo>
                    <a:lnTo>
                      <a:pt x="357" y="652"/>
                    </a:lnTo>
                    <a:lnTo>
                      <a:pt x="357" y="650"/>
                    </a:lnTo>
                    <a:lnTo>
                      <a:pt x="356" y="648"/>
                    </a:lnTo>
                    <a:lnTo>
                      <a:pt x="353" y="648"/>
                    </a:lnTo>
                    <a:lnTo>
                      <a:pt x="351" y="648"/>
                    </a:lnTo>
                    <a:lnTo>
                      <a:pt x="351" y="646"/>
                    </a:lnTo>
                    <a:lnTo>
                      <a:pt x="350" y="645"/>
                    </a:lnTo>
                    <a:lnTo>
                      <a:pt x="348" y="644"/>
                    </a:lnTo>
                    <a:lnTo>
                      <a:pt x="346" y="644"/>
                    </a:lnTo>
                    <a:lnTo>
                      <a:pt x="346" y="643"/>
                    </a:lnTo>
                    <a:lnTo>
                      <a:pt x="345" y="640"/>
                    </a:lnTo>
                    <a:lnTo>
                      <a:pt x="343" y="640"/>
                    </a:lnTo>
                    <a:lnTo>
                      <a:pt x="341" y="640"/>
                    </a:lnTo>
                    <a:lnTo>
                      <a:pt x="342" y="643"/>
                    </a:lnTo>
                    <a:lnTo>
                      <a:pt x="342" y="644"/>
                    </a:lnTo>
                    <a:lnTo>
                      <a:pt x="344" y="644"/>
                    </a:lnTo>
                    <a:lnTo>
                      <a:pt x="346" y="644"/>
                    </a:lnTo>
                    <a:lnTo>
                      <a:pt x="347" y="646"/>
                    </a:lnTo>
                    <a:lnTo>
                      <a:pt x="347" y="648"/>
                    </a:lnTo>
                    <a:lnTo>
                      <a:pt x="349" y="648"/>
                    </a:lnTo>
                    <a:lnTo>
                      <a:pt x="351" y="648"/>
                    </a:lnTo>
                    <a:lnTo>
                      <a:pt x="352" y="650"/>
                    </a:lnTo>
                    <a:lnTo>
                      <a:pt x="352" y="652"/>
                    </a:lnTo>
                    <a:lnTo>
                      <a:pt x="355" y="652"/>
                    </a:lnTo>
                    <a:lnTo>
                      <a:pt x="357" y="652"/>
                    </a:lnTo>
                    <a:lnTo>
                      <a:pt x="358" y="654"/>
                    </a:lnTo>
                    <a:lnTo>
                      <a:pt x="358" y="655"/>
                    </a:lnTo>
                    <a:lnTo>
                      <a:pt x="356" y="655"/>
                    </a:lnTo>
                    <a:lnTo>
                      <a:pt x="355" y="655"/>
                    </a:lnTo>
                    <a:lnTo>
                      <a:pt x="355" y="657"/>
                    </a:lnTo>
                    <a:lnTo>
                      <a:pt x="356" y="660"/>
                    </a:lnTo>
                    <a:lnTo>
                      <a:pt x="353" y="660"/>
                    </a:lnTo>
                    <a:lnTo>
                      <a:pt x="351" y="660"/>
                    </a:lnTo>
                    <a:lnTo>
                      <a:pt x="351" y="662"/>
                    </a:lnTo>
                    <a:lnTo>
                      <a:pt x="352" y="664"/>
                    </a:lnTo>
                    <a:lnTo>
                      <a:pt x="350" y="664"/>
                    </a:lnTo>
                    <a:lnTo>
                      <a:pt x="348" y="664"/>
                    </a:lnTo>
                    <a:lnTo>
                      <a:pt x="346" y="663"/>
                    </a:lnTo>
                    <a:lnTo>
                      <a:pt x="344" y="664"/>
                    </a:lnTo>
                    <a:lnTo>
                      <a:pt x="344" y="665"/>
                    </a:lnTo>
                    <a:lnTo>
                      <a:pt x="345" y="667"/>
                    </a:lnTo>
                    <a:lnTo>
                      <a:pt x="346" y="669"/>
                    </a:lnTo>
                    <a:lnTo>
                      <a:pt x="346" y="671"/>
                    </a:lnTo>
                    <a:lnTo>
                      <a:pt x="344" y="671"/>
                    </a:lnTo>
                    <a:lnTo>
                      <a:pt x="342" y="671"/>
                    </a:lnTo>
                    <a:lnTo>
                      <a:pt x="343" y="673"/>
                    </a:lnTo>
                    <a:lnTo>
                      <a:pt x="343" y="674"/>
                    </a:lnTo>
                    <a:lnTo>
                      <a:pt x="341" y="674"/>
                    </a:lnTo>
                    <a:lnTo>
                      <a:pt x="340" y="674"/>
                    </a:lnTo>
                    <a:lnTo>
                      <a:pt x="340" y="677"/>
                    </a:lnTo>
                    <a:lnTo>
                      <a:pt x="341" y="679"/>
                    </a:lnTo>
                    <a:lnTo>
                      <a:pt x="339" y="679"/>
                    </a:lnTo>
                    <a:lnTo>
                      <a:pt x="336" y="679"/>
                    </a:lnTo>
                    <a:lnTo>
                      <a:pt x="335" y="677"/>
                    </a:lnTo>
                    <a:lnTo>
                      <a:pt x="335" y="674"/>
                    </a:lnTo>
                    <a:lnTo>
                      <a:pt x="333" y="674"/>
                    </a:lnTo>
                    <a:lnTo>
                      <a:pt x="331" y="674"/>
                    </a:lnTo>
                    <a:lnTo>
                      <a:pt x="331" y="677"/>
                    </a:lnTo>
                    <a:lnTo>
                      <a:pt x="332" y="679"/>
                    </a:lnTo>
                    <a:lnTo>
                      <a:pt x="334" y="679"/>
                    </a:lnTo>
                    <a:lnTo>
                      <a:pt x="336" y="679"/>
                    </a:lnTo>
                    <a:lnTo>
                      <a:pt x="337" y="681"/>
                    </a:lnTo>
                    <a:lnTo>
                      <a:pt x="337" y="682"/>
                    </a:lnTo>
                    <a:lnTo>
                      <a:pt x="339" y="684"/>
                    </a:lnTo>
                    <a:lnTo>
                      <a:pt x="339" y="686"/>
                    </a:lnTo>
                    <a:lnTo>
                      <a:pt x="336" y="686"/>
                    </a:lnTo>
                    <a:lnTo>
                      <a:pt x="334" y="686"/>
                    </a:lnTo>
                    <a:lnTo>
                      <a:pt x="335" y="688"/>
                    </a:lnTo>
                    <a:lnTo>
                      <a:pt x="335" y="690"/>
                    </a:lnTo>
                    <a:lnTo>
                      <a:pt x="331" y="690"/>
                    </a:lnTo>
                    <a:lnTo>
                      <a:pt x="329" y="690"/>
                    </a:lnTo>
                    <a:lnTo>
                      <a:pt x="327" y="690"/>
                    </a:lnTo>
                    <a:lnTo>
                      <a:pt x="327" y="688"/>
                    </a:lnTo>
                    <a:lnTo>
                      <a:pt x="326" y="686"/>
                    </a:lnTo>
                    <a:lnTo>
                      <a:pt x="328" y="686"/>
                    </a:lnTo>
                    <a:lnTo>
                      <a:pt x="330" y="686"/>
                    </a:lnTo>
                    <a:lnTo>
                      <a:pt x="330" y="684"/>
                    </a:lnTo>
                    <a:lnTo>
                      <a:pt x="329" y="682"/>
                    </a:lnTo>
                    <a:lnTo>
                      <a:pt x="327" y="682"/>
                    </a:lnTo>
                    <a:lnTo>
                      <a:pt x="325" y="682"/>
                    </a:lnTo>
                    <a:lnTo>
                      <a:pt x="323" y="682"/>
                    </a:lnTo>
                    <a:lnTo>
                      <a:pt x="320" y="682"/>
                    </a:lnTo>
                    <a:lnTo>
                      <a:pt x="320" y="681"/>
                    </a:lnTo>
                    <a:lnTo>
                      <a:pt x="319" y="679"/>
                    </a:lnTo>
                    <a:lnTo>
                      <a:pt x="317" y="679"/>
                    </a:lnTo>
                    <a:lnTo>
                      <a:pt x="315" y="679"/>
                    </a:lnTo>
                    <a:lnTo>
                      <a:pt x="316" y="680"/>
                    </a:lnTo>
                    <a:lnTo>
                      <a:pt x="316" y="682"/>
                    </a:lnTo>
                    <a:lnTo>
                      <a:pt x="318" y="682"/>
                    </a:lnTo>
                    <a:lnTo>
                      <a:pt x="320" y="682"/>
                    </a:lnTo>
                    <a:lnTo>
                      <a:pt x="322" y="684"/>
                    </a:lnTo>
                    <a:lnTo>
                      <a:pt x="322" y="686"/>
                    </a:lnTo>
                    <a:lnTo>
                      <a:pt x="323" y="688"/>
                    </a:lnTo>
                    <a:lnTo>
                      <a:pt x="324" y="690"/>
                    </a:lnTo>
                    <a:lnTo>
                      <a:pt x="326" y="689"/>
                    </a:lnTo>
                    <a:lnTo>
                      <a:pt x="327" y="690"/>
                    </a:lnTo>
                    <a:lnTo>
                      <a:pt x="328" y="691"/>
                    </a:lnTo>
                    <a:lnTo>
                      <a:pt x="329" y="694"/>
                    </a:lnTo>
                    <a:lnTo>
                      <a:pt x="329" y="696"/>
                    </a:lnTo>
                    <a:lnTo>
                      <a:pt x="330" y="698"/>
                    </a:lnTo>
                    <a:lnTo>
                      <a:pt x="328" y="698"/>
                    </a:lnTo>
                    <a:lnTo>
                      <a:pt x="326" y="698"/>
                    </a:lnTo>
                    <a:lnTo>
                      <a:pt x="326" y="700"/>
                    </a:lnTo>
                    <a:lnTo>
                      <a:pt x="327" y="701"/>
                    </a:lnTo>
                    <a:lnTo>
                      <a:pt x="325" y="701"/>
                    </a:lnTo>
                    <a:lnTo>
                      <a:pt x="323" y="701"/>
                    </a:lnTo>
                    <a:lnTo>
                      <a:pt x="324" y="703"/>
                    </a:lnTo>
                    <a:lnTo>
                      <a:pt x="324" y="705"/>
                    </a:lnTo>
                    <a:lnTo>
                      <a:pt x="322" y="705"/>
                    </a:lnTo>
                    <a:lnTo>
                      <a:pt x="319" y="705"/>
                    </a:lnTo>
                    <a:lnTo>
                      <a:pt x="319" y="703"/>
                    </a:lnTo>
                    <a:lnTo>
                      <a:pt x="318" y="701"/>
                    </a:lnTo>
                    <a:lnTo>
                      <a:pt x="316" y="701"/>
                    </a:lnTo>
                    <a:lnTo>
                      <a:pt x="314" y="701"/>
                    </a:lnTo>
                    <a:lnTo>
                      <a:pt x="315" y="703"/>
                    </a:lnTo>
                    <a:lnTo>
                      <a:pt x="315" y="705"/>
                    </a:lnTo>
                    <a:lnTo>
                      <a:pt x="316" y="705"/>
                    </a:lnTo>
                    <a:lnTo>
                      <a:pt x="317" y="705"/>
                    </a:lnTo>
                    <a:lnTo>
                      <a:pt x="319" y="705"/>
                    </a:lnTo>
                    <a:lnTo>
                      <a:pt x="319" y="705"/>
                    </a:lnTo>
                    <a:lnTo>
                      <a:pt x="320" y="707"/>
                    </a:lnTo>
                    <a:lnTo>
                      <a:pt x="320" y="708"/>
                    </a:lnTo>
                    <a:lnTo>
                      <a:pt x="318" y="708"/>
                    </a:lnTo>
                    <a:lnTo>
                      <a:pt x="316" y="708"/>
                    </a:lnTo>
                    <a:lnTo>
                      <a:pt x="317" y="711"/>
                    </a:lnTo>
                    <a:lnTo>
                      <a:pt x="318" y="713"/>
                    </a:lnTo>
                    <a:lnTo>
                      <a:pt x="316" y="713"/>
                    </a:lnTo>
                    <a:lnTo>
                      <a:pt x="314" y="713"/>
                    </a:lnTo>
                    <a:lnTo>
                      <a:pt x="312" y="713"/>
                    </a:lnTo>
                    <a:lnTo>
                      <a:pt x="310" y="713"/>
                    </a:lnTo>
                    <a:lnTo>
                      <a:pt x="310" y="715"/>
                    </a:lnTo>
                    <a:lnTo>
                      <a:pt x="311" y="717"/>
                    </a:lnTo>
                    <a:lnTo>
                      <a:pt x="309" y="717"/>
                    </a:lnTo>
                    <a:lnTo>
                      <a:pt x="307" y="717"/>
                    </a:lnTo>
                    <a:lnTo>
                      <a:pt x="308" y="718"/>
                    </a:lnTo>
                    <a:lnTo>
                      <a:pt x="308" y="720"/>
                    </a:lnTo>
                    <a:lnTo>
                      <a:pt x="309" y="720"/>
                    </a:lnTo>
                    <a:lnTo>
                      <a:pt x="310" y="720"/>
                    </a:lnTo>
                    <a:lnTo>
                      <a:pt x="312" y="720"/>
                    </a:lnTo>
                    <a:lnTo>
                      <a:pt x="312" y="720"/>
                    </a:lnTo>
                    <a:lnTo>
                      <a:pt x="313" y="722"/>
                    </a:lnTo>
                    <a:lnTo>
                      <a:pt x="313" y="724"/>
                    </a:lnTo>
                    <a:lnTo>
                      <a:pt x="312" y="724"/>
                    </a:lnTo>
                    <a:lnTo>
                      <a:pt x="309" y="724"/>
                    </a:lnTo>
                    <a:lnTo>
                      <a:pt x="307" y="724"/>
                    </a:lnTo>
                    <a:lnTo>
                      <a:pt x="306" y="724"/>
                    </a:lnTo>
                    <a:lnTo>
                      <a:pt x="306" y="727"/>
                    </a:lnTo>
                    <a:lnTo>
                      <a:pt x="307" y="729"/>
                    </a:lnTo>
                    <a:lnTo>
                      <a:pt x="308" y="730"/>
                    </a:lnTo>
                    <a:lnTo>
                      <a:pt x="308" y="732"/>
                    </a:lnTo>
                    <a:lnTo>
                      <a:pt x="306" y="732"/>
                    </a:lnTo>
                    <a:lnTo>
                      <a:pt x="303" y="732"/>
                    </a:lnTo>
                    <a:lnTo>
                      <a:pt x="301" y="732"/>
                    </a:lnTo>
                    <a:lnTo>
                      <a:pt x="299" y="732"/>
                    </a:lnTo>
                    <a:lnTo>
                      <a:pt x="300" y="734"/>
                    </a:lnTo>
                    <a:lnTo>
                      <a:pt x="300" y="736"/>
                    </a:lnTo>
                    <a:lnTo>
                      <a:pt x="301" y="738"/>
                    </a:lnTo>
                    <a:lnTo>
                      <a:pt x="302" y="739"/>
                    </a:lnTo>
                    <a:lnTo>
                      <a:pt x="300" y="739"/>
                    </a:lnTo>
                    <a:lnTo>
                      <a:pt x="298" y="739"/>
                    </a:lnTo>
                    <a:lnTo>
                      <a:pt x="298" y="741"/>
                    </a:lnTo>
                    <a:lnTo>
                      <a:pt x="299" y="744"/>
                    </a:lnTo>
                    <a:lnTo>
                      <a:pt x="297" y="744"/>
                    </a:lnTo>
                    <a:lnTo>
                      <a:pt x="295" y="744"/>
                    </a:lnTo>
                    <a:lnTo>
                      <a:pt x="293" y="744"/>
                    </a:lnTo>
                    <a:lnTo>
                      <a:pt x="291" y="744"/>
                    </a:lnTo>
                    <a:lnTo>
                      <a:pt x="290" y="741"/>
                    </a:lnTo>
                    <a:lnTo>
                      <a:pt x="290" y="739"/>
                    </a:lnTo>
                    <a:lnTo>
                      <a:pt x="287" y="739"/>
                    </a:lnTo>
                    <a:lnTo>
                      <a:pt x="285" y="739"/>
                    </a:lnTo>
                    <a:lnTo>
                      <a:pt x="285" y="741"/>
                    </a:lnTo>
                    <a:lnTo>
                      <a:pt x="286" y="744"/>
                    </a:lnTo>
                    <a:lnTo>
                      <a:pt x="289" y="744"/>
                    </a:lnTo>
                    <a:lnTo>
                      <a:pt x="291" y="744"/>
                    </a:lnTo>
                    <a:lnTo>
                      <a:pt x="292" y="746"/>
                    </a:lnTo>
                    <a:lnTo>
                      <a:pt x="292" y="748"/>
                    </a:lnTo>
                    <a:lnTo>
                      <a:pt x="293" y="749"/>
                    </a:lnTo>
                    <a:lnTo>
                      <a:pt x="293" y="751"/>
                    </a:lnTo>
                    <a:lnTo>
                      <a:pt x="292" y="751"/>
                    </a:lnTo>
                    <a:lnTo>
                      <a:pt x="290" y="751"/>
                    </a:lnTo>
                    <a:lnTo>
                      <a:pt x="290" y="753"/>
                    </a:lnTo>
                    <a:lnTo>
                      <a:pt x="291" y="755"/>
                    </a:lnTo>
                    <a:lnTo>
                      <a:pt x="289" y="755"/>
                    </a:lnTo>
                    <a:lnTo>
                      <a:pt x="286" y="755"/>
                    </a:lnTo>
                    <a:lnTo>
                      <a:pt x="286" y="757"/>
                    </a:lnTo>
                    <a:lnTo>
                      <a:pt x="287" y="758"/>
                    </a:lnTo>
                    <a:lnTo>
                      <a:pt x="285" y="758"/>
                    </a:lnTo>
                    <a:lnTo>
                      <a:pt x="283" y="760"/>
                    </a:lnTo>
                    <a:lnTo>
                      <a:pt x="284" y="761"/>
                    </a:lnTo>
                    <a:lnTo>
                      <a:pt x="284" y="763"/>
                    </a:lnTo>
                    <a:lnTo>
                      <a:pt x="282" y="763"/>
                    </a:lnTo>
                    <a:lnTo>
                      <a:pt x="280" y="763"/>
                    </a:lnTo>
                    <a:lnTo>
                      <a:pt x="281" y="765"/>
                    </a:lnTo>
                    <a:lnTo>
                      <a:pt x="282" y="767"/>
                    </a:lnTo>
                    <a:lnTo>
                      <a:pt x="280" y="767"/>
                    </a:lnTo>
                    <a:lnTo>
                      <a:pt x="278" y="767"/>
                    </a:lnTo>
                    <a:lnTo>
                      <a:pt x="278" y="769"/>
                    </a:lnTo>
                    <a:lnTo>
                      <a:pt x="279" y="770"/>
                    </a:lnTo>
                    <a:lnTo>
                      <a:pt x="277" y="770"/>
                    </a:lnTo>
                    <a:lnTo>
                      <a:pt x="275" y="770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4" y="774"/>
                    </a:lnTo>
                    <a:lnTo>
                      <a:pt x="272" y="774"/>
                    </a:lnTo>
                    <a:lnTo>
                      <a:pt x="273" y="777"/>
                    </a:lnTo>
                    <a:lnTo>
                      <a:pt x="273" y="779"/>
                    </a:lnTo>
                    <a:lnTo>
                      <a:pt x="270" y="779"/>
                    </a:lnTo>
                    <a:lnTo>
                      <a:pt x="269" y="779"/>
                    </a:lnTo>
                    <a:lnTo>
                      <a:pt x="269" y="781"/>
                    </a:lnTo>
                    <a:lnTo>
                      <a:pt x="270" y="782"/>
                    </a:lnTo>
                    <a:lnTo>
                      <a:pt x="268" y="782"/>
                    </a:lnTo>
                    <a:lnTo>
                      <a:pt x="266" y="782"/>
                    </a:lnTo>
                    <a:lnTo>
                      <a:pt x="264" y="782"/>
                    </a:lnTo>
                    <a:lnTo>
                      <a:pt x="262" y="782"/>
                    </a:lnTo>
                    <a:lnTo>
                      <a:pt x="262" y="784"/>
                    </a:lnTo>
                    <a:lnTo>
                      <a:pt x="263" y="786"/>
                    </a:lnTo>
                    <a:lnTo>
                      <a:pt x="265" y="786"/>
                    </a:lnTo>
                    <a:lnTo>
                      <a:pt x="267" y="786"/>
                    </a:lnTo>
                    <a:lnTo>
                      <a:pt x="268" y="788"/>
                    </a:lnTo>
                    <a:lnTo>
                      <a:pt x="268" y="789"/>
                    </a:lnTo>
                    <a:lnTo>
                      <a:pt x="266" y="789"/>
                    </a:lnTo>
                    <a:lnTo>
                      <a:pt x="264" y="790"/>
                    </a:lnTo>
                    <a:lnTo>
                      <a:pt x="265" y="791"/>
                    </a:lnTo>
                    <a:lnTo>
                      <a:pt x="266" y="794"/>
                    </a:lnTo>
                    <a:lnTo>
                      <a:pt x="264" y="794"/>
                    </a:lnTo>
                    <a:lnTo>
                      <a:pt x="262" y="794"/>
                    </a:lnTo>
                    <a:lnTo>
                      <a:pt x="262" y="796"/>
                    </a:lnTo>
                    <a:lnTo>
                      <a:pt x="263" y="798"/>
                    </a:lnTo>
                    <a:lnTo>
                      <a:pt x="261" y="798"/>
                    </a:lnTo>
                    <a:lnTo>
                      <a:pt x="259" y="798"/>
                    </a:lnTo>
                    <a:lnTo>
                      <a:pt x="257" y="798"/>
                    </a:lnTo>
                    <a:lnTo>
                      <a:pt x="254" y="798"/>
                    </a:lnTo>
                    <a:lnTo>
                      <a:pt x="256" y="800"/>
                    </a:lnTo>
                    <a:lnTo>
                      <a:pt x="257" y="802"/>
                    </a:lnTo>
                    <a:lnTo>
                      <a:pt x="257" y="803"/>
                    </a:lnTo>
                    <a:lnTo>
                      <a:pt x="258" y="805"/>
                    </a:lnTo>
                    <a:lnTo>
                      <a:pt x="256" y="805"/>
                    </a:lnTo>
                    <a:lnTo>
                      <a:pt x="253" y="805"/>
                    </a:lnTo>
                    <a:lnTo>
                      <a:pt x="254" y="807"/>
                    </a:lnTo>
                    <a:lnTo>
                      <a:pt x="254" y="810"/>
                    </a:lnTo>
                    <a:lnTo>
                      <a:pt x="252" y="810"/>
                    </a:lnTo>
                    <a:lnTo>
                      <a:pt x="250" y="810"/>
                    </a:lnTo>
                    <a:lnTo>
                      <a:pt x="248" y="810"/>
                    </a:lnTo>
                    <a:lnTo>
                      <a:pt x="246" y="810"/>
                    </a:lnTo>
                    <a:lnTo>
                      <a:pt x="247" y="812"/>
                    </a:lnTo>
                    <a:lnTo>
                      <a:pt x="248" y="814"/>
                    </a:lnTo>
                    <a:lnTo>
                      <a:pt x="248" y="815"/>
                    </a:lnTo>
                    <a:lnTo>
                      <a:pt x="249" y="817"/>
                    </a:lnTo>
                    <a:lnTo>
                      <a:pt x="247" y="817"/>
                    </a:lnTo>
                    <a:lnTo>
                      <a:pt x="245" y="817"/>
                    </a:lnTo>
                    <a:lnTo>
                      <a:pt x="246" y="819"/>
                    </a:lnTo>
                    <a:lnTo>
                      <a:pt x="246" y="821"/>
                    </a:lnTo>
                    <a:lnTo>
                      <a:pt x="244" y="821"/>
                    </a:lnTo>
                    <a:lnTo>
                      <a:pt x="242" y="821"/>
                    </a:lnTo>
                    <a:lnTo>
                      <a:pt x="240" y="821"/>
                    </a:lnTo>
                    <a:lnTo>
                      <a:pt x="239" y="821"/>
                    </a:lnTo>
                    <a:lnTo>
                      <a:pt x="239" y="823"/>
                    </a:lnTo>
                    <a:lnTo>
                      <a:pt x="240" y="825"/>
                    </a:lnTo>
                    <a:lnTo>
                      <a:pt x="241" y="827"/>
                    </a:lnTo>
                    <a:lnTo>
                      <a:pt x="241" y="829"/>
                    </a:lnTo>
                    <a:lnTo>
                      <a:pt x="239" y="829"/>
                    </a:lnTo>
                    <a:lnTo>
                      <a:pt x="236" y="829"/>
                    </a:lnTo>
                    <a:lnTo>
                      <a:pt x="237" y="831"/>
                    </a:lnTo>
                    <a:lnTo>
                      <a:pt x="237" y="833"/>
                    </a:lnTo>
                    <a:lnTo>
                      <a:pt x="235" y="833"/>
                    </a:lnTo>
                    <a:lnTo>
                      <a:pt x="234" y="833"/>
                    </a:lnTo>
                    <a:lnTo>
                      <a:pt x="234" y="835"/>
                    </a:lnTo>
                    <a:lnTo>
                      <a:pt x="235" y="837"/>
                    </a:lnTo>
                    <a:lnTo>
                      <a:pt x="233" y="837"/>
                    </a:lnTo>
                    <a:lnTo>
                      <a:pt x="231" y="837"/>
                    </a:lnTo>
                    <a:lnTo>
                      <a:pt x="229" y="837"/>
                    </a:lnTo>
                    <a:lnTo>
                      <a:pt x="227" y="837"/>
                    </a:lnTo>
                    <a:lnTo>
                      <a:pt x="227" y="839"/>
                    </a:lnTo>
                    <a:lnTo>
                      <a:pt x="228" y="840"/>
                    </a:lnTo>
                    <a:lnTo>
                      <a:pt x="229" y="842"/>
                    </a:lnTo>
                    <a:lnTo>
                      <a:pt x="230" y="845"/>
                    </a:lnTo>
                    <a:lnTo>
                      <a:pt x="228" y="845"/>
                    </a:lnTo>
                    <a:lnTo>
                      <a:pt x="226" y="845"/>
                    </a:lnTo>
                    <a:lnTo>
                      <a:pt x="226" y="847"/>
                    </a:lnTo>
                    <a:lnTo>
                      <a:pt x="227" y="849"/>
                    </a:lnTo>
                    <a:lnTo>
                      <a:pt x="225" y="849"/>
                    </a:lnTo>
                    <a:lnTo>
                      <a:pt x="223" y="849"/>
                    </a:lnTo>
                    <a:lnTo>
                      <a:pt x="224" y="851"/>
                    </a:lnTo>
                    <a:lnTo>
                      <a:pt x="224" y="852"/>
                    </a:lnTo>
                    <a:lnTo>
                      <a:pt x="222" y="852"/>
                    </a:lnTo>
                    <a:lnTo>
                      <a:pt x="219" y="852"/>
                    </a:lnTo>
                    <a:lnTo>
                      <a:pt x="220" y="854"/>
                    </a:lnTo>
                    <a:lnTo>
                      <a:pt x="222" y="856"/>
                    </a:lnTo>
                    <a:lnTo>
                      <a:pt x="219" y="856"/>
                    </a:lnTo>
                    <a:lnTo>
                      <a:pt x="217" y="856"/>
                    </a:lnTo>
                    <a:lnTo>
                      <a:pt x="216" y="854"/>
                    </a:lnTo>
                    <a:lnTo>
                      <a:pt x="215" y="853"/>
                    </a:lnTo>
                    <a:lnTo>
                      <a:pt x="213" y="853"/>
                    </a:lnTo>
                    <a:lnTo>
                      <a:pt x="212" y="853"/>
                    </a:lnTo>
                    <a:lnTo>
                      <a:pt x="212" y="855"/>
                    </a:lnTo>
                    <a:lnTo>
                      <a:pt x="213" y="856"/>
                    </a:lnTo>
                    <a:lnTo>
                      <a:pt x="215" y="856"/>
                    </a:lnTo>
                    <a:lnTo>
                      <a:pt x="217" y="856"/>
                    </a:lnTo>
                    <a:lnTo>
                      <a:pt x="217" y="858"/>
                    </a:lnTo>
                    <a:lnTo>
                      <a:pt x="218" y="861"/>
                    </a:lnTo>
                    <a:lnTo>
                      <a:pt x="216" y="861"/>
                    </a:lnTo>
                    <a:lnTo>
                      <a:pt x="214" y="861"/>
                    </a:lnTo>
                    <a:lnTo>
                      <a:pt x="215" y="863"/>
                    </a:lnTo>
                    <a:lnTo>
                      <a:pt x="215" y="864"/>
                    </a:lnTo>
                    <a:lnTo>
                      <a:pt x="213" y="864"/>
                    </a:lnTo>
                    <a:lnTo>
                      <a:pt x="211" y="865"/>
                    </a:lnTo>
                    <a:lnTo>
                      <a:pt x="212" y="866"/>
                    </a:lnTo>
                    <a:lnTo>
                      <a:pt x="213" y="868"/>
                    </a:lnTo>
                    <a:lnTo>
                      <a:pt x="211" y="868"/>
                    </a:lnTo>
                    <a:lnTo>
                      <a:pt x="209" y="868"/>
                    </a:lnTo>
                    <a:lnTo>
                      <a:pt x="210" y="870"/>
                    </a:lnTo>
                    <a:lnTo>
                      <a:pt x="210" y="872"/>
                    </a:lnTo>
                    <a:lnTo>
                      <a:pt x="208" y="872"/>
                    </a:lnTo>
                    <a:lnTo>
                      <a:pt x="206" y="872"/>
                    </a:lnTo>
                    <a:lnTo>
                      <a:pt x="207" y="874"/>
                    </a:lnTo>
                    <a:lnTo>
                      <a:pt x="208" y="877"/>
                    </a:lnTo>
                    <a:lnTo>
                      <a:pt x="206" y="877"/>
                    </a:lnTo>
                    <a:lnTo>
                      <a:pt x="203" y="877"/>
                    </a:lnTo>
                    <a:lnTo>
                      <a:pt x="204" y="879"/>
                    </a:lnTo>
                    <a:lnTo>
                      <a:pt x="204" y="880"/>
                    </a:lnTo>
                    <a:lnTo>
                      <a:pt x="202" y="880"/>
                    </a:lnTo>
                    <a:lnTo>
                      <a:pt x="200" y="881"/>
                    </a:lnTo>
                    <a:lnTo>
                      <a:pt x="201" y="882"/>
                    </a:lnTo>
                    <a:lnTo>
                      <a:pt x="202" y="884"/>
                    </a:lnTo>
                    <a:lnTo>
                      <a:pt x="202" y="886"/>
                    </a:lnTo>
                    <a:lnTo>
                      <a:pt x="203" y="888"/>
                    </a:lnTo>
                    <a:lnTo>
                      <a:pt x="201" y="888"/>
                    </a:lnTo>
                    <a:lnTo>
                      <a:pt x="199" y="888"/>
                    </a:lnTo>
                    <a:lnTo>
                      <a:pt x="200" y="890"/>
                    </a:lnTo>
                    <a:lnTo>
                      <a:pt x="200" y="891"/>
                    </a:lnTo>
                    <a:lnTo>
                      <a:pt x="198" y="891"/>
                    </a:lnTo>
                    <a:lnTo>
                      <a:pt x="197" y="892"/>
                    </a:lnTo>
                    <a:lnTo>
                      <a:pt x="197" y="894"/>
                    </a:lnTo>
                    <a:lnTo>
                      <a:pt x="198" y="896"/>
                    </a:lnTo>
                    <a:lnTo>
                      <a:pt x="196" y="896"/>
                    </a:lnTo>
                    <a:lnTo>
                      <a:pt x="194" y="896"/>
                    </a:lnTo>
                    <a:lnTo>
                      <a:pt x="195" y="898"/>
                    </a:lnTo>
                    <a:lnTo>
                      <a:pt x="195" y="900"/>
                    </a:lnTo>
                    <a:lnTo>
                      <a:pt x="193" y="900"/>
                    </a:lnTo>
                    <a:lnTo>
                      <a:pt x="191" y="900"/>
                    </a:lnTo>
                    <a:lnTo>
                      <a:pt x="192" y="902"/>
                    </a:lnTo>
                    <a:lnTo>
                      <a:pt x="193" y="904"/>
                    </a:lnTo>
                    <a:lnTo>
                      <a:pt x="191" y="904"/>
                    </a:lnTo>
                    <a:lnTo>
                      <a:pt x="189" y="904"/>
                    </a:lnTo>
                    <a:lnTo>
                      <a:pt x="187" y="902"/>
                    </a:lnTo>
                    <a:lnTo>
                      <a:pt x="187" y="900"/>
                    </a:lnTo>
                    <a:lnTo>
                      <a:pt x="185" y="900"/>
                    </a:lnTo>
                    <a:lnTo>
                      <a:pt x="183" y="900"/>
                    </a:lnTo>
                    <a:lnTo>
                      <a:pt x="182" y="899"/>
                    </a:lnTo>
                    <a:lnTo>
                      <a:pt x="181" y="897"/>
                    </a:lnTo>
                    <a:lnTo>
                      <a:pt x="179" y="897"/>
                    </a:lnTo>
                    <a:lnTo>
                      <a:pt x="177" y="897"/>
                    </a:lnTo>
                    <a:lnTo>
                      <a:pt x="177" y="895"/>
                    </a:lnTo>
                    <a:lnTo>
                      <a:pt x="176" y="894"/>
                    </a:lnTo>
                    <a:lnTo>
                      <a:pt x="174" y="894"/>
                    </a:lnTo>
                    <a:lnTo>
                      <a:pt x="171" y="894"/>
                    </a:lnTo>
                    <a:lnTo>
                      <a:pt x="173" y="896"/>
                    </a:lnTo>
                    <a:lnTo>
                      <a:pt x="174" y="897"/>
                    </a:lnTo>
                    <a:lnTo>
                      <a:pt x="175" y="897"/>
                    </a:lnTo>
                    <a:lnTo>
                      <a:pt x="177" y="897"/>
                    </a:lnTo>
                    <a:lnTo>
                      <a:pt x="178" y="899"/>
                    </a:lnTo>
                    <a:lnTo>
                      <a:pt x="179" y="901"/>
                    </a:lnTo>
                    <a:lnTo>
                      <a:pt x="181" y="901"/>
                    </a:lnTo>
                    <a:lnTo>
                      <a:pt x="183" y="900"/>
                    </a:lnTo>
                    <a:lnTo>
                      <a:pt x="183" y="902"/>
                    </a:lnTo>
                    <a:lnTo>
                      <a:pt x="184" y="904"/>
                    </a:lnTo>
                    <a:lnTo>
                      <a:pt x="186" y="904"/>
                    </a:lnTo>
                    <a:lnTo>
                      <a:pt x="189" y="904"/>
                    </a:lnTo>
                    <a:lnTo>
                      <a:pt x="190" y="906"/>
                    </a:lnTo>
                    <a:lnTo>
                      <a:pt x="190" y="907"/>
                    </a:lnTo>
                    <a:lnTo>
                      <a:pt x="187" y="907"/>
                    </a:lnTo>
                    <a:lnTo>
                      <a:pt x="185" y="908"/>
                    </a:lnTo>
                    <a:lnTo>
                      <a:pt x="186" y="909"/>
                    </a:lnTo>
                    <a:lnTo>
                      <a:pt x="187" y="912"/>
                    </a:lnTo>
                    <a:lnTo>
                      <a:pt x="189" y="914"/>
                    </a:lnTo>
                    <a:lnTo>
                      <a:pt x="189" y="916"/>
                    </a:lnTo>
                    <a:lnTo>
                      <a:pt x="186" y="916"/>
                    </a:lnTo>
                    <a:lnTo>
                      <a:pt x="184" y="916"/>
                    </a:lnTo>
                    <a:lnTo>
                      <a:pt x="182" y="916"/>
                    </a:lnTo>
                    <a:lnTo>
                      <a:pt x="180" y="916"/>
                    </a:lnTo>
                    <a:lnTo>
                      <a:pt x="181" y="918"/>
                    </a:lnTo>
                    <a:lnTo>
                      <a:pt x="182" y="920"/>
                    </a:lnTo>
                    <a:lnTo>
                      <a:pt x="183" y="921"/>
                    </a:lnTo>
                    <a:lnTo>
                      <a:pt x="183" y="923"/>
                    </a:lnTo>
                    <a:lnTo>
                      <a:pt x="181" y="923"/>
                    </a:lnTo>
                    <a:lnTo>
                      <a:pt x="179" y="923"/>
                    </a:lnTo>
                    <a:lnTo>
                      <a:pt x="180" y="925"/>
                    </a:lnTo>
                    <a:lnTo>
                      <a:pt x="180" y="928"/>
                    </a:lnTo>
                    <a:lnTo>
                      <a:pt x="179" y="928"/>
                    </a:lnTo>
                    <a:lnTo>
                      <a:pt x="177" y="928"/>
                    </a:lnTo>
                    <a:lnTo>
                      <a:pt x="177" y="930"/>
                    </a:lnTo>
                    <a:lnTo>
                      <a:pt x="178" y="932"/>
                    </a:lnTo>
                    <a:lnTo>
                      <a:pt x="176" y="932"/>
                    </a:lnTo>
                    <a:lnTo>
                      <a:pt x="174" y="932"/>
                    </a:lnTo>
                    <a:lnTo>
                      <a:pt x="175" y="934"/>
                    </a:lnTo>
                    <a:lnTo>
                      <a:pt x="175" y="935"/>
                    </a:lnTo>
                    <a:lnTo>
                      <a:pt x="173" y="935"/>
                    </a:lnTo>
                    <a:lnTo>
                      <a:pt x="171" y="936"/>
                    </a:lnTo>
                    <a:lnTo>
                      <a:pt x="171" y="937"/>
                    </a:lnTo>
                    <a:lnTo>
                      <a:pt x="173" y="939"/>
                    </a:lnTo>
                    <a:lnTo>
                      <a:pt x="170" y="939"/>
                    </a:lnTo>
                    <a:lnTo>
                      <a:pt x="168" y="939"/>
                    </a:lnTo>
                    <a:lnTo>
                      <a:pt x="169" y="941"/>
                    </a:lnTo>
                    <a:lnTo>
                      <a:pt x="169" y="944"/>
                    </a:lnTo>
                    <a:lnTo>
                      <a:pt x="167" y="944"/>
                    </a:lnTo>
                    <a:lnTo>
                      <a:pt x="165" y="944"/>
                    </a:lnTo>
                    <a:lnTo>
                      <a:pt x="166" y="946"/>
                    </a:lnTo>
                    <a:lnTo>
                      <a:pt x="167" y="948"/>
                    </a:lnTo>
                    <a:lnTo>
                      <a:pt x="165" y="948"/>
                    </a:lnTo>
                    <a:lnTo>
                      <a:pt x="163" y="948"/>
                    </a:lnTo>
                    <a:lnTo>
                      <a:pt x="163" y="950"/>
                    </a:lnTo>
                    <a:lnTo>
                      <a:pt x="164" y="951"/>
                    </a:lnTo>
                    <a:lnTo>
                      <a:pt x="165" y="953"/>
                    </a:lnTo>
                    <a:lnTo>
                      <a:pt x="166" y="955"/>
                    </a:lnTo>
                    <a:lnTo>
                      <a:pt x="164" y="955"/>
                    </a:lnTo>
                    <a:lnTo>
                      <a:pt x="162" y="955"/>
                    </a:lnTo>
                    <a:lnTo>
                      <a:pt x="160" y="955"/>
                    </a:lnTo>
                    <a:lnTo>
                      <a:pt x="158" y="955"/>
                    </a:lnTo>
                    <a:lnTo>
                      <a:pt x="159" y="957"/>
                    </a:lnTo>
                    <a:lnTo>
                      <a:pt x="159" y="959"/>
                    </a:lnTo>
                    <a:lnTo>
                      <a:pt x="157" y="959"/>
                    </a:lnTo>
                    <a:lnTo>
                      <a:pt x="156" y="959"/>
                    </a:lnTo>
                    <a:lnTo>
                      <a:pt x="156" y="962"/>
                    </a:lnTo>
                    <a:lnTo>
                      <a:pt x="157" y="964"/>
                    </a:lnTo>
                    <a:lnTo>
                      <a:pt x="158" y="966"/>
                    </a:lnTo>
                    <a:lnTo>
                      <a:pt x="158" y="967"/>
                    </a:lnTo>
                    <a:lnTo>
                      <a:pt x="157" y="968"/>
                    </a:lnTo>
                    <a:lnTo>
                      <a:pt x="154" y="968"/>
                    </a:lnTo>
                    <a:lnTo>
                      <a:pt x="152" y="968"/>
                    </a:lnTo>
                    <a:lnTo>
                      <a:pt x="150" y="968"/>
                    </a:lnTo>
                    <a:lnTo>
                      <a:pt x="150" y="970"/>
                    </a:lnTo>
                    <a:lnTo>
                      <a:pt x="151" y="971"/>
                    </a:lnTo>
                    <a:lnTo>
                      <a:pt x="152" y="973"/>
                    </a:lnTo>
                    <a:lnTo>
                      <a:pt x="153" y="975"/>
                    </a:lnTo>
                    <a:lnTo>
                      <a:pt x="151" y="975"/>
                    </a:lnTo>
                    <a:lnTo>
                      <a:pt x="149" y="975"/>
                    </a:lnTo>
                    <a:lnTo>
                      <a:pt x="149" y="978"/>
                    </a:lnTo>
                    <a:lnTo>
                      <a:pt x="150" y="980"/>
                    </a:lnTo>
                    <a:lnTo>
                      <a:pt x="148" y="980"/>
                    </a:lnTo>
                    <a:lnTo>
                      <a:pt x="146" y="980"/>
                    </a:lnTo>
                    <a:lnTo>
                      <a:pt x="147" y="982"/>
                    </a:lnTo>
                    <a:lnTo>
                      <a:pt x="148" y="984"/>
                    </a:lnTo>
                    <a:lnTo>
                      <a:pt x="146" y="984"/>
                    </a:lnTo>
                    <a:lnTo>
                      <a:pt x="144" y="984"/>
                    </a:lnTo>
                    <a:lnTo>
                      <a:pt x="145" y="986"/>
                    </a:lnTo>
                    <a:lnTo>
                      <a:pt x="145" y="987"/>
                    </a:lnTo>
                    <a:lnTo>
                      <a:pt x="143" y="988"/>
                    </a:lnTo>
                    <a:lnTo>
                      <a:pt x="141" y="988"/>
                    </a:lnTo>
                    <a:lnTo>
                      <a:pt x="141" y="986"/>
                    </a:lnTo>
                    <a:lnTo>
                      <a:pt x="140" y="984"/>
                    </a:lnTo>
                    <a:lnTo>
                      <a:pt x="137" y="984"/>
                    </a:lnTo>
                    <a:lnTo>
                      <a:pt x="135" y="984"/>
                    </a:lnTo>
                    <a:lnTo>
                      <a:pt x="136" y="986"/>
                    </a:lnTo>
                    <a:lnTo>
                      <a:pt x="136" y="988"/>
                    </a:lnTo>
                    <a:lnTo>
                      <a:pt x="139" y="988"/>
                    </a:lnTo>
                    <a:lnTo>
                      <a:pt x="141" y="988"/>
                    </a:lnTo>
                    <a:lnTo>
                      <a:pt x="142" y="989"/>
                    </a:lnTo>
                    <a:lnTo>
                      <a:pt x="143" y="991"/>
                    </a:lnTo>
                    <a:lnTo>
                      <a:pt x="144" y="994"/>
                    </a:lnTo>
                    <a:lnTo>
                      <a:pt x="144" y="996"/>
                    </a:lnTo>
                    <a:lnTo>
                      <a:pt x="142" y="996"/>
                    </a:lnTo>
                    <a:lnTo>
                      <a:pt x="140" y="996"/>
                    </a:lnTo>
                    <a:lnTo>
                      <a:pt x="141" y="998"/>
                    </a:lnTo>
                    <a:lnTo>
                      <a:pt x="142" y="999"/>
                    </a:lnTo>
                    <a:lnTo>
                      <a:pt x="140" y="1000"/>
                    </a:lnTo>
                    <a:lnTo>
                      <a:pt x="137" y="1000"/>
                    </a:lnTo>
                    <a:lnTo>
                      <a:pt x="135" y="1000"/>
                    </a:lnTo>
                    <a:lnTo>
                      <a:pt x="133" y="1000"/>
                    </a:lnTo>
                    <a:lnTo>
                      <a:pt x="134" y="1002"/>
                    </a:lnTo>
                    <a:lnTo>
                      <a:pt x="134" y="1004"/>
                    </a:lnTo>
                    <a:lnTo>
                      <a:pt x="135" y="1005"/>
                    </a:lnTo>
                    <a:lnTo>
                      <a:pt x="136" y="1007"/>
                    </a:lnTo>
                    <a:lnTo>
                      <a:pt x="134" y="1007"/>
                    </a:lnTo>
                    <a:lnTo>
                      <a:pt x="132" y="1007"/>
                    </a:lnTo>
                    <a:lnTo>
                      <a:pt x="133" y="1009"/>
                    </a:lnTo>
                    <a:lnTo>
                      <a:pt x="133" y="1012"/>
                    </a:lnTo>
                    <a:lnTo>
                      <a:pt x="132" y="1012"/>
                    </a:lnTo>
                    <a:lnTo>
                      <a:pt x="130" y="1012"/>
                    </a:lnTo>
                    <a:lnTo>
                      <a:pt x="130" y="1014"/>
                    </a:lnTo>
                    <a:lnTo>
                      <a:pt x="131" y="1016"/>
                    </a:lnTo>
                    <a:lnTo>
                      <a:pt x="129" y="1016"/>
                    </a:lnTo>
                    <a:lnTo>
                      <a:pt x="127" y="1016"/>
                    </a:lnTo>
                    <a:lnTo>
                      <a:pt x="128" y="1018"/>
                    </a:lnTo>
                    <a:lnTo>
                      <a:pt x="129" y="1019"/>
                    </a:lnTo>
                    <a:lnTo>
                      <a:pt x="127" y="1020"/>
                    </a:lnTo>
                    <a:lnTo>
                      <a:pt x="125" y="1020"/>
                    </a:lnTo>
                    <a:lnTo>
                      <a:pt x="125" y="1022"/>
                    </a:lnTo>
                    <a:lnTo>
                      <a:pt x="126" y="1023"/>
                    </a:lnTo>
                    <a:lnTo>
                      <a:pt x="124" y="1023"/>
                    </a:lnTo>
                    <a:lnTo>
                      <a:pt x="121" y="1024"/>
                    </a:lnTo>
                    <a:lnTo>
                      <a:pt x="123" y="1025"/>
                    </a:lnTo>
                    <a:lnTo>
                      <a:pt x="124" y="1028"/>
                    </a:lnTo>
                    <a:lnTo>
                      <a:pt x="121" y="1028"/>
                    </a:lnTo>
                    <a:lnTo>
                      <a:pt x="119" y="1028"/>
                    </a:lnTo>
                    <a:lnTo>
                      <a:pt x="120" y="1030"/>
                    </a:lnTo>
                    <a:lnTo>
                      <a:pt x="120" y="1032"/>
                    </a:lnTo>
                    <a:lnTo>
                      <a:pt x="118" y="1032"/>
                    </a:lnTo>
                    <a:lnTo>
                      <a:pt x="116" y="1032"/>
                    </a:lnTo>
                    <a:lnTo>
                      <a:pt x="117" y="1034"/>
                    </a:lnTo>
                    <a:lnTo>
                      <a:pt x="118" y="1036"/>
                    </a:lnTo>
                    <a:lnTo>
                      <a:pt x="119" y="1038"/>
                    </a:lnTo>
                    <a:lnTo>
                      <a:pt x="119" y="1039"/>
                    </a:lnTo>
                    <a:lnTo>
                      <a:pt x="118" y="1040"/>
                    </a:lnTo>
                    <a:lnTo>
                      <a:pt x="116" y="1040"/>
                    </a:lnTo>
                    <a:lnTo>
                      <a:pt x="114" y="1040"/>
                    </a:lnTo>
                    <a:lnTo>
                      <a:pt x="112" y="1040"/>
                    </a:lnTo>
                    <a:lnTo>
                      <a:pt x="112" y="1042"/>
                    </a:lnTo>
                    <a:lnTo>
                      <a:pt x="113" y="1044"/>
                    </a:lnTo>
                    <a:lnTo>
                      <a:pt x="111" y="1045"/>
                    </a:lnTo>
                    <a:lnTo>
                      <a:pt x="109" y="1045"/>
                    </a:lnTo>
                    <a:lnTo>
                      <a:pt x="110" y="1047"/>
                    </a:lnTo>
                    <a:lnTo>
                      <a:pt x="111" y="1048"/>
                    </a:lnTo>
                    <a:lnTo>
                      <a:pt x="112" y="1050"/>
                    </a:lnTo>
                    <a:lnTo>
                      <a:pt x="113" y="1052"/>
                    </a:lnTo>
                    <a:lnTo>
                      <a:pt x="111" y="1052"/>
                    </a:lnTo>
                    <a:lnTo>
                      <a:pt x="109" y="1052"/>
                    </a:lnTo>
                    <a:lnTo>
                      <a:pt x="109" y="1054"/>
                    </a:lnTo>
                    <a:lnTo>
                      <a:pt x="110" y="1056"/>
                    </a:lnTo>
                    <a:lnTo>
                      <a:pt x="108" y="1056"/>
                    </a:lnTo>
                    <a:lnTo>
                      <a:pt x="106" y="1056"/>
                    </a:lnTo>
                    <a:lnTo>
                      <a:pt x="107" y="1058"/>
                    </a:lnTo>
                    <a:lnTo>
                      <a:pt x="108" y="1059"/>
                    </a:lnTo>
                    <a:lnTo>
                      <a:pt x="106" y="1061"/>
                    </a:lnTo>
                    <a:lnTo>
                      <a:pt x="103" y="1061"/>
                    </a:lnTo>
                    <a:lnTo>
                      <a:pt x="104" y="1063"/>
                    </a:lnTo>
                    <a:lnTo>
                      <a:pt x="106" y="1064"/>
                    </a:lnTo>
                    <a:lnTo>
                      <a:pt x="103" y="1065"/>
                    </a:lnTo>
                    <a:lnTo>
                      <a:pt x="101" y="1065"/>
                    </a:lnTo>
                    <a:lnTo>
                      <a:pt x="102" y="1067"/>
                    </a:lnTo>
                    <a:lnTo>
                      <a:pt x="102" y="1068"/>
                    </a:lnTo>
                    <a:lnTo>
                      <a:pt x="100" y="1068"/>
                    </a:lnTo>
                    <a:lnTo>
                      <a:pt x="98" y="1069"/>
                    </a:lnTo>
                    <a:lnTo>
                      <a:pt x="99" y="1070"/>
                    </a:lnTo>
                    <a:lnTo>
                      <a:pt x="100" y="1072"/>
                    </a:lnTo>
                    <a:lnTo>
                      <a:pt x="98" y="1072"/>
                    </a:lnTo>
                    <a:lnTo>
                      <a:pt x="96" y="1072"/>
                    </a:lnTo>
                    <a:lnTo>
                      <a:pt x="97" y="1074"/>
                    </a:lnTo>
                    <a:lnTo>
                      <a:pt x="98" y="1076"/>
                    </a:lnTo>
                    <a:lnTo>
                      <a:pt x="99" y="1079"/>
                    </a:lnTo>
                    <a:lnTo>
                      <a:pt x="99" y="1080"/>
                    </a:lnTo>
                    <a:lnTo>
                      <a:pt x="97" y="1081"/>
                    </a:lnTo>
                    <a:lnTo>
                      <a:pt x="95" y="1081"/>
                    </a:lnTo>
                    <a:lnTo>
                      <a:pt x="96" y="1083"/>
                    </a:lnTo>
                    <a:lnTo>
                      <a:pt x="97" y="1084"/>
                    </a:lnTo>
                    <a:lnTo>
                      <a:pt x="95" y="1084"/>
                    </a:lnTo>
                    <a:lnTo>
                      <a:pt x="93" y="1085"/>
                    </a:lnTo>
                    <a:lnTo>
                      <a:pt x="91" y="1085"/>
                    </a:lnTo>
                    <a:lnTo>
                      <a:pt x="89" y="1085"/>
                    </a:lnTo>
                    <a:lnTo>
                      <a:pt x="90" y="1087"/>
                    </a:lnTo>
                    <a:lnTo>
                      <a:pt x="91" y="1089"/>
                    </a:lnTo>
                    <a:lnTo>
                      <a:pt x="89" y="1089"/>
                    </a:lnTo>
                    <a:lnTo>
                      <a:pt x="86" y="1089"/>
                    </a:lnTo>
                    <a:lnTo>
                      <a:pt x="86" y="1091"/>
                    </a:lnTo>
                    <a:lnTo>
                      <a:pt x="87" y="1092"/>
                    </a:lnTo>
                    <a:lnTo>
                      <a:pt x="89" y="1095"/>
                    </a:lnTo>
                    <a:lnTo>
                      <a:pt x="90" y="1097"/>
                    </a:lnTo>
                    <a:lnTo>
                      <a:pt x="87" y="1097"/>
                    </a:lnTo>
                    <a:lnTo>
                      <a:pt x="85" y="1097"/>
                    </a:lnTo>
                    <a:lnTo>
                      <a:pt x="83" y="1097"/>
                    </a:lnTo>
                    <a:lnTo>
                      <a:pt x="81" y="1098"/>
                    </a:lnTo>
                    <a:lnTo>
                      <a:pt x="79" y="1098"/>
                    </a:lnTo>
                    <a:lnTo>
                      <a:pt x="77" y="1098"/>
                    </a:lnTo>
                    <a:lnTo>
                      <a:pt x="78" y="1100"/>
                    </a:lnTo>
                    <a:lnTo>
                      <a:pt x="79" y="1102"/>
                    </a:lnTo>
                    <a:lnTo>
                      <a:pt x="79" y="1102"/>
                    </a:lnTo>
                    <a:lnTo>
                      <a:pt x="81" y="1101"/>
                    </a:lnTo>
                    <a:lnTo>
                      <a:pt x="82" y="1101"/>
                    </a:lnTo>
                    <a:lnTo>
                      <a:pt x="83" y="1101"/>
                    </a:lnTo>
                    <a:lnTo>
                      <a:pt x="84" y="1103"/>
                    </a:lnTo>
                    <a:lnTo>
                      <a:pt x="84" y="1105"/>
                    </a:lnTo>
                    <a:lnTo>
                      <a:pt x="82" y="1105"/>
                    </a:lnTo>
                    <a:lnTo>
                      <a:pt x="80" y="1105"/>
                    </a:lnTo>
                    <a:lnTo>
                      <a:pt x="81" y="1107"/>
                    </a:lnTo>
                    <a:lnTo>
                      <a:pt x="82" y="1108"/>
                    </a:lnTo>
                    <a:lnTo>
                      <a:pt x="80" y="1109"/>
                    </a:lnTo>
                    <a:lnTo>
                      <a:pt x="78" y="1109"/>
                    </a:lnTo>
                    <a:lnTo>
                      <a:pt x="79" y="1112"/>
                    </a:lnTo>
                    <a:lnTo>
                      <a:pt x="80" y="1113"/>
                    </a:lnTo>
                    <a:lnTo>
                      <a:pt x="78" y="1113"/>
                    </a:lnTo>
                    <a:lnTo>
                      <a:pt x="76" y="1114"/>
                    </a:lnTo>
                    <a:lnTo>
                      <a:pt x="76" y="1115"/>
                    </a:lnTo>
                    <a:lnTo>
                      <a:pt x="77" y="1117"/>
                    </a:lnTo>
                    <a:lnTo>
                      <a:pt x="75" y="1117"/>
                    </a:lnTo>
                    <a:lnTo>
                      <a:pt x="73" y="1118"/>
                    </a:lnTo>
                    <a:lnTo>
                      <a:pt x="74" y="1119"/>
                    </a:lnTo>
                    <a:lnTo>
                      <a:pt x="75" y="1121"/>
                    </a:lnTo>
                    <a:lnTo>
                      <a:pt x="73" y="1121"/>
                    </a:lnTo>
                    <a:lnTo>
                      <a:pt x="70" y="1122"/>
                    </a:lnTo>
                    <a:lnTo>
                      <a:pt x="71" y="1123"/>
                    </a:lnTo>
                    <a:lnTo>
                      <a:pt x="73" y="1125"/>
                    </a:lnTo>
                    <a:lnTo>
                      <a:pt x="70" y="1125"/>
                    </a:lnTo>
                    <a:lnTo>
                      <a:pt x="68" y="1126"/>
                    </a:lnTo>
                    <a:lnTo>
                      <a:pt x="69" y="1128"/>
                    </a:lnTo>
                    <a:lnTo>
                      <a:pt x="70" y="1130"/>
                    </a:lnTo>
                    <a:lnTo>
                      <a:pt x="68" y="1130"/>
                    </a:lnTo>
                    <a:lnTo>
                      <a:pt x="66" y="1131"/>
                    </a:lnTo>
                    <a:lnTo>
                      <a:pt x="67" y="1132"/>
                    </a:lnTo>
                    <a:lnTo>
                      <a:pt x="67" y="1134"/>
                    </a:lnTo>
                    <a:lnTo>
                      <a:pt x="65" y="1134"/>
                    </a:lnTo>
                    <a:lnTo>
                      <a:pt x="63" y="1135"/>
                    </a:lnTo>
                    <a:lnTo>
                      <a:pt x="64" y="1136"/>
                    </a:lnTo>
                    <a:lnTo>
                      <a:pt x="65" y="1138"/>
                    </a:lnTo>
                    <a:lnTo>
                      <a:pt x="63" y="1138"/>
                    </a:lnTo>
                    <a:lnTo>
                      <a:pt x="61" y="1138"/>
                    </a:lnTo>
                    <a:lnTo>
                      <a:pt x="62" y="1140"/>
                    </a:lnTo>
                    <a:lnTo>
                      <a:pt x="63" y="1142"/>
                    </a:lnTo>
                    <a:lnTo>
                      <a:pt x="61" y="1142"/>
                    </a:lnTo>
                    <a:lnTo>
                      <a:pt x="59" y="1142"/>
                    </a:lnTo>
                    <a:lnTo>
                      <a:pt x="58" y="1141"/>
                    </a:lnTo>
                    <a:lnTo>
                      <a:pt x="57" y="1139"/>
                    </a:lnTo>
                    <a:lnTo>
                      <a:pt x="54" y="1139"/>
                    </a:lnTo>
                    <a:lnTo>
                      <a:pt x="53" y="1140"/>
                    </a:lnTo>
                    <a:lnTo>
                      <a:pt x="53" y="1141"/>
                    </a:lnTo>
                    <a:lnTo>
                      <a:pt x="54" y="1143"/>
                    </a:lnTo>
                    <a:lnTo>
                      <a:pt x="57" y="1143"/>
                    </a:lnTo>
                    <a:lnTo>
                      <a:pt x="59" y="1142"/>
                    </a:lnTo>
                    <a:lnTo>
                      <a:pt x="60" y="1145"/>
                    </a:lnTo>
                    <a:lnTo>
                      <a:pt x="61" y="1147"/>
                    </a:lnTo>
                    <a:lnTo>
                      <a:pt x="62" y="1149"/>
                    </a:lnTo>
                    <a:lnTo>
                      <a:pt x="62" y="1150"/>
                    </a:lnTo>
                    <a:lnTo>
                      <a:pt x="60" y="1151"/>
                    </a:lnTo>
                    <a:lnTo>
                      <a:pt x="58" y="1151"/>
                    </a:lnTo>
                    <a:lnTo>
                      <a:pt x="59" y="1153"/>
                    </a:lnTo>
                    <a:lnTo>
                      <a:pt x="60" y="1154"/>
                    </a:lnTo>
                    <a:lnTo>
                      <a:pt x="58" y="1155"/>
                    </a:lnTo>
                    <a:lnTo>
                      <a:pt x="56" y="1155"/>
                    </a:lnTo>
                    <a:lnTo>
                      <a:pt x="53" y="1155"/>
                    </a:lnTo>
                    <a:lnTo>
                      <a:pt x="51" y="1155"/>
                    </a:lnTo>
                    <a:lnTo>
                      <a:pt x="52" y="1157"/>
                    </a:lnTo>
                    <a:lnTo>
                      <a:pt x="53" y="1159"/>
                    </a:lnTo>
                    <a:lnTo>
                      <a:pt x="54" y="1162"/>
                    </a:lnTo>
                    <a:lnTo>
                      <a:pt x="56" y="1163"/>
                    </a:lnTo>
                    <a:lnTo>
                      <a:pt x="53" y="1163"/>
                    </a:lnTo>
                    <a:lnTo>
                      <a:pt x="51" y="1164"/>
                    </a:lnTo>
                    <a:lnTo>
                      <a:pt x="52" y="1165"/>
                    </a:lnTo>
                    <a:lnTo>
                      <a:pt x="52" y="1167"/>
                    </a:lnTo>
                    <a:lnTo>
                      <a:pt x="50" y="1167"/>
                    </a:lnTo>
                    <a:lnTo>
                      <a:pt x="49" y="1168"/>
                    </a:lnTo>
                    <a:lnTo>
                      <a:pt x="49" y="1169"/>
                    </a:lnTo>
                    <a:lnTo>
                      <a:pt x="50" y="1171"/>
                    </a:lnTo>
                    <a:lnTo>
                      <a:pt x="48" y="1171"/>
                    </a:lnTo>
                    <a:lnTo>
                      <a:pt x="46" y="1172"/>
                    </a:lnTo>
                    <a:lnTo>
                      <a:pt x="47" y="1173"/>
                    </a:lnTo>
                    <a:lnTo>
                      <a:pt x="48" y="1175"/>
                    </a:lnTo>
                    <a:lnTo>
                      <a:pt x="49" y="1178"/>
                    </a:lnTo>
                    <a:lnTo>
                      <a:pt x="50" y="1179"/>
                    </a:lnTo>
                    <a:lnTo>
                      <a:pt x="48" y="1180"/>
                    </a:lnTo>
                    <a:lnTo>
                      <a:pt x="46" y="1180"/>
                    </a:lnTo>
                    <a:lnTo>
                      <a:pt x="46" y="1182"/>
                    </a:lnTo>
                    <a:lnTo>
                      <a:pt x="47" y="1183"/>
                    </a:lnTo>
                    <a:lnTo>
                      <a:pt x="45" y="1184"/>
                    </a:lnTo>
                    <a:lnTo>
                      <a:pt x="43" y="1184"/>
                    </a:lnTo>
                    <a:lnTo>
                      <a:pt x="43" y="1182"/>
                    </a:lnTo>
                    <a:lnTo>
                      <a:pt x="42" y="1181"/>
                    </a:lnTo>
                    <a:lnTo>
                      <a:pt x="40" y="1181"/>
                    </a:lnTo>
                    <a:lnTo>
                      <a:pt x="37" y="1181"/>
                    </a:lnTo>
                    <a:lnTo>
                      <a:pt x="36" y="1179"/>
                    </a:lnTo>
                    <a:lnTo>
                      <a:pt x="35" y="1178"/>
                    </a:lnTo>
                    <a:lnTo>
                      <a:pt x="33" y="1178"/>
                    </a:lnTo>
                    <a:lnTo>
                      <a:pt x="32" y="1178"/>
                    </a:lnTo>
                    <a:lnTo>
                      <a:pt x="31" y="1176"/>
                    </a:lnTo>
                    <a:lnTo>
                      <a:pt x="30" y="1174"/>
                    </a:lnTo>
                    <a:lnTo>
                      <a:pt x="29" y="1172"/>
                    </a:lnTo>
                    <a:lnTo>
                      <a:pt x="28" y="1170"/>
                    </a:lnTo>
                    <a:lnTo>
                      <a:pt x="26" y="1171"/>
                    </a:lnTo>
                    <a:lnTo>
                      <a:pt x="24" y="1171"/>
                    </a:lnTo>
                    <a:lnTo>
                      <a:pt x="25" y="1173"/>
                    </a:lnTo>
                    <a:lnTo>
                      <a:pt x="26" y="1174"/>
                    </a:lnTo>
                    <a:lnTo>
                      <a:pt x="24" y="1175"/>
                    </a:lnTo>
                    <a:lnTo>
                      <a:pt x="21" y="1175"/>
                    </a:lnTo>
                    <a:lnTo>
                      <a:pt x="23" y="1178"/>
                    </a:lnTo>
                    <a:lnTo>
                      <a:pt x="24" y="1179"/>
                    </a:lnTo>
                    <a:lnTo>
                      <a:pt x="25" y="1181"/>
                    </a:lnTo>
                    <a:lnTo>
                      <a:pt x="25" y="1183"/>
                    </a:lnTo>
                    <a:lnTo>
                      <a:pt x="26" y="1185"/>
                    </a:lnTo>
                    <a:lnTo>
                      <a:pt x="27" y="1186"/>
                    </a:lnTo>
                    <a:lnTo>
                      <a:pt x="29" y="1186"/>
                    </a:lnTo>
                    <a:lnTo>
                      <a:pt x="31" y="1186"/>
                    </a:lnTo>
                    <a:lnTo>
                      <a:pt x="34" y="1192"/>
                    </a:lnTo>
                    <a:lnTo>
                      <a:pt x="32" y="1193"/>
                    </a:lnTo>
                    <a:lnTo>
                      <a:pt x="30" y="1193"/>
                    </a:lnTo>
                    <a:lnTo>
                      <a:pt x="28" y="1193"/>
                    </a:lnTo>
                    <a:lnTo>
                      <a:pt x="26" y="1195"/>
                    </a:lnTo>
                    <a:lnTo>
                      <a:pt x="26" y="1192"/>
                    </a:lnTo>
                    <a:lnTo>
                      <a:pt x="25" y="1190"/>
                    </a:lnTo>
                    <a:lnTo>
                      <a:pt x="23" y="1187"/>
                    </a:lnTo>
                    <a:lnTo>
                      <a:pt x="21" y="1185"/>
                    </a:lnTo>
                    <a:lnTo>
                      <a:pt x="21" y="1183"/>
                    </a:lnTo>
                    <a:lnTo>
                      <a:pt x="20" y="1182"/>
                    </a:lnTo>
                    <a:lnTo>
                      <a:pt x="19" y="1180"/>
                    </a:lnTo>
                    <a:lnTo>
                      <a:pt x="17" y="1180"/>
                    </a:lnTo>
                    <a:lnTo>
                      <a:pt x="15" y="1181"/>
                    </a:lnTo>
                    <a:lnTo>
                      <a:pt x="14" y="1179"/>
                    </a:lnTo>
                    <a:lnTo>
                      <a:pt x="13" y="1176"/>
                    </a:lnTo>
                    <a:lnTo>
                      <a:pt x="15" y="1176"/>
                    </a:lnTo>
                    <a:lnTo>
                      <a:pt x="17" y="1176"/>
                    </a:lnTo>
                    <a:lnTo>
                      <a:pt x="16" y="1174"/>
                    </a:lnTo>
                    <a:lnTo>
                      <a:pt x="16" y="1172"/>
                    </a:lnTo>
                    <a:lnTo>
                      <a:pt x="18" y="1172"/>
                    </a:lnTo>
                    <a:lnTo>
                      <a:pt x="20" y="1172"/>
                    </a:lnTo>
                    <a:lnTo>
                      <a:pt x="19" y="1170"/>
                    </a:lnTo>
                    <a:lnTo>
                      <a:pt x="18" y="1168"/>
                    </a:lnTo>
                    <a:lnTo>
                      <a:pt x="20" y="1168"/>
                    </a:lnTo>
                    <a:lnTo>
                      <a:pt x="23" y="1168"/>
                    </a:lnTo>
                    <a:lnTo>
                      <a:pt x="27" y="1167"/>
                    </a:lnTo>
                    <a:lnTo>
                      <a:pt x="30" y="1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2" name="Freeform 272">
                <a:extLst>
                  <a:ext uri="{FF2B5EF4-FFF2-40B4-BE49-F238E27FC236}">
                    <a16:creationId xmlns:a16="http://schemas.microsoft.com/office/drawing/2014/main" id="{372AD73D-207C-D068-7493-21EAB6666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834"/>
                <a:ext cx="1" cy="2"/>
              </a:xfrm>
              <a:custGeom>
                <a:avLst/>
                <a:gdLst>
                  <a:gd name="T0" fmla="*/ 3 w 21"/>
                  <a:gd name="T1" fmla="*/ 23 h 31"/>
                  <a:gd name="T2" fmla="*/ 1 w 21"/>
                  <a:gd name="T3" fmla="*/ 19 h 31"/>
                  <a:gd name="T4" fmla="*/ 5 w 21"/>
                  <a:gd name="T5" fmla="*/ 19 h 31"/>
                  <a:gd name="T6" fmla="*/ 3 w 21"/>
                  <a:gd name="T7" fmla="*/ 16 h 31"/>
                  <a:gd name="T8" fmla="*/ 7 w 21"/>
                  <a:gd name="T9" fmla="*/ 15 h 31"/>
                  <a:gd name="T10" fmla="*/ 5 w 21"/>
                  <a:gd name="T11" fmla="*/ 11 h 31"/>
                  <a:gd name="T12" fmla="*/ 2 w 21"/>
                  <a:gd name="T13" fmla="*/ 11 h 31"/>
                  <a:gd name="T14" fmla="*/ 0 w 21"/>
                  <a:gd name="T15" fmla="*/ 8 h 31"/>
                  <a:gd name="T16" fmla="*/ 4 w 21"/>
                  <a:gd name="T17" fmla="*/ 7 h 31"/>
                  <a:gd name="T18" fmla="*/ 2 w 21"/>
                  <a:gd name="T19" fmla="*/ 4 h 31"/>
                  <a:gd name="T20" fmla="*/ 1 w 21"/>
                  <a:gd name="T21" fmla="*/ 0 h 31"/>
                  <a:gd name="T22" fmla="*/ 4 w 21"/>
                  <a:gd name="T23" fmla="*/ 0 h 31"/>
                  <a:gd name="T24" fmla="*/ 6 w 21"/>
                  <a:gd name="T25" fmla="*/ 3 h 31"/>
                  <a:gd name="T26" fmla="*/ 11 w 21"/>
                  <a:gd name="T27" fmla="*/ 3 h 31"/>
                  <a:gd name="T28" fmla="*/ 16 w 21"/>
                  <a:gd name="T29" fmla="*/ 14 h 31"/>
                  <a:gd name="T30" fmla="*/ 17 w 21"/>
                  <a:gd name="T31" fmla="*/ 17 h 31"/>
                  <a:gd name="T32" fmla="*/ 14 w 21"/>
                  <a:gd name="T33" fmla="*/ 18 h 31"/>
                  <a:gd name="T34" fmla="*/ 12 w 21"/>
                  <a:gd name="T35" fmla="*/ 14 h 31"/>
                  <a:gd name="T36" fmla="*/ 7 w 21"/>
                  <a:gd name="T37" fmla="*/ 15 h 31"/>
                  <a:gd name="T38" fmla="*/ 9 w 21"/>
                  <a:gd name="T39" fmla="*/ 18 h 31"/>
                  <a:gd name="T40" fmla="*/ 5 w 21"/>
                  <a:gd name="T41" fmla="*/ 19 h 31"/>
                  <a:gd name="T42" fmla="*/ 6 w 21"/>
                  <a:gd name="T43" fmla="*/ 22 h 31"/>
                  <a:gd name="T44" fmla="*/ 17 w 21"/>
                  <a:gd name="T45" fmla="*/ 21 h 31"/>
                  <a:gd name="T46" fmla="*/ 20 w 21"/>
                  <a:gd name="T47" fmla="*/ 22 h 31"/>
                  <a:gd name="T48" fmla="*/ 19 w 21"/>
                  <a:gd name="T49" fmla="*/ 24 h 31"/>
                  <a:gd name="T50" fmla="*/ 18 w 21"/>
                  <a:gd name="T51" fmla="*/ 28 h 31"/>
                  <a:gd name="T52" fmla="*/ 15 w 21"/>
                  <a:gd name="T53" fmla="*/ 30 h 31"/>
                  <a:gd name="T54" fmla="*/ 13 w 21"/>
                  <a:gd name="T55" fmla="*/ 25 h 31"/>
                  <a:gd name="T56" fmla="*/ 8 w 21"/>
                  <a:gd name="T57" fmla="*/ 26 h 31"/>
                  <a:gd name="T58" fmla="*/ 11 w 21"/>
                  <a:gd name="T59" fmla="*/ 30 h 31"/>
                  <a:gd name="T60" fmla="*/ 6 w 21"/>
                  <a:gd name="T61" fmla="*/ 31 h 31"/>
                  <a:gd name="T62" fmla="*/ 4 w 21"/>
                  <a:gd name="T63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1">
                    <a:moveTo>
                      <a:pt x="4" y="26"/>
                    </a:moveTo>
                    <a:lnTo>
                      <a:pt x="3" y="23"/>
                    </a:lnTo>
                    <a:lnTo>
                      <a:pt x="2" y="21"/>
                    </a:lnTo>
                    <a:lnTo>
                      <a:pt x="1" y="19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7" y="17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0" y="22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5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5" y="30"/>
                    </a:lnTo>
                    <a:lnTo>
                      <a:pt x="14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8" y="26"/>
                    </a:lnTo>
                    <a:lnTo>
                      <a:pt x="9" y="28"/>
                    </a:lnTo>
                    <a:lnTo>
                      <a:pt x="11" y="30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5" y="28"/>
                    </a:lnTo>
                    <a:lnTo>
                      <a:pt x="4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3" name="Freeform 273">
                <a:extLst>
                  <a:ext uri="{FF2B5EF4-FFF2-40B4-BE49-F238E27FC236}">
                    <a16:creationId xmlns:a16="http://schemas.microsoft.com/office/drawing/2014/main" id="{52FAEDC8-A74D-C678-8CD4-CC455E7F6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01"/>
                <a:ext cx="0" cy="1"/>
              </a:xfrm>
              <a:custGeom>
                <a:avLst/>
                <a:gdLst>
                  <a:gd name="T0" fmla="*/ 13 w 15"/>
                  <a:gd name="T1" fmla="*/ 16 h 16"/>
                  <a:gd name="T2" fmla="*/ 11 w 15"/>
                  <a:gd name="T3" fmla="*/ 16 h 16"/>
                  <a:gd name="T4" fmla="*/ 9 w 15"/>
                  <a:gd name="T5" fmla="*/ 16 h 16"/>
                  <a:gd name="T6" fmla="*/ 8 w 15"/>
                  <a:gd name="T7" fmla="*/ 14 h 16"/>
                  <a:gd name="T8" fmla="*/ 8 w 15"/>
                  <a:gd name="T9" fmla="*/ 12 h 16"/>
                  <a:gd name="T10" fmla="*/ 7 w 15"/>
                  <a:gd name="T11" fmla="*/ 11 h 16"/>
                  <a:gd name="T12" fmla="*/ 7 w 15"/>
                  <a:gd name="T13" fmla="*/ 9 h 16"/>
                  <a:gd name="T14" fmla="*/ 6 w 15"/>
                  <a:gd name="T15" fmla="*/ 7 h 16"/>
                  <a:gd name="T16" fmla="*/ 6 w 15"/>
                  <a:gd name="T17" fmla="*/ 5 h 16"/>
                  <a:gd name="T18" fmla="*/ 4 w 15"/>
                  <a:gd name="T19" fmla="*/ 5 h 16"/>
                  <a:gd name="T20" fmla="*/ 2 w 15"/>
                  <a:gd name="T21" fmla="*/ 5 h 16"/>
                  <a:gd name="T22" fmla="*/ 0 w 15"/>
                  <a:gd name="T23" fmla="*/ 3 h 16"/>
                  <a:gd name="T24" fmla="*/ 0 w 15"/>
                  <a:gd name="T25" fmla="*/ 0 h 16"/>
                  <a:gd name="T26" fmla="*/ 2 w 15"/>
                  <a:gd name="T27" fmla="*/ 0 h 16"/>
                  <a:gd name="T28" fmla="*/ 4 w 15"/>
                  <a:gd name="T29" fmla="*/ 1 h 16"/>
                  <a:gd name="T30" fmla="*/ 5 w 15"/>
                  <a:gd name="T31" fmla="*/ 3 h 16"/>
                  <a:gd name="T32" fmla="*/ 6 w 15"/>
                  <a:gd name="T33" fmla="*/ 5 h 16"/>
                  <a:gd name="T34" fmla="*/ 7 w 15"/>
                  <a:gd name="T35" fmla="*/ 5 h 16"/>
                  <a:gd name="T36" fmla="*/ 9 w 15"/>
                  <a:gd name="T37" fmla="*/ 5 h 16"/>
                  <a:gd name="T38" fmla="*/ 11 w 15"/>
                  <a:gd name="T39" fmla="*/ 5 h 16"/>
                  <a:gd name="T40" fmla="*/ 13 w 15"/>
                  <a:gd name="T41" fmla="*/ 5 h 16"/>
                  <a:gd name="T42" fmla="*/ 14 w 15"/>
                  <a:gd name="T43" fmla="*/ 7 h 16"/>
                  <a:gd name="T44" fmla="*/ 14 w 15"/>
                  <a:gd name="T45" fmla="*/ 9 h 16"/>
                  <a:gd name="T46" fmla="*/ 15 w 15"/>
                  <a:gd name="T47" fmla="*/ 11 h 16"/>
                  <a:gd name="T48" fmla="*/ 15 w 15"/>
                  <a:gd name="T49" fmla="*/ 13 h 16"/>
                  <a:gd name="T50" fmla="*/ 14 w 15"/>
                  <a:gd name="T51" fmla="*/ 13 h 16"/>
                  <a:gd name="T52" fmla="*/ 12 w 15"/>
                  <a:gd name="T53" fmla="*/ 13 h 16"/>
                  <a:gd name="T54" fmla="*/ 12 w 15"/>
                  <a:gd name="T55" fmla="*/ 14 h 16"/>
                  <a:gd name="T56" fmla="*/ 13 w 15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6">
                    <a:moveTo>
                      <a:pt x="13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4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4" name="Freeform 274">
                <a:extLst>
                  <a:ext uri="{FF2B5EF4-FFF2-40B4-BE49-F238E27FC236}">
                    <a16:creationId xmlns:a16="http://schemas.microsoft.com/office/drawing/2014/main" id="{9964E0D0-FC31-3562-AE99-C72D5FC1A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821"/>
                <a:ext cx="2" cy="1"/>
              </a:xfrm>
              <a:custGeom>
                <a:avLst/>
                <a:gdLst>
                  <a:gd name="T0" fmla="*/ 19 w 19"/>
                  <a:gd name="T1" fmla="*/ 19 h 19"/>
                  <a:gd name="T2" fmla="*/ 17 w 19"/>
                  <a:gd name="T3" fmla="*/ 19 h 19"/>
                  <a:gd name="T4" fmla="*/ 15 w 19"/>
                  <a:gd name="T5" fmla="*/ 19 h 19"/>
                  <a:gd name="T6" fmla="*/ 14 w 19"/>
                  <a:gd name="T7" fmla="*/ 17 h 19"/>
                  <a:gd name="T8" fmla="*/ 13 w 19"/>
                  <a:gd name="T9" fmla="*/ 15 h 19"/>
                  <a:gd name="T10" fmla="*/ 11 w 19"/>
                  <a:gd name="T11" fmla="*/ 16 h 19"/>
                  <a:gd name="T12" fmla="*/ 10 w 19"/>
                  <a:gd name="T13" fmla="*/ 16 h 19"/>
                  <a:gd name="T14" fmla="*/ 8 w 19"/>
                  <a:gd name="T15" fmla="*/ 14 h 19"/>
                  <a:gd name="T16" fmla="*/ 7 w 19"/>
                  <a:gd name="T17" fmla="*/ 11 h 19"/>
                  <a:gd name="T18" fmla="*/ 7 w 19"/>
                  <a:gd name="T19" fmla="*/ 9 h 19"/>
                  <a:gd name="T20" fmla="*/ 6 w 19"/>
                  <a:gd name="T21" fmla="*/ 8 h 19"/>
                  <a:gd name="T22" fmla="*/ 4 w 19"/>
                  <a:gd name="T23" fmla="*/ 8 h 19"/>
                  <a:gd name="T24" fmla="*/ 2 w 19"/>
                  <a:gd name="T25" fmla="*/ 8 h 19"/>
                  <a:gd name="T26" fmla="*/ 1 w 19"/>
                  <a:gd name="T27" fmla="*/ 6 h 19"/>
                  <a:gd name="T28" fmla="*/ 0 w 19"/>
                  <a:gd name="T29" fmla="*/ 4 h 19"/>
                  <a:gd name="T30" fmla="*/ 2 w 19"/>
                  <a:gd name="T31" fmla="*/ 4 h 19"/>
                  <a:gd name="T32" fmla="*/ 4 w 19"/>
                  <a:gd name="T33" fmla="*/ 4 h 19"/>
                  <a:gd name="T34" fmla="*/ 4 w 19"/>
                  <a:gd name="T35" fmla="*/ 2 h 19"/>
                  <a:gd name="T36" fmla="*/ 3 w 19"/>
                  <a:gd name="T37" fmla="*/ 1 h 19"/>
                  <a:gd name="T38" fmla="*/ 5 w 19"/>
                  <a:gd name="T39" fmla="*/ 0 h 19"/>
                  <a:gd name="T40" fmla="*/ 7 w 19"/>
                  <a:gd name="T41" fmla="*/ 0 h 19"/>
                  <a:gd name="T42" fmla="*/ 8 w 19"/>
                  <a:gd name="T43" fmla="*/ 2 h 19"/>
                  <a:gd name="T44" fmla="*/ 8 w 19"/>
                  <a:gd name="T45" fmla="*/ 4 h 19"/>
                  <a:gd name="T46" fmla="*/ 6 w 19"/>
                  <a:gd name="T47" fmla="*/ 4 h 19"/>
                  <a:gd name="T48" fmla="*/ 4 w 19"/>
                  <a:gd name="T49" fmla="*/ 4 h 19"/>
                  <a:gd name="T50" fmla="*/ 5 w 19"/>
                  <a:gd name="T51" fmla="*/ 6 h 19"/>
                  <a:gd name="T52" fmla="*/ 6 w 19"/>
                  <a:gd name="T53" fmla="*/ 8 h 19"/>
                  <a:gd name="T54" fmla="*/ 8 w 19"/>
                  <a:gd name="T55" fmla="*/ 7 h 19"/>
                  <a:gd name="T56" fmla="*/ 11 w 19"/>
                  <a:gd name="T57" fmla="*/ 7 h 19"/>
                  <a:gd name="T58" fmla="*/ 11 w 19"/>
                  <a:gd name="T59" fmla="*/ 9 h 19"/>
                  <a:gd name="T60" fmla="*/ 12 w 19"/>
                  <a:gd name="T61" fmla="*/ 11 h 19"/>
                  <a:gd name="T62" fmla="*/ 14 w 19"/>
                  <a:gd name="T63" fmla="*/ 11 h 19"/>
                  <a:gd name="T64" fmla="*/ 16 w 19"/>
                  <a:gd name="T65" fmla="*/ 11 h 19"/>
                  <a:gd name="T66" fmla="*/ 17 w 19"/>
                  <a:gd name="T67" fmla="*/ 12 h 19"/>
                  <a:gd name="T68" fmla="*/ 17 w 19"/>
                  <a:gd name="T69" fmla="*/ 15 h 19"/>
                  <a:gd name="T70" fmla="*/ 19 w 19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9">
                    <a:moveTo>
                      <a:pt x="19" y="19"/>
                    </a:moveTo>
                    <a:lnTo>
                      <a:pt x="17" y="19"/>
                    </a:lnTo>
                    <a:lnTo>
                      <a:pt x="15" y="19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7" y="15"/>
                    </a:ln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5" name="Freeform 275">
                <a:extLst>
                  <a:ext uri="{FF2B5EF4-FFF2-40B4-BE49-F238E27FC236}">
                    <a16:creationId xmlns:a16="http://schemas.microsoft.com/office/drawing/2014/main" id="{ECB31506-77A7-4F6F-FE09-9184FB4C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7" y="2814"/>
                <a:ext cx="1" cy="0"/>
              </a:xfrm>
              <a:custGeom>
                <a:avLst/>
                <a:gdLst>
                  <a:gd name="T0" fmla="*/ 9 w 19"/>
                  <a:gd name="T1" fmla="*/ 11 h 11"/>
                  <a:gd name="T2" fmla="*/ 7 w 19"/>
                  <a:gd name="T3" fmla="*/ 10 h 11"/>
                  <a:gd name="T4" fmla="*/ 7 w 19"/>
                  <a:gd name="T5" fmla="*/ 8 h 11"/>
                  <a:gd name="T6" fmla="*/ 5 w 19"/>
                  <a:gd name="T7" fmla="*/ 8 h 11"/>
                  <a:gd name="T8" fmla="*/ 3 w 19"/>
                  <a:gd name="T9" fmla="*/ 8 h 11"/>
                  <a:gd name="T10" fmla="*/ 2 w 19"/>
                  <a:gd name="T11" fmla="*/ 6 h 11"/>
                  <a:gd name="T12" fmla="*/ 1 w 19"/>
                  <a:gd name="T13" fmla="*/ 3 h 11"/>
                  <a:gd name="T14" fmla="*/ 1 w 19"/>
                  <a:gd name="T15" fmla="*/ 2 h 11"/>
                  <a:gd name="T16" fmla="*/ 0 w 19"/>
                  <a:gd name="T17" fmla="*/ 0 h 11"/>
                  <a:gd name="T18" fmla="*/ 2 w 19"/>
                  <a:gd name="T19" fmla="*/ 0 h 11"/>
                  <a:gd name="T20" fmla="*/ 4 w 19"/>
                  <a:gd name="T21" fmla="*/ 0 h 11"/>
                  <a:gd name="T22" fmla="*/ 5 w 19"/>
                  <a:gd name="T23" fmla="*/ 1 h 11"/>
                  <a:gd name="T24" fmla="*/ 5 w 19"/>
                  <a:gd name="T25" fmla="*/ 3 h 11"/>
                  <a:gd name="T26" fmla="*/ 6 w 19"/>
                  <a:gd name="T27" fmla="*/ 6 h 11"/>
                  <a:gd name="T28" fmla="*/ 7 w 19"/>
                  <a:gd name="T29" fmla="*/ 8 h 11"/>
                  <a:gd name="T30" fmla="*/ 10 w 19"/>
                  <a:gd name="T31" fmla="*/ 8 h 11"/>
                  <a:gd name="T32" fmla="*/ 11 w 19"/>
                  <a:gd name="T33" fmla="*/ 8 h 11"/>
                  <a:gd name="T34" fmla="*/ 14 w 19"/>
                  <a:gd name="T35" fmla="*/ 8 h 11"/>
                  <a:gd name="T36" fmla="*/ 15 w 19"/>
                  <a:gd name="T37" fmla="*/ 8 h 11"/>
                  <a:gd name="T38" fmla="*/ 15 w 19"/>
                  <a:gd name="T39" fmla="*/ 6 h 11"/>
                  <a:gd name="T40" fmla="*/ 14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9 w 19"/>
                  <a:gd name="T47" fmla="*/ 6 h 11"/>
                  <a:gd name="T48" fmla="*/ 19 w 19"/>
                  <a:gd name="T49" fmla="*/ 7 h 11"/>
                  <a:gd name="T50" fmla="*/ 17 w 19"/>
                  <a:gd name="T51" fmla="*/ 7 h 11"/>
                  <a:gd name="T52" fmla="*/ 15 w 19"/>
                  <a:gd name="T53" fmla="*/ 8 h 11"/>
                  <a:gd name="T54" fmla="*/ 16 w 19"/>
                  <a:gd name="T55" fmla="*/ 9 h 11"/>
                  <a:gd name="T56" fmla="*/ 17 w 19"/>
                  <a:gd name="T57" fmla="*/ 11 h 11"/>
                  <a:gd name="T58" fmla="*/ 15 w 19"/>
                  <a:gd name="T59" fmla="*/ 11 h 11"/>
                  <a:gd name="T60" fmla="*/ 13 w 19"/>
                  <a:gd name="T61" fmla="*/ 11 h 11"/>
                  <a:gd name="T62" fmla="*/ 9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9" y="11"/>
                    </a:moveTo>
                    <a:lnTo>
                      <a:pt x="7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6" name="Freeform 276">
                <a:extLst>
                  <a:ext uri="{FF2B5EF4-FFF2-40B4-BE49-F238E27FC236}">
                    <a16:creationId xmlns:a16="http://schemas.microsoft.com/office/drawing/2014/main" id="{5FC1E087-0538-4400-985C-5EFB20965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2813"/>
                <a:ext cx="1" cy="1"/>
              </a:xfrm>
              <a:custGeom>
                <a:avLst/>
                <a:gdLst>
                  <a:gd name="T0" fmla="*/ 5 w 13"/>
                  <a:gd name="T1" fmla="*/ 4 h 9"/>
                  <a:gd name="T2" fmla="*/ 6 w 13"/>
                  <a:gd name="T3" fmla="*/ 6 h 9"/>
                  <a:gd name="T4" fmla="*/ 6 w 13"/>
                  <a:gd name="T5" fmla="*/ 9 h 9"/>
                  <a:gd name="T6" fmla="*/ 4 w 13"/>
                  <a:gd name="T7" fmla="*/ 9 h 9"/>
                  <a:gd name="T8" fmla="*/ 2 w 13"/>
                  <a:gd name="T9" fmla="*/ 9 h 9"/>
                  <a:gd name="T10" fmla="*/ 2 w 13"/>
                  <a:gd name="T11" fmla="*/ 6 h 9"/>
                  <a:gd name="T12" fmla="*/ 0 w 13"/>
                  <a:gd name="T13" fmla="*/ 4 h 9"/>
                  <a:gd name="T14" fmla="*/ 3 w 13"/>
                  <a:gd name="T15" fmla="*/ 4 h 9"/>
                  <a:gd name="T16" fmla="*/ 5 w 13"/>
                  <a:gd name="T17" fmla="*/ 4 h 9"/>
                  <a:gd name="T18" fmla="*/ 4 w 13"/>
                  <a:gd name="T19" fmla="*/ 2 h 9"/>
                  <a:gd name="T20" fmla="*/ 4 w 13"/>
                  <a:gd name="T21" fmla="*/ 1 h 9"/>
                  <a:gd name="T22" fmla="*/ 6 w 13"/>
                  <a:gd name="T23" fmla="*/ 0 h 9"/>
                  <a:gd name="T24" fmla="*/ 8 w 13"/>
                  <a:gd name="T25" fmla="*/ 1 h 9"/>
                  <a:gd name="T26" fmla="*/ 10 w 13"/>
                  <a:gd name="T27" fmla="*/ 0 h 9"/>
                  <a:gd name="T28" fmla="*/ 12 w 13"/>
                  <a:gd name="T29" fmla="*/ 0 h 9"/>
                  <a:gd name="T30" fmla="*/ 12 w 13"/>
                  <a:gd name="T31" fmla="*/ 2 h 9"/>
                  <a:gd name="T32" fmla="*/ 13 w 13"/>
                  <a:gd name="T33" fmla="*/ 4 h 9"/>
                  <a:gd name="T34" fmla="*/ 11 w 13"/>
                  <a:gd name="T35" fmla="*/ 4 h 9"/>
                  <a:gd name="T36" fmla="*/ 9 w 13"/>
                  <a:gd name="T37" fmla="*/ 4 h 9"/>
                  <a:gd name="T38" fmla="*/ 7 w 13"/>
                  <a:gd name="T39" fmla="*/ 4 h 9"/>
                  <a:gd name="T40" fmla="*/ 5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5" y="4"/>
                    </a:moveTo>
                    <a:lnTo>
                      <a:pt x="6" y="6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7" name="Freeform 277">
                <a:extLst>
                  <a:ext uri="{FF2B5EF4-FFF2-40B4-BE49-F238E27FC236}">
                    <a16:creationId xmlns:a16="http://schemas.microsoft.com/office/drawing/2014/main" id="{DACE595B-5BDD-C5C2-A574-C4A7241B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08"/>
                <a:ext cx="1" cy="1"/>
              </a:xfrm>
              <a:custGeom>
                <a:avLst/>
                <a:gdLst>
                  <a:gd name="T0" fmla="*/ 5 w 14"/>
                  <a:gd name="T1" fmla="*/ 5 h 12"/>
                  <a:gd name="T2" fmla="*/ 7 w 14"/>
                  <a:gd name="T3" fmla="*/ 5 h 12"/>
                  <a:gd name="T4" fmla="*/ 9 w 14"/>
                  <a:gd name="T5" fmla="*/ 4 h 12"/>
                  <a:gd name="T6" fmla="*/ 8 w 14"/>
                  <a:gd name="T7" fmla="*/ 2 h 12"/>
                  <a:gd name="T8" fmla="*/ 8 w 14"/>
                  <a:gd name="T9" fmla="*/ 0 h 12"/>
                  <a:gd name="T10" fmla="*/ 10 w 14"/>
                  <a:gd name="T11" fmla="*/ 0 h 12"/>
                  <a:gd name="T12" fmla="*/ 13 w 14"/>
                  <a:gd name="T13" fmla="*/ 0 h 12"/>
                  <a:gd name="T14" fmla="*/ 13 w 14"/>
                  <a:gd name="T15" fmla="*/ 2 h 12"/>
                  <a:gd name="T16" fmla="*/ 14 w 14"/>
                  <a:gd name="T17" fmla="*/ 4 h 12"/>
                  <a:gd name="T18" fmla="*/ 12 w 14"/>
                  <a:gd name="T19" fmla="*/ 4 h 12"/>
                  <a:gd name="T20" fmla="*/ 9 w 14"/>
                  <a:gd name="T21" fmla="*/ 4 h 12"/>
                  <a:gd name="T22" fmla="*/ 9 w 14"/>
                  <a:gd name="T23" fmla="*/ 6 h 12"/>
                  <a:gd name="T24" fmla="*/ 10 w 14"/>
                  <a:gd name="T25" fmla="*/ 8 h 12"/>
                  <a:gd name="T26" fmla="*/ 12 w 14"/>
                  <a:gd name="T27" fmla="*/ 12 h 12"/>
                  <a:gd name="T28" fmla="*/ 9 w 14"/>
                  <a:gd name="T29" fmla="*/ 12 h 12"/>
                  <a:gd name="T30" fmla="*/ 7 w 14"/>
                  <a:gd name="T31" fmla="*/ 12 h 12"/>
                  <a:gd name="T32" fmla="*/ 7 w 14"/>
                  <a:gd name="T33" fmla="*/ 10 h 12"/>
                  <a:gd name="T34" fmla="*/ 6 w 14"/>
                  <a:gd name="T35" fmla="*/ 8 h 12"/>
                  <a:gd name="T36" fmla="*/ 6 w 14"/>
                  <a:gd name="T37" fmla="*/ 6 h 12"/>
                  <a:gd name="T38" fmla="*/ 5 w 14"/>
                  <a:gd name="T39" fmla="*/ 5 h 12"/>
                  <a:gd name="T40" fmla="*/ 3 w 14"/>
                  <a:gd name="T41" fmla="*/ 5 h 12"/>
                  <a:gd name="T42" fmla="*/ 1 w 14"/>
                  <a:gd name="T43" fmla="*/ 5 h 12"/>
                  <a:gd name="T44" fmla="*/ 1 w 14"/>
                  <a:gd name="T45" fmla="*/ 2 h 12"/>
                  <a:gd name="T46" fmla="*/ 0 w 14"/>
                  <a:gd name="T47" fmla="*/ 0 h 12"/>
                  <a:gd name="T48" fmla="*/ 2 w 14"/>
                  <a:gd name="T49" fmla="*/ 0 h 12"/>
                  <a:gd name="T50" fmla="*/ 4 w 14"/>
                  <a:gd name="T51" fmla="*/ 0 h 12"/>
                  <a:gd name="T52" fmla="*/ 5 w 14"/>
                  <a:gd name="T53" fmla="*/ 2 h 12"/>
                  <a:gd name="T54" fmla="*/ 5 w 14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2">
                    <a:moveTo>
                      <a:pt x="5" y="5"/>
                    </a:moveTo>
                    <a:lnTo>
                      <a:pt x="7" y="5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8" name="Freeform 278">
                <a:extLst>
                  <a:ext uri="{FF2B5EF4-FFF2-40B4-BE49-F238E27FC236}">
                    <a16:creationId xmlns:a16="http://schemas.microsoft.com/office/drawing/2014/main" id="{E81E9538-C0B6-96A4-3BA6-800E9B309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04"/>
                <a:ext cx="1" cy="0"/>
              </a:xfrm>
              <a:custGeom>
                <a:avLst/>
                <a:gdLst>
                  <a:gd name="T0" fmla="*/ 16 w 16"/>
                  <a:gd name="T1" fmla="*/ 11 h 11"/>
                  <a:gd name="T2" fmla="*/ 14 w 16"/>
                  <a:gd name="T3" fmla="*/ 11 h 11"/>
                  <a:gd name="T4" fmla="*/ 12 w 16"/>
                  <a:gd name="T5" fmla="*/ 11 h 11"/>
                  <a:gd name="T6" fmla="*/ 12 w 16"/>
                  <a:gd name="T7" fmla="*/ 9 h 11"/>
                  <a:gd name="T8" fmla="*/ 10 w 16"/>
                  <a:gd name="T9" fmla="*/ 7 h 11"/>
                  <a:gd name="T10" fmla="*/ 8 w 16"/>
                  <a:gd name="T11" fmla="*/ 7 h 11"/>
                  <a:gd name="T12" fmla="*/ 6 w 16"/>
                  <a:gd name="T13" fmla="*/ 7 h 11"/>
                  <a:gd name="T14" fmla="*/ 6 w 16"/>
                  <a:gd name="T15" fmla="*/ 6 h 11"/>
                  <a:gd name="T16" fmla="*/ 5 w 16"/>
                  <a:gd name="T17" fmla="*/ 4 h 11"/>
                  <a:gd name="T18" fmla="*/ 3 w 16"/>
                  <a:gd name="T19" fmla="*/ 4 h 11"/>
                  <a:gd name="T20" fmla="*/ 1 w 16"/>
                  <a:gd name="T21" fmla="*/ 4 h 11"/>
                  <a:gd name="T22" fmla="*/ 1 w 16"/>
                  <a:gd name="T23" fmla="*/ 2 h 11"/>
                  <a:gd name="T24" fmla="*/ 0 w 16"/>
                  <a:gd name="T25" fmla="*/ 0 h 11"/>
                  <a:gd name="T26" fmla="*/ 2 w 16"/>
                  <a:gd name="T27" fmla="*/ 0 h 11"/>
                  <a:gd name="T28" fmla="*/ 4 w 16"/>
                  <a:gd name="T29" fmla="*/ 0 h 11"/>
                  <a:gd name="T30" fmla="*/ 5 w 16"/>
                  <a:gd name="T31" fmla="*/ 2 h 11"/>
                  <a:gd name="T32" fmla="*/ 5 w 16"/>
                  <a:gd name="T33" fmla="*/ 4 h 11"/>
                  <a:gd name="T34" fmla="*/ 7 w 16"/>
                  <a:gd name="T35" fmla="*/ 4 h 11"/>
                  <a:gd name="T36" fmla="*/ 9 w 16"/>
                  <a:gd name="T37" fmla="*/ 4 h 11"/>
                  <a:gd name="T38" fmla="*/ 10 w 16"/>
                  <a:gd name="T39" fmla="*/ 6 h 11"/>
                  <a:gd name="T40" fmla="*/ 10 w 16"/>
                  <a:gd name="T41" fmla="*/ 7 h 11"/>
                  <a:gd name="T42" fmla="*/ 13 w 16"/>
                  <a:gd name="T43" fmla="*/ 7 h 11"/>
                  <a:gd name="T44" fmla="*/ 15 w 16"/>
                  <a:gd name="T45" fmla="*/ 7 h 11"/>
                  <a:gd name="T46" fmla="*/ 16 w 16"/>
                  <a:gd name="T47" fmla="*/ 9 h 11"/>
                  <a:gd name="T48" fmla="*/ 16 w 16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39" name="Freeform 279">
                <a:extLst>
                  <a:ext uri="{FF2B5EF4-FFF2-40B4-BE49-F238E27FC236}">
                    <a16:creationId xmlns:a16="http://schemas.microsoft.com/office/drawing/2014/main" id="{F494F986-A9F4-D13A-6A56-0F6B91F96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02"/>
                <a:ext cx="1" cy="0"/>
              </a:xfrm>
              <a:custGeom>
                <a:avLst/>
                <a:gdLst>
                  <a:gd name="T0" fmla="*/ 13 w 14"/>
                  <a:gd name="T1" fmla="*/ 8 h 12"/>
                  <a:gd name="T2" fmla="*/ 14 w 14"/>
                  <a:gd name="T3" fmla="*/ 9 h 12"/>
                  <a:gd name="T4" fmla="*/ 14 w 14"/>
                  <a:gd name="T5" fmla="*/ 12 h 12"/>
                  <a:gd name="T6" fmla="*/ 12 w 14"/>
                  <a:gd name="T7" fmla="*/ 12 h 12"/>
                  <a:gd name="T8" fmla="*/ 10 w 14"/>
                  <a:gd name="T9" fmla="*/ 12 h 12"/>
                  <a:gd name="T10" fmla="*/ 10 w 14"/>
                  <a:gd name="T11" fmla="*/ 9 h 12"/>
                  <a:gd name="T12" fmla="*/ 9 w 14"/>
                  <a:gd name="T13" fmla="*/ 8 h 12"/>
                  <a:gd name="T14" fmla="*/ 7 w 14"/>
                  <a:gd name="T15" fmla="*/ 7 h 12"/>
                  <a:gd name="T16" fmla="*/ 5 w 14"/>
                  <a:gd name="T17" fmla="*/ 7 h 12"/>
                  <a:gd name="T18" fmla="*/ 5 w 14"/>
                  <a:gd name="T19" fmla="*/ 8 h 12"/>
                  <a:gd name="T20" fmla="*/ 6 w 14"/>
                  <a:gd name="T21" fmla="*/ 9 h 12"/>
                  <a:gd name="T22" fmla="*/ 6 w 14"/>
                  <a:gd name="T23" fmla="*/ 12 h 12"/>
                  <a:gd name="T24" fmla="*/ 6 w 14"/>
                  <a:gd name="T25" fmla="*/ 12 h 12"/>
                  <a:gd name="T26" fmla="*/ 4 w 14"/>
                  <a:gd name="T27" fmla="*/ 12 h 12"/>
                  <a:gd name="T28" fmla="*/ 1 w 14"/>
                  <a:gd name="T29" fmla="*/ 12 h 12"/>
                  <a:gd name="T30" fmla="*/ 1 w 14"/>
                  <a:gd name="T31" fmla="*/ 9 h 12"/>
                  <a:gd name="T32" fmla="*/ 0 w 14"/>
                  <a:gd name="T33" fmla="*/ 7 h 12"/>
                  <a:gd name="T34" fmla="*/ 3 w 14"/>
                  <a:gd name="T35" fmla="*/ 8 h 12"/>
                  <a:gd name="T36" fmla="*/ 5 w 14"/>
                  <a:gd name="T37" fmla="*/ 7 h 12"/>
                  <a:gd name="T38" fmla="*/ 5 w 14"/>
                  <a:gd name="T39" fmla="*/ 6 h 12"/>
                  <a:gd name="T40" fmla="*/ 4 w 14"/>
                  <a:gd name="T41" fmla="*/ 4 h 12"/>
                  <a:gd name="T42" fmla="*/ 3 w 14"/>
                  <a:gd name="T43" fmla="*/ 2 h 12"/>
                  <a:gd name="T44" fmla="*/ 3 w 14"/>
                  <a:gd name="T45" fmla="*/ 0 h 12"/>
                  <a:gd name="T46" fmla="*/ 5 w 14"/>
                  <a:gd name="T47" fmla="*/ 0 h 12"/>
                  <a:gd name="T48" fmla="*/ 7 w 14"/>
                  <a:gd name="T49" fmla="*/ 0 h 12"/>
                  <a:gd name="T50" fmla="*/ 7 w 14"/>
                  <a:gd name="T51" fmla="*/ 2 h 12"/>
                  <a:gd name="T52" fmla="*/ 8 w 14"/>
                  <a:gd name="T53" fmla="*/ 4 h 12"/>
                  <a:gd name="T54" fmla="*/ 8 w 14"/>
                  <a:gd name="T55" fmla="*/ 6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4" y="9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0" name="Freeform 280">
                <a:extLst>
                  <a:ext uri="{FF2B5EF4-FFF2-40B4-BE49-F238E27FC236}">
                    <a16:creationId xmlns:a16="http://schemas.microsoft.com/office/drawing/2014/main" id="{3831298F-923B-B825-611A-B72F22CB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799"/>
                <a:ext cx="1" cy="1"/>
              </a:xfrm>
              <a:custGeom>
                <a:avLst/>
                <a:gdLst>
                  <a:gd name="T0" fmla="*/ 11 w 20"/>
                  <a:gd name="T1" fmla="*/ 22 h 31"/>
                  <a:gd name="T2" fmla="*/ 11 w 20"/>
                  <a:gd name="T3" fmla="*/ 21 h 31"/>
                  <a:gd name="T4" fmla="*/ 10 w 20"/>
                  <a:gd name="T5" fmla="*/ 19 h 31"/>
                  <a:gd name="T6" fmla="*/ 7 w 20"/>
                  <a:gd name="T7" fmla="*/ 19 h 31"/>
                  <a:gd name="T8" fmla="*/ 5 w 20"/>
                  <a:gd name="T9" fmla="*/ 19 h 31"/>
                  <a:gd name="T10" fmla="*/ 3 w 20"/>
                  <a:gd name="T11" fmla="*/ 19 h 31"/>
                  <a:gd name="T12" fmla="*/ 1 w 20"/>
                  <a:gd name="T13" fmla="*/ 19 h 31"/>
                  <a:gd name="T14" fmla="*/ 1 w 20"/>
                  <a:gd name="T15" fmla="*/ 17 h 31"/>
                  <a:gd name="T16" fmla="*/ 0 w 20"/>
                  <a:gd name="T17" fmla="*/ 15 h 31"/>
                  <a:gd name="T18" fmla="*/ 2 w 20"/>
                  <a:gd name="T19" fmla="*/ 15 h 31"/>
                  <a:gd name="T20" fmla="*/ 4 w 20"/>
                  <a:gd name="T21" fmla="*/ 15 h 31"/>
                  <a:gd name="T22" fmla="*/ 3 w 20"/>
                  <a:gd name="T23" fmla="*/ 13 h 31"/>
                  <a:gd name="T24" fmla="*/ 3 w 20"/>
                  <a:gd name="T25" fmla="*/ 11 h 31"/>
                  <a:gd name="T26" fmla="*/ 5 w 20"/>
                  <a:gd name="T27" fmla="*/ 12 h 31"/>
                  <a:gd name="T28" fmla="*/ 7 w 20"/>
                  <a:gd name="T29" fmla="*/ 12 h 31"/>
                  <a:gd name="T30" fmla="*/ 6 w 20"/>
                  <a:gd name="T31" fmla="*/ 10 h 31"/>
                  <a:gd name="T32" fmla="*/ 6 w 20"/>
                  <a:gd name="T33" fmla="*/ 7 h 31"/>
                  <a:gd name="T34" fmla="*/ 8 w 20"/>
                  <a:gd name="T35" fmla="*/ 7 h 31"/>
                  <a:gd name="T36" fmla="*/ 11 w 20"/>
                  <a:gd name="T37" fmla="*/ 7 h 31"/>
                  <a:gd name="T38" fmla="*/ 10 w 20"/>
                  <a:gd name="T39" fmla="*/ 5 h 31"/>
                  <a:gd name="T40" fmla="*/ 10 w 20"/>
                  <a:gd name="T41" fmla="*/ 3 h 31"/>
                  <a:gd name="T42" fmla="*/ 12 w 20"/>
                  <a:gd name="T43" fmla="*/ 3 h 31"/>
                  <a:gd name="T44" fmla="*/ 14 w 20"/>
                  <a:gd name="T45" fmla="*/ 4 h 31"/>
                  <a:gd name="T46" fmla="*/ 13 w 20"/>
                  <a:gd name="T47" fmla="*/ 2 h 31"/>
                  <a:gd name="T48" fmla="*/ 13 w 20"/>
                  <a:gd name="T49" fmla="*/ 0 h 31"/>
                  <a:gd name="T50" fmla="*/ 15 w 20"/>
                  <a:gd name="T51" fmla="*/ 0 h 31"/>
                  <a:gd name="T52" fmla="*/ 17 w 20"/>
                  <a:gd name="T53" fmla="*/ 0 h 31"/>
                  <a:gd name="T54" fmla="*/ 17 w 20"/>
                  <a:gd name="T55" fmla="*/ 2 h 31"/>
                  <a:gd name="T56" fmla="*/ 18 w 20"/>
                  <a:gd name="T57" fmla="*/ 4 h 31"/>
                  <a:gd name="T58" fmla="*/ 20 w 20"/>
                  <a:gd name="T59" fmla="*/ 12 h 31"/>
                  <a:gd name="T60" fmla="*/ 18 w 20"/>
                  <a:gd name="T61" fmla="*/ 12 h 31"/>
                  <a:gd name="T62" fmla="*/ 16 w 20"/>
                  <a:gd name="T63" fmla="*/ 12 h 31"/>
                  <a:gd name="T64" fmla="*/ 15 w 20"/>
                  <a:gd name="T65" fmla="*/ 10 h 31"/>
                  <a:gd name="T66" fmla="*/ 15 w 20"/>
                  <a:gd name="T67" fmla="*/ 7 h 31"/>
                  <a:gd name="T68" fmla="*/ 13 w 20"/>
                  <a:gd name="T69" fmla="*/ 7 h 31"/>
                  <a:gd name="T70" fmla="*/ 11 w 20"/>
                  <a:gd name="T71" fmla="*/ 7 h 31"/>
                  <a:gd name="T72" fmla="*/ 11 w 20"/>
                  <a:gd name="T73" fmla="*/ 10 h 31"/>
                  <a:gd name="T74" fmla="*/ 12 w 20"/>
                  <a:gd name="T75" fmla="*/ 12 h 31"/>
                  <a:gd name="T76" fmla="*/ 10 w 20"/>
                  <a:gd name="T77" fmla="*/ 12 h 31"/>
                  <a:gd name="T78" fmla="*/ 7 w 20"/>
                  <a:gd name="T79" fmla="*/ 12 h 31"/>
                  <a:gd name="T80" fmla="*/ 7 w 20"/>
                  <a:gd name="T81" fmla="*/ 13 h 31"/>
                  <a:gd name="T82" fmla="*/ 8 w 20"/>
                  <a:gd name="T83" fmla="*/ 15 h 31"/>
                  <a:gd name="T84" fmla="*/ 8 w 20"/>
                  <a:gd name="T85" fmla="*/ 17 h 31"/>
                  <a:gd name="T86" fmla="*/ 10 w 20"/>
                  <a:gd name="T87" fmla="*/ 19 h 31"/>
                  <a:gd name="T88" fmla="*/ 12 w 20"/>
                  <a:gd name="T89" fmla="*/ 19 h 31"/>
                  <a:gd name="T90" fmla="*/ 14 w 20"/>
                  <a:gd name="T91" fmla="*/ 19 h 31"/>
                  <a:gd name="T92" fmla="*/ 14 w 20"/>
                  <a:gd name="T93" fmla="*/ 21 h 31"/>
                  <a:gd name="T94" fmla="*/ 15 w 20"/>
                  <a:gd name="T95" fmla="*/ 23 h 31"/>
                  <a:gd name="T96" fmla="*/ 11 w 20"/>
                  <a:gd name="T97" fmla="*/ 22 h 31"/>
                  <a:gd name="T98" fmla="*/ 12 w 20"/>
                  <a:gd name="T99" fmla="*/ 24 h 31"/>
                  <a:gd name="T100" fmla="*/ 12 w 20"/>
                  <a:gd name="T101" fmla="*/ 27 h 31"/>
                  <a:gd name="T102" fmla="*/ 13 w 20"/>
                  <a:gd name="T103" fmla="*/ 29 h 31"/>
                  <a:gd name="T104" fmla="*/ 13 w 20"/>
                  <a:gd name="T105" fmla="*/ 31 h 31"/>
                  <a:gd name="T106" fmla="*/ 11 w 20"/>
                  <a:gd name="T107" fmla="*/ 31 h 31"/>
                  <a:gd name="T108" fmla="*/ 8 w 20"/>
                  <a:gd name="T109" fmla="*/ 31 h 31"/>
                  <a:gd name="T110" fmla="*/ 8 w 20"/>
                  <a:gd name="T111" fmla="*/ 29 h 31"/>
                  <a:gd name="T112" fmla="*/ 7 w 20"/>
                  <a:gd name="T113" fmla="*/ 27 h 31"/>
                  <a:gd name="T114" fmla="*/ 7 w 20"/>
                  <a:gd name="T115" fmla="*/ 24 h 31"/>
                  <a:gd name="T116" fmla="*/ 6 w 20"/>
                  <a:gd name="T117" fmla="*/ 22 h 31"/>
                  <a:gd name="T118" fmla="*/ 8 w 20"/>
                  <a:gd name="T119" fmla="*/ 22 h 31"/>
                  <a:gd name="T120" fmla="*/ 11 w 20"/>
                  <a:gd name="T121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31">
                    <a:moveTo>
                      <a:pt x="11" y="22"/>
                    </a:moveTo>
                    <a:lnTo>
                      <a:pt x="11" y="21"/>
                    </a:lnTo>
                    <a:lnTo>
                      <a:pt x="10" y="19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1" y="22"/>
                    </a:lnTo>
                    <a:lnTo>
                      <a:pt x="12" y="24"/>
                    </a:lnTo>
                    <a:lnTo>
                      <a:pt x="12" y="27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7" y="27"/>
                    </a:lnTo>
                    <a:lnTo>
                      <a:pt x="7" y="24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1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1" name="Freeform 281">
                <a:extLst>
                  <a:ext uri="{FF2B5EF4-FFF2-40B4-BE49-F238E27FC236}">
                    <a16:creationId xmlns:a16="http://schemas.microsoft.com/office/drawing/2014/main" id="{412A5885-DA27-F857-6836-B288140AD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790"/>
                <a:ext cx="1" cy="1"/>
              </a:xfrm>
              <a:custGeom>
                <a:avLst/>
                <a:gdLst>
                  <a:gd name="T0" fmla="*/ 15 w 15"/>
                  <a:gd name="T1" fmla="*/ 12 h 12"/>
                  <a:gd name="T2" fmla="*/ 10 w 15"/>
                  <a:gd name="T3" fmla="*/ 12 h 12"/>
                  <a:gd name="T4" fmla="*/ 8 w 15"/>
                  <a:gd name="T5" fmla="*/ 12 h 12"/>
                  <a:gd name="T6" fmla="*/ 7 w 15"/>
                  <a:gd name="T7" fmla="*/ 12 h 12"/>
                  <a:gd name="T8" fmla="*/ 6 w 15"/>
                  <a:gd name="T9" fmla="*/ 10 h 12"/>
                  <a:gd name="T10" fmla="*/ 6 w 15"/>
                  <a:gd name="T11" fmla="*/ 8 h 12"/>
                  <a:gd name="T12" fmla="*/ 5 w 15"/>
                  <a:gd name="T13" fmla="*/ 7 h 12"/>
                  <a:gd name="T14" fmla="*/ 5 w 15"/>
                  <a:gd name="T15" fmla="*/ 4 h 12"/>
                  <a:gd name="T16" fmla="*/ 3 w 15"/>
                  <a:gd name="T17" fmla="*/ 4 h 12"/>
                  <a:gd name="T18" fmla="*/ 1 w 15"/>
                  <a:gd name="T19" fmla="*/ 3 h 12"/>
                  <a:gd name="T20" fmla="*/ 0 w 15"/>
                  <a:gd name="T21" fmla="*/ 2 h 12"/>
                  <a:gd name="T22" fmla="*/ 0 w 15"/>
                  <a:gd name="T23" fmla="*/ 0 h 12"/>
                  <a:gd name="T24" fmla="*/ 2 w 15"/>
                  <a:gd name="T25" fmla="*/ 0 h 12"/>
                  <a:gd name="T26" fmla="*/ 4 w 15"/>
                  <a:gd name="T27" fmla="*/ 0 h 12"/>
                  <a:gd name="T28" fmla="*/ 4 w 15"/>
                  <a:gd name="T29" fmla="*/ 2 h 12"/>
                  <a:gd name="T30" fmla="*/ 5 w 15"/>
                  <a:gd name="T31" fmla="*/ 4 h 12"/>
                  <a:gd name="T32" fmla="*/ 7 w 15"/>
                  <a:gd name="T33" fmla="*/ 4 h 12"/>
                  <a:gd name="T34" fmla="*/ 9 w 15"/>
                  <a:gd name="T35" fmla="*/ 4 h 12"/>
                  <a:gd name="T36" fmla="*/ 11 w 15"/>
                  <a:gd name="T37" fmla="*/ 4 h 12"/>
                  <a:gd name="T38" fmla="*/ 12 w 15"/>
                  <a:gd name="T39" fmla="*/ 4 h 12"/>
                  <a:gd name="T40" fmla="*/ 14 w 15"/>
                  <a:gd name="T41" fmla="*/ 7 h 12"/>
                  <a:gd name="T42" fmla="*/ 14 w 15"/>
                  <a:gd name="T43" fmla="*/ 9 h 12"/>
                  <a:gd name="T44" fmla="*/ 15 w 15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lnTo>
                      <a:pt x="10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2" name="Freeform 282">
                <a:extLst>
                  <a:ext uri="{FF2B5EF4-FFF2-40B4-BE49-F238E27FC236}">
                    <a16:creationId xmlns:a16="http://schemas.microsoft.com/office/drawing/2014/main" id="{2675BB58-3FCF-E5B1-53F6-54A99E6F5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" y="2788"/>
                <a:ext cx="1" cy="1"/>
              </a:xfrm>
              <a:custGeom>
                <a:avLst/>
                <a:gdLst>
                  <a:gd name="T0" fmla="*/ 1 w 16"/>
                  <a:gd name="T1" fmla="*/ 10 h 15"/>
                  <a:gd name="T2" fmla="*/ 0 w 16"/>
                  <a:gd name="T3" fmla="*/ 8 h 15"/>
                  <a:gd name="T4" fmla="*/ 0 w 16"/>
                  <a:gd name="T5" fmla="*/ 6 h 15"/>
                  <a:gd name="T6" fmla="*/ 2 w 16"/>
                  <a:gd name="T7" fmla="*/ 6 h 15"/>
                  <a:gd name="T8" fmla="*/ 4 w 16"/>
                  <a:gd name="T9" fmla="*/ 7 h 15"/>
                  <a:gd name="T10" fmla="*/ 6 w 16"/>
                  <a:gd name="T11" fmla="*/ 7 h 15"/>
                  <a:gd name="T12" fmla="*/ 8 w 16"/>
                  <a:gd name="T13" fmla="*/ 7 h 15"/>
                  <a:gd name="T14" fmla="*/ 7 w 16"/>
                  <a:gd name="T15" fmla="*/ 5 h 15"/>
                  <a:gd name="T16" fmla="*/ 7 w 16"/>
                  <a:gd name="T17" fmla="*/ 3 h 15"/>
                  <a:gd name="T18" fmla="*/ 10 w 16"/>
                  <a:gd name="T19" fmla="*/ 3 h 15"/>
                  <a:gd name="T20" fmla="*/ 12 w 16"/>
                  <a:gd name="T21" fmla="*/ 4 h 15"/>
                  <a:gd name="T22" fmla="*/ 11 w 16"/>
                  <a:gd name="T23" fmla="*/ 2 h 15"/>
                  <a:gd name="T24" fmla="*/ 11 w 16"/>
                  <a:gd name="T25" fmla="*/ 0 h 15"/>
                  <a:gd name="T26" fmla="*/ 13 w 16"/>
                  <a:gd name="T27" fmla="*/ 0 h 15"/>
                  <a:gd name="T28" fmla="*/ 15 w 16"/>
                  <a:gd name="T29" fmla="*/ 0 h 15"/>
                  <a:gd name="T30" fmla="*/ 15 w 16"/>
                  <a:gd name="T31" fmla="*/ 2 h 15"/>
                  <a:gd name="T32" fmla="*/ 16 w 16"/>
                  <a:gd name="T33" fmla="*/ 4 h 15"/>
                  <a:gd name="T34" fmla="*/ 14 w 16"/>
                  <a:gd name="T35" fmla="*/ 4 h 15"/>
                  <a:gd name="T36" fmla="*/ 12 w 16"/>
                  <a:gd name="T37" fmla="*/ 4 h 15"/>
                  <a:gd name="T38" fmla="*/ 12 w 16"/>
                  <a:gd name="T39" fmla="*/ 5 h 15"/>
                  <a:gd name="T40" fmla="*/ 13 w 16"/>
                  <a:gd name="T41" fmla="*/ 7 h 15"/>
                  <a:gd name="T42" fmla="*/ 11 w 16"/>
                  <a:gd name="T43" fmla="*/ 7 h 15"/>
                  <a:gd name="T44" fmla="*/ 8 w 16"/>
                  <a:gd name="T45" fmla="*/ 7 h 15"/>
                  <a:gd name="T46" fmla="*/ 8 w 16"/>
                  <a:gd name="T47" fmla="*/ 9 h 15"/>
                  <a:gd name="T48" fmla="*/ 10 w 16"/>
                  <a:gd name="T49" fmla="*/ 11 h 15"/>
                  <a:gd name="T50" fmla="*/ 7 w 16"/>
                  <a:gd name="T51" fmla="*/ 10 h 15"/>
                  <a:gd name="T52" fmla="*/ 5 w 16"/>
                  <a:gd name="T53" fmla="*/ 10 h 15"/>
                  <a:gd name="T54" fmla="*/ 5 w 16"/>
                  <a:gd name="T55" fmla="*/ 12 h 15"/>
                  <a:gd name="T56" fmla="*/ 6 w 16"/>
                  <a:gd name="T57" fmla="*/ 15 h 15"/>
                  <a:gd name="T58" fmla="*/ 4 w 16"/>
                  <a:gd name="T59" fmla="*/ 15 h 15"/>
                  <a:gd name="T60" fmla="*/ 2 w 16"/>
                  <a:gd name="T61" fmla="*/ 15 h 15"/>
                  <a:gd name="T62" fmla="*/ 1 w 16"/>
                  <a:gd name="T63" fmla="*/ 12 h 15"/>
                  <a:gd name="T64" fmla="*/ 1 w 16"/>
                  <a:gd name="T6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1" y="12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3" name="Freeform 283">
                <a:extLst>
                  <a:ext uri="{FF2B5EF4-FFF2-40B4-BE49-F238E27FC236}">
                    <a16:creationId xmlns:a16="http://schemas.microsoft.com/office/drawing/2014/main" id="{EF7099A6-AA34-D755-1207-0C55DF28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787"/>
                <a:ext cx="1" cy="1"/>
              </a:xfrm>
              <a:custGeom>
                <a:avLst/>
                <a:gdLst>
                  <a:gd name="T0" fmla="*/ 4 w 14"/>
                  <a:gd name="T1" fmla="*/ 19 h 19"/>
                  <a:gd name="T2" fmla="*/ 3 w 14"/>
                  <a:gd name="T3" fmla="*/ 17 h 19"/>
                  <a:gd name="T4" fmla="*/ 3 w 14"/>
                  <a:gd name="T5" fmla="*/ 15 h 19"/>
                  <a:gd name="T6" fmla="*/ 2 w 14"/>
                  <a:gd name="T7" fmla="*/ 13 h 19"/>
                  <a:gd name="T8" fmla="*/ 2 w 14"/>
                  <a:gd name="T9" fmla="*/ 11 h 19"/>
                  <a:gd name="T10" fmla="*/ 1 w 14"/>
                  <a:gd name="T11" fmla="*/ 8 h 19"/>
                  <a:gd name="T12" fmla="*/ 0 w 14"/>
                  <a:gd name="T13" fmla="*/ 5 h 19"/>
                  <a:gd name="T14" fmla="*/ 0 w 14"/>
                  <a:gd name="T15" fmla="*/ 3 h 19"/>
                  <a:gd name="T16" fmla="*/ 2 w 14"/>
                  <a:gd name="T17" fmla="*/ 3 h 19"/>
                  <a:gd name="T18" fmla="*/ 4 w 14"/>
                  <a:gd name="T19" fmla="*/ 3 h 19"/>
                  <a:gd name="T20" fmla="*/ 3 w 14"/>
                  <a:gd name="T21" fmla="*/ 1 h 19"/>
                  <a:gd name="T22" fmla="*/ 3 w 14"/>
                  <a:gd name="T23" fmla="*/ 0 h 19"/>
                  <a:gd name="T24" fmla="*/ 5 w 14"/>
                  <a:gd name="T25" fmla="*/ 0 h 19"/>
                  <a:gd name="T26" fmla="*/ 7 w 14"/>
                  <a:gd name="T27" fmla="*/ 0 h 19"/>
                  <a:gd name="T28" fmla="*/ 7 w 14"/>
                  <a:gd name="T29" fmla="*/ 2 h 19"/>
                  <a:gd name="T30" fmla="*/ 8 w 14"/>
                  <a:gd name="T31" fmla="*/ 3 h 19"/>
                  <a:gd name="T32" fmla="*/ 11 w 14"/>
                  <a:gd name="T33" fmla="*/ 4 h 19"/>
                  <a:gd name="T34" fmla="*/ 13 w 14"/>
                  <a:gd name="T35" fmla="*/ 4 h 19"/>
                  <a:gd name="T36" fmla="*/ 13 w 14"/>
                  <a:gd name="T37" fmla="*/ 6 h 19"/>
                  <a:gd name="T38" fmla="*/ 13 w 14"/>
                  <a:gd name="T39" fmla="*/ 8 h 19"/>
                  <a:gd name="T40" fmla="*/ 14 w 14"/>
                  <a:gd name="T41" fmla="*/ 12 h 19"/>
                  <a:gd name="T42" fmla="*/ 12 w 14"/>
                  <a:gd name="T43" fmla="*/ 12 h 19"/>
                  <a:gd name="T44" fmla="*/ 11 w 14"/>
                  <a:gd name="T45" fmla="*/ 12 h 19"/>
                  <a:gd name="T46" fmla="*/ 10 w 14"/>
                  <a:gd name="T47" fmla="*/ 10 h 19"/>
                  <a:gd name="T48" fmla="*/ 10 w 14"/>
                  <a:gd name="T49" fmla="*/ 8 h 19"/>
                  <a:gd name="T50" fmla="*/ 8 w 14"/>
                  <a:gd name="T51" fmla="*/ 5 h 19"/>
                  <a:gd name="T52" fmla="*/ 8 w 14"/>
                  <a:gd name="T53" fmla="*/ 3 h 19"/>
                  <a:gd name="T54" fmla="*/ 6 w 14"/>
                  <a:gd name="T55" fmla="*/ 3 h 19"/>
                  <a:gd name="T56" fmla="*/ 4 w 14"/>
                  <a:gd name="T57" fmla="*/ 3 h 19"/>
                  <a:gd name="T58" fmla="*/ 6 w 14"/>
                  <a:gd name="T59" fmla="*/ 12 h 19"/>
                  <a:gd name="T60" fmla="*/ 7 w 14"/>
                  <a:gd name="T61" fmla="*/ 15 h 19"/>
                  <a:gd name="T62" fmla="*/ 7 w 14"/>
                  <a:gd name="T63" fmla="*/ 17 h 19"/>
                  <a:gd name="T64" fmla="*/ 7 w 14"/>
                  <a:gd name="T65" fmla="*/ 19 h 19"/>
                  <a:gd name="T66" fmla="*/ 6 w 14"/>
                  <a:gd name="T67" fmla="*/ 19 h 19"/>
                  <a:gd name="T68" fmla="*/ 4 w 14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9">
                    <a:moveTo>
                      <a:pt x="4" y="19"/>
                    </a:move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4" name="Freeform 284">
                <a:extLst>
                  <a:ext uri="{FF2B5EF4-FFF2-40B4-BE49-F238E27FC236}">
                    <a16:creationId xmlns:a16="http://schemas.microsoft.com/office/drawing/2014/main" id="{1D40B0D2-1EA4-E3A5-873A-E5147D2D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5" y="2787"/>
                <a:ext cx="1" cy="0"/>
              </a:xfrm>
              <a:custGeom>
                <a:avLst/>
                <a:gdLst>
                  <a:gd name="T0" fmla="*/ 8 w 11"/>
                  <a:gd name="T1" fmla="*/ 4 h 8"/>
                  <a:gd name="T2" fmla="*/ 8 w 11"/>
                  <a:gd name="T3" fmla="*/ 6 h 8"/>
                  <a:gd name="T4" fmla="*/ 8 w 11"/>
                  <a:gd name="T5" fmla="*/ 8 h 8"/>
                  <a:gd name="T6" fmla="*/ 7 w 11"/>
                  <a:gd name="T7" fmla="*/ 8 h 8"/>
                  <a:gd name="T8" fmla="*/ 5 w 11"/>
                  <a:gd name="T9" fmla="*/ 8 h 8"/>
                  <a:gd name="T10" fmla="*/ 3 w 11"/>
                  <a:gd name="T11" fmla="*/ 8 h 8"/>
                  <a:gd name="T12" fmla="*/ 1 w 11"/>
                  <a:gd name="T13" fmla="*/ 8 h 8"/>
                  <a:gd name="T14" fmla="*/ 0 w 11"/>
                  <a:gd name="T15" fmla="*/ 6 h 8"/>
                  <a:gd name="T16" fmla="*/ 0 w 11"/>
                  <a:gd name="T17" fmla="*/ 4 h 8"/>
                  <a:gd name="T18" fmla="*/ 2 w 11"/>
                  <a:gd name="T19" fmla="*/ 4 h 8"/>
                  <a:gd name="T20" fmla="*/ 4 w 11"/>
                  <a:gd name="T21" fmla="*/ 4 h 8"/>
                  <a:gd name="T22" fmla="*/ 6 w 11"/>
                  <a:gd name="T23" fmla="*/ 4 h 8"/>
                  <a:gd name="T24" fmla="*/ 8 w 11"/>
                  <a:gd name="T25" fmla="*/ 4 h 8"/>
                  <a:gd name="T26" fmla="*/ 7 w 11"/>
                  <a:gd name="T27" fmla="*/ 3 h 8"/>
                  <a:gd name="T28" fmla="*/ 7 w 11"/>
                  <a:gd name="T29" fmla="*/ 0 h 8"/>
                  <a:gd name="T30" fmla="*/ 9 w 11"/>
                  <a:gd name="T31" fmla="*/ 0 h 8"/>
                  <a:gd name="T32" fmla="*/ 11 w 11"/>
                  <a:gd name="T33" fmla="*/ 0 h 8"/>
                  <a:gd name="T34" fmla="*/ 11 w 11"/>
                  <a:gd name="T35" fmla="*/ 3 h 8"/>
                  <a:gd name="T36" fmla="*/ 11 w 11"/>
                  <a:gd name="T37" fmla="*/ 5 h 8"/>
                  <a:gd name="T38" fmla="*/ 10 w 11"/>
                  <a:gd name="T39" fmla="*/ 5 h 8"/>
                  <a:gd name="T40" fmla="*/ 8 w 1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8">
                    <a:moveTo>
                      <a:pt x="8" y="4"/>
                    </a:move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5" name="Freeform 285">
                <a:extLst>
                  <a:ext uri="{FF2B5EF4-FFF2-40B4-BE49-F238E27FC236}">
                    <a16:creationId xmlns:a16="http://schemas.microsoft.com/office/drawing/2014/main" id="{D2789396-96F5-6D1C-9377-DB59055BE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785"/>
                <a:ext cx="1" cy="1"/>
              </a:xfrm>
              <a:custGeom>
                <a:avLst/>
                <a:gdLst>
                  <a:gd name="T0" fmla="*/ 6 w 19"/>
                  <a:gd name="T1" fmla="*/ 12 h 16"/>
                  <a:gd name="T2" fmla="*/ 4 w 19"/>
                  <a:gd name="T3" fmla="*/ 12 h 16"/>
                  <a:gd name="T4" fmla="*/ 1 w 19"/>
                  <a:gd name="T5" fmla="*/ 12 h 16"/>
                  <a:gd name="T6" fmla="*/ 0 w 19"/>
                  <a:gd name="T7" fmla="*/ 9 h 16"/>
                  <a:gd name="T8" fmla="*/ 0 w 19"/>
                  <a:gd name="T9" fmla="*/ 7 h 16"/>
                  <a:gd name="T10" fmla="*/ 3 w 19"/>
                  <a:gd name="T11" fmla="*/ 7 h 16"/>
                  <a:gd name="T12" fmla="*/ 5 w 19"/>
                  <a:gd name="T13" fmla="*/ 7 h 16"/>
                  <a:gd name="T14" fmla="*/ 5 w 19"/>
                  <a:gd name="T15" fmla="*/ 5 h 16"/>
                  <a:gd name="T16" fmla="*/ 4 w 19"/>
                  <a:gd name="T17" fmla="*/ 4 h 16"/>
                  <a:gd name="T18" fmla="*/ 3 w 19"/>
                  <a:gd name="T19" fmla="*/ 0 h 16"/>
                  <a:gd name="T20" fmla="*/ 5 w 19"/>
                  <a:gd name="T21" fmla="*/ 0 h 16"/>
                  <a:gd name="T22" fmla="*/ 7 w 19"/>
                  <a:gd name="T23" fmla="*/ 0 h 16"/>
                  <a:gd name="T24" fmla="*/ 8 w 19"/>
                  <a:gd name="T25" fmla="*/ 2 h 16"/>
                  <a:gd name="T26" fmla="*/ 8 w 19"/>
                  <a:gd name="T27" fmla="*/ 4 h 16"/>
                  <a:gd name="T28" fmla="*/ 8 w 19"/>
                  <a:gd name="T29" fmla="*/ 6 h 16"/>
                  <a:gd name="T30" fmla="*/ 9 w 19"/>
                  <a:gd name="T31" fmla="*/ 7 h 16"/>
                  <a:gd name="T32" fmla="*/ 11 w 19"/>
                  <a:gd name="T33" fmla="*/ 8 h 16"/>
                  <a:gd name="T34" fmla="*/ 13 w 19"/>
                  <a:gd name="T35" fmla="*/ 8 h 16"/>
                  <a:gd name="T36" fmla="*/ 13 w 19"/>
                  <a:gd name="T37" fmla="*/ 10 h 16"/>
                  <a:gd name="T38" fmla="*/ 14 w 19"/>
                  <a:gd name="T39" fmla="*/ 12 h 16"/>
                  <a:gd name="T40" fmla="*/ 16 w 19"/>
                  <a:gd name="T41" fmla="*/ 13 h 16"/>
                  <a:gd name="T42" fmla="*/ 19 w 19"/>
                  <a:gd name="T43" fmla="*/ 13 h 16"/>
                  <a:gd name="T44" fmla="*/ 19 w 19"/>
                  <a:gd name="T45" fmla="*/ 15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4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9 w 19"/>
                  <a:gd name="T61" fmla="*/ 9 h 16"/>
                  <a:gd name="T62" fmla="*/ 9 w 19"/>
                  <a:gd name="T63" fmla="*/ 7 h 16"/>
                  <a:gd name="T64" fmla="*/ 7 w 19"/>
                  <a:gd name="T65" fmla="*/ 7 h 16"/>
                  <a:gd name="T66" fmla="*/ 5 w 19"/>
                  <a:gd name="T67" fmla="*/ 7 h 16"/>
                  <a:gd name="T68" fmla="*/ 5 w 19"/>
                  <a:gd name="T69" fmla="*/ 9 h 16"/>
                  <a:gd name="T70" fmla="*/ 6 w 19"/>
                  <a:gd name="T7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6" y="12"/>
                    </a:moveTo>
                    <a:lnTo>
                      <a:pt x="4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6" name="Freeform 286">
                <a:extLst>
                  <a:ext uri="{FF2B5EF4-FFF2-40B4-BE49-F238E27FC236}">
                    <a16:creationId xmlns:a16="http://schemas.microsoft.com/office/drawing/2014/main" id="{CD60D10E-F72A-0D35-B115-F4E5039A6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9" y="2784"/>
                <a:ext cx="0" cy="1"/>
              </a:xfrm>
              <a:custGeom>
                <a:avLst/>
                <a:gdLst>
                  <a:gd name="T0" fmla="*/ 5 w 12"/>
                  <a:gd name="T1" fmla="*/ 16 h 16"/>
                  <a:gd name="T2" fmla="*/ 3 w 12"/>
                  <a:gd name="T3" fmla="*/ 16 h 16"/>
                  <a:gd name="T4" fmla="*/ 1 w 12"/>
                  <a:gd name="T5" fmla="*/ 16 h 16"/>
                  <a:gd name="T6" fmla="*/ 1 w 12"/>
                  <a:gd name="T7" fmla="*/ 14 h 16"/>
                  <a:gd name="T8" fmla="*/ 0 w 12"/>
                  <a:gd name="T9" fmla="*/ 12 h 16"/>
                  <a:gd name="T10" fmla="*/ 3 w 12"/>
                  <a:gd name="T11" fmla="*/ 12 h 16"/>
                  <a:gd name="T12" fmla="*/ 4 w 12"/>
                  <a:gd name="T13" fmla="*/ 12 h 16"/>
                  <a:gd name="T14" fmla="*/ 4 w 12"/>
                  <a:gd name="T15" fmla="*/ 9 h 16"/>
                  <a:gd name="T16" fmla="*/ 4 w 12"/>
                  <a:gd name="T17" fmla="*/ 8 h 16"/>
                  <a:gd name="T18" fmla="*/ 3 w 12"/>
                  <a:gd name="T19" fmla="*/ 4 h 16"/>
                  <a:gd name="T20" fmla="*/ 2 w 12"/>
                  <a:gd name="T21" fmla="*/ 0 h 16"/>
                  <a:gd name="T22" fmla="*/ 11 w 12"/>
                  <a:gd name="T23" fmla="*/ 1 h 16"/>
                  <a:gd name="T24" fmla="*/ 11 w 12"/>
                  <a:gd name="T25" fmla="*/ 5 h 16"/>
                  <a:gd name="T26" fmla="*/ 12 w 12"/>
                  <a:gd name="T27" fmla="*/ 6 h 16"/>
                  <a:gd name="T28" fmla="*/ 12 w 12"/>
                  <a:gd name="T29" fmla="*/ 8 h 16"/>
                  <a:gd name="T30" fmla="*/ 10 w 12"/>
                  <a:gd name="T31" fmla="*/ 8 h 16"/>
                  <a:gd name="T32" fmla="*/ 8 w 12"/>
                  <a:gd name="T33" fmla="*/ 8 h 16"/>
                  <a:gd name="T34" fmla="*/ 9 w 12"/>
                  <a:gd name="T35" fmla="*/ 11 h 16"/>
                  <a:gd name="T36" fmla="*/ 9 w 12"/>
                  <a:gd name="T37" fmla="*/ 13 h 16"/>
                  <a:gd name="T38" fmla="*/ 7 w 12"/>
                  <a:gd name="T39" fmla="*/ 12 h 16"/>
                  <a:gd name="T40" fmla="*/ 4 w 12"/>
                  <a:gd name="T41" fmla="*/ 12 h 16"/>
                  <a:gd name="T42" fmla="*/ 5 w 12"/>
                  <a:gd name="T43" fmla="*/ 14 h 16"/>
                  <a:gd name="T44" fmla="*/ 5 w 12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lnTo>
                      <a:pt x="3" y="16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7" name="Freeform 287">
                <a:extLst>
                  <a:ext uri="{FF2B5EF4-FFF2-40B4-BE49-F238E27FC236}">
                    <a16:creationId xmlns:a16="http://schemas.microsoft.com/office/drawing/2014/main" id="{10687D19-E65E-AA3B-CDB8-5B05196BC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783"/>
                <a:ext cx="0" cy="1"/>
              </a:xfrm>
              <a:custGeom>
                <a:avLst/>
                <a:gdLst>
                  <a:gd name="T0" fmla="*/ 3 w 7"/>
                  <a:gd name="T1" fmla="*/ 5 h 16"/>
                  <a:gd name="T2" fmla="*/ 4 w 7"/>
                  <a:gd name="T3" fmla="*/ 7 h 16"/>
                  <a:gd name="T4" fmla="*/ 4 w 7"/>
                  <a:gd name="T5" fmla="*/ 9 h 16"/>
                  <a:gd name="T6" fmla="*/ 5 w 7"/>
                  <a:gd name="T7" fmla="*/ 11 h 16"/>
                  <a:gd name="T8" fmla="*/ 5 w 7"/>
                  <a:gd name="T9" fmla="*/ 13 h 16"/>
                  <a:gd name="T10" fmla="*/ 6 w 7"/>
                  <a:gd name="T11" fmla="*/ 14 h 16"/>
                  <a:gd name="T12" fmla="*/ 6 w 7"/>
                  <a:gd name="T13" fmla="*/ 16 h 16"/>
                  <a:gd name="T14" fmla="*/ 4 w 7"/>
                  <a:gd name="T15" fmla="*/ 16 h 16"/>
                  <a:gd name="T16" fmla="*/ 2 w 7"/>
                  <a:gd name="T17" fmla="*/ 16 h 16"/>
                  <a:gd name="T18" fmla="*/ 2 w 7"/>
                  <a:gd name="T19" fmla="*/ 14 h 16"/>
                  <a:gd name="T20" fmla="*/ 1 w 7"/>
                  <a:gd name="T21" fmla="*/ 12 h 16"/>
                  <a:gd name="T22" fmla="*/ 1 w 7"/>
                  <a:gd name="T23" fmla="*/ 10 h 16"/>
                  <a:gd name="T24" fmla="*/ 0 w 7"/>
                  <a:gd name="T25" fmla="*/ 9 h 16"/>
                  <a:gd name="T26" fmla="*/ 0 w 7"/>
                  <a:gd name="T27" fmla="*/ 7 h 16"/>
                  <a:gd name="T28" fmla="*/ 0 w 7"/>
                  <a:gd name="T29" fmla="*/ 5 h 16"/>
                  <a:gd name="T30" fmla="*/ 2 w 7"/>
                  <a:gd name="T31" fmla="*/ 5 h 16"/>
                  <a:gd name="T32" fmla="*/ 3 w 7"/>
                  <a:gd name="T33" fmla="*/ 5 h 16"/>
                  <a:gd name="T34" fmla="*/ 3 w 7"/>
                  <a:gd name="T35" fmla="*/ 2 h 16"/>
                  <a:gd name="T36" fmla="*/ 3 w 7"/>
                  <a:gd name="T37" fmla="*/ 0 h 16"/>
                  <a:gd name="T38" fmla="*/ 5 w 7"/>
                  <a:gd name="T39" fmla="*/ 1 h 16"/>
                  <a:gd name="T40" fmla="*/ 7 w 7"/>
                  <a:gd name="T41" fmla="*/ 1 h 16"/>
                  <a:gd name="T42" fmla="*/ 7 w 7"/>
                  <a:gd name="T43" fmla="*/ 4 h 16"/>
                  <a:gd name="T44" fmla="*/ 7 w 7"/>
                  <a:gd name="T45" fmla="*/ 5 h 16"/>
                  <a:gd name="T46" fmla="*/ 5 w 7"/>
                  <a:gd name="T47" fmla="*/ 5 h 16"/>
                  <a:gd name="T48" fmla="*/ 3 w 7"/>
                  <a:gd name="T4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6">
                    <a:moveTo>
                      <a:pt x="3" y="5"/>
                    </a:move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8" name="Freeform 288">
                <a:extLst>
                  <a:ext uri="{FF2B5EF4-FFF2-40B4-BE49-F238E27FC236}">
                    <a16:creationId xmlns:a16="http://schemas.microsoft.com/office/drawing/2014/main" id="{DE85544A-0ED8-F12B-82C2-AA0421982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779"/>
                <a:ext cx="1" cy="1"/>
              </a:xfrm>
              <a:custGeom>
                <a:avLst/>
                <a:gdLst>
                  <a:gd name="T0" fmla="*/ 15 w 15"/>
                  <a:gd name="T1" fmla="*/ 13 h 13"/>
                  <a:gd name="T2" fmla="*/ 13 w 15"/>
                  <a:gd name="T3" fmla="*/ 13 h 13"/>
                  <a:gd name="T4" fmla="*/ 12 w 15"/>
                  <a:gd name="T5" fmla="*/ 13 h 13"/>
                  <a:gd name="T6" fmla="*/ 11 w 15"/>
                  <a:gd name="T7" fmla="*/ 11 h 13"/>
                  <a:gd name="T8" fmla="*/ 11 w 15"/>
                  <a:gd name="T9" fmla="*/ 9 h 13"/>
                  <a:gd name="T10" fmla="*/ 9 w 15"/>
                  <a:gd name="T11" fmla="*/ 9 h 13"/>
                  <a:gd name="T12" fmla="*/ 7 w 15"/>
                  <a:gd name="T13" fmla="*/ 9 h 13"/>
                  <a:gd name="T14" fmla="*/ 6 w 15"/>
                  <a:gd name="T15" fmla="*/ 7 h 13"/>
                  <a:gd name="T16" fmla="*/ 6 w 15"/>
                  <a:gd name="T17" fmla="*/ 4 h 13"/>
                  <a:gd name="T18" fmla="*/ 4 w 15"/>
                  <a:gd name="T19" fmla="*/ 4 h 13"/>
                  <a:gd name="T20" fmla="*/ 1 w 15"/>
                  <a:gd name="T21" fmla="*/ 4 h 13"/>
                  <a:gd name="T22" fmla="*/ 1 w 15"/>
                  <a:gd name="T23" fmla="*/ 2 h 13"/>
                  <a:gd name="T24" fmla="*/ 0 w 15"/>
                  <a:gd name="T25" fmla="*/ 0 h 13"/>
                  <a:gd name="T26" fmla="*/ 3 w 15"/>
                  <a:gd name="T27" fmla="*/ 0 h 13"/>
                  <a:gd name="T28" fmla="*/ 5 w 15"/>
                  <a:gd name="T29" fmla="*/ 0 h 13"/>
                  <a:gd name="T30" fmla="*/ 6 w 15"/>
                  <a:gd name="T31" fmla="*/ 2 h 13"/>
                  <a:gd name="T32" fmla="*/ 6 w 15"/>
                  <a:gd name="T33" fmla="*/ 4 h 13"/>
                  <a:gd name="T34" fmla="*/ 8 w 15"/>
                  <a:gd name="T35" fmla="*/ 4 h 13"/>
                  <a:gd name="T36" fmla="*/ 10 w 15"/>
                  <a:gd name="T37" fmla="*/ 4 h 13"/>
                  <a:gd name="T38" fmla="*/ 10 w 15"/>
                  <a:gd name="T39" fmla="*/ 7 h 13"/>
                  <a:gd name="T40" fmla="*/ 11 w 15"/>
                  <a:gd name="T41" fmla="*/ 9 h 13"/>
                  <a:gd name="T42" fmla="*/ 13 w 15"/>
                  <a:gd name="T43" fmla="*/ 9 h 13"/>
                  <a:gd name="T44" fmla="*/ 15 w 15"/>
                  <a:gd name="T45" fmla="*/ 10 h 13"/>
                  <a:gd name="T46" fmla="*/ 15 w 15"/>
                  <a:gd name="T47" fmla="*/ 11 h 13"/>
                  <a:gd name="T48" fmla="*/ 15 w 15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3" y="13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49" name="Freeform 289">
                <a:extLst>
                  <a:ext uri="{FF2B5EF4-FFF2-40B4-BE49-F238E27FC236}">
                    <a16:creationId xmlns:a16="http://schemas.microsoft.com/office/drawing/2014/main" id="{31F67CF7-4B22-3F85-484E-12ECD76F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777"/>
                <a:ext cx="1" cy="0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8 h 13"/>
                  <a:gd name="T10" fmla="*/ 7 w 14"/>
                  <a:gd name="T11" fmla="*/ 8 h 13"/>
                  <a:gd name="T12" fmla="*/ 4 w 14"/>
                  <a:gd name="T13" fmla="*/ 7 h 13"/>
                  <a:gd name="T14" fmla="*/ 6 w 14"/>
                  <a:gd name="T15" fmla="*/ 9 h 13"/>
                  <a:gd name="T16" fmla="*/ 6 w 14"/>
                  <a:gd name="T17" fmla="*/ 12 h 13"/>
                  <a:gd name="T18" fmla="*/ 3 w 14"/>
                  <a:gd name="T19" fmla="*/ 12 h 13"/>
                  <a:gd name="T20" fmla="*/ 1 w 14"/>
                  <a:gd name="T21" fmla="*/ 12 h 13"/>
                  <a:gd name="T22" fmla="*/ 1 w 14"/>
                  <a:gd name="T23" fmla="*/ 9 h 13"/>
                  <a:gd name="T24" fmla="*/ 0 w 14"/>
                  <a:gd name="T25" fmla="*/ 7 h 13"/>
                  <a:gd name="T26" fmla="*/ 2 w 14"/>
                  <a:gd name="T27" fmla="*/ 7 h 13"/>
                  <a:gd name="T28" fmla="*/ 4 w 14"/>
                  <a:gd name="T29" fmla="*/ 7 h 13"/>
                  <a:gd name="T30" fmla="*/ 4 w 14"/>
                  <a:gd name="T31" fmla="*/ 6 h 13"/>
                  <a:gd name="T32" fmla="*/ 4 w 14"/>
                  <a:gd name="T33" fmla="*/ 4 h 13"/>
                  <a:gd name="T34" fmla="*/ 6 w 14"/>
                  <a:gd name="T35" fmla="*/ 4 h 13"/>
                  <a:gd name="T36" fmla="*/ 8 w 14"/>
                  <a:gd name="T37" fmla="*/ 4 h 13"/>
                  <a:gd name="T38" fmla="*/ 8 w 14"/>
                  <a:gd name="T39" fmla="*/ 2 h 13"/>
                  <a:gd name="T40" fmla="*/ 8 w 14"/>
                  <a:gd name="T41" fmla="*/ 0 h 13"/>
                  <a:gd name="T42" fmla="*/ 10 w 14"/>
                  <a:gd name="T43" fmla="*/ 1 h 13"/>
                  <a:gd name="T44" fmla="*/ 11 w 14"/>
                  <a:gd name="T45" fmla="*/ 1 h 13"/>
                  <a:gd name="T46" fmla="*/ 12 w 14"/>
                  <a:gd name="T47" fmla="*/ 3 h 13"/>
                  <a:gd name="T48" fmla="*/ 12 w 14"/>
                  <a:gd name="T49" fmla="*/ 5 h 13"/>
                  <a:gd name="T50" fmla="*/ 10 w 14"/>
                  <a:gd name="T51" fmla="*/ 4 h 13"/>
                  <a:gd name="T52" fmla="*/ 8 w 14"/>
                  <a:gd name="T53" fmla="*/ 4 h 13"/>
                  <a:gd name="T54" fmla="*/ 9 w 14"/>
                  <a:gd name="T55" fmla="*/ 6 h 13"/>
                  <a:gd name="T56" fmla="*/ 9 w 14"/>
                  <a:gd name="T57" fmla="*/ 8 h 13"/>
                  <a:gd name="T58" fmla="*/ 11 w 14"/>
                  <a:gd name="T59" fmla="*/ 8 h 13"/>
                  <a:gd name="T60" fmla="*/ 13 w 14"/>
                  <a:gd name="T61" fmla="*/ 8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0" name="Freeform 290">
                <a:extLst>
                  <a:ext uri="{FF2B5EF4-FFF2-40B4-BE49-F238E27FC236}">
                    <a16:creationId xmlns:a16="http://schemas.microsoft.com/office/drawing/2014/main" id="{445E5486-8771-6240-E897-00ECB7A6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6" y="2775"/>
                <a:ext cx="1" cy="1"/>
              </a:xfrm>
              <a:custGeom>
                <a:avLst/>
                <a:gdLst>
                  <a:gd name="T0" fmla="*/ 9 w 18"/>
                  <a:gd name="T1" fmla="*/ 29 h 30"/>
                  <a:gd name="T2" fmla="*/ 8 w 18"/>
                  <a:gd name="T3" fmla="*/ 25 h 30"/>
                  <a:gd name="T4" fmla="*/ 8 w 18"/>
                  <a:gd name="T5" fmla="*/ 22 h 30"/>
                  <a:gd name="T6" fmla="*/ 7 w 18"/>
                  <a:gd name="T7" fmla="*/ 20 h 30"/>
                  <a:gd name="T8" fmla="*/ 9 w 18"/>
                  <a:gd name="T9" fmla="*/ 21 h 30"/>
                  <a:gd name="T10" fmla="*/ 11 w 18"/>
                  <a:gd name="T11" fmla="*/ 21 h 30"/>
                  <a:gd name="T12" fmla="*/ 11 w 18"/>
                  <a:gd name="T13" fmla="*/ 19 h 30"/>
                  <a:gd name="T14" fmla="*/ 11 w 18"/>
                  <a:gd name="T15" fmla="*/ 17 h 30"/>
                  <a:gd name="T16" fmla="*/ 10 w 18"/>
                  <a:gd name="T17" fmla="*/ 15 h 30"/>
                  <a:gd name="T18" fmla="*/ 10 w 18"/>
                  <a:gd name="T19" fmla="*/ 13 h 30"/>
                  <a:gd name="T20" fmla="*/ 8 w 18"/>
                  <a:gd name="T21" fmla="*/ 13 h 30"/>
                  <a:gd name="T22" fmla="*/ 6 w 18"/>
                  <a:gd name="T23" fmla="*/ 13 h 30"/>
                  <a:gd name="T24" fmla="*/ 5 w 18"/>
                  <a:gd name="T25" fmla="*/ 11 h 30"/>
                  <a:gd name="T26" fmla="*/ 5 w 18"/>
                  <a:gd name="T27" fmla="*/ 9 h 30"/>
                  <a:gd name="T28" fmla="*/ 5 w 18"/>
                  <a:gd name="T29" fmla="*/ 6 h 30"/>
                  <a:gd name="T30" fmla="*/ 4 w 18"/>
                  <a:gd name="T31" fmla="*/ 5 h 30"/>
                  <a:gd name="T32" fmla="*/ 3 w 18"/>
                  <a:gd name="T33" fmla="*/ 4 h 30"/>
                  <a:gd name="T34" fmla="*/ 1 w 18"/>
                  <a:gd name="T35" fmla="*/ 4 h 30"/>
                  <a:gd name="T36" fmla="*/ 0 w 18"/>
                  <a:gd name="T37" fmla="*/ 2 h 30"/>
                  <a:gd name="T38" fmla="*/ 0 w 18"/>
                  <a:gd name="T39" fmla="*/ 0 h 30"/>
                  <a:gd name="T40" fmla="*/ 2 w 18"/>
                  <a:gd name="T41" fmla="*/ 1 h 30"/>
                  <a:gd name="T42" fmla="*/ 4 w 18"/>
                  <a:gd name="T43" fmla="*/ 1 h 30"/>
                  <a:gd name="T44" fmla="*/ 4 w 18"/>
                  <a:gd name="T45" fmla="*/ 3 h 30"/>
                  <a:gd name="T46" fmla="*/ 4 w 18"/>
                  <a:gd name="T47" fmla="*/ 5 h 30"/>
                  <a:gd name="T48" fmla="*/ 6 w 18"/>
                  <a:gd name="T49" fmla="*/ 5 h 30"/>
                  <a:gd name="T50" fmla="*/ 8 w 18"/>
                  <a:gd name="T51" fmla="*/ 5 h 30"/>
                  <a:gd name="T52" fmla="*/ 9 w 18"/>
                  <a:gd name="T53" fmla="*/ 7 h 30"/>
                  <a:gd name="T54" fmla="*/ 9 w 18"/>
                  <a:gd name="T55" fmla="*/ 10 h 30"/>
                  <a:gd name="T56" fmla="*/ 9 w 18"/>
                  <a:gd name="T57" fmla="*/ 12 h 30"/>
                  <a:gd name="T58" fmla="*/ 10 w 18"/>
                  <a:gd name="T59" fmla="*/ 13 h 30"/>
                  <a:gd name="T60" fmla="*/ 12 w 18"/>
                  <a:gd name="T61" fmla="*/ 14 h 30"/>
                  <a:gd name="T62" fmla="*/ 15 w 18"/>
                  <a:gd name="T63" fmla="*/ 14 h 30"/>
                  <a:gd name="T64" fmla="*/ 15 w 18"/>
                  <a:gd name="T65" fmla="*/ 16 h 30"/>
                  <a:gd name="T66" fmla="*/ 15 w 18"/>
                  <a:gd name="T67" fmla="*/ 18 h 30"/>
                  <a:gd name="T68" fmla="*/ 16 w 18"/>
                  <a:gd name="T69" fmla="*/ 21 h 30"/>
                  <a:gd name="T70" fmla="*/ 17 w 18"/>
                  <a:gd name="T71" fmla="*/ 26 h 30"/>
                  <a:gd name="T72" fmla="*/ 17 w 18"/>
                  <a:gd name="T73" fmla="*/ 28 h 30"/>
                  <a:gd name="T74" fmla="*/ 18 w 18"/>
                  <a:gd name="T75" fmla="*/ 30 h 30"/>
                  <a:gd name="T76" fmla="*/ 9 w 18"/>
                  <a:gd name="T7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30">
                    <a:moveTo>
                      <a:pt x="9" y="29"/>
                    </a:moveTo>
                    <a:lnTo>
                      <a:pt x="8" y="25"/>
                    </a:lnTo>
                    <a:lnTo>
                      <a:pt x="8" y="22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10" y="13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6" y="21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18" y="30"/>
                    </a:lnTo>
                    <a:lnTo>
                      <a:pt x="9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1" name="Freeform 291">
                <a:extLst>
                  <a:ext uri="{FF2B5EF4-FFF2-40B4-BE49-F238E27FC236}">
                    <a16:creationId xmlns:a16="http://schemas.microsoft.com/office/drawing/2014/main" id="{C5419077-506B-E9DE-2E00-537E965FF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76"/>
                <a:ext cx="1" cy="0"/>
              </a:xfrm>
              <a:custGeom>
                <a:avLst/>
                <a:gdLst>
                  <a:gd name="T0" fmla="*/ 4 w 13"/>
                  <a:gd name="T1" fmla="*/ 4 h 7"/>
                  <a:gd name="T2" fmla="*/ 4 w 13"/>
                  <a:gd name="T3" fmla="*/ 5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0 w 13"/>
                  <a:gd name="T11" fmla="*/ 5 h 7"/>
                  <a:gd name="T12" fmla="*/ 0 w 13"/>
                  <a:gd name="T13" fmla="*/ 3 h 7"/>
                  <a:gd name="T14" fmla="*/ 2 w 13"/>
                  <a:gd name="T15" fmla="*/ 3 h 7"/>
                  <a:gd name="T16" fmla="*/ 4 w 13"/>
                  <a:gd name="T17" fmla="*/ 4 h 7"/>
                  <a:gd name="T18" fmla="*/ 3 w 13"/>
                  <a:gd name="T19" fmla="*/ 2 h 7"/>
                  <a:gd name="T20" fmla="*/ 3 w 13"/>
                  <a:gd name="T21" fmla="*/ 0 h 7"/>
                  <a:gd name="T22" fmla="*/ 5 w 13"/>
                  <a:gd name="T23" fmla="*/ 0 h 7"/>
                  <a:gd name="T24" fmla="*/ 7 w 13"/>
                  <a:gd name="T25" fmla="*/ 0 h 7"/>
                  <a:gd name="T26" fmla="*/ 10 w 13"/>
                  <a:gd name="T27" fmla="*/ 0 h 7"/>
                  <a:gd name="T28" fmla="*/ 12 w 13"/>
                  <a:gd name="T29" fmla="*/ 1 h 7"/>
                  <a:gd name="T30" fmla="*/ 12 w 13"/>
                  <a:gd name="T31" fmla="*/ 3 h 7"/>
                  <a:gd name="T32" fmla="*/ 13 w 13"/>
                  <a:gd name="T33" fmla="*/ 4 h 7"/>
                  <a:gd name="T34" fmla="*/ 11 w 13"/>
                  <a:gd name="T35" fmla="*/ 4 h 7"/>
                  <a:gd name="T36" fmla="*/ 8 w 13"/>
                  <a:gd name="T37" fmla="*/ 4 h 7"/>
                  <a:gd name="T38" fmla="*/ 6 w 13"/>
                  <a:gd name="T39" fmla="*/ 4 h 7"/>
                  <a:gd name="T40" fmla="*/ 4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4"/>
                    </a:move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2" name="Freeform 292">
                <a:extLst>
                  <a:ext uri="{FF2B5EF4-FFF2-40B4-BE49-F238E27FC236}">
                    <a16:creationId xmlns:a16="http://schemas.microsoft.com/office/drawing/2014/main" id="{3F021A5C-7F3B-7E43-992C-95B37E15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0" y="2771"/>
                <a:ext cx="1" cy="1"/>
              </a:xfrm>
              <a:custGeom>
                <a:avLst/>
                <a:gdLst>
                  <a:gd name="T0" fmla="*/ 5 w 10"/>
                  <a:gd name="T1" fmla="*/ 4 h 12"/>
                  <a:gd name="T2" fmla="*/ 3 w 10"/>
                  <a:gd name="T3" fmla="*/ 4 h 12"/>
                  <a:gd name="T4" fmla="*/ 1 w 10"/>
                  <a:gd name="T5" fmla="*/ 4 h 12"/>
                  <a:gd name="T6" fmla="*/ 1 w 10"/>
                  <a:gd name="T7" fmla="*/ 2 h 12"/>
                  <a:gd name="T8" fmla="*/ 0 w 10"/>
                  <a:gd name="T9" fmla="*/ 0 h 12"/>
                  <a:gd name="T10" fmla="*/ 2 w 10"/>
                  <a:gd name="T11" fmla="*/ 0 h 12"/>
                  <a:gd name="T12" fmla="*/ 4 w 10"/>
                  <a:gd name="T13" fmla="*/ 0 h 12"/>
                  <a:gd name="T14" fmla="*/ 7 w 10"/>
                  <a:gd name="T15" fmla="*/ 1 h 12"/>
                  <a:gd name="T16" fmla="*/ 9 w 10"/>
                  <a:gd name="T17" fmla="*/ 1 h 12"/>
                  <a:gd name="T18" fmla="*/ 9 w 10"/>
                  <a:gd name="T19" fmla="*/ 3 h 12"/>
                  <a:gd name="T20" fmla="*/ 10 w 10"/>
                  <a:gd name="T21" fmla="*/ 5 h 12"/>
                  <a:gd name="T22" fmla="*/ 10 w 10"/>
                  <a:gd name="T23" fmla="*/ 7 h 12"/>
                  <a:gd name="T24" fmla="*/ 10 w 10"/>
                  <a:gd name="T25" fmla="*/ 8 h 12"/>
                  <a:gd name="T26" fmla="*/ 8 w 10"/>
                  <a:gd name="T27" fmla="*/ 8 h 12"/>
                  <a:gd name="T28" fmla="*/ 5 w 10"/>
                  <a:gd name="T29" fmla="*/ 8 h 12"/>
                  <a:gd name="T30" fmla="*/ 7 w 10"/>
                  <a:gd name="T31" fmla="*/ 10 h 12"/>
                  <a:gd name="T32" fmla="*/ 7 w 10"/>
                  <a:gd name="T33" fmla="*/ 12 h 12"/>
                  <a:gd name="T34" fmla="*/ 4 w 10"/>
                  <a:gd name="T35" fmla="*/ 11 h 12"/>
                  <a:gd name="T36" fmla="*/ 2 w 10"/>
                  <a:gd name="T37" fmla="*/ 11 h 12"/>
                  <a:gd name="T38" fmla="*/ 2 w 10"/>
                  <a:gd name="T39" fmla="*/ 9 h 12"/>
                  <a:gd name="T40" fmla="*/ 2 w 10"/>
                  <a:gd name="T41" fmla="*/ 7 h 12"/>
                  <a:gd name="T42" fmla="*/ 4 w 10"/>
                  <a:gd name="T43" fmla="*/ 8 h 12"/>
                  <a:gd name="T44" fmla="*/ 5 w 10"/>
                  <a:gd name="T45" fmla="*/ 8 h 12"/>
                  <a:gd name="T46" fmla="*/ 5 w 10"/>
                  <a:gd name="T47" fmla="*/ 6 h 12"/>
                  <a:gd name="T48" fmla="*/ 5 w 10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3" name="Freeform 293">
                <a:extLst>
                  <a:ext uri="{FF2B5EF4-FFF2-40B4-BE49-F238E27FC236}">
                    <a16:creationId xmlns:a16="http://schemas.microsoft.com/office/drawing/2014/main" id="{5CDDABB4-36B0-41BB-D58B-0F40AC426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71"/>
                <a:ext cx="1" cy="0"/>
              </a:xfrm>
              <a:custGeom>
                <a:avLst/>
                <a:gdLst>
                  <a:gd name="T0" fmla="*/ 6 w 16"/>
                  <a:gd name="T1" fmla="*/ 11 h 15"/>
                  <a:gd name="T2" fmla="*/ 6 w 16"/>
                  <a:gd name="T3" fmla="*/ 13 h 15"/>
                  <a:gd name="T4" fmla="*/ 6 w 16"/>
                  <a:gd name="T5" fmla="*/ 14 h 15"/>
                  <a:gd name="T6" fmla="*/ 4 w 16"/>
                  <a:gd name="T7" fmla="*/ 14 h 15"/>
                  <a:gd name="T8" fmla="*/ 3 w 16"/>
                  <a:gd name="T9" fmla="*/ 14 h 15"/>
                  <a:gd name="T10" fmla="*/ 1 w 16"/>
                  <a:gd name="T11" fmla="*/ 12 h 15"/>
                  <a:gd name="T12" fmla="*/ 1 w 16"/>
                  <a:gd name="T13" fmla="*/ 10 h 15"/>
                  <a:gd name="T14" fmla="*/ 0 w 16"/>
                  <a:gd name="T15" fmla="*/ 8 h 15"/>
                  <a:gd name="T16" fmla="*/ 0 w 16"/>
                  <a:gd name="T17" fmla="*/ 6 h 15"/>
                  <a:gd name="T18" fmla="*/ 3 w 16"/>
                  <a:gd name="T19" fmla="*/ 6 h 15"/>
                  <a:gd name="T20" fmla="*/ 5 w 16"/>
                  <a:gd name="T21" fmla="*/ 6 h 15"/>
                  <a:gd name="T22" fmla="*/ 5 w 16"/>
                  <a:gd name="T23" fmla="*/ 4 h 15"/>
                  <a:gd name="T24" fmla="*/ 4 w 16"/>
                  <a:gd name="T25" fmla="*/ 2 h 15"/>
                  <a:gd name="T26" fmla="*/ 6 w 16"/>
                  <a:gd name="T27" fmla="*/ 2 h 15"/>
                  <a:gd name="T28" fmla="*/ 8 w 16"/>
                  <a:gd name="T29" fmla="*/ 3 h 15"/>
                  <a:gd name="T30" fmla="*/ 10 w 16"/>
                  <a:gd name="T31" fmla="*/ 3 h 15"/>
                  <a:gd name="T32" fmla="*/ 12 w 16"/>
                  <a:gd name="T33" fmla="*/ 3 h 15"/>
                  <a:gd name="T34" fmla="*/ 12 w 16"/>
                  <a:gd name="T35" fmla="*/ 1 h 15"/>
                  <a:gd name="T36" fmla="*/ 11 w 16"/>
                  <a:gd name="T37" fmla="*/ 0 h 15"/>
                  <a:gd name="T38" fmla="*/ 13 w 16"/>
                  <a:gd name="T39" fmla="*/ 0 h 15"/>
                  <a:gd name="T40" fmla="*/ 15 w 16"/>
                  <a:gd name="T41" fmla="*/ 0 h 15"/>
                  <a:gd name="T42" fmla="*/ 16 w 16"/>
                  <a:gd name="T43" fmla="*/ 2 h 15"/>
                  <a:gd name="T44" fmla="*/ 16 w 16"/>
                  <a:gd name="T45" fmla="*/ 4 h 15"/>
                  <a:gd name="T46" fmla="*/ 14 w 16"/>
                  <a:gd name="T47" fmla="*/ 3 h 15"/>
                  <a:gd name="T48" fmla="*/ 12 w 16"/>
                  <a:gd name="T49" fmla="*/ 3 h 15"/>
                  <a:gd name="T50" fmla="*/ 12 w 16"/>
                  <a:gd name="T51" fmla="*/ 5 h 15"/>
                  <a:gd name="T52" fmla="*/ 13 w 16"/>
                  <a:gd name="T53" fmla="*/ 8 h 15"/>
                  <a:gd name="T54" fmla="*/ 11 w 16"/>
                  <a:gd name="T55" fmla="*/ 8 h 15"/>
                  <a:gd name="T56" fmla="*/ 9 w 16"/>
                  <a:gd name="T57" fmla="*/ 6 h 15"/>
                  <a:gd name="T58" fmla="*/ 9 w 16"/>
                  <a:gd name="T59" fmla="*/ 9 h 15"/>
                  <a:gd name="T60" fmla="*/ 10 w 16"/>
                  <a:gd name="T61" fmla="*/ 11 h 15"/>
                  <a:gd name="T62" fmla="*/ 12 w 16"/>
                  <a:gd name="T63" fmla="*/ 12 h 15"/>
                  <a:gd name="T64" fmla="*/ 13 w 16"/>
                  <a:gd name="T65" fmla="*/ 12 h 15"/>
                  <a:gd name="T66" fmla="*/ 14 w 16"/>
                  <a:gd name="T67" fmla="*/ 14 h 15"/>
                  <a:gd name="T68" fmla="*/ 14 w 16"/>
                  <a:gd name="T69" fmla="*/ 15 h 15"/>
                  <a:gd name="T70" fmla="*/ 12 w 16"/>
                  <a:gd name="T71" fmla="*/ 15 h 15"/>
                  <a:gd name="T72" fmla="*/ 10 w 16"/>
                  <a:gd name="T73" fmla="*/ 15 h 15"/>
                  <a:gd name="T74" fmla="*/ 10 w 16"/>
                  <a:gd name="T75" fmla="*/ 13 h 15"/>
                  <a:gd name="T76" fmla="*/ 10 w 16"/>
                  <a:gd name="T77" fmla="*/ 11 h 15"/>
                  <a:gd name="T78" fmla="*/ 8 w 16"/>
                  <a:gd name="T79" fmla="*/ 11 h 15"/>
                  <a:gd name="T80" fmla="*/ 6 w 16"/>
                  <a:gd name="T8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5">
                    <a:moveTo>
                      <a:pt x="6" y="11"/>
                    </a:moveTo>
                    <a:lnTo>
                      <a:pt x="6" y="13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4" name="Freeform 294">
                <a:extLst>
                  <a:ext uri="{FF2B5EF4-FFF2-40B4-BE49-F238E27FC236}">
                    <a16:creationId xmlns:a16="http://schemas.microsoft.com/office/drawing/2014/main" id="{11FA0441-BFDF-2848-3F67-0FACB7342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770"/>
                <a:ext cx="1" cy="1"/>
              </a:xfrm>
              <a:custGeom>
                <a:avLst/>
                <a:gdLst>
                  <a:gd name="T0" fmla="*/ 3 w 8"/>
                  <a:gd name="T1" fmla="*/ 8 h 12"/>
                  <a:gd name="T2" fmla="*/ 5 w 8"/>
                  <a:gd name="T3" fmla="*/ 10 h 12"/>
                  <a:gd name="T4" fmla="*/ 5 w 8"/>
                  <a:gd name="T5" fmla="*/ 12 h 12"/>
                  <a:gd name="T6" fmla="*/ 2 w 8"/>
                  <a:gd name="T7" fmla="*/ 11 h 12"/>
                  <a:gd name="T8" fmla="*/ 0 w 8"/>
                  <a:gd name="T9" fmla="*/ 11 h 12"/>
                  <a:gd name="T10" fmla="*/ 0 w 8"/>
                  <a:gd name="T11" fmla="*/ 9 h 12"/>
                  <a:gd name="T12" fmla="*/ 0 w 8"/>
                  <a:gd name="T13" fmla="*/ 7 h 12"/>
                  <a:gd name="T14" fmla="*/ 2 w 8"/>
                  <a:gd name="T15" fmla="*/ 8 h 12"/>
                  <a:gd name="T16" fmla="*/ 3 w 8"/>
                  <a:gd name="T17" fmla="*/ 8 h 12"/>
                  <a:gd name="T18" fmla="*/ 3 w 8"/>
                  <a:gd name="T19" fmla="*/ 6 h 12"/>
                  <a:gd name="T20" fmla="*/ 3 w 8"/>
                  <a:gd name="T21" fmla="*/ 4 h 12"/>
                  <a:gd name="T22" fmla="*/ 2 w 8"/>
                  <a:gd name="T23" fmla="*/ 2 h 12"/>
                  <a:gd name="T24" fmla="*/ 2 w 8"/>
                  <a:gd name="T25" fmla="*/ 0 h 12"/>
                  <a:gd name="T26" fmla="*/ 5 w 8"/>
                  <a:gd name="T27" fmla="*/ 1 h 12"/>
                  <a:gd name="T28" fmla="*/ 7 w 8"/>
                  <a:gd name="T29" fmla="*/ 1 h 12"/>
                  <a:gd name="T30" fmla="*/ 7 w 8"/>
                  <a:gd name="T31" fmla="*/ 3 h 12"/>
                  <a:gd name="T32" fmla="*/ 8 w 8"/>
                  <a:gd name="T33" fmla="*/ 5 h 12"/>
                  <a:gd name="T34" fmla="*/ 8 w 8"/>
                  <a:gd name="T35" fmla="*/ 7 h 12"/>
                  <a:gd name="T36" fmla="*/ 8 w 8"/>
                  <a:gd name="T37" fmla="*/ 8 h 12"/>
                  <a:gd name="T38" fmla="*/ 6 w 8"/>
                  <a:gd name="T39" fmla="*/ 8 h 12"/>
                  <a:gd name="T40" fmla="*/ 3 w 8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3" y="8"/>
                    </a:moveTo>
                    <a:lnTo>
                      <a:pt x="5" y="10"/>
                    </a:lnTo>
                    <a:lnTo>
                      <a:pt x="5" y="12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5" name="Freeform 295">
                <a:extLst>
                  <a:ext uri="{FF2B5EF4-FFF2-40B4-BE49-F238E27FC236}">
                    <a16:creationId xmlns:a16="http://schemas.microsoft.com/office/drawing/2014/main" id="{BC51533B-6415-80C5-49F3-6599D422D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0" y="2770"/>
                <a:ext cx="0" cy="0"/>
              </a:xfrm>
              <a:custGeom>
                <a:avLst/>
                <a:gdLst>
                  <a:gd name="T0" fmla="*/ 7 w 11"/>
                  <a:gd name="T1" fmla="*/ 4 h 7"/>
                  <a:gd name="T2" fmla="*/ 8 w 11"/>
                  <a:gd name="T3" fmla="*/ 5 h 7"/>
                  <a:gd name="T4" fmla="*/ 8 w 11"/>
                  <a:gd name="T5" fmla="*/ 7 h 7"/>
                  <a:gd name="T6" fmla="*/ 6 w 11"/>
                  <a:gd name="T7" fmla="*/ 7 h 7"/>
                  <a:gd name="T8" fmla="*/ 4 w 11"/>
                  <a:gd name="T9" fmla="*/ 7 h 7"/>
                  <a:gd name="T10" fmla="*/ 2 w 11"/>
                  <a:gd name="T11" fmla="*/ 7 h 7"/>
                  <a:gd name="T12" fmla="*/ 0 w 11"/>
                  <a:gd name="T13" fmla="*/ 6 h 7"/>
                  <a:gd name="T14" fmla="*/ 0 w 11"/>
                  <a:gd name="T15" fmla="*/ 4 h 7"/>
                  <a:gd name="T16" fmla="*/ 0 w 11"/>
                  <a:gd name="T17" fmla="*/ 3 h 7"/>
                  <a:gd name="T18" fmla="*/ 2 w 11"/>
                  <a:gd name="T19" fmla="*/ 3 h 7"/>
                  <a:gd name="T20" fmla="*/ 4 w 11"/>
                  <a:gd name="T21" fmla="*/ 3 h 7"/>
                  <a:gd name="T22" fmla="*/ 6 w 11"/>
                  <a:gd name="T23" fmla="*/ 3 h 7"/>
                  <a:gd name="T24" fmla="*/ 7 w 11"/>
                  <a:gd name="T25" fmla="*/ 4 h 7"/>
                  <a:gd name="T26" fmla="*/ 7 w 11"/>
                  <a:gd name="T27" fmla="*/ 2 h 7"/>
                  <a:gd name="T28" fmla="*/ 7 w 11"/>
                  <a:gd name="T29" fmla="*/ 0 h 7"/>
                  <a:gd name="T30" fmla="*/ 9 w 11"/>
                  <a:gd name="T31" fmla="*/ 0 h 7"/>
                  <a:gd name="T32" fmla="*/ 11 w 11"/>
                  <a:gd name="T33" fmla="*/ 0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4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6" name="Freeform 296">
                <a:extLst>
                  <a:ext uri="{FF2B5EF4-FFF2-40B4-BE49-F238E27FC236}">
                    <a16:creationId xmlns:a16="http://schemas.microsoft.com/office/drawing/2014/main" id="{7DC73986-260E-77E3-592F-BB36C649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762"/>
                <a:ext cx="0" cy="1"/>
              </a:xfrm>
              <a:custGeom>
                <a:avLst/>
                <a:gdLst>
                  <a:gd name="T0" fmla="*/ 11 w 11"/>
                  <a:gd name="T1" fmla="*/ 20 h 20"/>
                  <a:gd name="T2" fmla="*/ 9 w 11"/>
                  <a:gd name="T3" fmla="*/ 20 h 20"/>
                  <a:gd name="T4" fmla="*/ 7 w 11"/>
                  <a:gd name="T5" fmla="*/ 19 h 20"/>
                  <a:gd name="T6" fmla="*/ 7 w 11"/>
                  <a:gd name="T7" fmla="*/ 17 h 20"/>
                  <a:gd name="T8" fmla="*/ 6 w 11"/>
                  <a:gd name="T9" fmla="*/ 16 h 20"/>
                  <a:gd name="T10" fmla="*/ 6 w 11"/>
                  <a:gd name="T11" fmla="*/ 14 h 20"/>
                  <a:gd name="T12" fmla="*/ 6 w 11"/>
                  <a:gd name="T13" fmla="*/ 11 h 20"/>
                  <a:gd name="T14" fmla="*/ 4 w 11"/>
                  <a:gd name="T15" fmla="*/ 11 h 20"/>
                  <a:gd name="T16" fmla="*/ 1 w 11"/>
                  <a:gd name="T17" fmla="*/ 10 h 20"/>
                  <a:gd name="T18" fmla="*/ 0 w 11"/>
                  <a:gd name="T19" fmla="*/ 6 h 20"/>
                  <a:gd name="T20" fmla="*/ 0 w 11"/>
                  <a:gd name="T21" fmla="*/ 5 h 20"/>
                  <a:gd name="T22" fmla="*/ 0 w 11"/>
                  <a:gd name="T23" fmla="*/ 3 h 20"/>
                  <a:gd name="T24" fmla="*/ 2 w 11"/>
                  <a:gd name="T25" fmla="*/ 3 h 20"/>
                  <a:gd name="T26" fmla="*/ 5 w 11"/>
                  <a:gd name="T27" fmla="*/ 3 h 20"/>
                  <a:gd name="T28" fmla="*/ 4 w 11"/>
                  <a:gd name="T29" fmla="*/ 1 h 20"/>
                  <a:gd name="T30" fmla="*/ 4 w 11"/>
                  <a:gd name="T31" fmla="*/ 0 h 20"/>
                  <a:gd name="T32" fmla="*/ 6 w 11"/>
                  <a:gd name="T33" fmla="*/ 0 h 20"/>
                  <a:gd name="T34" fmla="*/ 8 w 11"/>
                  <a:gd name="T35" fmla="*/ 0 h 20"/>
                  <a:gd name="T36" fmla="*/ 8 w 11"/>
                  <a:gd name="T37" fmla="*/ 2 h 20"/>
                  <a:gd name="T38" fmla="*/ 9 w 11"/>
                  <a:gd name="T39" fmla="*/ 4 h 20"/>
                  <a:gd name="T40" fmla="*/ 9 w 11"/>
                  <a:gd name="T41" fmla="*/ 6 h 20"/>
                  <a:gd name="T42" fmla="*/ 9 w 11"/>
                  <a:gd name="T43" fmla="*/ 8 h 20"/>
                  <a:gd name="T44" fmla="*/ 7 w 11"/>
                  <a:gd name="T45" fmla="*/ 7 h 20"/>
                  <a:gd name="T46" fmla="*/ 5 w 11"/>
                  <a:gd name="T47" fmla="*/ 7 h 20"/>
                  <a:gd name="T48" fmla="*/ 6 w 11"/>
                  <a:gd name="T49" fmla="*/ 9 h 20"/>
                  <a:gd name="T50" fmla="*/ 6 w 11"/>
                  <a:gd name="T51" fmla="*/ 11 h 20"/>
                  <a:gd name="T52" fmla="*/ 8 w 11"/>
                  <a:gd name="T53" fmla="*/ 11 h 20"/>
                  <a:gd name="T54" fmla="*/ 10 w 11"/>
                  <a:gd name="T55" fmla="*/ 11 h 20"/>
                  <a:gd name="T56" fmla="*/ 10 w 11"/>
                  <a:gd name="T57" fmla="*/ 14 h 20"/>
                  <a:gd name="T58" fmla="*/ 10 w 11"/>
                  <a:gd name="T59" fmla="*/ 16 h 20"/>
                  <a:gd name="T60" fmla="*/ 11 w 11"/>
                  <a:gd name="T61" fmla="*/ 18 h 20"/>
                  <a:gd name="T62" fmla="*/ 11 w 11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lnTo>
                      <a:pt x="9" y="20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7" name="Freeform 297">
                <a:extLst>
                  <a:ext uri="{FF2B5EF4-FFF2-40B4-BE49-F238E27FC236}">
                    <a16:creationId xmlns:a16="http://schemas.microsoft.com/office/drawing/2014/main" id="{4A25B328-10A8-2D8F-8DF0-FE328D4C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760"/>
                <a:ext cx="1" cy="1"/>
              </a:xfrm>
              <a:custGeom>
                <a:avLst/>
                <a:gdLst>
                  <a:gd name="T0" fmla="*/ 11 w 17"/>
                  <a:gd name="T1" fmla="*/ 6 h 10"/>
                  <a:gd name="T2" fmla="*/ 14 w 17"/>
                  <a:gd name="T3" fmla="*/ 6 h 10"/>
                  <a:gd name="T4" fmla="*/ 16 w 17"/>
                  <a:gd name="T5" fmla="*/ 7 h 10"/>
                  <a:gd name="T6" fmla="*/ 16 w 17"/>
                  <a:gd name="T7" fmla="*/ 8 h 10"/>
                  <a:gd name="T8" fmla="*/ 17 w 17"/>
                  <a:gd name="T9" fmla="*/ 10 h 10"/>
                  <a:gd name="T10" fmla="*/ 15 w 17"/>
                  <a:gd name="T11" fmla="*/ 10 h 10"/>
                  <a:gd name="T12" fmla="*/ 12 w 17"/>
                  <a:gd name="T13" fmla="*/ 10 h 10"/>
                  <a:gd name="T14" fmla="*/ 11 w 17"/>
                  <a:gd name="T15" fmla="*/ 8 h 10"/>
                  <a:gd name="T16" fmla="*/ 11 w 17"/>
                  <a:gd name="T17" fmla="*/ 6 h 10"/>
                  <a:gd name="T18" fmla="*/ 9 w 17"/>
                  <a:gd name="T19" fmla="*/ 6 h 10"/>
                  <a:gd name="T20" fmla="*/ 7 w 17"/>
                  <a:gd name="T21" fmla="*/ 5 h 10"/>
                  <a:gd name="T22" fmla="*/ 5 w 17"/>
                  <a:gd name="T23" fmla="*/ 5 h 10"/>
                  <a:gd name="T24" fmla="*/ 3 w 17"/>
                  <a:gd name="T25" fmla="*/ 5 h 10"/>
                  <a:gd name="T26" fmla="*/ 4 w 17"/>
                  <a:gd name="T27" fmla="*/ 7 h 10"/>
                  <a:gd name="T28" fmla="*/ 4 w 17"/>
                  <a:gd name="T29" fmla="*/ 8 h 10"/>
                  <a:gd name="T30" fmla="*/ 2 w 17"/>
                  <a:gd name="T31" fmla="*/ 8 h 10"/>
                  <a:gd name="T32" fmla="*/ 0 w 17"/>
                  <a:gd name="T33" fmla="*/ 8 h 10"/>
                  <a:gd name="T34" fmla="*/ 0 w 17"/>
                  <a:gd name="T35" fmla="*/ 6 h 10"/>
                  <a:gd name="T36" fmla="*/ 0 w 17"/>
                  <a:gd name="T37" fmla="*/ 4 h 10"/>
                  <a:gd name="T38" fmla="*/ 1 w 17"/>
                  <a:gd name="T39" fmla="*/ 4 h 10"/>
                  <a:gd name="T40" fmla="*/ 3 w 17"/>
                  <a:gd name="T41" fmla="*/ 5 h 10"/>
                  <a:gd name="T42" fmla="*/ 3 w 17"/>
                  <a:gd name="T43" fmla="*/ 3 h 10"/>
                  <a:gd name="T44" fmla="*/ 3 w 17"/>
                  <a:gd name="T45" fmla="*/ 0 h 10"/>
                  <a:gd name="T46" fmla="*/ 5 w 17"/>
                  <a:gd name="T47" fmla="*/ 0 h 10"/>
                  <a:gd name="T48" fmla="*/ 7 w 17"/>
                  <a:gd name="T49" fmla="*/ 2 h 10"/>
                  <a:gd name="T50" fmla="*/ 9 w 17"/>
                  <a:gd name="T51" fmla="*/ 2 h 10"/>
                  <a:gd name="T52" fmla="*/ 11 w 17"/>
                  <a:gd name="T53" fmla="*/ 2 h 10"/>
                  <a:gd name="T54" fmla="*/ 11 w 17"/>
                  <a:gd name="T55" fmla="*/ 4 h 10"/>
                  <a:gd name="T56" fmla="*/ 11 w 17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0">
                    <a:moveTo>
                      <a:pt x="11" y="6"/>
                    </a:moveTo>
                    <a:lnTo>
                      <a:pt x="14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8" name="Freeform 298">
                <a:extLst>
                  <a:ext uri="{FF2B5EF4-FFF2-40B4-BE49-F238E27FC236}">
                    <a16:creationId xmlns:a16="http://schemas.microsoft.com/office/drawing/2014/main" id="{A6513D39-EAD6-4489-D1FB-43A7E792D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850"/>
                <a:ext cx="1" cy="1"/>
              </a:xfrm>
              <a:custGeom>
                <a:avLst/>
                <a:gdLst>
                  <a:gd name="T0" fmla="*/ 10 w 13"/>
                  <a:gd name="T1" fmla="*/ 1 h 9"/>
                  <a:gd name="T2" fmla="*/ 12 w 13"/>
                  <a:gd name="T3" fmla="*/ 3 h 9"/>
                  <a:gd name="T4" fmla="*/ 13 w 13"/>
                  <a:gd name="T5" fmla="*/ 5 h 9"/>
                  <a:gd name="T6" fmla="*/ 12 w 13"/>
                  <a:gd name="T7" fmla="*/ 6 h 9"/>
                  <a:gd name="T8" fmla="*/ 9 w 13"/>
                  <a:gd name="T9" fmla="*/ 7 h 9"/>
                  <a:gd name="T10" fmla="*/ 7 w 13"/>
                  <a:gd name="T11" fmla="*/ 8 h 9"/>
                  <a:gd name="T12" fmla="*/ 5 w 13"/>
                  <a:gd name="T13" fmla="*/ 9 h 9"/>
                  <a:gd name="T14" fmla="*/ 4 w 13"/>
                  <a:gd name="T15" fmla="*/ 7 h 9"/>
                  <a:gd name="T16" fmla="*/ 3 w 13"/>
                  <a:gd name="T17" fmla="*/ 6 h 9"/>
                  <a:gd name="T18" fmla="*/ 1 w 13"/>
                  <a:gd name="T19" fmla="*/ 3 h 9"/>
                  <a:gd name="T20" fmla="*/ 0 w 13"/>
                  <a:gd name="T21" fmla="*/ 2 h 9"/>
                  <a:gd name="T22" fmla="*/ 2 w 13"/>
                  <a:gd name="T23" fmla="*/ 1 h 9"/>
                  <a:gd name="T24" fmla="*/ 4 w 13"/>
                  <a:gd name="T25" fmla="*/ 0 h 9"/>
                  <a:gd name="T26" fmla="*/ 5 w 13"/>
                  <a:gd name="T27" fmla="*/ 1 h 9"/>
                  <a:gd name="T28" fmla="*/ 6 w 13"/>
                  <a:gd name="T29" fmla="*/ 3 h 9"/>
                  <a:gd name="T30" fmla="*/ 8 w 13"/>
                  <a:gd name="T31" fmla="*/ 2 h 9"/>
                  <a:gd name="T32" fmla="*/ 10 w 13"/>
                  <a:gd name="T3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9">
                    <a:moveTo>
                      <a:pt x="10" y="1"/>
                    </a:moveTo>
                    <a:lnTo>
                      <a:pt x="12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59" name="Freeform 299">
                <a:extLst>
                  <a:ext uri="{FF2B5EF4-FFF2-40B4-BE49-F238E27FC236}">
                    <a16:creationId xmlns:a16="http://schemas.microsoft.com/office/drawing/2014/main" id="{CAE2D991-14D8-4F88-5A71-B3E264E2E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5" y="2847"/>
                <a:ext cx="1" cy="1"/>
              </a:xfrm>
              <a:custGeom>
                <a:avLst/>
                <a:gdLst>
                  <a:gd name="T0" fmla="*/ 8 w 10"/>
                  <a:gd name="T1" fmla="*/ 8 h 10"/>
                  <a:gd name="T2" fmla="*/ 6 w 10"/>
                  <a:gd name="T3" fmla="*/ 9 h 10"/>
                  <a:gd name="T4" fmla="*/ 5 w 10"/>
                  <a:gd name="T5" fmla="*/ 10 h 10"/>
                  <a:gd name="T6" fmla="*/ 3 w 10"/>
                  <a:gd name="T7" fmla="*/ 8 h 10"/>
                  <a:gd name="T8" fmla="*/ 2 w 10"/>
                  <a:gd name="T9" fmla="*/ 7 h 10"/>
                  <a:gd name="T10" fmla="*/ 1 w 10"/>
                  <a:gd name="T11" fmla="*/ 5 h 10"/>
                  <a:gd name="T12" fmla="*/ 0 w 10"/>
                  <a:gd name="T13" fmla="*/ 4 h 10"/>
                  <a:gd name="T14" fmla="*/ 2 w 10"/>
                  <a:gd name="T15" fmla="*/ 3 h 10"/>
                  <a:gd name="T16" fmla="*/ 4 w 10"/>
                  <a:gd name="T17" fmla="*/ 2 h 10"/>
                  <a:gd name="T18" fmla="*/ 6 w 10"/>
                  <a:gd name="T19" fmla="*/ 1 h 10"/>
                  <a:gd name="T20" fmla="*/ 8 w 10"/>
                  <a:gd name="T21" fmla="*/ 0 h 10"/>
                  <a:gd name="T22" fmla="*/ 9 w 10"/>
                  <a:gd name="T23" fmla="*/ 2 h 10"/>
                  <a:gd name="T24" fmla="*/ 10 w 10"/>
                  <a:gd name="T25" fmla="*/ 3 h 10"/>
                  <a:gd name="T26" fmla="*/ 8 w 10"/>
                  <a:gd name="T27" fmla="*/ 4 h 10"/>
                  <a:gd name="T28" fmla="*/ 6 w 10"/>
                  <a:gd name="T29" fmla="*/ 5 h 10"/>
                  <a:gd name="T30" fmla="*/ 7 w 10"/>
                  <a:gd name="T31" fmla="*/ 7 h 10"/>
                  <a:gd name="T32" fmla="*/ 8 w 10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lnTo>
                      <a:pt x="6" y="9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0" name="Freeform 300">
                <a:extLst>
                  <a:ext uri="{FF2B5EF4-FFF2-40B4-BE49-F238E27FC236}">
                    <a16:creationId xmlns:a16="http://schemas.microsoft.com/office/drawing/2014/main" id="{13BEAFDE-E72B-A961-8C16-57C8DC91B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7" y="2842"/>
                <a:ext cx="1" cy="1"/>
              </a:xfrm>
              <a:custGeom>
                <a:avLst/>
                <a:gdLst>
                  <a:gd name="T0" fmla="*/ 9 w 11"/>
                  <a:gd name="T1" fmla="*/ 3 h 9"/>
                  <a:gd name="T2" fmla="*/ 10 w 11"/>
                  <a:gd name="T3" fmla="*/ 5 h 9"/>
                  <a:gd name="T4" fmla="*/ 11 w 11"/>
                  <a:gd name="T5" fmla="*/ 6 h 9"/>
                  <a:gd name="T6" fmla="*/ 9 w 11"/>
                  <a:gd name="T7" fmla="*/ 7 h 9"/>
                  <a:gd name="T8" fmla="*/ 7 w 11"/>
                  <a:gd name="T9" fmla="*/ 7 h 9"/>
                  <a:gd name="T10" fmla="*/ 5 w 11"/>
                  <a:gd name="T11" fmla="*/ 8 h 9"/>
                  <a:gd name="T12" fmla="*/ 2 w 11"/>
                  <a:gd name="T13" fmla="*/ 9 h 9"/>
                  <a:gd name="T14" fmla="*/ 1 w 11"/>
                  <a:gd name="T15" fmla="*/ 7 h 9"/>
                  <a:gd name="T16" fmla="*/ 0 w 11"/>
                  <a:gd name="T17" fmla="*/ 5 h 9"/>
                  <a:gd name="T18" fmla="*/ 2 w 11"/>
                  <a:gd name="T19" fmla="*/ 5 h 9"/>
                  <a:gd name="T20" fmla="*/ 5 w 11"/>
                  <a:gd name="T21" fmla="*/ 4 h 9"/>
                  <a:gd name="T22" fmla="*/ 4 w 11"/>
                  <a:gd name="T23" fmla="*/ 2 h 9"/>
                  <a:gd name="T24" fmla="*/ 2 w 11"/>
                  <a:gd name="T25" fmla="*/ 1 h 9"/>
                  <a:gd name="T26" fmla="*/ 5 w 11"/>
                  <a:gd name="T27" fmla="*/ 0 h 9"/>
                  <a:gd name="T28" fmla="*/ 7 w 11"/>
                  <a:gd name="T29" fmla="*/ 0 h 9"/>
                  <a:gd name="T30" fmla="*/ 8 w 11"/>
                  <a:gd name="T31" fmla="*/ 1 h 9"/>
                  <a:gd name="T32" fmla="*/ 9 w 11"/>
                  <a:gd name="T3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3"/>
                    </a:moveTo>
                    <a:lnTo>
                      <a:pt x="10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1" name="Freeform 301">
                <a:extLst>
                  <a:ext uri="{FF2B5EF4-FFF2-40B4-BE49-F238E27FC236}">
                    <a16:creationId xmlns:a16="http://schemas.microsoft.com/office/drawing/2014/main" id="{7CFF6A95-5019-5B3A-BD50-FB219AFE6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" y="2839"/>
                <a:ext cx="1" cy="1"/>
              </a:xfrm>
              <a:custGeom>
                <a:avLst/>
                <a:gdLst>
                  <a:gd name="T0" fmla="*/ 4 w 13"/>
                  <a:gd name="T1" fmla="*/ 10 h 10"/>
                  <a:gd name="T2" fmla="*/ 0 w 13"/>
                  <a:gd name="T3" fmla="*/ 3 h 10"/>
                  <a:gd name="T4" fmla="*/ 4 w 13"/>
                  <a:gd name="T5" fmla="*/ 2 h 10"/>
                  <a:gd name="T6" fmla="*/ 11 w 13"/>
                  <a:gd name="T7" fmla="*/ 0 h 10"/>
                  <a:gd name="T8" fmla="*/ 12 w 13"/>
                  <a:gd name="T9" fmla="*/ 2 h 10"/>
                  <a:gd name="T10" fmla="*/ 13 w 13"/>
                  <a:gd name="T11" fmla="*/ 4 h 10"/>
                  <a:gd name="T12" fmla="*/ 11 w 13"/>
                  <a:gd name="T13" fmla="*/ 4 h 10"/>
                  <a:gd name="T14" fmla="*/ 9 w 13"/>
                  <a:gd name="T15" fmla="*/ 5 h 10"/>
                  <a:gd name="T16" fmla="*/ 7 w 13"/>
                  <a:gd name="T17" fmla="*/ 5 h 10"/>
                  <a:gd name="T18" fmla="*/ 6 w 13"/>
                  <a:gd name="T19" fmla="*/ 6 h 10"/>
                  <a:gd name="T20" fmla="*/ 7 w 13"/>
                  <a:gd name="T21" fmla="*/ 7 h 10"/>
                  <a:gd name="T22" fmla="*/ 7 w 13"/>
                  <a:gd name="T23" fmla="*/ 9 h 10"/>
                  <a:gd name="T24" fmla="*/ 6 w 13"/>
                  <a:gd name="T25" fmla="*/ 9 h 10"/>
                  <a:gd name="T26" fmla="*/ 4 w 13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4" y="10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2" name="Freeform 302">
                <a:extLst>
                  <a:ext uri="{FF2B5EF4-FFF2-40B4-BE49-F238E27FC236}">
                    <a16:creationId xmlns:a16="http://schemas.microsoft.com/office/drawing/2014/main" id="{9BBD816D-A188-939A-D166-74669653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" y="2839"/>
                <a:ext cx="0" cy="1"/>
              </a:xfrm>
              <a:custGeom>
                <a:avLst/>
                <a:gdLst>
                  <a:gd name="T0" fmla="*/ 8 w 10"/>
                  <a:gd name="T1" fmla="*/ 4 h 9"/>
                  <a:gd name="T2" fmla="*/ 9 w 10"/>
                  <a:gd name="T3" fmla="*/ 5 h 9"/>
                  <a:gd name="T4" fmla="*/ 10 w 10"/>
                  <a:gd name="T5" fmla="*/ 7 h 9"/>
                  <a:gd name="T6" fmla="*/ 8 w 10"/>
                  <a:gd name="T7" fmla="*/ 8 h 9"/>
                  <a:gd name="T8" fmla="*/ 6 w 10"/>
                  <a:gd name="T9" fmla="*/ 8 h 9"/>
                  <a:gd name="T10" fmla="*/ 4 w 10"/>
                  <a:gd name="T11" fmla="*/ 9 h 9"/>
                  <a:gd name="T12" fmla="*/ 2 w 10"/>
                  <a:gd name="T13" fmla="*/ 9 h 9"/>
                  <a:gd name="T14" fmla="*/ 1 w 10"/>
                  <a:gd name="T15" fmla="*/ 8 h 9"/>
                  <a:gd name="T16" fmla="*/ 0 w 10"/>
                  <a:gd name="T17" fmla="*/ 6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3 h 9"/>
                  <a:gd name="T24" fmla="*/ 2 w 10"/>
                  <a:gd name="T25" fmla="*/ 1 h 9"/>
                  <a:gd name="T26" fmla="*/ 4 w 10"/>
                  <a:gd name="T27" fmla="*/ 1 h 9"/>
                  <a:gd name="T28" fmla="*/ 6 w 10"/>
                  <a:gd name="T29" fmla="*/ 0 h 9"/>
                  <a:gd name="T30" fmla="*/ 7 w 10"/>
                  <a:gd name="T31" fmla="*/ 2 h 9"/>
                  <a:gd name="T32" fmla="*/ 8 w 10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lnTo>
                      <a:pt x="9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3" name="Freeform 303">
                <a:extLst>
                  <a:ext uri="{FF2B5EF4-FFF2-40B4-BE49-F238E27FC236}">
                    <a16:creationId xmlns:a16="http://schemas.microsoft.com/office/drawing/2014/main" id="{598FF382-C0C0-5418-9069-BCA3A59B4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" y="2832"/>
                <a:ext cx="1" cy="0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4 h 7"/>
                  <a:gd name="T4" fmla="*/ 11 w 11"/>
                  <a:gd name="T5" fmla="*/ 6 h 7"/>
                  <a:gd name="T6" fmla="*/ 10 w 11"/>
                  <a:gd name="T7" fmla="*/ 7 h 7"/>
                  <a:gd name="T8" fmla="*/ 8 w 11"/>
                  <a:gd name="T9" fmla="*/ 7 h 7"/>
                  <a:gd name="T10" fmla="*/ 6 w 11"/>
                  <a:gd name="T11" fmla="*/ 7 h 7"/>
                  <a:gd name="T12" fmla="*/ 4 w 11"/>
                  <a:gd name="T13" fmla="*/ 7 h 7"/>
                  <a:gd name="T14" fmla="*/ 3 w 11"/>
                  <a:gd name="T15" fmla="*/ 6 h 7"/>
                  <a:gd name="T16" fmla="*/ 1 w 11"/>
                  <a:gd name="T17" fmla="*/ 4 h 7"/>
                  <a:gd name="T18" fmla="*/ 0 w 11"/>
                  <a:gd name="T19" fmla="*/ 2 h 7"/>
                  <a:gd name="T20" fmla="*/ 0 w 11"/>
                  <a:gd name="T21" fmla="*/ 0 h 7"/>
                  <a:gd name="T22" fmla="*/ 1 w 11"/>
                  <a:gd name="T23" fmla="*/ 0 h 7"/>
                  <a:gd name="T24" fmla="*/ 5 w 11"/>
                  <a:gd name="T25" fmla="*/ 0 h 7"/>
                  <a:gd name="T26" fmla="*/ 5 w 11"/>
                  <a:gd name="T27" fmla="*/ 1 h 7"/>
                  <a:gd name="T28" fmla="*/ 6 w 11"/>
                  <a:gd name="T29" fmla="*/ 3 h 7"/>
                  <a:gd name="T30" fmla="*/ 8 w 11"/>
                  <a:gd name="T31" fmla="*/ 3 h 7"/>
                  <a:gd name="T32" fmla="*/ 10 w 11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4" name="Freeform 304">
                <a:extLst>
                  <a:ext uri="{FF2B5EF4-FFF2-40B4-BE49-F238E27FC236}">
                    <a16:creationId xmlns:a16="http://schemas.microsoft.com/office/drawing/2014/main" id="{4E4FBFC5-BBEC-5648-CA3B-C9BFCA3EE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826"/>
                <a:ext cx="1" cy="1"/>
              </a:xfrm>
              <a:custGeom>
                <a:avLst/>
                <a:gdLst>
                  <a:gd name="T0" fmla="*/ 5 w 18"/>
                  <a:gd name="T1" fmla="*/ 6 h 6"/>
                  <a:gd name="T2" fmla="*/ 3 w 18"/>
                  <a:gd name="T3" fmla="*/ 6 h 6"/>
                  <a:gd name="T4" fmla="*/ 1 w 18"/>
                  <a:gd name="T5" fmla="*/ 6 h 6"/>
                  <a:gd name="T6" fmla="*/ 0 w 18"/>
                  <a:gd name="T7" fmla="*/ 4 h 6"/>
                  <a:gd name="T8" fmla="*/ 0 w 18"/>
                  <a:gd name="T9" fmla="*/ 2 h 6"/>
                  <a:gd name="T10" fmla="*/ 2 w 18"/>
                  <a:gd name="T11" fmla="*/ 2 h 6"/>
                  <a:gd name="T12" fmla="*/ 4 w 18"/>
                  <a:gd name="T13" fmla="*/ 2 h 6"/>
                  <a:gd name="T14" fmla="*/ 7 w 18"/>
                  <a:gd name="T15" fmla="*/ 2 h 6"/>
                  <a:gd name="T16" fmla="*/ 9 w 18"/>
                  <a:gd name="T17" fmla="*/ 2 h 6"/>
                  <a:gd name="T18" fmla="*/ 13 w 18"/>
                  <a:gd name="T19" fmla="*/ 0 h 6"/>
                  <a:gd name="T20" fmla="*/ 15 w 18"/>
                  <a:gd name="T21" fmla="*/ 0 h 6"/>
                  <a:gd name="T22" fmla="*/ 17 w 18"/>
                  <a:gd name="T23" fmla="*/ 0 h 6"/>
                  <a:gd name="T24" fmla="*/ 17 w 18"/>
                  <a:gd name="T25" fmla="*/ 3 h 6"/>
                  <a:gd name="T26" fmla="*/ 18 w 18"/>
                  <a:gd name="T27" fmla="*/ 5 h 6"/>
                  <a:gd name="T28" fmla="*/ 16 w 18"/>
                  <a:gd name="T29" fmla="*/ 5 h 6"/>
                  <a:gd name="T30" fmla="*/ 14 w 18"/>
                  <a:gd name="T31" fmla="*/ 5 h 6"/>
                  <a:gd name="T32" fmla="*/ 12 w 18"/>
                  <a:gd name="T33" fmla="*/ 5 h 6"/>
                  <a:gd name="T34" fmla="*/ 10 w 18"/>
                  <a:gd name="T35" fmla="*/ 5 h 6"/>
                  <a:gd name="T36" fmla="*/ 8 w 18"/>
                  <a:gd name="T37" fmla="*/ 5 h 6"/>
                  <a:gd name="T38" fmla="*/ 5 w 18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">
                    <a:moveTo>
                      <a:pt x="5" y="6"/>
                    </a:moveTo>
                    <a:lnTo>
                      <a:pt x="3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5" name="Freeform 305">
                <a:extLst>
                  <a:ext uri="{FF2B5EF4-FFF2-40B4-BE49-F238E27FC236}">
                    <a16:creationId xmlns:a16="http://schemas.microsoft.com/office/drawing/2014/main" id="{317EA00A-753D-5E09-DFE6-DD3FC372F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" y="2824"/>
                <a:ext cx="1" cy="0"/>
              </a:xfrm>
              <a:custGeom>
                <a:avLst/>
                <a:gdLst>
                  <a:gd name="T0" fmla="*/ 2 w 10"/>
                  <a:gd name="T1" fmla="*/ 13 h 13"/>
                  <a:gd name="T2" fmla="*/ 1 w 10"/>
                  <a:gd name="T3" fmla="*/ 8 h 13"/>
                  <a:gd name="T4" fmla="*/ 0 w 10"/>
                  <a:gd name="T5" fmla="*/ 7 h 13"/>
                  <a:gd name="T6" fmla="*/ 0 w 10"/>
                  <a:gd name="T7" fmla="*/ 5 h 13"/>
                  <a:gd name="T8" fmla="*/ 2 w 10"/>
                  <a:gd name="T9" fmla="*/ 5 h 13"/>
                  <a:gd name="T10" fmla="*/ 4 w 10"/>
                  <a:gd name="T11" fmla="*/ 4 h 13"/>
                  <a:gd name="T12" fmla="*/ 3 w 10"/>
                  <a:gd name="T13" fmla="*/ 3 h 13"/>
                  <a:gd name="T14" fmla="*/ 3 w 10"/>
                  <a:gd name="T15" fmla="*/ 1 h 13"/>
                  <a:gd name="T16" fmla="*/ 5 w 10"/>
                  <a:gd name="T17" fmla="*/ 1 h 13"/>
                  <a:gd name="T18" fmla="*/ 8 w 10"/>
                  <a:gd name="T19" fmla="*/ 0 h 13"/>
                  <a:gd name="T20" fmla="*/ 9 w 10"/>
                  <a:gd name="T21" fmla="*/ 4 h 13"/>
                  <a:gd name="T22" fmla="*/ 10 w 10"/>
                  <a:gd name="T23" fmla="*/ 6 h 13"/>
                  <a:gd name="T24" fmla="*/ 10 w 10"/>
                  <a:gd name="T25" fmla="*/ 8 h 13"/>
                  <a:gd name="T26" fmla="*/ 8 w 10"/>
                  <a:gd name="T27" fmla="*/ 8 h 13"/>
                  <a:gd name="T28" fmla="*/ 5 w 10"/>
                  <a:gd name="T29" fmla="*/ 8 h 13"/>
                  <a:gd name="T30" fmla="*/ 6 w 10"/>
                  <a:gd name="T31" fmla="*/ 11 h 13"/>
                  <a:gd name="T32" fmla="*/ 6 w 10"/>
                  <a:gd name="T33" fmla="*/ 13 h 13"/>
                  <a:gd name="T34" fmla="*/ 4 w 10"/>
                  <a:gd name="T35" fmla="*/ 13 h 13"/>
                  <a:gd name="T36" fmla="*/ 2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2" y="13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6" name="Freeform 306">
                <a:extLst>
                  <a:ext uri="{FF2B5EF4-FFF2-40B4-BE49-F238E27FC236}">
                    <a16:creationId xmlns:a16="http://schemas.microsoft.com/office/drawing/2014/main" id="{3EA5F5B7-5EEF-7F72-ADE2-21FC2CAE8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18"/>
                <a:ext cx="1" cy="1"/>
              </a:xfrm>
              <a:custGeom>
                <a:avLst/>
                <a:gdLst>
                  <a:gd name="T0" fmla="*/ 11 w 11"/>
                  <a:gd name="T1" fmla="*/ 12 h 12"/>
                  <a:gd name="T2" fmla="*/ 9 w 11"/>
                  <a:gd name="T3" fmla="*/ 12 h 12"/>
                  <a:gd name="T4" fmla="*/ 7 w 11"/>
                  <a:gd name="T5" fmla="*/ 12 h 12"/>
                  <a:gd name="T6" fmla="*/ 5 w 11"/>
                  <a:gd name="T7" fmla="*/ 9 h 12"/>
                  <a:gd name="T8" fmla="*/ 5 w 11"/>
                  <a:gd name="T9" fmla="*/ 8 h 12"/>
                  <a:gd name="T10" fmla="*/ 3 w 11"/>
                  <a:gd name="T11" fmla="*/ 8 h 12"/>
                  <a:gd name="T12" fmla="*/ 1 w 11"/>
                  <a:gd name="T13" fmla="*/ 8 h 12"/>
                  <a:gd name="T14" fmla="*/ 0 w 11"/>
                  <a:gd name="T15" fmla="*/ 6 h 12"/>
                  <a:gd name="T16" fmla="*/ 0 w 11"/>
                  <a:gd name="T17" fmla="*/ 4 h 12"/>
                  <a:gd name="T18" fmla="*/ 2 w 11"/>
                  <a:gd name="T19" fmla="*/ 4 h 12"/>
                  <a:gd name="T20" fmla="*/ 4 w 11"/>
                  <a:gd name="T21" fmla="*/ 4 h 12"/>
                  <a:gd name="T22" fmla="*/ 3 w 11"/>
                  <a:gd name="T23" fmla="*/ 2 h 12"/>
                  <a:gd name="T24" fmla="*/ 3 w 11"/>
                  <a:gd name="T25" fmla="*/ 0 h 12"/>
                  <a:gd name="T26" fmla="*/ 5 w 11"/>
                  <a:gd name="T27" fmla="*/ 0 h 12"/>
                  <a:gd name="T28" fmla="*/ 8 w 11"/>
                  <a:gd name="T29" fmla="*/ 0 h 12"/>
                  <a:gd name="T30" fmla="*/ 8 w 11"/>
                  <a:gd name="T31" fmla="*/ 2 h 12"/>
                  <a:gd name="T32" fmla="*/ 9 w 11"/>
                  <a:gd name="T33" fmla="*/ 4 h 12"/>
                  <a:gd name="T34" fmla="*/ 9 w 11"/>
                  <a:gd name="T35" fmla="*/ 6 h 12"/>
                  <a:gd name="T36" fmla="*/ 10 w 11"/>
                  <a:gd name="T37" fmla="*/ 7 h 12"/>
                  <a:gd name="T38" fmla="*/ 11 w 11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lnTo>
                      <a:pt x="9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7" name="Freeform 307">
                <a:extLst>
                  <a:ext uri="{FF2B5EF4-FFF2-40B4-BE49-F238E27FC236}">
                    <a16:creationId xmlns:a16="http://schemas.microsoft.com/office/drawing/2014/main" id="{425B8E9D-AB1D-A261-87FB-EA0E2CCFE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810"/>
                <a:ext cx="0" cy="0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7 h 9"/>
                  <a:gd name="T4" fmla="*/ 9 w 9"/>
                  <a:gd name="T5" fmla="*/ 9 h 9"/>
                  <a:gd name="T6" fmla="*/ 8 w 9"/>
                  <a:gd name="T7" fmla="*/ 9 h 9"/>
                  <a:gd name="T8" fmla="*/ 5 w 9"/>
                  <a:gd name="T9" fmla="*/ 9 h 9"/>
                  <a:gd name="T10" fmla="*/ 2 w 9"/>
                  <a:gd name="T11" fmla="*/ 9 h 9"/>
                  <a:gd name="T12" fmla="*/ 1 w 9"/>
                  <a:gd name="T13" fmla="*/ 9 h 9"/>
                  <a:gd name="T14" fmla="*/ 0 w 9"/>
                  <a:gd name="T15" fmla="*/ 7 h 9"/>
                  <a:gd name="T16" fmla="*/ 0 w 9"/>
                  <a:gd name="T17" fmla="*/ 5 h 9"/>
                  <a:gd name="T18" fmla="*/ 2 w 9"/>
                  <a:gd name="T19" fmla="*/ 5 h 9"/>
                  <a:gd name="T20" fmla="*/ 5 w 9"/>
                  <a:gd name="T21" fmla="*/ 5 h 9"/>
                  <a:gd name="T22" fmla="*/ 3 w 9"/>
                  <a:gd name="T23" fmla="*/ 3 h 9"/>
                  <a:gd name="T24" fmla="*/ 3 w 9"/>
                  <a:gd name="T25" fmla="*/ 0 h 9"/>
                  <a:gd name="T26" fmla="*/ 6 w 9"/>
                  <a:gd name="T27" fmla="*/ 0 h 9"/>
                  <a:gd name="T28" fmla="*/ 8 w 9"/>
                  <a:gd name="T29" fmla="*/ 2 h 9"/>
                  <a:gd name="T30" fmla="*/ 8 w 9"/>
                  <a:gd name="T31" fmla="*/ 3 h 9"/>
                  <a:gd name="T32" fmla="*/ 9 w 9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8" name="Freeform 308">
                <a:extLst>
                  <a:ext uri="{FF2B5EF4-FFF2-40B4-BE49-F238E27FC236}">
                    <a16:creationId xmlns:a16="http://schemas.microsoft.com/office/drawing/2014/main" id="{85253234-3860-9150-692D-B5B67ECF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09"/>
                <a:ext cx="1" cy="0"/>
              </a:xfrm>
              <a:custGeom>
                <a:avLst/>
                <a:gdLst>
                  <a:gd name="T0" fmla="*/ 0 w 14"/>
                  <a:gd name="T1" fmla="*/ 0 h 8"/>
                  <a:gd name="T2" fmla="*/ 5 w 14"/>
                  <a:gd name="T3" fmla="*/ 0 h 8"/>
                  <a:gd name="T4" fmla="*/ 7 w 14"/>
                  <a:gd name="T5" fmla="*/ 0 h 8"/>
                  <a:gd name="T6" fmla="*/ 9 w 14"/>
                  <a:gd name="T7" fmla="*/ 0 h 8"/>
                  <a:gd name="T8" fmla="*/ 9 w 14"/>
                  <a:gd name="T9" fmla="*/ 2 h 8"/>
                  <a:gd name="T10" fmla="*/ 10 w 14"/>
                  <a:gd name="T11" fmla="*/ 4 h 8"/>
                  <a:gd name="T12" fmla="*/ 12 w 14"/>
                  <a:gd name="T13" fmla="*/ 4 h 8"/>
                  <a:gd name="T14" fmla="*/ 14 w 14"/>
                  <a:gd name="T15" fmla="*/ 4 h 8"/>
                  <a:gd name="T16" fmla="*/ 14 w 14"/>
                  <a:gd name="T17" fmla="*/ 8 h 8"/>
                  <a:gd name="T18" fmla="*/ 11 w 14"/>
                  <a:gd name="T19" fmla="*/ 8 h 8"/>
                  <a:gd name="T20" fmla="*/ 2 w 14"/>
                  <a:gd name="T21" fmla="*/ 8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69" name="Freeform 309">
                <a:extLst>
                  <a:ext uri="{FF2B5EF4-FFF2-40B4-BE49-F238E27FC236}">
                    <a16:creationId xmlns:a16="http://schemas.microsoft.com/office/drawing/2014/main" id="{C3A663FE-9743-DE01-B08D-C65F62BE7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06"/>
                <a:ext cx="0" cy="0"/>
              </a:xfrm>
              <a:custGeom>
                <a:avLst/>
                <a:gdLst>
                  <a:gd name="T0" fmla="*/ 10 w 11"/>
                  <a:gd name="T1" fmla="*/ 4 h 8"/>
                  <a:gd name="T2" fmla="*/ 10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5 w 11"/>
                  <a:gd name="T11" fmla="*/ 6 h 8"/>
                  <a:gd name="T12" fmla="*/ 5 w 11"/>
                  <a:gd name="T13" fmla="*/ 4 h 8"/>
                  <a:gd name="T14" fmla="*/ 3 w 11"/>
                  <a:gd name="T15" fmla="*/ 4 h 8"/>
                  <a:gd name="T16" fmla="*/ 1 w 11"/>
                  <a:gd name="T17" fmla="*/ 4 h 8"/>
                  <a:gd name="T18" fmla="*/ 1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7 w 11"/>
                  <a:gd name="T27" fmla="*/ 0 h 8"/>
                  <a:gd name="T28" fmla="*/ 9 w 11"/>
                  <a:gd name="T29" fmla="*/ 0 h 8"/>
                  <a:gd name="T30" fmla="*/ 10 w 11"/>
                  <a:gd name="T31" fmla="*/ 2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0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0" name="Freeform 310">
                <a:extLst>
                  <a:ext uri="{FF2B5EF4-FFF2-40B4-BE49-F238E27FC236}">
                    <a16:creationId xmlns:a16="http://schemas.microsoft.com/office/drawing/2014/main" id="{4146734A-8649-3095-9E4D-58A3E2160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8"/>
                <a:ext cx="0" cy="1"/>
              </a:xfrm>
              <a:custGeom>
                <a:avLst/>
                <a:gdLst>
                  <a:gd name="T0" fmla="*/ 13 w 14"/>
                  <a:gd name="T1" fmla="*/ 1 h 4"/>
                  <a:gd name="T2" fmla="*/ 13 w 14"/>
                  <a:gd name="T3" fmla="*/ 3 h 4"/>
                  <a:gd name="T4" fmla="*/ 14 w 14"/>
                  <a:gd name="T5" fmla="*/ 4 h 4"/>
                  <a:gd name="T6" fmla="*/ 12 w 14"/>
                  <a:gd name="T7" fmla="*/ 4 h 4"/>
                  <a:gd name="T8" fmla="*/ 10 w 14"/>
                  <a:gd name="T9" fmla="*/ 4 h 4"/>
                  <a:gd name="T10" fmla="*/ 8 w 14"/>
                  <a:gd name="T11" fmla="*/ 4 h 4"/>
                  <a:gd name="T12" fmla="*/ 5 w 14"/>
                  <a:gd name="T13" fmla="*/ 4 h 4"/>
                  <a:gd name="T14" fmla="*/ 3 w 14"/>
                  <a:gd name="T15" fmla="*/ 4 h 4"/>
                  <a:gd name="T16" fmla="*/ 1 w 14"/>
                  <a:gd name="T17" fmla="*/ 4 h 4"/>
                  <a:gd name="T18" fmla="*/ 0 w 14"/>
                  <a:gd name="T19" fmla="*/ 2 h 4"/>
                  <a:gd name="T20" fmla="*/ 0 w 14"/>
                  <a:gd name="T21" fmla="*/ 0 h 4"/>
                  <a:gd name="T22" fmla="*/ 9 w 14"/>
                  <a:gd name="T23" fmla="*/ 0 h 4"/>
                  <a:gd name="T24" fmla="*/ 13 w 14"/>
                  <a:gd name="T2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">
                    <a:moveTo>
                      <a:pt x="13" y="1"/>
                    </a:moveTo>
                    <a:lnTo>
                      <a:pt x="13" y="3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1" name="Freeform 311">
                <a:extLst>
                  <a:ext uri="{FF2B5EF4-FFF2-40B4-BE49-F238E27FC236}">
                    <a16:creationId xmlns:a16="http://schemas.microsoft.com/office/drawing/2014/main" id="{CF910892-1FA2-0B98-4770-129E4F5A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778"/>
                <a:ext cx="0" cy="0"/>
              </a:xfrm>
              <a:custGeom>
                <a:avLst/>
                <a:gdLst>
                  <a:gd name="T0" fmla="*/ 5 w 9"/>
                  <a:gd name="T1" fmla="*/ 9 h 9"/>
                  <a:gd name="T2" fmla="*/ 3 w 9"/>
                  <a:gd name="T3" fmla="*/ 9 h 9"/>
                  <a:gd name="T4" fmla="*/ 1 w 9"/>
                  <a:gd name="T5" fmla="*/ 9 h 9"/>
                  <a:gd name="T6" fmla="*/ 1 w 9"/>
                  <a:gd name="T7" fmla="*/ 7 h 9"/>
                  <a:gd name="T8" fmla="*/ 0 w 9"/>
                  <a:gd name="T9" fmla="*/ 4 h 9"/>
                  <a:gd name="T10" fmla="*/ 0 w 9"/>
                  <a:gd name="T11" fmla="*/ 2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7 w 9"/>
                  <a:gd name="T19" fmla="*/ 0 h 9"/>
                  <a:gd name="T20" fmla="*/ 9 w 9"/>
                  <a:gd name="T21" fmla="*/ 1 h 9"/>
                  <a:gd name="T22" fmla="*/ 9 w 9"/>
                  <a:gd name="T23" fmla="*/ 2 h 9"/>
                  <a:gd name="T24" fmla="*/ 9 w 9"/>
                  <a:gd name="T25" fmla="*/ 4 h 9"/>
                  <a:gd name="T26" fmla="*/ 7 w 9"/>
                  <a:gd name="T27" fmla="*/ 4 h 9"/>
                  <a:gd name="T28" fmla="*/ 4 w 9"/>
                  <a:gd name="T29" fmla="*/ 4 h 9"/>
                  <a:gd name="T30" fmla="*/ 5 w 9"/>
                  <a:gd name="T31" fmla="*/ 7 h 9"/>
                  <a:gd name="T32" fmla="*/ 5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2" name="Freeform 312">
                <a:extLst>
                  <a:ext uri="{FF2B5EF4-FFF2-40B4-BE49-F238E27FC236}">
                    <a16:creationId xmlns:a16="http://schemas.microsoft.com/office/drawing/2014/main" id="{E19C8310-3240-6B14-61C1-38A845663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" y="2777"/>
                <a:ext cx="0" cy="1"/>
              </a:xfrm>
              <a:custGeom>
                <a:avLst/>
                <a:gdLst>
                  <a:gd name="T0" fmla="*/ 4 w 8"/>
                  <a:gd name="T1" fmla="*/ 16 h 17"/>
                  <a:gd name="T2" fmla="*/ 3 w 8"/>
                  <a:gd name="T3" fmla="*/ 12 h 17"/>
                  <a:gd name="T4" fmla="*/ 3 w 8"/>
                  <a:gd name="T5" fmla="*/ 8 h 17"/>
                  <a:gd name="T6" fmla="*/ 0 w 8"/>
                  <a:gd name="T7" fmla="*/ 0 h 17"/>
                  <a:gd name="T8" fmla="*/ 3 w 8"/>
                  <a:gd name="T9" fmla="*/ 0 h 17"/>
                  <a:gd name="T10" fmla="*/ 5 w 8"/>
                  <a:gd name="T11" fmla="*/ 0 h 17"/>
                  <a:gd name="T12" fmla="*/ 6 w 8"/>
                  <a:gd name="T13" fmla="*/ 2 h 17"/>
                  <a:gd name="T14" fmla="*/ 6 w 8"/>
                  <a:gd name="T15" fmla="*/ 4 h 17"/>
                  <a:gd name="T16" fmla="*/ 6 w 8"/>
                  <a:gd name="T17" fmla="*/ 6 h 17"/>
                  <a:gd name="T18" fmla="*/ 6 w 8"/>
                  <a:gd name="T19" fmla="*/ 8 h 17"/>
                  <a:gd name="T20" fmla="*/ 7 w 8"/>
                  <a:gd name="T21" fmla="*/ 12 h 17"/>
                  <a:gd name="T22" fmla="*/ 8 w 8"/>
                  <a:gd name="T23" fmla="*/ 15 h 17"/>
                  <a:gd name="T24" fmla="*/ 8 w 8"/>
                  <a:gd name="T25" fmla="*/ 17 h 17"/>
                  <a:gd name="T26" fmla="*/ 6 w 8"/>
                  <a:gd name="T27" fmla="*/ 17 h 17"/>
                  <a:gd name="T28" fmla="*/ 4 w 8"/>
                  <a:gd name="T2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7">
                    <a:moveTo>
                      <a:pt x="4" y="16"/>
                    </a:moveTo>
                    <a:lnTo>
                      <a:pt x="3" y="12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3" name="Freeform 313">
                <a:extLst>
                  <a:ext uri="{FF2B5EF4-FFF2-40B4-BE49-F238E27FC236}">
                    <a16:creationId xmlns:a16="http://schemas.microsoft.com/office/drawing/2014/main" id="{58B93622-BF1F-D6A3-1214-C9AC934F1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6"/>
                <a:ext cx="1" cy="1"/>
              </a:xfrm>
              <a:custGeom>
                <a:avLst/>
                <a:gdLst>
                  <a:gd name="T0" fmla="*/ 4 w 8"/>
                  <a:gd name="T1" fmla="*/ 7 h 11"/>
                  <a:gd name="T2" fmla="*/ 3 w 8"/>
                  <a:gd name="T3" fmla="*/ 4 h 11"/>
                  <a:gd name="T4" fmla="*/ 3 w 8"/>
                  <a:gd name="T5" fmla="*/ 2 h 11"/>
                  <a:gd name="T6" fmla="*/ 2 w 8"/>
                  <a:gd name="T7" fmla="*/ 0 h 11"/>
                  <a:gd name="T8" fmla="*/ 4 w 8"/>
                  <a:gd name="T9" fmla="*/ 0 h 11"/>
                  <a:gd name="T10" fmla="*/ 6 w 8"/>
                  <a:gd name="T11" fmla="*/ 0 h 11"/>
                  <a:gd name="T12" fmla="*/ 7 w 8"/>
                  <a:gd name="T13" fmla="*/ 2 h 11"/>
                  <a:gd name="T14" fmla="*/ 7 w 8"/>
                  <a:gd name="T15" fmla="*/ 4 h 11"/>
                  <a:gd name="T16" fmla="*/ 7 w 8"/>
                  <a:gd name="T17" fmla="*/ 6 h 11"/>
                  <a:gd name="T18" fmla="*/ 8 w 8"/>
                  <a:gd name="T19" fmla="*/ 8 h 11"/>
                  <a:gd name="T20" fmla="*/ 8 w 8"/>
                  <a:gd name="T21" fmla="*/ 10 h 11"/>
                  <a:gd name="T22" fmla="*/ 8 w 8"/>
                  <a:gd name="T23" fmla="*/ 11 h 11"/>
                  <a:gd name="T24" fmla="*/ 6 w 8"/>
                  <a:gd name="T25" fmla="*/ 11 h 11"/>
                  <a:gd name="T26" fmla="*/ 4 w 8"/>
                  <a:gd name="T27" fmla="*/ 11 h 11"/>
                  <a:gd name="T28" fmla="*/ 2 w 8"/>
                  <a:gd name="T29" fmla="*/ 11 h 11"/>
                  <a:gd name="T30" fmla="*/ 0 w 8"/>
                  <a:gd name="T31" fmla="*/ 11 h 11"/>
                  <a:gd name="T32" fmla="*/ 0 w 8"/>
                  <a:gd name="T33" fmla="*/ 9 h 11"/>
                  <a:gd name="T34" fmla="*/ 0 w 8"/>
                  <a:gd name="T35" fmla="*/ 7 h 11"/>
                  <a:gd name="T36" fmla="*/ 2 w 8"/>
                  <a:gd name="T37" fmla="*/ 7 h 11"/>
                  <a:gd name="T38" fmla="*/ 4 w 8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1">
                    <a:moveTo>
                      <a:pt x="4" y="7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4" name="Freeform 314">
                <a:extLst>
                  <a:ext uri="{FF2B5EF4-FFF2-40B4-BE49-F238E27FC236}">
                    <a16:creationId xmlns:a16="http://schemas.microsoft.com/office/drawing/2014/main" id="{54F23C82-C6EA-F0B3-B5AA-7535BED67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774"/>
                <a:ext cx="2" cy="2"/>
              </a:xfrm>
              <a:custGeom>
                <a:avLst/>
                <a:gdLst>
                  <a:gd name="T0" fmla="*/ 2 w 21"/>
                  <a:gd name="T1" fmla="*/ 26 h 30"/>
                  <a:gd name="T2" fmla="*/ 0 w 21"/>
                  <a:gd name="T3" fmla="*/ 19 h 30"/>
                  <a:gd name="T4" fmla="*/ 0 w 21"/>
                  <a:gd name="T5" fmla="*/ 14 h 30"/>
                  <a:gd name="T6" fmla="*/ 4 w 21"/>
                  <a:gd name="T7" fmla="*/ 14 h 30"/>
                  <a:gd name="T8" fmla="*/ 6 w 21"/>
                  <a:gd name="T9" fmla="*/ 14 h 30"/>
                  <a:gd name="T10" fmla="*/ 8 w 21"/>
                  <a:gd name="T11" fmla="*/ 14 h 30"/>
                  <a:gd name="T12" fmla="*/ 10 w 21"/>
                  <a:gd name="T13" fmla="*/ 14 h 30"/>
                  <a:gd name="T14" fmla="*/ 12 w 21"/>
                  <a:gd name="T15" fmla="*/ 14 h 30"/>
                  <a:gd name="T16" fmla="*/ 12 w 21"/>
                  <a:gd name="T17" fmla="*/ 13 h 30"/>
                  <a:gd name="T18" fmla="*/ 12 w 21"/>
                  <a:gd name="T19" fmla="*/ 11 h 30"/>
                  <a:gd name="T20" fmla="*/ 14 w 21"/>
                  <a:gd name="T21" fmla="*/ 11 h 30"/>
                  <a:gd name="T22" fmla="*/ 16 w 21"/>
                  <a:gd name="T23" fmla="*/ 11 h 30"/>
                  <a:gd name="T24" fmla="*/ 14 w 21"/>
                  <a:gd name="T25" fmla="*/ 3 h 30"/>
                  <a:gd name="T26" fmla="*/ 14 w 21"/>
                  <a:gd name="T27" fmla="*/ 1 h 30"/>
                  <a:gd name="T28" fmla="*/ 13 w 21"/>
                  <a:gd name="T29" fmla="*/ 0 h 30"/>
                  <a:gd name="T30" fmla="*/ 15 w 21"/>
                  <a:gd name="T31" fmla="*/ 0 h 30"/>
                  <a:gd name="T32" fmla="*/ 17 w 21"/>
                  <a:gd name="T33" fmla="*/ 0 h 30"/>
                  <a:gd name="T34" fmla="*/ 18 w 21"/>
                  <a:gd name="T35" fmla="*/ 2 h 30"/>
                  <a:gd name="T36" fmla="*/ 18 w 21"/>
                  <a:gd name="T37" fmla="*/ 4 h 30"/>
                  <a:gd name="T38" fmla="*/ 20 w 21"/>
                  <a:gd name="T39" fmla="*/ 11 h 30"/>
                  <a:gd name="T40" fmla="*/ 20 w 21"/>
                  <a:gd name="T41" fmla="*/ 13 h 30"/>
                  <a:gd name="T42" fmla="*/ 20 w 21"/>
                  <a:gd name="T43" fmla="*/ 16 h 30"/>
                  <a:gd name="T44" fmla="*/ 21 w 21"/>
                  <a:gd name="T45" fmla="*/ 18 h 30"/>
                  <a:gd name="T46" fmla="*/ 21 w 21"/>
                  <a:gd name="T47" fmla="*/ 20 h 30"/>
                  <a:gd name="T48" fmla="*/ 19 w 21"/>
                  <a:gd name="T49" fmla="*/ 20 h 30"/>
                  <a:gd name="T50" fmla="*/ 17 w 21"/>
                  <a:gd name="T51" fmla="*/ 19 h 30"/>
                  <a:gd name="T52" fmla="*/ 13 w 21"/>
                  <a:gd name="T53" fmla="*/ 19 h 30"/>
                  <a:gd name="T54" fmla="*/ 10 w 21"/>
                  <a:gd name="T55" fmla="*/ 19 h 30"/>
                  <a:gd name="T56" fmla="*/ 8 w 21"/>
                  <a:gd name="T57" fmla="*/ 19 h 30"/>
                  <a:gd name="T58" fmla="*/ 8 w 21"/>
                  <a:gd name="T59" fmla="*/ 21 h 30"/>
                  <a:gd name="T60" fmla="*/ 9 w 21"/>
                  <a:gd name="T61" fmla="*/ 23 h 30"/>
                  <a:gd name="T62" fmla="*/ 10 w 21"/>
                  <a:gd name="T63" fmla="*/ 27 h 30"/>
                  <a:gd name="T64" fmla="*/ 6 w 21"/>
                  <a:gd name="T65" fmla="*/ 26 h 30"/>
                  <a:gd name="T66" fmla="*/ 6 w 21"/>
                  <a:gd name="T67" fmla="*/ 28 h 30"/>
                  <a:gd name="T68" fmla="*/ 6 w 21"/>
                  <a:gd name="T69" fmla="*/ 30 h 30"/>
                  <a:gd name="T70" fmla="*/ 5 w 21"/>
                  <a:gd name="T71" fmla="*/ 30 h 30"/>
                  <a:gd name="T72" fmla="*/ 3 w 21"/>
                  <a:gd name="T73" fmla="*/ 30 h 30"/>
                  <a:gd name="T74" fmla="*/ 2 w 21"/>
                  <a:gd name="T75" fmla="*/ 28 h 30"/>
                  <a:gd name="T76" fmla="*/ 2 w 21"/>
                  <a:gd name="T7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30">
                    <a:moveTo>
                      <a:pt x="2" y="26"/>
                    </a:moveTo>
                    <a:lnTo>
                      <a:pt x="0" y="19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6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19" y="20"/>
                    </a:lnTo>
                    <a:lnTo>
                      <a:pt x="17" y="19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0" y="27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5" name="Freeform 315">
                <a:extLst>
                  <a:ext uri="{FF2B5EF4-FFF2-40B4-BE49-F238E27FC236}">
                    <a16:creationId xmlns:a16="http://schemas.microsoft.com/office/drawing/2014/main" id="{0B9DE1F9-6271-B980-9E93-2FFF940B0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771"/>
                <a:ext cx="1" cy="1"/>
              </a:xfrm>
              <a:custGeom>
                <a:avLst/>
                <a:gdLst>
                  <a:gd name="T0" fmla="*/ 10 w 10"/>
                  <a:gd name="T1" fmla="*/ 13 h 13"/>
                  <a:gd name="T2" fmla="*/ 6 w 10"/>
                  <a:gd name="T3" fmla="*/ 13 h 13"/>
                  <a:gd name="T4" fmla="*/ 4 w 10"/>
                  <a:gd name="T5" fmla="*/ 13 h 13"/>
                  <a:gd name="T6" fmla="*/ 2 w 10"/>
                  <a:gd name="T7" fmla="*/ 13 h 13"/>
                  <a:gd name="T8" fmla="*/ 2 w 10"/>
                  <a:gd name="T9" fmla="*/ 11 h 13"/>
                  <a:gd name="T10" fmla="*/ 1 w 10"/>
                  <a:gd name="T11" fmla="*/ 8 h 13"/>
                  <a:gd name="T12" fmla="*/ 1 w 10"/>
                  <a:gd name="T13" fmla="*/ 4 h 13"/>
                  <a:gd name="T14" fmla="*/ 0 w 10"/>
                  <a:gd name="T15" fmla="*/ 2 h 13"/>
                  <a:gd name="T16" fmla="*/ 0 w 10"/>
                  <a:gd name="T17" fmla="*/ 0 h 13"/>
                  <a:gd name="T18" fmla="*/ 2 w 10"/>
                  <a:gd name="T19" fmla="*/ 0 h 13"/>
                  <a:gd name="T20" fmla="*/ 4 w 10"/>
                  <a:gd name="T21" fmla="*/ 0 h 13"/>
                  <a:gd name="T22" fmla="*/ 4 w 10"/>
                  <a:gd name="T23" fmla="*/ 2 h 13"/>
                  <a:gd name="T24" fmla="*/ 5 w 10"/>
                  <a:gd name="T25" fmla="*/ 4 h 13"/>
                  <a:gd name="T26" fmla="*/ 7 w 10"/>
                  <a:gd name="T27" fmla="*/ 4 h 13"/>
                  <a:gd name="T28" fmla="*/ 8 w 10"/>
                  <a:gd name="T29" fmla="*/ 4 h 13"/>
                  <a:gd name="T30" fmla="*/ 9 w 10"/>
                  <a:gd name="T31" fmla="*/ 6 h 13"/>
                  <a:gd name="T32" fmla="*/ 9 w 10"/>
                  <a:gd name="T33" fmla="*/ 8 h 13"/>
                  <a:gd name="T34" fmla="*/ 10 w 10"/>
                  <a:gd name="T35" fmla="*/ 11 h 13"/>
                  <a:gd name="T36" fmla="*/ 10 w 10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11"/>
                    </a:lnTo>
                    <a:lnTo>
                      <a:pt x="1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6" name="Freeform 316">
                <a:extLst>
                  <a:ext uri="{FF2B5EF4-FFF2-40B4-BE49-F238E27FC236}">
                    <a16:creationId xmlns:a16="http://schemas.microsoft.com/office/drawing/2014/main" id="{E69E9DA1-63A4-6DB3-DCDE-6C0E3C038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7" y="2770"/>
                <a:ext cx="0" cy="1"/>
              </a:xfrm>
              <a:custGeom>
                <a:avLst/>
                <a:gdLst>
                  <a:gd name="T0" fmla="*/ 4 w 12"/>
                  <a:gd name="T1" fmla="*/ 20 h 20"/>
                  <a:gd name="T2" fmla="*/ 3 w 12"/>
                  <a:gd name="T3" fmla="*/ 16 h 20"/>
                  <a:gd name="T4" fmla="*/ 2 w 12"/>
                  <a:gd name="T5" fmla="*/ 13 h 20"/>
                  <a:gd name="T6" fmla="*/ 2 w 12"/>
                  <a:gd name="T7" fmla="*/ 11 h 20"/>
                  <a:gd name="T8" fmla="*/ 2 w 12"/>
                  <a:gd name="T9" fmla="*/ 9 h 20"/>
                  <a:gd name="T10" fmla="*/ 1 w 12"/>
                  <a:gd name="T11" fmla="*/ 7 h 20"/>
                  <a:gd name="T12" fmla="*/ 1 w 12"/>
                  <a:gd name="T13" fmla="*/ 5 h 20"/>
                  <a:gd name="T14" fmla="*/ 0 w 12"/>
                  <a:gd name="T15" fmla="*/ 4 h 20"/>
                  <a:gd name="T16" fmla="*/ 2 w 12"/>
                  <a:gd name="T17" fmla="*/ 4 h 20"/>
                  <a:gd name="T18" fmla="*/ 4 w 12"/>
                  <a:gd name="T19" fmla="*/ 4 h 20"/>
                  <a:gd name="T20" fmla="*/ 4 w 12"/>
                  <a:gd name="T21" fmla="*/ 2 h 20"/>
                  <a:gd name="T22" fmla="*/ 4 w 12"/>
                  <a:gd name="T23" fmla="*/ 0 h 20"/>
                  <a:gd name="T24" fmla="*/ 7 w 12"/>
                  <a:gd name="T25" fmla="*/ 0 h 20"/>
                  <a:gd name="T26" fmla="*/ 9 w 12"/>
                  <a:gd name="T27" fmla="*/ 0 h 20"/>
                  <a:gd name="T28" fmla="*/ 9 w 12"/>
                  <a:gd name="T29" fmla="*/ 2 h 20"/>
                  <a:gd name="T30" fmla="*/ 9 w 12"/>
                  <a:gd name="T31" fmla="*/ 4 h 20"/>
                  <a:gd name="T32" fmla="*/ 10 w 12"/>
                  <a:gd name="T33" fmla="*/ 6 h 20"/>
                  <a:gd name="T34" fmla="*/ 10 w 12"/>
                  <a:gd name="T35" fmla="*/ 8 h 20"/>
                  <a:gd name="T36" fmla="*/ 11 w 12"/>
                  <a:gd name="T37" fmla="*/ 10 h 20"/>
                  <a:gd name="T38" fmla="*/ 11 w 12"/>
                  <a:gd name="T39" fmla="*/ 12 h 20"/>
                  <a:gd name="T40" fmla="*/ 12 w 12"/>
                  <a:gd name="T41" fmla="*/ 13 h 20"/>
                  <a:gd name="T42" fmla="*/ 12 w 12"/>
                  <a:gd name="T43" fmla="*/ 16 h 20"/>
                  <a:gd name="T44" fmla="*/ 10 w 12"/>
                  <a:gd name="T45" fmla="*/ 16 h 20"/>
                  <a:gd name="T46" fmla="*/ 8 w 12"/>
                  <a:gd name="T47" fmla="*/ 16 h 20"/>
                  <a:gd name="T48" fmla="*/ 8 w 12"/>
                  <a:gd name="T49" fmla="*/ 18 h 20"/>
                  <a:gd name="T50" fmla="*/ 9 w 12"/>
                  <a:gd name="T51" fmla="*/ 20 h 20"/>
                  <a:gd name="T52" fmla="*/ 7 w 12"/>
                  <a:gd name="T53" fmla="*/ 20 h 20"/>
                  <a:gd name="T54" fmla="*/ 4 w 12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20">
                    <a:moveTo>
                      <a:pt x="4" y="20"/>
                    </a:move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7" name="Freeform 317">
                <a:extLst>
                  <a:ext uri="{FF2B5EF4-FFF2-40B4-BE49-F238E27FC236}">
                    <a16:creationId xmlns:a16="http://schemas.microsoft.com/office/drawing/2014/main" id="{BE1AA5E3-B971-C1F4-F3AA-F9F8389D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70"/>
                <a:ext cx="1" cy="1"/>
              </a:xfrm>
              <a:custGeom>
                <a:avLst/>
                <a:gdLst>
                  <a:gd name="T0" fmla="*/ 12 w 14"/>
                  <a:gd name="T1" fmla="*/ 16 h 16"/>
                  <a:gd name="T2" fmla="*/ 10 w 14"/>
                  <a:gd name="T3" fmla="*/ 16 h 16"/>
                  <a:gd name="T4" fmla="*/ 8 w 14"/>
                  <a:gd name="T5" fmla="*/ 16 h 16"/>
                  <a:gd name="T6" fmla="*/ 7 w 14"/>
                  <a:gd name="T7" fmla="*/ 14 h 16"/>
                  <a:gd name="T8" fmla="*/ 7 w 14"/>
                  <a:gd name="T9" fmla="*/ 11 h 16"/>
                  <a:gd name="T10" fmla="*/ 7 w 14"/>
                  <a:gd name="T11" fmla="*/ 9 h 16"/>
                  <a:gd name="T12" fmla="*/ 5 w 14"/>
                  <a:gd name="T13" fmla="*/ 7 h 16"/>
                  <a:gd name="T14" fmla="*/ 3 w 14"/>
                  <a:gd name="T15" fmla="*/ 7 h 16"/>
                  <a:gd name="T16" fmla="*/ 1 w 14"/>
                  <a:gd name="T17" fmla="*/ 7 h 16"/>
                  <a:gd name="T18" fmla="*/ 1 w 14"/>
                  <a:gd name="T19" fmla="*/ 5 h 16"/>
                  <a:gd name="T20" fmla="*/ 0 w 14"/>
                  <a:gd name="T21" fmla="*/ 3 h 16"/>
                  <a:gd name="T22" fmla="*/ 0 w 14"/>
                  <a:gd name="T23" fmla="*/ 0 h 16"/>
                  <a:gd name="T24" fmla="*/ 2 w 14"/>
                  <a:gd name="T25" fmla="*/ 0 h 16"/>
                  <a:gd name="T26" fmla="*/ 3 w 14"/>
                  <a:gd name="T27" fmla="*/ 0 h 16"/>
                  <a:gd name="T28" fmla="*/ 4 w 14"/>
                  <a:gd name="T29" fmla="*/ 2 h 16"/>
                  <a:gd name="T30" fmla="*/ 4 w 14"/>
                  <a:gd name="T31" fmla="*/ 3 h 16"/>
                  <a:gd name="T32" fmla="*/ 7 w 14"/>
                  <a:gd name="T33" fmla="*/ 4 h 16"/>
                  <a:gd name="T34" fmla="*/ 9 w 14"/>
                  <a:gd name="T35" fmla="*/ 4 h 16"/>
                  <a:gd name="T36" fmla="*/ 11 w 14"/>
                  <a:gd name="T37" fmla="*/ 4 h 16"/>
                  <a:gd name="T38" fmla="*/ 13 w 14"/>
                  <a:gd name="T39" fmla="*/ 4 h 16"/>
                  <a:gd name="T40" fmla="*/ 14 w 14"/>
                  <a:gd name="T41" fmla="*/ 6 h 16"/>
                  <a:gd name="T42" fmla="*/ 14 w 14"/>
                  <a:gd name="T43" fmla="*/ 8 h 16"/>
                  <a:gd name="T44" fmla="*/ 12 w 14"/>
                  <a:gd name="T45" fmla="*/ 7 h 16"/>
                  <a:gd name="T46" fmla="*/ 10 w 14"/>
                  <a:gd name="T47" fmla="*/ 7 h 16"/>
                  <a:gd name="T48" fmla="*/ 10 w 14"/>
                  <a:gd name="T49" fmla="*/ 9 h 16"/>
                  <a:gd name="T50" fmla="*/ 11 w 14"/>
                  <a:gd name="T51" fmla="*/ 11 h 16"/>
                  <a:gd name="T52" fmla="*/ 12 w 14"/>
                  <a:gd name="T5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6">
                    <a:moveTo>
                      <a:pt x="12" y="16"/>
                    </a:moveTo>
                    <a:lnTo>
                      <a:pt x="10" y="16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8" name="Freeform 318">
                <a:extLst>
                  <a:ext uri="{FF2B5EF4-FFF2-40B4-BE49-F238E27FC236}">
                    <a16:creationId xmlns:a16="http://schemas.microsoft.com/office/drawing/2014/main" id="{92E31B8A-50A1-9885-1CDD-4FE48958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769"/>
                <a:ext cx="0" cy="0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6 w 10"/>
                  <a:gd name="T9" fmla="*/ 9 h 9"/>
                  <a:gd name="T10" fmla="*/ 5 w 10"/>
                  <a:gd name="T11" fmla="*/ 7 h 9"/>
                  <a:gd name="T12" fmla="*/ 5 w 10"/>
                  <a:gd name="T13" fmla="*/ 5 h 9"/>
                  <a:gd name="T14" fmla="*/ 3 w 10"/>
                  <a:gd name="T15" fmla="*/ 5 h 9"/>
                  <a:gd name="T16" fmla="*/ 1 w 10"/>
                  <a:gd name="T17" fmla="*/ 5 h 9"/>
                  <a:gd name="T18" fmla="*/ 0 w 10"/>
                  <a:gd name="T19" fmla="*/ 2 h 9"/>
                  <a:gd name="T20" fmla="*/ 0 w 10"/>
                  <a:gd name="T21" fmla="*/ 0 h 9"/>
                  <a:gd name="T22" fmla="*/ 2 w 10"/>
                  <a:gd name="T23" fmla="*/ 0 h 9"/>
                  <a:gd name="T24" fmla="*/ 4 w 10"/>
                  <a:gd name="T25" fmla="*/ 1 h 9"/>
                  <a:gd name="T26" fmla="*/ 6 w 10"/>
                  <a:gd name="T27" fmla="*/ 0 h 9"/>
                  <a:gd name="T28" fmla="*/ 8 w 10"/>
                  <a:gd name="T29" fmla="*/ 1 h 9"/>
                  <a:gd name="T30" fmla="*/ 8 w 10"/>
                  <a:gd name="T31" fmla="*/ 2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79" name="Freeform 319">
                <a:extLst>
                  <a:ext uri="{FF2B5EF4-FFF2-40B4-BE49-F238E27FC236}">
                    <a16:creationId xmlns:a16="http://schemas.microsoft.com/office/drawing/2014/main" id="{2CDAD70B-53CB-BC06-1C51-3EC276005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54" y="2771"/>
                <a:ext cx="55" cy="80"/>
              </a:xfrm>
              <a:custGeom>
                <a:avLst/>
                <a:gdLst>
                  <a:gd name="T0" fmla="*/ 800 w 886"/>
                  <a:gd name="T1" fmla="*/ 102 h 1280"/>
                  <a:gd name="T2" fmla="*/ 771 w 886"/>
                  <a:gd name="T3" fmla="*/ 144 h 1280"/>
                  <a:gd name="T4" fmla="*/ 753 w 886"/>
                  <a:gd name="T5" fmla="*/ 157 h 1280"/>
                  <a:gd name="T6" fmla="*/ 642 w 886"/>
                  <a:gd name="T7" fmla="*/ 256 h 1280"/>
                  <a:gd name="T8" fmla="*/ 543 w 886"/>
                  <a:gd name="T9" fmla="*/ 378 h 1280"/>
                  <a:gd name="T10" fmla="*/ 517 w 886"/>
                  <a:gd name="T11" fmla="*/ 397 h 1280"/>
                  <a:gd name="T12" fmla="*/ 481 w 886"/>
                  <a:gd name="T13" fmla="*/ 444 h 1280"/>
                  <a:gd name="T14" fmla="*/ 348 w 886"/>
                  <a:gd name="T15" fmla="*/ 623 h 1280"/>
                  <a:gd name="T16" fmla="*/ 333 w 886"/>
                  <a:gd name="T17" fmla="*/ 641 h 1280"/>
                  <a:gd name="T18" fmla="*/ 228 w 886"/>
                  <a:gd name="T19" fmla="*/ 794 h 1280"/>
                  <a:gd name="T20" fmla="*/ 198 w 886"/>
                  <a:gd name="T21" fmla="*/ 880 h 1280"/>
                  <a:gd name="T22" fmla="*/ 60 w 886"/>
                  <a:gd name="T23" fmla="*/ 1109 h 1280"/>
                  <a:gd name="T24" fmla="*/ 54 w 886"/>
                  <a:gd name="T25" fmla="*/ 1243 h 1280"/>
                  <a:gd name="T26" fmla="*/ 76 w 886"/>
                  <a:gd name="T27" fmla="*/ 1131 h 1280"/>
                  <a:gd name="T28" fmla="*/ 12 w 886"/>
                  <a:gd name="T29" fmla="*/ 1240 h 1280"/>
                  <a:gd name="T30" fmla="*/ 8 w 886"/>
                  <a:gd name="T31" fmla="*/ 1175 h 1280"/>
                  <a:gd name="T32" fmla="*/ 51 w 886"/>
                  <a:gd name="T33" fmla="*/ 1134 h 1280"/>
                  <a:gd name="T34" fmla="*/ 49 w 886"/>
                  <a:gd name="T35" fmla="*/ 1063 h 1280"/>
                  <a:gd name="T36" fmla="*/ 81 w 886"/>
                  <a:gd name="T37" fmla="*/ 1006 h 1280"/>
                  <a:gd name="T38" fmla="*/ 108 w 886"/>
                  <a:gd name="T39" fmla="*/ 952 h 1280"/>
                  <a:gd name="T40" fmla="*/ 127 w 886"/>
                  <a:gd name="T41" fmla="*/ 892 h 1280"/>
                  <a:gd name="T42" fmla="*/ 167 w 886"/>
                  <a:gd name="T43" fmla="*/ 827 h 1280"/>
                  <a:gd name="T44" fmla="*/ 201 w 886"/>
                  <a:gd name="T45" fmla="*/ 772 h 1280"/>
                  <a:gd name="T46" fmla="*/ 247 w 886"/>
                  <a:gd name="T47" fmla="*/ 708 h 1280"/>
                  <a:gd name="T48" fmla="*/ 292 w 886"/>
                  <a:gd name="T49" fmla="*/ 648 h 1280"/>
                  <a:gd name="T50" fmla="*/ 343 w 886"/>
                  <a:gd name="T51" fmla="*/ 600 h 1280"/>
                  <a:gd name="T52" fmla="*/ 371 w 886"/>
                  <a:gd name="T53" fmla="*/ 554 h 1280"/>
                  <a:gd name="T54" fmla="*/ 423 w 886"/>
                  <a:gd name="T55" fmla="*/ 483 h 1280"/>
                  <a:gd name="T56" fmla="*/ 460 w 886"/>
                  <a:gd name="T57" fmla="*/ 434 h 1280"/>
                  <a:gd name="T58" fmla="*/ 498 w 886"/>
                  <a:gd name="T59" fmla="*/ 384 h 1280"/>
                  <a:gd name="T60" fmla="*/ 546 w 886"/>
                  <a:gd name="T61" fmla="*/ 329 h 1280"/>
                  <a:gd name="T62" fmla="*/ 585 w 886"/>
                  <a:gd name="T63" fmla="*/ 281 h 1280"/>
                  <a:gd name="T64" fmla="*/ 632 w 886"/>
                  <a:gd name="T65" fmla="*/ 229 h 1280"/>
                  <a:gd name="T66" fmla="*/ 682 w 886"/>
                  <a:gd name="T67" fmla="*/ 181 h 1280"/>
                  <a:gd name="T68" fmla="*/ 730 w 886"/>
                  <a:gd name="T69" fmla="*/ 123 h 1280"/>
                  <a:gd name="T70" fmla="*/ 776 w 886"/>
                  <a:gd name="T71" fmla="*/ 83 h 1280"/>
                  <a:gd name="T72" fmla="*/ 816 w 886"/>
                  <a:gd name="T73" fmla="*/ 33 h 1280"/>
                  <a:gd name="T74" fmla="*/ 880 w 886"/>
                  <a:gd name="T75" fmla="*/ 15 h 1280"/>
                  <a:gd name="T76" fmla="*/ 857 w 886"/>
                  <a:gd name="T77" fmla="*/ 29 h 1280"/>
                  <a:gd name="T78" fmla="*/ 848 w 886"/>
                  <a:gd name="T79" fmla="*/ 37 h 1280"/>
                  <a:gd name="T80" fmla="*/ 841 w 886"/>
                  <a:gd name="T81" fmla="*/ 53 h 1280"/>
                  <a:gd name="T82" fmla="*/ 831 w 886"/>
                  <a:gd name="T83" fmla="*/ 88 h 1280"/>
                  <a:gd name="T84" fmla="*/ 815 w 886"/>
                  <a:gd name="T85" fmla="*/ 114 h 1280"/>
                  <a:gd name="T86" fmla="*/ 766 w 886"/>
                  <a:gd name="T87" fmla="*/ 176 h 1280"/>
                  <a:gd name="T88" fmla="*/ 714 w 886"/>
                  <a:gd name="T89" fmla="*/ 220 h 1280"/>
                  <a:gd name="T90" fmla="*/ 673 w 886"/>
                  <a:gd name="T91" fmla="*/ 280 h 1280"/>
                  <a:gd name="T92" fmla="*/ 626 w 886"/>
                  <a:gd name="T93" fmla="*/ 332 h 1280"/>
                  <a:gd name="T94" fmla="*/ 577 w 886"/>
                  <a:gd name="T95" fmla="*/ 393 h 1280"/>
                  <a:gd name="T96" fmla="*/ 531 w 886"/>
                  <a:gd name="T97" fmla="*/ 422 h 1280"/>
                  <a:gd name="T98" fmla="*/ 488 w 886"/>
                  <a:gd name="T99" fmla="*/ 487 h 1280"/>
                  <a:gd name="T100" fmla="*/ 452 w 886"/>
                  <a:gd name="T101" fmla="*/ 544 h 1280"/>
                  <a:gd name="T102" fmla="*/ 403 w 886"/>
                  <a:gd name="T103" fmla="*/ 605 h 1280"/>
                  <a:gd name="T104" fmla="*/ 362 w 886"/>
                  <a:gd name="T105" fmla="*/ 661 h 1280"/>
                  <a:gd name="T106" fmla="*/ 322 w 886"/>
                  <a:gd name="T107" fmla="*/ 703 h 1280"/>
                  <a:gd name="T108" fmla="*/ 298 w 886"/>
                  <a:gd name="T109" fmla="*/ 744 h 1280"/>
                  <a:gd name="T110" fmla="*/ 264 w 886"/>
                  <a:gd name="T111" fmla="*/ 793 h 1280"/>
                  <a:gd name="T112" fmla="*/ 221 w 886"/>
                  <a:gd name="T113" fmla="*/ 862 h 1280"/>
                  <a:gd name="T114" fmla="*/ 177 w 886"/>
                  <a:gd name="T115" fmla="*/ 926 h 1280"/>
                  <a:gd name="T116" fmla="*/ 155 w 886"/>
                  <a:gd name="T117" fmla="*/ 979 h 1280"/>
                  <a:gd name="T118" fmla="*/ 120 w 886"/>
                  <a:gd name="T119" fmla="*/ 1047 h 1280"/>
                  <a:gd name="T120" fmla="*/ 91 w 886"/>
                  <a:gd name="T121" fmla="*/ 1129 h 1280"/>
                  <a:gd name="T122" fmla="*/ 67 w 886"/>
                  <a:gd name="T123" fmla="*/ 1205 h 1280"/>
                  <a:gd name="T124" fmla="*/ 37 w 886"/>
                  <a:gd name="T125" fmla="*/ 1258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" h="1280">
                    <a:moveTo>
                      <a:pt x="793" y="81"/>
                    </a:moveTo>
                    <a:lnTo>
                      <a:pt x="795" y="81"/>
                    </a:lnTo>
                    <a:lnTo>
                      <a:pt x="796" y="81"/>
                    </a:lnTo>
                    <a:lnTo>
                      <a:pt x="796" y="79"/>
                    </a:lnTo>
                    <a:lnTo>
                      <a:pt x="796" y="77"/>
                    </a:lnTo>
                    <a:lnTo>
                      <a:pt x="800" y="78"/>
                    </a:lnTo>
                    <a:lnTo>
                      <a:pt x="799" y="74"/>
                    </a:lnTo>
                    <a:lnTo>
                      <a:pt x="798" y="72"/>
                    </a:lnTo>
                    <a:lnTo>
                      <a:pt x="798" y="70"/>
                    </a:lnTo>
                    <a:lnTo>
                      <a:pt x="800" y="70"/>
                    </a:lnTo>
                    <a:lnTo>
                      <a:pt x="803" y="70"/>
                    </a:lnTo>
                    <a:lnTo>
                      <a:pt x="807" y="70"/>
                    </a:lnTo>
                    <a:lnTo>
                      <a:pt x="809" y="71"/>
                    </a:lnTo>
                    <a:lnTo>
                      <a:pt x="811" y="71"/>
                    </a:lnTo>
                    <a:lnTo>
                      <a:pt x="811" y="69"/>
                    </a:lnTo>
                    <a:lnTo>
                      <a:pt x="810" y="67"/>
                    </a:lnTo>
                    <a:lnTo>
                      <a:pt x="810" y="64"/>
                    </a:lnTo>
                    <a:lnTo>
                      <a:pt x="810" y="62"/>
                    </a:lnTo>
                    <a:lnTo>
                      <a:pt x="808" y="55"/>
                    </a:lnTo>
                    <a:lnTo>
                      <a:pt x="808" y="53"/>
                    </a:lnTo>
                    <a:lnTo>
                      <a:pt x="807" y="51"/>
                    </a:lnTo>
                    <a:lnTo>
                      <a:pt x="805" y="51"/>
                    </a:lnTo>
                    <a:lnTo>
                      <a:pt x="803" y="51"/>
                    </a:lnTo>
                    <a:lnTo>
                      <a:pt x="804" y="52"/>
                    </a:lnTo>
                    <a:lnTo>
                      <a:pt x="804" y="54"/>
                    </a:lnTo>
                    <a:lnTo>
                      <a:pt x="806" y="62"/>
                    </a:lnTo>
                    <a:lnTo>
                      <a:pt x="804" y="62"/>
                    </a:lnTo>
                    <a:lnTo>
                      <a:pt x="802" y="62"/>
                    </a:lnTo>
                    <a:lnTo>
                      <a:pt x="802" y="64"/>
                    </a:lnTo>
                    <a:lnTo>
                      <a:pt x="802" y="65"/>
                    </a:lnTo>
                    <a:lnTo>
                      <a:pt x="800" y="65"/>
                    </a:lnTo>
                    <a:lnTo>
                      <a:pt x="798" y="65"/>
                    </a:lnTo>
                    <a:lnTo>
                      <a:pt x="796" y="65"/>
                    </a:lnTo>
                    <a:lnTo>
                      <a:pt x="794" y="65"/>
                    </a:lnTo>
                    <a:lnTo>
                      <a:pt x="790" y="65"/>
                    </a:lnTo>
                    <a:lnTo>
                      <a:pt x="790" y="70"/>
                    </a:lnTo>
                    <a:lnTo>
                      <a:pt x="792" y="77"/>
                    </a:lnTo>
                    <a:lnTo>
                      <a:pt x="792" y="79"/>
                    </a:lnTo>
                    <a:lnTo>
                      <a:pt x="793" y="81"/>
                    </a:lnTo>
                    <a:close/>
                    <a:moveTo>
                      <a:pt x="791" y="93"/>
                    </a:moveTo>
                    <a:lnTo>
                      <a:pt x="791" y="95"/>
                    </a:lnTo>
                    <a:lnTo>
                      <a:pt x="791" y="97"/>
                    </a:lnTo>
                    <a:lnTo>
                      <a:pt x="793" y="97"/>
                    </a:lnTo>
                    <a:lnTo>
                      <a:pt x="795" y="97"/>
                    </a:lnTo>
                    <a:lnTo>
                      <a:pt x="797" y="97"/>
                    </a:lnTo>
                    <a:lnTo>
                      <a:pt x="799" y="97"/>
                    </a:lnTo>
                    <a:lnTo>
                      <a:pt x="799" y="96"/>
                    </a:lnTo>
                    <a:lnTo>
                      <a:pt x="799" y="94"/>
                    </a:lnTo>
                    <a:lnTo>
                      <a:pt x="798" y="92"/>
                    </a:lnTo>
                    <a:lnTo>
                      <a:pt x="798" y="90"/>
                    </a:lnTo>
                    <a:lnTo>
                      <a:pt x="798" y="88"/>
                    </a:lnTo>
                    <a:lnTo>
                      <a:pt x="797" y="86"/>
                    </a:lnTo>
                    <a:lnTo>
                      <a:pt x="795" y="86"/>
                    </a:lnTo>
                    <a:lnTo>
                      <a:pt x="793" y="86"/>
                    </a:lnTo>
                    <a:lnTo>
                      <a:pt x="794" y="88"/>
                    </a:lnTo>
                    <a:lnTo>
                      <a:pt x="794" y="90"/>
                    </a:lnTo>
                    <a:lnTo>
                      <a:pt x="795" y="93"/>
                    </a:lnTo>
                    <a:lnTo>
                      <a:pt x="793" y="93"/>
                    </a:lnTo>
                    <a:lnTo>
                      <a:pt x="791" y="93"/>
                    </a:lnTo>
                    <a:close/>
                    <a:moveTo>
                      <a:pt x="808" y="119"/>
                    </a:moveTo>
                    <a:lnTo>
                      <a:pt x="808" y="117"/>
                    </a:lnTo>
                    <a:lnTo>
                      <a:pt x="807" y="114"/>
                    </a:lnTo>
                    <a:lnTo>
                      <a:pt x="806" y="110"/>
                    </a:lnTo>
                    <a:lnTo>
                      <a:pt x="806" y="108"/>
                    </a:lnTo>
                    <a:lnTo>
                      <a:pt x="806" y="106"/>
                    </a:lnTo>
                    <a:lnTo>
                      <a:pt x="806" y="104"/>
                    </a:lnTo>
                    <a:lnTo>
                      <a:pt x="805" y="102"/>
                    </a:lnTo>
                    <a:lnTo>
                      <a:pt x="803" y="102"/>
                    </a:lnTo>
                    <a:lnTo>
                      <a:pt x="800" y="102"/>
                    </a:lnTo>
                    <a:lnTo>
                      <a:pt x="803" y="110"/>
                    </a:lnTo>
                    <a:lnTo>
                      <a:pt x="803" y="114"/>
                    </a:lnTo>
                    <a:lnTo>
                      <a:pt x="804" y="118"/>
                    </a:lnTo>
                    <a:lnTo>
                      <a:pt x="806" y="119"/>
                    </a:lnTo>
                    <a:lnTo>
                      <a:pt x="808" y="119"/>
                    </a:lnTo>
                    <a:close/>
                    <a:moveTo>
                      <a:pt x="765" y="115"/>
                    </a:moveTo>
                    <a:lnTo>
                      <a:pt x="768" y="115"/>
                    </a:lnTo>
                    <a:lnTo>
                      <a:pt x="770" y="115"/>
                    </a:lnTo>
                    <a:lnTo>
                      <a:pt x="770" y="113"/>
                    </a:lnTo>
                    <a:lnTo>
                      <a:pt x="770" y="112"/>
                    </a:lnTo>
                    <a:lnTo>
                      <a:pt x="768" y="111"/>
                    </a:lnTo>
                    <a:lnTo>
                      <a:pt x="765" y="111"/>
                    </a:lnTo>
                    <a:lnTo>
                      <a:pt x="763" y="111"/>
                    </a:lnTo>
                    <a:lnTo>
                      <a:pt x="761" y="111"/>
                    </a:lnTo>
                    <a:lnTo>
                      <a:pt x="761" y="113"/>
                    </a:lnTo>
                    <a:lnTo>
                      <a:pt x="761" y="115"/>
                    </a:lnTo>
                    <a:lnTo>
                      <a:pt x="762" y="118"/>
                    </a:lnTo>
                    <a:lnTo>
                      <a:pt x="762" y="120"/>
                    </a:lnTo>
                    <a:lnTo>
                      <a:pt x="764" y="120"/>
                    </a:lnTo>
                    <a:lnTo>
                      <a:pt x="766" y="120"/>
                    </a:lnTo>
                    <a:lnTo>
                      <a:pt x="766" y="118"/>
                    </a:lnTo>
                    <a:lnTo>
                      <a:pt x="765" y="115"/>
                    </a:lnTo>
                    <a:close/>
                    <a:moveTo>
                      <a:pt x="787" y="117"/>
                    </a:moveTo>
                    <a:lnTo>
                      <a:pt x="778" y="117"/>
                    </a:lnTo>
                    <a:lnTo>
                      <a:pt x="778" y="119"/>
                    </a:lnTo>
                    <a:lnTo>
                      <a:pt x="779" y="121"/>
                    </a:lnTo>
                    <a:lnTo>
                      <a:pt x="781" y="121"/>
                    </a:lnTo>
                    <a:lnTo>
                      <a:pt x="783" y="121"/>
                    </a:lnTo>
                    <a:lnTo>
                      <a:pt x="786" y="121"/>
                    </a:lnTo>
                    <a:lnTo>
                      <a:pt x="788" y="121"/>
                    </a:lnTo>
                    <a:lnTo>
                      <a:pt x="790" y="121"/>
                    </a:lnTo>
                    <a:lnTo>
                      <a:pt x="792" y="121"/>
                    </a:lnTo>
                    <a:lnTo>
                      <a:pt x="791" y="120"/>
                    </a:lnTo>
                    <a:lnTo>
                      <a:pt x="791" y="118"/>
                    </a:lnTo>
                    <a:lnTo>
                      <a:pt x="787" y="117"/>
                    </a:lnTo>
                    <a:close/>
                    <a:moveTo>
                      <a:pt x="758" y="139"/>
                    </a:moveTo>
                    <a:lnTo>
                      <a:pt x="757" y="137"/>
                    </a:lnTo>
                    <a:lnTo>
                      <a:pt x="757" y="135"/>
                    </a:lnTo>
                    <a:lnTo>
                      <a:pt x="755" y="135"/>
                    </a:lnTo>
                    <a:lnTo>
                      <a:pt x="753" y="135"/>
                    </a:lnTo>
                    <a:lnTo>
                      <a:pt x="753" y="137"/>
                    </a:lnTo>
                    <a:lnTo>
                      <a:pt x="754" y="139"/>
                    </a:lnTo>
                    <a:lnTo>
                      <a:pt x="752" y="139"/>
                    </a:lnTo>
                    <a:lnTo>
                      <a:pt x="749" y="139"/>
                    </a:lnTo>
                    <a:lnTo>
                      <a:pt x="747" y="138"/>
                    </a:lnTo>
                    <a:lnTo>
                      <a:pt x="745" y="138"/>
                    </a:lnTo>
                    <a:lnTo>
                      <a:pt x="745" y="140"/>
                    </a:lnTo>
                    <a:lnTo>
                      <a:pt x="745" y="142"/>
                    </a:lnTo>
                    <a:lnTo>
                      <a:pt x="747" y="142"/>
                    </a:lnTo>
                    <a:lnTo>
                      <a:pt x="749" y="142"/>
                    </a:lnTo>
                    <a:lnTo>
                      <a:pt x="753" y="143"/>
                    </a:lnTo>
                    <a:lnTo>
                      <a:pt x="754" y="143"/>
                    </a:lnTo>
                    <a:lnTo>
                      <a:pt x="754" y="141"/>
                    </a:lnTo>
                    <a:lnTo>
                      <a:pt x="754" y="139"/>
                    </a:lnTo>
                    <a:lnTo>
                      <a:pt x="756" y="139"/>
                    </a:lnTo>
                    <a:lnTo>
                      <a:pt x="758" y="139"/>
                    </a:lnTo>
                    <a:close/>
                    <a:moveTo>
                      <a:pt x="779" y="144"/>
                    </a:moveTo>
                    <a:lnTo>
                      <a:pt x="779" y="142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78" y="137"/>
                    </a:lnTo>
                    <a:lnTo>
                      <a:pt x="776" y="136"/>
                    </a:lnTo>
                    <a:lnTo>
                      <a:pt x="774" y="136"/>
                    </a:lnTo>
                    <a:lnTo>
                      <a:pt x="774" y="138"/>
                    </a:lnTo>
                    <a:lnTo>
                      <a:pt x="774" y="140"/>
                    </a:lnTo>
                    <a:lnTo>
                      <a:pt x="775" y="142"/>
                    </a:lnTo>
                    <a:lnTo>
                      <a:pt x="775" y="144"/>
                    </a:lnTo>
                    <a:lnTo>
                      <a:pt x="773" y="144"/>
                    </a:lnTo>
                    <a:lnTo>
                      <a:pt x="771" y="144"/>
                    </a:lnTo>
                    <a:lnTo>
                      <a:pt x="771" y="146"/>
                    </a:lnTo>
                    <a:lnTo>
                      <a:pt x="772" y="148"/>
                    </a:lnTo>
                    <a:lnTo>
                      <a:pt x="774" y="148"/>
                    </a:lnTo>
                    <a:lnTo>
                      <a:pt x="776" y="148"/>
                    </a:lnTo>
                    <a:lnTo>
                      <a:pt x="776" y="146"/>
                    </a:lnTo>
                    <a:lnTo>
                      <a:pt x="775" y="144"/>
                    </a:lnTo>
                    <a:lnTo>
                      <a:pt x="777" y="144"/>
                    </a:lnTo>
                    <a:lnTo>
                      <a:pt x="779" y="144"/>
                    </a:lnTo>
                    <a:close/>
                    <a:moveTo>
                      <a:pt x="731" y="157"/>
                    </a:moveTo>
                    <a:lnTo>
                      <a:pt x="732" y="159"/>
                    </a:lnTo>
                    <a:lnTo>
                      <a:pt x="732" y="161"/>
                    </a:lnTo>
                    <a:lnTo>
                      <a:pt x="735" y="161"/>
                    </a:lnTo>
                    <a:lnTo>
                      <a:pt x="737" y="161"/>
                    </a:lnTo>
                    <a:lnTo>
                      <a:pt x="737" y="159"/>
                    </a:lnTo>
                    <a:lnTo>
                      <a:pt x="736" y="157"/>
                    </a:lnTo>
                    <a:lnTo>
                      <a:pt x="733" y="157"/>
                    </a:lnTo>
                    <a:lnTo>
                      <a:pt x="731" y="157"/>
                    </a:lnTo>
                    <a:lnTo>
                      <a:pt x="731" y="155"/>
                    </a:lnTo>
                    <a:lnTo>
                      <a:pt x="731" y="153"/>
                    </a:lnTo>
                    <a:lnTo>
                      <a:pt x="733" y="153"/>
                    </a:lnTo>
                    <a:lnTo>
                      <a:pt x="736" y="154"/>
                    </a:lnTo>
                    <a:lnTo>
                      <a:pt x="735" y="152"/>
                    </a:lnTo>
                    <a:lnTo>
                      <a:pt x="735" y="150"/>
                    </a:lnTo>
                    <a:lnTo>
                      <a:pt x="737" y="150"/>
                    </a:lnTo>
                    <a:lnTo>
                      <a:pt x="739" y="150"/>
                    </a:lnTo>
                    <a:lnTo>
                      <a:pt x="739" y="147"/>
                    </a:lnTo>
                    <a:lnTo>
                      <a:pt x="738" y="145"/>
                    </a:lnTo>
                    <a:lnTo>
                      <a:pt x="736" y="145"/>
                    </a:lnTo>
                    <a:lnTo>
                      <a:pt x="733" y="145"/>
                    </a:lnTo>
                    <a:lnTo>
                      <a:pt x="735" y="147"/>
                    </a:lnTo>
                    <a:lnTo>
                      <a:pt x="735" y="150"/>
                    </a:lnTo>
                    <a:lnTo>
                      <a:pt x="732" y="150"/>
                    </a:lnTo>
                    <a:lnTo>
                      <a:pt x="730" y="148"/>
                    </a:lnTo>
                    <a:lnTo>
                      <a:pt x="728" y="148"/>
                    </a:lnTo>
                    <a:lnTo>
                      <a:pt x="726" y="148"/>
                    </a:lnTo>
                    <a:lnTo>
                      <a:pt x="726" y="151"/>
                    </a:lnTo>
                    <a:lnTo>
                      <a:pt x="727" y="153"/>
                    </a:lnTo>
                    <a:lnTo>
                      <a:pt x="725" y="153"/>
                    </a:lnTo>
                    <a:lnTo>
                      <a:pt x="723" y="153"/>
                    </a:lnTo>
                    <a:lnTo>
                      <a:pt x="723" y="155"/>
                    </a:lnTo>
                    <a:lnTo>
                      <a:pt x="724" y="157"/>
                    </a:lnTo>
                    <a:lnTo>
                      <a:pt x="724" y="158"/>
                    </a:lnTo>
                    <a:lnTo>
                      <a:pt x="724" y="160"/>
                    </a:lnTo>
                    <a:lnTo>
                      <a:pt x="726" y="161"/>
                    </a:lnTo>
                    <a:lnTo>
                      <a:pt x="728" y="161"/>
                    </a:lnTo>
                    <a:lnTo>
                      <a:pt x="728" y="159"/>
                    </a:lnTo>
                    <a:lnTo>
                      <a:pt x="727" y="157"/>
                    </a:lnTo>
                    <a:lnTo>
                      <a:pt x="730" y="157"/>
                    </a:lnTo>
                    <a:lnTo>
                      <a:pt x="731" y="157"/>
                    </a:lnTo>
                    <a:close/>
                    <a:moveTo>
                      <a:pt x="758" y="163"/>
                    </a:moveTo>
                    <a:lnTo>
                      <a:pt x="756" y="163"/>
                    </a:lnTo>
                    <a:lnTo>
                      <a:pt x="754" y="162"/>
                    </a:lnTo>
                    <a:lnTo>
                      <a:pt x="754" y="164"/>
                    </a:lnTo>
                    <a:lnTo>
                      <a:pt x="755" y="167"/>
                    </a:lnTo>
                    <a:lnTo>
                      <a:pt x="757" y="167"/>
                    </a:lnTo>
                    <a:lnTo>
                      <a:pt x="759" y="167"/>
                    </a:lnTo>
                    <a:lnTo>
                      <a:pt x="758" y="165"/>
                    </a:lnTo>
                    <a:lnTo>
                      <a:pt x="758" y="163"/>
                    </a:lnTo>
                    <a:lnTo>
                      <a:pt x="760" y="163"/>
                    </a:lnTo>
                    <a:lnTo>
                      <a:pt x="762" y="163"/>
                    </a:lnTo>
                    <a:lnTo>
                      <a:pt x="762" y="161"/>
                    </a:lnTo>
                    <a:lnTo>
                      <a:pt x="761" y="159"/>
                    </a:lnTo>
                    <a:lnTo>
                      <a:pt x="761" y="157"/>
                    </a:lnTo>
                    <a:lnTo>
                      <a:pt x="760" y="155"/>
                    </a:lnTo>
                    <a:lnTo>
                      <a:pt x="758" y="155"/>
                    </a:lnTo>
                    <a:lnTo>
                      <a:pt x="756" y="155"/>
                    </a:lnTo>
                    <a:lnTo>
                      <a:pt x="754" y="155"/>
                    </a:lnTo>
                    <a:lnTo>
                      <a:pt x="753" y="155"/>
                    </a:lnTo>
                    <a:lnTo>
                      <a:pt x="753" y="157"/>
                    </a:lnTo>
                    <a:lnTo>
                      <a:pt x="753" y="159"/>
                    </a:lnTo>
                    <a:lnTo>
                      <a:pt x="755" y="159"/>
                    </a:lnTo>
                    <a:lnTo>
                      <a:pt x="757" y="159"/>
                    </a:lnTo>
                    <a:lnTo>
                      <a:pt x="758" y="161"/>
                    </a:lnTo>
                    <a:lnTo>
                      <a:pt x="758" y="163"/>
                    </a:lnTo>
                    <a:close/>
                    <a:moveTo>
                      <a:pt x="672" y="237"/>
                    </a:moveTo>
                    <a:lnTo>
                      <a:pt x="674" y="237"/>
                    </a:lnTo>
                    <a:lnTo>
                      <a:pt x="676" y="237"/>
                    </a:lnTo>
                    <a:lnTo>
                      <a:pt x="675" y="235"/>
                    </a:lnTo>
                    <a:lnTo>
                      <a:pt x="675" y="232"/>
                    </a:lnTo>
                    <a:lnTo>
                      <a:pt x="673" y="232"/>
                    </a:lnTo>
                    <a:lnTo>
                      <a:pt x="671" y="232"/>
                    </a:lnTo>
                    <a:lnTo>
                      <a:pt x="669" y="232"/>
                    </a:lnTo>
                    <a:lnTo>
                      <a:pt x="666" y="232"/>
                    </a:lnTo>
                    <a:lnTo>
                      <a:pt x="666" y="234"/>
                    </a:lnTo>
                    <a:lnTo>
                      <a:pt x="667" y="236"/>
                    </a:lnTo>
                    <a:lnTo>
                      <a:pt x="665" y="236"/>
                    </a:lnTo>
                    <a:lnTo>
                      <a:pt x="663" y="236"/>
                    </a:lnTo>
                    <a:lnTo>
                      <a:pt x="663" y="238"/>
                    </a:lnTo>
                    <a:lnTo>
                      <a:pt x="663" y="240"/>
                    </a:lnTo>
                    <a:lnTo>
                      <a:pt x="665" y="240"/>
                    </a:lnTo>
                    <a:lnTo>
                      <a:pt x="667" y="240"/>
                    </a:lnTo>
                    <a:lnTo>
                      <a:pt x="667" y="238"/>
                    </a:lnTo>
                    <a:lnTo>
                      <a:pt x="667" y="236"/>
                    </a:lnTo>
                    <a:lnTo>
                      <a:pt x="670" y="236"/>
                    </a:lnTo>
                    <a:lnTo>
                      <a:pt x="672" y="237"/>
                    </a:lnTo>
                    <a:close/>
                    <a:moveTo>
                      <a:pt x="694" y="246"/>
                    </a:moveTo>
                    <a:lnTo>
                      <a:pt x="693" y="244"/>
                    </a:lnTo>
                    <a:lnTo>
                      <a:pt x="693" y="242"/>
                    </a:lnTo>
                    <a:lnTo>
                      <a:pt x="692" y="238"/>
                    </a:lnTo>
                    <a:lnTo>
                      <a:pt x="692" y="234"/>
                    </a:lnTo>
                    <a:lnTo>
                      <a:pt x="691" y="231"/>
                    </a:lnTo>
                    <a:lnTo>
                      <a:pt x="691" y="230"/>
                    </a:lnTo>
                    <a:lnTo>
                      <a:pt x="689" y="229"/>
                    </a:lnTo>
                    <a:lnTo>
                      <a:pt x="687" y="229"/>
                    </a:lnTo>
                    <a:lnTo>
                      <a:pt x="687" y="227"/>
                    </a:lnTo>
                    <a:lnTo>
                      <a:pt x="686" y="225"/>
                    </a:lnTo>
                    <a:lnTo>
                      <a:pt x="686" y="224"/>
                    </a:lnTo>
                    <a:lnTo>
                      <a:pt x="686" y="222"/>
                    </a:lnTo>
                    <a:lnTo>
                      <a:pt x="683" y="221"/>
                    </a:lnTo>
                    <a:lnTo>
                      <a:pt x="681" y="221"/>
                    </a:lnTo>
                    <a:lnTo>
                      <a:pt x="680" y="219"/>
                    </a:lnTo>
                    <a:lnTo>
                      <a:pt x="680" y="218"/>
                    </a:lnTo>
                    <a:lnTo>
                      <a:pt x="678" y="217"/>
                    </a:lnTo>
                    <a:lnTo>
                      <a:pt x="676" y="217"/>
                    </a:lnTo>
                    <a:lnTo>
                      <a:pt x="676" y="219"/>
                    </a:lnTo>
                    <a:lnTo>
                      <a:pt x="677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81" y="223"/>
                    </a:lnTo>
                    <a:lnTo>
                      <a:pt x="681" y="225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5" y="229"/>
                    </a:lnTo>
                    <a:lnTo>
                      <a:pt x="687" y="229"/>
                    </a:lnTo>
                    <a:lnTo>
                      <a:pt x="688" y="231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8"/>
                    </a:lnTo>
                    <a:lnTo>
                      <a:pt x="686" y="238"/>
                    </a:lnTo>
                    <a:lnTo>
                      <a:pt x="683" y="238"/>
                    </a:lnTo>
                    <a:lnTo>
                      <a:pt x="685" y="239"/>
                    </a:lnTo>
                    <a:lnTo>
                      <a:pt x="685" y="241"/>
                    </a:lnTo>
                    <a:lnTo>
                      <a:pt x="686" y="245"/>
                    </a:lnTo>
                    <a:lnTo>
                      <a:pt x="694" y="246"/>
                    </a:lnTo>
                    <a:close/>
                    <a:moveTo>
                      <a:pt x="646" y="258"/>
                    </a:moveTo>
                    <a:lnTo>
                      <a:pt x="644" y="258"/>
                    </a:lnTo>
                    <a:lnTo>
                      <a:pt x="642" y="258"/>
                    </a:lnTo>
                    <a:lnTo>
                      <a:pt x="642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5" y="255"/>
                    </a:lnTo>
                    <a:lnTo>
                      <a:pt x="645" y="253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1" y="249"/>
                    </a:lnTo>
                    <a:lnTo>
                      <a:pt x="641" y="252"/>
                    </a:lnTo>
                    <a:lnTo>
                      <a:pt x="641" y="254"/>
                    </a:lnTo>
                    <a:lnTo>
                      <a:pt x="639" y="254"/>
                    </a:lnTo>
                    <a:lnTo>
                      <a:pt x="637" y="254"/>
                    </a:lnTo>
                    <a:lnTo>
                      <a:pt x="638" y="256"/>
                    </a:lnTo>
                    <a:lnTo>
                      <a:pt x="638" y="258"/>
                    </a:lnTo>
                    <a:lnTo>
                      <a:pt x="636" y="258"/>
                    </a:lnTo>
                    <a:lnTo>
                      <a:pt x="633" y="257"/>
                    </a:lnTo>
                    <a:lnTo>
                      <a:pt x="633" y="259"/>
                    </a:lnTo>
                    <a:lnTo>
                      <a:pt x="635" y="261"/>
                    </a:lnTo>
                    <a:lnTo>
                      <a:pt x="637" y="261"/>
                    </a:lnTo>
                    <a:lnTo>
                      <a:pt x="639" y="262"/>
                    </a:lnTo>
                    <a:lnTo>
                      <a:pt x="638" y="260"/>
                    </a:lnTo>
                    <a:lnTo>
                      <a:pt x="638" y="258"/>
                    </a:lnTo>
                    <a:lnTo>
                      <a:pt x="640" y="258"/>
                    </a:lnTo>
                    <a:lnTo>
                      <a:pt x="642" y="258"/>
                    </a:lnTo>
                    <a:lnTo>
                      <a:pt x="642" y="260"/>
                    </a:lnTo>
                    <a:lnTo>
                      <a:pt x="643" y="262"/>
                    </a:lnTo>
                    <a:lnTo>
                      <a:pt x="645" y="262"/>
                    </a:lnTo>
                    <a:lnTo>
                      <a:pt x="647" y="262"/>
                    </a:lnTo>
                    <a:lnTo>
                      <a:pt x="646" y="260"/>
                    </a:lnTo>
                    <a:lnTo>
                      <a:pt x="646" y="258"/>
                    </a:lnTo>
                    <a:close/>
                    <a:moveTo>
                      <a:pt x="616" y="301"/>
                    </a:moveTo>
                    <a:lnTo>
                      <a:pt x="614" y="299"/>
                    </a:lnTo>
                    <a:lnTo>
                      <a:pt x="612" y="299"/>
                    </a:lnTo>
                    <a:lnTo>
                      <a:pt x="612" y="297"/>
                    </a:lnTo>
                    <a:lnTo>
                      <a:pt x="611" y="295"/>
                    </a:lnTo>
                    <a:lnTo>
                      <a:pt x="609" y="295"/>
                    </a:lnTo>
                    <a:lnTo>
                      <a:pt x="607" y="295"/>
                    </a:lnTo>
                    <a:lnTo>
                      <a:pt x="607" y="293"/>
                    </a:lnTo>
                    <a:lnTo>
                      <a:pt x="607" y="291"/>
                    </a:lnTo>
                    <a:lnTo>
                      <a:pt x="605" y="291"/>
                    </a:lnTo>
                    <a:lnTo>
                      <a:pt x="603" y="291"/>
                    </a:lnTo>
                    <a:lnTo>
                      <a:pt x="603" y="293"/>
                    </a:lnTo>
                    <a:lnTo>
                      <a:pt x="603" y="295"/>
                    </a:lnTo>
                    <a:lnTo>
                      <a:pt x="605" y="295"/>
                    </a:lnTo>
                    <a:lnTo>
                      <a:pt x="607" y="295"/>
                    </a:lnTo>
                    <a:lnTo>
                      <a:pt x="608" y="297"/>
                    </a:lnTo>
                    <a:lnTo>
                      <a:pt x="608" y="299"/>
                    </a:lnTo>
                    <a:lnTo>
                      <a:pt x="610" y="299"/>
                    </a:lnTo>
                    <a:lnTo>
                      <a:pt x="612" y="299"/>
                    </a:lnTo>
                    <a:lnTo>
                      <a:pt x="612" y="302"/>
                    </a:lnTo>
                    <a:lnTo>
                      <a:pt x="613" y="304"/>
                    </a:lnTo>
                    <a:lnTo>
                      <a:pt x="615" y="304"/>
                    </a:lnTo>
                    <a:lnTo>
                      <a:pt x="617" y="304"/>
                    </a:lnTo>
                    <a:lnTo>
                      <a:pt x="616" y="302"/>
                    </a:lnTo>
                    <a:lnTo>
                      <a:pt x="616" y="301"/>
                    </a:lnTo>
                    <a:close/>
                    <a:moveTo>
                      <a:pt x="549" y="368"/>
                    </a:moveTo>
                    <a:lnTo>
                      <a:pt x="549" y="365"/>
                    </a:lnTo>
                    <a:lnTo>
                      <a:pt x="549" y="363"/>
                    </a:lnTo>
                    <a:lnTo>
                      <a:pt x="547" y="363"/>
                    </a:lnTo>
                    <a:lnTo>
                      <a:pt x="545" y="362"/>
                    </a:lnTo>
                    <a:lnTo>
                      <a:pt x="545" y="364"/>
                    </a:lnTo>
                    <a:lnTo>
                      <a:pt x="545" y="366"/>
                    </a:lnTo>
                    <a:lnTo>
                      <a:pt x="543" y="366"/>
                    </a:lnTo>
                    <a:lnTo>
                      <a:pt x="541" y="366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2" y="373"/>
                    </a:lnTo>
                    <a:lnTo>
                      <a:pt x="543" y="375"/>
                    </a:lnTo>
                    <a:lnTo>
                      <a:pt x="543" y="377"/>
                    </a:lnTo>
                    <a:lnTo>
                      <a:pt x="543" y="378"/>
                    </a:lnTo>
                    <a:lnTo>
                      <a:pt x="545" y="379"/>
                    </a:lnTo>
                    <a:lnTo>
                      <a:pt x="547" y="379"/>
                    </a:lnTo>
                    <a:lnTo>
                      <a:pt x="547" y="377"/>
                    </a:lnTo>
                    <a:lnTo>
                      <a:pt x="547" y="375"/>
                    </a:lnTo>
                    <a:lnTo>
                      <a:pt x="546" y="373"/>
                    </a:lnTo>
                    <a:lnTo>
                      <a:pt x="546" y="371"/>
                    </a:lnTo>
                    <a:lnTo>
                      <a:pt x="546" y="369"/>
                    </a:lnTo>
                    <a:lnTo>
                      <a:pt x="545" y="366"/>
                    </a:lnTo>
                    <a:lnTo>
                      <a:pt x="547" y="366"/>
                    </a:lnTo>
                    <a:lnTo>
                      <a:pt x="549" y="368"/>
                    </a:lnTo>
                    <a:close/>
                    <a:moveTo>
                      <a:pt x="565" y="385"/>
                    </a:moveTo>
                    <a:lnTo>
                      <a:pt x="567" y="385"/>
                    </a:lnTo>
                    <a:lnTo>
                      <a:pt x="570" y="385"/>
                    </a:lnTo>
                    <a:lnTo>
                      <a:pt x="569" y="382"/>
                    </a:lnTo>
                    <a:lnTo>
                      <a:pt x="569" y="380"/>
                    </a:lnTo>
                    <a:lnTo>
                      <a:pt x="571" y="380"/>
                    </a:lnTo>
                    <a:lnTo>
                      <a:pt x="573" y="380"/>
                    </a:lnTo>
                    <a:lnTo>
                      <a:pt x="573" y="379"/>
                    </a:lnTo>
                    <a:lnTo>
                      <a:pt x="572" y="377"/>
                    </a:lnTo>
                    <a:lnTo>
                      <a:pt x="572" y="373"/>
                    </a:lnTo>
                    <a:lnTo>
                      <a:pt x="563" y="372"/>
                    </a:lnTo>
                    <a:lnTo>
                      <a:pt x="564" y="376"/>
                    </a:lnTo>
                    <a:lnTo>
                      <a:pt x="564" y="380"/>
                    </a:lnTo>
                    <a:lnTo>
                      <a:pt x="565" y="382"/>
                    </a:lnTo>
                    <a:lnTo>
                      <a:pt x="565" y="385"/>
                    </a:lnTo>
                    <a:lnTo>
                      <a:pt x="563" y="384"/>
                    </a:lnTo>
                    <a:lnTo>
                      <a:pt x="561" y="384"/>
                    </a:lnTo>
                    <a:lnTo>
                      <a:pt x="561" y="386"/>
                    </a:lnTo>
                    <a:lnTo>
                      <a:pt x="562" y="388"/>
                    </a:lnTo>
                    <a:lnTo>
                      <a:pt x="564" y="388"/>
                    </a:lnTo>
                    <a:lnTo>
                      <a:pt x="566" y="388"/>
                    </a:lnTo>
                    <a:lnTo>
                      <a:pt x="565" y="386"/>
                    </a:lnTo>
                    <a:lnTo>
                      <a:pt x="565" y="385"/>
                    </a:lnTo>
                    <a:close/>
                    <a:moveTo>
                      <a:pt x="517" y="397"/>
                    </a:moveTo>
                    <a:lnTo>
                      <a:pt x="520" y="397"/>
                    </a:lnTo>
                    <a:lnTo>
                      <a:pt x="522" y="397"/>
                    </a:lnTo>
                    <a:lnTo>
                      <a:pt x="523" y="399"/>
                    </a:lnTo>
                    <a:lnTo>
                      <a:pt x="523" y="402"/>
                    </a:lnTo>
                    <a:lnTo>
                      <a:pt x="525" y="402"/>
                    </a:lnTo>
                    <a:lnTo>
                      <a:pt x="527" y="402"/>
                    </a:lnTo>
                    <a:lnTo>
                      <a:pt x="527" y="404"/>
                    </a:lnTo>
                    <a:lnTo>
                      <a:pt x="528" y="406"/>
                    </a:lnTo>
                    <a:lnTo>
                      <a:pt x="530" y="406"/>
                    </a:lnTo>
                    <a:lnTo>
                      <a:pt x="532" y="406"/>
                    </a:lnTo>
                    <a:lnTo>
                      <a:pt x="531" y="404"/>
                    </a:lnTo>
                    <a:lnTo>
                      <a:pt x="531" y="402"/>
                    </a:lnTo>
                    <a:lnTo>
                      <a:pt x="529" y="402"/>
                    </a:lnTo>
                    <a:lnTo>
                      <a:pt x="527" y="402"/>
                    </a:lnTo>
                    <a:lnTo>
                      <a:pt x="527" y="399"/>
                    </a:lnTo>
                    <a:lnTo>
                      <a:pt x="526" y="397"/>
                    </a:lnTo>
                    <a:lnTo>
                      <a:pt x="524" y="397"/>
                    </a:lnTo>
                    <a:lnTo>
                      <a:pt x="522" y="397"/>
                    </a:lnTo>
                    <a:lnTo>
                      <a:pt x="522" y="395"/>
                    </a:lnTo>
                    <a:lnTo>
                      <a:pt x="522" y="393"/>
                    </a:lnTo>
                    <a:lnTo>
                      <a:pt x="521" y="391"/>
                    </a:lnTo>
                    <a:lnTo>
                      <a:pt x="521" y="389"/>
                    </a:lnTo>
                    <a:lnTo>
                      <a:pt x="519" y="389"/>
                    </a:lnTo>
                    <a:lnTo>
                      <a:pt x="516" y="389"/>
                    </a:lnTo>
                    <a:lnTo>
                      <a:pt x="517" y="393"/>
                    </a:lnTo>
                    <a:lnTo>
                      <a:pt x="517" y="395"/>
                    </a:lnTo>
                    <a:lnTo>
                      <a:pt x="517" y="397"/>
                    </a:lnTo>
                    <a:lnTo>
                      <a:pt x="515" y="396"/>
                    </a:lnTo>
                    <a:lnTo>
                      <a:pt x="513" y="396"/>
                    </a:lnTo>
                    <a:lnTo>
                      <a:pt x="514" y="398"/>
                    </a:lnTo>
                    <a:lnTo>
                      <a:pt x="514" y="401"/>
                    </a:lnTo>
                    <a:lnTo>
                      <a:pt x="516" y="401"/>
                    </a:lnTo>
                    <a:lnTo>
                      <a:pt x="519" y="401"/>
                    </a:lnTo>
                    <a:lnTo>
                      <a:pt x="519" y="398"/>
                    </a:lnTo>
                    <a:lnTo>
                      <a:pt x="517" y="397"/>
                    </a:lnTo>
                    <a:close/>
                    <a:moveTo>
                      <a:pt x="514" y="421"/>
                    </a:moveTo>
                    <a:lnTo>
                      <a:pt x="514" y="419"/>
                    </a:lnTo>
                    <a:lnTo>
                      <a:pt x="513" y="416"/>
                    </a:lnTo>
                    <a:lnTo>
                      <a:pt x="511" y="416"/>
                    </a:lnTo>
                    <a:lnTo>
                      <a:pt x="509" y="416"/>
                    </a:lnTo>
                    <a:lnTo>
                      <a:pt x="509" y="419"/>
                    </a:lnTo>
                    <a:lnTo>
                      <a:pt x="510" y="421"/>
                    </a:lnTo>
                    <a:lnTo>
                      <a:pt x="508" y="421"/>
                    </a:lnTo>
                    <a:lnTo>
                      <a:pt x="506" y="420"/>
                    </a:lnTo>
                    <a:lnTo>
                      <a:pt x="504" y="420"/>
                    </a:lnTo>
                    <a:lnTo>
                      <a:pt x="502" y="420"/>
                    </a:lnTo>
                    <a:lnTo>
                      <a:pt x="502" y="422"/>
                    </a:lnTo>
                    <a:lnTo>
                      <a:pt x="503" y="424"/>
                    </a:lnTo>
                    <a:lnTo>
                      <a:pt x="505" y="424"/>
                    </a:lnTo>
                    <a:lnTo>
                      <a:pt x="507" y="424"/>
                    </a:lnTo>
                    <a:lnTo>
                      <a:pt x="509" y="424"/>
                    </a:lnTo>
                    <a:lnTo>
                      <a:pt x="511" y="424"/>
                    </a:lnTo>
                    <a:lnTo>
                      <a:pt x="510" y="423"/>
                    </a:lnTo>
                    <a:lnTo>
                      <a:pt x="510" y="421"/>
                    </a:lnTo>
                    <a:lnTo>
                      <a:pt x="512" y="421"/>
                    </a:lnTo>
                    <a:lnTo>
                      <a:pt x="514" y="421"/>
                    </a:lnTo>
                    <a:close/>
                    <a:moveTo>
                      <a:pt x="494" y="447"/>
                    </a:moveTo>
                    <a:lnTo>
                      <a:pt x="494" y="445"/>
                    </a:lnTo>
                    <a:lnTo>
                      <a:pt x="493" y="443"/>
                    </a:lnTo>
                    <a:lnTo>
                      <a:pt x="493" y="441"/>
                    </a:lnTo>
                    <a:lnTo>
                      <a:pt x="493" y="439"/>
                    </a:lnTo>
                    <a:lnTo>
                      <a:pt x="491" y="431"/>
                    </a:lnTo>
                    <a:lnTo>
                      <a:pt x="493" y="431"/>
                    </a:lnTo>
                    <a:lnTo>
                      <a:pt x="495" y="431"/>
                    </a:lnTo>
                    <a:lnTo>
                      <a:pt x="496" y="434"/>
                    </a:lnTo>
                    <a:lnTo>
                      <a:pt x="496" y="436"/>
                    </a:lnTo>
                    <a:lnTo>
                      <a:pt x="496" y="438"/>
                    </a:lnTo>
                    <a:lnTo>
                      <a:pt x="497" y="440"/>
                    </a:lnTo>
                    <a:lnTo>
                      <a:pt x="499" y="440"/>
                    </a:lnTo>
                    <a:lnTo>
                      <a:pt x="502" y="440"/>
                    </a:lnTo>
                    <a:lnTo>
                      <a:pt x="500" y="436"/>
                    </a:lnTo>
                    <a:lnTo>
                      <a:pt x="500" y="434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5" y="431"/>
                    </a:lnTo>
                    <a:lnTo>
                      <a:pt x="495" y="429"/>
                    </a:lnTo>
                    <a:lnTo>
                      <a:pt x="494" y="427"/>
                    </a:lnTo>
                    <a:lnTo>
                      <a:pt x="492" y="427"/>
                    </a:lnTo>
                    <a:lnTo>
                      <a:pt x="490" y="427"/>
                    </a:lnTo>
                    <a:lnTo>
                      <a:pt x="491" y="429"/>
                    </a:lnTo>
                    <a:lnTo>
                      <a:pt x="491" y="431"/>
                    </a:lnTo>
                    <a:lnTo>
                      <a:pt x="489" y="431"/>
                    </a:lnTo>
                    <a:lnTo>
                      <a:pt x="487" y="431"/>
                    </a:lnTo>
                    <a:lnTo>
                      <a:pt x="487" y="432"/>
                    </a:lnTo>
                    <a:lnTo>
                      <a:pt x="488" y="435"/>
                    </a:lnTo>
                    <a:lnTo>
                      <a:pt x="489" y="439"/>
                    </a:lnTo>
                    <a:lnTo>
                      <a:pt x="489" y="441"/>
                    </a:lnTo>
                    <a:lnTo>
                      <a:pt x="489" y="443"/>
                    </a:lnTo>
                    <a:lnTo>
                      <a:pt x="490" y="445"/>
                    </a:lnTo>
                    <a:lnTo>
                      <a:pt x="490" y="447"/>
                    </a:lnTo>
                    <a:lnTo>
                      <a:pt x="492" y="447"/>
                    </a:lnTo>
                    <a:lnTo>
                      <a:pt x="494" y="447"/>
                    </a:lnTo>
                    <a:close/>
                    <a:moveTo>
                      <a:pt x="471" y="454"/>
                    </a:moveTo>
                    <a:lnTo>
                      <a:pt x="473" y="454"/>
                    </a:lnTo>
                    <a:lnTo>
                      <a:pt x="475" y="454"/>
                    </a:lnTo>
                    <a:lnTo>
                      <a:pt x="475" y="453"/>
                    </a:lnTo>
                    <a:lnTo>
                      <a:pt x="474" y="451"/>
                    </a:lnTo>
                    <a:lnTo>
                      <a:pt x="476" y="451"/>
                    </a:lnTo>
                    <a:lnTo>
                      <a:pt x="478" y="451"/>
                    </a:lnTo>
                    <a:lnTo>
                      <a:pt x="478" y="448"/>
                    </a:lnTo>
                    <a:lnTo>
                      <a:pt x="477" y="446"/>
                    </a:lnTo>
                    <a:lnTo>
                      <a:pt x="479" y="446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81" y="442"/>
                    </a:lnTo>
                    <a:lnTo>
                      <a:pt x="483" y="443"/>
                    </a:lnTo>
                    <a:lnTo>
                      <a:pt x="486" y="443"/>
                    </a:lnTo>
                    <a:lnTo>
                      <a:pt x="484" y="441"/>
                    </a:lnTo>
                    <a:lnTo>
                      <a:pt x="484" y="439"/>
                    </a:lnTo>
                    <a:lnTo>
                      <a:pt x="482" y="439"/>
                    </a:lnTo>
                    <a:lnTo>
                      <a:pt x="480" y="439"/>
                    </a:lnTo>
                    <a:lnTo>
                      <a:pt x="480" y="441"/>
                    </a:lnTo>
                    <a:lnTo>
                      <a:pt x="481" y="442"/>
                    </a:lnTo>
                    <a:lnTo>
                      <a:pt x="479" y="442"/>
                    </a:lnTo>
                    <a:lnTo>
                      <a:pt x="477" y="442"/>
                    </a:lnTo>
                    <a:lnTo>
                      <a:pt x="477" y="444"/>
                    </a:lnTo>
                    <a:lnTo>
                      <a:pt x="477" y="446"/>
                    </a:lnTo>
                    <a:lnTo>
                      <a:pt x="475" y="446"/>
                    </a:lnTo>
                    <a:lnTo>
                      <a:pt x="473" y="446"/>
                    </a:lnTo>
                    <a:lnTo>
                      <a:pt x="471" y="446"/>
                    </a:lnTo>
                    <a:lnTo>
                      <a:pt x="469" y="446"/>
                    </a:lnTo>
                    <a:lnTo>
                      <a:pt x="470" y="447"/>
                    </a:lnTo>
                    <a:lnTo>
                      <a:pt x="470" y="449"/>
                    </a:lnTo>
                    <a:lnTo>
                      <a:pt x="471" y="452"/>
                    </a:lnTo>
                    <a:lnTo>
                      <a:pt x="471" y="454"/>
                    </a:lnTo>
                    <a:close/>
                    <a:moveTo>
                      <a:pt x="461" y="489"/>
                    </a:moveTo>
                    <a:lnTo>
                      <a:pt x="461" y="488"/>
                    </a:lnTo>
                    <a:lnTo>
                      <a:pt x="460" y="486"/>
                    </a:lnTo>
                    <a:lnTo>
                      <a:pt x="458" y="485"/>
                    </a:lnTo>
                    <a:lnTo>
                      <a:pt x="456" y="485"/>
                    </a:lnTo>
                    <a:lnTo>
                      <a:pt x="454" y="486"/>
                    </a:lnTo>
                    <a:lnTo>
                      <a:pt x="452" y="485"/>
                    </a:lnTo>
                    <a:lnTo>
                      <a:pt x="452" y="482"/>
                    </a:lnTo>
                    <a:lnTo>
                      <a:pt x="452" y="480"/>
                    </a:lnTo>
                    <a:lnTo>
                      <a:pt x="449" y="480"/>
                    </a:lnTo>
                    <a:lnTo>
                      <a:pt x="447" y="480"/>
                    </a:lnTo>
                    <a:lnTo>
                      <a:pt x="447" y="482"/>
                    </a:lnTo>
                    <a:lnTo>
                      <a:pt x="447" y="485"/>
                    </a:lnTo>
                    <a:lnTo>
                      <a:pt x="449" y="485"/>
                    </a:lnTo>
                    <a:lnTo>
                      <a:pt x="452" y="485"/>
                    </a:lnTo>
                    <a:lnTo>
                      <a:pt x="453" y="487"/>
                    </a:lnTo>
                    <a:lnTo>
                      <a:pt x="453" y="489"/>
                    </a:lnTo>
                    <a:lnTo>
                      <a:pt x="453" y="491"/>
                    </a:lnTo>
                    <a:lnTo>
                      <a:pt x="454" y="493"/>
                    </a:lnTo>
                    <a:lnTo>
                      <a:pt x="456" y="493"/>
                    </a:lnTo>
                    <a:lnTo>
                      <a:pt x="458" y="493"/>
                    </a:lnTo>
                    <a:lnTo>
                      <a:pt x="462" y="493"/>
                    </a:lnTo>
                    <a:lnTo>
                      <a:pt x="461" y="489"/>
                    </a:lnTo>
                    <a:close/>
                    <a:moveTo>
                      <a:pt x="421" y="555"/>
                    </a:moveTo>
                    <a:lnTo>
                      <a:pt x="419" y="555"/>
                    </a:lnTo>
                    <a:lnTo>
                      <a:pt x="416" y="555"/>
                    </a:lnTo>
                    <a:lnTo>
                      <a:pt x="414" y="555"/>
                    </a:lnTo>
                    <a:lnTo>
                      <a:pt x="412" y="555"/>
                    </a:lnTo>
                    <a:lnTo>
                      <a:pt x="413" y="557"/>
                    </a:lnTo>
                    <a:lnTo>
                      <a:pt x="413" y="559"/>
                    </a:lnTo>
                    <a:lnTo>
                      <a:pt x="415" y="559"/>
                    </a:lnTo>
                    <a:lnTo>
                      <a:pt x="417" y="559"/>
                    </a:lnTo>
                    <a:lnTo>
                      <a:pt x="417" y="561"/>
                    </a:lnTo>
                    <a:lnTo>
                      <a:pt x="419" y="563"/>
                    </a:lnTo>
                    <a:lnTo>
                      <a:pt x="421" y="563"/>
                    </a:lnTo>
                    <a:lnTo>
                      <a:pt x="423" y="563"/>
                    </a:lnTo>
                    <a:lnTo>
                      <a:pt x="422" y="561"/>
                    </a:lnTo>
                    <a:lnTo>
                      <a:pt x="422" y="559"/>
                    </a:lnTo>
                    <a:lnTo>
                      <a:pt x="422" y="557"/>
                    </a:lnTo>
                    <a:lnTo>
                      <a:pt x="421" y="555"/>
                    </a:lnTo>
                    <a:close/>
                    <a:moveTo>
                      <a:pt x="356" y="618"/>
                    </a:moveTo>
                    <a:lnTo>
                      <a:pt x="354" y="616"/>
                    </a:lnTo>
                    <a:lnTo>
                      <a:pt x="351" y="616"/>
                    </a:lnTo>
                    <a:lnTo>
                      <a:pt x="351" y="619"/>
                    </a:lnTo>
                    <a:lnTo>
                      <a:pt x="353" y="621"/>
                    </a:lnTo>
                    <a:lnTo>
                      <a:pt x="350" y="621"/>
                    </a:lnTo>
                    <a:lnTo>
                      <a:pt x="348" y="621"/>
                    </a:lnTo>
                    <a:lnTo>
                      <a:pt x="348" y="623"/>
                    </a:lnTo>
                    <a:lnTo>
                      <a:pt x="349" y="625"/>
                    </a:lnTo>
                    <a:lnTo>
                      <a:pt x="350" y="625"/>
                    </a:lnTo>
                    <a:lnTo>
                      <a:pt x="353" y="625"/>
                    </a:lnTo>
                    <a:lnTo>
                      <a:pt x="356" y="625"/>
                    </a:lnTo>
                    <a:lnTo>
                      <a:pt x="357" y="625"/>
                    </a:lnTo>
                    <a:lnTo>
                      <a:pt x="357" y="623"/>
                    </a:lnTo>
                    <a:lnTo>
                      <a:pt x="357" y="621"/>
                    </a:lnTo>
                    <a:lnTo>
                      <a:pt x="356" y="619"/>
                    </a:lnTo>
                    <a:lnTo>
                      <a:pt x="356" y="618"/>
                    </a:lnTo>
                    <a:close/>
                    <a:moveTo>
                      <a:pt x="331" y="641"/>
                    </a:moveTo>
                    <a:lnTo>
                      <a:pt x="332" y="643"/>
                    </a:lnTo>
                    <a:lnTo>
                      <a:pt x="332" y="644"/>
                    </a:lnTo>
                    <a:lnTo>
                      <a:pt x="333" y="646"/>
                    </a:lnTo>
                    <a:lnTo>
                      <a:pt x="333" y="648"/>
                    </a:lnTo>
                    <a:lnTo>
                      <a:pt x="336" y="648"/>
                    </a:lnTo>
                    <a:lnTo>
                      <a:pt x="338" y="648"/>
                    </a:lnTo>
                    <a:lnTo>
                      <a:pt x="338" y="646"/>
                    </a:lnTo>
                    <a:lnTo>
                      <a:pt x="337" y="645"/>
                    </a:lnTo>
                    <a:lnTo>
                      <a:pt x="337" y="643"/>
                    </a:lnTo>
                    <a:lnTo>
                      <a:pt x="336" y="641"/>
                    </a:lnTo>
                    <a:lnTo>
                      <a:pt x="340" y="641"/>
                    </a:lnTo>
                    <a:lnTo>
                      <a:pt x="340" y="639"/>
                    </a:lnTo>
                    <a:lnTo>
                      <a:pt x="339" y="637"/>
                    </a:lnTo>
                    <a:lnTo>
                      <a:pt x="337" y="637"/>
                    </a:lnTo>
                    <a:lnTo>
                      <a:pt x="334" y="637"/>
                    </a:lnTo>
                    <a:lnTo>
                      <a:pt x="334" y="635"/>
                    </a:lnTo>
                    <a:lnTo>
                      <a:pt x="334" y="632"/>
                    </a:lnTo>
                    <a:lnTo>
                      <a:pt x="333" y="630"/>
                    </a:lnTo>
                    <a:lnTo>
                      <a:pt x="333" y="628"/>
                    </a:lnTo>
                    <a:lnTo>
                      <a:pt x="334" y="628"/>
                    </a:lnTo>
                    <a:lnTo>
                      <a:pt x="338" y="629"/>
                    </a:lnTo>
                    <a:lnTo>
                      <a:pt x="337" y="627"/>
                    </a:lnTo>
                    <a:lnTo>
                      <a:pt x="337" y="625"/>
                    </a:lnTo>
                    <a:lnTo>
                      <a:pt x="339" y="625"/>
                    </a:lnTo>
                    <a:lnTo>
                      <a:pt x="341" y="625"/>
                    </a:lnTo>
                    <a:lnTo>
                      <a:pt x="341" y="627"/>
                    </a:lnTo>
                    <a:lnTo>
                      <a:pt x="342" y="629"/>
                    </a:lnTo>
                    <a:lnTo>
                      <a:pt x="343" y="629"/>
                    </a:lnTo>
                    <a:lnTo>
                      <a:pt x="345" y="629"/>
                    </a:lnTo>
                    <a:lnTo>
                      <a:pt x="344" y="621"/>
                    </a:lnTo>
                    <a:lnTo>
                      <a:pt x="343" y="619"/>
                    </a:lnTo>
                    <a:lnTo>
                      <a:pt x="343" y="616"/>
                    </a:lnTo>
                    <a:lnTo>
                      <a:pt x="341" y="616"/>
                    </a:lnTo>
                    <a:lnTo>
                      <a:pt x="339" y="616"/>
                    </a:lnTo>
                    <a:lnTo>
                      <a:pt x="339" y="619"/>
                    </a:lnTo>
                    <a:lnTo>
                      <a:pt x="340" y="621"/>
                    </a:lnTo>
                    <a:lnTo>
                      <a:pt x="338" y="621"/>
                    </a:lnTo>
                    <a:lnTo>
                      <a:pt x="336" y="621"/>
                    </a:lnTo>
                    <a:lnTo>
                      <a:pt x="336" y="623"/>
                    </a:lnTo>
                    <a:lnTo>
                      <a:pt x="337" y="625"/>
                    </a:lnTo>
                    <a:lnTo>
                      <a:pt x="334" y="625"/>
                    </a:lnTo>
                    <a:lnTo>
                      <a:pt x="332" y="625"/>
                    </a:lnTo>
                    <a:lnTo>
                      <a:pt x="332" y="627"/>
                    </a:lnTo>
                    <a:lnTo>
                      <a:pt x="333" y="628"/>
                    </a:lnTo>
                    <a:lnTo>
                      <a:pt x="331" y="628"/>
                    </a:lnTo>
                    <a:lnTo>
                      <a:pt x="329" y="628"/>
                    </a:lnTo>
                    <a:lnTo>
                      <a:pt x="329" y="630"/>
                    </a:lnTo>
                    <a:lnTo>
                      <a:pt x="330" y="632"/>
                    </a:lnTo>
                    <a:lnTo>
                      <a:pt x="328" y="632"/>
                    </a:lnTo>
                    <a:lnTo>
                      <a:pt x="326" y="632"/>
                    </a:lnTo>
                    <a:lnTo>
                      <a:pt x="326" y="635"/>
                    </a:lnTo>
                    <a:lnTo>
                      <a:pt x="327" y="637"/>
                    </a:lnTo>
                    <a:lnTo>
                      <a:pt x="328" y="637"/>
                    </a:lnTo>
                    <a:lnTo>
                      <a:pt x="330" y="637"/>
                    </a:lnTo>
                    <a:lnTo>
                      <a:pt x="333" y="637"/>
                    </a:lnTo>
                    <a:lnTo>
                      <a:pt x="334" y="637"/>
                    </a:lnTo>
                    <a:lnTo>
                      <a:pt x="336" y="639"/>
                    </a:lnTo>
                    <a:lnTo>
                      <a:pt x="336" y="641"/>
                    </a:lnTo>
                    <a:lnTo>
                      <a:pt x="333" y="641"/>
                    </a:lnTo>
                    <a:lnTo>
                      <a:pt x="331" y="641"/>
                    </a:lnTo>
                    <a:close/>
                    <a:moveTo>
                      <a:pt x="290" y="677"/>
                    </a:moveTo>
                    <a:lnTo>
                      <a:pt x="290" y="675"/>
                    </a:lnTo>
                    <a:lnTo>
                      <a:pt x="289" y="673"/>
                    </a:lnTo>
                    <a:lnTo>
                      <a:pt x="289" y="671"/>
                    </a:lnTo>
                    <a:lnTo>
                      <a:pt x="288" y="669"/>
                    </a:lnTo>
                    <a:lnTo>
                      <a:pt x="286" y="669"/>
                    </a:lnTo>
                    <a:lnTo>
                      <a:pt x="283" y="669"/>
                    </a:lnTo>
                    <a:lnTo>
                      <a:pt x="284" y="671"/>
                    </a:lnTo>
                    <a:lnTo>
                      <a:pt x="284" y="673"/>
                    </a:lnTo>
                    <a:lnTo>
                      <a:pt x="286" y="675"/>
                    </a:lnTo>
                    <a:lnTo>
                      <a:pt x="286" y="677"/>
                    </a:lnTo>
                    <a:lnTo>
                      <a:pt x="283" y="677"/>
                    </a:lnTo>
                    <a:lnTo>
                      <a:pt x="281" y="677"/>
                    </a:lnTo>
                    <a:lnTo>
                      <a:pt x="282" y="679"/>
                    </a:lnTo>
                    <a:lnTo>
                      <a:pt x="282" y="680"/>
                    </a:lnTo>
                    <a:lnTo>
                      <a:pt x="284" y="680"/>
                    </a:lnTo>
                    <a:lnTo>
                      <a:pt x="287" y="680"/>
                    </a:lnTo>
                    <a:lnTo>
                      <a:pt x="287" y="680"/>
                    </a:lnTo>
                    <a:lnTo>
                      <a:pt x="287" y="678"/>
                    </a:lnTo>
                    <a:lnTo>
                      <a:pt x="286" y="677"/>
                    </a:lnTo>
                    <a:lnTo>
                      <a:pt x="286" y="677"/>
                    </a:lnTo>
                    <a:lnTo>
                      <a:pt x="288" y="676"/>
                    </a:lnTo>
                    <a:lnTo>
                      <a:pt x="290" y="677"/>
                    </a:lnTo>
                    <a:lnTo>
                      <a:pt x="291" y="678"/>
                    </a:lnTo>
                    <a:lnTo>
                      <a:pt x="291" y="680"/>
                    </a:lnTo>
                    <a:lnTo>
                      <a:pt x="293" y="680"/>
                    </a:lnTo>
                    <a:lnTo>
                      <a:pt x="295" y="680"/>
                    </a:lnTo>
                    <a:lnTo>
                      <a:pt x="295" y="678"/>
                    </a:lnTo>
                    <a:lnTo>
                      <a:pt x="294" y="676"/>
                    </a:lnTo>
                    <a:lnTo>
                      <a:pt x="292" y="677"/>
                    </a:lnTo>
                    <a:lnTo>
                      <a:pt x="290" y="677"/>
                    </a:lnTo>
                    <a:close/>
                    <a:moveTo>
                      <a:pt x="286" y="709"/>
                    </a:moveTo>
                    <a:lnTo>
                      <a:pt x="283" y="709"/>
                    </a:lnTo>
                    <a:lnTo>
                      <a:pt x="281" y="709"/>
                    </a:lnTo>
                    <a:lnTo>
                      <a:pt x="281" y="707"/>
                    </a:lnTo>
                    <a:lnTo>
                      <a:pt x="280" y="705"/>
                    </a:lnTo>
                    <a:lnTo>
                      <a:pt x="278" y="705"/>
                    </a:lnTo>
                    <a:lnTo>
                      <a:pt x="276" y="705"/>
                    </a:lnTo>
                    <a:lnTo>
                      <a:pt x="276" y="703"/>
                    </a:lnTo>
                    <a:lnTo>
                      <a:pt x="275" y="700"/>
                    </a:lnTo>
                    <a:lnTo>
                      <a:pt x="273" y="700"/>
                    </a:lnTo>
                    <a:lnTo>
                      <a:pt x="271" y="700"/>
                    </a:lnTo>
                    <a:lnTo>
                      <a:pt x="272" y="703"/>
                    </a:lnTo>
                    <a:lnTo>
                      <a:pt x="272" y="705"/>
                    </a:lnTo>
                    <a:lnTo>
                      <a:pt x="274" y="705"/>
                    </a:lnTo>
                    <a:lnTo>
                      <a:pt x="276" y="705"/>
                    </a:lnTo>
                    <a:lnTo>
                      <a:pt x="277" y="707"/>
                    </a:lnTo>
                    <a:lnTo>
                      <a:pt x="277" y="709"/>
                    </a:lnTo>
                    <a:lnTo>
                      <a:pt x="279" y="709"/>
                    </a:lnTo>
                    <a:lnTo>
                      <a:pt x="281" y="709"/>
                    </a:lnTo>
                    <a:lnTo>
                      <a:pt x="282" y="710"/>
                    </a:lnTo>
                    <a:lnTo>
                      <a:pt x="282" y="712"/>
                    </a:lnTo>
                    <a:lnTo>
                      <a:pt x="284" y="712"/>
                    </a:lnTo>
                    <a:lnTo>
                      <a:pt x="287" y="712"/>
                    </a:lnTo>
                    <a:lnTo>
                      <a:pt x="287" y="710"/>
                    </a:lnTo>
                    <a:lnTo>
                      <a:pt x="286" y="709"/>
                    </a:lnTo>
                    <a:close/>
                    <a:moveTo>
                      <a:pt x="222" y="782"/>
                    </a:moveTo>
                    <a:lnTo>
                      <a:pt x="220" y="782"/>
                    </a:lnTo>
                    <a:lnTo>
                      <a:pt x="217" y="782"/>
                    </a:lnTo>
                    <a:lnTo>
                      <a:pt x="218" y="785"/>
                    </a:lnTo>
                    <a:lnTo>
                      <a:pt x="220" y="787"/>
                    </a:lnTo>
                    <a:lnTo>
                      <a:pt x="222" y="787"/>
                    </a:lnTo>
                    <a:lnTo>
                      <a:pt x="224" y="787"/>
                    </a:lnTo>
                    <a:lnTo>
                      <a:pt x="224" y="789"/>
                    </a:lnTo>
                    <a:lnTo>
                      <a:pt x="225" y="791"/>
                    </a:lnTo>
                    <a:lnTo>
                      <a:pt x="225" y="792"/>
                    </a:lnTo>
                    <a:lnTo>
                      <a:pt x="226" y="794"/>
                    </a:lnTo>
                    <a:lnTo>
                      <a:pt x="228" y="794"/>
                    </a:lnTo>
                    <a:lnTo>
                      <a:pt x="230" y="794"/>
                    </a:lnTo>
                    <a:lnTo>
                      <a:pt x="229" y="790"/>
                    </a:lnTo>
                    <a:lnTo>
                      <a:pt x="228" y="788"/>
                    </a:lnTo>
                    <a:lnTo>
                      <a:pt x="228" y="787"/>
                    </a:lnTo>
                    <a:lnTo>
                      <a:pt x="229" y="787"/>
                    </a:lnTo>
                    <a:lnTo>
                      <a:pt x="232" y="787"/>
                    </a:lnTo>
                    <a:lnTo>
                      <a:pt x="231" y="785"/>
                    </a:lnTo>
                    <a:lnTo>
                      <a:pt x="230" y="782"/>
                    </a:lnTo>
                    <a:lnTo>
                      <a:pt x="228" y="782"/>
                    </a:lnTo>
                    <a:lnTo>
                      <a:pt x="226" y="782"/>
                    </a:lnTo>
                    <a:lnTo>
                      <a:pt x="227" y="785"/>
                    </a:lnTo>
                    <a:lnTo>
                      <a:pt x="228" y="787"/>
                    </a:lnTo>
                    <a:lnTo>
                      <a:pt x="226" y="787"/>
                    </a:lnTo>
                    <a:lnTo>
                      <a:pt x="224" y="787"/>
                    </a:lnTo>
                    <a:lnTo>
                      <a:pt x="223" y="785"/>
                    </a:lnTo>
                    <a:lnTo>
                      <a:pt x="222" y="782"/>
                    </a:lnTo>
                    <a:close/>
                    <a:moveTo>
                      <a:pt x="153" y="873"/>
                    </a:moveTo>
                    <a:lnTo>
                      <a:pt x="155" y="873"/>
                    </a:lnTo>
                    <a:lnTo>
                      <a:pt x="157" y="872"/>
                    </a:lnTo>
                    <a:lnTo>
                      <a:pt x="156" y="871"/>
                    </a:lnTo>
                    <a:lnTo>
                      <a:pt x="156" y="869"/>
                    </a:lnTo>
                    <a:lnTo>
                      <a:pt x="154" y="869"/>
                    </a:lnTo>
                    <a:lnTo>
                      <a:pt x="151" y="869"/>
                    </a:lnTo>
                    <a:lnTo>
                      <a:pt x="148" y="869"/>
                    </a:lnTo>
                    <a:lnTo>
                      <a:pt x="147" y="870"/>
                    </a:lnTo>
                    <a:lnTo>
                      <a:pt x="147" y="871"/>
                    </a:lnTo>
                    <a:lnTo>
                      <a:pt x="148" y="873"/>
                    </a:lnTo>
                    <a:lnTo>
                      <a:pt x="146" y="873"/>
                    </a:lnTo>
                    <a:lnTo>
                      <a:pt x="144" y="874"/>
                    </a:lnTo>
                    <a:lnTo>
                      <a:pt x="145" y="876"/>
                    </a:lnTo>
                    <a:lnTo>
                      <a:pt x="145" y="877"/>
                    </a:lnTo>
                    <a:lnTo>
                      <a:pt x="147" y="877"/>
                    </a:lnTo>
                    <a:lnTo>
                      <a:pt x="149" y="877"/>
                    </a:lnTo>
                    <a:lnTo>
                      <a:pt x="149" y="875"/>
                    </a:lnTo>
                    <a:lnTo>
                      <a:pt x="148" y="873"/>
                    </a:lnTo>
                    <a:lnTo>
                      <a:pt x="150" y="873"/>
                    </a:lnTo>
                    <a:lnTo>
                      <a:pt x="153" y="873"/>
                    </a:lnTo>
                    <a:close/>
                    <a:moveTo>
                      <a:pt x="198" y="880"/>
                    </a:moveTo>
                    <a:lnTo>
                      <a:pt x="200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1" y="876"/>
                    </a:lnTo>
                    <a:lnTo>
                      <a:pt x="204" y="876"/>
                    </a:lnTo>
                    <a:lnTo>
                      <a:pt x="206" y="876"/>
                    </a:lnTo>
                    <a:lnTo>
                      <a:pt x="205" y="874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0" y="872"/>
                    </a:lnTo>
                    <a:lnTo>
                      <a:pt x="200" y="874"/>
                    </a:lnTo>
                    <a:lnTo>
                      <a:pt x="201" y="876"/>
                    </a:lnTo>
                    <a:lnTo>
                      <a:pt x="199" y="876"/>
                    </a:lnTo>
                    <a:lnTo>
                      <a:pt x="197" y="876"/>
                    </a:lnTo>
                    <a:lnTo>
                      <a:pt x="195" y="877"/>
                    </a:lnTo>
                    <a:lnTo>
                      <a:pt x="193" y="877"/>
                    </a:lnTo>
                    <a:lnTo>
                      <a:pt x="192" y="875"/>
                    </a:lnTo>
                    <a:lnTo>
                      <a:pt x="192" y="873"/>
                    </a:lnTo>
                    <a:lnTo>
                      <a:pt x="191" y="871"/>
                    </a:lnTo>
                    <a:lnTo>
                      <a:pt x="191" y="869"/>
                    </a:lnTo>
                    <a:lnTo>
                      <a:pt x="189" y="869"/>
                    </a:lnTo>
                    <a:lnTo>
                      <a:pt x="187" y="870"/>
                    </a:lnTo>
                    <a:lnTo>
                      <a:pt x="187" y="871"/>
                    </a:lnTo>
                    <a:lnTo>
                      <a:pt x="188" y="873"/>
                    </a:lnTo>
                    <a:lnTo>
                      <a:pt x="188" y="875"/>
                    </a:lnTo>
                    <a:lnTo>
                      <a:pt x="189" y="877"/>
                    </a:lnTo>
                    <a:lnTo>
                      <a:pt x="191" y="877"/>
                    </a:lnTo>
                    <a:lnTo>
                      <a:pt x="193" y="877"/>
                    </a:lnTo>
                    <a:lnTo>
                      <a:pt x="194" y="878"/>
                    </a:lnTo>
                    <a:lnTo>
                      <a:pt x="194" y="880"/>
                    </a:lnTo>
                    <a:lnTo>
                      <a:pt x="198" y="880"/>
                    </a:lnTo>
                    <a:close/>
                    <a:moveTo>
                      <a:pt x="107" y="1022"/>
                    </a:moveTo>
                    <a:lnTo>
                      <a:pt x="106" y="1020"/>
                    </a:lnTo>
                    <a:lnTo>
                      <a:pt x="105" y="1017"/>
                    </a:lnTo>
                    <a:lnTo>
                      <a:pt x="104" y="1019"/>
                    </a:lnTo>
                    <a:lnTo>
                      <a:pt x="101" y="1019"/>
                    </a:lnTo>
                    <a:lnTo>
                      <a:pt x="100" y="1016"/>
                    </a:lnTo>
                    <a:lnTo>
                      <a:pt x="99" y="1014"/>
                    </a:lnTo>
                    <a:lnTo>
                      <a:pt x="97" y="1015"/>
                    </a:lnTo>
                    <a:lnTo>
                      <a:pt x="95" y="1015"/>
                    </a:lnTo>
                    <a:lnTo>
                      <a:pt x="94" y="1013"/>
                    </a:lnTo>
                    <a:lnTo>
                      <a:pt x="93" y="1012"/>
                    </a:lnTo>
                    <a:lnTo>
                      <a:pt x="95" y="1011"/>
                    </a:lnTo>
                    <a:lnTo>
                      <a:pt x="97" y="1011"/>
                    </a:lnTo>
                    <a:lnTo>
                      <a:pt x="97" y="1009"/>
                    </a:lnTo>
                    <a:lnTo>
                      <a:pt x="96" y="1007"/>
                    </a:lnTo>
                    <a:lnTo>
                      <a:pt x="94" y="1008"/>
                    </a:lnTo>
                    <a:lnTo>
                      <a:pt x="92" y="1008"/>
                    </a:lnTo>
                    <a:lnTo>
                      <a:pt x="93" y="1010"/>
                    </a:lnTo>
                    <a:lnTo>
                      <a:pt x="93" y="1012"/>
                    </a:lnTo>
                    <a:lnTo>
                      <a:pt x="92" y="1012"/>
                    </a:lnTo>
                    <a:lnTo>
                      <a:pt x="90" y="1012"/>
                    </a:lnTo>
                    <a:lnTo>
                      <a:pt x="90" y="1014"/>
                    </a:lnTo>
                    <a:lnTo>
                      <a:pt x="91" y="1016"/>
                    </a:lnTo>
                    <a:lnTo>
                      <a:pt x="93" y="1016"/>
                    </a:lnTo>
                    <a:lnTo>
                      <a:pt x="95" y="1015"/>
                    </a:lnTo>
                    <a:lnTo>
                      <a:pt x="96" y="1017"/>
                    </a:lnTo>
                    <a:lnTo>
                      <a:pt x="97" y="1020"/>
                    </a:lnTo>
                    <a:lnTo>
                      <a:pt x="97" y="1022"/>
                    </a:lnTo>
                    <a:lnTo>
                      <a:pt x="98" y="1023"/>
                    </a:lnTo>
                    <a:lnTo>
                      <a:pt x="100" y="1023"/>
                    </a:lnTo>
                    <a:lnTo>
                      <a:pt x="103" y="1022"/>
                    </a:lnTo>
                    <a:lnTo>
                      <a:pt x="104" y="1024"/>
                    </a:lnTo>
                    <a:lnTo>
                      <a:pt x="105" y="1026"/>
                    </a:lnTo>
                    <a:lnTo>
                      <a:pt x="107" y="1026"/>
                    </a:lnTo>
                    <a:lnTo>
                      <a:pt x="109" y="1025"/>
                    </a:lnTo>
                    <a:lnTo>
                      <a:pt x="107" y="1022"/>
                    </a:lnTo>
                    <a:close/>
                    <a:moveTo>
                      <a:pt x="93" y="1048"/>
                    </a:moveTo>
                    <a:lnTo>
                      <a:pt x="92" y="1047"/>
                    </a:lnTo>
                    <a:lnTo>
                      <a:pt x="91" y="1045"/>
                    </a:lnTo>
                    <a:lnTo>
                      <a:pt x="89" y="1045"/>
                    </a:lnTo>
                    <a:lnTo>
                      <a:pt x="87" y="1046"/>
                    </a:lnTo>
                    <a:lnTo>
                      <a:pt x="83" y="1047"/>
                    </a:lnTo>
                    <a:lnTo>
                      <a:pt x="81" y="1043"/>
                    </a:lnTo>
                    <a:lnTo>
                      <a:pt x="83" y="1043"/>
                    </a:lnTo>
                    <a:lnTo>
                      <a:pt x="85" y="1042"/>
                    </a:lnTo>
                    <a:lnTo>
                      <a:pt x="84" y="1041"/>
                    </a:lnTo>
                    <a:lnTo>
                      <a:pt x="83" y="1039"/>
                    </a:lnTo>
                    <a:lnTo>
                      <a:pt x="81" y="1039"/>
                    </a:lnTo>
                    <a:lnTo>
                      <a:pt x="79" y="1040"/>
                    </a:lnTo>
                    <a:lnTo>
                      <a:pt x="80" y="1041"/>
                    </a:lnTo>
                    <a:lnTo>
                      <a:pt x="81" y="1043"/>
                    </a:lnTo>
                    <a:lnTo>
                      <a:pt x="79" y="1044"/>
                    </a:lnTo>
                    <a:lnTo>
                      <a:pt x="77" y="1044"/>
                    </a:lnTo>
                    <a:lnTo>
                      <a:pt x="78" y="1046"/>
                    </a:lnTo>
                    <a:lnTo>
                      <a:pt x="79" y="1048"/>
                    </a:lnTo>
                    <a:lnTo>
                      <a:pt x="81" y="1047"/>
                    </a:lnTo>
                    <a:lnTo>
                      <a:pt x="83" y="1047"/>
                    </a:lnTo>
                    <a:lnTo>
                      <a:pt x="83" y="1048"/>
                    </a:lnTo>
                    <a:lnTo>
                      <a:pt x="84" y="1050"/>
                    </a:lnTo>
                    <a:lnTo>
                      <a:pt x="85" y="1053"/>
                    </a:lnTo>
                    <a:lnTo>
                      <a:pt x="87" y="1055"/>
                    </a:lnTo>
                    <a:lnTo>
                      <a:pt x="89" y="1054"/>
                    </a:lnTo>
                    <a:lnTo>
                      <a:pt x="91" y="1054"/>
                    </a:lnTo>
                    <a:lnTo>
                      <a:pt x="90" y="1051"/>
                    </a:lnTo>
                    <a:lnTo>
                      <a:pt x="89" y="1049"/>
                    </a:lnTo>
                    <a:lnTo>
                      <a:pt x="91" y="1049"/>
                    </a:lnTo>
                    <a:lnTo>
                      <a:pt x="93" y="1048"/>
                    </a:lnTo>
                    <a:close/>
                    <a:moveTo>
                      <a:pt x="59" y="1107"/>
                    </a:moveTo>
                    <a:lnTo>
                      <a:pt x="60" y="1109"/>
                    </a:lnTo>
                    <a:lnTo>
                      <a:pt x="61" y="1110"/>
                    </a:lnTo>
                    <a:lnTo>
                      <a:pt x="63" y="1110"/>
                    </a:lnTo>
                    <a:lnTo>
                      <a:pt x="65" y="1109"/>
                    </a:lnTo>
                    <a:lnTo>
                      <a:pt x="64" y="1108"/>
                    </a:lnTo>
                    <a:lnTo>
                      <a:pt x="63" y="1106"/>
                    </a:lnTo>
                    <a:lnTo>
                      <a:pt x="61" y="1107"/>
                    </a:lnTo>
                    <a:lnTo>
                      <a:pt x="59" y="1107"/>
                    </a:lnTo>
                    <a:lnTo>
                      <a:pt x="58" y="1105"/>
                    </a:lnTo>
                    <a:lnTo>
                      <a:pt x="57" y="1104"/>
                    </a:lnTo>
                    <a:lnTo>
                      <a:pt x="55" y="1104"/>
                    </a:lnTo>
                    <a:lnTo>
                      <a:pt x="53" y="1105"/>
                    </a:lnTo>
                    <a:lnTo>
                      <a:pt x="54" y="1106"/>
                    </a:lnTo>
                    <a:lnTo>
                      <a:pt x="55" y="1108"/>
                    </a:lnTo>
                    <a:lnTo>
                      <a:pt x="53" y="1109"/>
                    </a:lnTo>
                    <a:lnTo>
                      <a:pt x="50" y="1109"/>
                    </a:lnTo>
                    <a:lnTo>
                      <a:pt x="51" y="1111"/>
                    </a:lnTo>
                    <a:lnTo>
                      <a:pt x="53" y="1113"/>
                    </a:lnTo>
                    <a:lnTo>
                      <a:pt x="55" y="1112"/>
                    </a:lnTo>
                    <a:lnTo>
                      <a:pt x="57" y="1112"/>
                    </a:lnTo>
                    <a:lnTo>
                      <a:pt x="56" y="1110"/>
                    </a:lnTo>
                    <a:lnTo>
                      <a:pt x="55" y="1108"/>
                    </a:lnTo>
                    <a:lnTo>
                      <a:pt x="57" y="1108"/>
                    </a:lnTo>
                    <a:lnTo>
                      <a:pt x="59" y="1107"/>
                    </a:lnTo>
                    <a:close/>
                    <a:moveTo>
                      <a:pt x="85" y="1121"/>
                    </a:moveTo>
                    <a:lnTo>
                      <a:pt x="83" y="1116"/>
                    </a:lnTo>
                    <a:lnTo>
                      <a:pt x="82" y="1115"/>
                    </a:lnTo>
                    <a:lnTo>
                      <a:pt x="81" y="1113"/>
                    </a:lnTo>
                    <a:lnTo>
                      <a:pt x="79" y="1113"/>
                    </a:lnTo>
                    <a:lnTo>
                      <a:pt x="77" y="1114"/>
                    </a:lnTo>
                    <a:lnTo>
                      <a:pt x="75" y="1114"/>
                    </a:lnTo>
                    <a:lnTo>
                      <a:pt x="73" y="1115"/>
                    </a:lnTo>
                    <a:lnTo>
                      <a:pt x="74" y="1117"/>
                    </a:lnTo>
                    <a:lnTo>
                      <a:pt x="75" y="1118"/>
                    </a:lnTo>
                    <a:lnTo>
                      <a:pt x="77" y="1123"/>
                    </a:lnTo>
                    <a:lnTo>
                      <a:pt x="78" y="1124"/>
                    </a:lnTo>
                    <a:lnTo>
                      <a:pt x="79" y="1126"/>
                    </a:lnTo>
                    <a:lnTo>
                      <a:pt x="81" y="1126"/>
                    </a:lnTo>
                    <a:lnTo>
                      <a:pt x="83" y="1125"/>
                    </a:lnTo>
                    <a:lnTo>
                      <a:pt x="88" y="1124"/>
                    </a:lnTo>
                    <a:lnTo>
                      <a:pt x="85" y="1121"/>
                    </a:lnTo>
                    <a:close/>
                    <a:moveTo>
                      <a:pt x="43" y="1218"/>
                    </a:moveTo>
                    <a:lnTo>
                      <a:pt x="42" y="1216"/>
                    </a:lnTo>
                    <a:lnTo>
                      <a:pt x="40" y="1215"/>
                    </a:lnTo>
                    <a:lnTo>
                      <a:pt x="38" y="1212"/>
                    </a:lnTo>
                    <a:lnTo>
                      <a:pt x="30" y="1215"/>
                    </a:lnTo>
                    <a:lnTo>
                      <a:pt x="29" y="1213"/>
                    </a:lnTo>
                    <a:lnTo>
                      <a:pt x="27" y="1211"/>
                    </a:lnTo>
                    <a:lnTo>
                      <a:pt x="26" y="1210"/>
                    </a:lnTo>
                    <a:lnTo>
                      <a:pt x="25" y="1208"/>
                    </a:lnTo>
                    <a:lnTo>
                      <a:pt x="23" y="1209"/>
                    </a:lnTo>
                    <a:lnTo>
                      <a:pt x="21" y="1210"/>
                    </a:lnTo>
                    <a:lnTo>
                      <a:pt x="23" y="1211"/>
                    </a:lnTo>
                    <a:lnTo>
                      <a:pt x="24" y="1213"/>
                    </a:lnTo>
                    <a:lnTo>
                      <a:pt x="25" y="1215"/>
                    </a:lnTo>
                    <a:lnTo>
                      <a:pt x="26" y="1216"/>
                    </a:lnTo>
                    <a:lnTo>
                      <a:pt x="28" y="1215"/>
                    </a:lnTo>
                    <a:lnTo>
                      <a:pt x="30" y="1215"/>
                    </a:lnTo>
                    <a:lnTo>
                      <a:pt x="31" y="1216"/>
                    </a:lnTo>
                    <a:lnTo>
                      <a:pt x="32" y="1218"/>
                    </a:lnTo>
                    <a:lnTo>
                      <a:pt x="34" y="1217"/>
                    </a:lnTo>
                    <a:lnTo>
                      <a:pt x="37" y="1216"/>
                    </a:lnTo>
                    <a:lnTo>
                      <a:pt x="38" y="1218"/>
                    </a:lnTo>
                    <a:lnTo>
                      <a:pt x="39" y="1220"/>
                    </a:lnTo>
                    <a:lnTo>
                      <a:pt x="41" y="1220"/>
                    </a:lnTo>
                    <a:lnTo>
                      <a:pt x="43" y="1218"/>
                    </a:lnTo>
                    <a:close/>
                    <a:moveTo>
                      <a:pt x="55" y="1247"/>
                    </a:moveTo>
                    <a:lnTo>
                      <a:pt x="54" y="1245"/>
                    </a:lnTo>
                    <a:lnTo>
                      <a:pt x="53" y="1244"/>
                    </a:lnTo>
                    <a:lnTo>
                      <a:pt x="54" y="1243"/>
                    </a:lnTo>
                    <a:lnTo>
                      <a:pt x="56" y="1242"/>
                    </a:lnTo>
                    <a:lnTo>
                      <a:pt x="55" y="1241"/>
                    </a:lnTo>
                    <a:lnTo>
                      <a:pt x="54" y="1239"/>
                    </a:lnTo>
                    <a:lnTo>
                      <a:pt x="51" y="1240"/>
                    </a:lnTo>
                    <a:lnTo>
                      <a:pt x="49" y="1241"/>
                    </a:lnTo>
                    <a:lnTo>
                      <a:pt x="48" y="1239"/>
                    </a:lnTo>
                    <a:lnTo>
                      <a:pt x="47" y="1238"/>
                    </a:lnTo>
                    <a:lnTo>
                      <a:pt x="45" y="1235"/>
                    </a:lnTo>
                    <a:lnTo>
                      <a:pt x="44" y="1234"/>
                    </a:lnTo>
                    <a:lnTo>
                      <a:pt x="43" y="1232"/>
                    </a:lnTo>
                    <a:lnTo>
                      <a:pt x="42" y="1231"/>
                    </a:lnTo>
                    <a:lnTo>
                      <a:pt x="44" y="1230"/>
                    </a:lnTo>
                    <a:lnTo>
                      <a:pt x="46" y="1229"/>
                    </a:lnTo>
                    <a:lnTo>
                      <a:pt x="45" y="1228"/>
                    </a:lnTo>
                    <a:lnTo>
                      <a:pt x="44" y="1226"/>
                    </a:lnTo>
                    <a:lnTo>
                      <a:pt x="42" y="1227"/>
                    </a:lnTo>
                    <a:lnTo>
                      <a:pt x="40" y="1228"/>
                    </a:lnTo>
                    <a:lnTo>
                      <a:pt x="41" y="1229"/>
                    </a:lnTo>
                    <a:lnTo>
                      <a:pt x="42" y="1231"/>
                    </a:lnTo>
                    <a:lnTo>
                      <a:pt x="40" y="1232"/>
                    </a:lnTo>
                    <a:lnTo>
                      <a:pt x="38" y="1233"/>
                    </a:lnTo>
                    <a:lnTo>
                      <a:pt x="35" y="1233"/>
                    </a:lnTo>
                    <a:lnTo>
                      <a:pt x="34" y="1234"/>
                    </a:lnTo>
                    <a:lnTo>
                      <a:pt x="35" y="1237"/>
                    </a:lnTo>
                    <a:lnTo>
                      <a:pt x="37" y="1238"/>
                    </a:lnTo>
                    <a:lnTo>
                      <a:pt x="39" y="1237"/>
                    </a:lnTo>
                    <a:lnTo>
                      <a:pt x="41" y="1237"/>
                    </a:lnTo>
                    <a:lnTo>
                      <a:pt x="42" y="1238"/>
                    </a:lnTo>
                    <a:lnTo>
                      <a:pt x="43" y="1240"/>
                    </a:lnTo>
                    <a:lnTo>
                      <a:pt x="44" y="1241"/>
                    </a:lnTo>
                    <a:lnTo>
                      <a:pt x="46" y="1243"/>
                    </a:lnTo>
                    <a:lnTo>
                      <a:pt x="47" y="1242"/>
                    </a:lnTo>
                    <a:lnTo>
                      <a:pt x="49" y="1241"/>
                    </a:lnTo>
                    <a:lnTo>
                      <a:pt x="50" y="1242"/>
                    </a:lnTo>
                    <a:lnTo>
                      <a:pt x="53" y="1244"/>
                    </a:lnTo>
                    <a:lnTo>
                      <a:pt x="50" y="1245"/>
                    </a:lnTo>
                    <a:lnTo>
                      <a:pt x="48" y="1246"/>
                    </a:lnTo>
                    <a:lnTo>
                      <a:pt x="49" y="1247"/>
                    </a:lnTo>
                    <a:lnTo>
                      <a:pt x="50" y="1249"/>
                    </a:lnTo>
                    <a:lnTo>
                      <a:pt x="49" y="1249"/>
                    </a:lnTo>
                    <a:lnTo>
                      <a:pt x="47" y="1250"/>
                    </a:lnTo>
                    <a:lnTo>
                      <a:pt x="48" y="1253"/>
                    </a:lnTo>
                    <a:lnTo>
                      <a:pt x="49" y="1254"/>
                    </a:lnTo>
                    <a:lnTo>
                      <a:pt x="51" y="1253"/>
                    </a:lnTo>
                    <a:lnTo>
                      <a:pt x="54" y="1253"/>
                    </a:lnTo>
                    <a:lnTo>
                      <a:pt x="53" y="1250"/>
                    </a:lnTo>
                    <a:lnTo>
                      <a:pt x="50" y="1249"/>
                    </a:lnTo>
                    <a:lnTo>
                      <a:pt x="55" y="1247"/>
                    </a:lnTo>
                    <a:close/>
                    <a:moveTo>
                      <a:pt x="76" y="1136"/>
                    </a:moveTo>
                    <a:lnTo>
                      <a:pt x="78" y="1134"/>
                    </a:lnTo>
                    <a:lnTo>
                      <a:pt x="79" y="1134"/>
                    </a:lnTo>
                    <a:lnTo>
                      <a:pt x="81" y="1136"/>
                    </a:lnTo>
                    <a:lnTo>
                      <a:pt x="81" y="1138"/>
                    </a:lnTo>
                    <a:lnTo>
                      <a:pt x="80" y="1139"/>
                    </a:lnTo>
                    <a:lnTo>
                      <a:pt x="78" y="1139"/>
                    </a:lnTo>
                    <a:lnTo>
                      <a:pt x="79" y="1141"/>
                    </a:lnTo>
                    <a:lnTo>
                      <a:pt x="80" y="1142"/>
                    </a:lnTo>
                    <a:lnTo>
                      <a:pt x="81" y="1142"/>
                    </a:lnTo>
                    <a:lnTo>
                      <a:pt x="83" y="1141"/>
                    </a:lnTo>
                    <a:lnTo>
                      <a:pt x="82" y="1140"/>
                    </a:lnTo>
                    <a:lnTo>
                      <a:pt x="81" y="1138"/>
                    </a:lnTo>
                    <a:lnTo>
                      <a:pt x="83" y="1137"/>
                    </a:lnTo>
                    <a:lnTo>
                      <a:pt x="85" y="1137"/>
                    </a:lnTo>
                    <a:lnTo>
                      <a:pt x="83" y="1133"/>
                    </a:lnTo>
                    <a:lnTo>
                      <a:pt x="81" y="1133"/>
                    </a:lnTo>
                    <a:lnTo>
                      <a:pt x="79" y="1134"/>
                    </a:lnTo>
                    <a:lnTo>
                      <a:pt x="78" y="1132"/>
                    </a:lnTo>
                    <a:lnTo>
                      <a:pt x="77" y="1130"/>
                    </a:lnTo>
                    <a:lnTo>
                      <a:pt x="76" y="1131"/>
                    </a:lnTo>
                    <a:lnTo>
                      <a:pt x="74" y="1132"/>
                    </a:lnTo>
                    <a:lnTo>
                      <a:pt x="75" y="1133"/>
                    </a:lnTo>
                    <a:lnTo>
                      <a:pt x="76" y="1136"/>
                    </a:lnTo>
                    <a:close/>
                    <a:moveTo>
                      <a:pt x="344" y="673"/>
                    </a:moveTo>
                    <a:lnTo>
                      <a:pt x="346" y="673"/>
                    </a:lnTo>
                    <a:lnTo>
                      <a:pt x="348" y="673"/>
                    </a:lnTo>
                    <a:lnTo>
                      <a:pt x="348" y="671"/>
                    </a:lnTo>
                    <a:lnTo>
                      <a:pt x="347" y="669"/>
                    </a:lnTo>
                    <a:lnTo>
                      <a:pt x="347" y="666"/>
                    </a:lnTo>
                    <a:lnTo>
                      <a:pt x="346" y="664"/>
                    </a:lnTo>
                    <a:lnTo>
                      <a:pt x="344" y="664"/>
                    </a:lnTo>
                    <a:lnTo>
                      <a:pt x="342" y="664"/>
                    </a:lnTo>
                    <a:lnTo>
                      <a:pt x="340" y="664"/>
                    </a:lnTo>
                    <a:lnTo>
                      <a:pt x="338" y="664"/>
                    </a:lnTo>
                    <a:lnTo>
                      <a:pt x="338" y="662"/>
                    </a:lnTo>
                    <a:lnTo>
                      <a:pt x="337" y="660"/>
                    </a:lnTo>
                    <a:lnTo>
                      <a:pt x="334" y="660"/>
                    </a:lnTo>
                    <a:lnTo>
                      <a:pt x="332" y="660"/>
                    </a:lnTo>
                    <a:lnTo>
                      <a:pt x="333" y="662"/>
                    </a:lnTo>
                    <a:lnTo>
                      <a:pt x="333" y="664"/>
                    </a:lnTo>
                    <a:lnTo>
                      <a:pt x="336" y="664"/>
                    </a:lnTo>
                    <a:lnTo>
                      <a:pt x="338" y="664"/>
                    </a:lnTo>
                    <a:lnTo>
                      <a:pt x="339" y="666"/>
                    </a:lnTo>
                    <a:lnTo>
                      <a:pt x="339" y="669"/>
                    </a:lnTo>
                    <a:lnTo>
                      <a:pt x="340" y="671"/>
                    </a:lnTo>
                    <a:lnTo>
                      <a:pt x="340" y="673"/>
                    </a:lnTo>
                    <a:lnTo>
                      <a:pt x="340" y="675"/>
                    </a:lnTo>
                    <a:lnTo>
                      <a:pt x="341" y="676"/>
                    </a:lnTo>
                    <a:lnTo>
                      <a:pt x="343" y="676"/>
                    </a:lnTo>
                    <a:lnTo>
                      <a:pt x="345" y="676"/>
                    </a:lnTo>
                    <a:lnTo>
                      <a:pt x="344" y="675"/>
                    </a:lnTo>
                    <a:lnTo>
                      <a:pt x="344" y="673"/>
                    </a:lnTo>
                    <a:close/>
                    <a:moveTo>
                      <a:pt x="383" y="610"/>
                    </a:moveTo>
                    <a:lnTo>
                      <a:pt x="392" y="610"/>
                    </a:lnTo>
                    <a:lnTo>
                      <a:pt x="395" y="610"/>
                    </a:lnTo>
                    <a:lnTo>
                      <a:pt x="395" y="606"/>
                    </a:lnTo>
                    <a:lnTo>
                      <a:pt x="393" y="606"/>
                    </a:lnTo>
                    <a:lnTo>
                      <a:pt x="391" y="606"/>
                    </a:lnTo>
                    <a:lnTo>
                      <a:pt x="390" y="604"/>
                    </a:lnTo>
                    <a:lnTo>
                      <a:pt x="390" y="602"/>
                    </a:lnTo>
                    <a:lnTo>
                      <a:pt x="388" y="602"/>
                    </a:lnTo>
                    <a:lnTo>
                      <a:pt x="386" y="602"/>
                    </a:lnTo>
                    <a:lnTo>
                      <a:pt x="381" y="602"/>
                    </a:lnTo>
                    <a:lnTo>
                      <a:pt x="383" y="610"/>
                    </a:lnTo>
                    <a:close/>
                    <a:moveTo>
                      <a:pt x="37" y="1250"/>
                    </a:moveTo>
                    <a:lnTo>
                      <a:pt x="35" y="1249"/>
                    </a:lnTo>
                    <a:lnTo>
                      <a:pt x="34" y="1247"/>
                    </a:lnTo>
                    <a:lnTo>
                      <a:pt x="32" y="1248"/>
                    </a:lnTo>
                    <a:lnTo>
                      <a:pt x="30" y="1249"/>
                    </a:lnTo>
                    <a:lnTo>
                      <a:pt x="29" y="1248"/>
                    </a:lnTo>
                    <a:lnTo>
                      <a:pt x="28" y="1246"/>
                    </a:lnTo>
                    <a:lnTo>
                      <a:pt x="26" y="1247"/>
                    </a:lnTo>
                    <a:lnTo>
                      <a:pt x="24" y="1248"/>
                    </a:lnTo>
                    <a:lnTo>
                      <a:pt x="22" y="1249"/>
                    </a:lnTo>
                    <a:lnTo>
                      <a:pt x="20" y="1249"/>
                    </a:lnTo>
                    <a:lnTo>
                      <a:pt x="18" y="1248"/>
                    </a:lnTo>
                    <a:lnTo>
                      <a:pt x="17" y="1246"/>
                    </a:lnTo>
                    <a:lnTo>
                      <a:pt x="20" y="1246"/>
                    </a:lnTo>
                    <a:lnTo>
                      <a:pt x="22" y="1245"/>
                    </a:lnTo>
                    <a:lnTo>
                      <a:pt x="20" y="1243"/>
                    </a:lnTo>
                    <a:lnTo>
                      <a:pt x="18" y="1242"/>
                    </a:lnTo>
                    <a:lnTo>
                      <a:pt x="21" y="1241"/>
                    </a:lnTo>
                    <a:lnTo>
                      <a:pt x="23" y="1240"/>
                    </a:lnTo>
                    <a:lnTo>
                      <a:pt x="22" y="1239"/>
                    </a:lnTo>
                    <a:lnTo>
                      <a:pt x="20" y="1237"/>
                    </a:lnTo>
                    <a:lnTo>
                      <a:pt x="18" y="1238"/>
                    </a:lnTo>
                    <a:lnTo>
                      <a:pt x="16" y="1239"/>
                    </a:lnTo>
                    <a:lnTo>
                      <a:pt x="14" y="1240"/>
                    </a:lnTo>
                    <a:lnTo>
                      <a:pt x="12" y="1240"/>
                    </a:lnTo>
                    <a:lnTo>
                      <a:pt x="11" y="1239"/>
                    </a:lnTo>
                    <a:lnTo>
                      <a:pt x="10" y="1237"/>
                    </a:lnTo>
                    <a:lnTo>
                      <a:pt x="8" y="1238"/>
                    </a:lnTo>
                    <a:lnTo>
                      <a:pt x="6" y="1239"/>
                    </a:lnTo>
                    <a:lnTo>
                      <a:pt x="5" y="1238"/>
                    </a:lnTo>
                    <a:lnTo>
                      <a:pt x="4" y="1235"/>
                    </a:lnTo>
                    <a:lnTo>
                      <a:pt x="1" y="1234"/>
                    </a:lnTo>
                    <a:lnTo>
                      <a:pt x="0" y="1232"/>
                    </a:lnTo>
                    <a:lnTo>
                      <a:pt x="2" y="1231"/>
                    </a:lnTo>
                    <a:lnTo>
                      <a:pt x="5" y="1230"/>
                    </a:lnTo>
                    <a:lnTo>
                      <a:pt x="4" y="1229"/>
                    </a:lnTo>
                    <a:lnTo>
                      <a:pt x="2" y="1227"/>
                    </a:lnTo>
                    <a:lnTo>
                      <a:pt x="4" y="1226"/>
                    </a:lnTo>
                    <a:lnTo>
                      <a:pt x="6" y="1226"/>
                    </a:lnTo>
                    <a:lnTo>
                      <a:pt x="7" y="1226"/>
                    </a:lnTo>
                    <a:lnTo>
                      <a:pt x="7" y="1227"/>
                    </a:lnTo>
                    <a:lnTo>
                      <a:pt x="8" y="1228"/>
                    </a:lnTo>
                    <a:lnTo>
                      <a:pt x="9" y="1229"/>
                    </a:lnTo>
                    <a:lnTo>
                      <a:pt x="11" y="1228"/>
                    </a:lnTo>
                    <a:lnTo>
                      <a:pt x="12" y="1227"/>
                    </a:lnTo>
                    <a:lnTo>
                      <a:pt x="11" y="1225"/>
                    </a:lnTo>
                    <a:lnTo>
                      <a:pt x="10" y="1224"/>
                    </a:lnTo>
                    <a:lnTo>
                      <a:pt x="12" y="1223"/>
                    </a:lnTo>
                    <a:lnTo>
                      <a:pt x="14" y="1222"/>
                    </a:lnTo>
                    <a:lnTo>
                      <a:pt x="12" y="1218"/>
                    </a:lnTo>
                    <a:lnTo>
                      <a:pt x="10" y="1216"/>
                    </a:lnTo>
                    <a:lnTo>
                      <a:pt x="9" y="1215"/>
                    </a:lnTo>
                    <a:lnTo>
                      <a:pt x="8" y="1213"/>
                    </a:lnTo>
                    <a:lnTo>
                      <a:pt x="7" y="1212"/>
                    </a:lnTo>
                    <a:lnTo>
                      <a:pt x="6" y="1212"/>
                    </a:lnTo>
                    <a:lnTo>
                      <a:pt x="5" y="1212"/>
                    </a:lnTo>
                    <a:lnTo>
                      <a:pt x="4" y="1213"/>
                    </a:lnTo>
                    <a:lnTo>
                      <a:pt x="2" y="1213"/>
                    </a:lnTo>
                    <a:lnTo>
                      <a:pt x="1" y="1212"/>
                    </a:lnTo>
                    <a:lnTo>
                      <a:pt x="0" y="1210"/>
                    </a:lnTo>
                    <a:lnTo>
                      <a:pt x="2" y="1209"/>
                    </a:lnTo>
                    <a:lnTo>
                      <a:pt x="5" y="1208"/>
                    </a:lnTo>
                    <a:lnTo>
                      <a:pt x="4" y="1207"/>
                    </a:lnTo>
                    <a:lnTo>
                      <a:pt x="1" y="1205"/>
                    </a:lnTo>
                    <a:lnTo>
                      <a:pt x="4" y="1204"/>
                    </a:lnTo>
                    <a:lnTo>
                      <a:pt x="6" y="1203"/>
                    </a:lnTo>
                    <a:lnTo>
                      <a:pt x="8" y="1203"/>
                    </a:lnTo>
                    <a:lnTo>
                      <a:pt x="10" y="1201"/>
                    </a:lnTo>
                    <a:lnTo>
                      <a:pt x="9" y="1199"/>
                    </a:lnTo>
                    <a:lnTo>
                      <a:pt x="8" y="1197"/>
                    </a:lnTo>
                    <a:lnTo>
                      <a:pt x="6" y="1198"/>
                    </a:lnTo>
                    <a:lnTo>
                      <a:pt x="4" y="1199"/>
                    </a:lnTo>
                    <a:lnTo>
                      <a:pt x="2" y="1197"/>
                    </a:lnTo>
                    <a:lnTo>
                      <a:pt x="1" y="1196"/>
                    </a:lnTo>
                    <a:lnTo>
                      <a:pt x="4" y="1195"/>
                    </a:lnTo>
                    <a:lnTo>
                      <a:pt x="5" y="1194"/>
                    </a:lnTo>
                    <a:lnTo>
                      <a:pt x="4" y="1193"/>
                    </a:lnTo>
                    <a:lnTo>
                      <a:pt x="2" y="1191"/>
                    </a:lnTo>
                    <a:lnTo>
                      <a:pt x="5" y="1190"/>
                    </a:lnTo>
                    <a:lnTo>
                      <a:pt x="7" y="1189"/>
                    </a:lnTo>
                    <a:lnTo>
                      <a:pt x="9" y="1188"/>
                    </a:lnTo>
                    <a:lnTo>
                      <a:pt x="11" y="1188"/>
                    </a:lnTo>
                    <a:lnTo>
                      <a:pt x="10" y="1186"/>
                    </a:lnTo>
                    <a:lnTo>
                      <a:pt x="8" y="1183"/>
                    </a:lnTo>
                    <a:lnTo>
                      <a:pt x="10" y="1182"/>
                    </a:lnTo>
                    <a:lnTo>
                      <a:pt x="12" y="1182"/>
                    </a:lnTo>
                    <a:lnTo>
                      <a:pt x="14" y="1181"/>
                    </a:lnTo>
                    <a:lnTo>
                      <a:pt x="16" y="1180"/>
                    </a:lnTo>
                    <a:lnTo>
                      <a:pt x="15" y="1179"/>
                    </a:lnTo>
                    <a:lnTo>
                      <a:pt x="14" y="1177"/>
                    </a:lnTo>
                    <a:lnTo>
                      <a:pt x="12" y="1178"/>
                    </a:lnTo>
                    <a:lnTo>
                      <a:pt x="10" y="1179"/>
                    </a:lnTo>
                    <a:lnTo>
                      <a:pt x="9" y="1177"/>
                    </a:lnTo>
                    <a:lnTo>
                      <a:pt x="8" y="1175"/>
                    </a:lnTo>
                    <a:lnTo>
                      <a:pt x="10" y="1174"/>
                    </a:lnTo>
                    <a:lnTo>
                      <a:pt x="12" y="1174"/>
                    </a:lnTo>
                    <a:lnTo>
                      <a:pt x="14" y="1173"/>
                    </a:lnTo>
                    <a:lnTo>
                      <a:pt x="16" y="1172"/>
                    </a:lnTo>
                    <a:lnTo>
                      <a:pt x="15" y="1171"/>
                    </a:lnTo>
                    <a:lnTo>
                      <a:pt x="13" y="1168"/>
                    </a:lnTo>
                    <a:lnTo>
                      <a:pt x="12" y="1170"/>
                    </a:lnTo>
                    <a:lnTo>
                      <a:pt x="10" y="1171"/>
                    </a:lnTo>
                    <a:lnTo>
                      <a:pt x="9" y="1168"/>
                    </a:lnTo>
                    <a:lnTo>
                      <a:pt x="8" y="1166"/>
                    </a:lnTo>
                    <a:lnTo>
                      <a:pt x="9" y="1165"/>
                    </a:lnTo>
                    <a:lnTo>
                      <a:pt x="11" y="1165"/>
                    </a:lnTo>
                    <a:lnTo>
                      <a:pt x="12" y="1165"/>
                    </a:lnTo>
                    <a:lnTo>
                      <a:pt x="13" y="1166"/>
                    </a:lnTo>
                    <a:lnTo>
                      <a:pt x="13" y="1168"/>
                    </a:lnTo>
                    <a:lnTo>
                      <a:pt x="13" y="1168"/>
                    </a:lnTo>
                    <a:lnTo>
                      <a:pt x="16" y="1167"/>
                    </a:lnTo>
                    <a:lnTo>
                      <a:pt x="17" y="1167"/>
                    </a:lnTo>
                    <a:lnTo>
                      <a:pt x="16" y="1165"/>
                    </a:lnTo>
                    <a:lnTo>
                      <a:pt x="15" y="1163"/>
                    </a:lnTo>
                    <a:lnTo>
                      <a:pt x="14" y="1162"/>
                    </a:lnTo>
                    <a:lnTo>
                      <a:pt x="13" y="1160"/>
                    </a:lnTo>
                    <a:lnTo>
                      <a:pt x="15" y="1159"/>
                    </a:lnTo>
                    <a:lnTo>
                      <a:pt x="17" y="1159"/>
                    </a:lnTo>
                    <a:lnTo>
                      <a:pt x="20" y="1158"/>
                    </a:lnTo>
                    <a:lnTo>
                      <a:pt x="22" y="1157"/>
                    </a:lnTo>
                    <a:lnTo>
                      <a:pt x="21" y="1156"/>
                    </a:lnTo>
                    <a:lnTo>
                      <a:pt x="20" y="1154"/>
                    </a:lnTo>
                    <a:lnTo>
                      <a:pt x="17" y="1151"/>
                    </a:lnTo>
                    <a:lnTo>
                      <a:pt x="16" y="1150"/>
                    </a:lnTo>
                    <a:lnTo>
                      <a:pt x="18" y="1149"/>
                    </a:lnTo>
                    <a:lnTo>
                      <a:pt x="21" y="1148"/>
                    </a:lnTo>
                    <a:lnTo>
                      <a:pt x="20" y="1147"/>
                    </a:lnTo>
                    <a:lnTo>
                      <a:pt x="18" y="1145"/>
                    </a:lnTo>
                    <a:lnTo>
                      <a:pt x="21" y="1144"/>
                    </a:lnTo>
                    <a:lnTo>
                      <a:pt x="23" y="1144"/>
                    </a:lnTo>
                    <a:lnTo>
                      <a:pt x="24" y="1145"/>
                    </a:lnTo>
                    <a:lnTo>
                      <a:pt x="25" y="1147"/>
                    </a:lnTo>
                    <a:lnTo>
                      <a:pt x="27" y="1146"/>
                    </a:lnTo>
                    <a:lnTo>
                      <a:pt x="29" y="1146"/>
                    </a:lnTo>
                    <a:lnTo>
                      <a:pt x="31" y="1145"/>
                    </a:lnTo>
                    <a:lnTo>
                      <a:pt x="33" y="1144"/>
                    </a:lnTo>
                    <a:lnTo>
                      <a:pt x="37" y="1143"/>
                    </a:lnTo>
                    <a:lnTo>
                      <a:pt x="35" y="1141"/>
                    </a:lnTo>
                    <a:lnTo>
                      <a:pt x="34" y="1140"/>
                    </a:lnTo>
                    <a:lnTo>
                      <a:pt x="32" y="1140"/>
                    </a:lnTo>
                    <a:lnTo>
                      <a:pt x="30" y="1141"/>
                    </a:lnTo>
                    <a:lnTo>
                      <a:pt x="29" y="1142"/>
                    </a:lnTo>
                    <a:lnTo>
                      <a:pt x="27" y="1142"/>
                    </a:lnTo>
                    <a:lnTo>
                      <a:pt x="26" y="1141"/>
                    </a:lnTo>
                    <a:lnTo>
                      <a:pt x="25" y="1139"/>
                    </a:lnTo>
                    <a:lnTo>
                      <a:pt x="23" y="1136"/>
                    </a:lnTo>
                    <a:lnTo>
                      <a:pt x="21" y="1133"/>
                    </a:lnTo>
                    <a:lnTo>
                      <a:pt x="21" y="1131"/>
                    </a:lnTo>
                    <a:lnTo>
                      <a:pt x="23" y="1130"/>
                    </a:lnTo>
                    <a:lnTo>
                      <a:pt x="25" y="1130"/>
                    </a:lnTo>
                    <a:lnTo>
                      <a:pt x="26" y="1132"/>
                    </a:lnTo>
                    <a:lnTo>
                      <a:pt x="26" y="1133"/>
                    </a:lnTo>
                    <a:lnTo>
                      <a:pt x="34" y="1131"/>
                    </a:lnTo>
                    <a:lnTo>
                      <a:pt x="37" y="1130"/>
                    </a:lnTo>
                    <a:lnTo>
                      <a:pt x="39" y="1130"/>
                    </a:lnTo>
                    <a:lnTo>
                      <a:pt x="40" y="1131"/>
                    </a:lnTo>
                    <a:lnTo>
                      <a:pt x="41" y="1133"/>
                    </a:lnTo>
                    <a:lnTo>
                      <a:pt x="43" y="1132"/>
                    </a:lnTo>
                    <a:lnTo>
                      <a:pt x="45" y="1132"/>
                    </a:lnTo>
                    <a:lnTo>
                      <a:pt x="46" y="1133"/>
                    </a:lnTo>
                    <a:lnTo>
                      <a:pt x="47" y="1136"/>
                    </a:lnTo>
                    <a:lnTo>
                      <a:pt x="49" y="1136"/>
                    </a:lnTo>
                    <a:lnTo>
                      <a:pt x="51" y="1134"/>
                    </a:lnTo>
                    <a:lnTo>
                      <a:pt x="49" y="1131"/>
                    </a:lnTo>
                    <a:lnTo>
                      <a:pt x="48" y="1129"/>
                    </a:lnTo>
                    <a:lnTo>
                      <a:pt x="47" y="1127"/>
                    </a:lnTo>
                    <a:lnTo>
                      <a:pt x="45" y="1128"/>
                    </a:lnTo>
                    <a:lnTo>
                      <a:pt x="43" y="1128"/>
                    </a:lnTo>
                    <a:lnTo>
                      <a:pt x="41" y="1129"/>
                    </a:lnTo>
                    <a:lnTo>
                      <a:pt x="39" y="1130"/>
                    </a:lnTo>
                    <a:lnTo>
                      <a:pt x="38" y="1128"/>
                    </a:lnTo>
                    <a:lnTo>
                      <a:pt x="37" y="1126"/>
                    </a:lnTo>
                    <a:lnTo>
                      <a:pt x="35" y="1124"/>
                    </a:lnTo>
                    <a:lnTo>
                      <a:pt x="34" y="1123"/>
                    </a:lnTo>
                    <a:lnTo>
                      <a:pt x="32" y="1124"/>
                    </a:lnTo>
                    <a:lnTo>
                      <a:pt x="30" y="1124"/>
                    </a:lnTo>
                    <a:lnTo>
                      <a:pt x="29" y="1122"/>
                    </a:lnTo>
                    <a:lnTo>
                      <a:pt x="28" y="1121"/>
                    </a:lnTo>
                    <a:lnTo>
                      <a:pt x="30" y="1120"/>
                    </a:lnTo>
                    <a:lnTo>
                      <a:pt x="32" y="1118"/>
                    </a:lnTo>
                    <a:lnTo>
                      <a:pt x="31" y="1117"/>
                    </a:lnTo>
                    <a:lnTo>
                      <a:pt x="30" y="1115"/>
                    </a:lnTo>
                    <a:lnTo>
                      <a:pt x="29" y="1113"/>
                    </a:lnTo>
                    <a:lnTo>
                      <a:pt x="28" y="1112"/>
                    </a:lnTo>
                    <a:lnTo>
                      <a:pt x="30" y="1111"/>
                    </a:lnTo>
                    <a:lnTo>
                      <a:pt x="32" y="1110"/>
                    </a:lnTo>
                    <a:lnTo>
                      <a:pt x="31" y="1109"/>
                    </a:lnTo>
                    <a:lnTo>
                      <a:pt x="30" y="1107"/>
                    </a:lnTo>
                    <a:lnTo>
                      <a:pt x="32" y="1106"/>
                    </a:lnTo>
                    <a:lnTo>
                      <a:pt x="34" y="1106"/>
                    </a:lnTo>
                    <a:lnTo>
                      <a:pt x="35" y="1108"/>
                    </a:lnTo>
                    <a:lnTo>
                      <a:pt x="37" y="1109"/>
                    </a:lnTo>
                    <a:lnTo>
                      <a:pt x="39" y="1109"/>
                    </a:lnTo>
                    <a:lnTo>
                      <a:pt x="41" y="1108"/>
                    </a:lnTo>
                    <a:lnTo>
                      <a:pt x="40" y="1106"/>
                    </a:lnTo>
                    <a:lnTo>
                      <a:pt x="39" y="1105"/>
                    </a:lnTo>
                    <a:lnTo>
                      <a:pt x="41" y="1104"/>
                    </a:lnTo>
                    <a:lnTo>
                      <a:pt x="43" y="1104"/>
                    </a:lnTo>
                    <a:lnTo>
                      <a:pt x="42" y="1101"/>
                    </a:lnTo>
                    <a:lnTo>
                      <a:pt x="41" y="1099"/>
                    </a:lnTo>
                    <a:lnTo>
                      <a:pt x="43" y="1099"/>
                    </a:lnTo>
                    <a:lnTo>
                      <a:pt x="44" y="1098"/>
                    </a:lnTo>
                    <a:lnTo>
                      <a:pt x="44" y="1096"/>
                    </a:lnTo>
                    <a:lnTo>
                      <a:pt x="43" y="1095"/>
                    </a:lnTo>
                    <a:lnTo>
                      <a:pt x="41" y="1095"/>
                    </a:lnTo>
                    <a:lnTo>
                      <a:pt x="39" y="1096"/>
                    </a:lnTo>
                    <a:lnTo>
                      <a:pt x="38" y="1094"/>
                    </a:lnTo>
                    <a:lnTo>
                      <a:pt x="37" y="1092"/>
                    </a:lnTo>
                    <a:lnTo>
                      <a:pt x="39" y="1092"/>
                    </a:lnTo>
                    <a:lnTo>
                      <a:pt x="41" y="1091"/>
                    </a:lnTo>
                    <a:lnTo>
                      <a:pt x="40" y="1089"/>
                    </a:lnTo>
                    <a:lnTo>
                      <a:pt x="39" y="1088"/>
                    </a:lnTo>
                    <a:lnTo>
                      <a:pt x="38" y="1086"/>
                    </a:lnTo>
                    <a:lnTo>
                      <a:pt x="37" y="1083"/>
                    </a:lnTo>
                    <a:lnTo>
                      <a:pt x="39" y="1083"/>
                    </a:lnTo>
                    <a:lnTo>
                      <a:pt x="41" y="1082"/>
                    </a:lnTo>
                    <a:lnTo>
                      <a:pt x="40" y="1080"/>
                    </a:lnTo>
                    <a:lnTo>
                      <a:pt x="39" y="1079"/>
                    </a:lnTo>
                    <a:lnTo>
                      <a:pt x="41" y="1078"/>
                    </a:lnTo>
                    <a:lnTo>
                      <a:pt x="43" y="1078"/>
                    </a:lnTo>
                    <a:lnTo>
                      <a:pt x="42" y="1076"/>
                    </a:lnTo>
                    <a:lnTo>
                      <a:pt x="41" y="1074"/>
                    </a:lnTo>
                    <a:lnTo>
                      <a:pt x="43" y="1074"/>
                    </a:lnTo>
                    <a:lnTo>
                      <a:pt x="45" y="1073"/>
                    </a:lnTo>
                    <a:lnTo>
                      <a:pt x="44" y="1071"/>
                    </a:lnTo>
                    <a:lnTo>
                      <a:pt x="43" y="1070"/>
                    </a:lnTo>
                    <a:lnTo>
                      <a:pt x="45" y="1069"/>
                    </a:lnTo>
                    <a:lnTo>
                      <a:pt x="47" y="1069"/>
                    </a:lnTo>
                    <a:lnTo>
                      <a:pt x="49" y="1067"/>
                    </a:lnTo>
                    <a:lnTo>
                      <a:pt x="51" y="1067"/>
                    </a:lnTo>
                    <a:lnTo>
                      <a:pt x="50" y="1065"/>
                    </a:lnTo>
                    <a:lnTo>
                      <a:pt x="49" y="1063"/>
                    </a:lnTo>
                    <a:lnTo>
                      <a:pt x="48" y="1061"/>
                    </a:lnTo>
                    <a:lnTo>
                      <a:pt x="47" y="1060"/>
                    </a:lnTo>
                    <a:lnTo>
                      <a:pt x="49" y="1059"/>
                    </a:lnTo>
                    <a:lnTo>
                      <a:pt x="51" y="1059"/>
                    </a:lnTo>
                    <a:lnTo>
                      <a:pt x="50" y="1057"/>
                    </a:lnTo>
                    <a:lnTo>
                      <a:pt x="49" y="1055"/>
                    </a:lnTo>
                    <a:lnTo>
                      <a:pt x="51" y="1055"/>
                    </a:lnTo>
                    <a:lnTo>
                      <a:pt x="54" y="1054"/>
                    </a:lnTo>
                    <a:lnTo>
                      <a:pt x="53" y="1051"/>
                    </a:lnTo>
                    <a:lnTo>
                      <a:pt x="53" y="1050"/>
                    </a:lnTo>
                    <a:lnTo>
                      <a:pt x="55" y="1049"/>
                    </a:lnTo>
                    <a:lnTo>
                      <a:pt x="56" y="1049"/>
                    </a:lnTo>
                    <a:lnTo>
                      <a:pt x="55" y="1047"/>
                    </a:lnTo>
                    <a:lnTo>
                      <a:pt x="55" y="1045"/>
                    </a:lnTo>
                    <a:lnTo>
                      <a:pt x="57" y="1044"/>
                    </a:lnTo>
                    <a:lnTo>
                      <a:pt x="59" y="1044"/>
                    </a:lnTo>
                    <a:lnTo>
                      <a:pt x="60" y="1046"/>
                    </a:lnTo>
                    <a:lnTo>
                      <a:pt x="60" y="1048"/>
                    </a:lnTo>
                    <a:lnTo>
                      <a:pt x="61" y="1049"/>
                    </a:lnTo>
                    <a:lnTo>
                      <a:pt x="62" y="1051"/>
                    </a:lnTo>
                    <a:lnTo>
                      <a:pt x="64" y="1051"/>
                    </a:lnTo>
                    <a:lnTo>
                      <a:pt x="66" y="1050"/>
                    </a:lnTo>
                    <a:lnTo>
                      <a:pt x="65" y="1048"/>
                    </a:lnTo>
                    <a:lnTo>
                      <a:pt x="64" y="1047"/>
                    </a:lnTo>
                    <a:lnTo>
                      <a:pt x="66" y="1046"/>
                    </a:lnTo>
                    <a:lnTo>
                      <a:pt x="68" y="1046"/>
                    </a:lnTo>
                    <a:lnTo>
                      <a:pt x="66" y="1042"/>
                    </a:lnTo>
                    <a:lnTo>
                      <a:pt x="66" y="1040"/>
                    </a:lnTo>
                    <a:lnTo>
                      <a:pt x="65" y="1039"/>
                    </a:lnTo>
                    <a:lnTo>
                      <a:pt x="64" y="1039"/>
                    </a:lnTo>
                    <a:lnTo>
                      <a:pt x="63" y="1039"/>
                    </a:lnTo>
                    <a:lnTo>
                      <a:pt x="61" y="1040"/>
                    </a:lnTo>
                    <a:lnTo>
                      <a:pt x="61" y="1040"/>
                    </a:lnTo>
                    <a:lnTo>
                      <a:pt x="60" y="1038"/>
                    </a:lnTo>
                    <a:lnTo>
                      <a:pt x="59" y="1036"/>
                    </a:lnTo>
                    <a:lnTo>
                      <a:pt x="61" y="1036"/>
                    </a:lnTo>
                    <a:lnTo>
                      <a:pt x="63" y="1034"/>
                    </a:lnTo>
                    <a:lnTo>
                      <a:pt x="62" y="1032"/>
                    </a:lnTo>
                    <a:lnTo>
                      <a:pt x="61" y="1031"/>
                    </a:lnTo>
                    <a:lnTo>
                      <a:pt x="63" y="1030"/>
                    </a:lnTo>
                    <a:lnTo>
                      <a:pt x="65" y="1030"/>
                    </a:lnTo>
                    <a:lnTo>
                      <a:pt x="66" y="1032"/>
                    </a:lnTo>
                    <a:lnTo>
                      <a:pt x="67" y="1033"/>
                    </a:lnTo>
                    <a:lnTo>
                      <a:pt x="70" y="1033"/>
                    </a:lnTo>
                    <a:lnTo>
                      <a:pt x="72" y="1033"/>
                    </a:lnTo>
                    <a:lnTo>
                      <a:pt x="71" y="1031"/>
                    </a:lnTo>
                    <a:lnTo>
                      <a:pt x="70" y="1029"/>
                    </a:lnTo>
                    <a:lnTo>
                      <a:pt x="67" y="1025"/>
                    </a:lnTo>
                    <a:lnTo>
                      <a:pt x="66" y="1022"/>
                    </a:lnTo>
                    <a:lnTo>
                      <a:pt x="65" y="1020"/>
                    </a:lnTo>
                    <a:lnTo>
                      <a:pt x="64" y="1017"/>
                    </a:lnTo>
                    <a:lnTo>
                      <a:pt x="66" y="1017"/>
                    </a:lnTo>
                    <a:lnTo>
                      <a:pt x="68" y="1017"/>
                    </a:lnTo>
                    <a:lnTo>
                      <a:pt x="67" y="1015"/>
                    </a:lnTo>
                    <a:lnTo>
                      <a:pt x="66" y="1013"/>
                    </a:lnTo>
                    <a:lnTo>
                      <a:pt x="68" y="1013"/>
                    </a:lnTo>
                    <a:lnTo>
                      <a:pt x="71" y="1012"/>
                    </a:lnTo>
                    <a:lnTo>
                      <a:pt x="70" y="1010"/>
                    </a:lnTo>
                    <a:lnTo>
                      <a:pt x="70" y="1009"/>
                    </a:lnTo>
                    <a:lnTo>
                      <a:pt x="72" y="1008"/>
                    </a:lnTo>
                    <a:lnTo>
                      <a:pt x="74" y="1008"/>
                    </a:lnTo>
                    <a:lnTo>
                      <a:pt x="73" y="1006"/>
                    </a:lnTo>
                    <a:lnTo>
                      <a:pt x="72" y="1004"/>
                    </a:lnTo>
                    <a:lnTo>
                      <a:pt x="74" y="1004"/>
                    </a:lnTo>
                    <a:lnTo>
                      <a:pt x="76" y="1003"/>
                    </a:lnTo>
                    <a:lnTo>
                      <a:pt x="77" y="1005"/>
                    </a:lnTo>
                    <a:lnTo>
                      <a:pt x="77" y="1007"/>
                    </a:lnTo>
                    <a:lnTo>
                      <a:pt x="79" y="1007"/>
                    </a:lnTo>
                    <a:lnTo>
                      <a:pt x="81" y="1006"/>
                    </a:lnTo>
                    <a:lnTo>
                      <a:pt x="81" y="1004"/>
                    </a:lnTo>
                    <a:lnTo>
                      <a:pt x="80" y="1003"/>
                    </a:lnTo>
                    <a:lnTo>
                      <a:pt x="81" y="1001"/>
                    </a:lnTo>
                    <a:lnTo>
                      <a:pt x="84" y="1001"/>
                    </a:lnTo>
                    <a:lnTo>
                      <a:pt x="83" y="1000"/>
                    </a:lnTo>
                    <a:lnTo>
                      <a:pt x="83" y="999"/>
                    </a:lnTo>
                    <a:lnTo>
                      <a:pt x="82" y="998"/>
                    </a:lnTo>
                    <a:lnTo>
                      <a:pt x="82" y="997"/>
                    </a:lnTo>
                    <a:lnTo>
                      <a:pt x="80" y="997"/>
                    </a:lnTo>
                    <a:lnTo>
                      <a:pt x="78" y="998"/>
                    </a:lnTo>
                    <a:lnTo>
                      <a:pt x="79" y="1000"/>
                    </a:lnTo>
                    <a:lnTo>
                      <a:pt x="80" y="1003"/>
                    </a:lnTo>
                    <a:lnTo>
                      <a:pt x="78" y="1003"/>
                    </a:lnTo>
                    <a:lnTo>
                      <a:pt x="76" y="1003"/>
                    </a:lnTo>
                    <a:lnTo>
                      <a:pt x="75" y="1001"/>
                    </a:lnTo>
                    <a:lnTo>
                      <a:pt x="74" y="999"/>
                    </a:lnTo>
                    <a:lnTo>
                      <a:pt x="73" y="997"/>
                    </a:lnTo>
                    <a:lnTo>
                      <a:pt x="73" y="995"/>
                    </a:lnTo>
                    <a:lnTo>
                      <a:pt x="75" y="995"/>
                    </a:lnTo>
                    <a:lnTo>
                      <a:pt x="77" y="994"/>
                    </a:lnTo>
                    <a:lnTo>
                      <a:pt x="78" y="994"/>
                    </a:lnTo>
                    <a:lnTo>
                      <a:pt x="80" y="994"/>
                    </a:lnTo>
                    <a:lnTo>
                      <a:pt x="80" y="992"/>
                    </a:lnTo>
                    <a:lnTo>
                      <a:pt x="79" y="990"/>
                    </a:lnTo>
                    <a:lnTo>
                      <a:pt x="78" y="988"/>
                    </a:lnTo>
                    <a:lnTo>
                      <a:pt x="77" y="986"/>
                    </a:lnTo>
                    <a:lnTo>
                      <a:pt x="79" y="986"/>
                    </a:lnTo>
                    <a:lnTo>
                      <a:pt x="81" y="986"/>
                    </a:lnTo>
                    <a:lnTo>
                      <a:pt x="80" y="983"/>
                    </a:lnTo>
                    <a:lnTo>
                      <a:pt x="80" y="981"/>
                    </a:lnTo>
                    <a:lnTo>
                      <a:pt x="82" y="981"/>
                    </a:lnTo>
                    <a:lnTo>
                      <a:pt x="84" y="980"/>
                    </a:lnTo>
                    <a:lnTo>
                      <a:pt x="87" y="980"/>
                    </a:lnTo>
                    <a:lnTo>
                      <a:pt x="89" y="980"/>
                    </a:lnTo>
                    <a:lnTo>
                      <a:pt x="91" y="979"/>
                    </a:lnTo>
                    <a:lnTo>
                      <a:pt x="92" y="979"/>
                    </a:lnTo>
                    <a:lnTo>
                      <a:pt x="92" y="977"/>
                    </a:lnTo>
                    <a:lnTo>
                      <a:pt x="91" y="975"/>
                    </a:lnTo>
                    <a:lnTo>
                      <a:pt x="90" y="975"/>
                    </a:lnTo>
                    <a:lnTo>
                      <a:pt x="89" y="976"/>
                    </a:lnTo>
                    <a:lnTo>
                      <a:pt x="88" y="976"/>
                    </a:lnTo>
                    <a:lnTo>
                      <a:pt x="87" y="976"/>
                    </a:lnTo>
                    <a:lnTo>
                      <a:pt x="85" y="974"/>
                    </a:lnTo>
                    <a:lnTo>
                      <a:pt x="84" y="972"/>
                    </a:lnTo>
                    <a:lnTo>
                      <a:pt x="87" y="972"/>
                    </a:lnTo>
                    <a:lnTo>
                      <a:pt x="89" y="972"/>
                    </a:lnTo>
                    <a:lnTo>
                      <a:pt x="89" y="970"/>
                    </a:lnTo>
                    <a:lnTo>
                      <a:pt x="88" y="967"/>
                    </a:lnTo>
                    <a:lnTo>
                      <a:pt x="90" y="967"/>
                    </a:lnTo>
                    <a:lnTo>
                      <a:pt x="92" y="966"/>
                    </a:lnTo>
                    <a:lnTo>
                      <a:pt x="91" y="965"/>
                    </a:lnTo>
                    <a:lnTo>
                      <a:pt x="90" y="963"/>
                    </a:lnTo>
                    <a:lnTo>
                      <a:pt x="92" y="962"/>
                    </a:lnTo>
                    <a:lnTo>
                      <a:pt x="94" y="962"/>
                    </a:lnTo>
                    <a:lnTo>
                      <a:pt x="93" y="960"/>
                    </a:lnTo>
                    <a:lnTo>
                      <a:pt x="93" y="958"/>
                    </a:lnTo>
                    <a:lnTo>
                      <a:pt x="95" y="958"/>
                    </a:lnTo>
                    <a:lnTo>
                      <a:pt x="97" y="958"/>
                    </a:lnTo>
                    <a:lnTo>
                      <a:pt x="96" y="956"/>
                    </a:lnTo>
                    <a:lnTo>
                      <a:pt x="95" y="954"/>
                    </a:lnTo>
                    <a:lnTo>
                      <a:pt x="94" y="950"/>
                    </a:lnTo>
                    <a:lnTo>
                      <a:pt x="101" y="948"/>
                    </a:lnTo>
                    <a:lnTo>
                      <a:pt x="104" y="953"/>
                    </a:lnTo>
                    <a:lnTo>
                      <a:pt x="105" y="955"/>
                    </a:lnTo>
                    <a:lnTo>
                      <a:pt x="105" y="957"/>
                    </a:lnTo>
                    <a:lnTo>
                      <a:pt x="107" y="956"/>
                    </a:lnTo>
                    <a:lnTo>
                      <a:pt x="109" y="956"/>
                    </a:lnTo>
                    <a:lnTo>
                      <a:pt x="109" y="954"/>
                    </a:lnTo>
                    <a:lnTo>
                      <a:pt x="108" y="952"/>
                    </a:lnTo>
                    <a:lnTo>
                      <a:pt x="110" y="952"/>
                    </a:lnTo>
                    <a:lnTo>
                      <a:pt x="112" y="952"/>
                    </a:lnTo>
                    <a:lnTo>
                      <a:pt x="114" y="950"/>
                    </a:lnTo>
                    <a:lnTo>
                      <a:pt x="116" y="950"/>
                    </a:lnTo>
                    <a:lnTo>
                      <a:pt x="115" y="948"/>
                    </a:lnTo>
                    <a:lnTo>
                      <a:pt x="114" y="946"/>
                    </a:lnTo>
                    <a:lnTo>
                      <a:pt x="112" y="947"/>
                    </a:lnTo>
                    <a:lnTo>
                      <a:pt x="110" y="947"/>
                    </a:lnTo>
                    <a:lnTo>
                      <a:pt x="110" y="945"/>
                    </a:lnTo>
                    <a:lnTo>
                      <a:pt x="109" y="943"/>
                    </a:lnTo>
                    <a:lnTo>
                      <a:pt x="108" y="944"/>
                    </a:lnTo>
                    <a:lnTo>
                      <a:pt x="107" y="944"/>
                    </a:lnTo>
                    <a:lnTo>
                      <a:pt x="106" y="944"/>
                    </a:lnTo>
                    <a:lnTo>
                      <a:pt x="105" y="944"/>
                    </a:lnTo>
                    <a:lnTo>
                      <a:pt x="104" y="942"/>
                    </a:lnTo>
                    <a:lnTo>
                      <a:pt x="103" y="940"/>
                    </a:lnTo>
                    <a:lnTo>
                      <a:pt x="106" y="940"/>
                    </a:lnTo>
                    <a:lnTo>
                      <a:pt x="107" y="940"/>
                    </a:lnTo>
                    <a:lnTo>
                      <a:pt x="107" y="938"/>
                    </a:lnTo>
                    <a:lnTo>
                      <a:pt x="106" y="936"/>
                    </a:lnTo>
                    <a:lnTo>
                      <a:pt x="108" y="936"/>
                    </a:lnTo>
                    <a:lnTo>
                      <a:pt x="110" y="936"/>
                    </a:lnTo>
                    <a:lnTo>
                      <a:pt x="111" y="937"/>
                    </a:lnTo>
                    <a:lnTo>
                      <a:pt x="111" y="939"/>
                    </a:lnTo>
                    <a:lnTo>
                      <a:pt x="113" y="939"/>
                    </a:lnTo>
                    <a:lnTo>
                      <a:pt x="115" y="939"/>
                    </a:lnTo>
                    <a:lnTo>
                      <a:pt x="115" y="937"/>
                    </a:lnTo>
                    <a:lnTo>
                      <a:pt x="114" y="934"/>
                    </a:lnTo>
                    <a:lnTo>
                      <a:pt x="112" y="930"/>
                    </a:lnTo>
                    <a:lnTo>
                      <a:pt x="111" y="927"/>
                    </a:lnTo>
                    <a:lnTo>
                      <a:pt x="110" y="925"/>
                    </a:lnTo>
                    <a:lnTo>
                      <a:pt x="110" y="923"/>
                    </a:lnTo>
                    <a:lnTo>
                      <a:pt x="112" y="923"/>
                    </a:lnTo>
                    <a:lnTo>
                      <a:pt x="114" y="923"/>
                    </a:lnTo>
                    <a:lnTo>
                      <a:pt x="113" y="921"/>
                    </a:lnTo>
                    <a:lnTo>
                      <a:pt x="112" y="919"/>
                    </a:lnTo>
                    <a:lnTo>
                      <a:pt x="114" y="917"/>
                    </a:lnTo>
                    <a:lnTo>
                      <a:pt x="116" y="917"/>
                    </a:lnTo>
                    <a:lnTo>
                      <a:pt x="116" y="919"/>
                    </a:lnTo>
                    <a:lnTo>
                      <a:pt x="117" y="920"/>
                    </a:lnTo>
                    <a:lnTo>
                      <a:pt x="117" y="921"/>
                    </a:lnTo>
                    <a:lnTo>
                      <a:pt x="117" y="922"/>
                    </a:lnTo>
                    <a:lnTo>
                      <a:pt x="121" y="922"/>
                    </a:lnTo>
                    <a:lnTo>
                      <a:pt x="122" y="921"/>
                    </a:lnTo>
                    <a:lnTo>
                      <a:pt x="122" y="920"/>
                    </a:lnTo>
                    <a:lnTo>
                      <a:pt x="121" y="917"/>
                    </a:lnTo>
                    <a:lnTo>
                      <a:pt x="123" y="916"/>
                    </a:lnTo>
                    <a:lnTo>
                      <a:pt x="125" y="916"/>
                    </a:lnTo>
                    <a:lnTo>
                      <a:pt x="124" y="914"/>
                    </a:lnTo>
                    <a:lnTo>
                      <a:pt x="123" y="913"/>
                    </a:lnTo>
                    <a:lnTo>
                      <a:pt x="121" y="913"/>
                    </a:lnTo>
                    <a:lnTo>
                      <a:pt x="120" y="913"/>
                    </a:lnTo>
                    <a:lnTo>
                      <a:pt x="118" y="911"/>
                    </a:lnTo>
                    <a:lnTo>
                      <a:pt x="117" y="909"/>
                    </a:lnTo>
                    <a:lnTo>
                      <a:pt x="120" y="909"/>
                    </a:lnTo>
                    <a:lnTo>
                      <a:pt x="122" y="909"/>
                    </a:lnTo>
                    <a:lnTo>
                      <a:pt x="122" y="907"/>
                    </a:lnTo>
                    <a:lnTo>
                      <a:pt x="121" y="905"/>
                    </a:lnTo>
                    <a:lnTo>
                      <a:pt x="120" y="903"/>
                    </a:lnTo>
                    <a:lnTo>
                      <a:pt x="118" y="902"/>
                    </a:lnTo>
                    <a:lnTo>
                      <a:pt x="121" y="900"/>
                    </a:lnTo>
                    <a:lnTo>
                      <a:pt x="123" y="900"/>
                    </a:lnTo>
                    <a:lnTo>
                      <a:pt x="125" y="900"/>
                    </a:lnTo>
                    <a:lnTo>
                      <a:pt x="127" y="900"/>
                    </a:lnTo>
                    <a:lnTo>
                      <a:pt x="127" y="898"/>
                    </a:lnTo>
                    <a:lnTo>
                      <a:pt x="126" y="896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28" y="890"/>
                    </a:lnTo>
                    <a:lnTo>
                      <a:pt x="127" y="888"/>
                    </a:lnTo>
                    <a:lnTo>
                      <a:pt x="129" y="888"/>
                    </a:lnTo>
                    <a:lnTo>
                      <a:pt x="131" y="888"/>
                    </a:lnTo>
                    <a:lnTo>
                      <a:pt x="130" y="886"/>
                    </a:lnTo>
                    <a:lnTo>
                      <a:pt x="130" y="883"/>
                    </a:lnTo>
                    <a:lnTo>
                      <a:pt x="132" y="883"/>
                    </a:lnTo>
                    <a:lnTo>
                      <a:pt x="134" y="882"/>
                    </a:lnTo>
                    <a:lnTo>
                      <a:pt x="133" y="881"/>
                    </a:lnTo>
                    <a:lnTo>
                      <a:pt x="132" y="879"/>
                    </a:lnTo>
                    <a:lnTo>
                      <a:pt x="134" y="879"/>
                    </a:lnTo>
                    <a:lnTo>
                      <a:pt x="137" y="878"/>
                    </a:lnTo>
                    <a:lnTo>
                      <a:pt x="137" y="876"/>
                    </a:lnTo>
                    <a:lnTo>
                      <a:pt x="135" y="875"/>
                    </a:lnTo>
                    <a:lnTo>
                      <a:pt x="138" y="874"/>
                    </a:lnTo>
                    <a:lnTo>
                      <a:pt x="140" y="874"/>
                    </a:lnTo>
                    <a:lnTo>
                      <a:pt x="139" y="872"/>
                    </a:lnTo>
                    <a:lnTo>
                      <a:pt x="139" y="870"/>
                    </a:lnTo>
                    <a:lnTo>
                      <a:pt x="141" y="870"/>
                    </a:lnTo>
                    <a:lnTo>
                      <a:pt x="143" y="870"/>
                    </a:lnTo>
                    <a:lnTo>
                      <a:pt x="142" y="867"/>
                    </a:lnTo>
                    <a:lnTo>
                      <a:pt x="141" y="865"/>
                    </a:lnTo>
                    <a:lnTo>
                      <a:pt x="143" y="865"/>
                    </a:lnTo>
                    <a:lnTo>
                      <a:pt x="145" y="865"/>
                    </a:lnTo>
                    <a:lnTo>
                      <a:pt x="145" y="863"/>
                    </a:lnTo>
                    <a:lnTo>
                      <a:pt x="144" y="861"/>
                    </a:lnTo>
                    <a:lnTo>
                      <a:pt x="146" y="861"/>
                    </a:lnTo>
                    <a:lnTo>
                      <a:pt x="148" y="861"/>
                    </a:lnTo>
                    <a:lnTo>
                      <a:pt x="147" y="859"/>
                    </a:lnTo>
                    <a:lnTo>
                      <a:pt x="147" y="857"/>
                    </a:lnTo>
                    <a:lnTo>
                      <a:pt x="149" y="857"/>
                    </a:lnTo>
                    <a:lnTo>
                      <a:pt x="151" y="857"/>
                    </a:lnTo>
                    <a:lnTo>
                      <a:pt x="151" y="859"/>
                    </a:lnTo>
                    <a:lnTo>
                      <a:pt x="153" y="860"/>
                    </a:lnTo>
                    <a:lnTo>
                      <a:pt x="155" y="860"/>
                    </a:lnTo>
                    <a:lnTo>
                      <a:pt x="157" y="860"/>
                    </a:lnTo>
                    <a:lnTo>
                      <a:pt x="156" y="858"/>
                    </a:lnTo>
                    <a:lnTo>
                      <a:pt x="156" y="856"/>
                    </a:lnTo>
                    <a:lnTo>
                      <a:pt x="155" y="854"/>
                    </a:lnTo>
                    <a:lnTo>
                      <a:pt x="154" y="853"/>
                    </a:lnTo>
                    <a:lnTo>
                      <a:pt x="151" y="853"/>
                    </a:lnTo>
                    <a:lnTo>
                      <a:pt x="149" y="853"/>
                    </a:lnTo>
                    <a:lnTo>
                      <a:pt x="149" y="850"/>
                    </a:lnTo>
                    <a:lnTo>
                      <a:pt x="148" y="848"/>
                    </a:lnTo>
                    <a:lnTo>
                      <a:pt x="150" y="848"/>
                    </a:lnTo>
                    <a:lnTo>
                      <a:pt x="153" y="848"/>
                    </a:lnTo>
                    <a:lnTo>
                      <a:pt x="155" y="848"/>
                    </a:lnTo>
                    <a:lnTo>
                      <a:pt x="157" y="848"/>
                    </a:lnTo>
                    <a:lnTo>
                      <a:pt x="158" y="849"/>
                    </a:lnTo>
                    <a:lnTo>
                      <a:pt x="158" y="852"/>
                    </a:lnTo>
                    <a:lnTo>
                      <a:pt x="160" y="852"/>
                    </a:lnTo>
                    <a:lnTo>
                      <a:pt x="162" y="852"/>
                    </a:lnTo>
                    <a:lnTo>
                      <a:pt x="162" y="849"/>
                    </a:lnTo>
                    <a:lnTo>
                      <a:pt x="161" y="847"/>
                    </a:lnTo>
                    <a:lnTo>
                      <a:pt x="163" y="847"/>
                    </a:lnTo>
                    <a:lnTo>
                      <a:pt x="165" y="847"/>
                    </a:lnTo>
                    <a:lnTo>
                      <a:pt x="165" y="845"/>
                    </a:lnTo>
                    <a:lnTo>
                      <a:pt x="164" y="843"/>
                    </a:lnTo>
                    <a:lnTo>
                      <a:pt x="163" y="839"/>
                    </a:lnTo>
                    <a:lnTo>
                      <a:pt x="161" y="836"/>
                    </a:lnTo>
                    <a:lnTo>
                      <a:pt x="161" y="833"/>
                    </a:lnTo>
                    <a:lnTo>
                      <a:pt x="160" y="831"/>
                    </a:lnTo>
                    <a:lnTo>
                      <a:pt x="162" y="831"/>
                    </a:lnTo>
                    <a:lnTo>
                      <a:pt x="164" y="831"/>
                    </a:lnTo>
                    <a:lnTo>
                      <a:pt x="166" y="831"/>
                    </a:lnTo>
                    <a:lnTo>
                      <a:pt x="168" y="830"/>
                    </a:lnTo>
                    <a:lnTo>
                      <a:pt x="167" y="829"/>
                    </a:lnTo>
                    <a:lnTo>
                      <a:pt x="167" y="827"/>
                    </a:lnTo>
                    <a:lnTo>
                      <a:pt x="170" y="826"/>
                    </a:lnTo>
                    <a:lnTo>
                      <a:pt x="172" y="826"/>
                    </a:lnTo>
                    <a:lnTo>
                      <a:pt x="174" y="826"/>
                    </a:lnTo>
                    <a:lnTo>
                      <a:pt x="176" y="826"/>
                    </a:lnTo>
                    <a:lnTo>
                      <a:pt x="175" y="824"/>
                    </a:lnTo>
                    <a:lnTo>
                      <a:pt x="174" y="822"/>
                    </a:lnTo>
                    <a:lnTo>
                      <a:pt x="174" y="820"/>
                    </a:lnTo>
                    <a:lnTo>
                      <a:pt x="173" y="819"/>
                    </a:lnTo>
                    <a:lnTo>
                      <a:pt x="175" y="817"/>
                    </a:lnTo>
                    <a:lnTo>
                      <a:pt x="177" y="817"/>
                    </a:lnTo>
                    <a:lnTo>
                      <a:pt x="177" y="815"/>
                    </a:lnTo>
                    <a:lnTo>
                      <a:pt x="176" y="814"/>
                    </a:lnTo>
                    <a:lnTo>
                      <a:pt x="178" y="813"/>
                    </a:lnTo>
                    <a:lnTo>
                      <a:pt x="180" y="813"/>
                    </a:lnTo>
                    <a:lnTo>
                      <a:pt x="179" y="811"/>
                    </a:lnTo>
                    <a:lnTo>
                      <a:pt x="179" y="810"/>
                    </a:lnTo>
                    <a:lnTo>
                      <a:pt x="181" y="809"/>
                    </a:lnTo>
                    <a:lnTo>
                      <a:pt x="183" y="809"/>
                    </a:lnTo>
                    <a:lnTo>
                      <a:pt x="182" y="807"/>
                    </a:lnTo>
                    <a:lnTo>
                      <a:pt x="182" y="806"/>
                    </a:lnTo>
                    <a:lnTo>
                      <a:pt x="184" y="805"/>
                    </a:lnTo>
                    <a:lnTo>
                      <a:pt x="187" y="805"/>
                    </a:lnTo>
                    <a:lnTo>
                      <a:pt x="186" y="803"/>
                    </a:lnTo>
                    <a:lnTo>
                      <a:pt x="184" y="802"/>
                    </a:lnTo>
                    <a:lnTo>
                      <a:pt x="187" y="800"/>
                    </a:lnTo>
                    <a:lnTo>
                      <a:pt x="189" y="800"/>
                    </a:lnTo>
                    <a:lnTo>
                      <a:pt x="190" y="803"/>
                    </a:lnTo>
                    <a:lnTo>
                      <a:pt x="191" y="805"/>
                    </a:lnTo>
                    <a:lnTo>
                      <a:pt x="193" y="805"/>
                    </a:lnTo>
                    <a:lnTo>
                      <a:pt x="195" y="805"/>
                    </a:lnTo>
                    <a:lnTo>
                      <a:pt x="195" y="807"/>
                    </a:lnTo>
                    <a:lnTo>
                      <a:pt x="196" y="808"/>
                    </a:lnTo>
                    <a:lnTo>
                      <a:pt x="198" y="808"/>
                    </a:lnTo>
                    <a:lnTo>
                      <a:pt x="200" y="808"/>
                    </a:lnTo>
                    <a:lnTo>
                      <a:pt x="199" y="806"/>
                    </a:lnTo>
                    <a:lnTo>
                      <a:pt x="198" y="804"/>
                    </a:lnTo>
                    <a:lnTo>
                      <a:pt x="196" y="805"/>
                    </a:lnTo>
                    <a:lnTo>
                      <a:pt x="195" y="805"/>
                    </a:lnTo>
                    <a:lnTo>
                      <a:pt x="194" y="803"/>
                    </a:lnTo>
                    <a:lnTo>
                      <a:pt x="193" y="800"/>
                    </a:lnTo>
                    <a:lnTo>
                      <a:pt x="193" y="798"/>
                    </a:lnTo>
                    <a:lnTo>
                      <a:pt x="192" y="796"/>
                    </a:lnTo>
                    <a:lnTo>
                      <a:pt x="190" y="796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7" y="793"/>
                    </a:lnTo>
                    <a:lnTo>
                      <a:pt x="189" y="793"/>
                    </a:lnTo>
                    <a:lnTo>
                      <a:pt x="191" y="793"/>
                    </a:lnTo>
                    <a:lnTo>
                      <a:pt x="190" y="791"/>
                    </a:lnTo>
                    <a:lnTo>
                      <a:pt x="190" y="789"/>
                    </a:lnTo>
                    <a:lnTo>
                      <a:pt x="192" y="789"/>
                    </a:lnTo>
                    <a:lnTo>
                      <a:pt x="194" y="789"/>
                    </a:lnTo>
                    <a:lnTo>
                      <a:pt x="194" y="790"/>
                    </a:lnTo>
                    <a:lnTo>
                      <a:pt x="195" y="792"/>
                    </a:lnTo>
                    <a:lnTo>
                      <a:pt x="197" y="792"/>
                    </a:lnTo>
                    <a:lnTo>
                      <a:pt x="199" y="792"/>
                    </a:lnTo>
                    <a:lnTo>
                      <a:pt x="198" y="790"/>
                    </a:lnTo>
                    <a:lnTo>
                      <a:pt x="198" y="788"/>
                    </a:lnTo>
                    <a:lnTo>
                      <a:pt x="200" y="788"/>
                    </a:lnTo>
                    <a:lnTo>
                      <a:pt x="203" y="788"/>
                    </a:lnTo>
                    <a:lnTo>
                      <a:pt x="201" y="786"/>
                    </a:lnTo>
                    <a:lnTo>
                      <a:pt x="201" y="783"/>
                    </a:lnTo>
                    <a:lnTo>
                      <a:pt x="199" y="780"/>
                    </a:lnTo>
                    <a:lnTo>
                      <a:pt x="199" y="778"/>
                    </a:lnTo>
                    <a:lnTo>
                      <a:pt x="198" y="776"/>
                    </a:lnTo>
                    <a:lnTo>
                      <a:pt x="200" y="776"/>
                    </a:lnTo>
                    <a:lnTo>
                      <a:pt x="203" y="776"/>
                    </a:lnTo>
                    <a:lnTo>
                      <a:pt x="203" y="774"/>
                    </a:lnTo>
                    <a:lnTo>
                      <a:pt x="201" y="772"/>
                    </a:lnTo>
                    <a:lnTo>
                      <a:pt x="204" y="772"/>
                    </a:lnTo>
                    <a:lnTo>
                      <a:pt x="206" y="772"/>
                    </a:lnTo>
                    <a:lnTo>
                      <a:pt x="206" y="770"/>
                    </a:lnTo>
                    <a:lnTo>
                      <a:pt x="205" y="767"/>
                    </a:lnTo>
                    <a:lnTo>
                      <a:pt x="207" y="767"/>
                    </a:lnTo>
                    <a:lnTo>
                      <a:pt x="209" y="767"/>
                    </a:lnTo>
                    <a:lnTo>
                      <a:pt x="211" y="767"/>
                    </a:lnTo>
                    <a:lnTo>
                      <a:pt x="213" y="767"/>
                    </a:lnTo>
                    <a:lnTo>
                      <a:pt x="213" y="765"/>
                    </a:lnTo>
                    <a:lnTo>
                      <a:pt x="212" y="763"/>
                    </a:lnTo>
                    <a:lnTo>
                      <a:pt x="211" y="761"/>
                    </a:lnTo>
                    <a:lnTo>
                      <a:pt x="211" y="759"/>
                    </a:lnTo>
                    <a:lnTo>
                      <a:pt x="213" y="759"/>
                    </a:lnTo>
                    <a:lnTo>
                      <a:pt x="215" y="759"/>
                    </a:lnTo>
                    <a:lnTo>
                      <a:pt x="214" y="757"/>
                    </a:lnTo>
                    <a:lnTo>
                      <a:pt x="214" y="755"/>
                    </a:lnTo>
                    <a:lnTo>
                      <a:pt x="216" y="755"/>
                    </a:lnTo>
                    <a:lnTo>
                      <a:pt x="218" y="755"/>
                    </a:lnTo>
                    <a:lnTo>
                      <a:pt x="221" y="755"/>
                    </a:lnTo>
                    <a:lnTo>
                      <a:pt x="223" y="755"/>
                    </a:lnTo>
                    <a:lnTo>
                      <a:pt x="222" y="753"/>
                    </a:lnTo>
                    <a:lnTo>
                      <a:pt x="221" y="750"/>
                    </a:lnTo>
                    <a:lnTo>
                      <a:pt x="218" y="750"/>
                    </a:lnTo>
                    <a:lnTo>
                      <a:pt x="217" y="750"/>
                    </a:lnTo>
                    <a:lnTo>
                      <a:pt x="216" y="748"/>
                    </a:lnTo>
                    <a:lnTo>
                      <a:pt x="215" y="747"/>
                    </a:lnTo>
                    <a:lnTo>
                      <a:pt x="217" y="746"/>
                    </a:lnTo>
                    <a:lnTo>
                      <a:pt x="220" y="746"/>
                    </a:lnTo>
                    <a:lnTo>
                      <a:pt x="222" y="746"/>
                    </a:lnTo>
                    <a:lnTo>
                      <a:pt x="224" y="746"/>
                    </a:lnTo>
                    <a:lnTo>
                      <a:pt x="226" y="746"/>
                    </a:lnTo>
                    <a:lnTo>
                      <a:pt x="228" y="746"/>
                    </a:lnTo>
                    <a:lnTo>
                      <a:pt x="230" y="746"/>
                    </a:lnTo>
                    <a:lnTo>
                      <a:pt x="232" y="746"/>
                    </a:lnTo>
                    <a:lnTo>
                      <a:pt x="232" y="744"/>
                    </a:lnTo>
                    <a:lnTo>
                      <a:pt x="231" y="742"/>
                    </a:lnTo>
                    <a:lnTo>
                      <a:pt x="231" y="740"/>
                    </a:lnTo>
                    <a:lnTo>
                      <a:pt x="230" y="738"/>
                    </a:lnTo>
                    <a:lnTo>
                      <a:pt x="229" y="736"/>
                    </a:lnTo>
                    <a:lnTo>
                      <a:pt x="229" y="735"/>
                    </a:lnTo>
                    <a:lnTo>
                      <a:pt x="231" y="733"/>
                    </a:lnTo>
                    <a:lnTo>
                      <a:pt x="233" y="733"/>
                    </a:lnTo>
                    <a:lnTo>
                      <a:pt x="232" y="732"/>
                    </a:lnTo>
                    <a:lnTo>
                      <a:pt x="232" y="730"/>
                    </a:lnTo>
                    <a:lnTo>
                      <a:pt x="234" y="730"/>
                    </a:lnTo>
                    <a:lnTo>
                      <a:pt x="237" y="730"/>
                    </a:lnTo>
                    <a:lnTo>
                      <a:pt x="236" y="728"/>
                    </a:lnTo>
                    <a:lnTo>
                      <a:pt x="236" y="726"/>
                    </a:lnTo>
                    <a:lnTo>
                      <a:pt x="238" y="726"/>
                    </a:lnTo>
                    <a:lnTo>
                      <a:pt x="240" y="726"/>
                    </a:lnTo>
                    <a:lnTo>
                      <a:pt x="240" y="724"/>
                    </a:lnTo>
                    <a:lnTo>
                      <a:pt x="239" y="722"/>
                    </a:lnTo>
                    <a:lnTo>
                      <a:pt x="238" y="720"/>
                    </a:lnTo>
                    <a:lnTo>
                      <a:pt x="238" y="718"/>
                    </a:lnTo>
                    <a:lnTo>
                      <a:pt x="240" y="718"/>
                    </a:lnTo>
                    <a:lnTo>
                      <a:pt x="242" y="718"/>
                    </a:lnTo>
                    <a:lnTo>
                      <a:pt x="242" y="720"/>
                    </a:lnTo>
                    <a:lnTo>
                      <a:pt x="243" y="722"/>
                    </a:lnTo>
                    <a:lnTo>
                      <a:pt x="245" y="722"/>
                    </a:lnTo>
                    <a:lnTo>
                      <a:pt x="247" y="722"/>
                    </a:lnTo>
                    <a:lnTo>
                      <a:pt x="246" y="720"/>
                    </a:lnTo>
                    <a:lnTo>
                      <a:pt x="246" y="718"/>
                    </a:lnTo>
                    <a:lnTo>
                      <a:pt x="245" y="715"/>
                    </a:lnTo>
                    <a:lnTo>
                      <a:pt x="245" y="713"/>
                    </a:lnTo>
                    <a:lnTo>
                      <a:pt x="244" y="711"/>
                    </a:lnTo>
                    <a:lnTo>
                      <a:pt x="244" y="709"/>
                    </a:lnTo>
                    <a:lnTo>
                      <a:pt x="246" y="709"/>
                    </a:lnTo>
                    <a:lnTo>
                      <a:pt x="248" y="709"/>
                    </a:lnTo>
                    <a:lnTo>
                      <a:pt x="247" y="708"/>
                    </a:lnTo>
                    <a:lnTo>
                      <a:pt x="247" y="706"/>
                    </a:lnTo>
                    <a:lnTo>
                      <a:pt x="246" y="704"/>
                    </a:lnTo>
                    <a:lnTo>
                      <a:pt x="246" y="702"/>
                    </a:lnTo>
                    <a:lnTo>
                      <a:pt x="248" y="702"/>
                    </a:lnTo>
                    <a:lnTo>
                      <a:pt x="250" y="702"/>
                    </a:lnTo>
                    <a:lnTo>
                      <a:pt x="253" y="702"/>
                    </a:lnTo>
                    <a:lnTo>
                      <a:pt x="255" y="702"/>
                    </a:lnTo>
                    <a:lnTo>
                      <a:pt x="254" y="699"/>
                    </a:lnTo>
                    <a:lnTo>
                      <a:pt x="254" y="697"/>
                    </a:lnTo>
                    <a:lnTo>
                      <a:pt x="255" y="697"/>
                    </a:lnTo>
                    <a:lnTo>
                      <a:pt x="258" y="697"/>
                    </a:lnTo>
                    <a:lnTo>
                      <a:pt x="260" y="697"/>
                    </a:lnTo>
                    <a:lnTo>
                      <a:pt x="261" y="697"/>
                    </a:lnTo>
                    <a:lnTo>
                      <a:pt x="261" y="695"/>
                    </a:lnTo>
                    <a:lnTo>
                      <a:pt x="260" y="693"/>
                    </a:lnTo>
                    <a:lnTo>
                      <a:pt x="260" y="691"/>
                    </a:lnTo>
                    <a:lnTo>
                      <a:pt x="259" y="689"/>
                    </a:lnTo>
                    <a:lnTo>
                      <a:pt x="261" y="689"/>
                    </a:lnTo>
                    <a:lnTo>
                      <a:pt x="263" y="689"/>
                    </a:lnTo>
                    <a:lnTo>
                      <a:pt x="263" y="687"/>
                    </a:lnTo>
                    <a:lnTo>
                      <a:pt x="262" y="685"/>
                    </a:lnTo>
                    <a:lnTo>
                      <a:pt x="264" y="685"/>
                    </a:lnTo>
                    <a:lnTo>
                      <a:pt x="266" y="685"/>
                    </a:lnTo>
                    <a:lnTo>
                      <a:pt x="267" y="687"/>
                    </a:lnTo>
                    <a:lnTo>
                      <a:pt x="267" y="689"/>
                    </a:lnTo>
                    <a:lnTo>
                      <a:pt x="270" y="689"/>
                    </a:lnTo>
                    <a:lnTo>
                      <a:pt x="272" y="689"/>
                    </a:lnTo>
                    <a:lnTo>
                      <a:pt x="272" y="687"/>
                    </a:lnTo>
                    <a:lnTo>
                      <a:pt x="271" y="685"/>
                    </a:lnTo>
                    <a:lnTo>
                      <a:pt x="271" y="682"/>
                    </a:lnTo>
                    <a:lnTo>
                      <a:pt x="270" y="680"/>
                    </a:lnTo>
                    <a:lnTo>
                      <a:pt x="270" y="679"/>
                    </a:lnTo>
                    <a:lnTo>
                      <a:pt x="268" y="677"/>
                    </a:lnTo>
                    <a:lnTo>
                      <a:pt x="271" y="677"/>
                    </a:lnTo>
                    <a:lnTo>
                      <a:pt x="273" y="677"/>
                    </a:lnTo>
                    <a:lnTo>
                      <a:pt x="273" y="675"/>
                    </a:lnTo>
                    <a:lnTo>
                      <a:pt x="272" y="673"/>
                    </a:lnTo>
                    <a:lnTo>
                      <a:pt x="274" y="673"/>
                    </a:lnTo>
                    <a:lnTo>
                      <a:pt x="276" y="673"/>
                    </a:lnTo>
                    <a:lnTo>
                      <a:pt x="279" y="673"/>
                    </a:lnTo>
                    <a:lnTo>
                      <a:pt x="280" y="673"/>
                    </a:lnTo>
                    <a:lnTo>
                      <a:pt x="280" y="671"/>
                    </a:lnTo>
                    <a:lnTo>
                      <a:pt x="279" y="669"/>
                    </a:lnTo>
                    <a:lnTo>
                      <a:pt x="277" y="669"/>
                    </a:lnTo>
                    <a:lnTo>
                      <a:pt x="275" y="669"/>
                    </a:lnTo>
                    <a:lnTo>
                      <a:pt x="275" y="666"/>
                    </a:lnTo>
                    <a:lnTo>
                      <a:pt x="275" y="664"/>
                    </a:lnTo>
                    <a:lnTo>
                      <a:pt x="277" y="664"/>
                    </a:lnTo>
                    <a:lnTo>
                      <a:pt x="278" y="664"/>
                    </a:lnTo>
                    <a:lnTo>
                      <a:pt x="278" y="662"/>
                    </a:lnTo>
                    <a:lnTo>
                      <a:pt x="278" y="661"/>
                    </a:lnTo>
                    <a:lnTo>
                      <a:pt x="280" y="660"/>
                    </a:lnTo>
                    <a:lnTo>
                      <a:pt x="282" y="660"/>
                    </a:lnTo>
                    <a:lnTo>
                      <a:pt x="282" y="662"/>
                    </a:lnTo>
                    <a:lnTo>
                      <a:pt x="282" y="664"/>
                    </a:lnTo>
                    <a:lnTo>
                      <a:pt x="284" y="664"/>
                    </a:lnTo>
                    <a:lnTo>
                      <a:pt x="287" y="664"/>
                    </a:lnTo>
                    <a:lnTo>
                      <a:pt x="287" y="662"/>
                    </a:lnTo>
                    <a:lnTo>
                      <a:pt x="286" y="660"/>
                    </a:lnTo>
                    <a:lnTo>
                      <a:pt x="286" y="659"/>
                    </a:lnTo>
                    <a:lnTo>
                      <a:pt x="286" y="657"/>
                    </a:lnTo>
                    <a:lnTo>
                      <a:pt x="284" y="655"/>
                    </a:lnTo>
                    <a:lnTo>
                      <a:pt x="284" y="653"/>
                    </a:lnTo>
                    <a:lnTo>
                      <a:pt x="286" y="653"/>
                    </a:lnTo>
                    <a:lnTo>
                      <a:pt x="289" y="653"/>
                    </a:lnTo>
                    <a:lnTo>
                      <a:pt x="288" y="650"/>
                    </a:lnTo>
                    <a:lnTo>
                      <a:pt x="288" y="648"/>
                    </a:lnTo>
                    <a:lnTo>
                      <a:pt x="290" y="648"/>
                    </a:lnTo>
                    <a:lnTo>
                      <a:pt x="292" y="648"/>
                    </a:lnTo>
                    <a:lnTo>
                      <a:pt x="291" y="646"/>
                    </a:lnTo>
                    <a:lnTo>
                      <a:pt x="291" y="644"/>
                    </a:lnTo>
                    <a:lnTo>
                      <a:pt x="293" y="644"/>
                    </a:lnTo>
                    <a:lnTo>
                      <a:pt x="295" y="644"/>
                    </a:lnTo>
                    <a:lnTo>
                      <a:pt x="294" y="642"/>
                    </a:lnTo>
                    <a:lnTo>
                      <a:pt x="294" y="641"/>
                    </a:lnTo>
                    <a:lnTo>
                      <a:pt x="296" y="640"/>
                    </a:lnTo>
                    <a:lnTo>
                      <a:pt x="298" y="641"/>
                    </a:lnTo>
                    <a:lnTo>
                      <a:pt x="303" y="641"/>
                    </a:lnTo>
                    <a:lnTo>
                      <a:pt x="305" y="641"/>
                    </a:lnTo>
                    <a:lnTo>
                      <a:pt x="307" y="641"/>
                    </a:lnTo>
                    <a:lnTo>
                      <a:pt x="306" y="639"/>
                    </a:lnTo>
                    <a:lnTo>
                      <a:pt x="306" y="637"/>
                    </a:lnTo>
                    <a:lnTo>
                      <a:pt x="308" y="637"/>
                    </a:lnTo>
                    <a:lnTo>
                      <a:pt x="310" y="637"/>
                    </a:lnTo>
                    <a:lnTo>
                      <a:pt x="309" y="635"/>
                    </a:lnTo>
                    <a:lnTo>
                      <a:pt x="309" y="632"/>
                    </a:lnTo>
                    <a:lnTo>
                      <a:pt x="307" y="632"/>
                    </a:lnTo>
                    <a:lnTo>
                      <a:pt x="305" y="632"/>
                    </a:lnTo>
                    <a:lnTo>
                      <a:pt x="305" y="635"/>
                    </a:lnTo>
                    <a:lnTo>
                      <a:pt x="306" y="637"/>
                    </a:lnTo>
                    <a:lnTo>
                      <a:pt x="304" y="637"/>
                    </a:lnTo>
                    <a:lnTo>
                      <a:pt x="301" y="637"/>
                    </a:lnTo>
                    <a:lnTo>
                      <a:pt x="300" y="635"/>
                    </a:lnTo>
                    <a:lnTo>
                      <a:pt x="300" y="632"/>
                    </a:lnTo>
                    <a:lnTo>
                      <a:pt x="303" y="632"/>
                    </a:lnTo>
                    <a:lnTo>
                      <a:pt x="305" y="632"/>
                    </a:lnTo>
                    <a:lnTo>
                      <a:pt x="304" y="630"/>
                    </a:lnTo>
                    <a:lnTo>
                      <a:pt x="304" y="628"/>
                    </a:lnTo>
                    <a:lnTo>
                      <a:pt x="306" y="628"/>
                    </a:lnTo>
                    <a:lnTo>
                      <a:pt x="308" y="628"/>
                    </a:lnTo>
                    <a:lnTo>
                      <a:pt x="310" y="628"/>
                    </a:lnTo>
                    <a:lnTo>
                      <a:pt x="312" y="628"/>
                    </a:lnTo>
                    <a:lnTo>
                      <a:pt x="311" y="627"/>
                    </a:lnTo>
                    <a:lnTo>
                      <a:pt x="311" y="625"/>
                    </a:lnTo>
                    <a:lnTo>
                      <a:pt x="310" y="623"/>
                    </a:lnTo>
                    <a:lnTo>
                      <a:pt x="310" y="621"/>
                    </a:lnTo>
                    <a:lnTo>
                      <a:pt x="312" y="621"/>
                    </a:lnTo>
                    <a:lnTo>
                      <a:pt x="314" y="621"/>
                    </a:lnTo>
                    <a:lnTo>
                      <a:pt x="313" y="619"/>
                    </a:lnTo>
                    <a:lnTo>
                      <a:pt x="313" y="616"/>
                    </a:lnTo>
                    <a:lnTo>
                      <a:pt x="315" y="616"/>
                    </a:lnTo>
                    <a:lnTo>
                      <a:pt x="317" y="616"/>
                    </a:lnTo>
                    <a:lnTo>
                      <a:pt x="320" y="616"/>
                    </a:lnTo>
                    <a:lnTo>
                      <a:pt x="322" y="616"/>
                    </a:lnTo>
                    <a:lnTo>
                      <a:pt x="322" y="614"/>
                    </a:lnTo>
                    <a:lnTo>
                      <a:pt x="321" y="612"/>
                    </a:lnTo>
                    <a:lnTo>
                      <a:pt x="320" y="610"/>
                    </a:lnTo>
                    <a:lnTo>
                      <a:pt x="320" y="609"/>
                    </a:lnTo>
                    <a:lnTo>
                      <a:pt x="322" y="609"/>
                    </a:lnTo>
                    <a:lnTo>
                      <a:pt x="324" y="609"/>
                    </a:lnTo>
                    <a:lnTo>
                      <a:pt x="324" y="607"/>
                    </a:lnTo>
                    <a:lnTo>
                      <a:pt x="323" y="605"/>
                    </a:lnTo>
                    <a:lnTo>
                      <a:pt x="325" y="605"/>
                    </a:lnTo>
                    <a:lnTo>
                      <a:pt x="327" y="605"/>
                    </a:lnTo>
                    <a:lnTo>
                      <a:pt x="327" y="603"/>
                    </a:lnTo>
                    <a:lnTo>
                      <a:pt x="326" y="600"/>
                    </a:lnTo>
                    <a:lnTo>
                      <a:pt x="328" y="600"/>
                    </a:lnTo>
                    <a:lnTo>
                      <a:pt x="330" y="600"/>
                    </a:lnTo>
                    <a:lnTo>
                      <a:pt x="332" y="600"/>
                    </a:lnTo>
                    <a:lnTo>
                      <a:pt x="334" y="600"/>
                    </a:lnTo>
                    <a:lnTo>
                      <a:pt x="336" y="603"/>
                    </a:lnTo>
                    <a:lnTo>
                      <a:pt x="336" y="605"/>
                    </a:lnTo>
                    <a:lnTo>
                      <a:pt x="338" y="605"/>
                    </a:lnTo>
                    <a:lnTo>
                      <a:pt x="340" y="605"/>
                    </a:lnTo>
                    <a:lnTo>
                      <a:pt x="342" y="605"/>
                    </a:lnTo>
                    <a:lnTo>
                      <a:pt x="344" y="605"/>
                    </a:lnTo>
                    <a:lnTo>
                      <a:pt x="344" y="603"/>
                    </a:lnTo>
                    <a:lnTo>
                      <a:pt x="343" y="600"/>
                    </a:lnTo>
                    <a:lnTo>
                      <a:pt x="345" y="600"/>
                    </a:lnTo>
                    <a:lnTo>
                      <a:pt x="347" y="600"/>
                    </a:lnTo>
                    <a:lnTo>
                      <a:pt x="347" y="599"/>
                    </a:lnTo>
                    <a:lnTo>
                      <a:pt x="346" y="597"/>
                    </a:lnTo>
                    <a:lnTo>
                      <a:pt x="344" y="596"/>
                    </a:lnTo>
                    <a:lnTo>
                      <a:pt x="342" y="597"/>
                    </a:lnTo>
                    <a:lnTo>
                      <a:pt x="343" y="598"/>
                    </a:lnTo>
                    <a:lnTo>
                      <a:pt x="343" y="600"/>
                    </a:lnTo>
                    <a:lnTo>
                      <a:pt x="341" y="600"/>
                    </a:lnTo>
                    <a:lnTo>
                      <a:pt x="339" y="600"/>
                    </a:lnTo>
                    <a:lnTo>
                      <a:pt x="337" y="600"/>
                    </a:lnTo>
                    <a:lnTo>
                      <a:pt x="334" y="600"/>
                    </a:lnTo>
                    <a:lnTo>
                      <a:pt x="334" y="598"/>
                    </a:lnTo>
                    <a:lnTo>
                      <a:pt x="333" y="596"/>
                    </a:lnTo>
                    <a:lnTo>
                      <a:pt x="331" y="596"/>
                    </a:lnTo>
                    <a:lnTo>
                      <a:pt x="329" y="596"/>
                    </a:lnTo>
                    <a:lnTo>
                      <a:pt x="329" y="595"/>
                    </a:lnTo>
                    <a:lnTo>
                      <a:pt x="328" y="593"/>
                    </a:lnTo>
                    <a:lnTo>
                      <a:pt x="332" y="593"/>
                    </a:lnTo>
                    <a:lnTo>
                      <a:pt x="336" y="593"/>
                    </a:lnTo>
                    <a:lnTo>
                      <a:pt x="337" y="593"/>
                    </a:lnTo>
                    <a:lnTo>
                      <a:pt x="337" y="591"/>
                    </a:lnTo>
                    <a:lnTo>
                      <a:pt x="337" y="589"/>
                    </a:lnTo>
                    <a:lnTo>
                      <a:pt x="336" y="587"/>
                    </a:lnTo>
                    <a:lnTo>
                      <a:pt x="336" y="585"/>
                    </a:lnTo>
                    <a:lnTo>
                      <a:pt x="338" y="585"/>
                    </a:lnTo>
                    <a:lnTo>
                      <a:pt x="340" y="585"/>
                    </a:lnTo>
                    <a:lnTo>
                      <a:pt x="342" y="585"/>
                    </a:lnTo>
                    <a:lnTo>
                      <a:pt x="344" y="585"/>
                    </a:lnTo>
                    <a:lnTo>
                      <a:pt x="343" y="582"/>
                    </a:lnTo>
                    <a:lnTo>
                      <a:pt x="343" y="580"/>
                    </a:lnTo>
                    <a:lnTo>
                      <a:pt x="342" y="579"/>
                    </a:lnTo>
                    <a:lnTo>
                      <a:pt x="342" y="577"/>
                    </a:lnTo>
                    <a:lnTo>
                      <a:pt x="344" y="577"/>
                    </a:lnTo>
                    <a:lnTo>
                      <a:pt x="346" y="577"/>
                    </a:lnTo>
                    <a:lnTo>
                      <a:pt x="345" y="575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9" y="573"/>
                    </a:lnTo>
                    <a:lnTo>
                      <a:pt x="351" y="573"/>
                    </a:lnTo>
                    <a:lnTo>
                      <a:pt x="354" y="573"/>
                    </a:lnTo>
                    <a:lnTo>
                      <a:pt x="354" y="571"/>
                    </a:lnTo>
                    <a:lnTo>
                      <a:pt x="353" y="569"/>
                    </a:lnTo>
                    <a:lnTo>
                      <a:pt x="353" y="566"/>
                    </a:lnTo>
                    <a:lnTo>
                      <a:pt x="351" y="565"/>
                    </a:lnTo>
                    <a:lnTo>
                      <a:pt x="354" y="565"/>
                    </a:lnTo>
                    <a:lnTo>
                      <a:pt x="356" y="565"/>
                    </a:lnTo>
                    <a:lnTo>
                      <a:pt x="357" y="568"/>
                    </a:lnTo>
                    <a:lnTo>
                      <a:pt x="357" y="569"/>
                    </a:lnTo>
                    <a:lnTo>
                      <a:pt x="359" y="570"/>
                    </a:lnTo>
                    <a:lnTo>
                      <a:pt x="361" y="570"/>
                    </a:lnTo>
                    <a:lnTo>
                      <a:pt x="361" y="568"/>
                    </a:lnTo>
                    <a:lnTo>
                      <a:pt x="360" y="565"/>
                    </a:lnTo>
                    <a:lnTo>
                      <a:pt x="359" y="565"/>
                    </a:lnTo>
                    <a:lnTo>
                      <a:pt x="358" y="565"/>
                    </a:lnTo>
                    <a:lnTo>
                      <a:pt x="357" y="565"/>
                    </a:lnTo>
                    <a:lnTo>
                      <a:pt x="356" y="565"/>
                    </a:lnTo>
                    <a:lnTo>
                      <a:pt x="356" y="563"/>
                    </a:lnTo>
                    <a:lnTo>
                      <a:pt x="355" y="561"/>
                    </a:lnTo>
                    <a:lnTo>
                      <a:pt x="357" y="561"/>
                    </a:lnTo>
                    <a:lnTo>
                      <a:pt x="359" y="561"/>
                    </a:lnTo>
                    <a:lnTo>
                      <a:pt x="359" y="559"/>
                    </a:lnTo>
                    <a:lnTo>
                      <a:pt x="358" y="557"/>
                    </a:lnTo>
                    <a:lnTo>
                      <a:pt x="358" y="555"/>
                    </a:lnTo>
                    <a:lnTo>
                      <a:pt x="358" y="553"/>
                    </a:lnTo>
                    <a:lnTo>
                      <a:pt x="360" y="553"/>
                    </a:lnTo>
                    <a:lnTo>
                      <a:pt x="362" y="554"/>
                    </a:lnTo>
                    <a:lnTo>
                      <a:pt x="366" y="554"/>
                    </a:lnTo>
                    <a:lnTo>
                      <a:pt x="371" y="554"/>
                    </a:lnTo>
                    <a:lnTo>
                      <a:pt x="373" y="554"/>
                    </a:lnTo>
                    <a:lnTo>
                      <a:pt x="375" y="554"/>
                    </a:lnTo>
                    <a:lnTo>
                      <a:pt x="374" y="552"/>
                    </a:lnTo>
                    <a:lnTo>
                      <a:pt x="374" y="549"/>
                    </a:lnTo>
                    <a:lnTo>
                      <a:pt x="373" y="545"/>
                    </a:lnTo>
                    <a:lnTo>
                      <a:pt x="372" y="542"/>
                    </a:lnTo>
                    <a:lnTo>
                      <a:pt x="372" y="540"/>
                    </a:lnTo>
                    <a:lnTo>
                      <a:pt x="371" y="538"/>
                    </a:lnTo>
                    <a:lnTo>
                      <a:pt x="373" y="538"/>
                    </a:lnTo>
                    <a:lnTo>
                      <a:pt x="375" y="538"/>
                    </a:lnTo>
                    <a:lnTo>
                      <a:pt x="377" y="538"/>
                    </a:lnTo>
                    <a:lnTo>
                      <a:pt x="379" y="538"/>
                    </a:lnTo>
                    <a:lnTo>
                      <a:pt x="379" y="536"/>
                    </a:lnTo>
                    <a:lnTo>
                      <a:pt x="378" y="533"/>
                    </a:lnTo>
                    <a:lnTo>
                      <a:pt x="378" y="531"/>
                    </a:lnTo>
                    <a:lnTo>
                      <a:pt x="378" y="529"/>
                    </a:lnTo>
                    <a:lnTo>
                      <a:pt x="379" y="529"/>
                    </a:lnTo>
                    <a:lnTo>
                      <a:pt x="381" y="530"/>
                    </a:lnTo>
                    <a:lnTo>
                      <a:pt x="384" y="530"/>
                    </a:lnTo>
                    <a:lnTo>
                      <a:pt x="386" y="530"/>
                    </a:lnTo>
                    <a:lnTo>
                      <a:pt x="389" y="530"/>
                    </a:lnTo>
                    <a:lnTo>
                      <a:pt x="390" y="530"/>
                    </a:lnTo>
                    <a:lnTo>
                      <a:pt x="390" y="528"/>
                    </a:lnTo>
                    <a:lnTo>
                      <a:pt x="390" y="526"/>
                    </a:lnTo>
                    <a:lnTo>
                      <a:pt x="392" y="526"/>
                    </a:lnTo>
                    <a:lnTo>
                      <a:pt x="394" y="526"/>
                    </a:lnTo>
                    <a:lnTo>
                      <a:pt x="396" y="526"/>
                    </a:lnTo>
                    <a:lnTo>
                      <a:pt x="398" y="526"/>
                    </a:lnTo>
                    <a:lnTo>
                      <a:pt x="397" y="524"/>
                    </a:lnTo>
                    <a:lnTo>
                      <a:pt x="397" y="523"/>
                    </a:lnTo>
                    <a:lnTo>
                      <a:pt x="395" y="522"/>
                    </a:lnTo>
                    <a:lnTo>
                      <a:pt x="393" y="522"/>
                    </a:lnTo>
                    <a:lnTo>
                      <a:pt x="392" y="520"/>
                    </a:lnTo>
                    <a:lnTo>
                      <a:pt x="392" y="519"/>
                    </a:lnTo>
                    <a:lnTo>
                      <a:pt x="394" y="519"/>
                    </a:lnTo>
                    <a:lnTo>
                      <a:pt x="396" y="519"/>
                    </a:lnTo>
                    <a:lnTo>
                      <a:pt x="398" y="519"/>
                    </a:lnTo>
                    <a:lnTo>
                      <a:pt x="400" y="519"/>
                    </a:lnTo>
                    <a:lnTo>
                      <a:pt x="399" y="516"/>
                    </a:lnTo>
                    <a:lnTo>
                      <a:pt x="399" y="514"/>
                    </a:lnTo>
                    <a:lnTo>
                      <a:pt x="401" y="514"/>
                    </a:lnTo>
                    <a:lnTo>
                      <a:pt x="404" y="514"/>
                    </a:lnTo>
                    <a:lnTo>
                      <a:pt x="404" y="512"/>
                    </a:lnTo>
                    <a:lnTo>
                      <a:pt x="403" y="510"/>
                    </a:lnTo>
                    <a:lnTo>
                      <a:pt x="405" y="511"/>
                    </a:lnTo>
                    <a:lnTo>
                      <a:pt x="407" y="511"/>
                    </a:lnTo>
                    <a:lnTo>
                      <a:pt x="407" y="509"/>
                    </a:lnTo>
                    <a:lnTo>
                      <a:pt x="406" y="507"/>
                    </a:lnTo>
                    <a:lnTo>
                      <a:pt x="406" y="503"/>
                    </a:lnTo>
                    <a:lnTo>
                      <a:pt x="405" y="501"/>
                    </a:lnTo>
                    <a:lnTo>
                      <a:pt x="405" y="498"/>
                    </a:lnTo>
                    <a:lnTo>
                      <a:pt x="407" y="498"/>
                    </a:lnTo>
                    <a:lnTo>
                      <a:pt x="409" y="498"/>
                    </a:lnTo>
                    <a:lnTo>
                      <a:pt x="408" y="496"/>
                    </a:lnTo>
                    <a:lnTo>
                      <a:pt x="408" y="495"/>
                    </a:lnTo>
                    <a:lnTo>
                      <a:pt x="410" y="495"/>
                    </a:lnTo>
                    <a:lnTo>
                      <a:pt x="412" y="495"/>
                    </a:lnTo>
                    <a:lnTo>
                      <a:pt x="414" y="495"/>
                    </a:lnTo>
                    <a:lnTo>
                      <a:pt x="416" y="495"/>
                    </a:lnTo>
                    <a:lnTo>
                      <a:pt x="416" y="493"/>
                    </a:lnTo>
                    <a:lnTo>
                      <a:pt x="415" y="491"/>
                    </a:lnTo>
                    <a:lnTo>
                      <a:pt x="415" y="489"/>
                    </a:lnTo>
                    <a:lnTo>
                      <a:pt x="414" y="487"/>
                    </a:lnTo>
                    <a:lnTo>
                      <a:pt x="416" y="487"/>
                    </a:lnTo>
                    <a:lnTo>
                      <a:pt x="419" y="488"/>
                    </a:lnTo>
                    <a:lnTo>
                      <a:pt x="419" y="486"/>
                    </a:lnTo>
                    <a:lnTo>
                      <a:pt x="419" y="483"/>
                    </a:lnTo>
                    <a:lnTo>
                      <a:pt x="421" y="483"/>
                    </a:lnTo>
                    <a:lnTo>
                      <a:pt x="423" y="483"/>
                    </a:lnTo>
                    <a:lnTo>
                      <a:pt x="422" y="481"/>
                    </a:lnTo>
                    <a:lnTo>
                      <a:pt x="422" y="479"/>
                    </a:lnTo>
                    <a:lnTo>
                      <a:pt x="424" y="479"/>
                    </a:lnTo>
                    <a:lnTo>
                      <a:pt x="426" y="479"/>
                    </a:lnTo>
                    <a:lnTo>
                      <a:pt x="425" y="477"/>
                    </a:lnTo>
                    <a:lnTo>
                      <a:pt x="425" y="475"/>
                    </a:lnTo>
                    <a:lnTo>
                      <a:pt x="424" y="474"/>
                    </a:lnTo>
                    <a:lnTo>
                      <a:pt x="424" y="472"/>
                    </a:lnTo>
                    <a:lnTo>
                      <a:pt x="426" y="472"/>
                    </a:lnTo>
                    <a:lnTo>
                      <a:pt x="428" y="472"/>
                    </a:lnTo>
                    <a:lnTo>
                      <a:pt x="429" y="474"/>
                    </a:lnTo>
                    <a:lnTo>
                      <a:pt x="429" y="476"/>
                    </a:lnTo>
                    <a:lnTo>
                      <a:pt x="431" y="476"/>
                    </a:lnTo>
                    <a:lnTo>
                      <a:pt x="433" y="476"/>
                    </a:lnTo>
                    <a:lnTo>
                      <a:pt x="432" y="474"/>
                    </a:lnTo>
                    <a:lnTo>
                      <a:pt x="432" y="472"/>
                    </a:lnTo>
                    <a:lnTo>
                      <a:pt x="434" y="472"/>
                    </a:lnTo>
                    <a:lnTo>
                      <a:pt x="437" y="472"/>
                    </a:lnTo>
                    <a:lnTo>
                      <a:pt x="437" y="470"/>
                    </a:lnTo>
                    <a:lnTo>
                      <a:pt x="436" y="468"/>
                    </a:lnTo>
                    <a:lnTo>
                      <a:pt x="438" y="469"/>
                    </a:lnTo>
                    <a:lnTo>
                      <a:pt x="440" y="469"/>
                    </a:lnTo>
                    <a:lnTo>
                      <a:pt x="440" y="466"/>
                    </a:lnTo>
                    <a:lnTo>
                      <a:pt x="440" y="464"/>
                    </a:lnTo>
                    <a:lnTo>
                      <a:pt x="442" y="464"/>
                    </a:lnTo>
                    <a:lnTo>
                      <a:pt x="443" y="464"/>
                    </a:lnTo>
                    <a:lnTo>
                      <a:pt x="443" y="462"/>
                    </a:lnTo>
                    <a:lnTo>
                      <a:pt x="443" y="460"/>
                    </a:lnTo>
                    <a:lnTo>
                      <a:pt x="441" y="460"/>
                    </a:lnTo>
                    <a:lnTo>
                      <a:pt x="439" y="460"/>
                    </a:lnTo>
                    <a:lnTo>
                      <a:pt x="438" y="458"/>
                    </a:lnTo>
                    <a:lnTo>
                      <a:pt x="438" y="456"/>
                    </a:lnTo>
                    <a:lnTo>
                      <a:pt x="440" y="456"/>
                    </a:lnTo>
                    <a:lnTo>
                      <a:pt x="442" y="456"/>
                    </a:lnTo>
                    <a:lnTo>
                      <a:pt x="444" y="457"/>
                    </a:lnTo>
                    <a:lnTo>
                      <a:pt x="446" y="457"/>
                    </a:lnTo>
                    <a:lnTo>
                      <a:pt x="446" y="455"/>
                    </a:lnTo>
                    <a:lnTo>
                      <a:pt x="445" y="453"/>
                    </a:lnTo>
                    <a:lnTo>
                      <a:pt x="445" y="451"/>
                    </a:lnTo>
                    <a:lnTo>
                      <a:pt x="444" y="448"/>
                    </a:lnTo>
                    <a:lnTo>
                      <a:pt x="446" y="448"/>
                    </a:lnTo>
                    <a:lnTo>
                      <a:pt x="448" y="448"/>
                    </a:lnTo>
                    <a:lnTo>
                      <a:pt x="449" y="451"/>
                    </a:lnTo>
                    <a:lnTo>
                      <a:pt x="449" y="453"/>
                    </a:lnTo>
                    <a:lnTo>
                      <a:pt x="452" y="453"/>
                    </a:lnTo>
                    <a:lnTo>
                      <a:pt x="454" y="453"/>
                    </a:lnTo>
                    <a:lnTo>
                      <a:pt x="454" y="451"/>
                    </a:lnTo>
                    <a:lnTo>
                      <a:pt x="453" y="449"/>
                    </a:lnTo>
                    <a:lnTo>
                      <a:pt x="450" y="448"/>
                    </a:lnTo>
                    <a:lnTo>
                      <a:pt x="448" y="448"/>
                    </a:lnTo>
                    <a:lnTo>
                      <a:pt x="448" y="446"/>
                    </a:lnTo>
                    <a:lnTo>
                      <a:pt x="448" y="445"/>
                    </a:lnTo>
                    <a:lnTo>
                      <a:pt x="450" y="445"/>
                    </a:lnTo>
                    <a:lnTo>
                      <a:pt x="453" y="445"/>
                    </a:lnTo>
                    <a:lnTo>
                      <a:pt x="452" y="443"/>
                    </a:lnTo>
                    <a:lnTo>
                      <a:pt x="452" y="441"/>
                    </a:lnTo>
                    <a:lnTo>
                      <a:pt x="454" y="441"/>
                    </a:lnTo>
                    <a:lnTo>
                      <a:pt x="456" y="441"/>
                    </a:lnTo>
                    <a:lnTo>
                      <a:pt x="458" y="441"/>
                    </a:lnTo>
                    <a:lnTo>
                      <a:pt x="460" y="441"/>
                    </a:lnTo>
                    <a:lnTo>
                      <a:pt x="459" y="439"/>
                    </a:lnTo>
                    <a:lnTo>
                      <a:pt x="459" y="438"/>
                    </a:lnTo>
                    <a:lnTo>
                      <a:pt x="457" y="437"/>
                    </a:lnTo>
                    <a:lnTo>
                      <a:pt x="455" y="437"/>
                    </a:lnTo>
                    <a:lnTo>
                      <a:pt x="455" y="435"/>
                    </a:lnTo>
                    <a:lnTo>
                      <a:pt x="454" y="434"/>
                    </a:lnTo>
                    <a:lnTo>
                      <a:pt x="456" y="432"/>
                    </a:lnTo>
                    <a:lnTo>
                      <a:pt x="458" y="434"/>
                    </a:lnTo>
                    <a:lnTo>
                      <a:pt x="460" y="434"/>
                    </a:lnTo>
                    <a:lnTo>
                      <a:pt x="462" y="434"/>
                    </a:lnTo>
                    <a:lnTo>
                      <a:pt x="462" y="431"/>
                    </a:lnTo>
                    <a:lnTo>
                      <a:pt x="462" y="429"/>
                    </a:lnTo>
                    <a:lnTo>
                      <a:pt x="463" y="429"/>
                    </a:lnTo>
                    <a:lnTo>
                      <a:pt x="465" y="429"/>
                    </a:lnTo>
                    <a:lnTo>
                      <a:pt x="465" y="427"/>
                    </a:lnTo>
                    <a:lnTo>
                      <a:pt x="465" y="426"/>
                    </a:lnTo>
                    <a:lnTo>
                      <a:pt x="467" y="426"/>
                    </a:lnTo>
                    <a:lnTo>
                      <a:pt x="470" y="426"/>
                    </a:lnTo>
                    <a:lnTo>
                      <a:pt x="469" y="424"/>
                    </a:lnTo>
                    <a:lnTo>
                      <a:pt x="469" y="422"/>
                    </a:lnTo>
                    <a:lnTo>
                      <a:pt x="467" y="420"/>
                    </a:lnTo>
                    <a:lnTo>
                      <a:pt x="467" y="418"/>
                    </a:lnTo>
                    <a:lnTo>
                      <a:pt x="470" y="418"/>
                    </a:lnTo>
                    <a:lnTo>
                      <a:pt x="472" y="418"/>
                    </a:lnTo>
                    <a:lnTo>
                      <a:pt x="473" y="420"/>
                    </a:lnTo>
                    <a:lnTo>
                      <a:pt x="473" y="422"/>
                    </a:lnTo>
                    <a:lnTo>
                      <a:pt x="475" y="422"/>
                    </a:lnTo>
                    <a:lnTo>
                      <a:pt x="477" y="422"/>
                    </a:lnTo>
                    <a:lnTo>
                      <a:pt x="477" y="421"/>
                    </a:lnTo>
                    <a:lnTo>
                      <a:pt x="476" y="419"/>
                    </a:lnTo>
                    <a:lnTo>
                      <a:pt x="476" y="416"/>
                    </a:lnTo>
                    <a:lnTo>
                      <a:pt x="475" y="414"/>
                    </a:lnTo>
                    <a:lnTo>
                      <a:pt x="477" y="414"/>
                    </a:lnTo>
                    <a:lnTo>
                      <a:pt x="479" y="414"/>
                    </a:lnTo>
                    <a:lnTo>
                      <a:pt x="481" y="414"/>
                    </a:lnTo>
                    <a:lnTo>
                      <a:pt x="483" y="414"/>
                    </a:lnTo>
                    <a:lnTo>
                      <a:pt x="484" y="416"/>
                    </a:lnTo>
                    <a:lnTo>
                      <a:pt x="484" y="419"/>
                    </a:lnTo>
                    <a:lnTo>
                      <a:pt x="482" y="419"/>
                    </a:lnTo>
                    <a:lnTo>
                      <a:pt x="480" y="419"/>
                    </a:lnTo>
                    <a:lnTo>
                      <a:pt x="480" y="421"/>
                    </a:lnTo>
                    <a:lnTo>
                      <a:pt x="481" y="423"/>
                    </a:lnTo>
                    <a:lnTo>
                      <a:pt x="483" y="423"/>
                    </a:lnTo>
                    <a:lnTo>
                      <a:pt x="486" y="423"/>
                    </a:lnTo>
                    <a:lnTo>
                      <a:pt x="484" y="421"/>
                    </a:lnTo>
                    <a:lnTo>
                      <a:pt x="484" y="419"/>
                    </a:lnTo>
                    <a:lnTo>
                      <a:pt x="487" y="419"/>
                    </a:lnTo>
                    <a:lnTo>
                      <a:pt x="489" y="419"/>
                    </a:lnTo>
                    <a:lnTo>
                      <a:pt x="489" y="418"/>
                    </a:lnTo>
                    <a:lnTo>
                      <a:pt x="488" y="415"/>
                    </a:lnTo>
                    <a:lnTo>
                      <a:pt x="486" y="415"/>
                    </a:lnTo>
                    <a:lnTo>
                      <a:pt x="483" y="414"/>
                    </a:lnTo>
                    <a:lnTo>
                      <a:pt x="483" y="413"/>
                    </a:lnTo>
                    <a:lnTo>
                      <a:pt x="483" y="411"/>
                    </a:lnTo>
                    <a:lnTo>
                      <a:pt x="482" y="409"/>
                    </a:lnTo>
                    <a:lnTo>
                      <a:pt x="482" y="407"/>
                    </a:lnTo>
                    <a:lnTo>
                      <a:pt x="484" y="407"/>
                    </a:lnTo>
                    <a:lnTo>
                      <a:pt x="487" y="407"/>
                    </a:lnTo>
                    <a:lnTo>
                      <a:pt x="487" y="405"/>
                    </a:lnTo>
                    <a:lnTo>
                      <a:pt x="486" y="403"/>
                    </a:lnTo>
                    <a:lnTo>
                      <a:pt x="486" y="401"/>
                    </a:lnTo>
                    <a:lnTo>
                      <a:pt x="484" y="398"/>
                    </a:lnTo>
                    <a:lnTo>
                      <a:pt x="487" y="398"/>
                    </a:lnTo>
                    <a:lnTo>
                      <a:pt x="489" y="399"/>
                    </a:lnTo>
                    <a:lnTo>
                      <a:pt x="491" y="399"/>
                    </a:lnTo>
                    <a:lnTo>
                      <a:pt x="493" y="399"/>
                    </a:lnTo>
                    <a:lnTo>
                      <a:pt x="493" y="397"/>
                    </a:lnTo>
                    <a:lnTo>
                      <a:pt x="493" y="395"/>
                    </a:lnTo>
                    <a:lnTo>
                      <a:pt x="492" y="393"/>
                    </a:lnTo>
                    <a:lnTo>
                      <a:pt x="492" y="391"/>
                    </a:lnTo>
                    <a:lnTo>
                      <a:pt x="494" y="391"/>
                    </a:lnTo>
                    <a:lnTo>
                      <a:pt x="496" y="391"/>
                    </a:lnTo>
                    <a:lnTo>
                      <a:pt x="496" y="390"/>
                    </a:lnTo>
                    <a:lnTo>
                      <a:pt x="495" y="388"/>
                    </a:lnTo>
                    <a:lnTo>
                      <a:pt x="497" y="388"/>
                    </a:lnTo>
                    <a:lnTo>
                      <a:pt x="499" y="388"/>
                    </a:lnTo>
                    <a:lnTo>
                      <a:pt x="499" y="386"/>
                    </a:lnTo>
                    <a:lnTo>
                      <a:pt x="498" y="384"/>
                    </a:lnTo>
                    <a:lnTo>
                      <a:pt x="500" y="384"/>
                    </a:lnTo>
                    <a:lnTo>
                      <a:pt x="503" y="384"/>
                    </a:lnTo>
                    <a:lnTo>
                      <a:pt x="503" y="381"/>
                    </a:lnTo>
                    <a:lnTo>
                      <a:pt x="503" y="380"/>
                    </a:lnTo>
                    <a:lnTo>
                      <a:pt x="505" y="380"/>
                    </a:lnTo>
                    <a:lnTo>
                      <a:pt x="507" y="380"/>
                    </a:lnTo>
                    <a:lnTo>
                      <a:pt x="507" y="382"/>
                    </a:lnTo>
                    <a:lnTo>
                      <a:pt x="507" y="385"/>
                    </a:lnTo>
                    <a:lnTo>
                      <a:pt x="509" y="385"/>
                    </a:lnTo>
                    <a:lnTo>
                      <a:pt x="511" y="385"/>
                    </a:lnTo>
                    <a:lnTo>
                      <a:pt x="511" y="382"/>
                    </a:lnTo>
                    <a:lnTo>
                      <a:pt x="511" y="380"/>
                    </a:lnTo>
                    <a:lnTo>
                      <a:pt x="509" y="380"/>
                    </a:lnTo>
                    <a:lnTo>
                      <a:pt x="507" y="380"/>
                    </a:lnTo>
                    <a:lnTo>
                      <a:pt x="506" y="378"/>
                    </a:lnTo>
                    <a:lnTo>
                      <a:pt x="506" y="376"/>
                    </a:lnTo>
                    <a:lnTo>
                      <a:pt x="508" y="376"/>
                    </a:lnTo>
                    <a:lnTo>
                      <a:pt x="510" y="376"/>
                    </a:lnTo>
                    <a:lnTo>
                      <a:pt x="510" y="374"/>
                    </a:lnTo>
                    <a:lnTo>
                      <a:pt x="509" y="372"/>
                    </a:lnTo>
                    <a:lnTo>
                      <a:pt x="509" y="371"/>
                    </a:lnTo>
                    <a:lnTo>
                      <a:pt x="508" y="369"/>
                    </a:lnTo>
                    <a:lnTo>
                      <a:pt x="510" y="369"/>
                    </a:lnTo>
                    <a:lnTo>
                      <a:pt x="512" y="369"/>
                    </a:lnTo>
                    <a:lnTo>
                      <a:pt x="516" y="369"/>
                    </a:lnTo>
                    <a:lnTo>
                      <a:pt x="521" y="369"/>
                    </a:lnTo>
                    <a:lnTo>
                      <a:pt x="523" y="370"/>
                    </a:lnTo>
                    <a:lnTo>
                      <a:pt x="525" y="370"/>
                    </a:lnTo>
                    <a:lnTo>
                      <a:pt x="525" y="368"/>
                    </a:lnTo>
                    <a:lnTo>
                      <a:pt x="525" y="365"/>
                    </a:lnTo>
                    <a:lnTo>
                      <a:pt x="524" y="361"/>
                    </a:lnTo>
                    <a:lnTo>
                      <a:pt x="523" y="357"/>
                    </a:lnTo>
                    <a:lnTo>
                      <a:pt x="523" y="355"/>
                    </a:lnTo>
                    <a:lnTo>
                      <a:pt x="522" y="353"/>
                    </a:lnTo>
                    <a:lnTo>
                      <a:pt x="524" y="354"/>
                    </a:lnTo>
                    <a:lnTo>
                      <a:pt x="526" y="354"/>
                    </a:lnTo>
                    <a:lnTo>
                      <a:pt x="528" y="354"/>
                    </a:lnTo>
                    <a:lnTo>
                      <a:pt x="530" y="354"/>
                    </a:lnTo>
                    <a:lnTo>
                      <a:pt x="530" y="352"/>
                    </a:lnTo>
                    <a:lnTo>
                      <a:pt x="530" y="349"/>
                    </a:lnTo>
                    <a:lnTo>
                      <a:pt x="529" y="347"/>
                    </a:lnTo>
                    <a:lnTo>
                      <a:pt x="529" y="345"/>
                    </a:lnTo>
                    <a:lnTo>
                      <a:pt x="531" y="345"/>
                    </a:lnTo>
                    <a:lnTo>
                      <a:pt x="533" y="346"/>
                    </a:lnTo>
                    <a:lnTo>
                      <a:pt x="536" y="346"/>
                    </a:lnTo>
                    <a:lnTo>
                      <a:pt x="538" y="346"/>
                    </a:lnTo>
                    <a:lnTo>
                      <a:pt x="540" y="346"/>
                    </a:lnTo>
                    <a:lnTo>
                      <a:pt x="542" y="346"/>
                    </a:lnTo>
                    <a:lnTo>
                      <a:pt x="541" y="344"/>
                    </a:lnTo>
                    <a:lnTo>
                      <a:pt x="541" y="342"/>
                    </a:lnTo>
                    <a:lnTo>
                      <a:pt x="543" y="342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9" y="343"/>
                    </a:lnTo>
                    <a:lnTo>
                      <a:pt x="549" y="341"/>
                    </a:lnTo>
                    <a:lnTo>
                      <a:pt x="548" y="339"/>
                    </a:lnTo>
                    <a:lnTo>
                      <a:pt x="546" y="339"/>
                    </a:lnTo>
                    <a:lnTo>
                      <a:pt x="544" y="339"/>
                    </a:lnTo>
                    <a:lnTo>
                      <a:pt x="544" y="337"/>
                    </a:lnTo>
                    <a:lnTo>
                      <a:pt x="544" y="335"/>
                    </a:lnTo>
                    <a:lnTo>
                      <a:pt x="546" y="335"/>
                    </a:lnTo>
                    <a:lnTo>
                      <a:pt x="548" y="335"/>
                    </a:lnTo>
                    <a:lnTo>
                      <a:pt x="550" y="336"/>
                    </a:lnTo>
                    <a:lnTo>
                      <a:pt x="553" y="336"/>
                    </a:lnTo>
                    <a:lnTo>
                      <a:pt x="552" y="334"/>
                    </a:lnTo>
                    <a:lnTo>
                      <a:pt x="552" y="331"/>
                    </a:lnTo>
                    <a:lnTo>
                      <a:pt x="549" y="331"/>
                    </a:lnTo>
                    <a:lnTo>
                      <a:pt x="547" y="331"/>
                    </a:lnTo>
                    <a:lnTo>
                      <a:pt x="546" y="329"/>
                    </a:lnTo>
                    <a:lnTo>
                      <a:pt x="546" y="327"/>
                    </a:lnTo>
                    <a:lnTo>
                      <a:pt x="548" y="327"/>
                    </a:lnTo>
                    <a:lnTo>
                      <a:pt x="550" y="327"/>
                    </a:lnTo>
                    <a:lnTo>
                      <a:pt x="550" y="325"/>
                    </a:lnTo>
                    <a:lnTo>
                      <a:pt x="550" y="323"/>
                    </a:lnTo>
                    <a:lnTo>
                      <a:pt x="552" y="323"/>
                    </a:lnTo>
                    <a:lnTo>
                      <a:pt x="554" y="324"/>
                    </a:lnTo>
                    <a:lnTo>
                      <a:pt x="555" y="325"/>
                    </a:lnTo>
                    <a:lnTo>
                      <a:pt x="555" y="327"/>
                    </a:lnTo>
                    <a:lnTo>
                      <a:pt x="557" y="328"/>
                    </a:lnTo>
                    <a:lnTo>
                      <a:pt x="559" y="328"/>
                    </a:lnTo>
                    <a:lnTo>
                      <a:pt x="561" y="328"/>
                    </a:lnTo>
                    <a:lnTo>
                      <a:pt x="563" y="328"/>
                    </a:lnTo>
                    <a:lnTo>
                      <a:pt x="567" y="328"/>
                    </a:lnTo>
                    <a:lnTo>
                      <a:pt x="567" y="326"/>
                    </a:lnTo>
                    <a:lnTo>
                      <a:pt x="566" y="324"/>
                    </a:lnTo>
                    <a:lnTo>
                      <a:pt x="564" y="324"/>
                    </a:lnTo>
                    <a:lnTo>
                      <a:pt x="562" y="324"/>
                    </a:lnTo>
                    <a:lnTo>
                      <a:pt x="560" y="324"/>
                    </a:lnTo>
                    <a:lnTo>
                      <a:pt x="558" y="324"/>
                    </a:lnTo>
                    <a:lnTo>
                      <a:pt x="558" y="322"/>
                    </a:lnTo>
                    <a:lnTo>
                      <a:pt x="558" y="320"/>
                    </a:lnTo>
                    <a:lnTo>
                      <a:pt x="557" y="315"/>
                    </a:lnTo>
                    <a:lnTo>
                      <a:pt x="559" y="315"/>
                    </a:lnTo>
                    <a:lnTo>
                      <a:pt x="561" y="315"/>
                    </a:lnTo>
                    <a:lnTo>
                      <a:pt x="561" y="318"/>
                    </a:lnTo>
                    <a:lnTo>
                      <a:pt x="562" y="320"/>
                    </a:lnTo>
                    <a:lnTo>
                      <a:pt x="564" y="320"/>
                    </a:lnTo>
                    <a:lnTo>
                      <a:pt x="566" y="321"/>
                    </a:lnTo>
                    <a:lnTo>
                      <a:pt x="565" y="319"/>
                    </a:lnTo>
                    <a:lnTo>
                      <a:pt x="565" y="317"/>
                    </a:lnTo>
                    <a:lnTo>
                      <a:pt x="563" y="317"/>
                    </a:lnTo>
                    <a:lnTo>
                      <a:pt x="561" y="315"/>
                    </a:lnTo>
                    <a:lnTo>
                      <a:pt x="561" y="313"/>
                    </a:lnTo>
                    <a:lnTo>
                      <a:pt x="560" y="312"/>
                    </a:lnTo>
                    <a:lnTo>
                      <a:pt x="562" y="312"/>
                    </a:lnTo>
                    <a:lnTo>
                      <a:pt x="564" y="312"/>
                    </a:lnTo>
                    <a:lnTo>
                      <a:pt x="566" y="312"/>
                    </a:lnTo>
                    <a:lnTo>
                      <a:pt x="569" y="312"/>
                    </a:lnTo>
                    <a:lnTo>
                      <a:pt x="569" y="310"/>
                    </a:lnTo>
                    <a:lnTo>
                      <a:pt x="569" y="308"/>
                    </a:lnTo>
                    <a:lnTo>
                      <a:pt x="567" y="306"/>
                    </a:lnTo>
                    <a:lnTo>
                      <a:pt x="567" y="305"/>
                    </a:lnTo>
                    <a:lnTo>
                      <a:pt x="570" y="305"/>
                    </a:lnTo>
                    <a:lnTo>
                      <a:pt x="572" y="305"/>
                    </a:lnTo>
                    <a:lnTo>
                      <a:pt x="571" y="303"/>
                    </a:lnTo>
                    <a:lnTo>
                      <a:pt x="571" y="301"/>
                    </a:lnTo>
                    <a:lnTo>
                      <a:pt x="573" y="301"/>
                    </a:lnTo>
                    <a:lnTo>
                      <a:pt x="575" y="301"/>
                    </a:lnTo>
                    <a:lnTo>
                      <a:pt x="575" y="299"/>
                    </a:lnTo>
                    <a:lnTo>
                      <a:pt x="574" y="297"/>
                    </a:lnTo>
                    <a:lnTo>
                      <a:pt x="576" y="297"/>
                    </a:lnTo>
                    <a:lnTo>
                      <a:pt x="578" y="297"/>
                    </a:lnTo>
                    <a:lnTo>
                      <a:pt x="578" y="295"/>
                    </a:lnTo>
                    <a:lnTo>
                      <a:pt x="578" y="293"/>
                    </a:lnTo>
                    <a:lnTo>
                      <a:pt x="577" y="291"/>
                    </a:lnTo>
                    <a:lnTo>
                      <a:pt x="577" y="289"/>
                    </a:lnTo>
                    <a:lnTo>
                      <a:pt x="579" y="289"/>
                    </a:lnTo>
                    <a:lnTo>
                      <a:pt x="581" y="290"/>
                    </a:lnTo>
                    <a:lnTo>
                      <a:pt x="581" y="291"/>
                    </a:lnTo>
                    <a:lnTo>
                      <a:pt x="582" y="293"/>
                    </a:lnTo>
                    <a:lnTo>
                      <a:pt x="585" y="294"/>
                    </a:lnTo>
                    <a:lnTo>
                      <a:pt x="587" y="294"/>
                    </a:lnTo>
                    <a:lnTo>
                      <a:pt x="586" y="292"/>
                    </a:lnTo>
                    <a:lnTo>
                      <a:pt x="586" y="290"/>
                    </a:lnTo>
                    <a:lnTo>
                      <a:pt x="586" y="288"/>
                    </a:lnTo>
                    <a:lnTo>
                      <a:pt x="585" y="286"/>
                    </a:lnTo>
                    <a:lnTo>
                      <a:pt x="585" y="284"/>
                    </a:lnTo>
                    <a:lnTo>
                      <a:pt x="585" y="281"/>
                    </a:lnTo>
                    <a:lnTo>
                      <a:pt x="586" y="281"/>
                    </a:lnTo>
                    <a:lnTo>
                      <a:pt x="588" y="282"/>
                    </a:lnTo>
                    <a:lnTo>
                      <a:pt x="592" y="282"/>
                    </a:lnTo>
                    <a:lnTo>
                      <a:pt x="594" y="282"/>
                    </a:lnTo>
                    <a:lnTo>
                      <a:pt x="596" y="282"/>
                    </a:lnTo>
                    <a:lnTo>
                      <a:pt x="596" y="280"/>
                    </a:lnTo>
                    <a:lnTo>
                      <a:pt x="596" y="278"/>
                    </a:lnTo>
                    <a:lnTo>
                      <a:pt x="595" y="274"/>
                    </a:lnTo>
                    <a:lnTo>
                      <a:pt x="595" y="272"/>
                    </a:lnTo>
                    <a:lnTo>
                      <a:pt x="594" y="271"/>
                    </a:lnTo>
                    <a:lnTo>
                      <a:pt x="596" y="271"/>
                    </a:lnTo>
                    <a:lnTo>
                      <a:pt x="598" y="271"/>
                    </a:lnTo>
                    <a:lnTo>
                      <a:pt x="600" y="271"/>
                    </a:lnTo>
                    <a:lnTo>
                      <a:pt x="603" y="271"/>
                    </a:lnTo>
                    <a:lnTo>
                      <a:pt x="605" y="272"/>
                    </a:lnTo>
                    <a:lnTo>
                      <a:pt x="607" y="272"/>
                    </a:lnTo>
                    <a:lnTo>
                      <a:pt x="607" y="270"/>
                    </a:lnTo>
                    <a:lnTo>
                      <a:pt x="607" y="268"/>
                    </a:lnTo>
                    <a:lnTo>
                      <a:pt x="609" y="268"/>
                    </a:lnTo>
                    <a:lnTo>
                      <a:pt x="610" y="268"/>
                    </a:lnTo>
                    <a:lnTo>
                      <a:pt x="610" y="265"/>
                    </a:lnTo>
                    <a:lnTo>
                      <a:pt x="610" y="263"/>
                    </a:lnTo>
                    <a:lnTo>
                      <a:pt x="608" y="263"/>
                    </a:lnTo>
                    <a:lnTo>
                      <a:pt x="606" y="263"/>
                    </a:lnTo>
                    <a:lnTo>
                      <a:pt x="605" y="261"/>
                    </a:lnTo>
                    <a:lnTo>
                      <a:pt x="605" y="259"/>
                    </a:lnTo>
                    <a:lnTo>
                      <a:pt x="607" y="259"/>
                    </a:lnTo>
                    <a:lnTo>
                      <a:pt x="609" y="259"/>
                    </a:lnTo>
                    <a:lnTo>
                      <a:pt x="610" y="261"/>
                    </a:lnTo>
                    <a:lnTo>
                      <a:pt x="610" y="263"/>
                    </a:lnTo>
                    <a:lnTo>
                      <a:pt x="612" y="263"/>
                    </a:lnTo>
                    <a:lnTo>
                      <a:pt x="614" y="264"/>
                    </a:lnTo>
                    <a:lnTo>
                      <a:pt x="614" y="262"/>
                    </a:lnTo>
                    <a:lnTo>
                      <a:pt x="613" y="260"/>
                    </a:lnTo>
                    <a:lnTo>
                      <a:pt x="613" y="258"/>
                    </a:lnTo>
                    <a:lnTo>
                      <a:pt x="612" y="256"/>
                    </a:lnTo>
                    <a:lnTo>
                      <a:pt x="610" y="256"/>
                    </a:lnTo>
                    <a:lnTo>
                      <a:pt x="608" y="256"/>
                    </a:lnTo>
                    <a:lnTo>
                      <a:pt x="608" y="254"/>
                    </a:lnTo>
                    <a:lnTo>
                      <a:pt x="608" y="252"/>
                    </a:lnTo>
                    <a:lnTo>
                      <a:pt x="610" y="252"/>
                    </a:lnTo>
                    <a:lnTo>
                      <a:pt x="612" y="252"/>
                    </a:lnTo>
                    <a:lnTo>
                      <a:pt x="614" y="252"/>
                    </a:lnTo>
                    <a:lnTo>
                      <a:pt x="616" y="252"/>
                    </a:lnTo>
                    <a:lnTo>
                      <a:pt x="615" y="251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20" y="248"/>
                    </a:lnTo>
                    <a:lnTo>
                      <a:pt x="622" y="248"/>
                    </a:lnTo>
                    <a:lnTo>
                      <a:pt x="624" y="248"/>
                    </a:lnTo>
                    <a:lnTo>
                      <a:pt x="624" y="246"/>
                    </a:lnTo>
                    <a:lnTo>
                      <a:pt x="623" y="244"/>
                    </a:lnTo>
                    <a:lnTo>
                      <a:pt x="623" y="241"/>
                    </a:lnTo>
                    <a:lnTo>
                      <a:pt x="622" y="239"/>
                    </a:lnTo>
                    <a:lnTo>
                      <a:pt x="622" y="237"/>
                    </a:lnTo>
                    <a:lnTo>
                      <a:pt x="624" y="237"/>
                    </a:lnTo>
                    <a:lnTo>
                      <a:pt x="626" y="237"/>
                    </a:lnTo>
                    <a:lnTo>
                      <a:pt x="626" y="239"/>
                    </a:lnTo>
                    <a:lnTo>
                      <a:pt x="626" y="241"/>
                    </a:lnTo>
                    <a:lnTo>
                      <a:pt x="629" y="241"/>
                    </a:lnTo>
                    <a:lnTo>
                      <a:pt x="630" y="241"/>
                    </a:lnTo>
                    <a:lnTo>
                      <a:pt x="630" y="239"/>
                    </a:lnTo>
                    <a:lnTo>
                      <a:pt x="630" y="237"/>
                    </a:lnTo>
                    <a:lnTo>
                      <a:pt x="629" y="235"/>
                    </a:lnTo>
                    <a:lnTo>
                      <a:pt x="629" y="234"/>
                    </a:lnTo>
                    <a:lnTo>
                      <a:pt x="629" y="231"/>
                    </a:lnTo>
                    <a:lnTo>
                      <a:pt x="628" y="229"/>
                    </a:lnTo>
                    <a:lnTo>
                      <a:pt x="630" y="229"/>
                    </a:lnTo>
                    <a:lnTo>
                      <a:pt x="632" y="229"/>
                    </a:lnTo>
                    <a:lnTo>
                      <a:pt x="632" y="227"/>
                    </a:lnTo>
                    <a:lnTo>
                      <a:pt x="632" y="225"/>
                    </a:lnTo>
                    <a:lnTo>
                      <a:pt x="635" y="225"/>
                    </a:lnTo>
                    <a:lnTo>
                      <a:pt x="637" y="226"/>
                    </a:lnTo>
                    <a:lnTo>
                      <a:pt x="639" y="226"/>
                    </a:lnTo>
                    <a:lnTo>
                      <a:pt x="641" y="226"/>
                    </a:lnTo>
                    <a:lnTo>
                      <a:pt x="643" y="226"/>
                    </a:lnTo>
                    <a:lnTo>
                      <a:pt x="645" y="226"/>
                    </a:lnTo>
                    <a:lnTo>
                      <a:pt x="644" y="224"/>
                    </a:lnTo>
                    <a:lnTo>
                      <a:pt x="644" y="222"/>
                    </a:lnTo>
                    <a:lnTo>
                      <a:pt x="646" y="223"/>
                    </a:lnTo>
                    <a:lnTo>
                      <a:pt x="648" y="223"/>
                    </a:lnTo>
                    <a:lnTo>
                      <a:pt x="647" y="221"/>
                    </a:lnTo>
                    <a:lnTo>
                      <a:pt x="647" y="219"/>
                    </a:lnTo>
                    <a:lnTo>
                      <a:pt x="649" y="219"/>
                    </a:lnTo>
                    <a:lnTo>
                      <a:pt x="652" y="219"/>
                    </a:lnTo>
                    <a:lnTo>
                      <a:pt x="652" y="217"/>
                    </a:lnTo>
                    <a:lnTo>
                      <a:pt x="650" y="214"/>
                    </a:lnTo>
                    <a:lnTo>
                      <a:pt x="648" y="214"/>
                    </a:lnTo>
                    <a:lnTo>
                      <a:pt x="646" y="214"/>
                    </a:lnTo>
                    <a:lnTo>
                      <a:pt x="646" y="212"/>
                    </a:lnTo>
                    <a:lnTo>
                      <a:pt x="646" y="210"/>
                    </a:lnTo>
                    <a:lnTo>
                      <a:pt x="648" y="210"/>
                    </a:lnTo>
                    <a:lnTo>
                      <a:pt x="650" y="211"/>
                    </a:lnTo>
                    <a:lnTo>
                      <a:pt x="649" y="209"/>
                    </a:lnTo>
                    <a:lnTo>
                      <a:pt x="649" y="207"/>
                    </a:lnTo>
                    <a:lnTo>
                      <a:pt x="652" y="207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5" y="211"/>
                    </a:lnTo>
                    <a:lnTo>
                      <a:pt x="657" y="211"/>
                    </a:lnTo>
                    <a:lnTo>
                      <a:pt x="659" y="211"/>
                    </a:lnTo>
                    <a:lnTo>
                      <a:pt x="658" y="209"/>
                    </a:lnTo>
                    <a:lnTo>
                      <a:pt x="658" y="207"/>
                    </a:lnTo>
                    <a:lnTo>
                      <a:pt x="658" y="206"/>
                    </a:lnTo>
                    <a:lnTo>
                      <a:pt x="657" y="204"/>
                    </a:lnTo>
                    <a:lnTo>
                      <a:pt x="657" y="202"/>
                    </a:lnTo>
                    <a:lnTo>
                      <a:pt x="657" y="200"/>
                    </a:lnTo>
                    <a:lnTo>
                      <a:pt x="659" y="200"/>
                    </a:lnTo>
                    <a:lnTo>
                      <a:pt x="661" y="200"/>
                    </a:lnTo>
                    <a:lnTo>
                      <a:pt x="660" y="197"/>
                    </a:lnTo>
                    <a:lnTo>
                      <a:pt x="660" y="195"/>
                    </a:lnTo>
                    <a:lnTo>
                      <a:pt x="662" y="195"/>
                    </a:lnTo>
                    <a:lnTo>
                      <a:pt x="664" y="196"/>
                    </a:lnTo>
                    <a:lnTo>
                      <a:pt x="664" y="194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6" y="188"/>
                    </a:lnTo>
                    <a:lnTo>
                      <a:pt x="669" y="188"/>
                    </a:lnTo>
                    <a:lnTo>
                      <a:pt x="671" y="189"/>
                    </a:lnTo>
                    <a:lnTo>
                      <a:pt x="672" y="191"/>
                    </a:lnTo>
                    <a:lnTo>
                      <a:pt x="672" y="192"/>
                    </a:lnTo>
                    <a:lnTo>
                      <a:pt x="674" y="193"/>
                    </a:lnTo>
                    <a:lnTo>
                      <a:pt x="676" y="193"/>
                    </a:lnTo>
                    <a:lnTo>
                      <a:pt x="676" y="191"/>
                    </a:lnTo>
                    <a:lnTo>
                      <a:pt x="675" y="189"/>
                    </a:lnTo>
                    <a:lnTo>
                      <a:pt x="675" y="185"/>
                    </a:lnTo>
                    <a:lnTo>
                      <a:pt x="674" y="182"/>
                    </a:lnTo>
                    <a:lnTo>
                      <a:pt x="674" y="180"/>
                    </a:lnTo>
                    <a:lnTo>
                      <a:pt x="676" y="180"/>
                    </a:lnTo>
                    <a:lnTo>
                      <a:pt x="678" y="181"/>
                    </a:lnTo>
                    <a:lnTo>
                      <a:pt x="678" y="179"/>
                    </a:lnTo>
                    <a:lnTo>
                      <a:pt x="677" y="177"/>
                    </a:lnTo>
                    <a:lnTo>
                      <a:pt x="679" y="177"/>
                    </a:lnTo>
                    <a:lnTo>
                      <a:pt x="681" y="177"/>
                    </a:lnTo>
                    <a:lnTo>
                      <a:pt x="682" y="179"/>
                    </a:lnTo>
                    <a:lnTo>
                      <a:pt x="682" y="181"/>
                    </a:lnTo>
                    <a:lnTo>
                      <a:pt x="685" y="181"/>
                    </a:lnTo>
                    <a:lnTo>
                      <a:pt x="687" y="181"/>
                    </a:lnTo>
                    <a:lnTo>
                      <a:pt x="687" y="179"/>
                    </a:lnTo>
                    <a:lnTo>
                      <a:pt x="686" y="177"/>
                    </a:lnTo>
                    <a:lnTo>
                      <a:pt x="686" y="175"/>
                    </a:lnTo>
                    <a:lnTo>
                      <a:pt x="685" y="174"/>
                    </a:lnTo>
                    <a:lnTo>
                      <a:pt x="685" y="172"/>
                    </a:lnTo>
                    <a:lnTo>
                      <a:pt x="685" y="170"/>
                    </a:lnTo>
                    <a:lnTo>
                      <a:pt x="687" y="170"/>
                    </a:lnTo>
                    <a:lnTo>
                      <a:pt x="689" y="170"/>
                    </a:lnTo>
                    <a:lnTo>
                      <a:pt x="688" y="168"/>
                    </a:lnTo>
                    <a:lnTo>
                      <a:pt x="688" y="165"/>
                    </a:lnTo>
                    <a:lnTo>
                      <a:pt x="690" y="165"/>
                    </a:lnTo>
                    <a:lnTo>
                      <a:pt x="692" y="167"/>
                    </a:lnTo>
                    <a:lnTo>
                      <a:pt x="692" y="164"/>
                    </a:lnTo>
                    <a:lnTo>
                      <a:pt x="691" y="162"/>
                    </a:lnTo>
                    <a:lnTo>
                      <a:pt x="693" y="162"/>
                    </a:lnTo>
                    <a:lnTo>
                      <a:pt x="695" y="162"/>
                    </a:lnTo>
                    <a:lnTo>
                      <a:pt x="696" y="164"/>
                    </a:lnTo>
                    <a:lnTo>
                      <a:pt x="696" y="167"/>
                    </a:lnTo>
                    <a:lnTo>
                      <a:pt x="698" y="167"/>
                    </a:lnTo>
                    <a:lnTo>
                      <a:pt x="700" y="167"/>
                    </a:lnTo>
                    <a:lnTo>
                      <a:pt x="700" y="164"/>
                    </a:lnTo>
                    <a:lnTo>
                      <a:pt x="699" y="162"/>
                    </a:lnTo>
                    <a:lnTo>
                      <a:pt x="699" y="160"/>
                    </a:lnTo>
                    <a:lnTo>
                      <a:pt x="699" y="159"/>
                    </a:lnTo>
                    <a:lnTo>
                      <a:pt x="702" y="159"/>
                    </a:lnTo>
                    <a:lnTo>
                      <a:pt x="703" y="159"/>
                    </a:lnTo>
                    <a:lnTo>
                      <a:pt x="703" y="157"/>
                    </a:lnTo>
                    <a:lnTo>
                      <a:pt x="703" y="155"/>
                    </a:lnTo>
                    <a:lnTo>
                      <a:pt x="700" y="155"/>
                    </a:lnTo>
                    <a:lnTo>
                      <a:pt x="698" y="155"/>
                    </a:lnTo>
                    <a:lnTo>
                      <a:pt x="697" y="153"/>
                    </a:lnTo>
                    <a:lnTo>
                      <a:pt x="697" y="151"/>
                    </a:lnTo>
                    <a:lnTo>
                      <a:pt x="699" y="151"/>
                    </a:lnTo>
                    <a:lnTo>
                      <a:pt x="702" y="151"/>
                    </a:lnTo>
                    <a:lnTo>
                      <a:pt x="704" y="151"/>
                    </a:lnTo>
                    <a:lnTo>
                      <a:pt x="706" y="152"/>
                    </a:lnTo>
                    <a:lnTo>
                      <a:pt x="706" y="150"/>
                    </a:lnTo>
                    <a:lnTo>
                      <a:pt x="705" y="147"/>
                    </a:lnTo>
                    <a:lnTo>
                      <a:pt x="707" y="147"/>
                    </a:lnTo>
                    <a:lnTo>
                      <a:pt x="709" y="147"/>
                    </a:lnTo>
                    <a:lnTo>
                      <a:pt x="710" y="150"/>
                    </a:lnTo>
                    <a:lnTo>
                      <a:pt x="710" y="152"/>
                    </a:lnTo>
                    <a:lnTo>
                      <a:pt x="712" y="152"/>
                    </a:lnTo>
                    <a:lnTo>
                      <a:pt x="714" y="152"/>
                    </a:lnTo>
                    <a:lnTo>
                      <a:pt x="714" y="150"/>
                    </a:lnTo>
                    <a:lnTo>
                      <a:pt x="713" y="147"/>
                    </a:lnTo>
                    <a:lnTo>
                      <a:pt x="713" y="144"/>
                    </a:lnTo>
                    <a:lnTo>
                      <a:pt x="712" y="140"/>
                    </a:lnTo>
                    <a:lnTo>
                      <a:pt x="711" y="138"/>
                    </a:lnTo>
                    <a:lnTo>
                      <a:pt x="711" y="136"/>
                    </a:lnTo>
                    <a:lnTo>
                      <a:pt x="713" y="136"/>
                    </a:lnTo>
                    <a:lnTo>
                      <a:pt x="715" y="136"/>
                    </a:lnTo>
                    <a:lnTo>
                      <a:pt x="718" y="136"/>
                    </a:lnTo>
                    <a:lnTo>
                      <a:pt x="720" y="136"/>
                    </a:lnTo>
                    <a:lnTo>
                      <a:pt x="720" y="135"/>
                    </a:lnTo>
                    <a:lnTo>
                      <a:pt x="719" y="132"/>
                    </a:lnTo>
                    <a:lnTo>
                      <a:pt x="721" y="132"/>
                    </a:lnTo>
                    <a:lnTo>
                      <a:pt x="723" y="132"/>
                    </a:lnTo>
                    <a:lnTo>
                      <a:pt x="723" y="130"/>
                    </a:lnTo>
                    <a:lnTo>
                      <a:pt x="723" y="128"/>
                    </a:lnTo>
                    <a:lnTo>
                      <a:pt x="725" y="128"/>
                    </a:lnTo>
                    <a:lnTo>
                      <a:pt x="727" y="128"/>
                    </a:lnTo>
                    <a:lnTo>
                      <a:pt x="726" y="127"/>
                    </a:lnTo>
                    <a:lnTo>
                      <a:pt x="726" y="125"/>
                    </a:lnTo>
                    <a:lnTo>
                      <a:pt x="728" y="125"/>
                    </a:lnTo>
                    <a:lnTo>
                      <a:pt x="730" y="125"/>
                    </a:lnTo>
                    <a:lnTo>
                      <a:pt x="730" y="123"/>
                    </a:lnTo>
                    <a:lnTo>
                      <a:pt x="729" y="121"/>
                    </a:lnTo>
                    <a:lnTo>
                      <a:pt x="729" y="119"/>
                    </a:lnTo>
                    <a:lnTo>
                      <a:pt x="728" y="117"/>
                    </a:lnTo>
                    <a:lnTo>
                      <a:pt x="730" y="117"/>
                    </a:lnTo>
                    <a:lnTo>
                      <a:pt x="732" y="118"/>
                    </a:lnTo>
                    <a:lnTo>
                      <a:pt x="732" y="115"/>
                    </a:lnTo>
                    <a:lnTo>
                      <a:pt x="732" y="113"/>
                    </a:lnTo>
                    <a:lnTo>
                      <a:pt x="735" y="113"/>
                    </a:lnTo>
                    <a:lnTo>
                      <a:pt x="737" y="113"/>
                    </a:lnTo>
                    <a:lnTo>
                      <a:pt x="736" y="111"/>
                    </a:lnTo>
                    <a:lnTo>
                      <a:pt x="736" y="109"/>
                    </a:lnTo>
                    <a:lnTo>
                      <a:pt x="738" y="109"/>
                    </a:lnTo>
                    <a:lnTo>
                      <a:pt x="740" y="110"/>
                    </a:lnTo>
                    <a:lnTo>
                      <a:pt x="740" y="108"/>
                    </a:lnTo>
                    <a:lnTo>
                      <a:pt x="739" y="106"/>
                    </a:lnTo>
                    <a:lnTo>
                      <a:pt x="741" y="106"/>
                    </a:lnTo>
                    <a:lnTo>
                      <a:pt x="743" y="106"/>
                    </a:lnTo>
                    <a:lnTo>
                      <a:pt x="744" y="108"/>
                    </a:lnTo>
                    <a:lnTo>
                      <a:pt x="744" y="110"/>
                    </a:lnTo>
                    <a:lnTo>
                      <a:pt x="742" y="110"/>
                    </a:lnTo>
                    <a:lnTo>
                      <a:pt x="740" y="110"/>
                    </a:lnTo>
                    <a:lnTo>
                      <a:pt x="740" y="112"/>
                    </a:lnTo>
                    <a:lnTo>
                      <a:pt x="741" y="113"/>
                    </a:lnTo>
                    <a:lnTo>
                      <a:pt x="739" y="113"/>
                    </a:lnTo>
                    <a:lnTo>
                      <a:pt x="737" y="113"/>
                    </a:lnTo>
                    <a:lnTo>
                      <a:pt x="737" y="115"/>
                    </a:lnTo>
                    <a:lnTo>
                      <a:pt x="737" y="118"/>
                    </a:lnTo>
                    <a:lnTo>
                      <a:pt x="739" y="118"/>
                    </a:lnTo>
                    <a:lnTo>
                      <a:pt x="741" y="118"/>
                    </a:lnTo>
                    <a:lnTo>
                      <a:pt x="741" y="115"/>
                    </a:lnTo>
                    <a:lnTo>
                      <a:pt x="741" y="113"/>
                    </a:lnTo>
                    <a:lnTo>
                      <a:pt x="743" y="114"/>
                    </a:lnTo>
                    <a:lnTo>
                      <a:pt x="745" y="114"/>
                    </a:lnTo>
                    <a:lnTo>
                      <a:pt x="744" y="112"/>
                    </a:lnTo>
                    <a:lnTo>
                      <a:pt x="744" y="110"/>
                    </a:lnTo>
                    <a:lnTo>
                      <a:pt x="746" y="110"/>
                    </a:lnTo>
                    <a:lnTo>
                      <a:pt x="748" y="110"/>
                    </a:lnTo>
                    <a:lnTo>
                      <a:pt x="748" y="108"/>
                    </a:lnTo>
                    <a:lnTo>
                      <a:pt x="747" y="106"/>
                    </a:lnTo>
                    <a:lnTo>
                      <a:pt x="747" y="104"/>
                    </a:lnTo>
                    <a:lnTo>
                      <a:pt x="746" y="103"/>
                    </a:lnTo>
                    <a:lnTo>
                      <a:pt x="746" y="101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50" y="98"/>
                    </a:lnTo>
                    <a:lnTo>
                      <a:pt x="749" y="96"/>
                    </a:lnTo>
                    <a:lnTo>
                      <a:pt x="749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6" y="95"/>
                    </a:lnTo>
                    <a:lnTo>
                      <a:pt x="758" y="95"/>
                    </a:lnTo>
                    <a:lnTo>
                      <a:pt x="758" y="93"/>
                    </a:lnTo>
                    <a:lnTo>
                      <a:pt x="757" y="91"/>
                    </a:lnTo>
                    <a:lnTo>
                      <a:pt x="757" y="89"/>
                    </a:lnTo>
                    <a:lnTo>
                      <a:pt x="756" y="87"/>
                    </a:lnTo>
                    <a:lnTo>
                      <a:pt x="758" y="87"/>
                    </a:lnTo>
                    <a:lnTo>
                      <a:pt x="760" y="87"/>
                    </a:lnTo>
                    <a:lnTo>
                      <a:pt x="761" y="89"/>
                    </a:lnTo>
                    <a:lnTo>
                      <a:pt x="761" y="91"/>
                    </a:lnTo>
                    <a:lnTo>
                      <a:pt x="763" y="91"/>
                    </a:lnTo>
                    <a:lnTo>
                      <a:pt x="765" y="92"/>
                    </a:lnTo>
                    <a:lnTo>
                      <a:pt x="765" y="90"/>
                    </a:lnTo>
                    <a:lnTo>
                      <a:pt x="764" y="88"/>
                    </a:lnTo>
                    <a:lnTo>
                      <a:pt x="766" y="88"/>
                    </a:lnTo>
                    <a:lnTo>
                      <a:pt x="769" y="88"/>
                    </a:lnTo>
                    <a:lnTo>
                      <a:pt x="777" y="89"/>
                    </a:lnTo>
                    <a:lnTo>
                      <a:pt x="777" y="87"/>
                    </a:lnTo>
                    <a:lnTo>
                      <a:pt x="776" y="85"/>
                    </a:lnTo>
                    <a:lnTo>
                      <a:pt x="776" y="83"/>
                    </a:lnTo>
                    <a:lnTo>
                      <a:pt x="776" y="80"/>
                    </a:lnTo>
                    <a:lnTo>
                      <a:pt x="774" y="80"/>
                    </a:lnTo>
                    <a:lnTo>
                      <a:pt x="772" y="80"/>
                    </a:lnTo>
                    <a:lnTo>
                      <a:pt x="772" y="83"/>
                    </a:lnTo>
                    <a:lnTo>
                      <a:pt x="773" y="84"/>
                    </a:lnTo>
                    <a:lnTo>
                      <a:pt x="771" y="84"/>
                    </a:lnTo>
                    <a:lnTo>
                      <a:pt x="769" y="84"/>
                    </a:lnTo>
                    <a:lnTo>
                      <a:pt x="766" y="84"/>
                    </a:lnTo>
                    <a:lnTo>
                      <a:pt x="764" y="84"/>
                    </a:lnTo>
                    <a:lnTo>
                      <a:pt x="763" y="83"/>
                    </a:lnTo>
                    <a:lnTo>
                      <a:pt x="763" y="81"/>
                    </a:lnTo>
                    <a:lnTo>
                      <a:pt x="763" y="80"/>
                    </a:lnTo>
                    <a:lnTo>
                      <a:pt x="763" y="79"/>
                    </a:lnTo>
                    <a:lnTo>
                      <a:pt x="765" y="79"/>
                    </a:lnTo>
                    <a:lnTo>
                      <a:pt x="768" y="79"/>
                    </a:lnTo>
                    <a:lnTo>
                      <a:pt x="766" y="77"/>
                    </a:lnTo>
                    <a:lnTo>
                      <a:pt x="766" y="76"/>
                    </a:lnTo>
                    <a:lnTo>
                      <a:pt x="769" y="76"/>
                    </a:lnTo>
                    <a:lnTo>
                      <a:pt x="771" y="76"/>
                    </a:lnTo>
                    <a:lnTo>
                      <a:pt x="771" y="74"/>
                    </a:lnTo>
                    <a:lnTo>
                      <a:pt x="770" y="72"/>
                    </a:lnTo>
                    <a:lnTo>
                      <a:pt x="772" y="72"/>
                    </a:lnTo>
                    <a:lnTo>
                      <a:pt x="774" y="72"/>
                    </a:lnTo>
                    <a:lnTo>
                      <a:pt x="774" y="70"/>
                    </a:lnTo>
                    <a:lnTo>
                      <a:pt x="774" y="69"/>
                    </a:lnTo>
                    <a:lnTo>
                      <a:pt x="775" y="68"/>
                    </a:lnTo>
                    <a:lnTo>
                      <a:pt x="777" y="69"/>
                    </a:lnTo>
                    <a:lnTo>
                      <a:pt x="780" y="69"/>
                    </a:lnTo>
                    <a:lnTo>
                      <a:pt x="781" y="69"/>
                    </a:lnTo>
                    <a:lnTo>
                      <a:pt x="781" y="67"/>
                    </a:lnTo>
                    <a:lnTo>
                      <a:pt x="781" y="64"/>
                    </a:lnTo>
                    <a:lnTo>
                      <a:pt x="783" y="64"/>
                    </a:lnTo>
                    <a:lnTo>
                      <a:pt x="786" y="64"/>
                    </a:lnTo>
                    <a:lnTo>
                      <a:pt x="785" y="63"/>
                    </a:lnTo>
                    <a:lnTo>
                      <a:pt x="785" y="61"/>
                    </a:lnTo>
                    <a:lnTo>
                      <a:pt x="783" y="59"/>
                    </a:lnTo>
                    <a:lnTo>
                      <a:pt x="783" y="57"/>
                    </a:lnTo>
                    <a:lnTo>
                      <a:pt x="786" y="57"/>
                    </a:lnTo>
                    <a:lnTo>
                      <a:pt x="788" y="57"/>
                    </a:lnTo>
                    <a:lnTo>
                      <a:pt x="788" y="55"/>
                    </a:lnTo>
                    <a:lnTo>
                      <a:pt x="787" y="53"/>
                    </a:lnTo>
                    <a:lnTo>
                      <a:pt x="789" y="53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5" y="54"/>
                    </a:lnTo>
                    <a:lnTo>
                      <a:pt x="795" y="52"/>
                    </a:lnTo>
                    <a:lnTo>
                      <a:pt x="795" y="50"/>
                    </a:lnTo>
                    <a:lnTo>
                      <a:pt x="794" y="45"/>
                    </a:lnTo>
                    <a:lnTo>
                      <a:pt x="793" y="43"/>
                    </a:lnTo>
                    <a:lnTo>
                      <a:pt x="793" y="41"/>
                    </a:lnTo>
                    <a:lnTo>
                      <a:pt x="795" y="41"/>
                    </a:lnTo>
                    <a:lnTo>
                      <a:pt x="797" y="42"/>
                    </a:lnTo>
                    <a:lnTo>
                      <a:pt x="797" y="44"/>
                    </a:lnTo>
                    <a:lnTo>
                      <a:pt x="798" y="45"/>
                    </a:lnTo>
                    <a:lnTo>
                      <a:pt x="800" y="46"/>
                    </a:lnTo>
                    <a:lnTo>
                      <a:pt x="803" y="46"/>
                    </a:lnTo>
                    <a:lnTo>
                      <a:pt x="807" y="46"/>
                    </a:lnTo>
                    <a:lnTo>
                      <a:pt x="809" y="46"/>
                    </a:lnTo>
                    <a:lnTo>
                      <a:pt x="811" y="46"/>
                    </a:lnTo>
                    <a:lnTo>
                      <a:pt x="809" y="39"/>
                    </a:lnTo>
                    <a:lnTo>
                      <a:pt x="809" y="37"/>
                    </a:lnTo>
                    <a:lnTo>
                      <a:pt x="808" y="35"/>
                    </a:lnTo>
                    <a:lnTo>
                      <a:pt x="810" y="35"/>
                    </a:lnTo>
                    <a:lnTo>
                      <a:pt x="812" y="35"/>
                    </a:lnTo>
                    <a:lnTo>
                      <a:pt x="812" y="33"/>
                    </a:lnTo>
                    <a:lnTo>
                      <a:pt x="812" y="30"/>
                    </a:lnTo>
                    <a:lnTo>
                      <a:pt x="814" y="30"/>
                    </a:lnTo>
                    <a:lnTo>
                      <a:pt x="815" y="30"/>
                    </a:lnTo>
                    <a:lnTo>
                      <a:pt x="816" y="33"/>
                    </a:lnTo>
                    <a:lnTo>
                      <a:pt x="816" y="35"/>
                    </a:lnTo>
                    <a:lnTo>
                      <a:pt x="819" y="35"/>
                    </a:lnTo>
                    <a:lnTo>
                      <a:pt x="821" y="35"/>
                    </a:lnTo>
                    <a:lnTo>
                      <a:pt x="821" y="34"/>
                    </a:lnTo>
                    <a:lnTo>
                      <a:pt x="820" y="31"/>
                    </a:lnTo>
                    <a:lnTo>
                      <a:pt x="819" y="31"/>
                    </a:lnTo>
                    <a:lnTo>
                      <a:pt x="815" y="30"/>
                    </a:lnTo>
                    <a:lnTo>
                      <a:pt x="815" y="29"/>
                    </a:lnTo>
                    <a:lnTo>
                      <a:pt x="815" y="27"/>
                    </a:lnTo>
                    <a:lnTo>
                      <a:pt x="818" y="27"/>
                    </a:lnTo>
                    <a:lnTo>
                      <a:pt x="820" y="27"/>
                    </a:lnTo>
                    <a:lnTo>
                      <a:pt x="819" y="25"/>
                    </a:lnTo>
                    <a:lnTo>
                      <a:pt x="819" y="23"/>
                    </a:lnTo>
                    <a:lnTo>
                      <a:pt x="821" y="23"/>
                    </a:lnTo>
                    <a:lnTo>
                      <a:pt x="823" y="23"/>
                    </a:lnTo>
                    <a:lnTo>
                      <a:pt x="825" y="24"/>
                    </a:lnTo>
                    <a:lnTo>
                      <a:pt x="827" y="24"/>
                    </a:lnTo>
                    <a:lnTo>
                      <a:pt x="829" y="24"/>
                    </a:lnTo>
                    <a:lnTo>
                      <a:pt x="831" y="24"/>
                    </a:lnTo>
                    <a:lnTo>
                      <a:pt x="830" y="22"/>
                    </a:lnTo>
                    <a:lnTo>
                      <a:pt x="830" y="20"/>
                    </a:lnTo>
                    <a:lnTo>
                      <a:pt x="832" y="20"/>
                    </a:lnTo>
                    <a:lnTo>
                      <a:pt x="835" y="20"/>
                    </a:lnTo>
                    <a:lnTo>
                      <a:pt x="835" y="18"/>
                    </a:lnTo>
                    <a:lnTo>
                      <a:pt x="833" y="15"/>
                    </a:lnTo>
                    <a:lnTo>
                      <a:pt x="836" y="17"/>
                    </a:lnTo>
                    <a:lnTo>
                      <a:pt x="838" y="17"/>
                    </a:lnTo>
                    <a:lnTo>
                      <a:pt x="838" y="14"/>
                    </a:lnTo>
                    <a:lnTo>
                      <a:pt x="837" y="12"/>
                    </a:lnTo>
                    <a:lnTo>
                      <a:pt x="837" y="8"/>
                    </a:lnTo>
                    <a:lnTo>
                      <a:pt x="835" y="0"/>
                    </a:lnTo>
                    <a:lnTo>
                      <a:pt x="843" y="1"/>
                    </a:lnTo>
                    <a:lnTo>
                      <a:pt x="843" y="3"/>
                    </a:lnTo>
                    <a:lnTo>
                      <a:pt x="844" y="5"/>
                    </a:lnTo>
                    <a:lnTo>
                      <a:pt x="842" y="5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1" y="8"/>
                    </a:lnTo>
                    <a:lnTo>
                      <a:pt x="842" y="8"/>
                    </a:lnTo>
                    <a:lnTo>
                      <a:pt x="844" y="8"/>
                    </a:lnTo>
                    <a:lnTo>
                      <a:pt x="845" y="10"/>
                    </a:lnTo>
                    <a:lnTo>
                      <a:pt x="845" y="12"/>
                    </a:lnTo>
                    <a:lnTo>
                      <a:pt x="847" y="12"/>
                    </a:lnTo>
                    <a:lnTo>
                      <a:pt x="849" y="12"/>
                    </a:lnTo>
                    <a:lnTo>
                      <a:pt x="852" y="12"/>
                    </a:lnTo>
                    <a:lnTo>
                      <a:pt x="854" y="13"/>
                    </a:lnTo>
                    <a:lnTo>
                      <a:pt x="856" y="13"/>
                    </a:lnTo>
                    <a:lnTo>
                      <a:pt x="858" y="13"/>
                    </a:lnTo>
                    <a:lnTo>
                      <a:pt x="859" y="15"/>
                    </a:lnTo>
                    <a:lnTo>
                      <a:pt x="859" y="18"/>
                    </a:lnTo>
                    <a:lnTo>
                      <a:pt x="861" y="18"/>
                    </a:lnTo>
                    <a:lnTo>
                      <a:pt x="863" y="18"/>
                    </a:lnTo>
                    <a:lnTo>
                      <a:pt x="865" y="18"/>
                    </a:lnTo>
                    <a:lnTo>
                      <a:pt x="868" y="18"/>
                    </a:lnTo>
                    <a:lnTo>
                      <a:pt x="868" y="20"/>
                    </a:lnTo>
                    <a:lnTo>
                      <a:pt x="869" y="22"/>
                    </a:lnTo>
                    <a:lnTo>
                      <a:pt x="871" y="22"/>
                    </a:lnTo>
                    <a:lnTo>
                      <a:pt x="873" y="22"/>
                    </a:lnTo>
                    <a:lnTo>
                      <a:pt x="873" y="24"/>
                    </a:lnTo>
                    <a:lnTo>
                      <a:pt x="873" y="26"/>
                    </a:lnTo>
                    <a:lnTo>
                      <a:pt x="875" y="26"/>
                    </a:lnTo>
                    <a:lnTo>
                      <a:pt x="877" y="26"/>
                    </a:lnTo>
                    <a:lnTo>
                      <a:pt x="877" y="24"/>
                    </a:lnTo>
                    <a:lnTo>
                      <a:pt x="877" y="22"/>
                    </a:lnTo>
                    <a:lnTo>
                      <a:pt x="879" y="22"/>
                    </a:lnTo>
                    <a:lnTo>
                      <a:pt x="881" y="22"/>
                    </a:lnTo>
                    <a:lnTo>
                      <a:pt x="880" y="20"/>
                    </a:lnTo>
                    <a:lnTo>
                      <a:pt x="880" y="18"/>
                    </a:lnTo>
                    <a:lnTo>
                      <a:pt x="880" y="15"/>
                    </a:lnTo>
                    <a:lnTo>
                      <a:pt x="879" y="14"/>
                    </a:lnTo>
                    <a:lnTo>
                      <a:pt x="877" y="13"/>
                    </a:lnTo>
                    <a:lnTo>
                      <a:pt x="875" y="13"/>
                    </a:lnTo>
                    <a:lnTo>
                      <a:pt x="875" y="12"/>
                    </a:lnTo>
                    <a:lnTo>
                      <a:pt x="874" y="10"/>
                    </a:lnTo>
                    <a:lnTo>
                      <a:pt x="872" y="9"/>
                    </a:lnTo>
                    <a:lnTo>
                      <a:pt x="870" y="9"/>
                    </a:lnTo>
                    <a:lnTo>
                      <a:pt x="870" y="8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3" y="6"/>
                    </a:lnTo>
                    <a:lnTo>
                      <a:pt x="874" y="8"/>
                    </a:lnTo>
                    <a:lnTo>
                      <a:pt x="874" y="10"/>
                    </a:lnTo>
                    <a:lnTo>
                      <a:pt x="876" y="10"/>
                    </a:lnTo>
                    <a:lnTo>
                      <a:pt x="878" y="10"/>
                    </a:lnTo>
                    <a:lnTo>
                      <a:pt x="879" y="12"/>
                    </a:lnTo>
                    <a:lnTo>
                      <a:pt x="879" y="14"/>
                    </a:lnTo>
                    <a:lnTo>
                      <a:pt x="881" y="14"/>
                    </a:lnTo>
                    <a:lnTo>
                      <a:pt x="883" y="14"/>
                    </a:lnTo>
                    <a:lnTo>
                      <a:pt x="883" y="17"/>
                    </a:lnTo>
                    <a:lnTo>
                      <a:pt x="885" y="18"/>
                    </a:lnTo>
                    <a:lnTo>
                      <a:pt x="885" y="20"/>
                    </a:lnTo>
                    <a:lnTo>
                      <a:pt x="886" y="22"/>
                    </a:lnTo>
                    <a:lnTo>
                      <a:pt x="882" y="22"/>
                    </a:lnTo>
                    <a:lnTo>
                      <a:pt x="881" y="22"/>
                    </a:lnTo>
                    <a:lnTo>
                      <a:pt x="881" y="24"/>
                    </a:lnTo>
                    <a:lnTo>
                      <a:pt x="881" y="26"/>
                    </a:lnTo>
                    <a:lnTo>
                      <a:pt x="882" y="30"/>
                    </a:lnTo>
                    <a:lnTo>
                      <a:pt x="883" y="33"/>
                    </a:lnTo>
                    <a:lnTo>
                      <a:pt x="883" y="35"/>
                    </a:lnTo>
                    <a:lnTo>
                      <a:pt x="881" y="34"/>
                    </a:lnTo>
                    <a:lnTo>
                      <a:pt x="879" y="34"/>
                    </a:lnTo>
                    <a:lnTo>
                      <a:pt x="879" y="35"/>
                    </a:lnTo>
                    <a:lnTo>
                      <a:pt x="879" y="36"/>
                    </a:lnTo>
                    <a:lnTo>
                      <a:pt x="880" y="38"/>
                    </a:lnTo>
                    <a:lnTo>
                      <a:pt x="880" y="38"/>
                    </a:lnTo>
                    <a:lnTo>
                      <a:pt x="878" y="38"/>
                    </a:lnTo>
                    <a:lnTo>
                      <a:pt x="876" y="38"/>
                    </a:lnTo>
                    <a:lnTo>
                      <a:pt x="875" y="36"/>
                    </a:lnTo>
                    <a:lnTo>
                      <a:pt x="875" y="34"/>
                    </a:lnTo>
                    <a:lnTo>
                      <a:pt x="873" y="34"/>
                    </a:lnTo>
                    <a:lnTo>
                      <a:pt x="871" y="34"/>
                    </a:lnTo>
                    <a:lnTo>
                      <a:pt x="871" y="31"/>
                    </a:lnTo>
                    <a:lnTo>
                      <a:pt x="870" y="29"/>
                    </a:lnTo>
                    <a:lnTo>
                      <a:pt x="872" y="29"/>
                    </a:lnTo>
                    <a:lnTo>
                      <a:pt x="874" y="29"/>
                    </a:lnTo>
                    <a:lnTo>
                      <a:pt x="874" y="28"/>
                    </a:lnTo>
                    <a:lnTo>
                      <a:pt x="873" y="26"/>
                    </a:lnTo>
                    <a:lnTo>
                      <a:pt x="872" y="26"/>
                    </a:lnTo>
                    <a:lnTo>
                      <a:pt x="869" y="25"/>
                    </a:lnTo>
                    <a:lnTo>
                      <a:pt x="869" y="24"/>
                    </a:lnTo>
                    <a:lnTo>
                      <a:pt x="869" y="22"/>
                    </a:lnTo>
                    <a:lnTo>
                      <a:pt x="866" y="22"/>
                    </a:lnTo>
                    <a:lnTo>
                      <a:pt x="864" y="21"/>
                    </a:lnTo>
                    <a:lnTo>
                      <a:pt x="864" y="23"/>
                    </a:lnTo>
                    <a:lnTo>
                      <a:pt x="864" y="25"/>
                    </a:lnTo>
                    <a:lnTo>
                      <a:pt x="865" y="27"/>
                    </a:lnTo>
                    <a:lnTo>
                      <a:pt x="865" y="29"/>
                    </a:lnTo>
                    <a:lnTo>
                      <a:pt x="863" y="29"/>
                    </a:lnTo>
                    <a:lnTo>
                      <a:pt x="861" y="29"/>
                    </a:lnTo>
                    <a:lnTo>
                      <a:pt x="862" y="31"/>
                    </a:lnTo>
                    <a:lnTo>
                      <a:pt x="862" y="34"/>
                    </a:lnTo>
                    <a:lnTo>
                      <a:pt x="863" y="38"/>
                    </a:lnTo>
                    <a:lnTo>
                      <a:pt x="861" y="37"/>
                    </a:lnTo>
                    <a:lnTo>
                      <a:pt x="859" y="37"/>
                    </a:lnTo>
                    <a:lnTo>
                      <a:pt x="858" y="36"/>
                    </a:lnTo>
                    <a:lnTo>
                      <a:pt x="858" y="34"/>
                    </a:lnTo>
                    <a:lnTo>
                      <a:pt x="858" y="31"/>
                    </a:lnTo>
                    <a:lnTo>
                      <a:pt x="857" y="29"/>
                    </a:lnTo>
                    <a:lnTo>
                      <a:pt x="857" y="27"/>
                    </a:lnTo>
                    <a:lnTo>
                      <a:pt x="857" y="25"/>
                    </a:lnTo>
                    <a:lnTo>
                      <a:pt x="859" y="25"/>
                    </a:lnTo>
                    <a:lnTo>
                      <a:pt x="861" y="25"/>
                    </a:lnTo>
                    <a:lnTo>
                      <a:pt x="860" y="23"/>
                    </a:lnTo>
                    <a:lnTo>
                      <a:pt x="860" y="21"/>
                    </a:lnTo>
                    <a:lnTo>
                      <a:pt x="858" y="21"/>
                    </a:lnTo>
                    <a:lnTo>
                      <a:pt x="856" y="21"/>
                    </a:lnTo>
                    <a:lnTo>
                      <a:pt x="856" y="23"/>
                    </a:lnTo>
                    <a:lnTo>
                      <a:pt x="857" y="25"/>
                    </a:lnTo>
                    <a:lnTo>
                      <a:pt x="855" y="25"/>
                    </a:lnTo>
                    <a:lnTo>
                      <a:pt x="853" y="25"/>
                    </a:lnTo>
                    <a:lnTo>
                      <a:pt x="851" y="25"/>
                    </a:lnTo>
                    <a:lnTo>
                      <a:pt x="848" y="25"/>
                    </a:lnTo>
                    <a:lnTo>
                      <a:pt x="847" y="23"/>
                    </a:lnTo>
                    <a:lnTo>
                      <a:pt x="847" y="21"/>
                    </a:lnTo>
                    <a:lnTo>
                      <a:pt x="846" y="19"/>
                    </a:lnTo>
                    <a:lnTo>
                      <a:pt x="846" y="17"/>
                    </a:lnTo>
                    <a:lnTo>
                      <a:pt x="844" y="17"/>
                    </a:lnTo>
                    <a:lnTo>
                      <a:pt x="842" y="17"/>
                    </a:lnTo>
                    <a:lnTo>
                      <a:pt x="840" y="17"/>
                    </a:lnTo>
                    <a:lnTo>
                      <a:pt x="838" y="17"/>
                    </a:lnTo>
                    <a:lnTo>
                      <a:pt x="839" y="18"/>
                    </a:lnTo>
                    <a:lnTo>
                      <a:pt x="839" y="20"/>
                    </a:lnTo>
                    <a:lnTo>
                      <a:pt x="837" y="20"/>
                    </a:lnTo>
                    <a:lnTo>
                      <a:pt x="835" y="20"/>
                    </a:lnTo>
                    <a:lnTo>
                      <a:pt x="835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40" y="24"/>
                    </a:lnTo>
                    <a:lnTo>
                      <a:pt x="842" y="24"/>
                    </a:lnTo>
                    <a:lnTo>
                      <a:pt x="844" y="24"/>
                    </a:lnTo>
                    <a:lnTo>
                      <a:pt x="844" y="26"/>
                    </a:lnTo>
                    <a:lnTo>
                      <a:pt x="844" y="28"/>
                    </a:lnTo>
                    <a:lnTo>
                      <a:pt x="842" y="28"/>
                    </a:lnTo>
                    <a:lnTo>
                      <a:pt x="840" y="28"/>
                    </a:lnTo>
                    <a:lnTo>
                      <a:pt x="841" y="30"/>
                    </a:lnTo>
                    <a:lnTo>
                      <a:pt x="841" y="33"/>
                    </a:lnTo>
                    <a:lnTo>
                      <a:pt x="839" y="33"/>
                    </a:lnTo>
                    <a:lnTo>
                      <a:pt x="837" y="33"/>
                    </a:lnTo>
                    <a:lnTo>
                      <a:pt x="837" y="30"/>
                    </a:lnTo>
                    <a:lnTo>
                      <a:pt x="837" y="28"/>
                    </a:lnTo>
                    <a:lnTo>
                      <a:pt x="835" y="28"/>
                    </a:lnTo>
                    <a:lnTo>
                      <a:pt x="832" y="28"/>
                    </a:lnTo>
                    <a:lnTo>
                      <a:pt x="830" y="27"/>
                    </a:lnTo>
                    <a:lnTo>
                      <a:pt x="828" y="27"/>
                    </a:lnTo>
                    <a:lnTo>
                      <a:pt x="826" y="27"/>
                    </a:lnTo>
                    <a:lnTo>
                      <a:pt x="824" y="27"/>
                    </a:lnTo>
                    <a:lnTo>
                      <a:pt x="824" y="29"/>
                    </a:lnTo>
                    <a:lnTo>
                      <a:pt x="824" y="31"/>
                    </a:lnTo>
                    <a:lnTo>
                      <a:pt x="826" y="31"/>
                    </a:lnTo>
                    <a:lnTo>
                      <a:pt x="828" y="31"/>
                    </a:lnTo>
                    <a:lnTo>
                      <a:pt x="829" y="34"/>
                    </a:lnTo>
                    <a:lnTo>
                      <a:pt x="829" y="36"/>
                    </a:lnTo>
                    <a:lnTo>
                      <a:pt x="831" y="36"/>
                    </a:lnTo>
                    <a:lnTo>
                      <a:pt x="833" y="36"/>
                    </a:lnTo>
                    <a:lnTo>
                      <a:pt x="833" y="38"/>
                    </a:lnTo>
                    <a:lnTo>
                      <a:pt x="835" y="40"/>
                    </a:lnTo>
                    <a:lnTo>
                      <a:pt x="837" y="40"/>
                    </a:lnTo>
                    <a:lnTo>
                      <a:pt x="839" y="40"/>
                    </a:lnTo>
                    <a:lnTo>
                      <a:pt x="841" y="40"/>
                    </a:lnTo>
                    <a:lnTo>
                      <a:pt x="843" y="40"/>
                    </a:lnTo>
                    <a:lnTo>
                      <a:pt x="845" y="41"/>
                    </a:lnTo>
                    <a:lnTo>
                      <a:pt x="847" y="41"/>
                    </a:lnTo>
                    <a:lnTo>
                      <a:pt x="847" y="40"/>
                    </a:lnTo>
                    <a:lnTo>
                      <a:pt x="846" y="39"/>
                    </a:lnTo>
                    <a:lnTo>
                      <a:pt x="846" y="37"/>
                    </a:lnTo>
                    <a:lnTo>
                      <a:pt x="846" y="37"/>
                    </a:lnTo>
                    <a:lnTo>
                      <a:pt x="848" y="37"/>
                    </a:lnTo>
                    <a:lnTo>
                      <a:pt x="851" y="37"/>
                    </a:lnTo>
                    <a:lnTo>
                      <a:pt x="851" y="39"/>
                    </a:lnTo>
                    <a:lnTo>
                      <a:pt x="852" y="41"/>
                    </a:lnTo>
                    <a:lnTo>
                      <a:pt x="854" y="41"/>
                    </a:lnTo>
                    <a:lnTo>
                      <a:pt x="856" y="41"/>
                    </a:lnTo>
                    <a:lnTo>
                      <a:pt x="856" y="43"/>
                    </a:lnTo>
                    <a:lnTo>
                      <a:pt x="856" y="45"/>
                    </a:lnTo>
                    <a:lnTo>
                      <a:pt x="858" y="45"/>
                    </a:lnTo>
                    <a:lnTo>
                      <a:pt x="860" y="45"/>
                    </a:lnTo>
                    <a:lnTo>
                      <a:pt x="861" y="47"/>
                    </a:lnTo>
                    <a:lnTo>
                      <a:pt x="861" y="50"/>
                    </a:lnTo>
                    <a:lnTo>
                      <a:pt x="861" y="52"/>
                    </a:lnTo>
                    <a:lnTo>
                      <a:pt x="862" y="54"/>
                    </a:lnTo>
                    <a:lnTo>
                      <a:pt x="864" y="54"/>
                    </a:lnTo>
                    <a:lnTo>
                      <a:pt x="866" y="54"/>
                    </a:lnTo>
                    <a:lnTo>
                      <a:pt x="866" y="56"/>
                    </a:lnTo>
                    <a:lnTo>
                      <a:pt x="868" y="58"/>
                    </a:lnTo>
                    <a:lnTo>
                      <a:pt x="865" y="57"/>
                    </a:lnTo>
                    <a:lnTo>
                      <a:pt x="863" y="57"/>
                    </a:lnTo>
                    <a:lnTo>
                      <a:pt x="863" y="59"/>
                    </a:lnTo>
                    <a:lnTo>
                      <a:pt x="863" y="61"/>
                    </a:lnTo>
                    <a:lnTo>
                      <a:pt x="861" y="61"/>
                    </a:lnTo>
                    <a:lnTo>
                      <a:pt x="859" y="61"/>
                    </a:lnTo>
                    <a:lnTo>
                      <a:pt x="860" y="63"/>
                    </a:lnTo>
                    <a:lnTo>
                      <a:pt x="860" y="65"/>
                    </a:lnTo>
                    <a:lnTo>
                      <a:pt x="858" y="65"/>
                    </a:lnTo>
                    <a:lnTo>
                      <a:pt x="856" y="65"/>
                    </a:lnTo>
                    <a:lnTo>
                      <a:pt x="854" y="64"/>
                    </a:lnTo>
                    <a:lnTo>
                      <a:pt x="852" y="64"/>
                    </a:lnTo>
                    <a:lnTo>
                      <a:pt x="852" y="67"/>
                    </a:lnTo>
                    <a:lnTo>
                      <a:pt x="853" y="69"/>
                    </a:lnTo>
                    <a:lnTo>
                      <a:pt x="853" y="71"/>
                    </a:lnTo>
                    <a:lnTo>
                      <a:pt x="854" y="73"/>
                    </a:lnTo>
                    <a:lnTo>
                      <a:pt x="852" y="73"/>
                    </a:lnTo>
                    <a:lnTo>
                      <a:pt x="849" y="73"/>
                    </a:lnTo>
                    <a:lnTo>
                      <a:pt x="848" y="71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7" y="64"/>
                    </a:lnTo>
                    <a:lnTo>
                      <a:pt x="845" y="64"/>
                    </a:lnTo>
                    <a:lnTo>
                      <a:pt x="843" y="64"/>
                    </a:lnTo>
                    <a:lnTo>
                      <a:pt x="844" y="67"/>
                    </a:lnTo>
                    <a:lnTo>
                      <a:pt x="844" y="69"/>
                    </a:lnTo>
                    <a:lnTo>
                      <a:pt x="842" y="69"/>
                    </a:lnTo>
                    <a:lnTo>
                      <a:pt x="840" y="69"/>
                    </a:lnTo>
                    <a:lnTo>
                      <a:pt x="840" y="70"/>
                    </a:lnTo>
                    <a:lnTo>
                      <a:pt x="841" y="72"/>
                    </a:lnTo>
                    <a:lnTo>
                      <a:pt x="839" y="72"/>
                    </a:lnTo>
                    <a:lnTo>
                      <a:pt x="837" y="72"/>
                    </a:lnTo>
                    <a:lnTo>
                      <a:pt x="836" y="70"/>
                    </a:lnTo>
                    <a:lnTo>
                      <a:pt x="836" y="68"/>
                    </a:lnTo>
                    <a:lnTo>
                      <a:pt x="838" y="68"/>
                    </a:lnTo>
                    <a:lnTo>
                      <a:pt x="840" y="69"/>
                    </a:lnTo>
                    <a:lnTo>
                      <a:pt x="840" y="67"/>
                    </a:lnTo>
                    <a:lnTo>
                      <a:pt x="839" y="64"/>
                    </a:lnTo>
                    <a:lnTo>
                      <a:pt x="837" y="64"/>
                    </a:lnTo>
                    <a:lnTo>
                      <a:pt x="835" y="64"/>
                    </a:lnTo>
                    <a:lnTo>
                      <a:pt x="835" y="62"/>
                    </a:lnTo>
                    <a:lnTo>
                      <a:pt x="835" y="60"/>
                    </a:lnTo>
                    <a:lnTo>
                      <a:pt x="833" y="58"/>
                    </a:lnTo>
                    <a:lnTo>
                      <a:pt x="833" y="56"/>
                    </a:lnTo>
                    <a:lnTo>
                      <a:pt x="833" y="56"/>
                    </a:lnTo>
                    <a:lnTo>
                      <a:pt x="836" y="56"/>
                    </a:lnTo>
                    <a:lnTo>
                      <a:pt x="837" y="56"/>
                    </a:lnTo>
                    <a:lnTo>
                      <a:pt x="838" y="56"/>
                    </a:lnTo>
                    <a:lnTo>
                      <a:pt x="840" y="56"/>
                    </a:lnTo>
                    <a:lnTo>
                      <a:pt x="842" y="56"/>
                    </a:lnTo>
                    <a:lnTo>
                      <a:pt x="842" y="54"/>
                    </a:lnTo>
                    <a:lnTo>
                      <a:pt x="841" y="53"/>
                    </a:lnTo>
                    <a:lnTo>
                      <a:pt x="839" y="52"/>
                    </a:lnTo>
                    <a:lnTo>
                      <a:pt x="837" y="52"/>
                    </a:lnTo>
                    <a:lnTo>
                      <a:pt x="837" y="50"/>
                    </a:lnTo>
                    <a:lnTo>
                      <a:pt x="836" y="48"/>
                    </a:lnTo>
                    <a:lnTo>
                      <a:pt x="836" y="46"/>
                    </a:lnTo>
                    <a:lnTo>
                      <a:pt x="836" y="44"/>
                    </a:lnTo>
                    <a:lnTo>
                      <a:pt x="835" y="42"/>
                    </a:lnTo>
                    <a:lnTo>
                      <a:pt x="835" y="40"/>
                    </a:lnTo>
                    <a:lnTo>
                      <a:pt x="832" y="40"/>
                    </a:lnTo>
                    <a:lnTo>
                      <a:pt x="830" y="40"/>
                    </a:lnTo>
                    <a:lnTo>
                      <a:pt x="830" y="38"/>
                    </a:lnTo>
                    <a:lnTo>
                      <a:pt x="829" y="36"/>
                    </a:lnTo>
                    <a:lnTo>
                      <a:pt x="827" y="36"/>
                    </a:lnTo>
                    <a:lnTo>
                      <a:pt x="825" y="36"/>
                    </a:lnTo>
                    <a:lnTo>
                      <a:pt x="826" y="38"/>
                    </a:lnTo>
                    <a:lnTo>
                      <a:pt x="826" y="39"/>
                    </a:lnTo>
                    <a:lnTo>
                      <a:pt x="828" y="40"/>
                    </a:lnTo>
                    <a:lnTo>
                      <a:pt x="830" y="40"/>
                    </a:lnTo>
                    <a:lnTo>
                      <a:pt x="830" y="42"/>
                    </a:lnTo>
                    <a:lnTo>
                      <a:pt x="831" y="43"/>
                    </a:lnTo>
                    <a:lnTo>
                      <a:pt x="831" y="45"/>
                    </a:lnTo>
                    <a:lnTo>
                      <a:pt x="831" y="47"/>
                    </a:lnTo>
                    <a:lnTo>
                      <a:pt x="830" y="47"/>
                    </a:lnTo>
                    <a:lnTo>
                      <a:pt x="827" y="47"/>
                    </a:lnTo>
                    <a:lnTo>
                      <a:pt x="827" y="47"/>
                    </a:lnTo>
                    <a:lnTo>
                      <a:pt x="825" y="47"/>
                    </a:lnTo>
                    <a:lnTo>
                      <a:pt x="824" y="47"/>
                    </a:lnTo>
                    <a:lnTo>
                      <a:pt x="823" y="47"/>
                    </a:lnTo>
                    <a:lnTo>
                      <a:pt x="824" y="50"/>
                    </a:lnTo>
                    <a:lnTo>
                      <a:pt x="824" y="52"/>
                    </a:lnTo>
                    <a:lnTo>
                      <a:pt x="824" y="54"/>
                    </a:lnTo>
                    <a:lnTo>
                      <a:pt x="825" y="55"/>
                    </a:lnTo>
                    <a:lnTo>
                      <a:pt x="827" y="56"/>
                    </a:lnTo>
                    <a:lnTo>
                      <a:pt x="829" y="56"/>
                    </a:lnTo>
                    <a:lnTo>
                      <a:pt x="829" y="58"/>
                    </a:lnTo>
                    <a:lnTo>
                      <a:pt x="830" y="59"/>
                    </a:lnTo>
                    <a:lnTo>
                      <a:pt x="830" y="61"/>
                    </a:lnTo>
                    <a:lnTo>
                      <a:pt x="830" y="63"/>
                    </a:lnTo>
                    <a:lnTo>
                      <a:pt x="831" y="68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0" y="72"/>
                    </a:lnTo>
                    <a:lnTo>
                      <a:pt x="828" y="72"/>
                    </a:lnTo>
                    <a:lnTo>
                      <a:pt x="828" y="74"/>
                    </a:lnTo>
                    <a:lnTo>
                      <a:pt x="829" y="75"/>
                    </a:lnTo>
                    <a:lnTo>
                      <a:pt x="829" y="77"/>
                    </a:lnTo>
                    <a:lnTo>
                      <a:pt x="829" y="79"/>
                    </a:lnTo>
                    <a:lnTo>
                      <a:pt x="831" y="80"/>
                    </a:lnTo>
                    <a:lnTo>
                      <a:pt x="833" y="80"/>
                    </a:lnTo>
                    <a:lnTo>
                      <a:pt x="833" y="79"/>
                    </a:lnTo>
                    <a:lnTo>
                      <a:pt x="833" y="78"/>
                    </a:lnTo>
                    <a:lnTo>
                      <a:pt x="833" y="76"/>
                    </a:lnTo>
                    <a:lnTo>
                      <a:pt x="833" y="76"/>
                    </a:lnTo>
                    <a:lnTo>
                      <a:pt x="836" y="76"/>
                    </a:lnTo>
                    <a:lnTo>
                      <a:pt x="838" y="76"/>
                    </a:lnTo>
                    <a:lnTo>
                      <a:pt x="838" y="78"/>
                    </a:lnTo>
                    <a:lnTo>
                      <a:pt x="838" y="80"/>
                    </a:lnTo>
                    <a:lnTo>
                      <a:pt x="840" y="80"/>
                    </a:lnTo>
                    <a:lnTo>
                      <a:pt x="842" y="80"/>
                    </a:lnTo>
                    <a:lnTo>
                      <a:pt x="843" y="83"/>
                    </a:lnTo>
                    <a:lnTo>
                      <a:pt x="843" y="85"/>
                    </a:lnTo>
                    <a:lnTo>
                      <a:pt x="841" y="85"/>
                    </a:lnTo>
                    <a:lnTo>
                      <a:pt x="839" y="85"/>
                    </a:lnTo>
                    <a:lnTo>
                      <a:pt x="841" y="92"/>
                    </a:lnTo>
                    <a:lnTo>
                      <a:pt x="837" y="92"/>
                    </a:lnTo>
                    <a:lnTo>
                      <a:pt x="835" y="92"/>
                    </a:lnTo>
                    <a:lnTo>
                      <a:pt x="832" y="92"/>
                    </a:lnTo>
                    <a:lnTo>
                      <a:pt x="831" y="90"/>
                    </a:lnTo>
                    <a:lnTo>
                      <a:pt x="831" y="88"/>
                    </a:lnTo>
                    <a:lnTo>
                      <a:pt x="829" y="88"/>
                    </a:lnTo>
                    <a:lnTo>
                      <a:pt x="827" y="88"/>
                    </a:lnTo>
                    <a:lnTo>
                      <a:pt x="826" y="86"/>
                    </a:lnTo>
                    <a:lnTo>
                      <a:pt x="826" y="84"/>
                    </a:lnTo>
                    <a:lnTo>
                      <a:pt x="826" y="81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2" y="79"/>
                    </a:lnTo>
                    <a:lnTo>
                      <a:pt x="820" y="79"/>
                    </a:lnTo>
                    <a:lnTo>
                      <a:pt x="818" y="79"/>
                    </a:lnTo>
                    <a:lnTo>
                      <a:pt x="818" y="83"/>
                    </a:lnTo>
                    <a:lnTo>
                      <a:pt x="819" y="85"/>
                    </a:lnTo>
                    <a:lnTo>
                      <a:pt x="819" y="87"/>
                    </a:lnTo>
                    <a:lnTo>
                      <a:pt x="819" y="89"/>
                    </a:lnTo>
                    <a:lnTo>
                      <a:pt x="820" y="91"/>
                    </a:lnTo>
                    <a:lnTo>
                      <a:pt x="822" y="91"/>
                    </a:lnTo>
                    <a:lnTo>
                      <a:pt x="824" y="91"/>
                    </a:lnTo>
                    <a:lnTo>
                      <a:pt x="824" y="91"/>
                    </a:lnTo>
                    <a:lnTo>
                      <a:pt x="823" y="89"/>
                    </a:lnTo>
                    <a:lnTo>
                      <a:pt x="823" y="88"/>
                    </a:lnTo>
                    <a:lnTo>
                      <a:pt x="823" y="87"/>
                    </a:lnTo>
                    <a:lnTo>
                      <a:pt x="825" y="87"/>
                    </a:lnTo>
                    <a:lnTo>
                      <a:pt x="827" y="88"/>
                    </a:lnTo>
                    <a:lnTo>
                      <a:pt x="827" y="90"/>
                    </a:lnTo>
                    <a:lnTo>
                      <a:pt x="828" y="91"/>
                    </a:lnTo>
                    <a:lnTo>
                      <a:pt x="830" y="92"/>
                    </a:lnTo>
                    <a:lnTo>
                      <a:pt x="832" y="92"/>
                    </a:lnTo>
                    <a:lnTo>
                      <a:pt x="832" y="96"/>
                    </a:lnTo>
                    <a:lnTo>
                      <a:pt x="833" y="97"/>
                    </a:lnTo>
                    <a:lnTo>
                      <a:pt x="833" y="100"/>
                    </a:lnTo>
                    <a:lnTo>
                      <a:pt x="831" y="100"/>
                    </a:lnTo>
                    <a:lnTo>
                      <a:pt x="829" y="100"/>
                    </a:lnTo>
                    <a:lnTo>
                      <a:pt x="829" y="102"/>
                    </a:lnTo>
                    <a:lnTo>
                      <a:pt x="830" y="104"/>
                    </a:lnTo>
                    <a:lnTo>
                      <a:pt x="822" y="103"/>
                    </a:lnTo>
                    <a:lnTo>
                      <a:pt x="822" y="102"/>
                    </a:lnTo>
                    <a:lnTo>
                      <a:pt x="821" y="100"/>
                    </a:lnTo>
                    <a:lnTo>
                      <a:pt x="821" y="97"/>
                    </a:lnTo>
                    <a:lnTo>
                      <a:pt x="820" y="95"/>
                    </a:lnTo>
                    <a:lnTo>
                      <a:pt x="818" y="95"/>
                    </a:lnTo>
                    <a:lnTo>
                      <a:pt x="815" y="95"/>
                    </a:lnTo>
                    <a:lnTo>
                      <a:pt x="815" y="93"/>
                    </a:lnTo>
                    <a:lnTo>
                      <a:pt x="815" y="91"/>
                    </a:lnTo>
                    <a:lnTo>
                      <a:pt x="815" y="89"/>
                    </a:lnTo>
                    <a:lnTo>
                      <a:pt x="814" y="87"/>
                    </a:lnTo>
                    <a:lnTo>
                      <a:pt x="812" y="87"/>
                    </a:lnTo>
                    <a:lnTo>
                      <a:pt x="810" y="87"/>
                    </a:lnTo>
                    <a:lnTo>
                      <a:pt x="810" y="89"/>
                    </a:lnTo>
                    <a:lnTo>
                      <a:pt x="811" y="91"/>
                    </a:lnTo>
                    <a:lnTo>
                      <a:pt x="811" y="92"/>
                    </a:lnTo>
                    <a:lnTo>
                      <a:pt x="812" y="94"/>
                    </a:lnTo>
                    <a:lnTo>
                      <a:pt x="812" y="96"/>
                    </a:lnTo>
                    <a:lnTo>
                      <a:pt x="812" y="98"/>
                    </a:lnTo>
                    <a:lnTo>
                      <a:pt x="814" y="98"/>
                    </a:lnTo>
                    <a:lnTo>
                      <a:pt x="816" y="98"/>
                    </a:lnTo>
                    <a:lnTo>
                      <a:pt x="816" y="101"/>
                    </a:lnTo>
                    <a:lnTo>
                      <a:pt x="818" y="103"/>
                    </a:lnTo>
                    <a:lnTo>
                      <a:pt x="820" y="103"/>
                    </a:lnTo>
                    <a:lnTo>
                      <a:pt x="822" y="103"/>
                    </a:lnTo>
                    <a:lnTo>
                      <a:pt x="822" y="105"/>
                    </a:lnTo>
                    <a:lnTo>
                      <a:pt x="823" y="107"/>
                    </a:lnTo>
                    <a:lnTo>
                      <a:pt x="823" y="109"/>
                    </a:lnTo>
                    <a:lnTo>
                      <a:pt x="823" y="111"/>
                    </a:lnTo>
                    <a:lnTo>
                      <a:pt x="821" y="111"/>
                    </a:lnTo>
                    <a:lnTo>
                      <a:pt x="819" y="111"/>
                    </a:lnTo>
                    <a:lnTo>
                      <a:pt x="820" y="113"/>
                    </a:lnTo>
                    <a:lnTo>
                      <a:pt x="820" y="115"/>
                    </a:lnTo>
                    <a:lnTo>
                      <a:pt x="818" y="115"/>
                    </a:lnTo>
                    <a:lnTo>
                      <a:pt x="815" y="114"/>
                    </a:lnTo>
                    <a:lnTo>
                      <a:pt x="813" y="114"/>
                    </a:lnTo>
                    <a:lnTo>
                      <a:pt x="811" y="114"/>
                    </a:lnTo>
                    <a:lnTo>
                      <a:pt x="811" y="117"/>
                    </a:lnTo>
                    <a:lnTo>
                      <a:pt x="812" y="119"/>
                    </a:lnTo>
                    <a:lnTo>
                      <a:pt x="812" y="121"/>
                    </a:lnTo>
                    <a:lnTo>
                      <a:pt x="813" y="123"/>
                    </a:lnTo>
                    <a:lnTo>
                      <a:pt x="811" y="123"/>
                    </a:lnTo>
                    <a:lnTo>
                      <a:pt x="809" y="123"/>
                    </a:lnTo>
                    <a:lnTo>
                      <a:pt x="809" y="124"/>
                    </a:lnTo>
                    <a:lnTo>
                      <a:pt x="809" y="126"/>
                    </a:lnTo>
                    <a:lnTo>
                      <a:pt x="807" y="126"/>
                    </a:lnTo>
                    <a:lnTo>
                      <a:pt x="805" y="126"/>
                    </a:lnTo>
                    <a:lnTo>
                      <a:pt x="806" y="128"/>
                    </a:lnTo>
                    <a:lnTo>
                      <a:pt x="806" y="130"/>
                    </a:lnTo>
                    <a:lnTo>
                      <a:pt x="804" y="130"/>
                    </a:lnTo>
                    <a:lnTo>
                      <a:pt x="802" y="130"/>
                    </a:lnTo>
                    <a:lnTo>
                      <a:pt x="799" y="129"/>
                    </a:lnTo>
                    <a:lnTo>
                      <a:pt x="797" y="129"/>
                    </a:lnTo>
                    <a:lnTo>
                      <a:pt x="797" y="131"/>
                    </a:lnTo>
                    <a:lnTo>
                      <a:pt x="798" y="134"/>
                    </a:lnTo>
                    <a:lnTo>
                      <a:pt x="798" y="136"/>
                    </a:lnTo>
                    <a:lnTo>
                      <a:pt x="799" y="138"/>
                    </a:lnTo>
                    <a:lnTo>
                      <a:pt x="797" y="138"/>
                    </a:lnTo>
                    <a:lnTo>
                      <a:pt x="795" y="138"/>
                    </a:lnTo>
                    <a:lnTo>
                      <a:pt x="795" y="140"/>
                    </a:lnTo>
                    <a:lnTo>
                      <a:pt x="795" y="142"/>
                    </a:lnTo>
                    <a:lnTo>
                      <a:pt x="793" y="141"/>
                    </a:lnTo>
                    <a:lnTo>
                      <a:pt x="791" y="141"/>
                    </a:lnTo>
                    <a:lnTo>
                      <a:pt x="792" y="143"/>
                    </a:lnTo>
                    <a:lnTo>
                      <a:pt x="792" y="145"/>
                    </a:lnTo>
                    <a:lnTo>
                      <a:pt x="790" y="145"/>
                    </a:lnTo>
                    <a:lnTo>
                      <a:pt x="788" y="145"/>
                    </a:lnTo>
                    <a:lnTo>
                      <a:pt x="788" y="147"/>
                    </a:lnTo>
                    <a:lnTo>
                      <a:pt x="789" y="150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5" y="151"/>
                    </a:lnTo>
                    <a:lnTo>
                      <a:pt x="785" y="153"/>
                    </a:lnTo>
                    <a:lnTo>
                      <a:pt x="783" y="153"/>
                    </a:lnTo>
                    <a:lnTo>
                      <a:pt x="781" y="153"/>
                    </a:lnTo>
                    <a:lnTo>
                      <a:pt x="781" y="155"/>
                    </a:lnTo>
                    <a:lnTo>
                      <a:pt x="781" y="157"/>
                    </a:lnTo>
                    <a:lnTo>
                      <a:pt x="779" y="157"/>
                    </a:lnTo>
                    <a:lnTo>
                      <a:pt x="777" y="156"/>
                    </a:lnTo>
                    <a:lnTo>
                      <a:pt x="777" y="154"/>
                    </a:lnTo>
                    <a:lnTo>
                      <a:pt x="777" y="153"/>
                    </a:lnTo>
                    <a:lnTo>
                      <a:pt x="775" y="152"/>
                    </a:lnTo>
                    <a:lnTo>
                      <a:pt x="773" y="152"/>
                    </a:lnTo>
                    <a:lnTo>
                      <a:pt x="773" y="154"/>
                    </a:lnTo>
                    <a:lnTo>
                      <a:pt x="773" y="156"/>
                    </a:lnTo>
                    <a:lnTo>
                      <a:pt x="775" y="156"/>
                    </a:lnTo>
                    <a:lnTo>
                      <a:pt x="777" y="156"/>
                    </a:lnTo>
                    <a:lnTo>
                      <a:pt x="778" y="158"/>
                    </a:lnTo>
                    <a:lnTo>
                      <a:pt x="778" y="160"/>
                    </a:lnTo>
                    <a:lnTo>
                      <a:pt x="776" y="160"/>
                    </a:lnTo>
                    <a:lnTo>
                      <a:pt x="774" y="160"/>
                    </a:lnTo>
                    <a:lnTo>
                      <a:pt x="774" y="162"/>
                    </a:lnTo>
                    <a:lnTo>
                      <a:pt x="775" y="164"/>
                    </a:lnTo>
                    <a:lnTo>
                      <a:pt x="775" y="167"/>
                    </a:lnTo>
                    <a:lnTo>
                      <a:pt x="775" y="169"/>
                    </a:lnTo>
                    <a:lnTo>
                      <a:pt x="773" y="169"/>
                    </a:lnTo>
                    <a:lnTo>
                      <a:pt x="771" y="168"/>
                    </a:lnTo>
                    <a:lnTo>
                      <a:pt x="769" y="168"/>
                    </a:lnTo>
                    <a:lnTo>
                      <a:pt x="766" y="168"/>
                    </a:lnTo>
                    <a:lnTo>
                      <a:pt x="768" y="170"/>
                    </a:lnTo>
                    <a:lnTo>
                      <a:pt x="768" y="172"/>
                    </a:lnTo>
                    <a:lnTo>
                      <a:pt x="769" y="174"/>
                    </a:lnTo>
                    <a:lnTo>
                      <a:pt x="769" y="176"/>
                    </a:lnTo>
                    <a:lnTo>
                      <a:pt x="766" y="176"/>
                    </a:lnTo>
                    <a:lnTo>
                      <a:pt x="764" y="175"/>
                    </a:lnTo>
                    <a:lnTo>
                      <a:pt x="762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1" y="179"/>
                    </a:lnTo>
                    <a:lnTo>
                      <a:pt x="761" y="181"/>
                    </a:lnTo>
                    <a:lnTo>
                      <a:pt x="761" y="184"/>
                    </a:lnTo>
                    <a:lnTo>
                      <a:pt x="759" y="184"/>
                    </a:lnTo>
                    <a:lnTo>
                      <a:pt x="757" y="182"/>
                    </a:lnTo>
                    <a:lnTo>
                      <a:pt x="758" y="185"/>
                    </a:lnTo>
                    <a:lnTo>
                      <a:pt x="758" y="187"/>
                    </a:lnTo>
                    <a:lnTo>
                      <a:pt x="756" y="187"/>
                    </a:lnTo>
                    <a:lnTo>
                      <a:pt x="754" y="187"/>
                    </a:lnTo>
                    <a:lnTo>
                      <a:pt x="754" y="189"/>
                    </a:lnTo>
                    <a:lnTo>
                      <a:pt x="755" y="191"/>
                    </a:lnTo>
                    <a:lnTo>
                      <a:pt x="753" y="191"/>
                    </a:lnTo>
                    <a:lnTo>
                      <a:pt x="750" y="190"/>
                    </a:lnTo>
                    <a:lnTo>
                      <a:pt x="750" y="192"/>
                    </a:lnTo>
                    <a:lnTo>
                      <a:pt x="750" y="194"/>
                    </a:lnTo>
                    <a:lnTo>
                      <a:pt x="748" y="194"/>
                    </a:lnTo>
                    <a:lnTo>
                      <a:pt x="747" y="194"/>
                    </a:lnTo>
                    <a:lnTo>
                      <a:pt x="747" y="196"/>
                    </a:lnTo>
                    <a:lnTo>
                      <a:pt x="747" y="198"/>
                    </a:lnTo>
                    <a:lnTo>
                      <a:pt x="745" y="198"/>
                    </a:lnTo>
                    <a:lnTo>
                      <a:pt x="743" y="197"/>
                    </a:lnTo>
                    <a:lnTo>
                      <a:pt x="744" y="200"/>
                    </a:lnTo>
                    <a:lnTo>
                      <a:pt x="744" y="202"/>
                    </a:lnTo>
                    <a:lnTo>
                      <a:pt x="742" y="202"/>
                    </a:lnTo>
                    <a:lnTo>
                      <a:pt x="740" y="202"/>
                    </a:lnTo>
                    <a:lnTo>
                      <a:pt x="740" y="204"/>
                    </a:lnTo>
                    <a:lnTo>
                      <a:pt x="741" y="206"/>
                    </a:lnTo>
                    <a:lnTo>
                      <a:pt x="739" y="206"/>
                    </a:lnTo>
                    <a:lnTo>
                      <a:pt x="737" y="206"/>
                    </a:lnTo>
                    <a:lnTo>
                      <a:pt x="737" y="207"/>
                    </a:lnTo>
                    <a:lnTo>
                      <a:pt x="737" y="209"/>
                    </a:lnTo>
                    <a:lnTo>
                      <a:pt x="735" y="209"/>
                    </a:lnTo>
                    <a:lnTo>
                      <a:pt x="732" y="209"/>
                    </a:lnTo>
                    <a:lnTo>
                      <a:pt x="733" y="211"/>
                    </a:lnTo>
                    <a:lnTo>
                      <a:pt x="733" y="213"/>
                    </a:lnTo>
                    <a:lnTo>
                      <a:pt x="731" y="213"/>
                    </a:lnTo>
                    <a:lnTo>
                      <a:pt x="729" y="213"/>
                    </a:lnTo>
                    <a:lnTo>
                      <a:pt x="729" y="214"/>
                    </a:lnTo>
                    <a:lnTo>
                      <a:pt x="730" y="217"/>
                    </a:lnTo>
                    <a:lnTo>
                      <a:pt x="728" y="217"/>
                    </a:lnTo>
                    <a:lnTo>
                      <a:pt x="726" y="217"/>
                    </a:lnTo>
                    <a:lnTo>
                      <a:pt x="724" y="217"/>
                    </a:lnTo>
                    <a:lnTo>
                      <a:pt x="722" y="217"/>
                    </a:lnTo>
                    <a:lnTo>
                      <a:pt x="720" y="217"/>
                    </a:lnTo>
                    <a:lnTo>
                      <a:pt x="718" y="215"/>
                    </a:lnTo>
                    <a:lnTo>
                      <a:pt x="718" y="214"/>
                    </a:lnTo>
                    <a:lnTo>
                      <a:pt x="716" y="212"/>
                    </a:lnTo>
                    <a:lnTo>
                      <a:pt x="714" y="212"/>
                    </a:lnTo>
                    <a:lnTo>
                      <a:pt x="712" y="211"/>
                    </a:lnTo>
                    <a:lnTo>
                      <a:pt x="712" y="209"/>
                    </a:lnTo>
                    <a:lnTo>
                      <a:pt x="712" y="208"/>
                    </a:lnTo>
                    <a:lnTo>
                      <a:pt x="710" y="207"/>
                    </a:lnTo>
                    <a:lnTo>
                      <a:pt x="708" y="207"/>
                    </a:lnTo>
                    <a:lnTo>
                      <a:pt x="708" y="209"/>
                    </a:lnTo>
                    <a:lnTo>
                      <a:pt x="708" y="211"/>
                    </a:lnTo>
                    <a:lnTo>
                      <a:pt x="710" y="211"/>
                    </a:lnTo>
                    <a:lnTo>
                      <a:pt x="712" y="211"/>
                    </a:lnTo>
                    <a:lnTo>
                      <a:pt x="713" y="213"/>
                    </a:lnTo>
                    <a:lnTo>
                      <a:pt x="713" y="215"/>
                    </a:lnTo>
                    <a:lnTo>
                      <a:pt x="715" y="215"/>
                    </a:lnTo>
                    <a:lnTo>
                      <a:pt x="718" y="215"/>
                    </a:lnTo>
                    <a:lnTo>
                      <a:pt x="718" y="218"/>
                    </a:lnTo>
                    <a:lnTo>
                      <a:pt x="719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22"/>
                    </a:lnTo>
                    <a:lnTo>
                      <a:pt x="714" y="224"/>
                    </a:lnTo>
                    <a:lnTo>
                      <a:pt x="716" y="224"/>
                    </a:lnTo>
                    <a:lnTo>
                      <a:pt x="719" y="224"/>
                    </a:lnTo>
                    <a:lnTo>
                      <a:pt x="720" y="226"/>
                    </a:lnTo>
                    <a:lnTo>
                      <a:pt x="720" y="228"/>
                    </a:lnTo>
                    <a:lnTo>
                      <a:pt x="718" y="228"/>
                    </a:lnTo>
                    <a:lnTo>
                      <a:pt x="715" y="228"/>
                    </a:lnTo>
                    <a:lnTo>
                      <a:pt x="715" y="230"/>
                    </a:lnTo>
                    <a:lnTo>
                      <a:pt x="716" y="231"/>
                    </a:lnTo>
                    <a:lnTo>
                      <a:pt x="714" y="231"/>
                    </a:lnTo>
                    <a:lnTo>
                      <a:pt x="712" y="231"/>
                    </a:lnTo>
                    <a:lnTo>
                      <a:pt x="710" y="231"/>
                    </a:lnTo>
                    <a:lnTo>
                      <a:pt x="708" y="231"/>
                    </a:lnTo>
                    <a:lnTo>
                      <a:pt x="708" y="234"/>
                    </a:lnTo>
                    <a:lnTo>
                      <a:pt x="708" y="236"/>
                    </a:lnTo>
                    <a:lnTo>
                      <a:pt x="709" y="238"/>
                    </a:lnTo>
                    <a:lnTo>
                      <a:pt x="709" y="239"/>
                    </a:lnTo>
                    <a:lnTo>
                      <a:pt x="707" y="239"/>
                    </a:lnTo>
                    <a:lnTo>
                      <a:pt x="705" y="239"/>
                    </a:lnTo>
                    <a:lnTo>
                      <a:pt x="706" y="241"/>
                    </a:lnTo>
                    <a:lnTo>
                      <a:pt x="706" y="243"/>
                    </a:lnTo>
                    <a:lnTo>
                      <a:pt x="704" y="243"/>
                    </a:lnTo>
                    <a:lnTo>
                      <a:pt x="702" y="243"/>
                    </a:lnTo>
                    <a:lnTo>
                      <a:pt x="702" y="245"/>
                    </a:lnTo>
                    <a:lnTo>
                      <a:pt x="703" y="246"/>
                    </a:lnTo>
                    <a:lnTo>
                      <a:pt x="700" y="246"/>
                    </a:lnTo>
                    <a:lnTo>
                      <a:pt x="698" y="246"/>
                    </a:lnTo>
                    <a:lnTo>
                      <a:pt x="698" y="248"/>
                    </a:lnTo>
                    <a:lnTo>
                      <a:pt x="698" y="251"/>
                    </a:lnTo>
                    <a:lnTo>
                      <a:pt x="696" y="251"/>
                    </a:lnTo>
                    <a:lnTo>
                      <a:pt x="694" y="251"/>
                    </a:lnTo>
                    <a:lnTo>
                      <a:pt x="695" y="253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92" y="258"/>
                    </a:lnTo>
                    <a:lnTo>
                      <a:pt x="690" y="258"/>
                    </a:lnTo>
                    <a:lnTo>
                      <a:pt x="688" y="258"/>
                    </a:lnTo>
                    <a:lnTo>
                      <a:pt x="688" y="256"/>
                    </a:lnTo>
                    <a:lnTo>
                      <a:pt x="687" y="254"/>
                    </a:lnTo>
                    <a:lnTo>
                      <a:pt x="685" y="254"/>
                    </a:lnTo>
                    <a:lnTo>
                      <a:pt x="682" y="254"/>
                    </a:lnTo>
                    <a:lnTo>
                      <a:pt x="682" y="255"/>
                    </a:lnTo>
                    <a:lnTo>
                      <a:pt x="683" y="257"/>
                    </a:lnTo>
                    <a:lnTo>
                      <a:pt x="686" y="257"/>
                    </a:lnTo>
                    <a:lnTo>
                      <a:pt x="688" y="258"/>
                    </a:lnTo>
                    <a:lnTo>
                      <a:pt x="688" y="260"/>
                    </a:lnTo>
                    <a:lnTo>
                      <a:pt x="689" y="261"/>
                    </a:lnTo>
                    <a:lnTo>
                      <a:pt x="686" y="261"/>
                    </a:lnTo>
                    <a:lnTo>
                      <a:pt x="685" y="261"/>
                    </a:lnTo>
                    <a:lnTo>
                      <a:pt x="685" y="263"/>
                    </a:lnTo>
                    <a:lnTo>
                      <a:pt x="685" y="265"/>
                    </a:lnTo>
                    <a:lnTo>
                      <a:pt x="686" y="268"/>
                    </a:lnTo>
                    <a:lnTo>
                      <a:pt x="686" y="270"/>
                    </a:lnTo>
                    <a:lnTo>
                      <a:pt x="683" y="270"/>
                    </a:lnTo>
                    <a:lnTo>
                      <a:pt x="681" y="269"/>
                    </a:lnTo>
                    <a:lnTo>
                      <a:pt x="679" y="269"/>
                    </a:lnTo>
                    <a:lnTo>
                      <a:pt x="677" y="269"/>
                    </a:lnTo>
                    <a:lnTo>
                      <a:pt x="677" y="271"/>
                    </a:lnTo>
                    <a:lnTo>
                      <a:pt x="678" y="273"/>
                    </a:lnTo>
                    <a:lnTo>
                      <a:pt x="678" y="275"/>
                    </a:lnTo>
                    <a:lnTo>
                      <a:pt x="678" y="277"/>
                    </a:lnTo>
                    <a:lnTo>
                      <a:pt x="676" y="277"/>
                    </a:lnTo>
                    <a:lnTo>
                      <a:pt x="674" y="276"/>
                    </a:lnTo>
                    <a:lnTo>
                      <a:pt x="675" y="278"/>
                    </a:lnTo>
                    <a:lnTo>
                      <a:pt x="675" y="280"/>
                    </a:lnTo>
                    <a:lnTo>
                      <a:pt x="673" y="280"/>
                    </a:lnTo>
                    <a:lnTo>
                      <a:pt x="671" y="280"/>
                    </a:lnTo>
                    <a:lnTo>
                      <a:pt x="669" y="280"/>
                    </a:lnTo>
                    <a:lnTo>
                      <a:pt x="666" y="280"/>
                    </a:lnTo>
                    <a:lnTo>
                      <a:pt x="667" y="282"/>
                    </a:lnTo>
                    <a:lnTo>
                      <a:pt x="667" y="284"/>
                    </a:lnTo>
                    <a:lnTo>
                      <a:pt x="665" y="284"/>
                    </a:lnTo>
                    <a:lnTo>
                      <a:pt x="663" y="284"/>
                    </a:lnTo>
                    <a:lnTo>
                      <a:pt x="661" y="284"/>
                    </a:lnTo>
                    <a:lnTo>
                      <a:pt x="659" y="284"/>
                    </a:lnTo>
                    <a:lnTo>
                      <a:pt x="659" y="286"/>
                    </a:lnTo>
                    <a:lnTo>
                      <a:pt x="660" y="288"/>
                    </a:lnTo>
                    <a:lnTo>
                      <a:pt x="662" y="288"/>
                    </a:lnTo>
                    <a:lnTo>
                      <a:pt x="664" y="288"/>
                    </a:lnTo>
                    <a:lnTo>
                      <a:pt x="664" y="290"/>
                    </a:lnTo>
                    <a:lnTo>
                      <a:pt x="664" y="292"/>
                    </a:lnTo>
                    <a:lnTo>
                      <a:pt x="662" y="292"/>
                    </a:lnTo>
                    <a:lnTo>
                      <a:pt x="660" y="291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59" y="295"/>
                    </a:lnTo>
                    <a:lnTo>
                      <a:pt x="657" y="295"/>
                    </a:lnTo>
                    <a:lnTo>
                      <a:pt x="655" y="295"/>
                    </a:lnTo>
                    <a:lnTo>
                      <a:pt x="653" y="295"/>
                    </a:lnTo>
                    <a:lnTo>
                      <a:pt x="653" y="297"/>
                    </a:lnTo>
                    <a:lnTo>
                      <a:pt x="654" y="298"/>
                    </a:lnTo>
                    <a:lnTo>
                      <a:pt x="654" y="301"/>
                    </a:lnTo>
                    <a:lnTo>
                      <a:pt x="654" y="303"/>
                    </a:lnTo>
                    <a:lnTo>
                      <a:pt x="652" y="303"/>
                    </a:lnTo>
                    <a:lnTo>
                      <a:pt x="650" y="303"/>
                    </a:lnTo>
                    <a:lnTo>
                      <a:pt x="650" y="305"/>
                    </a:lnTo>
                    <a:lnTo>
                      <a:pt x="650" y="307"/>
                    </a:lnTo>
                    <a:lnTo>
                      <a:pt x="648" y="307"/>
                    </a:lnTo>
                    <a:lnTo>
                      <a:pt x="646" y="306"/>
                    </a:lnTo>
                    <a:lnTo>
                      <a:pt x="647" y="308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3" y="310"/>
                    </a:lnTo>
                    <a:lnTo>
                      <a:pt x="643" y="308"/>
                    </a:lnTo>
                    <a:lnTo>
                      <a:pt x="642" y="306"/>
                    </a:lnTo>
                    <a:lnTo>
                      <a:pt x="640" y="306"/>
                    </a:lnTo>
                    <a:lnTo>
                      <a:pt x="638" y="306"/>
                    </a:lnTo>
                    <a:lnTo>
                      <a:pt x="639" y="308"/>
                    </a:lnTo>
                    <a:lnTo>
                      <a:pt x="639" y="310"/>
                    </a:lnTo>
                    <a:lnTo>
                      <a:pt x="640" y="310"/>
                    </a:lnTo>
                    <a:lnTo>
                      <a:pt x="641" y="310"/>
                    </a:lnTo>
                    <a:lnTo>
                      <a:pt x="642" y="310"/>
                    </a:lnTo>
                    <a:lnTo>
                      <a:pt x="643" y="310"/>
                    </a:lnTo>
                    <a:lnTo>
                      <a:pt x="643" y="312"/>
                    </a:lnTo>
                    <a:lnTo>
                      <a:pt x="644" y="314"/>
                    </a:lnTo>
                    <a:lnTo>
                      <a:pt x="642" y="314"/>
                    </a:lnTo>
                    <a:lnTo>
                      <a:pt x="640" y="313"/>
                    </a:lnTo>
                    <a:lnTo>
                      <a:pt x="640" y="315"/>
                    </a:lnTo>
                    <a:lnTo>
                      <a:pt x="640" y="318"/>
                    </a:lnTo>
                    <a:lnTo>
                      <a:pt x="638" y="318"/>
                    </a:lnTo>
                    <a:lnTo>
                      <a:pt x="636" y="318"/>
                    </a:lnTo>
                    <a:lnTo>
                      <a:pt x="637" y="320"/>
                    </a:lnTo>
                    <a:lnTo>
                      <a:pt x="637" y="322"/>
                    </a:lnTo>
                    <a:lnTo>
                      <a:pt x="635" y="322"/>
                    </a:lnTo>
                    <a:lnTo>
                      <a:pt x="632" y="322"/>
                    </a:lnTo>
                    <a:lnTo>
                      <a:pt x="632" y="323"/>
                    </a:lnTo>
                    <a:lnTo>
                      <a:pt x="633" y="325"/>
                    </a:lnTo>
                    <a:lnTo>
                      <a:pt x="633" y="327"/>
                    </a:lnTo>
                    <a:lnTo>
                      <a:pt x="635" y="329"/>
                    </a:lnTo>
                    <a:lnTo>
                      <a:pt x="632" y="329"/>
                    </a:lnTo>
                    <a:lnTo>
                      <a:pt x="630" y="329"/>
                    </a:lnTo>
                    <a:lnTo>
                      <a:pt x="630" y="331"/>
                    </a:lnTo>
                    <a:lnTo>
                      <a:pt x="630" y="334"/>
                    </a:lnTo>
                    <a:lnTo>
                      <a:pt x="628" y="334"/>
                    </a:lnTo>
                    <a:lnTo>
                      <a:pt x="626" y="332"/>
                    </a:lnTo>
                    <a:lnTo>
                      <a:pt x="624" y="332"/>
                    </a:lnTo>
                    <a:lnTo>
                      <a:pt x="622" y="332"/>
                    </a:lnTo>
                    <a:lnTo>
                      <a:pt x="623" y="335"/>
                    </a:lnTo>
                    <a:lnTo>
                      <a:pt x="623" y="337"/>
                    </a:lnTo>
                    <a:lnTo>
                      <a:pt x="624" y="339"/>
                    </a:lnTo>
                    <a:lnTo>
                      <a:pt x="624" y="341"/>
                    </a:lnTo>
                    <a:lnTo>
                      <a:pt x="622" y="340"/>
                    </a:lnTo>
                    <a:lnTo>
                      <a:pt x="620" y="340"/>
                    </a:lnTo>
                    <a:lnTo>
                      <a:pt x="620" y="342"/>
                    </a:lnTo>
                    <a:lnTo>
                      <a:pt x="620" y="344"/>
                    </a:lnTo>
                    <a:lnTo>
                      <a:pt x="617" y="344"/>
                    </a:lnTo>
                    <a:lnTo>
                      <a:pt x="616" y="344"/>
                    </a:lnTo>
                    <a:lnTo>
                      <a:pt x="616" y="346"/>
                    </a:lnTo>
                    <a:lnTo>
                      <a:pt x="616" y="348"/>
                    </a:lnTo>
                    <a:lnTo>
                      <a:pt x="614" y="347"/>
                    </a:lnTo>
                    <a:lnTo>
                      <a:pt x="612" y="347"/>
                    </a:lnTo>
                    <a:lnTo>
                      <a:pt x="613" y="349"/>
                    </a:lnTo>
                    <a:lnTo>
                      <a:pt x="613" y="352"/>
                    </a:lnTo>
                    <a:lnTo>
                      <a:pt x="611" y="352"/>
                    </a:lnTo>
                    <a:lnTo>
                      <a:pt x="609" y="352"/>
                    </a:lnTo>
                    <a:lnTo>
                      <a:pt x="609" y="354"/>
                    </a:lnTo>
                    <a:lnTo>
                      <a:pt x="610" y="356"/>
                    </a:lnTo>
                    <a:lnTo>
                      <a:pt x="608" y="355"/>
                    </a:lnTo>
                    <a:lnTo>
                      <a:pt x="606" y="355"/>
                    </a:lnTo>
                    <a:lnTo>
                      <a:pt x="606" y="357"/>
                    </a:lnTo>
                    <a:lnTo>
                      <a:pt x="606" y="359"/>
                    </a:lnTo>
                    <a:lnTo>
                      <a:pt x="604" y="359"/>
                    </a:lnTo>
                    <a:lnTo>
                      <a:pt x="603" y="359"/>
                    </a:lnTo>
                    <a:lnTo>
                      <a:pt x="603" y="361"/>
                    </a:lnTo>
                    <a:lnTo>
                      <a:pt x="603" y="363"/>
                    </a:lnTo>
                    <a:lnTo>
                      <a:pt x="600" y="363"/>
                    </a:lnTo>
                    <a:lnTo>
                      <a:pt x="598" y="362"/>
                    </a:lnTo>
                    <a:lnTo>
                      <a:pt x="599" y="364"/>
                    </a:lnTo>
                    <a:lnTo>
                      <a:pt x="599" y="366"/>
                    </a:lnTo>
                    <a:lnTo>
                      <a:pt x="597" y="366"/>
                    </a:lnTo>
                    <a:lnTo>
                      <a:pt x="595" y="366"/>
                    </a:lnTo>
                    <a:lnTo>
                      <a:pt x="595" y="369"/>
                    </a:lnTo>
                    <a:lnTo>
                      <a:pt x="596" y="371"/>
                    </a:lnTo>
                    <a:lnTo>
                      <a:pt x="594" y="371"/>
                    </a:lnTo>
                    <a:lnTo>
                      <a:pt x="592" y="370"/>
                    </a:lnTo>
                    <a:lnTo>
                      <a:pt x="592" y="372"/>
                    </a:lnTo>
                    <a:lnTo>
                      <a:pt x="592" y="374"/>
                    </a:lnTo>
                    <a:lnTo>
                      <a:pt x="590" y="374"/>
                    </a:lnTo>
                    <a:lnTo>
                      <a:pt x="589" y="374"/>
                    </a:lnTo>
                    <a:lnTo>
                      <a:pt x="588" y="372"/>
                    </a:lnTo>
                    <a:lnTo>
                      <a:pt x="588" y="370"/>
                    </a:lnTo>
                    <a:lnTo>
                      <a:pt x="586" y="370"/>
                    </a:lnTo>
                    <a:lnTo>
                      <a:pt x="583" y="370"/>
                    </a:lnTo>
                    <a:lnTo>
                      <a:pt x="583" y="372"/>
                    </a:lnTo>
                    <a:lnTo>
                      <a:pt x="585" y="374"/>
                    </a:lnTo>
                    <a:lnTo>
                      <a:pt x="587" y="374"/>
                    </a:lnTo>
                    <a:lnTo>
                      <a:pt x="589" y="374"/>
                    </a:lnTo>
                    <a:lnTo>
                      <a:pt x="589" y="376"/>
                    </a:lnTo>
                    <a:lnTo>
                      <a:pt x="589" y="378"/>
                    </a:lnTo>
                    <a:lnTo>
                      <a:pt x="587" y="378"/>
                    </a:lnTo>
                    <a:lnTo>
                      <a:pt x="585" y="377"/>
                    </a:lnTo>
                    <a:lnTo>
                      <a:pt x="585" y="379"/>
                    </a:lnTo>
                    <a:lnTo>
                      <a:pt x="586" y="381"/>
                    </a:lnTo>
                    <a:lnTo>
                      <a:pt x="586" y="384"/>
                    </a:lnTo>
                    <a:lnTo>
                      <a:pt x="587" y="386"/>
                    </a:lnTo>
                    <a:lnTo>
                      <a:pt x="585" y="386"/>
                    </a:lnTo>
                    <a:lnTo>
                      <a:pt x="582" y="386"/>
                    </a:lnTo>
                    <a:lnTo>
                      <a:pt x="580" y="385"/>
                    </a:lnTo>
                    <a:lnTo>
                      <a:pt x="578" y="385"/>
                    </a:lnTo>
                    <a:lnTo>
                      <a:pt x="578" y="387"/>
                    </a:lnTo>
                    <a:lnTo>
                      <a:pt x="578" y="389"/>
                    </a:lnTo>
                    <a:lnTo>
                      <a:pt x="579" y="391"/>
                    </a:lnTo>
                    <a:lnTo>
                      <a:pt x="579" y="393"/>
                    </a:lnTo>
                    <a:lnTo>
                      <a:pt x="577" y="393"/>
                    </a:lnTo>
                    <a:lnTo>
                      <a:pt x="575" y="393"/>
                    </a:lnTo>
                    <a:lnTo>
                      <a:pt x="576" y="395"/>
                    </a:lnTo>
                    <a:lnTo>
                      <a:pt x="576" y="397"/>
                    </a:lnTo>
                    <a:lnTo>
                      <a:pt x="574" y="396"/>
                    </a:lnTo>
                    <a:lnTo>
                      <a:pt x="572" y="396"/>
                    </a:lnTo>
                    <a:lnTo>
                      <a:pt x="572" y="398"/>
                    </a:lnTo>
                    <a:lnTo>
                      <a:pt x="573" y="401"/>
                    </a:lnTo>
                    <a:lnTo>
                      <a:pt x="571" y="401"/>
                    </a:lnTo>
                    <a:lnTo>
                      <a:pt x="569" y="401"/>
                    </a:lnTo>
                    <a:lnTo>
                      <a:pt x="569" y="403"/>
                    </a:lnTo>
                    <a:lnTo>
                      <a:pt x="569" y="405"/>
                    </a:lnTo>
                    <a:lnTo>
                      <a:pt x="566" y="404"/>
                    </a:lnTo>
                    <a:lnTo>
                      <a:pt x="565" y="404"/>
                    </a:lnTo>
                    <a:lnTo>
                      <a:pt x="565" y="406"/>
                    </a:lnTo>
                    <a:lnTo>
                      <a:pt x="565" y="408"/>
                    </a:lnTo>
                    <a:lnTo>
                      <a:pt x="563" y="408"/>
                    </a:lnTo>
                    <a:lnTo>
                      <a:pt x="561" y="408"/>
                    </a:lnTo>
                    <a:lnTo>
                      <a:pt x="562" y="410"/>
                    </a:lnTo>
                    <a:lnTo>
                      <a:pt x="562" y="412"/>
                    </a:lnTo>
                    <a:lnTo>
                      <a:pt x="560" y="412"/>
                    </a:lnTo>
                    <a:lnTo>
                      <a:pt x="558" y="411"/>
                    </a:lnTo>
                    <a:lnTo>
                      <a:pt x="556" y="411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5" y="415"/>
                    </a:lnTo>
                    <a:lnTo>
                      <a:pt x="555" y="418"/>
                    </a:lnTo>
                    <a:lnTo>
                      <a:pt x="556" y="420"/>
                    </a:lnTo>
                    <a:lnTo>
                      <a:pt x="554" y="420"/>
                    </a:lnTo>
                    <a:lnTo>
                      <a:pt x="552" y="419"/>
                    </a:lnTo>
                    <a:lnTo>
                      <a:pt x="550" y="418"/>
                    </a:lnTo>
                    <a:lnTo>
                      <a:pt x="550" y="415"/>
                    </a:lnTo>
                    <a:lnTo>
                      <a:pt x="548" y="414"/>
                    </a:lnTo>
                    <a:lnTo>
                      <a:pt x="546" y="414"/>
                    </a:lnTo>
                    <a:lnTo>
                      <a:pt x="546" y="416"/>
                    </a:lnTo>
                    <a:lnTo>
                      <a:pt x="547" y="419"/>
                    </a:lnTo>
                    <a:lnTo>
                      <a:pt x="549" y="419"/>
                    </a:lnTo>
                    <a:lnTo>
                      <a:pt x="552" y="419"/>
                    </a:lnTo>
                    <a:lnTo>
                      <a:pt x="552" y="421"/>
                    </a:lnTo>
                    <a:lnTo>
                      <a:pt x="552" y="423"/>
                    </a:lnTo>
                    <a:lnTo>
                      <a:pt x="549" y="423"/>
                    </a:lnTo>
                    <a:lnTo>
                      <a:pt x="547" y="423"/>
                    </a:lnTo>
                    <a:lnTo>
                      <a:pt x="548" y="425"/>
                    </a:lnTo>
                    <a:lnTo>
                      <a:pt x="548" y="427"/>
                    </a:lnTo>
                    <a:lnTo>
                      <a:pt x="546" y="427"/>
                    </a:lnTo>
                    <a:lnTo>
                      <a:pt x="544" y="426"/>
                    </a:lnTo>
                    <a:lnTo>
                      <a:pt x="545" y="428"/>
                    </a:lnTo>
                    <a:lnTo>
                      <a:pt x="545" y="430"/>
                    </a:lnTo>
                    <a:lnTo>
                      <a:pt x="543" y="430"/>
                    </a:lnTo>
                    <a:lnTo>
                      <a:pt x="541" y="430"/>
                    </a:lnTo>
                    <a:lnTo>
                      <a:pt x="541" y="432"/>
                    </a:lnTo>
                    <a:lnTo>
                      <a:pt x="542" y="435"/>
                    </a:lnTo>
                    <a:lnTo>
                      <a:pt x="540" y="435"/>
                    </a:lnTo>
                    <a:lnTo>
                      <a:pt x="538" y="435"/>
                    </a:lnTo>
                    <a:lnTo>
                      <a:pt x="537" y="432"/>
                    </a:lnTo>
                    <a:lnTo>
                      <a:pt x="537" y="430"/>
                    </a:lnTo>
                    <a:lnTo>
                      <a:pt x="539" y="430"/>
                    </a:lnTo>
                    <a:lnTo>
                      <a:pt x="541" y="430"/>
                    </a:lnTo>
                    <a:lnTo>
                      <a:pt x="541" y="428"/>
                    </a:lnTo>
                    <a:lnTo>
                      <a:pt x="540" y="426"/>
                    </a:lnTo>
                    <a:lnTo>
                      <a:pt x="540" y="424"/>
                    </a:lnTo>
                    <a:lnTo>
                      <a:pt x="539" y="422"/>
                    </a:lnTo>
                    <a:lnTo>
                      <a:pt x="537" y="422"/>
                    </a:lnTo>
                    <a:lnTo>
                      <a:pt x="536" y="422"/>
                    </a:lnTo>
                    <a:lnTo>
                      <a:pt x="534" y="420"/>
                    </a:lnTo>
                    <a:lnTo>
                      <a:pt x="534" y="418"/>
                    </a:lnTo>
                    <a:lnTo>
                      <a:pt x="532" y="418"/>
                    </a:lnTo>
                    <a:lnTo>
                      <a:pt x="530" y="418"/>
                    </a:lnTo>
                    <a:lnTo>
                      <a:pt x="530" y="420"/>
                    </a:lnTo>
                    <a:lnTo>
                      <a:pt x="531" y="422"/>
                    </a:lnTo>
                    <a:lnTo>
                      <a:pt x="531" y="424"/>
                    </a:lnTo>
                    <a:lnTo>
                      <a:pt x="531" y="426"/>
                    </a:lnTo>
                    <a:lnTo>
                      <a:pt x="529" y="426"/>
                    </a:lnTo>
                    <a:lnTo>
                      <a:pt x="527" y="425"/>
                    </a:lnTo>
                    <a:lnTo>
                      <a:pt x="528" y="427"/>
                    </a:lnTo>
                    <a:lnTo>
                      <a:pt x="528" y="429"/>
                    </a:lnTo>
                    <a:lnTo>
                      <a:pt x="528" y="431"/>
                    </a:lnTo>
                    <a:lnTo>
                      <a:pt x="529" y="434"/>
                    </a:lnTo>
                    <a:lnTo>
                      <a:pt x="529" y="436"/>
                    </a:lnTo>
                    <a:lnTo>
                      <a:pt x="530" y="438"/>
                    </a:lnTo>
                    <a:lnTo>
                      <a:pt x="532" y="438"/>
                    </a:lnTo>
                    <a:lnTo>
                      <a:pt x="533" y="438"/>
                    </a:lnTo>
                    <a:lnTo>
                      <a:pt x="534" y="440"/>
                    </a:lnTo>
                    <a:lnTo>
                      <a:pt x="534" y="442"/>
                    </a:lnTo>
                    <a:lnTo>
                      <a:pt x="532" y="442"/>
                    </a:lnTo>
                    <a:lnTo>
                      <a:pt x="530" y="442"/>
                    </a:lnTo>
                    <a:lnTo>
                      <a:pt x="531" y="444"/>
                    </a:lnTo>
                    <a:lnTo>
                      <a:pt x="531" y="445"/>
                    </a:lnTo>
                    <a:lnTo>
                      <a:pt x="529" y="445"/>
                    </a:lnTo>
                    <a:lnTo>
                      <a:pt x="527" y="445"/>
                    </a:lnTo>
                    <a:lnTo>
                      <a:pt x="527" y="447"/>
                    </a:lnTo>
                    <a:lnTo>
                      <a:pt x="528" y="449"/>
                    </a:lnTo>
                    <a:lnTo>
                      <a:pt x="526" y="449"/>
                    </a:lnTo>
                    <a:lnTo>
                      <a:pt x="524" y="449"/>
                    </a:lnTo>
                    <a:lnTo>
                      <a:pt x="524" y="452"/>
                    </a:lnTo>
                    <a:lnTo>
                      <a:pt x="525" y="453"/>
                    </a:lnTo>
                    <a:lnTo>
                      <a:pt x="525" y="455"/>
                    </a:lnTo>
                    <a:lnTo>
                      <a:pt x="525" y="457"/>
                    </a:lnTo>
                    <a:lnTo>
                      <a:pt x="523" y="457"/>
                    </a:lnTo>
                    <a:lnTo>
                      <a:pt x="521" y="457"/>
                    </a:lnTo>
                    <a:lnTo>
                      <a:pt x="519" y="457"/>
                    </a:lnTo>
                    <a:lnTo>
                      <a:pt x="516" y="457"/>
                    </a:lnTo>
                    <a:lnTo>
                      <a:pt x="517" y="459"/>
                    </a:lnTo>
                    <a:lnTo>
                      <a:pt x="517" y="461"/>
                    </a:lnTo>
                    <a:lnTo>
                      <a:pt x="515" y="460"/>
                    </a:lnTo>
                    <a:lnTo>
                      <a:pt x="513" y="460"/>
                    </a:lnTo>
                    <a:lnTo>
                      <a:pt x="514" y="462"/>
                    </a:lnTo>
                    <a:lnTo>
                      <a:pt x="514" y="464"/>
                    </a:lnTo>
                    <a:lnTo>
                      <a:pt x="514" y="466"/>
                    </a:lnTo>
                    <a:lnTo>
                      <a:pt x="515" y="469"/>
                    </a:lnTo>
                    <a:lnTo>
                      <a:pt x="513" y="469"/>
                    </a:lnTo>
                    <a:lnTo>
                      <a:pt x="511" y="469"/>
                    </a:lnTo>
                    <a:lnTo>
                      <a:pt x="511" y="471"/>
                    </a:lnTo>
                    <a:lnTo>
                      <a:pt x="512" y="472"/>
                    </a:lnTo>
                    <a:lnTo>
                      <a:pt x="510" y="472"/>
                    </a:lnTo>
                    <a:lnTo>
                      <a:pt x="508" y="472"/>
                    </a:lnTo>
                    <a:lnTo>
                      <a:pt x="508" y="474"/>
                    </a:lnTo>
                    <a:lnTo>
                      <a:pt x="508" y="476"/>
                    </a:lnTo>
                    <a:lnTo>
                      <a:pt x="506" y="476"/>
                    </a:lnTo>
                    <a:lnTo>
                      <a:pt x="504" y="476"/>
                    </a:lnTo>
                    <a:lnTo>
                      <a:pt x="502" y="476"/>
                    </a:lnTo>
                    <a:lnTo>
                      <a:pt x="499" y="476"/>
                    </a:lnTo>
                    <a:lnTo>
                      <a:pt x="500" y="477"/>
                    </a:lnTo>
                    <a:lnTo>
                      <a:pt x="500" y="479"/>
                    </a:lnTo>
                    <a:lnTo>
                      <a:pt x="502" y="481"/>
                    </a:lnTo>
                    <a:lnTo>
                      <a:pt x="502" y="483"/>
                    </a:lnTo>
                    <a:lnTo>
                      <a:pt x="499" y="483"/>
                    </a:lnTo>
                    <a:lnTo>
                      <a:pt x="497" y="483"/>
                    </a:lnTo>
                    <a:lnTo>
                      <a:pt x="497" y="486"/>
                    </a:lnTo>
                    <a:lnTo>
                      <a:pt x="498" y="488"/>
                    </a:lnTo>
                    <a:lnTo>
                      <a:pt x="496" y="488"/>
                    </a:lnTo>
                    <a:lnTo>
                      <a:pt x="494" y="487"/>
                    </a:lnTo>
                    <a:lnTo>
                      <a:pt x="494" y="489"/>
                    </a:lnTo>
                    <a:lnTo>
                      <a:pt x="495" y="491"/>
                    </a:lnTo>
                    <a:lnTo>
                      <a:pt x="493" y="491"/>
                    </a:lnTo>
                    <a:lnTo>
                      <a:pt x="491" y="491"/>
                    </a:lnTo>
                    <a:lnTo>
                      <a:pt x="490" y="489"/>
                    </a:lnTo>
                    <a:lnTo>
                      <a:pt x="490" y="487"/>
                    </a:lnTo>
                    <a:lnTo>
                      <a:pt x="488" y="487"/>
                    </a:lnTo>
                    <a:lnTo>
                      <a:pt x="486" y="487"/>
                    </a:lnTo>
                    <a:lnTo>
                      <a:pt x="486" y="489"/>
                    </a:lnTo>
                    <a:lnTo>
                      <a:pt x="487" y="491"/>
                    </a:lnTo>
                    <a:lnTo>
                      <a:pt x="489" y="491"/>
                    </a:lnTo>
                    <a:lnTo>
                      <a:pt x="491" y="491"/>
                    </a:lnTo>
                    <a:lnTo>
                      <a:pt x="491" y="493"/>
                    </a:lnTo>
                    <a:lnTo>
                      <a:pt x="491" y="495"/>
                    </a:lnTo>
                    <a:lnTo>
                      <a:pt x="489" y="495"/>
                    </a:lnTo>
                    <a:lnTo>
                      <a:pt x="487" y="495"/>
                    </a:lnTo>
                    <a:lnTo>
                      <a:pt x="488" y="496"/>
                    </a:lnTo>
                    <a:lnTo>
                      <a:pt x="488" y="498"/>
                    </a:lnTo>
                    <a:lnTo>
                      <a:pt x="486" y="498"/>
                    </a:lnTo>
                    <a:lnTo>
                      <a:pt x="483" y="498"/>
                    </a:lnTo>
                    <a:lnTo>
                      <a:pt x="484" y="501"/>
                    </a:lnTo>
                    <a:lnTo>
                      <a:pt x="484" y="503"/>
                    </a:lnTo>
                    <a:lnTo>
                      <a:pt x="482" y="503"/>
                    </a:lnTo>
                    <a:lnTo>
                      <a:pt x="480" y="503"/>
                    </a:lnTo>
                    <a:lnTo>
                      <a:pt x="480" y="501"/>
                    </a:lnTo>
                    <a:lnTo>
                      <a:pt x="479" y="498"/>
                    </a:lnTo>
                    <a:lnTo>
                      <a:pt x="477" y="498"/>
                    </a:lnTo>
                    <a:lnTo>
                      <a:pt x="475" y="498"/>
                    </a:lnTo>
                    <a:lnTo>
                      <a:pt x="476" y="501"/>
                    </a:lnTo>
                    <a:lnTo>
                      <a:pt x="476" y="502"/>
                    </a:lnTo>
                    <a:lnTo>
                      <a:pt x="478" y="503"/>
                    </a:lnTo>
                    <a:lnTo>
                      <a:pt x="480" y="503"/>
                    </a:lnTo>
                    <a:lnTo>
                      <a:pt x="481" y="505"/>
                    </a:lnTo>
                    <a:lnTo>
                      <a:pt x="481" y="506"/>
                    </a:lnTo>
                    <a:lnTo>
                      <a:pt x="481" y="508"/>
                    </a:lnTo>
                    <a:lnTo>
                      <a:pt x="482" y="510"/>
                    </a:lnTo>
                    <a:lnTo>
                      <a:pt x="480" y="510"/>
                    </a:lnTo>
                    <a:lnTo>
                      <a:pt x="478" y="510"/>
                    </a:lnTo>
                    <a:lnTo>
                      <a:pt x="476" y="510"/>
                    </a:lnTo>
                    <a:lnTo>
                      <a:pt x="474" y="510"/>
                    </a:lnTo>
                    <a:lnTo>
                      <a:pt x="474" y="512"/>
                    </a:lnTo>
                    <a:lnTo>
                      <a:pt x="475" y="514"/>
                    </a:lnTo>
                    <a:lnTo>
                      <a:pt x="473" y="514"/>
                    </a:lnTo>
                    <a:lnTo>
                      <a:pt x="471" y="513"/>
                    </a:lnTo>
                    <a:lnTo>
                      <a:pt x="467" y="513"/>
                    </a:lnTo>
                    <a:lnTo>
                      <a:pt x="466" y="513"/>
                    </a:lnTo>
                    <a:lnTo>
                      <a:pt x="466" y="515"/>
                    </a:lnTo>
                    <a:lnTo>
                      <a:pt x="466" y="518"/>
                    </a:lnTo>
                    <a:lnTo>
                      <a:pt x="469" y="518"/>
                    </a:lnTo>
                    <a:lnTo>
                      <a:pt x="471" y="518"/>
                    </a:lnTo>
                    <a:lnTo>
                      <a:pt x="472" y="520"/>
                    </a:lnTo>
                    <a:lnTo>
                      <a:pt x="472" y="522"/>
                    </a:lnTo>
                    <a:lnTo>
                      <a:pt x="470" y="522"/>
                    </a:lnTo>
                    <a:lnTo>
                      <a:pt x="467" y="522"/>
                    </a:lnTo>
                    <a:lnTo>
                      <a:pt x="469" y="524"/>
                    </a:lnTo>
                    <a:lnTo>
                      <a:pt x="469" y="526"/>
                    </a:lnTo>
                    <a:lnTo>
                      <a:pt x="466" y="525"/>
                    </a:lnTo>
                    <a:lnTo>
                      <a:pt x="464" y="525"/>
                    </a:lnTo>
                    <a:lnTo>
                      <a:pt x="464" y="527"/>
                    </a:lnTo>
                    <a:lnTo>
                      <a:pt x="465" y="529"/>
                    </a:lnTo>
                    <a:lnTo>
                      <a:pt x="463" y="529"/>
                    </a:lnTo>
                    <a:lnTo>
                      <a:pt x="461" y="529"/>
                    </a:lnTo>
                    <a:lnTo>
                      <a:pt x="459" y="529"/>
                    </a:lnTo>
                    <a:lnTo>
                      <a:pt x="457" y="529"/>
                    </a:lnTo>
                    <a:lnTo>
                      <a:pt x="457" y="531"/>
                    </a:lnTo>
                    <a:lnTo>
                      <a:pt x="458" y="533"/>
                    </a:lnTo>
                    <a:lnTo>
                      <a:pt x="458" y="535"/>
                    </a:lnTo>
                    <a:lnTo>
                      <a:pt x="459" y="537"/>
                    </a:lnTo>
                    <a:lnTo>
                      <a:pt x="457" y="537"/>
                    </a:lnTo>
                    <a:lnTo>
                      <a:pt x="455" y="537"/>
                    </a:lnTo>
                    <a:lnTo>
                      <a:pt x="455" y="539"/>
                    </a:lnTo>
                    <a:lnTo>
                      <a:pt x="455" y="541"/>
                    </a:lnTo>
                    <a:lnTo>
                      <a:pt x="453" y="541"/>
                    </a:lnTo>
                    <a:lnTo>
                      <a:pt x="450" y="541"/>
                    </a:lnTo>
                    <a:lnTo>
                      <a:pt x="452" y="543"/>
                    </a:lnTo>
                    <a:lnTo>
                      <a:pt x="452" y="544"/>
                    </a:lnTo>
                    <a:lnTo>
                      <a:pt x="449" y="544"/>
                    </a:lnTo>
                    <a:lnTo>
                      <a:pt x="447" y="544"/>
                    </a:lnTo>
                    <a:lnTo>
                      <a:pt x="448" y="546"/>
                    </a:lnTo>
                    <a:lnTo>
                      <a:pt x="448" y="548"/>
                    </a:lnTo>
                    <a:lnTo>
                      <a:pt x="446" y="548"/>
                    </a:lnTo>
                    <a:lnTo>
                      <a:pt x="444" y="548"/>
                    </a:lnTo>
                    <a:lnTo>
                      <a:pt x="445" y="551"/>
                    </a:lnTo>
                    <a:lnTo>
                      <a:pt x="445" y="553"/>
                    </a:lnTo>
                    <a:lnTo>
                      <a:pt x="443" y="553"/>
                    </a:lnTo>
                    <a:lnTo>
                      <a:pt x="441" y="552"/>
                    </a:lnTo>
                    <a:lnTo>
                      <a:pt x="441" y="554"/>
                    </a:lnTo>
                    <a:lnTo>
                      <a:pt x="442" y="556"/>
                    </a:lnTo>
                    <a:lnTo>
                      <a:pt x="440" y="556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7" y="552"/>
                    </a:lnTo>
                    <a:lnTo>
                      <a:pt x="434" y="552"/>
                    </a:lnTo>
                    <a:lnTo>
                      <a:pt x="432" y="552"/>
                    </a:lnTo>
                    <a:lnTo>
                      <a:pt x="432" y="554"/>
                    </a:lnTo>
                    <a:lnTo>
                      <a:pt x="433" y="556"/>
                    </a:lnTo>
                    <a:lnTo>
                      <a:pt x="436" y="556"/>
                    </a:lnTo>
                    <a:lnTo>
                      <a:pt x="438" y="556"/>
                    </a:lnTo>
                    <a:lnTo>
                      <a:pt x="438" y="558"/>
                    </a:lnTo>
                    <a:lnTo>
                      <a:pt x="439" y="560"/>
                    </a:lnTo>
                    <a:lnTo>
                      <a:pt x="437" y="560"/>
                    </a:lnTo>
                    <a:lnTo>
                      <a:pt x="434" y="560"/>
                    </a:lnTo>
                    <a:lnTo>
                      <a:pt x="434" y="562"/>
                    </a:lnTo>
                    <a:lnTo>
                      <a:pt x="436" y="563"/>
                    </a:lnTo>
                    <a:lnTo>
                      <a:pt x="436" y="565"/>
                    </a:lnTo>
                    <a:lnTo>
                      <a:pt x="436" y="568"/>
                    </a:lnTo>
                    <a:lnTo>
                      <a:pt x="434" y="568"/>
                    </a:lnTo>
                    <a:lnTo>
                      <a:pt x="432" y="568"/>
                    </a:lnTo>
                    <a:lnTo>
                      <a:pt x="429" y="568"/>
                    </a:lnTo>
                    <a:lnTo>
                      <a:pt x="428" y="568"/>
                    </a:lnTo>
                    <a:lnTo>
                      <a:pt x="428" y="570"/>
                    </a:lnTo>
                    <a:lnTo>
                      <a:pt x="428" y="572"/>
                    </a:lnTo>
                    <a:lnTo>
                      <a:pt x="429" y="574"/>
                    </a:lnTo>
                    <a:lnTo>
                      <a:pt x="429" y="575"/>
                    </a:lnTo>
                    <a:lnTo>
                      <a:pt x="427" y="575"/>
                    </a:lnTo>
                    <a:lnTo>
                      <a:pt x="425" y="575"/>
                    </a:lnTo>
                    <a:lnTo>
                      <a:pt x="426" y="577"/>
                    </a:lnTo>
                    <a:lnTo>
                      <a:pt x="426" y="579"/>
                    </a:lnTo>
                    <a:lnTo>
                      <a:pt x="424" y="579"/>
                    </a:lnTo>
                    <a:lnTo>
                      <a:pt x="422" y="579"/>
                    </a:lnTo>
                    <a:lnTo>
                      <a:pt x="423" y="581"/>
                    </a:lnTo>
                    <a:lnTo>
                      <a:pt x="423" y="583"/>
                    </a:lnTo>
                    <a:lnTo>
                      <a:pt x="421" y="583"/>
                    </a:lnTo>
                    <a:lnTo>
                      <a:pt x="419" y="583"/>
                    </a:lnTo>
                    <a:lnTo>
                      <a:pt x="416" y="582"/>
                    </a:lnTo>
                    <a:lnTo>
                      <a:pt x="414" y="582"/>
                    </a:lnTo>
                    <a:lnTo>
                      <a:pt x="414" y="585"/>
                    </a:lnTo>
                    <a:lnTo>
                      <a:pt x="415" y="587"/>
                    </a:lnTo>
                    <a:lnTo>
                      <a:pt x="416" y="589"/>
                    </a:lnTo>
                    <a:lnTo>
                      <a:pt x="416" y="591"/>
                    </a:lnTo>
                    <a:lnTo>
                      <a:pt x="414" y="591"/>
                    </a:lnTo>
                    <a:lnTo>
                      <a:pt x="412" y="591"/>
                    </a:lnTo>
                    <a:lnTo>
                      <a:pt x="412" y="593"/>
                    </a:lnTo>
                    <a:lnTo>
                      <a:pt x="413" y="595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9" y="596"/>
                    </a:lnTo>
                    <a:lnTo>
                      <a:pt x="410" y="598"/>
                    </a:lnTo>
                    <a:lnTo>
                      <a:pt x="408" y="598"/>
                    </a:lnTo>
                    <a:lnTo>
                      <a:pt x="406" y="598"/>
                    </a:lnTo>
                    <a:lnTo>
                      <a:pt x="406" y="600"/>
                    </a:lnTo>
                    <a:lnTo>
                      <a:pt x="407" y="603"/>
                    </a:lnTo>
                    <a:lnTo>
                      <a:pt x="405" y="603"/>
                    </a:lnTo>
                    <a:lnTo>
                      <a:pt x="403" y="603"/>
                    </a:lnTo>
                    <a:lnTo>
                      <a:pt x="403" y="605"/>
                    </a:lnTo>
                    <a:lnTo>
                      <a:pt x="403" y="606"/>
                    </a:lnTo>
                    <a:lnTo>
                      <a:pt x="401" y="606"/>
                    </a:lnTo>
                    <a:lnTo>
                      <a:pt x="399" y="606"/>
                    </a:lnTo>
                    <a:lnTo>
                      <a:pt x="399" y="608"/>
                    </a:lnTo>
                    <a:lnTo>
                      <a:pt x="399" y="610"/>
                    </a:lnTo>
                    <a:lnTo>
                      <a:pt x="397" y="610"/>
                    </a:lnTo>
                    <a:lnTo>
                      <a:pt x="395" y="610"/>
                    </a:lnTo>
                    <a:lnTo>
                      <a:pt x="396" y="612"/>
                    </a:lnTo>
                    <a:lnTo>
                      <a:pt x="396" y="614"/>
                    </a:lnTo>
                    <a:lnTo>
                      <a:pt x="394" y="614"/>
                    </a:lnTo>
                    <a:lnTo>
                      <a:pt x="392" y="614"/>
                    </a:lnTo>
                    <a:lnTo>
                      <a:pt x="393" y="615"/>
                    </a:lnTo>
                    <a:lnTo>
                      <a:pt x="393" y="618"/>
                    </a:lnTo>
                    <a:lnTo>
                      <a:pt x="391" y="618"/>
                    </a:lnTo>
                    <a:lnTo>
                      <a:pt x="389" y="618"/>
                    </a:lnTo>
                    <a:lnTo>
                      <a:pt x="390" y="620"/>
                    </a:lnTo>
                    <a:lnTo>
                      <a:pt x="390" y="622"/>
                    </a:lnTo>
                    <a:lnTo>
                      <a:pt x="388" y="622"/>
                    </a:lnTo>
                    <a:lnTo>
                      <a:pt x="386" y="622"/>
                    </a:lnTo>
                    <a:lnTo>
                      <a:pt x="386" y="620"/>
                    </a:lnTo>
                    <a:lnTo>
                      <a:pt x="384" y="618"/>
                    </a:lnTo>
                    <a:lnTo>
                      <a:pt x="382" y="618"/>
                    </a:lnTo>
                    <a:lnTo>
                      <a:pt x="380" y="618"/>
                    </a:lnTo>
                    <a:lnTo>
                      <a:pt x="381" y="620"/>
                    </a:lnTo>
                    <a:lnTo>
                      <a:pt x="381" y="622"/>
                    </a:lnTo>
                    <a:lnTo>
                      <a:pt x="383" y="622"/>
                    </a:lnTo>
                    <a:lnTo>
                      <a:pt x="386" y="622"/>
                    </a:lnTo>
                    <a:lnTo>
                      <a:pt x="387" y="624"/>
                    </a:lnTo>
                    <a:lnTo>
                      <a:pt x="387" y="626"/>
                    </a:lnTo>
                    <a:lnTo>
                      <a:pt x="384" y="626"/>
                    </a:lnTo>
                    <a:lnTo>
                      <a:pt x="382" y="626"/>
                    </a:lnTo>
                    <a:lnTo>
                      <a:pt x="383" y="627"/>
                    </a:lnTo>
                    <a:lnTo>
                      <a:pt x="383" y="629"/>
                    </a:lnTo>
                    <a:lnTo>
                      <a:pt x="384" y="631"/>
                    </a:lnTo>
                    <a:lnTo>
                      <a:pt x="384" y="633"/>
                    </a:lnTo>
                    <a:lnTo>
                      <a:pt x="382" y="633"/>
                    </a:lnTo>
                    <a:lnTo>
                      <a:pt x="380" y="633"/>
                    </a:lnTo>
                    <a:lnTo>
                      <a:pt x="378" y="633"/>
                    </a:lnTo>
                    <a:lnTo>
                      <a:pt x="376" y="633"/>
                    </a:lnTo>
                    <a:lnTo>
                      <a:pt x="374" y="633"/>
                    </a:lnTo>
                    <a:lnTo>
                      <a:pt x="372" y="633"/>
                    </a:lnTo>
                    <a:lnTo>
                      <a:pt x="372" y="636"/>
                    </a:lnTo>
                    <a:lnTo>
                      <a:pt x="373" y="638"/>
                    </a:lnTo>
                    <a:lnTo>
                      <a:pt x="374" y="638"/>
                    </a:lnTo>
                    <a:lnTo>
                      <a:pt x="375" y="638"/>
                    </a:lnTo>
                    <a:lnTo>
                      <a:pt x="376" y="638"/>
                    </a:lnTo>
                    <a:lnTo>
                      <a:pt x="377" y="638"/>
                    </a:lnTo>
                    <a:lnTo>
                      <a:pt x="378" y="640"/>
                    </a:lnTo>
                    <a:lnTo>
                      <a:pt x="378" y="641"/>
                    </a:lnTo>
                    <a:lnTo>
                      <a:pt x="376" y="641"/>
                    </a:lnTo>
                    <a:lnTo>
                      <a:pt x="374" y="641"/>
                    </a:lnTo>
                    <a:lnTo>
                      <a:pt x="374" y="643"/>
                    </a:lnTo>
                    <a:lnTo>
                      <a:pt x="375" y="645"/>
                    </a:lnTo>
                    <a:lnTo>
                      <a:pt x="373" y="645"/>
                    </a:lnTo>
                    <a:lnTo>
                      <a:pt x="371" y="645"/>
                    </a:lnTo>
                    <a:lnTo>
                      <a:pt x="371" y="647"/>
                    </a:lnTo>
                    <a:lnTo>
                      <a:pt x="372" y="649"/>
                    </a:lnTo>
                    <a:lnTo>
                      <a:pt x="370" y="649"/>
                    </a:lnTo>
                    <a:lnTo>
                      <a:pt x="367" y="649"/>
                    </a:lnTo>
                    <a:lnTo>
                      <a:pt x="367" y="652"/>
                    </a:lnTo>
                    <a:lnTo>
                      <a:pt x="369" y="653"/>
                    </a:lnTo>
                    <a:lnTo>
                      <a:pt x="366" y="653"/>
                    </a:lnTo>
                    <a:lnTo>
                      <a:pt x="364" y="653"/>
                    </a:lnTo>
                    <a:lnTo>
                      <a:pt x="364" y="655"/>
                    </a:lnTo>
                    <a:lnTo>
                      <a:pt x="365" y="657"/>
                    </a:lnTo>
                    <a:lnTo>
                      <a:pt x="363" y="657"/>
                    </a:lnTo>
                    <a:lnTo>
                      <a:pt x="361" y="657"/>
                    </a:lnTo>
                    <a:lnTo>
                      <a:pt x="361" y="659"/>
                    </a:lnTo>
                    <a:lnTo>
                      <a:pt x="362" y="661"/>
                    </a:lnTo>
                    <a:lnTo>
                      <a:pt x="360" y="661"/>
                    </a:lnTo>
                    <a:lnTo>
                      <a:pt x="358" y="661"/>
                    </a:lnTo>
                    <a:lnTo>
                      <a:pt x="358" y="663"/>
                    </a:lnTo>
                    <a:lnTo>
                      <a:pt x="359" y="664"/>
                    </a:lnTo>
                    <a:lnTo>
                      <a:pt x="357" y="664"/>
                    </a:lnTo>
                    <a:lnTo>
                      <a:pt x="355" y="664"/>
                    </a:lnTo>
                    <a:lnTo>
                      <a:pt x="355" y="666"/>
                    </a:lnTo>
                    <a:lnTo>
                      <a:pt x="356" y="669"/>
                    </a:lnTo>
                    <a:lnTo>
                      <a:pt x="354" y="669"/>
                    </a:lnTo>
                    <a:lnTo>
                      <a:pt x="351" y="669"/>
                    </a:lnTo>
                    <a:lnTo>
                      <a:pt x="351" y="671"/>
                    </a:lnTo>
                    <a:lnTo>
                      <a:pt x="353" y="673"/>
                    </a:lnTo>
                    <a:lnTo>
                      <a:pt x="350" y="673"/>
                    </a:lnTo>
                    <a:lnTo>
                      <a:pt x="348" y="673"/>
                    </a:lnTo>
                    <a:lnTo>
                      <a:pt x="348" y="675"/>
                    </a:lnTo>
                    <a:lnTo>
                      <a:pt x="349" y="677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8"/>
                    </a:lnTo>
                    <a:lnTo>
                      <a:pt x="346" y="680"/>
                    </a:lnTo>
                    <a:lnTo>
                      <a:pt x="344" y="680"/>
                    </a:lnTo>
                    <a:lnTo>
                      <a:pt x="342" y="680"/>
                    </a:lnTo>
                    <a:lnTo>
                      <a:pt x="342" y="682"/>
                    </a:lnTo>
                    <a:lnTo>
                      <a:pt x="343" y="685"/>
                    </a:lnTo>
                    <a:lnTo>
                      <a:pt x="341" y="685"/>
                    </a:lnTo>
                    <a:lnTo>
                      <a:pt x="339" y="685"/>
                    </a:lnTo>
                    <a:lnTo>
                      <a:pt x="339" y="687"/>
                    </a:lnTo>
                    <a:lnTo>
                      <a:pt x="340" y="689"/>
                    </a:lnTo>
                    <a:lnTo>
                      <a:pt x="338" y="689"/>
                    </a:lnTo>
                    <a:lnTo>
                      <a:pt x="336" y="689"/>
                    </a:lnTo>
                    <a:lnTo>
                      <a:pt x="334" y="687"/>
                    </a:lnTo>
                    <a:lnTo>
                      <a:pt x="334" y="685"/>
                    </a:lnTo>
                    <a:lnTo>
                      <a:pt x="332" y="685"/>
                    </a:lnTo>
                    <a:lnTo>
                      <a:pt x="330" y="685"/>
                    </a:lnTo>
                    <a:lnTo>
                      <a:pt x="329" y="682"/>
                    </a:lnTo>
                    <a:lnTo>
                      <a:pt x="329" y="680"/>
                    </a:lnTo>
                    <a:lnTo>
                      <a:pt x="327" y="680"/>
                    </a:lnTo>
                    <a:lnTo>
                      <a:pt x="325" y="680"/>
                    </a:lnTo>
                    <a:lnTo>
                      <a:pt x="325" y="678"/>
                    </a:lnTo>
                    <a:lnTo>
                      <a:pt x="324" y="676"/>
                    </a:lnTo>
                    <a:lnTo>
                      <a:pt x="322" y="676"/>
                    </a:lnTo>
                    <a:lnTo>
                      <a:pt x="320" y="676"/>
                    </a:lnTo>
                    <a:lnTo>
                      <a:pt x="320" y="678"/>
                    </a:lnTo>
                    <a:lnTo>
                      <a:pt x="321" y="680"/>
                    </a:lnTo>
                    <a:lnTo>
                      <a:pt x="323" y="680"/>
                    </a:lnTo>
                    <a:lnTo>
                      <a:pt x="325" y="680"/>
                    </a:lnTo>
                    <a:lnTo>
                      <a:pt x="326" y="682"/>
                    </a:lnTo>
                    <a:lnTo>
                      <a:pt x="326" y="685"/>
                    </a:lnTo>
                    <a:lnTo>
                      <a:pt x="328" y="685"/>
                    </a:lnTo>
                    <a:lnTo>
                      <a:pt x="330" y="685"/>
                    </a:lnTo>
                    <a:lnTo>
                      <a:pt x="330" y="687"/>
                    </a:lnTo>
                    <a:lnTo>
                      <a:pt x="331" y="689"/>
                    </a:lnTo>
                    <a:lnTo>
                      <a:pt x="333" y="689"/>
                    </a:lnTo>
                    <a:lnTo>
                      <a:pt x="336" y="689"/>
                    </a:lnTo>
                    <a:lnTo>
                      <a:pt x="336" y="691"/>
                    </a:lnTo>
                    <a:lnTo>
                      <a:pt x="337" y="692"/>
                    </a:lnTo>
                    <a:lnTo>
                      <a:pt x="334" y="692"/>
                    </a:lnTo>
                    <a:lnTo>
                      <a:pt x="332" y="692"/>
                    </a:lnTo>
                    <a:lnTo>
                      <a:pt x="332" y="694"/>
                    </a:lnTo>
                    <a:lnTo>
                      <a:pt x="333" y="696"/>
                    </a:lnTo>
                    <a:lnTo>
                      <a:pt x="331" y="696"/>
                    </a:lnTo>
                    <a:lnTo>
                      <a:pt x="329" y="696"/>
                    </a:lnTo>
                    <a:lnTo>
                      <a:pt x="329" y="698"/>
                    </a:lnTo>
                    <a:lnTo>
                      <a:pt x="330" y="700"/>
                    </a:lnTo>
                    <a:lnTo>
                      <a:pt x="328" y="700"/>
                    </a:lnTo>
                    <a:lnTo>
                      <a:pt x="326" y="700"/>
                    </a:lnTo>
                    <a:lnTo>
                      <a:pt x="324" y="700"/>
                    </a:lnTo>
                    <a:lnTo>
                      <a:pt x="322" y="700"/>
                    </a:lnTo>
                    <a:lnTo>
                      <a:pt x="322" y="703"/>
                    </a:lnTo>
                    <a:lnTo>
                      <a:pt x="323" y="705"/>
                    </a:lnTo>
                    <a:lnTo>
                      <a:pt x="324" y="706"/>
                    </a:lnTo>
                    <a:lnTo>
                      <a:pt x="324" y="708"/>
                    </a:lnTo>
                    <a:lnTo>
                      <a:pt x="322" y="708"/>
                    </a:lnTo>
                    <a:lnTo>
                      <a:pt x="320" y="708"/>
                    </a:lnTo>
                    <a:lnTo>
                      <a:pt x="321" y="710"/>
                    </a:lnTo>
                    <a:lnTo>
                      <a:pt x="321" y="712"/>
                    </a:lnTo>
                    <a:lnTo>
                      <a:pt x="319" y="712"/>
                    </a:lnTo>
                    <a:lnTo>
                      <a:pt x="316" y="712"/>
                    </a:lnTo>
                    <a:lnTo>
                      <a:pt x="317" y="714"/>
                    </a:lnTo>
                    <a:lnTo>
                      <a:pt x="317" y="716"/>
                    </a:lnTo>
                    <a:lnTo>
                      <a:pt x="315" y="716"/>
                    </a:lnTo>
                    <a:lnTo>
                      <a:pt x="313" y="716"/>
                    </a:lnTo>
                    <a:lnTo>
                      <a:pt x="313" y="714"/>
                    </a:lnTo>
                    <a:lnTo>
                      <a:pt x="312" y="712"/>
                    </a:lnTo>
                    <a:lnTo>
                      <a:pt x="310" y="712"/>
                    </a:lnTo>
                    <a:lnTo>
                      <a:pt x="308" y="712"/>
                    </a:lnTo>
                    <a:lnTo>
                      <a:pt x="309" y="714"/>
                    </a:lnTo>
                    <a:lnTo>
                      <a:pt x="309" y="716"/>
                    </a:lnTo>
                    <a:lnTo>
                      <a:pt x="311" y="716"/>
                    </a:lnTo>
                    <a:lnTo>
                      <a:pt x="313" y="716"/>
                    </a:lnTo>
                    <a:lnTo>
                      <a:pt x="314" y="719"/>
                    </a:lnTo>
                    <a:lnTo>
                      <a:pt x="314" y="720"/>
                    </a:lnTo>
                    <a:lnTo>
                      <a:pt x="315" y="722"/>
                    </a:lnTo>
                    <a:lnTo>
                      <a:pt x="315" y="724"/>
                    </a:lnTo>
                    <a:lnTo>
                      <a:pt x="313" y="724"/>
                    </a:lnTo>
                    <a:lnTo>
                      <a:pt x="311" y="724"/>
                    </a:lnTo>
                    <a:lnTo>
                      <a:pt x="312" y="726"/>
                    </a:lnTo>
                    <a:lnTo>
                      <a:pt x="312" y="728"/>
                    </a:lnTo>
                    <a:lnTo>
                      <a:pt x="308" y="728"/>
                    </a:lnTo>
                    <a:lnTo>
                      <a:pt x="306" y="728"/>
                    </a:lnTo>
                    <a:lnTo>
                      <a:pt x="304" y="728"/>
                    </a:lnTo>
                    <a:lnTo>
                      <a:pt x="304" y="726"/>
                    </a:lnTo>
                    <a:lnTo>
                      <a:pt x="303" y="724"/>
                    </a:lnTo>
                    <a:lnTo>
                      <a:pt x="305" y="724"/>
                    </a:lnTo>
                    <a:lnTo>
                      <a:pt x="307" y="724"/>
                    </a:lnTo>
                    <a:lnTo>
                      <a:pt x="307" y="722"/>
                    </a:lnTo>
                    <a:lnTo>
                      <a:pt x="306" y="721"/>
                    </a:lnTo>
                    <a:lnTo>
                      <a:pt x="304" y="721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7" y="721"/>
                    </a:lnTo>
                    <a:lnTo>
                      <a:pt x="297" y="719"/>
                    </a:lnTo>
                    <a:lnTo>
                      <a:pt x="296" y="716"/>
                    </a:lnTo>
                    <a:lnTo>
                      <a:pt x="294" y="716"/>
                    </a:lnTo>
                    <a:lnTo>
                      <a:pt x="292" y="716"/>
                    </a:lnTo>
                    <a:lnTo>
                      <a:pt x="293" y="719"/>
                    </a:lnTo>
                    <a:lnTo>
                      <a:pt x="293" y="721"/>
                    </a:lnTo>
                    <a:lnTo>
                      <a:pt x="295" y="721"/>
                    </a:lnTo>
                    <a:lnTo>
                      <a:pt x="297" y="721"/>
                    </a:lnTo>
                    <a:lnTo>
                      <a:pt x="298" y="722"/>
                    </a:lnTo>
                    <a:lnTo>
                      <a:pt x="298" y="724"/>
                    </a:lnTo>
                    <a:lnTo>
                      <a:pt x="299" y="726"/>
                    </a:lnTo>
                    <a:lnTo>
                      <a:pt x="299" y="728"/>
                    </a:lnTo>
                    <a:lnTo>
                      <a:pt x="301" y="728"/>
                    </a:lnTo>
                    <a:lnTo>
                      <a:pt x="304" y="728"/>
                    </a:lnTo>
                    <a:lnTo>
                      <a:pt x="305" y="730"/>
                    </a:lnTo>
                    <a:lnTo>
                      <a:pt x="305" y="732"/>
                    </a:lnTo>
                    <a:lnTo>
                      <a:pt x="306" y="735"/>
                    </a:lnTo>
                    <a:lnTo>
                      <a:pt x="306" y="737"/>
                    </a:lnTo>
                    <a:lnTo>
                      <a:pt x="305" y="737"/>
                    </a:lnTo>
                    <a:lnTo>
                      <a:pt x="303" y="737"/>
                    </a:lnTo>
                    <a:lnTo>
                      <a:pt x="303" y="738"/>
                    </a:lnTo>
                    <a:lnTo>
                      <a:pt x="304" y="740"/>
                    </a:lnTo>
                    <a:lnTo>
                      <a:pt x="301" y="740"/>
                    </a:lnTo>
                    <a:lnTo>
                      <a:pt x="299" y="740"/>
                    </a:lnTo>
                    <a:lnTo>
                      <a:pt x="299" y="742"/>
                    </a:lnTo>
                    <a:lnTo>
                      <a:pt x="300" y="744"/>
                    </a:lnTo>
                    <a:lnTo>
                      <a:pt x="298" y="744"/>
                    </a:lnTo>
                    <a:lnTo>
                      <a:pt x="296" y="744"/>
                    </a:lnTo>
                    <a:lnTo>
                      <a:pt x="295" y="742"/>
                    </a:lnTo>
                    <a:lnTo>
                      <a:pt x="295" y="740"/>
                    </a:lnTo>
                    <a:lnTo>
                      <a:pt x="293" y="740"/>
                    </a:lnTo>
                    <a:lnTo>
                      <a:pt x="291" y="740"/>
                    </a:lnTo>
                    <a:lnTo>
                      <a:pt x="291" y="742"/>
                    </a:lnTo>
                    <a:lnTo>
                      <a:pt x="292" y="744"/>
                    </a:lnTo>
                    <a:lnTo>
                      <a:pt x="294" y="744"/>
                    </a:lnTo>
                    <a:lnTo>
                      <a:pt x="296" y="744"/>
                    </a:lnTo>
                    <a:lnTo>
                      <a:pt x="296" y="746"/>
                    </a:lnTo>
                    <a:lnTo>
                      <a:pt x="297" y="748"/>
                    </a:lnTo>
                    <a:lnTo>
                      <a:pt x="295" y="748"/>
                    </a:lnTo>
                    <a:lnTo>
                      <a:pt x="293" y="748"/>
                    </a:lnTo>
                    <a:lnTo>
                      <a:pt x="293" y="750"/>
                    </a:lnTo>
                    <a:lnTo>
                      <a:pt x="294" y="753"/>
                    </a:lnTo>
                    <a:lnTo>
                      <a:pt x="292" y="753"/>
                    </a:lnTo>
                    <a:lnTo>
                      <a:pt x="290" y="753"/>
                    </a:lnTo>
                    <a:lnTo>
                      <a:pt x="288" y="753"/>
                    </a:lnTo>
                    <a:lnTo>
                      <a:pt x="286" y="753"/>
                    </a:lnTo>
                    <a:lnTo>
                      <a:pt x="287" y="755"/>
                    </a:lnTo>
                    <a:lnTo>
                      <a:pt x="287" y="756"/>
                    </a:lnTo>
                    <a:lnTo>
                      <a:pt x="284" y="756"/>
                    </a:lnTo>
                    <a:lnTo>
                      <a:pt x="282" y="757"/>
                    </a:lnTo>
                    <a:lnTo>
                      <a:pt x="283" y="758"/>
                    </a:lnTo>
                    <a:lnTo>
                      <a:pt x="283" y="760"/>
                    </a:lnTo>
                    <a:lnTo>
                      <a:pt x="284" y="760"/>
                    </a:lnTo>
                    <a:lnTo>
                      <a:pt x="286" y="760"/>
                    </a:lnTo>
                    <a:lnTo>
                      <a:pt x="288" y="760"/>
                    </a:lnTo>
                    <a:lnTo>
                      <a:pt x="288" y="760"/>
                    </a:lnTo>
                    <a:lnTo>
                      <a:pt x="289" y="762"/>
                    </a:lnTo>
                    <a:lnTo>
                      <a:pt x="289" y="764"/>
                    </a:lnTo>
                    <a:lnTo>
                      <a:pt x="287" y="764"/>
                    </a:lnTo>
                    <a:lnTo>
                      <a:pt x="284" y="764"/>
                    </a:lnTo>
                    <a:lnTo>
                      <a:pt x="282" y="764"/>
                    </a:lnTo>
                    <a:lnTo>
                      <a:pt x="280" y="764"/>
                    </a:lnTo>
                    <a:lnTo>
                      <a:pt x="281" y="766"/>
                    </a:lnTo>
                    <a:lnTo>
                      <a:pt x="281" y="769"/>
                    </a:lnTo>
                    <a:lnTo>
                      <a:pt x="282" y="771"/>
                    </a:lnTo>
                    <a:lnTo>
                      <a:pt x="283" y="772"/>
                    </a:lnTo>
                    <a:lnTo>
                      <a:pt x="281" y="773"/>
                    </a:lnTo>
                    <a:lnTo>
                      <a:pt x="279" y="773"/>
                    </a:lnTo>
                    <a:lnTo>
                      <a:pt x="277" y="773"/>
                    </a:lnTo>
                    <a:lnTo>
                      <a:pt x="275" y="773"/>
                    </a:lnTo>
                    <a:lnTo>
                      <a:pt x="275" y="774"/>
                    </a:lnTo>
                    <a:lnTo>
                      <a:pt x="276" y="776"/>
                    </a:lnTo>
                    <a:lnTo>
                      <a:pt x="276" y="778"/>
                    </a:lnTo>
                    <a:lnTo>
                      <a:pt x="277" y="780"/>
                    </a:lnTo>
                    <a:lnTo>
                      <a:pt x="275" y="780"/>
                    </a:lnTo>
                    <a:lnTo>
                      <a:pt x="273" y="780"/>
                    </a:lnTo>
                    <a:lnTo>
                      <a:pt x="274" y="782"/>
                    </a:lnTo>
                    <a:lnTo>
                      <a:pt x="274" y="785"/>
                    </a:lnTo>
                    <a:lnTo>
                      <a:pt x="272" y="785"/>
                    </a:lnTo>
                    <a:lnTo>
                      <a:pt x="270" y="785"/>
                    </a:lnTo>
                    <a:lnTo>
                      <a:pt x="267" y="785"/>
                    </a:lnTo>
                    <a:lnTo>
                      <a:pt x="265" y="785"/>
                    </a:lnTo>
                    <a:lnTo>
                      <a:pt x="265" y="782"/>
                    </a:lnTo>
                    <a:lnTo>
                      <a:pt x="264" y="780"/>
                    </a:lnTo>
                    <a:lnTo>
                      <a:pt x="262" y="780"/>
                    </a:lnTo>
                    <a:lnTo>
                      <a:pt x="260" y="781"/>
                    </a:lnTo>
                    <a:lnTo>
                      <a:pt x="261" y="782"/>
                    </a:lnTo>
                    <a:lnTo>
                      <a:pt x="261" y="785"/>
                    </a:lnTo>
                    <a:lnTo>
                      <a:pt x="263" y="785"/>
                    </a:lnTo>
                    <a:lnTo>
                      <a:pt x="265" y="785"/>
                    </a:lnTo>
                    <a:lnTo>
                      <a:pt x="266" y="787"/>
                    </a:lnTo>
                    <a:lnTo>
                      <a:pt x="266" y="789"/>
                    </a:lnTo>
                    <a:lnTo>
                      <a:pt x="267" y="791"/>
                    </a:lnTo>
                    <a:lnTo>
                      <a:pt x="267" y="793"/>
                    </a:lnTo>
                    <a:lnTo>
                      <a:pt x="266" y="793"/>
                    </a:lnTo>
                    <a:lnTo>
                      <a:pt x="264" y="793"/>
                    </a:lnTo>
                    <a:lnTo>
                      <a:pt x="264" y="795"/>
                    </a:lnTo>
                    <a:lnTo>
                      <a:pt x="265" y="796"/>
                    </a:lnTo>
                    <a:lnTo>
                      <a:pt x="263" y="796"/>
                    </a:lnTo>
                    <a:lnTo>
                      <a:pt x="261" y="797"/>
                    </a:lnTo>
                    <a:lnTo>
                      <a:pt x="261" y="798"/>
                    </a:lnTo>
                    <a:lnTo>
                      <a:pt x="262" y="800"/>
                    </a:lnTo>
                    <a:lnTo>
                      <a:pt x="260" y="800"/>
                    </a:lnTo>
                    <a:lnTo>
                      <a:pt x="258" y="800"/>
                    </a:lnTo>
                    <a:lnTo>
                      <a:pt x="258" y="803"/>
                    </a:lnTo>
                    <a:lnTo>
                      <a:pt x="259" y="805"/>
                    </a:lnTo>
                    <a:lnTo>
                      <a:pt x="257" y="805"/>
                    </a:lnTo>
                    <a:lnTo>
                      <a:pt x="255" y="805"/>
                    </a:lnTo>
                    <a:lnTo>
                      <a:pt x="256" y="807"/>
                    </a:lnTo>
                    <a:lnTo>
                      <a:pt x="256" y="809"/>
                    </a:lnTo>
                    <a:lnTo>
                      <a:pt x="254" y="809"/>
                    </a:lnTo>
                    <a:lnTo>
                      <a:pt x="251" y="809"/>
                    </a:lnTo>
                    <a:lnTo>
                      <a:pt x="253" y="811"/>
                    </a:lnTo>
                    <a:lnTo>
                      <a:pt x="253" y="813"/>
                    </a:lnTo>
                    <a:lnTo>
                      <a:pt x="250" y="813"/>
                    </a:lnTo>
                    <a:lnTo>
                      <a:pt x="248" y="813"/>
                    </a:lnTo>
                    <a:lnTo>
                      <a:pt x="249" y="815"/>
                    </a:lnTo>
                    <a:lnTo>
                      <a:pt x="250" y="817"/>
                    </a:lnTo>
                    <a:lnTo>
                      <a:pt x="248" y="817"/>
                    </a:lnTo>
                    <a:lnTo>
                      <a:pt x="246" y="817"/>
                    </a:lnTo>
                    <a:lnTo>
                      <a:pt x="246" y="820"/>
                    </a:lnTo>
                    <a:lnTo>
                      <a:pt x="247" y="821"/>
                    </a:lnTo>
                    <a:lnTo>
                      <a:pt x="245" y="822"/>
                    </a:lnTo>
                    <a:lnTo>
                      <a:pt x="243" y="822"/>
                    </a:lnTo>
                    <a:lnTo>
                      <a:pt x="244" y="824"/>
                    </a:lnTo>
                    <a:lnTo>
                      <a:pt x="244" y="825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7" y="828"/>
                    </a:lnTo>
                    <a:lnTo>
                      <a:pt x="238" y="829"/>
                    </a:lnTo>
                    <a:lnTo>
                      <a:pt x="240" y="829"/>
                    </a:lnTo>
                    <a:lnTo>
                      <a:pt x="241" y="829"/>
                    </a:lnTo>
                    <a:lnTo>
                      <a:pt x="242" y="831"/>
                    </a:lnTo>
                    <a:lnTo>
                      <a:pt x="243" y="833"/>
                    </a:lnTo>
                    <a:lnTo>
                      <a:pt x="241" y="833"/>
                    </a:lnTo>
                    <a:lnTo>
                      <a:pt x="239" y="833"/>
                    </a:lnTo>
                    <a:lnTo>
                      <a:pt x="239" y="836"/>
                    </a:lnTo>
                    <a:lnTo>
                      <a:pt x="240" y="838"/>
                    </a:lnTo>
                    <a:lnTo>
                      <a:pt x="238" y="838"/>
                    </a:lnTo>
                    <a:lnTo>
                      <a:pt x="236" y="838"/>
                    </a:lnTo>
                    <a:lnTo>
                      <a:pt x="237" y="840"/>
                    </a:lnTo>
                    <a:lnTo>
                      <a:pt x="237" y="842"/>
                    </a:lnTo>
                    <a:lnTo>
                      <a:pt x="234" y="842"/>
                    </a:lnTo>
                    <a:lnTo>
                      <a:pt x="232" y="842"/>
                    </a:lnTo>
                    <a:lnTo>
                      <a:pt x="230" y="842"/>
                    </a:lnTo>
                    <a:lnTo>
                      <a:pt x="228" y="842"/>
                    </a:lnTo>
                    <a:lnTo>
                      <a:pt x="229" y="844"/>
                    </a:lnTo>
                    <a:lnTo>
                      <a:pt x="230" y="846"/>
                    </a:lnTo>
                    <a:lnTo>
                      <a:pt x="230" y="848"/>
                    </a:lnTo>
                    <a:lnTo>
                      <a:pt x="231" y="849"/>
                    </a:lnTo>
                    <a:lnTo>
                      <a:pt x="229" y="850"/>
                    </a:lnTo>
                    <a:lnTo>
                      <a:pt x="227" y="850"/>
                    </a:lnTo>
                    <a:lnTo>
                      <a:pt x="227" y="853"/>
                    </a:lnTo>
                    <a:lnTo>
                      <a:pt x="228" y="854"/>
                    </a:lnTo>
                    <a:lnTo>
                      <a:pt x="226" y="854"/>
                    </a:lnTo>
                    <a:lnTo>
                      <a:pt x="224" y="855"/>
                    </a:lnTo>
                    <a:lnTo>
                      <a:pt x="222" y="855"/>
                    </a:lnTo>
                    <a:lnTo>
                      <a:pt x="220" y="855"/>
                    </a:lnTo>
                    <a:lnTo>
                      <a:pt x="221" y="857"/>
                    </a:lnTo>
                    <a:lnTo>
                      <a:pt x="221" y="859"/>
                    </a:lnTo>
                    <a:lnTo>
                      <a:pt x="222" y="860"/>
                    </a:lnTo>
                    <a:lnTo>
                      <a:pt x="223" y="862"/>
                    </a:lnTo>
                    <a:lnTo>
                      <a:pt x="221" y="862"/>
                    </a:lnTo>
                    <a:lnTo>
                      <a:pt x="218" y="862"/>
                    </a:lnTo>
                    <a:lnTo>
                      <a:pt x="220" y="864"/>
                    </a:lnTo>
                    <a:lnTo>
                      <a:pt x="220" y="866"/>
                    </a:lnTo>
                    <a:lnTo>
                      <a:pt x="217" y="866"/>
                    </a:lnTo>
                    <a:lnTo>
                      <a:pt x="215" y="866"/>
                    </a:lnTo>
                    <a:lnTo>
                      <a:pt x="213" y="866"/>
                    </a:lnTo>
                    <a:lnTo>
                      <a:pt x="211" y="867"/>
                    </a:lnTo>
                    <a:lnTo>
                      <a:pt x="212" y="870"/>
                    </a:lnTo>
                    <a:lnTo>
                      <a:pt x="213" y="871"/>
                    </a:lnTo>
                    <a:lnTo>
                      <a:pt x="213" y="873"/>
                    </a:lnTo>
                    <a:lnTo>
                      <a:pt x="214" y="875"/>
                    </a:lnTo>
                    <a:lnTo>
                      <a:pt x="212" y="875"/>
                    </a:lnTo>
                    <a:lnTo>
                      <a:pt x="210" y="875"/>
                    </a:lnTo>
                    <a:lnTo>
                      <a:pt x="211" y="877"/>
                    </a:lnTo>
                    <a:lnTo>
                      <a:pt x="211" y="879"/>
                    </a:lnTo>
                    <a:lnTo>
                      <a:pt x="209" y="879"/>
                    </a:lnTo>
                    <a:lnTo>
                      <a:pt x="207" y="879"/>
                    </a:lnTo>
                    <a:lnTo>
                      <a:pt x="208" y="881"/>
                    </a:lnTo>
                    <a:lnTo>
                      <a:pt x="209" y="883"/>
                    </a:lnTo>
                    <a:lnTo>
                      <a:pt x="207" y="883"/>
                    </a:lnTo>
                    <a:lnTo>
                      <a:pt x="205" y="883"/>
                    </a:lnTo>
                    <a:lnTo>
                      <a:pt x="203" y="883"/>
                    </a:lnTo>
                    <a:lnTo>
                      <a:pt x="200" y="884"/>
                    </a:lnTo>
                    <a:lnTo>
                      <a:pt x="200" y="886"/>
                    </a:lnTo>
                    <a:lnTo>
                      <a:pt x="201" y="888"/>
                    </a:lnTo>
                    <a:lnTo>
                      <a:pt x="203" y="890"/>
                    </a:lnTo>
                    <a:lnTo>
                      <a:pt x="203" y="892"/>
                    </a:lnTo>
                    <a:lnTo>
                      <a:pt x="200" y="892"/>
                    </a:lnTo>
                    <a:lnTo>
                      <a:pt x="198" y="892"/>
                    </a:lnTo>
                    <a:lnTo>
                      <a:pt x="199" y="894"/>
                    </a:lnTo>
                    <a:lnTo>
                      <a:pt x="200" y="896"/>
                    </a:lnTo>
                    <a:lnTo>
                      <a:pt x="198" y="896"/>
                    </a:lnTo>
                    <a:lnTo>
                      <a:pt x="196" y="896"/>
                    </a:lnTo>
                    <a:lnTo>
                      <a:pt x="196" y="898"/>
                    </a:lnTo>
                    <a:lnTo>
                      <a:pt x="197" y="900"/>
                    </a:lnTo>
                    <a:lnTo>
                      <a:pt x="195" y="900"/>
                    </a:lnTo>
                    <a:lnTo>
                      <a:pt x="193" y="900"/>
                    </a:lnTo>
                    <a:lnTo>
                      <a:pt x="194" y="903"/>
                    </a:lnTo>
                    <a:lnTo>
                      <a:pt x="195" y="905"/>
                    </a:lnTo>
                    <a:lnTo>
                      <a:pt x="193" y="905"/>
                    </a:lnTo>
                    <a:lnTo>
                      <a:pt x="191" y="905"/>
                    </a:lnTo>
                    <a:lnTo>
                      <a:pt x="190" y="903"/>
                    </a:lnTo>
                    <a:lnTo>
                      <a:pt x="189" y="902"/>
                    </a:lnTo>
                    <a:lnTo>
                      <a:pt x="187" y="902"/>
                    </a:lnTo>
                    <a:lnTo>
                      <a:pt x="184" y="902"/>
                    </a:lnTo>
                    <a:lnTo>
                      <a:pt x="186" y="904"/>
                    </a:lnTo>
                    <a:lnTo>
                      <a:pt x="187" y="906"/>
                    </a:lnTo>
                    <a:lnTo>
                      <a:pt x="189" y="905"/>
                    </a:lnTo>
                    <a:lnTo>
                      <a:pt x="191" y="905"/>
                    </a:lnTo>
                    <a:lnTo>
                      <a:pt x="191" y="907"/>
                    </a:lnTo>
                    <a:lnTo>
                      <a:pt x="192" y="909"/>
                    </a:lnTo>
                    <a:lnTo>
                      <a:pt x="190" y="909"/>
                    </a:lnTo>
                    <a:lnTo>
                      <a:pt x="188" y="909"/>
                    </a:lnTo>
                    <a:lnTo>
                      <a:pt x="189" y="911"/>
                    </a:lnTo>
                    <a:lnTo>
                      <a:pt x="189" y="913"/>
                    </a:lnTo>
                    <a:lnTo>
                      <a:pt x="188" y="913"/>
                    </a:lnTo>
                    <a:lnTo>
                      <a:pt x="186" y="913"/>
                    </a:lnTo>
                    <a:lnTo>
                      <a:pt x="186" y="915"/>
                    </a:lnTo>
                    <a:lnTo>
                      <a:pt x="187" y="917"/>
                    </a:lnTo>
                    <a:lnTo>
                      <a:pt x="184" y="917"/>
                    </a:lnTo>
                    <a:lnTo>
                      <a:pt x="182" y="917"/>
                    </a:lnTo>
                    <a:lnTo>
                      <a:pt x="183" y="920"/>
                    </a:lnTo>
                    <a:lnTo>
                      <a:pt x="183" y="922"/>
                    </a:lnTo>
                    <a:lnTo>
                      <a:pt x="181" y="922"/>
                    </a:lnTo>
                    <a:lnTo>
                      <a:pt x="179" y="922"/>
                    </a:lnTo>
                    <a:lnTo>
                      <a:pt x="180" y="924"/>
                    </a:lnTo>
                    <a:lnTo>
                      <a:pt x="181" y="926"/>
                    </a:lnTo>
                    <a:lnTo>
                      <a:pt x="179" y="926"/>
                    </a:lnTo>
                    <a:lnTo>
                      <a:pt x="177" y="926"/>
                    </a:lnTo>
                    <a:lnTo>
                      <a:pt x="178" y="928"/>
                    </a:lnTo>
                    <a:lnTo>
                      <a:pt x="178" y="930"/>
                    </a:lnTo>
                    <a:lnTo>
                      <a:pt x="176" y="930"/>
                    </a:lnTo>
                    <a:lnTo>
                      <a:pt x="174" y="930"/>
                    </a:lnTo>
                    <a:lnTo>
                      <a:pt x="175" y="932"/>
                    </a:lnTo>
                    <a:lnTo>
                      <a:pt x="176" y="934"/>
                    </a:lnTo>
                    <a:lnTo>
                      <a:pt x="177" y="937"/>
                    </a:lnTo>
                    <a:lnTo>
                      <a:pt x="177" y="938"/>
                    </a:lnTo>
                    <a:lnTo>
                      <a:pt x="175" y="939"/>
                    </a:lnTo>
                    <a:lnTo>
                      <a:pt x="173" y="939"/>
                    </a:lnTo>
                    <a:lnTo>
                      <a:pt x="174" y="941"/>
                    </a:lnTo>
                    <a:lnTo>
                      <a:pt x="175" y="942"/>
                    </a:lnTo>
                    <a:lnTo>
                      <a:pt x="173" y="943"/>
                    </a:lnTo>
                    <a:lnTo>
                      <a:pt x="171" y="943"/>
                    </a:lnTo>
                    <a:lnTo>
                      <a:pt x="172" y="945"/>
                    </a:lnTo>
                    <a:lnTo>
                      <a:pt x="172" y="947"/>
                    </a:lnTo>
                    <a:lnTo>
                      <a:pt x="170" y="947"/>
                    </a:lnTo>
                    <a:lnTo>
                      <a:pt x="167" y="947"/>
                    </a:lnTo>
                    <a:lnTo>
                      <a:pt x="168" y="949"/>
                    </a:lnTo>
                    <a:lnTo>
                      <a:pt x="170" y="952"/>
                    </a:lnTo>
                    <a:lnTo>
                      <a:pt x="167" y="952"/>
                    </a:lnTo>
                    <a:lnTo>
                      <a:pt x="165" y="952"/>
                    </a:lnTo>
                    <a:lnTo>
                      <a:pt x="166" y="954"/>
                    </a:lnTo>
                    <a:lnTo>
                      <a:pt x="166" y="956"/>
                    </a:lnTo>
                    <a:lnTo>
                      <a:pt x="165" y="956"/>
                    </a:lnTo>
                    <a:lnTo>
                      <a:pt x="163" y="956"/>
                    </a:lnTo>
                    <a:lnTo>
                      <a:pt x="162" y="954"/>
                    </a:lnTo>
                    <a:lnTo>
                      <a:pt x="161" y="953"/>
                    </a:lnTo>
                    <a:lnTo>
                      <a:pt x="159" y="953"/>
                    </a:lnTo>
                    <a:lnTo>
                      <a:pt x="157" y="953"/>
                    </a:lnTo>
                    <a:lnTo>
                      <a:pt x="156" y="950"/>
                    </a:lnTo>
                    <a:lnTo>
                      <a:pt x="156" y="949"/>
                    </a:lnTo>
                    <a:lnTo>
                      <a:pt x="154" y="949"/>
                    </a:lnTo>
                    <a:lnTo>
                      <a:pt x="151" y="949"/>
                    </a:lnTo>
                    <a:lnTo>
                      <a:pt x="150" y="947"/>
                    </a:lnTo>
                    <a:lnTo>
                      <a:pt x="149" y="945"/>
                    </a:lnTo>
                    <a:lnTo>
                      <a:pt x="147" y="946"/>
                    </a:lnTo>
                    <a:lnTo>
                      <a:pt x="145" y="946"/>
                    </a:lnTo>
                    <a:lnTo>
                      <a:pt x="146" y="948"/>
                    </a:lnTo>
                    <a:lnTo>
                      <a:pt x="147" y="950"/>
                    </a:lnTo>
                    <a:lnTo>
                      <a:pt x="149" y="949"/>
                    </a:lnTo>
                    <a:lnTo>
                      <a:pt x="151" y="949"/>
                    </a:lnTo>
                    <a:lnTo>
                      <a:pt x="151" y="952"/>
                    </a:lnTo>
                    <a:lnTo>
                      <a:pt x="153" y="954"/>
                    </a:lnTo>
                    <a:lnTo>
                      <a:pt x="155" y="953"/>
                    </a:lnTo>
                    <a:lnTo>
                      <a:pt x="157" y="953"/>
                    </a:lnTo>
                    <a:lnTo>
                      <a:pt x="158" y="955"/>
                    </a:lnTo>
                    <a:lnTo>
                      <a:pt x="159" y="957"/>
                    </a:lnTo>
                    <a:lnTo>
                      <a:pt x="161" y="956"/>
                    </a:lnTo>
                    <a:lnTo>
                      <a:pt x="163" y="956"/>
                    </a:lnTo>
                    <a:lnTo>
                      <a:pt x="163" y="958"/>
                    </a:lnTo>
                    <a:lnTo>
                      <a:pt x="164" y="960"/>
                    </a:lnTo>
                    <a:lnTo>
                      <a:pt x="162" y="960"/>
                    </a:lnTo>
                    <a:lnTo>
                      <a:pt x="160" y="960"/>
                    </a:lnTo>
                    <a:lnTo>
                      <a:pt x="161" y="962"/>
                    </a:lnTo>
                    <a:lnTo>
                      <a:pt x="162" y="964"/>
                    </a:lnTo>
                    <a:lnTo>
                      <a:pt x="163" y="966"/>
                    </a:lnTo>
                    <a:lnTo>
                      <a:pt x="163" y="967"/>
                    </a:lnTo>
                    <a:lnTo>
                      <a:pt x="161" y="969"/>
                    </a:lnTo>
                    <a:lnTo>
                      <a:pt x="159" y="969"/>
                    </a:lnTo>
                    <a:lnTo>
                      <a:pt x="157" y="969"/>
                    </a:lnTo>
                    <a:lnTo>
                      <a:pt x="155" y="969"/>
                    </a:lnTo>
                    <a:lnTo>
                      <a:pt x="156" y="971"/>
                    </a:lnTo>
                    <a:lnTo>
                      <a:pt x="157" y="973"/>
                    </a:lnTo>
                    <a:lnTo>
                      <a:pt x="158" y="975"/>
                    </a:lnTo>
                    <a:lnTo>
                      <a:pt x="158" y="976"/>
                    </a:lnTo>
                    <a:lnTo>
                      <a:pt x="156" y="977"/>
                    </a:lnTo>
                    <a:lnTo>
                      <a:pt x="154" y="977"/>
                    </a:lnTo>
                    <a:lnTo>
                      <a:pt x="155" y="979"/>
                    </a:lnTo>
                    <a:lnTo>
                      <a:pt x="156" y="981"/>
                    </a:lnTo>
                    <a:lnTo>
                      <a:pt x="154" y="981"/>
                    </a:lnTo>
                    <a:lnTo>
                      <a:pt x="151" y="981"/>
                    </a:lnTo>
                    <a:lnTo>
                      <a:pt x="153" y="983"/>
                    </a:lnTo>
                    <a:lnTo>
                      <a:pt x="153" y="986"/>
                    </a:lnTo>
                    <a:lnTo>
                      <a:pt x="151" y="986"/>
                    </a:lnTo>
                    <a:lnTo>
                      <a:pt x="149" y="986"/>
                    </a:lnTo>
                    <a:lnTo>
                      <a:pt x="149" y="988"/>
                    </a:lnTo>
                    <a:lnTo>
                      <a:pt x="150" y="990"/>
                    </a:lnTo>
                    <a:lnTo>
                      <a:pt x="148" y="990"/>
                    </a:lnTo>
                    <a:lnTo>
                      <a:pt x="146" y="990"/>
                    </a:lnTo>
                    <a:lnTo>
                      <a:pt x="147" y="992"/>
                    </a:lnTo>
                    <a:lnTo>
                      <a:pt x="148" y="994"/>
                    </a:lnTo>
                    <a:lnTo>
                      <a:pt x="146" y="994"/>
                    </a:lnTo>
                    <a:lnTo>
                      <a:pt x="144" y="995"/>
                    </a:lnTo>
                    <a:lnTo>
                      <a:pt x="145" y="996"/>
                    </a:lnTo>
                    <a:lnTo>
                      <a:pt x="146" y="998"/>
                    </a:lnTo>
                    <a:lnTo>
                      <a:pt x="144" y="998"/>
                    </a:lnTo>
                    <a:lnTo>
                      <a:pt x="142" y="999"/>
                    </a:lnTo>
                    <a:lnTo>
                      <a:pt x="143" y="1000"/>
                    </a:lnTo>
                    <a:lnTo>
                      <a:pt x="143" y="1003"/>
                    </a:lnTo>
                    <a:lnTo>
                      <a:pt x="141" y="1003"/>
                    </a:lnTo>
                    <a:lnTo>
                      <a:pt x="139" y="1004"/>
                    </a:lnTo>
                    <a:lnTo>
                      <a:pt x="140" y="1006"/>
                    </a:lnTo>
                    <a:lnTo>
                      <a:pt x="141" y="1007"/>
                    </a:lnTo>
                    <a:lnTo>
                      <a:pt x="142" y="1009"/>
                    </a:lnTo>
                    <a:lnTo>
                      <a:pt x="143" y="1011"/>
                    </a:lnTo>
                    <a:lnTo>
                      <a:pt x="141" y="1011"/>
                    </a:lnTo>
                    <a:lnTo>
                      <a:pt x="139" y="1011"/>
                    </a:lnTo>
                    <a:lnTo>
                      <a:pt x="137" y="1012"/>
                    </a:lnTo>
                    <a:lnTo>
                      <a:pt x="134" y="1012"/>
                    </a:lnTo>
                    <a:lnTo>
                      <a:pt x="135" y="1014"/>
                    </a:lnTo>
                    <a:lnTo>
                      <a:pt x="135" y="1016"/>
                    </a:lnTo>
                    <a:lnTo>
                      <a:pt x="133" y="1016"/>
                    </a:lnTo>
                    <a:lnTo>
                      <a:pt x="132" y="1016"/>
                    </a:lnTo>
                    <a:lnTo>
                      <a:pt x="132" y="1019"/>
                    </a:lnTo>
                    <a:lnTo>
                      <a:pt x="133" y="1021"/>
                    </a:lnTo>
                    <a:lnTo>
                      <a:pt x="134" y="1023"/>
                    </a:lnTo>
                    <a:lnTo>
                      <a:pt x="135" y="1024"/>
                    </a:lnTo>
                    <a:lnTo>
                      <a:pt x="133" y="1025"/>
                    </a:lnTo>
                    <a:lnTo>
                      <a:pt x="131" y="1025"/>
                    </a:lnTo>
                    <a:lnTo>
                      <a:pt x="129" y="1025"/>
                    </a:lnTo>
                    <a:lnTo>
                      <a:pt x="127" y="1026"/>
                    </a:lnTo>
                    <a:lnTo>
                      <a:pt x="128" y="1027"/>
                    </a:lnTo>
                    <a:lnTo>
                      <a:pt x="129" y="1029"/>
                    </a:lnTo>
                    <a:lnTo>
                      <a:pt x="130" y="1031"/>
                    </a:lnTo>
                    <a:lnTo>
                      <a:pt x="130" y="1033"/>
                    </a:lnTo>
                    <a:lnTo>
                      <a:pt x="129" y="1033"/>
                    </a:lnTo>
                    <a:lnTo>
                      <a:pt x="127" y="1033"/>
                    </a:lnTo>
                    <a:lnTo>
                      <a:pt x="127" y="1036"/>
                    </a:lnTo>
                    <a:lnTo>
                      <a:pt x="128" y="1038"/>
                    </a:lnTo>
                    <a:lnTo>
                      <a:pt x="126" y="1038"/>
                    </a:lnTo>
                    <a:lnTo>
                      <a:pt x="124" y="1039"/>
                    </a:lnTo>
                    <a:lnTo>
                      <a:pt x="125" y="1040"/>
                    </a:lnTo>
                    <a:lnTo>
                      <a:pt x="126" y="1042"/>
                    </a:lnTo>
                    <a:lnTo>
                      <a:pt x="124" y="1042"/>
                    </a:lnTo>
                    <a:lnTo>
                      <a:pt x="122" y="1043"/>
                    </a:lnTo>
                    <a:lnTo>
                      <a:pt x="123" y="1045"/>
                    </a:lnTo>
                    <a:lnTo>
                      <a:pt x="124" y="1046"/>
                    </a:lnTo>
                    <a:lnTo>
                      <a:pt x="122" y="1047"/>
                    </a:lnTo>
                    <a:lnTo>
                      <a:pt x="120" y="1047"/>
                    </a:lnTo>
                    <a:lnTo>
                      <a:pt x="118" y="1045"/>
                    </a:lnTo>
                    <a:lnTo>
                      <a:pt x="117" y="1044"/>
                    </a:lnTo>
                    <a:lnTo>
                      <a:pt x="115" y="1044"/>
                    </a:lnTo>
                    <a:lnTo>
                      <a:pt x="114" y="1044"/>
                    </a:lnTo>
                    <a:lnTo>
                      <a:pt x="114" y="1046"/>
                    </a:lnTo>
                    <a:lnTo>
                      <a:pt x="115" y="1048"/>
                    </a:lnTo>
                    <a:lnTo>
                      <a:pt x="117" y="1047"/>
                    </a:lnTo>
                    <a:lnTo>
                      <a:pt x="120" y="1047"/>
                    </a:lnTo>
                    <a:lnTo>
                      <a:pt x="121" y="1049"/>
                    </a:lnTo>
                    <a:lnTo>
                      <a:pt x="122" y="1050"/>
                    </a:lnTo>
                    <a:lnTo>
                      <a:pt x="123" y="1053"/>
                    </a:lnTo>
                    <a:lnTo>
                      <a:pt x="124" y="1055"/>
                    </a:lnTo>
                    <a:lnTo>
                      <a:pt x="122" y="1055"/>
                    </a:lnTo>
                    <a:lnTo>
                      <a:pt x="120" y="1056"/>
                    </a:lnTo>
                    <a:lnTo>
                      <a:pt x="121" y="1057"/>
                    </a:lnTo>
                    <a:lnTo>
                      <a:pt x="121" y="1059"/>
                    </a:lnTo>
                    <a:lnTo>
                      <a:pt x="120" y="1060"/>
                    </a:lnTo>
                    <a:lnTo>
                      <a:pt x="117" y="1060"/>
                    </a:lnTo>
                    <a:lnTo>
                      <a:pt x="114" y="1060"/>
                    </a:lnTo>
                    <a:lnTo>
                      <a:pt x="113" y="1061"/>
                    </a:lnTo>
                    <a:lnTo>
                      <a:pt x="113" y="1062"/>
                    </a:lnTo>
                    <a:lnTo>
                      <a:pt x="114" y="1064"/>
                    </a:lnTo>
                    <a:lnTo>
                      <a:pt x="115" y="1066"/>
                    </a:lnTo>
                    <a:lnTo>
                      <a:pt x="116" y="1067"/>
                    </a:lnTo>
                    <a:lnTo>
                      <a:pt x="114" y="1069"/>
                    </a:lnTo>
                    <a:lnTo>
                      <a:pt x="112" y="1069"/>
                    </a:lnTo>
                    <a:lnTo>
                      <a:pt x="113" y="1071"/>
                    </a:lnTo>
                    <a:lnTo>
                      <a:pt x="114" y="1073"/>
                    </a:lnTo>
                    <a:lnTo>
                      <a:pt x="112" y="1073"/>
                    </a:lnTo>
                    <a:lnTo>
                      <a:pt x="110" y="1074"/>
                    </a:lnTo>
                    <a:lnTo>
                      <a:pt x="111" y="1075"/>
                    </a:lnTo>
                    <a:lnTo>
                      <a:pt x="112" y="1077"/>
                    </a:lnTo>
                    <a:lnTo>
                      <a:pt x="110" y="1077"/>
                    </a:lnTo>
                    <a:lnTo>
                      <a:pt x="108" y="1078"/>
                    </a:lnTo>
                    <a:lnTo>
                      <a:pt x="109" y="1080"/>
                    </a:lnTo>
                    <a:lnTo>
                      <a:pt x="110" y="1081"/>
                    </a:lnTo>
                    <a:lnTo>
                      <a:pt x="108" y="1082"/>
                    </a:lnTo>
                    <a:lnTo>
                      <a:pt x="106" y="1082"/>
                    </a:lnTo>
                    <a:lnTo>
                      <a:pt x="107" y="1084"/>
                    </a:lnTo>
                    <a:lnTo>
                      <a:pt x="108" y="1087"/>
                    </a:lnTo>
                    <a:lnTo>
                      <a:pt x="106" y="1087"/>
                    </a:lnTo>
                    <a:lnTo>
                      <a:pt x="104" y="1087"/>
                    </a:lnTo>
                    <a:lnTo>
                      <a:pt x="105" y="1089"/>
                    </a:lnTo>
                    <a:lnTo>
                      <a:pt x="106" y="1091"/>
                    </a:lnTo>
                    <a:lnTo>
                      <a:pt x="104" y="1091"/>
                    </a:lnTo>
                    <a:lnTo>
                      <a:pt x="101" y="1092"/>
                    </a:lnTo>
                    <a:lnTo>
                      <a:pt x="103" y="1093"/>
                    </a:lnTo>
                    <a:lnTo>
                      <a:pt x="104" y="1095"/>
                    </a:lnTo>
                    <a:lnTo>
                      <a:pt x="101" y="1095"/>
                    </a:lnTo>
                    <a:lnTo>
                      <a:pt x="99" y="1096"/>
                    </a:lnTo>
                    <a:lnTo>
                      <a:pt x="100" y="1098"/>
                    </a:lnTo>
                    <a:lnTo>
                      <a:pt x="101" y="1099"/>
                    </a:lnTo>
                    <a:lnTo>
                      <a:pt x="103" y="1101"/>
                    </a:lnTo>
                    <a:lnTo>
                      <a:pt x="104" y="1104"/>
                    </a:lnTo>
                    <a:lnTo>
                      <a:pt x="101" y="1104"/>
                    </a:lnTo>
                    <a:lnTo>
                      <a:pt x="99" y="1105"/>
                    </a:lnTo>
                    <a:lnTo>
                      <a:pt x="97" y="1105"/>
                    </a:lnTo>
                    <a:lnTo>
                      <a:pt x="95" y="1106"/>
                    </a:lnTo>
                    <a:lnTo>
                      <a:pt x="96" y="1107"/>
                    </a:lnTo>
                    <a:lnTo>
                      <a:pt x="97" y="1109"/>
                    </a:lnTo>
                    <a:lnTo>
                      <a:pt x="95" y="1109"/>
                    </a:lnTo>
                    <a:lnTo>
                      <a:pt x="93" y="1110"/>
                    </a:lnTo>
                    <a:lnTo>
                      <a:pt x="94" y="1112"/>
                    </a:lnTo>
                    <a:lnTo>
                      <a:pt x="95" y="1113"/>
                    </a:lnTo>
                    <a:lnTo>
                      <a:pt x="96" y="1115"/>
                    </a:lnTo>
                    <a:lnTo>
                      <a:pt x="97" y="1117"/>
                    </a:lnTo>
                    <a:lnTo>
                      <a:pt x="95" y="1117"/>
                    </a:lnTo>
                    <a:lnTo>
                      <a:pt x="93" y="1118"/>
                    </a:lnTo>
                    <a:lnTo>
                      <a:pt x="94" y="1120"/>
                    </a:lnTo>
                    <a:lnTo>
                      <a:pt x="95" y="1122"/>
                    </a:lnTo>
                    <a:lnTo>
                      <a:pt x="93" y="1122"/>
                    </a:lnTo>
                    <a:lnTo>
                      <a:pt x="92" y="1123"/>
                    </a:lnTo>
                    <a:lnTo>
                      <a:pt x="93" y="1125"/>
                    </a:lnTo>
                    <a:lnTo>
                      <a:pt x="94" y="1126"/>
                    </a:lnTo>
                    <a:lnTo>
                      <a:pt x="92" y="1127"/>
                    </a:lnTo>
                    <a:lnTo>
                      <a:pt x="90" y="1127"/>
                    </a:lnTo>
                    <a:lnTo>
                      <a:pt x="91" y="1129"/>
                    </a:lnTo>
                    <a:lnTo>
                      <a:pt x="92" y="1131"/>
                    </a:lnTo>
                    <a:lnTo>
                      <a:pt x="90" y="1131"/>
                    </a:lnTo>
                    <a:lnTo>
                      <a:pt x="88" y="1132"/>
                    </a:lnTo>
                    <a:lnTo>
                      <a:pt x="89" y="1133"/>
                    </a:lnTo>
                    <a:lnTo>
                      <a:pt x="90" y="1136"/>
                    </a:lnTo>
                    <a:lnTo>
                      <a:pt x="88" y="1136"/>
                    </a:lnTo>
                    <a:lnTo>
                      <a:pt x="85" y="1137"/>
                    </a:lnTo>
                    <a:lnTo>
                      <a:pt x="87" y="1139"/>
                    </a:lnTo>
                    <a:lnTo>
                      <a:pt x="88" y="1140"/>
                    </a:lnTo>
                    <a:lnTo>
                      <a:pt x="85" y="1141"/>
                    </a:lnTo>
                    <a:lnTo>
                      <a:pt x="83" y="1141"/>
                    </a:lnTo>
                    <a:lnTo>
                      <a:pt x="84" y="1143"/>
                    </a:lnTo>
                    <a:lnTo>
                      <a:pt x="85" y="1145"/>
                    </a:lnTo>
                    <a:lnTo>
                      <a:pt x="88" y="1146"/>
                    </a:lnTo>
                    <a:lnTo>
                      <a:pt x="88" y="1148"/>
                    </a:lnTo>
                    <a:lnTo>
                      <a:pt x="87" y="1148"/>
                    </a:lnTo>
                    <a:lnTo>
                      <a:pt x="84" y="1149"/>
                    </a:lnTo>
                    <a:lnTo>
                      <a:pt x="85" y="1151"/>
                    </a:lnTo>
                    <a:lnTo>
                      <a:pt x="87" y="1153"/>
                    </a:lnTo>
                    <a:lnTo>
                      <a:pt x="84" y="1154"/>
                    </a:lnTo>
                    <a:lnTo>
                      <a:pt x="82" y="1154"/>
                    </a:lnTo>
                    <a:lnTo>
                      <a:pt x="80" y="1155"/>
                    </a:lnTo>
                    <a:lnTo>
                      <a:pt x="78" y="1155"/>
                    </a:lnTo>
                    <a:lnTo>
                      <a:pt x="79" y="1157"/>
                    </a:lnTo>
                    <a:lnTo>
                      <a:pt x="80" y="1159"/>
                    </a:lnTo>
                    <a:lnTo>
                      <a:pt x="78" y="1159"/>
                    </a:lnTo>
                    <a:lnTo>
                      <a:pt x="76" y="1160"/>
                    </a:lnTo>
                    <a:lnTo>
                      <a:pt x="77" y="1161"/>
                    </a:lnTo>
                    <a:lnTo>
                      <a:pt x="79" y="1163"/>
                    </a:lnTo>
                    <a:lnTo>
                      <a:pt x="80" y="1165"/>
                    </a:lnTo>
                    <a:lnTo>
                      <a:pt x="81" y="1166"/>
                    </a:lnTo>
                    <a:lnTo>
                      <a:pt x="79" y="1167"/>
                    </a:lnTo>
                    <a:lnTo>
                      <a:pt x="77" y="1168"/>
                    </a:lnTo>
                    <a:lnTo>
                      <a:pt x="75" y="1168"/>
                    </a:lnTo>
                    <a:lnTo>
                      <a:pt x="73" y="1170"/>
                    </a:lnTo>
                    <a:lnTo>
                      <a:pt x="71" y="1170"/>
                    </a:lnTo>
                    <a:lnTo>
                      <a:pt x="68" y="1171"/>
                    </a:lnTo>
                    <a:lnTo>
                      <a:pt x="70" y="1173"/>
                    </a:lnTo>
                    <a:lnTo>
                      <a:pt x="72" y="1174"/>
                    </a:lnTo>
                    <a:lnTo>
                      <a:pt x="72" y="1174"/>
                    </a:lnTo>
                    <a:lnTo>
                      <a:pt x="74" y="1174"/>
                    </a:lnTo>
                    <a:lnTo>
                      <a:pt x="75" y="1173"/>
                    </a:lnTo>
                    <a:lnTo>
                      <a:pt x="75" y="1173"/>
                    </a:lnTo>
                    <a:lnTo>
                      <a:pt x="76" y="1175"/>
                    </a:lnTo>
                    <a:lnTo>
                      <a:pt x="77" y="1176"/>
                    </a:lnTo>
                    <a:lnTo>
                      <a:pt x="76" y="1177"/>
                    </a:lnTo>
                    <a:lnTo>
                      <a:pt x="74" y="1177"/>
                    </a:lnTo>
                    <a:lnTo>
                      <a:pt x="75" y="1179"/>
                    </a:lnTo>
                    <a:lnTo>
                      <a:pt x="76" y="1181"/>
                    </a:lnTo>
                    <a:lnTo>
                      <a:pt x="74" y="1181"/>
                    </a:lnTo>
                    <a:lnTo>
                      <a:pt x="72" y="1182"/>
                    </a:lnTo>
                    <a:lnTo>
                      <a:pt x="73" y="1183"/>
                    </a:lnTo>
                    <a:lnTo>
                      <a:pt x="74" y="1186"/>
                    </a:lnTo>
                    <a:lnTo>
                      <a:pt x="72" y="1187"/>
                    </a:lnTo>
                    <a:lnTo>
                      <a:pt x="70" y="1187"/>
                    </a:lnTo>
                    <a:lnTo>
                      <a:pt x="72" y="1189"/>
                    </a:lnTo>
                    <a:lnTo>
                      <a:pt x="73" y="1190"/>
                    </a:lnTo>
                    <a:lnTo>
                      <a:pt x="71" y="1191"/>
                    </a:lnTo>
                    <a:lnTo>
                      <a:pt x="68" y="1192"/>
                    </a:lnTo>
                    <a:lnTo>
                      <a:pt x="70" y="1193"/>
                    </a:lnTo>
                    <a:lnTo>
                      <a:pt x="71" y="1195"/>
                    </a:lnTo>
                    <a:lnTo>
                      <a:pt x="68" y="1195"/>
                    </a:lnTo>
                    <a:lnTo>
                      <a:pt x="66" y="1196"/>
                    </a:lnTo>
                    <a:lnTo>
                      <a:pt x="67" y="1198"/>
                    </a:lnTo>
                    <a:lnTo>
                      <a:pt x="68" y="1199"/>
                    </a:lnTo>
                    <a:lnTo>
                      <a:pt x="67" y="1200"/>
                    </a:lnTo>
                    <a:lnTo>
                      <a:pt x="65" y="1201"/>
                    </a:lnTo>
                    <a:lnTo>
                      <a:pt x="66" y="1203"/>
                    </a:lnTo>
                    <a:lnTo>
                      <a:pt x="67" y="1205"/>
                    </a:lnTo>
                    <a:lnTo>
                      <a:pt x="65" y="1205"/>
                    </a:lnTo>
                    <a:lnTo>
                      <a:pt x="63" y="1206"/>
                    </a:lnTo>
                    <a:lnTo>
                      <a:pt x="65" y="1208"/>
                    </a:lnTo>
                    <a:lnTo>
                      <a:pt x="66" y="1209"/>
                    </a:lnTo>
                    <a:lnTo>
                      <a:pt x="64" y="1210"/>
                    </a:lnTo>
                    <a:lnTo>
                      <a:pt x="62" y="1210"/>
                    </a:lnTo>
                    <a:lnTo>
                      <a:pt x="63" y="1212"/>
                    </a:lnTo>
                    <a:lnTo>
                      <a:pt x="64" y="1213"/>
                    </a:lnTo>
                    <a:lnTo>
                      <a:pt x="63" y="1214"/>
                    </a:lnTo>
                    <a:lnTo>
                      <a:pt x="61" y="1215"/>
                    </a:lnTo>
                    <a:lnTo>
                      <a:pt x="62" y="1216"/>
                    </a:lnTo>
                    <a:lnTo>
                      <a:pt x="63" y="1218"/>
                    </a:lnTo>
                    <a:lnTo>
                      <a:pt x="61" y="1220"/>
                    </a:lnTo>
                    <a:lnTo>
                      <a:pt x="59" y="1220"/>
                    </a:lnTo>
                    <a:lnTo>
                      <a:pt x="58" y="1218"/>
                    </a:lnTo>
                    <a:lnTo>
                      <a:pt x="57" y="1216"/>
                    </a:lnTo>
                    <a:lnTo>
                      <a:pt x="55" y="1217"/>
                    </a:lnTo>
                    <a:lnTo>
                      <a:pt x="53" y="1218"/>
                    </a:lnTo>
                    <a:lnTo>
                      <a:pt x="54" y="1220"/>
                    </a:lnTo>
                    <a:lnTo>
                      <a:pt x="56" y="1222"/>
                    </a:lnTo>
                    <a:lnTo>
                      <a:pt x="58" y="1221"/>
                    </a:lnTo>
                    <a:lnTo>
                      <a:pt x="59" y="1220"/>
                    </a:lnTo>
                    <a:lnTo>
                      <a:pt x="61" y="1222"/>
                    </a:lnTo>
                    <a:lnTo>
                      <a:pt x="62" y="1223"/>
                    </a:lnTo>
                    <a:lnTo>
                      <a:pt x="63" y="1225"/>
                    </a:lnTo>
                    <a:lnTo>
                      <a:pt x="64" y="1226"/>
                    </a:lnTo>
                    <a:lnTo>
                      <a:pt x="62" y="1227"/>
                    </a:lnTo>
                    <a:lnTo>
                      <a:pt x="60" y="1228"/>
                    </a:lnTo>
                    <a:lnTo>
                      <a:pt x="61" y="1229"/>
                    </a:lnTo>
                    <a:lnTo>
                      <a:pt x="63" y="1231"/>
                    </a:lnTo>
                    <a:lnTo>
                      <a:pt x="61" y="1232"/>
                    </a:lnTo>
                    <a:lnTo>
                      <a:pt x="59" y="1232"/>
                    </a:lnTo>
                    <a:lnTo>
                      <a:pt x="57" y="1233"/>
                    </a:lnTo>
                    <a:lnTo>
                      <a:pt x="55" y="1234"/>
                    </a:lnTo>
                    <a:lnTo>
                      <a:pt x="56" y="1235"/>
                    </a:lnTo>
                    <a:lnTo>
                      <a:pt x="57" y="1238"/>
                    </a:lnTo>
                    <a:lnTo>
                      <a:pt x="59" y="1239"/>
                    </a:lnTo>
                    <a:lnTo>
                      <a:pt x="60" y="1241"/>
                    </a:lnTo>
                    <a:lnTo>
                      <a:pt x="58" y="1241"/>
                    </a:lnTo>
                    <a:lnTo>
                      <a:pt x="56" y="1242"/>
                    </a:lnTo>
                    <a:lnTo>
                      <a:pt x="57" y="1244"/>
                    </a:lnTo>
                    <a:lnTo>
                      <a:pt x="59" y="1245"/>
                    </a:lnTo>
                    <a:lnTo>
                      <a:pt x="57" y="1246"/>
                    </a:lnTo>
                    <a:lnTo>
                      <a:pt x="55" y="1247"/>
                    </a:lnTo>
                    <a:lnTo>
                      <a:pt x="56" y="1248"/>
                    </a:lnTo>
                    <a:lnTo>
                      <a:pt x="57" y="1250"/>
                    </a:lnTo>
                    <a:lnTo>
                      <a:pt x="56" y="1251"/>
                    </a:lnTo>
                    <a:lnTo>
                      <a:pt x="54" y="1253"/>
                    </a:lnTo>
                    <a:lnTo>
                      <a:pt x="55" y="1254"/>
                    </a:lnTo>
                    <a:lnTo>
                      <a:pt x="56" y="1256"/>
                    </a:lnTo>
                    <a:lnTo>
                      <a:pt x="58" y="1257"/>
                    </a:lnTo>
                    <a:lnTo>
                      <a:pt x="59" y="1259"/>
                    </a:lnTo>
                    <a:lnTo>
                      <a:pt x="57" y="1259"/>
                    </a:lnTo>
                    <a:lnTo>
                      <a:pt x="55" y="1260"/>
                    </a:lnTo>
                    <a:lnTo>
                      <a:pt x="56" y="1262"/>
                    </a:lnTo>
                    <a:lnTo>
                      <a:pt x="58" y="1263"/>
                    </a:lnTo>
                    <a:lnTo>
                      <a:pt x="56" y="1264"/>
                    </a:lnTo>
                    <a:lnTo>
                      <a:pt x="54" y="1265"/>
                    </a:lnTo>
                    <a:lnTo>
                      <a:pt x="53" y="1263"/>
                    </a:lnTo>
                    <a:lnTo>
                      <a:pt x="51" y="1262"/>
                    </a:lnTo>
                    <a:lnTo>
                      <a:pt x="49" y="1263"/>
                    </a:lnTo>
                    <a:lnTo>
                      <a:pt x="47" y="1263"/>
                    </a:lnTo>
                    <a:lnTo>
                      <a:pt x="46" y="1262"/>
                    </a:lnTo>
                    <a:lnTo>
                      <a:pt x="44" y="1261"/>
                    </a:lnTo>
                    <a:lnTo>
                      <a:pt x="43" y="1261"/>
                    </a:lnTo>
                    <a:lnTo>
                      <a:pt x="41" y="1262"/>
                    </a:lnTo>
                    <a:lnTo>
                      <a:pt x="40" y="1261"/>
                    </a:lnTo>
                    <a:lnTo>
                      <a:pt x="38" y="1259"/>
                    </a:lnTo>
                    <a:lnTo>
                      <a:pt x="37" y="1258"/>
                    </a:lnTo>
                    <a:lnTo>
                      <a:pt x="35" y="1256"/>
                    </a:lnTo>
                    <a:lnTo>
                      <a:pt x="33" y="1257"/>
                    </a:lnTo>
                    <a:lnTo>
                      <a:pt x="31" y="1258"/>
                    </a:lnTo>
                    <a:lnTo>
                      <a:pt x="33" y="1259"/>
                    </a:lnTo>
                    <a:lnTo>
                      <a:pt x="34" y="1261"/>
                    </a:lnTo>
                    <a:lnTo>
                      <a:pt x="32" y="1262"/>
                    </a:lnTo>
                    <a:lnTo>
                      <a:pt x="30" y="1262"/>
                    </a:lnTo>
                    <a:lnTo>
                      <a:pt x="31" y="1264"/>
                    </a:lnTo>
                    <a:lnTo>
                      <a:pt x="33" y="1265"/>
                    </a:lnTo>
                    <a:lnTo>
                      <a:pt x="34" y="1267"/>
                    </a:lnTo>
                    <a:lnTo>
                      <a:pt x="35" y="1268"/>
                    </a:lnTo>
                    <a:lnTo>
                      <a:pt x="37" y="1271"/>
                    </a:lnTo>
                    <a:lnTo>
                      <a:pt x="39" y="1272"/>
                    </a:lnTo>
                    <a:lnTo>
                      <a:pt x="40" y="1272"/>
                    </a:lnTo>
                    <a:lnTo>
                      <a:pt x="42" y="1271"/>
                    </a:lnTo>
                    <a:lnTo>
                      <a:pt x="47" y="1277"/>
                    </a:lnTo>
                    <a:lnTo>
                      <a:pt x="45" y="1278"/>
                    </a:lnTo>
                    <a:lnTo>
                      <a:pt x="43" y="1278"/>
                    </a:lnTo>
                    <a:lnTo>
                      <a:pt x="42" y="1279"/>
                    </a:lnTo>
                    <a:lnTo>
                      <a:pt x="40" y="1280"/>
                    </a:lnTo>
                    <a:lnTo>
                      <a:pt x="39" y="1279"/>
                    </a:lnTo>
                    <a:lnTo>
                      <a:pt x="37" y="1277"/>
                    </a:lnTo>
                    <a:lnTo>
                      <a:pt x="34" y="1274"/>
                    </a:lnTo>
                    <a:lnTo>
                      <a:pt x="33" y="1273"/>
                    </a:lnTo>
                    <a:lnTo>
                      <a:pt x="32" y="1271"/>
                    </a:lnTo>
                    <a:lnTo>
                      <a:pt x="30" y="1268"/>
                    </a:lnTo>
                    <a:lnTo>
                      <a:pt x="29" y="1267"/>
                    </a:lnTo>
                    <a:lnTo>
                      <a:pt x="27" y="1268"/>
                    </a:lnTo>
                    <a:lnTo>
                      <a:pt x="25" y="1270"/>
                    </a:lnTo>
                    <a:lnTo>
                      <a:pt x="24" y="1267"/>
                    </a:lnTo>
                    <a:lnTo>
                      <a:pt x="23" y="1266"/>
                    </a:lnTo>
                    <a:lnTo>
                      <a:pt x="25" y="1265"/>
                    </a:lnTo>
                    <a:lnTo>
                      <a:pt x="27" y="1264"/>
                    </a:lnTo>
                    <a:lnTo>
                      <a:pt x="25" y="1263"/>
                    </a:lnTo>
                    <a:lnTo>
                      <a:pt x="24" y="1261"/>
                    </a:lnTo>
                    <a:lnTo>
                      <a:pt x="26" y="1260"/>
                    </a:lnTo>
                    <a:lnTo>
                      <a:pt x="28" y="1259"/>
                    </a:lnTo>
                    <a:lnTo>
                      <a:pt x="26" y="1258"/>
                    </a:lnTo>
                    <a:lnTo>
                      <a:pt x="25" y="1256"/>
                    </a:lnTo>
                    <a:lnTo>
                      <a:pt x="27" y="1256"/>
                    </a:lnTo>
                    <a:lnTo>
                      <a:pt x="29" y="1255"/>
                    </a:lnTo>
                    <a:lnTo>
                      <a:pt x="33" y="1253"/>
                    </a:lnTo>
                    <a:lnTo>
                      <a:pt x="37" y="1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0" name="Freeform 320">
                <a:extLst>
                  <a:ext uri="{FF2B5EF4-FFF2-40B4-BE49-F238E27FC236}">
                    <a16:creationId xmlns:a16="http://schemas.microsoft.com/office/drawing/2014/main" id="{B77AA619-D279-D94F-D1DF-B877D9DEF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2849"/>
                <a:ext cx="1" cy="1"/>
              </a:xfrm>
              <a:custGeom>
                <a:avLst/>
                <a:gdLst>
                  <a:gd name="T0" fmla="*/ 8 w 26"/>
                  <a:gd name="T1" fmla="*/ 24 h 31"/>
                  <a:gd name="T2" fmla="*/ 6 w 26"/>
                  <a:gd name="T3" fmla="*/ 21 h 31"/>
                  <a:gd name="T4" fmla="*/ 9 w 26"/>
                  <a:gd name="T5" fmla="*/ 19 h 31"/>
                  <a:gd name="T6" fmla="*/ 7 w 26"/>
                  <a:gd name="T7" fmla="*/ 16 h 31"/>
                  <a:gd name="T8" fmla="*/ 11 w 26"/>
                  <a:gd name="T9" fmla="*/ 14 h 31"/>
                  <a:gd name="T10" fmla="*/ 8 w 26"/>
                  <a:gd name="T11" fmla="*/ 10 h 31"/>
                  <a:gd name="T12" fmla="*/ 4 w 26"/>
                  <a:gd name="T13" fmla="*/ 13 h 31"/>
                  <a:gd name="T14" fmla="*/ 1 w 26"/>
                  <a:gd name="T15" fmla="*/ 9 h 31"/>
                  <a:gd name="T16" fmla="*/ 6 w 26"/>
                  <a:gd name="T17" fmla="*/ 7 h 31"/>
                  <a:gd name="T18" fmla="*/ 2 w 26"/>
                  <a:gd name="T19" fmla="*/ 4 h 31"/>
                  <a:gd name="T20" fmla="*/ 0 w 26"/>
                  <a:gd name="T21" fmla="*/ 1 h 31"/>
                  <a:gd name="T22" fmla="*/ 4 w 26"/>
                  <a:gd name="T23" fmla="*/ 0 h 31"/>
                  <a:gd name="T24" fmla="*/ 7 w 26"/>
                  <a:gd name="T25" fmla="*/ 3 h 31"/>
                  <a:gd name="T26" fmla="*/ 11 w 26"/>
                  <a:gd name="T27" fmla="*/ 1 h 31"/>
                  <a:gd name="T28" fmla="*/ 18 w 26"/>
                  <a:gd name="T29" fmla="*/ 10 h 31"/>
                  <a:gd name="T30" fmla="*/ 20 w 26"/>
                  <a:gd name="T31" fmla="*/ 14 h 31"/>
                  <a:gd name="T32" fmla="*/ 17 w 26"/>
                  <a:gd name="T33" fmla="*/ 16 h 31"/>
                  <a:gd name="T34" fmla="*/ 14 w 26"/>
                  <a:gd name="T35" fmla="*/ 13 h 31"/>
                  <a:gd name="T36" fmla="*/ 11 w 26"/>
                  <a:gd name="T37" fmla="*/ 14 h 31"/>
                  <a:gd name="T38" fmla="*/ 13 w 26"/>
                  <a:gd name="T39" fmla="*/ 17 h 31"/>
                  <a:gd name="T40" fmla="*/ 9 w 26"/>
                  <a:gd name="T41" fmla="*/ 19 h 31"/>
                  <a:gd name="T42" fmla="*/ 12 w 26"/>
                  <a:gd name="T43" fmla="*/ 22 h 31"/>
                  <a:gd name="T44" fmla="*/ 22 w 26"/>
                  <a:gd name="T45" fmla="*/ 18 h 31"/>
                  <a:gd name="T46" fmla="*/ 25 w 26"/>
                  <a:gd name="T47" fmla="*/ 19 h 31"/>
                  <a:gd name="T48" fmla="*/ 24 w 26"/>
                  <a:gd name="T49" fmla="*/ 21 h 31"/>
                  <a:gd name="T50" fmla="*/ 25 w 26"/>
                  <a:gd name="T51" fmla="*/ 25 h 31"/>
                  <a:gd name="T52" fmla="*/ 20 w 26"/>
                  <a:gd name="T53" fmla="*/ 26 h 31"/>
                  <a:gd name="T54" fmla="*/ 18 w 26"/>
                  <a:gd name="T55" fmla="*/ 23 h 31"/>
                  <a:gd name="T56" fmla="*/ 14 w 26"/>
                  <a:gd name="T57" fmla="*/ 25 h 31"/>
                  <a:gd name="T58" fmla="*/ 17 w 26"/>
                  <a:gd name="T59" fmla="*/ 29 h 31"/>
                  <a:gd name="T60" fmla="*/ 13 w 26"/>
                  <a:gd name="T61" fmla="*/ 31 h 31"/>
                  <a:gd name="T62" fmla="*/ 11 w 26"/>
                  <a:gd name="T6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1">
                    <a:moveTo>
                      <a:pt x="11" y="27"/>
                    </a:moveTo>
                    <a:lnTo>
                      <a:pt x="8" y="24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0" y="13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3" y="4"/>
                    </a:lnTo>
                    <a:lnTo>
                      <a:pt x="18" y="10"/>
                    </a:lnTo>
                    <a:lnTo>
                      <a:pt x="19" y="13"/>
                    </a:lnTo>
                    <a:lnTo>
                      <a:pt x="20" y="14"/>
                    </a:lnTo>
                    <a:lnTo>
                      <a:pt x="19" y="15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1" y="14"/>
                    </a:lnTo>
                    <a:lnTo>
                      <a:pt x="12" y="16"/>
                    </a:lnTo>
                    <a:lnTo>
                      <a:pt x="13" y="17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9" y="19"/>
                    </a:lnTo>
                    <a:lnTo>
                      <a:pt x="22" y="18"/>
                    </a:lnTo>
                    <a:lnTo>
                      <a:pt x="24" y="17"/>
                    </a:lnTo>
                    <a:lnTo>
                      <a:pt x="25" y="19"/>
                    </a:lnTo>
                    <a:lnTo>
                      <a:pt x="26" y="20"/>
                    </a:lnTo>
                    <a:lnTo>
                      <a:pt x="24" y="21"/>
                    </a:lnTo>
                    <a:lnTo>
                      <a:pt x="23" y="22"/>
                    </a:lnTo>
                    <a:lnTo>
                      <a:pt x="25" y="25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6" y="27"/>
                    </a:lnTo>
                    <a:lnTo>
                      <a:pt x="17" y="29"/>
                    </a:lnTo>
                    <a:lnTo>
                      <a:pt x="15" y="30"/>
                    </a:lnTo>
                    <a:lnTo>
                      <a:pt x="13" y="31"/>
                    </a:lnTo>
                    <a:lnTo>
                      <a:pt x="12" y="29"/>
                    </a:lnTo>
                    <a:lnTo>
                      <a:pt x="1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1" name="Freeform 321">
                <a:extLst>
                  <a:ext uri="{FF2B5EF4-FFF2-40B4-BE49-F238E27FC236}">
                    <a16:creationId xmlns:a16="http://schemas.microsoft.com/office/drawing/2014/main" id="{39F86C8B-66F0-CEE6-F2EC-C445830D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5" y="2812"/>
                <a:ext cx="1" cy="1"/>
              </a:xfrm>
              <a:custGeom>
                <a:avLst/>
                <a:gdLst>
                  <a:gd name="T0" fmla="*/ 13 w 16"/>
                  <a:gd name="T1" fmla="*/ 16 h 16"/>
                  <a:gd name="T2" fmla="*/ 11 w 16"/>
                  <a:gd name="T3" fmla="*/ 16 h 16"/>
                  <a:gd name="T4" fmla="*/ 9 w 16"/>
                  <a:gd name="T5" fmla="*/ 16 h 16"/>
                  <a:gd name="T6" fmla="*/ 8 w 16"/>
                  <a:gd name="T7" fmla="*/ 15 h 16"/>
                  <a:gd name="T8" fmla="*/ 8 w 16"/>
                  <a:gd name="T9" fmla="*/ 13 h 16"/>
                  <a:gd name="T10" fmla="*/ 8 w 16"/>
                  <a:gd name="T11" fmla="*/ 11 h 16"/>
                  <a:gd name="T12" fmla="*/ 7 w 16"/>
                  <a:gd name="T13" fmla="*/ 9 h 16"/>
                  <a:gd name="T14" fmla="*/ 7 w 16"/>
                  <a:gd name="T15" fmla="*/ 6 h 16"/>
                  <a:gd name="T16" fmla="*/ 6 w 16"/>
                  <a:gd name="T17" fmla="*/ 4 h 16"/>
                  <a:gd name="T18" fmla="*/ 4 w 16"/>
                  <a:gd name="T19" fmla="*/ 4 h 16"/>
                  <a:gd name="T20" fmla="*/ 1 w 16"/>
                  <a:gd name="T21" fmla="*/ 4 h 16"/>
                  <a:gd name="T22" fmla="*/ 1 w 16"/>
                  <a:gd name="T23" fmla="*/ 2 h 16"/>
                  <a:gd name="T24" fmla="*/ 0 w 16"/>
                  <a:gd name="T25" fmla="*/ 0 h 16"/>
                  <a:gd name="T26" fmla="*/ 2 w 16"/>
                  <a:gd name="T27" fmla="*/ 0 h 16"/>
                  <a:gd name="T28" fmla="*/ 5 w 16"/>
                  <a:gd name="T29" fmla="*/ 0 h 16"/>
                  <a:gd name="T30" fmla="*/ 6 w 16"/>
                  <a:gd name="T31" fmla="*/ 2 h 16"/>
                  <a:gd name="T32" fmla="*/ 6 w 16"/>
                  <a:gd name="T33" fmla="*/ 4 h 16"/>
                  <a:gd name="T34" fmla="*/ 8 w 16"/>
                  <a:gd name="T35" fmla="*/ 4 h 16"/>
                  <a:gd name="T36" fmla="*/ 10 w 16"/>
                  <a:gd name="T37" fmla="*/ 4 h 16"/>
                  <a:gd name="T38" fmla="*/ 12 w 16"/>
                  <a:gd name="T39" fmla="*/ 4 h 16"/>
                  <a:gd name="T40" fmla="*/ 14 w 16"/>
                  <a:gd name="T41" fmla="*/ 4 h 16"/>
                  <a:gd name="T42" fmla="*/ 15 w 16"/>
                  <a:gd name="T43" fmla="*/ 6 h 16"/>
                  <a:gd name="T44" fmla="*/ 15 w 16"/>
                  <a:gd name="T45" fmla="*/ 9 h 16"/>
                  <a:gd name="T46" fmla="*/ 16 w 16"/>
                  <a:gd name="T47" fmla="*/ 11 h 16"/>
                  <a:gd name="T48" fmla="*/ 16 w 16"/>
                  <a:gd name="T49" fmla="*/ 13 h 16"/>
                  <a:gd name="T50" fmla="*/ 14 w 16"/>
                  <a:gd name="T51" fmla="*/ 13 h 16"/>
                  <a:gd name="T52" fmla="*/ 12 w 16"/>
                  <a:gd name="T53" fmla="*/ 13 h 16"/>
                  <a:gd name="T54" fmla="*/ 12 w 16"/>
                  <a:gd name="T55" fmla="*/ 15 h 16"/>
                  <a:gd name="T56" fmla="*/ 13 w 16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6">
                    <a:moveTo>
                      <a:pt x="13" y="16"/>
                    </a:moveTo>
                    <a:lnTo>
                      <a:pt x="11" y="16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2" name="Freeform 322">
                <a:extLst>
                  <a:ext uri="{FF2B5EF4-FFF2-40B4-BE49-F238E27FC236}">
                    <a16:creationId xmlns:a16="http://schemas.microsoft.com/office/drawing/2014/main" id="{A7112528-0BBF-8A93-25E9-4FE8CE06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0" y="2834"/>
                <a:ext cx="1" cy="1"/>
              </a:xfrm>
              <a:custGeom>
                <a:avLst/>
                <a:gdLst>
                  <a:gd name="T0" fmla="*/ 19 w 19"/>
                  <a:gd name="T1" fmla="*/ 18 h 19"/>
                  <a:gd name="T2" fmla="*/ 17 w 19"/>
                  <a:gd name="T3" fmla="*/ 19 h 19"/>
                  <a:gd name="T4" fmla="*/ 15 w 19"/>
                  <a:gd name="T5" fmla="*/ 19 h 19"/>
                  <a:gd name="T6" fmla="*/ 14 w 19"/>
                  <a:gd name="T7" fmla="*/ 17 h 19"/>
                  <a:gd name="T8" fmla="*/ 13 w 19"/>
                  <a:gd name="T9" fmla="*/ 15 h 19"/>
                  <a:gd name="T10" fmla="*/ 10 w 19"/>
                  <a:gd name="T11" fmla="*/ 16 h 19"/>
                  <a:gd name="T12" fmla="*/ 8 w 19"/>
                  <a:gd name="T13" fmla="*/ 16 h 19"/>
                  <a:gd name="T14" fmla="*/ 7 w 19"/>
                  <a:gd name="T15" fmla="*/ 15 h 19"/>
                  <a:gd name="T16" fmla="*/ 7 w 19"/>
                  <a:gd name="T17" fmla="*/ 13 h 19"/>
                  <a:gd name="T18" fmla="*/ 6 w 19"/>
                  <a:gd name="T19" fmla="*/ 10 h 19"/>
                  <a:gd name="T20" fmla="*/ 5 w 19"/>
                  <a:gd name="T21" fmla="*/ 8 h 19"/>
                  <a:gd name="T22" fmla="*/ 3 w 19"/>
                  <a:gd name="T23" fmla="*/ 9 h 19"/>
                  <a:gd name="T24" fmla="*/ 1 w 19"/>
                  <a:gd name="T25" fmla="*/ 9 h 19"/>
                  <a:gd name="T26" fmla="*/ 0 w 19"/>
                  <a:gd name="T27" fmla="*/ 7 h 19"/>
                  <a:gd name="T28" fmla="*/ 0 w 19"/>
                  <a:gd name="T29" fmla="*/ 5 h 19"/>
                  <a:gd name="T30" fmla="*/ 2 w 19"/>
                  <a:gd name="T31" fmla="*/ 5 h 19"/>
                  <a:gd name="T32" fmla="*/ 3 w 19"/>
                  <a:gd name="T33" fmla="*/ 5 h 19"/>
                  <a:gd name="T34" fmla="*/ 3 w 19"/>
                  <a:gd name="T35" fmla="*/ 3 h 19"/>
                  <a:gd name="T36" fmla="*/ 2 w 19"/>
                  <a:gd name="T37" fmla="*/ 1 h 19"/>
                  <a:gd name="T38" fmla="*/ 4 w 19"/>
                  <a:gd name="T39" fmla="*/ 1 h 19"/>
                  <a:gd name="T40" fmla="*/ 6 w 19"/>
                  <a:gd name="T41" fmla="*/ 0 h 19"/>
                  <a:gd name="T42" fmla="*/ 7 w 19"/>
                  <a:gd name="T43" fmla="*/ 2 h 19"/>
                  <a:gd name="T44" fmla="*/ 7 w 19"/>
                  <a:gd name="T45" fmla="*/ 4 h 19"/>
                  <a:gd name="T46" fmla="*/ 5 w 19"/>
                  <a:gd name="T47" fmla="*/ 4 h 19"/>
                  <a:gd name="T48" fmla="*/ 3 w 19"/>
                  <a:gd name="T49" fmla="*/ 5 h 19"/>
                  <a:gd name="T50" fmla="*/ 4 w 19"/>
                  <a:gd name="T51" fmla="*/ 6 h 19"/>
                  <a:gd name="T52" fmla="*/ 5 w 19"/>
                  <a:gd name="T53" fmla="*/ 8 h 19"/>
                  <a:gd name="T54" fmla="*/ 7 w 19"/>
                  <a:gd name="T55" fmla="*/ 8 h 19"/>
                  <a:gd name="T56" fmla="*/ 9 w 19"/>
                  <a:gd name="T57" fmla="*/ 7 h 19"/>
                  <a:gd name="T58" fmla="*/ 10 w 19"/>
                  <a:gd name="T59" fmla="*/ 9 h 19"/>
                  <a:gd name="T60" fmla="*/ 11 w 19"/>
                  <a:gd name="T61" fmla="*/ 12 h 19"/>
                  <a:gd name="T62" fmla="*/ 14 w 19"/>
                  <a:gd name="T63" fmla="*/ 12 h 19"/>
                  <a:gd name="T64" fmla="*/ 15 w 19"/>
                  <a:gd name="T65" fmla="*/ 10 h 19"/>
                  <a:gd name="T66" fmla="*/ 16 w 19"/>
                  <a:gd name="T67" fmla="*/ 13 h 19"/>
                  <a:gd name="T68" fmla="*/ 17 w 19"/>
                  <a:gd name="T69" fmla="*/ 15 h 19"/>
                  <a:gd name="T70" fmla="*/ 19 w 19"/>
                  <a:gd name="T7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9">
                    <a:moveTo>
                      <a:pt x="19" y="18"/>
                    </a:moveTo>
                    <a:lnTo>
                      <a:pt x="17" y="19"/>
                    </a:lnTo>
                    <a:lnTo>
                      <a:pt x="15" y="19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9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3" name="Freeform 323">
                <a:extLst>
                  <a:ext uri="{FF2B5EF4-FFF2-40B4-BE49-F238E27FC236}">
                    <a16:creationId xmlns:a16="http://schemas.microsoft.com/office/drawing/2014/main" id="{FDC99E75-769E-C492-307D-9D66FDDE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25"/>
                <a:ext cx="1" cy="1"/>
              </a:xfrm>
              <a:custGeom>
                <a:avLst/>
                <a:gdLst>
                  <a:gd name="T0" fmla="*/ 7 w 19"/>
                  <a:gd name="T1" fmla="*/ 11 h 11"/>
                  <a:gd name="T2" fmla="*/ 7 w 19"/>
                  <a:gd name="T3" fmla="*/ 9 h 11"/>
                  <a:gd name="T4" fmla="*/ 6 w 19"/>
                  <a:gd name="T5" fmla="*/ 8 h 11"/>
                  <a:gd name="T6" fmla="*/ 4 w 19"/>
                  <a:gd name="T7" fmla="*/ 8 h 11"/>
                  <a:gd name="T8" fmla="*/ 2 w 19"/>
                  <a:gd name="T9" fmla="*/ 8 h 11"/>
                  <a:gd name="T10" fmla="*/ 1 w 19"/>
                  <a:gd name="T11" fmla="*/ 6 h 11"/>
                  <a:gd name="T12" fmla="*/ 1 w 19"/>
                  <a:gd name="T13" fmla="*/ 4 h 11"/>
                  <a:gd name="T14" fmla="*/ 0 w 19"/>
                  <a:gd name="T15" fmla="*/ 2 h 11"/>
                  <a:gd name="T16" fmla="*/ 0 w 19"/>
                  <a:gd name="T17" fmla="*/ 1 h 11"/>
                  <a:gd name="T18" fmla="*/ 2 w 19"/>
                  <a:gd name="T19" fmla="*/ 0 h 11"/>
                  <a:gd name="T20" fmla="*/ 4 w 19"/>
                  <a:gd name="T21" fmla="*/ 0 h 11"/>
                  <a:gd name="T22" fmla="*/ 4 w 19"/>
                  <a:gd name="T23" fmla="*/ 2 h 11"/>
                  <a:gd name="T24" fmla="*/ 5 w 19"/>
                  <a:gd name="T25" fmla="*/ 4 h 11"/>
                  <a:gd name="T26" fmla="*/ 5 w 19"/>
                  <a:gd name="T27" fmla="*/ 6 h 11"/>
                  <a:gd name="T28" fmla="*/ 6 w 19"/>
                  <a:gd name="T29" fmla="*/ 8 h 11"/>
                  <a:gd name="T30" fmla="*/ 8 w 19"/>
                  <a:gd name="T31" fmla="*/ 8 h 11"/>
                  <a:gd name="T32" fmla="*/ 10 w 19"/>
                  <a:gd name="T33" fmla="*/ 7 h 11"/>
                  <a:gd name="T34" fmla="*/ 12 w 19"/>
                  <a:gd name="T35" fmla="*/ 7 h 11"/>
                  <a:gd name="T36" fmla="*/ 14 w 19"/>
                  <a:gd name="T37" fmla="*/ 7 h 11"/>
                  <a:gd name="T38" fmla="*/ 13 w 19"/>
                  <a:gd name="T39" fmla="*/ 5 h 11"/>
                  <a:gd name="T40" fmla="*/ 13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8 w 19"/>
                  <a:gd name="T47" fmla="*/ 5 h 11"/>
                  <a:gd name="T48" fmla="*/ 19 w 19"/>
                  <a:gd name="T49" fmla="*/ 7 h 11"/>
                  <a:gd name="T50" fmla="*/ 17 w 19"/>
                  <a:gd name="T51" fmla="*/ 7 h 11"/>
                  <a:gd name="T52" fmla="*/ 14 w 19"/>
                  <a:gd name="T53" fmla="*/ 7 h 11"/>
                  <a:gd name="T54" fmla="*/ 16 w 19"/>
                  <a:gd name="T55" fmla="*/ 9 h 11"/>
                  <a:gd name="T56" fmla="*/ 16 w 19"/>
                  <a:gd name="T57" fmla="*/ 11 h 11"/>
                  <a:gd name="T58" fmla="*/ 13 w 19"/>
                  <a:gd name="T59" fmla="*/ 11 h 11"/>
                  <a:gd name="T60" fmla="*/ 11 w 19"/>
                  <a:gd name="T61" fmla="*/ 11 h 11"/>
                  <a:gd name="T62" fmla="*/ 7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7" y="11"/>
                    </a:moveTo>
                    <a:lnTo>
                      <a:pt x="7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4" name="Freeform 324">
                <a:extLst>
                  <a:ext uri="{FF2B5EF4-FFF2-40B4-BE49-F238E27FC236}">
                    <a16:creationId xmlns:a16="http://schemas.microsoft.com/office/drawing/2014/main" id="{47E11DA6-C7B8-1753-CEAF-C44F76D5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825"/>
                <a:ext cx="1" cy="1"/>
              </a:xfrm>
              <a:custGeom>
                <a:avLst/>
                <a:gdLst>
                  <a:gd name="T0" fmla="*/ 4 w 13"/>
                  <a:gd name="T1" fmla="*/ 4 h 8"/>
                  <a:gd name="T2" fmla="*/ 5 w 13"/>
                  <a:gd name="T3" fmla="*/ 6 h 8"/>
                  <a:gd name="T4" fmla="*/ 5 w 13"/>
                  <a:gd name="T5" fmla="*/ 8 h 8"/>
                  <a:gd name="T6" fmla="*/ 3 w 13"/>
                  <a:gd name="T7" fmla="*/ 8 h 8"/>
                  <a:gd name="T8" fmla="*/ 1 w 13"/>
                  <a:gd name="T9" fmla="*/ 8 h 8"/>
                  <a:gd name="T10" fmla="*/ 1 w 13"/>
                  <a:gd name="T11" fmla="*/ 7 h 8"/>
                  <a:gd name="T12" fmla="*/ 0 w 13"/>
                  <a:gd name="T13" fmla="*/ 5 h 8"/>
                  <a:gd name="T14" fmla="*/ 2 w 13"/>
                  <a:gd name="T15" fmla="*/ 4 h 8"/>
                  <a:gd name="T16" fmla="*/ 4 w 13"/>
                  <a:gd name="T17" fmla="*/ 4 h 8"/>
                  <a:gd name="T18" fmla="*/ 3 w 13"/>
                  <a:gd name="T19" fmla="*/ 2 h 8"/>
                  <a:gd name="T20" fmla="*/ 3 w 13"/>
                  <a:gd name="T21" fmla="*/ 1 h 8"/>
                  <a:gd name="T22" fmla="*/ 4 w 13"/>
                  <a:gd name="T23" fmla="*/ 0 h 8"/>
                  <a:gd name="T24" fmla="*/ 7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2 h 8"/>
                  <a:gd name="T32" fmla="*/ 13 w 13"/>
                  <a:gd name="T33" fmla="*/ 3 h 8"/>
                  <a:gd name="T34" fmla="*/ 11 w 13"/>
                  <a:gd name="T35" fmla="*/ 4 h 8"/>
                  <a:gd name="T36" fmla="*/ 9 w 13"/>
                  <a:gd name="T37" fmla="*/ 4 h 8"/>
                  <a:gd name="T38" fmla="*/ 6 w 13"/>
                  <a:gd name="T39" fmla="*/ 4 h 8"/>
                  <a:gd name="T40" fmla="*/ 4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5" name="Freeform 325">
                <a:extLst>
                  <a:ext uri="{FF2B5EF4-FFF2-40B4-BE49-F238E27FC236}">
                    <a16:creationId xmlns:a16="http://schemas.microsoft.com/office/drawing/2014/main" id="{28E42B01-548F-7703-A69E-7BE4AEA69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20"/>
                <a:ext cx="1" cy="1"/>
              </a:xfrm>
              <a:custGeom>
                <a:avLst/>
                <a:gdLst>
                  <a:gd name="T0" fmla="*/ 7 w 15"/>
                  <a:gd name="T1" fmla="*/ 5 h 12"/>
                  <a:gd name="T2" fmla="*/ 9 w 15"/>
                  <a:gd name="T3" fmla="*/ 5 h 12"/>
                  <a:gd name="T4" fmla="*/ 11 w 15"/>
                  <a:gd name="T5" fmla="*/ 5 h 12"/>
                  <a:gd name="T6" fmla="*/ 10 w 15"/>
                  <a:gd name="T7" fmla="*/ 3 h 12"/>
                  <a:gd name="T8" fmla="*/ 9 w 15"/>
                  <a:gd name="T9" fmla="*/ 0 h 12"/>
                  <a:gd name="T10" fmla="*/ 11 w 15"/>
                  <a:gd name="T11" fmla="*/ 0 h 12"/>
                  <a:gd name="T12" fmla="*/ 13 w 15"/>
                  <a:gd name="T13" fmla="*/ 0 h 12"/>
                  <a:gd name="T14" fmla="*/ 14 w 15"/>
                  <a:gd name="T15" fmla="*/ 3 h 12"/>
                  <a:gd name="T16" fmla="*/ 15 w 15"/>
                  <a:gd name="T17" fmla="*/ 5 h 12"/>
                  <a:gd name="T18" fmla="*/ 12 w 15"/>
                  <a:gd name="T19" fmla="*/ 5 h 12"/>
                  <a:gd name="T20" fmla="*/ 11 w 15"/>
                  <a:gd name="T21" fmla="*/ 5 h 12"/>
                  <a:gd name="T22" fmla="*/ 11 w 15"/>
                  <a:gd name="T23" fmla="*/ 6 h 12"/>
                  <a:gd name="T24" fmla="*/ 12 w 15"/>
                  <a:gd name="T25" fmla="*/ 8 h 12"/>
                  <a:gd name="T26" fmla="*/ 13 w 15"/>
                  <a:gd name="T27" fmla="*/ 12 h 12"/>
                  <a:gd name="T28" fmla="*/ 11 w 15"/>
                  <a:gd name="T29" fmla="*/ 12 h 12"/>
                  <a:gd name="T30" fmla="*/ 9 w 15"/>
                  <a:gd name="T31" fmla="*/ 12 h 12"/>
                  <a:gd name="T32" fmla="*/ 8 w 15"/>
                  <a:gd name="T33" fmla="*/ 10 h 12"/>
                  <a:gd name="T34" fmla="*/ 8 w 15"/>
                  <a:gd name="T35" fmla="*/ 9 h 12"/>
                  <a:gd name="T36" fmla="*/ 7 w 15"/>
                  <a:gd name="T37" fmla="*/ 7 h 12"/>
                  <a:gd name="T38" fmla="*/ 7 w 15"/>
                  <a:gd name="T39" fmla="*/ 5 h 12"/>
                  <a:gd name="T40" fmla="*/ 5 w 15"/>
                  <a:gd name="T41" fmla="*/ 5 h 12"/>
                  <a:gd name="T42" fmla="*/ 3 w 15"/>
                  <a:gd name="T43" fmla="*/ 5 h 12"/>
                  <a:gd name="T44" fmla="*/ 1 w 15"/>
                  <a:gd name="T45" fmla="*/ 3 h 12"/>
                  <a:gd name="T46" fmla="*/ 0 w 15"/>
                  <a:gd name="T47" fmla="*/ 0 h 12"/>
                  <a:gd name="T48" fmla="*/ 3 w 15"/>
                  <a:gd name="T49" fmla="*/ 0 h 12"/>
                  <a:gd name="T50" fmla="*/ 5 w 15"/>
                  <a:gd name="T51" fmla="*/ 0 h 12"/>
                  <a:gd name="T52" fmla="*/ 6 w 15"/>
                  <a:gd name="T53" fmla="*/ 3 h 12"/>
                  <a:gd name="T54" fmla="*/ 7 w 15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2">
                    <a:moveTo>
                      <a:pt x="7" y="5"/>
                    </a:moveTo>
                    <a:lnTo>
                      <a:pt x="9" y="5"/>
                    </a:lnTo>
                    <a:lnTo>
                      <a:pt x="11" y="5"/>
                    </a:lnTo>
                    <a:lnTo>
                      <a:pt x="10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6" name="Freeform 326">
                <a:extLst>
                  <a:ext uri="{FF2B5EF4-FFF2-40B4-BE49-F238E27FC236}">
                    <a16:creationId xmlns:a16="http://schemas.microsoft.com/office/drawing/2014/main" id="{EDD58C08-B826-5F24-0A50-07C47EF7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2815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3 w 16"/>
                  <a:gd name="T3" fmla="*/ 12 h 12"/>
                  <a:gd name="T4" fmla="*/ 11 w 16"/>
                  <a:gd name="T5" fmla="*/ 12 h 12"/>
                  <a:gd name="T6" fmla="*/ 11 w 16"/>
                  <a:gd name="T7" fmla="*/ 10 h 12"/>
                  <a:gd name="T8" fmla="*/ 10 w 16"/>
                  <a:gd name="T9" fmla="*/ 9 h 12"/>
                  <a:gd name="T10" fmla="*/ 8 w 16"/>
                  <a:gd name="T11" fmla="*/ 9 h 12"/>
                  <a:gd name="T12" fmla="*/ 6 w 16"/>
                  <a:gd name="T13" fmla="*/ 9 h 12"/>
                  <a:gd name="T14" fmla="*/ 6 w 16"/>
                  <a:gd name="T15" fmla="*/ 7 h 12"/>
                  <a:gd name="T16" fmla="*/ 5 w 16"/>
                  <a:gd name="T17" fmla="*/ 5 h 12"/>
                  <a:gd name="T18" fmla="*/ 3 w 16"/>
                  <a:gd name="T19" fmla="*/ 5 h 12"/>
                  <a:gd name="T20" fmla="*/ 1 w 16"/>
                  <a:gd name="T21" fmla="*/ 5 h 12"/>
                  <a:gd name="T22" fmla="*/ 1 w 16"/>
                  <a:gd name="T23" fmla="*/ 3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5 w 16"/>
                  <a:gd name="T31" fmla="*/ 3 h 12"/>
                  <a:gd name="T32" fmla="*/ 5 w 16"/>
                  <a:gd name="T33" fmla="*/ 5 h 12"/>
                  <a:gd name="T34" fmla="*/ 7 w 16"/>
                  <a:gd name="T35" fmla="*/ 5 h 12"/>
                  <a:gd name="T36" fmla="*/ 9 w 16"/>
                  <a:gd name="T37" fmla="*/ 5 h 12"/>
                  <a:gd name="T38" fmla="*/ 10 w 16"/>
                  <a:gd name="T39" fmla="*/ 7 h 12"/>
                  <a:gd name="T40" fmla="*/ 10 w 16"/>
                  <a:gd name="T41" fmla="*/ 9 h 12"/>
                  <a:gd name="T42" fmla="*/ 12 w 16"/>
                  <a:gd name="T43" fmla="*/ 9 h 12"/>
                  <a:gd name="T44" fmla="*/ 15 w 16"/>
                  <a:gd name="T45" fmla="*/ 9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3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7" name="Freeform 327">
                <a:extLst>
                  <a:ext uri="{FF2B5EF4-FFF2-40B4-BE49-F238E27FC236}">
                    <a16:creationId xmlns:a16="http://schemas.microsoft.com/office/drawing/2014/main" id="{63399C06-14D9-CC63-B2DC-610A064BC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813"/>
                <a:ext cx="0" cy="1"/>
              </a:xfrm>
              <a:custGeom>
                <a:avLst/>
                <a:gdLst>
                  <a:gd name="T0" fmla="*/ 13 w 14"/>
                  <a:gd name="T1" fmla="*/ 7 h 11"/>
                  <a:gd name="T2" fmla="*/ 14 w 14"/>
                  <a:gd name="T3" fmla="*/ 9 h 11"/>
                  <a:gd name="T4" fmla="*/ 14 w 14"/>
                  <a:gd name="T5" fmla="*/ 11 h 11"/>
                  <a:gd name="T6" fmla="*/ 12 w 14"/>
                  <a:gd name="T7" fmla="*/ 11 h 11"/>
                  <a:gd name="T8" fmla="*/ 10 w 14"/>
                  <a:gd name="T9" fmla="*/ 11 h 11"/>
                  <a:gd name="T10" fmla="*/ 10 w 14"/>
                  <a:gd name="T11" fmla="*/ 9 h 11"/>
                  <a:gd name="T12" fmla="*/ 9 w 14"/>
                  <a:gd name="T13" fmla="*/ 8 h 11"/>
                  <a:gd name="T14" fmla="*/ 7 w 14"/>
                  <a:gd name="T15" fmla="*/ 7 h 11"/>
                  <a:gd name="T16" fmla="*/ 5 w 14"/>
                  <a:gd name="T17" fmla="*/ 8 h 11"/>
                  <a:gd name="T18" fmla="*/ 5 w 14"/>
                  <a:gd name="T19" fmla="*/ 8 h 11"/>
                  <a:gd name="T20" fmla="*/ 6 w 14"/>
                  <a:gd name="T21" fmla="*/ 9 h 11"/>
                  <a:gd name="T22" fmla="*/ 6 w 14"/>
                  <a:gd name="T23" fmla="*/ 11 h 11"/>
                  <a:gd name="T24" fmla="*/ 6 w 14"/>
                  <a:gd name="T25" fmla="*/ 11 h 11"/>
                  <a:gd name="T26" fmla="*/ 3 w 14"/>
                  <a:gd name="T27" fmla="*/ 11 h 11"/>
                  <a:gd name="T28" fmla="*/ 1 w 14"/>
                  <a:gd name="T29" fmla="*/ 11 h 11"/>
                  <a:gd name="T30" fmla="*/ 1 w 14"/>
                  <a:gd name="T31" fmla="*/ 10 h 11"/>
                  <a:gd name="T32" fmla="*/ 0 w 14"/>
                  <a:gd name="T33" fmla="*/ 8 h 11"/>
                  <a:gd name="T34" fmla="*/ 2 w 14"/>
                  <a:gd name="T35" fmla="*/ 8 h 11"/>
                  <a:gd name="T36" fmla="*/ 5 w 14"/>
                  <a:gd name="T37" fmla="*/ 8 h 11"/>
                  <a:gd name="T38" fmla="*/ 5 w 14"/>
                  <a:gd name="T39" fmla="*/ 6 h 11"/>
                  <a:gd name="T40" fmla="*/ 3 w 14"/>
                  <a:gd name="T41" fmla="*/ 4 h 11"/>
                  <a:gd name="T42" fmla="*/ 3 w 14"/>
                  <a:gd name="T43" fmla="*/ 2 h 11"/>
                  <a:gd name="T44" fmla="*/ 2 w 14"/>
                  <a:gd name="T45" fmla="*/ 0 h 11"/>
                  <a:gd name="T46" fmla="*/ 5 w 14"/>
                  <a:gd name="T47" fmla="*/ 0 h 11"/>
                  <a:gd name="T48" fmla="*/ 7 w 14"/>
                  <a:gd name="T49" fmla="*/ 0 h 11"/>
                  <a:gd name="T50" fmla="*/ 8 w 14"/>
                  <a:gd name="T51" fmla="*/ 2 h 11"/>
                  <a:gd name="T52" fmla="*/ 8 w 14"/>
                  <a:gd name="T53" fmla="*/ 4 h 11"/>
                  <a:gd name="T54" fmla="*/ 9 w 14"/>
                  <a:gd name="T55" fmla="*/ 6 h 11"/>
                  <a:gd name="T56" fmla="*/ 9 w 14"/>
                  <a:gd name="T57" fmla="*/ 8 h 11"/>
                  <a:gd name="T58" fmla="*/ 11 w 14"/>
                  <a:gd name="T59" fmla="*/ 8 h 11"/>
                  <a:gd name="T60" fmla="*/ 13 w 14"/>
                  <a:gd name="T6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1">
                    <a:moveTo>
                      <a:pt x="13" y="7"/>
                    </a:moveTo>
                    <a:lnTo>
                      <a:pt x="14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8" name="Freeform 328">
                <a:extLst>
                  <a:ext uri="{FF2B5EF4-FFF2-40B4-BE49-F238E27FC236}">
                    <a16:creationId xmlns:a16="http://schemas.microsoft.com/office/drawing/2014/main" id="{C36BD073-4A3B-FFF1-C242-AB92EB312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4" y="2810"/>
                <a:ext cx="2" cy="2"/>
              </a:xfrm>
              <a:custGeom>
                <a:avLst/>
                <a:gdLst>
                  <a:gd name="T0" fmla="*/ 10 w 19"/>
                  <a:gd name="T1" fmla="*/ 25 h 32"/>
                  <a:gd name="T2" fmla="*/ 10 w 19"/>
                  <a:gd name="T3" fmla="*/ 23 h 32"/>
                  <a:gd name="T4" fmla="*/ 8 w 19"/>
                  <a:gd name="T5" fmla="*/ 21 h 32"/>
                  <a:gd name="T6" fmla="*/ 7 w 19"/>
                  <a:gd name="T7" fmla="*/ 21 h 32"/>
                  <a:gd name="T8" fmla="*/ 4 w 19"/>
                  <a:gd name="T9" fmla="*/ 21 h 32"/>
                  <a:gd name="T10" fmla="*/ 2 w 19"/>
                  <a:gd name="T11" fmla="*/ 21 h 32"/>
                  <a:gd name="T12" fmla="*/ 1 w 19"/>
                  <a:gd name="T13" fmla="*/ 21 h 32"/>
                  <a:gd name="T14" fmla="*/ 0 w 19"/>
                  <a:gd name="T15" fmla="*/ 19 h 32"/>
                  <a:gd name="T16" fmla="*/ 0 w 19"/>
                  <a:gd name="T17" fmla="*/ 16 h 32"/>
                  <a:gd name="T18" fmla="*/ 2 w 19"/>
                  <a:gd name="T19" fmla="*/ 16 h 32"/>
                  <a:gd name="T20" fmla="*/ 4 w 19"/>
                  <a:gd name="T21" fmla="*/ 16 h 32"/>
                  <a:gd name="T22" fmla="*/ 3 w 19"/>
                  <a:gd name="T23" fmla="*/ 14 h 32"/>
                  <a:gd name="T24" fmla="*/ 3 w 19"/>
                  <a:gd name="T25" fmla="*/ 12 h 32"/>
                  <a:gd name="T26" fmla="*/ 5 w 19"/>
                  <a:gd name="T27" fmla="*/ 12 h 32"/>
                  <a:gd name="T28" fmla="*/ 7 w 19"/>
                  <a:gd name="T29" fmla="*/ 12 h 32"/>
                  <a:gd name="T30" fmla="*/ 6 w 19"/>
                  <a:gd name="T31" fmla="*/ 11 h 32"/>
                  <a:gd name="T32" fmla="*/ 6 w 19"/>
                  <a:gd name="T33" fmla="*/ 9 h 32"/>
                  <a:gd name="T34" fmla="*/ 8 w 19"/>
                  <a:gd name="T35" fmla="*/ 9 h 32"/>
                  <a:gd name="T36" fmla="*/ 11 w 19"/>
                  <a:gd name="T37" fmla="*/ 9 h 32"/>
                  <a:gd name="T38" fmla="*/ 10 w 19"/>
                  <a:gd name="T39" fmla="*/ 7 h 32"/>
                  <a:gd name="T40" fmla="*/ 10 w 19"/>
                  <a:gd name="T41" fmla="*/ 5 h 32"/>
                  <a:gd name="T42" fmla="*/ 12 w 19"/>
                  <a:gd name="T43" fmla="*/ 5 h 32"/>
                  <a:gd name="T44" fmla="*/ 14 w 19"/>
                  <a:gd name="T45" fmla="*/ 5 h 32"/>
                  <a:gd name="T46" fmla="*/ 13 w 19"/>
                  <a:gd name="T47" fmla="*/ 3 h 32"/>
                  <a:gd name="T48" fmla="*/ 13 w 19"/>
                  <a:gd name="T49" fmla="*/ 0 h 32"/>
                  <a:gd name="T50" fmla="*/ 15 w 19"/>
                  <a:gd name="T51" fmla="*/ 0 h 32"/>
                  <a:gd name="T52" fmla="*/ 17 w 19"/>
                  <a:gd name="T53" fmla="*/ 0 h 32"/>
                  <a:gd name="T54" fmla="*/ 17 w 19"/>
                  <a:gd name="T55" fmla="*/ 3 h 32"/>
                  <a:gd name="T56" fmla="*/ 18 w 19"/>
                  <a:gd name="T57" fmla="*/ 5 h 32"/>
                  <a:gd name="T58" fmla="*/ 19 w 19"/>
                  <a:gd name="T59" fmla="*/ 13 h 32"/>
                  <a:gd name="T60" fmla="*/ 17 w 19"/>
                  <a:gd name="T61" fmla="*/ 13 h 32"/>
                  <a:gd name="T62" fmla="*/ 16 w 19"/>
                  <a:gd name="T63" fmla="*/ 13 h 32"/>
                  <a:gd name="T64" fmla="*/ 15 w 19"/>
                  <a:gd name="T65" fmla="*/ 11 h 32"/>
                  <a:gd name="T66" fmla="*/ 15 w 19"/>
                  <a:gd name="T67" fmla="*/ 9 h 32"/>
                  <a:gd name="T68" fmla="*/ 13 w 19"/>
                  <a:gd name="T69" fmla="*/ 9 h 32"/>
                  <a:gd name="T70" fmla="*/ 11 w 19"/>
                  <a:gd name="T71" fmla="*/ 9 h 32"/>
                  <a:gd name="T72" fmla="*/ 11 w 19"/>
                  <a:gd name="T73" fmla="*/ 11 h 32"/>
                  <a:gd name="T74" fmla="*/ 12 w 19"/>
                  <a:gd name="T75" fmla="*/ 13 h 32"/>
                  <a:gd name="T76" fmla="*/ 8 w 19"/>
                  <a:gd name="T77" fmla="*/ 12 h 32"/>
                  <a:gd name="T78" fmla="*/ 7 w 19"/>
                  <a:gd name="T79" fmla="*/ 12 h 32"/>
                  <a:gd name="T80" fmla="*/ 7 w 19"/>
                  <a:gd name="T81" fmla="*/ 14 h 32"/>
                  <a:gd name="T82" fmla="*/ 8 w 19"/>
                  <a:gd name="T83" fmla="*/ 16 h 32"/>
                  <a:gd name="T84" fmla="*/ 8 w 19"/>
                  <a:gd name="T85" fmla="*/ 19 h 32"/>
                  <a:gd name="T86" fmla="*/ 8 w 19"/>
                  <a:gd name="T87" fmla="*/ 21 h 32"/>
                  <a:gd name="T88" fmla="*/ 11 w 19"/>
                  <a:gd name="T89" fmla="*/ 21 h 32"/>
                  <a:gd name="T90" fmla="*/ 13 w 19"/>
                  <a:gd name="T91" fmla="*/ 21 h 32"/>
                  <a:gd name="T92" fmla="*/ 14 w 19"/>
                  <a:gd name="T93" fmla="*/ 23 h 32"/>
                  <a:gd name="T94" fmla="*/ 14 w 19"/>
                  <a:gd name="T95" fmla="*/ 25 h 32"/>
                  <a:gd name="T96" fmla="*/ 10 w 19"/>
                  <a:gd name="T97" fmla="*/ 25 h 32"/>
                  <a:gd name="T98" fmla="*/ 11 w 19"/>
                  <a:gd name="T99" fmla="*/ 27 h 32"/>
                  <a:gd name="T100" fmla="*/ 11 w 19"/>
                  <a:gd name="T101" fmla="*/ 29 h 32"/>
                  <a:gd name="T102" fmla="*/ 12 w 19"/>
                  <a:gd name="T103" fmla="*/ 30 h 32"/>
                  <a:gd name="T104" fmla="*/ 12 w 19"/>
                  <a:gd name="T105" fmla="*/ 32 h 32"/>
                  <a:gd name="T106" fmla="*/ 10 w 19"/>
                  <a:gd name="T107" fmla="*/ 32 h 32"/>
                  <a:gd name="T108" fmla="*/ 7 w 19"/>
                  <a:gd name="T109" fmla="*/ 32 h 32"/>
                  <a:gd name="T110" fmla="*/ 7 w 19"/>
                  <a:gd name="T111" fmla="*/ 30 h 32"/>
                  <a:gd name="T112" fmla="*/ 6 w 19"/>
                  <a:gd name="T113" fmla="*/ 28 h 32"/>
                  <a:gd name="T114" fmla="*/ 6 w 19"/>
                  <a:gd name="T115" fmla="*/ 27 h 32"/>
                  <a:gd name="T116" fmla="*/ 5 w 19"/>
                  <a:gd name="T117" fmla="*/ 25 h 32"/>
                  <a:gd name="T118" fmla="*/ 7 w 19"/>
                  <a:gd name="T119" fmla="*/ 25 h 32"/>
                  <a:gd name="T120" fmla="*/ 10 w 19"/>
                  <a:gd name="T121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2">
                    <a:moveTo>
                      <a:pt x="10" y="25"/>
                    </a:moveTo>
                    <a:lnTo>
                      <a:pt x="10" y="23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0" y="32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1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89" name="Freeform 329">
                <a:extLst>
                  <a:ext uri="{FF2B5EF4-FFF2-40B4-BE49-F238E27FC236}">
                    <a16:creationId xmlns:a16="http://schemas.microsoft.com/office/drawing/2014/main" id="{4573CAC0-6CAE-7B83-B4AA-784F5A98E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2" y="2801"/>
                <a:ext cx="1" cy="1"/>
              </a:xfrm>
              <a:custGeom>
                <a:avLst/>
                <a:gdLst>
                  <a:gd name="T0" fmla="*/ 15 w 15"/>
                  <a:gd name="T1" fmla="*/ 13 h 13"/>
                  <a:gd name="T2" fmla="*/ 11 w 15"/>
                  <a:gd name="T3" fmla="*/ 13 h 13"/>
                  <a:gd name="T4" fmla="*/ 9 w 15"/>
                  <a:gd name="T5" fmla="*/ 13 h 13"/>
                  <a:gd name="T6" fmla="*/ 7 w 15"/>
                  <a:gd name="T7" fmla="*/ 13 h 13"/>
                  <a:gd name="T8" fmla="*/ 6 w 15"/>
                  <a:gd name="T9" fmla="*/ 11 h 13"/>
                  <a:gd name="T10" fmla="*/ 6 w 15"/>
                  <a:gd name="T11" fmla="*/ 9 h 13"/>
                  <a:gd name="T12" fmla="*/ 6 w 15"/>
                  <a:gd name="T13" fmla="*/ 7 h 13"/>
                  <a:gd name="T14" fmla="*/ 5 w 15"/>
                  <a:gd name="T15" fmla="*/ 5 h 13"/>
                  <a:gd name="T16" fmla="*/ 2 w 15"/>
                  <a:gd name="T17" fmla="*/ 5 h 13"/>
                  <a:gd name="T18" fmla="*/ 0 w 15"/>
                  <a:gd name="T19" fmla="*/ 5 h 13"/>
                  <a:gd name="T20" fmla="*/ 0 w 15"/>
                  <a:gd name="T21" fmla="*/ 2 h 13"/>
                  <a:gd name="T22" fmla="*/ 0 w 15"/>
                  <a:gd name="T23" fmla="*/ 0 h 13"/>
                  <a:gd name="T24" fmla="*/ 2 w 15"/>
                  <a:gd name="T25" fmla="*/ 0 h 13"/>
                  <a:gd name="T26" fmla="*/ 5 w 15"/>
                  <a:gd name="T27" fmla="*/ 0 h 13"/>
                  <a:gd name="T28" fmla="*/ 5 w 15"/>
                  <a:gd name="T29" fmla="*/ 2 h 13"/>
                  <a:gd name="T30" fmla="*/ 5 w 15"/>
                  <a:gd name="T31" fmla="*/ 5 h 13"/>
                  <a:gd name="T32" fmla="*/ 7 w 15"/>
                  <a:gd name="T33" fmla="*/ 6 h 13"/>
                  <a:gd name="T34" fmla="*/ 9 w 15"/>
                  <a:gd name="T35" fmla="*/ 5 h 13"/>
                  <a:gd name="T36" fmla="*/ 11 w 15"/>
                  <a:gd name="T37" fmla="*/ 5 h 13"/>
                  <a:gd name="T38" fmla="*/ 13 w 15"/>
                  <a:gd name="T39" fmla="*/ 6 h 13"/>
                  <a:gd name="T40" fmla="*/ 14 w 15"/>
                  <a:gd name="T41" fmla="*/ 8 h 13"/>
                  <a:gd name="T42" fmla="*/ 14 w 15"/>
                  <a:gd name="T43" fmla="*/ 9 h 13"/>
                  <a:gd name="T44" fmla="*/ 15 w 15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3">
                    <a:moveTo>
                      <a:pt x="15" y="13"/>
                    </a:moveTo>
                    <a:lnTo>
                      <a:pt x="11" y="13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0" name="Freeform 330">
                <a:extLst>
                  <a:ext uri="{FF2B5EF4-FFF2-40B4-BE49-F238E27FC236}">
                    <a16:creationId xmlns:a16="http://schemas.microsoft.com/office/drawing/2014/main" id="{784C0138-B8AF-B630-A5A0-DB025819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798"/>
                <a:ext cx="1" cy="1"/>
              </a:xfrm>
              <a:custGeom>
                <a:avLst/>
                <a:gdLst>
                  <a:gd name="T0" fmla="*/ 1 w 17"/>
                  <a:gd name="T1" fmla="*/ 10 h 15"/>
                  <a:gd name="T2" fmla="*/ 1 w 17"/>
                  <a:gd name="T3" fmla="*/ 8 h 15"/>
                  <a:gd name="T4" fmla="*/ 0 w 17"/>
                  <a:gd name="T5" fmla="*/ 7 h 15"/>
                  <a:gd name="T6" fmla="*/ 2 w 17"/>
                  <a:gd name="T7" fmla="*/ 7 h 15"/>
                  <a:gd name="T8" fmla="*/ 4 w 17"/>
                  <a:gd name="T9" fmla="*/ 7 h 15"/>
                  <a:gd name="T10" fmla="*/ 6 w 17"/>
                  <a:gd name="T11" fmla="*/ 7 h 15"/>
                  <a:gd name="T12" fmla="*/ 8 w 17"/>
                  <a:gd name="T13" fmla="*/ 7 h 15"/>
                  <a:gd name="T14" fmla="*/ 8 w 17"/>
                  <a:gd name="T15" fmla="*/ 5 h 15"/>
                  <a:gd name="T16" fmla="*/ 8 w 17"/>
                  <a:gd name="T17" fmla="*/ 3 h 15"/>
                  <a:gd name="T18" fmla="*/ 10 w 17"/>
                  <a:gd name="T19" fmla="*/ 3 h 15"/>
                  <a:gd name="T20" fmla="*/ 12 w 17"/>
                  <a:gd name="T21" fmla="*/ 3 h 15"/>
                  <a:gd name="T22" fmla="*/ 11 w 17"/>
                  <a:gd name="T23" fmla="*/ 2 h 15"/>
                  <a:gd name="T24" fmla="*/ 11 w 17"/>
                  <a:gd name="T25" fmla="*/ 0 h 15"/>
                  <a:gd name="T26" fmla="*/ 13 w 17"/>
                  <a:gd name="T27" fmla="*/ 0 h 15"/>
                  <a:gd name="T28" fmla="*/ 15 w 17"/>
                  <a:gd name="T29" fmla="*/ 0 h 15"/>
                  <a:gd name="T30" fmla="*/ 15 w 17"/>
                  <a:gd name="T31" fmla="*/ 2 h 15"/>
                  <a:gd name="T32" fmla="*/ 17 w 17"/>
                  <a:gd name="T33" fmla="*/ 4 h 15"/>
                  <a:gd name="T34" fmla="*/ 14 w 17"/>
                  <a:gd name="T35" fmla="*/ 4 h 15"/>
                  <a:gd name="T36" fmla="*/ 12 w 17"/>
                  <a:gd name="T37" fmla="*/ 3 h 15"/>
                  <a:gd name="T38" fmla="*/ 12 w 17"/>
                  <a:gd name="T39" fmla="*/ 5 h 15"/>
                  <a:gd name="T40" fmla="*/ 12 w 17"/>
                  <a:gd name="T41" fmla="*/ 7 h 15"/>
                  <a:gd name="T42" fmla="*/ 10 w 17"/>
                  <a:gd name="T43" fmla="*/ 7 h 15"/>
                  <a:gd name="T44" fmla="*/ 8 w 17"/>
                  <a:gd name="T45" fmla="*/ 7 h 15"/>
                  <a:gd name="T46" fmla="*/ 9 w 17"/>
                  <a:gd name="T47" fmla="*/ 9 h 15"/>
                  <a:gd name="T48" fmla="*/ 9 w 17"/>
                  <a:gd name="T49" fmla="*/ 12 h 15"/>
                  <a:gd name="T50" fmla="*/ 7 w 17"/>
                  <a:gd name="T51" fmla="*/ 12 h 15"/>
                  <a:gd name="T52" fmla="*/ 5 w 17"/>
                  <a:gd name="T53" fmla="*/ 12 h 15"/>
                  <a:gd name="T54" fmla="*/ 6 w 17"/>
                  <a:gd name="T55" fmla="*/ 14 h 15"/>
                  <a:gd name="T56" fmla="*/ 6 w 17"/>
                  <a:gd name="T57" fmla="*/ 15 h 15"/>
                  <a:gd name="T58" fmla="*/ 4 w 17"/>
                  <a:gd name="T59" fmla="*/ 15 h 15"/>
                  <a:gd name="T60" fmla="*/ 2 w 17"/>
                  <a:gd name="T61" fmla="*/ 15 h 15"/>
                  <a:gd name="T62" fmla="*/ 2 w 17"/>
                  <a:gd name="T63" fmla="*/ 13 h 15"/>
                  <a:gd name="T64" fmla="*/ 1 w 17"/>
                  <a:gd name="T6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5">
                    <a:moveTo>
                      <a:pt x="1" y="10"/>
                    </a:moveTo>
                    <a:lnTo>
                      <a:pt x="1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1" name="Freeform 331">
                <a:extLst>
                  <a:ext uri="{FF2B5EF4-FFF2-40B4-BE49-F238E27FC236}">
                    <a16:creationId xmlns:a16="http://schemas.microsoft.com/office/drawing/2014/main" id="{BE90529C-5C3F-1885-2A7A-8099E6C34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798"/>
                <a:ext cx="1" cy="1"/>
              </a:xfrm>
              <a:custGeom>
                <a:avLst/>
                <a:gdLst>
                  <a:gd name="T0" fmla="*/ 3 w 15"/>
                  <a:gd name="T1" fmla="*/ 20 h 20"/>
                  <a:gd name="T2" fmla="*/ 3 w 15"/>
                  <a:gd name="T3" fmla="*/ 18 h 20"/>
                  <a:gd name="T4" fmla="*/ 2 w 15"/>
                  <a:gd name="T5" fmla="*/ 16 h 20"/>
                  <a:gd name="T6" fmla="*/ 2 w 15"/>
                  <a:gd name="T7" fmla="*/ 14 h 20"/>
                  <a:gd name="T8" fmla="*/ 2 w 15"/>
                  <a:gd name="T9" fmla="*/ 12 h 20"/>
                  <a:gd name="T10" fmla="*/ 1 w 15"/>
                  <a:gd name="T11" fmla="*/ 8 h 20"/>
                  <a:gd name="T12" fmla="*/ 0 w 15"/>
                  <a:gd name="T13" fmla="*/ 5 h 20"/>
                  <a:gd name="T14" fmla="*/ 0 w 15"/>
                  <a:gd name="T15" fmla="*/ 4 h 20"/>
                  <a:gd name="T16" fmla="*/ 2 w 15"/>
                  <a:gd name="T17" fmla="*/ 4 h 20"/>
                  <a:gd name="T18" fmla="*/ 4 w 15"/>
                  <a:gd name="T19" fmla="*/ 4 h 20"/>
                  <a:gd name="T20" fmla="*/ 4 w 15"/>
                  <a:gd name="T21" fmla="*/ 2 h 20"/>
                  <a:gd name="T22" fmla="*/ 3 w 15"/>
                  <a:gd name="T23" fmla="*/ 0 h 20"/>
                  <a:gd name="T24" fmla="*/ 5 w 15"/>
                  <a:gd name="T25" fmla="*/ 0 h 20"/>
                  <a:gd name="T26" fmla="*/ 7 w 15"/>
                  <a:gd name="T27" fmla="*/ 0 h 20"/>
                  <a:gd name="T28" fmla="*/ 8 w 15"/>
                  <a:gd name="T29" fmla="*/ 2 h 20"/>
                  <a:gd name="T30" fmla="*/ 8 w 15"/>
                  <a:gd name="T31" fmla="*/ 4 h 20"/>
                  <a:gd name="T32" fmla="*/ 10 w 15"/>
                  <a:gd name="T33" fmla="*/ 4 h 20"/>
                  <a:gd name="T34" fmla="*/ 12 w 15"/>
                  <a:gd name="T35" fmla="*/ 4 h 20"/>
                  <a:gd name="T36" fmla="*/ 13 w 15"/>
                  <a:gd name="T37" fmla="*/ 7 h 20"/>
                  <a:gd name="T38" fmla="*/ 13 w 15"/>
                  <a:gd name="T39" fmla="*/ 9 h 20"/>
                  <a:gd name="T40" fmla="*/ 15 w 15"/>
                  <a:gd name="T41" fmla="*/ 13 h 20"/>
                  <a:gd name="T42" fmla="*/ 12 w 15"/>
                  <a:gd name="T43" fmla="*/ 13 h 20"/>
                  <a:gd name="T44" fmla="*/ 10 w 15"/>
                  <a:gd name="T45" fmla="*/ 13 h 20"/>
                  <a:gd name="T46" fmla="*/ 9 w 15"/>
                  <a:gd name="T47" fmla="*/ 11 h 20"/>
                  <a:gd name="T48" fmla="*/ 9 w 15"/>
                  <a:gd name="T49" fmla="*/ 9 h 20"/>
                  <a:gd name="T50" fmla="*/ 9 w 15"/>
                  <a:gd name="T51" fmla="*/ 7 h 20"/>
                  <a:gd name="T52" fmla="*/ 8 w 15"/>
                  <a:gd name="T53" fmla="*/ 4 h 20"/>
                  <a:gd name="T54" fmla="*/ 6 w 15"/>
                  <a:gd name="T55" fmla="*/ 4 h 20"/>
                  <a:gd name="T56" fmla="*/ 4 w 15"/>
                  <a:gd name="T57" fmla="*/ 4 h 20"/>
                  <a:gd name="T58" fmla="*/ 6 w 15"/>
                  <a:gd name="T59" fmla="*/ 12 h 20"/>
                  <a:gd name="T60" fmla="*/ 6 w 15"/>
                  <a:gd name="T61" fmla="*/ 14 h 20"/>
                  <a:gd name="T62" fmla="*/ 6 w 15"/>
                  <a:gd name="T63" fmla="*/ 16 h 20"/>
                  <a:gd name="T64" fmla="*/ 7 w 15"/>
                  <a:gd name="T65" fmla="*/ 18 h 20"/>
                  <a:gd name="T66" fmla="*/ 7 w 15"/>
                  <a:gd name="T67" fmla="*/ 20 h 20"/>
                  <a:gd name="T68" fmla="*/ 5 w 15"/>
                  <a:gd name="T69" fmla="*/ 20 h 20"/>
                  <a:gd name="T70" fmla="*/ 3 w 15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0">
                    <a:moveTo>
                      <a:pt x="3" y="20"/>
                    </a:moveTo>
                    <a:lnTo>
                      <a:pt x="3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5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2" name="Freeform 332">
                <a:extLst>
                  <a:ext uri="{FF2B5EF4-FFF2-40B4-BE49-F238E27FC236}">
                    <a16:creationId xmlns:a16="http://schemas.microsoft.com/office/drawing/2014/main" id="{6DA5FC6A-5BA9-2A04-77EA-AC84733D2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797"/>
                <a:ext cx="1" cy="0"/>
              </a:xfrm>
              <a:custGeom>
                <a:avLst/>
                <a:gdLst>
                  <a:gd name="T0" fmla="*/ 8 w 12"/>
                  <a:gd name="T1" fmla="*/ 5 h 8"/>
                  <a:gd name="T2" fmla="*/ 8 w 12"/>
                  <a:gd name="T3" fmla="*/ 7 h 8"/>
                  <a:gd name="T4" fmla="*/ 9 w 12"/>
                  <a:gd name="T5" fmla="*/ 8 h 8"/>
                  <a:gd name="T6" fmla="*/ 7 w 12"/>
                  <a:gd name="T7" fmla="*/ 8 h 8"/>
                  <a:gd name="T8" fmla="*/ 5 w 12"/>
                  <a:gd name="T9" fmla="*/ 8 h 8"/>
                  <a:gd name="T10" fmla="*/ 3 w 12"/>
                  <a:gd name="T11" fmla="*/ 8 h 8"/>
                  <a:gd name="T12" fmla="*/ 1 w 12"/>
                  <a:gd name="T13" fmla="*/ 8 h 8"/>
                  <a:gd name="T14" fmla="*/ 0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5 h 8"/>
                  <a:gd name="T24" fmla="*/ 8 w 12"/>
                  <a:gd name="T25" fmla="*/ 5 h 8"/>
                  <a:gd name="T26" fmla="*/ 7 w 12"/>
                  <a:gd name="T27" fmla="*/ 3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3 h 8"/>
                  <a:gd name="T36" fmla="*/ 12 w 12"/>
                  <a:gd name="T37" fmla="*/ 5 h 8"/>
                  <a:gd name="T38" fmla="*/ 10 w 12"/>
                  <a:gd name="T39" fmla="*/ 5 h 8"/>
                  <a:gd name="T40" fmla="*/ 8 w 12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5"/>
                    </a:moveTo>
                    <a:lnTo>
                      <a:pt x="8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3" name="Freeform 333">
                <a:extLst>
                  <a:ext uri="{FF2B5EF4-FFF2-40B4-BE49-F238E27FC236}">
                    <a16:creationId xmlns:a16="http://schemas.microsoft.com/office/drawing/2014/main" id="{F17F8408-A4B1-18FA-96DF-E90E348E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6" y="2795"/>
                <a:ext cx="1" cy="1"/>
              </a:xfrm>
              <a:custGeom>
                <a:avLst/>
                <a:gdLst>
                  <a:gd name="T0" fmla="*/ 6 w 19"/>
                  <a:gd name="T1" fmla="*/ 12 h 17"/>
                  <a:gd name="T2" fmla="*/ 3 w 19"/>
                  <a:gd name="T3" fmla="*/ 12 h 17"/>
                  <a:gd name="T4" fmla="*/ 1 w 19"/>
                  <a:gd name="T5" fmla="*/ 12 h 17"/>
                  <a:gd name="T6" fmla="*/ 1 w 19"/>
                  <a:gd name="T7" fmla="*/ 9 h 17"/>
                  <a:gd name="T8" fmla="*/ 0 w 19"/>
                  <a:gd name="T9" fmla="*/ 7 h 17"/>
                  <a:gd name="T10" fmla="*/ 2 w 19"/>
                  <a:gd name="T11" fmla="*/ 7 h 17"/>
                  <a:gd name="T12" fmla="*/ 4 w 19"/>
                  <a:gd name="T13" fmla="*/ 8 h 17"/>
                  <a:gd name="T14" fmla="*/ 4 w 19"/>
                  <a:gd name="T15" fmla="*/ 6 h 17"/>
                  <a:gd name="T16" fmla="*/ 4 w 19"/>
                  <a:gd name="T17" fmla="*/ 4 h 17"/>
                  <a:gd name="T18" fmla="*/ 3 w 19"/>
                  <a:gd name="T19" fmla="*/ 0 h 17"/>
                  <a:gd name="T20" fmla="*/ 6 w 19"/>
                  <a:gd name="T21" fmla="*/ 0 h 17"/>
                  <a:gd name="T22" fmla="*/ 8 w 19"/>
                  <a:gd name="T23" fmla="*/ 0 h 17"/>
                  <a:gd name="T24" fmla="*/ 8 w 19"/>
                  <a:gd name="T25" fmla="*/ 2 h 17"/>
                  <a:gd name="T26" fmla="*/ 9 w 19"/>
                  <a:gd name="T27" fmla="*/ 4 h 17"/>
                  <a:gd name="T28" fmla="*/ 9 w 19"/>
                  <a:gd name="T29" fmla="*/ 6 h 17"/>
                  <a:gd name="T30" fmla="*/ 9 w 19"/>
                  <a:gd name="T31" fmla="*/ 8 h 17"/>
                  <a:gd name="T32" fmla="*/ 11 w 19"/>
                  <a:gd name="T33" fmla="*/ 8 h 17"/>
                  <a:gd name="T34" fmla="*/ 13 w 19"/>
                  <a:gd name="T35" fmla="*/ 8 h 17"/>
                  <a:gd name="T36" fmla="*/ 14 w 19"/>
                  <a:gd name="T37" fmla="*/ 10 h 17"/>
                  <a:gd name="T38" fmla="*/ 14 w 19"/>
                  <a:gd name="T39" fmla="*/ 13 h 17"/>
                  <a:gd name="T40" fmla="*/ 16 w 19"/>
                  <a:gd name="T41" fmla="*/ 13 h 17"/>
                  <a:gd name="T42" fmla="*/ 18 w 19"/>
                  <a:gd name="T43" fmla="*/ 13 h 17"/>
                  <a:gd name="T44" fmla="*/ 18 w 19"/>
                  <a:gd name="T45" fmla="*/ 15 h 17"/>
                  <a:gd name="T46" fmla="*/ 19 w 19"/>
                  <a:gd name="T47" fmla="*/ 17 h 17"/>
                  <a:gd name="T48" fmla="*/ 17 w 19"/>
                  <a:gd name="T49" fmla="*/ 17 h 17"/>
                  <a:gd name="T50" fmla="*/ 15 w 19"/>
                  <a:gd name="T51" fmla="*/ 17 h 17"/>
                  <a:gd name="T52" fmla="*/ 14 w 19"/>
                  <a:gd name="T53" fmla="*/ 15 h 17"/>
                  <a:gd name="T54" fmla="*/ 14 w 19"/>
                  <a:gd name="T55" fmla="*/ 13 h 17"/>
                  <a:gd name="T56" fmla="*/ 12 w 19"/>
                  <a:gd name="T57" fmla="*/ 13 h 17"/>
                  <a:gd name="T58" fmla="*/ 10 w 19"/>
                  <a:gd name="T59" fmla="*/ 13 h 17"/>
                  <a:gd name="T60" fmla="*/ 10 w 19"/>
                  <a:gd name="T61" fmla="*/ 10 h 17"/>
                  <a:gd name="T62" fmla="*/ 9 w 19"/>
                  <a:gd name="T63" fmla="*/ 8 h 17"/>
                  <a:gd name="T64" fmla="*/ 7 w 19"/>
                  <a:gd name="T65" fmla="*/ 8 h 17"/>
                  <a:gd name="T66" fmla="*/ 4 w 19"/>
                  <a:gd name="T67" fmla="*/ 8 h 17"/>
                  <a:gd name="T68" fmla="*/ 6 w 19"/>
                  <a:gd name="T69" fmla="*/ 9 h 17"/>
                  <a:gd name="T70" fmla="*/ 6 w 19"/>
                  <a:gd name="T7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7">
                    <a:moveTo>
                      <a:pt x="6" y="12"/>
                    </a:moveTo>
                    <a:lnTo>
                      <a:pt x="3" y="12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4" name="Freeform 334">
                <a:extLst>
                  <a:ext uri="{FF2B5EF4-FFF2-40B4-BE49-F238E27FC236}">
                    <a16:creationId xmlns:a16="http://schemas.microsoft.com/office/drawing/2014/main" id="{AF84BF9A-F13F-C386-AE79-1DC39CC3D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" y="2794"/>
                <a:ext cx="1" cy="1"/>
              </a:xfrm>
              <a:custGeom>
                <a:avLst/>
                <a:gdLst>
                  <a:gd name="T0" fmla="*/ 5 w 12"/>
                  <a:gd name="T1" fmla="*/ 16 h 16"/>
                  <a:gd name="T2" fmla="*/ 3 w 12"/>
                  <a:gd name="T3" fmla="*/ 16 h 16"/>
                  <a:gd name="T4" fmla="*/ 1 w 12"/>
                  <a:gd name="T5" fmla="*/ 16 h 16"/>
                  <a:gd name="T6" fmla="*/ 0 w 12"/>
                  <a:gd name="T7" fmla="*/ 14 h 16"/>
                  <a:gd name="T8" fmla="*/ 0 w 12"/>
                  <a:gd name="T9" fmla="*/ 12 h 16"/>
                  <a:gd name="T10" fmla="*/ 2 w 12"/>
                  <a:gd name="T11" fmla="*/ 12 h 16"/>
                  <a:gd name="T12" fmla="*/ 4 w 12"/>
                  <a:gd name="T13" fmla="*/ 13 h 16"/>
                  <a:gd name="T14" fmla="*/ 4 w 12"/>
                  <a:gd name="T15" fmla="*/ 10 h 16"/>
                  <a:gd name="T16" fmla="*/ 3 w 12"/>
                  <a:gd name="T17" fmla="*/ 8 h 16"/>
                  <a:gd name="T18" fmla="*/ 3 w 12"/>
                  <a:gd name="T19" fmla="*/ 4 h 16"/>
                  <a:gd name="T20" fmla="*/ 2 w 12"/>
                  <a:gd name="T21" fmla="*/ 0 h 16"/>
                  <a:gd name="T22" fmla="*/ 11 w 12"/>
                  <a:gd name="T23" fmla="*/ 1 h 16"/>
                  <a:gd name="T24" fmla="*/ 11 w 12"/>
                  <a:gd name="T25" fmla="*/ 5 h 16"/>
                  <a:gd name="T26" fmla="*/ 12 w 12"/>
                  <a:gd name="T27" fmla="*/ 7 h 16"/>
                  <a:gd name="T28" fmla="*/ 12 w 12"/>
                  <a:gd name="T29" fmla="*/ 8 h 16"/>
                  <a:gd name="T30" fmla="*/ 10 w 12"/>
                  <a:gd name="T31" fmla="*/ 8 h 16"/>
                  <a:gd name="T32" fmla="*/ 8 w 12"/>
                  <a:gd name="T33" fmla="*/ 8 h 16"/>
                  <a:gd name="T34" fmla="*/ 8 w 12"/>
                  <a:gd name="T35" fmla="*/ 10 h 16"/>
                  <a:gd name="T36" fmla="*/ 9 w 12"/>
                  <a:gd name="T37" fmla="*/ 13 h 16"/>
                  <a:gd name="T38" fmla="*/ 6 w 12"/>
                  <a:gd name="T39" fmla="*/ 13 h 16"/>
                  <a:gd name="T40" fmla="*/ 4 w 12"/>
                  <a:gd name="T41" fmla="*/ 13 h 16"/>
                  <a:gd name="T42" fmla="*/ 4 w 12"/>
                  <a:gd name="T43" fmla="*/ 14 h 16"/>
                  <a:gd name="T44" fmla="*/ 5 w 12"/>
                  <a:gd name="T4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6">
                    <a:moveTo>
                      <a:pt x="5" y="16"/>
                    </a:moveTo>
                    <a:lnTo>
                      <a:pt x="3" y="16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5" name="Freeform 335">
                <a:extLst>
                  <a:ext uri="{FF2B5EF4-FFF2-40B4-BE49-F238E27FC236}">
                    <a16:creationId xmlns:a16="http://schemas.microsoft.com/office/drawing/2014/main" id="{19D51D09-6142-51FC-F881-865545032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794"/>
                <a:ext cx="0" cy="1"/>
              </a:xfrm>
              <a:custGeom>
                <a:avLst/>
                <a:gdLst>
                  <a:gd name="T0" fmla="*/ 4 w 8"/>
                  <a:gd name="T1" fmla="*/ 4 h 17"/>
                  <a:gd name="T2" fmla="*/ 5 w 8"/>
                  <a:gd name="T3" fmla="*/ 7 h 17"/>
                  <a:gd name="T4" fmla="*/ 5 w 8"/>
                  <a:gd name="T5" fmla="*/ 9 h 17"/>
                  <a:gd name="T6" fmla="*/ 5 w 8"/>
                  <a:gd name="T7" fmla="*/ 11 h 17"/>
                  <a:gd name="T8" fmla="*/ 6 w 8"/>
                  <a:gd name="T9" fmla="*/ 13 h 17"/>
                  <a:gd name="T10" fmla="*/ 6 w 8"/>
                  <a:gd name="T11" fmla="*/ 15 h 17"/>
                  <a:gd name="T12" fmla="*/ 6 w 8"/>
                  <a:gd name="T13" fmla="*/ 17 h 17"/>
                  <a:gd name="T14" fmla="*/ 4 w 8"/>
                  <a:gd name="T15" fmla="*/ 17 h 17"/>
                  <a:gd name="T16" fmla="*/ 2 w 8"/>
                  <a:gd name="T17" fmla="*/ 16 h 17"/>
                  <a:gd name="T18" fmla="*/ 2 w 8"/>
                  <a:gd name="T19" fmla="*/ 15 h 17"/>
                  <a:gd name="T20" fmla="*/ 2 w 8"/>
                  <a:gd name="T21" fmla="*/ 13 h 17"/>
                  <a:gd name="T22" fmla="*/ 1 w 8"/>
                  <a:gd name="T23" fmla="*/ 11 h 17"/>
                  <a:gd name="T24" fmla="*/ 1 w 8"/>
                  <a:gd name="T25" fmla="*/ 9 h 17"/>
                  <a:gd name="T26" fmla="*/ 1 w 8"/>
                  <a:gd name="T27" fmla="*/ 7 h 17"/>
                  <a:gd name="T28" fmla="*/ 0 w 8"/>
                  <a:gd name="T29" fmla="*/ 4 h 17"/>
                  <a:gd name="T30" fmla="*/ 2 w 8"/>
                  <a:gd name="T31" fmla="*/ 4 h 17"/>
                  <a:gd name="T32" fmla="*/ 4 w 8"/>
                  <a:gd name="T33" fmla="*/ 4 h 17"/>
                  <a:gd name="T34" fmla="*/ 4 w 8"/>
                  <a:gd name="T35" fmla="*/ 2 h 17"/>
                  <a:gd name="T36" fmla="*/ 4 w 8"/>
                  <a:gd name="T37" fmla="*/ 0 h 17"/>
                  <a:gd name="T38" fmla="*/ 6 w 8"/>
                  <a:gd name="T39" fmla="*/ 1 h 17"/>
                  <a:gd name="T40" fmla="*/ 8 w 8"/>
                  <a:gd name="T41" fmla="*/ 1 h 17"/>
                  <a:gd name="T42" fmla="*/ 8 w 8"/>
                  <a:gd name="T43" fmla="*/ 3 h 17"/>
                  <a:gd name="T44" fmla="*/ 8 w 8"/>
                  <a:gd name="T45" fmla="*/ 6 h 17"/>
                  <a:gd name="T46" fmla="*/ 6 w 8"/>
                  <a:gd name="T47" fmla="*/ 4 h 17"/>
                  <a:gd name="T48" fmla="*/ 4 w 8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4" y="4"/>
                    </a:move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6" name="Freeform 336">
                <a:extLst>
                  <a:ext uri="{FF2B5EF4-FFF2-40B4-BE49-F238E27FC236}">
                    <a16:creationId xmlns:a16="http://schemas.microsoft.com/office/drawing/2014/main" id="{695825B0-9E2B-7A17-AE79-81118B4F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789"/>
                <a:ext cx="1" cy="1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8 h 13"/>
                  <a:gd name="T10" fmla="*/ 7 w 14"/>
                  <a:gd name="T11" fmla="*/ 8 h 13"/>
                  <a:gd name="T12" fmla="*/ 5 w 14"/>
                  <a:gd name="T13" fmla="*/ 8 h 13"/>
                  <a:gd name="T14" fmla="*/ 5 w 14"/>
                  <a:gd name="T15" fmla="*/ 6 h 13"/>
                  <a:gd name="T16" fmla="*/ 4 w 14"/>
                  <a:gd name="T17" fmla="*/ 4 h 13"/>
                  <a:gd name="T18" fmla="*/ 2 w 14"/>
                  <a:gd name="T19" fmla="*/ 4 h 13"/>
                  <a:gd name="T20" fmla="*/ 0 w 14"/>
                  <a:gd name="T21" fmla="*/ 4 h 13"/>
                  <a:gd name="T22" fmla="*/ 0 w 14"/>
                  <a:gd name="T23" fmla="*/ 2 h 13"/>
                  <a:gd name="T24" fmla="*/ 0 w 14"/>
                  <a:gd name="T25" fmla="*/ 0 h 13"/>
                  <a:gd name="T26" fmla="*/ 2 w 14"/>
                  <a:gd name="T27" fmla="*/ 0 h 13"/>
                  <a:gd name="T28" fmla="*/ 4 w 14"/>
                  <a:gd name="T29" fmla="*/ 0 h 13"/>
                  <a:gd name="T30" fmla="*/ 4 w 14"/>
                  <a:gd name="T31" fmla="*/ 2 h 13"/>
                  <a:gd name="T32" fmla="*/ 4 w 14"/>
                  <a:gd name="T33" fmla="*/ 4 h 13"/>
                  <a:gd name="T34" fmla="*/ 6 w 14"/>
                  <a:gd name="T35" fmla="*/ 4 h 13"/>
                  <a:gd name="T36" fmla="*/ 8 w 14"/>
                  <a:gd name="T37" fmla="*/ 4 h 13"/>
                  <a:gd name="T38" fmla="*/ 9 w 14"/>
                  <a:gd name="T39" fmla="*/ 6 h 13"/>
                  <a:gd name="T40" fmla="*/ 9 w 14"/>
                  <a:gd name="T41" fmla="*/ 8 h 13"/>
                  <a:gd name="T42" fmla="*/ 11 w 14"/>
                  <a:gd name="T43" fmla="*/ 8 h 13"/>
                  <a:gd name="T44" fmla="*/ 13 w 14"/>
                  <a:gd name="T45" fmla="*/ 10 h 13"/>
                  <a:gd name="T46" fmla="*/ 13 w 14"/>
                  <a:gd name="T47" fmla="*/ 11 h 13"/>
                  <a:gd name="T48" fmla="*/ 14 w 14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7" name="Freeform 337">
                <a:extLst>
                  <a:ext uri="{FF2B5EF4-FFF2-40B4-BE49-F238E27FC236}">
                    <a16:creationId xmlns:a16="http://schemas.microsoft.com/office/drawing/2014/main" id="{DD8F5FD3-DDEF-4764-2289-1F4DB33C2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" y="2787"/>
                <a:ext cx="0" cy="0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9 w 14"/>
                  <a:gd name="T7" fmla="*/ 11 h 13"/>
                  <a:gd name="T8" fmla="*/ 9 w 14"/>
                  <a:gd name="T9" fmla="*/ 9 h 13"/>
                  <a:gd name="T10" fmla="*/ 7 w 14"/>
                  <a:gd name="T11" fmla="*/ 9 h 13"/>
                  <a:gd name="T12" fmla="*/ 5 w 14"/>
                  <a:gd name="T13" fmla="*/ 9 h 13"/>
                  <a:gd name="T14" fmla="*/ 5 w 14"/>
                  <a:gd name="T15" fmla="*/ 11 h 13"/>
                  <a:gd name="T16" fmla="*/ 6 w 14"/>
                  <a:gd name="T17" fmla="*/ 13 h 13"/>
                  <a:gd name="T18" fmla="*/ 4 w 14"/>
                  <a:gd name="T19" fmla="*/ 12 h 13"/>
                  <a:gd name="T20" fmla="*/ 2 w 14"/>
                  <a:gd name="T21" fmla="*/ 12 h 13"/>
                  <a:gd name="T22" fmla="*/ 0 w 14"/>
                  <a:gd name="T23" fmla="*/ 10 h 13"/>
                  <a:gd name="T24" fmla="*/ 0 w 14"/>
                  <a:gd name="T25" fmla="*/ 8 h 13"/>
                  <a:gd name="T26" fmla="*/ 3 w 14"/>
                  <a:gd name="T27" fmla="*/ 9 h 13"/>
                  <a:gd name="T28" fmla="*/ 5 w 14"/>
                  <a:gd name="T29" fmla="*/ 9 h 13"/>
                  <a:gd name="T30" fmla="*/ 5 w 14"/>
                  <a:gd name="T31" fmla="*/ 7 h 13"/>
                  <a:gd name="T32" fmla="*/ 4 w 14"/>
                  <a:gd name="T33" fmla="*/ 5 h 13"/>
                  <a:gd name="T34" fmla="*/ 6 w 14"/>
                  <a:gd name="T35" fmla="*/ 5 h 13"/>
                  <a:gd name="T36" fmla="*/ 8 w 14"/>
                  <a:gd name="T37" fmla="*/ 5 h 13"/>
                  <a:gd name="T38" fmla="*/ 8 w 14"/>
                  <a:gd name="T39" fmla="*/ 3 h 13"/>
                  <a:gd name="T40" fmla="*/ 8 w 14"/>
                  <a:gd name="T41" fmla="*/ 0 h 13"/>
                  <a:gd name="T42" fmla="*/ 10 w 14"/>
                  <a:gd name="T43" fmla="*/ 2 h 13"/>
                  <a:gd name="T44" fmla="*/ 12 w 14"/>
                  <a:gd name="T45" fmla="*/ 2 h 13"/>
                  <a:gd name="T46" fmla="*/ 12 w 14"/>
                  <a:gd name="T47" fmla="*/ 4 h 13"/>
                  <a:gd name="T48" fmla="*/ 12 w 14"/>
                  <a:gd name="T49" fmla="*/ 6 h 13"/>
                  <a:gd name="T50" fmla="*/ 10 w 14"/>
                  <a:gd name="T51" fmla="*/ 5 h 13"/>
                  <a:gd name="T52" fmla="*/ 8 w 14"/>
                  <a:gd name="T53" fmla="*/ 5 h 13"/>
                  <a:gd name="T54" fmla="*/ 9 w 14"/>
                  <a:gd name="T55" fmla="*/ 7 h 13"/>
                  <a:gd name="T56" fmla="*/ 9 w 14"/>
                  <a:gd name="T57" fmla="*/ 9 h 13"/>
                  <a:gd name="T58" fmla="*/ 11 w 14"/>
                  <a:gd name="T59" fmla="*/ 9 h 13"/>
                  <a:gd name="T60" fmla="*/ 13 w 14"/>
                  <a:gd name="T61" fmla="*/ 9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8" name="Freeform 338">
                <a:extLst>
                  <a:ext uri="{FF2B5EF4-FFF2-40B4-BE49-F238E27FC236}">
                    <a16:creationId xmlns:a16="http://schemas.microsoft.com/office/drawing/2014/main" id="{FFE02EC7-3093-8A01-1A0D-015B1F2A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2785"/>
                <a:ext cx="1" cy="1"/>
              </a:xfrm>
              <a:custGeom>
                <a:avLst/>
                <a:gdLst>
                  <a:gd name="T0" fmla="*/ 10 w 18"/>
                  <a:gd name="T1" fmla="*/ 28 h 29"/>
                  <a:gd name="T2" fmla="*/ 9 w 18"/>
                  <a:gd name="T3" fmla="*/ 24 h 29"/>
                  <a:gd name="T4" fmla="*/ 9 w 18"/>
                  <a:gd name="T5" fmla="*/ 22 h 29"/>
                  <a:gd name="T6" fmla="*/ 7 w 18"/>
                  <a:gd name="T7" fmla="*/ 21 h 29"/>
                  <a:gd name="T8" fmla="*/ 10 w 18"/>
                  <a:gd name="T9" fmla="*/ 21 h 29"/>
                  <a:gd name="T10" fmla="*/ 12 w 18"/>
                  <a:gd name="T11" fmla="*/ 21 h 29"/>
                  <a:gd name="T12" fmla="*/ 12 w 18"/>
                  <a:gd name="T13" fmla="*/ 19 h 29"/>
                  <a:gd name="T14" fmla="*/ 12 w 18"/>
                  <a:gd name="T15" fmla="*/ 17 h 29"/>
                  <a:gd name="T16" fmla="*/ 12 w 18"/>
                  <a:gd name="T17" fmla="*/ 14 h 29"/>
                  <a:gd name="T18" fmla="*/ 11 w 18"/>
                  <a:gd name="T19" fmla="*/ 12 h 29"/>
                  <a:gd name="T20" fmla="*/ 9 w 18"/>
                  <a:gd name="T21" fmla="*/ 12 h 29"/>
                  <a:gd name="T22" fmla="*/ 6 w 18"/>
                  <a:gd name="T23" fmla="*/ 12 h 29"/>
                  <a:gd name="T24" fmla="*/ 6 w 18"/>
                  <a:gd name="T25" fmla="*/ 10 h 29"/>
                  <a:gd name="T26" fmla="*/ 5 w 18"/>
                  <a:gd name="T27" fmla="*/ 8 h 29"/>
                  <a:gd name="T28" fmla="*/ 5 w 18"/>
                  <a:gd name="T29" fmla="*/ 6 h 29"/>
                  <a:gd name="T30" fmla="*/ 5 w 18"/>
                  <a:gd name="T31" fmla="*/ 4 h 29"/>
                  <a:gd name="T32" fmla="*/ 3 w 18"/>
                  <a:gd name="T33" fmla="*/ 4 h 29"/>
                  <a:gd name="T34" fmla="*/ 1 w 18"/>
                  <a:gd name="T35" fmla="*/ 4 h 29"/>
                  <a:gd name="T36" fmla="*/ 0 w 18"/>
                  <a:gd name="T37" fmla="*/ 2 h 29"/>
                  <a:gd name="T38" fmla="*/ 0 w 18"/>
                  <a:gd name="T39" fmla="*/ 0 h 29"/>
                  <a:gd name="T40" fmla="*/ 2 w 18"/>
                  <a:gd name="T41" fmla="*/ 0 h 29"/>
                  <a:gd name="T42" fmla="*/ 4 w 18"/>
                  <a:gd name="T43" fmla="*/ 1 h 29"/>
                  <a:gd name="T44" fmla="*/ 4 w 18"/>
                  <a:gd name="T45" fmla="*/ 2 h 29"/>
                  <a:gd name="T46" fmla="*/ 5 w 18"/>
                  <a:gd name="T47" fmla="*/ 4 h 29"/>
                  <a:gd name="T48" fmla="*/ 7 w 18"/>
                  <a:gd name="T49" fmla="*/ 4 h 29"/>
                  <a:gd name="T50" fmla="*/ 10 w 18"/>
                  <a:gd name="T51" fmla="*/ 5 h 29"/>
                  <a:gd name="T52" fmla="*/ 10 w 18"/>
                  <a:gd name="T53" fmla="*/ 7 h 29"/>
                  <a:gd name="T54" fmla="*/ 10 w 18"/>
                  <a:gd name="T55" fmla="*/ 8 h 29"/>
                  <a:gd name="T56" fmla="*/ 11 w 18"/>
                  <a:gd name="T57" fmla="*/ 10 h 29"/>
                  <a:gd name="T58" fmla="*/ 11 w 18"/>
                  <a:gd name="T59" fmla="*/ 12 h 29"/>
                  <a:gd name="T60" fmla="*/ 13 w 18"/>
                  <a:gd name="T61" fmla="*/ 12 h 29"/>
                  <a:gd name="T62" fmla="*/ 15 w 18"/>
                  <a:gd name="T63" fmla="*/ 13 h 29"/>
                  <a:gd name="T64" fmla="*/ 15 w 18"/>
                  <a:gd name="T65" fmla="*/ 14 h 29"/>
                  <a:gd name="T66" fmla="*/ 16 w 18"/>
                  <a:gd name="T67" fmla="*/ 17 h 29"/>
                  <a:gd name="T68" fmla="*/ 16 w 18"/>
                  <a:gd name="T69" fmla="*/ 21 h 29"/>
                  <a:gd name="T70" fmla="*/ 17 w 18"/>
                  <a:gd name="T71" fmla="*/ 25 h 29"/>
                  <a:gd name="T72" fmla="*/ 17 w 18"/>
                  <a:gd name="T73" fmla="*/ 27 h 29"/>
                  <a:gd name="T74" fmla="*/ 18 w 18"/>
                  <a:gd name="T75" fmla="*/ 29 h 29"/>
                  <a:gd name="T76" fmla="*/ 10 w 18"/>
                  <a:gd name="T7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29">
                    <a:moveTo>
                      <a:pt x="10" y="28"/>
                    </a:moveTo>
                    <a:lnTo>
                      <a:pt x="9" y="24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6" y="17"/>
                    </a:lnTo>
                    <a:lnTo>
                      <a:pt x="16" y="21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1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099" name="Freeform 339">
                <a:extLst>
                  <a:ext uri="{FF2B5EF4-FFF2-40B4-BE49-F238E27FC236}">
                    <a16:creationId xmlns:a16="http://schemas.microsoft.com/office/drawing/2014/main" id="{7B90B69E-7045-8B48-9191-DDC039B0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786"/>
                <a:ext cx="1" cy="0"/>
              </a:xfrm>
              <a:custGeom>
                <a:avLst/>
                <a:gdLst>
                  <a:gd name="T0" fmla="*/ 4 w 13"/>
                  <a:gd name="T1" fmla="*/ 4 h 8"/>
                  <a:gd name="T2" fmla="*/ 4 w 13"/>
                  <a:gd name="T3" fmla="*/ 6 h 8"/>
                  <a:gd name="T4" fmla="*/ 4 w 13"/>
                  <a:gd name="T5" fmla="*/ 8 h 8"/>
                  <a:gd name="T6" fmla="*/ 2 w 13"/>
                  <a:gd name="T7" fmla="*/ 8 h 8"/>
                  <a:gd name="T8" fmla="*/ 0 w 13"/>
                  <a:gd name="T9" fmla="*/ 8 h 8"/>
                  <a:gd name="T10" fmla="*/ 0 w 13"/>
                  <a:gd name="T11" fmla="*/ 6 h 8"/>
                  <a:gd name="T12" fmla="*/ 0 w 13"/>
                  <a:gd name="T13" fmla="*/ 4 h 8"/>
                  <a:gd name="T14" fmla="*/ 2 w 13"/>
                  <a:gd name="T15" fmla="*/ 4 h 8"/>
                  <a:gd name="T16" fmla="*/ 4 w 13"/>
                  <a:gd name="T17" fmla="*/ 4 h 8"/>
                  <a:gd name="T18" fmla="*/ 3 w 13"/>
                  <a:gd name="T19" fmla="*/ 2 h 8"/>
                  <a:gd name="T20" fmla="*/ 3 w 13"/>
                  <a:gd name="T21" fmla="*/ 0 h 8"/>
                  <a:gd name="T22" fmla="*/ 6 w 13"/>
                  <a:gd name="T23" fmla="*/ 0 h 8"/>
                  <a:gd name="T24" fmla="*/ 8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3 h 8"/>
                  <a:gd name="T32" fmla="*/ 13 w 13"/>
                  <a:gd name="T33" fmla="*/ 5 h 8"/>
                  <a:gd name="T34" fmla="*/ 11 w 13"/>
                  <a:gd name="T35" fmla="*/ 5 h 8"/>
                  <a:gd name="T36" fmla="*/ 9 w 13"/>
                  <a:gd name="T37" fmla="*/ 5 h 8"/>
                  <a:gd name="T38" fmla="*/ 7 w 13"/>
                  <a:gd name="T39" fmla="*/ 4 h 8"/>
                  <a:gd name="T40" fmla="*/ 4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4" y="4"/>
                    </a:move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0" name="Freeform 340">
                <a:extLst>
                  <a:ext uri="{FF2B5EF4-FFF2-40B4-BE49-F238E27FC236}">
                    <a16:creationId xmlns:a16="http://schemas.microsoft.com/office/drawing/2014/main" id="{2E9099D1-707F-725A-C2B9-B5EF78B80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781"/>
                <a:ext cx="1" cy="0"/>
              </a:xfrm>
              <a:custGeom>
                <a:avLst/>
                <a:gdLst>
                  <a:gd name="T0" fmla="*/ 4 w 9"/>
                  <a:gd name="T1" fmla="*/ 4 h 12"/>
                  <a:gd name="T2" fmla="*/ 2 w 9"/>
                  <a:gd name="T3" fmla="*/ 4 h 12"/>
                  <a:gd name="T4" fmla="*/ 0 w 9"/>
                  <a:gd name="T5" fmla="*/ 4 h 12"/>
                  <a:gd name="T6" fmla="*/ 0 w 9"/>
                  <a:gd name="T7" fmla="*/ 2 h 12"/>
                  <a:gd name="T8" fmla="*/ 0 w 9"/>
                  <a:gd name="T9" fmla="*/ 0 h 12"/>
                  <a:gd name="T10" fmla="*/ 1 w 9"/>
                  <a:gd name="T11" fmla="*/ 0 h 12"/>
                  <a:gd name="T12" fmla="*/ 3 w 9"/>
                  <a:gd name="T13" fmla="*/ 0 h 12"/>
                  <a:gd name="T14" fmla="*/ 5 w 9"/>
                  <a:gd name="T15" fmla="*/ 0 h 12"/>
                  <a:gd name="T16" fmla="*/ 7 w 9"/>
                  <a:gd name="T17" fmla="*/ 0 h 12"/>
                  <a:gd name="T18" fmla="*/ 8 w 9"/>
                  <a:gd name="T19" fmla="*/ 2 h 12"/>
                  <a:gd name="T20" fmla="*/ 8 w 9"/>
                  <a:gd name="T21" fmla="*/ 4 h 12"/>
                  <a:gd name="T22" fmla="*/ 9 w 9"/>
                  <a:gd name="T23" fmla="*/ 6 h 12"/>
                  <a:gd name="T24" fmla="*/ 9 w 9"/>
                  <a:gd name="T25" fmla="*/ 8 h 12"/>
                  <a:gd name="T26" fmla="*/ 7 w 9"/>
                  <a:gd name="T27" fmla="*/ 8 h 12"/>
                  <a:gd name="T28" fmla="*/ 5 w 9"/>
                  <a:gd name="T29" fmla="*/ 8 h 12"/>
                  <a:gd name="T30" fmla="*/ 5 w 9"/>
                  <a:gd name="T31" fmla="*/ 10 h 12"/>
                  <a:gd name="T32" fmla="*/ 6 w 9"/>
                  <a:gd name="T33" fmla="*/ 12 h 12"/>
                  <a:gd name="T34" fmla="*/ 4 w 9"/>
                  <a:gd name="T35" fmla="*/ 12 h 12"/>
                  <a:gd name="T36" fmla="*/ 2 w 9"/>
                  <a:gd name="T37" fmla="*/ 12 h 12"/>
                  <a:gd name="T38" fmla="*/ 1 w 9"/>
                  <a:gd name="T39" fmla="*/ 9 h 12"/>
                  <a:gd name="T40" fmla="*/ 1 w 9"/>
                  <a:gd name="T41" fmla="*/ 7 h 12"/>
                  <a:gd name="T42" fmla="*/ 3 w 9"/>
                  <a:gd name="T43" fmla="*/ 8 h 12"/>
                  <a:gd name="T44" fmla="*/ 5 w 9"/>
                  <a:gd name="T45" fmla="*/ 8 h 12"/>
                  <a:gd name="T46" fmla="*/ 5 w 9"/>
                  <a:gd name="T47" fmla="*/ 6 h 12"/>
                  <a:gd name="T48" fmla="*/ 4 w 9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2">
                    <a:moveTo>
                      <a:pt x="4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1" name="Freeform 341">
                <a:extLst>
                  <a:ext uri="{FF2B5EF4-FFF2-40B4-BE49-F238E27FC236}">
                    <a16:creationId xmlns:a16="http://schemas.microsoft.com/office/drawing/2014/main" id="{3224E82E-0947-0253-75ED-73F2735F9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780"/>
                <a:ext cx="1" cy="1"/>
              </a:xfrm>
              <a:custGeom>
                <a:avLst/>
                <a:gdLst>
                  <a:gd name="T0" fmla="*/ 4 w 16"/>
                  <a:gd name="T1" fmla="*/ 12 h 16"/>
                  <a:gd name="T2" fmla="*/ 5 w 16"/>
                  <a:gd name="T3" fmla="*/ 14 h 16"/>
                  <a:gd name="T4" fmla="*/ 5 w 16"/>
                  <a:gd name="T5" fmla="*/ 16 h 16"/>
                  <a:gd name="T6" fmla="*/ 3 w 16"/>
                  <a:gd name="T7" fmla="*/ 16 h 16"/>
                  <a:gd name="T8" fmla="*/ 1 w 16"/>
                  <a:gd name="T9" fmla="*/ 15 h 16"/>
                  <a:gd name="T10" fmla="*/ 1 w 16"/>
                  <a:gd name="T11" fmla="*/ 13 h 16"/>
                  <a:gd name="T12" fmla="*/ 1 w 16"/>
                  <a:gd name="T13" fmla="*/ 12 h 16"/>
                  <a:gd name="T14" fmla="*/ 0 w 16"/>
                  <a:gd name="T15" fmla="*/ 10 h 16"/>
                  <a:gd name="T16" fmla="*/ 0 w 16"/>
                  <a:gd name="T17" fmla="*/ 8 h 16"/>
                  <a:gd name="T18" fmla="*/ 2 w 16"/>
                  <a:gd name="T19" fmla="*/ 8 h 16"/>
                  <a:gd name="T20" fmla="*/ 4 w 16"/>
                  <a:gd name="T21" fmla="*/ 8 h 16"/>
                  <a:gd name="T22" fmla="*/ 3 w 16"/>
                  <a:gd name="T23" fmla="*/ 6 h 16"/>
                  <a:gd name="T24" fmla="*/ 3 w 16"/>
                  <a:gd name="T25" fmla="*/ 3 h 16"/>
                  <a:gd name="T26" fmla="*/ 5 w 16"/>
                  <a:gd name="T27" fmla="*/ 3 h 16"/>
                  <a:gd name="T28" fmla="*/ 7 w 16"/>
                  <a:gd name="T29" fmla="*/ 3 h 16"/>
                  <a:gd name="T30" fmla="*/ 9 w 16"/>
                  <a:gd name="T31" fmla="*/ 5 h 16"/>
                  <a:gd name="T32" fmla="*/ 12 w 16"/>
                  <a:gd name="T33" fmla="*/ 5 h 16"/>
                  <a:gd name="T34" fmla="*/ 12 w 16"/>
                  <a:gd name="T35" fmla="*/ 2 h 16"/>
                  <a:gd name="T36" fmla="*/ 10 w 16"/>
                  <a:gd name="T37" fmla="*/ 0 h 16"/>
                  <a:gd name="T38" fmla="*/ 13 w 16"/>
                  <a:gd name="T39" fmla="*/ 0 h 16"/>
                  <a:gd name="T40" fmla="*/ 15 w 16"/>
                  <a:gd name="T41" fmla="*/ 0 h 16"/>
                  <a:gd name="T42" fmla="*/ 16 w 16"/>
                  <a:gd name="T43" fmla="*/ 2 h 16"/>
                  <a:gd name="T44" fmla="*/ 16 w 16"/>
                  <a:gd name="T45" fmla="*/ 5 h 16"/>
                  <a:gd name="T46" fmla="*/ 14 w 16"/>
                  <a:gd name="T47" fmla="*/ 5 h 16"/>
                  <a:gd name="T48" fmla="*/ 12 w 16"/>
                  <a:gd name="T49" fmla="*/ 5 h 16"/>
                  <a:gd name="T50" fmla="*/ 12 w 16"/>
                  <a:gd name="T51" fmla="*/ 7 h 16"/>
                  <a:gd name="T52" fmla="*/ 13 w 16"/>
                  <a:gd name="T53" fmla="*/ 9 h 16"/>
                  <a:gd name="T54" fmla="*/ 10 w 16"/>
                  <a:gd name="T55" fmla="*/ 8 h 16"/>
                  <a:gd name="T56" fmla="*/ 8 w 16"/>
                  <a:gd name="T57" fmla="*/ 8 h 16"/>
                  <a:gd name="T58" fmla="*/ 8 w 16"/>
                  <a:gd name="T59" fmla="*/ 10 h 16"/>
                  <a:gd name="T60" fmla="*/ 8 w 16"/>
                  <a:gd name="T61" fmla="*/ 12 h 16"/>
                  <a:gd name="T62" fmla="*/ 10 w 16"/>
                  <a:gd name="T63" fmla="*/ 12 h 16"/>
                  <a:gd name="T64" fmla="*/ 13 w 16"/>
                  <a:gd name="T65" fmla="*/ 12 h 16"/>
                  <a:gd name="T66" fmla="*/ 14 w 16"/>
                  <a:gd name="T67" fmla="*/ 14 h 16"/>
                  <a:gd name="T68" fmla="*/ 14 w 16"/>
                  <a:gd name="T69" fmla="*/ 16 h 16"/>
                  <a:gd name="T70" fmla="*/ 12 w 16"/>
                  <a:gd name="T71" fmla="*/ 16 h 16"/>
                  <a:gd name="T72" fmla="*/ 9 w 16"/>
                  <a:gd name="T73" fmla="*/ 16 h 16"/>
                  <a:gd name="T74" fmla="*/ 9 w 16"/>
                  <a:gd name="T75" fmla="*/ 14 h 16"/>
                  <a:gd name="T76" fmla="*/ 8 w 16"/>
                  <a:gd name="T77" fmla="*/ 12 h 16"/>
                  <a:gd name="T78" fmla="*/ 7 w 16"/>
                  <a:gd name="T79" fmla="*/ 12 h 16"/>
                  <a:gd name="T80" fmla="*/ 4 w 16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6">
                    <a:moveTo>
                      <a:pt x="4" y="12"/>
                    </a:moveTo>
                    <a:lnTo>
                      <a:pt x="5" y="14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2" name="Freeform 342">
                <a:extLst>
                  <a:ext uri="{FF2B5EF4-FFF2-40B4-BE49-F238E27FC236}">
                    <a16:creationId xmlns:a16="http://schemas.microsoft.com/office/drawing/2014/main" id="{8C8A2F57-98B8-FE67-E378-9C6F650DE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779"/>
                <a:ext cx="1" cy="1"/>
              </a:xfrm>
              <a:custGeom>
                <a:avLst/>
                <a:gdLst>
                  <a:gd name="T0" fmla="*/ 4 w 8"/>
                  <a:gd name="T1" fmla="*/ 8 h 12"/>
                  <a:gd name="T2" fmla="*/ 5 w 8"/>
                  <a:gd name="T3" fmla="*/ 10 h 12"/>
                  <a:gd name="T4" fmla="*/ 5 w 8"/>
                  <a:gd name="T5" fmla="*/ 12 h 12"/>
                  <a:gd name="T6" fmla="*/ 3 w 8"/>
                  <a:gd name="T7" fmla="*/ 12 h 12"/>
                  <a:gd name="T8" fmla="*/ 1 w 8"/>
                  <a:gd name="T9" fmla="*/ 12 h 12"/>
                  <a:gd name="T10" fmla="*/ 0 w 8"/>
                  <a:gd name="T11" fmla="*/ 10 h 12"/>
                  <a:gd name="T12" fmla="*/ 0 w 8"/>
                  <a:gd name="T13" fmla="*/ 8 h 12"/>
                  <a:gd name="T14" fmla="*/ 2 w 8"/>
                  <a:gd name="T15" fmla="*/ 8 h 12"/>
                  <a:gd name="T16" fmla="*/ 4 w 8"/>
                  <a:gd name="T17" fmla="*/ 8 h 12"/>
                  <a:gd name="T18" fmla="*/ 4 w 8"/>
                  <a:gd name="T19" fmla="*/ 6 h 12"/>
                  <a:gd name="T20" fmla="*/ 3 w 8"/>
                  <a:gd name="T21" fmla="*/ 4 h 12"/>
                  <a:gd name="T22" fmla="*/ 3 w 8"/>
                  <a:gd name="T23" fmla="*/ 2 h 12"/>
                  <a:gd name="T24" fmla="*/ 3 w 8"/>
                  <a:gd name="T25" fmla="*/ 0 h 12"/>
                  <a:gd name="T26" fmla="*/ 5 w 8"/>
                  <a:gd name="T27" fmla="*/ 0 h 12"/>
                  <a:gd name="T28" fmla="*/ 7 w 8"/>
                  <a:gd name="T29" fmla="*/ 1 h 12"/>
                  <a:gd name="T30" fmla="*/ 7 w 8"/>
                  <a:gd name="T31" fmla="*/ 2 h 12"/>
                  <a:gd name="T32" fmla="*/ 7 w 8"/>
                  <a:gd name="T33" fmla="*/ 4 h 12"/>
                  <a:gd name="T34" fmla="*/ 8 w 8"/>
                  <a:gd name="T35" fmla="*/ 6 h 12"/>
                  <a:gd name="T36" fmla="*/ 8 w 8"/>
                  <a:gd name="T37" fmla="*/ 8 h 12"/>
                  <a:gd name="T38" fmla="*/ 6 w 8"/>
                  <a:gd name="T39" fmla="*/ 8 h 12"/>
                  <a:gd name="T40" fmla="*/ 4 w 8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2">
                    <a:moveTo>
                      <a:pt x="4" y="8"/>
                    </a:moveTo>
                    <a:lnTo>
                      <a:pt x="5" y="10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3" name="Freeform 343">
                <a:extLst>
                  <a:ext uri="{FF2B5EF4-FFF2-40B4-BE49-F238E27FC236}">
                    <a16:creationId xmlns:a16="http://schemas.microsoft.com/office/drawing/2014/main" id="{7F0C0429-F7E2-62FD-C204-4F791AB94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779"/>
                <a:ext cx="0" cy="1"/>
              </a:xfrm>
              <a:custGeom>
                <a:avLst/>
                <a:gdLst>
                  <a:gd name="T0" fmla="*/ 9 w 13"/>
                  <a:gd name="T1" fmla="*/ 4 h 8"/>
                  <a:gd name="T2" fmla="*/ 9 w 13"/>
                  <a:gd name="T3" fmla="*/ 6 h 8"/>
                  <a:gd name="T4" fmla="*/ 9 w 13"/>
                  <a:gd name="T5" fmla="*/ 8 h 8"/>
                  <a:gd name="T6" fmla="*/ 8 w 13"/>
                  <a:gd name="T7" fmla="*/ 8 h 8"/>
                  <a:gd name="T8" fmla="*/ 4 w 13"/>
                  <a:gd name="T9" fmla="*/ 7 h 8"/>
                  <a:gd name="T10" fmla="*/ 2 w 13"/>
                  <a:gd name="T11" fmla="*/ 7 h 8"/>
                  <a:gd name="T12" fmla="*/ 0 w 13"/>
                  <a:gd name="T13" fmla="*/ 7 h 8"/>
                  <a:gd name="T14" fmla="*/ 0 w 13"/>
                  <a:gd name="T15" fmla="*/ 5 h 8"/>
                  <a:gd name="T16" fmla="*/ 0 w 13"/>
                  <a:gd name="T17" fmla="*/ 3 h 8"/>
                  <a:gd name="T18" fmla="*/ 2 w 13"/>
                  <a:gd name="T19" fmla="*/ 3 h 8"/>
                  <a:gd name="T20" fmla="*/ 4 w 13"/>
                  <a:gd name="T21" fmla="*/ 4 h 8"/>
                  <a:gd name="T22" fmla="*/ 7 w 13"/>
                  <a:gd name="T23" fmla="*/ 4 h 8"/>
                  <a:gd name="T24" fmla="*/ 9 w 13"/>
                  <a:gd name="T25" fmla="*/ 4 h 8"/>
                  <a:gd name="T26" fmla="*/ 8 w 13"/>
                  <a:gd name="T27" fmla="*/ 2 h 8"/>
                  <a:gd name="T28" fmla="*/ 8 w 13"/>
                  <a:gd name="T29" fmla="*/ 0 h 8"/>
                  <a:gd name="T30" fmla="*/ 10 w 13"/>
                  <a:gd name="T31" fmla="*/ 0 h 8"/>
                  <a:gd name="T32" fmla="*/ 12 w 13"/>
                  <a:gd name="T33" fmla="*/ 0 h 8"/>
                  <a:gd name="T34" fmla="*/ 12 w 13"/>
                  <a:gd name="T35" fmla="*/ 2 h 8"/>
                  <a:gd name="T36" fmla="*/ 13 w 13"/>
                  <a:gd name="T37" fmla="*/ 4 h 8"/>
                  <a:gd name="T38" fmla="*/ 11 w 13"/>
                  <a:gd name="T39" fmla="*/ 4 h 8"/>
                  <a:gd name="T40" fmla="*/ 9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4" name="Freeform 344">
                <a:extLst>
                  <a:ext uri="{FF2B5EF4-FFF2-40B4-BE49-F238E27FC236}">
                    <a16:creationId xmlns:a16="http://schemas.microsoft.com/office/drawing/2014/main" id="{775BEB2B-8895-626B-6B62-DB856B12E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770"/>
                <a:ext cx="1" cy="1"/>
              </a:xfrm>
              <a:custGeom>
                <a:avLst/>
                <a:gdLst>
                  <a:gd name="T0" fmla="*/ 11 w 11"/>
                  <a:gd name="T1" fmla="*/ 20 h 20"/>
                  <a:gd name="T2" fmla="*/ 9 w 11"/>
                  <a:gd name="T3" fmla="*/ 20 h 20"/>
                  <a:gd name="T4" fmla="*/ 7 w 11"/>
                  <a:gd name="T5" fmla="*/ 20 h 20"/>
                  <a:gd name="T6" fmla="*/ 7 w 11"/>
                  <a:gd name="T7" fmla="*/ 18 h 20"/>
                  <a:gd name="T8" fmla="*/ 7 w 11"/>
                  <a:gd name="T9" fmla="*/ 16 h 20"/>
                  <a:gd name="T10" fmla="*/ 6 w 11"/>
                  <a:gd name="T11" fmla="*/ 14 h 20"/>
                  <a:gd name="T12" fmla="*/ 6 w 11"/>
                  <a:gd name="T13" fmla="*/ 11 h 20"/>
                  <a:gd name="T14" fmla="*/ 4 w 11"/>
                  <a:gd name="T15" fmla="*/ 11 h 20"/>
                  <a:gd name="T16" fmla="*/ 2 w 11"/>
                  <a:gd name="T17" fmla="*/ 11 h 20"/>
                  <a:gd name="T18" fmla="*/ 1 w 11"/>
                  <a:gd name="T19" fmla="*/ 7 h 20"/>
                  <a:gd name="T20" fmla="*/ 0 w 11"/>
                  <a:gd name="T21" fmla="*/ 5 h 20"/>
                  <a:gd name="T22" fmla="*/ 0 w 11"/>
                  <a:gd name="T23" fmla="*/ 3 h 20"/>
                  <a:gd name="T24" fmla="*/ 2 w 11"/>
                  <a:gd name="T25" fmla="*/ 3 h 20"/>
                  <a:gd name="T26" fmla="*/ 4 w 11"/>
                  <a:gd name="T27" fmla="*/ 3 h 20"/>
                  <a:gd name="T28" fmla="*/ 4 w 11"/>
                  <a:gd name="T29" fmla="*/ 1 h 20"/>
                  <a:gd name="T30" fmla="*/ 3 w 11"/>
                  <a:gd name="T31" fmla="*/ 0 h 20"/>
                  <a:gd name="T32" fmla="*/ 5 w 11"/>
                  <a:gd name="T33" fmla="*/ 0 h 20"/>
                  <a:gd name="T34" fmla="*/ 7 w 11"/>
                  <a:gd name="T35" fmla="*/ 0 h 20"/>
                  <a:gd name="T36" fmla="*/ 8 w 11"/>
                  <a:gd name="T37" fmla="*/ 2 h 20"/>
                  <a:gd name="T38" fmla="*/ 8 w 11"/>
                  <a:gd name="T39" fmla="*/ 3 h 20"/>
                  <a:gd name="T40" fmla="*/ 9 w 11"/>
                  <a:gd name="T41" fmla="*/ 5 h 20"/>
                  <a:gd name="T42" fmla="*/ 9 w 11"/>
                  <a:gd name="T43" fmla="*/ 7 h 20"/>
                  <a:gd name="T44" fmla="*/ 7 w 11"/>
                  <a:gd name="T45" fmla="*/ 7 h 20"/>
                  <a:gd name="T46" fmla="*/ 5 w 11"/>
                  <a:gd name="T47" fmla="*/ 7 h 20"/>
                  <a:gd name="T48" fmla="*/ 5 w 11"/>
                  <a:gd name="T49" fmla="*/ 9 h 20"/>
                  <a:gd name="T50" fmla="*/ 6 w 11"/>
                  <a:gd name="T51" fmla="*/ 11 h 20"/>
                  <a:gd name="T52" fmla="*/ 8 w 11"/>
                  <a:gd name="T53" fmla="*/ 11 h 20"/>
                  <a:gd name="T54" fmla="*/ 10 w 11"/>
                  <a:gd name="T55" fmla="*/ 11 h 20"/>
                  <a:gd name="T56" fmla="*/ 10 w 11"/>
                  <a:gd name="T57" fmla="*/ 14 h 20"/>
                  <a:gd name="T58" fmla="*/ 10 w 11"/>
                  <a:gd name="T59" fmla="*/ 16 h 20"/>
                  <a:gd name="T60" fmla="*/ 11 w 11"/>
                  <a:gd name="T61" fmla="*/ 18 h 20"/>
                  <a:gd name="T62" fmla="*/ 11 w 11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6" y="14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5" name="Freeform 345">
                <a:extLst>
                  <a:ext uri="{FF2B5EF4-FFF2-40B4-BE49-F238E27FC236}">
                    <a16:creationId xmlns:a16="http://schemas.microsoft.com/office/drawing/2014/main" id="{C81B57D7-9440-3BDD-8D5A-432F4C469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69"/>
                <a:ext cx="1" cy="1"/>
              </a:xfrm>
              <a:custGeom>
                <a:avLst/>
                <a:gdLst>
                  <a:gd name="T0" fmla="*/ 13 w 18"/>
                  <a:gd name="T1" fmla="*/ 4 h 8"/>
                  <a:gd name="T2" fmla="*/ 15 w 18"/>
                  <a:gd name="T3" fmla="*/ 4 h 8"/>
                  <a:gd name="T4" fmla="*/ 17 w 18"/>
                  <a:gd name="T5" fmla="*/ 4 h 8"/>
                  <a:gd name="T6" fmla="*/ 17 w 18"/>
                  <a:gd name="T7" fmla="*/ 6 h 8"/>
                  <a:gd name="T8" fmla="*/ 18 w 18"/>
                  <a:gd name="T9" fmla="*/ 8 h 8"/>
                  <a:gd name="T10" fmla="*/ 16 w 18"/>
                  <a:gd name="T11" fmla="*/ 8 h 8"/>
                  <a:gd name="T12" fmla="*/ 14 w 18"/>
                  <a:gd name="T13" fmla="*/ 7 h 8"/>
                  <a:gd name="T14" fmla="*/ 13 w 18"/>
                  <a:gd name="T15" fmla="*/ 6 h 8"/>
                  <a:gd name="T16" fmla="*/ 13 w 18"/>
                  <a:gd name="T17" fmla="*/ 4 h 8"/>
                  <a:gd name="T18" fmla="*/ 11 w 18"/>
                  <a:gd name="T19" fmla="*/ 3 h 8"/>
                  <a:gd name="T20" fmla="*/ 8 w 18"/>
                  <a:gd name="T21" fmla="*/ 4 h 8"/>
                  <a:gd name="T22" fmla="*/ 6 w 18"/>
                  <a:gd name="T23" fmla="*/ 3 h 8"/>
                  <a:gd name="T24" fmla="*/ 4 w 18"/>
                  <a:gd name="T25" fmla="*/ 3 h 8"/>
                  <a:gd name="T26" fmla="*/ 4 w 18"/>
                  <a:gd name="T27" fmla="*/ 5 h 8"/>
                  <a:gd name="T28" fmla="*/ 5 w 18"/>
                  <a:gd name="T29" fmla="*/ 7 h 8"/>
                  <a:gd name="T30" fmla="*/ 3 w 18"/>
                  <a:gd name="T31" fmla="*/ 7 h 8"/>
                  <a:gd name="T32" fmla="*/ 1 w 18"/>
                  <a:gd name="T33" fmla="*/ 7 h 8"/>
                  <a:gd name="T34" fmla="*/ 0 w 18"/>
                  <a:gd name="T35" fmla="*/ 5 h 8"/>
                  <a:gd name="T36" fmla="*/ 0 w 18"/>
                  <a:gd name="T37" fmla="*/ 3 h 8"/>
                  <a:gd name="T38" fmla="*/ 2 w 18"/>
                  <a:gd name="T39" fmla="*/ 3 h 8"/>
                  <a:gd name="T40" fmla="*/ 4 w 18"/>
                  <a:gd name="T41" fmla="*/ 3 h 8"/>
                  <a:gd name="T42" fmla="*/ 4 w 18"/>
                  <a:gd name="T43" fmla="*/ 2 h 8"/>
                  <a:gd name="T44" fmla="*/ 3 w 18"/>
                  <a:gd name="T45" fmla="*/ 0 h 8"/>
                  <a:gd name="T46" fmla="*/ 5 w 18"/>
                  <a:gd name="T47" fmla="*/ 0 h 8"/>
                  <a:gd name="T48" fmla="*/ 7 w 18"/>
                  <a:gd name="T49" fmla="*/ 0 h 8"/>
                  <a:gd name="T50" fmla="*/ 10 w 18"/>
                  <a:gd name="T51" fmla="*/ 0 h 8"/>
                  <a:gd name="T52" fmla="*/ 12 w 18"/>
                  <a:gd name="T53" fmla="*/ 0 h 8"/>
                  <a:gd name="T54" fmla="*/ 12 w 18"/>
                  <a:gd name="T55" fmla="*/ 2 h 8"/>
                  <a:gd name="T56" fmla="*/ 13 w 18"/>
                  <a:gd name="T5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8">
                    <a:moveTo>
                      <a:pt x="13" y="4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6" name="Freeform 346">
                <a:extLst>
                  <a:ext uri="{FF2B5EF4-FFF2-40B4-BE49-F238E27FC236}">
                    <a16:creationId xmlns:a16="http://schemas.microsoft.com/office/drawing/2014/main" id="{FBA7A500-261B-8398-7430-7B39710F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3" y="2860"/>
                <a:ext cx="1" cy="1"/>
              </a:xfrm>
              <a:custGeom>
                <a:avLst/>
                <a:gdLst>
                  <a:gd name="T0" fmla="*/ 10 w 11"/>
                  <a:gd name="T1" fmla="*/ 3 h 8"/>
                  <a:gd name="T2" fmla="*/ 11 w 11"/>
                  <a:gd name="T3" fmla="*/ 4 h 8"/>
                  <a:gd name="T4" fmla="*/ 11 w 11"/>
                  <a:gd name="T5" fmla="*/ 6 h 8"/>
                  <a:gd name="T6" fmla="*/ 10 w 11"/>
                  <a:gd name="T7" fmla="*/ 7 h 8"/>
                  <a:gd name="T8" fmla="*/ 6 w 11"/>
                  <a:gd name="T9" fmla="*/ 7 h 8"/>
                  <a:gd name="T10" fmla="*/ 4 w 11"/>
                  <a:gd name="T11" fmla="*/ 7 h 8"/>
                  <a:gd name="T12" fmla="*/ 2 w 11"/>
                  <a:gd name="T13" fmla="*/ 8 h 8"/>
                  <a:gd name="T14" fmla="*/ 2 w 11"/>
                  <a:gd name="T15" fmla="*/ 6 h 8"/>
                  <a:gd name="T16" fmla="*/ 1 w 11"/>
                  <a:gd name="T17" fmla="*/ 4 h 8"/>
                  <a:gd name="T18" fmla="*/ 0 w 11"/>
                  <a:gd name="T19" fmla="*/ 2 h 8"/>
                  <a:gd name="T20" fmla="*/ 0 w 11"/>
                  <a:gd name="T21" fmla="*/ 0 h 8"/>
                  <a:gd name="T22" fmla="*/ 1 w 11"/>
                  <a:gd name="T23" fmla="*/ 0 h 8"/>
                  <a:gd name="T24" fmla="*/ 4 w 11"/>
                  <a:gd name="T25" fmla="*/ 0 h 8"/>
                  <a:gd name="T26" fmla="*/ 4 w 11"/>
                  <a:gd name="T27" fmla="*/ 1 h 8"/>
                  <a:gd name="T28" fmla="*/ 5 w 11"/>
                  <a:gd name="T29" fmla="*/ 3 h 8"/>
                  <a:gd name="T30" fmla="*/ 7 w 11"/>
                  <a:gd name="T31" fmla="*/ 3 h 8"/>
                  <a:gd name="T32" fmla="*/ 10 w 11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3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7" name="Freeform 347">
                <a:extLst>
                  <a:ext uri="{FF2B5EF4-FFF2-40B4-BE49-F238E27FC236}">
                    <a16:creationId xmlns:a16="http://schemas.microsoft.com/office/drawing/2014/main" id="{B512E420-7D33-1260-8A12-8B066307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" y="2858"/>
                <a:ext cx="0" cy="1"/>
              </a:xfrm>
              <a:custGeom>
                <a:avLst/>
                <a:gdLst>
                  <a:gd name="T0" fmla="*/ 8 w 10"/>
                  <a:gd name="T1" fmla="*/ 9 h 9"/>
                  <a:gd name="T2" fmla="*/ 5 w 10"/>
                  <a:gd name="T3" fmla="*/ 9 h 9"/>
                  <a:gd name="T4" fmla="*/ 4 w 10"/>
                  <a:gd name="T5" fmla="*/ 9 h 9"/>
                  <a:gd name="T6" fmla="*/ 3 w 10"/>
                  <a:gd name="T7" fmla="*/ 8 h 9"/>
                  <a:gd name="T8" fmla="*/ 2 w 10"/>
                  <a:gd name="T9" fmla="*/ 6 h 9"/>
                  <a:gd name="T10" fmla="*/ 0 w 10"/>
                  <a:gd name="T11" fmla="*/ 4 h 9"/>
                  <a:gd name="T12" fmla="*/ 0 w 10"/>
                  <a:gd name="T13" fmla="*/ 2 h 9"/>
                  <a:gd name="T14" fmla="*/ 2 w 10"/>
                  <a:gd name="T15" fmla="*/ 1 h 9"/>
                  <a:gd name="T16" fmla="*/ 5 w 10"/>
                  <a:gd name="T17" fmla="*/ 1 h 9"/>
                  <a:gd name="T18" fmla="*/ 7 w 10"/>
                  <a:gd name="T19" fmla="*/ 1 h 9"/>
                  <a:gd name="T20" fmla="*/ 9 w 10"/>
                  <a:gd name="T21" fmla="*/ 0 h 9"/>
                  <a:gd name="T22" fmla="*/ 9 w 10"/>
                  <a:gd name="T23" fmla="*/ 2 h 9"/>
                  <a:gd name="T24" fmla="*/ 10 w 10"/>
                  <a:gd name="T25" fmla="*/ 4 h 9"/>
                  <a:gd name="T26" fmla="*/ 8 w 10"/>
                  <a:gd name="T27" fmla="*/ 4 h 9"/>
                  <a:gd name="T28" fmla="*/ 6 w 10"/>
                  <a:gd name="T29" fmla="*/ 5 h 9"/>
                  <a:gd name="T30" fmla="*/ 7 w 10"/>
                  <a:gd name="T31" fmla="*/ 7 h 9"/>
                  <a:gd name="T32" fmla="*/ 8 w 10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9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8" name="Freeform 348">
                <a:extLst>
                  <a:ext uri="{FF2B5EF4-FFF2-40B4-BE49-F238E27FC236}">
                    <a16:creationId xmlns:a16="http://schemas.microsoft.com/office/drawing/2014/main" id="{DBD758E7-1409-5060-8404-EA7B7B1AD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2853"/>
                <a:ext cx="1" cy="1"/>
              </a:xfrm>
              <a:custGeom>
                <a:avLst/>
                <a:gdLst>
                  <a:gd name="T0" fmla="*/ 9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7 w 11"/>
                  <a:gd name="T9" fmla="*/ 9 h 9"/>
                  <a:gd name="T10" fmla="*/ 3 w 11"/>
                  <a:gd name="T11" fmla="*/ 9 h 9"/>
                  <a:gd name="T12" fmla="*/ 1 w 11"/>
                  <a:gd name="T13" fmla="*/ 9 h 9"/>
                  <a:gd name="T14" fmla="*/ 1 w 11"/>
                  <a:gd name="T15" fmla="*/ 8 h 9"/>
                  <a:gd name="T16" fmla="*/ 0 w 11"/>
                  <a:gd name="T17" fmla="*/ 5 h 9"/>
                  <a:gd name="T18" fmla="*/ 2 w 11"/>
                  <a:gd name="T19" fmla="*/ 4 h 9"/>
                  <a:gd name="T20" fmla="*/ 5 w 11"/>
                  <a:gd name="T21" fmla="*/ 4 h 9"/>
                  <a:gd name="T22" fmla="*/ 5 w 11"/>
                  <a:gd name="T23" fmla="*/ 2 h 9"/>
                  <a:gd name="T24" fmla="*/ 3 w 11"/>
                  <a:gd name="T25" fmla="*/ 0 h 9"/>
                  <a:gd name="T26" fmla="*/ 6 w 11"/>
                  <a:gd name="T27" fmla="*/ 0 h 9"/>
                  <a:gd name="T28" fmla="*/ 8 w 11"/>
                  <a:gd name="T29" fmla="*/ 0 h 9"/>
                  <a:gd name="T30" fmla="*/ 9 w 11"/>
                  <a:gd name="T31" fmla="*/ 2 h 9"/>
                  <a:gd name="T32" fmla="*/ 9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09" name="Freeform 349">
                <a:extLst>
                  <a:ext uri="{FF2B5EF4-FFF2-40B4-BE49-F238E27FC236}">
                    <a16:creationId xmlns:a16="http://schemas.microsoft.com/office/drawing/2014/main" id="{5504A79A-FBD7-4E9C-EB60-43469C6A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" y="2850"/>
                <a:ext cx="1" cy="1"/>
              </a:xfrm>
              <a:custGeom>
                <a:avLst/>
                <a:gdLst>
                  <a:gd name="T0" fmla="*/ 3 w 14"/>
                  <a:gd name="T1" fmla="*/ 10 h 10"/>
                  <a:gd name="T2" fmla="*/ 0 w 14"/>
                  <a:gd name="T3" fmla="*/ 1 h 10"/>
                  <a:gd name="T4" fmla="*/ 5 w 14"/>
                  <a:gd name="T5" fmla="*/ 1 h 10"/>
                  <a:gd name="T6" fmla="*/ 13 w 14"/>
                  <a:gd name="T7" fmla="*/ 0 h 10"/>
                  <a:gd name="T8" fmla="*/ 14 w 14"/>
                  <a:gd name="T9" fmla="*/ 2 h 10"/>
                  <a:gd name="T10" fmla="*/ 14 w 14"/>
                  <a:gd name="T11" fmla="*/ 5 h 10"/>
                  <a:gd name="T12" fmla="*/ 12 w 14"/>
                  <a:gd name="T13" fmla="*/ 5 h 10"/>
                  <a:gd name="T14" fmla="*/ 10 w 14"/>
                  <a:gd name="T15" fmla="*/ 5 h 10"/>
                  <a:gd name="T16" fmla="*/ 8 w 14"/>
                  <a:gd name="T17" fmla="*/ 5 h 10"/>
                  <a:gd name="T18" fmla="*/ 6 w 14"/>
                  <a:gd name="T19" fmla="*/ 6 h 10"/>
                  <a:gd name="T20" fmla="*/ 7 w 14"/>
                  <a:gd name="T21" fmla="*/ 8 h 10"/>
                  <a:gd name="T22" fmla="*/ 7 w 14"/>
                  <a:gd name="T23" fmla="*/ 9 h 10"/>
                  <a:gd name="T24" fmla="*/ 5 w 14"/>
                  <a:gd name="T25" fmla="*/ 10 h 10"/>
                  <a:gd name="T26" fmla="*/ 3 w 14"/>
                  <a:gd name="T2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0">
                    <a:moveTo>
                      <a:pt x="3" y="1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0" name="Freeform 350">
                <a:extLst>
                  <a:ext uri="{FF2B5EF4-FFF2-40B4-BE49-F238E27FC236}">
                    <a16:creationId xmlns:a16="http://schemas.microsoft.com/office/drawing/2014/main" id="{BE2C26CD-1B68-7DDD-9CAF-66457DA65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0" y="2850"/>
                <a:ext cx="0" cy="0"/>
              </a:xfrm>
              <a:custGeom>
                <a:avLst/>
                <a:gdLst>
                  <a:gd name="T0" fmla="*/ 8 w 9"/>
                  <a:gd name="T1" fmla="*/ 4 h 9"/>
                  <a:gd name="T2" fmla="*/ 9 w 9"/>
                  <a:gd name="T3" fmla="*/ 6 h 9"/>
                  <a:gd name="T4" fmla="*/ 9 w 9"/>
                  <a:gd name="T5" fmla="*/ 7 h 9"/>
                  <a:gd name="T6" fmla="*/ 7 w 9"/>
                  <a:gd name="T7" fmla="*/ 9 h 9"/>
                  <a:gd name="T8" fmla="*/ 5 w 9"/>
                  <a:gd name="T9" fmla="*/ 9 h 9"/>
                  <a:gd name="T10" fmla="*/ 3 w 9"/>
                  <a:gd name="T11" fmla="*/ 9 h 9"/>
                  <a:gd name="T12" fmla="*/ 1 w 9"/>
                  <a:gd name="T13" fmla="*/ 9 h 9"/>
                  <a:gd name="T14" fmla="*/ 0 w 9"/>
                  <a:gd name="T15" fmla="*/ 6 h 9"/>
                  <a:gd name="T16" fmla="*/ 0 w 9"/>
                  <a:gd name="T17" fmla="*/ 4 h 9"/>
                  <a:gd name="T18" fmla="*/ 2 w 9"/>
                  <a:gd name="T19" fmla="*/ 4 h 9"/>
                  <a:gd name="T20" fmla="*/ 4 w 9"/>
                  <a:gd name="T21" fmla="*/ 4 h 9"/>
                  <a:gd name="T22" fmla="*/ 3 w 9"/>
                  <a:gd name="T23" fmla="*/ 2 h 9"/>
                  <a:gd name="T24" fmla="*/ 3 w 9"/>
                  <a:gd name="T25" fmla="*/ 0 h 9"/>
                  <a:gd name="T26" fmla="*/ 5 w 9"/>
                  <a:gd name="T27" fmla="*/ 0 h 9"/>
                  <a:gd name="T28" fmla="*/ 7 w 9"/>
                  <a:gd name="T29" fmla="*/ 0 h 9"/>
                  <a:gd name="T30" fmla="*/ 8 w 9"/>
                  <a:gd name="T31" fmla="*/ 2 h 9"/>
                  <a:gd name="T32" fmla="*/ 8 w 9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8" y="4"/>
                    </a:moveTo>
                    <a:lnTo>
                      <a:pt x="9" y="6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1" name="Freeform 351">
                <a:extLst>
                  <a:ext uri="{FF2B5EF4-FFF2-40B4-BE49-F238E27FC236}">
                    <a16:creationId xmlns:a16="http://schemas.microsoft.com/office/drawing/2014/main" id="{24CD6B37-5F45-EE81-DC7E-B396BBB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6" y="2843"/>
                <a:ext cx="1" cy="1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7 w 9"/>
                  <a:gd name="T7" fmla="*/ 8 h 8"/>
                  <a:gd name="T8" fmla="*/ 5 w 9"/>
                  <a:gd name="T9" fmla="*/ 8 h 8"/>
                  <a:gd name="T10" fmla="*/ 3 w 9"/>
                  <a:gd name="T11" fmla="*/ 8 h 8"/>
                  <a:gd name="T12" fmla="*/ 1 w 9"/>
                  <a:gd name="T13" fmla="*/ 8 h 8"/>
                  <a:gd name="T14" fmla="*/ 1 w 9"/>
                  <a:gd name="T15" fmla="*/ 6 h 8"/>
                  <a:gd name="T16" fmla="*/ 0 w 9"/>
                  <a:gd name="T17" fmla="*/ 4 h 8"/>
                  <a:gd name="T18" fmla="*/ 0 w 9"/>
                  <a:gd name="T19" fmla="*/ 2 h 8"/>
                  <a:gd name="T20" fmla="*/ 0 w 9"/>
                  <a:gd name="T21" fmla="*/ 0 h 8"/>
                  <a:gd name="T22" fmla="*/ 2 w 9"/>
                  <a:gd name="T23" fmla="*/ 0 h 8"/>
                  <a:gd name="T24" fmla="*/ 4 w 9"/>
                  <a:gd name="T25" fmla="*/ 0 h 8"/>
                  <a:gd name="T26" fmla="*/ 4 w 9"/>
                  <a:gd name="T27" fmla="*/ 2 h 8"/>
                  <a:gd name="T28" fmla="*/ 4 w 9"/>
                  <a:gd name="T29" fmla="*/ 4 h 8"/>
                  <a:gd name="T30" fmla="*/ 6 w 9"/>
                  <a:gd name="T31" fmla="*/ 4 h 8"/>
                  <a:gd name="T32" fmla="*/ 9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2" name="Freeform 352">
                <a:extLst>
                  <a:ext uri="{FF2B5EF4-FFF2-40B4-BE49-F238E27FC236}">
                    <a16:creationId xmlns:a16="http://schemas.microsoft.com/office/drawing/2014/main" id="{CA66ACEE-5B97-6242-98F0-5FA312CA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38"/>
                <a:ext cx="1" cy="0"/>
              </a:xfrm>
              <a:custGeom>
                <a:avLst/>
                <a:gdLst>
                  <a:gd name="T0" fmla="*/ 5 w 18"/>
                  <a:gd name="T1" fmla="*/ 4 h 4"/>
                  <a:gd name="T2" fmla="*/ 3 w 18"/>
                  <a:gd name="T3" fmla="*/ 4 h 4"/>
                  <a:gd name="T4" fmla="*/ 1 w 18"/>
                  <a:gd name="T5" fmla="*/ 4 h 4"/>
                  <a:gd name="T6" fmla="*/ 0 w 18"/>
                  <a:gd name="T7" fmla="*/ 2 h 4"/>
                  <a:gd name="T8" fmla="*/ 0 w 18"/>
                  <a:gd name="T9" fmla="*/ 0 h 4"/>
                  <a:gd name="T10" fmla="*/ 2 w 18"/>
                  <a:gd name="T11" fmla="*/ 0 h 4"/>
                  <a:gd name="T12" fmla="*/ 4 w 18"/>
                  <a:gd name="T13" fmla="*/ 0 h 4"/>
                  <a:gd name="T14" fmla="*/ 6 w 18"/>
                  <a:gd name="T15" fmla="*/ 0 h 4"/>
                  <a:gd name="T16" fmla="*/ 8 w 18"/>
                  <a:gd name="T17" fmla="*/ 0 h 4"/>
                  <a:gd name="T18" fmla="*/ 12 w 18"/>
                  <a:gd name="T19" fmla="*/ 0 h 4"/>
                  <a:gd name="T20" fmla="*/ 14 w 18"/>
                  <a:gd name="T21" fmla="*/ 0 h 4"/>
                  <a:gd name="T22" fmla="*/ 17 w 18"/>
                  <a:gd name="T23" fmla="*/ 0 h 4"/>
                  <a:gd name="T24" fmla="*/ 18 w 18"/>
                  <a:gd name="T25" fmla="*/ 2 h 4"/>
                  <a:gd name="T26" fmla="*/ 18 w 18"/>
                  <a:gd name="T27" fmla="*/ 4 h 4"/>
                  <a:gd name="T28" fmla="*/ 16 w 18"/>
                  <a:gd name="T29" fmla="*/ 4 h 4"/>
                  <a:gd name="T30" fmla="*/ 13 w 18"/>
                  <a:gd name="T31" fmla="*/ 4 h 4"/>
                  <a:gd name="T32" fmla="*/ 11 w 18"/>
                  <a:gd name="T33" fmla="*/ 4 h 4"/>
                  <a:gd name="T34" fmla="*/ 9 w 18"/>
                  <a:gd name="T35" fmla="*/ 4 h 4"/>
                  <a:gd name="T36" fmla="*/ 7 w 18"/>
                  <a:gd name="T37" fmla="*/ 4 h 4"/>
                  <a:gd name="T38" fmla="*/ 5 w 18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4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3" name="Freeform 353">
                <a:extLst>
                  <a:ext uri="{FF2B5EF4-FFF2-40B4-BE49-F238E27FC236}">
                    <a16:creationId xmlns:a16="http://schemas.microsoft.com/office/drawing/2014/main" id="{C8FF4D35-FF69-F54C-1263-D29E94F64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835"/>
                <a:ext cx="0" cy="1"/>
              </a:xfrm>
              <a:custGeom>
                <a:avLst/>
                <a:gdLst>
                  <a:gd name="T0" fmla="*/ 1 w 8"/>
                  <a:gd name="T1" fmla="*/ 12 h 13"/>
                  <a:gd name="T2" fmla="*/ 0 w 8"/>
                  <a:gd name="T3" fmla="*/ 7 h 13"/>
                  <a:gd name="T4" fmla="*/ 0 w 8"/>
                  <a:gd name="T5" fmla="*/ 5 h 13"/>
                  <a:gd name="T6" fmla="*/ 0 w 8"/>
                  <a:gd name="T7" fmla="*/ 4 h 13"/>
                  <a:gd name="T8" fmla="*/ 2 w 8"/>
                  <a:gd name="T9" fmla="*/ 4 h 13"/>
                  <a:gd name="T10" fmla="*/ 4 w 8"/>
                  <a:gd name="T11" fmla="*/ 4 h 13"/>
                  <a:gd name="T12" fmla="*/ 3 w 8"/>
                  <a:gd name="T13" fmla="*/ 2 h 13"/>
                  <a:gd name="T14" fmla="*/ 3 w 8"/>
                  <a:gd name="T15" fmla="*/ 0 h 13"/>
                  <a:gd name="T16" fmla="*/ 5 w 8"/>
                  <a:gd name="T17" fmla="*/ 0 h 13"/>
                  <a:gd name="T18" fmla="*/ 7 w 8"/>
                  <a:gd name="T19" fmla="*/ 0 h 13"/>
                  <a:gd name="T20" fmla="*/ 8 w 8"/>
                  <a:gd name="T21" fmla="*/ 4 h 13"/>
                  <a:gd name="T22" fmla="*/ 8 w 8"/>
                  <a:gd name="T23" fmla="*/ 6 h 13"/>
                  <a:gd name="T24" fmla="*/ 8 w 8"/>
                  <a:gd name="T25" fmla="*/ 8 h 13"/>
                  <a:gd name="T26" fmla="*/ 6 w 8"/>
                  <a:gd name="T27" fmla="*/ 8 h 13"/>
                  <a:gd name="T28" fmla="*/ 4 w 8"/>
                  <a:gd name="T29" fmla="*/ 8 h 13"/>
                  <a:gd name="T30" fmla="*/ 5 w 8"/>
                  <a:gd name="T31" fmla="*/ 10 h 13"/>
                  <a:gd name="T32" fmla="*/ 5 w 8"/>
                  <a:gd name="T33" fmla="*/ 13 h 13"/>
                  <a:gd name="T34" fmla="*/ 3 w 8"/>
                  <a:gd name="T35" fmla="*/ 12 h 13"/>
                  <a:gd name="T36" fmla="*/ 1 w 8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3">
                    <a:moveTo>
                      <a:pt x="1" y="12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3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4" name="Freeform 354">
                <a:extLst>
                  <a:ext uri="{FF2B5EF4-FFF2-40B4-BE49-F238E27FC236}">
                    <a16:creationId xmlns:a16="http://schemas.microsoft.com/office/drawing/2014/main" id="{4B032E2D-58DA-5211-76F3-19FF680A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830"/>
                <a:ext cx="0" cy="1"/>
              </a:xfrm>
              <a:custGeom>
                <a:avLst/>
                <a:gdLst>
                  <a:gd name="T0" fmla="*/ 9 w 9"/>
                  <a:gd name="T1" fmla="*/ 13 h 13"/>
                  <a:gd name="T2" fmla="*/ 7 w 9"/>
                  <a:gd name="T3" fmla="*/ 13 h 13"/>
                  <a:gd name="T4" fmla="*/ 5 w 9"/>
                  <a:gd name="T5" fmla="*/ 13 h 13"/>
                  <a:gd name="T6" fmla="*/ 5 w 9"/>
                  <a:gd name="T7" fmla="*/ 11 h 13"/>
                  <a:gd name="T8" fmla="*/ 5 w 9"/>
                  <a:gd name="T9" fmla="*/ 8 h 13"/>
                  <a:gd name="T10" fmla="*/ 3 w 9"/>
                  <a:gd name="T11" fmla="*/ 8 h 13"/>
                  <a:gd name="T12" fmla="*/ 1 w 9"/>
                  <a:gd name="T13" fmla="*/ 8 h 13"/>
                  <a:gd name="T14" fmla="*/ 0 w 9"/>
                  <a:gd name="T15" fmla="*/ 6 h 13"/>
                  <a:gd name="T16" fmla="*/ 0 w 9"/>
                  <a:gd name="T17" fmla="*/ 4 h 13"/>
                  <a:gd name="T18" fmla="*/ 2 w 9"/>
                  <a:gd name="T19" fmla="*/ 4 h 13"/>
                  <a:gd name="T20" fmla="*/ 4 w 9"/>
                  <a:gd name="T21" fmla="*/ 4 h 13"/>
                  <a:gd name="T22" fmla="*/ 4 w 9"/>
                  <a:gd name="T23" fmla="*/ 2 h 13"/>
                  <a:gd name="T24" fmla="*/ 3 w 9"/>
                  <a:gd name="T25" fmla="*/ 0 h 13"/>
                  <a:gd name="T26" fmla="*/ 5 w 9"/>
                  <a:gd name="T27" fmla="*/ 0 h 13"/>
                  <a:gd name="T28" fmla="*/ 7 w 9"/>
                  <a:gd name="T29" fmla="*/ 0 h 13"/>
                  <a:gd name="T30" fmla="*/ 8 w 9"/>
                  <a:gd name="T31" fmla="*/ 2 h 13"/>
                  <a:gd name="T32" fmla="*/ 8 w 9"/>
                  <a:gd name="T33" fmla="*/ 4 h 13"/>
                  <a:gd name="T34" fmla="*/ 9 w 9"/>
                  <a:gd name="T35" fmla="*/ 6 h 13"/>
                  <a:gd name="T36" fmla="*/ 9 w 9"/>
                  <a:gd name="T37" fmla="*/ 8 h 13"/>
                  <a:gd name="T38" fmla="*/ 9 w 9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9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5" name="Freeform 355">
                <a:extLst>
                  <a:ext uri="{FF2B5EF4-FFF2-40B4-BE49-F238E27FC236}">
                    <a16:creationId xmlns:a16="http://schemas.microsoft.com/office/drawing/2014/main" id="{4F4900BD-2B3F-C146-035C-495243DAE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21"/>
                <a:ext cx="1" cy="0"/>
              </a:xfrm>
              <a:custGeom>
                <a:avLst/>
                <a:gdLst>
                  <a:gd name="T0" fmla="*/ 9 w 9"/>
                  <a:gd name="T1" fmla="*/ 5 h 9"/>
                  <a:gd name="T2" fmla="*/ 9 w 9"/>
                  <a:gd name="T3" fmla="*/ 7 h 9"/>
                  <a:gd name="T4" fmla="*/ 9 w 9"/>
                  <a:gd name="T5" fmla="*/ 9 h 9"/>
                  <a:gd name="T6" fmla="*/ 6 w 9"/>
                  <a:gd name="T7" fmla="*/ 9 h 9"/>
                  <a:gd name="T8" fmla="*/ 4 w 9"/>
                  <a:gd name="T9" fmla="*/ 9 h 9"/>
                  <a:gd name="T10" fmla="*/ 2 w 9"/>
                  <a:gd name="T11" fmla="*/ 9 h 9"/>
                  <a:gd name="T12" fmla="*/ 0 w 9"/>
                  <a:gd name="T13" fmla="*/ 9 h 9"/>
                  <a:gd name="T14" fmla="*/ 0 w 9"/>
                  <a:gd name="T15" fmla="*/ 7 h 9"/>
                  <a:gd name="T16" fmla="*/ 0 w 9"/>
                  <a:gd name="T17" fmla="*/ 5 h 9"/>
                  <a:gd name="T18" fmla="*/ 2 w 9"/>
                  <a:gd name="T19" fmla="*/ 5 h 9"/>
                  <a:gd name="T20" fmla="*/ 4 w 9"/>
                  <a:gd name="T21" fmla="*/ 5 h 9"/>
                  <a:gd name="T22" fmla="*/ 3 w 9"/>
                  <a:gd name="T23" fmla="*/ 3 h 9"/>
                  <a:gd name="T24" fmla="*/ 3 w 9"/>
                  <a:gd name="T25" fmla="*/ 0 h 9"/>
                  <a:gd name="T26" fmla="*/ 5 w 9"/>
                  <a:gd name="T27" fmla="*/ 0 h 9"/>
                  <a:gd name="T28" fmla="*/ 7 w 9"/>
                  <a:gd name="T29" fmla="*/ 0 h 9"/>
                  <a:gd name="T30" fmla="*/ 7 w 9"/>
                  <a:gd name="T31" fmla="*/ 3 h 9"/>
                  <a:gd name="T32" fmla="*/ 9 w 9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9" y="5"/>
                    </a:moveTo>
                    <a:lnTo>
                      <a:pt x="9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6" name="Freeform 356">
                <a:extLst>
                  <a:ext uri="{FF2B5EF4-FFF2-40B4-BE49-F238E27FC236}">
                    <a16:creationId xmlns:a16="http://schemas.microsoft.com/office/drawing/2014/main" id="{EB471EF3-E779-D5AB-2E8C-E35AB1838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20"/>
                <a:ext cx="1" cy="0"/>
              </a:xfrm>
              <a:custGeom>
                <a:avLst/>
                <a:gdLst>
                  <a:gd name="T0" fmla="*/ 0 w 14"/>
                  <a:gd name="T1" fmla="*/ 0 h 9"/>
                  <a:gd name="T2" fmla="*/ 4 w 14"/>
                  <a:gd name="T3" fmla="*/ 0 h 9"/>
                  <a:gd name="T4" fmla="*/ 6 w 14"/>
                  <a:gd name="T5" fmla="*/ 0 h 9"/>
                  <a:gd name="T6" fmla="*/ 9 w 14"/>
                  <a:gd name="T7" fmla="*/ 0 h 9"/>
                  <a:gd name="T8" fmla="*/ 9 w 14"/>
                  <a:gd name="T9" fmla="*/ 3 h 9"/>
                  <a:gd name="T10" fmla="*/ 9 w 14"/>
                  <a:gd name="T11" fmla="*/ 5 h 9"/>
                  <a:gd name="T12" fmla="*/ 11 w 14"/>
                  <a:gd name="T13" fmla="*/ 5 h 9"/>
                  <a:gd name="T14" fmla="*/ 14 w 14"/>
                  <a:gd name="T15" fmla="*/ 5 h 9"/>
                  <a:gd name="T16" fmla="*/ 14 w 14"/>
                  <a:gd name="T17" fmla="*/ 9 h 9"/>
                  <a:gd name="T18" fmla="*/ 10 w 14"/>
                  <a:gd name="T19" fmla="*/ 9 h 9"/>
                  <a:gd name="T20" fmla="*/ 1 w 14"/>
                  <a:gd name="T21" fmla="*/ 9 h 9"/>
                  <a:gd name="T22" fmla="*/ 0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0" y="9"/>
                    </a:lnTo>
                    <a:lnTo>
                      <a:pt x="1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7" name="Freeform 357">
                <a:extLst>
                  <a:ext uri="{FF2B5EF4-FFF2-40B4-BE49-F238E27FC236}">
                    <a16:creationId xmlns:a16="http://schemas.microsoft.com/office/drawing/2014/main" id="{950855F5-0753-7472-9829-9C217344C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7" y="2817"/>
                <a:ext cx="1" cy="0"/>
              </a:xfrm>
              <a:custGeom>
                <a:avLst/>
                <a:gdLst>
                  <a:gd name="T0" fmla="*/ 10 w 11"/>
                  <a:gd name="T1" fmla="*/ 5 h 9"/>
                  <a:gd name="T2" fmla="*/ 11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6 w 11"/>
                  <a:gd name="T9" fmla="*/ 9 h 9"/>
                  <a:gd name="T10" fmla="*/ 6 w 11"/>
                  <a:gd name="T11" fmla="*/ 7 h 9"/>
                  <a:gd name="T12" fmla="*/ 5 w 11"/>
                  <a:gd name="T13" fmla="*/ 5 h 9"/>
                  <a:gd name="T14" fmla="*/ 3 w 11"/>
                  <a:gd name="T15" fmla="*/ 5 h 9"/>
                  <a:gd name="T16" fmla="*/ 1 w 11"/>
                  <a:gd name="T17" fmla="*/ 5 h 9"/>
                  <a:gd name="T18" fmla="*/ 1 w 11"/>
                  <a:gd name="T19" fmla="*/ 3 h 9"/>
                  <a:gd name="T20" fmla="*/ 0 w 11"/>
                  <a:gd name="T21" fmla="*/ 0 h 9"/>
                  <a:gd name="T22" fmla="*/ 2 w 11"/>
                  <a:gd name="T23" fmla="*/ 0 h 9"/>
                  <a:gd name="T24" fmla="*/ 4 w 11"/>
                  <a:gd name="T25" fmla="*/ 0 h 9"/>
                  <a:gd name="T26" fmla="*/ 8 w 11"/>
                  <a:gd name="T27" fmla="*/ 0 h 9"/>
                  <a:gd name="T28" fmla="*/ 10 w 11"/>
                  <a:gd name="T29" fmla="*/ 0 h 9"/>
                  <a:gd name="T30" fmla="*/ 10 w 11"/>
                  <a:gd name="T31" fmla="*/ 3 h 9"/>
                  <a:gd name="T32" fmla="*/ 10 w 11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5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8" name="Freeform 358">
                <a:extLst>
                  <a:ext uri="{FF2B5EF4-FFF2-40B4-BE49-F238E27FC236}">
                    <a16:creationId xmlns:a16="http://schemas.microsoft.com/office/drawing/2014/main" id="{234EF4C2-E687-24E1-DE73-51206FD3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4"/>
                <a:ext cx="1" cy="1"/>
              </a:xfrm>
              <a:custGeom>
                <a:avLst/>
                <a:gdLst>
                  <a:gd name="T0" fmla="*/ 13 w 14"/>
                  <a:gd name="T1" fmla="*/ 0 h 6"/>
                  <a:gd name="T2" fmla="*/ 14 w 14"/>
                  <a:gd name="T3" fmla="*/ 3 h 6"/>
                  <a:gd name="T4" fmla="*/ 14 w 14"/>
                  <a:gd name="T5" fmla="*/ 5 h 6"/>
                  <a:gd name="T6" fmla="*/ 11 w 14"/>
                  <a:gd name="T7" fmla="*/ 5 h 6"/>
                  <a:gd name="T8" fmla="*/ 9 w 14"/>
                  <a:gd name="T9" fmla="*/ 5 h 6"/>
                  <a:gd name="T10" fmla="*/ 7 w 14"/>
                  <a:gd name="T11" fmla="*/ 5 h 6"/>
                  <a:gd name="T12" fmla="*/ 5 w 14"/>
                  <a:gd name="T13" fmla="*/ 5 h 6"/>
                  <a:gd name="T14" fmla="*/ 3 w 14"/>
                  <a:gd name="T15" fmla="*/ 6 h 6"/>
                  <a:gd name="T16" fmla="*/ 1 w 14"/>
                  <a:gd name="T17" fmla="*/ 6 h 6"/>
                  <a:gd name="T18" fmla="*/ 1 w 14"/>
                  <a:gd name="T19" fmla="*/ 4 h 6"/>
                  <a:gd name="T20" fmla="*/ 0 w 14"/>
                  <a:gd name="T21" fmla="*/ 2 h 6"/>
                  <a:gd name="T22" fmla="*/ 8 w 14"/>
                  <a:gd name="T23" fmla="*/ 0 h 6"/>
                  <a:gd name="T24" fmla="*/ 13 w 1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6">
                    <a:moveTo>
                      <a:pt x="13" y="0"/>
                    </a:moveTo>
                    <a:lnTo>
                      <a:pt x="14" y="3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19" name="Freeform 359">
                <a:extLst>
                  <a:ext uri="{FF2B5EF4-FFF2-40B4-BE49-F238E27FC236}">
                    <a16:creationId xmlns:a16="http://schemas.microsoft.com/office/drawing/2014/main" id="{C152EBE1-C045-DBC8-D5C5-F7422791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784"/>
                <a:ext cx="0" cy="1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9 h 9"/>
                  <a:gd name="T6" fmla="*/ 1 w 9"/>
                  <a:gd name="T7" fmla="*/ 7 h 9"/>
                  <a:gd name="T8" fmla="*/ 1 w 9"/>
                  <a:gd name="T9" fmla="*/ 5 h 9"/>
                  <a:gd name="T10" fmla="*/ 0 w 9"/>
                  <a:gd name="T11" fmla="*/ 2 h 9"/>
                  <a:gd name="T12" fmla="*/ 0 w 9"/>
                  <a:gd name="T13" fmla="*/ 1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5 h 9"/>
                  <a:gd name="T26" fmla="*/ 7 w 9"/>
                  <a:gd name="T27" fmla="*/ 5 h 9"/>
                  <a:gd name="T28" fmla="*/ 5 w 9"/>
                  <a:gd name="T29" fmla="*/ 5 h 9"/>
                  <a:gd name="T30" fmla="*/ 6 w 9"/>
                  <a:gd name="T31" fmla="*/ 7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0" name="Freeform 360">
                <a:extLst>
                  <a:ext uri="{FF2B5EF4-FFF2-40B4-BE49-F238E27FC236}">
                    <a16:creationId xmlns:a16="http://schemas.microsoft.com/office/drawing/2014/main" id="{5FF482CD-B751-AB0E-3382-BA0CACEA6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783"/>
                <a:ext cx="1" cy="1"/>
              </a:xfrm>
              <a:custGeom>
                <a:avLst/>
                <a:gdLst>
                  <a:gd name="T0" fmla="*/ 4 w 9"/>
                  <a:gd name="T1" fmla="*/ 17 h 17"/>
                  <a:gd name="T2" fmla="*/ 3 w 9"/>
                  <a:gd name="T3" fmla="*/ 13 h 17"/>
                  <a:gd name="T4" fmla="*/ 2 w 9"/>
                  <a:gd name="T5" fmla="*/ 9 h 17"/>
                  <a:gd name="T6" fmla="*/ 0 w 9"/>
                  <a:gd name="T7" fmla="*/ 1 h 17"/>
                  <a:gd name="T8" fmla="*/ 2 w 9"/>
                  <a:gd name="T9" fmla="*/ 0 h 17"/>
                  <a:gd name="T10" fmla="*/ 4 w 9"/>
                  <a:gd name="T11" fmla="*/ 0 h 17"/>
                  <a:gd name="T12" fmla="*/ 5 w 9"/>
                  <a:gd name="T13" fmla="*/ 3 h 17"/>
                  <a:gd name="T14" fmla="*/ 5 w 9"/>
                  <a:gd name="T15" fmla="*/ 5 h 17"/>
                  <a:gd name="T16" fmla="*/ 6 w 9"/>
                  <a:gd name="T17" fmla="*/ 7 h 17"/>
                  <a:gd name="T18" fmla="*/ 6 w 9"/>
                  <a:gd name="T19" fmla="*/ 9 h 17"/>
                  <a:gd name="T20" fmla="*/ 7 w 9"/>
                  <a:gd name="T21" fmla="*/ 13 h 17"/>
                  <a:gd name="T22" fmla="*/ 9 w 9"/>
                  <a:gd name="T23" fmla="*/ 15 h 17"/>
                  <a:gd name="T24" fmla="*/ 9 w 9"/>
                  <a:gd name="T25" fmla="*/ 17 h 17"/>
                  <a:gd name="T26" fmla="*/ 6 w 9"/>
                  <a:gd name="T27" fmla="*/ 17 h 17"/>
                  <a:gd name="T28" fmla="*/ 4 w 9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7">
                    <a:moveTo>
                      <a:pt x="4" y="17"/>
                    </a:moveTo>
                    <a:lnTo>
                      <a:pt x="3" y="13"/>
                    </a:lnTo>
                    <a:lnTo>
                      <a:pt x="2" y="9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1" name="Freeform 361">
                <a:extLst>
                  <a:ext uri="{FF2B5EF4-FFF2-40B4-BE49-F238E27FC236}">
                    <a16:creationId xmlns:a16="http://schemas.microsoft.com/office/drawing/2014/main" id="{37FBC557-8D1A-9E6E-E035-81588465F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2"/>
                <a:ext cx="1" cy="1"/>
              </a:xfrm>
              <a:custGeom>
                <a:avLst/>
                <a:gdLst>
                  <a:gd name="T0" fmla="*/ 5 w 10"/>
                  <a:gd name="T1" fmla="*/ 9 h 13"/>
                  <a:gd name="T2" fmla="*/ 4 w 10"/>
                  <a:gd name="T3" fmla="*/ 5 h 13"/>
                  <a:gd name="T4" fmla="*/ 3 w 10"/>
                  <a:gd name="T5" fmla="*/ 3 h 13"/>
                  <a:gd name="T6" fmla="*/ 3 w 10"/>
                  <a:gd name="T7" fmla="*/ 1 h 13"/>
                  <a:gd name="T8" fmla="*/ 5 w 10"/>
                  <a:gd name="T9" fmla="*/ 0 h 13"/>
                  <a:gd name="T10" fmla="*/ 7 w 10"/>
                  <a:gd name="T11" fmla="*/ 0 h 13"/>
                  <a:gd name="T12" fmla="*/ 7 w 10"/>
                  <a:gd name="T13" fmla="*/ 3 h 13"/>
                  <a:gd name="T14" fmla="*/ 8 w 10"/>
                  <a:gd name="T15" fmla="*/ 5 h 13"/>
                  <a:gd name="T16" fmla="*/ 8 w 10"/>
                  <a:gd name="T17" fmla="*/ 7 h 13"/>
                  <a:gd name="T18" fmla="*/ 9 w 10"/>
                  <a:gd name="T19" fmla="*/ 9 h 13"/>
                  <a:gd name="T20" fmla="*/ 10 w 10"/>
                  <a:gd name="T21" fmla="*/ 11 h 13"/>
                  <a:gd name="T22" fmla="*/ 10 w 10"/>
                  <a:gd name="T23" fmla="*/ 13 h 13"/>
                  <a:gd name="T24" fmla="*/ 8 w 10"/>
                  <a:gd name="T25" fmla="*/ 13 h 13"/>
                  <a:gd name="T26" fmla="*/ 6 w 10"/>
                  <a:gd name="T27" fmla="*/ 13 h 13"/>
                  <a:gd name="T28" fmla="*/ 4 w 10"/>
                  <a:gd name="T29" fmla="*/ 13 h 13"/>
                  <a:gd name="T30" fmla="*/ 1 w 10"/>
                  <a:gd name="T31" fmla="*/ 13 h 13"/>
                  <a:gd name="T32" fmla="*/ 0 w 10"/>
                  <a:gd name="T33" fmla="*/ 12 h 13"/>
                  <a:gd name="T34" fmla="*/ 0 w 10"/>
                  <a:gd name="T35" fmla="*/ 10 h 13"/>
                  <a:gd name="T36" fmla="*/ 3 w 10"/>
                  <a:gd name="T37" fmla="*/ 9 h 13"/>
                  <a:gd name="T38" fmla="*/ 5 w 10"/>
                  <a:gd name="T3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5" y="9"/>
                    </a:moveTo>
                    <a:lnTo>
                      <a:pt x="4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2" name="Freeform 362">
                <a:extLst>
                  <a:ext uri="{FF2B5EF4-FFF2-40B4-BE49-F238E27FC236}">
                    <a16:creationId xmlns:a16="http://schemas.microsoft.com/office/drawing/2014/main" id="{1737AA02-A481-310A-99A1-C2E06104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0"/>
                <a:ext cx="2" cy="2"/>
              </a:xfrm>
              <a:custGeom>
                <a:avLst/>
                <a:gdLst>
                  <a:gd name="T0" fmla="*/ 3 w 23"/>
                  <a:gd name="T1" fmla="*/ 30 h 34"/>
                  <a:gd name="T2" fmla="*/ 1 w 23"/>
                  <a:gd name="T3" fmla="*/ 21 h 34"/>
                  <a:gd name="T4" fmla="*/ 0 w 23"/>
                  <a:gd name="T5" fmla="*/ 17 h 34"/>
                  <a:gd name="T6" fmla="*/ 4 w 23"/>
                  <a:gd name="T7" fmla="*/ 17 h 34"/>
                  <a:gd name="T8" fmla="*/ 7 w 23"/>
                  <a:gd name="T9" fmla="*/ 17 h 34"/>
                  <a:gd name="T10" fmla="*/ 9 w 23"/>
                  <a:gd name="T11" fmla="*/ 17 h 34"/>
                  <a:gd name="T12" fmla="*/ 11 w 23"/>
                  <a:gd name="T13" fmla="*/ 17 h 34"/>
                  <a:gd name="T14" fmla="*/ 13 w 23"/>
                  <a:gd name="T15" fmla="*/ 17 h 34"/>
                  <a:gd name="T16" fmla="*/ 12 w 23"/>
                  <a:gd name="T17" fmla="*/ 15 h 34"/>
                  <a:gd name="T18" fmla="*/ 12 w 23"/>
                  <a:gd name="T19" fmla="*/ 13 h 34"/>
                  <a:gd name="T20" fmla="*/ 14 w 23"/>
                  <a:gd name="T21" fmla="*/ 13 h 34"/>
                  <a:gd name="T22" fmla="*/ 16 w 23"/>
                  <a:gd name="T23" fmla="*/ 12 h 34"/>
                  <a:gd name="T24" fmla="*/ 14 w 23"/>
                  <a:gd name="T25" fmla="*/ 4 h 34"/>
                  <a:gd name="T26" fmla="*/ 13 w 23"/>
                  <a:gd name="T27" fmla="*/ 2 h 34"/>
                  <a:gd name="T28" fmla="*/ 13 w 23"/>
                  <a:gd name="T29" fmla="*/ 0 h 34"/>
                  <a:gd name="T30" fmla="*/ 15 w 23"/>
                  <a:gd name="T31" fmla="*/ 0 h 34"/>
                  <a:gd name="T32" fmla="*/ 17 w 23"/>
                  <a:gd name="T33" fmla="*/ 0 h 34"/>
                  <a:gd name="T34" fmla="*/ 18 w 23"/>
                  <a:gd name="T35" fmla="*/ 2 h 34"/>
                  <a:gd name="T36" fmla="*/ 18 w 23"/>
                  <a:gd name="T37" fmla="*/ 4 h 34"/>
                  <a:gd name="T38" fmla="*/ 20 w 23"/>
                  <a:gd name="T39" fmla="*/ 12 h 34"/>
                  <a:gd name="T40" fmla="*/ 20 w 23"/>
                  <a:gd name="T41" fmla="*/ 14 h 34"/>
                  <a:gd name="T42" fmla="*/ 21 w 23"/>
                  <a:gd name="T43" fmla="*/ 16 h 34"/>
                  <a:gd name="T44" fmla="*/ 23 w 23"/>
                  <a:gd name="T45" fmla="*/ 18 h 34"/>
                  <a:gd name="T46" fmla="*/ 23 w 23"/>
                  <a:gd name="T47" fmla="*/ 20 h 34"/>
                  <a:gd name="T48" fmla="*/ 20 w 23"/>
                  <a:gd name="T49" fmla="*/ 20 h 34"/>
                  <a:gd name="T50" fmla="*/ 18 w 23"/>
                  <a:gd name="T51" fmla="*/ 20 h 34"/>
                  <a:gd name="T52" fmla="*/ 14 w 23"/>
                  <a:gd name="T53" fmla="*/ 20 h 34"/>
                  <a:gd name="T54" fmla="*/ 12 w 23"/>
                  <a:gd name="T55" fmla="*/ 20 h 34"/>
                  <a:gd name="T56" fmla="*/ 10 w 23"/>
                  <a:gd name="T57" fmla="*/ 21 h 34"/>
                  <a:gd name="T58" fmla="*/ 10 w 23"/>
                  <a:gd name="T59" fmla="*/ 24 h 34"/>
                  <a:gd name="T60" fmla="*/ 11 w 23"/>
                  <a:gd name="T61" fmla="*/ 26 h 34"/>
                  <a:gd name="T62" fmla="*/ 12 w 23"/>
                  <a:gd name="T63" fmla="*/ 29 h 34"/>
                  <a:gd name="T64" fmla="*/ 8 w 23"/>
                  <a:gd name="T65" fmla="*/ 30 h 34"/>
                  <a:gd name="T66" fmla="*/ 8 w 23"/>
                  <a:gd name="T67" fmla="*/ 32 h 34"/>
                  <a:gd name="T68" fmla="*/ 9 w 23"/>
                  <a:gd name="T69" fmla="*/ 33 h 34"/>
                  <a:gd name="T70" fmla="*/ 7 w 23"/>
                  <a:gd name="T71" fmla="*/ 34 h 34"/>
                  <a:gd name="T72" fmla="*/ 4 w 23"/>
                  <a:gd name="T73" fmla="*/ 34 h 34"/>
                  <a:gd name="T74" fmla="*/ 3 w 23"/>
                  <a:gd name="T75" fmla="*/ 32 h 34"/>
                  <a:gd name="T76" fmla="*/ 3 w 23"/>
                  <a:gd name="T7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" h="34">
                    <a:moveTo>
                      <a:pt x="3" y="30"/>
                    </a:moveTo>
                    <a:lnTo>
                      <a:pt x="1" y="21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6"/>
                    </a:lnTo>
                    <a:lnTo>
                      <a:pt x="12" y="29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3" name="Freeform 363">
                <a:extLst>
                  <a:ext uri="{FF2B5EF4-FFF2-40B4-BE49-F238E27FC236}">
                    <a16:creationId xmlns:a16="http://schemas.microsoft.com/office/drawing/2014/main" id="{2FBDA0FD-5479-ABAB-4857-22CB91795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777"/>
                <a:ext cx="1" cy="1"/>
              </a:xfrm>
              <a:custGeom>
                <a:avLst/>
                <a:gdLst>
                  <a:gd name="T0" fmla="*/ 11 w 11"/>
                  <a:gd name="T1" fmla="*/ 12 h 13"/>
                  <a:gd name="T2" fmla="*/ 6 w 11"/>
                  <a:gd name="T3" fmla="*/ 13 h 13"/>
                  <a:gd name="T4" fmla="*/ 4 w 11"/>
                  <a:gd name="T5" fmla="*/ 13 h 13"/>
                  <a:gd name="T6" fmla="*/ 2 w 11"/>
                  <a:gd name="T7" fmla="*/ 13 h 13"/>
                  <a:gd name="T8" fmla="*/ 2 w 11"/>
                  <a:gd name="T9" fmla="*/ 11 h 13"/>
                  <a:gd name="T10" fmla="*/ 1 w 11"/>
                  <a:gd name="T11" fmla="*/ 9 h 13"/>
                  <a:gd name="T12" fmla="*/ 1 w 11"/>
                  <a:gd name="T13" fmla="*/ 5 h 13"/>
                  <a:gd name="T14" fmla="*/ 0 w 11"/>
                  <a:gd name="T15" fmla="*/ 3 h 13"/>
                  <a:gd name="T16" fmla="*/ 0 w 11"/>
                  <a:gd name="T17" fmla="*/ 0 h 13"/>
                  <a:gd name="T18" fmla="*/ 2 w 11"/>
                  <a:gd name="T19" fmla="*/ 0 h 13"/>
                  <a:gd name="T20" fmla="*/ 4 w 11"/>
                  <a:gd name="T21" fmla="*/ 0 h 13"/>
                  <a:gd name="T22" fmla="*/ 4 w 11"/>
                  <a:gd name="T23" fmla="*/ 3 h 13"/>
                  <a:gd name="T24" fmla="*/ 5 w 11"/>
                  <a:gd name="T25" fmla="*/ 5 h 13"/>
                  <a:gd name="T26" fmla="*/ 7 w 11"/>
                  <a:gd name="T27" fmla="*/ 5 h 13"/>
                  <a:gd name="T28" fmla="*/ 9 w 11"/>
                  <a:gd name="T29" fmla="*/ 5 h 13"/>
                  <a:gd name="T30" fmla="*/ 9 w 11"/>
                  <a:gd name="T31" fmla="*/ 7 h 13"/>
                  <a:gd name="T32" fmla="*/ 11 w 11"/>
                  <a:gd name="T33" fmla="*/ 9 h 13"/>
                  <a:gd name="T34" fmla="*/ 11 w 11"/>
                  <a:gd name="T35" fmla="*/ 10 h 13"/>
                  <a:gd name="T36" fmla="*/ 11 w 11"/>
                  <a:gd name="T3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1" y="12"/>
                    </a:move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4" name="Freeform 364">
                <a:extLst>
                  <a:ext uri="{FF2B5EF4-FFF2-40B4-BE49-F238E27FC236}">
                    <a16:creationId xmlns:a16="http://schemas.microsoft.com/office/drawing/2014/main" id="{FE3C6C1F-924E-894B-84B4-656DBB771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775"/>
                <a:ext cx="0" cy="2"/>
              </a:xfrm>
              <a:custGeom>
                <a:avLst/>
                <a:gdLst>
                  <a:gd name="T0" fmla="*/ 2 w 10"/>
                  <a:gd name="T1" fmla="*/ 20 h 20"/>
                  <a:gd name="T2" fmla="*/ 2 w 10"/>
                  <a:gd name="T3" fmla="*/ 17 h 20"/>
                  <a:gd name="T4" fmla="*/ 1 w 10"/>
                  <a:gd name="T5" fmla="*/ 15 h 20"/>
                  <a:gd name="T6" fmla="*/ 1 w 10"/>
                  <a:gd name="T7" fmla="*/ 13 h 20"/>
                  <a:gd name="T8" fmla="*/ 1 w 10"/>
                  <a:gd name="T9" fmla="*/ 11 h 20"/>
                  <a:gd name="T10" fmla="*/ 0 w 10"/>
                  <a:gd name="T11" fmla="*/ 8 h 20"/>
                  <a:gd name="T12" fmla="*/ 0 w 10"/>
                  <a:gd name="T13" fmla="*/ 6 h 20"/>
                  <a:gd name="T14" fmla="*/ 0 w 10"/>
                  <a:gd name="T15" fmla="*/ 4 h 20"/>
                  <a:gd name="T16" fmla="*/ 2 w 10"/>
                  <a:gd name="T17" fmla="*/ 4 h 20"/>
                  <a:gd name="T18" fmla="*/ 4 w 10"/>
                  <a:gd name="T19" fmla="*/ 4 h 20"/>
                  <a:gd name="T20" fmla="*/ 3 w 10"/>
                  <a:gd name="T21" fmla="*/ 2 h 20"/>
                  <a:gd name="T22" fmla="*/ 3 w 10"/>
                  <a:gd name="T23" fmla="*/ 0 h 20"/>
                  <a:gd name="T24" fmla="*/ 5 w 10"/>
                  <a:gd name="T25" fmla="*/ 0 h 20"/>
                  <a:gd name="T26" fmla="*/ 7 w 10"/>
                  <a:gd name="T27" fmla="*/ 0 h 20"/>
                  <a:gd name="T28" fmla="*/ 7 w 10"/>
                  <a:gd name="T29" fmla="*/ 2 h 20"/>
                  <a:gd name="T30" fmla="*/ 8 w 10"/>
                  <a:gd name="T31" fmla="*/ 4 h 20"/>
                  <a:gd name="T32" fmla="*/ 8 w 10"/>
                  <a:gd name="T33" fmla="*/ 6 h 20"/>
                  <a:gd name="T34" fmla="*/ 8 w 10"/>
                  <a:gd name="T35" fmla="*/ 8 h 20"/>
                  <a:gd name="T36" fmla="*/ 9 w 10"/>
                  <a:gd name="T37" fmla="*/ 11 h 20"/>
                  <a:gd name="T38" fmla="*/ 9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8 w 10"/>
                  <a:gd name="T45" fmla="*/ 17 h 20"/>
                  <a:gd name="T46" fmla="*/ 6 w 10"/>
                  <a:gd name="T47" fmla="*/ 17 h 20"/>
                  <a:gd name="T48" fmla="*/ 6 w 10"/>
                  <a:gd name="T49" fmla="*/ 19 h 20"/>
                  <a:gd name="T50" fmla="*/ 7 w 10"/>
                  <a:gd name="T51" fmla="*/ 20 h 20"/>
                  <a:gd name="T52" fmla="*/ 5 w 10"/>
                  <a:gd name="T53" fmla="*/ 20 h 20"/>
                  <a:gd name="T54" fmla="*/ 2 w 10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20"/>
                    </a:moveTo>
                    <a:lnTo>
                      <a:pt x="2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5" name="Freeform 365">
                <a:extLst>
                  <a:ext uri="{FF2B5EF4-FFF2-40B4-BE49-F238E27FC236}">
                    <a16:creationId xmlns:a16="http://schemas.microsoft.com/office/drawing/2014/main" id="{951AB8CB-C4B3-6B0E-AA3D-983DD118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775"/>
                <a:ext cx="1" cy="2"/>
              </a:xfrm>
              <a:custGeom>
                <a:avLst/>
                <a:gdLst>
                  <a:gd name="T0" fmla="*/ 12 w 15"/>
                  <a:gd name="T1" fmla="*/ 17 h 17"/>
                  <a:gd name="T2" fmla="*/ 10 w 15"/>
                  <a:gd name="T3" fmla="*/ 17 h 17"/>
                  <a:gd name="T4" fmla="*/ 8 w 15"/>
                  <a:gd name="T5" fmla="*/ 17 h 17"/>
                  <a:gd name="T6" fmla="*/ 8 w 15"/>
                  <a:gd name="T7" fmla="*/ 15 h 17"/>
                  <a:gd name="T8" fmla="*/ 7 w 15"/>
                  <a:gd name="T9" fmla="*/ 13 h 17"/>
                  <a:gd name="T10" fmla="*/ 7 w 15"/>
                  <a:gd name="T11" fmla="*/ 11 h 17"/>
                  <a:gd name="T12" fmla="*/ 7 w 15"/>
                  <a:gd name="T13" fmla="*/ 8 h 17"/>
                  <a:gd name="T14" fmla="*/ 4 w 15"/>
                  <a:gd name="T15" fmla="*/ 8 h 17"/>
                  <a:gd name="T16" fmla="*/ 3 w 15"/>
                  <a:gd name="T17" fmla="*/ 8 h 17"/>
                  <a:gd name="T18" fmla="*/ 2 w 15"/>
                  <a:gd name="T19" fmla="*/ 6 h 17"/>
                  <a:gd name="T20" fmla="*/ 2 w 15"/>
                  <a:gd name="T21" fmla="*/ 4 h 17"/>
                  <a:gd name="T22" fmla="*/ 0 w 15"/>
                  <a:gd name="T23" fmla="*/ 0 h 17"/>
                  <a:gd name="T24" fmla="*/ 3 w 15"/>
                  <a:gd name="T25" fmla="*/ 0 h 17"/>
                  <a:gd name="T26" fmla="*/ 5 w 15"/>
                  <a:gd name="T27" fmla="*/ 0 h 17"/>
                  <a:gd name="T28" fmla="*/ 5 w 15"/>
                  <a:gd name="T29" fmla="*/ 2 h 17"/>
                  <a:gd name="T30" fmla="*/ 6 w 15"/>
                  <a:gd name="T31" fmla="*/ 4 h 17"/>
                  <a:gd name="T32" fmla="*/ 8 w 15"/>
                  <a:gd name="T33" fmla="*/ 4 h 17"/>
                  <a:gd name="T34" fmla="*/ 10 w 15"/>
                  <a:gd name="T35" fmla="*/ 4 h 17"/>
                  <a:gd name="T36" fmla="*/ 12 w 15"/>
                  <a:gd name="T37" fmla="*/ 4 h 17"/>
                  <a:gd name="T38" fmla="*/ 14 w 15"/>
                  <a:gd name="T39" fmla="*/ 4 h 17"/>
                  <a:gd name="T40" fmla="*/ 14 w 15"/>
                  <a:gd name="T41" fmla="*/ 6 h 17"/>
                  <a:gd name="T42" fmla="*/ 15 w 15"/>
                  <a:gd name="T43" fmla="*/ 8 h 17"/>
                  <a:gd name="T44" fmla="*/ 13 w 15"/>
                  <a:gd name="T45" fmla="*/ 8 h 17"/>
                  <a:gd name="T46" fmla="*/ 11 w 15"/>
                  <a:gd name="T47" fmla="*/ 8 h 17"/>
                  <a:gd name="T48" fmla="*/ 11 w 15"/>
                  <a:gd name="T49" fmla="*/ 11 h 17"/>
                  <a:gd name="T50" fmla="*/ 11 w 15"/>
                  <a:gd name="T51" fmla="*/ 13 h 17"/>
                  <a:gd name="T52" fmla="*/ 12 w 15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6" name="Freeform 366">
                <a:extLst>
                  <a:ext uri="{FF2B5EF4-FFF2-40B4-BE49-F238E27FC236}">
                    <a16:creationId xmlns:a16="http://schemas.microsoft.com/office/drawing/2014/main" id="{2640903A-EA68-B6D9-66D6-C31885C9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774"/>
                <a:ext cx="0" cy="1"/>
              </a:xfrm>
              <a:custGeom>
                <a:avLst/>
                <a:gdLst>
                  <a:gd name="T0" fmla="*/ 9 w 10"/>
                  <a:gd name="T1" fmla="*/ 6 h 10"/>
                  <a:gd name="T2" fmla="*/ 10 w 10"/>
                  <a:gd name="T3" fmla="*/ 8 h 10"/>
                  <a:gd name="T4" fmla="*/ 10 w 10"/>
                  <a:gd name="T5" fmla="*/ 10 h 10"/>
                  <a:gd name="T6" fmla="*/ 8 w 10"/>
                  <a:gd name="T7" fmla="*/ 10 h 10"/>
                  <a:gd name="T8" fmla="*/ 6 w 10"/>
                  <a:gd name="T9" fmla="*/ 9 h 10"/>
                  <a:gd name="T10" fmla="*/ 6 w 10"/>
                  <a:gd name="T11" fmla="*/ 8 h 10"/>
                  <a:gd name="T12" fmla="*/ 5 w 10"/>
                  <a:gd name="T13" fmla="*/ 5 h 10"/>
                  <a:gd name="T14" fmla="*/ 2 w 10"/>
                  <a:gd name="T15" fmla="*/ 5 h 10"/>
                  <a:gd name="T16" fmla="*/ 0 w 10"/>
                  <a:gd name="T17" fmla="*/ 5 h 10"/>
                  <a:gd name="T18" fmla="*/ 0 w 10"/>
                  <a:gd name="T19" fmla="*/ 3 h 10"/>
                  <a:gd name="T20" fmla="*/ 0 w 10"/>
                  <a:gd name="T21" fmla="*/ 0 h 10"/>
                  <a:gd name="T22" fmla="*/ 2 w 10"/>
                  <a:gd name="T23" fmla="*/ 0 h 10"/>
                  <a:gd name="T24" fmla="*/ 5 w 10"/>
                  <a:gd name="T25" fmla="*/ 2 h 10"/>
                  <a:gd name="T26" fmla="*/ 7 w 10"/>
                  <a:gd name="T27" fmla="*/ 2 h 10"/>
                  <a:gd name="T28" fmla="*/ 9 w 10"/>
                  <a:gd name="T29" fmla="*/ 2 h 10"/>
                  <a:gd name="T30" fmla="*/ 9 w 10"/>
                  <a:gd name="T31" fmla="*/ 4 h 10"/>
                  <a:gd name="T32" fmla="*/ 9 w 10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9" y="6"/>
                    </a:move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7" name="Freeform 367">
                <a:extLst>
                  <a:ext uri="{FF2B5EF4-FFF2-40B4-BE49-F238E27FC236}">
                    <a16:creationId xmlns:a16="http://schemas.microsoft.com/office/drawing/2014/main" id="{38D11F1D-C774-A947-2B14-8FB3FD1147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4" y="2777"/>
                <a:ext cx="60" cy="85"/>
              </a:xfrm>
              <a:custGeom>
                <a:avLst/>
                <a:gdLst>
                  <a:gd name="T0" fmla="*/ 881 w 963"/>
                  <a:gd name="T1" fmla="*/ 109 h 1363"/>
                  <a:gd name="T2" fmla="*/ 855 w 963"/>
                  <a:gd name="T3" fmla="*/ 157 h 1363"/>
                  <a:gd name="T4" fmla="*/ 838 w 963"/>
                  <a:gd name="T5" fmla="*/ 173 h 1363"/>
                  <a:gd name="T6" fmla="*/ 742 w 963"/>
                  <a:gd name="T7" fmla="*/ 299 h 1363"/>
                  <a:gd name="T8" fmla="*/ 660 w 963"/>
                  <a:gd name="T9" fmla="*/ 446 h 1363"/>
                  <a:gd name="T10" fmla="*/ 635 w 963"/>
                  <a:gd name="T11" fmla="*/ 469 h 1363"/>
                  <a:gd name="T12" fmla="*/ 602 w 963"/>
                  <a:gd name="T13" fmla="*/ 523 h 1363"/>
                  <a:gd name="T14" fmla="*/ 465 w 963"/>
                  <a:gd name="T15" fmla="*/ 717 h 1363"/>
                  <a:gd name="T16" fmla="*/ 449 w 963"/>
                  <a:gd name="T17" fmla="*/ 735 h 1363"/>
                  <a:gd name="T18" fmla="*/ 323 w 963"/>
                  <a:gd name="T19" fmla="*/ 890 h 1363"/>
                  <a:gd name="T20" fmla="*/ 280 w 963"/>
                  <a:gd name="T21" fmla="*/ 976 h 1363"/>
                  <a:gd name="T22" fmla="*/ 90 w 963"/>
                  <a:gd name="T23" fmla="*/ 1191 h 1363"/>
                  <a:gd name="T24" fmla="*/ 49 w 963"/>
                  <a:gd name="T25" fmla="*/ 1328 h 1363"/>
                  <a:gd name="T26" fmla="*/ 100 w 963"/>
                  <a:gd name="T27" fmla="*/ 1218 h 1363"/>
                  <a:gd name="T28" fmla="*/ 10 w 963"/>
                  <a:gd name="T29" fmla="*/ 1315 h 1363"/>
                  <a:gd name="T30" fmla="*/ 22 w 963"/>
                  <a:gd name="T31" fmla="*/ 1249 h 1363"/>
                  <a:gd name="T32" fmla="*/ 76 w 963"/>
                  <a:gd name="T33" fmla="*/ 1216 h 1363"/>
                  <a:gd name="T34" fmla="*/ 92 w 963"/>
                  <a:gd name="T35" fmla="*/ 1142 h 1363"/>
                  <a:gd name="T36" fmla="*/ 136 w 963"/>
                  <a:gd name="T37" fmla="*/ 1090 h 1363"/>
                  <a:gd name="T38" fmla="*/ 175 w 963"/>
                  <a:gd name="T39" fmla="*/ 1038 h 1363"/>
                  <a:gd name="T40" fmla="*/ 204 w 963"/>
                  <a:gd name="T41" fmla="*/ 980 h 1363"/>
                  <a:gd name="T42" fmla="*/ 256 w 963"/>
                  <a:gd name="T43" fmla="*/ 918 h 1363"/>
                  <a:gd name="T44" fmla="*/ 300 w 963"/>
                  <a:gd name="T45" fmla="*/ 865 h 1363"/>
                  <a:gd name="T46" fmla="*/ 354 w 963"/>
                  <a:gd name="T47" fmla="*/ 802 h 1363"/>
                  <a:gd name="T48" fmla="*/ 404 w 963"/>
                  <a:gd name="T49" fmla="*/ 742 h 1363"/>
                  <a:gd name="T50" fmla="*/ 461 w 963"/>
                  <a:gd name="T51" fmla="*/ 693 h 1363"/>
                  <a:gd name="T52" fmla="*/ 491 w 963"/>
                  <a:gd name="T53" fmla="*/ 644 h 1363"/>
                  <a:gd name="T54" fmla="*/ 544 w 963"/>
                  <a:gd name="T55" fmla="*/ 569 h 1363"/>
                  <a:gd name="T56" fmla="*/ 576 w 963"/>
                  <a:gd name="T57" fmla="*/ 515 h 1363"/>
                  <a:gd name="T58" fmla="*/ 616 w 963"/>
                  <a:gd name="T59" fmla="*/ 462 h 1363"/>
                  <a:gd name="T60" fmla="*/ 662 w 963"/>
                  <a:gd name="T61" fmla="*/ 397 h 1363"/>
                  <a:gd name="T62" fmla="*/ 690 w 963"/>
                  <a:gd name="T63" fmla="*/ 346 h 1363"/>
                  <a:gd name="T64" fmla="*/ 726 w 963"/>
                  <a:gd name="T65" fmla="*/ 280 h 1363"/>
                  <a:gd name="T66" fmla="*/ 766 w 963"/>
                  <a:gd name="T67" fmla="*/ 212 h 1363"/>
                  <a:gd name="T68" fmla="*/ 809 w 963"/>
                  <a:gd name="T69" fmla="*/ 149 h 1363"/>
                  <a:gd name="T70" fmla="*/ 845 w 963"/>
                  <a:gd name="T71" fmla="*/ 100 h 1363"/>
                  <a:gd name="T72" fmla="*/ 888 w 963"/>
                  <a:gd name="T73" fmla="*/ 38 h 1363"/>
                  <a:gd name="T74" fmla="*/ 954 w 963"/>
                  <a:gd name="T75" fmla="*/ 22 h 1363"/>
                  <a:gd name="T76" fmla="*/ 936 w 963"/>
                  <a:gd name="T77" fmla="*/ 36 h 1363"/>
                  <a:gd name="T78" fmla="*/ 925 w 963"/>
                  <a:gd name="T79" fmla="*/ 40 h 1363"/>
                  <a:gd name="T80" fmla="*/ 915 w 963"/>
                  <a:gd name="T81" fmla="*/ 57 h 1363"/>
                  <a:gd name="T82" fmla="*/ 916 w 963"/>
                  <a:gd name="T83" fmla="*/ 95 h 1363"/>
                  <a:gd name="T84" fmla="*/ 900 w 963"/>
                  <a:gd name="T85" fmla="*/ 116 h 1363"/>
                  <a:gd name="T86" fmla="*/ 854 w 963"/>
                  <a:gd name="T87" fmla="*/ 184 h 1363"/>
                  <a:gd name="T88" fmla="*/ 812 w 963"/>
                  <a:gd name="T89" fmla="*/ 241 h 1363"/>
                  <a:gd name="T90" fmla="*/ 780 w 963"/>
                  <a:gd name="T91" fmla="*/ 313 h 1363"/>
                  <a:gd name="T92" fmla="*/ 741 w 963"/>
                  <a:gd name="T93" fmla="*/ 376 h 1363"/>
                  <a:gd name="T94" fmla="*/ 696 w 963"/>
                  <a:gd name="T95" fmla="*/ 448 h 1363"/>
                  <a:gd name="T96" fmla="*/ 654 w 963"/>
                  <a:gd name="T97" fmla="*/ 488 h 1363"/>
                  <a:gd name="T98" fmla="*/ 616 w 963"/>
                  <a:gd name="T99" fmla="*/ 571 h 1363"/>
                  <a:gd name="T100" fmla="*/ 578 w 963"/>
                  <a:gd name="T101" fmla="*/ 626 h 1363"/>
                  <a:gd name="T102" fmla="*/ 526 w 963"/>
                  <a:gd name="T103" fmla="*/ 692 h 1363"/>
                  <a:gd name="T104" fmla="*/ 480 w 963"/>
                  <a:gd name="T105" fmla="*/ 753 h 1363"/>
                  <a:gd name="T106" fmla="*/ 437 w 963"/>
                  <a:gd name="T107" fmla="*/ 798 h 1363"/>
                  <a:gd name="T108" fmla="*/ 405 w 963"/>
                  <a:gd name="T109" fmla="*/ 838 h 1363"/>
                  <a:gd name="T110" fmla="*/ 364 w 963"/>
                  <a:gd name="T111" fmla="*/ 887 h 1363"/>
                  <a:gd name="T112" fmla="*/ 305 w 963"/>
                  <a:gd name="T113" fmla="*/ 954 h 1363"/>
                  <a:gd name="T114" fmla="*/ 252 w 963"/>
                  <a:gd name="T115" fmla="*/ 1018 h 1363"/>
                  <a:gd name="T116" fmla="*/ 219 w 963"/>
                  <a:gd name="T117" fmla="*/ 1070 h 1363"/>
                  <a:gd name="T118" fmla="*/ 160 w 963"/>
                  <a:gd name="T119" fmla="*/ 1135 h 1363"/>
                  <a:gd name="T120" fmla="*/ 119 w 963"/>
                  <a:gd name="T121" fmla="*/ 1214 h 1363"/>
                  <a:gd name="T122" fmla="*/ 76 w 963"/>
                  <a:gd name="T123" fmla="*/ 1287 h 1363"/>
                  <a:gd name="T124" fmla="*/ 32 w 963"/>
                  <a:gd name="T125" fmla="*/ 1344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3" h="1363">
                    <a:moveTo>
                      <a:pt x="871" y="89"/>
                    </a:moveTo>
                    <a:lnTo>
                      <a:pt x="874" y="89"/>
                    </a:lnTo>
                    <a:lnTo>
                      <a:pt x="876" y="88"/>
                    </a:lnTo>
                    <a:lnTo>
                      <a:pt x="875" y="87"/>
                    </a:lnTo>
                    <a:lnTo>
                      <a:pt x="875" y="85"/>
                    </a:lnTo>
                    <a:lnTo>
                      <a:pt x="879" y="84"/>
                    </a:lnTo>
                    <a:lnTo>
                      <a:pt x="878" y="81"/>
                    </a:lnTo>
                    <a:lnTo>
                      <a:pt x="877" y="79"/>
                    </a:lnTo>
                    <a:lnTo>
                      <a:pt x="877" y="76"/>
                    </a:lnTo>
                    <a:lnTo>
                      <a:pt x="879" y="75"/>
                    </a:lnTo>
                    <a:lnTo>
                      <a:pt x="881" y="75"/>
                    </a:lnTo>
                    <a:lnTo>
                      <a:pt x="885" y="75"/>
                    </a:lnTo>
                    <a:lnTo>
                      <a:pt x="887" y="75"/>
                    </a:lnTo>
                    <a:lnTo>
                      <a:pt x="890" y="75"/>
                    </a:lnTo>
                    <a:lnTo>
                      <a:pt x="890" y="73"/>
                    </a:lnTo>
                    <a:lnTo>
                      <a:pt x="888" y="71"/>
                    </a:lnTo>
                    <a:lnTo>
                      <a:pt x="887" y="69"/>
                    </a:lnTo>
                    <a:lnTo>
                      <a:pt x="887" y="67"/>
                    </a:lnTo>
                    <a:lnTo>
                      <a:pt x="885" y="59"/>
                    </a:lnTo>
                    <a:lnTo>
                      <a:pt x="885" y="57"/>
                    </a:lnTo>
                    <a:lnTo>
                      <a:pt x="884" y="55"/>
                    </a:lnTo>
                    <a:lnTo>
                      <a:pt x="882" y="55"/>
                    </a:lnTo>
                    <a:lnTo>
                      <a:pt x="880" y="55"/>
                    </a:lnTo>
                    <a:lnTo>
                      <a:pt x="880" y="57"/>
                    </a:lnTo>
                    <a:lnTo>
                      <a:pt x="881" y="59"/>
                    </a:lnTo>
                    <a:lnTo>
                      <a:pt x="883" y="67"/>
                    </a:lnTo>
                    <a:lnTo>
                      <a:pt x="881" y="68"/>
                    </a:lnTo>
                    <a:lnTo>
                      <a:pt x="879" y="68"/>
                    </a:lnTo>
                    <a:lnTo>
                      <a:pt x="879" y="70"/>
                    </a:lnTo>
                    <a:lnTo>
                      <a:pt x="880" y="72"/>
                    </a:lnTo>
                    <a:lnTo>
                      <a:pt x="878" y="72"/>
                    </a:lnTo>
                    <a:lnTo>
                      <a:pt x="876" y="72"/>
                    </a:lnTo>
                    <a:lnTo>
                      <a:pt x="874" y="72"/>
                    </a:lnTo>
                    <a:lnTo>
                      <a:pt x="871" y="72"/>
                    </a:lnTo>
                    <a:lnTo>
                      <a:pt x="867" y="72"/>
                    </a:lnTo>
                    <a:lnTo>
                      <a:pt x="868" y="76"/>
                    </a:lnTo>
                    <a:lnTo>
                      <a:pt x="870" y="85"/>
                    </a:lnTo>
                    <a:lnTo>
                      <a:pt x="870" y="87"/>
                    </a:lnTo>
                    <a:lnTo>
                      <a:pt x="871" y="89"/>
                    </a:lnTo>
                    <a:close/>
                    <a:moveTo>
                      <a:pt x="870" y="102"/>
                    </a:moveTo>
                    <a:lnTo>
                      <a:pt x="870" y="104"/>
                    </a:lnTo>
                    <a:lnTo>
                      <a:pt x="871" y="105"/>
                    </a:lnTo>
                    <a:lnTo>
                      <a:pt x="874" y="105"/>
                    </a:lnTo>
                    <a:lnTo>
                      <a:pt x="876" y="105"/>
                    </a:lnTo>
                    <a:lnTo>
                      <a:pt x="878" y="105"/>
                    </a:lnTo>
                    <a:lnTo>
                      <a:pt x="880" y="105"/>
                    </a:lnTo>
                    <a:lnTo>
                      <a:pt x="880" y="103"/>
                    </a:lnTo>
                    <a:lnTo>
                      <a:pt x="879" y="101"/>
                    </a:lnTo>
                    <a:lnTo>
                      <a:pt x="878" y="99"/>
                    </a:lnTo>
                    <a:lnTo>
                      <a:pt x="878" y="97"/>
                    </a:lnTo>
                    <a:lnTo>
                      <a:pt x="877" y="95"/>
                    </a:lnTo>
                    <a:lnTo>
                      <a:pt x="877" y="92"/>
                    </a:lnTo>
                    <a:lnTo>
                      <a:pt x="875" y="92"/>
                    </a:lnTo>
                    <a:lnTo>
                      <a:pt x="873" y="93"/>
                    </a:lnTo>
                    <a:lnTo>
                      <a:pt x="873" y="95"/>
                    </a:lnTo>
                    <a:lnTo>
                      <a:pt x="874" y="97"/>
                    </a:lnTo>
                    <a:lnTo>
                      <a:pt x="875" y="101"/>
                    </a:lnTo>
                    <a:lnTo>
                      <a:pt x="873" y="101"/>
                    </a:lnTo>
                    <a:lnTo>
                      <a:pt x="870" y="102"/>
                    </a:lnTo>
                    <a:close/>
                    <a:moveTo>
                      <a:pt x="890" y="125"/>
                    </a:moveTo>
                    <a:lnTo>
                      <a:pt x="890" y="123"/>
                    </a:lnTo>
                    <a:lnTo>
                      <a:pt x="888" y="121"/>
                    </a:lnTo>
                    <a:lnTo>
                      <a:pt x="887" y="117"/>
                    </a:lnTo>
                    <a:lnTo>
                      <a:pt x="887" y="115"/>
                    </a:lnTo>
                    <a:lnTo>
                      <a:pt x="886" y="113"/>
                    </a:lnTo>
                    <a:lnTo>
                      <a:pt x="886" y="111"/>
                    </a:lnTo>
                    <a:lnTo>
                      <a:pt x="885" y="108"/>
                    </a:lnTo>
                    <a:lnTo>
                      <a:pt x="883" y="108"/>
                    </a:lnTo>
                    <a:lnTo>
                      <a:pt x="881" y="109"/>
                    </a:lnTo>
                    <a:lnTo>
                      <a:pt x="883" y="117"/>
                    </a:lnTo>
                    <a:lnTo>
                      <a:pt x="884" y="121"/>
                    </a:lnTo>
                    <a:lnTo>
                      <a:pt x="885" y="125"/>
                    </a:lnTo>
                    <a:lnTo>
                      <a:pt x="887" y="125"/>
                    </a:lnTo>
                    <a:lnTo>
                      <a:pt x="890" y="125"/>
                    </a:lnTo>
                    <a:close/>
                    <a:moveTo>
                      <a:pt x="847" y="129"/>
                    </a:moveTo>
                    <a:lnTo>
                      <a:pt x="849" y="129"/>
                    </a:lnTo>
                    <a:lnTo>
                      <a:pt x="851" y="129"/>
                    </a:lnTo>
                    <a:lnTo>
                      <a:pt x="851" y="126"/>
                    </a:lnTo>
                    <a:lnTo>
                      <a:pt x="850" y="124"/>
                    </a:lnTo>
                    <a:lnTo>
                      <a:pt x="848" y="124"/>
                    </a:lnTo>
                    <a:lnTo>
                      <a:pt x="846" y="124"/>
                    </a:lnTo>
                    <a:lnTo>
                      <a:pt x="844" y="124"/>
                    </a:lnTo>
                    <a:lnTo>
                      <a:pt x="842" y="125"/>
                    </a:lnTo>
                    <a:lnTo>
                      <a:pt x="842" y="126"/>
                    </a:lnTo>
                    <a:lnTo>
                      <a:pt x="843" y="129"/>
                    </a:lnTo>
                    <a:lnTo>
                      <a:pt x="843" y="131"/>
                    </a:lnTo>
                    <a:lnTo>
                      <a:pt x="844" y="133"/>
                    </a:lnTo>
                    <a:lnTo>
                      <a:pt x="846" y="133"/>
                    </a:lnTo>
                    <a:lnTo>
                      <a:pt x="848" y="133"/>
                    </a:lnTo>
                    <a:lnTo>
                      <a:pt x="848" y="131"/>
                    </a:lnTo>
                    <a:lnTo>
                      <a:pt x="847" y="129"/>
                    </a:lnTo>
                    <a:close/>
                    <a:moveTo>
                      <a:pt x="868" y="126"/>
                    </a:moveTo>
                    <a:lnTo>
                      <a:pt x="860" y="128"/>
                    </a:lnTo>
                    <a:lnTo>
                      <a:pt x="861" y="130"/>
                    </a:lnTo>
                    <a:lnTo>
                      <a:pt x="861" y="132"/>
                    </a:lnTo>
                    <a:lnTo>
                      <a:pt x="863" y="132"/>
                    </a:lnTo>
                    <a:lnTo>
                      <a:pt x="865" y="131"/>
                    </a:lnTo>
                    <a:lnTo>
                      <a:pt x="867" y="131"/>
                    </a:lnTo>
                    <a:lnTo>
                      <a:pt x="869" y="131"/>
                    </a:lnTo>
                    <a:lnTo>
                      <a:pt x="871" y="131"/>
                    </a:lnTo>
                    <a:lnTo>
                      <a:pt x="874" y="131"/>
                    </a:lnTo>
                    <a:lnTo>
                      <a:pt x="874" y="129"/>
                    </a:lnTo>
                    <a:lnTo>
                      <a:pt x="873" y="126"/>
                    </a:lnTo>
                    <a:lnTo>
                      <a:pt x="868" y="126"/>
                    </a:lnTo>
                    <a:close/>
                    <a:moveTo>
                      <a:pt x="842" y="154"/>
                    </a:moveTo>
                    <a:lnTo>
                      <a:pt x="841" y="152"/>
                    </a:lnTo>
                    <a:lnTo>
                      <a:pt x="841" y="150"/>
                    </a:lnTo>
                    <a:lnTo>
                      <a:pt x="838" y="150"/>
                    </a:lnTo>
                    <a:lnTo>
                      <a:pt x="836" y="151"/>
                    </a:lnTo>
                    <a:lnTo>
                      <a:pt x="836" y="153"/>
                    </a:lnTo>
                    <a:lnTo>
                      <a:pt x="837" y="154"/>
                    </a:lnTo>
                    <a:lnTo>
                      <a:pt x="835" y="155"/>
                    </a:lnTo>
                    <a:lnTo>
                      <a:pt x="833" y="155"/>
                    </a:lnTo>
                    <a:lnTo>
                      <a:pt x="831" y="155"/>
                    </a:lnTo>
                    <a:lnTo>
                      <a:pt x="829" y="155"/>
                    </a:lnTo>
                    <a:lnTo>
                      <a:pt x="829" y="157"/>
                    </a:lnTo>
                    <a:lnTo>
                      <a:pt x="830" y="159"/>
                    </a:lnTo>
                    <a:lnTo>
                      <a:pt x="832" y="159"/>
                    </a:lnTo>
                    <a:lnTo>
                      <a:pt x="834" y="159"/>
                    </a:lnTo>
                    <a:lnTo>
                      <a:pt x="836" y="159"/>
                    </a:lnTo>
                    <a:lnTo>
                      <a:pt x="838" y="158"/>
                    </a:lnTo>
                    <a:lnTo>
                      <a:pt x="837" y="156"/>
                    </a:lnTo>
                    <a:lnTo>
                      <a:pt x="837" y="154"/>
                    </a:lnTo>
                    <a:lnTo>
                      <a:pt x="840" y="154"/>
                    </a:lnTo>
                    <a:lnTo>
                      <a:pt x="842" y="154"/>
                    </a:lnTo>
                    <a:close/>
                    <a:moveTo>
                      <a:pt x="864" y="156"/>
                    </a:moveTo>
                    <a:lnTo>
                      <a:pt x="864" y="154"/>
                    </a:lnTo>
                    <a:lnTo>
                      <a:pt x="863" y="152"/>
                    </a:lnTo>
                    <a:lnTo>
                      <a:pt x="862" y="150"/>
                    </a:lnTo>
                    <a:lnTo>
                      <a:pt x="862" y="148"/>
                    </a:lnTo>
                    <a:lnTo>
                      <a:pt x="860" y="148"/>
                    </a:lnTo>
                    <a:lnTo>
                      <a:pt x="858" y="149"/>
                    </a:lnTo>
                    <a:lnTo>
                      <a:pt x="858" y="151"/>
                    </a:lnTo>
                    <a:lnTo>
                      <a:pt x="859" y="152"/>
                    </a:lnTo>
                    <a:lnTo>
                      <a:pt x="860" y="154"/>
                    </a:lnTo>
                    <a:lnTo>
                      <a:pt x="860" y="156"/>
                    </a:lnTo>
                    <a:lnTo>
                      <a:pt x="858" y="156"/>
                    </a:lnTo>
                    <a:lnTo>
                      <a:pt x="855" y="157"/>
                    </a:lnTo>
                    <a:lnTo>
                      <a:pt x="855" y="159"/>
                    </a:lnTo>
                    <a:lnTo>
                      <a:pt x="857" y="160"/>
                    </a:lnTo>
                    <a:lnTo>
                      <a:pt x="859" y="160"/>
                    </a:lnTo>
                    <a:lnTo>
                      <a:pt x="861" y="160"/>
                    </a:lnTo>
                    <a:lnTo>
                      <a:pt x="861" y="158"/>
                    </a:lnTo>
                    <a:lnTo>
                      <a:pt x="860" y="156"/>
                    </a:lnTo>
                    <a:lnTo>
                      <a:pt x="862" y="156"/>
                    </a:lnTo>
                    <a:lnTo>
                      <a:pt x="864" y="156"/>
                    </a:lnTo>
                    <a:close/>
                    <a:moveTo>
                      <a:pt x="817" y="178"/>
                    </a:moveTo>
                    <a:lnTo>
                      <a:pt x="818" y="180"/>
                    </a:lnTo>
                    <a:lnTo>
                      <a:pt x="819" y="182"/>
                    </a:lnTo>
                    <a:lnTo>
                      <a:pt x="821" y="182"/>
                    </a:lnTo>
                    <a:lnTo>
                      <a:pt x="824" y="181"/>
                    </a:lnTo>
                    <a:lnTo>
                      <a:pt x="823" y="180"/>
                    </a:lnTo>
                    <a:lnTo>
                      <a:pt x="821" y="178"/>
                    </a:lnTo>
                    <a:lnTo>
                      <a:pt x="819" y="178"/>
                    </a:lnTo>
                    <a:lnTo>
                      <a:pt x="817" y="178"/>
                    </a:lnTo>
                    <a:lnTo>
                      <a:pt x="817" y="175"/>
                    </a:lnTo>
                    <a:lnTo>
                      <a:pt x="816" y="173"/>
                    </a:lnTo>
                    <a:lnTo>
                      <a:pt x="818" y="173"/>
                    </a:lnTo>
                    <a:lnTo>
                      <a:pt x="820" y="173"/>
                    </a:lnTo>
                    <a:lnTo>
                      <a:pt x="820" y="171"/>
                    </a:lnTo>
                    <a:lnTo>
                      <a:pt x="819" y="169"/>
                    </a:lnTo>
                    <a:lnTo>
                      <a:pt x="821" y="169"/>
                    </a:lnTo>
                    <a:lnTo>
                      <a:pt x="824" y="169"/>
                    </a:lnTo>
                    <a:lnTo>
                      <a:pt x="824" y="167"/>
                    </a:lnTo>
                    <a:lnTo>
                      <a:pt x="823" y="165"/>
                    </a:lnTo>
                    <a:lnTo>
                      <a:pt x="820" y="165"/>
                    </a:lnTo>
                    <a:lnTo>
                      <a:pt x="818" y="165"/>
                    </a:lnTo>
                    <a:lnTo>
                      <a:pt x="818" y="167"/>
                    </a:lnTo>
                    <a:lnTo>
                      <a:pt x="819" y="169"/>
                    </a:lnTo>
                    <a:lnTo>
                      <a:pt x="817" y="169"/>
                    </a:lnTo>
                    <a:lnTo>
                      <a:pt x="815" y="170"/>
                    </a:lnTo>
                    <a:lnTo>
                      <a:pt x="813" y="170"/>
                    </a:lnTo>
                    <a:lnTo>
                      <a:pt x="811" y="170"/>
                    </a:lnTo>
                    <a:lnTo>
                      <a:pt x="812" y="172"/>
                    </a:lnTo>
                    <a:lnTo>
                      <a:pt x="812" y="174"/>
                    </a:lnTo>
                    <a:lnTo>
                      <a:pt x="810" y="174"/>
                    </a:lnTo>
                    <a:lnTo>
                      <a:pt x="808" y="174"/>
                    </a:lnTo>
                    <a:lnTo>
                      <a:pt x="809" y="176"/>
                    </a:lnTo>
                    <a:lnTo>
                      <a:pt x="809" y="179"/>
                    </a:lnTo>
                    <a:lnTo>
                      <a:pt x="810" y="181"/>
                    </a:lnTo>
                    <a:lnTo>
                      <a:pt x="811" y="183"/>
                    </a:lnTo>
                    <a:lnTo>
                      <a:pt x="813" y="183"/>
                    </a:lnTo>
                    <a:lnTo>
                      <a:pt x="815" y="182"/>
                    </a:lnTo>
                    <a:lnTo>
                      <a:pt x="814" y="181"/>
                    </a:lnTo>
                    <a:lnTo>
                      <a:pt x="813" y="179"/>
                    </a:lnTo>
                    <a:lnTo>
                      <a:pt x="815" y="178"/>
                    </a:lnTo>
                    <a:lnTo>
                      <a:pt x="817" y="178"/>
                    </a:lnTo>
                    <a:close/>
                    <a:moveTo>
                      <a:pt x="845" y="179"/>
                    </a:moveTo>
                    <a:lnTo>
                      <a:pt x="843" y="180"/>
                    </a:lnTo>
                    <a:lnTo>
                      <a:pt x="841" y="180"/>
                    </a:lnTo>
                    <a:lnTo>
                      <a:pt x="841" y="182"/>
                    </a:lnTo>
                    <a:lnTo>
                      <a:pt x="842" y="183"/>
                    </a:lnTo>
                    <a:lnTo>
                      <a:pt x="844" y="183"/>
                    </a:lnTo>
                    <a:lnTo>
                      <a:pt x="846" y="183"/>
                    </a:lnTo>
                    <a:lnTo>
                      <a:pt x="845" y="181"/>
                    </a:lnTo>
                    <a:lnTo>
                      <a:pt x="845" y="179"/>
                    </a:lnTo>
                    <a:lnTo>
                      <a:pt x="847" y="179"/>
                    </a:lnTo>
                    <a:lnTo>
                      <a:pt x="849" y="179"/>
                    </a:lnTo>
                    <a:lnTo>
                      <a:pt x="848" y="176"/>
                    </a:lnTo>
                    <a:lnTo>
                      <a:pt x="848" y="174"/>
                    </a:lnTo>
                    <a:lnTo>
                      <a:pt x="847" y="172"/>
                    </a:lnTo>
                    <a:lnTo>
                      <a:pt x="846" y="170"/>
                    </a:lnTo>
                    <a:lnTo>
                      <a:pt x="844" y="170"/>
                    </a:lnTo>
                    <a:lnTo>
                      <a:pt x="842" y="171"/>
                    </a:lnTo>
                    <a:lnTo>
                      <a:pt x="840" y="171"/>
                    </a:lnTo>
                    <a:lnTo>
                      <a:pt x="837" y="171"/>
                    </a:lnTo>
                    <a:lnTo>
                      <a:pt x="838" y="173"/>
                    </a:lnTo>
                    <a:lnTo>
                      <a:pt x="840" y="175"/>
                    </a:lnTo>
                    <a:lnTo>
                      <a:pt x="841" y="175"/>
                    </a:lnTo>
                    <a:lnTo>
                      <a:pt x="844" y="174"/>
                    </a:lnTo>
                    <a:lnTo>
                      <a:pt x="844" y="176"/>
                    </a:lnTo>
                    <a:lnTo>
                      <a:pt x="845" y="179"/>
                    </a:lnTo>
                    <a:close/>
                    <a:moveTo>
                      <a:pt x="768" y="272"/>
                    </a:moveTo>
                    <a:lnTo>
                      <a:pt x="770" y="272"/>
                    </a:lnTo>
                    <a:lnTo>
                      <a:pt x="772" y="271"/>
                    </a:lnTo>
                    <a:lnTo>
                      <a:pt x="771" y="269"/>
                    </a:lnTo>
                    <a:lnTo>
                      <a:pt x="771" y="268"/>
                    </a:lnTo>
                    <a:lnTo>
                      <a:pt x="769" y="268"/>
                    </a:lnTo>
                    <a:lnTo>
                      <a:pt x="767" y="268"/>
                    </a:lnTo>
                    <a:lnTo>
                      <a:pt x="764" y="268"/>
                    </a:lnTo>
                    <a:lnTo>
                      <a:pt x="763" y="269"/>
                    </a:lnTo>
                    <a:lnTo>
                      <a:pt x="763" y="270"/>
                    </a:lnTo>
                    <a:lnTo>
                      <a:pt x="764" y="272"/>
                    </a:lnTo>
                    <a:lnTo>
                      <a:pt x="762" y="273"/>
                    </a:lnTo>
                    <a:lnTo>
                      <a:pt x="760" y="273"/>
                    </a:lnTo>
                    <a:lnTo>
                      <a:pt x="760" y="275"/>
                    </a:lnTo>
                    <a:lnTo>
                      <a:pt x="761" y="277"/>
                    </a:lnTo>
                    <a:lnTo>
                      <a:pt x="763" y="277"/>
                    </a:lnTo>
                    <a:lnTo>
                      <a:pt x="765" y="276"/>
                    </a:lnTo>
                    <a:lnTo>
                      <a:pt x="764" y="274"/>
                    </a:lnTo>
                    <a:lnTo>
                      <a:pt x="764" y="272"/>
                    </a:lnTo>
                    <a:lnTo>
                      <a:pt x="766" y="272"/>
                    </a:lnTo>
                    <a:lnTo>
                      <a:pt x="768" y="272"/>
                    </a:lnTo>
                    <a:close/>
                    <a:moveTo>
                      <a:pt x="792" y="277"/>
                    </a:moveTo>
                    <a:lnTo>
                      <a:pt x="792" y="275"/>
                    </a:lnTo>
                    <a:lnTo>
                      <a:pt x="791" y="273"/>
                    </a:lnTo>
                    <a:lnTo>
                      <a:pt x="790" y="269"/>
                    </a:lnTo>
                    <a:lnTo>
                      <a:pt x="788" y="265"/>
                    </a:lnTo>
                    <a:lnTo>
                      <a:pt x="787" y="263"/>
                    </a:lnTo>
                    <a:lnTo>
                      <a:pt x="786" y="262"/>
                    </a:lnTo>
                    <a:lnTo>
                      <a:pt x="784" y="262"/>
                    </a:lnTo>
                    <a:lnTo>
                      <a:pt x="782" y="262"/>
                    </a:lnTo>
                    <a:lnTo>
                      <a:pt x="782" y="259"/>
                    </a:lnTo>
                    <a:lnTo>
                      <a:pt x="781" y="257"/>
                    </a:lnTo>
                    <a:lnTo>
                      <a:pt x="781" y="255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6" y="254"/>
                    </a:lnTo>
                    <a:lnTo>
                      <a:pt x="775" y="252"/>
                    </a:lnTo>
                    <a:lnTo>
                      <a:pt x="775" y="250"/>
                    </a:lnTo>
                    <a:lnTo>
                      <a:pt x="772" y="251"/>
                    </a:lnTo>
                    <a:lnTo>
                      <a:pt x="770" y="251"/>
                    </a:lnTo>
                    <a:lnTo>
                      <a:pt x="770" y="253"/>
                    </a:lnTo>
                    <a:lnTo>
                      <a:pt x="771" y="255"/>
                    </a:lnTo>
                    <a:lnTo>
                      <a:pt x="774" y="254"/>
                    </a:lnTo>
                    <a:lnTo>
                      <a:pt x="776" y="254"/>
                    </a:lnTo>
                    <a:lnTo>
                      <a:pt x="777" y="256"/>
                    </a:lnTo>
                    <a:lnTo>
                      <a:pt x="777" y="258"/>
                    </a:lnTo>
                    <a:lnTo>
                      <a:pt x="778" y="260"/>
                    </a:lnTo>
                    <a:lnTo>
                      <a:pt x="778" y="263"/>
                    </a:lnTo>
                    <a:lnTo>
                      <a:pt x="780" y="262"/>
                    </a:lnTo>
                    <a:lnTo>
                      <a:pt x="782" y="262"/>
                    </a:lnTo>
                    <a:lnTo>
                      <a:pt x="783" y="264"/>
                    </a:lnTo>
                    <a:lnTo>
                      <a:pt x="784" y="266"/>
                    </a:lnTo>
                    <a:lnTo>
                      <a:pt x="784" y="268"/>
                    </a:lnTo>
                    <a:lnTo>
                      <a:pt x="785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2" y="274"/>
                    </a:lnTo>
                    <a:lnTo>
                      <a:pt x="783" y="279"/>
                    </a:lnTo>
                    <a:lnTo>
                      <a:pt x="792" y="277"/>
                    </a:lnTo>
                    <a:close/>
                    <a:moveTo>
                      <a:pt x="746" y="300"/>
                    </a:moveTo>
                    <a:lnTo>
                      <a:pt x="744" y="301"/>
                    </a:lnTo>
                    <a:lnTo>
                      <a:pt x="742" y="301"/>
                    </a:lnTo>
                    <a:lnTo>
                      <a:pt x="742" y="299"/>
                    </a:lnTo>
                    <a:lnTo>
                      <a:pt x="741" y="297"/>
                    </a:lnTo>
                    <a:lnTo>
                      <a:pt x="743" y="297"/>
                    </a:lnTo>
                    <a:lnTo>
                      <a:pt x="745" y="297"/>
                    </a:lnTo>
                    <a:lnTo>
                      <a:pt x="744" y="295"/>
                    </a:lnTo>
                    <a:lnTo>
                      <a:pt x="744" y="292"/>
                    </a:lnTo>
                    <a:lnTo>
                      <a:pt x="742" y="292"/>
                    </a:lnTo>
                    <a:lnTo>
                      <a:pt x="740" y="292"/>
                    </a:lnTo>
                    <a:lnTo>
                      <a:pt x="740" y="295"/>
                    </a:lnTo>
                    <a:lnTo>
                      <a:pt x="741" y="297"/>
                    </a:lnTo>
                    <a:lnTo>
                      <a:pt x="738" y="297"/>
                    </a:lnTo>
                    <a:lnTo>
                      <a:pt x="736" y="298"/>
                    </a:lnTo>
                    <a:lnTo>
                      <a:pt x="737" y="300"/>
                    </a:lnTo>
                    <a:lnTo>
                      <a:pt x="737" y="301"/>
                    </a:lnTo>
                    <a:lnTo>
                      <a:pt x="735" y="302"/>
                    </a:lnTo>
                    <a:lnTo>
                      <a:pt x="733" y="302"/>
                    </a:lnTo>
                    <a:lnTo>
                      <a:pt x="734" y="304"/>
                    </a:lnTo>
                    <a:lnTo>
                      <a:pt x="734" y="306"/>
                    </a:lnTo>
                    <a:lnTo>
                      <a:pt x="737" y="306"/>
                    </a:lnTo>
                    <a:lnTo>
                      <a:pt x="738" y="305"/>
                    </a:lnTo>
                    <a:lnTo>
                      <a:pt x="738" y="303"/>
                    </a:lnTo>
                    <a:lnTo>
                      <a:pt x="737" y="301"/>
                    </a:lnTo>
                    <a:lnTo>
                      <a:pt x="740" y="301"/>
                    </a:lnTo>
                    <a:lnTo>
                      <a:pt x="742" y="301"/>
                    </a:lnTo>
                    <a:lnTo>
                      <a:pt x="743" y="303"/>
                    </a:lnTo>
                    <a:lnTo>
                      <a:pt x="744" y="305"/>
                    </a:lnTo>
                    <a:lnTo>
                      <a:pt x="745" y="304"/>
                    </a:lnTo>
                    <a:lnTo>
                      <a:pt x="748" y="304"/>
                    </a:lnTo>
                    <a:lnTo>
                      <a:pt x="747" y="302"/>
                    </a:lnTo>
                    <a:lnTo>
                      <a:pt x="746" y="300"/>
                    </a:lnTo>
                    <a:close/>
                    <a:moveTo>
                      <a:pt x="722" y="350"/>
                    </a:moveTo>
                    <a:lnTo>
                      <a:pt x="720" y="350"/>
                    </a:lnTo>
                    <a:lnTo>
                      <a:pt x="718" y="350"/>
                    </a:lnTo>
                    <a:lnTo>
                      <a:pt x="717" y="348"/>
                    </a:lnTo>
                    <a:lnTo>
                      <a:pt x="717" y="347"/>
                    </a:lnTo>
                    <a:lnTo>
                      <a:pt x="715" y="347"/>
                    </a:lnTo>
                    <a:lnTo>
                      <a:pt x="713" y="347"/>
                    </a:lnTo>
                    <a:lnTo>
                      <a:pt x="712" y="345"/>
                    </a:lnTo>
                    <a:lnTo>
                      <a:pt x="711" y="342"/>
                    </a:lnTo>
                    <a:lnTo>
                      <a:pt x="709" y="343"/>
                    </a:lnTo>
                    <a:lnTo>
                      <a:pt x="707" y="343"/>
                    </a:lnTo>
                    <a:lnTo>
                      <a:pt x="708" y="346"/>
                    </a:lnTo>
                    <a:lnTo>
                      <a:pt x="709" y="348"/>
                    </a:lnTo>
                    <a:lnTo>
                      <a:pt x="711" y="347"/>
                    </a:lnTo>
                    <a:lnTo>
                      <a:pt x="713" y="347"/>
                    </a:lnTo>
                    <a:lnTo>
                      <a:pt x="713" y="349"/>
                    </a:lnTo>
                    <a:lnTo>
                      <a:pt x="714" y="351"/>
                    </a:lnTo>
                    <a:lnTo>
                      <a:pt x="716" y="351"/>
                    </a:lnTo>
                    <a:lnTo>
                      <a:pt x="718" y="350"/>
                    </a:lnTo>
                    <a:lnTo>
                      <a:pt x="719" y="352"/>
                    </a:lnTo>
                    <a:lnTo>
                      <a:pt x="719" y="354"/>
                    </a:lnTo>
                    <a:lnTo>
                      <a:pt x="721" y="354"/>
                    </a:lnTo>
                    <a:lnTo>
                      <a:pt x="724" y="354"/>
                    </a:lnTo>
                    <a:lnTo>
                      <a:pt x="724" y="352"/>
                    </a:lnTo>
                    <a:lnTo>
                      <a:pt x="722" y="350"/>
                    </a:lnTo>
                    <a:close/>
                    <a:moveTo>
                      <a:pt x="664" y="433"/>
                    </a:moveTo>
                    <a:lnTo>
                      <a:pt x="664" y="431"/>
                    </a:lnTo>
                    <a:lnTo>
                      <a:pt x="663" y="429"/>
                    </a:lnTo>
                    <a:lnTo>
                      <a:pt x="661" y="429"/>
                    </a:lnTo>
                    <a:lnTo>
                      <a:pt x="659" y="429"/>
                    </a:lnTo>
                    <a:lnTo>
                      <a:pt x="660" y="431"/>
                    </a:lnTo>
                    <a:lnTo>
                      <a:pt x="660" y="433"/>
                    </a:lnTo>
                    <a:lnTo>
                      <a:pt x="658" y="433"/>
                    </a:lnTo>
                    <a:lnTo>
                      <a:pt x="655" y="433"/>
                    </a:lnTo>
                    <a:lnTo>
                      <a:pt x="657" y="435"/>
                    </a:lnTo>
                    <a:lnTo>
                      <a:pt x="657" y="437"/>
                    </a:lnTo>
                    <a:lnTo>
                      <a:pt x="658" y="439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60" y="446"/>
                    </a:lnTo>
                    <a:lnTo>
                      <a:pt x="662" y="446"/>
                    </a:lnTo>
                    <a:lnTo>
                      <a:pt x="664" y="444"/>
                    </a:lnTo>
                    <a:lnTo>
                      <a:pt x="663" y="443"/>
                    </a:lnTo>
                    <a:lnTo>
                      <a:pt x="663" y="441"/>
                    </a:lnTo>
                    <a:lnTo>
                      <a:pt x="662" y="439"/>
                    </a:lnTo>
                    <a:lnTo>
                      <a:pt x="661" y="437"/>
                    </a:lnTo>
                    <a:lnTo>
                      <a:pt x="661" y="435"/>
                    </a:lnTo>
                    <a:lnTo>
                      <a:pt x="660" y="433"/>
                    </a:lnTo>
                    <a:lnTo>
                      <a:pt x="662" y="433"/>
                    </a:lnTo>
                    <a:lnTo>
                      <a:pt x="664" y="433"/>
                    </a:lnTo>
                    <a:close/>
                    <a:moveTo>
                      <a:pt x="682" y="448"/>
                    </a:moveTo>
                    <a:lnTo>
                      <a:pt x="684" y="447"/>
                    </a:lnTo>
                    <a:lnTo>
                      <a:pt x="686" y="447"/>
                    </a:lnTo>
                    <a:lnTo>
                      <a:pt x="685" y="444"/>
                    </a:lnTo>
                    <a:lnTo>
                      <a:pt x="685" y="442"/>
                    </a:lnTo>
                    <a:lnTo>
                      <a:pt x="687" y="442"/>
                    </a:lnTo>
                    <a:lnTo>
                      <a:pt x="690" y="442"/>
                    </a:lnTo>
                    <a:lnTo>
                      <a:pt x="690" y="440"/>
                    </a:lnTo>
                    <a:lnTo>
                      <a:pt x="688" y="438"/>
                    </a:lnTo>
                    <a:lnTo>
                      <a:pt x="687" y="434"/>
                    </a:lnTo>
                    <a:lnTo>
                      <a:pt x="679" y="435"/>
                    </a:lnTo>
                    <a:lnTo>
                      <a:pt x="680" y="439"/>
                    </a:lnTo>
                    <a:lnTo>
                      <a:pt x="681" y="443"/>
                    </a:lnTo>
                    <a:lnTo>
                      <a:pt x="682" y="446"/>
                    </a:lnTo>
                    <a:lnTo>
                      <a:pt x="682" y="448"/>
                    </a:lnTo>
                    <a:lnTo>
                      <a:pt x="680" y="448"/>
                    </a:lnTo>
                    <a:lnTo>
                      <a:pt x="678" y="448"/>
                    </a:lnTo>
                    <a:lnTo>
                      <a:pt x="678" y="450"/>
                    </a:lnTo>
                    <a:lnTo>
                      <a:pt x="679" y="452"/>
                    </a:lnTo>
                    <a:lnTo>
                      <a:pt x="681" y="452"/>
                    </a:lnTo>
                    <a:lnTo>
                      <a:pt x="683" y="451"/>
                    </a:lnTo>
                    <a:lnTo>
                      <a:pt x="683" y="449"/>
                    </a:lnTo>
                    <a:lnTo>
                      <a:pt x="682" y="448"/>
                    </a:lnTo>
                    <a:close/>
                    <a:moveTo>
                      <a:pt x="635" y="469"/>
                    </a:moveTo>
                    <a:lnTo>
                      <a:pt x="637" y="468"/>
                    </a:lnTo>
                    <a:lnTo>
                      <a:pt x="639" y="468"/>
                    </a:lnTo>
                    <a:lnTo>
                      <a:pt x="641" y="470"/>
                    </a:lnTo>
                    <a:lnTo>
                      <a:pt x="641" y="472"/>
                    </a:lnTo>
                    <a:lnTo>
                      <a:pt x="643" y="472"/>
                    </a:lnTo>
                    <a:lnTo>
                      <a:pt x="645" y="472"/>
                    </a:lnTo>
                    <a:lnTo>
                      <a:pt x="646" y="474"/>
                    </a:lnTo>
                    <a:lnTo>
                      <a:pt x="646" y="476"/>
                    </a:lnTo>
                    <a:lnTo>
                      <a:pt x="648" y="476"/>
                    </a:lnTo>
                    <a:lnTo>
                      <a:pt x="650" y="475"/>
                    </a:lnTo>
                    <a:lnTo>
                      <a:pt x="650" y="473"/>
                    </a:lnTo>
                    <a:lnTo>
                      <a:pt x="649" y="471"/>
                    </a:lnTo>
                    <a:lnTo>
                      <a:pt x="647" y="472"/>
                    </a:lnTo>
                    <a:lnTo>
                      <a:pt x="645" y="472"/>
                    </a:lnTo>
                    <a:lnTo>
                      <a:pt x="645" y="470"/>
                    </a:lnTo>
                    <a:lnTo>
                      <a:pt x="644" y="468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39" y="466"/>
                    </a:lnTo>
                    <a:lnTo>
                      <a:pt x="638" y="465"/>
                    </a:lnTo>
                    <a:lnTo>
                      <a:pt x="637" y="463"/>
                    </a:lnTo>
                    <a:lnTo>
                      <a:pt x="637" y="460"/>
                    </a:lnTo>
                    <a:lnTo>
                      <a:pt x="635" y="460"/>
                    </a:lnTo>
                    <a:lnTo>
                      <a:pt x="633" y="460"/>
                    </a:lnTo>
                    <a:lnTo>
                      <a:pt x="634" y="465"/>
                    </a:lnTo>
                    <a:lnTo>
                      <a:pt x="635" y="467"/>
                    </a:lnTo>
                    <a:lnTo>
                      <a:pt x="635" y="469"/>
                    </a:lnTo>
                    <a:lnTo>
                      <a:pt x="633" y="469"/>
                    </a:lnTo>
                    <a:lnTo>
                      <a:pt x="631" y="469"/>
                    </a:lnTo>
                    <a:lnTo>
                      <a:pt x="632" y="471"/>
                    </a:lnTo>
                    <a:lnTo>
                      <a:pt x="632" y="473"/>
                    </a:lnTo>
                    <a:lnTo>
                      <a:pt x="634" y="473"/>
                    </a:lnTo>
                    <a:lnTo>
                      <a:pt x="636" y="473"/>
                    </a:lnTo>
                    <a:lnTo>
                      <a:pt x="636" y="471"/>
                    </a:lnTo>
                    <a:lnTo>
                      <a:pt x="635" y="469"/>
                    </a:lnTo>
                    <a:close/>
                    <a:moveTo>
                      <a:pt x="633" y="494"/>
                    </a:moveTo>
                    <a:lnTo>
                      <a:pt x="633" y="492"/>
                    </a:lnTo>
                    <a:lnTo>
                      <a:pt x="632" y="490"/>
                    </a:lnTo>
                    <a:lnTo>
                      <a:pt x="630" y="490"/>
                    </a:lnTo>
                    <a:lnTo>
                      <a:pt x="628" y="490"/>
                    </a:lnTo>
                    <a:lnTo>
                      <a:pt x="629" y="492"/>
                    </a:lnTo>
                    <a:lnTo>
                      <a:pt x="629" y="494"/>
                    </a:lnTo>
                    <a:lnTo>
                      <a:pt x="627" y="494"/>
                    </a:lnTo>
                    <a:lnTo>
                      <a:pt x="625" y="494"/>
                    </a:lnTo>
                    <a:lnTo>
                      <a:pt x="622" y="494"/>
                    </a:lnTo>
                    <a:lnTo>
                      <a:pt x="620" y="494"/>
                    </a:lnTo>
                    <a:lnTo>
                      <a:pt x="621" y="497"/>
                    </a:lnTo>
                    <a:lnTo>
                      <a:pt x="621" y="499"/>
                    </a:lnTo>
                    <a:lnTo>
                      <a:pt x="624" y="499"/>
                    </a:lnTo>
                    <a:lnTo>
                      <a:pt x="626" y="499"/>
                    </a:lnTo>
                    <a:lnTo>
                      <a:pt x="629" y="499"/>
                    </a:lnTo>
                    <a:lnTo>
                      <a:pt x="630" y="499"/>
                    </a:lnTo>
                    <a:lnTo>
                      <a:pt x="630" y="497"/>
                    </a:lnTo>
                    <a:lnTo>
                      <a:pt x="629" y="494"/>
                    </a:lnTo>
                    <a:lnTo>
                      <a:pt x="632" y="494"/>
                    </a:lnTo>
                    <a:lnTo>
                      <a:pt x="633" y="494"/>
                    </a:lnTo>
                    <a:close/>
                    <a:moveTo>
                      <a:pt x="615" y="524"/>
                    </a:moveTo>
                    <a:lnTo>
                      <a:pt x="615" y="522"/>
                    </a:lnTo>
                    <a:lnTo>
                      <a:pt x="614" y="520"/>
                    </a:lnTo>
                    <a:lnTo>
                      <a:pt x="614" y="518"/>
                    </a:lnTo>
                    <a:lnTo>
                      <a:pt x="613" y="516"/>
                    </a:lnTo>
                    <a:lnTo>
                      <a:pt x="611" y="508"/>
                    </a:lnTo>
                    <a:lnTo>
                      <a:pt x="613" y="508"/>
                    </a:lnTo>
                    <a:lnTo>
                      <a:pt x="615" y="507"/>
                    </a:lnTo>
                    <a:lnTo>
                      <a:pt x="616" y="509"/>
                    </a:lnTo>
                    <a:lnTo>
                      <a:pt x="616" y="511"/>
                    </a:lnTo>
                    <a:lnTo>
                      <a:pt x="617" y="514"/>
                    </a:lnTo>
                    <a:lnTo>
                      <a:pt x="617" y="516"/>
                    </a:lnTo>
                    <a:lnTo>
                      <a:pt x="619" y="516"/>
                    </a:lnTo>
                    <a:lnTo>
                      <a:pt x="621" y="516"/>
                    </a:lnTo>
                    <a:lnTo>
                      <a:pt x="620" y="511"/>
                    </a:lnTo>
                    <a:lnTo>
                      <a:pt x="620" y="509"/>
                    </a:lnTo>
                    <a:lnTo>
                      <a:pt x="619" y="507"/>
                    </a:lnTo>
                    <a:lnTo>
                      <a:pt x="617" y="507"/>
                    </a:lnTo>
                    <a:lnTo>
                      <a:pt x="615" y="507"/>
                    </a:lnTo>
                    <a:lnTo>
                      <a:pt x="615" y="506"/>
                    </a:lnTo>
                    <a:lnTo>
                      <a:pt x="614" y="504"/>
                    </a:lnTo>
                    <a:lnTo>
                      <a:pt x="612" y="504"/>
                    </a:lnTo>
                    <a:lnTo>
                      <a:pt x="610" y="504"/>
                    </a:lnTo>
                    <a:lnTo>
                      <a:pt x="611" y="506"/>
                    </a:lnTo>
                    <a:lnTo>
                      <a:pt x="611" y="508"/>
                    </a:lnTo>
                    <a:lnTo>
                      <a:pt x="609" y="508"/>
                    </a:lnTo>
                    <a:lnTo>
                      <a:pt x="607" y="508"/>
                    </a:lnTo>
                    <a:lnTo>
                      <a:pt x="608" y="510"/>
                    </a:lnTo>
                    <a:lnTo>
                      <a:pt x="608" y="513"/>
                    </a:lnTo>
                    <a:lnTo>
                      <a:pt x="609" y="517"/>
                    </a:lnTo>
                    <a:lnTo>
                      <a:pt x="610" y="519"/>
                    </a:lnTo>
                    <a:lnTo>
                      <a:pt x="610" y="521"/>
                    </a:lnTo>
                    <a:lnTo>
                      <a:pt x="611" y="523"/>
                    </a:lnTo>
                    <a:lnTo>
                      <a:pt x="611" y="524"/>
                    </a:lnTo>
                    <a:lnTo>
                      <a:pt x="613" y="524"/>
                    </a:lnTo>
                    <a:lnTo>
                      <a:pt x="615" y="524"/>
                    </a:lnTo>
                    <a:close/>
                    <a:moveTo>
                      <a:pt x="592" y="534"/>
                    </a:moveTo>
                    <a:lnTo>
                      <a:pt x="594" y="534"/>
                    </a:lnTo>
                    <a:lnTo>
                      <a:pt x="596" y="534"/>
                    </a:lnTo>
                    <a:lnTo>
                      <a:pt x="595" y="532"/>
                    </a:lnTo>
                    <a:lnTo>
                      <a:pt x="595" y="530"/>
                    </a:lnTo>
                    <a:lnTo>
                      <a:pt x="597" y="530"/>
                    </a:lnTo>
                    <a:lnTo>
                      <a:pt x="599" y="530"/>
                    </a:lnTo>
                    <a:lnTo>
                      <a:pt x="599" y="527"/>
                    </a:lnTo>
                    <a:lnTo>
                      <a:pt x="598" y="525"/>
                    </a:lnTo>
                    <a:lnTo>
                      <a:pt x="600" y="525"/>
                    </a:lnTo>
                    <a:lnTo>
                      <a:pt x="602" y="525"/>
                    </a:lnTo>
                    <a:lnTo>
                      <a:pt x="602" y="523"/>
                    </a:lnTo>
                    <a:lnTo>
                      <a:pt x="601" y="521"/>
                    </a:lnTo>
                    <a:lnTo>
                      <a:pt x="603" y="521"/>
                    </a:lnTo>
                    <a:lnTo>
                      <a:pt x="605" y="521"/>
                    </a:lnTo>
                    <a:lnTo>
                      <a:pt x="605" y="519"/>
                    </a:lnTo>
                    <a:lnTo>
                      <a:pt x="604" y="517"/>
                    </a:lnTo>
                    <a:lnTo>
                      <a:pt x="602" y="517"/>
                    </a:lnTo>
                    <a:lnTo>
                      <a:pt x="600" y="517"/>
                    </a:lnTo>
                    <a:lnTo>
                      <a:pt x="601" y="519"/>
                    </a:lnTo>
                    <a:lnTo>
                      <a:pt x="601" y="521"/>
                    </a:lnTo>
                    <a:lnTo>
                      <a:pt x="599" y="521"/>
                    </a:lnTo>
                    <a:lnTo>
                      <a:pt x="597" y="521"/>
                    </a:lnTo>
                    <a:lnTo>
                      <a:pt x="598" y="523"/>
                    </a:lnTo>
                    <a:lnTo>
                      <a:pt x="598" y="525"/>
                    </a:lnTo>
                    <a:lnTo>
                      <a:pt x="596" y="525"/>
                    </a:lnTo>
                    <a:lnTo>
                      <a:pt x="594" y="525"/>
                    </a:lnTo>
                    <a:lnTo>
                      <a:pt x="592" y="525"/>
                    </a:lnTo>
                    <a:lnTo>
                      <a:pt x="589" y="526"/>
                    </a:lnTo>
                    <a:lnTo>
                      <a:pt x="589" y="529"/>
                    </a:lnTo>
                    <a:lnTo>
                      <a:pt x="591" y="530"/>
                    </a:lnTo>
                    <a:lnTo>
                      <a:pt x="591" y="532"/>
                    </a:lnTo>
                    <a:lnTo>
                      <a:pt x="592" y="534"/>
                    </a:lnTo>
                    <a:close/>
                    <a:moveTo>
                      <a:pt x="583" y="572"/>
                    </a:moveTo>
                    <a:lnTo>
                      <a:pt x="583" y="570"/>
                    </a:lnTo>
                    <a:lnTo>
                      <a:pt x="582" y="568"/>
                    </a:lnTo>
                    <a:lnTo>
                      <a:pt x="580" y="568"/>
                    </a:lnTo>
                    <a:lnTo>
                      <a:pt x="578" y="568"/>
                    </a:lnTo>
                    <a:lnTo>
                      <a:pt x="576" y="569"/>
                    </a:lnTo>
                    <a:lnTo>
                      <a:pt x="574" y="568"/>
                    </a:lnTo>
                    <a:lnTo>
                      <a:pt x="574" y="567"/>
                    </a:lnTo>
                    <a:lnTo>
                      <a:pt x="572" y="565"/>
                    </a:lnTo>
                    <a:lnTo>
                      <a:pt x="570" y="565"/>
                    </a:lnTo>
                    <a:lnTo>
                      <a:pt x="568" y="565"/>
                    </a:lnTo>
                    <a:lnTo>
                      <a:pt x="569" y="567"/>
                    </a:lnTo>
                    <a:lnTo>
                      <a:pt x="569" y="569"/>
                    </a:lnTo>
                    <a:lnTo>
                      <a:pt x="571" y="569"/>
                    </a:lnTo>
                    <a:lnTo>
                      <a:pt x="574" y="568"/>
                    </a:lnTo>
                    <a:lnTo>
                      <a:pt x="575" y="570"/>
                    </a:lnTo>
                    <a:lnTo>
                      <a:pt x="575" y="572"/>
                    </a:lnTo>
                    <a:lnTo>
                      <a:pt x="576" y="574"/>
                    </a:lnTo>
                    <a:lnTo>
                      <a:pt x="576" y="576"/>
                    </a:lnTo>
                    <a:lnTo>
                      <a:pt x="578" y="576"/>
                    </a:lnTo>
                    <a:lnTo>
                      <a:pt x="580" y="576"/>
                    </a:lnTo>
                    <a:lnTo>
                      <a:pt x="584" y="576"/>
                    </a:lnTo>
                    <a:lnTo>
                      <a:pt x="583" y="572"/>
                    </a:lnTo>
                    <a:close/>
                    <a:moveTo>
                      <a:pt x="543" y="644"/>
                    </a:moveTo>
                    <a:lnTo>
                      <a:pt x="541" y="644"/>
                    </a:lnTo>
                    <a:lnTo>
                      <a:pt x="537" y="644"/>
                    </a:lnTo>
                    <a:lnTo>
                      <a:pt x="535" y="644"/>
                    </a:lnTo>
                    <a:lnTo>
                      <a:pt x="533" y="644"/>
                    </a:lnTo>
                    <a:lnTo>
                      <a:pt x="534" y="647"/>
                    </a:lnTo>
                    <a:lnTo>
                      <a:pt x="534" y="649"/>
                    </a:lnTo>
                    <a:lnTo>
                      <a:pt x="536" y="649"/>
                    </a:lnTo>
                    <a:lnTo>
                      <a:pt x="538" y="649"/>
                    </a:lnTo>
                    <a:lnTo>
                      <a:pt x="539" y="651"/>
                    </a:lnTo>
                    <a:lnTo>
                      <a:pt x="539" y="653"/>
                    </a:lnTo>
                    <a:lnTo>
                      <a:pt x="542" y="653"/>
                    </a:lnTo>
                    <a:lnTo>
                      <a:pt x="544" y="653"/>
                    </a:lnTo>
                    <a:lnTo>
                      <a:pt x="544" y="651"/>
                    </a:lnTo>
                    <a:lnTo>
                      <a:pt x="543" y="649"/>
                    </a:lnTo>
                    <a:lnTo>
                      <a:pt x="543" y="647"/>
                    </a:lnTo>
                    <a:lnTo>
                      <a:pt x="543" y="644"/>
                    </a:lnTo>
                    <a:close/>
                    <a:moveTo>
                      <a:pt x="472" y="710"/>
                    </a:moveTo>
                    <a:lnTo>
                      <a:pt x="470" y="710"/>
                    </a:lnTo>
                    <a:lnTo>
                      <a:pt x="468" y="710"/>
                    </a:lnTo>
                    <a:lnTo>
                      <a:pt x="468" y="713"/>
                    </a:lnTo>
                    <a:lnTo>
                      <a:pt x="469" y="715"/>
                    </a:lnTo>
                    <a:lnTo>
                      <a:pt x="467" y="715"/>
                    </a:lnTo>
                    <a:lnTo>
                      <a:pt x="465" y="715"/>
                    </a:lnTo>
                    <a:lnTo>
                      <a:pt x="465" y="717"/>
                    </a:lnTo>
                    <a:lnTo>
                      <a:pt x="465" y="719"/>
                    </a:lnTo>
                    <a:lnTo>
                      <a:pt x="467" y="719"/>
                    </a:lnTo>
                    <a:lnTo>
                      <a:pt x="469" y="719"/>
                    </a:lnTo>
                    <a:lnTo>
                      <a:pt x="471" y="719"/>
                    </a:lnTo>
                    <a:lnTo>
                      <a:pt x="474" y="719"/>
                    </a:lnTo>
                    <a:lnTo>
                      <a:pt x="474" y="717"/>
                    </a:lnTo>
                    <a:lnTo>
                      <a:pt x="474" y="715"/>
                    </a:lnTo>
                    <a:lnTo>
                      <a:pt x="472" y="713"/>
                    </a:lnTo>
                    <a:lnTo>
                      <a:pt x="472" y="710"/>
                    </a:lnTo>
                    <a:close/>
                    <a:moveTo>
                      <a:pt x="447" y="735"/>
                    </a:moveTo>
                    <a:lnTo>
                      <a:pt x="447" y="737"/>
                    </a:lnTo>
                    <a:lnTo>
                      <a:pt x="447" y="739"/>
                    </a:lnTo>
                    <a:lnTo>
                      <a:pt x="448" y="741"/>
                    </a:lnTo>
                    <a:lnTo>
                      <a:pt x="448" y="743"/>
                    </a:lnTo>
                    <a:lnTo>
                      <a:pt x="450" y="743"/>
                    </a:lnTo>
                    <a:lnTo>
                      <a:pt x="452" y="743"/>
                    </a:lnTo>
                    <a:lnTo>
                      <a:pt x="452" y="741"/>
                    </a:lnTo>
                    <a:lnTo>
                      <a:pt x="451" y="739"/>
                    </a:lnTo>
                    <a:lnTo>
                      <a:pt x="451" y="737"/>
                    </a:lnTo>
                    <a:lnTo>
                      <a:pt x="451" y="735"/>
                    </a:lnTo>
                    <a:lnTo>
                      <a:pt x="455" y="736"/>
                    </a:lnTo>
                    <a:lnTo>
                      <a:pt x="455" y="734"/>
                    </a:lnTo>
                    <a:lnTo>
                      <a:pt x="454" y="732"/>
                    </a:lnTo>
                    <a:lnTo>
                      <a:pt x="452" y="732"/>
                    </a:lnTo>
                    <a:lnTo>
                      <a:pt x="450" y="732"/>
                    </a:lnTo>
                    <a:lnTo>
                      <a:pt x="450" y="730"/>
                    </a:lnTo>
                    <a:lnTo>
                      <a:pt x="449" y="727"/>
                    </a:lnTo>
                    <a:lnTo>
                      <a:pt x="449" y="725"/>
                    </a:lnTo>
                    <a:lnTo>
                      <a:pt x="449" y="723"/>
                    </a:lnTo>
                    <a:lnTo>
                      <a:pt x="451" y="723"/>
                    </a:lnTo>
                    <a:lnTo>
                      <a:pt x="453" y="723"/>
                    </a:lnTo>
                    <a:lnTo>
                      <a:pt x="452" y="721"/>
                    </a:lnTo>
                    <a:lnTo>
                      <a:pt x="452" y="719"/>
                    </a:lnTo>
                    <a:lnTo>
                      <a:pt x="454" y="719"/>
                    </a:lnTo>
                    <a:lnTo>
                      <a:pt x="456" y="719"/>
                    </a:lnTo>
                    <a:lnTo>
                      <a:pt x="458" y="721"/>
                    </a:lnTo>
                    <a:lnTo>
                      <a:pt x="458" y="723"/>
                    </a:lnTo>
                    <a:lnTo>
                      <a:pt x="460" y="723"/>
                    </a:lnTo>
                    <a:lnTo>
                      <a:pt x="462" y="723"/>
                    </a:lnTo>
                    <a:lnTo>
                      <a:pt x="461" y="715"/>
                    </a:lnTo>
                    <a:lnTo>
                      <a:pt x="460" y="713"/>
                    </a:lnTo>
                    <a:lnTo>
                      <a:pt x="460" y="710"/>
                    </a:lnTo>
                    <a:lnTo>
                      <a:pt x="458" y="710"/>
                    </a:lnTo>
                    <a:lnTo>
                      <a:pt x="455" y="710"/>
                    </a:lnTo>
                    <a:lnTo>
                      <a:pt x="455" y="713"/>
                    </a:lnTo>
                    <a:lnTo>
                      <a:pt x="455" y="715"/>
                    </a:lnTo>
                    <a:lnTo>
                      <a:pt x="453" y="715"/>
                    </a:lnTo>
                    <a:lnTo>
                      <a:pt x="451" y="715"/>
                    </a:lnTo>
                    <a:lnTo>
                      <a:pt x="452" y="717"/>
                    </a:lnTo>
                    <a:lnTo>
                      <a:pt x="452" y="719"/>
                    </a:lnTo>
                    <a:lnTo>
                      <a:pt x="450" y="719"/>
                    </a:lnTo>
                    <a:lnTo>
                      <a:pt x="448" y="719"/>
                    </a:lnTo>
                    <a:lnTo>
                      <a:pt x="448" y="721"/>
                    </a:lnTo>
                    <a:lnTo>
                      <a:pt x="449" y="723"/>
                    </a:lnTo>
                    <a:lnTo>
                      <a:pt x="447" y="723"/>
                    </a:lnTo>
                    <a:lnTo>
                      <a:pt x="445" y="723"/>
                    </a:lnTo>
                    <a:lnTo>
                      <a:pt x="445" y="725"/>
                    </a:lnTo>
                    <a:lnTo>
                      <a:pt x="445" y="726"/>
                    </a:lnTo>
                    <a:lnTo>
                      <a:pt x="443" y="726"/>
                    </a:lnTo>
                    <a:lnTo>
                      <a:pt x="441" y="726"/>
                    </a:lnTo>
                    <a:lnTo>
                      <a:pt x="442" y="728"/>
                    </a:lnTo>
                    <a:lnTo>
                      <a:pt x="442" y="731"/>
                    </a:lnTo>
                    <a:lnTo>
                      <a:pt x="444" y="731"/>
                    </a:lnTo>
                    <a:lnTo>
                      <a:pt x="446" y="731"/>
                    </a:lnTo>
                    <a:lnTo>
                      <a:pt x="448" y="731"/>
                    </a:lnTo>
                    <a:lnTo>
                      <a:pt x="450" y="732"/>
                    </a:lnTo>
                    <a:lnTo>
                      <a:pt x="450" y="733"/>
                    </a:lnTo>
                    <a:lnTo>
                      <a:pt x="451" y="735"/>
                    </a:lnTo>
                    <a:lnTo>
                      <a:pt x="449" y="735"/>
                    </a:lnTo>
                    <a:lnTo>
                      <a:pt x="447" y="735"/>
                    </a:lnTo>
                    <a:close/>
                    <a:moveTo>
                      <a:pt x="401" y="771"/>
                    </a:moveTo>
                    <a:lnTo>
                      <a:pt x="400" y="770"/>
                    </a:lnTo>
                    <a:lnTo>
                      <a:pt x="400" y="768"/>
                    </a:lnTo>
                    <a:lnTo>
                      <a:pt x="400" y="766"/>
                    </a:lnTo>
                    <a:lnTo>
                      <a:pt x="400" y="764"/>
                    </a:lnTo>
                    <a:lnTo>
                      <a:pt x="398" y="764"/>
                    </a:lnTo>
                    <a:lnTo>
                      <a:pt x="396" y="764"/>
                    </a:lnTo>
                    <a:lnTo>
                      <a:pt x="396" y="765"/>
                    </a:lnTo>
                    <a:lnTo>
                      <a:pt x="396" y="767"/>
                    </a:lnTo>
                    <a:lnTo>
                      <a:pt x="397" y="769"/>
                    </a:lnTo>
                    <a:lnTo>
                      <a:pt x="397" y="771"/>
                    </a:lnTo>
                    <a:lnTo>
                      <a:pt x="395" y="771"/>
                    </a:lnTo>
                    <a:lnTo>
                      <a:pt x="393" y="771"/>
                    </a:lnTo>
                    <a:lnTo>
                      <a:pt x="393" y="773"/>
                    </a:lnTo>
                    <a:lnTo>
                      <a:pt x="393" y="775"/>
                    </a:lnTo>
                    <a:lnTo>
                      <a:pt x="395" y="775"/>
                    </a:lnTo>
                    <a:lnTo>
                      <a:pt x="398" y="775"/>
                    </a:lnTo>
                    <a:lnTo>
                      <a:pt x="397" y="775"/>
                    </a:lnTo>
                    <a:lnTo>
                      <a:pt x="397" y="773"/>
                    </a:lnTo>
                    <a:lnTo>
                      <a:pt x="397" y="772"/>
                    </a:lnTo>
                    <a:lnTo>
                      <a:pt x="397" y="771"/>
                    </a:lnTo>
                    <a:lnTo>
                      <a:pt x="399" y="771"/>
                    </a:lnTo>
                    <a:lnTo>
                      <a:pt x="401" y="771"/>
                    </a:lnTo>
                    <a:lnTo>
                      <a:pt x="401" y="773"/>
                    </a:lnTo>
                    <a:lnTo>
                      <a:pt x="402" y="775"/>
                    </a:lnTo>
                    <a:lnTo>
                      <a:pt x="404" y="776"/>
                    </a:lnTo>
                    <a:lnTo>
                      <a:pt x="406" y="776"/>
                    </a:lnTo>
                    <a:lnTo>
                      <a:pt x="405" y="774"/>
                    </a:lnTo>
                    <a:lnTo>
                      <a:pt x="405" y="772"/>
                    </a:lnTo>
                    <a:lnTo>
                      <a:pt x="403" y="772"/>
                    </a:lnTo>
                    <a:lnTo>
                      <a:pt x="401" y="771"/>
                    </a:lnTo>
                    <a:close/>
                    <a:moveTo>
                      <a:pt x="394" y="805"/>
                    </a:moveTo>
                    <a:lnTo>
                      <a:pt x="392" y="805"/>
                    </a:lnTo>
                    <a:lnTo>
                      <a:pt x="389" y="804"/>
                    </a:lnTo>
                    <a:lnTo>
                      <a:pt x="388" y="803"/>
                    </a:lnTo>
                    <a:lnTo>
                      <a:pt x="388" y="801"/>
                    </a:lnTo>
                    <a:lnTo>
                      <a:pt x="386" y="800"/>
                    </a:lnTo>
                    <a:lnTo>
                      <a:pt x="384" y="800"/>
                    </a:lnTo>
                    <a:lnTo>
                      <a:pt x="384" y="799"/>
                    </a:lnTo>
                    <a:lnTo>
                      <a:pt x="383" y="795"/>
                    </a:lnTo>
                    <a:lnTo>
                      <a:pt x="381" y="795"/>
                    </a:lnTo>
                    <a:lnTo>
                      <a:pt x="379" y="795"/>
                    </a:lnTo>
                    <a:lnTo>
                      <a:pt x="380" y="798"/>
                    </a:lnTo>
                    <a:lnTo>
                      <a:pt x="380" y="800"/>
                    </a:lnTo>
                    <a:lnTo>
                      <a:pt x="382" y="800"/>
                    </a:lnTo>
                    <a:lnTo>
                      <a:pt x="384" y="800"/>
                    </a:lnTo>
                    <a:lnTo>
                      <a:pt x="384" y="802"/>
                    </a:lnTo>
                    <a:lnTo>
                      <a:pt x="385" y="804"/>
                    </a:lnTo>
                    <a:lnTo>
                      <a:pt x="387" y="804"/>
                    </a:lnTo>
                    <a:lnTo>
                      <a:pt x="389" y="804"/>
                    </a:lnTo>
                    <a:lnTo>
                      <a:pt x="389" y="806"/>
                    </a:lnTo>
                    <a:lnTo>
                      <a:pt x="389" y="808"/>
                    </a:lnTo>
                    <a:lnTo>
                      <a:pt x="392" y="809"/>
                    </a:lnTo>
                    <a:lnTo>
                      <a:pt x="394" y="809"/>
                    </a:lnTo>
                    <a:lnTo>
                      <a:pt x="394" y="807"/>
                    </a:lnTo>
                    <a:lnTo>
                      <a:pt x="394" y="805"/>
                    </a:lnTo>
                    <a:close/>
                    <a:moveTo>
                      <a:pt x="319" y="877"/>
                    </a:moveTo>
                    <a:lnTo>
                      <a:pt x="317" y="877"/>
                    </a:lnTo>
                    <a:lnTo>
                      <a:pt x="315" y="877"/>
                    </a:lnTo>
                    <a:lnTo>
                      <a:pt x="315" y="880"/>
                    </a:lnTo>
                    <a:lnTo>
                      <a:pt x="315" y="882"/>
                    </a:lnTo>
                    <a:lnTo>
                      <a:pt x="318" y="882"/>
                    </a:lnTo>
                    <a:lnTo>
                      <a:pt x="320" y="882"/>
                    </a:lnTo>
                    <a:lnTo>
                      <a:pt x="320" y="884"/>
                    </a:lnTo>
                    <a:lnTo>
                      <a:pt x="320" y="886"/>
                    </a:lnTo>
                    <a:lnTo>
                      <a:pt x="320" y="888"/>
                    </a:lnTo>
                    <a:lnTo>
                      <a:pt x="321" y="890"/>
                    </a:lnTo>
                    <a:lnTo>
                      <a:pt x="323" y="890"/>
                    </a:lnTo>
                    <a:lnTo>
                      <a:pt x="326" y="890"/>
                    </a:lnTo>
                    <a:lnTo>
                      <a:pt x="325" y="886"/>
                    </a:lnTo>
                    <a:lnTo>
                      <a:pt x="325" y="884"/>
                    </a:lnTo>
                    <a:lnTo>
                      <a:pt x="325" y="882"/>
                    </a:lnTo>
                    <a:lnTo>
                      <a:pt x="327" y="882"/>
                    </a:lnTo>
                    <a:lnTo>
                      <a:pt x="329" y="882"/>
                    </a:lnTo>
                    <a:lnTo>
                      <a:pt x="328" y="880"/>
                    </a:lnTo>
                    <a:lnTo>
                      <a:pt x="328" y="877"/>
                    </a:lnTo>
                    <a:lnTo>
                      <a:pt x="326" y="877"/>
                    </a:lnTo>
                    <a:lnTo>
                      <a:pt x="323" y="877"/>
                    </a:lnTo>
                    <a:lnTo>
                      <a:pt x="323" y="880"/>
                    </a:lnTo>
                    <a:lnTo>
                      <a:pt x="325" y="882"/>
                    </a:lnTo>
                    <a:lnTo>
                      <a:pt x="322" y="882"/>
                    </a:lnTo>
                    <a:lnTo>
                      <a:pt x="320" y="882"/>
                    </a:lnTo>
                    <a:lnTo>
                      <a:pt x="319" y="880"/>
                    </a:lnTo>
                    <a:lnTo>
                      <a:pt x="319" y="877"/>
                    </a:lnTo>
                    <a:close/>
                    <a:moveTo>
                      <a:pt x="234" y="964"/>
                    </a:moveTo>
                    <a:lnTo>
                      <a:pt x="236" y="964"/>
                    </a:lnTo>
                    <a:lnTo>
                      <a:pt x="238" y="964"/>
                    </a:lnTo>
                    <a:lnTo>
                      <a:pt x="238" y="961"/>
                    </a:lnTo>
                    <a:lnTo>
                      <a:pt x="237" y="959"/>
                    </a:lnTo>
                    <a:lnTo>
                      <a:pt x="235" y="959"/>
                    </a:lnTo>
                    <a:lnTo>
                      <a:pt x="233" y="959"/>
                    </a:lnTo>
                    <a:lnTo>
                      <a:pt x="231" y="959"/>
                    </a:lnTo>
                    <a:lnTo>
                      <a:pt x="229" y="959"/>
                    </a:lnTo>
                    <a:lnTo>
                      <a:pt x="230" y="961"/>
                    </a:lnTo>
                    <a:lnTo>
                      <a:pt x="230" y="964"/>
                    </a:lnTo>
                    <a:lnTo>
                      <a:pt x="228" y="964"/>
                    </a:lnTo>
                    <a:lnTo>
                      <a:pt x="226" y="964"/>
                    </a:lnTo>
                    <a:lnTo>
                      <a:pt x="226" y="966"/>
                    </a:lnTo>
                    <a:lnTo>
                      <a:pt x="227" y="967"/>
                    </a:lnTo>
                    <a:lnTo>
                      <a:pt x="229" y="968"/>
                    </a:lnTo>
                    <a:lnTo>
                      <a:pt x="231" y="968"/>
                    </a:lnTo>
                    <a:lnTo>
                      <a:pt x="230" y="965"/>
                    </a:lnTo>
                    <a:lnTo>
                      <a:pt x="230" y="964"/>
                    </a:lnTo>
                    <a:lnTo>
                      <a:pt x="232" y="964"/>
                    </a:lnTo>
                    <a:lnTo>
                      <a:pt x="234" y="964"/>
                    </a:lnTo>
                    <a:close/>
                    <a:moveTo>
                      <a:pt x="280" y="976"/>
                    </a:moveTo>
                    <a:lnTo>
                      <a:pt x="282" y="976"/>
                    </a:lnTo>
                    <a:lnTo>
                      <a:pt x="284" y="976"/>
                    </a:lnTo>
                    <a:lnTo>
                      <a:pt x="283" y="974"/>
                    </a:lnTo>
                    <a:lnTo>
                      <a:pt x="283" y="972"/>
                    </a:lnTo>
                    <a:lnTo>
                      <a:pt x="285" y="972"/>
                    </a:lnTo>
                    <a:lnTo>
                      <a:pt x="287" y="972"/>
                    </a:lnTo>
                    <a:lnTo>
                      <a:pt x="287" y="970"/>
                    </a:lnTo>
                    <a:lnTo>
                      <a:pt x="286" y="968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3" y="970"/>
                    </a:lnTo>
                    <a:lnTo>
                      <a:pt x="283" y="972"/>
                    </a:lnTo>
                    <a:lnTo>
                      <a:pt x="281" y="972"/>
                    </a:lnTo>
                    <a:lnTo>
                      <a:pt x="279" y="972"/>
                    </a:lnTo>
                    <a:lnTo>
                      <a:pt x="277" y="972"/>
                    </a:lnTo>
                    <a:lnTo>
                      <a:pt x="275" y="972"/>
                    </a:lnTo>
                    <a:lnTo>
                      <a:pt x="275" y="970"/>
                    </a:lnTo>
                    <a:lnTo>
                      <a:pt x="273" y="968"/>
                    </a:lnTo>
                    <a:lnTo>
                      <a:pt x="273" y="966"/>
                    </a:lnTo>
                    <a:lnTo>
                      <a:pt x="273" y="964"/>
                    </a:lnTo>
                    <a:lnTo>
                      <a:pt x="271" y="964"/>
                    </a:lnTo>
                    <a:lnTo>
                      <a:pt x="269" y="964"/>
                    </a:lnTo>
                    <a:lnTo>
                      <a:pt x="269" y="966"/>
                    </a:lnTo>
                    <a:lnTo>
                      <a:pt x="269" y="968"/>
                    </a:lnTo>
                    <a:lnTo>
                      <a:pt x="269" y="970"/>
                    </a:lnTo>
                    <a:lnTo>
                      <a:pt x="270" y="972"/>
                    </a:lnTo>
                    <a:lnTo>
                      <a:pt x="272" y="972"/>
                    </a:lnTo>
                    <a:lnTo>
                      <a:pt x="275" y="972"/>
                    </a:lnTo>
                    <a:lnTo>
                      <a:pt x="275" y="974"/>
                    </a:lnTo>
                    <a:lnTo>
                      <a:pt x="276" y="976"/>
                    </a:lnTo>
                    <a:lnTo>
                      <a:pt x="280" y="976"/>
                    </a:lnTo>
                    <a:close/>
                    <a:moveTo>
                      <a:pt x="159" y="1110"/>
                    </a:moveTo>
                    <a:lnTo>
                      <a:pt x="159" y="1108"/>
                    </a:lnTo>
                    <a:lnTo>
                      <a:pt x="158" y="1106"/>
                    </a:lnTo>
                    <a:lnTo>
                      <a:pt x="155" y="1106"/>
                    </a:lnTo>
                    <a:lnTo>
                      <a:pt x="153" y="1106"/>
                    </a:lnTo>
                    <a:lnTo>
                      <a:pt x="153" y="1104"/>
                    </a:lnTo>
                    <a:lnTo>
                      <a:pt x="152" y="1102"/>
                    </a:lnTo>
                    <a:lnTo>
                      <a:pt x="150" y="1102"/>
                    </a:lnTo>
                    <a:lnTo>
                      <a:pt x="148" y="1102"/>
                    </a:lnTo>
                    <a:lnTo>
                      <a:pt x="148" y="1100"/>
                    </a:lnTo>
                    <a:lnTo>
                      <a:pt x="147" y="1098"/>
                    </a:lnTo>
                    <a:lnTo>
                      <a:pt x="149" y="1098"/>
                    </a:lnTo>
                    <a:lnTo>
                      <a:pt x="151" y="1098"/>
                    </a:lnTo>
                    <a:lnTo>
                      <a:pt x="151" y="1095"/>
                    </a:lnTo>
                    <a:lnTo>
                      <a:pt x="151" y="1093"/>
                    </a:lnTo>
                    <a:lnTo>
                      <a:pt x="149" y="1093"/>
                    </a:lnTo>
                    <a:lnTo>
                      <a:pt x="146" y="1093"/>
                    </a:lnTo>
                    <a:lnTo>
                      <a:pt x="147" y="1095"/>
                    </a:lnTo>
                    <a:lnTo>
                      <a:pt x="147" y="1098"/>
                    </a:lnTo>
                    <a:lnTo>
                      <a:pt x="145" y="1098"/>
                    </a:lnTo>
                    <a:lnTo>
                      <a:pt x="143" y="1098"/>
                    </a:lnTo>
                    <a:lnTo>
                      <a:pt x="144" y="1100"/>
                    </a:lnTo>
                    <a:lnTo>
                      <a:pt x="144" y="1102"/>
                    </a:lnTo>
                    <a:lnTo>
                      <a:pt x="146" y="1102"/>
                    </a:lnTo>
                    <a:lnTo>
                      <a:pt x="148" y="1102"/>
                    </a:lnTo>
                    <a:lnTo>
                      <a:pt x="149" y="1104"/>
                    </a:lnTo>
                    <a:lnTo>
                      <a:pt x="149" y="1106"/>
                    </a:lnTo>
                    <a:lnTo>
                      <a:pt x="149" y="1108"/>
                    </a:lnTo>
                    <a:lnTo>
                      <a:pt x="150" y="1110"/>
                    </a:lnTo>
                    <a:lnTo>
                      <a:pt x="152" y="1110"/>
                    </a:lnTo>
                    <a:lnTo>
                      <a:pt x="154" y="1110"/>
                    </a:lnTo>
                    <a:lnTo>
                      <a:pt x="154" y="1112"/>
                    </a:lnTo>
                    <a:lnTo>
                      <a:pt x="155" y="1115"/>
                    </a:lnTo>
                    <a:lnTo>
                      <a:pt x="158" y="1115"/>
                    </a:lnTo>
                    <a:lnTo>
                      <a:pt x="160" y="1115"/>
                    </a:lnTo>
                    <a:lnTo>
                      <a:pt x="159" y="1110"/>
                    </a:lnTo>
                    <a:close/>
                    <a:moveTo>
                      <a:pt x="138" y="1136"/>
                    </a:moveTo>
                    <a:lnTo>
                      <a:pt x="138" y="1134"/>
                    </a:lnTo>
                    <a:lnTo>
                      <a:pt x="137" y="1132"/>
                    </a:lnTo>
                    <a:lnTo>
                      <a:pt x="135" y="1132"/>
                    </a:lnTo>
                    <a:lnTo>
                      <a:pt x="133" y="1132"/>
                    </a:lnTo>
                    <a:lnTo>
                      <a:pt x="129" y="1132"/>
                    </a:lnTo>
                    <a:lnTo>
                      <a:pt x="128" y="1128"/>
                    </a:lnTo>
                    <a:lnTo>
                      <a:pt x="130" y="1127"/>
                    </a:lnTo>
                    <a:lnTo>
                      <a:pt x="132" y="1127"/>
                    </a:lnTo>
                    <a:lnTo>
                      <a:pt x="132" y="1125"/>
                    </a:lnTo>
                    <a:lnTo>
                      <a:pt x="131" y="1123"/>
                    </a:lnTo>
                    <a:lnTo>
                      <a:pt x="129" y="1123"/>
                    </a:lnTo>
                    <a:lnTo>
                      <a:pt x="127" y="1124"/>
                    </a:lnTo>
                    <a:lnTo>
                      <a:pt x="128" y="1126"/>
                    </a:lnTo>
                    <a:lnTo>
                      <a:pt x="128" y="1128"/>
                    </a:lnTo>
                    <a:lnTo>
                      <a:pt x="126" y="1128"/>
                    </a:lnTo>
                    <a:lnTo>
                      <a:pt x="123" y="1128"/>
                    </a:lnTo>
                    <a:lnTo>
                      <a:pt x="123" y="1131"/>
                    </a:lnTo>
                    <a:lnTo>
                      <a:pt x="125" y="1133"/>
                    </a:lnTo>
                    <a:lnTo>
                      <a:pt x="127" y="1132"/>
                    </a:lnTo>
                    <a:lnTo>
                      <a:pt x="129" y="1132"/>
                    </a:lnTo>
                    <a:lnTo>
                      <a:pt x="129" y="1134"/>
                    </a:lnTo>
                    <a:lnTo>
                      <a:pt x="130" y="1136"/>
                    </a:lnTo>
                    <a:lnTo>
                      <a:pt x="130" y="1138"/>
                    </a:lnTo>
                    <a:lnTo>
                      <a:pt x="131" y="1140"/>
                    </a:lnTo>
                    <a:lnTo>
                      <a:pt x="133" y="1140"/>
                    </a:lnTo>
                    <a:lnTo>
                      <a:pt x="135" y="1140"/>
                    </a:lnTo>
                    <a:lnTo>
                      <a:pt x="134" y="1138"/>
                    </a:lnTo>
                    <a:lnTo>
                      <a:pt x="134" y="1136"/>
                    </a:lnTo>
                    <a:lnTo>
                      <a:pt x="136" y="1136"/>
                    </a:lnTo>
                    <a:lnTo>
                      <a:pt x="138" y="1136"/>
                    </a:lnTo>
                    <a:close/>
                    <a:moveTo>
                      <a:pt x="90" y="1189"/>
                    </a:moveTo>
                    <a:lnTo>
                      <a:pt x="90" y="1191"/>
                    </a:lnTo>
                    <a:lnTo>
                      <a:pt x="92" y="1193"/>
                    </a:lnTo>
                    <a:lnTo>
                      <a:pt x="94" y="1193"/>
                    </a:lnTo>
                    <a:lnTo>
                      <a:pt x="96" y="1193"/>
                    </a:lnTo>
                    <a:lnTo>
                      <a:pt x="95" y="1191"/>
                    </a:lnTo>
                    <a:lnTo>
                      <a:pt x="95" y="1189"/>
                    </a:lnTo>
                    <a:lnTo>
                      <a:pt x="93" y="1189"/>
                    </a:lnTo>
                    <a:lnTo>
                      <a:pt x="90" y="1189"/>
                    </a:lnTo>
                    <a:lnTo>
                      <a:pt x="89" y="1187"/>
                    </a:lnTo>
                    <a:lnTo>
                      <a:pt x="89" y="1185"/>
                    </a:lnTo>
                    <a:lnTo>
                      <a:pt x="87" y="1185"/>
                    </a:lnTo>
                    <a:lnTo>
                      <a:pt x="85" y="1186"/>
                    </a:lnTo>
                    <a:lnTo>
                      <a:pt x="85" y="1187"/>
                    </a:lnTo>
                    <a:lnTo>
                      <a:pt x="86" y="1189"/>
                    </a:lnTo>
                    <a:lnTo>
                      <a:pt x="84" y="1190"/>
                    </a:lnTo>
                    <a:lnTo>
                      <a:pt x="82" y="1190"/>
                    </a:lnTo>
                    <a:lnTo>
                      <a:pt x="82" y="1192"/>
                    </a:lnTo>
                    <a:lnTo>
                      <a:pt x="83" y="1194"/>
                    </a:lnTo>
                    <a:lnTo>
                      <a:pt x="85" y="1194"/>
                    </a:lnTo>
                    <a:lnTo>
                      <a:pt x="87" y="1193"/>
                    </a:lnTo>
                    <a:lnTo>
                      <a:pt x="86" y="1191"/>
                    </a:lnTo>
                    <a:lnTo>
                      <a:pt x="86" y="1189"/>
                    </a:lnTo>
                    <a:lnTo>
                      <a:pt x="88" y="1189"/>
                    </a:lnTo>
                    <a:lnTo>
                      <a:pt x="90" y="1189"/>
                    </a:lnTo>
                    <a:close/>
                    <a:moveTo>
                      <a:pt x="113" y="1208"/>
                    </a:moveTo>
                    <a:lnTo>
                      <a:pt x="112" y="1204"/>
                    </a:lnTo>
                    <a:lnTo>
                      <a:pt x="112" y="1202"/>
                    </a:lnTo>
                    <a:lnTo>
                      <a:pt x="111" y="1200"/>
                    </a:lnTo>
                    <a:lnTo>
                      <a:pt x="109" y="1200"/>
                    </a:lnTo>
                    <a:lnTo>
                      <a:pt x="106" y="1201"/>
                    </a:lnTo>
                    <a:lnTo>
                      <a:pt x="104" y="1201"/>
                    </a:lnTo>
                    <a:lnTo>
                      <a:pt x="102" y="1201"/>
                    </a:lnTo>
                    <a:lnTo>
                      <a:pt x="102" y="1203"/>
                    </a:lnTo>
                    <a:lnTo>
                      <a:pt x="103" y="1205"/>
                    </a:lnTo>
                    <a:lnTo>
                      <a:pt x="104" y="1209"/>
                    </a:lnTo>
                    <a:lnTo>
                      <a:pt x="105" y="1211"/>
                    </a:lnTo>
                    <a:lnTo>
                      <a:pt x="105" y="1214"/>
                    </a:lnTo>
                    <a:lnTo>
                      <a:pt x="107" y="1212"/>
                    </a:lnTo>
                    <a:lnTo>
                      <a:pt x="110" y="1212"/>
                    </a:lnTo>
                    <a:lnTo>
                      <a:pt x="114" y="1212"/>
                    </a:lnTo>
                    <a:lnTo>
                      <a:pt x="113" y="1208"/>
                    </a:lnTo>
                    <a:close/>
                    <a:moveTo>
                      <a:pt x="45" y="1300"/>
                    </a:moveTo>
                    <a:lnTo>
                      <a:pt x="44" y="1298"/>
                    </a:lnTo>
                    <a:lnTo>
                      <a:pt x="43" y="1296"/>
                    </a:lnTo>
                    <a:lnTo>
                      <a:pt x="42" y="1292"/>
                    </a:lnTo>
                    <a:lnTo>
                      <a:pt x="33" y="1293"/>
                    </a:lnTo>
                    <a:lnTo>
                      <a:pt x="32" y="1291"/>
                    </a:lnTo>
                    <a:lnTo>
                      <a:pt x="32" y="1290"/>
                    </a:lnTo>
                    <a:lnTo>
                      <a:pt x="31" y="1288"/>
                    </a:lnTo>
                    <a:lnTo>
                      <a:pt x="30" y="1286"/>
                    </a:lnTo>
                    <a:lnTo>
                      <a:pt x="28" y="1286"/>
                    </a:lnTo>
                    <a:lnTo>
                      <a:pt x="26" y="1287"/>
                    </a:lnTo>
                    <a:lnTo>
                      <a:pt x="27" y="1288"/>
                    </a:lnTo>
                    <a:lnTo>
                      <a:pt x="28" y="1290"/>
                    </a:lnTo>
                    <a:lnTo>
                      <a:pt x="28" y="1292"/>
                    </a:lnTo>
                    <a:lnTo>
                      <a:pt x="29" y="1294"/>
                    </a:lnTo>
                    <a:lnTo>
                      <a:pt x="31" y="1294"/>
                    </a:lnTo>
                    <a:lnTo>
                      <a:pt x="33" y="1293"/>
                    </a:lnTo>
                    <a:lnTo>
                      <a:pt x="34" y="1295"/>
                    </a:lnTo>
                    <a:lnTo>
                      <a:pt x="34" y="1298"/>
                    </a:lnTo>
                    <a:lnTo>
                      <a:pt x="36" y="1298"/>
                    </a:lnTo>
                    <a:lnTo>
                      <a:pt x="38" y="1296"/>
                    </a:lnTo>
                    <a:lnTo>
                      <a:pt x="39" y="1299"/>
                    </a:lnTo>
                    <a:lnTo>
                      <a:pt x="40" y="1301"/>
                    </a:lnTo>
                    <a:lnTo>
                      <a:pt x="43" y="1301"/>
                    </a:lnTo>
                    <a:lnTo>
                      <a:pt x="45" y="1300"/>
                    </a:lnTo>
                    <a:close/>
                    <a:moveTo>
                      <a:pt x="48" y="1333"/>
                    </a:moveTo>
                    <a:lnTo>
                      <a:pt x="47" y="1331"/>
                    </a:lnTo>
                    <a:lnTo>
                      <a:pt x="47" y="1329"/>
                    </a:lnTo>
                    <a:lnTo>
                      <a:pt x="49" y="1328"/>
                    </a:lnTo>
                    <a:lnTo>
                      <a:pt x="51" y="1328"/>
                    </a:lnTo>
                    <a:lnTo>
                      <a:pt x="50" y="1326"/>
                    </a:lnTo>
                    <a:lnTo>
                      <a:pt x="49" y="1324"/>
                    </a:lnTo>
                    <a:lnTo>
                      <a:pt x="47" y="1324"/>
                    </a:lnTo>
                    <a:lnTo>
                      <a:pt x="45" y="1325"/>
                    </a:lnTo>
                    <a:lnTo>
                      <a:pt x="45" y="1323"/>
                    </a:lnTo>
                    <a:lnTo>
                      <a:pt x="44" y="1321"/>
                    </a:lnTo>
                    <a:lnTo>
                      <a:pt x="43" y="1319"/>
                    </a:lnTo>
                    <a:lnTo>
                      <a:pt x="42" y="1317"/>
                    </a:lnTo>
                    <a:lnTo>
                      <a:pt x="42" y="1316"/>
                    </a:lnTo>
                    <a:lnTo>
                      <a:pt x="40" y="1313"/>
                    </a:lnTo>
                    <a:lnTo>
                      <a:pt x="43" y="1312"/>
                    </a:lnTo>
                    <a:lnTo>
                      <a:pt x="45" y="1312"/>
                    </a:lnTo>
                    <a:lnTo>
                      <a:pt x="44" y="1310"/>
                    </a:lnTo>
                    <a:lnTo>
                      <a:pt x="43" y="1308"/>
                    </a:lnTo>
                    <a:lnTo>
                      <a:pt x="40" y="1309"/>
                    </a:lnTo>
                    <a:lnTo>
                      <a:pt x="38" y="1309"/>
                    </a:lnTo>
                    <a:lnTo>
                      <a:pt x="39" y="1311"/>
                    </a:lnTo>
                    <a:lnTo>
                      <a:pt x="40" y="1313"/>
                    </a:lnTo>
                    <a:lnTo>
                      <a:pt x="38" y="1313"/>
                    </a:lnTo>
                    <a:lnTo>
                      <a:pt x="36" y="1315"/>
                    </a:lnTo>
                    <a:lnTo>
                      <a:pt x="34" y="1315"/>
                    </a:lnTo>
                    <a:lnTo>
                      <a:pt x="32" y="1315"/>
                    </a:lnTo>
                    <a:lnTo>
                      <a:pt x="33" y="1317"/>
                    </a:lnTo>
                    <a:lnTo>
                      <a:pt x="33" y="1319"/>
                    </a:lnTo>
                    <a:lnTo>
                      <a:pt x="35" y="1319"/>
                    </a:lnTo>
                    <a:lnTo>
                      <a:pt x="37" y="1318"/>
                    </a:lnTo>
                    <a:lnTo>
                      <a:pt x="38" y="1320"/>
                    </a:lnTo>
                    <a:lnTo>
                      <a:pt x="39" y="1322"/>
                    </a:lnTo>
                    <a:lnTo>
                      <a:pt x="40" y="1324"/>
                    </a:lnTo>
                    <a:lnTo>
                      <a:pt x="40" y="1326"/>
                    </a:lnTo>
                    <a:lnTo>
                      <a:pt x="43" y="1325"/>
                    </a:lnTo>
                    <a:lnTo>
                      <a:pt x="45" y="1325"/>
                    </a:lnTo>
                    <a:lnTo>
                      <a:pt x="46" y="1327"/>
                    </a:lnTo>
                    <a:lnTo>
                      <a:pt x="47" y="1329"/>
                    </a:lnTo>
                    <a:lnTo>
                      <a:pt x="45" y="1329"/>
                    </a:lnTo>
                    <a:lnTo>
                      <a:pt x="43" y="1329"/>
                    </a:lnTo>
                    <a:lnTo>
                      <a:pt x="44" y="1332"/>
                    </a:lnTo>
                    <a:lnTo>
                      <a:pt x="44" y="1334"/>
                    </a:lnTo>
                    <a:lnTo>
                      <a:pt x="42" y="1334"/>
                    </a:lnTo>
                    <a:lnTo>
                      <a:pt x="39" y="1335"/>
                    </a:lnTo>
                    <a:lnTo>
                      <a:pt x="40" y="1337"/>
                    </a:lnTo>
                    <a:lnTo>
                      <a:pt x="42" y="1339"/>
                    </a:lnTo>
                    <a:lnTo>
                      <a:pt x="44" y="1338"/>
                    </a:lnTo>
                    <a:lnTo>
                      <a:pt x="46" y="1338"/>
                    </a:lnTo>
                    <a:lnTo>
                      <a:pt x="45" y="1336"/>
                    </a:lnTo>
                    <a:lnTo>
                      <a:pt x="44" y="1334"/>
                    </a:lnTo>
                    <a:lnTo>
                      <a:pt x="48" y="1333"/>
                    </a:lnTo>
                    <a:close/>
                    <a:moveTo>
                      <a:pt x="100" y="1222"/>
                    </a:moveTo>
                    <a:lnTo>
                      <a:pt x="101" y="1222"/>
                    </a:lnTo>
                    <a:lnTo>
                      <a:pt x="104" y="1222"/>
                    </a:lnTo>
                    <a:lnTo>
                      <a:pt x="104" y="1223"/>
                    </a:lnTo>
                    <a:lnTo>
                      <a:pt x="105" y="1225"/>
                    </a:lnTo>
                    <a:lnTo>
                      <a:pt x="103" y="1226"/>
                    </a:lnTo>
                    <a:lnTo>
                      <a:pt x="101" y="1226"/>
                    </a:lnTo>
                    <a:lnTo>
                      <a:pt x="101" y="1228"/>
                    </a:lnTo>
                    <a:lnTo>
                      <a:pt x="102" y="1231"/>
                    </a:lnTo>
                    <a:lnTo>
                      <a:pt x="104" y="1229"/>
                    </a:lnTo>
                    <a:lnTo>
                      <a:pt x="106" y="1229"/>
                    </a:lnTo>
                    <a:lnTo>
                      <a:pt x="105" y="1227"/>
                    </a:lnTo>
                    <a:lnTo>
                      <a:pt x="105" y="1225"/>
                    </a:lnTo>
                    <a:lnTo>
                      <a:pt x="107" y="1225"/>
                    </a:lnTo>
                    <a:lnTo>
                      <a:pt x="110" y="1225"/>
                    </a:lnTo>
                    <a:lnTo>
                      <a:pt x="109" y="1221"/>
                    </a:lnTo>
                    <a:lnTo>
                      <a:pt x="106" y="1221"/>
                    </a:lnTo>
                    <a:lnTo>
                      <a:pt x="104" y="1222"/>
                    </a:lnTo>
                    <a:lnTo>
                      <a:pt x="103" y="1220"/>
                    </a:lnTo>
                    <a:lnTo>
                      <a:pt x="102" y="1218"/>
                    </a:lnTo>
                    <a:lnTo>
                      <a:pt x="100" y="1218"/>
                    </a:lnTo>
                    <a:lnTo>
                      <a:pt x="98" y="1218"/>
                    </a:lnTo>
                    <a:lnTo>
                      <a:pt x="99" y="1220"/>
                    </a:lnTo>
                    <a:lnTo>
                      <a:pt x="100" y="1222"/>
                    </a:lnTo>
                    <a:close/>
                    <a:moveTo>
                      <a:pt x="456" y="769"/>
                    </a:moveTo>
                    <a:lnTo>
                      <a:pt x="459" y="769"/>
                    </a:lnTo>
                    <a:lnTo>
                      <a:pt x="461" y="769"/>
                    </a:lnTo>
                    <a:lnTo>
                      <a:pt x="461" y="767"/>
                    </a:lnTo>
                    <a:lnTo>
                      <a:pt x="460" y="765"/>
                    </a:lnTo>
                    <a:lnTo>
                      <a:pt x="460" y="763"/>
                    </a:lnTo>
                    <a:lnTo>
                      <a:pt x="460" y="760"/>
                    </a:lnTo>
                    <a:lnTo>
                      <a:pt x="458" y="760"/>
                    </a:lnTo>
                    <a:lnTo>
                      <a:pt x="455" y="760"/>
                    </a:lnTo>
                    <a:lnTo>
                      <a:pt x="453" y="760"/>
                    </a:lnTo>
                    <a:lnTo>
                      <a:pt x="451" y="760"/>
                    </a:lnTo>
                    <a:lnTo>
                      <a:pt x="450" y="758"/>
                    </a:lnTo>
                    <a:lnTo>
                      <a:pt x="450" y="756"/>
                    </a:lnTo>
                    <a:lnTo>
                      <a:pt x="448" y="756"/>
                    </a:lnTo>
                    <a:lnTo>
                      <a:pt x="446" y="756"/>
                    </a:lnTo>
                    <a:lnTo>
                      <a:pt x="446" y="758"/>
                    </a:lnTo>
                    <a:lnTo>
                      <a:pt x="447" y="760"/>
                    </a:lnTo>
                    <a:lnTo>
                      <a:pt x="449" y="760"/>
                    </a:lnTo>
                    <a:lnTo>
                      <a:pt x="451" y="760"/>
                    </a:lnTo>
                    <a:lnTo>
                      <a:pt x="451" y="763"/>
                    </a:lnTo>
                    <a:lnTo>
                      <a:pt x="451" y="765"/>
                    </a:lnTo>
                    <a:lnTo>
                      <a:pt x="452" y="767"/>
                    </a:lnTo>
                    <a:lnTo>
                      <a:pt x="452" y="769"/>
                    </a:lnTo>
                    <a:lnTo>
                      <a:pt x="452" y="771"/>
                    </a:lnTo>
                    <a:lnTo>
                      <a:pt x="453" y="773"/>
                    </a:lnTo>
                    <a:lnTo>
                      <a:pt x="455" y="773"/>
                    </a:lnTo>
                    <a:lnTo>
                      <a:pt x="458" y="773"/>
                    </a:lnTo>
                    <a:lnTo>
                      <a:pt x="456" y="771"/>
                    </a:lnTo>
                    <a:lnTo>
                      <a:pt x="456" y="769"/>
                    </a:lnTo>
                    <a:close/>
                    <a:moveTo>
                      <a:pt x="501" y="703"/>
                    </a:moveTo>
                    <a:lnTo>
                      <a:pt x="510" y="703"/>
                    </a:lnTo>
                    <a:lnTo>
                      <a:pt x="514" y="703"/>
                    </a:lnTo>
                    <a:lnTo>
                      <a:pt x="514" y="699"/>
                    </a:lnTo>
                    <a:lnTo>
                      <a:pt x="511" y="699"/>
                    </a:lnTo>
                    <a:lnTo>
                      <a:pt x="509" y="699"/>
                    </a:lnTo>
                    <a:lnTo>
                      <a:pt x="509" y="697"/>
                    </a:lnTo>
                    <a:lnTo>
                      <a:pt x="509" y="694"/>
                    </a:lnTo>
                    <a:lnTo>
                      <a:pt x="506" y="694"/>
                    </a:lnTo>
                    <a:lnTo>
                      <a:pt x="504" y="694"/>
                    </a:lnTo>
                    <a:lnTo>
                      <a:pt x="500" y="694"/>
                    </a:lnTo>
                    <a:lnTo>
                      <a:pt x="501" y="703"/>
                    </a:lnTo>
                    <a:close/>
                    <a:moveTo>
                      <a:pt x="30" y="1333"/>
                    </a:moveTo>
                    <a:lnTo>
                      <a:pt x="29" y="1331"/>
                    </a:lnTo>
                    <a:lnTo>
                      <a:pt x="28" y="1328"/>
                    </a:lnTo>
                    <a:lnTo>
                      <a:pt x="26" y="1328"/>
                    </a:lnTo>
                    <a:lnTo>
                      <a:pt x="23" y="1329"/>
                    </a:lnTo>
                    <a:lnTo>
                      <a:pt x="23" y="1327"/>
                    </a:lnTo>
                    <a:lnTo>
                      <a:pt x="22" y="1325"/>
                    </a:lnTo>
                    <a:lnTo>
                      <a:pt x="20" y="1325"/>
                    </a:lnTo>
                    <a:lnTo>
                      <a:pt x="18" y="1326"/>
                    </a:lnTo>
                    <a:lnTo>
                      <a:pt x="16" y="1326"/>
                    </a:lnTo>
                    <a:lnTo>
                      <a:pt x="14" y="1327"/>
                    </a:lnTo>
                    <a:lnTo>
                      <a:pt x="13" y="1325"/>
                    </a:lnTo>
                    <a:lnTo>
                      <a:pt x="13" y="1323"/>
                    </a:lnTo>
                    <a:lnTo>
                      <a:pt x="15" y="1322"/>
                    </a:lnTo>
                    <a:lnTo>
                      <a:pt x="16" y="1322"/>
                    </a:lnTo>
                    <a:lnTo>
                      <a:pt x="16" y="1320"/>
                    </a:lnTo>
                    <a:lnTo>
                      <a:pt x="15" y="1318"/>
                    </a:lnTo>
                    <a:lnTo>
                      <a:pt x="17" y="1318"/>
                    </a:lnTo>
                    <a:lnTo>
                      <a:pt x="19" y="1318"/>
                    </a:lnTo>
                    <a:lnTo>
                      <a:pt x="18" y="1316"/>
                    </a:lnTo>
                    <a:lnTo>
                      <a:pt x="18" y="1313"/>
                    </a:lnTo>
                    <a:lnTo>
                      <a:pt x="16" y="1313"/>
                    </a:lnTo>
                    <a:lnTo>
                      <a:pt x="14" y="1315"/>
                    </a:lnTo>
                    <a:lnTo>
                      <a:pt x="12" y="1315"/>
                    </a:lnTo>
                    <a:lnTo>
                      <a:pt x="10" y="1315"/>
                    </a:lnTo>
                    <a:lnTo>
                      <a:pt x="9" y="1313"/>
                    </a:lnTo>
                    <a:lnTo>
                      <a:pt x="7" y="1311"/>
                    </a:lnTo>
                    <a:lnTo>
                      <a:pt x="5" y="1311"/>
                    </a:lnTo>
                    <a:lnTo>
                      <a:pt x="3" y="1311"/>
                    </a:lnTo>
                    <a:lnTo>
                      <a:pt x="2" y="1310"/>
                    </a:lnTo>
                    <a:lnTo>
                      <a:pt x="2" y="1308"/>
                    </a:lnTo>
                    <a:lnTo>
                      <a:pt x="1" y="1306"/>
                    </a:lnTo>
                    <a:lnTo>
                      <a:pt x="0" y="1304"/>
                    </a:lnTo>
                    <a:lnTo>
                      <a:pt x="2" y="1304"/>
                    </a:lnTo>
                    <a:lnTo>
                      <a:pt x="4" y="1303"/>
                    </a:lnTo>
                    <a:lnTo>
                      <a:pt x="3" y="1301"/>
                    </a:lnTo>
                    <a:lnTo>
                      <a:pt x="3" y="1300"/>
                    </a:lnTo>
                    <a:lnTo>
                      <a:pt x="5" y="1299"/>
                    </a:lnTo>
                    <a:lnTo>
                      <a:pt x="7" y="1299"/>
                    </a:lnTo>
                    <a:lnTo>
                      <a:pt x="7" y="1299"/>
                    </a:lnTo>
                    <a:lnTo>
                      <a:pt x="7" y="1301"/>
                    </a:lnTo>
                    <a:lnTo>
                      <a:pt x="9" y="1302"/>
                    </a:lnTo>
                    <a:lnTo>
                      <a:pt x="9" y="1303"/>
                    </a:lnTo>
                    <a:lnTo>
                      <a:pt x="11" y="1302"/>
                    </a:lnTo>
                    <a:lnTo>
                      <a:pt x="13" y="1302"/>
                    </a:lnTo>
                    <a:lnTo>
                      <a:pt x="12" y="1300"/>
                    </a:lnTo>
                    <a:lnTo>
                      <a:pt x="12" y="1298"/>
                    </a:lnTo>
                    <a:lnTo>
                      <a:pt x="14" y="1298"/>
                    </a:lnTo>
                    <a:lnTo>
                      <a:pt x="16" y="1296"/>
                    </a:lnTo>
                    <a:lnTo>
                      <a:pt x="14" y="1293"/>
                    </a:lnTo>
                    <a:lnTo>
                      <a:pt x="14" y="1291"/>
                    </a:lnTo>
                    <a:lnTo>
                      <a:pt x="13" y="1289"/>
                    </a:lnTo>
                    <a:lnTo>
                      <a:pt x="12" y="1287"/>
                    </a:lnTo>
                    <a:lnTo>
                      <a:pt x="12" y="1285"/>
                    </a:lnTo>
                    <a:lnTo>
                      <a:pt x="11" y="1285"/>
                    </a:lnTo>
                    <a:lnTo>
                      <a:pt x="9" y="1285"/>
                    </a:lnTo>
                    <a:lnTo>
                      <a:pt x="7" y="1286"/>
                    </a:lnTo>
                    <a:lnTo>
                      <a:pt x="6" y="1286"/>
                    </a:lnTo>
                    <a:lnTo>
                      <a:pt x="6" y="1284"/>
                    </a:lnTo>
                    <a:lnTo>
                      <a:pt x="5" y="1282"/>
                    </a:lnTo>
                    <a:lnTo>
                      <a:pt x="7" y="1282"/>
                    </a:lnTo>
                    <a:lnTo>
                      <a:pt x="10" y="1281"/>
                    </a:lnTo>
                    <a:lnTo>
                      <a:pt x="10" y="1278"/>
                    </a:lnTo>
                    <a:lnTo>
                      <a:pt x="9" y="1277"/>
                    </a:lnTo>
                    <a:lnTo>
                      <a:pt x="11" y="1276"/>
                    </a:lnTo>
                    <a:lnTo>
                      <a:pt x="13" y="1276"/>
                    </a:lnTo>
                    <a:lnTo>
                      <a:pt x="15" y="1275"/>
                    </a:lnTo>
                    <a:lnTo>
                      <a:pt x="17" y="1275"/>
                    </a:lnTo>
                    <a:lnTo>
                      <a:pt x="17" y="1273"/>
                    </a:lnTo>
                    <a:lnTo>
                      <a:pt x="16" y="1271"/>
                    </a:lnTo>
                    <a:lnTo>
                      <a:pt x="14" y="1271"/>
                    </a:lnTo>
                    <a:lnTo>
                      <a:pt x="12" y="1272"/>
                    </a:lnTo>
                    <a:lnTo>
                      <a:pt x="11" y="1270"/>
                    </a:lnTo>
                    <a:lnTo>
                      <a:pt x="11" y="1268"/>
                    </a:lnTo>
                    <a:lnTo>
                      <a:pt x="13" y="1268"/>
                    </a:lnTo>
                    <a:lnTo>
                      <a:pt x="15" y="1267"/>
                    </a:lnTo>
                    <a:lnTo>
                      <a:pt x="14" y="1265"/>
                    </a:lnTo>
                    <a:lnTo>
                      <a:pt x="14" y="1264"/>
                    </a:lnTo>
                    <a:lnTo>
                      <a:pt x="15" y="1262"/>
                    </a:lnTo>
                    <a:lnTo>
                      <a:pt x="18" y="1262"/>
                    </a:lnTo>
                    <a:lnTo>
                      <a:pt x="20" y="1261"/>
                    </a:lnTo>
                    <a:lnTo>
                      <a:pt x="22" y="1261"/>
                    </a:lnTo>
                    <a:lnTo>
                      <a:pt x="21" y="1259"/>
                    </a:lnTo>
                    <a:lnTo>
                      <a:pt x="20" y="1257"/>
                    </a:lnTo>
                    <a:lnTo>
                      <a:pt x="22" y="1257"/>
                    </a:lnTo>
                    <a:lnTo>
                      <a:pt x="26" y="1257"/>
                    </a:lnTo>
                    <a:lnTo>
                      <a:pt x="28" y="1256"/>
                    </a:lnTo>
                    <a:lnTo>
                      <a:pt x="30" y="1256"/>
                    </a:lnTo>
                    <a:lnTo>
                      <a:pt x="29" y="1254"/>
                    </a:lnTo>
                    <a:lnTo>
                      <a:pt x="28" y="1252"/>
                    </a:lnTo>
                    <a:lnTo>
                      <a:pt x="26" y="1252"/>
                    </a:lnTo>
                    <a:lnTo>
                      <a:pt x="23" y="1253"/>
                    </a:lnTo>
                    <a:lnTo>
                      <a:pt x="23" y="1251"/>
                    </a:lnTo>
                    <a:lnTo>
                      <a:pt x="22" y="1249"/>
                    </a:lnTo>
                    <a:lnTo>
                      <a:pt x="25" y="1248"/>
                    </a:lnTo>
                    <a:lnTo>
                      <a:pt x="27" y="1248"/>
                    </a:lnTo>
                    <a:lnTo>
                      <a:pt x="29" y="1248"/>
                    </a:lnTo>
                    <a:lnTo>
                      <a:pt x="31" y="1246"/>
                    </a:lnTo>
                    <a:lnTo>
                      <a:pt x="31" y="1244"/>
                    </a:lnTo>
                    <a:lnTo>
                      <a:pt x="30" y="1243"/>
                    </a:lnTo>
                    <a:lnTo>
                      <a:pt x="28" y="1243"/>
                    </a:lnTo>
                    <a:lnTo>
                      <a:pt x="26" y="1243"/>
                    </a:lnTo>
                    <a:lnTo>
                      <a:pt x="25" y="1241"/>
                    </a:lnTo>
                    <a:lnTo>
                      <a:pt x="25" y="1239"/>
                    </a:lnTo>
                    <a:lnTo>
                      <a:pt x="27" y="1239"/>
                    </a:lnTo>
                    <a:lnTo>
                      <a:pt x="29" y="1239"/>
                    </a:lnTo>
                    <a:lnTo>
                      <a:pt x="29" y="1239"/>
                    </a:lnTo>
                    <a:lnTo>
                      <a:pt x="30" y="1241"/>
                    </a:lnTo>
                    <a:lnTo>
                      <a:pt x="30" y="1242"/>
                    </a:lnTo>
                    <a:lnTo>
                      <a:pt x="30" y="1243"/>
                    </a:lnTo>
                    <a:lnTo>
                      <a:pt x="32" y="1242"/>
                    </a:lnTo>
                    <a:lnTo>
                      <a:pt x="34" y="1242"/>
                    </a:lnTo>
                    <a:lnTo>
                      <a:pt x="34" y="1240"/>
                    </a:lnTo>
                    <a:lnTo>
                      <a:pt x="33" y="1238"/>
                    </a:lnTo>
                    <a:lnTo>
                      <a:pt x="32" y="1236"/>
                    </a:lnTo>
                    <a:lnTo>
                      <a:pt x="32" y="1234"/>
                    </a:lnTo>
                    <a:lnTo>
                      <a:pt x="34" y="1234"/>
                    </a:lnTo>
                    <a:lnTo>
                      <a:pt x="36" y="1233"/>
                    </a:lnTo>
                    <a:lnTo>
                      <a:pt x="38" y="1233"/>
                    </a:lnTo>
                    <a:lnTo>
                      <a:pt x="40" y="1233"/>
                    </a:lnTo>
                    <a:lnTo>
                      <a:pt x="39" y="1231"/>
                    </a:lnTo>
                    <a:lnTo>
                      <a:pt x="39" y="1228"/>
                    </a:lnTo>
                    <a:lnTo>
                      <a:pt x="38" y="1226"/>
                    </a:lnTo>
                    <a:lnTo>
                      <a:pt x="38" y="1224"/>
                    </a:lnTo>
                    <a:lnTo>
                      <a:pt x="40" y="1224"/>
                    </a:lnTo>
                    <a:lnTo>
                      <a:pt x="43" y="1224"/>
                    </a:lnTo>
                    <a:lnTo>
                      <a:pt x="42" y="1222"/>
                    </a:lnTo>
                    <a:lnTo>
                      <a:pt x="42" y="1220"/>
                    </a:lnTo>
                    <a:lnTo>
                      <a:pt x="44" y="1219"/>
                    </a:lnTo>
                    <a:lnTo>
                      <a:pt x="46" y="1219"/>
                    </a:lnTo>
                    <a:lnTo>
                      <a:pt x="46" y="1221"/>
                    </a:lnTo>
                    <a:lnTo>
                      <a:pt x="47" y="1223"/>
                    </a:lnTo>
                    <a:lnTo>
                      <a:pt x="49" y="1223"/>
                    </a:lnTo>
                    <a:lnTo>
                      <a:pt x="51" y="1223"/>
                    </a:lnTo>
                    <a:lnTo>
                      <a:pt x="53" y="1223"/>
                    </a:lnTo>
                    <a:lnTo>
                      <a:pt x="55" y="1222"/>
                    </a:lnTo>
                    <a:lnTo>
                      <a:pt x="60" y="1222"/>
                    </a:lnTo>
                    <a:lnTo>
                      <a:pt x="59" y="1220"/>
                    </a:lnTo>
                    <a:lnTo>
                      <a:pt x="59" y="1218"/>
                    </a:lnTo>
                    <a:lnTo>
                      <a:pt x="56" y="1218"/>
                    </a:lnTo>
                    <a:lnTo>
                      <a:pt x="54" y="1218"/>
                    </a:lnTo>
                    <a:lnTo>
                      <a:pt x="52" y="1219"/>
                    </a:lnTo>
                    <a:lnTo>
                      <a:pt x="50" y="1219"/>
                    </a:lnTo>
                    <a:lnTo>
                      <a:pt x="49" y="1217"/>
                    </a:lnTo>
                    <a:lnTo>
                      <a:pt x="49" y="1215"/>
                    </a:lnTo>
                    <a:lnTo>
                      <a:pt x="48" y="1210"/>
                    </a:lnTo>
                    <a:lnTo>
                      <a:pt x="47" y="1208"/>
                    </a:lnTo>
                    <a:lnTo>
                      <a:pt x="46" y="1206"/>
                    </a:lnTo>
                    <a:lnTo>
                      <a:pt x="48" y="1206"/>
                    </a:lnTo>
                    <a:lnTo>
                      <a:pt x="51" y="1206"/>
                    </a:lnTo>
                    <a:lnTo>
                      <a:pt x="51" y="1208"/>
                    </a:lnTo>
                    <a:lnTo>
                      <a:pt x="52" y="1210"/>
                    </a:lnTo>
                    <a:lnTo>
                      <a:pt x="61" y="1209"/>
                    </a:lnTo>
                    <a:lnTo>
                      <a:pt x="63" y="1208"/>
                    </a:lnTo>
                    <a:lnTo>
                      <a:pt x="65" y="1208"/>
                    </a:lnTo>
                    <a:lnTo>
                      <a:pt x="65" y="1210"/>
                    </a:lnTo>
                    <a:lnTo>
                      <a:pt x="66" y="1212"/>
                    </a:lnTo>
                    <a:lnTo>
                      <a:pt x="68" y="1212"/>
                    </a:lnTo>
                    <a:lnTo>
                      <a:pt x="70" y="1212"/>
                    </a:lnTo>
                    <a:lnTo>
                      <a:pt x="70" y="1215"/>
                    </a:lnTo>
                    <a:lnTo>
                      <a:pt x="71" y="1217"/>
                    </a:lnTo>
                    <a:lnTo>
                      <a:pt x="73" y="1216"/>
                    </a:lnTo>
                    <a:lnTo>
                      <a:pt x="76" y="1216"/>
                    </a:lnTo>
                    <a:lnTo>
                      <a:pt x="75" y="1211"/>
                    </a:lnTo>
                    <a:lnTo>
                      <a:pt x="75" y="1209"/>
                    </a:lnTo>
                    <a:lnTo>
                      <a:pt x="73" y="1208"/>
                    </a:lnTo>
                    <a:lnTo>
                      <a:pt x="71" y="1208"/>
                    </a:lnTo>
                    <a:lnTo>
                      <a:pt x="69" y="1208"/>
                    </a:lnTo>
                    <a:lnTo>
                      <a:pt x="67" y="1208"/>
                    </a:lnTo>
                    <a:lnTo>
                      <a:pt x="65" y="1208"/>
                    </a:lnTo>
                    <a:lnTo>
                      <a:pt x="64" y="1207"/>
                    </a:lnTo>
                    <a:lnTo>
                      <a:pt x="64" y="1205"/>
                    </a:lnTo>
                    <a:lnTo>
                      <a:pt x="63" y="1202"/>
                    </a:lnTo>
                    <a:lnTo>
                      <a:pt x="63" y="1201"/>
                    </a:lnTo>
                    <a:lnTo>
                      <a:pt x="60" y="1201"/>
                    </a:lnTo>
                    <a:lnTo>
                      <a:pt x="59" y="1201"/>
                    </a:lnTo>
                    <a:lnTo>
                      <a:pt x="57" y="1199"/>
                    </a:lnTo>
                    <a:lnTo>
                      <a:pt x="56" y="1196"/>
                    </a:lnTo>
                    <a:lnTo>
                      <a:pt x="60" y="1196"/>
                    </a:lnTo>
                    <a:lnTo>
                      <a:pt x="62" y="1196"/>
                    </a:lnTo>
                    <a:lnTo>
                      <a:pt x="61" y="1194"/>
                    </a:lnTo>
                    <a:lnTo>
                      <a:pt x="60" y="1192"/>
                    </a:lnTo>
                    <a:lnTo>
                      <a:pt x="60" y="1190"/>
                    </a:lnTo>
                    <a:lnTo>
                      <a:pt x="59" y="1188"/>
                    </a:lnTo>
                    <a:lnTo>
                      <a:pt x="61" y="1188"/>
                    </a:lnTo>
                    <a:lnTo>
                      <a:pt x="63" y="1188"/>
                    </a:lnTo>
                    <a:lnTo>
                      <a:pt x="63" y="1185"/>
                    </a:lnTo>
                    <a:lnTo>
                      <a:pt x="62" y="1184"/>
                    </a:lnTo>
                    <a:lnTo>
                      <a:pt x="64" y="1183"/>
                    </a:lnTo>
                    <a:lnTo>
                      <a:pt x="66" y="1183"/>
                    </a:lnTo>
                    <a:lnTo>
                      <a:pt x="67" y="1185"/>
                    </a:lnTo>
                    <a:lnTo>
                      <a:pt x="67" y="1187"/>
                    </a:lnTo>
                    <a:lnTo>
                      <a:pt x="70" y="1187"/>
                    </a:lnTo>
                    <a:lnTo>
                      <a:pt x="72" y="1187"/>
                    </a:lnTo>
                    <a:lnTo>
                      <a:pt x="71" y="1185"/>
                    </a:lnTo>
                    <a:lnTo>
                      <a:pt x="70" y="1183"/>
                    </a:lnTo>
                    <a:lnTo>
                      <a:pt x="72" y="1183"/>
                    </a:lnTo>
                    <a:lnTo>
                      <a:pt x="75" y="1182"/>
                    </a:lnTo>
                    <a:lnTo>
                      <a:pt x="75" y="1179"/>
                    </a:lnTo>
                    <a:lnTo>
                      <a:pt x="73" y="1177"/>
                    </a:lnTo>
                    <a:lnTo>
                      <a:pt x="77" y="1177"/>
                    </a:lnTo>
                    <a:lnTo>
                      <a:pt x="79" y="1177"/>
                    </a:lnTo>
                    <a:lnTo>
                      <a:pt x="78" y="1175"/>
                    </a:lnTo>
                    <a:lnTo>
                      <a:pt x="78" y="1173"/>
                    </a:lnTo>
                    <a:lnTo>
                      <a:pt x="75" y="1173"/>
                    </a:lnTo>
                    <a:lnTo>
                      <a:pt x="72" y="1174"/>
                    </a:lnTo>
                    <a:lnTo>
                      <a:pt x="72" y="1172"/>
                    </a:lnTo>
                    <a:lnTo>
                      <a:pt x="71" y="1170"/>
                    </a:lnTo>
                    <a:lnTo>
                      <a:pt x="75" y="1170"/>
                    </a:lnTo>
                    <a:lnTo>
                      <a:pt x="77" y="1169"/>
                    </a:lnTo>
                    <a:lnTo>
                      <a:pt x="76" y="1167"/>
                    </a:lnTo>
                    <a:lnTo>
                      <a:pt x="76" y="1166"/>
                    </a:lnTo>
                    <a:lnTo>
                      <a:pt x="75" y="1164"/>
                    </a:lnTo>
                    <a:lnTo>
                      <a:pt x="75" y="1161"/>
                    </a:lnTo>
                    <a:lnTo>
                      <a:pt x="77" y="1160"/>
                    </a:lnTo>
                    <a:lnTo>
                      <a:pt x="79" y="1160"/>
                    </a:lnTo>
                    <a:lnTo>
                      <a:pt x="78" y="1158"/>
                    </a:lnTo>
                    <a:lnTo>
                      <a:pt x="78" y="1156"/>
                    </a:lnTo>
                    <a:lnTo>
                      <a:pt x="80" y="1156"/>
                    </a:lnTo>
                    <a:lnTo>
                      <a:pt x="82" y="1156"/>
                    </a:lnTo>
                    <a:lnTo>
                      <a:pt x="81" y="1154"/>
                    </a:lnTo>
                    <a:lnTo>
                      <a:pt x="81" y="1152"/>
                    </a:lnTo>
                    <a:lnTo>
                      <a:pt x="83" y="1152"/>
                    </a:lnTo>
                    <a:lnTo>
                      <a:pt x="85" y="1152"/>
                    </a:lnTo>
                    <a:lnTo>
                      <a:pt x="84" y="1150"/>
                    </a:lnTo>
                    <a:lnTo>
                      <a:pt x="84" y="1148"/>
                    </a:lnTo>
                    <a:lnTo>
                      <a:pt x="86" y="1148"/>
                    </a:lnTo>
                    <a:lnTo>
                      <a:pt x="88" y="1148"/>
                    </a:lnTo>
                    <a:lnTo>
                      <a:pt x="90" y="1148"/>
                    </a:lnTo>
                    <a:lnTo>
                      <a:pt x="93" y="1146"/>
                    </a:lnTo>
                    <a:lnTo>
                      <a:pt x="93" y="1144"/>
                    </a:lnTo>
                    <a:lnTo>
                      <a:pt x="92" y="1142"/>
                    </a:lnTo>
                    <a:lnTo>
                      <a:pt x="92" y="1140"/>
                    </a:lnTo>
                    <a:lnTo>
                      <a:pt x="90" y="1139"/>
                    </a:lnTo>
                    <a:lnTo>
                      <a:pt x="93" y="1138"/>
                    </a:lnTo>
                    <a:lnTo>
                      <a:pt x="95" y="1138"/>
                    </a:lnTo>
                    <a:lnTo>
                      <a:pt x="95" y="1136"/>
                    </a:lnTo>
                    <a:lnTo>
                      <a:pt x="94" y="1134"/>
                    </a:lnTo>
                    <a:lnTo>
                      <a:pt x="96" y="1134"/>
                    </a:lnTo>
                    <a:lnTo>
                      <a:pt x="98" y="1134"/>
                    </a:lnTo>
                    <a:lnTo>
                      <a:pt x="98" y="1132"/>
                    </a:lnTo>
                    <a:lnTo>
                      <a:pt x="98" y="1129"/>
                    </a:lnTo>
                    <a:lnTo>
                      <a:pt x="100" y="1129"/>
                    </a:lnTo>
                    <a:lnTo>
                      <a:pt x="102" y="1129"/>
                    </a:lnTo>
                    <a:lnTo>
                      <a:pt x="101" y="1127"/>
                    </a:lnTo>
                    <a:lnTo>
                      <a:pt x="101" y="1125"/>
                    </a:lnTo>
                    <a:lnTo>
                      <a:pt x="103" y="1125"/>
                    </a:lnTo>
                    <a:lnTo>
                      <a:pt x="105" y="1125"/>
                    </a:lnTo>
                    <a:lnTo>
                      <a:pt x="105" y="1127"/>
                    </a:lnTo>
                    <a:lnTo>
                      <a:pt x="106" y="1129"/>
                    </a:lnTo>
                    <a:lnTo>
                      <a:pt x="106" y="1132"/>
                    </a:lnTo>
                    <a:lnTo>
                      <a:pt x="107" y="1134"/>
                    </a:lnTo>
                    <a:lnTo>
                      <a:pt x="110" y="1134"/>
                    </a:lnTo>
                    <a:lnTo>
                      <a:pt x="112" y="1133"/>
                    </a:lnTo>
                    <a:lnTo>
                      <a:pt x="111" y="1131"/>
                    </a:lnTo>
                    <a:lnTo>
                      <a:pt x="111" y="1128"/>
                    </a:lnTo>
                    <a:lnTo>
                      <a:pt x="113" y="1128"/>
                    </a:lnTo>
                    <a:lnTo>
                      <a:pt x="115" y="1128"/>
                    </a:lnTo>
                    <a:lnTo>
                      <a:pt x="114" y="1124"/>
                    </a:lnTo>
                    <a:lnTo>
                      <a:pt x="113" y="1122"/>
                    </a:lnTo>
                    <a:lnTo>
                      <a:pt x="113" y="1120"/>
                    </a:lnTo>
                    <a:lnTo>
                      <a:pt x="112" y="1120"/>
                    </a:lnTo>
                    <a:lnTo>
                      <a:pt x="111" y="1120"/>
                    </a:lnTo>
                    <a:lnTo>
                      <a:pt x="109" y="1120"/>
                    </a:lnTo>
                    <a:lnTo>
                      <a:pt x="109" y="1121"/>
                    </a:lnTo>
                    <a:lnTo>
                      <a:pt x="107" y="1119"/>
                    </a:lnTo>
                    <a:lnTo>
                      <a:pt x="107" y="1117"/>
                    </a:lnTo>
                    <a:lnTo>
                      <a:pt x="110" y="1117"/>
                    </a:lnTo>
                    <a:lnTo>
                      <a:pt x="112" y="1116"/>
                    </a:lnTo>
                    <a:lnTo>
                      <a:pt x="112" y="1114"/>
                    </a:lnTo>
                    <a:lnTo>
                      <a:pt x="111" y="1112"/>
                    </a:lnTo>
                    <a:lnTo>
                      <a:pt x="113" y="1111"/>
                    </a:lnTo>
                    <a:lnTo>
                      <a:pt x="115" y="1111"/>
                    </a:lnTo>
                    <a:lnTo>
                      <a:pt x="116" y="1114"/>
                    </a:lnTo>
                    <a:lnTo>
                      <a:pt x="116" y="1116"/>
                    </a:lnTo>
                    <a:lnTo>
                      <a:pt x="118" y="1116"/>
                    </a:lnTo>
                    <a:lnTo>
                      <a:pt x="120" y="1116"/>
                    </a:lnTo>
                    <a:lnTo>
                      <a:pt x="120" y="1114"/>
                    </a:lnTo>
                    <a:lnTo>
                      <a:pt x="119" y="1111"/>
                    </a:lnTo>
                    <a:lnTo>
                      <a:pt x="119" y="1107"/>
                    </a:lnTo>
                    <a:lnTo>
                      <a:pt x="118" y="1103"/>
                    </a:lnTo>
                    <a:lnTo>
                      <a:pt x="117" y="1101"/>
                    </a:lnTo>
                    <a:lnTo>
                      <a:pt x="117" y="1099"/>
                    </a:lnTo>
                    <a:lnTo>
                      <a:pt x="119" y="1099"/>
                    </a:lnTo>
                    <a:lnTo>
                      <a:pt x="121" y="1099"/>
                    </a:lnTo>
                    <a:lnTo>
                      <a:pt x="120" y="1097"/>
                    </a:lnTo>
                    <a:lnTo>
                      <a:pt x="120" y="1094"/>
                    </a:lnTo>
                    <a:lnTo>
                      <a:pt x="122" y="1094"/>
                    </a:lnTo>
                    <a:lnTo>
                      <a:pt x="125" y="1094"/>
                    </a:lnTo>
                    <a:lnTo>
                      <a:pt x="125" y="1092"/>
                    </a:lnTo>
                    <a:lnTo>
                      <a:pt x="123" y="1090"/>
                    </a:lnTo>
                    <a:lnTo>
                      <a:pt x="126" y="1090"/>
                    </a:lnTo>
                    <a:lnTo>
                      <a:pt x="128" y="1090"/>
                    </a:lnTo>
                    <a:lnTo>
                      <a:pt x="128" y="1088"/>
                    </a:lnTo>
                    <a:lnTo>
                      <a:pt x="128" y="1086"/>
                    </a:lnTo>
                    <a:lnTo>
                      <a:pt x="130" y="1086"/>
                    </a:lnTo>
                    <a:lnTo>
                      <a:pt x="132" y="1086"/>
                    </a:lnTo>
                    <a:lnTo>
                      <a:pt x="132" y="1088"/>
                    </a:lnTo>
                    <a:lnTo>
                      <a:pt x="132" y="1090"/>
                    </a:lnTo>
                    <a:lnTo>
                      <a:pt x="134" y="1090"/>
                    </a:lnTo>
                    <a:lnTo>
                      <a:pt x="136" y="1090"/>
                    </a:lnTo>
                    <a:lnTo>
                      <a:pt x="136" y="1088"/>
                    </a:lnTo>
                    <a:lnTo>
                      <a:pt x="136" y="1086"/>
                    </a:lnTo>
                    <a:lnTo>
                      <a:pt x="138" y="1086"/>
                    </a:lnTo>
                    <a:lnTo>
                      <a:pt x="140" y="1086"/>
                    </a:lnTo>
                    <a:lnTo>
                      <a:pt x="140" y="1085"/>
                    </a:lnTo>
                    <a:lnTo>
                      <a:pt x="139" y="1084"/>
                    </a:lnTo>
                    <a:lnTo>
                      <a:pt x="139" y="1082"/>
                    </a:lnTo>
                    <a:lnTo>
                      <a:pt x="139" y="1082"/>
                    </a:lnTo>
                    <a:lnTo>
                      <a:pt x="137" y="1082"/>
                    </a:lnTo>
                    <a:lnTo>
                      <a:pt x="135" y="1082"/>
                    </a:lnTo>
                    <a:lnTo>
                      <a:pt x="135" y="1084"/>
                    </a:lnTo>
                    <a:lnTo>
                      <a:pt x="136" y="1086"/>
                    </a:lnTo>
                    <a:lnTo>
                      <a:pt x="134" y="1086"/>
                    </a:lnTo>
                    <a:lnTo>
                      <a:pt x="132" y="1086"/>
                    </a:lnTo>
                    <a:lnTo>
                      <a:pt x="131" y="1084"/>
                    </a:lnTo>
                    <a:lnTo>
                      <a:pt x="131" y="1082"/>
                    </a:lnTo>
                    <a:lnTo>
                      <a:pt x="130" y="1079"/>
                    </a:lnTo>
                    <a:lnTo>
                      <a:pt x="130" y="1077"/>
                    </a:lnTo>
                    <a:lnTo>
                      <a:pt x="132" y="1077"/>
                    </a:lnTo>
                    <a:lnTo>
                      <a:pt x="134" y="1077"/>
                    </a:lnTo>
                    <a:lnTo>
                      <a:pt x="136" y="1077"/>
                    </a:lnTo>
                    <a:lnTo>
                      <a:pt x="138" y="1077"/>
                    </a:lnTo>
                    <a:lnTo>
                      <a:pt x="138" y="1075"/>
                    </a:lnTo>
                    <a:lnTo>
                      <a:pt x="137" y="1073"/>
                    </a:lnTo>
                    <a:lnTo>
                      <a:pt x="137" y="1071"/>
                    </a:lnTo>
                    <a:lnTo>
                      <a:pt x="136" y="1069"/>
                    </a:lnTo>
                    <a:lnTo>
                      <a:pt x="138" y="1069"/>
                    </a:lnTo>
                    <a:lnTo>
                      <a:pt x="140" y="1069"/>
                    </a:lnTo>
                    <a:lnTo>
                      <a:pt x="140" y="1067"/>
                    </a:lnTo>
                    <a:lnTo>
                      <a:pt x="140" y="1065"/>
                    </a:lnTo>
                    <a:lnTo>
                      <a:pt x="143" y="1065"/>
                    </a:lnTo>
                    <a:lnTo>
                      <a:pt x="145" y="1065"/>
                    </a:lnTo>
                    <a:lnTo>
                      <a:pt x="147" y="1065"/>
                    </a:lnTo>
                    <a:lnTo>
                      <a:pt x="149" y="1065"/>
                    </a:lnTo>
                    <a:lnTo>
                      <a:pt x="151" y="1065"/>
                    </a:lnTo>
                    <a:lnTo>
                      <a:pt x="153" y="1064"/>
                    </a:lnTo>
                    <a:lnTo>
                      <a:pt x="153" y="1062"/>
                    </a:lnTo>
                    <a:lnTo>
                      <a:pt x="152" y="1060"/>
                    </a:lnTo>
                    <a:lnTo>
                      <a:pt x="151" y="1060"/>
                    </a:lnTo>
                    <a:lnTo>
                      <a:pt x="150" y="1060"/>
                    </a:lnTo>
                    <a:lnTo>
                      <a:pt x="149" y="1060"/>
                    </a:lnTo>
                    <a:lnTo>
                      <a:pt x="148" y="1060"/>
                    </a:lnTo>
                    <a:lnTo>
                      <a:pt x="148" y="1058"/>
                    </a:lnTo>
                    <a:lnTo>
                      <a:pt x="147" y="1056"/>
                    </a:lnTo>
                    <a:lnTo>
                      <a:pt x="149" y="1056"/>
                    </a:lnTo>
                    <a:lnTo>
                      <a:pt x="151" y="1056"/>
                    </a:lnTo>
                    <a:lnTo>
                      <a:pt x="151" y="1054"/>
                    </a:lnTo>
                    <a:lnTo>
                      <a:pt x="151" y="1052"/>
                    </a:lnTo>
                    <a:lnTo>
                      <a:pt x="153" y="1052"/>
                    </a:lnTo>
                    <a:lnTo>
                      <a:pt x="155" y="1052"/>
                    </a:lnTo>
                    <a:lnTo>
                      <a:pt x="154" y="1050"/>
                    </a:lnTo>
                    <a:lnTo>
                      <a:pt x="154" y="1048"/>
                    </a:lnTo>
                    <a:lnTo>
                      <a:pt x="156" y="1048"/>
                    </a:lnTo>
                    <a:lnTo>
                      <a:pt x="159" y="1048"/>
                    </a:lnTo>
                    <a:lnTo>
                      <a:pt x="159" y="1045"/>
                    </a:lnTo>
                    <a:lnTo>
                      <a:pt x="158" y="1043"/>
                    </a:lnTo>
                    <a:lnTo>
                      <a:pt x="160" y="1043"/>
                    </a:lnTo>
                    <a:lnTo>
                      <a:pt x="162" y="1043"/>
                    </a:lnTo>
                    <a:lnTo>
                      <a:pt x="162" y="1041"/>
                    </a:lnTo>
                    <a:lnTo>
                      <a:pt x="162" y="1039"/>
                    </a:lnTo>
                    <a:lnTo>
                      <a:pt x="161" y="1035"/>
                    </a:lnTo>
                    <a:lnTo>
                      <a:pt x="169" y="1035"/>
                    </a:lnTo>
                    <a:lnTo>
                      <a:pt x="170" y="1039"/>
                    </a:lnTo>
                    <a:lnTo>
                      <a:pt x="170" y="1041"/>
                    </a:lnTo>
                    <a:lnTo>
                      <a:pt x="170" y="1042"/>
                    </a:lnTo>
                    <a:lnTo>
                      <a:pt x="172" y="1043"/>
                    </a:lnTo>
                    <a:lnTo>
                      <a:pt x="176" y="1042"/>
                    </a:lnTo>
                    <a:lnTo>
                      <a:pt x="175" y="1040"/>
                    </a:lnTo>
                    <a:lnTo>
                      <a:pt x="175" y="1038"/>
                    </a:lnTo>
                    <a:lnTo>
                      <a:pt x="177" y="1038"/>
                    </a:lnTo>
                    <a:lnTo>
                      <a:pt x="179" y="1038"/>
                    </a:lnTo>
                    <a:lnTo>
                      <a:pt x="181" y="1038"/>
                    </a:lnTo>
                    <a:lnTo>
                      <a:pt x="183" y="1038"/>
                    </a:lnTo>
                    <a:lnTo>
                      <a:pt x="183" y="1036"/>
                    </a:lnTo>
                    <a:lnTo>
                      <a:pt x="182" y="1034"/>
                    </a:lnTo>
                    <a:lnTo>
                      <a:pt x="180" y="1034"/>
                    </a:lnTo>
                    <a:lnTo>
                      <a:pt x="178" y="1034"/>
                    </a:lnTo>
                    <a:lnTo>
                      <a:pt x="178" y="1032"/>
                    </a:lnTo>
                    <a:lnTo>
                      <a:pt x="177" y="1031"/>
                    </a:lnTo>
                    <a:lnTo>
                      <a:pt x="177" y="1029"/>
                    </a:lnTo>
                    <a:lnTo>
                      <a:pt x="175" y="1031"/>
                    </a:lnTo>
                    <a:lnTo>
                      <a:pt x="173" y="1031"/>
                    </a:lnTo>
                    <a:lnTo>
                      <a:pt x="172" y="1031"/>
                    </a:lnTo>
                    <a:lnTo>
                      <a:pt x="172" y="1028"/>
                    </a:lnTo>
                    <a:lnTo>
                      <a:pt x="171" y="1026"/>
                    </a:lnTo>
                    <a:lnTo>
                      <a:pt x="175" y="1026"/>
                    </a:lnTo>
                    <a:lnTo>
                      <a:pt x="177" y="1026"/>
                    </a:lnTo>
                    <a:lnTo>
                      <a:pt x="176" y="1024"/>
                    </a:lnTo>
                    <a:lnTo>
                      <a:pt x="176" y="1022"/>
                    </a:lnTo>
                    <a:lnTo>
                      <a:pt x="178" y="1021"/>
                    </a:lnTo>
                    <a:lnTo>
                      <a:pt x="180" y="1022"/>
                    </a:lnTo>
                    <a:lnTo>
                      <a:pt x="180" y="1024"/>
                    </a:lnTo>
                    <a:lnTo>
                      <a:pt x="181" y="1026"/>
                    </a:lnTo>
                    <a:lnTo>
                      <a:pt x="183" y="1026"/>
                    </a:lnTo>
                    <a:lnTo>
                      <a:pt x="185" y="1026"/>
                    </a:lnTo>
                    <a:lnTo>
                      <a:pt x="184" y="1024"/>
                    </a:lnTo>
                    <a:lnTo>
                      <a:pt x="184" y="1022"/>
                    </a:lnTo>
                    <a:lnTo>
                      <a:pt x="183" y="1018"/>
                    </a:lnTo>
                    <a:lnTo>
                      <a:pt x="182" y="1014"/>
                    </a:lnTo>
                    <a:lnTo>
                      <a:pt x="182" y="1011"/>
                    </a:lnTo>
                    <a:lnTo>
                      <a:pt x="182" y="1009"/>
                    </a:lnTo>
                    <a:lnTo>
                      <a:pt x="184" y="1009"/>
                    </a:lnTo>
                    <a:lnTo>
                      <a:pt x="186" y="1009"/>
                    </a:lnTo>
                    <a:lnTo>
                      <a:pt x="185" y="1007"/>
                    </a:lnTo>
                    <a:lnTo>
                      <a:pt x="185" y="1005"/>
                    </a:lnTo>
                    <a:lnTo>
                      <a:pt x="187" y="1005"/>
                    </a:lnTo>
                    <a:lnTo>
                      <a:pt x="189" y="1005"/>
                    </a:lnTo>
                    <a:lnTo>
                      <a:pt x="189" y="1005"/>
                    </a:lnTo>
                    <a:lnTo>
                      <a:pt x="190" y="1007"/>
                    </a:lnTo>
                    <a:lnTo>
                      <a:pt x="190" y="1008"/>
                    </a:lnTo>
                    <a:lnTo>
                      <a:pt x="190" y="1009"/>
                    </a:lnTo>
                    <a:lnTo>
                      <a:pt x="193" y="1009"/>
                    </a:lnTo>
                    <a:lnTo>
                      <a:pt x="195" y="1009"/>
                    </a:lnTo>
                    <a:lnTo>
                      <a:pt x="195" y="1007"/>
                    </a:lnTo>
                    <a:lnTo>
                      <a:pt x="194" y="1005"/>
                    </a:lnTo>
                    <a:lnTo>
                      <a:pt x="196" y="1005"/>
                    </a:lnTo>
                    <a:lnTo>
                      <a:pt x="198" y="1005"/>
                    </a:lnTo>
                    <a:lnTo>
                      <a:pt x="198" y="1003"/>
                    </a:lnTo>
                    <a:lnTo>
                      <a:pt x="198" y="1001"/>
                    </a:lnTo>
                    <a:lnTo>
                      <a:pt x="196" y="1001"/>
                    </a:lnTo>
                    <a:lnTo>
                      <a:pt x="194" y="1001"/>
                    </a:lnTo>
                    <a:lnTo>
                      <a:pt x="193" y="999"/>
                    </a:lnTo>
                    <a:lnTo>
                      <a:pt x="193" y="997"/>
                    </a:lnTo>
                    <a:lnTo>
                      <a:pt x="195" y="997"/>
                    </a:lnTo>
                    <a:lnTo>
                      <a:pt x="197" y="997"/>
                    </a:lnTo>
                    <a:lnTo>
                      <a:pt x="197" y="994"/>
                    </a:lnTo>
                    <a:lnTo>
                      <a:pt x="196" y="992"/>
                    </a:lnTo>
                    <a:lnTo>
                      <a:pt x="196" y="990"/>
                    </a:lnTo>
                    <a:lnTo>
                      <a:pt x="196" y="988"/>
                    </a:lnTo>
                    <a:lnTo>
                      <a:pt x="197" y="988"/>
                    </a:lnTo>
                    <a:lnTo>
                      <a:pt x="200" y="988"/>
                    </a:lnTo>
                    <a:lnTo>
                      <a:pt x="202" y="988"/>
                    </a:lnTo>
                    <a:lnTo>
                      <a:pt x="204" y="988"/>
                    </a:lnTo>
                    <a:lnTo>
                      <a:pt x="203" y="986"/>
                    </a:lnTo>
                    <a:lnTo>
                      <a:pt x="203" y="984"/>
                    </a:lnTo>
                    <a:lnTo>
                      <a:pt x="202" y="982"/>
                    </a:lnTo>
                    <a:lnTo>
                      <a:pt x="202" y="980"/>
                    </a:lnTo>
                    <a:lnTo>
                      <a:pt x="204" y="980"/>
                    </a:lnTo>
                    <a:lnTo>
                      <a:pt x="206" y="980"/>
                    </a:lnTo>
                    <a:lnTo>
                      <a:pt x="206" y="977"/>
                    </a:lnTo>
                    <a:lnTo>
                      <a:pt x="206" y="975"/>
                    </a:lnTo>
                    <a:lnTo>
                      <a:pt x="209" y="975"/>
                    </a:lnTo>
                    <a:lnTo>
                      <a:pt x="211" y="975"/>
                    </a:lnTo>
                    <a:lnTo>
                      <a:pt x="210" y="973"/>
                    </a:lnTo>
                    <a:lnTo>
                      <a:pt x="210" y="971"/>
                    </a:lnTo>
                    <a:lnTo>
                      <a:pt x="212" y="971"/>
                    </a:lnTo>
                    <a:lnTo>
                      <a:pt x="214" y="971"/>
                    </a:lnTo>
                    <a:lnTo>
                      <a:pt x="214" y="969"/>
                    </a:lnTo>
                    <a:lnTo>
                      <a:pt x="213" y="967"/>
                    </a:lnTo>
                    <a:lnTo>
                      <a:pt x="215" y="967"/>
                    </a:lnTo>
                    <a:lnTo>
                      <a:pt x="217" y="967"/>
                    </a:lnTo>
                    <a:lnTo>
                      <a:pt x="217" y="965"/>
                    </a:lnTo>
                    <a:lnTo>
                      <a:pt x="217" y="962"/>
                    </a:lnTo>
                    <a:lnTo>
                      <a:pt x="219" y="962"/>
                    </a:lnTo>
                    <a:lnTo>
                      <a:pt x="221" y="962"/>
                    </a:lnTo>
                    <a:lnTo>
                      <a:pt x="220" y="960"/>
                    </a:lnTo>
                    <a:lnTo>
                      <a:pt x="220" y="959"/>
                    </a:lnTo>
                    <a:lnTo>
                      <a:pt x="222" y="959"/>
                    </a:lnTo>
                    <a:lnTo>
                      <a:pt x="225" y="959"/>
                    </a:lnTo>
                    <a:lnTo>
                      <a:pt x="225" y="957"/>
                    </a:lnTo>
                    <a:lnTo>
                      <a:pt x="225" y="955"/>
                    </a:lnTo>
                    <a:lnTo>
                      <a:pt x="227" y="955"/>
                    </a:lnTo>
                    <a:lnTo>
                      <a:pt x="229" y="955"/>
                    </a:lnTo>
                    <a:lnTo>
                      <a:pt x="228" y="953"/>
                    </a:lnTo>
                    <a:lnTo>
                      <a:pt x="228" y="951"/>
                    </a:lnTo>
                    <a:lnTo>
                      <a:pt x="230" y="951"/>
                    </a:lnTo>
                    <a:lnTo>
                      <a:pt x="232" y="951"/>
                    </a:lnTo>
                    <a:lnTo>
                      <a:pt x="232" y="949"/>
                    </a:lnTo>
                    <a:lnTo>
                      <a:pt x="231" y="947"/>
                    </a:lnTo>
                    <a:lnTo>
                      <a:pt x="233" y="947"/>
                    </a:lnTo>
                    <a:lnTo>
                      <a:pt x="235" y="947"/>
                    </a:lnTo>
                    <a:lnTo>
                      <a:pt x="236" y="949"/>
                    </a:lnTo>
                    <a:lnTo>
                      <a:pt x="236" y="951"/>
                    </a:lnTo>
                    <a:lnTo>
                      <a:pt x="238" y="951"/>
                    </a:lnTo>
                    <a:lnTo>
                      <a:pt x="240" y="951"/>
                    </a:lnTo>
                    <a:lnTo>
                      <a:pt x="240" y="949"/>
                    </a:lnTo>
                    <a:lnTo>
                      <a:pt x="240" y="947"/>
                    </a:lnTo>
                    <a:lnTo>
                      <a:pt x="239" y="944"/>
                    </a:lnTo>
                    <a:lnTo>
                      <a:pt x="239" y="942"/>
                    </a:lnTo>
                    <a:lnTo>
                      <a:pt x="237" y="942"/>
                    </a:lnTo>
                    <a:lnTo>
                      <a:pt x="235" y="942"/>
                    </a:lnTo>
                    <a:lnTo>
                      <a:pt x="234" y="940"/>
                    </a:lnTo>
                    <a:lnTo>
                      <a:pt x="234" y="938"/>
                    </a:lnTo>
                    <a:lnTo>
                      <a:pt x="236" y="938"/>
                    </a:lnTo>
                    <a:lnTo>
                      <a:pt x="238" y="938"/>
                    </a:lnTo>
                    <a:lnTo>
                      <a:pt x="240" y="938"/>
                    </a:lnTo>
                    <a:lnTo>
                      <a:pt x="243" y="938"/>
                    </a:lnTo>
                    <a:lnTo>
                      <a:pt x="244" y="940"/>
                    </a:lnTo>
                    <a:lnTo>
                      <a:pt x="244" y="942"/>
                    </a:lnTo>
                    <a:lnTo>
                      <a:pt x="246" y="942"/>
                    </a:lnTo>
                    <a:lnTo>
                      <a:pt x="248" y="942"/>
                    </a:lnTo>
                    <a:lnTo>
                      <a:pt x="248" y="940"/>
                    </a:lnTo>
                    <a:lnTo>
                      <a:pt x="247" y="938"/>
                    </a:lnTo>
                    <a:lnTo>
                      <a:pt x="249" y="938"/>
                    </a:lnTo>
                    <a:lnTo>
                      <a:pt x="251" y="938"/>
                    </a:lnTo>
                    <a:lnTo>
                      <a:pt x="251" y="936"/>
                    </a:lnTo>
                    <a:lnTo>
                      <a:pt x="251" y="934"/>
                    </a:lnTo>
                    <a:lnTo>
                      <a:pt x="250" y="930"/>
                    </a:lnTo>
                    <a:lnTo>
                      <a:pt x="249" y="925"/>
                    </a:lnTo>
                    <a:lnTo>
                      <a:pt x="249" y="923"/>
                    </a:lnTo>
                    <a:lnTo>
                      <a:pt x="249" y="922"/>
                    </a:lnTo>
                    <a:lnTo>
                      <a:pt x="251" y="921"/>
                    </a:lnTo>
                    <a:lnTo>
                      <a:pt x="253" y="922"/>
                    </a:lnTo>
                    <a:lnTo>
                      <a:pt x="255" y="922"/>
                    </a:lnTo>
                    <a:lnTo>
                      <a:pt x="258" y="922"/>
                    </a:lnTo>
                    <a:lnTo>
                      <a:pt x="258" y="920"/>
                    </a:lnTo>
                    <a:lnTo>
                      <a:pt x="256" y="918"/>
                    </a:lnTo>
                    <a:lnTo>
                      <a:pt x="259" y="918"/>
                    </a:lnTo>
                    <a:lnTo>
                      <a:pt x="261" y="918"/>
                    </a:lnTo>
                    <a:lnTo>
                      <a:pt x="263" y="918"/>
                    </a:lnTo>
                    <a:lnTo>
                      <a:pt x="265" y="918"/>
                    </a:lnTo>
                    <a:lnTo>
                      <a:pt x="265" y="916"/>
                    </a:lnTo>
                    <a:lnTo>
                      <a:pt x="265" y="914"/>
                    </a:lnTo>
                    <a:lnTo>
                      <a:pt x="264" y="911"/>
                    </a:lnTo>
                    <a:lnTo>
                      <a:pt x="264" y="909"/>
                    </a:lnTo>
                    <a:lnTo>
                      <a:pt x="266" y="909"/>
                    </a:lnTo>
                    <a:lnTo>
                      <a:pt x="268" y="909"/>
                    </a:lnTo>
                    <a:lnTo>
                      <a:pt x="268" y="907"/>
                    </a:lnTo>
                    <a:lnTo>
                      <a:pt x="268" y="905"/>
                    </a:lnTo>
                    <a:lnTo>
                      <a:pt x="270" y="905"/>
                    </a:lnTo>
                    <a:lnTo>
                      <a:pt x="272" y="905"/>
                    </a:lnTo>
                    <a:lnTo>
                      <a:pt x="271" y="903"/>
                    </a:lnTo>
                    <a:lnTo>
                      <a:pt x="271" y="901"/>
                    </a:lnTo>
                    <a:lnTo>
                      <a:pt x="273" y="901"/>
                    </a:lnTo>
                    <a:lnTo>
                      <a:pt x="276" y="901"/>
                    </a:lnTo>
                    <a:lnTo>
                      <a:pt x="276" y="899"/>
                    </a:lnTo>
                    <a:lnTo>
                      <a:pt x="275" y="897"/>
                    </a:lnTo>
                    <a:lnTo>
                      <a:pt x="277" y="898"/>
                    </a:lnTo>
                    <a:lnTo>
                      <a:pt x="279" y="898"/>
                    </a:lnTo>
                    <a:lnTo>
                      <a:pt x="279" y="895"/>
                    </a:lnTo>
                    <a:lnTo>
                      <a:pt x="279" y="893"/>
                    </a:lnTo>
                    <a:lnTo>
                      <a:pt x="281" y="893"/>
                    </a:lnTo>
                    <a:lnTo>
                      <a:pt x="283" y="893"/>
                    </a:lnTo>
                    <a:lnTo>
                      <a:pt x="283" y="895"/>
                    </a:lnTo>
                    <a:lnTo>
                      <a:pt x="284" y="898"/>
                    </a:lnTo>
                    <a:lnTo>
                      <a:pt x="286" y="898"/>
                    </a:lnTo>
                    <a:lnTo>
                      <a:pt x="288" y="898"/>
                    </a:lnTo>
                    <a:lnTo>
                      <a:pt x="288" y="900"/>
                    </a:lnTo>
                    <a:lnTo>
                      <a:pt x="288" y="902"/>
                    </a:lnTo>
                    <a:lnTo>
                      <a:pt x="291" y="902"/>
                    </a:lnTo>
                    <a:lnTo>
                      <a:pt x="293" y="902"/>
                    </a:lnTo>
                    <a:lnTo>
                      <a:pt x="293" y="900"/>
                    </a:lnTo>
                    <a:lnTo>
                      <a:pt x="293" y="898"/>
                    </a:lnTo>
                    <a:lnTo>
                      <a:pt x="291" y="898"/>
                    </a:lnTo>
                    <a:lnTo>
                      <a:pt x="288" y="898"/>
                    </a:lnTo>
                    <a:lnTo>
                      <a:pt x="287" y="895"/>
                    </a:lnTo>
                    <a:lnTo>
                      <a:pt x="287" y="893"/>
                    </a:lnTo>
                    <a:lnTo>
                      <a:pt x="287" y="891"/>
                    </a:lnTo>
                    <a:lnTo>
                      <a:pt x="286" y="889"/>
                    </a:lnTo>
                    <a:lnTo>
                      <a:pt x="284" y="889"/>
                    </a:lnTo>
                    <a:lnTo>
                      <a:pt x="282" y="889"/>
                    </a:lnTo>
                    <a:lnTo>
                      <a:pt x="282" y="887"/>
                    </a:lnTo>
                    <a:lnTo>
                      <a:pt x="282" y="885"/>
                    </a:lnTo>
                    <a:lnTo>
                      <a:pt x="284" y="885"/>
                    </a:lnTo>
                    <a:lnTo>
                      <a:pt x="286" y="885"/>
                    </a:lnTo>
                    <a:lnTo>
                      <a:pt x="285" y="883"/>
                    </a:lnTo>
                    <a:lnTo>
                      <a:pt x="285" y="881"/>
                    </a:lnTo>
                    <a:lnTo>
                      <a:pt x="287" y="881"/>
                    </a:lnTo>
                    <a:lnTo>
                      <a:pt x="289" y="881"/>
                    </a:lnTo>
                    <a:lnTo>
                      <a:pt x="291" y="883"/>
                    </a:lnTo>
                    <a:lnTo>
                      <a:pt x="291" y="885"/>
                    </a:lnTo>
                    <a:lnTo>
                      <a:pt x="293" y="885"/>
                    </a:lnTo>
                    <a:lnTo>
                      <a:pt x="295" y="885"/>
                    </a:lnTo>
                    <a:lnTo>
                      <a:pt x="295" y="883"/>
                    </a:lnTo>
                    <a:lnTo>
                      <a:pt x="294" y="881"/>
                    </a:lnTo>
                    <a:lnTo>
                      <a:pt x="296" y="881"/>
                    </a:lnTo>
                    <a:lnTo>
                      <a:pt x="298" y="881"/>
                    </a:lnTo>
                    <a:lnTo>
                      <a:pt x="298" y="878"/>
                    </a:lnTo>
                    <a:lnTo>
                      <a:pt x="298" y="876"/>
                    </a:lnTo>
                    <a:lnTo>
                      <a:pt x="297" y="872"/>
                    </a:lnTo>
                    <a:lnTo>
                      <a:pt x="297" y="870"/>
                    </a:lnTo>
                    <a:lnTo>
                      <a:pt x="296" y="869"/>
                    </a:lnTo>
                    <a:lnTo>
                      <a:pt x="298" y="869"/>
                    </a:lnTo>
                    <a:lnTo>
                      <a:pt x="300" y="869"/>
                    </a:lnTo>
                    <a:lnTo>
                      <a:pt x="300" y="867"/>
                    </a:lnTo>
                    <a:lnTo>
                      <a:pt x="300" y="865"/>
                    </a:lnTo>
                    <a:lnTo>
                      <a:pt x="302" y="865"/>
                    </a:lnTo>
                    <a:lnTo>
                      <a:pt x="304" y="865"/>
                    </a:lnTo>
                    <a:lnTo>
                      <a:pt x="304" y="863"/>
                    </a:lnTo>
                    <a:lnTo>
                      <a:pt x="303" y="860"/>
                    </a:lnTo>
                    <a:lnTo>
                      <a:pt x="305" y="860"/>
                    </a:lnTo>
                    <a:lnTo>
                      <a:pt x="308" y="860"/>
                    </a:lnTo>
                    <a:lnTo>
                      <a:pt x="310" y="860"/>
                    </a:lnTo>
                    <a:lnTo>
                      <a:pt x="312" y="860"/>
                    </a:lnTo>
                    <a:lnTo>
                      <a:pt x="312" y="858"/>
                    </a:lnTo>
                    <a:lnTo>
                      <a:pt x="312" y="856"/>
                    </a:lnTo>
                    <a:lnTo>
                      <a:pt x="311" y="854"/>
                    </a:lnTo>
                    <a:lnTo>
                      <a:pt x="311" y="852"/>
                    </a:lnTo>
                    <a:lnTo>
                      <a:pt x="313" y="852"/>
                    </a:lnTo>
                    <a:lnTo>
                      <a:pt x="315" y="852"/>
                    </a:lnTo>
                    <a:lnTo>
                      <a:pt x="315" y="850"/>
                    </a:lnTo>
                    <a:lnTo>
                      <a:pt x="315" y="848"/>
                    </a:lnTo>
                    <a:lnTo>
                      <a:pt x="317" y="848"/>
                    </a:lnTo>
                    <a:lnTo>
                      <a:pt x="319" y="849"/>
                    </a:lnTo>
                    <a:lnTo>
                      <a:pt x="321" y="849"/>
                    </a:lnTo>
                    <a:lnTo>
                      <a:pt x="323" y="849"/>
                    </a:lnTo>
                    <a:lnTo>
                      <a:pt x="322" y="847"/>
                    </a:lnTo>
                    <a:lnTo>
                      <a:pt x="322" y="844"/>
                    </a:lnTo>
                    <a:lnTo>
                      <a:pt x="320" y="844"/>
                    </a:lnTo>
                    <a:lnTo>
                      <a:pt x="318" y="844"/>
                    </a:lnTo>
                    <a:lnTo>
                      <a:pt x="318" y="842"/>
                    </a:lnTo>
                    <a:lnTo>
                      <a:pt x="317" y="840"/>
                    </a:lnTo>
                    <a:lnTo>
                      <a:pt x="319" y="840"/>
                    </a:lnTo>
                    <a:lnTo>
                      <a:pt x="321" y="840"/>
                    </a:lnTo>
                    <a:lnTo>
                      <a:pt x="323" y="840"/>
                    </a:lnTo>
                    <a:lnTo>
                      <a:pt x="326" y="840"/>
                    </a:lnTo>
                    <a:lnTo>
                      <a:pt x="329" y="840"/>
                    </a:lnTo>
                    <a:lnTo>
                      <a:pt x="331" y="840"/>
                    </a:lnTo>
                    <a:lnTo>
                      <a:pt x="333" y="840"/>
                    </a:lnTo>
                    <a:lnTo>
                      <a:pt x="335" y="840"/>
                    </a:lnTo>
                    <a:lnTo>
                      <a:pt x="334" y="838"/>
                    </a:lnTo>
                    <a:lnTo>
                      <a:pt x="334" y="836"/>
                    </a:lnTo>
                    <a:lnTo>
                      <a:pt x="334" y="834"/>
                    </a:lnTo>
                    <a:lnTo>
                      <a:pt x="333" y="832"/>
                    </a:lnTo>
                    <a:lnTo>
                      <a:pt x="333" y="830"/>
                    </a:lnTo>
                    <a:lnTo>
                      <a:pt x="333" y="827"/>
                    </a:lnTo>
                    <a:lnTo>
                      <a:pt x="335" y="827"/>
                    </a:lnTo>
                    <a:lnTo>
                      <a:pt x="337" y="827"/>
                    </a:lnTo>
                    <a:lnTo>
                      <a:pt x="336" y="826"/>
                    </a:lnTo>
                    <a:lnTo>
                      <a:pt x="336" y="824"/>
                    </a:lnTo>
                    <a:lnTo>
                      <a:pt x="338" y="824"/>
                    </a:lnTo>
                    <a:lnTo>
                      <a:pt x="341" y="824"/>
                    </a:lnTo>
                    <a:lnTo>
                      <a:pt x="341" y="822"/>
                    </a:lnTo>
                    <a:lnTo>
                      <a:pt x="341" y="820"/>
                    </a:lnTo>
                    <a:lnTo>
                      <a:pt x="343" y="820"/>
                    </a:lnTo>
                    <a:lnTo>
                      <a:pt x="345" y="820"/>
                    </a:lnTo>
                    <a:lnTo>
                      <a:pt x="345" y="818"/>
                    </a:lnTo>
                    <a:lnTo>
                      <a:pt x="344" y="816"/>
                    </a:lnTo>
                    <a:lnTo>
                      <a:pt x="344" y="814"/>
                    </a:lnTo>
                    <a:lnTo>
                      <a:pt x="343" y="811"/>
                    </a:lnTo>
                    <a:lnTo>
                      <a:pt x="345" y="811"/>
                    </a:lnTo>
                    <a:lnTo>
                      <a:pt x="347" y="811"/>
                    </a:lnTo>
                    <a:lnTo>
                      <a:pt x="348" y="814"/>
                    </a:lnTo>
                    <a:lnTo>
                      <a:pt x="348" y="816"/>
                    </a:lnTo>
                    <a:lnTo>
                      <a:pt x="350" y="816"/>
                    </a:lnTo>
                    <a:lnTo>
                      <a:pt x="352" y="816"/>
                    </a:lnTo>
                    <a:lnTo>
                      <a:pt x="352" y="814"/>
                    </a:lnTo>
                    <a:lnTo>
                      <a:pt x="352" y="811"/>
                    </a:lnTo>
                    <a:lnTo>
                      <a:pt x="351" y="809"/>
                    </a:lnTo>
                    <a:lnTo>
                      <a:pt x="351" y="807"/>
                    </a:lnTo>
                    <a:lnTo>
                      <a:pt x="350" y="805"/>
                    </a:lnTo>
                    <a:lnTo>
                      <a:pt x="350" y="803"/>
                    </a:lnTo>
                    <a:lnTo>
                      <a:pt x="352" y="803"/>
                    </a:lnTo>
                    <a:lnTo>
                      <a:pt x="354" y="803"/>
                    </a:lnTo>
                    <a:lnTo>
                      <a:pt x="354" y="802"/>
                    </a:lnTo>
                    <a:lnTo>
                      <a:pt x="354" y="800"/>
                    </a:lnTo>
                    <a:lnTo>
                      <a:pt x="353" y="798"/>
                    </a:lnTo>
                    <a:lnTo>
                      <a:pt x="353" y="795"/>
                    </a:lnTo>
                    <a:lnTo>
                      <a:pt x="355" y="795"/>
                    </a:lnTo>
                    <a:lnTo>
                      <a:pt x="358" y="795"/>
                    </a:lnTo>
                    <a:lnTo>
                      <a:pt x="360" y="795"/>
                    </a:lnTo>
                    <a:lnTo>
                      <a:pt x="362" y="795"/>
                    </a:lnTo>
                    <a:lnTo>
                      <a:pt x="362" y="793"/>
                    </a:lnTo>
                    <a:lnTo>
                      <a:pt x="362" y="791"/>
                    </a:lnTo>
                    <a:lnTo>
                      <a:pt x="364" y="791"/>
                    </a:lnTo>
                    <a:lnTo>
                      <a:pt x="366" y="791"/>
                    </a:lnTo>
                    <a:lnTo>
                      <a:pt x="368" y="791"/>
                    </a:lnTo>
                    <a:lnTo>
                      <a:pt x="370" y="791"/>
                    </a:lnTo>
                    <a:lnTo>
                      <a:pt x="369" y="789"/>
                    </a:lnTo>
                    <a:lnTo>
                      <a:pt x="369" y="787"/>
                    </a:lnTo>
                    <a:lnTo>
                      <a:pt x="369" y="785"/>
                    </a:lnTo>
                    <a:lnTo>
                      <a:pt x="368" y="783"/>
                    </a:lnTo>
                    <a:lnTo>
                      <a:pt x="370" y="783"/>
                    </a:lnTo>
                    <a:lnTo>
                      <a:pt x="372" y="783"/>
                    </a:lnTo>
                    <a:lnTo>
                      <a:pt x="372" y="781"/>
                    </a:lnTo>
                    <a:lnTo>
                      <a:pt x="372" y="780"/>
                    </a:lnTo>
                    <a:lnTo>
                      <a:pt x="375" y="778"/>
                    </a:lnTo>
                    <a:lnTo>
                      <a:pt x="377" y="780"/>
                    </a:lnTo>
                    <a:lnTo>
                      <a:pt x="377" y="782"/>
                    </a:lnTo>
                    <a:lnTo>
                      <a:pt x="378" y="784"/>
                    </a:lnTo>
                    <a:lnTo>
                      <a:pt x="380" y="784"/>
                    </a:lnTo>
                    <a:lnTo>
                      <a:pt x="382" y="784"/>
                    </a:lnTo>
                    <a:lnTo>
                      <a:pt x="381" y="782"/>
                    </a:lnTo>
                    <a:lnTo>
                      <a:pt x="381" y="780"/>
                    </a:lnTo>
                    <a:lnTo>
                      <a:pt x="381" y="777"/>
                    </a:lnTo>
                    <a:lnTo>
                      <a:pt x="380" y="775"/>
                    </a:lnTo>
                    <a:lnTo>
                      <a:pt x="380" y="773"/>
                    </a:lnTo>
                    <a:lnTo>
                      <a:pt x="380" y="771"/>
                    </a:lnTo>
                    <a:lnTo>
                      <a:pt x="382" y="771"/>
                    </a:lnTo>
                    <a:lnTo>
                      <a:pt x="384" y="771"/>
                    </a:lnTo>
                    <a:lnTo>
                      <a:pt x="383" y="769"/>
                    </a:lnTo>
                    <a:lnTo>
                      <a:pt x="383" y="767"/>
                    </a:lnTo>
                    <a:lnTo>
                      <a:pt x="385" y="767"/>
                    </a:lnTo>
                    <a:lnTo>
                      <a:pt x="387" y="767"/>
                    </a:lnTo>
                    <a:lnTo>
                      <a:pt x="389" y="767"/>
                    </a:lnTo>
                    <a:lnTo>
                      <a:pt x="392" y="767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89" y="763"/>
                    </a:lnTo>
                    <a:lnTo>
                      <a:pt x="387" y="763"/>
                    </a:lnTo>
                    <a:lnTo>
                      <a:pt x="386" y="760"/>
                    </a:lnTo>
                    <a:lnTo>
                      <a:pt x="386" y="758"/>
                    </a:lnTo>
                    <a:lnTo>
                      <a:pt x="388" y="758"/>
                    </a:lnTo>
                    <a:lnTo>
                      <a:pt x="391" y="758"/>
                    </a:lnTo>
                    <a:lnTo>
                      <a:pt x="391" y="756"/>
                    </a:lnTo>
                    <a:lnTo>
                      <a:pt x="389" y="755"/>
                    </a:lnTo>
                    <a:lnTo>
                      <a:pt x="392" y="754"/>
                    </a:lnTo>
                    <a:lnTo>
                      <a:pt x="394" y="755"/>
                    </a:lnTo>
                    <a:lnTo>
                      <a:pt x="395" y="757"/>
                    </a:lnTo>
                    <a:lnTo>
                      <a:pt x="395" y="759"/>
                    </a:lnTo>
                    <a:lnTo>
                      <a:pt x="397" y="759"/>
                    </a:lnTo>
                    <a:lnTo>
                      <a:pt x="399" y="759"/>
                    </a:lnTo>
                    <a:lnTo>
                      <a:pt x="399" y="757"/>
                    </a:lnTo>
                    <a:lnTo>
                      <a:pt x="398" y="755"/>
                    </a:lnTo>
                    <a:lnTo>
                      <a:pt x="398" y="753"/>
                    </a:lnTo>
                    <a:lnTo>
                      <a:pt x="398" y="751"/>
                    </a:lnTo>
                    <a:lnTo>
                      <a:pt x="397" y="749"/>
                    </a:lnTo>
                    <a:lnTo>
                      <a:pt x="397" y="747"/>
                    </a:lnTo>
                    <a:lnTo>
                      <a:pt x="399" y="747"/>
                    </a:lnTo>
                    <a:lnTo>
                      <a:pt x="401" y="747"/>
                    </a:lnTo>
                    <a:lnTo>
                      <a:pt x="401" y="744"/>
                    </a:lnTo>
                    <a:lnTo>
                      <a:pt x="400" y="742"/>
                    </a:lnTo>
                    <a:lnTo>
                      <a:pt x="402" y="742"/>
                    </a:lnTo>
                    <a:lnTo>
                      <a:pt x="404" y="742"/>
                    </a:lnTo>
                    <a:lnTo>
                      <a:pt x="404" y="740"/>
                    </a:lnTo>
                    <a:lnTo>
                      <a:pt x="404" y="738"/>
                    </a:lnTo>
                    <a:lnTo>
                      <a:pt x="406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8" y="734"/>
                    </a:lnTo>
                    <a:lnTo>
                      <a:pt x="410" y="734"/>
                    </a:lnTo>
                    <a:lnTo>
                      <a:pt x="412" y="735"/>
                    </a:lnTo>
                    <a:lnTo>
                      <a:pt x="416" y="735"/>
                    </a:lnTo>
                    <a:lnTo>
                      <a:pt x="418" y="735"/>
                    </a:lnTo>
                    <a:lnTo>
                      <a:pt x="420" y="735"/>
                    </a:lnTo>
                    <a:lnTo>
                      <a:pt x="420" y="733"/>
                    </a:lnTo>
                    <a:lnTo>
                      <a:pt x="420" y="731"/>
                    </a:lnTo>
                    <a:lnTo>
                      <a:pt x="422" y="731"/>
                    </a:lnTo>
                    <a:lnTo>
                      <a:pt x="425" y="731"/>
                    </a:lnTo>
                    <a:lnTo>
                      <a:pt x="425" y="728"/>
                    </a:lnTo>
                    <a:lnTo>
                      <a:pt x="424" y="726"/>
                    </a:lnTo>
                    <a:lnTo>
                      <a:pt x="421" y="726"/>
                    </a:lnTo>
                    <a:lnTo>
                      <a:pt x="419" y="726"/>
                    </a:lnTo>
                    <a:lnTo>
                      <a:pt x="419" y="728"/>
                    </a:lnTo>
                    <a:lnTo>
                      <a:pt x="420" y="731"/>
                    </a:lnTo>
                    <a:lnTo>
                      <a:pt x="418" y="731"/>
                    </a:lnTo>
                    <a:lnTo>
                      <a:pt x="416" y="731"/>
                    </a:lnTo>
                    <a:lnTo>
                      <a:pt x="415" y="728"/>
                    </a:lnTo>
                    <a:lnTo>
                      <a:pt x="415" y="726"/>
                    </a:lnTo>
                    <a:lnTo>
                      <a:pt x="417" y="726"/>
                    </a:lnTo>
                    <a:lnTo>
                      <a:pt x="419" y="726"/>
                    </a:lnTo>
                    <a:lnTo>
                      <a:pt x="419" y="724"/>
                    </a:lnTo>
                    <a:lnTo>
                      <a:pt x="418" y="722"/>
                    </a:lnTo>
                    <a:lnTo>
                      <a:pt x="420" y="722"/>
                    </a:lnTo>
                    <a:lnTo>
                      <a:pt x="422" y="722"/>
                    </a:lnTo>
                    <a:lnTo>
                      <a:pt x="425" y="722"/>
                    </a:lnTo>
                    <a:lnTo>
                      <a:pt x="427" y="722"/>
                    </a:lnTo>
                    <a:lnTo>
                      <a:pt x="427" y="720"/>
                    </a:lnTo>
                    <a:lnTo>
                      <a:pt x="427" y="718"/>
                    </a:lnTo>
                    <a:lnTo>
                      <a:pt x="426" y="716"/>
                    </a:lnTo>
                    <a:lnTo>
                      <a:pt x="426" y="714"/>
                    </a:lnTo>
                    <a:lnTo>
                      <a:pt x="428" y="714"/>
                    </a:lnTo>
                    <a:lnTo>
                      <a:pt x="430" y="714"/>
                    </a:lnTo>
                    <a:lnTo>
                      <a:pt x="430" y="713"/>
                    </a:lnTo>
                    <a:lnTo>
                      <a:pt x="430" y="710"/>
                    </a:lnTo>
                    <a:lnTo>
                      <a:pt x="432" y="710"/>
                    </a:lnTo>
                    <a:lnTo>
                      <a:pt x="434" y="710"/>
                    </a:lnTo>
                    <a:lnTo>
                      <a:pt x="436" y="710"/>
                    </a:lnTo>
                    <a:lnTo>
                      <a:pt x="438" y="710"/>
                    </a:lnTo>
                    <a:lnTo>
                      <a:pt x="437" y="708"/>
                    </a:lnTo>
                    <a:lnTo>
                      <a:pt x="437" y="706"/>
                    </a:lnTo>
                    <a:lnTo>
                      <a:pt x="437" y="704"/>
                    </a:lnTo>
                    <a:lnTo>
                      <a:pt x="436" y="702"/>
                    </a:lnTo>
                    <a:lnTo>
                      <a:pt x="438" y="702"/>
                    </a:lnTo>
                    <a:lnTo>
                      <a:pt x="441" y="702"/>
                    </a:lnTo>
                    <a:lnTo>
                      <a:pt x="441" y="700"/>
                    </a:lnTo>
                    <a:lnTo>
                      <a:pt x="441" y="698"/>
                    </a:lnTo>
                    <a:lnTo>
                      <a:pt x="443" y="698"/>
                    </a:lnTo>
                    <a:lnTo>
                      <a:pt x="445" y="698"/>
                    </a:lnTo>
                    <a:lnTo>
                      <a:pt x="444" y="696"/>
                    </a:lnTo>
                    <a:lnTo>
                      <a:pt x="444" y="693"/>
                    </a:lnTo>
                    <a:lnTo>
                      <a:pt x="446" y="693"/>
                    </a:lnTo>
                    <a:lnTo>
                      <a:pt x="448" y="693"/>
                    </a:lnTo>
                    <a:lnTo>
                      <a:pt x="450" y="693"/>
                    </a:lnTo>
                    <a:lnTo>
                      <a:pt x="452" y="693"/>
                    </a:lnTo>
                    <a:lnTo>
                      <a:pt x="452" y="696"/>
                    </a:lnTo>
                    <a:lnTo>
                      <a:pt x="453" y="698"/>
                    </a:lnTo>
                    <a:lnTo>
                      <a:pt x="455" y="698"/>
                    </a:lnTo>
                    <a:lnTo>
                      <a:pt x="458" y="698"/>
                    </a:lnTo>
                    <a:lnTo>
                      <a:pt x="460" y="698"/>
                    </a:lnTo>
                    <a:lnTo>
                      <a:pt x="462" y="698"/>
                    </a:lnTo>
                    <a:lnTo>
                      <a:pt x="462" y="696"/>
                    </a:lnTo>
                    <a:lnTo>
                      <a:pt x="461" y="693"/>
                    </a:lnTo>
                    <a:lnTo>
                      <a:pt x="463" y="693"/>
                    </a:lnTo>
                    <a:lnTo>
                      <a:pt x="465" y="694"/>
                    </a:lnTo>
                    <a:lnTo>
                      <a:pt x="465" y="692"/>
                    </a:lnTo>
                    <a:lnTo>
                      <a:pt x="464" y="690"/>
                    </a:lnTo>
                    <a:lnTo>
                      <a:pt x="462" y="689"/>
                    </a:lnTo>
                    <a:lnTo>
                      <a:pt x="460" y="690"/>
                    </a:lnTo>
                    <a:lnTo>
                      <a:pt x="461" y="691"/>
                    </a:lnTo>
                    <a:lnTo>
                      <a:pt x="461" y="693"/>
                    </a:lnTo>
                    <a:lnTo>
                      <a:pt x="459" y="694"/>
                    </a:lnTo>
                    <a:lnTo>
                      <a:pt x="456" y="693"/>
                    </a:lnTo>
                    <a:lnTo>
                      <a:pt x="454" y="694"/>
                    </a:lnTo>
                    <a:lnTo>
                      <a:pt x="452" y="693"/>
                    </a:lnTo>
                    <a:lnTo>
                      <a:pt x="452" y="691"/>
                    </a:lnTo>
                    <a:lnTo>
                      <a:pt x="451" y="689"/>
                    </a:lnTo>
                    <a:lnTo>
                      <a:pt x="449" y="689"/>
                    </a:lnTo>
                    <a:lnTo>
                      <a:pt x="447" y="689"/>
                    </a:lnTo>
                    <a:lnTo>
                      <a:pt x="447" y="687"/>
                    </a:lnTo>
                    <a:lnTo>
                      <a:pt x="447" y="685"/>
                    </a:lnTo>
                    <a:lnTo>
                      <a:pt x="451" y="686"/>
                    </a:lnTo>
                    <a:lnTo>
                      <a:pt x="453" y="686"/>
                    </a:lnTo>
                    <a:lnTo>
                      <a:pt x="455" y="686"/>
                    </a:lnTo>
                    <a:lnTo>
                      <a:pt x="454" y="684"/>
                    </a:lnTo>
                    <a:lnTo>
                      <a:pt x="454" y="682"/>
                    </a:lnTo>
                    <a:lnTo>
                      <a:pt x="453" y="680"/>
                    </a:lnTo>
                    <a:lnTo>
                      <a:pt x="453" y="677"/>
                    </a:lnTo>
                    <a:lnTo>
                      <a:pt x="455" y="677"/>
                    </a:lnTo>
                    <a:lnTo>
                      <a:pt x="458" y="677"/>
                    </a:lnTo>
                    <a:lnTo>
                      <a:pt x="460" y="677"/>
                    </a:lnTo>
                    <a:lnTo>
                      <a:pt x="462" y="677"/>
                    </a:lnTo>
                    <a:lnTo>
                      <a:pt x="462" y="675"/>
                    </a:lnTo>
                    <a:lnTo>
                      <a:pt x="462" y="673"/>
                    </a:lnTo>
                    <a:lnTo>
                      <a:pt x="461" y="671"/>
                    </a:lnTo>
                    <a:lnTo>
                      <a:pt x="461" y="669"/>
                    </a:lnTo>
                    <a:lnTo>
                      <a:pt x="463" y="669"/>
                    </a:lnTo>
                    <a:lnTo>
                      <a:pt x="465" y="669"/>
                    </a:lnTo>
                    <a:lnTo>
                      <a:pt x="465" y="667"/>
                    </a:lnTo>
                    <a:lnTo>
                      <a:pt x="464" y="665"/>
                    </a:lnTo>
                    <a:lnTo>
                      <a:pt x="466" y="665"/>
                    </a:lnTo>
                    <a:lnTo>
                      <a:pt x="468" y="665"/>
                    </a:lnTo>
                    <a:lnTo>
                      <a:pt x="470" y="665"/>
                    </a:lnTo>
                    <a:lnTo>
                      <a:pt x="472" y="665"/>
                    </a:lnTo>
                    <a:lnTo>
                      <a:pt x="472" y="663"/>
                    </a:lnTo>
                    <a:lnTo>
                      <a:pt x="472" y="660"/>
                    </a:lnTo>
                    <a:lnTo>
                      <a:pt x="471" y="658"/>
                    </a:lnTo>
                    <a:lnTo>
                      <a:pt x="471" y="657"/>
                    </a:lnTo>
                    <a:lnTo>
                      <a:pt x="474" y="656"/>
                    </a:lnTo>
                    <a:lnTo>
                      <a:pt x="476" y="657"/>
                    </a:lnTo>
                    <a:lnTo>
                      <a:pt x="476" y="659"/>
                    </a:lnTo>
                    <a:lnTo>
                      <a:pt x="477" y="660"/>
                    </a:lnTo>
                    <a:lnTo>
                      <a:pt x="479" y="660"/>
                    </a:lnTo>
                    <a:lnTo>
                      <a:pt x="481" y="661"/>
                    </a:lnTo>
                    <a:lnTo>
                      <a:pt x="480" y="659"/>
                    </a:lnTo>
                    <a:lnTo>
                      <a:pt x="480" y="657"/>
                    </a:lnTo>
                    <a:lnTo>
                      <a:pt x="479" y="657"/>
                    </a:lnTo>
                    <a:lnTo>
                      <a:pt x="478" y="657"/>
                    </a:lnTo>
                    <a:lnTo>
                      <a:pt x="477" y="657"/>
                    </a:lnTo>
                    <a:lnTo>
                      <a:pt x="476" y="657"/>
                    </a:lnTo>
                    <a:lnTo>
                      <a:pt x="475" y="655"/>
                    </a:lnTo>
                    <a:lnTo>
                      <a:pt x="475" y="653"/>
                    </a:lnTo>
                    <a:lnTo>
                      <a:pt x="477" y="653"/>
                    </a:lnTo>
                    <a:lnTo>
                      <a:pt x="479" y="653"/>
                    </a:lnTo>
                    <a:lnTo>
                      <a:pt x="479" y="651"/>
                    </a:lnTo>
                    <a:lnTo>
                      <a:pt x="478" y="649"/>
                    </a:lnTo>
                    <a:lnTo>
                      <a:pt x="478" y="647"/>
                    </a:lnTo>
                    <a:lnTo>
                      <a:pt x="478" y="644"/>
                    </a:lnTo>
                    <a:lnTo>
                      <a:pt x="480" y="644"/>
                    </a:lnTo>
                    <a:lnTo>
                      <a:pt x="482" y="644"/>
                    </a:lnTo>
                    <a:lnTo>
                      <a:pt x="486" y="644"/>
                    </a:lnTo>
                    <a:lnTo>
                      <a:pt x="491" y="644"/>
                    </a:lnTo>
                    <a:lnTo>
                      <a:pt x="493" y="644"/>
                    </a:lnTo>
                    <a:lnTo>
                      <a:pt x="495" y="644"/>
                    </a:lnTo>
                    <a:lnTo>
                      <a:pt x="495" y="642"/>
                    </a:lnTo>
                    <a:lnTo>
                      <a:pt x="494" y="640"/>
                    </a:lnTo>
                    <a:lnTo>
                      <a:pt x="493" y="636"/>
                    </a:lnTo>
                    <a:lnTo>
                      <a:pt x="493" y="632"/>
                    </a:lnTo>
                    <a:lnTo>
                      <a:pt x="492" y="630"/>
                    </a:lnTo>
                    <a:lnTo>
                      <a:pt x="492" y="627"/>
                    </a:lnTo>
                    <a:lnTo>
                      <a:pt x="494" y="627"/>
                    </a:lnTo>
                    <a:lnTo>
                      <a:pt x="496" y="627"/>
                    </a:lnTo>
                    <a:lnTo>
                      <a:pt x="498" y="627"/>
                    </a:lnTo>
                    <a:lnTo>
                      <a:pt x="500" y="627"/>
                    </a:lnTo>
                    <a:lnTo>
                      <a:pt x="500" y="625"/>
                    </a:lnTo>
                    <a:lnTo>
                      <a:pt x="499" y="623"/>
                    </a:lnTo>
                    <a:lnTo>
                      <a:pt x="499" y="621"/>
                    </a:lnTo>
                    <a:lnTo>
                      <a:pt x="498" y="620"/>
                    </a:lnTo>
                    <a:lnTo>
                      <a:pt x="500" y="619"/>
                    </a:lnTo>
                    <a:lnTo>
                      <a:pt x="502" y="620"/>
                    </a:lnTo>
                    <a:lnTo>
                      <a:pt x="504" y="620"/>
                    </a:lnTo>
                    <a:lnTo>
                      <a:pt x="506" y="620"/>
                    </a:lnTo>
                    <a:lnTo>
                      <a:pt x="510" y="620"/>
                    </a:lnTo>
                    <a:lnTo>
                      <a:pt x="511" y="620"/>
                    </a:lnTo>
                    <a:lnTo>
                      <a:pt x="511" y="618"/>
                    </a:lnTo>
                    <a:lnTo>
                      <a:pt x="511" y="616"/>
                    </a:lnTo>
                    <a:lnTo>
                      <a:pt x="513" y="616"/>
                    </a:lnTo>
                    <a:lnTo>
                      <a:pt x="515" y="616"/>
                    </a:lnTo>
                    <a:lnTo>
                      <a:pt x="517" y="616"/>
                    </a:lnTo>
                    <a:lnTo>
                      <a:pt x="519" y="616"/>
                    </a:lnTo>
                    <a:lnTo>
                      <a:pt x="519" y="614"/>
                    </a:lnTo>
                    <a:lnTo>
                      <a:pt x="518" y="611"/>
                    </a:lnTo>
                    <a:lnTo>
                      <a:pt x="516" y="611"/>
                    </a:lnTo>
                    <a:lnTo>
                      <a:pt x="514" y="611"/>
                    </a:lnTo>
                    <a:lnTo>
                      <a:pt x="514" y="609"/>
                    </a:lnTo>
                    <a:lnTo>
                      <a:pt x="513" y="607"/>
                    </a:lnTo>
                    <a:lnTo>
                      <a:pt x="515" y="607"/>
                    </a:lnTo>
                    <a:lnTo>
                      <a:pt x="517" y="607"/>
                    </a:lnTo>
                    <a:lnTo>
                      <a:pt x="519" y="607"/>
                    </a:lnTo>
                    <a:lnTo>
                      <a:pt x="521" y="607"/>
                    </a:lnTo>
                    <a:lnTo>
                      <a:pt x="521" y="605"/>
                    </a:lnTo>
                    <a:lnTo>
                      <a:pt x="520" y="603"/>
                    </a:lnTo>
                    <a:lnTo>
                      <a:pt x="522" y="603"/>
                    </a:lnTo>
                    <a:lnTo>
                      <a:pt x="525" y="603"/>
                    </a:lnTo>
                    <a:lnTo>
                      <a:pt x="525" y="601"/>
                    </a:lnTo>
                    <a:lnTo>
                      <a:pt x="525" y="599"/>
                    </a:lnTo>
                    <a:lnTo>
                      <a:pt x="527" y="599"/>
                    </a:lnTo>
                    <a:lnTo>
                      <a:pt x="529" y="599"/>
                    </a:lnTo>
                    <a:lnTo>
                      <a:pt x="528" y="597"/>
                    </a:lnTo>
                    <a:lnTo>
                      <a:pt x="528" y="594"/>
                    </a:lnTo>
                    <a:lnTo>
                      <a:pt x="527" y="590"/>
                    </a:lnTo>
                    <a:lnTo>
                      <a:pt x="526" y="588"/>
                    </a:lnTo>
                    <a:lnTo>
                      <a:pt x="526" y="586"/>
                    </a:lnTo>
                    <a:lnTo>
                      <a:pt x="528" y="586"/>
                    </a:lnTo>
                    <a:lnTo>
                      <a:pt x="530" y="586"/>
                    </a:lnTo>
                    <a:lnTo>
                      <a:pt x="530" y="584"/>
                    </a:lnTo>
                    <a:lnTo>
                      <a:pt x="529" y="582"/>
                    </a:lnTo>
                    <a:lnTo>
                      <a:pt x="531" y="582"/>
                    </a:lnTo>
                    <a:lnTo>
                      <a:pt x="533" y="582"/>
                    </a:lnTo>
                    <a:lnTo>
                      <a:pt x="535" y="582"/>
                    </a:lnTo>
                    <a:lnTo>
                      <a:pt x="537" y="582"/>
                    </a:lnTo>
                    <a:lnTo>
                      <a:pt x="537" y="580"/>
                    </a:lnTo>
                    <a:lnTo>
                      <a:pt x="536" y="577"/>
                    </a:lnTo>
                    <a:lnTo>
                      <a:pt x="536" y="575"/>
                    </a:lnTo>
                    <a:lnTo>
                      <a:pt x="536" y="573"/>
                    </a:lnTo>
                    <a:lnTo>
                      <a:pt x="538" y="573"/>
                    </a:lnTo>
                    <a:lnTo>
                      <a:pt x="541" y="573"/>
                    </a:lnTo>
                    <a:lnTo>
                      <a:pt x="539" y="571"/>
                    </a:lnTo>
                    <a:lnTo>
                      <a:pt x="539" y="569"/>
                    </a:lnTo>
                    <a:lnTo>
                      <a:pt x="542" y="569"/>
                    </a:lnTo>
                    <a:lnTo>
                      <a:pt x="544" y="569"/>
                    </a:lnTo>
                    <a:lnTo>
                      <a:pt x="543" y="567"/>
                    </a:lnTo>
                    <a:lnTo>
                      <a:pt x="543" y="566"/>
                    </a:lnTo>
                    <a:lnTo>
                      <a:pt x="545" y="565"/>
                    </a:lnTo>
                    <a:lnTo>
                      <a:pt x="547" y="565"/>
                    </a:lnTo>
                    <a:lnTo>
                      <a:pt x="547" y="564"/>
                    </a:lnTo>
                    <a:lnTo>
                      <a:pt x="546" y="561"/>
                    </a:lnTo>
                    <a:lnTo>
                      <a:pt x="546" y="559"/>
                    </a:lnTo>
                    <a:lnTo>
                      <a:pt x="545" y="557"/>
                    </a:lnTo>
                    <a:lnTo>
                      <a:pt x="547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0" y="559"/>
                    </a:lnTo>
                    <a:lnTo>
                      <a:pt x="550" y="560"/>
                    </a:lnTo>
                    <a:lnTo>
                      <a:pt x="550" y="560"/>
                    </a:lnTo>
                    <a:lnTo>
                      <a:pt x="552" y="561"/>
                    </a:lnTo>
                    <a:lnTo>
                      <a:pt x="554" y="560"/>
                    </a:lnTo>
                    <a:lnTo>
                      <a:pt x="554" y="558"/>
                    </a:lnTo>
                    <a:lnTo>
                      <a:pt x="553" y="556"/>
                    </a:lnTo>
                    <a:lnTo>
                      <a:pt x="555" y="556"/>
                    </a:lnTo>
                    <a:lnTo>
                      <a:pt x="558" y="556"/>
                    </a:lnTo>
                    <a:lnTo>
                      <a:pt x="558" y="554"/>
                    </a:lnTo>
                    <a:lnTo>
                      <a:pt x="557" y="552"/>
                    </a:lnTo>
                    <a:lnTo>
                      <a:pt x="559" y="552"/>
                    </a:lnTo>
                    <a:lnTo>
                      <a:pt x="561" y="552"/>
                    </a:lnTo>
                    <a:lnTo>
                      <a:pt x="561" y="550"/>
                    </a:lnTo>
                    <a:lnTo>
                      <a:pt x="560" y="548"/>
                    </a:lnTo>
                    <a:lnTo>
                      <a:pt x="562" y="548"/>
                    </a:lnTo>
                    <a:lnTo>
                      <a:pt x="564" y="548"/>
                    </a:lnTo>
                    <a:lnTo>
                      <a:pt x="564" y="546"/>
                    </a:lnTo>
                    <a:lnTo>
                      <a:pt x="563" y="543"/>
                    </a:lnTo>
                    <a:lnTo>
                      <a:pt x="561" y="543"/>
                    </a:lnTo>
                    <a:lnTo>
                      <a:pt x="559" y="544"/>
                    </a:lnTo>
                    <a:lnTo>
                      <a:pt x="559" y="542"/>
                    </a:lnTo>
                    <a:lnTo>
                      <a:pt x="558" y="540"/>
                    </a:lnTo>
                    <a:lnTo>
                      <a:pt x="560" y="539"/>
                    </a:lnTo>
                    <a:lnTo>
                      <a:pt x="563" y="540"/>
                    </a:lnTo>
                    <a:lnTo>
                      <a:pt x="565" y="540"/>
                    </a:lnTo>
                    <a:lnTo>
                      <a:pt x="567" y="539"/>
                    </a:lnTo>
                    <a:lnTo>
                      <a:pt x="566" y="537"/>
                    </a:lnTo>
                    <a:lnTo>
                      <a:pt x="566" y="536"/>
                    </a:lnTo>
                    <a:lnTo>
                      <a:pt x="565" y="534"/>
                    </a:lnTo>
                    <a:lnTo>
                      <a:pt x="565" y="532"/>
                    </a:lnTo>
                    <a:lnTo>
                      <a:pt x="567" y="531"/>
                    </a:lnTo>
                    <a:lnTo>
                      <a:pt x="569" y="531"/>
                    </a:lnTo>
                    <a:lnTo>
                      <a:pt x="569" y="533"/>
                    </a:lnTo>
                    <a:lnTo>
                      <a:pt x="570" y="535"/>
                    </a:lnTo>
                    <a:lnTo>
                      <a:pt x="572" y="535"/>
                    </a:lnTo>
                    <a:lnTo>
                      <a:pt x="575" y="535"/>
                    </a:lnTo>
                    <a:lnTo>
                      <a:pt x="574" y="533"/>
                    </a:lnTo>
                    <a:lnTo>
                      <a:pt x="574" y="531"/>
                    </a:lnTo>
                    <a:lnTo>
                      <a:pt x="571" y="531"/>
                    </a:lnTo>
                    <a:lnTo>
                      <a:pt x="569" y="531"/>
                    </a:lnTo>
                    <a:lnTo>
                      <a:pt x="568" y="530"/>
                    </a:lnTo>
                    <a:lnTo>
                      <a:pt x="568" y="527"/>
                    </a:lnTo>
                    <a:lnTo>
                      <a:pt x="570" y="527"/>
                    </a:lnTo>
                    <a:lnTo>
                      <a:pt x="572" y="526"/>
                    </a:lnTo>
                    <a:lnTo>
                      <a:pt x="571" y="524"/>
                    </a:lnTo>
                    <a:lnTo>
                      <a:pt x="571" y="523"/>
                    </a:lnTo>
                    <a:lnTo>
                      <a:pt x="574" y="522"/>
                    </a:lnTo>
                    <a:lnTo>
                      <a:pt x="576" y="522"/>
                    </a:lnTo>
                    <a:lnTo>
                      <a:pt x="578" y="522"/>
                    </a:lnTo>
                    <a:lnTo>
                      <a:pt x="580" y="522"/>
                    </a:lnTo>
                    <a:lnTo>
                      <a:pt x="579" y="520"/>
                    </a:lnTo>
                    <a:lnTo>
                      <a:pt x="579" y="518"/>
                    </a:lnTo>
                    <a:lnTo>
                      <a:pt x="577" y="518"/>
                    </a:lnTo>
                    <a:lnTo>
                      <a:pt x="575" y="519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6" y="515"/>
                    </a:lnTo>
                    <a:lnTo>
                      <a:pt x="578" y="515"/>
                    </a:lnTo>
                    <a:lnTo>
                      <a:pt x="580" y="515"/>
                    </a:lnTo>
                    <a:lnTo>
                      <a:pt x="582" y="514"/>
                    </a:lnTo>
                    <a:lnTo>
                      <a:pt x="581" y="513"/>
                    </a:lnTo>
                    <a:lnTo>
                      <a:pt x="581" y="510"/>
                    </a:lnTo>
                    <a:lnTo>
                      <a:pt x="583" y="509"/>
                    </a:lnTo>
                    <a:lnTo>
                      <a:pt x="585" y="509"/>
                    </a:lnTo>
                    <a:lnTo>
                      <a:pt x="584" y="507"/>
                    </a:lnTo>
                    <a:lnTo>
                      <a:pt x="584" y="506"/>
                    </a:lnTo>
                    <a:lnTo>
                      <a:pt x="586" y="505"/>
                    </a:lnTo>
                    <a:lnTo>
                      <a:pt x="588" y="505"/>
                    </a:lnTo>
                    <a:lnTo>
                      <a:pt x="588" y="503"/>
                    </a:lnTo>
                    <a:lnTo>
                      <a:pt x="587" y="501"/>
                    </a:lnTo>
                    <a:lnTo>
                      <a:pt x="586" y="499"/>
                    </a:lnTo>
                    <a:lnTo>
                      <a:pt x="586" y="498"/>
                    </a:lnTo>
                    <a:lnTo>
                      <a:pt x="588" y="497"/>
                    </a:lnTo>
                    <a:lnTo>
                      <a:pt x="591" y="497"/>
                    </a:lnTo>
                    <a:lnTo>
                      <a:pt x="592" y="499"/>
                    </a:lnTo>
                    <a:lnTo>
                      <a:pt x="592" y="501"/>
                    </a:lnTo>
                    <a:lnTo>
                      <a:pt x="594" y="501"/>
                    </a:lnTo>
                    <a:lnTo>
                      <a:pt x="596" y="501"/>
                    </a:lnTo>
                    <a:lnTo>
                      <a:pt x="596" y="499"/>
                    </a:lnTo>
                    <a:lnTo>
                      <a:pt x="595" y="497"/>
                    </a:lnTo>
                    <a:lnTo>
                      <a:pt x="594" y="494"/>
                    </a:lnTo>
                    <a:lnTo>
                      <a:pt x="594" y="492"/>
                    </a:lnTo>
                    <a:lnTo>
                      <a:pt x="596" y="492"/>
                    </a:lnTo>
                    <a:lnTo>
                      <a:pt x="598" y="492"/>
                    </a:lnTo>
                    <a:lnTo>
                      <a:pt x="600" y="492"/>
                    </a:lnTo>
                    <a:lnTo>
                      <a:pt x="602" y="492"/>
                    </a:lnTo>
                    <a:lnTo>
                      <a:pt x="603" y="494"/>
                    </a:lnTo>
                    <a:lnTo>
                      <a:pt x="603" y="496"/>
                    </a:lnTo>
                    <a:lnTo>
                      <a:pt x="601" y="497"/>
                    </a:lnTo>
                    <a:lnTo>
                      <a:pt x="599" y="497"/>
                    </a:lnTo>
                    <a:lnTo>
                      <a:pt x="599" y="499"/>
                    </a:lnTo>
                    <a:lnTo>
                      <a:pt x="600" y="501"/>
                    </a:lnTo>
                    <a:lnTo>
                      <a:pt x="602" y="501"/>
                    </a:lnTo>
                    <a:lnTo>
                      <a:pt x="604" y="500"/>
                    </a:lnTo>
                    <a:lnTo>
                      <a:pt x="604" y="498"/>
                    </a:lnTo>
                    <a:lnTo>
                      <a:pt x="603" y="496"/>
                    </a:lnTo>
                    <a:lnTo>
                      <a:pt x="605" y="496"/>
                    </a:lnTo>
                    <a:lnTo>
                      <a:pt x="608" y="496"/>
                    </a:lnTo>
                    <a:lnTo>
                      <a:pt x="608" y="493"/>
                    </a:lnTo>
                    <a:lnTo>
                      <a:pt x="607" y="491"/>
                    </a:lnTo>
                    <a:lnTo>
                      <a:pt x="604" y="492"/>
                    </a:lnTo>
                    <a:lnTo>
                      <a:pt x="602" y="492"/>
                    </a:lnTo>
                    <a:lnTo>
                      <a:pt x="602" y="490"/>
                    </a:lnTo>
                    <a:lnTo>
                      <a:pt x="601" y="488"/>
                    </a:lnTo>
                    <a:lnTo>
                      <a:pt x="600" y="486"/>
                    </a:lnTo>
                    <a:lnTo>
                      <a:pt x="600" y="484"/>
                    </a:lnTo>
                    <a:lnTo>
                      <a:pt x="602" y="484"/>
                    </a:lnTo>
                    <a:lnTo>
                      <a:pt x="604" y="484"/>
                    </a:lnTo>
                    <a:lnTo>
                      <a:pt x="604" y="482"/>
                    </a:lnTo>
                    <a:lnTo>
                      <a:pt x="603" y="480"/>
                    </a:lnTo>
                    <a:lnTo>
                      <a:pt x="602" y="477"/>
                    </a:lnTo>
                    <a:lnTo>
                      <a:pt x="602" y="475"/>
                    </a:lnTo>
                    <a:lnTo>
                      <a:pt x="604" y="475"/>
                    </a:lnTo>
                    <a:lnTo>
                      <a:pt x="607" y="475"/>
                    </a:lnTo>
                    <a:lnTo>
                      <a:pt x="609" y="475"/>
                    </a:lnTo>
                    <a:lnTo>
                      <a:pt x="611" y="474"/>
                    </a:lnTo>
                    <a:lnTo>
                      <a:pt x="611" y="473"/>
                    </a:lnTo>
                    <a:lnTo>
                      <a:pt x="610" y="471"/>
                    </a:lnTo>
                    <a:lnTo>
                      <a:pt x="609" y="469"/>
                    </a:lnTo>
                    <a:lnTo>
                      <a:pt x="609" y="467"/>
                    </a:lnTo>
                    <a:lnTo>
                      <a:pt x="611" y="467"/>
                    </a:lnTo>
                    <a:lnTo>
                      <a:pt x="613" y="466"/>
                    </a:lnTo>
                    <a:lnTo>
                      <a:pt x="612" y="465"/>
                    </a:lnTo>
                    <a:lnTo>
                      <a:pt x="612" y="463"/>
                    </a:lnTo>
                    <a:lnTo>
                      <a:pt x="614" y="462"/>
                    </a:lnTo>
                    <a:lnTo>
                      <a:pt x="616" y="462"/>
                    </a:lnTo>
                    <a:lnTo>
                      <a:pt x="615" y="459"/>
                    </a:lnTo>
                    <a:lnTo>
                      <a:pt x="615" y="458"/>
                    </a:lnTo>
                    <a:lnTo>
                      <a:pt x="617" y="457"/>
                    </a:lnTo>
                    <a:lnTo>
                      <a:pt x="619" y="457"/>
                    </a:lnTo>
                    <a:lnTo>
                      <a:pt x="618" y="455"/>
                    </a:lnTo>
                    <a:lnTo>
                      <a:pt x="618" y="453"/>
                    </a:lnTo>
                    <a:lnTo>
                      <a:pt x="620" y="453"/>
                    </a:lnTo>
                    <a:lnTo>
                      <a:pt x="622" y="453"/>
                    </a:lnTo>
                    <a:lnTo>
                      <a:pt x="622" y="455"/>
                    </a:lnTo>
                    <a:lnTo>
                      <a:pt x="624" y="457"/>
                    </a:lnTo>
                    <a:lnTo>
                      <a:pt x="626" y="457"/>
                    </a:lnTo>
                    <a:lnTo>
                      <a:pt x="628" y="457"/>
                    </a:lnTo>
                    <a:lnTo>
                      <a:pt x="627" y="455"/>
                    </a:lnTo>
                    <a:lnTo>
                      <a:pt x="627" y="453"/>
                    </a:lnTo>
                    <a:lnTo>
                      <a:pt x="625" y="453"/>
                    </a:lnTo>
                    <a:lnTo>
                      <a:pt x="622" y="453"/>
                    </a:lnTo>
                    <a:lnTo>
                      <a:pt x="621" y="451"/>
                    </a:lnTo>
                    <a:lnTo>
                      <a:pt x="621" y="449"/>
                    </a:lnTo>
                    <a:lnTo>
                      <a:pt x="622" y="449"/>
                    </a:lnTo>
                    <a:lnTo>
                      <a:pt x="626" y="449"/>
                    </a:lnTo>
                    <a:lnTo>
                      <a:pt x="625" y="447"/>
                    </a:lnTo>
                    <a:lnTo>
                      <a:pt x="624" y="444"/>
                    </a:lnTo>
                    <a:lnTo>
                      <a:pt x="624" y="442"/>
                    </a:lnTo>
                    <a:lnTo>
                      <a:pt x="622" y="440"/>
                    </a:lnTo>
                    <a:lnTo>
                      <a:pt x="625" y="440"/>
                    </a:lnTo>
                    <a:lnTo>
                      <a:pt x="627" y="440"/>
                    </a:lnTo>
                    <a:lnTo>
                      <a:pt x="631" y="440"/>
                    </a:lnTo>
                    <a:lnTo>
                      <a:pt x="635" y="439"/>
                    </a:lnTo>
                    <a:lnTo>
                      <a:pt x="637" y="439"/>
                    </a:lnTo>
                    <a:lnTo>
                      <a:pt x="639" y="439"/>
                    </a:lnTo>
                    <a:lnTo>
                      <a:pt x="639" y="437"/>
                    </a:lnTo>
                    <a:lnTo>
                      <a:pt x="638" y="435"/>
                    </a:lnTo>
                    <a:lnTo>
                      <a:pt x="637" y="431"/>
                    </a:lnTo>
                    <a:lnTo>
                      <a:pt x="636" y="427"/>
                    </a:lnTo>
                    <a:lnTo>
                      <a:pt x="635" y="425"/>
                    </a:lnTo>
                    <a:lnTo>
                      <a:pt x="635" y="423"/>
                    </a:lnTo>
                    <a:lnTo>
                      <a:pt x="637" y="422"/>
                    </a:lnTo>
                    <a:lnTo>
                      <a:pt x="639" y="422"/>
                    </a:lnTo>
                    <a:lnTo>
                      <a:pt x="642" y="422"/>
                    </a:lnTo>
                    <a:lnTo>
                      <a:pt x="644" y="422"/>
                    </a:lnTo>
                    <a:lnTo>
                      <a:pt x="643" y="420"/>
                    </a:lnTo>
                    <a:lnTo>
                      <a:pt x="643" y="418"/>
                    </a:lnTo>
                    <a:lnTo>
                      <a:pt x="642" y="416"/>
                    </a:lnTo>
                    <a:lnTo>
                      <a:pt x="641" y="414"/>
                    </a:lnTo>
                    <a:lnTo>
                      <a:pt x="643" y="414"/>
                    </a:lnTo>
                    <a:lnTo>
                      <a:pt x="645" y="414"/>
                    </a:lnTo>
                    <a:lnTo>
                      <a:pt x="647" y="414"/>
                    </a:lnTo>
                    <a:lnTo>
                      <a:pt x="649" y="414"/>
                    </a:lnTo>
                    <a:lnTo>
                      <a:pt x="652" y="413"/>
                    </a:lnTo>
                    <a:lnTo>
                      <a:pt x="653" y="413"/>
                    </a:lnTo>
                    <a:lnTo>
                      <a:pt x="653" y="410"/>
                    </a:lnTo>
                    <a:lnTo>
                      <a:pt x="652" y="408"/>
                    </a:lnTo>
                    <a:lnTo>
                      <a:pt x="654" y="408"/>
                    </a:lnTo>
                    <a:lnTo>
                      <a:pt x="657" y="408"/>
                    </a:lnTo>
                    <a:lnTo>
                      <a:pt x="659" y="408"/>
                    </a:lnTo>
                    <a:lnTo>
                      <a:pt x="661" y="407"/>
                    </a:lnTo>
                    <a:lnTo>
                      <a:pt x="661" y="405"/>
                    </a:lnTo>
                    <a:lnTo>
                      <a:pt x="660" y="404"/>
                    </a:lnTo>
                    <a:lnTo>
                      <a:pt x="659" y="404"/>
                    </a:lnTo>
                    <a:lnTo>
                      <a:pt x="658" y="404"/>
                    </a:lnTo>
                    <a:lnTo>
                      <a:pt x="657" y="404"/>
                    </a:lnTo>
                    <a:lnTo>
                      <a:pt x="655" y="404"/>
                    </a:lnTo>
                    <a:lnTo>
                      <a:pt x="654" y="402"/>
                    </a:lnTo>
                    <a:lnTo>
                      <a:pt x="654" y="400"/>
                    </a:lnTo>
                    <a:lnTo>
                      <a:pt x="657" y="400"/>
                    </a:lnTo>
                    <a:lnTo>
                      <a:pt x="659" y="400"/>
                    </a:lnTo>
                    <a:lnTo>
                      <a:pt x="661" y="400"/>
                    </a:lnTo>
                    <a:lnTo>
                      <a:pt x="663" y="399"/>
                    </a:lnTo>
                    <a:lnTo>
                      <a:pt x="662" y="397"/>
                    </a:lnTo>
                    <a:lnTo>
                      <a:pt x="662" y="396"/>
                    </a:lnTo>
                    <a:lnTo>
                      <a:pt x="660" y="396"/>
                    </a:lnTo>
                    <a:lnTo>
                      <a:pt x="658" y="396"/>
                    </a:lnTo>
                    <a:lnTo>
                      <a:pt x="657" y="393"/>
                    </a:lnTo>
                    <a:lnTo>
                      <a:pt x="655" y="391"/>
                    </a:lnTo>
                    <a:lnTo>
                      <a:pt x="658" y="391"/>
                    </a:lnTo>
                    <a:lnTo>
                      <a:pt x="660" y="391"/>
                    </a:lnTo>
                    <a:lnTo>
                      <a:pt x="660" y="389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3" y="386"/>
                    </a:lnTo>
                    <a:lnTo>
                      <a:pt x="664" y="388"/>
                    </a:lnTo>
                    <a:lnTo>
                      <a:pt x="664" y="390"/>
                    </a:lnTo>
                    <a:lnTo>
                      <a:pt x="666" y="390"/>
                    </a:lnTo>
                    <a:lnTo>
                      <a:pt x="668" y="390"/>
                    </a:lnTo>
                    <a:lnTo>
                      <a:pt x="671" y="390"/>
                    </a:lnTo>
                    <a:lnTo>
                      <a:pt x="674" y="389"/>
                    </a:lnTo>
                    <a:lnTo>
                      <a:pt x="678" y="389"/>
                    </a:lnTo>
                    <a:lnTo>
                      <a:pt x="677" y="387"/>
                    </a:lnTo>
                    <a:lnTo>
                      <a:pt x="676" y="385"/>
                    </a:lnTo>
                    <a:lnTo>
                      <a:pt x="674" y="385"/>
                    </a:lnTo>
                    <a:lnTo>
                      <a:pt x="671" y="386"/>
                    </a:lnTo>
                    <a:lnTo>
                      <a:pt x="669" y="386"/>
                    </a:lnTo>
                    <a:lnTo>
                      <a:pt x="667" y="386"/>
                    </a:lnTo>
                    <a:lnTo>
                      <a:pt x="667" y="384"/>
                    </a:lnTo>
                    <a:lnTo>
                      <a:pt x="666" y="382"/>
                    </a:lnTo>
                    <a:lnTo>
                      <a:pt x="665" y="377"/>
                    </a:lnTo>
                    <a:lnTo>
                      <a:pt x="667" y="377"/>
                    </a:lnTo>
                    <a:lnTo>
                      <a:pt x="669" y="377"/>
                    </a:lnTo>
                    <a:lnTo>
                      <a:pt x="669" y="380"/>
                    </a:lnTo>
                    <a:lnTo>
                      <a:pt x="670" y="382"/>
                    </a:lnTo>
                    <a:lnTo>
                      <a:pt x="672" y="382"/>
                    </a:lnTo>
                    <a:lnTo>
                      <a:pt x="675" y="381"/>
                    </a:lnTo>
                    <a:lnTo>
                      <a:pt x="675" y="379"/>
                    </a:lnTo>
                    <a:lnTo>
                      <a:pt x="674" y="376"/>
                    </a:lnTo>
                    <a:lnTo>
                      <a:pt x="671" y="377"/>
                    </a:lnTo>
                    <a:lnTo>
                      <a:pt x="669" y="377"/>
                    </a:lnTo>
                    <a:lnTo>
                      <a:pt x="668" y="375"/>
                    </a:lnTo>
                    <a:lnTo>
                      <a:pt x="668" y="373"/>
                    </a:lnTo>
                    <a:lnTo>
                      <a:pt x="670" y="373"/>
                    </a:lnTo>
                    <a:lnTo>
                      <a:pt x="672" y="373"/>
                    </a:lnTo>
                    <a:lnTo>
                      <a:pt x="675" y="373"/>
                    </a:lnTo>
                    <a:lnTo>
                      <a:pt x="677" y="372"/>
                    </a:lnTo>
                    <a:lnTo>
                      <a:pt x="676" y="370"/>
                    </a:lnTo>
                    <a:lnTo>
                      <a:pt x="675" y="368"/>
                    </a:lnTo>
                    <a:lnTo>
                      <a:pt x="675" y="367"/>
                    </a:lnTo>
                    <a:lnTo>
                      <a:pt x="674" y="365"/>
                    </a:lnTo>
                    <a:lnTo>
                      <a:pt x="676" y="364"/>
                    </a:lnTo>
                    <a:lnTo>
                      <a:pt x="678" y="364"/>
                    </a:lnTo>
                    <a:lnTo>
                      <a:pt x="678" y="362"/>
                    </a:lnTo>
                    <a:lnTo>
                      <a:pt x="677" y="359"/>
                    </a:lnTo>
                    <a:lnTo>
                      <a:pt x="679" y="359"/>
                    </a:lnTo>
                    <a:lnTo>
                      <a:pt x="681" y="359"/>
                    </a:lnTo>
                    <a:lnTo>
                      <a:pt x="680" y="357"/>
                    </a:lnTo>
                    <a:lnTo>
                      <a:pt x="680" y="355"/>
                    </a:lnTo>
                    <a:lnTo>
                      <a:pt x="682" y="355"/>
                    </a:lnTo>
                    <a:lnTo>
                      <a:pt x="684" y="355"/>
                    </a:lnTo>
                    <a:lnTo>
                      <a:pt x="683" y="353"/>
                    </a:lnTo>
                    <a:lnTo>
                      <a:pt x="683" y="351"/>
                    </a:lnTo>
                    <a:lnTo>
                      <a:pt x="682" y="349"/>
                    </a:lnTo>
                    <a:lnTo>
                      <a:pt x="681" y="347"/>
                    </a:lnTo>
                    <a:lnTo>
                      <a:pt x="683" y="347"/>
                    </a:lnTo>
                    <a:lnTo>
                      <a:pt x="685" y="346"/>
                    </a:lnTo>
                    <a:lnTo>
                      <a:pt x="686" y="348"/>
                    </a:lnTo>
                    <a:lnTo>
                      <a:pt x="687" y="350"/>
                    </a:lnTo>
                    <a:lnTo>
                      <a:pt x="690" y="350"/>
                    </a:lnTo>
                    <a:lnTo>
                      <a:pt x="692" y="350"/>
                    </a:lnTo>
                    <a:lnTo>
                      <a:pt x="691" y="348"/>
                    </a:lnTo>
                    <a:lnTo>
                      <a:pt x="690" y="346"/>
                    </a:lnTo>
                    <a:lnTo>
                      <a:pt x="690" y="343"/>
                    </a:lnTo>
                    <a:lnTo>
                      <a:pt x="688" y="341"/>
                    </a:lnTo>
                    <a:lnTo>
                      <a:pt x="687" y="339"/>
                    </a:lnTo>
                    <a:lnTo>
                      <a:pt x="687" y="337"/>
                    </a:lnTo>
                    <a:lnTo>
                      <a:pt x="690" y="337"/>
                    </a:lnTo>
                    <a:lnTo>
                      <a:pt x="692" y="337"/>
                    </a:lnTo>
                    <a:lnTo>
                      <a:pt x="694" y="337"/>
                    </a:lnTo>
                    <a:lnTo>
                      <a:pt x="696" y="336"/>
                    </a:lnTo>
                    <a:lnTo>
                      <a:pt x="698" y="336"/>
                    </a:lnTo>
                    <a:lnTo>
                      <a:pt x="700" y="336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27"/>
                    </a:lnTo>
                    <a:lnTo>
                      <a:pt x="697" y="325"/>
                    </a:lnTo>
                    <a:lnTo>
                      <a:pt x="696" y="324"/>
                    </a:lnTo>
                    <a:lnTo>
                      <a:pt x="698" y="323"/>
                    </a:lnTo>
                    <a:lnTo>
                      <a:pt x="700" y="323"/>
                    </a:lnTo>
                    <a:lnTo>
                      <a:pt x="702" y="323"/>
                    </a:lnTo>
                    <a:lnTo>
                      <a:pt x="704" y="322"/>
                    </a:lnTo>
                    <a:lnTo>
                      <a:pt x="707" y="322"/>
                    </a:lnTo>
                    <a:lnTo>
                      <a:pt x="709" y="322"/>
                    </a:lnTo>
                    <a:lnTo>
                      <a:pt x="709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2" y="318"/>
                    </a:lnTo>
                    <a:lnTo>
                      <a:pt x="711" y="316"/>
                    </a:lnTo>
                    <a:lnTo>
                      <a:pt x="711" y="314"/>
                    </a:lnTo>
                    <a:lnTo>
                      <a:pt x="709" y="314"/>
                    </a:lnTo>
                    <a:lnTo>
                      <a:pt x="707" y="314"/>
                    </a:lnTo>
                    <a:lnTo>
                      <a:pt x="705" y="312"/>
                    </a:lnTo>
                    <a:lnTo>
                      <a:pt x="704" y="310"/>
                    </a:lnTo>
                    <a:lnTo>
                      <a:pt x="707" y="309"/>
                    </a:lnTo>
                    <a:lnTo>
                      <a:pt x="709" y="309"/>
                    </a:lnTo>
                    <a:lnTo>
                      <a:pt x="710" y="312"/>
                    </a:lnTo>
                    <a:lnTo>
                      <a:pt x="711" y="314"/>
                    </a:lnTo>
                    <a:lnTo>
                      <a:pt x="713" y="314"/>
                    </a:lnTo>
                    <a:lnTo>
                      <a:pt x="715" y="313"/>
                    </a:lnTo>
                    <a:lnTo>
                      <a:pt x="714" y="310"/>
                    </a:lnTo>
                    <a:lnTo>
                      <a:pt x="713" y="308"/>
                    </a:lnTo>
                    <a:lnTo>
                      <a:pt x="713" y="307"/>
                    </a:lnTo>
                    <a:lnTo>
                      <a:pt x="712" y="305"/>
                    </a:lnTo>
                    <a:lnTo>
                      <a:pt x="710" y="305"/>
                    </a:lnTo>
                    <a:lnTo>
                      <a:pt x="708" y="305"/>
                    </a:lnTo>
                    <a:lnTo>
                      <a:pt x="707" y="303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11" y="301"/>
                    </a:lnTo>
                    <a:lnTo>
                      <a:pt x="713" y="301"/>
                    </a:lnTo>
                    <a:lnTo>
                      <a:pt x="715" y="300"/>
                    </a:lnTo>
                    <a:lnTo>
                      <a:pt x="714" y="299"/>
                    </a:lnTo>
                    <a:lnTo>
                      <a:pt x="714" y="297"/>
                    </a:lnTo>
                    <a:lnTo>
                      <a:pt x="715" y="296"/>
                    </a:lnTo>
                    <a:lnTo>
                      <a:pt x="718" y="296"/>
                    </a:lnTo>
                    <a:lnTo>
                      <a:pt x="720" y="296"/>
                    </a:lnTo>
                    <a:lnTo>
                      <a:pt x="722" y="296"/>
                    </a:lnTo>
                    <a:lnTo>
                      <a:pt x="721" y="293"/>
                    </a:lnTo>
                    <a:lnTo>
                      <a:pt x="720" y="291"/>
                    </a:lnTo>
                    <a:lnTo>
                      <a:pt x="719" y="287"/>
                    </a:lnTo>
                    <a:lnTo>
                      <a:pt x="718" y="285"/>
                    </a:lnTo>
                    <a:lnTo>
                      <a:pt x="718" y="283"/>
                    </a:lnTo>
                    <a:lnTo>
                      <a:pt x="720" y="283"/>
                    </a:lnTo>
                    <a:lnTo>
                      <a:pt x="722" y="283"/>
                    </a:lnTo>
                    <a:lnTo>
                      <a:pt x="724" y="285"/>
                    </a:lnTo>
                    <a:lnTo>
                      <a:pt x="724" y="286"/>
                    </a:lnTo>
                    <a:lnTo>
                      <a:pt x="726" y="286"/>
                    </a:lnTo>
                    <a:lnTo>
                      <a:pt x="728" y="286"/>
                    </a:lnTo>
                    <a:lnTo>
                      <a:pt x="728" y="284"/>
                    </a:lnTo>
                    <a:lnTo>
                      <a:pt x="727" y="282"/>
                    </a:lnTo>
                    <a:lnTo>
                      <a:pt x="726" y="280"/>
                    </a:lnTo>
                    <a:lnTo>
                      <a:pt x="726" y="277"/>
                    </a:lnTo>
                    <a:lnTo>
                      <a:pt x="725" y="275"/>
                    </a:lnTo>
                    <a:lnTo>
                      <a:pt x="724" y="274"/>
                    </a:lnTo>
                    <a:lnTo>
                      <a:pt x="726" y="273"/>
                    </a:lnTo>
                    <a:lnTo>
                      <a:pt x="728" y="273"/>
                    </a:lnTo>
                    <a:lnTo>
                      <a:pt x="728" y="271"/>
                    </a:lnTo>
                    <a:lnTo>
                      <a:pt x="727" y="269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8"/>
                    </a:lnTo>
                    <a:lnTo>
                      <a:pt x="735" y="268"/>
                    </a:lnTo>
                    <a:lnTo>
                      <a:pt x="737" y="268"/>
                    </a:lnTo>
                    <a:lnTo>
                      <a:pt x="740" y="268"/>
                    </a:lnTo>
                    <a:lnTo>
                      <a:pt x="740" y="266"/>
                    </a:lnTo>
                    <a:lnTo>
                      <a:pt x="738" y="264"/>
                    </a:lnTo>
                    <a:lnTo>
                      <a:pt x="741" y="263"/>
                    </a:lnTo>
                    <a:lnTo>
                      <a:pt x="743" y="263"/>
                    </a:lnTo>
                    <a:lnTo>
                      <a:pt x="742" y="260"/>
                    </a:lnTo>
                    <a:lnTo>
                      <a:pt x="742" y="258"/>
                    </a:lnTo>
                    <a:lnTo>
                      <a:pt x="744" y="258"/>
                    </a:lnTo>
                    <a:lnTo>
                      <a:pt x="746" y="258"/>
                    </a:lnTo>
                    <a:lnTo>
                      <a:pt x="745" y="256"/>
                    </a:lnTo>
                    <a:lnTo>
                      <a:pt x="744" y="254"/>
                    </a:lnTo>
                    <a:lnTo>
                      <a:pt x="742" y="254"/>
                    </a:lnTo>
                    <a:lnTo>
                      <a:pt x="740" y="255"/>
                    </a:lnTo>
                    <a:lnTo>
                      <a:pt x="740" y="253"/>
                    </a:lnTo>
                    <a:lnTo>
                      <a:pt x="738" y="251"/>
                    </a:lnTo>
                    <a:lnTo>
                      <a:pt x="741" y="251"/>
                    </a:lnTo>
                    <a:lnTo>
                      <a:pt x="743" y="250"/>
                    </a:lnTo>
                    <a:lnTo>
                      <a:pt x="743" y="248"/>
                    </a:lnTo>
                    <a:lnTo>
                      <a:pt x="742" y="247"/>
                    </a:lnTo>
                    <a:lnTo>
                      <a:pt x="744" y="246"/>
                    </a:lnTo>
                    <a:lnTo>
                      <a:pt x="746" y="246"/>
                    </a:lnTo>
                    <a:lnTo>
                      <a:pt x="747" y="248"/>
                    </a:lnTo>
                    <a:lnTo>
                      <a:pt x="747" y="250"/>
                    </a:lnTo>
                    <a:lnTo>
                      <a:pt x="749" y="249"/>
                    </a:lnTo>
                    <a:lnTo>
                      <a:pt x="751" y="249"/>
                    </a:lnTo>
                    <a:lnTo>
                      <a:pt x="751" y="247"/>
                    </a:lnTo>
                    <a:lnTo>
                      <a:pt x="750" y="245"/>
                    </a:lnTo>
                    <a:lnTo>
                      <a:pt x="749" y="243"/>
                    </a:lnTo>
                    <a:lnTo>
                      <a:pt x="749" y="241"/>
                    </a:lnTo>
                    <a:lnTo>
                      <a:pt x="748" y="239"/>
                    </a:lnTo>
                    <a:lnTo>
                      <a:pt x="747" y="237"/>
                    </a:lnTo>
                    <a:lnTo>
                      <a:pt x="749" y="237"/>
                    </a:lnTo>
                    <a:lnTo>
                      <a:pt x="752" y="236"/>
                    </a:lnTo>
                    <a:lnTo>
                      <a:pt x="751" y="234"/>
                    </a:lnTo>
                    <a:lnTo>
                      <a:pt x="750" y="233"/>
                    </a:lnTo>
                    <a:lnTo>
                      <a:pt x="752" y="232"/>
                    </a:lnTo>
                    <a:lnTo>
                      <a:pt x="754" y="232"/>
                    </a:lnTo>
                    <a:lnTo>
                      <a:pt x="754" y="230"/>
                    </a:lnTo>
                    <a:lnTo>
                      <a:pt x="753" y="228"/>
                    </a:lnTo>
                    <a:lnTo>
                      <a:pt x="755" y="228"/>
                    </a:lnTo>
                    <a:lnTo>
                      <a:pt x="758" y="228"/>
                    </a:lnTo>
                    <a:lnTo>
                      <a:pt x="757" y="225"/>
                    </a:lnTo>
                    <a:lnTo>
                      <a:pt x="757" y="223"/>
                    </a:lnTo>
                    <a:lnTo>
                      <a:pt x="759" y="222"/>
                    </a:lnTo>
                    <a:lnTo>
                      <a:pt x="761" y="222"/>
                    </a:lnTo>
                    <a:lnTo>
                      <a:pt x="761" y="224"/>
                    </a:lnTo>
                    <a:lnTo>
                      <a:pt x="762" y="226"/>
                    </a:lnTo>
                    <a:lnTo>
                      <a:pt x="764" y="226"/>
                    </a:lnTo>
                    <a:lnTo>
                      <a:pt x="766" y="226"/>
                    </a:lnTo>
                    <a:lnTo>
                      <a:pt x="766" y="224"/>
                    </a:lnTo>
                    <a:lnTo>
                      <a:pt x="765" y="222"/>
                    </a:lnTo>
                    <a:lnTo>
                      <a:pt x="764" y="218"/>
                    </a:lnTo>
                    <a:lnTo>
                      <a:pt x="763" y="216"/>
                    </a:lnTo>
                    <a:lnTo>
                      <a:pt x="762" y="214"/>
                    </a:lnTo>
                    <a:lnTo>
                      <a:pt x="764" y="214"/>
                    </a:lnTo>
                    <a:lnTo>
                      <a:pt x="766" y="214"/>
                    </a:lnTo>
                    <a:lnTo>
                      <a:pt x="766" y="212"/>
                    </a:lnTo>
                    <a:lnTo>
                      <a:pt x="765" y="209"/>
                    </a:lnTo>
                    <a:lnTo>
                      <a:pt x="767" y="208"/>
                    </a:lnTo>
                    <a:lnTo>
                      <a:pt x="769" y="208"/>
                    </a:lnTo>
                    <a:lnTo>
                      <a:pt x="770" y="210"/>
                    </a:lnTo>
                    <a:lnTo>
                      <a:pt x="770" y="213"/>
                    </a:lnTo>
                    <a:lnTo>
                      <a:pt x="774" y="213"/>
                    </a:lnTo>
                    <a:lnTo>
                      <a:pt x="776" y="213"/>
                    </a:lnTo>
                    <a:lnTo>
                      <a:pt x="775" y="210"/>
                    </a:lnTo>
                    <a:lnTo>
                      <a:pt x="774" y="208"/>
                    </a:lnTo>
                    <a:lnTo>
                      <a:pt x="774" y="206"/>
                    </a:lnTo>
                    <a:lnTo>
                      <a:pt x="772" y="204"/>
                    </a:lnTo>
                    <a:lnTo>
                      <a:pt x="771" y="202"/>
                    </a:lnTo>
                    <a:lnTo>
                      <a:pt x="771" y="200"/>
                    </a:lnTo>
                    <a:lnTo>
                      <a:pt x="774" y="200"/>
                    </a:lnTo>
                    <a:lnTo>
                      <a:pt x="776" y="200"/>
                    </a:lnTo>
                    <a:lnTo>
                      <a:pt x="775" y="198"/>
                    </a:lnTo>
                    <a:lnTo>
                      <a:pt x="775" y="196"/>
                    </a:lnTo>
                    <a:lnTo>
                      <a:pt x="777" y="196"/>
                    </a:lnTo>
                    <a:lnTo>
                      <a:pt x="779" y="195"/>
                    </a:lnTo>
                    <a:lnTo>
                      <a:pt x="778" y="192"/>
                    </a:lnTo>
                    <a:lnTo>
                      <a:pt x="777" y="191"/>
                    </a:lnTo>
                    <a:lnTo>
                      <a:pt x="780" y="190"/>
                    </a:lnTo>
                    <a:lnTo>
                      <a:pt x="782" y="190"/>
                    </a:lnTo>
                    <a:lnTo>
                      <a:pt x="782" y="192"/>
                    </a:lnTo>
                    <a:lnTo>
                      <a:pt x="783" y="195"/>
                    </a:lnTo>
                    <a:lnTo>
                      <a:pt x="785" y="195"/>
                    </a:lnTo>
                    <a:lnTo>
                      <a:pt x="787" y="193"/>
                    </a:lnTo>
                    <a:lnTo>
                      <a:pt x="786" y="192"/>
                    </a:lnTo>
                    <a:lnTo>
                      <a:pt x="786" y="190"/>
                    </a:lnTo>
                    <a:lnTo>
                      <a:pt x="785" y="188"/>
                    </a:lnTo>
                    <a:lnTo>
                      <a:pt x="784" y="186"/>
                    </a:lnTo>
                    <a:lnTo>
                      <a:pt x="786" y="186"/>
                    </a:lnTo>
                    <a:lnTo>
                      <a:pt x="788" y="185"/>
                    </a:lnTo>
                    <a:lnTo>
                      <a:pt x="788" y="183"/>
                    </a:lnTo>
                    <a:lnTo>
                      <a:pt x="787" y="181"/>
                    </a:lnTo>
                    <a:lnTo>
                      <a:pt x="785" y="182"/>
                    </a:lnTo>
                    <a:lnTo>
                      <a:pt x="783" y="182"/>
                    </a:lnTo>
                    <a:lnTo>
                      <a:pt x="782" y="180"/>
                    </a:lnTo>
                    <a:lnTo>
                      <a:pt x="782" y="178"/>
                    </a:lnTo>
                    <a:lnTo>
                      <a:pt x="784" y="178"/>
                    </a:lnTo>
                    <a:lnTo>
                      <a:pt x="786" y="178"/>
                    </a:lnTo>
                    <a:lnTo>
                      <a:pt x="788" y="176"/>
                    </a:lnTo>
                    <a:lnTo>
                      <a:pt x="791" y="176"/>
                    </a:lnTo>
                    <a:lnTo>
                      <a:pt x="790" y="174"/>
                    </a:lnTo>
                    <a:lnTo>
                      <a:pt x="790" y="172"/>
                    </a:lnTo>
                    <a:lnTo>
                      <a:pt x="792" y="172"/>
                    </a:lnTo>
                    <a:lnTo>
                      <a:pt x="794" y="172"/>
                    </a:lnTo>
                    <a:lnTo>
                      <a:pt x="794" y="174"/>
                    </a:lnTo>
                    <a:lnTo>
                      <a:pt x="795" y="176"/>
                    </a:lnTo>
                    <a:lnTo>
                      <a:pt x="797" y="176"/>
                    </a:lnTo>
                    <a:lnTo>
                      <a:pt x="799" y="175"/>
                    </a:lnTo>
                    <a:lnTo>
                      <a:pt x="799" y="173"/>
                    </a:lnTo>
                    <a:lnTo>
                      <a:pt x="798" y="171"/>
                    </a:lnTo>
                    <a:lnTo>
                      <a:pt x="797" y="168"/>
                    </a:lnTo>
                    <a:lnTo>
                      <a:pt x="796" y="164"/>
                    </a:lnTo>
                    <a:lnTo>
                      <a:pt x="795" y="162"/>
                    </a:lnTo>
                    <a:lnTo>
                      <a:pt x="794" y="159"/>
                    </a:lnTo>
                    <a:lnTo>
                      <a:pt x="796" y="159"/>
                    </a:lnTo>
                    <a:lnTo>
                      <a:pt x="798" y="158"/>
                    </a:lnTo>
                    <a:lnTo>
                      <a:pt x="801" y="158"/>
                    </a:lnTo>
                    <a:lnTo>
                      <a:pt x="802" y="158"/>
                    </a:lnTo>
                    <a:lnTo>
                      <a:pt x="802" y="156"/>
                    </a:lnTo>
                    <a:lnTo>
                      <a:pt x="801" y="154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5" y="152"/>
                    </a:lnTo>
                    <a:lnTo>
                      <a:pt x="804" y="150"/>
                    </a:lnTo>
                    <a:lnTo>
                      <a:pt x="807" y="150"/>
                    </a:lnTo>
                    <a:lnTo>
                      <a:pt x="809" y="149"/>
                    </a:lnTo>
                    <a:lnTo>
                      <a:pt x="809" y="148"/>
                    </a:lnTo>
                    <a:lnTo>
                      <a:pt x="808" y="146"/>
                    </a:lnTo>
                    <a:lnTo>
                      <a:pt x="810" y="145"/>
                    </a:lnTo>
                    <a:lnTo>
                      <a:pt x="812" y="145"/>
                    </a:lnTo>
                    <a:lnTo>
                      <a:pt x="812" y="142"/>
                    </a:lnTo>
                    <a:lnTo>
                      <a:pt x="811" y="140"/>
                    </a:lnTo>
                    <a:lnTo>
                      <a:pt x="810" y="138"/>
                    </a:lnTo>
                    <a:lnTo>
                      <a:pt x="810" y="137"/>
                    </a:lnTo>
                    <a:lnTo>
                      <a:pt x="812" y="136"/>
                    </a:lnTo>
                    <a:lnTo>
                      <a:pt x="814" y="136"/>
                    </a:lnTo>
                    <a:lnTo>
                      <a:pt x="813" y="134"/>
                    </a:lnTo>
                    <a:lnTo>
                      <a:pt x="813" y="132"/>
                    </a:lnTo>
                    <a:lnTo>
                      <a:pt x="815" y="132"/>
                    </a:lnTo>
                    <a:lnTo>
                      <a:pt x="817" y="132"/>
                    </a:lnTo>
                    <a:lnTo>
                      <a:pt x="816" y="130"/>
                    </a:lnTo>
                    <a:lnTo>
                      <a:pt x="816" y="128"/>
                    </a:lnTo>
                    <a:lnTo>
                      <a:pt x="818" y="128"/>
                    </a:lnTo>
                    <a:lnTo>
                      <a:pt x="820" y="128"/>
                    </a:lnTo>
                    <a:lnTo>
                      <a:pt x="819" y="125"/>
                    </a:lnTo>
                    <a:lnTo>
                      <a:pt x="819" y="123"/>
                    </a:lnTo>
                    <a:lnTo>
                      <a:pt x="821" y="122"/>
                    </a:lnTo>
                    <a:lnTo>
                      <a:pt x="824" y="122"/>
                    </a:lnTo>
                    <a:lnTo>
                      <a:pt x="824" y="124"/>
                    </a:lnTo>
                    <a:lnTo>
                      <a:pt x="825" y="126"/>
                    </a:lnTo>
                    <a:lnTo>
                      <a:pt x="823" y="126"/>
                    </a:lnTo>
                    <a:lnTo>
                      <a:pt x="820" y="128"/>
                    </a:lnTo>
                    <a:lnTo>
                      <a:pt x="820" y="130"/>
                    </a:lnTo>
                    <a:lnTo>
                      <a:pt x="821" y="131"/>
                    </a:lnTo>
                    <a:lnTo>
                      <a:pt x="819" y="132"/>
                    </a:lnTo>
                    <a:lnTo>
                      <a:pt x="817" y="132"/>
                    </a:lnTo>
                    <a:lnTo>
                      <a:pt x="817" y="134"/>
                    </a:lnTo>
                    <a:lnTo>
                      <a:pt x="818" y="136"/>
                    </a:lnTo>
                    <a:lnTo>
                      <a:pt x="820" y="135"/>
                    </a:lnTo>
                    <a:lnTo>
                      <a:pt x="823" y="135"/>
                    </a:lnTo>
                    <a:lnTo>
                      <a:pt x="821" y="133"/>
                    </a:lnTo>
                    <a:lnTo>
                      <a:pt x="821" y="131"/>
                    </a:lnTo>
                    <a:lnTo>
                      <a:pt x="824" y="131"/>
                    </a:lnTo>
                    <a:lnTo>
                      <a:pt x="826" y="131"/>
                    </a:lnTo>
                    <a:lnTo>
                      <a:pt x="825" y="129"/>
                    </a:lnTo>
                    <a:lnTo>
                      <a:pt x="825" y="126"/>
                    </a:lnTo>
                    <a:lnTo>
                      <a:pt x="827" y="126"/>
                    </a:lnTo>
                    <a:lnTo>
                      <a:pt x="829" y="126"/>
                    </a:lnTo>
                    <a:lnTo>
                      <a:pt x="828" y="124"/>
                    </a:lnTo>
                    <a:lnTo>
                      <a:pt x="828" y="122"/>
                    </a:lnTo>
                    <a:lnTo>
                      <a:pt x="827" y="120"/>
                    </a:lnTo>
                    <a:lnTo>
                      <a:pt x="827" y="118"/>
                    </a:lnTo>
                    <a:lnTo>
                      <a:pt x="826" y="116"/>
                    </a:lnTo>
                    <a:lnTo>
                      <a:pt x="825" y="114"/>
                    </a:lnTo>
                    <a:lnTo>
                      <a:pt x="827" y="114"/>
                    </a:lnTo>
                    <a:lnTo>
                      <a:pt x="830" y="114"/>
                    </a:lnTo>
                    <a:lnTo>
                      <a:pt x="829" y="112"/>
                    </a:lnTo>
                    <a:lnTo>
                      <a:pt x="828" y="109"/>
                    </a:lnTo>
                    <a:lnTo>
                      <a:pt x="830" y="109"/>
                    </a:lnTo>
                    <a:lnTo>
                      <a:pt x="832" y="109"/>
                    </a:lnTo>
                    <a:lnTo>
                      <a:pt x="834" y="108"/>
                    </a:lnTo>
                    <a:lnTo>
                      <a:pt x="836" y="108"/>
                    </a:lnTo>
                    <a:lnTo>
                      <a:pt x="836" y="106"/>
                    </a:lnTo>
                    <a:lnTo>
                      <a:pt x="835" y="104"/>
                    </a:lnTo>
                    <a:lnTo>
                      <a:pt x="835" y="102"/>
                    </a:lnTo>
                    <a:lnTo>
                      <a:pt x="834" y="100"/>
                    </a:lnTo>
                    <a:lnTo>
                      <a:pt x="836" y="100"/>
                    </a:lnTo>
                    <a:lnTo>
                      <a:pt x="838" y="100"/>
                    </a:lnTo>
                    <a:lnTo>
                      <a:pt x="840" y="102"/>
                    </a:lnTo>
                    <a:lnTo>
                      <a:pt x="840" y="104"/>
                    </a:lnTo>
                    <a:lnTo>
                      <a:pt x="843" y="104"/>
                    </a:lnTo>
                    <a:lnTo>
                      <a:pt x="845" y="104"/>
                    </a:lnTo>
                    <a:lnTo>
                      <a:pt x="844" y="102"/>
                    </a:lnTo>
                    <a:lnTo>
                      <a:pt x="844" y="100"/>
                    </a:lnTo>
                    <a:lnTo>
                      <a:pt x="845" y="100"/>
                    </a:lnTo>
                    <a:lnTo>
                      <a:pt x="848" y="99"/>
                    </a:lnTo>
                    <a:lnTo>
                      <a:pt x="857" y="99"/>
                    </a:lnTo>
                    <a:lnTo>
                      <a:pt x="855" y="97"/>
                    </a:lnTo>
                    <a:lnTo>
                      <a:pt x="855" y="95"/>
                    </a:lnTo>
                    <a:lnTo>
                      <a:pt x="854" y="92"/>
                    </a:lnTo>
                    <a:lnTo>
                      <a:pt x="854" y="90"/>
                    </a:lnTo>
                    <a:lnTo>
                      <a:pt x="852" y="90"/>
                    </a:lnTo>
                    <a:lnTo>
                      <a:pt x="850" y="90"/>
                    </a:lnTo>
                    <a:lnTo>
                      <a:pt x="850" y="92"/>
                    </a:lnTo>
                    <a:lnTo>
                      <a:pt x="851" y="95"/>
                    </a:lnTo>
                    <a:lnTo>
                      <a:pt x="849" y="96"/>
                    </a:lnTo>
                    <a:lnTo>
                      <a:pt x="847" y="96"/>
                    </a:lnTo>
                    <a:lnTo>
                      <a:pt x="845" y="96"/>
                    </a:lnTo>
                    <a:lnTo>
                      <a:pt x="842" y="96"/>
                    </a:lnTo>
                    <a:lnTo>
                      <a:pt x="842" y="95"/>
                    </a:lnTo>
                    <a:lnTo>
                      <a:pt x="842" y="93"/>
                    </a:lnTo>
                    <a:lnTo>
                      <a:pt x="842" y="92"/>
                    </a:lnTo>
                    <a:lnTo>
                      <a:pt x="841" y="91"/>
                    </a:lnTo>
                    <a:lnTo>
                      <a:pt x="843" y="91"/>
                    </a:lnTo>
                    <a:lnTo>
                      <a:pt x="845" y="91"/>
                    </a:lnTo>
                    <a:lnTo>
                      <a:pt x="845" y="89"/>
                    </a:lnTo>
                    <a:lnTo>
                      <a:pt x="844" y="87"/>
                    </a:lnTo>
                    <a:lnTo>
                      <a:pt x="846" y="87"/>
                    </a:lnTo>
                    <a:lnTo>
                      <a:pt x="848" y="87"/>
                    </a:lnTo>
                    <a:lnTo>
                      <a:pt x="848" y="85"/>
                    </a:lnTo>
                    <a:lnTo>
                      <a:pt x="847" y="83"/>
                    </a:lnTo>
                    <a:lnTo>
                      <a:pt x="849" y="82"/>
                    </a:lnTo>
                    <a:lnTo>
                      <a:pt x="852" y="82"/>
                    </a:lnTo>
                    <a:lnTo>
                      <a:pt x="851" y="80"/>
                    </a:lnTo>
                    <a:lnTo>
                      <a:pt x="850" y="78"/>
                    </a:lnTo>
                    <a:lnTo>
                      <a:pt x="852" y="78"/>
                    </a:lnTo>
                    <a:lnTo>
                      <a:pt x="855" y="78"/>
                    </a:lnTo>
                    <a:lnTo>
                      <a:pt x="858" y="78"/>
                    </a:lnTo>
                    <a:lnTo>
                      <a:pt x="860" y="78"/>
                    </a:lnTo>
                    <a:lnTo>
                      <a:pt x="859" y="75"/>
                    </a:lnTo>
                    <a:lnTo>
                      <a:pt x="859" y="73"/>
                    </a:lnTo>
                    <a:lnTo>
                      <a:pt x="861" y="73"/>
                    </a:lnTo>
                    <a:lnTo>
                      <a:pt x="863" y="73"/>
                    </a:lnTo>
                    <a:lnTo>
                      <a:pt x="862" y="71"/>
                    </a:lnTo>
                    <a:lnTo>
                      <a:pt x="862" y="69"/>
                    </a:lnTo>
                    <a:lnTo>
                      <a:pt x="861" y="67"/>
                    </a:lnTo>
                    <a:lnTo>
                      <a:pt x="861" y="65"/>
                    </a:lnTo>
                    <a:lnTo>
                      <a:pt x="863" y="65"/>
                    </a:lnTo>
                    <a:lnTo>
                      <a:pt x="865" y="65"/>
                    </a:lnTo>
                    <a:lnTo>
                      <a:pt x="864" y="63"/>
                    </a:lnTo>
                    <a:lnTo>
                      <a:pt x="864" y="61"/>
                    </a:lnTo>
                    <a:lnTo>
                      <a:pt x="866" y="59"/>
                    </a:lnTo>
                    <a:lnTo>
                      <a:pt x="868" y="59"/>
                    </a:lnTo>
                    <a:lnTo>
                      <a:pt x="870" y="59"/>
                    </a:lnTo>
                    <a:lnTo>
                      <a:pt x="873" y="59"/>
                    </a:lnTo>
                    <a:lnTo>
                      <a:pt x="873" y="57"/>
                    </a:lnTo>
                    <a:lnTo>
                      <a:pt x="871" y="55"/>
                    </a:lnTo>
                    <a:lnTo>
                      <a:pt x="870" y="51"/>
                    </a:lnTo>
                    <a:lnTo>
                      <a:pt x="869" y="49"/>
                    </a:lnTo>
                    <a:lnTo>
                      <a:pt x="869" y="48"/>
                    </a:lnTo>
                    <a:lnTo>
                      <a:pt x="871" y="47"/>
                    </a:lnTo>
                    <a:lnTo>
                      <a:pt x="874" y="47"/>
                    </a:lnTo>
                    <a:lnTo>
                      <a:pt x="875" y="49"/>
                    </a:lnTo>
                    <a:lnTo>
                      <a:pt x="875" y="51"/>
                    </a:lnTo>
                    <a:lnTo>
                      <a:pt x="877" y="51"/>
                    </a:lnTo>
                    <a:lnTo>
                      <a:pt x="879" y="51"/>
                    </a:lnTo>
                    <a:lnTo>
                      <a:pt x="883" y="51"/>
                    </a:lnTo>
                    <a:lnTo>
                      <a:pt x="885" y="51"/>
                    </a:lnTo>
                    <a:lnTo>
                      <a:pt x="887" y="51"/>
                    </a:lnTo>
                    <a:lnTo>
                      <a:pt x="885" y="42"/>
                    </a:lnTo>
                    <a:lnTo>
                      <a:pt x="885" y="40"/>
                    </a:lnTo>
                    <a:lnTo>
                      <a:pt x="884" y="38"/>
                    </a:lnTo>
                    <a:lnTo>
                      <a:pt x="886" y="38"/>
                    </a:lnTo>
                    <a:lnTo>
                      <a:pt x="888" y="38"/>
                    </a:lnTo>
                    <a:lnTo>
                      <a:pt x="888" y="36"/>
                    </a:lnTo>
                    <a:lnTo>
                      <a:pt x="888" y="34"/>
                    </a:lnTo>
                    <a:lnTo>
                      <a:pt x="891" y="34"/>
                    </a:lnTo>
                    <a:lnTo>
                      <a:pt x="893" y="34"/>
                    </a:lnTo>
                    <a:lnTo>
                      <a:pt x="893" y="36"/>
                    </a:lnTo>
                    <a:lnTo>
                      <a:pt x="894" y="37"/>
                    </a:lnTo>
                    <a:lnTo>
                      <a:pt x="896" y="38"/>
                    </a:lnTo>
                    <a:lnTo>
                      <a:pt x="898" y="37"/>
                    </a:lnTo>
                    <a:lnTo>
                      <a:pt x="897" y="35"/>
                    </a:lnTo>
                    <a:lnTo>
                      <a:pt x="897" y="33"/>
                    </a:lnTo>
                    <a:lnTo>
                      <a:pt x="895" y="33"/>
                    </a:lnTo>
                    <a:lnTo>
                      <a:pt x="893" y="34"/>
                    </a:lnTo>
                    <a:lnTo>
                      <a:pt x="892" y="32"/>
                    </a:lnTo>
                    <a:lnTo>
                      <a:pt x="892" y="30"/>
                    </a:lnTo>
                    <a:lnTo>
                      <a:pt x="894" y="30"/>
                    </a:lnTo>
                    <a:lnTo>
                      <a:pt x="896" y="30"/>
                    </a:lnTo>
                    <a:lnTo>
                      <a:pt x="895" y="28"/>
                    </a:lnTo>
                    <a:lnTo>
                      <a:pt x="895" y="25"/>
                    </a:lnTo>
                    <a:lnTo>
                      <a:pt x="897" y="24"/>
                    </a:lnTo>
                    <a:lnTo>
                      <a:pt x="899" y="25"/>
                    </a:lnTo>
                    <a:lnTo>
                      <a:pt x="901" y="25"/>
                    </a:lnTo>
                    <a:lnTo>
                      <a:pt x="903" y="24"/>
                    </a:lnTo>
                    <a:lnTo>
                      <a:pt x="905" y="24"/>
                    </a:lnTo>
                    <a:lnTo>
                      <a:pt x="908" y="24"/>
                    </a:lnTo>
                    <a:lnTo>
                      <a:pt x="908" y="22"/>
                    </a:lnTo>
                    <a:lnTo>
                      <a:pt x="907" y="20"/>
                    </a:lnTo>
                    <a:lnTo>
                      <a:pt x="909" y="20"/>
                    </a:lnTo>
                    <a:lnTo>
                      <a:pt x="911" y="20"/>
                    </a:lnTo>
                    <a:lnTo>
                      <a:pt x="911" y="18"/>
                    </a:lnTo>
                    <a:lnTo>
                      <a:pt x="911" y="16"/>
                    </a:lnTo>
                    <a:lnTo>
                      <a:pt x="913" y="16"/>
                    </a:lnTo>
                    <a:lnTo>
                      <a:pt x="915" y="16"/>
                    </a:lnTo>
                    <a:lnTo>
                      <a:pt x="914" y="14"/>
                    </a:lnTo>
                    <a:lnTo>
                      <a:pt x="914" y="12"/>
                    </a:lnTo>
                    <a:lnTo>
                      <a:pt x="913" y="7"/>
                    </a:lnTo>
                    <a:lnTo>
                      <a:pt x="912" y="4"/>
                    </a:lnTo>
                    <a:lnTo>
                      <a:pt x="911" y="0"/>
                    </a:lnTo>
                    <a:lnTo>
                      <a:pt x="920" y="0"/>
                    </a:lnTo>
                    <a:lnTo>
                      <a:pt x="920" y="2"/>
                    </a:lnTo>
                    <a:lnTo>
                      <a:pt x="920" y="3"/>
                    </a:lnTo>
                    <a:lnTo>
                      <a:pt x="918" y="4"/>
                    </a:lnTo>
                    <a:lnTo>
                      <a:pt x="916" y="3"/>
                    </a:lnTo>
                    <a:lnTo>
                      <a:pt x="917" y="5"/>
                    </a:lnTo>
                    <a:lnTo>
                      <a:pt x="917" y="7"/>
                    </a:lnTo>
                    <a:lnTo>
                      <a:pt x="919" y="7"/>
                    </a:lnTo>
                    <a:lnTo>
                      <a:pt x="921" y="7"/>
                    </a:lnTo>
                    <a:lnTo>
                      <a:pt x="921" y="9"/>
                    </a:lnTo>
                    <a:lnTo>
                      <a:pt x="923" y="12"/>
                    </a:lnTo>
                    <a:lnTo>
                      <a:pt x="925" y="12"/>
                    </a:lnTo>
                    <a:lnTo>
                      <a:pt x="927" y="12"/>
                    </a:lnTo>
                    <a:lnTo>
                      <a:pt x="929" y="12"/>
                    </a:lnTo>
                    <a:lnTo>
                      <a:pt x="931" y="12"/>
                    </a:lnTo>
                    <a:lnTo>
                      <a:pt x="933" y="12"/>
                    </a:lnTo>
                    <a:lnTo>
                      <a:pt x="935" y="12"/>
                    </a:lnTo>
                    <a:lnTo>
                      <a:pt x="935" y="14"/>
                    </a:lnTo>
                    <a:lnTo>
                      <a:pt x="936" y="16"/>
                    </a:lnTo>
                    <a:lnTo>
                      <a:pt x="938" y="16"/>
                    </a:lnTo>
                    <a:lnTo>
                      <a:pt x="941" y="16"/>
                    </a:lnTo>
                    <a:lnTo>
                      <a:pt x="943" y="16"/>
                    </a:lnTo>
                    <a:lnTo>
                      <a:pt x="945" y="16"/>
                    </a:lnTo>
                    <a:lnTo>
                      <a:pt x="945" y="18"/>
                    </a:lnTo>
                    <a:lnTo>
                      <a:pt x="946" y="20"/>
                    </a:lnTo>
                    <a:lnTo>
                      <a:pt x="948" y="20"/>
                    </a:lnTo>
                    <a:lnTo>
                      <a:pt x="950" y="20"/>
                    </a:lnTo>
                    <a:lnTo>
                      <a:pt x="950" y="22"/>
                    </a:lnTo>
                    <a:lnTo>
                      <a:pt x="951" y="24"/>
                    </a:lnTo>
                    <a:lnTo>
                      <a:pt x="953" y="24"/>
                    </a:lnTo>
                    <a:lnTo>
                      <a:pt x="956" y="24"/>
                    </a:lnTo>
                    <a:lnTo>
                      <a:pt x="954" y="22"/>
                    </a:lnTo>
                    <a:lnTo>
                      <a:pt x="954" y="20"/>
                    </a:lnTo>
                    <a:lnTo>
                      <a:pt x="957" y="20"/>
                    </a:lnTo>
                    <a:lnTo>
                      <a:pt x="959" y="20"/>
                    </a:lnTo>
                    <a:lnTo>
                      <a:pt x="958" y="18"/>
                    </a:lnTo>
                    <a:lnTo>
                      <a:pt x="958" y="16"/>
                    </a:lnTo>
                    <a:lnTo>
                      <a:pt x="958" y="14"/>
                    </a:lnTo>
                    <a:lnTo>
                      <a:pt x="957" y="12"/>
                    </a:lnTo>
                    <a:lnTo>
                      <a:pt x="954" y="12"/>
                    </a:lnTo>
                    <a:lnTo>
                      <a:pt x="952" y="12"/>
                    </a:lnTo>
                    <a:lnTo>
                      <a:pt x="952" y="9"/>
                    </a:lnTo>
                    <a:lnTo>
                      <a:pt x="952" y="7"/>
                    </a:lnTo>
                    <a:lnTo>
                      <a:pt x="950" y="7"/>
                    </a:lnTo>
                    <a:lnTo>
                      <a:pt x="948" y="7"/>
                    </a:lnTo>
                    <a:lnTo>
                      <a:pt x="947" y="5"/>
                    </a:lnTo>
                    <a:lnTo>
                      <a:pt x="947" y="4"/>
                    </a:lnTo>
                    <a:lnTo>
                      <a:pt x="949" y="3"/>
                    </a:lnTo>
                    <a:lnTo>
                      <a:pt x="951" y="4"/>
                    </a:lnTo>
                    <a:lnTo>
                      <a:pt x="951" y="5"/>
                    </a:lnTo>
                    <a:lnTo>
                      <a:pt x="952" y="7"/>
                    </a:lnTo>
                    <a:lnTo>
                      <a:pt x="954" y="8"/>
                    </a:lnTo>
                    <a:lnTo>
                      <a:pt x="957" y="8"/>
                    </a:lnTo>
                    <a:lnTo>
                      <a:pt x="957" y="9"/>
                    </a:lnTo>
                    <a:lnTo>
                      <a:pt x="957" y="12"/>
                    </a:lnTo>
                    <a:lnTo>
                      <a:pt x="959" y="12"/>
                    </a:lnTo>
                    <a:lnTo>
                      <a:pt x="961" y="12"/>
                    </a:lnTo>
                    <a:lnTo>
                      <a:pt x="962" y="14"/>
                    </a:lnTo>
                    <a:lnTo>
                      <a:pt x="962" y="16"/>
                    </a:lnTo>
                    <a:lnTo>
                      <a:pt x="963" y="18"/>
                    </a:lnTo>
                    <a:lnTo>
                      <a:pt x="963" y="20"/>
                    </a:lnTo>
                    <a:lnTo>
                      <a:pt x="961" y="20"/>
                    </a:lnTo>
                    <a:lnTo>
                      <a:pt x="959" y="20"/>
                    </a:lnTo>
                    <a:lnTo>
                      <a:pt x="959" y="22"/>
                    </a:lnTo>
                    <a:lnTo>
                      <a:pt x="960" y="24"/>
                    </a:lnTo>
                    <a:lnTo>
                      <a:pt x="960" y="29"/>
                    </a:lnTo>
                    <a:lnTo>
                      <a:pt x="961" y="31"/>
                    </a:lnTo>
                    <a:lnTo>
                      <a:pt x="961" y="33"/>
                    </a:lnTo>
                    <a:lnTo>
                      <a:pt x="959" y="32"/>
                    </a:lnTo>
                    <a:lnTo>
                      <a:pt x="957" y="32"/>
                    </a:lnTo>
                    <a:lnTo>
                      <a:pt x="958" y="34"/>
                    </a:lnTo>
                    <a:lnTo>
                      <a:pt x="958" y="36"/>
                    </a:lnTo>
                    <a:lnTo>
                      <a:pt x="956" y="36"/>
                    </a:lnTo>
                    <a:lnTo>
                      <a:pt x="953" y="36"/>
                    </a:lnTo>
                    <a:lnTo>
                      <a:pt x="953" y="34"/>
                    </a:lnTo>
                    <a:lnTo>
                      <a:pt x="952" y="32"/>
                    </a:lnTo>
                    <a:lnTo>
                      <a:pt x="950" y="32"/>
                    </a:lnTo>
                    <a:lnTo>
                      <a:pt x="948" y="32"/>
                    </a:lnTo>
                    <a:lnTo>
                      <a:pt x="948" y="31"/>
                    </a:lnTo>
                    <a:lnTo>
                      <a:pt x="947" y="29"/>
                    </a:lnTo>
                    <a:lnTo>
                      <a:pt x="949" y="29"/>
                    </a:lnTo>
                    <a:lnTo>
                      <a:pt x="951" y="29"/>
                    </a:lnTo>
                    <a:lnTo>
                      <a:pt x="951" y="26"/>
                    </a:lnTo>
                    <a:lnTo>
                      <a:pt x="951" y="24"/>
                    </a:lnTo>
                    <a:lnTo>
                      <a:pt x="949" y="24"/>
                    </a:lnTo>
                    <a:lnTo>
                      <a:pt x="947" y="24"/>
                    </a:lnTo>
                    <a:lnTo>
                      <a:pt x="946" y="22"/>
                    </a:lnTo>
                    <a:lnTo>
                      <a:pt x="946" y="20"/>
                    </a:lnTo>
                    <a:lnTo>
                      <a:pt x="944" y="20"/>
                    </a:lnTo>
                    <a:lnTo>
                      <a:pt x="942" y="20"/>
                    </a:lnTo>
                    <a:lnTo>
                      <a:pt x="942" y="22"/>
                    </a:lnTo>
                    <a:lnTo>
                      <a:pt x="942" y="24"/>
                    </a:lnTo>
                    <a:lnTo>
                      <a:pt x="943" y="26"/>
                    </a:lnTo>
                    <a:lnTo>
                      <a:pt x="943" y="29"/>
                    </a:lnTo>
                    <a:lnTo>
                      <a:pt x="941" y="29"/>
                    </a:lnTo>
                    <a:lnTo>
                      <a:pt x="938" y="29"/>
                    </a:lnTo>
                    <a:lnTo>
                      <a:pt x="940" y="31"/>
                    </a:lnTo>
                    <a:lnTo>
                      <a:pt x="940" y="33"/>
                    </a:lnTo>
                    <a:lnTo>
                      <a:pt x="941" y="36"/>
                    </a:lnTo>
                    <a:lnTo>
                      <a:pt x="938" y="36"/>
                    </a:lnTo>
                    <a:lnTo>
                      <a:pt x="936" y="36"/>
                    </a:lnTo>
                    <a:lnTo>
                      <a:pt x="936" y="35"/>
                    </a:lnTo>
                    <a:lnTo>
                      <a:pt x="935" y="33"/>
                    </a:lnTo>
                    <a:lnTo>
                      <a:pt x="935" y="31"/>
                    </a:lnTo>
                    <a:lnTo>
                      <a:pt x="934" y="29"/>
                    </a:lnTo>
                    <a:lnTo>
                      <a:pt x="934" y="26"/>
                    </a:lnTo>
                    <a:lnTo>
                      <a:pt x="933" y="24"/>
                    </a:lnTo>
                    <a:lnTo>
                      <a:pt x="936" y="24"/>
                    </a:lnTo>
                    <a:lnTo>
                      <a:pt x="937" y="24"/>
                    </a:lnTo>
                    <a:lnTo>
                      <a:pt x="937" y="22"/>
                    </a:lnTo>
                    <a:lnTo>
                      <a:pt x="937" y="20"/>
                    </a:lnTo>
                    <a:lnTo>
                      <a:pt x="935" y="20"/>
                    </a:lnTo>
                    <a:lnTo>
                      <a:pt x="933" y="20"/>
                    </a:lnTo>
                    <a:lnTo>
                      <a:pt x="933" y="22"/>
                    </a:lnTo>
                    <a:lnTo>
                      <a:pt x="933" y="24"/>
                    </a:lnTo>
                    <a:lnTo>
                      <a:pt x="932" y="24"/>
                    </a:lnTo>
                    <a:lnTo>
                      <a:pt x="929" y="24"/>
                    </a:lnTo>
                    <a:lnTo>
                      <a:pt x="927" y="24"/>
                    </a:lnTo>
                    <a:lnTo>
                      <a:pt x="925" y="24"/>
                    </a:lnTo>
                    <a:lnTo>
                      <a:pt x="925" y="22"/>
                    </a:lnTo>
                    <a:lnTo>
                      <a:pt x="925" y="20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1" y="16"/>
                    </a:lnTo>
                    <a:lnTo>
                      <a:pt x="919" y="16"/>
                    </a:lnTo>
                    <a:lnTo>
                      <a:pt x="917" y="16"/>
                    </a:lnTo>
                    <a:lnTo>
                      <a:pt x="915" y="16"/>
                    </a:lnTo>
                    <a:lnTo>
                      <a:pt x="915" y="18"/>
                    </a:lnTo>
                    <a:lnTo>
                      <a:pt x="916" y="20"/>
                    </a:lnTo>
                    <a:lnTo>
                      <a:pt x="913" y="20"/>
                    </a:lnTo>
                    <a:lnTo>
                      <a:pt x="911" y="20"/>
                    </a:lnTo>
                    <a:lnTo>
                      <a:pt x="912" y="22"/>
                    </a:lnTo>
                    <a:lnTo>
                      <a:pt x="912" y="24"/>
                    </a:lnTo>
                    <a:lnTo>
                      <a:pt x="914" y="24"/>
                    </a:lnTo>
                    <a:lnTo>
                      <a:pt x="916" y="24"/>
                    </a:lnTo>
                    <a:lnTo>
                      <a:pt x="918" y="24"/>
                    </a:lnTo>
                    <a:lnTo>
                      <a:pt x="920" y="24"/>
                    </a:lnTo>
                    <a:lnTo>
                      <a:pt x="921" y="26"/>
                    </a:lnTo>
                    <a:lnTo>
                      <a:pt x="921" y="29"/>
                    </a:lnTo>
                    <a:lnTo>
                      <a:pt x="919" y="29"/>
                    </a:lnTo>
                    <a:lnTo>
                      <a:pt x="917" y="29"/>
                    </a:lnTo>
                    <a:lnTo>
                      <a:pt x="918" y="31"/>
                    </a:lnTo>
                    <a:lnTo>
                      <a:pt x="918" y="33"/>
                    </a:lnTo>
                    <a:lnTo>
                      <a:pt x="916" y="33"/>
                    </a:lnTo>
                    <a:lnTo>
                      <a:pt x="914" y="33"/>
                    </a:lnTo>
                    <a:lnTo>
                      <a:pt x="914" y="31"/>
                    </a:lnTo>
                    <a:lnTo>
                      <a:pt x="913" y="29"/>
                    </a:lnTo>
                    <a:lnTo>
                      <a:pt x="911" y="29"/>
                    </a:lnTo>
                    <a:lnTo>
                      <a:pt x="909" y="29"/>
                    </a:lnTo>
                    <a:lnTo>
                      <a:pt x="907" y="29"/>
                    </a:lnTo>
                    <a:lnTo>
                      <a:pt x="904" y="29"/>
                    </a:lnTo>
                    <a:lnTo>
                      <a:pt x="902" y="29"/>
                    </a:lnTo>
                    <a:lnTo>
                      <a:pt x="900" y="29"/>
                    </a:lnTo>
                    <a:lnTo>
                      <a:pt x="900" y="31"/>
                    </a:lnTo>
                    <a:lnTo>
                      <a:pt x="901" y="33"/>
                    </a:lnTo>
                    <a:lnTo>
                      <a:pt x="903" y="33"/>
                    </a:lnTo>
                    <a:lnTo>
                      <a:pt x="905" y="33"/>
                    </a:lnTo>
                    <a:lnTo>
                      <a:pt x="905" y="35"/>
                    </a:lnTo>
                    <a:lnTo>
                      <a:pt x="907" y="37"/>
                    </a:lnTo>
                    <a:lnTo>
                      <a:pt x="909" y="37"/>
                    </a:lnTo>
                    <a:lnTo>
                      <a:pt x="911" y="37"/>
                    </a:lnTo>
                    <a:lnTo>
                      <a:pt x="911" y="39"/>
                    </a:lnTo>
                    <a:lnTo>
                      <a:pt x="912" y="41"/>
                    </a:lnTo>
                    <a:lnTo>
                      <a:pt x="914" y="41"/>
                    </a:lnTo>
                    <a:lnTo>
                      <a:pt x="916" y="41"/>
                    </a:lnTo>
                    <a:lnTo>
                      <a:pt x="918" y="41"/>
                    </a:lnTo>
                    <a:lnTo>
                      <a:pt x="920" y="41"/>
                    </a:lnTo>
                    <a:lnTo>
                      <a:pt x="923" y="41"/>
                    </a:lnTo>
                    <a:lnTo>
                      <a:pt x="925" y="41"/>
                    </a:lnTo>
                    <a:lnTo>
                      <a:pt x="925" y="40"/>
                    </a:lnTo>
                    <a:lnTo>
                      <a:pt x="924" y="39"/>
                    </a:lnTo>
                    <a:lnTo>
                      <a:pt x="924" y="37"/>
                    </a:lnTo>
                    <a:lnTo>
                      <a:pt x="924" y="37"/>
                    </a:lnTo>
                    <a:lnTo>
                      <a:pt x="926" y="37"/>
                    </a:lnTo>
                    <a:lnTo>
                      <a:pt x="928" y="37"/>
                    </a:lnTo>
                    <a:lnTo>
                      <a:pt x="928" y="39"/>
                    </a:lnTo>
                    <a:lnTo>
                      <a:pt x="929" y="40"/>
                    </a:lnTo>
                    <a:lnTo>
                      <a:pt x="931" y="40"/>
                    </a:lnTo>
                    <a:lnTo>
                      <a:pt x="933" y="40"/>
                    </a:lnTo>
                    <a:lnTo>
                      <a:pt x="933" y="42"/>
                    </a:lnTo>
                    <a:lnTo>
                      <a:pt x="934" y="45"/>
                    </a:lnTo>
                    <a:lnTo>
                      <a:pt x="936" y="45"/>
                    </a:lnTo>
                    <a:lnTo>
                      <a:pt x="938" y="45"/>
                    </a:lnTo>
                    <a:lnTo>
                      <a:pt x="938" y="47"/>
                    </a:lnTo>
                    <a:lnTo>
                      <a:pt x="940" y="49"/>
                    </a:lnTo>
                    <a:lnTo>
                      <a:pt x="940" y="51"/>
                    </a:lnTo>
                    <a:lnTo>
                      <a:pt x="941" y="53"/>
                    </a:lnTo>
                    <a:lnTo>
                      <a:pt x="943" y="53"/>
                    </a:lnTo>
                    <a:lnTo>
                      <a:pt x="945" y="53"/>
                    </a:lnTo>
                    <a:lnTo>
                      <a:pt x="945" y="55"/>
                    </a:lnTo>
                    <a:lnTo>
                      <a:pt x="946" y="57"/>
                    </a:lnTo>
                    <a:lnTo>
                      <a:pt x="943" y="57"/>
                    </a:lnTo>
                    <a:lnTo>
                      <a:pt x="941" y="57"/>
                    </a:lnTo>
                    <a:lnTo>
                      <a:pt x="942" y="59"/>
                    </a:lnTo>
                    <a:lnTo>
                      <a:pt x="942" y="61"/>
                    </a:lnTo>
                    <a:lnTo>
                      <a:pt x="940" y="61"/>
                    </a:lnTo>
                    <a:lnTo>
                      <a:pt x="937" y="62"/>
                    </a:lnTo>
                    <a:lnTo>
                      <a:pt x="938" y="63"/>
                    </a:lnTo>
                    <a:lnTo>
                      <a:pt x="938" y="65"/>
                    </a:lnTo>
                    <a:lnTo>
                      <a:pt x="936" y="65"/>
                    </a:lnTo>
                    <a:lnTo>
                      <a:pt x="934" y="65"/>
                    </a:lnTo>
                    <a:lnTo>
                      <a:pt x="932" y="65"/>
                    </a:lnTo>
                    <a:lnTo>
                      <a:pt x="930" y="65"/>
                    </a:lnTo>
                    <a:lnTo>
                      <a:pt x="931" y="67"/>
                    </a:lnTo>
                    <a:lnTo>
                      <a:pt x="931" y="69"/>
                    </a:lnTo>
                    <a:lnTo>
                      <a:pt x="932" y="71"/>
                    </a:lnTo>
                    <a:lnTo>
                      <a:pt x="932" y="73"/>
                    </a:lnTo>
                    <a:lnTo>
                      <a:pt x="930" y="73"/>
                    </a:lnTo>
                    <a:lnTo>
                      <a:pt x="928" y="73"/>
                    </a:lnTo>
                    <a:lnTo>
                      <a:pt x="928" y="71"/>
                    </a:lnTo>
                    <a:lnTo>
                      <a:pt x="927" y="69"/>
                    </a:lnTo>
                    <a:lnTo>
                      <a:pt x="927" y="67"/>
                    </a:lnTo>
                    <a:lnTo>
                      <a:pt x="926" y="66"/>
                    </a:lnTo>
                    <a:lnTo>
                      <a:pt x="924" y="66"/>
                    </a:lnTo>
                    <a:lnTo>
                      <a:pt x="921" y="66"/>
                    </a:lnTo>
                    <a:lnTo>
                      <a:pt x="923" y="68"/>
                    </a:lnTo>
                    <a:lnTo>
                      <a:pt x="923" y="70"/>
                    </a:lnTo>
                    <a:lnTo>
                      <a:pt x="920" y="70"/>
                    </a:lnTo>
                    <a:lnTo>
                      <a:pt x="918" y="70"/>
                    </a:lnTo>
                    <a:lnTo>
                      <a:pt x="919" y="72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5" y="74"/>
                    </a:lnTo>
                    <a:lnTo>
                      <a:pt x="915" y="72"/>
                    </a:lnTo>
                    <a:lnTo>
                      <a:pt x="914" y="70"/>
                    </a:lnTo>
                    <a:lnTo>
                      <a:pt x="916" y="70"/>
                    </a:lnTo>
                    <a:lnTo>
                      <a:pt x="918" y="70"/>
                    </a:lnTo>
                    <a:lnTo>
                      <a:pt x="918" y="68"/>
                    </a:lnTo>
                    <a:lnTo>
                      <a:pt x="917" y="66"/>
                    </a:lnTo>
                    <a:lnTo>
                      <a:pt x="915" y="66"/>
                    </a:lnTo>
                    <a:lnTo>
                      <a:pt x="913" y="66"/>
                    </a:lnTo>
                    <a:lnTo>
                      <a:pt x="913" y="64"/>
                    </a:lnTo>
                    <a:lnTo>
                      <a:pt x="912" y="62"/>
                    </a:lnTo>
                    <a:lnTo>
                      <a:pt x="912" y="59"/>
                    </a:lnTo>
                    <a:lnTo>
                      <a:pt x="911" y="57"/>
                    </a:lnTo>
                    <a:lnTo>
                      <a:pt x="912" y="57"/>
                    </a:lnTo>
                    <a:lnTo>
                      <a:pt x="913" y="57"/>
                    </a:lnTo>
                    <a:lnTo>
                      <a:pt x="915" y="57"/>
                    </a:lnTo>
                    <a:lnTo>
                      <a:pt x="915" y="57"/>
                    </a:lnTo>
                    <a:lnTo>
                      <a:pt x="917" y="57"/>
                    </a:lnTo>
                    <a:lnTo>
                      <a:pt x="919" y="57"/>
                    </a:lnTo>
                    <a:lnTo>
                      <a:pt x="919" y="55"/>
                    </a:lnTo>
                    <a:lnTo>
                      <a:pt x="918" y="53"/>
                    </a:lnTo>
                    <a:lnTo>
                      <a:pt x="916" y="53"/>
                    </a:lnTo>
                    <a:lnTo>
                      <a:pt x="914" y="53"/>
                    </a:lnTo>
                    <a:lnTo>
                      <a:pt x="914" y="52"/>
                    </a:lnTo>
                    <a:lnTo>
                      <a:pt x="913" y="50"/>
                    </a:lnTo>
                    <a:lnTo>
                      <a:pt x="913" y="48"/>
                    </a:lnTo>
                    <a:lnTo>
                      <a:pt x="913" y="46"/>
                    </a:lnTo>
                    <a:lnTo>
                      <a:pt x="912" y="43"/>
                    </a:lnTo>
                    <a:lnTo>
                      <a:pt x="912" y="41"/>
                    </a:lnTo>
                    <a:lnTo>
                      <a:pt x="910" y="41"/>
                    </a:lnTo>
                    <a:lnTo>
                      <a:pt x="908" y="41"/>
                    </a:lnTo>
                    <a:lnTo>
                      <a:pt x="907" y="39"/>
                    </a:lnTo>
                    <a:lnTo>
                      <a:pt x="907" y="37"/>
                    </a:lnTo>
                    <a:lnTo>
                      <a:pt x="904" y="37"/>
                    </a:lnTo>
                    <a:lnTo>
                      <a:pt x="902" y="37"/>
                    </a:lnTo>
                    <a:lnTo>
                      <a:pt x="902" y="39"/>
                    </a:lnTo>
                    <a:lnTo>
                      <a:pt x="903" y="41"/>
                    </a:lnTo>
                    <a:lnTo>
                      <a:pt x="905" y="41"/>
                    </a:lnTo>
                    <a:lnTo>
                      <a:pt x="908" y="41"/>
                    </a:lnTo>
                    <a:lnTo>
                      <a:pt x="908" y="43"/>
                    </a:lnTo>
                    <a:lnTo>
                      <a:pt x="909" y="46"/>
                    </a:lnTo>
                    <a:lnTo>
                      <a:pt x="909" y="48"/>
                    </a:lnTo>
                    <a:lnTo>
                      <a:pt x="909" y="50"/>
                    </a:lnTo>
                    <a:lnTo>
                      <a:pt x="907" y="50"/>
                    </a:lnTo>
                    <a:lnTo>
                      <a:pt x="904" y="50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1" y="52"/>
                    </a:lnTo>
                    <a:lnTo>
                      <a:pt x="901" y="54"/>
                    </a:lnTo>
                    <a:lnTo>
                      <a:pt x="902" y="56"/>
                    </a:lnTo>
                    <a:lnTo>
                      <a:pt x="902" y="58"/>
                    </a:lnTo>
                    <a:lnTo>
                      <a:pt x="904" y="58"/>
                    </a:lnTo>
                    <a:lnTo>
                      <a:pt x="907" y="58"/>
                    </a:lnTo>
                    <a:lnTo>
                      <a:pt x="908" y="59"/>
                    </a:lnTo>
                    <a:lnTo>
                      <a:pt x="908" y="62"/>
                    </a:lnTo>
                    <a:lnTo>
                      <a:pt x="909" y="64"/>
                    </a:lnTo>
                    <a:lnTo>
                      <a:pt x="909" y="66"/>
                    </a:lnTo>
                    <a:lnTo>
                      <a:pt x="910" y="70"/>
                    </a:lnTo>
                    <a:lnTo>
                      <a:pt x="911" y="72"/>
                    </a:lnTo>
                    <a:lnTo>
                      <a:pt x="911" y="74"/>
                    </a:lnTo>
                    <a:lnTo>
                      <a:pt x="909" y="74"/>
                    </a:lnTo>
                    <a:lnTo>
                      <a:pt x="907" y="74"/>
                    </a:lnTo>
                    <a:lnTo>
                      <a:pt x="907" y="76"/>
                    </a:lnTo>
                    <a:lnTo>
                      <a:pt x="908" y="79"/>
                    </a:lnTo>
                    <a:lnTo>
                      <a:pt x="908" y="81"/>
                    </a:lnTo>
                    <a:lnTo>
                      <a:pt x="909" y="83"/>
                    </a:lnTo>
                    <a:lnTo>
                      <a:pt x="911" y="83"/>
                    </a:lnTo>
                    <a:lnTo>
                      <a:pt x="913" y="83"/>
                    </a:lnTo>
                    <a:lnTo>
                      <a:pt x="913" y="82"/>
                    </a:lnTo>
                    <a:lnTo>
                      <a:pt x="913" y="81"/>
                    </a:lnTo>
                    <a:lnTo>
                      <a:pt x="912" y="79"/>
                    </a:lnTo>
                    <a:lnTo>
                      <a:pt x="912" y="79"/>
                    </a:lnTo>
                    <a:lnTo>
                      <a:pt x="914" y="79"/>
                    </a:lnTo>
                    <a:lnTo>
                      <a:pt x="916" y="79"/>
                    </a:lnTo>
                    <a:lnTo>
                      <a:pt x="917" y="81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21" y="82"/>
                    </a:lnTo>
                    <a:lnTo>
                      <a:pt x="923" y="84"/>
                    </a:lnTo>
                    <a:lnTo>
                      <a:pt x="923" y="86"/>
                    </a:lnTo>
                    <a:lnTo>
                      <a:pt x="920" y="86"/>
                    </a:lnTo>
                    <a:lnTo>
                      <a:pt x="918" y="86"/>
                    </a:lnTo>
                    <a:lnTo>
                      <a:pt x="920" y="95"/>
                    </a:lnTo>
                    <a:lnTo>
                      <a:pt x="916" y="95"/>
                    </a:lnTo>
                    <a:lnTo>
                      <a:pt x="914" y="95"/>
                    </a:lnTo>
                    <a:lnTo>
                      <a:pt x="912" y="95"/>
                    </a:lnTo>
                    <a:lnTo>
                      <a:pt x="912" y="92"/>
                    </a:lnTo>
                    <a:lnTo>
                      <a:pt x="911" y="90"/>
                    </a:lnTo>
                    <a:lnTo>
                      <a:pt x="909" y="91"/>
                    </a:lnTo>
                    <a:lnTo>
                      <a:pt x="907" y="91"/>
                    </a:lnTo>
                    <a:lnTo>
                      <a:pt x="905" y="89"/>
                    </a:lnTo>
                    <a:lnTo>
                      <a:pt x="905" y="87"/>
                    </a:lnTo>
                    <a:lnTo>
                      <a:pt x="905" y="85"/>
                    </a:lnTo>
                    <a:lnTo>
                      <a:pt x="904" y="83"/>
                    </a:lnTo>
                    <a:lnTo>
                      <a:pt x="902" y="83"/>
                    </a:lnTo>
                    <a:lnTo>
                      <a:pt x="900" y="83"/>
                    </a:lnTo>
                    <a:lnTo>
                      <a:pt x="898" y="83"/>
                    </a:lnTo>
                    <a:lnTo>
                      <a:pt x="896" y="83"/>
                    </a:lnTo>
                    <a:lnTo>
                      <a:pt x="897" y="87"/>
                    </a:lnTo>
                    <a:lnTo>
                      <a:pt x="897" y="89"/>
                    </a:lnTo>
                    <a:lnTo>
                      <a:pt x="898" y="91"/>
                    </a:lnTo>
                    <a:lnTo>
                      <a:pt x="898" y="93"/>
                    </a:lnTo>
                    <a:lnTo>
                      <a:pt x="899" y="96"/>
                    </a:lnTo>
                    <a:lnTo>
                      <a:pt x="901" y="96"/>
                    </a:lnTo>
                    <a:lnTo>
                      <a:pt x="903" y="96"/>
                    </a:lnTo>
                    <a:lnTo>
                      <a:pt x="903" y="95"/>
                    </a:lnTo>
                    <a:lnTo>
                      <a:pt x="903" y="93"/>
                    </a:lnTo>
                    <a:lnTo>
                      <a:pt x="902" y="91"/>
                    </a:lnTo>
                    <a:lnTo>
                      <a:pt x="902" y="91"/>
                    </a:lnTo>
                    <a:lnTo>
                      <a:pt x="904" y="91"/>
                    </a:lnTo>
                    <a:lnTo>
                      <a:pt x="907" y="91"/>
                    </a:lnTo>
                    <a:lnTo>
                      <a:pt x="908" y="93"/>
                    </a:lnTo>
                    <a:lnTo>
                      <a:pt x="908" y="95"/>
                    </a:lnTo>
                    <a:lnTo>
                      <a:pt x="910" y="95"/>
                    </a:lnTo>
                    <a:lnTo>
                      <a:pt x="912" y="95"/>
                    </a:lnTo>
                    <a:lnTo>
                      <a:pt x="913" y="99"/>
                    </a:lnTo>
                    <a:lnTo>
                      <a:pt x="914" y="101"/>
                    </a:lnTo>
                    <a:lnTo>
                      <a:pt x="914" y="103"/>
                    </a:lnTo>
                    <a:lnTo>
                      <a:pt x="912" y="103"/>
                    </a:lnTo>
                    <a:lnTo>
                      <a:pt x="910" y="103"/>
                    </a:lnTo>
                    <a:lnTo>
                      <a:pt x="911" y="105"/>
                    </a:lnTo>
                    <a:lnTo>
                      <a:pt x="911" y="107"/>
                    </a:lnTo>
                    <a:lnTo>
                      <a:pt x="902" y="107"/>
                    </a:lnTo>
                    <a:lnTo>
                      <a:pt x="902" y="105"/>
                    </a:lnTo>
                    <a:lnTo>
                      <a:pt x="901" y="103"/>
                    </a:lnTo>
                    <a:lnTo>
                      <a:pt x="901" y="101"/>
                    </a:lnTo>
                    <a:lnTo>
                      <a:pt x="900" y="100"/>
                    </a:lnTo>
                    <a:lnTo>
                      <a:pt x="898" y="100"/>
                    </a:lnTo>
                    <a:lnTo>
                      <a:pt x="896" y="100"/>
                    </a:lnTo>
                    <a:lnTo>
                      <a:pt x="895" y="98"/>
                    </a:lnTo>
                    <a:lnTo>
                      <a:pt x="895" y="96"/>
                    </a:lnTo>
                    <a:lnTo>
                      <a:pt x="895" y="93"/>
                    </a:lnTo>
                    <a:lnTo>
                      <a:pt x="894" y="91"/>
                    </a:lnTo>
                    <a:lnTo>
                      <a:pt x="892" y="91"/>
                    </a:lnTo>
                    <a:lnTo>
                      <a:pt x="890" y="92"/>
                    </a:lnTo>
                    <a:lnTo>
                      <a:pt x="890" y="93"/>
                    </a:lnTo>
                    <a:lnTo>
                      <a:pt x="891" y="96"/>
                    </a:lnTo>
                    <a:lnTo>
                      <a:pt x="891" y="98"/>
                    </a:lnTo>
                    <a:lnTo>
                      <a:pt x="892" y="100"/>
                    </a:lnTo>
                    <a:lnTo>
                      <a:pt x="892" y="102"/>
                    </a:lnTo>
                    <a:lnTo>
                      <a:pt x="893" y="104"/>
                    </a:lnTo>
                    <a:lnTo>
                      <a:pt x="895" y="104"/>
                    </a:lnTo>
                    <a:lnTo>
                      <a:pt x="897" y="104"/>
                    </a:lnTo>
                    <a:lnTo>
                      <a:pt x="897" y="106"/>
                    </a:lnTo>
                    <a:lnTo>
                      <a:pt x="898" y="108"/>
                    </a:lnTo>
                    <a:lnTo>
                      <a:pt x="900" y="107"/>
                    </a:lnTo>
                    <a:lnTo>
                      <a:pt x="902" y="107"/>
                    </a:lnTo>
                    <a:lnTo>
                      <a:pt x="903" y="109"/>
                    </a:lnTo>
                    <a:lnTo>
                      <a:pt x="903" y="112"/>
                    </a:lnTo>
                    <a:lnTo>
                      <a:pt x="904" y="114"/>
                    </a:lnTo>
                    <a:lnTo>
                      <a:pt x="904" y="116"/>
                    </a:lnTo>
                    <a:lnTo>
                      <a:pt x="902" y="116"/>
                    </a:lnTo>
                    <a:lnTo>
                      <a:pt x="900" y="116"/>
                    </a:lnTo>
                    <a:lnTo>
                      <a:pt x="901" y="118"/>
                    </a:lnTo>
                    <a:lnTo>
                      <a:pt x="901" y="120"/>
                    </a:lnTo>
                    <a:lnTo>
                      <a:pt x="899" y="120"/>
                    </a:lnTo>
                    <a:lnTo>
                      <a:pt x="897" y="120"/>
                    </a:lnTo>
                    <a:lnTo>
                      <a:pt x="895" y="120"/>
                    </a:lnTo>
                    <a:lnTo>
                      <a:pt x="893" y="121"/>
                    </a:lnTo>
                    <a:lnTo>
                      <a:pt x="894" y="122"/>
                    </a:lnTo>
                    <a:lnTo>
                      <a:pt x="894" y="124"/>
                    </a:lnTo>
                    <a:lnTo>
                      <a:pt x="895" y="126"/>
                    </a:lnTo>
                    <a:lnTo>
                      <a:pt x="895" y="129"/>
                    </a:lnTo>
                    <a:lnTo>
                      <a:pt x="894" y="129"/>
                    </a:lnTo>
                    <a:lnTo>
                      <a:pt x="891" y="129"/>
                    </a:lnTo>
                    <a:lnTo>
                      <a:pt x="892" y="131"/>
                    </a:lnTo>
                    <a:lnTo>
                      <a:pt x="893" y="133"/>
                    </a:lnTo>
                    <a:lnTo>
                      <a:pt x="890" y="133"/>
                    </a:lnTo>
                    <a:lnTo>
                      <a:pt x="887" y="133"/>
                    </a:lnTo>
                    <a:lnTo>
                      <a:pt x="888" y="135"/>
                    </a:lnTo>
                    <a:lnTo>
                      <a:pt x="890" y="137"/>
                    </a:lnTo>
                    <a:lnTo>
                      <a:pt x="887" y="138"/>
                    </a:lnTo>
                    <a:lnTo>
                      <a:pt x="885" y="138"/>
                    </a:lnTo>
                    <a:lnTo>
                      <a:pt x="882" y="138"/>
                    </a:lnTo>
                    <a:lnTo>
                      <a:pt x="881" y="138"/>
                    </a:lnTo>
                    <a:lnTo>
                      <a:pt x="881" y="140"/>
                    </a:lnTo>
                    <a:lnTo>
                      <a:pt x="882" y="142"/>
                    </a:lnTo>
                    <a:lnTo>
                      <a:pt x="882" y="145"/>
                    </a:lnTo>
                    <a:lnTo>
                      <a:pt x="883" y="147"/>
                    </a:lnTo>
                    <a:lnTo>
                      <a:pt x="881" y="147"/>
                    </a:lnTo>
                    <a:lnTo>
                      <a:pt x="879" y="147"/>
                    </a:lnTo>
                    <a:lnTo>
                      <a:pt x="879" y="149"/>
                    </a:lnTo>
                    <a:lnTo>
                      <a:pt x="880" y="151"/>
                    </a:lnTo>
                    <a:lnTo>
                      <a:pt x="878" y="151"/>
                    </a:lnTo>
                    <a:lnTo>
                      <a:pt x="876" y="151"/>
                    </a:lnTo>
                    <a:lnTo>
                      <a:pt x="876" y="153"/>
                    </a:lnTo>
                    <a:lnTo>
                      <a:pt x="877" y="155"/>
                    </a:lnTo>
                    <a:lnTo>
                      <a:pt x="875" y="155"/>
                    </a:lnTo>
                    <a:lnTo>
                      <a:pt x="873" y="155"/>
                    </a:lnTo>
                    <a:lnTo>
                      <a:pt x="874" y="157"/>
                    </a:lnTo>
                    <a:lnTo>
                      <a:pt x="874" y="159"/>
                    </a:lnTo>
                    <a:lnTo>
                      <a:pt x="871" y="159"/>
                    </a:lnTo>
                    <a:lnTo>
                      <a:pt x="869" y="159"/>
                    </a:lnTo>
                    <a:lnTo>
                      <a:pt x="870" y="162"/>
                    </a:lnTo>
                    <a:lnTo>
                      <a:pt x="870" y="164"/>
                    </a:lnTo>
                    <a:lnTo>
                      <a:pt x="868" y="164"/>
                    </a:lnTo>
                    <a:lnTo>
                      <a:pt x="866" y="164"/>
                    </a:lnTo>
                    <a:lnTo>
                      <a:pt x="867" y="166"/>
                    </a:lnTo>
                    <a:lnTo>
                      <a:pt x="867" y="168"/>
                    </a:lnTo>
                    <a:lnTo>
                      <a:pt x="865" y="169"/>
                    </a:lnTo>
                    <a:lnTo>
                      <a:pt x="863" y="169"/>
                    </a:lnTo>
                    <a:lnTo>
                      <a:pt x="863" y="167"/>
                    </a:lnTo>
                    <a:lnTo>
                      <a:pt x="862" y="165"/>
                    </a:lnTo>
                    <a:lnTo>
                      <a:pt x="860" y="165"/>
                    </a:lnTo>
                    <a:lnTo>
                      <a:pt x="858" y="165"/>
                    </a:lnTo>
                    <a:lnTo>
                      <a:pt x="859" y="167"/>
                    </a:lnTo>
                    <a:lnTo>
                      <a:pt x="859" y="169"/>
                    </a:lnTo>
                    <a:lnTo>
                      <a:pt x="862" y="169"/>
                    </a:lnTo>
                    <a:lnTo>
                      <a:pt x="863" y="169"/>
                    </a:lnTo>
                    <a:lnTo>
                      <a:pt x="864" y="171"/>
                    </a:lnTo>
                    <a:lnTo>
                      <a:pt x="865" y="172"/>
                    </a:lnTo>
                    <a:lnTo>
                      <a:pt x="863" y="173"/>
                    </a:lnTo>
                    <a:lnTo>
                      <a:pt x="861" y="173"/>
                    </a:lnTo>
                    <a:lnTo>
                      <a:pt x="861" y="175"/>
                    </a:lnTo>
                    <a:lnTo>
                      <a:pt x="862" y="178"/>
                    </a:lnTo>
                    <a:lnTo>
                      <a:pt x="863" y="180"/>
                    </a:lnTo>
                    <a:lnTo>
                      <a:pt x="863" y="181"/>
                    </a:lnTo>
                    <a:lnTo>
                      <a:pt x="861" y="182"/>
                    </a:lnTo>
                    <a:lnTo>
                      <a:pt x="859" y="182"/>
                    </a:lnTo>
                    <a:lnTo>
                      <a:pt x="857" y="182"/>
                    </a:lnTo>
                    <a:lnTo>
                      <a:pt x="854" y="182"/>
                    </a:lnTo>
                    <a:lnTo>
                      <a:pt x="854" y="184"/>
                    </a:lnTo>
                    <a:lnTo>
                      <a:pt x="855" y="186"/>
                    </a:lnTo>
                    <a:lnTo>
                      <a:pt x="857" y="188"/>
                    </a:lnTo>
                    <a:lnTo>
                      <a:pt x="857" y="190"/>
                    </a:lnTo>
                    <a:lnTo>
                      <a:pt x="854" y="190"/>
                    </a:lnTo>
                    <a:lnTo>
                      <a:pt x="852" y="190"/>
                    </a:lnTo>
                    <a:lnTo>
                      <a:pt x="850" y="190"/>
                    </a:lnTo>
                    <a:lnTo>
                      <a:pt x="848" y="191"/>
                    </a:lnTo>
                    <a:lnTo>
                      <a:pt x="849" y="192"/>
                    </a:lnTo>
                    <a:lnTo>
                      <a:pt x="849" y="195"/>
                    </a:lnTo>
                    <a:lnTo>
                      <a:pt x="850" y="197"/>
                    </a:lnTo>
                    <a:lnTo>
                      <a:pt x="851" y="199"/>
                    </a:lnTo>
                    <a:lnTo>
                      <a:pt x="849" y="199"/>
                    </a:lnTo>
                    <a:lnTo>
                      <a:pt x="847" y="200"/>
                    </a:lnTo>
                    <a:lnTo>
                      <a:pt x="847" y="202"/>
                    </a:lnTo>
                    <a:lnTo>
                      <a:pt x="848" y="203"/>
                    </a:lnTo>
                    <a:lnTo>
                      <a:pt x="846" y="204"/>
                    </a:lnTo>
                    <a:lnTo>
                      <a:pt x="844" y="204"/>
                    </a:lnTo>
                    <a:lnTo>
                      <a:pt x="844" y="206"/>
                    </a:lnTo>
                    <a:lnTo>
                      <a:pt x="845" y="208"/>
                    </a:lnTo>
                    <a:lnTo>
                      <a:pt x="843" y="208"/>
                    </a:lnTo>
                    <a:lnTo>
                      <a:pt x="841" y="208"/>
                    </a:lnTo>
                    <a:lnTo>
                      <a:pt x="842" y="210"/>
                    </a:lnTo>
                    <a:lnTo>
                      <a:pt x="842" y="213"/>
                    </a:lnTo>
                    <a:lnTo>
                      <a:pt x="840" y="213"/>
                    </a:lnTo>
                    <a:lnTo>
                      <a:pt x="837" y="213"/>
                    </a:lnTo>
                    <a:lnTo>
                      <a:pt x="838" y="215"/>
                    </a:lnTo>
                    <a:lnTo>
                      <a:pt x="838" y="217"/>
                    </a:lnTo>
                    <a:lnTo>
                      <a:pt x="836" y="217"/>
                    </a:lnTo>
                    <a:lnTo>
                      <a:pt x="834" y="218"/>
                    </a:lnTo>
                    <a:lnTo>
                      <a:pt x="835" y="219"/>
                    </a:lnTo>
                    <a:lnTo>
                      <a:pt x="836" y="221"/>
                    </a:lnTo>
                    <a:lnTo>
                      <a:pt x="834" y="222"/>
                    </a:lnTo>
                    <a:lnTo>
                      <a:pt x="832" y="222"/>
                    </a:lnTo>
                    <a:lnTo>
                      <a:pt x="832" y="224"/>
                    </a:lnTo>
                    <a:lnTo>
                      <a:pt x="833" y="226"/>
                    </a:lnTo>
                    <a:lnTo>
                      <a:pt x="831" y="226"/>
                    </a:lnTo>
                    <a:lnTo>
                      <a:pt x="829" y="226"/>
                    </a:lnTo>
                    <a:lnTo>
                      <a:pt x="829" y="229"/>
                    </a:lnTo>
                    <a:lnTo>
                      <a:pt x="830" y="231"/>
                    </a:lnTo>
                    <a:lnTo>
                      <a:pt x="828" y="231"/>
                    </a:lnTo>
                    <a:lnTo>
                      <a:pt x="826" y="231"/>
                    </a:lnTo>
                    <a:lnTo>
                      <a:pt x="827" y="233"/>
                    </a:lnTo>
                    <a:lnTo>
                      <a:pt x="827" y="235"/>
                    </a:lnTo>
                    <a:lnTo>
                      <a:pt x="825" y="235"/>
                    </a:lnTo>
                    <a:lnTo>
                      <a:pt x="823" y="236"/>
                    </a:lnTo>
                    <a:lnTo>
                      <a:pt x="824" y="237"/>
                    </a:lnTo>
                    <a:lnTo>
                      <a:pt x="825" y="239"/>
                    </a:lnTo>
                    <a:lnTo>
                      <a:pt x="823" y="240"/>
                    </a:lnTo>
                    <a:lnTo>
                      <a:pt x="820" y="240"/>
                    </a:lnTo>
                    <a:lnTo>
                      <a:pt x="818" y="240"/>
                    </a:lnTo>
                    <a:lnTo>
                      <a:pt x="816" y="240"/>
                    </a:lnTo>
                    <a:lnTo>
                      <a:pt x="813" y="241"/>
                    </a:lnTo>
                    <a:lnTo>
                      <a:pt x="812" y="241"/>
                    </a:lnTo>
                    <a:lnTo>
                      <a:pt x="811" y="239"/>
                    </a:lnTo>
                    <a:lnTo>
                      <a:pt x="810" y="237"/>
                    </a:lnTo>
                    <a:lnTo>
                      <a:pt x="808" y="237"/>
                    </a:lnTo>
                    <a:lnTo>
                      <a:pt x="805" y="238"/>
                    </a:lnTo>
                    <a:lnTo>
                      <a:pt x="805" y="236"/>
                    </a:lnTo>
                    <a:lnTo>
                      <a:pt x="804" y="234"/>
                    </a:lnTo>
                    <a:lnTo>
                      <a:pt x="802" y="234"/>
                    </a:lnTo>
                    <a:lnTo>
                      <a:pt x="800" y="234"/>
                    </a:lnTo>
                    <a:lnTo>
                      <a:pt x="801" y="236"/>
                    </a:lnTo>
                    <a:lnTo>
                      <a:pt x="801" y="238"/>
                    </a:lnTo>
                    <a:lnTo>
                      <a:pt x="803" y="238"/>
                    </a:lnTo>
                    <a:lnTo>
                      <a:pt x="805" y="238"/>
                    </a:lnTo>
                    <a:lnTo>
                      <a:pt x="807" y="239"/>
                    </a:lnTo>
                    <a:lnTo>
                      <a:pt x="807" y="241"/>
                    </a:lnTo>
                    <a:lnTo>
                      <a:pt x="810" y="241"/>
                    </a:lnTo>
                    <a:lnTo>
                      <a:pt x="812" y="241"/>
                    </a:lnTo>
                    <a:lnTo>
                      <a:pt x="812" y="243"/>
                    </a:lnTo>
                    <a:lnTo>
                      <a:pt x="813" y="246"/>
                    </a:lnTo>
                    <a:lnTo>
                      <a:pt x="811" y="246"/>
                    </a:lnTo>
                    <a:lnTo>
                      <a:pt x="809" y="246"/>
                    </a:lnTo>
                    <a:lnTo>
                      <a:pt x="809" y="248"/>
                    </a:lnTo>
                    <a:lnTo>
                      <a:pt x="810" y="250"/>
                    </a:lnTo>
                    <a:lnTo>
                      <a:pt x="812" y="250"/>
                    </a:lnTo>
                    <a:lnTo>
                      <a:pt x="814" y="249"/>
                    </a:lnTo>
                    <a:lnTo>
                      <a:pt x="815" y="251"/>
                    </a:lnTo>
                    <a:lnTo>
                      <a:pt x="815" y="253"/>
                    </a:lnTo>
                    <a:lnTo>
                      <a:pt x="813" y="253"/>
                    </a:lnTo>
                    <a:lnTo>
                      <a:pt x="811" y="254"/>
                    </a:lnTo>
                    <a:lnTo>
                      <a:pt x="812" y="256"/>
                    </a:lnTo>
                    <a:lnTo>
                      <a:pt x="812" y="257"/>
                    </a:lnTo>
                    <a:lnTo>
                      <a:pt x="811" y="258"/>
                    </a:lnTo>
                    <a:lnTo>
                      <a:pt x="808" y="258"/>
                    </a:lnTo>
                    <a:lnTo>
                      <a:pt x="805" y="258"/>
                    </a:lnTo>
                    <a:lnTo>
                      <a:pt x="803" y="259"/>
                    </a:lnTo>
                    <a:lnTo>
                      <a:pt x="804" y="260"/>
                    </a:lnTo>
                    <a:lnTo>
                      <a:pt x="805" y="263"/>
                    </a:lnTo>
                    <a:lnTo>
                      <a:pt x="807" y="265"/>
                    </a:lnTo>
                    <a:lnTo>
                      <a:pt x="807" y="267"/>
                    </a:lnTo>
                    <a:lnTo>
                      <a:pt x="804" y="267"/>
                    </a:lnTo>
                    <a:lnTo>
                      <a:pt x="802" y="268"/>
                    </a:lnTo>
                    <a:lnTo>
                      <a:pt x="803" y="270"/>
                    </a:lnTo>
                    <a:lnTo>
                      <a:pt x="803" y="271"/>
                    </a:lnTo>
                    <a:lnTo>
                      <a:pt x="801" y="272"/>
                    </a:lnTo>
                    <a:lnTo>
                      <a:pt x="799" y="272"/>
                    </a:lnTo>
                    <a:lnTo>
                      <a:pt x="800" y="274"/>
                    </a:lnTo>
                    <a:lnTo>
                      <a:pt x="800" y="276"/>
                    </a:lnTo>
                    <a:lnTo>
                      <a:pt x="798" y="276"/>
                    </a:lnTo>
                    <a:lnTo>
                      <a:pt x="796" y="276"/>
                    </a:lnTo>
                    <a:lnTo>
                      <a:pt x="797" y="279"/>
                    </a:lnTo>
                    <a:lnTo>
                      <a:pt x="798" y="281"/>
                    </a:lnTo>
                    <a:lnTo>
                      <a:pt x="796" y="281"/>
                    </a:lnTo>
                    <a:lnTo>
                      <a:pt x="794" y="281"/>
                    </a:lnTo>
                    <a:lnTo>
                      <a:pt x="794" y="283"/>
                    </a:lnTo>
                    <a:lnTo>
                      <a:pt x="795" y="285"/>
                    </a:lnTo>
                    <a:lnTo>
                      <a:pt x="793" y="286"/>
                    </a:lnTo>
                    <a:lnTo>
                      <a:pt x="791" y="286"/>
                    </a:lnTo>
                    <a:lnTo>
                      <a:pt x="792" y="288"/>
                    </a:lnTo>
                    <a:lnTo>
                      <a:pt x="792" y="290"/>
                    </a:lnTo>
                    <a:lnTo>
                      <a:pt x="790" y="290"/>
                    </a:lnTo>
                    <a:lnTo>
                      <a:pt x="787" y="290"/>
                    </a:lnTo>
                    <a:lnTo>
                      <a:pt x="787" y="288"/>
                    </a:lnTo>
                    <a:lnTo>
                      <a:pt x="786" y="286"/>
                    </a:lnTo>
                    <a:lnTo>
                      <a:pt x="784" y="286"/>
                    </a:lnTo>
                    <a:lnTo>
                      <a:pt x="782" y="287"/>
                    </a:lnTo>
                    <a:lnTo>
                      <a:pt x="782" y="289"/>
                    </a:lnTo>
                    <a:lnTo>
                      <a:pt x="783" y="291"/>
                    </a:lnTo>
                    <a:lnTo>
                      <a:pt x="785" y="290"/>
                    </a:lnTo>
                    <a:lnTo>
                      <a:pt x="787" y="290"/>
                    </a:lnTo>
                    <a:lnTo>
                      <a:pt x="788" y="292"/>
                    </a:lnTo>
                    <a:lnTo>
                      <a:pt x="788" y="295"/>
                    </a:lnTo>
                    <a:lnTo>
                      <a:pt x="786" y="295"/>
                    </a:lnTo>
                    <a:lnTo>
                      <a:pt x="784" y="295"/>
                    </a:lnTo>
                    <a:lnTo>
                      <a:pt x="785" y="297"/>
                    </a:lnTo>
                    <a:lnTo>
                      <a:pt x="786" y="299"/>
                    </a:lnTo>
                    <a:lnTo>
                      <a:pt x="786" y="301"/>
                    </a:lnTo>
                    <a:lnTo>
                      <a:pt x="787" y="303"/>
                    </a:lnTo>
                    <a:lnTo>
                      <a:pt x="785" y="303"/>
                    </a:lnTo>
                    <a:lnTo>
                      <a:pt x="783" y="304"/>
                    </a:lnTo>
                    <a:lnTo>
                      <a:pt x="781" y="304"/>
                    </a:lnTo>
                    <a:lnTo>
                      <a:pt x="779" y="304"/>
                    </a:lnTo>
                    <a:lnTo>
                      <a:pt x="779" y="306"/>
                    </a:lnTo>
                    <a:lnTo>
                      <a:pt x="780" y="308"/>
                    </a:lnTo>
                    <a:lnTo>
                      <a:pt x="781" y="310"/>
                    </a:lnTo>
                    <a:lnTo>
                      <a:pt x="781" y="313"/>
                    </a:lnTo>
                    <a:lnTo>
                      <a:pt x="780" y="313"/>
                    </a:lnTo>
                    <a:lnTo>
                      <a:pt x="777" y="313"/>
                    </a:lnTo>
                    <a:lnTo>
                      <a:pt x="778" y="315"/>
                    </a:lnTo>
                    <a:lnTo>
                      <a:pt x="779" y="317"/>
                    </a:lnTo>
                    <a:lnTo>
                      <a:pt x="777" y="317"/>
                    </a:lnTo>
                    <a:lnTo>
                      <a:pt x="775" y="317"/>
                    </a:lnTo>
                    <a:lnTo>
                      <a:pt x="772" y="318"/>
                    </a:lnTo>
                    <a:lnTo>
                      <a:pt x="770" y="318"/>
                    </a:lnTo>
                    <a:lnTo>
                      <a:pt x="770" y="320"/>
                    </a:lnTo>
                    <a:lnTo>
                      <a:pt x="771" y="322"/>
                    </a:lnTo>
                    <a:lnTo>
                      <a:pt x="769" y="322"/>
                    </a:lnTo>
                    <a:lnTo>
                      <a:pt x="767" y="322"/>
                    </a:lnTo>
                    <a:lnTo>
                      <a:pt x="765" y="323"/>
                    </a:lnTo>
                    <a:lnTo>
                      <a:pt x="763" y="323"/>
                    </a:lnTo>
                    <a:lnTo>
                      <a:pt x="763" y="325"/>
                    </a:lnTo>
                    <a:lnTo>
                      <a:pt x="764" y="327"/>
                    </a:lnTo>
                    <a:lnTo>
                      <a:pt x="766" y="326"/>
                    </a:lnTo>
                    <a:lnTo>
                      <a:pt x="768" y="326"/>
                    </a:lnTo>
                    <a:lnTo>
                      <a:pt x="769" y="329"/>
                    </a:lnTo>
                    <a:lnTo>
                      <a:pt x="769" y="331"/>
                    </a:lnTo>
                    <a:lnTo>
                      <a:pt x="767" y="331"/>
                    </a:lnTo>
                    <a:lnTo>
                      <a:pt x="765" y="331"/>
                    </a:lnTo>
                    <a:lnTo>
                      <a:pt x="766" y="333"/>
                    </a:lnTo>
                    <a:lnTo>
                      <a:pt x="767" y="335"/>
                    </a:lnTo>
                    <a:lnTo>
                      <a:pt x="765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59" y="336"/>
                    </a:lnTo>
                    <a:lnTo>
                      <a:pt x="759" y="338"/>
                    </a:lnTo>
                    <a:lnTo>
                      <a:pt x="760" y="340"/>
                    </a:lnTo>
                    <a:lnTo>
                      <a:pt x="761" y="342"/>
                    </a:lnTo>
                    <a:lnTo>
                      <a:pt x="761" y="345"/>
                    </a:lnTo>
                    <a:lnTo>
                      <a:pt x="759" y="345"/>
                    </a:lnTo>
                    <a:lnTo>
                      <a:pt x="757" y="345"/>
                    </a:lnTo>
                    <a:lnTo>
                      <a:pt x="758" y="347"/>
                    </a:lnTo>
                    <a:lnTo>
                      <a:pt x="758" y="349"/>
                    </a:lnTo>
                    <a:lnTo>
                      <a:pt x="755" y="350"/>
                    </a:lnTo>
                    <a:lnTo>
                      <a:pt x="753" y="350"/>
                    </a:lnTo>
                    <a:lnTo>
                      <a:pt x="754" y="352"/>
                    </a:lnTo>
                    <a:lnTo>
                      <a:pt x="755" y="354"/>
                    </a:lnTo>
                    <a:lnTo>
                      <a:pt x="753" y="354"/>
                    </a:lnTo>
                    <a:lnTo>
                      <a:pt x="751" y="354"/>
                    </a:lnTo>
                    <a:lnTo>
                      <a:pt x="750" y="352"/>
                    </a:lnTo>
                    <a:lnTo>
                      <a:pt x="749" y="350"/>
                    </a:lnTo>
                    <a:lnTo>
                      <a:pt x="747" y="351"/>
                    </a:lnTo>
                    <a:lnTo>
                      <a:pt x="745" y="351"/>
                    </a:lnTo>
                    <a:lnTo>
                      <a:pt x="746" y="353"/>
                    </a:lnTo>
                    <a:lnTo>
                      <a:pt x="747" y="355"/>
                    </a:lnTo>
                    <a:lnTo>
                      <a:pt x="747" y="355"/>
                    </a:lnTo>
                    <a:lnTo>
                      <a:pt x="749" y="354"/>
                    </a:lnTo>
                    <a:lnTo>
                      <a:pt x="750" y="354"/>
                    </a:lnTo>
                    <a:lnTo>
                      <a:pt x="751" y="354"/>
                    </a:lnTo>
                    <a:lnTo>
                      <a:pt x="751" y="356"/>
                    </a:lnTo>
                    <a:lnTo>
                      <a:pt x="752" y="358"/>
                    </a:lnTo>
                    <a:lnTo>
                      <a:pt x="750" y="358"/>
                    </a:lnTo>
                    <a:lnTo>
                      <a:pt x="748" y="358"/>
                    </a:lnTo>
                    <a:lnTo>
                      <a:pt x="748" y="360"/>
                    </a:lnTo>
                    <a:lnTo>
                      <a:pt x="749" y="363"/>
                    </a:lnTo>
                    <a:lnTo>
                      <a:pt x="747" y="364"/>
                    </a:lnTo>
                    <a:lnTo>
                      <a:pt x="745" y="364"/>
                    </a:lnTo>
                    <a:lnTo>
                      <a:pt x="746" y="366"/>
                    </a:lnTo>
                    <a:lnTo>
                      <a:pt x="746" y="368"/>
                    </a:lnTo>
                    <a:lnTo>
                      <a:pt x="744" y="368"/>
                    </a:lnTo>
                    <a:lnTo>
                      <a:pt x="742" y="368"/>
                    </a:lnTo>
                    <a:lnTo>
                      <a:pt x="743" y="370"/>
                    </a:lnTo>
                    <a:lnTo>
                      <a:pt x="743" y="372"/>
                    </a:lnTo>
                    <a:lnTo>
                      <a:pt x="744" y="374"/>
                    </a:lnTo>
                    <a:lnTo>
                      <a:pt x="745" y="376"/>
                    </a:lnTo>
                    <a:lnTo>
                      <a:pt x="743" y="376"/>
                    </a:lnTo>
                    <a:lnTo>
                      <a:pt x="741" y="376"/>
                    </a:lnTo>
                    <a:lnTo>
                      <a:pt x="741" y="379"/>
                    </a:lnTo>
                    <a:lnTo>
                      <a:pt x="742" y="381"/>
                    </a:lnTo>
                    <a:lnTo>
                      <a:pt x="740" y="381"/>
                    </a:lnTo>
                    <a:lnTo>
                      <a:pt x="737" y="382"/>
                    </a:lnTo>
                    <a:lnTo>
                      <a:pt x="735" y="382"/>
                    </a:lnTo>
                    <a:lnTo>
                      <a:pt x="733" y="382"/>
                    </a:lnTo>
                    <a:lnTo>
                      <a:pt x="733" y="384"/>
                    </a:lnTo>
                    <a:lnTo>
                      <a:pt x="734" y="386"/>
                    </a:lnTo>
                    <a:lnTo>
                      <a:pt x="735" y="388"/>
                    </a:lnTo>
                    <a:lnTo>
                      <a:pt x="735" y="390"/>
                    </a:lnTo>
                    <a:lnTo>
                      <a:pt x="733" y="390"/>
                    </a:lnTo>
                    <a:lnTo>
                      <a:pt x="731" y="390"/>
                    </a:lnTo>
                    <a:lnTo>
                      <a:pt x="732" y="392"/>
                    </a:lnTo>
                    <a:lnTo>
                      <a:pt x="733" y="394"/>
                    </a:lnTo>
                    <a:lnTo>
                      <a:pt x="730" y="394"/>
                    </a:lnTo>
                    <a:lnTo>
                      <a:pt x="729" y="396"/>
                    </a:lnTo>
                    <a:lnTo>
                      <a:pt x="729" y="398"/>
                    </a:lnTo>
                    <a:lnTo>
                      <a:pt x="730" y="399"/>
                    </a:lnTo>
                    <a:lnTo>
                      <a:pt x="728" y="400"/>
                    </a:lnTo>
                    <a:lnTo>
                      <a:pt x="726" y="400"/>
                    </a:lnTo>
                    <a:lnTo>
                      <a:pt x="726" y="402"/>
                    </a:lnTo>
                    <a:lnTo>
                      <a:pt x="727" y="404"/>
                    </a:lnTo>
                    <a:lnTo>
                      <a:pt x="725" y="404"/>
                    </a:lnTo>
                    <a:lnTo>
                      <a:pt x="722" y="404"/>
                    </a:lnTo>
                    <a:lnTo>
                      <a:pt x="722" y="406"/>
                    </a:lnTo>
                    <a:lnTo>
                      <a:pt x="724" y="408"/>
                    </a:lnTo>
                    <a:lnTo>
                      <a:pt x="721" y="408"/>
                    </a:lnTo>
                    <a:lnTo>
                      <a:pt x="719" y="409"/>
                    </a:lnTo>
                    <a:lnTo>
                      <a:pt x="720" y="412"/>
                    </a:lnTo>
                    <a:lnTo>
                      <a:pt x="720" y="413"/>
                    </a:lnTo>
                    <a:lnTo>
                      <a:pt x="718" y="414"/>
                    </a:lnTo>
                    <a:lnTo>
                      <a:pt x="716" y="414"/>
                    </a:lnTo>
                    <a:lnTo>
                      <a:pt x="717" y="416"/>
                    </a:lnTo>
                    <a:lnTo>
                      <a:pt x="717" y="418"/>
                    </a:lnTo>
                    <a:lnTo>
                      <a:pt x="715" y="418"/>
                    </a:lnTo>
                    <a:lnTo>
                      <a:pt x="713" y="418"/>
                    </a:lnTo>
                    <a:lnTo>
                      <a:pt x="714" y="420"/>
                    </a:lnTo>
                    <a:lnTo>
                      <a:pt x="715" y="422"/>
                    </a:lnTo>
                    <a:lnTo>
                      <a:pt x="713" y="422"/>
                    </a:lnTo>
                    <a:lnTo>
                      <a:pt x="711" y="423"/>
                    </a:lnTo>
                    <a:lnTo>
                      <a:pt x="711" y="425"/>
                    </a:lnTo>
                    <a:lnTo>
                      <a:pt x="712" y="426"/>
                    </a:lnTo>
                    <a:lnTo>
                      <a:pt x="710" y="427"/>
                    </a:lnTo>
                    <a:lnTo>
                      <a:pt x="708" y="427"/>
                    </a:lnTo>
                    <a:lnTo>
                      <a:pt x="708" y="430"/>
                    </a:lnTo>
                    <a:lnTo>
                      <a:pt x="709" y="432"/>
                    </a:lnTo>
                    <a:lnTo>
                      <a:pt x="707" y="432"/>
                    </a:lnTo>
                    <a:lnTo>
                      <a:pt x="704" y="432"/>
                    </a:lnTo>
                    <a:lnTo>
                      <a:pt x="703" y="430"/>
                    </a:lnTo>
                    <a:lnTo>
                      <a:pt x="703" y="427"/>
                    </a:lnTo>
                    <a:lnTo>
                      <a:pt x="701" y="429"/>
                    </a:lnTo>
                    <a:lnTo>
                      <a:pt x="699" y="429"/>
                    </a:lnTo>
                    <a:lnTo>
                      <a:pt x="699" y="431"/>
                    </a:lnTo>
                    <a:lnTo>
                      <a:pt x="700" y="433"/>
                    </a:lnTo>
                    <a:lnTo>
                      <a:pt x="702" y="432"/>
                    </a:lnTo>
                    <a:lnTo>
                      <a:pt x="704" y="432"/>
                    </a:lnTo>
                    <a:lnTo>
                      <a:pt x="705" y="434"/>
                    </a:lnTo>
                    <a:lnTo>
                      <a:pt x="705" y="436"/>
                    </a:lnTo>
                    <a:lnTo>
                      <a:pt x="703" y="436"/>
                    </a:lnTo>
                    <a:lnTo>
                      <a:pt x="701" y="437"/>
                    </a:lnTo>
                    <a:lnTo>
                      <a:pt x="701" y="438"/>
                    </a:lnTo>
                    <a:lnTo>
                      <a:pt x="702" y="440"/>
                    </a:lnTo>
                    <a:lnTo>
                      <a:pt x="703" y="442"/>
                    </a:lnTo>
                    <a:lnTo>
                      <a:pt x="703" y="444"/>
                    </a:lnTo>
                    <a:lnTo>
                      <a:pt x="701" y="446"/>
                    </a:lnTo>
                    <a:lnTo>
                      <a:pt x="699" y="446"/>
                    </a:lnTo>
                    <a:lnTo>
                      <a:pt x="697" y="446"/>
                    </a:lnTo>
                    <a:lnTo>
                      <a:pt x="695" y="446"/>
                    </a:lnTo>
                    <a:lnTo>
                      <a:pt x="696" y="448"/>
                    </a:lnTo>
                    <a:lnTo>
                      <a:pt x="696" y="450"/>
                    </a:lnTo>
                    <a:lnTo>
                      <a:pt x="697" y="452"/>
                    </a:lnTo>
                    <a:lnTo>
                      <a:pt x="697" y="454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4" y="456"/>
                    </a:lnTo>
                    <a:lnTo>
                      <a:pt x="695" y="458"/>
                    </a:lnTo>
                    <a:lnTo>
                      <a:pt x="693" y="458"/>
                    </a:lnTo>
                    <a:lnTo>
                      <a:pt x="691" y="459"/>
                    </a:lnTo>
                    <a:lnTo>
                      <a:pt x="691" y="462"/>
                    </a:lnTo>
                    <a:lnTo>
                      <a:pt x="692" y="463"/>
                    </a:lnTo>
                    <a:lnTo>
                      <a:pt x="690" y="464"/>
                    </a:lnTo>
                    <a:lnTo>
                      <a:pt x="687" y="464"/>
                    </a:lnTo>
                    <a:lnTo>
                      <a:pt x="687" y="466"/>
                    </a:lnTo>
                    <a:lnTo>
                      <a:pt x="688" y="468"/>
                    </a:lnTo>
                    <a:lnTo>
                      <a:pt x="686" y="468"/>
                    </a:lnTo>
                    <a:lnTo>
                      <a:pt x="684" y="468"/>
                    </a:lnTo>
                    <a:lnTo>
                      <a:pt x="684" y="470"/>
                    </a:lnTo>
                    <a:lnTo>
                      <a:pt x="685" y="472"/>
                    </a:lnTo>
                    <a:lnTo>
                      <a:pt x="683" y="472"/>
                    </a:lnTo>
                    <a:lnTo>
                      <a:pt x="681" y="473"/>
                    </a:lnTo>
                    <a:lnTo>
                      <a:pt x="681" y="474"/>
                    </a:lnTo>
                    <a:lnTo>
                      <a:pt x="682" y="476"/>
                    </a:lnTo>
                    <a:lnTo>
                      <a:pt x="680" y="477"/>
                    </a:lnTo>
                    <a:lnTo>
                      <a:pt x="678" y="477"/>
                    </a:lnTo>
                    <a:lnTo>
                      <a:pt x="676" y="477"/>
                    </a:lnTo>
                    <a:lnTo>
                      <a:pt x="674" y="477"/>
                    </a:lnTo>
                    <a:lnTo>
                      <a:pt x="674" y="480"/>
                    </a:lnTo>
                    <a:lnTo>
                      <a:pt x="675" y="482"/>
                    </a:lnTo>
                    <a:lnTo>
                      <a:pt x="675" y="484"/>
                    </a:lnTo>
                    <a:lnTo>
                      <a:pt x="676" y="486"/>
                    </a:lnTo>
                    <a:lnTo>
                      <a:pt x="674" y="486"/>
                    </a:lnTo>
                    <a:lnTo>
                      <a:pt x="671" y="486"/>
                    </a:lnTo>
                    <a:lnTo>
                      <a:pt x="670" y="484"/>
                    </a:lnTo>
                    <a:lnTo>
                      <a:pt x="670" y="483"/>
                    </a:lnTo>
                    <a:lnTo>
                      <a:pt x="668" y="483"/>
                    </a:lnTo>
                    <a:lnTo>
                      <a:pt x="666" y="483"/>
                    </a:lnTo>
                    <a:lnTo>
                      <a:pt x="666" y="485"/>
                    </a:lnTo>
                    <a:lnTo>
                      <a:pt x="667" y="487"/>
                    </a:lnTo>
                    <a:lnTo>
                      <a:pt x="669" y="487"/>
                    </a:lnTo>
                    <a:lnTo>
                      <a:pt x="671" y="486"/>
                    </a:lnTo>
                    <a:lnTo>
                      <a:pt x="671" y="488"/>
                    </a:lnTo>
                    <a:lnTo>
                      <a:pt x="672" y="490"/>
                    </a:lnTo>
                    <a:lnTo>
                      <a:pt x="670" y="491"/>
                    </a:lnTo>
                    <a:lnTo>
                      <a:pt x="668" y="491"/>
                    </a:lnTo>
                    <a:lnTo>
                      <a:pt x="668" y="493"/>
                    </a:lnTo>
                    <a:lnTo>
                      <a:pt x="669" y="496"/>
                    </a:lnTo>
                    <a:lnTo>
                      <a:pt x="667" y="496"/>
                    </a:lnTo>
                    <a:lnTo>
                      <a:pt x="665" y="496"/>
                    </a:lnTo>
                    <a:lnTo>
                      <a:pt x="665" y="498"/>
                    </a:lnTo>
                    <a:lnTo>
                      <a:pt x="666" y="500"/>
                    </a:lnTo>
                    <a:lnTo>
                      <a:pt x="664" y="500"/>
                    </a:lnTo>
                    <a:lnTo>
                      <a:pt x="662" y="500"/>
                    </a:lnTo>
                    <a:lnTo>
                      <a:pt x="662" y="502"/>
                    </a:lnTo>
                    <a:lnTo>
                      <a:pt x="663" y="504"/>
                    </a:lnTo>
                    <a:lnTo>
                      <a:pt x="661" y="505"/>
                    </a:lnTo>
                    <a:lnTo>
                      <a:pt x="659" y="505"/>
                    </a:lnTo>
                    <a:lnTo>
                      <a:pt x="658" y="503"/>
                    </a:lnTo>
                    <a:lnTo>
                      <a:pt x="658" y="501"/>
                    </a:lnTo>
                    <a:lnTo>
                      <a:pt x="660" y="501"/>
                    </a:lnTo>
                    <a:lnTo>
                      <a:pt x="662" y="500"/>
                    </a:lnTo>
                    <a:lnTo>
                      <a:pt x="661" y="498"/>
                    </a:lnTo>
                    <a:lnTo>
                      <a:pt x="661" y="496"/>
                    </a:lnTo>
                    <a:lnTo>
                      <a:pt x="660" y="493"/>
                    </a:lnTo>
                    <a:lnTo>
                      <a:pt x="660" y="491"/>
                    </a:lnTo>
                    <a:lnTo>
                      <a:pt x="658" y="492"/>
                    </a:lnTo>
                    <a:lnTo>
                      <a:pt x="655" y="492"/>
                    </a:lnTo>
                    <a:lnTo>
                      <a:pt x="654" y="490"/>
                    </a:lnTo>
                    <a:lnTo>
                      <a:pt x="654" y="488"/>
                    </a:lnTo>
                    <a:lnTo>
                      <a:pt x="652" y="488"/>
                    </a:lnTo>
                    <a:lnTo>
                      <a:pt x="650" y="488"/>
                    </a:lnTo>
                    <a:lnTo>
                      <a:pt x="650" y="490"/>
                    </a:lnTo>
                    <a:lnTo>
                      <a:pt x="651" y="492"/>
                    </a:lnTo>
                    <a:lnTo>
                      <a:pt x="651" y="494"/>
                    </a:lnTo>
                    <a:lnTo>
                      <a:pt x="652" y="497"/>
                    </a:lnTo>
                    <a:lnTo>
                      <a:pt x="650" y="497"/>
                    </a:lnTo>
                    <a:lnTo>
                      <a:pt x="648" y="497"/>
                    </a:lnTo>
                    <a:lnTo>
                      <a:pt x="648" y="499"/>
                    </a:lnTo>
                    <a:lnTo>
                      <a:pt x="649" y="501"/>
                    </a:lnTo>
                    <a:lnTo>
                      <a:pt x="649" y="503"/>
                    </a:lnTo>
                    <a:lnTo>
                      <a:pt x="650" y="505"/>
                    </a:lnTo>
                    <a:lnTo>
                      <a:pt x="650" y="507"/>
                    </a:lnTo>
                    <a:lnTo>
                      <a:pt x="651" y="509"/>
                    </a:lnTo>
                    <a:lnTo>
                      <a:pt x="653" y="509"/>
                    </a:lnTo>
                    <a:lnTo>
                      <a:pt x="655" y="509"/>
                    </a:lnTo>
                    <a:lnTo>
                      <a:pt x="655" y="511"/>
                    </a:lnTo>
                    <a:lnTo>
                      <a:pt x="657" y="514"/>
                    </a:lnTo>
                    <a:lnTo>
                      <a:pt x="654" y="514"/>
                    </a:lnTo>
                    <a:lnTo>
                      <a:pt x="652" y="514"/>
                    </a:lnTo>
                    <a:lnTo>
                      <a:pt x="652" y="516"/>
                    </a:lnTo>
                    <a:lnTo>
                      <a:pt x="653" y="518"/>
                    </a:lnTo>
                    <a:lnTo>
                      <a:pt x="651" y="518"/>
                    </a:lnTo>
                    <a:lnTo>
                      <a:pt x="649" y="518"/>
                    </a:lnTo>
                    <a:lnTo>
                      <a:pt x="649" y="520"/>
                    </a:lnTo>
                    <a:lnTo>
                      <a:pt x="650" y="522"/>
                    </a:lnTo>
                    <a:lnTo>
                      <a:pt x="648" y="522"/>
                    </a:lnTo>
                    <a:lnTo>
                      <a:pt x="646" y="522"/>
                    </a:lnTo>
                    <a:lnTo>
                      <a:pt x="646" y="524"/>
                    </a:lnTo>
                    <a:lnTo>
                      <a:pt x="647" y="526"/>
                    </a:lnTo>
                    <a:lnTo>
                      <a:pt x="647" y="529"/>
                    </a:lnTo>
                    <a:lnTo>
                      <a:pt x="648" y="531"/>
                    </a:lnTo>
                    <a:lnTo>
                      <a:pt x="646" y="531"/>
                    </a:lnTo>
                    <a:lnTo>
                      <a:pt x="644" y="531"/>
                    </a:lnTo>
                    <a:lnTo>
                      <a:pt x="641" y="531"/>
                    </a:lnTo>
                    <a:lnTo>
                      <a:pt x="639" y="531"/>
                    </a:lnTo>
                    <a:lnTo>
                      <a:pt x="639" y="533"/>
                    </a:lnTo>
                    <a:lnTo>
                      <a:pt x="641" y="535"/>
                    </a:lnTo>
                    <a:lnTo>
                      <a:pt x="637" y="535"/>
                    </a:lnTo>
                    <a:lnTo>
                      <a:pt x="636" y="536"/>
                    </a:lnTo>
                    <a:lnTo>
                      <a:pt x="636" y="538"/>
                    </a:lnTo>
                    <a:lnTo>
                      <a:pt x="637" y="539"/>
                    </a:lnTo>
                    <a:lnTo>
                      <a:pt x="637" y="541"/>
                    </a:lnTo>
                    <a:lnTo>
                      <a:pt x="637" y="543"/>
                    </a:lnTo>
                    <a:lnTo>
                      <a:pt x="635" y="544"/>
                    </a:lnTo>
                    <a:lnTo>
                      <a:pt x="633" y="544"/>
                    </a:lnTo>
                    <a:lnTo>
                      <a:pt x="634" y="547"/>
                    </a:lnTo>
                    <a:lnTo>
                      <a:pt x="634" y="549"/>
                    </a:lnTo>
                    <a:lnTo>
                      <a:pt x="632" y="549"/>
                    </a:lnTo>
                    <a:lnTo>
                      <a:pt x="630" y="549"/>
                    </a:lnTo>
                    <a:lnTo>
                      <a:pt x="631" y="551"/>
                    </a:lnTo>
                    <a:lnTo>
                      <a:pt x="631" y="553"/>
                    </a:lnTo>
                    <a:lnTo>
                      <a:pt x="629" y="553"/>
                    </a:lnTo>
                    <a:lnTo>
                      <a:pt x="627" y="553"/>
                    </a:lnTo>
                    <a:lnTo>
                      <a:pt x="625" y="553"/>
                    </a:lnTo>
                    <a:lnTo>
                      <a:pt x="622" y="553"/>
                    </a:lnTo>
                    <a:lnTo>
                      <a:pt x="622" y="555"/>
                    </a:lnTo>
                    <a:lnTo>
                      <a:pt x="624" y="557"/>
                    </a:lnTo>
                    <a:lnTo>
                      <a:pt x="624" y="559"/>
                    </a:lnTo>
                    <a:lnTo>
                      <a:pt x="625" y="561"/>
                    </a:lnTo>
                    <a:lnTo>
                      <a:pt x="622" y="561"/>
                    </a:lnTo>
                    <a:lnTo>
                      <a:pt x="620" y="561"/>
                    </a:lnTo>
                    <a:lnTo>
                      <a:pt x="620" y="564"/>
                    </a:lnTo>
                    <a:lnTo>
                      <a:pt x="621" y="566"/>
                    </a:lnTo>
                    <a:lnTo>
                      <a:pt x="619" y="566"/>
                    </a:lnTo>
                    <a:lnTo>
                      <a:pt x="617" y="566"/>
                    </a:lnTo>
                    <a:lnTo>
                      <a:pt x="617" y="568"/>
                    </a:lnTo>
                    <a:lnTo>
                      <a:pt x="618" y="570"/>
                    </a:lnTo>
                    <a:lnTo>
                      <a:pt x="616" y="571"/>
                    </a:lnTo>
                    <a:lnTo>
                      <a:pt x="613" y="571"/>
                    </a:lnTo>
                    <a:lnTo>
                      <a:pt x="613" y="569"/>
                    </a:lnTo>
                    <a:lnTo>
                      <a:pt x="613" y="567"/>
                    </a:lnTo>
                    <a:lnTo>
                      <a:pt x="611" y="567"/>
                    </a:lnTo>
                    <a:lnTo>
                      <a:pt x="608" y="567"/>
                    </a:lnTo>
                    <a:lnTo>
                      <a:pt x="609" y="569"/>
                    </a:lnTo>
                    <a:lnTo>
                      <a:pt x="609" y="571"/>
                    </a:lnTo>
                    <a:lnTo>
                      <a:pt x="612" y="571"/>
                    </a:lnTo>
                    <a:lnTo>
                      <a:pt x="613" y="571"/>
                    </a:lnTo>
                    <a:lnTo>
                      <a:pt x="614" y="573"/>
                    </a:lnTo>
                    <a:lnTo>
                      <a:pt x="614" y="574"/>
                    </a:lnTo>
                    <a:lnTo>
                      <a:pt x="612" y="575"/>
                    </a:lnTo>
                    <a:lnTo>
                      <a:pt x="610" y="575"/>
                    </a:lnTo>
                    <a:lnTo>
                      <a:pt x="611" y="577"/>
                    </a:lnTo>
                    <a:lnTo>
                      <a:pt x="611" y="580"/>
                    </a:lnTo>
                    <a:lnTo>
                      <a:pt x="609" y="580"/>
                    </a:lnTo>
                    <a:lnTo>
                      <a:pt x="607" y="580"/>
                    </a:lnTo>
                    <a:lnTo>
                      <a:pt x="608" y="582"/>
                    </a:lnTo>
                    <a:lnTo>
                      <a:pt x="608" y="584"/>
                    </a:lnTo>
                    <a:lnTo>
                      <a:pt x="605" y="584"/>
                    </a:lnTo>
                    <a:lnTo>
                      <a:pt x="603" y="584"/>
                    </a:lnTo>
                    <a:lnTo>
                      <a:pt x="603" y="582"/>
                    </a:lnTo>
                    <a:lnTo>
                      <a:pt x="602" y="580"/>
                    </a:lnTo>
                    <a:lnTo>
                      <a:pt x="600" y="580"/>
                    </a:lnTo>
                    <a:lnTo>
                      <a:pt x="598" y="580"/>
                    </a:lnTo>
                    <a:lnTo>
                      <a:pt x="598" y="582"/>
                    </a:lnTo>
                    <a:lnTo>
                      <a:pt x="599" y="584"/>
                    </a:lnTo>
                    <a:lnTo>
                      <a:pt x="601" y="584"/>
                    </a:lnTo>
                    <a:lnTo>
                      <a:pt x="603" y="584"/>
                    </a:lnTo>
                    <a:lnTo>
                      <a:pt x="604" y="586"/>
                    </a:lnTo>
                    <a:lnTo>
                      <a:pt x="604" y="588"/>
                    </a:lnTo>
                    <a:lnTo>
                      <a:pt x="605" y="590"/>
                    </a:lnTo>
                    <a:lnTo>
                      <a:pt x="605" y="592"/>
                    </a:lnTo>
                    <a:lnTo>
                      <a:pt x="603" y="592"/>
                    </a:lnTo>
                    <a:lnTo>
                      <a:pt x="601" y="592"/>
                    </a:lnTo>
                    <a:lnTo>
                      <a:pt x="599" y="592"/>
                    </a:lnTo>
                    <a:lnTo>
                      <a:pt x="597" y="592"/>
                    </a:lnTo>
                    <a:lnTo>
                      <a:pt x="597" y="594"/>
                    </a:lnTo>
                    <a:lnTo>
                      <a:pt x="598" y="597"/>
                    </a:lnTo>
                    <a:lnTo>
                      <a:pt x="596" y="597"/>
                    </a:lnTo>
                    <a:lnTo>
                      <a:pt x="593" y="597"/>
                    </a:lnTo>
                    <a:lnTo>
                      <a:pt x="591" y="597"/>
                    </a:lnTo>
                    <a:lnTo>
                      <a:pt x="588" y="597"/>
                    </a:lnTo>
                    <a:lnTo>
                      <a:pt x="589" y="599"/>
                    </a:lnTo>
                    <a:lnTo>
                      <a:pt x="589" y="601"/>
                    </a:lnTo>
                    <a:lnTo>
                      <a:pt x="592" y="601"/>
                    </a:lnTo>
                    <a:lnTo>
                      <a:pt x="594" y="601"/>
                    </a:lnTo>
                    <a:lnTo>
                      <a:pt x="595" y="603"/>
                    </a:lnTo>
                    <a:lnTo>
                      <a:pt x="595" y="605"/>
                    </a:lnTo>
                    <a:lnTo>
                      <a:pt x="593" y="605"/>
                    </a:lnTo>
                    <a:lnTo>
                      <a:pt x="591" y="605"/>
                    </a:lnTo>
                    <a:lnTo>
                      <a:pt x="591" y="607"/>
                    </a:lnTo>
                    <a:lnTo>
                      <a:pt x="592" y="609"/>
                    </a:lnTo>
                    <a:lnTo>
                      <a:pt x="589" y="609"/>
                    </a:lnTo>
                    <a:lnTo>
                      <a:pt x="587" y="609"/>
                    </a:lnTo>
                    <a:lnTo>
                      <a:pt x="587" y="611"/>
                    </a:lnTo>
                    <a:lnTo>
                      <a:pt x="588" y="614"/>
                    </a:lnTo>
                    <a:lnTo>
                      <a:pt x="586" y="614"/>
                    </a:lnTo>
                    <a:lnTo>
                      <a:pt x="584" y="614"/>
                    </a:lnTo>
                    <a:lnTo>
                      <a:pt x="581" y="614"/>
                    </a:lnTo>
                    <a:lnTo>
                      <a:pt x="579" y="614"/>
                    </a:lnTo>
                    <a:lnTo>
                      <a:pt x="580" y="616"/>
                    </a:lnTo>
                    <a:lnTo>
                      <a:pt x="580" y="618"/>
                    </a:lnTo>
                    <a:lnTo>
                      <a:pt x="581" y="620"/>
                    </a:lnTo>
                    <a:lnTo>
                      <a:pt x="581" y="622"/>
                    </a:lnTo>
                    <a:lnTo>
                      <a:pt x="579" y="622"/>
                    </a:lnTo>
                    <a:lnTo>
                      <a:pt x="577" y="622"/>
                    </a:lnTo>
                    <a:lnTo>
                      <a:pt x="578" y="624"/>
                    </a:lnTo>
                    <a:lnTo>
                      <a:pt x="578" y="626"/>
                    </a:lnTo>
                    <a:lnTo>
                      <a:pt x="576" y="626"/>
                    </a:lnTo>
                    <a:lnTo>
                      <a:pt x="574" y="626"/>
                    </a:lnTo>
                    <a:lnTo>
                      <a:pt x="574" y="629"/>
                    </a:lnTo>
                    <a:lnTo>
                      <a:pt x="575" y="631"/>
                    </a:lnTo>
                    <a:lnTo>
                      <a:pt x="572" y="631"/>
                    </a:lnTo>
                    <a:lnTo>
                      <a:pt x="570" y="631"/>
                    </a:lnTo>
                    <a:lnTo>
                      <a:pt x="570" y="633"/>
                    </a:lnTo>
                    <a:lnTo>
                      <a:pt x="570" y="635"/>
                    </a:lnTo>
                    <a:lnTo>
                      <a:pt x="568" y="635"/>
                    </a:lnTo>
                    <a:lnTo>
                      <a:pt x="566" y="635"/>
                    </a:lnTo>
                    <a:lnTo>
                      <a:pt x="567" y="637"/>
                    </a:lnTo>
                    <a:lnTo>
                      <a:pt x="567" y="639"/>
                    </a:lnTo>
                    <a:lnTo>
                      <a:pt x="565" y="639"/>
                    </a:lnTo>
                    <a:lnTo>
                      <a:pt x="563" y="640"/>
                    </a:lnTo>
                    <a:lnTo>
                      <a:pt x="564" y="642"/>
                    </a:lnTo>
                    <a:lnTo>
                      <a:pt x="564" y="643"/>
                    </a:lnTo>
                    <a:lnTo>
                      <a:pt x="562" y="644"/>
                    </a:lnTo>
                    <a:lnTo>
                      <a:pt x="560" y="644"/>
                    </a:lnTo>
                    <a:lnTo>
                      <a:pt x="559" y="642"/>
                    </a:lnTo>
                    <a:lnTo>
                      <a:pt x="559" y="640"/>
                    </a:lnTo>
                    <a:lnTo>
                      <a:pt x="557" y="640"/>
                    </a:lnTo>
                    <a:lnTo>
                      <a:pt x="554" y="640"/>
                    </a:lnTo>
                    <a:lnTo>
                      <a:pt x="554" y="642"/>
                    </a:lnTo>
                    <a:lnTo>
                      <a:pt x="555" y="644"/>
                    </a:lnTo>
                    <a:lnTo>
                      <a:pt x="558" y="644"/>
                    </a:lnTo>
                    <a:lnTo>
                      <a:pt x="560" y="644"/>
                    </a:lnTo>
                    <a:lnTo>
                      <a:pt x="560" y="647"/>
                    </a:lnTo>
                    <a:lnTo>
                      <a:pt x="561" y="648"/>
                    </a:lnTo>
                    <a:lnTo>
                      <a:pt x="558" y="648"/>
                    </a:lnTo>
                    <a:lnTo>
                      <a:pt x="555" y="648"/>
                    </a:lnTo>
                    <a:lnTo>
                      <a:pt x="557" y="650"/>
                    </a:lnTo>
                    <a:lnTo>
                      <a:pt x="557" y="652"/>
                    </a:lnTo>
                    <a:lnTo>
                      <a:pt x="558" y="654"/>
                    </a:lnTo>
                    <a:lnTo>
                      <a:pt x="558" y="656"/>
                    </a:lnTo>
                    <a:lnTo>
                      <a:pt x="555" y="656"/>
                    </a:lnTo>
                    <a:lnTo>
                      <a:pt x="553" y="656"/>
                    </a:lnTo>
                    <a:lnTo>
                      <a:pt x="551" y="656"/>
                    </a:lnTo>
                    <a:lnTo>
                      <a:pt x="549" y="656"/>
                    </a:lnTo>
                    <a:lnTo>
                      <a:pt x="549" y="658"/>
                    </a:lnTo>
                    <a:lnTo>
                      <a:pt x="550" y="660"/>
                    </a:lnTo>
                    <a:lnTo>
                      <a:pt x="550" y="663"/>
                    </a:lnTo>
                    <a:lnTo>
                      <a:pt x="550" y="665"/>
                    </a:lnTo>
                    <a:lnTo>
                      <a:pt x="548" y="665"/>
                    </a:lnTo>
                    <a:lnTo>
                      <a:pt x="546" y="665"/>
                    </a:lnTo>
                    <a:lnTo>
                      <a:pt x="547" y="667"/>
                    </a:lnTo>
                    <a:lnTo>
                      <a:pt x="547" y="669"/>
                    </a:lnTo>
                    <a:lnTo>
                      <a:pt x="545" y="669"/>
                    </a:lnTo>
                    <a:lnTo>
                      <a:pt x="543" y="669"/>
                    </a:lnTo>
                    <a:lnTo>
                      <a:pt x="543" y="671"/>
                    </a:lnTo>
                    <a:lnTo>
                      <a:pt x="544" y="673"/>
                    </a:lnTo>
                    <a:lnTo>
                      <a:pt x="542" y="673"/>
                    </a:lnTo>
                    <a:lnTo>
                      <a:pt x="539" y="673"/>
                    </a:lnTo>
                    <a:lnTo>
                      <a:pt x="536" y="673"/>
                    </a:lnTo>
                    <a:lnTo>
                      <a:pt x="535" y="673"/>
                    </a:lnTo>
                    <a:lnTo>
                      <a:pt x="535" y="675"/>
                    </a:lnTo>
                    <a:lnTo>
                      <a:pt x="535" y="677"/>
                    </a:lnTo>
                    <a:lnTo>
                      <a:pt x="536" y="680"/>
                    </a:lnTo>
                    <a:lnTo>
                      <a:pt x="536" y="682"/>
                    </a:lnTo>
                    <a:lnTo>
                      <a:pt x="534" y="682"/>
                    </a:lnTo>
                    <a:lnTo>
                      <a:pt x="532" y="682"/>
                    </a:lnTo>
                    <a:lnTo>
                      <a:pt x="532" y="684"/>
                    </a:lnTo>
                    <a:lnTo>
                      <a:pt x="533" y="686"/>
                    </a:lnTo>
                    <a:lnTo>
                      <a:pt x="531" y="686"/>
                    </a:lnTo>
                    <a:lnTo>
                      <a:pt x="529" y="686"/>
                    </a:lnTo>
                    <a:lnTo>
                      <a:pt x="529" y="688"/>
                    </a:lnTo>
                    <a:lnTo>
                      <a:pt x="529" y="690"/>
                    </a:lnTo>
                    <a:lnTo>
                      <a:pt x="527" y="690"/>
                    </a:lnTo>
                    <a:lnTo>
                      <a:pt x="525" y="690"/>
                    </a:lnTo>
                    <a:lnTo>
                      <a:pt x="526" y="692"/>
                    </a:lnTo>
                    <a:lnTo>
                      <a:pt x="526" y="694"/>
                    </a:lnTo>
                    <a:lnTo>
                      <a:pt x="524" y="694"/>
                    </a:lnTo>
                    <a:lnTo>
                      <a:pt x="521" y="694"/>
                    </a:lnTo>
                    <a:lnTo>
                      <a:pt x="521" y="697"/>
                    </a:lnTo>
                    <a:lnTo>
                      <a:pt x="522" y="699"/>
                    </a:lnTo>
                    <a:lnTo>
                      <a:pt x="520" y="699"/>
                    </a:lnTo>
                    <a:lnTo>
                      <a:pt x="518" y="699"/>
                    </a:lnTo>
                    <a:lnTo>
                      <a:pt x="518" y="701"/>
                    </a:lnTo>
                    <a:lnTo>
                      <a:pt x="518" y="703"/>
                    </a:lnTo>
                    <a:lnTo>
                      <a:pt x="516" y="703"/>
                    </a:lnTo>
                    <a:lnTo>
                      <a:pt x="514" y="703"/>
                    </a:lnTo>
                    <a:lnTo>
                      <a:pt x="515" y="705"/>
                    </a:lnTo>
                    <a:lnTo>
                      <a:pt x="515" y="707"/>
                    </a:lnTo>
                    <a:lnTo>
                      <a:pt x="513" y="707"/>
                    </a:lnTo>
                    <a:lnTo>
                      <a:pt x="511" y="707"/>
                    </a:lnTo>
                    <a:lnTo>
                      <a:pt x="511" y="709"/>
                    </a:lnTo>
                    <a:lnTo>
                      <a:pt x="512" y="711"/>
                    </a:lnTo>
                    <a:lnTo>
                      <a:pt x="510" y="711"/>
                    </a:lnTo>
                    <a:lnTo>
                      <a:pt x="506" y="711"/>
                    </a:lnTo>
                    <a:lnTo>
                      <a:pt x="508" y="714"/>
                    </a:lnTo>
                    <a:lnTo>
                      <a:pt x="508" y="716"/>
                    </a:lnTo>
                    <a:lnTo>
                      <a:pt x="505" y="716"/>
                    </a:lnTo>
                    <a:lnTo>
                      <a:pt x="503" y="716"/>
                    </a:lnTo>
                    <a:lnTo>
                      <a:pt x="503" y="713"/>
                    </a:lnTo>
                    <a:lnTo>
                      <a:pt x="502" y="711"/>
                    </a:lnTo>
                    <a:lnTo>
                      <a:pt x="500" y="710"/>
                    </a:lnTo>
                    <a:lnTo>
                      <a:pt x="498" y="711"/>
                    </a:lnTo>
                    <a:lnTo>
                      <a:pt x="499" y="714"/>
                    </a:lnTo>
                    <a:lnTo>
                      <a:pt x="499" y="715"/>
                    </a:lnTo>
                    <a:lnTo>
                      <a:pt x="501" y="715"/>
                    </a:lnTo>
                    <a:lnTo>
                      <a:pt x="503" y="716"/>
                    </a:lnTo>
                    <a:lnTo>
                      <a:pt x="504" y="718"/>
                    </a:lnTo>
                    <a:lnTo>
                      <a:pt x="504" y="719"/>
                    </a:lnTo>
                    <a:lnTo>
                      <a:pt x="502" y="719"/>
                    </a:lnTo>
                    <a:lnTo>
                      <a:pt x="500" y="719"/>
                    </a:lnTo>
                    <a:lnTo>
                      <a:pt x="500" y="721"/>
                    </a:lnTo>
                    <a:lnTo>
                      <a:pt x="500" y="723"/>
                    </a:lnTo>
                    <a:lnTo>
                      <a:pt x="501" y="725"/>
                    </a:lnTo>
                    <a:lnTo>
                      <a:pt x="501" y="727"/>
                    </a:lnTo>
                    <a:lnTo>
                      <a:pt x="499" y="727"/>
                    </a:lnTo>
                    <a:lnTo>
                      <a:pt x="497" y="727"/>
                    </a:lnTo>
                    <a:lnTo>
                      <a:pt x="495" y="727"/>
                    </a:lnTo>
                    <a:lnTo>
                      <a:pt x="493" y="727"/>
                    </a:lnTo>
                    <a:lnTo>
                      <a:pt x="491" y="727"/>
                    </a:lnTo>
                    <a:lnTo>
                      <a:pt x="488" y="727"/>
                    </a:lnTo>
                    <a:lnTo>
                      <a:pt x="488" y="730"/>
                    </a:lnTo>
                    <a:lnTo>
                      <a:pt x="489" y="732"/>
                    </a:lnTo>
                    <a:lnTo>
                      <a:pt x="489" y="732"/>
                    </a:lnTo>
                    <a:lnTo>
                      <a:pt x="492" y="732"/>
                    </a:lnTo>
                    <a:lnTo>
                      <a:pt x="493" y="732"/>
                    </a:lnTo>
                    <a:lnTo>
                      <a:pt x="494" y="732"/>
                    </a:lnTo>
                    <a:lnTo>
                      <a:pt x="494" y="734"/>
                    </a:lnTo>
                    <a:lnTo>
                      <a:pt x="494" y="736"/>
                    </a:lnTo>
                    <a:lnTo>
                      <a:pt x="492" y="736"/>
                    </a:lnTo>
                    <a:lnTo>
                      <a:pt x="489" y="736"/>
                    </a:lnTo>
                    <a:lnTo>
                      <a:pt x="491" y="738"/>
                    </a:lnTo>
                    <a:lnTo>
                      <a:pt x="491" y="740"/>
                    </a:lnTo>
                    <a:lnTo>
                      <a:pt x="488" y="740"/>
                    </a:lnTo>
                    <a:lnTo>
                      <a:pt x="486" y="740"/>
                    </a:lnTo>
                    <a:lnTo>
                      <a:pt x="486" y="742"/>
                    </a:lnTo>
                    <a:lnTo>
                      <a:pt x="487" y="744"/>
                    </a:lnTo>
                    <a:lnTo>
                      <a:pt x="484" y="744"/>
                    </a:lnTo>
                    <a:lnTo>
                      <a:pt x="483" y="744"/>
                    </a:lnTo>
                    <a:lnTo>
                      <a:pt x="483" y="747"/>
                    </a:lnTo>
                    <a:lnTo>
                      <a:pt x="483" y="749"/>
                    </a:lnTo>
                    <a:lnTo>
                      <a:pt x="481" y="749"/>
                    </a:lnTo>
                    <a:lnTo>
                      <a:pt x="479" y="749"/>
                    </a:lnTo>
                    <a:lnTo>
                      <a:pt x="479" y="751"/>
                    </a:lnTo>
                    <a:lnTo>
                      <a:pt x="480" y="753"/>
                    </a:lnTo>
                    <a:lnTo>
                      <a:pt x="478" y="753"/>
                    </a:lnTo>
                    <a:lnTo>
                      <a:pt x="476" y="753"/>
                    </a:lnTo>
                    <a:lnTo>
                      <a:pt x="476" y="755"/>
                    </a:lnTo>
                    <a:lnTo>
                      <a:pt x="476" y="756"/>
                    </a:lnTo>
                    <a:lnTo>
                      <a:pt x="474" y="756"/>
                    </a:lnTo>
                    <a:lnTo>
                      <a:pt x="471" y="756"/>
                    </a:lnTo>
                    <a:lnTo>
                      <a:pt x="472" y="758"/>
                    </a:lnTo>
                    <a:lnTo>
                      <a:pt x="472" y="760"/>
                    </a:lnTo>
                    <a:lnTo>
                      <a:pt x="470" y="760"/>
                    </a:lnTo>
                    <a:lnTo>
                      <a:pt x="468" y="760"/>
                    </a:lnTo>
                    <a:lnTo>
                      <a:pt x="468" y="763"/>
                    </a:lnTo>
                    <a:lnTo>
                      <a:pt x="469" y="765"/>
                    </a:lnTo>
                    <a:lnTo>
                      <a:pt x="466" y="765"/>
                    </a:lnTo>
                    <a:lnTo>
                      <a:pt x="464" y="765"/>
                    </a:lnTo>
                    <a:lnTo>
                      <a:pt x="465" y="767"/>
                    </a:lnTo>
                    <a:lnTo>
                      <a:pt x="465" y="769"/>
                    </a:lnTo>
                    <a:lnTo>
                      <a:pt x="463" y="769"/>
                    </a:lnTo>
                    <a:lnTo>
                      <a:pt x="461" y="769"/>
                    </a:lnTo>
                    <a:lnTo>
                      <a:pt x="461" y="771"/>
                    </a:lnTo>
                    <a:lnTo>
                      <a:pt x="462" y="773"/>
                    </a:lnTo>
                    <a:lnTo>
                      <a:pt x="460" y="773"/>
                    </a:lnTo>
                    <a:lnTo>
                      <a:pt x="458" y="773"/>
                    </a:lnTo>
                    <a:lnTo>
                      <a:pt x="458" y="775"/>
                    </a:lnTo>
                    <a:lnTo>
                      <a:pt x="458" y="777"/>
                    </a:lnTo>
                    <a:lnTo>
                      <a:pt x="455" y="777"/>
                    </a:lnTo>
                    <a:lnTo>
                      <a:pt x="453" y="777"/>
                    </a:lnTo>
                    <a:lnTo>
                      <a:pt x="454" y="780"/>
                    </a:lnTo>
                    <a:lnTo>
                      <a:pt x="454" y="782"/>
                    </a:lnTo>
                    <a:lnTo>
                      <a:pt x="452" y="782"/>
                    </a:lnTo>
                    <a:lnTo>
                      <a:pt x="450" y="782"/>
                    </a:lnTo>
                    <a:lnTo>
                      <a:pt x="450" y="784"/>
                    </a:lnTo>
                    <a:lnTo>
                      <a:pt x="450" y="785"/>
                    </a:lnTo>
                    <a:lnTo>
                      <a:pt x="448" y="785"/>
                    </a:lnTo>
                    <a:lnTo>
                      <a:pt x="446" y="785"/>
                    </a:lnTo>
                    <a:lnTo>
                      <a:pt x="446" y="783"/>
                    </a:lnTo>
                    <a:lnTo>
                      <a:pt x="446" y="781"/>
                    </a:lnTo>
                    <a:lnTo>
                      <a:pt x="444" y="781"/>
                    </a:lnTo>
                    <a:lnTo>
                      <a:pt x="442" y="781"/>
                    </a:lnTo>
                    <a:lnTo>
                      <a:pt x="441" y="778"/>
                    </a:lnTo>
                    <a:lnTo>
                      <a:pt x="441" y="776"/>
                    </a:lnTo>
                    <a:lnTo>
                      <a:pt x="438" y="776"/>
                    </a:lnTo>
                    <a:lnTo>
                      <a:pt x="436" y="776"/>
                    </a:lnTo>
                    <a:lnTo>
                      <a:pt x="436" y="774"/>
                    </a:lnTo>
                    <a:lnTo>
                      <a:pt x="435" y="772"/>
                    </a:lnTo>
                    <a:lnTo>
                      <a:pt x="433" y="772"/>
                    </a:lnTo>
                    <a:lnTo>
                      <a:pt x="431" y="772"/>
                    </a:lnTo>
                    <a:lnTo>
                      <a:pt x="431" y="774"/>
                    </a:lnTo>
                    <a:lnTo>
                      <a:pt x="432" y="776"/>
                    </a:lnTo>
                    <a:lnTo>
                      <a:pt x="434" y="776"/>
                    </a:lnTo>
                    <a:lnTo>
                      <a:pt x="436" y="776"/>
                    </a:lnTo>
                    <a:lnTo>
                      <a:pt x="436" y="778"/>
                    </a:lnTo>
                    <a:lnTo>
                      <a:pt x="437" y="781"/>
                    </a:lnTo>
                    <a:lnTo>
                      <a:pt x="439" y="781"/>
                    </a:lnTo>
                    <a:lnTo>
                      <a:pt x="442" y="781"/>
                    </a:lnTo>
                    <a:lnTo>
                      <a:pt x="442" y="783"/>
                    </a:lnTo>
                    <a:lnTo>
                      <a:pt x="442" y="785"/>
                    </a:lnTo>
                    <a:lnTo>
                      <a:pt x="444" y="785"/>
                    </a:lnTo>
                    <a:lnTo>
                      <a:pt x="446" y="785"/>
                    </a:lnTo>
                    <a:lnTo>
                      <a:pt x="447" y="787"/>
                    </a:lnTo>
                    <a:lnTo>
                      <a:pt x="447" y="789"/>
                    </a:lnTo>
                    <a:lnTo>
                      <a:pt x="445" y="789"/>
                    </a:lnTo>
                    <a:lnTo>
                      <a:pt x="443" y="789"/>
                    </a:lnTo>
                    <a:lnTo>
                      <a:pt x="443" y="791"/>
                    </a:lnTo>
                    <a:lnTo>
                      <a:pt x="444" y="793"/>
                    </a:lnTo>
                    <a:lnTo>
                      <a:pt x="442" y="793"/>
                    </a:lnTo>
                    <a:lnTo>
                      <a:pt x="439" y="793"/>
                    </a:lnTo>
                    <a:lnTo>
                      <a:pt x="439" y="795"/>
                    </a:lnTo>
                    <a:lnTo>
                      <a:pt x="439" y="798"/>
                    </a:lnTo>
                    <a:lnTo>
                      <a:pt x="437" y="798"/>
                    </a:lnTo>
                    <a:lnTo>
                      <a:pt x="435" y="798"/>
                    </a:lnTo>
                    <a:lnTo>
                      <a:pt x="433" y="798"/>
                    </a:lnTo>
                    <a:lnTo>
                      <a:pt x="431" y="798"/>
                    </a:lnTo>
                    <a:lnTo>
                      <a:pt x="431" y="800"/>
                    </a:lnTo>
                    <a:lnTo>
                      <a:pt x="432" y="802"/>
                    </a:lnTo>
                    <a:lnTo>
                      <a:pt x="432" y="804"/>
                    </a:lnTo>
                    <a:lnTo>
                      <a:pt x="432" y="806"/>
                    </a:lnTo>
                    <a:lnTo>
                      <a:pt x="430" y="806"/>
                    </a:lnTo>
                    <a:lnTo>
                      <a:pt x="428" y="806"/>
                    </a:lnTo>
                    <a:lnTo>
                      <a:pt x="429" y="808"/>
                    </a:lnTo>
                    <a:lnTo>
                      <a:pt x="429" y="809"/>
                    </a:lnTo>
                    <a:lnTo>
                      <a:pt x="427" y="809"/>
                    </a:lnTo>
                    <a:lnTo>
                      <a:pt x="425" y="809"/>
                    </a:lnTo>
                    <a:lnTo>
                      <a:pt x="425" y="811"/>
                    </a:lnTo>
                    <a:lnTo>
                      <a:pt x="425" y="814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1"/>
                    </a:lnTo>
                    <a:lnTo>
                      <a:pt x="420" y="809"/>
                    </a:lnTo>
                    <a:lnTo>
                      <a:pt x="418" y="809"/>
                    </a:lnTo>
                    <a:lnTo>
                      <a:pt x="416" y="809"/>
                    </a:lnTo>
                    <a:lnTo>
                      <a:pt x="416" y="811"/>
                    </a:lnTo>
                    <a:lnTo>
                      <a:pt x="416" y="814"/>
                    </a:lnTo>
                    <a:lnTo>
                      <a:pt x="418" y="814"/>
                    </a:lnTo>
                    <a:lnTo>
                      <a:pt x="420" y="814"/>
                    </a:lnTo>
                    <a:lnTo>
                      <a:pt x="421" y="816"/>
                    </a:lnTo>
                    <a:lnTo>
                      <a:pt x="421" y="818"/>
                    </a:lnTo>
                    <a:lnTo>
                      <a:pt x="421" y="820"/>
                    </a:lnTo>
                    <a:lnTo>
                      <a:pt x="422" y="822"/>
                    </a:lnTo>
                    <a:lnTo>
                      <a:pt x="420" y="822"/>
                    </a:lnTo>
                    <a:lnTo>
                      <a:pt x="418" y="822"/>
                    </a:lnTo>
                    <a:lnTo>
                      <a:pt x="418" y="824"/>
                    </a:lnTo>
                    <a:lnTo>
                      <a:pt x="418" y="826"/>
                    </a:lnTo>
                    <a:lnTo>
                      <a:pt x="414" y="826"/>
                    </a:lnTo>
                    <a:lnTo>
                      <a:pt x="412" y="826"/>
                    </a:lnTo>
                    <a:lnTo>
                      <a:pt x="410" y="826"/>
                    </a:lnTo>
                    <a:lnTo>
                      <a:pt x="410" y="824"/>
                    </a:lnTo>
                    <a:lnTo>
                      <a:pt x="409" y="822"/>
                    </a:lnTo>
                    <a:lnTo>
                      <a:pt x="412" y="822"/>
                    </a:lnTo>
                    <a:lnTo>
                      <a:pt x="414" y="822"/>
                    </a:lnTo>
                    <a:lnTo>
                      <a:pt x="413" y="820"/>
                    </a:lnTo>
                    <a:lnTo>
                      <a:pt x="413" y="818"/>
                    </a:lnTo>
                    <a:lnTo>
                      <a:pt x="411" y="818"/>
                    </a:lnTo>
                    <a:lnTo>
                      <a:pt x="409" y="818"/>
                    </a:lnTo>
                    <a:lnTo>
                      <a:pt x="406" y="818"/>
                    </a:lnTo>
                    <a:lnTo>
                      <a:pt x="404" y="818"/>
                    </a:lnTo>
                    <a:lnTo>
                      <a:pt x="403" y="816"/>
                    </a:lnTo>
                    <a:lnTo>
                      <a:pt x="403" y="814"/>
                    </a:lnTo>
                    <a:lnTo>
                      <a:pt x="401" y="814"/>
                    </a:lnTo>
                    <a:lnTo>
                      <a:pt x="399" y="814"/>
                    </a:lnTo>
                    <a:lnTo>
                      <a:pt x="399" y="815"/>
                    </a:lnTo>
                    <a:lnTo>
                      <a:pt x="400" y="818"/>
                    </a:lnTo>
                    <a:lnTo>
                      <a:pt x="402" y="818"/>
                    </a:lnTo>
                    <a:lnTo>
                      <a:pt x="404" y="818"/>
                    </a:lnTo>
                    <a:lnTo>
                      <a:pt x="404" y="820"/>
                    </a:lnTo>
                    <a:lnTo>
                      <a:pt x="404" y="822"/>
                    </a:lnTo>
                    <a:lnTo>
                      <a:pt x="405" y="824"/>
                    </a:lnTo>
                    <a:lnTo>
                      <a:pt x="405" y="825"/>
                    </a:lnTo>
                    <a:lnTo>
                      <a:pt x="408" y="826"/>
                    </a:lnTo>
                    <a:lnTo>
                      <a:pt x="410" y="826"/>
                    </a:lnTo>
                    <a:lnTo>
                      <a:pt x="411" y="828"/>
                    </a:lnTo>
                    <a:lnTo>
                      <a:pt x="411" y="831"/>
                    </a:lnTo>
                    <a:lnTo>
                      <a:pt x="411" y="833"/>
                    </a:lnTo>
                    <a:lnTo>
                      <a:pt x="411" y="835"/>
                    </a:lnTo>
                    <a:lnTo>
                      <a:pt x="409" y="834"/>
                    </a:lnTo>
                    <a:lnTo>
                      <a:pt x="406" y="834"/>
                    </a:lnTo>
                    <a:lnTo>
                      <a:pt x="408" y="836"/>
                    </a:lnTo>
                    <a:lnTo>
                      <a:pt x="408" y="838"/>
                    </a:lnTo>
                    <a:lnTo>
                      <a:pt x="405" y="838"/>
                    </a:lnTo>
                    <a:lnTo>
                      <a:pt x="403" y="838"/>
                    </a:lnTo>
                    <a:lnTo>
                      <a:pt x="403" y="840"/>
                    </a:lnTo>
                    <a:lnTo>
                      <a:pt x="403" y="842"/>
                    </a:lnTo>
                    <a:lnTo>
                      <a:pt x="402" y="842"/>
                    </a:lnTo>
                    <a:lnTo>
                      <a:pt x="399" y="842"/>
                    </a:lnTo>
                    <a:lnTo>
                      <a:pt x="399" y="840"/>
                    </a:lnTo>
                    <a:lnTo>
                      <a:pt x="399" y="838"/>
                    </a:lnTo>
                    <a:lnTo>
                      <a:pt x="397" y="838"/>
                    </a:lnTo>
                    <a:lnTo>
                      <a:pt x="395" y="838"/>
                    </a:lnTo>
                    <a:lnTo>
                      <a:pt x="395" y="840"/>
                    </a:lnTo>
                    <a:lnTo>
                      <a:pt x="395" y="842"/>
                    </a:lnTo>
                    <a:lnTo>
                      <a:pt x="397" y="842"/>
                    </a:lnTo>
                    <a:lnTo>
                      <a:pt x="399" y="842"/>
                    </a:lnTo>
                    <a:lnTo>
                      <a:pt x="400" y="844"/>
                    </a:lnTo>
                    <a:lnTo>
                      <a:pt x="400" y="847"/>
                    </a:lnTo>
                    <a:lnTo>
                      <a:pt x="398" y="847"/>
                    </a:lnTo>
                    <a:lnTo>
                      <a:pt x="396" y="847"/>
                    </a:lnTo>
                    <a:lnTo>
                      <a:pt x="396" y="849"/>
                    </a:lnTo>
                    <a:lnTo>
                      <a:pt x="397" y="851"/>
                    </a:lnTo>
                    <a:lnTo>
                      <a:pt x="395" y="851"/>
                    </a:lnTo>
                    <a:lnTo>
                      <a:pt x="393" y="851"/>
                    </a:lnTo>
                    <a:lnTo>
                      <a:pt x="389" y="851"/>
                    </a:lnTo>
                    <a:lnTo>
                      <a:pt x="388" y="851"/>
                    </a:lnTo>
                    <a:lnTo>
                      <a:pt x="388" y="853"/>
                    </a:lnTo>
                    <a:lnTo>
                      <a:pt x="388" y="854"/>
                    </a:lnTo>
                    <a:lnTo>
                      <a:pt x="386" y="854"/>
                    </a:lnTo>
                    <a:lnTo>
                      <a:pt x="384" y="854"/>
                    </a:lnTo>
                    <a:lnTo>
                      <a:pt x="384" y="856"/>
                    </a:lnTo>
                    <a:lnTo>
                      <a:pt x="385" y="858"/>
                    </a:lnTo>
                    <a:lnTo>
                      <a:pt x="385" y="858"/>
                    </a:lnTo>
                    <a:lnTo>
                      <a:pt x="387" y="858"/>
                    </a:lnTo>
                    <a:lnTo>
                      <a:pt x="388" y="858"/>
                    </a:lnTo>
                    <a:lnTo>
                      <a:pt x="389" y="858"/>
                    </a:lnTo>
                    <a:lnTo>
                      <a:pt x="389" y="860"/>
                    </a:lnTo>
                    <a:lnTo>
                      <a:pt x="389" y="863"/>
                    </a:lnTo>
                    <a:lnTo>
                      <a:pt x="387" y="863"/>
                    </a:lnTo>
                    <a:lnTo>
                      <a:pt x="385" y="863"/>
                    </a:lnTo>
                    <a:lnTo>
                      <a:pt x="383" y="863"/>
                    </a:lnTo>
                    <a:lnTo>
                      <a:pt x="381" y="863"/>
                    </a:lnTo>
                    <a:lnTo>
                      <a:pt x="381" y="865"/>
                    </a:lnTo>
                    <a:lnTo>
                      <a:pt x="382" y="867"/>
                    </a:lnTo>
                    <a:lnTo>
                      <a:pt x="382" y="869"/>
                    </a:lnTo>
                    <a:lnTo>
                      <a:pt x="382" y="871"/>
                    </a:lnTo>
                    <a:lnTo>
                      <a:pt x="381" y="871"/>
                    </a:lnTo>
                    <a:lnTo>
                      <a:pt x="378" y="871"/>
                    </a:lnTo>
                    <a:lnTo>
                      <a:pt x="376" y="871"/>
                    </a:lnTo>
                    <a:lnTo>
                      <a:pt x="373" y="871"/>
                    </a:lnTo>
                    <a:lnTo>
                      <a:pt x="375" y="873"/>
                    </a:lnTo>
                    <a:lnTo>
                      <a:pt x="375" y="875"/>
                    </a:lnTo>
                    <a:lnTo>
                      <a:pt x="375" y="877"/>
                    </a:lnTo>
                    <a:lnTo>
                      <a:pt x="376" y="880"/>
                    </a:lnTo>
                    <a:lnTo>
                      <a:pt x="373" y="880"/>
                    </a:lnTo>
                    <a:lnTo>
                      <a:pt x="371" y="878"/>
                    </a:lnTo>
                    <a:lnTo>
                      <a:pt x="371" y="882"/>
                    </a:lnTo>
                    <a:lnTo>
                      <a:pt x="371" y="883"/>
                    </a:lnTo>
                    <a:lnTo>
                      <a:pt x="369" y="883"/>
                    </a:lnTo>
                    <a:lnTo>
                      <a:pt x="367" y="883"/>
                    </a:lnTo>
                    <a:lnTo>
                      <a:pt x="365" y="883"/>
                    </a:lnTo>
                    <a:lnTo>
                      <a:pt x="363" y="883"/>
                    </a:lnTo>
                    <a:lnTo>
                      <a:pt x="363" y="881"/>
                    </a:lnTo>
                    <a:lnTo>
                      <a:pt x="362" y="878"/>
                    </a:lnTo>
                    <a:lnTo>
                      <a:pt x="360" y="878"/>
                    </a:lnTo>
                    <a:lnTo>
                      <a:pt x="358" y="878"/>
                    </a:lnTo>
                    <a:lnTo>
                      <a:pt x="359" y="881"/>
                    </a:lnTo>
                    <a:lnTo>
                      <a:pt x="359" y="883"/>
                    </a:lnTo>
                    <a:lnTo>
                      <a:pt x="361" y="883"/>
                    </a:lnTo>
                    <a:lnTo>
                      <a:pt x="363" y="883"/>
                    </a:lnTo>
                    <a:lnTo>
                      <a:pt x="364" y="885"/>
                    </a:lnTo>
                    <a:lnTo>
                      <a:pt x="364" y="887"/>
                    </a:lnTo>
                    <a:lnTo>
                      <a:pt x="364" y="889"/>
                    </a:lnTo>
                    <a:lnTo>
                      <a:pt x="364" y="891"/>
                    </a:lnTo>
                    <a:lnTo>
                      <a:pt x="362" y="891"/>
                    </a:lnTo>
                    <a:lnTo>
                      <a:pt x="360" y="891"/>
                    </a:lnTo>
                    <a:lnTo>
                      <a:pt x="361" y="893"/>
                    </a:lnTo>
                    <a:lnTo>
                      <a:pt x="361" y="895"/>
                    </a:lnTo>
                    <a:lnTo>
                      <a:pt x="359" y="895"/>
                    </a:lnTo>
                    <a:lnTo>
                      <a:pt x="356" y="895"/>
                    </a:lnTo>
                    <a:lnTo>
                      <a:pt x="356" y="898"/>
                    </a:lnTo>
                    <a:lnTo>
                      <a:pt x="356" y="900"/>
                    </a:lnTo>
                    <a:lnTo>
                      <a:pt x="354" y="900"/>
                    </a:lnTo>
                    <a:lnTo>
                      <a:pt x="352" y="900"/>
                    </a:lnTo>
                    <a:lnTo>
                      <a:pt x="353" y="902"/>
                    </a:lnTo>
                    <a:lnTo>
                      <a:pt x="353" y="903"/>
                    </a:lnTo>
                    <a:lnTo>
                      <a:pt x="351" y="903"/>
                    </a:lnTo>
                    <a:lnTo>
                      <a:pt x="349" y="903"/>
                    </a:lnTo>
                    <a:lnTo>
                      <a:pt x="349" y="905"/>
                    </a:lnTo>
                    <a:lnTo>
                      <a:pt x="350" y="907"/>
                    </a:lnTo>
                    <a:lnTo>
                      <a:pt x="348" y="907"/>
                    </a:lnTo>
                    <a:lnTo>
                      <a:pt x="346" y="907"/>
                    </a:lnTo>
                    <a:lnTo>
                      <a:pt x="346" y="909"/>
                    </a:lnTo>
                    <a:lnTo>
                      <a:pt x="346" y="911"/>
                    </a:lnTo>
                    <a:lnTo>
                      <a:pt x="344" y="911"/>
                    </a:lnTo>
                    <a:lnTo>
                      <a:pt x="342" y="911"/>
                    </a:lnTo>
                    <a:lnTo>
                      <a:pt x="342" y="914"/>
                    </a:lnTo>
                    <a:lnTo>
                      <a:pt x="343" y="916"/>
                    </a:lnTo>
                    <a:lnTo>
                      <a:pt x="341" y="916"/>
                    </a:lnTo>
                    <a:lnTo>
                      <a:pt x="338" y="916"/>
                    </a:lnTo>
                    <a:lnTo>
                      <a:pt x="338" y="918"/>
                    </a:lnTo>
                    <a:lnTo>
                      <a:pt x="338" y="920"/>
                    </a:lnTo>
                    <a:lnTo>
                      <a:pt x="336" y="920"/>
                    </a:lnTo>
                    <a:lnTo>
                      <a:pt x="334" y="920"/>
                    </a:lnTo>
                    <a:lnTo>
                      <a:pt x="335" y="922"/>
                    </a:lnTo>
                    <a:lnTo>
                      <a:pt x="335" y="924"/>
                    </a:lnTo>
                    <a:lnTo>
                      <a:pt x="333" y="924"/>
                    </a:lnTo>
                    <a:lnTo>
                      <a:pt x="331" y="923"/>
                    </a:lnTo>
                    <a:lnTo>
                      <a:pt x="329" y="923"/>
                    </a:lnTo>
                    <a:lnTo>
                      <a:pt x="327" y="923"/>
                    </a:lnTo>
                    <a:lnTo>
                      <a:pt x="327" y="925"/>
                    </a:lnTo>
                    <a:lnTo>
                      <a:pt x="327" y="927"/>
                    </a:lnTo>
                    <a:lnTo>
                      <a:pt x="330" y="927"/>
                    </a:lnTo>
                    <a:lnTo>
                      <a:pt x="332" y="927"/>
                    </a:lnTo>
                    <a:lnTo>
                      <a:pt x="332" y="930"/>
                    </a:lnTo>
                    <a:lnTo>
                      <a:pt x="332" y="932"/>
                    </a:lnTo>
                    <a:lnTo>
                      <a:pt x="330" y="932"/>
                    </a:lnTo>
                    <a:lnTo>
                      <a:pt x="328" y="932"/>
                    </a:lnTo>
                    <a:lnTo>
                      <a:pt x="328" y="934"/>
                    </a:lnTo>
                    <a:lnTo>
                      <a:pt x="329" y="936"/>
                    </a:lnTo>
                    <a:lnTo>
                      <a:pt x="327" y="936"/>
                    </a:lnTo>
                    <a:lnTo>
                      <a:pt x="325" y="936"/>
                    </a:lnTo>
                    <a:lnTo>
                      <a:pt x="325" y="938"/>
                    </a:lnTo>
                    <a:lnTo>
                      <a:pt x="325" y="940"/>
                    </a:lnTo>
                    <a:lnTo>
                      <a:pt x="322" y="940"/>
                    </a:lnTo>
                    <a:lnTo>
                      <a:pt x="320" y="940"/>
                    </a:lnTo>
                    <a:lnTo>
                      <a:pt x="318" y="940"/>
                    </a:lnTo>
                    <a:lnTo>
                      <a:pt x="316" y="940"/>
                    </a:lnTo>
                    <a:lnTo>
                      <a:pt x="316" y="942"/>
                    </a:lnTo>
                    <a:lnTo>
                      <a:pt x="317" y="944"/>
                    </a:lnTo>
                    <a:lnTo>
                      <a:pt x="317" y="947"/>
                    </a:lnTo>
                    <a:lnTo>
                      <a:pt x="318" y="949"/>
                    </a:lnTo>
                    <a:lnTo>
                      <a:pt x="316" y="948"/>
                    </a:lnTo>
                    <a:lnTo>
                      <a:pt x="313" y="948"/>
                    </a:lnTo>
                    <a:lnTo>
                      <a:pt x="314" y="950"/>
                    </a:lnTo>
                    <a:lnTo>
                      <a:pt x="314" y="952"/>
                    </a:lnTo>
                    <a:lnTo>
                      <a:pt x="312" y="952"/>
                    </a:lnTo>
                    <a:lnTo>
                      <a:pt x="310" y="952"/>
                    </a:lnTo>
                    <a:lnTo>
                      <a:pt x="308" y="952"/>
                    </a:lnTo>
                    <a:lnTo>
                      <a:pt x="305" y="952"/>
                    </a:lnTo>
                    <a:lnTo>
                      <a:pt x="305" y="954"/>
                    </a:lnTo>
                    <a:lnTo>
                      <a:pt x="306" y="956"/>
                    </a:lnTo>
                    <a:lnTo>
                      <a:pt x="306" y="958"/>
                    </a:lnTo>
                    <a:lnTo>
                      <a:pt x="306" y="960"/>
                    </a:lnTo>
                    <a:lnTo>
                      <a:pt x="304" y="960"/>
                    </a:lnTo>
                    <a:lnTo>
                      <a:pt x="302" y="960"/>
                    </a:lnTo>
                    <a:lnTo>
                      <a:pt x="303" y="962"/>
                    </a:lnTo>
                    <a:lnTo>
                      <a:pt x="303" y="965"/>
                    </a:lnTo>
                    <a:lnTo>
                      <a:pt x="301" y="965"/>
                    </a:lnTo>
                    <a:lnTo>
                      <a:pt x="299" y="965"/>
                    </a:lnTo>
                    <a:lnTo>
                      <a:pt x="297" y="965"/>
                    </a:lnTo>
                    <a:lnTo>
                      <a:pt x="295" y="965"/>
                    </a:lnTo>
                    <a:lnTo>
                      <a:pt x="295" y="967"/>
                    </a:lnTo>
                    <a:lnTo>
                      <a:pt x="296" y="969"/>
                    </a:lnTo>
                    <a:lnTo>
                      <a:pt x="296" y="971"/>
                    </a:lnTo>
                    <a:lnTo>
                      <a:pt x="296" y="972"/>
                    </a:lnTo>
                    <a:lnTo>
                      <a:pt x="294" y="972"/>
                    </a:lnTo>
                    <a:lnTo>
                      <a:pt x="292" y="972"/>
                    </a:lnTo>
                    <a:lnTo>
                      <a:pt x="293" y="974"/>
                    </a:lnTo>
                    <a:lnTo>
                      <a:pt x="293" y="976"/>
                    </a:lnTo>
                    <a:lnTo>
                      <a:pt x="291" y="976"/>
                    </a:lnTo>
                    <a:lnTo>
                      <a:pt x="288" y="976"/>
                    </a:lnTo>
                    <a:lnTo>
                      <a:pt x="288" y="978"/>
                    </a:lnTo>
                    <a:lnTo>
                      <a:pt x="288" y="981"/>
                    </a:lnTo>
                    <a:lnTo>
                      <a:pt x="286" y="981"/>
                    </a:lnTo>
                    <a:lnTo>
                      <a:pt x="284" y="981"/>
                    </a:lnTo>
                    <a:lnTo>
                      <a:pt x="282" y="981"/>
                    </a:lnTo>
                    <a:lnTo>
                      <a:pt x="280" y="981"/>
                    </a:lnTo>
                    <a:lnTo>
                      <a:pt x="281" y="983"/>
                    </a:lnTo>
                    <a:lnTo>
                      <a:pt x="281" y="985"/>
                    </a:lnTo>
                    <a:lnTo>
                      <a:pt x="282" y="987"/>
                    </a:lnTo>
                    <a:lnTo>
                      <a:pt x="282" y="989"/>
                    </a:lnTo>
                    <a:lnTo>
                      <a:pt x="280" y="989"/>
                    </a:lnTo>
                    <a:lnTo>
                      <a:pt x="278" y="989"/>
                    </a:lnTo>
                    <a:lnTo>
                      <a:pt x="278" y="991"/>
                    </a:lnTo>
                    <a:lnTo>
                      <a:pt x="278" y="993"/>
                    </a:lnTo>
                    <a:lnTo>
                      <a:pt x="276" y="993"/>
                    </a:lnTo>
                    <a:lnTo>
                      <a:pt x="273" y="993"/>
                    </a:lnTo>
                    <a:lnTo>
                      <a:pt x="275" y="995"/>
                    </a:lnTo>
                    <a:lnTo>
                      <a:pt x="275" y="998"/>
                    </a:lnTo>
                    <a:lnTo>
                      <a:pt x="272" y="997"/>
                    </a:lnTo>
                    <a:lnTo>
                      <a:pt x="270" y="997"/>
                    </a:lnTo>
                    <a:lnTo>
                      <a:pt x="270" y="999"/>
                    </a:lnTo>
                    <a:lnTo>
                      <a:pt x="271" y="1001"/>
                    </a:lnTo>
                    <a:lnTo>
                      <a:pt x="269" y="1001"/>
                    </a:lnTo>
                    <a:lnTo>
                      <a:pt x="267" y="1001"/>
                    </a:lnTo>
                    <a:lnTo>
                      <a:pt x="266" y="999"/>
                    </a:lnTo>
                    <a:lnTo>
                      <a:pt x="266" y="997"/>
                    </a:lnTo>
                    <a:lnTo>
                      <a:pt x="264" y="997"/>
                    </a:lnTo>
                    <a:lnTo>
                      <a:pt x="262" y="997"/>
                    </a:lnTo>
                    <a:lnTo>
                      <a:pt x="262" y="999"/>
                    </a:lnTo>
                    <a:lnTo>
                      <a:pt x="262" y="1001"/>
                    </a:lnTo>
                    <a:lnTo>
                      <a:pt x="265" y="1001"/>
                    </a:lnTo>
                    <a:lnTo>
                      <a:pt x="267" y="1001"/>
                    </a:lnTo>
                    <a:lnTo>
                      <a:pt x="267" y="1003"/>
                    </a:lnTo>
                    <a:lnTo>
                      <a:pt x="267" y="1005"/>
                    </a:lnTo>
                    <a:lnTo>
                      <a:pt x="265" y="1005"/>
                    </a:lnTo>
                    <a:lnTo>
                      <a:pt x="263" y="1005"/>
                    </a:lnTo>
                    <a:lnTo>
                      <a:pt x="264" y="1007"/>
                    </a:lnTo>
                    <a:lnTo>
                      <a:pt x="264" y="1009"/>
                    </a:lnTo>
                    <a:lnTo>
                      <a:pt x="262" y="1009"/>
                    </a:lnTo>
                    <a:lnTo>
                      <a:pt x="260" y="1009"/>
                    </a:lnTo>
                    <a:lnTo>
                      <a:pt x="260" y="1011"/>
                    </a:lnTo>
                    <a:lnTo>
                      <a:pt x="261" y="1014"/>
                    </a:lnTo>
                    <a:lnTo>
                      <a:pt x="258" y="1014"/>
                    </a:lnTo>
                    <a:lnTo>
                      <a:pt x="256" y="1014"/>
                    </a:lnTo>
                    <a:lnTo>
                      <a:pt x="256" y="1016"/>
                    </a:lnTo>
                    <a:lnTo>
                      <a:pt x="256" y="1018"/>
                    </a:lnTo>
                    <a:lnTo>
                      <a:pt x="254" y="1018"/>
                    </a:lnTo>
                    <a:lnTo>
                      <a:pt x="252" y="1018"/>
                    </a:lnTo>
                    <a:lnTo>
                      <a:pt x="253" y="1020"/>
                    </a:lnTo>
                    <a:lnTo>
                      <a:pt x="253" y="1022"/>
                    </a:lnTo>
                    <a:lnTo>
                      <a:pt x="251" y="1022"/>
                    </a:lnTo>
                    <a:lnTo>
                      <a:pt x="249" y="1022"/>
                    </a:lnTo>
                    <a:lnTo>
                      <a:pt x="249" y="1024"/>
                    </a:lnTo>
                    <a:lnTo>
                      <a:pt x="250" y="1026"/>
                    </a:lnTo>
                    <a:lnTo>
                      <a:pt x="247" y="1026"/>
                    </a:lnTo>
                    <a:lnTo>
                      <a:pt x="246" y="1026"/>
                    </a:lnTo>
                    <a:lnTo>
                      <a:pt x="246" y="1027"/>
                    </a:lnTo>
                    <a:lnTo>
                      <a:pt x="246" y="1029"/>
                    </a:lnTo>
                    <a:lnTo>
                      <a:pt x="247" y="1032"/>
                    </a:lnTo>
                    <a:lnTo>
                      <a:pt x="247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3" y="1036"/>
                    </a:lnTo>
                    <a:lnTo>
                      <a:pt x="244" y="1038"/>
                    </a:lnTo>
                    <a:lnTo>
                      <a:pt x="242" y="1038"/>
                    </a:lnTo>
                    <a:lnTo>
                      <a:pt x="239" y="1038"/>
                    </a:lnTo>
                    <a:lnTo>
                      <a:pt x="239" y="1040"/>
                    </a:lnTo>
                    <a:lnTo>
                      <a:pt x="239" y="1042"/>
                    </a:lnTo>
                    <a:lnTo>
                      <a:pt x="237" y="1042"/>
                    </a:lnTo>
                    <a:lnTo>
                      <a:pt x="235" y="1042"/>
                    </a:lnTo>
                    <a:lnTo>
                      <a:pt x="236" y="1044"/>
                    </a:lnTo>
                    <a:lnTo>
                      <a:pt x="236" y="1047"/>
                    </a:lnTo>
                    <a:lnTo>
                      <a:pt x="234" y="1047"/>
                    </a:lnTo>
                    <a:lnTo>
                      <a:pt x="232" y="1047"/>
                    </a:lnTo>
                    <a:lnTo>
                      <a:pt x="232" y="1049"/>
                    </a:lnTo>
                    <a:lnTo>
                      <a:pt x="233" y="1051"/>
                    </a:lnTo>
                    <a:lnTo>
                      <a:pt x="231" y="1051"/>
                    </a:lnTo>
                    <a:lnTo>
                      <a:pt x="229" y="1051"/>
                    </a:lnTo>
                    <a:lnTo>
                      <a:pt x="228" y="1049"/>
                    </a:lnTo>
                    <a:lnTo>
                      <a:pt x="228" y="1047"/>
                    </a:lnTo>
                    <a:lnTo>
                      <a:pt x="226" y="1047"/>
                    </a:lnTo>
                    <a:lnTo>
                      <a:pt x="223" y="1047"/>
                    </a:lnTo>
                    <a:lnTo>
                      <a:pt x="223" y="1044"/>
                    </a:lnTo>
                    <a:lnTo>
                      <a:pt x="222" y="1042"/>
                    </a:lnTo>
                    <a:lnTo>
                      <a:pt x="220" y="1042"/>
                    </a:lnTo>
                    <a:lnTo>
                      <a:pt x="218" y="1042"/>
                    </a:lnTo>
                    <a:lnTo>
                      <a:pt x="218" y="1040"/>
                    </a:lnTo>
                    <a:lnTo>
                      <a:pt x="217" y="1038"/>
                    </a:lnTo>
                    <a:lnTo>
                      <a:pt x="215" y="1038"/>
                    </a:lnTo>
                    <a:lnTo>
                      <a:pt x="213" y="1038"/>
                    </a:lnTo>
                    <a:lnTo>
                      <a:pt x="213" y="1040"/>
                    </a:lnTo>
                    <a:lnTo>
                      <a:pt x="214" y="1042"/>
                    </a:lnTo>
                    <a:lnTo>
                      <a:pt x="216" y="1042"/>
                    </a:lnTo>
                    <a:lnTo>
                      <a:pt x="218" y="1042"/>
                    </a:lnTo>
                    <a:lnTo>
                      <a:pt x="218" y="1044"/>
                    </a:lnTo>
                    <a:lnTo>
                      <a:pt x="219" y="1047"/>
                    </a:lnTo>
                    <a:lnTo>
                      <a:pt x="221" y="1047"/>
                    </a:lnTo>
                    <a:lnTo>
                      <a:pt x="223" y="1047"/>
                    </a:lnTo>
                    <a:lnTo>
                      <a:pt x="223" y="1049"/>
                    </a:lnTo>
                    <a:lnTo>
                      <a:pt x="225" y="1051"/>
                    </a:lnTo>
                    <a:lnTo>
                      <a:pt x="227" y="1051"/>
                    </a:lnTo>
                    <a:lnTo>
                      <a:pt x="229" y="1051"/>
                    </a:lnTo>
                    <a:lnTo>
                      <a:pt x="229" y="1053"/>
                    </a:lnTo>
                    <a:lnTo>
                      <a:pt x="229" y="1055"/>
                    </a:lnTo>
                    <a:lnTo>
                      <a:pt x="227" y="1055"/>
                    </a:lnTo>
                    <a:lnTo>
                      <a:pt x="225" y="1055"/>
                    </a:lnTo>
                    <a:lnTo>
                      <a:pt x="226" y="1057"/>
                    </a:lnTo>
                    <a:lnTo>
                      <a:pt x="226" y="1059"/>
                    </a:lnTo>
                    <a:lnTo>
                      <a:pt x="227" y="1061"/>
                    </a:lnTo>
                    <a:lnTo>
                      <a:pt x="227" y="1064"/>
                    </a:lnTo>
                    <a:lnTo>
                      <a:pt x="225" y="1064"/>
                    </a:lnTo>
                    <a:lnTo>
                      <a:pt x="222" y="1064"/>
                    </a:lnTo>
                    <a:lnTo>
                      <a:pt x="220" y="1062"/>
                    </a:lnTo>
                    <a:lnTo>
                      <a:pt x="218" y="1064"/>
                    </a:lnTo>
                    <a:lnTo>
                      <a:pt x="218" y="1066"/>
                    </a:lnTo>
                    <a:lnTo>
                      <a:pt x="219" y="1068"/>
                    </a:lnTo>
                    <a:lnTo>
                      <a:pt x="219" y="1070"/>
                    </a:lnTo>
                    <a:lnTo>
                      <a:pt x="219" y="1071"/>
                    </a:lnTo>
                    <a:lnTo>
                      <a:pt x="217" y="1071"/>
                    </a:lnTo>
                    <a:lnTo>
                      <a:pt x="215" y="1071"/>
                    </a:lnTo>
                    <a:lnTo>
                      <a:pt x="216" y="1073"/>
                    </a:lnTo>
                    <a:lnTo>
                      <a:pt x="216" y="1075"/>
                    </a:lnTo>
                    <a:lnTo>
                      <a:pt x="214" y="1075"/>
                    </a:lnTo>
                    <a:lnTo>
                      <a:pt x="212" y="1075"/>
                    </a:lnTo>
                    <a:lnTo>
                      <a:pt x="213" y="1077"/>
                    </a:lnTo>
                    <a:lnTo>
                      <a:pt x="213" y="1079"/>
                    </a:lnTo>
                    <a:lnTo>
                      <a:pt x="211" y="1079"/>
                    </a:lnTo>
                    <a:lnTo>
                      <a:pt x="209" y="1079"/>
                    </a:lnTo>
                    <a:lnTo>
                      <a:pt x="209" y="1082"/>
                    </a:lnTo>
                    <a:lnTo>
                      <a:pt x="210" y="1084"/>
                    </a:lnTo>
                    <a:lnTo>
                      <a:pt x="208" y="1084"/>
                    </a:lnTo>
                    <a:lnTo>
                      <a:pt x="205" y="1084"/>
                    </a:lnTo>
                    <a:lnTo>
                      <a:pt x="205" y="1086"/>
                    </a:lnTo>
                    <a:lnTo>
                      <a:pt x="205" y="1088"/>
                    </a:lnTo>
                    <a:lnTo>
                      <a:pt x="203" y="1088"/>
                    </a:lnTo>
                    <a:lnTo>
                      <a:pt x="201" y="1088"/>
                    </a:lnTo>
                    <a:lnTo>
                      <a:pt x="202" y="1090"/>
                    </a:lnTo>
                    <a:lnTo>
                      <a:pt x="202" y="1092"/>
                    </a:lnTo>
                    <a:lnTo>
                      <a:pt x="200" y="1092"/>
                    </a:lnTo>
                    <a:lnTo>
                      <a:pt x="198" y="1092"/>
                    </a:lnTo>
                    <a:lnTo>
                      <a:pt x="199" y="1094"/>
                    </a:lnTo>
                    <a:lnTo>
                      <a:pt x="199" y="1097"/>
                    </a:lnTo>
                    <a:lnTo>
                      <a:pt x="197" y="1097"/>
                    </a:lnTo>
                    <a:lnTo>
                      <a:pt x="195" y="1097"/>
                    </a:lnTo>
                    <a:lnTo>
                      <a:pt x="195" y="1099"/>
                    </a:lnTo>
                    <a:lnTo>
                      <a:pt x="196" y="1101"/>
                    </a:lnTo>
                    <a:lnTo>
                      <a:pt x="196" y="1103"/>
                    </a:lnTo>
                    <a:lnTo>
                      <a:pt x="197" y="1105"/>
                    </a:lnTo>
                    <a:lnTo>
                      <a:pt x="195" y="1105"/>
                    </a:lnTo>
                    <a:lnTo>
                      <a:pt x="192" y="1105"/>
                    </a:lnTo>
                    <a:lnTo>
                      <a:pt x="189" y="1105"/>
                    </a:lnTo>
                    <a:lnTo>
                      <a:pt x="187" y="1105"/>
                    </a:lnTo>
                    <a:lnTo>
                      <a:pt x="188" y="1107"/>
                    </a:lnTo>
                    <a:lnTo>
                      <a:pt x="188" y="1109"/>
                    </a:lnTo>
                    <a:lnTo>
                      <a:pt x="186" y="1109"/>
                    </a:lnTo>
                    <a:lnTo>
                      <a:pt x="184" y="1109"/>
                    </a:lnTo>
                    <a:lnTo>
                      <a:pt x="185" y="1111"/>
                    </a:lnTo>
                    <a:lnTo>
                      <a:pt x="185" y="1114"/>
                    </a:lnTo>
                    <a:lnTo>
                      <a:pt x="186" y="1116"/>
                    </a:lnTo>
                    <a:lnTo>
                      <a:pt x="186" y="1118"/>
                    </a:lnTo>
                    <a:lnTo>
                      <a:pt x="184" y="1118"/>
                    </a:lnTo>
                    <a:lnTo>
                      <a:pt x="182" y="1118"/>
                    </a:lnTo>
                    <a:lnTo>
                      <a:pt x="180" y="1118"/>
                    </a:lnTo>
                    <a:lnTo>
                      <a:pt x="178" y="1118"/>
                    </a:lnTo>
                    <a:lnTo>
                      <a:pt x="178" y="1120"/>
                    </a:lnTo>
                    <a:lnTo>
                      <a:pt x="179" y="1122"/>
                    </a:lnTo>
                    <a:lnTo>
                      <a:pt x="179" y="1124"/>
                    </a:lnTo>
                    <a:lnTo>
                      <a:pt x="180" y="1126"/>
                    </a:lnTo>
                    <a:lnTo>
                      <a:pt x="178" y="1126"/>
                    </a:lnTo>
                    <a:lnTo>
                      <a:pt x="176" y="1126"/>
                    </a:lnTo>
                    <a:lnTo>
                      <a:pt x="176" y="1128"/>
                    </a:lnTo>
                    <a:lnTo>
                      <a:pt x="177" y="1131"/>
                    </a:lnTo>
                    <a:lnTo>
                      <a:pt x="175" y="1131"/>
                    </a:lnTo>
                    <a:lnTo>
                      <a:pt x="172" y="1131"/>
                    </a:lnTo>
                    <a:lnTo>
                      <a:pt x="172" y="1133"/>
                    </a:lnTo>
                    <a:lnTo>
                      <a:pt x="172" y="1135"/>
                    </a:lnTo>
                    <a:lnTo>
                      <a:pt x="170" y="1135"/>
                    </a:lnTo>
                    <a:lnTo>
                      <a:pt x="168" y="1135"/>
                    </a:lnTo>
                    <a:lnTo>
                      <a:pt x="169" y="1137"/>
                    </a:lnTo>
                    <a:lnTo>
                      <a:pt x="169" y="1139"/>
                    </a:lnTo>
                    <a:lnTo>
                      <a:pt x="167" y="1139"/>
                    </a:lnTo>
                    <a:lnTo>
                      <a:pt x="165" y="1139"/>
                    </a:lnTo>
                    <a:lnTo>
                      <a:pt x="165" y="1137"/>
                    </a:lnTo>
                    <a:lnTo>
                      <a:pt x="164" y="1135"/>
                    </a:lnTo>
                    <a:lnTo>
                      <a:pt x="162" y="1135"/>
                    </a:lnTo>
                    <a:lnTo>
                      <a:pt x="160" y="1135"/>
                    </a:lnTo>
                    <a:lnTo>
                      <a:pt x="161" y="1137"/>
                    </a:lnTo>
                    <a:lnTo>
                      <a:pt x="161" y="1139"/>
                    </a:lnTo>
                    <a:lnTo>
                      <a:pt x="163" y="1139"/>
                    </a:lnTo>
                    <a:lnTo>
                      <a:pt x="165" y="1139"/>
                    </a:lnTo>
                    <a:lnTo>
                      <a:pt x="166" y="1141"/>
                    </a:lnTo>
                    <a:lnTo>
                      <a:pt x="166" y="1143"/>
                    </a:lnTo>
                    <a:lnTo>
                      <a:pt x="167" y="1145"/>
                    </a:lnTo>
                    <a:lnTo>
                      <a:pt x="167" y="1148"/>
                    </a:lnTo>
                    <a:lnTo>
                      <a:pt x="165" y="1148"/>
                    </a:lnTo>
                    <a:lnTo>
                      <a:pt x="163" y="1148"/>
                    </a:lnTo>
                    <a:lnTo>
                      <a:pt x="163" y="1150"/>
                    </a:lnTo>
                    <a:lnTo>
                      <a:pt x="164" y="1152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58" y="1152"/>
                    </a:lnTo>
                    <a:lnTo>
                      <a:pt x="155" y="1152"/>
                    </a:lnTo>
                    <a:lnTo>
                      <a:pt x="155" y="1154"/>
                    </a:lnTo>
                    <a:lnTo>
                      <a:pt x="156" y="1156"/>
                    </a:lnTo>
                    <a:lnTo>
                      <a:pt x="156" y="1158"/>
                    </a:lnTo>
                    <a:lnTo>
                      <a:pt x="158" y="1160"/>
                    </a:lnTo>
                    <a:lnTo>
                      <a:pt x="155" y="1160"/>
                    </a:lnTo>
                    <a:lnTo>
                      <a:pt x="153" y="1160"/>
                    </a:lnTo>
                    <a:lnTo>
                      <a:pt x="153" y="1162"/>
                    </a:lnTo>
                    <a:lnTo>
                      <a:pt x="154" y="1165"/>
                    </a:lnTo>
                    <a:lnTo>
                      <a:pt x="152" y="1165"/>
                    </a:lnTo>
                    <a:lnTo>
                      <a:pt x="150" y="1165"/>
                    </a:lnTo>
                    <a:lnTo>
                      <a:pt x="150" y="1167"/>
                    </a:lnTo>
                    <a:lnTo>
                      <a:pt x="151" y="1169"/>
                    </a:lnTo>
                    <a:lnTo>
                      <a:pt x="148" y="1169"/>
                    </a:lnTo>
                    <a:lnTo>
                      <a:pt x="147" y="1169"/>
                    </a:lnTo>
                    <a:lnTo>
                      <a:pt x="147" y="1171"/>
                    </a:lnTo>
                    <a:lnTo>
                      <a:pt x="147" y="1173"/>
                    </a:lnTo>
                    <a:lnTo>
                      <a:pt x="145" y="1173"/>
                    </a:lnTo>
                    <a:lnTo>
                      <a:pt x="143" y="1173"/>
                    </a:lnTo>
                    <a:lnTo>
                      <a:pt x="144" y="1175"/>
                    </a:lnTo>
                    <a:lnTo>
                      <a:pt x="144" y="1177"/>
                    </a:lnTo>
                    <a:lnTo>
                      <a:pt x="142" y="1177"/>
                    </a:lnTo>
                    <a:lnTo>
                      <a:pt x="139" y="1177"/>
                    </a:lnTo>
                    <a:lnTo>
                      <a:pt x="140" y="1179"/>
                    </a:lnTo>
                    <a:lnTo>
                      <a:pt x="140" y="1182"/>
                    </a:lnTo>
                    <a:lnTo>
                      <a:pt x="138" y="1182"/>
                    </a:lnTo>
                    <a:lnTo>
                      <a:pt x="136" y="1182"/>
                    </a:lnTo>
                    <a:lnTo>
                      <a:pt x="137" y="1184"/>
                    </a:lnTo>
                    <a:lnTo>
                      <a:pt x="137" y="1186"/>
                    </a:lnTo>
                    <a:lnTo>
                      <a:pt x="135" y="1186"/>
                    </a:lnTo>
                    <a:lnTo>
                      <a:pt x="133" y="1186"/>
                    </a:lnTo>
                    <a:lnTo>
                      <a:pt x="134" y="1188"/>
                    </a:lnTo>
                    <a:lnTo>
                      <a:pt x="134" y="1190"/>
                    </a:lnTo>
                    <a:lnTo>
                      <a:pt x="135" y="1192"/>
                    </a:lnTo>
                    <a:lnTo>
                      <a:pt x="135" y="1194"/>
                    </a:lnTo>
                    <a:lnTo>
                      <a:pt x="133" y="1194"/>
                    </a:lnTo>
                    <a:lnTo>
                      <a:pt x="131" y="1194"/>
                    </a:lnTo>
                    <a:lnTo>
                      <a:pt x="129" y="1194"/>
                    </a:lnTo>
                    <a:lnTo>
                      <a:pt x="127" y="1194"/>
                    </a:lnTo>
                    <a:lnTo>
                      <a:pt x="128" y="1196"/>
                    </a:lnTo>
                    <a:lnTo>
                      <a:pt x="128" y="1199"/>
                    </a:lnTo>
                    <a:lnTo>
                      <a:pt x="126" y="1199"/>
                    </a:lnTo>
                    <a:lnTo>
                      <a:pt x="123" y="1199"/>
                    </a:lnTo>
                    <a:lnTo>
                      <a:pt x="125" y="1201"/>
                    </a:lnTo>
                    <a:lnTo>
                      <a:pt x="125" y="1203"/>
                    </a:lnTo>
                    <a:lnTo>
                      <a:pt x="126" y="1205"/>
                    </a:lnTo>
                    <a:lnTo>
                      <a:pt x="126" y="1207"/>
                    </a:lnTo>
                    <a:lnTo>
                      <a:pt x="123" y="1207"/>
                    </a:lnTo>
                    <a:lnTo>
                      <a:pt x="121" y="1207"/>
                    </a:lnTo>
                    <a:lnTo>
                      <a:pt x="122" y="1209"/>
                    </a:lnTo>
                    <a:lnTo>
                      <a:pt x="122" y="1211"/>
                    </a:lnTo>
                    <a:lnTo>
                      <a:pt x="120" y="1211"/>
                    </a:lnTo>
                    <a:lnTo>
                      <a:pt x="118" y="1211"/>
                    </a:lnTo>
                    <a:lnTo>
                      <a:pt x="119" y="1214"/>
                    </a:lnTo>
                    <a:lnTo>
                      <a:pt x="119" y="1216"/>
                    </a:lnTo>
                    <a:lnTo>
                      <a:pt x="117" y="1216"/>
                    </a:lnTo>
                    <a:lnTo>
                      <a:pt x="115" y="1217"/>
                    </a:lnTo>
                    <a:lnTo>
                      <a:pt x="116" y="1219"/>
                    </a:lnTo>
                    <a:lnTo>
                      <a:pt x="117" y="1220"/>
                    </a:lnTo>
                    <a:lnTo>
                      <a:pt x="115" y="1221"/>
                    </a:lnTo>
                    <a:lnTo>
                      <a:pt x="113" y="1221"/>
                    </a:lnTo>
                    <a:lnTo>
                      <a:pt x="113" y="1223"/>
                    </a:lnTo>
                    <a:lnTo>
                      <a:pt x="114" y="1225"/>
                    </a:lnTo>
                    <a:lnTo>
                      <a:pt x="112" y="1225"/>
                    </a:lnTo>
                    <a:lnTo>
                      <a:pt x="110" y="1225"/>
                    </a:lnTo>
                    <a:lnTo>
                      <a:pt x="110" y="1227"/>
                    </a:lnTo>
                    <a:lnTo>
                      <a:pt x="111" y="1229"/>
                    </a:lnTo>
                    <a:lnTo>
                      <a:pt x="109" y="1229"/>
                    </a:lnTo>
                    <a:lnTo>
                      <a:pt x="106" y="1229"/>
                    </a:lnTo>
                    <a:lnTo>
                      <a:pt x="106" y="1232"/>
                    </a:lnTo>
                    <a:lnTo>
                      <a:pt x="107" y="1234"/>
                    </a:lnTo>
                    <a:lnTo>
                      <a:pt x="109" y="1236"/>
                    </a:lnTo>
                    <a:lnTo>
                      <a:pt x="109" y="1238"/>
                    </a:lnTo>
                    <a:lnTo>
                      <a:pt x="106" y="1238"/>
                    </a:lnTo>
                    <a:lnTo>
                      <a:pt x="104" y="1238"/>
                    </a:lnTo>
                    <a:lnTo>
                      <a:pt x="105" y="1240"/>
                    </a:lnTo>
                    <a:lnTo>
                      <a:pt x="105" y="1242"/>
                    </a:lnTo>
                    <a:lnTo>
                      <a:pt x="103" y="1242"/>
                    </a:lnTo>
                    <a:lnTo>
                      <a:pt x="101" y="1242"/>
                    </a:lnTo>
                    <a:lnTo>
                      <a:pt x="99" y="1242"/>
                    </a:lnTo>
                    <a:lnTo>
                      <a:pt x="97" y="1243"/>
                    </a:lnTo>
                    <a:lnTo>
                      <a:pt x="98" y="1245"/>
                    </a:lnTo>
                    <a:lnTo>
                      <a:pt x="98" y="1248"/>
                    </a:lnTo>
                    <a:lnTo>
                      <a:pt x="96" y="1248"/>
                    </a:lnTo>
                    <a:lnTo>
                      <a:pt x="94" y="1248"/>
                    </a:lnTo>
                    <a:lnTo>
                      <a:pt x="95" y="1250"/>
                    </a:lnTo>
                    <a:lnTo>
                      <a:pt x="95" y="1252"/>
                    </a:lnTo>
                    <a:lnTo>
                      <a:pt x="96" y="1254"/>
                    </a:lnTo>
                    <a:lnTo>
                      <a:pt x="97" y="1255"/>
                    </a:lnTo>
                    <a:lnTo>
                      <a:pt x="95" y="1256"/>
                    </a:lnTo>
                    <a:lnTo>
                      <a:pt x="93" y="1256"/>
                    </a:lnTo>
                    <a:lnTo>
                      <a:pt x="89" y="1256"/>
                    </a:lnTo>
                    <a:lnTo>
                      <a:pt x="87" y="1256"/>
                    </a:lnTo>
                    <a:lnTo>
                      <a:pt x="85" y="1256"/>
                    </a:lnTo>
                    <a:lnTo>
                      <a:pt x="83" y="1257"/>
                    </a:lnTo>
                    <a:lnTo>
                      <a:pt x="84" y="1259"/>
                    </a:lnTo>
                    <a:lnTo>
                      <a:pt x="85" y="1260"/>
                    </a:lnTo>
                    <a:lnTo>
                      <a:pt x="85" y="1260"/>
                    </a:lnTo>
                    <a:lnTo>
                      <a:pt x="87" y="1260"/>
                    </a:lnTo>
                    <a:lnTo>
                      <a:pt x="88" y="1260"/>
                    </a:lnTo>
                    <a:lnTo>
                      <a:pt x="89" y="1260"/>
                    </a:lnTo>
                    <a:lnTo>
                      <a:pt x="89" y="1262"/>
                    </a:lnTo>
                    <a:lnTo>
                      <a:pt x="90" y="1265"/>
                    </a:lnTo>
                    <a:lnTo>
                      <a:pt x="88" y="1265"/>
                    </a:lnTo>
                    <a:lnTo>
                      <a:pt x="86" y="1265"/>
                    </a:lnTo>
                    <a:lnTo>
                      <a:pt x="87" y="1267"/>
                    </a:lnTo>
                    <a:lnTo>
                      <a:pt x="87" y="1269"/>
                    </a:lnTo>
                    <a:lnTo>
                      <a:pt x="85" y="1269"/>
                    </a:lnTo>
                    <a:lnTo>
                      <a:pt x="83" y="1269"/>
                    </a:lnTo>
                    <a:lnTo>
                      <a:pt x="84" y="1271"/>
                    </a:lnTo>
                    <a:lnTo>
                      <a:pt x="85" y="1273"/>
                    </a:lnTo>
                    <a:lnTo>
                      <a:pt x="83" y="1273"/>
                    </a:lnTo>
                    <a:lnTo>
                      <a:pt x="81" y="1274"/>
                    </a:lnTo>
                    <a:lnTo>
                      <a:pt x="81" y="1276"/>
                    </a:lnTo>
                    <a:lnTo>
                      <a:pt x="82" y="1277"/>
                    </a:lnTo>
                    <a:lnTo>
                      <a:pt x="80" y="1278"/>
                    </a:lnTo>
                    <a:lnTo>
                      <a:pt x="78" y="1278"/>
                    </a:lnTo>
                    <a:lnTo>
                      <a:pt x="78" y="1281"/>
                    </a:lnTo>
                    <a:lnTo>
                      <a:pt x="79" y="1283"/>
                    </a:lnTo>
                    <a:lnTo>
                      <a:pt x="77" y="1283"/>
                    </a:lnTo>
                    <a:lnTo>
                      <a:pt x="75" y="1283"/>
                    </a:lnTo>
                    <a:lnTo>
                      <a:pt x="76" y="1285"/>
                    </a:lnTo>
                    <a:lnTo>
                      <a:pt x="76" y="1287"/>
                    </a:lnTo>
                    <a:lnTo>
                      <a:pt x="73" y="1287"/>
                    </a:lnTo>
                    <a:lnTo>
                      <a:pt x="71" y="1287"/>
                    </a:lnTo>
                    <a:lnTo>
                      <a:pt x="72" y="1289"/>
                    </a:lnTo>
                    <a:lnTo>
                      <a:pt x="73" y="1291"/>
                    </a:lnTo>
                    <a:lnTo>
                      <a:pt x="71" y="1291"/>
                    </a:lnTo>
                    <a:lnTo>
                      <a:pt x="69" y="1292"/>
                    </a:lnTo>
                    <a:lnTo>
                      <a:pt x="69" y="1294"/>
                    </a:lnTo>
                    <a:lnTo>
                      <a:pt x="70" y="1295"/>
                    </a:lnTo>
                    <a:lnTo>
                      <a:pt x="68" y="1296"/>
                    </a:lnTo>
                    <a:lnTo>
                      <a:pt x="66" y="1296"/>
                    </a:lnTo>
                    <a:lnTo>
                      <a:pt x="67" y="1299"/>
                    </a:lnTo>
                    <a:lnTo>
                      <a:pt x="67" y="1301"/>
                    </a:lnTo>
                    <a:lnTo>
                      <a:pt x="65" y="1301"/>
                    </a:lnTo>
                    <a:lnTo>
                      <a:pt x="63" y="1301"/>
                    </a:lnTo>
                    <a:lnTo>
                      <a:pt x="64" y="1303"/>
                    </a:lnTo>
                    <a:lnTo>
                      <a:pt x="65" y="1305"/>
                    </a:lnTo>
                    <a:lnTo>
                      <a:pt x="63" y="1305"/>
                    </a:lnTo>
                    <a:lnTo>
                      <a:pt x="61" y="1306"/>
                    </a:lnTo>
                    <a:lnTo>
                      <a:pt x="60" y="1304"/>
                    </a:lnTo>
                    <a:lnTo>
                      <a:pt x="59" y="1302"/>
                    </a:lnTo>
                    <a:lnTo>
                      <a:pt x="56" y="1302"/>
                    </a:lnTo>
                    <a:lnTo>
                      <a:pt x="54" y="1303"/>
                    </a:lnTo>
                    <a:lnTo>
                      <a:pt x="55" y="1304"/>
                    </a:lnTo>
                    <a:lnTo>
                      <a:pt x="56" y="1306"/>
                    </a:lnTo>
                    <a:lnTo>
                      <a:pt x="59" y="1306"/>
                    </a:lnTo>
                    <a:lnTo>
                      <a:pt x="61" y="1306"/>
                    </a:lnTo>
                    <a:lnTo>
                      <a:pt x="61" y="1307"/>
                    </a:lnTo>
                    <a:lnTo>
                      <a:pt x="62" y="1309"/>
                    </a:lnTo>
                    <a:lnTo>
                      <a:pt x="63" y="1311"/>
                    </a:lnTo>
                    <a:lnTo>
                      <a:pt x="63" y="1313"/>
                    </a:lnTo>
                    <a:lnTo>
                      <a:pt x="61" y="1313"/>
                    </a:lnTo>
                    <a:lnTo>
                      <a:pt x="59" y="1313"/>
                    </a:lnTo>
                    <a:lnTo>
                      <a:pt x="60" y="1316"/>
                    </a:lnTo>
                    <a:lnTo>
                      <a:pt x="61" y="1318"/>
                    </a:lnTo>
                    <a:lnTo>
                      <a:pt x="59" y="1319"/>
                    </a:lnTo>
                    <a:lnTo>
                      <a:pt x="56" y="1319"/>
                    </a:lnTo>
                    <a:lnTo>
                      <a:pt x="54" y="1319"/>
                    </a:lnTo>
                    <a:lnTo>
                      <a:pt x="52" y="1320"/>
                    </a:lnTo>
                    <a:lnTo>
                      <a:pt x="52" y="1321"/>
                    </a:lnTo>
                    <a:lnTo>
                      <a:pt x="53" y="1323"/>
                    </a:lnTo>
                    <a:lnTo>
                      <a:pt x="54" y="1325"/>
                    </a:lnTo>
                    <a:lnTo>
                      <a:pt x="55" y="1327"/>
                    </a:lnTo>
                    <a:lnTo>
                      <a:pt x="53" y="1327"/>
                    </a:lnTo>
                    <a:lnTo>
                      <a:pt x="51" y="1328"/>
                    </a:lnTo>
                    <a:lnTo>
                      <a:pt x="52" y="1331"/>
                    </a:lnTo>
                    <a:lnTo>
                      <a:pt x="52" y="1333"/>
                    </a:lnTo>
                    <a:lnTo>
                      <a:pt x="50" y="1333"/>
                    </a:lnTo>
                    <a:lnTo>
                      <a:pt x="48" y="1333"/>
                    </a:lnTo>
                    <a:lnTo>
                      <a:pt x="49" y="1335"/>
                    </a:lnTo>
                    <a:lnTo>
                      <a:pt x="50" y="1337"/>
                    </a:lnTo>
                    <a:lnTo>
                      <a:pt x="48" y="1337"/>
                    </a:lnTo>
                    <a:lnTo>
                      <a:pt x="46" y="1338"/>
                    </a:lnTo>
                    <a:lnTo>
                      <a:pt x="46" y="1340"/>
                    </a:lnTo>
                    <a:lnTo>
                      <a:pt x="47" y="1341"/>
                    </a:lnTo>
                    <a:lnTo>
                      <a:pt x="48" y="1343"/>
                    </a:lnTo>
                    <a:lnTo>
                      <a:pt x="49" y="1345"/>
                    </a:lnTo>
                    <a:lnTo>
                      <a:pt x="47" y="1346"/>
                    </a:lnTo>
                    <a:lnTo>
                      <a:pt x="45" y="1346"/>
                    </a:lnTo>
                    <a:lnTo>
                      <a:pt x="45" y="1349"/>
                    </a:lnTo>
                    <a:lnTo>
                      <a:pt x="46" y="1351"/>
                    </a:lnTo>
                    <a:lnTo>
                      <a:pt x="44" y="1351"/>
                    </a:lnTo>
                    <a:lnTo>
                      <a:pt x="42" y="1351"/>
                    </a:lnTo>
                    <a:lnTo>
                      <a:pt x="40" y="1350"/>
                    </a:lnTo>
                    <a:lnTo>
                      <a:pt x="40" y="1348"/>
                    </a:lnTo>
                    <a:lnTo>
                      <a:pt x="38" y="1348"/>
                    </a:lnTo>
                    <a:lnTo>
                      <a:pt x="36" y="1348"/>
                    </a:lnTo>
                    <a:lnTo>
                      <a:pt x="35" y="1346"/>
                    </a:lnTo>
                    <a:lnTo>
                      <a:pt x="34" y="1344"/>
                    </a:lnTo>
                    <a:lnTo>
                      <a:pt x="32" y="1344"/>
                    </a:lnTo>
                    <a:lnTo>
                      <a:pt x="30" y="1345"/>
                    </a:lnTo>
                    <a:lnTo>
                      <a:pt x="29" y="1343"/>
                    </a:lnTo>
                    <a:lnTo>
                      <a:pt x="29" y="1341"/>
                    </a:lnTo>
                    <a:lnTo>
                      <a:pt x="28" y="1339"/>
                    </a:lnTo>
                    <a:lnTo>
                      <a:pt x="27" y="1337"/>
                    </a:lnTo>
                    <a:lnTo>
                      <a:pt x="25" y="1337"/>
                    </a:lnTo>
                    <a:lnTo>
                      <a:pt x="22" y="1338"/>
                    </a:lnTo>
                    <a:lnTo>
                      <a:pt x="23" y="1340"/>
                    </a:lnTo>
                    <a:lnTo>
                      <a:pt x="25" y="1342"/>
                    </a:lnTo>
                    <a:lnTo>
                      <a:pt x="22" y="1342"/>
                    </a:lnTo>
                    <a:lnTo>
                      <a:pt x="20" y="1342"/>
                    </a:lnTo>
                    <a:lnTo>
                      <a:pt x="20" y="1344"/>
                    </a:lnTo>
                    <a:lnTo>
                      <a:pt x="21" y="1346"/>
                    </a:lnTo>
                    <a:lnTo>
                      <a:pt x="22" y="1349"/>
                    </a:lnTo>
                    <a:lnTo>
                      <a:pt x="23" y="1351"/>
                    </a:lnTo>
                    <a:lnTo>
                      <a:pt x="23" y="1353"/>
                    </a:lnTo>
                    <a:lnTo>
                      <a:pt x="25" y="1354"/>
                    </a:lnTo>
                    <a:lnTo>
                      <a:pt x="27" y="1354"/>
                    </a:lnTo>
                    <a:lnTo>
                      <a:pt x="29" y="1354"/>
                    </a:lnTo>
                    <a:lnTo>
                      <a:pt x="32" y="1361"/>
                    </a:lnTo>
                    <a:lnTo>
                      <a:pt x="30" y="1361"/>
                    </a:lnTo>
                    <a:lnTo>
                      <a:pt x="28" y="1362"/>
                    </a:lnTo>
                    <a:lnTo>
                      <a:pt x="26" y="1362"/>
                    </a:lnTo>
                    <a:lnTo>
                      <a:pt x="23" y="1363"/>
                    </a:lnTo>
                    <a:lnTo>
                      <a:pt x="22" y="1361"/>
                    </a:lnTo>
                    <a:lnTo>
                      <a:pt x="22" y="1359"/>
                    </a:lnTo>
                    <a:lnTo>
                      <a:pt x="20" y="1355"/>
                    </a:lnTo>
                    <a:lnTo>
                      <a:pt x="20" y="1353"/>
                    </a:lnTo>
                    <a:lnTo>
                      <a:pt x="19" y="1351"/>
                    </a:lnTo>
                    <a:lnTo>
                      <a:pt x="18" y="1350"/>
                    </a:lnTo>
                    <a:lnTo>
                      <a:pt x="17" y="1348"/>
                    </a:lnTo>
                    <a:lnTo>
                      <a:pt x="15" y="1348"/>
                    </a:lnTo>
                    <a:lnTo>
                      <a:pt x="13" y="1349"/>
                    </a:lnTo>
                    <a:lnTo>
                      <a:pt x="12" y="1346"/>
                    </a:lnTo>
                    <a:lnTo>
                      <a:pt x="12" y="1344"/>
                    </a:lnTo>
                    <a:lnTo>
                      <a:pt x="14" y="1343"/>
                    </a:lnTo>
                    <a:lnTo>
                      <a:pt x="16" y="1343"/>
                    </a:lnTo>
                    <a:lnTo>
                      <a:pt x="15" y="1341"/>
                    </a:lnTo>
                    <a:lnTo>
                      <a:pt x="14" y="1339"/>
                    </a:lnTo>
                    <a:lnTo>
                      <a:pt x="16" y="1339"/>
                    </a:lnTo>
                    <a:lnTo>
                      <a:pt x="18" y="1339"/>
                    </a:lnTo>
                    <a:lnTo>
                      <a:pt x="18" y="1337"/>
                    </a:lnTo>
                    <a:lnTo>
                      <a:pt x="17" y="1335"/>
                    </a:lnTo>
                    <a:lnTo>
                      <a:pt x="19" y="1334"/>
                    </a:lnTo>
                    <a:lnTo>
                      <a:pt x="21" y="1334"/>
                    </a:lnTo>
                    <a:lnTo>
                      <a:pt x="26" y="1333"/>
                    </a:lnTo>
                    <a:lnTo>
                      <a:pt x="30" y="13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8" name="Freeform 368">
                <a:extLst>
                  <a:ext uri="{FF2B5EF4-FFF2-40B4-BE49-F238E27FC236}">
                    <a16:creationId xmlns:a16="http://schemas.microsoft.com/office/drawing/2014/main" id="{7784B174-4306-439F-6E93-F9152800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" y="2859"/>
                <a:ext cx="1" cy="2"/>
              </a:xfrm>
              <a:custGeom>
                <a:avLst/>
                <a:gdLst>
                  <a:gd name="T0" fmla="*/ 2 w 20"/>
                  <a:gd name="T1" fmla="*/ 27 h 34"/>
                  <a:gd name="T2" fmla="*/ 1 w 20"/>
                  <a:gd name="T3" fmla="*/ 23 h 34"/>
                  <a:gd name="T4" fmla="*/ 4 w 20"/>
                  <a:gd name="T5" fmla="*/ 22 h 34"/>
                  <a:gd name="T6" fmla="*/ 3 w 20"/>
                  <a:gd name="T7" fmla="*/ 19 h 34"/>
                  <a:gd name="T8" fmla="*/ 7 w 20"/>
                  <a:gd name="T9" fmla="*/ 17 h 34"/>
                  <a:gd name="T10" fmla="*/ 6 w 20"/>
                  <a:gd name="T11" fmla="*/ 13 h 34"/>
                  <a:gd name="T12" fmla="*/ 2 w 20"/>
                  <a:gd name="T13" fmla="*/ 14 h 34"/>
                  <a:gd name="T14" fmla="*/ 0 w 20"/>
                  <a:gd name="T15" fmla="*/ 10 h 34"/>
                  <a:gd name="T16" fmla="*/ 4 w 20"/>
                  <a:gd name="T17" fmla="*/ 9 h 34"/>
                  <a:gd name="T18" fmla="*/ 3 w 20"/>
                  <a:gd name="T19" fmla="*/ 6 h 34"/>
                  <a:gd name="T20" fmla="*/ 1 w 20"/>
                  <a:gd name="T21" fmla="*/ 1 h 34"/>
                  <a:gd name="T22" fmla="*/ 5 w 20"/>
                  <a:gd name="T23" fmla="*/ 0 h 34"/>
                  <a:gd name="T24" fmla="*/ 7 w 20"/>
                  <a:gd name="T25" fmla="*/ 5 h 34"/>
                  <a:gd name="T26" fmla="*/ 11 w 20"/>
                  <a:gd name="T27" fmla="*/ 4 h 34"/>
                  <a:gd name="T28" fmla="*/ 16 w 20"/>
                  <a:gd name="T29" fmla="*/ 15 h 34"/>
                  <a:gd name="T30" fmla="*/ 17 w 20"/>
                  <a:gd name="T31" fmla="*/ 20 h 34"/>
                  <a:gd name="T32" fmla="*/ 12 w 20"/>
                  <a:gd name="T33" fmla="*/ 21 h 34"/>
                  <a:gd name="T34" fmla="*/ 11 w 20"/>
                  <a:gd name="T35" fmla="*/ 16 h 34"/>
                  <a:gd name="T36" fmla="*/ 7 w 20"/>
                  <a:gd name="T37" fmla="*/ 17 h 34"/>
                  <a:gd name="T38" fmla="*/ 8 w 20"/>
                  <a:gd name="T39" fmla="*/ 21 h 34"/>
                  <a:gd name="T40" fmla="*/ 4 w 20"/>
                  <a:gd name="T41" fmla="*/ 22 h 34"/>
                  <a:gd name="T42" fmla="*/ 6 w 20"/>
                  <a:gd name="T43" fmla="*/ 26 h 34"/>
                  <a:gd name="T44" fmla="*/ 17 w 20"/>
                  <a:gd name="T45" fmla="*/ 24 h 34"/>
                  <a:gd name="T46" fmla="*/ 20 w 20"/>
                  <a:gd name="T47" fmla="*/ 26 h 34"/>
                  <a:gd name="T48" fmla="*/ 18 w 20"/>
                  <a:gd name="T49" fmla="*/ 28 h 34"/>
                  <a:gd name="T50" fmla="*/ 18 w 20"/>
                  <a:gd name="T51" fmla="*/ 32 h 34"/>
                  <a:gd name="T52" fmla="*/ 13 w 20"/>
                  <a:gd name="T53" fmla="*/ 33 h 34"/>
                  <a:gd name="T54" fmla="*/ 11 w 20"/>
                  <a:gd name="T55" fmla="*/ 29 h 34"/>
                  <a:gd name="T56" fmla="*/ 7 w 20"/>
                  <a:gd name="T57" fmla="*/ 30 h 34"/>
                  <a:gd name="T58" fmla="*/ 9 w 20"/>
                  <a:gd name="T59" fmla="*/ 33 h 34"/>
                  <a:gd name="T60" fmla="*/ 5 w 20"/>
                  <a:gd name="T61" fmla="*/ 34 h 34"/>
                  <a:gd name="T62" fmla="*/ 3 w 20"/>
                  <a:gd name="T6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34">
                    <a:moveTo>
                      <a:pt x="3" y="30"/>
                    </a:moveTo>
                    <a:lnTo>
                      <a:pt x="2" y="27"/>
                    </a:lnTo>
                    <a:lnTo>
                      <a:pt x="1" y="25"/>
                    </a:lnTo>
                    <a:lnTo>
                      <a:pt x="1" y="23"/>
                    </a:lnTo>
                    <a:lnTo>
                      <a:pt x="3" y="23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8"/>
                    </a:lnTo>
                    <a:lnTo>
                      <a:pt x="16" y="15"/>
                    </a:lnTo>
                    <a:lnTo>
                      <a:pt x="17" y="17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6" y="26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3" y="33"/>
                    </a:lnTo>
                    <a:lnTo>
                      <a:pt x="12" y="31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7" y="30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4" y="32"/>
                    </a:lnTo>
                    <a:lnTo>
                      <a:pt x="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29" name="Freeform 369">
                <a:extLst>
                  <a:ext uri="{FF2B5EF4-FFF2-40B4-BE49-F238E27FC236}">
                    <a16:creationId xmlns:a16="http://schemas.microsoft.com/office/drawing/2014/main" id="{36B42483-8932-239E-3766-13D691ADD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24"/>
                <a:ext cx="1" cy="1"/>
              </a:xfrm>
              <a:custGeom>
                <a:avLst/>
                <a:gdLst>
                  <a:gd name="T0" fmla="*/ 12 w 15"/>
                  <a:gd name="T1" fmla="*/ 17 h 17"/>
                  <a:gd name="T2" fmla="*/ 9 w 15"/>
                  <a:gd name="T3" fmla="*/ 17 h 17"/>
                  <a:gd name="T4" fmla="*/ 7 w 15"/>
                  <a:gd name="T5" fmla="*/ 17 h 17"/>
                  <a:gd name="T6" fmla="*/ 6 w 15"/>
                  <a:gd name="T7" fmla="*/ 15 h 17"/>
                  <a:gd name="T8" fmla="*/ 6 w 15"/>
                  <a:gd name="T9" fmla="*/ 13 h 17"/>
                  <a:gd name="T10" fmla="*/ 6 w 15"/>
                  <a:gd name="T11" fmla="*/ 11 h 17"/>
                  <a:gd name="T12" fmla="*/ 5 w 15"/>
                  <a:gd name="T13" fmla="*/ 9 h 17"/>
                  <a:gd name="T14" fmla="*/ 5 w 15"/>
                  <a:gd name="T15" fmla="*/ 7 h 17"/>
                  <a:gd name="T16" fmla="*/ 5 w 15"/>
                  <a:gd name="T17" fmla="*/ 4 h 17"/>
                  <a:gd name="T18" fmla="*/ 3 w 15"/>
                  <a:gd name="T19" fmla="*/ 4 h 17"/>
                  <a:gd name="T20" fmla="*/ 1 w 15"/>
                  <a:gd name="T21" fmla="*/ 4 h 17"/>
                  <a:gd name="T22" fmla="*/ 0 w 15"/>
                  <a:gd name="T23" fmla="*/ 2 h 17"/>
                  <a:gd name="T24" fmla="*/ 0 w 15"/>
                  <a:gd name="T25" fmla="*/ 0 h 17"/>
                  <a:gd name="T26" fmla="*/ 2 w 15"/>
                  <a:gd name="T27" fmla="*/ 0 h 17"/>
                  <a:gd name="T28" fmla="*/ 4 w 15"/>
                  <a:gd name="T29" fmla="*/ 0 h 17"/>
                  <a:gd name="T30" fmla="*/ 4 w 15"/>
                  <a:gd name="T31" fmla="*/ 2 h 17"/>
                  <a:gd name="T32" fmla="*/ 5 w 15"/>
                  <a:gd name="T33" fmla="*/ 4 h 17"/>
                  <a:gd name="T34" fmla="*/ 7 w 15"/>
                  <a:gd name="T35" fmla="*/ 4 h 17"/>
                  <a:gd name="T36" fmla="*/ 9 w 15"/>
                  <a:gd name="T37" fmla="*/ 4 h 17"/>
                  <a:gd name="T38" fmla="*/ 12 w 15"/>
                  <a:gd name="T39" fmla="*/ 4 h 17"/>
                  <a:gd name="T40" fmla="*/ 14 w 15"/>
                  <a:gd name="T41" fmla="*/ 4 h 17"/>
                  <a:gd name="T42" fmla="*/ 14 w 15"/>
                  <a:gd name="T43" fmla="*/ 7 h 17"/>
                  <a:gd name="T44" fmla="*/ 14 w 15"/>
                  <a:gd name="T45" fmla="*/ 9 h 17"/>
                  <a:gd name="T46" fmla="*/ 15 w 15"/>
                  <a:gd name="T47" fmla="*/ 11 h 17"/>
                  <a:gd name="T48" fmla="*/ 15 w 15"/>
                  <a:gd name="T49" fmla="*/ 13 h 17"/>
                  <a:gd name="T50" fmla="*/ 13 w 15"/>
                  <a:gd name="T51" fmla="*/ 13 h 17"/>
                  <a:gd name="T52" fmla="*/ 10 w 15"/>
                  <a:gd name="T53" fmla="*/ 13 h 17"/>
                  <a:gd name="T54" fmla="*/ 10 w 15"/>
                  <a:gd name="T55" fmla="*/ 15 h 17"/>
                  <a:gd name="T56" fmla="*/ 12 w 15"/>
                  <a:gd name="T5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lnTo>
                      <a:pt x="9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0" name="Freeform 370">
                <a:extLst>
                  <a:ext uri="{FF2B5EF4-FFF2-40B4-BE49-F238E27FC236}">
                    <a16:creationId xmlns:a16="http://schemas.microsoft.com/office/drawing/2014/main" id="{EB29C27D-357B-991D-9264-A2C31EF42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3" y="2845"/>
                <a:ext cx="1" cy="1"/>
              </a:xfrm>
              <a:custGeom>
                <a:avLst/>
                <a:gdLst>
                  <a:gd name="T0" fmla="*/ 17 w 17"/>
                  <a:gd name="T1" fmla="*/ 22 h 22"/>
                  <a:gd name="T2" fmla="*/ 15 w 17"/>
                  <a:gd name="T3" fmla="*/ 22 h 22"/>
                  <a:gd name="T4" fmla="*/ 12 w 17"/>
                  <a:gd name="T5" fmla="*/ 22 h 22"/>
                  <a:gd name="T6" fmla="*/ 11 w 17"/>
                  <a:gd name="T7" fmla="*/ 19 h 22"/>
                  <a:gd name="T8" fmla="*/ 11 w 17"/>
                  <a:gd name="T9" fmla="*/ 17 h 22"/>
                  <a:gd name="T10" fmla="*/ 9 w 17"/>
                  <a:gd name="T11" fmla="*/ 17 h 22"/>
                  <a:gd name="T12" fmla="*/ 7 w 17"/>
                  <a:gd name="T13" fmla="*/ 17 h 22"/>
                  <a:gd name="T14" fmla="*/ 6 w 17"/>
                  <a:gd name="T15" fmla="*/ 15 h 22"/>
                  <a:gd name="T16" fmla="*/ 6 w 17"/>
                  <a:gd name="T17" fmla="*/ 13 h 22"/>
                  <a:gd name="T18" fmla="*/ 6 w 17"/>
                  <a:gd name="T19" fmla="*/ 11 h 22"/>
                  <a:gd name="T20" fmla="*/ 5 w 17"/>
                  <a:gd name="T21" fmla="*/ 9 h 22"/>
                  <a:gd name="T22" fmla="*/ 3 w 17"/>
                  <a:gd name="T23" fmla="*/ 9 h 22"/>
                  <a:gd name="T24" fmla="*/ 1 w 17"/>
                  <a:gd name="T25" fmla="*/ 9 h 22"/>
                  <a:gd name="T26" fmla="*/ 1 w 17"/>
                  <a:gd name="T27" fmla="*/ 7 h 22"/>
                  <a:gd name="T28" fmla="*/ 0 w 17"/>
                  <a:gd name="T29" fmla="*/ 5 h 22"/>
                  <a:gd name="T30" fmla="*/ 2 w 17"/>
                  <a:gd name="T31" fmla="*/ 5 h 22"/>
                  <a:gd name="T32" fmla="*/ 4 w 17"/>
                  <a:gd name="T33" fmla="*/ 5 h 22"/>
                  <a:gd name="T34" fmla="*/ 4 w 17"/>
                  <a:gd name="T35" fmla="*/ 2 h 22"/>
                  <a:gd name="T36" fmla="*/ 3 w 17"/>
                  <a:gd name="T37" fmla="*/ 0 h 22"/>
                  <a:gd name="T38" fmla="*/ 6 w 17"/>
                  <a:gd name="T39" fmla="*/ 0 h 22"/>
                  <a:gd name="T40" fmla="*/ 8 w 17"/>
                  <a:gd name="T41" fmla="*/ 0 h 22"/>
                  <a:gd name="T42" fmla="*/ 8 w 17"/>
                  <a:gd name="T43" fmla="*/ 2 h 22"/>
                  <a:gd name="T44" fmla="*/ 8 w 17"/>
                  <a:gd name="T45" fmla="*/ 5 h 22"/>
                  <a:gd name="T46" fmla="*/ 6 w 17"/>
                  <a:gd name="T47" fmla="*/ 5 h 22"/>
                  <a:gd name="T48" fmla="*/ 4 w 17"/>
                  <a:gd name="T49" fmla="*/ 5 h 22"/>
                  <a:gd name="T50" fmla="*/ 5 w 17"/>
                  <a:gd name="T51" fmla="*/ 7 h 22"/>
                  <a:gd name="T52" fmla="*/ 5 w 17"/>
                  <a:gd name="T53" fmla="*/ 9 h 22"/>
                  <a:gd name="T54" fmla="*/ 7 w 17"/>
                  <a:gd name="T55" fmla="*/ 9 h 22"/>
                  <a:gd name="T56" fmla="*/ 9 w 17"/>
                  <a:gd name="T57" fmla="*/ 9 h 22"/>
                  <a:gd name="T58" fmla="*/ 10 w 17"/>
                  <a:gd name="T59" fmla="*/ 11 h 22"/>
                  <a:gd name="T60" fmla="*/ 10 w 17"/>
                  <a:gd name="T61" fmla="*/ 13 h 22"/>
                  <a:gd name="T62" fmla="*/ 12 w 17"/>
                  <a:gd name="T63" fmla="*/ 13 h 22"/>
                  <a:gd name="T64" fmla="*/ 15 w 17"/>
                  <a:gd name="T65" fmla="*/ 13 h 22"/>
                  <a:gd name="T66" fmla="*/ 16 w 17"/>
                  <a:gd name="T67" fmla="*/ 15 h 22"/>
                  <a:gd name="T68" fmla="*/ 16 w 17"/>
                  <a:gd name="T69" fmla="*/ 17 h 22"/>
                  <a:gd name="T70" fmla="*/ 17 w 17"/>
                  <a:gd name="T7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2">
                    <a:moveTo>
                      <a:pt x="17" y="22"/>
                    </a:moveTo>
                    <a:lnTo>
                      <a:pt x="15" y="22"/>
                    </a:lnTo>
                    <a:lnTo>
                      <a:pt x="12" y="22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1" name="Freeform 371">
                <a:extLst>
                  <a:ext uri="{FF2B5EF4-FFF2-40B4-BE49-F238E27FC236}">
                    <a16:creationId xmlns:a16="http://schemas.microsoft.com/office/drawing/2014/main" id="{E6C2ABCB-B979-8156-26A7-CD69CB34A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" y="2837"/>
                <a:ext cx="1" cy="1"/>
              </a:xfrm>
              <a:custGeom>
                <a:avLst/>
                <a:gdLst>
                  <a:gd name="T0" fmla="*/ 7 w 18"/>
                  <a:gd name="T1" fmla="*/ 12 h 12"/>
                  <a:gd name="T2" fmla="*/ 6 w 18"/>
                  <a:gd name="T3" fmla="*/ 10 h 12"/>
                  <a:gd name="T4" fmla="*/ 6 w 18"/>
                  <a:gd name="T5" fmla="*/ 8 h 12"/>
                  <a:gd name="T6" fmla="*/ 3 w 18"/>
                  <a:gd name="T7" fmla="*/ 8 h 12"/>
                  <a:gd name="T8" fmla="*/ 1 w 18"/>
                  <a:gd name="T9" fmla="*/ 8 h 12"/>
                  <a:gd name="T10" fmla="*/ 0 w 18"/>
                  <a:gd name="T11" fmla="*/ 6 h 12"/>
                  <a:gd name="T12" fmla="*/ 0 w 18"/>
                  <a:gd name="T13" fmla="*/ 4 h 12"/>
                  <a:gd name="T14" fmla="*/ 0 w 18"/>
                  <a:gd name="T15" fmla="*/ 2 h 12"/>
                  <a:gd name="T16" fmla="*/ 0 w 18"/>
                  <a:gd name="T17" fmla="*/ 0 h 12"/>
                  <a:gd name="T18" fmla="*/ 2 w 18"/>
                  <a:gd name="T19" fmla="*/ 0 h 12"/>
                  <a:gd name="T20" fmla="*/ 4 w 18"/>
                  <a:gd name="T21" fmla="*/ 0 h 12"/>
                  <a:gd name="T22" fmla="*/ 4 w 18"/>
                  <a:gd name="T23" fmla="*/ 2 h 12"/>
                  <a:gd name="T24" fmla="*/ 4 w 18"/>
                  <a:gd name="T25" fmla="*/ 4 h 12"/>
                  <a:gd name="T26" fmla="*/ 6 w 18"/>
                  <a:gd name="T27" fmla="*/ 6 h 12"/>
                  <a:gd name="T28" fmla="*/ 6 w 18"/>
                  <a:gd name="T29" fmla="*/ 8 h 12"/>
                  <a:gd name="T30" fmla="*/ 8 w 18"/>
                  <a:gd name="T31" fmla="*/ 8 h 12"/>
                  <a:gd name="T32" fmla="*/ 10 w 18"/>
                  <a:gd name="T33" fmla="*/ 8 h 12"/>
                  <a:gd name="T34" fmla="*/ 12 w 18"/>
                  <a:gd name="T35" fmla="*/ 8 h 12"/>
                  <a:gd name="T36" fmla="*/ 14 w 18"/>
                  <a:gd name="T37" fmla="*/ 8 h 12"/>
                  <a:gd name="T38" fmla="*/ 14 w 18"/>
                  <a:gd name="T39" fmla="*/ 6 h 12"/>
                  <a:gd name="T40" fmla="*/ 13 w 18"/>
                  <a:gd name="T41" fmla="*/ 4 h 12"/>
                  <a:gd name="T42" fmla="*/ 15 w 18"/>
                  <a:gd name="T43" fmla="*/ 4 h 12"/>
                  <a:gd name="T44" fmla="*/ 17 w 18"/>
                  <a:gd name="T45" fmla="*/ 4 h 12"/>
                  <a:gd name="T46" fmla="*/ 18 w 18"/>
                  <a:gd name="T47" fmla="*/ 6 h 12"/>
                  <a:gd name="T48" fmla="*/ 18 w 18"/>
                  <a:gd name="T49" fmla="*/ 8 h 12"/>
                  <a:gd name="T50" fmla="*/ 16 w 18"/>
                  <a:gd name="T51" fmla="*/ 8 h 12"/>
                  <a:gd name="T52" fmla="*/ 14 w 18"/>
                  <a:gd name="T53" fmla="*/ 8 h 12"/>
                  <a:gd name="T54" fmla="*/ 14 w 18"/>
                  <a:gd name="T55" fmla="*/ 10 h 12"/>
                  <a:gd name="T56" fmla="*/ 15 w 18"/>
                  <a:gd name="T57" fmla="*/ 12 h 12"/>
                  <a:gd name="T58" fmla="*/ 13 w 18"/>
                  <a:gd name="T59" fmla="*/ 12 h 12"/>
                  <a:gd name="T60" fmla="*/ 11 w 18"/>
                  <a:gd name="T61" fmla="*/ 12 h 12"/>
                  <a:gd name="T62" fmla="*/ 7 w 18"/>
                  <a:gd name="T6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2">
                    <a:moveTo>
                      <a:pt x="7" y="12"/>
                    </a:moveTo>
                    <a:lnTo>
                      <a:pt x="6" y="10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2" name="Freeform 372">
                <a:extLst>
                  <a:ext uri="{FF2B5EF4-FFF2-40B4-BE49-F238E27FC236}">
                    <a16:creationId xmlns:a16="http://schemas.microsoft.com/office/drawing/2014/main" id="{FA635BD7-AB90-EC27-E262-F766BB998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37"/>
                <a:ext cx="1" cy="0"/>
              </a:xfrm>
              <a:custGeom>
                <a:avLst/>
                <a:gdLst>
                  <a:gd name="T0" fmla="*/ 4 w 12"/>
                  <a:gd name="T1" fmla="*/ 5 h 9"/>
                  <a:gd name="T2" fmla="*/ 4 w 12"/>
                  <a:gd name="T3" fmla="*/ 6 h 9"/>
                  <a:gd name="T4" fmla="*/ 5 w 12"/>
                  <a:gd name="T5" fmla="*/ 9 h 9"/>
                  <a:gd name="T6" fmla="*/ 3 w 12"/>
                  <a:gd name="T7" fmla="*/ 9 h 9"/>
                  <a:gd name="T8" fmla="*/ 1 w 12"/>
                  <a:gd name="T9" fmla="*/ 8 h 9"/>
                  <a:gd name="T10" fmla="*/ 0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5 h 9"/>
                  <a:gd name="T18" fmla="*/ 4 w 12"/>
                  <a:gd name="T19" fmla="*/ 2 h 9"/>
                  <a:gd name="T20" fmla="*/ 3 w 12"/>
                  <a:gd name="T21" fmla="*/ 0 h 9"/>
                  <a:gd name="T22" fmla="*/ 5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2 w 12"/>
                  <a:gd name="T31" fmla="*/ 2 h 9"/>
                  <a:gd name="T32" fmla="*/ 12 w 12"/>
                  <a:gd name="T33" fmla="*/ 5 h 9"/>
                  <a:gd name="T34" fmla="*/ 10 w 12"/>
                  <a:gd name="T35" fmla="*/ 5 h 9"/>
                  <a:gd name="T36" fmla="*/ 8 w 12"/>
                  <a:gd name="T37" fmla="*/ 5 h 9"/>
                  <a:gd name="T38" fmla="*/ 6 w 12"/>
                  <a:gd name="T39" fmla="*/ 5 h 9"/>
                  <a:gd name="T40" fmla="*/ 4 w 12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5"/>
                    </a:moveTo>
                    <a:lnTo>
                      <a:pt x="4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3" name="Freeform 373">
                <a:extLst>
                  <a:ext uri="{FF2B5EF4-FFF2-40B4-BE49-F238E27FC236}">
                    <a16:creationId xmlns:a16="http://schemas.microsoft.com/office/drawing/2014/main" id="{F7B94DBB-E5FB-75B1-5AA6-95DAAFAE5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4" y="2831"/>
                <a:ext cx="1" cy="1"/>
              </a:xfrm>
              <a:custGeom>
                <a:avLst/>
                <a:gdLst>
                  <a:gd name="T0" fmla="*/ 5 w 14"/>
                  <a:gd name="T1" fmla="*/ 5 h 13"/>
                  <a:gd name="T2" fmla="*/ 7 w 14"/>
                  <a:gd name="T3" fmla="*/ 5 h 13"/>
                  <a:gd name="T4" fmla="*/ 10 w 14"/>
                  <a:gd name="T5" fmla="*/ 5 h 13"/>
                  <a:gd name="T6" fmla="*/ 8 w 14"/>
                  <a:gd name="T7" fmla="*/ 3 h 13"/>
                  <a:gd name="T8" fmla="*/ 8 w 14"/>
                  <a:gd name="T9" fmla="*/ 0 h 13"/>
                  <a:gd name="T10" fmla="*/ 11 w 14"/>
                  <a:gd name="T11" fmla="*/ 0 h 13"/>
                  <a:gd name="T12" fmla="*/ 13 w 14"/>
                  <a:gd name="T13" fmla="*/ 0 h 13"/>
                  <a:gd name="T14" fmla="*/ 13 w 14"/>
                  <a:gd name="T15" fmla="*/ 3 h 13"/>
                  <a:gd name="T16" fmla="*/ 14 w 14"/>
                  <a:gd name="T17" fmla="*/ 5 h 13"/>
                  <a:gd name="T18" fmla="*/ 12 w 14"/>
                  <a:gd name="T19" fmla="*/ 5 h 13"/>
                  <a:gd name="T20" fmla="*/ 10 w 14"/>
                  <a:gd name="T21" fmla="*/ 5 h 13"/>
                  <a:gd name="T22" fmla="*/ 10 w 14"/>
                  <a:gd name="T23" fmla="*/ 7 h 13"/>
                  <a:gd name="T24" fmla="*/ 10 w 14"/>
                  <a:gd name="T25" fmla="*/ 9 h 13"/>
                  <a:gd name="T26" fmla="*/ 11 w 14"/>
                  <a:gd name="T27" fmla="*/ 13 h 13"/>
                  <a:gd name="T28" fmla="*/ 8 w 14"/>
                  <a:gd name="T29" fmla="*/ 13 h 13"/>
                  <a:gd name="T30" fmla="*/ 6 w 14"/>
                  <a:gd name="T31" fmla="*/ 13 h 13"/>
                  <a:gd name="T32" fmla="*/ 5 w 14"/>
                  <a:gd name="T33" fmla="*/ 11 h 13"/>
                  <a:gd name="T34" fmla="*/ 5 w 14"/>
                  <a:gd name="T35" fmla="*/ 9 h 13"/>
                  <a:gd name="T36" fmla="*/ 5 w 14"/>
                  <a:gd name="T37" fmla="*/ 7 h 13"/>
                  <a:gd name="T38" fmla="*/ 5 w 14"/>
                  <a:gd name="T39" fmla="*/ 5 h 13"/>
                  <a:gd name="T40" fmla="*/ 3 w 14"/>
                  <a:gd name="T41" fmla="*/ 5 h 13"/>
                  <a:gd name="T42" fmla="*/ 0 w 14"/>
                  <a:gd name="T43" fmla="*/ 5 h 13"/>
                  <a:gd name="T44" fmla="*/ 0 w 14"/>
                  <a:gd name="T45" fmla="*/ 3 h 13"/>
                  <a:gd name="T46" fmla="*/ 0 w 14"/>
                  <a:gd name="T47" fmla="*/ 0 h 13"/>
                  <a:gd name="T48" fmla="*/ 2 w 14"/>
                  <a:gd name="T49" fmla="*/ 0 h 13"/>
                  <a:gd name="T50" fmla="*/ 4 w 14"/>
                  <a:gd name="T51" fmla="*/ 0 h 13"/>
                  <a:gd name="T52" fmla="*/ 4 w 14"/>
                  <a:gd name="T53" fmla="*/ 3 h 13"/>
                  <a:gd name="T54" fmla="*/ 5 w 14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3">
                    <a:moveTo>
                      <a:pt x="5" y="5"/>
                    </a:moveTo>
                    <a:lnTo>
                      <a:pt x="7" y="5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4" name="Freeform 374">
                <a:extLst>
                  <a:ext uri="{FF2B5EF4-FFF2-40B4-BE49-F238E27FC236}">
                    <a16:creationId xmlns:a16="http://schemas.microsoft.com/office/drawing/2014/main" id="{E8FAD17C-8987-5D30-305F-0292D4DF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826"/>
                <a:ext cx="1" cy="1"/>
              </a:xfrm>
              <a:custGeom>
                <a:avLst/>
                <a:gdLst>
                  <a:gd name="T0" fmla="*/ 15 w 15"/>
                  <a:gd name="T1" fmla="*/ 14 h 14"/>
                  <a:gd name="T2" fmla="*/ 13 w 15"/>
                  <a:gd name="T3" fmla="*/ 14 h 14"/>
                  <a:gd name="T4" fmla="*/ 10 w 15"/>
                  <a:gd name="T5" fmla="*/ 13 h 14"/>
                  <a:gd name="T6" fmla="*/ 10 w 15"/>
                  <a:gd name="T7" fmla="*/ 11 h 14"/>
                  <a:gd name="T8" fmla="*/ 10 w 15"/>
                  <a:gd name="T9" fmla="*/ 9 h 14"/>
                  <a:gd name="T10" fmla="*/ 8 w 15"/>
                  <a:gd name="T11" fmla="*/ 9 h 14"/>
                  <a:gd name="T12" fmla="*/ 6 w 15"/>
                  <a:gd name="T13" fmla="*/ 9 h 14"/>
                  <a:gd name="T14" fmla="*/ 5 w 15"/>
                  <a:gd name="T15" fmla="*/ 7 h 14"/>
                  <a:gd name="T16" fmla="*/ 5 w 15"/>
                  <a:gd name="T17" fmla="*/ 5 h 14"/>
                  <a:gd name="T18" fmla="*/ 3 w 15"/>
                  <a:gd name="T19" fmla="*/ 5 h 14"/>
                  <a:gd name="T20" fmla="*/ 1 w 15"/>
                  <a:gd name="T21" fmla="*/ 5 h 14"/>
                  <a:gd name="T22" fmla="*/ 1 w 15"/>
                  <a:gd name="T23" fmla="*/ 3 h 14"/>
                  <a:gd name="T24" fmla="*/ 0 w 15"/>
                  <a:gd name="T25" fmla="*/ 0 h 14"/>
                  <a:gd name="T26" fmla="*/ 2 w 15"/>
                  <a:gd name="T27" fmla="*/ 0 h 14"/>
                  <a:gd name="T28" fmla="*/ 4 w 15"/>
                  <a:gd name="T29" fmla="*/ 0 h 14"/>
                  <a:gd name="T30" fmla="*/ 5 w 15"/>
                  <a:gd name="T31" fmla="*/ 4 h 14"/>
                  <a:gd name="T32" fmla="*/ 5 w 15"/>
                  <a:gd name="T33" fmla="*/ 5 h 14"/>
                  <a:gd name="T34" fmla="*/ 7 w 15"/>
                  <a:gd name="T35" fmla="*/ 5 h 14"/>
                  <a:gd name="T36" fmla="*/ 9 w 15"/>
                  <a:gd name="T37" fmla="*/ 6 h 14"/>
                  <a:gd name="T38" fmla="*/ 9 w 15"/>
                  <a:gd name="T39" fmla="*/ 8 h 14"/>
                  <a:gd name="T40" fmla="*/ 10 w 15"/>
                  <a:gd name="T41" fmla="*/ 9 h 14"/>
                  <a:gd name="T42" fmla="*/ 13 w 15"/>
                  <a:gd name="T43" fmla="*/ 10 h 14"/>
                  <a:gd name="T44" fmla="*/ 15 w 15"/>
                  <a:gd name="T45" fmla="*/ 10 h 14"/>
                  <a:gd name="T46" fmla="*/ 15 w 15"/>
                  <a:gd name="T47" fmla="*/ 12 h 14"/>
                  <a:gd name="T48" fmla="*/ 15 w 15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4">
                    <a:moveTo>
                      <a:pt x="15" y="14"/>
                    </a:moveTo>
                    <a:lnTo>
                      <a:pt x="13" y="14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5" name="Freeform 375">
                <a:extLst>
                  <a:ext uri="{FF2B5EF4-FFF2-40B4-BE49-F238E27FC236}">
                    <a16:creationId xmlns:a16="http://schemas.microsoft.com/office/drawing/2014/main" id="{B004B43C-73D7-1E34-12D7-B44FAD6A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9" y="2824"/>
                <a:ext cx="0" cy="1"/>
              </a:xfrm>
              <a:custGeom>
                <a:avLst/>
                <a:gdLst>
                  <a:gd name="T0" fmla="*/ 12 w 13"/>
                  <a:gd name="T1" fmla="*/ 8 h 12"/>
                  <a:gd name="T2" fmla="*/ 12 w 13"/>
                  <a:gd name="T3" fmla="*/ 10 h 12"/>
                  <a:gd name="T4" fmla="*/ 13 w 13"/>
                  <a:gd name="T5" fmla="*/ 12 h 12"/>
                  <a:gd name="T6" fmla="*/ 11 w 13"/>
                  <a:gd name="T7" fmla="*/ 12 h 12"/>
                  <a:gd name="T8" fmla="*/ 9 w 13"/>
                  <a:gd name="T9" fmla="*/ 11 h 12"/>
                  <a:gd name="T10" fmla="*/ 8 w 13"/>
                  <a:gd name="T11" fmla="*/ 9 h 12"/>
                  <a:gd name="T12" fmla="*/ 8 w 13"/>
                  <a:gd name="T13" fmla="*/ 7 h 12"/>
                  <a:gd name="T14" fmla="*/ 6 w 13"/>
                  <a:gd name="T15" fmla="*/ 7 h 12"/>
                  <a:gd name="T16" fmla="*/ 4 w 13"/>
                  <a:gd name="T17" fmla="*/ 7 h 12"/>
                  <a:gd name="T18" fmla="*/ 4 w 13"/>
                  <a:gd name="T19" fmla="*/ 8 h 12"/>
                  <a:gd name="T20" fmla="*/ 4 w 13"/>
                  <a:gd name="T21" fmla="*/ 9 h 12"/>
                  <a:gd name="T22" fmla="*/ 4 w 13"/>
                  <a:gd name="T23" fmla="*/ 11 h 12"/>
                  <a:gd name="T24" fmla="*/ 5 w 13"/>
                  <a:gd name="T25" fmla="*/ 11 h 12"/>
                  <a:gd name="T26" fmla="*/ 2 w 13"/>
                  <a:gd name="T27" fmla="*/ 11 h 12"/>
                  <a:gd name="T28" fmla="*/ 0 w 13"/>
                  <a:gd name="T29" fmla="*/ 11 h 12"/>
                  <a:gd name="T30" fmla="*/ 0 w 13"/>
                  <a:gd name="T31" fmla="*/ 9 h 12"/>
                  <a:gd name="T32" fmla="*/ 0 w 13"/>
                  <a:gd name="T33" fmla="*/ 7 h 12"/>
                  <a:gd name="T34" fmla="*/ 2 w 13"/>
                  <a:gd name="T35" fmla="*/ 7 h 12"/>
                  <a:gd name="T36" fmla="*/ 4 w 13"/>
                  <a:gd name="T37" fmla="*/ 7 h 12"/>
                  <a:gd name="T38" fmla="*/ 4 w 13"/>
                  <a:gd name="T39" fmla="*/ 5 h 12"/>
                  <a:gd name="T40" fmla="*/ 3 w 13"/>
                  <a:gd name="T41" fmla="*/ 3 h 12"/>
                  <a:gd name="T42" fmla="*/ 3 w 13"/>
                  <a:gd name="T43" fmla="*/ 1 h 12"/>
                  <a:gd name="T44" fmla="*/ 3 w 13"/>
                  <a:gd name="T45" fmla="*/ 0 h 12"/>
                  <a:gd name="T46" fmla="*/ 5 w 13"/>
                  <a:gd name="T47" fmla="*/ 0 h 12"/>
                  <a:gd name="T48" fmla="*/ 7 w 13"/>
                  <a:gd name="T49" fmla="*/ 0 h 12"/>
                  <a:gd name="T50" fmla="*/ 7 w 13"/>
                  <a:gd name="T51" fmla="*/ 2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7 h 12"/>
                  <a:gd name="T58" fmla="*/ 10 w 13"/>
                  <a:gd name="T59" fmla="*/ 8 h 12"/>
                  <a:gd name="T60" fmla="*/ 12 w 13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2">
                    <a:moveTo>
                      <a:pt x="12" y="8"/>
                    </a:moveTo>
                    <a:lnTo>
                      <a:pt x="12" y="10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6" name="Freeform 376">
                <a:extLst>
                  <a:ext uri="{FF2B5EF4-FFF2-40B4-BE49-F238E27FC236}">
                    <a16:creationId xmlns:a16="http://schemas.microsoft.com/office/drawing/2014/main" id="{4D42DA31-9D12-FC66-DA58-9033B832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21"/>
                <a:ext cx="1" cy="2"/>
              </a:xfrm>
              <a:custGeom>
                <a:avLst/>
                <a:gdLst>
                  <a:gd name="T0" fmla="*/ 10 w 21"/>
                  <a:gd name="T1" fmla="*/ 25 h 33"/>
                  <a:gd name="T2" fmla="*/ 9 w 21"/>
                  <a:gd name="T3" fmla="*/ 23 h 33"/>
                  <a:gd name="T4" fmla="*/ 9 w 21"/>
                  <a:gd name="T5" fmla="*/ 22 h 33"/>
                  <a:gd name="T6" fmla="*/ 7 w 21"/>
                  <a:gd name="T7" fmla="*/ 21 h 33"/>
                  <a:gd name="T8" fmla="*/ 5 w 21"/>
                  <a:gd name="T9" fmla="*/ 21 h 33"/>
                  <a:gd name="T10" fmla="*/ 3 w 21"/>
                  <a:gd name="T11" fmla="*/ 21 h 33"/>
                  <a:gd name="T12" fmla="*/ 1 w 21"/>
                  <a:gd name="T13" fmla="*/ 21 h 33"/>
                  <a:gd name="T14" fmla="*/ 1 w 21"/>
                  <a:gd name="T15" fmla="*/ 18 h 33"/>
                  <a:gd name="T16" fmla="*/ 0 w 21"/>
                  <a:gd name="T17" fmla="*/ 16 h 33"/>
                  <a:gd name="T18" fmla="*/ 2 w 21"/>
                  <a:gd name="T19" fmla="*/ 16 h 33"/>
                  <a:gd name="T20" fmla="*/ 4 w 21"/>
                  <a:gd name="T21" fmla="*/ 16 h 33"/>
                  <a:gd name="T22" fmla="*/ 4 w 21"/>
                  <a:gd name="T23" fmla="*/ 15 h 33"/>
                  <a:gd name="T24" fmla="*/ 4 w 21"/>
                  <a:gd name="T25" fmla="*/ 13 h 33"/>
                  <a:gd name="T26" fmla="*/ 6 w 21"/>
                  <a:gd name="T27" fmla="*/ 13 h 33"/>
                  <a:gd name="T28" fmla="*/ 8 w 21"/>
                  <a:gd name="T29" fmla="*/ 13 h 33"/>
                  <a:gd name="T30" fmla="*/ 7 w 21"/>
                  <a:gd name="T31" fmla="*/ 11 h 33"/>
                  <a:gd name="T32" fmla="*/ 7 w 21"/>
                  <a:gd name="T33" fmla="*/ 9 h 33"/>
                  <a:gd name="T34" fmla="*/ 9 w 21"/>
                  <a:gd name="T35" fmla="*/ 9 h 33"/>
                  <a:gd name="T36" fmla="*/ 11 w 21"/>
                  <a:gd name="T37" fmla="*/ 9 h 33"/>
                  <a:gd name="T38" fmla="*/ 11 w 21"/>
                  <a:gd name="T39" fmla="*/ 7 h 33"/>
                  <a:gd name="T40" fmla="*/ 10 w 21"/>
                  <a:gd name="T41" fmla="*/ 5 h 33"/>
                  <a:gd name="T42" fmla="*/ 12 w 21"/>
                  <a:gd name="T43" fmla="*/ 5 h 33"/>
                  <a:gd name="T44" fmla="*/ 14 w 21"/>
                  <a:gd name="T45" fmla="*/ 5 h 33"/>
                  <a:gd name="T46" fmla="*/ 14 w 21"/>
                  <a:gd name="T47" fmla="*/ 3 h 33"/>
                  <a:gd name="T48" fmla="*/ 14 w 21"/>
                  <a:gd name="T49" fmla="*/ 0 h 33"/>
                  <a:gd name="T50" fmla="*/ 17 w 21"/>
                  <a:gd name="T51" fmla="*/ 0 h 33"/>
                  <a:gd name="T52" fmla="*/ 19 w 21"/>
                  <a:gd name="T53" fmla="*/ 0 h 33"/>
                  <a:gd name="T54" fmla="*/ 19 w 21"/>
                  <a:gd name="T55" fmla="*/ 3 h 33"/>
                  <a:gd name="T56" fmla="*/ 20 w 21"/>
                  <a:gd name="T57" fmla="*/ 5 h 33"/>
                  <a:gd name="T58" fmla="*/ 21 w 21"/>
                  <a:gd name="T59" fmla="*/ 13 h 33"/>
                  <a:gd name="T60" fmla="*/ 19 w 21"/>
                  <a:gd name="T61" fmla="*/ 13 h 33"/>
                  <a:gd name="T62" fmla="*/ 17 w 21"/>
                  <a:gd name="T63" fmla="*/ 13 h 33"/>
                  <a:gd name="T64" fmla="*/ 17 w 21"/>
                  <a:gd name="T65" fmla="*/ 11 h 33"/>
                  <a:gd name="T66" fmla="*/ 15 w 21"/>
                  <a:gd name="T67" fmla="*/ 9 h 33"/>
                  <a:gd name="T68" fmla="*/ 13 w 21"/>
                  <a:gd name="T69" fmla="*/ 9 h 33"/>
                  <a:gd name="T70" fmla="*/ 11 w 21"/>
                  <a:gd name="T71" fmla="*/ 9 h 33"/>
                  <a:gd name="T72" fmla="*/ 11 w 21"/>
                  <a:gd name="T73" fmla="*/ 11 h 33"/>
                  <a:gd name="T74" fmla="*/ 12 w 21"/>
                  <a:gd name="T75" fmla="*/ 13 h 33"/>
                  <a:gd name="T76" fmla="*/ 10 w 21"/>
                  <a:gd name="T77" fmla="*/ 13 h 33"/>
                  <a:gd name="T78" fmla="*/ 8 w 21"/>
                  <a:gd name="T79" fmla="*/ 13 h 33"/>
                  <a:gd name="T80" fmla="*/ 8 w 21"/>
                  <a:gd name="T81" fmla="*/ 15 h 33"/>
                  <a:gd name="T82" fmla="*/ 8 w 21"/>
                  <a:gd name="T83" fmla="*/ 17 h 33"/>
                  <a:gd name="T84" fmla="*/ 9 w 21"/>
                  <a:gd name="T85" fmla="*/ 20 h 33"/>
                  <a:gd name="T86" fmla="*/ 9 w 21"/>
                  <a:gd name="T87" fmla="*/ 22 h 33"/>
                  <a:gd name="T88" fmla="*/ 11 w 21"/>
                  <a:gd name="T89" fmla="*/ 22 h 33"/>
                  <a:gd name="T90" fmla="*/ 13 w 21"/>
                  <a:gd name="T91" fmla="*/ 22 h 33"/>
                  <a:gd name="T92" fmla="*/ 14 w 21"/>
                  <a:gd name="T93" fmla="*/ 24 h 33"/>
                  <a:gd name="T94" fmla="*/ 14 w 21"/>
                  <a:gd name="T95" fmla="*/ 26 h 33"/>
                  <a:gd name="T96" fmla="*/ 10 w 21"/>
                  <a:gd name="T97" fmla="*/ 25 h 33"/>
                  <a:gd name="T98" fmla="*/ 10 w 21"/>
                  <a:gd name="T99" fmla="*/ 27 h 33"/>
                  <a:gd name="T100" fmla="*/ 10 w 21"/>
                  <a:gd name="T101" fmla="*/ 29 h 33"/>
                  <a:gd name="T102" fmla="*/ 11 w 21"/>
                  <a:gd name="T103" fmla="*/ 31 h 33"/>
                  <a:gd name="T104" fmla="*/ 11 w 21"/>
                  <a:gd name="T105" fmla="*/ 33 h 33"/>
                  <a:gd name="T106" fmla="*/ 9 w 21"/>
                  <a:gd name="T107" fmla="*/ 33 h 33"/>
                  <a:gd name="T108" fmla="*/ 7 w 21"/>
                  <a:gd name="T109" fmla="*/ 33 h 33"/>
                  <a:gd name="T110" fmla="*/ 7 w 21"/>
                  <a:gd name="T111" fmla="*/ 31 h 33"/>
                  <a:gd name="T112" fmla="*/ 6 w 21"/>
                  <a:gd name="T113" fmla="*/ 29 h 33"/>
                  <a:gd name="T114" fmla="*/ 6 w 21"/>
                  <a:gd name="T115" fmla="*/ 27 h 33"/>
                  <a:gd name="T116" fmla="*/ 6 w 21"/>
                  <a:gd name="T117" fmla="*/ 25 h 33"/>
                  <a:gd name="T118" fmla="*/ 8 w 21"/>
                  <a:gd name="T119" fmla="*/ 25 h 33"/>
                  <a:gd name="T120" fmla="*/ 10 w 21"/>
                  <a:gd name="T121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" h="33">
                    <a:moveTo>
                      <a:pt x="10" y="25"/>
                    </a:moveTo>
                    <a:lnTo>
                      <a:pt x="9" y="23"/>
                    </a:lnTo>
                    <a:lnTo>
                      <a:pt x="9" y="22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7" name="Freeform 377">
                <a:extLst>
                  <a:ext uri="{FF2B5EF4-FFF2-40B4-BE49-F238E27FC236}">
                    <a16:creationId xmlns:a16="http://schemas.microsoft.com/office/drawing/2014/main" id="{31710AD3-18BE-CDDC-F0AA-4F7BE523B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0" y="2812"/>
                <a:ext cx="1" cy="1"/>
              </a:xfrm>
              <a:custGeom>
                <a:avLst/>
                <a:gdLst>
                  <a:gd name="T0" fmla="*/ 16 w 16"/>
                  <a:gd name="T1" fmla="*/ 11 h 11"/>
                  <a:gd name="T2" fmla="*/ 12 w 16"/>
                  <a:gd name="T3" fmla="*/ 11 h 11"/>
                  <a:gd name="T4" fmla="*/ 10 w 16"/>
                  <a:gd name="T5" fmla="*/ 11 h 11"/>
                  <a:gd name="T6" fmla="*/ 8 w 16"/>
                  <a:gd name="T7" fmla="*/ 11 h 11"/>
                  <a:gd name="T8" fmla="*/ 8 w 16"/>
                  <a:gd name="T9" fmla="*/ 9 h 11"/>
                  <a:gd name="T10" fmla="*/ 7 w 16"/>
                  <a:gd name="T11" fmla="*/ 7 h 11"/>
                  <a:gd name="T12" fmla="*/ 7 w 16"/>
                  <a:gd name="T13" fmla="*/ 5 h 11"/>
                  <a:gd name="T14" fmla="*/ 6 w 16"/>
                  <a:gd name="T15" fmla="*/ 3 h 11"/>
                  <a:gd name="T16" fmla="*/ 3 w 16"/>
                  <a:gd name="T17" fmla="*/ 4 h 11"/>
                  <a:gd name="T18" fmla="*/ 1 w 16"/>
                  <a:gd name="T19" fmla="*/ 4 h 11"/>
                  <a:gd name="T20" fmla="*/ 1 w 16"/>
                  <a:gd name="T21" fmla="*/ 2 h 11"/>
                  <a:gd name="T22" fmla="*/ 0 w 16"/>
                  <a:gd name="T23" fmla="*/ 0 h 11"/>
                  <a:gd name="T24" fmla="*/ 2 w 16"/>
                  <a:gd name="T25" fmla="*/ 0 h 11"/>
                  <a:gd name="T26" fmla="*/ 4 w 16"/>
                  <a:gd name="T27" fmla="*/ 0 h 11"/>
                  <a:gd name="T28" fmla="*/ 6 w 16"/>
                  <a:gd name="T29" fmla="*/ 2 h 11"/>
                  <a:gd name="T30" fmla="*/ 6 w 16"/>
                  <a:gd name="T31" fmla="*/ 3 h 11"/>
                  <a:gd name="T32" fmla="*/ 8 w 16"/>
                  <a:gd name="T33" fmla="*/ 4 h 11"/>
                  <a:gd name="T34" fmla="*/ 10 w 16"/>
                  <a:gd name="T35" fmla="*/ 3 h 11"/>
                  <a:gd name="T36" fmla="*/ 12 w 16"/>
                  <a:gd name="T37" fmla="*/ 3 h 11"/>
                  <a:gd name="T38" fmla="*/ 14 w 16"/>
                  <a:gd name="T39" fmla="*/ 3 h 11"/>
                  <a:gd name="T40" fmla="*/ 15 w 16"/>
                  <a:gd name="T41" fmla="*/ 5 h 11"/>
                  <a:gd name="T42" fmla="*/ 15 w 16"/>
                  <a:gd name="T43" fmla="*/ 7 h 11"/>
                  <a:gd name="T44" fmla="*/ 16 w 16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8" name="Freeform 378">
                <a:extLst>
                  <a:ext uri="{FF2B5EF4-FFF2-40B4-BE49-F238E27FC236}">
                    <a16:creationId xmlns:a16="http://schemas.microsoft.com/office/drawing/2014/main" id="{0D7EC8D4-E568-D62A-D493-7D884B1BD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09"/>
                <a:ext cx="1" cy="1"/>
              </a:xfrm>
              <a:custGeom>
                <a:avLst/>
                <a:gdLst>
                  <a:gd name="T0" fmla="*/ 2 w 16"/>
                  <a:gd name="T1" fmla="*/ 13 h 17"/>
                  <a:gd name="T2" fmla="*/ 0 w 16"/>
                  <a:gd name="T3" fmla="*/ 12 h 17"/>
                  <a:gd name="T4" fmla="*/ 0 w 16"/>
                  <a:gd name="T5" fmla="*/ 9 h 17"/>
                  <a:gd name="T6" fmla="*/ 3 w 16"/>
                  <a:gd name="T7" fmla="*/ 8 h 17"/>
                  <a:gd name="T8" fmla="*/ 5 w 16"/>
                  <a:gd name="T9" fmla="*/ 8 h 17"/>
                  <a:gd name="T10" fmla="*/ 7 w 16"/>
                  <a:gd name="T11" fmla="*/ 8 h 17"/>
                  <a:gd name="T12" fmla="*/ 9 w 16"/>
                  <a:gd name="T13" fmla="*/ 8 h 17"/>
                  <a:gd name="T14" fmla="*/ 9 w 16"/>
                  <a:gd name="T15" fmla="*/ 6 h 17"/>
                  <a:gd name="T16" fmla="*/ 8 w 16"/>
                  <a:gd name="T17" fmla="*/ 4 h 17"/>
                  <a:gd name="T18" fmla="*/ 10 w 16"/>
                  <a:gd name="T19" fmla="*/ 4 h 17"/>
                  <a:gd name="T20" fmla="*/ 12 w 16"/>
                  <a:gd name="T21" fmla="*/ 4 h 17"/>
                  <a:gd name="T22" fmla="*/ 12 w 16"/>
                  <a:gd name="T23" fmla="*/ 2 h 17"/>
                  <a:gd name="T24" fmla="*/ 11 w 16"/>
                  <a:gd name="T25" fmla="*/ 0 h 17"/>
                  <a:gd name="T26" fmla="*/ 13 w 16"/>
                  <a:gd name="T27" fmla="*/ 0 h 17"/>
                  <a:gd name="T28" fmla="*/ 15 w 16"/>
                  <a:gd name="T29" fmla="*/ 0 h 17"/>
                  <a:gd name="T30" fmla="*/ 16 w 16"/>
                  <a:gd name="T31" fmla="*/ 2 h 17"/>
                  <a:gd name="T32" fmla="*/ 16 w 16"/>
                  <a:gd name="T33" fmla="*/ 4 h 17"/>
                  <a:gd name="T34" fmla="*/ 14 w 16"/>
                  <a:gd name="T35" fmla="*/ 4 h 17"/>
                  <a:gd name="T36" fmla="*/ 12 w 16"/>
                  <a:gd name="T37" fmla="*/ 4 h 17"/>
                  <a:gd name="T38" fmla="*/ 13 w 16"/>
                  <a:gd name="T39" fmla="*/ 6 h 17"/>
                  <a:gd name="T40" fmla="*/ 13 w 16"/>
                  <a:gd name="T41" fmla="*/ 8 h 17"/>
                  <a:gd name="T42" fmla="*/ 11 w 16"/>
                  <a:gd name="T43" fmla="*/ 8 h 17"/>
                  <a:gd name="T44" fmla="*/ 9 w 16"/>
                  <a:gd name="T45" fmla="*/ 8 h 17"/>
                  <a:gd name="T46" fmla="*/ 10 w 16"/>
                  <a:gd name="T47" fmla="*/ 10 h 17"/>
                  <a:gd name="T48" fmla="*/ 10 w 16"/>
                  <a:gd name="T49" fmla="*/ 13 h 17"/>
                  <a:gd name="T50" fmla="*/ 8 w 16"/>
                  <a:gd name="T51" fmla="*/ 13 h 17"/>
                  <a:gd name="T52" fmla="*/ 6 w 16"/>
                  <a:gd name="T53" fmla="*/ 13 h 17"/>
                  <a:gd name="T54" fmla="*/ 6 w 16"/>
                  <a:gd name="T55" fmla="*/ 15 h 17"/>
                  <a:gd name="T56" fmla="*/ 7 w 16"/>
                  <a:gd name="T57" fmla="*/ 17 h 17"/>
                  <a:gd name="T58" fmla="*/ 5 w 16"/>
                  <a:gd name="T59" fmla="*/ 17 h 17"/>
                  <a:gd name="T60" fmla="*/ 3 w 16"/>
                  <a:gd name="T61" fmla="*/ 17 h 17"/>
                  <a:gd name="T62" fmla="*/ 2 w 16"/>
                  <a:gd name="T63" fmla="*/ 15 h 17"/>
                  <a:gd name="T64" fmla="*/ 2 w 16"/>
                  <a:gd name="T6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3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39" name="Freeform 379">
                <a:extLst>
                  <a:ext uri="{FF2B5EF4-FFF2-40B4-BE49-F238E27FC236}">
                    <a16:creationId xmlns:a16="http://schemas.microsoft.com/office/drawing/2014/main" id="{FA848ED3-BAC5-68E2-4DBD-F954E51D8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808"/>
                <a:ext cx="1" cy="1"/>
              </a:xfrm>
              <a:custGeom>
                <a:avLst/>
                <a:gdLst>
                  <a:gd name="T0" fmla="*/ 4 w 14"/>
                  <a:gd name="T1" fmla="*/ 20 h 20"/>
                  <a:gd name="T2" fmla="*/ 4 w 14"/>
                  <a:gd name="T3" fmla="*/ 19 h 20"/>
                  <a:gd name="T4" fmla="*/ 3 w 14"/>
                  <a:gd name="T5" fmla="*/ 17 h 20"/>
                  <a:gd name="T6" fmla="*/ 3 w 14"/>
                  <a:gd name="T7" fmla="*/ 15 h 20"/>
                  <a:gd name="T8" fmla="*/ 2 w 14"/>
                  <a:gd name="T9" fmla="*/ 13 h 20"/>
                  <a:gd name="T10" fmla="*/ 1 w 14"/>
                  <a:gd name="T11" fmla="*/ 9 h 20"/>
                  <a:gd name="T12" fmla="*/ 1 w 14"/>
                  <a:gd name="T13" fmla="*/ 6 h 20"/>
                  <a:gd name="T14" fmla="*/ 0 w 14"/>
                  <a:gd name="T15" fmla="*/ 4 h 20"/>
                  <a:gd name="T16" fmla="*/ 2 w 14"/>
                  <a:gd name="T17" fmla="*/ 4 h 20"/>
                  <a:gd name="T18" fmla="*/ 4 w 14"/>
                  <a:gd name="T19" fmla="*/ 4 h 20"/>
                  <a:gd name="T20" fmla="*/ 4 w 14"/>
                  <a:gd name="T21" fmla="*/ 2 h 20"/>
                  <a:gd name="T22" fmla="*/ 3 w 14"/>
                  <a:gd name="T23" fmla="*/ 0 h 20"/>
                  <a:gd name="T24" fmla="*/ 5 w 14"/>
                  <a:gd name="T25" fmla="*/ 0 h 20"/>
                  <a:gd name="T26" fmla="*/ 7 w 14"/>
                  <a:gd name="T27" fmla="*/ 0 h 20"/>
                  <a:gd name="T28" fmla="*/ 8 w 14"/>
                  <a:gd name="T29" fmla="*/ 2 h 20"/>
                  <a:gd name="T30" fmla="*/ 8 w 14"/>
                  <a:gd name="T31" fmla="*/ 3 h 20"/>
                  <a:gd name="T32" fmla="*/ 10 w 14"/>
                  <a:gd name="T33" fmla="*/ 3 h 20"/>
                  <a:gd name="T34" fmla="*/ 12 w 14"/>
                  <a:gd name="T35" fmla="*/ 3 h 20"/>
                  <a:gd name="T36" fmla="*/ 13 w 14"/>
                  <a:gd name="T37" fmla="*/ 5 h 20"/>
                  <a:gd name="T38" fmla="*/ 13 w 14"/>
                  <a:gd name="T39" fmla="*/ 7 h 20"/>
                  <a:gd name="T40" fmla="*/ 14 w 14"/>
                  <a:gd name="T41" fmla="*/ 12 h 20"/>
                  <a:gd name="T42" fmla="*/ 12 w 14"/>
                  <a:gd name="T43" fmla="*/ 12 h 20"/>
                  <a:gd name="T44" fmla="*/ 10 w 14"/>
                  <a:gd name="T45" fmla="*/ 12 h 20"/>
                  <a:gd name="T46" fmla="*/ 10 w 14"/>
                  <a:gd name="T47" fmla="*/ 10 h 20"/>
                  <a:gd name="T48" fmla="*/ 9 w 14"/>
                  <a:gd name="T49" fmla="*/ 7 h 20"/>
                  <a:gd name="T50" fmla="*/ 9 w 14"/>
                  <a:gd name="T51" fmla="*/ 5 h 20"/>
                  <a:gd name="T52" fmla="*/ 8 w 14"/>
                  <a:gd name="T53" fmla="*/ 3 h 20"/>
                  <a:gd name="T54" fmla="*/ 6 w 14"/>
                  <a:gd name="T55" fmla="*/ 4 h 20"/>
                  <a:gd name="T56" fmla="*/ 4 w 14"/>
                  <a:gd name="T57" fmla="*/ 4 h 20"/>
                  <a:gd name="T58" fmla="*/ 6 w 14"/>
                  <a:gd name="T59" fmla="*/ 12 h 20"/>
                  <a:gd name="T60" fmla="*/ 7 w 14"/>
                  <a:gd name="T61" fmla="*/ 14 h 20"/>
                  <a:gd name="T62" fmla="*/ 7 w 14"/>
                  <a:gd name="T63" fmla="*/ 16 h 20"/>
                  <a:gd name="T64" fmla="*/ 8 w 14"/>
                  <a:gd name="T65" fmla="*/ 18 h 20"/>
                  <a:gd name="T66" fmla="*/ 8 w 14"/>
                  <a:gd name="T67" fmla="*/ 20 h 20"/>
                  <a:gd name="T68" fmla="*/ 6 w 14"/>
                  <a:gd name="T69" fmla="*/ 20 h 20"/>
                  <a:gd name="T70" fmla="*/ 4 w 14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20">
                    <a:moveTo>
                      <a:pt x="4" y="20"/>
                    </a:moveTo>
                    <a:lnTo>
                      <a:pt x="4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4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0" name="Freeform 380">
                <a:extLst>
                  <a:ext uri="{FF2B5EF4-FFF2-40B4-BE49-F238E27FC236}">
                    <a16:creationId xmlns:a16="http://schemas.microsoft.com/office/drawing/2014/main" id="{A9B752DA-5996-7FE0-3DD8-AFC0BA9A4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807"/>
                <a:ext cx="1" cy="1"/>
              </a:xfrm>
              <a:custGeom>
                <a:avLst/>
                <a:gdLst>
                  <a:gd name="T0" fmla="*/ 9 w 13"/>
                  <a:gd name="T1" fmla="*/ 4 h 9"/>
                  <a:gd name="T2" fmla="*/ 10 w 13"/>
                  <a:gd name="T3" fmla="*/ 7 h 9"/>
                  <a:gd name="T4" fmla="*/ 10 w 13"/>
                  <a:gd name="T5" fmla="*/ 9 h 9"/>
                  <a:gd name="T6" fmla="*/ 9 w 13"/>
                  <a:gd name="T7" fmla="*/ 9 h 9"/>
                  <a:gd name="T8" fmla="*/ 6 w 13"/>
                  <a:gd name="T9" fmla="*/ 9 h 9"/>
                  <a:gd name="T10" fmla="*/ 4 w 13"/>
                  <a:gd name="T11" fmla="*/ 9 h 9"/>
                  <a:gd name="T12" fmla="*/ 1 w 13"/>
                  <a:gd name="T13" fmla="*/ 9 h 9"/>
                  <a:gd name="T14" fmla="*/ 1 w 13"/>
                  <a:gd name="T15" fmla="*/ 7 h 9"/>
                  <a:gd name="T16" fmla="*/ 0 w 13"/>
                  <a:gd name="T17" fmla="*/ 4 h 9"/>
                  <a:gd name="T18" fmla="*/ 2 w 13"/>
                  <a:gd name="T19" fmla="*/ 4 h 9"/>
                  <a:gd name="T20" fmla="*/ 5 w 13"/>
                  <a:gd name="T21" fmla="*/ 4 h 9"/>
                  <a:gd name="T22" fmla="*/ 7 w 13"/>
                  <a:gd name="T23" fmla="*/ 4 h 9"/>
                  <a:gd name="T24" fmla="*/ 9 w 13"/>
                  <a:gd name="T25" fmla="*/ 4 h 9"/>
                  <a:gd name="T26" fmla="*/ 9 w 13"/>
                  <a:gd name="T27" fmla="*/ 2 h 9"/>
                  <a:gd name="T28" fmla="*/ 8 w 13"/>
                  <a:gd name="T29" fmla="*/ 0 h 9"/>
                  <a:gd name="T30" fmla="*/ 10 w 13"/>
                  <a:gd name="T31" fmla="*/ 0 h 9"/>
                  <a:gd name="T32" fmla="*/ 12 w 13"/>
                  <a:gd name="T33" fmla="*/ 0 h 9"/>
                  <a:gd name="T34" fmla="*/ 13 w 13"/>
                  <a:gd name="T35" fmla="*/ 2 h 9"/>
                  <a:gd name="T36" fmla="*/ 13 w 13"/>
                  <a:gd name="T37" fmla="*/ 4 h 9"/>
                  <a:gd name="T38" fmla="*/ 12 w 13"/>
                  <a:gd name="T39" fmla="*/ 4 h 9"/>
                  <a:gd name="T40" fmla="*/ 9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9" y="4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1" name="Freeform 381">
                <a:extLst>
                  <a:ext uri="{FF2B5EF4-FFF2-40B4-BE49-F238E27FC236}">
                    <a16:creationId xmlns:a16="http://schemas.microsoft.com/office/drawing/2014/main" id="{67BE3BD3-A32C-5A01-F7EF-D542EC10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3" y="2805"/>
                <a:ext cx="2" cy="1"/>
              </a:xfrm>
              <a:custGeom>
                <a:avLst/>
                <a:gdLst>
                  <a:gd name="T0" fmla="*/ 5 w 19"/>
                  <a:gd name="T1" fmla="*/ 13 h 16"/>
                  <a:gd name="T2" fmla="*/ 3 w 19"/>
                  <a:gd name="T3" fmla="*/ 13 h 16"/>
                  <a:gd name="T4" fmla="*/ 1 w 19"/>
                  <a:gd name="T5" fmla="*/ 13 h 16"/>
                  <a:gd name="T6" fmla="*/ 1 w 19"/>
                  <a:gd name="T7" fmla="*/ 11 h 16"/>
                  <a:gd name="T8" fmla="*/ 0 w 19"/>
                  <a:gd name="T9" fmla="*/ 9 h 16"/>
                  <a:gd name="T10" fmla="*/ 2 w 19"/>
                  <a:gd name="T11" fmla="*/ 9 h 16"/>
                  <a:gd name="T12" fmla="*/ 4 w 19"/>
                  <a:gd name="T13" fmla="*/ 9 h 16"/>
                  <a:gd name="T14" fmla="*/ 4 w 19"/>
                  <a:gd name="T15" fmla="*/ 7 h 16"/>
                  <a:gd name="T16" fmla="*/ 3 w 19"/>
                  <a:gd name="T17" fmla="*/ 5 h 16"/>
                  <a:gd name="T18" fmla="*/ 2 w 19"/>
                  <a:gd name="T19" fmla="*/ 0 h 16"/>
                  <a:gd name="T20" fmla="*/ 4 w 19"/>
                  <a:gd name="T21" fmla="*/ 0 h 16"/>
                  <a:gd name="T22" fmla="*/ 6 w 19"/>
                  <a:gd name="T23" fmla="*/ 0 h 16"/>
                  <a:gd name="T24" fmla="*/ 6 w 19"/>
                  <a:gd name="T25" fmla="*/ 3 h 16"/>
                  <a:gd name="T26" fmla="*/ 7 w 19"/>
                  <a:gd name="T27" fmla="*/ 5 h 16"/>
                  <a:gd name="T28" fmla="*/ 8 w 19"/>
                  <a:gd name="T29" fmla="*/ 6 h 16"/>
                  <a:gd name="T30" fmla="*/ 8 w 19"/>
                  <a:gd name="T31" fmla="*/ 8 h 16"/>
                  <a:gd name="T32" fmla="*/ 11 w 19"/>
                  <a:gd name="T33" fmla="*/ 8 h 16"/>
                  <a:gd name="T34" fmla="*/ 13 w 19"/>
                  <a:gd name="T35" fmla="*/ 8 h 16"/>
                  <a:gd name="T36" fmla="*/ 14 w 19"/>
                  <a:gd name="T37" fmla="*/ 10 h 16"/>
                  <a:gd name="T38" fmla="*/ 14 w 19"/>
                  <a:gd name="T39" fmla="*/ 12 h 16"/>
                  <a:gd name="T40" fmla="*/ 16 w 19"/>
                  <a:gd name="T41" fmla="*/ 12 h 16"/>
                  <a:gd name="T42" fmla="*/ 18 w 19"/>
                  <a:gd name="T43" fmla="*/ 11 h 16"/>
                  <a:gd name="T44" fmla="*/ 19 w 19"/>
                  <a:gd name="T45" fmla="*/ 13 h 16"/>
                  <a:gd name="T46" fmla="*/ 19 w 19"/>
                  <a:gd name="T47" fmla="*/ 15 h 16"/>
                  <a:gd name="T48" fmla="*/ 17 w 19"/>
                  <a:gd name="T49" fmla="*/ 16 h 16"/>
                  <a:gd name="T50" fmla="*/ 15 w 19"/>
                  <a:gd name="T51" fmla="*/ 16 h 16"/>
                  <a:gd name="T52" fmla="*/ 15 w 19"/>
                  <a:gd name="T53" fmla="*/ 14 h 16"/>
                  <a:gd name="T54" fmla="*/ 14 w 19"/>
                  <a:gd name="T55" fmla="*/ 12 h 16"/>
                  <a:gd name="T56" fmla="*/ 12 w 19"/>
                  <a:gd name="T57" fmla="*/ 12 h 16"/>
                  <a:gd name="T58" fmla="*/ 10 w 19"/>
                  <a:gd name="T59" fmla="*/ 12 h 16"/>
                  <a:gd name="T60" fmla="*/ 10 w 19"/>
                  <a:gd name="T61" fmla="*/ 10 h 16"/>
                  <a:gd name="T62" fmla="*/ 8 w 19"/>
                  <a:gd name="T63" fmla="*/ 8 h 16"/>
                  <a:gd name="T64" fmla="*/ 6 w 19"/>
                  <a:gd name="T65" fmla="*/ 8 h 16"/>
                  <a:gd name="T66" fmla="*/ 4 w 19"/>
                  <a:gd name="T67" fmla="*/ 9 h 16"/>
                  <a:gd name="T68" fmla="*/ 5 w 19"/>
                  <a:gd name="T69" fmla="*/ 11 h 16"/>
                  <a:gd name="T70" fmla="*/ 5 w 19"/>
                  <a:gd name="T7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5" y="13"/>
                    </a:moveTo>
                    <a:lnTo>
                      <a:pt x="3" y="13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2" name="Freeform 382">
                <a:extLst>
                  <a:ext uri="{FF2B5EF4-FFF2-40B4-BE49-F238E27FC236}">
                    <a16:creationId xmlns:a16="http://schemas.microsoft.com/office/drawing/2014/main" id="{D770F2D0-FBCD-E195-2814-5C2A21E1B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04"/>
                <a:ext cx="1" cy="1"/>
              </a:xfrm>
              <a:custGeom>
                <a:avLst/>
                <a:gdLst>
                  <a:gd name="T0" fmla="*/ 5 w 12"/>
                  <a:gd name="T1" fmla="*/ 17 h 18"/>
                  <a:gd name="T2" fmla="*/ 3 w 12"/>
                  <a:gd name="T3" fmla="*/ 18 h 18"/>
                  <a:gd name="T4" fmla="*/ 1 w 12"/>
                  <a:gd name="T5" fmla="*/ 18 h 18"/>
                  <a:gd name="T6" fmla="*/ 0 w 12"/>
                  <a:gd name="T7" fmla="*/ 16 h 18"/>
                  <a:gd name="T8" fmla="*/ 0 w 12"/>
                  <a:gd name="T9" fmla="*/ 14 h 18"/>
                  <a:gd name="T10" fmla="*/ 2 w 12"/>
                  <a:gd name="T11" fmla="*/ 14 h 18"/>
                  <a:gd name="T12" fmla="*/ 4 w 12"/>
                  <a:gd name="T13" fmla="*/ 14 h 18"/>
                  <a:gd name="T14" fmla="*/ 4 w 12"/>
                  <a:gd name="T15" fmla="*/ 12 h 18"/>
                  <a:gd name="T16" fmla="*/ 3 w 12"/>
                  <a:gd name="T17" fmla="*/ 9 h 18"/>
                  <a:gd name="T18" fmla="*/ 2 w 12"/>
                  <a:gd name="T19" fmla="*/ 5 h 18"/>
                  <a:gd name="T20" fmla="*/ 1 w 12"/>
                  <a:gd name="T21" fmla="*/ 1 h 18"/>
                  <a:gd name="T22" fmla="*/ 9 w 12"/>
                  <a:gd name="T23" fmla="*/ 0 h 18"/>
                  <a:gd name="T24" fmla="*/ 10 w 12"/>
                  <a:gd name="T25" fmla="*/ 4 h 18"/>
                  <a:gd name="T26" fmla="*/ 12 w 12"/>
                  <a:gd name="T27" fmla="*/ 6 h 18"/>
                  <a:gd name="T28" fmla="*/ 12 w 12"/>
                  <a:gd name="T29" fmla="*/ 8 h 18"/>
                  <a:gd name="T30" fmla="*/ 9 w 12"/>
                  <a:gd name="T31" fmla="*/ 8 h 18"/>
                  <a:gd name="T32" fmla="*/ 7 w 12"/>
                  <a:gd name="T33" fmla="*/ 8 h 18"/>
                  <a:gd name="T34" fmla="*/ 7 w 12"/>
                  <a:gd name="T35" fmla="*/ 10 h 18"/>
                  <a:gd name="T36" fmla="*/ 8 w 12"/>
                  <a:gd name="T37" fmla="*/ 13 h 18"/>
                  <a:gd name="T38" fmla="*/ 6 w 12"/>
                  <a:gd name="T39" fmla="*/ 13 h 18"/>
                  <a:gd name="T40" fmla="*/ 4 w 12"/>
                  <a:gd name="T41" fmla="*/ 14 h 18"/>
                  <a:gd name="T42" fmla="*/ 5 w 12"/>
                  <a:gd name="T43" fmla="*/ 15 h 18"/>
                  <a:gd name="T44" fmla="*/ 5 w 12"/>
                  <a:gd name="T4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8">
                    <a:moveTo>
                      <a:pt x="5" y="17"/>
                    </a:moveTo>
                    <a:lnTo>
                      <a:pt x="3" y="18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1" y="1"/>
                    </a:lnTo>
                    <a:lnTo>
                      <a:pt x="9" y="0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5" y="15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3" name="Freeform 383">
                <a:extLst>
                  <a:ext uri="{FF2B5EF4-FFF2-40B4-BE49-F238E27FC236}">
                    <a16:creationId xmlns:a16="http://schemas.microsoft.com/office/drawing/2014/main" id="{ED1A3C30-F097-7116-7417-589D536D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03"/>
                <a:ext cx="1" cy="1"/>
              </a:xfrm>
              <a:custGeom>
                <a:avLst/>
                <a:gdLst>
                  <a:gd name="T0" fmla="*/ 5 w 9"/>
                  <a:gd name="T1" fmla="*/ 4 h 17"/>
                  <a:gd name="T2" fmla="*/ 6 w 9"/>
                  <a:gd name="T3" fmla="*/ 6 h 17"/>
                  <a:gd name="T4" fmla="*/ 6 w 9"/>
                  <a:gd name="T5" fmla="*/ 8 h 17"/>
                  <a:gd name="T6" fmla="*/ 7 w 9"/>
                  <a:gd name="T7" fmla="*/ 10 h 17"/>
                  <a:gd name="T8" fmla="*/ 8 w 9"/>
                  <a:gd name="T9" fmla="*/ 12 h 17"/>
                  <a:gd name="T10" fmla="*/ 8 w 9"/>
                  <a:gd name="T11" fmla="*/ 14 h 17"/>
                  <a:gd name="T12" fmla="*/ 9 w 9"/>
                  <a:gd name="T13" fmla="*/ 15 h 17"/>
                  <a:gd name="T14" fmla="*/ 7 w 9"/>
                  <a:gd name="T15" fmla="*/ 17 h 17"/>
                  <a:gd name="T16" fmla="*/ 5 w 9"/>
                  <a:gd name="T17" fmla="*/ 17 h 17"/>
                  <a:gd name="T18" fmla="*/ 4 w 9"/>
                  <a:gd name="T19" fmla="*/ 14 h 17"/>
                  <a:gd name="T20" fmla="*/ 4 w 9"/>
                  <a:gd name="T21" fmla="*/ 12 h 17"/>
                  <a:gd name="T22" fmla="*/ 3 w 9"/>
                  <a:gd name="T23" fmla="*/ 10 h 17"/>
                  <a:gd name="T24" fmla="*/ 2 w 9"/>
                  <a:gd name="T25" fmla="*/ 8 h 17"/>
                  <a:gd name="T26" fmla="*/ 2 w 9"/>
                  <a:gd name="T27" fmla="*/ 6 h 17"/>
                  <a:gd name="T28" fmla="*/ 0 w 9"/>
                  <a:gd name="T29" fmla="*/ 4 h 17"/>
                  <a:gd name="T30" fmla="*/ 3 w 9"/>
                  <a:gd name="T31" fmla="*/ 4 h 17"/>
                  <a:gd name="T32" fmla="*/ 5 w 9"/>
                  <a:gd name="T33" fmla="*/ 4 h 17"/>
                  <a:gd name="T34" fmla="*/ 5 w 9"/>
                  <a:gd name="T35" fmla="*/ 2 h 17"/>
                  <a:gd name="T36" fmla="*/ 4 w 9"/>
                  <a:gd name="T37" fmla="*/ 0 h 17"/>
                  <a:gd name="T38" fmla="*/ 6 w 9"/>
                  <a:gd name="T39" fmla="*/ 0 h 17"/>
                  <a:gd name="T40" fmla="*/ 8 w 9"/>
                  <a:gd name="T41" fmla="*/ 0 h 17"/>
                  <a:gd name="T42" fmla="*/ 9 w 9"/>
                  <a:gd name="T43" fmla="*/ 2 h 17"/>
                  <a:gd name="T44" fmla="*/ 9 w 9"/>
                  <a:gd name="T45" fmla="*/ 4 h 17"/>
                  <a:gd name="T46" fmla="*/ 7 w 9"/>
                  <a:gd name="T47" fmla="*/ 4 h 17"/>
                  <a:gd name="T48" fmla="*/ 5 w 9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7">
                    <a:moveTo>
                      <a:pt x="5" y="4"/>
                    </a:moveTo>
                    <a:lnTo>
                      <a:pt x="6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4" name="Freeform 384">
                <a:extLst>
                  <a:ext uri="{FF2B5EF4-FFF2-40B4-BE49-F238E27FC236}">
                    <a16:creationId xmlns:a16="http://schemas.microsoft.com/office/drawing/2014/main" id="{7879C3C4-C696-E216-CB84-A8E28BCAF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798"/>
                <a:ext cx="1" cy="1"/>
              </a:xfrm>
              <a:custGeom>
                <a:avLst/>
                <a:gdLst>
                  <a:gd name="T0" fmla="*/ 17 w 17"/>
                  <a:gd name="T1" fmla="*/ 12 h 12"/>
                  <a:gd name="T2" fmla="*/ 14 w 17"/>
                  <a:gd name="T3" fmla="*/ 12 h 12"/>
                  <a:gd name="T4" fmla="*/ 12 w 17"/>
                  <a:gd name="T5" fmla="*/ 12 h 12"/>
                  <a:gd name="T6" fmla="*/ 12 w 17"/>
                  <a:gd name="T7" fmla="*/ 10 h 12"/>
                  <a:gd name="T8" fmla="*/ 11 w 17"/>
                  <a:gd name="T9" fmla="*/ 8 h 12"/>
                  <a:gd name="T10" fmla="*/ 9 w 17"/>
                  <a:gd name="T11" fmla="*/ 9 h 12"/>
                  <a:gd name="T12" fmla="*/ 7 w 17"/>
                  <a:gd name="T13" fmla="*/ 9 h 12"/>
                  <a:gd name="T14" fmla="*/ 6 w 17"/>
                  <a:gd name="T15" fmla="*/ 7 h 12"/>
                  <a:gd name="T16" fmla="*/ 6 w 17"/>
                  <a:gd name="T17" fmla="*/ 5 h 12"/>
                  <a:gd name="T18" fmla="*/ 4 w 17"/>
                  <a:gd name="T19" fmla="*/ 5 h 12"/>
                  <a:gd name="T20" fmla="*/ 2 w 17"/>
                  <a:gd name="T21" fmla="*/ 6 h 12"/>
                  <a:gd name="T22" fmla="*/ 1 w 17"/>
                  <a:gd name="T23" fmla="*/ 4 h 12"/>
                  <a:gd name="T24" fmla="*/ 0 w 17"/>
                  <a:gd name="T25" fmla="*/ 1 h 12"/>
                  <a:gd name="T26" fmla="*/ 2 w 17"/>
                  <a:gd name="T27" fmla="*/ 1 h 12"/>
                  <a:gd name="T28" fmla="*/ 4 w 17"/>
                  <a:gd name="T29" fmla="*/ 0 h 12"/>
                  <a:gd name="T30" fmla="*/ 5 w 17"/>
                  <a:gd name="T31" fmla="*/ 3 h 12"/>
                  <a:gd name="T32" fmla="*/ 6 w 17"/>
                  <a:gd name="T33" fmla="*/ 5 h 12"/>
                  <a:gd name="T34" fmla="*/ 8 w 17"/>
                  <a:gd name="T35" fmla="*/ 5 h 12"/>
                  <a:gd name="T36" fmla="*/ 10 w 17"/>
                  <a:gd name="T37" fmla="*/ 5 h 12"/>
                  <a:gd name="T38" fmla="*/ 10 w 17"/>
                  <a:gd name="T39" fmla="*/ 6 h 12"/>
                  <a:gd name="T40" fmla="*/ 11 w 17"/>
                  <a:gd name="T41" fmla="*/ 8 h 12"/>
                  <a:gd name="T42" fmla="*/ 13 w 17"/>
                  <a:gd name="T43" fmla="*/ 8 h 12"/>
                  <a:gd name="T44" fmla="*/ 15 w 17"/>
                  <a:gd name="T45" fmla="*/ 8 h 12"/>
                  <a:gd name="T46" fmla="*/ 17 w 17"/>
                  <a:gd name="T47" fmla="*/ 10 h 12"/>
                  <a:gd name="T48" fmla="*/ 17 w 17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2">
                    <a:moveTo>
                      <a:pt x="17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5" name="Freeform 385">
                <a:extLst>
                  <a:ext uri="{FF2B5EF4-FFF2-40B4-BE49-F238E27FC236}">
                    <a16:creationId xmlns:a16="http://schemas.microsoft.com/office/drawing/2014/main" id="{A4456424-D9DB-B4F5-81F9-114799D22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795"/>
                <a:ext cx="1" cy="1"/>
              </a:xfrm>
              <a:custGeom>
                <a:avLst/>
                <a:gdLst>
                  <a:gd name="T0" fmla="*/ 15 w 15"/>
                  <a:gd name="T1" fmla="*/ 12 h 14"/>
                  <a:gd name="T2" fmla="*/ 12 w 15"/>
                  <a:gd name="T3" fmla="*/ 12 h 14"/>
                  <a:gd name="T4" fmla="*/ 11 w 15"/>
                  <a:gd name="T5" fmla="*/ 13 h 14"/>
                  <a:gd name="T6" fmla="*/ 10 w 15"/>
                  <a:gd name="T7" fmla="*/ 11 h 14"/>
                  <a:gd name="T8" fmla="*/ 9 w 15"/>
                  <a:gd name="T9" fmla="*/ 9 h 14"/>
                  <a:gd name="T10" fmla="*/ 7 w 15"/>
                  <a:gd name="T11" fmla="*/ 9 h 14"/>
                  <a:gd name="T12" fmla="*/ 4 w 15"/>
                  <a:gd name="T13" fmla="*/ 9 h 14"/>
                  <a:gd name="T14" fmla="*/ 5 w 15"/>
                  <a:gd name="T15" fmla="*/ 11 h 14"/>
                  <a:gd name="T16" fmla="*/ 5 w 15"/>
                  <a:gd name="T17" fmla="*/ 13 h 14"/>
                  <a:gd name="T18" fmla="*/ 4 w 15"/>
                  <a:gd name="T19" fmla="*/ 14 h 14"/>
                  <a:gd name="T20" fmla="*/ 1 w 15"/>
                  <a:gd name="T21" fmla="*/ 14 h 14"/>
                  <a:gd name="T22" fmla="*/ 1 w 15"/>
                  <a:gd name="T23" fmla="*/ 12 h 14"/>
                  <a:gd name="T24" fmla="*/ 0 w 15"/>
                  <a:gd name="T25" fmla="*/ 10 h 14"/>
                  <a:gd name="T26" fmla="*/ 2 w 15"/>
                  <a:gd name="T27" fmla="*/ 10 h 14"/>
                  <a:gd name="T28" fmla="*/ 4 w 15"/>
                  <a:gd name="T29" fmla="*/ 9 h 14"/>
                  <a:gd name="T30" fmla="*/ 4 w 15"/>
                  <a:gd name="T31" fmla="*/ 8 h 14"/>
                  <a:gd name="T32" fmla="*/ 3 w 15"/>
                  <a:gd name="T33" fmla="*/ 6 h 14"/>
                  <a:gd name="T34" fmla="*/ 5 w 15"/>
                  <a:gd name="T35" fmla="*/ 5 h 14"/>
                  <a:gd name="T36" fmla="*/ 8 w 15"/>
                  <a:gd name="T37" fmla="*/ 5 h 14"/>
                  <a:gd name="T38" fmla="*/ 7 w 15"/>
                  <a:gd name="T39" fmla="*/ 3 h 14"/>
                  <a:gd name="T40" fmla="*/ 7 w 15"/>
                  <a:gd name="T41" fmla="*/ 0 h 14"/>
                  <a:gd name="T42" fmla="*/ 9 w 15"/>
                  <a:gd name="T43" fmla="*/ 0 h 14"/>
                  <a:gd name="T44" fmla="*/ 11 w 15"/>
                  <a:gd name="T45" fmla="*/ 0 h 14"/>
                  <a:gd name="T46" fmla="*/ 11 w 15"/>
                  <a:gd name="T47" fmla="*/ 3 h 14"/>
                  <a:gd name="T48" fmla="*/ 12 w 15"/>
                  <a:gd name="T49" fmla="*/ 5 h 14"/>
                  <a:gd name="T50" fmla="*/ 10 w 15"/>
                  <a:gd name="T51" fmla="*/ 5 h 14"/>
                  <a:gd name="T52" fmla="*/ 8 w 15"/>
                  <a:gd name="T53" fmla="*/ 5 h 14"/>
                  <a:gd name="T54" fmla="*/ 9 w 15"/>
                  <a:gd name="T55" fmla="*/ 7 h 14"/>
                  <a:gd name="T56" fmla="*/ 9 w 15"/>
                  <a:gd name="T57" fmla="*/ 9 h 14"/>
                  <a:gd name="T58" fmla="*/ 11 w 15"/>
                  <a:gd name="T59" fmla="*/ 9 h 14"/>
                  <a:gd name="T60" fmla="*/ 13 w 15"/>
                  <a:gd name="T61" fmla="*/ 8 h 14"/>
                  <a:gd name="T62" fmla="*/ 14 w 15"/>
                  <a:gd name="T63" fmla="*/ 10 h 14"/>
                  <a:gd name="T64" fmla="*/ 15 w 15"/>
                  <a:gd name="T6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15" y="12"/>
                    </a:moveTo>
                    <a:lnTo>
                      <a:pt x="12" y="12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6" name="Freeform 386">
                <a:extLst>
                  <a:ext uri="{FF2B5EF4-FFF2-40B4-BE49-F238E27FC236}">
                    <a16:creationId xmlns:a16="http://schemas.microsoft.com/office/drawing/2014/main" id="{CE03F2AF-884A-7EF3-101F-A0FDDD2A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792"/>
                <a:ext cx="2" cy="2"/>
              </a:xfrm>
              <a:custGeom>
                <a:avLst/>
                <a:gdLst>
                  <a:gd name="T0" fmla="*/ 13 w 22"/>
                  <a:gd name="T1" fmla="*/ 29 h 29"/>
                  <a:gd name="T2" fmla="*/ 12 w 22"/>
                  <a:gd name="T3" fmla="*/ 24 h 29"/>
                  <a:gd name="T4" fmla="*/ 11 w 22"/>
                  <a:gd name="T5" fmla="*/ 22 h 29"/>
                  <a:gd name="T6" fmla="*/ 11 w 22"/>
                  <a:gd name="T7" fmla="*/ 20 h 29"/>
                  <a:gd name="T8" fmla="*/ 13 w 22"/>
                  <a:gd name="T9" fmla="*/ 20 h 29"/>
                  <a:gd name="T10" fmla="*/ 15 w 22"/>
                  <a:gd name="T11" fmla="*/ 20 h 29"/>
                  <a:gd name="T12" fmla="*/ 14 w 22"/>
                  <a:gd name="T13" fmla="*/ 18 h 29"/>
                  <a:gd name="T14" fmla="*/ 14 w 22"/>
                  <a:gd name="T15" fmla="*/ 16 h 29"/>
                  <a:gd name="T16" fmla="*/ 13 w 22"/>
                  <a:gd name="T17" fmla="*/ 14 h 29"/>
                  <a:gd name="T18" fmla="*/ 12 w 22"/>
                  <a:gd name="T19" fmla="*/ 12 h 29"/>
                  <a:gd name="T20" fmla="*/ 10 w 22"/>
                  <a:gd name="T21" fmla="*/ 12 h 29"/>
                  <a:gd name="T22" fmla="*/ 8 w 22"/>
                  <a:gd name="T23" fmla="*/ 13 h 29"/>
                  <a:gd name="T24" fmla="*/ 8 w 22"/>
                  <a:gd name="T25" fmla="*/ 10 h 29"/>
                  <a:gd name="T26" fmla="*/ 7 w 22"/>
                  <a:gd name="T27" fmla="*/ 8 h 29"/>
                  <a:gd name="T28" fmla="*/ 7 w 22"/>
                  <a:gd name="T29" fmla="*/ 6 h 29"/>
                  <a:gd name="T30" fmla="*/ 6 w 22"/>
                  <a:gd name="T31" fmla="*/ 4 h 29"/>
                  <a:gd name="T32" fmla="*/ 4 w 22"/>
                  <a:gd name="T33" fmla="*/ 4 h 29"/>
                  <a:gd name="T34" fmla="*/ 1 w 22"/>
                  <a:gd name="T35" fmla="*/ 5 h 29"/>
                  <a:gd name="T36" fmla="*/ 0 w 22"/>
                  <a:gd name="T37" fmla="*/ 3 h 29"/>
                  <a:gd name="T38" fmla="*/ 0 w 22"/>
                  <a:gd name="T39" fmla="*/ 1 h 29"/>
                  <a:gd name="T40" fmla="*/ 2 w 22"/>
                  <a:gd name="T41" fmla="*/ 1 h 29"/>
                  <a:gd name="T42" fmla="*/ 5 w 22"/>
                  <a:gd name="T43" fmla="*/ 0 h 29"/>
                  <a:gd name="T44" fmla="*/ 5 w 22"/>
                  <a:gd name="T45" fmla="*/ 2 h 29"/>
                  <a:gd name="T46" fmla="*/ 6 w 22"/>
                  <a:gd name="T47" fmla="*/ 4 h 29"/>
                  <a:gd name="T48" fmla="*/ 8 w 22"/>
                  <a:gd name="T49" fmla="*/ 4 h 29"/>
                  <a:gd name="T50" fmla="*/ 10 w 22"/>
                  <a:gd name="T51" fmla="*/ 4 h 29"/>
                  <a:gd name="T52" fmla="*/ 11 w 22"/>
                  <a:gd name="T53" fmla="*/ 5 h 29"/>
                  <a:gd name="T54" fmla="*/ 11 w 22"/>
                  <a:gd name="T55" fmla="*/ 7 h 29"/>
                  <a:gd name="T56" fmla="*/ 12 w 22"/>
                  <a:gd name="T57" fmla="*/ 9 h 29"/>
                  <a:gd name="T58" fmla="*/ 12 w 22"/>
                  <a:gd name="T59" fmla="*/ 12 h 29"/>
                  <a:gd name="T60" fmla="*/ 14 w 22"/>
                  <a:gd name="T61" fmla="*/ 12 h 29"/>
                  <a:gd name="T62" fmla="*/ 16 w 22"/>
                  <a:gd name="T63" fmla="*/ 12 h 29"/>
                  <a:gd name="T64" fmla="*/ 17 w 22"/>
                  <a:gd name="T65" fmla="*/ 13 h 29"/>
                  <a:gd name="T66" fmla="*/ 18 w 22"/>
                  <a:gd name="T67" fmla="*/ 15 h 29"/>
                  <a:gd name="T68" fmla="*/ 20 w 22"/>
                  <a:gd name="T69" fmla="*/ 19 h 29"/>
                  <a:gd name="T70" fmla="*/ 21 w 22"/>
                  <a:gd name="T71" fmla="*/ 23 h 29"/>
                  <a:gd name="T72" fmla="*/ 22 w 22"/>
                  <a:gd name="T73" fmla="*/ 25 h 29"/>
                  <a:gd name="T74" fmla="*/ 22 w 22"/>
                  <a:gd name="T75" fmla="*/ 27 h 29"/>
                  <a:gd name="T76" fmla="*/ 13 w 22"/>
                  <a:gd name="T7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29">
                    <a:moveTo>
                      <a:pt x="13" y="29"/>
                    </a:moveTo>
                    <a:lnTo>
                      <a:pt x="12" y="24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7" y="13"/>
                    </a:lnTo>
                    <a:lnTo>
                      <a:pt x="18" y="15"/>
                    </a:lnTo>
                    <a:lnTo>
                      <a:pt x="20" y="19"/>
                    </a:lnTo>
                    <a:lnTo>
                      <a:pt x="21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1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7" name="Freeform 387">
                <a:extLst>
                  <a:ext uri="{FF2B5EF4-FFF2-40B4-BE49-F238E27FC236}">
                    <a16:creationId xmlns:a16="http://schemas.microsoft.com/office/drawing/2014/main" id="{DA901771-EDB2-BD06-9DBA-32E320BC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793"/>
                <a:ext cx="0" cy="1"/>
              </a:xfrm>
              <a:custGeom>
                <a:avLst/>
                <a:gdLst>
                  <a:gd name="T0" fmla="*/ 4 w 12"/>
                  <a:gd name="T1" fmla="*/ 4 h 9"/>
                  <a:gd name="T2" fmla="*/ 4 w 12"/>
                  <a:gd name="T3" fmla="*/ 6 h 9"/>
                  <a:gd name="T4" fmla="*/ 5 w 12"/>
                  <a:gd name="T5" fmla="*/ 8 h 9"/>
                  <a:gd name="T6" fmla="*/ 3 w 12"/>
                  <a:gd name="T7" fmla="*/ 9 h 9"/>
                  <a:gd name="T8" fmla="*/ 1 w 12"/>
                  <a:gd name="T9" fmla="*/ 9 h 9"/>
                  <a:gd name="T10" fmla="*/ 0 w 12"/>
                  <a:gd name="T11" fmla="*/ 7 h 9"/>
                  <a:gd name="T12" fmla="*/ 0 w 12"/>
                  <a:gd name="T13" fmla="*/ 5 h 9"/>
                  <a:gd name="T14" fmla="*/ 2 w 12"/>
                  <a:gd name="T15" fmla="*/ 5 h 9"/>
                  <a:gd name="T16" fmla="*/ 4 w 12"/>
                  <a:gd name="T17" fmla="*/ 4 h 9"/>
                  <a:gd name="T18" fmla="*/ 3 w 12"/>
                  <a:gd name="T19" fmla="*/ 2 h 9"/>
                  <a:gd name="T20" fmla="*/ 3 w 12"/>
                  <a:gd name="T21" fmla="*/ 1 h 9"/>
                  <a:gd name="T22" fmla="*/ 4 w 12"/>
                  <a:gd name="T23" fmla="*/ 0 h 9"/>
                  <a:gd name="T24" fmla="*/ 7 w 12"/>
                  <a:gd name="T25" fmla="*/ 0 h 9"/>
                  <a:gd name="T26" fmla="*/ 9 w 12"/>
                  <a:gd name="T27" fmla="*/ 0 h 9"/>
                  <a:gd name="T28" fmla="*/ 11 w 12"/>
                  <a:gd name="T29" fmla="*/ 0 h 9"/>
                  <a:gd name="T30" fmla="*/ 11 w 12"/>
                  <a:gd name="T31" fmla="*/ 1 h 9"/>
                  <a:gd name="T32" fmla="*/ 12 w 12"/>
                  <a:gd name="T33" fmla="*/ 3 h 9"/>
                  <a:gd name="T34" fmla="*/ 10 w 12"/>
                  <a:gd name="T35" fmla="*/ 4 h 9"/>
                  <a:gd name="T36" fmla="*/ 8 w 12"/>
                  <a:gd name="T37" fmla="*/ 4 h 9"/>
                  <a:gd name="T38" fmla="*/ 6 w 12"/>
                  <a:gd name="T39" fmla="*/ 4 h 9"/>
                  <a:gd name="T40" fmla="*/ 4 w 12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8" name="Freeform 388">
                <a:extLst>
                  <a:ext uri="{FF2B5EF4-FFF2-40B4-BE49-F238E27FC236}">
                    <a16:creationId xmlns:a16="http://schemas.microsoft.com/office/drawing/2014/main" id="{08B5B378-4848-0024-645F-6A139BA0D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787"/>
                <a:ext cx="1" cy="1"/>
              </a:xfrm>
              <a:custGeom>
                <a:avLst/>
                <a:gdLst>
                  <a:gd name="T0" fmla="*/ 7 w 12"/>
                  <a:gd name="T1" fmla="*/ 4 h 13"/>
                  <a:gd name="T2" fmla="*/ 4 w 12"/>
                  <a:gd name="T3" fmla="*/ 5 h 13"/>
                  <a:gd name="T4" fmla="*/ 3 w 12"/>
                  <a:gd name="T5" fmla="*/ 5 h 13"/>
                  <a:gd name="T6" fmla="*/ 1 w 12"/>
                  <a:gd name="T7" fmla="*/ 3 h 13"/>
                  <a:gd name="T8" fmla="*/ 0 w 12"/>
                  <a:gd name="T9" fmla="*/ 1 h 13"/>
                  <a:gd name="T10" fmla="*/ 3 w 12"/>
                  <a:gd name="T11" fmla="*/ 1 h 13"/>
                  <a:gd name="T12" fmla="*/ 5 w 12"/>
                  <a:gd name="T13" fmla="*/ 1 h 13"/>
                  <a:gd name="T14" fmla="*/ 7 w 12"/>
                  <a:gd name="T15" fmla="*/ 0 h 13"/>
                  <a:gd name="T16" fmla="*/ 9 w 12"/>
                  <a:gd name="T17" fmla="*/ 0 h 13"/>
                  <a:gd name="T18" fmla="*/ 10 w 12"/>
                  <a:gd name="T19" fmla="*/ 2 h 13"/>
                  <a:gd name="T20" fmla="*/ 11 w 12"/>
                  <a:gd name="T21" fmla="*/ 4 h 13"/>
                  <a:gd name="T22" fmla="*/ 11 w 12"/>
                  <a:gd name="T23" fmla="*/ 6 h 13"/>
                  <a:gd name="T24" fmla="*/ 12 w 12"/>
                  <a:gd name="T25" fmla="*/ 9 h 13"/>
                  <a:gd name="T26" fmla="*/ 10 w 12"/>
                  <a:gd name="T27" fmla="*/ 9 h 13"/>
                  <a:gd name="T28" fmla="*/ 8 w 12"/>
                  <a:gd name="T29" fmla="*/ 9 h 13"/>
                  <a:gd name="T30" fmla="*/ 8 w 12"/>
                  <a:gd name="T31" fmla="*/ 11 h 13"/>
                  <a:gd name="T32" fmla="*/ 9 w 12"/>
                  <a:gd name="T33" fmla="*/ 13 h 13"/>
                  <a:gd name="T34" fmla="*/ 7 w 12"/>
                  <a:gd name="T35" fmla="*/ 13 h 13"/>
                  <a:gd name="T36" fmla="*/ 5 w 12"/>
                  <a:gd name="T37" fmla="*/ 13 h 13"/>
                  <a:gd name="T38" fmla="*/ 4 w 12"/>
                  <a:gd name="T39" fmla="*/ 12 h 13"/>
                  <a:gd name="T40" fmla="*/ 4 w 12"/>
                  <a:gd name="T41" fmla="*/ 10 h 13"/>
                  <a:gd name="T42" fmla="*/ 6 w 12"/>
                  <a:gd name="T43" fmla="*/ 10 h 13"/>
                  <a:gd name="T44" fmla="*/ 8 w 12"/>
                  <a:gd name="T45" fmla="*/ 9 h 13"/>
                  <a:gd name="T46" fmla="*/ 7 w 12"/>
                  <a:gd name="T47" fmla="*/ 6 h 13"/>
                  <a:gd name="T48" fmla="*/ 7 w 12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3">
                    <a:moveTo>
                      <a:pt x="7" y="4"/>
                    </a:moveTo>
                    <a:lnTo>
                      <a:pt x="4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49" name="Freeform 389">
                <a:extLst>
                  <a:ext uri="{FF2B5EF4-FFF2-40B4-BE49-F238E27FC236}">
                    <a16:creationId xmlns:a16="http://schemas.microsoft.com/office/drawing/2014/main" id="{1F7C5D75-91A1-5332-F042-DA0F822CC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" y="2787"/>
                <a:ext cx="1" cy="1"/>
              </a:xfrm>
              <a:custGeom>
                <a:avLst/>
                <a:gdLst>
                  <a:gd name="T0" fmla="*/ 5 w 16"/>
                  <a:gd name="T1" fmla="*/ 14 h 18"/>
                  <a:gd name="T2" fmla="*/ 6 w 16"/>
                  <a:gd name="T3" fmla="*/ 16 h 18"/>
                  <a:gd name="T4" fmla="*/ 7 w 16"/>
                  <a:gd name="T5" fmla="*/ 17 h 18"/>
                  <a:gd name="T6" fmla="*/ 5 w 16"/>
                  <a:gd name="T7" fmla="*/ 18 h 18"/>
                  <a:gd name="T8" fmla="*/ 3 w 16"/>
                  <a:gd name="T9" fmla="*/ 18 h 18"/>
                  <a:gd name="T10" fmla="*/ 2 w 16"/>
                  <a:gd name="T11" fmla="*/ 16 h 18"/>
                  <a:gd name="T12" fmla="*/ 1 w 16"/>
                  <a:gd name="T13" fmla="*/ 14 h 18"/>
                  <a:gd name="T14" fmla="*/ 1 w 16"/>
                  <a:gd name="T15" fmla="*/ 11 h 18"/>
                  <a:gd name="T16" fmla="*/ 0 w 16"/>
                  <a:gd name="T17" fmla="*/ 9 h 18"/>
                  <a:gd name="T18" fmla="*/ 2 w 16"/>
                  <a:gd name="T19" fmla="*/ 9 h 18"/>
                  <a:gd name="T20" fmla="*/ 4 w 16"/>
                  <a:gd name="T21" fmla="*/ 9 h 18"/>
                  <a:gd name="T22" fmla="*/ 4 w 16"/>
                  <a:gd name="T23" fmla="*/ 7 h 18"/>
                  <a:gd name="T24" fmla="*/ 3 w 16"/>
                  <a:gd name="T25" fmla="*/ 5 h 18"/>
                  <a:gd name="T26" fmla="*/ 5 w 16"/>
                  <a:gd name="T27" fmla="*/ 5 h 18"/>
                  <a:gd name="T28" fmla="*/ 7 w 16"/>
                  <a:gd name="T29" fmla="*/ 5 h 18"/>
                  <a:gd name="T30" fmla="*/ 9 w 16"/>
                  <a:gd name="T31" fmla="*/ 4 h 18"/>
                  <a:gd name="T32" fmla="*/ 11 w 16"/>
                  <a:gd name="T33" fmla="*/ 4 h 18"/>
                  <a:gd name="T34" fmla="*/ 10 w 16"/>
                  <a:gd name="T35" fmla="*/ 2 h 18"/>
                  <a:gd name="T36" fmla="*/ 10 w 16"/>
                  <a:gd name="T37" fmla="*/ 0 h 18"/>
                  <a:gd name="T38" fmla="*/ 12 w 16"/>
                  <a:gd name="T39" fmla="*/ 0 h 18"/>
                  <a:gd name="T40" fmla="*/ 15 w 16"/>
                  <a:gd name="T41" fmla="*/ 0 h 18"/>
                  <a:gd name="T42" fmla="*/ 16 w 16"/>
                  <a:gd name="T43" fmla="*/ 2 h 18"/>
                  <a:gd name="T44" fmla="*/ 16 w 16"/>
                  <a:gd name="T45" fmla="*/ 4 h 18"/>
                  <a:gd name="T46" fmla="*/ 13 w 16"/>
                  <a:gd name="T47" fmla="*/ 4 h 18"/>
                  <a:gd name="T48" fmla="*/ 11 w 16"/>
                  <a:gd name="T49" fmla="*/ 4 h 18"/>
                  <a:gd name="T50" fmla="*/ 12 w 16"/>
                  <a:gd name="T51" fmla="*/ 6 h 18"/>
                  <a:gd name="T52" fmla="*/ 12 w 16"/>
                  <a:gd name="T53" fmla="*/ 8 h 18"/>
                  <a:gd name="T54" fmla="*/ 10 w 16"/>
                  <a:gd name="T55" fmla="*/ 8 h 18"/>
                  <a:gd name="T56" fmla="*/ 8 w 16"/>
                  <a:gd name="T57" fmla="*/ 8 h 18"/>
                  <a:gd name="T58" fmla="*/ 9 w 16"/>
                  <a:gd name="T59" fmla="*/ 10 h 18"/>
                  <a:gd name="T60" fmla="*/ 9 w 16"/>
                  <a:gd name="T61" fmla="*/ 13 h 18"/>
                  <a:gd name="T62" fmla="*/ 11 w 16"/>
                  <a:gd name="T63" fmla="*/ 13 h 18"/>
                  <a:gd name="T64" fmla="*/ 13 w 16"/>
                  <a:gd name="T65" fmla="*/ 13 h 18"/>
                  <a:gd name="T66" fmla="*/ 15 w 16"/>
                  <a:gd name="T67" fmla="*/ 15 h 18"/>
                  <a:gd name="T68" fmla="*/ 16 w 16"/>
                  <a:gd name="T69" fmla="*/ 16 h 18"/>
                  <a:gd name="T70" fmla="*/ 13 w 16"/>
                  <a:gd name="T71" fmla="*/ 17 h 18"/>
                  <a:gd name="T72" fmla="*/ 11 w 16"/>
                  <a:gd name="T73" fmla="*/ 17 h 18"/>
                  <a:gd name="T74" fmla="*/ 10 w 16"/>
                  <a:gd name="T75" fmla="*/ 15 h 18"/>
                  <a:gd name="T76" fmla="*/ 9 w 16"/>
                  <a:gd name="T77" fmla="*/ 13 h 18"/>
                  <a:gd name="T78" fmla="*/ 7 w 16"/>
                  <a:gd name="T79" fmla="*/ 13 h 18"/>
                  <a:gd name="T80" fmla="*/ 5 w 16"/>
                  <a:gd name="T8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8">
                    <a:moveTo>
                      <a:pt x="5" y="14"/>
                    </a:moveTo>
                    <a:lnTo>
                      <a:pt x="6" y="16"/>
                    </a:lnTo>
                    <a:lnTo>
                      <a:pt x="7" y="17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2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6" y="16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0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0" name="Freeform 390">
                <a:extLst>
                  <a:ext uri="{FF2B5EF4-FFF2-40B4-BE49-F238E27FC236}">
                    <a16:creationId xmlns:a16="http://schemas.microsoft.com/office/drawing/2014/main" id="{B7A490EB-2DFF-7052-146A-156308B4C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786"/>
                <a:ext cx="0" cy="1"/>
              </a:xfrm>
              <a:custGeom>
                <a:avLst/>
                <a:gdLst>
                  <a:gd name="T0" fmla="*/ 5 w 9"/>
                  <a:gd name="T1" fmla="*/ 8 h 12"/>
                  <a:gd name="T2" fmla="*/ 6 w 9"/>
                  <a:gd name="T3" fmla="*/ 10 h 12"/>
                  <a:gd name="T4" fmla="*/ 6 w 9"/>
                  <a:gd name="T5" fmla="*/ 12 h 12"/>
                  <a:gd name="T6" fmla="*/ 4 w 9"/>
                  <a:gd name="T7" fmla="*/ 12 h 12"/>
                  <a:gd name="T8" fmla="*/ 2 w 9"/>
                  <a:gd name="T9" fmla="*/ 12 h 12"/>
                  <a:gd name="T10" fmla="*/ 0 w 9"/>
                  <a:gd name="T11" fmla="*/ 11 h 12"/>
                  <a:gd name="T12" fmla="*/ 0 w 9"/>
                  <a:gd name="T13" fmla="*/ 9 h 12"/>
                  <a:gd name="T14" fmla="*/ 3 w 9"/>
                  <a:gd name="T15" fmla="*/ 8 h 12"/>
                  <a:gd name="T16" fmla="*/ 5 w 9"/>
                  <a:gd name="T17" fmla="*/ 8 h 12"/>
                  <a:gd name="T18" fmla="*/ 5 w 9"/>
                  <a:gd name="T19" fmla="*/ 6 h 12"/>
                  <a:gd name="T20" fmla="*/ 4 w 9"/>
                  <a:gd name="T21" fmla="*/ 4 h 12"/>
                  <a:gd name="T22" fmla="*/ 3 w 9"/>
                  <a:gd name="T23" fmla="*/ 3 h 12"/>
                  <a:gd name="T24" fmla="*/ 3 w 9"/>
                  <a:gd name="T25" fmla="*/ 1 h 12"/>
                  <a:gd name="T26" fmla="*/ 5 w 9"/>
                  <a:gd name="T27" fmla="*/ 0 h 12"/>
                  <a:gd name="T28" fmla="*/ 7 w 9"/>
                  <a:gd name="T29" fmla="*/ 0 h 12"/>
                  <a:gd name="T30" fmla="*/ 7 w 9"/>
                  <a:gd name="T31" fmla="*/ 2 h 12"/>
                  <a:gd name="T32" fmla="*/ 8 w 9"/>
                  <a:gd name="T33" fmla="*/ 4 h 12"/>
                  <a:gd name="T34" fmla="*/ 9 w 9"/>
                  <a:gd name="T35" fmla="*/ 6 h 12"/>
                  <a:gd name="T36" fmla="*/ 9 w 9"/>
                  <a:gd name="T37" fmla="*/ 8 h 12"/>
                  <a:gd name="T38" fmla="*/ 7 w 9"/>
                  <a:gd name="T39" fmla="*/ 8 h 12"/>
                  <a:gd name="T40" fmla="*/ 5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5" y="8"/>
                    </a:move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1" name="Freeform 391">
                <a:extLst>
                  <a:ext uri="{FF2B5EF4-FFF2-40B4-BE49-F238E27FC236}">
                    <a16:creationId xmlns:a16="http://schemas.microsoft.com/office/drawing/2014/main" id="{0C13BEBF-F5B7-865C-2E24-D72A292E0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786"/>
                <a:ext cx="1" cy="1"/>
              </a:xfrm>
              <a:custGeom>
                <a:avLst/>
                <a:gdLst>
                  <a:gd name="T0" fmla="*/ 8 w 13"/>
                  <a:gd name="T1" fmla="*/ 4 h 9"/>
                  <a:gd name="T2" fmla="*/ 8 w 13"/>
                  <a:gd name="T3" fmla="*/ 6 h 9"/>
                  <a:gd name="T4" fmla="*/ 9 w 13"/>
                  <a:gd name="T5" fmla="*/ 8 h 9"/>
                  <a:gd name="T6" fmla="*/ 7 w 13"/>
                  <a:gd name="T7" fmla="*/ 9 h 9"/>
                  <a:gd name="T8" fmla="*/ 5 w 13"/>
                  <a:gd name="T9" fmla="*/ 9 h 9"/>
                  <a:gd name="T10" fmla="*/ 3 w 13"/>
                  <a:gd name="T11" fmla="*/ 9 h 9"/>
                  <a:gd name="T12" fmla="*/ 1 w 13"/>
                  <a:gd name="T13" fmla="*/ 9 h 9"/>
                  <a:gd name="T14" fmla="*/ 0 w 13"/>
                  <a:gd name="T15" fmla="*/ 7 h 9"/>
                  <a:gd name="T16" fmla="*/ 0 w 13"/>
                  <a:gd name="T17" fmla="*/ 5 h 9"/>
                  <a:gd name="T18" fmla="*/ 2 w 13"/>
                  <a:gd name="T19" fmla="*/ 5 h 9"/>
                  <a:gd name="T20" fmla="*/ 4 w 13"/>
                  <a:gd name="T21" fmla="*/ 5 h 9"/>
                  <a:gd name="T22" fmla="*/ 6 w 13"/>
                  <a:gd name="T23" fmla="*/ 5 h 9"/>
                  <a:gd name="T24" fmla="*/ 8 w 13"/>
                  <a:gd name="T25" fmla="*/ 4 h 9"/>
                  <a:gd name="T26" fmla="*/ 7 w 13"/>
                  <a:gd name="T27" fmla="*/ 3 h 9"/>
                  <a:gd name="T28" fmla="*/ 7 w 13"/>
                  <a:gd name="T29" fmla="*/ 1 h 9"/>
                  <a:gd name="T30" fmla="*/ 9 w 13"/>
                  <a:gd name="T31" fmla="*/ 0 h 9"/>
                  <a:gd name="T32" fmla="*/ 12 w 13"/>
                  <a:gd name="T33" fmla="*/ 0 h 9"/>
                  <a:gd name="T34" fmla="*/ 12 w 13"/>
                  <a:gd name="T35" fmla="*/ 2 h 9"/>
                  <a:gd name="T36" fmla="*/ 13 w 13"/>
                  <a:gd name="T37" fmla="*/ 4 h 9"/>
                  <a:gd name="T38" fmla="*/ 11 w 13"/>
                  <a:gd name="T39" fmla="*/ 4 h 9"/>
                  <a:gd name="T40" fmla="*/ 8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8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2" name="Freeform 392">
                <a:extLst>
                  <a:ext uri="{FF2B5EF4-FFF2-40B4-BE49-F238E27FC236}">
                    <a16:creationId xmlns:a16="http://schemas.microsoft.com/office/drawing/2014/main" id="{2A562954-1013-6757-62D5-767EB7EF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776"/>
                <a:ext cx="1" cy="1"/>
              </a:xfrm>
              <a:custGeom>
                <a:avLst/>
                <a:gdLst>
                  <a:gd name="T0" fmla="*/ 12 w 12"/>
                  <a:gd name="T1" fmla="*/ 20 h 20"/>
                  <a:gd name="T2" fmla="*/ 10 w 12"/>
                  <a:gd name="T3" fmla="*/ 20 h 20"/>
                  <a:gd name="T4" fmla="*/ 8 w 12"/>
                  <a:gd name="T5" fmla="*/ 20 h 20"/>
                  <a:gd name="T6" fmla="*/ 6 w 12"/>
                  <a:gd name="T7" fmla="*/ 18 h 20"/>
                  <a:gd name="T8" fmla="*/ 6 w 12"/>
                  <a:gd name="T9" fmla="*/ 16 h 20"/>
                  <a:gd name="T10" fmla="*/ 6 w 12"/>
                  <a:gd name="T11" fmla="*/ 14 h 20"/>
                  <a:gd name="T12" fmla="*/ 5 w 12"/>
                  <a:gd name="T13" fmla="*/ 12 h 20"/>
                  <a:gd name="T14" fmla="*/ 3 w 12"/>
                  <a:gd name="T15" fmla="*/ 12 h 20"/>
                  <a:gd name="T16" fmla="*/ 1 w 12"/>
                  <a:gd name="T17" fmla="*/ 12 h 20"/>
                  <a:gd name="T18" fmla="*/ 1 w 12"/>
                  <a:gd name="T19" fmla="*/ 7 h 20"/>
                  <a:gd name="T20" fmla="*/ 0 w 12"/>
                  <a:gd name="T21" fmla="*/ 5 h 20"/>
                  <a:gd name="T22" fmla="*/ 0 w 12"/>
                  <a:gd name="T23" fmla="*/ 3 h 20"/>
                  <a:gd name="T24" fmla="*/ 2 w 12"/>
                  <a:gd name="T25" fmla="*/ 3 h 20"/>
                  <a:gd name="T26" fmla="*/ 4 w 12"/>
                  <a:gd name="T27" fmla="*/ 3 h 20"/>
                  <a:gd name="T28" fmla="*/ 4 w 12"/>
                  <a:gd name="T29" fmla="*/ 1 h 20"/>
                  <a:gd name="T30" fmla="*/ 3 w 12"/>
                  <a:gd name="T31" fmla="*/ 0 h 20"/>
                  <a:gd name="T32" fmla="*/ 5 w 12"/>
                  <a:gd name="T33" fmla="*/ 0 h 20"/>
                  <a:gd name="T34" fmla="*/ 8 w 12"/>
                  <a:gd name="T35" fmla="*/ 0 h 20"/>
                  <a:gd name="T36" fmla="*/ 9 w 12"/>
                  <a:gd name="T37" fmla="*/ 2 h 20"/>
                  <a:gd name="T38" fmla="*/ 9 w 12"/>
                  <a:gd name="T39" fmla="*/ 4 h 20"/>
                  <a:gd name="T40" fmla="*/ 9 w 12"/>
                  <a:gd name="T41" fmla="*/ 6 h 20"/>
                  <a:gd name="T42" fmla="*/ 10 w 12"/>
                  <a:gd name="T43" fmla="*/ 8 h 20"/>
                  <a:gd name="T44" fmla="*/ 8 w 12"/>
                  <a:gd name="T45" fmla="*/ 7 h 20"/>
                  <a:gd name="T46" fmla="*/ 5 w 12"/>
                  <a:gd name="T47" fmla="*/ 7 h 20"/>
                  <a:gd name="T48" fmla="*/ 5 w 12"/>
                  <a:gd name="T49" fmla="*/ 10 h 20"/>
                  <a:gd name="T50" fmla="*/ 5 w 12"/>
                  <a:gd name="T51" fmla="*/ 12 h 20"/>
                  <a:gd name="T52" fmla="*/ 8 w 12"/>
                  <a:gd name="T53" fmla="*/ 12 h 20"/>
                  <a:gd name="T54" fmla="*/ 10 w 12"/>
                  <a:gd name="T55" fmla="*/ 12 h 20"/>
                  <a:gd name="T56" fmla="*/ 11 w 12"/>
                  <a:gd name="T57" fmla="*/ 14 h 20"/>
                  <a:gd name="T58" fmla="*/ 11 w 12"/>
                  <a:gd name="T59" fmla="*/ 16 h 20"/>
                  <a:gd name="T60" fmla="*/ 11 w 12"/>
                  <a:gd name="T61" fmla="*/ 18 h 20"/>
                  <a:gd name="T62" fmla="*/ 12 w 12"/>
                  <a:gd name="T6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lnTo>
                      <a:pt x="10" y="20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3" name="Freeform 393">
                <a:extLst>
                  <a:ext uri="{FF2B5EF4-FFF2-40B4-BE49-F238E27FC236}">
                    <a16:creationId xmlns:a16="http://schemas.microsoft.com/office/drawing/2014/main" id="{6BE1E5AD-BA7D-8D1A-CCD1-B213D4914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774"/>
                <a:ext cx="1" cy="1"/>
              </a:xfrm>
              <a:custGeom>
                <a:avLst/>
                <a:gdLst>
                  <a:gd name="T0" fmla="*/ 13 w 18"/>
                  <a:gd name="T1" fmla="*/ 4 h 8"/>
                  <a:gd name="T2" fmla="*/ 15 w 18"/>
                  <a:gd name="T3" fmla="*/ 4 h 8"/>
                  <a:gd name="T4" fmla="*/ 17 w 18"/>
                  <a:gd name="T5" fmla="*/ 4 h 8"/>
                  <a:gd name="T6" fmla="*/ 18 w 18"/>
                  <a:gd name="T7" fmla="*/ 6 h 8"/>
                  <a:gd name="T8" fmla="*/ 18 w 18"/>
                  <a:gd name="T9" fmla="*/ 8 h 8"/>
                  <a:gd name="T10" fmla="*/ 16 w 18"/>
                  <a:gd name="T11" fmla="*/ 8 h 8"/>
                  <a:gd name="T12" fmla="*/ 14 w 18"/>
                  <a:gd name="T13" fmla="*/ 8 h 8"/>
                  <a:gd name="T14" fmla="*/ 14 w 18"/>
                  <a:gd name="T15" fmla="*/ 6 h 8"/>
                  <a:gd name="T16" fmla="*/ 13 w 18"/>
                  <a:gd name="T17" fmla="*/ 4 h 8"/>
                  <a:gd name="T18" fmla="*/ 11 w 18"/>
                  <a:gd name="T19" fmla="*/ 4 h 8"/>
                  <a:gd name="T20" fmla="*/ 9 w 18"/>
                  <a:gd name="T21" fmla="*/ 4 h 8"/>
                  <a:gd name="T22" fmla="*/ 7 w 18"/>
                  <a:gd name="T23" fmla="*/ 4 h 8"/>
                  <a:gd name="T24" fmla="*/ 5 w 18"/>
                  <a:gd name="T25" fmla="*/ 4 h 8"/>
                  <a:gd name="T26" fmla="*/ 5 w 18"/>
                  <a:gd name="T27" fmla="*/ 6 h 8"/>
                  <a:gd name="T28" fmla="*/ 6 w 18"/>
                  <a:gd name="T29" fmla="*/ 8 h 8"/>
                  <a:gd name="T30" fmla="*/ 4 w 18"/>
                  <a:gd name="T31" fmla="*/ 8 h 8"/>
                  <a:gd name="T32" fmla="*/ 1 w 18"/>
                  <a:gd name="T33" fmla="*/ 8 h 8"/>
                  <a:gd name="T34" fmla="*/ 0 w 18"/>
                  <a:gd name="T35" fmla="*/ 6 h 8"/>
                  <a:gd name="T36" fmla="*/ 0 w 18"/>
                  <a:gd name="T37" fmla="*/ 4 h 8"/>
                  <a:gd name="T38" fmla="*/ 2 w 18"/>
                  <a:gd name="T39" fmla="*/ 4 h 8"/>
                  <a:gd name="T40" fmla="*/ 5 w 18"/>
                  <a:gd name="T41" fmla="*/ 4 h 8"/>
                  <a:gd name="T42" fmla="*/ 5 w 18"/>
                  <a:gd name="T43" fmla="*/ 2 h 8"/>
                  <a:gd name="T44" fmla="*/ 4 w 18"/>
                  <a:gd name="T45" fmla="*/ 0 h 8"/>
                  <a:gd name="T46" fmla="*/ 6 w 18"/>
                  <a:gd name="T47" fmla="*/ 0 h 8"/>
                  <a:gd name="T48" fmla="*/ 9 w 18"/>
                  <a:gd name="T49" fmla="*/ 0 h 8"/>
                  <a:gd name="T50" fmla="*/ 11 w 18"/>
                  <a:gd name="T51" fmla="*/ 0 h 8"/>
                  <a:gd name="T52" fmla="*/ 13 w 18"/>
                  <a:gd name="T53" fmla="*/ 0 h 8"/>
                  <a:gd name="T54" fmla="*/ 13 w 18"/>
                  <a:gd name="T55" fmla="*/ 2 h 8"/>
                  <a:gd name="T56" fmla="*/ 13 w 18"/>
                  <a:gd name="T5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8">
                    <a:moveTo>
                      <a:pt x="13" y="4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4" name="Freeform 394">
                <a:extLst>
                  <a:ext uri="{FF2B5EF4-FFF2-40B4-BE49-F238E27FC236}">
                    <a16:creationId xmlns:a16="http://schemas.microsoft.com/office/drawing/2014/main" id="{27E6276E-88D5-664F-A31E-4796AEEDE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7" y="2867"/>
                <a:ext cx="0" cy="1"/>
              </a:xfrm>
              <a:custGeom>
                <a:avLst/>
                <a:gdLst>
                  <a:gd name="T0" fmla="*/ 10 w 11"/>
                  <a:gd name="T1" fmla="*/ 4 h 8"/>
                  <a:gd name="T2" fmla="*/ 11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5 w 11"/>
                  <a:gd name="T11" fmla="*/ 8 h 8"/>
                  <a:gd name="T12" fmla="*/ 2 w 11"/>
                  <a:gd name="T13" fmla="*/ 8 h 8"/>
                  <a:gd name="T14" fmla="*/ 2 w 11"/>
                  <a:gd name="T15" fmla="*/ 6 h 8"/>
                  <a:gd name="T16" fmla="*/ 1 w 11"/>
                  <a:gd name="T17" fmla="*/ 4 h 8"/>
                  <a:gd name="T18" fmla="*/ 1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5 w 11"/>
                  <a:gd name="T25" fmla="*/ 1 h 8"/>
                  <a:gd name="T26" fmla="*/ 6 w 11"/>
                  <a:gd name="T27" fmla="*/ 2 h 8"/>
                  <a:gd name="T28" fmla="*/ 6 w 11"/>
                  <a:gd name="T29" fmla="*/ 4 h 8"/>
                  <a:gd name="T30" fmla="*/ 8 w 11"/>
                  <a:gd name="T31" fmla="*/ 4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5" name="Freeform 395">
                <a:extLst>
                  <a:ext uri="{FF2B5EF4-FFF2-40B4-BE49-F238E27FC236}">
                    <a16:creationId xmlns:a16="http://schemas.microsoft.com/office/drawing/2014/main" id="{BE2A63B2-99EB-666C-1CF2-1F341478A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0" y="2866"/>
                <a:ext cx="0" cy="0"/>
              </a:xfrm>
              <a:custGeom>
                <a:avLst/>
                <a:gdLst>
                  <a:gd name="T0" fmla="*/ 7 w 10"/>
                  <a:gd name="T1" fmla="*/ 8 h 8"/>
                  <a:gd name="T2" fmla="*/ 4 w 10"/>
                  <a:gd name="T3" fmla="*/ 8 h 8"/>
                  <a:gd name="T4" fmla="*/ 2 w 10"/>
                  <a:gd name="T5" fmla="*/ 8 h 8"/>
                  <a:gd name="T6" fmla="*/ 1 w 10"/>
                  <a:gd name="T7" fmla="*/ 7 h 8"/>
                  <a:gd name="T8" fmla="*/ 1 w 10"/>
                  <a:gd name="T9" fmla="*/ 4 h 8"/>
                  <a:gd name="T10" fmla="*/ 1 w 10"/>
                  <a:gd name="T11" fmla="*/ 1 h 8"/>
                  <a:gd name="T12" fmla="*/ 0 w 10"/>
                  <a:gd name="T13" fmla="*/ 0 h 8"/>
                  <a:gd name="T14" fmla="*/ 2 w 10"/>
                  <a:gd name="T15" fmla="*/ 0 h 8"/>
                  <a:gd name="T16" fmla="*/ 5 w 10"/>
                  <a:gd name="T17" fmla="*/ 0 h 8"/>
                  <a:gd name="T18" fmla="*/ 8 w 10"/>
                  <a:gd name="T19" fmla="*/ 0 h 8"/>
                  <a:gd name="T20" fmla="*/ 10 w 10"/>
                  <a:gd name="T21" fmla="*/ 0 h 8"/>
                  <a:gd name="T22" fmla="*/ 10 w 10"/>
                  <a:gd name="T23" fmla="*/ 2 h 8"/>
                  <a:gd name="T24" fmla="*/ 10 w 10"/>
                  <a:gd name="T25" fmla="*/ 5 h 8"/>
                  <a:gd name="T26" fmla="*/ 8 w 10"/>
                  <a:gd name="T27" fmla="*/ 5 h 8"/>
                  <a:gd name="T28" fmla="*/ 5 w 10"/>
                  <a:gd name="T29" fmla="*/ 5 h 8"/>
                  <a:gd name="T30" fmla="*/ 7 w 10"/>
                  <a:gd name="T31" fmla="*/ 6 h 8"/>
                  <a:gd name="T32" fmla="*/ 7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7" y="8"/>
                    </a:moveTo>
                    <a:lnTo>
                      <a:pt x="4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7" y="6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6" name="Freeform 396">
                <a:extLst>
                  <a:ext uri="{FF2B5EF4-FFF2-40B4-BE49-F238E27FC236}">
                    <a16:creationId xmlns:a16="http://schemas.microsoft.com/office/drawing/2014/main" id="{9C685803-895A-EE77-850A-46443B5D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3" y="2861"/>
                <a:ext cx="1" cy="1"/>
              </a:xfrm>
              <a:custGeom>
                <a:avLst/>
                <a:gdLst>
                  <a:gd name="T0" fmla="*/ 8 w 8"/>
                  <a:gd name="T1" fmla="*/ 4 h 9"/>
                  <a:gd name="T2" fmla="*/ 8 w 8"/>
                  <a:gd name="T3" fmla="*/ 7 h 9"/>
                  <a:gd name="T4" fmla="*/ 8 w 8"/>
                  <a:gd name="T5" fmla="*/ 8 h 9"/>
                  <a:gd name="T6" fmla="*/ 7 w 8"/>
                  <a:gd name="T7" fmla="*/ 9 h 9"/>
                  <a:gd name="T8" fmla="*/ 4 w 8"/>
                  <a:gd name="T9" fmla="*/ 8 h 9"/>
                  <a:gd name="T10" fmla="*/ 2 w 8"/>
                  <a:gd name="T11" fmla="*/ 9 h 9"/>
                  <a:gd name="T12" fmla="*/ 0 w 8"/>
                  <a:gd name="T13" fmla="*/ 8 h 9"/>
                  <a:gd name="T14" fmla="*/ 0 w 8"/>
                  <a:gd name="T15" fmla="*/ 7 h 9"/>
                  <a:gd name="T16" fmla="*/ 0 w 8"/>
                  <a:gd name="T17" fmla="*/ 4 h 9"/>
                  <a:gd name="T18" fmla="*/ 2 w 8"/>
                  <a:gd name="T19" fmla="*/ 4 h 9"/>
                  <a:gd name="T20" fmla="*/ 4 w 8"/>
                  <a:gd name="T21" fmla="*/ 4 h 9"/>
                  <a:gd name="T22" fmla="*/ 3 w 8"/>
                  <a:gd name="T23" fmla="*/ 2 h 9"/>
                  <a:gd name="T24" fmla="*/ 3 w 8"/>
                  <a:gd name="T25" fmla="*/ 0 h 9"/>
                  <a:gd name="T26" fmla="*/ 5 w 8"/>
                  <a:gd name="T27" fmla="*/ 0 h 9"/>
                  <a:gd name="T28" fmla="*/ 7 w 8"/>
                  <a:gd name="T29" fmla="*/ 0 h 9"/>
                  <a:gd name="T30" fmla="*/ 7 w 8"/>
                  <a:gd name="T31" fmla="*/ 2 h 9"/>
                  <a:gd name="T32" fmla="*/ 8 w 8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8" y="4"/>
                    </a:move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7" name="Freeform 397">
                <a:extLst>
                  <a:ext uri="{FF2B5EF4-FFF2-40B4-BE49-F238E27FC236}">
                    <a16:creationId xmlns:a16="http://schemas.microsoft.com/office/drawing/2014/main" id="{EAF91C73-D2F3-5D68-D604-1C37872E8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7" y="2859"/>
                <a:ext cx="1" cy="0"/>
              </a:xfrm>
              <a:custGeom>
                <a:avLst/>
                <a:gdLst>
                  <a:gd name="T0" fmla="*/ 2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3 w 14"/>
                  <a:gd name="T7" fmla="*/ 0 h 8"/>
                  <a:gd name="T8" fmla="*/ 14 w 14"/>
                  <a:gd name="T9" fmla="*/ 2 h 8"/>
                  <a:gd name="T10" fmla="*/ 14 w 14"/>
                  <a:gd name="T11" fmla="*/ 4 h 8"/>
                  <a:gd name="T12" fmla="*/ 11 w 14"/>
                  <a:gd name="T13" fmla="*/ 4 h 8"/>
                  <a:gd name="T14" fmla="*/ 9 w 14"/>
                  <a:gd name="T15" fmla="*/ 4 h 8"/>
                  <a:gd name="T16" fmla="*/ 7 w 14"/>
                  <a:gd name="T17" fmla="*/ 4 h 8"/>
                  <a:gd name="T18" fmla="*/ 5 w 14"/>
                  <a:gd name="T19" fmla="*/ 4 h 8"/>
                  <a:gd name="T20" fmla="*/ 5 w 14"/>
                  <a:gd name="T21" fmla="*/ 6 h 8"/>
                  <a:gd name="T22" fmla="*/ 6 w 14"/>
                  <a:gd name="T23" fmla="*/ 8 h 8"/>
                  <a:gd name="T24" fmla="*/ 4 w 14"/>
                  <a:gd name="T25" fmla="*/ 8 h 8"/>
                  <a:gd name="T26" fmla="*/ 2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2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8" name="Freeform 398">
                <a:extLst>
                  <a:ext uri="{FF2B5EF4-FFF2-40B4-BE49-F238E27FC236}">
                    <a16:creationId xmlns:a16="http://schemas.microsoft.com/office/drawing/2014/main" id="{956F2976-0DCF-30FC-8EDA-9C4E670A7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5" y="2858"/>
                <a:ext cx="0" cy="1"/>
              </a:xfrm>
              <a:custGeom>
                <a:avLst/>
                <a:gdLst>
                  <a:gd name="T0" fmla="*/ 8 w 10"/>
                  <a:gd name="T1" fmla="*/ 4 h 9"/>
                  <a:gd name="T2" fmla="*/ 10 w 10"/>
                  <a:gd name="T3" fmla="*/ 7 h 9"/>
                  <a:gd name="T4" fmla="*/ 10 w 10"/>
                  <a:gd name="T5" fmla="*/ 9 h 9"/>
                  <a:gd name="T6" fmla="*/ 7 w 10"/>
                  <a:gd name="T7" fmla="*/ 9 h 9"/>
                  <a:gd name="T8" fmla="*/ 5 w 10"/>
                  <a:gd name="T9" fmla="*/ 9 h 9"/>
                  <a:gd name="T10" fmla="*/ 3 w 10"/>
                  <a:gd name="T11" fmla="*/ 9 h 9"/>
                  <a:gd name="T12" fmla="*/ 1 w 10"/>
                  <a:gd name="T13" fmla="*/ 9 h 9"/>
                  <a:gd name="T14" fmla="*/ 0 w 10"/>
                  <a:gd name="T15" fmla="*/ 7 h 9"/>
                  <a:gd name="T16" fmla="*/ 0 w 10"/>
                  <a:gd name="T17" fmla="*/ 4 h 9"/>
                  <a:gd name="T18" fmla="*/ 2 w 10"/>
                  <a:gd name="T19" fmla="*/ 4 h 9"/>
                  <a:gd name="T20" fmla="*/ 4 w 10"/>
                  <a:gd name="T21" fmla="*/ 4 h 9"/>
                  <a:gd name="T22" fmla="*/ 4 w 10"/>
                  <a:gd name="T23" fmla="*/ 2 h 9"/>
                  <a:gd name="T24" fmla="*/ 3 w 10"/>
                  <a:gd name="T25" fmla="*/ 0 h 9"/>
                  <a:gd name="T26" fmla="*/ 5 w 10"/>
                  <a:gd name="T27" fmla="*/ 0 h 9"/>
                  <a:gd name="T28" fmla="*/ 7 w 10"/>
                  <a:gd name="T29" fmla="*/ 0 h 9"/>
                  <a:gd name="T30" fmla="*/ 8 w 10"/>
                  <a:gd name="T31" fmla="*/ 2 h 9"/>
                  <a:gd name="T32" fmla="*/ 8 w 10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59" name="Freeform 399">
                <a:extLst>
                  <a:ext uri="{FF2B5EF4-FFF2-40B4-BE49-F238E27FC236}">
                    <a16:creationId xmlns:a16="http://schemas.microsoft.com/office/drawing/2014/main" id="{49F068F8-39EF-2AEB-F3A1-D02E1522B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2852"/>
                <a:ext cx="1" cy="0"/>
              </a:xfrm>
              <a:custGeom>
                <a:avLst/>
                <a:gdLst>
                  <a:gd name="T0" fmla="*/ 10 w 11"/>
                  <a:gd name="T1" fmla="*/ 4 h 8"/>
                  <a:gd name="T2" fmla="*/ 10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4 w 11"/>
                  <a:gd name="T11" fmla="*/ 8 h 8"/>
                  <a:gd name="T12" fmla="*/ 2 w 11"/>
                  <a:gd name="T13" fmla="*/ 8 h 8"/>
                  <a:gd name="T14" fmla="*/ 1 w 11"/>
                  <a:gd name="T15" fmla="*/ 6 h 8"/>
                  <a:gd name="T16" fmla="*/ 1 w 11"/>
                  <a:gd name="T17" fmla="*/ 4 h 8"/>
                  <a:gd name="T18" fmla="*/ 0 w 11"/>
                  <a:gd name="T19" fmla="*/ 2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4 w 11"/>
                  <a:gd name="T27" fmla="*/ 2 h 8"/>
                  <a:gd name="T28" fmla="*/ 6 w 11"/>
                  <a:gd name="T29" fmla="*/ 4 h 8"/>
                  <a:gd name="T30" fmla="*/ 8 w 11"/>
                  <a:gd name="T31" fmla="*/ 4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0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0" name="Freeform 400">
                <a:extLst>
                  <a:ext uri="{FF2B5EF4-FFF2-40B4-BE49-F238E27FC236}">
                    <a16:creationId xmlns:a16="http://schemas.microsoft.com/office/drawing/2014/main" id="{7824F302-4382-3EB6-2601-45779B5B8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6"/>
                <a:ext cx="1" cy="1"/>
              </a:xfrm>
              <a:custGeom>
                <a:avLst/>
                <a:gdLst>
                  <a:gd name="T0" fmla="*/ 5 w 18"/>
                  <a:gd name="T1" fmla="*/ 5 h 5"/>
                  <a:gd name="T2" fmla="*/ 3 w 18"/>
                  <a:gd name="T3" fmla="*/ 5 h 5"/>
                  <a:gd name="T4" fmla="*/ 1 w 18"/>
                  <a:gd name="T5" fmla="*/ 5 h 5"/>
                  <a:gd name="T6" fmla="*/ 0 w 18"/>
                  <a:gd name="T7" fmla="*/ 3 h 5"/>
                  <a:gd name="T8" fmla="*/ 0 w 18"/>
                  <a:gd name="T9" fmla="*/ 1 h 5"/>
                  <a:gd name="T10" fmla="*/ 1 w 18"/>
                  <a:gd name="T11" fmla="*/ 1 h 5"/>
                  <a:gd name="T12" fmla="*/ 4 w 18"/>
                  <a:gd name="T13" fmla="*/ 1 h 5"/>
                  <a:gd name="T14" fmla="*/ 6 w 18"/>
                  <a:gd name="T15" fmla="*/ 1 h 5"/>
                  <a:gd name="T16" fmla="*/ 8 w 18"/>
                  <a:gd name="T17" fmla="*/ 1 h 5"/>
                  <a:gd name="T18" fmla="*/ 12 w 18"/>
                  <a:gd name="T19" fmla="*/ 1 h 5"/>
                  <a:gd name="T20" fmla="*/ 15 w 18"/>
                  <a:gd name="T21" fmla="*/ 0 h 5"/>
                  <a:gd name="T22" fmla="*/ 17 w 18"/>
                  <a:gd name="T23" fmla="*/ 0 h 5"/>
                  <a:gd name="T24" fmla="*/ 17 w 18"/>
                  <a:gd name="T25" fmla="*/ 2 h 5"/>
                  <a:gd name="T26" fmla="*/ 18 w 18"/>
                  <a:gd name="T27" fmla="*/ 4 h 5"/>
                  <a:gd name="T28" fmla="*/ 16 w 18"/>
                  <a:gd name="T29" fmla="*/ 4 h 5"/>
                  <a:gd name="T30" fmla="*/ 13 w 18"/>
                  <a:gd name="T31" fmla="*/ 4 h 5"/>
                  <a:gd name="T32" fmla="*/ 11 w 18"/>
                  <a:gd name="T33" fmla="*/ 5 h 5"/>
                  <a:gd name="T34" fmla="*/ 9 w 18"/>
                  <a:gd name="T35" fmla="*/ 5 h 5"/>
                  <a:gd name="T36" fmla="*/ 7 w 18"/>
                  <a:gd name="T37" fmla="*/ 5 h 5"/>
                  <a:gd name="T38" fmla="*/ 5 w 18"/>
                  <a:gd name="T3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5">
                    <a:moveTo>
                      <a:pt x="5" y="5"/>
                    </a:move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1" name="Freeform 401">
                <a:extLst>
                  <a:ext uri="{FF2B5EF4-FFF2-40B4-BE49-F238E27FC236}">
                    <a16:creationId xmlns:a16="http://schemas.microsoft.com/office/drawing/2014/main" id="{41EC98C2-3420-1130-077D-9ABE303A4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3"/>
                <a:ext cx="1" cy="1"/>
              </a:xfrm>
              <a:custGeom>
                <a:avLst/>
                <a:gdLst>
                  <a:gd name="T0" fmla="*/ 2 w 9"/>
                  <a:gd name="T1" fmla="*/ 13 h 13"/>
                  <a:gd name="T2" fmla="*/ 1 w 9"/>
                  <a:gd name="T3" fmla="*/ 8 h 13"/>
                  <a:gd name="T4" fmla="*/ 0 w 9"/>
                  <a:gd name="T5" fmla="*/ 6 h 13"/>
                  <a:gd name="T6" fmla="*/ 0 w 9"/>
                  <a:gd name="T7" fmla="*/ 4 h 13"/>
                  <a:gd name="T8" fmla="*/ 2 w 9"/>
                  <a:gd name="T9" fmla="*/ 4 h 13"/>
                  <a:gd name="T10" fmla="*/ 4 w 9"/>
                  <a:gd name="T11" fmla="*/ 4 h 13"/>
                  <a:gd name="T12" fmla="*/ 3 w 9"/>
                  <a:gd name="T13" fmla="*/ 2 h 13"/>
                  <a:gd name="T14" fmla="*/ 3 w 9"/>
                  <a:gd name="T15" fmla="*/ 0 h 13"/>
                  <a:gd name="T16" fmla="*/ 5 w 9"/>
                  <a:gd name="T17" fmla="*/ 0 h 13"/>
                  <a:gd name="T18" fmla="*/ 7 w 9"/>
                  <a:gd name="T19" fmla="*/ 0 h 13"/>
                  <a:gd name="T20" fmla="*/ 8 w 9"/>
                  <a:gd name="T21" fmla="*/ 4 h 13"/>
                  <a:gd name="T22" fmla="*/ 9 w 9"/>
                  <a:gd name="T23" fmla="*/ 6 h 13"/>
                  <a:gd name="T24" fmla="*/ 9 w 9"/>
                  <a:gd name="T25" fmla="*/ 7 h 13"/>
                  <a:gd name="T26" fmla="*/ 7 w 9"/>
                  <a:gd name="T27" fmla="*/ 8 h 13"/>
                  <a:gd name="T28" fmla="*/ 5 w 9"/>
                  <a:gd name="T29" fmla="*/ 8 h 13"/>
                  <a:gd name="T30" fmla="*/ 5 w 9"/>
                  <a:gd name="T31" fmla="*/ 11 h 13"/>
                  <a:gd name="T32" fmla="*/ 6 w 9"/>
                  <a:gd name="T33" fmla="*/ 13 h 13"/>
                  <a:gd name="T34" fmla="*/ 4 w 9"/>
                  <a:gd name="T35" fmla="*/ 13 h 13"/>
                  <a:gd name="T36" fmla="*/ 2 w 9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3">
                    <a:moveTo>
                      <a:pt x="2" y="13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2" name="Freeform 402">
                <a:extLst>
                  <a:ext uri="{FF2B5EF4-FFF2-40B4-BE49-F238E27FC236}">
                    <a16:creationId xmlns:a16="http://schemas.microsoft.com/office/drawing/2014/main" id="{EBF5C584-2FBD-BC3C-3750-03BE98BF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838"/>
                <a:ext cx="0" cy="1"/>
              </a:xfrm>
              <a:custGeom>
                <a:avLst/>
                <a:gdLst>
                  <a:gd name="T0" fmla="*/ 11 w 11"/>
                  <a:gd name="T1" fmla="*/ 13 h 13"/>
                  <a:gd name="T2" fmla="*/ 9 w 11"/>
                  <a:gd name="T3" fmla="*/ 13 h 13"/>
                  <a:gd name="T4" fmla="*/ 7 w 11"/>
                  <a:gd name="T5" fmla="*/ 13 h 13"/>
                  <a:gd name="T6" fmla="*/ 6 w 11"/>
                  <a:gd name="T7" fmla="*/ 10 h 13"/>
                  <a:gd name="T8" fmla="*/ 6 w 11"/>
                  <a:gd name="T9" fmla="*/ 8 h 13"/>
                  <a:gd name="T10" fmla="*/ 3 w 11"/>
                  <a:gd name="T11" fmla="*/ 8 h 13"/>
                  <a:gd name="T12" fmla="*/ 1 w 11"/>
                  <a:gd name="T13" fmla="*/ 8 h 13"/>
                  <a:gd name="T14" fmla="*/ 0 w 11"/>
                  <a:gd name="T15" fmla="*/ 6 h 13"/>
                  <a:gd name="T16" fmla="*/ 0 w 11"/>
                  <a:gd name="T17" fmla="*/ 4 h 13"/>
                  <a:gd name="T18" fmla="*/ 2 w 11"/>
                  <a:gd name="T19" fmla="*/ 4 h 13"/>
                  <a:gd name="T20" fmla="*/ 4 w 11"/>
                  <a:gd name="T21" fmla="*/ 4 h 13"/>
                  <a:gd name="T22" fmla="*/ 3 w 11"/>
                  <a:gd name="T23" fmla="*/ 2 h 13"/>
                  <a:gd name="T24" fmla="*/ 3 w 11"/>
                  <a:gd name="T25" fmla="*/ 0 h 13"/>
                  <a:gd name="T26" fmla="*/ 6 w 11"/>
                  <a:gd name="T27" fmla="*/ 0 h 13"/>
                  <a:gd name="T28" fmla="*/ 8 w 11"/>
                  <a:gd name="T29" fmla="*/ 0 h 13"/>
                  <a:gd name="T30" fmla="*/ 8 w 11"/>
                  <a:gd name="T31" fmla="*/ 2 h 13"/>
                  <a:gd name="T32" fmla="*/ 9 w 11"/>
                  <a:gd name="T33" fmla="*/ 4 h 13"/>
                  <a:gd name="T34" fmla="*/ 9 w 11"/>
                  <a:gd name="T35" fmla="*/ 6 h 13"/>
                  <a:gd name="T36" fmla="*/ 10 w 11"/>
                  <a:gd name="T37" fmla="*/ 8 h 13"/>
                  <a:gd name="T38" fmla="*/ 11 w 11"/>
                  <a:gd name="T3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9" y="13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3" name="Freeform 403">
                <a:extLst>
                  <a:ext uri="{FF2B5EF4-FFF2-40B4-BE49-F238E27FC236}">
                    <a16:creationId xmlns:a16="http://schemas.microsoft.com/office/drawing/2014/main" id="{E51C2924-6110-C4F7-05E8-8FCBF312C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29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9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0 w 10"/>
                  <a:gd name="T15" fmla="*/ 6 h 8"/>
                  <a:gd name="T16" fmla="*/ 0 w 10"/>
                  <a:gd name="T17" fmla="*/ 4 h 8"/>
                  <a:gd name="T18" fmla="*/ 3 w 10"/>
                  <a:gd name="T19" fmla="*/ 4 h 8"/>
                  <a:gd name="T20" fmla="*/ 5 w 10"/>
                  <a:gd name="T21" fmla="*/ 4 h 8"/>
                  <a:gd name="T22" fmla="*/ 4 w 10"/>
                  <a:gd name="T23" fmla="*/ 2 h 8"/>
                  <a:gd name="T24" fmla="*/ 4 w 10"/>
                  <a:gd name="T25" fmla="*/ 0 h 8"/>
                  <a:gd name="T26" fmla="*/ 6 w 10"/>
                  <a:gd name="T27" fmla="*/ 0 h 8"/>
                  <a:gd name="T28" fmla="*/ 8 w 10"/>
                  <a:gd name="T29" fmla="*/ 0 h 8"/>
                  <a:gd name="T30" fmla="*/ 8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4" name="Freeform 404">
                <a:extLst>
                  <a:ext uri="{FF2B5EF4-FFF2-40B4-BE49-F238E27FC236}">
                    <a16:creationId xmlns:a16="http://schemas.microsoft.com/office/drawing/2014/main" id="{E1B4C1CA-50F9-D2F8-EE81-61EA98DC1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27"/>
                <a:ext cx="1" cy="1"/>
              </a:xfrm>
              <a:custGeom>
                <a:avLst/>
                <a:gdLst>
                  <a:gd name="T0" fmla="*/ 0 w 15"/>
                  <a:gd name="T1" fmla="*/ 0 h 8"/>
                  <a:gd name="T2" fmla="*/ 5 w 15"/>
                  <a:gd name="T3" fmla="*/ 0 h 8"/>
                  <a:gd name="T4" fmla="*/ 7 w 15"/>
                  <a:gd name="T5" fmla="*/ 0 h 8"/>
                  <a:gd name="T6" fmla="*/ 9 w 15"/>
                  <a:gd name="T7" fmla="*/ 0 h 8"/>
                  <a:gd name="T8" fmla="*/ 10 w 15"/>
                  <a:gd name="T9" fmla="*/ 2 h 8"/>
                  <a:gd name="T10" fmla="*/ 10 w 15"/>
                  <a:gd name="T11" fmla="*/ 4 h 8"/>
                  <a:gd name="T12" fmla="*/ 12 w 15"/>
                  <a:gd name="T13" fmla="*/ 3 h 8"/>
                  <a:gd name="T14" fmla="*/ 14 w 15"/>
                  <a:gd name="T15" fmla="*/ 3 h 8"/>
                  <a:gd name="T16" fmla="*/ 15 w 15"/>
                  <a:gd name="T17" fmla="*/ 7 h 8"/>
                  <a:gd name="T18" fmla="*/ 11 w 15"/>
                  <a:gd name="T19" fmla="*/ 7 h 8"/>
                  <a:gd name="T20" fmla="*/ 3 w 15"/>
                  <a:gd name="T21" fmla="*/ 8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7"/>
                    </a:lnTo>
                    <a:lnTo>
                      <a:pt x="11" y="7"/>
                    </a:lnTo>
                    <a:lnTo>
                      <a:pt x="3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5" name="Freeform 405">
                <a:extLst>
                  <a:ext uri="{FF2B5EF4-FFF2-40B4-BE49-F238E27FC236}">
                    <a16:creationId xmlns:a16="http://schemas.microsoft.com/office/drawing/2014/main" id="{BD357832-0291-4EA3-FFA0-5CF734EA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824"/>
                <a:ext cx="1" cy="1"/>
              </a:xfrm>
              <a:custGeom>
                <a:avLst/>
                <a:gdLst>
                  <a:gd name="T0" fmla="*/ 10 w 11"/>
                  <a:gd name="T1" fmla="*/ 4 h 8"/>
                  <a:gd name="T2" fmla="*/ 11 w 11"/>
                  <a:gd name="T3" fmla="*/ 6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8 h 8"/>
                  <a:gd name="T10" fmla="*/ 7 w 11"/>
                  <a:gd name="T11" fmla="*/ 6 h 8"/>
                  <a:gd name="T12" fmla="*/ 6 w 11"/>
                  <a:gd name="T13" fmla="*/ 4 h 8"/>
                  <a:gd name="T14" fmla="*/ 3 w 11"/>
                  <a:gd name="T15" fmla="*/ 4 h 8"/>
                  <a:gd name="T16" fmla="*/ 1 w 11"/>
                  <a:gd name="T17" fmla="*/ 5 h 8"/>
                  <a:gd name="T18" fmla="*/ 1 w 11"/>
                  <a:gd name="T19" fmla="*/ 3 h 8"/>
                  <a:gd name="T20" fmla="*/ 0 w 11"/>
                  <a:gd name="T21" fmla="*/ 1 h 8"/>
                  <a:gd name="T22" fmla="*/ 2 w 11"/>
                  <a:gd name="T23" fmla="*/ 1 h 8"/>
                  <a:gd name="T24" fmla="*/ 5 w 11"/>
                  <a:gd name="T25" fmla="*/ 1 h 8"/>
                  <a:gd name="T26" fmla="*/ 7 w 11"/>
                  <a:gd name="T27" fmla="*/ 0 h 8"/>
                  <a:gd name="T28" fmla="*/ 9 w 11"/>
                  <a:gd name="T29" fmla="*/ 0 h 8"/>
                  <a:gd name="T30" fmla="*/ 10 w 11"/>
                  <a:gd name="T31" fmla="*/ 2 h 8"/>
                  <a:gd name="T32" fmla="*/ 10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0" y="4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6" name="Freeform 406">
                <a:extLst>
                  <a:ext uri="{FF2B5EF4-FFF2-40B4-BE49-F238E27FC236}">
                    <a16:creationId xmlns:a16="http://schemas.microsoft.com/office/drawing/2014/main" id="{4D9DFE39-53AE-9D16-6455-B8C804F2C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794"/>
                <a:ext cx="1" cy="0"/>
              </a:xfrm>
              <a:custGeom>
                <a:avLst/>
                <a:gdLst>
                  <a:gd name="T0" fmla="*/ 12 w 13"/>
                  <a:gd name="T1" fmla="*/ 0 h 5"/>
                  <a:gd name="T2" fmla="*/ 12 w 13"/>
                  <a:gd name="T3" fmla="*/ 2 h 5"/>
                  <a:gd name="T4" fmla="*/ 13 w 13"/>
                  <a:gd name="T5" fmla="*/ 5 h 5"/>
                  <a:gd name="T6" fmla="*/ 11 w 13"/>
                  <a:gd name="T7" fmla="*/ 5 h 5"/>
                  <a:gd name="T8" fmla="*/ 9 w 13"/>
                  <a:gd name="T9" fmla="*/ 5 h 5"/>
                  <a:gd name="T10" fmla="*/ 7 w 13"/>
                  <a:gd name="T11" fmla="*/ 5 h 5"/>
                  <a:gd name="T12" fmla="*/ 5 w 13"/>
                  <a:gd name="T13" fmla="*/ 5 h 5"/>
                  <a:gd name="T14" fmla="*/ 3 w 13"/>
                  <a:gd name="T15" fmla="*/ 5 h 5"/>
                  <a:gd name="T16" fmla="*/ 1 w 13"/>
                  <a:gd name="T17" fmla="*/ 5 h 5"/>
                  <a:gd name="T18" fmla="*/ 0 w 13"/>
                  <a:gd name="T19" fmla="*/ 2 h 5"/>
                  <a:gd name="T20" fmla="*/ 0 w 13"/>
                  <a:gd name="T21" fmla="*/ 0 h 5"/>
                  <a:gd name="T22" fmla="*/ 8 w 13"/>
                  <a:gd name="T23" fmla="*/ 0 h 5"/>
                  <a:gd name="T24" fmla="*/ 12 w 1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5">
                    <a:moveTo>
                      <a:pt x="12" y="0"/>
                    </a:moveTo>
                    <a:lnTo>
                      <a:pt x="12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7" name="Freeform 407">
                <a:extLst>
                  <a:ext uri="{FF2B5EF4-FFF2-40B4-BE49-F238E27FC236}">
                    <a16:creationId xmlns:a16="http://schemas.microsoft.com/office/drawing/2014/main" id="{B184D957-79ED-E1AC-4D4C-BBDED684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794"/>
                <a:ext cx="1" cy="0"/>
              </a:xfrm>
              <a:custGeom>
                <a:avLst/>
                <a:gdLst>
                  <a:gd name="T0" fmla="*/ 6 w 9"/>
                  <a:gd name="T1" fmla="*/ 9 h 9"/>
                  <a:gd name="T2" fmla="*/ 4 w 9"/>
                  <a:gd name="T3" fmla="*/ 9 h 9"/>
                  <a:gd name="T4" fmla="*/ 2 w 9"/>
                  <a:gd name="T5" fmla="*/ 8 h 9"/>
                  <a:gd name="T6" fmla="*/ 1 w 9"/>
                  <a:gd name="T7" fmla="*/ 6 h 9"/>
                  <a:gd name="T8" fmla="*/ 1 w 9"/>
                  <a:gd name="T9" fmla="*/ 4 h 9"/>
                  <a:gd name="T10" fmla="*/ 0 w 9"/>
                  <a:gd name="T11" fmla="*/ 1 h 9"/>
                  <a:gd name="T12" fmla="*/ 0 w 9"/>
                  <a:gd name="T13" fmla="*/ 0 h 9"/>
                  <a:gd name="T14" fmla="*/ 2 w 9"/>
                  <a:gd name="T15" fmla="*/ 0 h 9"/>
                  <a:gd name="T16" fmla="*/ 4 w 9"/>
                  <a:gd name="T17" fmla="*/ 0 h 9"/>
                  <a:gd name="T18" fmla="*/ 6 w 9"/>
                  <a:gd name="T19" fmla="*/ 0 h 9"/>
                  <a:gd name="T20" fmla="*/ 8 w 9"/>
                  <a:gd name="T21" fmla="*/ 0 h 9"/>
                  <a:gd name="T22" fmla="*/ 9 w 9"/>
                  <a:gd name="T23" fmla="*/ 2 h 9"/>
                  <a:gd name="T24" fmla="*/ 9 w 9"/>
                  <a:gd name="T25" fmla="*/ 4 h 9"/>
                  <a:gd name="T26" fmla="*/ 7 w 9"/>
                  <a:gd name="T27" fmla="*/ 4 h 9"/>
                  <a:gd name="T28" fmla="*/ 5 w 9"/>
                  <a:gd name="T29" fmla="*/ 4 h 9"/>
                  <a:gd name="T30" fmla="*/ 5 w 9"/>
                  <a:gd name="T31" fmla="*/ 5 h 9"/>
                  <a:gd name="T32" fmla="*/ 6 w 9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lnTo>
                      <a:pt x="4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8" name="Freeform 408">
                <a:extLst>
                  <a:ext uri="{FF2B5EF4-FFF2-40B4-BE49-F238E27FC236}">
                    <a16:creationId xmlns:a16="http://schemas.microsoft.com/office/drawing/2014/main" id="{7D29CB51-C8EC-7C12-3569-9180FB2B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" y="2793"/>
                <a:ext cx="0" cy="1"/>
              </a:xfrm>
              <a:custGeom>
                <a:avLst/>
                <a:gdLst>
                  <a:gd name="T0" fmla="*/ 3 w 7"/>
                  <a:gd name="T1" fmla="*/ 17 h 17"/>
                  <a:gd name="T2" fmla="*/ 2 w 7"/>
                  <a:gd name="T3" fmla="*/ 13 h 17"/>
                  <a:gd name="T4" fmla="*/ 2 w 7"/>
                  <a:gd name="T5" fmla="*/ 9 h 17"/>
                  <a:gd name="T6" fmla="*/ 0 w 7"/>
                  <a:gd name="T7" fmla="*/ 0 h 17"/>
                  <a:gd name="T8" fmla="*/ 3 w 7"/>
                  <a:gd name="T9" fmla="*/ 0 h 17"/>
                  <a:gd name="T10" fmla="*/ 5 w 7"/>
                  <a:gd name="T11" fmla="*/ 0 h 17"/>
                  <a:gd name="T12" fmla="*/ 5 w 7"/>
                  <a:gd name="T13" fmla="*/ 3 h 17"/>
                  <a:gd name="T14" fmla="*/ 5 w 7"/>
                  <a:gd name="T15" fmla="*/ 5 h 17"/>
                  <a:gd name="T16" fmla="*/ 6 w 7"/>
                  <a:gd name="T17" fmla="*/ 7 h 17"/>
                  <a:gd name="T18" fmla="*/ 6 w 7"/>
                  <a:gd name="T19" fmla="*/ 9 h 17"/>
                  <a:gd name="T20" fmla="*/ 6 w 7"/>
                  <a:gd name="T21" fmla="*/ 13 h 17"/>
                  <a:gd name="T22" fmla="*/ 7 w 7"/>
                  <a:gd name="T23" fmla="*/ 15 h 17"/>
                  <a:gd name="T24" fmla="*/ 7 w 7"/>
                  <a:gd name="T25" fmla="*/ 17 h 17"/>
                  <a:gd name="T26" fmla="*/ 5 w 7"/>
                  <a:gd name="T27" fmla="*/ 17 h 17"/>
                  <a:gd name="T28" fmla="*/ 3 w 7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7">
                    <a:moveTo>
                      <a:pt x="3" y="17"/>
                    </a:moveTo>
                    <a:lnTo>
                      <a:pt x="2" y="13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69" name="Freeform 409">
                <a:extLst>
                  <a:ext uri="{FF2B5EF4-FFF2-40B4-BE49-F238E27FC236}">
                    <a16:creationId xmlns:a16="http://schemas.microsoft.com/office/drawing/2014/main" id="{C452E387-3DBA-F8D0-20BA-E6F4FC8F1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792"/>
                <a:ext cx="1" cy="1"/>
              </a:xfrm>
              <a:custGeom>
                <a:avLst/>
                <a:gdLst>
                  <a:gd name="T0" fmla="*/ 5 w 10"/>
                  <a:gd name="T1" fmla="*/ 9 h 13"/>
                  <a:gd name="T2" fmla="*/ 4 w 10"/>
                  <a:gd name="T3" fmla="*/ 5 h 13"/>
                  <a:gd name="T4" fmla="*/ 4 w 10"/>
                  <a:gd name="T5" fmla="*/ 3 h 13"/>
                  <a:gd name="T6" fmla="*/ 4 w 10"/>
                  <a:gd name="T7" fmla="*/ 0 h 13"/>
                  <a:gd name="T8" fmla="*/ 6 w 10"/>
                  <a:gd name="T9" fmla="*/ 0 h 13"/>
                  <a:gd name="T10" fmla="*/ 8 w 10"/>
                  <a:gd name="T11" fmla="*/ 0 h 13"/>
                  <a:gd name="T12" fmla="*/ 8 w 10"/>
                  <a:gd name="T13" fmla="*/ 3 h 13"/>
                  <a:gd name="T14" fmla="*/ 9 w 10"/>
                  <a:gd name="T15" fmla="*/ 5 h 13"/>
                  <a:gd name="T16" fmla="*/ 9 w 10"/>
                  <a:gd name="T17" fmla="*/ 7 h 13"/>
                  <a:gd name="T18" fmla="*/ 9 w 10"/>
                  <a:gd name="T19" fmla="*/ 9 h 13"/>
                  <a:gd name="T20" fmla="*/ 10 w 10"/>
                  <a:gd name="T21" fmla="*/ 11 h 13"/>
                  <a:gd name="T22" fmla="*/ 10 w 10"/>
                  <a:gd name="T23" fmla="*/ 13 h 13"/>
                  <a:gd name="T24" fmla="*/ 8 w 10"/>
                  <a:gd name="T25" fmla="*/ 13 h 13"/>
                  <a:gd name="T26" fmla="*/ 6 w 10"/>
                  <a:gd name="T27" fmla="*/ 13 h 13"/>
                  <a:gd name="T28" fmla="*/ 4 w 10"/>
                  <a:gd name="T29" fmla="*/ 13 h 13"/>
                  <a:gd name="T30" fmla="*/ 1 w 10"/>
                  <a:gd name="T31" fmla="*/ 13 h 13"/>
                  <a:gd name="T32" fmla="*/ 0 w 10"/>
                  <a:gd name="T33" fmla="*/ 11 h 13"/>
                  <a:gd name="T34" fmla="*/ 0 w 10"/>
                  <a:gd name="T35" fmla="*/ 9 h 13"/>
                  <a:gd name="T36" fmla="*/ 3 w 10"/>
                  <a:gd name="T37" fmla="*/ 9 h 13"/>
                  <a:gd name="T38" fmla="*/ 5 w 10"/>
                  <a:gd name="T3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5" y="9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0" name="Freeform 410">
                <a:extLst>
                  <a:ext uri="{FF2B5EF4-FFF2-40B4-BE49-F238E27FC236}">
                    <a16:creationId xmlns:a16="http://schemas.microsoft.com/office/drawing/2014/main" id="{E3BDA1CF-BE3D-B663-A33B-249F6731C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789"/>
                <a:ext cx="1" cy="3"/>
              </a:xfrm>
              <a:custGeom>
                <a:avLst/>
                <a:gdLst>
                  <a:gd name="T0" fmla="*/ 3 w 22"/>
                  <a:gd name="T1" fmla="*/ 29 h 33"/>
                  <a:gd name="T2" fmla="*/ 0 w 22"/>
                  <a:gd name="T3" fmla="*/ 20 h 33"/>
                  <a:gd name="T4" fmla="*/ 0 w 22"/>
                  <a:gd name="T5" fmla="*/ 16 h 33"/>
                  <a:gd name="T6" fmla="*/ 5 w 22"/>
                  <a:gd name="T7" fmla="*/ 16 h 33"/>
                  <a:gd name="T8" fmla="*/ 7 w 22"/>
                  <a:gd name="T9" fmla="*/ 16 h 33"/>
                  <a:gd name="T10" fmla="*/ 9 w 22"/>
                  <a:gd name="T11" fmla="*/ 16 h 33"/>
                  <a:gd name="T12" fmla="*/ 11 w 22"/>
                  <a:gd name="T13" fmla="*/ 16 h 33"/>
                  <a:gd name="T14" fmla="*/ 13 w 22"/>
                  <a:gd name="T15" fmla="*/ 16 h 33"/>
                  <a:gd name="T16" fmla="*/ 13 w 22"/>
                  <a:gd name="T17" fmla="*/ 14 h 33"/>
                  <a:gd name="T18" fmla="*/ 12 w 22"/>
                  <a:gd name="T19" fmla="*/ 12 h 33"/>
                  <a:gd name="T20" fmla="*/ 14 w 22"/>
                  <a:gd name="T21" fmla="*/ 12 h 33"/>
                  <a:gd name="T22" fmla="*/ 16 w 22"/>
                  <a:gd name="T23" fmla="*/ 12 h 33"/>
                  <a:gd name="T24" fmla="*/ 15 w 22"/>
                  <a:gd name="T25" fmla="*/ 4 h 33"/>
                  <a:gd name="T26" fmla="*/ 14 w 22"/>
                  <a:gd name="T27" fmla="*/ 2 h 33"/>
                  <a:gd name="T28" fmla="*/ 14 w 22"/>
                  <a:gd name="T29" fmla="*/ 0 h 33"/>
                  <a:gd name="T30" fmla="*/ 16 w 22"/>
                  <a:gd name="T31" fmla="*/ 0 h 33"/>
                  <a:gd name="T32" fmla="*/ 18 w 22"/>
                  <a:gd name="T33" fmla="*/ 0 h 33"/>
                  <a:gd name="T34" fmla="*/ 20 w 22"/>
                  <a:gd name="T35" fmla="*/ 2 h 33"/>
                  <a:gd name="T36" fmla="*/ 20 w 22"/>
                  <a:gd name="T37" fmla="*/ 4 h 33"/>
                  <a:gd name="T38" fmla="*/ 21 w 22"/>
                  <a:gd name="T39" fmla="*/ 13 h 33"/>
                  <a:gd name="T40" fmla="*/ 22 w 22"/>
                  <a:gd name="T41" fmla="*/ 15 h 33"/>
                  <a:gd name="T42" fmla="*/ 22 w 22"/>
                  <a:gd name="T43" fmla="*/ 17 h 33"/>
                  <a:gd name="T44" fmla="*/ 22 w 22"/>
                  <a:gd name="T45" fmla="*/ 19 h 33"/>
                  <a:gd name="T46" fmla="*/ 22 w 22"/>
                  <a:gd name="T47" fmla="*/ 20 h 33"/>
                  <a:gd name="T48" fmla="*/ 21 w 22"/>
                  <a:gd name="T49" fmla="*/ 22 h 33"/>
                  <a:gd name="T50" fmla="*/ 17 w 22"/>
                  <a:gd name="T51" fmla="*/ 20 h 33"/>
                  <a:gd name="T52" fmla="*/ 13 w 22"/>
                  <a:gd name="T53" fmla="*/ 20 h 33"/>
                  <a:gd name="T54" fmla="*/ 11 w 22"/>
                  <a:gd name="T55" fmla="*/ 20 h 33"/>
                  <a:gd name="T56" fmla="*/ 9 w 22"/>
                  <a:gd name="T57" fmla="*/ 20 h 33"/>
                  <a:gd name="T58" fmla="*/ 10 w 22"/>
                  <a:gd name="T59" fmla="*/ 23 h 33"/>
                  <a:gd name="T60" fmla="*/ 10 w 22"/>
                  <a:gd name="T61" fmla="*/ 25 h 33"/>
                  <a:gd name="T62" fmla="*/ 11 w 22"/>
                  <a:gd name="T63" fmla="*/ 29 h 33"/>
                  <a:gd name="T64" fmla="*/ 7 w 22"/>
                  <a:gd name="T65" fmla="*/ 29 h 33"/>
                  <a:gd name="T66" fmla="*/ 7 w 22"/>
                  <a:gd name="T67" fmla="*/ 31 h 33"/>
                  <a:gd name="T68" fmla="*/ 7 w 22"/>
                  <a:gd name="T69" fmla="*/ 33 h 33"/>
                  <a:gd name="T70" fmla="*/ 5 w 22"/>
                  <a:gd name="T71" fmla="*/ 33 h 33"/>
                  <a:gd name="T72" fmla="*/ 3 w 22"/>
                  <a:gd name="T73" fmla="*/ 32 h 33"/>
                  <a:gd name="T74" fmla="*/ 3 w 22"/>
                  <a:gd name="T75" fmla="*/ 31 h 33"/>
                  <a:gd name="T76" fmla="*/ 3 w 22"/>
                  <a:gd name="T7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33">
                    <a:moveTo>
                      <a:pt x="3" y="29"/>
                    </a:moveTo>
                    <a:lnTo>
                      <a:pt x="0" y="20"/>
                    </a:lnTo>
                    <a:lnTo>
                      <a:pt x="0" y="16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1" y="13"/>
                    </a:lnTo>
                    <a:lnTo>
                      <a:pt x="22" y="15"/>
                    </a:lnTo>
                    <a:lnTo>
                      <a:pt x="22" y="17"/>
                    </a:lnTo>
                    <a:lnTo>
                      <a:pt x="22" y="19"/>
                    </a:lnTo>
                    <a:lnTo>
                      <a:pt x="22" y="20"/>
                    </a:lnTo>
                    <a:lnTo>
                      <a:pt x="21" y="22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1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1" name="Freeform 411">
                <a:extLst>
                  <a:ext uri="{FF2B5EF4-FFF2-40B4-BE49-F238E27FC236}">
                    <a16:creationId xmlns:a16="http://schemas.microsoft.com/office/drawing/2014/main" id="{5A9A3B92-BF79-9978-49F3-3C5AC396A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787"/>
                <a:ext cx="1" cy="0"/>
              </a:xfrm>
              <a:custGeom>
                <a:avLst/>
                <a:gdLst>
                  <a:gd name="T0" fmla="*/ 11 w 11"/>
                  <a:gd name="T1" fmla="*/ 14 h 14"/>
                  <a:gd name="T2" fmla="*/ 7 w 11"/>
                  <a:gd name="T3" fmla="*/ 13 h 14"/>
                  <a:gd name="T4" fmla="*/ 5 w 11"/>
                  <a:gd name="T5" fmla="*/ 13 h 14"/>
                  <a:gd name="T6" fmla="*/ 3 w 11"/>
                  <a:gd name="T7" fmla="*/ 13 h 14"/>
                  <a:gd name="T8" fmla="*/ 1 w 11"/>
                  <a:gd name="T9" fmla="*/ 11 h 14"/>
                  <a:gd name="T10" fmla="*/ 1 w 11"/>
                  <a:gd name="T11" fmla="*/ 9 h 14"/>
                  <a:gd name="T12" fmla="*/ 0 w 11"/>
                  <a:gd name="T13" fmla="*/ 5 h 14"/>
                  <a:gd name="T14" fmla="*/ 0 w 11"/>
                  <a:gd name="T15" fmla="*/ 3 h 14"/>
                  <a:gd name="T16" fmla="*/ 0 w 11"/>
                  <a:gd name="T17" fmla="*/ 0 h 14"/>
                  <a:gd name="T18" fmla="*/ 3 w 11"/>
                  <a:gd name="T19" fmla="*/ 2 h 14"/>
                  <a:gd name="T20" fmla="*/ 5 w 11"/>
                  <a:gd name="T21" fmla="*/ 2 h 14"/>
                  <a:gd name="T22" fmla="*/ 5 w 11"/>
                  <a:gd name="T23" fmla="*/ 4 h 14"/>
                  <a:gd name="T24" fmla="*/ 6 w 11"/>
                  <a:gd name="T25" fmla="*/ 6 h 14"/>
                  <a:gd name="T26" fmla="*/ 8 w 11"/>
                  <a:gd name="T27" fmla="*/ 6 h 14"/>
                  <a:gd name="T28" fmla="*/ 10 w 11"/>
                  <a:gd name="T29" fmla="*/ 6 h 14"/>
                  <a:gd name="T30" fmla="*/ 10 w 11"/>
                  <a:gd name="T31" fmla="*/ 8 h 14"/>
                  <a:gd name="T32" fmla="*/ 10 w 11"/>
                  <a:gd name="T33" fmla="*/ 10 h 14"/>
                  <a:gd name="T34" fmla="*/ 10 w 11"/>
                  <a:gd name="T35" fmla="*/ 12 h 14"/>
                  <a:gd name="T36" fmla="*/ 11 w 11"/>
                  <a:gd name="T3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4">
                    <a:moveTo>
                      <a:pt x="11" y="14"/>
                    </a:moveTo>
                    <a:lnTo>
                      <a:pt x="7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2" name="Freeform 412">
                <a:extLst>
                  <a:ext uri="{FF2B5EF4-FFF2-40B4-BE49-F238E27FC236}">
                    <a16:creationId xmlns:a16="http://schemas.microsoft.com/office/drawing/2014/main" id="{6814169C-7801-A2CE-C6A1-13DFDF37A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785"/>
                <a:ext cx="0" cy="1"/>
              </a:xfrm>
              <a:custGeom>
                <a:avLst/>
                <a:gdLst>
                  <a:gd name="T0" fmla="*/ 2 w 10"/>
                  <a:gd name="T1" fmla="*/ 20 h 20"/>
                  <a:gd name="T2" fmla="*/ 1 w 10"/>
                  <a:gd name="T3" fmla="*/ 16 h 20"/>
                  <a:gd name="T4" fmla="*/ 1 w 10"/>
                  <a:gd name="T5" fmla="*/ 14 h 20"/>
                  <a:gd name="T6" fmla="*/ 1 w 10"/>
                  <a:gd name="T7" fmla="*/ 12 h 20"/>
                  <a:gd name="T8" fmla="*/ 1 w 10"/>
                  <a:gd name="T9" fmla="*/ 10 h 20"/>
                  <a:gd name="T10" fmla="*/ 0 w 10"/>
                  <a:gd name="T11" fmla="*/ 8 h 20"/>
                  <a:gd name="T12" fmla="*/ 0 w 10"/>
                  <a:gd name="T13" fmla="*/ 5 h 20"/>
                  <a:gd name="T14" fmla="*/ 0 w 10"/>
                  <a:gd name="T15" fmla="*/ 4 h 20"/>
                  <a:gd name="T16" fmla="*/ 2 w 10"/>
                  <a:gd name="T17" fmla="*/ 4 h 20"/>
                  <a:gd name="T18" fmla="*/ 4 w 10"/>
                  <a:gd name="T19" fmla="*/ 4 h 20"/>
                  <a:gd name="T20" fmla="*/ 3 w 10"/>
                  <a:gd name="T21" fmla="*/ 2 h 20"/>
                  <a:gd name="T22" fmla="*/ 3 w 10"/>
                  <a:gd name="T23" fmla="*/ 0 h 20"/>
                  <a:gd name="T24" fmla="*/ 5 w 10"/>
                  <a:gd name="T25" fmla="*/ 0 h 20"/>
                  <a:gd name="T26" fmla="*/ 7 w 10"/>
                  <a:gd name="T27" fmla="*/ 0 h 20"/>
                  <a:gd name="T28" fmla="*/ 9 w 10"/>
                  <a:gd name="T29" fmla="*/ 2 h 20"/>
                  <a:gd name="T30" fmla="*/ 9 w 10"/>
                  <a:gd name="T31" fmla="*/ 4 h 20"/>
                  <a:gd name="T32" fmla="*/ 9 w 10"/>
                  <a:gd name="T33" fmla="*/ 7 h 20"/>
                  <a:gd name="T34" fmla="*/ 9 w 10"/>
                  <a:gd name="T35" fmla="*/ 9 h 20"/>
                  <a:gd name="T36" fmla="*/ 10 w 10"/>
                  <a:gd name="T37" fmla="*/ 11 h 20"/>
                  <a:gd name="T38" fmla="*/ 10 w 10"/>
                  <a:gd name="T39" fmla="*/ 13 h 20"/>
                  <a:gd name="T40" fmla="*/ 10 w 10"/>
                  <a:gd name="T41" fmla="*/ 15 h 20"/>
                  <a:gd name="T42" fmla="*/ 10 w 10"/>
                  <a:gd name="T43" fmla="*/ 17 h 20"/>
                  <a:gd name="T44" fmla="*/ 7 w 10"/>
                  <a:gd name="T45" fmla="*/ 17 h 20"/>
                  <a:gd name="T46" fmla="*/ 5 w 10"/>
                  <a:gd name="T47" fmla="*/ 17 h 20"/>
                  <a:gd name="T48" fmla="*/ 6 w 10"/>
                  <a:gd name="T49" fmla="*/ 19 h 20"/>
                  <a:gd name="T50" fmla="*/ 6 w 10"/>
                  <a:gd name="T51" fmla="*/ 20 h 20"/>
                  <a:gd name="T52" fmla="*/ 4 w 10"/>
                  <a:gd name="T53" fmla="*/ 20 h 20"/>
                  <a:gd name="T54" fmla="*/ 2 w 10"/>
                  <a:gd name="T5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0">
                    <a:moveTo>
                      <a:pt x="2" y="20"/>
                    </a:moveTo>
                    <a:lnTo>
                      <a:pt x="1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3" name="Freeform 413">
                <a:extLst>
                  <a:ext uri="{FF2B5EF4-FFF2-40B4-BE49-F238E27FC236}">
                    <a16:creationId xmlns:a16="http://schemas.microsoft.com/office/drawing/2014/main" id="{83D7EB8A-E5E3-8CD6-B23E-8C12F9E58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785"/>
                <a:ext cx="1" cy="1"/>
              </a:xfrm>
              <a:custGeom>
                <a:avLst/>
                <a:gdLst>
                  <a:gd name="T0" fmla="*/ 11 w 14"/>
                  <a:gd name="T1" fmla="*/ 17 h 17"/>
                  <a:gd name="T2" fmla="*/ 9 w 14"/>
                  <a:gd name="T3" fmla="*/ 17 h 17"/>
                  <a:gd name="T4" fmla="*/ 6 w 14"/>
                  <a:gd name="T5" fmla="*/ 17 h 17"/>
                  <a:gd name="T6" fmla="*/ 6 w 14"/>
                  <a:gd name="T7" fmla="*/ 15 h 17"/>
                  <a:gd name="T8" fmla="*/ 6 w 14"/>
                  <a:gd name="T9" fmla="*/ 13 h 17"/>
                  <a:gd name="T10" fmla="*/ 6 w 14"/>
                  <a:gd name="T11" fmla="*/ 11 h 17"/>
                  <a:gd name="T12" fmla="*/ 5 w 14"/>
                  <a:gd name="T13" fmla="*/ 9 h 17"/>
                  <a:gd name="T14" fmla="*/ 3 w 14"/>
                  <a:gd name="T15" fmla="*/ 9 h 17"/>
                  <a:gd name="T16" fmla="*/ 1 w 14"/>
                  <a:gd name="T17" fmla="*/ 9 h 17"/>
                  <a:gd name="T18" fmla="*/ 1 w 14"/>
                  <a:gd name="T19" fmla="*/ 7 h 17"/>
                  <a:gd name="T20" fmla="*/ 1 w 14"/>
                  <a:gd name="T21" fmla="*/ 4 h 17"/>
                  <a:gd name="T22" fmla="*/ 0 w 14"/>
                  <a:gd name="T23" fmla="*/ 0 h 17"/>
                  <a:gd name="T24" fmla="*/ 2 w 14"/>
                  <a:gd name="T25" fmla="*/ 0 h 17"/>
                  <a:gd name="T26" fmla="*/ 4 w 14"/>
                  <a:gd name="T27" fmla="*/ 0 h 17"/>
                  <a:gd name="T28" fmla="*/ 5 w 14"/>
                  <a:gd name="T29" fmla="*/ 2 h 17"/>
                  <a:gd name="T30" fmla="*/ 5 w 14"/>
                  <a:gd name="T31" fmla="*/ 4 h 17"/>
                  <a:gd name="T32" fmla="*/ 7 w 14"/>
                  <a:gd name="T33" fmla="*/ 4 h 17"/>
                  <a:gd name="T34" fmla="*/ 10 w 14"/>
                  <a:gd name="T35" fmla="*/ 4 h 17"/>
                  <a:gd name="T36" fmla="*/ 12 w 14"/>
                  <a:gd name="T37" fmla="*/ 4 h 17"/>
                  <a:gd name="T38" fmla="*/ 14 w 14"/>
                  <a:gd name="T39" fmla="*/ 4 h 17"/>
                  <a:gd name="T40" fmla="*/ 14 w 14"/>
                  <a:gd name="T41" fmla="*/ 7 h 17"/>
                  <a:gd name="T42" fmla="*/ 14 w 14"/>
                  <a:gd name="T43" fmla="*/ 9 h 17"/>
                  <a:gd name="T44" fmla="*/ 12 w 14"/>
                  <a:gd name="T45" fmla="*/ 9 h 17"/>
                  <a:gd name="T46" fmla="*/ 10 w 14"/>
                  <a:gd name="T47" fmla="*/ 9 h 17"/>
                  <a:gd name="T48" fmla="*/ 11 w 14"/>
                  <a:gd name="T49" fmla="*/ 11 h 17"/>
                  <a:gd name="T50" fmla="*/ 11 w 14"/>
                  <a:gd name="T51" fmla="*/ 13 h 17"/>
                  <a:gd name="T52" fmla="*/ 11 w 14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7">
                    <a:moveTo>
                      <a:pt x="11" y="17"/>
                    </a:moveTo>
                    <a:lnTo>
                      <a:pt x="9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174" name="Freeform 414">
                <a:extLst>
                  <a:ext uri="{FF2B5EF4-FFF2-40B4-BE49-F238E27FC236}">
                    <a16:creationId xmlns:a16="http://schemas.microsoft.com/office/drawing/2014/main" id="{C8F59102-7A47-7E40-240B-CDD382D7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784"/>
                <a:ext cx="0" cy="0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8 w 9"/>
                  <a:gd name="T7" fmla="*/ 8 h 8"/>
                  <a:gd name="T8" fmla="*/ 5 w 9"/>
                  <a:gd name="T9" fmla="*/ 8 h 8"/>
                  <a:gd name="T10" fmla="*/ 5 w 9"/>
                  <a:gd name="T11" fmla="*/ 6 h 8"/>
                  <a:gd name="T12" fmla="*/ 5 w 9"/>
                  <a:gd name="T13" fmla="*/ 4 h 8"/>
                  <a:gd name="T14" fmla="*/ 3 w 9"/>
                  <a:gd name="T15" fmla="*/ 4 h 8"/>
                  <a:gd name="T16" fmla="*/ 1 w 9"/>
                  <a:gd name="T17" fmla="*/ 4 h 8"/>
                  <a:gd name="T18" fmla="*/ 1 w 9"/>
                  <a:gd name="T19" fmla="*/ 1 h 8"/>
                  <a:gd name="T20" fmla="*/ 0 w 9"/>
                  <a:gd name="T21" fmla="*/ 0 h 8"/>
                  <a:gd name="T22" fmla="*/ 2 w 9"/>
                  <a:gd name="T23" fmla="*/ 0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9 w 9"/>
                  <a:gd name="T31" fmla="*/ 2 h 8"/>
                  <a:gd name="T32" fmla="*/ 9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6" name="Group 616">
              <a:extLst>
                <a:ext uri="{FF2B5EF4-FFF2-40B4-BE49-F238E27FC236}">
                  <a16:creationId xmlns:a16="http://schemas.microsoft.com/office/drawing/2014/main" id="{744636C2-595F-A94F-23C0-3692EFA8E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53" y="4104797"/>
              <a:ext cx="168188" cy="192209"/>
              <a:chOff x="6878" y="2784"/>
              <a:chExt cx="91" cy="104"/>
            </a:xfrm>
            <a:grpFill/>
          </p:grpSpPr>
          <p:sp>
            <p:nvSpPr>
              <p:cNvPr id="775" name="Freeform 416">
                <a:extLst>
                  <a:ext uri="{FF2B5EF4-FFF2-40B4-BE49-F238E27FC236}">
                    <a16:creationId xmlns:a16="http://schemas.microsoft.com/office/drawing/2014/main" id="{16F20479-CF91-FB5B-88B8-76399BB9BC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8" y="2786"/>
                <a:ext cx="61" cy="83"/>
              </a:xfrm>
              <a:custGeom>
                <a:avLst/>
                <a:gdLst>
                  <a:gd name="T0" fmla="*/ 883 w 972"/>
                  <a:gd name="T1" fmla="*/ 105 h 1332"/>
                  <a:gd name="T2" fmla="*/ 853 w 972"/>
                  <a:gd name="T3" fmla="*/ 150 h 1332"/>
                  <a:gd name="T4" fmla="*/ 834 w 972"/>
                  <a:gd name="T5" fmla="*/ 164 h 1332"/>
                  <a:gd name="T6" fmla="*/ 723 w 972"/>
                  <a:gd name="T7" fmla="*/ 276 h 1332"/>
                  <a:gd name="T8" fmla="*/ 630 w 972"/>
                  <a:gd name="T9" fmla="*/ 413 h 1332"/>
                  <a:gd name="T10" fmla="*/ 605 w 972"/>
                  <a:gd name="T11" fmla="*/ 434 h 1332"/>
                  <a:gd name="T12" fmla="*/ 570 w 972"/>
                  <a:gd name="T13" fmla="*/ 488 h 1332"/>
                  <a:gd name="T14" fmla="*/ 442 w 972"/>
                  <a:gd name="T15" fmla="*/ 685 h 1332"/>
                  <a:gd name="T16" fmla="*/ 429 w 972"/>
                  <a:gd name="T17" fmla="*/ 705 h 1332"/>
                  <a:gd name="T18" fmla="*/ 319 w 972"/>
                  <a:gd name="T19" fmla="*/ 869 h 1332"/>
                  <a:gd name="T20" fmla="*/ 283 w 972"/>
                  <a:gd name="T21" fmla="*/ 957 h 1332"/>
                  <a:gd name="T22" fmla="*/ 100 w 972"/>
                  <a:gd name="T23" fmla="*/ 1172 h 1332"/>
                  <a:gd name="T24" fmla="*/ 42 w 972"/>
                  <a:gd name="T25" fmla="*/ 1303 h 1332"/>
                  <a:gd name="T26" fmla="*/ 107 w 972"/>
                  <a:gd name="T27" fmla="*/ 1200 h 1332"/>
                  <a:gd name="T28" fmla="*/ 6 w 972"/>
                  <a:gd name="T29" fmla="*/ 1282 h 1332"/>
                  <a:gd name="T30" fmla="*/ 29 w 972"/>
                  <a:gd name="T31" fmla="*/ 1220 h 1332"/>
                  <a:gd name="T32" fmla="*/ 83 w 972"/>
                  <a:gd name="T33" fmla="*/ 1196 h 1332"/>
                  <a:gd name="T34" fmla="*/ 102 w 972"/>
                  <a:gd name="T35" fmla="*/ 1125 h 1332"/>
                  <a:gd name="T36" fmla="*/ 147 w 972"/>
                  <a:gd name="T37" fmla="*/ 1074 h 1332"/>
                  <a:gd name="T38" fmla="*/ 182 w 972"/>
                  <a:gd name="T39" fmla="*/ 1024 h 1332"/>
                  <a:gd name="T40" fmla="*/ 208 w 972"/>
                  <a:gd name="T41" fmla="*/ 965 h 1332"/>
                  <a:gd name="T42" fmla="*/ 255 w 972"/>
                  <a:gd name="T43" fmla="*/ 901 h 1332"/>
                  <a:gd name="T44" fmla="*/ 294 w 972"/>
                  <a:gd name="T45" fmla="*/ 846 h 1332"/>
                  <a:gd name="T46" fmla="*/ 341 w 972"/>
                  <a:gd name="T47" fmla="*/ 779 h 1332"/>
                  <a:gd name="T48" fmla="*/ 385 w 972"/>
                  <a:gd name="T49" fmla="*/ 716 h 1332"/>
                  <a:gd name="T50" fmla="*/ 437 w 972"/>
                  <a:gd name="T51" fmla="*/ 663 h 1332"/>
                  <a:gd name="T52" fmla="*/ 463 w 972"/>
                  <a:gd name="T53" fmla="*/ 612 h 1332"/>
                  <a:gd name="T54" fmla="*/ 513 w 972"/>
                  <a:gd name="T55" fmla="*/ 534 h 1332"/>
                  <a:gd name="T56" fmla="*/ 549 w 972"/>
                  <a:gd name="T57" fmla="*/ 479 h 1332"/>
                  <a:gd name="T58" fmla="*/ 585 w 972"/>
                  <a:gd name="T59" fmla="*/ 423 h 1332"/>
                  <a:gd name="T60" fmla="*/ 631 w 972"/>
                  <a:gd name="T61" fmla="*/ 361 h 1332"/>
                  <a:gd name="T62" fmla="*/ 666 w 972"/>
                  <a:gd name="T63" fmla="*/ 309 h 1332"/>
                  <a:gd name="T64" fmla="*/ 712 w 972"/>
                  <a:gd name="T65" fmla="*/ 249 h 1332"/>
                  <a:gd name="T66" fmla="*/ 763 w 972"/>
                  <a:gd name="T67" fmla="*/ 193 h 1332"/>
                  <a:gd name="T68" fmla="*/ 812 w 972"/>
                  <a:gd name="T69" fmla="*/ 133 h 1332"/>
                  <a:gd name="T70" fmla="*/ 860 w 972"/>
                  <a:gd name="T71" fmla="*/ 88 h 1332"/>
                  <a:gd name="T72" fmla="*/ 901 w 972"/>
                  <a:gd name="T73" fmla="*/ 32 h 1332"/>
                  <a:gd name="T74" fmla="*/ 968 w 972"/>
                  <a:gd name="T75" fmla="*/ 19 h 1332"/>
                  <a:gd name="T76" fmla="*/ 944 w 972"/>
                  <a:gd name="T77" fmla="*/ 32 h 1332"/>
                  <a:gd name="T78" fmla="*/ 932 w 972"/>
                  <a:gd name="T79" fmla="*/ 37 h 1332"/>
                  <a:gd name="T80" fmla="*/ 927 w 972"/>
                  <a:gd name="T81" fmla="*/ 55 h 1332"/>
                  <a:gd name="T82" fmla="*/ 915 w 972"/>
                  <a:gd name="T83" fmla="*/ 93 h 1332"/>
                  <a:gd name="T84" fmla="*/ 901 w 972"/>
                  <a:gd name="T85" fmla="*/ 118 h 1332"/>
                  <a:gd name="T86" fmla="*/ 851 w 972"/>
                  <a:gd name="T87" fmla="*/ 183 h 1332"/>
                  <a:gd name="T88" fmla="*/ 798 w 972"/>
                  <a:gd name="T89" fmla="*/ 232 h 1332"/>
                  <a:gd name="T90" fmla="*/ 758 w 972"/>
                  <a:gd name="T91" fmla="*/ 298 h 1332"/>
                  <a:gd name="T92" fmla="*/ 714 w 972"/>
                  <a:gd name="T93" fmla="*/ 356 h 1332"/>
                  <a:gd name="T94" fmla="*/ 667 w 972"/>
                  <a:gd name="T95" fmla="*/ 423 h 1332"/>
                  <a:gd name="T96" fmla="*/ 619 w 972"/>
                  <a:gd name="T97" fmla="*/ 456 h 1332"/>
                  <a:gd name="T98" fmla="*/ 581 w 972"/>
                  <a:gd name="T99" fmla="*/ 531 h 1332"/>
                  <a:gd name="T100" fmla="*/ 545 w 972"/>
                  <a:gd name="T101" fmla="*/ 593 h 1332"/>
                  <a:gd name="T102" fmla="*/ 497 w 972"/>
                  <a:gd name="T103" fmla="*/ 660 h 1332"/>
                  <a:gd name="T104" fmla="*/ 456 w 972"/>
                  <a:gd name="T105" fmla="*/ 722 h 1332"/>
                  <a:gd name="T106" fmla="*/ 417 w 972"/>
                  <a:gd name="T107" fmla="*/ 768 h 1332"/>
                  <a:gd name="T108" fmla="*/ 394 w 972"/>
                  <a:gd name="T109" fmla="*/ 815 h 1332"/>
                  <a:gd name="T110" fmla="*/ 357 w 972"/>
                  <a:gd name="T111" fmla="*/ 867 h 1332"/>
                  <a:gd name="T112" fmla="*/ 308 w 972"/>
                  <a:gd name="T113" fmla="*/ 939 h 1332"/>
                  <a:gd name="T114" fmla="*/ 257 w 972"/>
                  <a:gd name="T115" fmla="*/ 1004 h 1332"/>
                  <a:gd name="T116" fmla="*/ 224 w 972"/>
                  <a:gd name="T117" fmla="*/ 1055 h 1332"/>
                  <a:gd name="T118" fmla="*/ 173 w 972"/>
                  <a:gd name="T119" fmla="*/ 1123 h 1332"/>
                  <a:gd name="T120" fmla="*/ 122 w 972"/>
                  <a:gd name="T121" fmla="*/ 1199 h 1332"/>
                  <a:gd name="T122" fmla="*/ 70 w 972"/>
                  <a:gd name="T123" fmla="*/ 1270 h 1332"/>
                  <a:gd name="T124" fmla="*/ 19 w 972"/>
                  <a:gd name="T125" fmla="*/ 1307 h 1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2" h="1332">
                    <a:moveTo>
                      <a:pt x="876" y="84"/>
                    </a:moveTo>
                    <a:lnTo>
                      <a:pt x="878" y="85"/>
                    </a:lnTo>
                    <a:lnTo>
                      <a:pt x="880" y="85"/>
                    </a:lnTo>
                    <a:lnTo>
                      <a:pt x="880" y="83"/>
                    </a:lnTo>
                    <a:lnTo>
                      <a:pt x="880" y="81"/>
                    </a:lnTo>
                    <a:lnTo>
                      <a:pt x="884" y="81"/>
                    </a:lnTo>
                    <a:lnTo>
                      <a:pt x="883" y="77"/>
                    </a:lnTo>
                    <a:lnTo>
                      <a:pt x="883" y="75"/>
                    </a:lnTo>
                    <a:lnTo>
                      <a:pt x="882" y="72"/>
                    </a:lnTo>
                    <a:lnTo>
                      <a:pt x="884" y="72"/>
                    </a:lnTo>
                    <a:lnTo>
                      <a:pt x="886" y="72"/>
                    </a:lnTo>
                    <a:lnTo>
                      <a:pt x="890" y="72"/>
                    </a:lnTo>
                    <a:lnTo>
                      <a:pt x="894" y="74"/>
                    </a:lnTo>
                    <a:lnTo>
                      <a:pt x="895" y="72"/>
                    </a:lnTo>
                    <a:lnTo>
                      <a:pt x="895" y="71"/>
                    </a:lnTo>
                    <a:lnTo>
                      <a:pt x="895" y="69"/>
                    </a:lnTo>
                    <a:lnTo>
                      <a:pt x="895" y="67"/>
                    </a:lnTo>
                    <a:lnTo>
                      <a:pt x="894" y="65"/>
                    </a:lnTo>
                    <a:lnTo>
                      <a:pt x="893" y="56"/>
                    </a:lnTo>
                    <a:lnTo>
                      <a:pt x="893" y="54"/>
                    </a:lnTo>
                    <a:lnTo>
                      <a:pt x="891" y="52"/>
                    </a:lnTo>
                    <a:lnTo>
                      <a:pt x="889" y="52"/>
                    </a:lnTo>
                    <a:lnTo>
                      <a:pt x="887" y="52"/>
                    </a:lnTo>
                    <a:lnTo>
                      <a:pt x="887" y="54"/>
                    </a:lnTo>
                    <a:lnTo>
                      <a:pt x="888" y="56"/>
                    </a:lnTo>
                    <a:lnTo>
                      <a:pt x="889" y="64"/>
                    </a:lnTo>
                    <a:lnTo>
                      <a:pt x="887" y="64"/>
                    </a:lnTo>
                    <a:lnTo>
                      <a:pt x="885" y="64"/>
                    </a:lnTo>
                    <a:lnTo>
                      <a:pt x="886" y="66"/>
                    </a:lnTo>
                    <a:lnTo>
                      <a:pt x="886" y="68"/>
                    </a:lnTo>
                    <a:lnTo>
                      <a:pt x="884" y="68"/>
                    </a:lnTo>
                    <a:lnTo>
                      <a:pt x="882" y="68"/>
                    </a:lnTo>
                    <a:lnTo>
                      <a:pt x="880" y="68"/>
                    </a:lnTo>
                    <a:lnTo>
                      <a:pt x="878" y="68"/>
                    </a:lnTo>
                    <a:lnTo>
                      <a:pt x="873" y="68"/>
                    </a:lnTo>
                    <a:lnTo>
                      <a:pt x="873" y="72"/>
                    </a:lnTo>
                    <a:lnTo>
                      <a:pt x="876" y="81"/>
                    </a:lnTo>
                    <a:lnTo>
                      <a:pt x="876" y="83"/>
                    </a:lnTo>
                    <a:lnTo>
                      <a:pt x="876" y="84"/>
                    </a:lnTo>
                    <a:close/>
                    <a:moveTo>
                      <a:pt x="873" y="97"/>
                    </a:moveTo>
                    <a:lnTo>
                      <a:pt x="873" y="99"/>
                    </a:lnTo>
                    <a:lnTo>
                      <a:pt x="874" y="101"/>
                    </a:lnTo>
                    <a:lnTo>
                      <a:pt x="877" y="101"/>
                    </a:lnTo>
                    <a:lnTo>
                      <a:pt x="879" y="101"/>
                    </a:lnTo>
                    <a:lnTo>
                      <a:pt x="881" y="101"/>
                    </a:lnTo>
                    <a:lnTo>
                      <a:pt x="883" y="101"/>
                    </a:lnTo>
                    <a:lnTo>
                      <a:pt x="883" y="99"/>
                    </a:lnTo>
                    <a:lnTo>
                      <a:pt x="882" y="97"/>
                    </a:lnTo>
                    <a:lnTo>
                      <a:pt x="882" y="95"/>
                    </a:lnTo>
                    <a:lnTo>
                      <a:pt x="882" y="93"/>
                    </a:lnTo>
                    <a:lnTo>
                      <a:pt x="881" y="91"/>
                    </a:lnTo>
                    <a:lnTo>
                      <a:pt x="881" y="88"/>
                    </a:lnTo>
                    <a:lnTo>
                      <a:pt x="879" y="88"/>
                    </a:lnTo>
                    <a:lnTo>
                      <a:pt x="877" y="88"/>
                    </a:lnTo>
                    <a:lnTo>
                      <a:pt x="877" y="91"/>
                    </a:lnTo>
                    <a:lnTo>
                      <a:pt x="877" y="93"/>
                    </a:lnTo>
                    <a:lnTo>
                      <a:pt x="878" y="97"/>
                    </a:lnTo>
                    <a:lnTo>
                      <a:pt x="876" y="97"/>
                    </a:lnTo>
                    <a:lnTo>
                      <a:pt x="873" y="97"/>
                    </a:lnTo>
                    <a:close/>
                    <a:moveTo>
                      <a:pt x="890" y="122"/>
                    </a:moveTo>
                    <a:lnTo>
                      <a:pt x="890" y="120"/>
                    </a:lnTo>
                    <a:lnTo>
                      <a:pt x="889" y="118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88" y="110"/>
                    </a:lnTo>
                    <a:lnTo>
                      <a:pt x="888" y="108"/>
                    </a:lnTo>
                    <a:lnTo>
                      <a:pt x="888" y="105"/>
                    </a:lnTo>
                    <a:lnTo>
                      <a:pt x="886" y="105"/>
                    </a:lnTo>
                    <a:lnTo>
                      <a:pt x="883" y="105"/>
                    </a:lnTo>
                    <a:lnTo>
                      <a:pt x="885" y="114"/>
                    </a:lnTo>
                    <a:lnTo>
                      <a:pt x="885" y="118"/>
                    </a:lnTo>
                    <a:lnTo>
                      <a:pt x="886" y="122"/>
                    </a:lnTo>
                    <a:lnTo>
                      <a:pt x="888" y="122"/>
                    </a:lnTo>
                    <a:lnTo>
                      <a:pt x="890" y="122"/>
                    </a:lnTo>
                    <a:close/>
                    <a:moveTo>
                      <a:pt x="848" y="121"/>
                    </a:moveTo>
                    <a:lnTo>
                      <a:pt x="850" y="121"/>
                    </a:lnTo>
                    <a:lnTo>
                      <a:pt x="852" y="121"/>
                    </a:lnTo>
                    <a:lnTo>
                      <a:pt x="852" y="119"/>
                    </a:lnTo>
                    <a:lnTo>
                      <a:pt x="851" y="117"/>
                    </a:lnTo>
                    <a:lnTo>
                      <a:pt x="849" y="117"/>
                    </a:lnTo>
                    <a:lnTo>
                      <a:pt x="847" y="117"/>
                    </a:lnTo>
                    <a:lnTo>
                      <a:pt x="845" y="117"/>
                    </a:lnTo>
                    <a:lnTo>
                      <a:pt x="843" y="117"/>
                    </a:lnTo>
                    <a:lnTo>
                      <a:pt x="843" y="118"/>
                    </a:lnTo>
                    <a:lnTo>
                      <a:pt x="844" y="121"/>
                    </a:lnTo>
                    <a:lnTo>
                      <a:pt x="844" y="123"/>
                    </a:lnTo>
                    <a:lnTo>
                      <a:pt x="845" y="125"/>
                    </a:lnTo>
                    <a:lnTo>
                      <a:pt x="847" y="126"/>
                    </a:lnTo>
                    <a:lnTo>
                      <a:pt x="849" y="126"/>
                    </a:lnTo>
                    <a:lnTo>
                      <a:pt x="848" y="122"/>
                    </a:lnTo>
                    <a:lnTo>
                      <a:pt x="848" y="121"/>
                    </a:lnTo>
                    <a:close/>
                    <a:moveTo>
                      <a:pt x="869" y="121"/>
                    </a:moveTo>
                    <a:lnTo>
                      <a:pt x="861" y="121"/>
                    </a:lnTo>
                    <a:lnTo>
                      <a:pt x="861" y="123"/>
                    </a:lnTo>
                    <a:lnTo>
                      <a:pt x="862" y="126"/>
                    </a:lnTo>
                    <a:lnTo>
                      <a:pt x="864" y="126"/>
                    </a:lnTo>
                    <a:lnTo>
                      <a:pt x="866" y="126"/>
                    </a:lnTo>
                    <a:lnTo>
                      <a:pt x="868" y="126"/>
                    </a:lnTo>
                    <a:lnTo>
                      <a:pt x="870" y="126"/>
                    </a:lnTo>
                    <a:lnTo>
                      <a:pt x="872" y="126"/>
                    </a:lnTo>
                    <a:lnTo>
                      <a:pt x="874" y="126"/>
                    </a:lnTo>
                    <a:lnTo>
                      <a:pt x="873" y="123"/>
                    </a:lnTo>
                    <a:lnTo>
                      <a:pt x="873" y="121"/>
                    </a:lnTo>
                    <a:lnTo>
                      <a:pt x="869" y="121"/>
                    </a:lnTo>
                    <a:close/>
                    <a:moveTo>
                      <a:pt x="839" y="146"/>
                    </a:moveTo>
                    <a:lnTo>
                      <a:pt x="839" y="144"/>
                    </a:lnTo>
                    <a:lnTo>
                      <a:pt x="838" y="142"/>
                    </a:lnTo>
                    <a:lnTo>
                      <a:pt x="836" y="142"/>
                    </a:lnTo>
                    <a:lnTo>
                      <a:pt x="834" y="142"/>
                    </a:lnTo>
                    <a:lnTo>
                      <a:pt x="835" y="144"/>
                    </a:lnTo>
                    <a:lnTo>
                      <a:pt x="835" y="146"/>
                    </a:lnTo>
                    <a:lnTo>
                      <a:pt x="833" y="146"/>
                    </a:lnTo>
                    <a:lnTo>
                      <a:pt x="831" y="146"/>
                    </a:lnTo>
                    <a:lnTo>
                      <a:pt x="829" y="146"/>
                    </a:lnTo>
                    <a:lnTo>
                      <a:pt x="827" y="146"/>
                    </a:lnTo>
                    <a:lnTo>
                      <a:pt x="827" y="148"/>
                    </a:lnTo>
                    <a:lnTo>
                      <a:pt x="828" y="150"/>
                    </a:lnTo>
                    <a:lnTo>
                      <a:pt x="830" y="150"/>
                    </a:lnTo>
                    <a:lnTo>
                      <a:pt x="832" y="150"/>
                    </a:lnTo>
                    <a:lnTo>
                      <a:pt x="834" y="150"/>
                    </a:lnTo>
                    <a:lnTo>
                      <a:pt x="836" y="150"/>
                    </a:lnTo>
                    <a:lnTo>
                      <a:pt x="835" y="148"/>
                    </a:lnTo>
                    <a:lnTo>
                      <a:pt x="835" y="146"/>
                    </a:lnTo>
                    <a:lnTo>
                      <a:pt x="837" y="146"/>
                    </a:lnTo>
                    <a:lnTo>
                      <a:pt x="839" y="146"/>
                    </a:lnTo>
                    <a:close/>
                    <a:moveTo>
                      <a:pt x="862" y="150"/>
                    </a:moveTo>
                    <a:lnTo>
                      <a:pt x="862" y="148"/>
                    </a:lnTo>
                    <a:lnTo>
                      <a:pt x="861" y="146"/>
                    </a:lnTo>
                    <a:lnTo>
                      <a:pt x="861" y="144"/>
                    </a:lnTo>
                    <a:lnTo>
                      <a:pt x="860" y="142"/>
                    </a:lnTo>
                    <a:lnTo>
                      <a:pt x="857" y="142"/>
                    </a:lnTo>
                    <a:lnTo>
                      <a:pt x="855" y="142"/>
                    </a:lnTo>
                    <a:lnTo>
                      <a:pt x="856" y="144"/>
                    </a:lnTo>
                    <a:lnTo>
                      <a:pt x="856" y="146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5" y="150"/>
                    </a:lnTo>
                    <a:lnTo>
                      <a:pt x="853" y="150"/>
                    </a:lnTo>
                    <a:lnTo>
                      <a:pt x="853" y="152"/>
                    </a:lnTo>
                    <a:lnTo>
                      <a:pt x="854" y="154"/>
                    </a:lnTo>
                    <a:lnTo>
                      <a:pt x="856" y="154"/>
                    </a:lnTo>
                    <a:lnTo>
                      <a:pt x="859" y="154"/>
                    </a:lnTo>
                    <a:lnTo>
                      <a:pt x="857" y="152"/>
                    </a:lnTo>
                    <a:lnTo>
                      <a:pt x="857" y="150"/>
                    </a:lnTo>
                    <a:lnTo>
                      <a:pt x="860" y="150"/>
                    </a:lnTo>
                    <a:lnTo>
                      <a:pt x="862" y="150"/>
                    </a:lnTo>
                    <a:close/>
                    <a:moveTo>
                      <a:pt x="813" y="166"/>
                    </a:moveTo>
                    <a:lnTo>
                      <a:pt x="814" y="168"/>
                    </a:lnTo>
                    <a:lnTo>
                      <a:pt x="814" y="170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3" y="166"/>
                    </a:lnTo>
                    <a:lnTo>
                      <a:pt x="813" y="164"/>
                    </a:lnTo>
                    <a:lnTo>
                      <a:pt x="813" y="162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6" y="160"/>
                    </a:lnTo>
                    <a:lnTo>
                      <a:pt x="816" y="158"/>
                    </a:lnTo>
                    <a:lnTo>
                      <a:pt x="818" y="158"/>
                    </a:lnTo>
                    <a:lnTo>
                      <a:pt x="820" y="158"/>
                    </a:lnTo>
                    <a:lnTo>
                      <a:pt x="820" y="155"/>
                    </a:lnTo>
                    <a:lnTo>
                      <a:pt x="819" y="153"/>
                    </a:lnTo>
                    <a:lnTo>
                      <a:pt x="817" y="153"/>
                    </a:lnTo>
                    <a:lnTo>
                      <a:pt x="815" y="153"/>
                    </a:lnTo>
                    <a:lnTo>
                      <a:pt x="816" y="155"/>
                    </a:lnTo>
                    <a:lnTo>
                      <a:pt x="816" y="158"/>
                    </a:lnTo>
                    <a:lnTo>
                      <a:pt x="814" y="158"/>
                    </a:lnTo>
                    <a:lnTo>
                      <a:pt x="812" y="158"/>
                    </a:lnTo>
                    <a:lnTo>
                      <a:pt x="810" y="158"/>
                    </a:lnTo>
                    <a:lnTo>
                      <a:pt x="807" y="158"/>
                    </a:lnTo>
                    <a:lnTo>
                      <a:pt x="807" y="160"/>
                    </a:lnTo>
                    <a:lnTo>
                      <a:pt x="808" y="162"/>
                    </a:lnTo>
                    <a:lnTo>
                      <a:pt x="806" y="162"/>
                    </a:lnTo>
                    <a:lnTo>
                      <a:pt x="804" y="162"/>
                    </a:lnTo>
                    <a:lnTo>
                      <a:pt x="804" y="164"/>
                    </a:lnTo>
                    <a:lnTo>
                      <a:pt x="804" y="166"/>
                    </a:lnTo>
                    <a:lnTo>
                      <a:pt x="805" y="168"/>
                    </a:lnTo>
                    <a:lnTo>
                      <a:pt x="805" y="170"/>
                    </a:lnTo>
                    <a:lnTo>
                      <a:pt x="807" y="170"/>
                    </a:lnTo>
                    <a:lnTo>
                      <a:pt x="810" y="170"/>
                    </a:lnTo>
                    <a:lnTo>
                      <a:pt x="810" y="168"/>
                    </a:lnTo>
                    <a:lnTo>
                      <a:pt x="808" y="166"/>
                    </a:lnTo>
                    <a:lnTo>
                      <a:pt x="811" y="166"/>
                    </a:lnTo>
                    <a:lnTo>
                      <a:pt x="813" y="166"/>
                    </a:lnTo>
                    <a:close/>
                    <a:moveTo>
                      <a:pt x="839" y="170"/>
                    </a:moveTo>
                    <a:lnTo>
                      <a:pt x="837" y="170"/>
                    </a:lnTo>
                    <a:lnTo>
                      <a:pt x="835" y="170"/>
                    </a:lnTo>
                    <a:lnTo>
                      <a:pt x="836" y="172"/>
                    </a:lnTo>
                    <a:lnTo>
                      <a:pt x="836" y="175"/>
                    </a:lnTo>
                    <a:lnTo>
                      <a:pt x="838" y="175"/>
                    </a:lnTo>
                    <a:lnTo>
                      <a:pt x="840" y="175"/>
                    </a:lnTo>
                    <a:lnTo>
                      <a:pt x="840" y="172"/>
                    </a:lnTo>
                    <a:lnTo>
                      <a:pt x="839" y="170"/>
                    </a:lnTo>
                    <a:lnTo>
                      <a:pt x="843" y="170"/>
                    </a:lnTo>
                    <a:lnTo>
                      <a:pt x="844" y="170"/>
                    </a:lnTo>
                    <a:lnTo>
                      <a:pt x="844" y="168"/>
                    </a:lnTo>
                    <a:lnTo>
                      <a:pt x="844" y="166"/>
                    </a:lnTo>
                    <a:lnTo>
                      <a:pt x="843" y="164"/>
                    </a:lnTo>
                    <a:lnTo>
                      <a:pt x="843" y="162"/>
                    </a:lnTo>
                    <a:lnTo>
                      <a:pt x="840" y="162"/>
                    </a:lnTo>
                    <a:lnTo>
                      <a:pt x="838" y="162"/>
                    </a:lnTo>
                    <a:lnTo>
                      <a:pt x="836" y="162"/>
                    </a:lnTo>
                    <a:lnTo>
                      <a:pt x="834" y="162"/>
                    </a:lnTo>
                    <a:lnTo>
                      <a:pt x="834" y="164"/>
                    </a:lnTo>
                    <a:lnTo>
                      <a:pt x="835" y="166"/>
                    </a:lnTo>
                    <a:lnTo>
                      <a:pt x="837" y="166"/>
                    </a:lnTo>
                    <a:lnTo>
                      <a:pt x="839" y="166"/>
                    </a:lnTo>
                    <a:lnTo>
                      <a:pt x="839" y="168"/>
                    </a:lnTo>
                    <a:lnTo>
                      <a:pt x="839" y="170"/>
                    </a:lnTo>
                    <a:close/>
                    <a:moveTo>
                      <a:pt x="753" y="252"/>
                    </a:moveTo>
                    <a:lnTo>
                      <a:pt x="755" y="253"/>
                    </a:lnTo>
                    <a:lnTo>
                      <a:pt x="757" y="252"/>
                    </a:lnTo>
                    <a:lnTo>
                      <a:pt x="757" y="250"/>
                    </a:lnTo>
                    <a:lnTo>
                      <a:pt x="756" y="249"/>
                    </a:lnTo>
                    <a:lnTo>
                      <a:pt x="754" y="248"/>
                    </a:lnTo>
                    <a:lnTo>
                      <a:pt x="752" y="249"/>
                    </a:lnTo>
                    <a:lnTo>
                      <a:pt x="750" y="248"/>
                    </a:lnTo>
                    <a:lnTo>
                      <a:pt x="748" y="249"/>
                    </a:lnTo>
                    <a:lnTo>
                      <a:pt x="749" y="250"/>
                    </a:lnTo>
                    <a:lnTo>
                      <a:pt x="749" y="252"/>
                    </a:lnTo>
                    <a:lnTo>
                      <a:pt x="747" y="252"/>
                    </a:lnTo>
                    <a:lnTo>
                      <a:pt x="745" y="253"/>
                    </a:lnTo>
                    <a:lnTo>
                      <a:pt x="745" y="254"/>
                    </a:lnTo>
                    <a:lnTo>
                      <a:pt x="746" y="256"/>
                    </a:lnTo>
                    <a:lnTo>
                      <a:pt x="748" y="256"/>
                    </a:lnTo>
                    <a:lnTo>
                      <a:pt x="750" y="256"/>
                    </a:lnTo>
                    <a:lnTo>
                      <a:pt x="750" y="254"/>
                    </a:lnTo>
                    <a:lnTo>
                      <a:pt x="749" y="252"/>
                    </a:lnTo>
                    <a:lnTo>
                      <a:pt x="751" y="252"/>
                    </a:lnTo>
                    <a:lnTo>
                      <a:pt x="753" y="252"/>
                    </a:lnTo>
                    <a:close/>
                    <a:moveTo>
                      <a:pt x="777" y="261"/>
                    </a:moveTo>
                    <a:lnTo>
                      <a:pt x="777" y="259"/>
                    </a:lnTo>
                    <a:lnTo>
                      <a:pt x="776" y="256"/>
                    </a:lnTo>
                    <a:lnTo>
                      <a:pt x="774" y="252"/>
                    </a:lnTo>
                    <a:lnTo>
                      <a:pt x="774" y="248"/>
                    </a:lnTo>
                    <a:lnTo>
                      <a:pt x="773" y="246"/>
                    </a:lnTo>
                    <a:lnTo>
                      <a:pt x="773" y="245"/>
                    </a:lnTo>
                    <a:lnTo>
                      <a:pt x="771" y="245"/>
                    </a:lnTo>
                    <a:lnTo>
                      <a:pt x="769" y="245"/>
                    </a:lnTo>
                    <a:lnTo>
                      <a:pt x="768" y="243"/>
                    </a:lnTo>
                    <a:lnTo>
                      <a:pt x="768" y="240"/>
                    </a:lnTo>
                    <a:lnTo>
                      <a:pt x="768" y="238"/>
                    </a:lnTo>
                    <a:lnTo>
                      <a:pt x="767" y="236"/>
                    </a:lnTo>
                    <a:lnTo>
                      <a:pt x="765" y="236"/>
                    </a:lnTo>
                    <a:lnTo>
                      <a:pt x="763" y="236"/>
                    </a:lnTo>
                    <a:lnTo>
                      <a:pt x="763" y="234"/>
                    </a:lnTo>
                    <a:lnTo>
                      <a:pt x="762" y="232"/>
                    </a:lnTo>
                    <a:lnTo>
                      <a:pt x="760" y="232"/>
                    </a:lnTo>
                    <a:lnTo>
                      <a:pt x="757" y="232"/>
                    </a:lnTo>
                    <a:lnTo>
                      <a:pt x="758" y="234"/>
                    </a:lnTo>
                    <a:lnTo>
                      <a:pt x="758" y="236"/>
                    </a:lnTo>
                    <a:lnTo>
                      <a:pt x="761" y="236"/>
                    </a:lnTo>
                    <a:lnTo>
                      <a:pt x="763" y="236"/>
                    </a:lnTo>
                    <a:lnTo>
                      <a:pt x="764" y="238"/>
                    </a:lnTo>
                    <a:lnTo>
                      <a:pt x="764" y="240"/>
                    </a:lnTo>
                    <a:lnTo>
                      <a:pt x="764" y="243"/>
                    </a:lnTo>
                    <a:lnTo>
                      <a:pt x="765" y="245"/>
                    </a:lnTo>
                    <a:lnTo>
                      <a:pt x="767" y="245"/>
                    </a:lnTo>
                    <a:lnTo>
                      <a:pt x="769" y="245"/>
                    </a:lnTo>
                    <a:lnTo>
                      <a:pt x="769" y="246"/>
                    </a:lnTo>
                    <a:lnTo>
                      <a:pt x="770" y="248"/>
                    </a:lnTo>
                    <a:lnTo>
                      <a:pt x="770" y="250"/>
                    </a:lnTo>
                    <a:lnTo>
                      <a:pt x="770" y="252"/>
                    </a:lnTo>
                    <a:lnTo>
                      <a:pt x="768" y="252"/>
                    </a:lnTo>
                    <a:lnTo>
                      <a:pt x="766" y="252"/>
                    </a:lnTo>
                    <a:lnTo>
                      <a:pt x="767" y="254"/>
                    </a:lnTo>
                    <a:lnTo>
                      <a:pt x="767" y="256"/>
                    </a:lnTo>
                    <a:lnTo>
                      <a:pt x="768" y="261"/>
                    </a:lnTo>
                    <a:lnTo>
                      <a:pt x="777" y="261"/>
                    </a:lnTo>
                    <a:close/>
                    <a:moveTo>
                      <a:pt x="729" y="278"/>
                    </a:moveTo>
                    <a:lnTo>
                      <a:pt x="727" y="278"/>
                    </a:lnTo>
                    <a:lnTo>
                      <a:pt x="724" y="278"/>
                    </a:lnTo>
                    <a:lnTo>
                      <a:pt x="723" y="276"/>
                    </a:lnTo>
                    <a:lnTo>
                      <a:pt x="723" y="273"/>
                    </a:lnTo>
                    <a:lnTo>
                      <a:pt x="726" y="273"/>
                    </a:lnTo>
                    <a:lnTo>
                      <a:pt x="728" y="273"/>
                    </a:lnTo>
                    <a:lnTo>
                      <a:pt x="728" y="271"/>
                    </a:lnTo>
                    <a:lnTo>
                      <a:pt x="727" y="269"/>
                    </a:lnTo>
                    <a:lnTo>
                      <a:pt x="724" y="269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3" y="273"/>
                    </a:lnTo>
                    <a:lnTo>
                      <a:pt x="721" y="273"/>
                    </a:lnTo>
                    <a:lnTo>
                      <a:pt x="719" y="273"/>
                    </a:lnTo>
                    <a:lnTo>
                      <a:pt x="719" y="276"/>
                    </a:lnTo>
                    <a:lnTo>
                      <a:pt x="720" y="278"/>
                    </a:lnTo>
                    <a:lnTo>
                      <a:pt x="718" y="278"/>
                    </a:lnTo>
                    <a:lnTo>
                      <a:pt x="716" y="278"/>
                    </a:lnTo>
                    <a:lnTo>
                      <a:pt x="716" y="280"/>
                    </a:lnTo>
                    <a:lnTo>
                      <a:pt x="717" y="282"/>
                    </a:lnTo>
                    <a:lnTo>
                      <a:pt x="719" y="282"/>
                    </a:lnTo>
                    <a:lnTo>
                      <a:pt x="721" y="282"/>
                    </a:lnTo>
                    <a:lnTo>
                      <a:pt x="720" y="280"/>
                    </a:lnTo>
                    <a:lnTo>
                      <a:pt x="720" y="278"/>
                    </a:lnTo>
                    <a:lnTo>
                      <a:pt x="722" y="278"/>
                    </a:lnTo>
                    <a:lnTo>
                      <a:pt x="724" y="278"/>
                    </a:lnTo>
                    <a:lnTo>
                      <a:pt x="724" y="280"/>
                    </a:lnTo>
                    <a:lnTo>
                      <a:pt x="726" y="282"/>
                    </a:lnTo>
                    <a:lnTo>
                      <a:pt x="728" y="282"/>
                    </a:lnTo>
                    <a:lnTo>
                      <a:pt x="730" y="282"/>
                    </a:lnTo>
                    <a:lnTo>
                      <a:pt x="729" y="280"/>
                    </a:lnTo>
                    <a:lnTo>
                      <a:pt x="729" y="278"/>
                    </a:lnTo>
                    <a:close/>
                    <a:moveTo>
                      <a:pt x="700" y="323"/>
                    </a:moveTo>
                    <a:lnTo>
                      <a:pt x="698" y="323"/>
                    </a:lnTo>
                    <a:lnTo>
                      <a:pt x="696" y="323"/>
                    </a:lnTo>
                    <a:lnTo>
                      <a:pt x="696" y="322"/>
                    </a:lnTo>
                    <a:lnTo>
                      <a:pt x="695" y="320"/>
                    </a:lnTo>
                    <a:lnTo>
                      <a:pt x="693" y="320"/>
                    </a:lnTo>
                    <a:lnTo>
                      <a:pt x="690" y="320"/>
                    </a:lnTo>
                    <a:lnTo>
                      <a:pt x="690" y="318"/>
                    </a:lnTo>
                    <a:lnTo>
                      <a:pt x="689" y="316"/>
                    </a:lnTo>
                    <a:lnTo>
                      <a:pt x="687" y="316"/>
                    </a:lnTo>
                    <a:lnTo>
                      <a:pt x="685" y="316"/>
                    </a:lnTo>
                    <a:lnTo>
                      <a:pt x="686" y="318"/>
                    </a:lnTo>
                    <a:lnTo>
                      <a:pt x="686" y="320"/>
                    </a:lnTo>
                    <a:lnTo>
                      <a:pt x="688" y="320"/>
                    </a:lnTo>
                    <a:lnTo>
                      <a:pt x="690" y="320"/>
                    </a:lnTo>
                    <a:lnTo>
                      <a:pt x="691" y="322"/>
                    </a:lnTo>
                    <a:lnTo>
                      <a:pt x="691" y="325"/>
                    </a:lnTo>
                    <a:lnTo>
                      <a:pt x="694" y="325"/>
                    </a:lnTo>
                    <a:lnTo>
                      <a:pt x="696" y="323"/>
                    </a:lnTo>
                    <a:lnTo>
                      <a:pt x="696" y="326"/>
                    </a:lnTo>
                    <a:lnTo>
                      <a:pt x="697" y="328"/>
                    </a:lnTo>
                    <a:lnTo>
                      <a:pt x="699" y="328"/>
                    </a:lnTo>
                    <a:lnTo>
                      <a:pt x="701" y="328"/>
                    </a:lnTo>
                    <a:lnTo>
                      <a:pt x="701" y="326"/>
                    </a:lnTo>
                    <a:lnTo>
                      <a:pt x="700" y="323"/>
                    </a:lnTo>
                    <a:close/>
                    <a:moveTo>
                      <a:pt x="636" y="400"/>
                    </a:moveTo>
                    <a:lnTo>
                      <a:pt x="635" y="398"/>
                    </a:lnTo>
                    <a:lnTo>
                      <a:pt x="635" y="396"/>
                    </a:lnTo>
                    <a:lnTo>
                      <a:pt x="633" y="396"/>
                    </a:lnTo>
                    <a:lnTo>
                      <a:pt x="631" y="397"/>
                    </a:lnTo>
                    <a:lnTo>
                      <a:pt x="631" y="398"/>
                    </a:lnTo>
                    <a:lnTo>
                      <a:pt x="631" y="400"/>
                    </a:lnTo>
                    <a:lnTo>
                      <a:pt x="629" y="400"/>
                    </a:lnTo>
                    <a:lnTo>
                      <a:pt x="627" y="401"/>
                    </a:lnTo>
                    <a:lnTo>
                      <a:pt x="628" y="402"/>
                    </a:lnTo>
                    <a:lnTo>
                      <a:pt x="628" y="404"/>
                    </a:lnTo>
                    <a:lnTo>
                      <a:pt x="629" y="406"/>
                    </a:lnTo>
                    <a:lnTo>
                      <a:pt x="629" y="409"/>
                    </a:lnTo>
                    <a:lnTo>
                      <a:pt x="630" y="411"/>
                    </a:lnTo>
                    <a:lnTo>
                      <a:pt x="630" y="413"/>
                    </a:lnTo>
                    <a:lnTo>
                      <a:pt x="632" y="413"/>
                    </a:lnTo>
                    <a:lnTo>
                      <a:pt x="634" y="413"/>
                    </a:lnTo>
                    <a:lnTo>
                      <a:pt x="634" y="411"/>
                    </a:lnTo>
                    <a:lnTo>
                      <a:pt x="633" y="409"/>
                    </a:lnTo>
                    <a:lnTo>
                      <a:pt x="633" y="406"/>
                    </a:lnTo>
                    <a:lnTo>
                      <a:pt x="632" y="404"/>
                    </a:lnTo>
                    <a:lnTo>
                      <a:pt x="632" y="402"/>
                    </a:lnTo>
                    <a:lnTo>
                      <a:pt x="631" y="400"/>
                    </a:lnTo>
                    <a:lnTo>
                      <a:pt x="633" y="400"/>
                    </a:lnTo>
                    <a:lnTo>
                      <a:pt x="636" y="400"/>
                    </a:lnTo>
                    <a:close/>
                    <a:moveTo>
                      <a:pt x="652" y="416"/>
                    </a:moveTo>
                    <a:lnTo>
                      <a:pt x="654" y="416"/>
                    </a:lnTo>
                    <a:lnTo>
                      <a:pt x="656" y="416"/>
                    </a:lnTo>
                    <a:lnTo>
                      <a:pt x="656" y="414"/>
                    </a:lnTo>
                    <a:lnTo>
                      <a:pt x="655" y="412"/>
                    </a:lnTo>
                    <a:lnTo>
                      <a:pt x="658" y="412"/>
                    </a:lnTo>
                    <a:lnTo>
                      <a:pt x="660" y="412"/>
                    </a:lnTo>
                    <a:lnTo>
                      <a:pt x="660" y="410"/>
                    </a:lnTo>
                    <a:lnTo>
                      <a:pt x="660" y="407"/>
                    </a:lnTo>
                    <a:lnTo>
                      <a:pt x="658" y="403"/>
                    </a:lnTo>
                    <a:lnTo>
                      <a:pt x="650" y="404"/>
                    </a:lnTo>
                    <a:lnTo>
                      <a:pt x="650" y="407"/>
                    </a:lnTo>
                    <a:lnTo>
                      <a:pt x="651" y="412"/>
                    </a:lnTo>
                    <a:lnTo>
                      <a:pt x="652" y="414"/>
                    </a:lnTo>
                    <a:lnTo>
                      <a:pt x="652" y="416"/>
                    </a:lnTo>
                    <a:lnTo>
                      <a:pt x="650" y="416"/>
                    </a:lnTo>
                    <a:lnTo>
                      <a:pt x="648" y="416"/>
                    </a:lnTo>
                    <a:lnTo>
                      <a:pt x="649" y="418"/>
                    </a:lnTo>
                    <a:lnTo>
                      <a:pt x="649" y="420"/>
                    </a:lnTo>
                    <a:lnTo>
                      <a:pt x="651" y="420"/>
                    </a:lnTo>
                    <a:lnTo>
                      <a:pt x="653" y="420"/>
                    </a:lnTo>
                    <a:lnTo>
                      <a:pt x="653" y="418"/>
                    </a:lnTo>
                    <a:lnTo>
                      <a:pt x="652" y="416"/>
                    </a:lnTo>
                    <a:close/>
                    <a:moveTo>
                      <a:pt x="605" y="434"/>
                    </a:moveTo>
                    <a:lnTo>
                      <a:pt x="607" y="434"/>
                    </a:lnTo>
                    <a:lnTo>
                      <a:pt x="610" y="434"/>
                    </a:lnTo>
                    <a:lnTo>
                      <a:pt x="610" y="436"/>
                    </a:lnTo>
                    <a:lnTo>
                      <a:pt x="611" y="438"/>
                    </a:lnTo>
                    <a:lnTo>
                      <a:pt x="613" y="438"/>
                    </a:lnTo>
                    <a:lnTo>
                      <a:pt x="615" y="438"/>
                    </a:lnTo>
                    <a:lnTo>
                      <a:pt x="615" y="440"/>
                    </a:lnTo>
                    <a:lnTo>
                      <a:pt x="616" y="443"/>
                    </a:lnTo>
                    <a:lnTo>
                      <a:pt x="618" y="443"/>
                    </a:lnTo>
                    <a:lnTo>
                      <a:pt x="620" y="443"/>
                    </a:lnTo>
                    <a:lnTo>
                      <a:pt x="619" y="440"/>
                    </a:lnTo>
                    <a:lnTo>
                      <a:pt x="619" y="438"/>
                    </a:lnTo>
                    <a:lnTo>
                      <a:pt x="617" y="438"/>
                    </a:lnTo>
                    <a:lnTo>
                      <a:pt x="615" y="438"/>
                    </a:lnTo>
                    <a:lnTo>
                      <a:pt x="614" y="436"/>
                    </a:lnTo>
                    <a:lnTo>
                      <a:pt x="614" y="434"/>
                    </a:lnTo>
                    <a:lnTo>
                      <a:pt x="612" y="434"/>
                    </a:lnTo>
                    <a:lnTo>
                      <a:pt x="610" y="434"/>
                    </a:lnTo>
                    <a:lnTo>
                      <a:pt x="608" y="432"/>
                    </a:lnTo>
                    <a:lnTo>
                      <a:pt x="608" y="430"/>
                    </a:lnTo>
                    <a:lnTo>
                      <a:pt x="607" y="429"/>
                    </a:lnTo>
                    <a:lnTo>
                      <a:pt x="607" y="427"/>
                    </a:lnTo>
                    <a:lnTo>
                      <a:pt x="605" y="427"/>
                    </a:lnTo>
                    <a:lnTo>
                      <a:pt x="603" y="427"/>
                    </a:lnTo>
                    <a:lnTo>
                      <a:pt x="604" y="431"/>
                    </a:lnTo>
                    <a:lnTo>
                      <a:pt x="604" y="433"/>
                    </a:lnTo>
                    <a:lnTo>
                      <a:pt x="605" y="434"/>
                    </a:lnTo>
                    <a:lnTo>
                      <a:pt x="603" y="435"/>
                    </a:lnTo>
                    <a:lnTo>
                      <a:pt x="601" y="435"/>
                    </a:lnTo>
                    <a:lnTo>
                      <a:pt x="601" y="437"/>
                    </a:lnTo>
                    <a:lnTo>
                      <a:pt x="601" y="438"/>
                    </a:lnTo>
                    <a:lnTo>
                      <a:pt x="603" y="438"/>
                    </a:lnTo>
                    <a:lnTo>
                      <a:pt x="606" y="438"/>
                    </a:lnTo>
                    <a:lnTo>
                      <a:pt x="605" y="436"/>
                    </a:lnTo>
                    <a:lnTo>
                      <a:pt x="605" y="434"/>
                    </a:lnTo>
                    <a:close/>
                    <a:moveTo>
                      <a:pt x="602" y="460"/>
                    </a:moveTo>
                    <a:lnTo>
                      <a:pt x="602" y="457"/>
                    </a:lnTo>
                    <a:lnTo>
                      <a:pt x="601" y="455"/>
                    </a:lnTo>
                    <a:lnTo>
                      <a:pt x="599" y="455"/>
                    </a:lnTo>
                    <a:lnTo>
                      <a:pt x="597" y="455"/>
                    </a:lnTo>
                    <a:lnTo>
                      <a:pt x="598" y="457"/>
                    </a:lnTo>
                    <a:lnTo>
                      <a:pt x="598" y="460"/>
                    </a:lnTo>
                    <a:lnTo>
                      <a:pt x="596" y="460"/>
                    </a:lnTo>
                    <a:lnTo>
                      <a:pt x="594" y="460"/>
                    </a:lnTo>
                    <a:lnTo>
                      <a:pt x="591" y="460"/>
                    </a:lnTo>
                    <a:lnTo>
                      <a:pt x="589" y="460"/>
                    </a:lnTo>
                    <a:lnTo>
                      <a:pt x="589" y="462"/>
                    </a:lnTo>
                    <a:lnTo>
                      <a:pt x="590" y="464"/>
                    </a:lnTo>
                    <a:lnTo>
                      <a:pt x="593" y="464"/>
                    </a:lnTo>
                    <a:lnTo>
                      <a:pt x="595" y="464"/>
                    </a:lnTo>
                    <a:lnTo>
                      <a:pt x="597" y="464"/>
                    </a:lnTo>
                    <a:lnTo>
                      <a:pt x="599" y="464"/>
                    </a:lnTo>
                    <a:lnTo>
                      <a:pt x="599" y="462"/>
                    </a:lnTo>
                    <a:lnTo>
                      <a:pt x="598" y="460"/>
                    </a:lnTo>
                    <a:lnTo>
                      <a:pt x="600" y="460"/>
                    </a:lnTo>
                    <a:lnTo>
                      <a:pt x="602" y="460"/>
                    </a:lnTo>
                    <a:close/>
                    <a:moveTo>
                      <a:pt x="584" y="489"/>
                    </a:moveTo>
                    <a:lnTo>
                      <a:pt x="583" y="487"/>
                    </a:lnTo>
                    <a:lnTo>
                      <a:pt x="583" y="485"/>
                    </a:lnTo>
                    <a:lnTo>
                      <a:pt x="582" y="483"/>
                    </a:lnTo>
                    <a:lnTo>
                      <a:pt x="582" y="481"/>
                    </a:lnTo>
                    <a:lnTo>
                      <a:pt x="580" y="473"/>
                    </a:lnTo>
                    <a:lnTo>
                      <a:pt x="582" y="472"/>
                    </a:lnTo>
                    <a:lnTo>
                      <a:pt x="584" y="472"/>
                    </a:lnTo>
                    <a:lnTo>
                      <a:pt x="585" y="475"/>
                    </a:lnTo>
                    <a:lnTo>
                      <a:pt x="585" y="477"/>
                    </a:lnTo>
                    <a:lnTo>
                      <a:pt x="585" y="479"/>
                    </a:lnTo>
                    <a:lnTo>
                      <a:pt x="586" y="481"/>
                    </a:lnTo>
                    <a:lnTo>
                      <a:pt x="588" y="481"/>
                    </a:lnTo>
                    <a:lnTo>
                      <a:pt x="590" y="481"/>
                    </a:lnTo>
                    <a:lnTo>
                      <a:pt x="589" y="477"/>
                    </a:lnTo>
                    <a:lnTo>
                      <a:pt x="589" y="475"/>
                    </a:lnTo>
                    <a:lnTo>
                      <a:pt x="588" y="472"/>
                    </a:lnTo>
                    <a:lnTo>
                      <a:pt x="586" y="472"/>
                    </a:lnTo>
                    <a:lnTo>
                      <a:pt x="584" y="472"/>
                    </a:lnTo>
                    <a:lnTo>
                      <a:pt x="583" y="471"/>
                    </a:lnTo>
                    <a:lnTo>
                      <a:pt x="583" y="469"/>
                    </a:lnTo>
                    <a:lnTo>
                      <a:pt x="581" y="469"/>
                    </a:lnTo>
                    <a:lnTo>
                      <a:pt x="579" y="469"/>
                    </a:lnTo>
                    <a:lnTo>
                      <a:pt x="579" y="471"/>
                    </a:lnTo>
                    <a:lnTo>
                      <a:pt x="580" y="473"/>
                    </a:lnTo>
                    <a:lnTo>
                      <a:pt x="578" y="473"/>
                    </a:lnTo>
                    <a:lnTo>
                      <a:pt x="575" y="473"/>
                    </a:lnTo>
                    <a:lnTo>
                      <a:pt x="575" y="476"/>
                    </a:lnTo>
                    <a:lnTo>
                      <a:pt x="577" y="478"/>
                    </a:lnTo>
                    <a:lnTo>
                      <a:pt x="578" y="482"/>
                    </a:lnTo>
                    <a:lnTo>
                      <a:pt x="578" y="483"/>
                    </a:lnTo>
                    <a:lnTo>
                      <a:pt x="579" y="485"/>
                    </a:lnTo>
                    <a:lnTo>
                      <a:pt x="579" y="487"/>
                    </a:lnTo>
                    <a:lnTo>
                      <a:pt x="580" y="489"/>
                    </a:lnTo>
                    <a:lnTo>
                      <a:pt x="582" y="489"/>
                    </a:lnTo>
                    <a:lnTo>
                      <a:pt x="584" y="489"/>
                    </a:lnTo>
                    <a:close/>
                    <a:moveTo>
                      <a:pt x="560" y="499"/>
                    </a:moveTo>
                    <a:lnTo>
                      <a:pt x="562" y="499"/>
                    </a:lnTo>
                    <a:lnTo>
                      <a:pt x="564" y="499"/>
                    </a:lnTo>
                    <a:lnTo>
                      <a:pt x="564" y="497"/>
                    </a:lnTo>
                    <a:lnTo>
                      <a:pt x="564" y="495"/>
                    </a:lnTo>
                    <a:lnTo>
                      <a:pt x="565" y="495"/>
                    </a:lnTo>
                    <a:lnTo>
                      <a:pt x="568" y="495"/>
                    </a:lnTo>
                    <a:lnTo>
                      <a:pt x="567" y="493"/>
                    </a:lnTo>
                    <a:lnTo>
                      <a:pt x="567" y="490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0" y="488"/>
                    </a:lnTo>
                    <a:lnTo>
                      <a:pt x="570" y="486"/>
                    </a:lnTo>
                    <a:lnTo>
                      <a:pt x="572" y="486"/>
                    </a:lnTo>
                    <a:lnTo>
                      <a:pt x="574" y="486"/>
                    </a:lnTo>
                    <a:lnTo>
                      <a:pt x="573" y="484"/>
                    </a:lnTo>
                    <a:lnTo>
                      <a:pt x="573" y="482"/>
                    </a:lnTo>
                    <a:lnTo>
                      <a:pt x="571" y="482"/>
                    </a:lnTo>
                    <a:lnTo>
                      <a:pt x="569" y="482"/>
                    </a:lnTo>
                    <a:lnTo>
                      <a:pt x="569" y="484"/>
                    </a:lnTo>
                    <a:lnTo>
                      <a:pt x="570" y="486"/>
                    </a:lnTo>
                    <a:lnTo>
                      <a:pt x="568" y="486"/>
                    </a:lnTo>
                    <a:lnTo>
                      <a:pt x="566" y="486"/>
                    </a:lnTo>
                    <a:lnTo>
                      <a:pt x="566" y="488"/>
                    </a:lnTo>
                    <a:lnTo>
                      <a:pt x="567" y="490"/>
                    </a:lnTo>
                    <a:lnTo>
                      <a:pt x="565" y="490"/>
                    </a:lnTo>
                    <a:lnTo>
                      <a:pt x="563" y="490"/>
                    </a:lnTo>
                    <a:lnTo>
                      <a:pt x="560" y="490"/>
                    </a:lnTo>
                    <a:lnTo>
                      <a:pt x="558" y="490"/>
                    </a:lnTo>
                    <a:lnTo>
                      <a:pt x="558" y="493"/>
                    </a:lnTo>
                    <a:lnTo>
                      <a:pt x="558" y="495"/>
                    </a:lnTo>
                    <a:lnTo>
                      <a:pt x="560" y="497"/>
                    </a:lnTo>
                    <a:lnTo>
                      <a:pt x="560" y="499"/>
                    </a:lnTo>
                    <a:close/>
                    <a:moveTo>
                      <a:pt x="552" y="536"/>
                    </a:moveTo>
                    <a:lnTo>
                      <a:pt x="552" y="534"/>
                    </a:lnTo>
                    <a:lnTo>
                      <a:pt x="551" y="532"/>
                    </a:lnTo>
                    <a:lnTo>
                      <a:pt x="549" y="532"/>
                    </a:lnTo>
                    <a:lnTo>
                      <a:pt x="547" y="533"/>
                    </a:lnTo>
                    <a:lnTo>
                      <a:pt x="545" y="533"/>
                    </a:lnTo>
                    <a:lnTo>
                      <a:pt x="542" y="533"/>
                    </a:lnTo>
                    <a:lnTo>
                      <a:pt x="541" y="531"/>
                    </a:lnTo>
                    <a:lnTo>
                      <a:pt x="541" y="529"/>
                    </a:lnTo>
                    <a:lnTo>
                      <a:pt x="539" y="529"/>
                    </a:lnTo>
                    <a:lnTo>
                      <a:pt x="537" y="529"/>
                    </a:lnTo>
                    <a:lnTo>
                      <a:pt x="537" y="531"/>
                    </a:lnTo>
                    <a:lnTo>
                      <a:pt x="538" y="533"/>
                    </a:lnTo>
                    <a:lnTo>
                      <a:pt x="540" y="533"/>
                    </a:lnTo>
                    <a:lnTo>
                      <a:pt x="542" y="533"/>
                    </a:lnTo>
                    <a:lnTo>
                      <a:pt x="542" y="535"/>
                    </a:lnTo>
                    <a:lnTo>
                      <a:pt x="544" y="537"/>
                    </a:lnTo>
                    <a:lnTo>
                      <a:pt x="544" y="539"/>
                    </a:lnTo>
                    <a:lnTo>
                      <a:pt x="545" y="542"/>
                    </a:lnTo>
                    <a:lnTo>
                      <a:pt x="547" y="542"/>
                    </a:lnTo>
                    <a:lnTo>
                      <a:pt x="549" y="540"/>
                    </a:lnTo>
                    <a:lnTo>
                      <a:pt x="553" y="540"/>
                    </a:lnTo>
                    <a:lnTo>
                      <a:pt x="552" y="536"/>
                    </a:lnTo>
                    <a:close/>
                    <a:moveTo>
                      <a:pt x="514" y="609"/>
                    </a:moveTo>
                    <a:lnTo>
                      <a:pt x="512" y="609"/>
                    </a:lnTo>
                    <a:lnTo>
                      <a:pt x="510" y="610"/>
                    </a:lnTo>
                    <a:lnTo>
                      <a:pt x="507" y="610"/>
                    </a:lnTo>
                    <a:lnTo>
                      <a:pt x="505" y="610"/>
                    </a:lnTo>
                    <a:lnTo>
                      <a:pt x="506" y="612"/>
                    </a:lnTo>
                    <a:lnTo>
                      <a:pt x="506" y="614"/>
                    </a:lnTo>
                    <a:lnTo>
                      <a:pt x="508" y="613"/>
                    </a:lnTo>
                    <a:lnTo>
                      <a:pt x="511" y="613"/>
                    </a:lnTo>
                    <a:lnTo>
                      <a:pt x="512" y="615"/>
                    </a:lnTo>
                    <a:lnTo>
                      <a:pt x="512" y="617"/>
                    </a:lnTo>
                    <a:lnTo>
                      <a:pt x="514" y="617"/>
                    </a:lnTo>
                    <a:lnTo>
                      <a:pt x="516" y="617"/>
                    </a:lnTo>
                    <a:lnTo>
                      <a:pt x="516" y="615"/>
                    </a:lnTo>
                    <a:lnTo>
                      <a:pt x="515" y="613"/>
                    </a:lnTo>
                    <a:lnTo>
                      <a:pt x="515" y="611"/>
                    </a:lnTo>
                    <a:lnTo>
                      <a:pt x="514" y="609"/>
                    </a:lnTo>
                    <a:close/>
                    <a:moveTo>
                      <a:pt x="450" y="679"/>
                    </a:moveTo>
                    <a:lnTo>
                      <a:pt x="448" y="679"/>
                    </a:lnTo>
                    <a:lnTo>
                      <a:pt x="446" y="679"/>
                    </a:lnTo>
                    <a:lnTo>
                      <a:pt x="446" y="681"/>
                    </a:lnTo>
                    <a:lnTo>
                      <a:pt x="447" y="683"/>
                    </a:lnTo>
                    <a:lnTo>
                      <a:pt x="445" y="683"/>
                    </a:lnTo>
                    <a:lnTo>
                      <a:pt x="442" y="683"/>
                    </a:lnTo>
                    <a:lnTo>
                      <a:pt x="442" y="685"/>
                    </a:lnTo>
                    <a:lnTo>
                      <a:pt x="444" y="687"/>
                    </a:lnTo>
                    <a:lnTo>
                      <a:pt x="446" y="687"/>
                    </a:lnTo>
                    <a:lnTo>
                      <a:pt x="448" y="687"/>
                    </a:lnTo>
                    <a:lnTo>
                      <a:pt x="450" y="687"/>
                    </a:lnTo>
                    <a:lnTo>
                      <a:pt x="452" y="687"/>
                    </a:lnTo>
                    <a:lnTo>
                      <a:pt x="451" y="685"/>
                    </a:lnTo>
                    <a:lnTo>
                      <a:pt x="451" y="683"/>
                    </a:lnTo>
                    <a:lnTo>
                      <a:pt x="450" y="681"/>
                    </a:lnTo>
                    <a:lnTo>
                      <a:pt x="450" y="679"/>
                    </a:lnTo>
                    <a:close/>
                    <a:moveTo>
                      <a:pt x="427" y="705"/>
                    </a:moveTo>
                    <a:lnTo>
                      <a:pt x="427" y="707"/>
                    </a:lnTo>
                    <a:lnTo>
                      <a:pt x="428" y="710"/>
                    </a:lnTo>
                    <a:lnTo>
                      <a:pt x="428" y="712"/>
                    </a:lnTo>
                    <a:lnTo>
                      <a:pt x="429" y="714"/>
                    </a:lnTo>
                    <a:lnTo>
                      <a:pt x="431" y="713"/>
                    </a:lnTo>
                    <a:lnTo>
                      <a:pt x="433" y="713"/>
                    </a:lnTo>
                    <a:lnTo>
                      <a:pt x="432" y="711"/>
                    </a:lnTo>
                    <a:lnTo>
                      <a:pt x="432" y="709"/>
                    </a:lnTo>
                    <a:lnTo>
                      <a:pt x="431" y="707"/>
                    </a:lnTo>
                    <a:lnTo>
                      <a:pt x="431" y="705"/>
                    </a:lnTo>
                    <a:lnTo>
                      <a:pt x="435" y="704"/>
                    </a:lnTo>
                    <a:lnTo>
                      <a:pt x="434" y="702"/>
                    </a:lnTo>
                    <a:lnTo>
                      <a:pt x="434" y="701"/>
                    </a:lnTo>
                    <a:lnTo>
                      <a:pt x="432" y="701"/>
                    </a:lnTo>
                    <a:lnTo>
                      <a:pt x="430" y="701"/>
                    </a:lnTo>
                    <a:lnTo>
                      <a:pt x="429" y="699"/>
                    </a:lnTo>
                    <a:lnTo>
                      <a:pt x="429" y="697"/>
                    </a:lnTo>
                    <a:lnTo>
                      <a:pt x="428" y="695"/>
                    </a:lnTo>
                    <a:lnTo>
                      <a:pt x="428" y="693"/>
                    </a:lnTo>
                    <a:lnTo>
                      <a:pt x="430" y="693"/>
                    </a:lnTo>
                    <a:lnTo>
                      <a:pt x="432" y="693"/>
                    </a:lnTo>
                    <a:lnTo>
                      <a:pt x="431" y="690"/>
                    </a:lnTo>
                    <a:lnTo>
                      <a:pt x="431" y="688"/>
                    </a:lnTo>
                    <a:lnTo>
                      <a:pt x="433" y="688"/>
                    </a:lnTo>
                    <a:lnTo>
                      <a:pt x="435" y="688"/>
                    </a:lnTo>
                    <a:lnTo>
                      <a:pt x="435" y="690"/>
                    </a:lnTo>
                    <a:lnTo>
                      <a:pt x="436" y="693"/>
                    </a:lnTo>
                    <a:lnTo>
                      <a:pt x="438" y="693"/>
                    </a:lnTo>
                    <a:lnTo>
                      <a:pt x="440" y="691"/>
                    </a:lnTo>
                    <a:lnTo>
                      <a:pt x="438" y="684"/>
                    </a:lnTo>
                    <a:lnTo>
                      <a:pt x="437" y="682"/>
                    </a:lnTo>
                    <a:lnTo>
                      <a:pt x="437" y="680"/>
                    </a:lnTo>
                    <a:lnTo>
                      <a:pt x="435" y="680"/>
                    </a:lnTo>
                    <a:lnTo>
                      <a:pt x="433" y="680"/>
                    </a:lnTo>
                    <a:lnTo>
                      <a:pt x="433" y="682"/>
                    </a:lnTo>
                    <a:lnTo>
                      <a:pt x="434" y="684"/>
                    </a:lnTo>
                    <a:lnTo>
                      <a:pt x="432" y="684"/>
                    </a:lnTo>
                    <a:lnTo>
                      <a:pt x="430" y="684"/>
                    </a:lnTo>
                    <a:lnTo>
                      <a:pt x="430" y="686"/>
                    </a:lnTo>
                    <a:lnTo>
                      <a:pt x="431" y="688"/>
                    </a:lnTo>
                    <a:lnTo>
                      <a:pt x="429" y="688"/>
                    </a:lnTo>
                    <a:lnTo>
                      <a:pt x="427" y="688"/>
                    </a:lnTo>
                    <a:lnTo>
                      <a:pt x="427" y="690"/>
                    </a:lnTo>
                    <a:lnTo>
                      <a:pt x="428" y="693"/>
                    </a:lnTo>
                    <a:lnTo>
                      <a:pt x="425" y="693"/>
                    </a:lnTo>
                    <a:lnTo>
                      <a:pt x="423" y="693"/>
                    </a:lnTo>
                    <a:lnTo>
                      <a:pt x="423" y="695"/>
                    </a:lnTo>
                    <a:lnTo>
                      <a:pt x="424" y="697"/>
                    </a:lnTo>
                    <a:lnTo>
                      <a:pt x="422" y="697"/>
                    </a:lnTo>
                    <a:lnTo>
                      <a:pt x="420" y="697"/>
                    </a:lnTo>
                    <a:lnTo>
                      <a:pt x="420" y="699"/>
                    </a:lnTo>
                    <a:lnTo>
                      <a:pt x="421" y="701"/>
                    </a:lnTo>
                    <a:lnTo>
                      <a:pt x="423" y="701"/>
                    </a:lnTo>
                    <a:lnTo>
                      <a:pt x="425" y="701"/>
                    </a:lnTo>
                    <a:lnTo>
                      <a:pt x="428" y="701"/>
                    </a:lnTo>
                    <a:lnTo>
                      <a:pt x="430" y="701"/>
                    </a:lnTo>
                    <a:lnTo>
                      <a:pt x="430" y="703"/>
                    </a:lnTo>
                    <a:lnTo>
                      <a:pt x="431" y="705"/>
                    </a:lnTo>
                    <a:lnTo>
                      <a:pt x="429" y="705"/>
                    </a:lnTo>
                    <a:lnTo>
                      <a:pt x="427" y="705"/>
                    </a:lnTo>
                    <a:close/>
                    <a:moveTo>
                      <a:pt x="384" y="745"/>
                    </a:moveTo>
                    <a:lnTo>
                      <a:pt x="384" y="743"/>
                    </a:lnTo>
                    <a:lnTo>
                      <a:pt x="383" y="740"/>
                    </a:lnTo>
                    <a:lnTo>
                      <a:pt x="383" y="738"/>
                    </a:lnTo>
                    <a:lnTo>
                      <a:pt x="382" y="737"/>
                    </a:lnTo>
                    <a:lnTo>
                      <a:pt x="380" y="737"/>
                    </a:lnTo>
                    <a:lnTo>
                      <a:pt x="378" y="737"/>
                    </a:lnTo>
                    <a:lnTo>
                      <a:pt x="379" y="739"/>
                    </a:lnTo>
                    <a:lnTo>
                      <a:pt x="379" y="741"/>
                    </a:lnTo>
                    <a:lnTo>
                      <a:pt x="380" y="744"/>
                    </a:lnTo>
                    <a:lnTo>
                      <a:pt x="380" y="745"/>
                    </a:lnTo>
                    <a:lnTo>
                      <a:pt x="378" y="746"/>
                    </a:lnTo>
                    <a:lnTo>
                      <a:pt x="375" y="746"/>
                    </a:lnTo>
                    <a:lnTo>
                      <a:pt x="377" y="748"/>
                    </a:lnTo>
                    <a:lnTo>
                      <a:pt x="377" y="750"/>
                    </a:lnTo>
                    <a:lnTo>
                      <a:pt x="379" y="750"/>
                    </a:lnTo>
                    <a:lnTo>
                      <a:pt x="381" y="749"/>
                    </a:lnTo>
                    <a:lnTo>
                      <a:pt x="381" y="749"/>
                    </a:lnTo>
                    <a:lnTo>
                      <a:pt x="381" y="747"/>
                    </a:lnTo>
                    <a:lnTo>
                      <a:pt x="380" y="746"/>
                    </a:lnTo>
                    <a:lnTo>
                      <a:pt x="380" y="745"/>
                    </a:lnTo>
                    <a:lnTo>
                      <a:pt x="382" y="745"/>
                    </a:lnTo>
                    <a:lnTo>
                      <a:pt x="384" y="745"/>
                    </a:lnTo>
                    <a:lnTo>
                      <a:pt x="385" y="747"/>
                    </a:lnTo>
                    <a:lnTo>
                      <a:pt x="385" y="749"/>
                    </a:lnTo>
                    <a:lnTo>
                      <a:pt x="387" y="749"/>
                    </a:lnTo>
                    <a:lnTo>
                      <a:pt x="389" y="749"/>
                    </a:lnTo>
                    <a:lnTo>
                      <a:pt x="389" y="747"/>
                    </a:lnTo>
                    <a:lnTo>
                      <a:pt x="388" y="745"/>
                    </a:lnTo>
                    <a:lnTo>
                      <a:pt x="386" y="745"/>
                    </a:lnTo>
                    <a:lnTo>
                      <a:pt x="384" y="745"/>
                    </a:lnTo>
                    <a:close/>
                    <a:moveTo>
                      <a:pt x="380" y="779"/>
                    </a:moveTo>
                    <a:lnTo>
                      <a:pt x="378" y="779"/>
                    </a:lnTo>
                    <a:lnTo>
                      <a:pt x="375" y="779"/>
                    </a:lnTo>
                    <a:lnTo>
                      <a:pt x="375" y="777"/>
                    </a:lnTo>
                    <a:lnTo>
                      <a:pt x="374" y="774"/>
                    </a:lnTo>
                    <a:lnTo>
                      <a:pt x="372" y="774"/>
                    </a:lnTo>
                    <a:lnTo>
                      <a:pt x="370" y="774"/>
                    </a:lnTo>
                    <a:lnTo>
                      <a:pt x="370" y="772"/>
                    </a:lnTo>
                    <a:lnTo>
                      <a:pt x="369" y="770"/>
                    </a:lnTo>
                    <a:lnTo>
                      <a:pt x="367" y="771"/>
                    </a:lnTo>
                    <a:lnTo>
                      <a:pt x="365" y="771"/>
                    </a:lnTo>
                    <a:lnTo>
                      <a:pt x="366" y="773"/>
                    </a:lnTo>
                    <a:lnTo>
                      <a:pt x="366" y="776"/>
                    </a:lnTo>
                    <a:lnTo>
                      <a:pt x="368" y="774"/>
                    </a:lnTo>
                    <a:lnTo>
                      <a:pt x="370" y="774"/>
                    </a:lnTo>
                    <a:lnTo>
                      <a:pt x="371" y="777"/>
                    </a:lnTo>
                    <a:lnTo>
                      <a:pt x="371" y="779"/>
                    </a:lnTo>
                    <a:lnTo>
                      <a:pt x="373" y="779"/>
                    </a:lnTo>
                    <a:lnTo>
                      <a:pt x="375" y="779"/>
                    </a:lnTo>
                    <a:lnTo>
                      <a:pt x="377" y="781"/>
                    </a:lnTo>
                    <a:lnTo>
                      <a:pt x="377" y="783"/>
                    </a:lnTo>
                    <a:lnTo>
                      <a:pt x="379" y="783"/>
                    </a:lnTo>
                    <a:lnTo>
                      <a:pt x="381" y="782"/>
                    </a:lnTo>
                    <a:lnTo>
                      <a:pt x="381" y="781"/>
                    </a:lnTo>
                    <a:lnTo>
                      <a:pt x="380" y="779"/>
                    </a:lnTo>
                    <a:close/>
                    <a:moveTo>
                      <a:pt x="314" y="856"/>
                    </a:moveTo>
                    <a:lnTo>
                      <a:pt x="312" y="856"/>
                    </a:lnTo>
                    <a:lnTo>
                      <a:pt x="309" y="857"/>
                    </a:lnTo>
                    <a:lnTo>
                      <a:pt x="309" y="858"/>
                    </a:lnTo>
                    <a:lnTo>
                      <a:pt x="311" y="861"/>
                    </a:lnTo>
                    <a:lnTo>
                      <a:pt x="313" y="861"/>
                    </a:lnTo>
                    <a:lnTo>
                      <a:pt x="315" y="861"/>
                    </a:lnTo>
                    <a:lnTo>
                      <a:pt x="315" y="863"/>
                    </a:lnTo>
                    <a:lnTo>
                      <a:pt x="316" y="865"/>
                    </a:lnTo>
                    <a:lnTo>
                      <a:pt x="316" y="867"/>
                    </a:lnTo>
                    <a:lnTo>
                      <a:pt x="317" y="869"/>
                    </a:lnTo>
                    <a:lnTo>
                      <a:pt x="319" y="869"/>
                    </a:lnTo>
                    <a:lnTo>
                      <a:pt x="321" y="869"/>
                    </a:lnTo>
                    <a:lnTo>
                      <a:pt x="320" y="865"/>
                    </a:lnTo>
                    <a:lnTo>
                      <a:pt x="319" y="863"/>
                    </a:lnTo>
                    <a:lnTo>
                      <a:pt x="319" y="861"/>
                    </a:lnTo>
                    <a:lnTo>
                      <a:pt x="321" y="861"/>
                    </a:lnTo>
                    <a:lnTo>
                      <a:pt x="323" y="861"/>
                    </a:lnTo>
                    <a:lnTo>
                      <a:pt x="322" y="858"/>
                    </a:lnTo>
                    <a:lnTo>
                      <a:pt x="322" y="856"/>
                    </a:lnTo>
                    <a:lnTo>
                      <a:pt x="320" y="856"/>
                    </a:lnTo>
                    <a:lnTo>
                      <a:pt x="318" y="856"/>
                    </a:lnTo>
                    <a:lnTo>
                      <a:pt x="318" y="858"/>
                    </a:lnTo>
                    <a:lnTo>
                      <a:pt x="319" y="861"/>
                    </a:lnTo>
                    <a:lnTo>
                      <a:pt x="317" y="861"/>
                    </a:lnTo>
                    <a:lnTo>
                      <a:pt x="315" y="861"/>
                    </a:lnTo>
                    <a:lnTo>
                      <a:pt x="314" y="858"/>
                    </a:lnTo>
                    <a:lnTo>
                      <a:pt x="314" y="856"/>
                    </a:lnTo>
                    <a:close/>
                    <a:moveTo>
                      <a:pt x="237" y="948"/>
                    </a:moveTo>
                    <a:lnTo>
                      <a:pt x="239" y="948"/>
                    </a:lnTo>
                    <a:lnTo>
                      <a:pt x="241" y="947"/>
                    </a:lnTo>
                    <a:lnTo>
                      <a:pt x="240" y="946"/>
                    </a:lnTo>
                    <a:lnTo>
                      <a:pt x="240" y="944"/>
                    </a:lnTo>
                    <a:lnTo>
                      <a:pt x="238" y="944"/>
                    </a:lnTo>
                    <a:lnTo>
                      <a:pt x="236" y="944"/>
                    </a:lnTo>
                    <a:lnTo>
                      <a:pt x="233" y="944"/>
                    </a:lnTo>
                    <a:lnTo>
                      <a:pt x="232" y="944"/>
                    </a:lnTo>
                    <a:lnTo>
                      <a:pt x="232" y="946"/>
                    </a:lnTo>
                    <a:lnTo>
                      <a:pt x="233" y="948"/>
                    </a:lnTo>
                    <a:lnTo>
                      <a:pt x="230" y="948"/>
                    </a:lnTo>
                    <a:lnTo>
                      <a:pt x="228" y="948"/>
                    </a:lnTo>
                    <a:lnTo>
                      <a:pt x="229" y="950"/>
                    </a:lnTo>
                    <a:lnTo>
                      <a:pt x="229" y="952"/>
                    </a:lnTo>
                    <a:lnTo>
                      <a:pt x="231" y="952"/>
                    </a:lnTo>
                    <a:lnTo>
                      <a:pt x="233" y="952"/>
                    </a:lnTo>
                    <a:lnTo>
                      <a:pt x="233" y="950"/>
                    </a:lnTo>
                    <a:lnTo>
                      <a:pt x="233" y="948"/>
                    </a:lnTo>
                    <a:lnTo>
                      <a:pt x="234" y="948"/>
                    </a:lnTo>
                    <a:lnTo>
                      <a:pt x="237" y="948"/>
                    </a:lnTo>
                    <a:close/>
                    <a:moveTo>
                      <a:pt x="283" y="957"/>
                    </a:moveTo>
                    <a:lnTo>
                      <a:pt x="285" y="957"/>
                    </a:lnTo>
                    <a:lnTo>
                      <a:pt x="287" y="957"/>
                    </a:lnTo>
                    <a:lnTo>
                      <a:pt x="286" y="955"/>
                    </a:lnTo>
                    <a:lnTo>
                      <a:pt x="286" y="953"/>
                    </a:lnTo>
                    <a:lnTo>
                      <a:pt x="288" y="953"/>
                    </a:lnTo>
                    <a:lnTo>
                      <a:pt x="290" y="953"/>
                    </a:lnTo>
                    <a:lnTo>
                      <a:pt x="289" y="951"/>
                    </a:lnTo>
                    <a:lnTo>
                      <a:pt x="289" y="949"/>
                    </a:lnTo>
                    <a:lnTo>
                      <a:pt x="287" y="949"/>
                    </a:lnTo>
                    <a:lnTo>
                      <a:pt x="285" y="949"/>
                    </a:lnTo>
                    <a:lnTo>
                      <a:pt x="285" y="951"/>
                    </a:lnTo>
                    <a:lnTo>
                      <a:pt x="286" y="953"/>
                    </a:lnTo>
                    <a:lnTo>
                      <a:pt x="284" y="953"/>
                    </a:lnTo>
                    <a:lnTo>
                      <a:pt x="282" y="953"/>
                    </a:lnTo>
                    <a:lnTo>
                      <a:pt x="280" y="954"/>
                    </a:lnTo>
                    <a:lnTo>
                      <a:pt x="278" y="954"/>
                    </a:lnTo>
                    <a:lnTo>
                      <a:pt x="276" y="952"/>
                    </a:lnTo>
                    <a:lnTo>
                      <a:pt x="276" y="950"/>
                    </a:lnTo>
                    <a:lnTo>
                      <a:pt x="275" y="948"/>
                    </a:lnTo>
                    <a:lnTo>
                      <a:pt x="275" y="946"/>
                    </a:lnTo>
                    <a:lnTo>
                      <a:pt x="273" y="946"/>
                    </a:lnTo>
                    <a:lnTo>
                      <a:pt x="271" y="946"/>
                    </a:lnTo>
                    <a:lnTo>
                      <a:pt x="271" y="948"/>
                    </a:lnTo>
                    <a:lnTo>
                      <a:pt x="272" y="950"/>
                    </a:lnTo>
                    <a:lnTo>
                      <a:pt x="272" y="952"/>
                    </a:lnTo>
                    <a:lnTo>
                      <a:pt x="273" y="954"/>
                    </a:lnTo>
                    <a:lnTo>
                      <a:pt x="275" y="954"/>
                    </a:lnTo>
                    <a:lnTo>
                      <a:pt x="278" y="954"/>
                    </a:lnTo>
                    <a:lnTo>
                      <a:pt x="278" y="955"/>
                    </a:lnTo>
                    <a:lnTo>
                      <a:pt x="279" y="957"/>
                    </a:lnTo>
                    <a:lnTo>
                      <a:pt x="283" y="957"/>
                    </a:lnTo>
                    <a:close/>
                    <a:moveTo>
                      <a:pt x="168" y="1095"/>
                    </a:moveTo>
                    <a:lnTo>
                      <a:pt x="168" y="1092"/>
                    </a:lnTo>
                    <a:lnTo>
                      <a:pt x="168" y="1090"/>
                    </a:lnTo>
                    <a:lnTo>
                      <a:pt x="166" y="1090"/>
                    </a:lnTo>
                    <a:lnTo>
                      <a:pt x="164" y="1090"/>
                    </a:lnTo>
                    <a:lnTo>
                      <a:pt x="163" y="1089"/>
                    </a:lnTo>
                    <a:lnTo>
                      <a:pt x="163" y="1087"/>
                    </a:lnTo>
                    <a:lnTo>
                      <a:pt x="161" y="1087"/>
                    </a:lnTo>
                    <a:lnTo>
                      <a:pt x="158" y="1087"/>
                    </a:lnTo>
                    <a:lnTo>
                      <a:pt x="157" y="1085"/>
                    </a:lnTo>
                    <a:lnTo>
                      <a:pt x="157" y="1083"/>
                    </a:lnTo>
                    <a:lnTo>
                      <a:pt x="159" y="1083"/>
                    </a:lnTo>
                    <a:lnTo>
                      <a:pt x="162" y="1083"/>
                    </a:lnTo>
                    <a:lnTo>
                      <a:pt x="161" y="1081"/>
                    </a:lnTo>
                    <a:lnTo>
                      <a:pt x="161" y="1079"/>
                    </a:lnTo>
                    <a:lnTo>
                      <a:pt x="158" y="1079"/>
                    </a:lnTo>
                    <a:lnTo>
                      <a:pt x="156" y="1079"/>
                    </a:lnTo>
                    <a:lnTo>
                      <a:pt x="156" y="1081"/>
                    </a:lnTo>
                    <a:lnTo>
                      <a:pt x="157" y="1083"/>
                    </a:lnTo>
                    <a:lnTo>
                      <a:pt x="155" y="1083"/>
                    </a:lnTo>
                    <a:lnTo>
                      <a:pt x="153" y="1083"/>
                    </a:lnTo>
                    <a:lnTo>
                      <a:pt x="153" y="1085"/>
                    </a:lnTo>
                    <a:lnTo>
                      <a:pt x="154" y="1087"/>
                    </a:lnTo>
                    <a:lnTo>
                      <a:pt x="155" y="1087"/>
                    </a:lnTo>
                    <a:lnTo>
                      <a:pt x="158" y="1087"/>
                    </a:lnTo>
                    <a:lnTo>
                      <a:pt x="158" y="1089"/>
                    </a:lnTo>
                    <a:lnTo>
                      <a:pt x="158" y="1091"/>
                    </a:lnTo>
                    <a:lnTo>
                      <a:pt x="159" y="1094"/>
                    </a:lnTo>
                    <a:lnTo>
                      <a:pt x="159" y="1095"/>
                    </a:lnTo>
                    <a:lnTo>
                      <a:pt x="162" y="1095"/>
                    </a:lnTo>
                    <a:lnTo>
                      <a:pt x="164" y="1095"/>
                    </a:lnTo>
                    <a:lnTo>
                      <a:pt x="165" y="1097"/>
                    </a:lnTo>
                    <a:lnTo>
                      <a:pt x="165" y="1099"/>
                    </a:lnTo>
                    <a:lnTo>
                      <a:pt x="167" y="1099"/>
                    </a:lnTo>
                    <a:lnTo>
                      <a:pt x="169" y="1099"/>
                    </a:lnTo>
                    <a:lnTo>
                      <a:pt x="168" y="1095"/>
                    </a:lnTo>
                    <a:close/>
                    <a:moveTo>
                      <a:pt x="149" y="1120"/>
                    </a:moveTo>
                    <a:lnTo>
                      <a:pt x="148" y="1118"/>
                    </a:lnTo>
                    <a:lnTo>
                      <a:pt x="148" y="1116"/>
                    </a:lnTo>
                    <a:lnTo>
                      <a:pt x="146" y="1116"/>
                    </a:lnTo>
                    <a:lnTo>
                      <a:pt x="143" y="1116"/>
                    </a:lnTo>
                    <a:lnTo>
                      <a:pt x="139" y="1116"/>
                    </a:lnTo>
                    <a:lnTo>
                      <a:pt x="138" y="1112"/>
                    </a:lnTo>
                    <a:lnTo>
                      <a:pt x="140" y="1112"/>
                    </a:lnTo>
                    <a:lnTo>
                      <a:pt x="142" y="1112"/>
                    </a:lnTo>
                    <a:lnTo>
                      <a:pt x="141" y="1110"/>
                    </a:lnTo>
                    <a:lnTo>
                      <a:pt x="141" y="1108"/>
                    </a:lnTo>
                    <a:lnTo>
                      <a:pt x="139" y="1108"/>
                    </a:lnTo>
                    <a:lnTo>
                      <a:pt x="137" y="1108"/>
                    </a:lnTo>
                    <a:lnTo>
                      <a:pt x="137" y="1111"/>
                    </a:lnTo>
                    <a:lnTo>
                      <a:pt x="138" y="1112"/>
                    </a:lnTo>
                    <a:lnTo>
                      <a:pt x="136" y="1113"/>
                    </a:lnTo>
                    <a:lnTo>
                      <a:pt x="134" y="1113"/>
                    </a:lnTo>
                    <a:lnTo>
                      <a:pt x="134" y="1114"/>
                    </a:lnTo>
                    <a:lnTo>
                      <a:pt x="135" y="1116"/>
                    </a:lnTo>
                    <a:lnTo>
                      <a:pt x="137" y="1116"/>
                    </a:lnTo>
                    <a:lnTo>
                      <a:pt x="139" y="1116"/>
                    </a:lnTo>
                    <a:lnTo>
                      <a:pt x="139" y="1118"/>
                    </a:lnTo>
                    <a:lnTo>
                      <a:pt x="139" y="1120"/>
                    </a:lnTo>
                    <a:lnTo>
                      <a:pt x="140" y="1122"/>
                    </a:lnTo>
                    <a:lnTo>
                      <a:pt x="140" y="1124"/>
                    </a:lnTo>
                    <a:lnTo>
                      <a:pt x="142" y="1124"/>
                    </a:lnTo>
                    <a:lnTo>
                      <a:pt x="145" y="1124"/>
                    </a:lnTo>
                    <a:lnTo>
                      <a:pt x="145" y="1122"/>
                    </a:lnTo>
                    <a:lnTo>
                      <a:pt x="143" y="1120"/>
                    </a:lnTo>
                    <a:lnTo>
                      <a:pt x="147" y="1120"/>
                    </a:lnTo>
                    <a:lnTo>
                      <a:pt x="149" y="1120"/>
                    </a:lnTo>
                    <a:close/>
                    <a:moveTo>
                      <a:pt x="99" y="1170"/>
                    </a:moveTo>
                    <a:lnTo>
                      <a:pt x="100" y="1172"/>
                    </a:lnTo>
                    <a:lnTo>
                      <a:pt x="100" y="1174"/>
                    </a:lnTo>
                    <a:lnTo>
                      <a:pt x="102" y="1174"/>
                    </a:lnTo>
                    <a:lnTo>
                      <a:pt x="104" y="1174"/>
                    </a:lnTo>
                    <a:lnTo>
                      <a:pt x="104" y="1172"/>
                    </a:lnTo>
                    <a:lnTo>
                      <a:pt x="103" y="1170"/>
                    </a:lnTo>
                    <a:lnTo>
                      <a:pt x="101" y="1170"/>
                    </a:lnTo>
                    <a:lnTo>
                      <a:pt x="99" y="1170"/>
                    </a:lnTo>
                    <a:lnTo>
                      <a:pt x="99" y="1169"/>
                    </a:lnTo>
                    <a:lnTo>
                      <a:pt x="99" y="1167"/>
                    </a:lnTo>
                    <a:lnTo>
                      <a:pt x="97" y="1167"/>
                    </a:lnTo>
                    <a:lnTo>
                      <a:pt x="95" y="1167"/>
                    </a:lnTo>
                    <a:lnTo>
                      <a:pt x="95" y="1169"/>
                    </a:lnTo>
                    <a:lnTo>
                      <a:pt x="95" y="1171"/>
                    </a:lnTo>
                    <a:lnTo>
                      <a:pt x="92" y="1171"/>
                    </a:lnTo>
                    <a:lnTo>
                      <a:pt x="90" y="1171"/>
                    </a:lnTo>
                    <a:lnTo>
                      <a:pt x="91" y="1172"/>
                    </a:lnTo>
                    <a:lnTo>
                      <a:pt x="91" y="1174"/>
                    </a:lnTo>
                    <a:lnTo>
                      <a:pt x="93" y="1174"/>
                    </a:lnTo>
                    <a:lnTo>
                      <a:pt x="96" y="1174"/>
                    </a:lnTo>
                    <a:lnTo>
                      <a:pt x="96" y="1173"/>
                    </a:lnTo>
                    <a:lnTo>
                      <a:pt x="95" y="1171"/>
                    </a:lnTo>
                    <a:lnTo>
                      <a:pt x="97" y="1170"/>
                    </a:lnTo>
                    <a:lnTo>
                      <a:pt x="99" y="1170"/>
                    </a:lnTo>
                    <a:close/>
                    <a:moveTo>
                      <a:pt x="121" y="1191"/>
                    </a:moveTo>
                    <a:lnTo>
                      <a:pt x="120" y="1187"/>
                    </a:lnTo>
                    <a:lnTo>
                      <a:pt x="120" y="1185"/>
                    </a:lnTo>
                    <a:lnTo>
                      <a:pt x="119" y="1183"/>
                    </a:lnTo>
                    <a:lnTo>
                      <a:pt x="117" y="1183"/>
                    </a:lnTo>
                    <a:lnTo>
                      <a:pt x="115" y="1183"/>
                    </a:lnTo>
                    <a:lnTo>
                      <a:pt x="113" y="1183"/>
                    </a:lnTo>
                    <a:lnTo>
                      <a:pt x="111" y="1183"/>
                    </a:lnTo>
                    <a:lnTo>
                      <a:pt x="111" y="1185"/>
                    </a:lnTo>
                    <a:lnTo>
                      <a:pt x="112" y="1187"/>
                    </a:lnTo>
                    <a:lnTo>
                      <a:pt x="113" y="1191"/>
                    </a:lnTo>
                    <a:lnTo>
                      <a:pt x="113" y="1194"/>
                    </a:lnTo>
                    <a:lnTo>
                      <a:pt x="113" y="1196"/>
                    </a:lnTo>
                    <a:lnTo>
                      <a:pt x="115" y="1196"/>
                    </a:lnTo>
                    <a:lnTo>
                      <a:pt x="117" y="1196"/>
                    </a:lnTo>
                    <a:lnTo>
                      <a:pt x="122" y="1196"/>
                    </a:lnTo>
                    <a:lnTo>
                      <a:pt x="121" y="1191"/>
                    </a:lnTo>
                    <a:close/>
                    <a:moveTo>
                      <a:pt x="43" y="1274"/>
                    </a:moveTo>
                    <a:lnTo>
                      <a:pt x="42" y="1272"/>
                    </a:lnTo>
                    <a:lnTo>
                      <a:pt x="42" y="1270"/>
                    </a:lnTo>
                    <a:lnTo>
                      <a:pt x="41" y="1266"/>
                    </a:lnTo>
                    <a:lnTo>
                      <a:pt x="33" y="1266"/>
                    </a:lnTo>
                    <a:lnTo>
                      <a:pt x="33" y="1264"/>
                    </a:lnTo>
                    <a:lnTo>
                      <a:pt x="32" y="1262"/>
                    </a:lnTo>
                    <a:lnTo>
                      <a:pt x="32" y="1259"/>
                    </a:lnTo>
                    <a:lnTo>
                      <a:pt x="32" y="1257"/>
                    </a:lnTo>
                    <a:lnTo>
                      <a:pt x="30" y="1257"/>
                    </a:lnTo>
                    <a:lnTo>
                      <a:pt x="28" y="1257"/>
                    </a:lnTo>
                    <a:lnTo>
                      <a:pt x="28" y="1259"/>
                    </a:lnTo>
                    <a:lnTo>
                      <a:pt x="28" y="1262"/>
                    </a:lnTo>
                    <a:lnTo>
                      <a:pt x="29" y="1264"/>
                    </a:lnTo>
                    <a:lnTo>
                      <a:pt x="29" y="1266"/>
                    </a:lnTo>
                    <a:lnTo>
                      <a:pt x="31" y="1266"/>
                    </a:lnTo>
                    <a:lnTo>
                      <a:pt x="33" y="1266"/>
                    </a:lnTo>
                    <a:lnTo>
                      <a:pt x="33" y="1268"/>
                    </a:lnTo>
                    <a:lnTo>
                      <a:pt x="34" y="1270"/>
                    </a:lnTo>
                    <a:lnTo>
                      <a:pt x="36" y="1270"/>
                    </a:lnTo>
                    <a:lnTo>
                      <a:pt x="38" y="1270"/>
                    </a:lnTo>
                    <a:lnTo>
                      <a:pt x="38" y="1272"/>
                    </a:lnTo>
                    <a:lnTo>
                      <a:pt x="39" y="1274"/>
                    </a:lnTo>
                    <a:lnTo>
                      <a:pt x="41" y="1274"/>
                    </a:lnTo>
                    <a:lnTo>
                      <a:pt x="43" y="1274"/>
                    </a:lnTo>
                    <a:close/>
                    <a:moveTo>
                      <a:pt x="41" y="1307"/>
                    </a:moveTo>
                    <a:lnTo>
                      <a:pt x="40" y="1305"/>
                    </a:lnTo>
                    <a:lnTo>
                      <a:pt x="40" y="1303"/>
                    </a:lnTo>
                    <a:lnTo>
                      <a:pt x="42" y="1303"/>
                    </a:lnTo>
                    <a:lnTo>
                      <a:pt x="45" y="1303"/>
                    </a:lnTo>
                    <a:lnTo>
                      <a:pt x="45" y="1301"/>
                    </a:lnTo>
                    <a:lnTo>
                      <a:pt x="43" y="1299"/>
                    </a:lnTo>
                    <a:lnTo>
                      <a:pt x="41" y="1299"/>
                    </a:lnTo>
                    <a:lnTo>
                      <a:pt x="39" y="1299"/>
                    </a:lnTo>
                    <a:lnTo>
                      <a:pt x="39" y="1297"/>
                    </a:lnTo>
                    <a:lnTo>
                      <a:pt x="38" y="1295"/>
                    </a:lnTo>
                    <a:lnTo>
                      <a:pt x="38" y="1292"/>
                    </a:lnTo>
                    <a:lnTo>
                      <a:pt x="38" y="1290"/>
                    </a:lnTo>
                    <a:lnTo>
                      <a:pt x="37" y="1288"/>
                    </a:lnTo>
                    <a:lnTo>
                      <a:pt x="37" y="1286"/>
                    </a:lnTo>
                    <a:lnTo>
                      <a:pt x="39" y="1286"/>
                    </a:lnTo>
                    <a:lnTo>
                      <a:pt x="41" y="1286"/>
                    </a:lnTo>
                    <a:lnTo>
                      <a:pt x="41" y="1284"/>
                    </a:lnTo>
                    <a:lnTo>
                      <a:pt x="40" y="1283"/>
                    </a:lnTo>
                    <a:lnTo>
                      <a:pt x="38" y="1283"/>
                    </a:lnTo>
                    <a:lnTo>
                      <a:pt x="36" y="1282"/>
                    </a:lnTo>
                    <a:lnTo>
                      <a:pt x="36" y="1284"/>
                    </a:lnTo>
                    <a:lnTo>
                      <a:pt x="37" y="1286"/>
                    </a:lnTo>
                    <a:lnTo>
                      <a:pt x="35" y="1286"/>
                    </a:lnTo>
                    <a:lnTo>
                      <a:pt x="33" y="1286"/>
                    </a:lnTo>
                    <a:lnTo>
                      <a:pt x="31" y="1286"/>
                    </a:lnTo>
                    <a:lnTo>
                      <a:pt x="29" y="1286"/>
                    </a:lnTo>
                    <a:lnTo>
                      <a:pt x="29" y="1288"/>
                    </a:lnTo>
                    <a:lnTo>
                      <a:pt x="29" y="1290"/>
                    </a:lnTo>
                    <a:lnTo>
                      <a:pt x="31" y="1290"/>
                    </a:lnTo>
                    <a:lnTo>
                      <a:pt x="34" y="1290"/>
                    </a:lnTo>
                    <a:lnTo>
                      <a:pt x="34" y="1292"/>
                    </a:lnTo>
                    <a:lnTo>
                      <a:pt x="34" y="1295"/>
                    </a:lnTo>
                    <a:lnTo>
                      <a:pt x="35" y="1297"/>
                    </a:lnTo>
                    <a:lnTo>
                      <a:pt x="35" y="1299"/>
                    </a:lnTo>
                    <a:lnTo>
                      <a:pt x="37" y="1299"/>
                    </a:lnTo>
                    <a:lnTo>
                      <a:pt x="39" y="1299"/>
                    </a:lnTo>
                    <a:lnTo>
                      <a:pt x="40" y="1301"/>
                    </a:lnTo>
                    <a:lnTo>
                      <a:pt x="40" y="1303"/>
                    </a:lnTo>
                    <a:lnTo>
                      <a:pt x="38" y="1303"/>
                    </a:lnTo>
                    <a:lnTo>
                      <a:pt x="36" y="1303"/>
                    </a:lnTo>
                    <a:lnTo>
                      <a:pt x="36" y="1305"/>
                    </a:lnTo>
                    <a:lnTo>
                      <a:pt x="36" y="1307"/>
                    </a:lnTo>
                    <a:lnTo>
                      <a:pt x="34" y="1307"/>
                    </a:lnTo>
                    <a:lnTo>
                      <a:pt x="32" y="1307"/>
                    </a:lnTo>
                    <a:lnTo>
                      <a:pt x="33" y="1309"/>
                    </a:lnTo>
                    <a:lnTo>
                      <a:pt x="33" y="1312"/>
                    </a:lnTo>
                    <a:lnTo>
                      <a:pt x="35" y="1312"/>
                    </a:lnTo>
                    <a:lnTo>
                      <a:pt x="37" y="1312"/>
                    </a:lnTo>
                    <a:lnTo>
                      <a:pt x="37" y="1309"/>
                    </a:lnTo>
                    <a:lnTo>
                      <a:pt x="36" y="1307"/>
                    </a:lnTo>
                    <a:lnTo>
                      <a:pt x="41" y="1307"/>
                    </a:lnTo>
                    <a:close/>
                    <a:moveTo>
                      <a:pt x="106" y="1204"/>
                    </a:moveTo>
                    <a:lnTo>
                      <a:pt x="108" y="1204"/>
                    </a:lnTo>
                    <a:lnTo>
                      <a:pt x="111" y="1204"/>
                    </a:lnTo>
                    <a:lnTo>
                      <a:pt x="112" y="1205"/>
                    </a:lnTo>
                    <a:lnTo>
                      <a:pt x="112" y="1207"/>
                    </a:lnTo>
                    <a:lnTo>
                      <a:pt x="109" y="1207"/>
                    </a:lnTo>
                    <a:lnTo>
                      <a:pt x="107" y="1207"/>
                    </a:lnTo>
                    <a:lnTo>
                      <a:pt x="107" y="1209"/>
                    </a:lnTo>
                    <a:lnTo>
                      <a:pt x="108" y="1212"/>
                    </a:lnTo>
                    <a:lnTo>
                      <a:pt x="111" y="1212"/>
                    </a:lnTo>
                    <a:lnTo>
                      <a:pt x="113" y="1212"/>
                    </a:lnTo>
                    <a:lnTo>
                      <a:pt x="112" y="1209"/>
                    </a:lnTo>
                    <a:lnTo>
                      <a:pt x="112" y="1207"/>
                    </a:lnTo>
                    <a:lnTo>
                      <a:pt x="114" y="1207"/>
                    </a:lnTo>
                    <a:lnTo>
                      <a:pt x="116" y="1207"/>
                    </a:lnTo>
                    <a:lnTo>
                      <a:pt x="115" y="1203"/>
                    </a:lnTo>
                    <a:lnTo>
                      <a:pt x="113" y="1204"/>
                    </a:lnTo>
                    <a:lnTo>
                      <a:pt x="111" y="1204"/>
                    </a:lnTo>
                    <a:lnTo>
                      <a:pt x="111" y="1202"/>
                    </a:lnTo>
                    <a:lnTo>
                      <a:pt x="109" y="1200"/>
                    </a:lnTo>
                    <a:lnTo>
                      <a:pt x="107" y="1200"/>
                    </a:lnTo>
                    <a:lnTo>
                      <a:pt x="105" y="1200"/>
                    </a:lnTo>
                    <a:lnTo>
                      <a:pt x="106" y="1202"/>
                    </a:lnTo>
                    <a:lnTo>
                      <a:pt x="106" y="1204"/>
                    </a:lnTo>
                    <a:close/>
                    <a:moveTo>
                      <a:pt x="439" y="737"/>
                    </a:moveTo>
                    <a:lnTo>
                      <a:pt x="441" y="737"/>
                    </a:lnTo>
                    <a:lnTo>
                      <a:pt x="444" y="737"/>
                    </a:lnTo>
                    <a:lnTo>
                      <a:pt x="442" y="735"/>
                    </a:lnTo>
                    <a:lnTo>
                      <a:pt x="442" y="733"/>
                    </a:lnTo>
                    <a:lnTo>
                      <a:pt x="441" y="731"/>
                    </a:lnTo>
                    <a:lnTo>
                      <a:pt x="441" y="729"/>
                    </a:lnTo>
                    <a:lnTo>
                      <a:pt x="439" y="729"/>
                    </a:lnTo>
                    <a:lnTo>
                      <a:pt x="437" y="730"/>
                    </a:lnTo>
                    <a:lnTo>
                      <a:pt x="435" y="730"/>
                    </a:lnTo>
                    <a:lnTo>
                      <a:pt x="433" y="730"/>
                    </a:lnTo>
                    <a:lnTo>
                      <a:pt x="432" y="728"/>
                    </a:lnTo>
                    <a:lnTo>
                      <a:pt x="432" y="726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29" y="730"/>
                    </a:lnTo>
                    <a:lnTo>
                      <a:pt x="431" y="730"/>
                    </a:lnTo>
                    <a:lnTo>
                      <a:pt x="433" y="730"/>
                    </a:lnTo>
                    <a:lnTo>
                      <a:pt x="433" y="732"/>
                    </a:lnTo>
                    <a:lnTo>
                      <a:pt x="434" y="734"/>
                    </a:lnTo>
                    <a:lnTo>
                      <a:pt x="434" y="736"/>
                    </a:lnTo>
                    <a:lnTo>
                      <a:pt x="435" y="738"/>
                    </a:lnTo>
                    <a:lnTo>
                      <a:pt x="435" y="740"/>
                    </a:lnTo>
                    <a:lnTo>
                      <a:pt x="436" y="741"/>
                    </a:lnTo>
                    <a:lnTo>
                      <a:pt x="438" y="741"/>
                    </a:lnTo>
                    <a:lnTo>
                      <a:pt x="440" y="741"/>
                    </a:lnTo>
                    <a:lnTo>
                      <a:pt x="439" y="739"/>
                    </a:lnTo>
                    <a:lnTo>
                      <a:pt x="439" y="737"/>
                    </a:lnTo>
                    <a:close/>
                    <a:moveTo>
                      <a:pt x="478" y="669"/>
                    </a:moveTo>
                    <a:lnTo>
                      <a:pt x="486" y="668"/>
                    </a:lnTo>
                    <a:lnTo>
                      <a:pt x="490" y="668"/>
                    </a:lnTo>
                    <a:lnTo>
                      <a:pt x="489" y="664"/>
                    </a:lnTo>
                    <a:lnTo>
                      <a:pt x="487" y="664"/>
                    </a:lnTo>
                    <a:lnTo>
                      <a:pt x="485" y="665"/>
                    </a:lnTo>
                    <a:lnTo>
                      <a:pt x="485" y="663"/>
                    </a:lnTo>
                    <a:lnTo>
                      <a:pt x="484" y="661"/>
                    </a:lnTo>
                    <a:lnTo>
                      <a:pt x="482" y="661"/>
                    </a:lnTo>
                    <a:lnTo>
                      <a:pt x="480" y="661"/>
                    </a:lnTo>
                    <a:lnTo>
                      <a:pt x="475" y="661"/>
                    </a:lnTo>
                    <a:lnTo>
                      <a:pt x="478" y="669"/>
                    </a:lnTo>
                    <a:close/>
                    <a:moveTo>
                      <a:pt x="23" y="1303"/>
                    </a:moveTo>
                    <a:lnTo>
                      <a:pt x="22" y="1301"/>
                    </a:lnTo>
                    <a:lnTo>
                      <a:pt x="22" y="1299"/>
                    </a:lnTo>
                    <a:lnTo>
                      <a:pt x="20" y="1299"/>
                    </a:lnTo>
                    <a:lnTo>
                      <a:pt x="18" y="1299"/>
                    </a:lnTo>
                    <a:lnTo>
                      <a:pt x="17" y="1297"/>
                    </a:lnTo>
                    <a:lnTo>
                      <a:pt x="17" y="1295"/>
                    </a:lnTo>
                    <a:lnTo>
                      <a:pt x="15" y="1295"/>
                    </a:lnTo>
                    <a:lnTo>
                      <a:pt x="13" y="1295"/>
                    </a:lnTo>
                    <a:lnTo>
                      <a:pt x="10" y="1295"/>
                    </a:lnTo>
                    <a:lnTo>
                      <a:pt x="8" y="1295"/>
                    </a:lnTo>
                    <a:lnTo>
                      <a:pt x="8" y="1292"/>
                    </a:lnTo>
                    <a:lnTo>
                      <a:pt x="7" y="1290"/>
                    </a:lnTo>
                    <a:lnTo>
                      <a:pt x="9" y="1290"/>
                    </a:lnTo>
                    <a:lnTo>
                      <a:pt x="12" y="1290"/>
                    </a:lnTo>
                    <a:lnTo>
                      <a:pt x="12" y="1288"/>
                    </a:lnTo>
                    <a:lnTo>
                      <a:pt x="12" y="1286"/>
                    </a:lnTo>
                    <a:lnTo>
                      <a:pt x="14" y="1286"/>
                    </a:lnTo>
                    <a:lnTo>
                      <a:pt x="16" y="1286"/>
                    </a:lnTo>
                    <a:lnTo>
                      <a:pt x="15" y="1284"/>
                    </a:lnTo>
                    <a:lnTo>
                      <a:pt x="15" y="1282"/>
                    </a:lnTo>
                    <a:lnTo>
                      <a:pt x="13" y="1282"/>
                    </a:lnTo>
                    <a:lnTo>
                      <a:pt x="10" y="1282"/>
                    </a:lnTo>
                    <a:lnTo>
                      <a:pt x="8" y="1282"/>
                    </a:lnTo>
                    <a:lnTo>
                      <a:pt x="6" y="1282"/>
                    </a:lnTo>
                    <a:lnTo>
                      <a:pt x="5" y="1280"/>
                    </a:lnTo>
                    <a:lnTo>
                      <a:pt x="5" y="1278"/>
                    </a:lnTo>
                    <a:lnTo>
                      <a:pt x="3" y="1278"/>
                    </a:lnTo>
                    <a:lnTo>
                      <a:pt x="1" y="1278"/>
                    </a:lnTo>
                    <a:lnTo>
                      <a:pt x="1" y="1275"/>
                    </a:lnTo>
                    <a:lnTo>
                      <a:pt x="0" y="1273"/>
                    </a:lnTo>
                    <a:lnTo>
                      <a:pt x="0" y="1271"/>
                    </a:lnTo>
                    <a:lnTo>
                      <a:pt x="0" y="1269"/>
                    </a:lnTo>
                    <a:lnTo>
                      <a:pt x="2" y="1270"/>
                    </a:lnTo>
                    <a:lnTo>
                      <a:pt x="4" y="1270"/>
                    </a:lnTo>
                    <a:lnTo>
                      <a:pt x="3" y="1267"/>
                    </a:lnTo>
                    <a:lnTo>
                      <a:pt x="3" y="1266"/>
                    </a:lnTo>
                    <a:lnTo>
                      <a:pt x="5" y="1266"/>
                    </a:lnTo>
                    <a:lnTo>
                      <a:pt x="7" y="1266"/>
                    </a:lnTo>
                    <a:lnTo>
                      <a:pt x="7" y="1266"/>
                    </a:lnTo>
                    <a:lnTo>
                      <a:pt x="7" y="1268"/>
                    </a:lnTo>
                    <a:lnTo>
                      <a:pt x="8" y="1269"/>
                    </a:lnTo>
                    <a:lnTo>
                      <a:pt x="8" y="1270"/>
                    </a:lnTo>
                    <a:lnTo>
                      <a:pt x="10" y="1270"/>
                    </a:lnTo>
                    <a:lnTo>
                      <a:pt x="13" y="1270"/>
                    </a:lnTo>
                    <a:lnTo>
                      <a:pt x="12" y="1268"/>
                    </a:lnTo>
                    <a:lnTo>
                      <a:pt x="12" y="1266"/>
                    </a:lnTo>
                    <a:lnTo>
                      <a:pt x="14" y="1266"/>
                    </a:lnTo>
                    <a:lnTo>
                      <a:pt x="16" y="1266"/>
                    </a:lnTo>
                    <a:lnTo>
                      <a:pt x="15" y="1262"/>
                    </a:lnTo>
                    <a:lnTo>
                      <a:pt x="15" y="1259"/>
                    </a:lnTo>
                    <a:lnTo>
                      <a:pt x="14" y="1257"/>
                    </a:lnTo>
                    <a:lnTo>
                      <a:pt x="14" y="1255"/>
                    </a:lnTo>
                    <a:lnTo>
                      <a:pt x="14" y="1253"/>
                    </a:lnTo>
                    <a:lnTo>
                      <a:pt x="13" y="1253"/>
                    </a:lnTo>
                    <a:lnTo>
                      <a:pt x="12" y="1253"/>
                    </a:lnTo>
                    <a:lnTo>
                      <a:pt x="9" y="1253"/>
                    </a:lnTo>
                    <a:lnTo>
                      <a:pt x="9" y="1253"/>
                    </a:lnTo>
                    <a:lnTo>
                      <a:pt x="8" y="1251"/>
                    </a:lnTo>
                    <a:lnTo>
                      <a:pt x="8" y="1249"/>
                    </a:lnTo>
                    <a:lnTo>
                      <a:pt x="10" y="1249"/>
                    </a:lnTo>
                    <a:lnTo>
                      <a:pt x="13" y="1249"/>
                    </a:lnTo>
                    <a:lnTo>
                      <a:pt x="13" y="1247"/>
                    </a:lnTo>
                    <a:lnTo>
                      <a:pt x="12" y="1245"/>
                    </a:lnTo>
                    <a:lnTo>
                      <a:pt x="14" y="1245"/>
                    </a:lnTo>
                    <a:lnTo>
                      <a:pt x="16" y="1245"/>
                    </a:lnTo>
                    <a:lnTo>
                      <a:pt x="18" y="1245"/>
                    </a:lnTo>
                    <a:lnTo>
                      <a:pt x="20" y="1245"/>
                    </a:lnTo>
                    <a:lnTo>
                      <a:pt x="20" y="1242"/>
                    </a:lnTo>
                    <a:lnTo>
                      <a:pt x="20" y="1240"/>
                    </a:lnTo>
                    <a:lnTo>
                      <a:pt x="18" y="1240"/>
                    </a:lnTo>
                    <a:lnTo>
                      <a:pt x="16" y="1240"/>
                    </a:lnTo>
                    <a:lnTo>
                      <a:pt x="15" y="1238"/>
                    </a:lnTo>
                    <a:lnTo>
                      <a:pt x="15" y="1237"/>
                    </a:lnTo>
                    <a:lnTo>
                      <a:pt x="17" y="1237"/>
                    </a:lnTo>
                    <a:lnTo>
                      <a:pt x="19" y="1237"/>
                    </a:lnTo>
                    <a:lnTo>
                      <a:pt x="18" y="1235"/>
                    </a:lnTo>
                    <a:lnTo>
                      <a:pt x="18" y="1233"/>
                    </a:lnTo>
                    <a:lnTo>
                      <a:pt x="20" y="1233"/>
                    </a:lnTo>
                    <a:lnTo>
                      <a:pt x="22" y="1233"/>
                    </a:lnTo>
                    <a:lnTo>
                      <a:pt x="24" y="1233"/>
                    </a:lnTo>
                    <a:lnTo>
                      <a:pt x="26" y="1233"/>
                    </a:lnTo>
                    <a:lnTo>
                      <a:pt x="26" y="1231"/>
                    </a:lnTo>
                    <a:lnTo>
                      <a:pt x="25" y="1229"/>
                    </a:lnTo>
                    <a:lnTo>
                      <a:pt x="28" y="1229"/>
                    </a:lnTo>
                    <a:lnTo>
                      <a:pt x="30" y="1229"/>
                    </a:lnTo>
                    <a:lnTo>
                      <a:pt x="33" y="1229"/>
                    </a:lnTo>
                    <a:lnTo>
                      <a:pt x="35" y="1229"/>
                    </a:lnTo>
                    <a:lnTo>
                      <a:pt x="34" y="1227"/>
                    </a:lnTo>
                    <a:lnTo>
                      <a:pt x="34" y="1224"/>
                    </a:lnTo>
                    <a:lnTo>
                      <a:pt x="32" y="1224"/>
                    </a:lnTo>
                    <a:lnTo>
                      <a:pt x="30" y="1224"/>
                    </a:lnTo>
                    <a:lnTo>
                      <a:pt x="29" y="1222"/>
                    </a:lnTo>
                    <a:lnTo>
                      <a:pt x="29" y="1220"/>
                    </a:lnTo>
                    <a:lnTo>
                      <a:pt x="31" y="1220"/>
                    </a:lnTo>
                    <a:lnTo>
                      <a:pt x="33" y="1220"/>
                    </a:lnTo>
                    <a:lnTo>
                      <a:pt x="35" y="1220"/>
                    </a:lnTo>
                    <a:lnTo>
                      <a:pt x="37" y="1220"/>
                    </a:lnTo>
                    <a:lnTo>
                      <a:pt x="37" y="1218"/>
                    </a:lnTo>
                    <a:lnTo>
                      <a:pt x="36" y="1216"/>
                    </a:lnTo>
                    <a:lnTo>
                      <a:pt x="34" y="1216"/>
                    </a:lnTo>
                    <a:lnTo>
                      <a:pt x="32" y="1216"/>
                    </a:lnTo>
                    <a:lnTo>
                      <a:pt x="32" y="1214"/>
                    </a:lnTo>
                    <a:lnTo>
                      <a:pt x="31" y="1212"/>
                    </a:lnTo>
                    <a:lnTo>
                      <a:pt x="33" y="1212"/>
                    </a:lnTo>
                    <a:lnTo>
                      <a:pt x="35" y="1212"/>
                    </a:lnTo>
                    <a:lnTo>
                      <a:pt x="36" y="1213"/>
                    </a:lnTo>
                    <a:lnTo>
                      <a:pt x="36" y="1214"/>
                    </a:lnTo>
                    <a:lnTo>
                      <a:pt x="36" y="1216"/>
                    </a:lnTo>
                    <a:lnTo>
                      <a:pt x="36" y="1216"/>
                    </a:lnTo>
                    <a:lnTo>
                      <a:pt x="38" y="1216"/>
                    </a:lnTo>
                    <a:lnTo>
                      <a:pt x="40" y="1216"/>
                    </a:lnTo>
                    <a:lnTo>
                      <a:pt x="40" y="1214"/>
                    </a:lnTo>
                    <a:lnTo>
                      <a:pt x="39" y="1212"/>
                    </a:lnTo>
                    <a:lnTo>
                      <a:pt x="39" y="1209"/>
                    </a:lnTo>
                    <a:lnTo>
                      <a:pt x="39" y="1208"/>
                    </a:lnTo>
                    <a:lnTo>
                      <a:pt x="41" y="1207"/>
                    </a:lnTo>
                    <a:lnTo>
                      <a:pt x="43" y="1208"/>
                    </a:lnTo>
                    <a:lnTo>
                      <a:pt x="46" y="1208"/>
                    </a:lnTo>
                    <a:lnTo>
                      <a:pt x="48" y="1208"/>
                    </a:lnTo>
                    <a:lnTo>
                      <a:pt x="47" y="1206"/>
                    </a:lnTo>
                    <a:lnTo>
                      <a:pt x="47" y="1204"/>
                    </a:lnTo>
                    <a:lnTo>
                      <a:pt x="46" y="1202"/>
                    </a:lnTo>
                    <a:lnTo>
                      <a:pt x="46" y="1200"/>
                    </a:lnTo>
                    <a:lnTo>
                      <a:pt x="48" y="1200"/>
                    </a:lnTo>
                    <a:lnTo>
                      <a:pt x="50" y="1200"/>
                    </a:lnTo>
                    <a:lnTo>
                      <a:pt x="50" y="1198"/>
                    </a:lnTo>
                    <a:lnTo>
                      <a:pt x="49" y="1196"/>
                    </a:lnTo>
                    <a:lnTo>
                      <a:pt x="51" y="1196"/>
                    </a:lnTo>
                    <a:lnTo>
                      <a:pt x="53" y="1196"/>
                    </a:lnTo>
                    <a:lnTo>
                      <a:pt x="54" y="1198"/>
                    </a:lnTo>
                    <a:lnTo>
                      <a:pt x="54" y="1200"/>
                    </a:lnTo>
                    <a:lnTo>
                      <a:pt x="56" y="1200"/>
                    </a:lnTo>
                    <a:lnTo>
                      <a:pt x="58" y="1200"/>
                    </a:lnTo>
                    <a:lnTo>
                      <a:pt x="61" y="1200"/>
                    </a:lnTo>
                    <a:lnTo>
                      <a:pt x="63" y="1200"/>
                    </a:lnTo>
                    <a:lnTo>
                      <a:pt x="67" y="1200"/>
                    </a:lnTo>
                    <a:lnTo>
                      <a:pt x="67" y="1198"/>
                    </a:lnTo>
                    <a:lnTo>
                      <a:pt x="66" y="1196"/>
                    </a:lnTo>
                    <a:lnTo>
                      <a:pt x="64" y="1196"/>
                    </a:lnTo>
                    <a:lnTo>
                      <a:pt x="62" y="1196"/>
                    </a:lnTo>
                    <a:lnTo>
                      <a:pt x="59" y="1196"/>
                    </a:lnTo>
                    <a:lnTo>
                      <a:pt x="57" y="1196"/>
                    </a:lnTo>
                    <a:lnTo>
                      <a:pt x="57" y="1194"/>
                    </a:lnTo>
                    <a:lnTo>
                      <a:pt x="56" y="1191"/>
                    </a:lnTo>
                    <a:lnTo>
                      <a:pt x="56" y="1187"/>
                    </a:lnTo>
                    <a:lnTo>
                      <a:pt x="55" y="1185"/>
                    </a:lnTo>
                    <a:lnTo>
                      <a:pt x="55" y="1183"/>
                    </a:lnTo>
                    <a:lnTo>
                      <a:pt x="57" y="1183"/>
                    </a:lnTo>
                    <a:lnTo>
                      <a:pt x="59" y="1183"/>
                    </a:lnTo>
                    <a:lnTo>
                      <a:pt x="59" y="1185"/>
                    </a:lnTo>
                    <a:lnTo>
                      <a:pt x="61" y="1187"/>
                    </a:lnTo>
                    <a:lnTo>
                      <a:pt x="69" y="1187"/>
                    </a:lnTo>
                    <a:lnTo>
                      <a:pt x="71" y="1187"/>
                    </a:lnTo>
                    <a:lnTo>
                      <a:pt x="73" y="1187"/>
                    </a:lnTo>
                    <a:lnTo>
                      <a:pt x="73" y="1189"/>
                    </a:lnTo>
                    <a:lnTo>
                      <a:pt x="73" y="1191"/>
                    </a:lnTo>
                    <a:lnTo>
                      <a:pt x="75" y="1191"/>
                    </a:lnTo>
                    <a:lnTo>
                      <a:pt x="78" y="1191"/>
                    </a:lnTo>
                    <a:lnTo>
                      <a:pt x="79" y="1194"/>
                    </a:lnTo>
                    <a:lnTo>
                      <a:pt x="79" y="1196"/>
                    </a:lnTo>
                    <a:lnTo>
                      <a:pt x="81" y="1196"/>
                    </a:lnTo>
                    <a:lnTo>
                      <a:pt x="83" y="1196"/>
                    </a:lnTo>
                    <a:lnTo>
                      <a:pt x="82" y="1191"/>
                    </a:lnTo>
                    <a:lnTo>
                      <a:pt x="82" y="1189"/>
                    </a:lnTo>
                    <a:lnTo>
                      <a:pt x="82" y="1187"/>
                    </a:lnTo>
                    <a:lnTo>
                      <a:pt x="80" y="1187"/>
                    </a:lnTo>
                    <a:lnTo>
                      <a:pt x="78" y="1187"/>
                    </a:lnTo>
                    <a:lnTo>
                      <a:pt x="74" y="1187"/>
                    </a:lnTo>
                    <a:lnTo>
                      <a:pt x="73" y="1187"/>
                    </a:lnTo>
                    <a:lnTo>
                      <a:pt x="72" y="1185"/>
                    </a:lnTo>
                    <a:lnTo>
                      <a:pt x="72" y="1183"/>
                    </a:lnTo>
                    <a:lnTo>
                      <a:pt x="71" y="1181"/>
                    </a:lnTo>
                    <a:lnTo>
                      <a:pt x="71" y="1179"/>
                    </a:lnTo>
                    <a:lnTo>
                      <a:pt x="69" y="1179"/>
                    </a:lnTo>
                    <a:lnTo>
                      <a:pt x="67" y="1179"/>
                    </a:lnTo>
                    <a:lnTo>
                      <a:pt x="66" y="1177"/>
                    </a:lnTo>
                    <a:lnTo>
                      <a:pt x="66" y="1175"/>
                    </a:lnTo>
                    <a:lnTo>
                      <a:pt x="68" y="1175"/>
                    </a:lnTo>
                    <a:lnTo>
                      <a:pt x="70" y="1175"/>
                    </a:lnTo>
                    <a:lnTo>
                      <a:pt x="70" y="1173"/>
                    </a:lnTo>
                    <a:lnTo>
                      <a:pt x="69" y="1171"/>
                    </a:lnTo>
                    <a:lnTo>
                      <a:pt x="69" y="1169"/>
                    </a:lnTo>
                    <a:lnTo>
                      <a:pt x="68" y="1167"/>
                    </a:lnTo>
                    <a:lnTo>
                      <a:pt x="70" y="1167"/>
                    </a:lnTo>
                    <a:lnTo>
                      <a:pt x="72" y="1167"/>
                    </a:lnTo>
                    <a:lnTo>
                      <a:pt x="72" y="1165"/>
                    </a:lnTo>
                    <a:lnTo>
                      <a:pt x="72" y="1163"/>
                    </a:lnTo>
                    <a:lnTo>
                      <a:pt x="74" y="1163"/>
                    </a:lnTo>
                    <a:lnTo>
                      <a:pt x="76" y="1163"/>
                    </a:lnTo>
                    <a:lnTo>
                      <a:pt x="76" y="1165"/>
                    </a:lnTo>
                    <a:lnTo>
                      <a:pt x="76" y="1167"/>
                    </a:lnTo>
                    <a:lnTo>
                      <a:pt x="80" y="1167"/>
                    </a:lnTo>
                    <a:lnTo>
                      <a:pt x="81" y="1167"/>
                    </a:lnTo>
                    <a:lnTo>
                      <a:pt x="81" y="1165"/>
                    </a:lnTo>
                    <a:lnTo>
                      <a:pt x="81" y="1163"/>
                    </a:lnTo>
                    <a:lnTo>
                      <a:pt x="83" y="1163"/>
                    </a:lnTo>
                    <a:lnTo>
                      <a:pt x="85" y="1163"/>
                    </a:lnTo>
                    <a:lnTo>
                      <a:pt x="84" y="1161"/>
                    </a:lnTo>
                    <a:lnTo>
                      <a:pt x="84" y="1158"/>
                    </a:lnTo>
                    <a:lnTo>
                      <a:pt x="86" y="1158"/>
                    </a:lnTo>
                    <a:lnTo>
                      <a:pt x="88" y="1158"/>
                    </a:lnTo>
                    <a:lnTo>
                      <a:pt x="88" y="1156"/>
                    </a:lnTo>
                    <a:lnTo>
                      <a:pt x="87" y="1154"/>
                    </a:lnTo>
                    <a:lnTo>
                      <a:pt x="85" y="1154"/>
                    </a:lnTo>
                    <a:lnTo>
                      <a:pt x="83" y="1154"/>
                    </a:lnTo>
                    <a:lnTo>
                      <a:pt x="82" y="1152"/>
                    </a:lnTo>
                    <a:lnTo>
                      <a:pt x="82" y="1150"/>
                    </a:lnTo>
                    <a:lnTo>
                      <a:pt x="84" y="1150"/>
                    </a:lnTo>
                    <a:lnTo>
                      <a:pt x="86" y="1150"/>
                    </a:lnTo>
                    <a:lnTo>
                      <a:pt x="86" y="1148"/>
                    </a:lnTo>
                    <a:lnTo>
                      <a:pt x="85" y="1146"/>
                    </a:lnTo>
                    <a:lnTo>
                      <a:pt x="85" y="1144"/>
                    </a:lnTo>
                    <a:lnTo>
                      <a:pt x="84" y="1142"/>
                    </a:lnTo>
                    <a:lnTo>
                      <a:pt x="86" y="1142"/>
                    </a:lnTo>
                    <a:lnTo>
                      <a:pt x="89" y="1142"/>
                    </a:lnTo>
                    <a:lnTo>
                      <a:pt x="88" y="1140"/>
                    </a:lnTo>
                    <a:lnTo>
                      <a:pt x="88" y="1138"/>
                    </a:lnTo>
                    <a:lnTo>
                      <a:pt x="90" y="1138"/>
                    </a:lnTo>
                    <a:lnTo>
                      <a:pt x="92" y="1138"/>
                    </a:lnTo>
                    <a:lnTo>
                      <a:pt x="91" y="1136"/>
                    </a:lnTo>
                    <a:lnTo>
                      <a:pt x="91" y="1134"/>
                    </a:lnTo>
                    <a:lnTo>
                      <a:pt x="93" y="1134"/>
                    </a:lnTo>
                    <a:lnTo>
                      <a:pt x="96" y="1134"/>
                    </a:lnTo>
                    <a:lnTo>
                      <a:pt x="95" y="1132"/>
                    </a:lnTo>
                    <a:lnTo>
                      <a:pt x="95" y="1130"/>
                    </a:lnTo>
                    <a:lnTo>
                      <a:pt x="97" y="1130"/>
                    </a:lnTo>
                    <a:lnTo>
                      <a:pt x="99" y="1130"/>
                    </a:lnTo>
                    <a:lnTo>
                      <a:pt x="101" y="1130"/>
                    </a:lnTo>
                    <a:lnTo>
                      <a:pt x="103" y="1130"/>
                    </a:lnTo>
                    <a:lnTo>
                      <a:pt x="103" y="1128"/>
                    </a:lnTo>
                    <a:lnTo>
                      <a:pt x="102" y="1125"/>
                    </a:lnTo>
                    <a:lnTo>
                      <a:pt x="102" y="1123"/>
                    </a:lnTo>
                    <a:lnTo>
                      <a:pt x="101" y="1121"/>
                    </a:lnTo>
                    <a:lnTo>
                      <a:pt x="103" y="1121"/>
                    </a:lnTo>
                    <a:lnTo>
                      <a:pt x="105" y="1121"/>
                    </a:lnTo>
                    <a:lnTo>
                      <a:pt x="105" y="1119"/>
                    </a:lnTo>
                    <a:lnTo>
                      <a:pt x="104" y="1117"/>
                    </a:lnTo>
                    <a:lnTo>
                      <a:pt x="106" y="1117"/>
                    </a:lnTo>
                    <a:lnTo>
                      <a:pt x="108" y="1117"/>
                    </a:lnTo>
                    <a:lnTo>
                      <a:pt x="108" y="1115"/>
                    </a:lnTo>
                    <a:lnTo>
                      <a:pt x="108" y="1113"/>
                    </a:lnTo>
                    <a:lnTo>
                      <a:pt x="111" y="1113"/>
                    </a:lnTo>
                    <a:lnTo>
                      <a:pt x="113" y="1113"/>
                    </a:lnTo>
                    <a:lnTo>
                      <a:pt x="112" y="1111"/>
                    </a:lnTo>
                    <a:lnTo>
                      <a:pt x="112" y="1108"/>
                    </a:lnTo>
                    <a:lnTo>
                      <a:pt x="114" y="1108"/>
                    </a:lnTo>
                    <a:lnTo>
                      <a:pt x="116" y="1108"/>
                    </a:lnTo>
                    <a:lnTo>
                      <a:pt x="116" y="1111"/>
                    </a:lnTo>
                    <a:lnTo>
                      <a:pt x="117" y="1113"/>
                    </a:lnTo>
                    <a:lnTo>
                      <a:pt x="117" y="1115"/>
                    </a:lnTo>
                    <a:lnTo>
                      <a:pt x="117" y="1117"/>
                    </a:lnTo>
                    <a:lnTo>
                      <a:pt x="120" y="1117"/>
                    </a:lnTo>
                    <a:lnTo>
                      <a:pt x="121" y="1117"/>
                    </a:lnTo>
                    <a:lnTo>
                      <a:pt x="121" y="1115"/>
                    </a:lnTo>
                    <a:lnTo>
                      <a:pt x="121" y="1113"/>
                    </a:lnTo>
                    <a:lnTo>
                      <a:pt x="123" y="1113"/>
                    </a:lnTo>
                    <a:lnTo>
                      <a:pt x="125" y="1113"/>
                    </a:lnTo>
                    <a:lnTo>
                      <a:pt x="124" y="1108"/>
                    </a:lnTo>
                    <a:lnTo>
                      <a:pt x="123" y="1106"/>
                    </a:lnTo>
                    <a:lnTo>
                      <a:pt x="123" y="1104"/>
                    </a:lnTo>
                    <a:lnTo>
                      <a:pt x="122" y="1104"/>
                    </a:lnTo>
                    <a:lnTo>
                      <a:pt x="121" y="1104"/>
                    </a:lnTo>
                    <a:lnTo>
                      <a:pt x="119" y="1104"/>
                    </a:lnTo>
                    <a:lnTo>
                      <a:pt x="119" y="1104"/>
                    </a:lnTo>
                    <a:lnTo>
                      <a:pt x="118" y="1102"/>
                    </a:lnTo>
                    <a:lnTo>
                      <a:pt x="118" y="1100"/>
                    </a:lnTo>
                    <a:lnTo>
                      <a:pt x="120" y="1100"/>
                    </a:lnTo>
                    <a:lnTo>
                      <a:pt x="122" y="1100"/>
                    </a:lnTo>
                    <a:lnTo>
                      <a:pt x="121" y="1098"/>
                    </a:lnTo>
                    <a:lnTo>
                      <a:pt x="121" y="1096"/>
                    </a:lnTo>
                    <a:lnTo>
                      <a:pt x="123" y="1096"/>
                    </a:lnTo>
                    <a:lnTo>
                      <a:pt x="125" y="1096"/>
                    </a:lnTo>
                    <a:lnTo>
                      <a:pt x="126" y="1098"/>
                    </a:lnTo>
                    <a:lnTo>
                      <a:pt x="126" y="1100"/>
                    </a:lnTo>
                    <a:lnTo>
                      <a:pt x="129" y="1100"/>
                    </a:lnTo>
                    <a:lnTo>
                      <a:pt x="131" y="1100"/>
                    </a:lnTo>
                    <a:lnTo>
                      <a:pt x="131" y="1098"/>
                    </a:lnTo>
                    <a:lnTo>
                      <a:pt x="130" y="1096"/>
                    </a:lnTo>
                    <a:lnTo>
                      <a:pt x="129" y="1091"/>
                    </a:lnTo>
                    <a:lnTo>
                      <a:pt x="128" y="1087"/>
                    </a:lnTo>
                    <a:lnTo>
                      <a:pt x="128" y="1085"/>
                    </a:lnTo>
                    <a:lnTo>
                      <a:pt x="126" y="1084"/>
                    </a:lnTo>
                    <a:lnTo>
                      <a:pt x="129" y="1084"/>
                    </a:lnTo>
                    <a:lnTo>
                      <a:pt x="131" y="1083"/>
                    </a:lnTo>
                    <a:lnTo>
                      <a:pt x="131" y="1082"/>
                    </a:lnTo>
                    <a:lnTo>
                      <a:pt x="131" y="1080"/>
                    </a:lnTo>
                    <a:lnTo>
                      <a:pt x="133" y="1080"/>
                    </a:lnTo>
                    <a:lnTo>
                      <a:pt x="135" y="1080"/>
                    </a:lnTo>
                    <a:lnTo>
                      <a:pt x="134" y="1078"/>
                    </a:lnTo>
                    <a:lnTo>
                      <a:pt x="134" y="1075"/>
                    </a:lnTo>
                    <a:lnTo>
                      <a:pt x="136" y="1075"/>
                    </a:lnTo>
                    <a:lnTo>
                      <a:pt x="138" y="1075"/>
                    </a:lnTo>
                    <a:lnTo>
                      <a:pt x="137" y="1073"/>
                    </a:lnTo>
                    <a:lnTo>
                      <a:pt x="137" y="1071"/>
                    </a:lnTo>
                    <a:lnTo>
                      <a:pt x="139" y="1071"/>
                    </a:lnTo>
                    <a:lnTo>
                      <a:pt x="141" y="1071"/>
                    </a:lnTo>
                    <a:lnTo>
                      <a:pt x="141" y="1073"/>
                    </a:lnTo>
                    <a:lnTo>
                      <a:pt x="142" y="1074"/>
                    </a:lnTo>
                    <a:lnTo>
                      <a:pt x="145" y="1075"/>
                    </a:lnTo>
                    <a:lnTo>
                      <a:pt x="147" y="1074"/>
                    </a:lnTo>
                    <a:lnTo>
                      <a:pt x="146" y="1073"/>
                    </a:lnTo>
                    <a:lnTo>
                      <a:pt x="146" y="1071"/>
                    </a:lnTo>
                    <a:lnTo>
                      <a:pt x="148" y="1070"/>
                    </a:lnTo>
                    <a:lnTo>
                      <a:pt x="150" y="1070"/>
                    </a:lnTo>
                    <a:lnTo>
                      <a:pt x="150" y="1070"/>
                    </a:lnTo>
                    <a:lnTo>
                      <a:pt x="150" y="1069"/>
                    </a:lnTo>
                    <a:lnTo>
                      <a:pt x="149" y="1067"/>
                    </a:lnTo>
                    <a:lnTo>
                      <a:pt x="149" y="1067"/>
                    </a:lnTo>
                    <a:lnTo>
                      <a:pt x="147" y="1067"/>
                    </a:lnTo>
                    <a:lnTo>
                      <a:pt x="145" y="1067"/>
                    </a:lnTo>
                    <a:lnTo>
                      <a:pt x="145" y="1069"/>
                    </a:lnTo>
                    <a:lnTo>
                      <a:pt x="146" y="1071"/>
                    </a:lnTo>
                    <a:lnTo>
                      <a:pt x="143" y="1071"/>
                    </a:lnTo>
                    <a:lnTo>
                      <a:pt x="141" y="1071"/>
                    </a:lnTo>
                    <a:lnTo>
                      <a:pt x="140" y="1069"/>
                    </a:lnTo>
                    <a:lnTo>
                      <a:pt x="140" y="1067"/>
                    </a:lnTo>
                    <a:lnTo>
                      <a:pt x="139" y="1065"/>
                    </a:lnTo>
                    <a:lnTo>
                      <a:pt x="139" y="1063"/>
                    </a:lnTo>
                    <a:lnTo>
                      <a:pt x="141" y="1063"/>
                    </a:lnTo>
                    <a:lnTo>
                      <a:pt x="143" y="1063"/>
                    </a:lnTo>
                    <a:lnTo>
                      <a:pt x="146" y="1063"/>
                    </a:lnTo>
                    <a:lnTo>
                      <a:pt x="148" y="1063"/>
                    </a:lnTo>
                    <a:lnTo>
                      <a:pt x="148" y="1061"/>
                    </a:lnTo>
                    <a:lnTo>
                      <a:pt x="147" y="1058"/>
                    </a:lnTo>
                    <a:lnTo>
                      <a:pt x="147" y="1056"/>
                    </a:lnTo>
                    <a:lnTo>
                      <a:pt x="146" y="1054"/>
                    </a:lnTo>
                    <a:lnTo>
                      <a:pt x="148" y="1054"/>
                    </a:lnTo>
                    <a:lnTo>
                      <a:pt x="150" y="1054"/>
                    </a:lnTo>
                    <a:lnTo>
                      <a:pt x="150" y="1052"/>
                    </a:lnTo>
                    <a:lnTo>
                      <a:pt x="149" y="1050"/>
                    </a:lnTo>
                    <a:lnTo>
                      <a:pt x="151" y="1050"/>
                    </a:lnTo>
                    <a:lnTo>
                      <a:pt x="154" y="1050"/>
                    </a:lnTo>
                    <a:lnTo>
                      <a:pt x="156" y="1050"/>
                    </a:lnTo>
                    <a:lnTo>
                      <a:pt x="158" y="1050"/>
                    </a:lnTo>
                    <a:lnTo>
                      <a:pt x="161" y="1050"/>
                    </a:lnTo>
                    <a:lnTo>
                      <a:pt x="163" y="1050"/>
                    </a:lnTo>
                    <a:lnTo>
                      <a:pt x="162" y="1048"/>
                    </a:lnTo>
                    <a:lnTo>
                      <a:pt x="162" y="1046"/>
                    </a:lnTo>
                    <a:lnTo>
                      <a:pt x="161" y="1046"/>
                    </a:lnTo>
                    <a:lnTo>
                      <a:pt x="159" y="1046"/>
                    </a:lnTo>
                    <a:lnTo>
                      <a:pt x="157" y="1046"/>
                    </a:lnTo>
                    <a:lnTo>
                      <a:pt x="157" y="1046"/>
                    </a:lnTo>
                    <a:lnTo>
                      <a:pt x="156" y="1044"/>
                    </a:lnTo>
                    <a:lnTo>
                      <a:pt x="156" y="1041"/>
                    </a:lnTo>
                    <a:lnTo>
                      <a:pt x="158" y="1041"/>
                    </a:lnTo>
                    <a:lnTo>
                      <a:pt x="161" y="1041"/>
                    </a:lnTo>
                    <a:lnTo>
                      <a:pt x="159" y="1039"/>
                    </a:lnTo>
                    <a:lnTo>
                      <a:pt x="159" y="1037"/>
                    </a:lnTo>
                    <a:lnTo>
                      <a:pt x="162" y="1037"/>
                    </a:lnTo>
                    <a:lnTo>
                      <a:pt x="164" y="1037"/>
                    </a:lnTo>
                    <a:lnTo>
                      <a:pt x="163" y="1035"/>
                    </a:lnTo>
                    <a:lnTo>
                      <a:pt x="163" y="1033"/>
                    </a:lnTo>
                    <a:lnTo>
                      <a:pt x="165" y="1033"/>
                    </a:lnTo>
                    <a:lnTo>
                      <a:pt x="167" y="1033"/>
                    </a:lnTo>
                    <a:lnTo>
                      <a:pt x="166" y="1031"/>
                    </a:lnTo>
                    <a:lnTo>
                      <a:pt x="166" y="1029"/>
                    </a:lnTo>
                    <a:lnTo>
                      <a:pt x="168" y="1029"/>
                    </a:lnTo>
                    <a:lnTo>
                      <a:pt x="170" y="1029"/>
                    </a:lnTo>
                    <a:lnTo>
                      <a:pt x="170" y="1027"/>
                    </a:lnTo>
                    <a:lnTo>
                      <a:pt x="169" y="1024"/>
                    </a:lnTo>
                    <a:lnTo>
                      <a:pt x="168" y="1020"/>
                    </a:lnTo>
                    <a:lnTo>
                      <a:pt x="176" y="1020"/>
                    </a:lnTo>
                    <a:lnTo>
                      <a:pt x="178" y="1024"/>
                    </a:lnTo>
                    <a:lnTo>
                      <a:pt x="178" y="1027"/>
                    </a:lnTo>
                    <a:lnTo>
                      <a:pt x="179" y="1029"/>
                    </a:lnTo>
                    <a:lnTo>
                      <a:pt x="181" y="1029"/>
                    </a:lnTo>
                    <a:lnTo>
                      <a:pt x="183" y="1029"/>
                    </a:lnTo>
                    <a:lnTo>
                      <a:pt x="183" y="1027"/>
                    </a:lnTo>
                    <a:lnTo>
                      <a:pt x="182" y="1024"/>
                    </a:lnTo>
                    <a:lnTo>
                      <a:pt x="184" y="1024"/>
                    </a:lnTo>
                    <a:lnTo>
                      <a:pt x="186" y="1024"/>
                    </a:lnTo>
                    <a:lnTo>
                      <a:pt x="188" y="1023"/>
                    </a:lnTo>
                    <a:lnTo>
                      <a:pt x="190" y="1023"/>
                    </a:lnTo>
                    <a:lnTo>
                      <a:pt x="190" y="1021"/>
                    </a:lnTo>
                    <a:lnTo>
                      <a:pt x="189" y="1020"/>
                    </a:lnTo>
                    <a:lnTo>
                      <a:pt x="187" y="1020"/>
                    </a:lnTo>
                    <a:lnTo>
                      <a:pt x="185" y="1020"/>
                    </a:lnTo>
                    <a:lnTo>
                      <a:pt x="185" y="1018"/>
                    </a:lnTo>
                    <a:lnTo>
                      <a:pt x="184" y="1016"/>
                    </a:lnTo>
                    <a:lnTo>
                      <a:pt x="184" y="1016"/>
                    </a:lnTo>
                    <a:lnTo>
                      <a:pt x="182" y="1016"/>
                    </a:lnTo>
                    <a:lnTo>
                      <a:pt x="181" y="1016"/>
                    </a:lnTo>
                    <a:lnTo>
                      <a:pt x="180" y="1016"/>
                    </a:lnTo>
                    <a:lnTo>
                      <a:pt x="180" y="1014"/>
                    </a:lnTo>
                    <a:lnTo>
                      <a:pt x="179" y="1012"/>
                    </a:lnTo>
                    <a:lnTo>
                      <a:pt x="181" y="1012"/>
                    </a:lnTo>
                    <a:lnTo>
                      <a:pt x="183" y="1012"/>
                    </a:lnTo>
                    <a:lnTo>
                      <a:pt x="183" y="1010"/>
                    </a:lnTo>
                    <a:lnTo>
                      <a:pt x="182" y="1007"/>
                    </a:lnTo>
                    <a:lnTo>
                      <a:pt x="184" y="1007"/>
                    </a:lnTo>
                    <a:lnTo>
                      <a:pt x="186" y="1007"/>
                    </a:lnTo>
                    <a:lnTo>
                      <a:pt x="187" y="1010"/>
                    </a:lnTo>
                    <a:lnTo>
                      <a:pt x="187" y="1012"/>
                    </a:lnTo>
                    <a:lnTo>
                      <a:pt x="189" y="1012"/>
                    </a:lnTo>
                    <a:lnTo>
                      <a:pt x="191" y="1012"/>
                    </a:lnTo>
                    <a:lnTo>
                      <a:pt x="191" y="1010"/>
                    </a:lnTo>
                    <a:lnTo>
                      <a:pt x="190" y="1007"/>
                    </a:lnTo>
                    <a:lnTo>
                      <a:pt x="189" y="1003"/>
                    </a:lnTo>
                    <a:lnTo>
                      <a:pt x="189" y="999"/>
                    </a:lnTo>
                    <a:lnTo>
                      <a:pt x="188" y="997"/>
                    </a:lnTo>
                    <a:lnTo>
                      <a:pt x="188" y="995"/>
                    </a:lnTo>
                    <a:lnTo>
                      <a:pt x="190" y="995"/>
                    </a:lnTo>
                    <a:lnTo>
                      <a:pt x="192" y="995"/>
                    </a:lnTo>
                    <a:lnTo>
                      <a:pt x="191" y="992"/>
                    </a:lnTo>
                    <a:lnTo>
                      <a:pt x="191" y="990"/>
                    </a:lnTo>
                    <a:lnTo>
                      <a:pt x="194" y="990"/>
                    </a:lnTo>
                    <a:lnTo>
                      <a:pt x="196" y="990"/>
                    </a:lnTo>
                    <a:lnTo>
                      <a:pt x="196" y="991"/>
                    </a:lnTo>
                    <a:lnTo>
                      <a:pt x="196" y="992"/>
                    </a:lnTo>
                    <a:lnTo>
                      <a:pt x="197" y="994"/>
                    </a:lnTo>
                    <a:lnTo>
                      <a:pt x="197" y="995"/>
                    </a:lnTo>
                    <a:lnTo>
                      <a:pt x="199" y="995"/>
                    </a:lnTo>
                    <a:lnTo>
                      <a:pt x="201" y="995"/>
                    </a:lnTo>
                    <a:lnTo>
                      <a:pt x="200" y="992"/>
                    </a:lnTo>
                    <a:lnTo>
                      <a:pt x="200" y="990"/>
                    </a:lnTo>
                    <a:lnTo>
                      <a:pt x="202" y="990"/>
                    </a:lnTo>
                    <a:lnTo>
                      <a:pt x="204" y="990"/>
                    </a:lnTo>
                    <a:lnTo>
                      <a:pt x="203" y="988"/>
                    </a:lnTo>
                    <a:lnTo>
                      <a:pt x="203" y="986"/>
                    </a:lnTo>
                    <a:lnTo>
                      <a:pt x="201" y="986"/>
                    </a:lnTo>
                    <a:lnTo>
                      <a:pt x="199" y="986"/>
                    </a:lnTo>
                    <a:lnTo>
                      <a:pt x="198" y="984"/>
                    </a:lnTo>
                    <a:lnTo>
                      <a:pt x="198" y="982"/>
                    </a:lnTo>
                    <a:lnTo>
                      <a:pt x="200" y="982"/>
                    </a:lnTo>
                    <a:lnTo>
                      <a:pt x="202" y="982"/>
                    </a:lnTo>
                    <a:lnTo>
                      <a:pt x="202" y="980"/>
                    </a:lnTo>
                    <a:lnTo>
                      <a:pt x="201" y="978"/>
                    </a:lnTo>
                    <a:lnTo>
                      <a:pt x="200" y="975"/>
                    </a:lnTo>
                    <a:lnTo>
                      <a:pt x="200" y="974"/>
                    </a:lnTo>
                    <a:lnTo>
                      <a:pt x="202" y="973"/>
                    </a:lnTo>
                    <a:lnTo>
                      <a:pt x="204" y="973"/>
                    </a:lnTo>
                    <a:lnTo>
                      <a:pt x="206" y="973"/>
                    </a:lnTo>
                    <a:lnTo>
                      <a:pt x="208" y="973"/>
                    </a:lnTo>
                    <a:lnTo>
                      <a:pt x="208" y="971"/>
                    </a:lnTo>
                    <a:lnTo>
                      <a:pt x="207" y="969"/>
                    </a:lnTo>
                    <a:lnTo>
                      <a:pt x="206" y="967"/>
                    </a:lnTo>
                    <a:lnTo>
                      <a:pt x="206" y="966"/>
                    </a:lnTo>
                    <a:lnTo>
                      <a:pt x="208" y="965"/>
                    </a:lnTo>
                    <a:lnTo>
                      <a:pt x="211" y="965"/>
                    </a:lnTo>
                    <a:lnTo>
                      <a:pt x="211" y="963"/>
                    </a:lnTo>
                    <a:lnTo>
                      <a:pt x="209" y="962"/>
                    </a:lnTo>
                    <a:lnTo>
                      <a:pt x="212" y="961"/>
                    </a:lnTo>
                    <a:lnTo>
                      <a:pt x="214" y="961"/>
                    </a:lnTo>
                    <a:lnTo>
                      <a:pt x="214" y="958"/>
                    </a:lnTo>
                    <a:lnTo>
                      <a:pt x="213" y="956"/>
                    </a:lnTo>
                    <a:lnTo>
                      <a:pt x="215" y="956"/>
                    </a:lnTo>
                    <a:lnTo>
                      <a:pt x="217" y="956"/>
                    </a:lnTo>
                    <a:lnTo>
                      <a:pt x="217" y="954"/>
                    </a:lnTo>
                    <a:lnTo>
                      <a:pt x="216" y="952"/>
                    </a:lnTo>
                    <a:lnTo>
                      <a:pt x="218" y="952"/>
                    </a:lnTo>
                    <a:lnTo>
                      <a:pt x="220" y="952"/>
                    </a:lnTo>
                    <a:lnTo>
                      <a:pt x="220" y="950"/>
                    </a:lnTo>
                    <a:lnTo>
                      <a:pt x="219" y="948"/>
                    </a:lnTo>
                    <a:lnTo>
                      <a:pt x="221" y="948"/>
                    </a:lnTo>
                    <a:lnTo>
                      <a:pt x="223" y="948"/>
                    </a:lnTo>
                    <a:lnTo>
                      <a:pt x="223" y="946"/>
                    </a:lnTo>
                    <a:lnTo>
                      <a:pt x="222" y="944"/>
                    </a:lnTo>
                    <a:lnTo>
                      <a:pt x="224" y="944"/>
                    </a:lnTo>
                    <a:lnTo>
                      <a:pt x="228" y="944"/>
                    </a:lnTo>
                    <a:lnTo>
                      <a:pt x="226" y="941"/>
                    </a:lnTo>
                    <a:lnTo>
                      <a:pt x="226" y="939"/>
                    </a:lnTo>
                    <a:lnTo>
                      <a:pt x="229" y="939"/>
                    </a:lnTo>
                    <a:lnTo>
                      <a:pt x="231" y="939"/>
                    </a:lnTo>
                    <a:lnTo>
                      <a:pt x="230" y="937"/>
                    </a:lnTo>
                    <a:lnTo>
                      <a:pt x="230" y="935"/>
                    </a:lnTo>
                    <a:lnTo>
                      <a:pt x="232" y="935"/>
                    </a:lnTo>
                    <a:lnTo>
                      <a:pt x="234" y="935"/>
                    </a:lnTo>
                    <a:lnTo>
                      <a:pt x="233" y="933"/>
                    </a:lnTo>
                    <a:lnTo>
                      <a:pt x="233" y="931"/>
                    </a:lnTo>
                    <a:lnTo>
                      <a:pt x="235" y="931"/>
                    </a:lnTo>
                    <a:lnTo>
                      <a:pt x="237" y="931"/>
                    </a:lnTo>
                    <a:lnTo>
                      <a:pt x="237" y="933"/>
                    </a:lnTo>
                    <a:lnTo>
                      <a:pt x="238" y="935"/>
                    </a:lnTo>
                    <a:lnTo>
                      <a:pt x="240" y="935"/>
                    </a:lnTo>
                    <a:lnTo>
                      <a:pt x="242" y="935"/>
                    </a:lnTo>
                    <a:lnTo>
                      <a:pt x="241" y="933"/>
                    </a:lnTo>
                    <a:lnTo>
                      <a:pt x="241" y="931"/>
                    </a:lnTo>
                    <a:lnTo>
                      <a:pt x="240" y="929"/>
                    </a:lnTo>
                    <a:lnTo>
                      <a:pt x="240" y="927"/>
                    </a:lnTo>
                    <a:lnTo>
                      <a:pt x="238" y="927"/>
                    </a:lnTo>
                    <a:lnTo>
                      <a:pt x="236" y="927"/>
                    </a:lnTo>
                    <a:lnTo>
                      <a:pt x="235" y="924"/>
                    </a:lnTo>
                    <a:lnTo>
                      <a:pt x="235" y="922"/>
                    </a:lnTo>
                    <a:lnTo>
                      <a:pt x="237" y="922"/>
                    </a:lnTo>
                    <a:lnTo>
                      <a:pt x="239" y="922"/>
                    </a:lnTo>
                    <a:lnTo>
                      <a:pt x="241" y="922"/>
                    </a:lnTo>
                    <a:lnTo>
                      <a:pt x="244" y="922"/>
                    </a:lnTo>
                    <a:lnTo>
                      <a:pt x="244" y="924"/>
                    </a:lnTo>
                    <a:lnTo>
                      <a:pt x="245" y="927"/>
                    </a:lnTo>
                    <a:lnTo>
                      <a:pt x="247" y="927"/>
                    </a:lnTo>
                    <a:lnTo>
                      <a:pt x="249" y="927"/>
                    </a:lnTo>
                    <a:lnTo>
                      <a:pt x="248" y="924"/>
                    </a:lnTo>
                    <a:lnTo>
                      <a:pt x="248" y="922"/>
                    </a:lnTo>
                    <a:lnTo>
                      <a:pt x="250" y="922"/>
                    </a:lnTo>
                    <a:lnTo>
                      <a:pt x="252" y="922"/>
                    </a:lnTo>
                    <a:lnTo>
                      <a:pt x="252" y="920"/>
                    </a:lnTo>
                    <a:lnTo>
                      <a:pt x="251" y="918"/>
                    </a:lnTo>
                    <a:lnTo>
                      <a:pt x="250" y="914"/>
                    </a:lnTo>
                    <a:lnTo>
                      <a:pt x="249" y="910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50" y="905"/>
                    </a:lnTo>
                    <a:lnTo>
                      <a:pt x="252" y="905"/>
                    </a:lnTo>
                    <a:lnTo>
                      <a:pt x="254" y="905"/>
                    </a:lnTo>
                    <a:lnTo>
                      <a:pt x="256" y="905"/>
                    </a:lnTo>
                    <a:lnTo>
                      <a:pt x="256" y="903"/>
                    </a:lnTo>
                    <a:lnTo>
                      <a:pt x="255" y="901"/>
                    </a:lnTo>
                    <a:lnTo>
                      <a:pt x="257" y="901"/>
                    </a:lnTo>
                    <a:lnTo>
                      <a:pt x="259" y="901"/>
                    </a:lnTo>
                    <a:lnTo>
                      <a:pt x="262" y="901"/>
                    </a:lnTo>
                    <a:lnTo>
                      <a:pt x="264" y="901"/>
                    </a:lnTo>
                    <a:lnTo>
                      <a:pt x="264" y="899"/>
                    </a:lnTo>
                    <a:lnTo>
                      <a:pt x="263" y="897"/>
                    </a:lnTo>
                    <a:lnTo>
                      <a:pt x="262" y="895"/>
                    </a:lnTo>
                    <a:lnTo>
                      <a:pt x="262" y="893"/>
                    </a:lnTo>
                    <a:lnTo>
                      <a:pt x="264" y="893"/>
                    </a:lnTo>
                    <a:lnTo>
                      <a:pt x="266" y="893"/>
                    </a:lnTo>
                    <a:lnTo>
                      <a:pt x="266" y="890"/>
                    </a:lnTo>
                    <a:lnTo>
                      <a:pt x="265" y="888"/>
                    </a:lnTo>
                    <a:lnTo>
                      <a:pt x="267" y="888"/>
                    </a:lnTo>
                    <a:lnTo>
                      <a:pt x="269" y="888"/>
                    </a:lnTo>
                    <a:lnTo>
                      <a:pt x="269" y="886"/>
                    </a:lnTo>
                    <a:lnTo>
                      <a:pt x="268" y="884"/>
                    </a:lnTo>
                    <a:lnTo>
                      <a:pt x="270" y="884"/>
                    </a:lnTo>
                    <a:lnTo>
                      <a:pt x="272" y="884"/>
                    </a:lnTo>
                    <a:lnTo>
                      <a:pt x="272" y="882"/>
                    </a:lnTo>
                    <a:lnTo>
                      <a:pt x="271" y="880"/>
                    </a:lnTo>
                    <a:lnTo>
                      <a:pt x="273" y="880"/>
                    </a:lnTo>
                    <a:lnTo>
                      <a:pt x="275" y="880"/>
                    </a:lnTo>
                    <a:lnTo>
                      <a:pt x="275" y="878"/>
                    </a:lnTo>
                    <a:lnTo>
                      <a:pt x="274" y="875"/>
                    </a:lnTo>
                    <a:lnTo>
                      <a:pt x="276" y="875"/>
                    </a:lnTo>
                    <a:lnTo>
                      <a:pt x="279" y="875"/>
                    </a:lnTo>
                    <a:lnTo>
                      <a:pt x="280" y="878"/>
                    </a:lnTo>
                    <a:lnTo>
                      <a:pt x="280" y="879"/>
                    </a:lnTo>
                    <a:lnTo>
                      <a:pt x="282" y="879"/>
                    </a:lnTo>
                    <a:lnTo>
                      <a:pt x="284" y="879"/>
                    </a:lnTo>
                    <a:lnTo>
                      <a:pt x="285" y="881"/>
                    </a:lnTo>
                    <a:lnTo>
                      <a:pt x="285" y="883"/>
                    </a:lnTo>
                    <a:lnTo>
                      <a:pt x="287" y="883"/>
                    </a:lnTo>
                    <a:lnTo>
                      <a:pt x="289" y="883"/>
                    </a:lnTo>
                    <a:lnTo>
                      <a:pt x="289" y="881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7"/>
                    </a:lnTo>
                    <a:lnTo>
                      <a:pt x="283" y="874"/>
                    </a:lnTo>
                    <a:lnTo>
                      <a:pt x="283" y="873"/>
                    </a:lnTo>
                    <a:lnTo>
                      <a:pt x="282" y="871"/>
                    </a:lnTo>
                    <a:lnTo>
                      <a:pt x="280" y="871"/>
                    </a:lnTo>
                    <a:lnTo>
                      <a:pt x="278" y="871"/>
                    </a:lnTo>
                    <a:lnTo>
                      <a:pt x="278" y="869"/>
                    </a:lnTo>
                    <a:lnTo>
                      <a:pt x="276" y="867"/>
                    </a:lnTo>
                    <a:lnTo>
                      <a:pt x="279" y="867"/>
                    </a:lnTo>
                    <a:lnTo>
                      <a:pt x="281" y="867"/>
                    </a:lnTo>
                    <a:lnTo>
                      <a:pt x="281" y="865"/>
                    </a:lnTo>
                    <a:lnTo>
                      <a:pt x="280" y="863"/>
                    </a:lnTo>
                    <a:lnTo>
                      <a:pt x="282" y="863"/>
                    </a:lnTo>
                    <a:lnTo>
                      <a:pt x="284" y="863"/>
                    </a:lnTo>
                    <a:lnTo>
                      <a:pt x="285" y="865"/>
                    </a:lnTo>
                    <a:lnTo>
                      <a:pt x="285" y="867"/>
                    </a:lnTo>
                    <a:lnTo>
                      <a:pt x="288" y="867"/>
                    </a:lnTo>
                    <a:lnTo>
                      <a:pt x="289" y="866"/>
                    </a:lnTo>
                    <a:lnTo>
                      <a:pt x="289" y="864"/>
                    </a:lnTo>
                    <a:lnTo>
                      <a:pt x="288" y="862"/>
                    </a:lnTo>
                    <a:lnTo>
                      <a:pt x="291" y="862"/>
                    </a:lnTo>
                    <a:lnTo>
                      <a:pt x="292" y="862"/>
                    </a:lnTo>
                    <a:lnTo>
                      <a:pt x="292" y="860"/>
                    </a:lnTo>
                    <a:lnTo>
                      <a:pt x="291" y="857"/>
                    </a:lnTo>
                    <a:lnTo>
                      <a:pt x="291" y="854"/>
                    </a:lnTo>
                    <a:lnTo>
                      <a:pt x="290" y="852"/>
                    </a:lnTo>
                    <a:lnTo>
                      <a:pt x="290" y="850"/>
                    </a:lnTo>
                    <a:lnTo>
                      <a:pt x="292" y="850"/>
                    </a:lnTo>
                    <a:lnTo>
                      <a:pt x="295" y="850"/>
                    </a:lnTo>
                    <a:lnTo>
                      <a:pt x="294" y="848"/>
                    </a:lnTo>
                    <a:lnTo>
                      <a:pt x="294" y="846"/>
                    </a:lnTo>
                    <a:lnTo>
                      <a:pt x="296" y="846"/>
                    </a:lnTo>
                    <a:lnTo>
                      <a:pt x="298" y="845"/>
                    </a:lnTo>
                    <a:lnTo>
                      <a:pt x="297" y="844"/>
                    </a:lnTo>
                    <a:lnTo>
                      <a:pt x="297" y="841"/>
                    </a:lnTo>
                    <a:lnTo>
                      <a:pt x="298" y="840"/>
                    </a:lnTo>
                    <a:lnTo>
                      <a:pt x="301" y="840"/>
                    </a:lnTo>
                    <a:lnTo>
                      <a:pt x="303" y="840"/>
                    </a:lnTo>
                    <a:lnTo>
                      <a:pt x="305" y="840"/>
                    </a:lnTo>
                    <a:lnTo>
                      <a:pt x="304" y="838"/>
                    </a:lnTo>
                    <a:lnTo>
                      <a:pt x="304" y="836"/>
                    </a:lnTo>
                    <a:lnTo>
                      <a:pt x="303" y="834"/>
                    </a:lnTo>
                    <a:lnTo>
                      <a:pt x="303" y="833"/>
                    </a:lnTo>
                    <a:lnTo>
                      <a:pt x="305" y="832"/>
                    </a:lnTo>
                    <a:lnTo>
                      <a:pt x="307" y="832"/>
                    </a:lnTo>
                    <a:lnTo>
                      <a:pt x="306" y="830"/>
                    </a:lnTo>
                    <a:lnTo>
                      <a:pt x="306" y="828"/>
                    </a:lnTo>
                    <a:lnTo>
                      <a:pt x="308" y="828"/>
                    </a:lnTo>
                    <a:lnTo>
                      <a:pt x="311" y="828"/>
                    </a:lnTo>
                    <a:lnTo>
                      <a:pt x="313" y="828"/>
                    </a:lnTo>
                    <a:lnTo>
                      <a:pt x="315" y="828"/>
                    </a:lnTo>
                    <a:lnTo>
                      <a:pt x="314" y="826"/>
                    </a:lnTo>
                    <a:lnTo>
                      <a:pt x="314" y="823"/>
                    </a:lnTo>
                    <a:lnTo>
                      <a:pt x="312" y="823"/>
                    </a:lnTo>
                    <a:lnTo>
                      <a:pt x="309" y="823"/>
                    </a:lnTo>
                    <a:lnTo>
                      <a:pt x="308" y="821"/>
                    </a:lnTo>
                    <a:lnTo>
                      <a:pt x="308" y="820"/>
                    </a:lnTo>
                    <a:lnTo>
                      <a:pt x="311" y="819"/>
                    </a:lnTo>
                    <a:lnTo>
                      <a:pt x="313" y="819"/>
                    </a:lnTo>
                    <a:lnTo>
                      <a:pt x="315" y="819"/>
                    </a:lnTo>
                    <a:lnTo>
                      <a:pt x="317" y="819"/>
                    </a:lnTo>
                    <a:lnTo>
                      <a:pt x="319" y="819"/>
                    </a:lnTo>
                    <a:lnTo>
                      <a:pt x="321" y="819"/>
                    </a:lnTo>
                    <a:lnTo>
                      <a:pt x="323" y="819"/>
                    </a:lnTo>
                    <a:lnTo>
                      <a:pt x="325" y="819"/>
                    </a:lnTo>
                    <a:lnTo>
                      <a:pt x="324" y="817"/>
                    </a:lnTo>
                    <a:lnTo>
                      <a:pt x="324" y="815"/>
                    </a:lnTo>
                    <a:lnTo>
                      <a:pt x="323" y="813"/>
                    </a:lnTo>
                    <a:lnTo>
                      <a:pt x="323" y="811"/>
                    </a:lnTo>
                    <a:lnTo>
                      <a:pt x="322" y="808"/>
                    </a:lnTo>
                    <a:lnTo>
                      <a:pt x="322" y="806"/>
                    </a:lnTo>
                    <a:lnTo>
                      <a:pt x="324" y="806"/>
                    </a:lnTo>
                    <a:lnTo>
                      <a:pt x="327" y="806"/>
                    </a:lnTo>
                    <a:lnTo>
                      <a:pt x="325" y="804"/>
                    </a:lnTo>
                    <a:lnTo>
                      <a:pt x="325" y="802"/>
                    </a:lnTo>
                    <a:lnTo>
                      <a:pt x="328" y="802"/>
                    </a:lnTo>
                    <a:lnTo>
                      <a:pt x="330" y="802"/>
                    </a:lnTo>
                    <a:lnTo>
                      <a:pt x="329" y="800"/>
                    </a:lnTo>
                    <a:lnTo>
                      <a:pt x="329" y="798"/>
                    </a:lnTo>
                    <a:lnTo>
                      <a:pt x="331" y="798"/>
                    </a:lnTo>
                    <a:lnTo>
                      <a:pt x="333" y="798"/>
                    </a:lnTo>
                    <a:lnTo>
                      <a:pt x="333" y="796"/>
                    </a:lnTo>
                    <a:lnTo>
                      <a:pt x="332" y="794"/>
                    </a:lnTo>
                    <a:lnTo>
                      <a:pt x="331" y="791"/>
                    </a:lnTo>
                    <a:lnTo>
                      <a:pt x="331" y="789"/>
                    </a:lnTo>
                    <a:lnTo>
                      <a:pt x="333" y="789"/>
                    </a:lnTo>
                    <a:lnTo>
                      <a:pt x="335" y="789"/>
                    </a:lnTo>
                    <a:lnTo>
                      <a:pt x="336" y="791"/>
                    </a:lnTo>
                    <a:lnTo>
                      <a:pt x="336" y="794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1"/>
                    </a:lnTo>
                    <a:lnTo>
                      <a:pt x="339" y="789"/>
                    </a:lnTo>
                    <a:lnTo>
                      <a:pt x="339" y="787"/>
                    </a:lnTo>
                    <a:lnTo>
                      <a:pt x="338" y="785"/>
                    </a:lnTo>
                    <a:lnTo>
                      <a:pt x="337" y="783"/>
                    </a:lnTo>
                    <a:lnTo>
                      <a:pt x="337" y="781"/>
                    </a:lnTo>
                    <a:lnTo>
                      <a:pt x="339" y="781"/>
                    </a:lnTo>
                    <a:lnTo>
                      <a:pt x="341" y="781"/>
                    </a:lnTo>
                    <a:lnTo>
                      <a:pt x="341" y="779"/>
                    </a:lnTo>
                    <a:lnTo>
                      <a:pt x="340" y="777"/>
                    </a:lnTo>
                    <a:lnTo>
                      <a:pt x="339" y="774"/>
                    </a:lnTo>
                    <a:lnTo>
                      <a:pt x="339" y="772"/>
                    </a:lnTo>
                    <a:lnTo>
                      <a:pt x="341" y="772"/>
                    </a:lnTo>
                    <a:lnTo>
                      <a:pt x="344" y="772"/>
                    </a:lnTo>
                    <a:lnTo>
                      <a:pt x="346" y="772"/>
                    </a:lnTo>
                    <a:lnTo>
                      <a:pt x="348" y="772"/>
                    </a:lnTo>
                    <a:lnTo>
                      <a:pt x="348" y="770"/>
                    </a:lnTo>
                    <a:lnTo>
                      <a:pt x="347" y="768"/>
                    </a:lnTo>
                    <a:lnTo>
                      <a:pt x="349" y="768"/>
                    </a:lnTo>
                    <a:lnTo>
                      <a:pt x="351" y="768"/>
                    </a:lnTo>
                    <a:lnTo>
                      <a:pt x="353" y="767"/>
                    </a:lnTo>
                    <a:lnTo>
                      <a:pt x="355" y="767"/>
                    </a:lnTo>
                    <a:lnTo>
                      <a:pt x="355" y="765"/>
                    </a:lnTo>
                    <a:lnTo>
                      <a:pt x="354" y="763"/>
                    </a:lnTo>
                    <a:lnTo>
                      <a:pt x="353" y="762"/>
                    </a:lnTo>
                    <a:lnTo>
                      <a:pt x="353" y="760"/>
                    </a:lnTo>
                    <a:lnTo>
                      <a:pt x="355" y="760"/>
                    </a:lnTo>
                    <a:lnTo>
                      <a:pt x="357" y="758"/>
                    </a:lnTo>
                    <a:lnTo>
                      <a:pt x="357" y="756"/>
                    </a:lnTo>
                    <a:lnTo>
                      <a:pt x="356" y="755"/>
                    </a:lnTo>
                    <a:lnTo>
                      <a:pt x="358" y="754"/>
                    </a:lnTo>
                    <a:lnTo>
                      <a:pt x="361" y="754"/>
                    </a:lnTo>
                    <a:lnTo>
                      <a:pt x="362" y="756"/>
                    </a:lnTo>
                    <a:lnTo>
                      <a:pt x="362" y="758"/>
                    </a:lnTo>
                    <a:lnTo>
                      <a:pt x="364" y="758"/>
                    </a:lnTo>
                    <a:lnTo>
                      <a:pt x="366" y="758"/>
                    </a:lnTo>
                    <a:lnTo>
                      <a:pt x="366" y="756"/>
                    </a:lnTo>
                    <a:lnTo>
                      <a:pt x="365" y="754"/>
                    </a:lnTo>
                    <a:lnTo>
                      <a:pt x="365" y="752"/>
                    </a:lnTo>
                    <a:lnTo>
                      <a:pt x="364" y="750"/>
                    </a:lnTo>
                    <a:lnTo>
                      <a:pt x="363" y="748"/>
                    </a:lnTo>
                    <a:lnTo>
                      <a:pt x="363" y="746"/>
                    </a:lnTo>
                    <a:lnTo>
                      <a:pt x="365" y="746"/>
                    </a:lnTo>
                    <a:lnTo>
                      <a:pt x="367" y="746"/>
                    </a:lnTo>
                    <a:lnTo>
                      <a:pt x="367" y="744"/>
                    </a:lnTo>
                    <a:lnTo>
                      <a:pt x="366" y="741"/>
                    </a:lnTo>
                    <a:lnTo>
                      <a:pt x="368" y="741"/>
                    </a:lnTo>
                    <a:lnTo>
                      <a:pt x="370" y="741"/>
                    </a:lnTo>
                    <a:lnTo>
                      <a:pt x="372" y="741"/>
                    </a:lnTo>
                    <a:lnTo>
                      <a:pt x="374" y="741"/>
                    </a:lnTo>
                    <a:lnTo>
                      <a:pt x="374" y="739"/>
                    </a:lnTo>
                    <a:lnTo>
                      <a:pt x="373" y="737"/>
                    </a:lnTo>
                    <a:lnTo>
                      <a:pt x="371" y="737"/>
                    </a:lnTo>
                    <a:lnTo>
                      <a:pt x="369" y="737"/>
                    </a:lnTo>
                    <a:lnTo>
                      <a:pt x="369" y="735"/>
                    </a:lnTo>
                    <a:lnTo>
                      <a:pt x="368" y="733"/>
                    </a:lnTo>
                    <a:lnTo>
                      <a:pt x="370" y="733"/>
                    </a:lnTo>
                    <a:lnTo>
                      <a:pt x="372" y="733"/>
                    </a:lnTo>
                    <a:lnTo>
                      <a:pt x="372" y="731"/>
                    </a:lnTo>
                    <a:lnTo>
                      <a:pt x="371" y="729"/>
                    </a:lnTo>
                    <a:lnTo>
                      <a:pt x="373" y="729"/>
                    </a:lnTo>
                    <a:lnTo>
                      <a:pt x="375" y="729"/>
                    </a:lnTo>
                    <a:lnTo>
                      <a:pt x="377" y="731"/>
                    </a:lnTo>
                    <a:lnTo>
                      <a:pt x="377" y="733"/>
                    </a:lnTo>
                    <a:lnTo>
                      <a:pt x="379" y="733"/>
                    </a:lnTo>
                    <a:lnTo>
                      <a:pt x="381" y="733"/>
                    </a:lnTo>
                    <a:lnTo>
                      <a:pt x="381" y="731"/>
                    </a:lnTo>
                    <a:lnTo>
                      <a:pt x="380" y="729"/>
                    </a:lnTo>
                    <a:lnTo>
                      <a:pt x="380" y="727"/>
                    </a:lnTo>
                    <a:lnTo>
                      <a:pt x="379" y="724"/>
                    </a:lnTo>
                    <a:lnTo>
                      <a:pt x="379" y="722"/>
                    </a:lnTo>
                    <a:lnTo>
                      <a:pt x="378" y="720"/>
                    </a:lnTo>
                    <a:lnTo>
                      <a:pt x="380" y="720"/>
                    </a:lnTo>
                    <a:lnTo>
                      <a:pt x="382" y="720"/>
                    </a:lnTo>
                    <a:lnTo>
                      <a:pt x="382" y="718"/>
                    </a:lnTo>
                    <a:lnTo>
                      <a:pt x="381" y="716"/>
                    </a:lnTo>
                    <a:lnTo>
                      <a:pt x="383" y="716"/>
                    </a:lnTo>
                    <a:lnTo>
                      <a:pt x="385" y="716"/>
                    </a:lnTo>
                    <a:lnTo>
                      <a:pt x="385" y="714"/>
                    </a:lnTo>
                    <a:lnTo>
                      <a:pt x="384" y="712"/>
                    </a:lnTo>
                    <a:lnTo>
                      <a:pt x="386" y="712"/>
                    </a:lnTo>
                    <a:lnTo>
                      <a:pt x="388" y="712"/>
                    </a:lnTo>
                    <a:lnTo>
                      <a:pt x="388" y="710"/>
                    </a:lnTo>
                    <a:lnTo>
                      <a:pt x="387" y="707"/>
                    </a:lnTo>
                    <a:lnTo>
                      <a:pt x="389" y="707"/>
                    </a:lnTo>
                    <a:lnTo>
                      <a:pt x="391" y="707"/>
                    </a:lnTo>
                    <a:lnTo>
                      <a:pt x="396" y="707"/>
                    </a:lnTo>
                    <a:lnTo>
                      <a:pt x="398" y="706"/>
                    </a:lnTo>
                    <a:lnTo>
                      <a:pt x="400" y="706"/>
                    </a:lnTo>
                    <a:lnTo>
                      <a:pt x="400" y="704"/>
                    </a:lnTo>
                    <a:lnTo>
                      <a:pt x="399" y="702"/>
                    </a:lnTo>
                    <a:lnTo>
                      <a:pt x="402" y="702"/>
                    </a:lnTo>
                    <a:lnTo>
                      <a:pt x="403" y="702"/>
                    </a:lnTo>
                    <a:lnTo>
                      <a:pt x="403" y="700"/>
                    </a:lnTo>
                    <a:lnTo>
                      <a:pt x="402" y="698"/>
                    </a:lnTo>
                    <a:lnTo>
                      <a:pt x="400" y="698"/>
                    </a:lnTo>
                    <a:lnTo>
                      <a:pt x="398" y="699"/>
                    </a:lnTo>
                    <a:lnTo>
                      <a:pt x="399" y="701"/>
                    </a:lnTo>
                    <a:lnTo>
                      <a:pt x="399" y="702"/>
                    </a:lnTo>
                    <a:lnTo>
                      <a:pt x="397" y="703"/>
                    </a:lnTo>
                    <a:lnTo>
                      <a:pt x="395" y="703"/>
                    </a:lnTo>
                    <a:lnTo>
                      <a:pt x="395" y="701"/>
                    </a:lnTo>
                    <a:lnTo>
                      <a:pt x="394" y="699"/>
                    </a:lnTo>
                    <a:lnTo>
                      <a:pt x="396" y="699"/>
                    </a:lnTo>
                    <a:lnTo>
                      <a:pt x="398" y="699"/>
                    </a:lnTo>
                    <a:lnTo>
                      <a:pt x="398" y="697"/>
                    </a:lnTo>
                    <a:lnTo>
                      <a:pt x="397" y="695"/>
                    </a:lnTo>
                    <a:lnTo>
                      <a:pt x="399" y="695"/>
                    </a:lnTo>
                    <a:lnTo>
                      <a:pt x="401" y="695"/>
                    </a:lnTo>
                    <a:lnTo>
                      <a:pt x="403" y="694"/>
                    </a:lnTo>
                    <a:lnTo>
                      <a:pt x="405" y="694"/>
                    </a:lnTo>
                    <a:lnTo>
                      <a:pt x="405" y="691"/>
                    </a:lnTo>
                    <a:lnTo>
                      <a:pt x="404" y="689"/>
                    </a:lnTo>
                    <a:lnTo>
                      <a:pt x="404" y="688"/>
                    </a:lnTo>
                    <a:lnTo>
                      <a:pt x="403" y="686"/>
                    </a:lnTo>
                    <a:lnTo>
                      <a:pt x="405" y="685"/>
                    </a:lnTo>
                    <a:lnTo>
                      <a:pt x="408" y="685"/>
                    </a:lnTo>
                    <a:lnTo>
                      <a:pt x="407" y="683"/>
                    </a:lnTo>
                    <a:lnTo>
                      <a:pt x="406" y="682"/>
                    </a:lnTo>
                    <a:lnTo>
                      <a:pt x="409" y="681"/>
                    </a:lnTo>
                    <a:lnTo>
                      <a:pt x="412" y="681"/>
                    </a:lnTo>
                    <a:lnTo>
                      <a:pt x="414" y="681"/>
                    </a:lnTo>
                    <a:lnTo>
                      <a:pt x="416" y="681"/>
                    </a:lnTo>
                    <a:lnTo>
                      <a:pt x="415" y="679"/>
                    </a:lnTo>
                    <a:lnTo>
                      <a:pt x="415" y="677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6" y="672"/>
                    </a:lnTo>
                    <a:lnTo>
                      <a:pt x="418" y="672"/>
                    </a:lnTo>
                    <a:lnTo>
                      <a:pt x="417" y="670"/>
                    </a:lnTo>
                    <a:lnTo>
                      <a:pt x="417" y="668"/>
                    </a:lnTo>
                    <a:lnTo>
                      <a:pt x="419" y="668"/>
                    </a:lnTo>
                    <a:lnTo>
                      <a:pt x="421" y="668"/>
                    </a:lnTo>
                    <a:lnTo>
                      <a:pt x="420" y="666"/>
                    </a:lnTo>
                    <a:lnTo>
                      <a:pt x="420" y="664"/>
                    </a:lnTo>
                    <a:lnTo>
                      <a:pt x="422" y="664"/>
                    </a:lnTo>
                    <a:lnTo>
                      <a:pt x="424" y="664"/>
                    </a:lnTo>
                    <a:lnTo>
                      <a:pt x="427" y="664"/>
                    </a:lnTo>
                    <a:lnTo>
                      <a:pt x="429" y="664"/>
                    </a:lnTo>
                    <a:lnTo>
                      <a:pt x="429" y="666"/>
                    </a:lnTo>
                    <a:lnTo>
                      <a:pt x="430" y="668"/>
                    </a:lnTo>
                    <a:lnTo>
                      <a:pt x="432" y="668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7" y="665"/>
                    </a:lnTo>
                    <a:lnTo>
                      <a:pt x="437" y="663"/>
                    </a:lnTo>
                    <a:lnTo>
                      <a:pt x="439" y="663"/>
                    </a:lnTo>
                    <a:lnTo>
                      <a:pt x="441" y="663"/>
                    </a:lnTo>
                    <a:lnTo>
                      <a:pt x="440" y="661"/>
                    </a:lnTo>
                    <a:lnTo>
                      <a:pt x="440" y="659"/>
                    </a:lnTo>
                    <a:lnTo>
                      <a:pt x="438" y="659"/>
                    </a:lnTo>
                    <a:lnTo>
                      <a:pt x="436" y="659"/>
                    </a:lnTo>
                    <a:lnTo>
                      <a:pt x="436" y="661"/>
                    </a:lnTo>
                    <a:lnTo>
                      <a:pt x="437" y="663"/>
                    </a:lnTo>
                    <a:lnTo>
                      <a:pt x="435" y="664"/>
                    </a:lnTo>
                    <a:lnTo>
                      <a:pt x="433" y="664"/>
                    </a:lnTo>
                    <a:lnTo>
                      <a:pt x="431" y="664"/>
                    </a:lnTo>
                    <a:lnTo>
                      <a:pt x="429" y="664"/>
                    </a:lnTo>
                    <a:lnTo>
                      <a:pt x="428" y="662"/>
                    </a:lnTo>
                    <a:lnTo>
                      <a:pt x="428" y="660"/>
                    </a:lnTo>
                    <a:lnTo>
                      <a:pt x="425" y="660"/>
                    </a:lnTo>
                    <a:lnTo>
                      <a:pt x="423" y="660"/>
                    </a:lnTo>
                    <a:lnTo>
                      <a:pt x="422" y="657"/>
                    </a:lnTo>
                    <a:lnTo>
                      <a:pt x="422" y="655"/>
                    </a:lnTo>
                    <a:lnTo>
                      <a:pt x="427" y="655"/>
                    </a:lnTo>
                    <a:lnTo>
                      <a:pt x="429" y="655"/>
                    </a:lnTo>
                    <a:lnTo>
                      <a:pt x="431" y="655"/>
                    </a:lnTo>
                    <a:lnTo>
                      <a:pt x="430" y="653"/>
                    </a:lnTo>
                    <a:lnTo>
                      <a:pt x="430" y="651"/>
                    </a:lnTo>
                    <a:lnTo>
                      <a:pt x="429" y="649"/>
                    </a:lnTo>
                    <a:lnTo>
                      <a:pt x="429" y="647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5" y="647"/>
                    </a:lnTo>
                    <a:lnTo>
                      <a:pt x="437" y="647"/>
                    </a:lnTo>
                    <a:lnTo>
                      <a:pt x="436" y="645"/>
                    </a:lnTo>
                    <a:lnTo>
                      <a:pt x="436" y="643"/>
                    </a:lnTo>
                    <a:lnTo>
                      <a:pt x="435" y="640"/>
                    </a:lnTo>
                    <a:lnTo>
                      <a:pt x="435" y="638"/>
                    </a:lnTo>
                    <a:lnTo>
                      <a:pt x="437" y="638"/>
                    </a:lnTo>
                    <a:lnTo>
                      <a:pt x="439" y="638"/>
                    </a:lnTo>
                    <a:lnTo>
                      <a:pt x="438" y="636"/>
                    </a:lnTo>
                    <a:lnTo>
                      <a:pt x="438" y="634"/>
                    </a:lnTo>
                    <a:lnTo>
                      <a:pt x="440" y="634"/>
                    </a:lnTo>
                    <a:lnTo>
                      <a:pt x="442" y="634"/>
                    </a:lnTo>
                    <a:lnTo>
                      <a:pt x="445" y="634"/>
                    </a:lnTo>
                    <a:lnTo>
                      <a:pt x="447" y="633"/>
                    </a:lnTo>
                    <a:lnTo>
                      <a:pt x="446" y="632"/>
                    </a:lnTo>
                    <a:lnTo>
                      <a:pt x="446" y="630"/>
                    </a:lnTo>
                    <a:lnTo>
                      <a:pt x="445" y="628"/>
                    </a:lnTo>
                    <a:lnTo>
                      <a:pt x="445" y="626"/>
                    </a:lnTo>
                    <a:lnTo>
                      <a:pt x="447" y="626"/>
                    </a:lnTo>
                    <a:lnTo>
                      <a:pt x="449" y="626"/>
                    </a:lnTo>
                    <a:lnTo>
                      <a:pt x="449" y="627"/>
                    </a:lnTo>
                    <a:lnTo>
                      <a:pt x="450" y="629"/>
                    </a:lnTo>
                    <a:lnTo>
                      <a:pt x="452" y="629"/>
                    </a:lnTo>
                    <a:lnTo>
                      <a:pt x="454" y="629"/>
                    </a:lnTo>
                    <a:lnTo>
                      <a:pt x="453" y="627"/>
                    </a:lnTo>
                    <a:lnTo>
                      <a:pt x="453" y="624"/>
                    </a:lnTo>
                    <a:lnTo>
                      <a:pt x="452" y="624"/>
                    </a:lnTo>
                    <a:lnTo>
                      <a:pt x="451" y="624"/>
                    </a:lnTo>
                    <a:lnTo>
                      <a:pt x="449" y="626"/>
                    </a:lnTo>
                    <a:lnTo>
                      <a:pt x="449" y="626"/>
                    </a:lnTo>
                    <a:lnTo>
                      <a:pt x="448" y="623"/>
                    </a:lnTo>
                    <a:lnTo>
                      <a:pt x="448" y="621"/>
                    </a:lnTo>
                    <a:lnTo>
                      <a:pt x="450" y="621"/>
                    </a:lnTo>
                    <a:lnTo>
                      <a:pt x="452" y="621"/>
                    </a:lnTo>
                    <a:lnTo>
                      <a:pt x="452" y="619"/>
                    </a:lnTo>
                    <a:lnTo>
                      <a:pt x="451" y="617"/>
                    </a:lnTo>
                    <a:lnTo>
                      <a:pt x="450" y="615"/>
                    </a:lnTo>
                    <a:lnTo>
                      <a:pt x="450" y="613"/>
                    </a:lnTo>
                    <a:lnTo>
                      <a:pt x="452" y="613"/>
                    </a:lnTo>
                    <a:lnTo>
                      <a:pt x="454" y="613"/>
                    </a:lnTo>
                    <a:lnTo>
                      <a:pt x="458" y="612"/>
                    </a:lnTo>
                    <a:lnTo>
                      <a:pt x="463" y="612"/>
                    </a:lnTo>
                    <a:lnTo>
                      <a:pt x="465" y="612"/>
                    </a:lnTo>
                    <a:lnTo>
                      <a:pt x="467" y="612"/>
                    </a:lnTo>
                    <a:lnTo>
                      <a:pt x="467" y="610"/>
                    </a:lnTo>
                    <a:lnTo>
                      <a:pt x="466" y="607"/>
                    </a:lnTo>
                    <a:lnTo>
                      <a:pt x="465" y="603"/>
                    </a:lnTo>
                    <a:lnTo>
                      <a:pt x="464" y="599"/>
                    </a:lnTo>
                    <a:lnTo>
                      <a:pt x="463" y="597"/>
                    </a:lnTo>
                    <a:lnTo>
                      <a:pt x="463" y="596"/>
                    </a:lnTo>
                    <a:lnTo>
                      <a:pt x="465" y="595"/>
                    </a:lnTo>
                    <a:lnTo>
                      <a:pt x="467" y="595"/>
                    </a:lnTo>
                    <a:lnTo>
                      <a:pt x="469" y="595"/>
                    </a:lnTo>
                    <a:lnTo>
                      <a:pt x="471" y="595"/>
                    </a:lnTo>
                    <a:lnTo>
                      <a:pt x="471" y="593"/>
                    </a:lnTo>
                    <a:lnTo>
                      <a:pt x="470" y="590"/>
                    </a:lnTo>
                    <a:lnTo>
                      <a:pt x="470" y="588"/>
                    </a:lnTo>
                    <a:lnTo>
                      <a:pt x="469" y="586"/>
                    </a:lnTo>
                    <a:lnTo>
                      <a:pt x="471" y="586"/>
                    </a:lnTo>
                    <a:lnTo>
                      <a:pt x="473" y="586"/>
                    </a:lnTo>
                    <a:lnTo>
                      <a:pt x="475" y="586"/>
                    </a:lnTo>
                    <a:lnTo>
                      <a:pt x="478" y="586"/>
                    </a:lnTo>
                    <a:lnTo>
                      <a:pt x="480" y="586"/>
                    </a:lnTo>
                    <a:lnTo>
                      <a:pt x="482" y="586"/>
                    </a:lnTo>
                    <a:lnTo>
                      <a:pt x="482" y="584"/>
                    </a:lnTo>
                    <a:lnTo>
                      <a:pt x="481" y="582"/>
                    </a:lnTo>
                    <a:lnTo>
                      <a:pt x="483" y="582"/>
                    </a:lnTo>
                    <a:lnTo>
                      <a:pt x="485" y="582"/>
                    </a:lnTo>
                    <a:lnTo>
                      <a:pt x="487" y="582"/>
                    </a:lnTo>
                    <a:lnTo>
                      <a:pt x="489" y="581"/>
                    </a:lnTo>
                    <a:lnTo>
                      <a:pt x="489" y="579"/>
                    </a:lnTo>
                    <a:lnTo>
                      <a:pt x="488" y="578"/>
                    </a:lnTo>
                    <a:lnTo>
                      <a:pt x="486" y="578"/>
                    </a:lnTo>
                    <a:lnTo>
                      <a:pt x="484" y="578"/>
                    </a:lnTo>
                    <a:lnTo>
                      <a:pt x="484" y="576"/>
                    </a:lnTo>
                    <a:lnTo>
                      <a:pt x="483" y="573"/>
                    </a:lnTo>
                    <a:lnTo>
                      <a:pt x="485" y="573"/>
                    </a:lnTo>
                    <a:lnTo>
                      <a:pt x="487" y="573"/>
                    </a:lnTo>
                    <a:lnTo>
                      <a:pt x="489" y="573"/>
                    </a:lnTo>
                    <a:lnTo>
                      <a:pt x="491" y="572"/>
                    </a:lnTo>
                    <a:lnTo>
                      <a:pt x="491" y="571"/>
                    </a:lnTo>
                    <a:lnTo>
                      <a:pt x="490" y="569"/>
                    </a:lnTo>
                    <a:lnTo>
                      <a:pt x="492" y="569"/>
                    </a:lnTo>
                    <a:lnTo>
                      <a:pt x="495" y="568"/>
                    </a:lnTo>
                    <a:lnTo>
                      <a:pt x="495" y="566"/>
                    </a:lnTo>
                    <a:lnTo>
                      <a:pt x="494" y="565"/>
                    </a:lnTo>
                    <a:lnTo>
                      <a:pt x="497" y="565"/>
                    </a:lnTo>
                    <a:lnTo>
                      <a:pt x="498" y="564"/>
                    </a:lnTo>
                    <a:lnTo>
                      <a:pt x="498" y="562"/>
                    </a:lnTo>
                    <a:lnTo>
                      <a:pt x="497" y="561"/>
                    </a:lnTo>
                    <a:lnTo>
                      <a:pt x="496" y="556"/>
                    </a:lnTo>
                    <a:lnTo>
                      <a:pt x="496" y="554"/>
                    </a:lnTo>
                    <a:lnTo>
                      <a:pt x="496" y="552"/>
                    </a:lnTo>
                    <a:lnTo>
                      <a:pt x="497" y="552"/>
                    </a:lnTo>
                    <a:lnTo>
                      <a:pt x="500" y="552"/>
                    </a:lnTo>
                    <a:lnTo>
                      <a:pt x="499" y="550"/>
                    </a:lnTo>
                    <a:lnTo>
                      <a:pt x="499" y="548"/>
                    </a:lnTo>
                    <a:lnTo>
                      <a:pt x="500" y="548"/>
                    </a:lnTo>
                    <a:lnTo>
                      <a:pt x="503" y="548"/>
                    </a:lnTo>
                    <a:lnTo>
                      <a:pt x="505" y="548"/>
                    </a:lnTo>
                    <a:lnTo>
                      <a:pt x="507" y="547"/>
                    </a:lnTo>
                    <a:lnTo>
                      <a:pt x="506" y="545"/>
                    </a:lnTo>
                    <a:lnTo>
                      <a:pt x="506" y="543"/>
                    </a:lnTo>
                    <a:lnTo>
                      <a:pt x="505" y="542"/>
                    </a:lnTo>
                    <a:lnTo>
                      <a:pt x="505" y="539"/>
                    </a:lnTo>
                    <a:lnTo>
                      <a:pt x="507" y="538"/>
                    </a:lnTo>
                    <a:lnTo>
                      <a:pt x="510" y="538"/>
                    </a:lnTo>
                    <a:lnTo>
                      <a:pt x="508" y="536"/>
                    </a:lnTo>
                    <a:lnTo>
                      <a:pt x="508" y="535"/>
                    </a:lnTo>
                    <a:lnTo>
                      <a:pt x="511" y="534"/>
                    </a:lnTo>
                    <a:lnTo>
                      <a:pt x="513" y="534"/>
                    </a:lnTo>
                    <a:lnTo>
                      <a:pt x="512" y="532"/>
                    </a:lnTo>
                    <a:lnTo>
                      <a:pt x="512" y="530"/>
                    </a:lnTo>
                    <a:lnTo>
                      <a:pt x="514" y="530"/>
                    </a:lnTo>
                    <a:lnTo>
                      <a:pt x="516" y="530"/>
                    </a:lnTo>
                    <a:lnTo>
                      <a:pt x="515" y="528"/>
                    </a:lnTo>
                    <a:lnTo>
                      <a:pt x="515" y="526"/>
                    </a:lnTo>
                    <a:lnTo>
                      <a:pt x="514" y="523"/>
                    </a:lnTo>
                    <a:lnTo>
                      <a:pt x="514" y="522"/>
                    </a:lnTo>
                    <a:lnTo>
                      <a:pt x="516" y="521"/>
                    </a:lnTo>
                    <a:lnTo>
                      <a:pt x="518" y="521"/>
                    </a:lnTo>
                    <a:lnTo>
                      <a:pt x="518" y="523"/>
                    </a:lnTo>
                    <a:lnTo>
                      <a:pt x="519" y="526"/>
                    </a:lnTo>
                    <a:lnTo>
                      <a:pt x="521" y="526"/>
                    </a:lnTo>
                    <a:lnTo>
                      <a:pt x="523" y="526"/>
                    </a:lnTo>
                    <a:lnTo>
                      <a:pt x="522" y="523"/>
                    </a:lnTo>
                    <a:lnTo>
                      <a:pt x="522" y="521"/>
                    </a:lnTo>
                    <a:lnTo>
                      <a:pt x="524" y="521"/>
                    </a:lnTo>
                    <a:lnTo>
                      <a:pt x="527" y="521"/>
                    </a:lnTo>
                    <a:lnTo>
                      <a:pt x="525" y="519"/>
                    </a:lnTo>
                    <a:lnTo>
                      <a:pt x="525" y="517"/>
                    </a:lnTo>
                    <a:lnTo>
                      <a:pt x="528" y="517"/>
                    </a:lnTo>
                    <a:lnTo>
                      <a:pt x="530" y="517"/>
                    </a:lnTo>
                    <a:lnTo>
                      <a:pt x="529" y="515"/>
                    </a:lnTo>
                    <a:lnTo>
                      <a:pt x="529" y="513"/>
                    </a:lnTo>
                    <a:lnTo>
                      <a:pt x="531" y="513"/>
                    </a:lnTo>
                    <a:lnTo>
                      <a:pt x="533" y="513"/>
                    </a:lnTo>
                    <a:lnTo>
                      <a:pt x="533" y="511"/>
                    </a:lnTo>
                    <a:lnTo>
                      <a:pt x="532" y="509"/>
                    </a:lnTo>
                    <a:lnTo>
                      <a:pt x="530" y="509"/>
                    </a:lnTo>
                    <a:lnTo>
                      <a:pt x="528" y="509"/>
                    </a:lnTo>
                    <a:lnTo>
                      <a:pt x="528" y="506"/>
                    </a:lnTo>
                    <a:lnTo>
                      <a:pt x="527" y="504"/>
                    </a:lnTo>
                    <a:lnTo>
                      <a:pt x="529" y="504"/>
                    </a:lnTo>
                    <a:lnTo>
                      <a:pt x="531" y="504"/>
                    </a:lnTo>
                    <a:lnTo>
                      <a:pt x="533" y="504"/>
                    </a:lnTo>
                    <a:lnTo>
                      <a:pt x="535" y="504"/>
                    </a:lnTo>
                    <a:lnTo>
                      <a:pt x="535" y="502"/>
                    </a:lnTo>
                    <a:lnTo>
                      <a:pt x="534" y="500"/>
                    </a:lnTo>
                    <a:lnTo>
                      <a:pt x="534" y="498"/>
                    </a:lnTo>
                    <a:lnTo>
                      <a:pt x="533" y="496"/>
                    </a:lnTo>
                    <a:lnTo>
                      <a:pt x="535" y="496"/>
                    </a:lnTo>
                    <a:lnTo>
                      <a:pt x="537" y="496"/>
                    </a:lnTo>
                    <a:lnTo>
                      <a:pt x="538" y="498"/>
                    </a:lnTo>
                    <a:lnTo>
                      <a:pt x="538" y="500"/>
                    </a:lnTo>
                    <a:lnTo>
                      <a:pt x="540" y="500"/>
                    </a:lnTo>
                    <a:lnTo>
                      <a:pt x="542" y="500"/>
                    </a:lnTo>
                    <a:lnTo>
                      <a:pt x="542" y="498"/>
                    </a:lnTo>
                    <a:lnTo>
                      <a:pt x="541" y="496"/>
                    </a:lnTo>
                    <a:lnTo>
                      <a:pt x="539" y="496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2"/>
                    </a:lnTo>
                    <a:lnTo>
                      <a:pt x="538" y="492"/>
                    </a:lnTo>
                    <a:lnTo>
                      <a:pt x="540" y="492"/>
                    </a:lnTo>
                    <a:lnTo>
                      <a:pt x="540" y="489"/>
                    </a:lnTo>
                    <a:lnTo>
                      <a:pt x="539" y="487"/>
                    </a:lnTo>
                    <a:lnTo>
                      <a:pt x="541" y="487"/>
                    </a:lnTo>
                    <a:lnTo>
                      <a:pt x="544" y="487"/>
                    </a:lnTo>
                    <a:lnTo>
                      <a:pt x="547" y="487"/>
                    </a:lnTo>
                    <a:lnTo>
                      <a:pt x="548" y="487"/>
                    </a:lnTo>
                    <a:lnTo>
                      <a:pt x="548" y="485"/>
                    </a:lnTo>
                    <a:lnTo>
                      <a:pt x="548" y="483"/>
                    </a:lnTo>
                    <a:lnTo>
                      <a:pt x="545" y="483"/>
                    </a:lnTo>
                    <a:lnTo>
                      <a:pt x="542" y="483"/>
                    </a:lnTo>
                    <a:lnTo>
                      <a:pt x="542" y="481"/>
                    </a:lnTo>
                    <a:lnTo>
                      <a:pt x="542" y="479"/>
                    </a:lnTo>
                    <a:lnTo>
                      <a:pt x="544" y="479"/>
                    </a:lnTo>
                    <a:lnTo>
                      <a:pt x="547" y="479"/>
                    </a:lnTo>
                    <a:lnTo>
                      <a:pt x="549" y="479"/>
                    </a:lnTo>
                    <a:lnTo>
                      <a:pt x="551" y="479"/>
                    </a:lnTo>
                    <a:lnTo>
                      <a:pt x="550" y="477"/>
                    </a:lnTo>
                    <a:lnTo>
                      <a:pt x="550" y="475"/>
                    </a:lnTo>
                    <a:lnTo>
                      <a:pt x="552" y="475"/>
                    </a:lnTo>
                    <a:lnTo>
                      <a:pt x="554" y="475"/>
                    </a:lnTo>
                    <a:lnTo>
                      <a:pt x="553" y="472"/>
                    </a:lnTo>
                    <a:lnTo>
                      <a:pt x="553" y="470"/>
                    </a:lnTo>
                    <a:lnTo>
                      <a:pt x="555" y="470"/>
                    </a:lnTo>
                    <a:lnTo>
                      <a:pt x="557" y="470"/>
                    </a:lnTo>
                    <a:lnTo>
                      <a:pt x="556" y="468"/>
                    </a:lnTo>
                    <a:lnTo>
                      <a:pt x="556" y="466"/>
                    </a:lnTo>
                    <a:lnTo>
                      <a:pt x="555" y="464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60" y="462"/>
                    </a:lnTo>
                    <a:lnTo>
                      <a:pt x="560" y="464"/>
                    </a:lnTo>
                    <a:lnTo>
                      <a:pt x="561" y="466"/>
                    </a:lnTo>
                    <a:lnTo>
                      <a:pt x="563" y="466"/>
                    </a:lnTo>
                    <a:lnTo>
                      <a:pt x="565" y="465"/>
                    </a:lnTo>
                    <a:lnTo>
                      <a:pt x="565" y="464"/>
                    </a:lnTo>
                    <a:lnTo>
                      <a:pt x="564" y="462"/>
                    </a:lnTo>
                    <a:lnTo>
                      <a:pt x="563" y="460"/>
                    </a:lnTo>
                    <a:lnTo>
                      <a:pt x="563" y="457"/>
                    </a:lnTo>
                    <a:lnTo>
                      <a:pt x="565" y="457"/>
                    </a:lnTo>
                    <a:lnTo>
                      <a:pt x="567" y="457"/>
                    </a:lnTo>
                    <a:lnTo>
                      <a:pt x="569" y="456"/>
                    </a:lnTo>
                    <a:lnTo>
                      <a:pt x="571" y="456"/>
                    </a:lnTo>
                    <a:lnTo>
                      <a:pt x="572" y="459"/>
                    </a:lnTo>
                    <a:lnTo>
                      <a:pt x="572" y="461"/>
                    </a:lnTo>
                    <a:lnTo>
                      <a:pt x="570" y="461"/>
                    </a:lnTo>
                    <a:lnTo>
                      <a:pt x="568" y="461"/>
                    </a:lnTo>
                    <a:lnTo>
                      <a:pt x="568" y="463"/>
                    </a:lnTo>
                    <a:lnTo>
                      <a:pt x="569" y="465"/>
                    </a:lnTo>
                    <a:lnTo>
                      <a:pt x="571" y="465"/>
                    </a:lnTo>
                    <a:lnTo>
                      <a:pt x="573" y="465"/>
                    </a:lnTo>
                    <a:lnTo>
                      <a:pt x="572" y="463"/>
                    </a:lnTo>
                    <a:lnTo>
                      <a:pt x="572" y="461"/>
                    </a:lnTo>
                    <a:lnTo>
                      <a:pt x="574" y="461"/>
                    </a:lnTo>
                    <a:lnTo>
                      <a:pt x="577" y="461"/>
                    </a:lnTo>
                    <a:lnTo>
                      <a:pt x="577" y="459"/>
                    </a:lnTo>
                    <a:lnTo>
                      <a:pt x="575" y="456"/>
                    </a:lnTo>
                    <a:lnTo>
                      <a:pt x="573" y="456"/>
                    </a:lnTo>
                    <a:lnTo>
                      <a:pt x="571" y="456"/>
                    </a:lnTo>
                    <a:lnTo>
                      <a:pt x="570" y="455"/>
                    </a:lnTo>
                    <a:lnTo>
                      <a:pt x="570" y="453"/>
                    </a:lnTo>
                    <a:lnTo>
                      <a:pt x="569" y="451"/>
                    </a:lnTo>
                    <a:lnTo>
                      <a:pt x="569" y="449"/>
                    </a:lnTo>
                    <a:lnTo>
                      <a:pt x="571" y="449"/>
                    </a:lnTo>
                    <a:lnTo>
                      <a:pt x="573" y="448"/>
                    </a:lnTo>
                    <a:lnTo>
                      <a:pt x="573" y="447"/>
                    </a:lnTo>
                    <a:lnTo>
                      <a:pt x="572" y="445"/>
                    </a:lnTo>
                    <a:lnTo>
                      <a:pt x="572" y="443"/>
                    </a:lnTo>
                    <a:lnTo>
                      <a:pt x="571" y="440"/>
                    </a:lnTo>
                    <a:lnTo>
                      <a:pt x="573" y="440"/>
                    </a:lnTo>
                    <a:lnTo>
                      <a:pt x="575" y="440"/>
                    </a:lnTo>
                    <a:lnTo>
                      <a:pt x="578" y="440"/>
                    </a:lnTo>
                    <a:lnTo>
                      <a:pt x="580" y="439"/>
                    </a:lnTo>
                    <a:lnTo>
                      <a:pt x="580" y="438"/>
                    </a:lnTo>
                    <a:lnTo>
                      <a:pt x="579" y="436"/>
                    </a:lnTo>
                    <a:lnTo>
                      <a:pt x="579" y="434"/>
                    </a:lnTo>
                    <a:lnTo>
                      <a:pt x="578" y="432"/>
                    </a:lnTo>
                    <a:lnTo>
                      <a:pt x="580" y="432"/>
                    </a:lnTo>
                    <a:lnTo>
                      <a:pt x="582" y="431"/>
                    </a:lnTo>
                    <a:lnTo>
                      <a:pt x="582" y="430"/>
                    </a:lnTo>
                    <a:lnTo>
                      <a:pt x="581" y="428"/>
                    </a:lnTo>
                    <a:lnTo>
                      <a:pt x="583" y="428"/>
                    </a:lnTo>
                    <a:lnTo>
                      <a:pt x="586" y="427"/>
                    </a:lnTo>
                    <a:lnTo>
                      <a:pt x="585" y="426"/>
                    </a:lnTo>
                    <a:lnTo>
                      <a:pt x="585" y="423"/>
                    </a:lnTo>
                    <a:lnTo>
                      <a:pt x="587" y="423"/>
                    </a:lnTo>
                    <a:lnTo>
                      <a:pt x="589" y="422"/>
                    </a:lnTo>
                    <a:lnTo>
                      <a:pt x="588" y="420"/>
                    </a:lnTo>
                    <a:lnTo>
                      <a:pt x="588" y="419"/>
                    </a:lnTo>
                    <a:lnTo>
                      <a:pt x="590" y="418"/>
                    </a:lnTo>
                    <a:lnTo>
                      <a:pt x="593" y="418"/>
                    </a:lnTo>
                    <a:lnTo>
                      <a:pt x="593" y="420"/>
                    </a:lnTo>
                    <a:lnTo>
                      <a:pt x="594" y="422"/>
                    </a:lnTo>
                    <a:lnTo>
                      <a:pt x="596" y="422"/>
                    </a:lnTo>
                    <a:lnTo>
                      <a:pt x="598" y="422"/>
                    </a:lnTo>
                    <a:lnTo>
                      <a:pt x="597" y="420"/>
                    </a:lnTo>
                    <a:lnTo>
                      <a:pt x="597" y="418"/>
                    </a:lnTo>
                    <a:lnTo>
                      <a:pt x="595" y="418"/>
                    </a:lnTo>
                    <a:lnTo>
                      <a:pt x="593" y="418"/>
                    </a:lnTo>
                    <a:lnTo>
                      <a:pt x="591" y="417"/>
                    </a:lnTo>
                    <a:lnTo>
                      <a:pt x="591" y="415"/>
                    </a:lnTo>
                    <a:lnTo>
                      <a:pt x="594" y="414"/>
                    </a:lnTo>
                    <a:lnTo>
                      <a:pt x="596" y="414"/>
                    </a:lnTo>
                    <a:lnTo>
                      <a:pt x="596" y="413"/>
                    </a:lnTo>
                    <a:lnTo>
                      <a:pt x="595" y="411"/>
                    </a:lnTo>
                    <a:lnTo>
                      <a:pt x="594" y="409"/>
                    </a:lnTo>
                    <a:lnTo>
                      <a:pt x="594" y="406"/>
                    </a:lnTo>
                    <a:lnTo>
                      <a:pt x="596" y="405"/>
                    </a:lnTo>
                    <a:lnTo>
                      <a:pt x="598" y="406"/>
                    </a:lnTo>
                    <a:lnTo>
                      <a:pt x="602" y="405"/>
                    </a:lnTo>
                    <a:lnTo>
                      <a:pt x="606" y="405"/>
                    </a:lnTo>
                    <a:lnTo>
                      <a:pt x="608" y="405"/>
                    </a:lnTo>
                    <a:lnTo>
                      <a:pt x="611" y="405"/>
                    </a:lnTo>
                    <a:lnTo>
                      <a:pt x="611" y="403"/>
                    </a:lnTo>
                    <a:lnTo>
                      <a:pt x="610" y="401"/>
                    </a:lnTo>
                    <a:lnTo>
                      <a:pt x="608" y="397"/>
                    </a:lnTo>
                    <a:lnTo>
                      <a:pt x="607" y="393"/>
                    </a:lnTo>
                    <a:lnTo>
                      <a:pt x="607" y="390"/>
                    </a:lnTo>
                    <a:lnTo>
                      <a:pt x="607" y="389"/>
                    </a:lnTo>
                    <a:lnTo>
                      <a:pt x="608" y="388"/>
                    </a:lnTo>
                    <a:lnTo>
                      <a:pt x="612" y="388"/>
                    </a:lnTo>
                    <a:lnTo>
                      <a:pt x="614" y="388"/>
                    </a:lnTo>
                    <a:lnTo>
                      <a:pt x="616" y="388"/>
                    </a:lnTo>
                    <a:lnTo>
                      <a:pt x="615" y="386"/>
                    </a:lnTo>
                    <a:lnTo>
                      <a:pt x="615" y="384"/>
                    </a:lnTo>
                    <a:lnTo>
                      <a:pt x="614" y="382"/>
                    </a:lnTo>
                    <a:lnTo>
                      <a:pt x="614" y="381"/>
                    </a:lnTo>
                    <a:lnTo>
                      <a:pt x="616" y="380"/>
                    </a:lnTo>
                    <a:lnTo>
                      <a:pt x="618" y="380"/>
                    </a:lnTo>
                    <a:lnTo>
                      <a:pt x="620" y="380"/>
                    </a:lnTo>
                    <a:lnTo>
                      <a:pt x="622" y="380"/>
                    </a:lnTo>
                    <a:lnTo>
                      <a:pt x="624" y="380"/>
                    </a:lnTo>
                    <a:lnTo>
                      <a:pt x="627" y="380"/>
                    </a:lnTo>
                    <a:lnTo>
                      <a:pt x="625" y="378"/>
                    </a:lnTo>
                    <a:lnTo>
                      <a:pt x="625" y="376"/>
                    </a:lnTo>
                    <a:lnTo>
                      <a:pt x="628" y="376"/>
                    </a:lnTo>
                    <a:lnTo>
                      <a:pt x="630" y="376"/>
                    </a:lnTo>
                    <a:lnTo>
                      <a:pt x="632" y="376"/>
                    </a:lnTo>
                    <a:lnTo>
                      <a:pt x="634" y="376"/>
                    </a:lnTo>
                    <a:lnTo>
                      <a:pt x="634" y="373"/>
                    </a:lnTo>
                    <a:lnTo>
                      <a:pt x="633" y="371"/>
                    </a:lnTo>
                    <a:lnTo>
                      <a:pt x="631" y="371"/>
                    </a:lnTo>
                    <a:lnTo>
                      <a:pt x="629" y="371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30" y="367"/>
                    </a:lnTo>
                    <a:lnTo>
                      <a:pt x="632" y="367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6" y="365"/>
                    </a:lnTo>
                    <a:lnTo>
                      <a:pt x="635" y="363"/>
                    </a:lnTo>
                    <a:lnTo>
                      <a:pt x="633" y="363"/>
                    </a:lnTo>
                    <a:lnTo>
                      <a:pt x="631" y="363"/>
                    </a:lnTo>
                    <a:lnTo>
                      <a:pt x="631" y="361"/>
                    </a:lnTo>
                    <a:lnTo>
                      <a:pt x="630" y="359"/>
                    </a:lnTo>
                    <a:lnTo>
                      <a:pt x="632" y="359"/>
                    </a:lnTo>
                    <a:lnTo>
                      <a:pt x="634" y="359"/>
                    </a:lnTo>
                    <a:lnTo>
                      <a:pt x="634" y="356"/>
                    </a:lnTo>
                    <a:lnTo>
                      <a:pt x="633" y="354"/>
                    </a:lnTo>
                    <a:lnTo>
                      <a:pt x="636" y="354"/>
                    </a:lnTo>
                    <a:lnTo>
                      <a:pt x="638" y="354"/>
                    </a:lnTo>
                    <a:lnTo>
                      <a:pt x="638" y="356"/>
                    </a:lnTo>
                    <a:lnTo>
                      <a:pt x="638" y="359"/>
                    </a:lnTo>
                    <a:lnTo>
                      <a:pt x="640" y="359"/>
                    </a:lnTo>
                    <a:lnTo>
                      <a:pt x="643" y="359"/>
                    </a:lnTo>
                    <a:lnTo>
                      <a:pt x="645" y="359"/>
                    </a:lnTo>
                    <a:lnTo>
                      <a:pt x="647" y="359"/>
                    </a:lnTo>
                    <a:lnTo>
                      <a:pt x="652" y="359"/>
                    </a:lnTo>
                    <a:lnTo>
                      <a:pt x="651" y="356"/>
                    </a:lnTo>
                    <a:lnTo>
                      <a:pt x="651" y="354"/>
                    </a:lnTo>
                    <a:lnTo>
                      <a:pt x="649" y="354"/>
                    </a:lnTo>
                    <a:lnTo>
                      <a:pt x="647" y="354"/>
                    </a:lnTo>
                    <a:lnTo>
                      <a:pt x="645" y="354"/>
                    </a:lnTo>
                    <a:lnTo>
                      <a:pt x="643" y="354"/>
                    </a:lnTo>
                    <a:lnTo>
                      <a:pt x="641" y="352"/>
                    </a:lnTo>
                    <a:lnTo>
                      <a:pt x="641" y="350"/>
                    </a:lnTo>
                    <a:lnTo>
                      <a:pt x="640" y="346"/>
                    </a:lnTo>
                    <a:lnTo>
                      <a:pt x="643" y="346"/>
                    </a:lnTo>
                    <a:lnTo>
                      <a:pt x="645" y="346"/>
                    </a:lnTo>
                    <a:lnTo>
                      <a:pt x="645" y="348"/>
                    </a:lnTo>
                    <a:lnTo>
                      <a:pt x="646" y="350"/>
                    </a:lnTo>
                    <a:lnTo>
                      <a:pt x="648" y="350"/>
                    </a:lnTo>
                    <a:lnTo>
                      <a:pt x="650" y="350"/>
                    </a:lnTo>
                    <a:lnTo>
                      <a:pt x="649" y="348"/>
                    </a:lnTo>
                    <a:lnTo>
                      <a:pt x="649" y="346"/>
                    </a:lnTo>
                    <a:lnTo>
                      <a:pt x="647" y="346"/>
                    </a:lnTo>
                    <a:lnTo>
                      <a:pt x="645" y="346"/>
                    </a:lnTo>
                    <a:lnTo>
                      <a:pt x="644" y="344"/>
                    </a:lnTo>
                    <a:lnTo>
                      <a:pt x="644" y="342"/>
                    </a:lnTo>
                    <a:lnTo>
                      <a:pt x="646" y="342"/>
                    </a:lnTo>
                    <a:lnTo>
                      <a:pt x="648" y="342"/>
                    </a:lnTo>
                    <a:lnTo>
                      <a:pt x="650" y="342"/>
                    </a:lnTo>
                    <a:lnTo>
                      <a:pt x="652" y="342"/>
                    </a:lnTo>
                    <a:lnTo>
                      <a:pt x="652" y="339"/>
                    </a:lnTo>
                    <a:lnTo>
                      <a:pt x="651" y="337"/>
                    </a:lnTo>
                    <a:lnTo>
                      <a:pt x="651" y="335"/>
                    </a:lnTo>
                    <a:lnTo>
                      <a:pt x="650" y="333"/>
                    </a:lnTo>
                    <a:lnTo>
                      <a:pt x="652" y="333"/>
                    </a:lnTo>
                    <a:lnTo>
                      <a:pt x="654" y="333"/>
                    </a:lnTo>
                    <a:lnTo>
                      <a:pt x="654" y="331"/>
                    </a:lnTo>
                    <a:lnTo>
                      <a:pt x="653" y="329"/>
                    </a:lnTo>
                    <a:lnTo>
                      <a:pt x="655" y="329"/>
                    </a:lnTo>
                    <a:lnTo>
                      <a:pt x="657" y="329"/>
                    </a:lnTo>
                    <a:lnTo>
                      <a:pt x="657" y="327"/>
                    </a:lnTo>
                    <a:lnTo>
                      <a:pt x="657" y="325"/>
                    </a:lnTo>
                    <a:lnTo>
                      <a:pt x="660" y="325"/>
                    </a:lnTo>
                    <a:lnTo>
                      <a:pt x="662" y="325"/>
                    </a:lnTo>
                    <a:lnTo>
                      <a:pt x="661" y="322"/>
                    </a:lnTo>
                    <a:lnTo>
                      <a:pt x="661" y="320"/>
                    </a:lnTo>
                    <a:lnTo>
                      <a:pt x="660" y="318"/>
                    </a:lnTo>
                    <a:lnTo>
                      <a:pt x="660" y="317"/>
                    </a:lnTo>
                    <a:lnTo>
                      <a:pt x="662" y="316"/>
                    </a:lnTo>
                    <a:lnTo>
                      <a:pt x="664" y="316"/>
                    </a:lnTo>
                    <a:lnTo>
                      <a:pt x="665" y="318"/>
                    </a:lnTo>
                    <a:lnTo>
                      <a:pt x="665" y="320"/>
                    </a:lnTo>
                    <a:lnTo>
                      <a:pt x="667" y="320"/>
                    </a:lnTo>
                    <a:lnTo>
                      <a:pt x="669" y="320"/>
                    </a:lnTo>
                    <a:lnTo>
                      <a:pt x="669" y="318"/>
                    </a:lnTo>
                    <a:lnTo>
                      <a:pt x="668" y="316"/>
                    </a:lnTo>
                    <a:lnTo>
                      <a:pt x="668" y="314"/>
                    </a:lnTo>
                    <a:lnTo>
                      <a:pt x="667" y="312"/>
                    </a:lnTo>
                    <a:lnTo>
                      <a:pt x="667" y="310"/>
                    </a:lnTo>
                    <a:lnTo>
                      <a:pt x="666" y="309"/>
                    </a:lnTo>
                    <a:lnTo>
                      <a:pt x="668" y="308"/>
                    </a:lnTo>
                    <a:lnTo>
                      <a:pt x="670" y="308"/>
                    </a:lnTo>
                    <a:lnTo>
                      <a:pt x="672" y="308"/>
                    </a:lnTo>
                    <a:lnTo>
                      <a:pt x="674" y="308"/>
                    </a:lnTo>
                    <a:lnTo>
                      <a:pt x="677" y="308"/>
                    </a:lnTo>
                    <a:lnTo>
                      <a:pt x="679" y="308"/>
                    </a:lnTo>
                    <a:lnTo>
                      <a:pt x="679" y="305"/>
                    </a:lnTo>
                    <a:lnTo>
                      <a:pt x="679" y="303"/>
                    </a:lnTo>
                    <a:lnTo>
                      <a:pt x="678" y="300"/>
                    </a:lnTo>
                    <a:lnTo>
                      <a:pt x="677" y="297"/>
                    </a:lnTo>
                    <a:lnTo>
                      <a:pt x="677" y="296"/>
                    </a:lnTo>
                    <a:lnTo>
                      <a:pt x="679" y="295"/>
                    </a:lnTo>
                    <a:lnTo>
                      <a:pt x="681" y="296"/>
                    </a:lnTo>
                    <a:lnTo>
                      <a:pt x="683" y="296"/>
                    </a:lnTo>
                    <a:lnTo>
                      <a:pt x="685" y="295"/>
                    </a:lnTo>
                    <a:lnTo>
                      <a:pt x="687" y="296"/>
                    </a:lnTo>
                    <a:lnTo>
                      <a:pt x="689" y="295"/>
                    </a:lnTo>
                    <a:lnTo>
                      <a:pt x="689" y="293"/>
                    </a:lnTo>
                    <a:lnTo>
                      <a:pt x="688" y="290"/>
                    </a:lnTo>
                    <a:lnTo>
                      <a:pt x="690" y="290"/>
                    </a:lnTo>
                    <a:lnTo>
                      <a:pt x="693" y="290"/>
                    </a:lnTo>
                    <a:lnTo>
                      <a:pt x="693" y="288"/>
                    </a:lnTo>
                    <a:lnTo>
                      <a:pt x="691" y="286"/>
                    </a:lnTo>
                    <a:lnTo>
                      <a:pt x="689" y="286"/>
                    </a:lnTo>
                    <a:lnTo>
                      <a:pt x="687" y="287"/>
                    </a:lnTo>
                    <a:lnTo>
                      <a:pt x="687" y="285"/>
                    </a:lnTo>
                    <a:lnTo>
                      <a:pt x="686" y="283"/>
                    </a:lnTo>
                    <a:lnTo>
                      <a:pt x="688" y="283"/>
                    </a:lnTo>
                    <a:lnTo>
                      <a:pt x="690" y="283"/>
                    </a:lnTo>
                    <a:lnTo>
                      <a:pt x="691" y="285"/>
                    </a:lnTo>
                    <a:lnTo>
                      <a:pt x="691" y="286"/>
                    </a:lnTo>
                    <a:lnTo>
                      <a:pt x="694" y="286"/>
                    </a:lnTo>
                    <a:lnTo>
                      <a:pt x="696" y="286"/>
                    </a:lnTo>
                    <a:lnTo>
                      <a:pt x="696" y="285"/>
                    </a:lnTo>
                    <a:lnTo>
                      <a:pt x="695" y="282"/>
                    </a:lnTo>
                    <a:lnTo>
                      <a:pt x="695" y="280"/>
                    </a:lnTo>
                    <a:lnTo>
                      <a:pt x="695" y="279"/>
                    </a:lnTo>
                    <a:lnTo>
                      <a:pt x="691" y="279"/>
                    </a:lnTo>
                    <a:lnTo>
                      <a:pt x="690" y="279"/>
                    </a:lnTo>
                    <a:lnTo>
                      <a:pt x="689" y="277"/>
                    </a:lnTo>
                    <a:lnTo>
                      <a:pt x="689" y="275"/>
                    </a:lnTo>
                    <a:lnTo>
                      <a:pt x="691" y="275"/>
                    </a:lnTo>
                    <a:lnTo>
                      <a:pt x="694" y="275"/>
                    </a:lnTo>
                    <a:lnTo>
                      <a:pt x="696" y="275"/>
                    </a:lnTo>
                    <a:lnTo>
                      <a:pt x="698" y="275"/>
                    </a:lnTo>
                    <a:lnTo>
                      <a:pt x="697" y="272"/>
                    </a:lnTo>
                    <a:lnTo>
                      <a:pt x="697" y="270"/>
                    </a:lnTo>
                    <a:lnTo>
                      <a:pt x="699" y="270"/>
                    </a:lnTo>
                    <a:lnTo>
                      <a:pt x="701" y="270"/>
                    </a:lnTo>
                    <a:lnTo>
                      <a:pt x="703" y="270"/>
                    </a:lnTo>
                    <a:lnTo>
                      <a:pt x="705" y="270"/>
                    </a:lnTo>
                    <a:lnTo>
                      <a:pt x="705" y="268"/>
                    </a:lnTo>
                    <a:lnTo>
                      <a:pt x="704" y="266"/>
                    </a:lnTo>
                    <a:lnTo>
                      <a:pt x="703" y="262"/>
                    </a:lnTo>
                    <a:lnTo>
                      <a:pt x="703" y="260"/>
                    </a:lnTo>
                    <a:lnTo>
                      <a:pt x="702" y="258"/>
                    </a:lnTo>
                    <a:lnTo>
                      <a:pt x="704" y="258"/>
                    </a:lnTo>
                    <a:lnTo>
                      <a:pt x="706" y="258"/>
                    </a:lnTo>
                    <a:lnTo>
                      <a:pt x="707" y="260"/>
                    </a:lnTo>
                    <a:lnTo>
                      <a:pt x="707" y="262"/>
                    </a:lnTo>
                    <a:lnTo>
                      <a:pt x="710" y="262"/>
                    </a:lnTo>
                    <a:lnTo>
                      <a:pt x="712" y="262"/>
                    </a:lnTo>
                    <a:lnTo>
                      <a:pt x="712" y="260"/>
                    </a:lnTo>
                    <a:lnTo>
                      <a:pt x="711" y="258"/>
                    </a:lnTo>
                    <a:lnTo>
                      <a:pt x="711" y="255"/>
                    </a:lnTo>
                    <a:lnTo>
                      <a:pt x="711" y="253"/>
                    </a:lnTo>
                    <a:lnTo>
                      <a:pt x="710" y="251"/>
                    </a:lnTo>
                    <a:lnTo>
                      <a:pt x="710" y="249"/>
                    </a:lnTo>
                    <a:lnTo>
                      <a:pt x="712" y="249"/>
                    </a:lnTo>
                    <a:lnTo>
                      <a:pt x="714" y="249"/>
                    </a:lnTo>
                    <a:lnTo>
                      <a:pt x="713" y="247"/>
                    </a:lnTo>
                    <a:lnTo>
                      <a:pt x="713" y="245"/>
                    </a:lnTo>
                    <a:lnTo>
                      <a:pt x="715" y="245"/>
                    </a:lnTo>
                    <a:lnTo>
                      <a:pt x="717" y="245"/>
                    </a:lnTo>
                    <a:lnTo>
                      <a:pt x="719" y="245"/>
                    </a:lnTo>
                    <a:lnTo>
                      <a:pt x="721" y="245"/>
                    </a:lnTo>
                    <a:lnTo>
                      <a:pt x="723" y="245"/>
                    </a:lnTo>
                    <a:lnTo>
                      <a:pt x="726" y="245"/>
                    </a:lnTo>
                    <a:lnTo>
                      <a:pt x="726" y="243"/>
                    </a:lnTo>
                    <a:lnTo>
                      <a:pt x="724" y="240"/>
                    </a:lnTo>
                    <a:lnTo>
                      <a:pt x="728" y="240"/>
                    </a:lnTo>
                    <a:lnTo>
                      <a:pt x="730" y="240"/>
                    </a:lnTo>
                    <a:lnTo>
                      <a:pt x="729" y="238"/>
                    </a:lnTo>
                    <a:lnTo>
                      <a:pt x="729" y="236"/>
                    </a:lnTo>
                    <a:lnTo>
                      <a:pt x="731" y="236"/>
                    </a:lnTo>
                    <a:lnTo>
                      <a:pt x="733" y="236"/>
                    </a:lnTo>
                    <a:lnTo>
                      <a:pt x="732" y="234"/>
                    </a:lnTo>
                    <a:lnTo>
                      <a:pt x="732" y="232"/>
                    </a:lnTo>
                    <a:lnTo>
                      <a:pt x="730" y="232"/>
                    </a:lnTo>
                    <a:lnTo>
                      <a:pt x="728" y="232"/>
                    </a:lnTo>
                    <a:lnTo>
                      <a:pt x="727" y="230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31" y="228"/>
                    </a:lnTo>
                    <a:lnTo>
                      <a:pt x="731" y="226"/>
                    </a:lnTo>
                    <a:lnTo>
                      <a:pt x="730" y="223"/>
                    </a:lnTo>
                    <a:lnTo>
                      <a:pt x="732" y="223"/>
                    </a:lnTo>
                    <a:lnTo>
                      <a:pt x="734" y="223"/>
                    </a:lnTo>
                    <a:lnTo>
                      <a:pt x="735" y="226"/>
                    </a:lnTo>
                    <a:lnTo>
                      <a:pt x="735" y="228"/>
                    </a:lnTo>
                    <a:lnTo>
                      <a:pt x="737" y="228"/>
                    </a:lnTo>
                    <a:lnTo>
                      <a:pt x="739" y="228"/>
                    </a:lnTo>
                    <a:lnTo>
                      <a:pt x="739" y="226"/>
                    </a:lnTo>
                    <a:lnTo>
                      <a:pt x="738" y="223"/>
                    </a:lnTo>
                    <a:lnTo>
                      <a:pt x="738" y="221"/>
                    </a:lnTo>
                    <a:lnTo>
                      <a:pt x="738" y="219"/>
                    </a:lnTo>
                    <a:lnTo>
                      <a:pt x="737" y="217"/>
                    </a:lnTo>
                    <a:lnTo>
                      <a:pt x="737" y="216"/>
                    </a:lnTo>
                    <a:lnTo>
                      <a:pt x="739" y="216"/>
                    </a:lnTo>
                    <a:lnTo>
                      <a:pt x="741" y="216"/>
                    </a:lnTo>
                    <a:lnTo>
                      <a:pt x="740" y="214"/>
                    </a:lnTo>
                    <a:lnTo>
                      <a:pt x="740" y="212"/>
                    </a:lnTo>
                    <a:lnTo>
                      <a:pt x="743" y="212"/>
                    </a:lnTo>
                    <a:lnTo>
                      <a:pt x="745" y="212"/>
                    </a:lnTo>
                    <a:lnTo>
                      <a:pt x="745" y="210"/>
                    </a:lnTo>
                    <a:lnTo>
                      <a:pt x="744" y="208"/>
                    </a:lnTo>
                    <a:lnTo>
                      <a:pt x="746" y="208"/>
                    </a:lnTo>
                    <a:lnTo>
                      <a:pt x="748" y="208"/>
                    </a:lnTo>
                    <a:lnTo>
                      <a:pt x="748" y="205"/>
                    </a:lnTo>
                    <a:lnTo>
                      <a:pt x="748" y="203"/>
                    </a:lnTo>
                    <a:lnTo>
                      <a:pt x="750" y="203"/>
                    </a:lnTo>
                    <a:lnTo>
                      <a:pt x="752" y="203"/>
                    </a:lnTo>
                    <a:lnTo>
                      <a:pt x="752" y="205"/>
                    </a:lnTo>
                    <a:lnTo>
                      <a:pt x="752" y="208"/>
                    </a:lnTo>
                    <a:lnTo>
                      <a:pt x="755" y="208"/>
                    </a:lnTo>
                    <a:lnTo>
                      <a:pt x="756" y="208"/>
                    </a:lnTo>
                    <a:lnTo>
                      <a:pt x="756" y="205"/>
                    </a:lnTo>
                    <a:lnTo>
                      <a:pt x="756" y="203"/>
                    </a:lnTo>
                    <a:lnTo>
                      <a:pt x="755" y="199"/>
                    </a:lnTo>
                    <a:lnTo>
                      <a:pt x="754" y="197"/>
                    </a:lnTo>
                    <a:lnTo>
                      <a:pt x="754" y="195"/>
                    </a:lnTo>
                    <a:lnTo>
                      <a:pt x="756" y="195"/>
                    </a:lnTo>
                    <a:lnTo>
                      <a:pt x="758" y="195"/>
                    </a:lnTo>
                    <a:lnTo>
                      <a:pt x="758" y="193"/>
                    </a:lnTo>
                    <a:lnTo>
                      <a:pt x="757" y="191"/>
                    </a:lnTo>
                    <a:lnTo>
                      <a:pt x="760" y="191"/>
                    </a:lnTo>
                    <a:lnTo>
                      <a:pt x="762" y="191"/>
                    </a:lnTo>
                    <a:lnTo>
                      <a:pt x="763" y="193"/>
                    </a:lnTo>
                    <a:lnTo>
                      <a:pt x="763" y="195"/>
                    </a:lnTo>
                    <a:lnTo>
                      <a:pt x="765" y="195"/>
                    </a:lnTo>
                    <a:lnTo>
                      <a:pt x="767" y="195"/>
                    </a:lnTo>
                    <a:lnTo>
                      <a:pt x="767" y="193"/>
                    </a:lnTo>
                    <a:lnTo>
                      <a:pt x="766" y="191"/>
                    </a:lnTo>
                    <a:lnTo>
                      <a:pt x="766" y="188"/>
                    </a:lnTo>
                    <a:lnTo>
                      <a:pt x="766" y="186"/>
                    </a:lnTo>
                    <a:lnTo>
                      <a:pt x="765" y="184"/>
                    </a:lnTo>
                    <a:lnTo>
                      <a:pt x="765" y="182"/>
                    </a:lnTo>
                    <a:lnTo>
                      <a:pt x="767" y="182"/>
                    </a:lnTo>
                    <a:lnTo>
                      <a:pt x="769" y="182"/>
                    </a:lnTo>
                    <a:lnTo>
                      <a:pt x="768" y="180"/>
                    </a:lnTo>
                    <a:lnTo>
                      <a:pt x="768" y="178"/>
                    </a:lnTo>
                    <a:lnTo>
                      <a:pt x="770" y="178"/>
                    </a:lnTo>
                    <a:lnTo>
                      <a:pt x="772" y="178"/>
                    </a:lnTo>
                    <a:lnTo>
                      <a:pt x="772" y="176"/>
                    </a:lnTo>
                    <a:lnTo>
                      <a:pt x="771" y="173"/>
                    </a:lnTo>
                    <a:lnTo>
                      <a:pt x="773" y="173"/>
                    </a:lnTo>
                    <a:lnTo>
                      <a:pt x="776" y="173"/>
                    </a:lnTo>
                    <a:lnTo>
                      <a:pt x="777" y="176"/>
                    </a:lnTo>
                    <a:lnTo>
                      <a:pt x="777" y="178"/>
                    </a:lnTo>
                    <a:lnTo>
                      <a:pt x="779" y="178"/>
                    </a:lnTo>
                    <a:lnTo>
                      <a:pt x="781" y="178"/>
                    </a:lnTo>
                    <a:lnTo>
                      <a:pt x="781" y="176"/>
                    </a:lnTo>
                    <a:lnTo>
                      <a:pt x="780" y="173"/>
                    </a:lnTo>
                    <a:lnTo>
                      <a:pt x="780" y="171"/>
                    </a:lnTo>
                    <a:lnTo>
                      <a:pt x="780" y="169"/>
                    </a:lnTo>
                    <a:lnTo>
                      <a:pt x="782" y="169"/>
                    </a:lnTo>
                    <a:lnTo>
                      <a:pt x="784" y="169"/>
                    </a:lnTo>
                    <a:lnTo>
                      <a:pt x="784" y="167"/>
                    </a:lnTo>
                    <a:lnTo>
                      <a:pt x="783" y="166"/>
                    </a:lnTo>
                    <a:lnTo>
                      <a:pt x="781" y="165"/>
                    </a:lnTo>
                    <a:lnTo>
                      <a:pt x="779" y="166"/>
                    </a:lnTo>
                    <a:lnTo>
                      <a:pt x="779" y="164"/>
                    </a:lnTo>
                    <a:lnTo>
                      <a:pt x="778" y="162"/>
                    </a:lnTo>
                    <a:lnTo>
                      <a:pt x="780" y="162"/>
                    </a:lnTo>
                    <a:lnTo>
                      <a:pt x="782" y="162"/>
                    </a:lnTo>
                    <a:lnTo>
                      <a:pt x="784" y="162"/>
                    </a:lnTo>
                    <a:lnTo>
                      <a:pt x="786" y="162"/>
                    </a:lnTo>
                    <a:lnTo>
                      <a:pt x="786" y="160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0" y="158"/>
                    </a:lnTo>
                    <a:lnTo>
                      <a:pt x="790" y="160"/>
                    </a:lnTo>
                    <a:lnTo>
                      <a:pt x="790" y="162"/>
                    </a:lnTo>
                    <a:lnTo>
                      <a:pt x="794" y="162"/>
                    </a:lnTo>
                    <a:lnTo>
                      <a:pt x="796" y="162"/>
                    </a:lnTo>
                    <a:lnTo>
                      <a:pt x="795" y="160"/>
                    </a:lnTo>
                    <a:lnTo>
                      <a:pt x="795" y="158"/>
                    </a:lnTo>
                    <a:lnTo>
                      <a:pt x="794" y="153"/>
                    </a:lnTo>
                    <a:lnTo>
                      <a:pt x="793" y="149"/>
                    </a:lnTo>
                    <a:lnTo>
                      <a:pt x="793" y="147"/>
                    </a:lnTo>
                    <a:lnTo>
                      <a:pt x="793" y="145"/>
                    </a:lnTo>
                    <a:lnTo>
                      <a:pt x="795" y="145"/>
                    </a:lnTo>
                    <a:lnTo>
                      <a:pt x="797" y="145"/>
                    </a:lnTo>
                    <a:lnTo>
                      <a:pt x="799" y="145"/>
                    </a:lnTo>
                    <a:lnTo>
                      <a:pt x="801" y="145"/>
                    </a:lnTo>
                    <a:lnTo>
                      <a:pt x="800" y="143"/>
                    </a:lnTo>
                    <a:lnTo>
                      <a:pt x="800" y="141"/>
                    </a:lnTo>
                    <a:lnTo>
                      <a:pt x="802" y="141"/>
                    </a:lnTo>
                    <a:lnTo>
                      <a:pt x="804" y="141"/>
                    </a:lnTo>
                    <a:lnTo>
                      <a:pt x="804" y="139"/>
                    </a:lnTo>
                    <a:lnTo>
                      <a:pt x="803" y="137"/>
                    </a:lnTo>
                    <a:lnTo>
                      <a:pt x="805" y="137"/>
                    </a:lnTo>
                    <a:lnTo>
                      <a:pt x="807" y="137"/>
                    </a:lnTo>
                    <a:lnTo>
                      <a:pt x="807" y="135"/>
                    </a:lnTo>
                    <a:lnTo>
                      <a:pt x="807" y="133"/>
                    </a:lnTo>
                    <a:lnTo>
                      <a:pt x="810" y="133"/>
                    </a:lnTo>
                    <a:lnTo>
                      <a:pt x="812" y="133"/>
                    </a:lnTo>
                    <a:lnTo>
                      <a:pt x="812" y="131"/>
                    </a:lnTo>
                    <a:lnTo>
                      <a:pt x="811" y="129"/>
                    </a:lnTo>
                    <a:lnTo>
                      <a:pt x="810" y="127"/>
                    </a:lnTo>
                    <a:lnTo>
                      <a:pt x="810" y="125"/>
                    </a:lnTo>
                    <a:lnTo>
                      <a:pt x="812" y="125"/>
                    </a:lnTo>
                    <a:lnTo>
                      <a:pt x="814" y="125"/>
                    </a:lnTo>
                    <a:lnTo>
                      <a:pt x="814" y="122"/>
                    </a:lnTo>
                    <a:lnTo>
                      <a:pt x="814" y="120"/>
                    </a:lnTo>
                    <a:lnTo>
                      <a:pt x="816" y="120"/>
                    </a:lnTo>
                    <a:lnTo>
                      <a:pt x="818" y="120"/>
                    </a:lnTo>
                    <a:lnTo>
                      <a:pt x="817" y="118"/>
                    </a:lnTo>
                    <a:lnTo>
                      <a:pt x="817" y="116"/>
                    </a:lnTo>
                    <a:lnTo>
                      <a:pt x="819" y="116"/>
                    </a:lnTo>
                    <a:lnTo>
                      <a:pt x="821" y="116"/>
                    </a:lnTo>
                    <a:lnTo>
                      <a:pt x="821" y="114"/>
                    </a:lnTo>
                    <a:lnTo>
                      <a:pt x="820" y="112"/>
                    </a:lnTo>
                    <a:lnTo>
                      <a:pt x="822" y="112"/>
                    </a:lnTo>
                    <a:lnTo>
                      <a:pt x="824" y="112"/>
                    </a:lnTo>
                    <a:lnTo>
                      <a:pt x="826" y="114"/>
                    </a:lnTo>
                    <a:lnTo>
                      <a:pt x="826" y="116"/>
                    </a:lnTo>
                    <a:lnTo>
                      <a:pt x="823" y="116"/>
                    </a:lnTo>
                    <a:lnTo>
                      <a:pt x="821" y="116"/>
                    </a:lnTo>
                    <a:lnTo>
                      <a:pt x="821" y="118"/>
                    </a:lnTo>
                    <a:lnTo>
                      <a:pt x="822" y="120"/>
                    </a:lnTo>
                    <a:lnTo>
                      <a:pt x="820" y="120"/>
                    </a:lnTo>
                    <a:lnTo>
                      <a:pt x="818" y="120"/>
                    </a:lnTo>
                    <a:lnTo>
                      <a:pt x="818" y="122"/>
                    </a:lnTo>
                    <a:lnTo>
                      <a:pt x="818" y="125"/>
                    </a:lnTo>
                    <a:lnTo>
                      <a:pt x="820" y="125"/>
                    </a:lnTo>
                    <a:lnTo>
                      <a:pt x="822" y="125"/>
                    </a:lnTo>
                    <a:lnTo>
                      <a:pt x="822" y="122"/>
                    </a:lnTo>
                    <a:lnTo>
                      <a:pt x="822" y="120"/>
                    </a:lnTo>
                    <a:lnTo>
                      <a:pt x="824" y="120"/>
                    </a:lnTo>
                    <a:lnTo>
                      <a:pt x="827" y="120"/>
                    </a:lnTo>
                    <a:lnTo>
                      <a:pt x="826" y="118"/>
                    </a:lnTo>
                    <a:lnTo>
                      <a:pt x="826" y="116"/>
                    </a:lnTo>
                    <a:lnTo>
                      <a:pt x="828" y="116"/>
                    </a:lnTo>
                    <a:lnTo>
                      <a:pt x="830" y="116"/>
                    </a:lnTo>
                    <a:lnTo>
                      <a:pt x="830" y="114"/>
                    </a:lnTo>
                    <a:lnTo>
                      <a:pt x="829" y="112"/>
                    </a:lnTo>
                    <a:lnTo>
                      <a:pt x="829" y="111"/>
                    </a:lnTo>
                    <a:lnTo>
                      <a:pt x="829" y="109"/>
                    </a:lnTo>
                    <a:lnTo>
                      <a:pt x="828" y="106"/>
                    </a:lnTo>
                    <a:lnTo>
                      <a:pt x="828" y="104"/>
                    </a:lnTo>
                    <a:lnTo>
                      <a:pt x="830" y="104"/>
                    </a:lnTo>
                    <a:lnTo>
                      <a:pt x="832" y="104"/>
                    </a:lnTo>
                    <a:lnTo>
                      <a:pt x="832" y="102"/>
                    </a:lnTo>
                    <a:lnTo>
                      <a:pt x="831" y="100"/>
                    </a:lnTo>
                    <a:lnTo>
                      <a:pt x="833" y="100"/>
                    </a:lnTo>
                    <a:lnTo>
                      <a:pt x="835" y="100"/>
                    </a:lnTo>
                    <a:lnTo>
                      <a:pt x="837" y="100"/>
                    </a:lnTo>
                    <a:lnTo>
                      <a:pt x="839" y="100"/>
                    </a:lnTo>
                    <a:lnTo>
                      <a:pt x="839" y="98"/>
                    </a:lnTo>
                    <a:lnTo>
                      <a:pt x="839" y="96"/>
                    </a:lnTo>
                    <a:lnTo>
                      <a:pt x="838" y="94"/>
                    </a:lnTo>
                    <a:lnTo>
                      <a:pt x="838" y="92"/>
                    </a:lnTo>
                    <a:lnTo>
                      <a:pt x="840" y="92"/>
                    </a:lnTo>
                    <a:lnTo>
                      <a:pt x="843" y="92"/>
                    </a:lnTo>
                    <a:lnTo>
                      <a:pt x="843" y="94"/>
                    </a:lnTo>
                    <a:lnTo>
                      <a:pt x="844" y="96"/>
                    </a:lnTo>
                    <a:lnTo>
                      <a:pt x="846" y="96"/>
                    </a:lnTo>
                    <a:lnTo>
                      <a:pt x="848" y="96"/>
                    </a:lnTo>
                    <a:lnTo>
                      <a:pt x="847" y="94"/>
                    </a:lnTo>
                    <a:lnTo>
                      <a:pt x="847" y="92"/>
                    </a:lnTo>
                    <a:lnTo>
                      <a:pt x="849" y="92"/>
                    </a:lnTo>
                    <a:lnTo>
                      <a:pt x="851" y="92"/>
                    </a:lnTo>
                    <a:lnTo>
                      <a:pt x="860" y="93"/>
                    </a:lnTo>
                    <a:lnTo>
                      <a:pt x="860" y="91"/>
                    </a:lnTo>
                    <a:lnTo>
                      <a:pt x="860" y="88"/>
                    </a:lnTo>
                    <a:lnTo>
                      <a:pt x="859" y="86"/>
                    </a:lnTo>
                    <a:lnTo>
                      <a:pt x="859" y="84"/>
                    </a:lnTo>
                    <a:lnTo>
                      <a:pt x="856" y="84"/>
                    </a:lnTo>
                    <a:lnTo>
                      <a:pt x="854" y="84"/>
                    </a:lnTo>
                    <a:lnTo>
                      <a:pt x="854" y="86"/>
                    </a:lnTo>
                    <a:lnTo>
                      <a:pt x="855" y="88"/>
                    </a:lnTo>
                    <a:lnTo>
                      <a:pt x="853" y="88"/>
                    </a:lnTo>
                    <a:lnTo>
                      <a:pt x="851" y="88"/>
                    </a:lnTo>
                    <a:lnTo>
                      <a:pt x="848" y="88"/>
                    </a:lnTo>
                    <a:lnTo>
                      <a:pt x="846" y="87"/>
                    </a:lnTo>
                    <a:lnTo>
                      <a:pt x="846" y="87"/>
                    </a:lnTo>
                    <a:lnTo>
                      <a:pt x="846" y="86"/>
                    </a:lnTo>
                    <a:lnTo>
                      <a:pt x="846" y="84"/>
                    </a:lnTo>
                    <a:lnTo>
                      <a:pt x="846" y="83"/>
                    </a:lnTo>
                    <a:lnTo>
                      <a:pt x="848" y="83"/>
                    </a:lnTo>
                    <a:lnTo>
                      <a:pt x="850" y="84"/>
                    </a:lnTo>
                    <a:lnTo>
                      <a:pt x="849" y="82"/>
                    </a:lnTo>
                    <a:lnTo>
                      <a:pt x="849" y="80"/>
                    </a:lnTo>
                    <a:lnTo>
                      <a:pt x="851" y="80"/>
                    </a:lnTo>
                    <a:lnTo>
                      <a:pt x="853" y="80"/>
                    </a:lnTo>
                    <a:lnTo>
                      <a:pt x="853" y="78"/>
                    </a:lnTo>
                    <a:lnTo>
                      <a:pt x="853" y="76"/>
                    </a:lnTo>
                    <a:lnTo>
                      <a:pt x="855" y="76"/>
                    </a:lnTo>
                    <a:lnTo>
                      <a:pt x="857" y="76"/>
                    </a:lnTo>
                    <a:lnTo>
                      <a:pt x="856" y="74"/>
                    </a:lnTo>
                    <a:lnTo>
                      <a:pt x="856" y="71"/>
                    </a:lnTo>
                    <a:lnTo>
                      <a:pt x="859" y="71"/>
                    </a:lnTo>
                    <a:lnTo>
                      <a:pt x="861" y="71"/>
                    </a:lnTo>
                    <a:lnTo>
                      <a:pt x="863" y="71"/>
                    </a:lnTo>
                    <a:lnTo>
                      <a:pt x="865" y="71"/>
                    </a:lnTo>
                    <a:lnTo>
                      <a:pt x="865" y="69"/>
                    </a:lnTo>
                    <a:lnTo>
                      <a:pt x="865" y="68"/>
                    </a:lnTo>
                    <a:lnTo>
                      <a:pt x="867" y="68"/>
                    </a:lnTo>
                    <a:lnTo>
                      <a:pt x="869" y="68"/>
                    </a:lnTo>
                    <a:lnTo>
                      <a:pt x="868" y="66"/>
                    </a:lnTo>
                    <a:lnTo>
                      <a:pt x="868" y="64"/>
                    </a:lnTo>
                    <a:lnTo>
                      <a:pt x="868" y="62"/>
                    </a:lnTo>
                    <a:lnTo>
                      <a:pt x="867" y="60"/>
                    </a:lnTo>
                    <a:lnTo>
                      <a:pt x="869" y="60"/>
                    </a:lnTo>
                    <a:lnTo>
                      <a:pt x="871" y="60"/>
                    </a:lnTo>
                    <a:lnTo>
                      <a:pt x="871" y="58"/>
                    </a:lnTo>
                    <a:lnTo>
                      <a:pt x="871" y="55"/>
                    </a:lnTo>
                    <a:lnTo>
                      <a:pt x="873" y="55"/>
                    </a:lnTo>
                    <a:lnTo>
                      <a:pt x="876" y="55"/>
                    </a:lnTo>
                    <a:lnTo>
                      <a:pt x="878" y="55"/>
                    </a:lnTo>
                    <a:lnTo>
                      <a:pt x="880" y="55"/>
                    </a:lnTo>
                    <a:lnTo>
                      <a:pt x="880" y="53"/>
                    </a:lnTo>
                    <a:lnTo>
                      <a:pt x="879" y="51"/>
                    </a:lnTo>
                    <a:lnTo>
                      <a:pt x="879" y="47"/>
                    </a:lnTo>
                    <a:lnTo>
                      <a:pt x="878" y="45"/>
                    </a:lnTo>
                    <a:lnTo>
                      <a:pt x="878" y="44"/>
                    </a:lnTo>
                    <a:lnTo>
                      <a:pt x="880" y="44"/>
                    </a:lnTo>
                    <a:lnTo>
                      <a:pt x="882" y="44"/>
                    </a:lnTo>
                    <a:lnTo>
                      <a:pt x="882" y="46"/>
                    </a:lnTo>
                    <a:lnTo>
                      <a:pt x="883" y="48"/>
                    </a:lnTo>
                    <a:lnTo>
                      <a:pt x="885" y="48"/>
                    </a:lnTo>
                    <a:lnTo>
                      <a:pt x="887" y="48"/>
                    </a:lnTo>
                    <a:lnTo>
                      <a:pt x="891" y="48"/>
                    </a:lnTo>
                    <a:lnTo>
                      <a:pt x="894" y="48"/>
                    </a:lnTo>
                    <a:lnTo>
                      <a:pt x="896" y="48"/>
                    </a:lnTo>
                    <a:lnTo>
                      <a:pt x="895" y="39"/>
                    </a:lnTo>
                    <a:lnTo>
                      <a:pt x="894" y="37"/>
                    </a:lnTo>
                    <a:lnTo>
                      <a:pt x="894" y="35"/>
                    </a:lnTo>
                    <a:lnTo>
                      <a:pt x="896" y="35"/>
                    </a:lnTo>
                    <a:lnTo>
                      <a:pt x="898" y="36"/>
                    </a:lnTo>
                    <a:lnTo>
                      <a:pt x="898" y="33"/>
                    </a:lnTo>
                    <a:lnTo>
                      <a:pt x="897" y="32"/>
                    </a:lnTo>
                    <a:lnTo>
                      <a:pt x="899" y="32"/>
                    </a:lnTo>
                    <a:lnTo>
                      <a:pt x="901" y="32"/>
                    </a:lnTo>
                    <a:lnTo>
                      <a:pt x="902" y="34"/>
                    </a:lnTo>
                    <a:lnTo>
                      <a:pt x="902" y="36"/>
                    </a:lnTo>
                    <a:lnTo>
                      <a:pt x="904" y="36"/>
                    </a:lnTo>
                    <a:lnTo>
                      <a:pt x="906" y="36"/>
                    </a:lnTo>
                    <a:lnTo>
                      <a:pt x="906" y="34"/>
                    </a:lnTo>
                    <a:lnTo>
                      <a:pt x="905" y="32"/>
                    </a:lnTo>
                    <a:lnTo>
                      <a:pt x="903" y="32"/>
                    </a:lnTo>
                    <a:lnTo>
                      <a:pt x="901" y="32"/>
                    </a:lnTo>
                    <a:lnTo>
                      <a:pt x="901" y="30"/>
                    </a:lnTo>
                    <a:lnTo>
                      <a:pt x="901" y="28"/>
                    </a:lnTo>
                    <a:lnTo>
                      <a:pt x="903" y="28"/>
                    </a:lnTo>
                    <a:lnTo>
                      <a:pt x="905" y="28"/>
                    </a:lnTo>
                    <a:lnTo>
                      <a:pt x="904" y="26"/>
                    </a:lnTo>
                    <a:lnTo>
                      <a:pt x="904" y="24"/>
                    </a:lnTo>
                    <a:lnTo>
                      <a:pt x="906" y="24"/>
                    </a:lnTo>
                    <a:lnTo>
                      <a:pt x="909" y="24"/>
                    </a:lnTo>
                    <a:lnTo>
                      <a:pt x="911" y="24"/>
                    </a:lnTo>
                    <a:lnTo>
                      <a:pt x="913" y="24"/>
                    </a:lnTo>
                    <a:lnTo>
                      <a:pt x="915" y="25"/>
                    </a:lnTo>
                    <a:lnTo>
                      <a:pt x="917" y="25"/>
                    </a:lnTo>
                    <a:lnTo>
                      <a:pt x="917" y="22"/>
                    </a:lnTo>
                    <a:lnTo>
                      <a:pt x="917" y="20"/>
                    </a:lnTo>
                    <a:lnTo>
                      <a:pt x="919" y="20"/>
                    </a:lnTo>
                    <a:lnTo>
                      <a:pt x="921" y="20"/>
                    </a:lnTo>
                    <a:lnTo>
                      <a:pt x="920" y="18"/>
                    </a:lnTo>
                    <a:lnTo>
                      <a:pt x="920" y="16"/>
                    </a:lnTo>
                    <a:lnTo>
                      <a:pt x="922" y="16"/>
                    </a:lnTo>
                    <a:lnTo>
                      <a:pt x="924" y="16"/>
                    </a:lnTo>
                    <a:lnTo>
                      <a:pt x="924" y="14"/>
                    </a:lnTo>
                    <a:lnTo>
                      <a:pt x="924" y="12"/>
                    </a:lnTo>
                    <a:lnTo>
                      <a:pt x="923" y="8"/>
                    </a:lnTo>
                    <a:lnTo>
                      <a:pt x="922" y="0"/>
                    </a:lnTo>
                    <a:lnTo>
                      <a:pt x="931" y="0"/>
                    </a:lnTo>
                    <a:lnTo>
                      <a:pt x="932" y="2"/>
                    </a:lnTo>
                    <a:lnTo>
                      <a:pt x="932" y="4"/>
                    </a:lnTo>
                    <a:lnTo>
                      <a:pt x="930" y="4"/>
                    </a:lnTo>
                    <a:lnTo>
                      <a:pt x="928" y="4"/>
                    </a:lnTo>
                    <a:lnTo>
                      <a:pt x="928" y="6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2" y="9"/>
                    </a:lnTo>
                    <a:lnTo>
                      <a:pt x="933" y="11"/>
                    </a:lnTo>
                    <a:lnTo>
                      <a:pt x="933" y="13"/>
                    </a:lnTo>
                    <a:lnTo>
                      <a:pt x="935" y="13"/>
                    </a:lnTo>
                    <a:lnTo>
                      <a:pt x="937" y="13"/>
                    </a:lnTo>
                    <a:lnTo>
                      <a:pt x="939" y="13"/>
                    </a:lnTo>
                    <a:lnTo>
                      <a:pt x="941" y="13"/>
                    </a:lnTo>
                    <a:lnTo>
                      <a:pt x="944" y="13"/>
                    </a:lnTo>
                    <a:lnTo>
                      <a:pt x="946" y="14"/>
                    </a:lnTo>
                    <a:lnTo>
                      <a:pt x="946" y="15"/>
                    </a:lnTo>
                    <a:lnTo>
                      <a:pt x="946" y="18"/>
                    </a:lnTo>
                    <a:lnTo>
                      <a:pt x="948" y="18"/>
                    </a:lnTo>
                    <a:lnTo>
                      <a:pt x="951" y="18"/>
                    </a:lnTo>
                    <a:lnTo>
                      <a:pt x="953" y="18"/>
                    </a:lnTo>
                    <a:lnTo>
                      <a:pt x="955" y="18"/>
                    </a:lnTo>
                    <a:lnTo>
                      <a:pt x="955" y="20"/>
                    </a:lnTo>
                    <a:lnTo>
                      <a:pt x="955" y="22"/>
                    </a:lnTo>
                    <a:lnTo>
                      <a:pt x="957" y="22"/>
                    </a:lnTo>
                    <a:lnTo>
                      <a:pt x="960" y="22"/>
                    </a:lnTo>
                    <a:lnTo>
                      <a:pt x="960" y="25"/>
                    </a:lnTo>
                    <a:lnTo>
                      <a:pt x="961" y="27"/>
                    </a:lnTo>
                    <a:lnTo>
                      <a:pt x="963" y="27"/>
                    </a:lnTo>
                    <a:lnTo>
                      <a:pt x="965" y="27"/>
                    </a:lnTo>
                    <a:lnTo>
                      <a:pt x="964" y="25"/>
                    </a:lnTo>
                    <a:lnTo>
                      <a:pt x="964" y="22"/>
                    </a:lnTo>
                    <a:lnTo>
                      <a:pt x="966" y="24"/>
                    </a:lnTo>
                    <a:lnTo>
                      <a:pt x="968" y="24"/>
                    </a:lnTo>
                    <a:lnTo>
                      <a:pt x="968" y="21"/>
                    </a:lnTo>
                    <a:lnTo>
                      <a:pt x="968" y="19"/>
                    </a:lnTo>
                    <a:lnTo>
                      <a:pt x="968" y="17"/>
                    </a:lnTo>
                    <a:lnTo>
                      <a:pt x="967" y="15"/>
                    </a:lnTo>
                    <a:lnTo>
                      <a:pt x="965" y="15"/>
                    </a:lnTo>
                    <a:lnTo>
                      <a:pt x="963" y="15"/>
                    </a:lnTo>
                    <a:lnTo>
                      <a:pt x="963" y="13"/>
                    </a:lnTo>
                    <a:lnTo>
                      <a:pt x="963" y="11"/>
                    </a:lnTo>
                    <a:lnTo>
                      <a:pt x="961" y="11"/>
                    </a:lnTo>
                    <a:lnTo>
                      <a:pt x="959" y="10"/>
                    </a:lnTo>
                    <a:lnTo>
                      <a:pt x="957" y="9"/>
                    </a:lnTo>
                    <a:lnTo>
                      <a:pt x="957" y="6"/>
                    </a:lnTo>
                    <a:lnTo>
                      <a:pt x="960" y="6"/>
                    </a:lnTo>
                    <a:lnTo>
                      <a:pt x="962" y="6"/>
                    </a:lnTo>
                    <a:lnTo>
                      <a:pt x="962" y="9"/>
                    </a:lnTo>
                    <a:lnTo>
                      <a:pt x="963" y="11"/>
                    </a:lnTo>
                    <a:lnTo>
                      <a:pt x="965" y="11"/>
                    </a:lnTo>
                    <a:lnTo>
                      <a:pt x="967" y="11"/>
                    </a:lnTo>
                    <a:lnTo>
                      <a:pt x="967" y="13"/>
                    </a:lnTo>
                    <a:lnTo>
                      <a:pt x="967" y="15"/>
                    </a:lnTo>
                    <a:lnTo>
                      <a:pt x="969" y="15"/>
                    </a:lnTo>
                    <a:lnTo>
                      <a:pt x="971" y="15"/>
                    </a:lnTo>
                    <a:lnTo>
                      <a:pt x="972" y="17"/>
                    </a:lnTo>
                    <a:lnTo>
                      <a:pt x="972" y="19"/>
                    </a:lnTo>
                    <a:lnTo>
                      <a:pt x="972" y="21"/>
                    </a:lnTo>
                    <a:lnTo>
                      <a:pt x="972" y="24"/>
                    </a:lnTo>
                    <a:lnTo>
                      <a:pt x="970" y="24"/>
                    </a:lnTo>
                    <a:lnTo>
                      <a:pt x="968" y="24"/>
                    </a:lnTo>
                    <a:lnTo>
                      <a:pt x="968" y="26"/>
                    </a:lnTo>
                    <a:lnTo>
                      <a:pt x="969" y="28"/>
                    </a:lnTo>
                    <a:lnTo>
                      <a:pt x="969" y="32"/>
                    </a:lnTo>
                    <a:lnTo>
                      <a:pt x="970" y="33"/>
                    </a:lnTo>
                    <a:lnTo>
                      <a:pt x="970" y="35"/>
                    </a:lnTo>
                    <a:lnTo>
                      <a:pt x="968" y="35"/>
                    </a:lnTo>
                    <a:lnTo>
                      <a:pt x="966" y="35"/>
                    </a:lnTo>
                    <a:lnTo>
                      <a:pt x="966" y="36"/>
                    </a:lnTo>
                    <a:lnTo>
                      <a:pt x="966" y="37"/>
                    </a:lnTo>
                    <a:lnTo>
                      <a:pt x="966" y="38"/>
                    </a:lnTo>
                    <a:lnTo>
                      <a:pt x="966" y="39"/>
                    </a:lnTo>
                    <a:lnTo>
                      <a:pt x="964" y="39"/>
                    </a:lnTo>
                    <a:lnTo>
                      <a:pt x="962" y="39"/>
                    </a:lnTo>
                    <a:lnTo>
                      <a:pt x="962" y="37"/>
                    </a:lnTo>
                    <a:lnTo>
                      <a:pt x="962" y="35"/>
                    </a:lnTo>
                    <a:lnTo>
                      <a:pt x="960" y="35"/>
                    </a:lnTo>
                    <a:lnTo>
                      <a:pt x="957" y="35"/>
                    </a:lnTo>
                    <a:lnTo>
                      <a:pt x="956" y="33"/>
                    </a:lnTo>
                    <a:lnTo>
                      <a:pt x="956" y="31"/>
                    </a:lnTo>
                    <a:lnTo>
                      <a:pt x="959" y="31"/>
                    </a:lnTo>
                    <a:lnTo>
                      <a:pt x="961" y="31"/>
                    </a:lnTo>
                    <a:lnTo>
                      <a:pt x="961" y="29"/>
                    </a:lnTo>
                    <a:lnTo>
                      <a:pt x="961" y="27"/>
                    </a:lnTo>
                    <a:lnTo>
                      <a:pt x="959" y="27"/>
                    </a:lnTo>
                    <a:lnTo>
                      <a:pt x="956" y="27"/>
                    </a:lnTo>
                    <a:lnTo>
                      <a:pt x="955" y="25"/>
                    </a:lnTo>
                    <a:lnTo>
                      <a:pt x="955" y="22"/>
                    </a:lnTo>
                    <a:lnTo>
                      <a:pt x="953" y="22"/>
                    </a:lnTo>
                    <a:lnTo>
                      <a:pt x="951" y="22"/>
                    </a:lnTo>
                    <a:lnTo>
                      <a:pt x="951" y="25"/>
                    </a:lnTo>
                    <a:lnTo>
                      <a:pt x="952" y="27"/>
                    </a:lnTo>
                    <a:lnTo>
                      <a:pt x="952" y="29"/>
                    </a:lnTo>
                    <a:lnTo>
                      <a:pt x="952" y="30"/>
                    </a:lnTo>
                    <a:lnTo>
                      <a:pt x="950" y="30"/>
                    </a:lnTo>
                    <a:lnTo>
                      <a:pt x="948" y="30"/>
                    </a:lnTo>
                    <a:lnTo>
                      <a:pt x="948" y="32"/>
                    </a:lnTo>
                    <a:lnTo>
                      <a:pt x="949" y="34"/>
                    </a:lnTo>
                    <a:lnTo>
                      <a:pt x="949" y="38"/>
                    </a:lnTo>
                    <a:lnTo>
                      <a:pt x="947" y="38"/>
                    </a:lnTo>
                    <a:lnTo>
                      <a:pt x="945" y="38"/>
                    </a:lnTo>
                    <a:lnTo>
                      <a:pt x="945" y="36"/>
                    </a:lnTo>
                    <a:lnTo>
                      <a:pt x="945" y="34"/>
                    </a:lnTo>
                    <a:lnTo>
                      <a:pt x="944" y="32"/>
                    </a:lnTo>
                    <a:lnTo>
                      <a:pt x="944" y="30"/>
                    </a:lnTo>
                    <a:lnTo>
                      <a:pt x="944" y="28"/>
                    </a:lnTo>
                    <a:lnTo>
                      <a:pt x="944" y="26"/>
                    </a:lnTo>
                    <a:lnTo>
                      <a:pt x="946" y="26"/>
                    </a:lnTo>
                    <a:lnTo>
                      <a:pt x="948" y="26"/>
                    </a:lnTo>
                    <a:lnTo>
                      <a:pt x="947" y="24"/>
                    </a:lnTo>
                    <a:lnTo>
                      <a:pt x="947" y="21"/>
                    </a:lnTo>
                    <a:lnTo>
                      <a:pt x="945" y="21"/>
                    </a:lnTo>
                    <a:lnTo>
                      <a:pt x="943" y="21"/>
                    </a:lnTo>
                    <a:lnTo>
                      <a:pt x="943" y="24"/>
                    </a:lnTo>
                    <a:lnTo>
                      <a:pt x="944" y="26"/>
                    </a:lnTo>
                    <a:lnTo>
                      <a:pt x="941" y="26"/>
                    </a:lnTo>
                    <a:lnTo>
                      <a:pt x="938" y="26"/>
                    </a:lnTo>
                    <a:lnTo>
                      <a:pt x="936" y="26"/>
                    </a:lnTo>
                    <a:lnTo>
                      <a:pt x="934" y="26"/>
                    </a:lnTo>
                    <a:lnTo>
                      <a:pt x="934" y="24"/>
                    </a:lnTo>
                    <a:lnTo>
                      <a:pt x="934" y="21"/>
                    </a:lnTo>
                    <a:lnTo>
                      <a:pt x="934" y="19"/>
                    </a:lnTo>
                    <a:lnTo>
                      <a:pt x="933" y="17"/>
                    </a:lnTo>
                    <a:lnTo>
                      <a:pt x="931" y="17"/>
                    </a:lnTo>
                    <a:lnTo>
                      <a:pt x="929" y="16"/>
                    </a:lnTo>
                    <a:lnTo>
                      <a:pt x="927" y="16"/>
                    </a:lnTo>
                    <a:lnTo>
                      <a:pt x="924" y="16"/>
                    </a:lnTo>
                    <a:lnTo>
                      <a:pt x="924" y="18"/>
                    </a:lnTo>
                    <a:lnTo>
                      <a:pt x="926" y="20"/>
                    </a:lnTo>
                    <a:lnTo>
                      <a:pt x="923" y="20"/>
                    </a:lnTo>
                    <a:lnTo>
                      <a:pt x="921" y="20"/>
                    </a:lnTo>
                    <a:lnTo>
                      <a:pt x="921" y="22"/>
                    </a:lnTo>
                    <a:lnTo>
                      <a:pt x="921" y="25"/>
                    </a:lnTo>
                    <a:lnTo>
                      <a:pt x="923" y="25"/>
                    </a:lnTo>
                    <a:lnTo>
                      <a:pt x="926" y="25"/>
                    </a:lnTo>
                    <a:lnTo>
                      <a:pt x="928" y="25"/>
                    </a:lnTo>
                    <a:lnTo>
                      <a:pt x="930" y="25"/>
                    </a:lnTo>
                    <a:lnTo>
                      <a:pt x="931" y="27"/>
                    </a:lnTo>
                    <a:lnTo>
                      <a:pt x="931" y="29"/>
                    </a:lnTo>
                    <a:lnTo>
                      <a:pt x="929" y="29"/>
                    </a:lnTo>
                    <a:lnTo>
                      <a:pt x="927" y="29"/>
                    </a:lnTo>
                    <a:lnTo>
                      <a:pt x="927" y="31"/>
                    </a:lnTo>
                    <a:lnTo>
                      <a:pt x="927" y="33"/>
                    </a:lnTo>
                    <a:lnTo>
                      <a:pt x="924" y="33"/>
                    </a:lnTo>
                    <a:lnTo>
                      <a:pt x="922" y="33"/>
                    </a:lnTo>
                    <a:lnTo>
                      <a:pt x="922" y="31"/>
                    </a:lnTo>
                    <a:lnTo>
                      <a:pt x="922" y="29"/>
                    </a:lnTo>
                    <a:lnTo>
                      <a:pt x="920" y="28"/>
                    </a:lnTo>
                    <a:lnTo>
                      <a:pt x="918" y="29"/>
                    </a:lnTo>
                    <a:lnTo>
                      <a:pt x="916" y="28"/>
                    </a:lnTo>
                    <a:lnTo>
                      <a:pt x="914" y="28"/>
                    </a:lnTo>
                    <a:lnTo>
                      <a:pt x="912" y="28"/>
                    </a:lnTo>
                    <a:lnTo>
                      <a:pt x="910" y="28"/>
                    </a:lnTo>
                    <a:lnTo>
                      <a:pt x="910" y="30"/>
                    </a:lnTo>
                    <a:lnTo>
                      <a:pt x="910" y="32"/>
                    </a:lnTo>
                    <a:lnTo>
                      <a:pt x="912" y="32"/>
                    </a:lnTo>
                    <a:lnTo>
                      <a:pt x="914" y="32"/>
                    </a:lnTo>
                    <a:lnTo>
                      <a:pt x="915" y="34"/>
                    </a:lnTo>
                    <a:lnTo>
                      <a:pt x="915" y="36"/>
                    </a:lnTo>
                    <a:lnTo>
                      <a:pt x="917" y="36"/>
                    </a:lnTo>
                    <a:lnTo>
                      <a:pt x="919" y="36"/>
                    </a:lnTo>
                    <a:lnTo>
                      <a:pt x="919" y="38"/>
                    </a:lnTo>
                    <a:lnTo>
                      <a:pt x="920" y="41"/>
                    </a:lnTo>
                    <a:lnTo>
                      <a:pt x="922" y="42"/>
                    </a:lnTo>
                    <a:lnTo>
                      <a:pt x="924" y="42"/>
                    </a:lnTo>
                    <a:lnTo>
                      <a:pt x="927" y="42"/>
                    </a:lnTo>
                    <a:lnTo>
                      <a:pt x="929" y="42"/>
                    </a:lnTo>
                    <a:lnTo>
                      <a:pt x="931" y="42"/>
                    </a:lnTo>
                    <a:lnTo>
                      <a:pt x="933" y="42"/>
                    </a:lnTo>
                    <a:lnTo>
                      <a:pt x="933" y="41"/>
                    </a:lnTo>
                    <a:lnTo>
                      <a:pt x="932" y="39"/>
                    </a:lnTo>
                    <a:lnTo>
                      <a:pt x="932" y="38"/>
                    </a:lnTo>
                    <a:lnTo>
                      <a:pt x="932" y="37"/>
                    </a:lnTo>
                    <a:lnTo>
                      <a:pt x="934" y="37"/>
                    </a:lnTo>
                    <a:lnTo>
                      <a:pt x="936" y="37"/>
                    </a:lnTo>
                    <a:lnTo>
                      <a:pt x="936" y="39"/>
                    </a:lnTo>
                    <a:lnTo>
                      <a:pt x="937" y="42"/>
                    </a:lnTo>
                    <a:lnTo>
                      <a:pt x="939" y="42"/>
                    </a:lnTo>
                    <a:lnTo>
                      <a:pt x="941" y="42"/>
                    </a:lnTo>
                    <a:lnTo>
                      <a:pt x="941" y="44"/>
                    </a:lnTo>
                    <a:lnTo>
                      <a:pt x="941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7" y="48"/>
                    </a:lnTo>
                    <a:lnTo>
                      <a:pt x="947" y="50"/>
                    </a:lnTo>
                    <a:lnTo>
                      <a:pt x="947" y="52"/>
                    </a:lnTo>
                    <a:lnTo>
                      <a:pt x="948" y="54"/>
                    </a:lnTo>
                    <a:lnTo>
                      <a:pt x="950" y="54"/>
                    </a:lnTo>
                    <a:lnTo>
                      <a:pt x="952" y="55"/>
                    </a:lnTo>
                    <a:lnTo>
                      <a:pt x="952" y="58"/>
                    </a:lnTo>
                    <a:lnTo>
                      <a:pt x="952" y="59"/>
                    </a:lnTo>
                    <a:lnTo>
                      <a:pt x="950" y="59"/>
                    </a:lnTo>
                    <a:lnTo>
                      <a:pt x="948" y="59"/>
                    </a:lnTo>
                    <a:lnTo>
                      <a:pt x="949" y="61"/>
                    </a:lnTo>
                    <a:lnTo>
                      <a:pt x="949" y="63"/>
                    </a:lnTo>
                    <a:lnTo>
                      <a:pt x="947" y="63"/>
                    </a:lnTo>
                    <a:lnTo>
                      <a:pt x="945" y="63"/>
                    </a:lnTo>
                    <a:lnTo>
                      <a:pt x="945" y="65"/>
                    </a:lnTo>
                    <a:lnTo>
                      <a:pt x="945" y="67"/>
                    </a:lnTo>
                    <a:lnTo>
                      <a:pt x="943" y="67"/>
                    </a:lnTo>
                    <a:lnTo>
                      <a:pt x="940" y="67"/>
                    </a:lnTo>
                    <a:lnTo>
                      <a:pt x="938" y="67"/>
                    </a:lnTo>
                    <a:lnTo>
                      <a:pt x="936" y="66"/>
                    </a:lnTo>
                    <a:lnTo>
                      <a:pt x="937" y="68"/>
                    </a:lnTo>
                    <a:lnTo>
                      <a:pt x="937" y="70"/>
                    </a:lnTo>
                    <a:lnTo>
                      <a:pt x="937" y="72"/>
                    </a:lnTo>
                    <a:lnTo>
                      <a:pt x="938" y="75"/>
                    </a:lnTo>
                    <a:lnTo>
                      <a:pt x="936" y="75"/>
                    </a:lnTo>
                    <a:lnTo>
                      <a:pt x="934" y="75"/>
                    </a:lnTo>
                    <a:lnTo>
                      <a:pt x="933" y="72"/>
                    </a:lnTo>
                    <a:lnTo>
                      <a:pt x="933" y="70"/>
                    </a:lnTo>
                    <a:lnTo>
                      <a:pt x="933" y="68"/>
                    </a:lnTo>
                    <a:lnTo>
                      <a:pt x="932" y="66"/>
                    </a:lnTo>
                    <a:lnTo>
                      <a:pt x="930" y="66"/>
                    </a:lnTo>
                    <a:lnTo>
                      <a:pt x="928" y="66"/>
                    </a:lnTo>
                    <a:lnTo>
                      <a:pt x="929" y="68"/>
                    </a:lnTo>
                    <a:lnTo>
                      <a:pt x="929" y="70"/>
                    </a:lnTo>
                    <a:lnTo>
                      <a:pt x="927" y="70"/>
                    </a:lnTo>
                    <a:lnTo>
                      <a:pt x="924" y="70"/>
                    </a:lnTo>
                    <a:lnTo>
                      <a:pt x="924" y="72"/>
                    </a:lnTo>
                    <a:lnTo>
                      <a:pt x="926" y="75"/>
                    </a:lnTo>
                    <a:lnTo>
                      <a:pt x="923" y="75"/>
                    </a:lnTo>
                    <a:lnTo>
                      <a:pt x="921" y="75"/>
                    </a:lnTo>
                    <a:lnTo>
                      <a:pt x="920" y="72"/>
                    </a:lnTo>
                    <a:lnTo>
                      <a:pt x="920" y="70"/>
                    </a:lnTo>
                    <a:lnTo>
                      <a:pt x="922" y="70"/>
                    </a:lnTo>
                    <a:lnTo>
                      <a:pt x="924" y="70"/>
                    </a:lnTo>
                    <a:lnTo>
                      <a:pt x="924" y="68"/>
                    </a:lnTo>
                    <a:lnTo>
                      <a:pt x="923" y="66"/>
                    </a:lnTo>
                    <a:lnTo>
                      <a:pt x="921" y="66"/>
                    </a:lnTo>
                    <a:lnTo>
                      <a:pt x="919" y="66"/>
                    </a:lnTo>
                    <a:lnTo>
                      <a:pt x="919" y="64"/>
                    </a:lnTo>
                    <a:lnTo>
                      <a:pt x="919" y="62"/>
                    </a:lnTo>
                    <a:lnTo>
                      <a:pt x="918" y="60"/>
                    </a:lnTo>
                    <a:lnTo>
                      <a:pt x="918" y="58"/>
                    </a:lnTo>
                    <a:lnTo>
                      <a:pt x="919" y="58"/>
                    </a:lnTo>
                    <a:lnTo>
                      <a:pt x="920" y="58"/>
                    </a:lnTo>
                    <a:lnTo>
                      <a:pt x="921" y="58"/>
                    </a:lnTo>
                    <a:lnTo>
                      <a:pt x="922" y="58"/>
                    </a:lnTo>
                    <a:lnTo>
                      <a:pt x="924" y="58"/>
                    </a:lnTo>
                    <a:lnTo>
                      <a:pt x="927" y="58"/>
                    </a:lnTo>
                    <a:lnTo>
                      <a:pt x="927" y="55"/>
                    </a:lnTo>
                    <a:lnTo>
                      <a:pt x="927" y="53"/>
                    </a:lnTo>
                    <a:lnTo>
                      <a:pt x="924" y="53"/>
                    </a:lnTo>
                    <a:lnTo>
                      <a:pt x="922" y="53"/>
                    </a:lnTo>
                    <a:lnTo>
                      <a:pt x="921" y="51"/>
                    </a:lnTo>
                    <a:lnTo>
                      <a:pt x="921" y="49"/>
                    </a:lnTo>
                    <a:lnTo>
                      <a:pt x="920" y="47"/>
                    </a:lnTo>
                    <a:lnTo>
                      <a:pt x="920" y="45"/>
                    </a:lnTo>
                    <a:lnTo>
                      <a:pt x="920" y="43"/>
                    </a:lnTo>
                    <a:lnTo>
                      <a:pt x="920" y="41"/>
                    </a:lnTo>
                    <a:lnTo>
                      <a:pt x="918" y="41"/>
                    </a:lnTo>
                    <a:lnTo>
                      <a:pt x="916" y="41"/>
                    </a:lnTo>
                    <a:lnTo>
                      <a:pt x="915" y="38"/>
                    </a:lnTo>
                    <a:lnTo>
                      <a:pt x="915" y="36"/>
                    </a:lnTo>
                    <a:lnTo>
                      <a:pt x="913" y="36"/>
                    </a:lnTo>
                    <a:lnTo>
                      <a:pt x="911" y="36"/>
                    </a:lnTo>
                    <a:lnTo>
                      <a:pt x="911" y="38"/>
                    </a:lnTo>
                    <a:lnTo>
                      <a:pt x="912" y="41"/>
                    </a:lnTo>
                    <a:lnTo>
                      <a:pt x="914" y="41"/>
                    </a:lnTo>
                    <a:lnTo>
                      <a:pt x="916" y="41"/>
                    </a:lnTo>
                    <a:lnTo>
                      <a:pt x="916" y="43"/>
                    </a:lnTo>
                    <a:lnTo>
                      <a:pt x="916" y="45"/>
                    </a:lnTo>
                    <a:lnTo>
                      <a:pt x="917" y="47"/>
                    </a:lnTo>
                    <a:lnTo>
                      <a:pt x="917" y="49"/>
                    </a:lnTo>
                    <a:lnTo>
                      <a:pt x="915" y="49"/>
                    </a:lnTo>
                    <a:lnTo>
                      <a:pt x="913" y="49"/>
                    </a:lnTo>
                    <a:lnTo>
                      <a:pt x="912" y="49"/>
                    </a:lnTo>
                    <a:lnTo>
                      <a:pt x="911" y="49"/>
                    </a:lnTo>
                    <a:lnTo>
                      <a:pt x="909" y="49"/>
                    </a:lnTo>
                    <a:lnTo>
                      <a:pt x="909" y="49"/>
                    </a:lnTo>
                    <a:lnTo>
                      <a:pt x="909" y="51"/>
                    </a:lnTo>
                    <a:lnTo>
                      <a:pt x="909" y="53"/>
                    </a:lnTo>
                    <a:lnTo>
                      <a:pt x="910" y="55"/>
                    </a:lnTo>
                    <a:lnTo>
                      <a:pt x="910" y="58"/>
                    </a:lnTo>
                    <a:lnTo>
                      <a:pt x="912" y="58"/>
                    </a:lnTo>
                    <a:lnTo>
                      <a:pt x="914" y="58"/>
                    </a:lnTo>
                    <a:lnTo>
                      <a:pt x="915" y="60"/>
                    </a:lnTo>
                    <a:lnTo>
                      <a:pt x="915" y="62"/>
                    </a:lnTo>
                    <a:lnTo>
                      <a:pt x="915" y="64"/>
                    </a:lnTo>
                    <a:lnTo>
                      <a:pt x="915" y="66"/>
                    </a:lnTo>
                    <a:lnTo>
                      <a:pt x="916" y="69"/>
                    </a:lnTo>
                    <a:lnTo>
                      <a:pt x="916" y="71"/>
                    </a:lnTo>
                    <a:lnTo>
                      <a:pt x="917" y="74"/>
                    </a:lnTo>
                    <a:lnTo>
                      <a:pt x="915" y="74"/>
                    </a:lnTo>
                    <a:lnTo>
                      <a:pt x="913" y="74"/>
                    </a:lnTo>
                    <a:lnTo>
                      <a:pt x="913" y="76"/>
                    </a:lnTo>
                    <a:lnTo>
                      <a:pt x="913" y="78"/>
                    </a:lnTo>
                    <a:lnTo>
                      <a:pt x="913" y="80"/>
                    </a:lnTo>
                    <a:lnTo>
                      <a:pt x="914" y="82"/>
                    </a:lnTo>
                    <a:lnTo>
                      <a:pt x="916" y="82"/>
                    </a:lnTo>
                    <a:lnTo>
                      <a:pt x="918" y="82"/>
                    </a:lnTo>
                    <a:lnTo>
                      <a:pt x="918" y="81"/>
                    </a:lnTo>
                    <a:lnTo>
                      <a:pt x="918" y="80"/>
                    </a:lnTo>
                    <a:lnTo>
                      <a:pt x="917" y="79"/>
                    </a:lnTo>
                    <a:lnTo>
                      <a:pt x="917" y="78"/>
                    </a:lnTo>
                    <a:lnTo>
                      <a:pt x="919" y="78"/>
                    </a:lnTo>
                    <a:lnTo>
                      <a:pt x="921" y="78"/>
                    </a:lnTo>
                    <a:lnTo>
                      <a:pt x="922" y="80"/>
                    </a:lnTo>
                    <a:lnTo>
                      <a:pt x="922" y="82"/>
                    </a:lnTo>
                    <a:lnTo>
                      <a:pt x="924" y="82"/>
                    </a:lnTo>
                    <a:lnTo>
                      <a:pt x="927" y="82"/>
                    </a:lnTo>
                    <a:lnTo>
                      <a:pt x="927" y="84"/>
                    </a:lnTo>
                    <a:lnTo>
                      <a:pt x="928" y="86"/>
                    </a:lnTo>
                    <a:lnTo>
                      <a:pt x="926" y="86"/>
                    </a:lnTo>
                    <a:lnTo>
                      <a:pt x="923" y="86"/>
                    </a:lnTo>
                    <a:lnTo>
                      <a:pt x="924" y="95"/>
                    </a:lnTo>
                    <a:lnTo>
                      <a:pt x="920" y="95"/>
                    </a:lnTo>
                    <a:lnTo>
                      <a:pt x="918" y="95"/>
                    </a:lnTo>
                    <a:lnTo>
                      <a:pt x="916" y="95"/>
                    </a:lnTo>
                    <a:lnTo>
                      <a:pt x="915" y="93"/>
                    </a:lnTo>
                    <a:lnTo>
                      <a:pt x="915" y="91"/>
                    </a:lnTo>
                    <a:lnTo>
                      <a:pt x="913" y="91"/>
                    </a:lnTo>
                    <a:lnTo>
                      <a:pt x="911" y="91"/>
                    </a:lnTo>
                    <a:lnTo>
                      <a:pt x="911" y="88"/>
                    </a:lnTo>
                    <a:lnTo>
                      <a:pt x="910" y="86"/>
                    </a:lnTo>
                    <a:lnTo>
                      <a:pt x="910" y="84"/>
                    </a:lnTo>
                    <a:lnTo>
                      <a:pt x="910" y="82"/>
                    </a:lnTo>
                    <a:lnTo>
                      <a:pt x="907" y="82"/>
                    </a:lnTo>
                    <a:lnTo>
                      <a:pt x="905" y="82"/>
                    </a:lnTo>
                    <a:lnTo>
                      <a:pt x="903" y="82"/>
                    </a:lnTo>
                    <a:lnTo>
                      <a:pt x="901" y="81"/>
                    </a:lnTo>
                    <a:lnTo>
                      <a:pt x="901" y="85"/>
                    </a:lnTo>
                    <a:lnTo>
                      <a:pt x="902" y="87"/>
                    </a:lnTo>
                    <a:lnTo>
                      <a:pt x="902" y="89"/>
                    </a:lnTo>
                    <a:lnTo>
                      <a:pt x="902" y="92"/>
                    </a:lnTo>
                    <a:lnTo>
                      <a:pt x="903" y="94"/>
                    </a:lnTo>
                    <a:lnTo>
                      <a:pt x="905" y="94"/>
                    </a:lnTo>
                    <a:lnTo>
                      <a:pt x="907" y="94"/>
                    </a:lnTo>
                    <a:lnTo>
                      <a:pt x="907" y="94"/>
                    </a:lnTo>
                    <a:lnTo>
                      <a:pt x="906" y="92"/>
                    </a:lnTo>
                    <a:lnTo>
                      <a:pt x="906" y="91"/>
                    </a:lnTo>
                    <a:lnTo>
                      <a:pt x="906" y="89"/>
                    </a:lnTo>
                    <a:lnTo>
                      <a:pt x="909" y="89"/>
                    </a:lnTo>
                    <a:lnTo>
                      <a:pt x="911" y="91"/>
                    </a:lnTo>
                    <a:lnTo>
                      <a:pt x="911" y="93"/>
                    </a:lnTo>
                    <a:lnTo>
                      <a:pt x="912" y="94"/>
                    </a:lnTo>
                    <a:lnTo>
                      <a:pt x="914" y="95"/>
                    </a:lnTo>
                    <a:lnTo>
                      <a:pt x="916" y="95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2"/>
                    </a:lnTo>
                    <a:lnTo>
                      <a:pt x="915" y="102"/>
                    </a:lnTo>
                    <a:lnTo>
                      <a:pt x="913" y="102"/>
                    </a:lnTo>
                    <a:lnTo>
                      <a:pt x="913" y="104"/>
                    </a:lnTo>
                    <a:lnTo>
                      <a:pt x="914" y="106"/>
                    </a:lnTo>
                    <a:lnTo>
                      <a:pt x="905" y="106"/>
                    </a:lnTo>
                    <a:lnTo>
                      <a:pt x="904" y="104"/>
                    </a:lnTo>
                    <a:lnTo>
                      <a:pt x="904" y="102"/>
                    </a:lnTo>
                    <a:lnTo>
                      <a:pt x="904" y="100"/>
                    </a:lnTo>
                    <a:lnTo>
                      <a:pt x="903" y="98"/>
                    </a:lnTo>
                    <a:lnTo>
                      <a:pt x="901" y="98"/>
                    </a:lnTo>
                    <a:lnTo>
                      <a:pt x="899" y="98"/>
                    </a:lnTo>
                    <a:lnTo>
                      <a:pt x="899" y="96"/>
                    </a:lnTo>
                    <a:lnTo>
                      <a:pt x="899" y="94"/>
                    </a:lnTo>
                    <a:lnTo>
                      <a:pt x="898" y="92"/>
                    </a:lnTo>
                    <a:lnTo>
                      <a:pt x="898" y="89"/>
                    </a:lnTo>
                    <a:lnTo>
                      <a:pt x="896" y="89"/>
                    </a:lnTo>
                    <a:lnTo>
                      <a:pt x="894" y="89"/>
                    </a:lnTo>
                    <a:lnTo>
                      <a:pt x="894" y="92"/>
                    </a:lnTo>
                    <a:lnTo>
                      <a:pt x="895" y="94"/>
                    </a:lnTo>
                    <a:lnTo>
                      <a:pt x="895" y="96"/>
                    </a:lnTo>
                    <a:lnTo>
                      <a:pt x="895" y="98"/>
                    </a:lnTo>
                    <a:lnTo>
                      <a:pt x="896" y="100"/>
                    </a:lnTo>
                    <a:lnTo>
                      <a:pt x="896" y="102"/>
                    </a:lnTo>
                    <a:lnTo>
                      <a:pt x="898" y="102"/>
                    </a:lnTo>
                    <a:lnTo>
                      <a:pt x="900" y="102"/>
                    </a:lnTo>
                    <a:lnTo>
                      <a:pt x="900" y="104"/>
                    </a:lnTo>
                    <a:lnTo>
                      <a:pt x="901" y="106"/>
                    </a:lnTo>
                    <a:lnTo>
                      <a:pt x="903" y="106"/>
                    </a:lnTo>
                    <a:lnTo>
                      <a:pt x="905" y="106"/>
                    </a:lnTo>
                    <a:lnTo>
                      <a:pt x="905" y="109"/>
                    </a:lnTo>
                    <a:lnTo>
                      <a:pt x="905" y="111"/>
                    </a:lnTo>
                    <a:lnTo>
                      <a:pt x="906" y="113"/>
                    </a:lnTo>
                    <a:lnTo>
                      <a:pt x="906" y="115"/>
                    </a:lnTo>
                    <a:lnTo>
                      <a:pt x="904" y="115"/>
                    </a:lnTo>
                    <a:lnTo>
                      <a:pt x="902" y="114"/>
                    </a:lnTo>
                    <a:lnTo>
                      <a:pt x="902" y="116"/>
                    </a:lnTo>
                    <a:lnTo>
                      <a:pt x="903" y="118"/>
                    </a:lnTo>
                    <a:lnTo>
                      <a:pt x="901" y="118"/>
                    </a:lnTo>
                    <a:lnTo>
                      <a:pt x="899" y="118"/>
                    </a:lnTo>
                    <a:lnTo>
                      <a:pt x="896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6" y="125"/>
                    </a:lnTo>
                    <a:lnTo>
                      <a:pt x="896" y="127"/>
                    </a:lnTo>
                    <a:lnTo>
                      <a:pt x="894" y="127"/>
                    </a:lnTo>
                    <a:lnTo>
                      <a:pt x="891" y="127"/>
                    </a:lnTo>
                    <a:lnTo>
                      <a:pt x="891" y="129"/>
                    </a:lnTo>
                    <a:lnTo>
                      <a:pt x="891" y="130"/>
                    </a:lnTo>
                    <a:lnTo>
                      <a:pt x="889" y="130"/>
                    </a:lnTo>
                    <a:lnTo>
                      <a:pt x="887" y="130"/>
                    </a:lnTo>
                    <a:lnTo>
                      <a:pt x="888" y="132"/>
                    </a:lnTo>
                    <a:lnTo>
                      <a:pt x="888" y="134"/>
                    </a:lnTo>
                    <a:lnTo>
                      <a:pt x="886" y="134"/>
                    </a:lnTo>
                    <a:lnTo>
                      <a:pt x="884" y="134"/>
                    </a:lnTo>
                    <a:lnTo>
                      <a:pt x="882" y="134"/>
                    </a:lnTo>
                    <a:lnTo>
                      <a:pt x="880" y="134"/>
                    </a:lnTo>
                    <a:lnTo>
                      <a:pt x="880" y="136"/>
                    </a:lnTo>
                    <a:lnTo>
                      <a:pt x="881" y="138"/>
                    </a:lnTo>
                    <a:lnTo>
                      <a:pt x="881" y="141"/>
                    </a:lnTo>
                    <a:lnTo>
                      <a:pt x="882" y="143"/>
                    </a:lnTo>
                    <a:lnTo>
                      <a:pt x="880" y="143"/>
                    </a:lnTo>
                    <a:lnTo>
                      <a:pt x="878" y="143"/>
                    </a:lnTo>
                    <a:lnTo>
                      <a:pt x="878" y="145"/>
                    </a:lnTo>
                    <a:lnTo>
                      <a:pt x="878" y="147"/>
                    </a:lnTo>
                    <a:lnTo>
                      <a:pt x="876" y="146"/>
                    </a:lnTo>
                    <a:lnTo>
                      <a:pt x="873" y="146"/>
                    </a:lnTo>
                    <a:lnTo>
                      <a:pt x="874" y="148"/>
                    </a:lnTo>
                    <a:lnTo>
                      <a:pt x="874" y="150"/>
                    </a:lnTo>
                    <a:lnTo>
                      <a:pt x="872" y="150"/>
                    </a:lnTo>
                    <a:lnTo>
                      <a:pt x="870" y="150"/>
                    </a:lnTo>
                    <a:lnTo>
                      <a:pt x="870" y="152"/>
                    </a:lnTo>
                    <a:lnTo>
                      <a:pt x="871" y="154"/>
                    </a:lnTo>
                    <a:lnTo>
                      <a:pt x="869" y="154"/>
                    </a:lnTo>
                    <a:lnTo>
                      <a:pt x="867" y="154"/>
                    </a:lnTo>
                    <a:lnTo>
                      <a:pt x="867" y="156"/>
                    </a:lnTo>
                    <a:lnTo>
                      <a:pt x="867" y="159"/>
                    </a:lnTo>
                    <a:lnTo>
                      <a:pt x="865" y="159"/>
                    </a:lnTo>
                    <a:lnTo>
                      <a:pt x="863" y="159"/>
                    </a:lnTo>
                    <a:lnTo>
                      <a:pt x="864" y="161"/>
                    </a:lnTo>
                    <a:lnTo>
                      <a:pt x="864" y="163"/>
                    </a:lnTo>
                    <a:lnTo>
                      <a:pt x="862" y="163"/>
                    </a:lnTo>
                    <a:lnTo>
                      <a:pt x="860" y="163"/>
                    </a:lnTo>
                    <a:lnTo>
                      <a:pt x="860" y="161"/>
                    </a:lnTo>
                    <a:lnTo>
                      <a:pt x="859" y="159"/>
                    </a:lnTo>
                    <a:lnTo>
                      <a:pt x="856" y="159"/>
                    </a:lnTo>
                    <a:lnTo>
                      <a:pt x="854" y="159"/>
                    </a:lnTo>
                    <a:lnTo>
                      <a:pt x="855" y="161"/>
                    </a:lnTo>
                    <a:lnTo>
                      <a:pt x="855" y="163"/>
                    </a:lnTo>
                    <a:lnTo>
                      <a:pt x="857" y="163"/>
                    </a:lnTo>
                    <a:lnTo>
                      <a:pt x="860" y="163"/>
                    </a:lnTo>
                    <a:lnTo>
                      <a:pt x="861" y="165"/>
                    </a:lnTo>
                    <a:lnTo>
                      <a:pt x="861" y="167"/>
                    </a:lnTo>
                    <a:lnTo>
                      <a:pt x="859" y="167"/>
                    </a:lnTo>
                    <a:lnTo>
                      <a:pt x="856" y="166"/>
                    </a:lnTo>
                    <a:lnTo>
                      <a:pt x="856" y="168"/>
                    </a:lnTo>
                    <a:lnTo>
                      <a:pt x="857" y="170"/>
                    </a:lnTo>
                    <a:lnTo>
                      <a:pt x="857" y="172"/>
                    </a:lnTo>
                    <a:lnTo>
                      <a:pt x="857" y="175"/>
                    </a:lnTo>
                    <a:lnTo>
                      <a:pt x="855" y="175"/>
                    </a:lnTo>
                    <a:lnTo>
                      <a:pt x="853" y="175"/>
                    </a:lnTo>
                    <a:lnTo>
                      <a:pt x="851" y="175"/>
                    </a:lnTo>
                    <a:lnTo>
                      <a:pt x="849" y="175"/>
                    </a:lnTo>
                    <a:lnTo>
                      <a:pt x="849" y="177"/>
                    </a:lnTo>
                    <a:lnTo>
                      <a:pt x="850" y="179"/>
                    </a:lnTo>
                    <a:lnTo>
                      <a:pt x="850" y="181"/>
                    </a:lnTo>
                    <a:lnTo>
                      <a:pt x="851" y="183"/>
                    </a:lnTo>
                    <a:lnTo>
                      <a:pt x="849" y="183"/>
                    </a:lnTo>
                    <a:lnTo>
                      <a:pt x="847" y="183"/>
                    </a:lnTo>
                    <a:lnTo>
                      <a:pt x="845" y="183"/>
                    </a:lnTo>
                    <a:lnTo>
                      <a:pt x="843" y="183"/>
                    </a:lnTo>
                    <a:lnTo>
                      <a:pt x="843" y="185"/>
                    </a:lnTo>
                    <a:lnTo>
                      <a:pt x="843" y="187"/>
                    </a:lnTo>
                    <a:lnTo>
                      <a:pt x="844" y="189"/>
                    </a:lnTo>
                    <a:lnTo>
                      <a:pt x="844" y="191"/>
                    </a:lnTo>
                    <a:lnTo>
                      <a:pt x="841" y="191"/>
                    </a:lnTo>
                    <a:lnTo>
                      <a:pt x="839" y="191"/>
                    </a:lnTo>
                    <a:lnTo>
                      <a:pt x="840" y="193"/>
                    </a:lnTo>
                    <a:lnTo>
                      <a:pt x="840" y="195"/>
                    </a:lnTo>
                    <a:lnTo>
                      <a:pt x="838" y="195"/>
                    </a:lnTo>
                    <a:lnTo>
                      <a:pt x="836" y="195"/>
                    </a:lnTo>
                    <a:lnTo>
                      <a:pt x="836" y="197"/>
                    </a:lnTo>
                    <a:lnTo>
                      <a:pt x="837" y="199"/>
                    </a:lnTo>
                    <a:lnTo>
                      <a:pt x="835" y="199"/>
                    </a:lnTo>
                    <a:lnTo>
                      <a:pt x="833" y="199"/>
                    </a:lnTo>
                    <a:lnTo>
                      <a:pt x="833" y="201"/>
                    </a:lnTo>
                    <a:lnTo>
                      <a:pt x="833" y="203"/>
                    </a:lnTo>
                    <a:lnTo>
                      <a:pt x="831" y="203"/>
                    </a:lnTo>
                    <a:lnTo>
                      <a:pt x="829" y="203"/>
                    </a:lnTo>
                    <a:lnTo>
                      <a:pt x="830" y="205"/>
                    </a:lnTo>
                    <a:lnTo>
                      <a:pt x="830" y="208"/>
                    </a:lnTo>
                    <a:lnTo>
                      <a:pt x="828" y="208"/>
                    </a:lnTo>
                    <a:lnTo>
                      <a:pt x="826" y="208"/>
                    </a:lnTo>
                    <a:lnTo>
                      <a:pt x="826" y="210"/>
                    </a:lnTo>
                    <a:lnTo>
                      <a:pt x="827" y="211"/>
                    </a:lnTo>
                    <a:lnTo>
                      <a:pt x="824" y="211"/>
                    </a:lnTo>
                    <a:lnTo>
                      <a:pt x="822" y="211"/>
                    </a:lnTo>
                    <a:lnTo>
                      <a:pt x="822" y="213"/>
                    </a:lnTo>
                    <a:lnTo>
                      <a:pt x="822" y="215"/>
                    </a:lnTo>
                    <a:lnTo>
                      <a:pt x="820" y="215"/>
                    </a:lnTo>
                    <a:lnTo>
                      <a:pt x="818" y="215"/>
                    </a:lnTo>
                    <a:lnTo>
                      <a:pt x="819" y="217"/>
                    </a:lnTo>
                    <a:lnTo>
                      <a:pt x="819" y="219"/>
                    </a:lnTo>
                    <a:lnTo>
                      <a:pt x="817" y="219"/>
                    </a:lnTo>
                    <a:lnTo>
                      <a:pt x="815" y="219"/>
                    </a:lnTo>
                    <a:lnTo>
                      <a:pt x="816" y="221"/>
                    </a:lnTo>
                    <a:lnTo>
                      <a:pt x="816" y="223"/>
                    </a:lnTo>
                    <a:lnTo>
                      <a:pt x="814" y="223"/>
                    </a:lnTo>
                    <a:lnTo>
                      <a:pt x="812" y="223"/>
                    </a:lnTo>
                    <a:lnTo>
                      <a:pt x="812" y="226"/>
                    </a:lnTo>
                    <a:lnTo>
                      <a:pt x="813" y="228"/>
                    </a:lnTo>
                    <a:lnTo>
                      <a:pt x="811" y="228"/>
                    </a:lnTo>
                    <a:lnTo>
                      <a:pt x="808" y="228"/>
                    </a:lnTo>
                    <a:lnTo>
                      <a:pt x="806" y="228"/>
                    </a:lnTo>
                    <a:lnTo>
                      <a:pt x="804" y="228"/>
                    </a:lnTo>
                    <a:lnTo>
                      <a:pt x="802" y="228"/>
                    </a:lnTo>
                    <a:lnTo>
                      <a:pt x="800" y="228"/>
                    </a:lnTo>
                    <a:lnTo>
                      <a:pt x="799" y="226"/>
                    </a:lnTo>
                    <a:lnTo>
                      <a:pt x="799" y="223"/>
                    </a:lnTo>
                    <a:lnTo>
                      <a:pt x="797" y="223"/>
                    </a:lnTo>
                    <a:lnTo>
                      <a:pt x="795" y="223"/>
                    </a:lnTo>
                    <a:lnTo>
                      <a:pt x="795" y="221"/>
                    </a:lnTo>
                    <a:lnTo>
                      <a:pt x="794" y="219"/>
                    </a:lnTo>
                    <a:lnTo>
                      <a:pt x="791" y="219"/>
                    </a:lnTo>
                    <a:lnTo>
                      <a:pt x="789" y="219"/>
                    </a:lnTo>
                    <a:lnTo>
                      <a:pt x="789" y="221"/>
                    </a:lnTo>
                    <a:lnTo>
                      <a:pt x="790" y="223"/>
                    </a:lnTo>
                    <a:lnTo>
                      <a:pt x="793" y="223"/>
                    </a:lnTo>
                    <a:lnTo>
                      <a:pt x="795" y="223"/>
                    </a:lnTo>
                    <a:lnTo>
                      <a:pt x="795" y="226"/>
                    </a:lnTo>
                    <a:lnTo>
                      <a:pt x="796" y="228"/>
                    </a:lnTo>
                    <a:lnTo>
                      <a:pt x="798" y="228"/>
                    </a:lnTo>
                    <a:lnTo>
                      <a:pt x="800" y="228"/>
                    </a:lnTo>
                    <a:lnTo>
                      <a:pt x="800" y="230"/>
                    </a:lnTo>
                    <a:lnTo>
                      <a:pt x="801" y="232"/>
                    </a:lnTo>
                    <a:lnTo>
                      <a:pt x="798" y="232"/>
                    </a:lnTo>
                    <a:lnTo>
                      <a:pt x="797" y="232"/>
                    </a:lnTo>
                    <a:lnTo>
                      <a:pt x="797" y="234"/>
                    </a:lnTo>
                    <a:lnTo>
                      <a:pt x="797" y="236"/>
                    </a:lnTo>
                    <a:lnTo>
                      <a:pt x="799" y="236"/>
                    </a:lnTo>
                    <a:lnTo>
                      <a:pt x="801" y="236"/>
                    </a:lnTo>
                    <a:lnTo>
                      <a:pt x="802" y="238"/>
                    </a:lnTo>
                    <a:lnTo>
                      <a:pt x="802" y="240"/>
                    </a:lnTo>
                    <a:lnTo>
                      <a:pt x="800" y="240"/>
                    </a:lnTo>
                    <a:lnTo>
                      <a:pt x="798" y="240"/>
                    </a:lnTo>
                    <a:lnTo>
                      <a:pt x="799" y="243"/>
                    </a:lnTo>
                    <a:lnTo>
                      <a:pt x="799" y="244"/>
                    </a:lnTo>
                    <a:lnTo>
                      <a:pt x="797" y="245"/>
                    </a:lnTo>
                    <a:lnTo>
                      <a:pt x="795" y="244"/>
                    </a:lnTo>
                    <a:lnTo>
                      <a:pt x="793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91" y="248"/>
                    </a:lnTo>
                    <a:lnTo>
                      <a:pt x="791" y="250"/>
                    </a:lnTo>
                    <a:lnTo>
                      <a:pt x="793" y="252"/>
                    </a:lnTo>
                    <a:lnTo>
                      <a:pt x="790" y="252"/>
                    </a:lnTo>
                    <a:lnTo>
                      <a:pt x="788" y="252"/>
                    </a:lnTo>
                    <a:lnTo>
                      <a:pt x="788" y="254"/>
                    </a:lnTo>
                    <a:lnTo>
                      <a:pt x="788" y="256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5" y="259"/>
                    </a:lnTo>
                    <a:lnTo>
                      <a:pt x="785" y="261"/>
                    </a:lnTo>
                    <a:lnTo>
                      <a:pt x="783" y="261"/>
                    </a:lnTo>
                    <a:lnTo>
                      <a:pt x="781" y="261"/>
                    </a:lnTo>
                    <a:lnTo>
                      <a:pt x="781" y="263"/>
                    </a:lnTo>
                    <a:lnTo>
                      <a:pt x="782" y="265"/>
                    </a:lnTo>
                    <a:lnTo>
                      <a:pt x="780" y="265"/>
                    </a:lnTo>
                    <a:lnTo>
                      <a:pt x="778" y="265"/>
                    </a:lnTo>
                    <a:lnTo>
                      <a:pt x="778" y="267"/>
                    </a:lnTo>
                    <a:lnTo>
                      <a:pt x="779" y="269"/>
                    </a:lnTo>
                    <a:lnTo>
                      <a:pt x="777" y="269"/>
                    </a:lnTo>
                    <a:lnTo>
                      <a:pt x="774" y="269"/>
                    </a:lnTo>
                    <a:lnTo>
                      <a:pt x="774" y="271"/>
                    </a:lnTo>
                    <a:lnTo>
                      <a:pt x="774" y="273"/>
                    </a:lnTo>
                    <a:lnTo>
                      <a:pt x="772" y="273"/>
                    </a:lnTo>
                    <a:lnTo>
                      <a:pt x="770" y="273"/>
                    </a:lnTo>
                    <a:lnTo>
                      <a:pt x="770" y="271"/>
                    </a:lnTo>
                    <a:lnTo>
                      <a:pt x="770" y="269"/>
                    </a:lnTo>
                    <a:lnTo>
                      <a:pt x="768" y="269"/>
                    </a:lnTo>
                    <a:lnTo>
                      <a:pt x="766" y="269"/>
                    </a:lnTo>
                    <a:lnTo>
                      <a:pt x="766" y="271"/>
                    </a:lnTo>
                    <a:lnTo>
                      <a:pt x="766" y="273"/>
                    </a:lnTo>
                    <a:lnTo>
                      <a:pt x="768" y="273"/>
                    </a:lnTo>
                    <a:lnTo>
                      <a:pt x="770" y="273"/>
                    </a:lnTo>
                    <a:lnTo>
                      <a:pt x="771" y="276"/>
                    </a:lnTo>
                    <a:lnTo>
                      <a:pt x="771" y="278"/>
                    </a:lnTo>
                    <a:lnTo>
                      <a:pt x="769" y="278"/>
                    </a:lnTo>
                    <a:lnTo>
                      <a:pt x="767" y="278"/>
                    </a:lnTo>
                    <a:lnTo>
                      <a:pt x="767" y="279"/>
                    </a:lnTo>
                    <a:lnTo>
                      <a:pt x="768" y="281"/>
                    </a:lnTo>
                    <a:lnTo>
                      <a:pt x="769" y="283"/>
                    </a:lnTo>
                    <a:lnTo>
                      <a:pt x="769" y="285"/>
                    </a:lnTo>
                    <a:lnTo>
                      <a:pt x="767" y="285"/>
                    </a:lnTo>
                    <a:lnTo>
                      <a:pt x="765" y="285"/>
                    </a:lnTo>
                    <a:lnTo>
                      <a:pt x="763" y="285"/>
                    </a:lnTo>
                    <a:lnTo>
                      <a:pt x="761" y="285"/>
                    </a:lnTo>
                    <a:lnTo>
                      <a:pt x="761" y="287"/>
                    </a:lnTo>
                    <a:lnTo>
                      <a:pt x="762" y="289"/>
                    </a:lnTo>
                    <a:lnTo>
                      <a:pt x="762" y="292"/>
                    </a:lnTo>
                    <a:lnTo>
                      <a:pt x="762" y="294"/>
                    </a:lnTo>
                    <a:lnTo>
                      <a:pt x="760" y="294"/>
                    </a:lnTo>
                    <a:lnTo>
                      <a:pt x="757" y="294"/>
                    </a:lnTo>
                    <a:lnTo>
                      <a:pt x="758" y="296"/>
                    </a:lnTo>
                    <a:lnTo>
                      <a:pt x="758" y="298"/>
                    </a:lnTo>
                    <a:lnTo>
                      <a:pt x="756" y="298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0" y="298"/>
                    </a:lnTo>
                    <a:lnTo>
                      <a:pt x="751" y="300"/>
                    </a:lnTo>
                    <a:lnTo>
                      <a:pt x="751" y="302"/>
                    </a:lnTo>
                    <a:lnTo>
                      <a:pt x="749" y="302"/>
                    </a:lnTo>
                    <a:lnTo>
                      <a:pt x="747" y="302"/>
                    </a:lnTo>
                    <a:lnTo>
                      <a:pt x="745" y="302"/>
                    </a:lnTo>
                    <a:lnTo>
                      <a:pt x="743" y="302"/>
                    </a:lnTo>
                    <a:lnTo>
                      <a:pt x="743" y="304"/>
                    </a:lnTo>
                    <a:lnTo>
                      <a:pt x="744" y="306"/>
                    </a:lnTo>
                    <a:lnTo>
                      <a:pt x="746" y="306"/>
                    </a:lnTo>
                    <a:lnTo>
                      <a:pt x="748" y="306"/>
                    </a:lnTo>
                    <a:lnTo>
                      <a:pt x="748" y="309"/>
                    </a:lnTo>
                    <a:lnTo>
                      <a:pt x="749" y="311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3"/>
                    </a:lnTo>
                    <a:lnTo>
                      <a:pt x="746" y="315"/>
                    </a:lnTo>
                    <a:lnTo>
                      <a:pt x="744" y="315"/>
                    </a:lnTo>
                    <a:lnTo>
                      <a:pt x="741" y="315"/>
                    </a:lnTo>
                    <a:lnTo>
                      <a:pt x="738" y="315"/>
                    </a:lnTo>
                    <a:lnTo>
                      <a:pt x="737" y="315"/>
                    </a:lnTo>
                    <a:lnTo>
                      <a:pt x="737" y="317"/>
                    </a:lnTo>
                    <a:lnTo>
                      <a:pt x="737" y="319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6" y="323"/>
                    </a:lnTo>
                    <a:lnTo>
                      <a:pt x="734" y="323"/>
                    </a:lnTo>
                    <a:lnTo>
                      <a:pt x="735" y="326"/>
                    </a:lnTo>
                    <a:lnTo>
                      <a:pt x="735" y="328"/>
                    </a:lnTo>
                    <a:lnTo>
                      <a:pt x="733" y="328"/>
                    </a:lnTo>
                    <a:lnTo>
                      <a:pt x="731" y="328"/>
                    </a:lnTo>
                    <a:lnTo>
                      <a:pt x="732" y="330"/>
                    </a:lnTo>
                    <a:lnTo>
                      <a:pt x="732" y="331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28" y="330"/>
                    </a:lnTo>
                    <a:lnTo>
                      <a:pt x="727" y="328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3" y="332"/>
                    </a:lnTo>
                    <a:lnTo>
                      <a:pt x="724" y="332"/>
                    </a:lnTo>
                    <a:lnTo>
                      <a:pt x="726" y="332"/>
                    </a:lnTo>
                    <a:lnTo>
                      <a:pt x="727" y="332"/>
                    </a:lnTo>
                    <a:lnTo>
                      <a:pt x="728" y="332"/>
                    </a:lnTo>
                    <a:lnTo>
                      <a:pt x="729" y="334"/>
                    </a:lnTo>
                    <a:lnTo>
                      <a:pt x="729" y="335"/>
                    </a:lnTo>
                    <a:lnTo>
                      <a:pt x="727" y="335"/>
                    </a:lnTo>
                    <a:lnTo>
                      <a:pt x="724" y="335"/>
                    </a:lnTo>
                    <a:lnTo>
                      <a:pt x="724" y="337"/>
                    </a:lnTo>
                    <a:lnTo>
                      <a:pt x="726" y="339"/>
                    </a:lnTo>
                    <a:lnTo>
                      <a:pt x="723" y="339"/>
                    </a:lnTo>
                    <a:lnTo>
                      <a:pt x="721" y="339"/>
                    </a:lnTo>
                    <a:lnTo>
                      <a:pt x="721" y="342"/>
                    </a:lnTo>
                    <a:lnTo>
                      <a:pt x="722" y="344"/>
                    </a:lnTo>
                    <a:lnTo>
                      <a:pt x="719" y="344"/>
                    </a:lnTo>
                    <a:lnTo>
                      <a:pt x="718" y="344"/>
                    </a:lnTo>
                    <a:lnTo>
                      <a:pt x="718" y="346"/>
                    </a:lnTo>
                    <a:lnTo>
                      <a:pt x="718" y="348"/>
                    </a:lnTo>
                    <a:lnTo>
                      <a:pt x="719" y="350"/>
                    </a:lnTo>
                    <a:lnTo>
                      <a:pt x="719" y="352"/>
                    </a:lnTo>
                    <a:lnTo>
                      <a:pt x="717" y="352"/>
                    </a:lnTo>
                    <a:lnTo>
                      <a:pt x="715" y="352"/>
                    </a:lnTo>
                    <a:lnTo>
                      <a:pt x="716" y="354"/>
                    </a:lnTo>
                    <a:lnTo>
                      <a:pt x="716" y="356"/>
                    </a:lnTo>
                    <a:lnTo>
                      <a:pt x="714" y="356"/>
                    </a:lnTo>
                    <a:lnTo>
                      <a:pt x="712" y="356"/>
                    </a:lnTo>
                    <a:lnTo>
                      <a:pt x="710" y="356"/>
                    </a:lnTo>
                    <a:lnTo>
                      <a:pt x="707" y="356"/>
                    </a:lnTo>
                    <a:lnTo>
                      <a:pt x="707" y="359"/>
                    </a:lnTo>
                    <a:lnTo>
                      <a:pt x="708" y="361"/>
                    </a:lnTo>
                    <a:lnTo>
                      <a:pt x="710" y="363"/>
                    </a:lnTo>
                    <a:lnTo>
                      <a:pt x="710" y="365"/>
                    </a:lnTo>
                    <a:lnTo>
                      <a:pt x="707" y="365"/>
                    </a:lnTo>
                    <a:lnTo>
                      <a:pt x="705" y="365"/>
                    </a:lnTo>
                    <a:lnTo>
                      <a:pt x="705" y="367"/>
                    </a:lnTo>
                    <a:lnTo>
                      <a:pt x="706" y="369"/>
                    </a:lnTo>
                    <a:lnTo>
                      <a:pt x="704" y="369"/>
                    </a:lnTo>
                    <a:lnTo>
                      <a:pt x="702" y="369"/>
                    </a:lnTo>
                    <a:lnTo>
                      <a:pt x="702" y="371"/>
                    </a:lnTo>
                    <a:lnTo>
                      <a:pt x="703" y="373"/>
                    </a:lnTo>
                    <a:lnTo>
                      <a:pt x="701" y="373"/>
                    </a:lnTo>
                    <a:lnTo>
                      <a:pt x="699" y="373"/>
                    </a:lnTo>
                    <a:lnTo>
                      <a:pt x="699" y="376"/>
                    </a:lnTo>
                    <a:lnTo>
                      <a:pt x="699" y="378"/>
                    </a:lnTo>
                    <a:lnTo>
                      <a:pt x="697" y="378"/>
                    </a:lnTo>
                    <a:lnTo>
                      <a:pt x="695" y="378"/>
                    </a:lnTo>
                    <a:lnTo>
                      <a:pt x="696" y="380"/>
                    </a:lnTo>
                    <a:lnTo>
                      <a:pt x="696" y="382"/>
                    </a:lnTo>
                    <a:lnTo>
                      <a:pt x="694" y="382"/>
                    </a:lnTo>
                    <a:lnTo>
                      <a:pt x="691" y="382"/>
                    </a:lnTo>
                    <a:lnTo>
                      <a:pt x="693" y="384"/>
                    </a:lnTo>
                    <a:lnTo>
                      <a:pt x="693" y="386"/>
                    </a:lnTo>
                    <a:lnTo>
                      <a:pt x="690" y="386"/>
                    </a:lnTo>
                    <a:lnTo>
                      <a:pt x="688" y="386"/>
                    </a:lnTo>
                    <a:lnTo>
                      <a:pt x="689" y="388"/>
                    </a:lnTo>
                    <a:lnTo>
                      <a:pt x="689" y="390"/>
                    </a:lnTo>
                    <a:lnTo>
                      <a:pt x="687" y="390"/>
                    </a:lnTo>
                    <a:lnTo>
                      <a:pt x="685" y="390"/>
                    </a:lnTo>
                    <a:lnTo>
                      <a:pt x="685" y="393"/>
                    </a:lnTo>
                    <a:lnTo>
                      <a:pt x="686" y="395"/>
                    </a:lnTo>
                    <a:lnTo>
                      <a:pt x="684" y="395"/>
                    </a:lnTo>
                    <a:lnTo>
                      <a:pt x="682" y="395"/>
                    </a:lnTo>
                    <a:lnTo>
                      <a:pt x="682" y="397"/>
                    </a:lnTo>
                    <a:lnTo>
                      <a:pt x="683" y="399"/>
                    </a:lnTo>
                    <a:lnTo>
                      <a:pt x="681" y="399"/>
                    </a:lnTo>
                    <a:lnTo>
                      <a:pt x="679" y="399"/>
                    </a:lnTo>
                    <a:lnTo>
                      <a:pt x="679" y="401"/>
                    </a:lnTo>
                    <a:lnTo>
                      <a:pt x="680" y="403"/>
                    </a:lnTo>
                    <a:lnTo>
                      <a:pt x="678" y="403"/>
                    </a:lnTo>
                    <a:lnTo>
                      <a:pt x="675" y="403"/>
                    </a:lnTo>
                    <a:lnTo>
                      <a:pt x="674" y="401"/>
                    </a:lnTo>
                    <a:lnTo>
                      <a:pt x="674" y="399"/>
                    </a:lnTo>
                    <a:lnTo>
                      <a:pt x="672" y="399"/>
                    </a:lnTo>
                    <a:lnTo>
                      <a:pt x="670" y="399"/>
                    </a:lnTo>
                    <a:lnTo>
                      <a:pt x="670" y="401"/>
                    </a:lnTo>
                    <a:lnTo>
                      <a:pt x="671" y="403"/>
                    </a:lnTo>
                    <a:lnTo>
                      <a:pt x="673" y="403"/>
                    </a:lnTo>
                    <a:lnTo>
                      <a:pt x="675" y="403"/>
                    </a:lnTo>
                    <a:lnTo>
                      <a:pt x="675" y="405"/>
                    </a:lnTo>
                    <a:lnTo>
                      <a:pt x="677" y="407"/>
                    </a:lnTo>
                    <a:lnTo>
                      <a:pt x="674" y="407"/>
                    </a:lnTo>
                    <a:lnTo>
                      <a:pt x="672" y="407"/>
                    </a:lnTo>
                    <a:lnTo>
                      <a:pt x="672" y="410"/>
                    </a:lnTo>
                    <a:lnTo>
                      <a:pt x="673" y="412"/>
                    </a:lnTo>
                    <a:lnTo>
                      <a:pt x="673" y="414"/>
                    </a:lnTo>
                    <a:lnTo>
                      <a:pt x="673" y="415"/>
                    </a:lnTo>
                    <a:lnTo>
                      <a:pt x="672" y="416"/>
                    </a:lnTo>
                    <a:lnTo>
                      <a:pt x="669" y="416"/>
                    </a:lnTo>
                    <a:lnTo>
                      <a:pt x="667" y="416"/>
                    </a:lnTo>
                    <a:lnTo>
                      <a:pt x="665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7" y="422"/>
                    </a:lnTo>
                    <a:lnTo>
                      <a:pt x="667" y="423"/>
                    </a:lnTo>
                    <a:lnTo>
                      <a:pt x="665" y="425"/>
                    </a:lnTo>
                    <a:lnTo>
                      <a:pt x="663" y="425"/>
                    </a:lnTo>
                    <a:lnTo>
                      <a:pt x="664" y="427"/>
                    </a:lnTo>
                    <a:lnTo>
                      <a:pt x="664" y="428"/>
                    </a:lnTo>
                    <a:lnTo>
                      <a:pt x="662" y="428"/>
                    </a:lnTo>
                    <a:lnTo>
                      <a:pt x="660" y="429"/>
                    </a:lnTo>
                    <a:lnTo>
                      <a:pt x="661" y="430"/>
                    </a:lnTo>
                    <a:lnTo>
                      <a:pt x="661" y="432"/>
                    </a:lnTo>
                    <a:lnTo>
                      <a:pt x="658" y="433"/>
                    </a:lnTo>
                    <a:lnTo>
                      <a:pt x="656" y="433"/>
                    </a:lnTo>
                    <a:lnTo>
                      <a:pt x="657" y="435"/>
                    </a:lnTo>
                    <a:lnTo>
                      <a:pt x="657" y="436"/>
                    </a:lnTo>
                    <a:lnTo>
                      <a:pt x="655" y="436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4" y="440"/>
                    </a:lnTo>
                    <a:lnTo>
                      <a:pt x="652" y="442"/>
                    </a:lnTo>
                    <a:lnTo>
                      <a:pt x="650" y="442"/>
                    </a:lnTo>
                    <a:lnTo>
                      <a:pt x="650" y="444"/>
                    </a:lnTo>
                    <a:lnTo>
                      <a:pt x="651" y="445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3" y="446"/>
                    </a:lnTo>
                    <a:lnTo>
                      <a:pt x="643" y="448"/>
                    </a:lnTo>
                    <a:lnTo>
                      <a:pt x="644" y="450"/>
                    </a:lnTo>
                    <a:lnTo>
                      <a:pt x="644" y="452"/>
                    </a:lnTo>
                    <a:lnTo>
                      <a:pt x="645" y="453"/>
                    </a:lnTo>
                    <a:lnTo>
                      <a:pt x="643" y="454"/>
                    </a:lnTo>
                    <a:lnTo>
                      <a:pt x="640" y="454"/>
                    </a:lnTo>
                    <a:lnTo>
                      <a:pt x="639" y="452"/>
                    </a:lnTo>
                    <a:lnTo>
                      <a:pt x="639" y="450"/>
                    </a:lnTo>
                    <a:lnTo>
                      <a:pt x="637" y="450"/>
                    </a:lnTo>
                    <a:lnTo>
                      <a:pt x="635" y="450"/>
                    </a:lnTo>
                    <a:lnTo>
                      <a:pt x="635" y="452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40" y="454"/>
                    </a:lnTo>
                    <a:lnTo>
                      <a:pt x="640" y="456"/>
                    </a:lnTo>
                    <a:lnTo>
                      <a:pt x="640" y="457"/>
                    </a:lnTo>
                    <a:lnTo>
                      <a:pt x="638" y="457"/>
                    </a:lnTo>
                    <a:lnTo>
                      <a:pt x="636" y="459"/>
                    </a:lnTo>
                    <a:lnTo>
                      <a:pt x="637" y="461"/>
                    </a:lnTo>
                    <a:lnTo>
                      <a:pt x="637" y="462"/>
                    </a:lnTo>
                    <a:lnTo>
                      <a:pt x="635" y="462"/>
                    </a:lnTo>
                    <a:lnTo>
                      <a:pt x="633" y="463"/>
                    </a:lnTo>
                    <a:lnTo>
                      <a:pt x="634" y="465"/>
                    </a:lnTo>
                    <a:lnTo>
                      <a:pt x="634" y="466"/>
                    </a:lnTo>
                    <a:lnTo>
                      <a:pt x="632" y="467"/>
                    </a:lnTo>
                    <a:lnTo>
                      <a:pt x="630" y="467"/>
                    </a:lnTo>
                    <a:lnTo>
                      <a:pt x="631" y="468"/>
                    </a:lnTo>
                    <a:lnTo>
                      <a:pt x="631" y="470"/>
                    </a:lnTo>
                    <a:lnTo>
                      <a:pt x="629" y="471"/>
                    </a:lnTo>
                    <a:lnTo>
                      <a:pt x="627" y="471"/>
                    </a:lnTo>
                    <a:lnTo>
                      <a:pt x="627" y="469"/>
                    </a:lnTo>
                    <a:lnTo>
                      <a:pt x="625" y="467"/>
                    </a:lnTo>
                    <a:lnTo>
                      <a:pt x="628" y="467"/>
                    </a:lnTo>
                    <a:lnTo>
                      <a:pt x="630" y="467"/>
                    </a:lnTo>
                    <a:lnTo>
                      <a:pt x="630" y="465"/>
                    </a:lnTo>
                    <a:lnTo>
                      <a:pt x="629" y="463"/>
                    </a:lnTo>
                    <a:lnTo>
                      <a:pt x="629" y="461"/>
                    </a:lnTo>
                    <a:lnTo>
                      <a:pt x="628" y="459"/>
                    </a:lnTo>
                    <a:lnTo>
                      <a:pt x="625" y="459"/>
                    </a:lnTo>
                    <a:lnTo>
                      <a:pt x="623" y="459"/>
                    </a:lnTo>
                    <a:lnTo>
                      <a:pt x="623" y="456"/>
                    </a:lnTo>
                    <a:lnTo>
                      <a:pt x="622" y="454"/>
                    </a:lnTo>
                    <a:lnTo>
                      <a:pt x="620" y="454"/>
                    </a:lnTo>
                    <a:lnTo>
                      <a:pt x="618" y="454"/>
                    </a:lnTo>
                    <a:lnTo>
                      <a:pt x="619" y="456"/>
                    </a:lnTo>
                    <a:lnTo>
                      <a:pt x="619" y="459"/>
                    </a:lnTo>
                    <a:lnTo>
                      <a:pt x="620" y="461"/>
                    </a:lnTo>
                    <a:lnTo>
                      <a:pt x="620" y="463"/>
                    </a:lnTo>
                    <a:lnTo>
                      <a:pt x="618" y="463"/>
                    </a:lnTo>
                    <a:lnTo>
                      <a:pt x="616" y="463"/>
                    </a:lnTo>
                    <a:lnTo>
                      <a:pt x="617" y="465"/>
                    </a:lnTo>
                    <a:lnTo>
                      <a:pt x="617" y="467"/>
                    </a:lnTo>
                    <a:lnTo>
                      <a:pt x="618" y="469"/>
                    </a:lnTo>
                    <a:lnTo>
                      <a:pt x="618" y="471"/>
                    </a:lnTo>
                    <a:lnTo>
                      <a:pt x="619" y="473"/>
                    </a:lnTo>
                    <a:lnTo>
                      <a:pt x="619" y="476"/>
                    </a:lnTo>
                    <a:lnTo>
                      <a:pt x="621" y="476"/>
                    </a:lnTo>
                    <a:lnTo>
                      <a:pt x="623" y="476"/>
                    </a:lnTo>
                    <a:lnTo>
                      <a:pt x="624" y="478"/>
                    </a:lnTo>
                    <a:lnTo>
                      <a:pt x="624" y="479"/>
                    </a:lnTo>
                    <a:lnTo>
                      <a:pt x="622" y="480"/>
                    </a:lnTo>
                    <a:lnTo>
                      <a:pt x="620" y="480"/>
                    </a:lnTo>
                    <a:lnTo>
                      <a:pt x="621" y="482"/>
                    </a:lnTo>
                    <a:lnTo>
                      <a:pt x="621" y="483"/>
                    </a:lnTo>
                    <a:lnTo>
                      <a:pt x="619" y="484"/>
                    </a:lnTo>
                    <a:lnTo>
                      <a:pt x="617" y="484"/>
                    </a:lnTo>
                    <a:lnTo>
                      <a:pt x="618" y="486"/>
                    </a:lnTo>
                    <a:lnTo>
                      <a:pt x="618" y="488"/>
                    </a:lnTo>
                    <a:lnTo>
                      <a:pt x="616" y="488"/>
                    </a:lnTo>
                    <a:lnTo>
                      <a:pt x="614" y="488"/>
                    </a:lnTo>
                    <a:lnTo>
                      <a:pt x="614" y="490"/>
                    </a:lnTo>
                    <a:lnTo>
                      <a:pt x="615" y="493"/>
                    </a:lnTo>
                    <a:lnTo>
                      <a:pt x="616" y="495"/>
                    </a:lnTo>
                    <a:lnTo>
                      <a:pt x="616" y="496"/>
                    </a:lnTo>
                    <a:lnTo>
                      <a:pt x="614" y="497"/>
                    </a:lnTo>
                    <a:lnTo>
                      <a:pt x="612" y="497"/>
                    </a:lnTo>
                    <a:lnTo>
                      <a:pt x="610" y="497"/>
                    </a:lnTo>
                    <a:lnTo>
                      <a:pt x="607" y="497"/>
                    </a:lnTo>
                    <a:lnTo>
                      <a:pt x="607" y="499"/>
                    </a:lnTo>
                    <a:lnTo>
                      <a:pt x="608" y="501"/>
                    </a:lnTo>
                    <a:lnTo>
                      <a:pt x="606" y="501"/>
                    </a:lnTo>
                    <a:lnTo>
                      <a:pt x="604" y="501"/>
                    </a:lnTo>
                    <a:lnTo>
                      <a:pt x="604" y="503"/>
                    </a:lnTo>
                    <a:lnTo>
                      <a:pt x="605" y="505"/>
                    </a:lnTo>
                    <a:lnTo>
                      <a:pt x="605" y="507"/>
                    </a:lnTo>
                    <a:lnTo>
                      <a:pt x="606" y="509"/>
                    </a:lnTo>
                    <a:lnTo>
                      <a:pt x="604" y="510"/>
                    </a:lnTo>
                    <a:lnTo>
                      <a:pt x="602" y="510"/>
                    </a:lnTo>
                    <a:lnTo>
                      <a:pt x="602" y="512"/>
                    </a:lnTo>
                    <a:lnTo>
                      <a:pt x="603" y="514"/>
                    </a:lnTo>
                    <a:lnTo>
                      <a:pt x="601" y="514"/>
                    </a:lnTo>
                    <a:lnTo>
                      <a:pt x="599" y="514"/>
                    </a:lnTo>
                    <a:lnTo>
                      <a:pt x="599" y="516"/>
                    </a:lnTo>
                    <a:lnTo>
                      <a:pt x="600" y="518"/>
                    </a:lnTo>
                    <a:lnTo>
                      <a:pt x="598" y="518"/>
                    </a:lnTo>
                    <a:lnTo>
                      <a:pt x="596" y="518"/>
                    </a:lnTo>
                    <a:lnTo>
                      <a:pt x="593" y="518"/>
                    </a:lnTo>
                    <a:lnTo>
                      <a:pt x="590" y="518"/>
                    </a:lnTo>
                    <a:lnTo>
                      <a:pt x="591" y="520"/>
                    </a:lnTo>
                    <a:lnTo>
                      <a:pt x="591" y="522"/>
                    </a:lnTo>
                    <a:lnTo>
                      <a:pt x="593" y="524"/>
                    </a:lnTo>
                    <a:lnTo>
                      <a:pt x="593" y="527"/>
                    </a:lnTo>
                    <a:lnTo>
                      <a:pt x="590" y="527"/>
                    </a:lnTo>
                    <a:lnTo>
                      <a:pt x="588" y="527"/>
                    </a:lnTo>
                    <a:lnTo>
                      <a:pt x="589" y="529"/>
                    </a:lnTo>
                    <a:lnTo>
                      <a:pt x="589" y="531"/>
                    </a:lnTo>
                    <a:lnTo>
                      <a:pt x="587" y="531"/>
                    </a:lnTo>
                    <a:lnTo>
                      <a:pt x="585" y="531"/>
                    </a:lnTo>
                    <a:lnTo>
                      <a:pt x="586" y="533"/>
                    </a:lnTo>
                    <a:lnTo>
                      <a:pt x="586" y="535"/>
                    </a:lnTo>
                    <a:lnTo>
                      <a:pt x="584" y="535"/>
                    </a:lnTo>
                    <a:lnTo>
                      <a:pt x="582" y="535"/>
                    </a:lnTo>
                    <a:lnTo>
                      <a:pt x="582" y="533"/>
                    </a:lnTo>
                    <a:lnTo>
                      <a:pt x="581" y="531"/>
                    </a:lnTo>
                    <a:lnTo>
                      <a:pt x="579" y="531"/>
                    </a:lnTo>
                    <a:lnTo>
                      <a:pt x="577" y="531"/>
                    </a:lnTo>
                    <a:lnTo>
                      <a:pt x="578" y="533"/>
                    </a:lnTo>
                    <a:lnTo>
                      <a:pt x="578" y="535"/>
                    </a:lnTo>
                    <a:lnTo>
                      <a:pt x="580" y="535"/>
                    </a:lnTo>
                    <a:lnTo>
                      <a:pt x="582" y="535"/>
                    </a:lnTo>
                    <a:lnTo>
                      <a:pt x="583" y="537"/>
                    </a:lnTo>
                    <a:lnTo>
                      <a:pt x="583" y="539"/>
                    </a:lnTo>
                    <a:lnTo>
                      <a:pt x="581" y="539"/>
                    </a:lnTo>
                    <a:lnTo>
                      <a:pt x="579" y="539"/>
                    </a:lnTo>
                    <a:lnTo>
                      <a:pt x="580" y="542"/>
                    </a:lnTo>
                    <a:lnTo>
                      <a:pt x="580" y="544"/>
                    </a:lnTo>
                    <a:lnTo>
                      <a:pt x="578" y="544"/>
                    </a:lnTo>
                    <a:lnTo>
                      <a:pt x="575" y="544"/>
                    </a:lnTo>
                    <a:lnTo>
                      <a:pt x="577" y="546"/>
                    </a:lnTo>
                    <a:lnTo>
                      <a:pt x="577" y="548"/>
                    </a:lnTo>
                    <a:lnTo>
                      <a:pt x="574" y="548"/>
                    </a:lnTo>
                    <a:lnTo>
                      <a:pt x="572" y="548"/>
                    </a:lnTo>
                    <a:lnTo>
                      <a:pt x="572" y="546"/>
                    </a:lnTo>
                    <a:lnTo>
                      <a:pt x="571" y="544"/>
                    </a:lnTo>
                    <a:lnTo>
                      <a:pt x="569" y="544"/>
                    </a:lnTo>
                    <a:lnTo>
                      <a:pt x="567" y="544"/>
                    </a:lnTo>
                    <a:lnTo>
                      <a:pt x="567" y="546"/>
                    </a:lnTo>
                    <a:lnTo>
                      <a:pt x="568" y="548"/>
                    </a:lnTo>
                    <a:lnTo>
                      <a:pt x="570" y="548"/>
                    </a:lnTo>
                    <a:lnTo>
                      <a:pt x="572" y="548"/>
                    </a:lnTo>
                    <a:lnTo>
                      <a:pt x="573" y="550"/>
                    </a:lnTo>
                    <a:lnTo>
                      <a:pt x="573" y="552"/>
                    </a:lnTo>
                    <a:lnTo>
                      <a:pt x="574" y="554"/>
                    </a:lnTo>
                    <a:lnTo>
                      <a:pt x="574" y="556"/>
                    </a:lnTo>
                    <a:lnTo>
                      <a:pt x="572" y="556"/>
                    </a:lnTo>
                    <a:lnTo>
                      <a:pt x="570" y="556"/>
                    </a:lnTo>
                    <a:lnTo>
                      <a:pt x="568" y="556"/>
                    </a:lnTo>
                    <a:lnTo>
                      <a:pt x="566" y="556"/>
                    </a:lnTo>
                    <a:lnTo>
                      <a:pt x="567" y="559"/>
                    </a:lnTo>
                    <a:lnTo>
                      <a:pt x="567" y="561"/>
                    </a:lnTo>
                    <a:lnTo>
                      <a:pt x="565" y="561"/>
                    </a:lnTo>
                    <a:lnTo>
                      <a:pt x="563" y="561"/>
                    </a:lnTo>
                    <a:lnTo>
                      <a:pt x="561" y="561"/>
                    </a:lnTo>
                    <a:lnTo>
                      <a:pt x="558" y="561"/>
                    </a:lnTo>
                    <a:lnTo>
                      <a:pt x="558" y="563"/>
                    </a:lnTo>
                    <a:lnTo>
                      <a:pt x="560" y="565"/>
                    </a:lnTo>
                    <a:lnTo>
                      <a:pt x="562" y="565"/>
                    </a:lnTo>
                    <a:lnTo>
                      <a:pt x="564" y="565"/>
                    </a:lnTo>
                    <a:lnTo>
                      <a:pt x="565" y="567"/>
                    </a:lnTo>
                    <a:lnTo>
                      <a:pt x="565" y="569"/>
                    </a:lnTo>
                    <a:lnTo>
                      <a:pt x="563" y="569"/>
                    </a:lnTo>
                    <a:lnTo>
                      <a:pt x="561" y="569"/>
                    </a:lnTo>
                    <a:lnTo>
                      <a:pt x="561" y="571"/>
                    </a:lnTo>
                    <a:lnTo>
                      <a:pt x="562" y="573"/>
                    </a:lnTo>
                    <a:lnTo>
                      <a:pt x="560" y="573"/>
                    </a:lnTo>
                    <a:lnTo>
                      <a:pt x="557" y="573"/>
                    </a:lnTo>
                    <a:lnTo>
                      <a:pt x="557" y="576"/>
                    </a:lnTo>
                    <a:lnTo>
                      <a:pt x="558" y="578"/>
                    </a:lnTo>
                    <a:lnTo>
                      <a:pt x="556" y="578"/>
                    </a:lnTo>
                    <a:lnTo>
                      <a:pt x="554" y="578"/>
                    </a:lnTo>
                    <a:lnTo>
                      <a:pt x="552" y="578"/>
                    </a:lnTo>
                    <a:lnTo>
                      <a:pt x="550" y="578"/>
                    </a:lnTo>
                    <a:lnTo>
                      <a:pt x="550" y="580"/>
                    </a:lnTo>
                    <a:lnTo>
                      <a:pt x="551" y="582"/>
                    </a:lnTo>
                    <a:lnTo>
                      <a:pt x="551" y="584"/>
                    </a:lnTo>
                    <a:lnTo>
                      <a:pt x="552" y="586"/>
                    </a:lnTo>
                    <a:lnTo>
                      <a:pt x="550" y="586"/>
                    </a:lnTo>
                    <a:lnTo>
                      <a:pt x="548" y="586"/>
                    </a:lnTo>
                    <a:lnTo>
                      <a:pt x="548" y="588"/>
                    </a:lnTo>
                    <a:lnTo>
                      <a:pt x="549" y="590"/>
                    </a:lnTo>
                    <a:lnTo>
                      <a:pt x="547" y="590"/>
                    </a:lnTo>
                    <a:lnTo>
                      <a:pt x="545" y="590"/>
                    </a:lnTo>
                    <a:lnTo>
                      <a:pt x="545" y="593"/>
                    </a:lnTo>
                    <a:lnTo>
                      <a:pt x="546" y="595"/>
                    </a:lnTo>
                    <a:lnTo>
                      <a:pt x="544" y="595"/>
                    </a:lnTo>
                    <a:lnTo>
                      <a:pt x="541" y="595"/>
                    </a:lnTo>
                    <a:lnTo>
                      <a:pt x="541" y="597"/>
                    </a:lnTo>
                    <a:lnTo>
                      <a:pt x="542" y="599"/>
                    </a:lnTo>
                    <a:lnTo>
                      <a:pt x="540" y="599"/>
                    </a:lnTo>
                    <a:lnTo>
                      <a:pt x="538" y="599"/>
                    </a:lnTo>
                    <a:lnTo>
                      <a:pt x="538" y="601"/>
                    </a:lnTo>
                    <a:lnTo>
                      <a:pt x="539" y="603"/>
                    </a:lnTo>
                    <a:lnTo>
                      <a:pt x="537" y="603"/>
                    </a:lnTo>
                    <a:lnTo>
                      <a:pt x="535" y="603"/>
                    </a:lnTo>
                    <a:lnTo>
                      <a:pt x="535" y="605"/>
                    </a:lnTo>
                    <a:lnTo>
                      <a:pt x="536" y="607"/>
                    </a:lnTo>
                    <a:lnTo>
                      <a:pt x="534" y="607"/>
                    </a:lnTo>
                    <a:lnTo>
                      <a:pt x="532" y="607"/>
                    </a:lnTo>
                    <a:lnTo>
                      <a:pt x="531" y="606"/>
                    </a:lnTo>
                    <a:lnTo>
                      <a:pt x="531" y="604"/>
                    </a:lnTo>
                    <a:lnTo>
                      <a:pt x="529" y="604"/>
                    </a:lnTo>
                    <a:lnTo>
                      <a:pt x="527" y="604"/>
                    </a:lnTo>
                    <a:lnTo>
                      <a:pt x="527" y="606"/>
                    </a:lnTo>
                    <a:lnTo>
                      <a:pt x="528" y="609"/>
                    </a:lnTo>
                    <a:lnTo>
                      <a:pt x="530" y="609"/>
                    </a:lnTo>
                    <a:lnTo>
                      <a:pt x="532" y="607"/>
                    </a:lnTo>
                    <a:lnTo>
                      <a:pt x="532" y="610"/>
                    </a:lnTo>
                    <a:lnTo>
                      <a:pt x="533" y="612"/>
                    </a:lnTo>
                    <a:lnTo>
                      <a:pt x="530" y="612"/>
                    </a:lnTo>
                    <a:lnTo>
                      <a:pt x="529" y="613"/>
                    </a:lnTo>
                    <a:lnTo>
                      <a:pt x="529" y="614"/>
                    </a:lnTo>
                    <a:lnTo>
                      <a:pt x="530" y="616"/>
                    </a:lnTo>
                    <a:lnTo>
                      <a:pt x="530" y="618"/>
                    </a:lnTo>
                    <a:lnTo>
                      <a:pt x="531" y="620"/>
                    </a:lnTo>
                    <a:lnTo>
                      <a:pt x="529" y="620"/>
                    </a:lnTo>
                    <a:lnTo>
                      <a:pt x="525" y="620"/>
                    </a:lnTo>
                    <a:lnTo>
                      <a:pt x="523" y="620"/>
                    </a:lnTo>
                    <a:lnTo>
                      <a:pt x="521" y="621"/>
                    </a:lnTo>
                    <a:lnTo>
                      <a:pt x="522" y="622"/>
                    </a:lnTo>
                    <a:lnTo>
                      <a:pt x="522" y="624"/>
                    </a:lnTo>
                    <a:lnTo>
                      <a:pt x="523" y="627"/>
                    </a:lnTo>
                    <a:lnTo>
                      <a:pt x="523" y="629"/>
                    </a:lnTo>
                    <a:lnTo>
                      <a:pt x="522" y="629"/>
                    </a:lnTo>
                    <a:lnTo>
                      <a:pt x="519" y="630"/>
                    </a:lnTo>
                    <a:lnTo>
                      <a:pt x="520" y="631"/>
                    </a:lnTo>
                    <a:lnTo>
                      <a:pt x="520" y="633"/>
                    </a:lnTo>
                    <a:lnTo>
                      <a:pt x="518" y="633"/>
                    </a:lnTo>
                    <a:lnTo>
                      <a:pt x="516" y="634"/>
                    </a:lnTo>
                    <a:lnTo>
                      <a:pt x="517" y="636"/>
                    </a:lnTo>
                    <a:lnTo>
                      <a:pt x="517" y="637"/>
                    </a:lnTo>
                    <a:lnTo>
                      <a:pt x="515" y="638"/>
                    </a:lnTo>
                    <a:lnTo>
                      <a:pt x="513" y="638"/>
                    </a:lnTo>
                    <a:lnTo>
                      <a:pt x="511" y="638"/>
                    </a:lnTo>
                    <a:lnTo>
                      <a:pt x="508" y="638"/>
                    </a:lnTo>
                    <a:lnTo>
                      <a:pt x="510" y="640"/>
                    </a:lnTo>
                    <a:lnTo>
                      <a:pt x="510" y="643"/>
                    </a:lnTo>
                    <a:lnTo>
                      <a:pt x="511" y="645"/>
                    </a:lnTo>
                    <a:lnTo>
                      <a:pt x="511" y="647"/>
                    </a:lnTo>
                    <a:lnTo>
                      <a:pt x="508" y="647"/>
                    </a:lnTo>
                    <a:lnTo>
                      <a:pt x="506" y="647"/>
                    </a:lnTo>
                    <a:lnTo>
                      <a:pt x="507" y="649"/>
                    </a:lnTo>
                    <a:lnTo>
                      <a:pt x="507" y="651"/>
                    </a:lnTo>
                    <a:lnTo>
                      <a:pt x="505" y="651"/>
                    </a:lnTo>
                    <a:lnTo>
                      <a:pt x="503" y="651"/>
                    </a:lnTo>
                    <a:lnTo>
                      <a:pt x="504" y="653"/>
                    </a:lnTo>
                    <a:lnTo>
                      <a:pt x="504" y="655"/>
                    </a:lnTo>
                    <a:lnTo>
                      <a:pt x="502" y="655"/>
                    </a:lnTo>
                    <a:lnTo>
                      <a:pt x="500" y="655"/>
                    </a:lnTo>
                    <a:lnTo>
                      <a:pt x="501" y="657"/>
                    </a:lnTo>
                    <a:lnTo>
                      <a:pt x="501" y="660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8" y="662"/>
                    </a:lnTo>
                    <a:lnTo>
                      <a:pt x="498" y="664"/>
                    </a:lnTo>
                    <a:lnTo>
                      <a:pt x="496" y="664"/>
                    </a:lnTo>
                    <a:lnTo>
                      <a:pt x="494" y="664"/>
                    </a:lnTo>
                    <a:lnTo>
                      <a:pt x="495" y="666"/>
                    </a:lnTo>
                    <a:lnTo>
                      <a:pt x="495" y="668"/>
                    </a:lnTo>
                    <a:lnTo>
                      <a:pt x="492" y="668"/>
                    </a:lnTo>
                    <a:lnTo>
                      <a:pt x="490" y="668"/>
                    </a:lnTo>
                    <a:lnTo>
                      <a:pt x="491" y="670"/>
                    </a:lnTo>
                    <a:lnTo>
                      <a:pt x="491" y="672"/>
                    </a:lnTo>
                    <a:lnTo>
                      <a:pt x="489" y="672"/>
                    </a:lnTo>
                    <a:lnTo>
                      <a:pt x="487" y="672"/>
                    </a:lnTo>
                    <a:lnTo>
                      <a:pt x="488" y="674"/>
                    </a:lnTo>
                    <a:lnTo>
                      <a:pt x="488" y="677"/>
                    </a:lnTo>
                    <a:lnTo>
                      <a:pt x="486" y="677"/>
                    </a:lnTo>
                    <a:lnTo>
                      <a:pt x="484" y="677"/>
                    </a:lnTo>
                    <a:lnTo>
                      <a:pt x="485" y="679"/>
                    </a:lnTo>
                    <a:lnTo>
                      <a:pt x="485" y="681"/>
                    </a:lnTo>
                    <a:lnTo>
                      <a:pt x="483" y="681"/>
                    </a:lnTo>
                    <a:lnTo>
                      <a:pt x="481" y="681"/>
                    </a:lnTo>
                    <a:lnTo>
                      <a:pt x="481" y="679"/>
                    </a:lnTo>
                    <a:lnTo>
                      <a:pt x="480" y="678"/>
                    </a:lnTo>
                    <a:lnTo>
                      <a:pt x="478" y="678"/>
                    </a:lnTo>
                    <a:lnTo>
                      <a:pt x="475" y="678"/>
                    </a:lnTo>
                    <a:lnTo>
                      <a:pt x="475" y="680"/>
                    </a:lnTo>
                    <a:lnTo>
                      <a:pt x="477" y="682"/>
                    </a:lnTo>
                    <a:lnTo>
                      <a:pt x="479" y="681"/>
                    </a:lnTo>
                    <a:lnTo>
                      <a:pt x="481" y="681"/>
                    </a:lnTo>
                    <a:lnTo>
                      <a:pt x="482" y="683"/>
                    </a:lnTo>
                    <a:lnTo>
                      <a:pt x="482" y="685"/>
                    </a:lnTo>
                    <a:lnTo>
                      <a:pt x="480" y="685"/>
                    </a:lnTo>
                    <a:lnTo>
                      <a:pt x="478" y="685"/>
                    </a:lnTo>
                    <a:lnTo>
                      <a:pt x="478" y="687"/>
                    </a:lnTo>
                    <a:lnTo>
                      <a:pt x="479" y="689"/>
                    </a:lnTo>
                    <a:lnTo>
                      <a:pt x="480" y="691"/>
                    </a:lnTo>
                    <a:lnTo>
                      <a:pt x="480" y="694"/>
                    </a:lnTo>
                    <a:lnTo>
                      <a:pt x="478" y="694"/>
                    </a:lnTo>
                    <a:lnTo>
                      <a:pt x="475" y="694"/>
                    </a:lnTo>
                    <a:lnTo>
                      <a:pt x="473" y="694"/>
                    </a:lnTo>
                    <a:lnTo>
                      <a:pt x="471" y="695"/>
                    </a:lnTo>
                    <a:lnTo>
                      <a:pt x="469" y="695"/>
                    </a:lnTo>
                    <a:lnTo>
                      <a:pt x="467" y="695"/>
                    </a:lnTo>
                    <a:lnTo>
                      <a:pt x="467" y="697"/>
                    </a:lnTo>
                    <a:lnTo>
                      <a:pt x="468" y="699"/>
                    </a:lnTo>
                    <a:lnTo>
                      <a:pt x="469" y="699"/>
                    </a:lnTo>
                    <a:lnTo>
                      <a:pt x="470" y="699"/>
                    </a:lnTo>
                    <a:lnTo>
                      <a:pt x="471" y="698"/>
                    </a:lnTo>
                    <a:lnTo>
                      <a:pt x="472" y="698"/>
                    </a:lnTo>
                    <a:lnTo>
                      <a:pt x="473" y="700"/>
                    </a:lnTo>
                    <a:lnTo>
                      <a:pt x="473" y="702"/>
                    </a:lnTo>
                    <a:lnTo>
                      <a:pt x="471" y="702"/>
                    </a:lnTo>
                    <a:lnTo>
                      <a:pt x="469" y="702"/>
                    </a:lnTo>
                    <a:lnTo>
                      <a:pt x="469" y="704"/>
                    </a:lnTo>
                    <a:lnTo>
                      <a:pt x="470" y="706"/>
                    </a:lnTo>
                    <a:lnTo>
                      <a:pt x="468" y="706"/>
                    </a:lnTo>
                    <a:lnTo>
                      <a:pt x="466" y="707"/>
                    </a:lnTo>
                    <a:lnTo>
                      <a:pt x="466" y="709"/>
                    </a:lnTo>
                    <a:lnTo>
                      <a:pt x="467" y="711"/>
                    </a:lnTo>
                    <a:lnTo>
                      <a:pt x="465" y="711"/>
                    </a:lnTo>
                    <a:lnTo>
                      <a:pt x="463" y="712"/>
                    </a:lnTo>
                    <a:lnTo>
                      <a:pt x="464" y="714"/>
                    </a:lnTo>
                    <a:lnTo>
                      <a:pt x="464" y="715"/>
                    </a:lnTo>
                    <a:lnTo>
                      <a:pt x="462" y="716"/>
                    </a:lnTo>
                    <a:lnTo>
                      <a:pt x="460" y="716"/>
                    </a:lnTo>
                    <a:lnTo>
                      <a:pt x="460" y="718"/>
                    </a:lnTo>
                    <a:lnTo>
                      <a:pt x="461" y="720"/>
                    </a:lnTo>
                    <a:lnTo>
                      <a:pt x="458" y="720"/>
                    </a:lnTo>
                    <a:lnTo>
                      <a:pt x="456" y="720"/>
                    </a:lnTo>
                    <a:lnTo>
                      <a:pt x="456" y="722"/>
                    </a:lnTo>
                    <a:lnTo>
                      <a:pt x="457" y="724"/>
                    </a:lnTo>
                    <a:lnTo>
                      <a:pt x="455" y="724"/>
                    </a:lnTo>
                    <a:lnTo>
                      <a:pt x="453" y="724"/>
                    </a:lnTo>
                    <a:lnTo>
                      <a:pt x="453" y="727"/>
                    </a:lnTo>
                    <a:lnTo>
                      <a:pt x="454" y="729"/>
                    </a:lnTo>
                    <a:lnTo>
                      <a:pt x="452" y="729"/>
                    </a:lnTo>
                    <a:lnTo>
                      <a:pt x="450" y="729"/>
                    </a:lnTo>
                    <a:lnTo>
                      <a:pt x="450" y="731"/>
                    </a:lnTo>
                    <a:lnTo>
                      <a:pt x="451" y="733"/>
                    </a:lnTo>
                    <a:lnTo>
                      <a:pt x="449" y="733"/>
                    </a:lnTo>
                    <a:lnTo>
                      <a:pt x="447" y="733"/>
                    </a:lnTo>
                    <a:lnTo>
                      <a:pt x="447" y="735"/>
                    </a:lnTo>
                    <a:lnTo>
                      <a:pt x="448" y="737"/>
                    </a:lnTo>
                    <a:lnTo>
                      <a:pt x="446" y="737"/>
                    </a:lnTo>
                    <a:lnTo>
                      <a:pt x="444" y="737"/>
                    </a:lnTo>
                    <a:lnTo>
                      <a:pt x="444" y="739"/>
                    </a:lnTo>
                    <a:lnTo>
                      <a:pt x="445" y="741"/>
                    </a:lnTo>
                    <a:lnTo>
                      <a:pt x="442" y="741"/>
                    </a:lnTo>
                    <a:lnTo>
                      <a:pt x="440" y="741"/>
                    </a:lnTo>
                    <a:lnTo>
                      <a:pt x="440" y="744"/>
                    </a:lnTo>
                    <a:lnTo>
                      <a:pt x="441" y="746"/>
                    </a:lnTo>
                    <a:lnTo>
                      <a:pt x="439" y="746"/>
                    </a:lnTo>
                    <a:lnTo>
                      <a:pt x="437" y="746"/>
                    </a:lnTo>
                    <a:lnTo>
                      <a:pt x="437" y="748"/>
                    </a:lnTo>
                    <a:lnTo>
                      <a:pt x="438" y="750"/>
                    </a:lnTo>
                    <a:lnTo>
                      <a:pt x="436" y="750"/>
                    </a:lnTo>
                    <a:lnTo>
                      <a:pt x="434" y="750"/>
                    </a:lnTo>
                    <a:lnTo>
                      <a:pt x="434" y="752"/>
                    </a:lnTo>
                    <a:lnTo>
                      <a:pt x="435" y="754"/>
                    </a:lnTo>
                    <a:lnTo>
                      <a:pt x="433" y="754"/>
                    </a:lnTo>
                    <a:lnTo>
                      <a:pt x="431" y="754"/>
                    </a:lnTo>
                    <a:lnTo>
                      <a:pt x="430" y="752"/>
                    </a:lnTo>
                    <a:lnTo>
                      <a:pt x="430" y="751"/>
                    </a:lnTo>
                    <a:lnTo>
                      <a:pt x="428" y="751"/>
                    </a:lnTo>
                    <a:lnTo>
                      <a:pt x="425" y="751"/>
                    </a:lnTo>
                    <a:lnTo>
                      <a:pt x="424" y="749"/>
                    </a:lnTo>
                    <a:lnTo>
                      <a:pt x="424" y="747"/>
                    </a:lnTo>
                    <a:lnTo>
                      <a:pt x="422" y="747"/>
                    </a:lnTo>
                    <a:lnTo>
                      <a:pt x="420" y="747"/>
                    </a:lnTo>
                    <a:lnTo>
                      <a:pt x="419" y="745"/>
                    </a:lnTo>
                    <a:lnTo>
                      <a:pt x="419" y="743"/>
                    </a:lnTo>
                    <a:lnTo>
                      <a:pt x="417" y="743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6" y="747"/>
                    </a:lnTo>
                    <a:lnTo>
                      <a:pt x="417" y="747"/>
                    </a:lnTo>
                    <a:lnTo>
                      <a:pt x="420" y="747"/>
                    </a:lnTo>
                    <a:lnTo>
                      <a:pt x="420" y="749"/>
                    </a:lnTo>
                    <a:lnTo>
                      <a:pt x="421" y="751"/>
                    </a:lnTo>
                    <a:lnTo>
                      <a:pt x="423" y="751"/>
                    </a:lnTo>
                    <a:lnTo>
                      <a:pt x="425" y="751"/>
                    </a:lnTo>
                    <a:lnTo>
                      <a:pt x="425" y="753"/>
                    </a:lnTo>
                    <a:lnTo>
                      <a:pt x="427" y="755"/>
                    </a:lnTo>
                    <a:lnTo>
                      <a:pt x="429" y="755"/>
                    </a:lnTo>
                    <a:lnTo>
                      <a:pt x="431" y="754"/>
                    </a:lnTo>
                    <a:lnTo>
                      <a:pt x="431" y="756"/>
                    </a:lnTo>
                    <a:lnTo>
                      <a:pt x="432" y="758"/>
                    </a:lnTo>
                    <a:lnTo>
                      <a:pt x="430" y="758"/>
                    </a:lnTo>
                    <a:lnTo>
                      <a:pt x="428" y="758"/>
                    </a:lnTo>
                    <a:lnTo>
                      <a:pt x="428" y="761"/>
                    </a:lnTo>
                    <a:lnTo>
                      <a:pt x="429" y="763"/>
                    </a:lnTo>
                    <a:lnTo>
                      <a:pt x="427" y="763"/>
                    </a:lnTo>
                    <a:lnTo>
                      <a:pt x="424" y="764"/>
                    </a:lnTo>
                    <a:lnTo>
                      <a:pt x="424" y="765"/>
                    </a:lnTo>
                    <a:lnTo>
                      <a:pt x="425" y="767"/>
                    </a:lnTo>
                    <a:lnTo>
                      <a:pt x="423" y="768"/>
                    </a:lnTo>
                    <a:lnTo>
                      <a:pt x="421" y="768"/>
                    </a:lnTo>
                    <a:lnTo>
                      <a:pt x="418" y="768"/>
                    </a:lnTo>
                    <a:lnTo>
                      <a:pt x="417" y="768"/>
                    </a:lnTo>
                    <a:lnTo>
                      <a:pt x="417" y="770"/>
                    </a:lnTo>
                    <a:lnTo>
                      <a:pt x="418" y="772"/>
                    </a:lnTo>
                    <a:lnTo>
                      <a:pt x="418" y="774"/>
                    </a:lnTo>
                    <a:lnTo>
                      <a:pt x="419" y="777"/>
                    </a:lnTo>
                    <a:lnTo>
                      <a:pt x="416" y="777"/>
                    </a:lnTo>
                    <a:lnTo>
                      <a:pt x="415" y="777"/>
                    </a:lnTo>
                    <a:lnTo>
                      <a:pt x="415" y="779"/>
                    </a:lnTo>
                    <a:lnTo>
                      <a:pt x="416" y="781"/>
                    </a:lnTo>
                    <a:lnTo>
                      <a:pt x="413" y="781"/>
                    </a:lnTo>
                    <a:lnTo>
                      <a:pt x="412" y="781"/>
                    </a:lnTo>
                    <a:lnTo>
                      <a:pt x="412" y="783"/>
                    </a:lnTo>
                    <a:lnTo>
                      <a:pt x="413" y="785"/>
                    </a:lnTo>
                    <a:lnTo>
                      <a:pt x="411" y="785"/>
                    </a:lnTo>
                    <a:lnTo>
                      <a:pt x="408" y="785"/>
                    </a:lnTo>
                    <a:lnTo>
                      <a:pt x="407" y="783"/>
                    </a:lnTo>
                    <a:lnTo>
                      <a:pt x="406" y="781"/>
                    </a:lnTo>
                    <a:lnTo>
                      <a:pt x="404" y="781"/>
                    </a:lnTo>
                    <a:lnTo>
                      <a:pt x="402" y="781"/>
                    </a:lnTo>
                    <a:lnTo>
                      <a:pt x="403" y="783"/>
                    </a:lnTo>
                    <a:lnTo>
                      <a:pt x="403" y="785"/>
                    </a:lnTo>
                    <a:lnTo>
                      <a:pt x="406" y="785"/>
                    </a:lnTo>
                    <a:lnTo>
                      <a:pt x="408" y="785"/>
                    </a:lnTo>
                    <a:lnTo>
                      <a:pt x="408" y="787"/>
                    </a:lnTo>
                    <a:lnTo>
                      <a:pt x="409" y="789"/>
                    </a:lnTo>
                    <a:lnTo>
                      <a:pt x="409" y="791"/>
                    </a:lnTo>
                    <a:lnTo>
                      <a:pt x="411" y="794"/>
                    </a:lnTo>
                    <a:lnTo>
                      <a:pt x="407" y="794"/>
                    </a:lnTo>
                    <a:lnTo>
                      <a:pt x="405" y="794"/>
                    </a:lnTo>
                    <a:lnTo>
                      <a:pt x="406" y="796"/>
                    </a:lnTo>
                    <a:lnTo>
                      <a:pt x="406" y="798"/>
                    </a:lnTo>
                    <a:lnTo>
                      <a:pt x="402" y="798"/>
                    </a:lnTo>
                    <a:lnTo>
                      <a:pt x="400" y="798"/>
                    </a:lnTo>
                    <a:lnTo>
                      <a:pt x="398" y="798"/>
                    </a:lnTo>
                    <a:lnTo>
                      <a:pt x="398" y="796"/>
                    </a:lnTo>
                    <a:lnTo>
                      <a:pt x="397" y="794"/>
                    </a:lnTo>
                    <a:lnTo>
                      <a:pt x="400" y="794"/>
                    </a:lnTo>
                    <a:lnTo>
                      <a:pt x="401" y="794"/>
                    </a:lnTo>
                    <a:lnTo>
                      <a:pt x="401" y="791"/>
                    </a:lnTo>
                    <a:lnTo>
                      <a:pt x="400" y="789"/>
                    </a:lnTo>
                    <a:lnTo>
                      <a:pt x="398" y="789"/>
                    </a:lnTo>
                    <a:lnTo>
                      <a:pt x="396" y="789"/>
                    </a:lnTo>
                    <a:lnTo>
                      <a:pt x="394" y="790"/>
                    </a:lnTo>
                    <a:lnTo>
                      <a:pt x="391" y="790"/>
                    </a:lnTo>
                    <a:lnTo>
                      <a:pt x="391" y="788"/>
                    </a:lnTo>
                    <a:lnTo>
                      <a:pt x="390" y="786"/>
                    </a:lnTo>
                    <a:lnTo>
                      <a:pt x="388" y="786"/>
                    </a:lnTo>
                    <a:lnTo>
                      <a:pt x="386" y="786"/>
                    </a:lnTo>
                    <a:lnTo>
                      <a:pt x="387" y="788"/>
                    </a:lnTo>
                    <a:lnTo>
                      <a:pt x="387" y="790"/>
                    </a:lnTo>
                    <a:lnTo>
                      <a:pt x="389" y="790"/>
                    </a:lnTo>
                    <a:lnTo>
                      <a:pt x="391" y="790"/>
                    </a:lnTo>
                    <a:lnTo>
                      <a:pt x="392" y="793"/>
                    </a:lnTo>
                    <a:lnTo>
                      <a:pt x="392" y="795"/>
                    </a:lnTo>
                    <a:lnTo>
                      <a:pt x="394" y="797"/>
                    </a:lnTo>
                    <a:lnTo>
                      <a:pt x="394" y="798"/>
                    </a:lnTo>
                    <a:lnTo>
                      <a:pt x="396" y="798"/>
                    </a:lnTo>
                    <a:lnTo>
                      <a:pt x="398" y="798"/>
                    </a:lnTo>
                    <a:lnTo>
                      <a:pt x="399" y="800"/>
                    </a:lnTo>
                    <a:lnTo>
                      <a:pt x="399" y="802"/>
                    </a:lnTo>
                    <a:lnTo>
                      <a:pt x="400" y="804"/>
                    </a:lnTo>
                    <a:lnTo>
                      <a:pt x="400" y="806"/>
                    </a:lnTo>
                    <a:lnTo>
                      <a:pt x="399" y="806"/>
                    </a:lnTo>
                    <a:lnTo>
                      <a:pt x="396" y="806"/>
                    </a:lnTo>
                    <a:lnTo>
                      <a:pt x="397" y="808"/>
                    </a:lnTo>
                    <a:lnTo>
                      <a:pt x="397" y="811"/>
                    </a:lnTo>
                    <a:lnTo>
                      <a:pt x="395" y="811"/>
                    </a:lnTo>
                    <a:lnTo>
                      <a:pt x="392" y="811"/>
                    </a:lnTo>
                    <a:lnTo>
                      <a:pt x="394" y="813"/>
                    </a:lnTo>
                    <a:lnTo>
                      <a:pt x="394" y="815"/>
                    </a:lnTo>
                    <a:lnTo>
                      <a:pt x="391" y="815"/>
                    </a:lnTo>
                    <a:lnTo>
                      <a:pt x="389" y="815"/>
                    </a:lnTo>
                    <a:lnTo>
                      <a:pt x="389" y="813"/>
                    </a:lnTo>
                    <a:lnTo>
                      <a:pt x="388" y="811"/>
                    </a:lnTo>
                    <a:lnTo>
                      <a:pt x="386" y="811"/>
                    </a:lnTo>
                    <a:lnTo>
                      <a:pt x="384" y="812"/>
                    </a:lnTo>
                    <a:lnTo>
                      <a:pt x="385" y="814"/>
                    </a:lnTo>
                    <a:lnTo>
                      <a:pt x="385" y="815"/>
                    </a:lnTo>
                    <a:lnTo>
                      <a:pt x="387" y="815"/>
                    </a:lnTo>
                    <a:lnTo>
                      <a:pt x="389" y="815"/>
                    </a:lnTo>
                    <a:lnTo>
                      <a:pt x="390" y="817"/>
                    </a:lnTo>
                    <a:lnTo>
                      <a:pt x="390" y="819"/>
                    </a:lnTo>
                    <a:lnTo>
                      <a:pt x="388" y="819"/>
                    </a:lnTo>
                    <a:lnTo>
                      <a:pt x="386" y="819"/>
                    </a:lnTo>
                    <a:lnTo>
                      <a:pt x="387" y="821"/>
                    </a:lnTo>
                    <a:lnTo>
                      <a:pt x="387" y="823"/>
                    </a:lnTo>
                    <a:lnTo>
                      <a:pt x="385" y="823"/>
                    </a:lnTo>
                    <a:lnTo>
                      <a:pt x="383" y="823"/>
                    </a:lnTo>
                    <a:lnTo>
                      <a:pt x="381" y="823"/>
                    </a:lnTo>
                    <a:lnTo>
                      <a:pt x="379" y="824"/>
                    </a:lnTo>
                    <a:lnTo>
                      <a:pt x="380" y="827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5" y="829"/>
                    </a:lnTo>
                    <a:lnTo>
                      <a:pt x="377" y="831"/>
                    </a:lnTo>
                    <a:lnTo>
                      <a:pt x="377" y="832"/>
                    </a:lnTo>
                    <a:lnTo>
                      <a:pt x="378" y="832"/>
                    </a:lnTo>
                    <a:lnTo>
                      <a:pt x="379" y="832"/>
                    </a:lnTo>
                    <a:lnTo>
                      <a:pt x="381" y="832"/>
                    </a:lnTo>
                    <a:lnTo>
                      <a:pt x="381" y="832"/>
                    </a:lnTo>
                    <a:lnTo>
                      <a:pt x="382" y="834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78" y="836"/>
                    </a:lnTo>
                    <a:lnTo>
                      <a:pt x="375" y="836"/>
                    </a:lnTo>
                    <a:lnTo>
                      <a:pt x="373" y="837"/>
                    </a:lnTo>
                    <a:lnTo>
                      <a:pt x="374" y="838"/>
                    </a:lnTo>
                    <a:lnTo>
                      <a:pt x="374" y="840"/>
                    </a:lnTo>
                    <a:lnTo>
                      <a:pt x="375" y="843"/>
                    </a:lnTo>
                    <a:lnTo>
                      <a:pt x="375" y="845"/>
                    </a:lnTo>
                    <a:lnTo>
                      <a:pt x="373" y="845"/>
                    </a:lnTo>
                    <a:lnTo>
                      <a:pt x="371" y="845"/>
                    </a:lnTo>
                    <a:lnTo>
                      <a:pt x="369" y="846"/>
                    </a:lnTo>
                    <a:lnTo>
                      <a:pt x="367" y="846"/>
                    </a:lnTo>
                    <a:lnTo>
                      <a:pt x="367" y="848"/>
                    </a:lnTo>
                    <a:lnTo>
                      <a:pt x="368" y="850"/>
                    </a:lnTo>
                    <a:lnTo>
                      <a:pt x="369" y="851"/>
                    </a:lnTo>
                    <a:lnTo>
                      <a:pt x="369" y="853"/>
                    </a:lnTo>
                    <a:lnTo>
                      <a:pt x="367" y="854"/>
                    </a:lnTo>
                    <a:lnTo>
                      <a:pt x="365" y="854"/>
                    </a:lnTo>
                    <a:lnTo>
                      <a:pt x="366" y="856"/>
                    </a:lnTo>
                    <a:lnTo>
                      <a:pt x="366" y="857"/>
                    </a:lnTo>
                    <a:lnTo>
                      <a:pt x="364" y="858"/>
                    </a:lnTo>
                    <a:lnTo>
                      <a:pt x="362" y="858"/>
                    </a:lnTo>
                    <a:lnTo>
                      <a:pt x="359" y="858"/>
                    </a:lnTo>
                    <a:lnTo>
                      <a:pt x="357" y="858"/>
                    </a:lnTo>
                    <a:lnTo>
                      <a:pt x="356" y="856"/>
                    </a:lnTo>
                    <a:lnTo>
                      <a:pt x="356" y="854"/>
                    </a:lnTo>
                    <a:lnTo>
                      <a:pt x="354" y="854"/>
                    </a:lnTo>
                    <a:lnTo>
                      <a:pt x="352" y="854"/>
                    </a:lnTo>
                    <a:lnTo>
                      <a:pt x="352" y="856"/>
                    </a:lnTo>
                    <a:lnTo>
                      <a:pt x="353" y="858"/>
                    </a:lnTo>
                    <a:lnTo>
                      <a:pt x="355" y="858"/>
                    </a:lnTo>
                    <a:lnTo>
                      <a:pt x="357" y="858"/>
                    </a:lnTo>
                    <a:lnTo>
                      <a:pt x="358" y="861"/>
                    </a:lnTo>
                    <a:lnTo>
                      <a:pt x="358" y="863"/>
                    </a:lnTo>
                    <a:lnTo>
                      <a:pt x="359" y="865"/>
                    </a:lnTo>
                    <a:lnTo>
                      <a:pt x="359" y="867"/>
                    </a:lnTo>
                    <a:lnTo>
                      <a:pt x="357" y="867"/>
                    </a:lnTo>
                    <a:lnTo>
                      <a:pt x="355" y="867"/>
                    </a:lnTo>
                    <a:lnTo>
                      <a:pt x="355" y="869"/>
                    </a:lnTo>
                    <a:lnTo>
                      <a:pt x="356" y="871"/>
                    </a:lnTo>
                    <a:lnTo>
                      <a:pt x="354" y="871"/>
                    </a:lnTo>
                    <a:lnTo>
                      <a:pt x="352" y="871"/>
                    </a:lnTo>
                    <a:lnTo>
                      <a:pt x="352" y="873"/>
                    </a:lnTo>
                    <a:lnTo>
                      <a:pt x="353" y="875"/>
                    </a:lnTo>
                    <a:lnTo>
                      <a:pt x="351" y="875"/>
                    </a:lnTo>
                    <a:lnTo>
                      <a:pt x="349" y="875"/>
                    </a:lnTo>
                    <a:lnTo>
                      <a:pt x="349" y="878"/>
                    </a:lnTo>
                    <a:lnTo>
                      <a:pt x="350" y="880"/>
                    </a:lnTo>
                    <a:lnTo>
                      <a:pt x="348" y="880"/>
                    </a:lnTo>
                    <a:lnTo>
                      <a:pt x="346" y="880"/>
                    </a:lnTo>
                    <a:lnTo>
                      <a:pt x="346" y="882"/>
                    </a:lnTo>
                    <a:lnTo>
                      <a:pt x="347" y="884"/>
                    </a:lnTo>
                    <a:lnTo>
                      <a:pt x="345" y="884"/>
                    </a:lnTo>
                    <a:lnTo>
                      <a:pt x="342" y="884"/>
                    </a:lnTo>
                    <a:lnTo>
                      <a:pt x="342" y="886"/>
                    </a:lnTo>
                    <a:lnTo>
                      <a:pt x="344" y="888"/>
                    </a:lnTo>
                    <a:lnTo>
                      <a:pt x="341" y="888"/>
                    </a:lnTo>
                    <a:lnTo>
                      <a:pt x="339" y="888"/>
                    </a:lnTo>
                    <a:lnTo>
                      <a:pt x="339" y="890"/>
                    </a:lnTo>
                    <a:lnTo>
                      <a:pt x="340" y="893"/>
                    </a:lnTo>
                    <a:lnTo>
                      <a:pt x="338" y="893"/>
                    </a:lnTo>
                    <a:lnTo>
                      <a:pt x="336" y="893"/>
                    </a:lnTo>
                    <a:lnTo>
                      <a:pt x="336" y="895"/>
                    </a:lnTo>
                    <a:lnTo>
                      <a:pt x="337" y="897"/>
                    </a:lnTo>
                    <a:lnTo>
                      <a:pt x="335" y="897"/>
                    </a:lnTo>
                    <a:lnTo>
                      <a:pt x="333" y="897"/>
                    </a:lnTo>
                    <a:lnTo>
                      <a:pt x="333" y="899"/>
                    </a:lnTo>
                    <a:lnTo>
                      <a:pt x="334" y="901"/>
                    </a:lnTo>
                    <a:lnTo>
                      <a:pt x="332" y="901"/>
                    </a:lnTo>
                    <a:lnTo>
                      <a:pt x="330" y="901"/>
                    </a:lnTo>
                    <a:lnTo>
                      <a:pt x="327" y="901"/>
                    </a:lnTo>
                    <a:lnTo>
                      <a:pt x="325" y="902"/>
                    </a:lnTo>
                    <a:lnTo>
                      <a:pt x="325" y="904"/>
                    </a:lnTo>
                    <a:lnTo>
                      <a:pt x="327" y="905"/>
                    </a:lnTo>
                    <a:lnTo>
                      <a:pt x="329" y="905"/>
                    </a:lnTo>
                    <a:lnTo>
                      <a:pt x="331" y="905"/>
                    </a:lnTo>
                    <a:lnTo>
                      <a:pt x="331" y="907"/>
                    </a:lnTo>
                    <a:lnTo>
                      <a:pt x="332" y="910"/>
                    </a:lnTo>
                    <a:lnTo>
                      <a:pt x="330" y="910"/>
                    </a:lnTo>
                    <a:lnTo>
                      <a:pt x="328" y="910"/>
                    </a:lnTo>
                    <a:lnTo>
                      <a:pt x="328" y="912"/>
                    </a:lnTo>
                    <a:lnTo>
                      <a:pt x="329" y="914"/>
                    </a:lnTo>
                    <a:lnTo>
                      <a:pt x="327" y="914"/>
                    </a:lnTo>
                    <a:lnTo>
                      <a:pt x="323" y="914"/>
                    </a:lnTo>
                    <a:lnTo>
                      <a:pt x="324" y="916"/>
                    </a:lnTo>
                    <a:lnTo>
                      <a:pt x="324" y="918"/>
                    </a:lnTo>
                    <a:lnTo>
                      <a:pt x="323" y="918"/>
                    </a:lnTo>
                    <a:lnTo>
                      <a:pt x="320" y="918"/>
                    </a:lnTo>
                    <a:lnTo>
                      <a:pt x="318" y="918"/>
                    </a:lnTo>
                    <a:lnTo>
                      <a:pt x="316" y="919"/>
                    </a:lnTo>
                    <a:lnTo>
                      <a:pt x="317" y="920"/>
                    </a:lnTo>
                    <a:lnTo>
                      <a:pt x="317" y="922"/>
                    </a:lnTo>
                    <a:lnTo>
                      <a:pt x="318" y="924"/>
                    </a:lnTo>
                    <a:lnTo>
                      <a:pt x="318" y="927"/>
                    </a:lnTo>
                    <a:lnTo>
                      <a:pt x="316" y="927"/>
                    </a:lnTo>
                    <a:lnTo>
                      <a:pt x="314" y="927"/>
                    </a:lnTo>
                    <a:lnTo>
                      <a:pt x="315" y="929"/>
                    </a:lnTo>
                    <a:lnTo>
                      <a:pt x="315" y="931"/>
                    </a:lnTo>
                    <a:lnTo>
                      <a:pt x="313" y="931"/>
                    </a:lnTo>
                    <a:lnTo>
                      <a:pt x="311" y="932"/>
                    </a:lnTo>
                    <a:lnTo>
                      <a:pt x="308" y="932"/>
                    </a:lnTo>
                    <a:lnTo>
                      <a:pt x="306" y="932"/>
                    </a:lnTo>
                    <a:lnTo>
                      <a:pt x="307" y="934"/>
                    </a:lnTo>
                    <a:lnTo>
                      <a:pt x="307" y="936"/>
                    </a:lnTo>
                    <a:lnTo>
                      <a:pt x="308" y="938"/>
                    </a:lnTo>
                    <a:lnTo>
                      <a:pt x="308" y="939"/>
                    </a:lnTo>
                    <a:lnTo>
                      <a:pt x="306" y="940"/>
                    </a:lnTo>
                    <a:lnTo>
                      <a:pt x="304" y="940"/>
                    </a:lnTo>
                    <a:lnTo>
                      <a:pt x="305" y="943"/>
                    </a:lnTo>
                    <a:lnTo>
                      <a:pt x="305" y="944"/>
                    </a:lnTo>
                    <a:lnTo>
                      <a:pt x="303" y="945"/>
                    </a:lnTo>
                    <a:lnTo>
                      <a:pt x="301" y="945"/>
                    </a:lnTo>
                    <a:lnTo>
                      <a:pt x="299" y="945"/>
                    </a:lnTo>
                    <a:lnTo>
                      <a:pt x="297" y="945"/>
                    </a:lnTo>
                    <a:lnTo>
                      <a:pt x="297" y="947"/>
                    </a:lnTo>
                    <a:lnTo>
                      <a:pt x="298" y="949"/>
                    </a:lnTo>
                    <a:lnTo>
                      <a:pt x="299" y="951"/>
                    </a:lnTo>
                    <a:lnTo>
                      <a:pt x="299" y="953"/>
                    </a:lnTo>
                    <a:lnTo>
                      <a:pt x="297" y="953"/>
                    </a:lnTo>
                    <a:lnTo>
                      <a:pt x="295" y="953"/>
                    </a:lnTo>
                    <a:lnTo>
                      <a:pt x="295" y="955"/>
                    </a:lnTo>
                    <a:lnTo>
                      <a:pt x="296" y="957"/>
                    </a:lnTo>
                    <a:lnTo>
                      <a:pt x="294" y="957"/>
                    </a:lnTo>
                    <a:lnTo>
                      <a:pt x="291" y="957"/>
                    </a:lnTo>
                    <a:lnTo>
                      <a:pt x="291" y="960"/>
                    </a:lnTo>
                    <a:lnTo>
                      <a:pt x="292" y="962"/>
                    </a:lnTo>
                    <a:lnTo>
                      <a:pt x="290" y="962"/>
                    </a:lnTo>
                    <a:lnTo>
                      <a:pt x="288" y="962"/>
                    </a:lnTo>
                    <a:lnTo>
                      <a:pt x="286" y="962"/>
                    </a:lnTo>
                    <a:lnTo>
                      <a:pt x="284" y="962"/>
                    </a:lnTo>
                    <a:lnTo>
                      <a:pt x="284" y="964"/>
                    </a:lnTo>
                    <a:lnTo>
                      <a:pt x="285" y="966"/>
                    </a:lnTo>
                    <a:lnTo>
                      <a:pt x="285" y="968"/>
                    </a:lnTo>
                    <a:lnTo>
                      <a:pt x="286" y="970"/>
                    </a:lnTo>
                    <a:lnTo>
                      <a:pt x="284" y="970"/>
                    </a:lnTo>
                    <a:lnTo>
                      <a:pt x="282" y="970"/>
                    </a:lnTo>
                    <a:lnTo>
                      <a:pt x="282" y="972"/>
                    </a:lnTo>
                    <a:lnTo>
                      <a:pt x="283" y="974"/>
                    </a:lnTo>
                    <a:lnTo>
                      <a:pt x="281" y="974"/>
                    </a:lnTo>
                    <a:lnTo>
                      <a:pt x="279" y="974"/>
                    </a:lnTo>
                    <a:lnTo>
                      <a:pt x="279" y="977"/>
                    </a:lnTo>
                    <a:lnTo>
                      <a:pt x="280" y="979"/>
                    </a:lnTo>
                    <a:lnTo>
                      <a:pt x="278" y="979"/>
                    </a:lnTo>
                    <a:lnTo>
                      <a:pt x="274" y="979"/>
                    </a:lnTo>
                    <a:lnTo>
                      <a:pt x="275" y="981"/>
                    </a:lnTo>
                    <a:lnTo>
                      <a:pt x="275" y="983"/>
                    </a:lnTo>
                    <a:lnTo>
                      <a:pt x="273" y="983"/>
                    </a:lnTo>
                    <a:lnTo>
                      <a:pt x="271" y="983"/>
                    </a:lnTo>
                    <a:lnTo>
                      <a:pt x="271" y="981"/>
                    </a:lnTo>
                    <a:lnTo>
                      <a:pt x="270" y="979"/>
                    </a:lnTo>
                    <a:lnTo>
                      <a:pt x="268" y="979"/>
                    </a:lnTo>
                    <a:lnTo>
                      <a:pt x="266" y="979"/>
                    </a:lnTo>
                    <a:lnTo>
                      <a:pt x="267" y="981"/>
                    </a:lnTo>
                    <a:lnTo>
                      <a:pt x="267" y="983"/>
                    </a:lnTo>
                    <a:lnTo>
                      <a:pt x="269" y="983"/>
                    </a:lnTo>
                    <a:lnTo>
                      <a:pt x="271" y="983"/>
                    </a:lnTo>
                    <a:lnTo>
                      <a:pt x="272" y="985"/>
                    </a:lnTo>
                    <a:lnTo>
                      <a:pt x="272" y="987"/>
                    </a:lnTo>
                    <a:lnTo>
                      <a:pt x="270" y="987"/>
                    </a:lnTo>
                    <a:lnTo>
                      <a:pt x="268" y="987"/>
                    </a:lnTo>
                    <a:lnTo>
                      <a:pt x="269" y="989"/>
                    </a:lnTo>
                    <a:lnTo>
                      <a:pt x="269" y="991"/>
                    </a:lnTo>
                    <a:lnTo>
                      <a:pt x="267" y="991"/>
                    </a:lnTo>
                    <a:lnTo>
                      <a:pt x="265" y="991"/>
                    </a:lnTo>
                    <a:lnTo>
                      <a:pt x="266" y="994"/>
                    </a:lnTo>
                    <a:lnTo>
                      <a:pt x="266" y="996"/>
                    </a:lnTo>
                    <a:lnTo>
                      <a:pt x="264" y="996"/>
                    </a:lnTo>
                    <a:lnTo>
                      <a:pt x="262" y="996"/>
                    </a:lnTo>
                    <a:lnTo>
                      <a:pt x="263" y="998"/>
                    </a:lnTo>
                    <a:lnTo>
                      <a:pt x="263" y="1000"/>
                    </a:lnTo>
                    <a:lnTo>
                      <a:pt x="261" y="1000"/>
                    </a:lnTo>
                    <a:lnTo>
                      <a:pt x="258" y="1000"/>
                    </a:lnTo>
                    <a:lnTo>
                      <a:pt x="259" y="1002"/>
                    </a:lnTo>
                    <a:lnTo>
                      <a:pt x="259" y="1004"/>
                    </a:lnTo>
                    <a:lnTo>
                      <a:pt x="257" y="1004"/>
                    </a:lnTo>
                    <a:lnTo>
                      <a:pt x="255" y="1004"/>
                    </a:lnTo>
                    <a:lnTo>
                      <a:pt x="256" y="1006"/>
                    </a:lnTo>
                    <a:lnTo>
                      <a:pt x="256" y="1008"/>
                    </a:lnTo>
                    <a:lnTo>
                      <a:pt x="254" y="1008"/>
                    </a:lnTo>
                    <a:lnTo>
                      <a:pt x="252" y="1008"/>
                    </a:lnTo>
                    <a:lnTo>
                      <a:pt x="252" y="1011"/>
                    </a:lnTo>
                    <a:lnTo>
                      <a:pt x="253" y="1013"/>
                    </a:lnTo>
                    <a:lnTo>
                      <a:pt x="253" y="1015"/>
                    </a:lnTo>
                    <a:lnTo>
                      <a:pt x="254" y="1017"/>
                    </a:lnTo>
                    <a:lnTo>
                      <a:pt x="252" y="1017"/>
                    </a:lnTo>
                    <a:lnTo>
                      <a:pt x="250" y="1017"/>
                    </a:lnTo>
                    <a:lnTo>
                      <a:pt x="250" y="1019"/>
                    </a:lnTo>
                    <a:lnTo>
                      <a:pt x="251" y="1021"/>
                    </a:lnTo>
                    <a:lnTo>
                      <a:pt x="249" y="1021"/>
                    </a:lnTo>
                    <a:lnTo>
                      <a:pt x="247" y="1021"/>
                    </a:lnTo>
                    <a:lnTo>
                      <a:pt x="247" y="1023"/>
                    </a:lnTo>
                    <a:lnTo>
                      <a:pt x="248" y="1025"/>
                    </a:lnTo>
                    <a:lnTo>
                      <a:pt x="245" y="1025"/>
                    </a:lnTo>
                    <a:lnTo>
                      <a:pt x="244" y="1025"/>
                    </a:lnTo>
                    <a:lnTo>
                      <a:pt x="244" y="1028"/>
                    </a:lnTo>
                    <a:lnTo>
                      <a:pt x="244" y="1030"/>
                    </a:lnTo>
                    <a:lnTo>
                      <a:pt x="241" y="1030"/>
                    </a:lnTo>
                    <a:lnTo>
                      <a:pt x="239" y="1030"/>
                    </a:lnTo>
                    <a:lnTo>
                      <a:pt x="240" y="1032"/>
                    </a:lnTo>
                    <a:lnTo>
                      <a:pt x="240" y="1034"/>
                    </a:lnTo>
                    <a:lnTo>
                      <a:pt x="238" y="1034"/>
                    </a:lnTo>
                    <a:lnTo>
                      <a:pt x="236" y="1034"/>
                    </a:lnTo>
                    <a:lnTo>
                      <a:pt x="236" y="1032"/>
                    </a:lnTo>
                    <a:lnTo>
                      <a:pt x="235" y="1030"/>
                    </a:lnTo>
                    <a:lnTo>
                      <a:pt x="233" y="1031"/>
                    </a:lnTo>
                    <a:lnTo>
                      <a:pt x="231" y="1031"/>
                    </a:lnTo>
                    <a:lnTo>
                      <a:pt x="231" y="1029"/>
                    </a:lnTo>
                    <a:lnTo>
                      <a:pt x="230" y="1027"/>
                    </a:lnTo>
                    <a:lnTo>
                      <a:pt x="228" y="1027"/>
                    </a:lnTo>
                    <a:lnTo>
                      <a:pt x="225" y="1027"/>
                    </a:lnTo>
                    <a:lnTo>
                      <a:pt x="225" y="1024"/>
                    </a:lnTo>
                    <a:lnTo>
                      <a:pt x="224" y="1022"/>
                    </a:lnTo>
                    <a:lnTo>
                      <a:pt x="222" y="1022"/>
                    </a:lnTo>
                    <a:lnTo>
                      <a:pt x="220" y="1022"/>
                    </a:lnTo>
                    <a:lnTo>
                      <a:pt x="221" y="1024"/>
                    </a:lnTo>
                    <a:lnTo>
                      <a:pt x="221" y="1027"/>
                    </a:lnTo>
                    <a:lnTo>
                      <a:pt x="223" y="1027"/>
                    </a:lnTo>
                    <a:lnTo>
                      <a:pt x="225" y="1027"/>
                    </a:lnTo>
                    <a:lnTo>
                      <a:pt x="226" y="1029"/>
                    </a:lnTo>
                    <a:lnTo>
                      <a:pt x="226" y="1031"/>
                    </a:lnTo>
                    <a:lnTo>
                      <a:pt x="229" y="1031"/>
                    </a:lnTo>
                    <a:lnTo>
                      <a:pt x="231" y="1031"/>
                    </a:lnTo>
                    <a:lnTo>
                      <a:pt x="232" y="1033"/>
                    </a:lnTo>
                    <a:lnTo>
                      <a:pt x="232" y="1035"/>
                    </a:lnTo>
                    <a:lnTo>
                      <a:pt x="234" y="1034"/>
                    </a:lnTo>
                    <a:lnTo>
                      <a:pt x="236" y="1034"/>
                    </a:lnTo>
                    <a:lnTo>
                      <a:pt x="237" y="1036"/>
                    </a:lnTo>
                    <a:lnTo>
                      <a:pt x="237" y="1038"/>
                    </a:lnTo>
                    <a:lnTo>
                      <a:pt x="235" y="1038"/>
                    </a:lnTo>
                    <a:lnTo>
                      <a:pt x="233" y="1038"/>
                    </a:lnTo>
                    <a:lnTo>
                      <a:pt x="234" y="1040"/>
                    </a:lnTo>
                    <a:lnTo>
                      <a:pt x="234" y="1042"/>
                    </a:lnTo>
                    <a:lnTo>
                      <a:pt x="235" y="1045"/>
                    </a:lnTo>
                    <a:lnTo>
                      <a:pt x="235" y="1047"/>
                    </a:lnTo>
                    <a:lnTo>
                      <a:pt x="233" y="1047"/>
                    </a:lnTo>
                    <a:lnTo>
                      <a:pt x="231" y="1047"/>
                    </a:lnTo>
                    <a:lnTo>
                      <a:pt x="229" y="1047"/>
                    </a:lnTo>
                    <a:lnTo>
                      <a:pt x="226" y="1047"/>
                    </a:lnTo>
                    <a:lnTo>
                      <a:pt x="226" y="1049"/>
                    </a:lnTo>
                    <a:lnTo>
                      <a:pt x="228" y="1051"/>
                    </a:lnTo>
                    <a:lnTo>
                      <a:pt x="229" y="1053"/>
                    </a:lnTo>
                    <a:lnTo>
                      <a:pt x="229" y="1055"/>
                    </a:lnTo>
                    <a:lnTo>
                      <a:pt x="226" y="1055"/>
                    </a:lnTo>
                    <a:lnTo>
                      <a:pt x="224" y="1055"/>
                    </a:lnTo>
                    <a:lnTo>
                      <a:pt x="224" y="1057"/>
                    </a:lnTo>
                    <a:lnTo>
                      <a:pt x="225" y="1060"/>
                    </a:lnTo>
                    <a:lnTo>
                      <a:pt x="223" y="1060"/>
                    </a:lnTo>
                    <a:lnTo>
                      <a:pt x="221" y="1060"/>
                    </a:lnTo>
                    <a:lnTo>
                      <a:pt x="221" y="1062"/>
                    </a:lnTo>
                    <a:lnTo>
                      <a:pt x="222" y="1064"/>
                    </a:lnTo>
                    <a:lnTo>
                      <a:pt x="220" y="1064"/>
                    </a:lnTo>
                    <a:lnTo>
                      <a:pt x="218" y="1064"/>
                    </a:lnTo>
                    <a:lnTo>
                      <a:pt x="218" y="1066"/>
                    </a:lnTo>
                    <a:lnTo>
                      <a:pt x="219" y="1068"/>
                    </a:lnTo>
                    <a:lnTo>
                      <a:pt x="216" y="1068"/>
                    </a:lnTo>
                    <a:lnTo>
                      <a:pt x="215" y="1068"/>
                    </a:lnTo>
                    <a:lnTo>
                      <a:pt x="215" y="1070"/>
                    </a:lnTo>
                    <a:lnTo>
                      <a:pt x="215" y="1072"/>
                    </a:lnTo>
                    <a:lnTo>
                      <a:pt x="213" y="1072"/>
                    </a:lnTo>
                    <a:lnTo>
                      <a:pt x="211" y="1072"/>
                    </a:lnTo>
                    <a:lnTo>
                      <a:pt x="212" y="1074"/>
                    </a:lnTo>
                    <a:lnTo>
                      <a:pt x="212" y="1077"/>
                    </a:lnTo>
                    <a:lnTo>
                      <a:pt x="209" y="1077"/>
                    </a:lnTo>
                    <a:lnTo>
                      <a:pt x="207" y="1077"/>
                    </a:lnTo>
                    <a:lnTo>
                      <a:pt x="208" y="1079"/>
                    </a:lnTo>
                    <a:lnTo>
                      <a:pt x="208" y="1081"/>
                    </a:lnTo>
                    <a:lnTo>
                      <a:pt x="206" y="1081"/>
                    </a:lnTo>
                    <a:lnTo>
                      <a:pt x="204" y="1081"/>
                    </a:lnTo>
                    <a:lnTo>
                      <a:pt x="204" y="1083"/>
                    </a:lnTo>
                    <a:lnTo>
                      <a:pt x="205" y="1085"/>
                    </a:lnTo>
                    <a:lnTo>
                      <a:pt x="206" y="1087"/>
                    </a:lnTo>
                    <a:lnTo>
                      <a:pt x="206" y="1089"/>
                    </a:lnTo>
                    <a:lnTo>
                      <a:pt x="204" y="1089"/>
                    </a:lnTo>
                    <a:lnTo>
                      <a:pt x="202" y="1089"/>
                    </a:lnTo>
                    <a:lnTo>
                      <a:pt x="200" y="1089"/>
                    </a:lnTo>
                    <a:lnTo>
                      <a:pt x="198" y="1089"/>
                    </a:lnTo>
                    <a:lnTo>
                      <a:pt x="198" y="1091"/>
                    </a:lnTo>
                    <a:lnTo>
                      <a:pt x="199" y="1094"/>
                    </a:lnTo>
                    <a:lnTo>
                      <a:pt x="197" y="1094"/>
                    </a:lnTo>
                    <a:lnTo>
                      <a:pt x="195" y="1094"/>
                    </a:lnTo>
                    <a:lnTo>
                      <a:pt x="195" y="1096"/>
                    </a:lnTo>
                    <a:lnTo>
                      <a:pt x="196" y="1098"/>
                    </a:lnTo>
                    <a:lnTo>
                      <a:pt x="196" y="1100"/>
                    </a:lnTo>
                    <a:lnTo>
                      <a:pt x="197" y="1102"/>
                    </a:lnTo>
                    <a:lnTo>
                      <a:pt x="195" y="1102"/>
                    </a:lnTo>
                    <a:lnTo>
                      <a:pt x="191" y="1102"/>
                    </a:lnTo>
                    <a:lnTo>
                      <a:pt x="189" y="1102"/>
                    </a:lnTo>
                    <a:lnTo>
                      <a:pt x="187" y="1102"/>
                    </a:lnTo>
                    <a:lnTo>
                      <a:pt x="188" y="1104"/>
                    </a:lnTo>
                    <a:lnTo>
                      <a:pt x="188" y="1106"/>
                    </a:lnTo>
                    <a:lnTo>
                      <a:pt x="189" y="1108"/>
                    </a:lnTo>
                    <a:lnTo>
                      <a:pt x="189" y="1111"/>
                    </a:lnTo>
                    <a:lnTo>
                      <a:pt x="187" y="1111"/>
                    </a:lnTo>
                    <a:lnTo>
                      <a:pt x="185" y="1111"/>
                    </a:lnTo>
                    <a:lnTo>
                      <a:pt x="186" y="1113"/>
                    </a:lnTo>
                    <a:lnTo>
                      <a:pt x="186" y="1115"/>
                    </a:lnTo>
                    <a:lnTo>
                      <a:pt x="184" y="1115"/>
                    </a:lnTo>
                    <a:lnTo>
                      <a:pt x="182" y="1115"/>
                    </a:lnTo>
                    <a:lnTo>
                      <a:pt x="182" y="1117"/>
                    </a:lnTo>
                    <a:lnTo>
                      <a:pt x="183" y="1119"/>
                    </a:lnTo>
                    <a:lnTo>
                      <a:pt x="181" y="1119"/>
                    </a:lnTo>
                    <a:lnTo>
                      <a:pt x="179" y="1119"/>
                    </a:lnTo>
                    <a:lnTo>
                      <a:pt x="179" y="1121"/>
                    </a:lnTo>
                    <a:lnTo>
                      <a:pt x="180" y="1123"/>
                    </a:lnTo>
                    <a:lnTo>
                      <a:pt x="178" y="1123"/>
                    </a:lnTo>
                    <a:lnTo>
                      <a:pt x="175" y="1123"/>
                    </a:lnTo>
                    <a:lnTo>
                      <a:pt x="174" y="1121"/>
                    </a:lnTo>
                    <a:lnTo>
                      <a:pt x="174" y="1119"/>
                    </a:lnTo>
                    <a:lnTo>
                      <a:pt x="172" y="1119"/>
                    </a:lnTo>
                    <a:lnTo>
                      <a:pt x="170" y="1119"/>
                    </a:lnTo>
                    <a:lnTo>
                      <a:pt x="170" y="1121"/>
                    </a:lnTo>
                    <a:lnTo>
                      <a:pt x="171" y="1123"/>
                    </a:lnTo>
                    <a:lnTo>
                      <a:pt x="173" y="1123"/>
                    </a:lnTo>
                    <a:lnTo>
                      <a:pt x="175" y="1123"/>
                    </a:lnTo>
                    <a:lnTo>
                      <a:pt x="175" y="1125"/>
                    </a:lnTo>
                    <a:lnTo>
                      <a:pt x="176" y="1128"/>
                    </a:lnTo>
                    <a:lnTo>
                      <a:pt x="176" y="1130"/>
                    </a:lnTo>
                    <a:lnTo>
                      <a:pt x="176" y="1132"/>
                    </a:lnTo>
                    <a:lnTo>
                      <a:pt x="174" y="1132"/>
                    </a:lnTo>
                    <a:lnTo>
                      <a:pt x="172" y="1132"/>
                    </a:lnTo>
                    <a:lnTo>
                      <a:pt x="173" y="1134"/>
                    </a:lnTo>
                    <a:lnTo>
                      <a:pt x="173" y="1136"/>
                    </a:lnTo>
                    <a:lnTo>
                      <a:pt x="171" y="1136"/>
                    </a:lnTo>
                    <a:lnTo>
                      <a:pt x="169" y="1136"/>
                    </a:lnTo>
                    <a:lnTo>
                      <a:pt x="167" y="1136"/>
                    </a:lnTo>
                    <a:lnTo>
                      <a:pt x="165" y="1136"/>
                    </a:lnTo>
                    <a:lnTo>
                      <a:pt x="165" y="1138"/>
                    </a:lnTo>
                    <a:lnTo>
                      <a:pt x="166" y="1140"/>
                    </a:lnTo>
                    <a:lnTo>
                      <a:pt x="167" y="1142"/>
                    </a:lnTo>
                    <a:lnTo>
                      <a:pt x="167" y="1145"/>
                    </a:lnTo>
                    <a:lnTo>
                      <a:pt x="165" y="1145"/>
                    </a:lnTo>
                    <a:lnTo>
                      <a:pt x="163" y="1145"/>
                    </a:lnTo>
                    <a:lnTo>
                      <a:pt x="163" y="1147"/>
                    </a:lnTo>
                    <a:lnTo>
                      <a:pt x="164" y="1149"/>
                    </a:lnTo>
                    <a:lnTo>
                      <a:pt x="162" y="1149"/>
                    </a:lnTo>
                    <a:lnTo>
                      <a:pt x="159" y="1149"/>
                    </a:lnTo>
                    <a:lnTo>
                      <a:pt x="159" y="1151"/>
                    </a:lnTo>
                    <a:lnTo>
                      <a:pt x="161" y="1153"/>
                    </a:lnTo>
                    <a:lnTo>
                      <a:pt x="158" y="1153"/>
                    </a:lnTo>
                    <a:lnTo>
                      <a:pt x="156" y="1153"/>
                    </a:lnTo>
                    <a:lnTo>
                      <a:pt x="156" y="1155"/>
                    </a:lnTo>
                    <a:lnTo>
                      <a:pt x="156" y="1157"/>
                    </a:lnTo>
                    <a:lnTo>
                      <a:pt x="154" y="1157"/>
                    </a:lnTo>
                    <a:lnTo>
                      <a:pt x="152" y="1157"/>
                    </a:lnTo>
                    <a:lnTo>
                      <a:pt x="153" y="1159"/>
                    </a:lnTo>
                    <a:lnTo>
                      <a:pt x="153" y="1162"/>
                    </a:lnTo>
                    <a:lnTo>
                      <a:pt x="151" y="1162"/>
                    </a:lnTo>
                    <a:lnTo>
                      <a:pt x="149" y="1162"/>
                    </a:lnTo>
                    <a:lnTo>
                      <a:pt x="150" y="1164"/>
                    </a:lnTo>
                    <a:lnTo>
                      <a:pt x="150" y="1166"/>
                    </a:lnTo>
                    <a:lnTo>
                      <a:pt x="148" y="1166"/>
                    </a:lnTo>
                    <a:lnTo>
                      <a:pt x="146" y="1166"/>
                    </a:lnTo>
                    <a:lnTo>
                      <a:pt x="147" y="1168"/>
                    </a:lnTo>
                    <a:lnTo>
                      <a:pt x="147" y="1170"/>
                    </a:lnTo>
                    <a:lnTo>
                      <a:pt x="145" y="1170"/>
                    </a:lnTo>
                    <a:lnTo>
                      <a:pt x="142" y="1170"/>
                    </a:lnTo>
                    <a:lnTo>
                      <a:pt x="142" y="1172"/>
                    </a:lnTo>
                    <a:lnTo>
                      <a:pt x="143" y="1174"/>
                    </a:lnTo>
                    <a:lnTo>
                      <a:pt x="143" y="1177"/>
                    </a:lnTo>
                    <a:lnTo>
                      <a:pt x="145" y="1179"/>
                    </a:lnTo>
                    <a:lnTo>
                      <a:pt x="142" y="1179"/>
                    </a:lnTo>
                    <a:lnTo>
                      <a:pt x="140" y="1179"/>
                    </a:lnTo>
                    <a:lnTo>
                      <a:pt x="137" y="1179"/>
                    </a:lnTo>
                    <a:lnTo>
                      <a:pt x="135" y="1179"/>
                    </a:lnTo>
                    <a:lnTo>
                      <a:pt x="136" y="1181"/>
                    </a:lnTo>
                    <a:lnTo>
                      <a:pt x="136" y="1183"/>
                    </a:lnTo>
                    <a:lnTo>
                      <a:pt x="134" y="1183"/>
                    </a:lnTo>
                    <a:lnTo>
                      <a:pt x="132" y="1183"/>
                    </a:lnTo>
                    <a:lnTo>
                      <a:pt x="132" y="1185"/>
                    </a:lnTo>
                    <a:lnTo>
                      <a:pt x="133" y="1187"/>
                    </a:lnTo>
                    <a:lnTo>
                      <a:pt x="134" y="1189"/>
                    </a:lnTo>
                    <a:lnTo>
                      <a:pt x="134" y="1191"/>
                    </a:lnTo>
                    <a:lnTo>
                      <a:pt x="132" y="1191"/>
                    </a:lnTo>
                    <a:lnTo>
                      <a:pt x="130" y="1191"/>
                    </a:lnTo>
                    <a:lnTo>
                      <a:pt x="130" y="1194"/>
                    </a:lnTo>
                    <a:lnTo>
                      <a:pt x="131" y="1195"/>
                    </a:lnTo>
                    <a:lnTo>
                      <a:pt x="129" y="1195"/>
                    </a:lnTo>
                    <a:lnTo>
                      <a:pt x="126" y="1196"/>
                    </a:lnTo>
                    <a:lnTo>
                      <a:pt x="126" y="1197"/>
                    </a:lnTo>
                    <a:lnTo>
                      <a:pt x="126" y="1199"/>
                    </a:lnTo>
                    <a:lnTo>
                      <a:pt x="124" y="1199"/>
                    </a:lnTo>
                    <a:lnTo>
                      <a:pt x="122" y="1199"/>
                    </a:lnTo>
                    <a:lnTo>
                      <a:pt x="123" y="1201"/>
                    </a:lnTo>
                    <a:lnTo>
                      <a:pt x="123" y="1203"/>
                    </a:lnTo>
                    <a:lnTo>
                      <a:pt x="121" y="1203"/>
                    </a:lnTo>
                    <a:lnTo>
                      <a:pt x="119" y="1203"/>
                    </a:lnTo>
                    <a:lnTo>
                      <a:pt x="120" y="1205"/>
                    </a:lnTo>
                    <a:lnTo>
                      <a:pt x="120" y="1207"/>
                    </a:lnTo>
                    <a:lnTo>
                      <a:pt x="118" y="1207"/>
                    </a:lnTo>
                    <a:lnTo>
                      <a:pt x="116" y="1207"/>
                    </a:lnTo>
                    <a:lnTo>
                      <a:pt x="116" y="1209"/>
                    </a:lnTo>
                    <a:lnTo>
                      <a:pt x="117" y="1212"/>
                    </a:lnTo>
                    <a:lnTo>
                      <a:pt x="115" y="1212"/>
                    </a:lnTo>
                    <a:lnTo>
                      <a:pt x="113" y="1212"/>
                    </a:lnTo>
                    <a:lnTo>
                      <a:pt x="113" y="1214"/>
                    </a:lnTo>
                    <a:lnTo>
                      <a:pt x="113" y="1216"/>
                    </a:lnTo>
                    <a:lnTo>
                      <a:pt x="114" y="1218"/>
                    </a:lnTo>
                    <a:lnTo>
                      <a:pt x="114" y="1220"/>
                    </a:lnTo>
                    <a:lnTo>
                      <a:pt x="112" y="1220"/>
                    </a:lnTo>
                    <a:lnTo>
                      <a:pt x="109" y="1220"/>
                    </a:lnTo>
                    <a:lnTo>
                      <a:pt x="111" y="1222"/>
                    </a:lnTo>
                    <a:lnTo>
                      <a:pt x="111" y="1224"/>
                    </a:lnTo>
                    <a:lnTo>
                      <a:pt x="108" y="1224"/>
                    </a:lnTo>
                    <a:lnTo>
                      <a:pt x="106" y="1224"/>
                    </a:lnTo>
                    <a:lnTo>
                      <a:pt x="104" y="1224"/>
                    </a:lnTo>
                    <a:lnTo>
                      <a:pt x="102" y="1224"/>
                    </a:lnTo>
                    <a:lnTo>
                      <a:pt x="102" y="1227"/>
                    </a:lnTo>
                    <a:lnTo>
                      <a:pt x="103" y="1229"/>
                    </a:lnTo>
                    <a:lnTo>
                      <a:pt x="101" y="1229"/>
                    </a:lnTo>
                    <a:lnTo>
                      <a:pt x="99" y="1229"/>
                    </a:lnTo>
                    <a:lnTo>
                      <a:pt x="99" y="1231"/>
                    </a:lnTo>
                    <a:lnTo>
                      <a:pt x="99" y="1233"/>
                    </a:lnTo>
                    <a:lnTo>
                      <a:pt x="100" y="1235"/>
                    </a:lnTo>
                    <a:lnTo>
                      <a:pt x="100" y="1237"/>
                    </a:lnTo>
                    <a:lnTo>
                      <a:pt x="98" y="1237"/>
                    </a:lnTo>
                    <a:lnTo>
                      <a:pt x="96" y="1237"/>
                    </a:lnTo>
                    <a:lnTo>
                      <a:pt x="93" y="1237"/>
                    </a:lnTo>
                    <a:lnTo>
                      <a:pt x="91" y="1237"/>
                    </a:lnTo>
                    <a:lnTo>
                      <a:pt x="89" y="1237"/>
                    </a:lnTo>
                    <a:lnTo>
                      <a:pt x="87" y="1237"/>
                    </a:lnTo>
                    <a:lnTo>
                      <a:pt x="88" y="1239"/>
                    </a:lnTo>
                    <a:lnTo>
                      <a:pt x="88" y="1241"/>
                    </a:lnTo>
                    <a:lnTo>
                      <a:pt x="90" y="1241"/>
                    </a:lnTo>
                    <a:lnTo>
                      <a:pt x="92" y="1241"/>
                    </a:lnTo>
                    <a:lnTo>
                      <a:pt x="93" y="1244"/>
                    </a:lnTo>
                    <a:lnTo>
                      <a:pt x="93" y="1246"/>
                    </a:lnTo>
                    <a:lnTo>
                      <a:pt x="91" y="1246"/>
                    </a:lnTo>
                    <a:lnTo>
                      <a:pt x="89" y="1246"/>
                    </a:lnTo>
                    <a:lnTo>
                      <a:pt x="89" y="1248"/>
                    </a:lnTo>
                    <a:lnTo>
                      <a:pt x="90" y="1250"/>
                    </a:lnTo>
                    <a:lnTo>
                      <a:pt x="88" y="1250"/>
                    </a:lnTo>
                    <a:lnTo>
                      <a:pt x="86" y="1250"/>
                    </a:lnTo>
                    <a:lnTo>
                      <a:pt x="86" y="1252"/>
                    </a:lnTo>
                    <a:lnTo>
                      <a:pt x="86" y="1254"/>
                    </a:lnTo>
                    <a:lnTo>
                      <a:pt x="84" y="1254"/>
                    </a:lnTo>
                    <a:lnTo>
                      <a:pt x="82" y="1254"/>
                    </a:lnTo>
                    <a:lnTo>
                      <a:pt x="83" y="1256"/>
                    </a:lnTo>
                    <a:lnTo>
                      <a:pt x="83" y="1258"/>
                    </a:lnTo>
                    <a:lnTo>
                      <a:pt x="81" y="1258"/>
                    </a:lnTo>
                    <a:lnTo>
                      <a:pt x="79" y="1258"/>
                    </a:lnTo>
                    <a:lnTo>
                      <a:pt x="79" y="1259"/>
                    </a:lnTo>
                    <a:lnTo>
                      <a:pt x="80" y="1262"/>
                    </a:lnTo>
                    <a:lnTo>
                      <a:pt x="78" y="1262"/>
                    </a:lnTo>
                    <a:lnTo>
                      <a:pt x="75" y="1262"/>
                    </a:lnTo>
                    <a:lnTo>
                      <a:pt x="75" y="1264"/>
                    </a:lnTo>
                    <a:lnTo>
                      <a:pt x="75" y="1266"/>
                    </a:lnTo>
                    <a:lnTo>
                      <a:pt x="73" y="1266"/>
                    </a:lnTo>
                    <a:lnTo>
                      <a:pt x="71" y="1266"/>
                    </a:lnTo>
                    <a:lnTo>
                      <a:pt x="72" y="1268"/>
                    </a:lnTo>
                    <a:lnTo>
                      <a:pt x="72" y="1270"/>
                    </a:lnTo>
                    <a:lnTo>
                      <a:pt x="70" y="1270"/>
                    </a:lnTo>
                    <a:lnTo>
                      <a:pt x="68" y="1270"/>
                    </a:lnTo>
                    <a:lnTo>
                      <a:pt x="69" y="1272"/>
                    </a:lnTo>
                    <a:lnTo>
                      <a:pt x="69" y="1274"/>
                    </a:lnTo>
                    <a:lnTo>
                      <a:pt x="67" y="1274"/>
                    </a:lnTo>
                    <a:lnTo>
                      <a:pt x="65" y="1274"/>
                    </a:lnTo>
                    <a:lnTo>
                      <a:pt x="65" y="1276"/>
                    </a:lnTo>
                    <a:lnTo>
                      <a:pt x="66" y="1279"/>
                    </a:lnTo>
                    <a:lnTo>
                      <a:pt x="64" y="1279"/>
                    </a:lnTo>
                    <a:lnTo>
                      <a:pt x="62" y="1279"/>
                    </a:lnTo>
                    <a:lnTo>
                      <a:pt x="62" y="1281"/>
                    </a:lnTo>
                    <a:lnTo>
                      <a:pt x="62" y="1283"/>
                    </a:lnTo>
                    <a:lnTo>
                      <a:pt x="59" y="1283"/>
                    </a:lnTo>
                    <a:lnTo>
                      <a:pt x="57" y="1283"/>
                    </a:lnTo>
                    <a:lnTo>
                      <a:pt x="57" y="1281"/>
                    </a:lnTo>
                    <a:lnTo>
                      <a:pt x="57" y="1279"/>
                    </a:lnTo>
                    <a:lnTo>
                      <a:pt x="54" y="1279"/>
                    </a:lnTo>
                    <a:lnTo>
                      <a:pt x="52" y="1279"/>
                    </a:lnTo>
                    <a:lnTo>
                      <a:pt x="53" y="1281"/>
                    </a:lnTo>
                    <a:lnTo>
                      <a:pt x="53" y="1283"/>
                    </a:lnTo>
                    <a:lnTo>
                      <a:pt x="55" y="1283"/>
                    </a:lnTo>
                    <a:lnTo>
                      <a:pt x="57" y="1283"/>
                    </a:lnTo>
                    <a:lnTo>
                      <a:pt x="58" y="1285"/>
                    </a:lnTo>
                    <a:lnTo>
                      <a:pt x="58" y="1287"/>
                    </a:lnTo>
                    <a:lnTo>
                      <a:pt x="59" y="1289"/>
                    </a:lnTo>
                    <a:lnTo>
                      <a:pt x="59" y="1290"/>
                    </a:lnTo>
                    <a:lnTo>
                      <a:pt x="57" y="1291"/>
                    </a:lnTo>
                    <a:lnTo>
                      <a:pt x="55" y="1290"/>
                    </a:lnTo>
                    <a:lnTo>
                      <a:pt x="55" y="1292"/>
                    </a:lnTo>
                    <a:lnTo>
                      <a:pt x="55" y="1295"/>
                    </a:lnTo>
                    <a:lnTo>
                      <a:pt x="53" y="1295"/>
                    </a:lnTo>
                    <a:lnTo>
                      <a:pt x="51" y="1295"/>
                    </a:lnTo>
                    <a:lnTo>
                      <a:pt x="49" y="1295"/>
                    </a:lnTo>
                    <a:lnTo>
                      <a:pt x="47" y="1295"/>
                    </a:lnTo>
                    <a:lnTo>
                      <a:pt x="48" y="1297"/>
                    </a:lnTo>
                    <a:lnTo>
                      <a:pt x="48" y="1299"/>
                    </a:lnTo>
                    <a:lnTo>
                      <a:pt x="49" y="1301"/>
                    </a:lnTo>
                    <a:lnTo>
                      <a:pt x="49" y="1303"/>
                    </a:lnTo>
                    <a:lnTo>
                      <a:pt x="47" y="1303"/>
                    </a:lnTo>
                    <a:lnTo>
                      <a:pt x="45" y="1303"/>
                    </a:lnTo>
                    <a:lnTo>
                      <a:pt x="45" y="1305"/>
                    </a:lnTo>
                    <a:lnTo>
                      <a:pt x="46" y="1307"/>
                    </a:lnTo>
                    <a:lnTo>
                      <a:pt x="42" y="1307"/>
                    </a:lnTo>
                    <a:lnTo>
                      <a:pt x="41" y="1307"/>
                    </a:lnTo>
                    <a:lnTo>
                      <a:pt x="41" y="1309"/>
                    </a:lnTo>
                    <a:lnTo>
                      <a:pt x="41" y="1312"/>
                    </a:lnTo>
                    <a:lnTo>
                      <a:pt x="39" y="1312"/>
                    </a:lnTo>
                    <a:lnTo>
                      <a:pt x="37" y="1312"/>
                    </a:lnTo>
                    <a:lnTo>
                      <a:pt x="37" y="1314"/>
                    </a:lnTo>
                    <a:lnTo>
                      <a:pt x="38" y="1316"/>
                    </a:lnTo>
                    <a:lnTo>
                      <a:pt x="38" y="1318"/>
                    </a:lnTo>
                    <a:lnTo>
                      <a:pt x="39" y="1320"/>
                    </a:lnTo>
                    <a:lnTo>
                      <a:pt x="37" y="1320"/>
                    </a:lnTo>
                    <a:lnTo>
                      <a:pt x="35" y="1319"/>
                    </a:lnTo>
                    <a:lnTo>
                      <a:pt x="35" y="1321"/>
                    </a:lnTo>
                    <a:lnTo>
                      <a:pt x="35" y="1323"/>
                    </a:lnTo>
                    <a:lnTo>
                      <a:pt x="33" y="1323"/>
                    </a:lnTo>
                    <a:lnTo>
                      <a:pt x="31" y="1323"/>
                    </a:lnTo>
                    <a:lnTo>
                      <a:pt x="31" y="1321"/>
                    </a:lnTo>
                    <a:lnTo>
                      <a:pt x="31" y="1319"/>
                    </a:lnTo>
                    <a:lnTo>
                      <a:pt x="29" y="1319"/>
                    </a:lnTo>
                    <a:lnTo>
                      <a:pt x="26" y="1319"/>
                    </a:lnTo>
                    <a:lnTo>
                      <a:pt x="25" y="1317"/>
                    </a:lnTo>
                    <a:lnTo>
                      <a:pt x="25" y="1316"/>
                    </a:lnTo>
                    <a:lnTo>
                      <a:pt x="23" y="1315"/>
                    </a:lnTo>
                    <a:lnTo>
                      <a:pt x="21" y="1315"/>
                    </a:lnTo>
                    <a:lnTo>
                      <a:pt x="20" y="1314"/>
                    </a:lnTo>
                    <a:lnTo>
                      <a:pt x="20" y="1312"/>
                    </a:lnTo>
                    <a:lnTo>
                      <a:pt x="20" y="1309"/>
                    </a:lnTo>
                    <a:lnTo>
                      <a:pt x="19" y="1307"/>
                    </a:lnTo>
                    <a:lnTo>
                      <a:pt x="17" y="1307"/>
                    </a:lnTo>
                    <a:lnTo>
                      <a:pt x="15" y="1307"/>
                    </a:lnTo>
                    <a:lnTo>
                      <a:pt x="16" y="1309"/>
                    </a:lnTo>
                    <a:lnTo>
                      <a:pt x="16" y="1312"/>
                    </a:lnTo>
                    <a:lnTo>
                      <a:pt x="14" y="1312"/>
                    </a:lnTo>
                    <a:lnTo>
                      <a:pt x="12" y="1311"/>
                    </a:lnTo>
                    <a:lnTo>
                      <a:pt x="12" y="1313"/>
                    </a:lnTo>
                    <a:lnTo>
                      <a:pt x="13" y="1315"/>
                    </a:lnTo>
                    <a:lnTo>
                      <a:pt x="13" y="1317"/>
                    </a:lnTo>
                    <a:lnTo>
                      <a:pt x="13" y="1319"/>
                    </a:lnTo>
                    <a:lnTo>
                      <a:pt x="14" y="1321"/>
                    </a:lnTo>
                    <a:lnTo>
                      <a:pt x="14" y="1323"/>
                    </a:lnTo>
                    <a:lnTo>
                      <a:pt x="16" y="1323"/>
                    </a:lnTo>
                    <a:lnTo>
                      <a:pt x="18" y="1323"/>
                    </a:lnTo>
                    <a:lnTo>
                      <a:pt x="20" y="1332"/>
                    </a:lnTo>
                    <a:lnTo>
                      <a:pt x="18" y="1332"/>
                    </a:lnTo>
                    <a:lnTo>
                      <a:pt x="16" y="1332"/>
                    </a:lnTo>
                    <a:lnTo>
                      <a:pt x="14" y="1332"/>
                    </a:lnTo>
                    <a:lnTo>
                      <a:pt x="12" y="1332"/>
                    </a:lnTo>
                    <a:lnTo>
                      <a:pt x="10" y="1330"/>
                    </a:lnTo>
                    <a:lnTo>
                      <a:pt x="10" y="1328"/>
                    </a:lnTo>
                    <a:lnTo>
                      <a:pt x="9" y="1323"/>
                    </a:lnTo>
                    <a:lnTo>
                      <a:pt x="9" y="1321"/>
                    </a:lnTo>
                    <a:lnTo>
                      <a:pt x="8" y="1319"/>
                    </a:lnTo>
                    <a:lnTo>
                      <a:pt x="8" y="1317"/>
                    </a:lnTo>
                    <a:lnTo>
                      <a:pt x="8" y="1315"/>
                    </a:lnTo>
                    <a:lnTo>
                      <a:pt x="6" y="1315"/>
                    </a:lnTo>
                    <a:lnTo>
                      <a:pt x="4" y="1315"/>
                    </a:lnTo>
                    <a:lnTo>
                      <a:pt x="3" y="1313"/>
                    </a:lnTo>
                    <a:lnTo>
                      <a:pt x="3" y="1311"/>
                    </a:lnTo>
                    <a:lnTo>
                      <a:pt x="5" y="1311"/>
                    </a:lnTo>
                    <a:lnTo>
                      <a:pt x="7" y="1311"/>
                    </a:lnTo>
                    <a:lnTo>
                      <a:pt x="7" y="1308"/>
                    </a:lnTo>
                    <a:lnTo>
                      <a:pt x="6" y="1307"/>
                    </a:lnTo>
                    <a:lnTo>
                      <a:pt x="8" y="1307"/>
                    </a:lnTo>
                    <a:lnTo>
                      <a:pt x="10" y="1307"/>
                    </a:lnTo>
                    <a:lnTo>
                      <a:pt x="10" y="1305"/>
                    </a:lnTo>
                    <a:lnTo>
                      <a:pt x="9" y="1303"/>
                    </a:lnTo>
                    <a:lnTo>
                      <a:pt x="12" y="1303"/>
                    </a:lnTo>
                    <a:lnTo>
                      <a:pt x="15" y="1303"/>
                    </a:lnTo>
                    <a:lnTo>
                      <a:pt x="19" y="1303"/>
                    </a:lnTo>
                    <a:lnTo>
                      <a:pt x="23" y="1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6" name="Freeform 417">
                <a:extLst>
                  <a:ext uri="{FF2B5EF4-FFF2-40B4-BE49-F238E27FC236}">
                    <a16:creationId xmlns:a16="http://schemas.microsoft.com/office/drawing/2014/main" id="{6F78C0FC-F86E-53DB-A6F4-52F5B9BD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8" y="2866"/>
                <a:ext cx="1" cy="2"/>
              </a:xfrm>
              <a:custGeom>
                <a:avLst/>
                <a:gdLst>
                  <a:gd name="T0" fmla="*/ 0 w 18"/>
                  <a:gd name="T1" fmla="*/ 25 h 33"/>
                  <a:gd name="T2" fmla="*/ 0 w 18"/>
                  <a:gd name="T3" fmla="*/ 21 h 33"/>
                  <a:gd name="T4" fmla="*/ 4 w 18"/>
                  <a:gd name="T5" fmla="*/ 21 h 33"/>
                  <a:gd name="T6" fmla="*/ 3 w 18"/>
                  <a:gd name="T7" fmla="*/ 17 h 33"/>
                  <a:gd name="T8" fmla="*/ 8 w 18"/>
                  <a:gd name="T9" fmla="*/ 17 h 33"/>
                  <a:gd name="T10" fmla="*/ 7 w 18"/>
                  <a:gd name="T11" fmla="*/ 12 h 33"/>
                  <a:gd name="T12" fmla="*/ 2 w 18"/>
                  <a:gd name="T13" fmla="*/ 12 h 33"/>
                  <a:gd name="T14" fmla="*/ 1 w 18"/>
                  <a:gd name="T15" fmla="*/ 8 h 33"/>
                  <a:gd name="T16" fmla="*/ 5 w 18"/>
                  <a:gd name="T17" fmla="*/ 8 h 33"/>
                  <a:gd name="T18" fmla="*/ 5 w 18"/>
                  <a:gd name="T19" fmla="*/ 4 h 33"/>
                  <a:gd name="T20" fmla="*/ 4 w 18"/>
                  <a:gd name="T21" fmla="*/ 0 h 33"/>
                  <a:gd name="T22" fmla="*/ 9 w 18"/>
                  <a:gd name="T23" fmla="*/ 0 h 33"/>
                  <a:gd name="T24" fmla="*/ 10 w 18"/>
                  <a:gd name="T25" fmla="*/ 4 h 33"/>
                  <a:gd name="T26" fmla="*/ 14 w 18"/>
                  <a:gd name="T27" fmla="*/ 4 h 33"/>
                  <a:gd name="T28" fmla="*/ 16 w 18"/>
                  <a:gd name="T29" fmla="*/ 17 h 33"/>
                  <a:gd name="T30" fmla="*/ 17 w 18"/>
                  <a:gd name="T31" fmla="*/ 21 h 33"/>
                  <a:gd name="T32" fmla="*/ 13 w 18"/>
                  <a:gd name="T33" fmla="*/ 21 h 33"/>
                  <a:gd name="T34" fmla="*/ 12 w 18"/>
                  <a:gd name="T35" fmla="*/ 17 h 33"/>
                  <a:gd name="T36" fmla="*/ 8 w 18"/>
                  <a:gd name="T37" fmla="*/ 17 h 33"/>
                  <a:gd name="T38" fmla="*/ 9 w 18"/>
                  <a:gd name="T39" fmla="*/ 21 h 33"/>
                  <a:gd name="T40" fmla="*/ 4 w 18"/>
                  <a:gd name="T41" fmla="*/ 21 h 33"/>
                  <a:gd name="T42" fmla="*/ 4 w 18"/>
                  <a:gd name="T43" fmla="*/ 25 h 33"/>
                  <a:gd name="T44" fmla="*/ 15 w 18"/>
                  <a:gd name="T45" fmla="*/ 25 h 33"/>
                  <a:gd name="T46" fmla="*/ 18 w 18"/>
                  <a:gd name="T47" fmla="*/ 27 h 33"/>
                  <a:gd name="T48" fmla="*/ 16 w 18"/>
                  <a:gd name="T49" fmla="*/ 29 h 33"/>
                  <a:gd name="T50" fmla="*/ 15 w 18"/>
                  <a:gd name="T51" fmla="*/ 33 h 33"/>
                  <a:gd name="T52" fmla="*/ 11 w 18"/>
                  <a:gd name="T53" fmla="*/ 33 h 33"/>
                  <a:gd name="T54" fmla="*/ 10 w 18"/>
                  <a:gd name="T55" fmla="*/ 28 h 33"/>
                  <a:gd name="T56" fmla="*/ 5 w 18"/>
                  <a:gd name="T57" fmla="*/ 28 h 33"/>
                  <a:gd name="T58" fmla="*/ 7 w 18"/>
                  <a:gd name="T59" fmla="*/ 33 h 33"/>
                  <a:gd name="T60" fmla="*/ 2 w 18"/>
                  <a:gd name="T61" fmla="*/ 33 h 33"/>
                  <a:gd name="T62" fmla="*/ 1 w 18"/>
                  <a:gd name="T6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33">
                    <a:moveTo>
                      <a:pt x="1" y="28"/>
                    </a:moveTo>
                    <a:lnTo>
                      <a:pt x="0" y="25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6" y="17"/>
                    </a:lnTo>
                    <a:lnTo>
                      <a:pt x="16" y="19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2" y="19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5" y="33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7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1" y="30"/>
                    </a:lnTo>
                    <a:lnTo>
                      <a:pt x="1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7" name="Freeform 418">
                <a:extLst>
                  <a:ext uri="{FF2B5EF4-FFF2-40B4-BE49-F238E27FC236}">
                    <a16:creationId xmlns:a16="http://schemas.microsoft.com/office/drawing/2014/main" id="{819E0219-98B9-414A-6001-C033ECD53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32"/>
                <a:ext cx="1" cy="1"/>
              </a:xfrm>
              <a:custGeom>
                <a:avLst/>
                <a:gdLst>
                  <a:gd name="T0" fmla="*/ 12 w 16"/>
                  <a:gd name="T1" fmla="*/ 15 h 15"/>
                  <a:gd name="T2" fmla="*/ 10 w 16"/>
                  <a:gd name="T3" fmla="*/ 15 h 15"/>
                  <a:gd name="T4" fmla="*/ 8 w 16"/>
                  <a:gd name="T5" fmla="*/ 15 h 15"/>
                  <a:gd name="T6" fmla="*/ 7 w 16"/>
                  <a:gd name="T7" fmla="*/ 14 h 15"/>
                  <a:gd name="T8" fmla="*/ 7 w 16"/>
                  <a:gd name="T9" fmla="*/ 12 h 15"/>
                  <a:gd name="T10" fmla="*/ 6 w 16"/>
                  <a:gd name="T11" fmla="*/ 10 h 15"/>
                  <a:gd name="T12" fmla="*/ 6 w 16"/>
                  <a:gd name="T13" fmla="*/ 8 h 15"/>
                  <a:gd name="T14" fmla="*/ 5 w 16"/>
                  <a:gd name="T15" fmla="*/ 6 h 15"/>
                  <a:gd name="T16" fmla="*/ 5 w 16"/>
                  <a:gd name="T17" fmla="*/ 4 h 15"/>
                  <a:gd name="T18" fmla="*/ 3 w 16"/>
                  <a:gd name="T19" fmla="*/ 4 h 15"/>
                  <a:gd name="T20" fmla="*/ 1 w 16"/>
                  <a:gd name="T21" fmla="*/ 4 h 15"/>
                  <a:gd name="T22" fmla="*/ 0 w 16"/>
                  <a:gd name="T23" fmla="*/ 2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4 w 16"/>
                  <a:gd name="T31" fmla="*/ 2 h 15"/>
                  <a:gd name="T32" fmla="*/ 5 w 16"/>
                  <a:gd name="T33" fmla="*/ 4 h 15"/>
                  <a:gd name="T34" fmla="*/ 7 w 16"/>
                  <a:gd name="T35" fmla="*/ 4 h 15"/>
                  <a:gd name="T36" fmla="*/ 9 w 16"/>
                  <a:gd name="T37" fmla="*/ 4 h 15"/>
                  <a:gd name="T38" fmla="*/ 11 w 16"/>
                  <a:gd name="T39" fmla="*/ 3 h 15"/>
                  <a:gd name="T40" fmla="*/ 13 w 16"/>
                  <a:gd name="T41" fmla="*/ 3 h 15"/>
                  <a:gd name="T42" fmla="*/ 13 w 16"/>
                  <a:gd name="T43" fmla="*/ 5 h 15"/>
                  <a:gd name="T44" fmla="*/ 14 w 16"/>
                  <a:gd name="T45" fmla="*/ 7 h 15"/>
                  <a:gd name="T46" fmla="*/ 14 w 16"/>
                  <a:gd name="T47" fmla="*/ 9 h 15"/>
                  <a:gd name="T48" fmla="*/ 16 w 16"/>
                  <a:gd name="T49" fmla="*/ 11 h 15"/>
                  <a:gd name="T50" fmla="*/ 13 w 16"/>
                  <a:gd name="T51" fmla="*/ 11 h 15"/>
                  <a:gd name="T52" fmla="*/ 11 w 16"/>
                  <a:gd name="T53" fmla="*/ 11 h 15"/>
                  <a:gd name="T54" fmla="*/ 11 w 16"/>
                  <a:gd name="T55" fmla="*/ 13 h 15"/>
                  <a:gd name="T56" fmla="*/ 12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2" y="15"/>
                    </a:moveTo>
                    <a:lnTo>
                      <a:pt x="10" y="15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8" name="Freeform 419">
                <a:extLst>
                  <a:ext uri="{FF2B5EF4-FFF2-40B4-BE49-F238E27FC236}">
                    <a16:creationId xmlns:a16="http://schemas.microsoft.com/office/drawing/2014/main" id="{ADF82605-3A38-6996-3416-7371037B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8" y="2854"/>
                <a:ext cx="1" cy="1"/>
              </a:xfrm>
              <a:custGeom>
                <a:avLst/>
                <a:gdLst>
                  <a:gd name="T0" fmla="*/ 16 w 16"/>
                  <a:gd name="T1" fmla="*/ 20 h 20"/>
                  <a:gd name="T2" fmla="*/ 14 w 16"/>
                  <a:gd name="T3" fmla="*/ 20 h 20"/>
                  <a:gd name="T4" fmla="*/ 12 w 16"/>
                  <a:gd name="T5" fmla="*/ 20 h 20"/>
                  <a:gd name="T6" fmla="*/ 12 w 16"/>
                  <a:gd name="T7" fmla="*/ 18 h 20"/>
                  <a:gd name="T8" fmla="*/ 11 w 16"/>
                  <a:gd name="T9" fmla="*/ 16 h 20"/>
                  <a:gd name="T10" fmla="*/ 9 w 16"/>
                  <a:gd name="T11" fmla="*/ 16 h 20"/>
                  <a:gd name="T12" fmla="*/ 6 w 16"/>
                  <a:gd name="T13" fmla="*/ 16 h 20"/>
                  <a:gd name="T14" fmla="*/ 6 w 16"/>
                  <a:gd name="T15" fmla="*/ 15 h 20"/>
                  <a:gd name="T16" fmla="*/ 5 w 16"/>
                  <a:gd name="T17" fmla="*/ 12 h 20"/>
                  <a:gd name="T18" fmla="*/ 5 w 16"/>
                  <a:gd name="T19" fmla="*/ 10 h 20"/>
                  <a:gd name="T20" fmla="*/ 5 w 16"/>
                  <a:gd name="T21" fmla="*/ 8 h 20"/>
                  <a:gd name="T22" fmla="*/ 2 w 16"/>
                  <a:gd name="T23" fmla="*/ 8 h 20"/>
                  <a:gd name="T24" fmla="*/ 1 w 16"/>
                  <a:gd name="T25" fmla="*/ 8 h 20"/>
                  <a:gd name="T26" fmla="*/ 0 w 16"/>
                  <a:gd name="T27" fmla="*/ 6 h 20"/>
                  <a:gd name="T28" fmla="*/ 0 w 16"/>
                  <a:gd name="T29" fmla="*/ 4 h 20"/>
                  <a:gd name="T30" fmla="*/ 2 w 16"/>
                  <a:gd name="T31" fmla="*/ 4 h 20"/>
                  <a:gd name="T32" fmla="*/ 4 w 16"/>
                  <a:gd name="T33" fmla="*/ 4 h 20"/>
                  <a:gd name="T34" fmla="*/ 3 w 16"/>
                  <a:gd name="T35" fmla="*/ 2 h 20"/>
                  <a:gd name="T36" fmla="*/ 3 w 16"/>
                  <a:gd name="T37" fmla="*/ 0 h 20"/>
                  <a:gd name="T38" fmla="*/ 5 w 16"/>
                  <a:gd name="T39" fmla="*/ 0 h 20"/>
                  <a:gd name="T40" fmla="*/ 8 w 16"/>
                  <a:gd name="T41" fmla="*/ 0 h 20"/>
                  <a:gd name="T42" fmla="*/ 8 w 16"/>
                  <a:gd name="T43" fmla="*/ 2 h 20"/>
                  <a:gd name="T44" fmla="*/ 9 w 16"/>
                  <a:gd name="T45" fmla="*/ 4 h 20"/>
                  <a:gd name="T46" fmla="*/ 6 w 16"/>
                  <a:gd name="T47" fmla="*/ 4 h 20"/>
                  <a:gd name="T48" fmla="*/ 4 w 16"/>
                  <a:gd name="T49" fmla="*/ 4 h 20"/>
                  <a:gd name="T50" fmla="*/ 4 w 16"/>
                  <a:gd name="T51" fmla="*/ 6 h 20"/>
                  <a:gd name="T52" fmla="*/ 5 w 16"/>
                  <a:gd name="T53" fmla="*/ 8 h 20"/>
                  <a:gd name="T54" fmla="*/ 8 w 16"/>
                  <a:gd name="T55" fmla="*/ 8 h 20"/>
                  <a:gd name="T56" fmla="*/ 10 w 16"/>
                  <a:gd name="T57" fmla="*/ 8 h 20"/>
                  <a:gd name="T58" fmla="*/ 10 w 16"/>
                  <a:gd name="T59" fmla="*/ 10 h 20"/>
                  <a:gd name="T60" fmla="*/ 11 w 16"/>
                  <a:gd name="T61" fmla="*/ 11 h 20"/>
                  <a:gd name="T62" fmla="*/ 13 w 16"/>
                  <a:gd name="T63" fmla="*/ 11 h 20"/>
                  <a:gd name="T64" fmla="*/ 15 w 16"/>
                  <a:gd name="T65" fmla="*/ 11 h 20"/>
                  <a:gd name="T66" fmla="*/ 15 w 16"/>
                  <a:gd name="T67" fmla="*/ 13 h 20"/>
                  <a:gd name="T68" fmla="*/ 15 w 16"/>
                  <a:gd name="T69" fmla="*/ 16 h 20"/>
                  <a:gd name="T70" fmla="*/ 16 w 16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20">
                    <a:moveTo>
                      <a:pt x="16" y="20"/>
                    </a:moveTo>
                    <a:lnTo>
                      <a:pt x="14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9" name="Freeform 420">
                <a:extLst>
                  <a:ext uri="{FF2B5EF4-FFF2-40B4-BE49-F238E27FC236}">
                    <a16:creationId xmlns:a16="http://schemas.microsoft.com/office/drawing/2014/main" id="{9BECF10F-9736-33A0-7F06-47B8FD5E4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45"/>
                <a:ext cx="2" cy="1"/>
              </a:xfrm>
              <a:custGeom>
                <a:avLst/>
                <a:gdLst>
                  <a:gd name="T0" fmla="*/ 8 w 19"/>
                  <a:gd name="T1" fmla="*/ 11 h 11"/>
                  <a:gd name="T2" fmla="*/ 7 w 19"/>
                  <a:gd name="T3" fmla="*/ 9 h 11"/>
                  <a:gd name="T4" fmla="*/ 7 w 19"/>
                  <a:gd name="T5" fmla="*/ 8 h 11"/>
                  <a:gd name="T6" fmla="*/ 4 w 19"/>
                  <a:gd name="T7" fmla="*/ 8 h 11"/>
                  <a:gd name="T8" fmla="*/ 2 w 19"/>
                  <a:gd name="T9" fmla="*/ 8 h 11"/>
                  <a:gd name="T10" fmla="*/ 1 w 19"/>
                  <a:gd name="T11" fmla="*/ 6 h 11"/>
                  <a:gd name="T12" fmla="*/ 1 w 19"/>
                  <a:gd name="T13" fmla="*/ 4 h 11"/>
                  <a:gd name="T14" fmla="*/ 0 w 19"/>
                  <a:gd name="T15" fmla="*/ 2 h 11"/>
                  <a:gd name="T16" fmla="*/ 0 w 19"/>
                  <a:gd name="T17" fmla="*/ 0 h 11"/>
                  <a:gd name="T18" fmla="*/ 2 w 19"/>
                  <a:gd name="T19" fmla="*/ 0 h 11"/>
                  <a:gd name="T20" fmla="*/ 4 w 19"/>
                  <a:gd name="T21" fmla="*/ 0 h 11"/>
                  <a:gd name="T22" fmla="*/ 4 w 19"/>
                  <a:gd name="T23" fmla="*/ 2 h 11"/>
                  <a:gd name="T24" fmla="*/ 5 w 19"/>
                  <a:gd name="T25" fmla="*/ 4 h 11"/>
                  <a:gd name="T26" fmla="*/ 5 w 19"/>
                  <a:gd name="T27" fmla="*/ 6 h 11"/>
                  <a:gd name="T28" fmla="*/ 7 w 19"/>
                  <a:gd name="T29" fmla="*/ 8 h 11"/>
                  <a:gd name="T30" fmla="*/ 9 w 19"/>
                  <a:gd name="T31" fmla="*/ 8 h 11"/>
                  <a:gd name="T32" fmla="*/ 11 w 19"/>
                  <a:gd name="T33" fmla="*/ 7 h 11"/>
                  <a:gd name="T34" fmla="*/ 13 w 19"/>
                  <a:gd name="T35" fmla="*/ 7 h 11"/>
                  <a:gd name="T36" fmla="*/ 15 w 19"/>
                  <a:gd name="T37" fmla="*/ 7 h 11"/>
                  <a:gd name="T38" fmla="*/ 14 w 19"/>
                  <a:gd name="T39" fmla="*/ 5 h 11"/>
                  <a:gd name="T40" fmla="*/ 14 w 19"/>
                  <a:gd name="T41" fmla="*/ 3 h 11"/>
                  <a:gd name="T42" fmla="*/ 16 w 19"/>
                  <a:gd name="T43" fmla="*/ 3 h 11"/>
                  <a:gd name="T44" fmla="*/ 18 w 19"/>
                  <a:gd name="T45" fmla="*/ 3 h 11"/>
                  <a:gd name="T46" fmla="*/ 18 w 19"/>
                  <a:gd name="T47" fmla="*/ 5 h 11"/>
                  <a:gd name="T48" fmla="*/ 19 w 19"/>
                  <a:gd name="T49" fmla="*/ 7 h 11"/>
                  <a:gd name="T50" fmla="*/ 17 w 19"/>
                  <a:gd name="T51" fmla="*/ 7 h 11"/>
                  <a:gd name="T52" fmla="*/ 15 w 19"/>
                  <a:gd name="T53" fmla="*/ 7 h 11"/>
                  <a:gd name="T54" fmla="*/ 15 w 19"/>
                  <a:gd name="T55" fmla="*/ 9 h 11"/>
                  <a:gd name="T56" fmla="*/ 16 w 19"/>
                  <a:gd name="T57" fmla="*/ 11 h 11"/>
                  <a:gd name="T58" fmla="*/ 14 w 19"/>
                  <a:gd name="T59" fmla="*/ 11 h 11"/>
                  <a:gd name="T60" fmla="*/ 12 w 19"/>
                  <a:gd name="T61" fmla="*/ 11 h 11"/>
                  <a:gd name="T62" fmla="*/ 8 w 19"/>
                  <a:gd name="T6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1">
                    <a:moveTo>
                      <a:pt x="8" y="11"/>
                    </a:moveTo>
                    <a:lnTo>
                      <a:pt x="7" y="9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0" name="Freeform 421">
                <a:extLst>
                  <a:ext uri="{FF2B5EF4-FFF2-40B4-BE49-F238E27FC236}">
                    <a16:creationId xmlns:a16="http://schemas.microsoft.com/office/drawing/2014/main" id="{89EBB4E7-7794-EACF-0759-62FE7D311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45"/>
                <a:ext cx="1" cy="1"/>
              </a:xfrm>
              <a:custGeom>
                <a:avLst/>
                <a:gdLst>
                  <a:gd name="T0" fmla="*/ 5 w 13"/>
                  <a:gd name="T1" fmla="*/ 4 h 8"/>
                  <a:gd name="T2" fmla="*/ 5 w 13"/>
                  <a:gd name="T3" fmla="*/ 6 h 8"/>
                  <a:gd name="T4" fmla="*/ 5 w 13"/>
                  <a:gd name="T5" fmla="*/ 8 h 8"/>
                  <a:gd name="T6" fmla="*/ 3 w 13"/>
                  <a:gd name="T7" fmla="*/ 8 h 8"/>
                  <a:gd name="T8" fmla="*/ 1 w 13"/>
                  <a:gd name="T9" fmla="*/ 8 h 8"/>
                  <a:gd name="T10" fmla="*/ 1 w 13"/>
                  <a:gd name="T11" fmla="*/ 6 h 8"/>
                  <a:gd name="T12" fmla="*/ 0 w 13"/>
                  <a:gd name="T13" fmla="*/ 4 h 8"/>
                  <a:gd name="T14" fmla="*/ 2 w 13"/>
                  <a:gd name="T15" fmla="*/ 4 h 8"/>
                  <a:gd name="T16" fmla="*/ 5 w 13"/>
                  <a:gd name="T17" fmla="*/ 4 h 8"/>
                  <a:gd name="T18" fmla="*/ 4 w 13"/>
                  <a:gd name="T19" fmla="*/ 2 h 8"/>
                  <a:gd name="T20" fmla="*/ 4 w 13"/>
                  <a:gd name="T21" fmla="*/ 0 h 8"/>
                  <a:gd name="T22" fmla="*/ 5 w 13"/>
                  <a:gd name="T23" fmla="*/ 0 h 8"/>
                  <a:gd name="T24" fmla="*/ 8 w 13"/>
                  <a:gd name="T25" fmla="*/ 0 h 8"/>
                  <a:gd name="T26" fmla="*/ 10 w 13"/>
                  <a:gd name="T27" fmla="*/ 0 h 8"/>
                  <a:gd name="T28" fmla="*/ 12 w 13"/>
                  <a:gd name="T29" fmla="*/ 0 h 8"/>
                  <a:gd name="T30" fmla="*/ 12 w 13"/>
                  <a:gd name="T31" fmla="*/ 2 h 8"/>
                  <a:gd name="T32" fmla="*/ 13 w 13"/>
                  <a:gd name="T33" fmla="*/ 3 h 8"/>
                  <a:gd name="T34" fmla="*/ 11 w 13"/>
                  <a:gd name="T35" fmla="*/ 4 h 8"/>
                  <a:gd name="T36" fmla="*/ 9 w 13"/>
                  <a:gd name="T37" fmla="*/ 4 h 8"/>
                  <a:gd name="T38" fmla="*/ 6 w 13"/>
                  <a:gd name="T39" fmla="*/ 4 h 8"/>
                  <a:gd name="T40" fmla="*/ 5 w 13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8">
                    <a:moveTo>
                      <a:pt x="5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1" name="Freeform 422">
                <a:extLst>
                  <a:ext uri="{FF2B5EF4-FFF2-40B4-BE49-F238E27FC236}">
                    <a16:creationId xmlns:a16="http://schemas.microsoft.com/office/drawing/2014/main" id="{E66E73E4-4A4C-2F3F-7DC2-17E26EC68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840"/>
                <a:ext cx="1" cy="1"/>
              </a:xfrm>
              <a:custGeom>
                <a:avLst/>
                <a:gdLst>
                  <a:gd name="T0" fmla="*/ 6 w 14"/>
                  <a:gd name="T1" fmla="*/ 5 h 13"/>
                  <a:gd name="T2" fmla="*/ 8 w 14"/>
                  <a:gd name="T3" fmla="*/ 5 h 13"/>
                  <a:gd name="T4" fmla="*/ 10 w 14"/>
                  <a:gd name="T5" fmla="*/ 5 h 13"/>
                  <a:gd name="T6" fmla="*/ 9 w 14"/>
                  <a:gd name="T7" fmla="*/ 2 h 13"/>
                  <a:gd name="T8" fmla="*/ 9 w 14"/>
                  <a:gd name="T9" fmla="*/ 0 h 13"/>
                  <a:gd name="T10" fmla="*/ 11 w 14"/>
                  <a:gd name="T11" fmla="*/ 0 h 13"/>
                  <a:gd name="T12" fmla="*/ 13 w 14"/>
                  <a:gd name="T13" fmla="*/ 0 h 13"/>
                  <a:gd name="T14" fmla="*/ 13 w 14"/>
                  <a:gd name="T15" fmla="*/ 2 h 13"/>
                  <a:gd name="T16" fmla="*/ 14 w 14"/>
                  <a:gd name="T17" fmla="*/ 5 h 13"/>
                  <a:gd name="T18" fmla="*/ 12 w 14"/>
                  <a:gd name="T19" fmla="*/ 5 h 13"/>
                  <a:gd name="T20" fmla="*/ 10 w 14"/>
                  <a:gd name="T21" fmla="*/ 5 h 13"/>
                  <a:gd name="T22" fmla="*/ 10 w 14"/>
                  <a:gd name="T23" fmla="*/ 7 h 13"/>
                  <a:gd name="T24" fmla="*/ 11 w 14"/>
                  <a:gd name="T25" fmla="*/ 9 h 13"/>
                  <a:gd name="T26" fmla="*/ 12 w 14"/>
                  <a:gd name="T27" fmla="*/ 13 h 13"/>
                  <a:gd name="T28" fmla="*/ 10 w 14"/>
                  <a:gd name="T29" fmla="*/ 13 h 13"/>
                  <a:gd name="T30" fmla="*/ 8 w 14"/>
                  <a:gd name="T31" fmla="*/ 13 h 13"/>
                  <a:gd name="T32" fmla="*/ 7 w 14"/>
                  <a:gd name="T33" fmla="*/ 11 h 13"/>
                  <a:gd name="T34" fmla="*/ 7 w 14"/>
                  <a:gd name="T35" fmla="*/ 9 h 13"/>
                  <a:gd name="T36" fmla="*/ 6 w 14"/>
                  <a:gd name="T37" fmla="*/ 7 h 13"/>
                  <a:gd name="T38" fmla="*/ 6 w 14"/>
                  <a:gd name="T39" fmla="*/ 5 h 13"/>
                  <a:gd name="T40" fmla="*/ 4 w 14"/>
                  <a:gd name="T41" fmla="*/ 5 h 13"/>
                  <a:gd name="T42" fmla="*/ 2 w 14"/>
                  <a:gd name="T43" fmla="*/ 5 h 13"/>
                  <a:gd name="T44" fmla="*/ 0 w 14"/>
                  <a:gd name="T45" fmla="*/ 2 h 13"/>
                  <a:gd name="T46" fmla="*/ 0 w 14"/>
                  <a:gd name="T47" fmla="*/ 1 h 13"/>
                  <a:gd name="T48" fmla="*/ 3 w 14"/>
                  <a:gd name="T49" fmla="*/ 0 h 13"/>
                  <a:gd name="T50" fmla="*/ 5 w 14"/>
                  <a:gd name="T51" fmla="*/ 0 h 13"/>
                  <a:gd name="T52" fmla="*/ 5 w 14"/>
                  <a:gd name="T53" fmla="*/ 2 h 13"/>
                  <a:gd name="T54" fmla="*/ 6 w 14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3">
                    <a:moveTo>
                      <a:pt x="6" y="5"/>
                    </a:moveTo>
                    <a:lnTo>
                      <a:pt x="8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2" name="Freeform 423">
                <a:extLst>
                  <a:ext uri="{FF2B5EF4-FFF2-40B4-BE49-F238E27FC236}">
                    <a16:creationId xmlns:a16="http://schemas.microsoft.com/office/drawing/2014/main" id="{1A389179-1FFC-CB8C-1BF1-0FC2464FB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34"/>
                <a:ext cx="1" cy="1"/>
              </a:xfrm>
              <a:custGeom>
                <a:avLst/>
                <a:gdLst>
                  <a:gd name="T0" fmla="*/ 16 w 16"/>
                  <a:gd name="T1" fmla="*/ 12 h 13"/>
                  <a:gd name="T2" fmla="*/ 14 w 16"/>
                  <a:gd name="T3" fmla="*/ 13 h 13"/>
                  <a:gd name="T4" fmla="*/ 12 w 16"/>
                  <a:gd name="T5" fmla="*/ 13 h 13"/>
                  <a:gd name="T6" fmla="*/ 12 w 16"/>
                  <a:gd name="T7" fmla="*/ 11 h 13"/>
                  <a:gd name="T8" fmla="*/ 10 w 16"/>
                  <a:gd name="T9" fmla="*/ 9 h 13"/>
                  <a:gd name="T10" fmla="*/ 8 w 16"/>
                  <a:gd name="T11" fmla="*/ 9 h 13"/>
                  <a:gd name="T12" fmla="*/ 6 w 16"/>
                  <a:gd name="T13" fmla="*/ 9 h 13"/>
                  <a:gd name="T14" fmla="*/ 6 w 16"/>
                  <a:gd name="T15" fmla="*/ 7 h 13"/>
                  <a:gd name="T16" fmla="*/ 5 w 16"/>
                  <a:gd name="T17" fmla="*/ 4 h 13"/>
                  <a:gd name="T18" fmla="*/ 3 w 16"/>
                  <a:gd name="T19" fmla="*/ 4 h 13"/>
                  <a:gd name="T20" fmla="*/ 1 w 16"/>
                  <a:gd name="T21" fmla="*/ 6 h 13"/>
                  <a:gd name="T22" fmla="*/ 1 w 16"/>
                  <a:gd name="T23" fmla="*/ 3 h 13"/>
                  <a:gd name="T24" fmla="*/ 0 w 16"/>
                  <a:gd name="T25" fmla="*/ 1 h 13"/>
                  <a:gd name="T26" fmla="*/ 2 w 16"/>
                  <a:gd name="T27" fmla="*/ 1 h 13"/>
                  <a:gd name="T28" fmla="*/ 4 w 16"/>
                  <a:gd name="T29" fmla="*/ 0 h 13"/>
                  <a:gd name="T30" fmla="*/ 5 w 16"/>
                  <a:gd name="T31" fmla="*/ 2 h 13"/>
                  <a:gd name="T32" fmla="*/ 5 w 16"/>
                  <a:gd name="T33" fmla="*/ 4 h 13"/>
                  <a:gd name="T34" fmla="*/ 7 w 16"/>
                  <a:gd name="T35" fmla="*/ 4 h 13"/>
                  <a:gd name="T36" fmla="*/ 9 w 16"/>
                  <a:gd name="T37" fmla="*/ 4 h 13"/>
                  <a:gd name="T38" fmla="*/ 10 w 16"/>
                  <a:gd name="T39" fmla="*/ 7 h 13"/>
                  <a:gd name="T40" fmla="*/ 10 w 16"/>
                  <a:gd name="T41" fmla="*/ 9 h 13"/>
                  <a:gd name="T42" fmla="*/ 13 w 16"/>
                  <a:gd name="T43" fmla="*/ 9 h 13"/>
                  <a:gd name="T44" fmla="*/ 15 w 16"/>
                  <a:gd name="T45" fmla="*/ 9 h 13"/>
                  <a:gd name="T46" fmla="*/ 16 w 16"/>
                  <a:gd name="T47" fmla="*/ 11 h 13"/>
                  <a:gd name="T48" fmla="*/ 16 w 16"/>
                  <a:gd name="T4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16" y="12"/>
                    </a:moveTo>
                    <a:lnTo>
                      <a:pt x="14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3" name="Freeform 424">
                <a:extLst>
                  <a:ext uri="{FF2B5EF4-FFF2-40B4-BE49-F238E27FC236}">
                    <a16:creationId xmlns:a16="http://schemas.microsoft.com/office/drawing/2014/main" id="{1D2E1F34-E2F9-6A61-41A7-6C1E2C9C5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" y="2832"/>
                <a:ext cx="1" cy="1"/>
              </a:xfrm>
              <a:custGeom>
                <a:avLst/>
                <a:gdLst>
                  <a:gd name="T0" fmla="*/ 13 w 14"/>
                  <a:gd name="T1" fmla="*/ 8 h 13"/>
                  <a:gd name="T2" fmla="*/ 14 w 14"/>
                  <a:gd name="T3" fmla="*/ 10 h 13"/>
                  <a:gd name="T4" fmla="*/ 14 w 14"/>
                  <a:gd name="T5" fmla="*/ 12 h 13"/>
                  <a:gd name="T6" fmla="*/ 12 w 14"/>
                  <a:gd name="T7" fmla="*/ 12 h 13"/>
                  <a:gd name="T8" fmla="*/ 10 w 14"/>
                  <a:gd name="T9" fmla="*/ 12 h 13"/>
                  <a:gd name="T10" fmla="*/ 10 w 14"/>
                  <a:gd name="T11" fmla="*/ 10 h 13"/>
                  <a:gd name="T12" fmla="*/ 9 w 14"/>
                  <a:gd name="T13" fmla="*/ 8 h 13"/>
                  <a:gd name="T14" fmla="*/ 7 w 14"/>
                  <a:gd name="T15" fmla="*/ 8 h 13"/>
                  <a:gd name="T16" fmla="*/ 5 w 14"/>
                  <a:gd name="T17" fmla="*/ 8 h 13"/>
                  <a:gd name="T18" fmla="*/ 5 w 14"/>
                  <a:gd name="T19" fmla="*/ 9 h 13"/>
                  <a:gd name="T20" fmla="*/ 6 w 14"/>
                  <a:gd name="T21" fmla="*/ 10 h 13"/>
                  <a:gd name="T22" fmla="*/ 6 w 14"/>
                  <a:gd name="T23" fmla="*/ 12 h 13"/>
                  <a:gd name="T24" fmla="*/ 6 w 14"/>
                  <a:gd name="T25" fmla="*/ 12 h 13"/>
                  <a:gd name="T26" fmla="*/ 4 w 14"/>
                  <a:gd name="T27" fmla="*/ 13 h 13"/>
                  <a:gd name="T28" fmla="*/ 2 w 14"/>
                  <a:gd name="T29" fmla="*/ 13 h 13"/>
                  <a:gd name="T30" fmla="*/ 2 w 14"/>
                  <a:gd name="T31" fmla="*/ 11 h 13"/>
                  <a:gd name="T32" fmla="*/ 0 w 14"/>
                  <a:gd name="T33" fmla="*/ 9 h 13"/>
                  <a:gd name="T34" fmla="*/ 3 w 14"/>
                  <a:gd name="T35" fmla="*/ 9 h 13"/>
                  <a:gd name="T36" fmla="*/ 5 w 14"/>
                  <a:gd name="T37" fmla="*/ 8 h 13"/>
                  <a:gd name="T38" fmla="*/ 5 w 14"/>
                  <a:gd name="T39" fmla="*/ 7 h 13"/>
                  <a:gd name="T40" fmla="*/ 4 w 14"/>
                  <a:gd name="T41" fmla="*/ 4 h 13"/>
                  <a:gd name="T42" fmla="*/ 4 w 14"/>
                  <a:gd name="T43" fmla="*/ 2 h 13"/>
                  <a:gd name="T44" fmla="*/ 3 w 14"/>
                  <a:gd name="T45" fmla="*/ 0 h 13"/>
                  <a:gd name="T46" fmla="*/ 5 w 14"/>
                  <a:gd name="T47" fmla="*/ 0 h 13"/>
                  <a:gd name="T48" fmla="*/ 7 w 14"/>
                  <a:gd name="T49" fmla="*/ 0 h 13"/>
                  <a:gd name="T50" fmla="*/ 8 w 14"/>
                  <a:gd name="T51" fmla="*/ 1 h 13"/>
                  <a:gd name="T52" fmla="*/ 8 w 14"/>
                  <a:gd name="T53" fmla="*/ 3 h 13"/>
                  <a:gd name="T54" fmla="*/ 9 w 14"/>
                  <a:gd name="T55" fmla="*/ 6 h 13"/>
                  <a:gd name="T56" fmla="*/ 9 w 14"/>
                  <a:gd name="T57" fmla="*/ 8 h 13"/>
                  <a:gd name="T58" fmla="*/ 11 w 14"/>
                  <a:gd name="T59" fmla="*/ 8 h 13"/>
                  <a:gd name="T60" fmla="*/ 13 w 14"/>
                  <a:gd name="T6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3">
                    <a:moveTo>
                      <a:pt x="13" y="8"/>
                    </a:moveTo>
                    <a:lnTo>
                      <a:pt x="14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4" name="Freeform 425">
                <a:extLst>
                  <a:ext uri="{FF2B5EF4-FFF2-40B4-BE49-F238E27FC236}">
                    <a16:creationId xmlns:a16="http://schemas.microsoft.com/office/drawing/2014/main" id="{0C51974F-B660-C78F-C6F8-36714551C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" y="2829"/>
                <a:ext cx="1" cy="2"/>
              </a:xfrm>
              <a:custGeom>
                <a:avLst/>
                <a:gdLst>
                  <a:gd name="T0" fmla="*/ 11 w 20"/>
                  <a:gd name="T1" fmla="*/ 25 h 34"/>
                  <a:gd name="T2" fmla="*/ 10 w 20"/>
                  <a:gd name="T3" fmla="*/ 23 h 34"/>
                  <a:gd name="T4" fmla="*/ 10 w 20"/>
                  <a:gd name="T5" fmla="*/ 21 h 34"/>
                  <a:gd name="T6" fmla="*/ 8 w 20"/>
                  <a:gd name="T7" fmla="*/ 21 h 34"/>
                  <a:gd name="T8" fmla="*/ 5 w 20"/>
                  <a:gd name="T9" fmla="*/ 21 h 34"/>
                  <a:gd name="T10" fmla="*/ 3 w 20"/>
                  <a:gd name="T11" fmla="*/ 21 h 34"/>
                  <a:gd name="T12" fmla="*/ 1 w 20"/>
                  <a:gd name="T13" fmla="*/ 21 h 34"/>
                  <a:gd name="T14" fmla="*/ 0 w 20"/>
                  <a:gd name="T15" fmla="*/ 19 h 34"/>
                  <a:gd name="T16" fmla="*/ 0 w 20"/>
                  <a:gd name="T17" fmla="*/ 17 h 34"/>
                  <a:gd name="T18" fmla="*/ 2 w 20"/>
                  <a:gd name="T19" fmla="*/ 17 h 34"/>
                  <a:gd name="T20" fmla="*/ 4 w 20"/>
                  <a:gd name="T21" fmla="*/ 17 h 34"/>
                  <a:gd name="T22" fmla="*/ 3 w 20"/>
                  <a:gd name="T23" fmla="*/ 15 h 34"/>
                  <a:gd name="T24" fmla="*/ 3 w 20"/>
                  <a:gd name="T25" fmla="*/ 13 h 34"/>
                  <a:gd name="T26" fmla="*/ 5 w 20"/>
                  <a:gd name="T27" fmla="*/ 13 h 34"/>
                  <a:gd name="T28" fmla="*/ 8 w 20"/>
                  <a:gd name="T29" fmla="*/ 13 h 34"/>
                  <a:gd name="T30" fmla="*/ 7 w 20"/>
                  <a:gd name="T31" fmla="*/ 10 h 34"/>
                  <a:gd name="T32" fmla="*/ 7 w 20"/>
                  <a:gd name="T33" fmla="*/ 8 h 34"/>
                  <a:gd name="T34" fmla="*/ 9 w 20"/>
                  <a:gd name="T35" fmla="*/ 8 h 34"/>
                  <a:gd name="T36" fmla="*/ 11 w 20"/>
                  <a:gd name="T37" fmla="*/ 8 h 34"/>
                  <a:gd name="T38" fmla="*/ 10 w 20"/>
                  <a:gd name="T39" fmla="*/ 6 h 34"/>
                  <a:gd name="T40" fmla="*/ 10 w 20"/>
                  <a:gd name="T41" fmla="*/ 4 h 34"/>
                  <a:gd name="T42" fmla="*/ 12 w 20"/>
                  <a:gd name="T43" fmla="*/ 4 h 34"/>
                  <a:gd name="T44" fmla="*/ 14 w 20"/>
                  <a:gd name="T45" fmla="*/ 4 h 34"/>
                  <a:gd name="T46" fmla="*/ 13 w 20"/>
                  <a:gd name="T47" fmla="*/ 2 h 34"/>
                  <a:gd name="T48" fmla="*/ 13 w 20"/>
                  <a:gd name="T49" fmla="*/ 0 h 34"/>
                  <a:gd name="T50" fmla="*/ 15 w 20"/>
                  <a:gd name="T51" fmla="*/ 0 h 34"/>
                  <a:gd name="T52" fmla="*/ 17 w 20"/>
                  <a:gd name="T53" fmla="*/ 0 h 34"/>
                  <a:gd name="T54" fmla="*/ 17 w 20"/>
                  <a:gd name="T55" fmla="*/ 2 h 34"/>
                  <a:gd name="T56" fmla="*/ 18 w 20"/>
                  <a:gd name="T57" fmla="*/ 4 h 34"/>
                  <a:gd name="T58" fmla="*/ 20 w 20"/>
                  <a:gd name="T59" fmla="*/ 11 h 34"/>
                  <a:gd name="T60" fmla="*/ 18 w 20"/>
                  <a:gd name="T61" fmla="*/ 13 h 34"/>
                  <a:gd name="T62" fmla="*/ 16 w 20"/>
                  <a:gd name="T63" fmla="*/ 13 h 34"/>
                  <a:gd name="T64" fmla="*/ 15 w 20"/>
                  <a:gd name="T65" fmla="*/ 10 h 34"/>
                  <a:gd name="T66" fmla="*/ 15 w 20"/>
                  <a:gd name="T67" fmla="*/ 8 h 34"/>
                  <a:gd name="T68" fmla="*/ 13 w 20"/>
                  <a:gd name="T69" fmla="*/ 8 h 34"/>
                  <a:gd name="T70" fmla="*/ 11 w 20"/>
                  <a:gd name="T71" fmla="*/ 8 h 34"/>
                  <a:gd name="T72" fmla="*/ 11 w 20"/>
                  <a:gd name="T73" fmla="*/ 10 h 34"/>
                  <a:gd name="T74" fmla="*/ 12 w 20"/>
                  <a:gd name="T75" fmla="*/ 13 h 34"/>
                  <a:gd name="T76" fmla="*/ 10 w 20"/>
                  <a:gd name="T77" fmla="*/ 13 h 34"/>
                  <a:gd name="T78" fmla="*/ 8 w 20"/>
                  <a:gd name="T79" fmla="*/ 13 h 34"/>
                  <a:gd name="T80" fmla="*/ 8 w 20"/>
                  <a:gd name="T81" fmla="*/ 15 h 34"/>
                  <a:gd name="T82" fmla="*/ 9 w 20"/>
                  <a:gd name="T83" fmla="*/ 17 h 34"/>
                  <a:gd name="T84" fmla="*/ 9 w 20"/>
                  <a:gd name="T85" fmla="*/ 19 h 34"/>
                  <a:gd name="T86" fmla="*/ 10 w 20"/>
                  <a:gd name="T87" fmla="*/ 21 h 34"/>
                  <a:gd name="T88" fmla="*/ 12 w 20"/>
                  <a:gd name="T89" fmla="*/ 21 h 34"/>
                  <a:gd name="T90" fmla="*/ 14 w 20"/>
                  <a:gd name="T91" fmla="*/ 21 h 34"/>
                  <a:gd name="T92" fmla="*/ 14 w 20"/>
                  <a:gd name="T93" fmla="*/ 22 h 34"/>
                  <a:gd name="T94" fmla="*/ 15 w 20"/>
                  <a:gd name="T95" fmla="*/ 24 h 34"/>
                  <a:gd name="T96" fmla="*/ 11 w 20"/>
                  <a:gd name="T97" fmla="*/ 25 h 34"/>
                  <a:gd name="T98" fmla="*/ 11 w 20"/>
                  <a:gd name="T99" fmla="*/ 27 h 34"/>
                  <a:gd name="T100" fmla="*/ 12 w 20"/>
                  <a:gd name="T101" fmla="*/ 29 h 34"/>
                  <a:gd name="T102" fmla="*/ 12 w 20"/>
                  <a:gd name="T103" fmla="*/ 31 h 34"/>
                  <a:gd name="T104" fmla="*/ 13 w 20"/>
                  <a:gd name="T105" fmla="*/ 33 h 34"/>
                  <a:gd name="T106" fmla="*/ 11 w 20"/>
                  <a:gd name="T107" fmla="*/ 33 h 34"/>
                  <a:gd name="T108" fmla="*/ 9 w 20"/>
                  <a:gd name="T109" fmla="*/ 34 h 34"/>
                  <a:gd name="T110" fmla="*/ 8 w 20"/>
                  <a:gd name="T111" fmla="*/ 32 h 34"/>
                  <a:gd name="T112" fmla="*/ 8 w 20"/>
                  <a:gd name="T113" fmla="*/ 30 h 34"/>
                  <a:gd name="T114" fmla="*/ 7 w 20"/>
                  <a:gd name="T115" fmla="*/ 27 h 34"/>
                  <a:gd name="T116" fmla="*/ 7 w 20"/>
                  <a:gd name="T117" fmla="*/ 25 h 34"/>
                  <a:gd name="T118" fmla="*/ 9 w 20"/>
                  <a:gd name="T119" fmla="*/ 25 h 34"/>
                  <a:gd name="T120" fmla="*/ 11 w 20"/>
                  <a:gd name="T1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34">
                    <a:moveTo>
                      <a:pt x="11" y="25"/>
                    </a:move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9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5" y="24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3" y="33"/>
                    </a:lnTo>
                    <a:lnTo>
                      <a:pt x="11" y="33"/>
                    </a:lnTo>
                    <a:lnTo>
                      <a:pt x="9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1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5" name="Freeform 426">
                <a:extLst>
                  <a:ext uri="{FF2B5EF4-FFF2-40B4-BE49-F238E27FC236}">
                    <a16:creationId xmlns:a16="http://schemas.microsoft.com/office/drawing/2014/main" id="{BDFCD3DE-98F4-618F-97EB-9CF9B62DE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2" y="2819"/>
                <a:ext cx="1" cy="1"/>
              </a:xfrm>
              <a:custGeom>
                <a:avLst/>
                <a:gdLst>
                  <a:gd name="T0" fmla="*/ 16 w 16"/>
                  <a:gd name="T1" fmla="*/ 11 h 13"/>
                  <a:gd name="T2" fmla="*/ 12 w 16"/>
                  <a:gd name="T3" fmla="*/ 11 h 13"/>
                  <a:gd name="T4" fmla="*/ 10 w 16"/>
                  <a:gd name="T5" fmla="*/ 13 h 13"/>
                  <a:gd name="T6" fmla="*/ 8 w 16"/>
                  <a:gd name="T7" fmla="*/ 13 h 13"/>
                  <a:gd name="T8" fmla="*/ 7 w 16"/>
                  <a:gd name="T9" fmla="*/ 10 h 13"/>
                  <a:gd name="T10" fmla="*/ 7 w 16"/>
                  <a:gd name="T11" fmla="*/ 8 h 13"/>
                  <a:gd name="T12" fmla="*/ 5 w 16"/>
                  <a:gd name="T13" fmla="*/ 6 h 13"/>
                  <a:gd name="T14" fmla="*/ 5 w 16"/>
                  <a:gd name="T15" fmla="*/ 4 h 13"/>
                  <a:gd name="T16" fmla="*/ 3 w 16"/>
                  <a:gd name="T17" fmla="*/ 4 h 13"/>
                  <a:gd name="T18" fmla="*/ 1 w 16"/>
                  <a:gd name="T19" fmla="*/ 4 h 13"/>
                  <a:gd name="T20" fmla="*/ 0 w 16"/>
                  <a:gd name="T21" fmla="*/ 2 h 13"/>
                  <a:gd name="T22" fmla="*/ 0 w 16"/>
                  <a:gd name="T23" fmla="*/ 0 h 13"/>
                  <a:gd name="T24" fmla="*/ 2 w 16"/>
                  <a:gd name="T25" fmla="*/ 0 h 13"/>
                  <a:gd name="T26" fmla="*/ 4 w 16"/>
                  <a:gd name="T27" fmla="*/ 0 h 13"/>
                  <a:gd name="T28" fmla="*/ 4 w 16"/>
                  <a:gd name="T29" fmla="*/ 2 h 13"/>
                  <a:gd name="T30" fmla="*/ 5 w 16"/>
                  <a:gd name="T31" fmla="*/ 4 h 13"/>
                  <a:gd name="T32" fmla="*/ 8 w 16"/>
                  <a:gd name="T33" fmla="*/ 4 h 13"/>
                  <a:gd name="T34" fmla="*/ 10 w 16"/>
                  <a:gd name="T35" fmla="*/ 4 h 13"/>
                  <a:gd name="T36" fmla="*/ 12 w 16"/>
                  <a:gd name="T37" fmla="*/ 3 h 13"/>
                  <a:gd name="T38" fmla="*/ 14 w 16"/>
                  <a:gd name="T39" fmla="*/ 3 h 13"/>
                  <a:gd name="T40" fmla="*/ 15 w 16"/>
                  <a:gd name="T41" fmla="*/ 5 h 13"/>
                  <a:gd name="T42" fmla="*/ 15 w 16"/>
                  <a:gd name="T43" fmla="*/ 7 h 13"/>
                  <a:gd name="T44" fmla="*/ 16 w 16"/>
                  <a:gd name="T4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3">
                    <a:moveTo>
                      <a:pt x="16" y="11"/>
                    </a:move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6" name="Freeform 427">
                <a:extLst>
                  <a:ext uri="{FF2B5EF4-FFF2-40B4-BE49-F238E27FC236}">
                    <a16:creationId xmlns:a16="http://schemas.microsoft.com/office/drawing/2014/main" id="{346D3F0C-F453-E003-CB43-2AA874158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2816"/>
                <a:ext cx="1" cy="1"/>
              </a:xfrm>
              <a:custGeom>
                <a:avLst/>
                <a:gdLst>
                  <a:gd name="T0" fmla="*/ 0 w 16"/>
                  <a:gd name="T1" fmla="*/ 13 h 17"/>
                  <a:gd name="T2" fmla="*/ 0 w 16"/>
                  <a:gd name="T3" fmla="*/ 11 h 17"/>
                  <a:gd name="T4" fmla="*/ 0 w 16"/>
                  <a:gd name="T5" fmla="*/ 8 h 17"/>
                  <a:gd name="T6" fmla="*/ 2 w 16"/>
                  <a:gd name="T7" fmla="*/ 8 h 17"/>
                  <a:gd name="T8" fmla="*/ 5 w 16"/>
                  <a:gd name="T9" fmla="*/ 8 h 17"/>
                  <a:gd name="T10" fmla="*/ 7 w 16"/>
                  <a:gd name="T11" fmla="*/ 8 h 17"/>
                  <a:gd name="T12" fmla="*/ 9 w 16"/>
                  <a:gd name="T13" fmla="*/ 8 h 17"/>
                  <a:gd name="T14" fmla="*/ 8 w 16"/>
                  <a:gd name="T15" fmla="*/ 6 h 17"/>
                  <a:gd name="T16" fmla="*/ 8 w 16"/>
                  <a:gd name="T17" fmla="*/ 4 h 17"/>
                  <a:gd name="T18" fmla="*/ 10 w 16"/>
                  <a:gd name="T19" fmla="*/ 4 h 17"/>
                  <a:gd name="T20" fmla="*/ 12 w 16"/>
                  <a:gd name="T21" fmla="*/ 4 h 17"/>
                  <a:gd name="T22" fmla="*/ 11 w 16"/>
                  <a:gd name="T23" fmla="*/ 2 h 17"/>
                  <a:gd name="T24" fmla="*/ 11 w 16"/>
                  <a:gd name="T25" fmla="*/ 0 h 17"/>
                  <a:gd name="T26" fmla="*/ 13 w 16"/>
                  <a:gd name="T27" fmla="*/ 0 h 17"/>
                  <a:gd name="T28" fmla="*/ 15 w 16"/>
                  <a:gd name="T29" fmla="*/ 0 h 17"/>
                  <a:gd name="T30" fmla="*/ 15 w 16"/>
                  <a:gd name="T31" fmla="*/ 2 h 17"/>
                  <a:gd name="T32" fmla="*/ 16 w 16"/>
                  <a:gd name="T33" fmla="*/ 4 h 17"/>
                  <a:gd name="T34" fmla="*/ 14 w 16"/>
                  <a:gd name="T35" fmla="*/ 4 h 17"/>
                  <a:gd name="T36" fmla="*/ 12 w 16"/>
                  <a:gd name="T37" fmla="*/ 4 h 17"/>
                  <a:gd name="T38" fmla="*/ 12 w 16"/>
                  <a:gd name="T39" fmla="*/ 6 h 17"/>
                  <a:gd name="T40" fmla="*/ 13 w 16"/>
                  <a:gd name="T41" fmla="*/ 8 h 17"/>
                  <a:gd name="T42" fmla="*/ 11 w 16"/>
                  <a:gd name="T43" fmla="*/ 8 h 17"/>
                  <a:gd name="T44" fmla="*/ 9 w 16"/>
                  <a:gd name="T45" fmla="*/ 8 h 17"/>
                  <a:gd name="T46" fmla="*/ 9 w 16"/>
                  <a:gd name="T47" fmla="*/ 11 h 17"/>
                  <a:gd name="T48" fmla="*/ 10 w 16"/>
                  <a:gd name="T49" fmla="*/ 13 h 17"/>
                  <a:gd name="T50" fmla="*/ 7 w 16"/>
                  <a:gd name="T51" fmla="*/ 13 h 17"/>
                  <a:gd name="T52" fmla="*/ 6 w 16"/>
                  <a:gd name="T53" fmla="*/ 13 h 17"/>
                  <a:gd name="T54" fmla="*/ 6 w 16"/>
                  <a:gd name="T55" fmla="*/ 15 h 17"/>
                  <a:gd name="T56" fmla="*/ 6 w 16"/>
                  <a:gd name="T57" fmla="*/ 17 h 17"/>
                  <a:gd name="T58" fmla="*/ 4 w 16"/>
                  <a:gd name="T59" fmla="*/ 17 h 17"/>
                  <a:gd name="T60" fmla="*/ 2 w 16"/>
                  <a:gd name="T61" fmla="*/ 17 h 17"/>
                  <a:gd name="T62" fmla="*/ 2 w 16"/>
                  <a:gd name="T63" fmla="*/ 15 h 17"/>
                  <a:gd name="T64" fmla="*/ 0 w 16"/>
                  <a:gd name="T6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0" y="13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7" name="Freeform 428">
                <a:extLst>
                  <a:ext uri="{FF2B5EF4-FFF2-40B4-BE49-F238E27FC236}">
                    <a16:creationId xmlns:a16="http://schemas.microsoft.com/office/drawing/2014/main" id="{4103B3E7-5F2C-819B-E501-58A57495F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16"/>
                <a:ext cx="1" cy="1"/>
              </a:xfrm>
              <a:custGeom>
                <a:avLst/>
                <a:gdLst>
                  <a:gd name="T0" fmla="*/ 5 w 15"/>
                  <a:gd name="T1" fmla="*/ 20 h 20"/>
                  <a:gd name="T2" fmla="*/ 4 w 15"/>
                  <a:gd name="T3" fmla="*/ 18 h 20"/>
                  <a:gd name="T4" fmla="*/ 4 w 15"/>
                  <a:gd name="T5" fmla="*/ 16 h 20"/>
                  <a:gd name="T6" fmla="*/ 3 w 15"/>
                  <a:gd name="T7" fmla="*/ 14 h 20"/>
                  <a:gd name="T8" fmla="*/ 3 w 15"/>
                  <a:gd name="T9" fmla="*/ 13 h 20"/>
                  <a:gd name="T10" fmla="*/ 2 w 15"/>
                  <a:gd name="T11" fmla="*/ 9 h 20"/>
                  <a:gd name="T12" fmla="*/ 0 w 15"/>
                  <a:gd name="T13" fmla="*/ 7 h 20"/>
                  <a:gd name="T14" fmla="*/ 0 w 15"/>
                  <a:gd name="T15" fmla="*/ 4 h 20"/>
                  <a:gd name="T16" fmla="*/ 3 w 15"/>
                  <a:gd name="T17" fmla="*/ 4 h 20"/>
                  <a:gd name="T18" fmla="*/ 5 w 15"/>
                  <a:gd name="T19" fmla="*/ 4 h 20"/>
                  <a:gd name="T20" fmla="*/ 4 w 15"/>
                  <a:gd name="T21" fmla="*/ 2 h 20"/>
                  <a:gd name="T22" fmla="*/ 4 w 15"/>
                  <a:gd name="T23" fmla="*/ 0 h 20"/>
                  <a:gd name="T24" fmla="*/ 6 w 15"/>
                  <a:gd name="T25" fmla="*/ 0 h 20"/>
                  <a:gd name="T26" fmla="*/ 8 w 15"/>
                  <a:gd name="T27" fmla="*/ 0 h 20"/>
                  <a:gd name="T28" fmla="*/ 8 w 15"/>
                  <a:gd name="T29" fmla="*/ 2 h 20"/>
                  <a:gd name="T30" fmla="*/ 9 w 15"/>
                  <a:gd name="T31" fmla="*/ 3 h 20"/>
                  <a:gd name="T32" fmla="*/ 11 w 15"/>
                  <a:gd name="T33" fmla="*/ 3 h 20"/>
                  <a:gd name="T34" fmla="*/ 13 w 15"/>
                  <a:gd name="T35" fmla="*/ 3 h 20"/>
                  <a:gd name="T36" fmla="*/ 14 w 15"/>
                  <a:gd name="T37" fmla="*/ 6 h 20"/>
                  <a:gd name="T38" fmla="*/ 14 w 15"/>
                  <a:gd name="T39" fmla="*/ 8 h 20"/>
                  <a:gd name="T40" fmla="*/ 15 w 15"/>
                  <a:gd name="T41" fmla="*/ 12 h 20"/>
                  <a:gd name="T42" fmla="*/ 13 w 15"/>
                  <a:gd name="T43" fmla="*/ 12 h 20"/>
                  <a:gd name="T44" fmla="*/ 11 w 15"/>
                  <a:gd name="T45" fmla="*/ 12 h 20"/>
                  <a:gd name="T46" fmla="*/ 10 w 15"/>
                  <a:gd name="T47" fmla="*/ 10 h 20"/>
                  <a:gd name="T48" fmla="*/ 10 w 15"/>
                  <a:gd name="T49" fmla="*/ 8 h 20"/>
                  <a:gd name="T50" fmla="*/ 10 w 15"/>
                  <a:gd name="T51" fmla="*/ 6 h 20"/>
                  <a:gd name="T52" fmla="*/ 9 w 15"/>
                  <a:gd name="T53" fmla="*/ 3 h 20"/>
                  <a:gd name="T54" fmla="*/ 7 w 15"/>
                  <a:gd name="T55" fmla="*/ 3 h 20"/>
                  <a:gd name="T56" fmla="*/ 5 w 15"/>
                  <a:gd name="T57" fmla="*/ 4 h 20"/>
                  <a:gd name="T58" fmla="*/ 7 w 15"/>
                  <a:gd name="T59" fmla="*/ 12 h 20"/>
                  <a:gd name="T60" fmla="*/ 7 w 15"/>
                  <a:gd name="T61" fmla="*/ 14 h 20"/>
                  <a:gd name="T62" fmla="*/ 8 w 15"/>
                  <a:gd name="T63" fmla="*/ 16 h 20"/>
                  <a:gd name="T64" fmla="*/ 8 w 15"/>
                  <a:gd name="T65" fmla="*/ 18 h 20"/>
                  <a:gd name="T66" fmla="*/ 9 w 15"/>
                  <a:gd name="T67" fmla="*/ 20 h 20"/>
                  <a:gd name="T68" fmla="*/ 7 w 15"/>
                  <a:gd name="T69" fmla="*/ 20 h 20"/>
                  <a:gd name="T70" fmla="*/ 5 w 15"/>
                  <a:gd name="T7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20">
                    <a:moveTo>
                      <a:pt x="5" y="20"/>
                    </a:moveTo>
                    <a:lnTo>
                      <a:pt x="4" y="18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8" name="Freeform 429">
                <a:extLst>
                  <a:ext uri="{FF2B5EF4-FFF2-40B4-BE49-F238E27FC236}">
                    <a16:creationId xmlns:a16="http://schemas.microsoft.com/office/drawing/2014/main" id="{CECD6554-3A76-6D48-6328-116B81C3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" y="2815"/>
                <a:ext cx="1" cy="0"/>
              </a:xfrm>
              <a:custGeom>
                <a:avLst/>
                <a:gdLst>
                  <a:gd name="T0" fmla="*/ 9 w 13"/>
                  <a:gd name="T1" fmla="*/ 5 h 9"/>
                  <a:gd name="T2" fmla="*/ 10 w 13"/>
                  <a:gd name="T3" fmla="*/ 7 h 9"/>
                  <a:gd name="T4" fmla="*/ 10 w 13"/>
                  <a:gd name="T5" fmla="*/ 9 h 9"/>
                  <a:gd name="T6" fmla="*/ 8 w 13"/>
                  <a:gd name="T7" fmla="*/ 9 h 9"/>
                  <a:gd name="T8" fmla="*/ 6 w 13"/>
                  <a:gd name="T9" fmla="*/ 9 h 9"/>
                  <a:gd name="T10" fmla="*/ 4 w 13"/>
                  <a:gd name="T11" fmla="*/ 9 h 9"/>
                  <a:gd name="T12" fmla="*/ 1 w 13"/>
                  <a:gd name="T13" fmla="*/ 9 h 9"/>
                  <a:gd name="T14" fmla="*/ 0 w 13"/>
                  <a:gd name="T15" fmla="*/ 7 h 9"/>
                  <a:gd name="T16" fmla="*/ 0 w 13"/>
                  <a:gd name="T17" fmla="*/ 5 h 9"/>
                  <a:gd name="T18" fmla="*/ 2 w 13"/>
                  <a:gd name="T19" fmla="*/ 5 h 9"/>
                  <a:gd name="T20" fmla="*/ 5 w 13"/>
                  <a:gd name="T21" fmla="*/ 5 h 9"/>
                  <a:gd name="T22" fmla="*/ 7 w 13"/>
                  <a:gd name="T23" fmla="*/ 5 h 9"/>
                  <a:gd name="T24" fmla="*/ 9 w 13"/>
                  <a:gd name="T25" fmla="*/ 5 h 9"/>
                  <a:gd name="T26" fmla="*/ 9 w 13"/>
                  <a:gd name="T27" fmla="*/ 2 h 9"/>
                  <a:gd name="T28" fmla="*/ 8 w 13"/>
                  <a:gd name="T29" fmla="*/ 0 h 9"/>
                  <a:gd name="T30" fmla="*/ 10 w 13"/>
                  <a:gd name="T31" fmla="*/ 0 h 9"/>
                  <a:gd name="T32" fmla="*/ 12 w 13"/>
                  <a:gd name="T33" fmla="*/ 0 h 9"/>
                  <a:gd name="T34" fmla="*/ 13 w 13"/>
                  <a:gd name="T35" fmla="*/ 2 h 9"/>
                  <a:gd name="T36" fmla="*/ 13 w 13"/>
                  <a:gd name="T37" fmla="*/ 5 h 9"/>
                  <a:gd name="T38" fmla="*/ 11 w 13"/>
                  <a:gd name="T39" fmla="*/ 5 h 9"/>
                  <a:gd name="T40" fmla="*/ 9 w 13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9" y="5"/>
                    </a:moveTo>
                    <a:lnTo>
                      <a:pt x="10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89" name="Freeform 430">
                <a:extLst>
                  <a:ext uri="{FF2B5EF4-FFF2-40B4-BE49-F238E27FC236}">
                    <a16:creationId xmlns:a16="http://schemas.microsoft.com/office/drawing/2014/main" id="{421A4F6A-A524-7227-3085-C5548D5F9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13"/>
                <a:ext cx="1" cy="1"/>
              </a:xfrm>
              <a:custGeom>
                <a:avLst/>
                <a:gdLst>
                  <a:gd name="T0" fmla="*/ 5 w 19"/>
                  <a:gd name="T1" fmla="*/ 11 h 16"/>
                  <a:gd name="T2" fmla="*/ 2 w 19"/>
                  <a:gd name="T3" fmla="*/ 11 h 16"/>
                  <a:gd name="T4" fmla="*/ 0 w 19"/>
                  <a:gd name="T5" fmla="*/ 11 h 16"/>
                  <a:gd name="T6" fmla="*/ 0 w 19"/>
                  <a:gd name="T7" fmla="*/ 10 h 16"/>
                  <a:gd name="T8" fmla="*/ 0 w 19"/>
                  <a:gd name="T9" fmla="*/ 8 h 16"/>
                  <a:gd name="T10" fmla="*/ 2 w 19"/>
                  <a:gd name="T11" fmla="*/ 8 h 16"/>
                  <a:gd name="T12" fmla="*/ 4 w 19"/>
                  <a:gd name="T13" fmla="*/ 7 h 16"/>
                  <a:gd name="T14" fmla="*/ 3 w 19"/>
                  <a:gd name="T15" fmla="*/ 6 h 16"/>
                  <a:gd name="T16" fmla="*/ 3 w 19"/>
                  <a:gd name="T17" fmla="*/ 4 h 16"/>
                  <a:gd name="T18" fmla="*/ 2 w 19"/>
                  <a:gd name="T19" fmla="*/ 0 h 16"/>
                  <a:gd name="T20" fmla="*/ 4 w 19"/>
                  <a:gd name="T21" fmla="*/ 0 h 16"/>
                  <a:gd name="T22" fmla="*/ 6 w 19"/>
                  <a:gd name="T23" fmla="*/ 0 h 16"/>
                  <a:gd name="T24" fmla="*/ 6 w 19"/>
                  <a:gd name="T25" fmla="*/ 2 h 16"/>
                  <a:gd name="T26" fmla="*/ 7 w 19"/>
                  <a:gd name="T27" fmla="*/ 3 h 16"/>
                  <a:gd name="T28" fmla="*/ 7 w 19"/>
                  <a:gd name="T29" fmla="*/ 5 h 16"/>
                  <a:gd name="T30" fmla="*/ 9 w 19"/>
                  <a:gd name="T31" fmla="*/ 7 h 16"/>
                  <a:gd name="T32" fmla="*/ 11 w 19"/>
                  <a:gd name="T33" fmla="*/ 7 h 16"/>
                  <a:gd name="T34" fmla="*/ 13 w 19"/>
                  <a:gd name="T35" fmla="*/ 7 h 16"/>
                  <a:gd name="T36" fmla="*/ 13 w 19"/>
                  <a:gd name="T37" fmla="*/ 9 h 16"/>
                  <a:gd name="T38" fmla="*/ 14 w 19"/>
                  <a:gd name="T39" fmla="*/ 11 h 16"/>
                  <a:gd name="T40" fmla="*/ 16 w 19"/>
                  <a:gd name="T41" fmla="*/ 11 h 16"/>
                  <a:gd name="T42" fmla="*/ 18 w 19"/>
                  <a:gd name="T43" fmla="*/ 11 h 16"/>
                  <a:gd name="T44" fmla="*/ 18 w 19"/>
                  <a:gd name="T45" fmla="*/ 13 h 16"/>
                  <a:gd name="T46" fmla="*/ 19 w 19"/>
                  <a:gd name="T47" fmla="*/ 16 h 16"/>
                  <a:gd name="T48" fmla="*/ 17 w 19"/>
                  <a:gd name="T49" fmla="*/ 16 h 16"/>
                  <a:gd name="T50" fmla="*/ 15 w 19"/>
                  <a:gd name="T51" fmla="*/ 16 h 16"/>
                  <a:gd name="T52" fmla="*/ 14 w 19"/>
                  <a:gd name="T53" fmla="*/ 13 h 16"/>
                  <a:gd name="T54" fmla="*/ 14 w 19"/>
                  <a:gd name="T55" fmla="*/ 11 h 16"/>
                  <a:gd name="T56" fmla="*/ 12 w 19"/>
                  <a:gd name="T57" fmla="*/ 11 h 16"/>
                  <a:gd name="T58" fmla="*/ 10 w 19"/>
                  <a:gd name="T59" fmla="*/ 11 h 16"/>
                  <a:gd name="T60" fmla="*/ 9 w 19"/>
                  <a:gd name="T61" fmla="*/ 9 h 16"/>
                  <a:gd name="T62" fmla="*/ 9 w 19"/>
                  <a:gd name="T63" fmla="*/ 7 h 16"/>
                  <a:gd name="T64" fmla="*/ 6 w 19"/>
                  <a:gd name="T65" fmla="*/ 7 h 16"/>
                  <a:gd name="T66" fmla="*/ 4 w 19"/>
                  <a:gd name="T67" fmla="*/ 7 h 16"/>
                  <a:gd name="T68" fmla="*/ 4 w 19"/>
                  <a:gd name="T69" fmla="*/ 9 h 16"/>
                  <a:gd name="T70" fmla="*/ 5 w 19"/>
                  <a:gd name="T7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5" y="11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5" y="16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0" name="Freeform 431">
                <a:extLst>
                  <a:ext uri="{FF2B5EF4-FFF2-40B4-BE49-F238E27FC236}">
                    <a16:creationId xmlns:a16="http://schemas.microsoft.com/office/drawing/2014/main" id="{D9C9509F-7306-4D58-25CD-3D6788409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811"/>
                <a:ext cx="1" cy="1"/>
              </a:xfrm>
              <a:custGeom>
                <a:avLst/>
                <a:gdLst>
                  <a:gd name="T0" fmla="*/ 5 w 12"/>
                  <a:gd name="T1" fmla="*/ 17 h 17"/>
                  <a:gd name="T2" fmla="*/ 3 w 12"/>
                  <a:gd name="T3" fmla="*/ 17 h 17"/>
                  <a:gd name="T4" fmla="*/ 1 w 12"/>
                  <a:gd name="T5" fmla="*/ 17 h 17"/>
                  <a:gd name="T6" fmla="*/ 1 w 12"/>
                  <a:gd name="T7" fmla="*/ 15 h 17"/>
                  <a:gd name="T8" fmla="*/ 0 w 12"/>
                  <a:gd name="T9" fmla="*/ 13 h 17"/>
                  <a:gd name="T10" fmla="*/ 2 w 12"/>
                  <a:gd name="T11" fmla="*/ 13 h 17"/>
                  <a:gd name="T12" fmla="*/ 4 w 12"/>
                  <a:gd name="T13" fmla="*/ 13 h 17"/>
                  <a:gd name="T14" fmla="*/ 4 w 12"/>
                  <a:gd name="T15" fmla="*/ 11 h 17"/>
                  <a:gd name="T16" fmla="*/ 3 w 12"/>
                  <a:gd name="T17" fmla="*/ 9 h 17"/>
                  <a:gd name="T18" fmla="*/ 2 w 12"/>
                  <a:gd name="T19" fmla="*/ 4 h 17"/>
                  <a:gd name="T20" fmla="*/ 2 w 12"/>
                  <a:gd name="T21" fmla="*/ 1 h 17"/>
                  <a:gd name="T22" fmla="*/ 10 w 12"/>
                  <a:gd name="T23" fmla="*/ 0 h 17"/>
                  <a:gd name="T24" fmla="*/ 12 w 12"/>
                  <a:gd name="T25" fmla="*/ 4 h 17"/>
                  <a:gd name="T26" fmla="*/ 12 w 12"/>
                  <a:gd name="T27" fmla="*/ 7 h 17"/>
                  <a:gd name="T28" fmla="*/ 12 w 12"/>
                  <a:gd name="T29" fmla="*/ 9 h 17"/>
                  <a:gd name="T30" fmla="*/ 10 w 12"/>
                  <a:gd name="T31" fmla="*/ 9 h 17"/>
                  <a:gd name="T32" fmla="*/ 7 w 12"/>
                  <a:gd name="T33" fmla="*/ 9 h 17"/>
                  <a:gd name="T34" fmla="*/ 8 w 12"/>
                  <a:gd name="T35" fmla="*/ 11 h 17"/>
                  <a:gd name="T36" fmla="*/ 8 w 12"/>
                  <a:gd name="T37" fmla="*/ 13 h 17"/>
                  <a:gd name="T38" fmla="*/ 6 w 12"/>
                  <a:gd name="T39" fmla="*/ 13 h 17"/>
                  <a:gd name="T40" fmla="*/ 4 w 12"/>
                  <a:gd name="T41" fmla="*/ 13 h 17"/>
                  <a:gd name="T42" fmla="*/ 5 w 12"/>
                  <a:gd name="T43" fmla="*/ 15 h 17"/>
                  <a:gd name="T44" fmla="*/ 5 w 12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7">
                    <a:moveTo>
                      <a:pt x="5" y="17"/>
                    </a:move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1" name="Freeform 432">
                <a:extLst>
                  <a:ext uri="{FF2B5EF4-FFF2-40B4-BE49-F238E27FC236}">
                    <a16:creationId xmlns:a16="http://schemas.microsoft.com/office/drawing/2014/main" id="{839268FC-983C-A9B5-BB69-3D5584BFF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811"/>
                <a:ext cx="0" cy="1"/>
              </a:xfrm>
              <a:custGeom>
                <a:avLst/>
                <a:gdLst>
                  <a:gd name="T0" fmla="*/ 4 w 9"/>
                  <a:gd name="T1" fmla="*/ 4 h 17"/>
                  <a:gd name="T2" fmla="*/ 5 w 9"/>
                  <a:gd name="T3" fmla="*/ 6 h 17"/>
                  <a:gd name="T4" fmla="*/ 5 w 9"/>
                  <a:gd name="T5" fmla="*/ 8 h 17"/>
                  <a:gd name="T6" fmla="*/ 6 w 9"/>
                  <a:gd name="T7" fmla="*/ 10 h 17"/>
                  <a:gd name="T8" fmla="*/ 6 w 9"/>
                  <a:gd name="T9" fmla="*/ 13 h 17"/>
                  <a:gd name="T10" fmla="*/ 7 w 9"/>
                  <a:gd name="T11" fmla="*/ 15 h 17"/>
                  <a:gd name="T12" fmla="*/ 7 w 9"/>
                  <a:gd name="T13" fmla="*/ 17 h 17"/>
                  <a:gd name="T14" fmla="*/ 5 w 9"/>
                  <a:gd name="T15" fmla="*/ 17 h 17"/>
                  <a:gd name="T16" fmla="*/ 3 w 9"/>
                  <a:gd name="T17" fmla="*/ 17 h 17"/>
                  <a:gd name="T18" fmla="*/ 3 w 9"/>
                  <a:gd name="T19" fmla="*/ 15 h 17"/>
                  <a:gd name="T20" fmla="*/ 2 w 9"/>
                  <a:gd name="T21" fmla="*/ 13 h 17"/>
                  <a:gd name="T22" fmla="*/ 2 w 9"/>
                  <a:gd name="T23" fmla="*/ 10 h 17"/>
                  <a:gd name="T24" fmla="*/ 1 w 9"/>
                  <a:gd name="T25" fmla="*/ 8 h 17"/>
                  <a:gd name="T26" fmla="*/ 1 w 9"/>
                  <a:gd name="T27" fmla="*/ 6 h 17"/>
                  <a:gd name="T28" fmla="*/ 0 w 9"/>
                  <a:gd name="T29" fmla="*/ 5 h 17"/>
                  <a:gd name="T30" fmla="*/ 2 w 9"/>
                  <a:gd name="T31" fmla="*/ 4 h 17"/>
                  <a:gd name="T32" fmla="*/ 4 w 9"/>
                  <a:gd name="T33" fmla="*/ 4 h 17"/>
                  <a:gd name="T34" fmla="*/ 4 w 9"/>
                  <a:gd name="T35" fmla="*/ 2 h 17"/>
                  <a:gd name="T36" fmla="*/ 4 w 9"/>
                  <a:gd name="T37" fmla="*/ 1 h 17"/>
                  <a:gd name="T38" fmla="*/ 6 w 9"/>
                  <a:gd name="T39" fmla="*/ 0 h 17"/>
                  <a:gd name="T40" fmla="*/ 8 w 9"/>
                  <a:gd name="T41" fmla="*/ 0 h 17"/>
                  <a:gd name="T42" fmla="*/ 8 w 9"/>
                  <a:gd name="T43" fmla="*/ 2 h 17"/>
                  <a:gd name="T44" fmla="*/ 9 w 9"/>
                  <a:gd name="T45" fmla="*/ 4 h 17"/>
                  <a:gd name="T46" fmla="*/ 6 w 9"/>
                  <a:gd name="T47" fmla="*/ 4 h 17"/>
                  <a:gd name="T48" fmla="*/ 4 w 9"/>
                  <a:gd name="T4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7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2" name="Freeform 433">
                <a:extLst>
                  <a:ext uri="{FF2B5EF4-FFF2-40B4-BE49-F238E27FC236}">
                    <a16:creationId xmlns:a16="http://schemas.microsoft.com/office/drawing/2014/main" id="{4DC2154C-7D2F-FE50-0066-6EEF491BA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1" y="2806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1 w 16"/>
                  <a:gd name="T7" fmla="*/ 10 h 12"/>
                  <a:gd name="T8" fmla="*/ 11 w 16"/>
                  <a:gd name="T9" fmla="*/ 7 h 12"/>
                  <a:gd name="T10" fmla="*/ 9 w 16"/>
                  <a:gd name="T11" fmla="*/ 9 h 12"/>
                  <a:gd name="T12" fmla="*/ 6 w 16"/>
                  <a:gd name="T13" fmla="*/ 9 h 12"/>
                  <a:gd name="T14" fmla="*/ 6 w 16"/>
                  <a:gd name="T15" fmla="*/ 6 h 12"/>
                  <a:gd name="T16" fmla="*/ 5 w 16"/>
                  <a:gd name="T17" fmla="*/ 4 h 12"/>
                  <a:gd name="T18" fmla="*/ 3 w 16"/>
                  <a:gd name="T19" fmla="*/ 4 h 12"/>
                  <a:gd name="T20" fmla="*/ 1 w 16"/>
                  <a:gd name="T21" fmla="*/ 4 h 12"/>
                  <a:gd name="T22" fmla="*/ 1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5 w 16"/>
                  <a:gd name="T31" fmla="*/ 2 h 12"/>
                  <a:gd name="T32" fmla="*/ 5 w 16"/>
                  <a:gd name="T33" fmla="*/ 4 h 12"/>
                  <a:gd name="T34" fmla="*/ 8 w 16"/>
                  <a:gd name="T35" fmla="*/ 4 h 12"/>
                  <a:gd name="T36" fmla="*/ 10 w 16"/>
                  <a:gd name="T37" fmla="*/ 4 h 12"/>
                  <a:gd name="T38" fmla="*/ 11 w 16"/>
                  <a:gd name="T39" fmla="*/ 6 h 12"/>
                  <a:gd name="T40" fmla="*/ 11 w 16"/>
                  <a:gd name="T41" fmla="*/ 7 h 12"/>
                  <a:gd name="T42" fmla="*/ 13 w 16"/>
                  <a:gd name="T43" fmla="*/ 7 h 12"/>
                  <a:gd name="T44" fmla="*/ 15 w 16"/>
                  <a:gd name="T45" fmla="*/ 7 h 12"/>
                  <a:gd name="T46" fmla="*/ 16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6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3" name="Freeform 434">
                <a:extLst>
                  <a:ext uri="{FF2B5EF4-FFF2-40B4-BE49-F238E27FC236}">
                    <a16:creationId xmlns:a16="http://schemas.microsoft.com/office/drawing/2014/main" id="{0E704836-0FC2-1E86-A353-C777EB08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803"/>
                <a:ext cx="1" cy="1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10 w 14"/>
                  <a:gd name="T5" fmla="*/ 13 h 13"/>
                  <a:gd name="T6" fmla="*/ 8 w 14"/>
                  <a:gd name="T7" fmla="*/ 11 h 13"/>
                  <a:gd name="T8" fmla="*/ 8 w 14"/>
                  <a:gd name="T9" fmla="*/ 9 h 13"/>
                  <a:gd name="T10" fmla="*/ 6 w 14"/>
                  <a:gd name="T11" fmla="*/ 9 h 13"/>
                  <a:gd name="T12" fmla="*/ 4 w 14"/>
                  <a:gd name="T13" fmla="*/ 9 h 13"/>
                  <a:gd name="T14" fmla="*/ 4 w 14"/>
                  <a:gd name="T15" fmla="*/ 11 h 13"/>
                  <a:gd name="T16" fmla="*/ 5 w 14"/>
                  <a:gd name="T17" fmla="*/ 13 h 13"/>
                  <a:gd name="T18" fmla="*/ 3 w 14"/>
                  <a:gd name="T19" fmla="*/ 13 h 13"/>
                  <a:gd name="T20" fmla="*/ 1 w 14"/>
                  <a:gd name="T21" fmla="*/ 13 h 13"/>
                  <a:gd name="T22" fmla="*/ 0 w 14"/>
                  <a:gd name="T23" fmla="*/ 11 h 13"/>
                  <a:gd name="T24" fmla="*/ 0 w 14"/>
                  <a:gd name="T25" fmla="*/ 9 h 13"/>
                  <a:gd name="T26" fmla="*/ 2 w 14"/>
                  <a:gd name="T27" fmla="*/ 9 h 13"/>
                  <a:gd name="T28" fmla="*/ 4 w 14"/>
                  <a:gd name="T29" fmla="*/ 9 h 13"/>
                  <a:gd name="T30" fmla="*/ 3 w 14"/>
                  <a:gd name="T31" fmla="*/ 7 h 13"/>
                  <a:gd name="T32" fmla="*/ 3 w 14"/>
                  <a:gd name="T33" fmla="*/ 4 h 13"/>
                  <a:gd name="T34" fmla="*/ 5 w 14"/>
                  <a:gd name="T35" fmla="*/ 4 h 13"/>
                  <a:gd name="T36" fmla="*/ 7 w 14"/>
                  <a:gd name="T37" fmla="*/ 4 h 13"/>
                  <a:gd name="T38" fmla="*/ 6 w 14"/>
                  <a:gd name="T39" fmla="*/ 2 h 13"/>
                  <a:gd name="T40" fmla="*/ 6 w 14"/>
                  <a:gd name="T41" fmla="*/ 0 h 13"/>
                  <a:gd name="T42" fmla="*/ 8 w 14"/>
                  <a:gd name="T43" fmla="*/ 0 h 13"/>
                  <a:gd name="T44" fmla="*/ 11 w 14"/>
                  <a:gd name="T45" fmla="*/ 0 h 13"/>
                  <a:gd name="T46" fmla="*/ 12 w 14"/>
                  <a:gd name="T47" fmla="*/ 2 h 13"/>
                  <a:gd name="T48" fmla="*/ 12 w 14"/>
                  <a:gd name="T49" fmla="*/ 4 h 13"/>
                  <a:gd name="T50" fmla="*/ 10 w 14"/>
                  <a:gd name="T51" fmla="*/ 4 h 13"/>
                  <a:gd name="T52" fmla="*/ 7 w 14"/>
                  <a:gd name="T53" fmla="*/ 4 h 13"/>
                  <a:gd name="T54" fmla="*/ 7 w 14"/>
                  <a:gd name="T55" fmla="*/ 7 h 13"/>
                  <a:gd name="T56" fmla="*/ 8 w 14"/>
                  <a:gd name="T57" fmla="*/ 9 h 13"/>
                  <a:gd name="T58" fmla="*/ 11 w 14"/>
                  <a:gd name="T59" fmla="*/ 9 h 13"/>
                  <a:gd name="T60" fmla="*/ 13 w 14"/>
                  <a:gd name="T61" fmla="*/ 9 h 13"/>
                  <a:gd name="T62" fmla="*/ 13 w 14"/>
                  <a:gd name="T63" fmla="*/ 11 h 13"/>
                  <a:gd name="T64" fmla="*/ 14 w 14"/>
                  <a:gd name="T6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4" name="Freeform 435">
                <a:extLst>
                  <a:ext uri="{FF2B5EF4-FFF2-40B4-BE49-F238E27FC236}">
                    <a16:creationId xmlns:a16="http://schemas.microsoft.com/office/drawing/2014/main" id="{C71AC52D-46E5-E53E-AF67-CB921273B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801"/>
                <a:ext cx="1" cy="1"/>
              </a:xfrm>
              <a:custGeom>
                <a:avLst/>
                <a:gdLst>
                  <a:gd name="T0" fmla="*/ 11 w 20"/>
                  <a:gd name="T1" fmla="*/ 29 h 29"/>
                  <a:gd name="T2" fmla="*/ 10 w 20"/>
                  <a:gd name="T3" fmla="*/ 24 h 29"/>
                  <a:gd name="T4" fmla="*/ 10 w 20"/>
                  <a:gd name="T5" fmla="*/ 22 h 29"/>
                  <a:gd name="T6" fmla="*/ 9 w 20"/>
                  <a:gd name="T7" fmla="*/ 20 h 29"/>
                  <a:gd name="T8" fmla="*/ 11 w 20"/>
                  <a:gd name="T9" fmla="*/ 20 h 29"/>
                  <a:gd name="T10" fmla="*/ 13 w 20"/>
                  <a:gd name="T11" fmla="*/ 20 h 29"/>
                  <a:gd name="T12" fmla="*/ 13 w 20"/>
                  <a:gd name="T13" fmla="*/ 18 h 29"/>
                  <a:gd name="T14" fmla="*/ 13 w 20"/>
                  <a:gd name="T15" fmla="*/ 16 h 29"/>
                  <a:gd name="T16" fmla="*/ 12 w 20"/>
                  <a:gd name="T17" fmla="*/ 14 h 29"/>
                  <a:gd name="T18" fmla="*/ 12 w 20"/>
                  <a:gd name="T19" fmla="*/ 13 h 29"/>
                  <a:gd name="T20" fmla="*/ 10 w 20"/>
                  <a:gd name="T21" fmla="*/ 13 h 29"/>
                  <a:gd name="T22" fmla="*/ 8 w 20"/>
                  <a:gd name="T23" fmla="*/ 13 h 29"/>
                  <a:gd name="T24" fmla="*/ 7 w 20"/>
                  <a:gd name="T25" fmla="*/ 11 h 29"/>
                  <a:gd name="T26" fmla="*/ 7 w 20"/>
                  <a:gd name="T27" fmla="*/ 8 h 29"/>
                  <a:gd name="T28" fmla="*/ 7 w 20"/>
                  <a:gd name="T29" fmla="*/ 6 h 29"/>
                  <a:gd name="T30" fmla="*/ 6 w 20"/>
                  <a:gd name="T31" fmla="*/ 4 h 29"/>
                  <a:gd name="T32" fmla="*/ 4 w 20"/>
                  <a:gd name="T33" fmla="*/ 4 h 29"/>
                  <a:gd name="T34" fmla="*/ 1 w 20"/>
                  <a:gd name="T35" fmla="*/ 4 h 29"/>
                  <a:gd name="T36" fmla="*/ 1 w 20"/>
                  <a:gd name="T37" fmla="*/ 2 h 29"/>
                  <a:gd name="T38" fmla="*/ 0 w 20"/>
                  <a:gd name="T39" fmla="*/ 0 h 29"/>
                  <a:gd name="T40" fmla="*/ 3 w 20"/>
                  <a:gd name="T41" fmla="*/ 0 h 29"/>
                  <a:gd name="T42" fmla="*/ 5 w 20"/>
                  <a:gd name="T43" fmla="*/ 0 h 29"/>
                  <a:gd name="T44" fmla="*/ 6 w 20"/>
                  <a:gd name="T45" fmla="*/ 2 h 29"/>
                  <a:gd name="T46" fmla="*/ 6 w 20"/>
                  <a:gd name="T47" fmla="*/ 4 h 29"/>
                  <a:gd name="T48" fmla="*/ 8 w 20"/>
                  <a:gd name="T49" fmla="*/ 4 h 29"/>
                  <a:gd name="T50" fmla="*/ 10 w 20"/>
                  <a:gd name="T51" fmla="*/ 4 h 29"/>
                  <a:gd name="T52" fmla="*/ 11 w 20"/>
                  <a:gd name="T53" fmla="*/ 6 h 29"/>
                  <a:gd name="T54" fmla="*/ 11 w 20"/>
                  <a:gd name="T55" fmla="*/ 8 h 29"/>
                  <a:gd name="T56" fmla="*/ 11 w 20"/>
                  <a:gd name="T57" fmla="*/ 11 h 29"/>
                  <a:gd name="T58" fmla="*/ 12 w 20"/>
                  <a:gd name="T59" fmla="*/ 13 h 29"/>
                  <a:gd name="T60" fmla="*/ 14 w 20"/>
                  <a:gd name="T61" fmla="*/ 13 h 29"/>
                  <a:gd name="T62" fmla="*/ 16 w 20"/>
                  <a:gd name="T63" fmla="*/ 13 h 29"/>
                  <a:gd name="T64" fmla="*/ 16 w 20"/>
                  <a:gd name="T65" fmla="*/ 14 h 29"/>
                  <a:gd name="T66" fmla="*/ 17 w 20"/>
                  <a:gd name="T67" fmla="*/ 16 h 29"/>
                  <a:gd name="T68" fmla="*/ 17 w 20"/>
                  <a:gd name="T69" fmla="*/ 20 h 29"/>
                  <a:gd name="T70" fmla="*/ 19 w 20"/>
                  <a:gd name="T71" fmla="*/ 24 h 29"/>
                  <a:gd name="T72" fmla="*/ 20 w 20"/>
                  <a:gd name="T73" fmla="*/ 27 h 29"/>
                  <a:gd name="T74" fmla="*/ 20 w 20"/>
                  <a:gd name="T75" fmla="*/ 29 h 29"/>
                  <a:gd name="T76" fmla="*/ 11 w 20"/>
                  <a:gd name="T7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" h="29">
                    <a:moveTo>
                      <a:pt x="11" y="29"/>
                    </a:moveTo>
                    <a:lnTo>
                      <a:pt x="10" y="24"/>
                    </a:lnTo>
                    <a:lnTo>
                      <a:pt x="10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7" y="16"/>
                    </a:lnTo>
                    <a:lnTo>
                      <a:pt x="17" y="20"/>
                    </a:lnTo>
                    <a:lnTo>
                      <a:pt x="19" y="24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1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5" name="Freeform 436">
                <a:extLst>
                  <a:ext uri="{FF2B5EF4-FFF2-40B4-BE49-F238E27FC236}">
                    <a16:creationId xmlns:a16="http://schemas.microsoft.com/office/drawing/2014/main" id="{BED07332-A1EE-C7E8-A7EE-F8792AFC6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02"/>
                <a:ext cx="1" cy="0"/>
              </a:xfrm>
              <a:custGeom>
                <a:avLst/>
                <a:gdLst>
                  <a:gd name="T0" fmla="*/ 4 w 12"/>
                  <a:gd name="T1" fmla="*/ 4 h 8"/>
                  <a:gd name="T2" fmla="*/ 5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0 w 12"/>
                  <a:gd name="T11" fmla="*/ 6 h 8"/>
                  <a:gd name="T12" fmla="*/ 0 w 12"/>
                  <a:gd name="T13" fmla="*/ 5 h 8"/>
                  <a:gd name="T14" fmla="*/ 2 w 12"/>
                  <a:gd name="T15" fmla="*/ 4 h 8"/>
                  <a:gd name="T16" fmla="*/ 4 w 12"/>
                  <a:gd name="T17" fmla="*/ 4 h 8"/>
                  <a:gd name="T18" fmla="*/ 4 w 12"/>
                  <a:gd name="T19" fmla="*/ 2 h 8"/>
                  <a:gd name="T20" fmla="*/ 3 w 12"/>
                  <a:gd name="T21" fmla="*/ 1 h 8"/>
                  <a:gd name="T22" fmla="*/ 5 w 12"/>
                  <a:gd name="T23" fmla="*/ 0 h 8"/>
                  <a:gd name="T24" fmla="*/ 7 w 12"/>
                  <a:gd name="T25" fmla="*/ 1 h 8"/>
                  <a:gd name="T26" fmla="*/ 9 w 12"/>
                  <a:gd name="T27" fmla="*/ 0 h 8"/>
                  <a:gd name="T28" fmla="*/ 11 w 12"/>
                  <a:gd name="T29" fmla="*/ 1 h 8"/>
                  <a:gd name="T30" fmla="*/ 12 w 12"/>
                  <a:gd name="T31" fmla="*/ 2 h 8"/>
                  <a:gd name="T32" fmla="*/ 12 w 12"/>
                  <a:gd name="T33" fmla="*/ 4 h 8"/>
                  <a:gd name="T34" fmla="*/ 10 w 12"/>
                  <a:gd name="T35" fmla="*/ 5 h 8"/>
                  <a:gd name="T36" fmla="*/ 8 w 12"/>
                  <a:gd name="T37" fmla="*/ 4 h 8"/>
                  <a:gd name="T38" fmla="*/ 6 w 12"/>
                  <a:gd name="T39" fmla="*/ 4 h 8"/>
                  <a:gd name="T40" fmla="*/ 4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6" name="Freeform 437">
                <a:extLst>
                  <a:ext uri="{FF2B5EF4-FFF2-40B4-BE49-F238E27FC236}">
                    <a16:creationId xmlns:a16="http://schemas.microsoft.com/office/drawing/2014/main" id="{1916E6F9-D1A6-B72F-8240-45E03C0C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796"/>
                <a:ext cx="0" cy="1"/>
              </a:xfrm>
              <a:custGeom>
                <a:avLst/>
                <a:gdLst>
                  <a:gd name="T0" fmla="*/ 5 w 10"/>
                  <a:gd name="T1" fmla="*/ 4 h 13"/>
                  <a:gd name="T2" fmla="*/ 3 w 10"/>
                  <a:gd name="T3" fmla="*/ 4 h 13"/>
                  <a:gd name="T4" fmla="*/ 1 w 10"/>
                  <a:gd name="T5" fmla="*/ 4 h 13"/>
                  <a:gd name="T6" fmla="*/ 0 w 10"/>
                  <a:gd name="T7" fmla="*/ 2 h 13"/>
                  <a:gd name="T8" fmla="*/ 0 w 10"/>
                  <a:gd name="T9" fmla="*/ 0 h 13"/>
                  <a:gd name="T10" fmla="*/ 2 w 10"/>
                  <a:gd name="T11" fmla="*/ 0 h 13"/>
                  <a:gd name="T12" fmla="*/ 4 w 10"/>
                  <a:gd name="T13" fmla="*/ 0 h 13"/>
                  <a:gd name="T14" fmla="*/ 6 w 10"/>
                  <a:gd name="T15" fmla="*/ 0 h 13"/>
                  <a:gd name="T16" fmla="*/ 9 w 10"/>
                  <a:gd name="T17" fmla="*/ 0 h 13"/>
                  <a:gd name="T18" fmla="*/ 9 w 10"/>
                  <a:gd name="T19" fmla="*/ 2 h 13"/>
                  <a:gd name="T20" fmla="*/ 10 w 10"/>
                  <a:gd name="T21" fmla="*/ 4 h 13"/>
                  <a:gd name="T22" fmla="*/ 10 w 10"/>
                  <a:gd name="T23" fmla="*/ 6 h 13"/>
                  <a:gd name="T24" fmla="*/ 10 w 10"/>
                  <a:gd name="T25" fmla="*/ 8 h 13"/>
                  <a:gd name="T26" fmla="*/ 9 w 10"/>
                  <a:gd name="T27" fmla="*/ 8 h 13"/>
                  <a:gd name="T28" fmla="*/ 5 w 10"/>
                  <a:gd name="T29" fmla="*/ 8 h 13"/>
                  <a:gd name="T30" fmla="*/ 6 w 10"/>
                  <a:gd name="T31" fmla="*/ 10 h 13"/>
                  <a:gd name="T32" fmla="*/ 6 w 10"/>
                  <a:gd name="T33" fmla="*/ 13 h 13"/>
                  <a:gd name="T34" fmla="*/ 4 w 10"/>
                  <a:gd name="T35" fmla="*/ 13 h 13"/>
                  <a:gd name="T36" fmla="*/ 2 w 10"/>
                  <a:gd name="T37" fmla="*/ 13 h 13"/>
                  <a:gd name="T38" fmla="*/ 2 w 10"/>
                  <a:gd name="T39" fmla="*/ 10 h 13"/>
                  <a:gd name="T40" fmla="*/ 1 w 10"/>
                  <a:gd name="T41" fmla="*/ 8 h 13"/>
                  <a:gd name="T42" fmla="*/ 3 w 10"/>
                  <a:gd name="T43" fmla="*/ 8 h 13"/>
                  <a:gd name="T44" fmla="*/ 5 w 10"/>
                  <a:gd name="T45" fmla="*/ 8 h 13"/>
                  <a:gd name="T46" fmla="*/ 5 w 10"/>
                  <a:gd name="T47" fmla="*/ 6 h 13"/>
                  <a:gd name="T48" fmla="*/ 5 w 10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3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7" name="Freeform 438">
                <a:extLst>
                  <a:ext uri="{FF2B5EF4-FFF2-40B4-BE49-F238E27FC236}">
                    <a16:creationId xmlns:a16="http://schemas.microsoft.com/office/drawing/2014/main" id="{F890E706-4D0F-0A23-1328-F0DC00BF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796"/>
                <a:ext cx="1" cy="1"/>
              </a:xfrm>
              <a:custGeom>
                <a:avLst/>
                <a:gdLst>
                  <a:gd name="T0" fmla="*/ 4 w 16"/>
                  <a:gd name="T1" fmla="*/ 13 h 17"/>
                  <a:gd name="T2" fmla="*/ 6 w 16"/>
                  <a:gd name="T3" fmla="*/ 15 h 17"/>
                  <a:gd name="T4" fmla="*/ 6 w 16"/>
                  <a:gd name="T5" fmla="*/ 17 h 17"/>
                  <a:gd name="T6" fmla="*/ 3 w 16"/>
                  <a:gd name="T7" fmla="*/ 17 h 17"/>
                  <a:gd name="T8" fmla="*/ 1 w 16"/>
                  <a:gd name="T9" fmla="*/ 17 h 17"/>
                  <a:gd name="T10" fmla="*/ 1 w 16"/>
                  <a:gd name="T11" fmla="*/ 15 h 17"/>
                  <a:gd name="T12" fmla="*/ 0 w 16"/>
                  <a:gd name="T13" fmla="*/ 13 h 17"/>
                  <a:gd name="T14" fmla="*/ 0 w 16"/>
                  <a:gd name="T15" fmla="*/ 11 h 17"/>
                  <a:gd name="T16" fmla="*/ 0 w 16"/>
                  <a:gd name="T17" fmla="*/ 9 h 17"/>
                  <a:gd name="T18" fmla="*/ 2 w 16"/>
                  <a:gd name="T19" fmla="*/ 9 h 17"/>
                  <a:gd name="T20" fmla="*/ 4 w 16"/>
                  <a:gd name="T21" fmla="*/ 9 h 17"/>
                  <a:gd name="T22" fmla="*/ 3 w 16"/>
                  <a:gd name="T23" fmla="*/ 7 h 17"/>
                  <a:gd name="T24" fmla="*/ 3 w 16"/>
                  <a:gd name="T25" fmla="*/ 5 h 17"/>
                  <a:gd name="T26" fmla="*/ 6 w 16"/>
                  <a:gd name="T27" fmla="*/ 5 h 17"/>
                  <a:gd name="T28" fmla="*/ 8 w 16"/>
                  <a:gd name="T29" fmla="*/ 5 h 17"/>
                  <a:gd name="T30" fmla="*/ 10 w 16"/>
                  <a:gd name="T31" fmla="*/ 5 h 17"/>
                  <a:gd name="T32" fmla="*/ 12 w 16"/>
                  <a:gd name="T33" fmla="*/ 5 h 17"/>
                  <a:gd name="T34" fmla="*/ 12 w 16"/>
                  <a:gd name="T35" fmla="*/ 2 h 17"/>
                  <a:gd name="T36" fmla="*/ 11 w 16"/>
                  <a:gd name="T37" fmla="*/ 0 h 17"/>
                  <a:gd name="T38" fmla="*/ 13 w 16"/>
                  <a:gd name="T39" fmla="*/ 0 h 17"/>
                  <a:gd name="T40" fmla="*/ 15 w 16"/>
                  <a:gd name="T41" fmla="*/ 0 h 17"/>
                  <a:gd name="T42" fmla="*/ 16 w 16"/>
                  <a:gd name="T43" fmla="*/ 2 h 17"/>
                  <a:gd name="T44" fmla="*/ 16 w 16"/>
                  <a:gd name="T45" fmla="*/ 5 h 17"/>
                  <a:gd name="T46" fmla="*/ 14 w 16"/>
                  <a:gd name="T47" fmla="*/ 5 h 17"/>
                  <a:gd name="T48" fmla="*/ 12 w 16"/>
                  <a:gd name="T49" fmla="*/ 5 h 17"/>
                  <a:gd name="T50" fmla="*/ 12 w 16"/>
                  <a:gd name="T51" fmla="*/ 7 h 17"/>
                  <a:gd name="T52" fmla="*/ 13 w 16"/>
                  <a:gd name="T53" fmla="*/ 9 h 17"/>
                  <a:gd name="T54" fmla="*/ 11 w 16"/>
                  <a:gd name="T55" fmla="*/ 9 h 17"/>
                  <a:gd name="T56" fmla="*/ 9 w 16"/>
                  <a:gd name="T57" fmla="*/ 9 h 17"/>
                  <a:gd name="T58" fmla="*/ 9 w 16"/>
                  <a:gd name="T59" fmla="*/ 11 h 17"/>
                  <a:gd name="T60" fmla="*/ 9 w 16"/>
                  <a:gd name="T61" fmla="*/ 13 h 17"/>
                  <a:gd name="T62" fmla="*/ 12 w 16"/>
                  <a:gd name="T63" fmla="*/ 13 h 17"/>
                  <a:gd name="T64" fmla="*/ 14 w 16"/>
                  <a:gd name="T65" fmla="*/ 13 h 17"/>
                  <a:gd name="T66" fmla="*/ 14 w 16"/>
                  <a:gd name="T67" fmla="*/ 15 h 17"/>
                  <a:gd name="T68" fmla="*/ 14 w 16"/>
                  <a:gd name="T69" fmla="*/ 17 h 17"/>
                  <a:gd name="T70" fmla="*/ 12 w 16"/>
                  <a:gd name="T71" fmla="*/ 17 h 17"/>
                  <a:gd name="T72" fmla="*/ 10 w 16"/>
                  <a:gd name="T73" fmla="*/ 17 h 17"/>
                  <a:gd name="T74" fmla="*/ 10 w 16"/>
                  <a:gd name="T75" fmla="*/ 15 h 17"/>
                  <a:gd name="T76" fmla="*/ 9 w 16"/>
                  <a:gd name="T77" fmla="*/ 13 h 17"/>
                  <a:gd name="T78" fmla="*/ 7 w 16"/>
                  <a:gd name="T79" fmla="*/ 13 h 17"/>
                  <a:gd name="T80" fmla="*/ 4 w 16"/>
                  <a:gd name="T8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7">
                    <a:moveTo>
                      <a:pt x="4" y="13"/>
                    </a:moveTo>
                    <a:lnTo>
                      <a:pt x="6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8" name="Freeform 439">
                <a:extLst>
                  <a:ext uri="{FF2B5EF4-FFF2-40B4-BE49-F238E27FC236}">
                    <a16:creationId xmlns:a16="http://schemas.microsoft.com/office/drawing/2014/main" id="{C32FF9A2-8079-5F94-FF9B-0A2BFA221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795"/>
                <a:ext cx="0" cy="1"/>
              </a:xfrm>
              <a:custGeom>
                <a:avLst/>
                <a:gdLst>
                  <a:gd name="T0" fmla="*/ 4 w 9"/>
                  <a:gd name="T1" fmla="*/ 8 h 12"/>
                  <a:gd name="T2" fmla="*/ 4 w 9"/>
                  <a:gd name="T3" fmla="*/ 10 h 12"/>
                  <a:gd name="T4" fmla="*/ 6 w 9"/>
                  <a:gd name="T5" fmla="*/ 12 h 12"/>
                  <a:gd name="T6" fmla="*/ 3 w 9"/>
                  <a:gd name="T7" fmla="*/ 12 h 12"/>
                  <a:gd name="T8" fmla="*/ 1 w 9"/>
                  <a:gd name="T9" fmla="*/ 12 h 12"/>
                  <a:gd name="T10" fmla="*/ 0 w 9"/>
                  <a:gd name="T11" fmla="*/ 10 h 12"/>
                  <a:gd name="T12" fmla="*/ 0 w 9"/>
                  <a:gd name="T13" fmla="*/ 8 h 12"/>
                  <a:gd name="T14" fmla="*/ 2 w 9"/>
                  <a:gd name="T15" fmla="*/ 8 h 12"/>
                  <a:gd name="T16" fmla="*/ 4 w 9"/>
                  <a:gd name="T17" fmla="*/ 8 h 12"/>
                  <a:gd name="T18" fmla="*/ 4 w 9"/>
                  <a:gd name="T19" fmla="*/ 6 h 12"/>
                  <a:gd name="T20" fmla="*/ 3 w 9"/>
                  <a:gd name="T21" fmla="*/ 4 h 12"/>
                  <a:gd name="T22" fmla="*/ 3 w 9"/>
                  <a:gd name="T23" fmla="*/ 2 h 12"/>
                  <a:gd name="T24" fmla="*/ 2 w 9"/>
                  <a:gd name="T25" fmla="*/ 0 h 12"/>
                  <a:gd name="T26" fmla="*/ 4 w 9"/>
                  <a:gd name="T27" fmla="*/ 0 h 12"/>
                  <a:gd name="T28" fmla="*/ 7 w 9"/>
                  <a:gd name="T29" fmla="*/ 0 h 12"/>
                  <a:gd name="T30" fmla="*/ 8 w 9"/>
                  <a:gd name="T31" fmla="*/ 2 h 12"/>
                  <a:gd name="T32" fmla="*/ 8 w 9"/>
                  <a:gd name="T33" fmla="*/ 4 h 12"/>
                  <a:gd name="T34" fmla="*/ 9 w 9"/>
                  <a:gd name="T35" fmla="*/ 6 h 12"/>
                  <a:gd name="T36" fmla="*/ 9 w 9"/>
                  <a:gd name="T37" fmla="*/ 8 h 12"/>
                  <a:gd name="T38" fmla="*/ 7 w 9"/>
                  <a:gd name="T39" fmla="*/ 8 h 12"/>
                  <a:gd name="T40" fmla="*/ 4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4" y="8"/>
                    </a:moveTo>
                    <a:lnTo>
                      <a:pt x="4" y="10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99" name="Freeform 440">
                <a:extLst>
                  <a:ext uri="{FF2B5EF4-FFF2-40B4-BE49-F238E27FC236}">
                    <a16:creationId xmlns:a16="http://schemas.microsoft.com/office/drawing/2014/main" id="{8C44717E-5793-FBCC-B45C-2490B168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795"/>
                <a:ext cx="1" cy="1"/>
              </a:xfrm>
              <a:custGeom>
                <a:avLst/>
                <a:gdLst>
                  <a:gd name="T0" fmla="*/ 8 w 12"/>
                  <a:gd name="T1" fmla="*/ 4 h 8"/>
                  <a:gd name="T2" fmla="*/ 8 w 12"/>
                  <a:gd name="T3" fmla="*/ 6 h 8"/>
                  <a:gd name="T4" fmla="*/ 9 w 12"/>
                  <a:gd name="T5" fmla="*/ 8 h 8"/>
                  <a:gd name="T6" fmla="*/ 7 w 12"/>
                  <a:gd name="T7" fmla="*/ 8 h 8"/>
                  <a:gd name="T8" fmla="*/ 5 w 12"/>
                  <a:gd name="T9" fmla="*/ 8 h 8"/>
                  <a:gd name="T10" fmla="*/ 3 w 12"/>
                  <a:gd name="T11" fmla="*/ 8 h 8"/>
                  <a:gd name="T12" fmla="*/ 1 w 12"/>
                  <a:gd name="T13" fmla="*/ 8 h 8"/>
                  <a:gd name="T14" fmla="*/ 0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4 h 8"/>
                  <a:gd name="T24" fmla="*/ 8 w 12"/>
                  <a:gd name="T25" fmla="*/ 4 h 8"/>
                  <a:gd name="T26" fmla="*/ 8 w 12"/>
                  <a:gd name="T27" fmla="*/ 2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0" name="Freeform 441">
                <a:extLst>
                  <a:ext uri="{FF2B5EF4-FFF2-40B4-BE49-F238E27FC236}">
                    <a16:creationId xmlns:a16="http://schemas.microsoft.com/office/drawing/2014/main" id="{FF58D301-9318-901E-4E8C-ABC68F8A7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785"/>
                <a:ext cx="1" cy="2"/>
              </a:xfrm>
              <a:custGeom>
                <a:avLst/>
                <a:gdLst>
                  <a:gd name="T0" fmla="*/ 10 w 10"/>
                  <a:gd name="T1" fmla="*/ 22 h 22"/>
                  <a:gd name="T2" fmla="*/ 8 w 10"/>
                  <a:gd name="T3" fmla="*/ 21 h 22"/>
                  <a:gd name="T4" fmla="*/ 6 w 10"/>
                  <a:gd name="T5" fmla="*/ 21 h 22"/>
                  <a:gd name="T6" fmla="*/ 6 w 10"/>
                  <a:gd name="T7" fmla="*/ 18 h 22"/>
                  <a:gd name="T8" fmla="*/ 6 w 10"/>
                  <a:gd name="T9" fmla="*/ 16 h 22"/>
                  <a:gd name="T10" fmla="*/ 5 w 10"/>
                  <a:gd name="T11" fmla="*/ 14 h 22"/>
                  <a:gd name="T12" fmla="*/ 5 w 10"/>
                  <a:gd name="T13" fmla="*/ 12 h 22"/>
                  <a:gd name="T14" fmla="*/ 3 w 10"/>
                  <a:gd name="T15" fmla="*/ 12 h 22"/>
                  <a:gd name="T16" fmla="*/ 1 w 10"/>
                  <a:gd name="T17" fmla="*/ 12 h 22"/>
                  <a:gd name="T18" fmla="*/ 1 w 10"/>
                  <a:gd name="T19" fmla="*/ 8 h 22"/>
                  <a:gd name="T20" fmla="*/ 0 w 10"/>
                  <a:gd name="T21" fmla="*/ 6 h 22"/>
                  <a:gd name="T22" fmla="*/ 0 w 10"/>
                  <a:gd name="T23" fmla="*/ 4 h 22"/>
                  <a:gd name="T24" fmla="*/ 2 w 10"/>
                  <a:gd name="T25" fmla="*/ 4 h 22"/>
                  <a:gd name="T26" fmla="*/ 4 w 10"/>
                  <a:gd name="T27" fmla="*/ 5 h 22"/>
                  <a:gd name="T28" fmla="*/ 4 w 10"/>
                  <a:gd name="T29" fmla="*/ 2 h 22"/>
                  <a:gd name="T30" fmla="*/ 3 w 10"/>
                  <a:gd name="T31" fmla="*/ 0 h 22"/>
                  <a:gd name="T32" fmla="*/ 5 w 10"/>
                  <a:gd name="T33" fmla="*/ 0 h 22"/>
                  <a:gd name="T34" fmla="*/ 8 w 10"/>
                  <a:gd name="T35" fmla="*/ 0 h 22"/>
                  <a:gd name="T36" fmla="*/ 8 w 10"/>
                  <a:gd name="T37" fmla="*/ 2 h 22"/>
                  <a:gd name="T38" fmla="*/ 8 w 10"/>
                  <a:gd name="T39" fmla="*/ 5 h 22"/>
                  <a:gd name="T40" fmla="*/ 8 w 10"/>
                  <a:gd name="T41" fmla="*/ 7 h 22"/>
                  <a:gd name="T42" fmla="*/ 9 w 10"/>
                  <a:gd name="T43" fmla="*/ 9 h 22"/>
                  <a:gd name="T44" fmla="*/ 6 w 10"/>
                  <a:gd name="T45" fmla="*/ 9 h 22"/>
                  <a:gd name="T46" fmla="*/ 5 w 10"/>
                  <a:gd name="T47" fmla="*/ 9 h 22"/>
                  <a:gd name="T48" fmla="*/ 5 w 10"/>
                  <a:gd name="T49" fmla="*/ 10 h 22"/>
                  <a:gd name="T50" fmla="*/ 5 w 10"/>
                  <a:gd name="T51" fmla="*/ 12 h 22"/>
                  <a:gd name="T52" fmla="*/ 7 w 10"/>
                  <a:gd name="T53" fmla="*/ 13 h 22"/>
                  <a:gd name="T54" fmla="*/ 9 w 10"/>
                  <a:gd name="T55" fmla="*/ 13 h 22"/>
                  <a:gd name="T56" fmla="*/ 9 w 10"/>
                  <a:gd name="T57" fmla="*/ 15 h 22"/>
                  <a:gd name="T58" fmla="*/ 10 w 10"/>
                  <a:gd name="T59" fmla="*/ 17 h 22"/>
                  <a:gd name="T60" fmla="*/ 10 w 10"/>
                  <a:gd name="T61" fmla="*/ 19 h 22"/>
                  <a:gd name="T62" fmla="*/ 10 w 10"/>
                  <a:gd name="T6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22">
                    <a:moveTo>
                      <a:pt x="10" y="22"/>
                    </a:moveTo>
                    <a:lnTo>
                      <a:pt x="8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1" name="Freeform 442">
                <a:extLst>
                  <a:ext uri="{FF2B5EF4-FFF2-40B4-BE49-F238E27FC236}">
                    <a16:creationId xmlns:a16="http://schemas.microsoft.com/office/drawing/2014/main" id="{F494DE22-1310-955D-8E90-3A6CC72EC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784"/>
                <a:ext cx="1" cy="1"/>
              </a:xfrm>
              <a:custGeom>
                <a:avLst/>
                <a:gdLst>
                  <a:gd name="T0" fmla="*/ 13 w 17"/>
                  <a:gd name="T1" fmla="*/ 6 h 10"/>
                  <a:gd name="T2" fmla="*/ 15 w 17"/>
                  <a:gd name="T3" fmla="*/ 6 h 10"/>
                  <a:gd name="T4" fmla="*/ 17 w 17"/>
                  <a:gd name="T5" fmla="*/ 6 h 10"/>
                  <a:gd name="T6" fmla="*/ 17 w 17"/>
                  <a:gd name="T7" fmla="*/ 8 h 10"/>
                  <a:gd name="T8" fmla="*/ 17 w 17"/>
                  <a:gd name="T9" fmla="*/ 10 h 10"/>
                  <a:gd name="T10" fmla="*/ 15 w 17"/>
                  <a:gd name="T11" fmla="*/ 10 h 10"/>
                  <a:gd name="T12" fmla="*/ 13 w 17"/>
                  <a:gd name="T13" fmla="*/ 10 h 10"/>
                  <a:gd name="T14" fmla="*/ 13 w 17"/>
                  <a:gd name="T15" fmla="*/ 8 h 10"/>
                  <a:gd name="T16" fmla="*/ 13 w 17"/>
                  <a:gd name="T17" fmla="*/ 6 h 10"/>
                  <a:gd name="T18" fmla="*/ 11 w 17"/>
                  <a:gd name="T19" fmla="*/ 4 h 10"/>
                  <a:gd name="T20" fmla="*/ 8 w 17"/>
                  <a:gd name="T21" fmla="*/ 4 h 10"/>
                  <a:gd name="T22" fmla="*/ 6 w 17"/>
                  <a:gd name="T23" fmla="*/ 4 h 10"/>
                  <a:gd name="T24" fmla="*/ 4 w 17"/>
                  <a:gd name="T25" fmla="*/ 4 h 10"/>
                  <a:gd name="T26" fmla="*/ 4 w 17"/>
                  <a:gd name="T27" fmla="*/ 7 h 10"/>
                  <a:gd name="T28" fmla="*/ 4 w 17"/>
                  <a:gd name="T29" fmla="*/ 9 h 10"/>
                  <a:gd name="T30" fmla="*/ 2 w 17"/>
                  <a:gd name="T31" fmla="*/ 9 h 10"/>
                  <a:gd name="T32" fmla="*/ 0 w 17"/>
                  <a:gd name="T33" fmla="*/ 9 h 10"/>
                  <a:gd name="T34" fmla="*/ 0 w 17"/>
                  <a:gd name="T35" fmla="*/ 7 h 10"/>
                  <a:gd name="T36" fmla="*/ 0 w 17"/>
                  <a:gd name="T37" fmla="*/ 4 h 10"/>
                  <a:gd name="T38" fmla="*/ 2 w 17"/>
                  <a:gd name="T39" fmla="*/ 4 h 10"/>
                  <a:gd name="T40" fmla="*/ 4 w 17"/>
                  <a:gd name="T41" fmla="*/ 4 h 10"/>
                  <a:gd name="T42" fmla="*/ 4 w 17"/>
                  <a:gd name="T43" fmla="*/ 2 h 10"/>
                  <a:gd name="T44" fmla="*/ 3 w 17"/>
                  <a:gd name="T45" fmla="*/ 0 h 10"/>
                  <a:gd name="T46" fmla="*/ 5 w 17"/>
                  <a:gd name="T47" fmla="*/ 0 h 10"/>
                  <a:gd name="T48" fmla="*/ 7 w 17"/>
                  <a:gd name="T49" fmla="*/ 0 h 10"/>
                  <a:gd name="T50" fmla="*/ 10 w 17"/>
                  <a:gd name="T51" fmla="*/ 0 h 10"/>
                  <a:gd name="T52" fmla="*/ 12 w 17"/>
                  <a:gd name="T53" fmla="*/ 1 h 10"/>
                  <a:gd name="T54" fmla="*/ 13 w 17"/>
                  <a:gd name="T55" fmla="*/ 3 h 10"/>
                  <a:gd name="T56" fmla="*/ 13 w 17"/>
                  <a:gd name="T5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0">
                    <a:moveTo>
                      <a:pt x="13" y="6"/>
                    </a:moveTo>
                    <a:lnTo>
                      <a:pt x="15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2" name="Freeform 443">
                <a:extLst>
                  <a:ext uri="{FF2B5EF4-FFF2-40B4-BE49-F238E27FC236}">
                    <a16:creationId xmlns:a16="http://schemas.microsoft.com/office/drawing/2014/main" id="{D4AE9528-527E-052D-38CB-E5424053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874"/>
                <a:ext cx="1" cy="1"/>
              </a:xfrm>
              <a:custGeom>
                <a:avLst/>
                <a:gdLst>
                  <a:gd name="T0" fmla="*/ 9 w 10"/>
                  <a:gd name="T1" fmla="*/ 5 h 8"/>
                  <a:gd name="T2" fmla="*/ 9 w 10"/>
                  <a:gd name="T3" fmla="*/ 7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2 w 10"/>
                  <a:gd name="T13" fmla="*/ 8 h 8"/>
                  <a:gd name="T14" fmla="*/ 1 w 10"/>
                  <a:gd name="T15" fmla="*/ 6 h 8"/>
                  <a:gd name="T16" fmla="*/ 1 w 10"/>
                  <a:gd name="T17" fmla="*/ 5 h 8"/>
                  <a:gd name="T18" fmla="*/ 0 w 10"/>
                  <a:gd name="T19" fmla="*/ 3 h 8"/>
                  <a:gd name="T20" fmla="*/ 0 w 10"/>
                  <a:gd name="T21" fmla="*/ 0 h 8"/>
                  <a:gd name="T22" fmla="*/ 2 w 10"/>
                  <a:gd name="T23" fmla="*/ 0 h 8"/>
                  <a:gd name="T24" fmla="*/ 4 w 10"/>
                  <a:gd name="T25" fmla="*/ 0 h 8"/>
                  <a:gd name="T26" fmla="*/ 4 w 10"/>
                  <a:gd name="T27" fmla="*/ 3 h 8"/>
                  <a:gd name="T28" fmla="*/ 5 w 10"/>
                  <a:gd name="T29" fmla="*/ 5 h 8"/>
                  <a:gd name="T30" fmla="*/ 7 w 10"/>
                  <a:gd name="T31" fmla="*/ 5 h 8"/>
                  <a:gd name="T32" fmla="*/ 9 w 10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5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3" name="Freeform 444">
                <a:extLst>
                  <a:ext uri="{FF2B5EF4-FFF2-40B4-BE49-F238E27FC236}">
                    <a16:creationId xmlns:a16="http://schemas.microsoft.com/office/drawing/2014/main" id="{4CE3379A-6AEA-B396-D6FB-6B90F3460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" y="2873"/>
                <a:ext cx="0" cy="0"/>
              </a:xfrm>
              <a:custGeom>
                <a:avLst/>
                <a:gdLst>
                  <a:gd name="T0" fmla="*/ 8 w 10"/>
                  <a:gd name="T1" fmla="*/ 8 h 8"/>
                  <a:gd name="T2" fmla="*/ 6 w 10"/>
                  <a:gd name="T3" fmla="*/ 8 h 8"/>
                  <a:gd name="T4" fmla="*/ 4 w 10"/>
                  <a:gd name="T5" fmla="*/ 8 h 8"/>
                  <a:gd name="T6" fmla="*/ 2 w 10"/>
                  <a:gd name="T7" fmla="*/ 5 h 8"/>
                  <a:gd name="T8" fmla="*/ 2 w 10"/>
                  <a:gd name="T9" fmla="*/ 3 h 8"/>
                  <a:gd name="T10" fmla="*/ 1 w 10"/>
                  <a:gd name="T11" fmla="*/ 1 h 8"/>
                  <a:gd name="T12" fmla="*/ 0 w 10"/>
                  <a:gd name="T13" fmla="*/ 0 h 8"/>
                  <a:gd name="T14" fmla="*/ 2 w 10"/>
                  <a:gd name="T15" fmla="*/ 0 h 8"/>
                  <a:gd name="T16" fmla="*/ 5 w 10"/>
                  <a:gd name="T17" fmla="*/ 0 h 8"/>
                  <a:gd name="T18" fmla="*/ 7 w 10"/>
                  <a:gd name="T19" fmla="*/ 0 h 8"/>
                  <a:gd name="T20" fmla="*/ 9 w 10"/>
                  <a:gd name="T21" fmla="*/ 0 h 8"/>
                  <a:gd name="T22" fmla="*/ 10 w 10"/>
                  <a:gd name="T23" fmla="*/ 2 h 8"/>
                  <a:gd name="T24" fmla="*/ 10 w 10"/>
                  <a:gd name="T25" fmla="*/ 3 h 8"/>
                  <a:gd name="T26" fmla="*/ 8 w 10"/>
                  <a:gd name="T27" fmla="*/ 3 h 8"/>
                  <a:gd name="T28" fmla="*/ 6 w 10"/>
                  <a:gd name="T29" fmla="*/ 3 h 8"/>
                  <a:gd name="T30" fmla="*/ 7 w 10"/>
                  <a:gd name="T31" fmla="*/ 5 h 8"/>
                  <a:gd name="T32" fmla="*/ 8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lnTo>
                      <a:pt x="6" y="8"/>
                    </a:lnTo>
                    <a:lnTo>
                      <a:pt x="4" y="8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4" name="Freeform 445">
                <a:extLst>
                  <a:ext uri="{FF2B5EF4-FFF2-40B4-BE49-F238E27FC236}">
                    <a16:creationId xmlns:a16="http://schemas.microsoft.com/office/drawing/2014/main" id="{F17BE341-0D10-9882-454D-8807E4CD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" y="2869"/>
                <a:ext cx="0" cy="0"/>
              </a:xfrm>
              <a:custGeom>
                <a:avLst/>
                <a:gdLst>
                  <a:gd name="T0" fmla="*/ 8 w 9"/>
                  <a:gd name="T1" fmla="*/ 4 h 8"/>
                  <a:gd name="T2" fmla="*/ 9 w 9"/>
                  <a:gd name="T3" fmla="*/ 6 h 8"/>
                  <a:gd name="T4" fmla="*/ 9 w 9"/>
                  <a:gd name="T5" fmla="*/ 8 h 8"/>
                  <a:gd name="T6" fmla="*/ 8 w 9"/>
                  <a:gd name="T7" fmla="*/ 8 h 8"/>
                  <a:gd name="T8" fmla="*/ 6 w 9"/>
                  <a:gd name="T9" fmla="*/ 8 h 8"/>
                  <a:gd name="T10" fmla="*/ 3 w 9"/>
                  <a:gd name="T11" fmla="*/ 8 h 8"/>
                  <a:gd name="T12" fmla="*/ 1 w 9"/>
                  <a:gd name="T13" fmla="*/ 8 h 8"/>
                  <a:gd name="T14" fmla="*/ 0 w 9"/>
                  <a:gd name="T15" fmla="*/ 6 h 8"/>
                  <a:gd name="T16" fmla="*/ 0 w 9"/>
                  <a:gd name="T17" fmla="*/ 4 h 8"/>
                  <a:gd name="T18" fmla="*/ 2 w 9"/>
                  <a:gd name="T19" fmla="*/ 4 h 8"/>
                  <a:gd name="T20" fmla="*/ 3 w 9"/>
                  <a:gd name="T21" fmla="*/ 4 h 8"/>
                  <a:gd name="T22" fmla="*/ 3 w 9"/>
                  <a:gd name="T23" fmla="*/ 1 h 8"/>
                  <a:gd name="T24" fmla="*/ 2 w 9"/>
                  <a:gd name="T25" fmla="*/ 0 h 8"/>
                  <a:gd name="T26" fmla="*/ 4 w 9"/>
                  <a:gd name="T27" fmla="*/ 0 h 8"/>
                  <a:gd name="T28" fmla="*/ 7 w 9"/>
                  <a:gd name="T29" fmla="*/ 0 h 8"/>
                  <a:gd name="T30" fmla="*/ 8 w 9"/>
                  <a:gd name="T31" fmla="*/ 1 h 8"/>
                  <a:gd name="T32" fmla="*/ 8 w 9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5" name="Freeform 446">
                <a:extLst>
                  <a:ext uri="{FF2B5EF4-FFF2-40B4-BE49-F238E27FC236}">
                    <a16:creationId xmlns:a16="http://schemas.microsoft.com/office/drawing/2014/main" id="{BC11B64F-0469-B9F9-0FA6-75EBAF97E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67"/>
                <a:ext cx="0" cy="0"/>
              </a:xfrm>
              <a:custGeom>
                <a:avLst/>
                <a:gdLst>
                  <a:gd name="T0" fmla="*/ 3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3 w 14"/>
                  <a:gd name="T7" fmla="*/ 1 h 8"/>
                  <a:gd name="T8" fmla="*/ 14 w 14"/>
                  <a:gd name="T9" fmla="*/ 2 h 8"/>
                  <a:gd name="T10" fmla="*/ 14 w 14"/>
                  <a:gd name="T11" fmla="*/ 4 h 8"/>
                  <a:gd name="T12" fmla="*/ 12 w 14"/>
                  <a:gd name="T13" fmla="*/ 4 h 8"/>
                  <a:gd name="T14" fmla="*/ 10 w 14"/>
                  <a:gd name="T15" fmla="*/ 4 h 8"/>
                  <a:gd name="T16" fmla="*/ 8 w 14"/>
                  <a:gd name="T17" fmla="*/ 4 h 8"/>
                  <a:gd name="T18" fmla="*/ 5 w 14"/>
                  <a:gd name="T19" fmla="*/ 4 h 8"/>
                  <a:gd name="T20" fmla="*/ 6 w 14"/>
                  <a:gd name="T21" fmla="*/ 7 h 8"/>
                  <a:gd name="T22" fmla="*/ 6 w 14"/>
                  <a:gd name="T23" fmla="*/ 8 h 8"/>
                  <a:gd name="T24" fmla="*/ 5 w 14"/>
                  <a:gd name="T25" fmla="*/ 8 h 8"/>
                  <a:gd name="T26" fmla="*/ 3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3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6" name="Freeform 447">
                <a:extLst>
                  <a:ext uri="{FF2B5EF4-FFF2-40B4-BE49-F238E27FC236}">
                    <a16:creationId xmlns:a16="http://schemas.microsoft.com/office/drawing/2014/main" id="{7FEF4A9D-A8E2-1175-F1E0-B68CC6F4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9" y="2866"/>
                <a:ext cx="0" cy="1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4 w 10"/>
                  <a:gd name="T11" fmla="*/ 8 h 8"/>
                  <a:gd name="T12" fmla="*/ 1 w 10"/>
                  <a:gd name="T13" fmla="*/ 8 h 8"/>
                  <a:gd name="T14" fmla="*/ 1 w 10"/>
                  <a:gd name="T15" fmla="*/ 6 h 8"/>
                  <a:gd name="T16" fmla="*/ 0 w 10"/>
                  <a:gd name="T17" fmla="*/ 4 h 8"/>
                  <a:gd name="T18" fmla="*/ 2 w 10"/>
                  <a:gd name="T19" fmla="*/ 4 h 8"/>
                  <a:gd name="T20" fmla="*/ 5 w 10"/>
                  <a:gd name="T21" fmla="*/ 4 h 8"/>
                  <a:gd name="T22" fmla="*/ 4 w 10"/>
                  <a:gd name="T23" fmla="*/ 2 h 8"/>
                  <a:gd name="T24" fmla="*/ 4 w 10"/>
                  <a:gd name="T25" fmla="*/ 0 h 8"/>
                  <a:gd name="T26" fmla="*/ 6 w 10"/>
                  <a:gd name="T27" fmla="*/ 0 h 8"/>
                  <a:gd name="T28" fmla="*/ 8 w 10"/>
                  <a:gd name="T29" fmla="*/ 1 h 8"/>
                  <a:gd name="T30" fmla="*/ 8 w 10"/>
                  <a:gd name="T31" fmla="*/ 2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7" name="Freeform 448">
                <a:extLst>
                  <a:ext uri="{FF2B5EF4-FFF2-40B4-BE49-F238E27FC236}">
                    <a16:creationId xmlns:a16="http://schemas.microsoft.com/office/drawing/2014/main" id="{279DB22C-5B60-D118-CE3E-BC02541AC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4" y="2860"/>
                <a:ext cx="1" cy="1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8 w 11"/>
                  <a:gd name="T7" fmla="*/ 9 h 9"/>
                  <a:gd name="T8" fmla="*/ 6 w 11"/>
                  <a:gd name="T9" fmla="*/ 9 h 9"/>
                  <a:gd name="T10" fmla="*/ 4 w 11"/>
                  <a:gd name="T11" fmla="*/ 9 h 9"/>
                  <a:gd name="T12" fmla="*/ 2 w 11"/>
                  <a:gd name="T13" fmla="*/ 8 h 9"/>
                  <a:gd name="T14" fmla="*/ 1 w 11"/>
                  <a:gd name="T15" fmla="*/ 7 h 9"/>
                  <a:gd name="T16" fmla="*/ 1 w 11"/>
                  <a:gd name="T17" fmla="*/ 4 h 9"/>
                  <a:gd name="T18" fmla="*/ 0 w 11"/>
                  <a:gd name="T19" fmla="*/ 2 h 9"/>
                  <a:gd name="T20" fmla="*/ 0 w 11"/>
                  <a:gd name="T21" fmla="*/ 0 h 9"/>
                  <a:gd name="T22" fmla="*/ 2 w 11"/>
                  <a:gd name="T23" fmla="*/ 0 h 9"/>
                  <a:gd name="T24" fmla="*/ 4 w 11"/>
                  <a:gd name="T25" fmla="*/ 0 h 9"/>
                  <a:gd name="T26" fmla="*/ 4 w 11"/>
                  <a:gd name="T27" fmla="*/ 2 h 9"/>
                  <a:gd name="T28" fmla="*/ 5 w 11"/>
                  <a:gd name="T29" fmla="*/ 4 h 9"/>
                  <a:gd name="T30" fmla="*/ 7 w 11"/>
                  <a:gd name="T31" fmla="*/ 4 h 9"/>
                  <a:gd name="T32" fmla="*/ 10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8" name="Freeform 449">
                <a:extLst>
                  <a:ext uri="{FF2B5EF4-FFF2-40B4-BE49-F238E27FC236}">
                    <a16:creationId xmlns:a16="http://schemas.microsoft.com/office/drawing/2014/main" id="{90AA3367-C298-B732-3872-785E39527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6"/>
                <a:ext cx="1" cy="0"/>
              </a:xfrm>
              <a:custGeom>
                <a:avLst/>
                <a:gdLst>
                  <a:gd name="T0" fmla="*/ 5 w 17"/>
                  <a:gd name="T1" fmla="*/ 4 h 5"/>
                  <a:gd name="T2" fmla="*/ 3 w 17"/>
                  <a:gd name="T3" fmla="*/ 4 h 5"/>
                  <a:gd name="T4" fmla="*/ 1 w 17"/>
                  <a:gd name="T5" fmla="*/ 4 h 5"/>
                  <a:gd name="T6" fmla="*/ 0 w 17"/>
                  <a:gd name="T7" fmla="*/ 2 h 5"/>
                  <a:gd name="T8" fmla="*/ 0 w 17"/>
                  <a:gd name="T9" fmla="*/ 1 h 5"/>
                  <a:gd name="T10" fmla="*/ 1 w 17"/>
                  <a:gd name="T11" fmla="*/ 0 h 5"/>
                  <a:gd name="T12" fmla="*/ 3 w 17"/>
                  <a:gd name="T13" fmla="*/ 1 h 5"/>
                  <a:gd name="T14" fmla="*/ 5 w 17"/>
                  <a:gd name="T15" fmla="*/ 1 h 5"/>
                  <a:gd name="T16" fmla="*/ 8 w 17"/>
                  <a:gd name="T17" fmla="*/ 1 h 5"/>
                  <a:gd name="T18" fmla="*/ 12 w 17"/>
                  <a:gd name="T19" fmla="*/ 1 h 5"/>
                  <a:gd name="T20" fmla="*/ 14 w 17"/>
                  <a:gd name="T21" fmla="*/ 1 h 5"/>
                  <a:gd name="T22" fmla="*/ 16 w 17"/>
                  <a:gd name="T23" fmla="*/ 1 h 5"/>
                  <a:gd name="T24" fmla="*/ 17 w 17"/>
                  <a:gd name="T25" fmla="*/ 3 h 5"/>
                  <a:gd name="T26" fmla="*/ 17 w 17"/>
                  <a:gd name="T27" fmla="*/ 5 h 5"/>
                  <a:gd name="T28" fmla="*/ 15 w 17"/>
                  <a:gd name="T29" fmla="*/ 5 h 5"/>
                  <a:gd name="T30" fmla="*/ 13 w 17"/>
                  <a:gd name="T31" fmla="*/ 5 h 5"/>
                  <a:gd name="T32" fmla="*/ 11 w 17"/>
                  <a:gd name="T33" fmla="*/ 5 h 5"/>
                  <a:gd name="T34" fmla="*/ 9 w 17"/>
                  <a:gd name="T35" fmla="*/ 4 h 5"/>
                  <a:gd name="T36" fmla="*/ 6 w 17"/>
                  <a:gd name="T37" fmla="*/ 4 h 5"/>
                  <a:gd name="T38" fmla="*/ 5 w 17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5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09" name="Freeform 450">
                <a:extLst>
                  <a:ext uri="{FF2B5EF4-FFF2-40B4-BE49-F238E27FC236}">
                    <a16:creationId xmlns:a16="http://schemas.microsoft.com/office/drawing/2014/main" id="{047427F9-3FC1-FFDA-88FD-F485381EF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3"/>
                <a:ext cx="0" cy="1"/>
              </a:xfrm>
              <a:custGeom>
                <a:avLst/>
                <a:gdLst>
                  <a:gd name="T0" fmla="*/ 2 w 10"/>
                  <a:gd name="T1" fmla="*/ 11 h 11"/>
                  <a:gd name="T2" fmla="*/ 1 w 10"/>
                  <a:gd name="T3" fmla="*/ 8 h 11"/>
                  <a:gd name="T4" fmla="*/ 0 w 10"/>
                  <a:gd name="T5" fmla="*/ 6 h 11"/>
                  <a:gd name="T6" fmla="*/ 0 w 10"/>
                  <a:gd name="T7" fmla="*/ 4 h 11"/>
                  <a:gd name="T8" fmla="*/ 2 w 10"/>
                  <a:gd name="T9" fmla="*/ 4 h 11"/>
                  <a:gd name="T10" fmla="*/ 4 w 10"/>
                  <a:gd name="T11" fmla="*/ 4 h 11"/>
                  <a:gd name="T12" fmla="*/ 3 w 10"/>
                  <a:gd name="T13" fmla="*/ 1 h 11"/>
                  <a:gd name="T14" fmla="*/ 3 w 10"/>
                  <a:gd name="T15" fmla="*/ 0 h 11"/>
                  <a:gd name="T16" fmla="*/ 4 w 10"/>
                  <a:gd name="T17" fmla="*/ 0 h 11"/>
                  <a:gd name="T18" fmla="*/ 7 w 10"/>
                  <a:gd name="T19" fmla="*/ 0 h 11"/>
                  <a:gd name="T20" fmla="*/ 8 w 10"/>
                  <a:gd name="T21" fmla="*/ 4 h 11"/>
                  <a:gd name="T22" fmla="*/ 9 w 10"/>
                  <a:gd name="T23" fmla="*/ 6 h 11"/>
                  <a:gd name="T24" fmla="*/ 10 w 10"/>
                  <a:gd name="T25" fmla="*/ 8 h 11"/>
                  <a:gd name="T26" fmla="*/ 8 w 10"/>
                  <a:gd name="T27" fmla="*/ 8 h 11"/>
                  <a:gd name="T28" fmla="*/ 5 w 10"/>
                  <a:gd name="T29" fmla="*/ 8 h 11"/>
                  <a:gd name="T30" fmla="*/ 5 w 10"/>
                  <a:gd name="T31" fmla="*/ 10 h 11"/>
                  <a:gd name="T32" fmla="*/ 7 w 10"/>
                  <a:gd name="T33" fmla="*/ 11 h 11"/>
                  <a:gd name="T34" fmla="*/ 4 w 10"/>
                  <a:gd name="T35" fmla="*/ 11 h 11"/>
                  <a:gd name="T36" fmla="*/ 2 w 10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0" name="Freeform 451">
                <a:extLst>
                  <a:ext uri="{FF2B5EF4-FFF2-40B4-BE49-F238E27FC236}">
                    <a16:creationId xmlns:a16="http://schemas.microsoft.com/office/drawing/2014/main" id="{2019D273-367A-2378-3ED6-76E2EE428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849"/>
                <a:ext cx="1" cy="0"/>
              </a:xfrm>
              <a:custGeom>
                <a:avLst/>
                <a:gdLst>
                  <a:gd name="T0" fmla="*/ 10 w 10"/>
                  <a:gd name="T1" fmla="*/ 12 h 12"/>
                  <a:gd name="T2" fmla="*/ 8 w 10"/>
                  <a:gd name="T3" fmla="*/ 12 h 12"/>
                  <a:gd name="T4" fmla="*/ 6 w 10"/>
                  <a:gd name="T5" fmla="*/ 12 h 12"/>
                  <a:gd name="T6" fmla="*/ 6 w 10"/>
                  <a:gd name="T7" fmla="*/ 10 h 12"/>
                  <a:gd name="T8" fmla="*/ 5 w 10"/>
                  <a:gd name="T9" fmla="*/ 7 h 12"/>
                  <a:gd name="T10" fmla="*/ 2 w 10"/>
                  <a:gd name="T11" fmla="*/ 7 h 12"/>
                  <a:gd name="T12" fmla="*/ 1 w 10"/>
                  <a:gd name="T13" fmla="*/ 7 h 12"/>
                  <a:gd name="T14" fmla="*/ 0 w 10"/>
                  <a:gd name="T15" fmla="*/ 5 h 12"/>
                  <a:gd name="T16" fmla="*/ 0 w 10"/>
                  <a:gd name="T17" fmla="*/ 3 h 12"/>
                  <a:gd name="T18" fmla="*/ 2 w 10"/>
                  <a:gd name="T19" fmla="*/ 3 h 12"/>
                  <a:gd name="T20" fmla="*/ 3 w 10"/>
                  <a:gd name="T21" fmla="*/ 3 h 12"/>
                  <a:gd name="T22" fmla="*/ 3 w 10"/>
                  <a:gd name="T23" fmla="*/ 1 h 12"/>
                  <a:gd name="T24" fmla="*/ 2 w 10"/>
                  <a:gd name="T25" fmla="*/ 0 h 12"/>
                  <a:gd name="T26" fmla="*/ 5 w 10"/>
                  <a:gd name="T27" fmla="*/ 0 h 12"/>
                  <a:gd name="T28" fmla="*/ 7 w 10"/>
                  <a:gd name="T29" fmla="*/ 0 h 12"/>
                  <a:gd name="T30" fmla="*/ 8 w 10"/>
                  <a:gd name="T31" fmla="*/ 2 h 12"/>
                  <a:gd name="T32" fmla="*/ 8 w 10"/>
                  <a:gd name="T33" fmla="*/ 4 h 12"/>
                  <a:gd name="T34" fmla="*/ 9 w 10"/>
                  <a:gd name="T35" fmla="*/ 5 h 12"/>
                  <a:gd name="T36" fmla="*/ 9 w 10"/>
                  <a:gd name="T37" fmla="*/ 7 h 12"/>
                  <a:gd name="T38" fmla="*/ 10 w 1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lnTo>
                      <a:pt x="8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1" name="Freeform 452">
                <a:extLst>
                  <a:ext uri="{FF2B5EF4-FFF2-40B4-BE49-F238E27FC236}">
                    <a16:creationId xmlns:a16="http://schemas.microsoft.com/office/drawing/2014/main" id="{ED8AA21C-904D-AAFF-9D41-9EC318A6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8" y="2841"/>
                <a:ext cx="1" cy="0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5 w 10"/>
                  <a:gd name="T9" fmla="*/ 9 h 9"/>
                  <a:gd name="T10" fmla="*/ 3 w 10"/>
                  <a:gd name="T11" fmla="*/ 9 h 9"/>
                  <a:gd name="T12" fmla="*/ 1 w 10"/>
                  <a:gd name="T13" fmla="*/ 8 h 9"/>
                  <a:gd name="T14" fmla="*/ 1 w 10"/>
                  <a:gd name="T15" fmla="*/ 7 h 9"/>
                  <a:gd name="T16" fmla="*/ 0 w 10"/>
                  <a:gd name="T17" fmla="*/ 5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2 h 9"/>
                  <a:gd name="T24" fmla="*/ 3 w 10"/>
                  <a:gd name="T25" fmla="*/ 0 h 9"/>
                  <a:gd name="T26" fmla="*/ 5 w 10"/>
                  <a:gd name="T27" fmla="*/ 0 h 9"/>
                  <a:gd name="T28" fmla="*/ 8 w 10"/>
                  <a:gd name="T29" fmla="*/ 1 h 9"/>
                  <a:gd name="T30" fmla="*/ 8 w 10"/>
                  <a:gd name="T31" fmla="*/ 2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2" name="Freeform 453">
                <a:extLst>
                  <a:ext uri="{FF2B5EF4-FFF2-40B4-BE49-F238E27FC236}">
                    <a16:creationId xmlns:a16="http://schemas.microsoft.com/office/drawing/2014/main" id="{B31083ED-35DA-9251-2B84-51B94CADF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840"/>
                <a:ext cx="1" cy="0"/>
              </a:xfrm>
              <a:custGeom>
                <a:avLst/>
                <a:gdLst>
                  <a:gd name="T0" fmla="*/ 0 w 14"/>
                  <a:gd name="T1" fmla="*/ 0 h 8"/>
                  <a:gd name="T2" fmla="*/ 3 w 14"/>
                  <a:gd name="T3" fmla="*/ 1 h 8"/>
                  <a:gd name="T4" fmla="*/ 5 w 14"/>
                  <a:gd name="T5" fmla="*/ 0 h 8"/>
                  <a:gd name="T6" fmla="*/ 7 w 14"/>
                  <a:gd name="T7" fmla="*/ 1 h 8"/>
                  <a:gd name="T8" fmla="*/ 8 w 14"/>
                  <a:gd name="T9" fmla="*/ 2 h 8"/>
                  <a:gd name="T10" fmla="*/ 8 w 14"/>
                  <a:gd name="T11" fmla="*/ 4 h 8"/>
                  <a:gd name="T12" fmla="*/ 11 w 14"/>
                  <a:gd name="T13" fmla="*/ 4 h 8"/>
                  <a:gd name="T14" fmla="*/ 13 w 14"/>
                  <a:gd name="T15" fmla="*/ 4 h 8"/>
                  <a:gd name="T16" fmla="*/ 14 w 14"/>
                  <a:gd name="T17" fmla="*/ 8 h 8"/>
                  <a:gd name="T18" fmla="*/ 10 w 14"/>
                  <a:gd name="T19" fmla="*/ 8 h 8"/>
                  <a:gd name="T20" fmla="*/ 2 w 14"/>
                  <a:gd name="T21" fmla="*/ 8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3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3" name="Freeform 454">
                <a:extLst>
                  <a:ext uri="{FF2B5EF4-FFF2-40B4-BE49-F238E27FC236}">
                    <a16:creationId xmlns:a16="http://schemas.microsoft.com/office/drawing/2014/main" id="{C5409190-917D-A491-6BCB-1B0092FD8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37"/>
                <a:ext cx="1" cy="1"/>
              </a:xfrm>
              <a:custGeom>
                <a:avLst/>
                <a:gdLst>
                  <a:gd name="T0" fmla="*/ 9 w 10"/>
                  <a:gd name="T1" fmla="*/ 4 h 7"/>
                  <a:gd name="T2" fmla="*/ 9 w 10"/>
                  <a:gd name="T3" fmla="*/ 6 h 7"/>
                  <a:gd name="T4" fmla="*/ 10 w 10"/>
                  <a:gd name="T5" fmla="*/ 7 h 7"/>
                  <a:gd name="T6" fmla="*/ 8 w 10"/>
                  <a:gd name="T7" fmla="*/ 7 h 7"/>
                  <a:gd name="T8" fmla="*/ 6 w 10"/>
                  <a:gd name="T9" fmla="*/ 7 h 7"/>
                  <a:gd name="T10" fmla="*/ 5 w 10"/>
                  <a:gd name="T11" fmla="*/ 6 h 7"/>
                  <a:gd name="T12" fmla="*/ 5 w 10"/>
                  <a:gd name="T13" fmla="*/ 4 h 7"/>
                  <a:gd name="T14" fmla="*/ 3 w 10"/>
                  <a:gd name="T15" fmla="*/ 4 h 7"/>
                  <a:gd name="T16" fmla="*/ 1 w 10"/>
                  <a:gd name="T17" fmla="*/ 4 h 7"/>
                  <a:gd name="T18" fmla="*/ 0 w 10"/>
                  <a:gd name="T19" fmla="*/ 2 h 7"/>
                  <a:gd name="T20" fmla="*/ 0 w 10"/>
                  <a:gd name="T21" fmla="*/ 0 h 7"/>
                  <a:gd name="T22" fmla="*/ 2 w 10"/>
                  <a:gd name="T23" fmla="*/ 0 h 7"/>
                  <a:gd name="T24" fmla="*/ 4 w 10"/>
                  <a:gd name="T25" fmla="*/ 0 h 7"/>
                  <a:gd name="T26" fmla="*/ 6 w 10"/>
                  <a:gd name="T27" fmla="*/ 0 h 7"/>
                  <a:gd name="T28" fmla="*/ 8 w 10"/>
                  <a:gd name="T29" fmla="*/ 0 h 7"/>
                  <a:gd name="T30" fmla="*/ 8 w 10"/>
                  <a:gd name="T31" fmla="*/ 2 h 7"/>
                  <a:gd name="T32" fmla="*/ 9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4" name="Freeform 455">
                <a:extLst>
                  <a:ext uri="{FF2B5EF4-FFF2-40B4-BE49-F238E27FC236}">
                    <a16:creationId xmlns:a16="http://schemas.microsoft.com/office/drawing/2014/main" id="{D14C2054-84B2-4721-2E49-202C7D2BA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10"/>
                <a:ext cx="1" cy="0"/>
              </a:xfrm>
              <a:custGeom>
                <a:avLst/>
                <a:gdLst>
                  <a:gd name="T0" fmla="*/ 13 w 14"/>
                  <a:gd name="T1" fmla="*/ 0 h 4"/>
                  <a:gd name="T2" fmla="*/ 13 w 14"/>
                  <a:gd name="T3" fmla="*/ 2 h 4"/>
                  <a:gd name="T4" fmla="*/ 14 w 14"/>
                  <a:gd name="T5" fmla="*/ 4 h 4"/>
                  <a:gd name="T6" fmla="*/ 12 w 14"/>
                  <a:gd name="T7" fmla="*/ 4 h 4"/>
                  <a:gd name="T8" fmla="*/ 10 w 14"/>
                  <a:gd name="T9" fmla="*/ 4 h 4"/>
                  <a:gd name="T10" fmla="*/ 8 w 14"/>
                  <a:gd name="T11" fmla="*/ 4 h 4"/>
                  <a:gd name="T12" fmla="*/ 6 w 14"/>
                  <a:gd name="T13" fmla="*/ 4 h 4"/>
                  <a:gd name="T14" fmla="*/ 3 w 14"/>
                  <a:gd name="T15" fmla="*/ 4 h 4"/>
                  <a:gd name="T16" fmla="*/ 1 w 14"/>
                  <a:gd name="T17" fmla="*/ 4 h 4"/>
                  <a:gd name="T18" fmla="*/ 1 w 14"/>
                  <a:gd name="T19" fmla="*/ 2 h 4"/>
                  <a:gd name="T20" fmla="*/ 0 w 14"/>
                  <a:gd name="T21" fmla="*/ 0 h 4"/>
                  <a:gd name="T22" fmla="*/ 9 w 14"/>
                  <a:gd name="T23" fmla="*/ 0 h 4"/>
                  <a:gd name="T24" fmla="*/ 13 w 1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">
                    <a:moveTo>
                      <a:pt x="13" y="0"/>
                    </a:move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5" name="Freeform 456">
                <a:extLst>
                  <a:ext uri="{FF2B5EF4-FFF2-40B4-BE49-F238E27FC236}">
                    <a16:creationId xmlns:a16="http://schemas.microsoft.com/office/drawing/2014/main" id="{988F4744-87ED-27B9-46EB-53E8F1BAD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09"/>
                <a:ext cx="1" cy="1"/>
              </a:xfrm>
              <a:custGeom>
                <a:avLst/>
                <a:gdLst>
                  <a:gd name="T0" fmla="*/ 8 w 10"/>
                  <a:gd name="T1" fmla="*/ 8 h 8"/>
                  <a:gd name="T2" fmla="*/ 5 w 10"/>
                  <a:gd name="T3" fmla="*/ 8 h 8"/>
                  <a:gd name="T4" fmla="*/ 3 w 10"/>
                  <a:gd name="T5" fmla="*/ 8 h 8"/>
                  <a:gd name="T6" fmla="*/ 2 w 10"/>
                  <a:gd name="T7" fmla="*/ 7 h 8"/>
                  <a:gd name="T8" fmla="*/ 2 w 10"/>
                  <a:gd name="T9" fmla="*/ 5 h 8"/>
                  <a:gd name="T10" fmla="*/ 1 w 10"/>
                  <a:gd name="T11" fmla="*/ 3 h 8"/>
                  <a:gd name="T12" fmla="*/ 0 w 10"/>
                  <a:gd name="T13" fmla="*/ 0 h 8"/>
                  <a:gd name="T14" fmla="*/ 2 w 10"/>
                  <a:gd name="T15" fmla="*/ 0 h 8"/>
                  <a:gd name="T16" fmla="*/ 4 w 10"/>
                  <a:gd name="T17" fmla="*/ 0 h 8"/>
                  <a:gd name="T18" fmla="*/ 7 w 10"/>
                  <a:gd name="T19" fmla="*/ 0 h 8"/>
                  <a:gd name="T20" fmla="*/ 9 w 10"/>
                  <a:gd name="T21" fmla="*/ 0 h 8"/>
                  <a:gd name="T22" fmla="*/ 10 w 10"/>
                  <a:gd name="T23" fmla="*/ 3 h 8"/>
                  <a:gd name="T24" fmla="*/ 10 w 10"/>
                  <a:gd name="T25" fmla="*/ 5 h 8"/>
                  <a:gd name="T26" fmla="*/ 9 w 10"/>
                  <a:gd name="T27" fmla="*/ 5 h 8"/>
                  <a:gd name="T28" fmla="*/ 7 w 10"/>
                  <a:gd name="T29" fmla="*/ 5 h 8"/>
                  <a:gd name="T30" fmla="*/ 7 w 10"/>
                  <a:gd name="T31" fmla="*/ 6 h 8"/>
                  <a:gd name="T32" fmla="*/ 8 w 10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lnTo>
                      <a:pt x="5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6" name="Freeform 457">
                <a:extLst>
                  <a:ext uri="{FF2B5EF4-FFF2-40B4-BE49-F238E27FC236}">
                    <a16:creationId xmlns:a16="http://schemas.microsoft.com/office/drawing/2014/main" id="{6A404849-7695-FDA7-AE37-94A4F7195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09"/>
                <a:ext cx="1" cy="1"/>
              </a:xfrm>
              <a:custGeom>
                <a:avLst/>
                <a:gdLst>
                  <a:gd name="T0" fmla="*/ 6 w 10"/>
                  <a:gd name="T1" fmla="*/ 15 h 16"/>
                  <a:gd name="T2" fmla="*/ 5 w 10"/>
                  <a:gd name="T3" fmla="*/ 11 h 16"/>
                  <a:gd name="T4" fmla="*/ 4 w 10"/>
                  <a:gd name="T5" fmla="*/ 7 h 16"/>
                  <a:gd name="T6" fmla="*/ 0 w 10"/>
                  <a:gd name="T7" fmla="*/ 0 h 16"/>
                  <a:gd name="T8" fmla="*/ 3 w 10"/>
                  <a:gd name="T9" fmla="*/ 0 h 16"/>
                  <a:gd name="T10" fmla="*/ 5 w 10"/>
                  <a:gd name="T11" fmla="*/ 1 h 16"/>
                  <a:gd name="T12" fmla="*/ 6 w 10"/>
                  <a:gd name="T13" fmla="*/ 2 h 16"/>
                  <a:gd name="T14" fmla="*/ 6 w 10"/>
                  <a:gd name="T15" fmla="*/ 4 h 16"/>
                  <a:gd name="T16" fmla="*/ 7 w 10"/>
                  <a:gd name="T17" fmla="*/ 6 h 16"/>
                  <a:gd name="T18" fmla="*/ 7 w 10"/>
                  <a:gd name="T19" fmla="*/ 8 h 16"/>
                  <a:gd name="T20" fmla="*/ 9 w 10"/>
                  <a:gd name="T21" fmla="*/ 11 h 16"/>
                  <a:gd name="T22" fmla="*/ 10 w 10"/>
                  <a:gd name="T23" fmla="*/ 14 h 16"/>
                  <a:gd name="T24" fmla="*/ 10 w 10"/>
                  <a:gd name="T25" fmla="*/ 15 h 16"/>
                  <a:gd name="T26" fmla="*/ 8 w 10"/>
                  <a:gd name="T27" fmla="*/ 16 h 16"/>
                  <a:gd name="T28" fmla="*/ 6 w 10"/>
                  <a:gd name="T2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6">
                    <a:moveTo>
                      <a:pt x="6" y="15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6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7" name="Freeform 458">
                <a:extLst>
                  <a:ext uri="{FF2B5EF4-FFF2-40B4-BE49-F238E27FC236}">
                    <a16:creationId xmlns:a16="http://schemas.microsoft.com/office/drawing/2014/main" id="{A1FD4BE5-26D9-D4B4-18D9-733927BA1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08"/>
                <a:ext cx="0" cy="1"/>
              </a:xfrm>
              <a:custGeom>
                <a:avLst/>
                <a:gdLst>
                  <a:gd name="T0" fmla="*/ 4 w 9"/>
                  <a:gd name="T1" fmla="*/ 7 h 11"/>
                  <a:gd name="T2" fmla="*/ 3 w 9"/>
                  <a:gd name="T3" fmla="*/ 4 h 11"/>
                  <a:gd name="T4" fmla="*/ 2 w 9"/>
                  <a:gd name="T5" fmla="*/ 2 h 11"/>
                  <a:gd name="T6" fmla="*/ 2 w 9"/>
                  <a:gd name="T7" fmla="*/ 0 h 11"/>
                  <a:gd name="T8" fmla="*/ 3 w 9"/>
                  <a:gd name="T9" fmla="*/ 0 h 11"/>
                  <a:gd name="T10" fmla="*/ 5 w 9"/>
                  <a:gd name="T11" fmla="*/ 0 h 11"/>
                  <a:gd name="T12" fmla="*/ 6 w 9"/>
                  <a:gd name="T13" fmla="*/ 2 h 11"/>
                  <a:gd name="T14" fmla="*/ 7 w 9"/>
                  <a:gd name="T15" fmla="*/ 4 h 11"/>
                  <a:gd name="T16" fmla="*/ 7 w 9"/>
                  <a:gd name="T17" fmla="*/ 6 h 11"/>
                  <a:gd name="T18" fmla="*/ 8 w 9"/>
                  <a:gd name="T19" fmla="*/ 7 h 11"/>
                  <a:gd name="T20" fmla="*/ 8 w 9"/>
                  <a:gd name="T21" fmla="*/ 9 h 11"/>
                  <a:gd name="T22" fmla="*/ 9 w 9"/>
                  <a:gd name="T23" fmla="*/ 11 h 11"/>
                  <a:gd name="T24" fmla="*/ 7 w 9"/>
                  <a:gd name="T25" fmla="*/ 11 h 11"/>
                  <a:gd name="T26" fmla="*/ 5 w 9"/>
                  <a:gd name="T27" fmla="*/ 11 h 11"/>
                  <a:gd name="T28" fmla="*/ 3 w 9"/>
                  <a:gd name="T29" fmla="*/ 11 h 11"/>
                  <a:gd name="T30" fmla="*/ 1 w 9"/>
                  <a:gd name="T31" fmla="*/ 11 h 11"/>
                  <a:gd name="T32" fmla="*/ 1 w 9"/>
                  <a:gd name="T33" fmla="*/ 9 h 11"/>
                  <a:gd name="T34" fmla="*/ 0 w 9"/>
                  <a:gd name="T35" fmla="*/ 7 h 11"/>
                  <a:gd name="T36" fmla="*/ 2 w 9"/>
                  <a:gd name="T37" fmla="*/ 7 h 11"/>
                  <a:gd name="T38" fmla="*/ 4 w 9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8" name="Freeform 459">
                <a:extLst>
                  <a:ext uri="{FF2B5EF4-FFF2-40B4-BE49-F238E27FC236}">
                    <a16:creationId xmlns:a16="http://schemas.microsoft.com/office/drawing/2014/main" id="{CA5E0716-7933-919E-47E9-39EC5004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06"/>
                <a:ext cx="2" cy="2"/>
              </a:xfrm>
              <a:custGeom>
                <a:avLst/>
                <a:gdLst>
                  <a:gd name="T0" fmla="*/ 3 w 21"/>
                  <a:gd name="T1" fmla="*/ 25 h 30"/>
                  <a:gd name="T2" fmla="*/ 1 w 21"/>
                  <a:gd name="T3" fmla="*/ 18 h 30"/>
                  <a:gd name="T4" fmla="*/ 0 w 21"/>
                  <a:gd name="T5" fmla="*/ 14 h 30"/>
                  <a:gd name="T6" fmla="*/ 4 w 21"/>
                  <a:gd name="T7" fmla="*/ 15 h 30"/>
                  <a:gd name="T8" fmla="*/ 6 w 21"/>
                  <a:gd name="T9" fmla="*/ 15 h 30"/>
                  <a:gd name="T10" fmla="*/ 8 w 21"/>
                  <a:gd name="T11" fmla="*/ 15 h 30"/>
                  <a:gd name="T12" fmla="*/ 10 w 21"/>
                  <a:gd name="T13" fmla="*/ 15 h 30"/>
                  <a:gd name="T14" fmla="*/ 12 w 21"/>
                  <a:gd name="T15" fmla="*/ 15 h 30"/>
                  <a:gd name="T16" fmla="*/ 11 w 21"/>
                  <a:gd name="T17" fmla="*/ 13 h 30"/>
                  <a:gd name="T18" fmla="*/ 10 w 21"/>
                  <a:gd name="T19" fmla="*/ 10 h 30"/>
                  <a:gd name="T20" fmla="*/ 12 w 21"/>
                  <a:gd name="T21" fmla="*/ 10 h 30"/>
                  <a:gd name="T22" fmla="*/ 14 w 21"/>
                  <a:gd name="T23" fmla="*/ 10 h 30"/>
                  <a:gd name="T24" fmla="*/ 12 w 21"/>
                  <a:gd name="T25" fmla="*/ 3 h 30"/>
                  <a:gd name="T26" fmla="*/ 12 w 21"/>
                  <a:gd name="T27" fmla="*/ 1 h 30"/>
                  <a:gd name="T28" fmla="*/ 11 w 21"/>
                  <a:gd name="T29" fmla="*/ 0 h 30"/>
                  <a:gd name="T30" fmla="*/ 13 w 21"/>
                  <a:gd name="T31" fmla="*/ 0 h 30"/>
                  <a:gd name="T32" fmla="*/ 15 w 21"/>
                  <a:gd name="T33" fmla="*/ 0 h 30"/>
                  <a:gd name="T34" fmla="*/ 17 w 21"/>
                  <a:gd name="T35" fmla="*/ 1 h 30"/>
                  <a:gd name="T36" fmla="*/ 17 w 21"/>
                  <a:gd name="T37" fmla="*/ 3 h 30"/>
                  <a:gd name="T38" fmla="*/ 19 w 21"/>
                  <a:gd name="T39" fmla="*/ 10 h 30"/>
                  <a:gd name="T40" fmla="*/ 20 w 21"/>
                  <a:gd name="T41" fmla="*/ 15 h 30"/>
                  <a:gd name="T42" fmla="*/ 21 w 21"/>
                  <a:gd name="T43" fmla="*/ 17 h 30"/>
                  <a:gd name="T44" fmla="*/ 21 w 21"/>
                  <a:gd name="T45" fmla="*/ 19 h 30"/>
                  <a:gd name="T46" fmla="*/ 19 w 21"/>
                  <a:gd name="T47" fmla="*/ 19 h 30"/>
                  <a:gd name="T48" fmla="*/ 17 w 21"/>
                  <a:gd name="T49" fmla="*/ 19 h 30"/>
                  <a:gd name="T50" fmla="*/ 13 w 21"/>
                  <a:gd name="T51" fmla="*/ 18 h 30"/>
                  <a:gd name="T52" fmla="*/ 11 w 21"/>
                  <a:gd name="T53" fmla="*/ 18 h 30"/>
                  <a:gd name="T54" fmla="*/ 9 w 21"/>
                  <a:gd name="T55" fmla="*/ 18 h 30"/>
                  <a:gd name="T56" fmla="*/ 9 w 21"/>
                  <a:gd name="T57" fmla="*/ 20 h 30"/>
                  <a:gd name="T58" fmla="*/ 10 w 21"/>
                  <a:gd name="T59" fmla="*/ 22 h 30"/>
                  <a:gd name="T60" fmla="*/ 11 w 21"/>
                  <a:gd name="T61" fmla="*/ 25 h 30"/>
                  <a:gd name="T62" fmla="*/ 7 w 21"/>
                  <a:gd name="T63" fmla="*/ 25 h 30"/>
                  <a:gd name="T64" fmla="*/ 8 w 21"/>
                  <a:gd name="T65" fmla="*/ 27 h 30"/>
                  <a:gd name="T66" fmla="*/ 8 w 21"/>
                  <a:gd name="T67" fmla="*/ 30 h 30"/>
                  <a:gd name="T68" fmla="*/ 6 w 21"/>
                  <a:gd name="T69" fmla="*/ 30 h 30"/>
                  <a:gd name="T70" fmla="*/ 4 w 21"/>
                  <a:gd name="T71" fmla="*/ 30 h 30"/>
                  <a:gd name="T72" fmla="*/ 4 w 21"/>
                  <a:gd name="T73" fmla="*/ 27 h 30"/>
                  <a:gd name="T74" fmla="*/ 3 w 21"/>
                  <a:gd name="T7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30">
                    <a:moveTo>
                      <a:pt x="3" y="25"/>
                    </a:moveTo>
                    <a:lnTo>
                      <a:pt x="1" y="18"/>
                    </a:lnTo>
                    <a:lnTo>
                      <a:pt x="0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9" y="10"/>
                    </a:lnTo>
                    <a:lnTo>
                      <a:pt x="20" y="15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8" y="27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3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19" name="Freeform 460">
                <a:extLst>
                  <a:ext uri="{FF2B5EF4-FFF2-40B4-BE49-F238E27FC236}">
                    <a16:creationId xmlns:a16="http://schemas.microsoft.com/office/drawing/2014/main" id="{FC2A532A-1CEB-D540-E343-805BCE40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2" y="2803"/>
                <a:ext cx="1" cy="1"/>
              </a:xfrm>
              <a:custGeom>
                <a:avLst/>
                <a:gdLst>
                  <a:gd name="T0" fmla="*/ 11 w 11"/>
                  <a:gd name="T1" fmla="*/ 13 h 13"/>
                  <a:gd name="T2" fmla="*/ 6 w 11"/>
                  <a:gd name="T3" fmla="*/ 12 h 13"/>
                  <a:gd name="T4" fmla="*/ 4 w 11"/>
                  <a:gd name="T5" fmla="*/ 12 h 13"/>
                  <a:gd name="T6" fmla="*/ 2 w 11"/>
                  <a:gd name="T7" fmla="*/ 12 h 13"/>
                  <a:gd name="T8" fmla="*/ 2 w 11"/>
                  <a:gd name="T9" fmla="*/ 10 h 13"/>
                  <a:gd name="T10" fmla="*/ 2 w 11"/>
                  <a:gd name="T11" fmla="*/ 8 h 13"/>
                  <a:gd name="T12" fmla="*/ 1 w 11"/>
                  <a:gd name="T13" fmla="*/ 5 h 13"/>
                  <a:gd name="T14" fmla="*/ 0 w 11"/>
                  <a:gd name="T15" fmla="*/ 2 h 13"/>
                  <a:gd name="T16" fmla="*/ 0 w 11"/>
                  <a:gd name="T17" fmla="*/ 0 h 13"/>
                  <a:gd name="T18" fmla="*/ 2 w 11"/>
                  <a:gd name="T19" fmla="*/ 0 h 13"/>
                  <a:gd name="T20" fmla="*/ 4 w 11"/>
                  <a:gd name="T21" fmla="*/ 0 h 13"/>
                  <a:gd name="T22" fmla="*/ 4 w 11"/>
                  <a:gd name="T23" fmla="*/ 2 h 13"/>
                  <a:gd name="T24" fmla="*/ 5 w 11"/>
                  <a:gd name="T25" fmla="*/ 5 h 13"/>
                  <a:gd name="T26" fmla="*/ 8 w 11"/>
                  <a:gd name="T27" fmla="*/ 5 h 13"/>
                  <a:gd name="T28" fmla="*/ 10 w 11"/>
                  <a:gd name="T29" fmla="*/ 5 h 13"/>
                  <a:gd name="T30" fmla="*/ 10 w 11"/>
                  <a:gd name="T31" fmla="*/ 7 h 13"/>
                  <a:gd name="T32" fmla="*/ 10 w 11"/>
                  <a:gd name="T33" fmla="*/ 9 h 13"/>
                  <a:gd name="T34" fmla="*/ 11 w 11"/>
                  <a:gd name="T35" fmla="*/ 11 h 13"/>
                  <a:gd name="T36" fmla="*/ 11 w 11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0" name="Freeform 461">
                <a:extLst>
                  <a:ext uri="{FF2B5EF4-FFF2-40B4-BE49-F238E27FC236}">
                    <a16:creationId xmlns:a16="http://schemas.microsoft.com/office/drawing/2014/main" id="{9261F953-9D98-6BFE-82BD-85D12574A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02"/>
                <a:ext cx="0" cy="1"/>
              </a:xfrm>
              <a:custGeom>
                <a:avLst/>
                <a:gdLst>
                  <a:gd name="T0" fmla="*/ 2 w 9"/>
                  <a:gd name="T1" fmla="*/ 19 h 19"/>
                  <a:gd name="T2" fmla="*/ 2 w 9"/>
                  <a:gd name="T3" fmla="*/ 15 h 19"/>
                  <a:gd name="T4" fmla="*/ 2 w 9"/>
                  <a:gd name="T5" fmla="*/ 13 h 19"/>
                  <a:gd name="T6" fmla="*/ 1 w 9"/>
                  <a:gd name="T7" fmla="*/ 11 h 19"/>
                  <a:gd name="T8" fmla="*/ 1 w 9"/>
                  <a:gd name="T9" fmla="*/ 9 h 19"/>
                  <a:gd name="T10" fmla="*/ 1 w 9"/>
                  <a:gd name="T11" fmla="*/ 7 h 19"/>
                  <a:gd name="T12" fmla="*/ 0 w 9"/>
                  <a:gd name="T13" fmla="*/ 6 h 19"/>
                  <a:gd name="T14" fmla="*/ 0 w 9"/>
                  <a:gd name="T15" fmla="*/ 3 h 19"/>
                  <a:gd name="T16" fmla="*/ 2 w 9"/>
                  <a:gd name="T17" fmla="*/ 3 h 19"/>
                  <a:gd name="T18" fmla="*/ 4 w 9"/>
                  <a:gd name="T19" fmla="*/ 3 h 19"/>
                  <a:gd name="T20" fmla="*/ 4 w 9"/>
                  <a:gd name="T21" fmla="*/ 1 h 19"/>
                  <a:gd name="T22" fmla="*/ 3 w 9"/>
                  <a:gd name="T23" fmla="*/ 0 h 19"/>
                  <a:gd name="T24" fmla="*/ 5 w 9"/>
                  <a:gd name="T25" fmla="*/ 0 h 19"/>
                  <a:gd name="T26" fmla="*/ 7 w 9"/>
                  <a:gd name="T27" fmla="*/ 0 h 19"/>
                  <a:gd name="T28" fmla="*/ 7 w 9"/>
                  <a:gd name="T29" fmla="*/ 2 h 19"/>
                  <a:gd name="T30" fmla="*/ 8 w 9"/>
                  <a:gd name="T31" fmla="*/ 4 h 19"/>
                  <a:gd name="T32" fmla="*/ 8 w 9"/>
                  <a:gd name="T33" fmla="*/ 7 h 19"/>
                  <a:gd name="T34" fmla="*/ 8 w 9"/>
                  <a:gd name="T35" fmla="*/ 9 h 19"/>
                  <a:gd name="T36" fmla="*/ 9 w 9"/>
                  <a:gd name="T37" fmla="*/ 11 h 19"/>
                  <a:gd name="T38" fmla="*/ 9 w 9"/>
                  <a:gd name="T39" fmla="*/ 12 h 19"/>
                  <a:gd name="T40" fmla="*/ 9 w 9"/>
                  <a:gd name="T41" fmla="*/ 14 h 19"/>
                  <a:gd name="T42" fmla="*/ 9 w 9"/>
                  <a:gd name="T43" fmla="*/ 16 h 19"/>
                  <a:gd name="T44" fmla="*/ 8 w 9"/>
                  <a:gd name="T45" fmla="*/ 16 h 19"/>
                  <a:gd name="T46" fmla="*/ 6 w 9"/>
                  <a:gd name="T47" fmla="*/ 16 h 19"/>
                  <a:gd name="T48" fmla="*/ 6 w 9"/>
                  <a:gd name="T49" fmla="*/ 17 h 19"/>
                  <a:gd name="T50" fmla="*/ 6 w 9"/>
                  <a:gd name="T51" fmla="*/ 19 h 19"/>
                  <a:gd name="T52" fmla="*/ 4 w 9"/>
                  <a:gd name="T53" fmla="*/ 19 h 19"/>
                  <a:gd name="T54" fmla="*/ 2 w 9"/>
                  <a:gd name="T5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9">
                    <a:moveTo>
                      <a:pt x="2" y="19"/>
                    </a:moveTo>
                    <a:lnTo>
                      <a:pt x="2" y="15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1" name="Freeform 462">
                <a:extLst>
                  <a:ext uri="{FF2B5EF4-FFF2-40B4-BE49-F238E27FC236}">
                    <a16:creationId xmlns:a16="http://schemas.microsoft.com/office/drawing/2014/main" id="{9D4808DC-A443-1E61-DE05-E0E95DEF6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" y="2802"/>
                <a:ext cx="0" cy="1"/>
              </a:xfrm>
              <a:custGeom>
                <a:avLst/>
                <a:gdLst>
                  <a:gd name="T0" fmla="*/ 9 w 12"/>
                  <a:gd name="T1" fmla="*/ 17 h 17"/>
                  <a:gd name="T2" fmla="*/ 7 w 12"/>
                  <a:gd name="T3" fmla="*/ 17 h 17"/>
                  <a:gd name="T4" fmla="*/ 6 w 12"/>
                  <a:gd name="T5" fmla="*/ 16 h 17"/>
                  <a:gd name="T6" fmla="*/ 5 w 12"/>
                  <a:gd name="T7" fmla="*/ 15 h 17"/>
                  <a:gd name="T8" fmla="*/ 5 w 12"/>
                  <a:gd name="T9" fmla="*/ 13 h 17"/>
                  <a:gd name="T10" fmla="*/ 5 w 12"/>
                  <a:gd name="T11" fmla="*/ 11 h 17"/>
                  <a:gd name="T12" fmla="*/ 5 w 12"/>
                  <a:gd name="T13" fmla="*/ 9 h 17"/>
                  <a:gd name="T14" fmla="*/ 3 w 12"/>
                  <a:gd name="T15" fmla="*/ 9 h 17"/>
                  <a:gd name="T16" fmla="*/ 1 w 12"/>
                  <a:gd name="T17" fmla="*/ 8 h 17"/>
                  <a:gd name="T18" fmla="*/ 0 w 12"/>
                  <a:gd name="T19" fmla="*/ 6 h 17"/>
                  <a:gd name="T20" fmla="*/ 0 w 12"/>
                  <a:gd name="T21" fmla="*/ 5 h 17"/>
                  <a:gd name="T22" fmla="*/ 0 w 12"/>
                  <a:gd name="T23" fmla="*/ 0 h 17"/>
                  <a:gd name="T24" fmla="*/ 2 w 12"/>
                  <a:gd name="T25" fmla="*/ 0 h 17"/>
                  <a:gd name="T26" fmla="*/ 4 w 12"/>
                  <a:gd name="T27" fmla="*/ 1 h 17"/>
                  <a:gd name="T28" fmla="*/ 4 w 12"/>
                  <a:gd name="T29" fmla="*/ 4 h 17"/>
                  <a:gd name="T30" fmla="*/ 4 w 12"/>
                  <a:gd name="T31" fmla="*/ 5 h 17"/>
                  <a:gd name="T32" fmla="*/ 6 w 12"/>
                  <a:gd name="T33" fmla="*/ 6 h 17"/>
                  <a:gd name="T34" fmla="*/ 8 w 12"/>
                  <a:gd name="T35" fmla="*/ 6 h 17"/>
                  <a:gd name="T36" fmla="*/ 10 w 12"/>
                  <a:gd name="T37" fmla="*/ 7 h 17"/>
                  <a:gd name="T38" fmla="*/ 12 w 12"/>
                  <a:gd name="T39" fmla="*/ 7 h 17"/>
                  <a:gd name="T40" fmla="*/ 12 w 12"/>
                  <a:gd name="T41" fmla="*/ 9 h 17"/>
                  <a:gd name="T42" fmla="*/ 12 w 12"/>
                  <a:gd name="T43" fmla="*/ 11 h 17"/>
                  <a:gd name="T44" fmla="*/ 10 w 12"/>
                  <a:gd name="T45" fmla="*/ 10 h 17"/>
                  <a:gd name="T46" fmla="*/ 8 w 12"/>
                  <a:gd name="T47" fmla="*/ 10 h 17"/>
                  <a:gd name="T48" fmla="*/ 8 w 12"/>
                  <a:gd name="T49" fmla="*/ 12 h 17"/>
                  <a:gd name="T50" fmla="*/ 9 w 12"/>
                  <a:gd name="T51" fmla="*/ 13 h 17"/>
                  <a:gd name="T52" fmla="*/ 9 w 12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7">
                    <a:moveTo>
                      <a:pt x="9" y="17"/>
                    </a:move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9" y="13"/>
                    </a:lnTo>
                    <a:lnTo>
                      <a:pt x="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2" name="Freeform 463">
                <a:extLst>
                  <a:ext uri="{FF2B5EF4-FFF2-40B4-BE49-F238E27FC236}">
                    <a16:creationId xmlns:a16="http://schemas.microsoft.com/office/drawing/2014/main" id="{C87AF2B7-E3DD-A054-0ADC-E9C4BB1C2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01"/>
                <a:ext cx="1" cy="1"/>
              </a:xfrm>
              <a:custGeom>
                <a:avLst/>
                <a:gdLst>
                  <a:gd name="T0" fmla="*/ 9 w 9"/>
                  <a:gd name="T1" fmla="*/ 6 h 10"/>
                  <a:gd name="T2" fmla="*/ 9 w 9"/>
                  <a:gd name="T3" fmla="*/ 8 h 10"/>
                  <a:gd name="T4" fmla="*/ 9 w 9"/>
                  <a:gd name="T5" fmla="*/ 10 h 10"/>
                  <a:gd name="T6" fmla="*/ 7 w 9"/>
                  <a:gd name="T7" fmla="*/ 9 h 10"/>
                  <a:gd name="T8" fmla="*/ 5 w 9"/>
                  <a:gd name="T9" fmla="*/ 9 h 10"/>
                  <a:gd name="T10" fmla="*/ 5 w 9"/>
                  <a:gd name="T11" fmla="*/ 7 h 10"/>
                  <a:gd name="T12" fmla="*/ 5 w 9"/>
                  <a:gd name="T13" fmla="*/ 5 h 10"/>
                  <a:gd name="T14" fmla="*/ 2 w 9"/>
                  <a:gd name="T15" fmla="*/ 4 h 10"/>
                  <a:gd name="T16" fmla="*/ 1 w 9"/>
                  <a:gd name="T17" fmla="*/ 4 h 10"/>
                  <a:gd name="T18" fmla="*/ 0 w 9"/>
                  <a:gd name="T19" fmla="*/ 2 h 10"/>
                  <a:gd name="T20" fmla="*/ 0 w 9"/>
                  <a:gd name="T21" fmla="*/ 0 h 10"/>
                  <a:gd name="T22" fmla="*/ 2 w 9"/>
                  <a:gd name="T23" fmla="*/ 1 h 10"/>
                  <a:gd name="T24" fmla="*/ 5 w 9"/>
                  <a:gd name="T25" fmla="*/ 1 h 10"/>
                  <a:gd name="T26" fmla="*/ 7 w 9"/>
                  <a:gd name="T27" fmla="*/ 2 h 10"/>
                  <a:gd name="T28" fmla="*/ 8 w 9"/>
                  <a:gd name="T29" fmla="*/ 3 h 10"/>
                  <a:gd name="T30" fmla="*/ 9 w 9"/>
                  <a:gd name="T31" fmla="*/ 4 h 10"/>
                  <a:gd name="T32" fmla="*/ 9 w 9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3" name="Freeform 464">
                <a:extLst>
                  <a:ext uri="{FF2B5EF4-FFF2-40B4-BE49-F238E27FC236}">
                    <a16:creationId xmlns:a16="http://schemas.microsoft.com/office/drawing/2014/main" id="{B41B81F5-43D1-6AE6-674A-6AB09E7D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3" y="2803"/>
                <a:ext cx="53" cy="73"/>
              </a:xfrm>
              <a:custGeom>
                <a:avLst/>
                <a:gdLst>
                  <a:gd name="T0" fmla="*/ 775 w 845"/>
                  <a:gd name="T1" fmla="*/ 107 h 1175"/>
                  <a:gd name="T2" fmla="*/ 752 w 845"/>
                  <a:gd name="T3" fmla="*/ 141 h 1175"/>
                  <a:gd name="T4" fmla="*/ 740 w 845"/>
                  <a:gd name="T5" fmla="*/ 154 h 1175"/>
                  <a:gd name="T6" fmla="*/ 647 w 845"/>
                  <a:gd name="T7" fmla="*/ 252 h 1175"/>
                  <a:gd name="T8" fmla="*/ 570 w 845"/>
                  <a:gd name="T9" fmla="*/ 371 h 1175"/>
                  <a:gd name="T10" fmla="*/ 538 w 845"/>
                  <a:gd name="T11" fmla="*/ 421 h 1175"/>
                  <a:gd name="T12" fmla="*/ 513 w 845"/>
                  <a:gd name="T13" fmla="*/ 442 h 1175"/>
                  <a:gd name="T14" fmla="*/ 384 w 845"/>
                  <a:gd name="T15" fmla="*/ 633 h 1175"/>
                  <a:gd name="T16" fmla="*/ 341 w 845"/>
                  <a:gd name="T17" fmla="*/ 663 h 1175"/>
                  <a:gd name="T18" fmla="*/ 282 w 845"/>
                  <a:gd name="T19" fmla="*/ 762 h 1175"/>
                  <a:gd name="T20" fmla="*/ 139 w 845"/>
                  <a:gd name="T21" fmla="*/ 951 h 1175"/>
                  <a:gd name="T22" fmla="*/ 79 w 845"/>
                  <a:gd name="T23" fmla="*/ 1030 h 1175"/>
                  <a:gd name="T24" fmla="*/ 38 w 845"/>
                  <a:gd name="T25" fmla="*/ 1131 h 1175"/>
                  <a:gd name="T26" fmla="*/ 387 w 845"/>
                  <a:gd name="T27" fmla="*/ 650 h 1175"/>
                  <a:gd name="T28" fmla="*/ 9 w 845"/>
                  <a:gd name="T29" fmla="*/ 1119 h 1175"/>
                  <a:gd name="T30" fmla="*/ 34 w 845"/>
                  <a:gd name="T31" fmla="*/ 1069 h 1175"/>
                  <a:gd name="T32" fmla="*/ 58 w 845"/>
                  <a:gd name="T33" fmla="*/ 1027 h 1175"/>
                  <a:gd name="T34" fmla="*/ 102 w 845"/>
                  <a:gd name="T35" fmla="*/ 982 h 1175"/>
                  <a:gd name="T36" fmla="*/ 126 w 845"/>
                  <a:gd name="T37" fmla="*/ 933 h 1175"/>
                  <a:gd name="T38" fmla="*/ 162 w 845"/>
                  <a:gd name="T39" fmla="*/ 887 h 1175"/>
                  <a:gd name="T40" fmla="*/ 200 w 845"/>
                  <a:gd name="T41" fmla="*/ 824 h 1175"/>
                  <a:gd name="T42" fmla="*/ 247 w 845"/>
                  <a:gd name="T43" fmla="*/ 773 h 1175"/>
                  <a:gd name="T44" fmla="*/ 278 w 845"/>
                  <a:gd name="T45" fmla="*/ 724 h 1175"/>
                  <a:gd name="T46" fmla="*/ 327 w 845"/>
                  <a:gd name="T47" fmla="*/ 669 h 1175"/>
                  <a:gd name="T48" fmla="*/ 360 w 845"/>
                  <a:gd name="T49" fmla="*/ 618 h 1175"/>
                  <a:gd name="T50" fmla="*/ 392 w 845"/>
                  <a:gd name="T51" fmla="*/ 572 h 1175"/>
                  <a:gd name="T52" fmla="*/ 436 w 845"/>
                  <a:gd name="T53" fmla="*/ 518 h 1175"/>
                  <a:gd name="T54" fmla="*/ 479 w 845"/>
                  <a:gd name="T55" fmla="*/ 457 h 1175"/>
                  <a:gd name="T56" fmla="*/ 517 w 845"/>
                  <a:gd name="T57" fmla="*/ 424 h 1175"/>
                  <a:gd name="T58" fmla="*/ 549 w 845"/>
                  <a:gd name="T59" fmla="*/ 357 h 1175"/>
                  <a:gd name="T60" fmla="*/ 582 w 845"/>
                  <a:gd name="T61" fmla="*/ 317 h 1175"/>
                  <a:gd name="T62" fmla="*/ 607 w 845"/>
                  <a:gd name="T63" fmla="*/ 280 h 1175"/>
                  <a:gd name="T64" fmla="*/ 644 w 845"/>
                  <a:gd name="T65" fmla="*/ 229 h 1175"/>
                  <a:gd name="T66" fmla="*/ 675 w 845"/>
                  <a:gd name="T67" fmla="*/ 171 h 1175"/>
                  <a:gd name="T68" fmla="*/ 709 w 845"/>
                  <a:gd name="T69" fmla="*/ 108 h 1175"/>
                  <a:gd name="T70" fmla="*/ 731 w 845"/>
                  <a:gd name="T71" fmla="*/ 78 h 1175"/>
                  <a:gd name="T72" fmla="*/ 785 w 845"/>
                  <a:gd name="T73" fmla="*/ 22 h 1175"/>
                  <a:gd name="T74" fmla="*/ 842 w 845"/>
                  <a:gd name="T75" fmla="*/ 19 h 1175"/>
                  <a:gd name="T76" fmla="*/ 802 w 845"/>
                  <a:gd name="T77" fmla="*/ 16 h 1175"/>
                  <a:gd name="T78" fmla="*/ 825 w 845"/>
                  <a:gd name="T79" fmla="*/ 60 h 1175"/>
                  <a:gd name="T80" fmla="*/ 791 w 845"/>
                  <a:gd name="T81" fmla="*/ 45 h 1175"/>
                  <a:gd name="T82" fmla="*/ 795 w 845"/>
                  <a:gd name="T83" fmla="*/ 86 h 1175"/>
                  <a:gd name="T84" fmla="*/ 768 w 845"/>
                  <a:gd name="T85" fmla="*/ 133 h 1175"/>
                  <a:gd name="T86" fmla="*/ 731 w 845"/>
                  <a:gd name="T87" fmla="*/ 195 h 1175"/>
                  <a:gd name="T88" fmla="*/ 701 w 845"/>
                  <a:gd name="T89" fmla="*/ 246 h 1175"/>
                  <a:gd name="T90" fmla="*/ 665 w 845"/>
                  <a:gd name="T91" fmla="*/ 305 h 1175"/>
                  <a:gd name="T92" fmla="*/ 630 w 845"/>
                  <a:gd name="T93" fmla="*/ 351 h 1175"/>
                  <a:gd name="T94" fmla="*/ 586 w 845"/>
                  <a:gd name="T95" fmla="*/ 411 h 1175"/>
                  <a:gd name="T96" fmla="*/ 562 w 845"/>
                  <a:gd name="T97" fmla="*/ 448 h 1175"/>
                  <a:gd name="T98" fmla="*/ 516 w 845"/>
                  <a:gd name="T99" fmla="*/ 500 h 1175"/>
                  <a:gd name="T100" fmla="*/ 483 w 845"/>
                  <a:gd name="T101" fmla="*/ 552 h 1175"/>
                  <a:gd name="T102" fmla="*/ 431 w 845"/>
                  <a:gd name="T103" fmla="*/ 610 h 1175"/>
                  <a:gd name="T104" fmla="*/ 396 w 845"/>
                  <a:gd name="T105" fmla="*/ 672 h 1175"/>
                  <a:gd name="T106" fmla="*/ 370 w 845"/>
                  <a:gd name="T107" fmla="*/ 709 h 1175"/>
                  <a:gd name="T108" fmla="*/ 338 w 845"/>
                  <a:gd name="T109" fmla="*/ 740 h 1175"/>
                  <a:gd name="T110" fmla="*/ 302 w 845"/>
                  <a:gd name="T111" fmla="*/ 795 h 1175"/>
                  <a:gd name="T112" fmla="*/ 255 w 845"/>
                  <a:gd name="T113" fmla="*/ 857 h 1175"/>
                  <a:gd name="T114" fmla="*/ 210 w 845"/>
                  <a:gd name="T115" fmla="*/ 912 h 1175"/>
                  <a:gd name="T116" fmla="*/ 182 w 845"/>
                  <a:gd name="T117" fmla="*/ 962 h 1175"/>
                  <a:gd name="T118" fmla="*/ 138 w 845"/>
                  <a:gd name="T119" fmla="*/ 1020 h 1175"/>
                  <a:gd name="T120" fmla="*/ 93 w 845"/>
                  <a:gd name="T121" fmla="*/ 1089 h 1175"/>
                  <a:gd name="T122" fmla="*/ 54 w 845"/>
                  <a:gd name="T123" fmla="*/ 1142 h 1175"/>
                  <a:gd name="T124" fmla="*/ 10 w 845"/>
                  <a:gd name="T125" fmla="*/ 1156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5" h="1175">
                    <a:moveTo>
                      <a:pt x="760" y="78"/>
                    </a:moveTo>
                    <a:lnTo>
                      <a:pt x="762" y="78"/>
                    </a:lnTo>
                    <a:lnTo>
                      <a:pt x="764" y="78"/>
                    </a:lnTo>
                    <a:lnTo>
                      <a:pt x="764" y="75"/>
                    </a:lnTo>
                    <a:lnTo>
                      <a:pt x="763" y="73"/>
                    </a:lnTo>
                    <a:lnTo>
                      <a:pt x="767" y="73"/>
                    </a:lnTo>
                    <a:lnTo>
                      <a:pt x="766" y="70"/>
                    </a:lnTo>
                    <a:lnTo>
                      <a:pt x="765" y="68"/>
                    </a:lnTo>
                    <a:lnTo>
                      <a:pt x="765" y="66"/>
                    </a:lnTo>
                    <a:lnTo>
                      <a:pt x="767" y="66"/>
                    </a:lnTo>
                    <a:lnTo>
                      <a:pt x="769" y="66"/>
                    </a:lnTo>
                    <a:lnTo>
                      <a:pt x="773" y="67"/>
                    </a:lnTo>
                    <a:lnTo>
                      <a:pt x="775" y="67"/>
                    </a:lnTo>
                    <a:lnTo>
                      <a:pt x="777" y="67"/>
                    </a:lnTo>
                    <a:lnTo>
                      <a:pt x="777" y="65"/>
                    </a:lnTo>
                    <a:lnTo>
                      <a:pt x="776" y="63"/>
                    </a:lnTo>
                    <a:lnTo>
                      <a:pt x="775" y="58"/>
                    </a:lnTo>
                    <a:lnTo>
                      <a:pt x="773" y="51"/>
                    </a:lnTo>
                    <a:lnTo>
                      <a:pt x="773" y="49"/>
                    </a:lnTo>
                    <a:lnTo>
                      <a:pt x="771" y="48"/>
                    </a:lnTo>
                    <a:lnTo>
                      <a:pt x="769" y="48"/>
                    </a:lnTo>
                    <a:lnTo>
                      <a:pt x="767" y="48"/>
                    </a:lnTo>
                    <a:lnTo>
                      <a:pt x="768" y="49"/>
                    </a:lnTo>
                    <a:lnTo>
                      <a:pt x="768" y="51"/>
                    </a:lnTo>
                    <a:lnTo>
                      <a:pt x="770" y="58"/>
                    </a:lnTo>
                    <a:lnTo>
                      <a:pt x="768" y="58"/>
                    </a:lnTo>
                    <a:lnTo>
                      <a:pt x="766" y="58"/>
                    </a:lnTo>
                    <a:lnTo>
                      <a:pt x="767" y="61"/>
                    </a:lnTo>
                    <a:lnTo>
                      <a:pt x="768" y="63"/>
                    </a:lnTo>
                    <a:lnTo>
                      <a:pt x="766" y="63"/>
                    </a:lnTo>
                    <a:lnTo>
                      <a:pt x="764" y="63"/>
                    </a:lnTo>
                    <a:lnTo>
                      <a:pt x="762" y="63"/>
                    </a:lnTo>
                    <a:lnTo>
                      <a:pt x="760" y="63"/>
                    </a:lnTo>
                    <a:lnTo>
                      <a:pt x="756" y="62"/>
                    </a:lnTo>
                    <a:lnTo>
                      <a:pt x="757" y="66"/>
                    </a:lnTo>
                    <a:lnTo>
                      <a:pt x="759" y="73"/>
                    </a:lnTo>
                    <a:lnTo>
                      <a:pt x="760" y="75"/>
                    </a:lnTo>
                    <a:lnTo>
                      <a:pt x="760" y="78"/>
                    </a:lnTo>
                    <a:close/>
                    <a:moveTo>
                      <a:pt x="760" y="88"/>
                    </a:moveTo>
                    <a:lnTo>
                      <a:pt x="761" y="90"/>
                    </a:lnTo>
                    <a:lnTo>
                      <a:pt x="761" y="92"/>
                    </a:lnTo>
                    <a:lnTo>
                      <a:pt x="763" y="92"/>
                    </a:lnTo>
                    <a:lnTo>
                      <a:pt x="765" y="92"/>
                    </a:lnTo>
                    <a:lnTo>
                      <a:pt x="767" y="92"/>
                    </a:lnTo>
                    <a:lnTo>
                      <a:pt x="769" y="92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7" y="87"/>
                    </a:lnTo>
                    <a:lnTo>
                      <a:pt x="767" y="85"/>
                    </a:lnTo>
                    <a:lnTo>
                      <a:pt x="766" y="83"/>
                    </a:lnTo>
                    <a:lnTo>
                      <a:pt x="765" y="81"/>
                    </a:lnTo>
                    <a:lnTo>
                      <a:pt x="763" y="81"/>
                    </a:lnTo>
                    <a:lnTo>
                      <a:pt x="762" y="81"/>
                    </a:lnTo>
                    <a:lnTo>
                      <a:pt x="762" y="83"/>
                    </a:lnTo>
                    <a:lnTo>
                      <a:pt x="763" y="85"/>
                    </a:lnTo>
                    <a:lnTo>
                      <a:pt x="764" y="88"/>
                    </a:lnTo>
                    <a:lnTo>
                      <a:pt x="762" y="88"/>
                    </a:lnTo>
                    <a:lnTo>
                      <a:pt x="760" y="88"/>
                    </a:lnTo>
                    <a:close/>
                    <a:moveTo>
                      <a:pt x="780" y="111"/>
                    </a:moveTo>
                    <a:lnTo>
                      <a:pt x="780" y="110"/>
                    </a:lnTo>
                    <a:lnTo>
                      <a:pt x="779" y="107"/>
                    </a:lnTo>
                    <a:lnTo>
                      <a:pt x="777" y="104"/>
                    </a:lnTo>
                    <a:lnTo>
                      <a:pt x="777" y="102"/>
                    </a:lnTo>
                    <a:lnTo>
                      <a:pt x="776" y="100"/>
                    </a:lnTo>
                    <a:lnTo>
                      <a:pt x="776" y="98"/>
                    </a:lnTo>
                    <a:lnTo>
                      <a:pt x="775" y="97"/>
                    </a:lnTo>
                    <a:lnTo>
                      <a:pt x="773" y="96"/>
                    </a:lnTo>
                    <a:lnTo>
                      <a:pt x="770" y="96"/>
                    </a:lnTo>
                    <a:lnTo>
                      <a:pt x="774" y="103"/>
                    </a:lnTo>
                    <a:lnTo>
                      <a:pt x="775" y="107"/>
                    </a:lnTo>
                    <a:lnTo>
                      <a:pt x="776" y="111"/>
                    </a:lnTo>
                    <a:lnTo>
                      <a:pt x="778" y="112"/>
                    </a:lnTo>
                    <a:lnTo>
                      <a:pt x="780" y="111"/>
                    </a:lnTo>
                    <a:close/>
                    <a:moveTo>
                      <a:pt x="740" y="112"/>
                    </a:moveTo>
                    <a:lnTo>
                      <a:pt x="742" y="112"/>
                    </a:lnTo>
                    <a:lnTo>
                      <a:pt x="743" y="112"/>
                    </a:lnTo>
                    <a:lnTo>
                      <a:pt x="743" y="110"/>
                    </a:lnTo>
                    <a:lnTo>
                      <a:pt x="742" y="107"/>
                    </a:lnTo>
                    <a:lnTo>
                      <a:pt x="740" y="107"/>
                    </a:lnTo>
                    <a:lnTo>
                      <a:pt x="737" y="107"/>
                    </a:lnTo>
                    <a:lnTo>
                      <a:pt x="735" y="107"/>
                    </a:lnTo>
                    <a:lnTo>
                      <a:pt x="733" y="107"/>
                    </a:lnTo>
                    <a:lnTo>
                      <a:pt x="734" y="110"/>
                    </a:lnTo>
                    <a:lnTo>
                      <a:pt x="735" y="112"/>
                    </a:lnTo>
                    <a:lnTo>
                      <a:pt x="735" y="114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41" y="115"/>
                    </a:lnTo>
                    <a:lnTo>
                      <a:pt x="740" y="113"/>
                    </a:lnTo>
                    <a:lnTo>
                      <a:pt x="740" y="112"/>
                    </a:lnTo>
                    <a:close/>
                    <a:moveTo>
                      <a:pt x="760" y="111"/>
                    </a:moveTo>
                    <a:lnTo>
                      <a:pt x="751" y="111"/>
                    </a:lnTo>
                    <a:lnTo>
                      <a:pt x="752" y="113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7" y="115"/>
                    </a:lnTo>
                    <a:lnTo>
                      <a:pt x="759" y="115"/>
                    </a:lnTo>
                    <a:lnTo>
                      <a:pt x="761" y="115"/>
                    </a:lnTo>
                    <a:lnTo>
                      <a:pt x="763" y="115"/>
                    </a:lnTo>
                    <a:lnTo>
                      <a:pt x="765" y="115"/>
                    </a:lnTo>
                    <a:lnTo>
                      <a:pt x="764" y="113"/>
                    </a:lnTo>
                    <a:lnTo>
                      <a:pt x="764" y="111"/>
                    </a:lnTo>
                    <a:lnTo>
                      <a:pt x="760" y="111"/>
                    </a:lnTo>
                    <a:close/>
                    <a:moveTo>
                      <a:pt x="735" y="134"/>
                    </a:moveTo>
                    <a:lnTo>
                      <a:pt x="734" y="132"/>
                    </a:lnTo>
                    <a:lnTo>
                      <a:pt x="734" y="130"/>
                    </a:lnTo>
                    <a:lnTo>
                      <a:pt x="732" y="130"/>
                    </a:lnTo>
                    <a:lnTo>
                      <a:pt x="730" y="131"/>
                    </a:lnTo>
                    <a:lnTo>
                      <a:pt x="730" y="132"/>
                    </a:lnTo>
                    <a:lnTo>
                      <a:pt x="731" y="134"/>
                    </a:lnTo>
                    <a:lnTo>
                      <a:pt x="729" y="134"/>
                    </a:lnTo>
                    <a:lnTo>
                      <a:pt x="727" y="134"/>
                    </a:lnTo>
                    <a:lnTo>
                      <a:pt x="725" y="134"/>
                    </a:lnTo>
                    <a:lnTo>
                      <a:pt x="723" y="134"/>
                    </a:lnTo>
                    <a:lnTo>
                      <a:pt x="724" y="136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9" y="138"/>
                    </a:lnTo>
                    <a:lnTo>
                      <a:pt x="731" y="138"/>
                    </a:lnTo>
                    <a:lnTo>
                      <a:pt x="732" y="138"/>
                    </a:lnTo>
                    <a:lnTo>
                      <a:pt x="732" y="136"/>
                    </a:lnTo>
                    <a:lnTo>
                      <a:pt x="731" y="134"/>
                    </a:lnTo>
                    <a:lnTo>
                      <a:pt x="733" y="134"/>
                    </a:lnTo>
                    <a:lnTo>
                      <a:pt x="735" y="134"/>
                    </a:lnTo>
                    <a:close/>
                    <a:moveTo>
                      <a:pt x="758" y="137"/>
                    </a:moveTo>
                    <a:lnTo>
                      <a:pt x="757" y="135"/>
                    </a:lnTo>
                    <a:lnTo>
                      <a:pt x="756" y="133"/>
                    </a:lnTo>
                    <a:lnTo>
                      <a:pt x="756" y="132"/>
                    </a:lnTo>
                    <a:lnTo>
                      <a:pt x="754" y="130"/>
                    </a:lnTo>
                    <a:lnTo>
                      <a:pt x="752" y="130"/>
                    </a:lnTo>
                    <a:lnTo>
                      <a:pt x="750" y="130"/>
                    </a:lnTo>
                    <a:lnTo>
                      <a:pt x="751" y="132"/>
                    </a:lnTo>
                    <a:lnTo>
                      <a:pt x="751" y="134"/>
                    </a:lnTo>
                    <a:lnTo>
                      <a:pt x="752" y="135"/>
                    </a:lnTo>
                    <a:lnTo>
                      <a:pt x="753" y="137"/>
                    </a:lnTo>
                    <a:lnTo>
                      <a:pt x="751" y="137"/>
                    </a:lnTo>
                    <a:lnTo>
                      <a:pt x="749" y="137"/>
                    </a:lnTo>
                    <a:lnTo>
                      <a:pt x="749" y="139"/>
                    </a:lnTo>
                    <a:lnTo>
                      <a:pt x="750" y="141"/>
                    </a:lnTo>
                    <a:lnTo>
                      <a:pt x="752" y="141"/>
                    </a:lnTo>
                    <a:lnTo>
                      <a:pt x="754" y="140"/>
                    </a:lnTo>
                    <a:lnTo>
                      <a:pt x="753" y="139"/>
                    </a:lnTo>
                    <a:lnTo>
                      <a:pt x="753" y="137"/>
                    </a:lnTo>
                    <a:lnTo>
                      <a:pt x="756" y="137"/>
                    </a:lnTo>
                    <a:lnTo>
                      <a:pt x="758" y="137"/>
                    </a:lnTo>
                    <a:close/>
                    <a:moveTo>
                      <a:pt x="714" y="154"/>
                    </a:moveTo>
                    <a:lnTo>
                      <a:pt x="715" y="155"/>
                    </a:lnTo>
                    <a:lnTo>
                      <a:pt x="715" y="157"/>
                    </a:lnTo>
                    <a:lnTo>
                      <a:pt x="717" y="157"/>
                    </a:lnTo>
                    <a:lnTo>
                      <a:pt x="719" y="157"/>
                    </a:lnTo>
                    <a:lnTo>
                      <a:pt x="718" y="155"/>
                    </a:lnTo>
                    <a:lnTo>
                      <a:pt x="718" y="153"/>
                    </a:lnTo>
                    <a:lnTo>
                      <a:pt x="716" y="154"/>
                    </a:lnTo>
                    <a:lnTo>
                      <a:pt x="714" y="154"/>
                    </a:lnTo>
                    <a:lnTo>
                      <a:pt x="713" y="152"/>
                    </a:lnTo>
                    <a:lnTo>
                      <a:pt x="712" y="150"/>
                    </a:lnTo>
                    <a:lnTo>
                      <a:pt x="714" y="150"/>
                    </a:lnTo>
                    <a:lnTo>
                      <a:pt x="716" y="150"/>
                    </a:lnTo>
                    <a:lnTo>
                      <a:pt x="716" y="148"/>
                    </a:lnTo>
                    <a:lnTo>
                      <a:pt x="715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8" y="145"/>
                    </a:lnTo>
                    <a:lnTo>
                      <a:pt x="717" y="142"/>
                    </a:lnTo>
                    <a:lnTo>
                      <a:pt x="715" y="142"/>
                    </a:lnTo>
                    <a:lnTo>
                      <a:pt x="714" y="142"/>
                    </a:lnTo>
                    <a:lnTo>
                      <a:pt x="714" y="145"/>
                    </a:lnTo>
                    <a:lnTo>
                      <a:pt x="715" y="146"/>
                    </a:lnTo>
                    <a:lnTo>
                      <a:pt x="713" y="147"/>
                    </a:lnTo>
                    <a:lnTo>
                      <a:pt x="711" y="147"/>
                    </a:lnTo>
                    <a:lnTo>
                      <a:pt x="709" y="147"/>
                    </a:lnTo>
                    <a:lnTo>
                      <a:pt x="707" y="147"/>
                    </a:lnTo>
                    <a:lnTo>
                      <a:pt x="708" y="149"/>
                    </a:lnTo>
                    <a:lnTo>
                      <a:pt x="709" y="150"/>
                    </a:lnTo>
                    <a:lnTo>
                      <a:pt x="707" y="150"/>
                    </a:lnTo>
                    <a:lnTo>
                      <a:pt x="704" y="151"/>
                    </a:lnTo>
                    <a:lnTo>
                      <a:pt x="704" y="152"/>
                    </a:lnTo>
                    <a:lnTo>
                      <a:pt x="705" y="154"/>
                    </a:lnTo>
                    <a:lnTo>
                      <a:pt x="707" y="156"/>
                    </a:lnTo>
                    <a:lnTo>
                      <a:pt x="708" y="158"/>
                    </a:lnTo>
                    <a:lnTo>
                      <a:pt x="709" y="157"/>
                    </a:lnTo>
                    <a:lnTo>
                      <a:pt x="711" y="157"/>
                    </a:lnTo>
                    <a:lnTo>
                      <a:pt x="711" y="156"/>
                    </a:lnTo>
                    <a:lnTo>
                      <a:pt x="710" y="154"/>
                    </a:lnTo>
                    <a:lnTo>
                      <a:pt x="712" y="154"/>
                    </a:lnTo>
                    <a:lnTo>
                      <a:pt x="714" y="154"/>
                    </a:lnTo>
                    <a:close/>
                    <a:moveTo>
                      <a:pt x="740" y="156"/>
                    </a:moveTo>
                    <a:lnTo>
                      <a:pt x="738" y="156"/>
                    </a:lnTo>
                    <a:lnTo>
                      <a:pt x="736" y="156"/>
                    </a:lnTo>
                    <a:lnTo>
                      <a:pt x="736" y="158"/>
                    </a:lnTo>
                    <a:lnTo>
                      <a:pt x="737" y="161"/>
                    </a:lnTo>
                    <a:lnTo>
                      <a:pt x="740" y="161"/>
                    </a:lnTo>
                    <a:lnTo>
                      <a:pt x="742" y="160"/>
                    </a:lnTo>
                    <a:lnTo>
                      <a:pt x="741" y="158"/>
                    </a:lnTo>
                    <a:lnTo>
                      <a:pt x="740" y="156"/>
                    </a:lnTo>
                    <a:lnTo>
                      <a:pt x="742" y="156"/>
                    </a:lnTo>
                    <a:lnTo>
                      <a:pt x="744" y="156"/>
                    </a:lnTo>
                    <a:lnTo>
                      <a:pt x="744" y="154"/>
                    </a:lnTo>
                    <a:lnTo>
                      <a:pt x="743" y="152"/>
                    </a:lnTo>
                    <a:lnTo>
                      <a:pt x="742" y="151"/>
                    </a:lnTo>
                    <a:lnTo>
                      <a:pt x="741" y="149"/>
                    </a:lnTo>
                    <a:lnTo>
                      <a:pt x="740" y="149"/>
                    </a:lnTo>
                    <a:lnTo>
                      <a:pt x="737" y="149"/>
                    </a:lnTo>
                    <a:lnTo>
                      <a:pt x="735" y="149"/>
                    </a:lnTo>
                    <a:lnTo>
                      <a:pt x="733" y="149"/>
                    </a:lnTo>
                    <a:lnTo>
                      <a:pt x="733" y="151"/>
                    </a:lnTo>
                    <a:lnTo>
                      <a:pt x="734" y="153"/>
                    </a:lnTo>
                    <a:lnTo>
                      <a:pt x="736" y="153"/>
                    </a:lnTo>
                    <a:lnTo>
                      <a:pt x="738" y="152"/>
                    </a:lnTo>
                    <a:lnTo>
                      <a:pt x="740" y="154"/>
                    </a:lnTo>
                    <a:lnTo>
                      <a:pt x="740" y="156"/>
                    </a:lnTo>
                    <a:close/>
                    <a:moveTo>
                      <a:pt x="673" y="236"/>
                    </a:moveTo>
                    <a:lnTo>
                      <a:pt x="675" y="236"/>
                    </a:lnTo>
                    <a:lnTo>
                      <a:pt x="676" y="236"/>
                    </a:lnTo>
                    <a:lnTo>
                      <a:pt x="676" y="234"/>
                    </a:lnTo>
                    <a:lnTo>
                      <a:pt x="675" y="232"/>
                    </a:lnTo>
                    <a:lnTo>
                      <a:pt x="673" y="232"/>
                    </a:lnTo>
                    <a:lnTo>
                      <a:pt x="670" y="232"/>
                    </a:lnTo>
                    <a:lnTo>
                      <a:pt x="668" y="232"/>
                    </a:lnTo>
                    <a:lnTo>
                      <a:pt x="666" y="233"/>
                    </a:lnTo>
                    <a:lnTo>
                      <a:pt x="667" y="234"/>
                    </a:lnTo>
                    <a:lnTo>
                      <a:pt x="668" y="236"/>
                    </a:lnTo>
                    <a:lnTo>
                      <a:pt x="666" y="236"/>
                    </a:lnTo>
                    <a:lnTo>
                      <a:pt x="664" y="236"/>
                    </a:lnTo>
                    <a:lnTo>
                      <a:pt x="664" y="238"/>
                    </a:lnTo>
                    <a:lnTo>
                      <a:pt x="665" y="240"/>
                    </a:lnTo>
                    <a:lnTo>
                      <a:pt x="667" y="240"/>
                    </a:lnTo>
                    <a:lnTo>
                      <a:pt x="669" y="240"/>
                    </a:lnTo>
                    <a:lnTo>
                      <a:pt x="668" y="238"/>
                    </a:lnTo>
                    <a:lnTo>
                      <a:pt x="668" y="236"/>
                    </a:lnTo>
                    <a:lnTo>
                      <a:pt x="670" y="236"/>
                    </a:lnTo>
                    <a:lnTo>
                      <a:pt x="673" y="236"/>
                    </a:lnTo>
                    <a:close/>
                    <a:moveTo>
                      <a:pt x="696" y="242"/>
                    </a:moveTo>
                    <a:lnTo>
                      <a:pt x="694" y="238"/>
                    </a:lnTo>
                    <a:lnTo>
                      <a:pt x="693" y="235"/>
                    </a:lnTo>
                    <a:lnTo>
                      <a:pt x="691" y="231"/>
                    </a:lnTo>
                    <a:lnTo>
                      <a:pt x="691" y="229"/>
                    </a:lnTo>
                    <a:lnTo>
                      <a:pt x="690" y="228"/>
                    </a:lnTo>
                    <a:lnTo>
                      <a:pt x="687" y="228"/>
                    </a:lnTo>
                    <a:lnTo>
                      <a:pt x="685" y="228"/>
                    </a:lnTo>
                    <a:lnTo>
                      <a:pt x="684" y="225"/>
                    </a:lnTo>
                    <a:lnTo>
                      <a:pt x="684" y="223"/>
                    </a:lnTo>
                    <a:lnTo>
                      <a:pt x="683" y="222"/>
                    </a:lnTo>
                    <a:lnTo>
                      <a:pt x="682" y="220"/>
                    </a:lnTo>
                    <a:lnTo>
                      <a:pt x="680" y="220"/>
                    </a:lnTo>
                    <a:lnTo>
                      <a:pt x="678" y="220"/>
                    </a:lnTo>
                    <a:lnTo>
                      <a:pt x="678" y="219"/>
                    </a:lnTo>
                    <a:lnTo>
                      <a:pt x="677" y="217"/>
                    </a:lnTo>
                    <a:lnTo>
                      <a:pt x="675" y="217"/>
                    </a:lnTo>
                    <a:lnTo>
                      <a:pt x="673" y="217"/>
                    </a:lnTo>
                    <a:lnTo>
                      <a:pt x="674" y="219"/>
                    </a:lnTo>
                    <a:lnTo>
                      <a:pt x="675" y="220"/>
                    </a:lnTo>
                    <a:lnTo>
                      <a:pt x="677" y="220"/>
                    </a:lnTo>
                    <a:lnTo>
                      <a:pt x="678" y="220"/>
                    </a:lnTo>
                    <a:lnTo>
                      <a:pt x="679" y="222"/>
                    </a:lnTo>
                    <a:lnTo>
                      <a:pt x="680" y="224"/>
                    </a:lnTo>
                    <a:lnTo>
                      <a:pt x="680" y="225"/>
                    </a:lnTo>
                    <a:lnTo>
                      <a:pt x="681" y="228"/>
                    </a:lnTo>
                    <a:lnTo>
                      <a:pt x="683" y="228"/>
                    </a:lnTo>
                    <a:lnTo>
                      <a:pt x="685" y="228"/>
                    </a:lnTo>
                    <a:lnTo>
                      <a:pt x="686" y="230"/>
                    </a:lnTo>
                    <a:lnTo>
                      <a:pt x="687" y="231"/>
                    </a:lnTo>
                    <a:lnTo>
                      <a:pt x="687" y="233"/>
                    </a:lnTo>
                    <a:lnTo>
                      <a:pt x="688" y="235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5" y="237"/>
                    </a:lnTo>
                    <a:lnTo>
                      <a:pt x="686" y="239"/>
                    </a:lnTo>
                    <a:lnTo>
                      <a:pt x="687" y="242"/>
                    </a:lnTo>
                    <a:lnTo>
                      <a:pt x="696" y="242"/>
                    </a:lnTo>
                    <a:close/>
                    <a:moveTo>
                      <a:pt x="652" y="259"/>
                    </a:moveTo>
                    <a:lnTo>
                      <a:pt x="650" y="259"/>
                    </a:lnTo>
                    <a:lnTo>
                      <a:pt x="648" y="259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0" y="256"/>
                    </a:lnTo>
                    <a:lnTo>
                      <a:pt x="650" y="254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5" y="252"/>
                    </a:lnTo>
                    <a:lnTo>
                      <a:pt x="646" y="254"/>
                    </a:lnTo>
                    <a:lnTo>
                      <a:pt x="647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3" y="258"/>
                    </a:lnTo>
                    <a:lnTo>
                      <a:pt x="644" y="261"/>
                    </a:lnTo>
                    <a:lnTo>
                      <a:pt x="642" y="261"/>
                    </a:lnTo>
                    <a:lnTo>
                      <a:pt x="640" y="261"/>
                    </a:lnTo>
                    <a:lnTo>
                      <a:pt x="641" y="263"/>
                    </a:lnTo>
                    <a:lnTo>
                      <a:pt x="642" y="264"/>
                    </a:lnTo>
                    <a:lnTo>
                      <a:pt x="644" y="264"/>
                    </a:lnTo>
                    <a:lnTo>
                      <a:pt x="646" y="264"/>
                    </a:lnTo>
                    <a:lnTo>
                      <a:pt x="645" y="262"/>
                    </a:lnTo>
                    <a:lnTo>
                      <a:pt x="644" y="261"/>
                    </a:lnTo>
                    <a:lnTo>
                      <a:pt x="646" y="261"/>
                    </a:lnTo>
                    <a:lnTo>
                      <a:pt x="648" y="259"/>
                    </a:lnTo>
                    <a:lnTo>
                      <a:pt x="649" y="262"/>
                    </a:lnTo>
                    <a:lnTo>
                      <a:pt x="649" y="264"/>
                    </a:lnTo>
                    <a:lnTo>
                      <a:pt x="651" y="264"/>
                    </a:lnTo>
                    <a:lnTo>
                      <a:pt x="653" y="264"/>
                    </a:lnTo>
                    <a:lnTo>
                      <a:pt x="653" y="262"/>
                    </a:lnTo>
                    <a:lnTo>
                      <a:pt x="652" y="259"/>
                    </a:lnTo>
                    <a:close/>
                    <a:moveTo>
                      <a:pt x="630" y="302"/>
                    </a:moveTo>
                    <a:lnTo>
                      <a:pt x="629" y="302"/>
                    </a:lnTo>
                    <a:lnTo>
                      <a:pt x="627" y="302"/>
                    </a:lnTo>
                    <a:lnTo>
                      <a:pt x="626" y="300"/>
                    </a:lnTo>
                    <a:lnTo>
                      <a:pt x="625" y="299"/>
                    </a:lnTo>
                    <a:lnTo>
                      <a:pt x="623" y="299"/>
                    </a:lnTo>
                    <a:lnTo>
                      <a:pt x="620" y="299"/>
                    </a:lnTo>
                    <a:lnTo>
                      <a:pt x="620" y="297"/>
                    </a:lnTo>
                    <a:lnTo>
                      <a:pt x="619" y="295"/>
                    </a:lnTo>
                    <a:lnTo>
                      <a:pt x="617" y="295"/>
                    </a:lnTo>
                    <a:lnTo>
                      <a:pt x="615" y="295"/>
                    </a:lnTo>
                    <a:lnTo>
                      <a:pt x="616" y="297"/>
                    </a:lnTo>
                    <a:lnTo>
                      <a:pt x="617" y="299"/>
                    </a:lnTo>
                    <a:lnTo>
                      <a:pt x="618" y="299"/>
                    </a:lnTo>
                    <a:lnTo>
                      <a:pt x="620" y="299"/>
                    </a:lnTo>
                    <a:lnTo>
                      <a:pt x="621" y="300"/>
                    </a:lnTo>
                    <a:lnTo>
                      <a:pt x="623" y="302"/>
                    </a:lnTo>
                    <a:lnTo>
                      <a:pt x="625" y="302"/>
                    </a:lnTo>
                    <a:lnTo>
                      <a:pt x="627" y="302"/>
                    </a:lnTo>
                    <a:lnTo>
                      <a:pt x="627" y="304"/>
                    </a:lnTo>
                    <a:lnTo>
                      <a:pt x="628" y="306"/>
                    </a:lnTo>
                    <a:lnTo>
                      <a:pt x="630" y="306"/>
                    </a:lnTo>
                    <a:lnTo>
                      <a:pt x="632" y="306"/>
                    </a:lnTo>
                    <a:lnTo>
                      <a:pt x="631" y="304"/>
                    </a:lnTo>
                    <a:lnTo>
                      <a:pt x="630" y="302"/>
                    </a:lnTo>
                    <a:close/>
                    <a:moveTo>
                      <a:pt x="574" y="369"/>
                    </a:moveTo>
                    <a:lnTo>
                      <a:pt x="574" y="367"/>
                    </a:lnTo>
                    <a:lnTo>
                      <a:pt x="572" y="365"/>
                    </a:lnTo>
                    <a:lnTo>
                      <a:pt x="570" y="365"/>
                    </a:lnTo>
                    <a:lnTo>
                      <a:pt x="568" y="365"/>
                    </a:lnTo>
                    <a:lnTo>
                      <a:pt x="569" y="367"/>
                    </a:lnTo>
                    <a:lnTo>
                      <a:pt x="569" y="369"/>
                    </a:lnTo>
                    <a:lnTo>
                      <a:pt x="567" y="369"/>
                    </a:lnTo>
                    <a:lnTo>
                      <a:pt x="565" y="369"/>
                    </a:lnTo>
                    <a:lnTo>
                      <a:pt x="566" y="371"/>
                    </a:lnTo>
                    <a:lnTo>
                      <a:pt x="567" y="372"/>
                    </a:lnTo>
                    <a:lnTo>
                      <a:pt x="567" y="374"/>
                    </a:lnTo>
                    <a:lnTo>
                      <a:pt x="568" y="376"/>
                    </a:lnTo>
                    <a:lnTo>
                      <a:pt x="568" y="379"/>
                    </a:lnTo>
                    <a:lnTo>
                      <a:pt x="569" y="381"/>
                    </a:lnTo>
                    <a:lnTo>
                      <a:pt x="571" y="381"/>
                    </a:lnTo>
                    <a:lnTo>
                      <a:pt x="574" y="381"/>
                    </a:lnTo>
                    <a:lnTo>
                      <a:pt x="572" y="379"/>
                    </a:lnTo>
                    <a:lnTo>
                      <a:pt x="572" y="376"/>
                    </a:lnTo>
                    <a:lnTo>
                      <a:pt x="571" y="374"/>
                    </a:lnTo>
                    <a:lnTo>
                      <a:pt x="570" y="373"/>
                    </a:lnTo>
                    <a:lnTo>
                      <a:pt x="570" y="371"/>
                    </a:lnTo>
                    <a:lnTo>
                      <a:pt x="569" y="369"/>
                    </a:lnTo>
                    <a:lnTo>
                      <a:pt x="571" y="369"/>
                    </a:lnTo>
                    <a:lnTo>
                      <a:pt x="574" y="369"/>
                    </a:lnTo>
                    <a:close/>
                    <a:moveTo>
                      <a:pt x="591" y="385"/>
                    </a:moveTo>
                    <a:lnTo>
                      <a:pt x="593" y="385"/>
                    </a:lnTo>
                    <a:lnTo>
                      <a:pt x="595" y="385"/>
                    </a:lnTo>
                    <a:lnTo>
                      <a:pt x="595" y="383"/>
                    </a:lnTo>
                    <a:lnTo>
                      <a:pt x="594" y="381"/>
                    </a:lnTo>
                    <a:lnTo>
                      <a:pt x="596" y="381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7" y="378"/>
                    </a:lnTo>
                    <a:lnTo>
                      <a:pt x="596" y="373"/>
                    </a:lnTo>
                    <a:lnTo>
                      <a:pt x="587" y="373"/>
                    </a:lnTo>
                    <a:lnTo>
                      <a:pt x="588" y="376"/>
                    </a:lnTo>
                    <a:lnTo>
                      <a:pt x="590" y="381"/>
                    </a:lnTo>
                    <a:lnTo>
                      <a:pt x="591" y="383"/>
                    </a:lnTo>
                    <a:lnTo>
                      <a:pt x="591" y="385"/>
                    </a:lnTo>
                    <a:lnTo>
                      <a:pt x="588" y="385"/>
                    </a:lnTo>
                    <a:lnTo>
                      <a:pt x="586" y="384"/>
                    </a:lnTo>
                    <a:lnTo>
                      <a:pt x="587" y="386"/>
                    </a:lnTo>
                    <a:lnTo>
                      <a:pt x="588" y="388"/>
                    </a:lnTo>
                    <a:lnTo>
                      <a:pt x="590" y="388"/>
                    </a:lnTo>
                    <a:lnTo>
                      <a:pt x="592" y="388"/>
                    </a:lnTo>
                    <a:lnTo>
                      <a:pt x="592" y="386"/>
                    </a:lnTo>
                    <a:lnTo>
                      <a:pt x="591" y="385"/>
                    </a:lnTo>
                    <a:close/>
                    <a:moveTo>
                      <a:pt x="546" y="399"/>
                    </a:moveTo>
                    <a:lnTo>
                      <a:pt x="548" y="399"/>
                    </a:lnTo>
                    <a:lnTo>
                      <a:pt x="550" y="399"/>
                    </a:lnTo>
                    <a:lnTo>
                      <a:pt x="551" y="401"/>
                    </a:lnTo>
                    <a:lnTo>
                      <a:pt x="551" y="402"/>
                    </a:lnTo>
                    <a:lnTo>
                      <a:pt x="553" y="402"/>
                    </a:lnTo>
                    <a:lnTo>
                      <a:pt x="555" y="403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9" y="406"/>
                    </a:lnTo>
                    <a:lnTo>
                      <a:pt x="561" y="406"/>
                    </a:lnTo>
                    <a:lnTo>
                      <a:pt x="561" y="404"/>
                    </a:lnTo>
                    <a:lnTo>
                      <a:pt x="560" y="403"/>
                    </a:lnTo>
                    <a:lnTo>
                      <a:pt x="558" y="403"/>
                    </a:lnTo>
                    <a:lnTo>
                      <a:pt x="555" y="403"/>
                    </a:lnTo>
                    <a:lnTo>
                      <a:pt x="555" y="401"/>
                    </a:lnTo>
                    <a:lnTo>
                      <a:pt x="554" y="399"/>
                    </a:lnTo>
                    <a:lnTo>
                      <a:pt x="552" y="399"/>
                    </a:lnTo>
                    <a:lnTo>
                      <a:pt x="550" y="399"/>
                    </a:lnTo>
                    <a:lnTo>
                      <a:pt x="550" y="397"/>
                    </a:lnTo>
                    <a:lnTo>
                      <a:pt x="549" y="395"/>
                    </a:lnTo>
                    <a:lnTo>
                      <a:pt x="548" y="392"/>
                    </a:lnTo>
                    <a:lnTo>
                      <a:pt x="548" y="391"/>
                    </a:lnTo>
                    <a:lnTo>
                      <a:pt x="546" y="391"/>
                    </a:lnTo>
                    <a:lnTo>
                      <a:pt x="544" y="391"/>
                    </a:lnTo>
                    <a:lnTo>
                      <a:pt x="545" y="395"/>
                    </a:lnTo>
                    <a:lnTo>
                      <a:pt x="546" y="397"/>
                    </a:lnTo>
                    <a:lnTo>
                      <a:pt x="546" y="399"/>
                    </a:lnTo>
                    <a:lnTo>
                      <a:pt x="544" y="399"/>
                    </a:lnTo>
                    <a:lnTo>
                      <a:pt x="542" y="399"/>
                    </a:lnTo>
                    <a:lnTo>
                      <a:pt x="543" y="400"/>
                    </a:lnTo>
                    <a:lnTo>
                      <a:pt x="544" y="402"/>
                    </a:lnTo>
                    <a:lnTo>
                      <a:pt x="545" y="402"/>
                    </a:lnTo>
                    <a:lnTo>
                      <a:pt x="547" y="402"/>
                    </a:lnTo>
                    <a:lnTo>
                      <a:pt x="547" y="400"/>
                    </a:lnTo>
                    <a:lnTo>
                      <a:pt x="546" y="399"/>
                    </a:lnTo>
                    <a:close/>
                    <a:moveTo>
                      <a:pt x="545" y="421"/>
                    </a:moveTo>
                    <a:lnTo>
                      <a:pt x="545" y="419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41" y="419"/>
                    </a:lnTo>
                    <a:lnTo>
                      <a:pt x="541" y="421"/>
                    </a:lnTo>
                    <a:lnTo>
                      <a:pt x="538" y="421"/>
                    </a:lnTo>
                    <a:lnTo>
                      <a:pt x="536" y="421"/>
                    </a:lnTo>
                    <a:lnTo>
                      <a:pt x="535" y="421"/>
                    </a:lnTo>
                    <a:lnTo>
                      <a:pt x="533" y="421"/>
                    </a:lnTo>
                    <a:lnTo>
                      <a:pt x="533" y="422"/>
                    </a:lnTo>
                    <a:lnTo>
                      <a:pt x="534" y="424"/>
                    </a:lnTo>
                    <a:lnTo>
                      <a:pt x="536" y="424"/>
                    </a:lnTo>
                    <a:lnTo>
                      <a:pt x="538" y="424"/>
                    </a:lnTo>
                    <a:lnTo>
                      <a:pt x="541" y="425"/>
                    </a:lnTo>
                    <a:lnTo>
                      <a:pt x="542" y="424"/>
                    </a:lnTo>
                    <a:lnTo>
                      <a:pt x="542" y="423"/>
                    </a:lnTo>
                    <a:lnTo>
                      <a:pt x="541" y="421"/>
                    </a:lnTo>
                    <a:lnTo>
                      <a:pt x="543" y="421"/>
                    </a:lnTo>
                    <a:lnTo>
                      <a:pt x="545" y="421"/>
                    </a:lnTo>
                    <a:close/>
                    <a:moveTo>
                      <a:pt x="529" y="447"/>
                    </a:moveTo>
                    <a:lnTo>
                      <a:pt x="528" y="446"/>
                    </a:lnTo>
                    <a:lnTo>
                      <a:pt x="528" y="444"/>
                    </a:lnTo>
                    <a:lnTo>
                      <a:pt x="527" y="439"/>
                    </a:lnTo>
                    <a:lnTo>
                      <a:pt x="524" y="432"/>
                    </a:lnTo>
                    <a:lnTo>
                      <a:pt x="526" y="432"/>
                    </a:lnTo>
                    <a:lnTo>
                      <a:pt x="528" y="432"/>
                    </a:lnTo>
                    <a:lnTo>
                      <a:pt x="529" y="434"/>
                    </a:lnTo>
                    <a:lnTo>
                      <a:pt x="529" y="436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32" y="439"/>
                    </a:lnTo>
                    <a:lnTo>
                      <a:pt x="534" y="440"/>
                    </a:lnTo>
                    <a:lnTo>
                      <a:pt x="533" y="436"/>
                    </a:lnTo>
                    <a:lnTo>
                      <a:pt x="533" y="434"/>
                    </a:lnTo>
                    <a:lnTo>
                      <a:pt x="532" y="432"/>
                    </a:lnTo>
                    <a:lnTo>
                      <a:pt x="530" y="432"/>
                    </a:lnTo>
                    <a:lnTo>
                      <a:pt x="528" y="432"/>
                    </a:lnTo>
                    <a:lnTo>
                      <a:pt x="528" y="430"/>
                    </a:lnTo>
                    <a:lnTo>
                      <a:pt x="527" y="429"/>
                    </a:lnTo>
                    <a:lnTo>
                      <a:pt x="525" y="428"/>
                    </a:lnTo>
                    <a:lnTo>
                      <a:pt x="522" y="429"/>
                    </a:lnTo>
                    <a:lnTo>
                      <a:pt x="524" y="430"/>
                    </a:lnTo>
                    <a:lnTo>
                      <a:pt x="524" y="432"/>
                    </a:lnTo>
                    <a:lnTo>
                      <a:pt x="521" y="432"/>
                    </a:lnTo>
                    <a:lnTo>
                      <a:pt x="519" y="432"/>
                    </a:lnTo>
                    <a:lnTo>
                      <a:pt x="520" y="434"/>
                    </a:lnTo>
                    <a:lnTo>
                      <a:pt x="521" y="436"/>
                    </a:lnTo>
                    <a:lnTo>
                      <a:pt x="522" y="439"/>
                    </a:lnTo>
                    <a:lnTo>
                      <a:pt x="522" y="441"/>
                    </a:lnTo>
                    <a:lnTo>
                      <a:pt x="524" y="444"/>
                    </a:lnTo>
                    <a:lnTo>
                      <a:pt x="524" y="446"/>
                    </a:lnTo>
                    <a:lnTo>
                      <a:pt x="525" y="447"/>
                    </a:lnTo>
                    <a:lnTo>
                      <a:pt x="527" y="447"/>
                    </a:lnTo>
                    <a:lnTo>
                      <a:pt x="529" y="447"/>
                    </a:lnTo>
                    <a:close/>
                    <a:moveTo>
                      <a:pt x="507" y="454"/>
                    </a:moveTo>
                    <a:lnTo>
                      <a:pt x="509" y="454"/>
                    </a:lnTo>
                    <a:lnTo>
                      <a:pt x="511" y="454"/>
                    </a:lnTo>
                    <a:lnTo>
                      <a:pt x="510" y="452"/>
                    </a:lnTo>
                    <a:lnTo>
                      <a:pt x="510" y="450"/>
                    </a:lnTo>
                    <a:lnTo>
                      <a:pt x="511" y="450"/>
                    </a:lnTo>
                    <a:lnTo>
                      <a:pt x="513" y="451"/>
                    </a:lnTo>
                    <a:lnTo>
                      <a:pt x="513" y="449"/>
                    </a:lnTo>
                    <a:lnTo>
                      <a:pt x="512" y="447"/>
                    </a:lnTo>
                    <a:lnTo>
                      <a:pt x="514" y="447"/>
                    </a:lnTo>
                    <a:lnTo>
                      <a:pt x="516" y="447"/>
                    </a:lnTo>
                    <a:lnTo>
                      <a:pt x="516" y="445"/>
                    </a:lnTo>
                    <a:lnTo>
                      <a:pt x="515" y="444"/>
                    </a:lnTo>
                    <a:lnTo>
                      <a:pt x="517" y="444"/>
                    </a:lnTo>
                    <a:lnTo>
                      <a:pt x="519" y="444"/>
                    </a:lnTo>
                    <a:lnTo>
                      <a:pt x="518" y="441"/>
                    </a:lnTo>
                    <a:lnTo>
                      <a:pt x="518" y="439"/>
                    </a:lnTo>
                    <a:lnTo>
                      <a:pt x="516" y="439"/>
                    </a:lnTo>
                    <a:lnTo>
                      <a:pt x="514" y="439"/>
                    </a:lnTo>
                    <a:lnTo>
                      <a:pt x="514" y="441"/>
                    </a:lnTo>
                    <a:lnTo>
                      <a:pt x="515" y="444"/>
                    </a:lnTo>
                    <a:lnTo>
                      <a:pt x="513" y="442"/>
                    </a:lnTo>
                    <a:lnTo>
                      <a:pt x="511" y="442"/>
                    </a:lnTo>
                    <a:lnTo>
                      <a:pt x="512" y="445"/>
                    </a:lnTo>
                    <a:lnTo>
                      <a:pt x="512" y="447"/>
                    </a:lnTo>
                    <a:lnTo>
                      <a:pt x="510" y="447"/>
                    </a:lnTo>
                    <a:lnTo>
                      <a:pt x="508" y="447"/>
                    </a:lnTo>
                    <a:lnTo>
                      <a:pt x="505" y="447"/>
                    </a:lnTo>
                    <a:lnTo>
                      <a:pt x="504" y="447"/>
                    </a:lnTo>
                    <a:lnTo>
                      <a:pt x="504" y="449"/>
                    </a:lnTo>
                    <a:lnTo>
                      <a:pt x="505" y="450"/>
                    </a:lnTo>
                    <a:lnTo>
                      <a:pt x="505" y="452"/>
                    </a:lnTo>
                    <a:lnTo>
                      <a:pt x="507" y="454"/>
                    </a:lnTo>
                    <a:close/>
                    <a:moveTo>
                      <a:pt x="500" y="488"/>
                    </a:moveTo>
                    <a:lnTo>
                      <a:pt x="500" y="486"/>
                    </a:lnTo>
                    <a:lnTo>
                      <a:pt x="499" y="484"/>
                    </a:lnTo>
                    <a:lnTo>
                      <a:pt x="497" y="484"/>
                    </a:lnTo>
                    <a:lnTo>
                      <a:pt x="495" y="484"/>
                    </a:lnTo>
                    <a:lnTo>
                      <a:pt x="493" y="484"/>
                    </a:lnTo>
                    <a:lnTo>
                      <a:pt x="491" y="484"/>
                    </a:lnTo>
                    <a:lnTo>
                      <a:pt x="491" y="482"/>
                    </a:lnTo>
                    <a:lnTo>
                      <a:pt x="490" y="480"/>
                    </a:lnTo>
                    <a:lnTo>
                      <a:pt x="487" y="480"/>
                    </a:lnTo>
                    <a:lnTo>
                      <a:pt x="486" y="480"/>
                    </a:lnTo>
                    <a:lnTo>
                      <a:pt x="486" y="482"/>
                    </a:lnTo>
                    <a:lnTo>
                      <a:pt x="487" y="484"/>
                    </a:lnTo>
                    <a:lnTo>
                      <a:pt x="488" y="484"/>
                    </a:lnTo>
                    <a:lnTo>
                      <a:pt x="491" y="484"/>
                    </a:lnTo>
                    <a:lnTo>
                      <a:pt x="492" y="486"/>
                    </a:lnTo>
                    <a:lnTo>
                      <a:pt x="493" y="488"/>
                    </a:lnTo>
                    <a:lnTo>
                      <a:pt x="493" y="489"/>
                    </a:lnTo>
                    <a:lnTo>
                      <a:pt x="494" y="491"/>
                    </a:lnTo>
                    <a:lnTo>
                      <a:pt x="496" y="491"/>
                    </a:lnTo>
                    <a:lnTo>
                      <a:pt x="498" y="491"/>
                    </a:lnTo>
                    <a:lnTo>
                      <a:pt x="501" y="491"/>
                    </a:lnTo>
                    <a:lnTo>
                      <a:pt x="500" y="488"/>
                    </a:lnTo>
                    <a:close/>
                    <a:moveTo>
                      <a:pt x="467" y="551"/>
                    </a:moveTo>
                    <a:lnTo>
                      <a:pt x="465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59" y="551"/>
                    </a:lnTo>
                    <a:lnTo>
                      <a:pt x="459" y="553"/>
                    </a:lnTo>
                    <a:lnTo>
                      <a:pt x="460" y="555"/>
                    </a:lnTo>
                    <a:lnTo>
                      <a:pt x="462" y="555"/>
                    </a:lnTo>
                    <a:lnTo>
                      <a:pt x="464" y="555"/>
                    </a:lnTo>
                    <a:lnTo>
                      <a:pt x="464" y="557"/>
                    </a:lnTo>
                    <a:lnTo>
                      <a:pt x="465" y="558"/>
                    </a:lnTo>
                    <a:lnTo>
                      <a:pt x="467" y="558"/>
                    </a:lnTo>
                    <a:lnTo>
                      <a:pt x="469" y="558"/>
                    </a:lnTo>
                    <a:lnTo>
                      <a:pt x="468" y="557"/>
                    </a:lnTo>
                    <a:lnTo>
                      <a:pt x="468" y="555"/>
                    </a:lnTo>
                    <a:lnTo>
                      <a:pt x="467" y="553"/>
                    </a:lnTo>
                    <a:lnTo>
                      <a:pt x="467" y="551"/>
                    </a:lnTo>
                    <a:close/>
                    <a:moveTo>
                      <a:pt x="407" y="609"/>
                    </a:moveTo>
                    <a:lnTo>
                      <a:pt x="404" y="608"/>
                    </a:lnTo>
                    <a:lnTo>
                      <a:pt x="402" y="608"/>
                    </a:lnTo>
                    <a:lnTo>
                      <a:pt x="402" y="610"/>
                    </a:lnTo>
                    <a:lnTo>
                      <a:pt x="403" y="613"/>
                    </a:lnTo>
                    <a:lnTo>
                      <a:pt x="401" y="613"/>
                    </a:lnTo>
                    <a:lnTo>
                      <a:pt x="399" y="613"/>
                    </a:lnTo>
                    <a:lnTo>
                      <a:pt x="400" y="615"/>
                    </a:lnTo>
                    <a:lnTo>
                      <a:pt x="400" y="616"/>
                    </a:lnTo>
                    <a:lnTo>
                      <a:pt x="402" y="617"/>
                    </a:lnTo>
                    <a:lnTo>
                      <a:pt x="404" y="617"/>
                    </a:lnTo>
                    <a:lnTo>
                      <a:pt x="407" y="617"/>
                    </a:lnTo>
                    <a:lnTo>
                      <a:pt x="409" y="617"/>
                    </a:lnTo>
                    <a:lnTo>
                      <a:pt x="408" y="615"/>
                    </a:lnTo>
                    <a:lnTo>
                      <a:pt x="408" y="613"/>
                    </a:lnTo>
                    <a:lnTo>
                      <a:pt x="407" y="610"/>
                    </a:lnTo>
                    <a:lnTo>
                      <a:pt x="407" y="609"/>
                    </a:lnTo>
                    <a:close/>
                    <a:moveTo>
                      <a:pt x="384" y="631"/>
                    </a:moveTo>
                    <a:lnTo>
                      <a:pt x="384" y="633"/>
                    </a:lnTo>
                    <a:lnTo>
                      <a:pt x="385" y="634"/>
                    </a:lnTo>
                    <a:lnTo>
                      <a:pt x="385" y="636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91" y="638"/>
                    </a:lnTo>
                    <a:lnTo>
                      <a:pt x="389" y="637"/>
                    </a:lnTo>
                    <a:lnTo>
                      <a:pt x="389" y="635"/>
                    </a:lnTo>
                    <a:lnTo>
                      <a:pt x="388" y="633"/>
                    </a:lnTo>
                    <a:lnTo>
                      <a:pt x="388" y="631"/>
                    </a:lnTo>
                    <a:lnTo>
                      <a:pt x="393" y="631"/>
                    </a:lnTo>
                    <a:lnTo>
                      <a:pt x="392" y="629"/>
                    </a:lnTo>
                    <a:lnTo>
                      <a:pt x="392" y="628"/>
                    </a:lnTo>
                    <a:lnTo>
                      <a:pt x="389" y="628"/>
                    </a:lnTo>
                    <a:lnTo>
                      <a:pt x="387" y="626"/>
                    </a:lnTo>
                    <a:lnTo>
                      <a:pt x="386" y="625"/>
                    </a:lnTo>
                    <a:lnTo>
                      <a:pt x="386" y="623"/>
                    </a:lnTo>
                    <a:lnTo>
                      <a:pt x="385" y="621"/>
                    </a:lnTo>
                    <a:lnTo>
                      <a:pt x="385" y="619"/>
                    </a:lnTo>
                    <a:lnTo>
                      <a:pt x="387" y="619"/>
                    </a:lnTo>
                    <a:lnTo>
                      <a:pt x="389" y="619"/>
                    </a:lnTo>
                    <a:lnTo>
                      <a:pt x="388" y="618"/>
                    </a:lnTo>
                    <a:lnTo>
                      <a:pt x="387" y="616"/>
                    </a:lnTo>
                    <a:lnTo>
                      <a:pt x="389" y="616"/>
                    </a:lnTo>
                    <a:lnTo>
                      <a:pt x="392" y="616"/>
                    </a:lnTo>
                    <a:lnTo>
                      <a:pt x="393" y="618"/>
                    </a:lnTo>
                    <a:lnTo>
                      <a:pt x="393" y="620"/>
                    </a:lnTo>
                    <a:lnTo>
                      <a:pt x="395" y="620"/>
                    </a:lnTo>
                    <a:lnTo>
                      <a:pt x="397" y="620"/>
                    </a:lnTo>
                    <a:lnTo>
                      <a:pt x="395" y="613"/>
                    </a:lnTo>
                    <a:lnTo>
                      <a:pt x="395" y="610"/>
                    </a:lnTo>
                    <a:lnTo>
                      <a:pt x="394" y="608"/>
                    </a:lnTo>
                    <a:lnTo>
                      <a:pt x="392" y="608"/>
                    </a:lnTo>
                    <a:lnTo>
                      <a:pt x="389" y="608"/>
                    </a:lnTo>
                    <a:lnTo>
                      <a:pt x="391" y="610"/>
                    </a:lnTo>
                    <a:lnTo>
                      <a:pt x="391" y="612"/>
                    </a:lnTo>
                    <a:lnTo>
                      <a:pt x="388" y="612"/>
                    </a:lnTo>
                    <a:lnTo>
                      <a:pt x="386" y="612"/>
                    </a:lnTo>
                    <a:lnTo>
                      <a:pt x="387" y="614"/>
                    </a:lnTo>
                    <a:lnTo>
                      <a:pt x="387" y="616"/>
                    </a:lnTo>
                    <a:lnTo>
                      <a:pt x="386" y="616"/>
                    </a:lnTo>
                    <a:lnTo>
                      <a:pt x="384" y="616"/>
                    </a:lnTo>
                    <a:lnTo>
                      <a:pt x="384" y="617"/>
                    </a:lnTo>
                    <a:lnTo>
                      <a:pt x="385" y="619"/>
                    </a:lnTo>
                    <a:lnTo>
                      <a:pt x="383" y="619"/>
                    </a:lnTo>
                    <a:lnTo>
                      <a:pt x="381" y="619"/>
                    </a:lnTo>
                    <a:lnTo>
                      <a:pt x="381" y="621"/>
                    </a:lnTo>
                    <a:lnTo>
                      <a:pt x="382" y="623"/>
                    </a:lnTo>
                    <a:lnTo>
                      <a:pt x="380" y="623"/>
                    </a:lnTo>
                    <a:lnTo>
                      <a:pt x="378" y="623"/>
                    </a:lnTo>
                    <a:lnTo>
                      <a:pt x="378" y="624"/>
                    </a:lnTo>
                    <a:lnTo>
                      <a:pt x="379" y="626"/>
                    </a:lnTo>
                    <a:lnTo>
                      <a:pt x="381" y="626"/>
                    </a:lnTo>
                    <a:lnTo>
                      <a:pt x="383" y="626"/>
                    </a:lnTo>
                    <a:lnTo>
                      <a:pt x="385" y="626"/>
                    </a:lnTo>
                    <a:lnTo>
                      <a:pt x="387" y="626"/>
                    </a:lnTo>
                    <a:lnTo>
                      <a:pt x="387" y="629"/>
                    </a:lnTo>
                    <a:lnTo>
                      <a:pt x="388" y="631"/>
                    </a:lnTo>
                    <a:lnTo>
                      <a:pt x="386" y="631"/>
                    </a:lnTo>
                    <a:lnTo>
                      <a:pt x="384" y="631"/>
                    </a:lnTo>
                    <a:close/>
                    <a:moveTo>
                      <a:pt x="345" y="663"/>
                    </a:moveTo>
                    <a:lnTo>
                      <a:pt x="344" y="660"/>
                    </a:lnTo>
                    <a:lnTo>
                      <a:pt x="344" y="659"/>
                    </a:lnTo>
                    <a:lnTo>
                      <a:pt x="343" y="657"/>
                    </a:lnTo>
                    <a:lnTo>
                      <a:pt x="343" y="655"/>
                    </a:lnTo>
                    <a:lnTo>
                      <a:pt x="341" y="655"/>
                    </a:lnTo>
                    <a:lnTo>
                      <a:pt x="338" y="655"/>
                    </a:lnTo>
                    <a:lnTo>
                      <a:pt x="338" y="657"/>
                    </a:lnTo>
                    <a:lnTo>
                      <a:pt x="339" y="658"/>
                    </a:lnTo>
                    <a:lnTo>
                      <a:pt x="341" y="660"/>
                    </a:lnTo>
                    <a:lnTo>
                      <a:pt x="341" y="663"/>
                    </a:lnTo>
                    <a:lnTo>
                      <a:pt x="338" y="663"/>
                    </a:lnTo>
                    <a:lnTo>
                      <a:pt x="336" y="663"/>
                    </a:lnTo>
                    <a:lnTo>
                      <a:pt x="337" y="665"/>
                    </a:lnTo>
                    <a:lnTo>
                      <a:pt x="337" y="666"/>
                    </a:lnTo>
                    <a:lnTo>
                      <a:pt x="339" y="667"/>
                    </a:lnTo>
                    <a:lnTo>
                      <a:pt x="342" y="667"/>
                    </a:lnTo>
                    <a:lnTo>
                      <a:pt x="342" y="666"/>
                    </a:lnTo>
                    <a:lnTo>
                      <a:pt x="342" y="665"/>
                    </a:lnTo>
                    <a:lnTo>
                      <a:pt x="341" y="664"/>
                    </a:lnTo>
                    <a:lnTo>
                      <a:pt x="341" y="663"/>
                    </a:lnTo>
                    <a:lnTo>
                      <a:pt x="343" y="663"/>
                    </a:lnTo>
                    <a:lnTo>
                      <a:pt x="345" y="663"/>
                    </a:lnTo>
                    <a:lnTo>
                      <a:pt x="345" y="665"/>
                    </a:lnTo>
                    <a:lnTo>
                      <a:pt x="346" y="667"/>
                    </a:lnTo>
                    <a:lnTo>
                      <a:pt x="348" y="667"/>
                    </a:lnTo>
                    <a:lnTo>
                      <a:pt x="350" y="667"/>
                    </a:lnTo>
                    <a:lnTo>
                      <a:pt x="349" y="665"/>
                    </a:lnTo>
                    <a:lnTo>
                      <a:pt x="349" y="663"/>
                    </a:lnTo>
                    <a:lnTo>
                      <a:pt x="347" y="663"/>
                    </a:lnTo>
                    <a:lnTo>
                      <a:pt x="345" y="663"/>
                    </a:lnTo>
                    <a:close/>
                    <a:moveTo>
                      <a:pt x="342" y="692"/>
                    </a:moveTo>
                    <a:lnTo>
                      <a:pt x="339" y="692"/>
                    </a:lnTo>
                    <a:lnTo>
                      <a:pt x="337" y="692"/>
                    </a:lnTo>
                    <a:lnTo>
                      <a:pt x="336" y="690"/>
                    </a:lnTo>
                    <a:lnTo>
                      <a:pt x="336" y="689"/>
                    </a:lnTo>
                    <a:lnTo>
                      <a:pt x="334" y="688"/>
                    </a:lnTo>
                    <a:lnTo>
                      <a:pt x="332" y="688"/>
                    </a:lnTo>
                    <a:lnTo>
                      <a:pt x="331" y="687"/>
                    </a:lnTo>
                    <a:lnTo>
                      <a:pt x="331" y="685"/>
                    </a:lnTo>
                    <a:lnTo>
                      <a:pt x="329" y="685"/>
                    </a:lnTo>
                    <a:lnTo>
                      <a:pt x="327" y="685"/>
                    </a:lnTo>
                    <a:lnTo>
                      <a:pt x="328" y="686"/>
                    </a:lnTo>
                    <a:lnTo>
                      <a:pt x="328" y="688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3" y="692"/>
                    </a:lnTo>
                    <a:lnTo>
                      <a:pt x="335" y="692"/>
                    </a:lnTo>
                    <a:lnTo>
                      <a:pt x="337" y="692"/>
                    </a:lnTo>
                    <a:lnTo>
                      <a:pt x="337" y="695"/>
                    </a:lnTo>
                    <a:lnTo>
                      <a:pt x="338" y="697"/>
                    </a:lnTo>
                    <a:lnTo>
                      <a:pt x="341" y="697"/>
                    </a:lnTo>
                    <a:lnTo>
                      <a:pt x="343" y="697"/>
                    </a:lnTo>
                    <a:lnTo>
                      <a:pt x="342" y="695"/>
                    </a:lnTo>
                    <a:lnTo>
                      <a:pt x="342" y="692"/>
                    </a:lnTo>
                    <a:close/>
                    <a:moveTo>
                      <a:pt x="279" y="758"/>
                    </a:moveTo>
                    <a:lnTo>
                      <a:pt x="277" y="758"/>
                    </a:lnTo>
                    <a:lnTo>
                      <a:pt x="275" y="757"/>
                    </a:lnTo>
                    <a:lnTo>
                      <a:pt x="276" y="759"/>
                    </a:lnTo>
                    <a:lnTo>
                      <a:pt x="276" y="762"/>
                    </a:lnTo>
                    <a:lnTo>
                      <a:pt x="278" y="762"/>
                    </a:lnTo>
                    <a:lnTo>
                      <a:pt x="280" y="762"/>
                    </a:lnTo>
                    <a:lnTo>
                      <a:pt x="281" y="764"/>
                    </a:lnTo>
                    <a:lnTo>
                      <a:pt x="281" y="766"/>
                    </a:lnTo>
                    <a:lnTo>
                      <a:pt x="282" y="768"/>
                    </a:lnTo>
                    <a:lnTo>
                      <a:pt x="282" y="769"/>
                    </a:lnTo>
                    <a:lnTo>
                      <a:pt x="284" y="770"/>
                    </a:lnTo>
                    <a:lnTo>
                      <a:pt x="286" y="770"/>
                    </a:lnTo>
                    <a:lnTo>
                      <a:pt x="285" y="766"/>
                    </a:lnTo>
                    <a:lnTo>
                      <a:pt x="284" y="764"/>
                    </a:lnTo>
                    <a:lnTo>
                      <a:pt x="284" y="762"/>
                    </a:lnTo>
                    <a:lnTo>
                      <a:pt x="286" y="763"/>
                    </a:lnTo>
                    <a:lnTo>
                      <a:pt x="288" y="763"/>
                    </a:lnTo>
                    <a:lnTo>
                      <a:pt x="287" y="760"/>
                    </a:lnTo>
                    <a:lnTo>
                      <a:pt x="287" y="758"/>
                    </a:lnTo>
                    <a:lnTo>
                      <a:pt x="285" y="758"/>
                    </a:lnTo>
                    <a:lnTo>
                      <a:pt x="283" y="758"/>
                    </a:lnTo>
                    <a:lnTo>
                      <a:pt x="283" y="760"/>
                    </a:lnTo>
                    <a:lnTo>
                      <a:pt x="284" y="762"/>
                    </a:lnTo>
                    <a:lnTo>
                      <a:pt x="282" y="762"/>
                    </a:lnTo>
                    <a:lnTo>
                      <a:pt x="280" y="762"/>
                    </a:lnTo>
                    <a:lnTo>
                      <a:pt x="280" y="759"/>
                    </a:lnTo>
                    <a:lnTo>
                      <a:pt x="279" y="758"/>
                    </a:lnTo>
                    <a:close/>
                    <a:moveTo>
                      <a:pt x="208" y="834"/>
                    </a:moveTo>
                    <a:lnTo>
                      <a:pt x="210" y="835"/>
                    </a:lnTo>
                    <a:lnTo>
                      <a:pt x="212" y="835"/>
                    </a:lnTo>
                    <a:lnTo>
                      <a:pt x="211" y="833"/>
                    </a:lnTo>
                    <a:lnTo>
                      <a:pt x="211" y="831"/>
                    </a:lnTo>
                    <a:lnTo>
                      <a:pt x="209" y="831"/>
                    </a:lnTo>
                    <a:lnTo>
                      <a:pt x="206" y="831"/>
                    </a:lnTo>
                    <a:lnTo>
                      <a:pt x="204" y="831"/>
                    </a:lnTo>
                    <a:lnTo>
                      <a:pt x="202" y="831"/>
                    </a:lnTo>
                    <a:lnTo>
                      <a:pt x="203" y="832"/>
                    </a:lnTo>
                    <a:lnTo>
                      <a:pt x="203" y="834"/>
                    </a:lnTo>
                    <a:lnTo>
                      <a:pt x="201" y="834"/>
                    </a:lnTo>
                    <a:lnTo>
                      <a:pt x="199" y="834"/>
                    </a:lnTo>
                    <a:lnTo>
                      <a:pt x="200" y="836"/>
                    </a:lnTo>
                    <a:lnTo>
                      <a:pt x="200" y="838"/>
                    </a:lnTo>
                    <a:lnTo>
                      <a:pt x="202" y="838"/>
                    </a:lnTo>
                    <a:lnTo>
                      <a:pt x="204" y="838"/>
                    </a:lnTo>
                    <a:lnTo>
                      <a:pt x="204" y="836"/>
                    </a:lnTo>
                    <a:lnTo>
                      <a:pt x="203" y="834"/>
                    </a:lnTo>
                    <a:lnTo>
                      <a:pt x="205" y="834"/>
                    </a:lnTo>
                    <a:lnTo>
                      <a:pt x="208" y="834"/>
                    </a:lnTo>
                    <a:close/>
                    <a:moveTo>
                      <a:pt x="252" y="848"/>
                    </a:moveTo>
                    <a:lnTo>
                      <a:pt x="254" y="848"/>
                    </a:lnTo>
                    <a:lnTo>
                      <a:pt x="256" y="848"/>
                    </a:lnTo>
                    <a:lnTo>
                      <a:pt x="255" y="846"/>
                    </a:lnTo>
                    <a:lnTo>
                      <a:pt x="255" y="843"/>
                    </a:lnTo>
                    <a:lnTo>
                      <a:pt x="258" y="843"/>
                    </a:lnTo>
                    <a:lnTo>
                      <a:pt x="260" y="843"/>
                    </a:lnTo>
                    <a:lnTo>
                      <a:pt x="259" y="842"/>
                    </a:lnTo>
                    <a:lnTo>
                      <a:pt x="259" y="840"/>
                    </a:lnTo>
                    <a:lnTo>
                      <a:pt x="256" y="840"/>
                    </a:lnTo>
                    <a:lnTo>
                      <a:pt x="254" y="840"/>
                    </a:lnTo>
                    <a:lnTo>
                      <a:pt x="254" y="841"/>
                    </a:lnTo>
                    <a:lnTo>
                      <a:pt x="255" y="843"/>
                    </a:lnTo>
                    <a:lnTo>
                      <a:pt x="253" y="843"/>
                    </a:lnTo>
                    <a:lnTo>
                      <a:pt x="251" y="843"/>
                    </a:lnTo>
                    <a:lnTo>
                      <a:pt x="249" y="843"/>
                    </a:lnTo>
                    <a:lnTo>
                      <a:pt x="247" y="843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6" y="838"/>
                    </a:lnTo>
                    <a:lnTo>
                      <a:pt x="245" y="836"/>
                    </a:lnTo>
                    <a:lnTo>
                      <a:pt x="243" y="836"/>
                    </a:lnTo>
                    <a:lnTo>
                      <a:pt x="241" y="836"/>
                    </a:lnTo>
                    <a:lnTo>
                      <a:pt x="241" y="837"/>
                    </a:lnTo>
                    <a:lnTo>
                      <a:pt x="242" y="839"/>
                    </a:lnTo>
                    <a:lnTo>
                      <a:pt x="242" y="841"/>
                    </a:lnTo>
                    <a:lnTo>
                      <a:pt x="243" y="843"/>
                    </a:lnTo>
                    <a:lnTo>
                      <a:pt x="245" y="843"/>
                    </a:lnTo>
                    <a:lnTo>
                      <a:pt x="247" y="843"/>
                    </a:lnTo>
                    <a:lnTo>
                      <a:pt x="248" y="846"/>
                    </a:lnTo>
                    <a:lnTo>
                      <a:pt x="248" y="848"/>
                    </a:lnTo>
                    <a:lnTo>
                      <a:pt x="252" y="848"/>
                    </a:lnTo>
                    <a:close/>
                    <a:moveTo>
                      <a:pt x="148" y="964"/>
                    </a:moveTo>
                    <a:lnTo>
                      <a:pt x="147" y="962"/>
                    </a:lnTo>
                    <a:lnTo>
                      <a:pt x="147" y="960"/>
                    </a:lnTo>
                    <a:lnTo>
                      <a:pt x="145" y="960"/>
                    </a:lnTo>
                    <a:lnTo>
                      <a:pt x="143" y="960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39" y="956"/>
                    </a:lnTo>
                    <a:lnTo>
                      <a:pt x="137" y="956"/>
                    </a:lnTo>
                    <a:lnTo>
                      <a:pt x="136" y="954"/>
                    </a:lnTo>
                    <a:lnTo>
                      <a:pt x="136" y="952"/>
                    </a:lnTo>
                    <a:lnTo>
                      <a:pt x="138" y="952"/>
                    </a:lnTo>
                    <a:lnTo>
                      <a:pt x="141" y="952"/>
                    </a:lnTo>
                    <a:lnTo>
                      <a:pt x="139" y="951"/>
                    </a:lnTo>
                    <a:lnTo>
                      <a:pt x="139" y="949"/>
                    </a:lnTo>
                    <a:lnTo>
                      <a:pt x="137" y="949"/>
                    </a:lnTo>
                    <a:lnTo>
                      <a:pt x="135" y="949"/>
                    </a:lnTo>
                    <a:lnTo>
                      <a:pt x="135" y="951"/>
                    </a:lnTo>
                    <a:lnTo>
                      <a:pt x="136" y="952"/>
                    </a:lnTo>
                    <a:lnTo>
                      <a:pt x="134" y="952"/>
                    </a:lnTo>
                    <a:lnTo>
                      <a:pt x="132" y="952"/>
                    </a:lnTo>
                    <a:lnTo>
                      <a:pt x="132" y="954"/>
                    </a:lnTo>
                    <a:lnTo>
                      <a:pt x="133" y="956"/>
                    </a:lnTo>
                    <a:lnTo>
                      <a:pt x="135" y="956"/>
                    </a:lnTo>
                    <a:lnTo>
                      <a:pt x="137" y="956"/>
                    </a:lnTo>
                    <a:lnTo>
                      <a:pt x="138" y="958"/>
                    </a:lnTo>
                    <a:lnTo>
                      <a:pt x="138" y="959"/>
                    </a:lnTo>
                    <a:lnTo>
                      <a:pt x="139" y="962"/>
                    </a:lnTo>
                    <a:lnTo>
                      <a:pt x="139" y="964"/>
                    </a:lnTo>
                    <a:lnTo>
                      <a:pt x="142" y="964"/>
                    </a:lnTo>
                    <a:lnTo>
                      <a:pt x="144" y="964"/>
                    </a:lnTo>
                    <a:lnTo>
                      <a:pt x="145" y="966"/>
                    </a:lnTo>
                    <a:lnTo>
                      <a:pt x="145" y="968"/>
                    </a:lnTo>
                    <a:lnTo>
                      <a:pt x="147" y="968"/>
                    </a:lnTo>
                    <a:lnTo>
                      <a:pt x="149" y="968"/>
                    </a:lnTo>
                    <a:lnTo>
                      <a:pt x="148" y="964"/>
                    </a:lnTo>
                    <a:close/>
                    <a:moveTo>
                      <a:pt x="130" y="986"/>
                    </a:moveTo>
                    <a:lnTo>
                      <a:pt x="130" y="984"/>
                    </a:lnTo>
                    <a:lnTo>
                      <a:pt x="129" y="982"/>
                    </a:lnTo>
                    <a:lnTo>
                      <a:pt x="127" y="982"/>
                    </a:lnTo>
                    <a:lnTo>
                      <a:pt x="125" y="982"/>
                    </a:lnTo>
                    <a:lnTo>
                      <a:pt x="121" y="982"/>
                    </a:lnTo>
                    <a:lnTo>
                      <a:pt x="119" y="979"/>
                    </a:lnTo>
                    <a:lnTo>
                      <a:pt x="121" y="979"/>
                    </a:lnTo>
                    <a:lnTo>
                      <a:pt x="123" y="979"/>
                    </a:lnTo>
                    <a:lnTo>
                      <a:pt x="123" y="976"/>
                    </a:lnTo>
                    <a:lnTo>
                      <a:pt x="122" y="974"/>
                    </a:lnTo>
                    <a:lnTo>
                      <a:pt x="120" y="974"/>
                    </a:lnTo>
                    <a:lnTo>
                      <a:pt x="118" y="974"/>
                    </a:lnTo>
                    <a:lnTo>
                      <a:pt x="119" y="976"/>
                    </a:lnTo>
                    <a:lnTo>
                      <a:pt x="119" y="979"/>
                    </a:lnTo>
                    <a:lnTo>
                      <a:pt x="118" y="979"/>
                    </a:lnTo>
                    <a:lnTo>
                      <a:pt x="116" y="979"/>
                    </a:lnTo>
                    <a:lnTo>
                      <a:pt x="116" y="980"/>
                    </a:lnTo>
                    <a:lnTo>
                      <a:pt x="117" y="982"/>
                    </a:lnTo>
                    <a:lnTo>
                      <a:pt x="119" y="982"/>
                    </a:lnTo>
                    <a:lnTo>
                      <a:pt x="121" y="982"/>
                    </a:lnTo>
                    <a:lnTo>
                      <a:pt x="121" y="984"/>
                    </a:lnTo>
                    <a:lnTo>
                      <a:pt x="122" y="986"/>
                    </a:lnTo>
                    <a:lnTo>
                      <a:pt x="122" y="988"/>
                    </a:lnTo>
                    <a:lnTo>
                      <a:pt x="123" y="989"/>
                    </a:lnTo>
                    <a:lnTo>
                      <a:pt x="126" y="990"/>
                    </a:lnTo>
                    <a:lnTo>
                      <a:pt x="128" y="990"/>
                    </a:lnTo>
                    <a:lnTo>
                      <a:pt x="127" y="988"/>
                    </a:lnTo>
                    <a:lnTo>
                      <a:pt x="127" y="986"/>
                    </a:lnTo>
                    <a:lnTo>
                      <a:pt x="129" y="986"/>
                    </a:lnTo>
                    <a:lnTo>
                      <a:pt x="130" y="986"/>
                    </a:lnTo>
                    <a:close/>
                    <a:moveTo>
                      <a:pt x="87" y="1031"/>
                    </a:moveTo>
                    <a:lnTo>
                      <a:pt x="87" y="1032"/>
                    </a:lnTo>
                    <a:lnTo>
                      <a:pt x="88" y="1034"/>
                    </a:lnTo>
                    <a:lnTo>
                      <a:pt x="91" y="1034"/>
                    </a:lnTo>
                    <a:lnTo>
                      <a:pt x="93" y="1034"/>
                    </a:lnTo>
                    <a:lnTo>
                      <a:pt x="92" y="1032"/>
                    </a:lnTo>
                    <a:lnTo>
                      <a:pt x="91" y="1031"/>
                    </a:lnTo>
                    <a:lnTo>
                      <a:pt x="89" y="1031"/>
                    </a:lnTo>
                    <a:lnTo>
                      <a:pt x="87" y="1031"/>
                    </a:lnTo>
                    <a:lnTo>
                      <a:pt x="86" y="1029"/>
                    </a:lnTo>
                    <a:lnTo>
                      <a:pt x="86" y="1026"/>
                    </a:lnTo>
                    <a:lnTo>
                      <a:pt x="84" y="1026"/>
                    </a:lnTo>
                    <a:lnTo>
                      <a:pt x="82" y="1026"/>
                    </a:lnTo>
                    <a:lnTo>
                      <a:pt x="82" y="1029"/>
                    </a:lnTo>
                    <a:lnTo>
                      <a:pt x="83" y="1030"/>
                    </a:lnTo>
                    <a:lnTo>
                      <a:pt x="81" y="1030"/>
                    </a:lnTo>
                    <a:lnTo>
                      <a:pt x="79" y="1030"/>
                    </a:lnTo>
                    <a:lnTo>
                      <a:pt x="79" y="1032"/>
                    </a:lnTo>
                    <a:lnTo>
                      <a:pt x="80" y="1034"/>
                    </a:lnTo>
                    <a:lnTo>
                      <a:pt x="82" y="1034"/>
                    </a:lnTo>
                    <a:lnTo>
                      <a:pt x="84" y="1034"/>
                    </a:lnTo>
                    <a:lnTo>
                      <a:pt x="83" y="1032"/>
                    </a:lnTo>
                    <a:lnTo>
                      <a:pt x="83" y="1030"/>
                    </a:lnTo>
                    <a:lnTo>
                      <a:pt x="85" y="1030"/>
                    </a:lnTo>
                    <a:lnTo>
                      <a:pt x="87" y="1031"/>
                    </a:lnTo>
                    <a:close/>
                    <a:moveTo>
                      <a:pt x="110" y="1050"/>
                    </a:moveTo>
                    <a:lnTo>
                      <a:pt x="109" y="1046"/>
                    </a:lnTo>
                    <a:lnTo>
                      <a:pt x="108" y="1043"/>
                    </a:lnTo>
                    <a:lnTo>
                      <a:pt x="106" y="1042"/>
                    </a:lnTo>
                    <a:lnTo>
                      <a:pt x="105" y="1042"/>
                    </a:lnTo>
                    <a:lnTo>
                      <a:pt x="103" y="1042"/>
                    </a:lnTo>
                    <a:lnTo>
                      <a:pt x="101" y="1041"/>
                    </a:lnTo>
                    <a:lnTo>
                      <a:pt x="99" y="1041"/>
                    </a:lnTo>
                    <a:lnTo>
                      <a:pt x="99" y="1043"/>
                    </a:lnTo>
                    <a:lnTo>
                      <a:pt x="100" y="1046"/>
                    </a:lnTo>
                    <a:lnTo>
                      <a:pt x="101" y="1050"/>
                    </a:lnTo>
                    <a:lnTo>
                      <a:pt x="101" y="1051"/>
                    </a:lnTo>
                    <a:lnTo>
                      <a:pt x="102" y="1053"/>
                    </a:lnTo>
                    <a:lnTo>
                      <a:pt x="104" y="1053"/>
                    </a:lnTo>
                    <a:lnTo>
                      <a:pt x="106" y="1053"/>
                    </a:lnTo>
                    <a:lnTo>
                      <a:pt x="111" y="1053"/>
                    </a:lnTo>
                    <a:lnTo>
                      <a:pt x="110" y="1050"/>
                    </a:lnTo>
                    <a:close/>
                    <a:moveTo>
                      <a:pt x="43" y="1123"/>
                    </a:moveTo>
                    <a:lnTo>
                      <a:pt x="42" y="1121"/>
                    </a:lnTo>
                    <a:lnTo>
                      <a:pt x="42" y="1120"/>
                    </a:lnTo>
                    <a:lnTo>
                      <a:pt x="40" y="1116"/>
                    </a:lnTo>
                    <a:lnTo>
                      <a:pt x="32" y="1116"/>
                    </a:lnTo>
                    <a:lnTo>
                      <a:pt x="31" y="1114"/>
                    </a:lnTo>
                    <a:lnTo>
                      <a:pt x="31" y="1111"/>
                    </a:lnTo>
                    <a:lnTo>
                      <a:pt x="30" y="1109"/>
                    </a:lnTo>
                    <a:lnTo>
                      <a:pt x="30" y="1108"/>
                    </a:lnTo>
                    <a:lnTo>
                      <a:pt x="28" y="1108"/>
                    </a:lnTo>
                    <a:lnTo>
                      <a:pt x="26" y="1108"/>
                    </a:lnTo>
                    <a:lnTo>
                      <a:pt x="26" y="1109"/>
                    </a:lnTo>
                    <a:lnTo>
                      <a:pt x="27" y="1111"/>
                    </a:lnTo>
                    <a:lnTo>
                      <a:pt x="27" y="1114"/>
                    </a:lnTo>
                    <a:lnTo>
                      <a:pt x="28" y="1116"/>
                    </a:lnTo>
                    <a:lnTo>
                      <a:pt x="30" y="1116"/>
                    </a:lnTo>
                    <a:lnTo>
                      <a:pt x="32" y="1116"/>
                    </a:lnTo>
                    <a:lnTo>
                      <a:pt x="32" y="1118"/>
                    </a:lnTo>
                    <a:lnTo>
                      <a:pt x="33" y="1119"/>
                    </a:lnTo>
                    <a:lnTo>
                      <a:pt x="35" y="1119"/>
                    </a:lnTo>
                    <a:lnTo>
                      <a:pt x="37" y="1120"/>
                    </a:lnTo>
                    <a:lnTo>
                      <a:pt x="37" y="1121"/>
                    </a:lnTo>
                    <a:lnTo>
                      <a:pt x="38" y="1123"/>
                    </a:lnTo>
                    <a:lnTo>
                      <a:pt x="40" y="1123"/>
                    </a:lnTo>
                    <a:lnTo>
                      <a:pt x="43" y="1123"/>
                    </a:lnTo>
                    <a:close/>
                    <a:moveTo>
                      <a:pt x="44" y="1154"/>
                    </a:moveTo>
                    <a:lnTo>
                      <a:pt x="43" y="1152"/>
                    </a:lnTo>
                    <a:lnTo>
                      <a:pt x="43" y="1150"/>
                    </a:lnTo>
                    <a:lnTo>
                      <a:pt x="45" y="1150"/>
                    </a:lnTo>
                    <a:lnTo>
                      <a:pt x="47" y="1150"/>
                    </a:lnTo>
                    <a:lnTo>
                      <a:pt x="46" y="1148"/>
                    </a:lnTo>
                    <a:lnTo>
                      <a:pt x="46" y="1147"/>
                    </a:lnTo>
                    <a:lnTo>
                      <a:pt x="44" y="1147"/>
                    </a:lnTo>
                    <a:lnTo>
                      <a:pt x="42" y="1146"/>
                    </a:lnTo>
                    <a:lnTo>
                      <a:pt x="40" y="1144"/>
                    </a:lnTo>
                    <a:lnTo>
                      <a:pt x="40" y="1142"/>
                    </a:lnTo>
                    <a:lnTo>
                      <a:pt x="39" y="1140"/>
                    </a:lnTo>
                    <a:lnTo>
                      <a:pt x="38" y="1138"/>
                    </a:lnTo>
                    <a:lnTo>
                      <a:pt x="38" y="1137"/>
                    </a:lnTo>
                    <a:lnTo>
                      <a:pt x="37" y="1135"/>
                    </a:lnTo>
                    <a:lnTo>
                      <a:pt x="39" y="1135"/>
                    </a:lnTo>
                    <a:lnTo>
                      <a:pt x="42" y="1135"/>
                    </a:lnTo>
                    <a:lnTo>
                      <a:pt x="42" y="1133"/>
                    </a:lnTo>
                    <a:lnTo>
                      <a:pt x="40" y="1131"/>
                    </a:lnTo>
                    <a:lnTo>
                      <a:pt x="38" y="1131"/>
                    </a:lnTo>
                    <a:lnTo>
                      <a:pt x="36" y="1131"/>
                    </a:lnTo>
                    <a:lnTo>
                      <a:pt x="37" y="1133"/>
                    </a:lnTo>
                    <a:lnTo>
                      <a:pt x="37" y="1135"/>
                    </a:lnTo>
                    <a:lnTo>
                      <a:pt x="35" y="1135"/>
                    </a:lnTo>
                    <a:lnTo>
                      <a:pt x="33" y="1135"/>
                    </a:lnTo>
                    <a:lnTo>
                      <a:pt x="31" y="1134"/>
                    </a:lnTo>
                    <a:lnTo>
                      <a:pt x="30" y="1135"/>
                    </a:lnTo>
                    <a:lnTo>
                      <a:pt x="30" y="1136"/>
                    </a:lnTo>
                    <a:lnTo>
                      <a:pt x="31" y="1138"/>
                    </a:lnTo>
                    <a:lnTo>
                      <a:pt x="33" y="1138"/>
                    </a:lnTo>
                    <a:lnTo>
                      <a:pt x="35" y="1138"/>
                    </a:lnTo>
                    <a:lnTo>
                      <a:pt x="35" y="1140"/>
                    </a:lnTo>
                    <a:lnTo>
                      <a:pt x="36" y="1142"/>
                    </a:lnTo>
                    <a:lnTo>
                      <a:pt x="36" y="1144"/>
                    </a:lnTo>
                    <a:lnTo>
                      <a:pt x="37" y="1146"/>
                    </a:lnTo>
                    <a:lnTo>
                      <a:pt x="39" y="1146"/>
                    </a:lnTo>
                    <a:lnTo>
                      <a:pt x="42" y="1146"/>
                    </a:lnTo>
                    <a:lnTo>
                      <a:pt x="42" y="1148"/>
                    </a:lnTo>
                    <a:lnTo>
                      <a:pt x="43" y="1150"/>
                    </a:lnTo>
                    <a:lnTo>
                      <a:pt x="40" y="1150"/>
                    </a:lnTo>
                    <a:lnTo>
                      <a:pt x="38" y="1150"/>
                    </a:lnTo>
                    <a:lnTo>
                      <a:pt x="38" y="1152"/>
                    </a:lnTo>
                    <a:lnTo>
                      <a:pt x="39" y="1154"/>
                    </a:lnTo>
                    <a:lnTo>
                      <a:pt x="37" y="1153"/>
                    </a:lnTo>
                    <a:lnTo>
                      <a:pt x="35" y="1153"/>
                    </a:lnTo>
                    <a:lnTo>
                      <a:pt x="36" y="1155"/>
                    </a:lnTo>
                    <a:lnTo>
                      <a:pt x="36" y="1157"/>
                    </a:lnTo>
                    <a:lnTo>
                      <a:pt x="38" y="1157"/>
                    </a:lnTo>
                    <a:lnTo>
                      <a:pt x="40" y="1157"/>
                    </a:lnTo>
                    <a:lnTo>
                      <a:pt x="40" y="1155"/>
                    </a:lnTo>
                    <a:lnTo>
                      <a:pt x="39" y="1154"/>
                    </a:lnTo>
                    <a:lnTo>
                      <a:pt x="44" y="1154"/>
                    </a:lnTo>
                    <a:close/>
                    <a:moveTo>
                      <a:pt x="97" y="1060"/>
                    </a:moveTo>
                    <a:lnTo>
                      <a:pt x="98" y="1060"/>
                    </a:lnTo>
                    <a:lnTo>
                      <a:pt x="100" y="1060"/>
                    </a:lnTo>
                    <a:lnTo>
                      <a:pt x="101" y="1063"/>
                    </a:lnTo>
                    <a:lnTo>
                      <a:pt x="101" y="1065"/>
                    </a:lnTo>
                    <a:lnTo>
                      <a:pt x="100" y="1065"/>
                    </a:lnTo>
                    <a:lnTo>
                      <a:pt x="98" y="1065"/>
                    </a:lnTo>
                    <a:lnTo>
                      <a:pt x="98" y="1067"/>
                    </a:lnTo>
                    <a:lnTo>
                      <a:pt x="99" y="1068"/>
                    </a:lnTo>
                    <a:lnTo>
                      <a:pt x="101" y="1068"/>
                    </a:lnTo>
                    <a:lnTo>
                      <a:pt x="103" y="1068"/>
                    </a:lnTo>
                    <a:lnTo>
                      <a:pt x="102" y="1067"/>
                    </a:lnTo>
                    <a:lnTo>
                      <a:pt x="101" y="1065"/>
                    </a:lnTo>
                    <a:lnTo>
                      <a:pt x="103" y="1065"/>
                    </a:lnTo>
                    <a:lnTo>
                      <a:pt x="105" y="1065"/>
                    </a:lnTo>
                    <a:lnTo>
                      <a:pt x="104" y="1060"/>
                    </a:lnTo>
                    <a:lnTo>
                      <a:pt x="102" y="1060"/>
                    </a:lnTo>
                    <a:lnTo>
                      <a:pt x="100" y="1060"/>
                    </a:lnTo>
                    <a:lnTo>
                      <a:pt x="100" y="1059"/>
                    </a:lnTo>
                    <a:lnTo>
                      <a:pt x="99" y="1057"/>
                    </a:lnTo>
                    <a:lnTo>
                      <a:pt x="97" y="1057"/>
                    </a:lnTo>
                    <a:lnTo>
                      <a:pt x="95" y="1057"/>
                    </a:lnTo>
                    <a:lnTo>
                      <a:pt x="96" y="1058"/>
                    </a:lnTo>
                    <a:lnTo>
                      <a:pt x="97" y="1060"/>
                    </a:lnTo>
                    <a:close/>
                    <a:moveTo>
                      <a:pt x="397" y="662"/>
                    </a:moveTo>
                    <a:lnTo>
                      <a:pt x="399" y="662"/>
                    </a:lnTo>
                    <a:lnTo>
                      <a:pt x="401" y="662"/>
                    </a:lnTo>
                    <a:lnTo>
                      <a:pt x="401" y="659"/>
                    </a:lnTo>
                    <a:lnTo>
                      <a:pt x="400" y="657"/>
                    </a:lnTo>
                    <a:lnTo>
                      <a:pt x="400" y="656"/>
                    </a:lnTo>
                    <a:lnTo>
                      <a:pt x="399" y="654"/>
                    </a:lnTo>
                    <a:lnTo>
                      <a:pt x="397" y="654"/>
                    </a:lnTo>
                    <a:lnTo>
                      <a:pt x="395" y="654"/>
                    </a:lnTo>
                    <a:lnTo>
                      <a:pt x="393" y="654"/>
                    </a:lnTo>
                    <a:lnTo>
                      <a:pt x="391" y="653"/>
                    </a:lnTo>
                    <a:lnTo>
                      <a:pt x="391" y="652"/>
                    </a:lnTo>
                    <a:lnTo>
                      <a:pt x="389" y="650"/>
                    </a:lnTo>
                    <a:lnTo>
                      <a:pt x="387" y="650"/>
                    </a:lnTo>
                    <a:lnTo>
                      <a:pt x="385" y="650"/>
                    </a:lnTo>
                    <a:lnTo>
                      <a:pt x="386" y="651"/>
                    </a:lnTo>
                    <a:lnTo>
                      <a:pt x="386" y="653"/>
                    </a:lnTo>
                    <a:lnTo>
                      <a:pt x="388" y="653"/>
                    </a:lnTo>
                    <a:lnTo>
                      <a:pt x="391" y="653"/>
                    </a:lnTo>
                    <a:lnTo>
                      <a:pt x="392" y="655"/>
                    </a:lnTo>
                    <a:lnTo>
                      <a:pt x="392" y="657"/>
                    </a:lnTo>
                    <a:lnTo>
                      <a:pt x="393" y="659"/>
                    </a:lnTo>
                    <a:lnTo>
                      <a:pt x="393" y="662"/>
                    </a:lnTo>
                    <a:lnTo>
                      <a:pt x="394" y="664"/>
                    </a:lnTo>
                    <a:lnTo>
                      <a:pt x="394" y="665"/>
                    </a:lnTo>
                    <a:lnTo>
                      <a:pt x="396" y="665"/>
                    </a:lnTo>
                    <a:lnTo>
                      <a:pt x="398" y="665"/>
                    </a:lnTo>
                    <a:lnTo>
                      <a:pt x="398" y="664"/>
                    </a:lnTo>
                    <a:lnTo>
                      <a:pt x="397" y="662"/>
                    </a:lnTo>
                    <a:close/>
                    <a:moveTo>
                      <a:pt x="433" y="603"/>
                    </a:moveTo>
                    <a:lnTo>
                      <a:pt x="441" y="603"/>
                    </a:lnTo>
                    <a:lnTo>
                      <a:pt x="445" y="603"/>
                    </a:lnTo>
                    <a:lnTo>
                      <a:pt x="444" y="599"/>
                    </a:lnTo>
                    <a:lnTo>
                      <a:pt x="442" y="599"/>
                    </a:lnTo>
                    <a:lnTo>
                      <a:pt x="439" y="599"/>
                    </a:lnTo>
                    <a:lnTo>
                      <a:pt x="439" y="597"/>
                    </a:lnTo>
                    <a:lnTo>
                      <a:pt x="438" y="596"/>
                    </a:lnTo>
                    <a:lnTo>
                      <a:pt x="436" y="595"/>
                    </a:lnTo>
                    <a:lnTo>
                      <a:pt x="434" y="596"/>
                    </a:lnTo>
                    <a:lnTo>
                      <a:pt x="431" y="595"/>
                    </a:lnTo>
                    <a:lnTo>
                      <a:pt x="433" y="603"/>
                    </a:lnTo>
                    <a:close/>
                    <a:moveTo>
                      <a:pt x="26" y="1150"/>
                    </a:moveTo>
                    <a:lnTo>
                      <a:pt x="26" y="1148"/>
                    </a:lnTo>
                    <a:lnTo>
                      <a:pt x="25" y="1146"/>
                    </a:lnTo>
                    <a:lnTo>
                      <a:pt x="22" y="1146"/>
                    </a:lnTo>
                    <a:lnTo>
                      <a:pt x="20" y="1146"/>
                    </a:lnTo>
                    <a:lnTo>
                      <a:pt x="20" y="1143"/>
                    </a:lnTo>
                    <a:lnTo>
                      <a:pt x="19" y="1141"/>
                    </a:lnTo>
                    <a:lnTo>
                      <a:pt x="17" y="1141"/>
                    </a:lnTo>
                    <a:lnTo>
                      <a:pt x="15" y="1141"/>
                    </a:lnTo>
                    <a:lnTo>
                      <a:pt x="13" y="1141"/>
                    </a:lnTo>
                    <a:lnTo>
                      <a:pt x="12" y="1141"/>
                    </a:lnTo>
                    <a:lnTo>
                      <a:pt x="11" y="1139"/>
                    </a:lnTo>
                    <a:lnTo>
                      <a:pt x="10" y="1138"/>
                    </a:lnTo>
                    <a:lnTo>
                      <a:pt x="12" y="1138"/>
                    </a:lnTo>
                    <a:lnTo>
                      <a:pt x="14" y="1138"/>
                    </a:lnTo>
                    <a:lnTo>
                      <a:pt x="14" y="1136"/>
                    </a:lnTo>
                    <a:lnTo>
                      <a:pt x="13" y="1134"/>
                    </a:lnTo>
                    <a:lnTo>
                      <a:pt x="15" y="1134"/>
                    </a:lnTo>
                    <a:lnTo>
                      <a:pt x="17" y="1134"/>
                    </a:lnTo>
                    <a:lnTo>
                      <a:pt x="17" y="1132"/>
                    </a:lnTo>
                    <a:lnTo>
                      <a:pt x="16" y="1131"/>
                    </a:lnTo>
                    <a:lnTo>
                      <a:pt x="14" y="1131"/>
                    </a:lnTo>
                    <a:lnTo>
                      <a:pt x="12" y="1131"/>
                    </a:lnTo>
                    <a:lnTo>
                      <a:pt x="10" y="1131"/>
                    </a:lnTo>
                    <a:lnTo>
                      <a:pt x="8" y="1130"/>
                    </a:lnTo>
                    <a:lnTo>
                      <a:pt x="8" y="1128"/>
                    </a:lnTo>
                    <a:lnTo>
                      <a:pt x="6" y="1126"/>
                    </a:lnTo>
                    <a:lnTo>
                      <a:pt x="4" y="1126"/>
                    </a:lnTo>
                    <a:lnTo>
                      <a:pt x="2" y="1126"/>
                    </a:lnTo>
                    <a:lnTo>
                      <a:pt x="2" y="1124"/>
                    </a:lnTo>
                    <a:lnTo>
                      <a:pt x="1" y="1122"/>
                    </a:lnTo>
                    <a:lnTo>
                      <a:pt x="1" y="1120"/>
                    </a:lnTo>
                    <a:lnTo>
                      <a:pt x="0" y="1119"/>
                    </a:lnTo>
                    <a:lnTo>
                      <a:pt x="2" y="1119"/>
                    </a:lnTo>
                    <a:lnTo>
                      <a:pt x="4" y="1119"/>
                    </a:lnTo>
                    <a:lnTo>
                      <a:pt x="3" y="1117"/>
                    </a:lnTo>
                    <a:lnTo>
                      <a:pt x="3" y="1115"/>
                    </a:lnTo>
                    <a:lnTo>
                      <a:pt x="5" y="1115"/>
                    </a:lnTo>
                    <a:lnTo>
                      <a:pt x="8" y="1115"/>
                    </a:lnTo>
                    <a:lnTo>
                      <a:pt x="8" y="1116"/>
                    </a:lnTo>
                    <a:lnTo>
                      <a:pt x="8" y="1117"/>
                    </a:lnTo>
                    <a:lnTo>
                      <a:pt x="9" y="1118"/>
                    </a:lnTo>
                    <a:lnTo>
                      <a:pt x="9" y="1119"/>
                    </a:lnTo>
                    <a:lnTo>
                      <a:pt x="11" y="1119"/>
                    </a:lnTo>
                    <a:lnTo>
                      <a:pt x="13" y="1119"/>
                    </a:lnTo>
                    <a:lnTo>
                      <a:pt x="12" y="1117"/>
                    </a:lnTo>
                    <a:lnTo>
                      <a:pt x="11" y="1115"/>
                    </a:lnTo>
                    <a:lnTo>
                      <a:pt x="13" y="1115"/>
                    </a:lnTo>
                    <a:lnTo>
                      <a:pt x="15" y="1115"/>
                    </a:lnTo>
                    <a:lnTo>
                      <a:pt x="14" y="1111"/>
                    </a:lnTo>
                    <a:lnTo>
                      <a:pt x="14" y="1109"/>
                    </a:lnTo>
                    <a:lnTo>
                      <a:pt x="13" y="1107"/>
                    </a:lnTo>
                    <a:lnTo>
                      <a:pt x="13" y="1105"/>
                    </a:lnTo>
                    <a:lnTo>
                      <a:pt x="12" y="1104"/>
                    </a:lnTo>
                    <a:lnTo>
                      <a:pt x="11" y="1104"/>
                    </a:lnTo>
                    <a:lnTo>
                      <a:pt x="10" y="1104"/>
                    </a:lnTo>
                    <a:lnTo>
                      <a:pt x="9" y="1104"/>
                    </a:lnTo>
                    <a:lnTo>
                      <a:pt x="8" y="1104"/>
                    </a:lnTo>
                    <a:lnTo>
                      <a:pt x="6" y="1102"/>
                    </a:lnTo>
                    <a:lnTo>
                      <a:pt x="6" y="1100"/>
                    </a:lnTo>
                    <a:lnTo>
                      <a:pt x="9" y="1100"/>
                    </a:lnTo>
                    <a:lnTo>
                      <a:pt x="11" y="1100"/>
                    </a:lnTo>
                    <a:lnTo>
                      <a:pt x="10" y="1098"/>
                    </a:lnTo>
                    <a:lnTo>
                      <a:pt x="10" y="1097"/>
                    </a:lnTo>
                    <a:lnTo>
                      <a:pt x="12" y="1096"/>
                    </a:lnTo>
                    <a:lnTo>
                      <a:pt x="14" y="1097"/>
                    </a:lnTo>
                    <a:lnTo>
                      <a:pt x="16" y="1097"/>
                    </a:lnTo>
                    <a:lnTo>
                      <a:pt x="18" y="1097"/>
                    </a:lnTo>
                    <a:lnTo>
                      <a:pt x="17" y="1094"/>
                    </a:lnTo>
                    <a:lnTo>
                      <a:pt x="16" y="1092"/>
                    </a:lnTo>
                    <a:lnTo>
                      <a:pt x="14" y="1092"/>
                    </a:lnTo>
                    <a:lnTo>
                      <a:pt x="13" y="1092"/>
                    </a:lnTo>
                    <a:lnTo>
                      <a:pt x="12" y="1090"/>
                    </a:lnTo>
                    <a:lnTo>
                      <a:pt x="11" y="1088"/>
                    </a:lnTo>
                    <a:lnTo>
                      <a:pt x="13" y="1089"/>
                    </a:lnTo>
                    <a:lnTo>
                      <a:pt x="15" y="1089"/>
                    </a:lnTo>
                    <a:lnTo>
                      <a:pt x="15" y="1087"/>
                    </a:lnTo>
                    <a:lnTo>
                      <a:pt x="14" y="1085"/>
                    </a:lnTo>
                    <a:lnTo>
                      <a:pt x="16" y="1085"/>
                    </a:lnTo>
                    <a:lnTo>
                      <a:pt x="18" y="1085"/>
                    </a:lnTo>
                    <a:lnTo>
                      <a:pt x="20" y="1085"/>
                    </a:lnTo>
                    <a:lnTo>
                      <a:pt x="22" y="1085"/>
                    </a:lnTo>
                    <a:lnTo>
                      <a:pt x="21" y="1083"/>
                    </a:lnTo>
                    <a:lnTo>
                      <a:pt x="21" y="1082"/>
                    </a:lnTo>
                    <a:lnTo>
                      <a:pt x="23" y="1082"/>
                    </a:lnTo>
                    <a:lnTo>
                      <a:pt x="26" y="1082"/>
                    </a:lnTo>
                    <a:lnTo>
                      <a:pt x="28" y="1082"/>
                    </a:lnTo>
                    <a:lnTo>
                      <a:pt x="30" y="1082"/>
                    </a:lnTo>
                    <a:lnTo>
                      <a:pt x="29" y="1080"/>
                    </a:lnTo>
                    <a:lnTo>
                      <a:pt x="28" y="1077"/>
                    </a:lnTo>
                    <a:lnTo>
                      <a:pt x="26" y="1077"/>
                    </a:lnTo>
                    <a:lnTo>
                      <a:pt x="25" y="1077"/>
                    </a:lnTo>
                    <a:lnTo>
                      <a:pt x="23" y="1075"/>
                    </a:lnTo>
                    <a:lnTo>
                      <a:pt x="22" y="1074"/>
                    </a:lnTo>
                    <a:lnTo>
                      <a:pt x="25" y="1074"/>
                    </a:lnTo>
                    <a:lnTo>
                      <a:pt x="27" y="1074"/>
                    </a:lnTo>
                    <a:lnTo>
                      <a:pt x="29" y="1074"/>
                    </a:lnTo>
                    <a:lnTo>
                      <a:pt x="31" y="1074"/>
                    </a:lnTo>
                    <a:lnTo>
                      <a:pt x="31" y="1072"/>
                    </a:lnTo>
                    <a:lnTo>
                      <a:pt x="30" y="1070"/>
                    </a:lnTo>
                    <a:lnTo>
                      <a:pt x="28" y="1070"/>
                    </a:lnTo>
                    <a:lnTo>
                      <a:pt x="26" y="1070"/>
                    </a:lnTo>
                    <a:lnTo>
                      <a:pt x="26" y="1068"/>
                    </a:lnTo>
                    <a:lnTo>
                      <a:pt x="25" y="1067"/>
                    </a:lnTo>
                    <a:lnTo>
                      <a:pt x="27" y="1066"/>
                    </a:lnTo>
                    <a:lnTo>
                      <a:pt x="29" y="1067"/>
                    </a:lnTo>
                    <a:lnTo>
                      <a:pt x="29" y="1067"/>
                    </a:lnTo>
                    <a:lnTo>
                      <a:pt x="30" y="1068"/>
                    </a:lnTo>
                    <a:lnTo>
                      <a:pt x="30" y="1070"/>
                    </a:lnTo>
                    <a:lnTo>
                      <a:pt x="30" y="1070"/>
                    </a:lnTo>
                    <a:lnTo>
                      <a:pt x="32" y="1070"/>
                    </a:lnTo>
                    <a:lnTo>
                      <a:pt x="34" y="1070"/>
                    </a:lnTo>
                    <a:lnTo>
                      <a:pt x="34" y="1069"/>
                    </a:lnTo>
                    <a:lnTo>
                      <a:pt x="33" y="1067"/>
                    </a:lnTo>
                    <a:lnTo>
                      <a:pt x="32" y="1065"/>
                    </a:lnTo>
                    <a:lnTo>
                      <a:pt x="32" y="1063"/>
                    </a:lnTo>
                    <a:lnTo>
                      <a:pt x="34" y="1063"/>
                    </a:lnTo>
                    <a:lnTo>
                      <a:pt x="36" y="1063"/>
                    </a:lnTo>
                    <a:lnTo>
                      <a:pt x="37" y="1063"/>
                    </a:lnTo>
                    <a:lnTo>
                      <a:pt x="39" y="1063"/>
                    </a:lnTo>
                    <a:lnTo>
                      <a:pt x="39" y="1061"/>
                    </a:lnTo>
                    <a:lnTo>
                      <a:pt x="38" y="1059"/>
                    </a:lnTo>
                    <a:lnTo>
                      <a:pt x="38" y="1057"/>
                    </a:lnTo>
                    <a:lnTo>
                      <a:pt x="37" y="1055"/>
                    </a:lnTo>
                    <a:lnTo>
                      <a:pt x="39" y="1055"/>
                    </a:lnTo>
                    <a:lnTo>
                      <a:pt x="42" y="1055"/>
                    </a:lnTo>
                    <a:lnTo>
                      <a:pt x="42" y="1053"/>
                    </a:lnTo>
                    <a:lnTo>
                      <a:pt x="40" y="1052"/>
                    </a:lnTo>
                    <a:lnTo>
                      <a:pt x="43" y="1052"/>
                    </a:lnTo>
                    <a:lnTo>
                      <a:pt x="45" y="1052"/>
                    </a:lnTo>
                    <a:lnTo>
                      <a:pt x="45" y="1054"/>
                    </a:lnTo>
                    <a:lnTo>
                      <a:pt x="46" y="1055"/>
                    </a:lnTo>
                    <a:lnTo>
                      <a:pt x="48" y="1056"/>
                    </a:lnTo>
                    <a:lnTo>
                      <a:pt x="50" y="1055"/>
                    </a:lnTo>
                    <a:lnTo>
                      <a:pt x="52" y="1056"/>
                    </a:lnTo>
                    <a:lnTo>
                      <a:pt x="54" y="1056"/>
                    </a:lnTo>
                    <a:lnTo>
                      <a:pt x="59" y="1056"/>
                    </a:lnTo>
                    <a:lnTo>
                      <a:pt x="58" y="1054"/>
                    </a:lnTo>
                    <a:lnTo>
                      <a:pt x="56" y="1052"/>
                    </a:lnTo>
                    <a:lnTo>
                      <a:pt x="55" y="1052"/>
                    </a:lnTo>
                    <a:lnTo>
                      <a:pt x="53" y="1052"/>
                    </a:lnTo>
                    <a:lnTo>
                      <a:pt x="51" y="1052"/>
                    </a:lnTo>
                    <a:lnTo>
                      <a:pt x="49" y="1052"/>
                    </a:lnTo>
                    <a:lnTo>
                      <a:pt x="48" y="1050"/>
                    </a:lnTo>
                    <a:lnTo>
                      <a:pt x="48" y="1048"/>
                    </a:lnTo>
                    <a:lnTo>
                      <a:pt x="47" y="1044"/>
                    </a:lnTo>
                    <a:lnTo>
                      <a:pt x="46" y="1042"/>
                    </a:lnTo>
                    <a:lnTo>
                      <a:pt x="45" y="1040"/>
                    </a:lnTo>
                    <a:lnTo>
                      <a:pt x="47" y="1040"/>
                    </a:lnTo>
                    <a:lnTo>
                      <a:pt x="49" y="1040"/>
                    </a:lnTo>
                    <a:lnTo>
                      <a:pt x="50" y="1042"/>
                    </a:lnTo>
                    <a:lnTo>
                      <a:pt x="50" y="1044"/>
                    </a:lnTo>
                    <a:lnTo>
                      <a:pt x="59" y="1044"/>
                    </a:lnTo>
                    <a:lnTo>
                      <a:pt x="61" y="1044"/>
                    </a:lnTo>
                    <a:lnTo>
                      <a:pt x="63" y="1044"/>
                    </a:lnTo>
                    <a:lnTo>
                      <a:pt x="64" y="1047"/>
                    </a:lnTo>
                    <a:lnTo>
                      <a:pt x="64" y="1049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69" y="1051"/>
                    </a:lnTo>
                    <a:lnTo>
                      <a:pt x="69" y="1052"/>
                    </a:lnTo>
                    <a:lnTo>
                      <a:pt x="71" y="1053"/>
                    </a:lnTo>
                    <a:lnTo>
                      <a:pt x="73" y="1053"/>
                    </a:lnTo>
                    <a:lnTo>
                      <a:pt x="72" y="1049"/>
                    </a:lnTo>
                    <a:lnTo>
                      <a:pt x="71" y="1047"/>
                    </a:lnTo>
                    <a:lnTo>
                      <a:pt x="71" y="1044"/>
                    </a:lnTo>
                    <a:lnTo>
                      <a:pt x="69" y="1044"/>
                    </a:lnTo>
                    <a:lnTo>
                      <a:pt x="67" y="1044"/>
                    </a:lnTo>
                    <a:lnTo>
                      <a:pt x="65" y="1044"/>
                    </a:lnTo>
                    <a:lnTo>
                      <a:pt x="63" y="1044"/>
                    </a:lnTo>
                    <a:lnTo>
                      <a:pt x="62" y="1042"/>
                    </a:lnTo>
                    <a:lnTo>
                      <a:pt x="62" y="1041"/>
                    </a:lnTo>
                    <a:lnTo>
                      <a:pt x="61" y="1039"/>
                    </a:lnTo>
                    <a:lnTo>
                      <a:pt x="61" y="1037"/>
                    </a:lnTo>
                    <a:lnTo>
                      <a:pt x="59" y="1037"/>
                    </a:lnTo>
                    <a:lnTo>
                      <a:pt x="56" y="1037"/>
                    </a:lnTo>
                    <a:lnTo>
                      <a:pt x="55" y="1035"/>
                    </a:lnTo>
                    <a:lnTo>
                      <a:pt x="55" y="1033"/>
                    </a:lnTo>
                    <a:lnTo>
                      <a:pt x="58" y="1033"/>
                    </a:lnTo>
                    <a:lnTo>
                      <a:pt x="60" y="1033"/>
                    </a:lnTo>
                    <a:lnTo>
                      <a:pt x="59" y="1032"/>
                    </a:lnTo>
                    <a:lnTo>
                      <a:pt x="59" y="1030"/>
                    </a:lnTo>
                    <a:lnTo>
                      <a:pt x="58" y="1027"/>
                    </a:lnTo>
                    <a:lnTo>
                      <a:pt x="56" y="1025"/>
                    </a:lnTo>
                    <a:lnTo>
                      <a:pt x="59" y="1025"/>
                    </a:lnTo>
                    <a:lnTo>
                      <a:pt x="61" y="1025"/>
                    </a:lnTo>
                    <a:lnTo>
                      <a:pt x="61" y="1024"/>
                    </a:lnTo>
                    <a:lnTo>
                      <a:pt x="60" y="1022"/>
                    </a:lnTo>
                    <a:lnTo>
                      <a:pt x="62" y="1022"/>
                    </a:lnTo>
                    <a:lnTo>
                      <a:pt x="64" y="1022"/>
                    </a:lnTo>
                    <a:lnTo>
                      <a:pt x="65" y="1024"/>
                    </a:lnTo>
                    <a:lnTo>
                      <a:pt x="65" y="1025"/>
                    </a:lnTo>
                    <a:lnTo>
                      <a:pt x="67" y="1026"/>
                    </a:lnTo>
                    <a:lnTo>
                      <a:pt x="69" y="1026"/>
                    </a:lnTo>
                    <a:lnTo>
                      <a:pt x="69" y="1024"/>
                    </a:lnTo>
                    <a:lnTo>
                      <a:pt x="68" y="1022"/>
                    </a:lnTo>
                    <a:lnTo>
                      <a:pt x="70" y="1022"/>
                    </a:lnTo>
                    <a:lnTo>
                      <a:pt x="72" y="1022"/>
                    </a:lnTo>
                    <a:lnTo>
                      <a:pt x="71" y="1020"/>
                    </a:lnTo>
                    <a:lnTo>
                      <a:pt x="71" y="1019"/>
                    </a:lnTo>
                    <a:lnTo>
                      <a:pt x="73" y="1019"/>
                    </a:lnTo>
                    <a:lnTo>
                      <a:pt x="76" y="1019"/>
                    </a:lnTo>
                    <a:lnTo>
                      <a:pt x="75" y="1017"/>
                    </a:lnTo>
                    <a:lnTo>
                      <a:pt x="73" y="1015"/>
                    </a:lnTo>
                    <a:lnTo>
                      <a:pt x="71" y="1015"/>
                    </a:lnTo>
                    <a:lnTo>
                      <a:pt x="70" y="1015"/>
                    </a:lnTo>
                    <a:lnTo>
                      <a:pt x="69" y="1013"/>
                    </a:lnTo>
                    <a:lnTo>
                      <a:pt x="68" y="1010"/>
                    </a:lnTo>
                    <a:lnTo>
                      <a:pt x="70" y="1010"/>
                    </a:lnTo>
                    <a:lnTo>
                      <a:pt x="72" y="1010"/>
                    </a:lnTo>
                    <a:lnTo>
                      <a:pt x="72" y="1009"/>
                    </a:lnTo>
                    <a:lnTo>
                      <a:pt x="71" y="1007"/>
                    </a:lnTo>
                    <a:lnTo>
                      <a:pt x="70" y="1005"/>
                    </a:lnTo>
                    <a:lnTo>
                      <a:pt x="70" y="1003"/>
                    </a:lnTo>
                    <a:lnTo>
                      <a:pt x="72" y="1003"/>
                    </a:lnTo>
                    <a:lnTo>
                      <a:pt x="75" y="1003"/>
                    </a:lnTo>
                    <a:lnTo>
                      <a:pt x="73" y="1002"/>
                    </a:lnTo>
                    <a:lnTo>
                      <a:pt x="73" y="1000"/>
                    </a:lnTo>
                    <a:lnTo>
                      <a:pt x="76" y="1000"/>
                    </a:lnTo>
                    <a:lnTo>
                      <a:pt x="78" y="1000"/>
                    </a:lnTo>
                    <a:lnTo>
                      <a:pt x="77" y="998"/>
                    </a:lnTo>
                    <a:lnTo>
                      <a:pt x="77" y="996"/>
                    </a:lnTo>
                    <a:lnTo>
                      <a:pt x="79" y="996"/>
                    </a:lnTo>
                    <a:lnTo>
                      <a:pt x="80" y="996"/>
                    </a:lnTo>
                    <a:lnTo>
                      <a:pt x="80" y="994"/>
                    </a:lnTo>
                    <a:lnTo>
                      <a:pt x="79" y="992"/>
                    </a:lnTo>
                    <a:lnTo>
                      <a:pt x="81" y="992"/>
                    </a:lnTo>
                    <a:lnTo>
                      <a:pt x="83" y="992"/>
                    </a:lnTo>
                    <a:lnTo>
                      <a:pt x="85" y="992"/>
                    </a:lnTo>
                    <a:lnTo>
                      <a:pt x="87" y="992"/>
                    </a:lnTo>
                    <a:lnTo>
                      <a:pt x="87" y="990"/>
                    </a:lnTo>
                    <a:lnTo>
                      <a:pt x="86" y="989"/>
                    </a:lnTo>
                    <a:lnTo>
                      <a:pt x="85" y="987"/>
                    </a:lnTo>
                    <a:lnTo>
                      <a:pt x="85" y="985"/>
                    </a:lnTo>
                    <a:lnTo>
                      <a:pt x="87" y="985"/>
                    </a:lnTo>
                    <a:lnTo>
                      <a:pt x="89" y="985"/>
                    </a:lnTo>
                    <a:lnTo>
                      <a:pt x="88" y="983"/>
                    </a:lnTo>
                    <a:lnTo>
                      <a:pt x="88" y="981"/>
                    </a:lnTo>
                    <a:lnTo>
                      <a:pt x="91" y="981"/>
                    </a:lnTo>
                    <a:lnTo>
                      <a:pt x="93" y="982"/>
                    </a:lnTo>
                    <a:lnTo>
                      <a:pt x="92" y="980"/>
                    </a:lnTo>
                    <a:lnTo>
                      <a:pt x="91" y="977"/>
                    </a:lnTo>
                    <a:lnTo>
                      <a:pt x="93" y="977"/>
                    </a:lnTo>
                    <a:lnTo>
                      <a:pt x="95" y="977"/>
                    </a:lnTo>
                    <a:lnTo>
                      <a:pt x="95" y="975"/>
                    </a:lnTo>
                    <a:lnTo>
                      <a:pt x="94" y="974"/>
                    </a:lnTo>
                    <a:lnTo>
                      <a:pt x="96" y="973"/>
                    </a:lnTo>
                    <a:lnTo>
                      <a:pt x="98" y="974"/>
                    </a:lnTo>
                    <a:lnTo>
                      <a:pt x="99" y="975"/>
                    </a:lnTo>
                    <a:lnTo>
                      <a:pt x="99" y="977"/>
                    </a:lnTo>
                    <a:lnTo>
                      <a:pt x="100" y="980"/>
                    </a:lnTo>
                    <a:lnTo>
                      <a:pt x="100" y="982"/>
                    </a:lnTo>
                    <a:lnTo>
                      <a:pt x="102" y="982"/>
                    </a:lnTo>
                    <a:lnTo>
                      <a:pt x="104" y="982"/>
                    </a:lnTo>
                    <a:lnTo>
                      <a:pt x="104" y="980"/>
                    </a:lnTo>
                    <a:lnTo>
                      <a:pt x="103" y="977"/>
                    </a:lnTo>
                    <a:lnTo>
                      <a:pt x="105" y="977"/>
                    </a:lnTo>
                    <a:lnTo>
                      <a:pt x="108" y="977"/>
                    </a:lnTo>
                    <a:lnTo>
                      <a:pt x="106" y="974"/>
                    </a:lnTo>
                    <a:lnTo>
                      <a:pt x="105" y="972"/>
                    </a:lnTo>
                    <a:lnTo>
                      <a:pt x="105" y="970"/>
                    </a:lnTo>
                    <a:lnTo>
                      <a:pt x="104" y="970"/>
                    </a:lnTo>
                    <a:lnTo>
                      <a:pt x="103" y="970"/>
                    </a:lnTo>
                    <a:lnTo>
                      <a:pt x="101" y="970"/>
                    </a:lnTo>
                    <a:lnTo>
                      <a:pt x="101" y="970"/>
                    </a:lnTo>
                    <a:lnTo>
                      <a:pt x="100" y="968"/>
                    </a:lnTo>
                    <a:lnTo>
                      <a:pt x="100" y="967"/>
                    </a:lnTo>
                    <a:lnTo>
                      <a:pt x="102" y="967"/>
                    </a:lnTo>
                    <a:lnTo>
                      <a:pt x="104" y="967"/>
                    </a:lnTo>
                    <a:lnTo>
                      <a:pt x="103" y="965"/>
                    </a:lnTo>
                    <a:lnTo>
                      <a:pt x="102" y="963"/>
                    </a:lnTo>
                    <a:lnTo>
                      <a:pt x="104" y="963"/>
                    </a:lnTo>
                    <a:lnTo>
                      <a:pt x="106" y="963"/>
                    </a:lnTo>
                    <a:lnTo>
                      <a:pt x="108" y="965"/>
                    </a:lnTo>
                    <a:lnTo>
                      <a:pt x="108" y="967"/>
                    </a:lnTo>
                    <a:lnTo>
                      <a:pt x="110" y="967"/>
                    </a:lnTo>
                    <a:lnTo>
                      <a:pt x="112" y="967"/>
                    </a:lnTo>
                    <a:lnTo>
                      <a:pt x="112" y="965"/>
                    </a:lnTo>
                    <a:lnTo>
                      <a:pt x="111" y="963"/>
                    </a:lnTo>
                    <a:lnTo>
                      <a:pt x="110" y="959"/>
                    </a:lnTo>
                    <a:lnTo>
                      <a:pt x="109" y="955"/>
                    </a:lnTo>
                    <a:lnTo>
                      <a:pt x="108" y="953"/>
                    </a:lnTo>
                    <a:lnTo>
                      <a:pt x="108" y="952"/>
                    </a:lnTo>
                    <a:lnTo>
                      <a:pt x="110" y="952"/>
                    </a:lnTo>
                    <a:lnTo>
                      <a:pt x="112" y="952"/>
                    </a:lnTo>
                    <a:lnTo>
                      <a:pt x="111" y="950"/>
                    </a:lnTo>
                    <a:lnTo>
                      <a:pt x="111" y="948"/>
                    </a:lnTo>
                    <a:lnTo>
                      <a:pt x="113" y="948"/>
                    </a:lnTo>
                    <a:lnTo>
                      <a:pt x="114" y="948"/>
                    </a:lnTo>
                    <a:lnTo>
                      <a:pt x="114" y="946"/>
                    </a:lnTo>
                    <a:lnTo>
                      <a:pt x="113" y="944"/>
                    </a:lnTo>
                    <a:lnTo>
                      <a:pt x="115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6" y="940"/>
                    </a:lnTo>
                    <a:lnTo>
                      <a:pt x="118" y="940"/>
                    </a:lnTo>
                    <a:lnTo>
                      <a:pt x="120" y="940"/>
                    </a:lnTo>
                    <a:lnTo>
                      <a:pt x="121" y="942"/>
                    </a:lnTo>
                    <a:lnTo>
                      <a:pt x="121" y="944"/>
                    </a:lnTo>
                    <a:lnTo>
                      <a:pt x="123" y="944"/>
                    </a:lnTo>
                    <a:lnTo>
                      <a:pt x="126" y="944"/>
                    </a:lnTo>
                    <a:lnTo>
                      <a:pt x="125" y="942"/>
                    </a:lnTo>
                    <a:lnTo>
                      <a:pt x="125" y="940"/>
                    </a:lnTo>
                    <a:lnTo>
                      <a:pt x="127" y="940"/>
                    </a:lnTo>
                    <a:lnTo>
                      <a:pt x="129" y="940"/>
                    </a:lnTo>
                    <a:lnTo>
                      <a:pt x="129" y="940"/>
                    </a:lnTo>
                    <a:lnTo>
                      <a:pt x="128" y="939"/>
                    </a:lnTo>
                    <a:lnTo>
                      <a:pt x="128" y="937"/>
                    </a:lnTo>
                    <a:lnTo>
                      <a:pt x="128" y="937"/>
                    </a:lnTo>
                    <a:lnTo>
                      <a:pt x="126" y="937"/>
                    </a:lnTo>
                    <a:lnTo>
                      <a:pt x="123" y="937"/>
                    </a:lnTo>
                    <a:lnTo>
                      <a:pt x="123" y="939"/>
                    </a:lnTo>
                    <a:lnTo>
                      <a:pt x="125" y="940"/>
                    </a:lnTo>
                    <a:lnTo>
                      <a:pt x="122" y="940"/>
                    </a:lnTo>
                    <a:lnTo>
                      <a:pt x="120" y="940"/>
                    </a:lnTo>
                    <a:lnTo>
                      <a:pt x="119" y="938"/>
                    </a:lnTo>
                    <a:lnTo>
                      <a:pt x="119" y="937"/>
                    </a:lnTo>
                    <a:lnTo>
                      <a:pt x="118" y="935"/>
                    </a:lnTo>
                    <a:lnTo>
                      <a:pt x="118" y="933"/>
                    </a:lnTo>
                    <a:lnTo>
                      <a:pt x="120" y="933"/>
                    </a:lnTo>
                    <a:lnTo>
                      <a:pt x="122" y="933"/>
                    </a:lnTo>
                    <a:lnTo>
                      <a:pt x="123" y="933"/>
                    </a:lnTo>
                    <a:lnTo>
                      <a:pt x="126" y="933"/>
                    </a:lnTo>
                    <a:lnTo>
                      <a:pt x="126" y="932"/>
                    </a:lnTo>
                    <a:lnTo>
                      <a:pt x="125" y="930"/>
                    </a:lnTo>
                    <a:lnTo>
                      <a:pt x="125" y="927"/>
                    </a:lnTo>
                    <a:lnTo>
                      <a:pt x="123" y="925"/>
                    </a:lnTo>
                    <a:lnTo>
                      <a:pt x="126" y="925"/>
                    </a:lnTo>
                    <a:lnTo>
                      <a:pt x="128" y="925"/>
                    </a:lnTo>
                    <a:lnTo>
                      <a:pt x="128" y="923"/>
                    </a:lnTo>
                    <a:lnTo>
                      <a:pt x="127" y="922"/>
                    </a:lnTo>
                    <a:lnTo>
                      <a:pt x="129" y="922"/>
                    </a:lnTo>
                    <a:lnTo>
                      <a:pt x="131" y="922"/>
                    </a:lnTo>
                    <a:lnTo>
                      <a:pt x="133" y="922"/>
                    </a:lnTo>
                    <a:lnTo>
                      <a:pt x="135" y="922"/>
                    </a:lnTo>
                    <a:lnTo>
                      <a:pt x="137" y="922"/>
                    </a:lnTo>
                    <a:lnTo>
                      <a:pt x="139" y="922"/>
                    </a:lnTo>
                    <a:lnTo>
                      <a:pt x="138" y="920"/>
                    </a:lnTo>
                    <a:lnTo>
                      <a:pt x="138" y="918"/>
                    </a:lnTo>
                    <a:lnTo>
                      <a:pt x="137" y="918"/>
                    </a:lnTo>
                    <a:lnTo>
                      <a:pt x="136" y="918"/>
                    </a:lnTo>
                    <a:lnTo>
                      <a:pt x="134" y="918"/>
                    </a:lnTo>
                    <a:lnTo>
                      <a:pt x="134" y="918"/>
                    </a:lnTo>
                    <a:lnTo>
                      <a:pt x="133" y="917"/>
                    </a:lnTo>
                    <a:lnTo>
                      <a:pt x="133" y="915"/>
                    </a:lnTo>
                    <a:lnTo>
                      <a:pt x="135" y="915"/>
                    </a:lnTo>
                    <a:lnTo>
                      <a:pt x="137" y="915"/>
                    </a:lnTo>
                    <a:lnTo>
                      <a:pt x="136" y="913"/>
                    </a:lnTo>
                    <a:lnTo>
                      <a:pt x="136" y="910"/>
                    </a:lnTo>
                    <a:lnTo>
                      <a:pt x="138" y="910"/>
                    </a:lnTo>
                    <a:lnTo>
                      <a:pt x="141" y="910"/>
                    </a:lnTo>
                    <a:lnTo>
                      <a:pt x="139" y="909"/>
                    </a:lnTo>
                    <a:lnTo>
                      <a:pt x="139" y="907"/>
                    </a:lnTo>
                    <a:lnTo>
                      <a:pt x="141" y="907"/>
                    </a:lnTo>
                    <a:lnTo>
                      <a:pt x="143" y="907"/>
                    </a:lnTo>
                    <a:lnTo>
                      <a:pt x="143" y="905"/>
                    </a:lnTo>
                    <a:lnTo>
                      <a:pt x="142" y="903"/>
                    </a:lnTo>
                    <a:lnTo>
                      <a:pt x="144" y="904"/>
                    </a:lnTo>
                    <a:lnTo>
                      <a:pt x="146" y="904"/>
                    </a:lnTo>
                    <a:lnTo>
                      <a:pt x="146" y="902"/>
                    </a:lnTo>
                    <a:lnTo>
                      <a:pt x="145" y="900"/>
                    </a:lnTo>
                    <a:lnTo>
                      <a:pt x="144" y="896"/>
                    </a:lnTo>
                    <a:lnTo>
                      <a:pt x="152" y="897"/>
                    </a:lnTo>
                    <a:lnTo>
                      <a:pt x="153" y="900"/>
                    </a:lnTo>
                    <a:lnTo>
                      <a:pt x="153" y="902"/>
                    </a:lnTo>
                    <a:lnTo>
                      <a:pt x="154" y="904"/>
                    </a:lnTo>
                    <a:lnTo>
                      <a:pt x="156" y="904"/>
                    </a:lnTo>
                    <a:lnTo>
                      <a:pt x="159" y="904"/>
                    </a:lnTo>
                    <a:lnTo>
                      <a:pt x="158" y="902"/>
                    </a:lnTo>
                    <a:lnTo>
                      <a:pt x="158" y="900"/>
                    </a:lnTo>
                    <a:lnTo>
                      <a:pt x="160" y="900"/>
                    </a:lnTo>
                    <a:lnTo>
                      <a:pt x="162" y="901"/>
                    </a:lnTo>
                    <a:lnTo>
                      <a:pt x="164" y="901"/>
                    </a:lnTo>
                    <a:lnTo>
                      <a:pt x="166" y="901"/>
                    </a:lnTo>
                    <a:lnTo>
                      <a:pt x="165" y="899"/>
                    </a:lnTo>
                    <a:lnTo>
                      <a:pt x="165" y="897"/>
                    </a:lnTo>
                    <a:lnTo>
                      <a:pt x="163" y="897"/>
                    </a:lnTo>
                    <a:lnTo>
                      <a:pt x="161" y="897"/>
                    </a:lnTo>
                    <a:lnTo>
                      <a:pt x="160" y="894"/>
                    </a:lnTo>
                    <a:lnTo>
                      <a:pt x="160" y="892"/>
                    </a:lnTo>
                    <a:lnTo>
                      <a:pt x="159" y="892"/>
                    </a:lnTo>
                    <a:lnTo>
                      <a:pt x="158" y="892"/>
                    </a:lnTo>
                    <a:lnTo>
                      <a:pt x="155" y="892"/>
                    </a:lnTo>
                    <a:lnTo>
                      <a:pt x="155" y="892"/>
                    </a:lnTo>
                    <a:lnTo>
                      <a:pt x="154" y="890"/>
                    </a:lnTo>
                    <a:lnTo>
                      <a:pt x="154" y="889"/>
                    </a:lnTo>
                    <a:lnTo>
                      <a:pt x="156" y="889"/>
                    </a:lnTo>
                    <a:lnTo>
                      <a:pt x="159" y="889"/>
                    </a:lnTo>
                    <a:lnTo>
                      <a:pt x="158" y="887"/>
                    </a:lnTo>
                    <a:lnTo>
                      <a:pt x="158" y="885"/>
                    </a:lnTo>
                    <a:lnTo>
                      <a:pt x="159" y="885"/>
                    </a:lnTo>
                    <a:lnTo>
                      <a:pt x="161" y="885"/>
                    </a:lnTo>
                    <a:lnTo>
                      <a:pt x="162" y="887"/>
                    </a:lnTo>
                    <a:lnTo>
                      <a:pt x="162" y="889"/>
                    </a:lnTo>
                    <a:lnTo>
                      <a:pt x="165" y="889"/>
                    </a:lnTo>
                    <a:lnTo>
                      <a:pt x="166" y="889"/>
                    </a:lnTo>
                    <a:lnTo>
                      <a:pt x="166" y="887"/>
                    </a:lnTo>
                    <a:lnTo>
                      <a:pt x="165" y="886"/>
                    </a:lnTo>
                    <a:lnTo>
                      <a:pt x="164" y="882"/>
                    </a:lnTo>
                    <a:lnTo>
                      <a:pt x="163" y="877"/>
                    </a:lnTo>
                    <a:lnTo>
                      <a:pt x="163" y="876"/>
                    </a:lnTo>
                    <a:lnTo>
                      <a:pt x="162" y="874"/>
                    </a:lnTo>
                    <a:lnTo>
                      <a:pt x="164" y="874"/>
                    </a:lnTo>
                    <a:lnTo>
                      <a:pt x="166" y="874"/>
                    </a:lnTo>
                    <a:lnTo>
                      <a:pt x="165" y="872"/>
                    </a:lnTo>
                    <a:lnTo>
                      <a:pt x="165" y="870"/>
                    </a:lnTo>
                    <a:lnTo>
                      <a:pt x="167" y="870"/>
                    </a:lnTo>
                    <a:lnTo>
                      <a:pt x="169" y="871"/>
                    </a:lnTo>
                    <a:lnTo>
                      <a:pt x="169" y="872"/>
                    </a:lnTo>
                    <a:lnTo>
                      <a:pt x="170" y="874"/>
                    </a:lnTo>
                    <a:lnTo>
                      <a:pt x="172" y="874"/>
                    </a:lnTo>
                    <a:lnTo>
                      <a:pt x="175" y="874"/>
                    </a:lnTo>
                    <a:lnTo>
                      <a:pt x="173" y="872"/>
                    </a:lnTo>
                    <a:lnTo>
                      <a:pt x="173" y="871"/>
                    </a:lnTo>
                    <a:lnTo>
                      <a:pt x="176" y="871"/>
                    </a:lnTo>
                    <a:lnTo>
                      <a:pt x="178" y="871"/>
                    </a:lnTo>
                    <a:lnTo>
                      <a:pt x="177" y="869"/>
                    </a:lnTo>
                    <a:lnTo>
                      <a:pt x="177" y="867"/>
                    </a:lnTo>
                    <a:lnTo>
                      <a:pt x="175" y="867"/>
                    </a:lnTo>
                    <a:lnTo>
                      <a:pt x="172" y="867"/>
                    </a:lnTo>
                    <a:lnTo>
                      <a:pt x="171" y="865"/>
                    </a:lnTo>
                    <a:lnTo>
                      <a:pt x="171" y="863"/>
                    </a:lnTo>
                    <a:lnTo>
                      <a:pt x="173" y="864"/>
                    </a:lnTo>
                    <a:lnTo>
                      <a:pt x="176" y="864"/>
                    </a:lnTo>
                    <a:lnTo>
                      <a:pt x="175" y="862"/>
                    </a:lnTo>
                    <a:lnTo>
                      <a:pt x="173" y="859"/>
                    </a:lnTo>
                    <a:lnTo>
                      <a:pt x="173" y="857"/>
                    </a:lnTo>
                    <a:lnTo>
                      <a:pt x="172" y="855"/>
                    </a:lnTo>
                    <a:lnTo>
                      <a:pt x="175" y="855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81" y="856"/>
                    </a:lnTo>
                    <a:lnTo>
                      <a:pt x="181" y="854"/>
                    </a:lnTo>
                    <a:lnTo>
                      <a:pt x="180" y="852"/>
                    </a:lnTo>
                    <a:lnTo>
                      <a:pt x="179" y="850"/>
                    </a:lnTo>
                    <a:lnTo>
                      <a:pt x="179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2" y="847"/>
                    </a:lnTo>
                    <a:lnTo>
                      <a:pt x="182" y="845"/>
                    </a:lnTo>
                    <a:lnTo>
                      <a:pt x="184" y="845"/>
                    </a:lnTo>
                    <a:lnTo>
                      <a:pt x="186" y="845"/>
                    </a:lnTo>
                    <a:lnTo>
                      <a:pt x="185" y="843"/>
                    </a:lnTo>
                    <a:lnTo>
                      <a:pt x="185" y="841"/>
                    </a:lnTo>
                    <a:lnTo>
                      <a:pt x="187" y="841"/>
                    </a:lnTo>
                    <a:lnTo>
                      <a:pt x="189" y="841"/>
                    </a:lnTo>
                    <a:lnTo>
                      <a:pt x="188" y="839"/>
                    </a:lnTo>
                    <a:lnTo>
                      <a:pt x="188" y="837"/>
                    </a:lnTo>
                    <a:lnTo>
                      <a:pt x="191" y="837"/>
                    </a:lnTo>
                    <a:lnTo>
                      <a:pt x="192" y="837"/>
                    </a:lnTo>
                    <a:lnTo>
                      <a:pt x="192" y="836"/>
                    </a:lnTo>
                    <a:lnTo>
                      <a:pt x="191" y="834"/>
                    </a:lnTo>
                    <a:lnTo>
                      <a:pt x="193" y="834"/>
                    </a:lnTo>
                    <a:lnTo>
                      <a:pt x="195" y="834"/>
                    </a:lnTo>
                    <a:lnTo>
                      <a:pt x="195" y="832"/>
                    </a:lnTo>
                    <a:lnTo>
                      <a:pt x="194" y="830"/>
                    </a:lnTo>
                    <a:lnTo>
                      <a:pt x="196" y="830"/>
                    </a:lnTo>
                    <a:lnTo>
                      <a:pt x="198" y="831"/>
                    </a:lnTo>
                    <a:lnTo>
                      <a:pt x="198" y="829"/>
                    </a:lnTo>
                    <a:lnTo>
                      <a:pt x="197" y="826"/>
                    </a:lnTo>
                    <a:lnTo>
                      <a:pt x="199" y="826"/>
                    </a:lnTo>
                    <a:lnTo>
                      <a:pt x="201" y="826"/>
                    </a:lnTo>
                    <a:lnTo>
                      <a:pt x="200" y="824"/>
                    </a:lnTo>
                    <a:lnTo>
                      <a:pt x="200" y="823"/>
                    </a:lnTo>
                    <a:lnTo>
                      <a:pt x="202" y="823"/>
                    </a:lnTo>
                    <a:lnTo>
                      <a:pt x="204" y="823"/>
                    </a:lnTo>
                    <a:lnTo>
                      <a:pt x="203" y="821"/>
                    </a:lnTo>
                    <a:lnTo>
                      <a:pt x="203" y="819"/>
                    </a:lnTo>
                    <a:lnTo>
                      <a:pt x="205" y="819"/>
                    </a:lnTo>
                    <a:lnTo>
                      <a:pt x="208" y="819"/>
                    </a:lnTo>
                    <a:lnTo>
                      <a:pt x="208" y="821"/>
                    </a:lnTo>
                    <a:lnTo>
                      <a:pt x="209" y="823"/>
                    </a:lnTo>
                    <a:lnTo>
                      <a:pt x="211" y="823"/>
                    </a:lnTo>
                    <a:lnTo>
                      <a:pt x="213" y="823"/>
                    </a:lnTo>
                    <a:lnTo>
                      <a:pt x="212" y="821"/>
                    </a:lnTo>
                    <a:lnTo>
                      <a:pt x="212" y="819"/>
                    </a:lnTo>
                    <a:lnTo>
                      <a:pt x="211" y="818"/>
                    </a:lnTo>
                    <a:lnTo>
                      <a:pt x="211" y="816"/>
                    </a:lnTo>
                    <a:lnTo>
                      <a:pt x="209" y="816"/>
                    </a:lnTo>
                    <a:lnTo>
                      <a:pt x="206" y="816"/>
                    </a:lnTo>
                    <a:lnTo>
                      <a:pt x="205" y="814"/>
                    </a:lnTo>
                    <a:lnTo>
                      <a:pt x="205" y="812"/>
                    </a:lnTo>
                    <a:lnTo>
                      <a:pt x="206" y="812"/>
                    </a:lnTo>
                    <a:lnTo>
                      <a:pt x="209" y="812"/>
                    </a:lnTo>
                    <a:lnTo>
                      <a:pt x="211" y="812"/>
                    </a:lnTo>
                    <a:lnTo>
                      <a:pt x="213" y="812"/>
                    </a:lnTo>
                    <a:lnTo>
                      <a:pt x="214" y="814"/>
                    </a:lnTo>
                    <a:lnTo>
                      <a:pt x="214" y="816"/>
                    </a:lnTo>
                    <a:lnTo>
                      <a:pt x="216" y="816"/>
                    </a:lnTo>
                    <a:lnTo>
                      <a:pt x="218" y="816"/>
                    </a:lnTo>
                    <a:lnTo>
                      <a:pt x="218" y="814"/>
                    </a:lnTo>
                    <a:lnTo>
                      <a:pt x="217" y="812"/>
                    </a:lnTo>
                    <a:lnTo>
                      <a:pt x="219" y="813"/>
                    </a:lnTo>
                    <a:lnTo>
                      <a:pt x="221" y="813"/>
                    </a:lnTo>
                    <a:lnTo>
                      <a:pt x="221" y="810"/>
                    </a:lnTo>
                    <a:lnTo>
                      <a:pt x="220" y="808"/>
                    </a:lnTo>
                    <a:lnTo>
                      <a:pt x="219" y="804"/>
                    </a:lnTo>
                    <a:lnTo>
                      <a:pt x="218" y="801"/>
                    </a:lnTo>
                    <a:lnTo>
                      <a:pt x="217" y="799"/>
                    </a:lnTo>
                    <a:lnTo>
                      <a:pt x="217" y="797"/>
                    </a:lnTo>
                    <a:lnTo>
                      <a:pt x="219" y="797"/>
                    </a:lnTo>
                    <a:lnTo>
                      <a:pt x="221" y="797"/>
                    </a:lnTo>
                    <a:lnTo>
                      <a:pt x="224" y="798"/>
                    </a:lnTo>
                    <a:lnTo>
                      <a:pt x="226" y="798"/>
                    </a:lnTo>
                    <a:lnTo>
                      <a:pt x="225" y="796"/>
                    </a:lnTo>
                    <a:lnTo>
                      <a:pt x="225" y="793"/>
                    </a:lnTo>
                    <a:lnTo>
                      <a:pt x="227" y="793"/>
                    </a:lnTo>
                    <a:lnTo>
                      <a:pt x="228" y="793"/>
                    </a:lnTo>
                    <a:lnTo>
                      <a:pt x="230" y="793"/>
                    </a:lnTo>
                    <a:lnTo>
                      <a:pt x="232" y="793"/>
                    </a:lnTo>
                    <a:lnTo>
                      <a:pt x="232" y="792"/>
                    </a:lnTo>
                    <a:lnTo>
                      <a:pt x="231" y="790"/>
                    </a:lnTo>
                    <a:lnTo>
                      <a:pt x="231" y="788"/>
                    </a:lnTo>
                    <a:lnTo>
                      <a:pt x="230" y="786"/>
                    </a:lnTo>
                    <a:lnTo>
                      <a:pt x="232" y="786"/>
                    </a:lnTo>
                    <a:lnTo>
                      <a:pt x="234" y="786"/>
                    </a:lnTo>
                    <a:lnTo>
                      <a:pt x="234" y="784"/>
                    </a:lnTo>
                    <a:lnTo>
                      <a:pt x="233" y="783"/>
                    </a:lnTo>
                    <a:lnTo>
                      <a:pt x="235" y="783"/>
                    </a:lnTo>
                    <a:lnTo>
                      <a:pt x="237" y="783"/>
                    </a:lnTo>
                    <a:lnTo>
                      <a:pt x="236" y="781"/>
                    </a:lnTo>
                    <a:lnTo>
                      <a:pt x="236" y="779"/>
                    </a:lnTo>
                    <a:lnTo>
                      <a:pt x="238" y="779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9" y="775"/>
                    </a:lnTo>
                    <a:lnTo>
                      <a:pt x="242" y="775"/>
                    </a:lnTo>
                    <a:lnTo>
                      <a:pt x="244" y="775"/>
                    </a:lnTo>
                    <a:lnTo>
                      <a:pt x="243" y="773"/>
                    </a:lnTo>
                    <a:lnTo>
                      <a:pt x="243" y="771"/>
                    </a:lnTo>
                    <a:lnTo>
                      <a:pt x="245" y="771"/>
                    </a:lnTo>
                    <a:lnTo>
                      <a:pt x="246" y="772"/>
                    </a:lnTo>
                    <a:lnTo>
                      <a:pt x="247" y="773"/>
                    </a:lnTo>
                    <a:lnTo>
                      <a:pt x="248" y="775"/>
                    </a:lnTo>
                    <a:lnTo>
                      <a:pt x="249" y="775"/>
                    </a:lnTo>
                    <a:lnTo>
                      <a:pt x="251" y="775"/>
                    </a:lnTo>
                    <a:lnTo>
                      <a:pt x="252" y="777"/>
                    </a:lnTo>
                    <a:lnTo>
                      <a:pt x="252" y="780"/>
                    </a:lnTo>
                    <a:lnTo>
                      <a:pt x="254" y="780"/>
                    </a:lnTo>
                    <a:lnTo>
                      <a:pt x="256" y="780"/>
                    </a:lnTo>
                    <a:lnTo>
                      <a:pt x="256" y="777"/>
                    </a:lnTo>
                    <a:lnTo>
                      <a:pt x="255" y="775"/>
                    </a:lnTo>
                    <a:lnTo>
                      <a:pt x="253" y="775"/>
                    </a:lnTo>
                    <a:lnTo>
                      <a:pt x="251" y="775"/>
                    </a:lnTo>
                    <a:lnTo>
                      <a:pt x="251" y="774"/>
                    </a:lnTo>
                    <a:lnTo>
                      <a:pt x="250" y="772"/>
                    </a:lnTo>
                    <a:lnTo>
                      <a:pt x="250" y="770"/>
                    </a:lnTo>
                    <a:lnTo>
                      <a:pt x="249" y="768"/>
                    </a:lnTo>
                    <a:lnTo>
                      <a:pt x="247" y="768"/>
                    </a:lnTo>
                    <a:lnTo>
                      <a:pt x="245" y="768"/>
                    </a:lnTo>
                    <a:lnTo>
                      <a:pt x="245" y="766"/>
                    </a:lnTo>
                    <a:lnTo>
                      <a:pt x="244" y="764"/>
                    </a:lnTo>
                    <a:lnTo>
                      <a:pt x="246" y="764"/>
                    </a:lnTo>
                    <a:lnTo>
                      <a:pt x="248" y="765"/>
                    </a:lnTo>
                    <a:lnTo>
                      <a:pt x="248" y="763"/>
                    </a:lnTo>
                    <a:lnTo>
                      <a:pt x="247" y="760"/>
                    </a:lnTo>
                    <a:lnTo>
                      <a:pt x="249" y="760"/>
                    </a:lnTo>
                    <a:lnTo>
                      <a:pt x="251" y="760"/>
                    </a:lnTo>
                    <a:lnTo>
                      <a:pt x="252" y="763"/>
                    </a:lnTo>
                    <a:lnTo>
                      <a:pt x="252" y="765"/>
                    </a:lnTo>
                    <a:lnTo>
                      <a:pt x="254" y="765"/>
                    </a:lnTo>
                    <a:lnTo>
                      <a:pt x="256" y="765"/>
                    </a:lnTo>
                    <a:lnTo>
                      <a:pt x="256" y="763"/>
                    </a:lnTo>
                    <a:lnTo>
                      <a:pt x="255" y="760"/>
                    </a:lnTo>
                    <a:lnTo>
                      <a:pt x="258" y="760"/>
                    </a:lnTo>
                    <a:lnTo>
                      <a:pt x="260" y="760"/>
                    </a:lnTo>
                    <a:lnTo>
                      <a:pt x="259" y="759"/>
                    </a:lnTo>
                    <a:lnTo>
                      <a:pt x="259" y="757"/>
                    </a:lnTo>
                    <a:lnTo>
                      <a:pt x="258" y="753"/>
                    </a:lnTo>
                    <a:lnTo>
                      <a:pt x="256" y="751"/>
                    </a:lnTo>
                    <a:lnTo>
                      <a:pt x="256" y="750"/>
                    </a:lnTo>
                    <a:lnTo>
                      <a:pt x="259" y="750"/>
                    </a:lnTo>
                    <a:lnTo>
                      <a:pt x="261" y="750"/>
                    </a:lnTo>
                    <a:lnTo>
                      <a:pt x="260" y="748"/>
                    </a:lnTo>
                    <a:lnTo>
                      <a:pt x="260" y="746"/>
                    </a:lnTo>
                    <a:lnTo>
                      <a:pt x="262" y="746"/>
                    </a:lnTo>
                    <a:lnTo>
                      <a:pt x="263" y="746"/>
                    </a:lnTo>
                    <a:lnTo>
                      <a:pt x="263" y="745"/>
                    </a:lnTo>
                    <a:lnTo>
                      <a:pt x="262" y="742"/>
                    </a:lnTo>
                    <a:lnTo>
                      <a:pt x="264" y="742"/>
                    </a:lnTo>
                    <a:lnTo>
                      <a:pt x="266" y="742"/>
                    </a:lnTo>
                    <a:lnTo>
                      <a:pt x="268" y="742"/>
                    </a:lnTo>
                    <a:lnTo>
                      <a:pt x="270" y="742"/>
                    </a:lnTo>
                    <a:lnTo>
                      <a:pt x="270" y="740"/>
                    </a:lnTo>
                    <a:lnTo>
                      <a:pt x="269" y="738"/>
                    </a:lnTo>
                    <a:lnTo>
                      <a:pt x="268" y="737"/>
                    </a:lnTo>
                    <a:lnTo>
                      <a:pt x="268" y="735"/>
                    </a:lnTo>
                    <a:lnTo>
                      <a:pt x="270" y="735"/>
                    </a:lnTo>
                    <a:lnTo>
                      <a:pt x="272" y="735"/>
                    </a:lnTo>
                    <a:lnTo>
                      <a:pt x="271" y="733"/>
                    </a:lnTo>
                    <a:lnTo>
                      <a:pt x="271" y="731"/>
                    </a:lnTo>
                    <a:lnTo>
                      <a:pt x="274" y="731"/>
                    </a:lnTo>
                    <a:lnTo>
                      <a:pt x="276" y="732"/>
                    </a:lnTo>
                    <a:lnTo>
                      <a:pt x="278" y="732"/>
                    </a:lnTo>
                    <a:lnTo>
                      <a:pt x="280" y="732"/>
                    </a:lnTo>
                    <a:lnTo>
                      <a:pt x="279" y="730"/>
                    </a:lnTo>
                    <a:lnTo>
                      <a:pt x="279" y="727"/>
                    </a:lnTo>
                    <a:lnTo>
                      <a:pt x="277" y="727"/>
                    </a:lnTo>
                    <a:lnTo>
                      <a:pt x="275" y="727"/>
                    </a:lnTo>
                    <a:lnTo>
                      <a:pt x="274" y="725"/>
                    </a:lnTo>
                    <a:lnTo>
                      <a:pt x="274" y="723"/>
                    </a:lnTo>
                    <a:lnTo>
                      <a:pt x="276" y="723"/>
                    </a:lnTo>
                    <a:lnTo>
                      <a:pt x="278" y="724"/>
                    </a:lnTo>
                    <a:lnTo>
                      <a:pt x="279" y="724"/>
                    </a:lnTo>
                    <a:lnTo>
                      <a:pt x="281" y="724"/>
                    </a:lnTo>
                    <a:lnTo>
                      <a:pt x="283" y="724"/>
                    </a:lnTo>
                    <a:lnTo>
                      <a:pt x="285" y="724"/>
                    </a:lnTo>
                    <a:lnTo>
                      <a:pt x="287" y="724"/>
                    </a:lnTo>
                    <a:lnTo>
                      <a:pt x="289" y="724"/>
                    </a:lnTo>
                    <a:lnTo>
                      <a:pt x="289" y="722"/>
                    </a:lnTo>
                    <a:lnTo>
                      <a:pt x="288" y="720"/>
                    </a:lnTo>
                    <a:lnTo>
                      <a:pt x="288" y="719"/>
                    </a:lnTo>
                    <a:lnTo>
                      <a:pt x="287" y="717"/>
                    </a:lnTo>
                    <a:lnTo>
                      <a:pt x="286" y="715"/>
                    </a:lnTo>
                    <a:lnTo>
                      <a:pt x="286" y="713"/>
                    </a:lnTo>
                    <a:lnTo>
                      <a:pt x="288" y="713"/>
                    </a:lnTo>
                    <a:lnTo>
                      <a:pt x="291" y="713"/>
                    </a:lnTo>
                    <a:lnTo>
                      <a:pt x="289" y="712"/>
                    </a:lnTo>
                    <a:lnTo>
                      <a:pt x="289" y="709"/>
                    </a:lnTo>
                    <a:lnTo>
                      <a:pt x="292" y="709"/>
                    </a:lnTo>
                    <a:lnTo>
                      <a:pt x="294" y="709"/>
                    </a:lnTo>
                    <a:lnTo>
                      <a:pt x="293" y="707"/>
                    </a:lnTo>
                    <a:lnTo>
                      <a:pt x="293" y="705"/>
                    </a:lnTo>
                    <a:lnTo>
                      <a:pt x="295" y="705"/>
                    </a:lnTo>
                    <a:lnTo>
                      <a:pt x="297" y="706"/>
                    </a:lnTo>
                    <a:lnTo>
                      <a:pt x="296" y="704"/>
                    </a:lnTo>
                    <a:lnTo>
                      <a:pt x="295" y="702"/>
                    </a:lnTo>
                    <a:lnTo>
                      <a:pt x="295" y="700"/>
                    </a:lnTo>
                    <a:lnTo>
                      <a:pt x="294" y="698"/>
                    </a:lnTo>
                    <a:lnTo>
                      <a:pt x="296" y="698"/>
                    </a:lnTo>
                    <a:lnTo>
                      <a:pt x="298" y="699"/>
                    </a:lnTo>
                    <a:lnTo>
                      <a:pt x="299" y="700"/>
                    </a:lnTo>
                    <a:lnTo>
                      <a:pt x="299" y="702"/>
                    </a:lnTo>
                    <a:lnTo>
                      <a:pt x="301" y="702"/>
                    </a:lnTo>
                    <a:lnTo>
                      <a:pt x="303" y="702"/>
                    </a:lnTo>
                    <a:lnTo>
                      <a:pt x="303" y="701"/>
                    </a:lnTo>
                    <a:lnTo>
                      <a:pt x="302" y="699"/>
                    </a:lnTo>
                    <a:lnTo>
                      <a:pt x="302" y="697"/>
                    </a:lnTo>
                    <a:lnTo>
                      <a:pt x="301" y="695"/>
                    </a:lnTo>
                    <a:lnTo>
                      <a:pt x="300" y="692"/>
                    </a:lnTo>
                    <a:lnTo>
                      <a:pt x="300" y="691"/>
                    </a:lnTo>
                    <a:lnTo>
                      <a:pt x="302" y="691"/>
                    </a:lnTo>
                    <a:lnTo>
                      <a:pt x="304" y="691"/>
                    </a:lnTo>
                    <a:lnTo>
                      <a:pt x="304" y="689"/>
                    </a:lnTo>
                    <a:lnTo>
                      <a:pt x="303" y="687"/>
                    </a:lnTo>
                    <a:lnTo>
                      <a:pt x="302" y="685"/>
                    </a:lnTo>
                    <a:lnTo>
                      <a:pt x="302" y="684"/>
                    </a:lnTo>
                    <a:lnTo>
                      <a:pt x="304" y="684"/>
                    </a:lnTo>
                    <a:lnTo>
                      <a:pt x="306" y="684"/>
                    </a:lnTo>
                    <a:lnTo>
                      <a:pt x="309" y="684"/>
                    </a:lnTo>
                    <a:lnTo>
                      <a:pt x="311" y="684"/>
                    </a:lnTo>
                    <a:lnTo>
                      <a:pt x="310" y="682"/>
                    </a:lnTo>
                    <a:lnTo>
                      <a:pt x="310" y="680"/>
                    </a:lnTo>
                    <a:lnTo>
                      <a:pt x="311" y="680"/>
                    </a:lnTo>
                    <a:lnTo>
                      <a:pt x="313" y="681"/>
                    </a:lnTo>
                    <a:lnTo>
                      <a:pt x="315" y="681"/>
                    </a:lnTo>
                    <a:lnTo>
                      <a:pt x="317" y="681"/>
                    </a:lnTo>
                    <a:lnTo>
                      <a:pt x="317" y="679"/>
                    </a:lnTo>
                    <a:lnTo>
                      <a:pt x="316" y="676"/>
                    </a:lnTo>
                    <a:lnTo>
                      <a:pt x="316" y="674"/>
                    </a:lnTo>
                    <a:lnTo>
                      <a:pt x="315" y="672"/>
                    </a:lnTo>
                    <a:lnTo>
                      <a:pt x="317" y="673"/>
                    </a:lnTo>
                    <a:lnTo>
                      <a:pt x="319" y="673"/>
                    </a:lnTo>
                    <a:lnTo>
                      <a:pt x="318" y="671"/>
                    </a:lnTo>
                    <a:lnTo>
                      <a:pt x="318" y="669"/>
                    </a:lnTo>
                    <a:lnTo>
                      <a:pt x="320" y="669"/>
                    </a:lnTo>
                    <a:lnTo>
                      <a:pt x="322" y="669"/>
                    </a:lnTo>
                    <a:lnTo>
                      <a:pt x="322" y="671"/>
                    </a:lnTo>
                    <a:lnTo>
                      <a:pt x="324" y="673"/>
                    </a:lnTo>
                    <a:lnTo>
                      <a:pt x="326" y="673"/>
                    </a:lnTo>
                    <a:lnTo>
                      <a:pt x="328" y="673"/>
                    </a:lnTo>
                    <a:lnTo>
                      <a:pt x="327" y="671"/>
                    </a:lnTo>
                    <a:lnTo>
                      <a:pt x="327" y="669"/>
                    </a:lnTo>
                    <a:lnTo>
                      <a:pt x="326" y="668"/>
                    </a:lnTo>
                    <a:lnTo>
                      <a:pt x="326" y="666"/>
                    </a:lnTo>
                    <a:lnTo>
                      <a:pt x="325" y="664"/>
                    </a:lnTo>
                    <a:lnTo>
                      <a:pt x="325" y="662"/>
                    </a:lnTo>
                    <a:lnTo>
                      <a:pt x="327" y="662"/>
                    </a:lnTo>
                    <a:lnTo>
                      <a:pt x="328" y="662"/>
                    </a:lnTo>
                    <a:lnTo>
                      <a:pt x="328" y="660"/>
                    </a:lnTo>
                    <a:lnTo>
                      <a:pt x="327" y="658"/>
                    </a:lnTo>
                    <a:lnTo>
                      <a:pt x="329" y="658"/>
                    </a:lnTo>
                    <a:lnTo>
                      <a:pt x="331" y="658"/>
                    </a:lnTo>
                    <a:lnTo>
                      <a:pt x="333" y="658"/>
                    </a:lnTo>
                    <a:lnTo>
                      <a:pt x="335" y="658"/>
                    </a:lnTo>
                    <a:lnTo>
                      <a:pt x="335" y="656"/>
                    </a:lnTo>
                    <a:lnTo>
                      <a:pt x="334" y="655"/>
                    </a:lnTo>
                    <a:lnTo>
                      <a:pt x="332" y="654"/>
                    </a:lnTo>
                    <a:lnTo>
                      <a:pt x="330" y="654"/>
                    </a:lnTo>
                    <a:lnTo>
                      <a:pt x="330" y="653"/>
                    </a:lnTo>
                    <a:lnTo>
                      <a:pt x="329" y="651"/>
                    </a:lnTo>
                    <a:lnTo>
                      <a:pt x="331" y="651"/>
                    </a:lnTo>
                    <a:lnTo>
                      <a:pt x="333" y="651"/>
                    </a:lnTo>
                    <a:lnTo>
                      <a:pt x="333" y="649"/>
                    </a:lnTo>
                    <a:lnTo>
                      <a:pt x="332" y="647"/>
                    </a:lnTo>
                    <a:lnTo>
                      <a:pt x="334" y="647"/>
                    </a:lnTo>
                    <a:lnTo>
                      <a:pt x="336" y="648"/>
                    </a:lnTo>
                    <a:lnTo>
                      <a:pt x="337" y="649"/>
                    </a:lnTo>
                    <a:lnTo>
                      <a:pt x="337" y="651"/>
                    </a:lnTo>
                    <a:lnTo>
                      <a:pt x="339" y="651"/>
                    </a:lnTo>
                    <a:lnTo>
                      <a:pt x="342" y="651"/>
                    </a:lnTo>
                    <a:lnTo>
                      <a:pt x="341" y="650"/>
                    </a:lnTo>
                    <a:lnTo>
                      <a:pt x="341" y="648"/>
                    </a:lnTo>
                    <a:lnTo>
                      <a:pt x="339" y="646"/>
                    </a:lnTo>
                    <a:lnTo>
                      <a:pt x="339" y="643"/>
                    </a:lnTo>
                    <a:lnTo>
                      <a:pt x="338" y="641"/>
                    </a:lnTo>
                    <a:lnTo>
                      <a:pt x="338" y="640"/>
                    </a:lnTo>
                    <a:lnTo>
                      <a:pt x="341" y="640"/>
                    </a:lnTo>
                    <a:lnTo>
                      <a:pt x="343" y="640"/>
                    </a:lnTo>
                    <a:lnTo>
                      <a:pt x="342" y="638"/>
                    </a:lnTo>
                    <a:lnTo>
                      <a:pt x="342" y="636"/>
                    </a:lnTo>
                    <a:lnTo>
                      <a:pt x="343" y="636"/>
                    </a:lnTo>
                    <a:lnTo>
                      <a:pt x="345" y="636"/>
                    </a:lnTo>
                    <a:lnTo>
                      <a:pt x="345" y="635"/>
                    </a:lnTo>
                    <a:lnTo>
                      <a:pt x="344" y="633"/>
                    </a:lnTo>
                    <a:lnTo>
                      <a:pt x="346" y="633"/>
                    </a:lnTo>
                    <a:lnTo>
                      <a:pt x="348" y="633"/>
                    </a:lnTo>
                    <a:lnTo>
                      <a:pt x="348" y="631"/>
                    </a:lnTo>
                    <a:lnTo>
                      <a:pt x="347" y="629"/>
                    </a:lnTo>
                    <a:lnTo>
                      <a:pt x="349" y="629"/>
                    </a:lnTo>
                    <a:lnTo>
                      <a:pt x="351" y="629"/>
                    </a:lnTo>
                    <a:lnTo>
                      <a:pt x="355" y="630"/>
                    </a:lnTo>
                    <a:lnTo>
                      <a:pt x="360" y="630"/>
                    </a:lnTo>
                    <a:lnTo>
                      <a:pt x="359" y="628"/>
                    </a:lnTo>
                    <a:lnTo>
                      <a:pt x="359" y="625"/>
                    </a:lnTo>
                    <a:lnTo>
                      <a:pt x="361" y="625"/>
                    </a:lnTo>
                    <a:lnTo>
                      <a:pt x="363" y="625"/>
                    </a:lnTo>
                    <a:lnTo>
                      <a:pt x="362" y="624"/>
                    </a:lnTo>
                    <a:lnTo>
                      <a:pt x="362" y="622"/>
                    </a:lnTo>
                    <a:lnTo>
                      <a:pt x="360" y="622"/>
                    </a:lnTo>
                    <a:lnTo>
                      <a:pt x="358" y="622"/>
                    </a:lnTo>
                    <a:lnTo>
                      <a:pt x="358" y="623"/>
                    </a:lnTo>
                    <a:lnTo>
                      <a:pt x="359" y="625"/>
                    </a:lnTo>
                    <a:lnTo>
                      <a:pt x="357" y="625"/>
                    </a:lnTo>
                    <a:lnTo>
                      <a:pt x="354" y="625"/>
                    </a:lnTo>
                    <a:lnTo>
                      <a:pt x="353" y="623"/>
                    </a:lnTo>
                    <a:lnTo>
                      <a:pt x="353" y="621"/>
                    </a:lnTo>
                    <a:lnTo>
                      <a:pt x="355" y="621"/>
                    </a:lnTo>
                    <a:lnTo>
                      <a:pt x="358" y="622"/>
                    </a:lnTo>
                    <a:lnTo>
                      <a:pt x="357" y="620"/>
                    </a:lnTo>
                    <a:lnTo>
                      <a:pt x="357" y="618"/>
                    </a:lnTo>
                    <a:lnTo>
                      <a:pt x="359" y="618"/>
                    </a:lnTo>
                    <a:lnTo>
                      <a:pt x="360" y="618"/>
                    </a:lnTo>
                    <a:lnTo>
                      <a:pt x="362" y="618"/>
                    </a:lnTo>
                    <a:lnTo>
                      <a:pt x="364" y="618"/>
                    </a:lnTo>
                    <a:lnTo>
                      <a:pt x="364" y="617"/>
                    </a:lnTo>
                    <a:lnTo>
                      <a:pt x="363" y="615"/>
                    </a:lnTo>
                    <a:lnTo>
                      <a:pt x="363" y="613"/>
                    </a:lnTo>
                    <a:lnTo>
                      <a:pt x="362" y="610"/>
                    </a:lnTo>
                    <a:lnTo>
                      <a:pt x="364" y="610"/>
                    </a:lnTo>
                    <a:lnTo>
                      <a:pt x="366" y="610"/>
                    </a:lnTo>
                    <a:lnTo>
                      <a:pt x="366" y="609"/>
                    </a:lnTo>
                    <a:lnTo>
                      <a:pt x="365" y="607"/>
                    </a:lnTo>
                    <a:lnTo>
                      <a:pt x="367" y="607"/>
                    </a:lnTo>
                    <a:lnTo>
                      <a:pt x="369" y="607"/>
                    </a:lnTo>
                    <a:lnTo>
                      <a:pt x="371" y="607"/>
                    </a:lnTo>
                    <a:lnTo>
                      <a:pt x="374" y="607"/>
                    </a:lnTo>
                    <a:lnTo>
                      <a:pt x="372" y="605"/>
                    </a:lnTo>
                    <a:lnTo>
                      <a:pt x="372" y="604"/>
                    </a:lnTo>
                    <a:lnTo>
                      <a:pt x="371" y="602"/>
                    </a:lnTo>
                    <a:lnTo>
                      <a:pt x="371" y="600"/>
                    </a:lnTo>
                    <a:lnTo>
                      <a:pt x="374" y="600"/>
                    </a:lnTo>
                    <a:lnTo>
                      <a:pt x="376" y="600"/>
                    </a:lnTo>
                    <a:lnTo>
                      <a:pt x="375" y="598"/>
                    </a:lnTo>
                    <a:lnTo>
                      <a:pt x="375" y="597"/>
                    </a:lnTo>
                    <a:lnTo>
                      <a:pt x="377" y="597"/>
                    </a:lnTo>
                    <a:lnTo>
                      <a:pt x="378" y="597"/>
                    </a:lnTo>
                    <a:lnTo>
                      <a:pt x="378" y="595"/>
                    </a:lnTo>
                    <a:lnTo>
                      <a:pt x="377" y="592"/>
                    </a:lnTo>
                    <a:lnTo>
                      <a:pt x="379" y="592"/>
                    </a:lnTo>
                    <a:lnTo>
                      <a:pt x="381" y="592"/>
                    </a:lnTo>
                    <a:lnTo>
                      <a:pt x="383" y="592"/>
                    </a:lnTo>
                    <a:lnTo>
                      <a:pt x="385" y="592"/>
                    </a:lnTo>
                    <a:lnTo>
                      <a:pt x="386" y="595"/>
                    </a:lnTo>
                    <a:lnTo>
                      <a:pt x="386" y="597"/>
                    </a:lnTo>
                    <a:lnTo>
                      <a:pt x="388" y="597"/>
                    </a:lnTo>
                    <a:lnTo>
                      <a:pt x="391" y="597"/>
                    </a:lnTo>
                    <a:lnTo>
                      <a:pt x="393" y="597"/>
                    </a:lnTo>
                    <a:lnTo>
                      <a:pt x="395" y="597"/>
                    </a:lnTo>
                    <a:lnTo>
                      <a:pt x="394" y="596"/>
                    </a:lnTo>
                    <a:lnTo>
                      <a:pt x="394" y="593"/>
                    </a:lnTo>
                    <a:lnTo>
                      <a:pt x="396" y="593"/>
                    </a:lnTo>
                    <a:lnTo>
                      <a:pt x="398" y="593"/>
                    </a:lnTo>
                    <a:lnTo>
                      <a:pt x="397" y="591"/>
                    </a:lnTo>
                    <a:lnTo>
                      <a:pt x="397" y="589"/>
                    </a:lnTo>
                    <a:lnTo>
                      <a:pt x="395" y="589"/>
                    </a:lnTo>
                    <a:lnTo>
                      <a:pt x="393" y="589"/>
                    </a:lnTo>
                    <a:lnTo>
                      <a:pt x="393" y="591"/>
                    </a:lnTo>
                    <a:lnTo>
                      <a:pt x="394" y="593"/>
                    </a:lnTo>
                    <a:lnTo>
                      <a:pt x="392" y="593"/>
                    </a:lnTo>
                    <a:lnTo>
                      <a:pt x="389" y="593"/>
                    </a:lnTo>
                    <a:lnTo>
                      <a:pt x="387" y="593"/>
                    </a:lnTo>
                    <a:lnTo>
                      <a:pt x="385" y="592"/>
                    </a:lnTo>
                    <a:lnTo>
                      <a:pt x="385" y="591"/>
                    </a:lnTo>
                    <a:lnTo>
                      <a:pt x="384" y="589"/>
                    </a:lnTo>
                    <a:lnTo>
                      <a:pt x="382" y="589"/>
                    </a:lnTo>
                    <a:lnTo>
                      <a:pt x="380" y="589"/>
                    </a:lnTo>
                    <a:lnTo>
                      <a:pt x="380" y="587"/>
                    </a:lnTo>
                    <a:lnTo>
                      <a:pt x="379" y="585"/>
                    </a:lnTo>
                    <a:lnTo>
                      <a:pt x="383" y="585"/>
                    </a:lnTo>
                    <a:lnTo>
                      <a:pt x="385" y="585"/>
                    </a:lnTo>
                    <a:lnTo>
                      <a:pt x="387" y="585"/>
                    </a:lnTo>
                    <a:lnTo>
                      <a:pt x="386" y="584"/>
                    </a:lnTo>
                    <a:lnTo>
                      <a:pt x="386" y="582"/>
                    </a:lnTo>
                    <a:lnTo>
                      <a:pt x="385" y="580"/>
                    </a:lnTo>
                    <a:lnTo>
                      <a:pt x="385" y="578"/>
                    </a:lnTo>
                    <a:lnTo>
                      <a:pt x="387" y="578"/>
                    </a:lnTo>
                    <a:lnTo>
                      <a:pt x="389" y="578"/>
                    </a:lnTo>
                    <a:lnTo>
                      <a:pt x="392" y="578"/>
                    </a:lnTo>
                    <a:lnTo>
                      <a:pt x="393" y="579"/>
                    </a:lnTo>
                    <a:lnTo>
                      <a:pt x="393" y="576"/>
                    </a:lnTo>
                    <a:lnTo>
                      <a:pt x="392" y="574"/>
                    </a:lnTo>
                    <a:lnTo>
                      <a:pt x="392" y="572"/>
                    </a:lnTo>
                    <a:lnTo>
                      <a:pt x="391" y="570"/>
                    </a:lnTo>
                    <a:lnTo>
                      <a:pt x="393" y="570"/>
                    </a:lnTo>
                    <a:lnTo>
                      <a:pt x="395" y="571"/>
                    </a:lnTo>
                    <a:lnTo>
                      <a:pt x="395" y="569"/>
                    </a:lnTo>
                    <a:lnTo>
                      <a:pt x="394" y="567"/>
                    </a:lnTo>
                    <a:lnTo>
                      <a:pt x="396" y="567"/>
                    </a:lnTo>
                    <a:lnTo>
                      <a:pt x="398" y="567"/>
                    </a:lnTo>
                    <a:lnTo>
                      <a:pt x="400" y="567"/>
                    </a:lnTo>
                    <a:lnTo>
                      <a:pt x="402" y="567"/>
                    </a:lnTo>
                    <a:lnTo>
                      <a:pt x="402" y="566"/>
                    </a:lnTo>
                    <a:lnTo>
                      <a:pt x="401" y="564"/>
                    </a:lnTo>
                    <a:lnTo>
                      <a:pt x="400" y="562"/>
                    </a:lnTo>
                    <a:lnTo>
                      <a:pt x="400" y="559"/>
                    </a:lnTo>
                    <a:lnTo>
                      <a:pt x="402" y="559"/>
                    </a:lnTo>
                    <a:lnTo>
                      <a:pt x="404" y="559"/>
                    </a:lnTo>
                    <a:lnTo>
                      <a:pt x="404" y="562"/>
                    </a:lnTo>
                    <a:lnTo>
                      <a:pt x="405" y="564"/>
                    </a:lnTo>
                    <a:lnTo>
                      <a:pt x="408" y="564"/>
                    </a:lnTo>
                    <a:lnTo>
                      <a:pt x="410" y="564"/>
                    </a:lnTo>
                    <a:lnTo>
                      <a:pt x="409" y="562"/>
                    </a:lnTo>
                    <a:lnTo>
                      <a:pt x="409" y="561"/>
                    </a:lnTo>
                    <a:lnTo>
                      <a:pt x="408" y="559"/>
                    </a:lnTo>
                    <a:lnTo>
                      <a:pt x="407" y="559"/>
                    </a:lnTo>
                    <a:lnTo>
                      <a:pt x="404" y="559"/>
                    </a:lnTo>
                    <a:lnTo>
                      <a:pt x="404" y="559"/>
                    </a:lnTo>
                    <a:lnTo>
                      <a:pt x="403" y="557"/>
                    </a:lnTo>
                    <a:lnTo>
                      <a:pt x="403" y="556"/>
                    </a:lnTo>
                    <a:lnTo>
                      <a:pt x="405" y="556"/>
                    </a:lnTo>
                    <a:lnTo>
                      <a:pt x="408" y="556"/>
                    </a:lnTo>
                    <a:lnTo>
                      <a:pt x="407" y="554"/>
                    </a:lnTo>
                    <a:lnTo>
                      <a:pt x="407" y="552"/>
                    </a:lnTo>
                    <a:lnTo>
                      <a:pt x="405" y="550"/>
                    </a:lnTo>
                    <a:lnTo>
                      <a:pt x="404" y="549"/>
                    </a:lnTo>
                    <a:lnTo>
                      <a:pt x="407" y="549"/>
                    </a:lnTo>
                    <a:lnTo>
                      <a:pt x="409" y="549"/>
                    </a:lnTo>
                    <a:lnTo>
                      <a:pt x="413" y="549"/>
                    </a:lnTo>
                    <a:lnTo>
                      <a:pt x="417" y="549"/>
                    </a:lnTo>
                    <a:lnTo>
                      <a:pt x="419" y="549"/>
                    </a:lnTo>
                    <a:lnTo>
                      <a:pt x="421" y="549"/>
                    </a:lnTo>
                    <a:lnTo>
                      <a:pt x="421" y="548"/>
                    </a:lnTo>
                    <a:lnTo>
                      <a:pt x="420" y="546"/>
                    </a:lnTo>
                    <a:lnTo>
                      <a:pt x="419" y="541"/>
                    </a:lnTo>
                    <a:lnTo>
                      <a:pt x="418" y="538"/>
                    </a:lnTo>
                    <a:lnTo>
                      <a:pt x="417" y="536"/>
                    </a:lnTo>
                    <a:lnTo>
                      <a:pt x="417" y="534"/>
                    </a:lnTo>
                    <a:lnTo>
                      <a:pt x="419" y="534"/>
                    </a:lnTo>
                    <a:lnTo>
                      <a:pt x="421" y="534"/>
                    </a:lnTo>
                    <a:lnTo>
                      <a:pt x="424" y="534"/>
                    </a:lnTo>
                    <a:lnTo>
                      <a:pt x="425" y="534"/>
                    </a:lnTo>
                    <a:lnTo>
                      <a:pt x="425" y="533"/>
                    </a:lnTo>
                    <a:lnTo>
                      <a:pt x="424" y="531"/>
                    </a:lnTo>
                    <a:lnTo>
                      <a:pt x="424" y="529"/>
                    </a:lnTo>
                    <a:lnTo>
                      <a:pt x="422" y="526"/>
                    </a:lnTo>
                    <a:lnTo>
                      <a:pt x="425" y="526"/>
                    </a:lnTo>
                    <a:lnTo>
                      <a:pt x="427" y="526"/>
                    </a:lnTo>
                    <a:lnTo>
                      <a:pt x="429" y="528"/>
                    </a:lnTo>
                    <a:lnTo>
                      <a:pt x="431" y="528"/>
                    </a:lnTo>
                    <a:lnTo>
                      <a:pt x="433" y="528"/>
                    </a:lnTo>
                    <a:lnTo>
                      <a:pt x="435" y="528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6" y="523"/>
                    </a:lnTo>
                    <a:lnTo>
                      <a:pt x="438" y="523"/>
                    </a:lnTo>
                    <a:lnTo>
                      <a:pt x="441" y="524"/>
                    </a:lnTo>
                    <a:lnTo>
                      <a:pt x="443" y="523"/>
                    </a:lnTo>
                    <a:lnTo>
                      <a:pt x="442" y="522"/>
                    </a:lnTo>
                    <a:lnTo>
                      <a:pt x="442" y="520"/>
                    </a:lnTo>
                    <a:lnTo>
                      <a:pt x="439" y="520"/>
                    </a:lnTo>
                    <a:lnTo>
                      <a:pt x="437" y="520"/>
                    </a:lnTo>
                    <a:lnTo>
                      <a:pt x="436" y="518"/>
                    </a:lnTo>
                    <a:lnTo>
                      <a:pt x="436" y="516"/>
                    </a:lnTo>
                    <a:lnTo>
                      <a:pt x="438" y="516"/>
                    </a:lnTo>
                    <a:lnTo>
                      <a:pt x="441" y="516"/>
                    </a:lnTo>
                    <a:lnTo>
                      <a:pt x="443" y="516"/>
                    </a:lnTo>
                    <a:lnTo>
                      <a:pt x="444" y="516"/>
                    </a:lnTo>
                    <a:lnTo>
                      <a:pt x="444" y="515"/>
                    </a:lnTo>
                    <a:lnTo>
                      <a:pt x="443" y="513"/>
                    </a:lnTo>
                    <a:lnTo>
                      <a:pt x="445" y="513"/>
                    </a:lnTo>
                    <a:lnTo>
                      <a:pt x="447" y="513"/>
                    </a:lnTo>
                    <a:lnTo>
                      <a:pt x="447" y="511"/>
                    </a:lnTo>
                    <a:lnTo>
                      <a:pt x="446" y="508"/>
                    </a:lnTo>
                    <a:lnTo>
                      <a:pt x="448" y="509"/>
                    </a:lnTo>
                    <a:lnTo>
                      <a:pt x="450" y="509"/>
                    </a:lnTo>
                    <a:lnTo>
                      <a:pt x="450" y="507"/>
                    </a:lnTo>
                    <a:lnTo>
                      <a:pt x="449" y="505"/>
                    </a:lnTo>
                    <a:lnTo>
                      <a:pt x="448" y="501"/>
                    </a:lnTo>
                    <a:lnTo>
                      <a:pt x="447" y="499"/>
                    </a:lnTo>
                    <a:lnTo>
                      <a:pt x="447" y="498"/>
                    </a:lnTo>
                    <a:lnTo>
                      <a:pt x="449" y="498"/>
                    </a:lnTo>
                    <a:lnTo>
                      <a:pt x="451" y="498"/>
                    </a:lnTo>
                    <a:lnTo>
                      <a:pt x="450" y="496"/>
                    </a:lnTo>
                    <a:lnTo>
                      <a:pt x="449" y="493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5"/>
                    </a:lnTo>
                    <a:lnTo>
                      <a:pt x="458" y="495"/>
                    </a:lnTo>
                    <a:lnTo>
                      <a:pt x="458" y="492"/>
                    </a:lnTo>
                    <a:lnTo>
                      <a:pt x="457" y="490"/>
                    </a:lnTo>
                    <a:lnTo>
                      <a:pt x="455" y="488"/>
                    </a:lnTo>
                    <a:lnTo>
                      <a:pt x="455" y="486"/>
                    </a:lnTo>
                    <a:lnTo>
                      <a:pt x="458" y="486"/>
                    </a:lnTo>
                    <a:lnTo>
                      <a:pt x="460" y="487"/>
                    </a:lnTo>
                    <a:lnTo>
                      <a:pt x="459" y="485"/>
                    </a:lnTo>
                    <a:lnTo>
                      <a:pt x="459" y="483"/>
                    </a:lnTo>
                    <a:lnTo>
                      <a:pt x="461" y="483"/>
                    </a:lnTo>
                    <a:lnTo>
                      <a:pt x="463" y="483"/>
                    </a:lnTo>
                    <a:lnTo>
                      <a:pt x="462" y="481"/>
                    </a:lnTo>
                    <a:lnTo>
                      <a:pt x="461" y="479"/>
                    </a:lnTo>
                    <a:lnTo>
                      <a:pt x="463" y="479"/>
                    </a:lnTo>
                    <a:lnTo>
                      <a:pt x="465" y="480"/>
                    </a:lnTo>
                    <a:lnTo>
                      <a:pt x="465" y="478"/>
                    </a:lnTo>
                    <a:lnTo>
                      <a:pt x="464" y="475"/>
                    </a:lnTo>
                    <a:lnTo>
                      <a:pt x="464" y="473"/>
                    </a:lnTo>
                    <a:lnTo>
                      <a:pt x="463" y="471"/>
                    </a:lnTo>
                    <a:lnTo>
                      <a:pt x="465" y="471"/>
                    </a:lnTo>
                    <a:lnTo>
                      <a:pt x="467" y="472"/>
                    </a:lnTo>
                    <a:lnTo>
                      <a:pt x="468" y="473"/>
                    </a:lnTo>
                    <a:lnTo>
                      <a:pt x="468" y="475"/>
                    </a:lnTo>
                    <a:lnTo>
                      <a:pt x="470" y="475"/>
                    </a:lnTo>
                    <a:lnTo>
                      <a:pt x="472" y="475"/>
                    </a:lnTo>
                    <a:lnTo>
                      <a:pt x="471" y="473"/>
                    </a:lnTo>
                    <a:lnTo>
                      <a:pt x="471" y="472"/>
                    </a:lnTo>
                    <a:lnTo>
                      <a:pt x="474" y="472"/>
                    </a:lnTo>
                    <a:lnTo>
                      <a:pt x="476" y="472"/>
                    </a:lnTo>
                    <a:lnTo>
                      <a:pt x="475" y="470"/>
                    </a:lnTo>
                    <a:lnTo>
                      <a:pt x="475" y="468"/>
                    </a:lnTo>
                    <a:lnTo>
                      <a:pt x="476" y="468"/>
                    </a:lnTo>
                    <a:lnTo>
                      <a:pt x="478" y="468"/>
                    </a:lnTo>
                    <a:lnTo>
                      <a:pt x="478" y="467"/>
                    </a:lnTo>
                    <a:lnTo>
                      <a:pt x="477" y="465"/>
                    </a:lnTo>
                    <a:lnTo>
                      <a:pt x="479" y="465"/>
                    </a:lnTo>
                    <a:lnTo>
                      <a:pt x="481" y="465"/>
                    </a:lnTo>
                    <a:lnTo>
                      <a:pt x="481" y="463"/>
                    </a:lnTo>
                    <a:lnTo>
                      <a:pt x="480" y="461"/>
                    </a:lnTo>
                    <a:lnTo>
                      <a:pt x="478" y="461"/>
                    </a:lnTo>
                    <a:lnTo>
                      <a:pt x="476" y="461"/>
                    </a:lnTo>
                    <a:lnTo>
                      <a:pt x="476" y="458"/>
                    </a:lnTo>
                    <a:lnTo>
                      <a:pt x="475" y="457"/>
                    </a:lnTo>
                    <a:lnTo>
                      <a:pt x="477" y="456"/>
                    </a:lnTo>
                    <a:lnTo>
                      <a:pt x="479" y="457"/>
                    </a:lnTo>
                    <a:lnTo>
                      <a:pt x="481" y="457"/>
                    </a:lnTo>
                    <a:lnTo>
                      <a:pt x="483" y="457"/>
                    </a:lnTo>
                    <a:lnTo>
                      <a:pt x="482" y="455"/>
                    </a:lnTo>
                    <a:lnTo>
                      <a:pt x="482" y="453"/>
                    </a:lnTo>
                    <a:lnTo>
                      <a:pt x="481" y="451"/>
                    </a:lnTo>
                    <a:lnTo>
                      <a:pt x="481" y="450"/>
                    </a:lnTo>
                    <a:lnTo>
                      <a:pt x="483" y="450"/>
                    </a:lnTo>
                    <a:lnTo>
                      <a:pt x="484" y="450"/>
                    </a:lnTo>
                    <a:lnTo>
                      <a:pt x="485" y="452"/>
                    </a:lnTo>
                    <a:lnTo>
                      <a:pt x="486" y="453"/>
                    </a:lnTo>
                    <a:lnTo>
                      <a:pt x="487" y="453"/>
                    </a:lnTo>
                    <a:lnTo>
                      <a:pt x="490" y="453"/>
                    </a:lnTo>
                    <a:lnTo>
                      <a:pt x="490" y="452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3" y="446"/>
                    </a:lnTo>
                    <a:lnTo>
                      <a:pt x="485" y="446"/>
                    </a:lnTo>
                    <a:lnTo>
                      <a:pt x="487" y="446"/>
                    </a:lnTo>
                    <a:lnTo>
                      <a:pt x="487" y="444"/>
                    </a:lnTo>
                    <a:lnTo>
                      <a:pt x="486" y="442"/>
                    </a:lnTo>
                    <a:lnTo>
                      <a:pt x="488" y="442"/>
                    </a:lnTo>
                    <a:lnTo>
                      <a:pt x="491" y="442"/>
                    </a:lnTo>
                    <a:lnTo>
                      <a:pt x="493" y="442"/>
                    </a:lnTo>
                    <a:lnTo>
                      <a:pt x="495" y="442"/>
                    </a:lnTo>
                    <a:lnTo>
                      <a:pt x="494" y="440"/>
                    </a:lnTo>
                    <a:lnTo>
                      <a:pt x="494" y="438"/>
                    </a:lnTo>
                    <a:lnTo>
                      <a:pt x="492" y="438"/>
                    </a:lnTo>
                    <a:lnTo>
                      <a:pt x="490" y="438"/>
                    </a:lnTo>
                    <a:lnTo>
                      <a:pt x="488" y="436"/>
                    </a:lnTo>
                    <a:lnTo>
                      <a:pt x="488" y="435"/>
                    </a:lnTo>
                    <a:lnTo>
                      <a:pt x="491" y="435"/>
                    </a:lnTo>
                    <a:lnTo>
                      <a:pt x="493" y="435"/>
                    </a:lnTo>
                    <a:lnTo>
                      <a:pt x="495" y="435"/>
                    </a:lnTo>
                    <a:lnTo>
                      <a:pt x="496" y="435"/>
                    </a:lnTo>
                    <a:lnTo>
                      <a:pt x="496" y="433"/>
                    </a:lnTo>
                    <a:lnTo>
                      <a:pt x="495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9" y="430"/>
                    </a:lnTo>
                    <a:lnTo>
                      <a:pt x="498" y="428"/>
                    </a:lnTo>
                    <a:lnTo>
                      <a:pt x="500" y="428"/>
                    </a:lnTo>
                    <a:lnTo>
                      <a:pt x="502" y="428"/>
                    </a:lnTo>
                    <a:lnTo>
                      <a:pt x="502" y="425"/>
                    </a:lnTo>
                    <a:lnTo>
                      <a:pt x="501" y="423"/>
                    </a:lnTo>
                    <a:lnTo>
                      <a:pt x="500" y="422"/>
                    </a:lnTo>
                    <a:lnTo>
                      <a:pt x="500" y="420"/>
                    </a:lnTo>
                    <a:lnTo>
                      <a:pt x="502" y="420"/>
                    </a:lnTo>
                    <a:lnTo>
                      <a:pt x="504" y="420"/>
                    </a:lnTo>
                    <a:lnTo>
                      <a:pt x="504" y="422"/>
                    </a:lnTo>
                    <a:lnTo>
                      <a:pt x="505" y="424"/>
                    </a:lnTo>
                    <a:lnTo>
                      <a:pt x="508" y="424"/>
                    </a:lnTo>
                    <a:lnTo>
                      <a:pt x="510" y="424"/>
                    </a:lnTo>
                    <a:lnTo>
                      <a:pt x="509" y="422"/>
                    </a:lnTo>
                    <a:lnTo>
                      <a:pt x="508" y="420"/>
                    </a:lnTo>
                    <a:lnTo>
                      <a:pt x="508" y="418"/>
                    </a:lnTo>
                    <a:lnTo>
                      <a:pt x="507" y="416"/>
                    </a:lnTo>
                    <a:lnTo>
                      <a:pt x="509" y="416"/>
                    </a:lnTo>
                    <a:lnTo>
                      <a:pt x="511" y="417"/>
                    </a:lnTo>
                    <a:lnTo>
                      <a:pt x="513" y="417"/>
                    </a:lnTo>
                    <a:lnTo>
                      <a:pt x="515" y="417"/>
                    </a:lnTo>
                    <a:lnTo>
                      <a:pt x="516" y="419"/>
                    </a:lnTo>
                    <a:lnTo>
                      <a:pt x="516" y="420"/>
                    </a:lnTo>
                    <a:lnTo>
                      <a:pt x="514" y="420"/>
                    </a:lnTo>
                    <a:lnTo>
                      <a:pt x="512" y="420"/>
                    </a:lnTo>
                    <a:lnTo>
                      <a:pt x="513" y="422"/>
                    </a:lnTo>
                    <a:lnTo>
                      <a:pt x="513" y="424"/>
                    </a:lnTo>
                    <a:lnTo>
                      <a:pt x="515" y="424"/>
                    </a:lnTo>
                    <a:lnTo>
                      <a:pt x="517" y="424"/>
                    </a:lnTo>
                    <a:lnTo>
                      <a:pt x="517" y="422"/>
                    </a:lnTo>
                    <a:lnTo>
                      <a:pt x="516" y="420"/>
                    </a:lnTo>
                    <a:lnTo>
                      <a:pt x="518" y="420"/>
                    </a:lnTo>
                    <a:lnTo>
                      <a:pt x="520" y="420"/>
                    </a:lnTo>
                    <a:lnTo>
                      <a:pt x="520" y="419"/>
                    </a:lnTo>
                    <a:lnTo>
                      <a:pt x="519" y="417"/>
                    </a:lnTo>
                    <a:lnTo>
                      <a:pt x="517" y="417"/>
                    </a:lnTo>
                    <a:lnTo>
                      <a:pt x="515" y="417"/>
                    </a:lnTo>
                    <a:lnTo>
                      <a:pt x="514" y="415"/>
                    </a:lnTo>
                    <a:lnTo>
                      <a:pt x="514" y="413"/>
                    </a:lnTo>
                    <a:lnTo>
                      <a:pt x="513" y="411"/>
                    </a:lnTo>
                    <a:lnTo>
                      <a:pt x="513" y="409"/>
                    </a:lnTo>
                    <a:lnTo>
                      <a:pt x="515" y="409"/>
                    </a:lnTo>
                    <a:lnTo>
                      <a:pt x="517" y="409"/>
                    </a:lnTo>
                    <a:lnTo>
                      <a:pt x="516" y="407"/>
                    </a:lnTo>
                    <a:lnTo>
                      <a:pt x="516" y="405"/>
                    </a:lnTo>
                    <a:lnTo>
                      <a:pt x="515" y="403"/>
                    </a:lnTo>
                    <a:lnTo>
                      <a:pt x="514" y="401"/>
                    </a:lnTo>
                    <a:lnTo>
                      <a:pt x="516" y="401"/>
                    </a:lnTo>
                    <a:lnTo>
                      <a:pt x="518" y="402"/>
                    </a:lnTo>
                    <a:lnTo>
                      <a:pt x="520" y="402"/>
                    </a:lnTo>
                    <a:lnTo>
                      <a:pt x="522" y="402"/>
                    </a:lnTo>
                    <a:lnTo>
                      <a:pt x="522" y="400"/>
                    </a:lnTo>
                    <a:lnTo>
                      <a:pt x="521" y="398"/>
                    </a:lnTo>
                    <a:lnTo>
                      <a:pt x="520" y="396"/>
                    </a:lnTo>
                    <a:lnTo>
                      <a:pt x="520" y="395"/>
                    </a:lnTo>
                    <a:lnTo>
                      <a:pt x="522" y="395"/>
                    </a:lnTo>
                    <a:lnTo>
                      <a:pt x="525" y="395"/>
                    </a:lnTo>
                    <a:lnTo>
                      <a:pt x="524" y="392"/>
                    </a:lnTo>
                    <a:lnTo>
                      <a:pt x="524" y="390"/>
                    </a:lnTo>
                    <a:lnTo>
                      <a:pt x="526" y="390"/>
                    </a:lnTo>
                    <a:lnTo>
                      <a:pt x="528" y="390"/>
                    </a:lnTo>
                    <a:lnTo>
                      <a:pt x="527" y="388"/>
                    </a:lnTo>
                    <a:lnTo>
                      <a:pt x="526" y="387"/>
                    </a:lnTo>
                    <a:lnTo>
                      <a:pt x="528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4" y="385"/>
                    </a:lnTo>
                    <a:lnTo>
                      <a:pt x="534" y="387"/>
                    </a:lnTo>
                    <a:lnTo>
                      <a:pt x="536" y="387"/>
                    </a:lnTo>
                    <a:lnTo>
                      <a:pt x="538" y="387"/>
                    </a:lnTo>
                    <a:lnTo>
                      <a:pt x="538" y="385"/>
                    </a:lnTo>
                    <a:lnTo>
                      <a:pt x="537" y="383"/>
                    </a:lnTo>
                    <a:lnTo>
                      <a:pt x="535" y="383"/>
                    </a:lnTo>
                    <a:lnTo>
                      <a:pt x="533" y="383"/>
                    </a:lnTo>
                    <a:lnTo>
                      <a:pt x="532" y="382"/>
                    </a:lnTo>
                    <a:lnTo>
                      <a:pt x="532" y="380"/>
                    </a:lnTo>
                    <a:lnTo>
                      <a:pt x="534" y="380"/>
                    </a:lnTo>
                    <a:lnTo>
                      <a:pt x="536" y="380"/>
                    </a:lnTo>
                    <a:lnTo>
                      <a:pt x="535" y="378"/>
                    </a:lnTo>
                    <a:lnTo>
                      <a:pt x="535" y="375"/>
                    </a:lnTo>
                    <a:lnTo>
                      <a:pt x="534" y="373"/>
                    </a:lnTo>
                    <a:lnTo>
                      <a:pt x="534" y="372"/>
                    </a:lnTo>
                    <a:lnTo>
                      <a:pt x="535" y="372"/>
                    </a:lnTo>
                    <a:lnTo>
                      <a:pt x="537" y="372"/>
                    </a:lnTo>
                    <a:lnTo>
                      <a:pt x="542" y="372"/>
                    </a:lnTo>
                    <a:lnTo>
                      <a:pt x="546" y="372"/>
                    </a:lnTo>
                    <a:lnTo>
                      <a:pt x="548" y="372"/>
                    </a:lnTo>
                    <a:lnTo>
                      <a:pt x="550" y="372"/>
                    </a:lnTo>
                    <a:lnTo>
                      <a:pt x="550" y="370"/>
                    </a:lnTo>
                    <a:lnTo>
                      <a:pt x="549" y="369"/>
                    </a:lnTo>
                    <a:lnTo>
                      <a:pt x="548" y="365"/>
                    </a:lnTo>
                    <a:lnTo>
                      <a:pt x="547" y="361"/>
                    </a:lnTo>
                    <a:lnTo>
                      <a:pt x="546" y="359"/>
                    </a:lnTo>
                    <a:lnTo>
                      <a:pt x="546" y="357"/>
                    </a:lnTo>
                    <a:lnTo>
                      <a:pt x="547" y="357"/>
                    </a:lnTo>
                    <a:lnTo>
                      <a:pt x="549" y="357"/>
                    </a:lnTo>
                    <a:lnTo>
                      <a:pt x="551" y="357"/>
                    </a:lnTo>
                    <a:lnTo>
                      <a:pt x="553" y="357"/>
                    </a:lnTo>
                    <a:lnTo>
                      <a:pt x="553" y="355"/>
                    </a:lnTo>
                    <a:lnTo>
                      <a:pt x="552" y="353"/>
                    </a:lnTo>
                    <a:lnTo>
                      <a:pt x="552" y="352"/>
                    </a:lnTo>
                    <a:lnTo>
                      <a:pt x="551" y="350"/>
                    </a:lnTo>
                    <a:lnTo>
                      <a:pt x="553" y="350"/>
                    </a:lnTo>
                    <a:lnTo>
                      <a:pt x="555" y="350"/>
                    </a:lnTo>
                    <a:lnTo>
                      <a:pt x="558" y="350"/>
                    </a:lnTo>
                    <a:lnTo>
                      <a:pt x="560" y="350"/>
                    </a:lnTo>
                    <a:lnTo>
                      <a:pt x="562" y="350"/>
                    </a:lnTo>
                    <a:lnTo>
                      <a:pt x="564" y="350"/>
                    </a:lnTo>
                    <a:lnTo>
                      <a:pt x="563" y="348"/>
                    </a:lnTo>
                    <a:lnTo>
                      <a:pt x="563" y="347"/>
                    </a:lnTo>
                    <a:lnTo>
                      <a:pt x="564" y="347"/>
                    </a:lnTo>
                    <a:lnTo>
                      <a:pt x="566" y="347"/>
                    </a:lnTo>
                    <a:lnTo>
                      <a:pt x="568" y="347"/>
                    </a:lnTo>
                    <a:lnTo>
                      <a:pt x="570" y="347"/>
                    </a:lnTo>
                    <a:lnTo>
                      <a:pt x="570" y="345"/>
                    </a:lnTo>
                    <a:lnTo>
                      <a:pt x="569" y="342"/>
                    </a:lnTo>
                    <a:lnTo>
                      <a:pt x="567" y="342"/>
                    </a:lnTo>
                    <a:lnTo>
                      <a:pt x="565" y="342"/>
                    </a:lnTo>
                    <a:lnTo>
                      <a:pt x="565" y="340"/>
                    </a:lnTo>
                    <a:lnTo>
                      <a:pt x="564" y="339"/>
                    </a:lnTo>
                    <a:lnTo>
                      <a:pt x="566" y="339"/>
                    </a:lnTo>
                    <a:lnTo>
                      <a:pt x="568" y="339"/>
                    </a:lnTo>
                    <a:lnTo>
                      <a:pt x="570" y="339"/>
                    </a:lnTo>
                    <a:lnTo>
                      <a:pt x="572" y="339"/>
                    </a:lnTo>
                    <a:lnTo>
                      <a:pt x="571" y="337"/>
                    </a:lnTo>
                    <a:lnTo>
                      <a:pt x="571" y="335"/>
                    </a:lnTo>
                    <a:lnTo>
                      <a:pt x="569" y="335"/>
                    </a:lnTo>
                    <a:lnTo>
                      <a:pt x="567" y="335"/>
                    </a:lnTo>
                    <a:lnTo>
                      <a:pt x="566" y="333"/>
                    </a:lnTo>
                    <a:lnTo>
                      <a:pt x="566" y="332"/>
                    </a:lnTo>
                    <a:lnTo>
                      <a:pt x="568" y="332"/>
                    </a:lnTo>
                    <a:lnTo>
                      <a:pt x="570" y="332"/>
                    </a:lnTo>
                    <a:lnTo>
                      <a:pt x="569" y="330"/>
                    </a:lnTo>
                    <a:lnTo>
                      <a:pt x="569" y="328"/>
                    </a:lnTo>
                    <a:lnTo>
                      <a:pt x="570" y="328"/>
                    </a:lnTo>
                    <a:lnTo>
                      <a:pt x="572" y="328"/>
                    </a:lnTo>
                    <a:lnTo>
                      <a:pt x="574" y="330"/>
                    </a:lnTo>
                    <a:lnTo>
                      <a:pt x="575" y="332"/>
                    </a:lnTo>
                    <a:lnTo>
                      <a:pt x="576" y="332"/>
                    </a:lnTo>
                    <a:lnTo>
                      <a:pt x="578" y="332"/>
                    </a:lnTo>
                    <a:lnTo>
                      <a:pt x="580" y="332"/>
                    </a:lnTo>
                    <a:lnTo>
                      <a:pt x="582" y="332"/>
                    </a:lnTo>
                    <a:lnTo>
                      <a:pt x="586" y="332"/>
                    </a:lnTo>
                    <a:lnTo>
                      <a:pt x="586" y="330"/>
                    </a:lnTo>
                    <a:lnTo>
                      <a:pt x="585" y="328"/>
                    </a:lnTo>
                    <a:lnTo>
                      <a:pt x="583" y="328"/>
                    </a:lnTo>
                    <a:lnTo>
                      <a:pt x="581" y="328"/>
                    </a:lnTo>
                    <a:lnTo>
                      <a:pt x="579" y="328"/>
                    </a:lnTo>
                    <a:lnTo>
                      <a:pt x="577" y="328"/>
                    </a:lnTo>
                    <a:lnTo>
                      <a:pt x="577" y="327"/>
                    </a:lnTo>
                    <a:lnTo>
                      <a:pt x="576" y="324"/>
                    </a:lnTo>
                    <a:lnTo>
                      <a:pt x="575" y="320"/>
                    </a:lnTo>
                    <a:lnTo>
                      <a:pt x="577" y="320"/>
                    </a:lnTo>
                    <a:lnTo>
                      <a:pt x="579" y="320"/>
                    </a:lnTo>
                    <a:lnTo>
                      <a:pt x="580" y="322"/>
                    </a:lnTo>
                    <a:lnTo>
                      <a:pt x="580" y="324"/>
                    </a:lnTo>
                    <a:lnTo>
                      <a:pt x="582" y="324"/>
                    </a:lnTo>
                    <a:lnTo>
                      <a:pt x="584" y="324"/>
                    </a:lnTo>
                    <a:lnTo>
                      <a:pt x="583" y="322"/>
                    </a:lnTo>
                    <a:lnTo>
                      <a:pt x="583" y="320"/>
                    </a:lnTo>
                    <a:lnTo>
                      <a:pt x="581" y="320"/>
                    </a:lnTo>
                    <a:lnTo>
                      <a:pt x="579" y="320"/>
                    </a:lnTo>
                    <a:lnTo>
                      <a:pt x="578" y="318"/>
                    </a:lnTo>
                    <a:lnTo>
                      <a:pt x="578" y="317"/>
                    </a:lnTo>
                    <a:lnTo>
                      <a:pt x="580" y="317"/>
                    </a:lnTo>
                    <a:lnTo>
                      <a:pt x="582" y="317"/>
                    </a:lnTo>
                    <a:lnTo>
                      <a:pt x="584" y="317"/>
                    </a:lnTo>
                    <a:lnTo>
                      <a:pt x="586" y="317"/>
                    </a:lnTo>
                    <a:lnTo>
                      <a:pt x="585" y="315"/>
                    </a:lnTo>
                    <a:lnTo>
                      <a:pt x="584" y="313"/>
                    </a:lnTo>
                    <a:lnTo>
                      <a:pt x="584" y="311"/>
                    </a:lnTo>
                    <a:lnTo>
                      <a:pt x="583" y="309"/>
                    </a:lnTo>
                    <a:lnTo>
                      <a:pt x="585" y="309"/>
                    </a:lnTo>
                    <a:lnTo>
                      <a:pt x="587" y="309"/>
                    </a:lnTo>
                    <a:lnTo>
                      <a:pt x="587" y="307"/>
                    </a:lnTo>
                    <a:lnTo>
                      <a:pt x="586" y="305"/>
                    </a:lnTo>
                    <a:lnTo>
                      <a:pt x="588" y="305"/>
                    </a:lnTo>
                    <a:lnTo>
                      <a:pt x="591" y="305"/>
                    </a:lnTo>
                    <a:lnTo>
                      <a:pt x="590" y="304"/>
                    </a:lnTo>
                    <a:lnTo>
                      <a:pt x="590" y="302"/>
                    </a:lnTo>
                    <a:lnTo>
                      <a:pt x="592" y="302"/>
                    </a:lnTo>
                    <a:lnTo>
                      <a:pt x="594" y="302"/>
                    </a:lnTo>
                    <a:lnTo>
                      <a:pt x="593" y="300"/>
                    </a:lnTo>
                    <a:lnTo>
                      <a:pt x="593" y="298"/>
                    </a:lnTo>
                    <a:lnTo>
                      <a:pt x="592" y="297"/>
                    </a:lnTo>
                    <a:lnTo>
                      <a:pt x="591" y="295"/>
                    </a:lnTo>
                    <a:lnTo>
                      <a:pt x="591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2" y="295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5" y="295"/>
                    </a:lnTo>
                    <a:lnTo>
                      <a:pt x="595" y="296"/>
                    </a:lnTo>
                    <a:lnTo>
                      <a:pt x="596" y="297"/>
                    </a:lnTo>
                    <a:lnTo>
                      <a:pt x="596" y="297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8"/>
                    </a:lnTo>
                    <a:lnTo>
                      <a:pt x="597" y="299"/>
                    </a:lnTo>
                    <a:lnTo>
                      <a:pt x="597" y="299"/>
                    </a:lnTo>
                    <a:lnTo>
                      <a:pt x="598" y="299"/>
                    </a:lnTo>
                    <a:lnTo>
                      <a:pt x="598" y="299"/>
                    </a:lnTo>
                    <a:lnTo>
                      <a:pt x="599" y="299"/>
                    </a:lnTo>
                    <a:lnTo>
                      <a:pt x="600" y="299"/>
                    </a:lnTo>
                    <a:lnTo>
                      <a:pt x="600" y="297"/>
                    </a:lnTo>
                    <a:lnTo>
                      <a:pt x="599" y="295"/>
                    </a:lnTo>
                    <a:lnTo>
                      <a:pt x="598" y="292"/>
                    </a:lnTo>
                    <a:lnTo>
                      <a:pt x="598" y="291"/>
                    </a:lnTo>
                    <a:lnTo>
                      <a:pt x="597" y="289"/>
                    </a:lnTo>
                    <a:lnTo>
                      <a:pt x="596" y="287"/>
                    </a:lnTo>
                    <a:lnTo>
                      <a:pt x="598" y="287"/>
                    </a:lnTo>
                    <a:lnTo>
                      <a:pt x="600" y="287"/>
                    </a:lnTo>
                    <a:lnTo>
                      <a:pt x="604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09" y="285"/>
                    </a:lnTo>
                    <a:lnTo>
                      <a:pt x="608" y="283"/>
                    </a:lnTo>
                    <a:lnTo>
                      <a:pt x="607" y="280"/>
                    </a:lnTo>
                    <a:lnTo>
                      <a:pt x="605" y="278"/>
                    </a:lnTo>
                    <a:lnTo>
                      <a:pt x="604" y="275"/>
                    </a:lnTo>
                    <a:lnTo>
                      <a:pt x="607" y="275"/>
                    </a:lnTo>
                    <a:lnTo>
                      <a:pt x="609" y="275"/>
                    </a:lnTo>
                    <a:lnTo>
                      <a:pt x="611" y="275"/>
                    </a:lnTo>
                    <a:lnTo>
                      <a:pt x="613" y="275"/>
                    </a:lnTo>
                    <a:lnTo>
                      <a:pt x="615" y="275"/>
                    </a:lnTo>
                    <a:lnTo>
                      <a:pt x="617" y="275"/>
                    </a:lnTo>
                    <a:lnTo>
                      <a:pt x="616" y="274"/>
                    </a:lnTo>
                    <a:lnTo>
                      <a:pt x="615" y="272"/>
                    </a:lnTo>
                    <a:lnTo>
                      <a:pt x="617" y="272"/>
                    </a:lnTo>
                    <a:lnTo>
                      <a:pt x="619" y="272"/>
                    </a:lnTo>
                    <a:lnTo>
                      <a:pt x="619" y="270"/>
                    </a:lnTo>
                    <a:lnTo>
                      <a:pt x="618" y="268"/>
                    </a:lnTo>
                    <a:lnTo>
                      <a:pt x="616" y="268"/>
                    </a:lnTo>
                    <a:lnTo>
                      <a:pt x="614" y="268"/>
                    </a:lnTo>
                    <a:lnTo>
                      <a:pt x="613" y="267"/>
                    </a:lnTo>
                    <a:lnTo>
                      <a:pt x="613" y="265"/>
                    </a:lnTo>
                    <a:lnTo>
                      <a:pt x="615" y="265"/>
                    </a:lnTo>
                    <a:lnTo>
                      <a:pt x="617" y="265"/>
                    </a:lnTo>
                    <a:lnTo>
                      <a:pt x="617" y="267"/>
                    </a:lnTo>
                    <a:lnTo>
                      <a:pt x="618" y="268"/>
                    </a:lnTo>
                    <a:lnTo>
                      <a:pt x="620" y="268"/>
                    </a:lnTo>
                    <a:lnTo>
                      <a:pt x="623" y="268"/>
                    </a:lnTo>
                    <a:lnTo>
                      <a:pt x="621" y="267"/>
                    </a:lnTo>
                    <a:lnTo>
                      <a:pt x="620" y="265"/>
                    </a:lnTo>
                    <a:lnTo>
                      <a:pt x="620" y="263"/>
                    </a:lnTo>
                    <a:lnTo>
                      <a:pt x="619" y="261"/>
                    </a:lnTo>
                    <a:lnTo>
                      <a:pt x="617" y="261"/>
                    </a:lnTo>
                    <a:lnTo>
                      <a:pt x="615" y="261"/>
                    </a:lnTo>
                    <a:lnTo>
                      <a:pt x="615" y="259"/>
                    </a:lnTo>
                    <a:lnTo>
                      <a:pt x="614" y="257"/>
                    </a:lnTo>
                    <a:lnTo>
                      <a:pt x="616" y="257"/>
                    </a:lnTo>
                    <a:lnTo>
                      <a:pt x="618" y="257"/>
                    </a:lnTo>
                    <a:lnTo>
                      <a:pt x="620" y="257"/>
                    </a:lnTo>
                    <a:lnTo>
                      <a:pt x="623" y="257"/>
                    </a:lnTo>
                    <a:lnTo>
                      <a:pt x="621" y="255"/>
                    </a:lnTo>
                    <a:lnTo>
                      <a:pt x="620" y="253"/>
                    </a:lnTo>
                    <a:lnTo>
                      <a:pt x="623" y="253"/>
                    </a:lnTo>
                    <a:lnTo>
                      <a:pt x="625" y="253"/>
                    </a:lnTo>
                    <a:lnTo>
                      <a:pt x="627" y="253"/>
                    </a:lnTo>
                    <a:lnTo>
                      <a:pt x="629" y="253"/>
                    </a:lnTo>
                    <a:lnTo>
                      <a:pt x="628" y="251"/>
                    </a:lnTo>
                    <a:lnTo>
                      <a:pt x="627" y="250"/>
                    </a:lnTo>
                    <a:lnTo>
                      <a:pt x="626" y="246"/>
                    </a:lnTo>
                    <a:lnTo>
                      <a:pt x="625" y="244"/>
                    </a:lnTo>
                    <a:lnTo>
                      <a:pt x="625" y="242"/>
                    </a:lnTo>
                    <a:lnTo>
                      <a:pt x="627" y="242"/>
                    </a:lnTo>
                    <a:lnTo>
                      <a:pt x="629" y="242"/>
                    </a:lnTo>
                    <a:lnTo>
                      <a:pt x="629" y="244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4" y="246"/>
                    </a:lnTo>
                    <a:lnTo>
                      <a:pt x="633" y="244"/>
                    </a:lnTo>
                    <a:lnTo>
                      <a:pt x="632" y="241"/>
                    </a:lnTo>
                    <a:lnTo>
                      <a:pt x="632" y="240"/>
                    </a:lnTo>
                    <a:lnTo>
                      <a:pt x="631" y="238"/>
                    </a:lnTo>
                    <a:lnTo>
                      <a:pt x="630" y="236"/>
                    </a:lnTo>
                    <a:lnTo>
                      <a:pt x="630" y="235"/>
                    </a:lnTo>
                    <a:lnTo>
                      <a:pt x="632" y="235"/>
                    </a:lnTo>
                    <a:lnTo>
                      <a:pt x="633" y="234"/>
                    </a:lnTo>
                    <a:lnTo>
                      <a:pt x="633" y="233"/>
                    </a:lnTo>
                    <a:lnTo>
                      <a:pt x="632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8" y="231"/>
                    </a:lnTo>
                    <a:lnTo>
                      <a:pt x="641" y="231"/>
                    </a:lnTo>
                    <a:lnTo>
                      <a:pt x="643" y="230"/>
                    </a:lnTo>
                    <a:lnTo>
                      <a:pt x="645" y="230"/>
                    </a:lnTo>
                    <a:lnTo>
                      <a:pt x="644" y="229"/>
                    </a:lnTo>
                    <a:lnTo>
                      <a:pt x="643" y="227"/>
                    </a:lnTo>
                    <a:lnTo>
                      <a:pt x="645" y="227"/>
                    </a:lnTo>
                    <a:lnTo>
                      <a:pt x="647" y="227"/>
                    </a:lnTo>
                    <a:lnTo>
                      <a:pt x="646" y="224"/>
                    </a:lnTo>
                    <a:lnTo>
                      <a:pt x="646" y="222"/>
                    </a:lnTo>
                    <a:lnTo>
                      <a:pt x="648" y="222"/>
                    </a:lnTo>
                    <a:lnTo>
                      <a:pt x="649" y="222"/>
                    </a:lnTo>
                    <a:lnTo>
                      <a:pt x="649" y="220"/>
                    </a:lnTo>
                    <a:lnTo>
                      <a:pt x="648" y="218"/>
                    </a:lnTo>
                    <a:lnTo>
                      <a:pt x="646" y="219"/>
                    </a:lnTo>
                    <a:lnTo>
                      <a:pt x="644" y="219"/>
                    </a:lnTo>
                    <a:lnTo>
                      <a:pt x="643" y="217"/>
                    </a:lnTo>
                    <a:lnTo>
                      <a:pt x="643" y="215"/>
                    </a:lnTo>
                    <a:lnTo>
                      <a:pt x="644" y="215"/>
                    </a:lnTo>
                    <a:lnTo>
                      <a:pt x="646" y="215"/>
                    </a:lnTo>
                    <a:lnTo>
                      <a:pt x="646" y="213"/>
                    </a:lnTo>
                    <a:lnTo>
                      <a:pt x="645" y="212"/>
                    </a:lnTo>
                    <a:lnTo>
                      <a:pt x="647" y="211"/>
                    </a:lnTo>
                    <a:lnTo>
                      <a:pt x="649" y="211"/>
                    </a:lnTo>
                    <a:lnTo>
                      <a:pt x="650" y="213"/>
                    </a:lnTo>
                    <a:lnTo>
                      <a:pt x="650" y="215"/>
                    </a:lnTo>
                    <a:lnTo>
                      <a:pt x="652" y="215"/>
                    </a:lnTo>
                    <a:lnTo>
                      <a:pt x="654" y="215"/>
                    </a:lnTo>
                    <a:lnTo>
                      <a:pt x="654" y="213"/>
                    </a:lnTo>
                    <a:lnTo>
                      <a:pt x="653" y="211"/>
                    </a:lnTo>
                    <a:lnTo>
                      <a:pt x="652" y="208"/>
                    </a:lnTo>
                    <a:lnTo>
                      <a:pt x="651" y="207"/>
                    </a:lnTo>
                    <a:lnTo>
                      <a:pt x="650" y="205"/>
                    </a:lnTo>
                    <a:lnTo>
                      <a:pt x="650" y="203"/>
                    </a:lnTo>
                    <a:lnTo>
                      <a:pt x="652" y="203"/>
                    </a:lnTo>
                    <a:lnTo>
                      <a:pt x="654" y="203"/>
                    </a:lnTo>
                    <a:lnTo>
                      <a:pt x="653" y="201"/>
                    </a:lnTo>
                    <a:lnTo>
                      <a:pt x="652" y="199"/>
                    </a:lnTo>
                    <a:lnTo>
                      <a:pt x="654" y="199"/>
                    </a:lnTo>
                    <a:lnTo>
                      <a:pt x="657" y="199"/>
                    </a:lnTo>
                    <a:lnTo>
                      <a:pt x="655" y="197"/>
                    </a:lnTo>
                    <a:lnTo>
                      <a:pt x="655" y="196"/>
                    </a:lnTo>
                    <a:lnTo>
                      <a:pt x="658" y="196"/>
                    </a:lnTo>
                    <a:lnTo>
                      <a:pt x="660" y="195"/>
                    </a:lnTo>
                    <a:lnTo>
                      <a:pt x="659" y="194"/>
                    </a:lnTo>
                    <a:lnTo>
                      <a:pt x="658" y="191"/>
                    </a:lnTo>
                    <a:lnTo>
                      <a:pt x="660" y="191"/>
                    </a:lnTo>
                    <a:lnTo>
                      <a:pt x="662" y="191"/>
                    </a:lnTo>
                    <a:lnTo>
                      <a:pt x="663" y="194"/>
                    </a:lnTo>
                    <a:lnTo>
                      <a:pt x="663" y="195"/>
                    </a:lnTo>
                    <a:lnTo>
                      <a:pt x="665" y="195"/>
                    </a:lnTo>
                    <a:lnTo>
                      <a:pt x="667" y="195"/>
                    </a:lnTo>
                    <a:lnTo>
                      <a:pt x="667" y="192"/>
                    </a:lnTo>
                    <a:lnTo>
                      <a:pt x="666" y="191"/>
                    </a:lnTo>
                    <a:lnTo>
                      <a:pt x="664" y="187"/>
                    </a:lnTo>
                    <a:lnTo>
                      <a:pt x="664" y="185"/>
                    </a:lnTo>
                    <a:lnTo>
                      <a:pt x="663" y="184"/>
                    </a:lnTo>
                    <a:lnTo>
                      <a:pt x="665" y="183"/>
                    </a:lnTo>
                    <a:lnTo>
                      <a:pt x="667" y="183"/>
                    </a:lnTo>
                    <a:lnTo>
                      <a:pt x="666" y="182"/>
                    </a:lnTo>
                    <a:lnTo>
                      <a:pt x="665" y="180"/>
                    </a:lnTo>
                    <a:lnTo>
                      <a:pt x="667" y="180"/>
                    </a:lnTo>
                    <a:lnTo>
                      <a:pt x="669" y="180"/>
                    </a:lnTo>
                    <a:lnTo>
                      <a:pt x="670" y="181"/>
                    </a:lnTo>
                    <a:lnTo>
                      <a:pt x="671" y="183"/>
                    </a:lnTo>
                    <a:lnTo>
                      <a:pt x="674" y="183"/>
                    </a:lnTo>
                    <a:lnTo>
                      <a:pt x="676" y="183"/>
                    </a:lnTo>
                    <a:lnTo>
                      <a:pt x="675" y="181"/>
                    </a:lnTo>
                    <a:lnTo>
                      <a:pt x="674" y="179"/>
                    </a:lnTo>
                    <a:lnTo>
                      <a:pt x="673" y="178"/>
                    </a:lnTo>
                    <a:lnTo>
                      <a:pt x="673" y="175"/>
                    </a:lnTo>
                    <a:lnTo>
                      <a:pt x="671" y="173"/>
                    </a:lnTo>
                    <a:lnTo>
                      <a:pt x="670" y="171"/>
                    </a:lnTo>
                    <a:lnTo>
                      <a:pt x="673" y="171"/>
                    </a:lnTo>
                    <a:lnTo>
                      <a:pt x="675" y="171"/>
                    </a:lnTo>
                    <a:lnTo>
                      <a:pt x="674" y="169"/>
                    </a:lnTo>
                    <a:lnTo>
                      <a:pt x="674" y="168"/>
                    </a:lnTo>
                    <a:lnTo>
                      <a:pt x="676" y="168"/>
                    </a:lnTo>
                    <a:lnTo>
                      <a:pt x="677" y="167"/>
                    </a:lnTo>
                    <a:lnTo>
                      <a:pt x="677" y="166"/>
                    </a:lnTo>
                    <a:lnTo>
                      <a:pt x="676" y="164"/>
                    </a:lnTo>
                    <a:lnTo>
                      <a:pt x="678" y="164"/>
                    </a:lnTo>
                    <a:lnTo>
                      <a:pt x="680" y="164"/>
                    </a:lnTo>
                    <a:lnTo>
                      <a:pt x="681" y="165"/>
                    </a:lnTo>
                    <a:lnTo>
                      <a:pt x="681" y="167"/>
                    </a:lnTo>
                    <a:lnTo>
                      <a:pt x="683" y="167"/>
                    </a:lnTo>
                    <a:lnTo>
                      <a:pt x="685" y="167"/>
                    </a:lnTo>
                    <a:lnTo>
                      <a:pt x="685" y="165"/>
                    </a:lnTo>
                    <a:lnTo>
                      <a:pt x="684" y="163"/>
                    </a:lnTo>
                    <a:lnTo>
                      <a:pt x="683" y="162"/>
                    </a:lnTo>
                    <a:lnTo>
                      <a:pt x="682" y="160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6" y="157"/>
                    </a:lnTo>
                    <a:lnTo>
                      <a:pt x="685" y="155"/>
                    </a:lnTo>
                    <a:lnTo>
                      <a:pt x="683" y="155"/>
                    </a:lnTo>
                    <a:lnTo>
                      <a:pt x="681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3" y="152"/>
                    </a:lnTo>
                    <a:lnTo>
                      <a:pt x="685" y="152"/>
                    </a:lnTo>
                    <a:lnTo>
                      <a:pt x="687" y="151"/>
                    </a:lnTo>
                    <a:lnTo>
                      <a:pt x="687" y="150"/>
                    </a:lnTo>
                    <a:lnTo>
                      <a:pt x="686" y="148"/>
                    </a:lnTo>
                    <a:lnTo>
                      <a:pt x="688" y="148"/>
                    </a:lnTo>
                    <a:lnTo>
                      <a:pt x="691" y="148"/>
                    </a:lnTo>
                    <a:lnTo>
                      <a:pt x="691" y="150"/>
                    </a:lnTo>
                    <a:lnTo>
                      <a:pt x="692" y="151"/>
                    </a:lnTo>
                    <a:lnTo>
                      <a:pt x="694" y="151"/>
                    </a:lnTo>
                    <a:lnTo>
                      <a:pt x="696" y="151"/>
                    </a:lnTo>
                    <a:lnTo>
                      <a:pt x="695" y="149"/>
                    </a:lnTo>
                    <a:lnTo>
                      <a:pt x="695" y="148"/>
                    </a:lnTo>
                    <a:lnTo>
                      <a:pt x="693" y="144"/>
                    </a:lnTo>
                    <a:lnTo>
                      <a:pt x="692" y="140"/>
                    </a:lnTo>
                    <a:lnTo>
                      <a:pt x="691" y="138"/>
                    </a:lnTo>
                    <a:lnTo>
                      <a:pt x="690" y="136"/>
                    </a:lnTo>
                    <a:lnTo>
                      <a:pt x="692" y="136"/>
                    </a:lnTo>
                    <a:lnTo>
                      <a:pt x="694" y="136"/>
                    </a:lnTo>
                    <a:lnTo>
                      <a:pt x="696" y="136"/>
                    </a:lnTo>
                    <a:lnTo>
                      <a:pt x="698" y="136"/>
                    </a:lnTo>
                    <a:lnTo>
                      <a:pt x="698" y="134"/>
                    </a:lnTo>
                    <a:lnTo>
                      <a:pt x="697" y="132"/>
                    </a:lnTo>
                    <a:lnTo>
                      <a:pt x="699" y="132"/>
                    </a:lnTo>
                    <a:lnTo>
                      <a:pt x="701" y="132"/>
                    </a:lnTo>
                    <a:lnTo>
                      <a:pt x="700" y="130"/>
                    </a:lnTo>
                    <a:lnTo>
                      <a:pt x="699" y="128"/>
                    </a:lnTo>
                    <a:lnTo>
                      <a:pt x="701" y="128"/>
                    </a:lnTo>
                    <a:lnTo>
                      <a:pt x="703" y="128"/>
                    </a:lnTo>
                    <a:lnTo>
                      <a:pt x="703" y="125"/>
                    </a:lnTo>
                    <a:lnTo>
                      <a:pt x="702" y="124"/>
                    </a:lnTo>
                    <a:lnTo>
                      <a:pt x="704" y="124"/>
                    </a:lnTo>
                    <a:lnTo>
                      <a:pt x="707" y="123"/>
                    </a:lnTo>
                    <a:lnTo>
                      <a:pt x="705" y="122"/>
                    </a:lnTo>
                    <a:lnTo>
                      <a:pt x="704" y="120"/>
                    </a:lnTo>
                    <a:lnTo>
                      <a:pt x="704" y="118"/>
                    </a:lnTo>
                    <a:lnTo>
                      <a:pt x="703" y="116"/>
                    </a:lnTo>
                    <a:lnTo>
                      <a:pt x="705" y="116"/>
                    </a:lnTo>
                    <a:lnTo>
                      <a:pt x="708" y="116"/>
                    </a:lnTo>
                    <a:lnTo>
                      <a:pt x="707" y="114"/>
                    </a:lnTo>
                    <a:lnTo>
                      <a:pt x="707" y="113"/>
                    </a:lnTo>
                    <a:lnTo>
                      <a:pt x="708" y="113"/>
                    </a:lnTo>
                    <a:lnTo>
                      <a:pt x="710" y="113"/>
                    </a:lnTo>
                    <a:lnTo>
                      <a:pt x="710" y="111"/>
                    </a:lnTo>
                    <a:lnTo>
                      <a:pt x="709" y="108"/>
                    </a:lnTo>
                    <a:lnTo>
                      <a:pt x="711" y="108"/>
                    </a:lnTo>
                    <a:lnTo>
                      <a:pt x="713" y="108"/>
                    </a:lnTo>
                    <a:lnTo>
                      <a:pt x="712" y="106"/>
                    </a:lnTo>
                    <a:lnTo>
                      <a:pt x="712" y="104"/>
                    </a:lnTo>
                    <a:lnTo>
                      <a:pt x="714" y="104"/>
                    </a:lnTo>
                    <a:lnTo>
                      <a:pt x="716" y="104"/>
                    </a:lnTo>
                    <a:lnTo>
                      <a:pt x="716" y="106"/>
                    </a:lnTo>
                    <a:lnTo>
                      <a:pt x="717" y="108"/>
                    </a:lnTo>
                    <a:lnTo>
                      <a:pt x="715" y="108"/>
                    </a:lnTo>
                    <a:lnTo>
                      <a:pt x="713" y="108"/>
                    </a:lnTo>
                    <a:lnTo>
                      <a:pt x="714" y="111"/>
                    </a:lnTo>
                    <a:lnTo>
                      <a:pt x="714" y="112"/>
                    </a:lnTo>
                    <a:lnTo>
                      <a:pt x="712" y="112"/>
                    </a:lnTo>
                    <a:lnTo>
                      <a:pt x="710" y="113"/>
                    </a:lnTo>
                    <a:lnTo>
                      <a:pt x="711" y="114"/>
                    </a:lnTo>
                    <a:lnTo>
                      <a:pt x="712" y="116"/>
                    </a:lnTo>
                    <a:lnTo>
                      <a:pt x="714" y="116"/>
                    </a:lnTo>
                    <a:lnTo>
                      <a:pt x="716" y="116"/>
                    </a:lnTo>
                    <a:lnTo>
                      <a:pt x="715" y="114"/>
                    </a:lnTo>
                    <a:lnTo>
                      <a:pt x="714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18" y="110"/>
                    </a:lnTo>
                    <a:lnTo>
                      <a:pt x="717" y="108"/>
                    </a:lnTo>
                    <a:lnTo>
                      <a:pt x="719" y="108"/>
                    </a:lnTo>
                    <a:lnTo>
                      <a:pt x="721" y="108"/>
                    </a:lnTo>
                    <a:lnTo>
                      <a:pt x="720" y="106"/>
                    </a:lnTo>
                    <a:lnTo>
                      <a:pt x="720" y="104"/>
                    </a:lnTo>
                    <a:lnTo>
                      <a:pt x="718" y="100"/>
                    </a:lnTo>
                    <a:lnTo>
                      <a:pt x="717" y="99"/>
                    </a:lnTo>
                    <a:lnTo>
                      <a:pt x="717" y="97"/>
                    </a:lnTo>
                    <a:lnTo>
                      <a:pt x="719" y="97"/>
                    </a:lnTo>
                    <a:lnTo>
                      <a:pt x="721" y="97"/>
                    </a:lnTo>
                    <a:lnTo>
                      <a:pt x="720" y="95"/>
                    </a:lnTo>
                    <a:lnTo>
                      <a:pt x="720" y="92"/>
                    </a:lnTo>
                    <a:lnTo>
                      <a:pt x="723" y="92"/>
                    </a:lnTo>
                    <a:lnTo>
                      <a:pt x="724" y="92"/>
                    </a:lnTo>
                    <a:lnTo>
                      <a:pt x="726" y="92"/>
                    </a:lnTo>
                    <a:lnTo>
                      <a:pt x="728" y="92"/>
                    </a:lnTo>
                    <a:lnTo>
                      <a:pt x="728" y="90"/>
                    </a:lnTo>
                    <a:lnTo>
                      <a:pt x="727" y="88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8" y="85"/>
                    </a:lnTo>
                    <a:lnTo>
                      <a:pt x="730" y="85"/>
                    </a:lnTo>
                    <a:lnTo>
                      <a:pt x="730" y="87"/>
                    </a:lnTo>
                    <a:lnTo>
                      <a:pt x="731" y="88"/>
                    </a:lnTo>
                    <a:lnTo>
                      <a:pt x="733" y="89"/>
                    </a:lnTo>
                    <a:lnTo>
                      <a:pt x="735" y="88"/>
                    </a:lnTo>
                    <a:lnTo>
                      <a:pt x="734" y="87"/>
                    </a:lnTo>
                    <a:lnTo>
                      <a:pt x="734" y="85"/>
                    </a:lnTo>
                    <a:lnTo>
                      <a:pt x="736" y="85"/>
                    </a:lnTo>
                    <a:lnTo>
                      <a:pt x="738" y="85"/>
                    </a:lnTo>
                    <a:lnTo>
                      <a:pt x="746" y="85"/>
                    </a:lnTo>
                    <a:lnTo>
                      <a:pt x="746" y="83"/>
                    </a:lnTo>
                    <a:lnTo>
                      <a:pt x="745" y="81"/>
                    </a:lnTo>
                    <a:lnTo>
                      <a:pt x="745" y="79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0" y="78"/>
                    </a:lnTo>
                    <a:lnTo>
                      <a:pt x="741" y="79"/>
                    </a:lnTo>
                    <a:lnTo>
                      <a:pt x="741" y="81"/>
                    </a:lnTo>
                    <a:lnTo>
                      <a:pt x="738" y="81"/>
                    </a:lnTo>
                    <a:lnTo>
                      <a:pt x="736" y="81"/>
                    </a:lnTo>
                    <a:lnTo>
                      <a:pt x="734" y="81"/>
                    </a:lnTo>
                    <a:lnTo>
                      <a:pt x="732" y="81"/>
                    </a:lnTo>
                    <a:lnTo>
                      <a:pt x="732" y="81"/>
                    </a:lnTo>
                    <a:lnTo>
                      <a:pt x="732" y="80"/>
                    </a:lnTo>
                    <a:lnTo>
                      <a:pt x="731" y="78"/>
                    </a:lnTo>
                    <a:lnTo>
                      <a:pt x="731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7" y="71"/>
                    </a:lnTo>
                    <a:lnTo>
                      <a:pt x="737" y="69"/>
                    </a:lnTo>
                    <a:lnTo>
                      <a:pt x="740" y="69"/>
                    </a:lnTo>
                    <a:lnTo>
                      <a:pt x="742" y="69"/>
                    </a:lnTo>
                    <a:lnTo>
                      <a:pt x="741" y="68"/>
                    </a:lnTo>
                    <a:lnTo>
                      <a:pt x="740" y="66"/>
                    </a:lnTo>
                    <a:lnTo>
                      <a:pt x="742" y="66"/>
                    </a:lnTo>
                    <a:lnTo>
                      <a:pt x="744" y="66"/>
                    </a:lnTo>
                    <a:lnTo>
                      <a:pt x="746" y="66"/>
                    </a:lnTo>
                    <a:lnTo>
                      <a:pt x="748" y="66"/>
                    </a:lnTo>
                    <a:lnTo>
                      <a:pt x="748" y="64"/>
                    </a:lnTo>
                    <a:lnTo>
                      <a:pt x="747" y="62"/>
                    </a:lnTo>
                    <a:lnTo>
                      <a:pt x="749" y="62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0" y="58"/>
                    </a:lnTo>
                    <a:lnTo>
                      <a:pt x="749" y="56"/>
                    </a:lnTo>
                    <a:lnTo>
                      <a:pt x="749" y="54"/>
                    </a:lnTo>
                    <a:lnTo>
                      <a:pt x="751" y="54"/>
                    </a:lnTo>
                    <a:lnTo>
                      <a:pt x="753" y="54"/>
                    </a:lnTo>
                    <a:lnTo>
                      <a:pt x="752" y="52"/>
                    </a:lnTo>
                    <a:lnTo>
                      <a:pt x="752" y="51"/>
                    </a:lnTo>
                    <a:lnTo>
                      <a:pt x="754" y="50"/>
                    </a:lnTo>
                    <a:lnTo>
                      <a:pt x="757" y="51"/>
                    </a:lnTo>
                    <a:lnTo>
                      <a:pt x="759" y="51"/>
                    </a:lnTo>
                    <a:lnTo>
                      <a:pt x="760" y="51"/>
                    </a:lnTo>
                    <a:lnTo>
                      <a:pt x="760" y="49"/>
                    </a:lnTo>
                    <a:lnTo>
                      <a:pt x="759" y="47"/>
                    </a:lnTo>
                    <a:lnTo>
                      <a:pt x="758" y="44"/>
                    </a:lnTo>
                    <a:lnTo>
                      <a:pt x="758" y="41"/>
                    </a:lnTo>
                    <a:lnTo>
                      <a:pt x="757" y="39"/>
                    </a:lnTo>
                    <a:lnTo>
                      <a:pt x="759" y="39"/>
                    </a:lnTo>
                    <a:lnTo>
                      <a:pt x="761" y="39"/>
                    </a:lnTo>
                    <a:lnTo>
                      <a:pt x="762" y="41"/>
                    </a:lnTo>
                    <a:lnTo>
                      <a:pt x="762" y="44"/>
                    </a:lnTo>
                    <a:lnTo>
                      <a:pt x="764" y="44"/>
                    </a:lnTo>
                    <a:lnTo>
                      <a:pt x="766" y="44"/>
                    </a:lnTo>
                    <a:lnTo>
                      <a:pt x="770" y="44"/>
                    </a:lnTo>
                    <a:lnTo>
                      <a:pt x="775" y="44"/>
                    </a:lnTo>
                    <a:lnTo>
                      <a:pt x="773" y="36"/>
                    </a:lnTo>
                    <a:lnTo>
                      <a:pt x="771" y="34"/>
                    </a:lnTo>
                    <a:lnTo>
                      <a:pt x="771" y="32"/>
                    </a:lnTo>
                    <a:lnTo>
                      <a:pt x="774" y="32"/>
                    </a:lnTo>
                    <a:lnTo>
                      <a:pt x="776" y="33"/>
                    </a:lnTo>
                    <a:lnTo>
                      <a:pt x="776" y="31"/>
                    </a:lnTo>
                    <a:lnTo>
                      <a:pt x="775" y="29"/>
                    </a:lnTo>
                    <a:lnTo>
                      <a:pt x="777" y="29"/>
                    </a:lnTo>
                    <a:lnTo>
                      <a:pt x="779" y="29"/>
                    </a:lnTo>
                    <a:lnTo>
                      <a:pt x="779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4" y="33"/>
                    </a:lnTo>
                    <a:lnTo>
                      <a:pt x="783" y="31"/>
                    </a:lnTo>
                    <a:lnTo>
                      <a:pt x="783" y="30"/>
                    </a:lnTo>
                    <a:lnTo>
                      <a:pt x="781" y="29"/>
                    </a:lnTo>
                    <a:lnTo>
                      <a:pt x="779" y="29"/>
                    </a:lnTo>
                    <a:lnTo>
                      <a:pt x="778" y="27"/>
                    </a:lnTo>
                    <a:lnTo>
                      <a:pt x="778" y="25"/>
                    </a:lnTo>
                    <a:lnTo>
                      <a:pt x="780" y="25"/>
                    </a:lnTo>
                    <a:lnTo>
                      <a:pt x="782" y="25"/>
                    </a:lnTo>
                    <a:lnTo>
                      <a:pt x="782" y="23"/>
                    </a:lnTo>
                    <a:lnTo>
                      <a:pt x="781" y="21"/>
                    </a:lnTo>
                    <a:lnTo>
                      <a:pt x="783" y="21"/>
                    </a:lnTo>
                    <a:lnTo>
                      <a:pt x="785" y="22"/>
                    </a:lnTo>
                    <a:lnTo>
                      <a:pt x="787" y="22"/>
                    </a:lnTo>
                    <a:lnTo>
                      <a:pt x="790" y="22"/>
                    </a:lnTo>
                    <a:lnTo>
                      <a:pt x="792" y="22"/>
                    </a:lnTo>
                    <a:lnTo>
                      <a:pt x="794" y="22"/>
                    </a:lnTo>
                    <a:lnTo>
                      <a:pt x="793" y="21"/>
                    </a:lnTo>
                    <a:lnTo>
                      <a:pt x="793" y="19"/>
                    </a:lnTo>
                    <a:lnTo>
                      <a:pt x="795" y="19"/>
                    </a:lnTo>
                    <a:lnTo>
                      <a:pt x="797" y="19"/>
                    </a:lnTo>
                    <a:lnTo>
                      <a:pt x="796" y="17"/>
                    </a:lnTo>
                    <a:lnTo>
                      <a:pt x="796" y="16"/>
                    </a:lnTo>
                    <a:lnTo>
                      <a:pt x="798" y="16"/>
                    </a:lnTo>
                    <a:lnTo>
                      <a:pt x="800" y="16"/>
                    </a:lnTo>
                    <a:lnTo>
                      <a:pt x="800" y="14"/>
                    </a:lnTo>
                    <a:lnTo>
                      <a:pt x="799" y="12"/>
                    </a:lnTo>
                    <a:lnTo>
                      <a:pt x="799" y="8"/>
                    </a:lnTo>
                    <a:lnTo>
                      <a:pt x="797" y="0"/>
                    </a:lnTo>
                    <a:lnTo>
                      <a:pt x="806" y="1"/>
                    </a:lnTo>
                    <a:lnTo>
                      <a:pt x="806" y="3"/>
                    </a:lnTo>
                    <a:lnTo>
                      <a:pt x="807" y="5"/>
                    </a:lnTo>
                    <a:lnTo>
                      <a:pt x="804" y="5"/>
                    </a:lnTo>
                    <a:lnTo>
                      <a:pt x="802" y="4"/>
                    </a:lnTo>
                    <a:lnTo>
                      <a:pt x="802" y="6"/>
                    </a:lnTo>
                    <a:lnTo>
                      <a:pt x="802" y="8"/>
                    </a:lnTo>
                    <a:lnTo>
                      <a:pt x="804" y="8"/>
                    </a:lnTo>
                    <a:lnTo>
                      <a:pt x="807" y="10"/>
                    </a:lnTo>
                    <a:lnTo>
                      <a:pt x="808" y="12"/>
                    </a:lnTo>
                    <a:lnTo>
                      <a:pt x="808" y="13"/>
                    </a:lnTo>
                    <a:lnTo>
                      <a:pt x="810" y="14"/>
                    </a:lnTo>
                    <a:lnTo>
                      <a:pt x="812" y="14"/>
                    </a:lnTo>
                    <a:lnTo>
                      <a:pt x="816" y="15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20" y="17"/>
                    </a:lnTo>
                    <a:lnTo>
                      <a:pt x="820" y="19"/>
                    </a:lnTo>
                    <a:lnTo>
                      <a:pt x="823" y="19"/>
                    </a:lnTo>
                    <a:lnTo>
                      <a:pt x="825" y="20"/>
                    </a:lnTo>
                    <a:lnTo>
                      <a:pt x="827" y="20"/>
                    </a:lnTo>
                    <a:lnTo>
                      <a:pt x="829" y="20"/>
                    </a:lnTo>
                    <a:lnTo>
                      <a:pt x="829" y="22"/>
                    </a:lnTo>
                    <a:lnTo>
                      <a:pt x="829" y="24"/>
                    </a:lnTo>
                    <a:lnTo>
                      <a:pt x="831" y="24"/>
                    </a:lnTo>
                    <a:lnTo>
                      <a:pt x="833" y="25"/>
                    </a:lnTo>
                    <a:lnTo>
                      <a:pt x="833" y="27"/>
                    </a:lnTo>
                    <a:lnTo>
                      <a:pt x="834" y="29"/>
                    </a:lnTo>
                    <a:lnTo>
                      <a:pt x="836" y="30"/>
                    </a:lnTo>
                    <a:lnTo>
                      <a:pt x="837" y="30"/>
                    </a:lnTo>
                    <a:lnTo>
                      <a:pt x="837" y="28"/>
                    </a:lnTo>
                    <a:lnTo>
                      <a:pt x="837" y="25"/>
                    </a:lnTo>
                    <a:lnTo>
                      <a:pt x="838" y="27"/>
                    </a:lnTo>
                    <a:lnTo>
                      <a:pt x="841" y="27"/>
                    </a:lnTo>
                    <a:lnTo>
                      <a:pt x="841" y="22"/>
                    </a:lnTo>
                    <a:lnTo>
                      <a:pt x="840" y="21"/>
                    </a:lnTo>
                    <a:lnTo>
                      <a:pt x="840" y="19"/>
                    </a:lnTo>
                    <a:lnTo>
                      <a:pt x="837" y="18"/>
                    </a:lnTo>
                    <a:lnTo>
                      <a:pt x="835" y="18"/>
                    </a:lnTo>
                    <a:lnTo>
                      <a:pt x="835" y="16"/>
                    </a:lnTo>
                    <a:lnTo>
                      <a:pt x="835" y="14"/>
                    </a:lnTo>
                    <a:lnTo>
                      <a:pt x="833" y="14"/>
                    </a:lnTo>
                    <a:lnTo>
                      <a:pt x="831" y="14"/>
                    </a:lnTo>
                    <a:lnTo>
                      <a:pt x="831" y="12"/>
                    </a:lnTo>
                    <a:lnTo>
                      <a:pt x="830" y="10"/>
                    </a:lnTo>
                    <a:lnTo>
                      <a:pt x="832" y="10"/>
                    </a:lnTo>
                    <a:lnTo>
                      <a:pt x="834" y="11"/>
                    </a:lnTo>
                    <a:lnTo>
                      <a:pt x="834" y="13"/>
                    </a:lnTo>
                    <a:lnTo>
                      <a:pt x="835" y="14"/>
                    </a:lnTo>
                    <a:lnTo>
                      <a:pt x="836" y="15"/>
                    </a:lnTo>
                    <a:lnTo>
                      <a:pt x="838" y="15"/>
                    </a:lnTo>
                    <a:lnTo>
                      <a:pt x="840" y="17"/>
                    </a:lnTo>
                    <a:lnTo>
                      <a:pt x="840" y="19"/>
                    </a:lnTo>
                    <a:lnTo>
                      <a:pt x="842" y="19"/>
                    </a:lnTo>
                    <a:lnTo>
                      <a:pt x="844" y="20"/>
                    </a:lnTo>
                    <a:lnTo>
                      <a:pt x="844" y="21"/>
                    </a:lnTo>
                    <a:lnTo>
                      <a:pt x="844" y="23"/>
                    </a:lnTo>
                    <a:lnTo>
                      <a:pt x="845" y="25"/>
                    </a:lnTo>
                    <a:lnTo>
                      <a:pt x="845" y="28"/>
                    </a:lnTo>
                    <a:lnTo>
                      <a:pt x="843" y="27"/>
                    </a:lnTo>
                    <a:lnTo>
                      <a:pt x="841" y="27"/>
                    </a:lnTo>
                    <a:lnTo>
                      <a:pt x="842" y="29"/>
                    </a:lnTo>
                    <a:lnTo>
                      <a:pt x="842" y="31"/>
                    </a:lnTo>
                    <a:lnTo>
                      <a:pt x="843" y="34"/>
                    </a:lnTo>
                    <a:lnTo>
                      <a:pt x="844" y="38"/>
                    </a:lnTo>
                    <a:lnTo>
                      <a:pt x="842" y="37"/>
                    </a:lnTo>
                    <a:lnTo>
                      <a:pt x="840" y="37"/>
                    </a:lnTo>
                    <a:lnTo>
                      <a:pt x="840" y="38"/>
                    </a:lnTo>
                    <a:lnTo>
                      <a:pt x="840" y="39"/>
                    </a:lnTo>
                    <a:lnTo>
                      <a:pt x="841" y="40"/>
                    </a:lnTo>
                    <a:lnTo>
                      <a:pt x="841" y="40"/>
                    </a:lnTo>
                    <a:lnTo>
                      <a:pt x="838" y="40"/>
                    </a:lnTo>
                    <a:lnTo>
                      <a:pt x="836" y="40"/>
                    </a:lnTo>
                    <a:lnTo>
                      <a:pt x="836" y="38"/>
                    </a:lnTo>
                    <a:lnTo>
                      <a:pt x="835" y="36"/>
                    </a:lnTo>
                    <a:lnTo>
                      <a:pt x="833" y="36"/>
                    </a:lnTo>
                    <a:lnTo>
                      <a:pt x="831" y="35"/>
                    </a:lnTo>
                    <a:lnTo>
                      <a:pt x="831" y="34"/>
                    </a:lnTo>
                    <a:lnTo>
                      <a:pt x="831" y="32"/>
                    </a:lnTo>
                    <a:lnTo>
                      <a:pt x="833" y="32"/>
                    </a:lnTo>
                    <a:lnTo>
                      <a:pt x="834" y="33"/>
                    </a:lnTo>
                    <a:lnTo>
                      <a:pt x="834" y="31"/>
                    </a:lnTo>
                    <a:lnTo>
                      <a:pt x="834" y="29"/>
                    </a:lnTo>
                    <a:lnTo>
                      <a:pt x="832" y="29"/>
                    </a:lnTo>
                    <a:lnTo>
                      <a:pt x="830" y="28"/>
                    </a:lnTo>
                    <a:lnTo>
                      <a:pt x="830" y="27"/>
                    </a:lnTo>
                    <a:lnTo>
                      <a:pt x="829" y="24"/>
                    </a:lnTo>
                    <a:lnTo>
                      <a:pt x="827" y="23"/>
                    </a:lnTo>
                    <a:lnTo>
                      <a:pt x="825" y="23"/>
                    </a:lnTo>
                    <a:lnTo>
                      <a:pt x="826" y="25"/>
                    </a:lnTo>
                    <a:lnTo>
                      <a:pt x="826" y="28"/>
                    </a:lnTo>
                    <a:lnTo>
                      <a:pt x="827" y="30"/>
                    </a:lnTo>
                    <a:lnTo>
                      <a:pt x="827" y="31"/>
                    </a:lnTo>
                    <a:lnTo>
                      <a:pt x="825" y="31"/>
                    </a:lnTo>
                    <a:lnTo>
                      <a:pt x="823" y="31"/>
                    </a:lnTo>
                    <a:lnTo>
                      <a:pt x="823" y="32"/>
                    </a:lnTo>
                    <a:lnTo>
                      <a:pt x="824" y="34"/>
                    </a:lnTo>
                    <a:lnTo>
                      <a:pt x="825" y="38"/>
                    </a:lnTo>
                    <a:lnTo>
                      <a:pt x="823" y="38"/>
                    </a:lnTo>
                    <a:lnTo>
                      <a:pt x="820" y="37"/>
                    </a:lnTo>
                    <a:lnTo>
                      <a:pt x="820" y="36"/>
                    </a:lnTo>
                    <a:lnTo>
                      <a:pt x="819" y="34"/>
                    </a:lnTo>
                    <a:lnTo>
                      <a:pt x="819" y="32"/>
                    </a:lnTo>
                    <a:lnTo>
                      <a:pt x="818" y="30"/>
                    </a:lnTo>
                    <a:lnTo>
                      <a:pt x="818" y="28"/>
                    </a:lnTo>
                    <a:lnTo>
                      <a:pt x="818" y="25"/>
                    </a:lnTo>
                    <a:lnTo>
                      <a:pt x="820" y="27"/>
                    </a:lnTo>
                    <a:lnTo>
                      <a:pt x="821" y="27"/>
                    </a:lnTo>
                    <a:lnTo>
                      <a:pt x="821" y="24"/>
                    </a:lnTo>
                    <a:lnTo>
                      <a:pt x="821" y="22"/>
                    </a:lnTo>
                    <a:lnTo>
                      <a:pt x="819" y="22"/>
                    </a:lnTo>
                    <a:lnTo>
                      <a:pt x="817" y="22"/>
                    </a:lnTo>
                    <a:lnTo>
                      <a:pt x="817" y="24"/>
                    </a:lnTo>
                    <a:lnTo>
                      <a:pt x="818" y="25"/>
                    </a:lnTo>
                    <a:lnTo>
                      <a:pt x="816" y="25"/>
                    </a:lnTo>
                    <a:lnTo>
                      <a:pt x="814" y="25"/>
                    </a:lnTo>
                    <a:lnTo>
                      <a:pt x="812" y="25"/>
                    </a:lnTo>
                    <a:lnTo>
                      <a:pt x="810" y="24"/>
                    </a:lnTo>
                    <a:lnTo>
                      <a:pt x="810" y="23"/>
                    </a:lnTo>
                    <a:lnTo>
                      <a:pt x="809" y="21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4" y="16"/>
                    </a:lnTo>
                    <a:lnTo>
                      <a:pt x="802" y="16"/>
                    </a:lnTo>
                    <a:lnTo>
                      <a:pt x="800" y="16"/>
                    </a:lnTo>
                    <a:lnTo>
                      <a:pt x="800" y="18"/>
                    </a:lnTo>
                    <a:lnTo>
                      <a:pt x="801" y="20"/>
                    </a:lnTo>
                    <a:lnTo>
                      <a:pt x="799" y="19"/>
                    </a:lnTo>
                    <a:lnTo>
                      <a:pt x="797" y="19"/>
                    </a:lnTo>
                    <a:lnTo>
                      <a:pt x="797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1" y="23"/>
                    </a:lnTo>
                    <a:lnTo>
                      <a:pt x="803" y="24"/>
                    </a:lnTo>
                    <a:lnTo>
                      <a:pt x="806" y="24"/>
                    </a:lnTo>
                    <a:lnTo>
                      <a:pt x="807" y="27"/>
                    </a:lnTo>
                    <a:lnTo>
                      <a:pt x="807" y="28"/>
                    </a:lnTo>
                    <a:lnTo>
                      <a:pt x="804" y="28"/>
                    </a:lnTo>
                    <a:lnTo>
                      <a:pt x="802" y="28"/>
                    </a:lnTo>
                    <a:lnTo>
                      <a:pt x="803" y="30"/>
                    </a:lnTo>
                    <a:lnTo>
                      <a:pt x="803" y="32"/>
                    </a:lnTo>
                    <a:lnTo>
                      <a:pt x="801" y="31"/>
                    </a:lnTo>
                    <a:lnTo>
                      <a:pt x="799" y="31"/>
                    </a:lnTo>
                    <a:lnTo>
                      <a:pt x="799" y="29"/>
                    </a:lnTo>
                    <a:lnTo>
                      <a:pt x="798" y="28"/>
                    </a:lnTo>
                    <a:lnTo>
                      <a:pt x="797" y="27"/>
                    </a:lnTo>
                    <a:lnTo>
                      <a:pt x="795" y="27"/>
                    </a:lnTo>
                    <a:lnTo>
                      <a:pt x="793" y="27"/>
                    </a:lnTo>
                    <a:lnTo>
                      <a:pt x="791" y="27"/>
                    </a:lnTo>
                    <a:lnTo>
                      <a:pt x="788" y="25"/>
                    </a:lnTo>
                    <a:lnTo>
                      <a:pt x="786" y="25"/>
                    </a:lnTo>
                    <a:lnTo>
                      <a:pt x="786" y="28"/>
                    </a:lnTo>
                    <a:lnTo>
                      <a:pt x="787" y="30"/>
                    </a:lnTo>
                    <a:lnTo>
                      <a:pt x="790" y="30"/>
                    </a:lnTo>
                    <a:lnTo>
                      <a:pt x="792" y="30"/>
                    </a:lnTo>
                    <a:lnTo>
                      <a:pt x="792" y="32"/>
                    </a:lnTo>
                    <a:lnTo>
                      <a:pt x="792" y="34"/>
                    </a:lnTo>
                    <a:lnTo>
                      <a:pt x="794" y="34"/>
                    </a:lnTo>
                    <a:lnTo>
                      <a:pt x="796" y="34"/>
                    </a:lnTo>
                    <a:lnTo>
                      <a:pt x="797" y="36"/>
                    </a:lnTo>
                    <a:lnTo>
                      <a:pt x="797" y="38"/>
                    </a:lnTo>
                    <a:lnTo>
                      <a:pt x="799" y="38"/>
                    </a:lnTo>
                    <a:lnTo>
                      <a:pt x="801" y="38"/>
                    </a:lnTo>
                    <a:lnTo>
                      <a:pt x="803" y="39"/>
                    </a:lnTo>
                    <a:lnTo>
                      <a:pt x="806" y="39"/>
                    </a:lnTo>
                    <a:lnTo>
                      <a:pt x="808" y="39"/>
                    </a:lnTo>
                    <a:lnTo>
                      <a:pt x="810" y="39"/>
                    </a:lnTo>
                    <a:lnTo>
                      <a:pt x="810" y="39"/>
                    </a:lnTo>
                    <a:lnTo>
                      <a:pt x="809" y="37"/>
                    </a:lnTo>
                    <a:lnTo>
                      <a:pt x="809" y="36"/>
                    </a:lnTo>
                    <a:lnTo>
                      <a:pt x="809" y="36"/>
                    </a:lnTo>
                    <a:lnTo>
                      <a:pt x="811" y="36"/>
                    </a:lnTo>
                    <a:lnTo>
                      <a:pt x="813" y="36"/>
                    </a:lnTo>
                    <a:lnTo>
                      <a:pt x="813" y="38"/>
                    </a:lnTo>
                    <a:lnTo>
                      <a:pt x="813" y="40"/>
                    </a:lnTo>
                    <a:lnTo>
                      <a:pt x="815" y="40"/>
                    </a:lnTo>
                    <a:lnTo>
                      <a:pt x="817" y="40"/>
                    </a:lnTo>
                    <a:lnTo>
                      <a:pt x="818" y="43"/>
                    </a:lnTo>
                    <a:lnTo>
                      <a:pt x="818" y="45"/>
                    </a:lnTo>
                    <a:lnTo>
                      <a:pt x="820" y="45"/>
                    </a:lnTo>
                    <a:lnTo>
                      <a:pt x="823" y="45"/>
                    </a:lnTo>
                    <a:lnTo>
                      <a:pt x="823" y="47"/>
                    </a:lnTo>
                    <a:lnTo>
                      <a:pt x="824" y="49"/>
                    </a:lnTo>
                    <a:lnTo>
                      <a:pt x="824" y="51"/>
                    </a:lnTo>
                    <a:lnTo>
                      <a:pt x="825" y="52"/>
                    </a:lnTo>
                    <a:lnTo>
                      <a:pt x="827" y="53"/>
                    </a:lnTo>
                    <a:lnTo>
                      <a:pt x="828" y="53"/>
                    </a:lnTo>
                    <a:lnTo>
                      <a:pt x="829" y="55"/>
                    </a:lnTo>
                    <a:lnTo>
                      <a:pt x="829" y="57"/>
                    </a:lnTo>
                    <a:lnTo>
                      <a:pt x="827" y="56"/>
                    </a:lnTo>
                    <a:lnTo>
                      <a:pt x="826" y="56"/>
                    </a:lnTo>
                    <a:lnTo>
                      <a:pt x="826" y="58"/>
                    </a:lnTo>
                    <a:lnTo>
                      <a:pt x="827" y="60"/>
                    </a:lnTo>
                    <a:lnTo>
                      <a:pt x="825" y="60"/>
                    </a:lnTo>
                    <a:lnTo>
                      <a:pt x="823" y="60"/>
                    </a:lnTo>
                    <a:lnTo>
                      <a:pt x="823" y="62"/>
                    </a:lnTo>
                    <a:lnTo>
                      <a:pt x="824" y="63"/>
                    </a:lnTo>
                    <a:lnTo>
                      <a:pt x="821" y="63"/>
                    </a:lnTo>
                    <a:lnTo>
                      <a:pt x="819" y="63"/>
                    </a:lnTo>
                    <a:lnTo>
                      <a:pt x="817" y="63"/>
                    </a:lnTo>
                    <a:lnTo>
                      <a:pt x="815" y="63"/>
                    </a:lnTo>
                    <a:lnTo>
                      <a:pt x="816" y="64"/>
                    </a:lnTo>
                    <a:lnTo>
                      <a:pt x="816" y="66"/>
                    </a:lnTo>
                    <a:lnTo>
                      <a:pt x="817" y="68"/>
                    </a:lnTo>
                    <a:lnTo>
                      <a:pt x="817" y="70"/>
                    </a:lnTo>
                    <a:lnTo>
                      <a:pt x="815" y="70"/>
                    </a:lnTo>
                    <a:lnTo>
                      <a:pt x="814" y="69"/>
                    </a:lnTo>
                    <a:lnTo>
                      <a:pt x="813" y="68"/>
                    </a:lnTo>
                    <a:lnTo>
                      <a:pt x="813" y="66"/>
                    </a:lnTo>
                    <a:lnTo>
                      <a:pt x="812" y="64"/>
                    </a:lnTo>
                    <a:lnTo>
                      <a:pt x="812" y="62"/>
                    </a:lnTo>
                    <a:lnTo>
                      <a:pt x="810" y="62"/>
                    </a:lnTo>
                    <a:lnTo>
                      <a:pt x="808" y="62"/>
                    </a:lnTo>
                    <a:lnTo>
                      <a:pt x="808" y="64"/>
                    </a:lnTo>
                    <a:lnTo>
                      <a:pt x="809" y="65"/>
                    </a:lnTo>
                    <a:lnTo>
                      <a:pt x="807" y="65"/>
                    </a:lnTo>
                    <a:lnTo>
                      <a:pt x="804" y="65"/>
                    </a:lnTo>
                    <a:lnTo>
                      <a:pt x="804" y="67"/>
                    </a:lnTo>
                    <a:lnTo>
                      <a:pt x="806" y="69"/>
                    </a:lnTo>
                    <a:lnTo>
                      <a:pt x="803" y="68"/>
                    </a:lnTo>
                    <a:lnTo>
                      <a:pt x="801" y="68"/>
                    </a:lnTo>
                    <a:lnTo>
                      <a:pt x="801" y="66"/>
                    </a:lnTo>
                    <a:lnTo>
                      <a:pt x="800" y="65"/>
                    </a:lnTo>
                    <a:lnTo>
                      <a:pt x="802" y="65"/>
                    </a:lnTo>
                    <a:lnTo>
                      <a:pt x="804" y="65"/>
                    </a:lnTo>
                    <a:lnTo>
                      <a:pt x="804" y="63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799" y="61"/>
                    </a:lnTo>
                    <a:lnTo>
                      <a:pt x="799" y="58"/>
                    </a:lnTo>
                    <a:lnTo>
                      <a:pt x="798" y="57"/>
                    </a:lnTo>
                    <a:lnTo>
                      <a:pt x="798" y="55"/>
                    </a:lnTo>
                    <a:lnTo>
                      <a:pt x="797" y="53"/>
                    </a:lnTo>
                    <a:lnTo>
                      <a:pt x="798" y="53"/>
                    </a:lnTo>
                    <a:lnTo>
                      <a:pt x="799" y="53"/>
                    </a:lnTo>
                    <a:lnTo>
                      <a:pt x="800" y="53"/>
                    </a:lnTo>
                    <a:lnTo>
                      <a:pt x="801" y="53"/>
                    </a:lnTo>
                    <a:lnTo>
                      <a:pt x="803" y="54"/>
                    </a:lnTo>
                    <a:lnTo>
                      <a:pt x="806" y="54"/>
                    </a:lnTo>
                    <a:lnTo>
                      <a:pt x="804" y="52"/>
                    </a:lnTo>
                    <a:lnTo>
                      <a:pt x="804" y="50"/>
                    </a:lnTo>
                    <a:lnTo>
                      <a:pt x="802" y="50"/>
                    </a:lnTo>
                    <a:lnTo>
                      <a:pt x="800" y="50"/>
                    </a:lnTo>
                    <a:lnTo>
                      <a:pt x="799" y="48"/>
                    </a:lnTo>
                    <a:lnTo>
                      <a:pt x="799" y="46"/>
                    </a:lnTo>
                    <a:lnTo>
                      <a:pt x="798" y="44"/>
                    </a:lnTo>
                    <a:lnTo>
                      <a:pt x="798" y="43"/>
                    </a:lnTo>
                    <a:lnTo>
                      <a:pt x="797" y="38"/>
                    </a:lnTo>
                    <a:lnTo>
                      <a:pt x="795" y="38"/>
                    </a:lnTo>
                    <a:lnTo>
                      <a:pt x="793" y="38"/>
                    </a:lnTo>
                    <a:lnTo>
                      <a:pt x="793" y="36"/>
                    </a:lnTo>
                    <a:lnTo>
                      <a:pt x="792" y="34"/>
                    </a:lnTo>
                    <a:lnTo>
                      <a:pt x="791" y="34"/>
                    </a:lnTo>
                    <a:lnTo>
                      <a:pt x="788" y="34"/>
                    </a:lnTo>
                    <a:lnTo>
                      <a:pt x="788" y="35"/>
                    </a:lnTo>
                    <a:lnTo>
                      <a:pt x="788" y="37"/>
                    </a:lnTo>
                    <a:lnTo>
                      <a:pt x="791" y="37"/>
                    </a:lnTo>
                    <a:lnTo>
                      <a:pt x="793" y="38"/>
                    </a:lnTo>
                    <a:lnTo>
                      <a:pt x="794" y="39"/>
                    </a:lnTo>
                    <a:lnTo>
                      <a:pt x="794" y="41"/>
                    </a:lnTo>
                    <a:lnTo>
                      <a:pt x="795" y="44"/>
                    </a:lnTo>
                    <a:lnTo>
                      <a:pt x="795" y="46"/>
                    </a:lnTo>
                    <a:lnTo>
                      <a:pt x="793" y="46"/>
                    </a:lnTo>
                    <a:lnTo>
                      <a:pt x="791" y="45"/>
                    </a:lnTo>
                    <a:lnTo>
                      <a:pt x="791" y="45"/>
                    </a:lnTo>
                    <a:lnTo>
                      <a:pt x="788" y="45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8" y="49"/>
                    </a:lnTo>
                    <a:lnTo>
                      <a:pt x="788" y="51"/>
                    </a:lnTo>
                    <a:lnTo>
                      <a:pt x="790" y="52"/>
                    </a:lnTo>
                    <a:lnTo>
                      <a:pt x="791" y="53"/>
                    </a:lnTo>
                    <a:lnTo>
                      <a:pt x="793" y="53"/>
                    </a:lnTo>
                    <a:lnTo>
                      <a:pt x="794" y="54"/>
                    </a:lnTo>
                    <a:lnTo>
                      <a:pt x="794" y="56"/>
                    </a:lnTo>
                    <a:lnTo>
                      <a:pt x="795" y="58"/>
                    </a:lnTo>
                    <a:lnTo>
                      <a:pt x="795" y="61"/>
                    </a:lnTo>
                    <a:lnTo>
                      <a:pt x="796" y="64"/>
                    </a:lnTo>
                    <a:lnTo>
                      <a:pt x="797" y="66"/>
                    </a:lnTo>
                    <a:lnTo>
                      <a:pt x="797" y="68"/>
                    </a:lnTo>
                    <a:lnTo>
                      <a:pt x="796" y="68"/>
                    </a:lnTo>
                    <a:lnTo>
                      <a:pt x="794" y="68"/>
                    </a:lnTo>
                    <a:lnTo>
                      <a:pt x="794" y="69"/>
                    </a:lnTo>
                    <a:lnTo>
                      <a:pt x="795" y="71"/>
                    </a:lnTo>
                    <a:lnTo>
                      <a:pt x="795" y="73"/>
                    </a:lnTo>
                    <a:lnTo>
                      <a:pt x="796" y="75"/>
                    </a:lnTo>
                    <a:lnTo>
                      <a:pt x="798" y="75"/>
                    </a:lnTo>
                    <a:lnTo>
                      <a:pt x="800" y="75"/>
                    </a:lnTo>
                    <a:lnTo>
                      <a:pt x="799" y="74"/>
                    </a:lnTo>
                    <a:lnTo>
                      <a:pt x="799" y="73"/>
                    </a:lnTo>
                    <a:lnTo>
                      <a:pt x="799" y="72"/>
                    </a:lnTo>
                    <a:lnTo>
                      <a:pt x="798" y="71"/>
                    </a:lnTo>
                    <a:lnTo>
                      <a:pt x="800" y="71"/>
                    </a:lnTo>
                    <a:lnTo>
                      <a:pt x="802" y="72"/>
                    </a:lnTo>
                    <a:lnTo>
                      <a:pt x="803" y="73"/>
                    </a:lnTo>
                    <a:lnTo>
                      <a:pt x="803" y="75"/>
                    </a:lnTo>
                    <a:lnTo>
                      <a:pt x="806" y="75"/>
                    </a:lnTo>
                    <a:lnTo>
                      <a:pt x="808" y="77"/>
                    </a:lnTo>
                    <a:lnTo>
                      <a:pt x="809" y="78"/>
                    </a:lnTo>
                    <a:lnTo>
                      <a:pt x="809" y="80"/>
                    </a:lnTo>
                    <a:lnTo>
                      <a:pt x="807" y="80"/>
                    </a:lnTo>
                    <a:lnTo>
                      <a:pt x="804" y="80"/>
                    </a:lnTo>
                    <a:lnTo>
                      <a:pt x="808" y="87"/>
                    </a:lnTo>
                    <a:lnTo>
                      <a:pt x="803" y="86"/>
                    </a:lnTo>
                    <a:lnTo>
                      <a:pt x="801" y="86"/>
                    </a:lnTo>
                    <a:lnTo>
                      <a:pt x="799" y="86"/>
                    </a:lnTo>
                    <a:lnTo>
                      <a:pt x="799" y="84"/>
                    </a:lnTo>
                    <a:lnTo>
                      <a:pt x="798" y="83"/>
                    </a:lnTo>
                    <a:lnTo>
                      <a:pt x="796" y="83"/>
                    </a:lnTo>
                    <a:lnTo>
                      <a:pt x="794" y="82"/>
                    </a:lnTo>
                    <a:lnTo>
                      <a:pt x="794" y="81"/>
                    </a:lnTo>
                    <a:lnTo>
                      <a:pt x="793" y="79"/>
                    </a:lnTo>
                    <a:lnTo>
                      <a:pt x="793" y="77"/>
                    </a:lnTo>
                    <a:lnTo>
                      <a:pt x="792" y="74"/>
                    </a:lnTo>
                    <a:lnTo>
                      <a:pt x="790" y="74"/>
                    </a:lnTo>
                    <a:lnTo>
                      <a:pt x="787" y="74"/>
                    </a:lnTo>
                    <a:lnTo>
                      <a:pt x="785" y="74"/>
                    </a:lnTo>
                    <a:lnTo>
                      <a:pt x="783" y="74"/>
                    </a:lnTo>
                    <a:lnTo>
                      <a:pt x="784" y="79"/>
                    </a:lnTo>
                    <a:lnTo>
                      <a:pt x="785" y="80"/>
                    </a:lnTo>
                    <a:lnTo>
                      <a:pt x="786" y="82"/>
                    </a:lnTo>
                    <a:lnTo>
                      <a:pt x="786" y="84"/>
                    </a:lnTo>
                    <a:lnTo>
                      <a:pt x="787" y="86"/>
                    </a:lnTo>
                    <a:lnTo>
                      <a:pt x="790" y="86"/>
                    </a:lnTo>
                    <a:lnTo>
                      <a:pt x="792" y="86"/>
                    </a:lnTo>
                    <a:lnTo>
                      <a:pt x="791" y="85"/>
                    </a:lnTo>
                    <a:lnTo>
                      <a:pt x="791" y="84"/>
                    </a:lnTo>
                    <a:lnTo>
                      <a:pt x="791" y="83"/>
                    </a:lnTo>
                    <a:lnTo>
                      <a:pt x="790" y="82"/>
                    </a:lnTo>
                    <a:lnTo>
                      <a:pt x="792" y="82"/>
                    </a:lnTo>
                    <a:lnTo>
                      <a:pt x="794" y="82"/>
                    </a:lnTo>
                    <a:lnTo>
                      <a:pt x="795" y="84"/>
                    </a:lnTo>
                    <a:lnTo>
                      <a:pt x="795" y="86"/>
                    </a:lnTo>
                    <a:lnTo>
                      <a:pt x="797" y="86"/>
                    </a:lnTo>
                    <a:lnTo>
                      <a:pt x="799" y="86"/>
                    </a:lnTo>
                    <a:lnTo>
                      <a:pt x="800" y="90"/>
                    </a:lnTo>
                    <a:lnTo>
                      <a:pt x="801" y="91"/>
                    </a:lnTo>
                    <a:lnTo>
                      <a:pt x="802" y="94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8" y="96"/>
                    </a:lnTo>
                    <a:lnTo>
                      <a:pt x="799" y="97"/>
                    </a:lnTo>
                    <a:lnTo>
                      <a:pt x="791" y="97"/>
                    </a:lnTo>
                    <a:lnTo>
                      <a:pt x="790" y="94"/>
                    </a:lnTo>
                    <a:lnTo>
                      <a:pt x="790" y="91"/>
                    </a:lnTo>
                    <a:lnTo>
                      <a:pt x="788" y="89"/>
                    </a:lnTo>
                    <a:lnTo>
                      <a:pt x="786" y="89"/>
                    </a:lnTo>
                    <a:lnTo>
                      <a:pt x="784" y="89"/>
                    </a:lnTo>
                    <a:lnTo>
                      <a:pt x="783" y="87"/>
                    </a:lnTo>
                    <a:lnTo>
                      <a:pt x="783" y="85"/>
                    </a:lnTo>
                    <a:lnTo>
                      <a:pt x="782" y="84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78" y="82"/>
                    </a:lnTo>
                    <a:lnTo>
                      <a:pt x="779" y="85"/>
                    </a:lnTo>
                    <a:lnTo>
                      <a:pt x="780" y="87"/>
                    </a:lnTo>
                    <a:lnTo>
                      <a:pt x="780" y="89"/>
                    </a:lnTo>
                    <a:lnTo>
                      <a:pt x="781" y="91"/>
                    </a:lnTo>
                    <a:lnTo>
                      <a:pt x="781" y="92"/>
                    </a:lnTo>
                    <a:lnTo>
                      <a:pt x="783" y="92"/>
                    </a:lnTo>
                    <a:lnTo>
                      <a:pt x="785" y="92"/>
                    </a:lnTo>
                    <a:lnTo>
                      <a:pt x="786" y="95"/>
                    </a:lnTo>
                    <a:lnTo>
                      <a:pt x="786" y="97"/>
                    </a:lnTo>
                    <a:lnTo>
                      <a:pt x="788" y="97"/>
                    </a:lnTo>
                    <a:lnTo>
                      <a:pt x="791" y="97"/>
                    </a:lnTo>
                    <a:lnTo>
                      <a:pt x="792" y="99"/>
                    </a:lnTo>
                    <a:lnTo>
                      <a:pt x="793" y="100"/>
                    </a:lnTo>
                    <a:lnTo>
                      <a:pt x="793" y="102"/>
                    </a:lnTo>
                    <a:lnTo>
                      <a:pt x="794" y="104"/>
                    </a:lnTo>
                    <a:lnTo>
                      <a:pt x="792" y="104"/>
                    </a:lnTo>
                    <a:lnTo>
                      <a:pt x="790" y="104"/>
                    </a:lnTo>
                    <a:lnTo>
                      <a:pt x="791" y="106"/>
                    </a:lnTo>
                    <a:lnTo>
                      <a:pt x="791" y="107"/>
                    </a:lnTo>
                    <a:lnTo>
                      <a:pt x="788" y="107"/>
                    </a:lnTo>
                    <a:lnTo>
                      <a:pt x="786" y="107"/>
                    </a:lnTo>
                    <a:lnTo>
                      <a:pt x="784" y="107"/>
                    </a:lnTo>
                    <a:lnTo>
                      <a:pt x="783" y="107"/>
                    </a:lnTo>
                    <a:lnTo>
                      <a:pt x="783" y="110"/>
                    </a:lnTo>
                    <a:lnTo>
                      <a:pt x="784" y="112"/>
                    </a:lnTo>
                    <a:lnTo>
                      <a:pt x="785" y="113"/>
                    </a:lnTo>
                    <a:lnTo>
                      <a:pt x="785" y="115"/>
                    </a:lnTo>
                    <a:lnTo>
                      <a:pt x="783" y="115"/>
                    </a:lnTo>
                    <a:lnTo>
                      <a:pt x="781" y="115"/>
                    </a:lnTo>
                    <a:lnTo>
                      <a:pt x="782" y="117"/>
                    </a:lnTo>
                    <a:lnTo>
                      <a:pt x="783" y="118"/>
                    </a:lnTo>
                    <a:lnTo>
                      <a:pt x="781" y="118"/>
                    </a:lnTo>
                    <a:lnTo>
                      <a:pt x="779" y="118"/>
                    </a:lnTo>
                    <a:lnTo>
                      <a:pt x="779" y="120"/>
                    </a:lnTo>
                    <a:lnTo>
                      <a:pt x="780" y="122"/>
                    </a:lnTo>
                    <a:lnTo>
                      <a:pt x="778" y="122"/>
                    </a:lnTo>
                    <a:lnTo>
                      <a:pt x="776" y="122"/>
                    </a:lnTo>
                    <a:lnTo>
                      <a:pt x="774" y="122"/>
                    </a:lnTo>
                    <a:lnTo>
                      <a:pt x="771" y="122"/>
                    </a:lnTo>
                    <a:lnTo>
                      <a:pt x="773" y="123"/>
                    </a:lnTo>
                    <a:lnTo>
                      <a:pt x="774" y="125"/>
                    </a:lnTo>
                    <a:lnTo>
                      <a:pt x="774" y="128"/>
                    </a:lnTo>
                    <a:lnTo>
                      <a:pt x="775" y="130"/>
                    </a:lnTo>
                    <a:lnTo>
                      <a:pt x="773" y="130"/>
                    </a:lnTo>
                    <a:lnTo>
                      <a:pt x="770" y="130"/>
                    </a:lnTo>
                    <a:lnTo>
                      <a:pt x="771" y="132"/>
                    </a:lnTo>
                    <a:lnTo>
                      <a:pt x="773" y="133"/>
                    </a:lnTo>
                    <a:lnTo>
                      <a:pt x="770" y="133"/>
                    </a:lnTo>
                    <a:lnTo>
                      <a:pt x="768" y="133"/>
                    </a:lnTo>
                    <a:lnTo>
                      <a:pt x="768" y="135"/>
                    </a:lnTo>
                    <a:lnTo>
                      <a:pt x="769" y="137"/>
                    </a:lnTo>
                    <a:lnTo>
                      <a:pt x="767" y="137"/>
                    </a:lnTo>
                    <a:lnTo>
                      <a:pt x="765" y="137"/>
                    </a:lnTo>
                    <a:lnTo>
                      <a:pt x="766" y="138"/>
                    </a:lnTo>
                    <a:lnTo>
                      <a:pt x="767" y="140"/>
                    </a:lnTo>
                    <a:lnTo>
                      <a:pt x="765" y="140"/>
                    </a:lnTo>
                    <a:lnTo>
                      <a:pt x="763" y="140"/>
                    </a:lnTo>
                    <a:lnTo>
                      <a:pt x="763" y="142"/>
                    </a:lnTo>
                    <a:lnTo>
                      <a:pt x="764" y="145"/>
                    </a:lnTo>
                    <a:lnTo>
                      <a:pt x="762" y="145"/>
                    </a:lnTo>
                    <a:lnTo>
                      <a:pt x="760" y="145"/>
                    </a:lnTo>
                    <a:lnTo>
                      <a:pt x="761" y="147"/>
                    </a:lnTo>
                    <a:lnTo>
                      <a:pt x="762" y="148"/>
                    </a:lnTo>
                    <a:lnTo>
                      <a:pt x="760" y="148"/>
                    </a:lnTo>
                    <a:lnTo>
                      <a:pt x="758" y="148"/>
                    </a:lnTo>
                    <a:lnTo>
                      <a:pt x="757" y="147"/>
                    </a:lnTo>
                    <a:lnTo>
                      <a:pt x="756" y="145"/>
                    </a:lnTo>
                    <a:lnTo>
                      <a:pt x="753" y="145"/>
                    </a:lnTo>
                    <a:lnTo>
                      <a:pt x="752" y="145"/>
                    </a:lnTo>
                    <a:lnTo>
                      <a:pt x="752" y="147"/>
                    </a:lnTo>
                    <a:lnTo>
                      <a:pt x="753" y="148"/>
                    </a:lnTo>
                    <a:lnTo>
                      <a:pt x="756" y="148"/>
                    </a:lnTo>
                    <a:lnTo>
                      <a:pt x="758" y="148"/>
                    </a:lnTo>
                    <a:lnTo>
                      <a:pt x="759" y="150"/>
                    </a:lnTo>
                    <a:lnTo>
                      <a:pt x="759" y="152"/>
                    </a:lnTo>
                    <a:lnTo>
                      <a:pt x="757" y="152"/>
                    </a:lnTo>
                    <a:lnTo>
                      <a:pt x="754" y="152"/>
                    </a:lnTo>
                    <a:lnTo>
                      <a:pt x="756" y="154"/>
                    </a:lnTo>
                    <a:lnTo>
                      <a:pt x="757" y="155"/>
                    </a:lnTo>
                    <a:lnTo>
                      <a:pt x="758" y="157"/>
                    </a:lnTo>
                    <a:lnTo>
                      <a:pt x="758" y="160"/>
                    </a:lnTo>
                    <a:lnTo>
                      <a:pt x="756" y="160"/>
                    </a:lnTo>
                    <a:lnTo>
                      <a:pt x="753" y="160"/>
                    </a:lnTo>
                    <a:lnTo>
                      <a:pt x="751" y="160"/>
                    </a:lnTo>
                    <a:lnTo>
                      <a:pt x="749" y="160"/>
                    </a:lnTo>
                    <a:lnTo>
                      <a:pt x="750" y="162"/>
                    </a:lnTo>
                    <a:lnTo>
                      <a:pt x="751" y="164"/>
                    </a:lnTo>
                    <a:lnTo>
                      <a:pt x="752" y="165"/>
                    </a:lnTo>
                    <a:lnTo>
                      <a:pt x="752" y="167"/>
                    </a:lnTo>
                    <a:lnTo>
                      <a:pt x="750" y="167"/>
                    </a:lnTo>
                    <a:lnTo>
                      <a:pt x="748" y="167"/>
                    </a:lnTo>
                    <a:lnTo>
                      <a:pt x="746" y="167"/>
                    </a:lnTo>
                    <a:lnTo>
                      <a:pt x="745" y="167"/>
                    </a:lnTo>
                    <a:lnTo>
                      <a:pt x="745" y="169"/>
                    </a:lnTo>
                    <a:lnTo>
                      <a:pt x="746" y="171"/>
                    </a:lnTo>
                    <a:lnTo>
                      <a:pt x="747" y="172"/>
                    </a:lnTo>
                    <a:lnTo>
                      <a:pt x="747" y="174"/>
                    </a:lnTo>
                    <a:lnTo>
                      <a:pt x="746" y="174"/>
                    </a:lnTo>
                    <a:lnTo>
                      <a:pt x="744" y="174"/>
                    </a:lnTo>
                    <a:lnTo>
                      <a:pt x="744" y="177"/>
                    </a:lnTo>
                    <a:lnTo>
                      <a:pt x="745" y="179"/>
                    </a:lnTo>
                    <a:lnTo>
                      <a:pt x="743" y="179"/>
                    </a:lnTo>
                    <a:lnTo>
                      <a:pt x="741" y="179"/>
                    </a:lnTo>
                    <a:lnTo>
                      <a:pt x="742" y="181"/>
                    </a:lnTo>
                    <a:lnTo>
                      <a:pt x="743" y="182"/>
                    </a:lnTo>
                    <a:lnTo>
                      <a:pt x="741" y="183"/>
                    </a:lnTo>
                    <a:lnTo>
                      <a:pt x="738" y="183"/>
                    </a:lnTo>
                    <a:lnTo>
                      <a:pt x="738" y="184"/>
                    </a:lnTo>
                    <a:lnTo>
                      <a:pt x="740" y="186"/>
                    </a:lnTo>
                    <a:lnTo>
                      <a:pt x="737" y="186"/>
                    </a:lnTo>
                    <a:lnTo>
                      <a:pt x="735" y="186"/>
                    </a:lnTo>
                    <a:lnTo>
                      <a:pt x="736" y="188"/>
                    </a:lnTo>
                    <a:lnTo>
                      <a:pt x="737" y="190"/>
                    </a:lnTo>
                    <a:lnTo>
                      <a:pt x="735" y="190"/>
                    </a:lnTo>
                    <a:lnTo>
                      <a:pt x="733" y="190"/>
                    </a:lnTo>
                    <a:lnTo>
                      <a:pt x="734" y="192"/>
                    </a:lnTo>
                    <a:lnTo>
                      <a:pt x="734" y="194"/>
                    </a:lnTo>
                    <a:lnTo>
                      <a:pt x="732" y="194"/>
                    </a:lnTo>
                    <a:lnTo>
                      <a:pt x="731" y="195"/>
                    </a:lnTo>
                    <a:lnTo>
                      <a:pt x="731" y="196"/>
                    </a:lnTo>
                    <a:lnTo>
                      <a:pt x="732" y="198"/>
                    </a:lnTo>
                    <a:lnTo>
                      <a:pt x="730" y="198"/>
                    </a:lnTo>
                    <a:lnTo>
                      <a:pt x="728" y="198"/>
                    </a:lnTo>
                    <a:lnTo>
                      <a:pt x="729" y="200"/>
                    </a:lnTo>
                    <a:lnTo>
                      <a:pt x="730" y="202"/>
                    </a:lnTo>
                    <a:lnTo>
                      <a:pt x="728" y="202"/>
                    </a:lnTo>
                    <a:lnTo>
                      <a:pt x="726" y="202"/>
                    </a:lnTo>
                    <a:lnTo>
                      <a:pt x="726" y="204"/>
                    </a:lnTo>
                    <a:lnTo>
                      <a:pt x="727" y="205"/>
                    </a:lnTo>
                    <a:lnTo>
                      <a:pt x="725" y="206"/>
                    </a:lnTo>
                    <a:lnTo>
                      <a:pt x="723" y="206"/>
                    </a:lnTo>
                    <a:lnTo>
                      <a:pt x="724" y="207"/>
                    </a:lnTo>
                    <a:lnTo>
                      <a:pt x="725" y="210"/>
                    </a:lnTo>
                    <a:lnTo>
                      <a:pt x="723" y="210"/>
                    </a:lnTo>
                    <a:lnTo>
                      <a:pt x="720" y="210"/>
                    </a:lnTo>
                    <a:lnTo>
                      <a:pt x="718" y="211"/>
                    </a:lnTo>
                    <a:lnTo>
                      <a:pt x="716" y="211"/>
                    </a:lnTo>
                    <a:lnTo>
                      <a:pt x="714" y="211"/>
                    </a:lnTo>
                    <a:lnTo>
                      <a:pt x="712" y="211"/>
                    </a:lnTo>
                    <a:lnTo>
                      <a:pt x="711" y="208"/>
                    </a:lnTo>
                    <a:lnTo>
                      <a:pt x="711" y="206"/>
                    </a:lnTo>
                    <a:lnTo>
                      <a:pt x="709" y="207"/>
                    </a:lnTo>
                    <a:lnTo>
                      <a:pt x="707" y="207"/>
                    </a:lnTo>
                    <a:lnTo>
                      <a:pt x="705" y="205"/>
                    </a:lnTo>
                    <a:lnTo>
                      <a:pt x="704" y="203"/>
                    </a:lnTo>
                    <a:lnTo>
                      <a:pt x="703" y="203"/>
                    </a:lnTo>
                    <a:lnTo>
                      <a:pt x="701" y="204"/>
                    </a:lnTo>
                    <a:lnTo>
                      <a:pt x="701" y="205"/>
                    </a:lnTo>
                    <a:lnTo>
                      <a:pt x="702" y="207"/>
                    </a:lnTo>
                    <a:lnTo>
                      <a:pt x="704" y="207"/>
                    </a:lnTo>
                    <a:lnTo>
                      <a:pt x="707" y="207"/>
                    </a:lnTo>
                    <a:lnTo>
                      <a:pt x="708" y="208"/>
                    </a:lnTo>
                    <a:lnTo>
                      <a:pt x="708" y="211"/>
                    </a:lnTo>
                    <a:lnTo>
                      <a:pt x="710" y="211"/>
                    </a:lnTo>
                    <a:lnTo>
                      <a:pt x="712" y="211"/>
                    </a:lnTo>
                    <a:lnTo>
                      <a:pt x="713" y="213"/>
                    </a:lnTo>
                    <a:lnTo>
                      <a:pt x="714" y="214"/>
                    </a:lnTo>
                    <a:lnTo>
                      <a:pt x="712" y="214"/>
                    </a:lnTo>
                    <a:lnTo>
                      <a:pt x="710" y="215"/>
                    </a:lnTo>
                    <a:lnTo>
                      <a:pt x="710" y="216"/>
                    </a:lnTo>
                    <a:lnTo>
                      <a:pt x="711" y="218"/>
                    </a:lnTo>
                    <a:lnTo>
                      <a:pt x="713" y="218"/>
                    </a:lnTo>
                    <a:lnTo>
                      <a:pt x="715" y="218"/>
                    </a:lnTo>
                    <a:lnTo>
                      <a:pt x="716" y="220"/>
                    </a:lnTo>
                    <a:lnTo>
                      <a:pt x="717" y="221"/>
                    </a:lnTo>
                    <a:lnTo>
                      <a:pt x="715" y="221"/>
                    </a:lnTo>
                    <a:lnTo>
                      <a:pt x="713" y="222"/>
                    </a:lnTo>
                    <a:lnTo>
                      <a:pt x="713" y="223"/>
                    </a:lnTo>
                    <a:lnTo>
                      <a:pt x="714" y="225"/>
                    </a:lnTo>
                    <a:lnTo>
                      <a:pt x="712" y="225"/>
                    </a:lnTo>
                    <a:lnTo>
                      <a:pt x="710" y="225"/>
                    </a:lnTo>
                    <a:lnTo>
                      <a:pt x="708" y="225"/>
                    </a:lnTo>
                    <a:lnTo>
                      <a:pt x="705" y="227"/>
                    </a:lnTo>
                    <a:lnTo>
                      <a:pt x="707" y="228"/>
                    </a:lnTo>
                    <a:lnTo>
                      <a:pt x="708" y="230"/>
                    </a:lnTo>
                    <a:lnTo>
                      <a:pt x="709" y="232"/>
                    </a:lnTo>
                    <a:lnTo>
                      <a:pt x="709" y="233"/>
                    </a:lnTo>
                    <a:lnTo>
                      <a:pt x="707" y="234"/>
                    </a:lnTo>
                    <a:lnTo>
                      <a:pt x="704" y="234"/>
                    </a:lnTo>
                    <a:lnTo>
                      <a:pt x="705" y="236"/>
                    </a:lnTo>
                    <a:lnTo>
                      <a:pt x="707" y="237"/>
                    </a:lnTo>
                    <a:lnTo>
                      <a:pt x="704" y="237"/>
                    </a:lnTo>
                    <a:lnTo>
                      <a:pt x="702" y="237"/>
                    </a:lnTo>
                    <a:lnTo>
                      <a:pt x="703" y="239"/>
                    </a:lnTo>
                    <a:lnTo>
                      <a:pt x="703" y="241"/>
                    </a:lnTo>
                    <a:lnTo>
                      <a:pt x="701" y="241"/>
                    </a:lnTo>
                    <a:lnTo>
                      <a:pt x="700" y="241"/>
                    </a:lnTo>
                    <a:lnTo>
                      <a:pt x="700" y="244"/>
                    </a:lnTo>
                    <a:lnTo>
                      <a:pt x="701" y="246"/>
                    </a:lnTo>
                    <a:lnTo>
                      <a:pt x="699" y="246"/>
                    </a:lnTo>
                    <a:lnTo>
                      <a:pt x="697" y="246"/>
                    </a:lnTo>
                    <a:lnTo>
                      <a:pt x="698" y="248"/>
                    </a:lnTo>
                    <a:lnTo>
                      <a:pt x="699" y="249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5" y="252"/>
                    </a:lnTo>
                    <a:lnTo>
                      <a:pt x="696" y="253"/>
                    </a:lnTo>
                    <a:lnTo>
                      <a:pt x="694" y="253"/>
                    </a:lnTo>
                    <a:lnTo>
                      <a:pt x="692" y="253"/>
                    </a:lnTo>
                    <a:lnTo>
                      <a:pt x="691" y="252"/>
                    </a:lnTo>
                    <a:lnTo>
                      <a:pt x="691" y="250"/>
                    </a:lnTo>
                    <a:lnTo>
                      <a:pt x="688" y="250"/>
                    </a:lnTo>
                    <a:lnTo>
                      <a:pt x="686" y="250"/>
                    </a:lnTo>
                    <a:lnTo>
                      <a:pt x="687" y="252"/>
                    </a:lnTo>
                    <a:lnTo>
                      <a:pt x="687" y="254"/>
                    </a:lnTo>
                    <a:lnTo>
                      <a:pt x="690" y="254"/>
                    </a:lnTo>
                    <a:lnTo>
                      <a:pt x="692" y="253"/>
                    </a:lnTo>
                    <a:lnTo>
                      <a:pt x="693" y="255"/>
                    </a:lnTo>
                    <a:lnTo>
                      <a:pt x="694" y="257"/>
                    </a:lnTo>
                    <a:lnTo>
                      <a:pt x="692" y="257"/>
                    </a:lnTo>
                    <a:lnTo>
                      <a:pt x="690" y="257"/>
                    </a:lnTo>
                    <a:lnTo>
                      <a:pt x="690" y="259"/>
                    </a:lnTo>
                    <a:lnTo>
                      <a:pt x="691" y="262"/>
                    </a:lnTo>
                    <a:lnTo>
                      <a:pt x="692" y="264"/>
                    </a:lnTo>
                    <a:lnTo>
                      <a:pt x="693" y="265"/>
                    </a:lnTo>
                    <a:lnTo>
                      <a:pt x="691" y="265"/>
                    </a:lnTo>
                    <a:lnTo>
                      <a:pt x="688" y="265"/>
                    </a:lnTo>
                    <a:lnTo>
                      <a:pt x="686" y="265"/>
                    </a:lnTo>
                    <a:lnTo>
                      <a:pt x="684" y="266"/>
                    </a:lnTo>
                    <a:lnTo>
                      <a:pt x="684" y="267"/>
                    </a:lnTo>
                    <a:lnTo>
                      <a:pt x="685" y="269"/>
                    </a:lnTo>
                    <a:lnTo>
                      <a:pt x="686" y="271"/>
                    </a:lnTo>
                    <a:lnTo>
                      <a:pt x="686" y="273"/>
                    </a:lnTo>
                    <a:lnTo>
                      <a:pt x="685" y="273"/>
                    </a:lnTo>
                    <a:lnTo>
                      <a:pt x="683" y="273"/>
                    </a:lnTo>
                    <a:lnTo>
                      <a:pt x="683" y="275"/>
                    </a:lnTo>
                    <a:lnTo>
                      <a:pt x="684" y="278"/>
                    </a:lnTo>
                    <a:lnTo>
                      <a:pt x="682" y="278"/>
                    </a:lnTo>
                    <a:lnTo>
                      <a:pt x="680" y="278"/>
                    </a:lnTo>
                    <a:lnTo>
                      <a:pt x="678" y="278"/>
                    </a:lnTo>
                    <a:lnTo>
                      <a:pt x="676" y="278"/>
                    </a:lnTo>
                    <a:lnTo>
                      <a:pt x="677" y="280"/>
                    </a:lnTo>
                    <a:lnTo>
                      <a:pt x="678" y="282"/>
                    </a:lnTo>
                    <a:lnTo>
                      <a:pt x="676" y="282"/>
                    </a:lnTo>
                    <a:lnTo>
                      <a:pt x="674" y="282"/>
                    </a:lnTo>
                    <a:lnTo>
                      <a:pt x="671" y="282"/>
                    </a:lnTo>
                    <a:lnTo>
                      <a:pt x="669" y="282"/>
                    </a:lnTo>
                    <a:lnTo>
                      <a:pt x="669" y="284"/>
                    </a:lnTo>
                    <a:lnTo>
                      <a:pt x="670" y="286"/>
                    </a:lnTo>
                    <a:lnTo>
                      <a:pt x="673" y="285"/>
                    </a:lnTo>
                    <a:lnTo>
                      <a:pt x="675" y="285"/>
                    </a:lnTo>
                    <a:lnTo>
                      <a:pt x="676" y="287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1" y="289"/>
                    </a:lnTo>
                    <a:lnTo>
                      <a:pt x="673" y="291"/>
                    </a:lnTo>
                    <a:lnTo>
                      <a:pt x="674" y="294"/>
                    </a:lnTo>
                    <a:lnTo>
                      <a:pt x="671" y="294"/>
                    </a:lnTo>
                    <a:lnTo>
                      <a:pt x="669" y="294"/>
                    </a:lnTo>
                    <a:lnTo>
                      <a:pt x="667" y="294"/>
                    </a:lnTo>
                    <a:lnTo>
                      <a:pt x="665" y="294"/>
                    </a:lnTo>
                    <a:lnTo>
                      <a:pt x="665" y="296"/>
                    </a:lnTo>
                    <a:lnTo>
                      <a:pt x="666" y="298"/>
                    </a:lnTo>
                    <a:lnTo>
                      <a:pt x="667" y="300"/>
                    </a:lnTo>
                    <a:lnTo>
                      <a:pt x="667" y="301"/>
                    </a:lnTo>
                    <a:lnTo>
                      <a:pt x="665" y="301"/>
                    </a:lnTo>
                    <a:lnTo>
                      <a:pt x="663" y="302"/>
                    </a:lnTo>
                    <a:lnTo>
                      <a:pt x="664" y="303"/>
                    </a:lnTo>
                    <a:lnTo>
                      <a:pt x="665" y="305"/>
                    </a:lnTo>
                    <a:lnTo>
                      <a:pt x="663" y="305"/>
                    </a:lnTo>
                    <a:lnTo>
                      <a:pt x="661" y="305"/>
                    </a:lnTo>
                    <a:lnTo>
                      <a:pt x="661" y="307"/>
                    </a:lnTo>
                    <a:lnTo>
                      <a:pt x="662" y="309"/>
                    </a:lnTo>
                    <a:lnTo>
                      <a:pt x="660" y="309"/>
                    </a:lnTo>
                    <a:lnTo>
                      <a:pt x="658" y="309"/>
                    </a:lnTo>
                    <a:lnTo>
                      <a:pt x="657" y="307"/>
                    </a:lnTo>
                    <a:lnTo>
                      <a:pt x="657" y="306"/>
                    </a:lnTo>
                    <a:lnTo>
                      <a:pt x="654" y="306"/>
                    </a:lnTo>
                    <a:lnTo>
                      <a:pt x="652" y="306"/>
                    </a:lnTo>
                    <a:lnTo>
                      <a:pt x="652" y="307"/>
                    </a:lnTo>
                    <a:lnTo>
                      <a:pt x="653" y="309"/>
                    </a:lnTo>
                    <a:lnTo>
                      <a:pt x="654" y="309"/>
                    </a:lnTo>
                    <a:lnTo>
                      <a:pt x="655" y="309"/>
                    </a:lnTo>
                    <a:lnTo>
                      <a:pt x="657" y="309"/>
                    </a:lnTo>
                    <a:lnTo>
                      <a:pt x="658" y="309"/>
                    </a:lnTo>
                    <a:lnTo>
                      <a:pt x="659" y="312"/>
                    </a:lnTo>
                    <a:lnTo>
                      <a:pt x="659" y="314"/>
                    </a:lnTo>
                    <a:lnTo>
                      <a:pt x="657" y="314"/>
                    </a:lnTo>
                    <a:lnTo>
                      <a:pt x="654" y="314"/>
                    </a:lnTo>
                    <a:lnTo>
                      <a:pt x="655" y="315"/>
                    </a:lnTo>
                    <a:lnTo>
                      <a:pt x="657" y="317"/>
                    </a:lnTo>
                    <a:lnTo>
                      <a:pt x="654" y="317"/>
                    </a:lnTo>
                    <a:lnTo>
                      <a:pt x="652" y="317"/>
                    </a:lnTo>
                    <a:lnTo>
                      <a:pt x="652" y="319"/>
                    </a:lnTo>
                    <a:lnTo>
                      <a:pt x="653" y="321"/>
                    </a:lnTo>
                    <a:lnTo>
                      <a:pt x="651" y="321"/>
                    </a:lnTo>
                    <a:lnTo>
                      <a:pt x="649" y="321"/>
                    </a:lnTo>
                    <a:lnTo>
                      <a:pt x="650" y="323"/>
                    </a:lnTo>
                    <a:lnTo>
                      <a:pt x="650" y="324"/>
                    </a:lnTo>
                    <a:lnTo>
                      <a:pt x="651" y="327"/>
                    </a:lnTo>
                    <a:lnTo>
                      <a:pt x="652" y="329"/>
                    </a:lnTo>
                    <a:lnTo>
                      <a:pt x="650" y="329"/>
                    </a:lnTo>
                    <a:lnTo>
                      <a:pt x="648" y="329"/>
                    </a:lnTo>
                    <a:lnTo>
                      <a:pt x="648" y="330"/>
                    </a:lnTo>
                    <a:lnTo>
                      <a:pt x="648" y="331"/>
                    </a:lnTo>
                    <a:lnTo>
                      <a:pt x="649" y="331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9" y="333"/>
                    </a:lnTo>
                    <a:lnTo>
                      <a:pt x="647" y="333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1" y="333"/>
                    </a:lnTo>
                    <a:lnTo>
                      <a:pt x="641" y="335"/>
                    </a:lnTo>
                    <a:lnTo>
                      <a:pt x="642" y="336"/>
                    </a:lnTo>
                    <a:lnTo>
                      <a:pt x="643" y="338"/>
                    </a:lnTo>
                    <a:lnTo>
                      <a:pt x="643" y="340"/>
                    </a:lnTo>
                    <a:lnTo>
                      <a:pt x="641" y="340"/>
                    </a:lnTo>
                    <a:lnTo>
                      <a:pt x="638" y="340"/>
                    </a:lnTo>
                    <a:lnTo>
                      <a:pt x="640" y="342"/>
                    </a:lnTo>
                    <a:lnTo>
                      <a:pt x="640" y="344"/>
                    </a:lnTo>
                    <a:lnTo>
                      <a:pt x="637" y="344"/>
                    </a:lnTo>
                    <a:lnTo>
                      <a:pt x="635" y="344"/>
                    </a:lnTo>
                    <a:lnTo>
                      <a:pt x="636" y="346"/>
                    </a:lnTo>
                    <a:lnTo>
                      <a:pt x="637" y="348"/>
                    </a:lnTo>
                    <a:lnTo>
                      <a:pt x="635" y="348"/>
                    </a:lnTo>
                    <a:lnTo>
                      <a:pt x="633" y="348"/>
                    </a:lnTo>
                    <a:lnTo>
                      <a:pt x="633" y="350"/>
                    </a:lnTo>
                    <a:lnTo>
                      <a:pt x="634" y="351"/>
                    </a:lnTo>
                    <a:lnTo>
                      <a:pt x="632" y="351"/>
                    </a:lnTo>
                    <a:lnTo>
                      <a:pt x="630" y="351"/>
                    </a:lnTo>
                    <a:lnTo>
                      <a:pt x="630" y="353"/>
                    </a:lnTo>
                    <a:lnTo>
                      <a:pt x="631" y="355"/>
                    </a:lnTo>
                    <a:lnTo>
                      <a:pt x="629" y="355"/>
                    </a:lnTo>
                    <a:lnTo>
                      <a:pt x="627" y="355"/>
                    </a:lnTo>
                    <a:lnTo>
                      <a:pt x="628" y="357"/>
                    </a:lnTo>
                    <a:lnTo>
                      <a:pt x="628" y="358"/>
                    </a:lnTo>
                    <a:lnTo>
                      <a:pt x="626" y="358"/>
                    </a:lnTo>
                    <a:lnTo>
                      <a:pt x="624" y="358"/>
                    </a:lnTo>
                    <a:lnTo>
                      <a:pt x="625" y="361"/>
                    </a:lnTo>
                    <a:lnTo>
                      <a:pt x="625" y="363"/>
                    </a:lnTo>
                    <a:lnTo>
                      <a:pt x="624" y="363"/>
                    </a:lnTo>
                    <a:lnTo>
                      <a:pt x="621" y="363"/>
                    </a:lnTo>
                    <a:lnTo>
                      <a:pt x="621" y="365"/>
                    </a:lnTo>
                    <a:lnTo>
                      <a:pt x="623" y="366"/>
                    </a:lnTo>
                    <a:lnTo>
                      <a:pt x="620" y="366"/>
                    </a:lnTo>
                    <a:lnTo>
                      <a:pt x="618" y="366"/>
                    </a:lnTo>
                    <a:lnTo>
                      <a:pt x="618" y="368"/>
                    </a:lnTo>
                    <a:lnTo>
                      <a:pt x="619" y="370"/>
                    </a:lnTo>
                    <a:lnTo>
                      <a:pt x="617" y="370"/>
                    </a:lnTo>
                    <a:lnTo>
                      <a:pt x="615" y="370"/>
                    </a:lnTo>
                    <a:lnTo>
                      <a:pt x="616" y="372"/>
                    </a:lnTo>
                    <a:lnTo>
                      <a:pt x="616" y="373"/>
                    </a:lnTo>
                    <a:lnTo>
                      <a:pt x="614" y="373"/>
                    </a:lnTo>
                    <a:lnTo>
                      <a:pt x="612" y="373"/>
                    </a:lnTo>
                    <a:lnTo>
                      <a:pt x="612" y="371"/>
                    </a:lnTo>
                    <a:lnTo>
                      <a:pt x="611" y="370"/>
                    </a:lnTo>
                    <a:lnTo>
                      <a:pt x="609" y="370"/>
                    </a:lnTo>
                    <a:lnTo>
                      <a:pt x="607" y="370"/>
                    </a:lnTo>
                    <a:lnTo>
                      <a:pt x="608" y="371"/>
                    </a:lnTo>
                    <a:lnTo>
                      <a:pt x="608" y="373"/>
                    </a:lnTo>
                    <a:lnTo>
                      <a:pt x="610" y="373"/>
                    </a:lnTo>
                    <a:lnTo>
                      <a:pt x="612" y="373"/>
                    </a:lnTo>
                    <a:lnTo>
                      <a:pt x="613" y="375"/>
                    </a:lnTo>
                    <a:lnTo>
                      <a:pt x="613" y="378"/>
                    </a:lnTo>
                    <a:lnTo>
                      <a:pt x="611" y="378"/>
                    </a:lnTo>
                    <a:lnTo>
                      <a:pt x="610" y="378"/>
                    </a:lnTo>
                    <a:lnTo>
                      <a:pt x="610" y="380"/>
                    </a:lnTo>
                    <a:lnTo>
                      <a:pt x="611" y="381"/>
                    </a:lnTo>
                    <a:lnTo>
                      <a:pt x="611" y="383"/>
                    </a:lnTo>
                    <a:lnTo>
                      <a:pt x="612" y="385"/>
                    </a:lnTo>
                    <a:lnTo>
                      <a:pt x="610" y="385"/>
                    </a:lnTo>
                    <a:lnTo>
                      <a:pt x="608" y="385"/>
                    </a:lnTo>
                    <a:lnTo>
                      <a:pt x="605" y="385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4" y="388"/>
                    </a:lnTo>
                    <a:lnTo>
                      <a:pt x="605" y="390"/>
                    </a:lnTo>
                    <a:lnTo>
                      <a:pt x="605" y="392"/>
                    </a:lnTo>
                    <a:lnTo>
                      <a:pt x="603" y="392"/>
                    </a:lnTo>
                    <a:lnTo>
                      <a:pt x="601" y="392"/>
                    </a:lnTo>
                    <a:lnTo>
                      <a:pt x="602" y="395"/>
                    </a:lnTo>
                    <a:lnTo>
                      <a:pt x="602" y="396"/>
                    </a:lnTo>
                    <a:lnTo>
                      <a:pt x="600" y="396"/>
                    </a:lnTo>
                    <a:lnTo>
                      <a:pt x="599" y="396"/>
                    </a:lnTo>
                    <a:lnTo>
                      <a:pt x="599" y="398"/>
                    </a:lnTo>
                    <a:lnTo>
                      <a:pt x="600" y="400"/>
                    </a:lnTo>
                    <a:lnTo>
                      <a:pt x="598" y="400"/>
                    </a:lnTo>
                    <a:lnTo>
                      <a:pt x="596" y="400"/>
                    </a:lnTo>
                    <a:lnTo>
                      <a:pt x="596" y="402"/>
                    </a:lnTo>
                    <a:lnTo>
                      <a:pt x="597" y="403"/>
                    </a:lnTo>
                    <a:lnTo>
                      <a:pt x="595" y="403"/>
                    </a:lnTo>
                    <a:lnTo>
                      <a:pt x="593" y="403"/>
                    </a:lnTo>
                    <a:lnTo>
                      <a:pt x="594" y="405"/>
                    </a:lnTo>
                    <a:lnTo>
                      <a:pt x="594" y="407"/>
                    </a:lnTo>
                    <a:lnTo>
                      <a:pt x="592" y="407"/>
                    </a:lnTo>
                    <a:lnTo>
                      <a:pt x="590" y="407"/>
                    </a:lnTo>
                    <a:lnTo>
                      <a:pt x="591" y="409"/>
                    </a:lnTo>
                    <a:lnTo>
                      <a:pt x="591" y="411"/>
                    </a:lnTo>
                    <a:lnTo>
                      <a:pt x="590" y="411"/>
                    </a:lnTo>
                    <a:lnTo>
                      <a:pt x="586" y="411"/>
                    </a:lnTo>
                    <a:lnTo>
                      <a:pt x="584" y="411"/>
                    </a:lnTo>
                    <a:lnTo>
                      <a:pt x="583" y="411"/>
                    </a:lnTo>
                    <a:lnTo>
                      <a:pt x="583" y="413"/>
                    </a:lnTo>
                    <a:lnTo>
                      <a:pt x="584" y="415"/>
                    </a:lnTo>
                    <a:lnTo>
                      <a:pt x="584" y="417"/>
                    </a:lnTo>
                    <a:lnTo>
                      <a:pt x="585" y="418"/>
                    </a:lnTo>
                    <a:lnTo>
                      <a:pt x="583" y="418"/>
                    </a:lnTo>
                    <a:lnTo>
                      <a:pt x="581" y="418"/>
                    </a:lnTo>
                    <a:lnTo>
                      <a:pt x="580" y="416"/>
                    </a:lnTo>
                    <a:lnTo>
                      <a:pt x="580" y="415"/>
                    </a:lnTo>
                    <a:lnTo>
                      <a:pt x="578" y="415"/>
                    </a:lnTo>
                    <a:lnTo>
                      <a:pt x="576" y="415"/>
                    </a:lnTo>
                    <a:lnTo>
                      <a:pt x="576" y="416"/>
                    </a:lnTo>
                    <a:lnTo>
                      <a:pt x="577" y="418"/>
                    </a:lnTo>
                    <a:lnTo>
                      <a:pt x="579" y="418"/>
                    </a:lnTo>
                    <a:lnTo>
                      <a:pt x="581" y="418"/>
                    </a:lnTo>
                    <a:lnTo>
                      <a:pt x="582" y="420"/>
                    </a:lnTo>
                    <a:lnTo>
                      <a:pt x="582" y="422"/>
                    </a:lnTo>
                    <a:lnTo>
                      <a:pt x="580" y="422"/>
                    </a:lnTo>
                    <a:lnTo>
                      <a:pt x="578" y="422"/>
                    </a:lnTo>
                    <a:lnTo>
                      <a:pt x="579" y="424"/>
                    </a:lnTo>
                    <a:lnTo>
                      <a:pt x="579" y="425"/>
                    </a:lnTo>
                    <a:lnTo>
                      <a:pt x="577" y="425"/>
                    </a:lnTo>
                    <a:lnTo>
                      <a:pt x="575" y="425"/>
                    </a:lnTo>
                    <a:lnTo>
                      <a:pt x="576" y="428"/>
                    </a:lnTo>
                    <a:lnTo>
                      <a:pt x="577" y="430"/>
                    </a:lnTo>
                    <a:lnTo>
                      <a:pt x="575" y="430"/>
                    </a:lnTo>
                    <a:lnTo>
                      <a:pt x="572" y="430"/>
                    </a:lnTo>
                    <a:lnTo>
                      <a:pt x="572" y="432"/>
                    </a:lnTo>
                    <a:lnTo>
                      <a:pt x="574" y="433"/>
                    </a:lnTo>
                    <a:lnTo>
                      <a:pt x="571" y="433"/>
                    </a:lnTo>
                    <a:lnTo>
                      <a:pt x="569" y="433"/>
                    </a:lnTo>
                    <a:lnTo>
                      <a:pt x="568" y="431"/>
                    </a:lnTo>
                    <a:lnTo>
                      <a:pt x="568" y="430"/>
                    </a:lnTo>
                    <a:lnTo>
                      <a:pt x="570" y="430"/>
                    </a:lnTo>
                    <a:lnTo>
                      <a:pt x="572" y="430"/>
                    </a:lnTo>
                    <a:lnTo>
                      <a:pt x="571" y="428"/>
                    </a:lnTo>
                    <a:lnTo>
                      <a:pt x="571" y="425"/>
                    </a:lnTo>
                    <a:lnTo>
                      <a:pt x="570" y="423"/>
                    </a:lnTo>
                    <a:lnTo>
                      <a:pt x="569" y="422"/>
                    </a:lnTo>
                    <a:lnTo>
                      <a:pt x="567" y="422"/>
                    </a:lnTo>
                    <a:lnTo>
                      <a:pt x="566" y="421"/>
                    </a:lnTo>
                    <a:lnTo>
                      <a:pt x="565" y="420"/>
                    </a:lnTo>
                    <a:lnTo>
                      <a:pt x="564" y="418"/>
                    </a:lnTo>
                    <a:lnTo>
                      <a:pt x="563" y="418"/>
                    </a:lnTo>
                    <a:lnTo>
                      <a:pt x="561" y="418"/>
                    </a:lnTo>
                    <a:lnTo>
                      <a:pt x="561" y="420"/>
                    </a:lnTo>
                    <a:lnTo>
                      <a:pt x="562" y="421"/>
                    </a:lnTo>
                    <a:lnTo>
                      <a:pt x="562" y="423"/>
                    </a:lnTo>
                    <a:lnTo>
                      <a:pt x="563" y="425"/>
                    </a:lnTo>
                    <a:lnTo>
                      <a:pt x="561" y="425"/>
                    </a:lnTo>
                    <a:lnTo>
                      <a:pt x="559" y="425"/>
                    </a:lnTo>
                    <a:lnTo>
                      <a:pt x="559" y="428"/>
                    </a:lnTo>
                    <a:lnTo>
                      <a:pt x="560" y="429"/>
                    </a:lnTo>
                    <a:lnTo>
                      <a:pt x="560" y="431"/>
                    </a:lnTo>
                    <a:lnTo>
                      <a:pt x="561" y="433"/>
                    </a:lnTo>
                    <a:lnTo>
                      <a:pt x="562" y="435"/>
                    </a:lnTo>
                    <a:lnTo>
                      <a:pt x="562" y="437"/>
                    </a:lnTo>
                    <a:lnTo>
                      <a:pt x="564" y="437"/>
                    </a:lnTo>
                    <a:lnTo>
                      <a:pt x="566" y="437"/>
                    </a:lnTo>
                    <a:lnTo>
                      <a:pt x="567" y="439"/>
                    </a:lnTo>
                    <a:lnTo>
                      <a:pt x="567" y="440"/>
                    </a:lnTo>
                    <a:lnTo>
                      <a:pt x="565" y="440"/>
                    </a:lnTo>
                    <a:lnTo>
                      <a:pt x="563" y="440"/>
                    </a:lnTo>
                    <a:lnTo>
                      <a:pt x="564" y="442"/>
                    </a:lnTo>
                    <a:lnTo>
                      <a:pt x="564" y="445"/>
                    </a:lnTo>
                    <a:lnTo>
                      <a:pt x="562" y="445"/>
                    </a:lnTo>
                    <a:lnTo>
                      <a:pt x="561" y="445"/>
                    </a:lnTo>
                    <a:lnTo>
                      <a:pt x="561" y="447"/>
                    </a:lnTo>
                    <a:lnTo>
                      <a:pt x="562" y="448"/>
                    </a:lnTo>
                    <a:lnTo>
                      <a:pt x="560" y="448"/>
                    </a:lnTo>
                    <a:lnTo>
                      <a:pt x="558" y="448"/>
                    </a:lnTo>
                    <a:lnTo>
                      <a:pt x="558" y="450"/>
                    </a:lnTo>
                    <a:lnTo>
                      <a:pt x="559" y="452"/>
                    </a:lnTo>
                    <a:lnTo>
                      <a:pt x="560" y="454"/>
                    </a:lnTo>
                    <a:lnTo>
                      <a:pt x="560" y="455"/>
                    </a:lnTo>
                    <a:lnTo>
                      <a:pt x="558" y="455"/>
                    </a:lnTo>
                    <a:lnTo>
                      <a:pt x="555" y="455"/>
                    </a:lnTo>
                    <a:lnTo>
                      <a:pt x="553" y="455"/>
                    </a:lnTo>
                    <a:lnTo>
                      <a:pt x="551" y="455"/>
                    </a:lnTo>
                    <a:lnTo>
                      <a:pt x="552" y="457"/>
                    </a:lnTo>
                    <a:lnTo>
                      <a:pt x="552" y="459"/>
                    </a:lnTo>
                    <a:lnTo>
                      <a:pt x="550" y="459"/>
                    </a:lnTo>
                    <a:lnTo>
                      <a:pt x="549" y="459"/>
                    </a:lnTo>
                    <a:lnTo>
                      <a:pt x="549" y="461"/>
                    </a:lnTo>
                    <a:lnTo>
                      <a:pt x="550" y="463"/>
                    </a:lnTo>
                    <a:lnTo>
                      <a:pt x="550" y="465"/>
                    </a:lnTo>
                    <a:lnTo>
                      <a:pt x="551" y="467"/>
                    </a:lnTo>
                    <a:lnTo>
                      <a:pt x="549" y="467"/>
                    </a:lnTo>
                    <a:lnTo>
                      <a:pt x="547" y="467"/>
                    </a:lnTo>
                    <a:lnTo>
                      <a:pt x="547" y="469"/>
                    </a:lnTo>
                    <a:lnTo>
                      <a:pt x="548" y="470"/>
                    </a:lnTo>
                    <a:lnTo>
                      <a:pt x="546" y="470"/>
                    </a:lnTo>
                    <a:lnTo>
                      <a:pt x="544" y="470"/>
                    </a:lnTo>
                    <a:lnTo>
                      <a:pt x="545" y="472"/>
                    </a:lnTo>
                    <a:lnTo>
                      <a:pt x="545" y="474"/>
                    </a:lnTo>
                    <a:lnTo>
                      <a:pt x="543" y="474"/>
                    </a:lnTo>
                    <a:lnTo>
                      <a:pt x="541" y="474"/>
                    </a:lnTo>
                    <a:lnTo>
                      <a:pt x="538" y="474"/>
                    </a:lnTo>
                    <a:lnTo>
                      <a:pt x="536" y="474"/>
                    </a:lnTo>
                    <a:lnTo>
                      <a:pt x="537" y="475"/>
                    </a:lnTo>
                    <a:lnTo>
                      <a:pt x="538" y="478"/>
                    </a:lnTo>
                    <a:lnTo>
                      <a:pt x="538" y="480"/>
                    </a:lnTo>
                    <a:lnTo>
                      <a:pt x="540" y="482"/>
                    </a:lnTo>
                    <a:lnTo>
                      <a:pt x="537" y="482"/>
                    </a:lnTo>
                    <a:lnTo>
                      <a:pt x="535" y="482"/>
                    </a:lnTo>
                    <a:lnTo>
                      <a:pt x="535" y="484"/>
                    </a:lnTo>
                    <a:lnTo>
                      <a:pt x="536" y="485"/>
                    </a:lnTo>
                    <a:lnTo>
                      <a:pt x="534" y="485"/>
                    </a:lnTo>
                    <a:lnTo>
                      <a:pt x="532" y="485"/>
                    </a:lnTo>
                    <a:lnTo>
                      <a:pt x="533" y="487"/>
                    </a:lnTo>
                    <a:lnTo>
                      <a:pt x="533" y="489"/>
                    </a:lnTo>
                    <a:lnTo>
                      <a:pt x="531" y="489"/>
                    </a:lnTo>
                    <a:lnTo>
                      <a:pt x="529" y="489"/>
                    </a:lnTo>
                    <a:lnTo>
                      <a:pt x="529" y="487"/>
                    </a:lnTo>
                    <a:lnTo>
                      <a:pt x="528" y="485"/>
                    </a:lnTo>
                    <a:lnTo>
                      <a:pt x="526" y="485"/>
                    </a:lnTo>
                    <a:lnTo>
                      <a:pt x="524" y="485"/>
                    </a:lnTo>
                    <a:lnTo>
                      <a:pt x="525" y="487"/>
                    </a:lnTo>
                    <a:lnTo>
                      <a:pt x="525" y="489"/>
                    </a:lnTo>
                    <a:lnTo>
                      <a:pt x="527" y="489"/>
                    </a:lnTo>
                    <a:lnTo>
                      <a:pt x="529" y="489"/>
                    </a:lnTo>
                    <a:lnTo>
                      <a:pt x="530" y="491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7" y="492"/>
                    </a:lnTo>
                    <a:lnTo>
                      <a:pt x="527" y="495"/>
                    </a:lnTo>
                    <a:lnTo>
                      <a:pt x="528" y="497"/>
                    </a:lnTo>
                    <a:lnTo>
                      <a:pt x="526" y="497"/>
                    </a:lnTo>
                    <a:lnTo>
                      <a:pt x="524" y="497"/>
                    </a:lnTo>
                    <a:lnTo>
                      <a:pt x="524" y="499"/>
                    </a:lnTo>
                    <a:lnTo>
                      <a:pt x="525" y="500"/>
                    </a:lnTo>
                    <a:lnTo>
                      <a:pt x="522" y="500"/>
                    </a:lnTo>
                    <a:lnTo>
                      <a:pt x="520" y="500"/>
                    </a:lnTo>
                    <a:lnTo>
                      <a:pt x="519" y="498"/>
                    </a:lnTo>
                    <a:lnTo>
                      <a:pt x="519" y="497"/>
                    </a:lnTo>
                    <a:lnTo>
                      <a:pt x="517" y="496"/>
                    </a:lnTo>
                    <a:lnTo>
                      <a:pt x="515" y="496"/>
                    </a:lnTo>
                    <a:lnTo>
                      <a:pt x="515" y="498"/>
                    </a:lnTo>
                    <a:lnTo>
                      <a:pt x="516" y="500"/>
                    </a:lnTo>
                    <a:lnTo>
                      <a:pt x="518" y="500"/>
                    </a:lnTo>
                    <a:lnTo>
                      <a:pt x="520" y="500"/>
                    </a:lnTo>
                    <a:lnTo>
                      <a:pt x="521" y="502"/>
                    </a:lnTo>
                    <a:lnTo>
                      <a:pt x="521" y="504"/>
                    </a:lnTo>
                    <a:lnTo>
                      <a:pt x="522" y="506"/>
                    </a:lnTo>
                    <a:lnTo>
                      <a:pt x="522" y="507"/>
                    </a:lnTo>
                    <a:lnTo>
                      <a:pt x="520" y="507"/>
                    </a:lnTo>
                    <a:lnTo>
                      <a:pt x="518" y="507"/>
                    </a:lnTo>
                    <a:lnTo>
                      <a:pt x="516" y="507"/>
                    </a:lnTo>
                    <a:lnTo>
                      <a:pt x="514" y="507"/>
                    </a:lnTo>
                    <a:lnTo>
                      <a:pt x="515" y="509"/>
                    </a:lnTo>
                    <a:lnTo>
                      <a:pt x="516" y="512"/>
                    </a:lnTo>
                    <a:lnTo>
                      <a:pt x="514" y="512"/>
                    </a:lnTo>
                    <a:lnTo>
                      <a:pt x="512" y="512"/>
                    </a:lnTo>
                    <a:lnTo>
                      <a:pt x="510" y="511"/>
                    </a:lnTo>
                    <a:lnTo>
                      <a:pt x="508" y="511"/>
                    </a:lnTo>
                    <a:lnTo>
                      <a:pt x="508" y="513"/>
                    </a:lnTo>
                    <a:lnTo>
                      <a:pt x="509" y="515"/>
                    </a:lnTo>
                    <a:lnTo>
                      <a:pt x="510" y="515"/>
                    </a:lnTo>
                    <a:lnTo>
                      <a:pt x="511" y="515"/>
                    </a:lnTo>
                    <a:lnTo>
                      <a:pt x="512" y="515"/>
                    </a:lnTo>
                    <a:lnTo>
                      <a:pt x="513" y="515"/>
                    </a:lnTo>
                    <a:lnTo>
                      <a:pt x="513" y="517"/>
                    </a:lnTo>
                    <a:lnTo>
                      <a:pt x="514" y="519"/>
                    </a:lnTo>
                    <a:lnTo>
                      <a:pt x="512" y="519"/>
                    </a:lnTo>
                    <a:lnTo>
                      <a:pt x="510" y="519"/>
                    </a:lnTo>
                    <a:lnTo>
                      <a:pt x="511" y="520"/>
                    </a:lnTo>
                    <a:lnTo>
                      <a:pt x="511" y="522"/>
                    </a:lnTo>
                    <a:lnTo>
                      <a:pt x="509" y="522"/>
                    </a:lnTo>
                    <a:lnTo>
                      <a:pt x="507" y="522"/>
                    </a:lnTo>
                    <a:lnTo>
                      <a:pt x="508" y="524"/>
                    </a:lnTo>
                    <a:lnTo>
                      <a:pt x="508" y="526"/>
                    </a:lnTo>
                    <a:lnTo>
                      <a:pt x="507" y="526"/>
                    </a:lnTo>
                    <a:lnTo>
                      <a:pt x="504" y="526"/>
                    </a:lnTo>
                    <a:lnTo>
                      <a:pt x="501" y="525"/>
                    </a:lnTo>
                    <a:lnTo>
                      <a:pt x="500" y="526"/>
                    </a:lnTo>
                    <a:lnTo>
                      <a:pt x="500" y="528"/>
                    </a:lnTo>
                    <a:lnTo>
                      <a:pt x="501" y="530"/>
                    </a:lnTo>
                    <a:lnTo>
                      <a:pt x="501" y="532"/>
                    </a:lnTo>
                    <a:lnTo>
                      <a:pt x="502" y="534"/>
                    </a:lnTo>
                    <a:lnTo>
                      <a:pt x="500" y="534"/>
                    </a:lnTo>
                    <a:lnTo>
                      <a:pt x="498" y="534"/>
                    </a:lnTo>
                    <a:lnTo>
                      <a:pt x="499" y="535"/>
                    </a:lnTo>
                    <a:lnTo>
                      <a:pt x="499" y="537"/>
                    </a:lnTo>
                    <a:lnTo>
                      <a:pt x="497" y="537"/>
                    </a:lnTo>
                    <a:lnTo>
                      <a:pt x="495" y="537"/>
                    </a:lnTo>
                    <a:lnTo>
                      <a:pt x="496" y="539"/>
                    </a:lnTo>
                    <a:lnTo>
                      <a:pt x="496" y="541"/>
                    </a:lnTo>
                    <a:lnTo>
                      <a:pt x="494" y="541"/>
                    </a:lnTo>
                    <a:lnTo>
                      <a:pt x="492" y="541"/>
                    </a:lnTo>
                    <a:lnTo>
                      <a:pt x="493" y="542"/>
                    </a:lnTo>
                    <a:lnTo>
                      <a:pt x="494" y="545"/>
                    </a:lnTo>
                    <a:lnTo>
                      <a:pt x="492" y="545"/>
                    </a:lnTo>
                    <a:lnTo>
                      <a:pt x="490" y="545"/>
                    </a:lnTo>
                    <a:lnTo>
                      <a:pt x="490" y="547"/>
                    </a:lnTo>
                    <a:lnTo>
                      <a:pt x="491" y="549"/>
                    </a:lnTo>
                    <a:lnTo>
                      <a:pt x="488" y="549"/>
                    </a:lnTo>
                    <a:lnTo>
                      <a:pt x="486" y="548"/>
                    </a:lnTo>
                    <a:lnTo>
                      <a:pt x="486" y="550"/>
                    </a:lnTo>
                    <a:lnTo>
                      <a:pt x="487" y="552"/>
                    </a:lnTo>
                    <a:lnTo>
                      <a:pt x="485" y="552"/>
                    </a:lnTo>
                    <a:lnTo>
                      <a:pt x="483" y="552"/>
                    </a:lnTo>
                    <a:lnTo>
                      <a:pt x="483" y="550"/>
                    </a:lnTo>
                    <a:lnTo>
                      <a:pt x="482" y="548"/>
                    </a:lnTo>
                    <a:lnTo>
                      <a:pt x="480" y="548"/>
                    </a:lnTo>
                    <a:lnTo>
                      <a:pt x="478" y="548"/>
                    </a:lnTo>
                    <a:lnTo>
                      <a:pt x="479" y="550"/>
                    </a:lnTo>
                    <a:lnTo>
                      <a:pt x="479" y="552"/>
                    </a:lnTo>
                    <a:lnTo>
                      <a:pt x="481" y="552"/>
                    </a:lnTo>
                    <a:lnTo>
                      <a:pt x="483" y="552"/>
                    </a:lnTo>
                    <a:lnTo>
                      <a:pt x="484" y="554"/>
                    </a:lnTo>
                    <a:lnTo>
                      <a:pt x="484" y="555"/>
                    </a:lnTo>
                    <a:lnTo>
                      <a:pt x="482" y="555"/>
                    </a:lnTo>
                    <a:lnTo>
                      <a:pt x="480" y="555"/>
                    </a:lnTo>
                    <a:lnTo>
                      <a:pt x="481" y="557"/>
                    </a:lnTo>
                    <a:lnTo>
                      <a:pt x="481" y="559"/>
                    </a:lnTo>
                    <a:lnTo>
                      <a:pt x="482" y="562"/>
                    </a:lnTo>
                    <a:lnTo>
                      <a:pt x="482" y="563"/>
                    </a:lnTo>
                    <a:lnTo>
                      <a:pt x="480" y="564"/>
                    </a:lnTo>
                    <a:lnTo>
                      <a:pt x="478" y="563"/>
                    </a:lnTo>
                    <a:lnTo>
                      <a:pt x="476" y="563"/>
                    </a:lnTo>
                    <a:lnTo>
                      <a:pt x="475" y="563"/>
                    </a:lnTo>
                    <a:lnTo>
                      <a:pt x="475" y="565"/>
                    </a:lnTo>
                    <a:lnTo>
                      <a:pt x="476" y="567"/>
                    </a:lnTo>
                    <a:lnTo>
                      <a:pt x="476" y="569"/>
                    </a:lnTo>
                    <a:lnTo>
                      <a:pt x="477" y="570"/>
                    </a:lnTo>
                    <a:lnTo>
                      <a:pt x="475" y="570"/>
                    </a:lnTo>
                    <a:lnTo>
                      <a:pt x="472" y="570"/>
                    </a:lnTo>
                    <a:lnTo>
                      <a:pt x="472" y="572"/>
                    </a:lnTo>
                    <a:lnTo>
                      <a:pt x="474" y="574"/>
                    </a:lnTo>
                    <a:lnTo>
                      <a:pt x="471" y="574"/>
                    </a:lnTo>
                    <a:lnTo>
                      <a:pt x="469" y="574"/>
                    </a:lnTo>
                    <a:lnTo>
                      <a:pt x="470" y="575"/>
                    </a:lnTo>
                    <a:lnTo>
                      <a:pt x="470" y="578"/>
                    </a:lnTo>
                    <a:lnTo>
                      <a:pt x="468" y="578"/>
                    </a:lnTo>
                    <a:lnTo>
                      <a:pt x="466" y="578"/>
                    </a:lnTo>
                    <a:lnTo>
                      <a:pt x="464" y="578"/>
                    </a:lnTo>
                    <a:lnTo>
                      <a:pt x="462" y="578"/>
                    </a:lnTo>
                    <a:lnTo>
                      <a:pt x="463" y="580"/>
                    </a:lnTo>
                    <a:lnTo>
                      <a:pt x="463" y="581"/>
                    </a:lnTo>
                    <a:lnTo>
                      <a:pt x="464" y="583"/>
                    </a:lnTo>
                    <a:lnTo>
                      <a:pt x="464" y="585"/>
                    </a:lnTo>
                    <a:lnTo>
                      <a:pt x="462" y="585"/>
                    </a:lnTo>
                    <a:lnTo>
                      <a:pt x="460" y="585"/>
                    </a:lnTo>
                    <a:lnTo>
                      <a:pt x="461" y="587"/>
                    </a:lnTo>
                    <a:lnTo>
                      <a:pt x="461" y="588"/>
                    </a:lnTo>
                    <a:lnTo>
                      <a:pt x="460" y="588"/>
                    </a:lnTo>
                    <a:lnTo>
                      <a:pt x="458" y="588"/>
                    </a:lnTo>
                    <a:lnTo>
                      <a:pt x="458" y="590"/>
                    </a:lnTo>
                    <a:lnTo>
                      <a:pt x="459" y="592"/>
                    </a:lnTo>
                    <a:lnTo>
                      <a:pt x="457" y="592"/>
                    </a:lnTo>
                    <a:lnTo>
                      <a:pt x="454" y="592"/>
                    </a:lnTo>
                    <a:lnTo>
                      <a:pt x="454" y="595"/>
                    </a:lnTo>
                    <a:lnTo>
                      <a:pt x="455" y="596"/>
                    </a:lnTo>
                    <a:lnTo>
                      <a:pt x="453" y="596"/>
                    </a:lnTo>
                    <a:lnTo>
                      <a:pt x="451" y="596"/>
                    </a:lnTo>
                    <a:lnTo>
                      <a:pt x="451" y="598"/>
                    </a:lnTo>
                    <a:lnTo>
                      <a:pt x="452" y="600"/>
                    </a:lnTo>
                    <a:lnTo>
                      <a:pt x="450" y="600"/>
                    </a:lnTo>
                    <a:lnTo>
                      <a:pt x="448" y="600"/>
                    </a:lnTo>
                    <a:lnTo>
                      <a:pt x="449" y="601"/>
                    </a:lnTo>
                    <a:lnTo>
                      <a:pt x="449" y="603"/>
                    </a:lnTo>
                    <a:lnTo>
                      <a:pt x="447" y="603"/>
                    </a:lnTo>
                    <a:lnTo>
                      <a:pt x="445" y="603"/>
                    </a:lnTo>
                    <a:lnTo>
                      <a:pt x="446" y="605"/>
                    </a:lnTo>
                    <a:lnTo>
                      <a:pt x="446" y="607"/>
                    </a:lnTo>
                    <a:lnTo>
                      <a:pt x="444" y="607"/>
                    </a:lnTo>
                    <a:lnTo>
                      <a:pt x="442" y="606"/>
                    </a:lnTo>
                    <a:lnTo>
                      <a:pt x="443" y="608"/>
                    </a:lnTo>
                    <a:lnTo>
                      <a:pt x="444" y="610"/>
                    </a:lnTo>
                    <a:lnTo>
                      <a:pt x="442" y="610"/>
                    </a:lnTo>
                    <a:lnTo>
                      <a:pt x="439" y="610"/>
                    </a:lnTo>
                    <a:lnTo>
                      <a:pt x="439" y="613"/>
                    </a:lnTo>
                    <a:lnTo>
                      <a:pt x="441" y="614"/>
                    </a:lnTo>
                    <a:lnTo>
                      <a:pt x="438" y="615"/>
                    </a:lnTo>
                    <a:lnTo>
                      <a:pt x="436" y="614"/>
                    </a:lnTo>
                    <a:lnTo>
                      <a:pt x="435" y="612"/>
                    </a:lnTo>
                    <a:lnTo>
                      <a:pt x="435" y="610"/>
                    </a:lnTo>
                    <a:lnTo>
                      <a:pt x="433" y="610"/>
                    </a:lnTo>
                    <a:lnTo>
                      <a:pt x="431" y="610"/>
                    </a:lnTo>
                    <a:lnTo>
                      <a:pt x="431" y="612"/>
                    </a:lnTo>
                    <a:lnTo>
                      <a:pt x="432" y="614"/>
                    </a:lnTo>
                    <a:lnTo>
                      <a:pt x="434" y="614"/>
                    </a:lnTo>
                    <a:lnTo>
                      <a:pt x="436" y="614"/>
                    </a:lnTo>
                    <a:lnTo>
                      <a:pt x="437" y="616"/>
                    </a:lnTo>
                    <a:lnTo>
                      <a:pt x="437" y="618"/>
                    </a:lnTo>
                    <a:lnTo>
                      <a:pt x="435" y="618"/>
                    </a:lnTo>
                    <a:lnTo>
                      <a:pt x="433" y="618"/>
                    </a:lnTo>
                    <a:lnTo>
                      <a:pt x="433" y="620"/>
                    </a:lnTo>
                    <a:lnTo>
                      <a:pt x="434" y="621"/>
                    </a:lnTo>
                    <a:lnTo>
                      <a:pt x="435" y="623"/>
                    </a:lnTo>
                    <a:lnTo>
                      <a:pt x="435" y="625"/>
                    </a:lnTo>
                    <a:lnTo>
                      <a:pt x="433" y="625"/>
                    </a:lnTo>
                    <a:lnTo>
                      <a:pt x="431" y="625"/>
                    </a:lnTo>
                    <a:lnTo>
                      <a:pt x="429" y="625"/>
                    </a:lnTo>
                    <a:lnTo>
                      <a:pt x="427" y="625"/>
                    </a:lnTo>
                    <a:lnTo>
                      <a:pt x="425" y="625"/>
                    </a:lnTo>
                    <a:lnTo>
                      <a:pt x="424" y="624"/>
                    </a:lnTo>
                    <a:lnTo>
                      <a:pt x="424" y="626"/>
                    </a:lnTo>
                    <a:lnTo>
                      <a:pt x="425" y="629"/>
                    </a:lnTo>
                    <a:lnTo>
                      <a:pt x="425" y="629"/>
                    </a:lnTo>
                    <a:lnTo>
                      <a:pt x="427" y="629"/>
                    </a:lnTo>
                    <a:lnTo>
                      <a:pt x="428" y="629"/>
                    </a:lnTo>
                    <a:lnTo>
                      <a:pt x="428" y="629"/>
                    </a:lnTo>
                    <a:lnTo>
                      <a:pt x="429" y="631"/>
                    </a:lnTo>
                    <a:lnTo>
                      <a:pt x="429" y="633"/>
                    </a:lnTo>
                    <a:lnTo>
                      <a:pt x="428" y="633"/>
                    </a:lnTo>
                    <a:lnTo>
                      <a:pt x="426" y="633"/>
                    </a:lnTo>
                    <a:lnTo>
                      <a:pt x="426" y="634"/>
                    </a:lnTo>
                    <a:lnTo>
                      <a:pt x="427" y="636"/>
                    </a:lnTo>
                    <a:lnTo>
                      <a:pt x="425" y="636"/>
                    </a:lnTo>
                    <a:lnTo>
                      <a:pt x="422" y="636"/>
                    </a:lnTo>
                    <a:lnTo>
                      <a:pt x="422" y="638"/>
                    </a:lnTo>
                    <a:lnTo>
                      <a:pt x="424" y="640"/>
                    </a:lnTo>
                    <a:lnTo>
                      <a:pt x="421" y="640"/>
                    </a:lnTo>
                    <a:lnTo>
                      <a:pt x="419" y="639"/>
                    </a:lnTo>
                    <a:lnTo>
                      <a:pt x="420" y="641"/>
                    </a:lnTo>
                    <a:lnTo>
                      <a:pt x="420" y="643"/>
                    </a:lnTo>
                    <a:lnTo>
                      <a:pt x="418" y="643"/>
                    </a:lnTo>
                    <a:lnTo>
                      <a:pt x="416" y="643"/>
                    </a:lnTo>
                    <a:lnTo>
                      <a:pt x="417" y="646"/>
                    </a:lnTo>
                    <a:lnTo>
                      <a:pt x="417" y="648"/>
                    </a:lnTo>
                    <a:lnTo>
                      <a:pt x="415" y="647"/>
                    </a:lnTo>
                    <a:lnTo>
                      <a:pt x="413" y="647"/>
                    </a:lnTo>
                    <a:lnTo>
                      <a:pt x="414" y="649"/>
                    </a:lnTo>
                    <a:lnTo>
                      <a:pt x="414" y="651"/>
                    </a:lnTo>
                    <a:lnTo>
                      <a:pt x="412" y="651"/>
                    </a:lnTo>
                    <a:lnTo>
                      <a:pt x="410" y="651"/>
                    </a:lnTo>
                    <a:lnTo>
                      <a:pt x="411" y="653"/>
                    </a:lnTo>
                    <a:lnTo>
                      <a:pt x="411" y="654"/>
                    </a:lnTo>
                    <a:lnTo>
                      <a:pt x="410" y="654"/>
                    </a:lnTo>
                    <a:lnTo>
                      <a:pt x="408" y="654"/>
                    </a:lnTo>
                    <a:lnTo>
                      <a:pt x="408" y="656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4" y="658"/>
                    </a:lnTo>
                    <a:lnTo>
                      <a:pt x="404" y="659"/>
                    </a:lnTo>
                    <a:lnTo>
                      <a:pt x="405" y="662"/>
                    </a:lnTo>
                    <a:lnTo>
                      <a:pt x="403" y="662"/>
                    </a:lnTo>
                    <a:lnTo>
                      <a:pt x="401" y="662"/>
                    </a:lnTo>
                    <a:lnTo>
                      <a:pt x="402" y="664"/>
                    </a:lnTo>
                    <a:lnTo>
                      <a:pt x="402" y="666"/>
                    </a:lnTo>
                    <a:lnTo>
                      <a:pt x="400" y="666"/>
                    </a:lnTo>
                    <a:lnTo>
                      <a:pt x="398" y="665"/>
                    </a:lnTo>
                    <a:lnTo>
                      <a:pt x="399" y="667"/>
                    </a:lnTo>
                    <a:lnTo>
                      <a:pt x="399" y="669"/>
                    </a:lnTo>
                    <a:lnTo>
                      <a:pt x="397" y="669"/>
                    </a:lnTo>
                    <a:lnTo>
                      <a:pt x="395" y="669"/>
                    </a:lnTo>
                    <a:lnTo>
                      <a:pt x="396" y="671"/>
                    </a:lnTo>
                    <a:lnTo>
                      <a:pt x="396" y="672"/>
                    </a:lnTo>
                    <a:lnTo>
                      <a:pt x="394" y="672"/>
                    </a:lnTo>
                    <a:lnTo>
                      <a:pt x="393" y="672"/>
                    </a:lnTo>
                    <a:lnTo>
                      <a:pt x="393" y="674"/>
                    </a:lnTo>
                    <a:lnTo>
                      <a:pt x="394" y="676"/>
                    </a:lnTo>
                    <a:lnTo>
                      <a:pt x="392" y="676"/>
                    </a:lnTo>
                    <a:lnTo>
                      <a:pt x="389" y="676"/>
                    </a:lnTo>
                    <a:lnTo>
                      <a:pt x="388" y="674"/>
                    </a:lnTo>
                    <a:lnTo>
                      <a:pt x="388" y="672"/>
                    </a:lnTo>
                    <a:lnTo>
                      <a:pt x="386" y="672"/>
                    </a:lnTo>
                    <a:lnTo>
                      <a:pt x="384" y="672"/>
                    </a:lnTo>
                    <a:lnTo>
                      <a:pt x="383" y="670"/>
                    </a:lnTo>
                    <a:lnTo>
                      <a:pt x="383" y="668"/>
                    </a:lnTo>
                    <a:lnTo>
                      <a:pt x="381" y="668"/>
                    </a:lnTo>
                    <a:lnTo>
                      <a:pt x="379" y="668"/>
                    </a:lnTo>
                    <a:lnTo>
                      <a:pt x="378" y="666"/>
                    </a:lnTo>
                    <a:lnTo>
                      <a:pt x="378" y="665"/>
                    </a:lnTo>
                    <a:lnTo>
                      <a:pt x="376" y="664"/>
                    </a:lnTo>
                    <a:lnTo>
                      <a:pt x="374" y="664"/>
                    </a:lnTo>
                    <a:lnTo>
                      <a:pt x="374" y="666"/>
                    </a:lnTo>
                    <a:lnTo>
                      <a:pt x="375" y="668"/>
                    </a:lnTo>
                    <a:lnTo>
                      <a:pt x="377" y="668"/>
                    </a:lnTo>
                    <a:lnTo>
                      <a:pt x="379" y="668"/>
                    </a:lnTo>
                    <a:lnTo>
                      <a:pt x="379" y="670"/>
                    </a:lnTo>
                    <a:lnTo>
                      <a:pt x="380" y="672"/>
                    </a:lnTo>
                    <a:lnTo>
                      <a:pt x="382" y="672"/>
                    </a:lnTo>
                    <a:lnTo>
                      <a:pt x="384" y="672"/>
                    </a:lnTo>
                    <a:lnTo>
                      <a:pt x="384" y="674"/>
                    </a:lnTo>
                    <a:lnTo>
                      <a:pt x="385" y="676"/>
                    </a:lnTo>
                    <a:lnTo>
                      <a:pt x="387" y="676"/>
                    </a:lnTo>
                    <a:lnTo>
                      <a:pt x="389" y="676"/>
                    </a:lnTo>
                    <a:lnTo>
                      <a:pt x="389" y="679"/>
                    </a:lnTo>
                    <a:lnTo>
                      <a:pt x="391" y="680"/>
                    </a:lnTo>
                    <a:lnTo>
                      <a:pt x="388" y="680"/>
                    </a:lnTo>
                    <a:lnTo>
                      <a:pt x="386" y="680"/>
                    </a:lnTo>
                    <a:lnTo>
                      <a:pt x="386" y="682"/>
                    </a:lnTo>
                    <a:lnTo>
                      <a:pt x="387" y="684"/>
                    </a:lnTo>
                    <a:lnTo>
                      <a:pt x="385" y="684"/>
                    </a:lnTo>
                    <a:lnTo>
                      <a:pt x="383" y="684"/>
                    </a:lnTo>
                    <a:lnTo>
                      <a:pt x="384" y="685"/>
                    </a:lnTo>
                    <a:lnTo>
                      <a:pt x="384" y="687"/>
                    </a:lnTo>
                    <a:lnTo>
                      <a:pt x="382" y="687"/>
                    </a:lnTo>
                    <a:lnTo>
                      <a:pt x="380" y="687"/>
                    </a:lnTo>
                    <a:lnTo>
                      <a:pt x="378" y="687"/>
                    </a:lnTo>
                    <a:lnTo>
                      <a:pt x="376" y="687"/>
                    </a:lnTo>
                    <a:lnTo>
                      <a:pt x="377" y="689"/>
                    </a:lnTo>
                    <a:lnTo>
                      <a:pt x="377" y="690"/>
                    </a:lnTo>
                    <a:lnTo>
                      <a:pt x="378" y="692"/>
                    </a:lnTo>
                    <a:lnTo>
                      <a:pt x="378" y="695"/>
                    </a:lnTo>
                    <a:lnTo>
                      <a:pt x="376" y="695"/>
                    </a:lnTo>
                    <a:lnTo>
                      <a:pt x="375" y="695"/>
                    </a:lnTo>
                    <a:lnTo>
                      <a:pt x="375" y="697"/>
                    </a:lnTo>
                    <a:lnTo>
                      <a:pt x="376" y="698"/>
                    </a:lnTo>
                    <a:lnTo>
                      <a:pt x="374" y="698"/>
                    </a:lnTo>
                    <a:lnTo>
                      <a:pt x="371" y="698"/>
                    </a:lnTo>
                    <a:lnTo>
                      <a:pt x="371" y="700"/>
                    </a:lnTo>
                    <a:lnTo>
                      <a:pt x="372" y="702"/>
                    </a:lnTo>
                    <a:lnTo>
                      <a:pt x="370" y="702"/>
                    </a:lnTo>
                    <a:lnTo>
                      <a:pt x="368" y="702"/>
                    </a:lnTo>
                    <a:lnTo>
                      <a:pt x="367" y="700"/>
                    </a:lnTo>
                    <a:lnTo>
                      <a:pt x="367" y="698"/>
                    </a:lnTo>
                    <a:lnTo>
                      <a:pt x="365" y="698"/>
                    </a:lnTo>
                    <a:lnTo>
                      <a:pt x="363" y="698"/>
                    </a:lnTo>
                    <a:lnTo>
                      <a:pt x="363" y="700"/>
                    </a:lnTo>
                    <a:lnTo>
                      <a:pt x="364" y="702"/>
                    </a:lnTo>
                    <a:lnTo>
                      <a:pt x="366" y="702"/>
                    </a:lnTo>
                    <a:lnTo>
                      <a:pt x="368" y="702"/>
                    </a:lnTo>
                    <a:lnTo>
                      <a:pt x="369" y="703"/>
                    </a:lnTo>
                    <a:lnTo>
                      <a:pt x="369" y="705"/>
                    </a:lnTo>
                    <a:lnTo>
                      <a:pt x="370" y="707"/>
                    </a:lnTo>
                    <a:lnTo>
                      <a:pt x="370" y="709"/>
                    </a:lnTo>
                    <a:lnTo>
                      <a:pt x="368" y="709"/>
                    </a:lnTo>
                    <a:lnTo>
                      <a:pt x="366" y="709"/>
                    </a:lnTo>
                    <a:lnTo>
                      <a:pt x="367" y="712"/>
                    </a:lnTo>
                    <a:lnTo>
                      <a:pt x="367" y="713"/>
                    </a:lnTo>
                    <a:lnTo>
                      <a:pt x="363" y="713"/>
                    </a:lnTo>
                    <a:lnTo>
                      <a:pt x="361" y="713"/>
                    </a:lnTo>
                    <a:lnTo>
                      <a:pt x="359" y="713"/>
                    </a:lnTo>
                    <a:lnTo>
                      <a:pt x="359" y="710"/>
                    </a:lnTo>
                    <a:lnTo>
                      <a:pt x="358" y="708"/>
                    </a:lnTo>
                    <a:lnTo>
                      <a:pt x="360" y="709"/>
                    </a:lnTo>
                    <a:lnTo>
                      <a:pt x="362" y="709"/>
                    </a:lnTo>
                    <a:lnTo>
                      <a:pt x="362" y="707"/>
                    </a:lnTo>
                    <a:lnTo>
                      <a:pt x="361" y="705"/>
                    </a:lnTo>
                    <a:lnTo>
                      <a:pt x="359" y="705"/>
                    </a:lnTo>
                    <a:lnTo>
                      <a:pt x="357" y="705"/>
                    </a:lnTo>
                    <a:lnTo>
                      <a:pt x="354" y="705"/>
                    </a:lnTo>
                    <a:lnTo>
                      <a:pt x="353" y="705"/>
                    </a:lnTo>
                    <a:lnTo>
                      <a:pt x="352" y="703"/>
                    </a:lnTo>
                    <a:lnTo>
                      <a:pt x="351" y="701"/>
                    </a:lnTo>
                    <a:lnTo>
                      <a:pt x="349" y="701"/>
                    </a:lnTo>
                    <a:lnTo>
                      <a:pt x="348" y="701"/>
                    </a:lnTo>
                    <a:lnTo>
                      <a:pt x="348" y="703"/>
                    </a:lnTo>
                    <a:lnTo>
                      <a:pt x="349" y="704"/>
                    </a:lnTo>
                    <a:lnTo>
                      <a:pt x="351" y="705"/>
                    </a:lnTo>
                    <a:lnTo>
                      <a:pt x="353" y="705"/>
                    </a:lnTo>
                    <a:lnTo>
                      <a:pt x="353" y="706"/>
                    </a:lnTo>
                    <a:lnTo>
                      <a:pt x="354" y="708"/>
                    </a:lnTo>
                    <a:lnTo>
                      <a:pt x="354" y="710"/>
                    </a:lnTo>
                    <a:lnTo>
                      <a:pt x="355" y="713"/>
                    </a:lnTo>
                    <a:lnTo>
                      <a:pt x="358" y="713"/>
                    </a:lnTo>
                    <a:lnTo>
                      <a:pt x="359" y="713"/>
                    </a:lnTo>
                    <a:lnTo>
                      <a:pt x="360" y="715"/>
                    </a:lnTo>
                    <a:lnTo>
                      <a:pt x="360" y="717"/>
                    </a:lnTo>
                    <a:lnTo>
                      <a:pt x="361" y="718"/>
                    </a:lnTo>
                    <a:lnTo>
                      <a:pt x="362" y="720"/>
                    </a:lnTo>
                    <a:lnTo>
                      <a:pt x="360" y="720"/>
                    </a:lnTo>
                    <a:lnTo>
                      <a:pt x="358" y="720"/>
                    </a:lnTo>
                    <a:lnTo>
                      <a:pt x="358" y="722"/>
                    </a:lnTo>
                    <a:lnTo>
                      <a:pt x="359" y="724"/>
                    </a:lnTo>
                    <a:lnTo>
                      <a:pt x="357" y="724"/>
                    </a:lnTo>
                    <a:lnTo>
                      <a:pt x="354" y="723"/>
                    </a:lnTo>
                    <a:lnTo>
                      <a:pt x="354" y="725"/>
                    </a:lnTo>
                    <a:lnTo>
                      <a:pt x="355" y="727"/>
                    </a:lnTo>
                    <a:lnTo>
                      <a:pt x="353" y="727"/>
                    </a:lnTo>
                    <a:lnTo>
                      <a:pt x="351" y="727"/>
                    </a:lnTo>
                    <a:lnTo>
                      <a:pt x="351" y="725"/>
                    </a:lnTo>
                    <a:lnTo>
                      <a:pt x="350" y="723"/>
                    </a:lnTo>
                    <a:lnTo>
                      <a:pt x="348" y="723"/>
                    </a:lnTo>
                    <a:lnTo>
                      <a:pt x="346" y="723"/>
                    </a:lnTo>
                    <a:lnTo>
                      <a:pt x="347" y="725"/>
                    </a:lnTo>
                    <a:lnTo>
                      <a:pt x="347" y="727"/>
                    </a:lnTo>
                    <a:lnTo>
                      <a:pt x="348" y="727"/>
                    </a:lnTo>
                    <a:lnTo>
                      <a:pt x="349" y="727"/>
                    </a:lnTo>
                    <a:lnTo>
                      <a:pt x="350" y="727"/>
                    </a:lnTo>
                    <a:lnTo>
                      <a:pt x="351" y="727"/>
                    </a:lnTo>
                    <a:lnTo>
                      <a:pt x="352" y="730"/>
                    </a:lnTo>
                    <a:lnTo>
                      <a:pt x="352" y="731"/>
                    </a:lnTo>
                    <a:lnTo>
                      <a:pt x="350" y="731"/>
                    </a:lnTo>
                    <a:lnTo>
                      <a:pt x="348" y="731"/>
                    </a:lnTo>
                    <a:lnTo>
                      <a:pt x="349" y="733"/>
                    </a:lnTo>
                    <a:lnTo>
                      <a:pt x="349" y="735"/>
                    </a:lnTo>
                    <a:lnTo>
                      <a:pt x="347" y="735"/>
                    </a:lnTo>
                    <a:lnTo>
                      <a:pt x="345" y="735"/>
                    </a:lnTo>
                    <a:lnTo>
                      <a:pt x="343" y="735"/>
                    </a:lnTo>
                    <a:lnTo>
                      <a:pt x="341" y="735"/>
                    </a:lnTo>
                    <a:lnTo>
                      <a:pt x="342" y="736"/>
                    </a:lnTo>
                    <a:lnTo>
                      <a:pt x="343" y="738"/>
                    </a:lnTo>
                    <a:lnTo>
                      <a:pt x="341" y="738"/>
                    </a:lnTo>
                    <a:lnTo>
                      <a:pt x="338" y="738"/>
                    </a:lnTo>
                    <a:lnTo>
                      <a:pt x="338" y="740"/>
                    </a:lnTo>
                    <a:lnTo>
                      <a:pt x="339" y="742"/>
                    </a:lnTo>
                    <a:lnTo>
                      <a:pt x="339" y="742"/>
                    </a:lnTo>
                    <a:lnTo>
                      <a:pt x="342" y="742"/>
                    </a:lnTo>
                    <a:lnTo>
                      <a:pt x="343" y="742"/>
                    </a:lnTo>
                    <a:lnTo>
                      <a:pt x="344" y="742"/>
                    </a:lnTo>
                    <a:lnTo>
                      <a:pt x="344" y="745"/>
                    </a:lnTo>
                    <a:lnTo>
                      <a:pt x="345" y="746"/>
                    </a:lnTo>
                    <a:lnTo>
                      <a:pt x="343" y="746"/>
                    </a:lnTo>
                    <a:lnTo>
                      <a:pt x="341" y="746"/>
                    </a:lnTo>
                    <a:lnTo>
                      <a:pt x="338" y="746"/>
                    </a:lnTo>
                    <a:lnTo>
                      <a:pt x="336" y="746"/>
                    </a:lnTo>
                    <a:lnTo>
                      <a:pt x="336" y="748"/>
                    </a:lnTo>
                    <a:lnTo>
                      <a:pt x="337" y="750"/>
                    </a:lnTo>
                    <a:lnTo>
                      <a:pt x="338" y="751"/>
                    </a:lnTo>
                    <a:lnTo>
                      <a:pt x="338" y="753"/>
                    </a:lnTo>
                    <a:lnTo>
                      <a:pt x="336" y="753"/>
                    </a:lnTo>
                    <a:lnTo>
                      <a:pt x="334" y="753"/>
                    </a:lnTo>
                    <a:lnTo>
                      <a:pt x="332" y="753"/>
                    </a:lnTo>
                    <a:lnTo>
                      <a:pt x="330" y="753"/>
                    </a:lnTo>
                    <a:lnTo>
                      <a:pt x="331" y="755"/>
                    </a:lnTo>
                    <a:lnTo>
                      <a:pt x="331" y="756"/>
                    </a:lnTo>
                    <a:lnTo>
                      <a:pt x="332" y="758"/>
                    </a:lnTo>
                    <a:lnTo>
                      <a:pt x="332" y="760"/>
                    </a:lnTo>
                    <a:lnTo>
                      <a:pt x="330" y="760"/>
                    </a:lnTo>
                    <a:lnTo>
                      <a:pt x="328" y="760"/>
                    </a:lnTo>
                    <a:lnTo>
                      <a:pt x="329" y="763"/>
                    </a:lnTo>
                    <a:lnTo>
                      <a:pt x="329" y="764"/>
                    </a:lnTo>
                    <a:lnTo>
                      <a:pt x="328" y="765"/>
                    </a:lnTo>
                    <a:lnTo>
                      <a:pt x="326" y="764"/>
                    </a:lnTo>
                    <a:lnTo>
                      <a:pt x="324" y="764"/>
                    </a:lnTo>
                    <a:lnTo>
                      <a:pt x="321" y="764"/>
                    </a:lnTo>
                    <a:lnTo>
                      <a:pt x="320" y="762"/>
                    </a:lnTo>
                    <a:lnTo>
                      <a:pt x="320" y="760"/>
                    </a:lnTo>
                    <a:lnTo>
                      <a:pt x="318" y="759"/>
                    </a:lnTo>
                    <a:lnTo>
                      <a:pt x="316" y="759"/>
                    </a:lnTo>
                    <a:lnTo>
                      <a:pt x="316" y="762"/>
                    </a:lnTo>
                    <a:lnTo>
                      <a:pt x="317" y="764"/>
                    </a:lnTo>
                    <a:lnTo>
                      <a:pt x="319" y="764"/>
                    </a:lnTo>
                    <a:lnTo>
                      <a:pt x="321" y="764"/>
                    </a:lnTo>
                    <a:lnTo>
                      <a:pt x="321" y="766"/>
                    </a:lnTo>
                    <a:lnTo>
                      <a:pt x="322" y="768"/>
                    </a:lnTo>
                    <a:lnTo>
                      <a:pt x="322" y="770"/>
                    </a:lnTo>
                    <a:lnTo>
                      <a:pt x="324" y="771"/>
                    </a:lnTo>
                    <a:lnTo>
                      <a:pt x="321" y="771"/>
                    </a:lnTo>
                    <a:lnTo>
                      <a:pt x="319" y="771"/>
                    </a:lnTo>
                    <a:lnTo>
                      <a:pt x="320" y="773"/>
                    </a:lnTo>
                    <a:lnTo>
                      <a:pt x="320" y="775"/>
                    </a:lnTo>
                    <a:lnTo>
                      <a:pt x="318" y="775"/>
                    </a:lnTo>
                    <a:lnTo>
                      <a:pt x="316" y="775"/>
                    </a:lnTo>
                    <a:lnTo>
                      <a:pt x="317" y="776"/>
                    </a:lnTo>
                    <a:lnTo>
                      <a:pt x="317" y="779"/>
                    </a:lnTo>
                    <a:lnTo>
                      <a:pt x="315" y="779"/>
                    </a:lnTo>
                    <a:lnTo>
                      <a:pt x="313" y="779"/>
                    </a:lnTo>
                    <a:lnTo>
                      <a:pt x="314" y="781"/>
                    </a:lnTo>
                    <a:lnTo>
                      <a:pt x="314" y="783"/>
                    </a:lnTo>
                    <a:lnTo>
                      <a:pt x="312" y="782"/>
                    </a:lnTo>
                    <a:lnTo>
                      <a:pt x="311" y="782"/>
                    </a:lnTo>
                    <a:lnTo>
                      <a:pt x="311" y="784"/>
                    </a:lnTo>
                    <a:lnTo>
                      <a:pt x="312" y="786"/>
                    </a:lnTo>
                    <a:lnTo>
                      <a:pt x="310" y="786"/>
                    </a:lnTo>
                    <a:lnTo>
                      <a:pt x="308" y="786"/>
                    </a:lnTo>
                    <a:lnTo>
                      <a:pt x="308" y="788"/>
                    </a:lnTo>
                    <a:lnTo>
                      <a:pt x="309" y="789"/>
                    </a:lnTo>
                    <a:lnTo>
                      <a:pt x="306" y="789"/>
                    </a:lnTo>
                    <a:lnTo>
                      <a:pt x="304" y="789"/>
                    </a:lnTo>
                    <a:lnTo>
                      <a:pt x="304" y="791"/>
                    </a:lnTo>
                    <a:lnTo>
                      <a:pt x="305" y="793"/>
                    </a:lnTo>
                    <a:lnTo>
                      <a:pt x="303" y="793"/>
                    </a:lnTo>
                    <a:lnTo>
                      <a:pt x="301" y="793"/>
                    </a:lnTo>
                    <a:lnTo>
                      <a:pt x="302" y="795"/>
                    </a:lnTo>
                    <a:lnTo>
                      <a:pt x="302" y="797"/>
                    </a:lnTo>
                    <a:lnTo>
                      <a:pt x="300" y="797"/>
                    </a:lnTo>
                    <a:lnTo>
                      <a:pt x="298" y="797"/>
                    </a:lnTo>
                    <a:lnTo>
                      <a:pt x="299" y="799"/>
                    </a:lnTo>
                    <a:lnTo>
                      <a:pt x="299" y="801"/>
                    </a:lnTo>
                    <a:lnTo>
                      <a:pt x="297" y="801"/>
                    </a:lnTo>
                    <a:lnTo>
                      <a:pt x="295" y="800"/>
                    </a:lnTo>
                    <a:lnTo>
                      <a:pt x="293" y="800"/>
                    </a:lnTo>
                    <a:lnTo>
                      <a:pt x="292" y="800"/>
                    </a:lnTo>
                    <a:lnTo>
                      <a:pt x="292" y="802"/>
                    </a:lnTo>
                    <a:lnTo>
                      <a:pt x="293" y="804"/>
                    </a:lnTo>
                    <a:lnTo>
                      <a:pt x="295" y="804"/>
                    </a:lnTo>
                    <a:lnTo>
                      <a:pt x="297" y="804"/>
                    </a:lnTo>
                    <a:lnTo>
                      <a:pt x="297" y="806"/>
                    </a:lnTo>
                    <a:lnTo>
                      <a:pt x="298" y="808"/>
                    </a:lnTo>
                    <a:lnTo>
                      <a:pt x="296" y="808"/>
                    </a:lnTo>
                    <a:lnTo>
                      <a:pt x="294" y="807"/>
                    </a:lnTo>
                    <a:lnTo>
                      <a:pt x="294" y="809"/>
                    </a:lnTo>
                    <a:lnTo>
                      <a:pt x="295" y="812"/>
                    </a:lnTo>
                    <a:lnTo>
                      <a:pt x="293" y="812"/>
                    </a:lnTo>
                    <a:lnTo>
                      <a:pt x="291" y="812"/>
                    </a:lnTo>
                    <a:lnTo>
                      <a:pt x="291" y="814"/>
                    </a:lnTo>
                    <a:lnTo>
                      <a:pt x="292" y="815"/>
                    </a:lnTo>
                    <a:lnTo>
                      <a:pt x="289" y="815"/>
                    </a:lnTo>
                    <a:lnTo>
                      <a:pt x="287" y="815"/>
                    </a:lnTo>
                    <a:lnTo>
                      <a:pt x="285" y="815"/>
                    </a:lnTo>
                    <a:lnTo>
                      <a:pt x="283" y="815"/>
                    </a:lnTo>
                    <a:lnTo>
                      <a:pt x="284" y="817"/>
                    </a:lnTo>
                    <a:lnTo>
                      <a:pt x="284" y="819"/>
                    </a:lnTo>
                    <a:lnTo>
                      <a:pt x="285" y="821"/>
                    </a:lnTo>
                    <a:lnTo>
                      <a:pt x="285" y="822"/>
                    </a:lnTo>
                    <a:lnTo>
                      <a:pt x="283" y="822"/>
                    </a:lnTo>
                    <a:lnTo>
                      <a:pt x="281" y="822"/>
                    </a:lnTo>
                    <a:lnTo>
                      <a:pt x="282" y="824"/>
                    </a:lnTo>
                    <a:lnTo>
                      <a:pt x="282" y="826"/>
                    </a:lnTo>
                    <a:lnTo>
                      <a:pt x="280" y="826"/>
                    </a:lnTo>
                    <a:lnTo>
                      <a:pt x="279" y="826"/>
                    </a:lnTo>
                    <a:lnTo>
                      <a:pt x="277" y="825"/>
                    </a:lnTo>
                    <a:lnTo>
                      <a:pt x="275" y="825"/>
                    </a:lnTo>
                    <a:lnTo>
                      <a:pt x="275" y="827"/>
                    </a:lnTo>
                    <a:lnTo>
                      <a:pt x="276" y="830"/>
                    </a:lnTo>
                    <a:lnTo>
                      <a:pt x="276" y="832"/>
                    </a:lnTo>
                    <a:lnTo>
                      <a:pt x="277" y="834"/>
                    </a:lnTo>
                    <a:lnTo>
                      <a:pt x="275" y="833"/>
                    </a:lnTo>
                    <a:lnTo>
                      <a:pt x="272" y="833"/>
                    </a:lnTo>
                    <a:lnTo>
                      <a:pt x="274" y="835"/>
                    </a:lnTo>
                    <a:lnTo>
                      <a:pt x="274" y="837"/>
                    </a:lnTo>
                    <a:lnTo>
                      <a:pt x="271" y="837"/>
                    </a:lnTo>
                    <a:lnTo>
                      <a:pt x="269" y="837"/>
                    </a:lnTo>
                    <a:lnTo>
                      <a:pt x="267" y="837"/>
                    </a:lnTo>
                    <a:lnTo>
                      <a:pt x="265" y="837"/>
                    </a:lnTo>
                    <a:lnTo>
                      <a:pt x="266" y="838"/>
                    </a:lnTo>
                    <a:lnTo>
                      <a:pt x="266" y="840"/>
                    </a:lnTo>
                    <a:lnTo>
                      <a:pt x="267" y="842"/>
                    </a:lnTo>
                    <a:lnTo>
                      <a:pt x="267" y="845"/>
                    </a:lnTo>
                    <a:lnTo>
                      <a:pt x="266" y="845"/>
                    </a:lnTo>
                    <a:lnTo>
                      <a:pt x="264" y="845"/>
                    </a:lnTo>
                    <a:lnTo>
                      <a:pt x="264" y="846"/>
                    </a:lnTo>
                    <a:lnTo>
                      <a:pt x="265" y="848"/>
                    </a:lnTo>
                    <a:lnTo>
                      <a:pt x="263" y="848"/>
                    </a:lnTo>
                    <a:lnTo>
                      <a:pt x="261" y="848"/>
                    </a:lnTo>
                    <a:lnTo>
                      <a:pt x="261" y="850"/>
                    </a:lnTo>
                    <a:lnTo>
                      <a:pt x="262" y="852"/>
                    </a:lnTo>
                    <a:lnTo>
                      <a:pt x="260" y="852"/>
                    </a:lnTo>
                    <a:lnTo>
                      <a:pt x="258" y="851"/>
                    </a:lnTo>
                    <a:lnTo>
                      <a:pt x="255" y="851"/>
                    </a:lnTo>
                    <a:lnTo>
                      <a:pt x="253" y="851"/>
                    </a:lnTo>
                    <a:lnTo>
                      <a:pt x="253" y="853"/>
                    </a:lnTo>
                    <a:lnTo>
                      <a:pt x="254" y="855"/>
                    </a:lnTo>
                    <a:lnTo>
                      <a:pt x="255" y="857"/>
                    </a:lnTo>
                    <a:lnTo>
                      <a:pt x="255" y="858"/>
                    </a:lnTo>
                    <a:lnTo>
                      <a:pt x="253" y="858"/>
                    </a:lnTo>
                    <a:lnTo>
                      <a:pt x="251" y="858"/>
                    </a:lnTo>
                    <a:lnTo>
                      <a:pt x="252" y="860"/>
                    </a:lnTo>
                    <a:lnTo>
                      <a:pt x="252" y="863"/>
                    </a:lnTo>
                    <a:lnTo>
                      <a:pt x="250" y="863"/>
                    </a:lnTo>
                    <a:lnTo>
                      <a:pt x="248" y="863"/>
                    </a:lnTo>
                    <a:lnTo>
                      <a:pt x="249" y="865"/>
                    </a:lnTo>
                    <a:lnTo>
                      <a:pt x="249" y="866"/>
                    </a:lnTo>
                    <a:lnTo>
                      <a:pt x="248" y="866"/>
                    </a:lnTo>
                    <a:lnTo>
                      <a:pt x="246" y="866"/>
                    </a:lnTo>
                    <a:lnTo>
                      <a:pt x="246" y="868"/>
                    </a:lnTo>
                    <a:lnTo>
                      <a:pt x="247" y="870"/>
                    </a:lnTo>
                    <a:lnTo>
                      <a:pt x="245" y="870"/>
                    </a:lnTo>
                    <a:lnTo>
                      <a:pt x="243" y="870"/>
                    </a:lnTo>
                    <a:lnTo>
                      <a:pt x="242" y="868"/>
                    </a:lnTo>
                    <a:lnTo>
                      <a:pt x="242" y="866"/>
                    </a:lnTo>
                    <a:lnTo>
                      <a:pt x="239" y="866"/>
                    </a:lnTo>
                    <a:lnTo>
                      <a:pt x="237" y="866"/>
                    </a:lnTo>
                    <a:lnTo>
                      <a:pt x="237" y="868"/>
                    </a:lnTo>
                    <a:lnTo>
                      <a:pt x="238" y="869"/>
                    </a:lnTo>
                    <a:lnTo>
                      <a:pt x="241" y="870"/>
                    </a:lnTo>
                    <a:lnTo>
                      <a:pt x="243" y="870"/>
                    </a:lnTo>
                    <a:lnTo>
                      <a:pt x="243" y="871"/>
                    </a:lnTo>
                    <a:lnTo>
                      <a:pt x="244" y="873"/>
                    </a:lnTo>
                    <a:lnTo>
                      <a:pt x="242" y="873"/>
                    </a:lnTo>
                    <a:lnTo>
                      <a:pt x="239" y="873"/>
                    </a:lnTo>
                    <a:lnTo>
                      <a:pt x="241" y="875"/>
                    </a:lnTo>
                    <a:lnTo>
                      <a:pt x="241" y="877"/>
                    </a:lnTo>
                    <a:lnTo>
                      <a:pt x="238" y="876"/>
                    </a:lnTo>
                    <a:lnTo>
                      <a:pt x="236" y="876"/>
                    </a:lnTo>
                    <a:lnTo>
                      <a:pt x="237" y="879"/>
                    </a:lnTo>
                    <a:lnTo>
                      <a:pt x="237" y="881"/>
                    </a:lnTo>
                    <a:lnTo>
                      <a:pt x="235" y="881"/>
                    </a:lnTo>
                    <a:lnTo>
                      <a:pt x="233" y="881"/>
                    </a:lnTo>
                    <a:lnTo>
                      <a:pt x="234" y="883"/>
                    </a:lnTo>
                    <a:lnTo>
                      <a:pt x="234" y="884"/>
                    </a:lnTo>
                    <a:lnTo>
                      <a:pt x="232" y="884"/>
                    </a:lnTo>
                    <a:lnTo>
                      <a:pt x="230" y="884"/>
                    </a:lnTo>
                    <a:lnTo>
                      <a:pt x="231" y="886"/>
                    </a:lnTo>
                    <a:lnTo>
                      <a:pt x="232" y="888"/>
                    </a:lnTo>
                    <a:lnTo>
                      <a:pt x="230" y="888"/>
                    </a:lnTo>
                    <a:lnTo>
                      <a:pt x="228" y="888"/>
                    </a:lnTo>
                    <a:lnTo>
                      <a:pt x="228" y="889"/>
                    </a:lnTo>
                    <a:lnTo>
                      <a:pt x="229" y="891"/>
                    </a:lnTo>
                    <a:lnTo>
                      <a:pt x="227" y="891"/>
                    </a:lnTo>
                    <a:lnTo>
                      <a:pt x="225" y="891"/>
                    </a:lnTo>
                    <a:lnTo>
                      <a:pt x="225" y="893"/>
                    </a:lnTo>
                    <a:lnTo>
                      <a:pt x="226" y="896"/>
                    </a:lnTo>
                    <a:lnTo>
                      <a:pt x="227" y="898"/>
                    </a:lnTo>
                    <a:lnTo>
                      <a:pt x="227" y="899"/>
                    </a:lnTo>
                    <a:lnTo>
                      <a:pt x="225" y="899"/>
                    </a:lnTo>
                    <a:lnTo>
                      <a:pt x="222" y="899"/>
                    </a:lnTo>
                    <a:lnTo>
                      <a:pt x="224" y="901"/>
                    </a:lnTo>
                    <a:lnTo>
                      <a:pt x="224" y="903"/>
                    </a:lnTo>
                    <a:lnTo>
                      <a:pt x="221" y="903"/>
                    </a:lnTo>
                    <a:lnTo>
                      <a:pt x="219" y="902"/>
                    </a:lnTo>
                    <a:lnTo>
                      <a:pt x="220" y="904"/>
                    </a:lnTo>
                    <a:lnTo>
                      <a:pt x="220" y="906"/>
                    </a:lnTo>
                    <a:lnTo>
                      <a:pt x="218" y="906"/>
                    </a:lnTo>
                    <a:lnTo>
                      <a:pt x="216" y="906"/>
                    </a:lnTo>
                    <a:lnTo>
                      <a:pt x="217" y="908"/>
                    </a:lnTo>
                    <a:lnTo>
                      <a:pt x="218" y="909"/>
                    </a:lnTo>
                    <a:lnTo>
                      <a:pt x="216" y="909"/>
                    </a:lnTo>
                    <a:lnTo>
                      <a:pt x="214" y="909"/>
                    </a:lnTo>
                    <a:lnTo>
                      <a:pt x="214" y="912"/>
                    </a:lnTo>
                    <a:lnTo>
                      <a:pt x="215" y="914"/>
                    </a:lnTo>
                    <a:lnTo>
                      <a:pt x="213" y="914"/>
                    </a:lnTo>
                    <a:lnTo>
                      <a:pt x="211" y="914"/>
                    </a:lnTo>
                    <a:lnTo>
                      <a:pt x="210" y="912"/>
                    </a:lnTo>
                    <a:lnTo>
                      <a:pt x="210" y="909"/>
                    </a:lnTo>
                    <a:lnTo>
                      <a:pt x="208" y="909"/>
                    </a:lnTo>
                    <a:lnTo>
                      <a:pt x="205" y="909"/>
                    </a:lnTo>
                    <a:lnTo>
                      <a:pt x="204" y="907"/>
                    </a:lnTo>
                    <a:lnTo>
                      <a:pt x="204" y="905"/>
                    </a:lnTo>
                    <a:lnTo>
                      <a:pt x="202" y="905"/>
                    </a:lnTo>
                    <a:lnTo>
                      <a:pt x="200" y="905"/>
                    </a:lnTo>
                    <a:lnTo>
                      <a:pt x="199" y="904"/>
                    </a:lnTo>
                    <a:lnTo>
                      <a:pt x="199" y="902"/>
                    </a:lnTo>
                    <a:lnTo>
                      <a:pt x="197" y="902"/>
                    </a:lnTo>
                    <a:lnTo>
                      <a:pt x="195" y="902"/>
                    </a:lnTo>
                    <a:lnTo>
                      <a:pt x="195" y="903"/>
                    </a:lnTo>
                    <a:lnTo>
                      <a:pt x="196" y="905"/>
                    </a:lnTo>
                    <a:lnTo>
                      <a:pt x="198" y="905"/>
                    </a:lnTo>
                    <a:lnTo>
                      <a:pt x="200" y="905"/>
                    </a:lnTo>
                    <a:lnTo>
                      <a:pt x="200" y="907"/>
                    </a:lnTo>
                    <a:lnTo>
                      <a:pt x="201" y="909"/>
                    </a:lnTo>
                    <a:lnTo>
                      <a:pt x="203" y="909"/>
                    </a:lnTo>
                    <a:lnTo>
                      <a:pt x="205" y="909"/>
                    </a:lnTo>
                    <a:lnTo>
                      <a:pt x="205" y="912"/>
                    </a:lnTo>
                    <a:lnTo>
                      <a:pt x="206" y="914"/>
                    </a:lnTo>
                    <a:lnTo>
                      <a:pt x="209" y="914"/>
                    </a:lnTo>
                    <a:lnTo>
                      <a:pt x="211" y="914"/>
                    </a:lnTo>
                    <a:lnTo>
                      <a:pt x="211" y="916"/>
                    </a:lnTo>
                    <a:lnTo>
                      <a:pt x="212" y="917"/>
                    </a:lnTo>
                    <a:lnTo>
                      <a:pt x="210" y="917"/>
                    </a:lnTo>
                    <a:lnTo>
                      <a:pt x="208" y="917"/>
                    </a:lnTo>
                    <a:lnTo>
                      <a:pt x="208" y="919"/>
                    </a:lnTo>
                    <a:lnTo>
                      <a:pt x="209" y="921"/>
                    </a:lnTo>
                    <a:lnTo>
                      <a:pt x="210" y="923"/>
                    </a:lnTo>
                    <a:lnTo>
                      <a:pt x="210" y="924"/>
                    </a:lnTo>
                    <a:lnTo>
                      <a:pt x="208" y="924"/>
                    </a:lnTo>
                    <a:lnTo>
                      <a:pt x="205" y="924"/>
                    </a:lnTo>
                    <a:lnTo>
                      <a:pt x="203" y="924"/>
                    </a:lnTo>
                    <a:lnTo>
                      <a:pt x="201" y="924"/>
                    </a:lnTo>
                    <a:lnTo>
                      <a:pt x="202" y="926"/>
                    </a:lnTo>
                    <a:lnTo>
                      <a:pt x="202" y="929"/>
                    </a:lnTo>
                    <a:lnTo>
                      <a:pt x="203" y="930"/>
                    </a:lnTo>
                    <a:lnTo>
                      <a:pt x="203" y="932"/>
                    </a:lnTo>
                    <a:lnTo>
                      <a:pt x="202" y="932"/>
                    </a:lnTo>
                    <a:lnTo>
                      <a:pt x="200" y="932"/>
                    </a:lnTo>
                    <a:lnTo>
                      <a:pt x="200" y="934"/>
                    </a:lnTo>
                    <a:lnTo>
                      <a:pt x="201" y="936"/>
                    </a:lnTo>
                    <a:lnTo>
                      <a:pt x="199" y="935"/>
                    </a:lnTo>
                    <a:lnTo>
                      <a:pt x="197" y="935"/>
                    </a:lnTo>
                    <a:lnTo>
                      <a:pt x="197" y="937"/>
                    </a:lnTo>
                    <a:lnTo>
                      <a:pt x="198" y="939"/>
                    </a:lnTo>
                    <a:lnTo>
                      <a:pt x="196" y="939"/>
                    </a:lnTo>
                    <a:lnTo>
                      <a:pt x="194" y="939"/>
                    </a:lnTo>
                    <a:lnTo>
                      <a:pt x="195" y="941"/>
                    </a:lnTo>
                    <a:lnTo>
                      <a:pt x="195" y="942"/>
                    </a:lnTo>
                    <a:lnTo>
                      <a:pt x="193" y="942"/>
                    </a:lnTo>
                    <a:lnTo>
                      <a:pt x="191" y="942"/>
                    </a:lnTo>
                    <a:lnTo>
                      <a:pt x="192" y="944"/>
                    </a:lnTo>
                    <a:lnTo>
                      <a:pt x="192" y="947"/>
                    </a:lnTo>
                    <a:lnTo>
                      <a:pt x="189" y="947"/>
                    </a:lnTo>
                    <a:lnTo>
                      <a:pt x="187" y="947"/>
                    </a:lnTo>
                    <a:lnTo>
                      <a:pt x="188" y="949"/>
                    </a:lnTo>
                    <a:lnTo>
                      <a:pt x="188" y="950"/>
                    </a:lnTo>
                    <a:lnTo>
                      <a:pt x="186" y="950"/>
                    </a:lnTo>
                    <a:lnTo>
                      <a:pt x="184" y="950"/>
                    </a:lnTo>
                    <a:lnTo>
                      <a:pt x="185" y="952"/>
                    </a:lnTo>
                    <a:lnTo>
                      <a:pt x="186" y="954"/>
                    </a:lnTo>
                    <a:lnTo>
                      <a:pt x="184" y="954"/>
                    </a:lnTo>
                    <a:lnTo>
                      <a:pt x="182" y="954"/>
                    </a:lnTo>
                    <a:lnTo>
                      <a:pt x="182" y="955"/>
                    </a:lnTo>
                    <a:lnTo>
                      <a:pt x="183" y="957"/>
                    </a:lnTo>
                    <a:lnTo>
                      <a:pt x="183" y="959"/>
                    </a:lnTo>
                    <a:lnTo>
                      <a:pt x="184" y="962"/>
                    </a:lnTo>
                    <a:lnTo>
                      <a:pt x="182" y="962"/>
                    </a:lnTo>
                    <a:lnTo>
                      <a:pt x="180" y="962"/>
                    </a:lnTo>
                    <a:lnTo>
                      <a:pt x="178" y="960"/>
                    </a:lnTo>
                    <a:lnTo>
                      <a:pt x="176" y="960"/>
                    </a:lnTo>
                    <a:lnTo>
                      <a:pt x="177" y="963"/>
                    </a:lnTo>
                    <a:lnTo>
                      <a:pt x="177" y="965"/>
                    </a:lnTo>
                    <a:lnTo>
                      <a:pt x="175" y="965"/>
                    </a:lnTo>
                    <a:lnTo>
                      <a:pt x="172" y="965"/>
                    </a:lnTo>
                    <a:lnTo>
                      <a:pt x="173" y="967"/>
                    </a:lnTo>
                    <a:lnTo>
                      <a:pt x="173" y="968"/>
                    </a:lnTo>
                    <a:lnTo>
                      <a:pt x="175" y="970"/>
                    </a:lnTo>
                    <a:lnTo>
                      <a:pt x="175" y="972"/>
                    </a:lnTo>
                    <a:lnTo>
                      <a:pt x="173" y="972"/>
                    </a:lnTo>
                    <a:lnTo>
                      <a:pt x="171" y="972"/>
                    </a:lnTo>
                    <a:lnTo>
                      <a:pt x="168" y="972"/>
                    </a:lnTo>
                    <a:lnTo>
                      <a:pt x="167" y="972"/>
                    </a:lnTo>
                    <a:lnTo>
                      <a:pt x="167" y="973"/>
                    </a:lnTo>
                    <a:lnTo>
                      <a:pt x="168" y="975"/>
                    </a:lnTo>
                    <a:lnTo>
                      <a:pt x="168" y="977"/>
                    </a:lnTo>
                    <a:lnTo>
                      <a:pt x="169" y="980"/>
                    </a:lnTo>
                    <a:lnTo>
                      <a:pt x="167" y="980"/>
                    </a:lnTo>
                    <a:lnTo>
                      <a:pt x="165" y="980"/>
                    </a:lnTo>
                    <a:lnTo>
                      <a:pt x="166" y="982"/>
                    </a:lnTo>
                    <a:lnTo>
                      <a:pt x="166" y="983"/>
                    </a:lnTo>
                    <a:lnTo>
                      <a:pt x="164" y="983"/>
                    </a:lnTo>
                    <a:lnTo>
                      <a:pt x="162" y="983"/>
                    </a:lnTo>
                    <a:lnTo>
                      <a:pt x="163" y="985"/>
                    </a:lnTo>
                    <a:lnTo>
                      <a:pt x="163" y="987"/>
                    </a:lnTo>
                    <a:lnTo>
                      <a:pt x="161" y="987"/>
                    </a:lnTo>
                    <a:lnTo>
                      <a:pt x="160" y="987"/>
                    </a:lnTo>
                    <a:lnTo>
                      <a:pt x="160" y="989"/>
                    </a:lnTo>
                    <a:lnTo>
                      <a:pt x="161" y="990"/>
                    </a:lnTo>
                    <a:lnTo>
                      <a:pt x="159" y="990"/>
                    </a:lnTo>
                    <a:lnTo>
                      <a:pt x="156" y="990"/>
                    </a:lnTo>
                    <a:lnTo>
                      <a:pt x="155" y="988"/>
                    </a:lnTo>
                    <a:lnTo>
                      <a:pt x="155" y="987"/>
                    </a:lnTo>
                    <a:lnTo>
                      <a:pt x="153" y="987"/>
                    </a:lnTo>
                    <a:lnTo>
                      <a:pt x="151" y="987"/>
                    </a:lnTo>
                    <a:lnTo>
                      <a:pt x="151" y="988"/>
                    </a:lnTo>
                    <a:lnTo>
                      <a:pt x="152" y="990"/>
                    </a:lnTo>
                    <a:lnTo>
                      <a:pt x="154" y="990"/>
                    </a:lnTo>
                    <a:lnTo>
                      <a:pt x="156" y="990"/>
                    </a:lnTo>
                    <a:lnTo>
                      <a:pt x="156" y="992"/>
                    </a:lnTo>
                    <a:lnTo>
                      <a:pt x="158" y="994"/>
                    </a:lnTo>
                    <a:lnTo>
                      <a:pt x="159" y="997"/>
                    </a:lnTo>
                    <a:lnTo>
                      <a:pt x="159" y="998"/>
                    </a:lnTo>
                    <a:lnTo>
                      <a:pt x="156" y="998"/>
                    </a:lnTo>
                    <a:lnTo>
                      <a:pt x="154" y="998"/>
                    </a:lnTo>
                    <a:lnTo>
                      <a:pt x="155" y="1000"/>
                    </a:lnTo>
                    <a:lnTo>
                      <a:pt x="155" y="1002"/>
                    </a:lnTo>
                    <a:lnTo>
                      <a:pt x="153" y="1002"/>
                    </a:lnTo>
                    <a:lnTo>
                      <a:pt x="151" y="1002"/>
                    </a:lnTo>
                    <a:lnTo>
                      <a:pt x="149" y="1002"/>
                    </a:lnTo>
                    <a:lnTo>
                      <a:pt x="147" y="1002"/>
                    </a:lnTo>
                    <a:lnTo>
                      <a:pt x="148" y="1003"/>
                    </a:lnTo>
                    <a:lnTo>
                      <a:pt x="149" y="1005"/>
                    </a:lnTo>
                    <a:lnTo>
                      <a:pt x="149" y="1007"/>
                    </a:lnTo>
                    <a:lnTo>
                      <a:pt x="150" y="1009"/>
                    </a:lnTo>
                    <a:lnTo>
                      <a:pt x="148" y="1009"/>
                    </a:lnTo>
                    <a:lnTo>
                      <a:pt x="146" y="1009"/>
                    </a:lnTo>
                    <a:lnTo>
                      <a:pt x="146" y="1011"/>
                    </a:lnTo>
                    <a:lnTo>
                      <a:pt x="147" y="1013"/>
                    </a:lnTo>
                    <a:lnTo>
                      <a:pt x="145" y="1013"/>
                    </a:lnTo>
                    <a:lnTo>
                      <a:pt x="143" y="1013"/>
                    </a:lnTo>
                    <a:lnTo>
                      <a:pt x="144" y="1015"/>
                    </a:lnTo>
                    <a:lnTo>
                      <a:pt x="144" y="1017"/>
                    </a:lnTo>
                    <a:lnTo>
                      <a:pt x="142" y="1017"/>
                    </a:lnTo>
                    <a:lnTo>
                      <a:pt x="139" y="1017"/>
                    </a:lnTo>
                    <a:lnTo>
                      <a:pt x="141" y="1019"/>
                    </a:lnTo>
                    <a:lnTo>
                      <a:pt x="141" y="1020"/>
                    </a:lnTo>
                    <a:lnTo>
                      <a:pt x="138" y="1020"/>
                    </a:lnTo>
                    <a:lnTo>
                      <a:pt x="137" y="1020"/>
                    </a:lnTo>
                    <a:lnTo>
                      <a:pt x="137" y="1022"/>
                    </a:lnTo>
                    <a:lnTo>
                      <a:pt x="138" y="1024"/>
                    </a:lnTo>
                    <a:lnTo>
                      <a:pt x="136" y="1024"/>
                    </a:lnTo>
                    <a:lnTo>
                      <a:pt x="134" y="1024"/>
                    </a:lnTo>
                    <a:lnTo>
                      <a:pt x="134" y="1025"/>
                    </a:lnTo>
                    <a:lnTo>
                      <a:pt x="135" y="1027"/>
                    </a:lnTo>
                    <a:lnTo>
                      <a:pt x="133" y="1027"/>
                    </a:lnTo>
                    <a:lnTo>
                      <a:pt x="131" y="1027"/>
                    </a:lnTo>
                    <a:lnTo>
                      <a:pt x="132" y="1030"/>
                    </a:lnTo>
                    <a:lnTo>
                      <a:pt x="132" y="1032"/>
                    </a:lnTo>
                    <a:lnTo>
                      <a:pt x="130" y="1032"/>
                    </a:lnTo>
                    <a:lnTo>
                      <a:pt x="128" y="1032"/>
                    </a:lnTo>
                    <a:lnTo>
                      <a:pt x="129" y="1033"/>
                    </a:lnTo>
                    <a:lnTo>
                      <a:pt x="129" y="1035"/>
                    </a:lnTo>
                    <a:lnTo>
                      <a:pt x="130" y="1037"/>
                    </a:lnTo>
                    <a:lnTo>
                      <a:pt x="131" y="1039"/>
                    </a:lnTo>
                    <a:lnTo>
                      <a:pt x="129" y="1039"/>
                    </a:lnTo>
                    <a:lnTo>
                      <a:pt x="127" y="1039"/>
                    </a:lnTo>
                    <a:lnTo>
                      <a:pt x="125" y="1038"/>
                    </a:lnTo>
                    <a:lnTo>
                      <a:pt x="122" y="1039"/>
                    </a:lnTo>
                    <a:lnTo>
                      <a:pt x="122" y="1040"/>
                    </a:lnTo>
                    <a:lnTo>
                      <a:pt x="123" y="1042"/>
                    </a:lnTo>
                    <a:lnTo>
                      <a:pt x="121" y="1042"/>
                    </a:lnTo>
                    <a:lnTo>
                      <a:pt x="119" y="1042"/>
                    </a:lnTo>
                    <a:lnTo>
                      <a:pt x="119" y="1044"/>
                    </a:lnTo>
                    <a:lnTo>
                      <a:pt x="120" y="1047"/>
                    </a:lnTo>
                    <a:lnTo>
                      <a:pt x="121" y="1048"/>
                    </a:lnTo>
                    <a:lnTo>
                      <a:pt x="121" y="1050"/>
                    </a:lnTo>
                    <a:lnTo>
                      <a:pt x="119" y="1050"/>
                    </a:lnTo>
                    <a:lnTo>
                      <a:pt x="117" y="1050"/>
                    </a:lnTo>
                    <a:lnTo>
                      <a:pt x="118" y="1052"/>
                    </a:lnTo>
                    <a:lnTo>
                      <a:pt x="118" y="1054"/>
                    </a:lnTo>
                    <a:lnTo>
                      <a:pt x="116" y="1054"/>
                    </a:lnTo>
                    <a:lnTo>
                      <a:pt x="115" y="1054"/>
                    </a:lnTo>
                    <a:lnTo>
                      <a:pt x="115" y="1055"/>
                    </a:lnTo>
                    <a:lnTo>
                      <a:pt x="116" y="1057"/>
                    </a:lnTo>
                    <a:lnTo>
                      <a:pt x="114" y="1057"/>
                    </a:lnTo>
                    <a:lnTo>
                      <a:pt x="112" y="1057"/>
                    </a:lnTo>
                    <a:lnTo>
                      <a:pt x="112" y="1059"/>
                    </a:lnTo>
                    <a:lnTo>
                      <a:pt x="113" y="1061"/>
                    </a:lnTo>
                    <a:lnTo>
                      <a:pt x="111" y="1061"/>
                    </a:lnTo>
                    <a:lnTo>
                      <a:pt x="109" y="1060"/>
                    </a:lnTo>
                    <a:lnTo>
                      <a:pt x="110" y="1063"/>
                    </a:lnTo>
                    <a:lnTo>
                      <a:pt x="110" y="1065"/>
                    </a:lnTo>
                    <a:lnTo>
                      <a:pt x="108" y="1065"/>
                    </a:lnTo>
                    <a:lnTo>
                      <a:pt x="105" y="1065"/>
                    </a:lnTo>
                    <a:lnTo>
                      <a:pt x="106" y="1067"/>
                    </a:lnTo>
                    <a:lnTo>
                      <a:pt x="106" y="1069"/>
                    </a:lnTo>
                    <a:lnTo>
                      <a:pt x="104" y="1068"/>
                    </a:lnTo>
                    <a:lnTo>
                      <a:pt x="103" y="1068"/>
                    </a:lnTo>
                    <a:lnTo>
                      <a:pt x="103" y="1070"/>
                    </a:lnTo>
                    <a:lnTo>
                      <a:pt x="104" y="1072"/>
                    </a:lnTo>
                    <a:lnTo>
                      <a:pt x="104" y="1074"/>
                    </a:lnTo>
                    <a:lnTo>
                      <a:pt x="105" y="1076"/>
                    </a:lnTo>
                    <a:lnTo>
                      <a:pt x="103" y="1076"/>
                    </a:lnTo>
                    <a:lnTo>
                      <a:pt x="101" y="1076"/>
                    </a:lnTo>
                    <a:lnTo>
                      <a:pt x="102" y="1077"/>
                    </a:lnTo>
                    <a:lnTo>
                      <a:pt x="102" y="1080"/>
                    </a:lnTo>
                    <a:lnTo>
                      <a:pt x="100" y="1080"/>
                    </a:lnTo>
                    <a:lnTo>
                      <a:pt x="98" y="1080"/>
                    </a:lnTo>
                    <a:lnTo>
                      <a:pt x="96" y="1080"/>
                    </a:lnTo>
                    <a:lnTo>
                      <a:pt x="94" y="1080"/>
                    </a:lnTo>
                    <a:lnTo>
                      <a:pt x="95" y="1082"/>
                    </a:lnTo>
                    <a:lnTo>
                      <a:pt x="95" y="1083"/>
                    </a:lnTo>
                    <a:lnTo>
                      <a:pt x="93" y="1083"/>
                    </a:lnTo>
                    <a:lnTo>
                      <a:pt x="92" y="1083"/>
                    </a:lnTo>
                    <a:lnTo>
                      <a:pt x="92" y="1085"/>
                    </a:lnTo>
                    <a:lnTo>
                      <a:pt x="93" y="1087"/>
                    </a:lnTo>
                    <a:lnTo>
                      <a:pt x="93" y="1089"/>
                    </a:lnTo>
                    <a:lnTo>
                      <a:pt x="94" y="1091"/>
                    </a:lnTo>
                    <a:lnTo>
                      <a:pt x="92" y="1091"/>
                    </a:lnTo>
                    <a:lnTo>
                      <a:pt x="89" y="1090"/>
                    </a:lnTo>
                    <a:lnTo>
                      <a:pt x="87" y="1090"/>
                    </a:lnTo>
                    <a:lnTo>
                      <a:pt x="85" y="1090"/>
                    </a:lnTo>
                    <a:lnTo>
                      <a:pt x="83" y="1090"/>
                    </a:lnTo>
                    <a:lnTo>
                      <a:pt x="81" y="1090"/>
                    </a:lnTo>
                    <a:lnTo>
                      <a:pt x="82" y="1092"/>
                    </a:lnTo>
                    <a:lnTo>
                      <a:pt x="82" y="1094"/>
                    </a:lnTo>
                    <a:lnTo>
                      <a:pt x="83" y="1094"/>
                    </a:lnTo>
                    <a:lnTo>
                      <a:pt x="84" y="1094"/>
                    </a:lnTo>
                    <a:lnTo>
                      <a:pt x="86" y="1094"/>
                    </a:lnTo>
                    <a:lnTo>
                      <a:pt x="86" y="1094"/>
                    </a:lnTo>
                    <a:lnTo>
                      <a:pt x="87" y="1097"/>
                    </a:lnTo>
                    <a:lnTo>
                      <a:pt x="87" y="1098"/>
                    </a:lnTo>
                    <a:lnTo>
                      <a:pt x="85" y="1098"/>
                    </a:lnTo>
                    <a:lnTo>
                      <a:pt x="83" y="1098"/>
                    </a:lnTo>
                    <a:lnTo>
                      <a:pt x="84" y="1100"/>
                    </a:lnTo>
                    <a:lnTo>
                      <a:pt x="85" y="1102"/>
                    </a:lnTo>
                    <a:lnTo>
                      <a:pt x="83" y="1102"/>
                    </a:lnTo>
                    <a:lnTo>
                      <a:pt x="81" y="1102"/>
                    </a:lnTo>
                    <a:lnTo>
                      <a:pt x="81" y="1104"/>
                    </a:lnTo>
                    <a:lnTo>
                      <a:pt x="82" y="1105"/>
                    </a:lnTo>
                    <a:lnTo>
                      <a:pt x="80" y="1105"/>
                    </a:lnTo>
                    <a:lnTo>
                      <a:pt x="78" y="1105"/>
                    </a:lnTo>
                    <a:lnTo>
                      <a:pt x="78" y="1107"/>
                    </a:lnTo>
                    <a:lnTo>
                      <a:pt x="79" y="1109"/>
                    </a:lnTo>
                    <a:lnTo>
                      <a:pt x="77" y="1109"/>
                    </a:lnTo>
                    <a:lnTo>
                      <a:pt x="75" y="1109"/>
                    </a:lnTo>
                    <a:lnTo>
                      <a:pt x="76" y="1111"/>
                    </a:lnTo>
                    <a:lnTo>
                      <a:pt x="76" y="1113"/>
                    </a:lnTo>
                    <a:lnTo>
                      <a:pt x="73" y="1113"/>
                    </a:lnTo>
                    <a:lnTo>
                      <a:pt x="71" y="1113"/>
                    </a:lnTo>
                    <a:lnTo>
                      <a:pt x="72" y="1115"/>
                    </a:lnTo>
                    <a:lnTo>
                      <a:pt x="72" y="1117"/>
                    </a:lnTo>
                    <a:lnTo>
                      <a:pt x="70" y="1117"/>
                    </a:lnTo>
                    <a:lnTo>
                      <a:pt x="69" y="1117"/>
                    </a:lnTo>
                    <a:lnTo>
                      <a:pt x="69" y="1119"/>
                    </a:lnTo>
                    <a:lnTo>
                      <a:pt x="70" y="1120"/>
                    </a:lnTo>
                    <a:lnTo>
                      <a:pt x="68" y="1120"/>
                    </a:lnTo>
                    <a:lnTo>
                      <a:pt x="66" y="1120"/>
                    </a:lnTo>
                    <a:lnTo>
                      <a:pt x="66" y="1122"/>
                    </a:lnTo>
                    <a:lnTo>
                      <a:pt x="67" y="1124"/>
                    </a:lnTo>
                    <a:lnTo>
                      <a:pt x="65" y="1124"/>
                    </a:lnTo>
                    <a:lnTo>
                      <a:pt x="63" y="1124"/>
                    </a:lnTo>
                    <a:lnTo>
                      <a:pt x="64" y="1125"/>
                    </a:lnTo>
                    <a:lnTo>
                      <a:pt x="64" y="1127"/>
                    </a:lnTo>
                    <a:lnTo>
                      <a:pt x="62" y="1127"/>
                    </a:lnTo>
                    <a:lnTo>
                      <a:pt x="60" y="1127"/>
                    </a:lnTo>
                    <a:lnTo>
                      <a:pt x="61" y="1130"/>
                    </a:lnTo>
                    <a:lnTo>
                      <a:pt x="61" y="1132"/>
                    </a:lnTo>
                    <a:lnTo>
                      <a:pt x="60" y="1132"/>
                    </a:lnTo>
                    <a:lnTo>
                      <a:pt x="58" y="1132"/>
                    </a:lnTo>
                    <a:lnTo>
                      <a:pt x="56" y="1130"/>
                    </a:lnTo>
                    <a:lnTo>
                      <a:pt x="55" y="1127"/>
                    </a:lnTo>
                    <a:lnTo>
                      <a:pt x="53" y="1127"/>
                    </a:lnTo>
                    <a:lnTo>
                      <a:pt x="52" y="1127"/>
                    </a:lnTo>
                    <a:lnTo>
                      <a:pt x="52" y="1130"/>
                    </a:lnTo>
                    <a:lnTo>
                      <a:pt x="53" y="1132"/>
                    </a:lnTo>
                    <a:lnTo>
                      <a:pt x="55" y="1132"/>
                    </a:lnTo>
                    <a:lnTo>
                      <a:pt x="58" y="1132"/>
                    </a:lnTo>
                    <a:lnTo>
                      <a:pt x="58" y="1133"/>
                    </a:lnTo>
                    <a:lnTo>
                      <a:pt x="59" y="1135"/>
                    </a:lnTo>
                    <a:lnTo>
                      <a:pt x="59" y="1137"/>
                    </a:lnTo>
                    <a:lnTo>
                      <a:pt x="60" y="1139"/>
                    </a:lnTo>
                    <a:lnTo>
                      <a:pt x="58" y="1139"/>
                    </a:lnTo>
                    <a:lnTo>
                      <a:pt x="55" y="1139"/>
                    </a:lnTo>
                    <a:lnTo>
                      <a:pt x="56" y="1141"/>
                    </a:lnTo>
                    <a:lnTo>
                      <a:pt x="56" y="1142"/>
                    </a:lnTo>
                    <a:lnTo>
                      <a:pt x="54" y="1142"/>
                    </a:lnTo>
                    <a:lnTo>
                      <a:pt x="52" y="1142"/>
                    </a:lnTo>
                    <a:lnTo>
                      <a:pt x="50" y="1142"/>
                    </a:lnTo>
                    <a:lnTo>
                      <a:pt x="48" y="1142"/>
                    </a:lnTo>
                    <a:lnTo>
                      <a:pt x="49" y="1144"/>
                    </a:lnTo>
                    <a:lnTo>
                      <a:pt x="49" y="1147"/>
                    </a:lnTo>
                    <a:lnTo>
                      <a:pt x="50" y="1149"/>
                    </a:lnTo>
                    <a:lnTo>
                      <a:pt x="51" y="1150"/>
                    </a:lnTo>
                    <a:lnTo>
                      <a:pt x="49" y="1150"/>
                    </a:lnTo>
                    <a:lnTo>
                      <a:pt x="47" y="1150"/>
                    </a:lnTo>
                    <a:lnTo>
                      <a:pt x="47" y="1152"/>
                    </a:lnTo>
                    <a:lnTo>
                      <a:pt x="48" y="1154"/>
                    </a:lnTo>
                    <a:lnTo>
                      <a:pt x="46" y="1154"/>
                    </a:lnTo>
                    <a:lnTo>
                      <a:pt x="44" y="1154"/>
                    </a:lnTo>
                    <a:lnTo>
                      <a:pt x="44" y="1155"/>
                    </a:lnTo>
                    <a:lnTo>
                      <a:pt x="45" y="1157"/>
                    </a:lnTo>
                    <a:lnTo>
                      <a:pt x="43" y="1157"/>
                    </a:lnTo>
                    <a:lnTo>
                      <a:pt x="40" y="1157"/>
                    </a:lnTo>
                    <a:lnTo>
                      <a:pt x="42" y="1159"/>
                    </a:lnTo>
                    <a:lnTo>
                      <a:pt x="42" y="1161"/>
                    </a:lnTo>
                    <a:lnTo>
                      <a:pt x="43" y="1164"/>
                    </a:lnTo>
                    <a:lnTo>
                      <a:pt x="43" y="1165"/>
                    </a:lnTo>
                    <a:lnTo>
                      <a:pt x="42" y="1165"/>
                    </a:lnTo>
                    <a:lnTo>
                      <a:pt x="39" y="1165"/>
                    </a:lnTo>
                    <a:lnTo>
                      <a:pt x="39" y="1167"/>
                    </a:lnTo>
                    <a:lnTo>
                      <a:pt x="40" y="1169"/>
                    </a:lnTo>
                    <a:lnTo>
                      <a:pt x="38" y="1169"/>
                    </a:lnTo>
                    <a:lnTo>
                      <a:pt x="36" y="1169"/>
                    </a:lnTo>
                    <a:lnTo>
                      <a:pt x="35" y="1167"/>
                    </a:lnTo>
                    <a:lnTo>
                      <a:pt x="35" y="1165"/>
                    </a:lnTo>
                    <a:lnTo>
                      <a:pt x="33" y="1165"/>
                    </a:lnTo>
                    <a:lnTo>
                      <a:pt x="31" y="1165"/>
                    </a:lnTo>
                    <a:lnTo>
                      <a:pt x="30" y="1163"/>
                    </a:lnTo>
                    <a:lnTo>
                      <a:pt x="30" y="1160"/>
                    </a:lnTo>
                    <a:lnTo>
                      <a:pt x="28" y="1160"/>
                    </a:lnTo>
                    <a:lnTo>
                      <a:pt x="26" y="1160"/>
                    </a:lnTo>
                    <a:lnTo>
                      <a:pt x="25" y="1159"/>
                    </a:lnTo>
                    <a:lnTo>
                      <a:pt x="25" y="1157"/>
                    </a:lnTo>
                    <a:lnTo>
                      <a:pt x="23" y="1155"/>
                    </a:lnTo>
                    <a:lnTo>
                      <a:pt x="23" y="1153"/>
                    </a:lnTo>
                    <a:lnTo>
                      <a:pt x="21" y="1153"/>
                    </a:lnTo>
                    <a:lnTo>
                      <a:pt x="19" y="1153"/>
                    </a:lnTo>
                    <a:lnTo>
                      <a:pt x="19" y="1155"/>
                    </a:lnTo>
                    <a:lnTo>
                      <a:pt x="20" y="1157"/>
                    </a:lnTo>
                    <a:lnTo>
                      <a:pt x="18" y="1157"/>
                    </a:lnTo>
                    <a:lnTo>
                      <a:pt x="16" y="1156"/>
                    </a:lnTo>
                    <a:lnTo>
                      <a:pt x="16" y="1158"/>
                    </a:lnTo>
                    <a:lnTo>
                      <a:pt x="17" y="1160"/>
                    </a:lnTo>
                    <a:lnTo>
                      <a:pt x="18" y="1163"/>
                    </a:lnTo>
                    <a:lnTo>
                      <a:pt x="18" y="1165"/>
                    </a:lnTo>
                    <a:lnTo>
                      <a:pt x="19" y="1166"/>
                    </a:lnTo>
                    <a:lnTo>
                      <a:pt x="19" y="1168"/>
                    </a:lnTo>
                    <a:lnTo>
                      <a:pt x="21" y="1168"/>
                    </a:lnTo>
                    <a:lnTo>
                      <a:pt x="23" y="1168"/>
                    </a:lnTo>
                    <a:lnTo>
                      <a:pt x="26" y="1175"/>
                    </a:lnTo>
                    <a:lnTo>
                      <a:pt x="23" y="1175"/>
                    </a:lnTo>
                    <a:lnTo>
                      <a:pt x="22" y="1175"/>
                    </a:lnTo>
                    <a:lnTo>
                      <a:pt x="20" y="1175"/>
                    </a:lnTo>
                    <a:lnTo>
                      <a:pt x="18" y="1175"/>
                    </a:lnTo>
                    <a:lnTo>
                      <a:pt x="17" y="1174"/>
                    </a:lnTo>
                    <a:lnTo>
                      <a:pt x="17" y="1172"/>
                    </a:lnTo>
                    <a:lnTo>
                      <a:pt x="15" y="1168"/>
                    </a:lnTo>
                    <a:lnTo>
                      <a:pt x="15" y="1166"/>
                    </a:lnTo>
                    <a:lnTo>
                      <a:pt x="14" y="1165"/>
                    </a:lnTo>
                    <a:lnTo>
                      <a:pt x="14" y="1163"/>
                    </a:lnTo>
                    <a:lnTo>
                      <a:pt x="13" y="1160"/>
                    </a:lnTo>
                    <a:lnTo>
                      <a:pt x="11" y="1160"/>
                    </a:lnTo>
                    <a:lnTo>
                      <a:pt x="9" y="1160"/>
                    </a:lnTo>
                    <a:lnTo>
                      <a:pt x="9" y="1158"/>
                    </a:lnTo>
                    <a:lnTo>
                      <a:pt x="8" y="1156"/>
                    </a:lnTo>
                    <a:lnTo>
                      <a:pt x="10" y="1156"/>
                    </a:lnTo>
                    <a:lnTo>
                      <a:pt x="12" y="1156"/>
                    </a:lnTo>
                    <a:lnTo>
                      <a:pt x="11" y="1155"/>
                    </a:lnTo>
                    <a:lnTo>
                      <a:pt x="11" y="1153"/>
                    </a:lnTo>
                    <a:lnTo>
                      <a:pt x="13" y="1153"/>
                    </a:lnTo>
                    <a:lnTo>
                      <a:pt x="15" y="1153"/>
                    </a:lnTo>
                    <a:lnTo>
                      <a:pt x="14" y="1151"/>
                    </a:lnTo>
                    <a:lnTo>
                      <a:pt x="14" y="1149"/>
                    </a:lnTo>
                    <a:lnTo>
                      <a:pt x="16" y="1149"/>
                    </a:lnTo>
                    <a:lnTo>
                      <a:pt x="18" y="1149"/>
                    </a:lnTo>
                    <a:lnTo>
                      <a:pt x="21" y="1150"/>
                    </a:lnTo>
                    <a:lnTo>
                      <a:pt x="26" y="1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4" name="Freeform 465">
                <a:extLst>
                  <a:ext uri="{FF2B5EF4-FFF2-40B4-BE49-F238E27FC236}">
                    <a16:creationId xmlns:a16="http://schemas.microsoft.com/office/drawing/2014/main" id="{A966C628-8E5E-6DAA-8AB5-BB043570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3" y="2873"/>
                <a:ext cx="1" cy="2"/>
              </a:xfrm>
              <a:custGeom>
                <a:avLst/>
                <a:gdLst>
                  <a:gd name="T0" fmla="*/ 1 w 19"/>
                  <a:gd name="T1" fmla="*/ 23 h 30"/>
                  <a:gd name="T2" fmla="*/ 0 w 19"/>
                  <a:gd name="T3" fmla="*/ 18 h 30"/>
                  <a:gd name="T4" fmla="*/ 4 w 19"/>
                  <a:gd name="T5" fmla="*/ 18 h 30"/>
                  <a:gd name="T6" fmla="*/ 3 w 19"/>
                  <a:gd name="T7" fmla="*/ 15 h 30"/>
                  <a:gd name="T8" fmla="*/ 7 w 19"/>
                  <a:gd name="T9" fmla="*/ 15 h 30"/>
                  <a:gd name="T10" fmla="*/ 6 w 19"/>
                  <a:gd name="T11" fmla="*/ 11 h 30"/>
                  <a:gd name="T12" fmla="*/ 2 w 19"/>
                  <a:gd name="T13" fmla="*/ 11 h 30"/>
                  <a:gd name="T14" fmla="*/ 1 w 19"/>
                  <a:gd name="T15" fmla="*/ 8 h 30"/>
                  <a:gd name="T16" fmla="*/ 5 w 19"/>
                  <a:gd name="T17" fmla="*/ 8 h 30"/>
                  <a:gd name="T18" fmla="*/ 4 w 19"/>
                  <a:gd name="T19" fmla="*/ 4 h 30"/>
                  <a:gd name="T20" fmla="*/ 2 w 19"/>
                  <a:gd name="T21" fmla="*/ 0 h 30"/>
                  <a:gd name="T22" fmla="*/ 6 w 19"/>
                  <a:gd name="T23" fmla="*/ 0 h 30"/>
                  <a:gd name="T24" fmla="*/ 7 w 19"/>
                  <a:gd name="T25" fmla="*/ 4 h 30"/>
                  <a:gd name="T26" fmla="*/ 11 w 19"/>
                  <a:gd name="T27" fmla="*/ 4 h 30"/>
                  <a:gd name="T28" fmla="*/ 16 w 19"/>
                  <a:gd name="T29" fmla="*/ 15 h 30"/>
                  <a:gd name="T30" fmla="*/ 17 w 19"/>
                  <a:gd name="T31" fmla="*/ 20 h 30"/>
                  <a:gd name="T32" fmla="*/ 12 w 19"/>
                  <a:gd name="T33" fmla="*/ 20 h 30"/>
                  <a:gd name="T34" fmla="*/ 11 w 19"/>
                  <a:gd name="T35" fmla="*/ 15 h 30"/>
                  <a:gd name="T36" fmla="*/ 7 w 19"/>
                  <a:gd name="T37" fmla="*/ 15 h 30"/>
                  <a:gd name="T38" fmla="*/ 8 w 19"/>
                  <a:gd name="T39" fmla="*/ 18 h 30"/>
                  <a:gd name="T40" fmla="*/ 4 w 19"/>
                  <a:gd name="T41" fmla="*/ 18 h 30"/>
                  <a:gd name="T42" fmla="*/ 5 w 19"/>
                  <a:gd name="T43" fmla="*/ 23 h 30"/>
                  <a:gd name="T44" fmla="*/ 16 w 19"/>
                  <a:gd name="T45" fmla="*/ 23 h 30"/>
                  <a:gd name="T46" fmla="*/ 19 w 19"/>
                  <a:gd name="T47" fmla="*/ 25 h 30"/>
                  <a:gd name="T48" fmla="*/ 17 w 19"/>
                  <a:gd name="T49" fmla="*/ 27 h 30"/>
                  <a:gd name="T50" fmla="*/ 16 w 19"/>
                  <a:gd name="T51" fmla="*/ 30 h 30"/>
                  <a:gd name="T52" fmla="*/ 11 w 19"/>
                  <a:gd name="T53" fmla="*/ 30 h 30"/>
                  <a:gd name="T54" fmla="*/ 10 w 19"/>
                  <a:gd name="T55" fmla="*/ 27 h 30"/>
                  <a:gd name="T56" fmla="*/ 6 w 19"/>
                  <a:gd name="T57" fmla="*/ 26 h 30"/>
                  <a:gd name="T58" fmla="*/ 7 w 19"/>
                  <a:gd name="T59" fmla="*/ 30 h 30"/>
                  <a:gd name="T60" fmla="*/ 4 w 19"/>
                  <a:gd name="T61" fmla="*/ 30 h 30"/>
                  <a:gd name="T62" fmla="*/ 2 w 19"/>
                  <a:gd name="T6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30">
                    <a:moveTo>
                      <a:pt x="2" y="26"/>
                    </a:moveTo>
                    <a:lnTo>
                      <a:pt x="1" y="23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2" y="8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9" y="25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4" y="27"/>
                    </a:lnTo>
                    <a:lnTo>
                      <a:pt x="16" y="30"/>
                    </a:lnTo>
                    <a:lnTo>
                      <a:pt x="13" y="30"/>
                    </a:lnTo>
                    <a:lnTo>
                      <a:pt x="11" y="30"/>
                    </a:lnTo>
                    <a:lnTo>
                      <a:pt x="11" y="28"/>
                    </a:lnTo>
                    <a:lnTo>
                      <a:pt x="10" y="27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3" y="28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5" name="Freeform 466">
                <a:extLst>
                  <a:ext uri="{FF2B5EF4-FFF2-40B4-BE49-F238E27FC236}">
                    <a16:creationId xmlns:a16="http://schemas.microsoft.com/office/drawing/2014/main" id="{5CD0A386-4CFC-9ACC-DD83-D40C9F39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843"/>
                <a:ext cx="1" cy="1"/>
              </a:xfrm>
              <a:custGeom>
                <a:avLst/>
                <a:gdLst>
                  <a:gd name="T0" fmla="*/ 13 w 16"/>
                  <a:gd name="T1" fmla="*/ 15 h 15"/>
                  <a:gd name="T2" fmla="*/ 11 w 16"/>
                  <a:gd name="T3" fmla="*/ 15 h 15"/>
                  <a:gd name="T4" fmla="*/ 9 w 16"/>
                  <a:gd name="T5" fmla="*/ 15 h 15"/>
                  <a:gd name="T6" fmla="*/ 9 w 16"/>
                  <a:gd name="T7" fmla="*/ 14 h 15"/>
                  <a:gd name="T8" fmla="*/ 8 w 16"/>
                  <a:gd name="T9" fmla="*/ 12 h 15"/>
                  <a:gd name="T10" fmla="*/ 8 w 16"/>
                  <a:gd name="T11" fmla="*/ 9 h 15"/>
                  <a:gd name="T12" fmla="*/ 7 w 16"/>
                  <a:gd name="T13" fmla="*/ 7 h 15"/>
                  <a:gd name="T14" fmla="*/ 7 w 16"/>
                  <a:gd name="T15" fmla="*/ 5 h 15"/>
                  <a:gd name="T16" fmla="*/ 6 w 16"/>
                  <a:gd name="T17" fmla="*/ 3 h 15"/>
                  <a:gd name="T18" fmla="*/ 3 w 16"/>
                  <a:gd name="T19" fmla="*/ 3 h 15"/>
                  <a:gd name="T20" fmla="*/ 1 w 16"/>
                  <a:gd name="T21" fmla="*/ 3 h 15"/>
                  <a:gd name="T22" fmla="*/ 1 w 16"/>
                  <a:gd name="T23" fmla="*/ 1 h 15"/>
                  <a:gd name="T24" fmla="*/ 0 w 16"/>
                  <a:gd name="T25" fmla="*/ 0 h 15"/>
                  <a:gd name="T26" fmla="*/ 2 w 16"/>
                  <a:gd name="T27" fmla="*/ 0 h 15"/>
                  <a:gd name="T28" fmla="*/ 4 w 16"/>
                  <a:gd name="T29" fmla="*/ 0 h 15"/>
                  <a:gd name="T30" fmla="*/ 6 w 16"/>
                  <a:gd name="T31" fmla="*/ 2 h 15"/>
                  <a:gd name="T32" fmla="*/ 6 w 16"/>
                  <a:gd name="T33" fmla="*/ 3 h 15"/>
                  <a:gd name="T34" fmla="*/ 8 w 16"/>
                  <a:gd name="T35" fmla="*/ 4 h 15"/>
                  <a:gd name="T36" fmla="*/ 10 w 16"/>
                  <a:gd name="T37" fmla="*/ 4 h 15"/>
                  <a:gd name="T38" fmla="*/ 12 w 16"/>
                  <a:gd name="T39" fmla="*/ 4 h 15"/>
                  <a:gd name="T40" fmla="*/ 14 w 16"/>
                  <a:gd name="T41" fmla="*/ 4 h 15"/>
                  <a:gd name="T42" fmla="*/ 15 w 16"/>
                  <a:gd name="T43" fmla="*/ 6 h 15"/>
                  <a:gd name="T44" fmla="*/ 15 w 16"/>
                  <a:gd name="T45" fmla="*/ 7 h 15"/>
                  <a:gd name="T46" fmla="*/ 16 w 16"/>
                  <a:gd name="T47" fmla="*/ 9 h 15"/>
                  <a:gd name="T48" fmla="*/ 16 w 16"/>
                  <a:gd name="T49" fmla="*/ 12 h 15"/>
                  <a:gd name="T50" fmla="*/ 14 w 16"/>
                  <a:gd name="T51" fmla="*/ 12 h 15"/>
                  <a:gd name="T52" fmla="*/ 12 w 16"/>
                  <a:gd name="T53" fmla="*/ 12 h 15"/>
                  <a:gd name="T54" fmla="*/ 13 w 16"/>
                  <a:gd name="T55" fmla="*/ 14 h 15"/>
                  <a:gd name="T56" fmla="*/ 13 w 16"/>
                  <a:gd name="T5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5">
                    <a:moveTo>
                      <a:pt x="13" y="15"/>
                    </a:moveTo>
                    <a:lnTo>
                      <a:pt x="11" y="15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6" name="Freeform 467">
                <a:extLst>
                  <a:ext uri="{FF2B5EF4-FFF2-40B4-BE49-F238E27FC236}">
                    <a16:creationId xmlns:a16="http://schemas.microsoft.com/office/drawing/2014/main" id="{8492928B-8A01-0B64-F5FF-7943B3C6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1" y="2862"/>
                <a:ext cx="2" cy="1"/>
              </a:xfrm>
              <a:custGeom>
                <a:avLst/>
                <a:gdLst>
                  <a:gd name="T0" fmla="*/ 17 w 17"/>
                  <a:gd name="T1" fmla="*/ 19 h 19"/>
                  <a:gd name="T2" fmla="*/ 15 w 17"/>
                  <a:gd name="T3" fmla="*/ 19 h 19"/>
                  <a:gd name="T4" fmla="*/ 13 w 17"/>
                  <a:gd name="T5" fmla="*/ 19 h 19"/>
                  <a:gd name="T6" fmla="*/ 13 w 17"/>
                  <a:gd name="T7" fmla="*/ 17 h 19"/>
                  <a:gd name="T8" fmla="*/ 12 w 17"/>
                  <a:gd name="T9" fmla="*/ 15 h 19"/>
                  <a:gd name="T10" fmla="*/ 10 w 17"/>
                  <a:gd name="T11" fmla="*/ 15 h 19"/>
                  <a:gd name="T12" fmla="*/ 7 w 17"/>
                  <a:gd name="T13" fmla="*/ 15 h 19"/>
                  <a:gd name="T14" fmla="*/ 7 w 17"/>
                  <a:gd name="T15" fmla="*/ 13 h 19"/>
                  <a:gd name="T16" fmla="*/ 6 w 17"/>
                  <a:gd name="T17" fmla="*/ 10 h 19"/>
                  <a:gd name="T18" fmla="*/ 6 w 17"/>
                  <a:gd name="T19" fmla="*/ 9 h 19"/>
                  <a:gd name="T20" fmla="*/ 5 w 17"/>
                  <a:gd name="T21" fmla="*/ 7 h 19"/>
                  <a:gd name="T22" fmla="*/ 3 w 17"/>
                  <a:gd name="T23" fmla="*/ 7 h 19"/>
                  <a:gd name="T24" fmla="*/ 1 w 17"/>
                  <a:gd name="T25" fmla="*/ 7 h 19"/>
                  <a:gd name="T26" fmla="*/ 0 w 17"/>
                  <a:gd name="T27" fmla="*/ 5 h 19"/>
                  <a:gd name="T28" fmla="*/ 0 w 17"/>
                  <a:gd name="T29" fmla="*/ 3 h 19"/>
                  <a:gd name="T30" fmla="*/ 2 w 17"/>
                  <a:gd name="T31" fmla="*/ 3 h 19"/>
                  <a:gd name="T32" fmla="*/ 4 w 17"/>
                  <a:gd name="T33" fmla="*/ 3 h 19"/>
                  <a:gd name="T34" fmla="*/ 3 w 17"/>
                  <a:gd name="T35" fmla="*/ 2 h 19"/>
                  <a:gd name="T36" fmla="*/ 3 w 17"/>
                  <a:gd name="T37" fmla="*/ 0 h 19"/>
                  <a:gd name="T38" fmla="*/ 5 w 17"/>
                  <a:gd name="T39" fmla="*/ 0 h 19"/>
                  <a:gd name="T40" fmla="*/ 7 w 17"/>
                  <a:gd name="T41" fmla="*/ 0 h 19"/>
                  <a:gd name="T42" fmla="*/ 7 w 17"/>
                  <a:gd name="T43" fmla="*/ 2 h 19"/>
                  <a:gd name="T44" fmla="*/ 9 w 17"/>
                  <a:gd name="T45" fmla="*/ 3 h 19"/>
                  <a:gd name="T46" fmla="*/ 6 w 17"/>
                  <a:gd name="T47" fmla="*/ 3 h 19"/>
                  <a:gd name="T48" fmla="*/ 4 w 17"/>
                  <a:gd name="T49" fmla="*/ 3 h 19"/>
                  <a:gd name="T50" fmla="*/ 4 w 17"/>
                  <a:gd name="T51" fmla="*/ 5 h 19"/>
                  <a:gd name="T52" fmla="*/ 5 w 17"/>
                  <a:gd name="T53" fmla="*/ 7 h 19"/>
                  <a:gd name="T54" fmla="*/ 7 w 17"/>
                  <a:gd name="T55" fmla="*/ 7 h 19"/>
                  <a:gd name="T56" fmla="*/ 10 w 17"/>
                  <a:gd name="T57" fmla="*/ 7 h 19"/>
                  <a:gd name="T58" fmla="*/ 10 w 17"/>
                  <a:gd name="T59" fmla="*/ 9 h 19"/>
                  <a:gd name="T60" fmla="*/ 11 w 17"/>
                  <a:gd name="T61" fmla="*/ 11 h 19"/>
                  <a:gd name="T62" fmla="*/ 13 w 17"/>
                  <a:gd name="T63" fmla="*/ 11 h 19"/>
                  <a:gd name="T64" fmla="*/ 15 w 17"/>
                  <a:gd name="T65" fmla="*/ 11 h 19"/>
                  <a:gd name="T66" fmla="*/ 15 w 17"/>
                  <a:gd name="T67" fmla="*/ 13 h 19"/>
                  <a:gd name="T68" fmla="*/ 16 w 17"/>
                  <a:gd name="T69" fmla="*/ 15 h 19"/>
                  <a:gd name="T70" fmla="*/ 17 w 17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7" name="Freeform 468">
                <a:extLst>
                  <a:ext uri="{FF2B5EF4-FFF2-40B4-BE49-F238E27FC236}">
                    <a16:creationId xmlns:a16="http://schemas.microsoft.com/office/drawing/2014/main" id="{91CC976F-3228-E989-B27F-397C1A69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55"/>
                <a:ext cx="1" cy="1"/>
              </a:xfrm>
              <a:custGeom>
                <a:avLst/>
                <a:gdLst>
                  <a:gd name="T0" fmla="*/ 7 w 19"/>
                  <a:gd name="T1" fmla="*/ 12 h 12"/>
                  <a:gd name="T2" fmla="*/ 7 w 19"/>
                  <a:gd name="T3" fmla="*/ 10 h 12"/>
                  <a:gd name="T4" fmla="*/ 6 w 19"/>
                  <a:gd name="T5" fmla="*/ 7 h 12"/>
                  <a:gd name="T6" fmla="*/ 4 w 19"/>
                  <a:gd name="T7" fmla="*/ 7 h 12"/>
                  <a:gd name="T8" fmla="*/ 2 w 19"/>
                  <a:gd name="T9" fmla="*/ 7 h 12"/>
                  <a:gd name="T10" fmla="*/ 1 w 19"/>
                  <a:gd name="T11" fmla="*/ 5 h 12"/>
                  <a:gd name="T12" fmla="*/ 1 w 19"/>
                  <a:gd name="T13" fmla="*/ 3 h 12"/>
                  <a:gd name="T14" fmla="*/ 0 w 19"/>
                  <a:gd name="T15" fmla="*/ 1 h 12"/>
                  <a:gd name="T16" fmla="*/ 0 w 19"/>
                  <a:gd name="T17" fmla="*/ 0 h 12"/>
                  <a:gd name="T18" fmla="*/ 2 w 19"/>
                  <a:gd name="T19" fmla="*/ 0 h 12"/>
                  <a:gd name="T20" fmla="*/ 4 w 19"/>
                  <a:gd name="T21" fmla="*/ 0 h 12"/>
                  <a:gd name="T22" fmla="*/ 5 w 19"/>
                  <a:gd name="T23" fmla="*/ 2 h 12"/>
                  <a:gd name="T24" fmla="*/ 5 w 19"/>
                  <a:gd name="T25" fmla="*/ 3 h 12"/>
                  <a:gd name="T26" fmla="*/ 5 w 19"/>
                  <a:gd name="T27" fmla="*/ 5 h 12"/>
                  <a:gd name="T28" fmla="*/ 6 w 19"/>
                  <a:gd name="T29" fmla="*/ 7 h 12"/>
                  <a:gd name="T30" fmla="*/ 8 w 19"/>
                  <a:gd name="T31" fmla="*/ 7 h 12"/>
                  <a:gd name="T32" fmla="*/ 10 w 19"/>
                  <a:gd name="T33" fmla="*/ 7 h 12"/>
                  <a:gd name="T34" fmla="*/ 12 w 19"/>
                  <a:gd name="T35" fmla="*/ 7 h 12"/>
                  <a:gd name="T36" fmla="*/ 14 w 19"/>
                  <a:gd name="T37" fmla="*/ 7 h 12"/>
                  <a:gd name="T38" fmla="*/ 13 w 19"/>
                  <a:gd name="T39" fmla="*/ 5 h 12"/>
                  <a:gd name="T40" fmla="*/ 13 w 19"/>
                  <a:gd name="T41" fmla="*/ 4 h 12"/>
                  <a:gd name="T42" fmla="*/ 15 w 19"/>
                  <a:gd name="T43" fmla="*/ 4 h 12"/>
                  <a:gd name="T44" fmla="*/ 18 w 19"/>
                  <a:gd name="T45" fmla="*/ 4 h 12"/>
                  <a:gd name="T46" fmla="*/ 18 w 19"/>
                  <a:gd name="T47" fmla="*/ 6 h 12"/>
                  <a:gd name="T48" fmla="*/ 19 w 19"/>
                  <a:gd name="T49" fmla="*/ 7 h 12"/>
                  <a:gd name="T50" fmla="*/ 17 w 19"/>
                  <a:gd name="T51" fmla="*/ 7 h 12"/>
                  <a:gd name="T52" fmla="*/ 14 w 19"/>
                  <a:gd name="T53" fmla="*/ 7 h 12"/>
                  <a:gd name="T54" fmla="*/ 14 w 19"/>
                  <a:gd name="T55" fmla="*/ 10 h 12"/>
                  <a:gd name="T56" fmla="*/ 15 w 19"/>
                  <a:gd name="T57" fmla="*/ 12 h 12"/>
                  <a:gd name="T58" fmla="*/ 13 w 19"/>
                  <a:gd name="T59" fmla="*/ 12 h 12"/>
                  <a:gd name="T60" fmla="*/ 11 w 19"/>
                  <a:gd name="T61" fmla="*/ 12 h 12"/>
                  <a:gd name="T62" fmla="*/ 7 w 19"/>
                  <a:gd name="T6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2">
                    <a:moveTo>
                      <a:pt x="7" y="12"/>
                    </a:moveTo>
                    <a:lnTo>
                      <a:pt x="7" y="10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8" name="Freeform 469">
                <a:extLst>
                  <a:ext uri="{FF2B5EF4-FFF2-40B4-BE49-F238E27FC236}">
                    <a16:creationId xmlns:a16="http://schemas.microsoft.com/office/drawing/2014/main" id="{32B5CCD8-914D-9D23-4D5E-D789A018C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6" y="2855"/>
                <a:ext cx="0" cy="0"/>
              </a:xfrm>
              <a:custGeom>
                <a:avLst/>
                <a:gdLst>
                  <a:gd name="T0" fmla="*/ 4 w 13"/>
                  <a:gd name="T1" fmla="*/ 3 h 7"/>
                  <a:gd name="T2" fmla="*/ 5 w 13"/>
                  <a:gd name="T3" fmla="*/ 5 h 7"/>
                  <a:gd name="T4" fmla="*/ 5 w 13"/>
                  <a:gd name="T5" fmla="*/ 7 h 7"/>
                  <a:gd name="T6" fmla="*/ 3 w 13"/>
                  <a:gd name="T7" fmla="*/ 7 h 7"/>
                  <a:gd name="T8" fmla="*/ 1 w 13"/>
                  <a:gd name="T9" fmla="*/ 7 h 7"/>
                  <a:gd name="T10" fmla="*/ 1 w 13"/>
                  <a:gd name="T11" fmla="*/ 5 h 7"/>
                  <a:gd name="T12" fmla="*/ 0 w 13"/>
                  <a:gd name="T13" fmla="*/ 3 h 7"/>
                  <a:gd name="T14" fmla="*/ 2 w 13"/>
                  <a:gd name="T15" fmla="*/ 3 h 7"/>
                  <a:gd name="T16" fmla="*/ 4 w 13"/>
                  <a:gd name="T17" fmla="*/ 3 h 7"/>
                  <a:gd name="T18" fmla="*/ 4 w 13"/>
                  <a:gd name="T19" fmla="*/ 1 h 7"/>
                  <a:gd name="T20" fmla="*/ 3 w 13"/>
                  <a:gd name="T21" fmla="*/ 0 h 7"/>
                  <a:gd name="T22" fmla="*/ 5 w 13"/>
                  <a:gd name="T23" fmla="*/ 0 h 7"/>
                  <a:gd name="T24" fmla="*/ 7 w 13"/>
                  <a:gd name="T25" fmla="*/ 0 h 7"/>
                  <a:gd name="T26" fmla="*/ 10 w 13"/>
                  <a:gd name="T27" fmla="*/ 0 h 7"/>
                  <a:gd name="T28" fmla="*/ 12 w 13"/>
                  <a:gd name="T29" fmla="*/ 0 h 7"/>
                  <a:gd name="T30" fmla="*/ 12 w 13"/>
                  <a:gd name="T31" fmla="*/ 2 h 7"/>
                  <a:gd name="T32" fmla="*/ 13 w 13"/>
                  <a:gd name="T33" fmla="*/ 4 h 7"/>
                  <a:gd name="T34" fmla="*/ 11 w 13"/>
                  <a:gd name="T35" fmla="*/ 4 h 7"/>
                  <a:gd name="T36" fmla="*/ 9 w 13"/>
                  <a:gd name="T37" fmla="*/ 3 h 7"/>
                  <a:gd name="T38" fmla="*/ 6 w 13"/>
                  <a:gd name="T39" fmla="*/ 3 h 7"/>
                  <a:gd name="T40" fmla="*/ 4 w 13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3"/>
                    </a:move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29" name="Freeform 470">
                <a:extLst>
                  <a:ext uri="{FF2B5EF4-FFF2-40B4-BE49-F238E27FC236}">
                    <a16:creationId xmlns:a16="http://schemas.microsoft.com/office/drawing/2014/main" id="{121EE117-48AA-3C35-E450-E5DB625F0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" y="2850"/>
                <a:ext cx="1" cy="1"/>
              </a:xfrm>
              <a:custGeom>
                <a:avLst/>
                <a:gdLst>
                  <a:gd name="T0" fmla="*/ 5 w 13"/>
                  <a:gd name="T1" fmla="*/ 5 h 13"/>
                  <a:gd name="T2" fmla="*/ 7 w 13"/>
                  <a:gd name="T3" fmla="*/ 5 h 13"/>
                  <a:gd name="T4" fmla="*/ 9 w 13"/>
                  <a:gd name="T5" fmla="*/ 5 h 13"/>
                  <a:gd name="T6" fmla="*/ 8 w 13"/>
                  <a:gd name="T7" fmla="*/ 3 h 13"/>
                  <a:gd name="T8" fmla="*/ 8 w 13"/>
                  <a:gd name="T9" fmla="*/ 1 h 13"/>
                  <a:gd name="T10" fmla="*/ 10 w 13"/>
                  <a:gd name="T11" fmla="*/ 1 h 13"/>
                  <a:gd name="T12" fmla="*/ 12 w 13"/>
                  <a:gd name="T13" fmla="*/ 1 h 13"/>
                  <a:gd name="T14" fmla="*/ 12 w 13"/>
                  <a:gd name="T15" fmla="*/ 3 h 13"/>
                  <a:gd name="T16" fmla="*/ 13 w 13"/>
                  <a:gd name="T17" fmla="*/ 6 h 13"/>
                  <a:gd name="T18" fmla="*/ 11 w 13"/>
                  <a:gd name="T19" fmla="*/ 6 h 13"/>
                  <a:gd name="T20" fmla="*/ 9 w 13"/>
                  <a:gd name="T21" fmla="*/ 5 h 13"/>
                  <a:gd name="T22" fmla="*/ 9 w 13"/>
                  <a:gd name="T23" fmla="*/ 7 h 13"/>
                  <a:gd name="T24" fmla="*/ 10 w 13"/>
                  <a:gd name="T25" fmla="*/ 9 h 13"/>
                  <a:gd name="T26" fmla="*/ 11 w 13"/>
                  <a:gd name="T27" fmla="*/ 13 h 13"/>
                  <a:gd name="T28" fmla="*/ 9 w 13"/>
                  <a:gd name="T29" fmla="*/ 13 h 13"/>
                  <a:gd name="T30" fmla="*/ 7 w 13"/>
                  <a:gd name="T31" fmla="*/ 12 h 13"/>
                  <a:gd name="T32" fmla="*/ 7 w 13"/>
                  <a:gd name="T33" fmla="*/ 11 h 13"/>
                  <a:gd name="T34" fmla="*/ 6 w 13"/>
                  <a:gd name="T35" fmla="*/ 9 h 13"/>
                  <a:gd name="T36" fmla="*/ 6 w 13"/>
                  <a:gd name="T37" fmla="*/ 7 h 13"/>
                  <a:gd name="T38" fmla="*/ 5 w 13"/>
                  <a:gd name="T39" fmla="*/ 5 h 13"/>
                  <a:gd name="T40" fmla="*/ 3 w 13"/>
                  <a:gd name="T41" fmla="*/ 5 h 13"/>
                  <a:gd name="T42" fmla="*/ 1 w 13"/>
                  <a:gd name="T43" fmla="*/ 5 h 13"/>
                  <a:gd name="T44" fmla="*/ 1 w 13"/>
                  <a:gd name="T45" fmla="*/ 2 h 13"/>
                  <a:gd name="T46" fmla="*/ 0 w 13"/>
                  <a:gd name="T47" fmla="*/ 0 h 13"/>
                  <a:gd name="T48" fmla="*/ 2 w 13"/>
                  <a:gd name="T49" fmla="*/ 1 h 13"/>
                  <a:gd name="T50" fmla="*/ 4 w 13"/>
                  <a:gd name="T51" fmla="*/ 1 h 13"/>
                  <a:gd name="T52" fmla="*/ 5 w 13"/>
                  <a:gd name="T53" fmla="*/ 2 h 13"/>
                  <a:gd name="T54" fmla="*/ 5 w 13"/>
                  <a:gd name="T5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3">
                    <a:moveTo>
                      <a:pt x="5" y="5"/>
                    </a:moveTo>
                    <a:lnTo>
                      <a:pt x="7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0" name="Freeform 471">
                <a:extLst>
                  <a:ext uri="{FF2B5EF4-FFF2-40B4-BE49-F238E27FC236}">
                    <a16:creationId xmlns:a16="http://schemas.microsoft.com/office/drawing/2014/main" id="{2D10DF28-A487-6CC5-6403-59D60E98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46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1 w 16"/>
                  <a:gd name="T5" fmla="*/ 12 h 12"/>
                  <a:gd name="T6" fmla="*/ 10 w 16"/>
                  <a:gd name="T7" fmla="*/ 10 h 12"/>
                  <a:gd name="T8" fmla="*/ 10 w 16"/>
                  <a:gd name="T9" fmla="*/ 7 h 12"/>
                  <a:gd name="T10" fmla="*/ 8 w 16"/>
                  <a:gd name="T11" fmla="*/ 7 h 12"/>
                  <a:gd name="T12" fmla="*/ 6 w 16"/>
                  <a:gd name="T13" fmla="*/ 7 h 12"/>
                  <a:gd name="T14" fmla="*/ 5 w 16"/>
                  <a:gd name="T15" fmla="*/ 5 h 12"/>
                  <a:gd name="T16" fmla="*/ 5 w 16"/>
                  <a:gd name="T17" fmla="*/ 3 h 12"/>
                  <a:gd name="T18" fmla="*/ 3 w 16"/>
                  <a:gd name="T19" fmla="*/ 3 h 12"/>
                  <a:gd name="T20" fmla="*/ 1 w 16"/>
                  <a:gd name="T21" fmla="*/ 3 h 12"/>
                  <a:gd name="T22" fmla="*/ 1 w 16"/>
                  <a:gd name="T23" fmla="*/ 1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3 h 12"/>
                  <a:gd name="T34" fmla="*/ 7 w 16"/>
                  <a:gd name="T35" fmla="*/ 3 h 12"/>
                  <a:gd name="T36" fmla="*/ 9 w 16"/>
                  <a:gd name="T37" fmla="*/ 4 h 12"/>
                  <a:gd name="T38" fmla="*/ 9 w 16"/>
                  <a:gd name="T39" fmla="*/ 5 h 12"/>
                  <a:gd name="T40" fmla="*/ 10 w 16"/>
                  <a:gd name="T41" fmla="*/ 7 h 12"/>
                  <a:gd name="T42" fmla="*/ 12 w 16"/>
                  <a:gd name="T43" fmla="*/ 7 h 12"/>
                  <a:gd name="T44" fmla="*/ 15 w 16"/>
                  <a:gd name="T45" fmla="*/ 7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1" name="Freeform 472">
                <a:extLst>
                  <a:ext uri="{FF2B5EF4-FFF2-40B4-BE49-F238E27FC236}">
                    <a16:creationId xmlns:a16="http://schemas.microsoft.com/office/drawing/2014/main" id="{C3FC11D3-7642-EC14-6B85-1E47728AA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44"/>
                <a:ext cx="1" cy="0"/>
              </a:xfrm>
              <a:custGeom>
                <a:avLst/>
                <a:gdLst>
                  <a:gd name="T0" fmla="*/ 13 w 14"/>
                  <a:gd name="T1" fmla="*/ 8 h 12"/>
                  <a:gd name="T2" fmla="*/ 13 w 14"/>
                  <a:gd name="T3" fmla="*/ 10 h 12"/>
                  <a:gd name="T4" fmla="*/ 14 w 14"/>
                  <a:gd name="T5" fmla="*/ 12 h 12"/>
                  <a:gd name="T6" fmla="*/ 12 w 14"/>
                  <a:gd name="T7" fmla="*/ 12 h 12"/>
                  <a:gd name="T8" fmla="*/ 10 w 14"/>
                  <a:gd name="T9" fmla="*/ 12 h 12"/>
                  <a:gd name="T10" fmla="*/ 9 w 14"/>
                  <a:gd name="T11" fmla="*/ 10 h 12"/>
                  <a:gd name="T12" fmla="*/ 9 w 14"/>
                  <a:gd name="T13" fmla="*/ 8 h 12"/>
                  <a:gd name="T14" fmla="*/ 7 w 14"/>
                  <a:gd name="T15" fmla="*/ 8 h 12"/>
                  <a:gd name="T16" fmla="*/ 5 w 14"/>
                  <a:gd name="T17" fmla="*/ 8 h 12"/>
                  <a:gd name="T18" fmla="*/ 5 w 14"/>
                  <a:gd name="T19" fmla="*/ 9 h 12"/>
                  <a:gd name="T20" fmla="*/ 6 w 14"/>
                  <a:gd name="T21" fmla="*/ 10 h 12"/>
                  <a:gd name="T22" fmla="*/ 6 w 14"/>
                  <a:gd name="T23" fmla="*/ 11 h 12"/>
                  <a:gd name="T24" fmla="*/ 6 w 14"/>
                  <a:gd name="T25" fmla="*/ 12 h 12"/>
                  <a:gd name="T26" fmla="*/ 3 w 14"/>
                  <a:gd name="T27" fmla="*/ 12 h 12"/>
                  <a:gd name="T28" fmla="*/ 1 w 14"/>
                  <a:gd name="T29" fmla="*/ 11 h 12"/>
                  <a:gd name="T30" fmla="*/ 1 w 14"/>
                  <a:gd name="T31" fmla="*/ 10 h 12"/>
                  <a:gd name="T32" fmla="*/ 0 w 14"/>
                  <a:gd name="T33" fmla="*/ 8 h 12"/>
                  <a:gd name="T34" fmla="*/ 2 w 14"/>
                  <a:gd name="T35" fmla="*/ 8 h 12"/>
                  <a:gd name="T36" fmla="*/ 5 w 14"/>
                  <a:gd name="T37" fmla="*/ 8 h 12"/>
                  <a:gd name="T38" fmla="*/ 5 w 14"/>
                  <a:gd name="T39" fmla="*/ 5 h 12"/>
                  <a:gd name="T40" fmla="*/ 3 w 14"/>
                  <a:gd name="T41" fmla="*/ 3 h 12"/>
                  <a:gd name="T42" fmla="*/ 2 w 14"/>
                  <a:gd name="T43" fmla="*/ 2 h 12"/>
                  <a:gd name="T44" fmla="*/ 2 w 14"/>
                  <a:gd name="T45" fmla="*/ 0 h 12"/>
                  <a:gd name="T46" fmla="*/ 5 w 14"/>
                  <a:gd name="T47" fmla="*/ 0 h 12"/>
                  <a:gd name="T48" fmla="*/ 7 w 14"/>
                  <a:gd name="T49" fmla="*/ 0 h 12"/>
                  <a:gd name="T50" fmla="*/ 7 w 14"/>
                  <a:gd name="T51" fmla="*/ 2 h 12"/>
                  <a:gd name="T52" fmla="*/ 8 w 14"/>
                  <a:gd name="T53" fmla="*/ 4 h 12"/>
                  <a:gd name="T54" fmla="*/ 8 w 14"/>
                  <a:gd name="T55" fmla="*/ 5 h 12"/>
                  <a:gd name="T56" fmla="*/ 9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2" name="Freeform 473">
                <a:extLst>
                  <a:ext uri="{FF2B5EF4-FFF2-40B4-BE49-F238E27FC236}">
                    <a16:creationId xmlns:a16="http://schemas.microsoft.com/office/drawing/2014/main" id="{CC9F5345-7FC4-C6AD-138D-B356D7C47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7" y="2841"/>
                <a:ext cx="1" cy="2"/>
              </a:xfrm>
              <a:custGeom>
                <a:avLst/>
                <a:gdLst>
                  <a:gd name="T0" fmla="*/ 10 w 19"/>
                  <a:gd name="T1" fmla="*/ 23 h 30"/>
                  <a:gd name="T2" fmla="*/ 9 w 19"/>
                  <a:gd name="T3" fmla="*/ 21 h 30"/>
                  <a:gd name="T4" fmla="*/ 9 w 19"/>
                  <a:gd name="T5" fmla="*/ 18 h 30"/>
                  <a:gd name="T6" fmla="*/ 7 w 19"/>
                  <a:gd name="T7" fmla="*/ 18 h 30"/>
                  <a:gd name="T8" fmla="*/ 5 w 19"/>
                  <a:gd name="T9" fmla="*/ 18 h 30"/>
                  <a:gd name="T10" fmla="*/ 3 w 19"/>
                  <a:gd name="T11" fmla="*/ 18 h 30"/>
                  <a:gd name="T12" fmla="*/ 1 w 19"/>
                  <a:gd name="T13" fmla="*/ 18 h 30"/>
                  <a:gd name="T14" fmla="*/ 0 w 19"/>
                  <a:gd name="T15" fmla="*/ 16 h 30"/>
                  <a:gd name="T16" fmla="*/ 0 w 19"/>
                  <a:gd name="T17" fmla="*/ 15 h 30"/>
                  <a:gd name="T18" fmla="*/ 2 w 19"/>
                  <a:gd name="T19" fmla="*/ 15 h 30"/>
                  <a:gd name="T20" fmla="*/ 4 w 19"/>
                  <a:gd name="T21" fmla="*/ 15 h 30"/>
                  <a:gd name="T22" fmla="*/ 3 w 19"/>
                  <a:gd name="T23" fmla="*/ 13 h 30"/>
                  <a:gd name="T24" fmla="*/ 3 w 19"/>
                  <a:gd name="T25" fmla="*/ 11 h 30"/>
                  <a:gd name="T26" fmla="*/ 5 w 19"/>
                  <a:gd name="T27" fmla="*/ 11 h 30"/>
                  <a:gd name="T28" fmla="*/ 7 w 19"/>
                  <a:gd name="T29" fmla="*/ 11 h 30"/>
                  <a:gd name="T30" fmla="*/ 6 w 19"/>
                  <a:gd name="T31" fmla="*/ 9 h 30"/>
                  <a:gd name="T32" fmla="*/ 6 w 19"/>
                  <a:gd name="T33" fmla="*/ 8 h 30"/>
                  <a:gd name="T34" fmla="*/ 8 w 19"/>
                  <a:gd name="T35" fmla="*/ 8 h 30"/>
                  <a:gd name="T36" fmla="*/ 9 w 19"/>
                  <a:gd name="T37" fmla="*/ 8 h 30"/>
                  <a:gd name="T38" fmla="*/ 9 w 19"/>
                  <a:gd name="T39" fmla="*/ 6 h 30"/>
                  <a:gd name="T40" fmla="*/ 8 w 19"/>
                  <a:gd name="T41" fmla="*/ 4 h 30"/>
                  <a:gd name="T42" fmla="*/ 10 w 19"/>
                  <a:gd name="T43" fmla="*/ 4 h 30"/>
                  <a:gd name="T44" fmla="*/ 13 w 19"/>
                  <a:gd name="T45" fmla="*/ 4 h 30"/>
                  <a:gd name="T46" fmla="*/ 13 w 19"/>
                  <a:gd name="T47" fmla="*/ 2 h 30"/>
                  <a:gd name="T48" fmla="*/ 11 w 19"/>
                  <a:gd name="T49" fmla="*/ 0 h 30"/>
                  <a:gd name="T50" fmla="*/ 14 w 19"/>
                  <a:gd name="T51" fmla="*/ 0 h 30"/>
                  <a:gd name="T52" fmla="*/ 16 w 19"/>
                  <a:gd name="T53" fmla="*/ 0 h 30"/>
                  <a:gd name="T54" fmla="*/ 17 w 19"/>
                  <a:gd name="T55" fmla="*/ 2 h 30"/>
                  <a:gd name="T56" fmla="*/ 17 w 19"/>
                  <a:gd name="T57" fmla="*/ 5 h 30"/>
                  <a:gd name="T58" fmla="*/ 19 w 19"/>
                  <a:gd name="T59" fmla="*/ 12 h 30"/>
                  <a:gd name="T60" fmla="*/ 17 w 19"/>
                  <a:gd name="T61" fmla="*/ 12 h 30"/>
                  <a:gd name="T62" fmla="*/ 15 w 19"/>
                  <a:gd name="T63" fmla="*/ 12 h 30"/>
                  <a:gd name="T64" fmla="*/ 15 w 19"/>
                  <a:gd name="T65" fmla="*/ 10 h 30"/>
                  <a:gd name="T66" fmla="*/ 14 w 19"/>
                  <a:gd name="T67" fmla="*/ 8 h 30"/>
                  <a:gd name="T68" fmla="*/ 11 w 19"/>
                  <a:gd name="T69" fmla="*/ 8 h 30"/>
                  <a:gd name="T70" fmla="*/ 9 w 19"/>
                  <a:gd name="T71" fmla="*/ 8 h 30"/>
                  <a:gd name="T72" fmla="*/ 10 w 19"/>
                  <a:gd name="T73" fmla="*/ 10 h 30"/>
                  <a:gd name="T74" fmla="*/ 11 w 19"/>
                  <a:gd name="T75" fmla="*/ 11 h 30"/>
                  <a:gd name="T76" fmla="*/ 9 w 19"/>
                  <a:gd name="T77" fmla="*/ 11 h 30"/>
                  <a:gd name="T78" fmla="*/ 7 w 19"/>
                  <a:gd name="T79" fmla="*/ 11 h 30"/>
                  <a:gd name="T80" fmla="*/ 7 w 19"/>
                  <a:gd name="T81" fmla="*/ 13 h 30"/>
                  <a:gd name="T82" fmla="*/ 8 w 19"/>
                  <a:gd name="T83" fmla="*/ 15 h 30"/>
                  <a:gd name="T84" fmla="*/ 8 w 19"/>
                  <a:gd name="T85" fmla="*/ 17 h 30"/>
                  <a:gd name="T86" fmla="*/ 9 w 19"/>
                  <a:gd name="T87" fmla="*/ 18 h 30"/>
                  <a:gd name="T88" fmla="*/ 11 w 19"/>
                  <a:gd name="T89" fmla="*/ 20 h 30"/>
                  <a:gd name="T90" fmla="*/ 14 w 19"/>
                  <a:gd name="T91" fmla="*/ 20 h 30"/>
                  <a:gd name="T92" fmla="*/ 14 w 19"/>
                  <a:gd name="T93" fmla="*/ 21 h 30"/>
                  <a:gd name="T94" fmla="*/ 15 w 19"/>
                  <a:gd name="T95" fmla="*/ 23 h 30"/>
                  <a:gd name="T96" fmla="*/ 10 w 19"/>
                  <a:gd name="T97" fmla="*/ 23 h 30"/>
                  <a:gd name="T98" fmla="*/ 10 w 19"/>
                  <a:gd name="T99" fmla="*/ 25 h 30"/>
                  <a:gd name="T100" fmla="*/ 11 w 19"/>
                  <a:gd name="T101" fmla="*/ 27 h 30"/>
                  <a:gd name="T102" fmla="*/ 11 w 19"/>
                  <a:gd name="T103" fmla="*/ 29 h 30"/>
                  <a:gd name="T104" fmla="*/ 13 w 19"/>
                  <a:gd name="T105" fmla="*/ 30 h 30"/>
                  <a:gd name="T106" fmla="*/ 10 w 19"/>
                  <a:gd name="T107" fmla="*/ 30 h 30"/>
                  <a:gd name="T108" fmla="*/ 8 w 19"/>
                  <a:gd name="T109" fmla="*/ 30 h 30"/>
                  <a:gd name="T110" fmla="*/ 7 w 19"/>
                  <a:gd name="T111" fmla="*/ 28 h 30"/>
                  <a:gd name="T112" fmla="*/ 7 w 19"/>
                  <a:gd name="T113" fmla="*/ 26 h 30"/>
                  <a:gd name="T114" fmla="*/ 6 w 19"/>
                  <a:gd name="T115" fmla="*/ 25 h 30"/>
                  <a:gd name="T116" fmla="*/ 6 w 19"/>
                  <a:gd name="T117" fmla="*/ 23 h 30"/>
                  <a:gd name="T118" fmla="*/ 8 w 19"/>
                  <a:gd name="T119" fmla="*/ 23 h 30"/>
                  <a:gd name="T120" fmla="*/ 10 w 19"/>
                  <a:gd name="T121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0">
                    <a:moveTo>
                      <a:pt x="10" y="23"/>
                    </a:moveTo>
                    <a:lnTo>
                      <a:pt x="9" y="21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9" y="18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5" y="23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3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7" y="28"/>
                    </a:lnTo>
                    <a:lnTo>
                      <a:pt x="7" y="26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3" name="Freeform 474">
                <a:extLst>
                  <a:ext uri="{FF2B5EF4-FFF2-40B4-BE49-F238E27FC236}">
                    <a16:creationId xmlns:a16="http://schemas.microsoft.com/office/drawing/2014/main" id="{31465564-1D57-D544-0525-51CF7002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833"/>
                <a:ext cx="1" cy="0"/>
              </a:xfrm>
              <a:custGeom>
                <a:avLst/>
                <a:gdLst>
                  <a:gd name="T0" fmla="*/ 15 w 15"/>
                  <a:gd name="T1" fmla="*/ 11 h 11"/>
                  <a:gd name="T2" fmla="*/ 12 w 15"/>
                  <a:gd name="T3" fmla="*/ 11 h 11"/>
                  <a:gd name="T4" fmla="*/ 10 w 15"/>
                  <a:gd name="T5" fmla="*/ 11 h 11"/>
                  <a:gd name="T6" fmla="*/ 8 w 15"/>
                  <a:gd name="T7" fmla="*/ 11 h 11"/>
                  <a:gd name="T8" fmla="*/ 7 w 15"/>
                  <a:gd name="T9" fmla="*/ 9 h 11"/>
                  <a:gd name="T10" fmla="*/ 7 w 15"/>
                  <a:gd name="T11" fmla="*/ 8 h 11"/>
                  <a:gd name="T12" fmla="*/ 6 w 15"/>
                  <a:gd name="T13" fmla="*/ 6 h 11"/>
                  <a:gd name="T14" fmla="*/ 5 w 15"/>
                  <a:gd name="T15" fmla="*/ 4 h 11"/>
                  <a:gd name="T16" fmla="*/ 2 w 15"/>
                  <a:gd name="T17" fmla="*/ 4 h 11"/>
                  <a:gd name="T18" fmla="*/ 1 w 15"/>
                  <a:gd name="T19" fmla="*/ 4 h 11"/>
                  <a:gd name="T20" fmla="*/ 0 w 15"/>
                  <a:gd name="T21" fmla="*/ 2 h 11"/>
                  <a:gd name="T22" fmla="*/ 0 w 15"/>
                  <a:gd name="T23" fmla="*/ 0 h 11"/>
                  <a:gd name="T24" fmla="*/ 1 w 15"/>
                  <a:gd name="T25" fmla="*/ 0 h 11"/>
                  <a:gd name="T26" fmla="*/ 4 w 15"/>
                  <a:gd name="T27" fmla="*/ 0 h 11"/>
                  <a:gd name="T28" fmla="*/ 5 w 15"/>
                  <a:gd name="T29" fmla="*/ 2 h 11"/>
                  <a:gd name="T30" fmla="*/ 5 w 15"/>
                  <a:gd name="T31" fmla="*/ 4 h 11"/>
                  <a:gd name="T32" fmla="*/ 7 w 15"/>
                  <a:gd name="T33" fmla="*/ 4 h 11"/>
                  <a:gd name="T34" fmla="*/ 9 w 15"/>
                  <a:gd name="T35" fmla="*/ 4 h 11"/>
                  <a:gd name="T36" fmla="*/ 11 w 15"/>
                  <a:gd name="T37" fmla="*/ 4 h 11"/>
                  <a:gd name="T38" fmla="*/ 13 w 15"/>
                  <a:gd name="T39" fmla="*/ 4 h 11"/>
                  <a:gd name="T40" fmla="*/ 14 w 15"/>
                  <a:gd name="T41" fmla="*/ 6 h 11"/>
                  <a:gd name="T42" fmla="*/ 14 w 15"/>
                  <a:gd name="T43" fmla="*/ 8 h 11"/>
                  <a:gd name="T44" fmla="*/ 15 w 15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1">
                    <a:moveTo>
                      <a:pt x="15" y="11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4" name="Freeform 475">
                <a:extLst>
                  <a:ext uri="{FF2B5EF4-FFF2-40B4-BE49-F238E27FC236}">
                    <a16:creationId xmlns:a16="http://schemas.microsoft.com/office/drawing/2014/main" id="{9B933E4B-2BCC-088A-C7B9-2FC1C2AC2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30"/>
                <a:ext cx="1" cy="1"/>
              </a:xfrm>
              <a:custGeom>
                <a:avLst/>
                <a:gdLst>
                  <a:gd name="T0" fmla="*/ 1 w 15"/>
                  <a:gd name="T1" fmla="*/ 11 h 15"/>
                  <a:gd name="T2" fmla="*/ 0 w 15"/>
                  <a:gd name="T3" fmla="*/ 10 h 15"/>
                  <a:gd name="T4" fmla="*/ 0 w 15"/>
                  <a:gd name="T5" fmla="*/ 8 h 15"/>
                  <a:gd name="T6" fmla="*/ 1 w 15"/>
                  <a:gd name="T7" fmla="*/ 8 h 15"/>
                  <a:gd name="T8" fmla="*/ 4 w 15"/>
                  <a:gd name="T9" fmla="*/ 8 h 15"/>
                  <a:gd name="T10" fmla="*/ 6 w 15"/>
                  <a:gd name="T11" fmla="*/ 8 h 15"/>
                  <a:gd name="T12" fmla="*/ 8 w 15"/>
                  <a:gd name="T13" fmla="*/ 8 h 15"/>
                  <a:gd name="T14" fmla="*/ 8 w 15"/>
                  <a:gd name="T15" fmla="*/ 6 h 15"/>
                  <a:gd name="T16" fmla="*/ 7 w 15"/>
                  <a:gd name="T17" fmla="*/ 3 h 15"/>
                  <a:gd name="T18" fmla="*/ 9 w 15"/>
                  <a:gd name="T19" fmla="*/ 3 h 15"/>
                  <a:gd name="T20" fmla="*/ 11 w 15"/>
                  <a:gd name="T21" fmla="*/ 5 h 15"/>
                  <a:gd name="T22" fmla="*/ 10 w 15"/>
                  <a:gd name="T23" fmla="*/ 2 h 15"/>
                  <a:gd name="T24" fmla="*/ 10 w 15"/>
                  <a:gd name="T25" fmla="*/ 0 h 15"/>
                  <a:gd name="T26" fmla="*/ 12 w 15"/>
                  <a:gd name="T27" fmla="*/ 0 h 15"/>
                  <a:gd name="T28" fmla="*/ 14 w 15"/>
                  <a:gd name="T29" fmla="*/ 0 h 15"/>
                  <a:gd name="T30" fmla="*/ 14 w 15"/>
                  <a:gd name="T31" fmla="*/ 2 h 15"/>
                  <a:gd name="T32" fmla="*/ 15 w 15"/>
                  <a:gd name="T33" fmla="*/ 5 h 15"/>
                  <a:gd name="T34" fmla="*/ 13 w 15"/>
                  <a:gd name="T35" fmla="*/ 5 h 15"/>
                  <a:gd name="T36" fmla="*/ 11 w 15"/>
                  <a:gd name="T37" fmla="*/ 5 h 15"/>
                  <a:gd name="T38" fmla="*/ 12 w 15"/>
                  <a:gd name="T39" fmla="*/ 6 h 15"/>
                  <a:gd name="T40" fmla="*/ 12 w 15"/>
                  <a:gd name="T41" fmla="*/ 8 h 15"/>
                  <a:gd name="T42" fmla="*/ 10 w 15"/>
                  <a:gd name="T43" fmla="*/ 8 h 15"/>
                  <a:gd name="T44" fmla="*/ 8 w 15"/>
                  <a:gd name="T45" fmla="*/ 8 h 15"/>
                  <a:gd name="T46" fmla="*/ 9 w 15"/>
                  <a:gd name="T47" fmla="*/ 10 h 15"/>
                  <a:gd name="T48" fmla="*/ 9 w 15"/>
                  <a:gd name="T49" fmla="*/ 12 h 15"/>
                  <a:gd name="T50" fmla="*/ 7 w 15"/>
                  <a:gd name="T51" fmla="*/ 11 h 15"/>
                  <a:gd name="T52" fmla="*/ 6 w 15"/>
                  <a:gd name="T53" fmla="*/ 11 h 15"/>
                  <a:gd name="T54" fmla="*/ 6 w 15"/>
                  <a:gd name="T55" fmla="*/ 13 h 15"/>
                  <a:gd name="T56" fmla="*/ 7 w 15"/>
                  <a:gd name="T57" fmla="*/ 15 h 15"/>
                  <a:gd name="T58" fmla="*/ 5 w 15"/>
                  <a:gd name="T59" fmla="*/ 15 h 15"/>
                  <a:gd name="T60" fmla="*/ 3 w 15"/>
                  <a:gd name="T61" fmla="*/ 15 h 15"/>
                  <a:gd name="T62" fmla="*/ 1 w 15"/>
                  <a:gd name="T63" fmla="*/ 13 h 15"/>
                  <a:gd name="T64" fmla="*/ 1 w 15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" y="11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5" name="Freeform 476">
                <a:extLst>
                  <a:ext uri="{FF2B5EF4-FFF2-40B4-BE49-F238E27FC236}">
                    <a16:creationId xmlns:a16="http://schemas.microsoft.com/office/drawing/2014/main" id="{ACAAA97A-21F2-E5BA-E3EE-7E4C27F61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829"/>
                <a:ext cx="1" cy="2"/>
              </a:xfrm>
              <a:custGeom>
                <a:avLst/>
                <a:gdLst>
                  <a:gd name="T0" fmla="*/ 6 w 15"/>
                  <a:gd name="T1" fmla="*/ 19 h 19"/>
                  <a:gd name="T2" fmla="*/ 5 w 15"/>
                  <a:gd name="T3" fmla="*/ 18 h 19"/>
                  <a:gd name="T4" fmla="*/ 5 w 15"/>
                  <a:gd name="T5" fmla="*/ 16 h 19"/>
                  <a:gd name="T6" fmla="*/ 3 w 15"/>
                  <a:gd name="T7" fmla="*/ 13 h 19"/>
                  <a:gd name="T8" fmla="*/ 3 w 15"/>
                  <a:gd name="T9" fmla="*/ 11 h 19"/>
                  <a:gd name="T10" fmla="*/ 2 w 15"/>
                  <a:gd name="T11" fmla="*/ 8 h 19"/>
                  <a:gd name="T12" fmla="*/ 1 w 15"/>
                  <a:gd name="T13" fmla="*/ 6 h 19"/>
                  <a:gd name="T14" fmla="*/ 0 w 15"/>
                  <a:gd name="T15" fmla="*/ 4 h 19"/>
                  <a:gd name="T16" fmla="*/ 2 w 15"/>
                  <a:gd name="T17" fmla="*/ 4 h 19"/>
                  <a:gd name="T18" fmla="*/ 5 w 15"/>
                  <a:gd name="T19" fmla="*/ 4 h 19"/>
                  <a:gd name="T20" fmla="*/ 5 w 15"/>
                  <a:gd name="T21" fmla="*/ 2 h 19"/>
                  <a:gd name="T22" fmla="*/ 3 w 15"/>
                  <a:gd name="T23" fmla="*/ 1 h 19"/>
                  <a:gd name="T24" fmla="*/ 6 w 15"/>
                  <a:gd name="T25" fmla="*/ 0 h 19"/>
                  <a:gd name="T26" fmla="*/ 8 w 15"/>
                  <a:gd name="T27" fmla="*/ 1 h 19"/>
                  <a:gd name="T28" fmla="*/ 9 w 15"/>
                  <a:gd name="T29" fmla="*/ 2 h 19"/>
                  <a:gd name="T30" fmla="*/ 9 w 15"/>
                  <a:gd name="T31" fmla="*/ 4 h 19"/>
                  <a:gd name="T32" fmla="*/ 11 w 15"/>
                  <a:gd name="T33" fmla="*/ 4 h 19"/>
                  <a:gd name="T34" fmla="*/ 13 w 15"/>
                  <a:gd name="T35" fmla="*/ 4 h 19"/>
                  <a:gd name="T36" fmla="*/ 14 w 15"/>
                  <a:gd name="T37" fmla="*/ 6 h 19"/>
                  <a:gd name="T38" fmla="*/ 14 w 15"/>
                  <a:gd name="T39" fmla="*/ 8 h 19"/>
                  <a:gd name="T40" fmla="*/ 15 w 15"/>
                  <a:gd name="T41" fmla="*/ 12 h 19"/>
                  <a:gd name="T42" fmla="*/ 13 w 15"/>
                  <a:gd name="T43" fmla="*/ 11 h 19"/>
                  <a:gd name="T44" fmla="*/ 11 w 15"/>
                  <a:gd name="T45" fmla="*/ 11 h 19"/>
                  <a:gd name="T46" fmla="*/ 11 w 15"/>
                  <a:gd name="T47" fmla="*/ 10 h 19"/>
                  <a:gd name="T48" fmla="*/ 10 w 15"/>
                  <a:gd name="T49" fmla="*/ 8 h 19"/>
                  <a:gd name="T50" fmla="*/ 10 w 15"/>
                  <a:gd name="T51" fmla="*/ 6 h 19"/>
                  <a:gd name="T52" fmla="*/ 9 w 15"/>
                  <a:gd name="T53" fmla="*/ 4 h 19"/>
                  <a:gd name="T54" fmla="*/ 7 w 15"/>
                  <a:gd name="T55" fmla="*/ 4 h 19"/>
                  <a:gd name="T56" fmla="*/ 5 w 15"/>
                  <a:gd name="T57" fmla="*/ 4 h 19"/>
                  <a:gd name="T58" fmla="*/ 8 w 15"/>
                  <a:gd name="T59" fmla="*/ 11 h 19"/>
                  <a:gd name="T60" fmla="*/ 9 w 15"/>
                  <a:gd name="T61" fmla="*/ 16 h 19"/>
                  <a:gd name="T62" fmla="*/ 9 w 15"/>
                  <a:gd name="T63" fmla="*/ 18 h 19"/>
                  <a:gd name="T64" fmla="*/ 10 w 15"/>
                  <a:gd name="T65" fmla="*/ 19 h 19"/>
                  <a:gd name="T66" fmla="*/ 8 w 15"/>
                  <a:gd name="T67" fmla="*/ 19 h 19"/>
                  <a:gd name="T68" fmla="*/ 6 w 15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9">
                    <a:moveTo>
                      <a:pt x="6" y="19"/>
                    </a:moveTo>
                    <a:lnTo>
                      <a:pt x="5" y="18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2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8" y="11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6" name="Freeform 477">
                <a:extLst>
                  <a:ext uri="{FF2B5EF4-FFF2-40B4-BE49-F238E27FC236}">
                    <a16:creationId xmlns:a16="http://schemas.microsoft.com/office/drawing/2014/main" id="{7E6234EA-0F3F-F09C-4FDF-A1AC4008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29"/>
                <a:ext cx="0" cy="0"/>
              </a:xfrm>
              <a:custGeom>
                <a:avLst/>
                <a:gdLst>
                  <a:gd name="T0" fmla="*/ 8 w 12"/>
                  <a:gd name="T1" fmla="*/ 4 h 8"/>
                  <a:gd name="T2" fmla="*/ 9 w 12"/>
                  <a:gd name="T3" fmla="*/ 6 h 8"/>
                  <a:gd name="T4" fmla="*/ 9 w 12"/>
                  <a:gd name="T5" fmla="*/ 7 h 8"/>
                  <a:gd name="T6" fmla="*/ 8 w 12"/>
                  <a:gd name="T7" fmla="*/ 8 h 8"/>
                  <a:gd name="T8" fmla="*/ 5 w 12"/>
                  <a:gd name="T9" fmla="*/ 7 h 8"/>
                  <a:gd name="T10" fmla="*/ 3 w 12"/>
                  <a:gd name="T11" fmla="*/ 7 h 8"/>
                  <a:gd name="T12" fmla="*/ 1 w 12"/>
                  <a:gd name="T13" fmla="*/ 7 h 8"/>
                  <a:gd name="T14" fmla="*/ 0 w 12"/>
                  <a:gd name="T15" fmla="*/ 5 h 8"/>
                  <a:gd name="T16" fmla="*/ 0 w 12"/>
                  <a:gd name="T17" fmla="*/ 4 h 8"/>
                  <a:gd name="T18" fmla="*/ 2 w 12"/>
                  <a:gd name="T19" fmla="*/ 4 h 8"/>
                  <a:gd name="T20" fmla="*/ 3 w 12"/>
                  <a:gd name="T21" fmla="*/ 4 h 8"/>
                  <a:gd name="T22" fmla="*/ 5 w 12"/>
                  <a:gd name="T23" fmla="*/ 4 h 8"/>
                  <a:gd name="T24" fmla="*/ 8 w 12"/>
                  <a:gd name="T25" fmla="*/ 4 h 8"/>
                  <a:gd name="T26" fmla="*/ 8 w 12"/>
                  <a:gd name="T27" fmla="*/ 2 h 8"/>
                  <a:gd name="T28" fmla="*/ 7 w 12"/>
                  <a:gd name="T29" fmla="*/ 0 h 8"/>
                  <a:gd name="T30" fmla="*/ 9 w 12"/>
                  <a:gd name="T31" fmla="*/ 0 h 8"/>
                  <a:gd name="T32" fmla="*/ 11 w 12"/>
                  <a:gd name="T33" fmla="*/ 0 h 8"/>
                  <a:gd name="T34" fmla="*/ 12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7" name="Freeform 478">
                <a:extLst>
                  <a:ext uri="{FF2B5EF4-FFF2-40B4-BE49-F238E27FC236}">
                    <a16:creationId xmlns:a16="http://schemas.microsoft.com/office/drawing/2014/main" id="{24CBCF84-E418-0FB2-69C8-DBF9BEB1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27"/>
                <a:ext cx="1" cy="1"/>
              </a:xfrm>
              <a:custGeom>
                <a:avLst/>
                <a:gdLst>
                  <a:gd name="T0" fmla="*/ 5 w 19"/>
                  <a:gd name="T1" fmla="*/ 11 h 15"/>
                  <a:gd name="T2" fmla="*/ 3 w 19"/>
                  <a:gd name="T3" fmla="*/ 11 h 15"/>
                  <a:gd name="T4" fmla="*/ 2 w 19"/>
                  <a:gd name="T5" fmla="*/ 11 h 15"/>
                  <a:gd name="T6" fmla="*/ 1 w 19"/>
                  <a:gd name="T7" fmla="*/ 9 h 15"/>
                  <a:gd name="T8" fmla="*/ 0 w 19"/>
                  <a:gd name="T9" fmla="*/ 8 h 15"/>
                  <a:gd name="T10" fmla="*/ 2 w 19"/>
                  <a:gd name="T11" fmla="*/ 8 h 15"/>
                  <a:gd name="T12" fmla="*/ 4 w 19"/>
                  <a:gd name="T13" fmla="*/ 8 h 15"/>
                  <a:gd name="T14" fmla="*/ 4 w 19"/>
                  <a:gd name="T15" fmla="*/ 6 h 15"/>
                  <a:gd name="T16" fmla="*/ 3 w 19"/>
                  <a:gd name="T17" fmla="*/ 4 h 15"/>
                  <a:gd name="T18" fmla="*/ 2 w 19"/>
                  <a:gd name="T19" fmla="*/ 0 h 15"/>
                  <a:gd name="T20" fmla="*/ 4 w 19"/>
                  <a:gd name="T21" fmla="*/ 0 h 15"/>
                  <a:gd name="T22" fmla="*/ 6 w 19"/>
                  <a:gd name="T23" fmla="*/ 0 h 15"/>
                  <a:gd name="T24" fmla="*/ 6 w 19"/>
                  <a:gd name="T25" fmla="*/ 1 h 15"/>
                  <a:gd name="T26" fmla="*/ 7 w 19"/>
                  <a:gd name="T27" fmla="*/ 4 h 15"/>
                  <a:gd name="T28" fmla="*/ 8 w 19"/>
                  <a:gd name="T29" fmla="*/ 6 h 15"/>
                  <a:gd name="T30" fmla="*/ 8 w 19"/>
                  <a:gd name="T31" fmla="*/ 8 h 15"/>
                  <a:gd name="T32" fmla="*/ 10 w 19"/>
                  <a:gd name="T33" fmla="*/ 8 h 15"/>
                  <a:gd name="T34" fmla="*/ 12 w 19"/>
                  <a:gd name="T35" fmla="*/ 8 h 15"/>
                  <a:gd name="T36" fmla="*/ 13 w 19"/>
                  <a:gd name="T37" fmla="*/ 10 h 15"/>
                  <a:gd name="T38" fmla="*/ 13 w 19"/>
                  <a:gd name="T39" fmla="*/ 12 h 15"/>
                  <a:gd name="T40" fmla="*/ 16 w 19"/>
                  <a:gd name="T41" fmla="*/ 12 h 15"/>
                  <a:gd name="T42" fmla="*/ 18 w 19"/>
                  <a:gd name="T43" fmla="*/ 12 h 15"/>
                  <a:gd name="T44" fmla="*/ 19 w 19"/>
                  <a:gd name="T45" fmla="*/ 13 h 15"/>
                  <a:gd name="T46" fmla="*/ 19 w 19"/>
                  <a:gd name="T47" fmla="*/ 15 h 15"/>
                  <a:gd name="T48" fmla="*/ 17 w 19"/>
                  <a:gd name="T49" fmla="*/ 15 h 15"/>
                  <a:gd name="T50" fmla="*/ 15 w 19"/>
                  <a:gd name="T51" fmla="*/ 15 h 15"/>
                  <a:gd name="T52" fmla="*/ 15 w 19"/>
                  <a:gd name="T53" fmla="*/ 13 h 15"/>
                  <a:gd name="T54" fmla="*/ 13 w 19"/>
                  <a:gd name="T55" fmla="*/ 12 h 15"/>
                  <a:gd name="T56" fmla="*/ 11 w 19"/>
                  <a:gd name="T57" fmla="*/ 11 h 15"/>
                  <a:gd name="T58" fmla="*/ 9 w 19"/>
                  <a:gd name="T59" fmla="*/ 11 h 15"/>
                  <a:gd name="T60" fmla="*/ 9 w 19"/>
                  <a:gd name="T61" fmla="*/ 10 h 15"/>
                  <a:gd name="T62" fmla="*/ 8 w 19"/>
                  <a:gd name="T63" fmla="*/ 8 h 15"/>
                  <a:gd name="T64" fmla="*/ 6 w 19"/>
                  <a:gd name="T65" fmla="*/ 8 h 15"/>
                  <a:gd name="T66" fmla="*/ 4 w 19"/>
                  <a:gd name="T67" fmla="*/ 8 h 15"/>
                  <a:gd name="T68" fmla="*/ 5 w 19"/>
                  <a:gd name="T69" fmla="*/ 9 h 15"/>
                  <a:gd name="T70" fmla="*/ 5 w 19"/>
                  <a:gd name="T71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5">
                    <a:moveTo>
                      <a:pt x="5" y="11"/>
                    </a:moveTo>
                    <a:lnTo>
                      <a:pt x="3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8" name="Freeform 479">
                <a:extLst>
                  <a:ext uri="{FF2B5EF4-FFF2-40B4-BE49-F238E27FC236}">
                    <a16:creationId xmlns:a16="http://schemas.microsoft.com/office/drawing/2014/main" id="{90A3A502-5019-9302-C36F-665E52901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26"/>
                <a:ext cx="1" cy="1"/>
              </a:xfrm>
              <a:custGeom>
                <a:avLst/>
                <a:gdLst>
                  <a:gd name="T0" fmla="*/ 6 w 12"/>
                  <a:gd name="T1" fmla="*/ 15 h 15"/>
                  <a:gd name="T2" fmla="*/ 4 w 12"/>
                  <a:gd name="T3" fmla="*/ 15 h 15"/>
                  <a:gd name="T4" fmla="*/ 2 w 12"/>
                  <a:gd name="T5" fmla="*/ 15 h 15"/>
                  <a:gd name="T6" fmla="*/ 1 w 12"/>
                  <a:gd name="T7" fmla="*/ 13 h 15"/>
                  <a:gd name="T8" fmla="*/ 0 w 12"/>
                  <a:gd name="T9" fmla="*/ 11 h 15"/>
                  <a:gd name="T10" fmla="*/ 2 w 12"/>
                  <a:gd name="T11" fmla="*/ 12 h 15"/>
                  <a:gd name="T12" fmla="*/ 5 w 12"/>
                  <a:gd name="T13" fmla="*/ 12 h 15"/>
                  <a:gd name="T14" fmla="*/ 5 w 12"/>
                  <a:gd name="T15" fmla="*/ 10 h 15"/>
                  <a:gd name="T16" fmla="*/ 4 w 12"/>
                  <a:gd name="T17" fmla="*/ 8 h 15"/>
                  <a:gd name="T18" fmla="*/ 2 w 12"/>
                  <a:gd name="T19" fmla="*/ 3 h 15"/>
                  <a:gd name="T20" fmla="*/ 1 w 12"/>
                  <a:gd name="T21" fmla="*/ 0 h 15"/>
                  <a:gd name="T22" fmla="*/ 10 w 12"/>
                  <a:gd name="T23" fmla="*/ 0 h 15"/>
                  <a:gd name="T24" fmla="*/ 11 w 12"/>
                  <a:gd name="T25" fmla="*/ 5 h 15"/>
                  <a:gd name="T26" fmla="*/ 12 w 12"/>
                  <a:gd name="T27" fmla="*/ 6 h 15"/>
                  <a:gd name="T28" fmla="*/ 12 w 12"/>
                  <a:gd name="T29" fmla="*/ 8 h 15"/>
                  <a:gd name="T30" fmla="*/ 10 w 12"/>
                  <a:gd name="T31" fmla="*/ 8 h 15"/>
                  <a:gd name="T32" fmla="*/ 8 w 12"/>
                  <a:gd name="T33" fmla="*/ 8 h 15"/>
                  <a:gd name="T34" fmla="*/ 9 w 12"/>
                  <a:gd name="T35" fmla="*/ 10 h 15"/>
                  <a:gd name="T36" fmla="*/ 9 w 12"/>
                  <a:gd name="T37" fmla="*/ 12 h 15"/>
                  <a:gd name="T38" fmla="*/ 7 w 12"/>
                  <a:gd name="T39" fmla="*/ 12 h 15"/>
                  <a:gd name="T40" fmla="*/ 5 w 12"/>
                  <a:gd name="T41" fmla="*/ 12 h 15"/>
                  <a:gd name="T42" fmla="*/ 6 w 12"/>
                  <a:gd name="T43" fmla="*/ 13 h 15"/>
                  <a:gd name="T44" fmla="*/ 6 w 12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5">
                    <a:moveTo>
                      <a:pt x="6" y="15"/>
                    </a:moveTo>
                    <a:lnTo>
                      <a:pt x="4" y="15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10" y="0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39" name="Freeform 480">
                <a:extLst>
                  <a:ext uri="{FF2B5EF4-FFF2-40B4-BE49-F238E27FC236}">
                    <a16:creationId xmlns:a16="http://schemas.microsoft.com/office/drawing/2014/main" id="{7CDFD8BC-64F4-0CBC-8BE9-1C4EB1B0B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826"/>
                <a:ext cx="0" cy="1"/>
              </a:xfrm>
              <a:custGeom>
                <a:avLst/>
                <a:gdLst>
                  <a:gd name="T0" fmla="*/ 4 w 9"/>
                  <a:gd name="T1" fmla="*/ 4 h 16"/>
                  <a:gd name="T2" fmla="*/ 5 w 9"/>
                  <a:gd name="T3" fmla="*/ 6 h 16"/>
                  <a:gd name="T4" fmla="*/ 5 w 9"/>
                  <a:gd name="T5" fmla="*/ 8 h 16"/>
                  <a:gd name="T6" fmla="*/ 6 w 9"/>
                  <a:gd name="T7" fmla="*/ 9 h 16"/>
                  <a:gd name="T8" fmla="*/ 7 w 9"/>
                  <a:gd name="T9" fmla="*/ 11 h 16"/>
                  <a:gd name="T10" fmla="*/ 7 w 9"/>
                  <a:gd name="T11" fmla="*/ 14 h 16"/>
                  <a:gd name="T12" fmla="*/ 9 w 9"/>
                  <a:gd name="T13" fmla="*/ 16 h 16"/>
                  <a:gd name="T14" fmla="*/ 6 w 9"/>
                  <a:gd name="T15" fmla="*/ 16 h 16"/>
                  <a:gd name="T16" fmla="*/ 4 w 9"/>
                  <a:gd name="T17" fmla="*/ 16 h 16"/>
                  <a:gd name="T18" fmla="*/ 3 w 9"/>
                  <a:gd name="T19" fmla="*/ 14 h 16"/>
                  <a:gd name="T20" fmla="*/ 3 w 9"/>
                  <a:gd name="T21" fmla="*/ 11 h 16"/>
                  <a:gd name="T22" fmla="*/ 2 w 9"/>
                  <a:gd name="T23" fmla="*/ 9 h 16"/>
                  <a:gd name="T24" fmla="*/ 2 w 9"/>
                  <a:gd name="T25" fmla="*/ 7 h 16"/>
                  <a:gd name="T26" fmla="*/ 1 w 9"/>
                  <a:gd name="T27" fmla="*/ 6 h 16"/>
                  <a:gd name="T28" fmla="*/ 0 w 9"/>
                  <a:gd name="T29" fmla="*/ 4 h 16"/>
                  <a:gd name="T30" fmla="*/ 2 w 9"/>
                  <a:gd name="T31" fmla="*/ 4 h 16"/>
                  <a:gd name="T32" fmla="*/ 4 w 9"/>
                  <a:gd name="T33" fmla="*/ 4 h 16"/>
                  <a:gd name="T34" fmla="*/ 4 w 9"/>
                  <a:gd name="T35" fmla="*/ 2 h 16"/>
                  <a:gd name="T36" fmla="*/ 3 w 9"/>
                  <a:gd name="T37" fmla="*/ 0 h 16"/>
                  <a:gd name="T38" fmla="*/ 5 w 9"/>
                  <a:gd name="T39" fmla="*/ 0 h 16"/>
                  <a:gd name="T40" fmla="*/ 7 w 9"/>
                  <a:gd name="T41" fmla="*/ 0 h 16"/>
                  <a:gd name="T42" fmla="*/ 9 w 9"/>
                  <a:gd name="T43" fmla="*/ 2 h 16"/>
                  <a:gd name="T44" fmla="*/ 9 w 9"/>
                  <a:gd name="T45" fmla="*/ 4 h 16"/>
                  <a:gd name="T46" fmla="*/ 6 w 9"/>
                  <a:gd name="T47" fmla="*/ 4 h 16"/>
                  <a:gd name="T48" fmla="*/ 4 w 9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6">
                    <a:moveTo>
                      <a:pt x="4" y="4"/>
                    </a:moveTo>
                    <a:lnTo>
                      <a:pt x="5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0" name="Freeform 481">
                <a:extLst>
                  <a:ext uri="{FF2B5EF4-FFF2-40B4-BE49-F238E27FC236}">
                    <a16:creationId xmlns:a16="http://schemas.microsoft.com/office/drawing/2014/main" id="{435E1E0F-8F06-3543-0936-7E1127ACC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21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1 h 11"/>
                  <a:gd name="T6" fmla="*/ 12 w 17"/>
                  <a:gd name="T7" fmla="*/ 9 h 11"/>
                  <a:gd name="T8" fmla="*/ 12 w 17"/>
                  <a:gd name="T9" fmla="*/ 7 h 11"/>
                  <a:gd name="T10" fmla="*/ 10 w 17"/>
                  <a:gd name="T11" fmla="*/ 7 h 11"/>
                  <a:gd name="T12" fmla="*/ 8 w 17"/>
                  <a:gd name="T13" fmla="*/ 7 h 11"/>
                  <a:gd name="T14" fmla="*/ 6 w 17"/>
                  <a:gd name="T15" fmla="*/ 5 h 11"/>
                  <a:gd name="T16" fmla="*/ 5 w 17"/>
                  <a:gd name="T17" fmla="*/ 4 h 11"/>
                  <a:gd name="T18" fmla="*/ 3 w 17"/>
                  <a:gd name="T19" fmla="*/ 4 h 11"/>
                  <a:gd name="T20" fmla="*/ 2 w 17"/>
                  <a:gd name="T21" fmla="*/ 4 h 11"/>
                  <a:gd name="T22" fmla="*/ 1 w 17"/>
                  <a:gd name="T23" fmla="*/ 2 h 11"/>
                  <a:gd name="T24" fmla="*/ 0 w 17"/>
                  <a:gd name="T25" fmla="*/ 0 h 11"/>
                  <a:gd name="T26" fmla="*/ 2 w 17"/>
                  <a:gd name="T27" fmla="*/ 0 h 11"/>
                  <a:gd name="T28" fmla="*/ 4 w 17"/>
                  <a:gd name="T29" fmla="*/ 0 h 11"/>
                  <a:gd name="T30" fmla="*/ 5 w 17"/>
                  <a:gd name="T31" fmla="*/ 2 h 11"/>
                  <a:gd name="T32" fmla="*/ 5 w 17"/>
                  <a:gd name="T33" fmla="*/ 4 h 11"/>
                  <a:gd name="T34" fmla="*/ 8 w 17"/>
                  <a:gd name="T35" fmla="*/ 4 h 11"/>
                  <a:gd name="T36" fmla="*/ 10 w 17"/>
                  <a:gd name="T37" fmla="*/ 4 h 11"/>
                  <a:gd name="T38" fmla="*/ 11 w 17"/>
                  <a:gd name="T39" fmla="*/ 5 h 11"/>
                  <a:gd name="T40" fmla="*/ 12 w 17"/>
                  <a:gd name="T41" fmla="*/ 7 h 11"/>
                  <a:gd name="T42" fmla="*/ 14 w 17"/>
                  <a:gd name="T43" fmla="*/ 7 h 11"/>
                  <a:gd name="T44" fmla="*/ 15 w 17"/>
                  <a:gd name="T45" fmla="*/ 7 h 11"/>
                  <a:gd name="T46" fmla="*/ 16 w 17"/>
                  <a:gd name="T47" fmla="*/ 9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9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1" name="Freeform 482">
                <a:extLst>
                  <a:ext uri="{FF2B5EF4-FFF2-40B4-BE49-F238E27FC236}">
                    <a16:creationId xmlns:a16="http://schemas.microsoft.com/office/drawing/2014/main" id="{8C9B053D-685E-A530-2BC5-90A529932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19"/>
                <a:ext cx="1" cy="0"/>
              </a:xfrm>
              <a:custGeom>
                <a:avLst/>
                <a:gdLst>
                  <a:gd name="T0" fmla="*/ 13 w 13"/>
                  <a:gd name="T1" fmla="*/ 12 h 12"/>
                  <a:gd name="T2" fmla="*/ 11 w 13"/>
                  <a:gd name="T3" fmla="*/ 12 h 12"/>
                  <a:gd name="T4" fmla="*/ 9 w 13"/>
                  <a:gd name="T5" fmla="*/ 12 h 12"/>
                  <a:gd name="T6" fmla="*/ 9 w 13"/>
                  <a:gd name="T7" fmla="*/ 10 h 12"/>
                  <a:gd name="T8" fmla="*/ 8 w 13"/>
                  <a:gd name="T9" fmla="*/ 7 h 12"/>
                  <a:gd name="T10" fmla="*/ 6 w 13"/>
                  <a:gd name="T11" fmla="*/ 9 h 12"/>
                  <a:gd name="T12" fmla="*/ 4 w 13"/>
                  <a:gd name="T13" fmla="*/ 9 h 12"/>
                  <a:gd name="T14" fmla="*/ 5 w 13"/>
                  <a:gd name="T15" fmla="*/ 10 h 12"/>
                  <a:gd name="T16" fmla="*/ 6 w 13"/>
                  <a:gd name="T17" fmla="*/ 12 h 12"/>
                  <a:gd name="T18" fmla="*/ 4 w 13"/>
                  <a:gd name="T19" fmla="*/ 12 h 12"/>
                  <a:gd name="T20" fmla="*/ 2 w 13"/>
                  <a:gd name="T21" fmla="*/ 12 h 12"/>
                  <a:gd name="T22" fmla="*/ 1 w 13"/>
                  <a:gd name="T23" fmla="*/ 11 h 12"/>
                  <a:gd name="T24" fmla="*/ 0 w 13"/>
                  <a:gd name="T25" fmla="*/ 9 h 12"/>
                  <a:gd name="T26" fmla="*/ 2 w 13"/>
                  <a:gd name="T27" fmla="*/ 9 h 12"/>
                  <a:gd name="T28" fmla="*/ 4 w 13"/>
                  <a:gd name="T29" fmla="*/ 9 h 12"/>
                  <a:gd name="T30" fmla="*/ 3 w 13"/>
                  <a:gd name="T31" fmla="*/ 6 h 12"/>
                  <a:gd name="T32" fmla="*/ 3 w 13"/>
                  <a:gd name="T33" fmla="*/ 4 h 12"/>
                  <a:gd name="T34" fmla="*/ 5 w 13"/>
                  <a:gd name="T35" fmla="*/ 4 h 12"/>
                  <a:gd name="T36" fmla="*/ 7 w 13"/>
                  <a:gd name="T37" fmla="*/ 4 h 12"/>
                  <a:gd name="T38" fmla="*/ 6 w 13"/>
                  <a:gd name="T39" fmla="*/ 2 h 12"/>
                  <a:gd name="T40" fmla="*/ 5 w 13"/>
                  <a:gd name="T41" fmla="*/ 0 h 12"/>
                  <a:gd name="T42" fmla="*/ 7 w 13"/>
                  <a:gd name="T43" fmla="*/ 0 h 12"/>
                  <a:gd name="T44" fmla="*/ 9 w 13"/>
                  <a:gd name="T45" fmla="*/ 0 h 12"/>
                  <a:gd name="T46" fmla="*/ 10 w 13"/>
                  <a:gd name="T47" fmla="*/ 2 h 12"/>
                  <a:gd name="T48" fmla="*/ 10 w 13"/>
                  <a:gd name="T49" fmla="*/ 4 h 12"/>
                  <a:gd name="T50" fmla="*/ 9 w 13"/>
                  <a:gd name="T51" fmla="*/ 4 h 12"/>
                  <a:gd name="T52" fmla="*/ 7 w 13"/>
                  <a:gd name="T53" fmla="*/ 4 h 12"/>
                  <a:gd name="T54" fmla="*/ 7 w 13"/>
                  <a:gd name="T55" fmla="*/ 6 h 12"/>
                  <a:gd name="T56" fmla="*/ 8 w 13"/>
                  <a:gd name="T57" fmla="*/ 7 h 12"/>
                  <a:gd name="T58" fmla="*/ 10 w 13"/>
                  <a:gd name="T59" fmla="*/ 7 h 12"/>
                  <a:gd name="T60" fmla="*/ 12 w 13"/>
                  <a:gd name="T61" fmla="*/ 7 h 12"/>
                  <a:gd name="T62" fmla="*/ 13 w 13"/>
                  <a:gd name="T63" fmla="*/ 10 h 12"/>
                  <a:gd name="T64" fmla="*/ 13 w 13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3" y="10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2" name="Freeform 483">
                <a:extLst>
                  <a:ext uri="{FF2B5EF4-FFF2-40B4-BE49-F238E27FC236}">
                    <a16:creationId xmlns:a16="http://schemas.microsoft.com/office/drawing/2014/main" id="{EA2A78C0-5CC4-6DAB-5AD8-29F4271DE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16"/>
                <a:ext cx="2" cy="2"/>
              </a:xfrm>
              <a:custGeom>
                <a:avLst/>
                <a:gdLst>
                  <a:gd name="T0" fmla="*/ 14 w 23"/>
                  <a:gd name="T1" fmla="*/ 25 h 25"/>
                  <a:gd name="T2" fmla="*/ 13 w 23"/>
                  <a:gd name="T3" fmla="*/ 22 h 25"/>
                  <a:gd name="T4" fmla="*/ 12 w 23"/>
                  <a:gd name="T5" fmla="*/ 20 h 25"/>
                  <a:gd name="T6" fmla="*/ 11 w 23"/>
                  <a:gd name="T7" fmla="*/ 18 h 25"/>
                  <a:gd name="T8" fmla="*/ 13 w 23"/>
                  <a:gd name="T9" fmla="*/ 18 h 25"/>
                  <a:gd name="T10" fmla="*/ 15 w 23"/>
                  <a:gd name="T11" fmla="*/ 18 h 25"/>
                  <a:gd name="T12" fmla="*/ 14 w 23"/>
                  <a:gd name="T13" fmla="*/ 16 h 25"/>
                  <a:gd name="T14" fmla="*/ 14 w 23"/>
                  <a:gd name="T15" fmla="*/ 14 h 25"/>
                  <a:gd name="T16" fmla="*/ 13 w 23"/>
                  <a:gd name="T17" fmla="*/ 13 h 25"/>
                  <a:gd name="T18" fmla="*/ 12 w 23"/>
                  <a:gd name="T19" fmla="*/ 11 h 25"/>
                  <a:gd name="T20" fmla="*/ 10 w 23"/>
                  <a:gd name="T21" fmla="*/ 11 h 25"/>
                  <a:gd name="T22" fmla="*/ 8 w 23"/>
                  <a:gd name="T23" fmla="*/ 11 h 25"/>
                  <a:gd name="T24" fmla="*/ 7 w 23"/>
                  <a:gd name="T25" fmla="*/ 8 h 25"/>
                  <a:gd name="T26" fmla="*/ 7 w 23"/>
                  <a:gd name="T27" fmla="*/ 7 h 25"/>
                  <a:gd name="T28" fmla="*/ 6 w 23"/>
                  <a:gd name="T29" fmla="*/ 5 h 25"/>
                  <a:gd name="T30" fmla="*/ 5 w 23"/>
                  <a:gd name="T31" fmla="*/ 3 h 25"/>
                  <a:gd name="T32" fmla="*/ 4 w 23"/>
                  <a:gd name="T33" fmla="*/ 3 h 25"/>
                  <a:gd name="T34" fmla="*/ 2 w 23"/>
                  <a:gd name="T35" fmla="*/ 3 h 25"/>
                  <a:gd name="T36" fmla="*/ 1 w 23"/>
                  <a:gd name="T37" fmla="*/ 2 h 25"/>
                  <a:gd name="T38" fmla="*/ 0 w 23"/>
                  <a:gd name="T39" fmla="*/ 0 h 25"/>
                  <a:gd name="T40" fmla="*/ 2 w 23"/>
                  <a:gd name="T41" fmla="*/ 0 h 25"/>
                  <a:gd name="T42" fmla="*/ 4 w 23"/>
                  <a:gd name="T43" fmla="*/ 0 h 25"/>
                  <a:gd name="T44" fmla="*/ 5 w 23"/>
                  <a:gd name="T45" fmla="*/ 2 h 25"/>
                  <a:gd name="T46" fmla="*/ 5 w 23"/>
                  <a:gd name="T47" fmla="*/ 3 h 25"/>
                  <a:gd name="T48" fmla="*/ 7 w 23"/>
                  <a:gd name="T49" fmla="*/ 3 h 25"/>
                  <a:gd name="T50" fmla="*/ 9 w 23"/>
                  <a:gd name="T51" fmla="*/ 3 h 25"/>
                  <a:gd name="T52" fmla="*/ 10 w 23"/>
                  <a:gd name="T53" fmla="*/ 5 h 25"/>
                  <a:gd name="T54" fmla="*/ 11 w 23"/>
                  <a:gd name="T55" fmla="*/ 6 h 25"/>
                  <a:gd name="T56" fmla="*/ 11 w 23"/>
                  <a:gd name="T57" fmla="*/ 8 h 25"/>
                  <a:gd name="T58" fmla="*/ 12 w 23"/>
                  <a:gd name="T59" fmla="*/ 11 h 25"/>
                  <a:gd name="T60" fmla="*/ 14 w 23"/>
                  <a:gd name="T61" fmla="*/ 11 h 25"/>
                  <a:gd name="T62" fmla="*/ 17 w 23"/>
                  <a:gd name="T63" fmla="*/ 11 h 25"/>
                  <a:gd name="T64" fmla="*/ 18 w 23"/>
                  <a:gd name="T65" fmla="*/ 12 h 25"/>
                  <a:gd name="T66" fmla="*/ 18 w 23"/>
                  <a:gd name="T67" fmla="*/ 14 h 25"/>
                  <a:gd name="T68" fmla="*/ 20 w 23"/>
                  <a:gd name="T69" fmla="*/ 18 h 25"/>
                  <a:gd name="T70" fmla="*/ 21 w 23"/>
                  <a:gd name="T71" fmla="*/ 21 h 25"/>
                  <a:gd name="T72" fmla="*/ 23 w 23"/>
                  <a:gd name="T73" fmla="*/ 25 h 25"/>
                  <a:gd name="T74" fmla="*/ 14 w 23"/>
                  <a:gd name="T7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25">
                    <a:moveTo>
                      <a:pt x="14" y="25"/>
                    </a:moveTo>
                    <a:lnTo>
                      <a:pt x="13" y="22"/>
                    </a:lnTo>
                    <a:lnTo>
                      <a:pt x="12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20" y="18"/>
                    </a:lnTo>
                    <a:lnTo>
                      <a:pt x="21" y="21"/>
                    </a:lnTo>
                    <a:lnTo>
                      <a:pt x="23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3" name="Freeform 484">
                <a:extLst>
                  <a:ext uri="{FF2B5EF4-FFF2-40B4-BE49-F238E27FC236}">
                    <a16:creationId xmlns:a16="http://schemas.microsoft.com/office/drawing/2014/main" id="{5FB03BCF-ABE4-A5FF-F7C6-C05D4E6D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17"/>
                <a:ext cx="0" cy="1"/>
              </a:xfrm>
              <a:custGeom>
                <a:avLst/>
                <a:gdLst>
                  <a:gd name="T0" fmla="*/ 4 w 12"/>
                  <a:gd name="T1" fmla="*/ 4 h 8"/>
                  <a:gd name="T2" fmla="*/ 4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0 w 12"/>
                  <a:gd name="T11" fmla="*/ 6 h 8"/>
                  <a:gd name="T12" fmla="*/ 0 w 12"/>
                  <a:gd name="T13" fmla="*/ 4 h 8"/>
                  <a:gd name="T14" fmla="*/ 2 w 12"/>
                  <a:gd name="T15" fmla="*/ 4 h 8"/>
                  <a:gd name="T16" fmla="*/ 4 w 12"/>
                  <a:gd name="T17" fmla="*/ 4 h 8"/>
                  <a:gd name="T18" fmla="*/ 3 w 12"/>
                  <a:gd name="T19" fmla="*/ 2 h 8"/>
                  <a:gd name="T20" fmla="*/ 2 w 12"/>
                  <a:gd name="T21" fmla="*/ 1 h 8"/>
                  <a:gd name="T22" fmla="*/ 4 w 12"/>
                  <a:gd name="T23" fmla="*/ 0 h 8"/>
                  <a:gd name="T24" fmla="*/ 6 w 12"/>
                  <a:gd name="T25" fmla="*/ 0 h 8"/>
                  <a:gd name="T26" fmla="*/ 9 w 12"/>
                  <a:gd name="T27" fmla="*/ 0 h 8"/>
                  <a:gd name="T28" fmla="*/ 11 w 12"/>
                  <a:gd name="T29" fmla="*/ 0 h 8"/>
                  <a:gd name="T30" fmla="*/ 12 w 12"/>
                  <a:gd name="T31" fmla="*/ 2 h 8"/>
                  <a:gd name="T32" fmla="*/ 12 w 12"/>
                  <a:gd name="T33" fmla="*/ 4 h 8"/>
                  <a:gd name="T34" fmla="*/ 11 w 12"/>
                  <a:gd name="T35" fmla="*/ 4 h 8"/>
                  <a:gd name="T36" fmla="*/ 9 w 12"/>
                  <a:gd name="T37" fmla="*/ 4 h 8"/>
                  <a:gd name="T38" fmla="*/ 6 w 12"/>
                  <a:gd name="T39" fmla="*/ 4 h 8"/>
                  <a:gd name="T40" fmla="*/ 4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4" name="Freeform 485">
                <a:extLst>
                  <a:ext uri="{FF2B5EF4-FFF2-40B4-BE49-F238E27FC236}">
                    <a16:creationId xmlns:a16="http://schemas.microsoft.com/office/drawing/2014/main" id="{CD8682C9-7599-B7B2-5C37-7CDD7BB1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12"/>
                <a:ext cx="1" cy="1"/>
              </a:xfrm>
              <a:custGeom>
                <a:avLst/>
                <a:gdLst>
                  <a:gd name="T0" fmla="*/ 5 w 11"/>
                  <a:gd name="T1" fmla="*/ 3 h 12"/>
                  <a:gd name="T2" fmla="*/ 3 w 11"/>
                  <a:gd name="T3" fmla="*/ 4 h 12"/>
                  <a:gd name="T4" fmla="*/ 1 w 11"/>
                  <a:gd name="T5" fmla="*/ 4 h 12"/>
                  <a:gd name="T6" fmla="*/ 0 w 11"/>
                  <a:gd name="T7" fmla="*/ 2 h 12"/>
                  <a:gd name="T8" fmla="*/ 0 w 11"/>
                  <a:gd name="T9" fmla="*/ 0 h 12"/>
                  <a:gd name="T10" fmla="*/ 2 w 11"/>
                  <a:gd name="T11" fmla="*/ 0 h 12"/>
                  <a:gd name="T12" fmla="*/ 4 w 11"/>
                  <a:gd name="T13" fmla="*/ 0 h 12"/>
                  <a:gd name="T14" fmla="*/ 7 w 11"/>
                  <a:gd name="T15" fmla="*/ 0 h 12"/>
                  <a:gd name="T16" fmla="*/ 8 w 11"/>
                  <a:gd name="T17" fmla="*/ 0 h 12"/>
                  <a:gd name="T18" fmla="*/ 9 w 11"/>
                  <a:gd name="T19" fmla="*/ 2 h 12"/>
                  <a:gd name="T20" fmla="*/ 10 w 11"/>
                  <a:gd name="T21" fmla="*/ 3 h 12"/>
                  <a:gd name="T22" fmla="*/ 11 w 11"/>
                  <a:gd name="T23" fmla="*/ 5 h 12"/>
                  <a:gd name="T24" fmla="*/ 11 w 11"/>
                  <a:gd name="T25" fmla="*/ 7 h 12"/>
                  <a:gd name="T26" fmla="*/ 9 w 11"/>
                  <a:gd name="T27" fmla="*/ 7 h 12"/>
                  <a:gd name="T28" fmla="*/ 7 w 11"/>
                  <a:gd name="T29" fmla="*/ 7 h 12"/>
                  <a:gd name="T30" fmla="*/ 8 w 11"/>
                  <a:gd name="T31" fmla="*/ 9 h 12"/>
                  <a:gd name="T32" fmla="*/ 9 w 11"/>
                  <a:gd name="T33" fmla="*/ 11 h 12"/>
                  <a:gd name="T34" fmla="*/ 7 w 11"/>
                  <a:gd name="T35" fmla="*/ 12 h 12"/>
                  <a:gd name="T36" fmla="*/ 4 w 11"/>
                  <a:gd name="T37" fmla="*/ 12 h 12"/>
                  <a:gd name="T38" fmla="*/ 3 w 11"/>
                  <a:gd name="T39" fmla="*/ 9 h 12"/>
                  <a:gd name="T40" fmla="*/ 3 w 11"/>
                  <a:gd name="T41" fmla="*/ 7 h 12"/>
                  <a:gd name="T42" fmla="*/ 5 w 11"/>
                  <a:gd name="T43" fmla="*/ 7 h 12"/>
                  <a:gd name="T44" fmla="*/ 7 w 11"/>
                  <a:gd name="T45" fmla="*/ 7 h 12"/>
                  <a:gd name="T46" fmla="*/ 7 w 11"/>
                  <a:gd name="T47" fmla="*/ 5 h 12"/>
                  <a:gd name="T48" fmla="*/ 5 w 11"/>
                  <a:gd name="T4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5" y="3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5" name="Freeform 486">
                <a:extLst>
                  <a:ext uri="{FF2B5EF4-FFF2-40B4-BE49-F238E27FC236}">
                    <a16:creationId xmlns:a16="http://schemas.microsoft.com/office/drawing/2014/main" id="{23A21843-350A-093C-12C9-458CE9C59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12"/>
                <a:ext cx="1" cy="1"/>
              </a:xfrm>
              <a:custGeom>
                <a:avLst/>
                <a:gdLst>
                  <a:gd name="T0" fmla="*/ 6 w 15"/>
                  <a:gd name="T1" fmla="*/ 12 h 16"/>
                  <a:gd name="T2" fmla="*/ 7 w 15"/>
                  <a:gd name="T3" fmla="*/ 14 h 16"/>
                  <a:gd name="T4" fmla="*/ 7 w 15"/>
                  <a:gd name="T5" fmla="*/ 15 h 16"/>
                  <a:gd name="T6" fmla="*/ 5 w 15"/>
                  <a:gd name="T7" fmla="*/ 15 h 16"/>
                  <a:gd name="T8" fmla="*/ 4 w 15"/>
                  <a:gd name="T9" fmla="*/ 16 h 16"/>
                  <a:gd name="T10" fmla="*/ 3 w 15"/>
                  <a:gd name="T11" fmla="*/ 14 h 16"/>
                  <a:gd name="T12" fmla="*/ 1 w 15"/>
                  <a:gd name="T13" fmla="*/ 12 h 16"/>
                  <a:gd name="T14" fmla="*/ 0 w 15"/>
                  <a:gd name="T15" fmla="*/ 10 h 16"/>
                  <a:gd name="T16" fmla="*/ 0 w 15"/>
                  <a:gd name="T17" fmla="*/ 9 h 16"/>
                  <a:gd name="T18" fmla="*/ 3 w 15"/>
                  <a:gd name="T19" fmla="*/ 8 h 16"/>
                  <a:gd name="T20" fmla="*/ 5 w 15"/>
                  <a:gd name="T21" fmla="*/ 8 h 16"/>
                  <a:gd name="T22" fmla="*/ 4 w 15"/>
                  <a:gd name="T23" fmla="*/ 7 h 16"/>
                  <a:gd name="T24" fmla="*/ 3 w 15"/>
                  <a:gd name="T25" fmla="*/ 5 h 16"/>
                  <a:gd name="T26" fmla="*/ 5 w 15"/>
                  <a:gd name="T27" fmla="*/ 5 h 16"/>
                  <a:gd name="T28" fmla="*/ 7 w 15"/>
                  <a:gd name="T29" fmla="*/ 5 h 16"/>
                  <a:gd name="T30" fmla="*/ 9 w 15"/>
                  <a:gd name="T31" fmla="*/ 5 h 16"/>
                  <a:gd name="T32" fmla="*/ 11 w 15"/>
                  <a:gd name="T33" fmla="*/ 4 h 16"/>
                  <a:gd name="T34" fmla="*/ 10 w 15"/>
                  <a:gd name="T35" fmla="*/ 3 h 16"/>
                  <a:gd name="T36" fmla="*/ 10 w 15"/>
                  <a:gd name="T37" fmla="*/ 0 h 16"/>
                  <a:gd name="T38" fmla="*/ 11 w 15"/>
                  <a:gd name="T39" fmla="*/ 0 h 16"/>
                  <a:gd name="T40" fmla="*/ 13 w 15"/>
                  <a:gd name="T41" fmla="*/ 0 h 16"/>
                  <a:gd name="T42" fmla="*/ 14 w 15"/>
                  <a:gd name="T43" fmla="*/ 3 h 16"/>
                  <a:gd name="T44" fmla="*/ 15 w 15"/>
                  <a:gd name="T45" fmla="*/ 4 h 16"/>
                  <a:gd name="T46" fmla="*/ 13 w 15"/>
                  <a:gd name="T47" fmla="*/ 4 h 16"/>
                  <a:gd name="T48" fmla="*/ 11 w 15"/>
                  <a:gd name="T49" fmla="*/ 4 h 16"/>
                  <a:gd name="T50" fmla="*/ 12 w 15"/>
                  <a:gd name="T51" fmla="*/ 6 h 16"/>
                  <a:gd name="T52" fmla="*/ 12 w 15"/>
                  <a:gd name="T53" fmla="*/ 8 h 16"/>
                  <a:gd name="T54" fmla="*/ 10 w 15"/>
                  <a:gd name="T55" fmla="*/ 8 h 16"/>
                  <a:gd name="T56" fmla="*/ 8 w 15"/>
                  <a:gd name="T57" fmla="*/ 8 h 16"/>
                  <a:gd name="T58" fmla="*/ 9 w 15"/>
                  <a:gd name="T59" fmla="*/ 10 h 16"/>
                  <a:gd name="T60" fmla="*/ 10 w 15"/>
                  <a:gd name="T61" fmla="*/ 12 h 16"/>
                  <a:gd name="T62" fmla="*/ 12 w 15"/>
                  <a:gd name="T63" fmla="*/ 12 h 16"/>
                  <a:gd name="T64" fmla="*/ 14 w 15"/>
                  <a:gd name="T65" fmla="*/ 11 h 16"/>
                  <a:gd name="T66" fmla="*/ 14 w 15"/>
                  <a:gd name="T67" fmla="*/ 13 h 16"/>
                  <a:gd name="T68" fmla="*/ 15 w 15"/>
                  <a:gd name="T69" fmla="*/ 15 h 16"/>
                  <a:gd name="T70" fmla="*/ 13 w 15"/>
                  <a:gd name="T71" fmla="*/ 15 h 16"/>
                  <a:gd name="T72" fmla="*/ 11 w 15"/>
                  <a:gd name="T73" fmla="*/ 15 h 16"/>
                  <a:gd name="T74" fmla="*/ 11 w 15"/>
                  <a:gd name="T75" fmla="*/ 13 h 16"/>
                  <a:gd name="T76" fmla="*/ 10 w 15"/>
                  <a:gd name="T77" fmla="*/ 12 h 16"/>
                  <a:gd name="T78" fmla="*/ 8 w 15"/>
                  <a:gd name="T79" fmla="*/ 12 h 16"/>
                  <a:gd name="T80" fmla="*/ 6 w 15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6">
                    <a:moveTo>
                      <a:pt x="6" y="12"/>
                    </a:moveTo>
                    <a:lnTo>
                      <a:pt x="7" y="14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6" name="Freeform 487">
                <a:extLst>
                  <a:ext uri="{FF2B5EF4-FFF2-40B4-BE49-F238E27FC236}">
                    <a16:creationId xmlns:a16="http://schemas.microsoft.com/office/drawing/2014/main" id="{60FF7E2B-DE4B-EC65-CF57-9E45F80BC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11"/>
                <a:ext cx="1" cy="1"/>
              </a:xfrm>
              <a:custGeom>
                <a:avLst/>
                <a:gdLst>
                  <a:gd name="T0" fmla="*/ 4 w 9"/>
                  <a:gd name="T1" fmla="*/ 7 h 11"/>
                  <a:gd name="T2" fmla="*/ 4 w 9"/>
                  <a:gd name="T3" fmla="*/ 9 h 11"/>
                  <a:gd name="T4" fmla="*/ 5 w 9"/>
                  <a:gd name="T5" fmla="*/ 10 h 11"/>
                  <a:gd name="T6" fmla="*/ 3 w 9"/>
                  <a:gd name="T7" fmla="*/ 11 h 11"/>
                  <a:gd name="T8" fmla="*/ 1 w 9"/>
                  <a:gd name="T9" fmla="*/ 11 h 11"/>
                  <a:gd name="T10" fmla="*/ 0 w 9"/>
                  <a:gd name="T11" fmla="*/ 9 h 11"/>
                  <a:gd name="T12" fmla="*/ 0 w 9"/>
                  <a:gd name="T13" fmla="*/ 7 h 11"/>
                  <a:gd name="T14" fmla="*/ 2 w 9"/>
                  <a:gd name="T15" fmla="*/ 7 h 11"/>
                  <a:gd name="T16" fmla="*/ 4 w 9"/>
                  <a:gd name="T17" fmla="*/ 7 h 11"/>
                  <a:gd name="T18" fmla="*/ 3 w 9"/>
                  <a:gd name="T19" fmla="*/ 5 h 11"/>
                  <a:gd name="T20" fmla="*/ 2 w 9"/>
                  <a:gd name="T21" fmla="*/ 4 h 11"/>
                  <a:gd name="T22" fmla="*/ 2 w 9"/>
                  <a:gd name="T23" fmla="*/ 2 h 11"/>
                  <a:gd name="T24" fmla="*/ 1 w 9"/>
                  <a:gd name="T25" fmla="*/ 0 h 11"/>
                  <a:gd name="T26" fmla="*/ 3 w 9"/>
                  <a:gd name="T27" fmla="*/ 0 h 11"/>
                  <a:gd name="T28" fmla="*/ 5 w 9"/>
                  <a:gd name="T29" fmla="*/ 0 h 11"/>
                  <a:gd name="T30" fmla="*/ 7 w 9"/>
                  <a:gd name="T31" fmla="*/ 2 h 11"/>
                  <a:gd name="T32" fmla="*/ 7 w 9"/>
                  <a:gd name="T33" fmla="*/ 3 h 11"/>
                  <a:gd name="T34" fmla="*/ 8 w 9"/>
                  <a:gd name="T35" fmla="*/ 5 h 11"/>
                  <a:gd name="T36" fmla="*/ 9 w 9"/>
                  <a:gd name="T37" fmla="*/ 7 h 11"/>
                  <a:gd name="T38" fmla="*/ 7 w 9"/>
                  <a:gd name="T39" fmla="*/ 7 h 11"/>
                  <a:gd name="T40" fmla="*/ 4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4" y="9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7" name="Freeform 488">
                <a:extLst>
                  <a:ext uri="{FF2B5EF4-FFF2-40B4-BE49-F238E27FC236}">
                    <a16:creationId xmlns:a16="http://schemas.microsoft.com/office/drawing/2014/main" id="{558234A4-4FEF-DE5A-87F6-F2D8AB55D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11"/>
                <a:ext cx="1" cy="0"/>
              </a:xfrm>
              <a:custGeom>
                <a:avLst/>
                <a:gdLst>
                  <a:gd name="T0" fmla="*/ 8 w 12"/>
                  <a:gd name="T1" fmla="*/ 4 h 8"/>
                  <a:gd name="T2" fmla="*/ 9 w 12"/>
                  <a:gd name="T3" fmla="*/ 6 h 8"/>
                  <a:gd name="T4" fmla="*/ 9 w 12"/>
                  <a:gd name="T5" fmla="*/ 8 h 8"/>
                  <a:gd name="T6" fmla="*/ 8 w 12"/>
                  <a:gd name="T7" fmla="*/ 8 h 8"/>
                  <a:gd name="T8" fmla="*/ 6 w 12"/>
                  <a:gd name="T9" fmla="*/ 8 h 8"/>
                  <a:gd name="T10" fmla="*/ 4 w 12"/>
                  <a:gd name="T11" fmla="*/ 8 h 8"/>
                  <a:gd name="T12" fmla="*/ 2 w 12"/>
                  <a:gd name="T13" fmla="*/ 8 h 8"/>
                  <a:gd name="T14" fmla="*/ 1 w 12"/>
                  <a:gd name="T15" fmla="*/ 6 h 8"/>
                  <a:gd name="T16" fmla="*/ 0 w 12"/>
                  <a:gd name="T17" fmla="*/ 4 h 8"/>
                  <a:gd name="T18" fmla="*/ 2 w 12"/>
                  <a:gd name="T19" fmla="*/ 4 h 8"/>
                  <a:gd name="T20" fmla="*/ 4 w 12"/>
                  <a:gd name="T21" fmla="*/ 4 h 8"/>
                  <a:gd name="T22" fmla="*/ 6 w 12"/>
                  <a:gd name="T23" fmla="*/ 4 h 8"/>
                  <a:gd name="T24" fmla="*/ 8 w 12"/>
                  <a:gd name="T25" fmla="*/ 4 h 8"/>
                  <a:gd name="T26" fmla="*/ 7 w 12"/>
                  <a:gd name="T27" fmla="*/ 2 h 8"/>
                  <a:gd name="T28" fmla="*/ 7 w 12"/>
                  <a:gd name="T29" fmla="*/ 1 h 8"/>
                  <a:gd name="T30" fmla="*/ 9 w 12"/>
                  <a:gd name="T31" fmla="*/ 0 h 8"/>
                  <a:gd name="T32" fmla="*/ 11 w 12"/>
                  <a:gd name="T33" fmla="*/ 0 h 8"/>
                  <a:gd name="T34" fmla="*/ 11 w 12"/>
                  <a:gd name="T35" fmla="*/ 2 h 8"/>
                  <a:gd name="T36" fmla="*/ 12 w 12"/>
                  <a:gd name="T37" fmla="*/ 4 h 8"/>
                  <a:gd name="T38" fmla="*/ 10 w 12"/>
                  <a:gd name="T39" fmla="*/ 4 h 8"/>
                  <a:gd name="T40" fmla="*/ 8 w 12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8" y="4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8" name="Freeform 489">
                <a:extLst>
                  <a:ext uri="{FF2B5EF4-FFF2-40B4-BE49-F238E27FC236}">
                    <a16:creationId xmlns:a16="http://schemas.microsoft.com/office/drawing/2014/main" id="{760D0EA6-F856-3D54-C995-0D5CCDE7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02"/>
                <a:ext cx="1" cy="2"/>
              </a:xfrm>
              <a:custGeom>
                <a:avLst/>
                <a:gdLst>
                  <a:gd name="T0" fmla="*/ 10 w 10"/>
                  <a:gd name="T1" fmla="*/ 20 h 20"/>
                  <a:gd name="T2" fmla="*/ 8 w 10"/>
                  <a:gd name="T3" fmla="*/ 20 h 20"/>
                  <a:gd name="T4" fmla="*/ 5 w 10"/>
                  <a:gd name="T5" fmla="*/ 19 h 20"/>
                  <a:gd name="T6" fmla="*/ 5 w 10"/>
                  <a:gd name="T7" fmla="*/ 18 h 20"/>
                  <a:gd name="T8" fmla="*/ 5 w 10"/>
                  <a:gd name="T9" fmla="*/ 16 h 20"/>
                  <a:gd name="T10" fmla="*/ 5 w 10"/>
                  <a:gd name="T11" fmla="*/ 14 h 20"/>
                  <a:gd name="T12" fmla="*/ 4 w 10"/>
                  <a:gd name="T13" fmla="*/ 11 h 20"/>
                  <a:gd name="T14" fmla="*/ 3 w 10"/>
                  <a:gd name="T15" fmla="*/ 11 h 20"/>
                  <a:gd name="T16" fmla="*/ 1 w 10"/>
                  <a:gd name="T17" fmla="*/ 10 h 20"/>
                  <a:gd name="T18" fmla="*/ 0 w 10"/>
                  <a:gd name="T19" fmla="*/ 7 h 20"/>
                  <a:gd name="T20" fmla="*/ 0 w 10"/>
                  <a:gd name="T21" fmla="*/ 5 h 20"/>
                  <a:gd name="T22" fmla="*/ 0 w 10"/>
                  <a:gd name="T23" fmla="*/ 3 h 20"/>
                  <a:gd name="T24" fmla="*/ 2 w 10"/>
                  <a:gd name="T25" fmla="*/ 3 h 20"/>
                  <a:gd name="T26" fmla="*/ 3 w 10"/>
                  <a:gd name="T27" fmla="*/ 4 h 20"/>
                  <a:gd name="T28" fmla="*/ 3 w 10"/>
                  <a:gd name="T29" fmla="*/ 2 h 20"/>
                  <a:gd name="T30" fmla="*/ 3 w 10"/>
                  <a:gd name="T31" fmla="*/ 0 h 20"/>
                  <a:gd name="T32" fmla="*/ 5 w 10"/>
                  <a:gd name="T33" fmla="*/ 1 h 20"/>
                  <a:gd name="T34" fmla="*/ 8 w 10"/>
                  <a:gd name="T35" fmla="*/ 1 h 20"/>
                  <a:gd name="T36" fmla="*/ 8 w 10"/>
                  <a:gd name="T37" fmla="*/ 3 h 20"/>
                  <a:gd name="T38" fmla="*/ 8 w 10"/>
                  <a:gd name="T39" fmla="*/ 5 h 20"/>
                  <a:gd name="T40" fmla="*/ 8 w 10"/>
                  <a:gd name="T41" fmla="*/ 7 h 20"/>
                  <a:gd name="T42" fmla="*/ 9 w 10"/>
                  <a:gd name="T43" fmla="*/ 8 h 20"/>
                  <a:gd name="T44" fmla="*/ 6 w 10"/>
                  <a:gd name="T45" fmla="*/ 8 h 20"/>
                  <a:gd name="T46" fmla="*/ 4 w 10"/>
                  <a:gd name="T47" fmla="*/ 7 h 20"/>
                  <a:gd name="T48" fmla="*/ 4 w 10"/>
                  <a:gd name="T49" fmla="*/ 9 h 20"/>
                  <a:gd name="T50" fmla="*/ 4 w 10"/>
                  <a:gd name="T51" fmla="*/ 11 h 20"/>
                  <a:gd name="T52" fmla="*/ 6 w 10"/>
                  <a:gd name="T53" fmla="*/ 12 h 20"/>
                  <a:gd name="T54" fmla="*/ 9 w 10"/>
                  <a:gd name="T55" fmla="*/ 12 h 20"/>
                  <a:gd name="T56" fmla="*/ 9 w 10"/>
                  <a:gd name="T57" fmla="*/ 15 h 20"/>
                  <a:gd name="T58" fmla="*/ 10 w 10"/>
                  <a:gd name="T59" fmla="*/ 17 h 20"/>
                  <a:gd name="T60" fmla="*/ 10 w 10"/>
                  <a:gd name="T6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20">
                    <a:moveTo>
                      <a:pt x="10" y="20"/>
                    </a:moveTo>
                    <a:lnTo>
                      <a:pt x="8" y="20"/>
                    </a:lnTo>
                    <a:lnTo>
                      <a:pt x="5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49" name="Freeform 490">
                <a:extLst>
                  <a:ext uri="{FF2B5EF4-FFF2-40B4-BE49-F238E27FC236}">
                    <a16:creationId xmlns:a16="http://schemas.microsoft.com/office/drawing/2014/main" id="{A4CA9057-C7C4-C953-6244-695EADC4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" y="2801"/>
                <a:ext cx="1" cy="1"/>
              </a:xfrm>
              <a:custGeom>
                <a:avLst/>
                <a:gdLst>
                  <a:gd name="T0" fmla="*/ 11 w 15"/>
                  <a:gd name="T1" fmla="*/ 6 h 11"/>
                  <a:gd name="T2" fmla="*/ 13 w 15"/>
                  <a:gd name="T3" fmla="*/ 7 h 11"/>
                  <a:gd name="T4" fmla="*/ 15 w 15"/>
                  <a:gd name="T5" fmla="*/ 7 h 11"/>
                  <a:gd name="T6" fmla="*/ 15 w 15"/>
                  <a:gd name="T7" fmla="*/ 9 h 11"/>
                  <a:gd name="T8" fmla="*/ 15 w 15"/>
                  <a:gd name="T9" fmla="*/ 11 h 11"/>
                  <a:gd name="T10" fmla="*/ 13 w 15"/>
                  <a:gd name="T11" fmla="*/ 11 h 11"/>
                  <a:gd name="T12" fmla="*/ 11 w 15"/>
                  <a:gd name="T13" fmla="*/ 10 h 11"/>
                  <a:gd name="T14" fmla="*/ 11 w 15"/>
                  <a:gd name="T15" fmla="*/ 8 h 11"/>
                  <a:gd name="T16" fmla="*/ 11 w 15"/>
                  <a:gd name="T17" fmla="*/ 6 h 11"/>
                  <a:gd name="T18" fmla="*/ 9 w 15"/>
                  <a:gd name="T19" fmla="*/ 6 h 11"/>
                  <a:gd name="T20" fmla="*/ 7 w 15"/>
                  <a:gd name="T21" fmla="*/ 5 h 11"/>
                  <a:gd name="T22" fmla="*/ 5 w 15"/>
                  <a:gd name="T23" fmla="*/ 5 h 11"/>
                  <a:gd name="T24" fmla="*/ 4 w 15"/>
                  <a:gd name="T25" fmla="*/ 4 h 11"/>
                  <a:gd name="T26" fmla="*/ 4 w 15"/>
                  <a:gd name="T27" fmla="*/ 6 h 11"/>
                  <a:gd name="T28" fmla="*/ 4 w 15"/>
                  <a:gd name="T29" fmla="*/ 8 h 11"/>
                  <a:gd name="T30" fmla="*/ 2 w 15"/>
                  <a:gd name="T31" fmla="*/ 8 h 11"/>
                  <a:gd name="T32" fmla="*/ 0 w 15"/>
                  <a:gd name="T33" fmla="*/ 7 h 11"/>
                  <a:gd name="T34" fmla="*/ 0 w 15"/>
                  <a:gd name="T35" fmla="*/ 5 h 11"/>
                  <a:gd name="T36" fmla="*/ 0 w 15"/>
                  <a:gd name="T37" fmla="*/ 4 h 11"/>
                  <a:gd name="T38" fmla="*/ 2 w 15"/>
                  <a:gd name="T39" fmla="*/ 4 h 11"/>
                  <a:gd name="T40" fmla="*/ 4 w 15"/>
                  <a:gd name="T41" fmla="*/ 4 h 11"/>
                  <a:gd name="T42" fmla="*/ 3 w 15"/>
                  <a:gd name="T43" fmla="*/ 3 h 11"/>
                  <a:gd name="T44" fmla="*/ 3 w 15"/>
                  <a:gd name="T45" fmla="*/ 0 h 11"/>
                  <a:gd name="T46" fmla="*/ 5 w 15"/>
                  <a:gd name="T47" fmla="*/ 0 h 11"/>
                  <a:gd name="T48" fmla="*/ 7 w 15"/>
                  <a:gd name="T49" fmla="*/ 1 h 11"/>
                  <a:gd name="T50" fmla="*/ 9 w 15"/>
                  <a:gd name="T51" fmla="*/ 1 h 11"/>
                  <a:gd name="T52" fmla="*/ 11 w 15"/>
                  <a:gd name="T53" fmla="*/ 1 h 11"/>
                  <a:gd name="T54" fmla="*/ 11 w 15"/>
                  <a:gd name="T55" fmla="*/ 4 h 11"/>
                  <a:gd name="T56" fmla="*/ 11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1" y="6"/>
                    </a:move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0" name="Freeform 491">
                <a:extLst>
                  <a:ext uri="{FF2B5EF4-FFF2-40B4-BE49-F238E27FC236}">
                    <a16:creationId xmlns:a16="http://schemas.microsoft.com/office/drawing/2014/main" id="{A19E80E9-A2C1-D453-6388-C23801F6F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8" y="2884"/>
                <a:ext cx="1" cy="0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8 h 8"/>
                  <a:gd name="T6" fmla="*/ 9 w 10"/>
                  <a:gd name="T7" fmla="*/ 8 h 8"/>
                  <a:gd name="T8" fmla="*/ 7 w 10"/>
                  <a:gd name="T9" fmla="*/ 8 h 8"/>
                  <a:gd name="T10" fmla="*/ 5 w 10"/>
                  <a:gd name="T11" fmla="*/ 8 h 8"/>
                  <a:gd name="T12" fmla="*/ 3 w 10"/>
                  <a:gd name="T13" fmla="*/ 8 h 8"/>
                  <a:gd name="T14" fmla="*/ 2 w 10"/>
                  <a:gd name="T15" fmla="*/ 6 h 8"/>
                  <a:gd name="T16" fmla="*/ 1 w 10"/>
                  <a:gd name="T17" fmla="*/ 5 h 8"/>
                  <a:gd name="T18" fmla="*/ 0 w 10"/>
                  <a:gd name="T19" fmla="*/ 2 h 8"/>
                  <a:gd name="T20" fmla="*/ 0 w 10"/>
                  <a:gd name="T21" fmla="*/ 0 h 8"/>
                  <a:gd name="T22" fmla="*/ 1 w 10"/>
                  <a:gd name="T23" fmla="*/ 0 h 8"/>
                  <a:gd name="T24" fmla="*/ 3 w 10"/>
                  <a:gd name="T25" fmla="*/ 0 h 8"/>
                  <a:gd name="T26" fmla="*/ 4 w 10"/>
                  <a:gd name="T27" fmla="*/ 2 h 8"/>
                  <a:gd name="T28" fmla="*/ 5 w 10"/>
                  <a:gd name="T29" fmla="*/ 4 h 8"/>
                  <a:gd name="T30" fmla="*/ 7 w 10"/>
                  <a:gd name="T31" fmla="*/ 4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1" name="Freeform 492">
                <a:extLst>
                  <a:ext uri="{FF2B5EF4-FFF2-40B4-BE49-F238E27FC236}">
                    <a16:creationId xmlns:a16="http://schemas.microsoft.com/office/drawing/2014/main" id="{5B9D8634-5955-2E4E-82B8-AFB17EA5A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" y="2882"/>
                <a:ext cx="0" cy="1"/>
              </a:xfrm>
              <a:custGeom>
                <a:avLst/>
                <a:gdLst>
                  <a:gd name="T0" fmla="*/ 7 w 10"/>
                  <a:gd name="T1" fmla="*/ 7 h 7"/>
                  <a:gd name="T2" fmla="*/ 5 w 10"/>
                  <a:gd name="T3" fmla="*/ 7 h 7"/>
                  <a:gd name="T4" fmla="*/ 3 w 10"/>
                  <a:gd name="T5" fmla="*/ 7 h 7"/>
                  <a:gd name="T6" fmla="*/ 3 w 10"/>
                  <a:gd name="T7" fmla="*/ 6 h 7"/>
                  <a:gd name="T8" fmla="*/ 2 w 10"/>
                  <a:gd name="T9" fmla="*/ 4 h 7"/>
                  <a:gd name="T10" fmla="*/ 1 w 10"/>
                  <a:gd name="T11" fmla="*/ 2 h 7"/>
                  <a:gd name="T12" fmla="*/ 0 w 10"/>
                  <a:gd name="T13" fmla="*/ 1 h 7"/>
                  <a:gd name="T14" fmla="*/ 2 w 10"/>
                  <a:gd name="T15" fmla="*/ 1 h 7"/>
                  <a:gd name="T16" fmla="*/ 4 w 10"/>
                  <a:gd name="T17" fmla="*/ 1 h 7"/>
                  <a:gd name="T18" fmla="*/ 6 w 10"/>
                  <a:gd name="T19" fmla="*/ 0 h 7"/>
                  <a:gd name="T20" fmla="*/ 8 w 10"/>
                  <a:gd name="T21" fmla="*/ 0 h 7"/>
                  <a:gd name="T22" fmla="*/ 10 w 10"/>
                  <a:gd name="T23" fmla="*/ 2 h 7"/>
                  <a:gd name="T24" fmla="*/ 10 w 10"/>
                  <a:gd name="T25" fmla="*/ 4 h 7"/>
                  <a:gd name="T26" fmla="*/ 8 w 10"/>
                  <a:gd name="T27" fmla="*/ 4 h 7"/>
                  <a:gd name="T28" fmla="*/ 6 w 10"/>
                  <a:gd name="T29" fmla="*/ 4 h 7"/>
                  <a:gd name="T30" fmla="*/ 6 w 10"/>
                  <a:gd name="T31" fmla="*/ 6 h 7"/>
                  <a:gd name="T32" fmla="*/ 7 w 10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2" name="Freeform 493">
                <a:extLst>
                  <a:ext uri="{FF2B5EF4-FFF2-40B4-BE49-F238E27FC236}">
                    <a16:creationId xmlns:a16="http://schemas.microsoft.com/office/drawing/2014/main" id="{0BAC05FE-92B3-6913-9188-C9C888C5F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3" y="2878"/>
                <a:ext cx="1" cy="1"/>
              </a:xfrm>
              <a:custGeom>
                <a:avLst/>
                <a:gdLst>
                  <a:gd name="T0" fmla="*/ 9 w 10"/>
                  <a:gd name="T1" fmla="*/ 4 h 8"/>
                  <a:gd name="T2" fmla="*/ 10 w 10"/>
                  <a:gd name="T3" fmla="*/ 6 h 8"/>
                  <a:gd name="T4" fmla="*/ 10 w 10"/>
                  <a:gd name="T5" fmla="*/ 7 h 8"/>
                  <a:gd name="T6" fmla="*/ 9 w 10"/>
                  <a:gd name="T7" fmla="*/ 8 h 8"/>
                  <a:gd name="T8" fmla="*/ 7 w 10"/>
                  <a:gd name="T9" fmla="*/ 8 h 8"/>
                  <a:gd name="T10" fmla="*/ 5 w 10"/>
                  <a:gd name="T11" fmla="*/ 8 h 8"/>
                  <a:gd name="T12" fmla="*/ 2 w 10"/>
                  <a:gd name="T13" fmla="*/ 8 h 8"/>
                  <a:gd name="T14" fmla="*/ 1 w 10"/>
                  <a:gd name="T15" fmla="*/ 6 h 8"/>
                  <a:gd name="T16" fmla="*/ 0 w 10"/>
                  <a:gd name="T17" fmla="*/ 4 h 8"/>
                  <a:gd name="T18" fmla="*/ 2 w 10"/>
                  <a:gd name="T19" fmla="*/ 4 h 8"/>
                  <a:gd name="T20" fmla="*/ 5 w 10"/>
                  <a:gd name="T21" fmla="*/ 4 h 8"/>
                  <a:gd name="T22" fmla="*/ 3 w 10"/>
                  <a:gd name="T23" fmla="*/ 2 h 8"/>
                  <a:gd name="T24" fmla="*/ 3 w 10"/>
                  <a:gd name="T25" fmla="*/ 0 h 8"/>
                  <a:gd name="T26" fmla="*/ 6 w 10"/>
                  <a:gd name="T27" fmla="*/ 0 h 8"/>
                  <a:gd name="T28" fmla="*/ 7 w 10"/>
                  <a:gd name="T29" fmla="*/ 0 h 8"/>
                  <a:gd name="T30" fmla="*/ 8 w 10"/>
                  <a:gd name="T31" fmla="*/ 1 h 8"/>
                  <a:gd name="T32" fmla="*/ 9 w 10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4"/>
                    </a:moveTo>
                    <a:lnTo>
                      <a:pt x="10" y="6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3" name="Freeform 494">
                <a:extLst>
                  <a:ext uri="{FF2B5EF4-FFF2-40B4-BE49-F238E27FC236}">
                    <a16:creationId xmlns:a16="http://schemas.microsoft.com/office/drawing/2014/main" id="{F330A613-3504-E7F5-91D2-730859678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76"/>
                <a:ext cx="1" cy="1"/>
              </a:xfrm>
              <a:custGeom>
                <a:avLst/>
                <a:gdLst>
                  <a:gd name="T0" fmla="*/ 3 w 14"/>
                  <a:gd name="T1" fmla="*/ 8 h 8"/>
                  <a:gd name="T2" fmla="*/ 0 w 14"/>
                  <a:gd name="T3" fmla="*/ 0 h 8"/>
                  <a:gd name="T4" fmla="*/ 4 w 14"/>
                  <a:gd name="T5" fmla="*/ 0 h 8"/>
                  <a:gd name="T6" fmla="*/ 12 w 14"/>
                  <a:gd name="T7" fmla="*/ 1 h 8"/>
                  <a:gd name="T8" fmla="*/ 13 w 14"/>
                  <a:gd name="T9" fmla="*/ 2 h 8"/>
                  <a:gd name="T10" fmla="*/ 14 w 14"/>
                  <a:gd name="T11" fmla="*/ 4 h 8"/>
                  <a:gd name="T12" fmla="*/ 12 w 14"/>
                  <a:gd name="T13" fmla="*/ 4 h 8"/>
                  <a:gd name="T14" fmla="*/ 9 w 14"/>
                  <a:gd name="T15" fmla="*/ 4 h 8"/>
                  <a:gd name="T16" fmla="*/ 7 w 14"/>
                  <a:gd name="T17" fmla="*/ 4 h 8"/>
                  <a:gd name="T18" fmla="*/ 5 w 14"/>
                  <a:gd name="T19" fmla="*/ 4 h 8"/>
                  <a:gd name="T20" fmla="*/ 6 w 14"/>
                  <a:gd name="T21" fmla="*/ 5 h 8"/>
                  <a:gd name="T22" fmla="*/ 7 w 14"/>
                  <a:gd name="T23" fmla="*/ 8 h 8"/>
                  <a:gd name="T24" fmla="*/ 5 w 14"/>
                  <a:gd name="T25" fmla="*/ 8 h 8"/>
                  <a:gd name="T26" fmla="*/ 3 w 14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3" y="8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2" y="1"/>
                    </a:lnTo>
                    <a:lnTo>
                      <a:pt x="13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4" name="Freeform 495">
                <a:extLst>
                  <a:ext uri="{FF2B5EF4-FFF2-40B4-BE49-F238E27FC236}">
                    <a16:creationId xmlns:a16="http://schemas.microsoft.com/office/drawing/2014/main" id="{F681246D-820A-2DEE-7CDA-3288BAADD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4" y="2876"/>
                <a:ext cx="1" cy="0"/>
              </a:xfrm>
              <a:custGeom>
                <a:avLst/>
                <a:gdLst>
                  <a:gd name="T0" fmla="*/ 9 w 10"/>
                  <a:gd name="T1" fmla="*/ 4 h 7"/>
                  <a:gd name="T2" fmla="*/ 9 w 10"/>
                  <a:gd name="T3" fmla="*/ 6 h 7"/>
                  <a:gd name="T4" fmla="*/ 10 w 10"/>
                  <a:gd name="T5" fmla="*/ 7 h 7"/>
                  <a:gd name="T6" fmla="*/ 8 w 10"/>
                  <a:gd name="T7" fmla="*/ 7 h 7"/>
                  <a:gd name="T8" fmla="*/ 5 w 10"/>
                  <a:gd name="T9" fmla="*/ 7 h 7"/>
                  <a:gd name="T10" fmla="*/ 3 w 10"/>
                  <a:gd name="T11" fmla="*/ 7 h 7"/>
                  <a:gd name="T12" fmla="*/ 2 w 10"/>
                  <a:gd name="T13" fmla="*/ 7 h 7"/>
                  <a:gd name="T14" fmla="*/ 1 w 10"/>
                  <a:gd name="T15" fmla="*/ 6 h 7"/>
                  <a:gd name="T16" fmla="*/ 0 w 10"/>
                  <a:gd name="T17" fmla="*/ 4 h 7"/>
                  <a:gd name="T18" fmla="*/ 2 w 10"/>
                  <a:gd name="T19" fmla="*/ 4 h 7"/>
                  <a:gd name="T20" fmla="*/ 4 w 10"/>
                  <a:gd name="T21" fmla="*/ 4 h 7"/>
                  <a:gd name="T22" fmla="*/ 3 w 10"/>
                  <a:gd name="T23" fmla="*/ 2 h 7"/>
                  <a:gd name="T24" fmla="*/ 2 w 10"/>
                  <a:gd name="T25" fmla="*/ 1 h 7"/>
                  <a:gd name="T26" fmla="*/ 4 w 10"/>
                  <a:gd name="T27" fmla="*/ 0 h 7"/>
                  <a:gd name="T28" fmla="*/ 6 w 10"/>
                  <a:gd name="T29" fmla="*/ 1 h 7"/>
                  <a:gd name="T30" fmla="*/ 8 w 10"/>
                  <a:gd name="T31" fmla="*/ 2 h 7"/>
                  <a:gd name="T32" fmla="*/ 9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9" y="4"/>
                    </a:moveTo>
                    <a:lnTo>
                      <a:pt x="9" y="6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5" name="Freeform 496">
                <a:extLst>
                  <a:ext uri="{FF2B5EF4-FFF2-40B4-BE49-F238E27FC236}">
                    <a16:creationId xmlns:a16="http://schemas.microsoft.com/office/drawing/2014/main" id="{A55E166E-2C64-02D7-444F-668AD322D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9" y="2870"/>
                <a:ext cx="1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6 h 7"/>
                  <a:gd name="T4" fmla="*/ 12 w 12"/>
                  <a:gd name="T5" fmla="*/ 7 h 7"/>
                  <a:gd name="T6" fmla="*/ 10 w 12"/>
                  <a:gd name="T7" fmla="*/ 7 h 7"/>
                  <a:gd name="T8" fmla="*/ 8 w 12"/>
                  <a:gd name="T9" fmla="*/ 7 h 7"/>
                  <a:gd name="T10" fmla="*/ 5 w 12"/>
                  <a:gd name="T11" fmla="*/ 7 h 7"/>
                  <a:gd name="T12" fmla="*/ 3 w 12"/>
                  <a:gd name="T13" fmla="*/ 7 h 7"/>
                  <a:gd name="T14" fmla="*/ 2 w 12"/>
                  <a:gd name="T15" fmla="*/ 5 h 7"/>
                  <a:gd name="T16" fmla="*/ 2 w 12"/>
                  <a:gd name="T17" fmla="*/ 3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2 h 7"/>
                  <a:gd name="T28" fmla="*/ 6 w 12"/>
                  <a:gd name="T29" fmla="*/ 4 h 7"/>
                  <a:gd name="T30" fmla="*/ 8 w 12"/>
                  <a:gd name="T31" fmla="*/ 4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6" name="Freeform 497">
                <a:extLst>
                  <a:ext uri="{FF2B5EF4-FFF2-40B4-BE49-F238E27FC236}">
                    <a16:creationId xmlns:a16="http://schemas.microsoft.com/office/drawing/2014/main" id="{32054B74-29F7-1190-496D-393C2A48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66"/>
                <a:ext cx="1" cy="0"/>
              </a:xfrm>
              <a:custGeom>
                <a:avLst/>
                <a:gdLst>
                  <a:gd name="T0" fmla="*/ 5 w 18"/>
                  <a:gd name="T1" fmla="*/ 4 h 5"/>
                  <a:gd name="T2" fmla="*/ 3 w 18"/>
                  <a:gd name="T3" fmla="*/ 4 h 5"/>
                  <a:gd name="T4" fmla="*/ 1 w 18"/>
                  <a:gd name="T5" fmla="*/ 4 h 5"/>
                  <a:gd name="T6" fmla="*/ 1 w 18"/>
                  <a:gd name="T7" fmla="*/ 3 h 5"/>
                  <a:gd name="T8" fmla="*/ 0 w 18"/>
                  <a:gd name="T9" fmla="*/ 0 h 5"/>
                  <a:gd name="T10" fmla="*/ 2 w 18"/>
                  <a:gd name="T11" fmla="*/ 0 h 5"/>
                  <a:gd name="T12" fmla="*/ 4 w 18"/>
                  <a:gd name="T13" fmla="*/ 0 h 5"/>
                  <a:gd name="T14" fmla="*/ 6 w 18"/>
                  <a:gd name="T15" fmla="*/ 0 h 5"/>
                  <a:gd name="T16" fmla="*/ 8 w 18"/>
                  <a:gd name="T17" fmla="*/ 0 h 5"/>
                  <a:gd name="T18" fmla="*/ 13 w 18"/>
                  <a:gd name="T19" fmla="*/ 2 h 5"/>
                  <a:gd name="T20" fmla="*/ 14 w 18"/>
                  <a:gd name="T21" fmla="*/ 2 h 5"/>
                  <a:gd name="T22" fmla="*/ 16 w 18"/>
                  <a:gd name="T23" fmla="*/ 2 h 5"/>
                  <a:gd name="T24" fmla="*/ 17 w 18"/>
                  <a:gd name="T25" fmla="*/ 4 h 5"/>
                  <a:gd name="T26" fmla="*/ 18 w 18"/>
                  <a:gd name="T27" fmla="*/ 5 h 5"/>
                  <a:gd name="T28" fmla="*/ 16 w 18"/>
                  <a:gd name="T29" fmla="*/ 5 h 5"/>
                  <a:gd name="T30" fmla="*/ 14 w 18"/>
                  <a:gd name="T31" fmla="*/ 5 h 5"/>
                  <a:gd name="T32" fmla="*/ 12 w 18"/>
                  <a:gd name="T33" fmla="*/ 5 h 5"/>
                  <a:gd name="T34" fmla="*/ 9 w 18"/>
                  <a:gd name="T35" fmla="*/ 5 h 5"/>
                  <a:gd name="T36" fmla="*/ 5 w 18"/>
                  <a:gd name="T3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5">
                    <a:moveTo>
                      <a:pt x="5" y="4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7" name="Freeform 498">
                <a:extLst>
                  <a:ext uri="{FF2B5EF4-FFF2-40B4-BE49-F238E27FC236}">
                    <a16:creationId xmlns:a16="http://schemas.microsoft.com/office/drawing/2014/main" id="{21E9588C-C6C1-C853-98AA-58927E268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" y="2864"/>
                <a:ext cx="1" cy="0"/>
              </a:xfrm>
              <a:custGeom>
                <a:avLst/>
                <a:gdLst>
                  <a:gd name="T0" fmla="*/ 2 w 8"/>
                  <a:gd name="T1" fmla="*/ 11 h 11"/>
                  <a:gd name="T2" fmla="*/ 1 w 8"/>
                  <a:gd name="T3" fmla="*/ 8 h 11"/>
                  <a:gd name="T4" fmla="*/ 0 w 8"/>
                  <a:gd name="T5" fmla="*/ 5 h 11"/>
                  <a:gd name="T6" fmla="*/ 0 w 8"/>
                  <a:gd name="T7" fmla="*/ 3 h 11"/>
                  <a:gd name="T8" fmla="*/ 1 w 8"/>
                  <a:gd name="T9" fmla="*/ 3 h 11"/>
                  <a:gd name="T10" fmla="*/ 3 w 8"/>
                  <a:gd name="T11" fmla="*/ 4 h 11"/>
                  <a:gd name="T12" fmla="*/ 3 w 8"/>
                  <a:gd name="T13" fmla="*/ 2 h 11"/>
                  <a:gd name="T14" fmla="*/ 2 w 8"/>
                  <a:gd name="T15" fmla="*/ 0 h 11"/>
                  <a:gd name="T16" fmla="*/ 4 w 8"/>
                  <a:gd name="T17" fmla="*/ 0 h 11"/>
                  <a:gd name="T18" fmla="*/ 6 w 8"/>
                  <a:gd name="T19" fmla="*/ 0 h 11"/>
                  <a:gd name="T20" fmla="*/ 7 w 8"/>
                  <a:gd name="T21" fmla="*/ 4 h 11"/>
                  <a:gd name="T22" fmla="*/ 8 w 8"/>
                  <a:gd name="T23" fmla="*/ 7 h 11"/>
                  <a:gd name="T24" fmla="*/ 8 w 8"/>
                  <a:gd name="T25" fmla="*/ 8 h 11"/>
                  <a:gd name="T26" fmla="*/ 7 w 8"/>
                  <a:gd name="T27" fmla="*/ 8 h 11"/>
                  <a:gd name="T28" fmla="*/ 5 w 8"/>
                  <a:gd name="T29" fmla="*/ 8 h 11"/>
                  <a:gd name="T30" fmla="*/ 5 w 8"/>
                  <a:gd name="T31" fmla="*/ 10 h 11"/>
                  <a:gd name="T32" fmla="*/ 6 w 8"/>
                  <a:gd name="T33" fmla="*/ 11 h 11"/>
                  <a:gd name="T34" fmla="*/ 4 w 8"/>
                  <a:gd name="T35" fmla="*/ 11 h 11"/>
                  <a:gd name="T36" fmla="*/ 2 w 8"/>
                  <a:gd name="T3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lnTo>
                      <a:pt x="1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8" name="Freeform 499">
                <a:extLst>
                  <a:ext uri="{FF2B5EF4-FFF2-40B4-BE49-F238E27FC236}">
                    <a16:creationId xmlns:a16="http://schemas.microsoft.com/office/drawing/2014/main" id="{79DB408B-B370-3378-DDFD-75530C6A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5" y="2859"/>
                <a:ext cx="1" cy="1"/>
              </a:xfrm>
              <a:custGeom>
                <a:avLst/>
                <a:gdLst>
                  <a:gd name="T0" fmla="*/ 10 w 10"/>
                  <a:gd name="T1" fmla="*/ 12 h 12"/>
                  <a:gd name="T2" fmla="*/ 8 w 10"/>
                  <a:gd name="T3" fmla="*/ 11 h 12"/>
                  <a:gd name="T4" fmla="*/ 6 w 10"/>
                  <a:gd name="T5" fmla="*/ 11 h 12"/>
                  <a:gd name="T6" fmla="*/ 6 w 10"/>
                  <a:gd name="T7" fmla="*/ 9 h 12"/>
                  <a:gd name="T8" fmla="*/ 5 w 10"/>
                  <a:gd name="T9" fmla="*/ 8 h 12"/>
                  <a:gd name="T10" fmla="*/ 3 w 10"/>
                  <a:gd name="T11" fmla="*/ 8 h 12"/>
                  <a:gd name="T12" fmla="*/ 1 w 10"/>
                  <a:gd name="T13" fmla="*/ 7 h 12"/>
                  <a:gd name="T14" fmla="*/ 1 w 10"/>
                  <a:gd name="T15" fmla="*/ 5 h 12"/>
                  <a:gd name="T16" fmla="*/ 0 w 10"/>
                  <a:gd name="T17" fmla="*/ 3 h 12"/>
                  <a:gd name="T18" fmla="*/ 2 w 10"/>
                  <a:gd name="T19" fmla="*/ 3 h 12"/>
                  <a:gd name="T20" fmla="*/ 4 w 10"/>
                  <a:gd name="T21" fmla="*/ 3 h 12"/>
                  <a:gd name="T22" fmla="*/ 3 w 10"/>
                  <a:gd name="T23" fmla="*/ 1 h 12"/>
                  <a:gd name="T24" fmla="*/ 3 w 10"/>
                  <a:gd name="T25" fmla="*/ 0 h 12"/>
                  <a:gd name="T26" fmla="*/ 5 w 10"/>
                  <a:gd name="T27" fmla="*/ 0 h 12"/>
                  <a:gd name="T28" fmla="*/ 7 w 10"/>
                  <a:gd name="T29" fmla="*/ 0 h 12"/>
                  <a:gd name="T30" fmla="*/ 7 w 10"/>
                  <a:gd name="T31" fmla="*/ 2 h 12"/>
                  <a:gd name="T32" fmla="*/ 8 w 10"/>
                  <a:gd name="T33" fmla="*/ 4 h 12"/>
                  <a:gd name="T34" fmla="*/ 8 w 10"/>
                  <a:gd name="T35" fmla="*/ 5 h 12"/>
                  <a:gd name="T36" fmla="*/ 9 w 10"/>
                  <a:gd name="T37" fmla="*/ 8 h 12"/>
                  <a:gd name="T38" fmla="*/ 10 w 10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lnTo>
                      <a:pt x="8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9" y="8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59" name="Freeform 500">
                <a:extLst>
                  <a:ext uri="{FF2B5EF4-FFF2-40B4-BE49-F238E27FC236}">
                    <a16:creationId xmlns:a16="http://schemas.microsoft.com/office/drawing/2014/main" id="{A8DDDBA2-23E5-BB06-AC0C-C135F594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52"/>
                <a:ext cx="0" cy="1"/>
              </a:xfrm>
              <a:custGeom>
                <a:avLst/>
                <a:gdLst>
                  <a:gd name="T0" fmla="*/ 9 w 10"/>
                  <a:gd name="T1" fmla="*/ 5 h 9"/>
                  <a:gd name="T2" fmla="*/ 9 w 10"/>
                  <a:gd name="T3" fmla="*/ 7 h 9"/>
                  <a:gd name="T4" fmla="*/ 10 w 10"/>
                  <a:gd name="T5" fmla="*/ 9 h 9"/>
                  <a:gd name="T6" fmla="*/ 8 w 10"/>
                  <a:gd name="T7" fmla="*/ 9 h 9"/>
                  <a:gd name="T8" fmla="*/ 5 w 10"/>
                  <a:gd name="T9" fmla="*/ 8 h 9"/>
                  <a:gd name="T10" fmla="*/ 3 w 10"/>
                  <a:gd name="T11" fmla="*/ 8 h 9"/>
                  <a:gd name="T12" fmla="*/ 1 w 10"/>
                  <a:gd name="T13" fmla="*/ 8 h 9"/>
                  <a:gd name="T14" fmla="*/ 1 w 10"/>
                  <a:gd name="T15" fmla="*/ 6 h 9"/>
                  <a:gd name="T16" fmla="*/ 0 w 10"/>
                  <a:gd name="T17" fmla="*/ 5 h 9"/>
                  <a:gd name="T18" fmla="*/ 2 w 10"/>
                  <a:gd name="T19" fmla="*/ 5 h 9"/>
                  <a:gd name="T20" fmla="*/ 4 w 10"/>
                  <a:gd name="T21" fmla="*/ 5 h 9"/>
                  <a:gd name="T22" fmla="*/ 3 w 10"/>
                  <a:gd name="T23" fmla="*/ 2 h 9"/>
                  <a:gd name="T24" fmla="*/ 3 w 10"/>
                  <a:gd name="T25" fmla="*/ 0 h 9"/>
                  <a:gd name="T26" fmla="*/ 5 w 10"/>
                  <a:gd name="T27" fmla="*/ 1 h 9"/>
                  <a:gd name="T28" fmla="*/ 8 w 10"/>
                  <a:gd name="T29" fmla="*/ 1 h 9"/>
                  <a:gd name="T30" fmla="*/ 8 w 10"/>
                  <a:gd name="T31" fmla="*/ 3 h 9"/>
                  <a:gd name="T32" fmla="*/ 9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9" y="5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0" name="Freeform 501">
                <a:extLst>
                  <a:ext uri="{FF2B5EF4-FFF2-40B4-BE49-F238E27FC236}">
                    <a16:creationId xmlns:a16="http://schemas.microsoft.com/office/drawing/2014/main" id="{11B92DC9-76AC-8C78-DAAD-C3A0ED9BC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4" y="2851"/>
                <a:ext cx="0" cy="1"/>
              </a:xfrm>
              <a:custGeom>
                <a:avLst/>
                <a:gdLst>
                  <a:gd name="T0" fmla="*/ 0 w 14"/>
                  <a:gd name="T1" fmla="*/ 0 h 8"/>
                  <a:gd name="T2" fmla="*/ 3 w 14"/>
                  <a:gd name="T3" fmla="*/ 0 h 8"/>
                  <a:gd name="T4" fmla="*/ 5 w 14"/>
                  <a:gd name="T5" fmla="*/ 0 h 8"/>
                  <a:gd name="T6" fmla="*/ 7 w 14"/>
                  <a:gd name="T7" fmla="*/ 1 h 8"/>
                  <a:gd name="T8" fmla="*/ 8 w 14"/>
                  <a:gd name="T9" fmla="*/ 2 h 8"/>
                  <a:gd name="T10" fmla="*/ 8 w 14"/>
                  <a:gd name="T11" fmla="*/ 4 h 8"/>
                  <a:gd name="T12" fmla="*/ 11 w 14"/>
                  <a:gd name="T13" fmla="*/ 4 h 8"/>
                  <a:gd name="T14" fmla="*/ 13 w 14"/>
                  <a:gd name="T15" fmla="*/ 4 h 8"/>
                  <a:gd name="T16" fmla="*/ 14 w 14"/>
                  <a:gd name="T17" fmla="*/ 8 h 8"/>
                  <a:gd name="T18" fmla="*/ 9 w 14"/>
                  <a:gd name="T19" fmla="*/ 8 h 8"/>
                  <a:gd name="T20" fmla="*/ 2 w 14"/>
                  <a:gd name="T21" fmla="*/ 7 h 8"/>
                  <a:gd name="T22" fmla="*/ 0 w 14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8"/>
                    </a:lnTo>
                    <a:lnTo>
                      <a:pt x="9" y="8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1" name="Freeform 502">
                <a:extLst>
                  <a:ext uri="{FF2B5EF4-FFF2-40B4-BE49-F238E27FC236}">
                    <a16:creationId xmlns:a16="http://schemas.microsoft.com/office/drawing/2014/main" id="{3A335B3D-44B9-3D8B-955B-4F9F0243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49"/>
                <a:ext cx="1" cy="0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7 h 9"/>
                  <a:gd name="T4" fmla="*/ 11 w 11"/>
                  <a:gd name="T5" fmla="*/ 9 h 9"/>
                  <a:gd name="T6" fmla="*/ 9 w 11"/>
                  <a:gd name="T7" fmla="*/ 9 h 9"/>
                  <a:gd name="T8" fmla="*/ 7 w 11"/>
                  <a:gd name="T9" fmla="*/ 9 h 9"/>
                  <a:gd name="T10" fmla="*/ 7 w 11"/>
                  <a:gd name="T11" fmla="*/ 7 h 9"/>
                  <a:gd name="T12" fmla="*/ 6 w 11"/>
                  <a:gd name="T13" fmla="*/ 4 h 9"/>
                  <a:gd name="T14" fmla="*/ 4 w 11"/>
                  <a:gd name="T15" fmla="*/ 4 h 9"/>
                  <a:gd name="T16" fmla="*/ 2 w 11"/>
                  <a:gd name="T17" fmla="*/ 4 h 9"/>
                  <a:gd name="T18" fmla="*/ 2 w 11"/>
                  <a:gd name="T19" fmla="*/ 2 h 9"/>
                  <a:gd name="T20" fmla="*/ 0 w 11"/>
                  <a:gd name="T21" fmla="*/ 0 h 9"/>
                  <a:gd name="T22" fmla="*/ 3 w 11"/>
                  <a:gd name="T23" fmla="*/ 0 h 9"/>
                  <a:gd name="T24" fmla="*/ 5 w 11"/>
                  <a:gd name="T25" fmla="*/ 1 h 9"/>
                  <a:gd name="T26" fmla="*/ 7 w 11"/>
                  <a:gd name="T27" fmla="*/ 1 h 9"/>
                  <a:gd name="T28" fmla="*/ 9 w 11"/>
                  <a:gd name="T29" fmla="*/ 1 h 9"/>
                  <a:gd name="T30" fmla="*/ 9 w 11"/>
                  <a:gd name="T31" fmla="*/ 3 h 9"/>
                  <a:gd name="T32" fmla="*/ 10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lnTo>
                      <a:pt x="10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2" name="Freeform 503">
                <a:extLst>
                  <a:ext uri="{FF2B5EF4-FFF2-40B4-BE49-F238E27FC236}">
                    <a16:creationId xmlns:a16="http://schemas.microsoft.com/office/drawing/2014/main" id="{B2D61B50-910A-2E20-C9B3-7085F2A72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4"/>
                <a:ext cx="1" cy="1"/>
              </a:xfrm>
              <a:custGeom>
                <a:avLst/>
                <a:gdLst>
                  <a:gd name="T0" fmla="*/ 12 w 13"/>
                  <a:gd name="T1" fmla="*/ 0 h 4"/>
                  <a:gd name="T2" fmla="*/ 12 w 13"/>
                  <a:gd name="T3" fmla="*/ 2 h 4"/>
                  <a:gd name="T4" fmla="*/ 13 w 13"/>
                  <a:gd name="T5" fmla="*/ 4 h 4"/>
                  <a:gd name="T6" fmla="*/ 11 w 13"/>
                  <a:gd name="T7" fmla="*/ 4 h 4"/>
                  <a:gd name="T8" fmla="*/ 9 w 13"/>
                  <a:gd name="T9" fmla="*/ 3 h 4"/>
                  <a:gd name="T10" fmla="*/ 7 w 13"/>
                  <a:gd name="T11" fmla="*/ 4 h 4"/>
                  <a:gd name="T12" fmla="*/ 5 w 13"/>
                  <a:gd name="T13" fmla="*/ 3 h 4"/>
                  <a:gd name="T14" fmla="*/ 3 w 13"/>
                  <a:gd name="T15" fmla="*/ 3 h 4"/>
                  <a:gd name="T16" fmla="*/ 2 w 13"/>
                  <a:gd name="T17" fmla="*/ 3 h 4"/>
                  <a:gd name="T18" fmla="*/ 1 w 13"/>
                  <a:gd name="T19" fmla="*/ 2 h 4"/>
                  <a:gd name="T20" fmla="*/ 0 w 13"/>
                  <a:gd name="T21" fmla="*/ 0 h 4"/>
                  <a:gd name="T22" fmla="*/ 8 w 13"/>
                  <a:gd name="T23" fmla="*/ 0 h 4"/>
                  <a:gd name="T24" fmla="*/ 12 w 13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12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3" name="Freeform 504">
                <a:extLst>
                  <a:ext uri="{FF2B5EF4-FFF2-40B4-BE49-F238E27FC236}">
                    <a16:creationId xmlns:a16="http://schemas.microsoft.com/office/drawing/2014/main" id="{80E72A10-FDE6-43C9-10B5-3AEDDDAB7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24"/>
                <a:ext cx="1" cy="1"/>
              </a:xfrm>
              <a:custGeom>
                <a:avLst/>
                <a:gdLst>
                  <a:gd name="T0" fmla="*/ 6 w 9"/>
                  <a:gd name="T1" fmla="*/ 7 h 7"/>
                  <a:gd name="T2" fmla="*/ 4 w 9"/>
                  <a:gd name="T3" fmla="*/ 7 h 7"/>
                  <a:gd name="T4" fmla="*/ 2 w 9"/>
                  <a:gd name="T5" fmla="*/ 7 h 7"/>
                  <a:gd name="T6" fmla="*/ 2 w 9"/>
                  <a:gd name="T7" fmla="*/ 5 h 7"/>
                  <a:gd name="T8" fmla="*/ 1 w 9"/>
                  <a:gd name="T9" fmla="*/ 4 h 7"/>
                  <a:gd name="T10" fmla="*/ 0 w 9"/>
                  <a:gd name="T11" fmla="*/ 2 h 7"/>
                  <a:gd name="T12" fmla="*/ 0 w 9"/>
                  <a:gd name="T13" fmla="*/ 0 h 7"/>
                  <a:gd name="T14" fmla="*/ 1 w 9"/>
                  <a:gd name="T15" fmla="*/ 0 h 7"/>
                  <a:gd name="T16" fmla="*/ 3 w 9"/>
                  <a:gd name="T17" fmla="*/ 0 h 7"/>
                  <a:gd name="T18" fmla="*/ 5 w 9"/>
                  <a:gd name="T19" fmla="*/ 0 h 7"/>
                  <a:gd name="T20" fmla="*/ 7 w 9"/>
                  <a:gd name="T21" fmla="*/ 1 h 7"/>
                  <a:gd name="T22" fmla="*/ 8 w 9"/>
                  <a:gd name="T23" fmla="*/ 2 h 7"/>
                  <a:gd name="T24" fmla="*/ 9 w 9"/>
                  <a:gd name="T25" fmla="*/ 4 h 7"/>
                  <a:gd name="T26" fmla="*/ 7 w 9"/>
                  <a:gd name="T27" fmla="*/ 4 h 7"/>
                  <a:gd name="T28" fmla="*/ 5 w 9"/>
                  <a:gd name="T29" fmla="*/ 4 h 7"/>
                  <a:gd name="T30" fmla="*/ 5 w 9"/>
                  <a:gd name="T31" fmla="*/ 5 h 7"/>
                  <a:gd name="T32" fmla="*/ 6 w 9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6" y="7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4" name="Freeform 505">
                <a:extLst>
                  <a:ext uri="{FF2B5EF4-FFF2-40B4-BE49-F238E27FC236}">
                    <a16:creationId xmlns:a16="http://schemas.microsoft.com/office/drawing/2014/main" id="{87370B5E-07E0-C3B8-3D0E-EB4631A5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24"/>
                <a:ext cx="1" cy="0"/>
              </a:xfrm>
              <a:custGeom>
                <a:avLst/>
                <a:gdLst>
                  <a:gd name="T0" fmla="*/ 6 w 10"/>
                  <a:gd name="T1" fmla="*/ 14 h 14"/>
                  <a:gd name="T2" fmla="*/ 4 w 10"/>
                  <a:gd name="T3" fmla="*/ 11 h 14"/>
                  <a:gd name="T4" fmla="*/ 3 w 10"/>
                  <a:gd name="T5" fmla="*/ 6 h 14"/>
                  <a:gd name="T6" fmla="*/ 0 w 10"/>
                  <a:gd name="T7" fmla="*/ 0 h 14"/>
                  <a:gd name="T8" fmla="*/ 2 w 10"/>
                  <a:gd name="T9" fmla="*/ 0 h 14"/>
                  <a:gd name="T10" fmla="*/ 4 w 10"/>
                  <a:gd name="T11" fmla="*/ 0 h 14"/>
                  <a:gd name="T12" fmla="*/ 5 w 10"/>
                  <a:gd name="T13" fmla="*/ 1 h 14"/>
                  <a:gd name="T14" fmla="*/ 5 w 10"/>
                  <a:gd name="T15" fmla="*/ 3 h 14"/>
                  <a:gd name="T16" fmla="*/ 6 w 10"/>
                  <a:gd name="T17" fmla="*/ 5 h 14"/>
                  <a:gd name="T18" fmla="*/ 7 w 10"/>
                  <a:gd name="T19" fmla="*/ 6 h 14"/>
                  <a:gd name="T20" fmla="*/ 8 w 10"/>
                  <a:gd name="T21" fmla="*/ 11 h 14"/>
                  <a:gd name="T22" fmla="*/ 9 w 10"/>
                  <a:gd name="T23" fmla="*/ 13 h 14"/>
                  <a:gd name="T24" fmla="*/ 10 w 10"/>
                  <a:gd name="T25" fmla="*/ 14 h 14"/>
                  <a:gd name="T26" fmla="*/ 8 w 10"/>
                  <a:gd name="T27" fmla="*/ 14 h 14"/>
                  <a:gd name="T28" fmla="*/ 6 w 10"/>
                  <a:gd name="T2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4">
                    <a:moveTo>
                      <a:pt x="6" y="14"/>
                    </a:moveTo>
                    <a:lnTo>
                      <a:pt x="4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6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5" name="Freeform 506">
                <a:extLst>
                  <a:ext uri="{FF2B5EF4-FFF2-40B4-BE49-F238E27FC236}">
                    <a16:creationId xmlns:a16="http://schemas.microsoft.com/office/drawing/2014/main" id="{4A3134FF-9E44-6417-F7F7-8CB2F9D6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3"/>
                <a:ext cx="1" cy="0"/>
              </a:xfrm>
              <a:custGeom>
                <a:avLst/>
                <a:gdLst>
                  <a:gd name="T0" fmla="*/ 4 w 10"/>
                  <a:gd name="T1" fmla="*/ 8 h 11"/>
                  <a:gd name="T2" fmla="*/ 2 w 10"/>
                  <a:gd name="T3" fmla="*/ 4 h 11"/>
                  <a:gd name="T4" fmla="*/ 1 w 10"/>
                  <a:gd name="T5" fmla="*/ 2 h 11"/>
                  <a:gd name="T6" fmla="*/ 1 w 10"/>
                  <a:gd name="T7" fmla="*/ 0 h 11"/>
                  <a:gd name="T8" fmla="*/ 3 w 10"/>
                  <a:gd name="T9" fmla="*/ 0 h 11"/>
                  <a:gd name="T10" fmla="*/ 4 w 10"/>
                  <a:gd name="T11" fmla="*/ 0 h 11"/>
                  <a:gd name="T12" fmla="*/ 5 w 10"/>
                  <a:gd name="T13" fmla="*/ 2 h 11"/>
                  <a:gd name="T14" fmla="*/ 6 w 10"/>
                  <a:gd name="T15" fmla="*/ 4 h 11"/>
                  <a:gd name="T16" fmla="*/ 7 w 10"/>
                  <a:gd name="T17" fmla="*/ 5 h 11"/>
                  <a:gd name="T18" fmla="*/ 7 w 10"/>
                  <a:gd name="T19" fmla="*/ 8 h 11"/>
                  <a:gd name="T20" fmla="*/ 9 w 10"/>
                  <a:gd name="T21" fmla="*/ 10 h 11"/>
                  <a:gd name="T22" fmla="*/ 10 w 10"/>
                  <a:gd name="T23" fmla="*/ 11 h 11"/>
                  <a:gd name="T24" fmla="*/ 7 w 10"/>
                  <a:gd name="T25" fmla="*/ 11 h 11"/>
                  <a:gd name="T26" fmla="*/ 5 w 10"/>
                  <a:gd name="T27" fmla="*/ 11 h 11"/>
                  <a:gd name="T28" fmla="*/ 3 w 10"/>
                  <a:gd name="T29" fmla="*/ 11 h 11"/>
                  <a:gd name="T30" fmla="*/ 1 w 10"/>
                  <a:gd name="T31" fmla="*/ 11 h 11"/>
                  <a:gd name="T32" fmla="*/ 0 w 10"/>
                  <a:gd name="T33" fmla="*/ 10 h 11"/>
                  <a:gd name="T34" fmla="*/ 0 w 10"/>
                  <a:gd name="T35" fmla="*/ 8 h 11"/>
                  <a:gd name="T36" fmla="*/ 2 w 10"/>
                  <a:gd name="T37" fmla="*/ 8 h 11"/>
                  <a:gd name="T38" fmla="*/ 4 w 10"/>
                  <a:gd name="T3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2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6" name="Freeform 507">
                <a:extLst>
                  <a:ext uri="{FF2B5EF4-FFF2-40B4-BE49-F238E27FC236}">
                    <a16:creationId xmlns:a16="http://schemas.microsoft.com/office/drawing/2014/main" id="{6B1C2BAB-DB06-91B0-D039-A69302D56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1"/>
                <a:ext cx="1" cy="1"/>
              </a:xfrm>
              <a:custGeom>
                <a:avLst/>
                <a:gdLst>
                  <a:gd name="T0" fmla="*/ 5 w 22"/>
                  <a:gd name="T1" fmla="*/ 26 h 29"/>
                  <a:gd name="T2" fmla="*/ 2 w 22"/>
                  <a:gd name="T3" fmla="*/ 18 h 29"/>
                  <a:gd name="T4" fmla="*/ 0 w 22"/>
                  <a:gd name="T5" fmla="*/ 15 h 29"/>
                  <a:gd name="T6" fmla="*/ 4 w 22"/>
                  <a:gd name="T7" fmla="*/ 15 h 29"/>
                  <a:gd name="T8" fmla="*/ 6 w 22"/>
                  <a:gd name="T9" fmla="*/ 15 h 29"/>
                  <a:gd name="T10" fmla="*/ 8 w 22"/>
                  <a:gd name="T11" fmla="*/ 15 h 29"/>
                  <a:gd name="T12" fmla="*/ 10 w 22"/>
                  <a:gd name="T13" fmla="*/ 15 h 29"/>
                  <a:gd name="T14" fmla="*/ 12 w 22"/>
                  <a:gd name="T15" fmla="*/ 15 h 29"/>
                  <a:gd name="T16" fmla="*/ 11 w 22"/>
                  <a:gd name="T17" fmla="*/ 13 h 29"/>
                  <a:gd name="T18" fmla="*/ 10 w 22"/>
                  <a:gd name="T19" fmla="*/ 11 h 29"/>
                  <a:gd name="T20" fmla="*/ 12 w 22"/>
                  <a:gd name="T21" fmla="*/ 11 h 29"/>
                  <a:gd name="T22" fmla="*/ 14 w 22"/>
                  <a:gd name="T23" fmla="*/ 11 h 29"/>
                  <a:gd name="T24" fmla="*/ 11 w 22"/>
                  <a:gd name="T25" fmla="*/ 4 h 29"/>
                  <a:gd name="T26" fmla="*/ 10 w 22"/>
                  <a:gd name="T27" fmla="*/ 2 h 29"/>
                  <a:gd name="T28" fmla="*/ 10 w 22"/>
                  <a:gd name="T29" fmla="*/ 0 h 29"/>
                  <a:gd name="T30" fmla="*/ 11 w 22"/>
                  <a:gd name="T31" fmla="*/ 0 h 29"/>
                  <a:gd name="T32" fmla="*/ 13 w 22"/>
                  <a:gd name="T33" fmla="*/ 0 h 29"/>
                  <a:gd name="T34" fmla="*/ 14 w 22"/>
                  <a:gd name="T35" fmla="*/ 2 h 29"/>
                  <a:gd name="T36" fmla="*/ 16 w 22"/>
                  <a:gd name="T37" fmla="*/ 4 h 29"/>
                  <a:gd name="T38" fmla="*/ 19 w 22"/>
                  <a:gd name="T39" fmla="*/ 11 h 29"/>
                  <a:gd name="T40" fmla="*/ 20 w 22"/>
                  <a:gd name="T41" fmla="*/ 14 h 29"/>
                  <a:gd name="T42" fmla="*/ 21 w 22"/>
                  <a:gd name="T43" fmla="*/ 16 h 29"/>
                  <a:gd name="T44" fmla="*/ 22 w 22"/>
                  <a:gd name="T45" fmla="*/ 18 h 29"/>
                  <a:gd name="T46" fmla="*/ 20 w 22"/>
                  <a:gd name="T47" fmla="*/ 18 h 29"/>
                  <a:gd name="T48" fmla="*/ 18 w 22"/>
                  <a:gd name="T49" fmla="*/ 18 h 29"/>
                  <a:gd name="T50" fmla="*/ 13 w 22"/>
                  <a:gd name="T51" fmla="*/ 18 h 29"/>
                  <a:gd name="T52" fmla="*/ 11 w 22"/>
                  <a:gd name="T53" fmla="*/ 18 h 29"/>
                  <a:gd name="T54" fmla="*/ 9 w 22"/>
                  <a:gd name="T55" fmla="*/ 18 h 29"/>
                  <a:gd name="T56" fmla="*/ 10 w 22"/>
                  <a:gd name="T57" fmla="*/ 19 h 29"/>
                  <a:gd name="T58" fmla="*/ 11 w 22"/>
                  <a:gd name="T59" fmla="*/ 21 h 29"/>
                  <a:gd name="T60" fmla="*/ 12 w 22"/>
                  <a:gd name="T61" fmla="*/ 26 h 29"/>
                  <a:gd name="T62" fmla="*/ 8 w 22"/>
                  <a:gd name="T63" fmla="*/ 26 h 29"/>
                  <a:gd name="T64" fmla="*/ 9 w 22"/>
                  <a:gd name="T65" fmla="*/ 27 h 29"/>
                  <a:gd name="T66" fmla="*/ 10 w 22"/>
                  <a:gd name="T67" fmla="*/ 29 h 29"/>
                  <a:gd name="T68" fmla="*/ 8 w 22"/>
                  <a:gd name="T69" fmla="*/ 29 h 29"/>
                  <a:gd name="T70" fmla="*/ 6 w 22"/>
                  <a:gd name="T71" fmla="*/ 29 h 29"/>
                  <a:gd name="T72" fmla="*/ 5 w 22"/>
                  <a:gd name="T73" fmla="*/ 27 h 29"/>
                  <a:gd name="T74" fmla="*/ 5 w 22"/>
                  <a:gd name="T75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9">
                    <a:moveTo>
                      <a:pt x="5" y="26"/>
                    </a:moveTo>
                    <a:lnTo>
                      <a:pt x="2" y="18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11"/>
                    </a:lnTo>
                    <a:lnTo>
                      <a:pt x="20" y="14"/>
                    </a:lnTo>
                    <a:lnTo>
                      <a:pt x="21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11" y="21"/>
                    </a:lnTo>
                    <a:lnTo>
                      <a:pt x="12" y="26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5" y="27"/>
                    </a:lnTo>
                    <a:lnTo>
                      <a:pt x="5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7" name="Freeform 508">
                <a:extLst>
                  <a:ext uri="{FF2B5EF4-FFF2-40B4-BE49-F238E27FC236}">
                    <a16:creationId xmlns:a16="http://schemas.microsoft.com/office/drawing/2014/main" id="{A9A6279A-470C-508B-21FC-D3CE39DA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18"/>
                <a:ext cx="1" cy="1"/>
              </a:xfrm>
              <a:custGeom>
                <a:avLst/>
                <a:gdLst>
                  <a:gd name="T0" fmla="*/ 12 w 12"/>
                  <a:gd name="T1" fmla="*/ 9 h 10"/>
                  <a:gd name="T2" fmla="*/ 8 w 12"/>
                  <a:gd name="T3" fmla="*/ 10 h 10"/>
                  <a:gd name="T4" fmla="*/ 6 w 12"/>
                  <a:gd name="T5" fmla="*/ 10 h 10"/>
                  <a:gd name="T6" fmla="*/ 4 w 12"/>
                  <a:gd name="T7" fmla="*/ 10 h 10"/>
                  <a:gd name="T8" fmla="*/ 4 w 12"/>
                  <a:gd name="T9" fmla="*/ 8 h 10"/>
                  <a:gd name="T10" fmla="*/ 3 w 12"/>
                  <a:gd name="T11" fmla="*/ 6 h 10"/>
                  <a:gd name="T12" fmla="*/ 1 w 12"/>
                  <a:gd name="T13" fmla="*/ 3 h 10"/>
                  <a:gd name="T14" fmla="*/ 0 w 12"/>
                  <a:gd name="T15" fmla="*/ 1 h 10"/>
                  <a:gd name="T16" fmla="*/ 0 w 12"/>
                  <a:gd name="T17" fmla="*/ 0 h 10"/>
                  <a:gd name="T18" fmla="*/ 2 w 12"/>
                  <a:gd name="T19" fmla="*/ 0 h 10"/>
                  <a:gd name="T20" fmla="*/ 4 w 12"/>
                  <a:gd name="T21" fmla="*/ 0 h 10"/>
                  <a:gd name="T22" fmla="*/ 4 w 12"/>
                  <a:gd name="T23" fmla="*/ 1 h 10"/>
                  <a:gd name="T24" fmla="*/ 5 w 12"/>
                  <a:gd name="T25" fmla="*/ 3 h 10"/>
                  <a:gd name="T26" fmla="*/ 7 w 12"/>
                  <a:gd name="T27" fmla="*/ 3 h 10"/>
                  <a:gd name="T28" fmla="*/ 9 w 12"/>
                  <a:gd name="T29" fmla="*/ 3 h 10"/>
                  <a:gd name="T30" fmla="*/ 10 w 12"/>
                  <a:gd name="T31" fmla="*/ 5 h 10"/>
                  <a:gd name="T32" fmla="*/ 10 w 12"/>
                  <a:gd name="T33" fmla="*/ 6 h 10"/>
                  <a:gd name="T34" fmla="*/ 12 w 12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0">
                    <a:moveTo>
                      <a:pt x="12" y="9"/>
                    </a:move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8" name="Freeform 509">
                <a:extLst>
                  <a:ext uri="{FF2B5EF4-FFF2-40B4-BE49-F238E27FC236}">
                    <a16:creationId xmlns:a16="http://schemas.microsoft.com/office/drawing/2014/main" id="{81A375D2-768B-B98F-2516-8A21A6783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17"/>
                <a:ext cx="1" cy="1"/>
              </a:xfrm>
              <a:custGeom>
                <a:avLst/>
                <a:gdLst>
                  <a:gd name="T0" fmla="*/ 6 w 13"/>
                  <a:gd name="T1" fmla="*/ 18 h 18"/>
                  <a:gd name="T2" fmla="*/ 5 w 13"/>
                  <a:gd name="T3" fmla="*/ 13 h 18"/>
                  <a:gd name="T4" fmla="*/ 4 w 13"/>
                  <a:gd name="T5" fmla="*/ 12 h 18"/>
                  <a:gd name="T6" fmla="*/ 3 w 13"/>
                  <a:gd name="T7" fmla="*/ 10 h 18"/>
                  <a:gd name="T8" fmla="*/ 3 w 13"/>
                  <a:gd name="T9" fmla="*/ 9 h 18"/>
                  <a:gd name="T10" fmla="*/ 2 w 13"/>
                  <a:gd name="T11" fmla="*/ 7 h 18"/>
                  <a:gd name="T12" fmla="*/ 1 w 13"/>
                  <a:gd name="T13" fmla="*/ 5 h 18"/>
                  <a:gd name="T14" fmla="*/ 0 w 13"/>
                  <a:gd name="T15" fmla="*/ 4 h 18"/>
                  <a:gd name="T16" fmla="*/ 2 w 13"/>
                  <a:gd name="T17" fmla="*/ 4 h 18"/>
                  <a:gd name="T18" fmla="*/ 4 w 13"/>
                  <a:gd name="T19" fmla="*/ 3 h 18"/>
                  <a:gd name="T20" fmla="*/ 3 w 13"/>
                  <a:gd name="T21" fmla="*/ 2 h 18"/>
                  <a:gd name="T22" fmla="*/ 2 w 13"/>
                  <a:gd name="T23" fmla="*/ 0 h 18"/>
                  <a:gd name="T24" fmla="*/ 4 w 13"/>
                  <a:gd name="T25" fmla="*/ 0 h 18"/>
                  <a:gd name="T26" fmla="*/ 6 w 13"/>
                  <a:gd name="T27" fmla="*/ 0 h 18"/>
                  <a:gd name="T28" fmla="*/ 7 w 13"/>
                  <a:gd name="T29" fmla="*/ 2 h 18"/>
                  <a:gd name="T30" fmla="*/ 8 w 13"/>
                  <a:gd name="T31" fmla="*/ 3 h 18"/>
                  <a:gd name="T32" fmla="*/ 8 w 13"/>
                  <a:gd name="T33" fmla="*/ 5 h 18"/>
                  <a:gd name="T34" fmla="*/ 9 w 13"/>
                  <a:gd name="T35" fmla="*/ 7 h 18"/>
                  <a:gd name="T36" fmla="*/ 10 w 13"/>
                  <a:gd name="T37" fmla="*/ 8 h 18"/>
                  <a:gd name="T38" fmla="*/ 11 w 13"/>
                  <a:gd name="T39" fmla="*/ 10 h 18"/>
                  <a:gd name="T40" fmla="*/ 13 w 13"/>
                  <a:gd name="T41" fmla="*/ 12 h 18"/>
                  <a:gd name="T42" fmla="*/ 13 w 13"/>
                  <a:gd name="T43" fmla="*/ 13 h 18"/>
                  <a:gd name="T44" fmla="*/ 11 w 13"/>
                  <a:gd name="T45" fmla="*/ 13 h 18"/>
                  <a:gd name="T46" fmla="*/ 9 w 13"/>
                  <a:gd name="T47" fmla="*/ 13 h 18"/>
                  <a:gd name="T48" fmla="*/ 9 w 13"/>
                  <a:gd name="T49" fmla="*/ 15 h 18"/>
                  <a:gd name="T50" fmla="*/ 10 w 13"/>
                  <a:gd name="T51" fmla="*/ 18 h 18"/>
                  <a:gd name="T52" fmla="*/ 8 w 13"/>
                  <a:gd name="T53" fmla="*/ 18 h 18"/>
                  <a:gd name="T54" fmla="*/ 6 w 13"/>
                  <a:gd name="T5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8">
                    <a:moveTo>
                      <a:pt x="6" y="18"/>
                    </a:moveTo>
                    <a:lnTo>
                      <a:pt x="5" y="13"/>
                    </a:lnTo>
                    <a:lnTo>
                      <a:pt x="4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69" name="Freeform 510">
                <a:extLst>
                  <a:ext uri="{FF2B5EF4-FFF2-40B4-BE49-F238E27FC236}">
                    <a16:creationId xmlns:a16="http://schemas.microsoft.com/office/drawing/2014/main" id="{4C1BD82A-D9CF-5976-B6E5-04A8EB08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17"/>
                <a:ext cx="1" cy="1"/>
              </a:xfrm>
              <a:custGeom>
                <a:avLst/>
                <a:gdLst>
                  <a:gd name="T0" fmla="*/ 14 w 15"/>
                  <a:gd name="T1" fmla="*/ 13 h 13"/>
                  <a:gd name="T2" fmla="*/ 12 w 15"/>
                  <a:gd name="T3" fmla="*/ 13 h 13"/>
                  <a:gd name="T4" fmla="*/ 10 w 15"/>
                  <a:gd name="T5" fmla="*/ 13 h 13"/>
                  <a:gd name="T6" fmla="*/ 9 w 15"/>
                  <a:gd name="T7" fmla="*/ 11 h 13"/>
                  <a:gd name="T8" fmla="*/ 8 w 15"/>
                  <a:gd name="T9" fmla="*/ 9 h 13"/>
                  <a:gd name="T10" fmla="*/ 7 w 15"/>
                  <a:gd name="T11" fmla="*/ 8 h 13"/>
                  <a:gd name="T12" fmla="*/ 7 w 15"/>
                  <a:gd name="T13" fmla="*/ 6 h 13"/>
                  <a:gd name="T14" fmla="*/ 5 w 15"/>
                  <a:gd name="T15" fmla="*/ 6 h 13"/>
                  <a:gd name="T16" fmla="*/ 3 w 15"/>
                  <a:gd name="T17" fmla="*/ 6 h 13"/>
                  <a:gd name="T18" fmla="*/ 2 w 15"/>
                  <a:gd name="T19" fmla="*/ 5 h 13"/>
                  <a:gd name="T20" fmla="*/ 1 w 15"/>
                  <a:gd name="T21" fmla="*/ 3 h 13"/>
                  <a:gd name="T22" fmla="*/ 0 w 15"/>
                  <a:gd name="T23" fmla="*/ 0 h 13"/>
                  <a:gd name="T24" fmla="*/ 2 w 15"/>
                  <a:gd name="T25" fmla="*/ 0 h 13"/>
                  <a:gd name="T26" fmla="*/ 3 w 15"/>
                  <a:gd name="T27" fmla="*/ 0 h 13"/>
                  <a:gd name="T28" fmla="*/ 4 w 15"/>
                  <a:gd name="T29" fmla="*/ 1 h 13"/>
                  <a:gd name="T30" fmla="*/ 5 w 15"/>
                  <a:gd name="T31" fmla="*/ 3 h 13"/>
                  <a:gd name="T32" fmla="*/ 7 w 15"/>
                  <a:gd name="T33" fmla="*/ 3 h 13"/>
                  <a:gd name="T34" fmla="*/ 9 w 15"/>
                  <a:gd name="T35" fmla="*/ 3 h 13"/>
                  <a:gd name="T36" fmla="*/ 11 w 15"/>
                  <a:gd name="T37" fmla="*/ 3 h 13"/>
                  <a:gd name="T38" fmla="*/ 12 w 15"/>
                  <a:gd name="T39" fmla="*/ 3 h 13"/>
                  <a:gd name="T40" fmla="*/ 14 w 15"/>
                  <a:gd name="T41" fmla="*/ 4 h 13"/>
                  <a:gd name="T42" fmla="*/ 15 w 15"/>
                  <a:gd name="T43" fmla="*/ 6 h 13"/>
                  <a:gd name="T44" fmla="*/ 12 w 15"/>
                  <a:gd name="T45" fmla="*/ 6 h 13"/>
                  <a:gd name="T46" fmla="*/ 10 w 15"/>
                  <a:gd name="T47" fmla="*/ 6 h 13"/>
                  <a:gd name="T48" fmla="*/ 11 w 15"/>
                  <a:gd name="T49" fmla="*/ 8 h 13"/>
                  <a:gd name="T50" fmla="*/ 12 w 15"/>
                  <a:gd name="T51" fmla="*/ 9 h 13"/>
                  <a:gd name="T52" fmla="*/ 14 w 15"/>
                  <a:gd name="T5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4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0" name="Freeform 511">
                <a:extLst>
                  <a:ext uri="{FF2B5EF4-FFF2-40B4-BE49-F238E27FC236}">
                    <a16:creationId xmlns:a16="http://schemas.microsoft.com/office/drawing/2014/main" id="{6F1F27E3-23F4-66FC-2AA6-DC90C880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2815"/>
                <a:ext cx="0" cy="1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4 h 7"/>
                  <a:gd name="T4" fmla="*/ 11 w 11"/>
                  <a:gd name="T5" fmla="*/ 7 h 7"/>
                  <a:gd name="T6" fmla="*/ 10 w 11"/>
                  <a:gd name="T7" fmla="*/ 7 h 7"/>
                  <a:gd name="T8" fmla="*/ 7 w 11"/>
                  <a:gd name="T9" fmla="*/ 7 h 7"/>
                  <a:gd name="T10" fmla="*/ 6 w 11"/>
                  <a:gd name="T11" fmla="*/ 5 h 7"/>
                  <a:gd name="T12" fmla="*/ 5 w 11"/>
                  <a:gd name="T13" fmla="*/ 3 h 7"/>
                  <a:gd name="T14" fmla="*/ 3 w 11"/>
                  <a:gd name="T15" fmla="*/ 3 h 7"/>
                  <a:gd name="T16" fmla="*/ 1 w 11"/>
                  <a:gd name="T17" fmla="*/ 3 h 7"/>
                  <a:gd name="T18" fmla="*/ 0 w 11"/>
                  <a:gd name="T19" fmla="*/ 2 h 7"/>
                  <a:gd name="T20" fmla="*/ 0 w 11"/>
                  <a:gd name="T21" fmla="*/ 0 h 7"/>
                  <a:gd name="T22" fmla="*/ 1 w 11"/>
                  <a:gd name="T23" fmla="*/ 0 h 7"/>
                  <a:gd name="T24" fmla="*/ 3 w 11"/>
                  <a:gd name="T25" fmla="*/ 0 h 7"/>
                  <a:gd name="T26" fmla="*/ 5 w 11"/>
                  <a:gd name="T27" fmla="*/ 0 h 7"/>
                  <a:gd name="T28" fmla="*/ 7 w 11"/>
                  <a:gd name="T29" fmla="*/ 0 h 7"/>
                  <a:gd name="T30" fmla="*/ 8 w 11"/>
                  <a:gd name="T31" fmla="*/ 1 h 7"/>
                  <a:gd name="T32" fmla="*/ 10 w 11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lnTo>
                      <a:pt x="11" y="4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1" name="Freeform 512">
                <a:extLst>
                  <a:ext uri="{FF2B5EF4-FFF2-40B4-BE49-F238E27FC236}">
                    <a16:creationId xmlns:a16="http://schemas.microsoft.com/office/drawing/2014/main" id="{2C418898-1554-9658-B2DE-7483247D21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09" y="2818"/>
                <a:ext cx="49" cy="67"/>
              </a:xfrm>
              <a:custGeom>
                <a:avLst/>
                <a:gdLst>
                  <a:gd name="T0" fmla="*/ 718 w 780"/>
                  <a:gd name="T1" fmla="*/ 99 h 1079"/>
                  <a:gd name="T2" fmla="*/ 696 w 780"/>
                  <a:gd name="T3" fmla="*/ 133 h 1079"/>
                  <a:gd name="T4" fmla="*/ 681 w 780"/>
                  <a:gd name="T5" fmla="*/ 145 h 1079"/>
                  <a:gd name="T6" fmla="*/ 593 w 780"/>
                  <a:gd name="T7" fmla="*/ 234 h 1079"/>
                  <a:gd name="T8" fmla="*/ 521 w 780"/>
                  <a:gd name="T9" fmla="*/ 346 h 1079"/>
                  <a:gd name="T10" fmla="*/ 494 w 780"/>
                  <a:gd name="T11" fmla="*/ 380 h 1079"/>
                  <a:gd name="T12" fmla="*/ 470 w 780"/>
                  <a:gd name="T13" fmla="*/ 401 h 1079"/>
                  <a:gd name="T14" fmla="*/ 360 w 780"/>
                  <a:gd name="T15" fmla="*/ 557 h 1079"/>
                  <a:gd name="T16" fmla="*/ 303 w 780"/>
                  <a:gd name="T17" fmla="*/ 596 h 1079"/>
                  <a:gd name="T18" fmla="*/ 249 w 780"/>
                  <a:gd name="T19" fmla="*/ 691 h 1079"/>
                  <a:gd name="T20" fmla="*/ 126 w 780"/>
                  <a:gd name="T21" fmla="*/ 873 h 1079"/>
                  <a:gd name="T22" fmla="*/ 79 w 780"/>
                  <a:gd name="T23" fmla="*/ 943 h 1079"/>
                  <a:gd name="T24" fmla="*/ 48 w 780"/>
                  <a:gd name="T25" fmla="*/ 1050 h 1079"/>
                  <a:gd name="T26" fmla="*/ 86 w 780"/>
                  <a:gd name="T27" fmla="*/ 968 h 1079"/>
                  <a:gd name="T28" fmla="*/ 5 w 780"/>
                  <a:gd name="T29" fmla="*/ 1034 h 1079"/>
                  <a:gd name="T30" fmla="*/ 23 w 780"/>
                  <a:gd name="T31" fmla="*/ 982 h 1079"/>
                  <a:gd name="T32" fmla="*/ 52 w 780"/>
                  <a:gd name="T33" fmla="*/ 955 h 1079"/>
                  <a:gd name="T34" fmla="*/ 72 w 780"/>
                  <a:gd name="T35" fmla="*/ 893 h 1079"/>
                  <a:gd name="T36" fmla="*/ 104 w 780"/>
                  <a:gd name="T37" fmla="*/ 850 h 1079"/>
                  <a:gd name="T38" fmla="*/ 135 w 780"/>
                  <a:gd name="T39" fmla="*/ 811 h 1079"/>
                  <a:gd name="T40" fmla="*/ 158 w 780"/>
                  <a:gd name="T41" fmla="*/ 757 h 1079"/>
                  <a:gd name="T42" fmla="*/ 200 w 780"/>
                  <a:gd name="T43" fmla="*/ 708 h 1079"/>
                  <a:gd name="T44" fmla="*/ 232 w 780"/>
                  <a:gd name="T45" fmla="*/ 664 h 1079"/>
                  <a:gd name="T46" fmla="*/ 274 w 780"/>
                  <a:gd name="T47" fmla="*/ 612 h 1079"/>
                  <a:gd name="T48" fmla="*/ 317 w 780"/>
                  <a:gd name="T49" fmla="*/ 565 h 1079"/>
                  <a:gd name="T50" fmla="*/ 341 w 780"/>
                  <a:gd name="T51" fmla="*/ 532 h 1079"/>
                  <a:gd name="T52" fmla="*/ 378 w 780"/>
                  <a:gd name="T53" fmla="*/ 479 h 1079"/>
                  <a:gd name="T54" fmla="*/ 422 w 780"/>
                  <a:gd name="T55" fmla="*/ 428 h 1079"/>
                  <a:gd name="T56" fmla="*/ 451 w 780"/>
                  <a:gd name="T57" fmla="*/ 378 h 1079"/>
                  <a:gd name="T58" fmla="*/ 485 w 780"/>
                  <a:gd name="T59" fmla="*/ 346 h 1079"/>
                  <a:gd name="T60" fmla="*/ 530 w 780"/>
                  <a:gd name="T61" fmla="*/ 300 h 1079"/>
                  <a:gd name="T62" fmla="*/ 556 w 780"/>
                  <a:gd name="T63" fmla="*/ 249 h 1079"/>
                  <a:gd name="T64" fmla="*/ 592 w 780"/>
                  <a:gd name="T65" fmla="*/ 204 h 1079"/>
                  <a:gd name="T66" fmla="*/ 623 w 780"/>
                  <a:gd name="T67" fmla="*/ 155 h 1079"/>
                  <a:gd name="T68" fmla="*/ 659 w 780"/>
                  <a:gd name="T69" fmla="*/ 103 h 1079"/>
                  <a:gd name="T70" fmla="*/ 677 w 780"/>
                  <a:gd name="T71" fmla="*/ 75 h 1079"/>
                  <a:gd name="T72" fmla="*/ 720 w 780"/>
                  <a:gd name="T73" fmla="*/ 22 h 1079"/>
                  <a:gd name="T74" fmla="*/ 771 w 780"/>
                  <a:gd name="T75" fmla="*/ 9 h 1079"/>
                  <a:gd name="T76" fmla="*/ 738 w 780"/>
                  <a:gd name="T77" fmla="*/ 14 h 1079"/>
                  <a:gd name="T78" fmla="*/ 767 w 780"/>
                  <a:gd name="T79" fmla="*/ 53 h 1079"/>
                  <a:gd name="T80" fmla="*/ 734 w 780"/>
                  <a:gd name="T81" fmla="*/ 43 h 1079"/>
                  <a:gd name="T82" fmla="*/ 735 w 780"/>
                  <a:gd name="T83" fmla="*/ 78 h 1079"/>
                  <a:gd name="T84" fmla="*/ 716 w 780"/>
                  <a:gd name="T85" fmla="*/ 125 h 1079"/>
                  <a:gd name="T86" fmla="*/ 681 w 780"/>
                  <a:gd name="T87" fmla="*/ 181 h 1079"/>
                  <a:gd name="T88" fmla="*/ 647 w 780"/>
                  <a:gd name="T89" fmla="*/ 223 h 1079"/>
                  <a:gd name="T90" fmla="*/ 609 w 780"/>
                  <a:gd name="T91" fmla="*/ 273 h 1079"/>
                  <a:gd name="T92" fmla="*/ 573 w 780"/>
                  <a:gd name="T93" fmla="*/ 325 h 1079"/>
                  <a:gd name="T94" fmla="*/ 532 w 780"/>
                  <a:gd name="T95" fmla="*/ 377 h 1079"/>
                  <a:gd name="T96" fmla="*/ 507 w 780"/>
                  <a:gd name="T97" fmla="*/ 409 h 1079"/>
                  <a:gd name="T98" fmla="*/ 469 w 780"/>
                  <a:gd name="T99" fmla="*/ 455 h 1079"/>
                  <a:gd name="T100" fmla="*/ 436 w 780"/>
                  <a:gd name="T101" fmla="*/ 501 h 1079"/>
                  <a:gd name="T102" fmla="*/ 388 w 780"/>
                  <a:gd name="T103" fmla="*/ 552 h 1079"/>
                  <a:gd name="T104" fmla="*/ 353 w 780"/>
                  <a:gd name="T105" fmla="*/ 607 h 1079"/>
                  <a:gd name="T106" fmla="*/ 328 w 780"/>
                  <a:gd name="T107" fmla="*/ 638 h 1079"/>
                  <a:gd name="T108" fmla="*/ 303 w 780"/>
                  <a:gd name="T109" fmla="*/ 667 h 1079"/>
                  <a:gd name="T110" fmla="*/ 269 w 780"/>
                  <a:gd name="T111" fmla="*/ 715 h 1079"/>
                  <a:gd name="T112" fmla="*/ 230 w 780"/>
                  <a:gd name="T113" fmla="*/ 770 h 1079"/>
                  <a:gd name="T114" fmla="*/ 190 w 780"/>
                  <a:gd name="T115" fmla="*/ 823 h 1079"/>
                  <a:gd name="T116" fmla="*/ 165 w 780"/>
                  <a:gd name="T117" fmla="*/ 864 h 1079"/>
                  <a:gd name="T118" fmla="*/ 129 w 780"/>
                  <a:gd name="T119" fmla="*/ 919 h 1079"/>
                  <a:gd name="T120" fmla="*/ 93 w 780"/>
                  <a:gd name="T121" fmla="*/ 983 h 1079"/>
                  <a:gd name="T122" fmla="*/ 51 w 780"/>
                  <a:gd name="T123" fmla="*/ 1032 h 1079"/>
                  <a:gd name="T124" fmla="*/ 28 w 780"/>
                  <a:gd name="T12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0" h="1079">
                    <a:moveTo>
                      <a:pt x="703" y="75"/>
                    </a:moveTo>
                    <a:lnTo>
                      <a:pt x="705" y="75"/>
                    </a:lnTo>
                    <a:lnTo>
                      <a:pt x="707" y="75"/>
                    </a:lnTo>
                    <a:lnTo>
                      <a:pt x="706" y="73"/>
                    </a:lnTo>
                    <a:lnTo>
                      <a:pt x="705" y="72"/>
                    </a:lnTo>
                    <a:lnTo>
                      <a:pt x="709" y="72"/>
                    </a:lnTo>
                    <a:lnTo>
                      <a:pt x="708" y="67"/>
                    </a:lnTo>
                    <a:lnTo>
                      <a:pt x="707" y="65"/>
                    </a:lnTo>
                    <a:lnTo>
                      <a:pt x="706" y="64"/>
                    </a:lnTo>
                    <a:lnTo>
                      <a:pt x="708" y="64"/>
                    </a:lnTo>
                    <a:lnTo>
                      <a:pt x="710" y="64"/>
                    </a:lnTo>
                    <a:lnTo>
                      <a:pt x="715" y="64"/>
                    </a:lnTo>
                    <a:lnTo>
                      <a:pt x="717" y="64"/>
                    </a:lnTo>
                    <a:lnTo>
                      <a:pt x="719" y="64"/>
                    </a:lnTo>
                    <a:lnTo>
                      <a:pt x="718" y="62"/>
                    </a:lnTo>
                    <a:lnTo>
                      <a:pt x="717" y="60"/>
                    </a:lnTo>
                    <a:lnTo>
                      <a:pt x="716" y="57"/>
                    </a:lnTo>
                    <a:lnTo>
                      <a:pt x="713" y="50"/>
                    </a:lnTo>
                    <a:lnTo>
                      <a:pt x="711" y="48"/>
                    </a:lnTo>
                    <a:lnTo>
                      <a:pt x="710" y="46"/>
                    </a:lnTo>
                    <a:lnTo>
                      <a:pt x="708" y="46"/>
                    </a:lnTo>
                    <a:lnTo>
                      <a:pt x="707" y="46"/>
                    </a:lnTo>
                    <a:lnTo>
                      <a:pt x="707" y="48"/>
                    </a:lnTo>
                    <a:lnTo>
                      <a:pt x="708" y="50"/>
                    </a:lnTo>
                    <a:lnTo>
                      <a:pt x="711" y="57"/>
                    </a:lnTo>
                    <a:lnTo>
                      <a:pt x="709" y="57"/>
                    </a:lnTo>
                    <a:lnTo>
                      <a:pt x="707" y="57"/>
                    </a:lnTo>
                    <a:lnTo>
                      <a:pt x="708" y="59"/>
                    </a:lnTo>
                    <a:lnTo>
                      <a:pt x="709" y="61"/>
                    </a:lnTo>
                    <a:lnTo>
                      <a:pt x="707" y="61"/>
                    </a:lnTo>
                    <a:lnTo>
                      <a:pt x="705" y="61"/>
                    </a:lnTo>
                    <a:lnTo>
                      <a:pt x="703" y="61"/>
                    </a:lnTo>
                    <a:lnTo>
                      <a:pt x="701" y="61"/>
                    </a:lnTo>
                    <a:lnTo>
                      <a:pt x="697" y="61"/>
                    </a:lnTo>
                    <a:lnTo>
                      <a:pt x="699" y="64"/>
                    </a:lnTo>
                    <a:lnTo>
                      <a:pt x="702" y="72"/>
                    </a:lnTo>
                    <a:lnTo>
                      <a:pt x="702" y="73"/>
                    </a:lnTo>
                    <a:lnTo>
                      <a:pt x="703" y="75"/>
                    </a:lnTo>
                    <a:close/>
                    <a:moveTo>
                      <a:pt x="704" y="86"/>
                    </a:moveTo>
                    <a:lnTo>
                      <a:pt x="704" y="88"/>
                    </a:lnTo>
                    <a:lnTo>
                      <a:pt x="705" y="89"/>
                    </a:lnTo>
                    <a:lnTo>
                      <a:pt x="707" y="89"/>
                    </a:lnTo>
                    <a:lnTo>
                      <a:pt x="709" y="89"/>
                    </a:lnTo>
                    <a:lnTo>
                      <a:pt x="711" y="89"/>
                    </a:lnTo>
                    <a:lnTo>
                      <a:pt x="714" y="89"/>
                    </a:lnTo>
                    <a:lnTo>
                      <a:pt x="713" y="88"/>
                    </a:lnTo>
                    <a:lnTo>
                      <a:pt x="711" y="86"/>
                    </a:lnTo>
                    <a:lnTo>
                      <a:pt x="711" y="83"/>
                    </a:lnTo>
                    <a:lnTo>
                      <a:pt x="710" y="82"/>
                    </a:lnTo>
                    <a:lnTo>
                      <a:pt x="709" y="80"/>
                    </a:lnTo>
                    <a:lnTo>
                      <a:pt x="708" y="78"/>
                    </a:lnTo>
                    <a:lnTo>
                      <a:pt x="707" y="78"/>
                    </a:lnTo>
                    <a:lnTo>
                      <a:pt x="705" y="78"/>
                    </a:lnTo>
                    <a:lnTo>
                      <a:pt x="705" y="80"/>
                    </a:lnTo>
                    <a:lnTo>
                      <a:pt x="706" y="82"/>
                    </a:lnTo>
                    <a:lnTo>
                      <a:pt x="708" y="86"/>
                    </a:lnTo>
                    <a:lnTo>
                      <a:pt x="706" y="86"/>
                    </a:lnTo>
                    <a:lnTo>
                      <a:pt x="704" y="86"/>
                    </a:lnTo>
                    <a:close/>
                    <a:moveTo>
                      <a:pt x="725" y="107"/>
                    </a:moveTo>
                    <a:lnTo>
                      <a:pt x="724" y="106"/>
                    </a:lnTo>
                    <a:lnTo>
                      <a:pt x="723" y="104"/>
                    </a:lnTo>
                    <a:lnTo>
                      <a:pt x="722" y="99"/>
                    </a:lnTo>
                    <a:lnTo>
                      <a:pt x="721" y="98"/>
                    </a:lnTo>
                    <a:lnTo>
                      <a:pt x="720" y="96"/>
                    </a:lnTo>
                    <a:lnTo>
                      <a:pt x="720" y="94"/>
                    </a:lnTo>
                    <a:lnTo>
                      <a:pt x="719" y="93"/>
                    </a:lnTo>
                    <a:lnTo>
                      <a:pt x="717" y="93"/>
                    </a:lnTo>
                    <a:lnTo>
                      <a:pt x="715" y="93"/>
                    </a:lnTo>
                    <a:lnTo>
                      <a:pt x="718" y="99"/>
                    </a:lnTo>
                    <a:lnTo>
                      <a:pt x="719" y="104"/>
                    </a:lnTo>
                    <a:lnTo>
                      <a:pt x="721" y="107"/>
                    </a:lnTo>
                    <a:lnTo>
                      <a:pt x="723" y="107"/>
                    </a:lnTo>
                    <a:lnTo>
                      <a:pt x="725" y="107"/>
                    </a:lnTo>
                    <a:close/>
                    <a:moveTo>
                      <a:pt x="685" y="107"/>
                    </a:moveTo>
                    <a:lnTo>
                      <a:pt x="687" y="107"/>
                    </a:lnTo>
                    <a:lnTo>
                      <a:pt x="689" y="107"/>
                    </a:lnTo>
                    <a:lnTo>
                      <a:pt x="688" y="105"/>
                    </a:lnTo>
                    <a:lnTo>
                      <a:pt x="687" y="104"/>
                    </a:lnTo>
                    <a:lnTo>
                      <a:pt x="685" y="103"/>
                    </a:lnTo>
                    <a:lnTo>
                      <a:pt x="683" y="103"/>
                    </a:lnTo>
                    <a:lnTo>
                      <a:pt x="681" y="103"/>
                    </a:lnTo>
                    <a:lnTo>
                      <a:pt x="680" y="103"/>
                    </a:lnTo>
                    <a:lnTo>
                      <a:pt x="680" y="105"/>
                    </a:lnTo>
                    <a:lnTo>
                      <a:pt x="681" y="107"/>
                    </a:lnTo>
                    <a:lnTo>
                      <a:pt x="682" y="108"/>
                    </a:lnTo>
                    <a:lnTo>
                      <a:pt x="682" y="110"/>
                    </a:lnTo>
                    <a:lnTo>
                      <a:pt x="684" y="110"/>
                    </a:lnTo>
                    <a:lnTo>
                      <a:pt x="686" y="110"/>
                    </a:lnTo>
                    <a:lnTo>
                      <a:pt x="685" y="108"/>
                    </a:lnTo>
                    <a:lnTo>
                      <a:pt x="685" y="107"/>
                    </a:lnTo>
                    <a:close/>
                    <a:moveTo>
                      <a:pt x="705" y="107"/>
                    </a:moveTo>
                    <a:lnTo>
                      <a:pt x="697" y="107"/>
                    </a:lnTo>
                    <a:lnTo>
                      <a:pt x="698" y="109"/>
                    </a:lnTo>
                    <a:lnTo>
                      <a:pt x="699" y="110"/>
                    </a:lnTo>
                    <a:lnTo>
                      <a:pt x="700" y="110"/>
                    </a:lnTo>
                    <a:lnTo>
                      <a:pt x="702" y="110"/>
                    </a:lnTo>
                    <a:lnTo>
                      <a:pt x="704" y="111"/>
                    </a:lnTo>
                    <a:lnTo>
                      <a:pt x="706" y="110"/>
                    </a:lnTo>
                    <a:lnTo>
                      <a:pt x="708" y="111"/>
                    </a:lnTo>
                    <a:lnTo>
                      <a:pt x="710" y="111"/>
                    </a:lnTo>
                    <a:lnTo>
                      <a:pt x="709" y="109"/>
                    </a:lnTo>
                    <a:lnTo>
                      <a:pt x="709" y="107"/>
                    </a:lnTo>
                    <a:lnTo>
                      <a:pt x="705" y="107"/>
                    </a:lnTo>
                    <a:close/>
                    <a:moveTo>
                      <a:pt x="682" y="128"/>
                    </a:moveTo>
                    <a:lnTo>
                      <a:pt x="681" y="126"/>
                    </a:lnTo>
                    <a:lnTo>
                      <a:pt x="680" y="124"/>
                    </a:lnTo>
                    <a:lnTo>
                      <a:pt x="677" y="124"/>
                    </a:lnTo>
                    <a:lnTo>
                      <a:pt x="676" y="124"/>
                    </a:lnTo>
                    <a:lnTo>
                      <a:pt x="676" y="126"/>
                    </a:lnTo>
                    <a:lnTo>
                      <a:pt x="677" y="128"/>
                    </a:lnTo>
                    <a:lnTo>
                      <a:pt x="675" y="128"/>
                    </a:lnTo>
                    <a:lnTo>
                      <a:pt x="673" y="128"/>
                    </a:lnTo>
                    <a:lnTo>
                      <a:pt x="671" y="127"/>
                    </a:lnTo>
                    <a:lnTo>
                      <a:pt x="669" y="127"/>
                    </a:lnTo>
                    <a:lnTo>
                      <a:pt x="670" y="129"/>
                    </a:lnTo>
                    <a:lnTo>
                      <a:pt x="671" y="131"/>
                    </a:lnTo>
                    <a:lnTo>
                      <a:pt x="673" y="131"/>
                    </a:lnTo>
                    <a:lnTo>
                      <a:pt x="674" y="131"/>
                    </a:lnTo>
                    <a:lnTo>
                      <a:pt x="676" y="131"/>
                    </a:lnTo>
                    <a:lnTo>
                      <a:pt x="679" y="131"/>
                    </a:lnTo>
                    <a:lnTo>
                      <a:pt x="679" y="129"/>
                    </a:lnTo>
                    <a:lnTo>
                      <a:pt x="677" y="128"/>
                    </a:lnTo>
                    <a:lnTo>
                      <a:pt x="680" y="128"/>
                    </a:lnTo>
                    <a:lnTo>
                      <a:pt x="682" y="128"/>
                    </a:lnTo>
                    <a:close/>
                    <a:moveTo>
                      <a:pt x="703" y="131"/>
                    </a:moveTo>
                    <a:lnTo>
                      <a:pt x="702" y="130"/>
                    </a:lnTo>
                    <a:lnTo>
                      <a:pt x="702" y="128"/>
                    </a:lnTo>
                    <a:lnTo>
                      <a:pt x="701" y="126"/>
                    </a:lnTo>
                    <a:lnTo>
                      <a:pt x="700" y="125"/>
                    </a:lnTo>
                    <a:lnTo>
                      <a:pt x="698" y="125"/>
                    </a:lnTo>
                    <a:lnTo>
                      <a:pt x="696" y="125"/>
                    </a:lnTo>
                    <a:lnTo>
                      <a:pt x="697" y="126"/>
                    </a:lnTo>
                    <a:lnTo>
                      <a:pt x="698" y="128"/>
                    </a:lnTo>
                    <a:lnTo>
                      <a:pt x="699" y="130"/>
                    </a:lnTo>
                    <a:lnTo>
                      <a:pt x="699" y="131"/>
                    </a:lnTo>
                    <a:lnTo>
                      <a:pt x="697" y="131"/>
                    </a:lnTo>
                    <a:lnTo>
                      <a:pt x="694" y="131"/>
                    </a:lnTo>
                    <a:lnTo>
                      <a:pt x="696" y="133"/>
                    </a:lnTo>
                    <a:lnTo>
                      <a:pt x="697" y="135"/>
                    </a:lnTo>
                    <a:lnTo>
                      <a:pt x="699" y="135"/>
                    </a:lnTo>
                    <a:lnTo>
                      <a:pt x="701" y="135"/>
                    </a:lnTo>
                    <a:lnTo>
                      <a:pt x="700" y="133"/>
                    </a:lnTo>
                    <a:lnTo>
                      <a:pt x="699" y="131"/>
                    </a:lnTo>
                    <a:lnTo>
                      <a:pt x="701" y="131"/>
                    </a:lnTo>
                    <a:lnTo>
                      <a:pt x="703" y="131"/>
                    </a:lnTo>
                    <a:close/>
                    <a:moveTo>
                      <a:pt x="660" y="145"/>
                    </a:moveTo>
                    <a:lnTo>
                      <a:pt x="661" y="147"/>
                    </a:lnTo>
                    <a:lnTo>
                      <a:pt x="661" y="148"/>
                    </a:lnTo>
                    <a:lnTo>
                      <a:pt x="664" y="148"/>
                    </a:lnTo>
                    <a:lnTo>
                      <a:pt x="666" y="148"/>
                    </a:lnTo>
                    <a:lnTo>
                      <a:pt x="665" y="147"/>
                    </a:lnTo>
                    <a:lnTo>
                      <a:pt x="665" y="145"/>
                    </a:lnTo>
                    <a:lnTo>
                      <a:pt x="663" y="145"/>
                    </a:lnTo>
                    <a:lnTo>
                      <a:pt x="660" y="145"/>
                    </a:lnTo>
                    <a:lnTo>
                      <a:pt x="659" y="143"/>
                    </a:lnTo>
                    <a:lnTo>
                      <a:pt x="659" y="142"/>
                    </a:lnTo>
                    <a:lnTo>
                      <a:pt x="660" y="142"/>
                    </a:lnTo>
                    <a:lnTo>
                      <a:pt x="663" y="142"/>
                    </a:lnTo>
                    <a:lnTo>
                      <a:pt x="663" y="140"/>
                    </a:lnTo>
                    <a:lnTo>
                      <a:pt x="661" y="138"/>
                    </a:lnTo>
                    <a:lnTo>
                      <a:pt x="664" y="138"/>
                    </a:lnTo>
                    <a:lnTo>
                      <a:pt x="666" y="138"/>
                    </a:lnTo>
                    <a:lnTo>
                      <a:pt x="665" y="137"/>
                    </a:lnTo>
                    <a:lnTo>
                      <a:pt x="664" y="134"/>
                    </a:lnTo>
                    <a:lnTo>
                      <a:pt x="663" y="134"/>
                    </a:lnTo>
                    <a:lnTo>
                      <a:pt x="660" y="134"/>
                    </a:lnTo>
                    <a:lnTo>
                      <a:pt x="660" y="137"/>
                    </a:lnTo>
                    <a:lnTo>
                      <a:pt x="661" y="138"/>
                    </a:lnTo>
                    <a:lnTo>
                      <a:pt x="659" y="138"/>
                    </a:lnTo>
                    <a:lnTo>
                      <a:pt x="657" y="138"/>
                    </a:lnTo>
                    <a:lnTo>
                      <a:pt x="655" y="138"/>
                    </a:lnTo>
                    <a:lnTo>
                      <a:pt x="654" y="138"/>
                    </a:lnTo>
                    <a:lnTo>
                      <a:pt x="654" y="140"/>
                    </a:lnTo>
                    <a:lnTo>
                      <a:pt x="655" y="141"/>
                    </a:lnTo>
                    <a:lnTo>
                      <a:pt x="653" y="141"/>
                    </a:lnTo>
                    <a:lnTo>
                      <a:pt x="651" y="141"/>
                    </a:lnTo>
                    <a:lnTo>
                      <a:pt x="652" y="143"/>
                    </a:lnTo>
                    <a:lnTo>
                      <a:pt x="652" y="145"/>
                    </a:lnTo>
                    <a:lnTo>
                      <a:pt x="653" y="146"/>
                    </a:lnTo>
                    <a:lnTo>
                      <a:pt x="654" y="148"/>
                    </a:lnTo>
                    <a:lnTo>
                      <a:pt x="656" y="148"/>
                    </a:lnTo>
                    <a:lnTo>
                      <a:pt x="658" y="148"/>
                    </a:lnTo>
                    <a:lnTo>
                      <a:pt x="657" y="147"/>
                    </a:lnTo>
                    <a:lnTo>
                      <a:pt x="656" y="145"/>
                    </a:lnTo>
                    <a:lnTo>
                      <a:pt x="658" y="145"/>
                    </a:lnTo>
                    <a:lnTo>
                      <a:pt x="660" y="145"/>
                    </a:lnTo>
                    <a:close/>
                    <a:moveTo>
                      <a:pt x="686" y="149"/>
                    </a:moveTo>
                    <a:lnTo>
                      <a:pt x="684" y="149"/>
                    </a:lnTo>
                    <a:lnTo>
                      <a:pt x="682" y="149"/>
                    </a:lnTo>
                    <a:lnTo>
                      <a:pt x="683" y="150"/>
                    </a:lnTo>
                    <a:lnTo>
                      <a:pt x="684" y="153"/>
                    </a:lnTo>
                    <a:lnTo>
                      <a:pt x="685" y="153"/>
                    </a:lnTo>
                    <a:lnTo>
                      <a:pt x="687" y="153"/>
                    </a:lnTo>
                    <a:lnTo>
                      <a:pt x="687" y="151"/>
                    </a:lnTo>
                    <a:lnTo>
                      <a:pt x="686" y="149"/>
                    </a:lnTo>
                    <a:lnTo>
                      <a:pt x="688" y="149"/>
                    </a:lnTo>
                    <a:lnTo>
                      <a:pt x="690" y="149"/>
                    </a:lnTo>
                    <a:lnTo>
                      <a:pt x="689" y="147"/>
                    </a:lnTo>
                    <a:lnTo>
                      <a:pt x="688" y="146"/>
                    </a:lnTo>
                    <a:lnTo>
                      <a:pt x="688" y="144"/>
                    </a:lnTo>
                    <a:lnTo>
                      <a:pt x="687" y="142"/>
                    </a:lnTo>
                    <a:lnTo>
                      <a:pt x="685" y="142"/>
                    </a:lnTo>
                    <a:lnTo>
                      <a:pt x="683" y="142"/>
                    </a:lnTo>
                    <a:lnTo>
                      <a:pt x="681" y="142"/>
                    </a:lnTo>
                    <a:lnTo>
                      <a:pt x="680" y="142"/>
                    </a:lnTo>
                    <a:lnTo>
                      <a:pt x="680" y="144"/>
                    </a:lnTo>
                    <a:lnTo>
                      <a:pt x="681" y="145"/>
                    </a:lnTo>
                    <a:lnTo>
                      <a:pt x="683" y="146"/>
                    </a:lnTo>
                    <a:lnTo>
                      <a:pt x="685" y="146"/>
                    </a:lnTo>
                    <a:lnTo>
                      <a:pt x="685" y="147"/>
                    </a:lnTo>
                    <a:lnTo>
                      <a:pt x="686" y="149"/>
                    </a:lnTo>
                    <a:close/>
                    <a:moveTo>
                      <a:pt x="617" y="217"/>
                    </a:moveTo>
                    <a:lnTo>
                      <a:pt x="619" y="217"/>
                    </a:lnTo>
                    <a:lnTo>
                      <a:pt x="621" y="217"/>
                    </a:lnTo>
                    <a:lnTo>
                      <a:pt x="621" y="216"/>
                    </a:lnTo>
                    <a:lnTo>
                      <a:pt x="620" y="214"/>
                    </a:lnTo>
                    <a:lnTo>
                      <a:pt x="618" y="214"/>
                    </a:lnTo>
                    <a:lnTo>
                      <a:pt x="616" y="214"/>
                    </a:lnTo>
                    <a:lnTo>
                      <a:pt x="614" y="214"/>
                    </a:lnTo>
                    <a:lnTo>
                      <a:pt x="611" y="214"/>
                    </a:lnTo>
                    <a:lnTo>
                      <a:pt x="613" y="215"/>
                    </a:lnTo>
                    <a:lnTo>
                      <a:pt x="614" y="217"/>
                    </a:lnTo>
                    <a:lnTo>
                      <a:pt x="611" y="217"/>
                    </a:lnTo>
                    <a:lnTo>
                      <a:pt x="609" y="217"/>
                    </a:lnTo>
                    <a:lnTo>
                      <a:pt x="609" y="220"/>
                    </a:lnTo>
                    <a:lnTo>
                      <a:pt x="610" y="221"/>
                    </a:lnTo>
                    <a:lnTo>
                      <a:pt x="613" y="221"/>
                    </a:lnTo>
                    <a:lnTo>
                      <a:pt x="615" y="221"/>
                    </a:lnTo>
                    <a:lnTo>
                      <a:pt x="614" y="220"/>
                    </a:lnTo>
                    <a:lnTo>
                      <a:pt x="614" y="217"/>
                    </a:lnTo>
                    <a:lnTo>
                      <a:pt x="615" y="217"/>
                    </a:lnTo>
                    <a:lnTo>
                      <a:pt x="617" y="217"/>
                    </a:lnTo>
                    <a:close/>
                    <a:moveTo>
                      <a:pt x="640" y="226"/>
                    </a:moveTo>
                    <a:lnTo>
                      <a:pt x="638" y="223"/>
                    </a:lnTo>
                    <a:lnTo>
                      <a:pt x="637" y="218"/>
                    </a:lnTo>
                    <a:lnTo>
                      <a:pt x="636" y="215"/>
                    </a:lnTo>
                    <a:lnTo>
                      <a:pt x="635" y="213"/>
                    </a:lnTo>
                    <a:lnTo>
                      <a:pt x="635" y="211"/>
                    </a:lnTo>
                    <a:lnTo>
                      <a:pt x="633" y="211"/>
                    </a:lnTo>
                    <a:lnTo>
                      <a:pt x="631" y="211"/>
                    </a:lnTo>
                    <a:lnTo>
                      <a:pt x="630" y="210"/>
                    </a:lnTo>
                    <a:lnTo>
                      <a:pt x="630" y="208"/>
                    </a:lnTo>
                    <a:lnTo>
                      <a:pt x="629" y="206"/>
                    </a:lnTo>
                    <a:lnTo>
                      <a:pt x="627" y="204"/>
                    </a:lnTo>
                    <a:lnTo>
                      <a:pt x="626" y="204"/>
                    </a:lnTo>
                    <a:lnTo>
                      <a:pt x="624" y="204"/>
                    </a:lnTo>
                    <a:lnTo>
                      <a:pt x="623" y="203"/>
                    </a:lnTo>
                    <a:lnTo>
                      <a:pt x="622" y="200"/>
                    </a:lnTo>
                    <a:lnTo>
                      <a:pt x="620" y="200"/>
                    </a:lnTo>
                    <a:lnTo>
                      <a:pt x="619" y="200"/>
                    </a:lnTo>
                    <a:lnTo>
                      <a:pt x="619" y="201"/>
                    </a:lnTo>
                    <a:lnTo>
                      <a:pt x="620" y="204"/>
                    </a:lnTo>
                    <a:lnTo>
                      <a:pt x="622" y="204"/>
                    </a:lnTo>
                    <a:lnTo>
                      <a:pt x="624" y="204"/>
                    </a:lnTo>
                    <a:lnTo>
                      <a:pt x="624" y="206"/>
                    </a:lnTo>
                    <a:lnTo>
                      <a:pt x="625" y="208"/>
                    </a:lnTo>
                    <a:lnTo>
                      <a:pt x="625" y="209"/>
                    </a:lnTo>
                    <a:lnTo>
                      <a:pt x="626" y="211"/>
                    </a:lnTo>
                    <a:lnTo>
                      <a:pt x="629" y="211"/>
                    </a:lnTo>
                    <a:lnTo>
                      <a:pt x="631" y="211"/>
                    </a:lnTo>
                    <a:lnTo>
                      <a:pt x="632" y="213"/>
                    </a:lnTo>
                    <a:lnTo>
                      <a:pt x="632" y="215"/>
                    </a:lnTo>
                    <a:lnTo>
                      <a:pt x="633" y="216"/>
                    </a:lnTo>
                    <a:lnTo>
                      <a:pt x="633" y="218"/>
                    </a:lnTo>
                    <a:lnTo>
                      <a:pt x="631" y="218"/>
                    </a:lnTo>
                    <a:lnTo>
                      <a:pt x="630" y="218"/>
                    </a:lnTo>
                    <a:lnTo>
                      <a:pt x="630" y="221"/>
                    </a:lnTo>
                    <a:lnTo>
                      <a:pt x="631" y="222"/>
                    </a:lnTo>
                    <a:lnTo>
                      <a:pt x="632" y="226"/>
                    </a:lnTo>
                    <a:lnTo>
                      <a:pt x="640" y="226"/>
                    </a:lnTo>
                    <a:close/>
                    <a:moveTo>
                      <a:pt x="598" y="238"/>
                    </a:moveTo>
                    <a:lnTo>
                      <a:pt x="596" y="238"/>
                    </a:lnTo>
                    <a:lnTo>
                      <a:pt x="593" y="238"/>
                    </a:lnTo>
                    <a:lnTo>
                      <a:pt x="592" y="235"/>
                    </a:lnTo>
                    <a:lnTo>
                      <a:pt x="592" y="234"/>
                    </a:lnTo>
                    <a:lnTo>
                      <a:pt x="593" y="234"/>
                    </a:lnTo>
                    <a:lnTo>
                      <a:pt x="596" y="234"/>
                    </a:lnTo>
                    <a:lnTo>
                      <a:pt x="596" y="232"/>
                    </a:lnTo>
                    <a:lnTo>
                      <a:pt x="594" y="230"/>
                    </a:lnTo>
                    <a:lnTo>
                      <a:pt x="592" y="230"/>
                    </a:lnTo>
                    <a:lnTo>
                      <a:pt x="590" y="230"/>
                    </a:lnTo>
                    <a:lnTo>
                      <a:pt x="591" y="232"/>
                    </a:lnTo>
                    <a:lnTo>
                      <a:pt x="592" y="234"/>
                    </a:lnTo>
                    <a:lnTo>
                      <a:pt x="590" y="233"/>
                    </a:lnTo>
                    <a:lnTo>
                      <a:pt x="588" y="233"/>
                    </a:lnTo>
                    <a:lnTo>
                      <a:pt x="588" y="235"/>
                    </a:lnTo>
                    <a:lnTo>
                      <a:pt x="589" y="238"/>
                    </a:lnTo>
                    <a:lnTo>
                      <a:pt x="587" y="238"/>
                    </a:lnTo>
                    <a:lnTo>
                      <a:pt x="585" y="237"/>
                    </a:lnTo>
                    <a:lnTo>
                      <a:pt x="586" y="239"/>
                    </a:lnTo>
                    <a:lnTo>
                      <a:pt x="586" y="241"/>
                    </a:lnTo>
                    <a:lnTo>
                      <a:pt x="588" y="241"/>
                    </a:lnTo>
                    <a:lnTo>
                      <a:pt x="590" y="241"/>
                    </a:lnTo>
                    <a:lnTo>
                      <a:pt x="590" y="239"/>
                    </a:lnTo>
                    <a:lnTo>
                      <a:pt x="589" y="238"/>
                    </a:lnTo>
                    <a:lnTo>
                      <a:pt x="591" y="238"/>
                    </a:lnTo>
                    <a:lnTo>
                      <a:pt x="593" y="238"/>
                    </a:lnTo>
                    <a:lnTo>
                      <a:pt x="593" y="240"/>
                    </a:lnTo>
                    <a:lnTo>
                      <a:pt x="594" y="241"/>
                    </a:lnTo>
                    <a:lnTo>
                      <a:pt x="597" y="242"/>
                    </a:lnTo>
                    <a:lnTo>
                      <a:pt x="599" y="242"/>
                    </a:lnTo>
                    <a:lnTo>
                      <a:pt x="598" y="240"/>
                    </a:lnTo>
                    <a:lnTo>
                      <a:pt x="598" y="238"/>
                    </a:lnTo>
                    <a:close/>
                    <a:moveTo>
                      <a:pt x="575" y="275"/>
                    </a:moveTo>
                    <a:lnTo>
                      <a:pt x="573" y="275"/>
                    </a:lnTo>
                    <a:lnTo>
                      <a:pt x="571" y="275"/>
                    </a:lnTo>
                    <a:lnTo>
                      <a:pt x="570" y="273"/>
                    </a:lnTo>
                    <a:lnTo>
                      <a:pt x="570" y="272"/>
                    </a:lnTo>
                    <a:lnTo>
                      <a:pt x="568" y="272"/>
                    </a:lnTo>
                    <a:lnTo>
                      <a:pt x="566" y="272"/>
                    </a:lnTo>
                    <a:lnTo>
                      <a:pt x="566" y="270"/>
                    </a:lnTo>
                    <a:lnTo>
                      <a:pt x="565" y="267"/>
                    </a:lnTo>
                    <a:lnTo>
                      <a:pt x="563" y="267"/>
                    </a:lnTo>
                    <a:lnTo>
                      <a:pt x="560" y="267"/>
                    </a:lnTo>
                    <a:lnTo>
                      <a:pt x="561" y="270"/>
                    </a:lnTo>
                    <a:lnTo>
                      <a:pt x="561" y="271"/>
                    </a:lnTo>
                    <a:lnTo>
                      <a:pt x="564" y="271"/>
                    </a:lnTo>
                    <a:lnTo>
                      <a:pt x="566" y="272"/>
                    </a:lnTo>
                    <a:lnTo>
                      <a:pt x="567" y="273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71" y="275"/>
                    </a:lnTo>
                    <a:lnTo>
                      <a:pt x="572" y="277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6" y="279"/>
                    </a:lnTo>
                    <a:lnTo>
                      <a:pt x="575" y="277"/>
                    </a:lnTo>
                    <a:lnTo>
                      <a:pt x="575" y="275"/>
                    </a:lnTo>
                    <a:close/>
                    <a:moveTo>
                      <a:pt x="521" y="335"/>
                    </a:moveTo>
                    <a:lnTo>
                      <a:pt x="521" y="333"/>
                    </a:lnTo>
                    <a:lnTo>
                      <a:pt x="520" y="331"/>
                    </a:lnTo>
                    <a:lnTo>
                      <a:pt x="518" y="331"/>
                    </a:lnTo>
                    <a:lnTo>
                      <a:pt x="517" y="331"/>
                    </a:lnTo>
                    <a:lnTo>
                      <a:pt x="517" y="332"/>
                    </a:lnTo>
                    <a:lnTo>
                      <a:pt x="518" y="334"/>
                    </a:lnTo>
                    <a:lnTo>
                      <a:pt x="516" y="334"/>
                    </a:lnTo>
                    <a:lnTo>
                      <a:pt x="514" y="334"/>
                    </a:lnTo>
                    <a:lnTo>
                      <a:pt x="514" y="337"/>
                    </a:lnTo>
                    <a:lnTo>
                      <a:pt x="515" y="338"/>
                    </a:lnTo>
                    <a:lnTo>
                      <a:pt x="516" y="340"/>
                    </a:lnTo>
                    <a:lnTo>
                      <a:pt x="516" y="342"/>
                    </a:lnTo>
                    <a:lnTo>
                      <a:pt x="517" y="344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21" y="346"/>
                    </a:lnTo>
                    <a:lnTo>
                      <a:pt x="521" y="344"/>
                    </a:lnTo>
                    <a:lnTo>
                      <a:pt x="520" y="342"/>
                    </a:lnTo>
                    <a:lnTo>
                      <a:pt x="520" y="340"/>
                    </a:lnTo>
                    <a:lnTo>
                      <a:pt x="519" y="339"/>
                    </a:lnTo>
                    <a:lnTo>
                      <a:pt x="518" y="337"/>
                    </a:lnTo>
                    <a:lnTo>
                      <a:pt x="518" y="334"/>
                    </a:lnTo>
                    <a:lnTo>
                      <a:pt x="520" y="334"/>
                    </a:lnTo>
                    <a:lnTo>
                      <a:pt x="521" y="335"/>
                    </a:lnTo>
                    <a:close/>
                    <a:moveTo>
                      <a:pt x="538" y="350"/>
                    </a:moveTo>
                    <a:lnTo>
                      <a:pt x="540" y="350"/>
                    </a:lnTo>
                    <a:lnTo>
                      <a:pt x="542" y="351"/>
                    </a:ln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7"/>
                    </a:lnTo>
                    <a:lnTo>
                      <a:pt x="546" y="348"/>
                    </a:lnTo>
                    <a:lnTo>
                      <a:pt x="544" y="346"/>
                    </a:lnTo>
                    <a:lnTo>
                      <a:pt x="544" y="344"/>
                    </a:lnTo>
                    <a:lnTo>
                      <a:pt x="542" y="341"/>
                    </a:lnTo>
                    <a:lnTo>
                      <a:pt x="535" y="340"/>
                    </a:lnTo>
                    <a:lnTo>
                      <a:pt x="536" y="343"/>
                    </a:lnTo>
                    <a:lnTo>
                      <a:pt x="537" y="347"/>
                    </a:lnTo>
                    <a:lnTo>
                      <a:pt x="538" y="349"/>
                    </a:lnTo>
                    <a:lnTo>
                      <a:pt x="538" y="350"/>
                    </a:lnTo>
                    <a:lnTo>
                      <a:pt x="537" y="350"/>
                    </a:lnTo>
                    <a:lnTo>
                      <a:pt x="535" y="350"/>
                    </a:lnTo>
                    <a:lnTo>
                      <a:pt x="535" y="352"/>
                    </a:lnTo>
                    <a:lnTo>
                      <a:pt x="536" y="354"/>
                    </a:lnTo>
                    <a:lnTo>
                      <a:pt x="538" y="355"/>
                    </a:lnTo>
                    <a:lnTo>
                      <a:pt x="539" y="355"/>
                    </a:lnTo>
                    <a:lnTo>
                      <a:pt x="539" y="352"/>
                    </a:lnTo>
                    <a:lnTo>
                      <a:pt x="538" y="350"/>
                    </a:lnTo>
                    <a:close/>
                    <a:moveTo>
                      <a:pt x="496" y="361"/>
                    </a:moveTo>
                    <a:lnTo>
                      <a:pt x="498" y="361"/>
                    </a:lnTo>
                    <a:lnTo>
                      <a:pt x="500" y="361"/>
                    </a:lnTo>
                    <a:lnTo>
                      <a:pt x="500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4" y="365"/>
                    </a:lnTo>
                    <a:lnTo>
                      <a:pt x="505" y="367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9" y="369"/>
                    </a:lnTo>
                    <a:lnTo>
                      <a:pt x="509" y="367"/>
                    </a:lnTo>
                    <a:lnTo>
                      <a:pt x="508" y="366"/>
                    </a:lnTo>
                    <a:lnTo>
                      <a:pt x="506" y="365"/>
                    </a:lnTo>
                    <a:lnTo>
                      <a:pt x="504" y="365"/>
                    </a:lnTo>
                    <a:lnTo>
                      <a:pt x="504" y="363"/>
                    </a:lnTo>
                    <a:lnTo>
                      <a:pt x="503" y="362"/>
                    </a:lnTo>
                    <a:lnTo>
                      <a:pt x="501" y="362"/>
                    </a:lnTo>
                    <a:lnTo>
                      <a:pt x="500" y="361"/>
                    </a:lnTo>
                    <a:lnTo>
                      <a:pt x="499" y="360"/>
                    </a:lnTo>
                    <a:lnTo>
                      <a:pt x="498" y="358"/>
                    </a:lnTo>
                    <a:lnTo>
                      <a:pt x="498" y="356"/>
                    </a:lnTo>
                    <a:lnTo>
                      <a:pt x="497" y="354"/>
                    </a:lnTo>
                    <a:lnTo>
                      <a:pt x="494" y="354"/>
                    </a:lnTo>
                    <a:lnTo>
                      <a:pt x="493" y="354"/>
                    </a:lnTo>
                    <a:lnTo>
                      <a:pt x="494" y="358"/>
                    </a:lnTo>
                    <a:lnTo>
                      <a:pt x="494" y="359"/>
                    </a:lnTo>
                    <a:lnTo>
                      <a:pt x="496" y="361"/>
                    </a:lnTo>
                    <a:lnTo>
                      <a:pt x="493" y="361"/>
                    </a:lnTo>
                    <a:lnTo>
                      <a:pt x="491" y="361"/>
                    </a:lnTo>
                    <a:lnTo>
                      <a:pt x="492" y="362"/>
                    </a:lnTo>
                    <a:lnTo>
                      <a:pt x="492" y="364"/>
                    </a:lnTo>
                    <a:lnTo>
                      <a:pt x="494" y="364"/>
                    </a:lnTo>
                    <a:lnTo>
                      <a:pt x="497" y="364"/>
                    </a:lnTo>
                    <a:lnTo>
                      <a:pt x="496" y="363"/>
                    </a:lnTo>
                    <a:lnTo>
                      <a:pt x="496" y="361"/>
                    </a:lnTo>
                    <a:close/>
                    <a:moveTo>
                      <a:pt x="494" y="382"/>
                    </a:moveTo>
                    <a:lnTo>
                      <a:pt x="494" y="380"/>
                    </a:lnTo>
                    <a:lnTo>
                      <a:pt x="493" y="379"/>
                    </a:lnTo>
                    <a:lnTo>
                      <a:pt x="491" y="378"/>
                    </a:lnTo>
                    <a:lnTo>
                      <a:pt x="489" y="378"/>
                    </a:lnTo>
                    <a:lnTo>
                      <a:pt x="490" y="380"/>
                    </a:lnTo>
                    <a:lnTo>
                      <a:pt x="490" y="382"/>
                    </a:lnTo>
                    <a:lnTo>
                      <a:pt x="488" y="381"/>
                    </a:lnTo>
                    <a:lnTo>
                      <a:pt x="487" y="381"/>
                    </a:lnTo>
                    <a:lnTo>
                      <a:pt x="485" y="381"/>
                    </a:lnTo>
                    <a:lnTo>
                      <a:pt x="483" y="381"/>
                    </a:lnTo>
                    <a:lnTo>
                      <a:pt x="483" y="383"/>
                    </a:lnTo>
                    <a:lnTo>
                      <a:pt x="484" y="384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1" y="385"/>
                    </a:lnTo>
                    <a:lnTo>
                      <a:pt x="491" y="383"/>
                    </a:lnTo>
                    <a:lnTo>
                      <a:pt x="490" y="382"/>
                    </a:lnTo>
                    <a:lnTo>
                      <a:pt x="492" y="382"/>
                    </a:lnTo>
                    <a:lnTo>
                      <a:pt x="494" y="382"/>
                    </a:lnTo>
                    <a:close/>
                    <a:moveTo>
                      <a:pt x="478" y="406"/>
                    </a:moveTo>
                    <a:lnTo>
                      <a:pt x="478" y="404"/>
                    </a:lnTo>
                    <a:lnTo>
                      <a:pt x="477" y="402"/>
                    </a:lnTo>
                    <a:lnTo>
                      <a:pt x="476" y="398"/>
                    </a:lnTo>
                    <a:lnTo>
                      <a:pt x="474" y="391"/>
                    </a:lnTo>
                    <a:lnTo>
                      <a:pt x="476" y="391"/>
                    </a:lnTo>
                    <a:lnTo>
                      <a:pt x="478" y="392"/>
                    </a:lnTo>
                    <a:lnTo>
                      <a:pt x="478" y="393"/>
                    </a:lnTo>
                    <a:lnTo>
                      <a:pt x="480" y="395"/>
                    </a:lnTo>
                    <a:lnTo>
                      <a:pt x="480" y="397"/>
                    </a:lnTo>
                    <a:lnTo>
                      <a:pt x="481" y="398"/>
                    </a:lnTo>
                    <a:lnTo>
                      <a:pt x="483" y="399"/>
                    </a:lnTo>
                    <a:lnTo>
                      <a:pt x="485" y="399"/>
                    </a:lnTo>
                    <a:lnTo>
                      <a:pt x="483" y="395"/>
                    </a:lnTo>
                    <a:lnTo>
                      <a:pt x="483" y="394"/>
                    </a:lnTo>
                    <a:lnTo>
                      <a:pt x="482" y="392"/>
                    </a:lnTo>
                    <a:lnTo>
                      <a:pt x="481" y="392"/>
                    </a:lnTo>
                    <a:lnTo>
                      <a:pt x="478" y="392"/>
                    </a:lnTo>
                    <a:lnTo>
                      <a:pt x="477" y="390"/>
                    </a:lnTo>
                    <a:lnTo>
                      <a:pt x="476" y="388"/>
                    </a:lnTo>
                    <a:lnTo>
                      <a:pt x="475" y="388"/>
                    </a:lnTo>
                    <a:lnTo>
                      <a:pt x="473" y="388"/>
                    </a:lnTo>
                    <a:lnTo>
                      <a:pt x="473" y="389"/>
                    </a:lnTo>
                    <a:lnTo>
                      <a:pt x="474" y="391"/>
                    </a:lnTo>
                    <a:lnTo>
                      <a:pt x="472" y="391"/>
                    </a:lnTo>
                    <a:lnTo>
                      <a:pt x="470" y="391"/>
                    </a:lnTo>
                    <a:lnTo>
                      <a:pt x="470" y="392"/>
                    </a:lnTo>
                    <a:lnTo>
                      <a:pt x="471" y="394"/>
                    </a:lnTo>
                    <a:lnTo>
                      <a:pt x="472" y="398"/>
                    </a:lnTo>
                    <a:lnTo>
                      <a:pt x="473" y="399"/>
                    </a:lnTo>
                    <a:lnTo>
                      <a:pt x="473" y="401"/>
                    </a:lnTo>
                    <a:lnTo>
                      <a:pt x="474" y="404"/>
                    </a:lnTo>
                    <a:lnTo>
                      <a:pt x="475" y="406"/>
                    </a:lnTo>
                    <a:lnTo>
                      <a:pt x="476" y="406"/>
                    </a:lnTo>
                    <a:lnTo>
                      <a:pt x="478" y="406"/>
                    </a:lnTo>
                    <a:close/>
                    <a:moveTo>
                      <a:pt x="457" y="411"/>
                    </a:moveTo>
                    <a:lnTo>
                      <a:pt x="459" y="411"/>
                    </a:lnTo>
                    <a:lnTo>
                      <a:pt x="461" y="411"/>
                    </a:lnTo>
                    <a:lnTo>
                      <a:pt x="460" y="409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4" y="408"/>
                    </a:lnTo>
                    <a:lnTo>
                      <a:pt x="464" y="406"/>
                    </a:lnTo>
                    <a:lnTo>
                      <a:pt x="463" y="404"/>
                    </a:lnTo>
                    <a:lnTo>
                      <a:pt x="465" y="405"/>
                    </a:lnTo>
                    <a:lnTo>
                      <a:pt x="467" y="405"/>
                    </a:lnTo>
                    <a:lnTo>
                      <a:pt x="466" y="402"/>
                    </a:lnTo>
                    <a:lnTo>
                      <a:pt x="466" y="400"/>
                    </a:lnTo>
                    <a:lnTo>
                      <a:pt x="468" y="401"/>
                    </a:lnTo>
                    <a:lnTo>
                      <a:pt x="470" y="401"/>
                    </a:lnTo>
                    <a:lnTo>
                      <a:pt x="469" y="399"/>
                    </a:lnTo>
                    <a:lnTo>
                      <a:pt x="469" y="397"/>
                    </a:lnTo>
                    <a:lnTo>
                      <a:pt x="467" y="397"/>
                    </a:lnTo>
                    <a:lnTo>
                      <a:pt x="465" y="397"/>
                    </a:lnTo>
                    <a:lnTo>
                      <a:pt x="465" y="399"/>
                    </a:lnTo>
                    <a:lnTo>
                      <a:pt x="466" y="400"/>
                    </a:lnTo>
                    <a:lnTo>
                      <a:pt x="464" y="400"/>
                    </a:lnTo>
                    <a:lnTo>
                      <a:pt x="461" y="400"/>
                    </a:lnTo>
                    <a:lnTo>
                      <a:pt x="463" y="402"/>
                    </a:lnTo>
                    <a:lnTo>
                      <a:pt x="463" y="404"/>
                    </a:lnTo>
                    <a:lnTo>
                      <a:pt x="460" y="404"/>
                    </a:lnTo>
                    <a:lnTo>
                      <a:pt x="458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5" y="405"/>
                    </a:lnTo>
                    <a:lnTo>
                      <a:pt x="456" y="407"/>
                    </a:lnTo>
                    <a:lnTo>
                      <a:pt x="456" y="409"/>
                    </a:lnTo>
                    <a:lnTo>
                      <a:pt x="457" y="411"/>
                    </a:lnTo>
                    <a:close/>
                    <a:moveTo>
                      <a:pt x="452" y="442"/>
                    </a:moveTo>
                    <a:lnTo>
                      <a:pt x="451" y="440"/>
                    </a:lnTo>
                    <a:lnTo>
                      <a:pt x="451" y="439"/>
                    </a:lnTo>
                    <a:lnTo>
                      <a:pt x="449" y="438"/>
                    </a:lnTo>
                    <a:lnTo>
                      <a:pt x="447" y="438"/>
                    </a:lnTo>
                    <a:lnTo>
                      <a:pt x="444" y="438"/>
                    </a:lnTo>
                    <a:lnTo>
                      <a:pt x="442" y="438"/>
                    </a:lnTo>
                    <a:lnTo>
                      <a:pt x="442" y="435"/>
                    </a:lnTo>
                    <a:lnTo>
                      <a:pt x="441" y="434"/>
                    </a:lnTo>
                    <a:lnTo>
                      <a:pt x="439" y="433"/>
                    </a:lnTo>
                    <a:lnTo>
                      <a:pt x="437" y="433"/>
                    </a:lnTo>
                    <a:lnTo>
                      <a:pt x="438" y="435"/>
                    </a:lnTo>
                    <a:lnTo>
                      <a:pt x="439" y="438"/>
                    </a:lnTo>
                    <a:lnTo>
                      <a:pt x="440" y="438"/>
                    </a:lnTo>
                    <a:lnTo>
                      <a:pt x="442" y="438"/>
                    </a:lnTo>
                    <a:lnTo>
                      <a:pt x="443" y="440"/>
                    </a:lnTo>
                    <a:lnTo>
                      <a:pt x="443" y="441"/>
                    </a:lnTo>
                    <a:lnTo>
                      <a:pt x="444" y="443"/>
                    </a:lnTo>
                    <a:lnTo>
                      <a:pt x="444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3" y="446"/>
                    </a:lnTo>
                    <a:lnTo>
                      <a:pt x="452" y="442"/>
                    </a:lnTo>
                    <a:close/>
                    <a:moveTo>
                      <a:pt x="420" y="499"/>
                    </a:moveTo>
                    <a:lnTo>
                      <a:pt x="418" y="499"/>
                    </a:lnTo>
                    <a:lnTo>
                      <a:pt x="416" y="499"/>
                    </a:lnTo>
                    <a:lnTo>
                      <a:pt x="414" y="498"/>
                    </a:lnTo>
                    <a:lnTo>
                      <a:pt x="411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5" y="502"/>
                    </a:lnTo>
                    <a:lnTo>
                      <a:pt x="417" y="502"/>
                    </a:lnTo>
                    <a:lnTo>
                      <a:pt x="418" y="505"/>
                    </a:lnTo>
                    <a:lnTo>
                      <a:pt x="418" y="507"/>
                    </a:lnTo>
                    <a:lnTo>
                      <a:pt x="420" y="507"/>
                    </a:lnTo>
                    <a:lnTo>
                      <a:pt x="422" y="507"/>
                    </a:lnTo>
                    <a:lnTo>
                      <a:pt x="421" y="505"/>
                    </a:lnTo>
                    <a:lnTo>
                      <a:pt x="421" y="502"/>
                    </a:lnTo>
                    <a:lnTo>
                      <a:pt x="420" y="501"/>
                    </a:lnTo>
                    <a:lnTo>
                      <a:pt x="420" y="499"/>
                    </a:lnTo>
                    <a:close/>
                    <a:moveTo>
                      <a:pt x="363" y="550"/>
                    </a:moveTo>
                    <a:lnTo>
                      <a:pt x="360" y="550"/>
                    </a:lnTo>
                    <a:lnTo>
                      <a:pt x="358" y="549"/>
                    </a:lnTo>
                    <a:lnTo>
                      <a:pt x="358" y="551"/>
                    </a:lnTo>
                    <a:lnTo>
                      <a:pt x="359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8" y="557"/>
                    </a:lnTo>
                    <a:lnTo>
                      <a:pt x="360" y="557"/>
                    </a:lnTo>
                    <a:lnTo>
                      <a:pt x="363" y="558"/>
                    </a:lnTo>
                    <a:lnTo>
                      <a:pt x="365" y="558"/>
                    </a:lnTo>
                    <a:lnTo>
                      <a:pt x="364" y="556"/>
                    </a:lnTo>
                    <a:lnTo>
                      <a:pt x="364" y="554"/>
                    </a:lnTo>
                    <a:lnTo>
                      <a:pt x="363" y="552"/>
                    </a:lnTo>
                    <a:lnTo>
                      <a:pt x="363" y="550"/>
                    </a:lnTo>
                    <a:close/>
                    <a:moveTo>
                      <a:pt x="341" y="569"/>
                    </a:moveTo>
                    <a:lnTo>
                      <a:pt x="341" y="572"/>
                    </a:lnTo>
                    <a:lnTo>
                      <a:pt x="342" y="573"/>
                    </a:lnTo>
                    <a:lnTo>
                      <a:pt x="343" y="575"/>
                    </a:lnTo>
                    <a:lnTo>
                      <a:pt x="343" y="577"/>
                    </a:lnTo>
                    <a:lnTo>
                      <a:pt x="345" y="577"/>
                    </a:lnTo>
                    <a:lnTo>
                      <a:pt x="348" y="577"/>
                    </a:lnTo>
                    <a:lnTo>
                      <a:pt x="347" y="576"/>
                    </a:lnTo>
                    <a:lnTo>
                      <a:pt x="347" y="574"/>
                    </a:lnTo>
                    <a:lnTo>
                      <a:pt x="345" y="572"/>
                    </a:lnTo>
                    <a:lnTo>
                      <a:pt x="345" y="569"/>
                    </a:lnTo>
                    <a:lnTo>
                      <a:pt x="350" y="571"/>
                    </a:lnTo>
                    <a:lnTo>
                      <a:pt x="349" y="568"/>
                    </a:lnTo>
                    <a:lnTo>
                      <a:pt x="348" y="566"/>
                    </a:lnTo>
                    <a:lnTo>
                      <a:pt x="347" y="566"/>
                    </a:lnTo>
                    <a:lnTo>
                      <a:pt x="344" y="566"/>
                    </a:lnTo>
                    <a:lnTo>
                      <a:pt x="343" y="564"/>
                    </a:lnTo>
                    <a:lnTo>
                      <a:pt x="343" y="562"/>
                    </a:lnTo>
                    <a:lnTo>
                      <a:pt x="342" y="561"/>
                    </a:lnTo>
                    <a:lnTo>
                      <a:pt x="342" y="559"/>
                    </a:lnTo>
                    <a:lnTo>
                      <a:pt x="343" y="559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6"/>
                    </a:lnTo>
                    <a:lnTo>
                      <a:pt x="347" y="556"/>
                    </a:lnTo>
                    <a:lnTo>
                      <a:pt x="349" y="556"/>
                    </a:lnTo>
                    <a:lnTo>
                      <a:pt x="349" y="558"/>
                    </a:lnTo>
                    <a:lnTo>
                      <a:pt x="350" y="560"/>
                    </a:lnTo>
                    <a:lnTo>
                      <a:pt x="352" y="560"/>
                    </a:lnTo>
                    <a:lnTo>
                      <a:pt x="354" y="560"/>
                    </a:lnTo>
                    <a:lnTo>
                      <a:pt x="352" y="552"/>
                    </a:lnTo>
                    <a:lnTo>
                      <a:pt x="351" y="550"/>
                    </a:lnTo>
                    <a:lnTo>
                      <a:pt x="350" y="549"/>
                    </a:lnTo>
                    <a:lnTo>
                      <a:pt x="349" y="548"/>
                    </a:lnTo>
                    <a:lnTo>
                      <a:pt x="347" y="548"/>
                    </a:lnTo>
                    <a:lnTo>
                      <a:pt x="347" y="550"/>
                    </a:lnTo>
                    <a:lnTo>
                      <a:pt x="348" y="552"/>
                    </a:lnTo>
                    <a:lnTo>
                      <a:pt x="345" y="552"/>
                    </a:lnTo>
                    <a:lnTo>
                      <a:pt x="343" y="551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2" y="556"/>
                    </a:lnTo>
                    <a:lnTo>
                      <a:pt x="340" y="555"/>
                    </a:lnTo>
                    <a:lnTo>
                      <a:pt x="341" y="557"/>
                    </a:lnTo>
                    <a:lnTo>
                      <a:pt x="342" y="559"/>
                    </a:lnTo>
                    <a:lnTo>
                      <a:pt x="340" y="559"/>
                    </a:lnTo>
                    <a:lnTo>
                      <a:pt x="338" y="558"/>
                    </a:lnTo>
                    <a:lnTo>
                      <a:pt x="338" y="560"/>
                    </a:lnTo>
                    <a:lnTo>
                      <a:pt x="339" y="562"/>
                    </a:lnTo>
                    <a:lnTo>
                      <a:pt x="337" y="562"/>
                    </a:lnTo>
                    <a:lnTo>
                      <a:pt x="335" y="562"/>
                    </a:lnTo>
                    <a:lnTo>
                      <a:pt x="335" y="563"/>
                    </a:lnTo>
                    <a:lnTo>
                      <a:pt x="336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5" y="569"/>
                    </a:lnTo>
                    <a:lnTo>
                      <a:pt x="343" y="569"/>
                    </a:lnTo>
                    <a:lnTo>
                      <a:pt x="341" y="569"/>
                    </a:lnTo>
                    <a:close/>
                    <a:moveTo>
                      <a:pt x="304" y="597"/>
                    </a:moveTo>
                    <a:lnTo>
                      <a:pt x="303" y="596"/>
                    </a:lnTo>
                    <a:lnTo>
                      <a:pt x="303" y="594"/>
                    </a:lnTo>
                    <a:lnTo>
                      <a:pt x="302" y="592"/>
                    </a:lnTo>
                    <a:lnTo>
                      <a:pt x="302" y="591"/>
                    </a:lnTo>
                    <a:lnTo>
                      <a:pt x="300" y="590"/>
                    </a:lnTo>
                    <a:lnTo>
                      <a:pt x="298" y="590"/>
                    </a:lnTo>
                    <a:lnTo>
                      <a:pt x="298" y="592"/>
                    </a:lnTo>
                    <a:lnTo>
                      <a:pt x="299" y="594"/>
                    </a:lnTo>
                    <a:lnTo>
                      <a:pt x="300" y="595"/>
                    </a:lnTo>
                    <a:lnTo>
                      <a:pt x="300" y="597"/>
                    </a:lnTo>
                    <a:lnTo>
                      <a:pt x="298" y="597"/>
                    </a:lnTo>
                    <a:lnTo>
                      <a:pt x="295" y="597"/>
                    </a:lnTo>
                    <a:lnTo>
                      <a:pt x="297" y="598"/>
                    </a:lnTo>
                    <a:lnTo>
                      <a:pt x="297" y="600"/>
                    </a:lnTo>
                    <a:lnTo>
                      <a:pt x="299" y="600"/>
                    </a:lnTo>
                    <a:lnTo>
                      <a:pt x="301" y="601"/>
                    </a:lnTo>
                    <a:lnTo>
                      <a:pt x="301" y="600"/>
                    </a:lnTo>
                    <a:lnTo>
                      <a:pt x="301" y="599"/>
                    </a:lnTo>
                    <a:lnTo>
                      <a:pt x="300" y="598"/>
                    </a:lnTo>
                    <a:lnTo>
                      <a:pt x="300" y="597"/>
                    </a:lnTo>
                    <a:lnTo>
                      <a:pt x="302" y="597"/>
                    </a:lnTo>
                    <a:lnTo>
                      <a:pt x="304" y="597"/>
                    </a:lnTo>
                    <a:lnTo>
                      <a:pt x="304" y="599"/>
                    </a:lnTo>
                    <a:lnTo>
                      <a:pt x="305" y="601"/>
                    </a:lnTo>
                    <a:lnTo>
                      <a:pt x="307" y="601"/>
                    </a:lnTo>
                    <a:lnTo>
                      <a:pt x="309" y="601"/>
                    </a:lnTo>
                    <a:lnTo>
                      <a:pt x="308" y="600"/>
                    </a:lnTo>
                    <a:lnTo>
                      <a:pt x="308" y="598"/>
                    </a:lnTo>
                    <a:lnTo>
                      <a:pt x="306" y="598"/>
                    </a:lnTo>
                    <a:lnTo>
                      <a:pt x="304" y="597"/>
                    </a:lnTo>
                    <a:close/>
                    <a:moveTo>
                      <a:pt x="301" y="626"/>
                    </a:moveTo>
                    <a:lnTo>
                      <a:pt x="300" y="626"/>
                    </a:lnTo>
                    <a:lnTo>
                      <a:pt x="298" y="626"/>
                    </a:lnTo>
                    <a:lnTo>
                      <a:pt x="297" y="624"/>
                    </a:lnTo>
                    <a:lnTo>
                      <a:pt x="297" y="622"/>
                    </a:lnTo>
                    <a:lnTo>
                      <a:pt x="294" y="622"/>
                    </a:lnTo>
                    <a:lnTo>
                      <a:pt x="292" y="622"/>
                    </a:lnTo>
                    <a:lnTo>
                      <a:pt x="291" y="619"/>
                    </a:lnTo>
                    <a:lnTo>
                      <a:pt x="291" y="617"/>
                    </a:lnTo>
                    <a:lnTo>
                      <a:pt x="289" y="617"/>
                    </a:lnTo>
                    <a:lnTo>
                      <a:pt x="287" y="617"/>
                    </a:lnTo>
                    <a:lnTo>
                      <a:pt x="287" y="619"/>
                    </a:lnTo>
                    <a:lnTo>
                      <a:pt x="288" y="621"/>
                    </a:lnTo>
                    <a:lnTo>
                      <a:pt x="290" y="622"/>
                    </a:lnTo>
                    <a:lnTo>
                      <a:pt x="292" y="622"/>
                    </a:lnTo>
                    <a:lnTo>
                      <a:pt x="292" y="624"/>
                    </a:lnTo>
                    <a:lnTo>
                      <a:pt x="293" y="625"/>
                    </a:lnTo>
                    <a:lnTo>
                      <a:pt x="295" y="625"/>
                    </a:lnTo>
                    <a:lnTo>
                      <a:pt x="298" y="626"/>
                    </a:lnTo>
                    <a:lnTo>
                      <a:pt x="298" y="627"/>
                    </a:lnTo>
                    <a:lnTo>
                      <a:pt x="299" y="629"/>
                    </a:lnTo>
                    <a:lnTo>
                      <a:pt x="301" y="629"/>
                    </a:lnTo>
                    <a:lnTo>
                      <a:pt x="303" y="629"/>
                    </a:lnTo>
                    <a:lnTo>
                      <a:pt x="302" y="628"/>
                    </a:lnTo>
                    <a:lnTo>
                      <a:pt x="301" y="626"/>
                    </a:lnTo>
                    <a:close/>
                    <a:moveTo>
                      <a:pt x="243" y="684"/>
                    </a:moveTo>
                    <a:lnTo>
                      <a:pt x="241" y="684"/>
                    </a:lnTo>
                    <a:lnTo>
                      <a:pt x="239" y="684"/>
                    </a:lnTo>
                    <a:lnTo>
                      <a:pt x="239" y="686"/>
                    </a:lnTo>
                    <a:lnTo>
                      <a:pt x="240" y="688"/>
                    </a:lnTo>
                    <a:lnTo>
                      <a:pt x="242" y="688"/>
                    </a:lnTo>
                    <a:lnTo>
                      <a:pt x="244" y="689"/>
                    </a:lnTo>
                    <a:lnTo>
                      <a:pt x="244" y="690"/>
                    </a:lnTo>
                    <a:lnTo>
                      <a:pt x="245" y="692"/>
                    </a:lnTo>
                    <a:lnTo>
                      <a:pt x="245" y="694"/>
                    </a:lnTo>
                    <a:lnTo>
                      <a:pt x="247" y="696"/>
                    </a:lnTo>
                    <a:lnTo>
                      <a:pt x="249" y="696"/>
                    </a:lnTo>
                    <a:lnTo>
                      <a:pt x="251" y="696"/>
                    </a:lnTo>
                    <a:lnTo>
                      <a:pt x="250" y="692"/>
                    </a:lnTo>
                    <a:lnTo>
                      <a:pt x="249" y="691"/>
                    </a:lnTo>
                    <a:lnTo>
                      <a:pt x="249" y="689"/>
                    </a:lnTo>
                    <a:lnTo>
                      <a:pt x="250" y="689"/>
                    </a:lnTo>
                    <a:lnTo>
                      <a:pt x="252" y="689"/>
                    </a:lnTo>
                    <a:lnTo>
                      <a:pt x="252" y="688"/>
                    </a:lnTo>
                    <a:lnTo>
                      <a:pt x="251" y="685"/>
                    </a:lnTo>
                    <a:lnTo>
                      <a:pt x="249" y="685"/>
                    </a:lnTo>
                    <a:lnTo>
                      <a:pt x="247" y="685"/>
                    </a:lnTo>
                    <a:lnTo>
                      <a:pt x="248" y="686"/>
                    </a:lnTo>
                    <a:lnTo>
                      <a:pt x="249" y="689"/>
                    </a:lnTo>
                    <a:lnTo>
                      <a:pt x="247" y="689"/>
                    </a:lnTo>
                    <a:lnTo>
                      <a:pt x="244" y="689"/>
                    </a:lnTo>
                    <a:lnTo>
                      <a:pt x="243" y="686"/>
                    </a:lnTo>
                    <a:lnTo>
                      <a:pt x="243" y="684"/>
                    </a:lnTo>
                    <a:close/>
                    <a:moveTo>
                      <a:pt x="177" y="755"/>
                    </a:moveTo>
                    <a:lnTo>
                      <a:pt x="179" y="755"/>
                    </a:lnTo>
                    <a:lnTo>
                      <a:pt x="181" y="755"/>
                    </a:lnTo>
                    <a:lnTo>
                      <a:pt x="181" y="752"/>
                    </a:lnTo>
                    <a:lnTo>
                      <a:pt x="179" y="751"/>
                    </a:lnTo>
                    <a:lnTo>
                      <a:pt x="177" y="750"/>
                    </a:lnTo>
                    <a:lnTo>
                      <a:pt x="175" y="750"/>
                    </a:lnTo>
                    <a:lnTo>
                      <a:pt x="173" y="750"/>
                    </a:lnTo>
                    <a:lnTo>
                      <a:pt x="172" y="750"/>
                    </a:lnTo>
                    <a:lnTo>
                      <a:pt x="172" y="752"/>
                    </a:lnTo>
                    <a:lnTo>
                      <a:pt x="173" y="755"/>
                    </a:lnTo>
                    <a:lnTo>
                      <a:pt x="171" y="753"/>
                    </a:lnTo>
                    <a:lnTo>
                      <a:pt x="169" y="753"/>
                    </a:lnTo>
                    <a:lnTo>
                      <a:pt x="170" y="756"/>
                    </a:lnTo>
                    <a:lnTo>
                      <a:pt x="170" y="758"/>
                    </a:lnTo>
                    <a:lnTo>
                      <a:pt x="172" y="758"/>
                    </a:lnTo>
                    <a:lnTo>
                      <a:pt x="174" y="758"/>
                    </a:lnTo>
                    <a:lnTo>
                      <a:pt x="173" y="756"/>
                    </a:lnTo>
                    <a:lnTo>
                      <a:pt x="173" y="755"/>
                    </a:lnTo>
                    <a:lnTo>
                      <a:pt x="175" y="755"/>
                    </a:lnTo>
                    <a:lnTo>
                      <a:pt x="177" y="755"/>
                    </a:lnTo>
                    <a:close/>
                    <a:moveTo>
                      <a:pt x="221" y="768"/>
                    </a:moveTo>
                    <a:lnTo>
                      <a:pt x="223" y="768"/>
                    </a:lnTo>
                    <a:lnTo>
                      <a:pt x="225" y="768"/>
                    </a:lnTo>
                    <a:lnTo>
                      <a:pt x="224" y="766"/>
                    </a:lnTo>
                    <a:lnTo>
                      <a:pt x="223" y="765"/>
                    </a:lnTo>
                    <a:lnTo>
                      <a:pt x="225" y="765"/>
                    </a:lnTo>
                    <a:lnTo>
                      <a:pt x="227" y="765"/>
                    </a:lnTo>
                    <a:lnTo>
                      <a:pt x="227" y="763"/>
                    </a:lnTo>
                    <a:lnTo>
                      <a:pt x="226" y="761"/>
                    </a:lnTo>
                    <a:lnTo>
                      <a:pt x="224" y="761"/>
                    </a:lnTo>
                    <a:lnTo>
                      <a:pt x="222" y="761"/>
                    </a:lnTo>
                    <a:lnTo>
                      <a:pt x="223" y="763"/>
                    </a:lnTo>
                    <a:lnTo>
                      <a:pt x="223" y="765"/>
                    </a:lnTo>
                    <a:lnTo>
                      <a:pt x="222" y="765"/>
                    </a:lnTo>
                    <a:lnTo>
                      <a:pt x="220" y="764"/>
                    </a:lnTo>
                    <a:lnTo>
                      <a:pt x="218" y="764"/>
                    </a:lnTo>
                    <a:lnTo>
                      <a:pt x="216" y="764"/>
                    </a:lnTo>
                    <a:lnTo>
                      <a:pt x="215" y="762"/>
                    </a:lnTo>
                    <a:lnTo>
                      <a:pt x="215" y="761"/>
                    </a:lnTo>
                    <a:lnTo>
                      <a:pt x="214" y="759"/>
                    </a:lnTo>
                    <a:lnTo>
                      <a:pt x="214" y="757"/>
                    </a:lnTo>
                    <a:lnTo>
                      <a:pt x="211" y="757"/>
                    </a:lnTo>
                    <a:lnTo>
                      <a:pt x="209" y="757"/>
                    </a:lnTo>
                    <a:lnTo>
                      <a:pt x="209" y="759"/>
                    </a:lnTo>
                    <a:lnTo>
                      <a:pt x="210" y="760"/>
                    </a:lnTo>
                    <a:lnTo>
                      <a:pt x="210" y="762"/>
                    </a:lnTo>
                    <a:lnTo>
                      <a:pt x="211" y="764"/>
                    </a:lnTo>
                    <a:lnTo>
                      <a:pt x="214" y="764"/>
                    </a:lnTo>
                    <a:lnTo>
                      <a:pt x="216" y="764"/>
                    </a:lnTo>
                    <a:lnTo>
                      <a:pt x="217" y="766"/>
                    </a:lnTo>
                    <a:lnTo>
                      <a:pt x="217" y="767"/>
                    </a:lnTo>
                    <a:lnTo>
                      <a:pt x="221" y="768"/>
                    </a:lnTo>
                    <a:close/>
                    <a:moveTo>
                      <a:pt x="127" y="877"/>
                    </a:moveTo>
                    <a:lnTo>
                      <a:pt x="127" y="875"/>
                    </a:lnTo>
                    <a:lnTo>
                      <a:pt x="126" y="873"/>
                    </a:lnTo>
                    <a:lnTo>
                      <a:pt x="124" y="873"/>
                    </a:lnTo>
                    <a:lnTo>
                      <a:pt x="122" y="873"/>
                    </a:lnTo>
                    <a:lnTo>
                      <a:pt x="122" y="872"/>
                    </a:lnTo>
                    <a:lnTo>
                      <a:pt x="121" y="869"/>
                    </a:lnTo>
                    <a:lnTo>
                      <a:pt x="119" y="869"/>
                    </a:lnTo>
                    <a:lnTo>
                      <a:pt x="117" y="869"/>
                    </a:lnTo>
                    <a:lnTo>
                      <a:pt x="116" y="867"/>
                    </a:lnTo>
                    <a:lnTo>
                      <a:pt x="116" y="865"/>
                    </a:lnTo>
                    <a:lnTo>
                      <a:pt x="118" y="865"/>
                    </a:lnTo>
                    <a:lnTo>
                      <a:pt x="120" y="865"/>
                    </a:lnTo>
                    <a:lnTo>
                      <a:pt x="119" y="864"/>
                    </a:lnTo>
                    <a:lnTo>
                      <a:pt x="118" y="862"/>
                    </a:lnTo>
                    <a:lnTo>
                      <a:pt x="116" y="862"/>
                    </a:lnTo>
                    <a:lnTo>
                      <a:pt x="115" y="862"/>
                    </a:lnTo>
                    <a:lnTo>
                      <a:pt x="115" y="864"/>
                    </a:lnTo>
                    <a:lnTo>
                      <a:pt x="116" y="865"/>
                    </a:lnTo>
                    <a:lnTo>
                      <a:pt x="114" y="865"/>
                    </a:lnTo>
                    <a:lnTo>
                      <a:pt x="111" y="865"/>
                    </a:lnTo>
                    <a:lnTo>
                      <a:pt x="112" y="867"/>
                    </a:lnTo>
                    <a:lnTo>
                      <a:pt x="112" y="869"/>
                    </a:lnTo>
                    <a:lnTo>
                      <a:pt x="115" y="869"/>
                    </a:lnTo>
                    <a:lnTo>
                      <a:pt x="117" y="869"/>
                    </a:lnTo>
                    <a:lnTo>
                      <a:pt x="118" y="870"/>
                    </a:lnTo>
                    <a:lnTo>
                      <a:pt x="119" y="873"/>
                    </a:lnTo>
                    <a:lnTo>
                      <a:pt x="119" y="875"/>
                    </a:lnTo>
                    <a:lnTo>
                      <a:pt x="120" y="876"/>
                    </a:lnTo>
                    <a:lnTo>
                      <a:pt x="122" y="877"/>
                    </a:lnTo>
                    <a:lnTo>
                      <a:pt x="124" y="877"/>
                    </a:lnTo>
                    <a:lnTo>
                      <a:pt x="124" y="878"/>
                    </a:lnTo>
                    <a:lnTo>
                      <a:pt x="125" y="880"/>
                    </a:lnTo>
                    <a:lnTo>
                      <a:pt x="127" y="880"/>
                    </a:lnTo>
                    <a:lnTo>
                      <a:pt x="129" y="880"/>
                    </a:lnTo>
                    <a:lnTo>
                      <a:pt x="127" y="877"/>
                    </a:lnTo>
                    <a:close/>
                    <a:moveTo>
                      <a:pt x="112" y="897"/>
                    </a:moveTo>
                    <a:lnTo>
                      <a:pt x="111" y="896"/>
                    </a:lnTo>
                    <a:lnTo>
                      <a:pt x="111" y="894"/>
                    </a:lnTo>
                    <a:lnTo>
                      <a:pt x="109" y="894"/>
                    </a:lnTo>
                    <a:lnTo>
                      <a:pt x="107" y="894"/>
                    </a:lnTo>
                    <a:lnTo>
                      <a:pt x="103" y="894"/>
                    </a:lnTo>
                    <a:lnTo>
                      <a:pt x="102" y="890"/>
                    </a:lnTo>
                    <a:lnTo>
                      <a:pt x="104" y="890"/>
                    </a:lnTo>
                    <a:lnTo>
                      <a:pt x="105" y="890"/>
                    </a:lnTo>
                    <a:lnTo>
                      <a:pt x="105" y="889"/>
                    </a:lnTo>
                    <a:lnTo>
                      <a:pt x="104" y="886"/>
                    </a:lnTo>
                    <a:lnTo>
                      <a:pt x="102" y="886"/>
                    </a:lnTo>
                    <a:lnTo>
                      <a:pt x="100" y="886"/>
                    </a:lnTo>
                    <a:lnTo>
                      <a:pt x="101" y="889"/>
                    </a:lnTo>
                    <a:lnTo>
                      <a:pt x="102" y="890"/>
                    </a:lnTo>
                    <a:lnTo>
                      <a:pt x="100" y="890"/>
                    </a:lnTo>
                    <a:lnTo>
                      <a:pt x="98" y="890"/>
                    </a:lnTo>
                    <a:lnTo>
                      <a:pt x="98" y="892"/>
                    </a:lnTo>
                    <a:lnTo>
                      <a:pt x="99" y="894"/>
                    </a:lnTo>
                    <a:lnTo>
                      <a:pt x="101" y="894"/>
                    </a:lnTo>
                    <a:lnTo>
                      <a:pt x="103" y="894"/>
                    </a:lnTo>
                    <a:lnTo>
                      <a:pt x="104" y="895"/>
                    </a:lnTo>
                    <a:lnTo>
                      <a:pt x="104" y="897"/>
                    </a:lnTo>
                    <a:lnTo>
                      <a:pt x="105" y="899"/>
                    </a:lnTo>
                    <a:lnTo>
                      <a:pt x="106" y="901"/>
                    </a:lnTo>
                    <a:lnTo>
                      <a:pt x="108" y="901"/>
                    </a:lnTo>
                    <a:lnTo>
                      <a:pt x="109" y="901"/>
                    </a:lnTo>
                    <a:lnTo>
                      <a:pt x="109" y="899"/>
                    </a:lnTo>
                    <a:lnTo>
                      <a:pt x="108" y="897"/>
                    </a:lnTo>
                    <a:lnTo>
                      <a:pt x="110" y="897"/>
                    </a:lnTo>
                    <a:lnTo>
                      <a:pt x="112" y="897"/>
                    </a:lnTo>
                    <a:close/>
                    <a:moveTo>
                      <a:pt x="74" y="940"/>
                    </a:moveTo>
                    <a:lnTo>
                      <a:pt x="74" y="942"/>
                    </a:lnTo>
                    <a:lnTo>
                      <a:pt x="75" y="943"/>
                    </a:lnTo>
                    <a:lnTo>
                      <a:pt x="77" y="943"/>
                    </a:lnTo>
                    <a:lnTo>
                      <a:pt x="79" y="943"/>
                    </a:lnTo>
                    <a:lnTo>
                      <a:pt x="78" y="942"/>
                    </a:lnTo>
                    <a:lnTo>
                      <a:pt x="77" y="940"/>
                    </a:lnTo>
                    <a:lnTo>
                      <a:pt x="76" y="940"/>
                    </a:lnTo>
                    <a:lnTo>
                      <a:pt x="74" y="940"/>
                    </a:lnTo>
                    <a:lnTo>
                      <a:pt x="73" y="937"/>
                    </a:lnTo>
                    <a:lnTo>
                      <a:pt x="72" y="936"/>
                    </a:lnTo>
                    <a:lnTo>
                      <a:pt x="70" y="936"/>
                    </a:lnTo>
                    <a:lnTo>
                      <a:pt x="68" y="936"/>
                    </a:lnTo>
                    <a:lnTo>
                      <a:pt x="69" y="937"/>
                    </a:lnTo>
                    <a:lnTo>
                      <a:pt x="70" y="940"/>
                    </a:lnTo>
                    <a:lnTo>
                      <a:pt x="68" y="940"/>
                    </a:lnTo>
                    <a:lnTo>
                      <a:pt x="66" y="940"/>
                    </a:lnTo>
                    <a:lnTo>
                      <a:pt x="67" y="942"/>
                    </a:lnTo>
                    <a:lnTo>
                      <a:pt x="68" y="943"/>
                    </a:lnTo>
                    <a:lnTo>
                      <a:pt x="70" y="943"/>
                    </a:lnTo>
                    <a:lnTo>
                      <a:pt x="71" y="943"/>
                    </a:lnTo>
                    <a:lnTo>
                      <a:pt x="71" y="942"/>
                    </a:lnTo>
                    <a:lnTo>
                      <a:pt x="70" y="940"/>
                    </a:lnTo>
                    <a:lnTo>
                      <a:pt x="72" y="940"/>
                    </a:lnTo>
                    <a:lnTo>
                      <a:pt x="74" y="940"/>
                    </a:lnTo>
                    <a:close/>
                    <a:moveTo>
                      <a:pt x="98" y="958"/>
                    </a:moveTo>
                    <a:lnTo>
                      <a:pt x="97" y="953"/>
                    </a:lnTo>
                    <a:lnTo>
                      <a:pt x="95" y="952"/>
                    </a:lnTo>
                    <a:lnTo>
                      <a:pt x="94" y="950"/>
                    </a:lnTo>
                    <a:lnTo>
                      <a:pt x="92" y="950"/>
                    </a:lnTo>
                    <a:lnTo>
                      <a:pt x="90" y="950"/>
                    </a:lnTo>
                    <a:lnTo>
                      <a:pt x="88" y="950"/>
                    </a:lnTo>
                    <a:lnTo>
                      <a:pt x="87" y="950"/>
                    </a:lnTo>
                    <a:lnTo>
                      <a:pt x="87" y="952"/>
                    </a:lnTo>
                    <a:lnTo>
                      <a:pt x="88" y="953"/>
                    </a:lnTo>
                    <a:lnTo>
                      <a:pt x="90" y="958"/>
                    </a:lnTo>
                    <a:lnTo>
                      <a:pt x="90" y="959"/>
                    </a:lnTo>
                    <a:lnTo>
                      <a:pt x="91" y="961"/>
                    </a:lnTo>
                    <a:lnTo>
                      <a:pt x="93" y="961"/>
                    </a:lnTo>
                    <a:lnTo>
                      <a:pt x="95" y="961"/>
                    </a:lnTo>
                    <a:lnTo>
                      <a:pt x="100" y="961"/>
                    </a:lnTo>
                    <a:lnTo>
                      <a:pt x="98" y="958"/>
                    </a:lnTo>
                    <a:close/>
                    <a:moveTo>
                      <a:pt x="41" y="1029"/>
                    </a:moveTo>
                    <a:lnTo>
                      <a:pt x="41" y="1027"/>
                    </a:lnTo>
                    <a:lnTo>
                      <a:pt x="40" y="1026"/>
                    </a:lnTo>
                    <a:lnTo>
                      <a:pt x="38" y="1022"/>
                    </a:lnTo>
                    <a:lnTo>
                      <a:pt x="29" y="1023"/>
                    </a:lnTo>
                    <a:lnTo>
                      <a:pt x="29" y="1020"/>
                    </a:lnTo>
                    <a:lnTo>
                      <a:pt x="28" y="1019"/>
                    </a:lnTo>
                    <a:lnTo>
                      <a:pt x="27" y="1017"/>
                    </a:lnTo>
                    <a:lnTo>
                      <a:pt x="26" y="1015"/>
                    </a:lnTo>
                    <a:lnTo>
                      <a:pt x="24" y="1015"/>
                    </a:lnTo>
                    <a:lnTo>
                      <a:pt x="23" y="1015"/>
                    </a:lnTo>
                    <a:lnTo>
                      <a:pt x="23" y="1017"/>
                    </a:lnTo>
                    <a:lnTo>
                      <a:pt x="24" y="1019"/>
                    </a:lnTo>
                    <a:lnTo>
                      <a:pt x="25" y="1020"/>
                    </a:lnTo>
                    <a:lnTo>
                      <a:pt x="26" y="1023"/>
                    </a:lnTo>
                    <a:lnTo>
                      <a:pt x="28" y="1023"/>
                    </a:lnTo>
                    <a:lnTo>
                      <a:pt x="29" y="1023"/>
                    </a:lnTo>
                    <a:lnTo>
                      <a:pt x="31" y="1024"/>
                    </a:lnTo>
                    <a:lnTo>
                      <a:pt x="32" y="1026"/>
                    </a:lnTo>
                    <a:lnTo>
                      <a:pt x="34" y="1026"/>
                    </a:lnTo>
                    <a:lnTo>
                      <a:pt x="36" y="1026"/>
                    </a:lnTo>
                    <a:lnTo>
                      <a:pt x="37" y="1028"/>
                    </a:lnTo>
                    <a:lnTo>
                      <a:pt x="37" y="1029"/>
                    </a:lnTo>
                    <a:lnTo>
                      <a:pt x="39" y="1029"/>
                    </a:lnTo>
                    <a:lnTo>
                      <a:pt x="41" y="1029"/>
                    </a:lnTo>
                    <a:close/>
                    <a:moveTo>
                      <a:pt x="46" y="1057"/>
                    </a:moveTo>
                    <a:lnTo>
                      <a:pt x="45" y="1056"/>
                    </a:lnTo>
                    <a:lnTo>
                      <a:pt x="45" y="1053"/>
                    </a:lnTo>
                    <a:lnTo>
                      <a:pt x="48" y="1053"/>
                    </a:lnTo>
                    <a:lnTo>
                      <a:pt x="49" y="1053"/>
                    </a:lnTo>
                    <a:lnTo>
                      <a:pt x="49" y="1051"/>
                    </a:lnTo>
                    <a:lnTo>
                      <a:pt x="48" y="1050"/>
                    </a:lnTo>
                    <a:lnTo>
                      <a:pt x="45" y="1050"/>
                    </a:lnTo>
                    <a:lnTo>
                      <a:pt x="43" y="1050"/>
                    </a:lnTo>
                    <a:lnTo>
                      <a:pt x="42" y="1048"/>
                    </a:lnTo>
                    <a:lnTo>
                      <a:pt x="42" y="1047"/>
                    </a:lnTo>
                    <a:lnTo>
                      <a:pt x="41" y="1045"/>
                    </a:lnTo>
                    <a:lnTo>
                      <a:pt x="40" y="1043"/>
                    </a:lnTo>
                    <a:lnTo>
                      <a:pt x="39" y="1042"/>
                    </a:lnTo>
                    <a:lnTo>
                      <a:pt x="38" y="1040"/>
                    </a:lnTo>
                    <a:lnTo>
                      <a:pt x="40" y="1040"/>
                    </a:lnTo>
                    <a:lnTo>
                      <a:pt x="42" y="1040"/>
                    </a:lnTo>
                    <a:lnTo>
                      <a:pt x="41" y="1037"/>
                    </a:lnTo>
                    <a:lnTo>
                      <a:pt x="41" y="1036"/>
                    </a:lnTo>
                    <a:lnTo>
                      <a:pt x="39" y="1036"/>
                    </a:lnTo>
                    <a:lnTo>
                      <a:pt x="37" y="1036"/>
                    </a:lnTo>
                    <a:lnTo>
                      <a:pt x="38" y="1039"/>
                    </a:lnTo>
                    <a:lnTo>
                      <a:pt x="38" y="1040"/>
                    </a:lnTo>
                    <a:lnTo>
                      <a:pt x="37" y="1040"/>
                    </a:lnTo>
                    <a:lnTo>
                      <a:pt x="35" y="1040"/>
                    </a:lnTo>
                    <a:lnTo>
                      <a:pt x="33" y="1040"/>
                    </a:lnTo>
                    <a:lnTo>
                      <a:pt x="31" y="1040"/>
                    </a:lnTo>
                    <a:lnTo>
                      <a:pt x="31" y="1042"/>
                    </a:lnTo>
                    <a:lnTo>
                      <a:pt x="32" y="1044"/>
                    </a:lnTo>
                    <a:lnTo>
                      <a:pt x="34" y="1044"/>
                    </a:lnTo>
                    <a:lnTo>
                      <a:pt x="36" y="1044"/>
                    </a:lnTo>
                    <a:lnTo>
                      <a:pt x="37" y="1045"/>
                    </a:lnTo>
                    <a:lnTo>
                      <a:pt x="38" y="1047"/>
                    </a:lnTo>
                    <a:lnTo>
                      <a:pt x="39" y="1048"/>
                    </a:lnTo>
                    <a:lnTo>
                      <a:pt x="39" y="1050"/>
                    </a:lnTo>
                    <a:lnTo>
                      <a:pt x="41" y="1050"/>
                    </a:lnTo>
                    <a:lnTo>
                      <a:pt x="43" y="1050"/>
                    </a:lnTo>
                    <a:lnTo>
                      <a:pt x="44" y="1052"/>
                    </a:lnTo>
                    <a:lnTo>
                      <a:pt x="45" y="1053"/>
                    </a:lnTo>
                    <a:lnTo>
                      <a:pt x="43" y="1053"/>
                    </a:lnTo>
                    <a:lnTo>
                      <a:pt x="41" y="1053"/>
                    </a:lnTo>
                    <a:lnTo>
                      <a:pt x="42" y="1056"/>
                    </a:lnTo>
                    <a:lnTo>
                      <a:pt x="43" y="1058"/>
                    </a:lnTo>
                    <a:lnTo>
                      <a:pt x="41" y="1058"/>
                    </a:lnTo>
                    <a:lnTo>
                      <a:pt x="39" y="1058"/>
                    </a:lnTo>
                    <a:lnTo>
                      <a:pt x="39" y="1059"/>
                    </a:lnTo>
                    <a:lnTo>
                      <a:pt x="40" y="1061"/>
                    </a:lnTo>
                    <a:lnTo>
                      <a:pt x="42" y="1061"/>
                    </a:lnTo>
                    <a:lnTo>
                      <a:pt x="44" y="1061"/>
                    </a:lnTo>
                    <a:lnTo>
                      <a:pt x="43" y="1059"/>
                    </a:lnTo>
                    <a:lnTo>
                      <a:pt x="43" y="1058"/>
                    </a:lnTo>
                    <a:lnTo>
                      <a:pt x="46" y="1057"/>
                    </a:lnTo>
                    <a:close/>
                    <a:moveTo>
                      <a:pt x="86" y="968"/>
                    </a:moveTo>
                    <a:lnTo>
                      <a:pt x="88" y="968"/>
                    </a:lnTo>
                    <a:lnTo>
                      <a:pt x="90" y="968"/>
                    </a:lnTo>
                    <a:lnTo>
                      <a:pt x="91" y="969"/>
                    </a:lnTo>
                    <a:lnTo>
                      <a:pt x="92" y="972"/>
                    </a:lnTo>
                    <a:lnTo>
                      <a:pt x="90" y="972"/>
                    </a:lnTo>
                    <a:lnTo>
                      <a:pt x="88" y="972"/>
                    </a:lnTo>
                    <a:lnTo>
                      <a:pt x="89" y="974"/>
                    </a:lnTo>
                    <a:lnTo>
                      <a:pt x="89" y="975"/>
                    </a:lnTo>
                    <a:lnTo>
                      <a:pt x="91" y="975"/>
                    </a:lnTo>
                    <a:lnTo>
                      <a:pt x="93" y="975"/>
                    </a:lnTo>
                    <a:lnTo>
                      <a:pt x="92" y="973"/>
                    </a:lnTo>
                    <a:lnTo>
                      <a:pt x="92" y="972"/>
                    </a:lnTo>
                    <a:lnTo>
                      <a:pt x="93" y="972"/>
                    </a:lnTo>
                    <a:lnTo>
                      <a:pt x="95" y="972"/>
                    </a:lnTo>
                    <a:lnTo>
                      <a:pt x="94" y="968"/>
                    </a:lnTo>
                    <a:lnTo>
                      <a:pt x="92" y="968"/>
                    </a:lnTo>
                    <a:lnTo>
                      <a:pt x="90" y="968"/>
                    </a:lnTo>
                    <a:lnTo>
                      <a:pt x="89" y="966"/>
                    </a:lnTo>
                    <a:lnTo>
                      <a:pt x="89" y="964"/>
                    </a:lnTo>
                    <a:lnTo>
                      <a:pt x="87" y="964"/>
                    </a:lnTo>
                    <a:lnTo>
                      <a:pt x="85" y="964"/>
                    </a:lnTo>
                    <a:lnTo>
                      <a:pt x="86" y="966"/>
                    </a:lnTo>
                    <a:lnTo>
                      <a:pt x="86" y="968"/>
                    </a:lnTo>
                    <a:close/>
                    <a:moveTo>
                      <a:pt x="355" y="599"/>
                    </a:moveTo>
                    <a:lnTo>
                      <a:pt x="356" y="599"/>
                    </a:lnTo>
                    <a:lnTo>
                      <a:pt x="358" y="599"/>
                    </a:lnTo>
                    <a:lnTo>
                      <a:pt x="358" y="598"/>
                    </a:lnTo>
                    <a:lnTo>
                      <a:pt x="357" y="596"/>
                    </a:lnTo>
                    <a:lnTo>
                      <a:pt x="357" y="594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2" y="592"/>
                    </a:lnTo>
                    <a:lnTo>
                      <a:pt x="350" y="592"/>
                    </a:lnTo>
                    <a:lnTo>
                      <a:pt x="349" y="592"/>
                    </a:lnTo>
                    <a:lnTo>
                      <a:pt x="348" y="590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3" y="588"/>
                    </a:lnTo>
                    <a:lnTo>
                      <a:pt x="343" y="589"/>
                    </a:lnTo>
                    <a:lnTo>
                      <a:pt x="344" y="591"/>
                    </a:lnTo>
                    <a:lnTo>
                      <a:pt x="347" y="591"/>
                    </a:lnTo>
                    <a:lnTo>
                      <a:pt x="349" y="592"/>
                    </a:lnTo>
                    <a:lnTo>
                      <a:pt x="349" y="593"/>
                    </a:lnTo>
                    <a:lnTo>
                      <a:pt x="350" y="595"/>
                    </a:lnTo>
                    <a:lnTo>
                      <a:pt x="350" y="597"/>
                    </a:lnTo>
                    <a:lnTo>
                      <a:pt x="351" y="599"/>
                    </a:lnTo>
                    <a:lnTo>
                      <a:pt x="351" y="600"/>
                    </a:lnTo>
                    <a:lnTo>
                      <a:pt x="352" y="602"/>
                    </a:lnTo>
                    <a:lnTo>
                      <a:pt x="354" y="602"/>
                    </a:lnTo>
                    <a:lnTo>
                      <a:pt x="356" y="602"/>
                    </a:lnTo>
                    <a:lnTo>
                      <a:pt x="355" y="601"/>
                    </a:lnTo>
                    <a:lnTo>
                      <a:pt x="355" y="599"/>
                    </a:lnTo>
                    <a:close/>
                    <a:moveTo>
                      <a:pt x="388" y="546"/>
                    </a:moveTo>
                    <a:lnTo>
                      <a:pt x="395" y="547"/>
                    </a:lnTo>
                    <a:lnTo>
                      <a:pt x="400" y="547"/>
                    </a:lnTo>
                    <a:lnTo>
                      <a:pt x="399" y="543"/>
                    </a:lnTo>
                    <a:lnTo>
                      <a:pt x="397" y="543"/>
                    </a:lnTo>
                    <a:lnTo>
                      <a:pt x="394" y="543"/>
                    </a:lnTo>
                    <a:lnTo>
                      <a:pt x="394" y="541"/>
                    </a:lnTo>
                    <a:lnTo>
                      <a:pt x="393" y="540"/>
                    </a:lnTo>
                    <a:lnTo>
                      <a:pt x="391" y="539"/>
                    </a:lnTo>
                    <a:lnTo>
                      <a:pt x="389" y="539"/>
                    </a:lnTo>
                    <a:lnTo>
                      <a:pt x="386" y="539"/>
                    </a:lnTo>
                    <a:lnTo>
                      <a:pt x="388" y="546"/>
                    </a:lnTo>
                    <a:close/>
                    <a:moveTo>
                      <a:pt x="29" y="1054"/>
                    </a:moveTo>
                    <a:lnTo>
                      <a:pt x="28" y="1052"/>
                    </a:lnTo>
                    <a:lnTo>
                      <a:pt x="27" y="1051"/>
                    </a:lnTo>
                    <a:lnTo>
                      <a:pt x="25" y="1051"/>
                    </a:lnTo>
                    <a:lnTo>
                      <a:pt x="23" y="1051"/>
                    </a:lnTo>
                    <a:lnTo>
                      <a:pt x="23" y="1049"/>
                    </a:lnTo>
                    <a:lnTo>
                      <a:pt x="22" y="1047"/>
                    </a:lnTo>
                    <a:lnTo>
                      <a:pt x="20" y="1047"/>
                    </a:lnTo>
                    <a:lnTo>
                      <a:pt x="18" y="1048"/>
                    </a:lnTo>
                    <a:lnTo>
                      <a:pt x="16" y="1048"/>
                    </a:lnTo>
                    <a:lnTo>
                      <a:pt x="14" y="1048"/>
                    </a:lnTo>
                    <a:lnTo>
                      <a:pt x="12" y="1046"/>
                    </a:lnTo>
                    <a:lnTo>
                      <a:pt x="12" y="1045"/>
                    </a:lnTo>
                    <a:lnTo>
                      <a:pt x="14" y="1044"/>
                    </a:lnTo>
                    <a:lnTo>
                      <a:pt x="16" y="1044"/>
                    </a:lnTo>
                    <a:lnTo>
                      <a:pt x="16" y="1043"/>
                    </a:lnTo>
                    <a:lnTo>
                      <a:pt x="15" y="1041"/>
                    </a:lnTo>
                    <a:lnTo>
                      <a:pt x="17" y="1041"/>
                    </a:lnTo>
                    <a:lnTo>
                      <a:pt x="19" y="1041"/>
                    </a:lnTo>
                    <a:lnTo>
                      <a:pt x="18" y="1039"/>
                    </a:lnTo>
                    <a:lnTo>
                      <a:pt x="17" y="1037"/>
                    </a:lnTo>
                    <a:lnTo>
                      <a:pt x="15" y="1037"/>
                    </a:lnTo>
                    <a:lnTo>
                      <a:pt x="12" y="1037"/>
                    </a:lnTo>
                    <a:lnTo>
                      <a:pt x="10" y="1037"/>
                    </a:lnTo>
                    <a:lnTo>
                      <a:pt x="8" y="1037"/>
                    </a:lnTo>
                    <a:lnTo>
                      <a:pt x="8" y="1035"/>
                    </a:lnTo>
                    <a:lnTo>
                      <a:pt x="7" y="1034"/>
                    </a:lnTo>
                    <a:lnTo>
                      <a:pt x="5" y="1034"/>
                    </a:lnTo>
                    <a:lnTo>
                      <a:pt x="3" y="1034"/>
                    </a:lnTo>
                    <a:lnTo>
                      <a:pt x="2" y="1032"/>
                    </a:lnTo>
                    <a:lnTo>
                      <a:pt x="1" y="1031"/>
                    </a:lnTo>
                    <a:lnTo>
                      <a:pt x="1" y="1029"/>
                    </a:lnTo>
                    <a:lnTo>
                      <a:pt x="0" y="1027"/>
                    </a:lnTo>
                    <a:lnTo>
                      <a:pt x="2" y="1027"/>
                    </a:lnTo>
                    <a:lnTo>
                      <a:pt x="4" y="1027"/>
                    </a:lnTo>
                    <a:lnTo>
                      <a:pt x="3" y="1025"/>
                    </a:lnTo>
                    <a:lnTo>
                      <a:pt x="2" y="1024"/>
                    </a:lnTo>
                    <a:lnTo>
                      <a:pt x="4" y="1024"/>
                    </a:lnTo>
                    <a:lnTo>
                      <a:pt x="6" y="1024"/>
                    </a:lnTo>
                    <a:lnTo>
                      <a:pt x="7" y="1025"/>
                    </a:lnTo>
                    <a:lnTo>
                      <a:pt x="7" y="1027"/>
                    </a:lnTo>
                    <a:lnTo>
                      <a:pt x="9" y="1027"/>
                    </a:lnTo>
                    <a:lnTo>
                      <a:pt x="11" y="1027"/>
                    </a:lnTo>
                    <a:lnTo>
                      <a:pt x="10" y="1025"/>
                    </a:lnTo>
                    <a:lnTo>
                      <a:pt x="10" y="1024"/>
                    </a:lnTo>
                    <a:lnTo>
                      <a:pt x="11" y="1023"/>
                    </a:lnTo>
                    <a:lnTo>
                      <a:pt x="14" y="1023"/>
                    </a:lnTo>
                    <a:lnTo>
                      <a:pt x="12" y="1019"/>
                    </a:lnTo>
                    <a:lnTo>
                      <a:pt x="11" y="1018"/>
                    </a:lnTo>
                    <a:lnTo>
                      <a:pt x="10" y="1016"/>
                    </a:lnTo>
                    <a:lnTo>
                      <a:pt x="10" y="1014"/>
                    </a:lnTo>
                    <a:lnTo>
                      <a:pt x="9" y="1013"/>
                    </a:lnTo>
                    <a:lnTo>
                      <a:pt x="8" y="1013"/>
                    </a:lnTo>
                    <a:lnTo>
                      <a:pt x="7" y="1013"/>
                    </a:lnTo>
                    <a:lnTo>
                      <a:pt x="5" y="1013"/>
                    </a:lnTo>
                    <a:lnTo>
                      <a:pt x="5" y="1013"/>
                    </a:lnTo>
                    <a:lnTo>
                      <a:pt x="4" y="1011"/>
                    </a:lnTo>
                    <a:lnTo>
                      <a:pt x="3" y="1010"/>
                    </a:lnTo>
                    <a:lnTo>
                      <a:pt x="5" y="1009"/>
                    </a:lnTo>
                    <a:lnTo>
                      <a:pt x="7" y="1009"/>
                    </a:lnTo>
                    <a:lnTo>
                      <a:pt x="6" y="1008"/>
                    </a:lnTo>
                    <a:lnTo>
                      <a:pt x="5" y="1006"/>
                    </a:lnTo>
                    <a:lnTo>
                      <a:pt x="7" y="1006"/>
                    </a:lnTo>
                    <a:lnTo>
                      <a:pt x="9" y="1006"/>
                    </a:lnTo>
                    <a:lnTo>
                      <a:pt x="11" y="1006"/>
                    </a:lnTo>
                    <a:lnTo>
                      <a:pt x="14" y="1006"/>
                    </a:lnTo>
                    <a:lnTo>
                      <a:pt x="12" y="1003"/>
                    </a:lnTo>
                    <a:lnTo>
                      <a:pt x="11" y="1002"/>
                    </a:lnTo>
                    <a:lnTo>
                      <a:pt x="10" y="1002"/>
                    </a:lnTo>
                    <a:lnTo>
                      <a:pt x="8" y="1002"/>
                    </a:lnTo>
                    <a:lnTo>
                      <a:pt x="7" y="1000"/>
                    </a:lnTo>
                    <a:lnTo>
                      <a:pt x="6" y="998"/>
                    </a:lnTo>
                    <a:lnTo>
                      <a:pt x="8" y="998"/>
                    </a:lnTo>
                    <a:lnTo>
                      <a:pt x="10" y="998"/>
                    </a:lnTo>
                    <a:lnTo>
                      <a:pt x="9" y="997"/>
                    </a:lnTo>
                    <a:lnTo>
                      <a:pt x="8" y="995"/>
                    </a:lnTo>
                    <a:lnTo>
                      <a:pt x="10" y="995"/>
                    </a:lnTo>
                    <a:lnTo>
                      <a:pt x="12" y="995"/>
                    </a:lnTo>
                    <a:lnTo>
                      <a:pt x="15" y="995"/>
                    </a:lnTo>
                    <a:lnTo>
                      <a:pt x="17" y="995"/>
                    </a:lnTo>
                    <a:lnTo>
                      <a:pt x="16" y="993"/>
                    </a:lnTo>
                    <a:lnTo>
                      <a:pt x="15" y="991"/>
                    </a:lnTo>
                    <a:lnTo>
                      <a:pt x="17" y="991"/>
                    </a:lnTo>
                    <a:lnTo>
                      <a:pt x="19" y="991"/>
                    </a:lnTo>
                    <a:lnTo>
                      <a:pt x="21" y="991"/>
                    </a:lnTo>
                    <a:lnTo>
                      <a:pt x="23" y="991"/>
                    </a:lnTo>
                    <a:lnTo>
                      <a:pt x="22" y="989"/>
                    </a:lnTo>
                    <a:lnTo>
                      <a:pt x="21" y="987"/>
                    </a:lnTo>
                    <a:lnTo>
                      <a:pt x="19" y="987"/>
                    </a:lnTo>
                    <a:lnTo>
                      <a:pt x="17" y="987"/>
                    </a:lnTo>
                    <a:lnTo>
                      <a:pt x="16" y="985"/>
                    </a:lnTo>
                    <a:lnTo>
                      <a:pt x="16" y="984"/>
                    </a:lnTo>
                    <a:lnTo>
                      <a:pt x="18" y="984"/>
                    </a:lnTo>
                    <a:lnTo>
                      <a:pt x="20" y="984"/>
                    </a:lnTo>
                    <a:lnTo>
                      <a:pt x="22" y="984"/>
                    </a:lnTo>
                    <a:lnTo>
                      <a:pt x="23" y="983"/>
                    </a:lnTo>
                    <a:lnTo>
                      <a:pt x="23" y="982"/>
                    </a:lnTo>
                    <a:lnTo>
                      <a:pt x="22" y="980"/>
                    </a:lnTo>
                    <a:lnTo>
                      <a:pt x="20" y="980"/>
                    </a:lnTo>
                    <a:lnTo>
                      <a:pt x="18" y="980"/>
                    </a:lnTo>
                    <a:lnTo>
                      <a:pt x="17" y="979"/>
                    </a:lnTo>
                    <a:lnTo>
                      <a:pt x="17" y="977"/>
                    </a:lnTo>
                    <a:lnTo>
                      <a:pt x="18" y="977"/>
                    </a:lnTo>
                    <a:lnTo>
                      <a:pt x="20" y="977"/>
                    </a:lnTo>
                    <a:lnTo>
                      <a:pt x="21" y="979"/>
                    </a:lnTo>
                    <a:lnTo>
                      <a:pt x="22" y="980"/>
                    </a:lnTo>
                    <a:lnTo>
                      <a:pt x="24" y="980"/>
                    </a:lnTo>
                    <a:lnTo>
                      <a:pt x="26" y="980"/>
                    </a:lnTo>
                    <a:lnTo>
                      <a:pt x="25" y="978"/>
                    </a:lnTo>
                    <a:lnTo>
                      <a:pt x="24" y="977"/>
                    </a:lnTo>
                    <a:lnTo>
                      <a:pt x="23" y="975"/>
                    </a:lnTo>
                    <a:lnTo>
                      <a:pt x="23" y="973"/>
                    </a:lnTo>
                    <a:lnTo>
                      <a:pt x="25" y="973"/>
                    </a:lnTo>
                    <a:lnTo>
                      <a:pt x="27" y="973"/>
                    </a:lnTo>
                    <a:lnTo>
                      <a:pt x="29" y="973"/>
                    </a:lnTo>
                    <a:lnTo>
                      <a:pt x="31" y="973"/>
                    </a:lnTo>
                    <a:lnTo>
                      <a:pt x="31" y="972"/>
                    </a:lnTo>
                    <a:lnTo>
                      <a:pt x="29" y="969"/>
                    </a:lnTo>
                    <a:lnTo>
                      <a:pt x="28" y="967"/>
                    </a:lnTo>
                    <a:lnTo>
                      <a:pt x="28" y="965"/>
                    </a:lnTo>
                    <a:lnTo>
                      <a:pt x="29" y="965"/>
                    </a:lnTo>
                    <a:lnTo>
                      <a:pt x="32" y="965"/>
                    </a:lnTo>
                    <a:lnTo>
                      <a:pt x="32" y="964"/>
                    </a:lnTo>
                    <a:lnTo>
                      <a:pt x="31" y="962"/>
                    </a:lnTo>
                    <a:lnTo>
                      <a:pt x="33" y="962"/>
                    </a:lnTo>
                    <a:lnTo>
                      <a:pt x="35" y="962"/>
                    </a:lnTo>
                    <a:lnTo>
                      <a:pt x="35" y="964"/>
                    </a:lnTo>
                    <a:lnTo>
                      <a:pt x="36" y="965"/>
                    </a:lnTo>
                    <a:lnTo>
                      <a:pt x="38" y="965"/>
                    </a:lnTo>
                    <a:lnTo>
                      <a:pt x="40" y="965"/>
                    </a:lnTo>
                    <a:lnTo>
                      <a:pt x="42" y="965"/>
                    </a:lnTo>
                    <a:lnTo>
                      <a:pt x="44" y="965"/>
                    </a:lnTo>
                    <a:lnTo>
                      <a:pt x="49" y="965"/>
                    </a:lnTo>
                    <a:lnTo>
                      <a:pt x="48" y="963"/>
                    </a:lnTo>
                    <a:lnTo>
                      <a:pt x="46" y="962"/>
                    </a:lnTo>
                    <a:lnTo>
                      <a:pt x="44" y="962"/>
                    </a:lnTo>
                    <a:lnTo>
                      <a:pt x="42" y="962"/>
                    </a:lnTo>
                    <a:lnTo>
                      <a:pt x="40" y="962"/>
                    </a:lnTo>
                    <a:lnTo>
                      <a:pt x="39" y="962"/>
                    </a:lnTo>
                    <a:lnTo>
                      <a:pt x="38" y="960"/>
                    </a:lnTo>
                    <a:lnTo>
                      <a:pt x="37" y="958"/>
                    </a:lnTo>
                    <a:lnTo>
                      <a:pt x="36" y="955"/>
                    </a:lnTo>
                    <a:lnTo>
                      <a:pt x="35" y="952"/>
                    </a:lnTo>
                    <a:lnTo>
                      <a:pt x="34" y="951"/>
                    </a:lnTo>
                    <a:lnTo>
                      <a:pt x="36" y="951"/>
                    </a:lnTo>
                    <a:lnTo>
                      <a:pt x="38" y="951"/>
                    </a:lnTo>
                    <a:lnTo>
                      <a:pt x="39" y="952"/>
                    </a:lnTo>
                    <a:lnTo>
                      <a:pt x="39" y="955"/>
                    </a:lnTo>
                    <a:lnTo>
                      <a:pt x="48" y="955"/>
                    </a:lnTo>
                    <a:lnTo>
                      <a:pt x="50" y="955"/>
                    </a:lnTo>
                    <a:lnTo>
                      <a:pt x="52" y="955"/>
                    </a:lnTo>
                    <a:lnTo>
                      <a:pt x="53" y="956"/>
                    </a:lnTo>
                    <a:lnTo>
                      <a:pt x="53" y="958"/>
                    </a:lnTo>
                    <a:lnTo>
                      <a:pt x="55" y="958"/>
                    </a:lnTo>
                    <a:lnTo>
                      <a:pt x="57" y="958"/>
                    </a:lnTo>
                    <a:lnTo>
                      <a:pt x="58" y="960"/>
                    </a:lnTo>
                    <a:lnTo>
                      <a:pt x="59" y="961"/>
                    </a:lnTo>
                    <a:lnTo>
                      <a:pt x="61" y="961"/>
                    </a:lnTo>
                    <a:lnTo>
                      <a:pt x="62" y="961"/>
                    </a:lnTo>
                    <a:lnTo>
                      <a:pt x="61" y="958"/>
                    </a:lnTo>
                    <a:lnTo>
                      <a:pt x="60" y="956"/>
                    </a:lnTo>
                    <a:lnTo>
                      <a:pt x="60" y="955"/>
                    </a:lnTo>
                    <a:lnTo>
                      <a:pt x="58" y="955"/>
                    </a:lnTo>
                    <a:lnTo>
                      <a:pt x="56" y="955"/>
                    </a:lnTo>
                    <a:lnTo>
                      <a:pt x="54" y="955"/>
                    </a:lnTo>
                    <a:lnTo>
                      <a:pt x="52" y="955"/>
                    </a:lnTo>
                    <a:lnTo>
                      <a:pt x="51" y="952"/>
                    </a:lnTo>
                    <a:lnTo>
                      <a:pt x="50" y="950"/>
                    </a:lnTo>
                    <a:lnTo>
                      <a:pt x="50" y="949"/>
                    </a:lnTo>
                    <a:lnTo>
                      <a:pt x="49" y="947"/>
                    </a:lnTo>
                    <a:lnTo>
                      <a:pt x="46" y="947"/>
                    </a:lnTo>
                    <a:lnTo>
                      <a:pt x="44" y="947"/>
                    </a:lnTo>
                    <a:lnTo>
                      <a:pt x="43" y="945"/>
                    </a:lnTo>
                    <a:lnTo>
                      <a:pt x="43" y="944"/>
                    </a:lnTo>
                    <a:lnTo>
                      <a:pt x="45" y="944"/>
                    </a:lnTo>
                    <a:lnTo>
                      <a:pt x="48" y="944"/>
                    </a:lnTo>
                    <a:lnTo>
                      <a:pt x="46" y="942"/>
                    </a:lnTo>
                    <a:lnTo>
                      <a:pt x="45" y="940"/>
                    </a:lnTo>
                    <a:lnTo>
                      <a:pt x="44" y="939"/>
                    </a:lnTo>
                    <a:lnTo>
                      <a:pt x="44" y="936"/>
                    </a:lnTo>
                    <a:lnTo>
                      <a:pt x="45" y="936"/>
                    </a:lnTo>
                    <a:lnTo>
                      <a:pt x="48" y="936"/>
                    </a:lnTo>
                    <a:lnTo>
                      <a:pt x="48" y="934"/>
                    </a:lnTo>
                    <a:lnTo>
                      <a:pt x="46" y="933"/>
                    </a:lnTo>
                    <a:lnTo>
                      <a:pt x="49" y="932"/>
                    </a:lnTo>
                    <a:lnTo>
                      <a:pt x="51" y="933"/>
                    </a:lnTo>
                    <a:lnTo>
                      <a:pt x="52" y="934"/>
                    </a:lnTo>
                    <a:lnTo>
                      <a:pt x="52" y="936"/>
                    </a:lnTo>
                    <a:lnTo>
                      <a:pt x="54" y="936"/>
                    </a:lnTo>
                    <a:lnTo>
                      <a:pt x="56" y="936"/>
                    </a:lnTo>
                    <a:lnTo>
                      <a:pt x="55" y="934"/>
                    </a:lnTo>
                    <a:lnTo>
                      <a:pt x="55" y="932"/>
                    </a:lnTo>
                    <a:lnTo>
                      <a:pt x="57" y="932"/>
                    </a:lnTo>
                    <a:lnTo>
                      <a:pt x="58" y="932"/>
                    </a:lnTo>
                    <a:lnTo>
                      <a:pt x="58" y="931"/>
                    </a:lnTo>
                    <a:lnTo>
                      <a:pt x="57" y="929"/>
                    </a:lnTo>
                    <a:lnTo>
                      <a:pt x="59" y="929"/>
                    </a:lnTo>
                    <a:lnTo>
                      <a:pt x="61" y="929"/>
                    </a:lnTo>
                    <a:lnTo>
                      <a:pt x="60" y="927"/>
                    </a:lnTo>
                    <a:lnTo>
                      <a:pt x="59" y="926"/>
                    </a:lnTo>
                    <a:lnTo>
                      <a:pt x="57" y="926"/>
                    </a:lnTo>
                    <a:lnTo>
                      <a:pt x="56" y="926"/>
                    </a:lnTo>
                    <a:lnTo>
                      <a:pt x="55" y="924"/>
                    </a:lnTo>
                    <a:lnTo>
                      <a:pt x="54" y="922"/>
                    </a:lnTo>
                    <a:lnTo>
                      <a:pt x="56" y="922"/>
                    </a:lnTo>
                    <a:lnTo>
                      <a:pt x="58" y="922"/>
                    </a:lnTo>
                    <a:lnTo>
                      <a:pt x="57" y="920"/>
                    </a:lnTo>
                    <a:lnTo>
                      <a:pt x="57" y="918"/>
                    </a:lnTo>
                    <a:lnTo>
                      <a:pt x="56" y="916"/>
                    </a:lnTo>
                    <a:lnTo>
                      <a:pt x="55" y="914"/>
                    </a:lnTo>
                    <a:lnTo>
                      <a:pt x="57" y="914"/>
                    </a:lnTo>
                    <a:lnTo>
                      <a:pt x="59" y="914"/>
                    </a:lnTo>
                    <a:lnTo>
                      <a:pt x="58" y="913"/>
                    </a:lnTo>
                    <a:lnTo>
                      <a:pt x="57" y="911"/>
                    </a:lnTo>
                    <a:lnTo>
                      <a:pt x="59" y="911"/>
                    </a:lnTo>
                    <a:lnTo>
                      <a:pt x="61" y="911"/>
                    </a:lnTo>
                    <a:lnTo>
                      <a:pt x="61" y="909"/>
                    </a:lnTo>
                    <a:lnTo>
                      <a:pt x="60" y="908"/>
                    </a:lnTo>
                    <a:lnTo>
                      <a:pt x="62" y="908"/>
                    </a:lnTo>
                    <a:lnTo>
                      <a:pt x="65" y="908"/>
                    </a:lnTo>
                    <a:lnTo>
                      <a:pt x="64" y="906"/>
                    </a:lnTo>
                    <a:lnTo>
                      <a:pt x="62" y="903"/>
                    </a:lnTo>
                    <a:lnTo>
                      <a:pt x="65" y="903"/>
                    </a:lnTo>
                    <a:lnTo>
                      <a:pt x="67" y="903"/>
                    </a:lnTo>
                    <a:lnTo>
                      <a:pt x="69" y="903"/>
                    </a:lnTo>
                    <a:lnTo>
                      <a:pt x="71" y="903"/>
                    </a:lnTo>
                    <a:lnTo>
                      <a:pt x="70" y="902"/>
                    </a:lnTo>
                    <a:lnTo>
                      <a:pt x="70" y="900"/>
                    </a:lnTo>
                    <a:lnTo>
                      <a:pt x="69" y="898"/>
                    </a:lnTo>
                    <a:lnTo>
                      <a:pt x="68" y="897"/>
                    </a:lnTo>
                    <a:lnTo>
                      <a:pt x="70" y="897"/>
                    </a:lnTo>
                    <a:lnTo>
                      <a:pt x="72" y="897"/>
                    </a:lnTo>
                    <a:lnTo>
                      <a:pt x="71" y="895"/>
                    </a:lnTo>
                    <a:lnTo>
                      <a:pt x="71" y="893"/>
                    </a:lnTo>
                    <a:lnTo>
                      <a:pt x="72" y="893"/>
                    </a:lnTo>
                    <a:lnTo>
                      <a:pt x="74" y="893"/>
                    </a:lnTo>
                    <a:lnTo>
                      <a:pt x="74" y="892"/>
                    </a:lnTo>
                    <a:lnTo>
                      <a:pt x="73" y="890"/>
                    </a:lnTo>
                    <a:lnTo>
                      <a:pt x="75" y="890"/>
                    </a:lnTo>
                    <a:lnTo>
                      <a:pt x="77" y="890"/>
                    </a:lnTo>
                    <a:lnTo>
                      <a:pt x="76" y="887"/>
                    </a:lnTo>
                    <a:lnTo>
                      <a:pt x="76" y="886"/>
                    </a:lnTo>
                    <a:lnTo>
                      <a:pt x="77" y="886"/>
                    </a:lnTo>
                    <a:lnTo>
                      <a:pt x="79" y="886"/>
                    </a:lnTo>
                    <a:lnTo>
                      <a:pt x="81" y="887"/>
                    </a:lnTo>
                    <a:lnTo>
                      <a:pt x="82" y="890"/>
                    </a:lnTo>
                    <a:lnTo>
                      <a:pt x="82" y="892"/>
                    </a:lnTo>
                    <a:lnTo>
                      <a:pt x="83" y="893"/>
                    </a:lnTo>
                    <a:lnTo>
                      <a:pt x="85" y="894"/>
                    </a:lnTo>
                    <a:lnTo>
                      <a:pt x="87" y="893"/>
                    </a:lnTo>
                    <a:lnTo>
                      <a:pt x="86" y="892"/>
                    </a:lnTo>
                    <a:lnTo>
                      <a:pt x="85" y="890"/>
                    </a:lnTo>
                    <a:lnTo>
                      <a:pt x="87" y="890"/>
                    </a:lnTo>
                    <a:lnTo>
                      <a:pt x="89" y="890"/>
                    </a:lnTo>
                    <a:lnTo>
                      <a:pt x="88" y="886"/>
                    </a:lnTo>
                    <a:lnTo>
                      <a:pt x="87" y="884"/>
                    </a:lnTo>
                    <a:lnTo>
                      <a:pt x="87" y="882"/>
                    </a:lnTo>
                    <a:lnTo>
                      <a:pt x="85" y="882"/>
                    </a:lnTo>
                    <a:lnTo>
                      <a:pt x="83" y="882"/>
                    </a:lnTo>
                    <a:lnTo>
                      <a:pt x="82" y="881"/>
                    </a:lnTo>
                    <a:lnTo>
                      <a:pt x="81" y="879"/>
                    </a:lnTo>
                    <a:lnTo>
                      <a:pt x="83" y="879"/>
                    </a:lnTo>
                    <a:lnTo>
                      <a:pt x="85" y="879"/>
                    </a:lnTo>
                    <a:lnTo>
                      <a:pt x="84" y="877"/>
                    </a:lnTo>
                    <a:lnTo>
                      <a:pt x="84" y="876"/>
                    </a:lnTo>
                    <a:lnTo>
                      <a:pt x="86" y="876"/>
                    </a:lnTo>
                    <a:lnTo>
                      <a:pt x="88" y="876"/>
                    </a:lnTo>
                    <a:lnTo>
                      <a:pt x="88" y="877"/>
                    </a:lnTo>
                    <a:lnTo>
                      <a:pt x="89" y="879"/>
                    </a:lnTo>
                    <a:lnTo>
                      <a:pt x="91" y="879"/>
                    </a:lnTo>
                    <a:lnTo>
                      <a:pt x="93" y="879"/>
                    </a:lnTo>
                    <a:lnTo>
                      <a:pt x="92" y="878"/>
                    </a:lnTo>
                    <a:lnTo>
                      <a:pt x="91" y="876"/>
                    </a:lnTo>
                    <a:lnTo>
                      <a:pt x="90" y="872"/>
                    </a:lnTo>
                    <a:lnTo>
                      <a:pt x="89" y="868"/>
                    </a:lnTo>
                    <a:lnTo>
                      <a:pt x="88" y="866"/>
                    </a:lnTo>
                    <a:lnTo>
                      <a:pt x="87" y="865"/>
                    </a:lnTo>
                    <a:lnTo>
                      <a:pt x="89" y="865"/>
                    </a:lnTo>
                    <a:lnTo>
                      <a:pt x="91" y="865"/>
                    </a:lnTo>
                    <a:lnTo>
                      <a:pt x="91" y="863"/>
                    </a:lnTo>
                    <a:lnTo>
                      <a:pt x="90" y="861"/>
                    </a:lnTo>
                    <a:lnTo>
                      <a:pt x="92" y="861"/>
                    </a:lnTo>
                    <a:lnTo>
                      <a:pt x="94" y="861"/>
                    </a:lnTo>
                    <a:lnTo>
                      <a:pt x="93" y="860"/>
                    </a:lnTo>
                    <a:lnTo>
                      <a:pt x="92" y="858"/>
                    </a:lnTo>
                    <a:lnTo>
                      <a:pt x="94" y="858"/>
                    </a:lnTo>
                    <a:lnTo>
                      <a:pt x="97" y="858"/>
                    </a:lnTo>
                    <a:lnTo>
                      <a:pt x="95" y="856"/>
                    </a:lnTo>
                    <a:lnTo>
                      <a:pt x="95" y="855"/>
                    </a:lnTo>
                    <a:lnTo>
                      <a:pt x="98" y="855"/>
                    </a:lnTo>
                    <a:lnTo>
                      <a:pt x="100" y="855"/>
                    </a:lnTo>
                    <a:lnTo>
                      <a:pt x="100" y="856"/>
                    </a:lnTo>
                    <a:lnTo>
                      <a:pt x="101" y="858"/>
                    </a:lnTo>
                    <a:lnTo>
                      <a:pt x="103" y="858"/>
                    </a:lnTo>
                    <a:lnTo>
                      <a:pt x="105" y="858"/>
                    </a:lnTo>
                    <a:lnTo>
                      <a:pt x="104" y="857"/>
                    </a:lnTo>
                    <a:lnTo>
                      <a:pt x="103" y="855"/>
                    </a:lnTo>
                    <a:lnTo>
                      <a:pt x="105" y="855"/>
                    </a:lnTo>
                    <a:lnTo>
                      <a:pt x="107" y="855"/>
                    </a:lnTo>
                    <a:lnTo>
                      <a:pt x="107" y="853"/>
                    </a:lnTo>
                    <a:lnTo>
                      <a:pt x="106" y="852"/>
                    </a:lnTo>
                    <a:lnTo>
                      <a:pt x="106" y="851"/>
                    </a:lnTo>
                    <a:lnTo>
                      <a:pt x="106" y="851"/>
                    </a:lnTo>
                    <a:lnTo>
                      <a:pt x="104" y="850"/>
                    </a:lnTo>
                    <a:lnTo>
                      <a:pt x="102" y="850"/>
                    </a:lnTo>
                    <a:lnTo>
                      <a:pt x="103" y="852"/>
                    </a:lnTo>
                    <a:lnTo>
                      <a:pt x="103" y="855"/>
                    </a:lnTo>
                    <a:lnTo>
                      <a:pt x="101" y="855"/>
                    </a:lnTo>
                    <a:lnTo>
                      <a:pt x="100" y="855"/>
                    </a:lnTo>
                    <a:lnTo>
                      <a:pt x="99" y="852"/>
                    </a:lnTo>
                    <a:lnTo>
                      <a:pt x="98" y="850"/>
                    </a:lnTo>
                    <a:lnTo>
                      <a:pt x="97" y="849"/>
                    </a:lnTo>
                    <a:lnTo>
                      <a:pt x="97" y="847"/>
                    </a:lnTo>
                    <a:lnTo>
                      <a:pt x="99" y="847"/>
                    </a:lnTo>
                    <a:lnTo>
                      <a:pt x="101" y="847"/>
                    </a:lnTo>
                    <a:lnTo>
                      <a:pt x="102" y="847"/>
                    </a:lnTo>
                    <a:lnTo>
                      <a:pt x="104" y="847"/>
                    </a:lnTo>
                    <a:lnTo>
                      <a:pt x="104" y="846"/>
                    </a:lnTo>
                    <a:lnTo>
                      <a:pt x="103" y="844"/>
                    </a:lnTo>
                    <a:lnTo>
                      <a:pt x="102" y="842"/>
                    </a:lnTo>
                    <a:lnTo>
                      <a:pt x="102" y="840"/>
                    </a:lnTo>
                    <a:lnTo>
                      <a:pt x="104" y="840"/>
                    </a:lnTo>
                    <a:lnTo>
                      <a:pt x="106" y="840"/>
                    </a:lnTo>
                    <a:lnTo>
                      <a:pt x="105" y="839"/>
                    </a:lnTo>
                    <a:lnTo>
                      <a:pt x="104" y="836"/>
                    </a:lnTo>
                    <a:lnTo>
                      <a:pt x="106" y="836"/>
                    </a:lnTo>
                    <a:lnTo>
                      <a:pt x="108" y="836"/>
                    </a:lnTo>
                    <a:lnTo>
                      <a:pt x="110" y="836"/>
                    </a:lnTo>
                    <a:lnTo>
                      <a:pt x="112" y="836"/>
                    </a:lnTo>
                    <a:lnTo>
                      <a:pt x="115" y="836"/>
                    </a:lnTo>
                    <a:lnTo>
                      <a:pt x="117" y="836"/>
                    </a:lnTo>
                    <a:lnTo>
                      <a:pt x="116" y="835"/>
                    </a:lnTo>
                    <a:lnTo>
                      <a:pt x="115" y="833"/>
                    </a:lnTo>
                    <a:lnTo>
                      <a:pt x="115" y="833"/>
                    </a:lnTo>
                    <a:lnTo>
                      <a:pt x="112" y="833"/>
                    </a:lnTo>
                    <a:lnTo>
                      <a:pt x="111" y="833"/>
                    </a:lnTo>
                    <a:lnTo>
                      <a:pt x="110" y="833"/>
                    </a:lnTo>
                    <a:lnTo>
                      <a:pt x="110" y="831"/>
                    </a:lnTo>
                    <a:lnTo>
                      <a:pt x="109" y="829"/>
                    </a:lnTo>
                    <a:lnTo>
                      <a:pt x="111" y="830"/>
                    </a:lnTo>
                    <a:lnTo>
                      <a:pt x="114" y="830"/>
                    </a:lnTo>
                    <a:lnTo>
                      <a:pt x="112" y="828"/>
                    </a:lnTo>
                    <a:lnTo>
                      <a:pt x="112" y="826"/>
                    </a:lnTo>
                    <a:lnTo>
                      <a:pt x="115" y="826"/>
                    </a:lnTo>
                    <a:lnTo>
                      <a:pt x="117" y="826"/>
                    </a:lnTo>
                    <a:lnTo>
                      <a:pt x="116" y="825"/>
                    </a:lnTo>
                    <a:lnTo>
                      <a:pt x="115" y="823"/>
                    </a:lnTo>
                    <a:lnTo>
                      <a:pt x="117" y="823"/>
                    </a:lnTo>
                    <a:lnTo>
                      <a:pt x="119" y="823"/>
                    </a:lnTo>
                    <a:lnTo>
                      <a:pt x="118" y="820"/>
                    </a:lnTo>
                    <a:lnTo>
                      <a:pt x="118" y="819"/>
                    </a:lnTo>
                    <a:lnTo>
                      <a:pt x="120" y="819"/>
                    </a:lnTo>
                    <a:lnTo>
                      <a:pt x="122" y="819"/>
                    </a:lnTo>
                    <a:lnTo>
                      <a:pt x="121" y="817"/>
                    </a:lnTo>
                    <a:lnTo>
                      <a:pt x="120" y="815"/>
                    </a:lnTo>
                    <a:lnTo>
                      <a:pt x="119" y="812"/>
                    </a:lnTo>
                    <a:lnTo>
                      <a:pt x="127" y="812"/>
                    </a:lnTo>
                    <a:lnTo>
                      <a:pt x="128" y="816"/>
                    </a:lnTo>
                    <a:lnTo>
                      <a:pt x="128" y="818"/>
                    </a:lnTo>
                    <a:lnTo>
                      <a:pt x="129" y="819"/>
                    </a:lnTo>
                    <a:lnTo>
                      <a:pt x="132" y="819"/>
                    </a:lnTo>
                    <a:lnTo>
                      <a:pt x="134" y="819"/>
                    </a:lnTo>
                    <a:lnTo>
                      <a:pt x="133" y="818"/>
                    </a:lnTo>
                    <a:lnTo>
                      <a:pt x="133" y="816"/>
                    </a:lnTo>
                    <a:lnTo>
                      <a:pt x="134" y="816"/>
                    </a:lnTo>
                    <a:lnTo>
                      <a:pt x="136" y="816"/>
                    </a:lnTo>
                    <a:lnTo>
                      <a:pt x="138" y="816"/>
                    </a:lnTo>
                    <a:lnTo>
                      <a:pt x="140" y="816"/>
                    </a:lnTo>
                    <a:lnTo>
                      <a:pt x="140" y="815"/>
                    </a:lnTo>
                    <a:lnTo>
                      <a:pt x="139" y="813"/>
                    </a:lnTo>
                    <a:lnTo>
                      <a:pt x="137" y="813"/>
                    </a:lnTo>
                    <a:lnTo>
                      <a:pt x="135" y="813"/>
                    </a:lnTo>
                    <a:lnTo>
                      <a:pt x="135" y="811"/>
                    </a:lnTo>
                    <a:lnTo>
                      <a:pt x="134" y="809"/>
                    </a:lnTo>
                    <a:lnTo>
                      <a:pt x="133" y="809"/>
                    </a:lnTo>
                    <a:lnTo>
                      <a:pt x="132" y="809"/>
                    </a:lnTo>
                    <a:lnTo>
                      <a:pt x="131" y="809"/>
                    </a:lnTo>
                    <a:lnTo>
                      <a:pt x="129" y="809"/>
                    </a:lnTo>
                    <a:lnTo>
                      <a:pt x="128" y="807"/>
                    </a:lnTo>
                    <a:lnTo>
                      <a:pt x="128" y="806"/>
                    </a:lnTo>
                    <a:lnTo>
                      <a:pt x="131" y="806"/>
                    </a:lnTo>
                    <a:lnTo>
                      <a:pt x="133" y="806"/>
                    </a:lnTo>
                    <a:lnTo>
                      <a:pt x="132" y="803"/>
                    </a:lnTo>
                    <a:lnTo>
                      <a:pt x="131" y="801"/>
                    </a:lnTo>
                    <a:lnTo>
                      <a:pt x="133" y="801"/>
                    </a:lnTo>
                    <a:lnTo>
                      <a:pt x="135" y="802"/>
                    </a:lnTo>
                    <a:lnTo>
                      <a:pt x="136" y="803"/>
                    </a:lnTo>
                    <a:lnTo>
                      <a:pt x="136" y="806"/>
                    </a:lnTo>
                    <a:lnTo>
                      <a:pt x="138" y="806"/>
                    </a:lnTo>
                    <a:lnTo>
                      <a:pt x="140" y="806"/>
                    </a:lnTo>
                    <a:lnTo>
                      <a:pt x="140" y="805"/>
                    </a:lnTo>
                    <a:lnTo>
                      <a:pt x="139" y="802"/>
                    </a:lnTo>
                    <a:lnTo>
                      <a:pt x="138" y="798"/>
                    </a:lnTo>
                    <a:lnTo>
                      <a:pt x="136" y="795"/>
                    </a:lnTo>
                    <a:lnTo>
                      <a:pt x="136" y="793"/>
                    </a:lnTo>
                    <a:lnTo>
                      <a:pt x="135" y="792"/>
                    </a:lnTo>
                    <a:lnTo>
                      <a:pt x="137" y="792"/>
                    </a:lnTo>
                    <a:lnTo>
                      <a:pt x="139" y="792"/>
                    </a:lnTo>
                    <a:lnTo>
                      <a:pt x="138" y="790"/>
                    </a:lnTo>
                    <a:lnTo>
                      <a:pt x="138" y="788"/>
                    </a:lnTo>
                    <a:lnTo>
                      <a:pt x="140" y="788"/>
                    </a:lnTo>
                    <a:lnTo>
                      <a:pt x="142" y="788"/>
                    </a:lnTo>
                    <a:lnTo>
                      <a:pt x="142" y="790"/>
                    </a:lnTo>
                    <a:lnTo>
                      <a:pt x="143" y="792"/>
                    </a:lnTo>
                    <a:lnTo>
                      <a:pt x="145" y="792"/>
                    </a:lnTo>
                    <a:lnTo>
                      <a:pt x="148" y="792"/>
                    </a:lnTo>
                    <a:lnTo>
                      <a:pt x="147" y="790"/>
                    </a:lnTo>
                    <a:lnTo>
                      <a:pt x="145" y="789"/>
                    </a:lnTo>
                    <a:lnTo>
                      <a:pt x="148" y="789"/>
                    </a:lnTo>
                    <a:lnTo>
                      <a:pt x="150" y="789"/>
                    </a:lnTo>
                    <a:lnTo>
                      <a:pt x="150" y="786"/>
                    </a:lnTo>
                    <a:lnTo>
                      <a:pt x="149" y="784"/>
                    </a:lnTo>
                    <a:lnTo>
                      <a:pt x="147" y="784"/>
                    </a:lnTo>
                    <a:lnTo>
                      <a:pt x="144" y="784"/>
                    </a:lnTo>
                    <a:lnTo>
                      <a:pt x="143" y="782"/>
                    </a:lnTo>
                    <a:lnTo>
                      <a:pt x="143" y="781"/>
                    </a:lnTo>
                    <a:lnTo>
                      <a:pt x="145" y="781"/>
                    </a:lnTo>
                    <a:lnTo>
                      <a:pt x="148" y="781"/>
                    </a:lnTo>
                    <a:lnTo>
                      <a:pt x="147" y="779"/>
                    </a:lnTo>
                    <a:lnTo>
                      <a:pt x="145" y="778"/>
                    </a:lnTo>
                    <a:lnTo>
                      <a:pt x="145" y="776"/>
                    </a:lnTo>
                    <a:lnTo>
                      <a:pt x="144" y="774"/>
                    </a:lnTo>
                    <a:lnTo>
                      <a:pt x="147" y="774"/>
                    </a:lnTo>
                    <a:lnTo>
                      <a:pt x="149" y="774"/>
                    </a:lnTo>
                    <a:lnTo>
                      <a:pt x="151" y="775"/>
                    </a:lnTo>
                    <a:lnTo>
                      <a:pt x="153" y="775"/>
                    </a:lnTo>
                    <a:lnTo>
                      <a:pt x="152" y="773"/>
                    </a:lnTo>
                    <a:lnTo>
                      <a:pt x="151" y="770"/>
                    </a:lnTo>
                    <a:lnTo>
                      <a:pt x="151" y="768"/>
                    </a:lnTo>
                    <a:lnTo>
                      <a:pt x="150" y="767"/>
                    </a:lnTo>
                    <a:lnTo>
                      <a:pt x="152" y="767"/>
                    </a:lnTo>
                    <a:lnTo>
                      <a:pt x="154" y="767"/>
                    </a:lnTo>
                    <a:lnTo>
                      <a:pt x="153" y="765"/>
                    </a:lnTo>
                    <a:lnTo>
                      <a:pt x="153" y="763"/>
                    </a:lnTo>
                    <a:lnTo>
                      <a:pt x="155" y="764"/>
                    </a:lnTo>
                    <a:lnTo>
                      <a:pt x="156" y="764"/>
                    </a:lnTo>
                    <a:lnTo>
                      <a:pt x="156" y="762"/>
                    </a:lnTo>
                    <a:lnTo>
                      <a:pt x="155" y="760"/>
                    </a:lnTo>
                    <a:lnTo>
                      <a:pt x="157" y="760"/>
                    </a:lnTo>
                    <a:lnTo>
                      <a:pt x="159" y="760"/>
                    </a:lnTo>
                    <a:lnTo>
                      <a:pt x="158" y="759"/>
                    </a:lnTo>
                    <a:lnTo>
                      <a:pt x="158" y="757"/>
                    </a:lnTo>
                    <a:lnTo>
                      <a:pt x="160" y="757"/>
                    </a:lnTo>
                    <a:lnTo>
                      <a:pt x="162" y="757"/>
                    </a:lnTo>
                    <a:lnTo>
                      <a:pt x="161" y="756"/>
                    </a:lnTo>
                    <a:lnTo>
                      <a:pt x="160" y="753"/>
                    </a:lnTo>
                    <a:lnTo>
                      <a:pt x="162" y="753"/>
                    </a:lnTo>
                    <a:lnTo>
                      <a:pt x="165" y="753"/>
                    </a:lnTo>
                    <a:lnTo>
                      <a:pt x="165" y="751"/>
                    </a:lnTo>
                    <a:lnTo>
                      <a:pt x="164" y="750"/>
                    </a:lnTo>
                    <a:lnTo>
                      <a:pt x="166" y="750"/>
                    </a:lnTo>
                    <a:lnTo>
                      <a:pt x="168" y="750"/>
                    </a:lnTo>
                    <a:lnTo>
                      <a:pt x="167" y="748"/>
                    </a:lnTo>
                    <a:lnTo>
                      <a:pt x="167" y="746"/>
                    </a:lnTo>
                    <a:lnTo>
                      <a:pt x="169" y="747"/>
                    </a:lnTo>
                    <a:lnTo>
                      <a:pt x="170" y="747"/>
                    </a:lnTo>
                    <a:lnTo>
                      <a:pt x="170" y="745"/>
                    </a:lnTo>
                    <a:lnTo>
                      <a:pt x="169" y="743"/>
                    </a:lnTo>
                    <a:lnTo>
                      <a:pt x="171" y="743"/>
                    </a:lnTo>
                    <a:lnTo>
                      <a:pt x="173" y="744"/>
                    </a:lnTo>
                    <a:lnTo>
                      <a:pt x="172" y="742"/>
                    </a:lnTo>
                    <a:lnTo>
                      <a:pt x="172" y="740"/>
                    </a:lnTo>
                    <a:lnTo>
                      <a:pt x="174" y="740"/>
                    </a:lnTo>
                    <a:lnTo>
                      <a:pt x="176" y="740"/>
                    </a:lnTo>
                    <a:lnTo>
                      <a:pt x="176" y="742"/>
                    </a:lnTo>
                    <a:lnTo>
                      <a:pt x="177" y="744"/>
                    </a:lnTo>
                    <a:lnTo>
                      <a:pt x="179" y="744"/>
                    </a:lnTo>
                    <a:lnTo>
                      <a:pt x="182" y="744"/>
                    </a:lnTo>
                    <a:lnTo>
                      <a:pt x="181" y="742"/>
                    </a:lnTo>
                    <a:lnTo>
                      <a:pt x="179" y="741"/>
                    </a:lnTo>
                    <a:lnTo>
                      <a:pt x="179" y="739"/>
                    </a:lnTo>
                    <a:lnTo>
                      <a:pt x="178" y="736"/>
                    </a:lnTo>
                    <a:lnTo>
                      <a:pt x="176" y="736"/>
                    </a:lnTo>
                    <a:lnTo>
                      <a:pt x="174" y="736"/>
                    </a:lnTo>
                    <a:lnTo>
                      <a:pt x="174" y="734"/>
                    </a:lnTo>
                    <a:lnTo>
                      <a:pt x="173" y="732"/>
                    </a:lnTo>
                    <a:lnTo>
                      <a:pt x="175" y="732"/>
                    </a:lnTo>
                    <a:lnTo>
                      <a:pt x="177" y="733"/>
                    </a:lnTo>
                    <a:lnTo>
                      <a:pt x="179" y="733"/>
                    </a:lnTo>
                    <a:lnTo>
                      <a:pt x="182" y="733"/>
                    </a:lnTo>
                    <a:lnTo>
                      <a:pt x="182" y="735"/>
                    </a:lnTo>
                    <a:lnTo>
                      <a:pt x="183" y="736"/>
                    </a:lnTo>
                    <a:lnTo>
                      <a:pt x="185" y="738"/>
                    </a:lnTo>
                    <a:lnTo>
                      <a:pt x="187" y="738"/>
                    </a:lnTo>
                    <a:lnTo>
                      <a:pt x="186" y="735"/>
                    </a:lnTo>
                    <a:lnTo>
                      <a:pt x="186" y="733"/>
                    </a:lnTo>
                    <a:lnTo>
                      <a:pt x="188" y="733"/>
                    </a:lnTo>
                    <a:lnTo>
                      <a:pt x="189" y="734"/>
                    </a:lnTo>
                    <a:lnTo>
                      <a:pt x="189" y="732"/>
                    </a:lnTo>
                    <a:lnTo>
                      <a:pt x="188" y="730"/>
                    </a:lnTo>
                    <a:lnTo>
                      <a:pt x="187" y="727"/>
                    </a:lnTo>
                    <a:lnTo>
                      <a:pt x="186" y="723"/>
                    </a:lnTo>
                    <a:lnTo>
                      <a:pt x="185" y="721"/>
                    </a:lnTo>
                    <a:lnTo>
                      <a:pt x="185" y="719"/>
                    </a:lnTo>
                    <a:lnTo>
                      <a:pt x="186" y="719"/>
                    </a:lnTo>
                    <a:lnTo>
                      <a:pt x="188" y="719"/>
                    </a:lnTo>
                    <a:lnTo>
                      <a:pt x="190" y="719"/>
                    </a:lnTo>
                    <a:lnTo>
                      <a:pt x="192" y="719"/>
                    </a:lnTo>
                    <a:lnTo>
                      <a:pt x="192" y="718"/>
                    </a:lnTo>
                    <a:lnTo>
                      <a:pt x="191" y="716"/>
                    </a:lnTo>
                    <a:lnTo>
                      <a:pt x="193" y="716"/>
                    </a:lnTo>
                    <a:lnTo>
                      <a:pt x="195" y="716"/>
                    </a:lnTo>
                    <a:lnTo>
                      <a:pt x="198" y="716"/>
                    </a:lnTo>
                    <a:lnTo>
                      <a:pt x="199" y="716"/>
                    </a:lnTo>
                    <a:lnTo>
                      <a:pt x="199" y="715"/>
                    </a:lnTo>
                    <a:lnTo>
                      <a:pt x="198" y="713"/>
                    </a:lnTo>
                    <a:lnTo>
                      <a:pt x="198" y="711"/>
                    </a:lnTo>
                    <a:lnTo>
                      <a:pt x="197" y="709"/>
                    </a:lnTo>
                    <a:lnTo>
                      <a:pt x="199" y="710"/>
                    </a:lnTo>
                    <a:lnTo>
                      <a:pt x="201" y="710"/>
                    </a:lnTo>
                    <a:lnTo>
                      <a:pt x="200" y="708"/>
                    </a:lnTo>
                    <a:lnTo>
                      <a:pt x="200" y="706"/>
                    </a:lnTo>
                    <a:lnTo>
                      <a:pt x="202" y="707"/>
                    </a:lnTo>
                    <a:lnTo>
                      <a:pt x="203" y="707"/>
                    </a:lnTo>
                    <a:lnTo>
                      <a:pt x="203" y="705"/>
                    </a:lnTo>
                    <a:lnTo>
                      <a:pt x="202" y="702"/>
                    </a:lnTo>
                    <a:lnTo>
                      <a:pt x="204" y="702"/>
                    </a:lnTo>
                    <a:lnTo>
                      <a:pt x="206" y="702"/>
                    </a:lnTo>
                    <a:lnTo>
                      <a:pt x="205" y="701"/>
                    </a:lnTo>
                    <a:lnTo>
                      <a:pt x="205" y="699"/>
                    </a:lnTo>
                    <a:lnTo>
                      <a:pt x="207" y="699"/>
                    </a:lnTo>
                    <a:lnTo>
                      <a:pt x="209" y="699"/>
                    </a:lnTo>
                    <a:lnTo>
                      <a:pt x="208" y="697"/>
                    </a:lnTo>
                    <a:lnTo>
                      <a:pt x="207" y="696"/>
                    </a:lnTo>
                    <a:lnTo>
                      <a:pt x="209" y="696"/>
                    </a:lnTo>
                    <a:lnTo>
                      <a:pt x="211" y="696"/>
                    </a:lnTo>
                    <a:lnTo>
                      <a:pt x="212" y="698"/>
                    </a:lnTo>
                    <a:lnTo>
                      <a:pt x="212" y="700"/>
                    </a:lnTo>
                    <a:lnTo>
                      <a:pt x="215" y="700"/>
                    </a:lnTo>
                    <a:lnTo>
                      <a:pt x="217" y="700"/>
                    </a:lnTo>
                    <a:lnTo>
                      <a:pt x="218" y="702"/>
                    </a:lnTo>
                    <a:lnTo>
                      <a:pt x="218" y="703"/>
                    </a:lnTo>
                    <a:lnTo>
                      <a:pt x="220" y="705"/>
                    </a:lnTo>
                    <a:lnTo>
                      <a:pt x="222" y="705"/>
                    </a:lnTo>
                    <a:lnTo>
                      <a:pt x="222" y="702"/>
                    </a:lnTo>
                    <a:lnTo>
                      <a:pt x="221" y="700"/>
                    </a:lnTo>
                    <a:lnTo>
                      <a:pt x="219" y="700"/>
                    </a:lnTo>
                    <a:lnTo>
                      <a:pt x="217" y="700"/>
                    </a:lnTo>
                    <a:lnTo>
                      <a:pt x="216" y="698"/>
                    </a:lnTo>
                    <a:lnTo>
                      <a:pt x="216" y="696"/>
                    </a:lnTo>
                    <a:lnTo>
                      <a:pt x="215" y="695"/>
                    </a:lnTo>
                    <a:lnTo>
                      <a:pt x="215" y="693"/>
                    </a:lnTo>
                    <a:lnTo>
                      <a:pt x="212" y="693"/>
                    </a:lnTo>
                    <a:lnTo>
                      <a:pt x="210" y="693"/>
                    </a:lnTo>
                    <a:lnTo>
                      <a:pt x="210" y="691"/>
                    </a:lnTo>
                    <a:lnTo>
                      <a:pt x="209" y="689"/>
                    </a:lnTo>
                    <a:lnTo>
                      <a:pt x="211" y="689"/>
                    </a:lnTo>
                    <a:lnTo>
                      <a:pt x="214" y="690"/>
                    </a:lnTo>
                    <a:lnTo>
                      <a:pt x="212" y="688"/>
                    </a:lnTo>
                    <a:lnTo>
                      <a:pt x="212" y="685"/>
                    </a:lnTo>
                    <a:lnTo>
                      <a:pt x="214" y="685"/>
                    </a:lnTo>
                    <a:lnTo>
                      <a:pt x="216" y="685"/>
                    </a:lnTo>
                    <a:lnTo>
                      <a:pt x="217" y="688"/>
                    </a:lnTo>
                    <a:lnTo>
                      <a:pt x="217" y="690"/>
                    </a:lnTo>
                    <a:lnTo>
                      <a:pt x="219" y="690"/>
                    </a:lnTo>
                    <a:lnTo>
                      <a:pt x="221" y="690"/>
                    </a:lnTo>
                    <a:lnTo>
                      <a:pt x="221" y="688"/>
                    </a:lnTo>
                    <a:lnTo>
                      <a:pt x="220" y="686"/>
                    </a:lnTo>
                    <a:lnTo>
                      <a:pt x="222" y="686"/>
                    </a:lnTo>
                    <a:lnTo>
                      <a:pt x="224" y="686"/>
                    </a:lnTo>
                    <a:lnTo>
                      <a:pt x="223" y="684"/>
                    </a:lnTo>
                    <a:lnTo>
                      <a:pt x="223" y="683"/>
                    </a:lnTo>
                    <a:lnTo>
                      <a:pt x="222" y="679"/>
                    </a:lnTo>
                    <a:lnTo>
                      <a:pt x="221" y="677"/>
                    </a:lnTo>
                    <a:lnTo>
                      <a:pt x="220" y="676"/>
                    </a:lnTo>
                    <a:lnTo>
                      <a:pt x="222" y="676"/>
                    </a:lnTo>
                    <a:lnTo>
                      <a:pt x="224" y="676"/>
                    </a:lnTo>
                    <a:lnTo>
                      <a:pt x="224" y="674"/>
                    </a:lnTo>
                    <a:lnTo>
                      <a:pt x="223" y="673"/>
                    </a:lnTo>
                    <a:lnTo>
                      <a:pt x="225" y="673"/>
                    </a:lnTo>
                    <a:lnTo>
                      <a:pt x="227" y="673"/>
                    </a:lnTo>
                    <a:lnTo>
                      <a:pt x="226" y="671"/>
                    </a:lnTo>
                    <a:lnTo>
                      <a:pt x="226" y="668"/>
                    </a:lnTo>
                    <a:lnTo>
                      <a:pt x="228" y="668"/>
                    </a:lnTo>
                    <a:lnTo>
                      <a:pt x="230" y="669"/>
                    </a:lnTo>
                    <a:lnTo>
                      <a:pt x="232" y="669"/>
                    </a:lnTo>
                    <a:lnTo>
                      <a:pt x="234" y="669"/>
                    </a:lnTo>
                    <a:lnTo>
                      <a:pt x="234" y="667"/>
                    </a:lnTo>
                    <a:lnTo>
                      <a:pt x="233" y="666"/>
                    </a:lnTo>
                    <a:lnTo>
                      <a:pt x="232" y="664"/>
                    </a:lnTo>
                    <a:lnTo>
                      <a:pt x="232" y="662"/>
                    </a:lnTo>
                    <a:lnTo>
                      <a:pt x="234" y="662"/>
                    </a:lnTo>
                    <a:lnTo>
                      <a:pt x="236" y="662"/>
                    </a:lnTo>
                    <a:lnTo>
                      <a:pt x="235" y="661"/>
                    </a:lnTo>
                    <a:lnTo>
                      <a:pt x="235" y="659"/>
                    </a:lnTo>
                    <a:lnTo>
                      <a:pt x="236" y="659"/>
                    </a:lnTo>
                    <a:lnTo>
                      <a:pt x="238" y="659"/>
                    </a:lnTo>
                    <a:lnTo>
                      <a:pt x="240" y="660"/>
                    </a:lnTo>
                    <a:lnTo>
                      <a:pt x="242" y="660"/>
                    </a:lnTo>
                    <a:lnTo>
                      <a:pt x="242" y="658"/>
                    </a:lnTo>
                    <a:lnTo>
                      <a:pt x="241" y="656"/>
                    </a:lnTo>
                    <a:lnTo>
                      <a:pt x="239" y="656"/>
                    </a:lnTo>
                    <a:lnTo>
                      <a:pt x="237" y="656"/>
                    </a:lnTo>
                    <a:lnTo>
                      <a:pt x="237" y="653"/>
                    </a:lnTo>
                    <a:lnTo>
                      <a:pt x="236" y="651"/>
                    </a:lnTo>
                    <a:lnTo>
                      <a:pt x="238" y="652"/>
                    </a:lnTo>
                    <a:lnTo>
                      <a:pt x="240" y="652"/>
                    </a:lnTo>
                    <a:lnTo>
                      <a:pt x="242" y="652"/>
                    </a:lnTo>
                    <a:lnTo>
                      <a:pt x="244" y="652"/>
                    </a:lnTo>
                    <a:lnTo>
                      <a:pt x="247" y="652"/>
                    </a:lnTo>
                    <a:lnTo>
                      <a:pt x="248" y="652"/>
                    </a:lnTo>
                    <a:lnTo>
                      <a:pt x="250" y="653"/>
                    </a:lnTo>
                    <a:lnTo>
                      <a:pt x="252" y="653"/>
                    </a:lnTo>
                    <a:lnTo>
                      <a:pt x="252" y="651"/>
                    </a:lnTo>
                    <a:lnTo>
                      <a:pt x="251" y="649"/>
                    </a:lnTo>
                    <a:lnTo>
                      <a:pt x="251" y="648"/>
                    </a:lnTo>
                    <a:lnTo>
                      <a:pt x="250" y="646"/>
                    </a:lnTo>
                    <a:lnTo>
                      <a:pt x="249" y="644"/>
                    </a:lnTo>
                    <a:lnTo>
                      <a:pt x="249" y="642"/>
                    </a:lnTo>
                    <a:lnTo>
                      <a:pt x="251" y="643"/>
                    </a:lnTo>
                    <a:lnTo>
                      <a:pt x="253" y="643"/>
                    </a:lnTo>
                    <a:lnTo>
                      <a:pt x="252" y="641"/>
                    </a:lnTo>
                    <a:lnTo>
                      <a:pt x="251" y="639"/>
                    </a:lnTo>
                    <a:lnTo>
                      <a:pt x="253" y="639"/>
                    </a:lnTo>
                    <a:lnTo>
                      <a:pt x="255" y="640"/>
                    </a:lnTo>
                    <a:lnTo>
                      <a:pt x="255" y="638"/>
                    </a:lnTo>
                    <a:lnTo>
                      <a:pt x="254" y="635"/>
                    </a:lnTo>
                    <a:lnTo>
                      <a:pt x="256" y="635"/>
                    </a:lnTo>
                    <a:lnTo>
                      <a:pt x="258" y="635"/>
                    </a:lnTo>
                    <a:lnTo>
                      <a:pt x="257" y="634"/>
                    </a:lnTo>
                    <a:lnTo>
                      <a:pt x="257" y="632"/>
                    </a:lnTo>
                    <a:lnTo>
                      <a:pt x="256" y="630"/>
                    </a:lnTo>
                    <a:lnTo>
                      <a:pt x="256" y="629"/>
                    </a:lnTo>
                    <a:lnTo>
                      <a:pt x="257" y="629"/>
                    </a:lnTo>
                    <a:lnTo>
                      <a:pt x="259" y="629"/>
                    </a:lnTo>
                    <a:lnTo>
                      <a:pt x="260" y="631"/>
                    </a:lnTo>
                    <a:lnTo>
                      <a:pt x="260" y="632"/>
                    </a:lnTo>
                    <a:lnTo>
                      <a:pt x="262" y="633"/>
                    </a:lnTo>
                    <a:lnTo>
                      <a:pt x="265" y="633"/>
                    </a:lnTo>
                    <a:lnTo>
                      <a:pt x="265" y="631"/>
                    </a:lnTo>
                    <a:lnTo>
                      <a:pt x="264" y="629"/>
                    </a:lnTo>
                    <a:lnTo>
                      <a:pt x="264" y="628"/>
                    </a:lnTo>
                    <a:lnTo>
                      <a:pt x="262" y="626"/>
                    </a:lnTo>
                    <a:lnTo>
                      <a:pt x="261" y="624"/>
                    </a:lnTo>
                    <a:lnTo>
                      <a:pt x="261" y="622"/>
                    </a:lnTo>
                    <a:lnTo>
                      <a:pt x="264" y="622"/>
                    </a:lnTo>
                    <a:lnTo>
                      <a:pt x="266" y="623"/>
                    </a:lnTo>
                    <a:lnTo>
                      <a:pt x="265" y="621"/>
                    </a:lnTo>
                    <a:lnTo>
                      <a:pt x="264" y="618"/>
                    </a:lnTo>
                    <a:lnTo>
                      <a:pt x="264" y="616"/>
                    </a:lnTo>
                    <a:lnTo>
                      <a:pt x="262" y="615"/>
                    </a:lnTo>
                    <a:lnTo>
                      <a:pt x="265" y="615"/>
                    </a:lnTo>
                    <a:lnTo>
                      <a:pt x="267" y="615"/>
                    </a:lnTo>
                    <a:lnTo>
                      <a:pt x="269" y="615"/>
                    </a:lnTo>
                    <a:lnTo>
                      <a:pt x="271" y="616"/>
                    </a:lnTo>
                    <a:lnTo>
                      <a:pt x="270" y="614"/>
                    </a:lnTo>
                    <a:lnTo>
                      <a:pt x="270" y="612"/>
                    </a:lnTo>
                    <a:lnTo>
                      <a:pt x="272" y="612"/>
                    </a:lnTo>
                    <a:lnTo>
                      <a:pt x="274" y="612"/>
                    </a:lnTo>
                    <a:lnTo>
                      <a:pt x="275" y="613"/>
                    </a:lnTo>
                    <a:lnTo>
                      <a:pt x="277" y="613"/>
                    </a:lnTo>
                    <a:lnTo>
                      <a:pt x="277" y="611"/>
                    </a:lnTo>
                    <a:lnTo>
                      <a:pt x="276" y="609"/>
                    </a:lnTo>
                    <a:lnTo>
                      <a:pt x="276" y="608"/>
                    </a:lnTo>
                    <a:lnTo>
                      <a:pt x="275" y="606"/>
                    </a:lnTo>
                    <a:lnTo>
                      <a:pt x="277" y="606"/>
                    </a:lnTo>
                    <a:lnTo>
                      <a:pt x="280" y="606"/>
                    </a:lnTo>
                    <a:lnTo>
                      <a:pt x="278" y="604"/>
                    </a:lnTo>
                    <a:lnTo>
                      <a:pt x="278" y="602"/>
                    </a:lnTo>
                    <a:lnTo>
                      <a:pt x="281" y="602"/>
                    </a:lnTo>
                    <a:lnTo>
                      <a:pt x="283" y="602"/>
                    </a:lnTo>
                    <a:lnTo>
                      <a:pt x="283" y="605"/>
                    </a:lnTo>
                    <a:lnTo>
                      <a:pt x="284" y="607"/>
                    </a:lnTo>
                    <a:lnTo>
                      <a:pt x="286" y="607"/>
                    </a:lnTo>
                    <a:lnTo>
                      <a:pt x="287" y="607"/>
                    </a:lnTo>
                    <a:lnTo>
                      <a:pt x="287" y="605"/>
                    </a:lnTo>
                    <a:lnTo>
                      <a:pt x="286" y="604"/>
                    </a:lnTo>
                    <a:lnTo>
                      <a:pt x="286" y="601"/>
                    </a:lnTo>
                    <a:lnTo>
                      <a:pt x="285" y="599"/>
                    </a:lnTo>
                    <a:lnTo>
                      <a:pt x="284" y="597"/>
                    </a:lnTo>
                    <a:lnTo>
                      <a:pt x="284" y="596"/>
                    </a:lnTo>
                    <a:lnTo>
                      <a:pt x="286" y="596"/>
                    </a:lnTo>
                    <a:lnTo>
                      <a:pt x="288" y="596"/>
                    </a:lnTo>
                    <a:lnTo>
                      <a:pt x="287" y="594"/>
                    </a:lnTo>
                    <a:lnTo>
                      <a:pt x="287" y="592"/>
                    </a:lnTo>
                    <a:lnTo>
                      <a:pt x="289" y="593"/>
                    </a:lnTo>
                    <a:lnTo>
                      <a:pt x="291" y="593"/>
                    </a:lnTo>
                    <a:lnTo>
                      <a:pt x="292" y="593"/>
                    </a:lnTo>
                    <a:lnTo>
                      <a:pt x="294" y="593"/>
                    </a:lnTo>
                    <a:lnTo>
                      <a:pt x="294" y="592"/>
                    </a:lnTo>
                    <a:lnTo>
                      <a:pt x="293" y="590"/>
                    </a:lnTo>
                    <a:lnTo>
                      <a:pt x="291" y="590"/>
                    </a:lnTo>
                    <a:lnTo>
                      <a:pt x="289" y="589"/>
                    </a:lnTo>
                    <a:lnTo>
                      <a:pt x="289" y="588"/>
                    </a:lnTo>
                    <a:lnTo>
                      <a:pt x="288" y="585"/>
                    </a:lnTo>
                    <a:lnTo>
                      <a:pt x="290" y="585"/>
                    </a:lnTo>
                    <a:lnTo>
                      <a:pt x="292" y="585"/>
                    </a:lnTo>
                    <a:lnTo>
                      <a:pt x="291" y="584"/>
                    </a:lnTo>
                    <a:lnTo>
                      <a:pt x="291" y="582"/>
                    </a:lnTo>
                    <a:lnTo>
                      <a:pt x="293" y="582"/>
                    </a:lnTo>
                    <a:lnTo>
                      <a:pt x="295" y="582"/>
                    </a:lnTo>
                    <a:lnTo>
                      <a:pt x="295" y="584"/>
                    </a:lnTo>
                    <a:lnTo>
                      <a:pt x="297" y="586"/>
                    </a:lnTo>
                    <a:lnTo>
                      <a:pt x="299" y="586"/>
                    </a:lnTo>
                    <a:lnTo>
                      <a:pt x="301" y="586"/>
                    </a:lnTo>
                    <a:lnTo>
                      <a:pt x="300" y="584"/>
                    </a:lnTo>
                    <a:lnTo>
                      <a:pt x="299" y="583"/>
                    </a:lnTo>
                    <a:lnTo>
                      <a:pt x="299" y="581"/>
                    </a:lnTo>
                    <a:lnTo>
                      <a:pt x="298" y="579"/>
                    </a:lnTo>
                    <a:lnTo>
                      <a:pt x="298" y="577"/>
                    </a:lnTo>
                    <a:lnTo>
                      <a:pt x="297" y="576"/>
                    </a:lnTo>
                    <a:lnTo>
                      <a:pt x="299" y="576"/>
                    </a:lnTo>
                    <a:lnTo>
                      <a:pt x="301" y="576"/>
                    </a:lnTo>
                    <a:lnTo>
                      <a:pt x="300" y="574"/>
                    </a:lnTo>
                    <a:lnTo>
                      <a:pt x="300" y="573"/>
                    </a:lnTo>
                    <a:lnTo>
                      <a:pt x="302" y="573"/>
                    </a:lnTo>
                    <a:lnTo>
                      <a:pt x="304" y="573"/>
                    </a:lnTo>
                    <a:lnTo>
                      <a:pt x="303" y="571"/>
                    </a:lnTo>
                    <a:lnTo>
                      <a:pt x="303" y="568"/>
                    </a:lnTo>
                    <a:lnTo>
                      <a:pt x="304" y="569"/>
                    </a:lnTo>
                    <a:lnTo>
                      <a:pt x="306" y="569"/>
                    </a:lnTo>
                    <a:lnTo>
                      <a:pt x="306" y="567"/>
                    </a:lnTo>
                    <a:lnTo>
                      <a:pt x="305" y="565"/>
                    </a:lnTo>
                    <a:lnTo>
                      <a:pt x="307" y="565"/>
                    </a:lnTo>
                    <a:lnTo>
                      <a:pt x="309" y="566"/>
                    </a:lnTo>
                    <a:lnTo>
                      <a:pt x="314" y="566"/>
                    </a:lnTo>
                    <a:lnTo>
                      <a:pt x="317" y="567"/>
                    </a:lnTo>
                    <a:lnTo>
                      <a:pt x="317" y="565"/>
                    </a:lnTo>
                    <a:lnTo>
                      <a:pt x="316" y="563"/>
                    </a:lnTo>
                    <a:lnTo>
                      <a:pt x="318" y="563"/>
                    </a:lnTo>
                    <a:lnTo>
                      <a:pt x="320" y="563"/>
                    </a:lnTo>
                    <a:lnTo>
                      <a:pt x="320" y="562"/>
                    </a:lnTo>
                    <a:lnTo>
                      <a:pt x="319" y="560"/>
                    </a:lnTo>
                    <a:lnTo>
                      <a:pt x="317" y="560"/>
                    </a:lnTo>
                    <a:lnTo>
                      <a:pt x="315" y="560"/>
                    </a:lnTo>
                    <a:lnTo>
                      <a:pt x="316" y="561"/>
                    </a:lnTo>
                    <a:lnTo>
                      <a:pt x="316" y="563"/>
                    </a:lnTo>
                    <a:lnTo>
                      <a:pt x="314" y="563"/>
                    </a:lnTo>
                    <a:lnTo>
                      <a:pt x="312" y="563"/>
                    </a:lnTo>
                    <a:lnTo>
                      <a:pt x="311" y="561"/>
                    </a:lnTo>
                    <a:lnTo>
                      <a:pt x="311" y="559"/>
                    </a:lnTo>
                    <a:lnTo>
                      <a:pt x="312" y="559"/>
                    </a:lnTo>
                    <a:lnTo>
                      <a:pt x="315" y="560"/>
                    </a:lnTo>
                    <a:lnTo>
                      <a:pt x="315" y="558"/>
                    </a:lnTo>
                    <a:lnTo>
                      <a:pt x="314" y="556"/>
                    </a:lnTo>
                    <a:lnTo>
                      <a:pt x="316" y="556"/>
                    </a:lnTo>
                    <a:lnTo>
                      <a:pt x="318" y="557"/>
                    </a:lnTo>
                    <a:lnTo>
                      <a:pt x="320" y="557"/>
                    </a:lnTo>
                    <a:lnTo>
                      <a:pt x="322" y="557"/>
                    </a:lnTo>
                    <a:lnTo>
                      <a:pt x="321" y="555"/>
                    </a:lnTo>
                    <a:lnTo>
                      <a:pt x="321" y="552"/>
                    </a:lnTo>
                    <a:lnTo>
                      <a:pt x="320" y="551"/>
                    </a:lnTo>
                    <a:lnTo>
                      <a:pt x="320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8"/>
                    </a:lnTo>
                    <a:lnTo>
                      <a:pt x="322" y="546"/>
                    </a:lnTo>
                    <a:lnTo>
                      <a:pt x="324" y="546"/>
                    </a:lnTo>
                    <a:lnTo>
                      <a:pt x="326" y="546"/>
                    </a:lnTo>
                    <a:lnTo>
                      <a:pt x="328" y="547"/>
                    </a:lnTo>
                    <a:lnTo>
                      <a:pt x="331" y="547"/>
                    </a:lnTo>
                    <a:lnTo>
                      <a:pt x="330" y="545"/>
                    </a:lnTo>
                    <a:lnTo>
                      <a:pt x="330" y="543"/>
                    </a:lnTo>
                    <a:lnTo>
                      <a:pt x="328" y="541"/>
                    </a:lnTo>
                    <a:lnTo>
                      <a:pt x="328" y="540"/>
                    </a:lnTo>
                    <a:lnTo>
                      <a:pt x="330" y="540"/>
                    </a:lnTo>
                    <a:lnTo>
                      <a:pt x="332" y="540"/>
                    </a:lnTo>
                    <a:lnTo>
                      <a:pt x="332" y="538"/>
                    </a:lnTo>
                    <a:lnTo>
                      <a:pt x="331" y="536"/>
                    </a:lnTo>
                    <a:lnTo>
                      <a:pt x="333" y="536"/>
                    </a:lnTo>
                    <a:lnTo>
                      <a:pt x="335" y="536"/>
                    </a:lnTo>
                    <a:lnTo>
                      <a:pt x="334" y="534"/>
                    </a:lnTo>
                    <a:lnTo>
                      <a:pt x="334" y="533"/>
                    </a:lnTo>
                    <a:lnTo>
                      <a:pt x="336" y="533"/>
                    </a:lnTo>
                    <a:lnTo>
                      <a:pt x="338" y="533"/>
                    </a:lnTo>
                    <a:lnTo>
                      <a:pt x="340" y="533"/>
                    </a:lnTo>
                    <a:lnTo>
                      <a:pt x="341" y="533"/>
                    </a:lnTo>
                    <a:lnTo>
                      <a:pt x="342" y="535"/>
                    </a:lnTo>
                    <a:lnTo>
                      <a:pt x="342" y="538"/>
                    </a:lnTo>
                    <a:lnTo>
                      <a:pt x="344" y="538"/>
                    </a:lnTo>
                    <a:lnTo>
                      <a:pt x="347" y="538"/>
                    </a:lnTo>
                    <a:lnTo>
                      <a:pt x="349" y="539"/>
                    </a:lnTo>
                    <a:lnTo>
                      <a:pt x="351" y="539"/>
                    </a:lnTo>
                    <a:lnTo>
                      <a:pt x="350" y="536"/>
                    </a:lnTo>
                    <a:lnTo>
                      <a:pt x="350" y="534"/>
                    </a:lnTo>
                    <a:lnTo>
                      <a:pt x="354" y="535"/>
                    </a:lnTo>
                    <a:lnTo>
                      <a:pt x="353" y="533"/>
                    </a:lnTo>
                    <a:lnTo>
                      <a:pt x="353" y="531"/>
                    </a:lnTo>
                    <a:lnTo>
                      <a:pt x="351" y="531"/>
                    </a:lnTo>
                    <a:lnTo>
                      <a:pt x="349" y="531"/>
                    </a:lnTo>
                    <a:lnTo>
                      <a:pt x="349" y="532"/>
                    </a:lnTo>
                    <a:lnTo>
                      <a:pt x="350" y="534"/>
                    </a:lnTo>
                    <a:lnTo>
                      <a:pt x="348" y="534"/>
                    </a:lnTo>
                    <a:lnTo>
                      <a:pt x="345" y="534"/>
                    </a:lnTo>
                    <a:lnTo>
                      <a:pt x="343" y="534"/>
                    </a:lnTo>
                    <a:lnTo>
                      <a:pt x="341" y="533"/>
                    </a:lnTo>
                    <a:lnTo>
                      <a:pt x="341" y="532"/>
                    </a:lnTo>
                    <a:lnTo>
                      <a:pt x="340" y="530"/>
                    </a:lnTo>
                    <a:lnTo>
                      <a:pt x="338" y="530"/>
                    </a:lnTo>
                    <a:lnTo>
                      <a:pt x="337" y="530"/>
                    </a:lnTo>
                    <a:lnTo>
                      <a:pt x="336" y="528"/>
                    </a:lnTo>
                    <a:lnTo>
                      <a:pt x="335" y="526"/>
                    </a:lnTo>
                    <a:lnTo>
                      <a:pt x="339" y="526"/>
                    </a:lnTo>
                    <a:lnTo>
                      <a:pt x="341" y="527"/>
                    </a:lnTo>
                    <a:lnTo>
                      <a:pt x="343" y="527"/>
                    </a:lnTo>
                    <a:lnTo>
                      <a:pt x="343" y="525"/>
                    </a:lnTo>
                    <a:lnTo>
                      <a:pt x="342" y="523"/>
                    </a:lnTo>
                    <a:lnTo>
                      <a:pt x="341" y="522"/>
                    </a:lnTo>
                    <a:lnTo>
                      <a:pt x="341" y="519"/>
                    </a:lnTo>
                    <a:lnTo>
                      <a:pt x="343" y="519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9" y="521"/>
                    </a:lnTo>
                    <a:lnTo>
                      <a:pt x="349" y="518"/>
                    </a:lnTo>
                    <a:lnTo>
                      <a:pt x="348" y="516"/>
                    </a:lnTo>
                    <a:lnTo>
                      <a:pt x="348" y="515"/>
                    </a:lnTo>
                    <a:lnTo>
                      <a:pt x="347" y="513"/>
                    </a:lnTo>
                    <a:lnTo>
                      <a:pt x="349" y="513"/>
                    </a:lnTo>
                    <a:lnTo>
                      <a:pt x="351" y="513"/>
                    </a:lnTo>
                    <a:lnTo>
                      <a:pt x="350" y="512"/>
                    </a:lnTo>
                    <a:lnTo>
                      <a:pt x="350" y="510"/>
                    </a:lnTo>
                    <a:lnTo>
                      <a:pt x="352" y="510"/>
                    </a:lnTo>
                    <a:lnTo>
                      <a:pt x="354" y="510"/>
                    </a:lnTo>
                    <a:lnTo>
                      <a:pt x="356" y="510"/>
                    </a:lnTo>
                    <a:lnTo>
                      <a:pt x="357" y="511"/>
                    </a:lnTo>
                    <a:lnTo>
                      <a:pt x="357" y="509"/>
                    </a:lnTo>
                    <a:lnTo>
                      <a:pt x="356" y="507"/>
                    </a:lnTo>
                    <a:lnTo>
                      <a:pt x="356" y="505"/>
                    </a:lnTo>
                    <a:lnTo>
                      <a:pt x="355" y="504"/>
                    </a:lnTo>
                    <a:lnTo>
                      <a:pt x="357" y="504"/>
                    </a:lnTo>
                    <a:lnTo>
                      <a:pt x="359" y="504"/>
                    </a:lnTo>
                    <a:lnTo>
                      <a:pt x="360" y="506"/>
                    </a:lnTo>
                    <a:lnTo>
                      <a:pt x="360" y="507"/>
                    </a:lnTo>
                    <a:lnTo>
                      <a:pt x="363" y="508"/>
                    </a:lnTo>
                    <a:lnTo>
                      <a:pt x="365" y="508"/>
                    </a:lnTo>
                    <a:lnTo>
                      <a:pt x="364" y="506"/>
                    </a:lnTo>
                    <a:lnTo>
                      <a:pt x="364" y="504"/>
                    </a:lnTo>
                    <a:lnTo>
                      <a:pt x="363" y="504"/>
                    </a:lnTo>
                    <a:lnTo>
                      <a:pt x="361" y="504"/>
                    </a:lnTo>
                    <a:lnTo>
                      <a:pt x="359" y="504"/>
                    </a:lnTo>
                    <a:lnTo>
                      <a:pt x="359" y="504"/>
                    </a:lnTo>
                    <a:lnTo>
                      <a:pt x="358" y="501"/>
                    </a:lnTo>
                    <a:lnTo>
                      <a:pt x="358" y="500"/>
                    </a:lnTo>
                    <a:lnTo>
                      <a:pt x="360" y="500"/>
                    </a:lnTo>
                    <a:lnTo>
                      <a:pt x="363" y="500"/>
                    </a:lnTo>
                    <a:lnTo>
                      <a:pt x="361" y="498"/>
                    </a:lnTo>
                    <a:lnTo>
                      <a:pt x="360" y="496"/>
                    </a:lnTo>
                    <a:lnTo>
                      <a:pt x="360" y="495"/>
                    </a:lnTo>
                    <a:lnTo>
                      <a:pt x="359" y="493"/>
                    </a:lnTo>
                    <a:lnTo>
                      <a:pt x="361" y="493"/>
                    </a:lnTo>
                    <a:lnTo>
                      <a:pt x="364" y="493"/>
                    </a:lnTo>
                    <a:lnTo>
                      <a:pt x="368" y="494"/>
                    </a:lnTo>
                    <a:lnTo>
                      <a:pt x="372" y="494"/>
                    </a:lnTo>
                    <a:lnTo>
                      <a:pt x="374" y="495"/>
                    </a:lnTo>
                    <a:lnTo>
                      <a:pt x="375" y="495"/>
                    </a:lnTo>
                    <a:lnTo>
                      <a:pt x="375" y="493"/>
                    </a:lnTo>
                    <a:lnTo>
                      <a:pt x="374" y="491"/>
                    </a:lnTo>
                    <a:lnTo>
                      <a:pt x="373" y="488"/>
                    </a:lnTo>
                    <a:lnTo>
                      <a:pt x="372" y="483"/>
                    </a:lnTo>
                    <a:lnTo>
                      <a:pt x="371" y="481"/>
                    </a:lnTo>
                    <a:lnTo>
                      <a:pt x="371" y="480"/>
                    </a:lnTo>
                    <a:lnTo>
                      <a:pt x="373" y="480"/>
                    </a:lnTo>
                    <a:lnTo>
                      <a:pt x="375" y="480"/>
                    </a:lnTo>
                    <a:lnTo>
                      <a:pt x="377" y="480"/>
                    </a:lnTo>
                    <a:lnTo>
                      <a:pt x="380" y="481"/>
                    </a:lnTo>
                    <a:lnTo>
                      <a:pt x="378" y="479"/>
                    </a:lnTo>
                    <a:lnTo>
                      <a:pt x="377" y="477"/>
                    </a:lnTo>
                    <a:lnTo>
                      <a:pt x="377" y="475"/>
                    </a:lnTo>
                    <a:lnTo>
                      <a:pt x="376" y="474"/>
                    </a:lnTo>
                    <a:lnTo>
                      <a:pt x="378" y="474"/>
                    </a:lnTo>
                    <a:lnTo>
                      <a:pt x="381" y="474"/>
                    </a:lnTo>
                    <a:lnTo>
                      <a:pt x="383" y="474"/>
                    </a:lnTo>
                    <a:lnTo>
                      <a:pt x="385" y="474"/>
                    </a:lnTo>
                    <a:lnTo>
                      <a:pt x="387" y="475"/>
                    </a:lnTo>
                    <a:lnTo>
                      <a:pt x="389" y="475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9" y="471"/>
                    </a:lnTo>
                    <a:lnTo>
                      <a:pt x="391" y="472"/>
                    </a:lnTo>
                    <a:lnTo>
                      <a:pt x="393" y="472"/>
                    </a:lnTo>
                    <a:lnTo>
                      <a:pt x="395" y="472"/>
                    </a:lnTo>
                    <a:lnTo>
                      <a:pt x="395" y="469"/>
                    </a:lnTo>
                    <a:lnTo>
                      <a:pt x="394" y="468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0" y="466"/>
                    </a:lnTo>
                    <a:lnTo>
                      <a:pt x="389" y="464"/>
                    </a:lnTo>
                    <a:lnTo>
                      <a:pt x="391" y="464"/>
                    </a:lnTo>
                    <a:lnTo>
                      <a:pt x="393" y="464"/>
                    </a:lnTo>
                    <a:lnTo>
                      <a:pt x="395" y="464"/>
                    </a:lnTo>
                    <a:lnTo>
                      <a:pt x="398" y="465"/>
                    </a:lnTo>
                    <a:lnTo>
                      <a:pt x="397" y="463"/>
                    </a:lnTo>
                    <a:lnTo>
                      <a:pt x="395" y="461"/>
                    </a:lnTo>
                    <a:lnTo>
                      <a:pt x="398" y="461"/>
                    </a:lnTo>
                    <a:lnTo>
                      <a:pt x="400" y="462"/>
                    </a:lnTo>
                    <a:lnTo>
                      <a:pt x="400" y="460"/>
                    </a:lnTo>
                    <a:lnTo>
                      <a:pt x="399" y="458"/>
                    </a:lnTo>
                    <a:lnTo>
                      <a:pt x="401" y="458"/>
                    </a:lnTo>
                    <a:lnTo>
                      <a:pt x="403" y="458"/>
                    </a:lnTo>
                    <a:lnTo>
                      <a:pt x="403" y="457"/>
                    </a:lnTo>
                    <a:lnTo>
                      <a:pt x="402" y="455"/>
                    </a:lnTo>
                    <a:lnTo>
                      <a:pt x="401" y="451"/>
                    </a:lnTo>
                    <a:lnTo>
                      <a:pt x="400" y="449"/>
                    </a:lnTo>
                    <a:lnTo>
                      <a:pt x="400" y="447"/>
                    </a:lnTo>
                    <a:lnTo>
                      <a:pt x="401" y="447"/>
                    </a:lnTo>
                    <a:lnTo>
                      <a:pt x="403" y="448"/>
                    </a:lnTo>
                    <a:lnTo>
                      <a:pt x="403" y="446"/>
                    </a:lnTo>
                    <a:lnTo>
                      <a:pt x="402" y="444"/>
                    </a:lnTo>
                    <a:lnTo>
                      <a:pt x="404" y="444"/>
                    </a:lnTo>
                    <a:lnTo>
                      <a:pt x="406" y="444"/>
                    </a:lnTo>
                    <a:lnTo>
                      <a:pt x="408" y="445"/>
                    </a:lnTo>
                    <a:lnTo>
                      <a:pt x="410" y="445"/>
                    </a:lnTo>
                    <a:lnTo>
                      <a:pt x="409" y="443"/>
                    </a:lnTo>
                    <a:lnTo>
                      <a:pt x="409" y="441"/>
                    </a:lnTo>
                    <a:lnTo>
                      <a:pt x="408" y="440"/>
                    </a:lnTo>
                    <a:lnTo>
                      <a:pt x="408" y="438"/>
                    </a:lnTo>
                    <a:lnTo>
                      <a:pt x="409" y="438"/>
                    </a:lnTo>
                    <a:lnTo>
                      <a:pt x="411" y="438"/>
                    </a:lnTo>
                    <a:lnTo>
                      <a:pt x="411" y="437"/>
                    </a:lnTo>
                    <a:lnTo>
                      <a:pt x="410" y="434"/>
                    </a:lnTo>
                    <a:lnTo>
                      <a:pt x="413" y="434"/>
                    </a:lnTo>
                    <a:lnTo>
                      <a:pt x="415" y="434"/>
                    </a:lnTo>
                    <a:lnTo>
                      <a:pt x="415" y="433"/>
                    </a:lnTo>
                    <a:lnTo>
                      <a:pt x="414" y="431"/>
                    </a:lnTo>
                    <a:lnTo>
                      <a:pt x="416" y="431"/>
                    </a:lnTo>
                    <a:lnTo>
                      <a:pt x="418" y="431"/>
                    </a:lnTo>
                    <a:lnTo>
                      <a:pt x="417" y="430"/>
                    </a:lnTo>
                    <a:lnTo>
                      <a:pt x="417" y="428"/>
                    </a:lnTo>
                    <a:lnTo>
                      <a:pt x="416" y="426"/>
                    </a:lnTo>
                    <a:lnTo>
                      <a:pt x="416" y="424"/>
                    </a:lnTo>
                    <a:lnTo>
                      <a:pt x="417" y="424"/>
                    </a:lnTo>
                    <a:lnTo>
                      <a:pt x="419" y="425"/>
                    </a:lnTo>
                    <a:lnTo>
                      <a:pt x="420" y="426"/>
                    </a:lnTo>
                    <a:lnTo>
                      <a:pt x="420" y="428"/>
                    </a:lnTo>
                    <a:lnTo>
                      <a:pt x="422" y="428"/>
                    </a:lnTo>
                    <a:lnTo>
                      <a:pt x="424" y="429"/>
                    </a:lnTo>
                    <a:lnTo>
                      <a:pt x="424" y="427"/>
                    </a:lnTo>
                    <a:lnTo>
                      <a:pt x="423" y="425"/>
                    </a:lnTo>
                    <a:lnTo>
                      <a:pt x="425" y="425"/>
                    </a:lnTo>
                    <a:lnTo>
                      <a:pt x="427" y="425"/>
                    </a:lnTo>
                    <a:lnTo>
                      <a:pt x="426" y="424"/>
                    </a:lnTo>
                    <a:lnTo>
                      <a:pt x="426" y="422"/>
                    </a:lnTo>
                    <a:lnTo>
                      <a:pt x="428" y="422"/>
                    </a:lnTo>
                    <a:lnTo>
                      <a:pt x="430" y="422"/>
                    </a:lnTo>
                    <a:lnTo>
                      <a:pt x="430" y="421"/>
                    </a:lnTo>
                    <a:lnTo>
                      <a:pt x="428" y="418"/>
                    </a:lnTo>
                    <a:lnTo>
                      <a:pt x="431" y="418"/>
                    </a:lnTo>
                    <a:lnTo>
                      <a:pt x="433" y="418"/>
                    </a:lnTo>
                    <a:lnTo>
                      <a:pt x="433" y="417"/>
                    </a:lnTo>
                    <a:lnTo>
                      <a:pt x="432" y="415"/>
                    </a:lnTo>
                    <a:lnTo>
                      <a:pt x="430" y="415"/>
                    </a:lnTo>
                    <a:lnTo>
                      <a:pt x="427" y="414"/>
                    </a:lnTo>
                    <a:lnTo>
                      <a:pt x="427" y="413"/>
                    </a:lnTo>
                    <a:lnTo>
                      <a:pt x="426" y="411"/>
                    </a:lnTo>
                    <a:lnTo>
                      <a:pt x="428" y="411"/>
                    </a:lnTo>
                    <a:lnTo>
                      <a:pt x="431" y="411"/>
                    </a:lnTo>
                    <a:lnTo>
                      <a:pt x="433" y="412"/>
                    </a:lnTo>
                    <a:lnTo>
                      <a:pt x="435" y="412"/>
                    </a:lnTo>
                    <a:lnTo>
                      <a:pt x="434" y="410"/>
                    </a:lnTo>
                    <a:lnTo>
                      <a:pt x="433" y="408"/>
                    </a:lnTo>
                    <a:lnTo>
                      <a:pt x="433" y="407"/>
                    </a:lnTo>
                    <a:lnTo>
                      <a:pt x="432" y="405"/>
                    </a:lnTo>
                    <a:lnTo>
                      <a:pt x="434" y="405"/>
                    </a:lnTo>
                    <a:lnTo>
                      <a:pt x="436" y="405"/>
                    </a:lnTo>
                    <a:lnTo>
                      <a:pt x="437" y="407"/>
                    </a:lnTo>
                    <a:lnTo>
                      <a:pt x="437" y="409"/>
                    </a:lnTo>
                    <a:lnTo>
                      <a:pt x="439" y="409"/>
                    </a:lnTo>
                    <a:lnTo>
                      <a:pt x="441" y="409"/>
                    </a:lnTo>
                    <a:lnTo>
                      <a:pt x="440" y="407"/>
                    </a:lnTo>
                    <a:lnTo>
                      <a:pt x="440" y="406"/>
                    </a:lnTo>
                    <a:lnTo>
                      <a:pt x="438" y="405"/>
                    </a:lnTo>
                    <a:lnTo>
                      <a:pt x="436" y="405"/>
                    </a:lnTo>
                    <a:lnTo>
                      <a:pt x="435" y="402"/>
                    </a:lnTo>
                    <a:lnTo>
                      <a:pt x="435" y="401"/>
                    </a:lnTo>
                    <a:lnTo>
                      <a:pt x="437" y="401"/>
                    </a:lnTo>
                    <a:lnTo>
                      <a:pt x="439" y="401"/>
                    </a:lnTo>
                    <a:lnTo>
                      <a:pt x="438" y="399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5" y="398"/>
                    </a:lnTo>
                    <a:lnTo>
                      <a:pt x="445" y="397"/>
                    </a:lnTo>
                    <a:lnTo>
                      <a:pt x="444" y="395"/>
                    </a:lnTo>
                    <a:lnTo>
                      <a:pt x="442" y="395"/>
                    </a:lnTo>
                    <a:lnTo>
                      <a:pt x="440" y="395"/>
                    </a:lnTo>
                    <a:lnTo>
                      <a:pt x="440" y="393"/>
                    </a:lnTo>
                    <a:lnTo>
                      <a:pt x="439" y="391"/>
                    </a:lnTo>
                    <a:lnTo>
                      <a:pt x="441" y="391"/>
                    </a:lnTo>
                    <a:lnTo>
                      <a:pt x="443" y="392"/>
                    </a:lnTo>
                    <a:lnTo>
                      <a:pt x="445" y="392"/>
                    </a:lnTo>
                    <a:lnTo>
                      <a:pt x="448" y="392"/>
                    </a:lnTo>
                    <a:lnTo>
                      <a:pt x="447" y="390"/>
                    </a:lnTo>
                    <a:lnTo>
                      <a:pt x="447" y="389"/>
                    </a:lnTo>
                    <a:lnTo>
                      <a:pt x="448" y="389"/>
                    </a:lnTo>
                    <a:lnTo>
                      <a:pt x="450" y="389"/>
                    </a:lnTo>
                    <a:lnTo>
                      <a:pt x="450" y="387"/>
                    </a:lnTo>
                    <a:lnTo>
                      <a:pt x="449" y="384"/>
                    </a:lnTo>
                    <a:lnTo>
                      <a:pt x="451" y="385"/>
                    </a:lnTo>
                    <a:lnTo>
                      <a:pt x="453" y="385"/>
                    </a:lnTo>
                    <a:lnTo>
                      <a:pt x="453" y="383"/>
                    </a:lnTo>
                    <a:lnTo>
                      <a:pt x="452" y="381"/>
                    </a:lnTo>
                    <a:lnTo>
                      <a:pt x="451" y="380"/>
                    </a:lnTo>
                    <a:lnTo>
                      <a:pt x="451" y="378"/>
                    </a:lnTo>
                    <a:lnTo>
                      <a:pt x="453" y="378"/>
                    </a:lnTo>
                    <a:lnTo>
                      <a:pt x="454" y="378"/>
                    </a:lnTo>
                    <a:lnTo>
                      <a:pt x="455" y="380"/>
                    </a:lnTo>
                    <a:lnTo>
                      <a:pt x="456" y="382"/>
                    </a:lnTo>
                    <a:lnTo>
                      <a:pt x="458" y="382"/>
                    </a:lnTo>
                    <a:lnTo>
                      <a:pt x="459" y="382"/>
                    </a:lnTo>
                    <a:lnTo>
                      <a:pt x="459" y="380"/>
                    </a:lnTo>
                    <a:lnTo>
                      <a:pt x="458" y="379"/>
                    </a:lnTo>
                    <a:lnTo>
                      <a:pt x="458" y="377"/>
                    </a:lnTo>
                    <a:lnTo>
                      <a:pt x="457" y="375"/>
                    </a:lnTo>
                    <a:lnTo>
                      <a:pt x="459" y="375"/>
                    </a:lnTo>
                    <a:lnTo>
                      <a:pt x="461" y="376"/>
                    </a:lnTo>
                    <a:lnTo>
                      <a:pt x="464" y="376"/>
                    </a:lnTo>
                    <a:lnTo>
                      <a:pt x="466" y="376"/>
                    </a:lnTo>
                    <a:lnTo>
                      <a:pt x="466" y="378"/>
                    </a:lnTo>
                    <a:lnTo>
                      <a:pt x="467" y="379"/>
                    </a:lnTo>
                    <a:lnTo>
                      <a:pt x="465" y="379"/>
                    </a:lnTo>
                    <a:lnTo>
                      <a:pt x="463" y="379"/>
                    </a:lnTo>
                    <a:lnTo>
                      <a:pt x="463" y="381"/>
                    </a:lnTo>
                    <a:lnTo>
                      <a:pt x="464" y="383"/>
                    </a:lnTo>
                    <a:lnTo>
                      <a:pt x="466" y="383"/>
                    </a:lnTo>
                    <a:lnTo>
                      <a:pt x="468" y="383"/>
                    </a:lnTo>
                    <a:lnTo>
                      <a:pt x="467" y="381"/>
                    </a:lnTo>
                    <a:lnTo>
                      <a:pt x="467" y="379"/>
                    </a:lnTo>
                    <a:lnTo>
                      <a:pt x="469" y="380"/>
                    </a:lnTo>
                    <a:lnTo>
                      <a:pt x="470" y="380"/>
                    </a:lnTo>
                    <a:lnTo>
                      <a:pt x="470" y="378"/>
                    </a:lnTo>
                    <a:lnTo>
                      <a:pt x="469" y="376"/>
                    </a:lnTo>
                    <a:lnTo>
                      <a:pt x="467" y="376"/>
                    </a:lnTo>
                    <a:lnTo>
                      <a:pt x="466" y="376"/>
                    </a:lnTo>
                    <a:lnTo>
                      <a:pt x="465" y="374"/>
                    </a:lnTo>
                    <a:lnTo>
                      <a:pt x="465" y="373"/>
                    </a:lnTo>
                    <a:lnTo>
                      <a:pt x="464" y="371"/>
                    </a:lnTo>
                    <a:lnTo>
                      <a:pt x="463" y="368"/>
                    </a:lnTo>
                    <a:lnTo>
                      <a:pt x="465" y="368"/>
                    </a:lnTo>
                    <a:lnTo>
                      <a:pt x="467" y="368"/>
                    </a:lnTo>
                    <a:lnTo>
                      <a:pt x="467" y="367"/>
                    </a:lnTo>
                    <a:lnTo>
                      <a:pt x="466" y="365"/>
                    </a:lnTo>
                    <a:lnTo>
                      <a:pt x="465" y="363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9" y="362"/>
                    </a:lnTo>
                    <a:lnTo>
                      <a:pt x="471" y="362"/>
                    </a:lnTo>
                    <a:lnTo>
                      <a:pt x="472" y="362"/>
                    </a:lnTo>
                    <a:lnTo>
                      <a:pt x="472" y="361"/>
                    </a:lnTo>
                    <a:lnTo>
                      <a:pt x="471" y="359"/>
                    </a:lnTo>
                    <a:lnTo>
                      <a:pt x="471" y="357"/>
                    </a:lnTo>
                    <a:lnTo>
                      <a:pt x="470" y="355"/>
                    </a:lnTo>
                    <a:lnTo>
                      <a:pt x="472" y="356"/>
                    </a:lnTo>
                    <a:lnTo>
                      <a:pt x="474" y="356"/>
                    </a:lnTo>
                    <a:lnTo>
                      <a:pt x="473" y="354"/>
                    </a:lnTo>
                    <a:lnTo>
                      <a:pt x="473" y="351"/>
                    </a:lnTo>
                    <a:lnTo>
                      <a:pt x="475" y="351"/>
                    </a:lnTo>
                    <a:lnTo>
                      <a:pt x="477" y="352"/>
                    </a:lnTo>
                    <a:lnTo>
                      <a:pt x="476" y="350"/>
                    </a:lnTo>
                    <a:lnTo>
                      <a:pt x="475" y="348"/>
                    </a:lnTo>
                    <a:lnTo>
                      <a:pt x="477" y="348"/>
                    </a:lnTo>
                    <a:lnTo>
                      <a:pt x="480" y="349"/>
                    </a:lnTo>
                    <a:lnTo>
                      <a:pt x="480" y="347"/>
                    </a:lnTo>
                    <a:lnTo>
                      <a:pt x="478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7"/>
                    </a:lnTo>
                    <a:lnTo>
                      <a:pt x="484" y="349"/>
                    </a:lnTo>
                    <a:lnTo>
                      <a:pt x="486" y="349"/>
                    </a:lnTo>
                    <a:lnTo>
                      <a:pt x="488" y="349"/>
                    </a:lnTo>
                    <a:lnTo>
                      <a:pt x="487" y="348"/>
                    </a:lnTo>
                    <a:lnTo>
                      <a:pt x="487" y="346"/>
                    </a:lnTo>
                    <a:lnTo>
                      <a:pt x="485" y="346"/>
                    </a:lnTo>
                    <a:lnTo>
                      <a:pt x="483" y="345"/>
                    </a:lnTo>
                    <a:lnTo>
                      <a:pt x="482" y="344"/>
                    </a:lnTo>
                    <a:lnTo>
                      <a:pt x="482" y="342"/>
                    </a:lnTo>
                    <a:lnTo>
                      <a:pt x="483" y="342"/>
                    </a:lnTo>
                    <a:lnTo>
                      <a:pt x="485" y="342"/>
                    </a:lnTo>
                    <a:lnTo>
                      <a:pt x="485" y="341"/>
                    </a:lnTo>
                    <a:lnTo>
                      <a:pt x="484" y="339"/>
                    </a:lnTo>
                    <a:lnTo>
                      <a:pt x="484" y="337"/>
                    </a:lnTo>
                    <a:lnTo>
                      <a:pt x="483" y="335"/>
                    </a:lnTo>
                    <a:lnTo>
                      <a:pt x="485" y="335"/>
                    </a:lnTo>
                    <a:lnTo>
                      <a:pt x="487" y="335"/>
                    </a:lnTo>
                    <a:lnTo>
                      <a:pt x="491" y="335"/>
                    </a:lnTo>
                    <a:lnTo>
                      <a:pt x="494" y="337"/>
                    </a:lnTo>
                    <a:lnTo>
                      <a:pt x="497" y="337"/>
                    </a:lnTo>
                    <a:lnTo>
                      <a:pt x="499" y="337"/>
                    </a:lnTo>
                    <a:lnTo>
                      <a:pt x="499" y="334"/>
                    </a:lnTo>
                    <a:lnTo>
                      <a:pt x="498" y="332"/>
                    </a:lnTo>
                    <a:lnTo>
                      <a:pt x="497" y="329"/>
                    </a:lnTo>
                    <a:lnTo>
                      <a:pt x="496" y="326"/>
                    </a:lnTo>
                    <a:lnTo>
                      <a:pt x="494" y="324"/>
                    </a:lnTo>
                    <a:lnTo>
                      <a:pt x="494" y="322"/>
                    </a:lnTo>
                    <a:lnTo>
                      <a:pt x="496" y="322"/>
                    </a:lnTo>
                    <a:lnTo>
                      <a:pt x="498" y="322"/>
                    </a:lnTo>
                    <a:lnTo>
                      <a:pt x="500" y="323"/>
                    </a:lnTo>
                    <a:lnTo>
                      <a:pt x="502" y="323"/>
                    </a:lnTo>
                    <a:lnTo>
                      <a:pt x="502" y="321"/>
                    </a:lnTo>
                    <a:lnTo>
                      <a:pt x="501" y="318"/>
                    </a:lnTo>
                    <a:lnTo>
                      <a:pt x="500" y="317"/>
                    </a:lnTo>
                    <a:lnTo>
                      <a:pt x="500" y="315"/>
                    </a:lnTo>
                    <a:lnTo>
                      <a:pt x="501" y="315"/>
                    </a:lnTo>
                    <a:lnTo>
                      <a:pt x="503" y="315"/>
                    </a:lnTo>
                    <a:lnTo>
                      <a:pt x="505" y="316"/>
                    </a:lnTo>
                    <a:lnTo>
                      <a:pt x="507" y="316"/>
                    </a:lnTo>
                    <a:lnTo>
                      <a:pt x="509" y="316"/>
                    </a:lnTo>
                    <a:lnTo>
                      <a:pt x="511" y="316"/>
                    </a:lnTo>
                    <a:lnTo>
                      <a:pt x="510" y="314"/>
                    </a:lnTo>
                    <a:lnTo>
                      <a:pt x="510" y="313"/>
                    </a:lnTo>
                    <a:lnTo>
                      <a:pt x="513" y="313"/>
                    </a:lnTo>
                    <a:lnTo>
                      <a:pt x="515" y="313"/>
                    </a:lnTo>
                    <a:lnTo>
                      <a:pt x="517" y="313"/>
                    </a:lnTo>
                    <a:lnTo>
                      <a:pt x="518" y="313"/>
                    </a:lnTo>
                    <a:lnTo>
                      <a:pt x="518" y="312"/>
                    </a:lnTo>
                    <a:lnTo>
                      <a:pt x="517" y="310"/>
                    </a:lnTo>
                    <a:lnTo>
                      <a:pt x="515" y="310"/>
                    </a:lnTo>
                    <a:lnTo>
                      <a:pt x="513" y="309"/>
                    </a:lnTo>
                    <a:lnTo>
                      <a:pt x="513" y="308"/>
                    </a:lnTo>
                    <a:lnTo>
                      <a:pt x="511" y="306"/>
                    </a:lnTo>
                    <a:lnTo>
                      <a:pt x="514" y="306"/>
                    </a:lnTo>
                    <a:lnTo>
                      <a:pt x="516" y="306"/>
                    </a:lnTo>
                    <a:lnTo>
                      <a:pt x="518" y="307"/>
                    </a:lnTo>
                    <a:lnTo>
                      <a:pt x="520" y="307"/>
                    </a:lnTo>
                    <a:lnTo>
                      <a:pt x="519" y="305"/>
                    </a:lnTo>
                    <a:lnTo>
                      <a:pt x="519" y="302"/>
                    </a:lnTo>
                    <a:lnTo>
                      <a:pt x="517" y="302"/>
                    </a:lnTo>
                    <a:lnTo>
                      <a:pt x="515" y="302"/>
                    </a:lnTo>
                    <a:lnTo>
                      <a:pt x="514" y="300"/>
                    </a:lnTo>
                    <a:lnTo>
                      <a:pt x="514" y="299"/>
                    </a:lnTo>
                    <a:lnTo>
                      <a:pt x="516" y="299"/>
                    </a:lnTo>
                    <a:lnTo>
                      <a:pt x="517" y="299"/>
                    </a:lnTo>
                    <a:lnTo>
                      <a:pt x="517" y="297"/>
                    </a:lnTo>
                    <a:lnTo>
                      <a:pt x="516" y="295"/>
                    </a:lnTo>
                    <a:lnTo>
                      <a:pt x="518" y="295"/>
                    </a:lnTo>
                    <a:lnTo>
                      <a:pt x="520" y="296"/>
                    </a:lnTo>
                    <a:lnTo>
                      <a:pt x="521" y="298"/>
                    </a:lnTo>
                    <a:lnTo>
                      <a:pt x="521" y="299"/>
                    </a:lnTo>
                    <a:lnTo>
                      <a:pt x="523" y="299"/>
                    </a:lnTo>
                    <a:lnTo>
                      <a:pt x="525" y="300"/>
                    </a:lnTo>
                    <a:lnTo>
                      <a:pt x="527" y="300"/>
                    </a:lnTo>
                    <a:lnTo>
                      <a:pt x="530" y="300"/>
                    </a:lnTo>
                    <a:lnTo>
                      <a:pt x="534" y="300"/>
                    </a:lnTo>
                    <a:lnTo>
                      <a:pt x="533" y="298"/>
                    </a:lnTo>
                    <a:lnTo>
                      <a:pt x="532" y="297"/>
                    </a:lnTo>
                    <a:lnTo>
                      <a:pt x="531" y="296"/>
                    </a:lnTo>
                    <a:lnTo>
                      <a:pt x="528" y="296"/>
                    </a:lnTo>
                    <a:lnTo>
                      <a:pt x="526" y="296"/>
                    </a:lnTo>
                    <a:lnTo>
                      <a:pt x="524" y="296"/>
                    </a:lnTo>
                    <a:lnTo>
                      <a:pt x="523" y="294"/>
                    </a:lnTo>
                    <a:lnTo>
                      <a:pt x="523" y="293"/>
                    </a:lnTo>
                    <a:lnTo>
                      <a:pt x="522" y="289"/>
                    </a:lnTo>
                    <a:lnTo>
                      <a:pt x="523" y="289"/>
                    </a:lnTo>
                    <a:lnTo>
                      <a:pt x="525" y="290"/>
                    </a:lnTo>
                    <a:lnTo>
                      <a:pt x="526" y="291"/>
                    </a:lnTo>
                    <a:lnTo>
                      <a:pt x="526" y="293"/>
                    </a:lnTo>
                    <a:lnTo>
                      <a:pt x="528" y="293"/>
                    </a:lnTo>
                    <a:lnTo>
                      <a:pt x="531" y="293"/>
                    </a:lnTo>
                    <a:lnTo>
                      <a:pt x="531" y="292"/>
                    </a:lnTo>
                    <a:lnTo>
                      <a:pt x="530" y="290"/>
                    </a:lnTo>
                    <a:lnTo>
                      <a:pt x="527" y="290"/>
                    </a:lnTo>
                    <a:lnTo>
                      <a:pt x="525" y="290"/>
                    </a:lnTo>
                    <a:lnTo>
                      <a:pt x="525" y="288"/>
                    </a:lnTo>
                    <a:lnTo>
                      <a:pt x="524" y="285"/>
                    </a:lnTo>
                    <a:lnTo>
                      <a:pt x="526" y="285"/>
                    </a:lnTo>
                    <a:lnTo>
                      <a:pt x="528" y="285"/>
                    </a:lnTo>
                    <a:lnTo>
                      <a:pt x="531" y="287"/>
                    </a:lnTo>
                    <a:lnTo>
                      <a:pt x="533" y="287"/>
                    </a:lnTo>
                    <a:lnTo>
                      <a:pt x="532" y="284"/>
                    </a:lnTo>
                    <a:lnTo>
                      <a:pt x="531" y="282"/>
                    </a:lnTo>
                    <a:lnTo>
                      <a:pt x="531" y="280"/>
                    </a:lnTo>
                    <a:lnTo>
                      <a:pt x="530" y="279"/>
                    </a:lnTo>
                    <a:lnTo>
                      <a:pt x="532" y="279"/>
                    </a:lnTo>
                    <a:lnTo>
                      <a:pt x="534" y="279"/>
                    </a:lnTo>
                    <a:lnTo>
                      <a:pt x="533" y="277"/>
                    </a:lnTo>
                    <a:lnTo>
                      <a:pt x="533" y="276"/>
                    </a:lnTo>
                    <a:lnTo>
                      <a:pt x="535" y="276"/>
                    </a:lnTo>
                    <a:lnTo>
                      <a:pt x="537" y="276"/>
                    </a:lnTo>
                    <a:lnTo>
                      <a:pt x="536" y="274"/>
                    </a:lnTo>
                    <a:lnTo>
                      <a:pt x="535" y="273"/>
                    </a:lnTo>
                    <a:lnTo>
                      <a:pt x="537" y="273"/>
                    </a:lnTo>
                    <a:lnTo>
                      <a:pt x="539" y="273"/>
                    </a:lnTo>
                    <a:lnTo>
                      <a:pt x="539" y="271"/>
                    </a:lnTo>
                    <a:lnTo>
                      <a:pt x="538" y="268"/>
                    </a:lnTo>
                    <a:lnTo>
                      <a:pt x="537" y="267"/>
                    </a:lnTo>
                    <a:lnTo>
                      <a:pt x="537" y="265"/>
                    </a:lnTo>
                    <a:lnTo>
                      <a:pt x="538" y="265"/>
                    </a:lnTo>
                    <a:lnTo>
                      <a:pt x="540" y="265"/>
                    </a:lnTo>
                    <a:lnTo>
                      <a:pt x="541" y="267"/>
                    </a:lnTo>
                    <a:lnTo>
                      <a:pt x="542" y="270"/>
                    </a:lnTo>
                    <a:lnTo>
                      <a:pt x="543" y="270"/>
                    </a:lnTo>
                    <a:lnTo>
                      <a:pt x="546" y="270"/>
                    </a:lnTo>
                    <a:lnTo>
                      <a:pt x="546" y="267"/>
                    </a:lnTo>
                    <a:lnTo>
                      <a:pt x="544" y="266"/>
                    </a:lnTo>
                    <a:lnTo>
                      <a:pt x="544" y="264"/>
                    </a:lnTo>
                    <a:lnTo>
                      <a:pt x="543" y="262"/>
                    </a:lnTo>
                    <a:lnTo>
                      <a:pt x="542" y="260"/>
                    </a:lnTo>
                    <a:lnTo>
                      <a:pt x="542" y="259"/>
                    </a:lnTo>
                    <a:lnTo>
                      <a:pt x="544" y="259"/>
                    </a:lnTo>
                    <a:lnTo>
                      <a:pt x="547" y="259"/>
                    </a:lnTo>
                    <a:lnTo>
                      <a:pt x="550" y="259"/>
                    </a:lnTo>
                    <a:lnTo>
                      <a:pt x="552" y="260"/>
                    </a:lnTo>
                    <a:lnTo>
                      <a:pt x="554" y="260"/>
                    </a:lnTo>
                    <a:lnTo>
                      <a:pt x="554" y="258"/>
                    </a:lnTo>
                    <a:lnTo>
                      <a:pt x="553" y="256"/>
                    </a:lnTo>
                    <a:lnTo>
                      <a:pt x="552" y="252"/>
                    </a:lnTo>
                    <a:lnTo>
                      <a:pt x="551" y="250"/>
                    </a:lnTo>
                    <a:lnTo>
                      <a:pt x="550" y="248"/>
                    </a:lnTo>
                    <a:lnTo>
                      <a:pt x="552" y="248"/>
                    </a:lnTo>
                    <a:lnTo>
                      <a:pt x="554" y="249"/>
                    </a:lnTo>
                    <a:lnTo>
                      <a:pt x="556" y="249"/>
                    </a:lnTo>
                    <a:lnTo>
                      <a:pt x="558" y="249"/>
                    </a:lnTo>
                    <a:lnTo>
                      <a:pt x="560" y="249"/>
                    </a:lnTo>
                    <a:lnTo>
                      <a:pt x="563" y="249"/>
                    </a:lnTo>
                    <a:lnTo>
                      <a:pt x="561" y="248"/>
                    </a:lnTo>
                    <a:lnTo>
                      <a:pt x="560" y="246"/>
                    </a:lnTo>
                    <a:lnTo>
                      <a:pt x="563" y="246"/>
                    </a:lnTo>
                    <a:lnTo>
                      <a:pt x="565" y="246"/>
                    </a:lnTo>
                    <a:lnTo>
                      <a:pt x="565" y="244"/>
                    </a:lnTo>
                    <a:lnTo>
                      <a:pt x="564" y="243"/>
                    </a:lnTo>
                    <a:lnTo>
                      <a:pt x="561" y="243"/>
                    </a:lnTo>
                    <a:lnTo>
                      <a:pt x="559" y="242"/>
                    </a:lnTo>
                    <a:lnTo>
                      <a:pt x="559" y="241"/>
                    </a:lnTo>
                    <a:lnTo>
                      <a:pt x="558" y="239"/>
                    </a:lnTo>
                    <a:lnTo>
                      <a:pt x="560" y="239"/>
                    </a:lnTo>
                    <a:lnTo>
                      <a:pt x="563" y="239"/>
                    </a:lnTo>
                    <a:lnTo>
                      <a:pt x="564" y="241"/>
                    </a:lnTo>
                    <a:lnTo>
                      <a:pt x="564" y="243"/>
                    </a:lnTo>
                    <a:lnTo>
                      <a:pt x="566" y="243"/>
                    </a:lnTo>
                    <a:lnTo>
                      <a:pt x="568" y="243"/>
                    </a:lnTo>
                    <a:lnTo>
                      <a:pt x="567" y="241"/>
                    </a:lnTo>
                    <a:lnTo>
                      <a:pt x="567" y="240"/>
                    </a:lnTo>
                    <a:lnTo>
                      <a:pt x="566" y="238"/>
                    </a:lnTo>
                    <a:lnTo>
                      <a:pt x="565" y="235"/>
                    </a:lnTo>
                    <a:lnTo>
                      <a:pt x="563" y="235"/>
                    </a:lnTo>
                    <a:lnTo>
                      <a:pt x="561" y="235"/>
                    </a:lnTo>
                    <a:lnTo>
                      <a:pt x="560" y="233"/>
                    </a:lnTo>
                    <a:lnTo>
                      <a:pt x="559" y="231"/>
                    </a:lnTo>
                    <a:lnTo>
                      <a:pt x="561" y="232"/>
                    </a:lnTo>
                    <a:lnTo>
                      <a:pt x="564" y="232"/>
                    </a:lnTo>
                    <a:lnTo>
                      <a:pt x="566" y="232"/>
                    </a:lnTo>
                    <a:lnTo>
                      <a:pt x="568" y="232"/>
                    </a:lnTo>
                    <a:lnTo>
                      <a:pt x="567" y="230"/>
                    </a:lnTo>
                    <a:lnTo>
                      <a:pt x="567" y="229"/>
                    </a:lnTo>
                    <a:lnTo>
                      <a:pt x="569" y="229"/>
                    </a:lnTo>
                    <a:lnTo>
                      <a:pt x="571" y="229"/>
                    </a:lnTo>
                    <a:lnTo>
                      <a:pt x="573" y="229"/>
                    </a:lnTo>
                    <a:lnTo>
                      <a:pt x="574" y="229"/>
                    </a:lnTo>
                    <a:lnTo>
                      <a:pt x="574" y="228"/>
                    </a:lnTo>
                    <a:lnTo>
                      <a:pt x="573" y="226"/>
                    </a:lnTo>
                    <a:lnTo>
                      <a:pt x="572" y="222"/>
                    </a:lnTo>
                    <a:lnTo>
                      <a:pt x="571" y="221"/>
                    </a:lnTo>
                    <a:lnTo>
                      <a:pt x="571" y="218"/>
                    </a:lnTo>
                    <a:lnTo>
                      <a:pt x="572" y="218"/>
                    </a:lnTo>
                    <a:lnTo>
                      <a:pt x="574" y="218"/>
                    </a:lnTo>
                    <a:lnTo>
                      <a:pt x="575" y="221"/>
                    </a:lnTo>
                    <a:lnTo>
                      <a:pt x="576" y="223"/>
                    </a:lnTo>
                    <a:lnTo>
                      <a:pt x="578" y="223"/>
                    </a:lnTo>
                    <a:lnTo>
                      <a:pt x="580" y="223"/>
                    </a:lnTo>
                    <a:lnTo>
                      <a:pt x="580" y="221"/>
                    </a:lnTo>
                    <a:lnTo>
                      <a:pt x="578" y="218"/>
                    </a:lnTo>
                    <a:lnTo>
                      <a:pt x="577" y="217"/>
                    </a:lnTo>
                    <a:lnTo>
                      <a:pt x="577" y="215"/>
                    </a:lnTo>
                    <a:lnTo>
                      <a:pt x="576" y="213"/>
                    </a:lnTo>
                    <a:lnTo>
                      <a:pt x="576" y="212"/>
                    </a:lnTo>
                    <a:lnTo>
                      <a:pt x="577" y="212"/>
                    </a:lnTo>
                    <a:lnTo>
                      <a:pt x="580" y="212"/>
                    </a:lnTo>
                    <a:lnTo>
                      <a:pt x="580" y="210"/>
                    </a:lnTo>
                    <a:lnTo>
                      <a:pt x="578" y="208"/>
                    </a:lnTo>
                    <a:lnTo>
                      <a:pt x="581" y="208"/>
                    </a:lnTo>
                    <a:lnTo>
                      <a:pt x="583" y="209"/>
                    </a:lnTo>
                    <a:lnTo>
                      <a:pt x="585" y="209"/>
                    </a:lnTo>
                    <a:lnTo>
                      <a:pt x="587" y="209"/>
                    </a:lnTo>
                    <a:lnTo>
                      <a:pt x="589" y="209"/>
                    </a:lnTo>
                    <a:lnTo>
                      <a:pt x="590" y="209"/>
                    </a:lnTo>
                    <a:lnTo>
                      <a:pt x="590" y="207"/>
                    </a:lnTo>
                    <a:lnTo>
                      <a:pt x="589" y="206"/>
                    </a:lnTo>
                    <a:lnTo>
                      <a:pt x="591" y="206"/>
                    </a:lnTo>
                    <a:lnTo>
                      <a:pt x="593" y="206"/>
                    </a:lnTo>
                    <a:lnTo>
                      <a:pt x="592" y="204"/>
                    </a:lnTo>
                    <a:lnTo>
                      <a:pt x="592" y="203"/>
                    </a:lnTo>
                    <a:lnTo>
                      <a:pt x="593" y="203"/>
                    </a:lnTo>
                    <a:lnTo>
                      <a:pt x="596" y="203"/>
                    </a:lnTo>
                    <a:lnTo>
                      <a:pt x="596" y="200"/>
                    </a:lnTo>
                    <a:lnTo>
                      <a:pt x="594" y="198"/>
                    </a:lnTo>
                    <a:lnTo>
                      <a:pt x="592" y="198"/>
                    </a:lnTo>
                    <a:lnTo>
                      <a:pt x="590" y="198"/>
                    </a:lnTo>
                    <a:lnTo>
                      <a:pt x="589" y="196"/>
                    </a:lnTo>
                    <a:lnTo>
                      <a:pt x="589" y="195"/>
                    </a:lnTo>
                    <a:lnTo>
                      <a:pt x="591" y="195"/>
                    </a:lnTo>
                    <a:lnTo>
                      <a:pt x="593" y="195"/>
                    </a:lnTo>
                    <a:lnTo>
                      <a:pt x="592" y="193"/>
                    </a:lnTo>
                    <a:lnTo>
                      <a:pt x="591" y="192"/>
                    </a:lnTo>
                    <a:lnTo>
                      <a:pt x="593" y="192"/>
                    </a:lnTo>
                    <a:lnTo>
                      <a:pt x="596" y="192"/>
                    </a:lnTo>
                    <a:lnTo>
                      <a:pt x="597" y="193"/>
                    </a:lnTo>
                    <a:lnTo>
                      <a:pt x="597" y="195"/>
                    </a:lnTo>
                    <a:lnTo>
                      <a:pt x="599" y="195"/>
                    </a:lnTo>
                    <a:lnTo>
                      <a:pt x="601" y="195"/>
                    </a:lnTo>
                    <a:lnTo>
                      <a:pt x="601" y="194"/>
                    </a:lnTo>
                    <a:lnTo>
                      <a:pt x="600" y="192"/>
                    </a:lnTo>
                    <a:lnTo>
                      <a:pt x="599" y="190"/>
                    </a:lnTo>
                    <a:lnTo>
                      <a:pt x="599" y="189"/>
                    </a:lnTo>
                    <a:lnTo>
                      <a:pt x="598" y="187"/>
                    </a:lnTo>
                    <a:lnTo>
                      <a:pt x="597" y="184"/>
                    </a:lnTo>
                    <a:lnTo>
                      <a:pt x="599" y="184"/>
                    </a:lnTo>
                    <a:lnTo>
                      <a:pt x="601" y="184"/>
                    </a:lnTo>
                    <a:lnTo>
                      <a:pt x="600" y="183"/>
                    </a:lnTo>
                    <a:lnTo>
                      <a:pt x="600" y="181"/>
                    </a:lnTo>
                    <a:lnTo>
                      <a:pt x="602" y="181"/>
                    </a:lnTo>
                    <a:lnTo>
                      <a:pt x="604" y="181"/>
                    </a:lnTo>
                    <a:lnTo>
                      <a:pt x="603" y="180"/>
                    </a:lnTo>
                    <a:lnTo>
                      <a:pt x="602" y="178"/>
                    </a:lnTo>
                    <a:lnTo>
                      <a:pt x="604" y="178"/>
                    </a:lnTo>
                    <a:lnTo>
                      <a:pt x="606" y="178"/>
                    </a:lnTo>
                    <a:lnTo>
                      <a:pt x="605" y="176"/>
                    </a:lnTo>
                    <a:lnTo>
                      <a:pt x="605" y="175"/>
                    </a:lnTo>
                    <a:lnTo>
                      <a:pt x="607" y="175"/>
                    </a:lnTo>
                    <a:lnTo>
                      <a:pt x="609" y="175"/>
                    </a:lnTo>
                    <a:lnTo>
                      <a:pt x="609" y="177"/>
                    </a:lnTo>
                    <a:lnTo>
                      <a:pt x="610" y="178"/>
                    </a:lnTo>
                    <a:lnTo>
                      <a:pt x="613" y="178"/>
                    </a:lnTo>
                    <a:lnTo>
                      <a:pt x="615" y="178"/>
                    </a:lnTo>
                    <a:lnTo>
                      <a:pt x="614" y="177"/>
                    </a:lnTo>
                    <a:lnTo>
                      <a:pt x="613" y="175"/>
                    </a:lnTo>
                    <a:lnTo>
                      <a:pt x="611" y="172"/>
                    </a:lnTo>
                    <a:lnTo>
                      <a:pt x="610" y="170"/>
                    </a:lnTo>
                    <a:lnTo>
                      <a:pt x="610" y="167"/>
                    </a:lnTo>
                    <a:lnTo>
                      <a:pt x="613" y="167"/>
                    </a:lnTo>
                    <a:lnTo>
                      <a:pt x="615" y="168"/>
                    </a:lnTo>
                    <a:lnTo>
                      <a:pt x="614" y="166"/>
                    </a:lnTo>
                    <a:lnTo>
                      <a:pt x="613" y="164"/>
                    </a:lnTo>
                    <a:lnTo>
                      <a:pt x="615" y="164"/>
                    </a:lnTo>
                    <a:lnTo>
                      <a:pt x="617" y="164"/>
                    </a:lnTo>
                    <a:lnTo>
                      <a:pt x="618" y="166"/>
                    </a:lnTo>
                    <a:lnTo>
                      <a:pt x="618" y="168"/>
                    </a:lnTo>
                    <a:lnTo>
                      <a:pt x="620" y="168"/>
                    </a:lnTo>
                    <a:lnTo>
                      <a:pt x="622" y="168"/>
                    </a:lnTo>
                    <a:lnTo>
                      <a:pt x="622" y="166"/>
                    </a:lnTo>
                    <a:lnTo>
                      <a:pt x="621" y="165"/>
                    </a:lnTo>
                    <a:lnTo>
                      <a:pt x="620" y="163"/>
                    </a:lnTo>
                    <a:lnTo>
                      <a:pt x="620" y="161"/>
                    </a:lnTo>
                    <a:lnTo>
                      <a:pt x="619" y="159"/>
                    </a:lnTo>
                    <a:lnTo>
                      <a:pt x="618" y="158"/>
                    </a:lnTo>
                    <a:lnTo>
                      <a:pt x="620" y="158"/>
                    </a:lnTo>
                    <a:lnTo>
                      <a:pt x="622" y="158"/>
                    </a:lnTo>
                    <a:lnTo>
                      <a:pt x="621" y="156"/>
                    </a:lnTo>
                    <a:lnTo>
                      <a:pt x="621" y="155"/>
                    </a:lnTo>
                    <a:lnTo>
                      <a:pt x="623" y="155"/>
                    </a:lnTo>
                    <a:lnTo>
                      <a:pt x="625" y="155"/>
                    </a:lnTo>
                    <a:lnTo>
                      <a:pt x="624" y="153"/>
                    </a:lnTo>
                    <a:lnTo>
                      <a:pt x="623" y="150"/>
                    </a:lnTo>
                    <a:lnTo>
                      <a:pt x="625" y="150"/>
                    </a:lnTo>
                    <a:lnTo>
                      <a:pt x="627" y="151"/>
                    </a:lnTo>
                    <a:lnTo>
                      <a:pt x="629" y="153"/>
                    </a:lnTo>
                    <a:lnTo>
                      <a:pt x="629" y="155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2" y="153"/>
                    </a:lnTo>
                    <a:lnTo>
                      <a:pt x="632" y="151"/>
                    </a:lnTo>
                    <a:lnTo>
                      <a:pt x="631" y="149"/>
                    </a:lnTo>
                    <a:lnTo>
                      <a:pt x="630" y="147"/>
                    </a:lnTo>
                    <a:lnTo>
                      <a:pt x="632" y="147"/>
                    </a:lnTo>
                    <a:lnTo>
                      <a:pt x="634" y="147"/>
                    </a:lnTo>
                    <a:lnTo>
                      <a:pt x="634" y="146"/>
                    </a:lnTo>
                    <a:lnTo>
                      <a:pt x="633" y="144"/>
                    </a:lnTo>
                    <a:lnTo>
                      <a:pt x="631" y="144"/>
                    </a:lnTo>
                    <a:lnTo>
                      <a:pt x="629" y="144"/>
                    </a:lnTo>
                    <a:lnTo>
                      <a:pt x="627" y="142"/>
                    </a:lnTo>
                    <a:lnTo>
                      <a:pt x="627" y="141"/>
                    </a:lnTo>
                    <a:lnTo>
                      <a:pt x="629" y="141"/>
                    </a:lnTo>
                    <a:lnTo>
                      <a:pt x="631" y="141"/>
                    </a:lnTo>
                    <a:lnTo>
                      <a:pt x="633" y="141"/>
                    </a:lnTo>
                    <a:lnTo>
                      <a:pt x="635" y="141"/>
                    </a:lnTo>
                    <a:lnTo>
                      <a:pt x="634" y="139"/>
                    </a:lnTo>
                    <a:lnTo>
                      <a:pt x="634" y="137"/>
                    </a:lnTo>
                    <a:lnTo>
                      <a:pt x="636" y="137"/>
                    </a:lnTo>
                    <a:lnTo>
                      <a:pt x="638" y="138"/>
                    </a:lnTo>
                    <a:lnTo>
                      <a:pt x="638" y="139"/>
                    </a:lnTo>
                    <a:lnTo>
                      <a:pt x="639" y="141"/>
                    </a:lnTo>
                    <a:lnTo>
                      <a:pt x="641" y="141"/>
                    </a:lnTo>
                    <a:lnTo>
                      <a:pt x="643" y="141"/>
                    </a:lnTo>
                    <a:lnTo>
                      <a:pt x="642" y="139"/>
                    </a:lnTo>
                    <a:lnTo>
                      <a:pt x="641" y="138"/>
                    </a:lnTo>
                    <a:lnTo>
                      <a:pt x="640" y="133"/>
                    </a:lnTo>
                    <a:lnTo>
                      <a:pt x="639" y="130"/>
                    </a:lnTo>
                    <a:lnTo>
                      <a:pt x="638" y="128"/>
                    </a:lnTo>
                    <a:lnTo>
                      <a:pt x="637" y="127"/>
                    </a:lnTo>
                    <a:lnTo>
                      <a:pt x="639" y="127"/>
                    </a:lnTo>
                    <a:lnTo>
                      <a:pt x="641" y="127"/>
                    </a:lnTo>
                    <a:lnTo>
                      <a:pt x="643" y="127"/>
                    </a:lnTo>
                    <a:lnTo>
                      <a:pt x="646" y="127"/>
                    </a:lnTo>
                    <a:lnTo>
                      <a:pt x="644" y="125"/>
                    </a:lnTo>
                    <a:lnTo>
                      <a:pt x="643" y="123"/>
                    </a:lnTo>
                    <a:lnTo>
                      <a:pt x="646" y="123"/>
                    </a:lnTo>
                    <a:lnTo>
                      <a:pt x="648" y="124"/>
                    </a:lnTo>
                    <a:lnTo>
                      <a:pt x="647" y="122"/>
                    </a:lnTo>
                    <a:lnTo>
                      <a:pt x="647" y="120"/>
                    </a:lnTo>
                    <a:lnTo>
                      <a:pt x="649" y="120"/>
                    </a:lnTo>
                    <a:lnTo>
                      <a:pt x="651" y="120"/>
                    </a:lnTo>
                    <a:lnTo>
                      <a:pt x="650" y="118"/>
                    </a:lnTo>
                    <a:lnTo>
                      <a:pt x="649" y="116"/>
                    </a:lnTo>
                    <a:lnTo>
                      <a:pt x="651" y="116"/>
                    </a:lnTo>
                    <a:lnTo>
                      <a:pt x="653" y="116"/>
                    </a:lnTo>
                    <a:lnTo>
                      <a:pt x="652" y="114"/>
                    </a:lnTo>
                    <a:lnTo>
                      <a:pt x="652" y="113"/>
                    </a:lnTo>
                    <a:lnTo>
                      <a:pt x="651" y="111"/>
                    </a:lnTo>
                    <a:lnTo>
                      <a:pt x="650" y="109"/>
                    </a:lnTo>
                    <a:lnTo>
                      <a:pt x="652" y="109"/>
                    </a:lnTo>
                    <a:lnTo>
                      <a:pt x="654" y="109"/>
                    </a:lnTo>
                    <a:lnTo>
                      <a:pt x="653" y="108"/>
                    </a:lnTo>
                    <a:lnTo>
                      <a:pt x="653" y="106"/>
                    </a:lnTo>
                    <a:lnTo>
                      <a:pt x="654" y="106"/>
                    </a:lnTo>
                    <a:lnTo>
                      <a:pt x="656" y="106"/>
                    </a:lnTo>
                    <a:lnTo>
                      <a:pt x="656" y="105"/>
                    </a:lnTo>
                    <a:lnTo>
                      <a:pt x="655" y="103"/>
                    </a:lnTo>
                    <a:lnTo>
                      <a:pt x="657" y="103"/>
                    </a:lnTo>
                    <a:lnTo>
                      <a:pt x="659" y="103"/>
                    </a:lnTo>
                    <a:lnTo>
                      <a:pt x="658" y="100"/>
                    </a:lnTo>
                    <a:lnTo>
                      <a:pt x="657" y="99"/>
                    </a:lnTo>
                    <a:lnTo>
                      <a:pt x="659" y="99"/>
                    </a:lnTo>
                    <a:lnTo>
                      <a:pt x="661" y="99"/>
                    </a:lnTo>
                    <a:lnTo>
                      <a:pt x="663" y="100"/>
                    </a:lnTo>
                    <a:lnTo>
                      <a:pt x="664" y="103"/>
                    </a:lnTo>
                    <a:lnTo>
                      <a:pt x="661" y="103"/>
                    </a:lnTo>
                    <a:lnTo>
                      <a:pt x="659" y="103"/>
                    </a:lnTo>
                    <a:lnTo>
                      <a:pt x="660" y="105"/>
                    </a:lnTo>
                    <a:lnTo>
                      <a:pt x="660" y="106"/>
                    </a:lnTo>
                    <a:lnTo>
                      <a:pt x="658" y="106"/>
                    </a:lnTo>
                    <a:lnTo>
                      <a:pt x="656" y="106"/>
                    </a:lnTo>
                    <a:lnTo>
                      <a:pt x="657" y="108"/>
                    </a:lnTo>
                    <a:lnTo>
                      <a:pt x="658" y="110"/>
                    </a:lnTo>
                    <a:lnTo>
                      <a:pt x="660" y="110"/>
                    </a:lnTo>
                    <a:lnTo>
                      <a:pt x="663" y="110"/>
                    </a:lnTo>
                    <a:lnTo>
                      <a:pt x="661" y="108"/>
                    </a:lnTo>
                    <a:lnTo>
                      <a:pt x="660" y="106"/>
                    </a:lnTo>
                    <a:lnTo>
                      <a:pt x="663" y="106"/>
                    </a:lnTo>
                    <a:lnTo>
                      <a:pt x="665" y="106"/>
                    </a:lnTo>
                    <a:lnTo>
                      <a:pt x="664" y="105"/>
                    </a:lnTo>
                    <a:lnTo>
                      <a:pt x="664" y="103"/>
                    </a:lnTo>
                    <a:lnTo>
                      <a:pt x="666" y="103"/>
                    </a:lnTo>
                    <a:lnTo>
                      <a:pt x="667" y="103"/>
                    </a:lnTo>
                    <a:lnTo>
                      <a:pt x="667" y="101"/>
                    </a:lnTo>
                    <a:lnTo>
                      <a:pt x="666" y="99"/>
                    </a:lnTo>
                    <a:lnTo>
                      <a:pt x="665" y="96"/>
                    </a:lnTo>
                    <a:lnTo>
                      <a:pt x="664" y="94"/>
                    </a:lnTo>
                    <a:lnTo>
                      <a:pt x="663" y="92"/>
                    </a:lnTo>
                    <a:lnTo>
                      <a:pt x="665" y="92"/>
                    </a:lnTo>
                    <a:lnTo>
                      <a:pt x="667" y="92"/>
                    </a:lnTo>
                    <a:lnTo>
                      <a:pt x="666" y="91"/>
                    </a:lnTo>
                    <a:lnTo>
                      <a:pt x="666" y="89"/>
                    </a:lnTo>
                    <a:lnTo>
                      <a:pt x="668" y="89"/>
                    </a:lnTo>
                    <a:lnTo>
                      <a:pt x="669" y="89"/>
                    </a:lnTo>
                    <a:lnTo>
                      <a:pt x="671" y="89"/>
                    </a:lnTo>
                    <a:lnTo>
                      <a:pt x="673" y="89"/>
                    </a:lnTo>
                    <a:lnTo>
                      <a:pt x="673" y="87"/>
                    </a:lnTo>
                    <a:lnTo>
                      <a:pt x="672" y="86"/>
                    </a:lnTo>
                    <a:lnTo>
                      <a:pt x="671" y="83"/>
                    </a:lnTo>
                    <a:lnTo>
                      <a:pt x="670" y="81"/>
                    </a:lnTo>
                    <a:lnTo>
                      <a:pt x="672" y="81"/>
                    </a:lnTo>
                    <a:lnTo>
                      <a:pt x="674" y="81"/>
                    </a:lnTo>
                    <a:lnTo>
                      <a:pt x="675" y="83"/>
                    </a:lnTo>
                    <a:lnTo>
                      <a:pt x="675" y="86"/>
                    </a:lnTo>
                    <a:lnTo>
                      <a:pt x="677" y="86"/>
                    </a:lnTo>
                    <a:lnTo>
                      <a:pt x="680" y="86"/>
                    </a:lnTo>
                    <a:lnTo>
                      <a:pt x="679" y="83"/>
                    </a:lnTo>
                    <a:lnTo>
                      <a:pt x="679" y="81"/>
                    </a:lnTo>
                    <a:lnTo>
                      <a:pt x="681" y="81"/>
                    </a:lnTo>
                    <a:lnTo>
                      <a:pt x="683" y="81"/>
                    </a:lnTo>
                    <a:lnTo>
                      <a:pt x="690" y="82"/>
                    </a:lnTo>
                    <a:lnTo>
                      <a:pt x="689" y="80"/>
                    </a:lnTo>
                    <a:lnTo>
                      <a:pt x="689" y="78"/>
                    </a:lnTo>
                    <a:lnTo>
                      <a:pt x="688" y="76"/>
                    </a:lnTo>
                    <a:lnTo>
                      <a:pt x="687" y="75"/>
                    </a:lnTo>
                    <a:lnTo>
                      <a:pt x="685" y="75"/>
                    </a:lnTo>
                    <a:lnTo>
                      <a:pt x="683" y="75"/>
                    </a:lnTo>
                    <a:lnTo>
                      <a:pt x="684" y="77"/>
                    </a:lnTo>
                    <a:lnTo>
                      <a:pt x="685" y="78"/>
                    </a:lnTo>
                    <a:lnTo>
                      <a:pt x="683" y="78"/>
                    </a:lnTo>
                    <a:lnTo>
                      <a:pt x="681" y="78"/>
                    </a:lnTo>
                    <a:lnTo>
                      <a:pt x="679" y="78"/>
                    </a:lnTo>
                    <a:lnTo>
                      <a:pt x="676" y="78"/>
                    </a:lnTo>
                    <a:lnTo>
                      <a:pt x="676" y="78"/>
                    </a:lnTo>
                    <a:lnTo>
                      <a:pt x="676" y="76"/>
                    </a:lnTo>
                    <a:lnTo>
                      <a:pt x="675" y="75"/>
                    </a:lnTo>
                    <a:lnTo>
                      <a:pt x="675" y="75"/>
                    </a:lnTo>
                    <a:lnTo>
                      <a:pt x="677" y="75"/>
                    </a:lnTo>
                    <a:lnTo>
                      <a:pt x="680" y="75"/>
                    </a:lnTo>
                    <a:lnTo>
                      <a:pt x="679" y="73"/>
                    </a:lnTo>
                    <a:lnTo>
                      <a:pt x="677" y="71"/>
                    </a:lnTo>
                    <a:lnTo>
                      <a:pt x="680" y="71"/>
                    </a:lnTo>
                    <a:lnTo>
                      <a:pt x="682" y="72"/>
                    </a:lnTo>
                    <a:lnTo>
                      <a:pt x="681" y="70"/>
                    </a:lnTo>
                    <a:lnTo>
                      <a:pt x="680" y="67"/>
                    </a:lnTo>
                    <a:lnTo>
                      <a:pt x="682" y="67"/>
                    </a:lnTo>
                    <a:lnTo>
                      <a:pt x="684" y="67"/>
                    </a:lnTo>
                    <a:lnTo>
                      <a:pt x="684" y="66"/>
                    </a:lnTo>
                    <a:lnTo>
                      <a:pt x="683" y="64"/>
                    </a:lnTo>
                    <a:lnTo>
                      <a:pt x="685" y="64"/>
                    </a:lnTo>
                    <a:lnTo>
                      <a:pt x="687" y="64"/>
                    </a:lnTo>
                    <a:lnTo>
                      <a:pt x="689" y="64"/>
                    </a:lnTo>
                    <a:lnTo>
                      <a:pt x="690" y="64"/>
                    </a:lnTo>
                    <a:lnTo>
                      <a:pt x="690" y="62"/>
                    </a:lnTo>
                    <a:lnTo>
                      <a:pt x="689" y="61"/>
                    </a:lnTo>
                    <a:lnTo>
                      <a:pt x="691" y="61"/>
                    </a:lnTo>
                    <a:lnTo>
                      <a:pt x="693" y="61"/>
                    </a:lnTo>
                    <a:lnTo>
                      <a:pt x="692" y="59"/>
                    </a:lnTo>
                    <a:lnTo>
                      <a:pt x="691" y="57"/>
                    </a:lnTo>
                    <a:lnTo>
                      <a:pt x="690" y="56"/>
                    </a:lnTo>
                    <a:lnTo>
                      <a:pt x="690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3" y="51"/>
                    </a:lnTo>
                    <a:lnTo>
                      <a:pt x="692" y="50"/>
                    </a:lnTo>
                    <a:lnTo>
                      <a:pt x="694" y="49"/>
                    </a:lnTo>
                    <a:lnTo>
                      <a:pt x="697" y="50"/>
                    </a:lnTo>
                    <a:lnTo>
                      <a:pt x="699" y="50"/>
                    </a:lnTo>
                    <a:lnTo>
                      <a:pt x="701" y="50"/>
                    </a:lnTo>
                    <a:lnTo>
                      <a:pt x="700" y="48"/>
                    </a:lnTo>
                    <a:lnTo>
                      <a:pt x="699" y="46"/>
                    </a:lnTo>
                    <a:lnTo>
                      <a:pt x="698" y="43"/>
                    </a:lnTo>
                    <a:lnTo>
                      <a:pt x="697" y="41"/>
                    </a:lnTo>
                    <a:lnTo>
                      <a:pt x="696" y="40"/>
                    </a:lnTo>
                    <a:lnTo>
                      <a:pt x="698" y="40"/>
                    </a:lnTo>
                    <a:lnTo>
                      <a:pt x="700" y="40"/>
                    </a:lnTo>
                    <a:lnTo>
                      <a:pt x="701" y="41"/>
                    </a:lnTo>
                    <a:lnTo>
                      <a:pt x="701" y="43"/>
                    </a:lnTo>
                    <a:lnTo>
                      <a:pt x="703" y="43"/>
                    </a:lnTo>
                    <a:lnTo>
                      <a:pt x="705" y="43"/>
                    </a:lnTo>
                    <a:lnTo>
                      <a:pt x="709" y="43"/>
                    </a:lnTo>
                    <a:lnTo>
                      <a:pt x="714" y="43"/>
                    </a:lnTo>
                    <a:lnTo>
                      <a:pt x="710" y="36"/>
                    </a:lnTo>
                    <a:lnTo>
                      <a:pt x="709" y="34"/>
                    </a:lnTo>
                    <a:lnTo>
                      <a:pt x="708" y="32"/>
                    </a:lnTo>
                    <a:lnTo>
                      <a:pt x="710" y="32"/>
                    </a:lnTo>
                    <a:lnTo>
                      <a:pt x="713" y="32"/>
                    </a:lnTo>
                    <a:lnTo>
                      <a:pt x="711" y="30"/>
                    </a:lnTo>
                    <a:lnTo>
                      <a:pt x="711" y="29"/>
                    </a:lnTo>
                    <a:lnTo>
                      <a:pt x="713" y="29"/>
                    </a:lnTo>
                    <a:lnTo>
                      <a:pt x="715" y="29"/>
                    </a:lnTo>
                    <a:lnTo>
                      <a:pt x="716" y="30"/>
                    </a:lnTo>
                    <a:lnTo>
                      <a:pt x="717" y="32"/>
                    </a:lnTo>
                    <a:lnTo>
                      <a:pt x="719" y="32"/>
                    </a:lnTo>
                    <a:lnTo>
                      <a:pt x="721" y="32"/>
                    </a:lnTo>
                    <a:lnTo>
                      <a:pt x="720" y="30"/>
                    </a:lnTo>
                    <a:lnTo>
                      <a:pt x="719" y="29"/>
                    </a:lnTo>
                    <a:lnTo>
                      <a:pt x="717" y="29"/>
                    </a:lnTo>
                    <a:lnTo>
                      <a:pt x="715" y="29"/>
                    </a:lnTo>
                    <a:lnTo>
                      <a:pt x="715" y="27"/>
                    </a:lnTo>
                    <a:lnTo>
                      <a:pt x="714" y="25"/>
                    </a:lnTo>
                    <a:lnTo>
                      <a:pt x="716" y="25"/>
                    </a:lnTo>
                    <a:lnTo>
                      <a:pt x="718" y="25"/>
                    </a:lnTo>
                    <a:lnTo>
                      <a:pt x="717" y="24"/>
                    </a:lnTo>
                    <a:lnTo>
                      <a:pt x="716" y="22"/>
                    </a:lnTo>
                    <a:lnTo>
                      <a:pt x="718" y="22"/>
                    </a:lnTo>
                    <a:lnTo>
                      <a:pt x="720" y="22"/>
                    </a:lnTo>
                    <a:lnTo>
                      <a:pt x="722" y="22"/>
                    </a:lnTo>
                    <a:lnTo>
                      <a:pt x="724" y="22"/>
                    </a:lnTo>
                    <a:lnTo>
                      <a:pt x="726" y="22"/>
                    </a:lnTo>
                    <a:lnTo>
                      <a:pt x="729" y="22"/>
                    </a:lnTo>
                    <a:lnTo>
                      <a:pt x="727" y="20"/>
                    </a:lnTo>
                    <a:lnTo>
                      <a:pt x="726" y="17"/>
                    </a:lnTo>
                    <a:lnTo>
                      <a:pt x="729" y="17"/>
                    </a:lnTo>
                    <a:lnTo>
                      <a:pt x="731" y="17"/>
                    </a:lnTo>
                    <a:lnTo>
                      <a:pt x="730" y="16"/>
                    </a:lnTo>
                    <a:lnTo>
                      <a:pt x="729" y="14"/>
                    </a:lnTo>
                    <a:lnTo>
                      <a:pt x="731" y="14"/>
                    </a:lnTo>
                    <a:lnTo>
                      <a:pt x="733" y="14"/>
                    </a:lnTo>
                    <a:lnTo>
                      <a:pt x="732" y="12"/>
                    </a:lnTo>
                    <a:lnTo>
                      <a:pt x="731" y="11"/>
                    </a:lnTo>
                    <a:lnTo>
                      <a:pt x="730" y="7"/>
                    </a:lnTo>
                    <a:lnTo>
                      <a:pt x="726" y="0"/>
                    </a:lnTo>
                    <a:lnTo>
                      <a:pt x="734" y="0"/>
                    </a:lnTo>
                    <a:lnTo>
                      <a:pt x="735" y="1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2" y="4"/>
                    </a:lnTo>
                    <a:lnTo>
                      <a:pt x="733" y="6"/>
                    </a:lnTo>
                    <a:lnTo>
                      <a:pt x="733" y="7"/>
                    </a:lnTo>
                    <a:lnTo>
                      <a:pt x="735" y="7"/>
                    </a:lnTo>
                    <a:lnTo>
                      <a:pt x="737" y="7"/>
                    </a:lnTo>
                    <a:lnTo>
                      <a:pt x="738" y="9"/>
                    </a:lnTo>
                    <a:lnTo>
                      <a:pt x="739" y="10"/>
                    </a:lnTo>
                    <a:lnTo>
                      <a:pt x="741" y="10"/>
                    </a:lnTo>
                    <a:lnTo>
                      <a:pt x="743" y="10"/>
                    </a:lnTo>
                    <a:lnTo>
                      <a:pt x="747" y="10"/>
                    </a:lnTo>
                    <a:lnTo>
                      <a:pt x="749" y="10"/>
                    </a:lnTo>
                    <a:lnTo>
                      <a:pt x="751" y="10"/>
                    </a:lnTo>
                    <a:lnTo>
                      <a:pt x="752" y="12"/>
                    </a:lnTo>
                    <a:lnTo>
                      <a:pt x="753" y="13"/>
                    </a:lnTo>
                    <a:lnTo>
                      <a:pt x="755" y="13"/>
                    </a:lnTo>
                    <a:lnTo>
                      <a:pt x="756" y="13"/>
                    </a:lnTo>
                    <a:lnTo>
                      <a:pt x="758" y="13"/>
                    </a:lnTo>
                    <a:lnTo>
                      <a:pt x="760" y="13"/>
                    </a:lnTo>
                    <a:lnTo>
                      <a:pt x="762" y="15"/>
                    </a:lnTo>
                    <a:lnTo>
                      <a:pt x="763" y="16"/>
                    </a:lnTo>
                    <a:lnTo>
                      <a:pt x="765" y="16"/>
                    </a:lnTo>
                    <a:lnTo>
                      <a:pt x="766" y="16"/>
                    </a:lnTo>
                    <a:lnTo>
                      <a:pt x="767" y="18"/>
                    </a:lnTo>
                    <a:lnTo>
                      <a:pt x="768" y="21"/>
                    </a:lnTo>
                    <a:lnTo>
                      <a:pt x="770" y="21"/>
                    </a:lnTo>
                    <a:lnTo>
                      <a:pt x="772" y="20"/>
                    </a:lnTo>
                    <a:lnTo>
                      <a:pt x="771" y="18"/>
                    </a:lnTo>
                    <a:lnTo>
                      <a:pt x="770" y="16"/>
                    </a:lnTo>
                    <a:lnTo>
                      <a:pt x="772" y="16"/>
                    </a:lnTo>
                    <a:lnTo>
                      <a:pt x="774" y="16"/>
                    </a:lnTo>
                    <a:lnTo>
                      <a:pt x="772" y="13"/>
                    </a:lnTo>
                    <a:lnTo>
                      <a:pt x="772" y="11"/>
                    </a:lnTo>
                    <a:lnTo>
                      <a:pt x="771" y="9"/>
                    </a:lnTo>
                    <a:lnTo>
                      <a:pt x="769" y="9"/>
                    </a:lnTo>
                    <a:lnTo>
                      <a:pt x="767" y="9"/>
                    </a:lnTo>
                    <a:lnTo>
                      <a:pt x="766" y="8"/>
                    </a:lnTo>
                    <a:lnTo>
                      <a:pt x="766" y="6"/>
                    </a:lnTo>
                    <a:lnTo>
                      <a:pt x="764" y="6"/>
                    </a:lnTo>
                    <a:lnTo>
                      <a:pt x="762" y="6"/>
                    </a:lnTo>
                    <a:lnTo>
                      <a:pt x="760" y="5"/>
                    </a:lnTo>
                    <a:lnTo>
                      <a:pt x="759" y="3"/>
                    </a:lnTo>
                    <a:lnTo>
                      <a:pt x="762" y="3"/>
                    </a:lnTo>
                    <a:lnTo>
                      <a:pt x="764" y="3"/>
                    </a:lnTo>
                    <a:lnTo>
                      <a:pt x="765" y="4"/>
                    </a:lnTo>
                    <a:lnTo>
                      <a:pt x="766" y="6"/>
                    </a:lnTo>
                    <a:lnTo>
                      <a:pt x="767" y="6"/>
                    </a:lnTo>
                    <a:lnTo>
                      <a:pt x="769" y="6"/>
                    </a:lnTo>
                    <a:lnTo>
                      <a:pt x="770" y="8"/>
                    </a:lnTo>
                    <a:lnTo>
                      <a:pt x="771" y="9"/>
                    </a:lnTo>
                    <a:lnTo>
                      <a:pt x="773" y="9"/>
                    </a:lnTo>
                    <a:lnTo>
                      <a:pt x="775" y="9"/>
                    </a:lnTo>
                    <a:lnTo>
                      <a:pt x="776" y="11"/>
                    </a:lnTo>
                    <a:lnTo>
                      <a:pt x="776" y="12"/>
                    </a:lnTo>
                    <a:lnTo>
                      <a:pt x="777" y="14"/>
                    </a:lnTo>
                    <a:lnTo>
                      <a:pt x="779" y="16"/>
                    </a:lnTo>
                    <a:lnTo>
                      <a:pt x="776" y="16"/>
                    </a:lnTo>
                    <a:lnTo>
                      <a:pt x="774" y="16"/>
                    </a:lnTo>
                    <a:lnTo>
                      <a:pt x="775" y="18"/>
                    </a:lnTo>
                    <a:lnTo>
                      <a:pt x="776" y="20"/>
                    </a:lnTo>
                    <a:lnTo>
                      <a:pt x="777" y="24"/>
                    </a:lnTo>
                    <a:lnTo>
                      <a:pt x="780" y="27"/>
                    </a:lnTo>
                    <a:lnTo>
                      <a:pt x="777" y="27"/>
                    </a:lnTo>
                    <a:lnTo>
                      <a:pt x="775" y="27"/>
                    </a:lnTo>
                    <a:lnTo>
                      <a:pt x="775" y="28"/>
                    </a:lnTo>
                    <a:lnTo>
                      <a:pt x="776" y="29"/>
                    </a:lnTo>
                    <a:lnTo>
                      <a:pt x="776" y="30"/>
                    </a:lnTo>
                    <a:lnTo>
                      <a:pt x="776" y="30"/>
                    </a:lnTo>
                    <a:lnTo>
                      <a:pt x="775" y="31"/>
                    </a:lnTo>
                    <a:lnTo>
                      <a:pt x="773" y="31"/>
                    </a:lnTo>
                    <a:lnTo>
                      <a:pt x="772" y="29"/>
                    </a:lnTo>
                    <a:lnTo>
                      <a:pt x="771" y="27"/>
                    </a:lnTo>
                    <a:lnTo>
                      <a:pt x="769" y="27"/>
                    </a:lnTo>
                    <a:lnTo>
                      <a:pt x="767" y="27"/>
                    </a:lnTo>
                    <a:lnTo>
                      <a:pt x="767" y="26"/>
                    </a:lnTo>
                    <a:lnTo>
                      <a:pt x="766" y="24"/>
                    </a:lnTo>
                    <a:lnTo>
                      <a:pt x="768" y="24"/>
                    </a:lnTo>
                    <a:lnTo>
                      <a:pt x="770" y="24"/>
                    </a:lnTo>
                    <a:lnTo>
                      <a:pt x="769" y="22"/>
                    </a:lnTo>
                    <a:lnTo>
                      <a:pt x="768" y="21"/>
                    </a:lnTo>
                    <a:lnTo>
                      <a:pt x="766" y="21"/>
                    </a:lnTo>
                    <a:lnTo>
                      <a:pt x="764" y="21"/>
                    </a:lnTo>
                    <a:lnTo>
                      <a:pt x="763" y="18"/>
                    </a:lnTo>
                    <a:lnTo>
                      <a:pt x="763" y="16"/>
                    </a:lnTo>
                    <a:lnTo>
                      <a:pt x="760" y="16"/>
                    </a:lnTo>
                    <a:lnTo>
                      <a:pt x="758" y="17"/>
                    </a:lnTo>
                    <a:lnTo>
                      <a:pt x="759" y="18"/>
                    </a:lnTo>
                    <a:lnTo>
                      <a:pt x="760" y="21"/>
                    </a:lnTo>
                    <a:lnTo>
                      <a:pt x="760" y="23"/>
                    </a:lnTo>
                    <a:lnTo>
                      <a:pt x="762" y="24"/>
                    </a:lnTo>
                    <a:lnTo>
                      <a:pt x="759" y="24"/>
                    </a:lnTo>
                    <a:lnTo>
                      <a:pt x="757" y="24"/>
                    </a:lnTo>
                    <a:lnTo>
                      <a:pt x="758" y="26"/>
                    </a:lnTo>
                    <a:lnTo>
                      <a:pt x="759" y="28"/>
                    </a:lnTo>
                    <a:lnTo>
                      <a:pt x="760" y="31"/>
                    </a:lnTo>
                    <a:lnTo>
                      <a:pt x="758" y="31"/>
                    </a:lnTo>
                    <a:lnTo>
                      <a:pt x="757" y="31"/>
                    </a:lnTo>
                    <a:lnTo>
                      <a:pt x="756" y="29"/>
                    </a:lnTo>
                    <a:lnTo>
                      <a:pt x="755" y="28"/>
                    </a:lnTo>
                    <a:lnTo>
                      <a:pt x="754" y="26"/>
                    </a:lnTo>
                    <a:lnTo>
                      <a:pt x="754" y="24"/>
                    </a:lnTo>
                    <a:lnTo>
                      <a:pt x="753" y="23"/>
                    </a:lnTo>
                    <a:lnTo>
                      <a:pt x="752" y="21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5" y="18"/>
                    </a:lnTo>
                    <a:lnTo>
                      <a:pt x="754" y="17"/>
                    </a:lnTo>
                    <a:lnTo>
                      <a:pt x="752" y="17"/>
                    </a:lnTo>
                    <a:lnTo>
                      <a:pt x="750" y="17"/>
                    </a:lnTo>
                    <a:lnTo>
                      <a:pt x="751" y="20"/>
                    </a:lnTo>
                    <a:lnTo>
                      <a:pt x="752" y="21"/>
                    </a:lnTo>
                    <a:lnTo>
                      <a:pt x="750" y="21"/>
                    </a:lnTo>
                    <a:lnTo>
                      <a:pt x="748" y="21"/>
                    </a:lnTo>
                    <a:lnTo>
                      <a:pt x="746" y="21"/>
                    </a:lnTo>
                    <a:lnTo>
                      <a:pt x="743" y="21"/>
                    </a:lnTo>
                    <a:lnTo>
                      <a:pt x="743" y="20"/>
                    </a:lnTo>
                    <a:lnTo>
                      <a:pt x="742" y="17"/>
                    </a:lnTo>
                    <a:lnTo>
                      <a:pt x="740" y="14"/>
                    </a:lnTo>
                    <a:lnTo>
                      <a:pt x="738" y="14"/>
                    </a:lnTo>
                    <a:lnTo>
                      <a:pt x="737" y="14"/>
                    </a:lnTo>
                    <a:lnTo>
                      <a:pt x="735" y="14"/>
                    </a:lnTo>
                    <a:lnTo>
                      <a:pt x="733" y="14"/>
                    </a:lnTo>
                    <a:lnTo>
                      <a:pt x="734" y="16"/>
                    </a:lnTo>
                    <a:lnTo>
                      <a:pt x="734" y="17"/>
                    </a:lnTo>
                    <a:lnTo>
                      <a:pt x="732" y="17"/>
                    </a:lnTo>
                    <a:lnTo>
                      <a:pt x="731" y="17"/>
                    </a:lnTo>
                    <a:lnTo>
                      <a:pt x="731" y="20"/>
                    </a:lnTo>
                    <a:lnTo>
                      <a:pt x="732" y="22"/>
                    </a:lnTo>
                    <a:lnTo>
                      <a:pt x="734" y="22"/>
                    </a:lnTo>
                    <a:lnTo>
                      <a:pt x="736" y="22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1" y="23"/>
                    </a:lnTo>
                    <a:lnTo>
                      <a:pt x="741" y="25"/>
                    </a:lnTo>
                    <a:lnTo>
                      <a:pt x="739" y="25"/>
                    </a:lnTo>
                    <a:lnTo>
                      <a:pt x="738" y="25"/>
                    </a:lnTo>
                    <a:lnTo>
                      <a:pt x="738" y="27"/>
                    </a:lnTo>
                    <a:lnTo>
                      <a:pt x="739" y="28"/>
                    </a:lnTo>
                    <a:lnTo>
                      <a:pt x="737" y="28"/>
                    </a:lnTo>
                    <a:lnTo>
                      <a:pt x="735" y="28"/>
                    </a:lnTo>
                    <a:lnTo>
                      <a:pt x="735" y="27"/>
                    </a:lnTo>
                    <a:lnTo>
                      <a:pt x="734" y="25"/>
                    </a:lnTo>
                    <a:lnTo>
                      <a:pt x="732" y="25"/>
                    </a:lnTo>
                    <a:lnTo>
                      <a:pt x="730" y="25"/>
                    </a:lnTo>
                    <a:lnTo>
                      <a:pt x="727" y="25"/>
                    </a:lnTo>
                    <a:lnTo>
                      <a:pt x="725" y="25"/>
                    </a:lnTo>
                    <a:lnTo>
                      <a:pt x="723" y="25"/>
                    </a:lnTo>
                    <a:lnTo>
                      <a:pt x="721" y="25"/>
                    </a:lnTo>
                    <a:lnTo>
                      <a:pt x="722" y="27"/>
                    </a:lnTo>
                    <a:lnTo>
                      <a:pt x="723" y="29"/>
                    </a:lnTo>
                    <a:lnTo>
                      <a:pt x="725" y="29"/>
                    </a:lnTo>
                    <a:lnTo>
                      <a:pt x="727" y="28"/>
                    </a:lnTo>
                    <a:lnTo>
                      <a:pt x="727" y="30"/>
                    </a:lnTo>
                    <a:lnTo>
                      <a:pt x="729" y="32"/>
                    </a:lnTo>
                    <a:lnTo>
                      <a:pt x="731" y="32"/>
                    </a:lnTo>
                    <a:lnTo>
                      <a:pt x="733" y="32"/>
                    </a:lnTo>
                    <a:lnTo>
                      <a:pt x="734" y="33"/>
                    </a:lnTo>
                    <a:lnTo>
                      <a:pt x="734" y="36"/>
                    </a:lnTo>
                    <a:lnTo>
                      <a:pt x="736" y="36"/>
                    </a:lnTo>
                    <a:lnTo>
                      <a:pt x="738" y="36"/>
                    </a:lnTo>
                    <a:lnTo>
                      <a:pt x="740" y="36"/>
                    </a:lnTo>
                    <a:lnTo>
                      <a:pt x="742" y="36"/>
                    </a:lnTo>
                    <a:lnTo>
                      <a:pt x="744" y="36"/>
                    </a:lnTo>
                    <a:lnTo>
                      <a:pt x="747" y="36"/>
                    </a:lnTo>
                    <a:lnTo>
                      <a:pt x="746" y="33"/>
                    </a:lnTo>
                    <a:lnTo>
                      <a:pt x="744" y="31"/>
                    </a:lnTo>
                    <a:lnTo>
                      <a:pt x="747" y="31"/>
                    </a:lnTo>
                    <a:lnTo>
                      <a:pt x="749" y="31"/>
                    </a:lnTo>
                    <a:lnTo>
                      <a:pt x="750" y="33"/>
                    </a:lnTo>
                    <a:lnTo>
                      <a:pt x="751" y="36"/>
                    </a:lnTo>
                    <a:lnTo>
                      <a:pt x="753" y="36"/>
                    </a:lnTo>
                    <a:lnTo>
                      <a:pt x="754" y="36"/>
                    </a:lnTo>
                    <a:lnTo>
                      <a:pt x="755" y="37"/>
                    </a:lnTo>
                    <a:lnTo>
                      <a:pt x="756" y="39"/>
                    </a:lnTo>
                    <a:lnTo>
                      <a:pt x="758" y="39"/>
                    </a:lnTo>
                    <a:lnTo>
                      <a:pt x="760" y="39"/>
                    </a:lnTo>
                    <a:lnTo>
                      <a:pt x="762" y="40"/>
                    </a:lnTo>
                    <a:lnTo>
                      <a:pt x="762" y="42"/>
                    </a:lnTo>
                    <a:lnTo>
                      <a:pt x="763" y="44"/>
                    </a:lnTo>
                    <a:lnTo>
                      <a:pt x="764" y="45"/>
                    </a:lnTo>
                    <a:lnTo>
                      <a:pt x="766" y="45"/>
                    </a:lnTo>
                    <a:lnTo>
                      <a:pt x="768" y="45"/>
                    </a:lnTo>
                    <a:lnTo>
                      <a:pt x="768" y="47"/>
                    </a:lnTo>
                    <a:lnTo>
                      <a:pt x="769" y="49"/>
                    </a:lnTo>
                    <a:lnTo>
                      <a:pt x="767" y="49"/>
                    </a:lnTo>
                    <a:lnTo>
                      <a:pt x="765" y="49"/>
                    </a:lnTo>
                    <a:lnTo>
                      <a:pt x="766" y="50"/>
                    </a:lnTo>
                    <a:lnTo>
                      <a:pt x="767" y="53"/>
                    </a:lnTo>
                    <a:lnTo>
                      <a:pt x="765" y="53"/>
                    </a:lnTo>
                    <a:lnTo>
                      <a:pt x="763" y="53"/>
                    </a:lnTo>
                    <a:lnTo>
                      <a:pt x="764" y="55"/>
                    </a:lnTo>
                    <a:lnTo>
                      <a:pt x="764" y="56"/>
                    </a:lnTo>
                    <a:lnTo>
                      <a:pt x="762" y="56"/>
                    </a:lnTo>
                    <a:lnTo>
                      <a:pt x="759" y="57"/>
                    </a:lnTo>
                    <a:lnTo>
                      <a:pt x="758" y="57"/>
                    </a:lnTo>
                    <a:lnTo>
                      <a:pt x="756" y="57"/>
                    </a:lnTo>
                    <a:lnTo>
                      <a:pt x="756" y="58"/>
                    </a:lnTo>
                    <a:lnTo>
                      <a:pt x="757" y="60"/>
                    </a:lnTo>
                    <a:lnTo>
                      <a:pt x="758" y="62"/>
                    </a:lnTo>
                    <a:lnTo>
                      <a:pt x="759" y="63"/>
                    </a:lnTo>
                    <a:lnTo>
                      <a:pt x="757" y="63"/>
                    </a:lnTo>
                    <a:lnTo>
                      <a:pt x="755" y="63"/>
                    </a:lnTo>
                    <a:lnTo>
                      <a:pt x="754" y="62"/>
                    </a:lnTo>
                    <a:lnTo>
                      <a:pt x="753" y="60"/>
                    </a:lnTo>
                    <a:lnTo>
                      <a:pt x="753" y="58"/>
                    </a:lnTo>
                    <a:lnTo>
                      <a:pt x="752" y="57"/>
                    </a:lnTo>
                    <a:lnTo>
                      <a:pt x="750" y="57"/>
                    </a:lnTo>
                    <a:lnTo>
                      <a:pt x="748" y="57"/>
                    </a:lnTo>
                    <a:lnTo>
                      <a:pt x="749" y="58"/>
                    </a:lnTo>
                    <a:lnTo>
                      <a:pt x="750" y="60"/>
                    </a:lnTo>
                    <a:lnTo>
                      <a:pt x="748" y="60"/>
                    </a:lnTo>
                    <a:lnTo>
                      <a:pt x="746" y="60"/>
                    </a:lnTo>
                    <a:lnTo>
                      <a:pt x="746" y="62"/>
                    </a:lnTo>
                    <a:lnTo>
                      <a:pt x="747" y="64"/>
                    </a:lnTo>
                    <a:lnTo>
                      <a:pt x="744" y="64"/>
                    </a:lnTo>
                    <a:lnTo>
                      <a:pt x="742" y="64"/>
                    </a:lnTo>
                    <a:lnTo>
                      <a:pt x="742" y="62"/>
                    </a:lnTo>
                    <a:lnTo>
                      <a:pt x="741" y="60"/>
                    </a:lnTo>
                    <a:lnTo>
                      <a:pt x="743" y="60"/>
                    </a:lnTo>
                    <a:lnTo>
                      <a:pt x="746" y="60"/>
                    </a:lnTo>
                    <a:lnTo>
                      <a:pt x="744" y="58"/>
                    </a:lnTo>
                    <a:lnTo>
                      <a:pt x="743" y="57"/>
                    </a:lnTo>
                    <a:lnTo>
                      <a:pt x="741" y="57"/>
                    </a:lnTo>
                    <a:lnTo>
                      <a:pt x="739" y="57"/>
                    </a:lnTo>
                    <a:lnTo>
                      <a:pt x="739" y="55"/>
                    </a:lnTo>
                    <a:lnTo>
                      <a:pt x="738" y="54"/>
                    </a:lnTo>
                    <a:lnTo>
                      <a:pt x="737" y="51"/>
                    </a:lnTo>
                    <a:lnTo>
                      <a:pt x="737" y="49"/>
                    </a:lnTo>
                    <a:lnTo>
                      <a:pt x="737" y="49"/>
                    </a:lnTo>
                    <a:lnTo>
                      <a:pt x="738" y="49"/>
                    </a:lnTo>
                    <a:lnTo>
                      <a:pt x="740" y="49"/>
                    </a:lnTo>
                    <a:lnTo>
                      <a:pt x="740" y="49"/>
                    </a:lnTo>
                    <a:lnTo>
                      <a:pt x="742" y="49"/>
                    </a:lnTo>
                    <a:lnTo>
                      <a:pt x="744" y="49"/>
                    </a:lnTo>
                    <a:lnTo>
                      <a:pt x="744" y="47"/>
                    </a:lnTo>
                    <a:lnTo>
                      <a:pt x="743" y="46"/>
                    </a:lnTo>
                    <a:lnTo>
                      <a:pt x="741" y="46"/>
                    </a:lnTo>
                    <a:lnTo>
                      <a:pt x="739" y="46"/>
                    </a:lnTo>
                    <a:lnTo>
                      <a:pt x="738" y="44"/>
                    </a:lnTo>
                    <a:lnTo>
                      <a:pt x="737" y="43"/>
                    </a:lnTo>
                    <a:lnTo>
                      <a:pt x="737" y="41"/>
                    </a:lnTo>
                    <a:lnTo>
                      <a:pt x="736" y="39"/>
                    </a:lnTo>
                    <a:lnTo>
                      <a:pt x="734" y="36"/>
                    </a:lnTo>
                    <a:lnTo>
                      <a:pt x="733" y="36"/>
                    </a:lnTo>
                    <a:lnTo>
                      <a:pt x="731" y="36"/>
                    </a:lnTo>
                    <a:lnTo>
                      <a:pt x="730" y="33"/>
                    </a:lnTo>
                    <a:lnTo>
                      <a:pt x="729" y="32"/>
                    </a:lnTo>
                    <a:lnTo>
                      <a:pt x="726" y="32"/>
                    </a:lnTo>
                    <a:lnTo>
                      <a:pt x="724" y="32"/>
                    </a:lnTo>
                    <a:lnTo>
                      <a:pt x="725" y="33"/>
                    </a:lnTo>
                    <a:lnTo>
                      <a:pt x="726" y="36"/>
                    </a:lnTo>
                    <a:lnTo>
                      <a:pt x="729" y="36"/>
                    </a:lnTo>
                    <a:lnTo>
                      <a:pt x="731" y="36"/>
                    </a:lnTo>
                    <a:lnTo>
                      <a:pt x="732" y="38"/>
                    </a:lnTo>
                    <a:lnTo>
                      <a:pt x="732" y="39"/>
                    </a:lnTo>
                    <a:lnTo>
                      <a:pt x="733" y="41"/>
                    </a:lnTo>
                    <a:lnTo>
                      <a:pt x="734" y="43"/>
                    </a:lnTo>
                    <a:lnTo>
                      <a:pt x="732" y="43"/>
                    </a:lnTo>
                    <a:lnTo>
                      <a:pt x="730" y="43"/>
                    </a:lnTo>
                    <a:lnTo>
                      <a:pt x="729" y="43"/>
                    </a:lnTo>
                    <a:lnTo>
                      <a:pt x="727" y="43"/>
                    </a:lnTo>
                    <a:lnTo>
                      <a:pt x="726" y="43"/>
                    </a:lnTo>
                    <a:lnTo>
                      <a:pt x="725" y="43"/>
                    </a:lnTo>
                    <a:lnTo>
                      <a:pt x="726" y="44"/>
                    </a:lnTo>
                    <a:lnTo>
                      <a:pt x="726" y="46"/>
                    </a:lnTo>
                    <a:lnTo>
                      <a:pt x="727" y="48"/>
                    </a:lnTo>
                    <a:lnTo>
                      <a:pt x="729" y="49"/>
                    </a:lnTo>
                    <a:lnTo>
                      <a:pt x="731" y="49"/>
                    </a:lnTo>
                    <a:lnTo>
                      <a:pt x="733" y="49"/>
                    </a:lnTo>
                    <a:lnTo>
                      <a:pt x="734" y="51"/>
                    </a:lnTo>
                    <a:lnTo>
                      <a:pt x="734" y="54"/>
                    </a:lnTo>
                    <a:lnTo>
                      <a:pt x="735" y="55"/>
                    </a:lnTo>
                    <a:lnTo>
                      <a:pt x="736" y="57"/>
                    </a:lnTo>
                    <a:lnTo>
                      <a:pt x="737" y="60"/>
                    </a:lnTo>
                    <a:lnTo>
                      <a:pt x="738" y="62"/>
                    </a:lnTo>
                    <a:lnTo>
                      <a:pt x="739" y="64"/>
                    </a:lnTo>
                    <a:lnTo>
                      <a:pt x="737" y="64"/>
                    </a:lnTo>
                    <a:lnTo>
                      <a:pt x="735" y="64"/>
                    </a:lnTo>
                    <a:lnTo>
                      <a:pt x="735" y="65"/>
                    </a:lnTo>
                    <a:lnTo>
                      <a:pt x="736" y="67"/>
                    </a:lnTo>
                    <a:lnTo>
                      <a:pt x="737" y="70"/>
                    </a:lnTo>
                    <a:lnTo>
                      <a:pt x="738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1" y="71"/>
                    </a:lnTo>
                    <a:lnTo>
                      <a:pt x="741" y="70"/>
                    </a:lnTo>
                    <a:lnTo>
                      <a:pt x="740" y="67"/>
                    </a:lnTo>
                    <a:lnTo>
                      <a:pt x="740" y="67"/>
                    </a:lnTo>
                    <a:lnTo>
                      <a:pt x="742" y="67"/>
                    </a:lnTo>
                    <a:lnTo>
                      <a:pt x="744" y="67"/>
                    </a:lnTo>
                    <a:lnTo>
                      <a:pt x="746" y="70"/>
                    </a:lnTo>
                    <a:lnTo>
                      <a:pt x="746" y="71"/>
                    </a:lnTo>
                    <a:lnTo>
                      <a:pt x="748" y="71"/>
                    </a:lnTo>
                    <a:lnTo>
                      <a:pt x="750" y="71"/>
                    </a:lnTo>
                    <a:lnTo>
                      <a:pt x="751" y="73"/>
                    </a:lnTo>
                    <a:lnTo>
                      <a:pt x="752" y="75"/>
                    </a:lnTo>
                    <a:lnTo>
                      <a:pt x="750" y="75"/>
                    </a:lnTo>
                    <a:lnTo>
                      <a:pt x="748" y="75"/>
                    </a:lnTo>
                    <a:lnTo>
                      <a:pt x="751" y="81"/>
                    </a:lnTo>
                    <a:lnTo>
                      <a:pt x="747" y="81"/>
                    </a:lnTo>
                    <a:lnTo>
                      <a:pt x="744" y="81"/>
                    </a:lnTo>
                    <a:lnTo>
                      <a:pt x="742" y="81"/>
                    </a:lnTo>
                    <a:lnTo>
                      <a:pt x="741" y="80"/>
                    </a:lnTo>
                    <a:lnTo>
                      <a:pt x="741" y="78"/>
                    </a:lnTo>
                    <a:lnTo>
                      <a:pt x="739" y="78"/>
                    </a:lnTo>
                    <a:lnTo>
                      <a:pt x="737" y="78"/>
                    </a:lnTo>
                    <a:lnTo>
                      <a:pt x="736" y="76"/>
                    </a:lnTo>
                    <a:lnTo>
                      <a:pt x="735" y="75"/>
                    </a:lnTo>
                    <a:lnTo>
                      <a:pt x="735" y="73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7" y="75"/>
                    </a:lnTo>
                    <a:lnTo>
                      <a:pt x="727" y="76"/>
                    </a:lnTo>
                    <a:lnTo>
                      <a:pt x="729" y="78"/>
                    </a:lnTo>
                    <a:lnTo>
                      <a:pt x="730" y="80"/>
                    </a:lnTo>
                    <a:lnTo>
                      <a:pt x="731" y="81"/>
                    </a:lnTo>
                    <a:lnTo>
                      <a:pt x="733" y="82"/>
                    </a:lnTo>
                    <a:lnTo>
                      <a:pt x="734" y="81"/>
                    </a:lnTo>
                    <a:lnTo>
                      <a:pt x="734" y="81"/>
                    </a:lnTo>
                    <a:lnTo>
                      <a:pt x="734" y="80"/>
                    </a:lnTo>
                    <a:lnTo>
                      <a:pt x="733" y="79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78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40" y="81"/>
                    </a:lnTo>
                    <a:lnTo>
                      <a:pt x="742" y="81"/>
                    </a:lnTo>
                    <a:lnTo>
                      <a:pt x="744" y="86"/>
                    </a:lnTo>
                    <a:lnTo>
                      <a:pt x="744" y="87"/>
                    </a:lnTo>
                    <a:lnTo>
                      <a:pt x="746" y="89"/>
                    </a:lnTo>
                    <a:lnTo>
                      <a:pt x="743" y="89"/>
                    </a:lnTo>
                    <a:lnTo>
                      <a:pt x="741" y="89"/>
                    </a:lnTo>
                    <a:lnTo>
                      <a:pt x="742" y="91"/>
                    </a:lnTo>
                    <a:lnTo>
                      <a:pt x="743" y="92"/>
                    </a:lnTo>
                    <a:lnTo>
                      <a:pt x="735" y="93"/>
                    </a:lnTo>
                    <a:lnTo>
                      <a:pt x="734" y="89"/>
                    </a:lnTo>
                    <a:lnTo>
                      <a:pt x="733" y="87"/>
                    </a:lnTo>
                    <a:lnTo>
                      <a:pt x="732" y="86"/>
                    </a:lnTo>
                    <a:lnTo>
                      <a:pt x="730" y="86"/>
                    </a:lnTo>
                    <a:lnTo>
                      <a:pt x="727" y="86"/>
                    </a:lnTo>
                    <a:lnTo>
                      <a:pt x="727" y="83"/>
                    </a:lnTo>
                    <a:lnTo>
                      <a:pt x="726" y="82"/>
                    </a:lnTo>
                    <a:lnTo>
                      <a:pt x="725" y="80"/>
                    </a:lnTo>
                    <a:lnTo>
                      <a:pt x="724" y="78"/>
                    </a:lnTo>
                    <a:lnTo>
                      <a:pt x="723" y="78"/>
                    </a:lnTo>
                    <a:lnTo>
                      <a:pt x="721" y="78"/>
                    </a:lnTo>
                    <a:lnTo>
                      <a:pt x="722" y="82"/>
                    </a:lnTo>
                    <a:lnTo>
                      <a:pt x="723" y="83"/>
                    </a:lnTo>
                    <a:lnTo>
                      <a:pt x="724" y="86"/>
                    </a:lnTo>
                    <a:lnTo>
                      <a:pt x="724" y="88"/>
                    </a:lnTo>
                    <a:lnTo>
                      <a:pt x="725" y="89"/>
                    </a:lnTo>
                    <a:lnTo>
                      <a:pt x="727" y="89"/>
                    </a:lnTo>
                    <a:lnTo>
                      <a:pt x="730" y="89"/>
                    </a:lnTo>
                    <a:lnTo>
                      <a:pt x="730" y="91"/>
                    </a:lnTo>
                    <a:lnTo>
                      <a:pt x="731" y="93"/>
                    </a:lnTo>
                    <a:lnTo>
                      <a:pt x="733" y="93"/>
                    </a:lnTo>
                    <a:lnTo>
                      <a:pt x="735" y="93"/>
                    </a:lnTo>
                    <a:lnTo>
                      <a:pt x="736" y="94"/>
                    </a:lnTo>
                    <a:lnTo>
                      <a:pt x="736" y="96"/>
                    </a:lnTo>
                    <a:lnTo>
                      <a:pt x="737" y="98"/>
                    </a:lnTo>
                    <a:lnTo>
                      <a:pt x="738" y="99"/>
                    </a:lnTo>
                    <a:lnTo>
                      <a:pt x="736" y="99"/>
                    </a:lnTo>
                    <a:lnTo>
                      <a:pt x="734" y="99"/>
                    </a:lnTo>
                    <a:lnTo>
                      <a:pt x="735" y="101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0" y="104"/>
                    </a:lnTo>
                    <a:lnTo>
                      <a:pt x="727" y="104"/>
                    </a:lnTo>
                    <a:lnTo>
                      <a:pt x="729" y="105"/>
                    </a:lnTo>
                    <a:lnTo>
                      <a:pt x="729" y="107"/>
                    </a:lnTo>
                    <a:lnTo>
                      <a:pt x="730" y="109"/>
                    </a:lnTo>
                    <a:lnTo>
                      <a:pt x="731" y="111"/>
                    </a:lnTo>
                    <a:lnTo>
                      <a:pt x="729" y="111"/>
                    </a:lnTo>
                    <a:lnTo>
                      <a:pt x="726" y="111"/>
                    </a:lnTo>
                    <a:lnTo>
                      <a:pt x="727" y="112"/>
                    </a:lnTo>
                    <a:lnTo>
                      <a:pt x="727" y="114"/>
                    </a:lnTo>
                    <a:lnTo>
                      <a:pt x="726" y="114"/>
                    </a:lnTo>
                    <a:lnTo>
                      <a:pt x="724" y="114"/>
                    </a:lnTo>
                    <a:lnTo>
                      <a:pt x="724" y="116"/>
                    </a:lnTo>
                    <a:lnTo>
                      <a:pt x="725" y="117"/>
                    </a:lnTo>
                    <a:lnTo>
                      <a:pt x="723" y="117"/>
                    </a:lnTo>
                    <a:lnTo>
                      <a:pt x="721" y="117"/>
                    </a:lnTo>
                    <a:lnTo>
                      <a:pt x="719" y="117"/>
                    </a:lnTo>
                    <a:lnTo>
                      <a:pt x="718" y="117"/>
                    </a:lnTo>
                    <a:lnTo>
                      <a:pt x="718" y="120"/>
                    </a:lnTo>
                    <a:lnTo>
                      <a:pt x="719" y="122"/>
                    </a:lnTo>
                    <a:lnTo>
                      <a:pt x="720" y="123"/>
                    </a:lnTo>
                    <a:lnTo>
                      <a:pt x="720" y="125"/>
                    </a:lnTo>
                    <a:lnTo>
                      <a:pt x="718" y="125"/>
                    </a:lnTo>
                    <a:lnTo>
                      <a:pt x="716" y="125"/>
                    </a:lnTo>
                    <a:lnTo>
                      <a:pt x="717" y="127"/>
                    </a:lnTo>
                    <a:lnTo>
                      <a:pt x="718" y="128"/>
                    </a:lnTo>
                    <a:lnTo>
                      <a:pt x="716" y="128"/>
                    </a:lnTo>
                    <a:lnTo>
                      <a:pt x="714" y="128"/>
                    </a:lnTo>
                    <a:lnTo>
                      <a:pt x="715" y="130"/>
                    </a:lnTo>
                    <a:lnTo>
                      <a:pt x="715" y="132"/>
                    </a:lnTo>
                    <a:lnTo>
                      <a:pt x="713" y="132"/>
                    </a:lnTo>
                    <a:lnTo>
                      <a:pt x="711" y="132"/>
                    </a:lnTo>
                    <a:lnTo>
                      <a:pt x="711" y="133"/>
                    </a:lnTo>
                    <a:lnTo>
                      <a:pt x="713" y="135"/>
                    </a:lnTo>
                    <a:lnTo>
                      <a:pt x="710" y="135"/>
                    </a:lnTo>
                    <a:lnTo>
                      <a:pt x="708" y="135"/>
                    </a:lnTo>
                    <a:lnTo>
                      <a:pt x="709" y="138"/>
                    </a:lnTo>
                    <a:lnTo>
                      <a:pt x="709" y="139"/>
                    </a:lnTo>
                    <a:lnTo>
                      <a:pt x="708" y="139"/>
                    </a:lnTo>
                    <a:lnTo>
                      <a:pt x="706" y="139"/>
                    </a:lnTo>
                    <a:lnTo>
                      <a:pt x="706" y="141"/>
                    </a:lnTo>
                    <a:lnTo>
                      <a:pt x="707" y="143"/>
                    </a:lnTo>
                    <a:lnTo>
                      <a:pt x="705" y="143"/>
                    </a:lnTo>
                    <a:lnTo>
                      <a:pt x="703" y="143"/>
                    </a:lnTo>
                    <a:lnTo>
                      <a:pt x="703" y="141"/>
                    </a:lnTo>
                    <a:lnTo>
                      <a:pt x="702" y="139"/>
                    </a:lnTo>
                    <a:lnTo>
                      <a:pt x="700" y="139"/>
                    </a:lnTo>
                    <a:lnTo>
                      <a:pt x="698" y="139"/>
                    </a:lnTo>
                    <a:lnTo>
                      <a:pt x="699" y="141"/>
                    </a:lnTo>
                    <a:lnTo>
                      <a:pt x="699" y="142"/>
                    </a:lnTo>
                    <a:lnTo>
                      <a:pt x="701" y="142"/>
                    </a:lnTo>
                    <a:lnTo>
                      <a:pt x="703" y="143"/>
                    </a:lnTo>
                    <a:lnTo>
                      <a:pt x="704" y="144"/>
                    </a:lnTo>
                    <a:lnTo>
                      <a:pt x="705" y="146"/>
                    </a:lnTo>
                    <a:lnTo>
                      <a:pt x="703" y="146"/>
                    </a:lnTo>
                    <a:lnTo>
                      <a:pt x="701" y="146"/>
                    </a:lnTo>
                    <a:lnTo>
                      <a:pt x="701" y="147"/>
                    </a:lnTo>
                    <a:lnTo>
                      <a:pt x="702" y="149"/>
                    </a:lnTo>
                    <a:lnTo>
                      <a:pt x="703" y="151"/>
                    </a:lnTo>
                    <a:lnTo>
                      <a:pt x="703" y="154"/>
                    </a:lnTo>
                    <a:lnTo>
                      <a:pt x="702" y="154"/>
                    </a:lnTo>
                    <a:lnTo>
                      <a:pt x="700" y="154"/>
                    </a:lnTo>
                    <a:lnTo>
                      <a:pt x="698" y="153"/>
                    </a:lnTo>
                    <a:lnTo>
                      <a:pt x="696" y="153"/>
                    </a:lnTo>
                    <a:lnTo>
                      <a:pt x="696" y="155"/>
                    </a:lnTo>
                    <a:lnTo>
                      <a:pt x="697" y="157"/>
                    </a:lnTo>
                    <a:lnTo>
                      <a:pt x="698" y="159"/>
                    </a:lnTo>
                    <a:lnTo>
                      <a:pt x="699" y="160"/>
                    </a:lnTo>
                    <a:lnTo>
                      <a:pt x="697" y="160"/>
                    </a:lnTo>
                    <a:lnTo>
                      <a:pt x="694" y="160"/>
                    </a:lnTo>
                    <a:lnTo>
                      <a:pt x="692" y="160"/>
                    </a:lnTo>
                    <a:lnTo>
                      <a:pt x="690" y="160"/>
                    </a:lnTo>
                    <a:lnTo>
                      <a:pt x="691" y="162"/>
                    </a:lnTo>
                    <a:lnTo>
                      <a:pt x="691" y="163"/>
                    </a:lnTo>
                    <a:lnTo>
                      <a:pt x="692" y="165"/>
                    </a:lnTo>
                    <a:lnTo>
                      <a:pt x="693" y="167"/>
                    </a:lnTo>
                    <a:lnTo>
                      <a:pt x="691" y="167"/>
                    </a:lnTo>
                    <a:lnTo>
                      <a:pt x="689" y="167"/>
                    </a:lnTo>
                    <a:lnTo>
                      <a:pt x="690" y="170"/>
                    </a:lnTo>
                    <a:lnTo>
                      <a:pt x="690" y="171"/>
                    </a:lnTo>
                    <a:lnTo>
                      <a:pt x="688" y="171"/>
                    </a:lnTo>
                    <a:lnTo>
                      <a:pt x="686" y="171"/>
                    </a:lnTo>
                    <a:lnTo>
                      <a:pt x="687" y="173"/>
                    </a:lnTo>
                    <a:lnTo>
                      <a:pt x="688" y="175"/>
                    </a:lnTo>
                    <a:lnTo>
                      <a:pt x="686" y="174"/>
                    </a:lnTo>
                    <a:lnTo>
                      <a:pt x="684" y="174"/>
                    </a:lnTo>
                    <a:lnTo>
                      <a:pt x="685" y="176"/>
                    </a:lnTo>
                    <a:lnTo>
                      <a:pt x="685" y="178"/>
                    </a:lnTo>
                    <a:lnTo>
                      <a:pt x="683" y="178"/>
                    </a:lnTo>
                    <a:lnTo>
                      <a:pt x="682" y="178"/>
                    </a:lnTo>
                    <a:lnTo>
                      <a:pt x="682" y="179"/>
                    </a:lnTo>
                    <a:lnTo>
                      <a:pt x="683" y="181"/>
                    </a:lnTo>
                    <a:lnTo>
                      <a:pt x="681" y="181"/>
                    </a:lnTo>
                    <a:lnTo>
                      <a:pt x="679" y="181"/>
                    </a:lnTo>
                    <a:lnTo>
                      <a:pt x="680" y="183"/>
                    </a:lnTo>
                    <a:lnTo>
                      <a:pt x="680" y="184"/>
                    </a:lnTo>
                    <a:lnTo>
                      <a:pt x="679" y="184"/>
                    </a:lnTo>
                    <a:lnTo>
                      <a:pt x="676" y="184"/>
                    </a:lnTo>
                    <a:lnTo>
                      <a:pt x="676" y="187"/>
                    </a:lnTo>
                    <a:lnTo>
                      <a:pt x="677" y="189"/>
                    </a:lnTo>
                    <a:lnTo>
                      <a:pt x="675" y="189"/>
                    </a:lnTo>
                    <a:lnTo>
                      <a:pt x="673" y="189"/>
                    </a:lnTo>
                    <a:lnTo>
                      <a:pt x="674" y="190"/>
                    </a:lnTo>
                    <a:lnTo>
                      <a:pt x="675" y="192"/>
                    </a:lnTo>
                    <a:lnTo>
                      <a:pt x="673" y="192"/>
                    </a:lnTo>
                    <a:lnTo>
                      <a:pt x="671" y="192"/>
                    </a:lnTo>
                    <a:lnTo>
                      <a:pt x="671" y="194"/>
                    </a:lnTo>
                    <a:lnTo>
                      <a:pt x="672" y="195"/>
                    </a:lnTo>
                    <a:lnTo>
                      <a:pt x="670" y="195"/>
                    </a:lnTo>
                    <a:lnTo>
                      <a:pt x="668" y="195"/>
                    </a:lnTo>
                    <a:lnTo>
                      <a:pt x="669" y="197"/>
                    </a:lnTo>
                    <a:lnTo>
                      <a:pt x="669" y="199"/>
                    </a:lnTo>
                    <a:lnTo>
                      <a:pt x="668" y="199"/>
                    </a:lnTo>
                    <a:lnTo>
                      <a:pt x="666" y="198"/>
                    </a:lnTo>
                    <a:lnTo>
                      <a:pt x="664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57" y="198"/>
                    </a:lnTo>
                    <a:lnTo>
                      <a:pt x="656" y="196"/>
                    </a:lnTo>
                    <a:lnTo>
                      <a:pt x="656" y="195"/>
                    </a:lnTo>
                    <a:lnTo>
                      <a:pt x="654" y="195"/>
                    </a:lnTo>
                    <a:lnTo>
                      <a:pt x="652" y="194"/>
                    </a:lnTo>
                    <a:lnTo>
                      <a:pt x="651" y="193"/>
                    </a:lnTo>
                    <a:lnTo>
                      <a:pt x="651" y="191"/>
                    </a:lnTo>
                    <a:lnTo>
                      <a:pt x="649" y="191"/>
                    </a:lnTo>
                    <a:lnTo>
                      <a:pt x="647" y="191"/>
                    </a:lnTo>
                    <a:lnTo>
                      <a:pt x="648" y="193"/>
                    </a:lnTo>
                    <a:lnTo>
                      <a:pt x="648" y="194"/>
                    </a:lnTo>
                    <a:lnTo>
                      <a:pt x="650" y="194"/>
                    </a:lnTo>
                    <a:lnTo>
                      <a:pt x="652" y="194"/>
                    </a:lnTo>
                    <a:lnTo>
                      <a:pt x="653" y="196"/>
                    </a:lnTo>
                    <a:lnTo>
                      <a:pt x="653" y="198"/>
                    </a:lnTo>
                    <a:lnTo>
                      <a:pt x="655" y="198"/>
                    </a:lnTo>
                    <a:lnTo>
                      <a:pt x="657" y="198"/>
                    </a:lnTo>
                    <a:lnTo>
                      <a:pt x="658" y="200"/>
                    </a:lnTo>
                    <a:lnTo>
                      <a:pt x="658" y="201"/>
                    </a:lnTo>
                    <a:lnTo>
                      <a:pt x="656" y="201"/>
                    </a:lnTo>
                    <a:lnTo>
                      <a:pt x="655" y="201"/>
                    </a:lnTo>
                    <a:lnTo>
                      <a:pt x="655" y="204"/>
                    </a:lnTo>
                    <a:lnTo>
                      <a:pt x="656" y="206"/>
                    </a:lnTo>
                    <a:lnTo>
                      <a:pt x="658" y="206"/>
                    </a:lnTo>
                    <a:lnTo>
                      <a:pt x="660" y="206"/>
                    </a:lnTo>
                    <a:lnTo>
                      <a:pt x="660" y="208"/>
                    </a:lnTo>
                    <a:lnTo>
                      <a:pt x="661" y="209"/>
                    </a:lnTo>
                    <a:lnTo>
                      <a:pt x="659" y="209"/>
                    </a:lnTo>
                    <a:lnTo>
                      <a:pt x="657" y="209"/>
                    </a:lnTo>
                    <a:lnTo>
                      <a:pt x="658" y="211"/>
                    </a:lnTo>
                    <a:lnTo>
                      <a:pt x="658" y="212"/>
                    </a:lnTo>
                    <a:lnTo>
                      <a:pt x="657" y="213"/>
                    </a:lnTo>
                    <a:lnTo>
                      <a:pt x="655" y="212"/>
                    </a:lnTo>
                    <a:lnTo>
                      <a:pt x="653" y="212"/>
                    </a:lnTo>
                    <a:lnTo>
                      <a:pt x="651" y="212"/>
                    </a:lnTo>
                    <a:lnTo>
                      <a:pt x="651" y="214"/>
                    </a:lnTo>
                    <a:lnTo>
                      <a:pt x="652" y="216"/>
                    </a:lnTo>
                    <a:lnTo>
                      <a:pt x="653" y="217"/>
                    </a:lnTo>
                    <a:lnTo>
                      <a:pt x="653" y="220"/>
                    </a:lnTo>
                    <a:lnTo>
                      <a:pt x="651" y="220"/>
                    </a:lnTo>
                    <a:lnTo>
                      <a:pt x="650" y="220"/>
                    </a:lnTo>
                    <a:lnTo>
                      <a:pt x="650" y="222"/>
                    </a:lnTo>
                    <a:lnTo>
                      <a:pt x="651" y="223"/>
                    </a:lnTo>
                    <a:lnTo>
                      <a:pt x="649" y="223"/>
                    </a:lnTo>
                    <a:lnTo>
                      <a:pt x="647" y="223"/>
                    </a:lnTo>
                    <a:lnTo>
                      <a:pt x="648" y="225"/>
                    </a:lnTo>
                    <a:lnTo>
                      <a:pt x="648" y="226"/>
                    </a:lnTo>
                    <a:lnTo>
                      <a:pt x="646" y="226"/>
                    </a:lnTo>
                    <a:lnTo>
                      <a:pt x="643" y="226"/>
                    </a:lnTo>
                    <a:lnTo>
                      <a:pt x="644" y="228"/>
                    </a:lnTo>
                    <a:lnTo>
                      <a:pt x="646" y="230"/>
                    </a:lnTo>
                    <a:lnTo>
                      <a:pt x="643" y="230"/>
                    </a:lnTo>
                    <a:lnTo>
                      <a:pt x="641" y="229"/>
                    </a:lnTo>
                    <a:lnTo>
                      <a:pt x="642" y="231"/>
                    </a:lnTo>
                    <a:lnTo>
                      <a:pt x="642" y="233"/>
                    </a:lnTo>
                    <a:lnTo>
                      <a:pt x="640" y="233"/>
                    </a:lnTo>
                    <a:lnTo>
                      <a:pt x="638" y="233"/>
                    </a:lnTo>
                    <a:lnTo>
                      <a:pt x="639" y="234"/>
                    </a:lnTo>
                    <a:lnTo>
                      <a:pt x="640" y="237"/>
                    </a:lnTo>
                    <a:lnTo>
                      <a:pt x="638" y="237"/>
                    </a:lnTo>
                    <a:lnTo>
                      <a:pt x="636" y="237"/>
                    </a:lnTo>
                    <a:lnTo>
                      <a:pt x="635" y="234"/>
                    </a:lnTo>
                    <a:lnTo>
                      <a:pt x="635" y="233"/>
                    </a:lnTo>
                    <a:lnTo>
                      <a:pt x="633" y="232"/>
                    </a:lnTo>
                    <a:lnTo>
                      <a:pt x="631" y="232"/>
                    </a:lnTo>
                    <a:lnTo>
                      <a:pt x="631" y="234"/>
                    </a:lnTo>
                    <a:lnTo>
                      <a:pt x="632" y="237"/>
                    </a:lnTo>
                    <a:lnTo>
                      <a:pt x="634" y="237"/>
                    </a:lnTo>
                    <a:lnTo>
                      <a:pt x="636" y="237"/>
                    </a:lnTo>
                    <a:lnTo>
                      <a:pt x="637" y="239"/>
                    </a:lnTo>
                    <a:lnTo>
                      <a:pt x="637" y="240"/>
                    </a:lnTo>
                    <a:lnTo>
                      <a:pt x="635" y="240"/>
                    </a:lnTo>
                    <a:lnTo>
                      <a:pt x="633" y="240"/>
                    </a:lnTo>
                    <a:lnTo>
                      <a:pt x="634" y="242"/>
                    </a:lnTo>
                    <a:lnTo>
                      <a:pt x="635" y="244"/>
                    </a:lnTo>
                    <a:lnTo>
                      <a:pt x="635" y="245"/>
                    </a:lnTo>
                    <a:lnTo>
                      <a:pt x="636" y="247"/>
                    </a:lnTo>
                    <a:lnTo>
                      <a:pt x="634" y="247"/>
                    </a:lnTo>
                    <a:lnTo>
                      <a:pt x="632" y="247"/>
                    </a:lnTo>
                    <a:lnTo>
                      <a:pt x="630" y="247"/>
                    </a:lnTo>
                    <a:lnTo>
                      <a:pt x="627" y="247"/>
                    </a:lnTo>
                    <a:lnTo>
                      <a:pt x="629" y="248"/>
                    </a:lnTo>
                    <a:lnTo>
                      <a:pt x="630" y="250"/>
                    </a:lnTo>
                    <a:lnTo>
                      <a:pt x="630" y="252"/>
                    </a:lnTo>
                    <a:lnTo>
                      <a:pt x="631" y="255"/>
                    </a:lnTo>
                    <a:lnTo>
                      <a:pt x="629" y="254"/>
                    </a:lnTo>
                    <a:lnTo>
                      <a:pt x="626" y="254"/>
                    </a:lnTo>
                    <a:lnTo>
                      <a:pt x="627" y="256"/>
                    </a:lnTo>
                    <a:lnTo>
                      <a:pt x="627" y="258"/>
                    </a:lnTo>
                    <a:lnTo>
                      <a:pt x="625" y="258"/>
                    </a:lnTo>
                    <a:lnTo>
                      <a:pt x="624" y="258"/>
                    </a:lnTo>
                    <a:lnTo>
                      <a:pt x="622" y="257"/>
                    </a:lnTo>
                    <a:lnTo>
                      <a:pt x="620" y="257"/>
                    </a:lnTo>
                    <a:lnTo>
                      <a:pt x="620" y="259"/>
                    </a:lnTo>
                    <a:lnTo>
                      <a:pt x="621" y="261"/>
                    </a:lnTo>
                    <a:lnTo>
                      <a:pt x="619" y="261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3" y="260"/>
                    </a:lnTo>
                    <a:lnTo>
                      <a:pt x="614" y="262"/>
                    </a:lnTo>
                    <a:lnTo>
                      <a:pt x="615" y="264"/>
                    </a:lnTo>
                    <a:lnTo>
                      <a:pt x="617" y="264"/>
                    </a:lnTo>
                    <a:lnTo>
                      <a:pt x="618" y="264"/>
                    </a:lnTo>
                    <a:lnTo>
                      <a:pt x="619" y="266"/>
                    </a:lnTo>
                    <a:lnTo>
                      <a:pt x="620" y="267"/>
                    </a:lnTo>
                    <a:lnTo>
                      <a:pt x="618" y="267"/>
                    </a:lnTo>
                    <a:lnTo>
                      <a:pt x="616" y="267"/>
                    </a:lnTo>
                    <a:lnTo>
                      <a:pt x="616" y="270"/>
                    </a:lnTo>
                    <a:lnTo>
                      <a:pt x="617" y="272"/>
                    </a:lnTo>
                    <a:lnTo>
                      <a:pt x="615" y="272"/>
                    </a:lnTo>
                    <a:lnTo>
                      <a:pt x="613" y="271"/>
                    </a:lnTo>
                    <a:lnTo>
                      <a:pt x="610" y="271"/>
                    </a:lnTo>
                    <a:lnTo>
                      <a:pt x="608" y="271"/>
                    </a:lnTo>
                    <a:lnTo>
                      <a:pt x="609" y="273"/>
                    </a:lnTo>
                    <a:lnTo>
                      <a:pt x="610" y="274"/>
                    </a:lnTo>
                    <a:lnTo>
                      <a:pt x="610" y="276"/>
                    </a:lnTo>
                    <a:lnTo>
                      <a:pt x="611" y="278"/>
                    </a:lnTo>
                    <a:lnTo>
                      <a:pt x="609" y="278"/>
                    </a:lnTo>
                    <a:lnTo>
                      <a:pt x="607" y="278"/>
                    </a:lnTo>
                    <a:lnTo>
                      <a:pt x="608" y="279"/>
                    </a:lnTo>
                    <a:lnTo>
                      <a:pt x="608" y="281"/>
                    </a:lnTo>
                    <a:lnTo>
                      <a:pt x="606" y="281"/>
                    </a:lnTo>
                    <a:lnTo>
                      <a:pt x="604" y="281"/>
                    </a:lnTo>
                    <a:lnTo>
                      <a:pt x="605" y="283"/>
                    </a:lnTo>
                    <a:lnTo>
                      <a:pt x="606" y="284"/>
                    </a:lnTo>
                    <a:lnTo>
                      <a:pt x="604" y="284"/>
                    </a:lnTo>
                    <a:lnTo>
                      <a:pt x="602" y="284"/>
                    </a:lnTo>
                    <a:lnTo>
                      <a:pt x="601" y="282"/>
                    </a:lnTo>
                    <a:lnTo>
                      <a:pt x="601" y="281"/>
                    </a:lnTo>
                    <a:lnTo>
                      <a:pt x="599" y="280"/>
                    </a:lnTo>
                    <a:lnTo>
                      <a:pt x="597" y="280"/>
                    </a:lnTo>
                    <a:lnTo>
                      <a:pt x="597" y="282"/>
                    </a:lnTo>
                    <a:lnTo>
                      <a:pt x="598" y="284"/>
                    </a:lnTo>
                    <a:lnTo>
                      <a:pt x="599" y="284"/>
                    </a:lnTo>
                    <a:lnTo>
                      <a:pt x="600" y="284"/>
                    </a:lnTo>
                    <a:lnTo>
                      <a:pt x="601" y="284"/>
                    </a:lnTo>
                    <a:lnTo>
                      <a:pt x="602" y="284"/>
                    </a:lnTo>
                    <a:lnTo>
                      <a:pt x="603" y="287"/>
                    </a:lnTo>
                    <a:lnTo>
                      <a:pt x="603" y="288"/>
                    </a:lnTo>
                    <a:lnTo>
                      <a:pt x="601" y="288"/>
                    </a:lnTo>
                    <a:lnTo>
                      <a:pt x="599" y="288"/>
                    </a:lnTo>
                    <a:lnTo>
                      <a:pt x="600" y="290"/>
                    </a:lnTo>
                    <a:lnTo>
                      <a:pt x="600" y="292"/>
                    </a:lnTo>
                    <a:lnTo>
                      <a:pt x="599" y="291"/>
                    </a:lnTo>
                    <a:lnTo>
                      <a:pt x="597" y="291"/>
                    </a:lnTo>
                    <a:lnTo>
                      <a:pt x="597" y="293"/>
                    </a:lnTo>
                    <a:lnTo>
                      <a:pt x="598" y="295"/>
                    </a:lnTo>
                    <a:lnTo>
                      <a:pt x="596" y="295"/>
                    </a:lnTo>
                    <a:lnTo>
                      <a:pt x="593" y="294"/>
                    </a:lnTo>
                    <a:lnTo>
                      <a:pt x="594" y="296"/>
                    </a:lnTo>
                    <a:lnTo>
                      <a:pt x="594" y="298"/>
                    </a:lnTo>
                    <a:lnTo>
                      <a:pt x="596" y="300"/>
                    </a:lnTo>
                    <a:lnTo>
                      <a:pt x="596" y="301"/>
                    </a:lnTo>
                    <a:lnTo>
                      <a:pt x="594" y="301"/>
                    </a:lnTo>
                    <a:lnTo>
                      <a:pt x="592" y="301"/>
                    </a:lnTo>
                    <a:lnTo>
                      <a:pt x="592" y="304"/>
                    </a:lnTo>
                    <a:lnTo>
                      <a:pt x="593" y="306"/>
                    </a:lnTo>
                    <a:lnTo>
                      <a:pt x="591" y="306"/>
                    </a:lnTo>
                    <a:lnTo>
                      <a:pt x="589" y="305"/>
                    </a:lnTo>
                    <a:lnTo>
                      <a:pt x="587" y="305"/>
                    </a:lnTo>
                    <a:lnTo>
                      <a:pt x="585" y="305"/>
                    </a:lnTo>
                    <a:lnTo>
                      <a:pt x="586" y="307"/>
                    </a:lnTo>
                    <a:lnTo>
                      <a:pt x="587" y="308"/>
                    </a:lnTo>
                    <a:lnTo>
                      <a:pt x="587" y="310"/>
                    </a:lnTo>
                    <a:lnTo>
                      <a:pt x="588" y="312"/>
                    </a:lnTo>
                    <a:lnTo>
                      <a:pt x="586" y="312"/>
                    </a:lnTo>
                    <a:lnTo>
                      <a:pt x="584" y="312"/>
                    </a:lnTo>
                    <a:lnTo>
                      <a:pt x="585" y="313"/>
                    </a:lnTo>
                    <a:lnTo>
                      <a:pt x="585" y="315"/>
                    </a:lnTo>
                    <a:lnTo>
                      <a:pt x="583" y="315"/>
                    </a:lnTo>
                    <a:lnTo>
                      <a:pt x="581" y="315"/>
                    </a:lnTo>
                    <a:lnTo>
                      <a:pt x="582" y="316"/>
                    </a:lnTo>
                    <a:lnTo>
                      <a:pt x="583" y="318"/>
                    </a:lnTo>
                    <a:lnTo>
                      <a:pt x="581" y="318"/>
                    </a:lnTo>
                    <a:lnTo>
                      <a:pt x="578" y="318"/>
                    </a:lnTo>
                    <a:lnTo>
                      <a:pt x="578" y="321"/>
                    </a:lnTo>
                    <a:lnTo>
                      <a:pt x="580" y="322"/>
                    </a:lnTo>
                    <a:lnTo>
                      <a:pt x="577" y="322"/>
                    </a:lnTo>
                    <a:lnTo>
                      <a:pt x="575" y="322"/>
                    </a:lnTo>
                    <a:lnTo>
                      <a:pt x="576" y="324"/>
                    </a:lnTo>
                    <a:lnTo>
                      <a:pt x="576" y="326"/>
                    </a:lnTo>
                    <a:lnTo>
                      <a:pt x="574" y="325"/>
                    </a:lnTo>
                    <a:lnTo>
                      <a:pt x="573" y="325"/>
                    </a:lnTo>
                    <a:lnTo>
                      <a:pt x="573" y="327"/>
                    </a:lnTo>
                    <a:lnTo>
                      <a:pt x="574" y="329"/>
                    </a:lnTo>
                    <a:lnTo>
                      <a:pt x="572" y="329"/>
                    </a:lnTo>
                    <a:lnTo>
                      <a:pt x="570" y="328"/>
                    </a:lnTo>
                    <a:lnTo>
                      <a:pt x="571" y="330"/>
                    </a:lnTo>
                    <a:lnTo>
                      <a:pt x="571" y="332"/>
                    </a:lnTo>
                    <a:lnTo>
                      <a:pt x="569" y="332"/>
                    </a:lnTo>
                    <a:lnTo>
                      <a:pt x="567" y="332"/>
                    </a:lnTo>
                    <a:lnTo>
                      <a:pt x="568" y="333"/>
                    </a:lnTo>
                    <a:lnTo>
                      <a:pt x="569" y="335"/>
                    </a:lnTo>
                    <a:lnTo>
                      <a:pt x="567" y="335"/>
                    </a:lnTo>
                    <a:lnTo>
                      <a:pt x="565" y="335"/>
                    </a:lnTo>
                    <a:lnTo>
                      <a:pt x="565" y="337"/>
                    </a:lnTo>
                    <a:lnTo>
                      <a:pt x="566" y="339"/>
                    </a:lnTo>
                    <a:lnTo>
                      <a:pt x="564" y="339"/>
                    </a:lnTo>
                    <a:lnTo>
                      <a:pt x="561" y="339"/>
                    </a:lnTo>
                    <a:lnTo>
                      <a:pt x="563" y="341"/>
                    </a:lnTo>
                    <a:lnTo>
                      <a:pt x="563" y="342"/>
                    </a:lnTo>
                    <a:lnTo>
                      <a:pt x="560" y="342"/>
                    </a:lnTo>
                    <a:lnTo>
                      <a:pt x="558" y="342"/>
                    </a:lnTo>
                    <a:lnTo>
                      <a:pt x="558" y="340"/>
                    </a:lnTo>
                    <a:lnTo>
                      <a:pt x="557" y="338"/>
                    </a:lnTo>
                    <a:lnTo>
                      <a:pt x="555" y="338"/>
                    </a:lnTo>
                    <a:lnTo>
                      <a:pt x="554" y="338"/>
                    </a:lnTo>
                    <a:lnTo>
                      <a:pt x="554" y="340"/>
                    </a:lnTo>
                    <a:lnTo>
                      <a:pt x="555" y="342"/>
                    </a:lnTo>
                    <a:lnTo>
                      <a:pt x="557" y="342"/>
                    </a:lnTo>
                    <a:lnTo>
                      <a:pt x="558" y="342"/>
                    </a:lnTo>
                    <a:lnTo>
                      <a:pt x="559" y="344"/>
                    </a:lnTo>
                    <a:lnTo>
                      <a:pt x="560" y="345"/>
                    </a:lnTo>
                    <a:lnTo>
                      <a:pt x="558" y="345"/>
                    </a:lnTo>
                    <a:lnTo>
                      <a:pt x="556" y="345"/>
                    </a:lnTo>
                    <a:lnTo>
                      <a:pt x="556" y="347"/>
                    </a:lnTo>
                    <a:lnTo>
                      <a:pt x="557" y="348"/>
                    </a:lnTo>
                    <a:lnTo>
                      <a:pt x="558" y="350"/>
                    </a:lnTo>
                    <a:lnTo>
                      <a:pt x="558" y="352"/>
                    </a:lnTo>
                    <a:lnTo>
                      <a:pt x="556" y="352"/>
                    </a:lnTo>
                    <a:lnTo>
                      <a:pt x="554" y="352"/>
                    </a:lnTo>
                    <a:lnTo>
                      <a:pt x="552" y="351"/>
                    </a:lnTo>
                    <a:lnTo>
                      <a:pt x="551" y="351"/>
                    </a:lnTo>
                    <a:lnTo>
                      <a:pt x="551" y="354"/>
                    </a:lnTo>
                    <a:lnTo>
                      <a:pt x="552" y="356"/>
                    </a:lnTo>
                    <a:lnTo>
                      <a:pt x="552" y="358"/>
                    </a:lnTo>
                    <a:lnTo>
                      <a:pt x="553" y="359"/>
                    </a:lnTo>
                    <a:lnTo>
                      <a:pt x="551" y="359"/>
                    </a:lnTo>
                    <a:lnTo>
                      <a:pt x="549" y="359"/>
                    </a:lnTo>
                    <a:lnTo>
                      <a:pt x="550" y="361"/>
                    </a:lnTo>
                    <a:lnTo>
                      <a:pt x="550" y="362"/>
                    </a:lnTo>
                    <a:lnTo>
                      <a:pt x="548" y="362"/>
                    </a:lnTo>
                    <a:lnTo>
                      <a:pt x="546" y="362"/>
                    </a:lnTo>
                    <a:lnTo>
                      <a:pt x="547" y="364"/>
                    </a:lnTo>
                    <a:lnTo>
                      <a:pt x="548" y="365"/>
                    </a:lnTo>
                    <a:lnTo>
                      <a:pt x="546" y="365"/>
                    </a:lnTo>
                    <a:lnTo>
                      <a:pt x="543" y="365"/>
                    </a:lnTo>
                    <a:lnTo>
                      <a:pt x="543" y="367"/>
                    </a:lnTo>
                    <a:lnTo>
                      <a:pt x="544" y="369"/>
                    </a:lnTo>
                    <a:lnTo>
                      <a:pt x="542" y="368"/>
                    </a:lnTo>
                    <a:lnTo>
                      <a:pt x="540" y="368"/>
                    </a:lnTo>
                    <a:lnTo>
                      <a:pt x="541" y="371"/>
                    </a:lnTo>
                    <a:lnTo>
                      <a:pt x="541" y="373"/>
                    </a:lnTo>
                    <a:lnTo>
                      <a:pt x="540" y="373"/>
                    </a:lnTo>
                    <a:lnTo>
                      <a:pt x="538" y="372"/>
                    </a:lnTo>
                    <a:lnTo>
                      <a:pt x="538" y="374"/>
                    </a:lnTo>
                    <a:lnTo>
                      <a:pt x="539" y="376"/>
                    </a:lnTo>
                    <a:lnTo>
                      <a:pt x="537" y="376"/>
                    </a:lnTo>
                    <a:lnTo>
                      <a:pt x="535" y="376"/>
                    </a:lnTo>
                    <a:lnTo>
                      <a:pt x="533" y="375"/>
                    </a:lnTo>
                    <a:lnTo>
                      <a:pt x="531" y="375"/>
                    </a:lnTo>
                    <a:lnTo>
                      <a:pt x="532" y="377"/>
                    </a:lnTo>
                    <a:lnTo>
                      <a:pt x="532" y="379"/>
                    </a:lnTo>
                    <a:lnTo>
                      <a:pt x="533" y="380"/>
                    </a:lnTo>
                    <a:lnTo>
                      <a:pt x="533" y="382"/>
                    </a:lnTo>
                    <a:lnTo>
                      <a:pt x="532" y="382"/>
                    </a:lnTo>
                    <a:lnTo>
                      <a:pt x="530" y="382"/>
                    </a:lnTo>
                    <a:lnTo>
                      <a:pt x="528" y="380"/>
                    </a:lnTo>
                    <a:lnTo>
                      <a:pt x="528" y="378"/>
                    </a:lnTo>
                    <a:lnTo>
                      <a:pt x="526" y="378"/>
                    </a:lnTo>
                    <a:lnTo>
                      <a:pt x="524" y="378"/>
                    </a:lnTo>
                    <a:lnTo>
                      <a:pt x="524" y="380"/>
                    </a:lnTo>
                    <a:lnTo>
                      <a:pt x="525" y="381"/>
                    </a:lnTo>
                    <a:lnTo>
                      <a:pt x="527" y="382"/>
                    </a:lnTo>
                    <a:lnTo>
                      <a:pt x="530" y="382"/>
                    </a:lnTo>
                    <a:lnTo>
                      <a:pt x="530" y="384"/>
                    </a:lnTo>
                    <a:lnTo>
                      <a:pt x="531" y="385"/>
                    </a:lnTo>
                    <a:lnTo>
                      <a:pt x="528" y="385"/>
                    </a:lnTo>
                    <a:lnTo>
                      <a:pt x="526" y="385"/>
                    </a:lnTo>
                    <a:lnTo>
                      <a:pt x="527" y="388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3" y="389"/>
                    </a:lnTo>
                    <a:lnTo>
                      <a:pt x="524" y="391"/>
                    </a:lnTo>
                    <a:lnTo>
                      <a:pt x="525" y="392"/>
                    </a:lnTo>
                    <a:lnTo>
                      <a:pt x="523" y="392"/>
                    </a:lnTo>
                    <a:lnTo>
                      <a:pt x="521" y="392"/>
                    </a:lnTo>
                    <a:lnTo>
                      <a:pt x="521" y="394"/>
                    </a:lnTo>
                    <a:lnTo>
                      <a:pt x="522" y="396"/>
                    </a:lnTo>
                    <a:lnTo>
                      <a:pt x="520" y="395"/>
                    </a:lnTo>
                    <a:lnTo>
                      <a:pt x="518" y="395"/>
                    </a:lnTo>
                    <a:lnTo>
                      <a:pt x="518" y="394"/>
                    </a:lnTo>
                    <a:lnTo>
                      <a:pt x="517" y="392"/>
                    </a:lnTo>
                    <a:lnTo>
                      <a:pt x="519" y="392"/>
                    </a:lnTo>
                    <a:lnTo>
                      <a:pt x="521" y="392"/>
                    </a:lnTo>
                    <a:lnTo>
                      <a:pt x="520" y="390"/>
                    </a:lnTo>
                    <a:lnTo>
                      <a:pt x="520" y="389"/>
                    </a:lnTo>
                    <a:lnTo>
                      <a:pt x="519" y="387"/>
                    </a:lnTo>
                    <a:lnTo>
                      <a:pt x="519" y="384"/>
                    </a:lnTo>
                    <a:lnTo>
                      <a:pt x="517" y="384"/>
                    </a:lnTo>
                    <a:lnTo>
                      <a:pt x="515" y="384"/>
                    </a:lnTo>
                    <a:lnTo>
                      <a:pt x="514" y="382"/>
                    </a:lnTo>
                    <a:lnTo>
                      <a:pt x="514" y="380"/>
                    </a:lnTo>
                    <a:lnTo>
                      <a:pt x="511" y="380"/>
                    </a:lnTo>
                    <a:lnTo>
                      <a:pt x="509" y="380"/>
                    </a:lnTo>
                    <a:lnTo>
                      <a:pt x="510" y="382"/>
                    </a:lnTo>
                    <a:lnTo>
                      <a:pt x="510" y="383"/>
                    </a:lnTo>
                    <a:lnTo>
                      <a:pt x="511" y="385"/>
                    </a:lnTo>
                    <a:lnTo>
                      <a:pt x="511" y="388"/>
                    </a:lnTo>
                    <a:lnTo>
                      <a:pt x="509" y="388"/>
                    </a:lnTo>
                    <a:lnTo>
                      <a:pt x="507" y="388"/>
                    </a:lnTo>
                    <a:lnTo>
                      <a:pt x="508" y="389"/>
                    </a:lnTo>
                    <a:lnTo>
                      <a:pt x="509" y="391"/>
                    </a:lnTo>
                    <a:lnTo>
                      <a:pt x="509" y="393"/>
                    </a:lnTo>
                    <a:lnTo>
                      <a:pt x="510" y="394"/>
                    </a:lnTo>
                    <a:lnTo>
                      <a:pt x="510" y="396"/>
                    </a:lnTo>
                    <a:lnTo>
                      <a:pt x="511" y="398"/>
                    </a:lnTo>
                    <a:lnTo>
                      <a:pt x="514" y="398"/>
                    </a:lnTo>
                    <a:lnTo>
                      <a:pt x="516" y="398"/>
                    </a:lnTo>
                    <a:lnTo>
                      <a:pt x="516" y="400"/>
                    </a:lnTo>
                    <a:lnTo>
                      <a:pt x="517" y="402"/>
                    </a:lnTo>
                    <a:lnTo>
                      <a:pt x="515" y="402"/>
                    </a:lnTo>
                    <a:lnTo>
                      <a:pt x="513" y="401"/>
                    </a:lnTo>
                    <a:lnTo>
                      <a:pt x="513" y="404"/>
                    </a:lnTo>
                    <a:lnTo>
                      <a:pt x="514" y="406"/>
                    </a:lnTo>
                    <a:lnTo>
                      <a:pt x="511" y="406"/>
                    </a:lnTo>
                    <a:lnTo>
                      <a:pt x="509" y="405"/>
                    </a:lnTo>
                    <a:lnTo>
                      <a:pt x="510" y="407"/>
                    </a:lnTo>
                    <a:lnTo>
                      <a:pt x="510" y="409"/>
                    </a:lnTo>
                    <a:lnTo>
                      <a:pt x="508" y="409"/>
                    </a:lnTo>
                    <a:lnTo>
                      <a:pt x="507" y="409"/>
                    </a:lnTo>
                    <a:lnTo>
                      <a:pt x="507" y="410"/>
                    </a:lnTo>
                    <a:lnTo>
                      <a:pt x="508" y="412"/>
                    </a:lnTo>
                    <a:lnTo>
                      <a:pt x="508" y="414"/>
                    </a:lnTo>
                    <a:lnTo>
                      <a:pt x="509" y="415"/>
                    </a:lnTo>
                    <a:lnTo>
                      <a:pt x="507" y="415"/>
                    </a:lnTo>
                    <a:lnTo>
                      <a:pt x="505" y="415"/>
                    </a:lnTo>
                    <a:lnTo>
                      <a:pt x="503" y="415"/>
                    </a:lnTo>
                    <a:lnTo>
                      <a:pt x="501" y="415"/>
                    </a:lnTo>
                    <a:lnTo>
                      <a:pt x="502" y="417"/>
                    </a:lnTo>
                    <a:lnTo>
                      <a:pt x="502" y="418"/>
                    </a:lnTo>
                    <a:lnTo>
                      <a:pt x="500" y="418"/>
                    </a:lnTo>
                    <a:lnTo>
                      <a:pt x="499" y="418"/>
                    </a:lnTo>
                    <a:lnTo>
                      <a:pt x="499" y="421"/>
                    </a:lnTo>
                    <a:lnTo>
                      <a:pt x="500" y="422"/>
                    </a:lnTo>
                    <a:lnTo>
                      <a:pt x="500" y="424"/>
                    </a:lnTo>
                    <a:lnTo>
                      <a:pt x="501" y="426"/>
                    </a:lnTo>
                    <a:lnTo>
                      <a:pt x="499" y="426"/>
                    </a:lnTo>
                    <a:lnTo>
                      <a:pt x="497" y="425"/>
                    </a:lnTo>
                    <a:lnTo>
                      <a:pt x="498" y="427"/>
                    </a:lnTo>
                    <a:lnTo>
                      <a:pt x="498" y="429"/>
                    </a:lnTo>
                    <a:lnTo>
                      <a:pt x="496" y="429"/>
                    </a:lnTo>
                    <a:lnTo>
                      <a:pt x="493" y="428"/>
                    </a:lnTo>
                    <a:lnTo>
                      <a:pt x="494" y="430"/>
                    </a:lnTo>
                    <a:lnTo>
                      <a:pt x="496" y="432"/>
                    </a:lnTo>
                    <a:lnTo>
                      <a:pt x="493" y="432"/>
                    </a:lnTo>
                    <a:lnTo>
                      <a:pt x="491" y="432"/>
                    </a:lnTo>
                    <a:lnTo>
                      <a:pt x="489" y="431"/>
                    </a:lnTo>
                    <a:lnTo>
                      <a:pt x="487" y="431"/>
                    </a:lnTo>
                    <a:lnTo>
                      <a:pt x="487" y="433"/>
                    </a:lnTo>
                    <a:lnTo>
                      <a:pt x="488" y="435"/>
                    </a:lnTo>
                    <a:lnTo>
                      <a:pt x="489" y="437"/>
                    </a:lnTo>
                    <a:lnTo>
                      <a:pt x="489" y="439"/>
                    </a:lnTo>
                    <a:lnTo>
                      <a:pt x="487" y="439"/>
                    </a:lnTo>
                    <a:lnTo>
                      <a:pt x="485" y="439"/>
                    </a:lnTo>
                    <a:lnTo>
                      <a:pt x="486" y="441"/>
                    </a:lnTo>
                    <a:lnTo>
                      <a:pt x="487" y="442"/>
                    </a:lnTo>
                    <a:lnTo>
                      <a:pt x="485" y="442"/>
                    </a:lnTo>
                    <a:lnTo>
                      <a:pt x="483" y="442"/>
                    </a:lnTo>
                    <a:lnTo>
                      <a:pt x="483" y="444"/>
                    </a:lnTo>
                    <a:lnTo>
                      <a:pt x="484" y="445"/>
                    </a:lnTo>
                    <a:lnTo>
                      <a:pt x="482" y="445"/>
                    </a:lnTo>
                    <a:lnTo>
                      <a:pt x="480" y="445"/>
                    </a:lnTo>
                    <a:lnTo>
                      <a:pt x="478" y="443"/>
                    </a:lnTo>
                    <a:lnTo>
                      <a:pt x="478" y="441"/>
                    </a:lnTo>
                    <a:lnTo>
                      <a:pt x="476" y="441"/>
                    </a:lnTo>
                    <a:lnTo>
                      <a:pt x="474" y="441"/>
                    </a:lnTo>
                    <a:lnTo>
                      <a:pt x="475" y="443"/>
                    </a:lnTo>
                    <a:lnTo>
                      <a:pt x="475" y="445"/>
                    </a:lnTo>
                    <a:lnTo>
                      <a:pt x="477" y="445"/>
                    </a:lnTo>
                    <a:lnTo>
                      <a:pt x="480" y="445"/>
                    </a:lnTo>
                    <a:lnTo>
                      <a:pt x="481" y="447"/>
                    </a:lnTo>
                    <a:lnTo>
                      <a:pt x="481" y="448"/>
                    </a:lnTo>
                    <a:lnTo>
                      <a:pt x="478" y="448"/>
                    </a:lnTo>
                    <a:lnTo>
                      <a:pt x="476" y="448"/>
                    </a:lnTo>
                    <a:lnTo>
                      <a:pt x="477" y="450"/>
                    </a:lnTo>
                    <a:lnTo>
                      <a:pt x="478" y="451"/>
                    </a:lnTo>
                    <a:lnTo>
                      <a:pt x="476" y="451"/>
                    </a:lnTo>
                    <a:lnTo>
                      <a:pt x="474" y="451"/>
                    </a:lnTo>
                    <a:lnTo>
                      <a:pt x="474" y="454"/>
                    </a:lnTo>
                    <a:lnTo>
                      <a:pt x="475" y="456"/>
                    </a:lnTo>
                    <a:lnTo>
                      <a:pt x="473" y="456"/>
                    </a:lnTo>
                    <a:lnTo>
                      <a:pt x="471" y="455"/>
                    </a:lnTo>
                    <a:lnTo>
                      <a:pt x="471" y="452"/>
                    </a:lnTo>
                    <a:lnTo>
                      <a:pt x="470" y="451"/>
                    </a:lnTo>
                    <a:lnTo>
                      <a:pt x="468" y="450"/>
                    </a:lnTo>
                    <a:lnTo>
                      <a:pt x="466" y="450"/>
                    </a:lnTo>
                    <a:lnTo>
                      <a:pt x="467" y="452"/>
                    </a:lnTo>
                    <a:lnTo>
                      <a:pt x="467" y="455"/>
                    </a:lnTo>
                    <a:lnTo>
                      <a:pt x="469" y="455"/>
                    </a:lnTo>
                    <a:lnTo>
                      <a:pt x="471" y="455"/>
                    </a:lnTo>
                    <a:lnTo>
                      <a:pt x="472" y="457"/>
                    </a:lnTo>
                    <a:lnTo>
                      <a:pt x="472" y="459"/>
                    </a:lnTo>
                    <a:lnTo>
                      <a:pt x="473" y="460"/>
                    </a:lnTo>
                    <a:lnTo>
                      <a:pt x="473" y="462"/>
                    </a:lnTo>
                    <a:lnTo>
                      <a:pt x="472" y="462"/>
                    </a:lnTo>
                    <a:lnTo>
                      <a:pt x="470" y="462"/>
                    </a:lnTo>
                    <a:lnTo>
                      <a:pt x="468" y="461"/>
                    </a:lnTo>
                    <a:lnTo>
                      <a:pt x="466" y="461"/>
                    </a:lnTo>
                    <a:lnTo>
                      <a:pt x="466" y="463"/>
                    </a:lnTo>
                    <a:lnTo>
                      <a:pt x="467" y="465"/>
                    </a:lnTo>
                    <a:lnTo>
                      <a:pt x="465" y="465"/>
                    </a:lnTo>
                    <a:lnTo>
                      <a:pt x="463" y="464"/>
                    </a:lnTo>
                    <a:lnTo>
                      <a:pt x="460" y="464"/>
                    </a:lnTo>
                    <a:lnTo>
                      <a:pt x="458" y="464"/>
                    </a:lnTo>
                    <a:lnTo>
                      <a:pt x="459" y="466"/>
                    </a:lnTo>
                    <a:lnTo>
                      <a:pt x="460" y="468"/>
                    </a:lnTo>
                    <a:lnTo>
                      <a:pt x="460" y="468"/>
                    </a:lnTo>
                    <a:lnTo>
                      <a:pt x="461" y="468"/>
                    </a:lnTo>
                    <a:lnTo>
                      <a:pt x="464" y="468"/>
                    </a:lnTo>
                    <a:lnTo>
                      <a:pt x="464" y="468"/>
                    </a:lnTo>
                    <a:lnTo>
                      <a:pt x="465" y="471"/>
                    </a:lnTo>
                    <a:lnTo>
                      <a:pt x="465" y="472"/>
                    </a:lnTo>
                    <a:lnTo>
                      <a:pt x="463" y="472"/>
                    </a:lnTo>
                    <a:lnTo>
                      <a:pt x="461" y="472"/>
                    </a:lnTo>
                    <a:lnTo>
                      <a:pt x="461" y="474"/>
                    </a:lnTo>
                    <a:lnTo>
                      <a:pt x="463" y="475"/>
                    </a:lnTo>
                    <a:lnTo>
                      <a:pt x="460" y="475"/>
                    </a:lnTo>
                    <a:lnTo>
                      <a:pt x="458" y="475"/>
                    </a:lnTo>
                    <a:lnTo>
                      <a:pt x="458" y="477"/>
                    </a:lnTo>
                    <a:lnTo>
                      <a:pt x="459" y="478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3" y="478"/>
                    </a:lnTo>
                    <a:lnTo>
                      <a:pt x="452" y="478"/>
                    </a:lnTo>
                    <a:lnTo>
                      <a:pt x="452" y="479"/>
                    </a:lnTo>
                    <a:lnTo>
                      <a:pt x="453" y="481"/>
                    </a:lnTo>
                    <a:lnTo>
                      <a:pt x="453" y="483"/>
                    </a:lnTo>
                    <a:lnTo>
                      <a:pt x="454" y="485"/>
                    </a:lnTo>
                    <a:lnTo>
                      <a:pt x="452" y="484"/>
                    </a:lnTo>
                    <a:lnTo>
                      <a:pt x="450" y="484"/>
                    </a:lnTo>
                    <a:lnTo>
                      <a:pt x="451" y="486"/>
                    </a:lnTo>
                    <a:lnTo>
                      <a:pt x="451" y="489"/>
                    </a:lnTo>
                    <a:lnTo>
                      <a:pt x="449" y="488"/>
                    </a:lnTo>
                    <a:lnTo>
                      <a:pt x="447" y="488"/>
                    </a:lnTo>
                    <a:lnTo>
                      <a:pt x="448" y="490"/>
                    </a:lnTo>
                    <a:lnTo>
                      <a:pt x="448" y="492"/>
                    </a:lnTo>
                    <a:lnTo>
                      <a:pt x="445" y="492"/>
                    </a:lnTo>
                    <a:lnTo>
                      <a:pt x="444" y="491"/>
                    </a:lnTo>
                    <a:lnTo>
                      <a:pt x="444" y="493"/>
                    </a:lnTo>
                    <a:lnTo>
                      <a:pt x="445" y="495"/>
                    </a:lnTo>
                    <a:lnTo>
                      <a:pt x="443" y="495"/>
                    </a:lnTo>
                    <a:lnTo>
                      <a:pt x="441" y="494"/>
                    </a:lnTo>
                    <a:lnTo>
                      <a:pt x="442" y="496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9" y="499"/>
                    </a:lnTo>
                    <a:lnTo>
                      <a:pt x="439" y="501"/>
                    </a:lnTo>
                    <a:lnTo>
                      <a:pt x="438" y="501"/>
                    </a:lnTo>
                    <a:lnTo>
                      <a:pt x="436" y="501"/>
                    </a:lnTo>
                    <a:lnTo>
                      <a:pt x="435" y="499"/>
                    </a:lnTo>
                    <a:lnTo>
                      <a:pt x="435" y="497"/>
                    </a:lnTo>
                    <a:lnTo>
                      <a:pt x="433" y="497"/>
                    </a:lnTo>
                    <a:lnTo>
                      <a:pt x="431" y="497"/>
                    </a:lnTo>
                    <a:lnTo>
                      <a:pt x="431" y="498"/>
                    </a:lnTo>
                    <a:lnTo>
                      <a:pt x="432" y="500"/>
                    </a:lnTo>
                    <a:lnTo>
                      <a:pt x="434" y="500"/>
                    </a:lnTo>
                    <a:lnTo>
                      <a:pt x="436" y="501"/>
                    </a:lnTo>
                    <a:lnTo>
                      <a:pt x="436" y="502"/>
                    </a:lnTo>
                    <a:lnTo>
                      <a:pt x="437" y="505"/>
                    </a:lnTo>
                    <a:lnTo>
                      <a:pt x="435" y="505"/>
                    </a:lnTo>
                    <a:lnTo>
                      <a:pt x="433" y="505"/>
                    </a:lnTo>
                    <a:lnTo>
                      <a:pt x="433" y="506"/>
                    </a:lnTo>
                    <a:lnTo>
                      <a:pt x="434" y="508"/>
                    </a:lnTo>
                    <a:lnTo>
                      <a:pt x="435" y="510"/>
                    </a:lnTo>
                    <a:lnTo>
                      <a:pt x="435" y="512"/>
                    </a:lnTo>
                    <a:lnTo>
                      <a:pt x="433" y="511"/>
                    </a:lnTo>
                    <a:lnTo>
                      <a:pt x="431" y="511"/>
                    </a:lnTo>
                    <a:lnTo>
                      <a:pt x="428" y="511"/>
                    </a:lnTo>
                    <a:lnTo>
                      <a:pt x="427" y="511"/>
                    </a:lnTo>
                    <a:lnTo>
                      <a:pt x="427" y="512"/>
                    </a:lnTo>
                    <a:lnTo>
                      <a:pt x="428" y="514"/>
                    </a:lnTo>
                    <a:lnTo>
                      <a:pt x="428" y="516"/>
                    </a:lnTo>
                    <a:lnTo>
                      <a:pt x="430" y="518"/>
                    </a:lnTo>
                    <a:lnTo>
                      <a:pt x="427" y="518"/>
                    </a:lnTo>
                    <a:lnTo>
                      <a:pt x="425" y="517"/>
                    </a:lnTo>
                    <a:lnTo>
                      <a:pt x="426" y="519"/>
                    </a:lnTo>
                    <a:lnTo>
                      <a:pt x="426" y="522"/>
                    </a:lnTo>
                    <a:lnTo>
                      <a:pt x="424" y="522"/>
                    </a:lnTo>
                    <a:lnTo>
                      <a:pt x="422" y="521"/>
                    </a:lnTo>
                    <a:lnTo>
                      <a:pt x="423" y="523"/>
                    </a:lnTo>
                    <a:lnTo>
                      <a:pt x="423" y="525"/>
                    </a:lnTo>
                    <a:lnTo>
                      <a:pt x="422" y="525"/>
                    </a:lnTo>
                    <a:lnTo>
                      <a:pt x="420" y="524"/>
                    </a:lnTo>
                    <a:lnTo>
                      <a:pt x="418" y="524"/>
                    </a:lnTo>
                    <a:lnTo>
                      <a:pt x="416" y="524"/>
                    </a:lnTo>
                    <a:lnTo>
                      <a:pt x="416" y="526"/>
                    </a:lnTo>
                    <a:lnTo>
                      <a:pt x="417" y="528"/>
                    </a:lnTo>
                    <a:lnTo>
                      <a:pt x="418" y="529"/>
                    </a:lnTo>
                    <a:lnTo>
                      <a:pt x="418" y="531"/>
                    </a:lnTo>
                    <a:lnTo>
                      <a:pt x="416" y="531"/>
                    </a:lnTo>
                    <a:lnTo>
                      <a:pt x="414" y="531"/>
                    </a:lnTo>
                    <a:lnTo>
                      <a:pt x="415" y="532"/>
                    </a:lnTo>
                    <a:lnTo>
                      <a:pt x="415" y="534"/>
                    </a:lnTo>
                    <a:lnTo>
                      <a:pt x="414" y="534"/>
                    </a:lnTo>
                    <a:lnTo>
                      <a:pt x="411" y="534"/>
                    </a:lnTo>
                    <a:lnTo>
                      <a:pt x="411" y="535"/>
                    </a:lnTo>
                    <a:lnTo>
                      <a:pt x="413" y="538"/>
                    </a:lnTo>
                    <a:lnTo>
                      <a:pt x="410" y="538"/>
                    </a:lnTo>
                    <a:lnTo>
                      <a:pt x="408" y="538"/>
                    </a:lnTo>
                    <a:lnTo>
                      <a:pt x="409" y="539"/>
                    </a:lnTo>
                    <a:lnTo>
                      <a:pt x="409" y="541"/>
                    </a:lnTo>
                    <a:lnTo>
                      <a:pt x="407" y="541"/>
                    </a:lnTo>
                    <a:lnTo>
                      <a:pt x="405" y="541"/>
                    </a:lnTo>
                    <a:lnTo>
                      <a:pt x="406" y="543"/>
                    </a:lnTo>
                    <a:lnTo>
                      <a:pt x="406" y="544"/>
                    </a:lnTo>
                    <a:lnTo>
                      <a:pt x="405" y="544"/>
                    </a:lnTo>
                    <a:lnTo>
                      <a:pt x="403" y="544"/>
                    </a:lnTo>
                    <a:lnTo>
                      <a:pt x="403" y="546"/>
                    </a:lnTo>
                    <a:lnTo>
                      <a:pt x="404" y="547"/>
                    </a:lnTo>
                    <a:lnTo>
                      <a:pt x="402" y="547"/>
                    </a:lnTo>
                    <a:lnTo>
                      <a:pt x="400" y="547"/>
                    </a:lnTo>
                    <a:lnTo>
                      <a:pt x="401" y="549"/>
                    </a:lnTo>
                    <a:lnTo>
                      <a:pt x="401" y="550"/>
                    </a:lnTo>
                    <a:lnTo>
                      <a:pt x="399" y="550"/>
                    </a:lnTo>
                    <a:lnTo>
                      <a:pt x="397" y="550"/>
                    </a:lnTo>
                    <a:lnTo>
                      <a:pt x="398" y="552"/>
                    </a:lnTo>
                    <a:lnTo>
                      <a:pt x="399" y="554"/>
                    </a:lnTo>
                    <a:lnTo>
                      <a:pt x="397" y="554"/>
                    </a:lnTo>
                    <a:lnTo>
                      <a:pt x="394" y="554"/>
                    </a:lnTo>
                    <a:lnTo>
                      <a:pt x="394" y="556"/>
                    </a:lnTo>
                    <a:lnTo>
                      <a:pt x="395" y="558"/>
                    </a:lnTo>
                    <a:lnTo>
                      <a:pt x="393" y="557"/>
                    </a:lnTo>
                    <a:lnTo>
                      <a:pt x="391" y="557"/>
                    </a:lnTo>
                    <a:lnTo>
                      <a:pt x="391" y="555"/>
                    </a:lnTo>
                    <a:lnTo>
                      <a:pt x="390" y="554"/>
                    </a:lnTo>
                    <a:lnTo>
                      <a:pt x="388" y="552"/>
                    </a:lnTo>
                    <a:lnTo>
                      <a:pt x="386" y="552"/>
                    </a:lnTo>
                    <a:lnTo>
                      <a:pt x="387" y="555"/>
                    </a:lnTo>
                    <a:lnTo>
                      <a:pt x="387" y="557"/>
                    </a:lnTo>
                    <a:lnTo>
                      <a:pt x="389" y="557"/>
                    </a:lnTo>
                    <a:lnTo>
                      <a:pt x="391" y="557"/>
                    </a:lnTo>
                    <a:lnTo>
                      <a:pt x="392" y="559"/>
                    </a:lnTo>
                    <a:lnTo>
                      <a:pt x="392" y="561"/>
                    </a:lnTo>
                    <a:lnTo>
                      <a:pt x="390" y="560"/>
                    </a:lnTo>
                    <a:lnTo>
                      <a:pt x="388" y="560"/>
                    </a:lnTo>
                    <a:lnTo>
                      <a:pt x="389" y="562"/>
                    </a:lnTo>
                    <a:lnTo>
                      <a:pt x="390" y="564"/>
                    </a:lnTo>
                    <a:lnTo>
                      <a:pt x="390" y="565"/>
                    </a:lnTo>
                    <a:lnTo>
                      <a:pt x="391" y="567"/>
                    </a:lnTo>
                    <a:lnTo>
                      <a:pt x="389" y="567"/>
                    </a:lnTo>
                    <a:lnTo>
                      <a:pt x="387" y="567"/>
                    </a:lnTo>
                    <a:lnTo>
                      <a:pt x="385" y="566"/>
                    </a:lnTo>
                    <a:lnTo>
                      <a:pt x="383" y="566"/>
                    </a:lnTo>
                    <a:lnTo>
                      <a:pt x="381" y="566"/>
                    </a:lnTo>
                    <a:lnTo>
                      <a:pt x="378" y="566"/>
                    </a:lnTo>
                    <a:lnTo>
                      <a:pt x="380" y="568"/>
                    </a:lnTo>
                    <a:lnTo>
                      <a:pt x="380" y="569"/>
                    </a:lnTo>
                    <a:lnTo>
                      <a:pt x="381" y="569"/>
                    </a:lnTo>
                    <a:lnTo>
                      <a:pt x="382" y="571"/>
                    </a:lnTo>
                    <a:lnTo>
                      <a:pt x="384" y="571"/>
                    </a:lnTo>
                    <a:lnTo>
                      <a:pt x="384" y="571"/>
                    </a:lnTo>
                    <a:lnTo>
                      <a:pt x="385" y="573"/>
                    </a:lnTo>
                    <a:lnTo>
                      <a:pt x="385" y="574"/>
                    </a:lnTo>
                    <a:lnTo>
                      <a:pt x="383" y="574"/>
                    </a:lnTo>
                    <a:lnTo>
                      <a:pt x="382" y="574"/>
                    </a:lnTo>
                    <a:lnTo>
                      <a:pt x="382" y="576"/>
                    </a:lnTo>
                    <a:lnTo>
                      <a:pt x="383" y="577"/>
                    </a:lnTo>
                    <a:lnTo>
                      <a:pt x="381" y="577"/>
                    </a:lnTo>
                    <a:lnTo>
                      <a:pt x="378" y="577"/>
                    </a:lnTo>
                    <a:lnTo>
                      <a:pt x="378" y="579"/>
                    </a:lnTo>
                    <a:lnTo>
                      <a:pt x="380" y="580"/>
                    </a:lnTo>
                    <a:lnTo>
                      <a:pt x="377" y="580"/>
                    </a:lnTo>
                    <a:lnTo>
                      <a:pt x="375" y="580"/>
                    </a:lnTo>
                    <a:lnTo>
                      <a:pt x="376" y="582"/>
                    </a:lnTo>
                    <a:lnTo>
                      <a:pt x="376" y="583"/>
                    </a:lnTo>
                    <a:lnTo>
                      <a:pt x="374" y="583"/>
                    </a:lnTo>
                    <a:lnTo>
                      <a:pt x="373" y="583"/>
                    </a:lnTo>
                    <a:lnTo>
                      <a:pt x="373" y="585"/>
                    </a:lnTo>
                    <a:lnTo>
                      <a:pt x="374" y="586"/>
                    </a:lnTo>
                    <a:lnTo>
                      <a:pt x="372" y="586"/>
                    </a:lnTo>
                    <a:lnTo>
                      <a:pt x="370" y="586"/>
                    </a:lnTo>
                    <a:lnTo>
                      <a:pt x="370" y="589"/>
                    </a:lnTo>
                    <a:lnTo>
                      <a:pt x="371" y="591"/>
                    </a:lnTo>
                    <a:lnTo>
                      <a:pt x="369" y="590"/>
                    </a:lnTo>
                    <a:lnTo>
                      <a:pt x="367" y="590"/>
                    </a:lnTo>
                    <a:lnTo>
                      <a:pt x="368" y="592"/>
                    </a:lnTo>
                    <a:lnTo>
                      <a:pt x="368" y="594"/>
                    </a:lnTo>
                    <a:lnTo>
                      <a:pt x="366" y="593"/>
                    </a:lnTo>
                    <a:lnTo>
                      <a:pt x="365" y="593"/>
                    </a:lnTo>
                    <a:lnTo>
                      <a:pt x="365" y="595"/>
                    </a:lnTo>
                    <a:lnTo>
                      <a:pt x="366" y="597"/>
                    </a:lnTo>
                    <a:lnTo>
                      <a:pt x="364" y="596"/>
                    </a:lnTo>
                    <a:lnTo>
                      <a:pt x="361" y="596"/>
                    </a:lnTo>
                    <a:lnTo>
                      <a:pt x="361" y="598"/>
                    </a:lnTo>
                    <a:lnTo>
                      <a:pt x="363" y="600"/>
                    </a:lnTo>
                    <a:lnTo>
                      <a:pt x="360" y="600"/>
                    </a:lnTo>
                    <a:lnTo>
                      <a:pt x="358" y="599"/>
                    </a:lnTo>
                    <a:lnTo>
                      <a:pt x="359" y="601"/>
                    </a:lnTo>
                    <a:lnTo>
                      <a:pt x="359" y="604"/>
                    </a:lnTo>
                    <a:lnTo>
                      <a:pt x="357" y="604"/>
                    </a:lnTo>
                    <a:lnTo>
                      <a:pt x="356" y="602"/>
                    </a:lnTo>
                    <a:lnTo>
                      <a:pt x="356" y="605"/>
                    </a:lnTo>
                    <a:lnTo>
                      <a:pt x="357" y="607"/>
                    </a:lnTo>
                    <a:lnTo>
                      <a:pt x="355" y="607"/>
                    </a:lnTo>
                    <a:lnTo>
                      <a:pt x="353" y="607"/>
                    </a:lnTo>
                    <a:lnTo>
                      <a:pt x="354" y="608"/>
                    </a:lnTo>
                    <a:lnTo>
                      <a:pt x="354" y="610"/>
                    </a:lnTo>
                    <a:lnTo>
                      <a:pt x="352" y="610"/>
                    </a:lnTo>
                    <a:lnTo>
                      <a:pt x="350" y="610"/>
                    </a:lnTo>
                    <a:lnTo>
                      <a:pt x="351" y="611"/>
                    </a:lnTo>
                    <a:lnTo>
                      <a:pt x="351" y="613"/>
                    </a:lnTo>
                    <a:lnTo>
                      <a:pt x="350" y="613"/>
                    </a:lnTo>
                    <a:lnTo>
                      <a:pt x="348" y="613"/>
                    </a:lnTo>
                    <a:lnTo>
                      <a:pt x="347" y="611"/>
                    </a:lnTo>
                    <a:lnTo>
                      <a:pt x="347" y="609"/>
                    </a:lnTo>
                    <a:lnTo>
                      <a:pt x="344" y="609"/>
                    </a:lnTo>
                    <a:lnTo>
                      <a:pt x="342" y="609"/>
                    </a:lnTo>
                    <a:lnTo>
                      <a:pt x="341" y="607"/>
                    </a:lnTo>
                    <a:lnTo>
                      <a:pt x="341" y="605"/>
                    </a:lnTo>
                    <a:lnTo>
                      <a:pt x="339" y="605"/>
                    </a:lnTo>
                    <a:lnTo>
                      <a:pt x="337" y="605"/>
                    </a:lnTo>
                    <a:lnTo>
                      <a:pt x="336" y="602"/>
                    </a:lnTo>
                    <a:lnTo>
                      <a:pt x="336" y="600"/>
                    </a:lnTo>
                    <a:lnTo>
                      <a:pt x="334" y="600"/>
                    </a:lnTo>
                    <a:lnTo>
                      <a:pt x="332" y="600"/>
                    </a:lnTo>
                    <a:lnTo>
                      <a:pt x="333" y="602"/>
                    </a:lnTo>
                    <a:lnTo>
                      <a:pt x="333" y="605"/>
                    </a:lnTo>
                    <a:lnTo>
                      <a:pt x="335" y="605"/>
                    </a:lnTo>
                    <a:lnTo>
                      <a:pt x="337" y="605"/>
                    </a:lnTo>
                    <a:lnTo>
                      <a:pt x="338" y="607"/>
                    </a:lnTo>
                    <a:lnTo>
                      <a:pt x="338" y="608"/>
                    </a:lnTo>
                    <a:lnTo>
                      <a:pt x="340" y="609"/>
                    </a:lnTo>
                    <a:lnTo>
                      <a:pt x="342" y="609"/>
                    </a:lnTo>
                    <a:lnTo>
                      <a:pt x="342" y="611"/>
                    </a:lnTo>
                    <a:lnTo>
                      <a:pt x="343" y="612"/>
                    </a:lnTo>
                    <a:lnTo>
                      <a:pt x="345" y="612"/>
                    </a:lnTo>
                    <a:lnTo>
                      <a:pt x="348" y="613"/>
                    </a:lnTo>
                    <a:lnTo>
                      <a:pt x="348" y="614"/>
                    </a:lnTo>
                    <a:lnTo>
                      <a:pt x="349" y="616"/>
                    </a:lnTo>
                    <a:lnTo>
                      <a:pt x="347" y="616"/>
                    </a:lnTo>
                    <a:lnTo>
                      <a:pt x="344" y="616"/>
                    </a:lnTo>
                    <a:lnTo>
                      <a:pt x="345" y="617"/>
                    </a:lnTo>
                    <a:lnTo>
                      <a:pt x="345" y="619"/>
                    </a:lnTo>
                    <a:lnTo>
                      <a:pt x="343" y="619"/>
                    </a:lnTo>
                    <a:lnTo>
                      <a:pt x="341" y="619"/>
                    </a:lnTo>
                    <a:lnTo>
                      <a:pt x="342" y="621"/>
                    </a:lnTo>
                    <a:lnTo>
                      <a:pt x="343" y="623"/>
                    </a:lnTo>
                    <a:lnTo>
                      <a:pt x="341" y="623"/>
                    </a:lnTo>
                    <a:lnTo>
                      <a:pt x="339" y="623"/>
                    </a:lnTo>
                    <a:lnTo>
                      <a:pt x="337" y="623"/>
                    </a:lnTo>
                    <a:lnTo>
                      <a:pt x="335" y="622"/>
                    </a:lnTo>
                    <a:lnTo>
                      <a:pt x="335" y="624"/>
                    </a:lnTo>
                    <a:lnTo>
                      <a:pt x="336" y="626"/>
                    </a:lnTo>
                    <a:lnTo>
                      <a:pt x="337" y="628"/>
                    </a:lnTo>
                    <a:lnTo>
                      <a:pt x="337" y="629"/>
                    </a:lnTo>
                    <a:lnTo>
                      <a:pt x="335" y="629"/>
                    </a:lnTo>
                    <a:lnTo>
                      <a:pt x="333" y="629"/>
                    </a:lnTo>
                    <a:lnTo>
                      <a:pt x="334" y="631"/>
                    </a:lnTo>
                    <a:lnTo>
                      <a:pt x="335" y="632"/>
                    </a:lnTo>
                    <a:lnTo>
                      <a:pt x="333" y="632"/>
                    </a:lnTo>
                    <a:lnTo>
                      <a:pt x="331" y="632"/>
                    </a:lnTo>
                    <a:lnTo>
                      <a:pt x="331" y="634"/>
                    </a:lnTo>
                    <a:lnTo>
                      <a:pt x="332" y="636"/>
                    </a:lnTo>
                    <a:lnTo>
                      <a:pt x="330" y="635"/>
                    </a:lnTo>
                    <a:lnTo>
                      <a:pt x="327" y="635"/>
                    </a:lnTo>
                    <a:lnTo>
                      <a:pt x="327" y="633"/>
                    </a:lnTo>
                    <a:lnTo>
                      <a:pt x="326" y="632"/>
                    </a:lnTo>
                    <a:lnTo>
                      <a:pt x="324" y="631"/>
                    </a:lnTo>
                    <a:lnTo>
                      <a:pt x="322" y="631"/>
                    </a:lnTo>
                    <a:lnTo>
                      <a:pt x="323" y="633"/>
                    </a:lnTo>
                    <a:lnTo>
                      <a:pt x="323" y="635"/>
                    </a:lnTo>
                    <a:lnTo>
                      <a:pt x="325" y="635"/>
                    </a:lnTo>
                    <a:lnTo>
                      <a:pt x="327" y="635"/>
                    </a:lnTo>
                    <a:lnTo>
                      <a:pt x="328" y="638"/>
                    </a:lnTo>
                    <a:lnTo>
                      <a:pt x="328" y="640"/>
                    </a:lnTo>
                    <a:lnTo>
                      <a:pt x="330" y="641"/>
                    </a:lnTo>
                    <a:lnTo>
                      <a:pt x="330" y="643"/>
                    </a:lnTo>
                    <a:lnTo>
                      <a:pt x="327" y="643"/>
                    </a:lnTo>
                    <a:lnTo>
                      <a:pt x="326" y="643"/>
                    </a:lnTo>
                    <a:lnTo>
                      <a:pt x="326" y="644"/>
                    </a:lnTo>
                    <a:lnTo>
                      <a:pt x="327" y="646"/>
                    </a:lnTo>
                    <a:lnTo>
                      <a:pt x="323" y="646"/>
                    </a:lnTo>
                    <a:lnTo>
                      <a:pt x="321" y="646"/>
                    </a:lnTo>
                    <a:lnTo>
                      <a:pt x="319" y="645"/>
                    </a:lnTo>
                    <a:lnTo>
                      <a:pt x="319" y="644"/>
                    </a:lnTo>
                    <a:lnTo>
                      <a:pt x="318" y="642"/>
                    </a:lnTo>
                    <a:lnTo>
                      <a:pt x="320" y="642"/>
                    </a:lnTo>
                    <a:lnTo>
                      <a:pt x="322" y="642"/>
                    </a:lnTo>
                    <a:lnTo>
                      <a:pt x="321" y="641"/>
                    </a:lnTo>
                    <a:lnTo>
                      <a:pt x="321" y="639"/>
                    </a:lnTo>
                    <a:lnTo>
                      <a:pt x="319" y="639"/>
                    </a:lnTo>
                    <a:lnTo>
                      <a:pt x="317" y="639"/>
                    </a:lnTo>
                    <a:lnTo>
                      <a:pt x="315" y="638"/>
                    </a:lnTo>
                    <a:lnTo>
                      <a:pt x="312" y="638"/>
                    </a:lnTo>
                    <a:lnTo>
                      <a:pt x="312" y="635"/>
                    </a:lnTo>
                    <a:lnTo>
                      <a:pt x="311" y="634"/>
                    </a:lnTo>
                    <a:lnTo>
                      <a:pt x="309" y="633"/>
                    </a:lnTo>
                    <a:lnTo>
                      <a:pt x="307" y="633"/>
                    </a:lnTo>
                    <a:lnTo>
                      <a:pt x="308" y="635"/>
                    </a:lnTo>
                    <a:lnTo>
                      <a:pt x="309" y="638"/>
                    </a:lnTo>
                    <a:lnTo>
                      <a:pt x="310" y="638"/>
                    </a:lnTo>
                    <a:lnTo>
                      <a:pt x="312" y="638"/>
                    </a:lnTo>
                    <a:lnTo>
                      <a:pt x="314" y="640"/>
                    </a:lnTo>
                    <a:lnTo>
                      <a:pt x="314" y="642"/>
                    </a:lnTo>
                    <a:lnTo>
                      <a:pt x="315" y="643"/>
                    </a:lnTo>
                    <a:lnTo>
                      <a:pt x="316" y="645"/>
                    </a:lnTo>
                    <a:lnTo>
                      <a:pt x="317" y="645"/>
                    </a:lnTo>
                    <a:lnTo>
                      <a:pt x="319" y="645"/>
                    </a:lnTo>
                    <a:lnTo>
                      <a:pt x="320" y="647"/>
                    </a:lnTo>
                    <a:lnTo>
                      <a:pt x="320" y="649"/>
                    </a:lnTo>
                    <a:lnTo>
                      <a:pt x="321" y="651"/>
                    </a:lnTo>
                    <a:lnTo>
                      <a:pt x="321" y="652"/>
                    </a:lnTo>
                    <a:lnTo>
                      <a:pt x="320" y="652"/>
                    </a:lnTo>
                    <a:lnTo>
                      <a:pt x="318" y="652"/>
                    </a:lnTo>
                    <a:lnTo>
                      <a:pt x="318" y="655"/>
                    </a:lnTo>
                    <a:lnTo>
                      <a:pt x="319" y="656"/>
                    </a:lnTo>
                    <a:lnTo>
                      <a:pt x="317" y="656"/>
                    </a:lnTo>
                    <a:lnTo>
                      <a:pt x="315" y="656"/>
                    </a:lnTo>
                    <a:lnTo>
                      <a:pt x="316" y="658"/>
                    </a:lnTo>
                    <a:lnTo>
                      <a:pt x="316" y="659"/>
                    </a:lnTo>
                    <a:lnTo>
                      <a:pt x="314" y="659"/>
                    </a:lnTo>
                    <a:lnTo>
                      <a:pt x="311" y="659"/>
                    </a:lnTo>
                    <a:lnTo>
                      <a:pt x="311" y="657"/>
                    </a:lnTo>
                    <a:lnTo>
                      <a:pt x="310" y="656"/>
                    </a:lnTo>
                    <a:lnTo>
                      <a:pt x="308" y="655"/>
                    </a:lnTo>
                    <a:lnTo>
                      <a:pt x="307" y="655"/>
                    </a:lnTo>
                    <a:lnTo>
                      <a:pt x="307" y="657"/>
                    </a:lnTo>
                    <a:lnTo>
                      <a:pt x="308" y="659"/>
                    </a:lnTo>
                    <a:lnTo>
                      <a:pt x="308" y="659"/>
                    </a:lnTo>
                    <a:lnTo>
                      <a:pt x="310" y="659"/>
                    </a:lnTo>
                    <a:lnTo>
                      <a:pt x="311" y="659"/>
                    </a:lnTo>
                    <a:lnTo>
                      <a:pt x="311" y="659"/>
                    </a:lnTo>
                    <a:lnTo>
                      <a:pt x="312" y="661"/>
                    </a:lnTo>
                    <a:lnTo>
                      <a:pt x="314" y="663"/>
                    </a:lnTo>
                    <a:lnTo>
                      <a:pt x="311" y="662"/>
                    </a:lnTo>
                    <a:lnTo>
                      <a:pt x="309" y="662"/>
                    </a:lnTo>
                    <a:lnTo>
                      <a:pt x="309" y="664"/>
                    </a:lnTo>
                    <a:lnTo>
                      <a:pt x="310" y="666"/>
                    </a:lnTo>
                    <a:lnTo>
                      <a:pt x="308" y="665"/>
                    </a:lnTo>
                    <a:lnTo>
                      <a:pt x="306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3" y="667"/>
                    </a:lnTo>
                    <a:lnTo>
                      <a:pt x="304" y="668"/>
                    </a:lnTo>
                    <a:lnTo>
                      <a:pt x="302" y="668"/>
                    </a:lnTo>
                    <a:lnTo>
                      <a:pt x="300" y="668"/>
                    </a:lnTo>
                    <a:lnTo>
                      <a:pt x="300" y="671"/>
                    </a:lnTo>
                    <a:lnTo>
                      <a:pt x="301" y="672"/>
                    </a:lnTo>
                    <a:lnTo>
                      <a:pt x="302" y="673"/>
                    </a:lnTo>
                    <a:lnTo>
                      <a:pt x="303" y="673"/>
                    </a:lnTo>
                    <a:lnTo>
                      <a:pt x="304" y="673"/>
                    </a:lnTo>
                    <a:lnTo>
                      <a:pt x="305" y="673"/>
                    </a:lnTo>
                    <a:lnTo>
                      <a:pt x="305" y="675"/>
                    </a:lnTo>
                    <a:lnTo>
                      <a:pt x="306" y="676"/>
                    </a:lnTo>
                    <a:lnTo>
                      <a:pt x="304" y="676"/>
                    </a:lnTo>
                    <a:lnTo>
                      <a:pt x="302" y="676"/>
                    </a:lnTo>
                    <a:lnTo>
                      <a:pt x="300" y="676"/>
                    </a:lnTo>
                    <a:lnTo>
                      <a:pt x="298" y="676"/>
                    </a:lnTo>
                    <a:lnTo>
                      <a:pt x="299" y="677"/>
                    </a:lnTo>
                    <a:lnTo>
                      <a:pt x="300" y="679"/>
                    </a:lnTo>
                    <a:lnTo>
                      <a:pt x="300" y="681"/>
                    </a:lnTo>
                    <a:lnTo>
                      <a:pt x="301" y="682"/>
                    </a:lnTo>
                    <a:lnTo>
                      <a:pt x="299" y="682"/>
                    </a:lnTo>
                    <a:lnTo>
                      <a:pt x="297" y="682"/>
                    </a:lnTo>
                    <a:lnTo>
                      <a:pt x="294" y="682"/>
                    </a:lnTo>
                    <a:lnTo>
                      <a:pt x="292" y="682"/>
                    </a:lnTo>
                    <a:lnTo>
                      <a:pt x="293" y="683"/>
                    </a:lnTo>
                    <a:lnTo>
                      <a:pt x="293" y="685"/>
                    </a:lnTo>
                    <a:lnTo>
                      <a:pt x="294" y="688"/>
                    </a:lnTo>
                    <a:lnTo>
                      <a:pt x="294" y="690"/>
                    </a:lnTo>
                    <a:lnTo>
                      <a:pt x="293" y="689"/>
                    </a:lnTo>
                    <a:lnTo>
                      <a:pt x="291" y="689"/>
                    </a:lnTo>
                    <a:lnTo>
                      <a:pt x="291" y="691"/>
                    </a:lnTo>
                    <a:lnTo>
                      <a:pt x="292" y="693"/>
                    </a:lnTo>
                    <a:lnTo>
                      <a:pt x="290" y="693"/>
                    </a:lnTo>
                    <a:lnTo>
                      <a:pt x="288" y="692"/>
                    </a:lnTo>
                    <a:lnTo>
                      <a:pt x="286" y="692"/>
                    </a:lnTo>
                    <a:lnTo>
                      <a:pt x="284" y="692"/>
                    </a:lnTo>
                    <a:lnTo>
                      <a:pt x="284" y="690"/>
                    </a:lnTo>
                    <a:lnTo>
                      <a:pt x="283" y="689"/>
                    </a:lnTo>
                    <a:lnTo>
                      <a:pt x="281" y="688"/>
                    </a:lnTo>
                    <a:lnTo>
                      <a:pt x="278" y="688"/>
                    </a:lnTo>
                    <a:lnTo>
                      <a:pt x="280" y="690"/>
                    </a:lnTo>
                    <a:lnTo>
                      <a:pt x="281" y="692"/>
                    </a:lnTo>
                    <a:lnTo>
                      <a:pt x="283" y="692"/>
                    </a:lnTo>
                    <a:lnTo>
                      <a:pt x="284" y="692"/>
                    </a:lnTo>
                    <a:lnTo>
                      <a:pt x="285" y="694"/>
                    </a:lnTo>
                    <a:lnTo>
                      <a:pt x="285" y="695"/>
                    </a:lnTo>
                    <a:lnTo>
                      <a:pt x="286" y="697"/>
                    </a:lnTo>
                    <a:lnTo>
                      <a:pt x="287" y="699"/>
                    </a:lnTo>
                    <a:lnTo>
                      <a:pt x="285" y="699"/>
                    </a:lnTo>
                    <a:lnTo>
                      <a:pt x="283" y="699"/>
                    </a:lnTo>
                    <a:lnTo>
                      <a:pt x="283" y="700"/>
                    </a:lnTo>
                    <a:lnTo>
                      <a:pt x="284" y="702"/>
                    </a:lnTo>
                    <a:lnTo>
                      <a:pt x="282" y="702"/>
                    </a:lnTo>
                    <a:lnTo>
                      <a:pt x="280" y="702"/>
                    </a:lnTo>
                    <a:lnTo>
                      <a:pt x="281" y="703"/>
                    </a:lnTo>
                    <a:lnTo>
                      <a:pt x="281" y="706"/>
                    </a:lnTo>
                    <a:lnTo>
                      <a:pt x="278" y="706"/>
                    </a:lnTo>
                    <a:lnTo>
                      <a:pt x="277" y="706"/>
                    </a:lnTo>
                    <a:lnTo>
                      <a:pt x="277" y="708"/>
                    </a:lnTo>
                    <a:lnTo>
                      <a:pt x="278" y="709"/>
                    </a:lnTo>
                    <a:lnTo>
                      <a:pt x="276" y="709"/>
                    </a:lnTo>
                    <a:lnTo>
                      <a:pt x="274" y="709"/>
                    </a:lnTo>
                    <a:lnTo>
                      <a:pt x="275" y="711"/>
                    </a:lnTo>
                    <a:lnTo>
                      <a:pt x="275" y="712"/>
                    </a:lnTo>
                    <a:lnTo>
                      <a:pt x="273" y="712"/>
                    </a:lnTo>
                    <a:lnTo>
                      <a:pt x="271" y="712"/>
                    </a:lnTo>
                    <a:lnTo>
                      <a:pt x="272" y="714"/>
                    </a:lnTo>
                    <a:lnTo>
                      <a:pt x="273" y="715"/>
                    </a:lnTo>
                    <a:lnTo>
                      <a:pt x="271" y="715"/>
                    </a:lnTo>
                    <a:lnTo>
                      <a:pt x="269" y="715"/>
                    </a:lnTo>
                    <a:lnTo>
                      <a:pt x="269" y="717"/>
                    </a:lnTo>
                    <a:lnTo>
                      <a:pt x="270" y="718"/>
                    </a:lnTo>
                    <a:lnTo>
                      <a:pt x="268" y="718"/>
                    </a:lnTo>
                    <a:lnTo>
                      <a:pt x="266" y="718"/>
                    </a:lnTo>
                    <a:lnTo>
                      <a:pt x="267" y="721"/>
                    </a:lnTo>
                    <a:lnTo>
                      <a:pt x="267" y="723"/>
                    </a:lnTo>
                    <a:lnTo>
                      <a:pt x="265" y="722"/>
                    </a:lnTo>
                    <a:lnTo>
                      <a:pt x="264" y="722"/>
                    </a:lnTo>
                    <a:lnTo>
                      <a:pt x="264" y="724"/>
                    </a:lnTo>
                    <a:lnTo>
                      <a:pt x="265" y="726"/>
                    </a:lnTo>
                    <a:lnTo>
                      <a:pt x="262" y="726"/>
                    </a:lnTo>
                    <a:lnTo>
                      <a:pt x="260" y="725"/>
                    </a:lnTo>
                    <a:lnTo>
                      <a:pt x="258" y="725"/>
                    </a:lnTo>
                    <a:lnTo>
                      <a:pt x="256" y="725"/>
                    </a:lnTo>
                    <a:lnTo>
                      <a:pt x="257" y="727"/>
                    </a:lnTo>
                    <a:lnTo>
                      <a:pt x="257" y="728"/>
                    </a:lnTo>
                    <a:lnTo>
                      <a:pt x="258" y="729"/>
                    </a:lnTo>
                    <a:lnTo>
                      <a:pt x="259" y="729"/>
                    </a:lnTo>
                    <a:lnTo>
                      <a:pt x="261" y="729"/>
                    </a:lnTo>
                    <a:lnTo>
                      <a:pt x="261" y="729"/>
                    </a:lnTo>
                    <a:lnTo>
                      <a:pt x="262" y="731"/>
                    </a:lnTo>
                    <a:lnTo>
                      <a:pt x="262" y="732"/>
                    </a:lnTo>
                    <a:lnTo>
                      <a:pt x="260" y="732"/>
                    </a:lnTo>
                    <a:lnTo>
                      <a:pt x="259" y="732"/>
                    </a:lnTo>
                    <a:lnTo>
                      <a:pt x="259" y="734"/>
                    </a:lnTo>
                    <a:lnTo>
                      <a:pt x="260" y="735"/>
                    </a:lnTo>
                    <a:lnTo>
                      <a:pt x="258" y="735"/>
                    </a:lnTo>
                    <a:lnTo>
                      <a:pt x="256" y="735"/>
                    </a:lnTo>
                    <a:lnTo>
                      <a:pt x="257" y="738"/>
                    </a:lnTo>
                    <a:lnTo>
                      <a:pt x="257" y="739"/>
                    </a:lnTo>
                    <a:lnTo>
                      <a:pt x="255" y="739"/>
                    </a:lnTo>
                    <a:lnTo>
                      <a:pt x="253" y="739"/>
                    </a:lnTo>
                    <a:lnTo>
                      <a:pt x="251" y="739"/>
                    </a:lnTo>
                    <a:lnTo>
                      <a:pt x="250" y="739"/>
                    </a:lnTo>
                    <a:lnTo>
                      <a:pt x="250" y="740"/>
                    </a:lnTo>
                    <a:lnTo>
                      <a:pt x="251" y="742"/>
                    </a:lnTo>
                    <a:lnTo>
                      <a:pt x="252" y="744"/>
                    </a:lnTo>
                    <a:lnTo>
                      <a:pt x="252" y="746"/>
                    </a:lnTo>
                    <a:lnTo>
                      <a:pt x="250" y="746"/>
                    </a:lnTo>
                    <a:lnTo>
                      <a:pt x="248" y="745"/>
                    </a:lnTo>
                    <a:lnTo>
                      <a:pt x="249" y="747"/>
                    </a:lnTo>
                    <a:lnTo>
                      <a:pt x="250" y="749"/>
                    </a:lnTo>
                    <a:lnTo>
                      <a:pt x="248" y="749"/>
                    </a:lnTo>
                    <a:lnTo>
                      <a:pt x="245" y="749"/>
                    </a:lnTo>
                    <a:lnTo>
                      <a:pt x="243" y="748"/>
                    </a:lnTo>
                    <a:lnTo>
                      <a:pt x="241" y="748"/>
                    </a:lnTo>
                    <a:lnTo>
                      <a:pt x="241" y="750"/>
                    </a:lnTo>
                    <a:lnTo>
                      <a:pt x="242" y="752"/>
                    </a:lnTo>
                    <a:lnTo>
                      <a:pt x="243" y="753"/>
                    </a:lnTo>
                    <a:lnTo>
                      <a:pt x="243" y="756"/>
                    </a:lnTo>
                    <a:lnTo>
                      <a:pt x="241" y="756"/>
                    </a:lnTo>
                    <a:lnTo>
                      <a:pt x="240" y="756"/>
                    </a:lnTo>
                    <a:lnTo>
                      <a:pt x="240" y="758"/>
                    </a:lnTo>
                    <a:lnTo>
                      <a:pt x="241" y="759"/>
                    </a:lnTo>
                    <a:lnTo>
                      <a:pt x="239" y="759"/>
                    </a:lnTo>
                    <a:lnTo>
                      <a:pt x="237" y="759"/>
                    </a:lnTo>
                    <a:lnTo>
                      <a:pt x="235" y="759"/>
                    </a:lnTo>
                    <a:lnTo>
                      <a:pt x="233" y="759"/>
                    </a:lnTo>
                    <a:lnTo>
                      <a:pt x="234" y="760"/>
                    </a:lnTo>
                    <a:lnTo>
                      <a:pt x="235" y="762"/>
                    </a:lnTo>
                    <a:lnTo>
                      <a:pt x="235" y="764"/>
                    </a:lnTo>
                    <a:lnTo>
                      <a:pt x="236" y="765"/>
                    </a:lnTo>
                    <a:lnTo>
                      <a:pt x="234" y="765"/>
                    </a:lnTo>
                    <a:lnTo>
                      <a:pt x="232" y="765"/>
                    </a:lnTo>
                    <a:lnTo>
                      <a:pt x="233" y="767"/>
                    </a:lnTo>
                    <a:lnTo>
                      <a:pt x="233" y="769"/>
                    </a:lnTo>
                    <a:lnTo>
                      <a:pt x="231" y="768"/>
                    </a:lnTo>
                    <a:lnTo>
                      <a:pt x="228" y="768"/>
                    </a:lnTo>
                    <a:lnTo>
                      <a:pt x="230" y="770"/>
                    </a:lnTo>
                    <a:lnTo>
                      <a:pt x="231" y="773"/>
                    </a:lnTo>
                    <a:lnTo>
                      <a:pt x="228" y="773"/>
                    </a:lnTo>
                    <a:lnTo>
                      <a:pt x="226" y="772"/>
                    </a:lnTo>
                    <a:lnTo>
                      <a:pt x="224" y="772"/>
                    </a:lnTo>
                    <a:lnTo>
                      <a:pt x="222" y="772"/>
                    </a:lnTo>
                    <a:lnTo>
                      <a:pt x="223" y="774"/>
                    </a:lnTo>
                    <a:lnTo>
                      <a:pt x="223" y="776"/>
                    </a:lnTo>
                    <a:lnTo>
                      <a:pt x="224" y="777"/>
                    </a:lnTo>
                    <a:lnTo>
                      <a:pt x="225" y="779"/>
                    </a:lnTo>
                    <a:lnTo>
                      <a:pt x="223" y="779"/>
                    </a:lnTo>
                    <a:lnTo>
                      <a:pt x="221" y="779"/>
                    </a:lnTo>
                    <a:lnTo>
                      <a:pt x="221" y="780"/>
                    </a:lnTo>
                    <a:lnTo>
                      <a:pt x="222" y="782"/>
                    </a:lnTo>
                    <a:lnTo>
                      <a:pt x="220" y="782"/>
                    </a:lnTo>
                    <a:lnTo>
                      <a:pt x="218" y="782"/>
                    </a:lnTo>
                    <a:lnTo>
                      <a:pt x="219" y="784"/>
                    </a:lnTo>
                    <a:lnTo>
                      <a:pt x="219" y="785"/>
                    </a:lnTo>
                    <a:lnTo>
                      <a:pt x="218" y="785"/>
                    </a:lnTo>
                    <a:lnTo>
                      <a:pt x="216" y="785"/>
                    </a:lnTo>
                    <a:lnTo>
                      <a:pt x="216" y="788"/>
                    </a:lnTo>
                    <a:lnTo>
                      <a:pt x="217" y="789"/>
                    </a:lnTo>
                    <a:lnTo>
                      <a:pt x="215" y="789"/>
                    </a:lnTo>
                    <a:lnTo>
                      <a:pt x="212" y="789"/>
                    </a:lnTo>
                    <a:lnTo>
                      <a:pt x="211" y="786"/>
                    </a:lnTo>
                    <a:lnTo>
                      <a:pt x="211" y="785"/>
                    </a:lnTo>
                    <a:lnTo>
                      <a:pt x="209" y="785"/>
                    </a:lnTo>
                    <a:lnTo>
                      <a:pt x="207" y="784"/>
                    </a:lnTo>
                    <a:lnTo>
                      <a:pt x="208" y="786"/>
                    </a:lnTo>
                    <a:lnTo>
                      <a:pt x="208" y="789"/>
                    </a:lnTo>
                    <a:lnTo>
                      <a:pt x="210" y="789"/>
                    </a:lnTo>
                    <a:lnTo>
                      <a:pt x="212" y="789"/>
                    </a:lnTo>
                    <a:lnTo>
                      <a:pt x="214" y="791"/>
                    </a:lnTo>
                    <a:lnTo>
                      <a:pt x="214" y="793"/>
                    </a:lnTo>
                    <a:lnTo>
                      <a:pt x="211" y="792"/>
                    </a:lnTo>
                    <a:lnTo>
                      <a:pt x="210" y="792"/>
                    </a:lnTo>
                    <a:lnTo>
                      <a:pt x="210" y="794"/>
                    </a:lnTo>
                    <a:lnTo>
                      <a:pt x="211" y="796"/>
                    </a:lnTo>
                    <a:lnTo>
                      <a:pt x="209" y="796"/>
                    </a:lnTo>
                    <a:lnTo>
                      <a:pt x="207" y="795"/>
                    </a:lnTo>
                    <a:lnTo>
                      <a:pt x="208" y="797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4" y="799"/>
                    </a:lnTo>
                    <a:lnTo>
                      <a:pt x="205" y="800"/>
                    </a:lnTo>
                    <a:lnTo>
                      <a:pt x="206" y="802"/>
                    </a:lnTo>
                    <a:lnTo>
                      <a:pt x="204" y="802"/>
                    </a:lnTo>
                    <a:lnTo>
                      <a:pt x="202" y="802"/>
                    </a:lnTo>
                    <a:lnTo>
                      <a:pt x="203" y="805"/>
                    </a:lnTo>
                    <a:lnTo>
                      <a:pt x="203" y="806"/>
                    </a:lnTo>
                    <a:lnTo>
                      <a:pt x="201" y="806"/>
                    </a:lnTo>
                    <a:lnTo>
                      <a:pt x="199" y="806"/>
                    </a:lnTo>
                    <a:lnTo>
                      <a:pt x="200" y="808"/>
                    </a:lnTo>
                    <a:lnTo>
                      <a:pt x="201" y="809"/>
                    </a:lnTo>
                    <a:lnTo>
                      <a:pt x="199" y="809"/>
                    </a:lnTo>
                    <a:lnTo>
                      <a:pt x="197" y="809"/>
                    </a:lnTo>
                    <a:lnTo>
                      <a:pt x="197" y="811"/>
                    </a:lnTo>
                    <a:lnTo>
                      <a:pt x="198" y="813"/>
                    </a:lnTo>
                    <a:lnTo>
                      <a:pt x="199" y="814"/>
                    </a:lnTo>
                    <a:lnTo>
                      <a:pt x="199" y="816"/>
                    </a:lnTo>
                    <a:lnTo>
                      <a:pt x="198" y="816"/>
                    </a:lnTo>
                    <a:lnTo>
                      <a:pt x="195" y="816"/>
                    </a:lnTo>
                    <a:lnTo>
                      <a:pt x="195" y="817"/>
                    </a:lnTo>
                    <a:lnTo>
                      <a:pt x="197" y="819"/>
                    </a:lnTo>
                    <a:lnTo>
                      <a:pt x="194" y="819"/>
                    </a:lnTo>
                    <a:lnTo>
                      <a:pt x="192" y="819"/>
                    </a:lnTo>
                    <a:lnTo>
                      <a:pt x="193" y="822"/>
                    </a:lnTo>
                    <a:lnTo>
                      <a:pt x="194" y="823"/>
                    </a:lnTo>
                    <a:lnTo>
                      <a:pt x="192" y="823"/>
                    </a:lnTo>
                    <a:lnTo>
                      <a:pt x="190" y="823"/>
                    </a:lnTo>
                    <a:lnTo>
                      <a:pt x="190" y="825"/>
                    </a:lnTo>
                    <a:lnTo>
                      <a:pt x="191" y="826"/>
                    </a:lnTo>
                    <a:lnTo>
                      <a:pt x="189" y="826"/>
                    </a:lnTo>
                    <a:lnTo>
                      <a:pt x="187" y="826"/>
                    </a:lnTo>
                    <a:lnTo>
                      <a:pt x="188" y="828"/>
                    </a:lnTo>
                    <a:lnTo>
                      <a:pt x="189" y="830"/>
                    </a:lnTo>
                    <a:lnTo>
                      <a:pt x="187" y="830"/>
                    </a:lnTo>
                    <a:lnTo>
                      <a:pt x="185" y="829"/>
                    </a:lnTo>
                    <a:lnTo>
                      <a:pt x="184" y="828"/>
                    </a:lnTo>
                    <a:lnTo>
                      <a:pt x="184" y="826"/>
                    </a:lnTo>
                    <a:lnTo>
                      <a:pt x="182" y="826"/>
                    </a:lnTo>
                    <a:lnTo>
                      <a:pt x="179" y="826"/>
                    </a:lnTo>
                    <a:lnTo>
                      <a:pt x="178" y="824"/>
                    </a:lnTo>
                    <a:lnTo>
                      <a:pt x="177" y="822"/>
                    </a:lnTo>
                    <a:lnTo>
                      <a:pt x="176" y="822"/>
                    </a:lnTo>
                    <a:lnTo>
                      <a:pt x="174" y="822"/>
                    </a:lnTo>
                    <a:lnTo>
                      <a:pt x="173" y="820"/>
                    </a:lnTo>
                    <a:lnTo>
                      <a:pt x="172" y="818"/>
                    </a:lnTo>
                    <a:lnTo>
                      <a:pt x="171" y="818"/>
                    </a:lnTo>
                    <a:lnTo>
                      <a:pt x="169" y="818"/>
                    </a:lnTo>
                    <a:lnTo>
                      <a:pt x="169" y="819"/>
                    </a:lnTo>
                    <a:lnTo>
                      <a:pt x="170" y="822"/>
                    </a:lnTo>
                    <a:lnTo>
                      <a:pt x="172" y="822"/>
                    </a:lnTo>
                    <a:lnTo>
                      <a:pt x="174" y="822"/>
                    </a:lnTo>
                    <a:lnTo>
                      <a:pt x="174" y="824"/>
                    </a:lnTo>
                    <a:lnTo>
                      <a:pt x="175" y="826"/>
                    </a:lnTo>
                    <a:lnTo>
                      <a:pt x="177" y="826"/>
                    </a:lnTo>
                    <a:lnTo>
                      <a:pt x="179" y="826"/>
                    </a:lnTo>
                    <a:lnTo>
                      <a:pt x="179" y="828"/>
                    </a:lnTo>
                    <a:lnTo>
                      <a:pt x="181" y="829"/>
                    </a:lnTo>
                    <a:lnTo>
                      <a:pt x="183" y="829"/>
                    </a:lnTo>
                    <a:lnTo>
                      <a:pt x="185" y="829"/>
                    </a:lnTo>
                    <a:lnTo>
                      <a:pt x="185" y="831"/>
                    </a:lnTo>
                    <a:lnTo>
                      <a:pt x="186" y="833"/>
                    </a:lnTo>
                    <a:lnTo>
                      <a:pt x="184" y="833"/>
                    </a:lnTo>
                    <a:lnTo>
                      <a:pt x="182" y="833"/>
                    </a:lnTo>
                    <a:lnTo>
                      <a:pt x="183" y="834"/>
                    </a:lnTo>
                    <a:lnTo>
                      <a:pt x="184" y="836"/>
                    </a:lnTo>
                    <a:lnTo>
                      <a:pt x="184" y="839"/>
                    </a:lnTo>
                    <a:lnTo>
                      <a:pt x="185" y="840"/>
                    </a:lnTo>
                    <a:lnTo>
                      <a:pt x="183" y="840"/>
                    </a:lnTo>
                    <a:lnTo>
                      <a:pt x="181" y="840"/>
                    </a:lnTo>
                    <a:lnTo>
                      <a:pt x="178" y="840"/>
                    </a:lnTo>
                    <a:lnTo>
                      <a:pt x="176" y="840"/>
                    </a:lnTo>
                    <a:lnTo>
                      <a:pt x="177" y="842"/>
                    </a:lnTo>
                    <a:lnTo>
                      <a:pt x="178" y="843"/>
                    </a:lnTo>
                    <a:lnTo>
                      <a:pt x="178" y="845"/>
                    </a:lnTo>
                    <a:lnTo>
                      <a:pt x="179" y="847"/>
                    </a:lnTo>
                    <a:lnTo>
                      <a:pt x="177" y="847"/>
                    </a:lnTo>
                    <a:lnTo>
                      <a:pt x="175" y="847"/>
                    </a:lnTo>
                    <a:lnTo>
                      <a:pt x="176" y="848"/>
                    </a:lnTo>
                    <a:lnTo>
                      <a:pt x="176" y="850"/>
                    </a:lnTo>
                    <a:lnTo>
                      <a:pt x="174" y="850"/>
                    </a:lnTo>
                    <a:lnTo>
                      <a:pt x="173" y="850"/>
                    </a:lnTo>
                    <a:lnTo>
                      <a:pt x="173" y="851"/>
                    </a:lnTo>
                    <a:lnTo>
                      <a:pt x="174" y="853"/>
                    </a:lnTo>
                    <a:lnTo>
                      <a:pt x="172" y="853"/>
                    </a:lnTo>
                    <a:lnTo>
                      <a:pt x="170" y="853"/>
                    </a:lnTo>
                    <a:lnTo>
                      <a:pt x="171" y="856"/>
                    </a:lnTo>
                    <a:lnTo>
                      <a:pt x="171" y="857"/>
                    </a:lnTo>
                    <a:lnTo>
                      <a:pt x="169" y="857"/>
                    </a:lnTo>
                    <a:lnTo>
                      <a:pt x="168" y="857"/>
                    </a:lnTo>
                    <a:lnTo>
                      <a:pt x="168" y="859"/>
                    </a:lnTo>
                    <a:lnTo>
                      <a:pt x="169" y="861"/>
                    </a:lnTo>
                    <a:lnTo>
                      <a:pt x="167" y="860"/>
                    </a:lnTo>
                    <a:lnTo>
                      <a:pt x="165" y="860"/>
                    </a:lnTo>
                    <a:lnTo>
                      <a:pt x="166" y="862"/>
                    </a:lnTo>
                    <a:lnTo>
                      <a:pt x="166" y="864"/>
                    </a:lnTo>
                    <a:lnTo>
                      <a:pt x="165" y="864"/>
                    </a:lnTo>
                    <a:lnTo>
                      <a:pt x="162" y="864"/>
                    </a:lnTo>
                    <a:lnTo>
                      <a:pt x="162" y="865"/>
                    </a:lnTo>
                    <a:lnTo>
                      <a:pt x="164" y="867"/>
                    </a:lnTo>
                    <a:lnTo>
                      <a:pt x="161" y="867"/>
                    </a:lnTo>
                    <a:lnTo>
                      <a:pt x="159" y="867"/>
                    </a:lnTo>
                    <a:lnTo>
                      <a:pt x="160" y="868"/>
                    </a:lnTo>
                    <a:lnTo>
                      <a:pt x="160" y="870"/>
                    </a:lnTo>
                    <a:lnTo>
                      <a:pt x="161" y="873"/>
                    </a:lnTo>
                    <a:lnTo>
                      <a:pt x="162" y="875"/>
                    </a:lnTo>
                    <a:lnTo>
                      <a:pt x="160" y="875"/>
                    </a:lnTo>
                    <a:lnTo>
                      <a:pt x="158" y="874"/>
                    </a:lnTo>
                    <a:lnTo>
                      <a:pt x="156" y="874"/>
                    </a:lnTo>
                    <a:lnTo>
                      <a:pt x="154" y="874"/>
                    </a:lnTo>
                    <a:lnTo>
                      <a:pt x="155" y="876"/>
                    </a:lnTo>
                    <a:lnTo>
                      <a:pt x="156" y="878"/>
                    </a:lnTo>
                    <a:lnTo>
                      <a:pt x="154" y="877"/>
                    </a:lnTo>
                    <a:lnTo>
                      <a:pt x="152" y="877"/>
                    </a:lnTo>
                    <a:lnTo>
                      <a:pt x="152" y="879"/>
                    </a:lnTo>
                    <a:lnTo>
                      <a:pt x="153" y="881"/>
                    </a:lnTo>
                    <a:lnTo>
                      <a:pt x="154" y="883"/>
                    </a:lnTo>
                    <a:lnTo>
                      <a:pt x="155" y="884"/>
                    </a:lnTo>
                    <a:lnTo>
                      <a:pt x="153" y="884"/>
                    </a:lnTo>
                    <a:lnTo>
                      <a:pt x="151" y="884"/>
                    </a:lnTo>
                    <a:lnTo>
                      <a:pt x="149" y="884"/>
                    </a:lnTo>
                    <a:lnTo>
                      <a:pt x="147" y="884"/>
                    </a:lnTo>
                    <a:lnTo>
                      <a:pt x="148" y="886"/>
                    </a:lnTo>
                    <a:lnTo>
                      <a:pt x="148" y="887"/>
                    </a:lnTo>
                    <a:lnTo>
                      <a:pt x="149" y="890"/>
                    </a:lnTo>
                    <a:lnTo>
                      <a:pt x="150" y="892"/>
                    </a:lnTo>
                    <a:lnTo>
                      <a:pt x="148" y="892"/>
                    </a:lnTo>
                    <a:lnTo>
                      <a:pt x="145" y="892"/>
                    </a:lnTo>
                    <a:lnTo>
                      <a:pt x="147" y="893"/>
                    </a:lnTo>
                    <a:lnTo>
                      <a:pt x="147" y="895"/>
                    </a:lnTo>
                    <a:lnTo>
                      <a:pt x="145" y="895"/>
                    </a:lnTo>
                    <a:lnTo>
                      <a:pt x="143" y="895"/>
                    </a:lnTo>
                    <a:lnTo>
                      <a:pt x="143" y="896"/>
                    </a:lnTo>
                    <a:lnTo>
                      <a:pt x="144" y="898"/>
                    </a:lnTo>
                    <a:lnTo>
                      <a:pt x="142" y="898"/>
                    </a:lnTo>
                    <a:lnTo>
                      <a:pt x="140" y="898"/>
                    </a:lnTo>
                    <a:lnTo>
                      <a:pt x="141" y="900"/>
                    </a:lnTo>
                    <a:lnTo>
                      <a:pt x="142" y="901"/>
                    </a:lnTo>
                    <a:lnTo>
                      <a:pt x="140" y="901"/>
                    </a:lnTo>
                    <a:lnTo>
                      <a:pt x="138" y="901"/>
                    </a:lnTo>
                    <a:lnTo>
                      <a:pt x="137" y="900"/>
                    </a:lnTo>
                    <a:lnTo>
                      <a:pt x="136" y="898"/>
                    </a:lnTo>
                    <a:lnTo>
                      <a:pt x="135" y="898"/>
                    </a:lnTo>
                    <a:lnTo>
                      <a:pt x="133" y="898"/>
                    </a:lnTo>
                    <a:lnTo>
                      <a:pt x="133" y="900"/>
                    </a:lnTo>
                    <a:lnTo>
                      <a:pt x="134" y="901"/>
                    </a:lnTo>
                    <a:lnTo>
                      <a:pt x="136" y="901"/>
                    </a:lnTo>
                    <a:lnTo>
                      <a:pt x="138" y="901"/>
                    </a:lnTo>
                    <a:lnTo>
                      <a:pt x="139" y="903"/>
                    </a:lnTo>
                    <a:lnTo>
                      <a:pt x="139" y="906"/>
                    </a:lnTo>
                    <a:lnTo>
                      <a:pt x="140" y="907"/>
                    </a:lnTo>
                    <a:lnTo>
                      <a:pt x="141" y="909"/>
                    </a:lnTo>
                    <a:lnTo>
                      <a:pt x="139" y="909"/>
                    </a:lnTo>
                    <a:lnTo>
                      <a:pt x="137" y="909"/>
                    </a:lnTo>
                    <a:lnTo>
                      <a:pt x="138" y="911"/>
                    </a:lnTo>
                    <a:lnTo>
                      <a:pt x="138" y="912"/>
                    </a:lnTo>
                    <a:lnTo>
                      <a:pt x="136" y="912"/>
                    </a:lnTo>
                    <a:lnTo>
                      <a:pt x="134" y="912"/>
                    </a:lnTo>
                    <a:lnTo>
                      <a:pt x="132" y="912"/>
                    </a:lnTo>
                    <a:lnTo>
                      <a:pt x="131" y="912"/>
                    </a:lnTo>
                    <a:lnTo>
                      <a:pt x="131" y="914"/>
                    </a:lnTo>
                    <a:lnTo>
                      <a:pt x="132" y="915"/>
                    </a:lnTo>
                    <a:lnTo>
                      <a:pt x="133" y="917"/>
                    </a:lnTo>
                    <a:lnTo>
                      <a:pt x="133" y="919"/>
                    </a:lnTo>
                    <a:lnTo>
                      <a:pt x="132" y="919"/>
                    </a:lnTo>
                    <a:lnTo>
                      <a:pt x="129" y="919"/>
                    </a:lnTo>
                    <a:lnTo>
                      <a:pt x="129" y="920"/>
                    </a:lnTo>
                    <a:lnTo>
                      <a:pt x="131" y="923"/>
                    </a:lnTo>
                    <a:lnTo>
                      <a:pt x="128" y="923"/>
                    </a:lnTo>
                    <a:lnTo>
                      <a:pt x="126" y="923"/>
                    </a:lnTo>
                    <a:lnTo>
                      <a:pt x="127" y="925"/>
                    </a:lnTo>
                    <a:lnTo>
                      <a:pt x="128" y="926"/>
                    </a:lnTo>
                    <a:lnTo>
                      <a:pt x="126" y="926"/>
                    </a:lnTo>
                    <a:lnTo>
                      <a:pt x="124" y="926"/>
                    </a:lnTo>
                    <a:lnTo>
                      <a:pt x="125" y="928"/>
                    </a:lnTo>
                    <a:lnTo>
                      <a:pt x="125" y="929"/>
                    </a:lnTo>
                    <a:lnTo>
                      <a:pt x="123" y="929"/>
                    </a:lnTo>
                    <a:lnTo>
                      <a:pt x="121" y="929"/>
                    </a:lnTo>
                    <a:lnTo>
                      <a:pt x="122" y="931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19" y="933"/>
                    </a:lnTo>
                    <a:lnTo>
                      <a:pt x="120" y="934"/>
                    </a:lnTo>
                    <a:lnTo>
                      <a:pt x="120" y="936"/>
                    </a:lnTo>
                    <a:lnTo>
                      <a:pt x="118" y="936"/>
                    </a:lnTo>
                    <a:lnTo>
                      <a:pt x="117" y="936"/>
                    </a:lnTo>
                    <a:lnTo>
                      <a:pt x="117" y="939"/>
                    </a:lnTo>
                    <a:lnTo>
                      <a:pt x="118" y="940"/>
                    </a:lnTo>
                    <a:lnTo>
                      <a:pt x="116" y="940"/>
                    </a:lnTo>
                    <a:lnTo>
                      <a:pt x="114" y="940"/>
                    </a:lnTo>
                    <a:lnTo>
                      <a:pt x="115" y="942"/>
                    </a:lnTo>
                    <a:lnTo>
                      <a:pt x="116" y="943"/>
                    </a:lnTo>
                    <a:lnTo>
                      <a:pt x="117" y="945"/>
                    </a:lnTo>
                    <a:lnTo>
                      <a:pt x="117" y="947"/>
                    </a:lnTo>
                    <a:lnTo>
                      <a:pt x="115" y="947"/>
                    </a:lnTo>
                    <a:lnTo>
                      <a:pt x="112" y="947"/>
                    </a:lnTo>
                    <a:lnTo>
                      <a:pt x="110" y="947"/>
                    </a:lnTo>
                    <a:lnTo>
                      <a:pt x="109" y="947"/>
                    </a:lnTo>
                    <a:lnTo>
                      <a:pt x="109" y="948"/>
                    </a:lnTo>
                    <a:lnTo>
                      <a:pt x="110" y="950"/>
                    </a:lnTo>
                    <a:lnTo>
                      <a:pt x="108" y="950"/>
                    </a:lnTo>
                    <a:lnTo>
                      <a:pt x="106" y="950"/>
                    </a:lnTo>
                    <a:lnTo>
                      <a:pt x="107" y="952"/>
                    </a:lnTo>
                    <a:lnTo>
                      <a:pt x="108" y="953"/>
                    </a:lnTo>
                    <a:lnTo>
                      <a:pt x="109" y="956"/>
                    </a:lnTo>
                    <a:lnTo>
                      <a:pt x="109" y="958"/>
                    </a:lnTo>
                    <a:lnTo>
                      <a:pt x="107" y="958"/>
                    </a:lnTo>
                    <a:lnTo>
                      <a:pt x="106" y="958"/>
                    </a:lnTo>
                    <a:lnTo>
                      <a:pt x="106" y="959"/>
                    </a:lnTo>
                    <a:lnTo>
                      <a:pt x="107" y="961"/>
                    </a:lnTo>
                    <a:lnTo>
                      <a:pt x="105" y="961"/>
                    </a:lnTo>
                    <a:lnTo>
                      <a:pt x="103" y="961"/>
                    </a:lnTo>
                    <a:lnTo>
                      <a:pt x="104" y="963"/>
                    </a:lnTo>
                    <a:lnTo>
                      <a:pt x="105" y="964"/>
                    </a:lnTo>
                    <a:lnTo>
                      <a:pt x="103" y="964"/>
                    </a:lnTo>
                    <a:lnTo>
                      <a:pt x="101" y="964"/>
                    </a:lnTo>
                    <a:lnTo>
                      <a:pt x="102" y="966"/>
                    </a:lnTo>
                    <a:lnTo>
                      <a:pt x="102" y="968"/>
                    </a:lnTo>
                    <a:lnTo>
                      <a:pt x="101" y="968"/>
                    </a:lnTo>
                    <a:lnTo>
                      <a:pt x="99" y="968"/>
                    </a:lnTo>
                    <a:lnTo>
                      <a:pt x="99" y="969"/>
                    </a:lnTo>
                    <a:lnTo>
                      <a:pt x="100" y="972"/>
                    </a:lnTo>
                    <a:lnTo>
                      <a:pt x="98" y="972"/>
                    </a:lnTo>
                    <a:lnTo>
                      <a:pt x="95" y="972"/>
                    </a:lnTo>
                    <a:lnTo>
                      <a:pt x="97" y="973"/>
                    </a:lnTo>
                    <a:lnTo>
                      <a:pt x="98" y="975"/>
                    </a:lnTo>
                    <a:lnTo>
                      <a:pt x="95" y="975"/>
                    </a:lnTo>
                    <a:lnTo>
                      <a:pt x="93" y="975"/>
                    </a:lnTo>
                    <a:lnTo>
                      <a:pt x="94" y="977"/>
                    </a:lnTo>
                    <a:lnTo>
                      <a:pt x="95" y="978"/>
                    </a:lnTo>
                    <a:lnTo>
                      <a:pt x="95" y="980"/>
                    </a:lnTo>
                    <a:lnTo>
                      <a:pt x="97" y="982"/>
                    </a:lnTo>
                    <a:lnTo>
                      <a:pt x="94" y="982"/>
                    </a:lnTo>
                    <a:lnTo>
                      <a:pt x="92" y="982"/>
                    </a:lnTo>
                    <a:lnTo>
                      <a:pt x="93" y="983"/>
                    </a:lnTo>
                    <a:lnTo>
                      <a:pt x="94" y="985"/>
                    </a:lnTo>
                    <a:lnTo>
                      <a:pt x="92" y="985"/>
                    </a:lnTo>
                    <a:lnTo>
                      <a:pt x="90" y="985"/>
                    </a:lnTo>
                    <a:lnTo>
                      <a:pt x="88" y="985"/>
                    </a:lnTo>
                    <a:lnTo>
                      <a:pt x="86" y="985"/>
                    </a:lnTo>
                    <a:lnTo>
                      <a:pt x="87" y="987"/>
                    </a:lnTo>
                    <a:lnTo>
                      <a:pt x="88" y="989"/>
                    </a:lnTo>
                    <a:lnTo>
                      <a:pt x="86" y="989"/>
                    </a:lnTo>
                    <a:lnTo>
                      <a:pt x="84" y="989"/>
                    </a:lnTo>
                    <a:lnTo>
                      <a:pt x="85" y="991"/>
                    </a:lnTo>
                    <a:lnTo>
                      <a:pt x="85" y="993"/>
                    </a:lnTo>
                    <a:lnTo>
                      <a:pt x="86" y="994"/>
                    </a:lnTo>
                    <a:lnTo>
                      <a:pt x="87" y="996"/>
                    </a:lnTo>
                    <a:lnTo>
                      <a:pt x="85" y="996"/>
                    </a:lnTo>
                    <a:lnTo>
                      <a:pt x="83" y="996"/>
                    </a:lnTo>
                    <a:lnTo>
                      <a:pt x="81" y="996"/>
                    </a:lnTo>
                    <a:lnTo>
                      <a:pt x="78" y="996"/>
                    </a:lnTo>
                    <a:lnTo>
                      <a:pt x="76" y="996"/>
                    </a:lnTo>
                    <a:lnTo>
                      <a:pt x="75" y="996"/>
                    </a:lnTo>
                    <a:lnTo>
                      <a:pt x="75" y="998"/>
                    </a:lnTo>
                    <a:lnTo>
                      <a:pt x="76" y="999"/>
                    </a:lnTo>
                    <a:lnTo>
                      <a:pt x="77" y="999"/>
                    </a:lnTo>
                    <a:lnTo>
                      <a:pt x="78" y="999"/>
                    </a:lnTo>
                    <a:lnTo>
                      <a:pt x="79" y="999"/>
                    </a:lnTo>
                    <a:lnTo>
                      <a:pt x="81" y="999"/>
                    </a:lnTo>
                    <a:lnTo>
                      <a:pt x="82" y="1001"/>
                    </a:lnTo>
                    <a:lnTo>
                      <a:pt x="82" y="1002"/>
                    </a:lnTo>
                    <a:lnTo>
                      <a:pt x="79" y="1002"/>
                    </a:lnTo>
                    <a:lnTo>
                      <a:pt x="78" y="1003"/>
                    </a:lnTo>
                    <a:lnTo>
                      <a:pt x="78" y="1004"/>
                    </a:lnTo>
                    <a:lnTo>
                      <a:pt x="79" y="1007"/>
                    </a:lnTo>
                    <a:lnTo>
                      <a:pt x="77" y="1007"/>
                    </a:lnTo>
                    <a:lnTo>
                      <a:pt x="75" y="1007"/>
                    </a:lnTo>
                    <a:lnTo>
                      <a:pt x="76" y="1008"/>
                    </a:lnTo>
                    <a:lnTo>
                      <a:pt x="77" y="1010"/>
                    </a:lnTo>
                    <a:lnTo>
                      <a:pt x="75" y="1010"/>
                    </a:lnTo>
                    <a:lnTo>
                      <a:pt x="73" y="1010"/>
                    </a:lnTo>
                    <a:lnTo>
                      <a:pt x="74" y="1012"/>
                    </a:lnTo>
                    <a:lnTo>
                      <a:pt x="75" y="1013"/>
                    </a:lnTo>
                    <a:lnTo>
                      <a:pt x="73" y="1013"/>
                    </a:lnTo>
                    <a:lnTo>
                      <a:pt x="71" y="1014"/>
                    </a:lnTo>
                    <a:lnTo>
                      <a:pt x="72" y="1015"/>
                    </a:lnTo>
                    <a:lnTo>
                      <a:pt x="72" y="1017"/>
                    </a:lnTo>
                    <a:lnTo>
                      <a:pt x="70" y="1017"/>
                    </a:lnTo>
                    <a:lnTo>
                      <a:pt x="69" y="1017"/>
                    </a:lnTo>
                    <a:lnTo>
                      <a:pt x="69" y="1019"/>
                    </a:lnTo>
                    <a:lnTo>
                      <a:pt x="70" y="1020"/>
                    </a:lnTo>
                    <a:lnTo>
                      <a:pt x="68" y="1020"/>
                    </a:lnTo>
                    <a:lnTo>
                      <a:pt x="66" y="1020"/>
                    </a:lnTo>
                    <a:lnTo>
                      <a:pt x="67" y="1023"/>
                    </a:lnTo>
                    <a:lnTo>
                      <a:pt x="68" y="1025"/>
                    </a:lnTo>
                    <a:lnTo>
                      <a:pt x="66" y="1025"/>
                    </a:lnTo>
                    <a:lnTo>
                      <a:pt x="64" y="1025"/>
                    </a:lnTo>
                    <a:lnTo>
                      <a:pt x="65" y="1026"/>
                    </a:lnTo>
                    <a:lnTo>
                      <a:pt x="66" y="1028"/>
                    </a:lnTo>
                    <a:lnTo>
                      <a:pt x="64" y="1028"/>
                    </a:lnTo>
                    <a:lnTo>
                      <a:pt x="61" y="1028"/>
                    </a:lnTo>
                    <a:lnTo>
                      <a:pt x="62" y="1030"/>
                    </a:lnTo>
                    <a:lnTo>
                      <a:pt x="64" y="1032"/>
                    </a:lnTo>
                    <a:lnTo>
                      <a:pt x="61" y="1032"/>
                    </a:lnTo>
                    <a:lnTo>
                      <a:pt x="59" y="1032"/>
                    </a:lnTo>
                    <a:lnTo>
                      <a:pt x="60" y="1033"/>
                    </a:lnTo>
                    <a:lnTo>
                      <a:pt x="60" y="1035"/>
                    </a:lnTo>
                    <a:lnTo>
                      <a:pt x="59" y="1035"/>
                    </a:lnTo>
                    <a:lnTo>
                      <a:pt x="57" y="1035"/>
                    </a:lnTo>
                    <a:lnTo>
                      <a:pt x="56" y="1033"/>
                    </a:lnTo>
                    <a:lnTo>
                      <a:pt x="55" y="1032"/>
                    </a:lnTo>
                    <a:lnTo>
                      <a:pt x="53" y="1032"/>
                    </a:lnTo>
                    <a:lnTo>
                      <a:pt x="51" y="1032"/>
                    </a:lnTo>
                    <a:lnTo>
                      <a:pt x="52" y="1034"/>
                    </a:lnTo>
                    <a:lnTo>
                      <a:pt x="53" y="1035"/>
                    </a:lnTo>
                    <a:lnTo>
                      <a:pt x="55" y="1035"/>
                    </a:lnTo>
                    <a:lnTo>
                      <a:pt x="57" y="1035"/>
                    </a:lnTo>
                    <a:lnTo>
                      <a:pt x="58" y="1037"/>
                    </a:lnTo>
                    <a:lnTo>
                      <a:pt x="58" y="1039"/>
                    </a:lnTo>
                    <a:lnTo>
                      <a:pt x="59" y="1041"/>
                    </a:lnTo>
                    <a:lnTo>
                      <a:pt x="60" y="1043"/>
                    </a:lnTo>
                    <a:lnTo>
                      <a:pt x="58" y="1043"/>
                    </a:lnTo>
                    <a:lnTo>
                      <a:pt x="56" y="1043"/>
                    </a:lnTo>
                    <a:lnTo>
                      <a:pt x="57" y="1044"/>
                    </a:lnTo>
                    <a:lnTo>
                      <a:pt x="58" y="1046"/>
                    </a:lnTo>
                    <a:lnTo>
                      <a:pt x="56" y="1046"/>
                    </a:lnTo>
                    <a:lnTo>
                      <a:pt x="54" y="1046"/>
                    </a:lnTo>
                    <a:lnTo>
                      <a:pt x="52" y="1046"/>
                    </a:lnTo>
                    <a:lnTo>
                      <a:pt x="50" y="1046"/>
                    </a:lnTo>
                    <a:lnTo>
                      <a:pt x="51" y="1048"/>
                    </a:lnTo>
                    <a:lnTo>
                      <a:pt x="52" y="1050"/>
                    </a:lnTo>
                    <a:lnTo>
                      <a:pt x="53" y="1051"/>
                    </a:lnTo>
                    <a:lnTo>
                      <a:pt x="53" y="1053"/>
                    </a:lnTo>
                    <a:lnTo>
                      <a:pt x="51" y="1053"/>
                    </a:lnTo>
                    <a:lnTo>
                      <a:pt x="49" y="1053"/>
                    </a:lnTo>
                    <a:lnTo>
                      <a:pt x="50" y="1056"/>
                    </a:lnTo>
                    <a:lnTo>
                      <a:pt x="51" y="1057"/>
                    </a:lnTo>
                    <a:lnTo>
                      <a:pt x="49" y="1057"/>
                    </a:lnTo>
                    <a:lnTo>
                      <a:pt x="46" y="1057"/>
                    </a:lnTo>
                    <a:lnTo>
                      <a:pt x="48" y="1059"/>
                    </a:lnTo>
                    <a:lnTo>
                      <a:pt x="49" y="1061"/>
                    </a:lnTo>
                    <a:lnTo>
                      <a:pt x="46" y="1061"/>
                    </a:lnTo>
                    <a:lnTo>
                      <a:pt x="44" y="1061"/>
                    </a:lnTo>
                    <a:lnTo>
                      <a:pt x="45" y="1062"/>
                    </a:lnTo>
                    <a:lnTo>
                      <a:pt x="46" y="1064"/>
                    </a:lnTo>
                    <a:lnTo>
                      <a:pt x="48" y="1066"/>
                    </a:lnTo>
                    <a:lnTo>
                      <a:pt x="48" y="1067"/>
                    </a:lnTo>
                    <a:lnTo>
                      <a:pt x="45" y="1068"/>
                    </a:lnTo>
                    <a:lnTo>
                      <a:pt x="44" y="1068"/>
                    </a:lnTo>
                    <a:lnTo>
                      <a:pt x="44" y="1069"/>
                    </a:lnTo>
                    <a:lnTo>
                      <a:pt x="45" y="1072"/>
                    </a:lnTo>
                    <a:lnTo>
                      <a:pt x="43" y="1072"/>
                    </a:lnTo>
                    <a:lnTo>
                      <a:pt x="41" y="1072"/>
                    </a:lnTo>
                    <a:lnTo>
                      <a:pt x="41" y="1069"/>
                    </a:lnTo>
                    <a:lnTo>
                      <a:pt x="40" y="1068"/>
                    </a:lnTo>
                    <a:lnTo>
                      <a:pt x="38" y="1068"/>
                    </a:lnTo>
                    <a:lnTo>
                      <a:pt x="36" y="1068"/>
                    </a:lnTo>
                    <a:lnTo>
                      <a:pt x="35" y="1066"/>
                    </a:lnTo>
                    <a:lnTo>
                      <a:pt x="34" y="1065"/>
                    </a:lnTo>
                    <a:lnTo>
                      <a:pt x="33" y="1065"/>
                    </a:lnTo>
                    <a:lnTo>
                      <a:pt x="31" y="1065"/>
                    </a:lnTo>
                    <a:lnTo>
                      <a:pt x="29" y="1063"/>
                    </a:lnTo>
                    <a:lnTo>
                      <a:pt x="28" y="1062"/>
                    </a:lnTo>
                    <a:lnTo>
                      <a:pt x="27" y="1060"/>
                    </a:lnTo>
                    <a:lnTo>
                      <a:pt x="26" y="1058"/>
                    </a:lnTo>
                    <a:lnTo>
                      <a:pt x="25" y="1058"/>
                    </a:lnTo>
                    <a:lnTo>
                      <a:pt x="23" y="1058"/>
                    </a:lnTo>
                    <a:lnTo>
                      <a:pt x="23" y="1060"/>
                    </a:lnTo>
                    <a:lnTo>
                      <a:pt x="24" y="1062"/>
                    </a:lnTo>
                    <a:lnTo>
                      <a:pt x="22" y="1062"/>
                    </a:lnTo>
                    <a:lnTo>
                      <a:pt x="20" y="1062"/>
                    </a:lnTo>
                    <a:lnTo>
                      <a:pt x="21" y="1063"/>
                    </a:lnTo>
                    <a:lnTo>
                      <a:pt x="22" y="1065"/>
                    </a:lnTo>
                    <a:lnTo>
                      <a:pt x="23" y="1067"/>
                    </a:lnTo>
                    <a:lnTo>
                      <a:pt x="24" y="1068"/>
                    </a:lnTo>
                    <a:lnTo>
                      <a:pt x="24" y="1070"/>
                    </a:lnTo>
                    <a:lnTo>
                      <a:pt x="25" y="1073"/>
                    </a:lnTo>
                    <a:lnTo>
                      <a:pt x="27" y="1073"/>
                    </a:lnTo>
                    <a:lnTo>
                      <a:pt x="29" y="1072"/>
                    </a:lnTo>
                    <a:lnTo>
                      <a:pt x="33" y="1079"/>
                    </a:lnTo>
                    <a:lnTo>
                      <a:pt x="31" y="1079"/>
                    </a:lnTo>
                    <a:lnTo>
                      <a:pt x="28" y="1079"/>
                    </a:lnTo>
                    <a:lnTo>
                      <a:pt x="26" y="1079"/>
                    </a:lnTo>
                    <a:lnTo>
                      <a:pt x="25" y="1079"/>
                    </a:lnTo>
                    <a:lnTo>
                      <a:pt x="24" y="1078"/>
                    </a:lnTo>
                    <a:lnTo>
                      <a:pt x="23" y="1076"/>
                    </a:lnTo>
                    <a:lnTo>
                      <a:pt x="21" y="1073"/>
                    </a:lnTo>
                    <a:lnTo>
                      <a:pt x="21" y="1070"/>
                    </a:lnTo>
                    <a:lnTo>
                      <a:pt x="20" y="1069"/>
                    </a:lnTo>
                    <a:lnTo>
                      <a:pt x="19" y="1067"/>
                    </a:lnTo>
                    <a:lnTo>
                      <a:pt x="18" y="1065"/>
                    </a:lnTo>
                    <a:lnTo>
                      <a:pt x="16" y="1065"/>
                    </a:lnTo>
                    <a:lnTo>
                      <a:pt x="15" y="1065"/>
                    </a:lnTo>
                    <a:lnTo>
                      <a:pt x="14" y="1064"/>
                    </a:lnTo>
                    <a:lnTo>
                      <a:pt x="12" y="1062"/>
                    </a:lnTo>
                    <a:lnTo>
                      <a:pt x="15" y="1062"/>
                    </a:lnTo>
                    <a:lnTo>
                      <a:pt x="17" y="1062"/>
                    </a:lnTo>
                    <a:lnTo>
                      <a:pt x="16" y="1060"/>
                    </a:lnTo>
                    <a:lnTo>
                      <a:pt x="15" y="1059"/>
                    </a:lnTo>
                    <a:lnTo>
                      <a:pt x="17" y="1059"/>
                    </a:lnTo>
                    <a:lnTo>
                      <a:pt x="19" y="1059"/>
                    </a:lnTo>
                    <a:lnTo>
                      <a:pt x="18" y="1057"/>
                    </a:lnTo>
                    <a:lnTo>
                      <a:pt x="17" y="1054"/>
                    </a:lnTo>
                    <a:lnTo>
                      <a:pt x="19" y="1054"/>
                    </a:lnTo>
                    <a:lnTo>
                      <a:pt x="21" y="1054"/>
                    </a:lnTo>
                    <a:lnTo>
                      <a:pt x="25" y="1054"/>
                    </a:lnTo>
                    <a:lnTo>
                      <a:pt x="29" y="10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2" name="Freeform 513">
                <a:extLst>
                  <a:ext uri="{FF2B5EF4-FFF2-40B4-BE49-F238E27FC236}">
                    <a16:creationId xmlns:a16="http://schemas.microsoft.com/office/drawing/2014/main" id="{477D1C6E-CB62-DE4B-5F0B-ED0CA169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9" y="2882"/>
                <a:ext cx="1" cy="2"/>
              </a:xfrm>
              <a:custGeom>
                <a:avLst/>
                <a:gdLst>
                  <a:gd name="T0" fmla="*/ 2 w 21"/>
                  <a:gd name="T1" fmla="*/ 22 h 29"/>
                  <a:gd name="T2" fmla="*/ 1 w 21"/>
                  <a:gd name="T3" fmla="*/ 18 h 29"/>
                  <a:gd name="T4" fmla="*/ 6 w 21"/>
                  <a:gd name="T5" fmla="*/ 18 h 29"/>
                  <a:gd name="T6" fmla="*/ 4 w 21"/>
                  <a:gd name="T7" fmla="*/ 14 h 29"/>
                  <a:gd name="T8" fmla="*/ 8 w 21"/>
                  <a:gd name="T9" fmla="*/ 14 h 29"/>
                  <a:gd name="T10" fmla="*/ 6 w 21"/>
                  <a:gd name="T11" fmla="*/ 11 h 29"/>
                  <a:gd name="T12" fmla="*/ 2 w 21"/>
                  <a:gd name="T13" fmla="*/ 11 h 29"/>
                  <a:gd name="T14" fmla="*/ 0 w 21"/>
                  <a:gd name="T15" fmla="*/ 8 h 29"/>
                  <a:gd name="T16" fmla="*/ 5 w 21"/>
                  <a:gd name="T17" fmla="*/ 8 h 29"/>
                  <a:gd name="T18" fmla="*/ 2 w 21"/>
                  <a:gd name="T19" fmla="*/ 3 h 29"/>
                  <a:gd name="T20" fmla="*/ 1 w 21"/>
                  <a:gd name="T21" fmla="*/ 0 h 29"/>
                  <a:gd name="T22" fmla="*/ 5 w 21"/>
                  <a:gd name="T23" fmla="*/ 0 h 29"/>
                  <a:gd name="T24" fmla="*/ 7 w 21"/>
                  <a:gd name="T25" fmla="*/ 3 h 29"/>
                  <a:gd name="T26" fmla="*/ 11 w 21"/>
                  <a:gd name="T27" fmla="*/ 3 h 29"/>
                  <a:gd name="T28" fmla="*/ 15 w 21"/>
                  <a:gd name="T29" fmla="*/ 14 h 29"/>
                  <a:gd name="T30" fmla="*/ 17 w 21"/>
                  <a:gd name="T31" fmla="*/ 17 h 29"/>
                  <a:gd name="T32" fmla="*/ 15 w 21"/>
                  <a:gd name="T33" fmla="*/ 17 h 29"/>
                  <a:gd name="T34" fmla="*/ 13 w 21"/>
                  <a:gd name="T35" fmla="*/ 17 h 29"/>
                  <a:gd name="T36" fmla="*/ 12 w 21"/>
                  <a:gd name="T37" fmla="*/ 14 h 29"/>
                  <a:gd name="T38" fmla="*/ 8 w 21"/>
                  <a:gd name="T39" fmla="*/ 14 h 29"/>
                  <a:gd name="T40" fmla="*/ 9 w 21"/>
                  <a:gd name="T41" fmla="*/ 18 h 29"/>
                  <a:gd name="T42" fmla="*/ 6 w 21"/>
                  <a:gd name="T43" fmla="*/ 18 h 29"/>
                  <a:gd name="T44" fmla="*/ 7 w 21"/>
                  <a:gd name="T45" fmla="*/ 22 h 29"/>
                  <a:gd name="T46" fmla="*/ 17 w 21"/>
                  <a:gd name="T47" fmla="*/ 20 h 29"/>
                  <a:gd name="T48" fmla="*/ 20 w 21"/>
                  <a:gd name="T49" fmla="*/ 23 h 29"/>
                  <a:gd name="T50" fmla="*/ 18 w 21"/>
                  <a:gd name="T51" fmla="*/ 25 h 29"/>
                  <a:gd name="T52" fmla="*/ 18 w 21"/>
                  <a:gd name="T53" fmla="*/ 28 h 29"/>
                  <a:gd name="T54" fmla="*/ 14 w 21"/>
                  <a:gd name="T55" fmla="*/ 28 h 29"/>
                  <a:gd name="T56" fmla="*/ 13 w 21"/>
                  <a:gd name="T57" fmla="*/ 25 h 29"/>
                  <a:gd name="T58" fmla="*/ 9 w 21"/>
                  <a:gd name="T59" fmla="*/ 25 h 29"/>
                  <a:gd name="T60" fmla="*/ 10 w 21"/>
                  <a:gd name="T61" fmla="*/ 28 h 29"/>
                  <a:gd name="T62" fmla="*/ 7 w 21"/>
                  <a:gd name="T63" fmla="*/ 29 h 29"/>
                  <a:gd name="T64" fmla="*/ 5 w 21"/>
                  <a:gd name="T6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9">
                    <a:moveTo>
                      <a:pt x="5" y="25"/>
                    </a:moveTo>
                    <a:lnTo>
                      <a:pt x="2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5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7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7" y="22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0" y="23"/>
                    </a:lnTo>
                    <a:lnTo>
                      <a:pt x="21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8" y="28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3" name="Freeform 514">
                <a:extLst>
                  <a:ext uri="{FF2B5EF4-FFF2-40B4-BE49-F238E27FC236}">
                    <a16:creationId xmlns:a16="http://schemas.microsoft.com/office/drawing/2014/main" id="{429CC57D-95A9-6535-E16A-3BA8FB93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855"/>
                <a:ext cx="1" cy="0"/>
              </a:xfrm>
              <a:custGeom>
                <a:avLst/>
                <a:gdLst>
                  <a:gd name="T0" fmla="*/ 13 w 15"/>
                  <a:gd name="T1" fmla="*/ 14 h 14"/>
                  <a:gd name="T2" fmla="*/ 11 w 15"/>
                  <a:gd name="T3" fmla="*/ 14 h 14"/>
                  <a:gd name="T4" fmla="*/ 9 w 15"/>
                  <a:gd name="T5" fmla="*/ 14 h 14"/>
                  <a:gd name="T6" fmla="*/ 8 w 15"/>
                  <a:gd name="T7" fmla="*/ 12 h 14"/>
                  <a:gd name="T8" fmla="*/ 8 w 15"/>
                  <a:gd name="T9" fmla="*/ 11 h 14"/>
                  <a:gd name="T10" fmla="*/ 7 w 15"/>
                  <a:gd name="T11" fmla="*/ 9 h 14"/>
                  <a:gd name="T12" fmla="*/ 7 w 15"/>
                  <a:gd name="T13" fmla="*/ 7 h 14"/>
                  <a:gd name="T14" fmla="*/ 6 w 15"/>
                  <a:gd name="T15" fmla="*/ 5 h 14"/>
                  <a:gd name="T16" fmla="*/ 6 w 15"/>
                  <a:gd name="T17" fmla="*/ 4 h 14"/>
                  <a:gd name="T18" fmla="*/ 4 w 15"/>
                  <a:gd name="T19" fmla="*/ 3 h 14"/>
                  <a:gd name="T20" fmla="*/ 1 w 15"/>
                  <a:gd name="T21" fmla="*/ 3 h 14"/>
                  <a:gd name="T22" fmla="*/ 0 w 15"/>
                  <a:gd name="T23" fmla="*/ 1 h 14"/>
                  <a:gd name="T24" fmla="*/ 0 w 15"/>
                  <a:gd name="T25" fmla="*/ 0 h 14"/>
                  <a:gd name="T26" fmla="*/ 2 w 15"/>
                  <a:gd name="T27" fmla="*/ 0 h 14"/>
                  <a:gd name="T28" fmla="*/ 4 w 15"/>
                  <a:gd name="T29" fmla="*/ 0 h 14"/>
                  <a:gd name="T30" fmla="*/ 5 w 15"/>
                  <a:gd name="T31" fmla="*/ 2 h 14"/>
                  <a:gd name="T32" fmla="*/ 6 w 15"/>
                  <a:gd name="T33" fmla="*/ 4 h 14"/>
                  <a:gd name="T34" fmla="*/ 7 w 15"/>
                  <a:gd name="T35" fmla="*/ 4 h 14"/>
                  <a:gd name="T36" fmla="*/ 9 w 15"/>
                  <a:gd name="T37" fmla="*/ 4 h 14"/>
                  <a:gd name="T38" fmla="*/ 11 w 15"/>
                  <a:gd name="T39" fmla="*/ 4 h 14"/>
                  <a:gd name="T40" fmla="*/ 13 w 15"/>
                  <a:gd name="T41" fmla="*/ 4 h 14"/>
                  <a:gd name="T42" fmla="*/ 14 w 15"/>
                  <a:gd name="T43" fmla="*/ 6 h 14"/>
                  <a:gd name="T44" fmla="*/ 14 w 15"/>
                  <a:gd name="T45" fmla="*/ 8 h 14"/>
                  <a:gd name="T46" fmla="*/ 15 w 15"/>
                  <a:gd name="T47" fmla="*/ 10 h 14"/>
                  <a:gd name="T48" fmla="*/ 15 w 15"/>
                  <a:gd name="T49" fmla="*/ 11 h 14"/>
                  <a:gd name="T50" fmla="*/ 13 w 15"/>
                  <a:gd name="T51" fmla="*/ 11 h 14"/>
                  <a:gd name="T52" fmla="*/ 12 w 15"/>
                  <a:gd name="T53" fmla="*/ 11 h 14"/>
                  <a:gd name="T54" fmla="*/ 12 w 15"/>
                  <a:gd name="T55" fmla="*/ 13 h 14"/>
                  <a:gd name="T56" fmla="*/ 13 w 15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4">
                    <a:moveTo>
                      <a:pt x="13" y="14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4" name="Freeform 515">
                <a:extLst>
                  <a:ext uri="{FF2B5EF4-FFF2-40B4-BE49-F238E27FC236}">
                    <a16:creationId xmlns:a16="http://schemas.microsoft.com/office/drawing/2014/main" id="{B059D7BB-903A-2639-0F13-DACF858C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" y="2872"/>
                <a:ext cx="2" cy="1"/>
              </a:xfrm>
              <a:custGeom>
                <a:avLst/>
                <a:gdLst>
                  <a:gd name="T0" fmla="*/ 18 w 18"/>
                  <a:gd name="T1" fmla="*/ 18 h 18"/>
                  <a:gd name="T2" fmla="*/ 16 w 18"/>
                  <a:gd name="T3" fmla="*/ 18 h 18"/>
                  <a:gd name="T4" fmla="*/ 14 w 18"/>
                  <a:gd name="T5" fmla="*/ 18 h 18"/>
                  <a:gd name="T6" fmla="*/ 13 w 18"/>
                  <a:gd name="T7" fmla="*/ 16 h 18"/>
                  <a:gd name="T8" fmla="*/ 13 w 18"/>
                  <a:gd name="T9" fmla="*/ 15 h 18"/>
                  <a:gd name="T10" fmla="*/ 11 w 18"/>
                  <a:gd name="T11" fmla="*/ 15 h 18"/>
                  <a:gd name="T12" fmla="*/ 9 w 18"/>
                  <a:gd name="T13" fmla="*/ 14 h 18"/>
                  <a:gd name="T14" fmla="*/ 8 w 18"/>
                  <a:gd name="T15" fmla="*/ 13 h 18"/>
                  <a:gd name="T16" fmla="*/ 8 w 18"/>
                  <a:gd name="T17" fmla="*/ 11 h 18"/>
                  <a:gd name="T18" fmla="*/ 7 w 18"/>
                  <a:gd name="T19" fmla="*/ 8 h 18"/>
                  <a:gd name="T20" fmla="*/ 6 w 18"/>
                  <a:gd name="T21" fmla="*/ 7 h 18"/>
                  <a:gd name="T22" fmla="*/ 4 w 18"/>
                  <a:gd name="T23" fmla="*/ 7 h 18"/>
                  <a:gd name="T24" fmla="*/ 1 w 18"/>
                  <a:gd name="T25" fmla="*/ 7 h 18"/>
                  <a:gd name="T26" fmla="*/ 1 w 18"/>
                  <a:gd name="T27" fmla="*/ 5 h 18"/>
                  <a:gd name="T28" fmla="*/ 0 w 18"/>
                  <a:gd name="T29" fmla="*/ 3 h 18"/>
                  <a:gd name="T30" fmla="*/ 3 w 18"/>
                  <a:gd name="T31" fmla="*/ 3 h 18"/>
                  <a:gd name="T32" fmla="*/ 5 w 18"/>
                  <a:gd name="T33" fmla="*/ 3 h 18"/>
                  <a:gd name="T34" fmla="*/ 4 w 18"/>
                  <a:gd name="T35" fmla="*/ 2 h 18"/>
                  <a:gd name="T36" fmla="*/ 4 w 18"/>
                  <a:gd name="T37" fmla="*/ 0 h 18"/>
                  <a:gd name="T38" fmla="*/ 5 w 18"/>
                  <a:gd name="T39" fmla="*/ 0 h 18"/>
                  <a:gd name="T40" fmla="*/ 7 w 18"/>
                  <a:gd name="T41" fmla="*/ 0 h 18"/>
                  <a:gd name="T42" fmla="*/ 8 w 18"/>
                  <a:gd name="T43" fmla="*/ 2 h 18"/>
                  <a:gd name="T44" fmla="*/ 9 w 18"/>
                  <a:gd name="T45" fmla="*/ 3 h 18"/>
                  <a:gd name="T46" fmla="*/ 7 w 18"/>
                  <a:gd name="T47" fmla="*/ 3 h 18"/>
                  <a:gd name="T48" fmla="*/ 5 w 18"/>
                  <a:gd name="T49" fmla="*/ 3 h 18"/>
                  <a:gd name="T50" fmla="*/ 5 w 18"/>
                  <a:gd name="T51" fmla="*/ 5 h 18"/>
                  <a:gd name="T52" fmla="*/ 6 w 18"/>
                  <a:gd name="T53" fmla="*/ 7 h 18"/>
                  <a:gd name="T54" fmla="*/ 8 w 18"/>
                  <a:gd name="T55" fmla="*/ 7 h 18"/>
                  <a:gd name="T56" fmla="*/ 10 w 18"/>
                  <a:gd name="T57" fmla="*/ 7 h 18"/>
                  <a:gd name="T58" fmla="*/ 11 w 18"/>
                  <a:gd name="T59" fmla="*/ 10 h 18"/>
                  <a:gd name="T60" fmla="*/ 11 w 18"/>
                  <a:gd name="T61" fmla="*/ 11 h 18"/>
                  <a:gd name="T62" fmla="*/ 13 w 18"/>
                  <a:gd name="T63" fmla="*/ 11 h 18"/>
                  <a:gd name="T64" fmla="*/ 15 w 18"/>
                  <a:gd name="T65" fmla="*/ 11 h 18"/>
                  <a:gd name="T66" fmla="*/ 16 w 18"/>
                  <a:gd name="T67" fmla="*/ 13 h 18"/>
                  <a:gd name="T68" fmla="*/ 16 w 18"/>
                  <a:gd name="T69" fmla="*/ 15 h 18"/>
                  <a:gd name="T70" fmla="*/ 18 w 18"/>
                  <a:gd name="T7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lnTo>
                      <a:pt x="16" y="18"/>
                    </a:lnTo>
                    <a:lnTo>
                      <a:pt x="14" y="18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5" name="Freeform 516">
                <a:extLst>
                  <a:ext uri="{FF2B5EF4-FFF2-40B4-BE49-F238E27FC236}">
                    <a16:creationId xmlns:a16="http://schemas.microsoft.com/office/drawing/2014/main" id="{D7CE604A-4A35-7249-1064-CEA740F3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3" y="2865"/>
                <a:ext cx="1" cy="1"/>
              </a:xfrm>
              <a:custGeom>
                <a:avLst/>
                <a:gdLst>
                  <a:gd name="T0" fmla="*/ 8 w 18"/>
                  <a:gd name="T1" fmla="*/ 10 h 11"/>
                  <a:gd name="T2" fmla="*/ 8 w 18"/>
                  <a:gd name="T3" fmla="*/ 9 h 11"/>
                  <a:gd name="T4" fmla="*/ 7 w 18"/>
                  <a:gd name="T5" fmla="*/ 7 h 11"/>
                  <a:gd name="T6" fmla="*/ 5 w 18"/>
                  <a:gd name="T7" fmla="*/ 7 h 11"/>
                  <a:gd name="T8" fmla="*/ 2 w 18"/>
                  <a:gd name="T9" fmla="*/ 7 h 11"/>
                  <a:gd name="T10" fmla="*/ 1 w 18"/>
                  <a:gd name="T11" fmla="*/ 5 h 11"/>
                  <a:gd name="T12" fmla="*/ 1 w 18"/>
                  <a:gd name="T13" fmla="*/ 3 h 11"/>
                  <a:gd name="T14" fmla="*/ 0 w 18"/>
                  <a:gd name="T15" fmla="*/ 2 h 11"/>
                  <a:gd name="T16" fmla="*/ 0 w 18"/>
                  <a:gd name="T17" fmla="*/ 0 h 11"/>
                  <a:gd name="T18" fmla="*/ 2 w 18"/>
                  <a:gd name="T19" fmla="*/ 0 h 11"/>
                  <a:gd name="T20" fmla="*/ 5 w 18"/>
                  <a:gd name="T21" fmla="*/ 0 h 11"/>
                  <a:gd name="T22" fmla="*/ 5 w 18"/>
                  <a:gd name="T23" fmla="*/ 2 h 11"/>
                  <a:gd name="T24" fmla="*/ 6 w 18"/>
                  <a:gd name="T25" fmla="*/ 4 h 11"/>
                  <a:gd name="T26" fmla="*/ 6 w 18"/>
                  <a:gd name="T27" fmla="*/ 5 h 11"/>
                  <a:gd name="T28" fmla="*/ 7 w 18"/>
                  <a:gd name="T29" fmla="*/ 7 h 11"/>
                  <a:gd name="T30" fmla="*/ 9 w 18"/>
                  <a:gd name="T31" fmla="*/ 7 h 11"/>
                  <a:gd name="T32" fmla="*/ 11 w 18"/>
                  <a:gd name="T33" fmla="*/ 7 h 11"/>
                  <a:gd name="T34" fmla="*/ 13 w 18"/>
                  <a:gd name="T35" fmla="*/ 8 h 11"/>
                  <a:gd name="T36" fmla="*/ 14 w 18"/>
                  <a:gd name="T37" fmla="*/ 8 h 11"/>
                  <a:gd name="T38" fmla="*/ 14 w 18"/>
                  <a:gd name="T39" fmla="*/ 6 h 11"/>
                  <a:gd name="T40" fmla="*/ 13 w 18"/>
                  <a:gd name="T41" fmla="*/ 4 h 11"/>
                  <a:gd name="T42" fmla="*/ 15 w 18"/>
                  <a:gd name="T43" fmla="*/ 4 h 11"/>
                  <a:gd name="T44" fmla="*/ 17 w 18"/>
                  <a:gd name="T45" fmla="*/ 4 h 11"/>
                  <a:gd name="T46" fmla="*/ 18 w 18"/>
                  <a:gd name="T47" fmla="*/ 6 h 11"/>
                  <a:gd name="T48" fmla="*/ 18 w 18"/>
                  <a:gd name="T49" fmla="*/ 8 h 11"/>
                  <a:gd name="T50" fmla="*/ 16 w 18"/>
                  <a:gd name="T51" fmla="*/ 8 h 11"/>
                  <a:gd name="T52" fmla="*/ 14 w 18"/>
                  <a:gd name="T53" fmla="*/ 8 h 11"/>
                  <a:gd name="T54" fmla="*/ 15 w 18"/>
                  <a:gd name="T55" fmla="*/ 9 h 11"/>
                  <a:gd name="T56" fmla="*/ 16 w 18"/>
                  <a:gd name="T57" fmla="*/ 11 h 11"/>
                  <a:gd name="T58" fmla="*/ 14 w 18"/>
                  <a:gd name="T59" fmla="*/ 11 h 11"/>
                  <a:gd name="T60" fmla="*/ 12 w 18"/>
                  <a:gd name="T61" fmla="*/ 11 h 11"/>
                  <a:gd name="T62" fmla="*/ 8 w 18"/>
                  <a:gd name="T6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11">
                    <a:moveTo>
                      <a:pt x="8" y="10"/>
                    </a:moveTo>
                    <a:lnTo>
                      <a:pt x="8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6" name="Freeform 517">
                <a:extLst>
                  <a:ext uri="{FF2B5EF4-FFF2-40B4-BE49-F238E27FC236}">
                    <a16:creationId xmlns:a16="http://schemas.microsoft.com/office/drawing/2014/main" id="{7441D595-38A2-AB04-87E9-4E4E93AAF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0" y="2865"/>
                <a:ext cx="1" cy="0"/>
              </a:xfrm>
              <a:custGeom>
                <a:avLst/>
                <a:gdLst>
                  <a:gd name="T0" fmla="*/ 4 w 12"/>
                  <a:gd name="T1" fmla="*/ 5 h 8"/>
                  <a:gd name="T2" fmla="*/ 4 w 12"/>
                  <a:gd name="T3" fmla="*/ 6 h 8"/>
                  <a:gd name="T4" fmla="*/ 5 w 12"/>
                  <a:gd name="T5" fmla="*/ 8 h 8"/>
                  <a:gd name="T6" fmla="*/ 3 w 12"/>
                  <a:gd name="T7" fmla="*/ 8 h 8"/>
                  <a:gd name="T8" fmla="*/ 1 w 12"/>
                  <a:gd name="T9" fmla="*/ 8 h 8"/>
                  <a:gd name="T10" fmla="*/ 1 w 12"/>
                  <a:gd name="T11" fmla="*/ 6 h 8"/>
                  <a:gd name="T12" fmla="*/ 0 w 12"/>
                  <a:gd name="T13" fmla="*/ 3 h 8"/>
                  <a:gd name="T14" fmla="*/ 2 w 12"/>
                  <a:gd name="T15" fmla="*/ 3 h 8"/>
                  <a:gd name="T16" fmla="*/ 4 w 12"/>
                  <a:gd name="T17" fmla="*/ 5 h 8"/>
                  <a:gd name="T18" fmla="*/ 3 w 12"/>
                  <a:gd name="T19" fmla="*/ 2 h 8"/>
                  <a:gd name="T20" fmla="*/ 3 w 12"/>
                  <a:gd name="T21" fmla="*/ 0 h 8"/>
                  <a:gd name="T22" fmla="*/ 4 w 12"/>
                  <a:gd name="T23" fmla="*/ 0 h 8"/>
                  <a:gd name="T24" fmla="*/ 6 w 12"/>
                  <a:gd name="T25" fmla="*/ 0 h 8"/>
                  <a:gd name="T26" fmla="*/ 8 w 12"/>
                  <a:gd name="T27" fmla="*/ 0 h 8"/>
                  <a:gd name="T28" fmla="*/ 10 w 12"/>
                  <a:gd name="T29" fmla="*/ 1 h 8"/>
                  <a:gd name="T30" fmla="*/ 12 w 12"/>
                  <a:gd name="T31" fmla="*/ 2 h 8"/>
                  <a:gd name="T32" fmla="*/ 12 w 12"/>
                  <a:gd name="T33" fmla="*/ 5 h 8"/>
                  <a:gd name="T34" fmla="*/ 10 w 12"/>
                  <a:gd name="T35" fmla="*/ 5 h 8"/>
                  <a:gd name="T36" fmla="*/ 8 w 12"/>
                  <a:gd name="T37" fmla="*/ 5 h 8"/>
                  <a:gd name="T38" fmla="*/ 6 w 12"/>
                  <a:gd name="T39" fmla="*/ 5 h 8"/>
                  <a:gd name="T40" fmla="*/ 4 w 12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4" y="5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7" name="Freeform 518">
                <a:extLst>
                  <a:ext uri="{FF2B5EF4-FFF2-40B4-BE49-F238E27FC236}">
                    <a16:creationId xmlns:a16="http://schemas.microsoft.com/office/drawing/2014/main" id="{3FF9E355-8F0D-8D5A-9551-8C293B740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4" y="2861"/>
                <a:ext cx="1" cy="0"/>
              </a:xfrm>
              <a:custGeom>
                <a:avLst/>
                <a:gdLst>
                  <a:gd name="T0" fmla="*/ 5 w 13"/>
                  <a:gd name="T1" fmla="*/ 5 h 12"/>
                  <a:gd name="T2" fmla="*/ 8 w 13"/>
                  <a:gd name="T3" fmla="*/ 5 h 12"/>
                  <a:gd name="T4" fmla="*/ 10 w 13"/>
                  <a:gd name="T5" fmla="*/ 5 h 12"/>
                  <a:gd name="T6" fmla="*/ 9 w 13"/>
                  <a:gd name="T7" fmla="*/ 2 h 12"/>
                  <a:gd name="T8" fmla="*/ 8 w 13"/>
                  <a:gd name="T9" fmla="*/ 1 h 12"/>
                  <a:gd name="T10" fmla="*/ 10 w 13"/>
                  <a:gd name="T11" fmla="*/ 1 h 12"/>
                  <a:gd name="T12" fmla="*/ 12 w 13"/>
                  <a:gd name="T13" fmla="*/ 1 h 12"/>
                  <a:gd name="T14" fmla="*/ 13 w 13"/>
                  <a:gd name="T15" fmla="*/ 4 h 12"/>
                  <a:gd name="T16" fmla="*/ 13 w 13"/>
                  <a:gd name="T17" fmla="*/ 5 h 12"/>
                  <a:gd name="T18" fmla="*/ 11 w 13"/>
                  <a:gd name="T19" fmla="*/ 5 h 12"/>
                  <a:gd name="T20" fmla="*/ 10 w 13"/>
                  <a:gd name="T21" fmla="*/ 5 h 12"/>
                  <a:gd name="T22" fmla="*/ 10 w 13"/>
                  <a:gd name="T23" fmla="*/ 7 h 12"/>
                  <a:gd name="T24" fmla="*/ 11 w 13"/>
                  <a:gd name="T25" fmla="*/ 8 h 12"/>
                  <a:gd name="T26" fmla="*/ 12 w 13"/>
                  <a:gd name="T27" fmla="*/ 12 h 12"/>
                  <a:gd name="T28" fmla="*/ 10 w 13"/>
                  <a:gd name="T29" fmla="*/ 12 h 12"/>
                  <a:gd name="T30" fmla="*/ 8 w 13"/>
                  <a:gd name="T31" fmla="*/ 12 h 12"/>
                  <a:gd name="T32" fmla="*/ 6 w 13"/>
                  <a:gd name="T33" fmla="*/ 10 h 12"/>
                  <a:gd name="T34" fmla="*/ 6 w 13"/>
                  <a:gd name="T35" fmla="*/ 8 h 12"/>
                  <a:gd name="T36" fmla="*/ 5 w 13"/>
                  <a:gd name="T37" fmla="*/ 6 h 12"/>
                  <a:gd name="T38" fmla="*/ 5 w 13"/>
                  <a:gd name="T39" fmla="*/ 5 h 12"/>
                  <a:gd name="T40" fmla="*/ 3 w 13"/>
                  <a:gd name="T41" fmla="*/ 4 h 12"/>
                  <a:gd name="T42" fmla="*/ 1 w 13"/>
                  <a:gd name="T43" fmla="*/ 4 h 12"/>
                  <a:gd name="T44" fmla="*/ 0 w 13"/>
                  <a:gd name="T45" fmla="*/ 2 h 12"/>
                  <a:gd name="T46" fmla="*/ 0 w 13"/>
                  <a:gd name="T47" fmla="*/ 0 h 12"/>
                  <a:gd name="T48" fmla="*/ 2 w 13"/>
                  <a:gd name="T49" fmla="*/ 0 h 12"/>
                  <a:gd name="T50" fmla="*/ 4 w 13"/>
                  <a:gd name="T51" fmla="*/ 0 h 12"/>
                  <a:gd name="T52" fmla="*/ 4 w 13"/>
                  <a:gd name="T53" fmla="*/ 2 h 12"/>
                  <a:gd name="T54" fmla="*/ 5 w 13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2">
                    <a:moveTo>
                      <a:pt x="5" y="5"/>
                    </a:moveTo>
                    <a:lnTo>
                      <a:pt x="8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8" name="Freeform 519">
                <a:extLst>
                  <a:ext uri="{FF2B5EF4-FFF2-40B4-BE49-F238E27FC236}">
                    <a16:creationId xmlns:a16="http://schemas.microsoft.com/office/drawing/2014/main" id="{612744A8-7DC3-678A-894C-5C65C44E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56"/>
                <a:ext cx="1" cy="1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1 w 16"/>
                  <a:gd name="T7" fmla="*/ 10 h 12"/>
                  <a:gd name="T8" fmla="*/ 11 w 16"/>
                  <a:gd name="T9" fmla="*/ 9 h 12"/>
                  <a:gd name="T10" fmla="*/ 8 w 16"/>
                  <a:gd name="T11" fmla="*/ 8 h 12"/>
                  <a:gd name="T12" fmla="*/ 6 w 16"/>
                  <a:gd name="T13" fmla="*/ 8 h 12"/>
                  <a:gd name="T14" fmla="*/ 5 w 16"/>
                  <a:gd name="T15" fmla="*/ 7 h 12"/>
                  <a:gd name="T16" fmla="*/ 5 w 16"/>
                  <a:gd name="T17" fmla="*/ 5 h 12"/>
                  <a:gd name="T18" fmla="*/ 3 w 16"/>
                  <a:gd name="T19" fmla="*/ 5 h 12"/>
                  <a:gd name="T20" fmla="*/ 1 w 16"/>
                  <a:gd name="T21" fmla="*/ 4 h 12"/>
                  <a:gd name="T22" fmla="*/ 0 w 16"/>
                  <a:gd name="T23" fmla="*/ 2 h 12"/>
                  <a:gd name="T24" fmla="*/ 0 w 16"/>
                  <a:gd name="T25" fmla="*/ 0 h 12"/>
                  <a:gd name="T26" fmla="*/ 2 w 16"/>
                  <a:gd name="T27" fmla="*/ 0 h 12"/>
                  <a:gd name="T28" fmla="*/ 4 w 16"/>
                  <a:gd name="T29" fmla="*/ 0 h 12"/>
                  <a:gd name="T30" fmla="*/ 4 w 16"/>
                  <a:gd name="T31" fmla="*/ 2 h 12"/>
                  <a:gd name="T32" fmla="*/ 5 w 16"/>
                  <a:gd name="T33" fmla="*/ 5 h 12"/>
                  <a:gd name="T34" fmla="*/ 7 w 16"/>
                  <a:gd name="T35" fmla="*/ 5 h 12"/>
                  <a:gd name="T36" fmla="*/ 10 w 16"/>
                  <a:gd name="T37" fmla="*/ 5 h 12"/>
                  <a:gd name="T38" fmla="*/ 10 w 16"/>
                  <a:gd name="T39" fmla="*/ 7 h 12"/>
                  <a:gd name="T40" fmla="*/ 11 w 16"/>
                  <a:gd name="T41" fmla="*/ 9 h 12"/>
                  <a:gd name="T42" fmla="*/ 13 w 16"/>
                  <a:gd name="T43" fmla="*/ 9 h 12"/>
                  <a:gd name="T44" fmla="*/ 14 w 16"/>
                  <a:gd name="T45" fmla="*/ 9 h 12"/>
                  <a:gd name="T46" fmla="*/ 15 w 16"/>
                  <a:gd name="T47" fmla="*/ 11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79" name="Freeform 520">
                <a:extLst>
                  <a:ext uri="{FF2B5EF4-FFF2-40B4-BE49-F238E27FC236}">
                    <a16:creationId xmlns:a16="http://schemas.microsoft.com/office/drawing/2014/main" id="{71609661-2ACC-26B4-C284-76898B50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8" y="2855"/>
                <a:ext cx="1" cy="0"/>
              </a:xfrm>
              <a:custGeom>
                <a:avLst/>
                <a:gdLst>
                  <a:gd name="T0" fmla="*/ 13 w 14"/>
                  <a:gd name="T1" fmla="*/ 8 h 11"/>
                  <a:gd name="T2" fmla="*/ 13 w 14"/>
                  <a:gd name="T3" fmla="*/ 10 h 11"/>
                  <a:gd name="T4" fmla="*/ 14 w 14"/>
                  <a:gd name="T5" fmla="*/ 11 h 11"/>
                  <a:gd name="T6" fmla="*/ 12 w 14"/>
                  <a:gd name="T7" fmla="*/ 11 h 11"/>
                  <a:gd name="T8" fmla="*/ 10 w 14"/>
                  <a:gd name="T9" fmla="*/ 11 h 11"/>
                  <a:gd name="T10" fmla="*/ 9 w 14"/>
                  <a:gd name="T11" fmla="*/ 9 h 11"/>
                  <a:gd name="T12" fmla="*/ 9 w 14"/>
                  <a:gd name="T13" fmla="*/ 7 h 11"/>
                  <a:gd name="T14" fmla="*/ 7 w 14"/>
                  <a:gd name="T15" fmla="*/ 7 h 11"/>
                  <a:gd name="T16" fmla="*/ 5 w 14"/>
                  <a:gd name="T17" fmla="*/ 7 h 11"/>
                  <a:gd name="T18" fmla="*/ 5 w 14"/>
                  <a:gd name="T19" fmla="*/ 8 h 11"/>
                  <a:gd name="T20" fmla="*/ 6 w 14"/>
                  <a:gd name="T21" fmla="*/ 9 h 11"/>
                  <a:gd name="T22" fmla="*/ 6 w 14"/>
                  <a:gd name="T23" fmla="*/ 10 h 11"/>
                  <a:gd name="T24" fmla="*/ 6 w 14"/>
                  <a:gd name="T25" fmla="*/ 11 h 11"/>
                  <a:gd name="T26" fmla="*/ 4 w 14"/>
                  <a:gd name="T27" fmla="*/ 10 h 11"/>
                  <a:gd name="T28" fmla="*/ 2 w 14"/>
                  <a:gd name="T29" fmla="*/ 10 h 11"/>
                  <a:gd name="T30" fmla="*/ 2 w 14"/>
                  <a:gd name="T31" fmla="*/ 8 h 11"/>
                  <a:gd name="T32" fmla="*/ 0 w 14"/>
                  <a:gd name="T33" fmla="*/ 7 h 11"/>
                  <a:gd name="T34" fmla="*/ 3 w 14"/>
                  <a:gd name="T35" fmla="*/ 7 h 11"/>
                  <a:gd name="T36" fmla="*/ 5 w 14"/>
                  <a:gd name="T37" fmla="*/ 7 h 11"/>
                  <a:gd name="T38" fmla="*/ 5 w 14"/>
                  <a:gd name="T39" fmla="*/ 5 h 11"/>
                  <a:gd name="T40" fmla="*/ 4 w 14"/>
                  <a:gd name="T41" fmla="*/ 4 h 11"/>
                  <a:gd name="T42" fmla="*/ 3 w 14"/>
                  <a:gd name="T43" fmla="*/ 2 h 11"/>
                  <a:gd name="T44" fmla="*/ 3 w 14"/>
                  <a:gd name="T45" fmla="*/ 0 h 11"/>
                  <a:gd name="T46" fmla="*/ 5 w 14"/>
                  <a:gd name="T47" fmla="*/ 0 h 11"/>
                  <a:gd name="T48" fmla="*/ 7 w 14"/>
                  <a:gd name="T49" fmla="*/ 1 h 11"/>
                  <a:gd name="T50" fmla="*/ 7 w 14"/>
                  <a:gd name="T51" fmla="*/ 2 h 11"/>
                  <a:gd name="T52" fmla="*/ 8 w 14"/>
                  <a:gd name="T53" fmla="*/ 4 h 11"/>
                  <a:gd name="T54" fmla="*/ 8 w 14"/>
                  <a:gd name="T55" fmla="*/ 6 h 11"/>
                  <a:gd name="T56" fmla="*/ 9 w 14"/>
                  <a:gd name="T57" fmla="*/ 7 h 11"/>
                  <a:gd name="T58" fmla="*/ 11 w 14"/>
                  <a:gd name="T59" fmla="*/ 8 h 11"/>
                  <a:gd name="T60" fmla="*/ 13 w 14"/>
                  <a:gd name="T6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1">
                    <a:moveTo>
                      <a:pt x="13" y="8"/>
                    </a:moveTo>
                    <a:lnTo>
                      <a:pt x="13" y="10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0" name="Freeform 521">
                <a:extLst>
                  <a:ext uri="{FF2B5EF4-FFF2-40B4-BE49-F238E27FC236}">
                    <a16:creationId xmlns:a16="http://schemas.microsoft.com/office/drawing/2014/main" id="{60AC2CC7-11A6-8A77-E2A0-137C7AD82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52"/>
                <a:ext cx="2" cy="2"/>
              </a:xfrm>
              <a:custGeom>
                <a:avLst/>
                <a:gdLst>
                  <a:gd name="T0" fmla="*/ 10 w 19"/>
                  <a:gd name="T1" fmla="*/ 21 h 29"/>
                  <a:gd name="T2" fmla="*/ 9 w 19"/>
                  <a:gd name="T3" fmla="*/ 20 h 29"/>
                  <a:gd name="T4" fmla="*/ 9 w 19"/>
                  <a:gd name="T5" fmla="*/ 18 h 29"/>
                  <a:gd name="T6" fmla="*/ 7 w 19"/>
                  <a:gd name="T7" fmla="*/ 18 h 29"/>
                  <a:gd name="T8" fmla="*/ 5 w 19"/>
                  <a:gd name="T9" fmla="*/ 17 h 29"/>
                  <a:gd name="T10" fmla="*/ 3 w 19"/>
                  <a:gd name="T11" fmla="*/ 17 h 29"/>
                  <a:gd name="T12" fmla="*/ 1 w 19"/>
                  <a:gd name="T13" fmla="*/ 17 h 29"/>
                  <a:gd name="T14" fmla="*/ 0 w 19"/>
                  <a:gd name="T15" fmla="*/ 15 h 29"/>
                  <a:gd name="T16" fmla="*/ 0 w 19"/>
                  <a:gd name="T17" fmla="*/ 14 h 29"/>
                  <a:gd name="T18" fmla="*/ 2 w 19"/>
                  <a:gd name="T19" fmla="*/ 14 h 29"/>
                  <a:gd name="T20" fmla="*/ 4 w 19"/>
                  <a:gd name="T21" fmla="*/ 14 h 29"/>
                  <a:gd name="T22" fmla="*/ 3 w 19"/>
                  <a:gd name="T23" fmla="*/ 12 h 29"/>
                  <a:gd name="T24" fmla="*/ 3 w 19"/>
                  <a:gd name="T25" fmla="*/ 10 h 29"/>
                  <a:gd name="T26" fmla="*/ 5 w 19"/>
                  <a:gd name="T27" fmla="*/ 11 h 29"/>
                  <a:gd name="T28" fmla="*/ 7 w 19"/>
                  <a:gd name="T29" fmla="*/ 11 h 29"/>
                  <a:gd name="T30" fmla="*/ 6 w 19"/>
                  <a:gd name="T31" fmla="*/ 9 h 29"/>
                  <a:gd name="T32" fmla="*/ 5 w 19"/>
                  <a:gd name="T33" fmla="*/ 7 h 29"/>
                  <a:gd name="T34" fmla="*/ 7 w 19"/>
                  <a:gd name="T35" fmla="*/ 8 h 29"/>
                  <a:gd name="T36" fmla="*/ 9 w 19"/>
                  <a:gd name="T37" fmla="*/ 8 h 29"/>
                  <a:gd name="T38" fmla="*/ 9 w 19"/>
                  <a:gd name="T39" fmla="*/ 6 h 29"/>
                  <a:gd name="T40" fmla="*/ 8 w 19"/>
                  <a:gd name="T41" fmla="*/ 3 h 29"/>
                  <a:gd name="T42" fmla="*/ 10 w 19"/>
                  <a:gd name="T43" fmla="*/ 4 h 29"/>
                  <a:gd name="T44" fmla="*/ 13 w 19"/>
                  <a:gd name="T45" fmla="*/ 4 h 29"/>
                  <a:gd name="T46" fmla="*/ 12 w 19"/>
                  <a:gd name="T47" fmla="*/ 2 h 29"/>
                  <a:gd name="T48" fmla="*/ 12 w 19"/>
                  <a:gd name="T49" fmla="*/ 0 h 29"/>
                  <a:gd name="T50" fmla="*/ 14 w 19"/>
                  <a:gd name="T51" fmla="*/ 0 h 29"/>
                  <a:gd name="T52" fmla="*/ 15 w 19"/>
                  <a:gd name="T53" fmla="*/ 1 h 29"/>
                  <a:gd name="T54" fmla="*/ 16 w 19"/>
                  <a:gd name="T55" fmla="*/ 2 h 29"/>
                  <a:gd name="T56" fmla="*/ 17 w 19"/>
                  <a:gd name="T57" fmla="*/ 4 h 29"/>
                  <a:gd name="T58" fmla="*/ 19 w 19"/>
                  <a:gd name="T59" fmla="*/ 12 h 29"/>
                  <a:gd name="T60" fmla="*/ 17 w 19"/>
                  <a:gd name="T61" fmla="*/ 12 h 29"/>
                  <a:gd name="T62" fmla="*/ 15 w 19"/>
                  <a:gd name="T63" fmla="*/ 12 h 29"/>
                  <a:gd name="T64" fmla="*/ 14 w 19"/>
                  <a:gd name="T65" fmla="*/ 10 h 29"/>
                  <a:gd name="T66" fmla="*/ 14 w 19"/>
                  <a:gd name="T67" fmla="*/ 8 h 29"/>
                  <a:gd name="T68" fmla="*/ 12 w 19"/>
                  <a:gd name="T69" fmla="*/ 8 h 29"/>
                  <a:gd name="T70" fmla="*/ 9 w 19"/>
                  <a:gd name="T71" fmla="*/ 8 h 29"/>
                  <a:gd name="T72" fmla="*/ 10 w 19"/>
                  <a:gd name="T73" fmla="*/ 10 h 29"/>
                  <a:gd name="T74" fmla="*/ 10 w 19"/>
                  <a:gd name="T75" fmla="*/ 11 h 29"/>
                  <a:gd name="T76" fmla="*/ 8 w 19"/>
                  <a:gd name="T77" fmla="*/ 11 h 29"/>
                  <a:gd name="T78" fmla="*/ 7 w 19"/>
                  <a:gd name="T79" fmla="*/ 11 h 29"/>
                  <a:gd name="T80" fmla="*/ 7 w 19"/>
                  <a:gd name="T81" fmla="*/ 13 h 29"/>
                  <a:gd name="T82" fmla="*/ 8 w 19"/>
                  <a:gd name="T83" fmla="*/ 14 h 29"/>
                  <a:gd name="T84" fmla="*/ 8 w 19"/>
                  <a:gd name="T85" fmla="*/ 16 h 29"/>
                  <a:gd name="T86" fmla="*/ 9 w 19"/>
                  <a:gd name="T87" fmla="*/ 18 h 29"/>
                  <a:gd name="T88" fmla="*/ 12 w 19"/>
                  <a:gd name="T89" fmla="*/ 18 h 29"/>
                  <a:gd name="T90" fmla="*/ 13 w 19"/>
                  <a:gd name="T91" fmla="*/ 18 h 29"/>
                  <a:gd name="T92" fmla="*/ 14 w 19"/>
                  <a:gd name="T93" fmla="*/ 20 h 29"/>
                  <a:gd name="T94" fmla="*/ 15 w 19"/>
                  <a:gd name="T95" fmla="*/ 23 h 29"/>
                  <a:gd name="T96" fmla="*/ 10 w 19"/>
                  <a:gd name="T97" fmla="*/ 21 h 29"/>
                  <a:gd name="T98" fmla="*/ 10 w 19"/>
                  <a:gd name="T99" fmla="*/ 24 h 29"/>
                  <a:gd name="T100" fmla="*/ 12 w 19"/>
                  <a:gd name="T101" fmla="*/ 26 h 29"/>
                  <a:gd name="T102" fmla="*/ 12 w 19"/>
                  <a:gd name="T103" fmla="*/ 28 h 29"/>
                  <a:gd name="T104" fmla="*/ 13 w 19"/>
                  <a:gd name="T105" fmla="*/ 29 h 29"/>
                  <a:gd name="T106" fmla="*/ 10 w 19"/>
                  <a:gd name="T107" fmla="*/ 29 h 29"/>
                  <a:gd name="T108" fmla="*/ 8 w 19"/>
                  <a:gd name="T109" fmla="*/ 29 h 29"/>
                  <a:gd name="T110" fmla="*/ 8 w 19"/>
                  <a:gd name="T111" fmla="*/ 27 h 29"/>
                  <a:gd name="T112" fmla="*/ 7 w 19"/>
                  <a:gd name="T113" fmla="*/ 25 h 29"/>
                  <a:gd name="T114" fmla="*/ 6 w 19"/>
                  <a:gd name="T115" fmla="*/ 24 h 29"/>
                  <a:gd name="T116" fmla="*/ 6 w 19"/>
                  <a:gd name="T117" fmla="*/ 21 h 29"/>
                  <a:gd name="T118" fmla="*/ 8 w 19"/>
                  <a:gd name="T119" fmla="*/ 21 h 29"/>
                  <a:gd name="T120" fmla="*/ 10 w 19"/>
                  <a:gd name="T121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29">
                    <a:moveTo>
                      <a:pt x="10" y="21"/>
                    </a:moveTo>
                    <a:lnTo>
                      <a:pt x="9" y="20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5" y="23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8" y="27"/>
                    </a:lnTo>
                    <a:lnTo>
                      <a:pt x="7" y="25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1" name="Freeform 522">
                <a:extLst>
                  <a:ext uri="{FF2B5EF4-FFF2-40B4-BE49-F238E27FC236}">
                    <a16:creationId xmlns:a16="http://schemas.microsoft.com/office/drawing/2014/main" id="{DBD6B178-6D1B-60B0-2775-DC830596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45"/>
                <a:ext cx="1" cy="1"/>
              </a:xfrm>
              <a:custGeom>
                <a:avLst/>
                <a:gdLst>
                  <a:gd name="T0" fmla="*/ 16 w 16"/>
                  <a:gd name="T1" fmla="*/ 13 h 13"/>
                  <a:gd name="T2" fmla="*/ 12 w 16"/>
                  <a:gd name="T3" fmla="*/ 12 h 13"/>
                  <a:gd name="T4" fmla="*/ 10 w 16"/>
                  <a:gd name="T5" fmla="*/ 12 h 13"/>
                  <a:gd name="T6" fmla="*/ 7 w 16"/>
                  <a:gd name="T7" fmla="*/ 12 h 13"/>
                  <a:gd name="T8" fmla="*/ 7 w 16"/>
                  <a:gd name="T9" fmla="*/ 10 h 13"/>
                  <a:gd name="T10" fmla="*/ 6 w 16"/>
                  <a:gd name="T11" fmla="*/ 8 h 13"/>
                  <a:gd name="T12" fmla="*/ 6 w 16"/>
                  <a:gd name="T13" fmla="*/ 7 h 13"/>
                  <a:gd name="T14" fmla="*/ 5 w 16"/>
                  <a:gd name="T15" fmla="*/ 5 h 13"/>
                  <a:gd name="T16" fmla="*/ 3 w 16"/>
                  <a:gd name="T17" fmla="*/ 5 h 13"/>
                  <a:gd name="T18" fmla="*/ 2 w 16"/>
                  <a:gd name="T19" fmla="*/ 5 h 13"/>
                  <a:gd name="T20" fmla="*/ 1 w 16"/>
                  <a:gd name="T21" fmla="*/ 2 h 13"/>
                  <a:gd name="T22" fmla="*/ 0 w 16"/>
                  <a:gd name="T23" fmla="*/ 0 h 13"/>
                  <a:gd name="T24" fmla="*/ 2 w 16"/>
                  <a:gd name="T25" fmla="*/ 0 h 13"/>
                  <a:gd name="T26" fmla="*/ 4 w 16"/>
                  <a:gd name="T27" fmla="*/ 1 h 13"/>
                  <a:gd name="T28" fmla="*/ 5 w 16"/>
                  <a:gd name="T29" fmla="*/ 2 h 13"/>
                  <a:gd name="T30" fmla="*/ 5 w 16"/>
                  <a:gd name="T31" fmla="*/ 5 h 13"/>
                  <a:gd name="T32" fmla="*/ 7 w 16"/>
                  <a:gd name="T33" fmla="*/ 5 h 13"/>
                  <a:gd name="T34" fmla="*/ 10 w 16"/>
                  <a:gd name="T35" fmla="*/ 5 h 13"/>
                  <a:gd name="T36" fmla="*/ 12 w 16"/>
                  <a:gd name="T37" fmla="*/ 5 h 13"/>
                  <a:gd name="T38" fmla="*/ 14 w 16"/>
                  <a:gd name="T39" fmla="*/ 6 h 13"/>
                  <a:gd name="T40" fmla="*/ 14 w 16"/>
                  <a:gd name="T41" fmla="*/ 7 h 13"/>
                  <a:gd name="T42" fmla="*/ 15 w 16"/>
                  <a:gd name="T43" fmla="*/ 9 h 13"/>
                  <a:gd name="T44" fmla="*/ 16 w 16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3">
                    <a:moveTo>
                      <a:pt x="16" y="13"/>
                    </a:moveTo>
                    <a:lnTo>
                      <a:pt x="12" y="12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5" y="9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2" name="Freeform 523">
                <a:extLst>
                  <a:ext uri="{FF2B5EF4-FFF2-40B4-BE49-F238E27FC236}">
                    <a16:creationId xmlns:a16="http://schemas.microsoft.com/office/drawing/2014/main" id="{774933C1-B9F3-6009-2C49-506077E02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43"/>
                <a:ext cx="1" cy="0"/>
              </a:xfrm>
              <a:custGeom>
                <a:avLst/>
                <a:gdLst>
                  <a:gd name="T0" fmla="*/ 1 w 15"/>
                  <a:gd name="T1" fmla="*/ 10 h 14"/>
                  <a:gd name="T2" fmla="*/ 0 w 15"/>
                  <a:gd name="T3" fmla="*/ 8 h 14"/>
                  <a:gd name="T4" fmla="*/ 0 w 15"/>
                  <a:gd name="T5" fmla="*/ 7 h 14"/>
                  <a:gd name="T6" fmla="*/ 2 w 15"/>
                  <a:gd name="T7" fmla="*/ 7 h 14"/>
                  <a:gd name="T8" fmla="*/ 3 w 15"/>
                  <a:gd name="T9" fmla="*/ 7 h 14"/>
                  <a:gd name="T10" fmla="*/ 5 w 15"/>
                  <a:gd name="T11" fmla="*/ 7 h 14"/>
                  <a:gd name="T12" fmla="*/ 8 w 15"/>
                  <a:gd name="T13" fmla="*/ 7 h 14"/>
                  <a:gd name="T14" fmla="*/ 8 w 15"/>
                  <a:gd name="T15" fmla="*/ 5 h 14"/>
                  <a:gd name="T16" fmla="*/ 6 w 15"/>
                  <a:gd name="T17" fmla="*/ 3 h 14"/>
                  <a:gd name="T18" fmla="*/ 9 w 15"/>
                  <a:gd name="T19" fmla="*/ 3 h 14"/>
                  <a:gd name="T20" fmla="*/ 11 w 15"/>
                  <a:gd name="T21" fmla="*/ 3 h 14"/>
                  <a:gd name="T22" fmla="*/ 10 w 15"/>
                  <a:gd name="T23" fmla="*/ 2 h 14"/>
                  <a:gd name="T24" fmla="*/ 10 w 15"/>
                  <a:gd name="T25" fmla="*/ 0 h 14"/>
                  <a:gd name="T26" fmla="*/ 12 w 15"/>
                  <a:gd name="T27" fmla="*/ 0 h 14"/>
                  <a:gd name="T28" fmla="*/ 14 w 15"/>
                  <a:gd name="T29" fmla="*/ 0 h 14"/>
                  <a:gd name="T30" fmla="*/ 14 w 15"/>
                  <a:gd name="T31" fmla="*/ 2 h 14"/>
                  <a:gd name="T32" fmla="*/ 15 w 15"/>
                  <a:gd name="T33" fmla="*/ 4 h 14"/>
                  <a:gd name="T34" fmla="*/ 13 w 15"/>
                  <a:gd name="T35" fmla="*/ 4 h 14"/>
                  <a:gd name="T36" fmla="*/ 11 w 15"/>
                  <a:gd name="T37" fmla="*/ 3 h 14"/>
                  <a:gd name="T38" fmla="*/ 11 w 15"/>
                  <a:gd name="T39" fmla="*/ 5 h 14"/>
                  <a:gd name="T40" fmla="*/ 12 w 15"/>
                  <a:gd name="T41" fmla="*/ 8 h 14"/>
                  <a:gd name="T42" fmla="*/ 10 w 15"/>
                  <a:gd name="T43" fmla="*/ 8 h 14"/>
                  <a:gd name="T44" fmla="*/ 8 w 15"/>
                  <a:gd name="T45" fmla="*/ 7 h 14"/>
                  <a:gd name="T46" fmla="*/ 9 w 15"/>
                  <a:gd name="T47" fmla="*/ 9 h 14"/>
                  <a:gd name="T48" fmla="*/ 9 w 15"/>
                  <a:gd name="T49" fmla="*/ 11 h 14"/>
                  <a:gd name="T50" fmla="*/ 6 w 15"/>
                  <a:gd name="T51" fmla="*/ 11 h 14"/>
                  <a:gd name="T52" fmla="*/ 5 w 15"/>
                  <a:gd name="T53" fmla="*/ 11 h 14"/>
                  <a:gd name="T54" fmla="*/ 5 w 15"/>
                  <a:gd name="T55" fmla="*/ 12 h 14"/>
                  <a:gd name="T56" fmla="*/ 6 w 15"/>
                  <a:gd name="T57" fmla="*/ 14 h 14"/>
                  <a:gd name="T58" fmla="*/ 4 w 15"/>
                  <a:gd name="T59" fmla="*/ 14 h 14"/>
                  <a:gd name="T60" fmla="*/ 2 w 15"/>
                  <a:gd name="T61" fmla="*/ 14 h 14"/>
                  <a:gd name="T62" fmla="*/ 1 w 15"/>
                  <a:gd name="T63" fmla="*/ 12 h 14"/>
                  <a:gd name="T64" fmla="*/ 1 w 15"/>
                  <a:gd name="T6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1" y="10"/>
                    </a:move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3" name="Freeform 524">
                <a:extLst>
                  <a:ext uri="{FF2B5EF4-FFF2-40B4-BE49-F238E27FC236}">
                    <a16:creationId xmlns:a16="http://schemas.microsoft.com/office/drawing/2014/main" id="{2128219C-67B4-29BE-E70D-957C551C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42"/>
                <a:ext cx="1" cy="1"/>
              </a:xfrm>
              <a:custGeom>
                <a:avLst/>
                <a:gdLst>
                  <a:gd name="T0" fmla="*/ 5 w 15"/>
                  <a:gd name="T1" fmla="*/ 18 h 18"/>
                  <a:gd name="T2" fmla="*/ 4 w 15"/>
                  <a:gd name="T3" fmla="*/ 16 h 18"/>
                  <a:gd name="T4" fmla="*/ 3 w 15"/>
                  <a:gd name="T5" fmla="*/ 13 h 18"/>
                  <a:gd name="T6" fmla="*/ 3 w 15"/>
                  <a:gd name="T7" fmla="*/ 11 h 18"/>
                  <a:gd name="T8" fmla="*/ 2 w 15"/>
                  <a:gd name="T9" fmla="*/ 10 h 18"/>
                  <a:gd name="T10" fmla="*/ 1 w 15"/>
                  <a:gd name="T11" fmla="*/ 6 h 18"/>
                  <a:gd name="T12" fmla="*/ 0 w 15"/>
                  <a:gd name="T13" fmla="*/ 4 h 18"/>
                  <a:gd name="T14" fmla="*/ 0 w 15"/>
                  <a:gd name="T15" fmla="*/ 3 h 18"/>
                  <a:gd name="T16" fmla="*/ 2 w 15"/>
                  <a:gd name="T17" fmla="*/ 3 h 18"/>
                  <a:gd name="T18" fmla="*/ 4 w 15"/>
                  <a:gd name="T19" fmla="*/ 3 h 18"/>
                  <a:gd name="T20" fmla="*/ 3 w 15"/>
                  <a:gd name="T21" fmla="*/ 1 h 18"/>
                  <a:gd name="T22" fmla="*/ 3 w 15"/>
                  <a:gd name="T23" fmla="*/ 0 h 18"/>
                  <a:gd name="T24" fmla="*/ 5 w 15"/>
                  <a:gd name="T25" fmla="*/ 0 h 18"/>
                  <a:gd name="T26" fmla="*/ 6 w 15"/>
                  <a:gd name="T27" fmla="*/ 0 h 18"/>
                  <a:gd name="T28" fmla="*/ 7 w 15"/>
                  <a:gd name="T29" fmla="*/ 2 h 18"/>
                  <a:gd name="T30" fmla="*/ 8 w 15"/>
                  <a:gd name="T31" fmla="*/ 4 h 18"/>
                  <a:gd name="T32" fmla="*/ 11 w 15"/>
                  <a:gd name="T33" fmla="*/ 4 h 18"/>
                  <a:gd name="T34" fmla="*/ 12 w 15"/>
                  <a:gd name="T35" fmla="*/ 4 h 18"/>
                  <a:gd name="T36" fmla="*/ 13 w 15"/>
                  <a:gd name="T37" fmla="*/ 6 h 18"/>
                  <a:gd name="T38" fmla="*/ 13 w 15"/>
                  <a:gd name="T39" fmla="*/ 7 h 18"/>
                  <a:gd name="T40" fmla="*/ 15 w 15"/>
                  <a:gd name="T41" fmla="*/ 11 h 18"/>
                  <a:gd name="T42" fmla="*/ 13 w 15"/>
                  <a:gd name="T43" fmla="*/ 11 h 18"/>
                  <a:gd name="T44" fmla="*/ 11 w 15"/>
                  <a:gd name="T45" fmla="*/ 10 h 18"/>
                  <a:gd name="T46" fmla="*/ 10 w 15"/>
                  <a:gd name="T47" fmla="*/ 9 h 18"/>
                  <a:gd name="T48" fmla="*/ 10 w 15"/>
                  <a:gd name="T49" fmla="*/ 7 h 18"/>
                  <a:gd name="T50" fmla="*/ 8 w 15"/>
                  <a:gd name="T51" fmla="*/ 5 h 18"/>
                  <a:gd name="T52" fmla="*/ 8 w 15"/>
                  <a:gd name="T53" fmla="*/ 4 h 18"/>
                  <a:gd name="T54" fmla="*/ 6 w 15"/>
                  <a:gd name="T55" fmla="*/ 3 h 18"/>
                  <a:gd name="T56" fmla="*/ 4 w 15"/>
                  <a:gd name="T57" fmla="*/ 3 h 18"/>
                  <a:gd name="T58" fmla="*/ 6 w 15"/>
                  <a:gd name="T59" fmla="*/ 10 h 18"/>
                  <a:gd name="T60" fmla="*/ 7 w 15"/>
                  <a:gd name="T61" fmla="*/ 14 h 18"/>
                  <a:gd name="T62" fmla="*/ 8 w 15"/>
                  <a:gd name="T63" fmla="*/ 16 h 18"/>
                  <a:gd name="T64" fmla="*/ 8 w 15"/>
                  <a:gd name="T65" fmla="*/ 18 h 18"/>
                  <a:gd name="T66" fmla="*/ 6 w 15"/>
                  <a:gd name="T67" fmla="*/ 18 h 18"/>
                  <a:gd name="T68" fmla="*/ 5 w 15"/>
                  <a:gd name="T6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8">
                    <a:moveTo>
                      <a:pt x="5" y="18"/>
                    </a:moveTo>
                    <a:lnTo>
                      <a:pt x="4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6" y="10"/>
                    </a:lnTo>
                    <a:lnTo>
                      <a:pt x="7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4" name="Freeform 525">
                <a:extLst>
                  <a:ext uri="{FF2B5EF4-FFF2-40B4-BE49-F238E27FC236}">
                    <a16:creationId xmlns:a16="http://schemas.microsoft.com/office/drawing/2014/main" id="{A88ADFE7-2EDF-3665-AB6B-71FDA6722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41"/>
                <a:ext cx="0" cy="1"/>
              </a:xfrm>
              <a:custGeom>
                <a:avLst/>
                <a:gdLst>
                  <a:gd name="T0" fmla="*/ 7 w 11"/>
                  <a:gd name="T1" fmla="*/ 4 h 7"/>
                  <a:gd name="T2" fmla="*/ 8 w 11"/>
                  <a:gd name="T3" fmla="*/ 5 h 7"/>
                  <a:gd name="T4" fmla="*/ 8 w 11"/>
                  <a:gd name="T5" fmla="*/ 7 h 7"/>
                  <a:gd name="T6" fmla="*/ 7 w 11"/>
                  <a:gd name="T7" fmla="*/ 7 h 7"/>
                  <a:gd name="T8" fmla="*/ 5 w 11"/>
                  <a:gd name="T9" fmla="*/ 7 h 7"/>
                  <a:gd name="T10" fmla="*/ 3 w 11"/>
                  <a:gd name="T11" fmla="*/ 7 h 7"/>
                  <a:gd name="T12" fmla="*/ 1 w 11"/>
                  <a:gd name="T13" fmla="*/ 6 h 7"/>
                  <a:gd name="T14" fmla="*/ 0 w 11"/>
                  <a:gd name="T15" fmla="*/ 5 h 7"/>
                  <a:gd name="T16" fmla="*/ 0 w 11"/>
                  <a:gd name="T17" fmla="*/ 3 h 7"/>
                  <a:gd name="T18" fmla="*/ 2 w 11"/>
                  <a:gd name="T19" fmla="*/ 3 h 7"/>
                  <a:gd name="T20" fmla="*/ 4 w 11"/>
                  <a:gd name="T21" fmla="*/ 3 h 7"/>
                  <a:gd name="T22" fmla="*/ 5 w 11"/>
                  <a:gd name="T23" fmla="*/ 3 h 7"/>
                  <a:gd name="T24" fmla="*/ 7 w 11"/>
                  <a:gd name="T25" fmla="*/ 4 h 7"/>
                  <a:gd name="T26" fmla="*/ 7 w 11"/>
                  <a:gd name="T27" fmla="*/ 2 h 7"/>
                  <a:gd name="T28" fmla="*/ 6 w 11"/>
                  <a:gd name="T29" fmla="*/ 0 h 7"/>
                  <a:gd name="T30" fmla="*/ 8 w 11"/>
                  <a:gd name="T31" fmla="*/ 0 h 7"/>
                  <a:gd name="T32" fmla="*/ 10 w 11"/>
                  <a:gd name="T33" fmla="*/ 1 h 7"/>
                  <a:gd name="T34" fmla="*/ 11 w 11"/>
                  <a:gd name="T35" fmla="*/ 2 h 7"/>
                  <a:gd name="T36" fmla="*/ 11 w 11"/>
                  <a:gd name="T37" fmla="*/ 4 h 7"/>
                  <a:gd name="T38" fmla="*/ 9 w 11"/>
                  <a:gd name="T39" fmla="*/ 4 h 7"/>
                  <a:gd name="T40" fmla="*/ 7 w 11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7">
                    <a:moveTo>
                      <a:pt x="7" y="4"/>
                    </a:moveTo>
                    <a:lnTo>
                      <a:pt x="8" y="5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5" name="Freeform 526">
                <a:extLst>
                  <a:ext uri="{FF2B5EF4-FFF2-40B4-BE49-F238E27FC236}">
                    <a16:creationId xmlns:a16="http://schemas.microsoft.com/office/drawing/2014/main" id="{424B2F17-778B-5080-8738-D05EC3DD7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0" y="2840"/>
                <a:ext cx="1" cy="1"/>
              </a:xfrm>
              <a:custGeom>
                <a:avLst/>
                <a:gdLst>
                  <a:gd name="T0" fmla="*/ 6 w 18"/>
                  <a:gd name="T1" fmla="*/ 10 h 15"/>
                  <a:gd name="T2" fmla="*/ 3 w 18"/>
                  <a:gd name="T3" fmla="*/ 10 h 15"/>
                  <a:gd name="T4" fmla="*/ 1 w 18"/>
                  <a:gd name="T5" fmla="*/ 10 h 15"/>
                  <a:gd name="T6" fmla="*/ 1 w 18"/>
                  <a:gd name="T7" fmla="*/ 8 h 15"/>
                  <a:gd name="T8" fmla="*/ 0 w 18"/>
                  <a:gd name="T9" fmla="*/ 7 h 15"/>
                  <a:gd name="T10" fmla="*/ 2 w 18"/>
                  <a:gd name="T11" fmla="*/ 7 h 15"/>
                  <a:gd name="T12" fmla="*/ 5 w 18"/>
                  <a:gd name="T13" fmla="*/ 7 h 15"/>
                  <a:gd name="T14" fmla="*/ 3 w 18"/>
                  <a:gd name="T15" fmla="*/ 5 h 15"/>
                  <a:gd name="T16" fmla="*/ 3 w 18"/>
                  <a:gd name="T17" fmla="*/ 4 h 15"/>
                  <a:gd name="T18" fmla="*/ 2 w 18"/>
                  <a:gd name="T19" fmla="*/ 0 h 15"/>
                  <a:gd name="T20" fmla="*/ 3 w 18"/>
                  <a:gd name="T21" fmla="*/ 0 h 15"/>
                  <a:gd name="T22" fmla="*/ 6 w 18"/>
                  <a:gd name="T23" fmla="*/ 0 h 15"/>
                  <a:gd name="T24" fmla="*/ 7 w 18"/>
                  <a:gd name="T25" fmla="*/ 2 h 15"/>
                  <a:gd name="T26" fmla="*/ 7 w 18"/>
                  <a:gd name="T27" fmla="*/ 4 h 15"/>
                  <a:gd name="T28" fmla="*/ 8 w 18"/>
                  <a:gd name="T29" fmla="*/ 6 h 15"/>
                  <a:gd name="T30" fmla="*/ 9 w 18"/>
                  <a:gd name="T31" fmla="*/ 7 h 15"/>
                  <a:gd name="T32" fmla="*/ 10 w 18"/>
                  <a:gd name="T33" fmla="*/ 8 h 15"/>
                  <a:gd name="T34" fmla="*/ 12 w 18"/>
                  <a:gd name="T35" fmla="*/ 8 h 15"/>
                  <a:gd name="T36" fmla="*/ 13 w 18"/>
                  <a:gd name="T37" fmla="*/ 9 h 15"/>
                  <a:gd name="T38" fmla="*/ 13 w 18"/>
                  <a:gd name="T39" fmla="*/ 11 h 15"/>
                  <a:gd name="T40" fmla="*/ 15 w 18"/>
                  <a:gd name="T41" fmla="*/ 11 h 15"/>
                  <a:gd name="T42" fmla="*/ 17 w 18"/>
                  <a:gd name="T43" fmla="*/ 12 h 15"/>
                  <a:gd name="T44" fmla="*/ 18 w 18"/>
                  <a:gd name="T45" fmla="*/ 13 h 15"/>
                  <a:gd name="T46" fmla="*/ 18 w 18"/>
                  <a:gd name="T47" fmla="*/ 15 h 15"/>
                  <a:gd name="T48" fmla="*/ 17 w 18"/>
                  <a:gd name="T49" fmla="*/ 15 h 15"/>
                  <a:gd name="T50" fmla="*/ 15 w 18"/>
                  <a:gd name="T51" fmla="*/ 15 h 15"/>
                  <a:gd name="T52" fmla="*/ 14 w 18"/>
                  <a:gd name="T53" fmla="*/ 13 h 15"/>
                  <a:gd name="T54" fmla="*/ 13 w 18"/>
                  <a:gd name="T55" fmla="*/ 11 h 15"/>
                  <a:gd name="T56" fmla="*/ 12 w 18"/>
                  <a:gd name="T57" fmla="*/ 11 h 15"/>
                  <a:gd name="T58" fmla="*/ 10 w 18"/>
                  <a:gd name="T59" fmla="*/ 11 h 15"/>
                  <a:gd name="T60" fmla="*/ 9 w 18"/>
                  <a:gd name="T61" fmla="*/ 9 h 15"/>
                  <a:gd name="T62" fmla="*/ 9 w 18"/>
                  <a:gd name="T63" fmla="*/ 7 h 15"/>
                  <a:gd name="T64" fmla="*/ 7 w 18"/>
                  <a:gd name="T65" fmla="*/ 7 h 15"/>
                  <a:gd name="T66" fmla="*/ 5 w 18"/>
                  <a:gd name="T67" fmla="*/ 7 h 15"/>
                  <a:gd name="T68" fmla="*/ 5 w 18"/>
                  <a:gd name="T69" fmla="*/ 9 h 15"/>
                  <a:gd name="T70" fmla="*/ 6 w 18"/>
                  <a:gd name="T7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5">
                    <a:moveTo>
                      <a:pt x="6" y="10"/>
                    </a:moveTo>
                    <a:lnTo>
                      <a:pt x="3" y="10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4" y="13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6" name="Freeform 527">
                <a:extLst>
                  <a:ext uri="{FF2B5EF4-FFF2-40B4-BE49-F238E27FC236}">
                    <a16:creationId xmlns:a16="http://schemas.microsoft.com/office/drawing/2014/main" id="{6AE4D91C-1067-2526-2C38-BD04C638E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" y="2839"/>
                <a:ext cx="1" cy="1"/>
              </a:xfrm>
              <a:custGeom>
                <a:avLst/>
                <a:gdLst>
                  <a:gd name="T0" fmla="*/ 4 w 11"/>
                  <a:gd name="T1" fmla="*/ 15 h 15"/>
                  <a:gd name="T2" fmla="*/ 3 w 11"/>
                  <a:gd name="T3" fmla="*/ 15 h 15"/>
                  <a:gd name="T4" fmla="*/ 1 w 11"/>
                  <a:gd name="T5" fmla="*/ 14 h 15"/>
                  <a:gd name="T6" fmla="*/ 0 w 11"/>
                  <a:gd name="T7" fmla="*/ 12 h 15"/>
                  <a:gd name="T8" fmla="*/ 0 w 11"/>
                  <a:gd name="T9" fmla="*/ 10 h 15"/>
                  <a:gd name="T10" fmla="*/ 2 w 11"/>
                  <a:gd name="T11" fmla="*/ 10 h 15"/>
                  <a:gd name="T12" fmla="*/ 3 w 11"/>
                  <a:gd name="T13" fmla="*/ 10 h 15"/>
                  <a:gd name="T14" fmla="*/ 3 w 11"/>
                  <a:gd name="T15" fmla="*/ 9 h 15"/>
                  <a:gd name="T16" fmla="*/ 2 w 11"/>
                  <a:gd name="T17" fmla="*/ 7 h 15"/>
                  <a:gd name="T18" fmla="*/ 1 w 11"/>
                  <a:gd name="T19" fmla="*/ 3 h 15"/>
                  <a:gd name="T20" fmla="*/ 0 w 11"/>
                  <a:gd name="T21" fmla="*/ 0 h 15"/>
                  <a:gd name="T22" fmla="*/ 7 w 11"/>
                  <a:gd name="T23" fmla="*/ 1 h 15"/>
                  <a:gd name="T24" fmla="*/ 9 w 11"/>
                  <a:gd name="T25" fmla="*/ 4 h 15"/>
                  <a:gd name="T26" fmla="*/ 9 w 11"/>
                  <a:gd name="T27" fmla="*/ 6 h 15"/>
                  <a:gd name="T28" fmla="*/ 11 w 11"/>
                  <a:gd name="T29" fmla="*/ 8 h 15"/>
                  <a:gd name="T30" fmla="*/ 8 w 11"/>
                  <a:gd name="T31" fmla="*/ 7 h 15"/>
                  <a:gd name="T32" fmla="*/ 6 w 11"/>
                  <a:gd name="T33" fmla="*/ 7 h 15"/>
                  <a:gd name="T34" fmla="*/ 6 w 11"/>
                  <a:gd name="T35" fmla="*/ 9 h 15"/>
                  <a:gd name="T36" fmla="*/ 7 w 11"/>
                  <a:gd name="T37" fmla="*/ 11 h 15"/>
                  <a:gd name="T38" fmla="*/ 5 w 11"/>
                  <a:gd name="T39" fmla="*/ 10 h 15"/>
                  <a:gd name="T40" fmla="*/ 3 w 11"/>
                  <a:gd name="T41" fmla="*/ 10 h 15"/>
                  <a:gd name="T42" fmla="*/ 4 w 11"/>
                  <a:gd name="T43" fmla="*/ 12 h 15"/>
                  <a:gd name="T44" fmla="*/ 4 w 1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4" y="15"/>
                    </a:moveTo>
                    <a:lnTo>
                      <a:pt x="3" y="15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4" y="12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7" name="Freeform 528">
                <a:extLst>
                  <a:ext uri="{FF2B5EF4-FFF2-40B4-BE49-F238E27FC236}">
                    <a16:creationId xmlns:a16="http://schemas.microsoft.com/office/drawing/2014/main" id="{01F153D5-C787-5976-4EDF-9C74DB88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2" y="2839"/>
                <a:ext cx="0" cy="0"/>
              </a:xfrm>
              <a:custGeom>
                <a:avLst/>
                <a:gdLst>
                  <a:gd name="T0" fmla="*/ 4 w 7"/>
                  <a:gd name="T1" fmla="*/ 3 h 15"/>
                  <a:gd name="T2" fmla="*/ 4 w 7"/>
                  <a:gd name="T3" fmla="*/ 6 h 15"/>
                  <a:gd name="T4" fmla="*/ 5 w 7"/>
                  <a:gd name="T5" fmla="*/ 8 h 15"/>
                  <a:gd name="T6" fmla="*/ 6 w 7"/>
                  <a:gd name="T7" fmla="*/ 9 h 15"/>
                  <a:gd name="T8" fmla="*/ 6 w 7"/>
                  <a:gd name="T9" fmla="*/ 11 h 15"/>
                  <a:gd name="T10" fmla="*/ 7 w 7"/>
                  <a:gd name="T11" fmla="*/ 13 h 15"/>
                  <a:gd name="T12" fmla="*/ 7 w 7"/>
                  <a:gd name="T13" fmla="*/ 15 h 15"/>
                  <a:gd name="T14" fmla="*/ 5 w 7"/>
                  <a:gd name="T15" fmla="*/ 14 h 15"/>
                  <a:gd name="T16" fmla="*/ 3 w 7"/>
                  <a:gd name="T17" fmla="*/ 14 h 15"/>
                  <a:gd name="T18" fmla="*/ 3 w 7"/>
                  <a:gd name="T19" fmla="*/ 13 h 15"/>
                  <a:gd name="T20" fmla="*/ 2 w 7"/>
                  <a:gd name="T21" fmla="*/ 11 h 15"/>
                  <a:gd name="T22" fmla="*/ 2 w 7"/>
                  <a:gd name="T23" fmla="*/ 9 h 15"/>
                  <a:gd name="T24" fmla="*/ 1 w 7"/>
                  <a:gd name="T25" fmla="*/ 7 h 15"/>
                  <a:gd name="T26" fmla="*/ 0 w 7"/>
                  <a:gd name="T27" fmla="*/ 6 h 15"/>
                  <a:gd name="T28" fmla="*/ 0 w 7"/>
                  <a:gd name="T29" fmla="*/ 3 h 15"/>
                  <a:gd name="T30" fmla="*/ 2 w 7"/>
                  <a:gd name="T31" fmla="*/ 3 h 15"/>
                  <a:gd name="T32" fmla="*/ 4 w 7"/>
                  <a:gd name="T33" fmla="*/ 3 h 15"/>
                  <a:gd name="T34" fmla="*/ 3 w 7"/>
                  <a:gd name="T35" fmla="*/ 1 h 15"/>
                  <a:gd name="T36" fmla="*/ 3 w 7"/>
                  <a:gd name="T37" fmla="*/ 0 h 15"/>
                  <a:gd name="T38" fmla="*/ 4 w 7"/>
                  <a:gd name="T39" fmla="*/ 0 h 15"/>
                  <a:gd name="T40" fmla="*/ 6 w 7"/>
                  <a:gd name="T41" fmla="*/ 0 h 15"/>
                  <a:gd name="T42" fmla="*/ 7 w 7"/>
                  <a:gd name="T43" fmla="*/ 2 h 15"/>
                  <a:gd name="T44" fmla="*/ 7 w 7"/>
                  <a:gd name="T45" fmla="*/ 4 h 15"/>
                  <a:gd name="T46" fmla="*/ 6 w 7"/>
                  <a:gd name="T47" fmla="*/ 3 h 15"/>
                  <a:gd name="T48" fmla="*/ 4 w 7"/>
                  <a:gd name="T4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5">
                    <a:moveTo>
                      <a:pt x="4" y="3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8" name="Freeform 529">
                <a:extLst>
                  <a:ext uri="{FF2B5EF4-FFF2-40B4-BE49-F238E27FC236}">
                    <a16:creationId xmlns:a16="http://schemas.microsoft.com/office/drawing/2014/main" id="{4187400C-8083-7302-6E7F-1A055998A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35"/>
                <a:ext cx="1" cy="0"/>
              </a:xfrm>
              <a:custGeom>
                <a:avLst/>
                <a:gdLst>
                  <a:gd name="T0" fmla="*/ 16 w 16"/>
                  <a:gd name="T1" fmla="*/ 12 h 12"/>
                  <a:gd name="T2" fmla="*/ 14 w 16"/>
                  <a:gd name="T3" fmla="*/ 12 h 12"/>
                  <a:gd name="T4" fmla="*/ 12 w 16"/>
                  <a:gd name="T5" fmla="*/ 12 h 12"/>
                  <a:gd name="T6" fmla="*/ 12 w 16"/>
                  <a:gd name="T7" fmla="*/ 10 h 12"/>
                  <a:gd name="T8" fmla="*/ 11 w 16"/>
                  <a:gd name="T9" fmla="*/ 8 h 12"/>
                  <a:gd name="T10" fmla="*/ 9 w 16"/>
                  <a:gd name="T11" fmla="*/ 8 h 12"/>
                  <a:gd name="T12" fmla="*/ 7 w 16"/>
                  <a:gd name="T13" fmla="*/ 8 h 12"/>
                  <a:gd name="T14" fmla="*/ 7 w 16"/>
                  <a:gd name="T15" fmla="*/ 6 h 12"/>
                  <a:gd name="T16" fmla="*/ 6 w 16"/>
                  <a:gd name="T17" fmla="*/ 5 h 12"/>
                  <a:gd name="T18" fmla="*/ 4 w 16"/>
                  <a:gd name="T19" fmla="*/ 4 h 12"/>
                  <a:gd name="T20" fmla="*/ 1 w 16"/>
                  <a:gd name="T21" fmla="*/ 4 h 12"/>
                  <a:gd name="T22" fmla="*/ 1 w 16"/>
                  <a:gd name="T23" fmla="*/ 3 h 12"/>
                  <a:gd name="T24" fmla="*/ 0 w 16"/>
                  <a:gd name="T25" fmla="*/ 0 h 12"/>
                  <a:gd name="T26" fmla="*/ 3 w 16"/>
                  <a:gd name="T27" fmla="*/ 0 h 12"/>
                  <a:gd name="T28" fmla="*/ 5 w 16"/>
                  <a:gd name="T29" fmla="*/ 0 h 12"/>
                  <a:gd name="T30" fmla="*/ 6 w 16"/>
                  <a:gd name="T31" fmla="*/ 3 h 12"/>
                  <a:gd name="T32" fmla="*/ 6 w 16"/>
                  <a:gd name="T33" fmla="*/ 5 h 12"/>
                  <a:gd name="T34" fmla="*/ 8 w 16"/>
                  <a:gd name="T35" fmla="*/ 5 h 12"/>
                  <a:gd name="T36" fmla="*/ 10 w 16"/>
                  <a:gd name="T37" fmla="*/ 5 h 12"/>
                  <a:gd name="T38" fmla="*/ 10 w 16"/>
                  <a:gd name="T39" fmla="*/ 6 h 12"/>
                  <a:gd name="T40" fmla="*/ 11 w 16"/>
                  <a:gd name="T41" fmla="*/ 8 h 12"/>
                  <a:gd name="T42" fmla="*/ 13 w 16"/>
                  <a:gd name="T43" fmla="*/ 8 h 12"/>
                  <a:gd name="T44" fmla="*/ 15 w 16"/>
                  <a:gd name="T45" fmla="*/ 8 h 12"/>
                  <a:gd name="T46" fmla="*/ 15 w 16"/>
                  <a:gd name="T47" fmla="*/ 10 h 12"/>
                  <a:gd name="T48" fmla="*/ 16 w 16"/>
                  <a:gd name="T4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89" name="Freeform 530">
                <a:extLst>
                  <a:ext uri="{FF2B5EF4-FFF2-40B4-BE49-F238E27FC236}">
                    <a16:creationId xmlns:a16="http://schemas.microsoft.com/office/drawing/2014/main" id="{DD4E47CA-E3C0-6C11-6044-C62E2014B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32"/>
                <a:ext cx="1" cy="1"/>
              </a:xfrm>
              <a:custGeom>
                <a:avLst/>
                <a:gdLst>
                  <a:gd name="T0" fmla="*/ 14 w 14"/>
                  <a:gd name="T1" fmla="*/ 12 h 12"/>
                  <a:gd name="T2" fmla="*/ 12 w 14"/>
                  <a:gd name="T3" fmla="*/ 12 h 12"/>
                  <a:gd name="T4" fmla="*/ 9 w 14"/>
                  <a:gd name="T5" fmla="*/ 11 h 12"/>
                  <a:gd name="T6" fmla="*/ 8 w 14"/>
                  <a:gd name="T7" fmla="*/ 10 h 12"/>
                  <a:gd name="T8" fmla="*/ 8 w 14"/>
                  <a:gd name="T9" fmla="*/ 8 h 12"/>
                  <a:gd name="T10" fmla="*/ 6 w 14"/>
                  <a:gd name="T11" fmla="*/ 8 h 12"/>
                  <a:gd name="T12" fmla="*/ 4 w 14"/>
                  <a:gd name="T13" fmla="*/ 8 h 12"/>
                  <a:gd name="T14" fmla="*/ 5 w 14"/>
                  <a:gd name="T15" fmla="*/ 9 h 12"/>
                  <a:gd name="T16" fmla="*/ 5 w 14"/>
                  <a:gd name="T17" fmla="*/ 11 h 12"/>
                  <a:gd name="T18" fmla="*/ 3 w 14"/>
                  <a:gd name="T19" fmla="*/ 11 h 12"/>
                  <a:gd name="T20" fmla="*/ 1 w 14"/>
                  <a:gd name="T21" fmla="*/ 11 h 12"/>
                  <a:gd name="T22" fmla="*/ 1 w 14"/>
                  <a:gd name="T23" fmla="*/ 9 h 12"/>
                  <a:gd name="T24" fmla="*/ 0 w 14"/>
                  <a:gd name="T25" fmla="*/ 7 h 12"/>
                  <a:gd name="T26" fmla="*/ 2 w 14"/>
                  <a:gd name="T27" fmla="*/ 8 h 12"/>
                  <a:gd name="T28" fmla="*/ 4 w 14"/>
                  <a:gd name="T29" fmla="*/ 8 h 12"/>
                  <a:gd name="T30" fmla="*/ 3 w 14"/>
                  <a:gd name="T31" fmla="*/ 5 h 12"/>
                  <a:gd name="T32" fmla="*/ 3 w 14"/>
                  <a:gd name="T33" fmla="*/ 3 h 12"/>
                  <a:gd name="T34" fmla="*/ 5 w 14"/>
                  <a:gd name="T35" fmla="*/ 3 h 12"/>
                  <a:gd name="T36" fmla="*/ 7 w 14"/>
                  <a:gd name="T37" fmla="*/ 4 h 12"/>
                  <a:gd name="T38" fmla="*/ 6 w 14"/>
                  <a:gd name="T39" fmla="*/ 2 h 12"/>
                  <a:gd name="T40" fmla="*/ 5 w 14"/>
                  <a:gd name="T41" fmla="*/ 0 h 12"/>
                  <a:gd name="T42" fmla="*/ 7 w 14"/>
                  <a:gd name="T43" fmla="*/ 0 h 12"/>
                  <a:gd name="T44" fmla="*/ 9 w 14"/>
                  <a:gd name="T45" fmla="*/ 0 h 12"/>
                  <a:gd name="T46" fmla="*/ 11 w 14"/>
                  <a:gd name="T47" fmla="*/ 2 h 12"/>
                  <a:gd name="T48" fmla="*/ 11 w 14"/>
                  <a:gd name="T49" fmla="*/ 4 h 12"/>
                  <a:gd name="T50" fmla="*/ 8 w 14"/>
                  <a:gd name="T51" fmla="*/ 4 h 12"/>
                  <a:gd name="T52" fmla="*/ 7 w 14"/>
                  <a:gd name="T53" fmla="*/ 4 h 12"/>
                  <a:gd name="T54" fmla="*/ 7 w 14"/>
                  <a:gd name="T55" fmla="*/ 5 h 12"/>
                  <a:gd name="T56" fmla="*/ 8 w 14"/>
                  <a:gd name="T57" fmla="*/ 8 h 12"/>
                  <a:gd name="T58" fmla="*/ 11 w 14"/>
                  <a:gd name="T59" fmla="*/ 8 h 12"/>
                  <a:gd name="T60" fmla="*/ 13 w 14"/>
                  <a:gd name="T61" fmla="*/ 8 h 12"/>
                  <a:gd name="T62" fmla="*/ 13 w 14"/>
                  <a:gd name="T63" fmla="*/ 10 h 12"/>
                  <a:gd name="T64" fmla="*/ 14 w 14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2">
                    <a:moveTo>
                      <a:pt x="14" y="12"/>
                    </a:moveTo>
                    <a:lnTo>
                      <a:pt x="12" y="12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0" name="Freeform 531">
                <a:extLst>
                  <a:ext uri="{FF2B5EF4-FFF2-40B4-BE49-F238E27FC236}">
                    <a16:creationId xmlns:a16="http://schemas.microsoft.com/office/drawing/2014/main" id="{99613588-7190-FB38-5CFF-80B30861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30"/>
                <a:ext cx="1" cy="2"/>
              </a:xfrm>
              <a:custGeom>
                <a:avLst/>
                <a:gdLst>
                  <a:gd name="T0" fmla="*/ 13 w 21"/>
                  <a:gd name="T1" fmla="*/ 26 h 26"/>
                  <a:gd name="T2" fmla="*/ 12 w 21"/>
                  <a:gd name="T3" fmla="*/ 22 h 26"/>
                  <a:gd name="T4" fmla="*/ 11 w 21"/>
                  <a:gd name="T5" fmla="*/ 21 h 26"/>
                  <a:gd name="T6" fmla="*/ 11 w 21"/>
                  <a:gd name="T7" fmla="*/ 18 h 26"/>
                  <a:gd name="T8" fmla="*/ 12 w 21"/>
                  <a:gd name="T9" fmla="*/ 18 h 26"/>
                  <a:gd name="T10" fmla="*/ 14 w 21"/>
                  <a:gd name="T11" fmla="*/ 18 h 26"/>
                  <a:gd name="T12" fmla="*/ 14 w 21"/>
                  <a:gd name="T13" fmla="*/ 16 h 26"/>
                  <a:gd name="T14" fmla="*/ 13 w 21"/>
                  <a:gd name="T15" fmla="*/ 15 h 26"/>
                  <a:gd name="T16" fmla="*/ 13 w 21"/>
                  <a:gd name="T17" fmla="*/ 13 h 26"/>
                  <a:gd name="T18" fmla="*/ 12 w 21"/>
                  <a:gd name="T19" fmla="*/ 11 h 26"/>
                  <a:gd name="T20" fmla="*/ 10 w 21"/>
                  <a:gd name="T21" fmla="*/ 11 h 26"/>
                  <a:gd name="T22" fmla="*/ 7 w 21"/>
                  <a:gd name="T23" fmla="*/ 11 h 26"/>
                  <a:gd name="T24" fmla="*/ 6 w 21"/>
                  <a:gd name="T25" fmla="*/ 9 h 26"/>
                  <a:gd name="T26" fmla="*/ 6 w 21"/>
                  <a:gd name="T27" fmla="*/ 8 h 26"/>
                  <a:gd name="T28" fmla="*/ 5 w 21"/>
                  <a:gd name="T29" fmla="*/ 6 h 26"/>
                  <a:gd name="T30" fmla="*/ 5 w 21"/>
                  <a:gd name="T31" fmla="*/ 4 h 26"/>
                  <a:gd name="T32" fmla="*/ 3 w 21"/>
                  <a:gd name="T33" fmla="*/ 4 h 26"/>
                  <a:gd name="T34" fmla="*/ 1 w 21"/>
                  <a:gd name="T35" fmla="*/ 4 h 26"/>
                  <a:gd name="T36" fmla="*/ 0 w 21"/>
                  <a:gd name="T37" fmla="*/ 1 h 26"/>
                  <a:gd name="T38" fmla="*/ 0 w 21"/>
                  <a:gd name="T39" fmla="*/ 0 h 26"/>
                  <a:gd name="T40" fmla="*/ 1 w 21"/>
                  <a:gd name="T41" fmla="*/ 0 h 26"/>
                  <a:gd name="T42" fmla="*/ 3 w 21"/>
                  <a:gd name="T43" fmla="*/ 0 h 26"/>
                  <a:gd name="T44" fmla="*/ 4 w 21"/>
                  <a:gd name="T45" fmla="*/ 3 h 26"/>
                  <a:gd name="T46" fmla="*/ 5 w 21"/>
                  <a:gd name="T47" fmla="*/ 4 h 26"/>
                  <a:gd name="T48" fmla="*/ 7 w 21"/>
                  <a:gd name="T49" fmla="*/ 4 h 26"/>
                  <a:gd name="T50" fmla="*/ 8 w 21"/>
                  <a:gd name="T51" fmla="*/ 4 h 26"/>
                  <a:gd name="T52" fmla="*/ 10 w 21"/>
                  <a:gd name="T53" fmla="*/ 6 h 26"/>
                  <a:gd name="T54" fmla="*/ 11 w 21"/>
                  <a:gd name="T55" fmla="*/ 8 h 26"/>
                  <a:gd name="T56" fmla="*/ 11 w 21"/>
                  <a:gd name="T57" fmla="*/ 10 h 26"/>
                  <a:gd name="T58" fmla="*/ 12 w 21"/>
                  <a:gd name="T59" fmla="*/ 11 h 26"/>
                  <a:gd name="T60" fmla="*/ 14 w 21"/>
                  <a:gd name="T61" fmla="*/ 11 h 26"/>
                  <a:gd name="T62" fmla="*/ 16 w 21"/>
                  <a:gd name="T63" fmla="*/ 11 h 26"/>
                  <a:gd name="T64" fmla="*/ 16 w 21"/>
                  <a:gd name="T65" fmla="*/ 13 h 26"/>
                  <a:gd name="T66" fmla="*/ 17 w 21"/>
                  <a:gd name="T67" fmla="*/ 15 h 26"/>
                  <a:gd name="T68" fmla="*/ 18 w 21"/>
                  <a:gd name="T69" fmla="*/ 18 h 26"/>
                  <a:gd name="T70" fmla="*/ 19 w 21"/>
                  <a:gd name="T71" fmla="*/ 23 h 26"/>
                  <a:gd name="T72" fmla="*/ 21 w 21"/>
                  <a:gd name="T73" fmla="*/ 26 h 26"/>
                  <a:gd name="T74" fmla="*/ 13 w 21"/>
                  <a:gd name="T7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26">
                    <a:moveTo>
                      <a:pt x="13" y="26"/>
                    </a:moveTo>
                    <a:lnTo>
                      <a:pt x="12" y="22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8"/>
                    </a:lnTo>
                    <a:lnTo>
                      <a:pt x="19" y="23"/>
                    </a:lnTo>
                    <a:lnTo>
                      <a:pt x="21" y="26"/>
                    </a:lnTo>
                    <a:lnTo>
                      <a:pt x="13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1" name="Freeform 532">
                <a:extLst>
                  <a:ext uri="{FF2B5EF4-FFF2-40B4-BE49-F238E27FC236}">
                    <a16:creationId xmlns:a16="http://schemas.microsoft.com/office/drawing/2014/main" id="{A0CC9CD4-7746-E975-DD7D-DFBDC1A68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31"/>
                <a:ext cx="0" cy="1"/>
              </a:xfrm>
              <a:custGeom>
                <a:avLst/>
                <a:gdLst>
                  <a:gd name="T0" fmla="*/ 5 w 12"/>
                  <a:gd name="T1" fmla="*/ 3 h 7"/>
                  <a:gd name="T2" fmla="*/ 5 w 12"/>
                  <a:gd name="T3" fmla="*/ 6 h 7"/>
                  <a:gd name="T4" fmla="*/ 6 w 12"/>
                  <a:gd name="T5" fmla="*/ 7 h 7"/>
                  <a:gd name="T6" fmla="*/ 4 w 12"/>
                  <a:gd name="T7" fmla="*/ 7 h 7"/>
                  <a:gd name="T8" fmla="*/ 1 w 12"/>
                  <a:gd name="T9" fmla="*/ 7 h 7"/>
                  <a:gd name="T10" fmla="*/ 0 w 12"/>
                  <a:gd name="T11" fmla="*/ 6 h 7"/>
                  <a:gd name="T12" fmla="*/ 0 w 12"/>
                  <a:gd name="T13" fmla="*/ 3 h 7"/>
                  <a:gd name="T14" fmla="*/ 2 w 12"/>
                  <a:gd name="T15" fmla="*/ 3 h 7"/>
                  <a:gd name="T16" fmla="*/ 5 w 12"/>
                  <a:gd name="T17" fmla="*/ 3 h 7"/>
                  <a:gd name="T18" fmla="*/ 4 w 12"/>
                  <a:gd name="T19" fmla="*/ 1 h 7"/>
                  <a:gd name="T20" fmla="*/ 2 w 12"/>
                  <a:gd name="T21" fmla="*/ 0 h 7"/>
                  <a:gd name="T22" fmla="*/ 5 w 12"/>
                  <a:gd name="T23" fmla="*/ 0 h 7"/>
                  <a:gd name="T24" fmla="*/ 7 w 12"/>
                  <a:gd name="T25" fmla="*/ 0 h 7"/>
                  <a:gd name="T26" fmla="*/ 9 w 12"/>
                  <a:gd name="T27" fmla="*/ 0 h 7"/>
                  <a:gd name="T28" fmla="*/ 11 w 12"/>
                  <a:gd name="T29" fmla="*/ 0 h 7"/>
                  <a:gd name="T30" fmla="*/ 12 w 12"/>
                  <a:gd name="T31" fmla="*/ 2 h 7"/>
                  <a:gd name="T32" fmla="*/ 12 w 12"/>
                  <a:gd name="T33" fmla="*/ 3 h 7"/>
                  <a:gd name="T34" fmla="*/ 10 w 12"/>
                  <a:gd name="T35" fmla="*/ 3 h 7"/>
                  <a:gd name="T36" fmla="*/ 8 w 12"/>
                  <a:gd name="T37" fmla="*/ 3 h 7"/>
                  <a:gd name="T38" fmla="*/ 6 w 12"/>
                  <a:gd name="T39" fmla="*/ 3 h 7"/>
                  <a:gd name="T40" fmla="*/ 5 w 12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5" y="3"/>
                    </a:moveTo>
                    <a:lnTo>
                      <a:pt x="5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2" name="Freeform 533">
                <a:extLst>
                  <a:ext uri="{FF2B5EF4-FFF2-40B4-BE49-F238E27FC236}">
                    <a16:creationId xmlns:a16="http://schemas.microsoft.com/office/drawing/2014/main" id="{DCBAFDBD-476D-025B-9402-39844970A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27"/>
                <a:ext cx="1" cy="0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3 h 11"/>
                  <a:gd name="T6" fmla="*/ 0 w 10"/>
                  <a:gd name="T7" fmla="*/ 2 h 11"/>
                  <a:gd name="T8" fmla="*/ 0 w 10"/>
                  <a:gd name="T9" fmla="*/ 0 h 11"/>
                  <a:gd name="T10" fmla="*/ 1 w 10"/>
                  <a:gd name="T11" fmla="*/ 0 h 11"/>
                  <a:gd name="T12" fmla="*/ 3 w 10"/>
                  <a:gd name="T13" fmla="*/ 0 h 11"/>
                  <a:gd name="T14" fmla="*/ 5 w 10"/>
                  <a:gd name="T15" fmla="*/ 0 h 11"/>
                  <a:gd name="T16" fmla="*/ 7 w 10"/>
                  <a:gd name="T17" fmla="*/ 0 h 11"/>
                  <a:gd name="T18" fmla="*/ 8 w 10"/>
                  <a:gd name="T19" fmla="*/ 2 h 11"/>
                  <a:gd name="T20" fmla="*/ 8 w 10"/>
                  <a:gd name="T21" fmla="*/ 4 h 11"/>
                  <a:gd name="T22" fmla="*/ 9 w 10"/>
                  <a:gd name="T23" fmla="*/ 5 h 11"/>
                  <a:gd name="T24" fmla="*/ 10 w 10"/>
                  <a:gd name="T25" fmla="*/ 7 h 11"/>
                  <a:gd name="T26" fmla="*/ 8 w 10"/>
                  <a:gd name="T27" fmla="*/ 7 h 11"/>
                  <a:gd name="T28" fmla="*/ 6 w 10"/>
                  <a:gd name="T29" fmla="*/ 7 h 11"/>
                  <a:gd name="T30" fmla="*/ 7 w 10"/>
                  <a:gd name="T31" fmla="*/ 9 h 11"/>
                  <a:gd name="T32" fmla="*/ 7 w 10"/>
                  <a:gd name="T33" fmla="*/ 11 h 11"/>
                  <a:gd name="T34" fmla="*/ 5 w 10"/>
                  <a:gd name="T35" fmla="*/ 11 h 11"/>
                  <a:gd name="T36" fmla="*/ 4 w 10"/>
                  <a:gd name="T37" fmla="*/ 11 h 11"/>
                  <a:gd name="T38" fmla="*/ 3 w 10"/>
                  <a:gd name="T39" fmla="*/ 8 h 11"/>
                  <a:gd name="T40" fmla="*/ 2 w 10"/>
                  <a:gd name="T41" fmla="*/ 7 h 11"/>
                  <a:gd name="T42" fmla="*/ 4 w 10"/>
                  <a:gd name="T43" fmla="*/ 7 h 11"/>
                  <a:gd name="T44" fmla="*/ 6 w 10"/>
                  <a:gd name="T45" fmla="*/ 7 h 11"/>
                  <a:gd name="T46" fmla="*/ 5 w 10"/>
                  <a:gd name="T47" fmla="*/ 5 h 11"/>
                  <a:gd name="T48" fmla="*/ 5 w 10"/>
                  <a:gd name="T4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3" name="Freeform 534">
                <a:extLst>
                  <a:ext uri="{FF2B5EF4-FFF2-40B4-BE49-F238E27FC236}">
                    <a16:creationId xmlns:a16="http://schemas.microsoft.com/office/drawing/2014/main" id="{E7CA2DE3-1FCD-3B89-1A8F-BB4A9594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26"/>
                <a:ext cx="1" cy="1"/>
              </a:xfrm>
              <a:custGeom>
                <a:avLst/>
                <a:gdLst>
                  <a:gd name="T0" fmla="*/ 5 w 15"/>
                  <a:gd name="T1" fmla="*/ 11 h 14"/>
                  <a:gd name="T2" fmla="*/ 6 w 15"/>
                  <a:gd name="T3" fmla="*/ 13 h 14"/>
                  <a:gd name="T4" fmla="*/ 7 w 15"/>
                  <a:gd name="T5" fmla="*/ 14 h 14"/>
                  <a:gd name="T6" fmla="*/ 5 w 15"/>
                  <a:gd name="T7" fmla="*/ 14 h 14"/>
                  <a:gd name="T8" fmla="*/ 3 w 15"/>
                  <a:gd name="T9" fmla="*/ 14 h 14"/>
                  <a:gd name="T10" fmla="*/ 2 w 15"/>
                  <a:gd name="T11" fmla="*/ 12 h 14"/>
                  <a:gd name="T12" fmla="*/ 1 w 15"/>
                  <a:gd name="T13" fmla="*/ 11 h 14"/>
                  <a:gd name="T14" fmla="*/ 1 w 15"/>
                  <a:gd name="T15" fmla="*/ 9 h 14"/>
                  <a:gd name="T16" fmla="*/ 0 w 15"/>
                  <a:gd name="T17" fmla="*/ 7 h 14"/>
                  <a:gd name="T18" fmla="*/ 2 w 15"/>
                  <a:gd name="T19" fmla="*/ 7 h 14"/>
                  <a:gd name="T20" fmla="*/ 4 w 15"/>
                  <a:gd name="T21" fmla="*/ 7 h 14"/>
                  <a:gd name="T22" fmla="*/ 3 w 15"/>
                  <a:gd name="T23" fmla="*/ 6 h 14"/>
                  <a:gd name="T24" fmla="*/ 3 w 15"/>
                  <a:gd name="T25" fmla="*/ 4 h 14"/>
                  <a:gd name="T26" fmla="*/ 4 w 15"/>
                  <a:gd name="T27" fmla="*/ 4 h 14"/>
                  <a:gd name="T28" fmla="*/ 6 w 15"/>
                  <a:gd name="T29" fmla="*/ 4 h 14"/>
                  <a:gd name="T30" fmla="*/ 8 w 15"/>
                  <a:gd name="T31" fmla="*/ 4 h 14"/>
                  <a:gd name="T32" fmla="*/ 10 w 15"/>
                  <a:gd name="T33" fmla="*/ 4 h 14"/>
                  <a:gd name="T34" fmla="*/ 9 w 15"/>
                  <a:gd name="T35" fmla="*/ 3 h 14"/>
                  <a:gd name="T36" fmla="*/ 9 w 15"/>
                  <a:gd name="T37" fmla="*/ 0 h 14"/>
                  <a:gd name="T38" fmla="*/ 12 w 15"/>
                  <a:gd name="T39" fmla="*/ 0 h 14"/>
                  <a:gd name="T40" fmla="*/ 13 w 15"/>
                  <a:gd name="T41" fmla="*/ 0 h 14"/>
                  <a:gd name="T42" fmla="*/ 14 w 15"/>
                  <a:gd name="T43" fmla="*/ 3 h 14"/>
                  <a:gd name="T44" fmla="*/ 15 w 15"/>
                  <a:gd name="T45" fmla="*/ 4 h 14"/>
                  <a:gd name="T46" fmla="*/ 13 w 15"/>
                  <a:gd name="T47" fmla="*/ 4 h 14"/>
                  <a:gd name="T48" fmla="*/ 10 w 15"/>
                  <a:gd name="T49" fmla="*/ 4 h 14"/>
                  <a:gd name="T50" fmla="*/ 12 w 15"/>
                  <a:gd name="T51" fmla="*/ 6 h 14"/>
                  <a:gd name="T52" fmla="*/ 12 w 15"/>
                  <a:gd name="T53" fmla="*/ 8 h 14"/>
                  <a:gd name="T54" fmla="*/ 9 w 15"/>
                  <a:gd name="T55" fmla="*/ 8 h 14"/>
                  <a:gd name="T56" fmla="*/ 8 w 15"/>
                  <a:gd name="T57" fmla="*/ 8 h 14"/>
                  <a:gd name="T58" fmla="*/ 8 w 15"/>
                  <a:gd name="T59" fmla="*/ 9 h 14"/>
                  <a:gd name="T60" fmla="*/ 9 w 15"/>
                  <a:gd name="T61" fmla="*/ 11 h 14"/>
                  <a:gd name="T62" fmla="*/ 12 w 15"/>
                  <a:gd name="T63" fmla="*/ 11 h 14"/>
                  <a:gd name="T64" fmla="*/ 14 w 15"/>
                  <a:gd name="T65" fmla="*/ 11 h 14"/>
                  <a:gd name="T66" fmla="*/ 14 w 15"/>
                  <a:gd name="T67" fmla="*/ 13 h 14"/>
                  <a:gd name="T68" fmla="*/ 15 w 15"/>
                  <a:gd name="T69" fmla="*/ 14 h 14"/>
                  <a:gd name="T70" fmla="*/ 13 w 15"/>
                  <a:gd name="T71" fmla="*/ 14 h 14"/>
                  <a:gd name="T72" fmla="*/ 10 w 15"/>
                  <a:gd name="T73" fmla="*/ 14 h 14"/>
                  <a:gd name="T74" fmla="*/ 10 w 15"/>
                  <a:gd name="T75" fmla="*/ 13 h 14"/>
                  <a:gd name="T76" fmla="*/ 9 w 15"/>
                  <a:gd name="T77" fmla="*/ 11 h 14"/>
                  <a:gd name="T78" fmla="*/ 7 w 15"/>
                  <a:gd name="T79" fmla="*/ 11 h 14"/>
                  <a:gd name="T80" fmla="*/ 5 w 15"/>
                  <a:gd name="T8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14">
                    <a:moveTo>
                      <a:pt x="5" y="11"/>
                    </a:moveTo>
                    <a:lnTo>
                      <a:pt x="6" y="13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4" name="Freeform 535">
                <a:extLst>
                  <a:ext uri="{FF2B5EF4-FFF2-40B4-BE49-F238E27FC236}">
                    <a16:creationId xmlns:a16="http://schemas.microsoft.com/office/drawing/2014/main" id="{27BF8DFF-4AD9-C060-D040-5630408C9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26"/>
                <a:ext cx="0" cy="0"/>
              </a:xfrm>
              <a:custGeom>
                <a:avLst/>
                <a:gdLst>
                  <a:gd name="T0" fmla="*/ 5 w 9"/>
                  <a:gd name="T1" fmla="*/ 6 h 10"/>
                  <a:gd name="T2" fmla="*/ 6 w 9"/>
                  <a:gd name="T3" fmla="*/ 8 h 10"/>
                  <a:gd name="T4" fmla="*/ 7 w 9"/>
                  <a:gd name="T5" fmla="*/ 10 h 10"/>
                  <a:gd name="T6" fmla="*/ 5 w 9"/>
                  <a:gd name="T7" fmla="*/ 10 h 10"/>
                  <a:gd name="T8" fmla="*/ 3 w 9"/>
                  <a:gd name="T9" fmla="*/ 10 h 10"/>
                  <a:gd name="T10" fmla="*/ 2 w 9"/>
                  <a:gd name="T11" fmla="*/ 8 h 10"/>
                  <a:gd name="T12" fmla="*/ 0 w 9"/>
                  <a:gd name="T13" fmla="*/ 6 h 10"/>
                  <a:gd name="T14" fmla="*/ 3 w 9"/>
                  <a:gd name="T15" fmla="*/ 6 h 10"/>
                  <a:gd name="T16" fmla="*/ 5 w 9"/>
                  <a:gd name="T17" fmla="*/ 6 h 10"/>
                  <a:gd name="T18" fmla="*/ 5 w 9"/>
                  <a:gd name="T19" fmla="*/ 5 h 10"/>
                  <a:gd name="T20" fmla="*/ 4 w 9"/>
                  <a:gd name="T21" fmla="*/ 3 h 10"/>
                  <a:gd name="T22" fmla="*/ 3 w 9"/>
                  <a:gd name="T23" fmla="*/ 1 h 10"/>
                  <a:gd name="T24" fmla="*/ 2 w 9"/>
                  <a:gd name="T25" fmla="*/ 0 h 10"/>
                  <a:gd name="T26" fmla="*/ 4 w 9"/>
                  <a:gd name="T27" fmla="*/ 0 h 10"/>
                  <a:gd name="T28" fmla="*/ 6 w 9"/>
                  <a:gd name="T29" fmla="*/ 0 h 10"/>
                  <a:gd name="T30" fmla="*/ 7 w 9"/>
                  <a:gd name="T31" fmla="*/ 1 h 10"/>
                  <a:gd name="T32" fmla="*/ 8 w 9"/>
                  <a:gd name="T33" fmla="*/ 3 h 10"/>
                  <a:gd name="T34" fmla="*/ 8 w 9"/>
                  <a:gd name="T35" fmla="*/ 5 h 10"/>
                  <a:gd name="T36" fmla="*/ 9 w 9"/>
                  <a:gd name="T37" fmla="*/ 6 h 10"/>
                  <a:gd name="T38" fmla="*/ 7 w 9"/>
                  <a:gd name="T39" fmla="*/ 6 h 10"/>
                  <a:gd name="T40" fmla="*/ 5 w 9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0">
                    <a:moveTo>
                      <a:pt x="5" y="6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5" name="Freeform 536">
                <a:extLst>
                  <a:ext uri="{FF2B5EF4-FFF2-40B4-BE49-F238E27FC236}">
                    <a16:creationId xmlns:a16="http://schemas.microsoft.com/office/drawing/2014/main" id="{A403DE90-D38E-3F71-077F-1DAD53575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26"/>
                <a:ext cx="1" cy="0"/>
              </a:xfrm>
              <a:custGeom>
                <a:avLst/>
                <a:gdLst>
                  <a:gd name="T0" fmla="*/ 8 w 13"/>
                  <a:gd name="T1" fmla="*/ 4 h 7"/>
                  <a:gd name="T2" fmla="*/ 10 w 13"/>
                  <a:gd name="T3" fmla="*/ 5 h 7"/>
                  <a:gd name="T4" fmla="*/ 10 w 13"/>
                  <a:gd name="T5" fmla="*/ 7 h 7"/>
                  <a:gd name="T6" fmla="*/ 7 w 13"/>
                  <a:gd name="T7" fmla="*/ 7 h 7"/>
                  <a:gd name="T8" fmla="*/ 5 w 13"/>
                  <a:gd name="T9" fmla="*/ 7 h 7"/>
                  <a:gd name="T10" fmla="*/ 4 w 13"/>
                  <a:gd name="T11" fmla="*/ 7 h 7"/>
                  <a:gd name="T12" fmla="*/ 2 w 13"/>
                  <a:gd name="T13" fmla="*/ 7 h 7"/>
                  <a:gd name="T14" fmla="*/ 1 w 13"/>
                  <a:gd name="T15" fmla="*/ 5 h 7"/>
                  <a:gd name="T16" fmla="*/ 0 w 13"/>
                  <a:gd name="T17" fmla="*/ 3 h 7"/>
                  <a:gd name="T18" fmla="*/ 2 w 13"/>
                  <a:gd name="T19" fmla="*/ 3 h 7"/>
                  <a:gd name="T20" fmla="*/ 4 w 13"/>
                  <a:gd name="T21" fmla="*/ 4 h 7"/>
                  <a:gd name="T22" fmla="*/ 6 w 13"/>
                  <a:gd name="T23" fmla="*/ 4 h 7"/>
                  <a:gd name="T24" fmla="*/ 8 w 13"/>
                  <a:gd name="T25" fmla="*/ 4 h 7"/>
                  <a:gd name="T26" fmla="*/ 7 w 13"/>
                  <a:gd name="T27" fmla="*/ 2 h 7"/>
                  <a:gd name="T28" fmla="*/ 7 w 13"/>
                  <a:gd name="T29" fmla="*/ 0 h 7"/>
                  <a:gd name="T30" fmla="*/ 8 w 13"/>
                  <a:gd name="T31" fmla="*/ 0 h 7"/>
                  <a:gd name="T32" fmla="*/ 11 w 13"/>
                  <a:gd name="T33" fmla="*/ 0 h 7"/>
                  <a:gd name="T34" fmla="*/ 12 w 13"/>
                  <a:gd name="T35" fmla="*/ 2 h 7"/>
                  <a:gd name="T36" fmla="*/ 13 w 13"/>
                  <a:gd name="T37" fmla="*/ 4 h 7"/>
                  <a:gd name="T38" fmla="*/ 11 w 13"/>
                  <a:gd name="T39" fmla="*/ 4 h 7"/>
                  <a:gd name="T40" fmla="*/ 8 w 13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8" y="4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6" name="Freeform 537">
                <a:extLst>
                  <a:ext uri="{FF2B5EF4-FFF2-40B4-BE49-F238E27FC236}">
                    <a16:creationId xmlns:a16="http://schemas.microsoft.com/office/drawing/2014/main" id="{32350ED6-B429-4DB4-24BF-00035179F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17"/>
                <a:ext cx="1" cy="1"/>
              </a:xfrm>
              <a:custGeom>
                <a:avLst/>
                <a:gdLst>
                  <a:gd name="T0" fmla="*/ 15 w 15"/>
                  <a:gd name="T1" fmla="*/ 18 h 18"/>
                  <a:gd name="T2" fmla="*/ 13 w 15"/>
                  <a:gd name="T3" fmla="*/ 18 h 18"/>
                  <a:gd name="T4" fmla="*/ 11 w 15"/>
                  <a:gd name="T5" fmla="*/ 18 h 18"/>
                  <a:gd name="T6" fmla="*/ 10 w 15"/>
                  <a:gd name="T7" fmla="*/ 16 h 18"/>
                  <a:gd name="T8" fmla="*/ 9 w 15"/>
                  <a:gd name="T9" fmla="*/ 15 h 18"/>
                  <a:gd name="T10" fmla="*/ 9 w 15"/>
                  <a:gd name="T11" fmla="*/ 13 h 18"/>
                  <a:gd name="T12" fmla="*/ 8 w 15"/>
                  <a:gd name="T13" fmla="*/ 11 h 18"/>
                  <a:gd name="T14" fmla="*/ 6 w 15"/>
                  <a:gd name="T15" fmla="*/ 11 h 18"/>
                  <a:gd name="T16" fmla="*/ 3 w 15"/>
                  <a:gd name="T17" fmla="*/ 12 h 18"/>
                  <a:gd name="T18" fmla="*/ 1 w 15"/>
                  <a:gd name="T19" fmla="*/ 8 h 18"/>
                  <a:gd name="T20" fmla="*/ 0 w 15"/>
                  <a:gd name="T21" fmla="*/ 7 h 18"/>
                  <a:gd name="T22" fmla="*/ 0 w 15"/>
                  <a:gd name="T23" fmla="*/ 5 h 18"/>
                  <a:gd name="T24" fmla="*/ 2 w 15"/>
                  <a:gd name="T25" fmla="*/ 5 h 18"/>
                  <a:gd name="T26" fmla="*/ 4 w 15"/>
                  <a:gd name="T27" fmla="*/ 5 h 18"/>
                  <a:gd name="T28" fmla="*/ 3 w 15"/>
                  <a:gd name="T29" fmla="*/ 3 h 18"/>
                  <a:gd name="T30" fmla="*/ 2 w 15"/>
                  <a:gd name="T31" fmla="*/ 1 h 18"/>
                  <a:gd name="T32" fmla="*/ 4 w 15"/>
                  <a:gd name="T33" fmla="*/ 0 h 18"/>
                  <a:gd name="T34" fmla="*/ 7 w 15"/>
                  <a:gd name="T35" fmla="*/ 0 h 18"/>
                  <a:gd name="T36" fmla="*/ 8 w 15"/>
                  <a:gd name="T37" fmla="*/ 3 h 18"/>
                  <a:gd name="T38" fmla="*/ 8 w 15"/>
                  <a:gd name="T39" fmla="*/ 5 h 18"/>
                  <a:gd name="T40" fmla="*/ 9 w 15"/>
                  <a:gd name="T41" fmla="*/ 6 h 18"/>
                  <a:gd name="T42" fmla="*/ 10 w 15"/>
                  <a:gd name="T43" fmla="*/ 8 h 18"/>
                  <a:gd name="T44" fmla="*/ 8 w 15"/>
                  <a:gd name="T45" fmla="*/ 8 h 18"/>
                  <a:gd name="T46" fmla="*/ 6 w 15"/>
                  <a:gd name="T47" fmla="*/ 8 h 18"/>
                  <a:gd name="T48" fmla="*/ 7 w 15"/>
                  <a:gd name="T49" fmla="*/ 10 h 18"/>
                  <a:gd name="T50" fmla="*/ 8 w 15"/>
                  <a:gd name="T51" fmla="*/ 11 h 18"/>
                  <a:gd name="T52" fmla="*/ 10 w 15"/>
                  <a:gd name="T53" fmla="*/ 11 h 18"/>
                  <a:gd name="T54" fmla="*/ 12 w 15"/>
                  <a:gd name="T55" fmla="*/ 11 h 18"/>
                  <a:gd name="T56" fmla="*/ 12 w 15"/>
                  <a:gd name="T57" fmla="*/ 13 h 18"/>
                  <a:gd name="T58" fmla="*/ 13 w 15"/>
                  <a:gd name="T59" fmla="*/ 14 h 18"/>
                  <a:gd name="T60" fmla="*/ 14 w 15"/>
                  <a:gd name="T61" fmla="*/ 16 h 18"/>
                  <a:gd name="T62" fmla="*/ 15 w 15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8">
                    <a:moveTo>
                      <a:pt x="15" y="18"/>
                    </a:moveTo>
                    <a:lnTo>
                      <a:pt x="13" y="18"/>
                    </a:lnTo>
                    <a:lnTo>
                      <a:pt x="11" y="18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7" name="Freeform 538">
                <a:extLst>
                  <a:ext uri="{FF2B5EF4-FFF2-40B4-BE49-F238E27FC236}">
                    <a16:creationId xmlns:a16="http://schemas.microsoft.com/office/drawing/2014/main" id="{7F84EF1A-D898-3E34-35EB-21459648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16"/>
                <a:ext cx="1" cy="0"/>
              </a:xfrm>
              <a:custGeom>
                <a:avLst/>
                <a:gdLst>
                  <a:gd name="T0" fmla="*/ 12 w 18"/>
                  <a:gd name="T1" fmla="*/ 3 h 7"/>
                  <a:gd name="T2" fmla="*/ 14 w 18"/>
                  <a:gd name="T3" fmla="*/ 3 h 7"/>
                  <a:gd name="T4" fmla="*/ 16 w 18"/>
                  <a:gd name="T5" fmla="*/ 3 h 7"/>
                  <a:gd name="T6" fmla="*/ 17 w 18"/>
                  <a:gd name="T7" fmla="*/ 5 h 7"/>
                  <a:gd name="T8" fmla="*/ 18 w 18"/>
                  <a:gd name="T9" fmla="*/ 7 h 7"/>
                  <a:gd name="T10" fmla="*/ 16 w 18"/>
                  <a:gd name="T11" fmla="*/ 7 h 7"/>
                  <a:gd name="T12" fmla="*/ 14 w 18"/>
                  <a:gd name="T13" fmla="*/ 7 h 7"/>
                  <a:gd name="T14" fmla="*/ 13 w 18"/>
                  <a:gd name="T15" fmla="*/ 5 h 7"/>
                  <a:gd name="T16" fmla="*/ 12 w 18"/>
                  <a:gd name="T17" fmla="*/ 3 h 7"/>
                  <a:gd name="T18" fmla="*/ 10 w 18"/>
                  <a:gd name="T19" fmla="*/ 3 h 7"/>
                  <a:gd name="T20" fmla="*/ 8 w 18"/>
                  <a:gd name="T21" fmla="*/ 4 h 7"/>
                  <a:gd name="T22" fmla="*/ 6 w 18"/>
                  <a:gd name="T23" fmla="*/ 4 h 7"/>
                  <a:gd name="T24" fmla="*/ 5 w 18"/>
                  <a:gd name="T25" fmla="*/ 4 h 7"/>
                  <a:gd name="T26" fmla="*/ 5 w 18"/>
                  <a:gd name="T27" fmla="*/ 5 h 7"/>
                  <a:gd name="T28" fmla="*/ 6 w 18"/>
                  <a:gd name="T29" fmla="*/ 7 h 7"/>
                  <a:gd name="T30" fmla="*/ 4 w 18"/>
                  <a:gd name="T31" fmla="*/ 7 h 7"/>
                  <a:gd name="T32" fmla="*/ 1 w 18"/>
                  <a:gd name="T33" fmla="*/ 7 h 7"/>
                  <a:gd name="T34" fmla="*/ 1 w 18"/>
                  <a:gd name="T35" fmla="*/ 6 h 7"/>
                  <a:gd name="T36" fmla="*/ 0 w 18"/>
                  <a:gd name="T37" fmla="*/ 4 h 7"/>
                  <a:gd name="T38" fmla="*/ 2 w 18"/>
                  <a:gd name="T39" fmla="*/ 4 h 7"/>
                  <a:gd name="T40" fmla="*/ 5 w 18"/>
                  <a:gd name="T41" fmla="*/ 4 h 7"/>
                  <a:gd name="T42" fmla="*/ 4 w 18"/>
                  <a:gd name="T43" fmla="*/ 2 h 7"/>
                  <a:gd name="T44" fmla="*/ 2 w 18"/>
                  <a:gd name="T45" fmla="*/ 1 h 7"/>
                  <a:gd name="T46" fmla="*/ 5 w 18"/>
                  <a:gd name="T47" fmla="*/ 0 h 7"/>
                  <a:gd name="T48" fmla="*/ 7 w 18"/>
                  <a:gd name="T49" fmla="*/ 0 h 7"/>
                  <a:gd name="T50" fmla="*/ 9 w 18"/>
                  <a:gd name="T51" fmla="*/ 0 h 7"/>
                  <a:gd name="T52" fmla="*/ 11 w 18"/>
                  <a:gd name="T53" fmla="*/ 0 h 7"/>
                  <a:gd name="T54" fmla="*/ 11 w 18"/>
                  <a:gd name="T55" fmla="*/ 2 h 7"/>
                  <a:gd name="T56" fmla="*/ 12 w 18"/>
                  <a:gd name="T5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7">
                    <a:moveTo>
                      <a:pt x="12" y="3"/>
                    </a:moveTo>
                    <a:lnTo>
                      <a:pt x="14" y="3"/>
                    </a:lnTo>
                    <a:lnTo>
                      <a:pt x="16" y="3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8" name="Freeform 539">
                <a:extLst>
                  <a:ext uri="{FF2B5EF4-FFF2-40B4-BE49-F238E27FC236}">
                    <a16:creationId xmlns:a16="http://schemas.microsoft.com/office/drawing/2014/main" id="{249F5BEF-BFF8-449E-3622-DA13A9473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84"/>
                <a:ext cx="0" cy="0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5 h 7"/>
                  <a:gd name="T4" fmla="*/ 12 w 12"/>
                  <a:gd name="T5" fmla="*/ 7 h 7"/>
                  <a:gd name="T6" fmla="*/ 10 w 12"/>
                  <a:gd name="T7" fmla="*/ 7 h 7"/>
                  <a:gd name="T8" fmla="*/ 9 w 12"/>
                  <a:gd name="T9" fmla="*/ 6 h 7"/>
                  <a:gd name="T10" fmla="*/ 7 w 12"/>
                  <a:gd name="T11" fmla="*/ 6 h 7"/>
                  <a:gd name="T12" fmla="*/ 4 w 12"/>
                  <a:gd name="T13" fmla="*/ 6 h 7"/>
                  <a:gd name="T14" fmla="*/ 3 w 12"/>
                  <a:gd name="T15" fmla="*/ 5 h 7"/>
                  <a:gd name="T16" fmla="*/ 2 w 12"/>
                  <a:gd name="T17" fmla="*/ 4 h 7"/>
                  <a:gd name="T18" fmla="*/ 1 w 12"/>
                  <a:gd name="T19" fmla="*/ 2 h 7"/>
                  <a:gd name="T20" fmla="*/ 0 w 12"/>
                  <a:gd name="T21" fmla="*/ 0 h 7"/>
                  <a:gd name="T22" fmla="*/ 2 w 12"/>
                  <a:gd name="T23" fmla="*/ 0 h 7"/>
                  <a:gd name="T24" fmla="*/ 4 w 12"/>
                  <a:gd name="T25" fmla="*/ 0 h 7"/>
                  <a:gd name="T26" fmla="*/ 5 w 12"/>
                  <a:gd name="T27" fmla="*/ 2 h 7"/>
                  <a:gd name="T28" fmla="*/ 7 w 12"/>
                  <a:gd name="T29" fmla="*/ 4 h 7"/>
                  <a:gd name="T30" fmla="*/ 8 w 12"/>
                  <a:gd name="T31" fmla="*/ 4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899" name="Freeform 540">
                <a:extLst>
                  <a:ext uri="{FF2B5EF4-FFF2-40B4-BE49-F238E27FC236}">
                    <a16:creationId xmlns:a16="http://schemas.microsoft.com/office/drawing/2014/main" id="{1690B036-FE03-9E43-09C3-82247228B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" y="2883"/>
                <a:ext cx="0" cy="0"/>
              </a:xfrm>
              <a:custGeom>
                <a:avLst/>
                <a:gdLst>
                  <a:gd name="T0" fmla="*/ 8 w 10"/>
                  <a:gd name="T1" fmla="*/ 7 h 7"/>
                  <a:gd name="T2" fmla="*/ 5 w 10"/>
                  <a:gd name="T3" fmla="*/ 7 h 7"/>
                  <a:gd name="T4" fmla="*/ 4 w 10"/>
                  <a:gd name="T5" fmla="*/ 7 h 7"/>
                  <a:gd name="T6" fmla="*/ 3 w 10"/>
                  <a:gd name="T7" fmla="*/ 6 h 7"/>
                  <a:gd name="T8" fmla="*/ 2 w 10"/>
                  <a:gd name="T9" fmla="*/ 4 h 7"/>
                  <a:gd name="T10" fmla="*/ 1 w 10"/>
                  <a:gd name="T11" fmla="*/ 3 h 7"/>
                  <a:gd name="T12" fmla="*/ 0 w 10"/>
                  <a:gd name="T13" fmla="*/ 0 h 7"/>
                  <a:gd name="T14" fmla="*/ 2 w 10"/>
                  <a:gd name="T15" fmla="*/ 0 h 7"/>
                  <a:gd name="T16" fmla="*/ 4 w 10"/>
                  <a:gd name="T17" fmla="*/ 2 h 7"/>
                  <a:gd name="T18" fmla="*/ 5 w 10"/>
                  <a:gd name="T19" fmla="*/ 2 h 7"/>
                  <a:gd name="T20" fmla="*/ 8 w 10"/>
                  <a:gd name="T21" fmla="*/ 2 h 7"/>
                  <a:gd name="T22" fmla="*/ 9 w 10"/>
                  <a:gd name="T23" fmla="*/ 3 h 7"/>
                  <a:gd name="T24" fmla="*/ 10 w 10"/>
                  <a:gd name="T25" fmla="*/ 5 h 7"/>
                  <a:gd name="T26" fmla="*/ 8 w 10"/>
                  <a:gd name="T27" fmla="*/ 5 h 7"/>
                  <a:gd name="T28" fmla="*/ 5 w 10"/>
                  <a:gd name="T29" fmla="*/ 4 h 7"/>
                  <a:gd name="T30" fmla="*/ 7 w 10"/>
                  <a:gd name="T31" fmla="*/ 6 h 7"/>
                  <a:gd name="T32" fmla="*/ 8 w 10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8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0" name="Freeform 541">
                <a:extLst>
                  <a:ext uri="{FF2B5EF4-FFF2-40B4-BE49-F238E27FC236}">
                    <a16:creationId xmlns:a16="http://schemas.microsoft.com/office/drawing/2014/main" id="{B3F5820D-8B3E-9BA6-149C-33CE49C8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0" y="2880"/>
                <a:ext cx="1" cy="0"/>
              </a:xfrm>
              <a:custGeom>
                <a:avLst/>
                <a:gdLst>
                  <a:gd name="T0" fmla="*/ 7 w 10"/>
                  <a:gd name="T1" fmla="*/ 3 h 6"/>
                  <a:gd name="T2" fmla="*/ 8 w 10"/>
                  <a:gd name="T3" fmla="*/ 5 h 6"/>
                  <a:gd name="T4" fmla="*/ 10 w 10"/>
                  <a:gd name="T5" fmla="*/ 6 h 6"/>
                  <a:gd name="T6" fmla="*/ 8 w 10"/>
                  <a:gd name="T7" fmla="*/ 6 h 6"/>
                  <a:gd name="T8" fmla="*/ 6 w 10"/>
                  <a:gd name="T9" fmla="*/ 6 h 6"/>
                  <a:gd name="T10" fmla="*/ 4 w 10"/>
                  <a:gd name="T11" fmla="*/ 6 h 6"/>
                  <a:gd name="T12" fmla="*/ 2 w 10"/>
                  <a:gd name="T13" fmla="*/ 6 h 6"/>
                  <a:gd name="T14" fmla="*/ 1 w 10"/>
                  <a:gd name="T15" fmla="*/ 4 h 6"/>
                  <a:gd name="T16" fmla="*/ 0 w 10"/>
                  <a:gd name="T17" fmla="*/ 3 h 6"/>
                  <a:gd name="T18" fmla="*/ 2 w 10"/>
                  <a:gd name="T19" fmla="*/ 3 h 6"/>
                  <a:gd name="T20" fmla="*/ 4 w 10"/>
                  <a:gd name="T21" fmla="*/ 3 h 6"/>
                  <a:gd name="T22" fmla="*/ 3 w 10"/>
                  <a:gd name="T23" fmla="*/ 1 h 6"/>
                  <a:gd name="T24" fmla="*/ 2 w 10"/>
                  <a:gd name="T25" fmla="*/ 0 h 6"/>
                  <a:gd name="T26" fmla="*/ 4 w 10"/>
                  <a:gd name="T27" fmla="*/ 0 h 6"/>
                  <a:gd name="T28" fmla="*/ 6 w 10"/>
                  <a:gd name="T29" fmla="*/ 0 h 6"/>
                  <a:gd name="T30" fmla="*/ 7 w 10"/>
                  <a:gd name="T31" fmla="*/ 2 h 6"/>
                  <a:gd name="T32" fmla="*/ 7 w 10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6">
                    <a:moveTo>
                      <a:pt x="7" y="3"/>
                    </a:moveTo>
                    <a:lnTo>
                      <a:pt x="8" y="5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1" name="Freeform 542">
                <a:extLst>
                  <a:ext uri="{FF2B5EF4-FFF2-40B4-BE49-F238E27FC236}">
                    <a16:creationId xmlns:a16="http://schemas.microsoft.com/office/drawing/2014/main" id="{2FAB066B-2884-78A4-0A06-F96A06CFA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78"/>
                <a:ext cx="1" cy="0"/>
              </a:xfrm>
              <a:custGeom>
                <a:avLst/>
                <a:gdLst>
                  <a:gd name="T0" fmla="*/ 4 w 14"/>
                  <a:gd name="T1" fmla="*/ 5 h 6"/>
                  <a:gd name="T2" fmla="*/ 0 w 14"/>
                  <a:gd name="T3" fmla="*/ 0 h 6"/>
                  <a:gd name="T4" fmla="*/ 4 w 14"/>
                  <a:gd name="T5" fmla="*/ 0 h 6"/>
                  <a:gd name="T6" fmla="*/ 12 w 14"/>
                  <a:gd name="T7" fmla="*/ 0 h 6"/>
                  <a:gd name="T8" fmla="*/ 13 w 14"/>
                  <a:gd name="T9" fmla="*/ 2 h 6"/>
                  <a:gd name="T10" fmla="*/ 14 w 14"/>
                  <a:gd name="T11" fmla="*/ 3 h 6"/>
                  <a:gd name="T12" fmla="*/ 12 w 14"/>
                  <a:gd name="T13" fmla="*/ 3 h 6"/>
                  <a:gd name="T14" fmla="*/ 10 w 14"/>
                  <a:gd name="T15" fmla="*/ 3 h 6"/>
                  <a:gd name="T16" fmla="*/ 8 w 14"/>
                  <a:gd name="T17" fmla="*/ 3 h 6"/>
                  <a:gd name="T18" fmla="*/ 7 w 14"/>
                  <a:gd name="T19" fmla="*/ 3 h 6"/>
                  <a:gd name="T20" fmla="*/ 8 w 14"/>
                  <a:gd name="T21" fmla="*/ 4 h 6"/>
                  <a:gd name="T22" fmla="*/ 8 w 14"/>
                  <a:gd name="T23" fmla="*/ 6 h 6"/>
                  <a:gd name="T24" fmla="*/ 7 w 14"/>
                  <a:gd name="T25" fmla="*/ 6 h 6"/>
                  <a:gd name="T26" fmla="*/ 4 w 14"/>
                  <a:gd name="T2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6">
                    <a:moveTo>
                      <a:pt x="4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2" name="Freeform 543">
                <a:extLst>
                  <a:ext uri="{FF2B5EF4-FFF2-40B4-BE49-F238E27FC236}">
                    <a16:creationId xmlns:a16="http://schemas.microsoft.com/office/drawing/2014/main" id="{1692D8DB-B8E7-55BE-C50F-537BAC25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" y="2877"/>
                <a:ext cx="1" cy="1"/>
              </a:xfrm>
              <a:custGeom>
                <a:avLst/>
                <a:gdLst>
                  <a:gd name="T0" fmla="*/ 8 w 9"/>
                  <a:gd name="T1" fmla="*/ 3 h 6"/>
                  <a:gd name="T2" fmla="*/ 9 w 9"/>
                  <a:gd name="T3" fmla="*/ 5 h 6"/>
                  <a:gd name="T4" fmla="*/ 9 w 9"/>
                  <a:gd name="T5" fmla="*/ 6 h 6"/>
                  <a:gd name="T6" fmla="*/ 8 w 9"/>
                  <a:gd name="T7" fmla="*/ 6 h 6"/>
                  <a:gd name="T8" fmla="*/ 6 w 9"/>
                  <a:gd name="T9" fmla="*/ 6 h 6"/>
                  <a:gd name="T10" fmla="*/ 4 w 9"/>
                  <a:gd name="T11" fmla="*/ 6 h 6"/>
                  <a:gd name="T12" fmla="*/ 2 w 9"/>
                  <a:gd name="T13" fmla="*/ 6 h 6"/>
                  <a:gd name="T14" fmla="*/ 0 w 9"/>
                  <a:gd name="T15" fmla="*/ 4 h 6"/>
                  <a:gd name="T16" fmla="*/ 0 w 9"/>
                  <a:gd name="T17" fmla="*/ 3 h 6"/>
                  <a:gd name="T18" fmla="*/ 2 w 9"/>
                  <a:gd name="T19" fmla="*/ 3 h 6"/>
                  <a:gd name="T20" fmla="*/ 4 w 9"/>
                  <a:gd name="T21" fmla="*/ 3 h 6"/>
                  <a:gd name="T22" fmla="*/ 3 w 9"/>
                  <a:gd name="T23" fmla="*/ 1 h 6"/>
                  <a:gd name="T24" fmla="*/ 2 w 9"/>
                  <a:gd name="T25" fmla="*/ 0 h 6"/>
                  <a:gd name="T26" fmla="*/ 4 w 9"/>
                  <a:gd name="T27" fmla="*/ 0 h 6"/>
                  <a:gd name="T28" fmla="*/ 6 w 9"/>
                  <a:gd name="T29" fmla="*/ 0 h 6"/>
                  <a:gd name="T30" fmla="*/ 7 w 9"/>
                  <a:gd name="T31" fmla="*/ 2 h 6"/>
                  <a:gd name="T32" fmla="*/ 8 w 9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8" y="3"/>
                    </a:moveTo>
                    <a:lnTo>
                      <a:pt x="9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3" name="Freeform 544">
                <a:extLst>
                  <a:ext uri="{FF2B5EF4-FFF2-40B4-BE49-F238E27FC236}">
                    <a16:creationId xmlns:a16="http://schemas.microsoft.com/office/drawing/2014/main" id="{1CEB155C-6989-C749-1E90-0BE685541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73"/>
                <a:ext cx="1" cy="1"/>
              </a:xfrm>
              <a:custGeom>
                <a:avLst/>
                <a:gdLst>
                  <a:gd name="T0" fmla="*/ 8 w 10"/>
                  <a:gd name="T1" fmla="*/ 5 h 8"/>
                  <a:gd name="T2" fmla="*/ 9 w 10"/>
                  <a:gd name="T3" fmla="*/ 7 h 8"/>
                  <a:gd name="T4" fmla="*/ 10 w 10"/>
                  <a:gd name="T5" fmla="*/ 8 h 8"/>
                  <a:gd name="T6" fmla="*/ 8 w 10"/>
                  <a:gd name="T7" fmla="*/ 8 h 8"/>
                  <a:gd name="T8" fmla="*/ 6 w 10"/>
                  <a:gd name="T9" fmla="*/ 8 h 8"/>
                  <a:gd name="T10" fmla="*/ 5 w 10"/>
                  <a:gd name="T11" fmla="*/ 8 h 8"/>
                  <a:gd name="T12" fmla="*/ 3 w 10"/>
                  <a:gd name="T13" fmla="*/ 7 h 8"/>
                  <a:gd name="T14" fmla="*/ 2 w 10"/>
                  <a:gd name="T15" fmla="*/ 6 h 8"/>
                  <a:gd name="T16" fmla="*/ 1 w 10"/>
                  <a:gd name="T17" fmla="*/ 4 h 8"/>
                  <a:gd name="T18" fmla="*/ 0 w 10"/>
                  <a:gd name="T19" fmla="*/ 3 h 8"/>
                  <a:gd name="T20" fmla="*/ 0 w 10"/>
                  <a:gd name="T21" fmla="*/ 0 h 8"/>
                  <a:gd name="T22" fmla="*/ 1 w 10"/>
                  <a:gd name="T23" fmla="*/ 1 h 8"/>
                  <a:gd name="T24" fmla="*/ 3 w 10"/>
                  <a:gd name="T25" fmla="*/ 1 h 8"/>
                  <a:gd name="T26" fmla="*/ 4 w 10"/>
                  <a:gd name="T27" fmla="*/ 3 h 8"/>
                  <a:gd name="T28" fmla="*/ 5 w 10"/>
                  <a:gd name="T29" fmla="*/ 5 h 8"/>
                  <a:gd name="T30" fmla="*/ 6 w 10"/>
                  <a:gd name="T31" fmla="*/ 5 h 8"/>
                  <a:gd name="T32" fmla="*/ 8 w 10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8" y="5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4" name="Freeform 545">
                <a:extLst>
                  <a:ext uri="{FF2B5EF4-FFF2-40B4-BE49-F238E27FC236}">
                    <a16:creationId xmlns:a16="http://schemas.microsoft.com/office/drawing/2014/main" id="{C8C66563-77A0-AAEC-A5ED-863E6F5C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70"/>
                <a:ext cx="1" cy="0"/>
              </a:xfrm>
              <a:custGeom>
                <a:avLst/>
                <a:gdLst>
                  <a:gd name="T0" fmla="*/ 6 w 18"/>
                  <a:gd name="T1" fmla="*/ 3 h 6"/>
                  <a:gd name="T2" fmla="*/ 4 w 18"/>
                  <a:gd name="T3" fmla="*/ 3 h 6"/>
                  <a:gd name="T4" fmla="*/ 2 w 18"/>
                  <a:gd name="T5" fmla="*/ 3 h 6"/>
                  <a:gd name="T6" fmla="*/ 2 w 18"/>
                  <a:gd name="T7" fmla="*/ 1 h 6"/>
                  <a:gd name="T8" fmla="*/ 0 w 18"/>
                  <a:gd name="T9" fmla="*/ 0 h 6"/>
                  <a:gd name="T10" fmla="*/ 3 w 18"/>
                  <a:gd name="T11" fmla="*/ 0 h 6"/>
                  <a:gd name="T12" fmla="*/ 4 w 18"/>
                  <a:gd name="T13" fmla="*/ 0 h 6"/>
                  <a:gd name="T14" fmla="*/ 6 w 18"/>
                  <a:gd name="T15" fmla="*/ 0 h 6"/>
                  <a:gd name="T16" fmla="*/ 8 w 18"/>
                  <a:gd name="T17" fmla="*/ 1 h 6"/>
                  <a:gd name="T18" fmla="*/ 12 w 18"/>
                  <a:gd name="T19" fmla="*/ 1 h 6"/>
                  <a:gd name="T20" fmla="*/ 13 w 18"/>
                  <a:gd name="T21" fmla="*/ 1 h 6"/>
                  <a:gd name="T22" fmla="*/ 15 w 18"/>
                  <a:gd name="T23" fmla="*/ 2 h 6"/>
                  <a:gd name="T24" fmla="*/ 16 w 18"/>
                  <a:gd name="T25" fmla="*/ 3 h 6"/>
                  <a:gd name="T26" fmla="*/ 18 w 18"/>
                  <a:gd name="T27" fmla="*/ 6 h 6"/>
                  <a:gd name="T28" fmla="*/ 15 w 18"/>
                  <a:gd name="T29" fmla="*/ 4 h 6"/>
                  <a:gd name="T30" fmla="*/ 13 w 18"/>
                  <a:gd name="T31" fmla="*/ 4 h 6"/>
                  <a:gd name="T32" fmla="*/ 11 w 18"/>
                  <a:gd name="T33" fmla="*/ 4 h 6"/>
                  <a:gd name="T34" fmla="*/ 10 w 18"/>
                  <a:gd name="T35" fmla="*/ 4 h 6"/>
                  <a:gd name="T36" fmla="*/ 6 w 18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6" y="3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2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5" name="Freeform 546">
                <a:extLst>
                  <a:ext uri="{FF2B5EF4-FFF2-40B4-BE49-F238E27FC236}">
                    <a16:creationId xmlns:a16="http://schemas.microsoft.com/office/drawing/2014/main" id="{55F80D0E-D5CF-8AF7-202C-C9F2592A7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" y="2868"/>
                <a:ext cx="0" cy="0"/>
              </a:xfrm>
              <a:custGeom>
                <a:avLst/>
                <a:gdLst>
                  <a:gd name="T0" fmla="*/ 3 w 9"/>
                  <a:gd name="T1" fmla="*/ 9 h 10"/>
                  <a:gd name="T2" fmla="*/ 1 w 9"/>
                  <a:gd name="T3" fmla="*/ 6 h 10"/>
                  <a:gd name="T4" fmla="*/ 0 w 9"/>
                  <a:gd name="T5" fmla="*/ 4 h 10"/>
                  <a:gd name="T6" fmla="*/ 0 w 9"/>
                  <a:gd name="T7" fmla="*/ 2 h 10"/>
                  <a:gd name="T8" fmla="*/ 1 w 9"/>
                  <a:gd name="T9" fmla="*/ 2 h 10"/>
                  <a:gd name="T10" fmla="*/ 3 w 9"/>
                  <a:gd name="T11" fmla="*/ 3 h 10"/>
                  <a:gd name="T12" fmla="*/ 2 w 9"/>
                  <a:gd name="T13" fmla="*/ 1 h 10"/>
                  <a:gd name="T14" fmla="*/ 2 w 9"/>
                  <a:gd name="T15" fmla="*/ 0 h 10"/>
                  <a:gd name="T16" fmla="*/ 3 w 9"/>
                  <a:gd name="T17" fmla="*/ 0 h 10"/>
                  <a:gd name="T18" fmla="*/ 5 w 9"/>
                  <a:gd name="T19" fmla="*/ 0 h 10"/>
                  <a:gd name="T20" fmla="*/ 8 w 9"/>
                  <a:gd name="T21" fmla="*/ 3 h 10"/>
                  <a:gd name="T22" fmla="*/ 9 w 9"/>
                  <a:gd name="T23" fmla="*/ 6 h 10"/>
                  <a:gd name="T24" fmla="*/ 9 w 9"/>
                  <a:gd name="T25" fmla="*/ 7 h 10"/>
                  <a:gd name="T26" fmla="*/ 8 w 9"/>
                  <a:gd name="T27" fmla="*/ 7 h 10"/>
                  <a:gd name="T28" fmla="*/ 5 w 9"/>
                  <a:gd name="T29" fmla="*/ 7 h 10"/>
                  <a:gd name="T30" fmla="*/ 7 w 9"/>
                  <a:gd name="T31" fmla="*/ 8 h 10"/>
                  <a:gd name="T32" fmla="*/ 7 w 9"/>
                  <a:gd name="T33" fmla="*/ 10 h 10"/>
                  <a:gd name="T34" fmla="*/ 5 w 9"/>
                  <a:gd name="T35" fmla="*/ 9 h 10"/>
                  <a:gd name="T36" fmla="*/ 3 w 9"/>
                  <a:gd name="T3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0">
                    <a:moveTo>
                      <a:pt x="3" y="9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6" name="Freeform 547">
                <a:extLst>
                  <a:ext uri="{FF2B5EF4-FFF2-40B4-BE49-F238E27FC236}">
                    <a16:creationId xmlns:a16="http://schemas.microsoft.com/office/drawing/2014/main" id="{512B3A46-BA0F-0FFC-9D0E-AECA737D4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64"/>
                <a:ext cx="1" cy="1"/>
              </a:xfrm>
              <a:custGeom>
                <a:avLst/>
                <a:gdLst>
                  <a:gd name="T0" fmla="*/ 11 w 11"/>
                  <a:gd name="T1" fmla="*/ 10 h 10"/>
                  <a:gd name="T2" fmla="*/ 9 w 11"/>
                  <a:gd name="T3" fmla="*/ 10 h 10"/>
                  <a:gd name="T4" fmla="*/ 7 w 11"/>
                  <a:gd name="T5" fmla="*/ 10 h 10"/>
                  <a:gd name="T6" fmla="*/ 6 w 11"/>
                  <a:gd name="T7" fmla="*/ 7 h 10"/>
                  <a:gd name="T8" fmla="*/ 6 w 11"/>
                  <a:gd name="T9" fmla="*/ 6 h 10"/>
                  <a:gd name="T10" fmla="*/ 3 w 11"/>
                  <a:gd name="T11" fmla="*/ 5 h 10"/>
                  <a:gd name="T12" fmla="*/ 1 w 11"/>
                  <a:gd name="T13" fmla="*/ 5 h 10"/>
                  <a:gd name="T14" fmla="*/ 0 w 11"/>
                  <a:gd name="T15" fmla="*/ 3 h 10"/>
                  <a:gd name="T16" fmla="*/ 0 w 11"/>
                  <a:gd name="T17" fmla="*/ 2 h 10"/>
                  <a:gd name="T18" fmla="*/ 1 w 11"/>
                  <a:gd name="T19" fmla="*/ 2 h 10"/>
                  <a:gd name="T20" fmla="*/ 3 w 11"/>
                  <a:gd name="T21" fmla="*/ 3 h 10"/>
                  <a:gd name="T22" fmla="*/ 2 w 11"/>
                  <a:gd name="T23" fmla="*/ 1 h 10"/>
                  <a:gd name="T24" fmla="*/ 2 w 11"/>
                  <a:gd name="T25" fmla="*/ 0 h 10"/>
                  <a:gd name="T26" fmla="*/ 3 w 11"/>
                  <a:gd name="T27" fmla="*/ 0 h 10"/>
                  <a:gd name="T28" fmla="*/ 6 w 11"/>
                  <a:gd name="T29" fmla="*/ 0 h 10"/>
                  <a:gd name="T30" fmla="*/ 7 w 11"/>
                  <a:gd name="T31" fmla="*/ 2 h 10"/>
                  <a:gd name="T32" fmla="*/ 8 w 11"/>
                  <a:gd name="T33" fmla="*/ 3 h 10"/>
                  <a:gd name="T34" fmla="*/ 8 w 11"/>
                  <a:gd name="T35" fmla="*/ 5 h 10"/>
                  <a:gd name="T36" fmla="*/ 9 w 11"/>
                  <a:gd name="T37" fmla="*/ 6 h 10"/>
                  <a:gd name="T38" fmla="*/ 11 w 11"/>
                  <a:gd name="T3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0">
                    <a:moveTo>
                      <a:pt x="11" y="10"/>
                    </a:moveTo>
                    <a:lnTo>
                      <a:pt x="9" y="10"/>
                    </a:lnTo>
                    <a:lnTo>
                      <a:pt x="7" y="10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7" name="Freeform 548">
                <a:extLst>
                  <a:ext uri="{FF2B5EF4-FFF2-40B4-BE49-F238E27FC236}">
                    <a16:creationId xmlns:a16="http://schemas.microsoft.com/office/drawing/2014/main" id="{92EFF606-621E-843C-065B-5D87AF328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59"/>
                <a:ext cx="1" cy="0"/>
              </a:xfrm>
              <a:custGeom>
                <a:avLst/>
                <a:gdLst>
                  <a:gd name="T0" fmla="*/ 8 w 10"/>
                  <a:gd name="T1" fmla="*/ 4 h 7"/>
                  <a:gd name="T2" fmla="*/ 9 w 10"/>
                  <a:gd name="T3" fmla="*/ 5 h 7"/>
                  <a:gd name="T4" fmla="*/ 10 w 10"/>
                  <a:gd name="T5" fmla="*/ 7 h 7"/>
                  <a:gd name="T6" fmla="*/ 8 w 10"/>
                  <a:gd name="T7" fmla="*/ 6 h 7"/>
                  <a:gd name="T8" fmla="*/ 6 w 10"/>
                  <a:gd name="T9" fmla="*/ 6 h 7"/>
                  <a:gd name="T10" fmla="*/ 5 w 10"/>
                  <a:gd name="T11" fmla="*/ 6 h 7"/>
                  <a:gd name="T12" fmla="*/ 2 w 10"/>
                  <a:gd name="T13" fmla="*/ 5 h 7"/>
                  <a:gd name="T14" fmla="*/ 1 w 10"/>
                  <a:gd name="T15" fmla="*/ 4 h 7"/>
                  <a:gd name="T16" fmla="*/ 0 w 10"/>
                  <a:gd name="T17" fmla="*/ 2 h 7"/>
                  <a:gd name="T18" fmla="*/ 2 w 10"/>
                  <a:gd name="T19" fmla="*/ 3 h 7"/>
                  <a:gd name="T20" fmla="*/ 5 w 10"/>
                  <a:gd name="T21" fmla="*/ 3 h 7"/>
                  <a:gd name="T22" fmla="*/ 3 w 10"/>
                  <a:gd name="T23" fmla="*/ 1 h 7"/>
                  <a:gd name="T24" fmla="*/ 2 w 10"/>
                  <a:gd name="T25" fmla="*/ 0 h 7"/>
                  <a:gd name="T26" fmla="*/ 5 w 10"/>
                  <a:gd name="T27" fmla="*/ 0 h 7"/>
                  <a:gd name="T28" fmla="*/ 7 w 10"/>
                  <a:gd name="T29" fmla="*/ 0 h 7"/>
                  <a:gd name="T30" fmla="*/ 8 w 10"/>
                  <a:gd name="T31" fmla="*/ 2 h 7"/>
                  <a:gd name="T32" fmla="*/ 8 w 10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8" y="4"/>
                    </a:moveTo>
                    <a:lnTo>
                      <a:pt x="9" y="5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8" name="Freeform 549">
                <a:extLst>
                  <a:ext uri="{FF2B5EF4-FFF2-40B4-BE49-F238E27FC236}">
                    <a16:creationId xmlns:a16="http://schemas.microsoft.com/office/drawing/2014/main" id="{7029ED6A-2DDA-14A7-2AC7-3549F97C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58"/>
                <a:ext cx="1" cy="1"/>
              </a:xfrm>
              <a:custGeom>
                <a:avLst/>
                <a:gdLst>
                  <a:gd name="T0" fmla="*/ 0 w 14"/>
                  <a:gd name="T1" fmla="*/ 0 h 9"/>
                  <a:gd name="T2" fmla="*/ 3 w 14"/>
                  <a:gd name="T3" fmla="*/ 0 h 9"/>
                  <a:gd name="T4" fmla="*/ 5 w 14"/>
                  <a:gd name="T5" fmla="*/ 1 h 9"/>
                  <a:gd name="T6" fmla="*/ 7 w 14"/>
                  <a:gd name="T7" fmla="*/ 1 h 9"/>
                  <a:gd name="T8" fmla="*/ 8 w 14"/>
                  <a:gd name="T9" fmla="*/ 3 h 9"/>
                  <a:gd name="T10" fmla="*/ 8 w 14"/>
                  <a:gd name="T11" fmla="*/ 4 h 9"/>
                  <a:gd name="T12" fmla="*/ 11 w 14"/>
                  <a:gd name="T13" fmla="*/ 5 h 9"/>
                  <a:gd name="T14" fmla="*/ 13 w 14"/>
                  <a:gd name="T15" fmla="*/ 5 h 9"/>
                  <a:gd name="T16" fmla="*/ 14 w 14"/>
                  <a:gd name="T17" fmla="*/ 9 h 9"/>
                  <a:gd name="T18" fmla="*/ 11 w 14"/>
                  <a:gd name="T19" fmla="*/ 8 h 9"/>
                  <a:gd name="T20" fmla="*/ 3 w 14"/>
                  <a:gd name="T21" fmla="*/ 6 h 9"/>
                  <a:gd name="T22" fmla="*/ 0 w 1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09" name="Freeform 550">
                <a:extLst>
                  <a:ext uri="{FF2B5EF4-FFF2-40B4-BE49-F238E27FC236}">
                    <a16:creationId xmlns:a16="http://schemas.microsoft.com/office/drawing/2014/main" id="{CC95D6A4-EF1A-CA26-321D-3CA2E9E33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56"/>
                <a:ext cx="1" cy="1"/>
              </a:xfrm>
              <a:custGeom>
                <a:avLst/>
                <a:gdLst>
                  <a:gd name="T0" fmla="*/ 9 w 11"/>
                  <a:gd name="T1" fmla="*/ 4 h 8"/>
                  <a:gd name="T2" fmla="*/ 10 w 11"/>
                  <a:gd name="T3" fmla="*/ 7 h 8"/>
                  <a:gd name="T4" fmla="*/ 11 w 11"/>
                  <a:gd name="T5" fmla="*/ 8 h 8"/>
                  <a:gd name="T6" fmla="*/ 9 w 11"/>
                  <a:gd name="T7" fmla="*/ 8 h 8"/>
                  <a:gd name="T8" fmla="*/ 6 w 11"/>
                  <a:gd name="T9" fmla="*/ 8 h 8"/>
                  <a:gd name="T10" fmla="*/ 6 w 11"/>
                  <a:gd name="T11" fmla="*/ 6 h 8"/>
                  <a:gd name="T12" fmla="*/ 5 w 11"/>
                  <a:gd name="T13" fmla="*/ 4 h 8"/>
                  <a:gd name="T14" fmla="*/ 3 w 11"/>
                  <a:gd name="T15" fmla="*/ 3 h 8"/>
                  <a:gd name="T16" fmla="*/ 1 w 11"/>
                  <a:gd name="T17" fmla="*/ 3 h 8"/>
                  <a:gd name="T18" fmla="*/ 1 w 11"/>
                  <a:gd name="T19" fmla="*/ 1 h 8"/>
                  <a:gd name="T20" fmla="*/ 0 w 11"/>
                  <a:gd name="T21" fmla="*/ 0 h 8"/>
                  <a:gd name="T22" fmla="*/ 2 w 11"/>
                  <a:gd name="T23" fmla="*/ 0 h 8"/>
                  <a:gd name="T24" fmla="*/ 4 w 11"/>
                  <a:gd name="T25" fmla="*/ 0 h 8"/>
                  <a:gd name="T26" fmla="*/ 5 w 11"/>
                  <a:gd name="T27" fmla="*/ 1 h 8"/>
                  <a:gd name="T28" fmla="*/ 7 w 11"/>
                  <a:gd name="T29" fmla="*/ 1 h 8"/>
                  <a:gd name="T30" fmla="*/ 9 w 11"/>
                  <a:gd name="T31" fmla="*/ 3 h 8"/>
                  <a:gd name="T32" fmla="*/ 9 w 11"/>
                  <a:gd name="T3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9" y="4"/>
                    </a:moveTo>
                    <a:lnTo>
                      <a:pt x="10" y="7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0" name="Freeform 551">
                <a:extLst>
                  <a:ext uri="{FF2B5EF4-FFF2-40B4-BE49-F238E27FC236}">
                    <a16:creationId xmlns:a16="http://schemas.microsoft.com/office/drawing/2014/main" id="{3039D840-3023-1DA8-0936-110C5C977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38"/>
                <a:ext cx="1" cy="1"/>
              </a:xfrm>
              <a:custGeom>
                <a:avLst/>
                <a:gdLst>
                  <a:gd name="T0" fmla="*/ 11 w 12"/>
                  <a:gd name="T1" fmla="*/ 3 h 6"/>
                  <a:gd name="T2" fmla="*/ 11 w 12"/>
                  <a:gd name="T3" fmla="*/ 4 h 6"/>
                  <a:gd name="T4" fmla="*/ 12 w 12"/>
                  <a:gd name="T5" fmla="*/ 6 h 6"/>
                  <a:gd name="T6" fmla="*/ 10 w 12"/>
                  <a:gd name="T7" fmla="*/ 5 h 6"/>
                  <a:gd name="T8" fmla="*/ 8 w 12"/>
                  <a:gd name="T9" fmla="*/ 5 h 6"/>
                  <a:gd name="T10" fmla="*/ 7 w 12"/>
                  <a:gd name="T11" fmla="*/ 4 h 6"/>
                  <a:gd name="T12" fmla="*/ 5 w 12"/>
                  <a:gd name="T13" fmla="*/ 4 h 6"/>
                  <a:gd name="T14" fmla="*/ 3 w 12"/>
                  <a:gd name="T15" fmla="*/ 3 h 6"/>
                  <a:gd name="T16" fmla="*/ 2 w 12"/>
                  <a:gd name="T17" fmla="*/ 3 h 6"/>
                  <a:gd name="T18" fmla="*/ 1 w 12"/>
                  <a:gd name="T19" fmla="*/ 1 h 6"/>
                  <a:gd name="T20" fmla="*/ 0 w 12"/>
                  <a:gd name="T21" fmla="*/ 0 h 6"/>
                  <a:gd name="T22" fmla="*/ 7 w 12"/>
                  <a:gd name="T23" fmla="*/ 2 h 6"/>
                  <a:gd name="T24" fmla="*/ 11 w 12"/>
                  <a:gd name="T2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6">
                    <a:moveTo>
                      <a:pt x="11" y="3"/>
                    </a:moveTo>
                    <a:lnTo>
                      <a:pt x="11" y="4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1" name="Freeform 552">
                <a:extLst>
                  <a:ext uri="{FF2B5EF4-FFF2-40B4-BE49-F238E27FC236}">
                    <a16:creationId xmlns:a16="http://schemas.microsoft.com/office/drawing/2014/main" id="{BD74201D-BF54-0A58-079C-B88EB8E9B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38"/>
                <a:ext cx="1" cy="0"/>
              </a:xfrm>
              <a:custGeom>
                <a:avLst/>
                <a:gdLst>
                  <a:gd name="T0" fmla="*/ 5 w 8"/>
                  <a:gd name="T1" fmla="*/ 9 h 9"/>
                  <a:gd name="T2" fmla="*/ 4 w 8"/>
                  <a:gd name="T3" fmla="*/ 8 h 9"/>
                  <a:gd name="T4" fmla="*/ 2 w 8"/>
                  <a:gd name="T5" fmla="*/ 8 h 9"/>
                  <a:gd name="T6" fmla="*/ 1 w 8"/>
                  <a:gd name="T7" fmla="*/ 6 h 9"/>
                  <a:gd name="T8" fmla="*/ 1 w 8"/>
                  <a:gd name="T9" fmla="*/ 5 h 9"/>
                  <a:gd name="T10" fmla="*/ 0 w 8"/>
                  <a:gd name="T11" fmla="*/ 3 h 9"/>
                  <a:gd name="T12" fmla="*/ 0 w 8"/>
                  <a:gd name="T13" fmla="*/ 0 h 9"/>
                  <a:gd name="T14" fmla="*/ 1 w 8"/>
                  <a:gd name="T15" fmla="*/ 1 h 9"/>
                  <a:gd name="T16" fmla="*/ 3 w 8"/>
                  <a:gd name="T17" fmla="*/ 1 h 9"/>
                  <a:gd name="T18" fmla="*/ 5 w 8"/>
                  <a:gd name="T19" fmla="*/ 3 h 9"/>
                  <a:gd name="T20" fmla="*/ 6 w 8"/>
                  <a:gd name="T21" fmla="*/ 3 h 9"/>
                  <a:gd name="T22" fmla="*/ 7 w 8"/>
                  <a:gd name="T23" fmla="*/ 5 h 9"/>
                  <a:gd name="T24" fmla="*/ 8 w 8"/>
                  <a:gd name="T25" fmla="*/ 7 h 9"/>
                  <a:gd name="T26" fmla="*/ 6 w 8"/>
                  <a:gd name="T27" fmla="*/ 6 h 9"/>
                  <a:gd name="T28" fmla="*/ 4 w 8"/>
                  <a:gd name="T29" fmla="*/ 6 h 9"/>
                  <a:gd name="T30" fmla="*/ 5 w 8"/>
                  <a:gd name="T31" fmla="*/ 7 h 9"/>
                  <a:gd name="T32" fmla="*/ 5 w 8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lnTo>
                      <a:pt x="4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2" name="Freeform 553">
                <a:extLst>
                  <a:ext uri="{FF2B5EF4-FFF2-40B4-BE49-F238E27FC236}">
                    <a16:creationId xmlns:a16="http://schemas.microsoft.com/office/drawing/2014/main" id="{D23A57E6-5303-2BC6-F2D2-5BCBD9178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8"/>
                <a:ext cx="1" cy="1"/>
              </a:xfrm>
              <a:custGeom>
                <a:avLst/>
                <a:gdLst>
                  <a:gd name="T0" fmla="*/ 5 w 8"/>
                  <a:gd name="T1" fmla="*/ 14 h 15"/>
                  <a:gd name="T2" fmla="*/ 4 w 8"/>
                  <a:gd name="T3" fmla="*/ 10 h 15"/>
                  <a:gd name="T4" fmla="*/ 3 w 8"/>
                  <a:gd name="T5" fmla="*/ 7 h 15"/>
                  <a:gd name="T6" fmla="*/ 0 w 8"/>
                  <a:gd name="T7" fmla="*/ 0 h 15"/>
                  <a:gd name="T8" fmla="*/ 2 w 8"/>
                  <a:gd name="T9" fmla="*/ 0 h 15"/>
                  <a:gd name="T10" fmla="*/ 4 w 8"/>
                  <a:gd name="T11" fmla="*/ 2 h 15"/>
                  <a:gd name="T12" fmla="*/ 5 w 8"/>
                  <a:gd name="T13" fmla="*/ 4 h 15"/>
                  <a:gd name="T14" fmla="*/ 5 w 8"/>
                  <a:gd name="T15" fmla="*/ 5 h 15"/>
                  <a:gd name="T16" fmla="*/ 6 w 8"/>
                  <a:gd name="T17" fmla="*/ 7 h 15"/>
                  <a:gd name="T18" fmla="*/ 6 w 8"/>
                  <a:gd name="T19" fmla="*/ 8 h 15"/>
                  <a:gd name="T20" fmla="*/ 7 w 8"/>
                  <a:gd name="T21" fmla="*/ 11 h 15"/>
                  <a:gd name="T22" fmla="*/ 8 w 8"/>
                  <a:gd name="T23" fmla="*/ 13 h 15"/>
                  <a:gd name="T24" fmla="*/ 8 w 8"/>
                  <a:gd name="T25" fmla="*/ 15 h 15"/>
                  <a:gd name="T26" fmla="*/ 7 w 8"/>
                  <a:gd name="T27" fmla="*/ 14 h 15"/>
                  <a:gd name="T28" fmla="*/ 5 w 8"/>
                  <a:gd name="T2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5">
                    <a:moveTo>
                      <a:pt x="5" y="14"/>
                    </a:moveTo>
                    <a:lnTo>
                      <a:pt x="4" y="10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3" name="Freeform 554">
                <a:extLst>
                  <a:ext uri="{FF2B5EF4-FFF2-40B4-BE49-F238E27FC236}">
                    <a16:creationId xmlns:a16="http://schemas.microsoft.com/office/drawing/2014/main" id="{78EB7405-5127-4682-4583-1B05BC2D4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7"/>
                <a:ext cx="0" cy="1"/>
              </a:xfrm>
              <a:custGeom>
                <a:avLst/>
                <a:gdLst>
                  <a:gd name="T0" fmla="*/ 4 w 9"/>
                  <a:gd name="T1" fmla="*/ 7 h 11"/>
                  <a:gd name="T2" fmla="*/ 3 w 9"/>
                  <a:gd name="T3" fmla="*/ 3 h 11"/>
                  <a:gd name="T4" fmla="*/ 2 w 9"/>
                  <a:gd name="T5" fmla="*/ 2 h 11"/>
                  <a:gd name="T6" fmla="*/ 2 w 9"/>
                  <a:gd name="T7" fmla="*/ 0 h 11"/>
                  <a:gd name="T8" fmla="*/ 3 w 9"/>
                  <a:gd name="T9" fmla="*/ 1 h 11"/>
                  <a:gd name="T10" fmla="*/ 5 w 9"/>
                  <a:gd name="T11" fmla="*/ 1 h 11"/>
                  <a:gd name="T12" fmla="*/ 6 w 9"/>
                  <a:gd name="T13" fmla="*/ 3 h 11"/>
                  <a:gd name="T14" fmla="*/ 6 w 9"/>
                  <a:gd name="T15" fmla="*/ 4 h 11"/>
                  <a:gd name="T16" fmla="*/ 8 w 9"/>
                  <a:gd name="T17" fmla="*/ 6 h 11"/>
                  <a:gd name="T18" fmla="*/ 8 w 9"/>
                  <a:gd name="T19" fmla="*/ 8 h 11"/>
                  <a:gd name="T20" fmla="*/ 9 w 9"/>
                  <a:gd name="T21" fmla="*/ 9 h 11"/>
                  <a:gd name="T22" fmla="*/ 9 w 9"/>
                  <a:gd name="T23" fmla="*/ 11 h 11"/>
                  <a:gd name="T24" fmla="*/ 8 w 9"/>
                  <a:gd name="T25" fmla="*/ 10 h 11"/>
                  <a:gd name="T26" fmla="*/ 5 w 9"/>
                  <a:gd name="T27" fmla="*/ 10 h 11"/>
                  <a:gd name="T28" fmla="*/ 3 w 9"/>
                  <a:gd name="T29" fmla="*/ 9 h 11"/>
                  <a:gd name="T30" fmla="*/ 2 w 9"/>
                  <a:gd name="T31" fmla="*/ 9 h 11"/>
                  <a:gd name="T32" fmla="*/ 1 w 9"/>
                  <a:gd name="T33" fmla="*/ 7 h 11"/>
                  <a:gd name="T34" fmla="*/ 0 w 9"/>
                  <a:gd name="T35" fmla="*/ 5 h 11"/>
                  <a:gd name="T36" fmla="*/ 2 w 9"/>
                  <a:gd name="T37" fmla="*/ 6 h 11"/>
                  <a:gd name="T38" fmla="*/ 4 w 9"/>
                  <a:gd name="T3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4" name="Freeform 555">
                <a:extLst>
                  <a:ext uri="{FF2B5EF4-FFF2-40B4-BE49-F238E27FC236}">
                    <a16:creationId xmlns:a16="http://schemas.microsoft.com/office/drawing/2014/main" id="{2C2A0251-38AF-75E4-4F3F-15D25AE70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35"/>
                <a:ext cx="1" cy="2"/>
              </a:xfrm>
              <a:custGeom>
                <a:avLst/>
                <a:gdLst>
                  <a:gd name="T0" fmla="*/ 3 w 19"/>
                  <a:gd name="T1" fmla="*/ 20 h 24"/>
                  <a:gd name="T2" fmla="*/ 1 w 19"/>
                  <a:gd name="T3" fmla="*/ 13 h 24"/>
                  <a:gd name="T4" fmla="*/ 0 w 19"/>
                  <a:gd name="T5" fmla="*/ 10 h 24"/>
                  <a:gd name="T6" fmla="*/ 4 w 19"/>
                  <a:gd name="T7" fmla="*/ 11 h 24"/>
                  <a:gd name="T8" fmla="*/ 5 w 19"/>
                  <a:gd name="T9" fmla="*/ 12 h 24"/>
                  <a:gd name="T10" fmla="*/ 7 w 19"/>
                  <a:gd name="T11" fmla="*/ 12 h 24"/>
                  <a:gd name="T12" fmla="*/ 9 w 19"/>
                  <a:gd name="T13" fmla="*/ 13 h 24"/>
                  <a:gd name="T14" fmla="*/ 10 w 19"/>
                  <a:gd name="T15" fmla="*/ 13 h 24"/>
                  <a:gd name="T16" fmla="*/ 10 w 19"/>
                  <a:gd name="T17" fmla="*/ 12 h 24"/>
                  <a:gd name="T18" fmla="*/ 9 w 19"/>
                  <a:gd name="T19" fmla="*/ 10 h 24"/>
                  <a:gd name="T20" fmla="*/ 12 w 19"/>
                  <a:gd name="T21" fmla="*/ 11 h 24"/>
                  <a:gd name="T22" fmla="*/ 14 w 19"/>
                  <a:gd name="T23" fmla="*/ 11 h 24"/>
                  <a:gd name="T24" fmla="*/ 12 w 19"/>
                  <a:gd name="T25" fmla="*/ 4 h 24"/>
                  <a:gd name="T26" fmla="*/ 10 w 19"/>
                  <a:gd name="T27" fmla="*/ 2 h 24"/>
                  <a:gd name="T28" fmla="*/ 10 w 19"/>
                  <a:gd name="T29" fmla="*/ 0 h 24"/>
                  <a:gd name="T30" fmla="*/ 12 w 19"/>
                  <a:gd name="T31" fmla="*/ 1 h 24"/>
                  <a:gd name="T32" fmla="*/ 14 w 19"/>
                  <a:gd name="T33" fmla="*/ 2 h 24"/>
                  <a:gd name="T34" fmla="*/ 15 w 19"/>
                  <a:gd name="T35" fmla="*/ 3 h 24"/>
                  <a:gd name="T36" fmla="*/ 15 w 19"/>
                  <a:gd name="T37" fmla="*/ 5 h 24"/>
                  <a:gd name="T38" fmla="*/ 17 w 19"/>
                  <a:gd name="T39" fmla="*/ 12 h 24"/>
                  <a:gd name="T40" fmla="*/ 18 w 19"/>
                  <a:gd name="T41" fmla="*/ 15 h 24"/>
                  <a:gd name="T42" fmla="*/ 19 w 19"/>
                  <a:gd name="T43" fmla="*/ 17 h 24"/>
                  <a:gd name="T44" fmla="*/ 19 w 19"/>
                  <a:gd name="T45" fmla="*/ 19 h 24"/>
                  <a:gd name="T46" fmla="*/ 18 w 19"/>
                  <a:gd name="T47" fmla="*/ 18 h 24"/>
                  <a:gd name="T48" fmla="*/ 16 w 19"/>
                  <a:gd name="T49" fmla="*/ 17 h 24"/>
                  <a:gd name="T50" fmla="*/ 13 w 19"/>
                  <a:gd name="T51" fmla="*/ 16 h 24"/>
                  <a:gd name="T52" fmla="*/ 10 w 19"/>
                  <a:gd name="T53" fmla="*/ 16 h 24"/>
                  <a:gd name="T54" fmla="*/ 8 w 19"/>
                  <a:gd name="T55" fmla="*/ 15 h 24"/>
                  <a:gd name="T56" fmla="*/ 9 w 19"/>
                  <a:gd name="T57" fmla="*/ 17 h 24"/>
                  <a:gd name="T58" fmla="*/ 9 w 19"/>
                  <a:gd name="T59" fmla="*/ 19 h 24"/>
                  <a:gd name="T60" fmla="*/ 10 w 19"/>
                  <a:gd name="T61" fmla="*/ 22 h 24"/>
                  <a:gd name="T62" fmla="*/ 7 w 19"/>
                  <a:gd name="T63" fmla="*/ 21 h 24"/>
                  <a:gd name="T64" fmla="*/ 7 w 19"/>
                  <a:gd name="T65" fmla="*/ 22 h 24"/>
                  <a:gd name="T66" fmla="*/ 8 w 19"/>
                  <a:gd name="T67" fmla="*/ 24 h 24"/>
                  <a:gd name="T68" fmla="*/ 6 w 19"/>
                  <a:gd name="T69" fmla="*/ 24 h 24"/>
                  <a:gd name="T70" fmla="*/ 5 w 19"/>
                  <a:gd name="T71" fmla="*/ 23 h 24"/>
                  <a:gd name="T72" fmla="*/ 4 w 19"/>
                  <a:gd name="T73" fmla="*/ 21 h 24"/>
                  <a:gd name="T74" fmla="*/ 3 w 19"/>
                  <a:gd name="T7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4">
                    <a:moveTo>
                      <a:pt x="3" y="20"/>
                    </a:moveTo>
                    <a:lnTo>
                      <a:pt x="1" y="13"/>
                    </a:lnTo>
                    <a:lnTo>
                      <a:pt x="0" y="10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8" y="15"/>
                    </a:lnTo>
                    <a:lnTo>
                      <a:pt x="19" y="17"/>
                    </a:lnTo>
                    <a:lnTo>
                      <a:pt x="19" y="19"/>
                    </a:lnTo>
                    <a:lnTo>
                      <a:pt x="18" y="18"/>
                    </a:lnTo>
                    <a:lnTo>
                      <a:pt x="16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9"/>
                    </a:lnTo>
                    <a:lnTo>
                      <a:pt x="10" y="22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5" y="23"/>
                    </a:lnTo>
                    <a:lnTo>
                      <a:pt x="4" y="21"/>
                    </a:lnTo>
                    <a:lnTo>
                      <a:pt x="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5" name="Freeform 556">
                <a:extLst>
                  <a:ext uri="{FF2B5EF4-FFF2-40B4-BE49-F238E27FC236}">
                    <a16:creationId xmlns:a16="http://schemas.microsoft.com/office/drawing/2014/main" id="{BBB40702-3CDC-4C20-174D-BDBF2D726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33"/>
                <a:ext cx="0" cy="1"/>
              </a:xfrm>
              <a:custGeom>
                <a:avLst/>
                <a:gdLst>
                  <a:gd name="T0" fmla="*/ 11 w 11"/>
                  <a:gd name="T1" fmla="*/ 13 h 13"/>
                  <a:gd name="T2" fmla="*/ 7 w 11"/>
                  <a:gd name="T3" fmla="*/ 12 h 13"/>
                  <a:gd name="T4" fmla="*/ 5 w 11"/>
                  <a:gd name="T5" fmla="*/ 12 h 13"/>
                  <a:gd name="T6" fmla="*/ 3 w 11"/>
                  <a:gd name="T7" fmla="*/ 11 h 13"/>
                  <a:gd name="T8" fmla="*/ 3 w 11"/>
                  <a:gd name="T9" fmla="*/ 9 h 13"/>
                  <a:gd name="T10" fmla="*/ 2 w 11"/>
                  <a:gd name="T11" fmla="*/ 8 h 13"/>
                  <a:gd name="T12" fmla="*/ 1 w 11"/>
                  <a:gd name="T13" fmla="*/ 4 h 13"/>
                  <a:gd name="T14" fmla="*/ 1 w 11"/>
                  <a:gd name="T15" fmla="*/ 2 h 13"/>
                  <a:gd name="T16" fmla="*/ 0 w 11"/>
                  <a:gd name="T17" fmla="*/ 0 h 13"/>
                  <a:gd name="T18" fmla="*/ 2 w 11"/>
                  <a:gd name="T19" fmla="*/ 1 h 13"/>
                  <a:gd name="T20" fmla="*/ 4 w 11"/>
                  <a:gd name="T21" fmla="*/ 1 h 13"/>
                  <a:gd name="T22" fmla="*/ 4 w 11"/>
                  <a:gd name="T23" fmla="*/ 3 h 13"/>
                  <a:gd name="T24" fmla="*/ 5 w 11"/>
                  <a:gd name="T25" fmla="*/ 5 h 13"/>
                  <a:gd name="T26" fmla="*/ 7 w 11"/>
                  <a:gd name="T27" fmla="*/ 5 h 13"/>
                  <a:gd name="T28" fmla="*/ 8 w 11"/>
                  <a:gd name="T29" fmla="*/ 6 h 13"/>
                  <a:gd name="T30" fmla="*/ 10 w 11"/>
                  <a:gd name="T31" fmla="*/ 8 h 13"/>
                  <a:gd name="T32" fmla="*/ 10 w 11"/>
                  <a:gd name="T33" fmla="*/ 10 h 13"/>
                  <a:gd name="T34" fmla="*/ 11 w 11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6" name="Freeform 557">
                <a:extLst>
                  <a:ext uri="{FF2B5EF4-FFF2-40B4-BE49-F238E27FC236}">
                    <a16:creationId xmlns:a16="http://schemas.microsoft.com/office/drawing/2014/main" id="{05196060-73C5-9CE1-8D5B-E3355C16A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33"/>
                <a:ext cx="1" cy="1"/>
              </a:xfrm>
              <a:custGeom>
                <a:avLst/>
                <a:gdLst>
                  <a:gd name="T0" fmla="*/ 4 w 11"/>
                  <a:gd name="T1" fmla="*/ 16 h 17"/>
                  <a:gd name="T2" fmla="*/ 3 w 11"/>
                  <a:gd name="T3" fmla="*/ 12 h 17"/>
                  <a:gd name="T4" fmla="*/ 3 w 11"/>
                  <a:gd name="T5" fmla="*/ 11 h 17"/>
                  <a:gd name="T6" fmla="*/ 2 w 11"/>
                  <a:gd name="T7" fmla="*/ 9 h 17"/>
                  <a:gd name="T8" fmla="*/ 2 w 11"/>
                  <a:gd name="T9" fmla="*/ 8 h 17"/>
                  <a:gd name="T10" fmla="*/ 1 w 11"/>
                  <a:gd name="T11" fmla="*/ 6 h 17"/>
                  <a:gd name="T12" fmla="*/ 0 w 11"/>
                  <a:gd name="T13" fmla="*/ 4 h 17"/>
                  <a:gd name="T14" fmla="*/ 0 w 11"/>
                  <a:gd name="T15" fmla="*/ 3 h 17"/>
                  <a:gd name="T16" fmla="*/ 2 w 11"/>
                  <a:gd name="T17" fmla="*/ 3 h 17"/>
                  <a:gd name="T18" fmla="*/ 3 w 11"/>
                  <a:gd name="T19" fmla="*/ 4 h 17"/>
                  <a:gd name="T20" fmla="*/ 3 w 11"/>
                  <a:gd name="T21" fmla="*/ 2 h 17"/>
                  <a:gd name="T22" fmla="*/ 2 w 11"/>
                  <a:gd name="T23" fmla="*/ 0 h 17"/>
                  <a:gd name="T24" fmla="*/ 4 w 11"/>
                  <a:gd name="T25" fmla="*/ 0 h 17"/>
                  <a:gd name="T26" fmla="*/ 7 w 11"/>
                  <a:gd name="T27" fmla="*/ 2 h 17"/>
                  <a:gd name="T28" fmla="*/ 8 w 11"/>
                  <a:gd name="T29" fmla="*/ 5 h 17"/>
                  <a:gd name="T30" fmla="*/ 8 w 11"/>
                  <a:gd name="T31" fmla="*/ 7 h 17"/>
                  <a:gd name="T32" fmla="*/ 9 w 11"/>
                  <a:gd name="T33" fmla="*/ 8 h 17"/>
                  <a:gd name="T34" fmla="*/ 9 w 11"/>
                  <a:gd name="T35" fmla="*/ 10 h 17"/>
                  <a:gd name="T36" fmla="*/ 10 w 11"/>
                  <a:gd name="T37" fmla="*/ 11 h 17"/>
                  <a:gd name="T38" fmla="*/ 11 w 11"/>
                  <a:gd name="T39" fmla="*/ 13 h 17"/>
                  <a:gd name="T40" fmla="*/ 11 w 11"/>
                  <a:gd name="T41" fmla="*/ 15 h 17"/>
                  <a:gd name="T42" fmla="*/ 9 w 11"/>
                  <a:gd name="T43" fmla="*/ 14 h 17"/>
                  <a:gd name="T44" fmla="*/ 8 w 11"/>
                  <a:gd name="T45" fmla="*/ 14 h 17"/>
                  <a:gd name="T46" fmla="*/ 8 w 11"/>
                  <a:gd name="T47" fmla="*/ 15 h 17"/>
                  <a:gd name="T48" fmla="*/ 9 w 11"/>
                  <a:gd name="T49" fmla="*/ 17 h 17"/>
                  <a:gd name="T50" fmla="*/ 7 w 11"/>
                  <a:gd name="T51" fmla="*/ 16 h 17"/>
                  <a:gd name="T52" fmla="*/ 4 w 11"/>
                  <a:gd name="T5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7">
                    <a:moveTo>
                      <a:pt x="4" y="16"/>
                    </a:moveTo>
                    <a:lnTo>
                      <a:pt x="3" y="12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7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7" name="Freeform 558">
                <a:extLst>
                  <a:ext uri="{FF2B5EF4-FFF2-40B4-BE49-F238E27FC236}">
                    <a16:creationId xmlns:a16="http://schemas.microsoft.com/office/drawing/2014/main" id="{A813E9D7-BB20-4AB2-B3C6-F779B2E60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33"/>
                <a:ext cx="1" cy="1"/>
              </a:xfrm>
              <a:custGeom>
                <a:avLst/>
                <a:gdLst>
                  <a:gd name="T0" fmla="*/ 12 w 13"/>
                  <a:gd name="T1" fmla="*/ 16 h 16"/>
                  <a:gd name="T2" fmla="*/ 10 w 13"/>
                  <a:gd name="T3" fmla="*/ 15 h 16"/>
                  <a:gd name="T4" fmla="*/ 7 w 13"/>
                  <a:gd name="T5" fmla="*/ 15 h 16"/>
                  <a:gd name="T6" fmla="*/ 7 w 13"/>
                  <a:gd name="T7" fmla="*/ 12 h 16"/>
                  <a:gd name="T8" fmla="*/ 6 w 13"/>
                  <a:gd name="T9" fmla="*/ 11 h 16"/>
                  <a:gd name="T10" fmla="*/ 6 w 13"/>
                  <a:gd name="T11" fmla="*/ 9 h 16"/>
                  <a:gd name="T12" fmla="*/ 5 w 13"/>
                  <a:gd name="T13" fmla="*/ 7 h 16"/>
                  <a:gd name="T14" fmla="*/ 3 w 13"/>
                  <a:gd name="T15" fmla="*/ 7 h 16"/>
                  <a:gd name="T16" fmla="*/ 2 w 13"/>
                  <a:gd name="T17" fmla="*/ 6 h 16"/>
                  <a:gd name="T18" fmla="*/ 1 w 13"/>
                  <a:gd name="T19" fmla="*/ 5 h 16"/>
                  <a:gd name="T20" fmla="*/ 1 w 13"/>
                  <a:gd name="T21" fmla="*/ 3 h 16"/>
                  <a:gd name="T22" fmla="*/ 0 w 13"/>
                  <a:gd name="T23" fmla="*/ 0 h 16"/>
                  <a:gd name="T24" fmla="*/ 1 w 13"/>
                  <a:gd name="T25" fmla="*/ 0 h 16"/>
                  <a:gd name="T26" fmla="*/ 3 w 13"/>
                  <a:gd name="T27" fmla="*/ 1 h 16"/>
                  <a:gd name="T28" fmla="*/ 4 w 13"/>
                  <a:gd name="T29" fmla="*/ 3 h 16"/>
                  <a:gd name="T30" fmla="*/ 4 w 13"/>
                  <a:gd name="T31" fmla="*/ 4 h 16"/>
                  <a:gd name="T32" fmla="*/ 6 w 13"/>
                  <a:gd name="T33" fmla="*/ 5 h 16"/>
                  <a:gd name="T34" fmla="*/ 9 w 13"/>
                  <a:gd name="T35" fmla="*/ 5 h 16"/>
                  <a:gd name="T36" fmla="*/ 10 w 13"/>
                  <a:gd name="T37" fmla="*/ 6 h 16"/>
                  <a:gd name="T38" fmla="*/ 12 w 13"/>
                  <a:gd name="T39" fmla="*/ 6 h 16"/>
                  <a:gd name="T40" fmla="*/ 13 w 13"/>
                  <a:gd name="T41" fmla="*/ 8 h 16"/>
                  <a:gd name="T42" fmla="*/ 13 w 13"/>
                  <a:gd name="T43" fmla="*/ 10 h 16"/>
                  <a:gd name="T44" fmla="*/ 11 w 13"/>
                  <a:gd name="T45" fmla="*/ 9 h 16"/>
                  <a:gd name="T46" fmla="*/ 10 w 13"/>
                  <a:gd name="T47" fmla="*/ 9 h 16"/>
                  <a:gd name="T48" fmla="*/ 10 w 13"/>
                  <a:gd name="T49" fmla="*/ 10 h 16"/>
                  <a:gd name="T50" fmla="*/ 11 w 13"/>
                  <a:gd name="T51" fmla="*/ 12 h 16"/>
                  <a:gd name="T52" fmla="*/ 12 w 13"/>
                  <a:gd name="T5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6">
                    <a:moveTo>
                      <a:pt x="12" y="16"/>
                    </a:moveTo>
                    <a:lnTo>
                      <a:pt x="10" y="15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12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8" name="Freeform 559">
                <a:extLst>
                  <a:ext uri="{FF2B5EF4-FFF2-40B4-BE49-F238E27FC236}">
                    <a16:creationId xmlns:a16="http://schemas.microsoft.com/office/drawing/2014/main" id="{4E84B3D4-53B6-E30E-8B1A-EC18D80EE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32"/>
                <a:ext cx="1" cy="1"/>
              </a:xfrm>
              <a:custGeom>
                <a:avLst/>
                <a:gdLst>
                  <a:gd name="T0" fmla="*/ 9 w 10"/>
                  <a:gd name="T1" fmla="*/ 6 h 10"/>
                  <a:gd name="T2" fmla="*/ 10 w 10"/>
                  <a:gd name="T3" fmla="*/ 8 h 10"/>
                  <a:gd name="T4" fmla="*/ 10 w 10"/>
                  <a:gd name="T5" fmla="*/ 10 h 10"/>
                  <a:gd name="T6" fmla="*/ 8 w 10"/>
                  <a:gd name="T7" fmla="*/ 9 h 10"/>
                  <a:gd name="T8" fmla="*/ 7 w 10"/>
                  <a:gd name="T9" fmla="*/ 9 h 10"/>
                  <a:gd name="T10" fmla="*/ 6 w 10"/>
                  <a:gd name="T11" fmla="*/ 7 h 10"/>
                  <a:gd name="T12" fmla="*/ 6 w 10"/>
                  <a:gd name="T13" fmla="*/ 5 h 10"/>
                  <a:gd name="T14" fmla="*/ 3 w 10"/>
                  <a:gd name="T15" fmla="*/ 5 h 10"/>
                  <a:gd name="T16" fmla="*/ 1 w 10"/>
                  <a:gd name="T17" fmla="*/ 3 h 10"/>
                  <a:gd name="T18" fmla="*/ 1 w 10"/>
                  <a:gd name="T19" fmla="*/ 1 h 10"/>
                  <a:gd name="T20" fmla="*/ 0 w 10"/>
                  <a:gd name="T21" fmla="*/ 0 h 10"/>
                  <a:gd name="T22" fmla="*/ 2 w 10"/>
                  <a:gd name="T23" fmla="*/ 0 h 10"/>
                  <a:gd name="T24" fmla="*/ 4 w 10"/>
                  <a:gd name="T25" fmla="*/ 1 h 10"/>
                  <a:gd name="T26" fmla="*/ 6 w 10"/>
                  <a:gd name="T27" fmla="*/ 2 h 10"/>
                  <a:gd name="T28" fmla="*/ 8 w 10"/>
                  <a:gd name="T29" fmla="*/ 2 h 10"/>
                  <a:gd name="T30" fmla="*/ 9 w 10"/>
                  <a:gd name="T31" fmla="*/ 5 h 10"/>
                  <a:gd name="T32" fmla="*/ 9 w 10"/>
                  <a:gd name="T3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9" y="6"/>
                    </a:moveTo>
                    <a:lnTo>
                      <a:pt x="10" y="8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19" name="Freeform 560">
                <a:extLst>
                  <a:ext uri="{FF2B5EF4-FFF2-40B4-BE49-F238E27FC236}">
                    <a16:creationId xmlns:a16="http://schemas.microsoft.com/office/drawing/2014/main" id="{A6ED5099-56BA-B047-7156-EF4284FD03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7" y="2833"/>
                <a:ext cx="40" cy="52"/>
              </a:xfrm>
              <a:custGeom>
                <a:avLst/>
                <a:gdLst>
                  <a:gd name="T0" fmla="*/ 581 w 641"/>
                  <a:gd name="T1" fmla="*/ 81 h 836"/>
                  <a:gd name="T2" fmla="*/ 560 w 641"/>
                  <a:gd name="T3" fmla="*/ 104 h 836"/>
                  <a:gd name="T4" fmla="*/ 545 w 641"/>
                  <a:gd name="T5" fmla="*/ 111 h 836"/>
                  <a:gd name="T6" fmla="*/ 468 w 641"/>
                  <a:gd name="T7" fmla="*/ 168 h 836"/>
                  <a:gd name="T8" fmla="*/ 404 w 641"/>
                  <a:gd name="T9" fmla="*/ 250 h 836"/>
                  <a:gd name="T10" fmla="*/ 382 w 641"/>
                  <a:gd name="T11" fmla="*/ 277 h 836"/>
                  <a:gd name="T12" fmla="*/ 361 w 641"/>
                  <a:gd name="T13" fmla="*/ 291 h 836"/>
                  <a:gd name="T14" fmla="*/ 280 w 641"/>
                  <a:gd name="T15" fmla="*/ 417 h 836"/>
                  <a:gd name="T16" fmla="*/ 229 w 641"/>
                  <a:gd name="T17" fmla="*/ 444 h 836"/>
                  <a:gd name="T18" fmla="*/ 191 w 641"/>
                  <a:gd name="T19" fmla="*/ 521 h 836"/>
                  <a:gd name="T20" fmla="*/ 100 w 641"/>
                  <a:gd name="T21" fmla="*/ 670 h 836"/>
                  <a:gd name="T22" fmla="*/ 66 w 641"/>
                  <a:gd name="T23" fmla="*/ 724 h 836"/>
                  <a:gd name="T24" fmla="*/ 47 w 641"/>
                  <a:gd name="T25" fmla="*/ 813 h 836"/>
                  <a:gd name="T26" fmla="*/ 278 w 641"/>
                  <a:gd name="T27" fmla="*/ 452 h 836"/>
                  <a:gd name="T28" fmla="*/ 4 w 641"/>
                  <a:gd name="T29" fmla="*/ 797 h 836"/>
                  <a:gd name="T30" fmla="*/ 17 w 641"/>
                  <a:gd name="T31" fmla="*/ 753 h 836"/>
                  <a:gd name="T32" fmla="*/ 40 w 641"/>
                  <a:gd name="T33" fmla="*/ 732 h 836"/>
                  <a:gd name="T34" fmla="*/ 56 w 641"/>
                  <a:gd name="T35" fmla="*/ 684 h 836"/>
                  <a:gd name="T36" fmla="*/ 77 w 641"/>
                  <a:gd name="T37" fmla="*/ 650 h 836"/>
                  <a:gd name="T38" fmla="*/ 97 w 641"/>
                  <a:gd name="T39" fmla="*/ 616 h 836"/>
                  <a:gd name="T40" fmla="*/ 120 w 641"/>
                  <a:gd name="T41" fmla="*/ 571 h 836"/>
                  <a:gd name="T42" fmla="*/ 150 w 641"/>
                  <a:gd name="T43" fmla="*/ 531 h 836"/>
                  <a:gd name="T44" fmla="*/ 174 w 641"/>
                  <a:gd name="T45" fmla="*/ 495 h 836"/>
                  <a:gd name="T46" fmla="*/ 206 w 641"/>
                  <a:gd name="T47" fmla="*/ 453 h 836"/>
                  <a:gd name="T48" fmla="*/ 239 w 641"/>
                  <a:gd name="T49" fmla="*/ 416 h 836"/>
                  <a:gd name="T50" fmla="*/ 252 w 641"/>
                  <a:gd name="T51" fmla="*/ 389 h 836"/>
                  <a:gd name="T52" fmla="*/ 285 w 641"/>
                  <a:gd name="T53" fmla="*/ 347 h 836"/>
                  <a:gd name="T54" fmla="*/ 321 w 641"/>
                  <a:gd name="T55" fmla="*/ 311 h 836"/>
                  <a:gd name="T56" fmla="*/ 346 w 641"/>
                  <a:gd name="T57" fmla="*/ 272 h 836"/>
                  <a:gd name="T58" fmla="*/ 368 w 641"/>
                  <a:gd name="T59" fmla="*/ 244 h 836"/>
                  <a:gd name="T60" fmla="*/ 412 w 641"/>
                  <a:gd name="T61" fmla="*/ 212 h 836"/>
                  <a:gd name="T62" fmla="*/ 434 w 641"/>
                  <a:gd name="T63" fmla="*/ 174 h 836"/>
                  <a:gd name="T64" fmla="*/ 464 w 641"/>
                  <a:gd name="T65" fmla="*/ 139 h 836"/>
                  <a:gd name="T66" fmla="*/ 494 w 641"/>
                  <a:gd name="T67" fmla="*/ 105 h 836"/>
                  <a:gd name="T68" fmla="*/ 527 w 641"/>
                  <a:gd name="T69" fmla="*/ 67 h 836"/>
                  <a:gd name="T70" fmla="*/ 547 w 641"/>
                  <a:gd name="T71" fmla="*/ 50 h 836"/>
                  <a:gd name="T72" fmla="*/ 589 w 641"/>
                  <a:gd name="T73" fmla="*/ 17 h 836"/>
                  <a:gd name="T74" fmla="*/ 637 w 641"/>
                  <a:gd name="T75" fmla="*/ 22 h 836"/>
                  <a:gd name="T76" fmla="*/ 603 w 641"/>
                  <a:gd name="T77" fmla="*/ 15 h 836"/>
                  <a:gd name="T78" fmla="*/ 627 w 641"/>
                  <a:gd name="T79" fmla="*/ 54 h 836"/>
                  <a:gd name="T80" fmla="*/ 598 w 641"/>
                  <a:gd name="T81" fmla="*/ 36 h 836"/>
                  <a:gd name="T82" fmla="*/ 596 w 641"/>
                  <a:gd name="T83" fmla="*/ 67 h 836"/>
                  <a:gd name="T84" fmla="*/ 580 w 641"/>
                  <a:gd name="T85" fmla="*/ 102 h 836"/>
                  <a:gd name="T86" fmla="*/ 547 w 641"/>
                  <a:gd name="T87" fmla="*/ 140 h 836"/>
                  <a:gd name="T88" fmla="*/ 516 w 641"/>
                  <a:gd name="T89" fmla="*/ 169 h 836"/>
                  <a:gd name="T90" fmla="*/ 481 w 641"/>
                  <a:gd name="T91" fmla="*/ 202 h 836"/>
                  <a:gd name="T92" fmla="*/ 451 w 641"/>
                  <a:gd name="T93" fmla="*/ 244 h 836"/>
                  <a:gd name="T94" fmla="*/ 417 w 641"/>
                  <a:gd name="T95" fmla="*/ 282 h 836"/>
                  <a:gd name="T96" fmla="*/ 398 w 641"/>
                  <a:gd name="T97" fmla="*/ 304 h 836"/>
                  <a:gd name="T98" fmla="*/ 365 w 641"/>
                  <a:gd name="T99" fmla="*/ 338 h 836"/>
                  <a:gd name="T100" fmla="*/ 338 w 641"/>
                  <a:gd name="T101" fmla="*/ 375 h 836"/>
                  <a:gd name="T102" fmla="*/ 305 w 641"/>
                  <a:gd name="T103" fmla="*/ 416 h 836"/>
                  <a:gd name="T104" fmla="*/ 279 w 641"/>
                  <a:gd name="T105" fmla="*/ 458 h 836"/>
                  <a:gd name="T106" fmla="*/ 257 w 641"/>
                  <a:gd name="T107" fmla="*/ 482 h 836"/>
                  <a:gd name="T108" fmla="*/ 238 w 641"/>
                  <a:gd name="T109" fmla="*/ 505 h 836"/>
                  <a:gd name="T110" fmla="*/ 216 w 641"/>
                  <a:gd name="T111" fmla="*/ 546 h 836"/>
                  <a:gd name="T112" fmla="*/ 184 w 641"/>
                  <a:gd name="T113" fmla="*/ 588 h 836"/>
                  <a:gd name="T114" fmla="*/ 158 w 641"/>
                  <a:gd name="T115" fmla="*/ 631 h 836"/>
                  <a:gd name="T116" fmla="*/ 136 w 641"/>
                  <a:gd name="T117" fmla="*/ 662 h 836"/>
                  <a:gd name="T118" fmla="*/ 114 w 641"/>
                  <a:gd name="T119" fmla="*/ 707 h 836"/>
                  <a:gd name="T120" fmla="*/ 87 w 641"/>
                  <a:gd name="T121" fmla="*/ 759 h 836"/>
                  <a:gd name="T122" fmla="*/ 54 w 641"/>
                  <a:gd name="T123" fmla="*/ 800 h 836"/>
                  <a:gd name="T124" fmla="*/ 34 w 641"/>
                  <a:gd name="T125" fmla="*/ 830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1" h="836">
                    <a:moveTo>
                      <a:pt x="569" y="56"/>
                    </a:moveTo>
                    <a:lnTo>
                      <a:pt x="570" y="57"/>
                    </a:lnTo>
                    <a:lnTo>
                      <a:pt x="572" y="57"/>
                    </a:lnTo>
                    <a:lnTo>
                      <a:pt x="571" y="55"/>
                    </a:lnTo>
                    <a:lnTo>
                      <a:pt x="571" y="54"/>
                    </a:lnTo>
                    <a:lnTo>
                      <a:pt x="574" y="55"/>
                    </a:lnTo>
                    <a:lnTo>
                      <a:pt x="573" y="52"/>
                    </a:lnTo>
                    <a:lnTo>
                      <a:pt x="573" y="50"/>
                    </a:lnTo>
                    <a:lnTo>
                      <a:pt x="572" y="48"/>
                    </a:lnTo>
                    <a:lnTo>
                      <a:pt x="574" y="49"/>
                    </a:lnTo>
                    <a:lnTo>
                      <a:pt x="577" y="49"/>
                    </a:lnTo>
                    <a:lnTo>
                      <a:pt x="580" y="50"/>
                    </a:lnTo>
                    <a:lnTo>
                      <a:pt x="582" y="51"/>
                    </a:lnTo>
                    <a:lnTo>
                      <a:pt x="583" y="52"/>
                    </a:lnTo>
                    <a:lnTo>
                      <a:pt x="583" y="50"/>
                    </a:lnTo>
                    <a:lnTo>
                      <a:pt x="582" y="48"/>
                    </a:lnTo>
                    <a:lnTo>
                      <a:pt x="581" y="45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8" y="35"/>
                    </a:lnTo>
                    <a:lnTo>
                      <a:pt x="576" y="34"/>
                    </a:lnTo>
                    <a:lnTo>
                      <a:pt x="574" y="33"/>
                    </a:lnTo>
                    <a:lnTo>
                      <a:pt x="574" y="35"/>
                    </a:lnTo>
                    <a:lnTo>
                      <a:pt x="576" y="37"/>
                    </a:lnTo>
                    <a:lnTo>
                      <a:pt x="578" y="44"/>
                    </a:lnTo>
                    <a:lnTo>
                      <a:pt x="576" y="44"/>
                    </a:lnTo>
                    <a:lnTo>
                      <a:pt x="573" y="43"/>
                    </a:lnTo>
                    <a:lnTo>
                      <a:pt x="574" y="45"/>
                    </a:lnTo>
                    <a:lnTo>
                      <a:pt x="574" y="46"/>
                    </a:lnTo>
                    <a:lnTo>
                      <a:pt x="573" y="46"/>
                    </a:lnTo>
                    <a:lnTo>
                      <a:pt x="571" y="45"/>
                    </a:lnTo>
                    <a:lnTo>
                      <a:pt x="569" y="45"/>
                    </a:lnTo>
                    <a:lnTo>
                      <a:pt x="568" y="44"/>
                    </a:lnTo>
                    <a:lnTo>
                      <a:pt x="564" y="43"/>
                    </a:lnTo>
                    <a:lnTo>
                      <a:pt x="565" y="46"/>
                    </a:lnTo>
                    <a:lnTo>
                      <a:pt x="567" y="53"/>
                    </a:lnTo>
                    <a:lnTo>
                      <a:pt x="568" y="54"/>
                    </a:lnTo>
                    <a:lnTo>
                      <a:pt x="569" y="56"/>
                    </a:lnTo>
                    <a:close/>
                    <a:moveTo>
                      <a:pt x="568" y="65"/>
                    </a:moveTo>
                    <a:lnTo>
                      <a:pt x="569" y="67"/>
                    </a:lnTo>
                    <a:lnTo>
                      <a:pt x="570" y="69"/>
                    </a:lnTo>
                    <a:lnTo>
                      <a:pt x="571" y="69"/>
                    </a:lnTo>
                    <a:lnTo>
                      <a:pt x="573" y="70"/>
                    </a:lnTo>
                    <a:lnTo>
                      <a:pt x="576" y="70"/>
                    </a:lnTo>
                    <a:lnTo>
                      <a:pt x="577" y="71"/>
                    </a:lnTo>
                    <a:lnTo>
                      <a:pt x="577" y="69"/>
                    </a:lnTo>
                    <a:lnTo>
                      <a:pt x="576" y="68"/>
                    </a:lnTo>
                    <a:lnTo>
                      <a:pt x="576" y="66"/>
                    </a:lnTo>
                    <a:lnTo>
                      <a:pt x="574" y="64"/>
                    </a:lnTo>
                    <a:lnTo>
                      <a:pt x="574" y="63"/>
                    </a:lnTo>
                    <a:lnTo>
                      <a:pt x="573" y="61"/>
                    </a:lnTo>
                    <a:lnTo>
                      <a:pt x="571" y="61"/>
                    </a:lnTo>
                    <a:lnTo>
                      <a:pt x="570" y="60"/>
                    </a:lnTo>
                    <a:lnTo>
                      <a:pt x="570" y="62"/>
                    </a:lnTo>
                    <a:lnTo>
                      <a:pt x="571" y="63"/>
                    </a:lnTo>
                    <a:lnTo>
                      <a:pt x="572" y="67"/>
                    </a:lnTo>
                    <a:lnTo>
                      <a:pt x="570" y="66"/>
                    </a:lnTo>
                    <a:lnTo>
                      <a:pt x="568" y="65"/>
                    </a:lnTo>
                    <a:close/>
                    <a:moveTo>
                      <a:pt x="586" y="89"/>
                    </a:moveTo>
                    <a:lnTo>
                      <a:pt x="586" y="87"/>
                    </a:lnTo>
                    <a:lnTo>
                      <a:pt x="585" y="85"/>
                    </a:lnTo>
                    <a:lnTo>
                      <a:pt x="584" y="82"/>
                    </a:lnTo>
                    <a:lnTo>
                      <a:pt x="584" y="81"/>
                    </a:lnTo>
                    <a:lnTo>
                      <a:pt x="583" y="79"/>
                    </a:lnTo>
                    <a:lnTo>
                      <a:pt x="583" y="78"/>
                    </a:lnTo>
                    <a:lnTo>
                      <a:pt x="582" y="76"/>
                    </a:lnTo>
                    <a:lnTo>
                      <a:pt x="580" y="74"/>
                    </a:lnTo>
                    <a:lnTo>
                      <a:pt x="578" y="74"/>
                    </a:lnTo>
                    <a:lnTo>
                      <a:pt x="581" y="81"/>
                    </a:lnTo>
                    <a:lnTo>
                      <a:pt x="582" y="84"/>
                    </a:lnTo>
                    <a:lnTo>
                      <a:pt x="583" y="88"/>
                    </a:lnTo>
                    <a:lnTo>
                      <a:pt x="585" y="88"/>
                    </a:lnTo>
                    <a:lnTo>
                      <a:pt x="586" y="89"/>
                    </a:lnTo>
                    <a:close/>
                    <a:moveTo>
                      <a:pt x="550" y="79"/>
                    </a:moveTo>
                    <a:lnTo>
                      <a:pt x="552" y="79"/>
                    </a:lnTo>
                    <a:lnTo>
                      <a:pt x="554" y="80"/>
                    </a:lnTo>
                    <a:lnTo>
                      <a:pt x="553" y="78"/>
                    </a:lnTo>
                    <a:lnTo>
                      <a:pt x="552" y="76"/>
                    </a:lnTo>
                    <a:lnTo>
                      <a:pt x="551" y="76"/>
                    </a:lnTo>
                    <a:lnTo>
                      <a:pt x="549" y="74"/>
                    </a:lnTo>
                    <a:lnTo>
                      <a:pt x="547" y="74"/>
                    </a:lnTo>
                    <a:lnTo>
                      <a:pt x="546" y="73"/>
                    </a:lnTo>
                    <a:lnTo>
                      <a:pt x="546" y="76"/>
                    </a:lnTo>
                    <a:lnTo>
                      <a:pt x="547" y="78"/>
                    </a:lnTo>
                    <a:lnTo>
                      <a:pt x="547" y="79"/>
                    </a:lnTo>
                    <a:lnTo>
                      <a:pt x="548" y="81"/>
                    </a:lnTo>
                    <a:lnTo>
                      <a:pt x="550" y="81"/>
                    </a:lnTo>
                    <a:lnTo>
                      <a:pt x="551" y="82"/>
                    </a:lnTo>
                    <a:lnTo>
                      <a:pt x="551" y="80"/>
                    </a:lnTo>
                    <a:lnTo>
                      <a:pt x="550" y="79"/>
                    </a:lnTo>
                    <a:close/>
                    <a:moveTo>
                      <a:pt x="568" y="84"/>
                    </a:moveTo>
                    <a:lnTo>
                      <a:pt x="561" y="82"/>
                    </a:lnTo>
                    <a:lnTo>
                      <a:pt x="562" y="83"/>
                    </a:lnTo>
                    <a:lnTo>
                      <a:pt x="563" y="85"/>
                    </a:lnTo>
                    <a:lnTo>
                      <a:pt x="564" y="85"/>
                    </a:lnTo>
                    <a:lnTo>
                      <a:pt x="566" y="86"/>
                    </a:lnTo>
                    <a:lnTo>
                      <a:pt x="568" y="86"/>
                    </a:lnTo>
                    <a:lnTo>
                      <a:pt x="569" y="87"/>
                    </a:lnTo>
                    <a:lnTo>
                      <a:pt x="571" y="87"/>
                    </a:lnTo>
                    <a:lnTo>
                      <a:pt x="573" y="88"/>
                    </a:lnTo>
                    <a:lnTo>
                      <a:pt x="572" y="86"/>
                    </a:lnTo>
                    <a:lnTo>
                      <a:pt x="572" y="85"/>
                    </a:lnTo>
                    <a:lnTo>
                      <a:pt x="568" y="84"/>
                    </a:lnTo>
                    <a:close/>
                    <a:moveTo>
                      <a:pt x="547" y="96"/>
                    </a:moveTo>
                    <a:lnTo>
                      <a:pt x="546" y="94"/>
                    </a:lnTo>
                    <a:lnTo>
                      <a:pt x="546" y="93"/>
                    </a:lnTo>
                    <a:lnTo>
                      <a:pt x="544" y="91"/>
                    </a:lnTo>
                    <a:lnTo>
                      <a:pt x="541" y="91"/>
                    </a:lnTo>
                    <a:lnTo>
                      <a:pt x="543" y="93"/>
                    </a:lnTo>
                    <a:lnTo>
                      <a:pt x="543" y="95"/>
                    </a:lnTo>
                    <a:lnTo>
                      <a:pt x="541" y="94"/>
                    </a:lnTo>
                    <a:lnTo>
                      <a:pt x="539" y="94"/>
                    </a:lnTo>
                    <a:lnTo>
                      <a:pt x="537" y="93"/>
                    </a:lnTo>
                    <a:lnTo>
                      <a:pt x="535" y="93"/>
                    </a:lnTo>
                    <a:lnTo>
                      <a:pt x="536" y="94"/>
                    </a:lnTo>
                    <a:lnTo>
                      <a:pt x="536" y="96"/>
                    </a:lnTo>
                    <a:lnTo>
                      <a:pt x="538" y="97"/>
                    </a:lnTo>
                    <a:lnTo>
                      <a:pt x="540" y="97"/>
                    </a:lnTo>
                    <a:lnTo>
                      <a:pt x="543" y="98"/>
                    </a:lnTo>
                    <a:lnTo>
                      <a:pt x="544" y="98"/>
                    </a:lnTo>
                    <a:lnTo>
                      <a:pt x="544" y="96"/>
                    </a:lnTo>
                    <a:lnTo>
                      <a:pt x="543" y="95"/>
                    </a:lnTo>
                    <a:lnTo>
                      <a:pt x="545" y="95"/>
                    </a:lnTo>
                    <a:lnTo>
                      <a:pt x="547" y="96"/>
                    </a:lnTo>
                    <a:close/>
                    <a:moveTo>
                      <a:pt x="566" y="104"/>
                    </a:moveTo>
                    <a:lnTo>
                      <a:pt x="566" y="102"/>
                    </a:lnTo>
                    <a:lnTo>
                      <a:pt x="565" y="101"/>
                    </a:lnTo>
                    <a:lnTo>
                      <a:pt x="564" y="99"/>
                    </a:lnTo>
                    <a:lnTo>
                      <a:pt x="564" y="98"/>
                    </a:lnTo>
                    <a:lnTo>
                      <a:pt x="562" y="97"/>
                    </a:lnTo>
                    <a:lnTo>
                      <a:pt x="560" y="97"/>
                    </a:lnTo>
                    <a:lnTo>
                      <a:pt x="561" y="98"/>
                    </a:lnTo>
                    <a:lnTo>
                      <a:pt x="561" y="100"/>
                    </a:lnTo>
                    <a:lnTo>
                      <a:pt x="562" y="101"/>
                    </a:lnTo>
                    <a:lnTo>
                      <a:pt x="563" y="103"/>
                    </a:lnTo>
                    <a:lnTo>
                      <a:pt x="561" y="102"/>
                    </a:lnTo>
                    <a:lnTo>
                      <a:pt x="558" y="102"/>
                    </a:lnTo>
                    <a:lnTo>
                      <a:pt x="560" y="104"/>
                    </a:lnTo>
                    <a:lnTo>
                      <a:pt x="560" y="105"/>
                    </a:lnTo>
                    <a:lnTo>
                      <a:pt x="562" y="106"/>
                    </a:lnTo>
                    <a:lnTo>
                      <a:pt x="564" y="106"/>
                    </a:lnTo>
                    <a:lnTo>
                      <a:pt x="563" y="105"/>
                    </a:lnTo>
                    <a:lnTo>
                      <a:pt x="563" y="103"/>
                    </a:lnTo>
                    <a:lnTo>
                      <a:pt x="564" y="103"/>
                    </a:lnTo>
                    <a:lnTo>
                      <a:pt x="566" y="104"/>
                    </a:lnTo>
                    <a:close/>
                    <a:moveTo>
                      <a:pt x="527" y="105"/>
                    </a:moveTo>
                    <a:lnTo>
                      <a:pt x="528" y="106"/>
                    </a:lnTo>
                    <a:lnTo>
                      <a:pt x="528" y="108"/>
                    </a:lnTo>
                    <a:lnTo>
                      <a:pt x="530" y="110"/>
                    </a:lnTo>
                    <a:lnTo>
                      <a:pt x="532" y="110"/>
                    </a:lnTo>
                    <a:lnTo>
                      <a:pt x="531" y="107"/>
                    </a:lnTo>
                    <a:lnTo>
                      <a:pt x="531" y="106"/>
                    </a:lnTo>
                    <a:lnTo>
                      <a:pt x="529" y="105"/>
                    </a:lnTo>
                    <a:lnTo>
                      <a:pt x="527" y="105"/>
                    </a:lnTo>
                    <a:lnTo>
                      <a:pt x="527" y="103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30" y="103"/>
                    </a:lnTo>
                    <a:lnTo>
                      <a:pt x="529" y="101"/>
                    </a:lnTo>
                    <a:lnTo>
                      <a:pt x="528" y="99"/>
                    </a:lnTo>
                    <a:lnTo>
                      <a:pt x="530" y="100"/>
                    </a:lnTo>
                    <a:lnTo>
                      <a:pt x="532" y="100"/>
                    </a:lnTo>
                    <a:lnTo>
                      <a:pt x="531" y="99"/>
                    </a:lnTo>
                    <a:lnTo>
                      <a:pt x="531" y="97"/>
                    </a:lnTo>
                    <a:lnTo>
                      <a:pt x="529" y="97"/>
                    </a:lnTo>
                    <a:lnTo>
                      <a:pt x="527" y="96"/>
                    </a:lnTo>
                    <a:lnTo>
                      <a:pt x="528" y="98"/>
                    </a:lnTo>
                    <a:lnTo>
                      <a:pt x="528" y="99"/>
                    </a:lnTo>
                    <a:lnTo>
                      <a:pt x="527" y="99"/>
                    </a:lnTo>
                    <a:lnTo>
                      <a:pt x="524" y="98"/>
                    </a:lnTo>
                    <a:lnTo>
                      <a:pt x="522" y="98"/>
                    </a:lnTo>
                    <a:lnTo>
                      <a:pt x="521" y="98"/>
                    </a:lnTo>
                    <a:lnTo>
                      <a:pt x="521" y="99"/>
                    </a:lnTo>
                    <a:lnTo>
                      <a:pt x="522" y="101"/>
                    </a:lnTo>
                    <a:lnTo>
                      <a:pt x="520" y="100"/>
                    </a:lnTo>
                    <a:lnTo>
                      <a:pt x="518" y="100"/>
                    </a:lnTo>
                    <a:lnTo>
                      <a:pt x="519" y="101"/>
                    </a:lnTo>
                    <a:lnTo>
                      <a:pt x="519" y="103"/>
                    </a:lnTo>
                    <a:lnTo>
                      <a:pt x="520" y="105"/>
                    </a:lnTo>
                    <a:lnTo>
                      <a:pt x="521" y="106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3" y="106"/>
                    </a:lnTo>
                    <a:lnTo>
                      <a:pt x="523" y="104"/>
                    </a:lnTo>
                    <a:lnTo>
                      <a:pt x="526" y="104"/>
                    </a:lnTo>
                    <a:lnTo>
                      <a:pt x="527" y="105"/>
                    </a:lnTo>
                    <a:close/>
                    <a:moveTo>
                      <a:pt x="550" y="115"/>
                    </a:moveTo>
                    <a:lnTo>
                      <a:pt x="548" y="114"/>
                    </a:lnTo>
                    <a:lnTo>
                      <a:pt x="547" y="114"/>
                    </a:lnTo>
                    <a:lnTo>
                      <a:pt x="547" y="115"/>
                    </a:lnTo>
                    <a:lnTo>
                      <a:pt x="548" y="117"/>
                    </a:lnTo>
                    <a:lnTo>
                      <a:pt x="550" y="118"/>
                    </a:lnTo>
                    <a:lnTo>
                      <a:pt x="551" y="118"/>
                    </a:lnTo>
                    <a:lnTo>
                      <a:pt x="551" y="117"/>
                    </a:lnTo>
                    <a:lnTo>
                      <a:pt x="550" y="115"/>
                    </a:lnTo>
                    <a:lnTo>
                      <a:pt x="552" y="115"/>
                    </a:lnTo>
                    <a:lnTo>
                      <a:pt x="554" y="116"/>
                    </a:lnTo>
                    <a:lnTo>
                      <a:pt x="553" y="114"/>
                    </a:lnTo>
                    <a:lnTo>
                      <a:pt x="552" y="113"/>
                    </a:lnTo>
                    <a:lnTo>
                      <a:pt x="552" y="111"/>
                    </a:lnTo>
                    <a:lnTo>
                      <a:pt x="551" y="110"/>
                    </a:lnTo>
                    <a:lnTo>
                      <a:pt x="550" y="108"/>
                    </a:lnTo>
                    <a:lnTo>
                      <a:pt x="548" y="108"/>
                    </a:lnTo>
                    <a:lnTo>
                      <a:pt x="546" y="107"/>
                    </a:lnTo>
                    <a:lnTo>
                      <a:pt x="544" y="107"/>
                    </a:lnTo>
                    <a:lnTo>
                      <a:pt x="545" y="108"/>
                    </a:lnTo>
                    <a:lnTo>
                      <a:pt x="545" y="111"/>
                    </a:lnTo>
                    <a:lnTo>
                      <a:pt x="547" y="111"/>
                    </a:lnTo>
                    <a:lnTo>
                      <a:pt x="549" y="112"/>
                    </a:lnTo>
                    <a:lnTo>
                      <a:pt x="550" y="113"/>
                    </a:lnTo>
                    <a:lnTo>
                      <a:pt x="550" y="115"/>
                    </a:lnTo>
                    <a:close/>
                    <a:moveTo>
                      <a:pt x="487" y="158"/>
                    </a:moveTo>
                    <a:lnTo>
                      <a:pt x="489" y="158"/>
                    </a:lnTo>
                    <a:lnTo>
                      <a:pt x="490" y="158"/>
                    </a:lnTo>
                    <a:lnTo>
                      <a:pt x="490" y="157"/>
                    </a:lnTo>
                    <a:lnTo>
                      <a:pt x="489" y="155"/>
                    </a:lnTo>
                    <a:lnTo>
                      <a:pt x="487" y="155"/>
                    </a:lnTo>
                    <a:lnTo>
                      <a:pt x="486" y="154"/>
                    </a:lnTo>
                    <a:lnTo>
                      <a:pt x="484" y="154"/>
                    </a:lnTo>
                    <a:lnTo>
                      <a:pt x="482" y="153"/>
                    </a:lnTo>
                    <a:lnTo>
                      <a:pt x="483" y="155"/>
                    </a:lnTo>
                    <a:lnTo>
                      <a:pt x="483" y="157"/>
                    </a:lnTo>
                    <a:lnTo>
                      <a:pt x="482" y="156"/>
                    </a:lnTo>
                    <a:lnTo>
                      <a:pt x="480" y="156"/>
                    </a:lnTo>
                    <a:lnTo>
                      <a:pt x="480" y="157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5" y="161"/>
                    </a:lnTo>
                    <a:lnTo>
                      <a:pt x="484" y="158"/>
                    </a:lnTo>
                    <a:lnTo>
                      <a:pt x="483" y="157"/>
                    </a:lnTo>
                    <a:lnTo>
                      <a:pt x="485" y="157"/>
                    </a:lnTo>
                    <a:lnTo>
                      <a:pt x="487" y="158"/>
                    </a:lnTo>
                    <a:close/>
                    <a:moveTo>
                      <a:pt x="508" y="169"/>
                    </a:moveTo>
                    <a:lnTo>
                      <a:pt x="506" y="166"/>
                    </a:lnTo>
                    <a:lnTo>
                      <a:pt x="505" y="163"/>
                    </a:lnTo>
                    <a:lnTo>
                      <a:pt x="504" y="160"/>
                    </a:lnTo>
                    <a:lnTo>
                      <a:pt x="504" y="157"/>
                    </a:lnTo>
                    <a:lnTo>
                      <a:pt x="503" y="156"/>
                    </a:lnTo>
                    <a:lnTo>
                      <a:pt x="501" y="155"/>
                    </a:lnTo>
                    <a:lnTo>
                      <a:pt x="499" y="155"/>
                    </a:lnTo>
                    <a:lnTo>
                      <a:pt x="499" y="153"/>
                    </a:lnTo>
                    <a:lnTo>
                      <a:pt x="498" y="152"/>
                    </a:lnTo>
                    <a:lnTo>
                      <a:pt x="498" y="150"/>
                    </a:lnTo>
                    <a:lnTo>
                      <a:pt x="497" y="149"/>
                    </a:lnTo>
                    <a:lnTo>
                      <a:pt x="495" y="148"/>
                    </a:lnTo>
                    <a:lnTo>
                      <a:pt x="494" y="148"/>
                    </a:lnTo>
                    <a:lnTo>
                      <a:pt x="493" y="146"/>
                    </a:lnTo>
                    <a:lnTo>
                      <a:pt x="491" y="144"/>
                    </a:lnTo>
                    <a:lnTo>
                      <a:pt x="490" y="144"/>
                    </a:lnTo>
                    <a:lnTo>
                      <a:pt x="488" y="144"/>
                    </a:lnTo>
                    <a:lnTo>
                      <a:pt x="488" y="145"/>
                    </a:lnTo>
                    <a:lnTo>
                      <a:pt x="489" y="147"/>
                    </a:lnTo>
                    <a:lnTo>
                      <a:pt x="491" y="147"/>
                    </a:lnTo>
                    <a:lnTo>
                      <a:pt x="494" y="148"/>
                    </a:lnTo>
                    <a:lnTo>
                      <a:pt x="494" y="149"/>
                    </a:lnTo>
                    <a:lnTo>
                      <a:pt x="495" y="151"/>
                    </a:lnTo>
                    <a:lnTo>
                      <a:pt x="495" y="152"/>
                    </a:lnTo>
                    <a:lnTo>
                      <a:pt x="496" y="154"/>
                    </a:lnTo>
                    <a:lnTo>
                      <a:pt x="498" y="154"/>
                    </a:lnTo>
                    <a:lnTo>
                      <a:pt x="499" y="155"/>
                    </a:lnTo>
                    <a:lnTo>
                      <a:pt x="500" y="156"/>
                    </a:lnTo>
                    <a:lnTo>
                      <a:pt x="501" y="158"/>
                    </a:lnTo>
                    <a:lnTo>
                      <a:pt x="501" y="161"/>
                    </a:lnTo>
                    <a:lnTo>
                      <a:pt x="502" y="162"/>
                    </a:lnTo>
                    <a:lnTo>
                      <a:pt x="500" y="162"/>
                    </a:lnTo>
                    <a:lnTo>
                      <a:pt x="498" y="161"/>
                    </a:lnTo>
                    <a:lnTo>
                      <a:pt x="499" y="163"/>
                    </a:lnTo>
                    <a:lnTo>
                      <a:pt x="500" y="164"/>
                    </a:lnTo>
                    <a:lnTo>
                      <a:pt x="501" y="168"/>
                    </a:lnTo>
                    <a:lnTo>
                      <a:pt x="508" y="169"/>
                    </a:lnTo>
                    <a:close/>
                    <a:moveTo>
                      <a:pt x="469" y="171"/>
                    </a:moveTo>
                    <a:lnTo>
                      <a:pt x="467" y="171"/>
                    </a:lnTo>
                    <a:lnTo>
                      <a:pt x="466" y="170"/>
                    </a:lnTo>
                    <a:lnTo>
                      <a:pt x="464" y="167"/>
                    </a:lnTo>
                    <a:lnTo>
                      <a:pt x="466" y="168"/>
                    </a:lnTo>
                    <a:lnTo>
                      <a:pt x="468" y="168"/>
                    </a:lnTo>
                    <a:lnTo>
                      <a:pt x="467" y="166"/>
                    </a:lnTo>
                    <a:lnTo>
                      <a:pt x="467" y="165"/>
                    </a:lnTo>
                    <a:lnTo>
                      <a:pt x="465" y="164"/>
                    </a:lnTo>
                    <a:lnTo>
                      <a:pt x="463" y="164"/>
                    </a:lnTo>
                    <a:lnTo>
                      <a:pt x="464" y="165"/>
                    </a:lnTo>
                    <a:lnTo>
                      <a:pt x="464" y="167"/>
                    </a:lnTo>
                    <a:lnTo>
                      <a:pt x="463" y="167"/>
                    </a:lnTo>
                    <a:lnTo>
                      <a:pt x="461" y="166"/>
                    </a:lnTo>
                    <a:lnTo>
                      <a:pt x="461" y="168"/>
                    </a:lnTo>
                    <a:lnTo>
                      <a:pt x="462" y="169"/>
                    </a:lnTo>
                    <a:lnTo>
                      <a:pt x="460" y="169"/>
                    </a:lnTo>
                    <a:lnTo>
                      <a:pt x="458" y="168"/>
                    </a:lnTo>
                    <a:lnTo>
                      <a:pt x="458" y="170"/>
                    </a:lnTo>
                    <a:lnTo>
                      <a:pt x="460" y="172"/>
                    </a:lnTo>
                    <a:lnTo>
                      <a:pt x="462" y="172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2" y="169"/>
                    </a:lnTo>
                    <a:lnTo>
                      <a:pt x="464" y="170"/>
                    </a:lnTo>
                    <a:lnTo>
                      <a:pt x="466" y="170"/>
                    </a:lnTo>
                    <a:lnTo>
                      <a:pt x="466" y="172"/>
                    </a:lnTo>
                    <a:lnTo>
                      <a:pt x="467" y="173"/>
                    </a:lnTo>
                    <a:lnTo>
                      <a:pt x="468" y="174"/>
                    </a:lnTo>
                    <a:lnTo>
                      <a:pt x="470" y="174"/>
                    </a:lnTo>
                    <a:lnTo>
                      <a:pt x="470" y="173"/>
                    </a:lnTo>
                    <a:lnTo>
                      <a:pt x="469" y="171"/>
                    </a:lnTo>
                    <a:close/>
                    <a:moveTo>
                      <a:pt x="450" y="200"/>
                    </a:moveTo>
                    <a:lnTo>
                      <a:pt x="449" y="199"/>
                    </a:lnTo>
                    <a:lnTo>
                      <a:pt x="447" y="199"/>
                    </a:lnTo>
                    <a:lnTo>
                      <a:pt x="446" y="197"/>
                    </a:lnTo>
                    <a:lnTo>
                      <a:pt x="446" y="196"/>
                    </a:lnTo>
                    <a:lnTo>
                      <a:pt x="444" y="195"/>
                    </a:lnTo>
                    <a:lnTo>
                      <a:pt x="441" y="195"/>
                    </a:lnTo>
                    <a:lnTo>
                      <a:pt x="441" y="193"/>
                    </a:lnTo>
                    <a:lnTo>
                      <a:pt x="440" y="191"/>
                    </a:lnTo>
                    <a:lnTo>
                      <a:pt x="438" y="190"/>
                    </a:lnTo>
                    <a:lnTo>
                      <a:pt x="436" y="190"/>
                    </a:lnTo>
                    <a:lnTo>
                      <a:pt x="437" y="193"/>
                    </a:lnTo>
                    <a:lnTo>
                      <a:pt x="438" y="194"/>
                    </a:lnTo>
                    <a:lnTo>
                      <a:pt x="439" y="195"/>
                    </a:lnTo>
                    <a:lnTo>
                      <a:pt x="441" y="195"/>
                    </a:lnTo>
                    <a:lnTo>
                      <a:pt x="443" y="197"/>
                    </a:lnTo>
                    <a:lnTo>
                      <a:pt x="443" y="198"/>
                    </a:lnTo>
                    <a:lnTo>
                      <a:pt x="445" y="199"/>
                    </a:lnTo>
                    <a:lnTo>
                      <a:pt x="447" y="199"/>
                    </a:lnTo>
                    <a:lnTo>
                      <a:pt x="448" y="201"/>
                    </a:lnTo>
                    <a:lnTo>
                      <a:pt x="448" y="202"/>
                    </a:lnTo>
                    <a:lnTo>
                      <a:pt x="450" y="203"/>
                    </a:lnTo>
                    <a:lnTo>
                      <a:pt x="452" y="203"/>
                    </a:lnTo>
                    <a:lnTo>
                      <a:pt x="451" y="201"/>
                    </a:lnTo>
                    <a:lnTo>
                      <a:pt x="450" y="200"/>
                    </a:lnTo>
                    <a:close/>
                    <a:moveTo>
                      <a:pt x="404" y="242"/>
                    </a:moveTo>
                    <a:lnTo>
                      <a:pt x="404" y="241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399" y="238"/>
                    </a:lnTo>
                    <a:lnTo>
                      <a:pt x="400" y="240"/>
                    </a:lnTo>
                    <a:lnTo>
                      <a:pt x="401" y="242"/>
                    </a:lnTo>
                    <a:lnTo>
                      <a:pt x="399" y="241"/>
                    </a:lnTo>
                    <a:lnTo>
                      <a:pt x="397" y="241"/>
                    </a:lnTo>
                    <a:lnTo>
                      <a:pt x="398" y="242"/>
                    </a:lnTo>
                    <a:lnTo>
                      <a:pt x="398" y="245"/>
                    </a:lnTo>
                    <a:lnTo>
                      <a:pt x="399" y="246"/>
                    </a:lnTo>
                    <a:lnTo>
                      <a:pt x="400" y="248"/>
                    </a:lnTo>
                    <a:lnTo>
                      <a:pt x="400" y="250"/>
                    </a:lnTo>
                    <a:lnTo>
                      <a:pt x="401" y="251"/>
                    </a:lnTo>
                    <a:lnTo>
                      <a:pt x="403" y="252"/>
                    </a:lnTo>
                    <a:lnTo>
                      <a:pt x="405" y="252"/>
                    </a:lnTo>
                    <a:lnTo>
                      <a:pt x="404" y="250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2" y="246"/>
                    </a:lnTo>
                    <a:lnTo>
                      <a:pt x="401" y="244"/>
                    </a:lnTo>
                    <a:lnTo>
                      <a:pt x="401" y="242"/>
                    </a:lnTo>
                    <a:lnTo>
                      <a:pt x="402" y="242"/>
                    </a:lnTo>
                    <a:lnTo>
                      <a:pt x="404" y="242"/>
                    </a:lnTo>
                    <a:close/>
                    <a:moveTo>
                      <a:pt x="421" y="258"/>
                    </a:moveTo>
                    <a:lnTo>
                      <a:pt x="422" y="260"/>
                    </a:lnTo>
                    <a:lnTo>
                      <a:pt x="424" y="260"/>
                    </a:lnTo>
                    <a:lnTo>
                      <a:pt x="424" y="258"/>
                    </a:lnTo>
                    <a:lnTo>
                      <a:pt x="423" y="256"/>
                    </a:lnTo>
                    <a:lnTo>
                      <a:pt x="425" y="256"/>
                    </a:lnTo>
                    <a:lnTo>
                      <a:pt x="427" y="257"/>
                    </a:lnTo>
                    <a:lnTo>
                      <a:pt x="427" y="255"/>
                    </a:lnTo>
                    <a:lnTo>
                      <a:pt x="425" y="254"/>
                    </a:lnTo>
                    <a:lnTo>
                      <a:pt x="424" y="251"/>
                    </a:lnTo>
                    <a:lnTo>
                      <a:pt x="417" y="249"/>
                    </a:lnTo>
                    <a:lnTo>
                      <a:pt x="418" y="252"/>
                    </a:lnTo>
                    <a:lnTo>
                      <a:pt x="419" y="255"/>
                    </a:lnTo>
                    <a:lnTo>
                      <a:pt x="420" y="257"/>
                    </a:lnTo>
                    <a:lnTo>
                      <a:pt x="421" y="258"/>
                    </a:lnTo>
                    <a:lnTo>
                      <a:pt x="419" y="258"/>
                    </a:lnTo>
                    <a:lnTo>
                      <a:pt x="417" y="257"/>
                    </a:lnTo>
                    <a:lnTo>
                      <a:pt x="418" y="260"/>
                    </a:lnTo>
                    <a:lnTo>
                      <a:pt x="419" y="262"/>
                    </a:lnTo>
                    <a:lnTo>
                      <a:pt x="420" y="262"/>
                    </a:lnTo>
                    <a:lnTo>
                      <a:pt x="422" y="262"/>
                    </a:lnTo>
                    <a:lnTo>
                      <a:pt x="421" y="261"/>
                    </a:lnTo>
                    <a:lnTo>
                      <a:pt x="421" y="258"/>
                    </a:lnTo>
                    <a:close/>
                    <a:moveTo>
                      <a:pt x="382" y="262"/>
                    </a:moveTo>
                    <a:lnTo>
                      <a:pt x="384" y="262"/>
                    </a:lnTo>
                    <a:lnTo>
                      <a:pt x="386" y="263"/>
                    </a:lnTo>
                    <a:lnTo>
                      <a:pt x="386" y="264"/>
                    </a:lnTo>
                    <a:lnTo>
                      <a:pt x="387" y="266"/>
                    </a:lnTo>
                    <a:lnTo>
                      <a:pt x="389" y="266"/>
                    </a:lnTo>
                    <a:lnTo>
                      <a:pt x="390" y="267"/>
                    </a:lnTo>
                    <a:lnTo>
                      <a:pt x="391" y="268"/>
                    </a:lnTo>
                    <a:lnTo>
                      <a:pt x="393" y="270"/>
                    </a:lnTo>
                    <a:lnTo>
                      <a:pt x="394" y="270"/>
                    </a:lnTo>
                    <a:lnTo>
                      <a:pt x="396" y="271"/>
                    </a:lnTo>
                    <a:lnTo>
                      <a:pt x="396" y="269"/>
                    </a:lnTo>
                    <a:lnTo>
                      <a:pt x="395" y="268"/>
                    </a:lnTo>
                    <a:lnTo>
                      <a:pt x="393" y="267"/>
                    </a:lnTo>
                    <a:lnTo>
                      <a:pt x="390" y="267"/>
                    </a:lnTo>
                    <a:lnTo>
                      <a:pt x="390" y="265"/>
                    </a:lnTo>
                    <a:lnTo>
                      <a:pt x="389" y="264"/>
                    </a:lnTo>
                    <a:lnTo>
                      <a:pt x="387" y="263"/>
                    </a:lnTo>
                    <a:lnTo>
                      <a:pt x="386" y="263"/>
                    </a:lnTo>
                    <a:lnTo>
                      <a:pt x="385" y="261"/>
                    </a:lnTo>
                    <a:lnTo>
                      <a:pt x="384" y="260"/>
                    </a:lnTo>
                    <a:lnTo>
                      <a:pt x="384" y="257"/>
                    </a:lnTo>
                    <a:lnTo>
                      <a:pt x="383" y="256"/>
                    </a:lnTo>
                    <a:lnTo>
                      <a:pt x="381" y="255"/>
                    </a:lnTo>
                    <a:lnTo>
                      <a:pt x="379" y="255"/>
                    </a:lnTo>
                    <a:lnTo>
                      <a:pt x="381" y="258"/>
                    </a:lnTo>
                    <a:lnTo>
                      <a:pt x="382" y="261"/>
                    </a:lnTo>
                    <a:lnTo>
                      <a:pt x="382" y="262"/>
                    </a:lnTo>
                    <a:lnTo>
                      <a:pt x="380" y="262"/>
                    </a:lnTo>
                    <a:lnTo>
                      <a:pt x="379" y="261"/>
                    </a:lnTo>
                    <a:lnTo>
                      <a:pt x="379" y="263"/>
                    </a:lnTo>
                    <a:lnTo>
                      <a:pt x="380" y="264"/>
                    </a:lnTo>
                    <a:lnTo>
                      <a:pt x="382" y="265"/>
                    </a:lnTo>
                    <a:lnTo>
                      <a:pt x="383" y="265"/>
                    </a:lnTo>
                    <a:lnTo>
                      <a:pt x="383" y="264"/>
                    </a:lnTo>
                    <a:lnTo>
                      <a:pt x="382" y="262"/>
                    </a:lnTo>
                    <a:close/>
                    <a:moveTo>
                      <a:pt x="383" y="280"/>
                    </a:moveTo>
                    <a:lnTo>
                      <a:pt x="382" y="279"/>
                    </a:lnTo>
                    <a:lnTo>
                      <a:pt x="382" y="277"/>
                    </a:lnTo>
                    <a:lnTo>
                      <a:pt x="380" y="277"/>
                    </a:lnTo>
                    <a:lnTo>
                      <a:pt x="378" y="275"/>
                    </a:lnTo>
                    <a:lnTo>
                      <a:pt x="379" y="278"/>
                    </a:lnTo>
                    <a:lnTo>
                      <a:pt x="379" y="279"/>
                    </a:lnTo>
                    <a:lnTo>
                      <a:pt x="378" y="279"/>
                    </a:lnTo>
                    <a:lnTo>
                      <a:pt x="375" y="279"/>
                    </a:lnTo>
                    <a:lnTo>
                      <a:pt x="373" y="278"/>
                    </a:lnTo>
                    <a:lnTo>
                      <a:pt x="372" y="278"/>
                    </a:lnTo>
                    <a:lnTo>
                      <a:pt x="372" y="279"/>
                    </a:lnTo>
                    <a:lnTo>
                      <a:pt x="373" y="281"/>
                    </a:lnTo>
                    <a:lnTo>
                      <a:pt x="375" y="282"/>
                    </a:lnTo>
                    <a:lnTo>
                      <a:pt x="377" y="282"/>
                    </a:lnTo>
                    <a:lnTo>
                      <a:pt x="379" y="282"/>
                    </a:lnTo>
                    <a:lnTo>
                      <a:pt x="381" y="283"/>
                    </a:lnTo>
                    <a:lnTo>
                      <a:pt x="380" y="281"/>
                    </a:lnTo>
                    <a:lnTo>
                      <a:pt x="379" y="279"/>
                    </a:lnTo>
                    <a:lnTo>
                      <a:pt x="381" y="280"/>
                    </a:lnTo>
                    <a:lnTo>
                      <a:pt x="383" y="280"/>
                    </a:lnTo>
                    <a:close/>
                    <a:moveTo>
                      <a:pt x="370" y="298"/>
                    </a:moveTo>
                    <a:lnTo>
                      <a:pt x="370" y="297"/>
                    </a:lnTo>
                    <a:lnTo>
                      <a:pt x="369" y="295"/>
                    </a:lnTo>
                    <a:lnTo>
                      <a:pt x="368" y="291"/>
                    </a:lnTo>
                    <a:lnTo>
                      <a:pt x="365" y="285"/>
                    </a:lnTo>
                    <a:lnTo>
                      <a:pt x="367" y="285"/>
                    </a:lnTo>
                    <a:lnTo>
                      <a:pt x="369" y="286"/>
                    </a:lnTo>
                    <a:lnTo>
                      <a:pt x="369" y="287"/>
                    </a:lnTo>
                    <a:lnTo>
                      <a:pt x="370" y="289"/>
                    </a:lnTo>
                    <a:lnTo>
                      <a:pt x="370" y="290"/>
                    </a:lnTo>
                    <a:lnTo>
                      <a:pt x="371" y="292"/>
                    </a:lnTo>
                    <a:lnTo>
                      <a:pt x="373" y="292"/>
                    </a:lnTo>
                    <a:lnTo>
                      <a:pt x="375" y="294"/>
                    </a:lnTo>
                    <a:lnTo>
                      <a:pt x="373" y="290"/>
                    </a:lnTo>
                    <a:lnTo>
                      <a:pt x="373" y="288"/>
                    </a:lnTo>
                    <a:lnTo>
                      <a:pt x="372" y="287"/>
                    </a:lnTo>
                    <a:lnTo>
                      <a:pt x="370" y="286"/>
                    </a:lnTo>
                    <a:lnTo>
                      <a:pt x="369" y="286"/>
                    </a:lnTo>
                    <a:lnTo>
                      <a:pt x="368" y="284"/>
                    </a:lnTo>
                    <a:lnTo>
                      <a:pt x="367" y="283"/>
                    </a:lnTo>
                    <a:lnTo>
                      <a:pt x="365" y="282"/>
                    </a:lnTo>
                    <a:lnTo>
                      <a:pt x="364" y="282"/>
                    </a:lnTo>
                    <a:lnTo>
                      <a:pt x="364" y="283"/>
                    </a:lnTo>
                    <a:lnTo>
                      <a:pt x="365" y="285"/>
                    </a:lnTo>
                    <a:lnTo>
                      <a:pt x="363" y="285"/>
                    </a:lnTo>
                    <a:lnTo>
                      <a:pt x="362" y="284"/>
                    </a:lnTo>
                    <a:lnTo>
                      <a:pt x="362" y="286"/>
                    </a:lnTo>
                    <a:lnTo>
                      <a:pt x="363" y="287"/>
                    </a:lnTo>
                    <a:lnTo>
                      <a:pt x="364" y="290"/>
                    </a:lnTo>
                    <a:lnTo>
                      <a:pt x="365" y="292"/>
                    </a:lnTo>
                    <a:lnTo>
                      <a:pt x="366" y="295"/>
                    </a:lnTo>
                    <a:lnTo>
                      <a:pt x="366" y="296"/>
                    </a:lnTo>
                    <a:lnTo>
                      <a:pt x="367" y="298"/>
                    </a:lnTo>
                    <a:lnTo>
                      <a:pt x="369" y="298"/>
                    </a:lnTo>
                    <a:lnTo>
                      <a:pt x="370" y="298"/>
                    </a:lnTo>
                    <a:close/>
                    <a:moveTo>
                      <a:pt x="351" y="300"/>
                    </a:moveTo>
                    <a:lnTo>
                      <a:pt x="353" y="301"/>
                    </a:lnTo>
                    <a:lnTo>
                      <a:pt x="355" y="301"/>
                    </a:lnTo>
                    <a:lnTo>
                      <a:pt x="354" y="299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6" y="297"/>
                    </a:lnTo>
                    <a:lnTo>
                      <a:pt x="355" y="295"/>
                    </a:lnTo>
                    <a:lnTo>
                      <a:pt x="357" y="296"/>
                    </a:lnTo>
                    <a:lnTo>
                      <a:pt x="360" y="296"/>
                    </a:lnTo>
                    <a:lnTo>
                      <a:pt x="358" y="295"/>
                    </a:lnTo>
                    <a:lnTo>
                      <a:pt x="358" y="292"/>
                    </a:lnTo>
                    <a:lnTo>
                      <a:pt x="360" y="292"/>
                    </a:lnTo>
                    <a:lnTo>
                      <a:pt x="362" y="294"/>
                    </a:lnTo>
                    <a:lnTo>
                      <a:pt x="361" y="291"/>
                    </a:lnTo>
                    <a:lnTo>
                      <a:pt x="361" y="290"/>
                    </a:lnTo>
                    <a:lnTo>
                      <a:pt x="358" y="289"/>
                    </a:lnTo>
                    <a:lnTo>
                      <a:pt x="356" y="289"/>
                    </a:lnTo>
                    <a:lnTo>
                      <a:pt x="357" y="290"/>
                    </a:lnTo>
                    <a:lnTo>
                      <a:pt x="358" y="292"/>
                    </a:lnTo>
                    <a:lnTo>
                      <a:pt x="356" y="292"/>
                    </a:lnTo>
                    <a:lnTo>
                      <a:pt x="354" y="291"/>
                    </a:lnTo>
                    <a:lnTo>
                      <a:pt x="355" y="294"/>
                    </a:lnTo>
                    <a:lnTo>
                      <a:pt x="355" y="295"/>
                    </a:lnTo>
                    <a:lnTo>
                      <a:pt x="354" y="295"/>
                    </a:lnTo>
                    <a:lnTo>
                      <a:pt x="352" y="295"/>
                    </a:lnTo>
                    <a:lnTo>
                      <a:pt x="350" y="294"/>
                    </a:lnTo>
                    <a:lnTo>
                      <a:pt x="348" y="294"/>
                    </a:lnTo>
                    <a:lnTo>
                      <a:pt x="349" y="295"/>
                    </a:lnTo>
                    <a:lnTo>
                      <a:pt x="350" y="297"/>
                    </a:lnTo>
                    <a:lnTo>
                      <a:pt x="350" y="299"/>
                    </a:lnTo>
                    <a:lnTo>
                      <a:pt x="351" y="300"/>
                    </a:lnTo>
                    <a:close/>
                    <a:moveTo>
                      <a:pt x="349" y="327"/>
                    </a:moveTo>
                    <a:lnTo>
                      <a:pt x="349" y="324"/>
                    </a:lnTo>
                    <a:lnTo>
                      <a:pt x="348" y="323"/>
                    </a:lnTo>
                    <a:lnTo>
                      <a:pt x="346" y="322"/>
                    </a:lnTo>
                    <a:lnTo>
                      <a:pt x="344" y="322"/>
                    </a:lnTo>
                    <a:lnTo>
                      <a:pt x="343" y="322"/>
                    </a:lnTo>
                    <a:lnTo>
                      <a:pt x="340" y="321"/>
                    </a:lnTo>
                    <a:lnTo>
                      <a:pt x="339" y="320"/>
                    </a:lnTo>
                    <a:lnTo>
                      <a:pt x="338" y="318"/>
                    </a:lnTo>
                    <a:lnTo>
                      <a:pt x="337" y="318"/>
                    </a:lnTo>
                    <a:lnTo>
                      <a:pt x="335" y="318"/>
                    </a:lnTo>
                    <a:lnTo>
                      <a:pt x="336" y="319"/>
                    </a:lnTo>
                    <a:lnTo>
                      <a:pt x="336" y="321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0" y="323"/>
                    </a:lnTo>
                    <a:lnTo>
                      <a:pt x="341" y="324"/>
                    </a:lnTo>
                    <a:lnTo>
                      <a:pt x="343" y="327"/>
                    </a:lnTo>
                    <a:lnTo>
                      <a:pt x="343" y="329"/>
                    </a:lnTo>
                    <a:lnTo>
                      <a:pt x="345" y="329"/>
                    </a:lnTo>
                    <a:lnTo>
                      <a:pt x="347" y="329"/>
                    </a:lnTo>
                    <a:lnTo>
                      <a:pt x="350" y="330"/>
                    </a:lnTo>
                    <a:lnTo>
                      <a:pt x="349" y="327"/>
                    </a:lnTo>
                    <a:close/>
                    <a:moveTo>
                      <a:pt x="325" y="372"/>
                    </a:moveTo>
                    <a:lnTo>
                      <a:pt x="323" y="372"/>
                    </a:lnTo>
                    <a:lnTo>
                      <a:pt x="322" y="371"/>
                    </a:lnTo>
                    <a:lnTo>
                      <a:pt x="320" y="371"/>
                    </a:lnTo>
                    <a:lnTo>
                      <a:pt x="318" y="371"/>
                    </a:lnTo>
                    <a:lnTo>
                      <a:pt x="319" y="372"/>
                    </a:lnTo>
                    <a:lnTo>
                      <a:pt x="319" y="374"/>
                    </a:lnTo>
                    <a:lnTo>
                      <a:pt x="321" y="374"/>
                    </a:lnTo>
                    <a:lnTo>
                      <a:pt x="323" y="375"/>
                    </a:lnTo>
                    <a:lnTo>
                      <a:pt x="324" y="377"/>
                    </a:lnTo>
                    <a:lnTo>
                      <a:pt x="324" y="379"/>
                    </a:lnTo>
                    <a:lnTo>
                      <a:pt x="327" y="379"/>
                    </a:lnTo>
                    <a:lnTo>
                      <a:pt x="329" y="379"/>
                    </a:lnTo>
                    <a:lnTo>
                      <a:pt x="328" y="378"/>
                    </a:lnTo>
                    <a:lnTo>
                      <a:pt x="327" y="375"/>
                    </a:lnTo>
                    <a:lnTo>
                      <a:pt x="327" y="374"/>
                    </a:lnTo>
                    <a:lnTo>
                      <a:pt x="325" y="372"/>
                    </a:lnTo>
                    <a:close/>
                    <a:moveTo>
                      <a:pt x="279" y="411"/>
                    </a:moveTo>
                    <a:lnTo>
                      <a:pt x="277" y="411"/>
                    </a:lnTo>
                    <a:lnTo>
                      <a:pt x="274" y="411"/>
                    </a:lnTo>
                    <a:lnTo>
                      <a:pt x="275" y="412"/>
                    </a:lnTo>
                    <a:lnTo>
                      <a:pt x="277" y="414"/>
                    </a:lnTo>
                    <a:lnTo>
                      <a:pt x="274" y="414"/>
                    </a:lnTo>
                    <a:lnTo>
                      <a:pt x="272" y="413"/>
                    </a:lnTo>
                    <a:lnTo>
                      <a:pt x="273" y="415"/>
                    </a:lnTo>
                    <a:lnTo>
                      <a:pt x="274" y="416"/>
                    </a:lnTo>
                    <a:lnTo>
                      <a:pt x="277" y="417"/>
                    </a:lnTo>
                    <a:lnTo>
                      <a:pt x="278" y="417"/>
                    </a:lnTo>
                    <a:lnTo>
                      <a:pt x="280" y="417"/>
                    </a:lnTo>
                    <a:lnTo>
                      <a:pt x="282" y="418"/>
                    </a:lnTo>
                    <a:lnTo>
                      <a:pt x="281" y="416"/>
                    </a:lnTo>
                    <a:lnTo>
                      <a:pt x="280" y="415"/>
                    </a:lnTo>
                    <a:lnTo>
                      <a:pt x="280" y="413"/>
                    </a:lnTo>
                    <a:lnTo>
                      <a:pt x="279" y="411"/>
                    </a:lnTo>
                    <a:close/>
                    <a:moveTo>
                      <a:pt x="262" y="425"/>
                    </a:moveTo>
                    <a:lnTo>
                      <a:pt x="263" y="428"/>
                    </a:lnTo>
                    <a:lnTo>
                      <a:pt x="263" y="429"/>
                    </a:lnTo>
                    <a:lnTo>
                      <a:pt x="264" y="431"/>
                    </a:lnTo>
                    <a:lnTo>
                      <a:pt x="265" y="432"/>
                    </a:lnTo>
                    <a:lnTo>
                      <a:pt x="267" y="433"/>
                    </a:lnTo>
                    <a:lnTo>
                      <a:pt x="268" y="433"/>
                    </a:lnTo>
                    <a:lnTo>
                      <a:pt x="268" y="432"/>
                    </a:lnTo>
                    <a:lnTo>
                      <a:pt x="267" y="430"/>
                    </a:lnTo>
                    <a:lnTo>
                      <a:pt x="266" y="429"/>
                    </a:lnTo>
                    <a:lnTo>
                      <a:pt x="265" y="427"/>
                    </a:lnTo>
                    <a:lnTo>
                      <a:pt x="269" y="428"/>
                    </a:lnTo>
                    <a:lnTo>
                      <a:pt x="268" y="425"/>
                    </a:lnTo>
                    <a:lnTo>
                      <a:pt x="268" y="424"/>
                    </a:lnTo>
                    <a:lnTo>
                      <a:pt x="266" y="423"/>
                    </a:lnTo>
                    <a:lnTo>
                      <a:pt x="264" y="423"/>
                    </a:lnTo>
                    <a:lnTo>
                      <a:pt x="263" y="421"/>
                    </a:lnTo>
                    <a:lnTo>
                      <a:pt x="263" y="420"/>
                    </a:lnTo>
                    <a:lnTo>
                      <a:pt x="262" y="418"/>
                    </a:lnTo>
                    <a:lnTo>
                      <a:pt x="261" y="417"/>
                    </a:lnTo>
                    <a:lnTo>
                      <a:pt x="263" y="417"/>
                    </a:lnTo>
                    <a:lnTo>
                      <a:pt x="265" y="417"/>
                    </a:lnTo>
                    <a:lnTo>
                      <a:pt x="264" y="416"/>
                    </a:lnTo>
                    <a:lnTo>
                      <a:pt x="263" y="414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7" y="416"/>
                    </a:lnTo>
                    <a:lnTo>
                      <a:pt x="268" y="418"/>
                    </a:lnTo>
                    <a:lnTo>
                      <a:pt x="270" y="418"/>
                    </a:lnTo>
                    <a:lnTo>
                      <a:pt x="272" y="419"/>
                    </a:lnTo>
                    <a:lnTo>
                      <a:pt x="269" y="413"/>
                    </a:lnTo>
                    <a:lnTo>
                      <a:pt x="268" y="411"/>
                    </a:lnTo>
                    <a:lnTo>
                      <a:pt x="267" y="409"/>
                    </a:lnTo>
                    <a:lnTo>
                      <a:pt x="266" y="408"/>
                    </a:lnTo>
                    <a:lnTo>
                      <a:pt x="264" y="408"/>
                    </a:lnTo>
                    <a:lnTo>
                      <a:pt x="265" y="409"/>
                    </a:lnTo>
                    <a:lnTo>
                      <a:pt x="265" y="412"/>
                    </a:lnTo>
                    <a:lnTo>
                      <a:pt x="264" y="412"/>
                    </a:lnTo>
                    <a:lnTo>
                      <a:pt x="262" y="411"/>
                    </a:lnTo>
                    <a:lnTo>
                      <a:pt x="263" y="413"/>
                    </a:lnTo>
                    <a:lnTo>
                      <a:pt x="263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5"/>
                    </a:lnTo>
                    <a:lnTo>
                      <a:pt x="261" y="417"/>
                    </a:lnTo>
                    <a:lnTo>
                      <a:pt x="258" y="416"/>
                    </a:lnTo>
                    <a:lnTo>
                      <a:pt x="257" y="416"/>
                    </a:lnTo>
                    <a:lnTo>
                      <a:pt x="257" y="418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5" y="419"/>
                    </a:lnTo>
                    <a:lnTo>
                      <a:pt x="255" y="420"/>
                    </a:lnTo>
                    <a:lnTo>
                      <a:pt x="256" y="422"/>
                    </a:lnTo>
                    <a:lnTo>
                      <a:pt x="258" y="422"/>
                    </a:lnTo>
                    <a:lnTo>
                      <a:pt x="260" y="422"/>
                    </a:lnTo>
                    <a:lnTo>
                      <a:pt x="262" y="422"/>
                    </a:lnTo>
                    <a:lnTo>
                      <a:pt x="264" y="423"/>
                    </a:lnTo>
                    <a:lnTo>
                      <a:pt x="265" y="424"/>
                    </a:lnTo>
                    <a:lnTo>
                      <a:pt x="265" y="427"/>
                    </a:lnTo>
                    <a:lnTo>
                      <a:pt x="264" y="427"/>
                    </a:lnTo>
                    <a:lnTo>
                      <a:pt x="262" y="425"/>
                    </a:lnTo>
                    <a:close/>
                    <a:moveTo>
                      <a:pt x="231" y="447"/>
                    </a:moveTo>
                    <a:lnTo>
                      <a:pt x="230" y="446"/>
                    </a:lnTo>
                    <a:lnTo>
                      <a:pt x="229" y="444"/>
                    </a:lnTo>
                    <a:lnTo>
                      <a:pt x="229" y="442"/>
                    </a:lnTo>
                    <a:lnTo>
                      <a:pt x="228" y="440"/>
                    </a:lnTo>
                    <a:lnTo>
                      <a:pt x="225" y="440"/>
                    </a:lnTo>
                    <a:lnTo>
                      <a:pt x="223" y="440"/>
                    </a:lnTo>
                    <a:lnTo>
                      <a:pt x="224" y="441"/>
                    </a:lnTo>
                    <a:lnTo>
                      <a:pt x="225" y="444"/>
                    </a:lnTo>
                    <a:lnTo>
                      <a:pt x="227" y="445"/>
                    </a:lnTo>
                    <a:lnTo>
                      <a:pt x="227" y="447"/>
                    </a:lnTo>
                    <a:lnTo>
                      <a:pt x="225" y="447"/>
                    </a:lnTo>
                    <a:lnTo>
                      <a:pt x="223" y="446"/>
                    </a:lnTo>
                    <a:lnTo>
                      <a:pt x="223" y="448"/>
                    </a:lnTo>
                    <a:lnTo>
                      <a:pt x="224" y="449"/>
                    </a:lnTo>
                    <a:lnTo>
                      <a:pt x="227" y="450"/>
                    </a:lnTo>
                    <a:lnTo>
                      <a:pt x="229" y="450"/>
                    </a:lnTo>
                    <a:lnTo>
                      <a:pt x="229" y="449"/>
                    </a:lnTo>
                    <a:lnTo>
                      <a:pt x="228" y="448"/>
                    </a:lnTo>
                    <a:lnTo>
                      <a:pt x="228" y="447"/>
                    </a:lnTo>
                    <a:lnTo>
                      <a:pt x="227" y="447"/>
                    </a:lnTo>
                    <a:lnTo>
                      <a:pt x="229" y="447"/>
                    </a:lnTo>
                    <a:lnTo>
                      <a:pt x="231" y="447"/>
                    </a:lnTo>
                    <a:lnTo>
                      <a:pt x="232" y="449"/>
                    </a:lnTo>
                    <a:lnTo>
                      <a:pt x="232" y="451"/>
                    </a:lnTo>
                    <a:lnTo>
                      <a:pt x="234" y="451"/>
                    </a:lnTo>
                    <a:lnTo>
                      <a:pt x="236" y="451"/>
                    </a:lnTo>
                    <a:lnTo>
                      <a:pt x="235" y="450"/>
                    </a:lnTo>
                    <a:lnTo>
                      <a:pt x="234" y="448"/>
                    </a:lnTo>
                    <a:lnTo>
                      <a:pt x="233" y="448"/>
                    </a:lnTo>
                    <a:lnTo>
                      <a:pt x="231" y="447"/>
                    </a:lnTo>
                    <a:close/>
                    <a:moveTo>
                      <a:pt x="232" y="471"/>
                    </a:moveTo>
                    <a:lnTo>
                      <a:pt x="230" y="471"/>
                    </a:lnTo>
                    <a:lnTo>
                      <a:pt x="229" y="470"/>
                    </a:lnTo>
                    <a:lnTo>
                      <a:pt x="228" y="469"/>
                    </a:lnTo>
                    <a:lnTo>
                      <a:pt x="227" y="467"/>
                    </a:lnTo>
                    <a:lnTo>
                      <a:pt x="224" y="467"/>
                    </a:lnTo>
                    <a:lnTo>
                      <a:pt x="223" y="467"/>
                    </a:lnTo>
                    <a:lnTo>
                      <a:pt x="222" y="465"/>
                    </a:lnTo>
                    <a:lnTo>
                      <a:pt x="221" y="464"/>
                    </a:lnTo>
                    <a:lnTo>
                      <a:pt x="219" y="464"/>
                    </a:lnTo>
                    <a:lnTo>
                      <a:pt x="217" y="463"/>
                    </a:lnTo>
                    <a:lnTo>
                      <a:pt x="218" y="465"/>
                    </a:lnTo>
                    <a:lnTo>
                      <a:pt x="219" y="466"/>
                    </a:lnTo>
                    <a:lnTo>
                      <a:pt x="221" y="467"/>
                    </a:lnTo>
                    <a:lnTo>
                      <a:pt x="223" y="467"/>
                    </a:lnTo>
                    <a:lnTo>
                      <a:pt x="223" y="468"/>
                    </a:lnTo>
                    <a:lnTo>
                      <a:pt x="224" y="470"/>
                    </a:lnTo>
                    <a:lnTo>
                      <a:pt x="227" y="470"/>
                    </a:lnTo>
                    <a:lnTo>
                      <a:pt x="229" y="470"/>
                    </a:lnTo>
                    <a:lnTo>
                      <a:pt x="229" y="472"/>
                    </a:lnTo>
                    <a:lnTo>
                      <a:pt x="230" y="474"/>
                    </a:lnTo>
                    <a:lnTo>
                      <a:pt x="232" y="474"/>
                    </a:lnTo>
                    <a:lnTo>
                      <a:pt x="234" y="474"/>
                    </a:lnTo>
                    <a:lnTo>
                      <a:pt x="233" y="473"/>
                    </a:lnTo>
                    <a:lnTo>
                      <a:pt x="232" y="471"/>
                    </a:lnTo>
                    <a:close/>
                    <a:moveTo>
                      <a:pt x="186" y="518"/>
                    </a:moveTo>
                    <a:lnTo>
                      <a:pt x="184" y="517"/>
                    </a:lnTo>
                    <a:lnTo>
                      <a:pt x="182" y="517"/>
                    </a:lnTo>
                    <a:lnTo>
                      <a:pt x="183" y="518"/>
                    </a:lnTo>
                    <a:lnTo>
                      <a:pt x="184" y="520"/>
                    </a:lnTo>
                    <a:lnTo>
                      <a:pt x="185" y="520"/>
                    </a:lnTo>
                    <a:lnTo>
                      <a:pt x="187" y="521"/>
                    </a:lnTo>
                    <a:lnTo>
                      <a:pt x="188" y="522"/>
                    </a:lnTo>
                    <a:lnTo>
                      <a:pt x="189" y="524"/>
                    </a:lnTo>
                    <a:lnTo>
                      <a:pt x="189" y="525"/>
                    </a:lnTo>
                    <a:lnTo>
                      <a:pt x="190" y="528"/>
                    </a:lnTo>
                    <a:lnTo>
                      <a:pt x="192" y="528"/>
                    </a:lnTo>
                    <a:lnTo>
                      <a:pt x="195" y="528"/>
                    </a:lnTo>
                    <a:lnTo>
                      <a:pt x="192" y="524"/>
                    </a:lnTo>
                    <a:lnTo>
                      <a:pt x="191" y="523"/>
                    </a:lnTo>
                    <a:lnTo>
                      <a:pt x="191" y="521"/>
                    </a:lnTo>
                    <a:lnTo>
                      <a:pt x="192" y="521"/>
                    </a:lnTo>
                    <a:lnTo>
                      <a:pt x="195" y="522"/>
                    </a:lnTo>
                    <a:lnTo>
                      <a:pt x="194" y="520"/>
                    </a:lnTo>
                    <a:lnTo>
                      <a:pt x="194" y="519"/>
                    </a:lnTo>
                    <a:lnTo>
                      <a:pt x="191" y="518"/>
                    </a:lnTo>
                    <a:lnTo>
                      <a:pt x="189" y="518"/>
                    </a:lnTo>
                    <a:lnTo>
                      <a:pt x="190" y="520"/>
                    </a:lnTo>
                    <a:lnTo>
                      <a:pt x="191" y="521"/>
                    </a:lnTo>
                    <a:lnTo>
                      <a:pt x="189" y="521"/>
                    </a:lnTo>
                    <a:lnTo>
                      <a:pt x="187" y="521"/>
                    </a:lnTo>
                    <a:lnTo>
                      <a:pt x="186" y="519"/>
                    </a:lnTo>
                    <a:lnTo>
                      <a:pt x="186" y="518"/>
                    </a:lnTo>
                    <a:close/>
                    <a:moveTo>
                      <a:pt x="134" y="573"/>
                    </a:moveTo>
                    <a:lnTo>
                      <a:pt x="136" y="573"/>
                    </a:lnTo>
                    <a:lnTo>
                      <a:pt x="137" y="573"/>
                    </a:lnTo>
                    <a:lnTo>
                      <a:pt x="137" y="571"/>
                    </a:lnTo>
                    <a:lnTo>
                      <a:pt x="136" y="570"/>
                    </a:lnTo>
                    <a:lnTo>
                      <a:pt x="134" y="570"/>
                    </a:lnTo>
                    <a:lnTo>
                      <a:pt x="132" y="570"/>
                    </a:lnTo>
                    <a:lnTo>
                      <a:pt x="130" y="569"/>
                    </a:lnTo>
                    <a:lnTo>
                      <a:pt x="129" y="569"/>
                    </a:lnTo>
                    <a:lnTo>
                      <a:pt x="129" y="571"/>
                    </a:lnTo>
                    <a:lnTo>
                      <a:pt x="130" y="572"/>
                    </a:lnTo>
                    <a:lnTo>
                      <a:pt x="128" y="572"/>
                    </a:lnTo>
                    <a:lnTo>
                      <a:pt x="127" y="572"/>
                    </a:lnTo>
                    <a:lnTo>
                      <a:pt x="127" y="573"/>
                    </a:lnTo>
                    <a:lnTo>
                      <a:pt x="128" y="575"/>
                    </a:lnTo>
                    <a:lnTo>
                      <a:pt x="130" y="575"/>
                    </a:lnTo>
                    <a:lnTo>
                      <a:pt x="132" y="575"/>
                    </a:lnTo>
                    <a:lnTo>
                      <a:pt x="131" y="574"/>
                    </a:lnTo>
                    <a:lnTo>
                      <a:pt x="130" y="572"/>
                    </a:lnTo>
                    <a:lnTo>
                      <a:pt x="132" y="572"/>
                    </a:lnTo>
                    <a:lnTo>
                      <a:pt x="134" y="573"/>
                    </a:lnTo>
                    <a:close/>
                    <a:moveTo>
                      <a:pt x="177" y="587"/>
                    </a:moveTo>
                    <a:lnTo>
                      <a:pt x="179" y="587"/>
                    </a:lnTo>
                    <a:lnTo>
                      <a:pt x="181" y="588"/>
                    </a:lnTo>
                    <a:lnTo>
                      <a:pt x="180" y="586"/>
                    </a:lnTo>
                    <a:lnTo>
                      <a:pt x="179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2" y="584"/>
                    </a:lnTo>
                    <a:lnTo>
                      <a:pt x="181" y="582"/>
                    </a:lnTo>
                    <a:lnTo>
                      <a:pt x="179" y="582"/>
                    </a:lnTo>
                    <a:lnTo>
                      <a:pt x="177" y="582"/>
                    </a:lnTo>
                    <a:lnTo>
                      <a:pt x="178" y="583"/>
                    </a:lnTo>
                    <a:lnTo>
                      <a:pt x="179" y="585"/>
                    </a:lnTo>
                    <a:lnTo>
                      <a:pt x="177" y="584"/>
                    </a:lnTo>
                    <a:lnTo>
                      <a:pt x="174" y="584"/>
                    </a:lnTo>
                    <a:lnTo>
                      <a:pt x="173" y="584"/>
                    </a:lnTo>
                    <a:lnTo>
                      <a:pt x="171" y="584"/>
                    </a:lnTo>
                    <a:lnTo>
                      <a:pt x="170" y="582"/>
                    </a:lnTo>
                    <a:lnTo>
                      <a:pt x="169" y="581"/>
                    </a:lnTo>
                    <a:lnTo>
                      <a:pt x="169" y="579"/>
                    </a:lnTo>
                    <a:lnTo>
                      <a:pt x="168" y="578"/>
                    </a:lnTo>
                    <a:lnTo>
                      <a:pt x="166" y="576"/>
                    </a:lnTo>
                    <a:lnTo>
                      <a:pt x="164" y="576"/>
                    </a:lnTo>
                    <a:lnTo>
                      <a:pt x="165" y="579"/>
                    </a:lnTo>
                    <a:lnTo>
                      <a:pt x="166" y="580"/>
                    </a:lnTo>
                    <a:lnTo>
                      <a:pt x="166" y="582"/>
                    </a:lnTo>
                    <a:lnTo>
                      <a:pt x="167" y="583"/>
                    </a:lnTo>
                    <a:lnTo>
                      <a:pt x="169" y="583"/>
                    </a:lnTo>
                    <a:lnTo>
                      <a:pt x="171" y="584"/>
                    </a:lnTo>
                    <a:lnTo>
                      <a:pt x="172" y="585"/>
                    </a:lnTo>
                    <a:lnTo>
                      <a:pt x="172" y="587"/>
                    </a:lnTo>
                    <a:lnTo>
                      <a:pt x="177" y="587"/>
                    </a:lnTo>
                    <a:close/>
                    <a:moveTo>
                      <a:pt x="104" y="673"/>
                    </a:moveTo>
                    <a:lnTo>
                      <a:pt x="103" y="671"/>
                    </a:lnTo>
                    <a:lnTo>
                      <a:pt x="102" y="670"/>
                    </a:lnTo>
                    <a:lnTo>
                      <a:pt x="100" y="670"/>
                    </a:lnTo>
                    <a:lnTo>
                      <a:pt x="98" y="669"/>
                    </a:lnTo>
                    <a:lnTo>
                      <a:pt x="98" y="668"/>
                    </a:lnTo>
                    <a:lnTo>
                      <a:pt x="97" y="667"/>
                    </a:lnTo>
                    <a:lnTo>
                      <a:pt x="95" y="666"/>
                    </a:lnTo>
                    <a:lnTo>
                      <a:pt x="92" y="666"/>
                    </a:lnTo>
                    <a:lnTo>
                      <a:pt x="91" y="665"/>
                    </a:lnTo>
                    <a:lnTo>
                      <a:pt x="91" y="663"/>
                    </a:lnTo>
                    <a:lnTo>
                      <a:pt x="92" y="663"/>
                    </a:lnTo>
                    <a:lnTo>
                      <a:pt x="95" y="664"/>
                    </a:lnTo>
                    <a:lnTo>
                      <a:pt x="94" y="662"/>
                    </a:lnTo>
                    <a:lnTo>
                      <a:pt x="92" y="661"/>
                    </a:lnTo>
                    <a:lnTo>
                      <a:pt x="91" y="659"/>
                    </a:lnTo>
                    <a:lnTo>
                      <a:pt x="89" y="659"/>
                    </a:lnTo>
                    <a:lnTo>
                      <a:pt x="90" y="662"/>
                    </a:lnTo>
                    <a:lnTo>
                      <a:pt x="91" y="663"/>
                    </a:lnTo>
                    <a:lnTo>
                      <a:pt x="89" y="663"/>
                    </a:lnTo>
                    <a:lnTo>
                      <a:pt x="87" y="663"/>
                    </a:lnTo>
                    <a:lnTo>
                      <a:pt x="88" y="664"/>
                    </a:lnTo>
                    <a:lnTo>
                      <a:pt x="89" y="666"/>
                    </a:lnTo>
                    <a:lnTo>
                      <a:pt x="90" y="666"/>
                    </a:lnTo>
                    <a:lnTo>
                      <a:pt x="92" y="666"/>
                    </a:lnTo>
                    <a:lnTo>
                      <a:pt x="94" y="668"/>
                    </a:lnTo>
                    <a:lnTo>
                      <a:pt x="95" y="669"/>
                    </a:lnTo>
                    <a:lnTo>
                      <a:pt x="96" y="671"/>
                    </a:lnTo>
                    <a:lnTo>
                      <a:pt x="97" y="672"/>
                    </a:lnTo>
                    <a:lnTo>
                      <a:pt x="98" y="672"/>
                    </a:lnTo>
                    <a:lnTo>
                      <a:pt x="100" y="672"/>
                    </a:lnTo>
                    <a:lnTo>
                      <a:pt x="101" y="674"/>
                    </a:lnTo>
                    <a:lnTo>
                      <a:pt x="102" y="675"/>
                    </a:lnTo>
                    <a:lnTo>
                      <a:pt x="104" y="676"/>
                    </a:lnTo>
                    <a:lnTo>
                      <a:pt x="105" y="676"/>
                    </a:lnTo>
                    <a:lnTo>
                      <a:pt x="104" y="673"/>
                    </a:lnTo>
                    <a:close/>
                    <a:moveTo>
                      <a:pt x="92" y="689"/>
                    </a:moveTo>
                    <a:lnTo>
                      <a:pt x="91" y="688"/>
                    </a:lnTo>
                    <a:lnTo>
                      <a:pt x="90" y="686"/>
                    </a:lnTo>
                    <a:lnTo>
                      <a:pt x="88" y="686"/>
                    </a:lnTo>
                    <a:lnTo>
                      <a:pt x="86" y="686"/>
                    </a:lnTo>
                    <a:lnTo>
                      <a:pt x="83" y="686"/>
                    </a:lnTo>
                    <a:lnTo>
                      <a:pt x="81" y="683"/>
                    </a:lnTo>
                    <a:lnTo>
                      <a:pt x="83" y="683"/>
                    </a:lnTo>
                    <a:lnTo>
                      <a:pt x="85" y="683"/>
                    </a:lnTo>
                    <a:lnTo>
                      <a:pt x="84" y="682"/>
                    </a:lnTo>
                    <a:lnTo>
                      <a:pt x="83" y="680"/>
                    </a:lnTo>
                    <a:lnTo>
                      <a:pt x="81" y="680"/>
                    </a:lnTo>
                    <a:lnTo>
                      <a:pt x="79" y="680"/>
                    </a:lnTo>
                    <a:lnTo>
                      <a:pt x="80" y="681"/>
                    </a:lnTo>
                    <a:lnTo>
                      <a:pt x="81" y="683"/>
                    </a:lnTo>
                    <a:lnTo>
                      <a:pt x="79" y="683"/>
                    </a:lnTo>
                    <a:lnTo>
                      <a:pt x="77" y="683"/>
                    </a:lnTo>
                    <a:lnTo>
                      <a:pt x="78" y="684"/>
                    </a:lnTo>
                    <a:lnTo>
                      <a:pt x="79" y="685"/>
                    </a:lnTo>
                    <a:lnTo>
                      <a:pt x="81" y="686"/>
                    </a:lnTo>
                    <a:lnTo>
                      <a:pt x="83" y="686"/>
                    </a:lnTo>
                    <a:lnTo>
                      <a:pt x="84" y="687"/>
                    </a:lnTo>
                    <a:lnTo>
                      <a:pt x="84" y="689"/>
                    </a:lnTo>
                    <a:lnTo>
                      <a:pt x="85" y="690"/>
                    </a:lnTo>
                    <a:lnTo>
                      <a:pt x="86" y="692"/>
                    </a:lnTo>
                    <a:lnTo>
                      <a:pt x="88" y="692"/>
                    </a:lnTo>
                    <a:lnTo>
                      <a:pt x="90" y="692"/>
                    </a:lnTo>
                    <a:lnTo>
                      <a:pt x="89" y="691"/>
                    </a:lnTo>
                    <a:lnTo>
                      <a:pt x="88" y="689"/>
                    </a:lnTo>
                    <a:lnTo>
                      <a:pt x="90" y="689"/>
                    </a:lnTo>
                    <a:lnTo>
                      <a:pt x="92" y="689"/>
                    </a:lnTo>
                    <a:close/>
                    <a:moveTo>
                      <a:pt x="61" y="722"/>
                    </a:moveTo>
                    <a:lnTo>
                      <a:pt x="62" y="724"/>
                    </a:lnTo>
                    <a:lnTo>
                      <a:pt x="63" y="725"/>
                    </a:lnTo>
                    <a:lnTo>
                      <a:pt x="65" y="725"/>
                    </a:lnTo>
                    <a:lnTo>
                      <a:pt x="67" y="725"/>
                    </a:lnTo>
                    <a:lnTo>
                      <a:pt x="66" y="724"/>
                    </a:lnTo>
                    <a:lnTo>
                      <a:pt x="65" y="722"/>
                    </a:lnTo>
                    <a:lnTo>
                      <a:pt x="63" y="722"/>
                    </a:lnTo>
                    <a:lnTo>
                      <a:pt x="61" y="722"/>
                    </a:lnTo>
                    <a:lnTo>
                      <a:pt x="59" y="721"/>
                    </a:lnTo>
                    <a:lnTo>
                      <a:pt x="59" y="719"/>
                    </a:lnTo>
                    <a:lnTo>
                      <a:pt x="57" y="719"/>
                    </a:lnTo>
                    <a:lnTo>
                      <a:pt x="55" y="719"/>
                    </a:lnTo>
                    <a:lnTo>
                      <a:pt x="56" y="721"/>
                    </a:lnTo>
                    <a:lnTo>
                      <a:pt x="57" y="722"/>
                    </a:lnTo>
                    <a:lnTo>
                      <a:pt x="55" y="722"/>
                    </a:lnTo>
                    <a:lnTo>
                      <a:pt x="53" y="722"/>
                    </a:lnTo>
                    <a:lnTo>
                      <a:pt x="54" y="723"/>
                    </a:lnTo>
                    <a:lnTo>
                      <a:pt x="55" y="725"/>
                    </a:lnTo>
                    <a:lnTo>
                      <a:pt x="57" y="725"/>
                    </a:lnTo>
                    <a:lnTo>
                      <a:pt x="58" y="725"/>
                    </a:lnTo>
                    <a:lnTo>
                      <a:pt x="58" y="723"/>
                    </a:lnTo>
                    <a:lnTo>
                      <a:pt x="57" y="722"/>
                    </a:lnTo>
                    <a:lnTo>
                      <a:pt x="59" y="722"/>
                    </a:lnTo>
                    <a:lnTo>
                      <a:pt x="61" y="722"/>
                    </a:lnTo>
                    <a:close/>
                    <a:moveTo>
                      <a:pt x="85" y="739"/>
                    </a:moveTo>
                    <a:lnTo>
                      <a:pt x="84" y="736"/>
                    </a:lnTo>
                    <a:lnTo>
                      <a:pt x="83" y="734"/>
                    </a:lnTo>
                    <a:lnTo>
                      <a:pt x="82" y="733"/>
                    </a:lnTo>
                    <a:lnTo>
                      <a:pt x="80" y="733"/>
                    </a:lnTo>
                    <a:lnTo>
                      <a:pt x="78" y="733"/>
                    </a:lnTo>
                    <a:lnTo>
                      <a:pt x="75" y="732"/>
                    </a:lnTo>
                    <a:lnTo>
                      <a:pt x="74" y="732"/>
                    </a:lnTo>
                    <a:lnTo>
                      <a:pt x="74" y="734"/>
                    </a:lnTo>
                    <a:lnTo>
                      <a:pt x="75" y="735"/>
                    </a:lnTo>
                    <a:lnTo>
                      <a:pt x="78" y="738"/>
                    </a:lnTo>
                    <a:lnTo>
                      <a:pt x="79" y="740"/>
                    </a:lnTo>
                    <a:lnTo>
                      <a:pt x="80" y="741"/>
                    </a:lnTo>
                    <a:lnTo>
                      <a:pt x="82" y="741"/>
                    </a:lnTo>
                    <a:lnTo>
                      <a:pt x="84" y="741"/>
                    </a:lnTo>
                    <a:lnTo>
                      <a:pt x="87" y="742"/>
                    </a:lnTo>
                    <a:lnTo>
                      <a:pt x="85" y="739"/>
                    </a:lnTo>
                    <a:close/>
                    <a:moveTo>
                      <a:pt x="40" y="795"/>
                    </a:moveTo>
                    <a:lnTo>
                      <a:pt x="39" y="793"/>
                    </a:lnTo>
                    <a:lnTo>
                      <a:pt x="38" y="791"/>
                    </a:lnTo>
                    <a:lnTo>
                      <a:pt x="36" y="789"/>
                    </a:lnTo>
                    <a:lnTo>
                      <a:pt x="29" y="788"/>
                    </a:lnTo>
                    <a:lnTo>
                      <a:pt x="28" y="787"/>
                    </a:lnTo>
                    <a:lnTo>
                      <a:pt x="26" y="785"/>
                    </a:lnTo>
                    <a:lnTo>
                      <a:pt x="25" y="784"/>
                    </a:lnTo>
                    <a:lnTo>
                      <a:pt x="24" y="783"/>
                    </a:lnTo>
                    <a:lnTo>
                      <a:pt x="23" y="782"/>
                    </a:lnTo>
                    <a:lnTo>
                      <a:pt x="21" y="782"/>
                    </a:lnTo>
                    <a:lnTo>
                      <a:pt x="22" y="784"/>
                    </a:lnTo>
                    <a:lnTo>
                      <a:pt x="23" y="785"/>
                    </a:lnTo>
                    <a:lnTo>
                      <a:pt x="23" y="787"/>
                    </a:lnTo>
                    <a:lnTo>
                      <a:pt x="24" y="788"/>
                    </a:lnTo>
                    <a:lnTo>
                      <a:pt x="26" y="788"/>
                    </a:lnTo>
                    <a:lnTo>
                      <a:pt x="29" y="788"/>
                    </a:lnTo>
                    <a:lnTo>
                      <a:pt x="30" y="790"/>
                    </a:lnTo>
                    <a:lnTo>
                      <a:pt x="31" y="791"/>
                    </a:lnTo>
                    <a:lnTo>
                      <a:pt x="33" y="791"/>
                    </a:lnTo>
                    <a:lnTo>
                      <a:pt x="34" y="791"/>
                    </a:lnTo>
                    <a:lnTo>
                      <a:pt x="35" y="793"/>
                    </a:lnTo>
                    <a:lnTo>
                      <a:pt x="36" y="795"/>
                    </a:lnTo>
                    <a:lnTo>
                      <a:pt x="38" y="795"/>
                    </a:lnTo>
                    <a:lnTo>
                      <a:pt x="40" y="795"/>
                    </a:lnTo>
                    <a:close/>
                    <a:moveTo>
                      <a:pt x="49" y="819"/>
                    </a:moveTo>
                    <a:lnTo>
                      <a:pt x="48" y="817"/>
                    </a:lnTo>
                    <a:lnTo>
                      <a:pt x="47" y="816"/>
                    </a:lnTo>
                    <a:lnTo>
                      <a:pt x="48" y="816"/>
                    </a:lnTo>
                    <a:lnTo>
                      <a:pt x="50" y="816"/>
                    </a:lnTo>
                    <a:lnTo>
                      <a:pt x="50" y="815"/>
                    </a:lnTo>
                    <a:lnTo>
                      <a:pt x="48" y="813"/>
                    </a:lnTo>
                    <a:lnTo>
                      <a:pt x="47" y="813"/>
                    </a:lnTo>
                    <a:lnTo>
                      <a:pt x="45" y="813"/>
                    </a:lnTo>
                    <a:lnTo>
                      <a:pt x="44" y="812"/>
                    </a:lnTo>
                    <a:lnTo>
                      <a:pt x="42" y="809"/>
                    </a:lnTo>
                    <a:lnTo>
                      <a:pt x="41" y="808"/>
                    </a:lnTo>
                    <a:lnTo>
                      <a:pt x="40" y="806"/>
                    </a:lnTo>
                    <a:lnTo>
                      <a:pt x="39" y="805"/>
                    </a:lnTo>
                    <a:lnTo>
                      <a:pt x="38" y="803"/>
                    </a:lnTo>
                    <a:lnTo>
                      <a:pt x="40" y="803"/>
                    </a:lnTo>
                    <a:lnTo>
                      <a:pt x="42" y="804"/>
                    </a:lnTo>
                    <a:lnTo>
                      <a:pt x="41" y="802"/>
                    </a:lnTo>
                    <a:lnTo>
                      <a:pt x="40" y="801"/>
                    </a:lnTo>
                    <a:lnTo>
                      <a:pt x="38" y="801"/>
                    </a:lnTo>
                    <a:lnTo>
                      <a:pt x="36" y="801"/>
                    </a:lnTo>
                    <a:lnTo>
                      <a:pt x="37" y="802"/>
                    </a:lnTo>
                    <a:lnTo>
                      <a:pt x="38" y="803"/>
                    </a:lnTo>
                    <a:lnTo>
                      <a:pt x="37" y="803"/>
                    </a:lnTo>
                    <a:lnTo>
                      <a:pt x="35" y="803"/>
                    </a:lnTo>
                    <a:lnTo>
                      <a:pt x="33" y="803"/>
                    </a:lnTo>
                    <a:lnTo>
                      <a:pt x="31" y="803"/>
                    </a:lnTo>
                    <a:lnTo>
                      <a:pt x="32" y="804"/>
                    </a:lnTo>
                    <a:lnTo>
                      <a:pt x="33" y="806"/>
                    </a:lnTo>
                    <a:lnTo>
                      <a:pt x="35" y="806"/>
                    </a:lnTo>
                    <a:lnTo>
                      <a:pt x="37" y="806"/>
                    </a:lnTo>
                    <a:lnTo>
                      <a:pt x="38" y="807"/>
                    </a:lnTo>
                    <a:lnTo>
                      <a:pt x="38" y="809"/>
                    </a:lnTo>
                    <a:lnTo>
                      <a:pt x="39" y="810"/>
                    </a:lnTo>
                    <a:lnTo>
                      <a:pt x="40" y="813"/>
                    </a:lnTo>
                    <a:lnTo>
                      <a:pt x="42" y="813"/>
                    </a:lnTo>
                    <a:lnTo>
                      <a:pt x="45" y="813"/>
                    </a:lnTo>
                    <a:lnTo>
                      <a:pt x="46" y="814"/>
                    </a:lnTo>
                    <a:lnTo>
                      <a:pt x="47" y="816"/>
                    </a:lnTo>
                    <a:lnTo>
                      <a:pt x="45" y="816"/>
                    </a:lnTo>
                    <a:lnTo>
                      <a:pt x="42" y="816"/>
                    </a:lnTo>
                    <a:lnTo>
                      <a:pt x="44" y="817"/>
                    </a:lnTo>
                    <a:lnTo>
                      <a:pt x="45" y="818"/>
                    </a:lnTo>
                    <a:lnTo>
                      <a:pt x="42" y="818"/>
                    </a:lnTo>
                    <a:lnTo>
                      <a:pt x="40" y="818"/>
                    </a:lnTo>
                    <a:lnTo>
                      <a:pt x="41" y="820"/>
                    </a:lnTo>
                    <a:lnTo>
                      <a:pt x="42" y="821"/>
                    </a:lnTo>
                    <a:lnTo>
                      <a:pt x="45" y="821"/>
                    </a:lnTo>
                    <a:lnTo>
                      <a:pt x="47" y="821"/>
                    </a:lnTo>
                    <a:lnTo>
                      <a:pt x="46" y="820"/>
                    </a:lnTo>
                    <a:lnTo>
                      <a:pt x="45" y="818"/>
                    </a:lnTo>
                    <a:lnTo>
                      <a:pt x="49" y="819"/>
                    </a:lnTo>
                    <a:close/>
                    <a:moveTo>
                      <a:pt x="75" y="747"/>
                    </a:moveTo>
                    <a:lnTo>
                      <a:pt x="78" y="747"/>
                    </a:lnTo>
                    <a:lnTo>
                      <a:pt x="80" y="748"/>
                    </a:lnTo>
                    <a:lnTo>
                      <a:pt x="81" y="749"/>
                    </a:lnTo>
                    <a:lnTo>
                      <a:pt x="82" y="750"/>
                    </a:lnTo>
                    <a:lnTo>
                      <a:pt x="80" y="750"/>
                    </a:lnTo>
                    <a:lnTo>
                      <a:pt x="78" y="750"/>
                    </a:lnTo>
                    <a:lnTo>
                      <a:pt x="79" y="752"/>
                    </a:lnTo>
                    <a:lnTo>
                      <a:pt x="80" y="753"/>
                    </a:lnTo>
                    <a:lnTo>
                      <a:pt x="82" y="753"/>
                    </a:lnTo>
                    <a:lnTo>
                      <a:pt x="84" y="753"/>
                    </a:lnTo>
                    <a:lnTo>
                      <a:pt x="83" y="752"/>
                    </a:lnTo>
                    <a:lnTo>
                      <a:pt x="82" y="750"/>
                    </a:lnTo>
                    <a:lnTo>
                      <a:pt x="84" y="750"/>
                    </a:lnTo>
                    <a:lnTo>
                      <a:pt x="85" y="751"/>
                    </a:lnTo>
                    <a:lnTo>
                      <a:pt x="84" y="748"/>
                    </a:lnTo>
                    <a:lnTo>
                      <a:pt x="82" y="748"/>
                    </a:lnTo>
                    <a:lnTo>
                      <a:pt x="80" y="748"/>
                    </a:lnTo>
                    <a:lnTo>
                      <a:pt x="79" y="746"/>
                    </a:lnTo>
                    <a:lnTo>
                      <a:pt x="78" y="745"/>
                    </a:lnTo>
                    <a:lnTo>
                      <a:pt x="77" y="745"/>
                    </a:lnTo>
                    <a:lnTo>
                      <a:pt x="74" y="743"/>
                    </a:lnTo>
                    <a:lnTo>
                      <a:pt x="75" y="746"/>
                    </a:lnTo>
                    <a:lnTo>
                      <a:pt x="75" y="747"/>
                    </a:lnTo>
                    <a:close/>
                    <a:moveTo>
                      <a:pt x="278" y="452"/>
                    </a:moveTo>
                    <a:lnTo>
                      <a:pt x="280" y="453"/>
                    </a:lnTo>
                    <a:lnTo>
                      <a:pt x="282" y="453"/>
                    </a:lnTo>
                    <a:lnTo>
                      <a:pt x="281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7"/>
                    </a:lnTo>
                    <a:lnTo>
                      <a:pt x="277" y="447"/>
                    </a:lnTo>
                    <a:lnTo>
                      <a:pt x="274" y="446"/>
                    </a:lnTo>
                    <a:lnTo>
                      <a:pt x="272" y="446"/>
                    </a:lnTo>
                    <a:lnTo>
                      <a:pt x="271" y="446"/>
                    </a:lnTo>
                    <a:lnTo>
                      <a:pt x="270" y="444"/>
                    </a:lnTo>
                    <a:lnTo>
                      <a:pt x="269" y="442"/>
                    </a:lnTo>
                    <a:lnTo>
                      <a:pt x="267" y="441"/>
                    </a:lnTo>
                    <a:lnTo>
                      <a:pt x="266" y="441"/>
                    </a:lnTo>
                    <a:lnTo>
                      <a:pt x="266" y="442"/>
                    </a:lnTo>
                    <a:lnTo>
                      <a:pt x="267" y="445"/>
                    </a:lnTo>
                    <a:lnTo>
                      <a:pt x="269" y="445"/>
                    </a:lnTo>
                    <a:lnTo>
                      <a:pt x="271" y="446"/>
                    </a:lnTo>
                    <a:lnTo>
                      <a:pt x="271" y="447"/>
                    </a:lnTo>
                    <a:lnTo>
                      <a:pt x="272" y="449"/>
                    </a:lnTo>
                    <a:lnTo>
                      <a:pt x="273" y="450"/>
                    </a:lnTo>
                    <a:lnTo>
                      <a:pt x="274" y="452"/>
                    </a:lnTo>
                    <a:lnTo>
                      <a:pt x="274" y="453"/>
                    </a:lnTo>
                    <a:lnTo>
                      <a:pt x="275" y="455"/>
                    </a:lnTo>
                    <a:lnTo>
                      <a:pt x="278" y="455"/>
                    </a:lnTo>
                    <a:lnTo>
                      <a:pt x="280" y="455"/>
                    </a:lnTo>
                    <a:lnTo>
                      <a:pt x="279" y="454"/>
                    </a:lnTo>
                    <a:lnTo>
                      <a:pt x="278" y="452"/>
                    </a:lnTo>
                    <a:close/>
                    <a:moveTo>
                      <a:pt x="302" y="409"/>
                    </a:moveTo>
                    <a:lnTo>
                      <a:pt x="310" y="411"/>
                    </a:lnTo>
                    <a:lnTo>
                      <a:pt x="313" y="412"/>
                    </a:lnTo>
                    <a:lnTo>
                      <a:pt x="312" y="408"/>
                    </a:lnTo>
                    <a:lnTo>
                      <a:pt x="310" y="408"/>
                    </a:lnTo>
                    <a:lnTo>
                      <a:pt x="307" y="407"/>
                    </a:lnTo>
                    <a:lnTo>
                      <a:pt x="307" y="406"/>
                    </a:lnTo>
                    <a:lnTo>
                      <a:pt x="306" y="404"/>
                    </a:lnTo>
                    <a:lnTo>
                      <a:pt x="304" y="404"/>
                    </a:lnTo>
                    <a:lnTo>
                      <a:pt x="302" y="403"/>
                    </a:lnTo>
                    <a:lnTo>
                      <a:pt x="299" y="403"/>
                    </a:lnTo>
                    <a:lnTo>
                      <a:pt x="302" y="409"/>
                    </a:lnTo>
                    <a:close/>
                    <a:moveTo>
                      <a:pt x="31" y="815"/>
                    </a:moveTo>
                    <a:lnTo>
                      <a:pt x="31" y="814"/>
                    </a:lnTo>
                    <a:lnTo>
                      <a:pt x="30" y="812"/>
                    </a:lnTo>
                    <a:lnTo>
                      <a:pt x="28" y="812"/>
                    </a:lnTo>
                    <a:lnTo>
                      <a:pt x="25" y="812"/>
                    </a:lnTo>
                    <a:lnTo>
                      <a:pt x="24" y="810"/>
                    </a:lnTo>
                    <a:lnTo>
                      <a:pt x="23" y="808"/>
                    </a:lnTo>
                    <a:lnTo>
                      <a:pt x="21" y="808"/>
                    </a:lnTo>
                    <a:lnTo>
                      <a:pt x="20" y="808"/>
                    </a:lnTo>
                    <a:lnTo>
                      <a:pt x="18" y="808"/>
                    </a:lnTo>
                    <a:lnTo>
                      <a:pt x="16" y="808"/>
                    </a:lnTo>
                    <a:lnTo>
                      <a:pt x="15" y="807"/>
                    </a:lnTo>
                    <a:lnTo>
                      <a:pt x="14" y="805"/>
                    </a:lnTo>
                    <a:lnTo>
                      <a:pt x="16" y="805"/>
                    </a:lnTo>
                    <a:lnTo>
                      <a:pt x="18" y="805"/>
                    </a:lnTo>
                    <a:lnTo>
                      <a:pt x="17" y="804"/>
                    </a:lnTo>
                    <a:lnTo>
                      <a:pt x="16" y="803"/>
                    </a:lnTo>
                    <a:lnTo>
                      <a:pt x="18" y="803"/>
                    </a:lnTo>
                    <a:lnTo>
                      <a:pt x="19" y="803"/>
                    </a:lnTo>
                    <a:lnTo>
                      <a:pt x="19" y="801"/>
                    </a:lnTo>
                    <a:lnTo>
                      <a:pt x="18" y="800"/>
                    </a:lnTo>
                    <a:lnTo>
                      <a:pt x="16" y="800"/>
                    </a:lnTo>
                    <a:lnTo>
                      <a:pt x="14" y="800"/>
                    </a:lnTo>
                    <a:lnTo>
                      <a:pt x="12" y="800"/>
                    </a:lnTo>
                    <a:lnTo>
                      <a:pt x="9" y="800"/>
                    </a:lnTo>
                    <a:lnTo>
                      <a:pt x="8" y="798"/>
                    </a:lnTo>
                    <a:lnTo>
                      <a:pt x="8" y="797"/>
                    </a:lnTo>
                    <a:lnTo>
                      <a:pt x="6" y="797"/>
                    </a:lnTo>
                    <a:lnTo>
                      <a:pt x="4" y="797"/>
                    </a:lnTo>
                    <a:lnTo>
                      <a:pt x="3" y="795"/>
                    </a:lnTo>
                    <a:lnTo>
                      <a:pt x="2" y="793"/>
                    </a:lnTo>
                    <a:lnTo>
                      <a:pt x="1" y="791"/>
                    </a:lnTo>
                    <a:lnTo>
                      <a:pt x="0" y="790"/>
                    </a:lnTo>
                    <a:lnTo>
                      <a:pt x="2" y="790"/>
                    </a:lnTo>
                    <a:lnTo>
                      <a:pt x="4" y="790"/>
                    </a:lnTo>
                    <a:lnTo>
                      <a:pt x="3" y="789"/>
                    </a:lnTo>
                    <a:lnTo>
                      <a:pt x="2" y="787"/>
                    </a:lnTo>
                    <a:lnTo>
                      <a:pt x="4" y="787"/>
                    </a:lnTo>
                    <a:lnTo>
                      <a:pt x="6" y="787"/>
                    </a:lnTo>
                    <a:lnTo>
                      <a:pt x="7" y="789"/>
                    </a:lnTo>
                    <a:lnTo>
                      <a:pt x="7" y="790"/>
                    </a:lnTo>
                    <a:lnTo>
                      <a:pt x="9" y="790"/>
                    </a:lnTo>
                    <a:lnTo>
                      <a:pt x="12" y="790"/>
                    </a:lnTo>
                    <a:lnTo>
                      <a:pt x="11" y="789"/>
                    </a:lnTo>
                    <a:lnTo>
                      <a:pt x="9" y="787"/>
                    </a:lnTo>
                    <a:lnTo>
                      <a:pt x="12" y="788"/>
                    </a:lnTo>
                    <a:lnTo>
                      <a:pt x="14" y="788"/>
                    </a:lnTo>
                    <a:lnTo>
                      <a:pt x="12" y="785"/>
                    </a:lnTo>
                    <a:lnTo>
                      <a:pt x="11" y="783"/>
                    </a:lnTo>
                    <a:lnTo>
                      <a:pt x="9" y="782"/>
                    </a:lnTo>
                    <a:lnTo>
                      <a:pt x="8" y="781"/>
                    </a:lnTo>
                    <a:lnTo>
                      <a:pt x="7" y="779"/>
                    </a:lnTo>
                    <a:lnTo>
                      <a:pt x="7" y="779"/>
                    </a:lnTo>
                    <a:lnTo>
                      <a:pt x="5" y="779"/>
                    </a:lnTo>
                    <a:lnTo>
                      <a:pt x="4" y="779"/>
                    </a:lnTo>
                    <a:lnTo>
                      <a:pt x="4" y="779"/>
                    </a:lnTo>
                    <a:lnTo>
                      <a:pt x="3" y="778"/>
                    </a:lnTo>
                    <a:lnTo>
                      <a:pt x="2" y="775"/>
                    </a:lnTo>
                    <a:lnTo>
                      <a:pt x="4" y="775"/>
                    </a:lnTo>
                    <a:lnTo>
                      <a:pt x="5" y="775"/>
                    </a:lnTo>
                    <a:lnTo>
                      <a:pt x="4" y="774"/>
                    </a:lnTo>
                    <a:lnTo>
                      <a:pt x="3" y="773"/>
                    </a:lnTo>
                    <a:lnTo>
                      <a:pt x="5" y="772"/>
                    </a:lnTo>
                    <a:lnTo>
                      <a:pt x="7" y="773"/>
                    </a:lnTo>
                    <a:lnTo>
                      <a:pt x="9" y="773"/>
                    </a:lnTo>
                    <a:lnTo>
                      <a:pt x="12" y="773"/>
                    </a:lnTo>
                    <a:lnTo>
                      <a:pt x="11" y="771"/>
                    </a:lnTo>
                    <a:lnTo>
                      <a:pt x="9" y="770"/>
                    </a:lnTo>
                    <a:lnTo>
                      <a:pt x="7" y="770"/>
                    </a:lnTo>
                    <a:lnTo>
                      <a:pt x="5" y="770"/>
                    </a:lnTo>
                    <a:lnTo>
                      <a:pt x="4" y="768"/>
                    </a:lnTo>
                    <a:lnTo>
                      <a:pt x="3" y="767"/>
                    </a:lnTo>
                    <a:lnTo>
                      <a:pt x="5" y="767"/>
                    </a:lnTo>
                    <a:lnTo>
                      <a:pt x="7" y="767"/>
                    </a:lnTo>
                    <a:lnTo>
                      <a:pt x="6" y="766"/>
                    </a:lnTo>
                    <a:lnTo>
                      <a:pt x="5" y="764"/>
                    </a:lnTo>
                    <a:lnTo>
                      <a:pt x="7" y="764"/>
                    </a:lnTo>
                    <a:lnTo>
                      <a:pt x="9" y="764"/>
                    </a:lnTo>
                    <a:lnTo>
                      <a:pt x="12" y="765"/>
                    </a:lnTo>
                    <a:lnTo>
                      <a:pt x="13" y="765"/>
                    </a:lnTo>
                    <a:lnTo>
                      <a:pt x="12" y="763"/>
                    </a:lnTo>
                    <a:lnTo>
                      <a:pt x="11" y="762"/>
                    </a:lnTo>
                    <a:lnTo>
                      <a:pt x="13" y="762"/>
                    </a:lnTo>
                    <a:lnTo>
                      <a:pt x="15" y="762"/>
                    </a:lnTo>
                    <a:lnTo>
                      <a:pt x="17" y="762"/>
                    </a:lnTo>
                    <a:lnTo>
                      <a:pt x="19" y="762"/>
                    </a:lnTo>
                    <a:lnTo>
                      <a:pt x="18" y="760"/>
                    </a:lnTo>
                    <a:lnTo>
                      <a:pt x="17" y="758"/>
                    </a:lnTo>
                    <a:lnTo>
                      <a:pt x="15" y="758"/>
                    </a:lnTo>
                    <a:lnTo>
                      <a:pt x="13" y="758"/>
                    </a:lnTo>
                    <a:lnTo>
                      <a:pt x="12" y="757"/>
                    </a:lnTo>
                    <a:lnTo>
                      <a:pt x="11" y="755"/>
                    </a:lnTo>
                    <a:lnTo>
                      <a:pt x="13" y="755"/>
                    </a:lnTo>
                    <a:lnTo>
                      <a:pt x="15" y="755"/>
                    </a:lnTo>
                    <a:lnTo>
                      <a:pt x="17" y="756"/>
                    </a:lnTo>
                    <a:lnTo>
                      <a:pt x="19" y="756"/>
                    </a:lnTo>
                    <a:lnTo>
                      <a:pt x="18" y="754"/>
                    </a:lnTo>
                    <a:lnTo>
                      <a:pt x="17" y="753"/>
                    </a:lnTo>
                    <a:lnTo>
                      <a:pt x="15" y="753"/>
                    </a:lnTo>
                    <a:lnTo>
                      <a:pt x="13" y="753"/>
                    </a:lnTo>
                    <a:lnTo>
                      <a:pt x="12" y="751"/>
                    </a:lnTo>
                    <a:lnTo>
                      <a:pt x="11" y="750"/>
                    </a:lnTo>
                    <a:lnTo>
                      <a:pt x="13" y="750"/>
                    </a:lnTo>
                    <a:lnTo>
                      <a:pt x="15" y="750"/>
                    </a:lnTo>
                    <a:lnTo>
                      <a:pt x="16" y="751"/>
                    </a:lnTo>
                    <a:lnTo>
                      <a:pt x="17" y="753"/>
                    </a:lnTo>
                    <a:lnTo>
                      <a:pt x="19" y="753"/>
                    </a:lnTo>
                    <a:lnTo>
                      <a:pt x="20" y="753"/>
                    </a:lnTo>
                    <a:lnTo>
                      <a:pt x="20" y="751"/>
                    </a:lnTo>
                    <a:lnTo>
                      <a:pt x="19" y="750"/>
                    </a:lnTo>
                    <a:lnTo>
                      <a:pt x="17" y="748"/>
                    </a:lnTo>
                    <a:lnTo>
                      <a:pt x="17" y="747"/>
                    </a:lnTo>
                    <a:lnTo>
                      <a:pt x="19" y="747"/>
                    </a:lnTo>
                    <a:lnTo>
                      <a:pt x="20" y="747"/>
                    </a:lnTo>
                    <a:lnTo>
                      <a:pt x="22" y="747"/>
                    </a:lnTo>
                    <a:lnTo>
                      <a:pt x="24" y="747"/>
                    </a:lnTo>
                    <a:lnTo>
                      <a:pt x="23" y="746"/>
                    </a:lnTo>
                    <a:lnTo>
                      <a:pt x="22" y="745"/>
                    </a:lnTo>
                    <a:lnTo>
                      <a:pt x="21" y="742"/>
                    </a:lnTo>
                    <a:lnTo>
                      <a:pt x="20" y="741"/>
                    </a:lnTo>
                    <a:lnTo>
                      <a:pt x="22" y="741"/>
                    </a:lnTo>
                    <a:lnTo>
                      <a:pt x="24" y="741"/>
                    </a:lnTo>
                    <a:lnTo>
                      <a:pt x="23" y="739"/>
                    </a:lnTo>
                    <a:lnTo>
                      <a:pt x="22" y="738"/>
                    </a:lnTo>
                    <a:lnTo>
                      <a:pt x="24" y="738"/>
                    </a:lnTo>
                    <a:lnTo>
                      <a:pt x="26" y="738"/>
                    </a:lnTo>
                    <a:lnTo>
                      <a:pt x="28" y="740"/>
                    </a:lnTo>
                    <a:lnTo>
                      <a:pt x="29" y="741"/>
                    </a:lnTo>
                    <a:lnTo>
                      <a:pt x="30" y="741"/>
                    </a:lnTo>
                    <a:lnTo>
                      <a:pt x="32" y="741"/>
                    </a:lnTo>
                    <a:lnTo>
                      <a:pt x="34" y="741"/>
                    </a:lnTo>
                    <a:lnTo>
                      <a:pt x="36" y="741"/>
                    </a:lnTo>
                    <a:lnTo>
                      <a:pt x="39" y="742"/>
                    </a:lnTo>
                    <a:lnTo>
                      <a:pt x="39" y="740"/>
                    </a:lnTo>
                    <a:lnTo>
                      <a:pt x="38" y="739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29" y="737"/>
                    </a:lnTo>
                    <a:lnTo>
                      <a:pt x="29" y="735"/>
                    </a:lnTo>
                    <a:lnTo>
                      <a:pt x="26" y="733"/>
                    </a:lnTo>
                    <a:lnTo>
                      <a:pt x="25" y="731"/>
                    </a:lnTo>
                    <a:lnTo>
                      <a:pt x="24" y="730"/>
                    </a:lnTo>
                    <a:lnTo>
                      <a:pt x="26" y="730"/>
                    </a:lnTo>
                    <a:lnTo>
                      <a:pt x="29" y="730"/>
                    </a:lnTo>
                    <a:lnTo>
                      <a:pt x="30" y="731"/>
                    </a:lnTo>
                    <a:lnTo>
                      <a:pt x="31" y="733"/>
                    </a:lnTo>
                    <a:lnTo>
                      <a:pt x="38" y="733"/>
                    </a:lnTo>
                    <a:lnTo>
                      <a:pt x="39" y="733"/>
                    </a:lnTo>
                    <a:lnTo>
                      <a:pt x="41" y="733"/>
                    </a:lnTo>
                    <a:lnTo>
                      <a:pt x="42" y="735"/>
                    </a:lnTo>
                    <a:lnTo>
                      <a:pt x="44" y="736"/>
                    </a:lnTo>
                    <a:lnTo>
                      <a:pt x="46" y="736"/>
                    </a:lnTo>
                    <a:lnTo>
                      <a:pt x="48" y="736"/>
                    </a:lnTo>
                    <a:lnTo>
                      <a:pt x="49" y="738"/>
                    </a:lnTo>
                    <a:lnTo>
                      <a:pt x="49" y="739"/>
                    </a:lnTo>
                    <a:lnTo>
                      <a:pt x="51" y="739"/>
                    </a:lnTo>
                    <a:lnTo>
                      <a:pt x="53" y="739"/>
                    </a:lnTo>
                    <a:lnTo>
                      <a:pt x="51" y="737"/>
                    </a:lnTo>
                    <a:lnTo>
                      <a:pt x="50" y="735"/>
                    </a:lnTo>
                    <a:lnTo>
                      <a:pt x="49" y="734"/>
                    </a:lnTo>
                    <a:lnTo>
                      <a:pt x="48" y="733"/>
                    </a:lnTo>
                    <a:lnTo>
                      <a:pt x="46" y="733"/>
                    </a:lnTo>
                    <a:lnTo>
                      <a:pt x="44" y="733"/>
                    </a:lnTo>
                    <a:lnTo>
                      <a:pt x="41" y="733"/>
                    </a:lnTo>
                    <a:lnTo>
                      <a:pt x="40" y="732"/>
                    </a:lnTo>
                    <a:lnTo>
                      <a:pt x="40" y="730"/>
                    </a:lnTo>
                    <a:lnTo>
                      <a:pt x="39" y="729"/>
                    </a:lnTo>
                    <a:lnTo>
                      <a:pt x="38" y="726"/>
                    </a:lnTo>
                    <a:lnTo>
                      <a:pt x="36" y="726"/>
                    </a:lnTo>
                    <a:lnTo>
                      <a:pt x="34" y="726"/>
                    </a:lnTo>
                    <a:lnTo>
                      <a:pt x="33" y="725"/>
                    </a:lnTo>
                    <a:lnTo>
                      <a:pt x="32" y="723"/>
                    </a:lnTo>
                    <a:lnTo>
                      <a:pt x="34" y="723"/>
                    </a:lnTo>
                    <a:lnTo>
                      <a:pt x="36" y="724"/>
                    </a:lnTo>
                    <a:lnTo>
                      <a:pt x="35" y="722"/>
                    </a:lnTo>
                    <a:lnTo>
                      <a:pt x="34" y="721"/>
                    </a:lnTo>
                    <a:lnTo>
                      <a:pt x="33" y="719"/>
                    </a:lnTo>
                    <a:lnTo>
                      <a:pt x="32" y="718"/>
                    </a:lnTo>
                    <a:lnTo>
                      <a:pt x="34" y="718"/>
                    </a:lnTo>
                    <a:lnTo>
                      <a:pt x="36" y="718"/>
                    </a:lnTo>
                    <a:lnTo>
                      <a:pt x="35" y="716"/>
                    </a:lnTo>
                    <a:lnTo>
                      <a:pt x="34" y="715"/>
                    </a:lnTo>
                    <a:lnTo>
                      <a:pt x="36" y="715"/>
                    </a:lnTo>
                    <a:lnTo>
                      <a:pt x="38" y="715"/>
                    </a:lnTo>
                    <a:lnTo>
                      <a:pt x="39" y="717"/>
                    </a:lnTo>
                    <a:lnTo>
                      <a:pt x="40" y="718"/>
                    </a:lnTo>
                    <a:lnTo>
                      <a:pt x="42" y="718"/>
                    </a:lnTo>
                    <a:lnTo>
                      <a:pt x="44" y="718"/>
                    </a:lnTo>
                    <a:lnTo>
                      <a:pt x="42" y="717"/>
                    </a:lnTo>
                    <a:lnTo>
                      <a:pt x="41" y="715"/>
                    </a:lnTo>
                    <a:lnTo>
                      <a:pt x="44" y="716"/>
                    </a:lnTo>
                    <a:lnTo>
                      <a:pt x="46" y="716"/>
                    </a:lnTo>
                    <a:lnTo>
                      <a:pt x="45" y="714"/>
                    </a:lnTo>
                    <a:lnTo>
                      <a:pt x="44" y="713"/>
                    </a:lnTo>
                    <a:lnTo>
                      <a:pt x="46" y="713"/>
                    </a:lnTo>
                    <a:lnTo>
                      <a:pt x="48" y="713"/>
                    </a:lnTo>
                    <a:lnTo>
                      <a:pt x="47" y="712"/>
                    </a:lnTo>
                    <a:lnTo>
                      <a:pt x="46" y="709"/>
                    </a:lnTo>
                    <a:lnTo>
                      <a:pt x="44" y="709"/>
                    </a:lnTo>
                    <a:lnTo>
                      <a:pt x="42" y="709"/>
                    </a:lnTo>
                    <a:lnTo>
                      <a:pt x="41" y="707"/>
                    </a:lnTo>
                    <a:lnTo>
                      <a:pt x="40" y="706"/>
                    </a:lnTo>
                    <a:lnTo>
                      <a:pt x="42" y="706"/>
                    </a:lnTo>
                    <a:lnTo>
                      <a:pt x="44" y="706"/>
                    </a:lnTo>
                    <a:lnTo>
                      <a:pt x="44" y="705"/>
                    </a:lnTo>
                    <a:lnTo>
                      <a:pt x="42" y="703"/>
                    </a:lnTo>
                    <a:lnTo>
                      <a:pt x="41" y="702"/>
                    </a:lnTo>
                    <a:lnTo>
                      <a:pt x="40" y="700"/>
                    </a:lnTo>
                    <a:lnTo>
                      <a:pt x="42" y="700"/>
                    </a:lnTo>
                    <a:lnTo>
                      <a:pt x="44" y="700"/>
                    </a:lnTo>
                    <a:lnTo>
                      <a:pt x="44" y="699"/>
                    </a:lnTo>
                    <a:lnTo>
                      <a:pt x="42" y="698"/>
                    </a:lnTo>
                    <a:lnTo>
                      <a:pt x="45" y="698"/>
                    </a:lnTo>
                    <a:lnTo>
                      <a:pt x="46" y="698"/>
                    </a:lnTo>
                    <a:lnTo>
                      <a:pt x="45" y="696"/>
                    </a:lnTo>
                    <a:lnTo>
                      <a:pt x="45" y="695"/>
                    </a:lnTo>
                    <a:lnTo>
                      <a:pt x="46" y="695"/>
                    </a:lnTo>
                    <a:lnTo>
                      <a:pt x="48" y="695"/>
                    </a:lnTo>
                    <a:lnTo>
                      <a:pt x="47" y="693"/>
                    </a:lnTo>
                    <a:lnTo>
                      <a:pt x="47" y="691"/>
                    </a:lnTo>
                    <a:lnTo>
                      <a:pt x="48" y="691"/>
                    </a:lnTo>
                    <a:lnTo>
                      <a:pt x="50" y="692"/>
                    </a:lnTo>
                    <a:lnTo>
                      <a:pt x="52" y="692"/>
                    </a:lnTo>
                    <a:lnTo>
                      <a:pt x="54" y="692"/>
                    </a:lnTo>
                    <a:lnTo>
                      <a:pt x="53" y="690"/>
                    </a:lnTo>
                    <a:lnTo>
                      <a:pt x="52" y="689"/>
                    </a:lnTo>
                    <a:lnTo>
                      <a:pt x="51" y="687"/>
                    </a:lnTo>
                    <a:lnTo>
                      <a:pt x="50" y="686"/>
                    </a:lnTo>
                    <a:lnTo>
                      <a:pt x="52" y="686"/>
                    </a:lnTo>
                    <a:lnTo>
                      <a:pt x="54" y="686"/>
                    </a:lnTo>
                    <a:lnTo>
                      <a:pt x="53" y="685"/>
                    </a:lnTo>
                    <a:lnTo>
                      <a:pt x="52" y="683"/>
                    </a:lnTo>
                    <a:lnTo>
                      <a:pt x="54" y="683"/>
                    </a:lnTo>
                    <a:lnTo>
                      <a:pt x="56" y="684"/>
                    </a:lnTo>
                    <a:lnTo>
                      <a:pt x="55" y="682"/>
                    </a:lnTo>
                    <a:lnTo>
                      <a:pt x="54" y="681"/>
                    </a:lnTo>
                    <a:lnTo>
                      <a:pt x="56" y="681"/>
                    </a:lnTo>
                    <a:lnTo>
                      <a:pt x="58" y="681"/>
                    </a:lnTo>
                    <a:lnTo>
                      <a:pt x="57" y="680"/>
                    </a:lnTo>
                    <a:lnTo>
                      <a:pt x="56" y="678"/>
                    </a:lnTo>
                    <a:lnTo>
                      <a:pt x="58" y="678"/>
                    </a:lnTo>
                    <a:lnTo>
                      <a:pt x="59" y="678"/>
                    </a:lnTo>
                    <a:lnTo>
                      <a:pt x="61" y="680"/>
                    </a:lnTo>
                    <a:lnTo>
                      <a:pt x="62" y="681"/>
                    </a:lnTo>
                    <a:lnTo>
                      <a:pt x="63" y="683"/>
                    </a:lnTo>
                    <a:lnTo>
                      <a:pt x="64" y="684"/>
                    </a:lnTo>
                    <a:lnTo>
                      <a:pt x="66" y="684"/>
                    </a:lnTo>
                    <a:lnTo>
                      <a:pt x="67" y="685"/>
                    </a:lnTo>
                    <a:lnTo>
                      <a:pt x="67" y="683"/>
                    </a:lnTo>
                    <a:lnTo>
                      <a:pt x="66" y="682"/>
                    </a:lnTo>
                    <a:lnTo>
                      <a:pt x="67" y="682"/>
                    </a:lnTo>
                    <a:lnTo>
                      <a:pt x="69" y="682"/>
                    </a:lnTo>
                    <a:lnTo>
                      <a:pt x="68" y="679"/>
                    </a:lnTo>
                    <a:lnTo>
                      <a:pt x="67" y="676"/>
                    </a:lnTo>
                    <a:lnTo>
                      <a:pt x="66" y="675"/>
                    </a:lnTo>
                    <a:lnTo>
                      <a:pt x="64" y="675"/>
                    </a:lnTo>
                    <a:lnTo>
                      <a:pt x="62" y="675"/>
                    </a:lnTo>
                    <a:lnTo>
                      <a:pt x="61" y="673"/>
                    </a:lnTo>
                    <a:lnTo>
                      <a:pt x="61" y="672"/>
                    </a:lnTo>
                    <a:lnTo>
                      <a:pt x="62" y="672"/>
                    </a:lnTo>
                    <a:lnTo>
                      <a:pt x="64" y="672"/>
                    </a:lnTo>
                    <a:lnTo>
                      <a:pt x="63" y="671"/>
                    </a:lnTo>
                    <a:lnTo>
                      <a:pt x="63" y="669"/>
                    </a:lnTo>
                    <a:lnTo>
                      <a:pt x="64" y="669"/>
                    </a:lnTo>
                    <a:lnTo>
                      <a:pt x="66" y="669"/>
                    </a:lnTo>
                    <a:lnTo>
                      <a:pt x="67" y="671"/>
                    </a:lnTo>
                    <a:lnTo>
                      <a:pt x="68" y="672"/>
                    </a:lnTo>
                    <a:lnTo>
                      <a:pt x="70" y="673"/>
                    </a:lnTo>
                    <a:lnTo>
                      <a:pt x="71" y="673"/>
                    </a:lnTo>
                    <a:lnTo>
                      <a:pt x="71" y="671"/>
                    </a:lnTo>
                    <a:lnTo>
                      <a:pt x="70" y="670"/>
                    </a:lnTo>
                    <a:lnTo>
                      <a:pt x="68" y="667"/>
                    </a:lnTo>
                    <a:lnTo>
                      <a:pt x="66" y="664"/>
                    </a:lnTo>
                    <a:lnTo>
                      <a:pt x="65" y="662"/>
                    </a:lnTo>
                    <a:lnTo>
                      <a:pt x="65" y="661"/>
                    </a:lnTo>
                    <a:lnTo>
                      <a:pt x="66" y="661"/>
                    </a:lnTo>
                    <a:lnTo>
                      <a:pt x="68" y="661"/>
                    </a:lnTo>
                    <a:lnTo>
                      <a:pt x="67" y="659"/>
                    </a:lnTo>
                    <a:lnTo>
                      <a:pt x="66" y="657"/>
                    </a:lnTo>
                    <a:lnTo>
                      <a:pt x="68" y="658"/>
                    </a:lnTo>
                    <a:lnTo>
                      <a:pt x="70" y="658"/>
                    </a:lnTo>
                    <a:lnTo>
                      <a:pt x="69" y="656"/>
                    </a:lnTo>
                    <a:lnTo>
                      <a:pt x="68" y="655"/>
                    </a:lnTo>
                    <a:lnTo>
                      <a:pt x="70" y="655"/>
                    </a:lnTo>
                    <a:lnTo>
                      <a:pt x="72" y="655"/>
                    </a:lnTo>
                    <a:lnTo>
                      <a:pt x="71" y="653"/>
                    </a:lnTo>
                    <a:lnTo>
                      <a:pt x="70" y="652"/>
                    </a:lnTo>
                    <a:lnTo>
                      <a:pt x="72" y="652"/>
                    </a:lnTo>
                    <a:lnTo>
                      <a:pt x="74" y="652"/>
                    </a:lnTo>
                    <a:lnTo>
                      <a:pt x="75" y="654"/>
                    </a:lnTo>
                    <a:lnTo>
                      <a:pt x="75" y="655"/>
                    </a:lnTo>
                    <a:lnTo>
                      <a:pt x="78" y="656"/>
                    </a:lnTo>
                    <a:lnTo>
                      <a:pt x="80" y="656"/>
                    </a:lnTo>
                    <a:lnTo>
                      <a:pt x="79" y="654"/>
                    </a:lnTo>
                    <a:lnTo>
                      <a:pt x="78" y="653"/>
                    </a:lnTo>
                    <a:lnTo>
                      <a:pt x="80" y="653"/>
                    </a:lnTo>
                    <a:lnTo>
                      <a:pt x="82" y="653"/>
                    </a:lnTo>
                    <a:lnTo>
                      <a:pt x="82" y="653"/>
                    </a:lnTo>
                    <a:lnTo>
                      <a:pt x="81" y="652"/>
                    </a:lnTo>
                    <a:lnTo>
                      <a:pt x="81" y="651"/>
                    </a:lnTo>
                    <a:lnTo>
                      <a:pt x="80" y="650"/>
                    </a:lnTo>
                    <a:lnTo>
                      <a:pt x="78" y="650"/>
                    </a:lnTo>
                    <a:lnTo>
                      <a:pt x="77" y="650"/>
                    </a:lnTo>
                    <a:lnTo>
                      <a:pt x="78" y="651"/>
                    </a:lnTo>
                    <a:lnTo>
                      <a:pt x="78" y="653"/>
                    </a:lnTo>
                    <a:lnTo>
                      <a:pt x="77" y="653"/>
                    </a:lnTo>
                    <a:lnTo>
                      <a:pt x="74" y="652"/>
                    </a:lnTo>
                    <a:lnTo>
                      <a:pt x="73" y="651"/>
                    </a:lnTo>
                    <a:lnTo>
                      <a:pt x="72" y="649"/>
                    </a:lnTo>
                    <a:lnTo>
                      <a:pt x="71" y="648"/>
                    </a:lnTo>
                    <a:lnTo>
                      <a:pt x="70" y="646"/>
                    </a:lnTo>
                    <a:lnTo>
                      <a:pt x="72" y="647"/>
                    </a:lnTo>
                    <a:lnTo>
                      <a:pt x="74" y="647"/>
                    </a:lnTo>
                    <a:lnTo>
                      <a:pt x="77" y="647"/>
                    </a:lnTo>
                    <a:lnTo>
                      <a:pt x="79" y="647"/>
                    </a:lnTo>
                    <a:lnTo>
                      <a:pt x="78" y="646"/>
                    </a:lnTo>
                    <a:lnTo>
                      <a:pt x="77" y="643"/>
                    </a:lnTo>
                    <a:lnTo>
                      <a:pt x="75" y="642"/>
                    </a:lnTo>
                    <a:lnTo>
                      <a:pt x="74" y="640"/>
                    </a:lnTo>
                    <a:lnTo>
                      <a:pt x="77" y="640"/>
                    </a:lnTo>
                    <a:lnTo>
                      <a:pt x="79" y="641"/>
                    </a:lnTo>
                    <a:lnTo>
                      <a:pt x="78" y="639"/>
                    </a:lnTo>
                    <a:lnTo>
                      <a:pt x="77" y="638"/>
                    </a:lnTo>
                    <a:lnTo>
                      <a:pt x="79" y="638"/>
                    </a:lnTo>
                    <a:lnTo>
                      <a:pt x="81" y="638"/>
                    </a:lnTo>
                    <a:lnTo>
                      <a:pt x="83" y="638"/>
                    </a:lnTo>
                    <a:lnTo>
                      <a:pt x="84" y="638"/>
                    </a:lnTo>
                    <a:lnTo>
                      <a:pt x="86" y="638"/>
                    </a:lnTo>
                    <a:lnTo>
                      <a:pt x="88" y="639"/>
                    </a:lnTo>
                    <a:lnTo>
                      <a:pt x="87" y="637"/>
                    </a:lnTo>
                    <a:lnTo>
                      <a:pt x="86" y="636"/>
                    </a:lnTo>
                    <a:lnTo>
                      <a:pt x="84" y="636"/>
                    </a:lnTo>
                    <a:lnTo>
                      <a:pt x="83" y="635"/>
                    </a:lnTo>
                    <a:lnTo>
                      <a:pt x="82" y="634"/>
                    </a:lnTo>
                    <a:lnTo>
                      <a:pt x="81" y="632"/>
                    </a:lnTo>
                    <a:lnTo>
                      <a:pt x="83" y="633"/>
                    </a:lnTo>
                    <a:lnTo>
                      <a:pt x="85" y="633"/>
                    </a:lnTo>
                    <a:lnTo>
                      <a:pt x="84" y="631"/>
                    </a:lnTo>
                    <a:lnTo>
                      <a:pt x="83" y="630"/>
                    </a:lnTo>
                    <a:lnTo>
                      <a:pt x="85" y="630"/>
                    </a:lnTo>
                    <a:lnTo>
                      <a:pt x="86" y="630"/>
                    </a:lnTo>
                    <a:lnTo>
                      <a:pt x="86" y="629"/>
                    </a:lnTo>
                    <a:lnTo>
                      <a:pt x="85" y="626"/>
                    </a:lnTo>
                    <a:lnTo>
                      <a:pt x="87" y="626"/>
                    </a:lnTo>
                    <a:lnTo>
                      <a:pt x="88" y="628"/>
                    </a:lnTo>
                    <a:lnTo>
                      <a:pt x="88" y="625"/>
                    </a:lnTo>
                    <a:lnTo>
                      <a:pt x="87" y="624"/>
                    </a:lnTo>
                    <a:lnTo>
                      <a:pt x="89" y="624"/>
                    </a:lnTo>
                    <a:lnTo>
                      <a:pt x="90" y="624"/>
                    </a:lnTo>
                    <a:lnTo>
                      <a:pt x="90" y="623"/>
                    </a:lnTo>
                    <a:lnTo>
                      <a:pt x="89" y="621"/>
                    </a:lnTo>
                    <a:lnTo>
                      <a:pt x="87" y="618"/>
                    </a:lnTo>
                    <a:lnTo>
                      <a:pt x="95" y="619"/>
                    </a:lnTo>
                    <a:lnTo>
                      <a:pt x="97" y="622"/>
                    </a:lnTo>
                    <a:lnTo>
                      <a:pt x="98" y="623"/>
                    </a:lnTo>
                    <a:lnTo>
                      <a:pt x="98" y="625"/>
                    </a:lnTo>
                    <a:lnTo>
                      <a:pt x="100" y="625"/>
                    </a:lnTo>
                    <a:lnTo>
                      <a:pt x="102" y="625"/>
                    </a:lnTo>
                    <a:lnTo>
                      <a:pt x="101" y="624"/>
                    </a:lnTo>
                    <a:lnTo>
                      <a:pt x="100" y="622"/>
                    </a:lnTo>
                    <a:lnTo>
                      <a:pt x="102" y="622"/>
                    </a:lnTo>
                    <a:lnTo>
                      <a:pt x="104" y="623"/>
                    </a:lnTo>
                    <a:lnTo>
                      <a:pt x="106" y="623"/>
                    </a:lnTo>
                    <a:lnTo>
                      <a:pt x="107" y="623"/>
                    </a:lnTo>
                    <a:lnTo>
                      <a:pt x="107" y="621"/>
                    </a:lnTo>
                    <a:lnTo>
                      <a:pt x="106" y="620"/>
                    </a:lnTo>
                    <a:lnTo>
                      <a:pt x="104" y="620"/>
                    </a:lnTo>
                    <a:lnTo>
                      <a:pt x="102" y="620"/>
                    </a:lnTo>
                    <a:lnTo>
                      <a:pt x="102" y="618"/>
                    </a:lnTo>
                    <a:lnTo>
                      <a:pt x="101" y="617"/>
                    </a:lnTo>
                    <a:lnTo>
                      <a:pt x="99" y="616"/>
                    </a:lnTo>
                    <a:lnTo>
                      <a:pt x="97" y="616"/>
                    </a:lnTo>
                    <a:lnTo>
                      <a:pt x="96" y="615"/>
                    </a:lnTo>
                    <a:lnTo>
                      <a:pt x="95" y="613"/>
                    </a:lnTo>
                    <a:lnTo>
                      <a:pt x="97" y="613"/>
                    </a:lnTo>
                    <a:lnTo>
                      <a:pt x="99" y="614"/>
                    </a:lnTo>
                    <a:lnTo>
                      <a:pt x="98" y="612"/>
                    </a:lnTo>
                    <a:lnTo>
                      <a:pt x="97" y="611"/>
                    </a:lnTo>
                    <a:lnTo>
                      <a:pt x="99" y="611"/>
                    </a:lnTo>
                    <a:lnTo>
                      <a:pt x="101" y="611"/>
                    </a:lnTo>
                    <a:lnTo>
                      <a:pt x="102" y="613"/>
                    </a:lnTo>
                    <a:lnTo>
                      <a:pt x="103" y="614"/>
                    </a:lnTo>
                    <a:lnTo>
                      <a:pt x="104" y="614"/>
                    </a:lnTo>
                    <a:lnTo>
                      <a:pt x="106" y="614"/>
                    </a:lnTo>
                    <a:lnTo>
                      <a:pt x="105" y="613"/>
                    </a:lnTo>
                    <a:lnTo>
                      <a:pt x="105" y="611"/>
                    </a:lnTo>
                    <a:lnTo>
                      <a:pt x="103" y="607"/>
                    </a:lnTo>
                    <a:lnTo>
                      <a:pt x="101" y="604"/>
                    </a:lnTo>
                    <a:lnTo>
                      <a:pt x="100" y="603"/>
                    </a:lnTo>
                    <a:lnTo>
                      <a:pt x="100" y="601"/>
                    </a:lnTo>
                    <a:lnTo>
                      <a:pt x="101" y="602"/>
                    </a:lnTo>
                    <a:lnTo>
                      <a:pt x="103" y="602"/>
                    </a:lnTo>
                    <a:lnTo>
                      <a:pt x="102" y="600"/>
                    </a:lnTo>
                    <a:lnTo>
                      <a:pt x="102" y="599"/>
                    </a:lnTo>
                    <a:lnTo>
                      <a:pt x="103" y="599"/>
                    </a:lnTo>
                    <a:lnTo>
                      <a:pt x="105" y="599"/>
                    </a:lnTo>
                    <a:lnTo>
                      <a:pt x="106" y="601"/>
                    </a:lnTo>
                    <a:lnTo>
                      <a:pt x="107" y="602"/>
                    </a:lnTo>
                    <a:lnTo>
                      <a:pt x="109" y="603"/>
                    </a:lnTo>
                    <a:lnTo>
                      <a:pt x="111" y="603"/>
                    </a:lnTo>
                    <a:lnTo>
                      <a:pt x="109" y="601"/>
                    </a:lnTo>
                    <a:lnTo>
                      <a:pt x="109" y="600"/>
                    </a:lnTo>
                    <a:lnTo>
                      <a:pt x="112" y="600"/>
                    </a:lnTo>
                    <a:lnTo>
                      <a:pt x="113" y="600"/>
                    </a:lnTo>
                    <a:lnTo>
                      <a:pt x="112" y="599"/>
                    </a:lnTo>
                    <a:lnTo>
                      <a:pt x="112" y="597"/>
                    </a:lnTo>
                    <a:lnTo>
                      <a:pt x="109" y="597"/>
                    </a:lnTo>
                    <a:lnTo>
                      <a:pt x="107" y="597"/>
                    </a:lnTo>
                    <a:lnTo>
                      <a:pt x="106" y="595"/>
                    </a:lnTo>
                    <a:lnTo>
                      <a:pt x="105" y="594"/>
                    </a:lnTo>
                    <a:lnTo>
                      <a:pt x="107" y="594"/>
                    </a:lnTo>
                    <a:lnTo>
                      <a:pt x="109" y="594"/>
                    </a:lnTo>
                    <a:lnTo>
                      <a:pt x="108" y="592"/>
                    </a:lnTo>
                    <a:lnTo>
                      <a:pt x="107" y="590"/>
                    </a:lnTo>
                    <a:lnTo>
                      <a:pt x="106" y="589"/>
                    </a:lnTo>
                    <a:lnTo>
                      <a:pt x="106" y="587"/>
                    </a:lnTo>
                    <a:lnTo>
                      <a:pt x="107" y="587"/>
                    </a:lnTo>
                    <a:lnTo>
                      <a:pt x="109" y="588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3" y="587"/>
                    </a:lnTo>
                    <a:lnTo>
                      <a:pt x="112" y="585"/>
                    </a:lnTo>
                    <a:lnTo>
                      <a:pt x="111" y="583"/>
                    </a:lnTo>
                    <a:lnTo>
                      <a:pt x="111" y="582"/>
                    </a:lnTo>
                    <a:lnTo>
                      <a:pt x="112" y="582"/>
                    </a:lnTo>
                    <a:lnTo>
                      <a:pt x="114" y="582"/>
                    </a:lnTo>
                    <a:lnTo>
                      <a:pt x="113" y="581"/>
                    </a:lnTo>
                    <a:lnTo>
                      <a:pt x="113" y="579"/>
                    </a:lnTo>
                    <a:lnTo>
                      <a:pt x="114" y="580"/>
                    </a:lnTo>
                    <a:lnTo>
                      <a:pt x="116" y="580"/>
                    </a:lnTo>
                    <a:lnTo>
                      <a:pt x="115" y="578"/>
                    </a:lnTo>
                    <a:lnTo>
                      <a:pt x="115" y="576"/>
                    </a:lnTo>
                    <a:lnTo>
                      <a:pt x="116" y="576"/>
                    </a:lnTo>
                    <a:lnTo>
                      <a:pt x="118" y="576"/>
                    </a:lnTo>
                    <a:lnTo>
                      <a:pt x="117" y="575"/>
                    </a:lnTo>
                    <a:lnTo>
                      <a:pt x="117" y="573"/>
                    </a:lnTo>
                    <a:lnTo>
                      <a:pt x="118" y="574"/>
                    </a:lnTo>
                    <a:lnTo>
                      <a:pt x="120" y="574"/>
                    </a:lnTo>
                    <a:lnTo>
                      <a:pt x="119" y="572"/>
                    </a:lnTo>
                    <a:lnTo>
                      <a:pt x="119" y="571"/>
                    </a:lnTo>
                    <a:lnTo>
                      <a:pt x="120" y="571"/>
                    </a:lnTo>
                    <a:lnTo>
                      <a:pt x="122" y="571"/>
                    </a:lnTo>
                    <a:lnTo>
                      <a:pt x="121" y="570"/>
                    </a:lnTo>
                    <a:lnTo>
                      <a:pt x="120" y="568"/>
                    </a:lnTo>
                    <a:lnTo>
                      <a:pt x="122" y="568"/>
                    </a:lnTo>
                    <a:lnTo>
                      <a:pt x="124" y="569"/>
                    </a:lnTo>
                    <a:lnTo>
                      <a:pt x="123" y="567"/>
                    </a:lnTo>
                    <a:lnTo>
                      <a:pt x="122" y="566"/>
                    </a:lnTo>
                    <a:lnTo>
                      <a:pt x="124" y="566"/>
                    </a:lnTo>
                    <a:lnTo>
                      <a:pt x="127" y="566"/>
                    </a:lnTo>
                    <a:lnTo>
                      <a:pt x="125" y="565"/>
                    </a:lnTo>
                    <a:lnTo>
                      <a:pt x="124" y="563"/>
                    </a:lnTo>
                    <a:lnTo>
                      <a:pt x="127" y="563"/>
                    </a:lnTo>
                    <a:lnTo>
                      <a:pt x="129" y="564"/>
                    </a:lnTo>
                    <a:lnTo>
                      <a:pt x="128" y="562"/>
                    </a:lnTo>
                    <a:lnTo>
                      <a:pt x="127" y="561"/>
                    </a:lnTo>
                    <a:lnTo>
                      <a:pt x="129" y="561"/>
                    </a:lnTo>
                    <a:lnTo>
                      <a:pt x="131" y="561"/>
                    </a:lnTo>
                    <a:lnTo>
                      <a:pt x="132" y="563"/>
                    </a:lnTo>
                    <a:lnTo>
                      <a:pt x="133" y="564"/>
                    </a:lnTo>
                    <a:lnTo>
                      <a:pt x="134" y="564"/>
                    </a:lnTo>
                    <a:lnTo>
                      <a:pt x="136" y="564"/>
                    </a:lnTo>
                    <a:lnTo>
                      <a:pt x="135" y="563"/>
                    </a:lnTo>
                    <a:lnTo>
                      <a:pt x="135" y="561"/>
                    </a:lnTo>
                    <a:lnTo>
                      <a:pt x="134" y="559"/>
                    </a:lnTo>
                    <a:lnTo>
                      <a:pt x="133" y="557"/>
                    </a:lnTo>
                    <a:lnTo>
                      <a:pt x="131" y="557"/>
                    </a:lnTo>
                    <a:lnTo>
                      <a:pt x="129" y="557"/>
                    </a:lnTo>
                    <a:lnTo>
                      <a:pt x="129" y="555"/>
                    </a:lnTo>
                    <a:lnTo>
                      <a:pt x="128" y="554"/>
                    </a:lnTo>
                    <a:lnTo>
                      <a:pt x="129" y="554"/>
                    </a:lnTo>
                    <a:lnTo>
                      <a:pt x="131" y="554"/>
                    </a:lnTo>
                    <a:lnTo>
                      <a:pt x="133" y="555"/>
                    </a:lnTo>
                    <a:lnTo>
                      <a:pt x="135" y="555"/>
                    </a:lnTo>
                    <a:lnTo>
                      <a:pt x="136" y="556"/>
                    </a:lnTo>
                    <a:lnTo>
                      <a:pt x="137" y="558"/>
                    </a:lnTo>
                    <a:lnTo>
                      <a:pt x="138" y="558"/>
                    </a:lnTo>
                    <a:lnTo>
                      <a:pt x="140" y="558"/>
                    </a:lnTo>
                    <a:lnTo>
                      <a:pt x="139" y="557"/>
                    </a:lnTo>
                    <a:lnTo>
                      <a:pt x="138" y="555"/>
                    </a:lnTo>
                    <a:lnTo>
                      <a:pt x="140" y="556"/>
                    </a:lnTo>
                    <a:lnTo>
                      <a:pt x="142" y="556"/>
                    </a:lnTo>
                    <a:lnTo>
                      <a:pt x="141" y="554"/>
                    </a:lnTo>
                    <a:lnTo>
                      <a:pt x="140" y="553"/>
                    </a:lnTo>
                    <a:lnTo>
                      <a:pt x="139" y="550"/>
                    </a:lnTo>
                    <a:lnTo>
                      <a:pt x="137" y="547"/>
                    </a:lnTo>
                    <a:lnTo>
                      <a:pt x="136" y="545"/>
                    </a:lnTo>
                    <a:lnTo>
                      <a:pt x="136" y="544"/>
                    </a:lnTo>
                    <a:lnTo>
                      <a:pt x="137" y="544"/>
                    </a:lnTo>
                    <a:lnTo>
                      <a:pt x="139" y="544"/>
                    </a:lnTo>
                    <a:lnTo>
                      <a:pt x="141" y="545"/>
                    </a:lnTo>
                    <a:lnTo>
                      <a:pt x="144" y="545"/>
                    </a:lnTo>
                    <a:lnTo>
                      <a:pt x="142" y="542"/>
                    </a:lnTo>
                    <a:lnTo>
                      <a:pt x="141" y="541"/>
                    </a:lnTo>
                    <a:lnTo>
                      <a:pt x="144" y="541"/>
                    </a:lnTo>
                    <a:lnTo>
                      <a:pt x="146" y="541"/>
                    </a:lnTo>
                    <a:lnTo>
                      <a:pt x="148" y="541"/>
                    </a:lnTo>
                    <a:lnTo>
                      <a:pt x="149" y="542"/>
                    </a:lnTo>
                    <a:lnTo>
                      <a:pt x="149" y="540"/>
                    </a:lnTo>
                    <a:lnTo>
                      <a:pt x="148" y="539"/>
                    </a:lnTo>
                    <a:lnTo>
                      <a:pt x="147" y="537"/>
                    </a:lnTo>
                    <a:lnTo>
                      <a:pt x="146" y="536"/>
                    </a:lnTo>
                    <a:lnTo>
                      <a:pt x="148" y="536"/>
                    </a:lnTo>
                    <a:lnTo>
                      <a:pt x="150" y="536"/>
                    </a:lnTo>
                    <a:lnTo>
                      <a:pt x="149" y="535"/>
                    </a:lnTo>
                    <a:lnTo>
                      <a:pt x="148" y="533"/>
                    </a:lnTo>
                    <a:lnTo>
                      <a:pt x="150" y="533"/>
                    </a:lnTo>
                    <a:lnTo>
                      <a:pt x="152" y="534"/>
                    </a:lnTo>
                    <a:lnTo>
                      <a:pt x="151" y="532"/>
                    </a:lnTo>
                    <a:lnTo>
                      <a:pt x="150" y="531"/>
                    </a:lnTo>
                    <a:lnTo>
                      <a:pt x="152" y="531"/>
                    </a:lnTo>
                    <a:lnTo>
                      <a:pt x="154" y="531"/>
                    </a:lnTo>
                    <a:lnTo>
                      <a:pt x="153" y="529"/>
                    </a:lnTo>
                    <a:lnTo>
                      <a:pt x="152" y="528"/>
                    </a:lnTo>
                    <a:lnTo>
                      <a:pt x="154" y="528"/>
                    </a:lnTo>
                    <a:lnTo>
                      <a:pt x="156" y="528"/>
                    </a:lnTo>
                    <a:lnTo>
                      <a:pt x="155" y="526"/>
                    </a:lnTo>
                    <a:lnTo>
                      <a:pt x="154" y="524"/>
                    </a:lnTo>
                    <a:lnTo>
                      <a:pt x="156" y="525"/>
                    </a:lnTo>
                    <a:lnTo>
                      <a:pt x="158" y="525"/>
                    </a:lnTo>
                    <a:lnTo>
                      <a:pt x="159" y="528"/>
                    </a:lnTo>
                    <a:lnTo>
                      <a:pt x="159" y="529"/>
                    </a:lnTo>
                    <a:lnTo>
                      <a:pt x="162" y="529"/>
                    </a:lnTo>
                    <a:lnTo>
                      <a:pt x="164" y="529"/>
                    </a:lnTo>
                    <a:lnTo>
                      <a:pt x="165" y="531"/>
                    </a:lnTo>
                    <a:lnTo>
                      <a:pt x="165" y="532"/>
                    </a:lnTo>
                    <a:lnTo>
                      <a:pt x="167" y="533"/>
                    </a:lnTo>
                    <a:lnTo>
                      <a:pt x="169" y="533"/>
                    </a:lnTo>
                    <a:lnTo>
                      <a:pt x="168" y="532"/>
                    </a:lnTo>
                    <a:lnTo>
                      <a:pt x="167" y="530"/>
                    </a:lnTo>
                    <a:lnTo>
                      <a:pt x="166" y="530"/>
                    </a:lnTo>
                    <a:lnTo>
                      <a:pt x="164" y="529"/>
                    </a:lnTo>
                    <a:lnTo>
                      <a:pt x="163" y="528"/>
                    </a:lnTo>
                    <a:lnTo>
                      <a:pt x="162" y="525"/>
                    </a:lnTo>
                    <a:lnTo>
                      <a:pt x="162" y="524"/>
                    </a:lnTo>
                    <a:lnTo>
                      <a:pt x="161" y="522"/>
                    </a:lnTo>
                    <a:lnTo>
                      <a:pt x="158" y="522"/>
                    </a:lnTo>
                    <a:lnTo>
                      <a:pt x="156" y="522"/>
                    </a:lnTo>
                    <a:lnTo>
                      <a:pt x="155" y="521"/>
                    </a:lnTo>
                    <a:lnTo>
                      <a:pt x="155" y="519"/>
                    </a:lnTo>
                    <a:lnTo>
                      <a:pt x="157" y="519"/>
                    </a:lnTo>
                    <a:lnTo>
                      <a:pt x="158" y="519"/>
                    </a:lnTo>
                    <a:lnTo>
                      <a:pt x="157" y="518"/>
                    </a:lnTo>
                    <a:lnTo>
                      <a:pt x="157" y="516"/>
                    </a:lnTo>
                    <a:lnTo>
                      <a:pt x="158" y="517"/>
                    </a:lnTo>
                    <a:lnTo>
                      <a:pt x="161" y="517"/>
                    </a:lnTo>
                    <a:lnTo>
                      <a:pt x="162" y="518"/>
                    </a:lnTo>
                    <a:lnTo>
                      <a:pt x="163" y="520"/>
                    </a:lnTo>
                    <a:lnTo>
                      <a:pt x="165" y="520"/>
                    </a:lnTo>
                    <a:lnTo>
                      <a:pt x="166" y="520"/>
                    </a:lnTo>
                    <a:lnTo>
                      <a:pt x="166" y="519"/>
                    </a:lnTo>
                    <a:lnTo>
                      <a:pt x="165" y="517"/>
                    </a:lnTo>
                    <a:lnTo>
                      <a:pt x="167" y="518"/>
                    </a:lnTo>
                    <a:lnTo>
                      <a:pt x="168" y="518"/>
                    </a:lnTo>
                    <a:lnTo>
                      <a:pt x="168" y="517"/>
                    </a:lnTo>
                    <a:lnTo>
                      <a:pt x="167" y="515"/>
                    </a:lnTo>
                    <a:lnTo>
                      <a:pt x="165" y="512"/>
                    </a:lnTo>
                    <a:lnTo>
                      <a:pt x="164" y="509"/>
                    </a:lnTo>
                    <a:lnTo>
                      <a:pt x="164" y="508"/>
                    </a:lnTo>
                    <a:lnTo>
                      <a:pt x="166" y="508"/>
                    </a:lnTo>
                    <a:lnTo>
                      <a:pt x="167" y="508"/>
                    </a:lnTo>
                    <a:lnTo>
                      <a:pt x="167" y="507"/>
                    </a:lnTo>
                    <a:lnTo>
                      <a:pt x="166" y="505"/>
                    </a:lnTo>
                    <a:lnTo>
                      <a:pt x="168" y="506"/>
                    </a:lnTo>
                    <a:lnTo>
                      <a:pt x="169" y="506"/>
                    </a:lnTo>
                    <a:lnTo>
                      <a:pt x="169" y="504"/>
                    </a:lnTo>
                    <a:lnTo>
                      <a:pt x="168" y="503"/>
                    </a:lnTo>
                    <a:lnTo>
                      <a:pt x="169" y="503"/>
                    </a:lnTo>
                    <a:lnTo>
                      <a:pt x="171" y="503"/>
                    </a:lnTo>
                    <a:lnTo>
                      <a:pt x="173" y="504"/>
                    </a:lnTo>
                    <a:lnTo>
                      <a:pt x="175" y="504"/>
                    </a:lnTo>
                    <a:lnTo>
                      <a:pt x="174" y="502"/>
                    </a:lnTo>
                    <a:lnTo>
                      <a:pt x="173" y="501"/>
                    </a:lnTo>
                    <a:lnTo>
                      <a:pt x="172" y="499"/>
                    </a:lnTo>
                    <a:lnTo>
                      <a:pt x="172" y="498"/>
                    </a:lnTo>
                    <a:lnTo>
                      <a:pt x="174" y="498"/>
                    </a:lnTo>
                    <a:lnTo>
                      <a:pt x="175" y="498"/>
                    </a:lnTo>
                    <a:lnTo>
                      <a:pt x="175" y="497"/>
                    </a:lnTo>
                    <a:lnTo>
                      <a:pt x="174" y="495"/>
                    </a:lnTo>
                    <a:lnTo>
                      <a:pt x="177" y="496"/>
                    </a:lnTo>
                    <a:lnTo>
                      <a:pt x="178" y="496"/>
                    </a:lnTo>
                    <a:lnTo>
                      <a:pt x="180" y="496"/>
                    </a:lnTo>
                    <a:lnTo>
                      <a:pt x="182" y="496"/>
                    </a:lnTo>
                    <a:lnTo>
                      <a:pt x="181" y="495"/>
                    </a:lnTo>
                    <a:lnTo>
                      <a:pt x="180" y="492"/>
                    </a:lnTo>
                    <a:lnTo>
                      <a:pt x="179" y="492"/>
                    </a:lnTo>
                    <a:lnTo>
                      <a:pt x="177" y="492"/>
                    </a:lnTo>
                    <a:lnTo>
                      <a:pt x="175" y="490"/>
                    </a:lnTo>
                    <a:lnTo>
                      <a:pt x="174" y="489"/>
                    </a:lnTo>
                    <a:lnTo>
                      <a:pt x="177" y="489"/>
                    </a:lnTo>
                    <a:lnTo>
                      <a:pt x="179" y="489"/>
                    </a:lnTo>
                    <a:lnTo>
                      <a:pt x="181" y="490"/>
                    </a:lnTo>
                    <a:lnTo>
                      <a:pt x="182" y="490"/>
                    </a:lnTo>
                    <a:lnTo>
                      <a:pt x="184" y="490"/>
                    </a:lnTo>
                    <a:lnTo>
                      <a:pt x="186" y="490"/>
                    </a:lnTo>
                    <a:lnTo>
                      <a:pt x="188" y="491"/>
                    </a:lnTo>
                    <a:lnTo>
                      <a:pt x="190" y="491"/>
                    </a:lnTo>
                    <a:lnTo>
                      <a:pt x="189" y="490"/>
                    </a:lnTo>
                    <a:lnTo>
                      <a:pt x="188" y="488"/>
                    </a:lnTo>
                    <a:lnTo>
                      <a:pt x="187" y="486"/>
                    </a:lnTo>
                    <a:lnTo>
                      <a:pt x="187" y="485"/>
                    </a:lnTo>
                    <a:lnTo>
                      <a:pt x="186" y="483"/>
                    </a:lnTo>
                    <a:lnTo>
                      <a:pt x="185" y="482"/>
                    </a:lnTo>
                    <a:lnTo>
                      <a:pt x="187" y="482"/>
                    </a:lnTo>
                    <a:lnTo>
                      <a:pt x="189" y="482"/>
                    </a:lnTo>
                    <a:lnTo>
                      <a:pt x="188" y="481"/>
                    </a:lnTo>
                    <a:lnTo>
                      <a:pt x="187" y="479"/>
                    </a:lnTo>
                    <a:lnTo>
                      <a:pt x="189" y="480"/>
                    </a:lnTo>
                    <a:lnTo>
                      <a:pt x="191" y="480"/>
                    </a:lnTo>
                    <a:lnTo>
                      <a:pt x="190" y="478"/>
                    </a:lnTo>
                    <a:lnTo>
                      <a:pt x="189" y="477"/>
                    </a:lnTo>
                    <a:lnTo>
                      <a:pt x="191" y="477"/>
                    </a:lnTo>
                    <a:lnTo>
                      <a:pt x="194" y="477"/>
                    </a:lnTo>
                    <a:lnTo>
                      <a:pt x="192" y="475"/>
                    </a:lnTo>
                    <a:lnTo>
                      <a:pt x="191" y="473"/>
                    </a:lnTo>
                    <a:lnTo>
                      <a:pt x="190" y="472"/>
                    </a:lnTo>
                    <a:lnTo>
                      <a:pt x="190" y="470"/>
                    </a:lnTo>
                    <a:lnTo>
                      <a:pt x="191" y="470"/>
                    </a:lnTo>
                    <a:lnTo>
                      <a:pt x="194" y="471"/>
                    </a:lnTo>
                    <a:lnTo>
                      <a:pt x="195" y="472"/>
                    </a:lnTo>
                    <a:lnTo>
                      <a:pt x="196" y="474"/>
                    </a:lnTo>
                    <a:lnTo>
                      <a:pt x="197" y="474"/>
                    </a:lnTo>
                    <a:lnTo>
                      <a:pt x="199" y="474"/>
                    </a:lnTo>
                    <a:lnTo>
                      <a:pt x="199" y="473"/>
                    </a:lnTo>
                    <a:lnTo>
                      <a:pt x="198" y="471"/>
                    </a:lnTo>
                    <a:lnTo>
                      <a:pt x="197" y="470"/>
                    </a:lnTo>
                    <a:lnTo>
                      <a:pt x="196" y="468"/>
                    </a:lnTo>
                    <a:lnTo>
                      <a:pt x="195" y="467"/>
                    </a:lnTo>
                    <a:lnTo>
                      <a:pt x="195" y="465"/>
                    </a:lnTo>
                    <a:lnTo>
                      <a:pt x="196" y="466"/>
                    </a:lnTo>
                    <a:lnTo>
                      <a:pt x="198" y="466"/>
                    </a:lnTo>
                    <a:lnTo>
                      <a:pt x="198" y="464"/>
                    </a:lnTo>
                    <a:lnTo>
                      <a:pt x="197" y="463"/>
                    </a:lnTo>
                    <a:lnTo>
                      <a:pt x="196" y="461"/>
                    </a:lnTo>
                    <a:lnTo>
                      <a:pt x="195" y="459"/>
                    </a:lnTo>
                    <a:lnTo>
                      <a:pt x="197" y="459"/>
                    </a:lnTo>
                    <a:lnTo>
                      <a:pt x="199" y="459"/>
                    </a:lnTo>
                    <a:lnTo>
                      <a:pt x="201" y="461"/>
                    </a:lnTo>
                    <a:lnTo>
                      <a:pt x="202" y="461"/>
                    </a:lnTo>
                    <a:lnTo>
                      <a:pt x="202" y="458"/>
                    </a:lnTo>
                    <a:lnTo>
                      <a:pt x="201" y="457"/>
                    </a:lnTo>
                    <a:lnTo>
                      <a:pt x="203" y="457"/>
                    </a:lnTo>
                    <a:lnTo>
                      <a:pt x="204" y="457"/>
                    </a:lnTo>
                    <a:lnTo>
                      <a:pt x="206" y="458"/>
                    </a:lnTo>
                    <a:lnTo>
                      <a:pt x="208" y="458"/>
                    </a:lnTo>
                    <a:lnTo>
                      <a:pt x="207" y="457"/>
                    </a:lnTo>
                    <a:lnTo>
                      <a:pt x="206" y="455"/>
                    </a:lnTo>
                    <a:lnTo>
                      <a:pt x="206" y="453"/>
                    </a:lnTo>
                    <a:lnTo>
                      <a:pt x="205" y="452"/>
                    </a:lnTo>
                    <a:lnTo>
                      <a:pt x="207" y="452"/>
                    </a:lnTo>
                    <a:lnTo>
                      <a:pt x="210" y="453"/>
                    </a:lnTo>
                    <a:lnTo>
                      <a:pt x="208" y="451"/>
                    </a:lnTo>
                    <a:lnTo>
                      <a:pt x="207" y="449"/>
                    </a:lnTo>
                    <a:lnTo>
                      <a:pt x="210" y="450"/>
                    </a:lnTo>
                    <a:lnTo>
                      <a:pt x="212" y="450"/>
                    </a:lnTo>
                    <a:lnTo>
                      <a:pt x="212" y="452"/>
                    </a:lnTo>
                    <a:lnTo>
                      <a:pt x="213" y="453"/>
                    </a:lnTo>
                    <a:lnTo>
                      <a:pt x="215" y="453"/>
                    </a:lnTo>
                    <a:lnTo>
                      <a:pt x="217" y="454"/>
                    </a:lnTo>
                    <a:lnTo>
                      <a:pt x="216" y="452"/>
                    </a:lnTo>
                    <a:lnTo>
                      <a:pt x="215" y="451"/>
                    </a:lnTo>
                    <a:lnTo>
                      <a:pt x="214" y="449"/>
                    </a:lnTo>
                    <a:lnTo>
                      <a:pt x="214" y="448"/>
                    </a:lnTo>
                    <a:lnTo>
                      <a:pt x="213" y="446"/>
                    </a:lnTo>
                    <a:lnTo>
                      <a:pt x="212" y="445"/>
                    </a:lnTo>
                    <a:lnTo>
                      <a:pt x="214" y="445"/>
                    </a:lnTo>
                    <a:lnTo>
                      <a:pt x="216" y="445"/>
                    </a:lnTo>
                    <a:lnTo>
                      <a:pt x="215" y="444"/>
                    </a:lnTo>
                    <a:lnTo>
                      <a:pt x="214" y="441"/>
                    </a:lnTo>
                    <a:lnTo>
                      <a:pt x="216" y="441"/>
                    </a:lnTo>
                    <a:lnTo>
                      <a:pt x="218" y="442"/>
                    </a:lnTo>
                    <a:lnTo>
                      <a:pt x="220" y="442"/>
                    </a:lnTo>
                    <a:lnTo>
                      <a:pt x="221" y="442"/>
                    </a:lnTo>
                    <a:lnTo>
                      <a:pt x="221" y="441"/>
                    </a:lnTo>
                    <a:lnTo>
                      <a:pt x="220" y="439"/>
                    </a:lnTo>
                    <a:lnTo>
                      <a:pt x="218" y="439"/>
                    </a:lnTo>
                    <a:lnTo>
                      <a:pt x="216" y="439"/>
                    </a:lnTo>
                    <a:lnTo>
                      <a:pt x="216" y="437"/>
                    </a:lnTo>
                    <a:lnTo>
                      <a:pt x="215" y="436"/>
                    </a:lnTo>
                    <a:lnTo>
                      <a:pt x="217" y="436"/>
                    </a:lnTo>
                    <a:lnTo>
                      <a:pt x="218" y="436"/>
                    </a:lnTo>
                    <a:lnTo>
                      <a:pt x="218" y="435"/>
                    </a:lnTo>
                    <a:lnTo>
                      <a:pt x="217" y="433"/>
                    </a:lnTo>
                    <a:lnTo>
                      <a:pt x="219" y="433"/>
                    </a:lnTo>
                    <a:lnTo>
                      <a:pt x="220" y="434"/>
                    </a:lnTo>
                    <a:lnTo>
                      <a:pt x="221" y="435"/>
                    </a:lnTo>
                    <a:lnTo>
                      <a:pt x="222" y="437"/>
                    </a:lnTo>
                    <a:lnTo>
                      <a:pt x="224" y="437"/>
                    </a:lnTo>
                    <a:lnTo>
                      <a:pt x="225" y="437"/>
                    </a:lnTo>
                    <a:lnTo>
                      <a:pt x="225" y="436"/>
                    </a:lnTo>
                    <a:lnTo>
                      <a:pt x="224" y="434"/>
                    </a:lnTo>
                    <a:lnTo>
                      <a:pt x="223" y="433"/>
                    </a:lnTo>
                    <a:lnTo>
                      <a:pt x="222" y="431"/>
                    </a:lnTo>
                    <a:lnTo>
                      <a:pt x="222" y="430"/>
                    </a:lnTo>
                    <a:lnTo>
                      <a:pt x="221" y="428"/>
                    </a:lnTo>
                    <a:lnTo>
                      <a:pt x="223" y="428"/>
                    </a:lnTo>
                    <a:lnTo>
                      <a:pt x="225" y="429"/>
                    </a:lnTo>
                    <a:lnTo>
                      <a:pt x="224" y="427"/>
                    </a:lnTo>
                    <a:lnTo>
                      <a:pt x="223" y="425"/>
                    </a:lnTo>
                    <a:lnTo>
                      <a:pt x="225" y="425"/>
                    </a:lnTo>
                    <a:lnTo>
                      <a:pt x="228" y="425"/>
                    </a:lnTo>
                    <a:lnTo>
                      <a:pt x="227" y="424"/>
                    </a:lnTo>
                    <a:lnTo>
                      <a:pt x="225" y="422"/>
                    </a:lnTo>
                    <a:lnTo>
                      <a:pt x="228" y="423"/>
                    </a:lnTo>
                    <a:lnTo>
                      <a:pt x="230" y="423"/>
                    </a:lnTo>
                    <a:lnTo>
                      <a:pt x="229" y="421"/>
                    </a:lnTo>
                    <a:lnTo>
                      <a:pt x="228" y="420"/>
                    </a:lnTo>
                    <a:lnTo>
                      <a:pt x="230" y="420"/>
                    </a:lnTo>
                    <a:lnTo>
                      <a:pt x="232" y="420"/>
                    </a:lnTo>
                    <a:lnTo>
                      <a:pt x="235" y="421"/>
                    </a:lnTo>
                    <a:lnTo>
                      <a:pt x="239" y="422"/>
                    </a:lnTo>
                    <a:lnTo>
                      <a:pt x="238" y="420"/>
                    </a:lnTo>
                    <a:lnTo>
                      <a:pt x="237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0" y="418"/>
                    </a:lnTo>
                    <a:lnTo>
                      <a:pt x="239" y="416"/>
                    </a:lnTo>
                    <a:lnTo>
                      <a:pt x="238" y="416"/>
                    </a:lnTo>
                    <a:lnTo>
                      <a:pt x="236" y="415"/>
                    </a:lnTo>
                    <a:lnTo>
                      <a:pt x="237" y="417"/>
                    </a:lnTo>
                    <a:lnTo>
                      <a:pt x="237" y="418"/>
                    </a:lnTo>
                    <a:lnTo>
                      <a:pt x="236" y="418"/>
                    </a:lnTo>
                    <a:lnTo>
                      <a:pt x="234" y="418"/>
                    </a:lnTo>
                    <a:lnTo>
                      <a:pt x="233" y="416"/>
                    </a:lnTo>
                    <a:lnTo>
                      <a:pt x="232" y="415"/>
                    </a:lnTo>
                    <a:lnTo>
                      <a:pt x="234" y="415"/>
                    </a:lnTo>
                    <a:lnTo>
                      <a:pt x="236" y="415"/>
                    </a:lnTo>
                    <a:lnTo>
                      <a:pt x="235" y="414"/>
                    </a:lnTo>
                    <a:lnTo>
                      <a:pt x="234" y="412"/>
                    </a:lnTo>
                    <a:lnTo>
                      <a:pt x="236" y="413"/>
                    </a:lnTo>
                    <a:lnTo>
                      <a:pt x="238" y="413"/>
                    </a:lnTo>
                    <a:lnTo>
                      <a:pt x="240" y="413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0" y="411"/>
                    </a:lnTo>
                    <a:lnTo>
                      <a:pt x="239" y="408"/>
                    </a:lnTo>
                    <a:lnTo>
                      <a:pt x="239" y="406"/>
                    </a:lnTo>
                    <a:lnTo>
                      <a:pt x="240" y="407"/>
                    </a:lnTo>
                    <a:lnTo>
                      <a:pt x="242" y="407"/>
                    </a:lnTo>
                    <a:lnTo>
                      <a:pt x="241" y="406"/>
                    </a:lnTo>
                    <a:lnTo>
                      <a:pt x="241" y="404"/>
                    </a:lnTo>
                    <a:lnTo>
                      <a:pt x="244" y="404"/>
                    </a:lnTo>
                    <a:lnTo>
                      <a:pt x="245" y="405"/>
                    </a:lnTo>
                    <a:lnTo>
                      <a:pt x="247" y="405"/>
                    </a:lnTo>
                    <a:lnTo>
                      <a:pt x="249" y="405"/>
                    </a:lnTo>
                    <a:lnTo>
                      <a:pt x="248" y="404"/>
                    </a:lnTo>
                    <a:lnTo>
                      <a:pt x="247" y="402"/>
                    </a:lnTo>
                    <a:lnTo>
                      <a:pt x="247" y="401"/>
                    </a:lnTo>
                    <a:lnTo>
                      <a:pt x="246" y="399"/>
                    </a:lnTo>
                    <a:lnTo>
                      <a:pt x="248" y="400"/>
                    </a:lnTo>
                    <a:lnTo>
                      <a:pt x="249" y="400"/>
                    </a:lnTo>
                    <a:lnTo>
                      <a:pt x="249" y="398"/>
                    </a:lnTo>
                    <a:lnTo>
                      <a:pt x="248" y="397"/>
                    </a:lnTo>
                    <a:lnTo>
                      <a:pt x="250" y="397"/>
                    </a:lnTo>
                    <a:lnTo>
                      <a:pt x="252" y="397"/>
                    </a:lnTo>
                    <a:lnTo>
                      <a:pt x="251" y="396"/>
                    </a:lnTo>
                    <a:lnTo>
                      <a:pt x="250" y="394"/>
                    </a:lnTo>
                    <a:lnTo>
                      <a:pt x="252" y="395"/>
                    </a:lnTo>
                    <a:lnTo>
                      <a:pt x="254" y="395"/>
                    </a:lnTo>
                    <a:lnTo>
                      <a:pt x="255" y="395"/>
                    </a:lnTo>
                    <a:lnTo>
                      <a:pt x="257" y="396"/>
                    </a:lnTo>
                    <a:lnTo>
                      <a:pt x="258" y="397"/>
                    </a:lnTo>
                    <a:lnTo>
                      <a:pt x="260" y="399"/>
                    </a:lnTo>
                    <a:lnTo>
                      <a:pt x="261" y="399"/>
                    </a:lnTo>
                    <a:lnTo>
                      <a:pt x="263" y="399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6" y="398"/>
                    </a:lnTo>
                    <a:lnTo>
                      <a:pt x="265" y="397"/>
                    </a:lnTo>
                    <a:lnTo>
                      <a:pt x="267" y="397"/>
                    </a:lnTo>
                    <a:lnTo>
                      <a:pt x="269" y="398"/>
                    </a:lnTo>
                    <a:lnTo>
                      <a:pt x="268" y="396"/>
                    </a:lnTo>
                    <a:lnTo>
                      <a:pt x="267" y="394"/>
                    </a:lnTo>
                    <a:lnTo>
                      <a:pt x="266" y="394"/>
                    </a:lnTo>
                    <a:lnTo>
                      <a:pt x="264" y="394"/>
                    </a:lnTo>
                    <a:lnTo>
                      <a:pt x="264" y="395"/>
                    </a:lnTo>
                    <a:lnTo>
                      <a:pt x="265" y="397"/>
                    </a:lnTo>
                    <a:lnTo>
                      <a:pt x="264" y="397"/>
                    </a:lnTo>
                    <a:lnTo>
                      <a:pt x="262" y="396"/>
                    </a:lnTo>
                    <a:lnTo>
                      <a:pt x="260" y="396"/>
                    </a:lnTo>
                    <a:lnTo>
                      <a:pt x="257" y="396"/>
                    </a:lnTo>
                    <a:lnTo>
                      <a:pt x="256" y="394"/>
                    </a:lnTo>
                    <a:lnTo>
                      <a:pt x="256" y="392"/>
                    </a:lnTo>
                    <a:lnTo>
                      <a:pt x="254" y="391"/>
                    </a:lnTo>
                    <a:lnTo>
                      <a:pt x="252" y="391"/>
                    </a:lnTo>
                    <a:lnTo>
                      <a:pt x="252" y="389"/>
                    </a:lnTo>
                    <a:lnTo>
                      <a:pt x="251" y="388"/>
                    </a:lnTo>
                    <a:lnTo>
                      <a:pt x="254" y="388"/>
                    </a:lnTo>
                    <a:lnTo>
                      <a:pt x="256" y="389"/>
                    </a:lnTo>
                    <a:lnTo>
                      <a:pt x="258" y="389"/>
                    </a:lnTo>
                    <a:lnTo>
                      <a:pt x="257" y="388"/>
                    </a:lnTo>
                    <a:lnTo>
                      <a:pt x="256" y="386"/>
                    </a:lnTo>
                    <a:lnTo>
                      <a:pt x="256" y="384"/>
                    </a:lnTo>
                    <a:lnTo>
                      <a:pt x="255" y="383"/>
                    </a:lnTo>
                    <a:lnTo>
                      <a:pt x="257" y="383"/>
                    </a:lnTo>
                    <a:lnTo>
                      <a:pt x="260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3" y="383"/>
                    </a:lnTo>
                    <a:lnTo>
                      <a:pt x="262" y="381"/>
                    </a:lnTo>
                    <a:lnTo>
                      <a:pt x="261" y="380"/>
                    </a:lnTo>
                    <a:lnTo>
                      <a:pt x="260" y="378"/>
                    </a:lnTo>
                    <a:lnTo>
                      <a:pt x="262" y="378"/>
                    </a:lnTo>
                    <a:lnTo>
                      <a:pt x="264" y="379"/>
                    </a:lnTo>
                    <a:lnTo>
                      <a:pt x="263" y="377"/>
                    </a:lnTo>
                    <a:lnTo>
                      <a:pt x="262" y="375"/>
                    </a:lnTo>
                    <a:lnTo>
                      <a:pt x="264" y="375"/>
                    </a:lnTo>
                    <a:lnTo>
                      <a:pt x="266" y="375"/>
                    </a:lnTo>
                    <a:lnTo>
                      <a:pt x="268" y="377"/>
                    </a:lnTo>
                    <a:lnTo>
                      <a:pt x="269" y="377"/>
                    </a:lnTo>
                    <a:lnTo>
                      <a:pt x="269" y="374"/>
                    </a:lnTo>
                    <a:lnTo>
                      <a:pt x="268" y="373"/>
                    </a:lnTo>
                    <a:lnTo>
                      <a:pt x="267" y="371"/>
                    </a:lnTo>
                    <a:lnTo>
                      <a:pt x="267" y="370"/>
                    </a:lnTo>
                    <a:lnTo>
                      <a:pt x="268" y="370"/>
                    </a:lnTo>
                    <a:lnTo>
                      <a:pt x="270" y="370"/>
                    </a:lnTo>
                    <a:lnTo>
                      <a:pt x="271" y="372"/>
                    </a:lnTo>
                    <a:lnTo>
                      <a:pt x="271" y="374"/>
                    </a:lnTo>
                    <a:lnTo>
                      <a:pt x="273" y="374"/>
                    </a:lnTo>
                    <a:lnTo>
                      <a:pt x="275" y="374"/>
                    </a:lnTo>
                    <a:lnTo>
                      <a:pt x="274" y="373"/>
                    </a:lnTo>
                    <a:lnTo>
                      <a:pt x="274" y="371"/>
                    </a:lnTo>
                    <a:lnTo>
                      <a:pt x="273" y="371"/>
                    </a:lnTo>
                    <a:lnTo>
                      <a:pt x="272" y="371"/>
                    </a:lnTo>
                    <a:lnTo>
                      <a:pt x="271" y="371"/>
                    </a:lnTo>
                    <a:lnTo>
                      <a:pt x="270" y="370"/>
                    </a:lnTo>
                    <a:lnTo>
                      <a:pt x="269" y="369"/>
                    </a:lnTo>
                    <a:lnTo>
                      <a:pt x="269" y="367"/>
                    </a:lnTo>
                    <a:lnTo>
                      <a:pt x="270" y="368"/>
                    </a:lnTo>
                    <a:lnTo>
                      <a:pt x="272" y="368"/>
                    </a:lnTo>
                    <a:lnTo>
                      <a:pt x="272" y="367"/>
                    </a:lnTo>
                    <a:lnTo>
                      <a:pt x="271" y="365"/>
                    </a:lnTo>
                    <a:lnTo>
                      <a:pt x="270" y="363"/>
                    </a:lnTo>
                    <a:lnTo>
                      <a:pt x="269" y="362"/>
                    </a:lnTo>
                    <a:lnTo>
                      <a:pt x="271" y="362"/>
                    </a:lnTo>
                    <a:lnTo>
                      <a:pt x="273" y="362"/>
                    </a:lnTo>
                    <a:lnTo>
                      <a:pt x="277" y="363"/>
                    </a:lnTo>
                    <a:lnTo>
                      <a:pt x="281" y="364"/>
                    </a:lnTo>
                    <a:lnTo>
                      <a:pt x="283" y="364"/>
                    </a:lnTo>
                    <a:lnTo>
                      <a:pt x="284" y="364"/>
                    </a:lnTo>
                    <a:lnTo>
                      <a:pt x="284" y="363"/>
                    </a:lnTo>
                    <a:lnTo>
                      <a:pt x="283" y="361"/>
                    </a:lnTo>
                    <a:lnTo>
                      <a:pt x="282" y="357"/>
                    </a:lnTo>
                    <a:lnTo>
                      <a:pt x="280" y="354"/>
                    </a:lnTo>
                    <a:lnTo>
                      <a:pt x="279" y="353"/>
                    </a:lnTo>
                    <a:lnTo>
                      <a:pt x="279" y="351"/>
                    </a:lnTo>
                    <a:lnTo>
                      <a:pt x="280" y="351"/>
                    </a:lnTo>
                    <a:lnTo>
                      <a:pt x="282" y="352"/>
                    </a:lnTo>
                    <a:lnTo>
                      <a:pt x="284" y="352"/>
                    </a:lnTo>
                    <a:lnTo>
                      <a:pt x="286" y="353"/>
                    </a:lnTo>
                    <a:lnTo>
                      <a:pt x="285" y="351"/>
                    </a:lnTo>
                    <a:lnTo>
                      <a:pt x="284" y="349"/>
                    </a:lnTo>
                    <a:lnTo>
                      <a:pt x="284" y="348"/>
                    </a:lnTo>
                    <a:lnTo>
                      <a:pt x="283" y="346"/>
                    </a:lnTo>
                    <a:lnTo>
                      <a:pt x="285" y="347"/>
                    </a:lnTo>
                    <a:lnTo>
                      <a:pt x="287" y="347"/>
                    </a:lnTo>
                    <a:lnTo>
                      <a:pt x="288" y="347"/>
                    </a:lnTo>
                    <a:lnTo>
                      <a:pt x="290" y="348"/>
                    </a:lnTo>
                    <a:lnTo>
                      <a:pt x="292" y="348"/>
                    </a:lnTo>
                    <a:lnTo>
                      <a:pt x="295" y="348"/>
                    </a:lnTo>
                    <a:lnTo>
                      <a:pt x="294" y="347"/>
                    </a:lnTo>
                    <a:lnTo>
                      <a:pt x="292" y="345"/>
                    </a:lnTo>
                    <a:lnTo>
                      <a:pt x="295" y="346"/>
                    </a:lnTo>
                    <a:lnTo>
                      <a:pt x="297" y="346"/>
                    </a:lnTo>
                    <a:lnTo>
                      <a:pt x="299" y="347"/>
                    </a:lnTo>
                    <a:lnTo>
                      <a:pt x="300" y="347"/>
                    </a:lnTo>
                    <a:lnTo>
                      <a:pt x="300" y="345"/>
                    </a:lnTo>
                    <a:lnTo>
                      <a:pt x="299" y="344"/>
                    </a:lnTo>
                    <a:lnTo>
                      <a:pt x="298" y="342"/>
                    </a:lnTo>
                    <a:lnTo>
                      <a:pt x="297" y="342"/>
                    </a:lnTo>
                    <a:lnTo>
                      <a:pt x="296" y="342"/>
                    </a:lnTo>
                    <a:lnTo>
                      <a:pt x="295" y="342"/>
                    </a:lnTo>
                    <a:lnTo>
                      <a:pt x="295" y="340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40"/>
                    </a:lnTo>
                    <a:lnTo>
                      <a:pt x="299" y="340"/>
                    </a:lnTo>
                    <a:lnTo>
                      <a:pt x="301" y="340"/>
                    </a:lnTo>
                    <a:lnTo>
                      <a:pt x="300" y="339"/>
                    </a:lnTo>
                    <a:lnTo>
                      <a:pt x="300" y="337"/>
                    </a:lnTo>
                    <a:lnTo>
                      <a:pt x="301" y="338"/>
                    </a:lnTo>
                    <a:lnTo>
                      <a:pt x="303" y="338"/>
                    </a:lnTo>
                    <a:lnTo>
                      <a:pt x="302" y="336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5" y="335"/>
                    </a:lnTo>
                    <a:lnTo>
                      <a:pt x="305" y="334"/>
                    </a:lnTo>
                    <a:lnTo>
                      <a:pt x="304" y="332"/>
                    </a:lnTo>
                    <a:lnTo>
                      <a:pt x="303" y="329"/>
                    </a:lnTo>
                    <a:lnTo>
                      <a:pt x="302" y="328"/>
                    </a:lnTo>
                    <a:lnTo>
                      <a:pt x="301" y="325"/>
                    </a:lnTo>
                    <a:lnTo>
                      <a:pt x="303" y="327"/>
                    </a:lnTo>
                    <a:lnTo>
                      <a:pt x="305" y="327"/>
                    </a:lnTo>
                    <a:lnTo>
                      <a:pt x="304" y="324"/>
                    </a:lnTo>
                    <a:lnTo>
                      <a:pt x="303" y="323"/>
                    </a:lnTo>
                    <a:lnTo>
                      <a:pt x="305" y="323"/>
                    </a:lnTo>
                    <a:lnTo>
                      <a:pt x="307" y="323"/>
                    </a:lnTo>
                    <a:lnTo>
                      <a:pt x="310" y="324"/>
                    </a:lnTo>
                    <a:lnTo>
                      <a:pt x="311" y="324"/>
                    </a:lnTo>
                    <a:lnTo>
                      <a:pt x="311" y="323"/>
                    </a:lnTo>
                    <a:lnTo>
                      <a:pt x="310" y="321"/>
                    </a:lnTo>
                    <a:lnTo>
                      <a:pt x="308" y="319"/>
                    </a:lnTo>
                    <a:lnTo>
                      <a:pt x="308" y="318"/>
                    </a:lnTo>
                    <a:lnTo>
                      <a:pt x="310" y="318"/>
                    </a:lnTo>
                    <a:lnTo>
                      <a:pt x="312" y="319"/>
                    </a:lnTo>
                    <a:lnTo>
                      <a:pt x="311" y="317"/>
                    </a:lnTo>
                    <a:lnTo>
                      <a:pt x="311" y="316"/>
                    </a:lnTo>
                    <a:lnTo>
                      <a:pt x="313" y="316"/>
                    </a:lnTo>
                    <a:lnTo>
                      <a:pt x="314" y="316"/>
                    </a:lnTo>
                    <a:lnTo>
                      <a:pt x="314" y="315"/>
                    </a:lnTo>
                    <a:lnTo>
                      <a:pt x="313" y="313"/>
                    </a:lnTo>
                    <a:lnTo>
                      <a:pt x="315" y="314"/>
                    </a:lnTo>
                    <a:lnTo>
                      <a:pt x="316" y="314"/>
                    </a:lnTo>
                    <a:lnTo>
                      <a:pt x="316" y="312"/>
                    </a:lnTo>
                    <a:lnTo>
                      <a:pt x="315" y="311"/>
                    </a:lnTo>
                    <a:lnTo>
                      <a:pt x="314" y="308"/>
                    </a:lnTo>
                    <a:lnTo>
                      <a:pt x="314" y="307"/>
                    </a:lnTo>
                    <a:lnTo>
                      <a:pt x="315" y="307"/>
                    </a:lnTo>
                    <a:lnTo>
                      <a:pt x="317" y="307"/>
                    </a:lnTo>
                    <a:lnTo>
                      <a:pt x="318" y="310"/>
                    </a:lnTo>
                    <a:lnTo>
                      <a:pt x="319" y="312"/>
                    </a:lnTo>
                    <a:lnTo>
                      <a:pt x="320" y="312"/>
                    </a:lnTo>
                    <a:lnTo>
                      <a:pt x="322" y="312"/>
                    </a:lnTo>
                    <a:lnTo>
                      <a:pt x="321" y="311"/>
                    </a:lnTo>
                    <a:lnTo>
                      <a:pt x="321" y="308"/>
                    </a:lnTo>
                    <a:lnTo>
                      <a:pt x="322" y="310"/>
                    </a:lnTo>
                    <a:lnTo>
                      <a:pt x="324" y="310"/>
                    </a:lnTo>
                    <a:lnTo>
                      <a:pt x="324" y="307"/>
                    </a:lnTo>
                    <a:lnTo>
                      <a:pt x="323" y="306"/>
                    </a:lnTo>
                    <a:lnTo>
                      <a:pt x="325" y="306"/>
                    </a:lnTo>
                    <a:lnTo>
                      <a:pt x="327" y="306"/>
                    </a:lnTo>
                    <a:lnTo>
                      <a:pt x="327" y="305"/>
                    </a:lnTo>
                    <a:lnTo>
                      <a:pt x="325" y="303"/>
                    </a:lnTo>
                    <a:lnTo>
                      <a:pt x="328" y="304"/>
                    </a:lnTo>
                    <a:lnTo>
                      <a:pt x="330" y="304"/>
                    </a:lnTo>
                    <a:lnTo>
                      <a:pt x="329" y="303"/>
                    </a:lnTo>
                    <a:lnTo>
                      <a:pt x="328" y="301"/>
                    </a:lnTo>
                    <a:lnTo>
                      <a:pt x="325" y="301"/>
                    </a:lnTo>
                    <a:lnTo>
                      <a:pt x="324" y="300"/>
                    </a:lnTo>
                    <a:lnTo>
                      <a:pt x="323" y="299"/>
                    </a:lnTo>
                    <a:lnTo>
                      <a:pt x="322" y="297"/>
                    </a:lnTo>
                    <a:lnTo>
                      <a:pt x="324" y="297"/>
                    </a:lnTo>
                    <a:lnTo>
                      <a:pt x="327" y="298"/>
                    </a:lnTo>
                    <a:lnTo>
                      <a:pt x="329" y="298"/>
                    </a:lnTo>
                    <a:lnTo>
                      <a:pt x="330" y="299"/>
                    </a:lnTo>
                    <a:lnTo>
                      <a:pt x="330" y="297"/>
                    </a:lnTo>
                    <a:lnTo>
                      <a:pt x="329" y="296"/>
                    </a:lnTo>
                    <a:lnTo>
                      <a:pt x="328" y="294"/>
                    </a:lnTo>
                    <a:lnTo>
                      <a:pt x="328" y="291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2" y="295"/>
                    </a:lnTo>
                    <a:lnTo>
                      <a:pt x="333" y="296"/>
                    </a:lnTo>
                    <a:lnTo>
                      <a:pt x="334" y="297"/>
                    </a:lnTo>
                    <a:lnTo>
                      <a:pt x="336" y="297"/>
                    </a:lnTo>
                    <a:lnTo>
                      <a:pt x="335" y="296"/>
                    </a:lnTo>
                    <a:lnTo>
                      <a:pt x="335" y="294"/>
                    </a:lnTo>
                    <a:lnTo>
                      <a:pt x="333" y="294"/>
                    </a:lnTo>
                    <a:lnTo>
                      <a:pt x="331" y="292"/>
                    </a:lnTo>
                    <a:lnTo>
                      <a:pt x="330" y="291"/>
                    </a:lnTo>
                    <a:lnTo>
                      <a:pt x="330" y="289"/>
                    </a:lnTo>
                    <a:lnTo>
                      <a:pt x="332" y="289"/>
                    </a:lnTo>
                    <a:lnTo>
                      <a:pt x="333" y="290"/>
                    </a:lnTo>
                    <a:lnTo>
                      <a:pt x="333" y="288"/>
                    </a:lnTo>
                    <a:lnTo>
                      <a:pt x="332" y="287"/>
                    </a:lnTo>
                    <a:lnTo>
                      <a:pt x="334" y="287"/>
                    </a:lnTo>
                    <a:lnTo>
                      <a:pt x="336" y="287"/>
                    </a:lnTo>
                    <a:lnTo>
                      <a:pt x="337" y="288"/>
                    </a:lnTo>
                    <a:lnTo>
                      <a:pt x="339" y="288"/>
                    </a:lnTo>
                    <a:lnTo>
                      <a:pt x="338" y="287"/>
                    </a:lnTo>
                    <a:lnTo>
                      <a:pt x="338" y="285"/>
                    </a:lnTo>
                    <a:lnTo>
                      <a:pt x="336" y="285"/>
                    </a:lnTo>
                    <a:lnTo>
                      <a:pt x="334" y="284"/>
                    </a:lnTo>
                    <a:lnTo>
                      <a:pt x="334" y="283"/>
                    </a:lnTo>
                    <a:lnTo>
                      <a:pt x="333" y="281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8" y="282"/>
                    </a:lnTo>
                    <a:lnTo>
                      <a:pt x="340" y="283"/>
                    </a:lnTo>
                    <a:lnTo>
                      <a:pt x="339" y="281"/>
                    </a:lnTo>
                    <a:lnTo>
                      <a:pt x="339" y="280"/>
                    </a:lnTo>
                    <a:lnTo>
                      <a:pt x="340" y="280"/>
                    </a:lnTo>
                    <a:lnTo>
                      <a:pt x="343" y="280"/>
                    </a:lnTo>
                    <a:lnTo>
                      <a:pt x="341" y="279"/>
                    </a:lnTo>
                    <a:lnTo>
                      <a:pt x="341" y="277"/>
                    </a:lnTo>
                    <a:lnTo>
                      <a:pt x="344" y="278"/>
                    </a:lnTo>
                    <a:lnTo>
                      <a:pt x="345" y="278"/>
                    </a:lnTo>
                    <a:lnTo>
                      <a:pt x="345" y="277"/>
                    </a:lnTo>
                    <a:lnTo>
                      <a:pt x="344" y="274"/>
                    </a:lnTo>
                    <a:lnTo>
                      <a:pt x="343" y="272"/>
                    </a:lnTo>
                    <a:lnTo>
                      <a:pt x="343" y="271"/>
                    </a:lnTo>
                    <a:lnTo>
                      <a:pt x="344" y="271"/>
                    </a:lnTo>
                    <a:lnTo>
                      <a:pt x="346" y="272"/>
                    </a:lnTo>
                    <a:lnTo>
                      <a:pt x="347" y="273"/>
                    </a:lnTo>
                    <a:lnTo>
                      <a:pt x="347" y="275"/>
                    </a:lnTo>
                    <a:lnTo>
                      <a:pt x="349" y="275"/>
                    </a:lnTo>
                    <a:lnTo>
                      <a:pt x="351" y="275"/>
                    </a:lnTo>
                    <a:lnTo>
                      <a:pt x="350" y="274"/>
                    </a:lnTo>
                    <a:lnTo>
                      <a:pt x="350" y="272"/>
                    </a:lnTo>
                    <a:lnTo>
                      <a:pt x="349" y="271"/>
                    </a:lnTo>
                    <a:lnTo>
                      <a:pt x="348" y="269"/>
                    </a:lnTo>
                    <a:lnTo>
                      <a:pt x="350" y="269"/>
                    </a:lnTo>
                    <a:lnTo>
                      <a:pt x="352" y="270"/>
                    </a:lnTo>
                    <a:lnTo>
                      <a:pt x="355" y="271"/>
                    </a:lnTo>
                    <a:lnTo>
                      <a:pt x="356" y="272"/>
                    </a:lnTo>
                    <a:lnTo>
                      <a:pt x="357" y="274"/>
                    </a:lnTo>
                    <a:lnTo>
                      <a:pt x="355" y="273"/>
                    </a:lnTo>
                    <a:lnTo>
                      <a:pt x="353" y="273"/>
                    </a:lnTo>
                    <a:lnTo>
                      <a:pt x="354" y="275"/>
                    </a:lnTo>
                    <a:lnTo>
                      <a:pt x="354" y="277"/>
                    </a:lnTo>
                    <a:lnTo>
                      <a:pt x="356" y="278"/>
                    </a:lnTo>
                    <a:lnTo>
                      <a:pt x="358" y="278"/>
                    </a:lnTo>
                    <a:lnTo>
                      <a:pt x="357" y="275"/>
                    </a:lnTo>
                    <a:lnTo>
                      <a:pt x="357" y="274"/>
                    </a:lnTo>
                    <a:lnTo>
                      <a:pt x="358" y="274"/>
                    </a:lnTo>
                    <a:lnTo>
                      <a:pt x="361" y="275"/>
                    </a:lnTo>
                    <a:lnTo>
                      <a:pt x="360" y="273"/>
                    </a:lnTo>
                    <a:lnTo>
                      <a:pt x="360" y="271"/>
                    </a:lnTo>
                    <a:lnTo>
                      <a:pt x="357" y="271"/>
                    </a:lnTo>
                    <a:lnTo>
                      <a:pt x="355" y="271"/>
                    </a:lnTo>
                    <a:lnTo>
                      <a:pt x="354" y="269"/>
                    </a:lnTo>
                    <a:lnTo>
                      <a:pt x="354" y="268"/>
                    </a:lnTo>
                    <a:lnTo>
                      <a:pt x="353" y="266"/>
                    </a:lnTo>
                    <a:lnTo>
                      <a:pt x="353" y="264"/>
                    </a:lnTo>
                    <a:lnTo>
                      <a:pt x="354" y="265"/>
                    </a:lnTo>
                    <a:lnTo>
                      <a:pt x="356" y="265"/>
                    </a:lnTo>
                    <a:lnTo>
                      <a:pt x="356" y="264"/>
                    </a:lnTo>
                    <a:lnTo>
                      <a:pt x="355" y="262"/>
                    </a:lnTo>
                    <a:lnTo>
                      <a:pt x="354" y="260"/>
                    </a:lnTo>
                    <a:lnTo>
                      <a:pt x="353" y="258"/>
                    </a:lnTo>
                    <a:lnTo>
                      <a:pt x="355" y="258"/>
                    </a:lnTo>
                    <a:lnTo>
                      <a:pt x="357" y="260"/>
                    </a:lnTo>
                    <a:lnTo>
                      <a:pt x="360" y="260"/>
                    </a:lnTo>
                    <a:lnTo>
                      <a:pt x="361" y="261"/>
                    </a:lnTo>
                    <a:lnTo>
                      <a:pt x="361" y="258"/>
                    </a:lnTo>
                    <a:lnTo>
                      <a:pt x="360" y="256"/>
                    </a:lnTo>
                    <a:lnTo>
                      <a:pt x="358" y="255"/>
                    </a:lnTo>
                    <a:lnTo>
                      <a:pt x="358" y="253"/>
                    </a:lnTo>
                    <a:lnTo>
                      <a:pt x="360" y="254"/>
                    </a:lnTo>
                    <a:lnTo>
                      <a:pt x="362" y="254"/>
                    </a:lnTo>
                    <a:lnTo>
                      <a:pt x="362" y="252"/>
                    </a:lnTo>
                    <a:lnTo>
                      <a:pt x="361" y="251"/>
                    </a:lnTo>
                    <a:lnTo>
                      <a:pt x="363" y="251"/>
                    </a:lnTo>
                    <a:lnTo>
                      <a:pt x="364" y="252"/>
                    </a:lnTo>
                    <a:lnTo>
                      <a:pt x="364" y="250"/>
                    </a:lnTo>
                    <a:lnTo>
                      <a:pt x="363" y="249"/>
                    </a:lnTo>
                    <a:lnTo>
                      <a:pt x="365" y="249"/>
                    </a:lnTo>
                    <a:lnTo>
                      <a:pt x="367" y="249"/>
                    </a:lnTo>
                    <a:lnTo>
                      <a:pt x="366" y="248"/>
                    </a:lnTo>
                    <a:lnTo>
                      <a:pt x="365" y="246"/>
                    </a:lnTo>
                    <a:lnTo>
                      <a:pt x="367" y="247"/>
                    </a:lnTo>
                    <a:lnTo>
                      <a:pt x="369" y="247"/>
                    </a:lnTo>
                    <a:lnTo>
                      <a:pt x="370" y="249"/>
                    </a:lnTo>
                    <a:lnTo>
                      <a:pt x="370" y="250"/>
                    </a:lnTo>
                    <a:lnTo>
                      <a:pt x="372" y="251"/>
                    </a:lnTo>
                    <a:lnTo>
                      <a:pt x="374" y="251"/>
                    </a:lnTo>
                    <a:lnTo>
                      <a:pt x="373" y="249"/>
                    </a:lnTo>
                    <a:lnTo>
                      <a:pt x="372" y="248"/>
                    </a:lnTo>
                    <a:lnTo>
                      <a:pt x="371" y="247"/>
                    </a:lnTo>
                    <a:lnTo>
                      <a:pt x="369" y="247"/>
                    </a:lnTo>
                    <a:lnTo>
                      <a:pt x="368" y="245"/>
                    </a:lnTo>
                    <a:lnTo>
                      <a:pt x="368" y="244"/>
                    </a:lnTo>
                    <a:lnTo>
                      <a:pt x="369" y="244"/>
                    </a:lnTo>
                    <a:lnTo>
                      <a:pt x="371" y="245"/>
                    </a:lnTo>
                    <a:lnTo>
                      <a:pt x="371" y="242"/>
                    </a:lnTo>
                    <a:lnTo>
                      <a:pt x="370" y="241"/>
                    </a:lnTo>
                    <a:lnTo>
                      <a:pt x="369" y="239"/>
                    </a:lnTo>
                    <a:lnTo>
                      <a:pt x="369" y="237"/>
                    </a:lnTo>
                    <a:lnTo>
                      <a:pt x="370" y="238"/>
                    </a:lnTo>
                    <a:lnTo>
                      <a:pt x="372" y="238"/>
                    </a:lnTo>
                    <a:lnTo>
                      <a:pt x="375" y="239"/>
                    </a:lnTo>
                    <a:lnTo>
                      <a:pt x="380" y="240"/>
                    </a:lnTo>
                    <a:lnTo>
                      <a:pt x="382" y="240"/>
                    </a:lnTo>
                    <a:lnTo>
                      <a:pt x="383" y="241"/>
                    </a:lnTo>
                    <a:lnTo>
                      <a:pt x="383" y="239"/>
                    </a:lnTo>
                    <a:lnTo>
                      <a:pt x="382" y="238"/>
                    </a:lnTo>
                    <a:lnTo>
                      <a:pt x="381" y="234"/>
                    </a:lnTo>
                    <a:lnTo>
                      <a:pt x="380" y="231"/>
                    </a:lnTo>
                    <a:lnTo>
                      <a:pt x="379" y="230"/>
                    </a:lnTo>
                    <a:lnTo>
                      <a:pt x="378" y="228"/>
                    </a:lnTo>
                    <a:lnTo>
                      <a:pt x="380" y="228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5" y="230"/>
                    </a:lnTo>
                    <a:lnTo>
                      <a:pt x="385" y="228"/>
                    </a:lnTo>
                    <a:lnTo>
                      <a:pt x="384" y="227"/>
                    </a:lnTo>
                    <a:lnTo>
                      <a:pt x="383" y="224"/>
                    </a:lnTo>
                    <a:lnTo>
                      <a:pt x="383" y="222"/>
                    </a:lnTo>
                    <a:lnTo>
                      <a:pt x="384" y="223"/>
                    </a:lnTo>
                    <a:lnTo>
                      <a:pt x="386" y="223"/>
                    </a:lnTo>
                    <a:lnTo>
                      <a:pt x="388" y="224"/>
                    </a:lnTo>
                    <a:lnTo>
                      <a:pt x="390" y="224"/>
                    </a:lnTo>
                    <a:lnTo>
                      <a:pt x="393" y="225"/>
                    </a:lnTo>
                    <a:lnTo>
                      <a:pt x="394" y="225"/>
                    </a:lnTo>
                    <a:lnTo>
                      <a:pt x="394" y="223"/>
                    </a:lnTo>
                    <a:lnTo>
                      <a:pt x="393" y="222"/>
                    </a:lnTo>
                    <a:lnTo>
                      <a:pt x="395" y="222"/>
                    </a:lnTo>
                    <a:lnTo>
                      <a:pt x="396" y="223"/>
                    </a:lnTo>
                    <a:lnTo>
                      <a:pt x="398" y="223"/>
                    </a:lnTo>
                    <a:lnTo>
                      <a:pt x="400" y="223"/>
                    </a:lnTo>
                    <a:lnTo>
                      <a:pt x="399" y="222"/>
                    </a:lnTo>
                    <a:lnTo>
                      <a:pt x="399" y="220"/>
                    </a:lnTo>
                    <a:lnTo>
                      <a:pt x="397" y="220"/>
                    </a:lnTo>
                    <a:lnTo>
                      <a:pt x="395" y="219"/>
                    </a:lnTo>
                    <a:lnTo>
                      <a:pt x="394" y="218"/>
                    </a:lnTo>
                    <a:lnTo>
                      <a:pt x="394" y="216"/>
                    </a:lnTo>
                    <a:lnTo>
                      <a:pt x="396" y="217"/>
                    </a:lnTo>
                    <a:lnTo>
                      <a:pt x="397" y="217"/>
                    </a:lnTo>
                    <a:lnTo>
                      <a:pt x="399" y="218"/>
                    </a:lnTo>
                    <a:lnTo>
                      <a:pt x="401" y="218"/>
                    </a:lnTo>
                    <a:lnTo>
                      <a:pt x="400" y="216"/>
                    </a:lnTo>
                    <a:lnTo>
                      <a:pt x="400" y="215"/>
                    </a:lnTo>
                    <a:lnTo>
                      <a:pt x="398" y="214"/>
                    </a:lnTo>
                    <a:lnTo>
                      <a:pt x="396" y="214"/>
                    </a:lnTo>
                    <a:lnTo>
                      <a:pt x="395" y="212"/>
                    </a:lnTo>
                    <a:lnTo>
                      <a:pt x="395" y="211"/>
                    </a:lnTo>
                    <a:lnTo>
                      <a:pt x="396" y="211"/>
                    </a:lnTo>
                    <a:lnTo>
                      <a:pt x="398" y="212"/>
                    </a:lnTo>
                    <a:lnTo>
                      <a:pt x="398" y="210"/>
                    </a:lnTo>
                    <a:lnTo>
                      <a:pt x="397" y="207"/>
                    </a:lnTo>
                    <a:lnTo>
                      <a:pt x="399" y="208"/>
                    </a:lnTo>
                    <a:lnTo>
                      <a:pt x="401" y="208"/>
                    </a:lnTo>
                    <a:lnTo>
                      <a:pt x="401" y="211"/>
                    </a:lnTo>
                    <a:lnTo>
                      <a:pt x="402" y="212"/>
                    </a:lnTo>
                    <a:lnTo>
                      <a:pt x="404" y="213"/>
                    </a:lnTo>
                    <a:lnTo>
                      <a:pt x="405" y="213"/>
                    </a:lnTo>
                    <a:lnTo>
                      <a:pt x="407" y="214"/>
                    </a:lnTo>
                    <a:lnTo>
                      <a:pt x="410" y="214"/>
                    </a:lnTo>
                    <a:lnTo>
                      <a:pt x="413" y="215"/>
                    </a:lnTo>
                    <a:lnTo>
                      <a:pt x="413" y="213"/>
                    </a:lnTo>
                    <a:lnTo>
                      <a:pt x="412" y="212"/>
                    </a:lnTo>
                    <a:lnTo>
                      <a:pt x="410" y="211"/>
                    </a:lnTo>
                    <a:lnTo>
                      <a:pt x="407" y="211"/>
                    </a:lnTo>
                    <a:lnTo>
                      <a:pt x="406" y="211"/>
                    </a:lnTo>
                    <a:lnTo>
                      <a:pt x="404" y="210"/>
                    </a:lnTo>
                    <a:lnTo>
                      <a:pt x="403" y="208"/>
                    </a:lnTo>
                    <a:lnTo>
                      <a:pt x="403" y="206"/>
                    </a:lnTo>
                    <a:lnTo>
                      <a:pt x="401" y="203"/>
                    </a:lnTo>
                    <a:lnTo>
                      <a:pt x="403" y="203"/>
                    </a:lnTo>
                    <a:lnTo>
                      <a:pt x="405" y="204"/>
                    </a:lnTo>
                    <a:lnTo>
                      <a:pt x="406" y="205"/>
                    </a:lnTo>
                    <a:lnTo>
                      <a:pt x="406" y="207"/>
                    </a:lnTo>
                    <a:lnTo>
                      <a:pt x="408" y="207"/>
                    </a:lnTo>
                    <a:lnTo>
                      <a:pt x="411" y="208"/>
                    </a:lnTo>
                    <a:lnTo>
                      <a:pt x="410" y="206"/>
                    </a:lnTo>
                    <a:lnTo>
                      <a:pt x="408" y="204"/>
                    </a:lnTo>
                    <a:lnTo>
                      <a:pt x="408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4" y="202"/>
                    </a:lnTo>
                    <a:lnTo>
                      <a:pt x="404" y="201"/>
                    </a:lnTo>
                    <a:lnTo>
                      <a:pt x="405" y="201"/>
                    </a:lnTo>
                    <a:lnTo>
                      <a:pt x="407" y="201"/>
                    </a:lnTo>
                    <a:lnTo>
                      <a:pt x="410" y="202"/>
                    </a:lnTo>
                    <a:lnTo>
                      <a:pt x="412" y="202"/>
                    </a:lnTo>
                    <a:lnTo>
                      <a:pt x="411" y="201"/>
                    </a:lnTo>
                    <a:lnTo>
                      <a:pt x="410" y="199"/>
                    </a:lnTo>
                    <a:lnTo>
                      <a:pt x="410" y="197"/>
                    </a:lnTo>
                    <a:lnTo>
                      <a:pt x="408" y="196"/>
                    </a:lnTo>
                    <a:lnTo>
                      <a:pt x="411" y="196"/>
                    </a:lnTo>
                    <a:lnTo>
                      <a:pt x="413" y="197"/>
                    </a:lnTo>
                    <a:lnTo>
                      <a:pt x="412" y="195"/>
                    </a:lnTo>
                    <a:lnTo>
                      <a:pt x="411" y="194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4" y="193"/>
                    </a:lnTo>
                    <a:lnTo>
                      <a:pt x="414" y="190"/>
                    </a:lnTo>
                    <a:lnTo>
                      <a:pt x="415" y="191"/>
                    </a:lnTo>
                    <a:lnTo>
                      <a:pt x="417" y="191"/>
                    </a:lnTo>
                    <a:lnTo>
                      <a:pt x="417" y="190"/>
                    </a:lnTo>
                    <a:lnTo>
                      <a:pt x="416" y="188"/>
                    </a:lnTo>
                    <a:lnTo>
                      <a:pt x="415" y="186"/>
                    </a:lnTo>
                    <a:lnTo>
                      <a:pt x="415" y="185"/>
                    </a:lnTo>
                    <a:lnTo>
                      <a:pt x="416" y="185"/>
                    </a:lnTo>
                    <a:lnTo>
                      <a:pt x="418" y="186"/>
                    </a:lnTo>
                    <a:lnTo>
                      <a:pt x="419" y="187"/>
                    </a:lnTo>
                    <a:lnTo>
                      <a:pt x="419" y="189"/>
                    </a:lnTo>
                    <a:lnTo>
                      <a:pt x="421" y="189"/>
                    </a:lnTo>
                    <a:lnTo>
                      <a:pt x="423" y="190"/>
                    </a:lnTo>
                    <a:lnTo>
                      <a:pt x="422" y="188"/>
                    </a:lnTo>
                    <a:lnTo>
                      <a:pt x="422" y="187"/>
                    </a:lnTo>
                    <a:lnTo>
                      <a:pt x="421" y="185"/>
                    </a:lnTo>
                    <a:lnTo>
                      <a:pt x="420" y="183"/>
                    </a:lnTo>
                    <a:lnTo>
                      <a:pt x="420" y="182"/>
                    </a:lnTo>
                    <a:lnTo>
                      <a:pt x="419" y="180"/>
                    </a:lnTo>
                    <a:lnTo>
                      <a:pt x="421" y="181"/>
                    </a:lnTo>
                    <a:lnTo>
                      <a:pt x="423" y="181"/>
                    </a:lnTo>
                    <a:lnTo>
                      <a:pt x="427" y="182"/>
                    </a:lnTo>
                    <a:lnTo>
                      <a:pt x="429" y="183"/>
                    </a:lnTo>
                    <a:lnTo>
                      <a:pt x="431" y="183"/>
                    </a:lnTo>
                    <a:lnTo>
                      <a:pt x="430" y="181"/>
                    </a:lnTo>
                    <a:lnTo>
                      <a:pt x="429" y="180"/>
                    </a:lnTo>
                    <a:lnTo>
                      <a:pt x="428" y="177"/>
                    </a:lnTo>
                    <a:lnTo>
                      <a:pt x="427" y="174"/>
                    </a:lnTo>
                    <a:lnTo>
                      <a:pt x="427" y="172"/>
                    </a:lnTo>
                    <a:lnTo>
                      <a:pt x="428" y="173"/>
                    </a:lnTo>
                    <a:lnTo>
                      <a:pt x="430" y="173"/>
                    </a:lnTo>
                    <a:lnTo>
                      <a:pt x="432" y="174"/>
                    </a:lnTo>
                    <a:lnTo>
                      <a:pt x="434" y="174"/>
                    </a:lnTo>
                    <a:lnTo>
                      <a:pt x="436" y="175"/>
                    </a:lnTo>
                    <a:lnTo>
                      <a:pt x="437" y="175"/>
                    </a:lnTo>
                    <a:lnTo>
                      <a:pt x="437" y="173"/>
                    </a:lnTo>
                    <a:lnTo>
                      <a:pt x="436" y="172"/>
                    </a:lnTo>
                    <a:lnTo>
                      <a:pt x="438" y="172"/>
                    </a:lnTo>
                    <a:lnTo>
                      <a:pt x="439" y="173"/>
                    </a:lnTo>
                    <a:lnTo>
                      <a:pt x="439" y="171"/>
                    </a:lnTo>
                    <a:lnTo>
                      <a:pt x="438" y="170"/>
                    </a:lnTo>
                    <a:lnTo>
                      <a:pt x="436" y="169"/>
                    </a:lnTo>
                    <a:lnTo>
                      <a:pt x="435" y="169"/>
                    </a:lnTo>
                    <a:lnTo>
                      <a:pt x="434" y="167"/>
                    </a:lnTo>
                    <a:lnTo>
                      <a:pt x="434" y="165"/>
                    </a:lnTo>
                    <a:lnTo>
                      <a:pt x="435" y="166"/>
                    </a:lnTo>
                    <a:lnTo>
                      <a:pt x="437" y="166"/>
                    </a:lnTo>
                    <a:lnTo>
                      <a:pt x="438" y="168"/>
                    </a:lnTo>
                    <a:lnTo>
                      <a:pt x="438" y="170"/>
                    </a:lnTo>
                    <a:lnTo>
                      <a:pt x="440" y="170"/>
                    </a:lnTo>
                    <a:lnTo>
                      <a:pt x="443" y="170"/>
                    </a:lnTo>
                    <a:lnTo>
                      <a:pt x="441" y="169"/>
                    </a:lnTo>
                    <a:lnTo>
                      <a:pt x="441" y="167"/>
                    </a:lnTo>
                    <a:lnTo>
                      <a:pt x="440" y="166"/>
                    </a:lnTo>
                    <a:lnTo>
                      <a:pt x="439" y="164"/>
                    </a:lnTo>
                    <a:lnTo>
                      <a:pt x="438" y="164"/>
                    </a:lnTo>
                    <a:lnTo>
                      <a:pt x="436" y="163"/>
                    </a:lnTo>
                    <a:lnTo>
                      <a:pt x="435" y="162"/>
                    </a:lnTo>
                    <a:lnTo>
                      <a:pt x="435" y="160"/>
                    </a:lnTo>
                    <a:lnTo>
                      <a:pt x="436" y="160"/>
                    </a:lnTo>
                    <a:lnTo>
                      <a:pt x="438" y="161"/>
                    </a:lnTo>
                    <a:lnTo>
                      <a:pt x="440" y="161"/>
                    </a:lnTo>
                    <a:lnTo>
                      <a:pt x="443" y="162"/>
                    </a:lnTo>
                    <a:lnTo>
                      <a:pt x="441" y="160"/>
                    </a:lnTo>
                    <a:lnTo>
                      <a:pt x="440" y="158"/>
                    </a:lnTo>
                    <a:lnTo>
                      <a:pt x="443" y="158"/>
                    </a:lnTo>
                    <a:lnTo>
                      <a:pt x="445" y="158"/>
                    </a:lnTo>
                    <a:lnTo>
                      <a:pt x="447" y="160"/>
                    </a:lnTo>
                    <a:lnTo>
                      <a:pt x="448" y="160"/>
                    </a:lnTo>
                    <a:lnTo>
                      <a:pt x="448" y="158"/>
                    </a:lnTo>
                    <a:lnTo>
                      <a:pt x="447" y="156"/>
                    </a:lnTo>
                    <a:lnTo>
                      <a:pt x="446" y="153"/>
                    </a:lnTo>
                    <a:lnTo>
                      <a:pt x="445" y="151"/>
                    </a:lnTo>
                    <a:lnTo>
                      <a:pt x="445" y="150"/>
                    </a:lnTo>
                    <a:lnTo>
                      <a:pt x="446" y="150"/>
                    </a:lnTo>
                    <a:lnTo>
                      <a:pt x="448" y="151"/>
                    </a:lnTo>
                    <a:lnTo>
                      <a:pt x="449" y="152"/>
                    </a:lnTo>
                    <a:lnTo>
                      <a:pt x="449" y="154"/>
                    </a:lnTo>
                    <a:lnTo>
                      <a:pt x="451" y="154"/>
                    </a:lnTo>
                    <a:lnTo>
                      <a:pt x="453" y="155"/>
                    </a:lnTo>
                    <a:lnTo>
                      <a:pt x="452" y="153"/>
                    </a:lnTo>
                    <a:lnTo>
                      <a:pt x="451" y="152"/>
                    </a:lnTo>
                    <a:lnTo>
                      <a:pt x="451" y="150"/>
                    </a:lnTo>
                    <a:lnTo>
                      <a:pt x="450" y="148"/>
                    </a:lnTo>
                    <a:lnTo>
                      <a:pt x="450" y="147"/>
                    </a:lnTo>
                    <a:lnTo>
                      <a:pt x="449" y="145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2" y="145"/>
                    </a:lnTo>
                    <a:lnTo>
                      <a:pt x="451" y="143"/>
                    </a:lnTo>
                    <a:lnTo>
                      <a:pt x="453" y="143"/>
                    </a:lnTo>
                    <a:lnTo>
                      <a:pt x="455" y="144"/>
                    </a:lnTo>
                    <a:lnTo>
                      <a:pt x="457" y="144"/>
                    </a:lnTo>
                    <a:lnTo>
                      <a:pt x="458" y="145"/>
                    </a:lnTo>
                    <a:lnTo>
                      <a:pt x="461" y="145"/>
                    </a:lnTo>
                    <a:lnTo>
                      <a:pt x="463" y="146"/>
                    </a:lnTo>
                    <a:lnTo>
                      <a:pt x="462" y="144"/>
                    </a:lnTo>
                    <a:lnTo>
                      <a:pt x="462" y="143"/>
                    </a:lnTo>
                    <a:lnTo>
                      <a:pt x="463" y="143"/>
                    </a:lnTo>
                    <a:lnTo>
                      <a:pt x="465" y="143"/>
                    </a:lnTo>
                    <a:lnTo>
                      <a:pt x="464" y="141"/>
                    </a:lnTo>
                    <a:lnTo>
                      <a:pt x="464" y="139"/>
                    </a:lnTo>
                    <a:lnTo>
                      <a:pt x="466" y="140"/>
                    </a:lnTo>
                    <a:lnTo>
                      <a:pt x="467" y="140"/>
                    </a:lnTo>
                    <a:lnTo>
                      <a:pt x="467" y="139"/>
                    </a:lnTo>
                    <a:lnTo>
                      <a:pt x="466" y="137"/>
                    </a:lnTo>
                    <a:lnTo>
                      <a:pt x="464" y="137"/>
                    </a:lnTo>
                    <a:lnTo>
                      <a:pt x="463" y="136"/>
                    </a:lnTo>
                    <a:lnTo>
                      <a:pt x="462" y="135"/>
                    </a:lnTo>
                    <a:lnTo>
                      <a:pt x="461" y="133"/>
                    </a:lnTo>
                    <a:lnTo>
                      <a:pt x="463" y="133"/>
                    </a:lnTo>
                    <a:lnTo>
                      <a:pt x="465" y="134"/>
                    </a:lnTo>
                    <a:lnTo>
                      <a:pt x="464" y="132"/>
                    </a:lnTo>
                    <a:lnTo>
                      <a:pt x="464" y="131"/>
                    </a:lnTo>
                    <a:lnTo>
                      <a:pt x="465" y="131"/>
                    </a:lnTo>
                    <a:lnTo>
                      <a:pt x="467" y="132"/>
                    </a:lnTo>
                    <a:lnTo>
                      <a:pt x="468" y="133"/>
                    </a:lnTo>
                    <a:lnTo>
                      <a:pt x="468" y="135"/>
                    </a:lnTo>
                    <a:lnTo>
                      <a:pt x="470" y="135"/>
                    </a:lnTo>
                    <a:lnTo>
                      <a:pt x="472" y="136"/>
                    </a:lnTo>
                    <a:lnTo>
                      <a:pt x="471" y="134"/>
                    </a:lnTo>
                    <a:lnTo>
                      <a:pt x="471" y="133"/>
                    </a:lnTo>
                    <a:lnTo>
                      <a:pt x="470" y="131"/>
                    </a:lnTo>
                    <a:lnTo>
                      <a:pt x="469" y="129"/>
                    </a:lnTo>
                    <a:lnTo>
                      <a:pt x="469" y="128"/>
                    </a:lnTo>
                    <a:lnTo>
                      <a:pt x="468" y="125"/>
                    </a:lnTo>
                    <a:lnTo>
                      <a:pt x="470" y="127"/>
                    </a:lnTo>
                    <a:lnTo>
                      <a:pt x="472" y="127"/>
                    </a:lnTo>
                    <a:lnTo>
                      <a:pt x="471" y="124"/>
                    </a:lnTo>
                    <a:lnTo>
                      <a:pt x="471" y="123"/>
                    </a:lnTo>
                    <a:lnTo>
                      <a:pt x="472" y="123"/>
                    </a:lnTo>
                    <a:lnTo>
                      <a:pt x="474" y="124"/>
                    </a:lnTo>
                    <a:lnTo>
                      <a:pt x="473" y="122"/>
                    </a:lnTo>
                    <a:lnTo>
                      <a:pt x="473" y="121"/>
                    </a:lnTo>
                    <a:lnTo>
                      <a:pt x="476" y="121"/>
                    </a:lnTo>
                    <a:lnTo>
                      <a:pt x="477" y="122"/>
                    </a:lnTo>
                    <a:lnTo>
                      <a:pt x="477" y="120"/>
                    </a:lnTo>
                    <a:lnTo>
                      <a:pt x="476" y="118"/>
                    </a:lnTo>
                    <a:lnTo>
                      <a:pt x="478" y="119"/>
                    </a:lnTo>
                    <a:lnTo>
                      <a:pt x="480" y="119"/>
                    </a:lnTo>
                    <a:lnTo>
                      <a:pt x="480" y="121"/>
                    </a:lnTo>
                    <a:lnTo>
                      <a:pt x="481" y="123"/>
                    </a:lnTo>
                    <a:lnTo>
                      <a:pt x="483" y="123"/>
                    </a:lnTo>
                    <a:lnTo>
                      <a:pt x="484" y="123"/>
                    </a:lnTo>
                    <a:lnTo>
                      <a:pt x="484" y="122"/>
                    </a:lnTo>
                    <a:lnTo>
                      <a:pt x="483" y="120"/>
                    </a:lnTo>
                    <a:lnTo>
                      <a:pt x="482" y="117"/>
                    </a:lnTo>
                    <a:lnTo>
                      <a:pt x="481" y="115"/>
                    </a:lnTo>
                    <a:lnTo>
                      <a:pt x="481" y="114"/>
                    </a:lnTo>
                    <a:lnTo>
                      <a:pt x="482" y="114"/>
                    </a:lnTo>
                    <a:lnTo>
                      <a:pt x="484" y="115"/>
                    </a:lnTo>
                    <a:lnTo>
                      <a:pt x="484" y="113"/>
                    </a:lnTo>
                    <a:lnTo>
                      <a:pt x="483" y="112"/>
                    </a:lnTo>
                    <a:lnTo>
                      <a:pt x="485" y="112"/>
                    </a:lnTo>
                    <a:lnTo>
                      <a:pt x="486" y="113"/>
                    </a:lnTo>
                    <a:lnTo>
                      <a:pt x="487" y="114"/>
                    </a:lnTo>
                    <a:lnTo>
                      <a:pt x="488" y="116"/>
                    </a:lnTo>
                    <a:lnTo>
                      <a:pt x="489" y="116"/>
                    </a:lnTo>
                    <a:lnTo>
                      <a:pt x="491" y="117"/>
                    </a:lnTo>
                    <a:lnTo>
                      <a:pt x="491" y="115"/>
                    </a:lnTo>
                    <a:lnTo>
                      <a:pt x="490" y="114"/>
                    </a:lnTo>
                    <a:lnTo>
                      <a:pt x="489" y="112"/>
                    </a:lnTo>
                    <a:lnTo>
                      <a:pt x="489" y="110"/>
                    </a:lnTo>
                    <a:lnTo>
                      <a:pt x="488" y="108"/>
                    </a:lnTo>
                    <a:lnTo>
                      <a:pt x="488" y="106"/>
                    </a:lnTo>
                    <a:lnTo>
                      <a:pt x="489" y="107"/>
                    </a:lnTo>
                    <a:lnTo>
                      <a:pt x="491" y="107"/>
                    </a:lnTo>
                    <a:lnTo>
                      <a:pt x="490" y="105"/>
                    </a:lnTo>
                    <a:lnTo>
                      <a:pt x="490" y="104"/>
                    </a:lnTo>
                    <a:lnTo>
                      <a:pt x="493" y="104"/>
                    </a:lnTo>
                    <a:lnTo>
                      <a:pt x="494" y="105"/>
                    </a:lnTo>
                    <a:lnTo>
                      <a:pt x="494" y="103"/>
                    </a:lnTo>
                    <a:lnTo>
                      <a:pt x="493" y="102"/>
                    </a:lnTo>
                    <a:lnTo>
                      <a:pt x="495" y="102"/>
                    </a:lnTo>
                    <a:lnTo>
                      <a:pt x="497" y="103"/>
                    </a:lnTo>
                    <a:lnTo>
                      <a:pt x="497" y="104"/>
                    </a:lnTo>
                    <a:lnTo>
                      <a:pt x="498" y="106"/>
                    </a:lnTo>
                    <a:lnTo>
                      <a:pt x="499" y="106"/>
                    </a:lnTo>
                    <a:lnTo>
                      <a:pt x="501" y="107"/>
                    </a:lnTo>
                    <a:lnTo>
                      <a:pt x="501" y="105"/>
                    </a:lnTo>
                    <a:lnTo>
                      <a:pt x="500" y="104"/>
                    </a:lnTo>
                    <a:lnTo>
                      <a:pt x="499" y="102"/>
                    </a:lnTo>
                    <a:lnTo>
                      <a:pt x="499" y="100"/>
                    </a:lnTo>
                    <a:lnTo>
                      <a:pt x="501" y="101"/>
                    </a:lnTo>
                    <a:lnTo>
                      <a:pt x="502" y="101"/>
                    </a:lnTo>
                    <a:lnTo>
                      <a:pt x="502" y="100"/>
                    </a:lnTo>
                    <a:lnTo>
                      <a:pt x="501" y="98"/>
                    </a:lnTo>
                    <a:lnTo>
                      <a:pt x="499" y="98"/>
                    </a:lnTo>
                    <a:lnTo>
                      <a:pt x="498" y="97"/>
                    </a:lnTo>
                    <a:lnTo>
                      <a:pt x="497" y="96"/>
                    </a:lnTo>
                    <a:lnTo>
                      <a:pt x="496" y="94"/>
                    </a:lnTo>
                    <a:lnTo>
                      <a:pt x="498" y="94"/>
                    </a:lnTo>
                    <a:lnTo>
                      <a:pt x="500" y="95"/>
                    </a:lnTo>
                    <a:lnTo>
                      <a:pt x="502" y="95"/>
                    </a:lnTo>
                    <a:lnTo>
                      <a:pt x="503" y="96"/>
                    </a:lnTo>
                    <a:lnTo>
                      <a:pt x="503" y="94"/>
                    </a:lnTo>
                    <a:lnTo>
                      <a:pt x="502" y="93"/>
                    </a:lnTo>
                    <a:lnTo>
                      <a:pt x="504" y="93"/>
                    </a:lnTo>
                    <a:lnTo>
                      <a:pt x="506" y="94"/>
                    </a:lnTo>
                    <a:lnTo>
                      <a:pt x="506" y="95"/>
                    </a:lnTo>
                    <a:lnTo>
                      <a:pt x="507" y="97"/>
                    </a:lnTo>
                    <a:lnTo>
                      <a:pt x="510" y="97"/>
                    </a:lnTo>
                    <a:lnTo>
                      <a:pt x="511" y="98"/>
                    </a:lnTo>
                    <a:lnTo>
                      <a:pt x="511" y="96"/>
                    </a:lnTo>
                    <a:lnTo>
                      <a:pt x="510" y="95"/>
                    </a:lnTo>
                    <a:lnTo>
                      <a:pt x="508" y="90"/>
                    </a:lnTo>
                    <a:lnTo>
                      <a:pt x="507" y="87"/>
                    </a:lnTo>
                    <a:lnTo>
                      <a:pt x="506" y="86"/>
                    </a:lnTo>
                    <a:lnTo>
                      <a:pt x="506" y="84"/>
                    </a:lnTo>
                    <a:lnTo>
                      <a:pt x="507" y="84"/>
                    </a:lnTo>
                    <a:lnTo>
                      <a:pt x="510" y="85"/>
                    </a:lnTo>
                    <a:lnTo>
                      <a:pt x="512" y="86"/>
                    </a:lnTo>
                    <a:lnTo>
                      <a:pt x="514" y="86"/>
                    </a:lnTo>
                    <a:lnTo>
                      <a:pt x="513" y="84"/>
                    </a:lnTo>
                    <a:lnTo>
                      <a:pt x="513" y="83"/>
                    </a:lnTo>
                    <a:lnTo>
                      <a:pt x="514" y="83"/>
                    </a:lnTo>
                    <a:lnTo>
                      <a:pt x="516" y="84"/>
                    </a:lnTo>
                    <a:lnTo>
                      <a:pt x="515" y="82"/>
                    </a:lnTo>
                    <a:lnTo>
                      <a:pt x="515" y="81"/>
                    </a:lnTo>
                    <a:lnTo>
                      <a:pt x="517" y="81"/>
                    </a:lnTo>
                    <a:lnTo>
                      <a:pt x="518" y="82"/>
                    </a:lnTo>
                    <a:lnTo>
                      <a:pt x="518" y="80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1" y="79"/>
                    </a:lnTo>
                    <a:lnTo>
                      <a:pt x="520" y="78"/>
                    </a:lnTo>
                    <a:lnTo>
                      <a:pt x="519" y="76"/>
                    </a:lnTo>
                    <a:lnTo>
                      <a:pt x="519" y="73"/>
                    </a:lnTo>
                    <a:lnTo>
                      <a:pt x="518" y="72"/>
                    </a:lnTo>
                    <a:lnTo>
                      <a:pt x="520" y="72"/>
                    </a:lnTo>
                    <a:lnTo>
                      <a:pt x="522" y="73"/>
                    </a:lnTo>
                    <a:lnTo>
                      <a:pt x="521" y="71"/>
                    </a:lnTo>
                    <a:lnTo>
                      <a:pt x="521" y="70"/>
                    </a:lnTo>
                    <a:lnTo>
                      <a:pt x="522" y="70"/>
                    </a:lnTo>
                    <a:lnTo>
                      <a:pt x="524" y="71"/>
                    </a:lnTo>
                    <a:lnTo>
                      <a:pt x="524" y="69"/>
                    </a:lnTo>
                    <a:lnTo>
                      <a:pt x="523" y="68"/>
                    </a:lnTo>
                    <a:lnTo>
                      <a:pt x="526" y="68"/>
                    </a:lnTo>
                    <a:lnTo>
                      <a:pt x="527" y="69"/>
                    </a:lnTo>
                    <a:lnTo>
                      <a:pt x="527" y="67"/>
                    </a:lnTo>
                    <a:lnTo>
                      <a:pt x="526" y="65"/>
                    </a:lnTo>
                    <a:lnTo>
                      <a:pt x="528" y="66"/>
                    </a:lnTo>
                    <a:lnTo>
                      <a:pt x="530" y="66"/>
                    </a:lnTo>
                    <a:lnTo>
                      <a:pt x="530" y="68"/>
                    </a:lnTo>
                    <a:lnTo>
                      <a:pt x="531" y="70"/>
                    </a:lnTo>
                    <a:lnTo>
                      <a:pt x="529" y="69"/>
                    </a:lnTo>
                    <a:lnTo>
                      <a:pt x="527" y="69"/>
                    </a:lnTo>
                    <a:lnTo>
                      <a:pt x="528" y="70"/>
                    </a:lnTo>
                    <a:lnTo>
                      <a:pt x="529" y="72"/>
                    </a:lnTo>
                    <a:lnTo>
                      <a:pt x="527" y="71"/>
                    </a:lnTo>
                    <a:lnTo>
                      <a:pt x="524" y="71"/>
                    </a:lnTo>
                    <a:lnTo>
                      <a:pt x="526" y="72"/>
                    </a:lnTo>
                    <a:lnTo>
                      <a:pt x="526" y="74"/>
                    </a:lnTo>
                    <a:lnTo>
                      <a:pt x="528" y="74"/>
                    </a:lnTo>
                    <a:lnTo>
                      <a:pt x="530" y="76"/>
                    </a:lnTo>
                    <a:lnTo>
                      <a:pt x="529" y="73"/>
                    </a:lnTo>
                    <a:lnTo>
                      <a:pt x="529" y="72"/>
                    </a:lnTo>
                    <a:lnTo>
                      <a:pt x="530" y="72"/>
                    </a:lnTo>
                    <a:lnTo>
                      <a:pt x="532" y="73"/>
                    </a:lnTo>
                    <a:lnTo>
                      <a:pt x="531" y="71"/>
                    </a:lnTo>
                    <a:lnTo>
                      <a:pt x="531" y="70"/>
                    </a:lnTo>
                    <a:lnTo>
                      <a:pt x="533" y="70"/>
                    </a:lnTo>
                    <a:lnTo>
                      <a:pt x="534" y="70"/>
                    </a:lnTo>
                    <a:lnTo>
                      <a:pt x="534" y="69"/>
                    </a:lnTo>
                    <a:lnTo>
                      <a:pt x="533" y="67"/>
                    </a:lnTo>
                    <a:lnTo>
                      <a:pt x="532" y="64"/>
                    </a:lnTo>
                    <a:lnTo>
                      <a:pt x="531" y="62"/>
                    </a:lnTo>
                    <a:lnTo>
                      <a:pt x="531" y="61"/>
                    </a:lnTo>
                    <a:lnTo>
                      <a:pt x="533" y="61"/>
                    </a:lnTo>
                    <a:lnTo>
                      <a:pt x="534" y="62"/>
                    </a:lnTo>
                    <a:lnTo>
                      <a:pt x="534" y="60"/>
                    </a:lnTo>
                    <a:lnTo>
                      <a:pt x="533" y="58"/>
                    </a:lnTo>
                    <a:lnTo>
                      <a:pt x="535" y="58"/>
                    </a:lnTo>
                    <a:lnTo>
                      <a:pt x="537" y="60"/>
                    </a:lnTo>
                    <a:lnTo>
                      <a:pt x="538" y="60"/>
                    </a:lnTo>
                    <a:lnTo>
                      <a:pt x="540" y="61"/>
                    </a:lnTo>
                    <a:lnTo>
                      <a:pt x="540" y="58"/>
                    </a:lnTo>
                    <a:lnTo>
                      <a:pt x="539" y="56"/>
                    </a:lnTo>
                    <a:lnTo>
                      <a:pt x="538" y="55"/>
                    </a:lnTo>
                    <a:lnTo>
                      <a:pt x="538" y="53"/>
                    </a:lnTo>
                    <a:lnTo>
                      <a:pt x="540" y="54"/>
                    </a:lnTo>
                    <a:lnTo>
                      <a:pt x="541" y="54"/>
                    </a:lnTo>
                    <a:lnTo>
                      <a:pt x="543" y="56"/>
                    </a:lnTo>
                    <a:lnTo>
                      <a:pt x="543" y="57"/>
                    </a:lnTo>
                    <a:lnTo>
                      <a:pt x="545" y="58"/>
                    </a:lnTo>
                    <a:lnTo>
                      <a:pt x="547" y="58"/>
                    </a:lnTo>
                    <a:lnTo>
                      <a:pt x="546" y="57"/>
                    </a:lnTo>
                    <a:lnTo>
                      <a:pt x="546" y="55"/>
                    </a:lnTo>
                    <a:lnTo>
                      <a:pt x="547" y="56"/>
                    </a:lnTo>
                    <a:lnTo>
                      <a:pt x="549" y="56"/>
                    </a:lnTo>
                    <a:lnTo>
                      <a:pt x="556" y="58"/>
                    </a:lnTo>
                    <a:lnTo>
                      <a:pt x="555" y="57"/>
                    </a:lnTo>
                    <a:lnTo>
                      <a:pt x="555" y="55"/>
                    </a:lnTo>
                    <a:lnTo>
                      <a:pt x="554" y="53"/>
                    </a:lnTo>
                    <a:lnTo>
                      <a:pt x="554" y="52"/>
                    </a:lnTo>
                    <a:lnTo>
                      <a:pt x="552" y="51"/>
                    </a:lnTo>
                    <a:lnTo>
                      <a:pt x="550" y="51"/>
                    </a:lnTo>
                    <a:lnTo>
                      <a:pt x="551" y="53"/>
                    </a:lnTo>
                    <a:lnTo>
                      <a:pt x="551" y="54"/>
                    </a:lnTo>
                    <a:lnTo>
                      <a:pt x="550" y="54"/>
                    </a:lnTo>
                    <a:lnTo>
                      <a:pt x="548" y="53"/>
                    </a:lnTo>
                    <a:lnTo>
                      <a:pt x="546" y="53"/>
                    </a:lnTo>
                    <a:lnTo>
                      <a:pt x="545" y="52"/>
                    </a:lnTo>
                    <a:lnTo>
                      <a:pt x="544" y="52"/>
                    </a:lnTo>
                    <a:lnTo>
                      <a:pt x="544" y="50"/>
                    </a:lnTo>
                    <a:lnTo>
                      <a:pt x="544" y="49"/>
                    </a:lnTo>
                    <a:lnTo>
                      <a:pt x="543" y="49"/>
                    </a:lnTo>
                    <a:lnTo>
                      <a:pt x="545" y="49"/>
                    </a:lnTo>
                    <a:lnTo>
                      <a:pt x="547" y="50"/>
                    </a:lnTo>
                    <a:lnTo>
                      <a:pt x="546" y="48"/>
                    </a:lnTo>
                    <a:lnTo>
                      <a:pt x="546" y="47"/>
                    </a:lnTo>
                    <a:lnTo>
                      <a:pt x="548" y="47"/>
                    </a:lnTo>
                    <a:lnTo>
                      <a:pt x="549" y="48"/>
                    </a:lnTo>
                    <a:lnTo>
                      <a:pt x="549" y="46"/>
                    </a:lnTo>
                    <a:lnTo>
                      <a:pt x="548" y="44"/>
                    </a:lnTo>
                    <a:lnTo>
                      <a:pt x="550" y="45"/>
                    </a:lnTo>
                    <a:lnTo>
                      <a:pt x="552" y="45"/>
                    </a:lnTo>
                    <a:lnTo>
                      <a:pt x="551" y="44"/>
                    </a:lnTo>
                    <a:lnTo>
                      <a:pt x="551" y="41"/>
                    </a:lnTo>
                    <a:lnTo>
                      <a:pt x="552" y="43"/>
                    </a:lnTo>
                    <a:lnTo>
                      <a:pt x="554" y="43"/>
                    </a:lnTo>
                    <a:lnTo>
                      <a:pt x="556" y="44"/>
                    </a:lnTo>
                    <a:lnTo>
                      <a:pt x="557" y="44"/>
                    </a:lnTo>
                    <a:lnTo>
                      <a:pt x="557" y="43"/>
                    </a:lnTo>
                    <a:lnTo>
                      <a:pt x="556" y="40"/>
                    </a:lnTo>
                    <a:lnTo>
                      <a:pt x="558" y="41"/>
                    </a:lnTo>
                    <a:lnTo>
                      <a:pt x="561" y="41"/>
                    </a:lnTo>
                    <a:lnTo>
                      <a:pt x="560" y="40"/>
                    </a:lnTo>
                    <a:lnTo>
                      <a:pt x="560" y="38"/>
                    </a:lnTo>
                    <a:lnTo>
                      <a:pt x="558" y="36"/>
                    </a:lnTo>
                    <a:lnTo>
                      <a:pt x="558" y="35"/>
                    </a:lnTo>
                    <a:lnTo>
                      <a:pt x="560" y="35"/>
                    </a:lnTo>
                    <a:lnTo>
                      <a:pt x="562" y="36"/>
                    </a:lnTo>
                    <a:lnTo>
                      <a:pt x="561" y="34"/>
                    </a:lnTo>
                    <a:lnTo>
                      <a:pt x="561" y="33"/>
                    </a:lnTo>
                    <a:lnTo>
                      <a:pt x="563" y="33"/>
                    </a:lnTo>
                    <a:lnTo>
                      <a:pt x="564" y="34"/>
                    </a:lnTo>
                    <a:lnTo>
                      <a:pt x="566" y="34"/>
                    </a:lnTo>
                    <a:lnTo>
                      <a:pt x="568" y="35"/>
                    </a:lnTo>
                    <a:lnTo>
                      <a:pt x="567" y="33"/>
                    </a:lnTo>
                    <a:lnTo>
                      <a:pt x="567" y="31"/>
                    </a:lnTo>
                    <a:lnTo>
                      <a:pt x="566" y="28"/>
                    </a:lnTo>
                    <a:lnTo>
                      <a:pt x="565" y="27"/>
                    </a:lnTo>
                    <a:lnTo>
                      <a:pt x="565" y="24"/>
                    </a:lnTo>
                    <a:lnTo>
                      <a:pt x="566" y="24"/>
                    </a:lnTo>
                    <a:lnTo>
                      <a:pt x="568" y="26"/>
                    </a:lnTo>
                    <a:lnTo>
                      <a:pt x="569" y="28"/>
                    </a:lnTo>
                    <a:lnTo>
                      <a:pt x="569" y="29"/>
                    </a:lnTo>
                    <a:lnTo>
                      <a:pt x="571" y="30"/>
                    </a:lnTo>
                    <a:lnTo>
                      <a:pt x="572" y="30"/>
                    </a:lnTo>
                    <a:lnTo>
                      <a:pt x="577" y="31"/>
                    </a:lnTo>
                    <a:lnTo>
                      <a:pt x="580" y="32"/>
                    </a:lnTo>
                    <a:lnTo>
                      <a:pt x="578" y="26"/>
                    </a:lnTo>
                    <a:lnTo>
                      <a:pt x="578" y="23"/>
                    </a:lnTo>
                    <a:lnTo>
                      <a:pt x="577" y="22"/>
                    </a:lnTo>
                    <a:lnTo>
                      <a:pt x="579" y="22"/>
                    </a:lnTo>
                    <a:lnTo>
                      <a:pt x="581" y="23"/>
                    </a:lnTo>
                    <a:lnTo>
                      <a:pt x="580" y="21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3" y="21"/>
                    </a:lnTo>
                    <a:lnTo>
                      <a:pt x="583" y="22"/>
                    </a:lnTo>
                    <a:lnTo>
                      <a:pt x="584" y="24"/>
                    </a:lnTo>
                    <a:lnTo>
                      <a:pt x="586" y="24"/>
                    </a:lnTo>
                    <a:lnTo>
                      <a:pt x="587" y="26"/>
                    </a:lnTo>
                    <a:lnTo>
                      <a:pt x="587" y="23"/>
                    </a:lnTo>
                    <a:lnTo>
                      <a:pt x="586" y="22"/>
                    </a:lnTo>
                    <a:lnTo>
                      <a:pt x="585" y="21"/>
                    </a:lnTo>
                    <a:lnTo>
                      <a:pt x="583" y="21"/>
                    </a:lnTo>
                    <a:lnTo>
                      <a:pt x="582" y="19"/>
                    </a:lnTo>
                    <a:lnTo>
                      <a:pt x="582" y="17"/>
                    </a:lnTo>
                    <a:lnTo>
                      <a:pt x="584" y="18"/>
                    </a:lnTo>
                    <a:lnTo>
                      <a:pt x="585" y="18"/>
                    </a:lnTo>
                    <a:lnTo>
                      <a:pt x="585" y="17"/>
                    </a:lnTo>
                    <a:lnTo>
                      <a:pt x="584" y="15"/>
                    </a:lnTo>
                    <a:lnTo>
                      <a:pt x="586" y="16"/>
                    </a:lnTo>
                    <a:lnTo>
                      <a:pt x="588" y="16"/>
                    </a:lnTo>
                    <a:lnTo>
                      <a:pt x="589" y="17"/>
                    </a:lnTo>
                    <a:lnTo>
                      <a:pt x="591" y="17"/>
                    </a:lnTo>
                    <a:lnTo>
                      <a:pt x="594" y="18"/>
                    </a:lnTo>
                    <a:lnTo>
                      <a:pt x="595" y="18"/>
                    </a:lnTo>
                    <a:lnTo>
                      <a:pt x="595" y="17"/>
                    </a:lnTo>
                    <a:lnTo>
                      <a:pt x="594" y="15"/>
                    </a:lnTo>
                    <a:lnTo>
                      <a:pt x="596" y="16"/>
                    </a:lnTo>
                    <a:lnTo>
                      <a:pt x="598" y="16"/>
                    </a:lnTo>
                    <a:lnTo>
                      <a:pt x="597" y="15"/>
                    </a:lnTo>
                    <a:lnTo>
                      <a:pt x="597" y="13"/>
                    </a:lnTo>
                    <a:lnTo>
                      <a:pt x="598" y="14"/>
                    </a:lnTo>
                    <a:lnTo>
                      <a:pt x="600" y="14"/>
                    </a:lnTo>
                    <a:lnTo>
                      <a:pt x="600" y="13"/>
                    </a:lnTo>
                    <a:lnTo>
                      <a:pt x="599" y="11"/>
                    </a:lnTo>
                    <a:lnTo>
                      <a:pt x="598" y="7"/>
                    </a:lnTo>
                    <a:lnTo>
                      <a:pt x="596" y="0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04" y="6"/>
                    </a:lnTo>
                    <a:lnTo>
                      <a:pt x="602" y="5"/>
                    </a:lnTo>
                    <a:lnTo>
                      <a:pt x="600" y="4"/>
                    </a:lnTo>
                    <a:lnTo>
                      <a:pt x="601" y="6"/>
                    </a:lnTo>
                    <a:lnTo>
                      <a:pt x="601" y="8"/>
                    </a:lnTo>
                    <a:lnTo>
                      <a:pt x="603" y="8"/>
                    </a:lnTo>
                    <a:lnTo>
                      <a:pt x="605" y="10"/>
                    </a:lnTo>
                    <a:lnTo>
                      <a:pt x="605" y="11"/>
                    </a:lnTo>
                    <a:lnTo>
                      <a:pt x="606" y="13"/>
                    </a:lnTo>
                    <a:lnTo>
                      <a:pt x="609" y="14"/>
                    </a:lnTo>
                    <a:lnTo>
                      <a:pt x="610" y="14"/>
                    </a:lnTo>
                    <a:lnTo>
                      <a:pt x="614" y="15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8" y="18"/>
                    </a:lnTo>
                    <a:lnTo>
                      <a:pt x="618" y="19"/>
                    </a:lnTo>
                    <a:lnTo>
                      <a:pt x="620" y="20"/>
                    </a:lnTo>
                    <a:lnTo>
                      <a:pt x="622" y="21"/>
                    </a:lnTo>
                    <a:lnTo>
                      <a:pt x="623" y="21"/>
                    </a:lnTo>
                    <a:lnTo>
                      <a:pt x="626" y="22"/>
                    </a:lnTo>
                    <a:lnTo>
                      <a:pt x="627" y="23"/>
                    </a:lnTo>
                    <a:lnTo>
                      <a:pt x="627" y="26"/>
                    </a:lnTo>
                    <a:lnTo>
                      <a:pt x="629" y="26"/>
                    </a:lnTo>
                    <a:lnTo>
                      <a:pt x="630" y="27"/>
                    </a:lnTo>
                    <a:lnTo>
                      <a:pt x="631" y="29"/>
                    </a:lnTo>
                    <a:lnTo>
                      <a:pt x="631" y="30"/>
                    </a:lnTo>
                    <a:lnTo>
                      <a:pt x="633" y="31"/>
                    </a:lnTo>
                    <a:lnTo>
                      <a:pt x="635" y="31"/>
                    </a:lnTo>
                    <a:lnTo>
                      <a:pt x="634" y="30"/>
                    </a:lnTo>
                    <a:lnTo>
                      <a:pt x="634" y="28"/>
                    </a:lnTo>
                    <a:lnTo>
                      <a:pt x="635" y="29"/>
                    </a:lnTo>
                    <a:lnTo>
                      <a:pt x="637" y="29"/>
                    </a:lnTo>
                    <a:lnTo>
                      <a:pt x="636" y="26"/>
                    </a:lnTo>
                    <a:lnTo>
                      <a:pt x="636" y="23"/>
                    </a:lnTo>
                    <a:lnTo>
                      <a:pt x="635" y="22"/>
                    </a:lnTo>
                    <a:lnTo>
                      <a:pt x="633" y="21"/>
                    </a:lnTo>
                    <a:lnTo>
                      <a:pt x="632" y="21"/>
                    </a:lnTo>
                    <a:lnTo>
                      <a:pt x="631" y="19"/>
                    </a:lnTo>
                    <a:lnTo>
                      <a:pt x="631" y="17"/>
                    </a:lnTo>
                    <a:lnTo>
                      <a:pt x="629" y="17"/>
                    </a:lnTo>
                    <a:lnTo>
                      <a:pt x="627" y="16"/>
                    </a:lnTo>
                    <a:lnTo>
                      <a:pt x="627" y="15"/>
                    </a:lnTo>
                    <a:lnTo>
                      <a:pt x="626" y="13"/>
                    </a:lnTo>
                    <a:lnTo>
                      <a:pt x="628" y="14"/>
                    </a:lnTo>
                    <a:lnTo>
                      <a:pt x="630" y="14"/>
                    </a:lnTo>
                    <a:lnTo>
                      <a:pt x="630" y="16"/>
                    </a:lnTo>
                    <a:lnTo>
                      <a:pt x="631" y="17"/>
                    </a:lnTo>
                    <a:lnTo>
                      <a:pt x="632" y="18"/>
                    </a:lnTo>
                    <a:lnTo>
                      <a:pt x="634" y="19"/>
                    </a:lnTo>
                    <a:lnTo>
                      <a:pt x="635" y="20"/>
                    </a:lnTo>
                    <a:lnTo>
                      <a:pt x="635" y="22"/>
                    </a:lnTo>
                    <a:lnTo>
                      <a:pt x="637" y="22"/>
                    </a:lnTo>
                    <a:lnTo>
                      <a:pt x="639" y="23"/>
                    </a:lnTo>
                    <a:lnTo>
                      <a:pt x="639" y="24"/>
                    </a:lnTo>
                    <a:lnTo>
                      <a:pt x="640" y="27"/>
                    </a:lnTo>
                    <a:lnTo>
                      <a:pt x="640" y="29"/>
                    </a:lnTo>
                    <a:lnTo>
                      <a:pt x="641" y="30"/>
                    </a:lnTo>
                    <a:lnTo>
                      <a:pt x="639" y="30"/>
                    </a:lnTo>
                    <a:lnTo>
                      <a:pt x="637" y="29"/>
                    </a:lnTo>
                    <a:lnTo>
                      <a:pt x="638" y="31"/>
                    </a:lnTo>
                    <a:lnTo>
                      <a:pt x="638" y="32"/>
                    </a:lnTo>
                    <a:lnTo>
                      <a:pt x="639" y="36"/>
                    </a:lnTo>
                    <a:lnTo>
                      <a:pt x="640" y="39"/>
                    </a:lnTo>
                    <a:lnTo>
                      <a:pt x="639" y="38"/>
                    </a:lnTo>
                    <a:lnTo>
                      <a:pt x="637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638" y="40"/>
                    </a:lnTo>
                    <a:lnTo>
                      <a:pt x="638" y="41"/>
                    </a:lnTo>
                    <a:lnTo>
                      <a:pt x="636" y="40"/>
                    </a:lnTo>
                    <a:lnTo>
                      <a:pt x="635" y="40"/>
                    </a:lnTo>
                    <a:lnTo>
                      <a:pt x="634" y="38"/>
                    </a:lnTo>
                    <a:lnTo>
                      <a:pt x="634" y="37"/>
                    </a:lnTo>
                    <a:lnTo>
                      <a:pt x="632" y="36"/>
                    </a:lnTo>
                    <a:lnTo>
                      <a:pt x="630" y="35"/>
                    </a:lnTo>
                    <a:lnTo>
                      <a:pt x="630" y="34"/>
                    </a:lnTo>
                    <a:lnTo>
                      <a:pt x="629" y="32"/>
                    </a:lnTo>
                    <a:lnTo>
                      <a:pt x="631" y="33"/>
                    </a:lnTo>
                    <a:lnTo>
                      <a:pt x="633" y="33"/>
                    </a:lnTo>
                    <a:lnTo>
                      <a:pt x="632" y="32"/>
                    </a:lnTo>
                    <a:lnTo>
                      <a:pt x="631" y="30"/>
                    </a:lnTo>
                    <a:lnTo>
                      <a:pt x="630" y="30"/>
                    </a:lnTo>
                    <a:lnTo>
                      <a:pt x="628" y="29"/>
                    </a:lnTo>
                    <a:lnTo>
                      <a:pt x="627" y="28"/>
                    </a:lnTo>
                    <a:lnTo>
                      <a:pt x="627" y="26"/>
                    </a:lnTo>
                    <a:lnTo>
                      <a:pt x="624" y="24"/>
                    </a:lnTo>
                    <a:lnTo>
                      <a:pt x="623" y="24"/>
                    </a:lnTo>
                    <a:lnTo>
                      <a:pt x="623" y="26"/>
                    </a:lnTo>
                    <a:lnTo>
                      <a:pt x="624" y="28"/>
                    </a:lnTo>
                    <a:lnTo>
                      <a:pt x="624" y="30"/>
                    </a:lnTo>
                    <a:lnTo>
                      <a:pt x="626" y="31"/>
                    </a:lnTo>
                    <a:lnTo>
                      <a:pt x="623" y="31"/>
                    </a:lnTo>
                    <a:lnTo>
                      <a:pt x="621" y="30"/>
                    </a:lnTo>
                    <a:lnTo>
                      <a:pt x="622" y="32"/>
                    </a:lnTo>
                    <a:lnTo>
                      <a:pt x="622" y="33"/>
                    </a:lnTo>
                    <a:lnTo>
                      <a:pt x="623" y="36"/>
                    </a:lnTo>
                    <a:lnTo>
                      <a:pt x="622" y="36"/>
                    </a:lnTo>
                    <a:lnTo>
                      <a:pt x="620" y="35"/>
                    </a:lnTo>
                    <a:lnTo>
                      <a:pt x="619" y="34"/>
                    </a:lnTo>
                    <a:lnTo>
                      <a:pt x="619" y="32"/>
                    </a:lnTo>
                    <a:lnTo>
                      <a:pt x="618" y="31"/>
                    </a:lnTo>
                    <a:lnTo>
                      <a:pt x="618" y="29"/>
                    </a:lnTo>
                    <a:lnTo>
                      <a:pt x="617" y="27"/>
                    </a:lnTo>
                    <a:lnTo>
                      <a:pt x="617" y="26"/>
                    </a:lnTo>
                    <a:lnTo>
                      <a:pt x="619" y="26"/>
                    </a:lnTo>
                    <a:lnTo>
                      <a:pt x="620" y="27"/>
                    </a:lnTo>
                    <a:lnTo>
                      <a:pt x="620" y="24"/>
                    </a:lnTo>
                    <a:lnTo>
                      <a:pt x="619" y="23"/>
                    </a:lnTo>
                    <a:lnTo>
                      <a:pt x="617" y="22"/>
                    </a:lnTo>
                    <a:lnTo>
                      <a:pt x="616" y="22"/>
                    </a:lnTo>
                    <a:lnTo>
                      <a:pt x="616" y="23"/>
                    </a:lnTo>
                    <a:lnTo>
                      <a:pt x="617" y="26"/>
                    </a:lnTo>
                    <a:lnTo>
                      <a:pt x="615" y="24"/>
                    </a:lnTo>
                    <a:lnTo>
                      <a:pt x="613" y="24"/>
                    </a:lnTo>
                    <a:lnTo>
                      <a:pt x="612" y="23"/>
                    </a:lnTo>
                    <a:lnTo>
                      <a:pt x="610" y="23"/>
                    </a:lnTo>
                    <a:lnTo>
                      <a:pt x="609" y="21"/>
                    </a:lnTo>
                    <a:lnTo>
                      <a:pt x="609" y="19"/>
                    </a:lnTo>
                    <a:lnTo>
                      <a:pt x="607" y="16"/>
                    </a:lnTo>
                    <a:lnTo>
                      <a:pt x="605" y="16"/>
                    </a:lnTo>
                    <a:lnTo>
                      <a:pt x="603" y="15"/>
                    </a:lnTo>
                    <a:lnTo>
                      <a:pt x="602" y="15"/>
                    </a:lnTo>
                    <a:lnTo>
                      <a:pt x="600" y="14"/>
                    </a:lnTo>
                    <a:lnTo>
                      <a:pt x="601" y="16"/>
                    </a:lnTo>
                    <a:lnTo>
                      <a:pt x="601" y="17"/>
                    </a:lnTo>
                    <a:lnTo>
                      <a:pt x="599" y="17"/>
                    </a:lnTo>
                    <a:lnTo>
                      <a:pt x="598" y="16"/>
                    </a:lnTo>
                    <a:lnTo>
                      <a:pt x="598" y="18"/>
                    </a:lnTo>
                    <a:lnTo>
                      <a:pt x="599" y="19"/>
                    </a:lnTo>
                    <a:lnTo>
                      <a:pt x="600" y="20"/>
                    </a:lnTo>
                    <a:lnTo>
                      <a:pt x="602" y="20"/>
                    </a:lnTo>
                    <a:lnTo>
                      <a:pt x="604" y="21"/>
                    </a:lnTo>
                    <a:lnTo>
                      <a:pt x="606" y="22"/>
                    </a:lnTo>
                    <a:lnTo>
                      <a:pt x="606" y="23"/>
                    </a:lnTo>
                    <a:lnTo>
                      <a:pt x="607" y="26"/>
                    </a:lnTo>
                    <a:lnTo>
                      <a:pt x="605" y="24"/>
                    </a:lnTo>
                    <a:lnTo>
                      <a:pt x="603" y="24"/>
                    </a:lnTo>
                    <a:lnTo>
                      <a:pt x="604" y="26"/>
                    </a:lnTo>
                    <a:lnTo>
                      <a:pt x="604" y="28"/>
                    </a:lnTo>
                    <a:lnTo>
                      <a:pt x="603" y="27"/>
                    </a:lnTo>
                    <a:lnTo>
                      <a:pt x="601" y="27"/>
                    </a:lnTo>
                    <a:lnTo>
                      <a:pt x="600" y="24"/>
                    </a:lnTo>
                    <a:lnTo>
                      <a:pt x="600" y="23"/>
                    </a:lnTo>
                    <a:lnTo>
                      <a:pt x="598" y="22"/>
                    </a:lnTo>
                    <a:lnTo>
                      <a:pt x="596" y="22"/>
                    </a:lnTo>
                    <a:lnTo>
                      <a:pt x="595" y="21"/>
                    </a:lnTo>
                    <a:lnTo>
                      <a:pt x="593" y="21"/>
                    </a:lnTo>
                    <a:lnTo>
                      <a:pt x="590" y="20"/>
                    </a:lnTo>
                    <a:lnTo>
                      <a:pt x="589" y="19"/>
                    </a:lnTo>
                    <a:lnTo>
                      <a:pt x="589" y="21"/>
                    </a:lnTo>
                    <a:lnTo>
                      <a:pt x="590" y="23"/>
                    </a:lnTo>
                    <a:lnTo>
                      <a:pt x="591" y="23"/>
                    </a:lnTo>
                    <a:lnTo>
                      <a:pt x="594" y="24"/>
                    </a:lnTo>
                    <a:lnTo>
                      <a:pt x="595" y="26"/>
                    </a:lnTo>
                    <a:lnTo>
                      <a:pt x="595" y="28"/>
                    </a:lnTo>
                    <a:lnTo>
                      <a:pt x="597" y="28"/>
                    </a:lnTo>
                    <a:lnTo>
                      <a:pt x="599" y="29"/>
                    </a:lnTo>
                    <a:lnTo>
                      <a:pt x="599" y="31"/>
                    </a:lnTo>
                    <a:lnTo>
                      <a:pt x="600" y="32"/>
                    </a:lnTo>
                    <a:lnTo>
                      <a:pt x="601" y="33"/>
                    </a:lnTo>
                    <a:lnTo>
                      <a:pt x="603" y="33"/>
                    </a:lnTo>
                    <a:lnTo>
                      <a:pt x="605" y="34"/>
                    </a:lnTo>
                    <a:lnTo>
                      <a:pt x="606" y="34"/>
                    </a:lnTo>
                    <a:lnTo>
                      <a:pt x="609" y="35"/>
                    </a:lnTo>
                    <a:lnTo>
                      <a:pt x="611" y="35"/>
                    </a:lnTo>
                    <a:lnTo>
                      <a:pt x="611" y="35"/>
                    </a:lnTo>
                    <a:lnTo>
                      <a:pt x="610" y="34"/>
                    </a:lnTo>
                    <a:lnTo>
                      <a:pt x="610" y="33"/>
                    </a:lnTo>
                    <a:lnTo>
                      <a:pt x="610" y="32"/>
                    </a:lnTo>
                    <a:lnTo>
                      <a:pt x="612" y="33"/>
                    </a:lnTo>
                    <a:lnTo>
                      <a:pt x="613" y="33"/>
                    </a:lnTo>
                    <a:lnTo>
                      <a:pt x="614" y="35"/>
                    </a:lnTo>
                    <a:lnTo>
                      <a:pt x="614" y="36"/>
                    </a:lnTo>
                    <a:lnTo>
                      <a:pt x="616" y="37"/>
                    </a:lnTo>
                    <a:lnTo>
                      <a:pt x="618" y="38"/>
                    </a:lnTo>
                    <a:lnTo>
                      <a:pt x="618" y="39"/>
                    </a:lnTo>
                    <a:lnTo>
                      <a:pt x="619" y="41"/>
                    </a:lnTo>
                    <a:lnTo>
                      <a:pt x="620" y="41"/>
                    </a:lnTo>
                    <a:lnTo>
                      <a:pt x="622" y="43"/>
                    </a:lnTo>
                    <a:lnTo>
                      <a:pt x="623" y="44"/>
                    </a:lnTo>
                    <a:lnTo>
                      <a:pt x="623" y="46"/>
                    </a:lnTo>
                    <a:lnTo>
                      <a:pt x="624" y="48"/>
                    </a:lnTo>
                    <a:lnTo>
                      <a:pt x="624" y="49"/>
                    </a:lnTo>
                    <a:lnTo>
                      <a:pt x="627" y="50"/>
                    </a:lnTo>
                    <a:lnTo>
                      <a:pt x="629" y="50"/>
                    </a:lnTo>
                    <a:lnTo>
                      <a:pt x="629" y="52"/>
                    </a:lnTo>
                    <a:lnTo>
                      <a:pt x="630" y="54"/>
                    </a:lnTo>
                    <a:lnTo>
                      <a:pt x="628" y="53"/>
                    </a:lnTo>
                    <a:lnTo>
                      <a:pt x="626" y="52"/>
                    </a:lnTo>
                    <a:lnTo>
                      <a:pt x="627" y="54"/>
                    </a:lnTo>
                    <a:lnTo>
                      <a:pt x="627" y="56"/>
                    </a:lnTo>
                    <a:lnTo>
                      <a:pt x="626" y="55"/>
                    </a:lnTo>
                    <a:lnTo>
                      <a:pt x="623" y="55"/>
                    </a:lnTo>
                    <a:lnTo>
                      <a:pt x="624" y="56"/>
                    </a:lnTo>
                    <a:lnTo>
                      <a:pt x="624" y="58"/>
                    </a:lnTo>
                    <a:lnTo>
                      <a:pt x="622" y="57"/>
                    </a:lnTo>
                    <a:lnTo>
                      <a:pt x="621" y="57"/>
                    </a:lnTo>
                    <a:lnTo>
                      <a:pt x="619" y="56"/>
                    </a:lnTo>
                    <a:lnTo>
                      <a:pt x="617" y="56"/>
                    </a:lnTo>
                    <a:lnTo>
                      <a:pt x="618" y="57"/>
                    </a:lnTo>
                    <a:lnTo>
                      <a:pt x="618" y="60"/>
                    </a:lnTo>
                    <a:lnTo>
                      <a:pt x="619" y="62"/>
                    </a:lnTo>
                    <a:lnTo>
                      <a:pt x="620" y="63"/>
                    </a:lnTo>
                    <a:lnTo>
                      <a:pt x="618" y="63"/>
                    </a:lnTo>
                    <a:lnTo>
                      <a:pt x="616" y="62"/>
                    </a:lnTo>
                    <a:lnTo>
                      <a:pt x="615" y="60"/>
                    </a:lnTo>
                    <a:lnTo>
                      <a:pt x="615" y="58"/>
                    </a:lnTo>
                    <a:lnTo>
                      <a:pt x="615" y="56"/>
                    </a:lnTo>
                    <a:lnTo>
                      <a:pt x="614" y="55"/>
                    </a:lnTo>
                    <a:lnTo>
                      <a:pt x="612" y="54"/>
                    </a:lnTo>
                    <a:lnTo>
                      <a:pt x="611" y="54"/>
                    </a:lnTo>
                    <a:lnTo>
                      <a:pt x="611" y="55"/>
                    </a:lnTo>
                    <a:lnTo>
                      <a:pt x="612" y="57"/>
                    </a:lnTo>
                    <a:lnTo>
                      <a:pt x="610" y="56"/>
                    </a:lnTo>
                    <a:lnTo>
                      <a:pt x="607" y="56"/>
                    </a:lnTo>
                    <a:lnTo>
                      <a:pt x="609" y="57"/>
                    </a:lnTo>
                    <a:lnTo>
                      <a:pt x="609" y="60"/>
                    </a:lnTo>
                    <a:lnTo>
                      <a:pt x="607" y="58"/>
                    </a:lnTo>
                    <a:lnTo>
                      <a:pt x="605" y="58"/>
                    </a:lnTo>
                    <a:lnTo>
                      <a:pt x="604" y="56"/>
                    </a:lnTo>
                    <a:lnTo>
                      <a:pt x="604" y="55"/>
                    </a:lnTo>
                    <a:lnTo>
                      <a:pt x="605" y="55"/>
                    </a:lnTo>
                    <a:lnTo>
                      <a:pt x="607" y="56"/>
                    </a:lnTo>
                    <a:lnTo>
                      <a:pt x="607" y="54"/>
                    </a:lnTo>
                    <a:lnTo>
                      <a:pt x="606" y="52"/>
                    </a:lnTo>
                    <a:lnTo>
                      <a:pt x="604" y="52"/>
                    </a:lnTo>
                    <a:lnTo>
                      <a:pt x="603" y="51"/>
                    </a:lnTo>
                    <a:lnTo>
                      <a:pt x="602" y="50"/>
                    </a:lnTo>
                    <a:lnTo>
                      <a:pt x="602" y="48"/>
                    </a:lnTo>
                    <a:lnTo>
                      <a:pt x="601" y="47"/>
                    </a:lnTo>
                    <a:lnTo>
                      <a:pt x="601" y="45"/>
                    </a:lnTo>
                    <a:lnTo>
                      <a:pt x="601" y="45"/>
                    </a:lnTo>
                    <a:lnTo>
                      <a:pt x="602" y="46"/>
                    </a:lnTo>
                    <a:lnTo>
                      <a:pt x="603" y="46"/>
                    </a:lnTo>
                    <a:lnTo>
                      <a:pt x="604" y="46"/>
                    </a:lnTo>
                    <a:lnTo>
                      <a:pt x="606" y="47"/>
                    </a:lnTo>
                    <a:lnTo>
                      <a:pt x="607" y="47"/>
                    </a:lnTo>
                    <a:lnTo>
                      <a:pt x="607" y="46"/>
                    </a:lnTo>
                    <a:lnTo>
                      <a:pt x="606" y="44"/>
                    </a:lnTo>
                    <a:lnTo>
                      <a:pt x="605" y="43"/>
                    </a:lnTo>
                    <a:lnTo>
                      <a:pt x="603" y="43"/>
                    </a:lnTo>
                    <a:lnTo>
                      <a:pt x="602" y="40"/>
                    </a:lnTo>
                    <a:lnTo>
                      <a:pt x="602" y="39"/>
                    </a:lnTo>
                    <a:lnTo>
                      <a:pt x="601" y="37"/>
                    </a:lnTo>
                    <a:lnTo>
                      <a:pt x="601" y="35"/>
                    </a:lnTo>
                    <a:lnTo>
                      <a:pt x="600" y="32"/>
                    </a:lnTo>
                    <a:lnTo>
                      <a:pt x="598" y="32"/>
                    </a:lnTo>
                    <a:lnTo>
                      <a:pt x="596" y="31"/>
                    </a:lnTo>
                    <a:lnTo>
                      <a:pt x="596" y="30"/>
                    </a:lnTo>
                    <a:lnTo>
                      <a:pt x="595" y="28"/>
                    </a:lnTo>
                    <a:lnTo>
                      <a:pt x="593" y="27"/>
                    </a:lnTo>
                    <a:lnTo>
                      <a:pt x="591" y="27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5" y="31"/>
                    </a:lnTo>
                    <a:lnTo>
                      <a:pt x="596" y="31"/>
                    </a:lnTo>
                    <a:lnTo>
                      <a:pt x="597" y="33"/>
                    </a:lnTo>
                    <a:lnTo>
                      <a:pt x="597" y="34"/>
                    </a:lnTo>
                    <a:lnTo>
                      <a:pt x="598" y="36"/>
                    </a:lnTo>
                    <a:lnTo>
                      <a:pt x="598" y="38"/>
                    </a:lnTo>
                    <a:lnTo>
                      <a:pt x="597" y="37"/>
                    </a:lnTo>
                    <a:lnTo>
                      <a:pt x="595" y="37"/>
                    </a:lnTo>
                    <a:lnTo>
                      <a:pt x="594" y="36"/>
                    </a:lnTo>
                    <a:lnTo>
                      <a:pt x="593" y="36"/>
                    </a:lnTo>
                    <a:lnTo>
                      <a:pt x="591" y="36"/>
                    </a:lnTo>
                    <a:lnTo>
                      <a:pt x="591" y="35"/>
                    </a:lnTo>
                    <a:lnTo>
                      <a:pt x="591" y="37"/>
                    </a:lnTo>
                    <a:lnTo>
                      <a:pt x="593" y="39"/>
                    </a:lnTo>
                    <a:lnTo>
                      <a:pt x="593" y="40"/>
                    </a:lnTo>
                    <a:lnTo>
                      <a:pt x="594" y="43"/>
                    </a:lnTo>
                    <a:lnTo>
                      <a:pt x="595" y="43"/>
                    </a:lnTo>
                    <a:lnTo>
                      <a:pt x="597" y="44"/>
                    </a:lnTo>
                    <a:lnTo>
                      <a:pt x="598" y="46"/>
                    </a:lnTo>
                    <a:lnTo>
                      <a:pt x="598" y="47"/>
                    </a:lnTo>
                    <a:lnTo>
                      <a:pt x="599" y="49"/>
                    </a:lnTo>
                    <a:lnTo>
                      <a:pt x="599" y="50"/>
                    </a:lnTo>
                    <a:lnTo>
                      <a:pt x="600" y="54"/>
                    </a:lnTo>
                    <a:lnTo>
                      <a:pt x="601" y="55"/>
                    </a:lnTo>
                    <a:lnTo>
                      <a:pt x="601" y="57"/>
                    </a:lnTo>
                    <a:lnTo>
                      <a:pt x="600" y="56"/>
                    </a:lnTo>
                    <a:lnTo>
                      <a:pt x="598" y="56"/>
                    </a:lnTo>
                    <a:lnTo>
                      <a:pt x="598" y="57"/>
                    </a:lnTo>
                    <a:lnTo>
                      <a:pt x="599" y="60"/>
                    </a:lnTo>
                    <a:lnTo>
                      <a:pt x="600" y="62"/>
                    </a:lnTo>
                    <a:lnTo>
                      <a:pt x="600" y="63"/>
                    </a:lnTo>
                    <a:lnTo>
                      <a:pt x="602" y="64"/>
                    </a:lnTo>
                    <a:lnTo>
                      <a:pt x="604" y="64"/>
                    </a:lnTo>
                    <a:lnTo>
                      <a:pt x="604" y="64"/>
                    </a:lnTo>
                    <a:lnTo>
                      <a:pt x="603" y="63"/>
                    </a:lnTo>
                    <a:lnTo>
                      <a:pt x="603" y="61"/>
                    </a:lnTo>
                    <a:lnTo>
                      <a:pt x="603" y="61"/>
                    </a:lnTo>
                    <a:lnTo>
                      <a:pt x="604" y="61"/>
                    </a:lnTo>
                    <a:lnTo>
                      <a:pt x="606" y="62"/>
                    </a:lnTo>
                    <a:lnTo>
                      <a:pt x="607" y="64"/>
                    </a:lnTo>
                    <a:lnTo>
                      <a:pt x="607" y="65"/>
                    </a:lnTo>
                    <a:lnTo>
                      <a:pt x="610" y="66"/>
                    </a:lnTo>
                    <a:lnTo>
                      <a:pt x="611" y="66"/>
                    </a:lnTo>
                    <a:lnTo>
                      <a:pt x="612" y="68"/>
                    </a:lnTo>
                    <a:lnTo>
                      <a:pt x="613" y="69"/>
                    </a:lnTo>
                    <a:lnTo>
                      <a:pt x="611" y="69"/>
                    </a:lnTo>
                    <a:lnTo>
                      <a:pt x="609" y="68"/>
                    </a:lnTo>
                    <a:lnTo>
                      <a:pt x="611" y="76"/>
                    </a:lnTo>
                    <a:lnTo>
                      <a:pt x="607" y="74"/>
                    </a:lnTo>
                    <a:lnTo>
                      <a:pt x="605" y="73"/>
                    </a:lnTo>
                    <a:lnTo>
                      <a:pt x="604" y="73"/>
                    </a:lnTo>
                    <a:lnTo>
                      <a:pt x="603" y="71"/>
                    </a:lnTo>
                    <a:lnTo>
                      <a:pt x="602" y="69"/>
                    </a:lnTo>
                    <a:lnTo>
                      <a:pt x="601" y="69"/>
                    </a:lnTo>
                    <a:lnTo>
                      <a:pt x="599" y="68"/>
                    </a:lnTo>
                    <a:lnTo>
                      <a:pt x="598" y="67"/>
                    </a:lnTo>
                    <a:lnTo>
                      <a:pt x="598" y="65"/>
                    </a:lnTo>
                    <a:lnTo>
                      <a:pt x="597" y="64"/>
                    </a:lnTo>
                    <a:lnTo>
                      <a:pt x="597" y="62"/>
                    </a:lnTo>
                    <a:lnTo>
                      <a:pt x="595" y="62"/>
                    </a:lnTo>
                    <a:lnTo>
                      <a:pt x="593" y="61"/>
                    </a:lnTo>
                    <a:lnTo>
                      <a:pt x="591" y="60"/>
                    </a:lnTo>
                    <a:lnTo>
                      <a:pt x="589" y="60"/>
                    </a:lnTo>
                    <a:lnTo>
                      <a:pt x="590" y="63"/>
                    </a:lnTo>
                    <a:lnTo>
                      <a:pt x="591" y="65"/>
                    </a:lnTo>
                    <a:lnTo>
                      <a:pt x="591" y="66"/>
                    </a:lnTo>
                    <a:lnTo>
                      <a:pt x="593" y="68"/>
                    </a:lnTo>
                    <a:lnTo>
                      <a:pt x="593" y="70"/>
                    </a:lnTo>
                    <a:lnTo>
                      <a:pt x="595" y="70"/>
                    </a:lnTo>
                    <a:lnTo>
                      <a:pt x="597" y="71"/>
                    </a:lnTo>
                    <a:lnTo>
                      <a:pt x="597" y="70"/>
                    </a:lnTo>
                    <a:lnTo>
                      <a:pt x="596" y="69"/>
                    </a:lnTo>
                    <a:lnTo>
                      <a:pt x="596" y="68"/>
                    </a:lnTo>
                    <a:lnTo>
                      <a:pt x="596" y="67"/>
                    </a:lnTo>
                    <a:lnTo>
                      <a:pt x="597" y="68"/>
                    </a:lnTo>
                    <a:lnTo>
                      <a:pt x="599" y="68"/>
                    </a:lnTo>
                    <a:lnTo>
                      <a:pt x="600" y="70"/>
                    </a:lnTo>
                    <a:lnTo>
                      <a:pt x="600" y="72"/>
                    </a:lnTo>
                    <a:lnTo>
                      <a:pt x="602" y="72"/>
                    </a:lnTo>
                    <a:lnTo>
                      <a:pt x="604" y="73"/>
                    </a:lnTo>
                    <a:lnTo>
                      <a:pt x="605" y="77"/>
                    </a:lnTo>
                    <a:lnTo>
                      <a:pt x="605" y="79"/>
                    </a:lnTo>
                    <a:lnTo>
                      <a:pt x="606" y="80"/>
                    </a:lnTo>
                    <a:lnTo>
                      <a:pt x="604" y="80"/>
                    </a:lnTo>
                    <a:lnTo>
                      <a:pt x="602" y="79"/>
                    </a:lnTo>
                    <a:lnTo>
                      <a:pt x="603" y="81"/>
                    </a:lnTo>
                    <a:lnTo>
                      <a:pt x="603" y="82"/>
                    </a:lnTo>
                    <a:lnTo>
                      <a:pt x="597" y="80"/>
                    </a:lnTo>
                    <a:lnTo>
                      <a:pt x="596" y="77"/>
                    </a:lnTo>
                    <a:lnTo>
                      <a:pt x="595" y="74"/>
                    </a:lnTo>
                    <a:lnTo>
                      <a:pt x="594" y="73"/>
                    </a:lnTo>
                    <a:lnTo>
                      <a:pt x="593" y="72"/>
                    </a:lnTo>
                    <a:lnTo>
                      <a:pt x="590" y="72"/>
                    </a:lnTo>
                    <a:lnTo>
                      <a:pt x="589" y="70"/>
                    </a:lnTo>
                    <a:lnTo>
                      <a:pt x="589" y="69"/>
                    </a:lnTo>
                    <a:lnTo>
                      <a:pt x="588" y="67"/>
                    </a:lnTo>
                    <a:lnTo>
                      <a:pt x="588" y="65"/>
                    </a:lnTo>
                    <a:lnTo>
                      <a:pt x="586" y="65"/>
                    </a:lnTo>
                    <a:lnTo>
                      <a:pt x="584" y="64"/>
                    </a:lnTo>
                    <a:lnTo>
                      <a:pt x="585" y="67"/>
                    </a:lnTo>
                    <a:lnTo>
                      <a:pt x="586" y="69"/>
                    </a:lnTo>
                    <a:lnTo>
                      <a:pt x="587" y="71"/>
                    </a:lnTo>
                    <a:lnTo>
                      <a:pt x="587" y="72"/>
                    </a:lnTo>
                    <a:lnTo>
                      <a:pt x="588" y="74"/>
                    </a:lnTo>
                    <a:lnTo>
                      <a:pt x="589" y="74"/>
                    </a:lnTo>
                    <a:lnTo>
                      <a:pt x="591" y="76"/>
                    </a:lnTo>
                    <a:lnTo>
                      <a:pt x="593" y="78"/>
                    </a:lnTo>
                    <a:lnTo>
                      <a:pt x="593" y="79"/>
                    </a:lnTo>
                    <a:lnTo>
                      <a:pt x="595" y="80"/>
                    </a:lnTo>
                    <a:lnTo>
                      <a:pt x="597" y="80"/>
                    </a:lnTo>
                    <a:lnTo>
                      <a:pt x="597" y="82"/>
                    </a:lnTo>
                    <a:lnTo>
                      <a:pt x="598" y="83"/>
                    </a:lnTo>
                    <a:lnTo>
                      <a:pt x="598" y="85"/>
                    </a:lnTo>
                    <a:lnTo>
                      <a:pt x="599" y="86"/>
                    </a:lnTo>
                    <a:lnTo>
                      <a:pt x="597" y="86"/>
                    </a:lnTo>
                    <a:lnTo>
                      <a:pt x="595" y="85"/>
                    </a:lnTo>
                    <a:lnTo>
                      <a:pt x="596" y="87"/>
                    </a:lnTo>
                    <a:lnTo>
                      <a:pt x="597" y="89"/>
                    </a:lnTo>
                    <a:lnTo>
                      <a:pt x="595" y="88"/>
                    </a:lnTo>
                    <a:lnTo>
                      <a:pt x="593" y="88"/>
                    </a:lnTo>
                    <a:lnTo>
                      <a:pt x="590" y="87"/>
                    </a:lnTo>
                    <a:lnTo>
                      <a:pt x="589" y="87"/>
                    </a:lnTo>
                    <a:lnTo>
                      <a:pt x="589" y="88"/>
                    </a:lnTo>
                    <a:lnTo>
                      <a:pt x="590" y="90"/>
                    </a:lnTo>
                    <a:lnTo>
                      <a:pt x="590" y="91"/>
                    </a:lnTo>
                    <a:lnTo>
                      <a:pt x="591" y="94"/>
                    </a:lnTo>
                    <a:lnTo>
                      <a:pt x="589" y="93"/>
                    </a:lnTo>
                    <a:lnTo>
                      <a:pt x="587" y="93"/>
                    </a:lnTo>
                    <a:lnTo>
                      <a:pt x="588" y="94"/>
                    </a:lnTo>
                    <a:lnTo>
                      <a:pt x="589" y="96"/>
                    </a:lnTo>
                    <a:lnTo>
                      <a:pt x="587" y="96"/>
                    </a:lnTo>
                    <a:lnTo>
                      <a:pt x="585" y="95"/>
                    </a:lnTo>
                    <a:lnTo>
                      <a:pt x="586" y="97"/>
                    </a:lnTo>
                    <a:lnTo>
                      <a:pt x="586" y="98"/>
                    </a:lnTo>
                    <a:lnTo>
                      <a:pt x="585" y="98"/>
                    </a:lnTo>
                    <a:lnTo>
                      <a:pt x="583" y="97"/>
                    </a:lnTo>
                    <a:lnTo>
                      <a:pt x="581" y="97"/>
                    </a:lnTo>
                    <a:lnTo>
                      <a:pt x="580" y="96"/>
                    </a:lnTo>
                    <a:lnTo>
                      <a:pt x="580" y="98"/>
                    </a:lnTo>
                    <a:lnTo>
                      <a:pt x="581" y="99"/>
                    </a:lnTo>
                    <a:lnTo>
                      <a:pt x="581" y="101"/>
                    </a:lnTo>
                    <a:lnTo>
                      <a:pt x="582" y="103"/>
                    </a:lnTo>
                    <a:lnTo>
                      <a:pt x="580" y="102"/>
                    </a:lnTo>
                    <a:lnTo>
                      <a:pt x="578" y="102"/>
                    </a:lnTo>
                    <a:lnTo>
                      <a:pt x="579" y="103"/>
                    </a:lnTo>
                    <a:lnTo>
                      <a:pt x="580" y="105"/>
                    </a:lnTo>
                    <a:lnTo>
                      <a:pt x="578" y="104"/>
                    </a:lnTo>
                    <a:lnTo>
                      <a:pt x="576" y="104"/>
                    </a:lnTo>
                    <a:lnTo>
                      <a:pt x="577" y="105"/>
                    </a:lnTo>
                    <a:lnTo>
                      <a:pt x="577" y="107"/>
                    </a:lnTo>
                    <a:lnTo>
                      <a:pt x="576" y="106"/>
                    </a:lnTo>
                    <a:lnTo>
                      <a:pt x="573" y="106"/>
                    </a:lnTo>
                    <a:lnTo>
                      <a:pt x="573" y="108"/>
                    </a:lnTo>
                    <a:lnTo>
                      <a:pt x="574" y="110"/>
                    </a:lnTo>
                    <a:lnTo>
                      <a:pt x="572" y="110"/>
                    </a:lnTo>
                    <a:lnTo>
                      <a:pt x="571" y="108"/>
                    </a:lnTo>
                    <a:lnTo>
                      <a:pt x="571" y="111"/>
                    </a:lnTo>
                    <a:lnTo>
                      <a:pt x="572" y="112"/>
                    </a:lnTo>
                    <a:lnTo>
                      <a:pt x="570" y="112"/>
                    </a:lnTo>
                    <a:lnTo>
                      <a:pt x="568" y="111"/>
                    </a:lnTo>
                    <a:lnTo>
                      <a:pt x="569" y="113"/>
                    </a:lnTo>
                    <a:lnTo>
                      <a:pt x="569" y="114"/>
                    </a:lnTo>
                    <a:lnTo>
                      <a:pt x="568" y="114"/>
                    </a:lnTo>
                    <a:lnTo>
                      <a:pt x="566" y="113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08"/>
                    </a:lnTo>
                    <a:lnTo>
                      <a:pt x="562" y="111"/>
                    </a:lnTo>
                    <a:lnTo>
                      <a:pt x="563" y="112"/>
                    </a:lnTo>
                    <a:lnTo>
                      <a:pt x="564" y="113"/>
                    </a:lnTo>
                    <a:lnTo>
                      <a:pt x="566" y="113"/>
                    </a:lnTo>
                    <a:lnTo>
                      <a:pt x="567" y="115"/>
                    </a:lnTo>
                    <a:lnTo>
                      <a:pt x="567" y="117"/>
                    </a:lnTo>
                    <a:lnTo>
                      <a:pt x="565" y="116"/>
                    </a:lnTo>
                    <a:lnTo>
                      <a:pt x="564" y="116"/>
                    </a:lnTo>
                    <a:lnTo>
                      <a:pt x="564" y="117"/>
                    </a:lnTo>
                    <a:lnTo>
                      <a:pt x="565" y="119"/>
                    </a:lnTo>
                    <a:lnTo>
                      <a:pt x="566" y="120"/>
                    </a:lnTo>
                    <a:lnTo>
                      <a:pt x="566" y="122"/>
                    </a:lnTo>
                    <a:lnTo>
                      <a:pt x="564" y="122"/>
                    </a:lnTo>
                    <a:lnTo>
                      <a:pt x="563" y="121"/>
                    </a:lnTo>
                    <a:lnTo>
                      <a:pt x="561" y="120"/>
                    </a:lnTo>
                    <a:lnTo>
                      <a:pt x="558" y="120"/>
                    </a:lnTo>
                    <a:lnTo>
                      <a:pt x="560" y="122"/>
                    </a:lnTo>
                    <a:lnTo>
                      <a:pt x="560" y="123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0" y="127"/>
                    </a:lnTo>
                    <a:lnTo>
                      <a:pt x="557" y="125"/>
                    </a:lnTo>
                    <a:lnTo>
                      <a:pt x="555" y="125"/>
                    </a:lnTo>
                    <a:lnTo>
                      <a:pt x="554" y="124"/>
                    </a:lnTo>
                    <a:lnTo>
                      <a:pt x="554" y="127"/>
                    </a:lnTo>
                    <a:lnTo>
                      <a:pt x="555" y="129"/>
                    </a:lnTo>
                    <a:lnTo>
                      <a:pt x="555" y="130"/>
                    </a:lnTo>
                    <a:lnTo>
                      <a:pt x="556" y="132"/>
                    </a:lnTo>
                    <a:lnTo>
                      <a:pt x="554" y="131"/>
                    </a:lnTo>
                    <a:lnTo>
                      <a:pt x="552" y="131"/>
                    </a:lnTo>
                    <a:lnTo>
                      <a:pt x="553" y="132"/>
                    </a:lnTo>
                    <a:lnTo>
                      <a:pt x="554" y="134"/>
                    </a:lnTo>
                    <a:lnTo>
                      <a:pt x="552" y="133"/>
                    </a:lnTo>
                    <a:lnTo>
                      <a:pt x="550" y="133"/>
                    </a:lnTo>
                    <a:lnTo>
                      <a:pt x="551" y="134"/>
                    </a:lnTo>
                    <a:lnTo>
                      <a:pt x="551" y="136"/>
                    </a:lnTo>
                    <a:lnTo>
                      <a:pt x="550" y="136"/>
                    </a:lnTo>
                    <a:lnTo>
                      <a:pt x="548" y="135"/>
                    </a:lnTo>
                    <a:lnTo>
                      <a:pt x="548" y="137"/>
                    </a:lnTo>
                    <a:lnTo>
                      <a:pt x="549" y="138"/>
                    </a:lnTo>
                    <a:lnTo>
                      <a:pt x="547" y="138"/>
                    </a:lnTo>
                    <a:lnTo>
                      <a:pt x="546" y="137"/>
                    </a:lnTo>
                    <a:lnTo>
                      <a:pt x="546" y="139"/>
                    </a:lnTo>
                    <a:lnTo>
                      <a:pt x="547" y="140"/>
                    </a:lnTo>
                    <a:lnTo>
                      <a:pt x="545" y="140"/>
                    </a:lnTo>
                    <a:lnTo>
                      <a:pt x="543" y="139"/>
                    </a:lnTo>
                    <a:lnTo>
                      <a:pt x="544" y="141"/>
                    </a:lnTo>
                    <a:lnTo>
                      <a:pt x="544" y="144"/>
                    </a:lnTo>
                    <a:lnTo>
                      <a:pt x="543" y="143"/>
                    </a:lnTo>
                    <a:lnTo>
                      <a:pt x="540" y="143"/>
                    </a:lnTo>
                    <a:lnTo>
                      <a:pt x="541" y="144"/>
                    </a:lnTo>
                    <a:lnTo>
                      <a:pt x="541" y="146"/>
                    </a:lnTo>
                    <a:lnTo>
                      <a:pt x="539" y="145"/>
                    </a:lnTo>
                    <a:lnTo>
                      <a:pt x="538" y="145"/>
                    </a:lnTo>
                    <a:lnTo>
                      <a:pt x="538" y="146"/>
                    </a:lnTo>
                    <a:lnTo>
                      <a:pt x="539" y="148"/>
                    </a:lnTo>
                    <a:lnTo>
                      <a:pt x="537" y="148"/>
                    </a:lnTo>
                    <a:lnTo>
                      <a:pt x="536" y="147"/>
                    </a:lnTo>
                    <a:lnTo>
                      <a:pt x="536" y="149"/>
                    </a:lnTo>
                    <a:lnTo>
                      <a:pt x="537" y="150"/>
                    </a:lnTo>
                    <a:lnTo>
                      <a:pt x="535" y="150"/>
                    </a:lnTo>
                    <a:lnTo>
                      <a:pt x="533" y="149"/>
                    </a:lnTo>
                    <a:lnTo>
                      <a:pt x="534" y="151"/>
                    </a:lnTo>
                    <a:lnTo>
                      <a:pt x="535" y="153"/>
                    </a:lnTo>
                    <a:lnTo>
                      <a:pt x="533" y="152"/>
                    </a:lnTo>
                    <a:lnTo>
                      <a:pt x="531" y="152"/>
                    </a:lnTo>
                    <a:lnTo>
                      <a:pt x="529" y="151"/>
                    </a:lnTo>
                    <a:lnTo>
                      <a:pt x="528" y="151"/>
                    </a:lnTo>
                    <a:lnTo>
                      <a:pt x="526" y="150"/>
                    </a:lnTo>
                    <a:lnTo>
                      <a:pt x="523" y="150"/>
                    </a:lnTo>
                    <a:lnTo>
                      <a:pt x="523" y="148"/>
                    </a:lnTo>
                    <a:lnTo>
                      <a:pt x="522" y="147"/>
                    </a:lnTo>
                    <a:lnTo>
                      <a:pt x="520" y="146"/>
                    </a:lnTo>
                    <a:lnTo>
                      <a:pt x="519" y="146"/>
                    </a:lnTo>
                    <a:lnTo>
                      <a:pt x="518" y="144"/>
                    </a:lnTo>
                    <a:lnTo>
                      <a:pt x="517" y="141"/>
                    </a:lnTo>
                    <a:lnTo>
                      <a:pt x="516" y="141"/>
                    </a:lnTo>
                    <a:lnTo>
                      <a:pt x="514" y="140"/>
                    </a:lnTo>
                    <a:lnTo>
                      <a:pt x="514" y="143"/>
                    </a:lnTo>
                    <a:lnTo>
                      <a:pt x="515" y="145"/>
                    </a:lnTo>
                    <a:lnTo>
                      <a:pt x="517" y="145"/>
                    </a:lnTo>
                    <a:lnTo>
                      <a:pt x="519" y="146"/>
                    </a:lnTo>
                    <a:lnTo>
                      <a:pt x="519" y="147"/>
                    </a:lnTo>
                    <a:lnTo>
                      <a:pt x="520" y="149"/>
                    </a:lnTo>
                    <a:lnTo>
                      <a:pt x="522" y="149"/>
                    </a:lnTo>
                    <a:lnTo>
                      <a:pt x="523" y="150"/>
                    </a:lnTo>
                    <a:lnTo>
                      <a:pt x="524" y="151"/>
                    </a:lnTo>
                    <a:lnTo>
                      <a:pt x="524" y="153"/>
                    </a:lnTo>
                    <a:lnTo>
                      <a:pt x="523" y="152"/>
                    </a:lnTo>
                    <a:lnTo>
                      <a:pt x="521" y="152"/>
                    </a:lnTo>
                    <a:lnTo>
                      <a:pt x="521" y="154"/>
                    </a:lnTo>
                    <a:lnTo>
                      <a:pt x="522" y="155"/>
                    </a:lnTo>
                    <a:lnTo>
                      <a:pt x="524" y="156"/>
                    </a:lnTo>
                    <a:lnTo>
                      <a:pt x="527" y="156"/>
                    </a:lnTo>
                    <a:lnTo>
                      <a:pt x="527" y="158"/>
                    </a:lnTo>
                    <a:lnTo>
                      <a:pt x="528" y="160"/>
                    </a:lnTo>
                    <a:lnTo>
                      <a:pt x="526" y="160"/>
                    </a:lnTo>
                    <a:lnTo>
                      <a:pt x="523" y="158"/>
                    </a:lnTo>
                    <a:lnTo>
                      <a:pt x="524" y="161"/>
                    </a:lnTo>
                    <a:lnTo>
                      <a:pt x="526" y="162"/>
                    </a:lnTo>
                    <a:lnTo>
                      <a:pt x="523" y="162"/>
                    </a:lnTo>
                    <a:lnTo>
                      <a:pt x="521" y="161"/>
                    </a:lnTo>
                    <a:lnTo>
                      <a:pt x="519" y="161"/>
                    </a:lnTo>
                    <a:lnTo>
                      <a:pt x="518" y="161"/>
                    </a:lnTo>
                    <a:lnTo>
                      <a:pt x="518" y="162"/>
                    </a:lnTo>
                    <a:lnTo>
                      <a:pt x="519" y="164"/>
                    </a:lnTo>
                    <a:lnTo>
                      <a:pt x="520" y="165"/>
                    </a:lnTo>
                    <a:lnTo>
                      <a:pt x="520" y="167"/>
                    </a:lnTo>
                    <a:lnTo>
                      <a:pt x="518" y="166"/>
                    </a:lnTo>
                    <a:lnTo>
                      <a:pt x="517" y="166"/>
                    </a:lnTo>
                    <a:lnTo>
                      <a:pt x="517" y="168"/>
                    </a:lnTo>
                    <a:lnTo>
                      <a:pt x="518" y="169"/>
                    </a:lnTo>
                    <a:lnTo>
                      <a:pt x="516" y="169"/>
                    </a:lnTo>
                    <a:lnTo>
                      <a:pt x="514" y="168"/>
                    </a:lnTo>
                    <a:lnTo>
                      <a:pt x="515" y="170"/>
                    </a:lnTo>
                    <a:lnTo>
                      <a:pt x="516" y="171"/>
                    </a:lnTo>
                    <a:lnTo>
                      <a:pt x="514" y="171"/>
                    </a:lnTo>
                    <a:lnTo>
                      <a:pt x="512" y="170"/>
                    </a:lnTo>
                    <a:lnTo>
                      <a:pt x="513" y="172"/>
                    </a:lnTo>
                    <a:lnTo>
                      <a:pt x="513" y="173"/>
                    </a:lnTo>
                    <a:lnTo>
                      <a:pt x="512" y="173"/>
                    </a:lnTo>
                    <a:lnTo>
                      <a:pt x="510" y="173"/>
                    </a:lnTo>
                    <a:lnTo>
                      <a:pt x="510" y="174"/>
                    </a:lnTo>
                    <a:lnTo>
                      <a:pt x="511" y="177"/>
                    </a:lnTo>
                    <a:lnTo>
                      <a:pt x="508" y="175"/>
                    </a:lnTo>
                    <a:lnTo>
                      <a:pt x="507" y="175"/>
                    </a:lnTo>
                    <a:lnTo>
                      <a:pt x="507" y="177"/>
                    </a:lnTo>
                    <a:lnTo>
                      <a:pt x="508" y="179"/>
                    </a:lnTo>
                    <a:lnTo>
                      <a:pt x="506" y="179"/>
                    </a:lnTo>
                    <a:lnTo>
                      <a:pt x="504" y="178"/>
                    </a:lnTo>
                    <a:lnTo>
                      <a:pt x="504" y="175"/>
                    </a:lnTo>
                    <a:lnTo>
                      <a:pt x="503" y="174"/>
                    </a:lnTo>
                    <a:lnTo>
                      <a:pt x="501" y="173"/>
                    </a:lnTo>
                    <a:lnTo>
                      <a:pt x="500" y="173"/>
                    </a:lnTo>
                    <a:lnTo>
                      <a:pt x="500" y="174"/>
                    </a:lnTo>
                    <a:lnTo>
                      <a:pt x="501" y="177"/>
                    </a:lnTo>
                    <a:lnTo>
                      <a:pt x="503" y="178"/>
                    </a:lnTo>
                    <a:lnTo>
                      <a:pt x="504" y="178"/>
                    </a:lnTo>
                    <a:lnTo>
                      <a:pt x="505" y="180"/>
                    </a:lnTo>
                    <a:lnTo>
                      <a:pt x="506" y="181"/>
                    </a:lnTo>
                    <a:lnTo>
                      <a:pt x="504" y="181"/>
                    </a:lnTo>
                    <a:lnTo>
                      <a:pt x="502" y="180"/>
                    </a:lnTo>
                    <a:lnTo>
                      <a:pt x="503" y="182"/>
                    </a:lnTo>
                    <a:lnTo>
                      <a:pt x="503" y="183"/>
                    </a:lnTo>
                    <a:lnTo>
                      <a:pt x="504" y="185"/>
                    </a:lnTo>
                    <a:lnTo>
                      <a:pt x="505" y="187"/>
                    </a:lnTo>
                    <a:lnTo>
                      <a:pt x="503" y="186"/>
                    </a:lnTo>
                    <a:lnTo>
                      <a:pt x="501" y="186"/>
                    </a:lnTo>
                    <a:lnTo>
                      <a:pt x="499" y="185"/>
                    </a:lnTo>
                    <a:lnTo>
                      <a:pt x="498" y="185"/>
                    </a:lnTo>
                    <a:lnTo>
                      <a:pt x="498" y="186"/>
                    </a:lnTo>
                    <a:lnTo>
                      <a:pt x="499" y="188"/>
                    </a:lnTo>
                    <a:lnTo>
                      <a:pt x="500" y="189"/>
                    </a:lnTo>
                    <a:lnTo>
                      <a:pt x="500" y="191"/>
                    </a:lnTo>
                    <a:lnTo>
                      <a:pt x="498" y="191"/>
                    </a:lnTo>
                    <a:lnTo>
                      <a:pt x="497" y="190"/>
                    </a:lnTo>
                    <a:lnTo>
                      <a:pt x="497" y="193"/>
                    </a:lnTo>
                    <a:lnTo>
                      <a:pt x="498" y="194"/>
                    </a:lnTo>
                    <a:lnTo>
                      <a:pt x="496" y="194"/>
                    </a:lnTo>
                    <a:lnTo>
                      <a:pt x="494" y="193"/>
                    </a:lnTo>
                    <a:lnTo>
                      <a:pt x="493" y="193"/>
                    </a:lnTo>
                    <a:lnTo>
                      <a:pt x="490" y="191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0" y="195"/>
                    </a:lnTo>
                    <a:lnTo>
                      <a:pt x="488" y="195"/>
                    </a:lnTo>
                    <a:lnTo>
                      <a:pt x="486" y="194"/>
                    </a:lnTo>
                    <a:lnTo>
                      <a:pt x="484" y="194"/>
                    </a:lnTo>
                    <a:lnTo>
                      <a:pt x="485" y="195"/>
                    </a:lnTo>
                    <a:lnTo>
                      <a:pt x="486" y="197"/>
                    </a:lnTo>
                    <a:lnTo>
                      <a:pt x="487" y="197"/>
                    </a:lnTo>
                    <a:lnTo>
                      <a:pt x="489" y="198"/>
                    </a:lnTo>
                    <a:lnTo>
                      <a:pt x="490" y="200"/>
                    </a:lnTo>
                    <a:lnTo>
                      <a:pt x="490" y="201"/>
                    </a:lnTo>
                    <a:lnTo>
                      <a:pt x="488" y="201"/>
                    </a:lnTo>
                    <a:lnTo>
                      <a:pt x="487" y="200"/>
                    </a:lnTo>
                    <a:lnTo>
                      <a:pt x="487" y="202"/>
                    </a:lnTo>
                    <a:lnTo>
                      <a:pt x="488" y="203"/>
                    </a:lnTo>
                    <a:lnTo>
                      <a:pt x="486" y="203"/>
                    </a:lnTo>
                    <a:lnTo>
                      <a:pt x="485" y="202"/>
                    </a:lnTo>
                    <a:lnTo>
                      <a:pt x="483" y="202"/>
                    </a:lnTo>
                    <a:lnTo>
                      <a:pt x="481" y="202"/>
                    </a:lnTo>
                    <a:lnTo>
                      <a:pt x="482" y="203"/>
                    </a:lnTo>
                    <a:lnTo>
                      <a:pt x="482" y="205"/>
                    </a:lnTo>
                    <a:lnTo>
                      <a:pt x="483" y="206"/>
                    </a:lnTo>
                    <a:lnTo>
                      <a:pt x="484" y="208"/>
                    </a:lnTo>
                    <a:lnTo>
                      <a:pt x="482" y="207"/>
                    </a:lnTo>
                    <a:lnTo>
                      <a:pt x="480" y="207"/>
                    </a:lnTo>
                    <a:lnTo>
                      <a:pt x="481" y="210"/>
                    </a:lnTo>
                    <a:lnTo>
                      <a:pt x="481" y="211"/>
                    </a:lnTo>
                    <a:lnTo>
                      <a:pt x="480" y="211"/>
                    </a:lnTo>
                    <a:lnTo>
                      <a:pt x="478" y="210"/>
                    </a:lnTo>
                    <a:lnTo>
                      <a:pt x="479" y="212"/>
                    </a:lnTo>
                    <a:lnTo>
                      <a:pt x="479" y="213"/>
                    </a:lnTo>
                    <a:lnTo>
                      <a:pt x="477" y="213"/>
                    </a:lnTo>
                    <a:lnTo>
                      <a:pt x="476" y="212"/>
                    </a:lnTo>
                    <a:lnTo>
                      <a:pt x="474" y="211"/>
                    </a:lnTo>
                    <a:lnTo>
                      <a:pt x="473" y="208"/>
                    </a:lnTo>
                    <a:lnTo>
                      <a:pt x="472" y="208"/>
                    </a:lnTo>
                    <a:lnTo>
                      <a:pt x="470" y="207"/>
                    </a:lnTo>
                    <a:lnTo>
                      <a:pt x="470" y="210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6" y="212"/>
                    </a:lnTo>
                    <a:lnTo>
                      <a:pt x="476" y="214"/>
                    </a:lnTo>
                    <a:lnTo>
                      <a:pt x="477" y="216"/>
                    </a:lnTo>
                    <a:lnTo>
                      <a:pt x="474" y="215"/>
                    </a:lnTo>
                    <a:lnTo>
                      <a:pt x="472" y="215"/>
                    </a:lnTo>
                    <a:lnTo>
                      <a:pt x="473" y="216"/>
                    </a:lnTo>
                    <a:lnTo>
                      <a:pt x="474" y="218"/>
                    </a:lnTo>
                    <a:lnTo>
                      <a:pt x="472" y="217"/>
                    </a:lnTo>
                    <a:lnTo>
                      <a:pt x="470" y="217"/>
                    </a:lnTo>
                    <a:lnTo>
                      <a:pt x="471" y="219"/>
                    </a:lnTo>
                    <a:lnTo>
                      <a:pt x="471" y="220"/>
                    </a:lnTo>
                    <a:lnTo>
                      <a:pt x="470" y="220"/>
                    </a:lnTo>
                    <a:lnTo>
                      <a:pt x="468" y="219"/>
                    </a:lnTo>
                    <a:lnTo>
                      <a:pt x="469" y="221"/>
                    </a:lnTo>
                    <a:lnTo>
                      <a:pt x="469" y="222"/>
                    </a:lnTo>
                    <a:lnTo>
                      <a:pt x="470" y="224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7" y="225"/>
                    </a:lnTo>
                    <a:lnTo>
                      <a:pt x="468" y="227"/>
                    </a:lnTo>
                    <a:lnTo>
                      <a:pt x="468" y="229"/>
                    </a:lnTo>
                    <a:lnTo>
                      <a:pt x="467" y="228"/>
                    </a:lnTo>
                    <a:lnTo>
                      <a:pt x="465" y="228"/>
                    </a:lnTo>
                    <a:lnTo>
                      <a:pt x="463" y="227"/>
                    </a:lnTo>
                    <a:lnTo>
                      <a:pt x="461" y="227"/>
                    </a:lnTo>
                    <a:lnTo>
                      <a:pt x="462" y="228"/>
                    </a:lnTo>
                    <a:lnTo>
                      <a:pt x="463" y="230"/>
                    </a:lnTo>
                    <a:lnTo>
                      <a:pt x="463" y="232"/>
                    </a:lnTo>
                    <a:lnTo>
                      <a:pt x="464" y="233"/>
                    </a:lnTo>
                    <a:lnTo>
                      <a:pt x="462" y="233"/>
                    </a:lnTo>
                    <a:lnTo>
                      <a:pt x="460" y="232"/>
                    </a:lnTo>
                    <a:lnTo>
                      <a:pt x="461" y="234"/>
                    </a:lnTo>
                    <a:lnTo>
                      <a:pt x="462" y="235"/>
                    </a:lnTo>
                    <a:lnTo>
                      <a:pt x="460" y="235"/>
                    </a:lnTo>
                    <a:lnTo>
                      <a:pt x="457" y="235"/>
                    </a:lnTo>
                    <a:lnTo>
                      <a:pt x="458" y="236"/>
                    </a:lnTo>
                    <a:lnTo>
                      <a:pt x="458" y="238"/>
                    </a:lnTo>
                    <a:lnTo>
                      <a:pt x="457" y="237"/>
                    </a:lnTo>
                    <a:lnTo>
                      <a:pt x="455" y="237"/>
                    </a:lnTo>
                    <a:lnTo>
                      <a:pt x="456" y="238"/>
                    </a:lnTo>
                    <a:lnTo>
                      <a:pt x="456" y="240"/>
                    </a:lnTo>
                    <a:lnTo>
                      <a:pt x="455" y="240"/>
                    </a:lnTo>
                    <a:lnTo>
                      <a:pt x="453" y="239"/>
                    </a:lnTo>
                    <a:lnTo>
                      <a:pt x="453" y="241"/>
                    </a:lnTo>
                    <a:lnTo>
                      <a:pt x="454" y="242"/>
                    </a:lnTo>
                    <a:lnTo>
                      <a:pt x="452" y="242"/>
                    </a:lnTo>
                    <a:lnTo>
                      <a:pt x="451" y="241"/>
                    </a:lnTo>
                    <a:lnTo>
                      <a:pt x="451" y="244"/>
                    </a:lnTo>
                    <a:lnTo>
                      <a:pt x="452" y="246"/>
                    </a:lnTo>
                    <a:lnTo>
                      <a:pt x="450" y="245"/>
                    </a:lnTo>
                    <a:lnTo>
                      <a:pt x="448" y="245"/>
                    </a:lnTo>
                    <a:lnTo>
                      <a:pt x="449" y="246"/>
                    </a:lnTo>
                    <a:lnTo>
                      <a:pt x="450" y="248"/>
                    </a:lnTo>
                    <a:lnTo>
                      <a:pt x="448" y="247"/>
                    </a:lnTo>
                    <a:lnTo>
                      <a:pt x="446" y="247"/>
                    </a:lnTo>
                    <a:lnTo>
                      <a:pt x="447" y="249"/>
                    </a:lnTo>
                    <a:lnTo>
                      <a:pt x="448" y="250"/>
                    </a:lnTo>
                    <a:lnTo>
                      <a:pt x="446" y="250"/>
                    </a:lnTo>
                    <a:lnTo>
                      <a:pt x="444" y="249"/>
                    </a:lnTo>
                    <a:lnTo>
                      <a:pt x="445" y="251"/>
                    </a:lnTo>
                    <a:lnTo>
                      <a:pt x="445" y="252"/>
                    </a:lnTo>
                    <a:lnTo>
                      <a:pt x="444" y="252"/>
                    </a:lnTo>
                    <a:lnTo>
                      <a:pt x="441" y="252"/>
                    </a:lnTo>
                    <a:lnTo>
                      <a:pt x="443" y="253"/>
                    </a:lnTo>
                    <a:lnTo>
                      <a:pt x="443" y="255"/>
                    </a:lnTo>
                    <a:lnTo>
                      <a:pt x="440" y="254"/>
                    </a:lnTo>
                    <a:lnTo>
                      <a:pt x="439" y="254"/>
                    </a:lnTo>
                    <a:lnTo>
                      <a:pt x="438" y="252"/>
                    </a:lnTo>
                    <a:lnTo>
                      <a:pt x="437" y="251"/>
                    </a:lnTo>
                    <a:lnTo>
                      <a:pt x="436" y="250"/>
                    </a:lnTo>
                    <a:lnTo>
                      <a:pt x="434" y="250"/>
                    </a:lnTo>
                    <a:lnTo>
                      <a:pt x="435" y="252"/>
                    </a:lnTo>
                    <a:lnTo>
                      <a:pt x="435" y="253"/>
                    </a:lnTo>
                    <a:lnTo>
                      <a:pt x="437" y="254"/>
                    </a:lnTo>
                    <a:lnTo>
                      <a:pt x="439" y="254"/>
                    </a:lnTo>
                    <a:lnTo>
                      <a:pt x="439" y="256"/>
                    </a:lnTo>
                    <a:lnTo>
                      <a:pt x="440" y="257"/>
                    </a:lnTo>
                    <a:lnTo>
                      <a:pt x="438" y="257"/>
                    </a:lnTo>
                    <a:lnTo>
                      <a:pt x="437" y="256"/>
                    </a:lnTo>
                    <a:lnTo>
                      <a:pt x="437" y="258"/>
                    </a:lnTo>
                    <a:lnTo>
                      <a:pt x="438" y="260"/>
                    </a:lnTo>
                    <a:lnTo>
                      <a:pt x="439" y="262"/>
                    </a:lnTo>
                    <a:lnTo>
                      <a:pt x="439" y="263"/>
                    </a:lnTo>
                    <a:lnTo>
                      <a:pt x="437" y="263"/>
                    </a:lnTo>
                    <a:lnTo>
                      <a:pt x="436" y="263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3" y="263"/>
                    </a:lnTo>
                    <a:lnTo>
                      <a:pt x="433" y="265"/>
                    </a:lnTo>
                    <a:lnTo>
                      <a:pt x="434" y="267"/>
                    </a:lnTo>
                    <a:lnTo>
                      <a:pt x="435" y="268"/>
                    </a:lnTo>
                    <a:lnTo>
                      <a:pt x="433" y="268"/>
                    </a:lnTo>
                    <a:lnTo>
                      <a:pt x="431" y="267"/>
                    </a:lnTo>
                    <a:lnTo>
                      <a:pt x="432" y="269"/>
                    </a:lnTo>
                    <a:lnTo>
                      <a:pt x="433" y="270"/>
                    </a:lnTo>
                    <a:lnTo>
                      <a:pt x="431" y="270"/>
                    </a:lnTo>
                    <a:lnTo>
                      <a:pt x="429" y="269"/>
                    </a:lnTo>
                    <a:lnTo>
                      <a:pt x="430" y="271"/>
                    </a:lnTo>
                    <a:lnTo>
                      <a:pt x="430" y="273"/>
                    </a:lnTo>
                    <a:lnTo>
                      <a:pt x="429" y="272"/>
                    </a:lnTo>
                    <a:lnTo>
                      <a:pt x="427" y="272"/>
                    </a:lnTo>
                    <a:lnTo>
                      <a:pt x="428" y="273"/>
                    </a:lnTo>
                    <a:lnTo>
                      <a:pt x="428" y="275"/>
                    </a:lnTo>
                    <a:lnTo>
                      <a:pt x="425" y="274"/>
                    </a:lnTo>
                    <a:lnTo>
                      <a:pt x="424" y="274"/>
                    </a:lnTo>
                    <a:lnTo>
                      <a:pt x="424" y="277"/>
                    </a:lnTo>
                    <a:lnTo>
                      <a:pt x="425" y="278"/>
                    </a:lnTo>
                    <a:lnTo>
                      <a:pt x="423" y="278"/>
                    </a:lnTo>
                    <a:lnTo>
                      <a:pt x="422" y="277"/>
                    </a:lnTo>
                    <a:lnTo>
                      <a:pt x="422" y="279"/>
                    </a:lnTo>
                    <a:lnTo>
                      <a:pt x="423" y="280"/>
                    </a:lnTo>
                    <a:lnTo>
                      <a:pt x="421" y="280"/>
                    </a:lnTo>
                    <a:lnTo>
                      <a:pt x="419" y="280"/>
                    </a:lnTo>
                    <a:lnTo>
                      <a:pt x="417" y="279"/>
                    </a:lnTo>
                    <a:lnTo>
                      <a:pt x="416" y="279"/>
                    </a:lnTo>
                    <a:lnTo>
                      <a:pt x="416" y="280"/>
                    </a:lnTo>
                    <a:lnTo>
                      <a:pt x="417" y="282"/>
                    </a:lnTo>
                    <a:lnTo>
                      <a:pt x="418" y="284"/>
                    </a:lnTo>
                    <a:lnTo>
                      <a:pt x="418" y="285"/>
                    </a:lnTo>
                    <a:lnTo>
                      <a:pt x="417" y="285"/>
                    </a:lnTo>
                    <a:lnTo>
                      <a:pt x="415" y="284"/>
                    </a:lnTo>
                    <a:lnTo>
                      <a:pt x="414" y="283"/>
                    </a:lnTo>
                    <a:lnTo>
                      <a:pt x="414" y="281"/>
                    </a:lnTo>
                    <a:lnTo>
                      <a:pt x="412" y="281"/>
                    </a:lnTo>
                    <a:lnTo>
                      <a:pt x="410" y="280"/>
                    </a:lnTo>
                    <a:lnTo>
                      <a:pt x="411" y="282"/>
                    </a:lnTo>
                    <a:lnTo>
                      <a:pt x="412" y="283"/>
                    </a:lnTo>
                    <a:lnTo>
                      <a:pt x="413" y="284"/>
                    </a:lnTo>
                    <a:lnTo>
                      <a:pt x="415" y="284"/>
                    </a:lnTo>
                    <a:lnTo>
                      <a:pt x="416" y="286"/>
                    </a:lnTo>
                    <a:lnTo>
                      <a:pt x="416" y="287"/>
                    </a:lnTo>
                    <a:lnTo>
                      <a:pt x="414" y="287"/>
                    </a:lnTo>
                    <a:lnTo>
                      <a:pt x="413" y="287"/>
                    </a:lnTo>
                    <a:lnTo>
                      <a:pt x="414" y="288"/>
                    </a:lnTo>
                    <a:lnTo>
                      <a:pt x="414" y="290"/>
                    </a:lnTo>
                    <a:lnTo>
                      <a:pt x="412" y="289"/>
                    </a:lnTo>
                    <a:lnTo>
                      <a:pt x="411" y="289"/>
                    </a:lnTo>
                    <a:lnTo>
                      <a:pt x="411" y="290"/>
                    </a:lnTo>
                    <a:lnTo>
                      <a:pt x="412" y="292"/>
                    </a:lnTo>
                    <a:lnTo>
                      <a:pt x="410" y="292"/>
                    </a:lnTo>
                    <a:lnTo>
                      <a:pt x="407" y="291"/>
                    </a:lnTo>
                    <a:lnTo>
                      <a:pt x="408" y="294"/>
                    </a:lnTo>
                    <a:lnTo>
                      <a:pt x="410" y="295"/>
                    </a:lnTo>
                    <a:lnTo>
                      <a:pt x="408" y="295"/>
                    </a:lnTo>
                    <a:lnTo>
                      <a:pt x="407" y="295"/>
                    </a:lnTo>
                    <a:lnTo>
                      <a:pt x="406" y="295"/>
                    </a:lnTo>
                    <a:lnTo>
                      <a:pt x="405" y="295"/>
                    </a:lnTo>
                    <a:lnTo>
                      <a:pt x="405" y="292"/>
                    </a:lnTo>
                    <a:lnTo>
                      <a:pt x="404" y="290"/>
                    </a:lnTo>
                    <a:lnTo>
                      <a:pt x="406" y="291"/>
                    </a:lnTo>
                    <a:lnTo>
                      <a:pt x="407" y="291"/>
                    </a:lnTo>
                    <a:lnTo>
                      <a:pt x="407" y="290"/>
                    </a:lnTo>
                    <a:lnTo>
                      <a:pt x="406" y="288"/>
                    </a:lnTo>
                    <a:lnTo>
                      <a:pt x="406" y="286"/>
                    </a:lnTo>
                    <a:lnTo>
                      <a:pt x="405" y="285"/>
                    </a:lnTo>
                    <a:lnTo>
                      <a:pt x="403" y="285"/>
                    </a:lnTo>
                    <a:lnTo>
                      <a:pt x="401" y="284"/>
                    </a:lnTo>
                    <a:lnTo>
                      <a:pt x="401" y="283"/>
                    </a:lnTo>
                    <a:lnTo>
                      <a:pt x="400" y="281"/>
                    </a:lnTo>
                    <a:lnTo>
                      <a:pt x="398" y="281"/>
                    </a:lnTo>
                    <a:lnTo>
                      <a:pt x="397" y="280"/>
                    </a:lnTo>
                    <a:lnTo>
                      <a:pt x="397" y="282"/>
                    </a:lnTo>
                    <a:lnTo>
                      <a:pt x="398" y="283"/>
                    </a:lnTo>
                    <a:lnTo>
                      <a:pt x="399" y="285"/>
                    </a:lnTo>
                    <a:lnTo>
                      <a:pt x="399" y="287"/>
                    </a:lnTo>
                    <a:lnTo>
                      <a:pt x="397" y="286"/>
                    </a:lnTo>
                    <a:lnTo>
                      <a:pt x="396" y="286"/>
                    </a:lnTo>
                    <a:lnTo>
                      <a:pt x="396" y="287"/>
                    </a:lnTo>
                    <a:lnTo>
                      <a:pt x="397" y="289"/>
                    </a:lnTo>
                    <a:lnTo>
                      <a:pt x="398" y="290"/>
                    </a:lnTo>
                    <a:lnTo>
                      <a:pt x="398" y="292"/>
                    </a:lnTo>
                    <a:lnTo>
                      <a:pt x="399" y="295"/>
                    </a:lnTo>
                    <a:lnTo>
                      <a:pt x="400" y="296"/>
                    </a:lnTo>
                    <a:lnTo>
                      <a:pt x="402" y="297"/>
                    </a:lnTo>
                    <a:lnTo>
                      <a:pt x="403" y="297"/>
                    </a:lnTo>
                    <a:lnTo>
                      <a:pt x="404" y="298"/>
                    </a:lnTo>
                    <a:lnTo>
                      <a:pt x="405" y="300"/>
                    </a:lnTo>
                    <a:lnTo>
                      <a:pt x="403" y="300"/>
                    </a:lnTo>
                    <a:lnTo>
                      <a:pt x="401" y="299"/>
                    </a:lnTo>
                    <a:lnTo>
                      <a:pt x="402" y="301"/>
                    </a:lnTo>
                    <a:lnTo>
                      <a:pt x="402" y="302"/>
                    </a:lnTo>
                    <a:lnTo>
                      <a:pt x="401" y="302"/>
                    </a:lnTo>
                    <a:lnTo>
                      <a:pt x="399" y="302"/>
                    </a:lnTo>
                    <a:lnTo>
                      <a:pt x="400" y="303"/>
                    </a:lnTo>
                    <a:lnTo>
                      <a:pt x="400" y="305"/>
                    </a:lnTo>
                    <a:lnTo>
                      <a:pt x="398" y="304"/>
                    </a:lnTo>
                    <a:lnTo>
                      <a:pt x="397" y="304"/>
                    </a:lnTo>
                    <a:lnTo>
                      <a:pt x="397" y="305"/>
                    </a:lnTo>
                    <a:lnTo>
                      <a:pt x="398" y="307"/>
                    </a:lnTo>
                    <a:lnTo>
                      <a:pt x="399" y="310"/>
                    </a:lnTo>
                    <a:lnTo>
                      <a:pt x="399" y="311"/>
                    </a:lnTo>
                    <a:lnTo>
                      <a:pt x="398" y="311"/>
                    </a:lnTo>
                    <a:lnTo>
                      <a:pt x="396" y="310"/>
                    </a:lnTo>
                    <a:lnTo>
                      <a:pt x="394" y="310"/>
                    </a:lnTo>
                    <a:lnTo>
                      <a:pt x="391" y="308"/>
                    </a:lnTo>
                    <a:lnTo>
                      <a:pt x="393" y="311"/>
                    </a:lnTo>
                    <a:lnTo>
                      <a:pt x="394" y="313"/>
                    </a:lnTo>
                    <a:lnTo>
                      <a:pt x="391" y="312"/>
                    </a:lnTo>
                    <a:lnTo>
                      <a:pt x="389" y="312"/>
                    </a:lnTo>
                    <a:lnTo>
                      <a:pt x="390" y="313"/>
                    </a:lnTo>
                    <a:lnTo>
                      <a:pt x="391" y="315"/>
                    </a:lnTo>
                    <a:lnTo>
                      <a:pt x="391" y="317"/>
                    </a:lnTo>
                    <a:lnTo>
                      <a:pt x="393" y="318"/>
                    </a:lnTo>
                    <a:lnTo>
                      <a:pt x="390" y="318"/>
                    </a:lnTo>
                    <a:lnTo>
                      <a:pt x="389" y="317"/>
                    </a:lnTo>
                    <a:lnTo>
                      <a:pt x="389" y="319"/>
                    </a:lnTo>
                    <a:lnTo>
                      <a:pt x="390" y="320"/>
                    </a:lnTo>
                    <a:lnTo>
                      <a:pt x="388" y="320"/>
                    </a:lnTo>
                    <a:lnTo>
                      <a:pt x="386" y="320"/>
                    </a:lnTo>
                    <a:lnTo>
                      <a:pt x="387" y="321"/>
                    </a:lnTo>
                    <a:lnTo>
                      <a:pt x="388" y="323"/>
                    </a:lnTo>
                    <a:lnTo>
                      <a:pt x="386" y="322"/>
                    </a:lnTo>
                    <a:lnTo>
                      <a:pt x="384" y="322"/>
                    </a:lnTo>
                    <a:lnTo>
                      <a:pt x="382" y="321"/>
                    </a:lnTo>
                    <a:lnTo>
                      <a:pt x="381" y="321"/>
                    </a:lnTo>
                    <a:lnTo>
                      <a:pt x="381" y="323"/>
                    </a:lnTo>
                    <a:lnTo>
                      <a:pt x="382" y="324"/>
                    </a:lnTo>
                    <a:lnTo>
                      <a:pt x="383" y="327"/>
                    </a:lnTo>
                    <a:lnTo>
                      <a:pt x="383" y="328"/>
                    </a:lnTo>
                    <a:lnTo>
                      <a:pt x="382" y="328"/>
                    </a:lnTo>
                    <a:lnTo>
                      <a:pt x="380" y="328"/>
                    </a:lnTo>
                    <a:lnTo>
                      <a:pt x="381" y="329"/>
                    </a:lnTo>
                    <a:lnTo>
                      <a:pt x="381" y="331"/>
                    </a:lnTo>
                    <a:lnTo>
                      <a:pt x="379" y="330"/>
                    </a:lnTo>
                    <a:lnTo>
                      <a:pt x="378" y="330"/>
                    </a:lnTo>
                    <a:lnTo>
                      <a:pt x="379" y="331"/>
                    </a:lnTo>
                    <a:lnTo>
                      <a:pt x="379" y="333"/>
                    </a:lnTo>
                    <a:lnTo>
                      <a:pt x="377" y="333"/>
                    </a:lnTo>
                    <a:lnTo>
                      <a:pt x="375" y="332"/>
                    </a:lnTo>
                    <a:lnTo>
                      <a:pt x="374" y="331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70" y="328"/>
                    </a:lnTo>
                    <a:lnTo>
                      <a:pt x="370" y="330"/>
                    </a:lnTo>
                    <a:lnTo>
                      <a:pt x="371" y="331"/>
                    </a:lnTo>
                    <a:lnTo>
                      <a:pt x="373" y="332"/>
                    </a:lnTo>
                    <a:lnTo>
                      <a:pt x="375" y="332"/>
                    </a:lnTo>
                    <a:lnTo>
                      <a:pt x="375" y="334"/>
                    </a:lnTo>
                    <a:lnTo>
                      <a:pt x="377" y="335"/>
                    </a:lnTo>
                    <a:lnTo>
                      <a:pt x="374" y="335"/>
                    </a:lnTo>
                    <a:lnTo>
                      <a:pt x="372" y="335"/>
                    </a:lnTo>
                    <a:lnTo>
                      <a:pt x="373" y="336"/>
                    </a:lnTo>
                    <a:lnTo>
                      <a:pt x="374" y="338"/>
                    </a:lnTo>
                    <a:lnTo>
                      <a:pt x="372" y="337"/>
                    </a:lnTo>
                    <a:lnTo>
                      <a:pt x="370" y="337"/>
                    </a:lnTo>
                    <a:lnTo>
                      <a:pt x="371" y="338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68" y="339"/>
                    </a:lnTo>
                    <a:lnTo>
                      <a:pt x="368" y="338"/>
                    </a:lnTo>
                    <a:lnTo>
                      <a:pt x="367" y="336"/>
                    </a:lnTo>
                    <a:lnTo>
                      <a:pt x="365" y="336"/>
                    </a:lnTo>
                    <a:lnTo>
                      <a:pt x="363" y="335"/>
                    </a:lnTo>
                    <a:lnTo>
                      <a:pt x="364" y="337"/>
                    </a:lnTo>
                    <a:lnTo>
                      <a:pt x="365" y="338"/>
                    </a:lnTo>
                    <a:lnTo>
                      <a:pt x="366" y="339"/>
                    </a:lnTo>
                    <a:lnTo>
                      <a:pt x="368" y="339"/>
                    </a:lnTo>
                    <a:lnTo>
                      <a:pt x="369" y="341"/>
                    </a:lnTo>
                    <a:lnTo>
                      <a:pt x="370" y="342"/>
                    </a:lnTo>
                    <a:lnTo>
                      <a:pt x="370" y="345"/>
                    </a:lnTo>
                    <a:lnTo>
                      <a:pt x="371" y="346"/>
                    </a:lnTo>
                    <a:lnTo>
                      <a:pt x="369" y="346"/>
                    </a:lnTo>
                    <a:lnTo>
                      <a:pt x="367" y="346"/>
                    </a:lnTo>
                    <a:lnTo>
                      <a:pt x="366" y="345"/>
                    </a:lnTo>
                    <a:lnTo>
                      <a:pt x="364" y="345"/>
                    </a:lnTo>
                    <a:lnTo>
                      <a:pt x="365" y="347"/>
                    </a:lnTo>
                    <a:lnTo>
                      <a:pt x="365" y="348"/>
                    </a:lnTo>
                    <a:lnTo>
                      <a:pt x="364" y="348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57" y="347"/>
                    </a:lnTo>
                    <a:lnTo>
                      <a:pt x="358" y="348"/>
                    </a:lnTo>
                    <a:lnTo>
                      <a:pt x="360" y="350"/>
                    </a:lnTo>
                    <a:lnTo>
                      <a:pt x="360" y="350"/>
                    </a:lnTo>
                    <a:lnTo>
                      <a:pt x="362" y="350"/>
                    </a:lnTo>
                    <a:lnTo>
                      <a:pt x="363" y="350"/>
                    </a:lnTo>
                    <a:lnTo>
                      <a:pt x="363" y="350"/>
                    </a:lnTo>
                    <a:lnTo>
                      <a:pt x="364" y="352"/>
                    </a:lnTo>
                    <a:lnTo>
                      <a:pt x="365" y="353"/>
                    </a:lnTo>
                    <a:lnTo>
                      <a:pt x="363" y="353"/>
                    </a:lnTo>
                    <a:lnTo>
                      <a:pt x="361" y="353"/>
                    </a:lnTo>
                    <a:lnTo>
                      <a:pt x="362" y="354"/>
                    </a:lnTo>
                    <a:lnTo>
                      <a:pt x="362" y="356"/>
                    </a:lnTo>
                    <a:lnTo>
                      <a:pt x="361" y="355"/>
                    </a:lnTo>
                    <a:lnTo>
                      <a:pt x="358" y="355"/>
                    </a:lnTo>
                    <a:lnTo>
                      <a:pt x="360" y="357"/>
                    </a:lnTo>
                    <a:lnTo>
                      <a:pt x="360" y="358"/>
                    </a:lnTo>
                    <a:lnTo>
                      <a:pt x="358" y="358"/>
                    </a:lnTo>
                    <a:lnTo>
                      <a:pt x="356" y="357"/>
                    </a:lnTo>
                    <a:lnTo>
                      <a:pt x="354" y="357"/>
                    </a:lnTo>
                    <a:lnTo>
                      <a:pt x="352" y="357"/>
                    </a:lnTo>
                    <a:lnTo>
                      <a:pt x="353" y="358"/>
                    </a:lnTo>
                    <a:lnTo>
                      <a:pt x="354" y="361"/>
                    </a:lnTo>
                    <a:lnTo>
                      <a:pt x="355" y="362"/>
                    </a:lnTo>
                    <a:lnTo>
                      <a:pt x="355" y="364"/>
                    </a:lnTo>
                    <a:lnTo>
                      <a:pt x="353" y="364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3" y="366"/>
                    </a:lnTo>
                    <a:lnTo>
                      <a:pt x="351" y="366"/>
                    </a:lnTo>
                    <a:lnTo>
                      <a:pt x="350" y="366"/>
                    </a:lnTo>
                    <a:lnTo>
                      <a:pt x="350" y="367"/>
                    </a:lnTo>
                    <a:lnTo>
                      <a:pt x="351" y="369"/>
                    </a:lnTo>
                    <a:lnTo>
                      <a:pt x="349" y="368"/>
                    </a:lnTo>
                    <a:lnTo>
                      <a:pt x="347" y="368"/>
                    </a:lnTo>
                    <a:lnTo>
                      <a:pt x="348" y="369"/>
                    </a:lnTo>
                    <a:lnTo>
                      <a:pt x="349" y="371"/>
                    </a:lnTo>
                    <a:lnTo>
                      <a:pt x="347" y="371"/>
                    </a:lnTo>
                    <a:lnTo>
                      <a:pt x="345" y="370"/>
                    </a:lnTo>
                    <a:lnTo>
                      <a:pt x="346" y="372"/>
                    </a:lnTo>
                    <a:lnTo>
                      <a:pt x="347" y="373"/>
                    </a:lnTo>
                    <a:lnTo>
                      <a:pt x="345" y="373"/>
                    </a:lnTo>
                    <a:lnTo>
                      <a:pt x="343" y="373"/>
                    </a:lnTo>
                    <a:lnTo>
                      <a:pt x="344" y="374"/>
                    </a:lnTo>
                    <a:lnTo>
                      <a:pt x="345" y="377"/>
                    </a:lnTo>
                    <a:lnTo>
                      <a:pt x="343" y="375"/>
                    </a:lnTo>
                    <a:lnTo>
                      <a:pt x="340" y="375"/>
                    </a:lnTo>
                    <a:lnTo>
                      <a:pt x="339" y="373"/>
                    </a:lnTo>
                    <a:lnTo>
                      <a:pt x="339" y="372"/>
                    </a:lnTo>
                    <a:lnTo>
                      <a:pt x="337" y="371"/>
                    </a:lnTo>
                    <a:lnTo>
                      <a:pt x="335" y="371"/>
                    </a:lnTo>
                    <a:lnTo>
                      <a:pt x="336" y="373"/>
                    </a:lnTo>
                    <a:lnTo>
                      <a:pt x="337" y="374"/>
                    </a:lnTo>
                    <a:lnTo>
                      <a:pt x="338" y="375"/>
                    </a:lnTo>
                    <a:lnTo>
                      <a:pt x="340" y="375"/>
                    </a:lnTo>
                    <a:lnTo>
                      <a:pt x="341" y="378"/>
                    </a:lnTo>
                    <a:lnTo>
                      <a:pt x="341" y="379"/>
                    </a:lnTo>
                    <a:lnTo>
                      <a:pt x="340" y="379"/>
                    </a:lnTo>
                    <a:lnTo>
                      <a:pt x="338" y="378"/>
                    </a:lnTo>
                    <a:lnTo>
                      <a:pt x="339" y="380"/>
                    </a:lnTo>
                    <a:lnTo>
                      <a:pt x="339" y="381"/>
                    </a:lnTo>
                    <a:lnTo>
                      <a:pt x="340" y="383"/>
                    </a:lnTo>
                    <a:lnTo>
                      <a:pt x="341" y="384"/>
                    </a:lnTo>
                    <a:lnTo>
                      <a:pt x="339" y="384"/>
                    </a:lnTo>
                    <a:lnTo>
                      <a:pt x="337" y="384"/>
                    </a:lnTo>
                    <a:lnTo>
                      <a:pt x="335" y="383"/>
                    </a:lnTo>
                    <a:lnTo>
                      <a:pt x="334" y="383"/>
                    </a:lnTo>
                    <a:lnTo>
                      <a:pt x="334" y="385"/>
                    </a:lnTo>
                    <a:lnTo>
                      <a:pt x="335" y="386"/>
                    </a:lnTo>
                    <a:lnTo>
                      <a:pt x="336" y="388"/>
                    </a:lnTo>
                    <a:lnTo>
                      <a:pt x="337" y="389"/>
                    </a:lnTo>
                    <a:lnTo>
                      <a:pt x="335" y="389"/>
                    </a:lnTo>
                    <a:lnTo>
                      <a:pt x="333" y="388"/>
                    </a:lnTo>
                    <a:lnTo>
                      <a:pt x="334" y="390"/>
                    </a:lnTo>
                    <a:lnTo>
                      <a:pt x="334" y="392"/>
                    </a:lnTo>
                    <a:lnTo>
                      <a:pt x="333" y="391"/>
                    </a:lnTo>
                    <a:lnTo>
                      <a:pt x="331" y="391"/>
                    </a:lnTo>
                    <a:lnTo>
                      <a:pt x="332" y="392"/>
                    </a:lnTo>
                    <a:lnTo>
                      <a:pt x="332" y="395"/>
                    </a:lnTo>
                    <a:lnTo>
                      <a:pt x="331" y="395"/>
                    </a:lnTo>
                    <a:lnTo>
                      <a:pt x="329" y="394"/>
                    </a:lnTo>
                    <a:lnTo>
                      <a:pt x="327" y="394"/>
                    </a:lnTo>
                    <a:lnTo>
                      <a:pt x="324" y="394"/>
                    </a:lnTo>
                    <a:lnTo>
                      <a:pt x="325" y="395"/>
                    </a:lnTo>
                    <a:lnTo>
                      <a:pt x="327" y="397"/>
                    </a:lnTo>
                    <a:lnTo>
                      <a:pt x="328" y="398"/>
                    </a:lnTo>
                    <a:lnTo>
                      <a:pt x="328" y="400"/>
                    </a:lnTo>
                    <a:lnTo>
                      <a:pt x="325" y="399"/>
                    </a:lnTo>
                    <a:lnTo>
                      <a:pt x="324" y="399"/>
                    </a:lnTo>
                    <a:lnTo>
                      <a:pt x="324" y="401"/>
                    </a:lnTo>
                    <a:lnTo>
                      <a:pt x="325" y="402"/>
                    </a:lnTo>
                    <a:lnTo>
                      <a:pt x="323" y="402"/>
                    </a:lnTo>
                    <a:lnTo>
                      <a:pt x="322" y="401"/>
                    </a:lnTo>
                    <a:lnTo>
                      <a:pt x="322" y="403"/>
                    </a:lnTo>
                    <a:lnTo>
                      <a:pt x="323" y="404"/>
                    </a:lnTo>
                    <a:lnTo>
                      <a:pt x="321" y="404"/>
                    </a:lnTo>
                    <a:lnTo>
                      <a:pt x="319" y="404"/>
                    </a:lnTo>
                    <a:lnTo>
                      <a:pt x="320" y="405"/>
                    </a:lnTo>
                    <a:lnTo>
                      <a:pt x="321" y="407"/>
                    </a:lnTo>
                    <a:lnTo>
                      <a:pt x="319" y="406"/>
                    </a:lnTo>
                    <a:lnTo>
                      <a:pt x="317" y="406"/>
                    </a:lnTo>
                    <a:lnTo>
                      <a:pt x="318" y="408"/>
                    </a:lnTo>
                    <a:lnTo>
                      <a:pt x="319" y="409"/>
                    </a:lnTo>
                    <a:lnTo>
                      <a:pt x="317" y="409"/>
                    </a:lnTo>
                    <a:lnTo>
                      <a:pt x="315" y="409"/>
                    </a:lnTo>
                    <a:lnTo>
                      <a:pt x="316" y="411"/>
                    </a:lnTo>
                    <a:lnTo>
                      <a:pt x="317" y="413"/>
                    </a:lnTo>
                    <a:lnTo>
                      <a:pt x="315" y="412"/>
                    </a:lnTo>
                    <a:lnTo>
                      <a:pt x="313" y="412"/>
                    </a:lnTo>
                    <a:lnTo>
                      <a:pt x="314" y="413"/>
                    </a:lnTo>
                    <a:lnTo>
                      <a:pt x="315" y="415"/>
                    </a:lnTo>
                    <a:lnTo>
                      <a:pt x="313" y="415"/>
                    </a:lnTo>
                    <a:lnTo>
                      <a:pt x="311" y="414"/>
                    </a:lnTo>
                    <a:lnTo>
                      <a:pt x="312" y="416"/>
                    </a:lnTo>
                    <a:lnTo>
                      <a:pt x="313" y="417"/>
                    </a:lnTo>
                    <a:lnTo>
                      <a:pt x="311" y="417"/>
                    </a:lnTo>
                    <a:lnTo>
                      <a:pt x="308" y="417"/>
                    </a:lnTo>
                    <a:lnTo>
                      <a:pt x="310" y="418"/>
                    </a:lnTo>
                    <a:lnTo>
                      <a:pt x="311" y="420"/>
                    </a:lnTo>
                    <a:lnTo>
                      <a:pt x="308" y="420"/>
                    </a:lnTo>
                    <a:lnTo>
                      <a:pt x="306" y="419"/>
                    </a:lnTo>
                    <a:lnTo>
                      <a:pt x="305" y="418"/>
                    </a:lnTo>
                    <a:lnTo>
                      <a:pt x="305" y="416"/>
                    </a:lnTo>
                    <a:lnTo>
                      <a:pt x="303" y="416"/>
                    </a:lnTo>
                    <a:lnTo>
                      <a:pt x="301" y="415"/>
                    </a:lnTo>
                    <a:lnTo>
                      <a:pt x="302" y="417"/>
                    </a:lnTo>
                    <a:lnTo>
                      <a:pt x="303" y="418"/>
                    </a:lnTo>
                    <a:lnTo>
                      <a:pt x="304" y="419"/>
                    </a:lnTo>
                    <a:lnTo>
                      <a:pt x="306" y="419"/>
                    </a:lnTo>
                    <a:lnTo>
                      <a:pt x="307" y="421"/>
                    </a:lnTo>
                    <a:lnTo>
                      <a:pt x="307" y="422"/>
                    </a:lnTo>
                    <a:lnTo>
                      <a:pt x="306" y="422"/>
                    </a:lnTo>
                    <a:lnTo>
                      <a:pt x="304" y="422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6" y="427"/>
                    </a:lnTo>
                    <a:lnTo>
                      <a:pt x="307" y="429"/>
                    </a:lnTo>
                    <a:lnTo>
                      <a:pt x="305" y="428"/>
                    </a:lnTo>
                    <a:lnTo>
                      <a:pt x="303" y="428"/>
                    </a:lnTo>
                    <a:lnTo>
                      <a:pt x="301" y="428"/>
                    </a:lnTo>
                    <a:lnTo>
                      <a:pt x="300" y="427"/>
                    </a:lnTo>
                    <a:lnTo>
                      <a:pt x="298" y="427"/>
                    </a:lnTo>
                    <a:lnTo>
                      <a:pt x="296" y="427"/>
                    </a:lnTo>
                    <a:lnTo>
                      <a:pt x="297" y="428"/>
                    </a:lnTo>
                    <a:lnTo>
                      <a:pt x="298" y="430"/>
                    </a:lnTo>
                    <a:lnTo>
                      <a:pt x="298" y="430"/>
                    </a:lnTo>
                    <a:lnTo>
                      <a:pt x="300" y="430"/>
                    </a:lnTo>
                    <a:lnTo>
                      <a:pt x="301" y="430"/>
                    </a:lnTo>
                    <a:lnTo>
                      <a:pt x="301" y="430"/>
                    </a:lnTo>
                    <a:lnTo>
                      <a:pt x="302" y="432"/>
                    </a:lnTo>
                    <a:lnTo>
                      <a:pt x="303" y="433"/>
                    </a:lnTo>
                    <a:lnTo>
                      <a:pt x="301" y="433"/>
                    </a:lnTo>
                    <a:lnTo>
                      <a:pt x="299" y="433"/>
                    </a:lnTo>
                    <a:lnTo>
                      <a:pt x="300" y="434"/>
                    </a:lnTo>
                    <a:lnTo>
                      <a:pt x="301" y="436"/>
                    </a:lnTo>
                    <a:lnTo>
                      <a:pt x="299" y="435"/>
                    </a:lnTo>
                    <a:lnTo>
                      <a:pt x="297" y="435"/>
                    </a:lnTo>
                    <a:lnTo>
                      <a:pt x="298" y="437"/>
                    </a:lnTo>
                    <a:lnTo>
                      <a:pt x="299" y="438"/>
                    </a:lnTo>
                    <a:lnTo>
                      <a:pt x="297" y="438"/>
                    </a:lnTo>
                    <a:lnTo>
                      <a:pt x="295" y="438"/>
                    </a:lnTo>
                    <a:lnTo>
                      <a:pt x="296" y="439"/>
                    </a:lnTo>
                    <a:lnTo>
                      <a:pt x="296" y="441"/>
                    </a:lnTo>
                    <a:lnTo>
                      <a:pt x="295" y="440"/>
                    </a:lnTo>
                    <a:lnTo>
                      <a:pt x="292" y="440"/>
                    </a:lnTo>
                    <a:lnTo>
                      <a:pt x="294" y="442"/>
                    </a:lnTo>
                    <a:lnTo>
                      <a:pt x="294" y="444"/>
                    </a:lnTo>
                    <a:lnTo>
                      <a:pt x="292" y="444"/>
                    </a:lnTo>
                    <a:lnTo>
                      <a:pt x="290" y="442"/>
                    </a:lnTo>
                    <a:lnTo>
                      <a:pt x="291" y="445"/>
                    </a:lnTo>
                    <a:lnTo>
                      <a:pt x="291" y="446"/>
                    </a:lnTo>
                    <a:lnTo>
                      <a:pt x="289" y="446"/>
                    </a:lnTo>
                    <a:lnTo>
                      <a:pt x="288" y="446"/>
                    </a:lnTo>
                    <a:lnTo>
                      <a:pt x="289" y="447"/>
                    </a:lnTo>
                    <a:lnTo>
                      <a:pt x="289" y="449"/>
                    </a:lnTo>
                    <a:lnTo>
                      <a:pt x="287" y="448"/>
                    </a:lnTo>
                    <a:lnTo>
                      <a:pt x="286" y="448"/>
                    </a:lnTo>
                    <a:lnTo>
                      <a:pt x="286" y="450"/>
                    </a:lnTo>
                    <a:lnTo>
                      <a:pt x="287" y="451"/>
                    </a:lnTo>
                    <a:lnTo>
                      <a:pt x="285" y="451"/>
                    </a:lnTo>
                    <a:lnTo>
                      <a:pt x="284" y="451"/>
                    </a:lnTo>
                    <a:lnTo>
                      <a:pt x="284" y="452"/>
                    </a:lnTo>
                    <a:lnTo>
                      <a:pt x="285" y="454"/>
                    </a:lnTo>
                    <a:lnTo>
                      <a:pt x="283" y="453"/>
                    </a:lnTo>
                    <a:lnTo>
                      <a:pt x="282" y="453"/>
                    </a:lnTo>
                    <a:lnTo>
                      <a:pt x="282" y="455"/>
                    </a:lnTo>
                    <a:lnTo>
                      <a:pt x="283" y="456"/>
                    </a:lnTo>
                    <a:lnTo>
                      <a:pt x="281" y="456"/>
                    </a:lnTo>
                    <a:lnTo>
                      <a:pt x="280" y="455"/>
                    </a:lnTo>
                    <a:lnTo>
                      <a:pt x="280" y="457"/>
                    </a:lnTo>
                    <a:lnTo>
                      <a:pt x="281" y="458"/>
                    </a:lnTo>
                    <a:lnTo>
                      <a:pt x="279" y="458"/>
                    </a:lnTo>
                    <a:lnTo>
                      <a:pt x="278" y="458"/>
                    </a:lnTo>
                    <a:lnTo>
                      <a:pt x="278" y="459"/>
                    </a:lnTo>
                    <a:lnTo>
                      <a:pt x="279" y="462"/>
                    </a:lnTo>
                    <a:lnTo>
                      <a:pt x="277" y="462"/>
                    </a:lnTo>
                    <a:lnTo>
                      <a:pt x="274" y="461"/>
                    </a:lnTo>
                    <a:lnTo>
                      <a:pt x="275" y="463"/>
                    </a:lnTo>
                    <a:lnTo>
                      <a:pt x="277" y="464"/>
                    </a:lnTo>
                    <a:lnTo>
                      <a:pt x="274" y="464"/>
                    </a:lnTo>
                    <a:lnTo>
                      <a:pt x="272" y="464"/>
                    </a:lnTo>
                    <a:lnTo>
                      <a:pt x="272" y="462"/>
                    </a:lnTo>
                    <a:lnTo>
                      <a:pt x="271" y="461"/>
                    </a:lnTo>
                    <a:lnTo>
                      <a:pt x="269" y="459"/>
                    </a:lnTo>
                    <a:lnTo>
                      <a:pt x="267" y="459"/>
                    </a:lnTo>
                    <a:lnTo>
                      <a:pt x="267" y="457"/>
                    </a:lnTo>
                    <a:lnTo>
                      <a:pt x="266" y="456"/>
                    </a:lnTo>
                    <a:lnTo>
                      <a:pt x="264" y="456"/>
                    </a:lnTo>
                    <a:lnTo>
                      <a:pt x="262" y="455"/>
                    </a:lnTo>
                    <a:lnTo>
                      <a:pt x="262" y="454"/>
                    </a:lnTo>
                    <a:lnTo>
                      <a:pt x="261" y="452"/>
                    </a:lnTo>
                    <a:lnTo>
                      <a:pt x="258" y="452"/>
                    </a:lnTo>
                    <a:lnTo>
                      <a:pt x="256" y="452"/>
                    </a:lnTo>
                    <a:lnTo>
                      <a:pt x="257" y="453"/>
                    </a:lnTo>
                    <a:lnTo>
                      <a:pt x="258" y="455"/>
                    </a:lnTo>
                    <a:lnTo>
                      <a:pt x="261" y="455"/>
                    </a:lnTo>
                    <a:lnTo>
                      <a:pt x="262" y="455"/>
                    </a:lnTo>
                    <a:lnTo>
                      <a:pt x="263" y="457"/>
                    </a:lnTo>
                    <a:lnTo>
                      <a:pt x="264" y="458"/>
                    </a:lnTo>
                    <a:lnTo>
                      <a:pt x="266" y="459"/>
                    </a:lnTo>
                    <a:lnTo>
                      <a:pt x="267" y="459"/>
                    </a:lnTo>
                    <a:lnTo>
                      <a:pt x="268" y="462"/>
                    </a:lnTo>
                    <a:lnTo>
                      <a:pt x="269" y="463"/>
                    </a:lnTo>
                    <a:lnTo>
                      <a:pt x="271" y="463"/>
                    </a:lnTo>
                    <a:lnTo>
                      <a:pt x="272" y="464"/>
                    </a:lnTo>
                    <a:lnTo>
                      <a:pt x="273" y="465"/>
                    </a:lnTo>
                    <a:lnTo>
                      <a:pt x="274" y="467"/>
                    </a:lnTo>
                    <a:lnTo>
                      <a:pt x="272" y="466"/>
                    </a:lnTo>
                    <a:lnTo>
                      <a:pt x="270" y="466"/>
                    </a:lnTo>
                    <a:lnTo>
                      <a:pt x="271" y="468"/>
                    </a:lnTo>
                    <a:lnTo>
                      <a:pt x="272" y="469"/>
                    </a:lnTo>
                    <a:lnTo>
                      <a:pt x="270" y="469"/>
                    </a:lnTo>
                    <a:lnTo>
                      <a:pt x="268" y="469"/>
                    </a:lnTo>
                    <a:lnTo>
                      <a:pt x="269" y="470"/>
                    </a:lnTo>
                    <a:lnTo>
                      <a:pt x="270" y="472"/>
                    </a:lnTo>
                    <a:lnTo>
                      <a:pt x="268" y="471"/>
                    </a:lnTo>
                    <a:lnTo>
                      <a:pt x="266" y="471"/>
                    </a:lnTo>
                    <a:lnTo>
                      <a:pt x="264" y="471"/>
                    </a:lnTo>
                    <a:lnTo>
                      <a:pt x="263" y="470"/>
                    </a:lnTo>
                    <a:lnTo>
                      <a:pt x="263" y="472"/>
                    </a:lnTo>
                    <a:lnTo>
                      <a:pt x="264" y="473"/>
                    </a:lnTo>
                    <a:lnTo>
                      <a:pt x="265" y="475"/>
                    </a:lnTo>
                    <a:lnTo>
                      <a:pt x="266" y="477"/>
                    </a:lnTo>
                    <a:lnTo>
                      <a:pt x="264" y="477"/>
                    </a:lnTo>
                    <a:lnTo>
                      <a:pt x="262" y="477"/>
                    </a:lnTo>
                    <a:lnTo>
                      <a:pt x="263" y="478"/>
                    </a:lnTo>
                    <a:lnTo>
                      <a:pt x="264" y="480"/>
                    </a:lnTo>
                    <a:lnTo>
                      <a:pt x="262" y="480"/>
                    </a:lnTo>
                    <a:lnTo>
                      <a:pt x="260" y="479"/>
                    </a:lnTo>
                    <a:lnTo>
                      <a:pt x="261" y="481"/>
                    </a:lnTo>
                    <a:lnTo>
                      <a:pt x="262" y="482"/>
                    </a:lnTo>
                    <a:lnTo>
                      <a:pt x="260" y="482"/>
                    </a:lnTo>
                    <a:lnTo>
                      <a:pt x="257" y="482"/>
                    </a:lnTo>
                    <a:lnTo>
                      <a:pt x="256" y="480"/>
                    </a:lnTo>
                    <a:lnTo>
                      <a:pt x="256" y="479"/>
                    </a:lnTo>
                    <a:lnTo>
                      <a:pt x="254" y="478"/>
                    </a:lnTo>
                    <a:lnTo>
                      <a:pt x="252" y="478"/>
                    </a:lnTo>
                    <a:lnTo>
                      <a:pt x="253" y="480"/>
                    </a:lnTo>
                    <a:lnTo>
                      <a:pt x="254" y="481"/>
                    </a:lnTo>
                    <a:lnTo>
                      <a:pt x="255" y="481"/>
                    </a:lnTo>
                    <a:lnTo>
                      <a:pt x="257" y="482"/>
                    </a:lnTo>
                    <a:lnTo>
                      <a:pt x="258" y="483"/>
                    </a:lnTo>
                    <a:lnTo>
                      <a:pt x="260" y="485"/>
                    </a:lnTo>
                    <a:lnTo>
                      <a:pt x="261" y="486"/>
                    </a:lnTo>
                    <a:lnTo>
                      <a:pt x="261" y="488"/>
                    </a:lnTo>
                    <a:lnTo>
                      <a:pt x="258" y="487"/>
                    </a:lnTo>
                    <a:lnTo>
                      <a:pt x="257" y="487"/>
                    </a:lnTo>
                    <a:lnTo>
                      <a:pt x="257" y="489"/>
                    </a:lnTo>
                    <a:lnTo>
                      <a:pt x="258" y="490"/>
                    </a:lnTo>
                    <a:lnTo>
                      <a:pt x="255" y="490"/>
                    </a:lnTo>
                    <a:lnTo>
                      <a:pt x="253" y="489"/>
                    </a:lnTo>
                    <a:lnTo>
                      <a:pt x="251" y="489"/>
                    </a:lnTo>
                    <a:lnTo>
                      <a:pt x="250" y="488"/>
                    </a:lnTo>
                    <a:lnTo>
                      <a:pt x="250" y="486"/>
                    </a:lnTo>
                    <a:lnTo>
                      <a:pt x="251" y="486"/>
                    </a:lnTo>
                    <a:lnTo>
                      <a:pt x="253" y="487"/>
                    </a:lnTo>
                    <a:lnTo>
                      <a:pt x="252" y="485"/>
                    </a:lnTo>
                    <a:lnTo>
                      <a:pt x="252" y="484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6" y="483"/>
                    </a:lnTo>
                    <a:lnTo>
                      <a:pt x="245" y="482"/>
                    </a:lnTo>
                    <a:lnTo>
                      <a:pt x="244" y="481"/>
                    </a:lnTo>
                    <a:lnTo>
                      <a:pt x="242" y="479"/>
                    </a:lnTo>
                    <a:lnTo>
                      <a:pt x="240" y="479"/>
                    </a:lnTo>
                    <a:lnTo>
                      <a:pt x="239" y="479"/>
                    </a:lnTo>
                    <a:lnTo>
                      <a:pt x="239" y="480"/>
                    </a:lnTo>
                    <a:lnTo>
                      <a:pt x="240" y="482"/>
                    </a:lnTo>
                    <a:lnTo>
                      <a:pt x="242" y="482"/>
                    </a:lnTo>
                    <a:lnTo>
                      <a:pt x="245" y="482"/>
                    </a:lnTo>
                    <a:lnTo>
                      <a:pt x="245" y="484"/>
                    </a:lnTo>
                    <a:lnTo>
                      <a:pt x="246" y="485"/>
                    </a:lnTo>
                    <a:lnTo>
                      <a:pt x="247" y="487"/>
                    </a:lnTo>
                    <a:lnTo>
                      <a:pt x="248" y="488"/>
                    </a:lnTo>
                    <a:lnTo>
                      <a:pt x="249" y="489"/>
                    </a:lnTo>
                    <a:lnTo>
                      <a:pt x="251" y="489"/>
                    </a:lnTo>
                    <a:lnTo>
                      <a:pt x="252" y="491"/>
                    </a:lnTo>
                    <a:lnTo>
                      <a:pt x="253" y="492"/>
                    </a:lnTo>
                    <a:lnTo>
                      <a:pt x="253" y="495"/>
                    </a:lnTo>
                    <a:lnTo>
                      <a:pt x="254" y="496"/>
                    </a:lnTo>
                    <a:lnTo>
                      <a:pt x="252" y="496"/>
                    </a:lnTo>
                    <a:lnTo>
                      <a:pt x="251" y="495"/>
                    </a:lnTo>
                    <a:lnTo>
                      <a:pt x="251" y="497"/>
                    </a:lnTo>
                    <a:lnTo>
                      <a:pt x="252" y="498"/>
                    </a:lnTo>
                    <a:lnTo>
                      <a:pt x="250" y="498"/>
                    </a:lnTo>
                    <a:lnTo>
                      <a:pt x="249" y="498"/>
                    </a:lnTo>
                    <a:lnTo>
                      <a:pt x="249" y="499"/>
                    </a:lnTo>
                    <a:lnTo>
                      <a:pt x="250" y="501"/>
                    </a:lnTo>
                    <a:lnTo>
                      <a:pt x="248" y="501"/>
                    </a:lnTo>
                    <a:lnTo>
                      <a:pt x="246" y="500"/>
                    </a:lnTo>
                    <a:lnTo>
                      <a:pt x="246" y="499"/>
                    </a:lnTo>
                    <a:lnTo>
                      <a:pt x="245" y="497"/>
                    </a:lnTo>
                    <a:lnTo>
                      <a:pt x="242" y="497"/>
                    </a:lnTo>
                    <a:lnTo>
                      <a:pt x="240" y="497"/>
                    </a:lnTo>
                    <a:lnTo>
                      <a:pt x="241" y="498"/>
                    </a:lnTo>
                    <a:lnTo>
                      <a:pt x="242" y="500"/>
                    </a:lnTo>
                    <a:lnTo>
                      <a:pt x="244" y="500"/>
                    </a:lnTo>
                    <a:lnTo>
                      <a:pt x="245" y="500"/>
                    </a:lnTo>
                    <a:lnTo>
                      <a:pt x="246" y="500"/>
                    </a:lnTo>
                    <a:lnTo>
                      <a:pt x="246" y="500"/>
                    </a:lnTo>
                    <a:lnTo>
                      <a:pt x="247" y="502"/>
                    </a:lnTo>
                    <a:lnTo>
                      <a:pt x="248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5" y="504"/>
                    </a:lnTo>
                    <a:lnTo>
                      <a:pt x="246" y="506"/>
                    </a:lnTo>
                    <a:lnTo>
                      <a:pt x="244" y="506"/>
                    </a:lnTo>
                    <a:lnTo>
                      <a:pt x="241" y="505"/>
                    </a:lnTo>
                    <a:lnTo>
                      <a:pt x="240" y="505"/>
                    </a:lnTo>
                    <a:lnTo>
                      <a:pt x="238" y="505"/>
                    </a:lnTo>
                    <a:lnTo>
                      <a:pt x="239" y="506"/>
                    </a:lnTo>
                    <a:lnTo>
                      <a:pt x="239" y="508"/>
                    </a:lnTo>
                    <a:lnTo>
                      <a:pt x="238" y="507"/>
                    </a:lnTo>
                    <a:lnTo>
                      <a:pt x="236" y="507"/>
                    </a:lnTo>
                    <a:lnTo>
                      <a:pt x="237" y="509"/>
                    </a:lnTo>
                    <a:lnTo>
                      <a:pt x="237" y="511"/>
                    </a:lnTo>
                    <a:lnTo>
                      <a:pt x="238" y="511"/>
                    </a:lnTo>
                    <a:lnTo>
                      <a:pt x="239" y="511"/>
                    </a:lnTo>
                    <a:lnTo>
                      <a:pt x="240" y="512"/>
                    </a:lnTo>
                    <a:lnTo>
                      <a:pt x="241" y="512"/>
                    </a:lnTo>
                    <a:lnTo>
                      <a:pt x="242" y="513"/>
                    </a:lnTo>
                    <a:lnTo>
                      <a:pt x="242" y="515"/>
                    </a:lnTo>
                    <a:lnTo>
                      <a:pt x="241" y="515"/>
                    </a:lnTo>
                    <a:lnTo>
                      <a:pt x="239" y="514"/>
                    </a:lnTo>
                    <a:lnTo>
                      <a:pt x="237" y="514"/>
                    </a:lnTo>
                    <a:lnTo>
                      <a:pt x="235" y="514"/>
                    </a:lnTo>
                    <a:lnTo>
                      <a:pt x="236" y="515"/>
                    </a:lnTo>
                    <a:lnTo>
                      <a:pt x="237" y="517"/>
                    </a:lnTo>
                    <a:lnTo>
                      <a:pt x="238" y="518"/>
                    </a:lnTo>
                    <a:lnTo>
                      <a:pt x="238" y="520"/>
                    </a:lnTo>
                    <a:lnTo>
                      <a:pt x="237" y="519"/>
                    </a:lnTo>
                    <a:lnTo>
                      <a:pt x="235" y="519"/>
                    </a:lnTo>
                    <a:lnTo>
                      <a:pt x="233" y="519"/>
                    </a:lnTo>
                    <a:lnTo>
                      <a:pt x="231" y="519"/>
                    </a:lnTo>
                    <a:lnTo>
                      <a:pt x="232" y="520"/>
                    </a:lnTo>
                    <a:lnTo>
                      <a:pt x="233" y="522"/>
                    </a:lnTo>
                    <a:lnTo>
                      <a:pt x="234" y="523"/>
                    </a:lnTo>
                    <a:lnTo>
                      <a:pt x="235" y="525"/>
                    </a:lnTo>
                    <a:lnTo>
                      <a:pt x="233" y="524"/>
                    </a:lnTo>
                    <a:lnTo>
                      <a:pt x="231" y="524"/>
                    </a:lnTo>
                    <a:lnTo>
                      <a:pt x="232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4" y="526"/>
                    </a:lnTo>
                    <a:lnTo>
                      <a:pt x="224" y="524"/>
                    </a:lnTo>
                    <a:lnTo>
                      <a:pt x="223" y="523"/>
                    </a:lnTo>
                    <a:lnTo>
                      <a:pt x="221" y="523"/>
                    </a:lnTo>
                    <a:lnTo>
                      <a:pt x="219" y="522"/>
                    </a:lnTo>
                    <a:lnTo>
                      <a:pt x="220" y="524"/>
                    </a:lnTo>
                    <a:lnTo>
                      <a:pt x="221" y="525"/>
                    </a:lnTo>
                    <a:lnTo>
                      <a:pt x="223" y="526"/>
                    </a:lnTo>
                    <a:lnTo>
                      <a:pt x="224" y="526"/>
                    </a:lnTo>
                    <a:lnTo>
                      <a:pt x="225" y="528"/>
                    </a:lnTo>
                    <a:lnTo>
                      <a:pt x="227" y="530"/>
                    </a:lnTo>
                    <a:lnTo>
                      <a:pt x="228" y="531"/>
                    </a:lnTo>
                    <a:lnTo>
                      <a:pt x="229" y="533"/>
                    </a:lnTo>
                    <a:lnTo>
                      <a:pt x="227" y="533"/>
                    </a:lnTo>
                    <a:lnTo>
                      <a:pt x="224" y="532"/>
                    </a:lnTo>
                    <a:lnTo>
                      <a:pt x="225" y="534"/>
                    </a:lnTo>
                    <a:lnTo>
                      <a:pt x="227" y="535"/>
                    </a:lnTo>
                    <a:lnTo>
                      <a:pt x="224" y="535"/>
                    </a:lnTo>
                    <a:lnTo>
                      <a:pt x="222" y="535"/>
                    </a:lnTo>
                    <a:lnTo>
                      <a:pt x="223" y="536"/>
                    </a:lnTo>
                    <a:lnTo>
                      <a:pt x="224" y="538"/>
                    </a:lnTo>
                    <a:lnTo>
                      <a:pt x="222" y="538"/>
                    </a:lnTo>
                    <a:lnTo>
                      <a:pt x="220" y="537"/>
                    </a:lnTo>
                    <a:lnTo>
                      <a:pt x="221" y="539"/>
                    </a:lnTo>
                    <a:lnTo>
                      <a:pt x="222" y="540"/>
                    </a:lnTo>
                    <a:lnTo>
                      <a:pt x="220" y="540"/>
                    </a:lnTo>
                    <a:lnTo>
                      <a:pt x="218" y="540"/>
                    </a:lnTo>
                    <a:lnTo>
                      <a:pt x="219" y="541"/>
                    </a:lnTo>
                    <a:lnTo>
                      <a:pt x="220" y="544"/>
                    </a:lnTo>
                    <a:lnTo>
                      <a:pt x="218" y="544"/>
                    </a:lnTo>
                    <a:lnTo>
                      <a:pt x="216" y="542"/>
                    </a:lnTo>
                    <a:lnTo>
                      <a:pt x="217" y="545"/>
                    </a:lnTo>
                    <a:lnTo>
                      <a:pt x="218" y="546"/>
                    </a:lnTo>
                    <a:lnTo>
                      <a:pt x="216" y="546"/>
                    </a:lnTo>
                    <a:lnTo>
                      <a:pt x="214" y="546"/>
                    </a:lnTo>
                    <a:lnTo>
                      <a:pt x="215" y="547"/>
                    </a:lnTo>
                    <a:lnTo>
                      <a:pt x="216" y="549"/>
                    </a:lnTo>
                    <a:lnTo>
                      <a:pt x="214" y="548"/>
                    </a:lnTo>
                    <a:lnTo>
                      <a:pt x="212" y="548"/>
                    </a:lnTo>
                    <a:lnTo>
                      <a:pt x="213" y="550"/>
                    </a:lnTo>
                    <a:lnTo>
                      <a:pt x="214" y="551"/>
                    </a:lnTo>
                    <a:lnTo>
                      <a:pt x="212" y="551"/>
                    </a:lnTo>
                    <a:lnTo>
                      <a:pt x="210" y="551"/>
                    </a:lnTo>
                    <a:lnTo>
                      <a:pt x="211" y="552"/>
                    </a:lnTo>
                    <a:lnTo>
                      <a:pt x="212" y="554"/>
                    </a:lnTo>
                    <a:lnTo>
                      <a:pt x="210" y="553"/>
                    </a:lnTo>
                    <a:lnTo>
                      <a:pt x="207" y="553"/>
                    </a:lnTo>
                    <a:lnTo>
                      <a:pt x="205" y="553"/>
                    </a:lnTo>
                    <a:lnTo>
                      <a:pt x="203" y="553"/>
                    </a:lnTo>
                    <a:lnTo>
                      <a:pt x="204" y="554"/>
                    </a:lnTo>
                    <a:lnTo>
                      <a:pt x="205" y="556"/>
                    </a:lnTo>
                    <a:lnTo>
                      <a:pt x="206" y="556"/>
                    </a:lnTo>
                    <a:lnTo>
                      <a:pt x="207" y="556"/>
                    </a:lnTo>
                    <a:lnTo>
                      <a:pt x="208" y="556"/>
                    </a:lnTo>
                    <a:lnTo>
                      <a:pt x="210" y="556"/>
                    </a:lnTo>
                    <a:lnTo>
                      <a:pt x="210" y="558"/>
                    </a:lnTo>
                    <a:lnTo>
                      <a:pt x="211" y="559"/>
                    </a:lnTo>
                    <a:lnTo>
                      <a:pt x="208" y="559"/>
                    </a:lnTo>
                    <a:lnTo>
                      <a:pt x="207" y="559"/>
                    </a:lnTo>
                    <a:lnTo>
                      <a:pt x="207" y="561"/>
                    </a:lnTo>
                    <a:lnTo>
                      <a:pt x="208" y="563"/>
                    </a:lnTo>
                    <a:lnTo>
                      <a:pt x="206" y="562"/>
                    </a:lnTo>
                    <a:lnTo>
                      <a:pt x="205" y="562"/>
                    </a:lnTo>
                    <a:lnTo>
                      <a:pt x="205" y="564"/>
                    </a:lnTo>
                    <a:lnTo>
                      <a:pt x="206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1" y="564"/>
                    </a:lnTo>
                    <a:lnTo>
                      <a:pt x="199" y="564"/>
                    </a:lnTo>
                    <a:lnTo>
                      <a:pt x="200" y="565"/>
                    </a:lnTo>
                    <a:lnTo>
                      <a:pt x="201" y="567"/>
                    </a:lnTo>
                    <a:lnTo>
                      <a:pt x="202" y="569"/>
                    </a:lnTo>
                    <a:lnTo>
                      <a:pt x="202" y="570"/>
                    </a:lnTo>
                    <a:lnTo>
                      <a:pt x="201" y="570"/>
                    </a:lnTo>
                    <a:lnTo>
                      <a:pt x="199" y="570"/>
                    </a:lnTo>
                    <a:lnTo>
                      <a:pt x="200" y="571"/>
                    </a:lnTo>
                    <a:lnTo>
                      <a:pt x="200" y="573"/>
                    </a:lnTo>
                    <a:lnTo>
                      <a:pt x="198" y="572"/>
                    </a:lnTo>
                    <a:lnTo>
                      <a:pt x="197" y="572"/>
                    </a:lnTo>
                    <a:lnTo>
                      <a:pt x="195" y="572"/>
                    </a:lnTo>
                    <a:lnTo>
                      <a:pt x="192" y="572"/>
                    </a:lnTo>
                    <a:lnTo>
                      <a:pt x="194" y="573"/>
                    </a:lnTo>
                    <a:lnTo>
                      <a:pt x="195" y="575"/>
                    </a:lnTo>
                    <a:lnTo>
                      <a:pt x="196" y="576"/>
                    </a:lnTo>
                    <a:lnTo>
                      <a:pt x="196" y="579"/>
                    </a:lnTo>
                    <a:lnTo>
                      <a:pt x="195" y="578"/>
                    </a:lnTo>
                    <a:lnTo>
                      <a:pt x="192" y="578"/>
                    </a:lnTo>
                    <a:lnTo>
                      <a:pt x="194" y="580"/>
                    </a:lnTo>
                    <a:lnTo>
                      <a:pt x="195" y="581"/>
                    </a:lnTo>
                    <a:lnTo>
                      <a:pt x="192" y="581"/>
                    </a:lnTo>
                    <a:lnTo>
                      <a:pt x="190" y="581"/>
                    </a:lnTo>
                    <a:lnTo>
                      <a:pt x="188" y="580"/>
                    </a:lnTo>
                    <a:lnTo>
                      <a:pt x="186" y="580"/>
                    </a:lnTo>
                    <a:lnTo>
                      <a:pt x="187" y="581"/>
                    </a:lnTo>
                    <a:lnTo>
                      <a:pt x="188" y="583"/>
                    </a:lnTo>
                    <a:lnTo>
                      <a:pt x="189" y="585"/>
                    </a:lnTo>
                    <a:lnTo>
                      <a:pt x="190" y="586"/>
                    </a:lnTo>
                    <a:lnTo>
                      <a:pt x="188" y="586"/>
                    </a:lnTo>
                    <a:lnTo>
                      <a:pt x="186" y="586"/>
                    </a:lnTo>
                    <a:lnTo>
                      <a:pt x="187" y="587"/>
                    </a:lnTo>
                    <a:lnTo>
                      <a:pt x="188" y="589"/>
                    </a:lnTo>
                    <a:lnTo>
                      <a:pt x="186" y="588"/>
                    </a:lnTo>
                    <a:lnTo>
                      <a:pt x="184" y="588"/>
                    </a:lnTo>
                    <a:lnTo>
                      <a:pt x="185" y="590"/>
                    </a:lnTo>
                    <a:lnTo>
                      <a:pt x="186" y="591"/>
                    </a:lnTo>
                    <a:lnTo>
                      <a:pt x="184" y="591"/>
                    </a:lnTo>
                    <a:lnTo>
                      <a:pt x="182" y="591"/>
                    </a:lnTo>
                    <a:lnTo>
                      <a:pt x="180" y="590"/>
                    </a:lnTo>
                    <a:lnTo>
                      <a:pt x="179" y="590"/>
                    </a:lnTo>
                    <a:lnTo>
                      <a:pt x="179" y="591"/>
                    </a:lnTo>
                    <a:lnTo>
                      <a:pt x="180" y="594"/>
                    </a:lnTo>
                    <a:lnTo>
                      <a:pt x="181" y="596"/>
                    </a:lnTo>
                    <a:lnTo>
                      <a:pt x="182" y="597"/>
                    </a:lnTo>
                    <a:lnTo>
                      <a:pt x="180" y="597"/>
                    </a:lnTo>
                    <a:lnTo>
                      <a:pt x="178" y="597"/>
                    </a:lnTo>
                    <a:lnTo>
                      <a:pt x="179" y="598"/>
                    </a:lnTo>
                    <a:lnTo>
                      <a:pt x="180" y="600"/>
                    </a:lnTo>
                    <a:lnTo>
                      <a:pt x="178" y="599"/>
                    </a:lnTo>
                    <a:lnTo>
                      <a:pt x="175" y="599"/>
                    </a:lnTo>
                    <a:lnTo>
                      <a:pt x="177" y="601"/>
                    </a:lnTo>
                    <a:lnTo>
                      <a:pt x="178" y="602"/>
                    </a:lnTo>
                    <a:lnTo>
                      <a:pt x="175" y="602"/>
                    </a:lnTo>
                    <a:lnTo>
                      <a:pt x="173" y="602"/>
                    </a:lnTo>
                    <a:lnTo>
                      <a:pt x="174" y="603"/>
                    </a:lnTo>
                    <a:lnTo>
                      <a:pt x="175" y="605"/>
                    </a:lnTo>
                    <a:lnTo>
                      <a:pt x="173" y="604"/>
                    </a:lnTo>
                    <a:lnTo>
                      <a:pt x="171" y="604"/>
                    </a:lnTo>
                    <a:lnTo>
                      <a:pt x="171" y="603"/>
                    </a:lnTo>
                    <a:lnTo>
                      <a:pt x="170" y="601"/>
                    </a:lnTo>
                    <a:lnTo>
                      <a:pt x="168" y="601"/>
                    </a:lnTo>
                    <a:lnTo>
                      <a:pt x="166" y="601"/>
                    </a:lnTo>
                    <a:lnTo>
                      <a:pt x="167" y="602"/>
                    </a:lnTo>
                    <a:lnTo>
                      <a:pt x="168" y="604"/>
                    </a:lnTo>
                    <a:lnTo>
                      <a:pt x="169" y="604"/>
                    </a:lnTo>
                    <a:lnTo>
                      <a:pt x="170" y="604"/>
                    </a:lnTo>
                    <a:lnTo>
                      <a:pt x="171" y="604"/>
                    </a:lnTo>
                    <a:lnTo>
                      <a:pt x="171" y="604"/>
                    </a:lnTo>
                    <a:lnTo>
                      <a:pt x="172" y="606"/>
                    </a:lnTo>
                    <a:lnTo>
                      <a:pt x="173" y="607"/>
                    </a:lnTo>
                    <a:lnTo>
                      <a:pt x="171" y="607"/>
                    </a:lnTo>
                    <a:lnTo>
                      <a:pt x="169" y="607"/>
                    </a:lnTo>
                    <a:lnTo>
                      <a:pt x="170" y="608"/>
                    </a:lnTo>
                    <a:lnTo>
                      <a:pt x="171" y="611"/>
                    </a:lnTo>
                    <a:lnTo>
                      <a:pt x="169" y="609"/>
                    </a:lnTo>
                    <a:lnTo>
                      <a:pt x="168" y="609"/>
                    </a:lnTo>
                    <a:lnTo>
                      <a:pt x="168" y="612"/>
                    </a:lnTo>
                    <a:lnTo>
                      <a:pt x="169" y="613"/>
                    </a:lnTo>
                    <a:lnTo>
                      <a:pt x="167" y="613"/>
                    </a:lnTo>
                    <a:lnTo>
                      <a:pt x="166" y="613"/>
                    </a:lnTo>
                    <a:lnTo>
                      <a:pt x="166" y="614"/>
                    </a:lnTo>
                    <a:lnTo>
                      <a:pt x="167" y="616"/>
                    </a:lnTo>
                    <a:lnTo>
                      <a:pt x="165" y="615"/>
                    </a:lnTo>
                    <a:lnTo>
                      <a:pt x="164" y="615"/>
                    </a:lnTo>
                    <a:lnTo>
                      <a:pt x="165" y="617"/>
                    </a:lnTo>
                    <a:lnTo>
                      <a:pt x="165" y="618"/>
                    </a:lnTo>
                    <a:lnTo>
                      <a:pt x="163" y="618"/>
                    </a:lnTo>
                    <a:lnTo>
                      <a:pt x="162" y="618"/>
                    </a:lnTo>
                    <a:lnTo>
                      <a:pt x="163" y="619"/>
                    </a:lnTo>
                    <a:lnTo>
                      <a:pt x="163" y="621"/>
                    </a:lnTo>
                    <a:lnTo>
                      <a:pt x="162" y="620"/>
                    </a:lnTo>
                    <a:lnTo>
                      <a:pt x="159" y="620"/>
                    </a:lnTo>
                    <a:lnTo>
                      <a:pt x="159" y="622"/>
                    </a:lnTo>
                    <a:lnTo>
                      <a:pt x="161" y="623"/>
                    </a:lnTo>
                    <a:lnTo>
                      <a:pt x="162" y="625"/>
                    </a:lnTo>
                    <a:lnTo>
                      <a:pt x="163" y="626"/>
                    </a:lnTo>
                    <a:lnTo>
                      <a:pt x="161" y="626"/>
                    </a:lnTo>
                    <a:lnTo>
                      <a:pt x="159" y="626"/>
                    </a:lnTo>
                    <a:lnTo>
                      <a:pt x="159" y="628"/>
                    </a:lnTo>
                    <a:lnTo>
                      <a:pt x="161" y="630"/>
                    </a:lnTo>
                    <a:lnTo>
                      <a:pt x="158" y="629"/>
                    </a:lnTo>
                    <a:lnTo>
                      <a:pt x="157" y="629"/>
                    </a:lnTo>
                    <a:lnTo>
                      <a:pt x="158" y="631"/>
                    </a:lnTo>
                    <a:lnTo>
                      <a:pt x="158" y="632"/>
                    </a:lnTo>
                    <a:lnTo>
                      <a:pt x="156" y="632"/>
                    </a:lnTo>
                    <a:lnTo>
                      <a:pt x="155" y="632"/>
                    </a:lnTo>
                    <a:lnTo>
                      <a:pt x="156" y="633"/>
                    </a:lnTo>
                    <a:lnTo>
                      <a:pt x="156" y="635"/>
                    </a:lnTo>
                    <a:lnTo>
                      <a:pt x="155" y="635"/>
                    </a:lnTo>
                    <a:lnTo>
                      <a:pt x="153" y="634"/>
                    </a:lnTo>
                    <a:lnTo>
                      <a:pt x="154" y="636"/>
                    </a:lnTo>
                    <a:lnTo>
                      <a:pt x="155" y="637"/>
                    </a:lnTo>
                    <a:lnTo>
                      <a:pt x="153" y="637"/>
                    </a:lnTo>
                    <a:lnTo>
                      <a:pt x="151" y="637"/>
                    </a:lnTo>
                    <a:lnTo>
                      <a:pt x="150" y="635"/>
                    </a:lnTo>
                    <a:lnTo>
                      <a:pt x="149" y="634"/>
                    </a:lnTo>
                    <a:lnTo>
                      <a:pt x="148" y="634"/>
                    </a:lnTo>
                    <a:lnTo>
                      <a:pt x="146" y="633"/>
                    </a:lnTo>
                    <a:lnTo>
                      <a:pt x="145" y="632"/>
                    </a:lnTo>
                    <a:lnTo>
                      <a:pt x="144" y="631"/>
                    </a:lnTo>
                    <a:lnTo>
                      <a:pt x="141" y="630"/>
                    </a:lnTo>
                    <a:lnTo>
                      <a:pt x="140" y="630"/>
                    </a:lnTo>
                    <a:lnTo>
                      <a:pt x="139" y="629"/>
                    </a:lnTo>
                    <a:lnTo>
                      <a:pt x="138" y="626"/>
                    </a:lnTo>
                    <a:lnTo>
                      <a:pt x="136" y="626"/>
                    </a:lnTo>
                    <a:lnTo>
                      <a:pt x="134" y="626"/>
                    </a:lnTo>
                    <a:lnTo>
                      <a:pt x="135" y="628"/>
                    </a:lnTo>
                    <a:lnTo>
                      <a:pt x="136" y="630"/>
                    </a:lnTo>
                    <a:lnTo>
                      <a:pt x="138" y="630"/>
                    </a:lnTo>
                    <a:lnTo>
                      <a:pt x="140" y="630"/>
                    </a:lnTo>
                    <a:lnTo>
                      <a:pt x="140" y="632"/>
                    </a:lnTo>
                    <a:lnTo>
                      <a:pt x="141" y="633"/>
                    </a:lnTo>
                    <a:lnTo>
                      <a:pt x="144" y="633"/>
                    </a:lnTo>
                    <a:lnTo>
                      <a:pt x="146" y="633"/>
                    </a:lnTo>
                    <a:lnTo>
                      <a:pt x="147" y="635"/>
                    </a:lnTo>
                    <a:lnTo>
                      <a:pt x="147" y="636"/>
                    </a:lnTo>
                    <a:lnTo>
                      <a:pt x="149" y="637"/>
                    </a:lnTo>
                    <a:lnTo>
                      <a:pt x="151" y="637"/>
                    </a:lnTo>
                    <a:lnTo>
                      <a:pt x="152" y="638"/>
                    </a:lnTo>
                    <a:lnTo>
                      <a:pt x="153" y="640"/>
                    </a:lnTo>
                    <a:lnTo>
                      <a:pt x="151" y="640"/>
                    </a:lnTo>
                    <a:lnTo>
                      <a:pt x="149" y="639"/>
                    </a:lnTo>
                    <a:lnTo>
                      <a:pt x="150" y="641"/>
                    </a:lnTo>
                    <a:lnTo>
                      <a:pt x="151" y="642"/>
                    </a:lnTo>
                    <a:lnTo>
                      <a:pt x="152" y="645"/>
                    </a:lnTo>
                    <a:lnTo>
                      <a:pt x="152" y="646"/>
                    </a:lnTo>
                    <a:lnTo>
                      <a:pt x="151" y="646"/>
                    </a:lnTo>
                    <a:lnTo>
                      <a:pt x="149" y="646"/>
                    </a:lnTo>
                    <a:lnTo>
                      <a:pt x="147" y="646"/>
                    </a:lnTo>
                    <a:lnTo>
                      <a:pt x="145" y="645"/>
                    </a:lnTo>
                    <a:lnTo>
                      <a:pt x="146" y="647"/>
                    </a:lnTo>
                    <a:lnTo>
                      <a:pt x="147" y="648"/>
                    </a:lnTo>
                    <a:lnTo>
                      <a:pt x="148" y="650"/>
                    </a:lnTo>
                    <a:lnTo>
                      <a:pt x="149" y="651"/>
                    </a:lnTo>
                    <a:lnTo>
                      <a:pt x="147" y="651"/>
                    </a:lnTo>
                    <a:lnTo>
                      <a:pt x="145" y="651"/>
                    </a:lnTo>
                    <a:lnTo>
                      <a:pt x="146" y="652"/>
                    </a:lnTo>
                    <a:lnTo>
                      <a:pt x="147" y="654"/>
                    </a:lnTo>
                    <a:lnTo>
                      <a:pt x="145" y="654"/>
                    </a:lnTo>
                    <a:lnTo>
                      <a:pt x="142" y="653"/>
                    </a:lnTo>
                    <a:lnTo>
                      <a:pt x="144" y="655"/>
                    </a:lnTo>
                    <a:lnTo>
                      <a:pt x="145" y="656"/>
                    </a:lnTo>
                    <a:lnTo>
                      <a:pt x="142" y="656"/>
                    </a:lnTo>
                    <a:lnTo>
                      <a:pt x="140" y="656"/>
                    </a:lnTo>
                    <a:lnTo>
                      <a:pt x="141" y="658"/>
                    </a:lnTo>
                    <a:lnTo>
                      <a:pt x="142" y="659"/>
                    </a:lnTo>
                    <a:lnTo>
                      <a:pt x="140" y="659"/>
                    </a:lnTo>
                    <a:lnTo>
                      <a:pt x="138" y="659"/>
                    </a:lnTo>
                    <a:lnTo>
                      <a:pt x="139" y="661"/>
                    </a:lnTo>
                    <a:lnTo>
                      <a:pt x="140" y="662"/>
                    </a:lnTo>
                    <a:lnTo>
                      <a:pt x="138" y="662"/>
                    </a:lnTo>
                    <a:lnTo>
                      <a:pt x="136" y="662"/>
                    </a:lnTo>
                    <a:lnTo>
                      <a:pt x="137" y="664"/>
                    </a:lnTo>
                    <a:lnTo>
                      <a:pt x="138" y="665"/>
                    </a:lnTo>
                    <a:lnTo>
                      <a:pt x="136" y="665"/>
                    </a:lnTo>
                    <a:lnTo>
                      <a:pt x="135" y="665"/>
                    </a:lnTo>
                    <a:lnTo>
                      <a:pt x="135" y="666"/>
                    </a:lnTo>
                    <a:lnTo>
                      <a:pt x="136" y="668"/>
                    </a:lnTo>
                    <a:lnTo>
                      <a:pt x="134" y="667"/>
                    </a:lnTo>
                    <a:lnTo>
                      <a:pt x="133" y="667"/>
                    </a:lnTo>
                    <a:lnTo>
                      <a:pt x="133" y="669"/>
                    </a:lnTo>
                    <a:lnTo>
                      <a:pt x="134" y="670"/>
                    </a:lnTo>
                    <a:lnTo>
                      <a:pt x="135" y="672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2" y="673"/>
                    </a:lnTo>
                    <a:lnTo>
                      <a:pt x="130" y="672"/>
                    </a:lnTo>
                    <a:lnTo>
                      <a:pt x="129" y="672"/>
                    </a:lnTo>
                    <a:lnTo>
                      <a:pt x="130" y="674"/>
                    </a:lnTo>
                    <a:lnTo>
                      <a:pt x="131" y="675"/>
                    </a:lnTo>
                    <a:lnTo>
                      <a:pt x="129" y="675"/>
                    </a:lnTo>
                    <a:lnTo>
                      <a:pt x="127" y="675"/>
                    </a:lnTo>
                    <a:lnTo>
                      <a:pt x="128" y="676"/>
                    </a:lnTo>
                    <a:lnTo>
                      <a:pt x="129" y="679"/>
                    </a:lnTo>
                    <a:lnTo>
                      <a:pt x="130" y="680"/>
                    </a:lnTo>
                    <a:lnTo>
                      <a:pt x="130" y="682"/>
                    </a:lnTo>
                    <a:lnTo>
                      <a:pt x="129" y="682"/>
                    </a:lnTo>
                    <a:lnTo>
                      <a:pt x="127" y="681"/>
                    </a:lnTo>
                    <a:lnTo>
                      <a:pt x="124" y="681"/>
                    </a:lnTo>
                    <a:lnTo>
                      <a:pt x="122" y="681"/>
                    </a:lnTo>
                    <a:lnTo>
                      <a:pt x="123" y="682"/>
                    </a:lnTo>
                    <a:lnTo>
                      <a:pt x="124" y="684"/>
                    </a:lnTo>
                    <a:lnTo>
                      <a:pt x="125" y="685"/>
                    </a:lnTo>
                    <a:lnTo>
                      <a:pt x="127" y="687"/>
                    </a:lnTo>
                    <a:lnTo>
                      <a:pt x="124" y="687"/>
                    </a:lnTo>
                    <a:lnTo>
                      <a:pt x="122" y="687"/>
                    </a:lnTo>
                    <a:lnTo>
                      <a:pt x="123" y="688"/>
                    </a:lnTo>
                    <a:lnTo>
                      <a:pt x="124" y="689"/>
                    </a:lnTo>
                    <a:lnTo>
                      <a:pt x="122" y="689"/>
                    </a:lnTo>
                    <a:lnTo>
                      <a:pt x="120" y="689"/>
                    </a:lnTo>
                    <a:lnTo>
                      <a:pt x="121" y="691"/>
                    </a:lnTo>
                    <a:lnTo>
                      <a:pt x="122" y="692"/>
                    </a:lnTo>
                    <a:lnTo>
                      <a:pt x="120" y="692"/>
                    </a:lnTo>
                    <a:lnTo>
                      <a:pt x="118" y="692"/>
                    </a:lnTo>
                    <a:lnTo>
                      <a:pt x="119" y="693"/>
                    </a:lnTo>
                    <a:lnTo>
                      <a:pt x="120" y="696"/>
                    </a:lnTo>
                    <a:lnTo>
                      <a:pt x="118" y="695"/>
                    </a:lnTo>
                    <a:lnTo>
                      <a:pt x="117" y="695"/>
                    </a:lnTo>
                    <a:lnTo>
                      <a:pt x="116" y="693"/>
                    </a:lnTo>
                    <a:lnTo>
                      <a:pt x="115" y="691"/>
                    </a:lnTo>
                    <a:lnTo>
                      <a:pt x="113" y="691"/>
                    </a:lnTo>
                    <a:lnTo>
                      <a:pt x="111" y="691"/>
                    </a:lnTo>
                    <a:lnTo>
                      <a:pt x="112" y="692"/>
                    </a:lnTo>
                    <a:lnTo>
                      <a:pt x="113" y="695"/>
                    </a:lnTo>
                    <a:lnTo>
                      <a:pt x="115" y="695"/>
                    </a:lnTo>
                    <a:lnTo>
                      <a:pt x="117" y="695"/>
                    </a:lnTo>
                    <a:lnTo>
                      <a:pt x="118" y="697"/>
                    </a:lnTo>
                    <a:lnTo>
                      <a:pt x="118" y="698"/>
                    </a:lnTo>
                    <a:lnTo>
                      <a:pt x="119" y="700"/>
                    </a:lnTo>
                    <a:lnTo>
                      <a:pt x="120" y="701"/>
                    </a:lnTo>
                    <a:lnTo>
                      <a:pt x="118" y="701"/>
                    </a:lnTo>
                    <a:lnTo>
                      <a:pt x="117" y="701"/>
                    </a:lnTo>
                    <a:lnTo>
                      <a:pt x="117" y="702"/>
                    </a:lnTo>
                    <a:lnTo>
                      <a:pt x="118" y="704"/>
                    </a:lnTo>
                    <a:lnTo>
                      <a:pt x="117" y="704"/>
                    </a:lnTo>
                    <a:lnTo>
                      <a:pt x="115" y="703"/>
                    </a:lnTo>
                    <a:lnTo>
                      <a:pt x="113" y="703"/>
                    </a:lnTo>
                    <a:lnTo>
                      <a:pt x="111" y="703"/>
                    </a:lnTo>
                    <a:lnTo>
                      <a:pt x="112" y="704"/>
                    </a:lnTo>
                    <a:lnTo>
                      <a:pt x="113" y="706"/>
                    </a:lnTo>
                    <a:lnTo>
                      <a:pt x="114" y="707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1" y="708"/>
                    </a:lnTo>
                    <a:lnTo>
                      <a:pt x="112" y="711"/>
                    </a:lnTo>
                    <a:lnTo>
                      <a:pt x="113" y="712"/>
                    </a:lnTo>
                    <a:lnTo>
                      <a:pt x="111" y="712"/>
                    </a:lnTo>
                    <a:lnTo>
                      <a:pt x="108" y="712"/>
                    </a:lnTo>
                    <a:lnTo>
                      <a:pt x="109" y="714"/>
                    </a:lnTo>
                    <a:lnTo>
                      <a:pt x="111" y="715"/>
                    </a:lnTo>
                    <a:lnTo>
                      <a:pt x="108" y="715"/>
                    </a:lnTo>
                    <a:lnTo>
                      <a:pt x="106" y="715"/>
                    </a:lnTo>
                    <a:lnTo>
                      <a:pt x="107" y="716"/>
                    </a:lnTo>
                    <a:lnTo>
                      <a:pt x="108" y="718"/>
                    </a:lnTo>
                    <a:lnTo>
                      <a:pt x="106" y="717"/>
                    </a:lnTo>
                    <a:lnTo>
                      <a:pt x="104" y="717"/>
                    </a:lnTo>
                    <a:lnTo>
                      <a:pt x="105" y="719"/>
                    </a:lnTo>
                    <a:lnTo>
                      <a:pt x="106" y="720"/>
                    </a:lnTo>
                    <a:lnTo>
                      <a:pt x="104" y="720"/>
                    </a:lnTo>
                    <a:lnTo>
                      <a:pt x="103" y="720"/>
                    </a:lnTo>
                    <a:lnTo>
                      <a:pt x="104" y="721"/>
                    </a:lnTo>
                    <a:lnTo>
                      <a:pt x="104" y="723"/>
                    </a:lnTo>
                    <a:lnTo>
                      <a:pt x="103" y="723"/>
                    </a:lnTo>
                    <a:lnTo>
                      <a:pt x="101" y="722"/>
                    </a:lnTo>
                    <a:lnTo>
                      <a:pt x="102" y="724"/>
                    </a:lnTo>
                    <a:lnTo>
                      <a:pt x="102" y="725"/>
                    </a:lnTo>
                    <a:lnTo>
                      <a:pt x="101" y="725"/>
                    </a:lnTo>
                    <a:lnTo>
                      <a:pt x="99" y="725"/>
                    </a:lnTo>
                    <a:lnTo>
                      <a:pt x="100" y="726"/>
                    </a:lnTo>
                    <a:lnTo>
                      <a:pt x="101" y="729"/>
                    </a:lnTo>
                    <a:lnTo>
                      <a:pt x="102" y="730"/>
                    </a:lnTo>
                    <a:lnTo>
                      <a:pt x="102" y="732"/>
                    </a:lnTo>
                    <a:lnTo>
                      <a:pt x="101" y="732"/>
                    </a:lnTo>
                    <a:lnTo>
                      <a:pt x="99" y="731"/>
                    </a:lnTo>
                    <a:lnTo>
                      <a:pt x="97" y="731"/>
                    </a:lnTo>
                    <a:lnTo>
                      <a:pt x="95" y="731"/>
                    </a:lnTo>
                    <a:lnTo>
                      <a:pt x="96" y="733"/>
                    </a:lnTo>
                    <a:lnTo>
                      <a:pt x="97" y="734"/>
                    </a:lnTo>
                    <a:lnTo>
                      <a:pt x="95" y="734"/>
                    </a:lnTo>
                    <a:lnTo>
                      <a:pt x="92" y="734"/>
                    </a:lnTo>
                    <a:lnTo>
                      <a:pt x="94" y="735"/>
                    </a:lnTo>
                    <a:lnTo>
                      <a:pt x="95" y="737"/>
                    </a:lnTo>
                    <a:lnTo>
                      <a:pt x="96" y="738"/>
                    </a:lnTo>
                    <a:lnTo>
                      <a:pt x="97" y="739"/>
                    </a:lnTo>
                    <a:lnTo>
                      <a:pt x="95" y="739"/>
                    </a:lnTo>
                    <a:lnTo>
                      <a:pt x="92" y="739"/>
                    </a:lnTo>
                    <a:lnTo>
                      <a:pt x="94" y="741"/>
                    </a:lnTo>
                    <a:lnTo>
                      <a:pt x="95" y="742"/>
                    </a:lnTo>
                    <a:lnTo>
                      <a:pt x="92" y="742"/>
                    </a:lnTo>
                    <a:lnTo>
                      <a:pt x="91" y="742"/>
                    </a:lnTo>
                    <a:lnTo>
                      <a:pt x="92" y="743"/>
                    </a:lnTo>
                    <a:lnTo>
                      <a:pt x="94" y="746"/>
                    </a:lnTo>
                    <a:lnTo>
                      <a:pt x="91" y="746"/>
                    </a:lnTo>
                    <a:lnTo>
                      <a:pt x="89" y="745"/>
                    </a:lnTo>
                    <a:lnTo>
                      <a:pt x="90" y="747"/>
                    </a:lnTo>
                    <a:lnTo>
                      <a:pt x="91" y="748"/>
                    </a:lnTo>
                    <a:lnTo>
                      <a:pt x="89" y="748"/>
                    </a:lnTo>
                    <a:lnTo>
                      <a:pt x="87" y="748"/>
                    </a:lnTo>
                    <a:lnTo>
                      <a:pt x="88" y="750"/>
                    </a:lnTo>
                    <a:lnTo>
                      <a:pt x="89" y="751"/>
                    </a:lnTo>
                    <a:lnTo>
                      <a:pt x="87" y="751"/>
                    </a:lnTo>
                    <a:lnTo>
                      <a:pt x="85" y="751"/>
                    </a:lnTo>
                    <a:lnTo>
                      <a:pt x="86" y="752"/>
                    </a:lnTo>
                    <a:lnTo>
                      <a:pt x="87" y="754"/>
                    </a:lnTo>
                    <a:lnTo>
                      <a:pt x="85" y="753"/>
                    </a:lnTo>
                    <a:lnTo>
                      <a:pt x="84" y="753"/>
                    </a:lnTo>
                    <a:lnTo>
                      <a:pt x="84" y="755"/>
                    </a:lnTo>
                    <a:lnTo>
                      <a:pt x="85" y="756"/>
                    </a:lnTo>
                    <a:lnTo>
                      <a:pt x="86" y="758"/>
                    </a:lnTo>
                    <a:lnTo>
                      <a:pt x="87" y="759"/>
                    </a:lnTo>
                    <a:lnTo>
                      <a:pt x="85" y="759"/>
                    </a:lnTo>
                    <a:lnTo>
                      <a:pt x="84" y="759"/>
                    </a:lnTo>
                    <a:lnTo>
                      <a:pt x="85" y="760"/>
                    </a:lnTo>
                    <a:lnTo>
                      <a:pt x="85" y="763"/>
                    </a:lnTo>
                    <a:lnTo>
                      <a:pt x="84" y="762"/>
                    </a:lnTo>
                    <a:lnTo>
                      <a:pt x="82" y="762"/>
                    </a:lnTo>
                    <a:lnTo>
                      <a:pt x="80" y="762"/>
                    </a:lnTo>
                    <a:lnTo>
                      <a:pt x="78" y="762"/>
                    </a:lnTo>
                    <a:lnTo>
                      <a:pt x="79" y="764"/>
                    </a:lnTo>
                    <a:lnTo>
                      <a:pt x="80" y="765"/>
                    </a:lnTo>
                    <a:lnTo>
                      <a:pt x="78" y="765"/>
                    </a:lnTo>
                    <a:lnTo>
                      <a:pt x="77" y="765"/>
                    </a:lnTo>
                    <a:lnTo>
                      <a:pt x="77" y="766"/>
                    </a:lnTo>
                    <a:lnTo>
                      <a:pt x="78" y="768"/>
                    </a:lnTo>
                    <a:lnTo>
                      <a:pt x="79" y="769"/>
                    </a:lnTo>
                    <a:lnTo>
                      <a:pt x="80" y="770"/>
                    </a:lnTo>
                    <a:lnTo>
                      <a:pt x="78" y="770"/>
                    </a:lnTo>
                    <a:lnTo>
                      <a:pt x="77" y="770"/>
                    </a:lnTo>
                    <a:lnTo>
                      <a:pt x="74" y="770"/>
                    </a:lnTo>
                    <a:lnTo>
                      <a:pt x="72" y="770"/>
                    </a:lnTo>
                    <a:lnTo>
                      <a:pt x="70" y="770"/>
                    </a:lnTo>
                    <a:lnTo>
                      <a:pt x="68" y="770"/>
                    </a:lnTo>
                    <a:lnTo>
                      <a:pt x="69" y="771"/>
                    </a:lnTo>
                    <a:lnTo>
                      <a:pt x="70" y="773"/>
                    </a:lnTo>
                    <a:lnTo>
                      <a:pt x="71" y="773"/>
                    </a:lnTo>
                    <a:lnTo>
                      <a:pt x="72" y="773"/>
                    </a:lnTo>
                    <a:lnTo>
                      <a:pt x="73" y="773"/>
                    </a:lnTo>
                    <a:lnTo>
                      <a:pt x="74" y="773"/>
                    </a:lnTo>
                    <a:lnTo>
                      <a:pt x="75" y="774"/>
                    </a:lnTo>
                    <a:lnTo>
                      <a:pt x="77" y="776"/>
                    </a:lnTo>
                    <a:lnTo>
                      <a:pt x="74" y="775"/>
                    </a:lnTo>
                    <a:lnTo>
                      <a:pt x="72" y="775"/>
                    </a:lnTo>
                    <a:lnTo>
                      <a:pt x="73" y="778"/>
                    </a:lnTo>
                    <a:lnTo>
                      <a:pt x="74" y="779"/>
                    </a:lnTo>
                    <a:lnTo>
                      <a:pt x="72" y="779"/>
                    </a:lnTo>
                    <a:lnTo>
                      <a:pt x="70" y="779"/>
                    </a:lnTo>
                    <a:lnTo>
                      <a:pt x="71" y="780"/>
                    </a:lnTo>
                    <a:lnTo>
                      <a:pt x="72" y="782"/>
                    </a:lnTo>
                    <a:lnTo>
                      <a:pt x="70" y="782"/>
                    </a:lnTo>
                    <a:lnTo>
                      <a:pt x="68" y="782"/>
                    </a:lnTo>
                    <a:lnTo>
                      <a:pt x="69" y="783"/>
                    </a:lnTo>
                    <a:lnTo>
                      <a:pt x="70" y="784"/>
                    </a:lnTo>
                    <a:lnTo>
                      <a:pt x="68" y="784"/>
                    </a:lnTo>
                    <a:lnTo>
                      <a:pt x="67" y="784"/>
                    </a:lnTo>
                    <a:lnTo>
                      <a:pt x="68" y="786"/>
                    </a:lnTo>
                    <a:lnTo>
                      <a:pt x="69" y="787"/>
                    </a:lnTo>
                    <a:lnTo>
                      <a:pt x="67" y="787"/>
                    </a:lnTo>
                    <a:lnTo>
                      <a:pt x="65" y="787"/>
                    </a:lnTo>
                    <a:lnTo>
                      <a:pt x="66" y="788"/>
                    </a:lnTo>
                    <a:lnTo>
                      <a:pt x="67" y="790"/>
                    </a:lnTo>
                    <a:lnTo>
                      <a:pt x="65" y="790"/>
                    </a:lnTo>
                    <a:lnTo>
                      <a:pt x="63" y="790"/>
                    </a:lnTo>
                    <a:lnTo>
                      <a:pt x="64" y="791"/>
                    </a:lnTo>
                    <a:lnTo>
                      <a:pt x="65" y="792"/>
                    </a:lnTo>
                    <a:lnTo>
                      <a:pt x="63" y="792"/>
                    </a:lnTo>
                    <a:lnTo>
                      <a:pt x="61" y="792"/>
                    </a:lnTo>
                    <a:lnTo>
                      <a:pt x="62" y="795"/>
                    </a:lnTo>
                    <a:lnTo>
                      <a:pt x="63" y="796"/>
                    </a:lnTo>
                    <a:lnTo>
                      <a:pt x="62" y="796"/>
                    </a:lnTo>
                    <a:lnTo>
                      <a:pt x="59" y="796"/>
                    </a:lnTo>
                    <a:lnTo>
                      <a:pt x="61" y="797"/>
                    </a:lnTo>
                    <a:lnTo>
                      <a:pt x="62" y="799"/>
                    </a:lnTo>
                    <a:lnTo>
                      <a:pt x="59" y="799"/>
                    </a:lnTo>
                    <a:lnTo>
                      <a:pt x="57" y="799"/>
                    </a:lnTo>
                    <a:lnTo>
                      <a:pt x="58" y="800"/>
                    </a:lnTo>
                    <a:lnTo>
                      <a:pt x="59" y="801"/>
                    </a:lnTo>
                    <a:lnTo>
                      <a:pt x="57" y="801"/>
                    </a:lnTo>
                    <a:lnTo>
                      <a:pt x="55" y="801"/>
                    </a:lnTo>
                    <a:lnTo>
                      <a:pt x="54" y="800"/>
                    </a:lnTo>
                    <a:lnTo>
                      <a:pt x="53" y="798"/>
                    </a:lnTo>
                    <a:lnTo>
                      <a:pt x="52" y="798"/>
                    </a:lnTo>
                    <a:lnTo>
                      <a:pt x="50" y="798"/>
                    </a:lnTo>
                    <a:lnTo>
                      <a:pt x="51" y="800"/>
                    </a:lnTo>
                    <a:lnTo>
                      <a:pt x="52" y="801"/>
                    </a:lnTo>
                    <a:lnTo>
                      <a:pt x="54" y="801"/>
                    </a:lnTo>
                    <a:lnTo>
                      <a:pt x="55" y="801"/>
                    </a:lnTo>
                    <a:lnTo>
                      <a:pt x="56" y="803"/>
                    </a:lnTo>
                    <a:lnTo>
                      <a:pt x="57" y="804"/>
                    </a:lnTo>
                    <a:lnTo>
                      <a:pt x="58" y="806"/>
                    </a:lnTo>
                    <a:lnTo>
                      <a:pt x="59" y="807"/>
                    </a:lnTo>
                    <a:lnTo>
                      <a:pt x="57" y="807"/>
                    </a:lnTo>
                    <a:lnTo>
                      <a:pt x="55" y="807"/>
                    </a:lnTo>
                    <a:lnTo>
                      <a:pt x="56" y="808"/>
                    </a:lnTo>
                    <a:lnTo>
                      <a:pt x="57" y="810"/>
                    </a:lnTo>
                    <a:lnTo>
                      <a:pt x="56" y="810"/>
                    </a:lnTo>
                    <a:lnTo>
                      <a:pt x="54" y="809"/>
                    </a:lnTo>
                    <a:lnTo>
                      <a:pt x="52" y="809"/>
                    </a:lnTo>
                    <a:lnTo>
                      <a:pt x="50" y="809"/>
                    </a:lnTo>
                    <a:lnTo>
                      <a:pt x="51" y="812"/>
                    </a:lnTo>
                    <a:lnTo>
                      <a:pt x="52" y="813"/>
                    </a:lnTo>
                    <a:lnTo>
                      <a:pt x="53" y="815"/>
                    </a:lnTo>
                    <a:lnTo>
                      <a:pt x="54" y="816"/>
                    </a:lnTo>
                    <a:lnTo>
                      <a:pt x="52" y="816"/>
                    </a:lnTo>
                    <a:lnTo>
                      <a:pt x="50" y="816"/>
                    </a:lnTo>
                    <a:lnTo>
                      <a:pt x="51" y="817"/>
                    </a:lnTo>
                    <a:lnTo>
                      <a:pt x="52" y="819"/>
                    </a:lnTo>
                    <a:lnTo>
                      <a:pt x="50" y="819"/>
                    </a:lnTo>
                    <a:lnTo>
                      <a:pt x="49" y="819"/>
                    </a:lnTo>
                    <a:lnTo>
                      <a:pt x="50" y="820"/>
                    </a:lnTo>
                    <a:lnTo>
                      <a:pt x="50" y="821"/>
                    </a:lnTo>
                    <a:lnTo>
                      <a:pt x="49" y="821"/>
                    </a:lnTo>
                    <a:lnTo>
                      <a:pt x="47" y="821"/>
                    </a:lnTo>
                    <a:lnTo>
                      <a:pt x="48" y="823"/>
                    </a:lnTo>
                    <a:lnTo>
                      <a:pt x="49" y="824"/>
                    </a:lnTo>
                    <a:lnTo>
                      <a:pt x="50" y="826"/>
                    </a:lnTo>
                    <a:lnTo>
                      <a:pt x="51" y="828"/>
                    </a:lnTo>
                    <a:lnTo>
                      <a:pt x="49" y="828"/>
                    </a:lnTo>
                    <a:lnTo>
                      <a:pt x="47" y="828"/>
                    </a:lnTo>
                    <a:lnTo>
                      <a:pt x="48" y="829"/>
                    </a:lnTo>
                    <a:lnTo>
                      <a:pt x="49" y="831"/>
                    </a:lnTo>
                    <a:lnTo>
                      <a:pt x="47" y="831"/>
                    </a:lnTo>
                    <a:lnTo>
                      <a:pt x="45" y="830"/>
                    </a:lnTo>
                    <a:lnTo>
                      <a:pt x="44" y="829"/>
                    </a:lnTo>
                    <a:lnTo>
                      <a:pt x="42" y="828"/>
                    </a:lnTo>
                    <a:lnTo>
                      <a:pt x="41" y="828"/>
                    </a:lnTo>
                    <a:lnTo>
                      <a:pt x="39" y="826"/>
                    </a:lnTo>
                    <a:lnTo>
                      <a:pt x="38" y="825"/>
                    </a:lnTo>
                    <a:lnTo>
                      <a:pt x="37" y="824"/>
                    </a:lnTo>
                    <a:lnTo>
                      <a:pt x="35" y="824"/>
                    </a:lnTo>
                    <a:lnTo>
                      <a:pt x="33" y="823"/>
                    </a:lnTo>
                    <a:lnTo>
                      <a:pt x="32" y="822"/>
                    </a:lnTo>
                    <a:lnTo>
                      <a:pt x="32" y="821"/>
                    </a:lnTo>
                    <a:lnTo>
                      <a:pt x="31" y="819"/>
                    </a:lnTo>
                    <a:lnTo>
                      <a:pt x="30" y="818"/>
                    </a:lnTo>
                    <a:lnTo>
                      <a:pt x="28" y="818"/>
                    </a:lnTo>
                    <a:lnTo>
                      <a:pt x="25" y="818"/>
                    </a:lnTo>
                    <a:lnTo>
                      <a:pt x="26" y="819"/>
                    </a:lnTo>
                    <a:lnTo>
                      <a:pt x="28" y="820"/>
                    </a:lnTo>
                    <a:lnTo>
                      <a:pt x="25" y="820"/>
                    </a:lnTo>
                    <a:lnTo>
                      <a:pt x="23" y="820"/>
                    </a:lnTo>
                    <a:lnTo>
                      <a:pt x="24" y="822"/>
                    </a:lnTo>
                    <a:lnTo>
                      <a:pt x="25" y="823"/>
                    </a:lnTo>
                    <a:lnTo>
                      <a:pt x="26" y="825"/>
                    </a:lnTo>
                    <a:lnTo>
                      <a:pt x="28" y="826"/>
                    </a:lnTo>
                    <a:lnTo>
                      <a:pt x="29" y="828"/>
                    </a:lnTo>
                    <a:lnTo>
                      <a:pt x="30" y="830"/>
                    </a:lnTo>
                    <a:lnTo>
                      <a:pt x="32" y="830"/>
                    </a:lnTo>
                    <a:lnTo>
                      <a:pt x="34" y="830"/>
                    </a:lnTo>
                    <a:lnTo>
                      <a:pt x="37" y="836"/>
                    </a:lnTo>
                    <a:lnTo>
                      <a:pt x="35" y="836"/>
                    </a:lnTo>
                    <a:lnTo>
                      <a:pt x="34" y="835"/>
                    </a:lnTo>
                    <a:lnTo>
                      <a:pt x="32" y="836"/>
                    </a:lnTo>
                    <a:lnTo>
                      <a:pt x="30" y="835"/>
                    </a:lnTo>
                    <a:lnTo>
                      <a:pt x="29" y="834"/>
                    </a:lnTo>
                    <a:lnTo>
                      <a:pt x="28" y="833"/>
                    </a:lnTo>
                    <a:lnTo>
                      <a:pt x="25" y="830"/>
                    </a:lnTo>
                    <a:lnTo>
                      <a:pt x="25" y="828"/>
                    </a:lnTo>
                    <a:lnTo>
                      <a:pt x="24" y="826"/>
                    </a:lnTo>
                    <a:lnTo>
                      <a:pt x="23" y="824"/>
                    </a:lnTo>
                    <a:lnTo>
                      <a:pt x="22" y="823"/>
                    </a:lnTo>
                    <a:lnTo>
                      <a:pt x="20" y="823"/>
                    </a:lnTo>
                    <a:lnTo>
                      <a:pt x="18" y="823"/>
                    </a:lnTo>
                    <a:lnTo>
                      <a:pt x="17" y="821"/>
                    </a:lnTo>
                    <a:lnTo>
                      <a:pt x="16" y="820"/>
                    </a:lnTo>
                    <a:lnTo>
                      <a:pt x="18" y="820"/>
                    </a:lnTo>
                    <a:lnTo>
                      <a:pt x="20" y="820"/>
                    </a:lnTo>
                    <a:lnTo>
                      <a:pt x="19" y="819"/>
                    </a:lnTo>
                    <a:lnTo>
                      <a:pt x="18" y="817"/>
                    </a:lnTo>
                    <a:lnTo>
                      <a:pt x="20" y="817"/>
                    </a:lnTo>
                    <a:lnTo>
                      <a:pt x="22" y="818"/>
                    </a:lnTo>
                    <a:lnTo>
                      <a:pt x="21" y="816"/>
                    </a:lnTo>
                    <a:lnTo>
                      <a:pt x="20" y="815"/>
                    </a:lnTo>
                    <a:lnTo>
                      <a:pt x="21" y="815"/>
                    </a:lnTo>
                    <a:lnTo>
                      <a:pt x="23" y="815"/>
                    </a:lnTo>
                    <a:lnTo>
                      <a:pt x="28" y="815"/>
                    </a:lnTo>
                    <a:lnTo>
                      <a:pt x="31" y="8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0" name="Freeform 561">
                <a:extLst>
                  <a:ext uri="{FF2B5EF4-FFF2-40B4-BE49-F238E27FC236}">
                    <a16:creationId xmlns:a16="http://schemas.microsoft.com/office/drawing/2014/main" id="{9B78068F-2BAE-A729-5632-535B7E168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7" y="2883"/>
                <a:ext cx="1" cy="1"/>
              </a:xfrm>
              <a:custGeom>
                <a:avLst/>
                <a:gdLst>
                  <a:gd name="T0" fmla="*/ 4 w 21"/>
                  <a:gd name="T1" fmla="*/ 18 h 24"/>
                  <a:gd name="T2" fmla="*/ 2 w 21"/>
                  <a:gd name="T3" fmla="*/ 14 h 24"/>
                  <a:gd name="T4" fmla="*/ 6 w 21"/>
                  <a:gd name="T5" fmla="*/ 14 h 24"/>
                  <a:gd name="T6" fmla="*/ 4 w 21"/>
                  <a:gd name="T7" fmla="*/ 11 h 24"/>
                  <a:gd name="T8" fmla="*/ 7 w 21"/>
                  <a:gd name="T9" fmla="*/ 12 h 24"/>
                  <a:gd name="T10" fmla="*/ 5 w 21"/>
                  <a:gd name="T11" fmla="*/ 9 h 24"/>
                  <a:gd name="T12" fmla="*/ 2 w 21"/>
                  <a:gd name="T13" fmla="*/ 9 h 24"/>
                  <a:gd name="T14" fmla="*/ 0 w 21"/>
                  <a:gd name="T15" fmla="*/ 6 h 24"/>
                  <a:gd name="T16" fmla="*/ 4 w 21"/>
                  <a:gd name="T17" fmla="*/ 6 h 24"/>
                  <a:gd name="T18" fmla="*/ 2 w 21"/>
                  <a:gd name="T19" fmla="*/ 3 h 24"/>
                  <a:gd name="T20" fmla="*/ 0 w 21"/>
                  <a:gd name="T21" fmla="*/ 0 h 24"/>
                  <a:gd name="T22" fmla="*/ 3 w 21"/>
                  <a:gd name="T23" fmla="*/ 0 h 24"/>
                  <a:gd name="T24" fmla="*/ 5 w 21"/>
                  <a:gd name="T25" fmla="*/ 3 h 24"/>
                  <a:gd name="T26" fmla="*/ 9 w 21"/>
                  <a:gd name="T27" fmla="*/ 3 h 24"/>
                  <a:gd name="T28" fmla="*/ 15 w 21"/>
                  <a:gd name="T29" fmla="*/ 12 h 24"/>
                  <a:gd name="T30" fmla="*/ 17 w 21"/>
                  <a:gd name="T31" fmla="*/ 16 h 24"/>
                  <a:gd name="T32" fmla="*/ 16 w 21"/>
                  <a:gd name="T33" fmla="*/ 16 h 24"/>
                  <a:gd name="T34" fmla="*/ 14 w 21"/>
                  <a:gd name="T35" fmla="*/ 16 h 24"/>
                  <a:gd name="T36" fmla="*/ 11 w 21"/>
                  <a:gd name="T37" fmla="*/ 12 h 24"/>
                  <a:gd name="T38" fmla="*/ 7 w 21"/>
                  <a:gd name="T39" fmla="*/ 12 h 24"/>
                  <a:gd name="T40" fmla="*/ 9 w 21"/>
                  <a:gd name="T41" fmla="*/ 14 h 24"/>
                  <a:gd name="T42" fmla="*/ 6 w 21"/>
                  <a:gd name="T43" fmla="*/ 14 h 24"/>
                  <a:gd name="T44" fmla="*/ 7 w 21"/>
                  <a:gd name="T45" fmla="*/ 18 h 24"/>
                  <a:gd name="T46" fmla="*/ 17 w 21"/>
                  <a:gd name="T47" fmla="*/ 18 h 24"/>
                  <a:gd name="T48" fmla="*/ 20 w 21"/>
                  <a:gd name="T49" fmla="*/ 20 h 24"/>
                  <a:gd name="T50" fmla="*/ 19 w 21"/>
                  <a:gd name="T51" fmla="*/ 21 h 24"/>
                  <a:gd name="T52" fmla="*/ 19 w 21"/>
                  <a:gd name="T53" fmla="*/ 24 h 24"/>
                  <a:gd name="T54" fmla="*/ 16 w 21"/>
                  <a:gd name="T55" fmla="*/ 24 h 24"/>
                  <a:gd name="T56" fmla="*/ 14 w 21"/>
                  <a:gd name="T57" fmla="*/ 21 h 24"/>
                  <a:gd name="T58" fmla="*/ 9 w 21"/>
                  <a:gd name="T59" fmla="*/ 21 h 24"/>
                  <a:gd name="T60" fmla="*/ 11 w 21"/>
                  <a:gd name="T61" fmla="*/ 24 h 24"/>
                  <a:gd name="T62" fmla="*/ 8 w 21"/>
                  <a:gd name="T63" fmla="*/ 24 h 24"/>
                  <a:gd name="T64" fmla="*/ 6 w 21"/>
                  <a:gd name="T6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4">
                    <a:moveTo>
                      <a:pt x="6" y="21"/>
                    </a:moveTo>
                    <a:lnTo>
                      <a:pt x="4" y="18"/>
                    </a:lnTo>
                    <a:lnTo>
                      <a:pt x="3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6"/>
                    </a:lnTo>
                    <a:lnTo>
                      <a:pt x="15" y="12"/>
                    </a:lnTo>
                    <a:lnTo>
                      <a:pt x="16" y="13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7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9" y="19"/>
                    </a:lnTo>
                    <a:lnTo>
                      <a:pt x="20" y="20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7" y="22"/>
                    </a:lnTo>
                    <a:lnTo>
                      <a:pt x="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1" name="Freeform 562">
                <a:extLst>
                  <a:ext uri="{FF2B5EF4-FFF2-40B4-BE49-F238E27FC236}">
                    <a16:creationId xmlns:a16="http://schemas.microsoft.com/office/drawing/2014/main" id="{DD80B06A-AC6B-F795-03CD-ED36FA746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61"/>
                <a:ext cx="1" cy="1"/>
              </a:xfrm>
              <a:custGeom>
                <a:avLst/>
                <a:gdLst>
                  <a:gd name="T0" fmla="*/ 14 w 16"/>
                  <a:gd name="T1" fmla="*/ 14 h 14"/>
                  <a:gd name="T2" fmla="*/ 12 w 16"/>
                  <a:gd name="T3" fmla="*/ 14 h 14"/>
                  <a:gd name="T4" fmla="*/ 9 w 16"/>
                  <a:gd name="T5" fmla="*/ 14 h 14"/>
                  <a:gd name="T6" fmla="*/ 8 w 16"/>
                  <a:gd name="T7" fmla="*/ 12 h 14"/>
                  <a:gd name="T8" fmla="*/ 8 w 16"/>
                  <a:gd name="T9" fmla="*/ 11 h 14"/>
                  <a:gd name="T10" fmla="*/ 7 w 16"/>
                  <a:gd name="T11" fmla="*/ 9 h 14"/>
                  <a:gd name="T12" fmla="*/ 6 w 16"/>
                  <a:gd name="T13" fmla="*/ 8 h 14"/>
                  <a:gd name="T14" fmla="*/ 5 w 16"/>
                  <a:gd name="T15" fmla="*/ 6 h 14"/>
                  <a:gd name="T16" fmla="*/ 5 w 16"/>
                  <a:gd name="T17" fmla="*/ 5 h 14"/>
                  <a:gd name="T18" fmla="*/ 3 w 16"/>
                  <a:gd name="T19" fmla="*/ 4 h 14"/>
                  <a:gd name="T20" fmla="*/ 1 w 16"/>
                  <a:gd name="T21" fmla="*/ 4 h 14"/>
                  <a:gd name="T22" fmla="*/ 0 w 16"/>
                  <a:gd name="T23" fmla="*/ 1 h 14"/>
                  <a:gd name="T24" fmla="*/ 0 w 16"/>
                  <a:gd name="T25" fmla="*/ 0 h 14"/>
                  <a:gd name="T26" fmla="*/ 1 w 16"/>
                  <a:gd name="T27" fmla="*/ 0 h 14"/>
                  <a:gd name="T28" fmla="*/ 3 w 16"/>
                  <a:gd name="T29" fmla="*/ 1 h 14"/>
                  <a:gd name="T30" fmla="*/ 4 w 16"/>
                  <a:gd name="T31" fmla="*/ 3 h 14"/>
                  <a:gd name="T32" fmla="*/ 5 w 16"/>
                  <a:gd name="T33" fmla="*/ 5 h 14"/>
                  <a:gd name="T34" fmla="*/ 6 w 16"/>
                  <a:gd name="T35" fmla="*/ 5 h 14"/>
                  <a:gd name="T36" fmla="*/ 8 w 16"/>
                  <a:gd name="T37" fmla="*/ 5 h 14"/>
                  <a:gd name="T38" fmla="*/ 11 w 16"/>
                  <a:gd name="T39" fmla="*/ 6 h 14"/>
                  <a:gd name="T40" fmla="*/ 13 w 16"/>
                  <a:gd name="T41" fmla="*/ 6 h 14"/>
                  <a:gd name="T42" fmla="*/ 14 w 16"/>
                  <a:gd name="T43" fmla="*/ 7 h 14"/>
                  <a:gd name="T44" fmla="*/ 14 w 16"/>
                  <a:gd name="T45" fmla="*/ 9 h 14"/>
                  <a:gd name="T46" fmla="*/ 15 w 16"/>
                  <a:gd name="T47" fmla="*/ 11 h 14"/>
                  <a:gd name="T48" fmla="*/ 16 w 16"/>
                  <a:gd name="T49" fmla="*/ 12 h 14"/>
                  <a:gd name="T50" fmla="*/ 14 w 16"/>
                  <a:gd name="T51" fmla="*/ 12 h 14"/>
                  <a:gd name="T52" fmla="*/ 12 w 16"/>
                  <a:gd name="T53" fmla="*/ 11 h 14"/>
                  <a:gd name="T54" fmla="*/ 13 w 16"/>
                  <a:gd name="T55" fmla="*/ 13 h 14"/>
                  <a:gd name="T56" fmla="*/ 14 w 16"/>
                  <a:gd name="T5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4">
                    <a:moveTo>
                      <a:pt x="14" y="14"/>
                    </a:moveTo>
                    <a:lnTo>
                      <a:pt x="12" y="14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13" y="13"/>
                    </a:lnTo>
                    <a:lnTo>
                      <a:pt x="1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2" name="Freeform 563">
                <a:extLst>
                  <a:ext uri="{FF2B5EF4-FFF2-40B4-BE49-F238E27FC236}">
                    <a16:creationId xmlns:a16="http://schemas.microsoft.com/office/drawing/2014/main" id="{50919C3E-FC8B-B7DE-26FF-47B23116A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3" y="2874"/>
                <a:ext cx="1" cy="1"/>
              </a:xfrm>
              <a:custGeom>
                <a:avLst/>
                <a:gdLst>
                  <a:gd name="T0" fmla="*/ 18 w 18"/>
                  <a:gd name="T1" fmla="*/ 17 h 17"/>
                  <a:gd name="T2" fmla="*/ 17 w 18"/>
                  <a:gd name="T3" fmla="*/ 17 h 17"/>
                  <a:gd name="T4" fmla="*/ 15 w 18"/>
                  <a:gd name="T5" fmla="*/ 16 h 17"/>
                  <a:gd name="T6" fmla="*/ 14 w 18"/>
                  <a:gd name="T7" fmla="*/ 15 h 17"/>
                  <a:gd name="T8" fmla="*/ 13 w 18"/>
                  <a:gd name="T9" fmla="*/ 13 h 17"/>
                  <a:gd name="T10" fmla="*/ 11 w 18"/>
                  <a:gd name="T11" fmla="*/ 13 h 17"/>
                  <a:gd name="T12" fmla="*/ 10 w 18"/>
                  <a:gd name="T13" fmla="*/ 13 h 17"/>
                  <a:gd name="T14" fmla="*/ 9 w 18"/>
                  <a:gd name="T15" fmla="*/ 12 h 17"/>
                  <a:gd name="T16" fmla="*/ 8 w 18"/>
                  <a:gd name="T17" fmla="*/ 10 h 17"/>
                  <a:gd name="T18" fmla="*/ 7 w 18"/>
                  <a:gd name="T19" fmla="*/ 9 h 17"/>
                  <a:gd name="T20" fmla="*/ 5 w 18"/>
                  <a:gd name="T21" fmla="*/ 7 h 17"/>
                  <a:gd name="T22" fmla="*/ 3 w 18"/>
                  <a:gd name="T23" fmla="*/ 7 h 17"/>
                  <a:gd name="T24" fmla="*/ 2 w 18"/>
                  <a:gd name="T25" fmla="*/ 7 h 17"/>
                  <a:gd name="T26" fmla="*/ 1 w 18"/>
                  <a:gd name="T27" fmla="*/ 5 h 17"/>
                  <a:gd name="T28" fmla="*/ 0 w 18"/>
                  <a:gd name="T29" fmla="*/ 4 h 17"/>
                  <a:gd name="T30" fmla="*/ 2 w 18"/>
                  <a:gd name="T31" fmla="*/ 4 h 17"/>
                  <a:gd name="T32" fmla="*/ 4 w 18"/>
                  <a:gd name="T33" fmla="*/ 4 h 17"/>
                  <a:gd name="T34" fmla="*/ 3 w 18"/>
                  <a:gd name="T35" fmla="*/ 3 h 17"/>
                  <a:gd name="T36" fmla="*/ 2 w 18"/>
                  <a:gd name="T37" fmla="*/ 0 h 17"/>
                  <a:gd name="T38" fmla="*/ 4 w 18"/>
                  <a:gd name="T39" fmla="*/ 0 h 17"/>
                  <a:gd name="T40" fmla="*/ 5 w 18"/>
                  <a:gd name="T41" fmla="*/ 2 h 17"/>
                  <a:gd name="T42" fmla="*/ 7 w 18"/>
                  <a:gd name="T43" fmla="*/ 3 h 17"/>
                  <a:gd name="T44" fmla="*/ 8 w 18"/>
                  <a:gd name="T45" fmla="*/ 5 h 17"/>
                  <a:gd name="T46" fmla="*/ 5 w 18"/>
                  <a:gd name="T47" fmla="*/ 4 h 17"/>
                  <a:gd name="T48" fmla="*/ 4 w 18"/>
                  <a:gd name="T49" fmla="*/ 4 h 17"/>
                  <a:gd name="T50" fmla="*/ 4 w 18"/>
                  <a:gd name="T51" fmla="*/ 6 h 17"/>
                  <a:gd name="T52" fmla="*/ 5 w 18"/>
                  <a:gd name="T53" fmla="*/ 7 h 17"/>
                  <a:gd name="T54" fmla="*/ 8 w 18"/>
                  <a:gd name="T55" fmla="*/ 7 h 17"/>
                  <a:gd name="T56" fmla="*/ 10 w 18"/>
                  <a:gd name="T57" fmla="*/ 8 h 17"/>
                  <a:gd name="T58" fmla="*/ 11 w 18"/>
                  <a:gd name="T59" fmla="*/ 9 h 17"/>
                  <a:gd name="T60" fmla="*/ 11 w 18"/>
                  <a:gd name="T61" fmla="*/ 10 h 17"/>
                  <a:gd name="T62" fmla="*/ 13 w 18"/>
                  <a:gd name="T63" fmla="*/ 11 h 17"/>
                  <a:gd name="T64" fmla="*/ 15 w 18"/>
                  <a:gd name="T65" fmla="*/ 11 h 17"/>
                  <a:gd name="T66" fmla="*/ 16 w 18"/>
                  <a:gd name="T67" fmla="*/ 12 h 17"/>
                  <a:gd name="T68" fmla="*/ 17 w 18"/>
                  <a:gd name="T69" fmla="*/ 14 h 17"/>
                  <a:gd name="T70" fmla="*/ 18 w 18"/>
                  <a:gd name="T7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lnTo>
                      <a:pt x="17" y="17"/>
                    </a:lnTo>
                    <a:lnTo>
                      <a:pt x="15" y="16"/>
                    </a:lnTo>
                    <a:lnTo>
                      <a:pt x="14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8" y="10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6" y="12"/>
                    </a:lnTo>
                    <a:lnTo>
                      <a:pt x="17" y="14"/>
                    </a:lnTo>
                    <a:lnTo>
                      <a:pt x="1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3" name="Freeform 564">
                <a:extLst>
                  <a:ext uri="{FF2B5EF4-FFF2-40B4-BE49-F238E27FC236}">
                    <a16:creationId xmlns:a16="http://schemas.microsoft.com/office/drawing/2014/main" id="{9E78788F-998A-D60A-E1FC-BCF727F95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8" y="2869"/>
                <a:ext cx="1" cy="1"/>
              </a:xfrm>
              <a:custGeom>
                <a:avLst/>
                <a:gdLst>
                  <a:gd name="T0" fmla="*/ 8 w 19"/>
                  <a:gd name="T1" fmla="*/ 11 h 12"/>
                  <a:gd name="T2" fmla="*/ 8 w 19"/>
                  <a:gd name="T3" fmla="*/ 9 h 12"/>
                  <a:gd name="T4" fmla="*/ 7 w 19"/>
                  <a:gd name="T5" fmla="*/ 8 h 12"/>
                  <a:gd name="T6" fmla="*/ 5 w 19"/>
                  <a:gd name="T7" fmla="*/ 7 h 12"/>
                  <a:gd name="T8" fmla="*/ 3 w 19"/>
                  <a:gd name="T9" fmla="*/ 7 h 12"/>
                  <a:gd name="T10" fmla="*/ 2 w 19"/>
                  <a:gd name="T11" fmla="*/ 6 h 12"/>
                  <a:gd name="T12" fmla="*/ 2 w 19"/>
                  <a:gd name="T13" fmla="*/ 4 h 12"/>
                  <a:gd name="T14" fmla="*/ 1 w 19"/>
                  <a:gd name="T15" fmla="*/ 3 h 12"/>
                  <a:gd name="T16" fmla="*/ 0 w 19"/>
                  <a:gd name="T17" fmla="*/ 0 h 12"/>
                  <a:gd name="T18" fmla="*/ 2 w 19"/>
                  <a:gd name="T19" fmla="*/ 0 h 12"/>
                  <a:gd name="T20" fmla="*/ 4 w 19"/>
                  <a:gd name="T21" fmla="*/ 2 h 12"/>
                  <a:gd name="T22" fmla="*/ 5 w 19"/>
                  <a:gd name="T23" fmla="*/ 3 h 12"/>
                  <a:gd name="T24" fmla="*/ 5 w 19"/>
                  <a:gd name="T25" fmla="*/ 5 h 12"/>
                  <a:gd name="T26" fmla="*/ 6 w 19"/>
                  <a:gd name="T27" fmla="*/ 6 h 12"/>
                  <a:gd name="T28" fmla="*/ 7 w 19"/>
                  <a:gd name="T29" fmla="*/ 8 h 12"/>
                  <a:gd name="T30" fmla="*/ 9 w 19"/>
                  <a:gd name="T31" fmla="*/ 8 h 12"/>
                  <a:gd name="T32" fmla="*/ 10 w 19"/>
                  <a:gd name="T33" fmla="*/ 8 h 12"/>
                  <a:gd name="T34" fmla="*/ 13 w 19"/>
                  <a:gd name="T35" fmla="*/ 8 h 12"/>
                  <a:gd name="T36" fmla="*/ 15 w 19"/>
                  <a:gd name="T37" fmla="*/ 9 h 12"/>
                  <a:gd name="T38" fmla="*/ 14 w 19"/>
                  <a:gd name="T39" fmla="*/ 7 h 12"/>
                  <a:gd name="T40" fmla="*/ 13 w 19"/>
                  <a:gd name="T41" fmla="*/ 6 h 12"/>
                  <a:gd name="T42" fmla="*/ 15 w 19"/>
                  <a:gd name="T43" fmla="*/ 6 h 12"/>
                  <a:gd name="T44" fmla="*/ 17 w 19"/>
                  <a:gd name="T45" fmla="*/ 6 h 12"/>
                  <a:gd name="T46" fmla="*/ 18 w 19"/>
                  <a:gd name="T47" fmla="*/ 8 h 12"/>
                  <a:gd name="T48" fmla="*/ 19 w 19"/>
                  <a:gd name="T49" fmla="*/ 9 h 12"/>
                  <a:gd name="T50" fmla="*/ 17 w 19"/>
                  <a:gd name="T51" fmla="*/ 9 h 12"/>
                  <a:gd name="T52" fmla="*/ 15 w 19"/>
                  <a:gd name="T53" fmla="*/ 9 h 12"/>
                  <a:gd name="T54" fmla="*/ 16 w 19"/>
                  <a:gd name="T55" fmla="*/ 10 h 12"/>
                  <a:gd name="T56" fmla="*/ 17 w 19"/>
                  <a:gd name="T57" fmla="*/ 12 h 12"/>
                  <a:gd name="T58" fmla="*/ 15 w 19"/>
                  <a:gd name="T59" fmla="*/ 11 h 12"/>
                  <a:gd name="T60" fmla="*/ 13 w 19"/>
                  <a:gd name="T61" fmla="*/ 11 h 12"/>
                  <a:gd name="T62" fmla="*/ 8 w 19"/>
                  <a:gd name="T6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2">
                    <a:moveTo>
                      <a:pt x="8" y="11"/>
                    </a:moveTo>
                    <a:lnTo>
                      <a:pt x="8" y="9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9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2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8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4" name="Freeform 565">
                <a:extLst>
                  <a:ext uri="{FF2B5EF4-FFF2-40B4-BE49-F238E27FC236}">
                    <a16:creationId xmlns:a16="http://schemas.microsoft.com/office/drawing/2014/main" id="{BED6CCCB-80D7-FC60-140D-D7374F5B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" y="2869"/>
                <a:ext cx="1" cy="0"/>
              </a:xfrm>
              <a:custGeom>
                <a:avLst/>
                <a:gdLst>
                  <a:gd name="T0" fmla="*/ 3 w 10"/>
                  <a:gd name="T1" fmla="*/ 3 h 6"/>
                  <a:gd name="T2" fmla="*/ 4 w 10"/>
                  <a:gd name="T3" fmla="*/ 5 h 6"/>
                  <a:gd name="T4" fmla="*/ 5 w 10"/>
                  <a:gd name="T5" fmla="*/ 6 h 6"/>
                  <a:gd name="T6" fmla="*/ 3 w 10"/>
                  <a:gd name="T7" fmla="*/ 6 h 6"/>
                  <a:gd name="T8" fmla="*/ 1 w 10"/>
                  <a:gd name="T9" fmla="*/ 6 h 6"/>
                  <a:gd name="T10" fmla="*/ 0 w 10"/>
                  <a:gd name="T11" fmla="*/ 4 h 6"/>
                  <a:gd name="T12" fmla="*/ 0 w 10"/>
                  <a:gd name="T13" fmla="*/ 3 h 6"/>
                  <a:gd name="T14" fmla="*/ 1 w 10"/>
                  <a:gd name="T15" fmla="*/ 3 h 6"/>
                  <a:gd name="T16" fmla="*/ 3 w 10"/>
                  <a:gd name="T17" fmla="*/ 3 h 6"/>
                  <a:gd name="T18" fmla="*/ 2 w 10"/>
                  <a:gd name="T19" fmla="*/ 2 h 6"/>
                  <a:gd name="T20" fmla="*/ 2 w 10"/>
                  <a:gd name="T21" fmla="*/ 0 h 6"/>
                  <a:gd name="T22" fmla="*/ 3 w 10"/>
                  <a:gd name="T23" fmla="*/ 0 h 6"/>
                  <a:gd name="T24" fmla="*/ 5 w 10"/>
                  <a:gd name="T25" fmla="*/ 1 h 6"/>
                  <a:gd name="T26" fmla="*/ 7 w 10"/>
                  <a:gd name="T27" fmla="*/ 1 h 6"/>
                  <a:gd name="T28" fmla="*/ 9 w 10"/>
                  <a:gd name="T29" fmla="*/ 1 h 6"/>
                  <a:gd name="T30" fmla="*/ 10 w 10"/>
                  <a:gd name="T31" fmla="*/ 2 h 6"/>
                  <a:gd name="T32" fmla="*/ 10 w 10"/>
                  <a:gd name="T33" fmla="*/ 4 h 6"/>
                  <a:gd name="T34" fmla="*/ 9 w 10"/>
                  <a:gd name="T35" fmla="*/ 4 h 6"/>
                  <a:gd name="T36" fmla="*/ 7 w 10"/>
                  <a:gd name="T37" fmla="*/ 4 h 6"/>
                  <a:gd name="T38" fmla="*/ 5 w 10"/>
                  <a:gd name="T39" fmla="*/ 3 h 6"/>
                  <a:gd name="T40" fmla="*/ 3 w 10"/>
                  <a:gd name="T4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6">
                    <a:moveTo>
                      <a:pt x="3" y="3"/>
                    </a:moveTo>
                    <a:lnTo>
                      <a:pt x="4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5" name="Freeform 566">
                <a:extLst>
                  <a:ext uri="{FF2B5EF4-FFF2-40B4-BE49-F238E27FC236}">
                    <a16:creationId xmlns:a16="http://schemas.microsoft.com/office/drawing/2014/main" id="{F7538D4C-952F-B431-1067-6BFF9636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9" y="2865"/>
                <a:ext cx="0" cy="1"/>
              </a:xfrm>
              <a:custGeom>
                <a:avLst/>
                <a:gdLst>
                  <a:gd name="T0" fmla="*/ 5 w 13"/>
                  <a:gd name="T1" fmla="*/ 4 h 11"/>
                  <a:gd name="T2" fmla="*/ 7 w 13"/>
                  <a:gd name="T3" fmla="*/ 4 h 11"/>
                  <a:gd name="T4" fmla="*/ 9 w 13"/>
                  <a:gd name="T5" fmla="*/ 4 h 11"/>
                  <a:gd name="T6" fmla="*/ 8 w 13"/>
                  <a:gd name="T7" fmla="*/ 3 h 11"/>
                  <a:gd name="T8" fmla="*/ 7 w 13"/>
                  <a:gd name="T9" fmla="*/ 1 h 11"/>
                  <a:gd name="T10" fmla="*/ 9 w 13"/>
                  <a:gd name="T11" fmla="*/ 1 h 11"/>
                  <a:gd name="T12" fmla="*/ 12 w 13"/>
                  <a:gd name="T13" fmla="*/ 2 h 11"/>
                  <a:gd name="T14" fmla="*/ 12 w 13"/>
                  <a:gd name="T15" fmla="*/ 3 h 11"/>
                  <a:gd name="T16" fmla="*/ 13 w 13"/>
                  <a:gd name="T17" fmla="*/ 5 h 11"/>
                  <a:gd name="T18" fmla="*/ 10 w 13"/>
                  <a:gd name="T19" fmla="*/ 4 h 11"/>
                  <a:gd name="T20" fmla="*/ 9 w 13"/>
                  <a:gd name="T21" fmla="*/ 4 h 11"/>
                  <a:gd name="T22" fmla="*/ 9 w 13"/>
                  <a:gd name="T23" fmla="*/ 6 h 11"/>
                  <a:gd name="T24" fmla="*/ 10 w 13"/>
                  <a:gd name="T25" fmla="*/ 7 h 11"/>
                  <a:gd name="T26" fmla="*/ 13 w 13"/>
                  <a:gd name="T27" fmla="*/ 11 h 11"/>
                  <a:gd name="T28" fmla="*/ 10 w 13"/>
                  <a:gd name="T29" fmla="*/ 11 h 11"/>
                  <a:gd name="T30" fmla="*/ 8 w 13"/>
                  <a:gd name="T31" fmla="*/ 11 h 11"/>
                  <a:gd name="T32" fmla="*/ 7 w 13"/>
                  <a:gd name="T33" fmla="*/ 8 h 11"/>
                  <a:gd name="T34" fmla="*/ 7 w 13"/>
                  <a:gd name="T35" fmla="*/ 7 h 11"/>
                  <a:gd name="T36" fmla="*/ 6 w 13"/>
                  <a:gd name="T37" fmla="*/ 5 h 11"/>
                  <a:gd name="T38" fmla="*/ 5 w 13"/>
                  <a:gd name="T39" fmla="*/ 4 h 11"/>
                  <a:gd name="T40" fmla="*/ 3 w 13"/>
                  <a:gd name="T41" fmla="*/ 3 h 11"/>
                  <a:gd name="T42" fmla="*/ 2 w 13"/>
                  <a:gd name="T43" fmla="*/ 3 h 11"/>
                  <a:gd name="T44" fmla="*/ 1 w 13"/>
                  <a:gd name="T45" fmla="*/ 1 h 11"/>
                  <a:gd name="T46" fmla="*/ 0 w 13"/>
                  <a:gd name="T47" fmla="*/ 0 h 11"/>
                  <a:gd name="T48" fmla="*/ 2 w 13"/>
                  <a:gd name="T49" fmla="*/ 0 h 11"/>
                  <a:gd name="T50" fmla="*/ 4 w 13"/>
                  <a:gd name="T51" fmla="*/ 1 h 11"/>
                  <a:gd name="T52" fmla="*/ 4 w 13"/>
                  <a:gd name="T53" fmla="*/ 2 h 11"/>
                  <a:gd name="T54" fmla="*/ 5 w 13"/>
                  <a:gd name="T5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11">
                    <a:moveTo>
                      <a:pt x="5" y="4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6" name="Freeform 567">
                <a:extLst>
                  <a:ext uri="{FF2B5EF4-FFF2-40B4-BE49-F238E27FC236}">
                    <a16:creationId xmlns:a16="http://schemas.microsoft.com/office/drawing/2014/main" id="{ADBDDB35-789D-86DD-E167-06D7A703B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62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1 h 11"/>
                  <a:gd name="T6" fmla="*/ 12 w 17"/>
                  <a:gd name="T7" fmla="*/ 9 h 11"/>
                  <a:gd name="T8" fmla="*/ 12 w 17"/>
                  <a:gd name="T9" fmla="*/ 7 h 11"/>
                  <a:gd name="T10" fmla="*/ 10 w 17"/>
                  <a:gd name="T11" fmla="*/ 7 h 11"/>
                  <a:gd name="T12" fmla="*/ 7 w 17"/>
                  <a:gd name="T13" fmla="*/ 7 h 11"/>
                  <a:gd name="T14" fmla="*/ 6 w 17"/>
                  <a:gd name="T15" fmla="*/ 5 h 11"/>
                  <a:gd name="T16" fmla="*/ 6 w 17"/>
                  <a:gd name="T17" fmla="*/ 4 h 11"/>
                  <a:gd name="T18" fmla="*/ 4 w 17"/>
                  <a:gd name="T19" fmla="*/ 4 h 11"/>
                  <a:gd name="T20" fmla="*/ 2 w 17"/>
                  <a:gd name="T21" fmla="*/ 3 h 11"/>
                  <a:gd name="T22" fmla="*/ 1 w 17"/>
                  <a:gd name="T23" fmla="*/ 2 h 11"/>
                  <a:gd name="T24" fmla="*/ 0 w 17"/>
                  <a:gd name="T25" fmla="*/ 0 h 11"/>
                  <a:gd name="T26" fmla="*/ 2 w 17"/>
                  <a:gd name="T27" fmla="*/ 1 h 11"/>
                  <a:gd name="T28" fmla="*/ 4 w 17"/>
                  <a:gd name="T29" fmla="*/ 1 h 11"/>
                  <a:gd name="T30" fmla="*/ 5 w 17"/>
                  <a:gd name="T31" fmla="*/ 2 h 11"/>
                  <a:gd name="T32" fmla="*/ 6 w 17"/>
                  <a:gd name="T33" fmla="*/ 4 h 11"/>
                  <a:gd name="T34" fmla="*/ 7 w 17"/>
                  <a:gd name="T35" fmla="*/ 4 h 11"/>
                  <a:gd name="T36" fmla="*/ 10 w 17"/>
                  <a:gd name="T37" fmla="*/ 4 h 11"/>
                  <a:gd name="T38" fmla="*/ 11 w 17"/>
                  <a:gd name="T39" fmla="*/ 6 h 11"/>
                  <a:gd name="T40" fmla="*/ 12 w 17"/>
                  <a:gd name="T41" fmla="*/ 7 h 11"/>
                  <a:gd name="T42" fmla="*/ 13 w 17"/>
                  <a:gd name="T43" fmla="*/ 8 h 11"/>
                  <a:gd name="T44" fmla="*/ 15 w 17"/>
                  <a:gd name="T45" fmla="*/ 8 h 11"/>
                  <a:gd name="T46" fmla="*/ 16 w 17"/>
                  <a:gd name="T47" fmla="*/ 10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6" y="10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7" name="Freeform 568">
                <a:extLst>
                  <a:ext uri="{FF2B5EF4-FFF2-40B4-BE49-F238E27FC236}">
                    <a16:creationId xmlns:a16="http://schemas.microsoft.com/office/drawing/2014/main" id="{C1C0B83F-E298-B87D-EC78-9E3B55884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1" y="2861"/>
                <a:ext cx="1" cy="0"/>
              </a:xfrm>
              <a:custGeom>
                <a:avLst/>
                <a:gdLst>
                  <a:gd name="T0" fmla="*/ 11 w 13"/>
                  <a:gd name="T1" fmla="*/ 8 h 11"/>
                  <a:gd name="T2" fmla="*/ 12 w 13"/>
                  <a:gd name="T3" fmla="*/ 10 h 11"/>
                  <a:gd name="T4" fmla="*/ 13 w 13"/>
                  <a:gd name="T5" fmla="*/ 11 h 11"/>
                  <a:gd name="T6" fmla="*/ 11 w 13"/>
                  <a:gd name="T7" fmla="*/ 11 h 11"/>
                  <a:gd name="T8" fmla="*/ 9 w 13"/>
                  <a:gd name="T9" fmla="*/ 11 h 11"/>
                  <a:gd name="T10" fmla="*/ 9 w 13"/>
                  <a:gd name="T11" fmla="*/ 9 h 11"/>
                  <a:gd name="T12" fmla="*/ 8 w 13"/>
                  <a:gd name="T13" fmla="*/ 7 h 11"/>
                  <a:gd name="T14" fmla="*/ 6 w 13"/>
                  <a:gd name="T15" fmla="*/ 7 h 11"/>
                  <a:gd name="T16" fmla="*/ 4 w 13"/>
                  <a:gd name="T17" fmla="*/ 7 h 11"/>
                  <a:gd name="T18" fmla="*/ 5 w 13"/>
                  <a:gd name="T19" fmla="*/ 7 h 11"/>
                  <a:gd name="T20" fmla="*/ 5 w 13"/>
                  <a:gd name="T21" fmla="*/ 8 h 11"/>
                  <a:gd name="T22" fmla="*/ 6 w 13"/>
                  <a:gd name="T23" fmla="*/ 9 h 11"/>
                  <a:gd name="T24" fmla="*/ 6 w 13"/>
                  <a:gd name="T25" fmla="*/ 10 h 11"/>
                  <a:gd name="T26" fmla="*/ 4 w 13"/>
                  <a:gd name="T27" fmla="*/ 10 h 11"/>
                  <a:gd name="T28" fmla="*/ 1 w 13"/>
                  <a:gd name="T29" fmla="*/ 9 h 11"/>
                  <a:gd name="T30" fmla="*/ 0 w 13"/>
                  <a:gd name="T31" fmla="*/ 8 h 11"/>
                  <a:gd name="T32" fmla="*/ 0 w 13"/>
                  <a:gd name="T33" fmla="*/ 6 h 11"/>
                  <a:gd name="T34" fmla="*/ 2 w 13"/>
                  <a:gd name="T35" fmla="*/ 7 h 11"/>
                  <a:gd name="T36" fmla="*/ 4 w 13"/>
                  <a:gd name="T37" fmla="*/ 7 h 11"/>
                  <a:gd name="T38" fmla="*/ 4 w 13"/>
                  <a:gd name="T39" fmla="*/ 5 h 11"/>
                  <a:gd name="T40" fmla="*/ 2 w 13"/>
                  <a:gd name="T41" fmla="*/ 4 h 11"/>
                  <a:gd name="T42" fmla="*/ 1 w 13"/>
                  <a:gd name="T43" fmla="*/ 1 h 11"/>
                  <a:gd name="T44" fmla="*/ 0 w 13"/>
                  <a:gd name="T45" fmla="*/ 0 h 11"/>
                  <a:gd name="T46" fmla="*/ 2 w 13"/>
                  <a:gd name="T47" fmla="*/ 0 h 11"/>
                  <a:gd name="T48" fmla="*/ 5 w 13"/>
                  <a:gd name="T49" fmla="*/ 0 h 11"/>
                  <a:gd name="T50" fmla="*/ 6 w 13"/>
                  <a:gd name="T51" fmla="*/ 2 h 11"/>
                  <a:gd name="T52" fmla="*/ 6 w 13"/>
                  <a:gd name="T53" fmla="*/ 4 h 11"/>
                  <a:gd name="T54" fmla="*/ 7 w 13"/>
                  <a:gd name="T55" fmla="*/ 6 h 11"/>
                  <a:gd name="T56" fmla="*/ 8 w 13"/>
                  <a:gd name="T57" fmla="*/ 7 h 11"/>
                  <a:gd name="T58" fmla="*/ 10 w 13"/>
                  <a:gd name="T59" fmla="*/ 8 h 11"/>
                  <a:gd name="T60" fmla="*/ 11 w 13"/>
                  <a:gd name="T6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1">
                    <a:moveTo>
                      <a:pt x="11" y="8"/>
                    </a:moveTo>
                    <a:lnTo>
                      <a:pt x="12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8" name="Freeform 569">
                <a:extLst>
                  <a:ext uri="{FF2B5EF4-FFF2-40B4-BE49-F238E27FC236}">
                    <a16:creationId xmlns:a16="http://schemas.microsoft.com/office/drawing/2014/main" id="{C64B9F2B-F5EA-7078-C1DE-1CBFA1682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" y="2859"/>
                <a:ext cx="1" cy="1"/>
              </a:xfrm>
              <a:custGeom>
                <a:avLst/>
                <a:gdLst>
                  <a:gd name="T0" fmla="*/ 10 w 17"/>
                  <a:gd name="T1" fmla="*/ 19 h 25"/>
                  <a:gd name="T2" fmla="*/ 10 w 17"/>
                  <a:gd name="T3" fmla="*/ 16 h 25"/>
                  <a:gd name="T4" fmla="*/ 9 w 17"/>
                  <a:gd name="T5" fmla="*/ 15 h 25"/>
                  <a:gd name="T6" fmla="*/ 7 w 17"/>
                  <a:gd name="T7" fmla="*/ 14 h 25"/>
                  <a:gd name="T8" fmla="*/ 5 w 17"/>
                  <a:gd name="T9" fmla="*/ 14 h 25"/>
                  <a:gd name="T10" fmla="*/ 3 w 17"/>
                  <a:gd name="T11" fmla="*/ 14 h 25"/>
                  <a:gd name="T12" fmla="*/ 1 w 17"/>
                  <a:gd name="T13" fmla="*/ 14 h 25"/>
                  <a:gd name="T14" fmla="*/ 0 w 17"/>
                  <a:gd name="T15" fmla="*/ 12 h 25"/>
                  <a:gd name="T16" fmla="*/ 0 w 17"/>
                  <a:gd name="T17" fmla="*/ 11 h 25"/>
                  <a:gd name="T18" fmla="*/ 1 w 17"/>
                  <a:gd name="T19" fmla="*/ 11 h 25"/>
                  <a:gd name="T20" fmla="*/ 3 w 17"/>
                  <a:gd name="T21" fmla="*/ 11 h 25"/>
                  <a:gd name="T22" fmla="*/ 2 w 17"/>
                  <a:gd name="T23" fmla="*/ 10 h 25"/>
                  <a:gd name="T24" fmla="*/ 2 w 17"/>
                  <a:gd name="T25" fmla="*/ 8 h 25"/>
                  <a:gd name="T26" fmla="*/ 3 w 17"/>
                  <a:gd name="T27" fmla="*/ 8 h 25"/>
                  <a:gd name="T28" fmla="*/ 6 w 17"/>
                  <a:gd name="T29" fmla="*/ 9 h 25"/>
                  <a:gd name="T30" fmla="*/ 5 w 17"/>
                  <a:gd name="T31" fmla="*/ 7 h 25"/>
                  <a:gd name="T32" fmla="*/ 5 w 17"/>
                  <a:gd name="T33" fmla="*/ 6 h 25"/>
                  <a:gd name="T34" fmla="*/ 6 w 17"/>
                  <a:gd name="T35" fmla="*/ 6 h 25"/>
                  <a:gd name="T36" fmla="*/ 8 w 17"/>
                  <a:gd name="T37" fmla="*/ 6 h 25"/>
                  <a:gd name="T38" fmla="*/ 8 w 17"/>
                  <a:gd name="T39" fmla="*/ 5 h 25"/>
                  <a:gd name="T40" fmla="*/ 7 w 17"/>
                  <a:gd name="T41" fmla="*/ 3 h 25"/>
                  <a:gd name="T42" fmla="*/ 9 w 17"/>
                  <a:gd name="T43" fmla="*/ 4 h 25"/>
                  <a:gd name="T44" fmla="*/ 10 w 17"/>
                  <a:gd name="T45" fmla="*/ 4 h 25"/>
                  <a:gd name="T46" fmla="*/ 10 w 17"/>
                  <a:gd name="T47" fmla="*/ 1 h 25"/>
                  <a:gd name="T48" fmla="*/ 9 w 17"/>
                  <a:gd name="T49" fmla="*/ 0 h 25"/>
                  <a:gd name="T50" fmla="*/ 11 w 17"/>
                  <a:gd name="T51" fmla="*/ 0 h 25"/>
                  <a:gd name="T52" fmla="*/ 12 w 17"/>
                  <a:gd name="T53" fmla="*/ 1 h 25"/>
                  <a:gd name="T54" fmla="*/ 13 w 17"/>
                  <a:gd name="T55" fmla="*/ 3 h 25"/>
                  <a:gd name="T56" fmla="*/ 14 w 17"/>
                  <a:gd name="T57" fmla="*/ 5 h 25"/>
                  <a:gd name="T58" fmla="*/ 17 w 17"/>
                  <a:gd name="T59" fmla="*/ 11 h 25"/>
                  <a:gd name="T60" fmla="*/ 15 w 17"/>
                  <a:gd name="T61" fmla="*/ 10 h 25"/>
                  <a:gd name="T62" fmla="*/ 13 w 17"/>
                  <a:gd name="T63" fmla="*/ 10 h 25"/>
                  <a:gd name="T64" fmla="*/ 12 w 17"/>
                  <a:gd name="T65" fmla="*/ 8 h 25"/>
                  <a:gd name="T66" fmla="*/ 12 w 17"/>
                  <a:gd name="T67" fmla="*/ 7 h 25"/>
                  <a:gd name="T68" fmla="*/ 10 w 17"/>
                  <a:gd name="T69" fmla="*/ 7 h 25"/>
                  <a:gd name="T70" fmla="*/ 8 w 17"/>
                  <a:gd name="T71" fmla="*/ 6 h 25"/>
                  <a:gd name="T72" fmla="*/ 9 w 17"/>
                  <a:gd name="T73" fmla="*/ 8 h 25"/>
                  <a:gd name="T74" fmla="*/ 10 w 17"/>
                  <a:gd name="T75" fmla="*/ 9 h 25"/>
                  <a:gd name="T76" fmla="*/ 8 w 17"/>
                  <a:gd name="T77" fmla="*/ 9 h 25"/>
                  <a:gd name="T78" fmla="*/ 6 w 17"/>
                  <a:gd name="T79" fmla="*/ 9 h 25"/>
                  <a:gd name="T80" fmla="*/ 7 w 17"/>
                  <a:gd name="T81" fmla="*/ 10 h 25"/>
                  <a:gd name="T82" fmla="*/ 8 w 17"/>
                  <a:gd name="T83" fmla="*/ 12 h 25"/>
                  <a:gd name="T84" fmla="*/ 8 w 17"/>
                  <a:gd name="T85" fmla="*/ 13 h 25"/>
                  <a:gd name="T86" fmla="*/ 9 w 17"/>
                  <a:gd name="T87" fmla="*/ 15 h 25"/>
                  <a:gd name="T88" fmla="*/ 11 w 17"/>
                  <a:gd name="T89" fmla="*/ 15 h 25"/>
                  <a:gd name="T90" fmla="*/ 13 w 17"/>
                  <a:gd name="T91" fmla="*/ 16 h 25"/>
                  <a:gd name="T92" fmla="*/ 13 w 17"/>
                  <a:gd name="T93" fmla="*/ 17 h 25"/>
                  <a:gd name="T94" fmla="*/ 14 w 17"/>
                  <a:gd name="T95" fmla="*/ 20 h 25"/>
                  <a:gd name="T96" fmla="*/ 10 w 17"/>
                  <a:gd name="T97" fmla="*/ 19 h 25"/>
                  <a:gd name="T98" fmla="*/ 11 w 17"/>
                  <a:gd name="T99" fmla="*/ 21 h 25"/>
                  <a:gd name="T100" fmla="*/ 12 w 17"/>
                  <a:gd name="T101" fmla="*/ 22 h 25"/>
                  <a:gd name="T102" fmla="*/ 13 w 17"/>
                  <a:gd name="T103" fmla="*/ 24 h 25"/>
                  <a:gd name="T104" fmla="*/ 13 w 17"/>
                  <a:gd name="T105" fmla="*/ 25 h 25"/>
                  <a:gd name="T106" fmla="*/ 12 w 17"/>
                  <a:gd name="T107" fmla="*/ 25 h 25"/>
                  <a:gd name="T108" fmla="*/ 10 w 17"/>
                  <a:gd name="T109" fmla="*/ 24 h 25"/>
                  <a:gd name="T110" fmla="*/ 9 w 17"/>
                  <a:gd name="T111" fmla="*/ 23 h 25"/>
                  <a:gd name="T112" fmla="*/ 8 w 17"/>
                  <a:gd name="T113" fmla="*/ 21 h 25"/>
                  <a:gd name="T114" fmla="*/ 8 w 17"/>
                  <a:gd name="T115" fmla="*/ 20 h 25"/>
                  <a:gd name="T116" fmla="*/ 7 w 17"/>
                  <a:gd name="T117" fmla="*/ 17 h 25"/>
                  <a:gd name="T118" fmla="*/ 9 w 17"/>
                  <a:gd name="T119" fmla="*/ 19 h 25"/>
                  <a:gd name="T120" fmla="*/ 10 w 17"/>
                  <a:gd name="T121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25">
                    <a:moveTo>
                      <a:pt x="10" y="19"/>
                    </a:moveTo>
                    <a:lnTo>
                      <a:pt x="10" y="16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7" y="11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4" y="20"/>
                    </a:lnTo>
                    <a:lnTo>
                      <a:pt x="10" y="19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3" y="24"/>
                    </a:lnTo>
                    <a:lnTo>
                      <a:pt x="13" y="25"/>
                    </a:lnTo>
                    <a:lnTo>
                      <a:pt x="12" y="25"/>
                    </a:lnTo>
                    <a:lnTo>
                      <a:pt x="10" y="24"/>
                    </a:lnTo>
                    <a:lnTo>
                      <a:pt x="9" y="23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29" name="Freeform 570">
                <a:extLst>
                  <a:ext uri="{FF2B5EF4-FFF2-40B4-BE49-F238E27FC236}">
                    <a16:creationId xmlns:a16="http://schemas.microsoft.com/office/drawing/2014/main" id="{6212B79F-2A59-E0A0-191C-D014A2023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53"/>
                <a:ext cx="1" cy="1"/>
              </a:xfrm>
              <a:custGeom>
                <a:avLst/>
                <a:gdLst>
                  <a:gd name="T0" fmla="*/ 15 w 15"/>
                  <a:gd name="T1" fmla="*/ 12 h 12"/>
                  <a:gd name="T2" fmla="*/ 12 w 15"/>
                  <a:gd name="T3" fmla="*/ 11 h 12"/>
                  <a:gd name="T4" fmla="*/ 10 w 15"/>
                  <a:gd name="T5" fmla="*/ 11 h 12"/>
                  <a:gd name="T6" fmla="*/ 8 w 15"/>
                  <a:gd name="T7" fmla="*/ 11 h 12"/>
                  <a:gd name="T8" fmla="*/ 8 w 15"/>
                  <a:gd name="T9" fmla="*/ 9 h 12"/>
                  <a:gd name="T10" fmla="*/ 6 w 15"/>
                  <a:gd name="T11" fmla="*/ 6 h 12"/>
                  <a:gd name="T12" fmla="*/ 5 w 15"/>
                  <a:gd name="T13" fmla="*/ 5 h 12"/>
                  <a:gd name="T14" fmla="*/ 5 w 15"/>
                  <a:gd name="T15" fmla="*/ 3 h 12"/>
                  <a:gd name="T16" fmla="*/ 3 w 15"/>
                  <a:gd name="T17" fmla="*/ 3 h 12"/>
                  <a:gd name="T18" fmla="*/ 1 w 15"/>
                  <a:gd name="T19" fmla="*/ 3 h 12"/>
                  <a:gd name="T20" fmla="*/ 1 w 15"/>
                  <a:gd name="T21" fmla="*/ 1 h 12"/>
                  <a:gd name="T22" fmla="*/ 0 w 15"/>
                  <a:gd name="T23" fmla="*/ 0 h 12"/>
                  <a:gd name="T24" fmla="*/ 2 w 15"/>
                  <a:gd name="T25" fmla="*/ 0 h 12"/>
                  <a:gd name="T26" fmla="*/ 3 w 15"/>
                  <a:gd name="T27" fmla="*/ 0 h 12"/>
                  <a:gd name="T28" fmla="*/ 4 w 15"/>
                  <a:gd name="T29" fmla="*/ 2 h 12"/>
                  <a:gd name="T30" fmla="*/ 5 w 15"/>
                  <a:gd name="T31" fmla="*/ 3 h 12"/>
                  <a:gd name="T32" fmla="*/ 8 w 15"/>
                  <a:gd name="T33" fmla="*/ 4 h 12"/>
                  <a:gd name="T34" fmla="*/ 9 w 15"/>
                  <a:gd name="T35" fmla="*/ 4 h 12"/>
                  <a:gd name="T36" fmla="*/ 11 w 15"/>
                  <a:gd name="T37" fmla="*/ 4 h 12"/>
                  <a:gd name="T38" fmla="*/ 13 w 15"/>
                  <a:gd name="T39" fmla="*/ 5 h 12"/>
                  <a:gd name="T40" fmla="*/ 14 w 15"/>
                  <a:gd name="T41" fmla="*/ 6 h 12"/>
                  <a:gd name="T42" fmla="*/ 14 w 15"/>
                  <a:gd name="T43" fmla="*/ 9 h 12"/>
                  <a:gd name="T44" fmla="*/ 15 w 15"/>
                  <a:gd name="T4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15" y="12"/>
                    </a:moveTo>
                    <a:lnTo>
                      <a:pt x="12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0" name="Freeform 571">
                <a:extLst>
                  <a:ext uri="{FF2B5EF4-FFF2-40B4-BE49-F238E27FC236}">
                    <a16:creationId xmlns:a16="http://schemas.microsoft.com/office/drawing/2014/main" id="{E8006051-A429-0AAA-467D-E01628D3C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851"/>
                <a:ext cx="1" cy="1"/>
              </a:xfrm>
              <a:custGeom>
                <a:avLst/>
                <a:gdLst>
                  <a:gd name="T0" fmla="*/ 2 w 14"/>
                  <a:gd name="T1" fmla="*/ 8 h 12"/>
                  <a:gd name="T2" fmla="*/ 1 w 14"/>
                  <a:gd name="T3" fmla="*/ 6 h 12"/>
                  <a:gd name="T4" fmla="*/ 0 w 14"/>
                  <a:gd name="T5" fmla="*/ 5 h 12"/>
                  <a:gd name="T6" fmla="*/ 2 w 14"/>
                  <a:gd name="T7" fmla="*/ 5 h 12"/>
                  <a:gd name="T8" fmla="*/ 4 w 14"/>
                  <a:gd name="T9" fmla="*/ 6 h 12"/>
                  <a:gd name="T10" fmla="*/ 6 w 14"/>
                  <a:gd name="T11" fmla="*/ 6 h 12"/>
                  <a:gd name="T12" fmla="*/ 7 w 14"/>
                  <a:gd name="T13" fmla="*/ 6 h 12"/>
                  <a:gd name="T14" fmla="*/ 7 w 14"/>
                  <a:gd name="T15" fmla="*/ 5 h 12"/>
                  <a:gd name="T16" fmla="*/ 6 w 14"/>
                  <a:gd name="T17" fmla="*/ 2 h 12"/>
                  <a:gd name="T18" fmla="*/ 8 w 14"/>
                  <a:gd name="T19" fmla="*/ 3 h 12"/>
                  <a:gd name="T20" fmla="*/ 10 w 14"/>
                  <a:gd name="T21" fmla="*/ 3 h 12"/>
                  <a:gd name="T22" fmla="*/ 9 w 14"/>
                  <a:gd name="T23" fmla="*/ 1 h 12"/>
                  <a:gd name="T24" fmla="*/ 8 w 14"/>
                  <a:gd name="T25" fmla="*/ 0 h 12"/>
                  <a:gd name="T26" fmla="*/ 10 w 14"/>
                  <a:gd name="T27" fmla="*/ 0 h 12"/>
                  <a:gd name="T28" fmla="*/ 13 w 14"/>
                  <a:gd name="T29" fmla="*/ 1 h 12"/>
                  <a:gd name="T30" fmla="*/ 13 w 14"/>
                  <a:gd name="T31" fmla="*/ 2 h 12"/>
                  <a:gd name="T32" fmla="*/ 14 w 14"/>
                  <a:gd name="T33" fmla="*/ 5 h 12"/>
                  <a:gd name="T34" fmla="*/ 12 w 14"/>
                  <a:gd name="T35" fmla="*/ 3 h 12"/>
                  <a:gd name="T36" fmla="*/ 10 w 14"/>
                  <a:gd name="T37" fmla="*/ 3 h 12"/>
                  <a:gd name="T38" fmla="*/ 10 w 14"/>
                  <a:gd name="T39" fmla="*/ 6 h 12"/>
                  <a:gd name="T40" fmla="*/ 12 w 14"/>
                  <a:gd name="T41" fmla="*/ 7 h 12"/>
                  <a:gd name="T42" fmla="*/ 9 w 14"/>
                  <a:gd name="T43" fmla="*/ 7 h 12"/>
                  <a:gd name="T44" fmla="*/ 7 w 14"/>
                  <a:gd name="T45" fmla="*/ 6 h 12"/>
                  <a:gd name="T46" fmla="*/ 8 w 14"/>
                  <a:gd name="T47" fmla="*/ 8 h 12"/>
                  <a:gd name="T48" fmla="*/ 9 w 14"/>
                  <a:gd name="T49" fmla="*/ 9 h 12"/>
                  <a:gd name="T50" fmla="*/ 7 w 14"/>
                  <a:gd name="T51" fmla="*/ 9 h 12"/>
                  <a:gd name="T52" fmla="*/ 5 w 14"/>
                  <a:gd name="T53" fmla="*/ 9 h 12"/>
                  <a:gd name="T54" fmla="*/ 6 w 14"/>
                  <a:gd name="T55" fmla="*/ 10 h 12"/>
                  <a:gd name="T56" fmla="*/ 7 w 14"/>
                  <a:gd name="T57" fmla="*/ 12 h 12"/>
                  <a:gd name="T58" fmla="*/ 5 w 14"/>
                  <a:gd name="T59" fmla="*/ 12 h 12"/>
                  <a:gd name="T60" fmla="*/ 3 w 14"/>
                  <a:gd name="T61" fmla="*/ 11 h 12"/>
                  <a:gd name="T62" fmla="*/ 2 w 14"/>
                  <a:gd name="T63" fmla="*/ 10 h 12"/>
                  <a:gd name="T64" fmla="*/ 2 w 14"/>
                  <a:gd name="T6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2">
                    <a:moveTo>
                      <a:pt x="2" y="8"/>
                    </a:moveTo>
                    <a:lnTo>
                      <a:pt x="1" y="6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1" name="Freeform 572">
                <a:extLst>
                  <a:ext uri="{FF2B5EF4-FFF2-40B4-BE49-F238E27FC236}">
                    <a16:creationId xmlns:a16="http://schemas.microsoft.com/office/drawing/2014/main" id="{836A4EEC-4A4F-9315-8DA2-0256F6D56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51"/>
                <a:ext cx="1" cy="1"/>
              </a:xfrm>
              <a:custGeom>
                <a:avLst/>
                <a:gdLst>
                  <a:gd name="T0" fmla="*/ 5 w 13"/>
                  <a:gd name="T1" fmla="*/ 16 h 16"/>
                  <a:gd name="T2" fmla="*/ 4 w 13"/>
                  <a:gd name="T3" fmla="*/ 14 h 16"/>
                  <a:gd name="T4" fmla="*/ 4 w 13"/>
                  <a:gd name="T5" fmla="*/ 13 h 16"/>
                  <a:gd name="T6" fmla="*/ 3 w 13"/>
                  <a:gd name="T7" fmla="*/ 10 h 16"/>
                  <a:gd name="T8" fmla="*/ 2 w 13"/>
                  <a:gd name="T9" fmla="*/ 8 h 16"/>
                  <a:gd name="T10" fmla="*/ 1 w 13"/>
                  <a:gd name="T11" fmla="*/ 5 h 16"/>
                  <a:gd name="T12" fmla="*/ 0 w 13"/>
                  <a:gd name="T13" fmla="*/ 4 h 16"/>
                  <a:gd name="T14" fmla="*/ 0 w 13"/>
                  <a:gd name="T15" fmla="*/ 2 h 16"/>
                  <a:gd name="T16" fmla="*/ 1 w 13"/>
                  <a:gd name="T17" fmla="*/ 3 h 16"/>
                  <a:gd name="T18" fmla="*/ 3 w 13"/>
                  <a:gd name="T19" fmla="*/ 3 h 16"/>
                  <a:gd name="T20" fmla="*/ 2 w 13"/>
                  <a:gd name="T21" fmla="*/ 1 h 16"/>
                  <a:gd name="T22" fmla="*/ 2 w 13"/>
                  <a:gd name="T23" fmla="*/ 0 h 16"/>
                  <a:gd name="T24" fmla="*/ 3 w 13"/>
                  <a:gd name="T25" fmla="*/ 0 h 16"/>
                  <a:gd name="T26" fmla="*/ 5 w 13"/>
                  <a:gd name="T27" fmla="*/ 1 h 16"/>
                  <a:gd name="T28" fmla="*/ 6 w 13"/>
                  <a:gd name="T29" fmla="*/ 2 h 16"/>
                  <a:gd name="T30" fmla="*/ 7 w 13"/>
                  <a:gd name="T31" fmla="*/ 4 h 16"/>
                  <a:gd name="T32" fmla="*/ 8 w 13"/>
                  <a:gd name="T33" fmla="*/ 4 h 16"/>
                  <a:gd name="T34" fmla="*/ 10 w 13"/>
                  <a:gd name="T35" fmla="*/ 5 h 16"/>
                  <a:gd name="T36" fmla="*/ 11 w 13"/>
                  <a:gd name="T37" fmla="*/ 6 h 16"/>
                  <a:gd name="T38" fmla="*/ 11 w 13"/>
                  <a:gd name="T39" fmla="*/ 8 h 16"/>
                  <a:gd name="T40" fmla="*/ 13 w 13"/>
                  <a:gd name="T41" fmla="*/ 12 h 16"/>
                  <a:gd name="T42" fmla="*/ 11 w 13"/>
                  <a:gd name="T43" fmla="*/ 10 h 16"/>
                  <a:gd name="T44" fmla="*/ 9 w 13"/>
                  <a:gd name="T45" fmla="*/ 10 h 16"/>
                  <a:gd name="T46" fmla="*/ 8 w 13"/>
                  <a:gd name="T47" fmla="*/ 8 h 16"/>
                  <a:gd name="T48" fmla="*/ 8 w 13"/>
                  <a:gd name="T49" fmla="*/ 7 h 16"/>
                  <a:gd name="T50" fmla="*/ 7 w 13"/>
                  <a:gd name="T51" fmla="*/ 5 h 16"/>
                  <a:gd name="T52" fmla="*/ 7 w 13"/>
                  <a:gd name="T53" fmla="*/ 4 h 16"/>
                  <a:gd name="T54" fmla="*/ 5 w 13"/>
                  <a:gd name="T55" fmla="*/ 3 h 16"/>
                  <a:gd name="T56" fmla="*/ 3 w 13"/>
                  <a:gd name="T57" fmla="*/ 3 h 16"/>
                  <a:gd name="T58" fmla="*/ 6 w 13"/>
                  <a:gd name="T59" fmla="*/ 9 h 16"/>
                  <a:gd name="T60" fmla="*/ 7 w 13"/>
                  <a:gd name="T61" fmla="*/ 13 h 16"/>
                  <a:gd name="T62" fmla="*/ 8 w 13"/>
                  <a:gd name="T63" fmla="*/ 15 h 16"/>
                  <a:gd name="T64" fmla="*/ 8 w 13"/>
                  <a:gd name="T65" fmla="*/ 16 h 16"/>
                  <a:gd name="T66" fmla="*/ 7 w 13"/>
                  <a:gd name="T67" fmla="*/ 16 h 16"/>
                  <a:gd name="T68" fmla="*/ 5 w 13"/>
                  <a:gd name="T6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lnTo>
                      <a:pt x="4" y="14"/>
                    </a:lnTo>
                    <a:lnTo>
                      <a:pt x="4" y="13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6" y="9"/>
                    </a:lnTo>
                    <a:lnTo>
                      <a:pt x="7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2" name="Freeform 573">
                <a:extLst>
                  <a:ext uri="{FF2B5EF4-FFF2-40B4-BE49-F238E27FC236}">
                    <a16:creationId xmlns:a16="http://schemas.microsoft.com/office/drawing/2014/main" id="{C729FAE7-74C7-1CEE-98BC-D1172DEB1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50"/>
                <a:ext cx="0" cy="1"/>
              </a:xfrm>
              <a:custGeom>
                <a:avLst/>
                <a:gdLst>
                  <a:gd name="T0" fmla="*/ 7 w 11"/>
                  <a:gd name="T1" fmla="*/ 4 h 8"/>
                  <a:gd name="T2" fmla="*/ 8 w 11"/>
                  <a:gd name="T3" fmla="*/ 6 h 8"/>
                  <a:gd name="T4" fmla="*/ 9 w 11"/>
                  <a:gd name="T5" fmla="*/ 8 h 8"/>
                  <a:gd name="T6" fmla="*/ 7 w 11"/>
                  <a:gd name="T7" fmla="*/ 7 h 8"/>
                  <a:gd name="T8" fmla="*/ 5 w 11"/>
                  <a:gd name="T9" fmla="*/ 7 h 8"/>
                  <a:gd name="T10" fmla="*/ 3 w 11"/>
                  <a:gd name="T11" fmla="*/ 7 h 8"/>
                  <a:gd name="T12" fmla="*/ 1 w 11"/>
                  <a:gd name="T13" fmla="*/ 6 h 8"/>
                  <a:gd name="T14" fmla="*/ 0 w 11"/>
                  <a:gd name="T15" fmla="*/ 4 h 8"/>
                  <a:gd name="T16" fmla="*/ 0 w 11"/>
                  <a:gd name="T17" fmla="*/ 3 h 8"/>
                  <a:gd name="T18" fmla="*/ 1 w 11"/>
                  <a:gd name="T19" fmla="*/ 3 h 8"/>
                  <a:gd name="T20" fmla="*/ 3 w 11"/>
                  <a:gd name="T21" fmla="*/ 4 h 8"/>
                  <a:gd name="T22" fmla="*/ 6 w 11"/>
                  <a:gd name="T23" fmla="*/ 4 h 8"/>
                  <a:gd name="T24" fmla="*/ 7 w 11"/>
                  <a:gd name="T25" fmla="*/ 4 h 8"/>
                  <a:gd name="T26" fmla="*/ 7 w 11"/>
                  <a:gd name="T27" fmla="*/ 3 h 8"/>
                  <a:gd name="T28" fmla="*/ 6 w 11"/>
                  <a:gd name="T29" fmla="*/ 0 h 8"/>
                  <a:gd name="T30" fmla="*/ 8 w 11"/>
                  <a:gd name="T31" fmla="*/ 2 h 8"/>
                  <a:gd name="T32" fmla="*/ 10 w 11"/>
                  <a:gd name="T33" fmla="*/ 2 h 8"/>
                  <a:gd name="T34" fmla="*/ 10 w 11"/>
                  <a:gd name="T35" fmla="*/ 4 h 8"/>
                  <a:gd name="T36" fmla="*/ 11 w 11"/>
                  <a:gd name="T37" fmla="*/ 5 h 8"/>
                  <a:gd name="T38" fmla="*/ 9 w 11"/>
                  <a:gd name="T39" fmla="*/ 5 h 8"/>
                  <a:gd name="T40" fmla="*/ 7 w 1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8">
                    <a:moveTo>
                      <a:pt x="7" y="4"/>
                    </a:moveTo>
                    <a:lnTo>
                      <a:pt x="8" y="6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3" name="Freeform 574">
                <a:extLst>
                  <a:ext uri="{FF2B5EF4-FFF2-40B4-BE49-F238E27FC236}">
                    <a16:creationId xmlns:a16="http://schemas.microsoft.com/office/drawing/2014/main" id="{059F928B-6400-616E-31C6-22F799741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49"/>
                <a:ext cx="1" cy="1"/>
              </a:xfrm>
              <a:custGeom>
                <a:avLst/>
                <a:gdLst>
                  <a:gd name="T0" fmla="*/ 4 w 17"/>
                  <a:gd name="T1" fmla="*/ 10 h 16"/>
                  <a:gd name="T2" fmla="*/ 3 w 17"/>
                  <a:gd name="T3" fmla="*/ 10 h 16"/>
                  <a:gd name="T4" fmla="*/ 1 w 17"/>
                  <a:gd name="T5" fmla="*/ 9 h 16"/>
                  <a:gd name="T6" fmla="*/ 0 w 17"/>
                  <a:gd name="T7" fmla="*/ 8 h 16"/>
                  <a:gd name="T8" fmla="*/ 0 w 17"/>
                  <a:gd name="T9" fmla="*/ 6 h 16"/>
                  <a:gd name="T10" fmla="*/ 1 w 17"/>
                  <a:gd name="T11" fmla="*/ 7 h 16"/>
                  <a:gd name="T12" fmla="*/ 3 w 17"/>
                  <a:gd name="T13" fmla="*/ 7 h 16"/>
                  <a:gd name="T14" fmla="*/ 3 w 17"/>
                  <a:gd name="T15" fmla="*/ 6 h 16"/>
                  <a:gd name="T16" fmla="*/ 2 w 17"/>
                  <a:gd name="T17" fmla="*/ 3 h 16"/>
                  <a:gd name="T18" fmla="*/ 0 w 17"/>
                  <a:gd name="T19" fmla="*/ 0 h 16"/>
                  <a:gd name="T20" fmla="*/ 2 w 17"/>
                  <a:gd name="T21" fmla="*/ 0 h 16"/>
                  <a:gd name="T22" fmla="*/ 4 w 17"/>
                  <a:gd name="T23" fmla="*/ 1 h 16"/>
                  <a:gd name="T24" fmla="*/ 5 w 17"/>
                  <a:gd name="T25" fmla="*/ 2 h 16"/>
                  <a:gd name="T26" fmla="*/ 5 w 17"/>
                  <a:gd name="T27" fmla="*/ 5 h 16"/>
                  <a:gd name="T28" fmla="*/ 6 w 17"/>
                  <a:gd name="T29" fmla="*/ 6 h 16"/>
                  <a:gd name="T30" fmla="*/ 7 w 17"/>
                  <a:gd name="T31" fmla="*/ 8 h 16"/>
                  <a:gd name="T32" fmla="*/ 8 w 17"/>
                  <a:gd name="T33" fmla="*/ 8 h 16"/>
                  <a:gd name="T34" fmla="*/ 10 w 17"/>
                  <a:gd name="T35" fmla="*/ 9 h 16"/>
                  <a:gd name="T36" fmla="*/ 11 w 17"/>
                  <a:gd name="T37" fmla="*/ 10 h 16"/>
                  <a:gd name="T38" fmla="*/ 11 w 17"/>
                  <a:gd name="T39" fmla="*/ 12 h 16"/>
                  <a:gd name="T40" fmla="*/ 14 w 17"/>
                  <a:gd name="T41" fmla="*/ 12 h 16"/>
                  <a:gd name="T42" fmla="*/ 16 w 17"/>
                  <a:gd name="T43" fmla="*/ 13 h 16"/>
                  <a:gd name="T44" fmla="*/ 17 w 17"/>
                  <a:gd name="T45" fmla="*/ 14 h 16"/>
                  <a:gd name="T46" fmla="*/ 17 w 17"/>
                  <a:gd name="T47" fmla="*/ 16 h 16"/>
                  <a:gd name="T48" fmla="*/ 15 w 17"/>
                  <a:gd name="T49" fmla="*/ 15 h 16"/>
                  <a:gd name="T50" fmla="*/ 14 w 17"/>
                  <a:gd name="T51" fmla="*/ 15 h 16"/>
                  <a:gd name="T52" fmla="*/ 12 w 17"/>
                  <a:gd name="T53" fmla="*/ 13 h 16"/>
                  <a:gd name="T54" fmla="*/ 11 w 17"/>
                  <a:gd name="T55" fmla="*/ 12 h 16"/>
                  <a:gd name="T56" fmla="*/ 10 w 17"/>
                  <a:gd name="T57" fmla="*/ 11 h 16"/>
                  <a:gd name="T58" fmla="*/ 8 w 17"/>
                  <a:gd name="T59" fmla="*/ 11 h 16"/>
                  <a:gd name="T60" fmla="*/ 7 w 17"/>
                  <a:gd name="T61" fmla="*/ 9 h 16"/>
                  <a:gd name="T62" fmla="*/ 7 w 17"/>
                  <a:gd name="T63" fmla="*/ 8 h 16"/>
                  <a:gd name="T64" fmla="*/ 5 w 17"/>
                  <a:gd name="T65" fmla="*/ 7 h 16"/>
                  <a:gd name="T66" fmla="*/ 3 w 17"/>
                  <a:gd name="T67" fmla="*/ 7 h 16"/>
                  <a:gd name="T68" fmla="*/ 4 w 17"/>
                  <a:gd name="T69" fmla="*/ 9 h 16"/>
                  <a:gd name="T70" fmla="*/ 4 w 17"/>
                  <a:gd name="T7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6">
                    <a:moveTo>
                      <a:pt x="4" y="10"/>
                    </a:moveTo>
                    <a:lnTo>
                      <a:pt x="3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0" y="9"/>
                    </a:lnTo>
                    <a:lnTo>
                      <a:pt x="11" y="10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2" y="13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4" name="Freeform 575">
                <a:extLst>
                  <a:ext uri="{FF2B5EF4-FFF2-40B4-BE49-F238E27FC236}">
                    <a16:creationId xmlns:a16="http://schemas.microsoft.com/office/drawing/2014/main" id="{09E62940-9C10-538C-4C43-1F9DE208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" y="2849"/>
                <a:ext cx="1" cy="0"/>
              </a:xfrm>
              <a:custGeom>
                <a:avLst/>
                <a:gdLst>
                  <a:gd name="T0" fmla="*/ 5 w 10"/>
                  <a:gd name="T1" fmla="*/ 13 h 13"/>
                  <a:gd name="T2" fmla="*/ 3 w 10"/>
                  <a:gd name="T3" fmla="*/ 13 h 13"/>
                  <a:gd name="T4" fmla="*/ 2 w 10"/>
                  <a:gd name="T5" fmla="*/ 13 h 13"/>
                  <a:gd name="T6" fmla="*/ 1 w 10"/>
                  <a:gd name="T7" fmla="*/ 11 h 13"/>
                  <a:gd name="T8" fmla="*/ 0 w 10"/>
                  <a:gd name="T9" fmla="*/ 8 h 13"/>
                  <a:gd name="T10" fmla="*/ 2 w 10"/>
                  <a:gd name="T11" fmla="*/ 9 h 13"/>
                  <a:gd name="T12" fmla="*/ 4 w 10"/>
                  <a:gd name="T13" fmla="*/ 9 h 13"/>
                  <a:gd name="T14" fmla="*/ 3 w 10"/>
                  <a:gd name="T15" fmla="*/ 8 h 13"/>
                  <a:gd name="T16" fmla="*/ 2 w 10"/>
                  <a:gd name="T17" fmla="*/ 6 h 13"/>
                  <a:gd name="T18" fmla="*/ 1 w 10"/>
                  <a:gd name="T19" fmla="*/ 3 h 13"/>
                  <a:gd name="T20" fmla="*/ 0 w 10"/>
                  <a:gd name="T21" fmla="*/ 0 h 13"/>
                  <a:gd name="T22" fmla="*/ 7 w 10"/>
                  <a:gd name="T23" fmla="*/ 2 h 13"/>
                  <a:gd name="T24" fmla="*/ 8 w 10"/>
                  <a:gd name="T25" fmla="*/ 5 h 13"/>
                  <a:gd name="T26" fmla="*/ 10 w 10"/>
                  <a:gd name="T27" fmla="*/ 6 h 13"/>
                  <a:gd name="T28" fmla="*/ 10 w 10"/>
                  <a:gd name="T29" fmla="*/ 8 h 13"/>
                  <a:gd name="T30" fmla="*/ 8 w 10"/>
                  <a:gd name="T31" fmla="*/ 7 h 13"/>
                  <a:gd name="T32" fmla="*/ 6 w 10"/>
                  <a:gd name="T33" fmla="*/ 7 h 13"/>
                  <a:gd name="T34" fmla="*/ 7 w 10"/>
                  <a:gd name="T35" fmla="*/ 9 h 13"/>
                  <a:gd name="T36" fmla="*/ 7 w 10"/>
                  <a:gd name="T37" fmla="*/ 11 h 13"/>
                  <a:gd name="T38" fmla="*/ 5 w 10"/>
                  <a:gd name="T39" fmla="*/ 11 h 13"/>
                  <a:gd name="T40" fmla="*/ 4 w 10"/>
                  <a:gd name="T41" fmla="*/ 9 h 13"/>
                  <a:gd name="T42" fmla="*/ 4 w 10"/>
                  <a:gd name="T43" fmla="*/ 12 h 13"/>
                  <a:gd name="T44" fmla="*/ 5 w 10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lnTo>
                      <a:pt x="3" y="13"/>
                    </a:lnTo>
                    <a:lnTo>
                      <a:pt x="2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5" name="Freeform 576">
                <a:extLst>
                  <a:ext uri="{FF2B5EF4-FFF2-40B4-BE49-F238E27FC236}">
                    <a16:creationId xmlns:a16="http://schemas.microsoft.com/office/drawing/2014/main" id="{0F436B9E-A211-2B3D-D7B6-8BFB24DF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48"/>
                <a:ext cx="1" cy="1"/>
              </a:xfrm>
              <a:custGeom>
                <a:avLst/>
                <a:gdLst>
                  <a:gd name="T0" fmla="*/ 4 w 8"/>
                  <a:gd name="T1" fmla="*/ 4 h 14"/>
                  <a:gd name="T2" fmla="*/ 4 w 8"/>
                  <a:gd name="T3" fmla="*/ 6 h 14"/>
                  <a:gd name="T4" fmla="*/ 5 w 8"/>
                  <a:gd name="T5" fmla="*/ 8 h 14"/>
                  <a:gd name="T6" fmla="*/ 6 w 8"/>
                  <a:gd name="T7" fmla="*/ 9 h 14"/>
                  <a:gd name="T8" fmla="*/ 6 w 8"/>
                  <a:gd name="T9" fmla="*/ 11 h 14"/>
                  <a:gd name="T10" fmla="*/ 7 w 8"/>
                  <a:gd name="T11" fmla="*/ 12 h 14"/>
                  <a:gd name="T12" fmla="*/ 8 w 8"/>
                  <a:gd name="T13" fmla="*/ 14 h 14"/>
                  <a:gd name="T14" fmla="*/ 6 w 8"/>
                  <a:gd name="T15" fmla="*/ 14 h 14"/>
                  <a:gd name="T16" fmla="*/ 4 w 8"/>
                  <a:gd name="T17" fmla="*/ 13 h 14"/>
                  <a:gd name="T18" fmla="*/ 3 w 8"/>
                  <a:gd name="T19" fmla="*/ 12 h 14"/>
                  <a:gd name="T20" fmla="*/ 3 w 8"/>
                  <a:gd name="T21" fmla="*/ 10 h 14"/>
                  <a:gd name="T22" fmla="*/ 2 w 8"/>
                  <a:gd name="T23" fmla="*/ 8 h 14"/>
                  <a:gd name="T24" fmla="*/ 1 w 8"/>
                  <a:gd name="T25" fmla="*/ 7 h 14"/>
                  <a:gd name="T26" fmla="*/ 1 w 8"/>
                  <a:gd name="T27" fmla="*/ 4 h 14"/>
                  <a:gd name="T28" fmla="*/ 0 w 8"/>
                  <a:gd name="T29" fmla="*/ 3 h 14"/>
                  <a:gd name="T30" fmla="*/ 2 w 8"/>
                  <a:gd name="T31" fmla="*/ 3 h 14"/>
                  <a:gd name="T32" fmla="*/ 4 w 8"/>
                  <a:gd name="T33" fmla="*/ 4 h 14"/>
                  <a:gd name="T34" fmla="*/ 3 w 8"/>
                  <a:gd name="T35" fmla="*/ 2 h 14"/>
                  <a:gd name="T36" fmla="*/ 2 w 8"/>
                  <a:gd name="T37" fmla="*/ 0 h 14"/>
                  <a:gd name="T38" fmla="*/ 4 w 8"/>
                  <a:gd name="T39" fmla="*/ 1 h 14"/>
                  <a:gd name="T40" fmla="*/ 6 w 8"/>
                  <a:gd name="T41" fmla="*/ 1 h 14"/>
                  <a:gd name="T42" fmla="*/ 7 w 8"/>
                  <a:gd name="T43" fmla="*/ 3 h 14"/>
                  <a:gd name="T44" fmla="*/ 7 w 8"/>
                  <a:gd name="T45" fmla="*/ 4 h 14"/>
                  <a:gd name="T46" fmla="*/ 5 w 8"/>
                  <a:gd name="T47" fmla="*/ 4 h 14"/>
                  <a:gd name="T48" fmla="*/ 4 w 8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lnTo>
                      <a:pt x="4" y="6"/>
                    </a:lnTo>
                    <a:lnTo>
                      <a:pt x="5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6" name="Freeform 577">
                <a:extLst>
                  <a:ext uri="{FF2B5EF4-FFF2-40B4-BE49-F238E27FC236}">
                    <a16:creationId xmlns:a16="http://schemas.microsoft.com/office/drawing/2014/main" id="{6E7FB910-A881-C5FA-5021-0DF05E2A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45"/>
                <a:ext cx="1" cy="1"/>
              </a:xfrm>
              <a:custGeom>
                <a:avLst/>
                <a:gdLst>
                  <a:gd name="T0" fmla="*/ 16 w 16"/>
                  <a:gd name="T1" fmla="*/ 13 h 13"/>
                  <a:gd name="T2" fmla="*/ 14 w 16"/>
                  <a:gd name="T3" fmla="*/ 13 h 13"/>
                  <a:gd name="T4" fmla="*/ 12 w 16"/>
                  <a:gd name="T5" fmla="*/ 12 h 13"/>
                  <a:gd name="T6" fmla="*/ 12 w 16"/>
                  <a:gd name="T7" fmla="*/ 11 h 13"/>
                  <a:gd name="T8" fmla="*/ 11 w 16"/>
                  <a:gd name="T9" fmla="*/ 9 h 13"/>
                  <a:gd name="T10" fmla="*/ 9 w 16"/>
                  <a:gd name="T11" fmla="*/ 9 h 13"/>
                  <a:gd name="T12" fmla="*/ 7 w 16"/>
                  <a:gd name="T13" fmla="*/ 8 h 13"/>
                  <a:gd name="T14" fmla="*/ 7 w 16"/>
                  <a:gd name="T15" fmla="*/ 7 h 13"/>
                  <a:gd name="T16" fmla="*/ 5 w 16"/>
                  <a:gd name="T17" fmla="*/ 5 h 13"/>
                  <a:gd name="T18" fmla="*/ 3 w 16"/>
                  <a:gd name="T19" fmla="*/ 5 h 13"/>
                  <a:gd name="T20" fmla="*/ 2 w 16"/>
                  <a:gd name="T21" fmla="*/ 4 h 13"/>
                  <a:gd name="T22" fmla="*/ 1 w 16"/>
                  <a:gd name="T23" fmla="*/ 3 h 13"/>
                  <a:gd name="T24" fmla="*/ 0 w 16"/>
                  <a:gd name="T25" fmla="*/ 0 h 13"/>
                  <a:gd name="T26" fmla="*/ 2 w 16"/>
                  <a:gd name="T27" fmla="*/ 0 h 13"/>
                  <a:gd name="T28" fmla="*/ 4 w 16"/>
                  <a:gd name="T29" fmla="*/ 1 h 13"/>
                  <a:gd name="T30" fmla="*/ 5 w 16"/>
                  <a:gd name="T31" fmla="*/ 3 h 13"/>
                  <a:gd name="T32" fmla="*/ 5 w 16"/>
                  <a:gd name="T33" fmla="*/ 5 h 13"/>
                  <a:gd name="T34" fmla="*/ 8 w 16"/>
                  <a:gd name="T35" fmla="*/ 5 h 13"/>
                  <a:gd name="T36" fmla="*/ 10 w 16"/>
                  <a:gd name="T37" fmla="*/ 6 h 13"/>
                  <a:gd name="T38" fmla="*/ 10 w 16"/>
                  <a:gd name="T39" fmla="*/ 7 h 13"/>
                  <a:gd name="T40" fmla="*/ 11 w 16"/>
                  <a:gd name="T41" fmla="*/ 9 h 13"/>
                  <a:gd name="T42" fmla="*/ 13 w 16"/>
                  <a:gd name="T43" fmla="*/ 9 h 13"/>
                  <a:gd name="T44" fmla="*/ 14 w 16"/>
                  <a:gd name="T45" fmla="*/ 10 h 13"/>
                  <a:gd name="T46" fmla="*/ 15 w 16"/>
                  <a:gd name="T47" fmla="*/ 11 h 13"/>
                  <a:gd name="T48" fmla="*/ 16 w 16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3">
                    <a:moveTo>
                      <a:pt x="16" y="13"/>
                    </a:moveTo>
                    <a:lnTo>
                      <a:pt x="14" y="13"/>
                    </a:lnTo>
                    <a:lnTo>
                      <a:pt x="12" y="12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4" y="10"/>
                    </a:lnTo>
                    <a:lnTo>
                      <a:pt x="15" y="11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7" name="Freeform 578">
                <a:extLst>
                  <a:ext uri="{FF2B5EF4-FFF2-40B4-BE49-F238E27FC236}">
                    <a16:creationId xmlns:a16="http://schemas.microsoft.com/office/drawing/2014/main" id="{1388A04B-82D6-637C-B0F8-FFE49DCBE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43"/>
                <a:ext cx="1" cy="1"/>
              </a:xfrm>
              <a:custGeom>
                <a:avLst/>
                <a:gdLst>
                  <a:gd name="T0" fmla="*/ 12 w 12"/>
                  <a:gd name="T1" fmla="*/ 10 h 10"/>
                  <a:gd name="T2" fmla="*/ 10 w 12"/>
                  <a:gd name="T3" fmla="*/ 10 h 10"/>
                  <a:gd name="T4" fmla="*/ 9 w 12"/>
                  <a:gd name="T5" fmla="*/ 9 h 10"/>
                  <a:gd name="T6" fmla="*/ 8 w 12"/>
                  <a:gd name="T7" fmla="*/ 8 h 10"/>
                  <a:gd name="T8" fmla="*/ 8 w 12"/>
                  <a:gd name="T9" fmla="*/ 6 h 10"/>
                  <a:gd name="T10" fmla="*/ 6 w 12"/>
                  <a:gd name="T11" fmla="*/ 6 h 10"/>
                  <a:gd name="T12" fmla="*/ 4 w 12"/>
                  <a:gd name="T13" fmla="*/ 5 h 10"/>
                  <a:gd name="T14" fmla="*/ 5 w 12"/>
                  <a:gd name="T15" fmla="*/ 7 h 10"/>
                  <a:gd name="T16" fmla="*/ 5 w 12"/>
                  <a:gd name="T17" fmla="*/ 9 h 10"/>
                  <a:gd name="T18" fmla="*/ 4 w 12"/>
                  <a:gd name="T19" fmla="*/ 8 h 10"/>
                  <a:gd name="T20" fmla="*/ 2 w 12"/>
                  <a:gd name="T21" fmla="*/ 8 h 10"/>
                  <a:gd name="T22" fmla="*/ 0 w 12"/>
                  <a:gd name="T23" fmla="*/ 6 h 10"/>
                  <a:gd name="T24" fmla="*/ 0 w 12"/>
                  <a:gd name="T25" fmla="*/ 4 h 10"/>
                  <a:gd name="T26" fmla="*/ 2 w 12"/>
                  <a:gd name="T27" fmla="*/ 5 h 10"/>
                  <a:gd name="T28" fmla="*/ 4 w 12"/>
                  <a:gd name="T29" fmla="*/ 5 h 10"/>
                  <a:gd name="T30" fmla="*/ 3 w 12"/>
                  <a:gd name="T31" fmla="*/ 4 h 10"/>
                  <a:gd name="T32" fmla="*/ 3 w 12"/>
                  <a:gd name="T33" fmla="*/ 2 h 10"/>
                  <a:gd name="T34" fmla="*/ 5 w 12"/>
                  <a:gd name="T35" fmla="*/ 3 h 10"/>
                  <a:gd name="T36" fmla="*/ 6 w 12"/>
                  <a:gd name="T37" fmla="*/ 3 h 10"/>
                  <a:gd name="T38" fmla="*/ 6 w 12"/>
                  <a:gd name="T39" fmla="*/ 1 h 10"/>
                  <a:gd name="T40" fmla="*/ 5 w 12"/>
                  <a:gd name="T41" fmla="*/ 0 h 10"/>
                  <a:gd name="T42" fmla="*/ 7 w 12"/>
                  <a:gd name="T43" fmla="*/ 0 h 10"/>
                  <a:gd name="T44" fmla="*/ 9 w 12"/>
                  <a:gd name="T45" fmla="*/ 1 h 10"/>
                  <a:gd name="T46" fmla="*/ 9 w 12"/>
                  <a:gd name="T47" fmla="*/ 2 h 10"/>
                  <a:gd name="T48" fmla="*/ 10 w 12"/>
                  <a:gd name="T49" fmla="*/ 4 h 10"/>
                  <a:gd name="T50" fmla="*/ 8 w 12"/>
                  <a:gd name="T51" fmla="*/ 4 h 10"/>
                  <a:gd name="T52" fmla="*/ 6 w 12"/>
                  <a:gd name="T53" fmla="*/ 3 h 10"/>
                  <a:gd name="T54" fmla="*/ 8 w 12"/>
                  <a:gd name="T55" fmla="*/ 6 h 10"/>
                  <a:gd name="T56" fmla="*/ 9 w 12"/>
                  <a:gd name="T57" fmla="*/ 7 h 10"/>
                  <a:gd name="T58" fmla="*/ 11 w 12"/>
                  <a:gd name="T59" fmla="*/ 7 h 10"/>
                  <a:gd name="T60" fmla="*/ 12 w 12"/>
                  <a:gd name="T61" fmla="*/ 9 h 10"/>
                  <a:gd name="T62" fmla="*/ 12 w 12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0">
                    <a:moveTo>
                      <a:pt x="12" y="10"/>
                    </a:move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8" name="Freeform 579">
                <a:extLst>
                  <a:ext uri="{FF2B5EF4-FFF2-40B4-BE49-F238E27FC236}">
                    <a16:creationId xmlns:a16="http://schemas.microsoft.com/office/drawing/2014/main" id="{6B4DB5C3-BDD4-1B96-5919-D1EB30B4A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42"/>
                <a:ext cx="1" cy="2"/>
              </a:xfrm>
              <a:custGeom>
                <a:avLst/>
                <a:gdLst>
                  <a:gd name="T0" fmla="*/ 13 w 20"/>
                  <a:gd name="T1" fmla="*/ 24 h 25"/>
                  <a:gd name="T2" fmla="*/ 12 w 20"/>
                  <a:gd name="T3" fmla="*/ 20 h 25"/>
                  <a:gd name="T4" fmla="*/ 11 w 20"/>
                  <a:gd name="T5" fmla="*/ 19 h 25"/>
                  <a:gd name="T6" fmla="*/ 10 w 20"/>
                  <a:gd name="T7" fmla="*/ 17 h 25"/>
                  <a:gd name="T8" fmla="*/ 12 w 20"/>
                  <a:gd name="T9" fmla="*/ 18 h 25"/>
                  <a:gd name="T10" fmla="*/ 14 w 20"/>
                  <a:gd name="T11" fmla="*/ 18 h 25"/>
                  <a:gd name="T12" fmla="*/ 13 w 20"/>
                  <a:gd name="T13" fmla="*/ 17 h 25"/>
                  <a:gd name="T14" fmla="*/ 13 w 20"/>
                  <a:gd name="T15" fmla="*/ 14 h 25"/>
                  <a:gd name="T16" fmla="*/ 12 w 20"/>
                  <a:gd name="T17" fmla="*/ 12 h 25"/>
                  <a:gd name="T18" fmla="*/ 11 w 20"/>
                  <a:gd name="T19" fmla="*/ 11 h 25"/>
                  <a:gd name="T20" fmla="*/ 10 w 20"/>
                  <a:gd name="T21" fmla="*/ 10 h 25"/>
                  <a:gd name="T22" fmla="*/ 8 w 20"/>
                  <a:gd name="T23" fmla="*/ 10 h 25"/>
                  <a:gd name="T24" fmla="*/ 7 w 20"/>
                  <a:gd name="T25" fmla="*/ 8 h 25"/>
                  <a:gd name="T26" fmla="*/ 7 w 20"/>
                  <a:gd name="T27" fmla="*/ 7 h 25"/>
                  <a:gd name="T28" fmla="*/ 6 w 20"/>
                  <a:gd name="T29" fmla="*/ 5 h 25"/>
                  <a:gd name="T30" fmla="*/ 6 w 20"/>
                  <a:gd name="T31" fmla="*/ 4 h 25"/>
                  <a:gd name="T32" fmla="*/ 3 w 20"/>
                  <a:gd name="T33" fmla="*/ 3 h 25"/>
                  <a:gd name="T34" fmla="*/ 1 w 20"/>
                  <a:gd name="T35" fmla="*/ 3 h 25"/>
                  <a:gd name="T36" fmla="*/ 0 w 20"/>
                  <a:gd name="T37" fmla="*/ 1 h 25"/>
                  <a:gd name="T38" fmla="*/ 0 w 20"/>
                  <a:gd name="T39" fmla="*/ 0 h 25"/>
                  <a:gd name="T40" fmla="*/ 2 w 20"/>
                  <a:gd name="T41" fmla="*/ 0 h 25"/>
                  <a:gd name="T42" fmla="*/ 3 w 20"/>
                  <a:gd name="T43" fmla="*/ 0 h 25"/>
                  <a:gd name="T44" fmla="*/ 5 w 20"/>
                  <a:gd name="T45" fmla="*/ 2 h 25"/>
                  <a:gd name="T46" fmla="*/ 6 w 20"/>
                  <a:gd name="T47" fmla="*/ 4 h 25"/>
                  <a:gd name="T48" fmla="*/ 7 w 20"/>
                  <a:gd name="T49" fmla="*/ 4 h 25"/>
                  <a:gd name="T50" fmla="*/ 9 w 20"/>
                  <a:gd name="T51" fmla="*/ 5 h 25"/>
                  <a:gd name="T52" fmla="*/ 10 w 20"/>
                  <a:gd name="T53" fmla="*/ 6 h 25"/>
                  <a:gd name="T54" fmla="*/ 10 w 20"/>
                  <a:gd name="T55" fmla="*/ 8 h 25"/>
                  <a:gd name="T56" fmla="*/ 11 w 20"/>
                  <a:gd name="T57" fmla="*/ 9 h 25"/>
                  <a:gd name="T58" fmla="*/ 11 w 20"/>
                  <a:gd name="T59" fmla="*/ 11 h 25"/>
                  <a:gd name="T60" fmla="*/ 13 w 20"/>
                  <a:gd name="T61" fmla="*/ 11 h 25"/>
                  <a:gd name="T62" fmla="*/ 15 w 20"/>
                  <a:gd name="T63" fmla="*/ 12 h 25"/>
                  <a:gd name="T64" fmla="*/ 16 w 20"/>
                  <a:gd name="T65" fmla="*/ 13 h 25"/>
                  <a:gd name="T66" fmla="*/ 16 w 20"/>
                  <a:gd name="T67" fmla="*/ 16 h 25"/>
                  <a:gd name="T68" fmla="*/ 17 w 20"/>
                  <a:gd name="T69" fmla="*/ 19 h 25"/>
                  <a:gd name="T70" fmla="*/ 18 w 20"/>
                  <a:gd name="T71" fmla="*/ 22 h 25"/>
                  <a:gd name="T72" fmla="*/ 20 w 20"/>
                  <a:gd name="T73" fmla="*/ 25 h 25"/>
                  <a:gd name="T74" fmla="*/ 13 w 20"/>
                  <a:gd name="T7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5">
                    <a:moveTo>
                      <a:pt x="13" y="24"/>
                    </a:moveTo>
                    <a:lnTo>
                      <a:pt x="12" y="20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5" y="12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7" y="19"/>
                    </a:lnTo>
                    <a:lnTo>
                      <a:pt x="18" y="22"/>
                    </a:lnTo>
                    <a:lnTo>
                      <a:pt x="20" y="25"/>
                    </a:lnTo>
                    <a:lnTo>
                      <a:pt x="1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39" name="Freeform 580">
                <a:extLst>
                  <a:ext uri="{FF2B5EF4-FFF2-40B4-BE49-F238E27FC236}">
                    <a16:creationId xmlns:a16="http://schemas.microsoft.com/office/drawing/2014/main" id="{95A2DBA1-41C4-B6B5-4CD1-70F439A7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43"/>
                <a:ext cx="1" cy="0"/>
              </a:xfrm>
              <a:custGeom>
                <a:avLst/>
                <a:gdLst>
                  <a:gd name="T0" fmla="*/ 3 w 10"/>
                  <a:gd name="T1" fmla="*/ 4 h 8"/>
                  <a:gd name="T2" fmla="*/ 4 w 10"/>
                  <a:gd name="T3" fmla="*/ 5 h 8"/>
                  <a:gd name="T4" fmla="*/ 5 w 10"/>
                  <a:gd name="T5" fmla="*/ 8 h 8"/>
                  <a:gd name="T6" fmla="*/ 3 w 10"/>
                  <a:gd name="T7" fmla="*/ 7 h 8"/>
                  <a:gd name="T8" fmla="*/ 1 w 10"/>
                  <a:gd name="T9" fmla="*/ 7 h 8"/>
                  <a:gd name="T10" fmla="*/ 0 w 10"/>
                  <a:gd name="T11" fmla="*/ 4 h 8"/>
                  <a:gd name="T12" fmla="*/ 0 w 10"/>
                  <a:gd name="T13" fmla="*/ 3 h 8"/>
                  <a:gd name="T14" fmla="*/ 2 w 10"/>
                  <a:gd name="T15" fmla="*/ 3 h 8"/>
                  <a:gd name="T16" fmla="*/ 3 w 10"/>
                  <a:gd name="T17" fmla="*/ 4 h 8"/>
                  <a:gd name="T18" fmla="*/ 3 w 10"/>
                  <a:gd name="T19" fmla="*/ 2 h 8"/>
                  <a:gd name="T20" fmla="*/ 2 w 10"/>
                  <a:gd name="T21" fmla="*/ 0 h 8"/>
                  <a:gd name="T22" fmla="*/ 4 w 10"/>
                  <a:gd name="T23" fmla="*/ 1 h 8"/>
                  <a:gd name="T24" fmla="*/ 6 w 10"/>
                  <a:gd name="T25" fmla="*/ 1 h 8"/>
                  <a:gd name="T26" fmla="*/ 7 w 10"/>
                  <a:gd name="T27" fmla="*/ 2 h 8"/>
                  <a:gd name="T28" fmla="*/ 9 w 10"/>
                  <a:gd name="T29" fmla="*/ 2 h 8"/>
                  <a:gd name="T30" fmla="*/ 10 w 10"/>
                  <a:gd name="T31" fmla="*/ 4 h 8"/>
                  <a:gd name="T32" fmla="*/ 10 w 10"/>
                  <a:gd name="T33" fmla="*/ 5 h 8"/>
                  <a:gd name="T34" fmla="*/ 9 w 10"/>
                  <a:gd name="T35" fmla="*/ 5 h 8"/>
                  <a:gd name="T36" fmla="*/ 7 w 10"/>
                  <a:gd name="T37" fmla="*/ 5 h 8"/>
                  <a:gd name="T38" fmla="*/ 5 w 10"/>
                  <a:gd name="T39" fmla="*/ 4 h 8"/>
                  <a:gd name="T40" fmla="*/ 3 w 10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8">
                    <a:moveTo>
                      <a:pt x="3" y="4"/>
                    </a:moveTo>
                    <a:lnTo>
                      <a:pt x="4" y="5"/>
                    </a:lnTo>
                    <a:lnTo>
                      <a:pt x="5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0" name="Freeform 581">
                <a:extLst>
                  <a:ext uri="{FF2B5EF4-FFF2-40B4-BE49-F238E27FC236}">
                    <a16:creationId xmlns:a16="http://schemas.microsoft.com/office/drawing/2014/main" id="{160BED00-F368-7D4C-17AC-CA4CA155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40"/>
                <a:ext cx="1" cy="0"/>
              </a:xfrm>
              <a:custGeom>
                <a:avLst/>
                <a:gdLst>
                  <a:gd name="T0" fmla="*/ 5 w 10"/>
                  <a:gd name="T1" fmla="*/ 5 h 11"/>
                  <a:gd name="T2" fmla="*/ 3 w 10"/>
                  <a:gd name="T3" fmla="*/ 4 h 11"/>
                  <a:gd name="T4" fmla="*/ 1 w 10"/>
                  <a:gd name="T5" fmla="*/ 4 h 11"/>
                  <a:gd name="T6" fmla="*/ 1 w 10"/>
                  <a:gd name="T7" fmla="*/ 1 h 11"/>
                  <a:gd name="T8" fmla="*/ 0 w 10"/>
                  <a:gd name="T9" fmla="*/ 0 h 11"/>
                  <a:gd name="T10" fmla="*/ 2 w 10"/>
                  <a:gd name="T11" fmla="*/ 0 h 11"/>
                  <a:gd name="T12" fmla="*/ 4 w 10"/>
                  <a:gd name="T13" fmla="*/ 1 h 11"/>
                  <a:gd name="T14" fmla="*/ 6 w 10"/>
                  <a:gd name="T15" fmla="*/ 1 h 11"/>
                  <a:gd name="T16" fmla="*/ 7 w 10"/>
                  <a:gd name="T17" fmla="*/ 3 h 11"/>
                  <a:gd name="T18" fmla="*/ 8 w 10"/>
                  <a:gd name="T19" fmla="*/ 4 h 11"/>
                  <a:gd name="T20" fmla="*/ 8 w 10"/>
                  <a:gd name="T21" fmla="*/ 6 h 11"/>
                  <a:gd name="T22" fmla="*/ 9 w 10"/>
                  <a:gd name="T23" fmla="*/ 7 h 11"/>
                  <a:gd name="T24" fmla="*/ 10 w 10"/>
                  <a:gd name="T25" fmla="*/ 9 h 11"/>
                  <a:gd name="T26" fmla="*/ 8 w 10"/>
                  <a:gd name="T27" fmla="*/ 8 h 11"/>
                  <a:gd name="T28" fmla="*/ 6 w 10"/>
                  <a:gd name="T29" fmla="*/ 8 h 11"/>
                  <a:gd name="T30" fmla="*/ 7 w 10"/>
                  <a:gd name="T31" fmla="*/ 10 h 11"/>
                  <a:gd name="T32" fmla="*/ 7 w 10"/>
                  <a:gd name="T33" fmla="*/ 11 h 11"/>
                  <a:gd name="T34" fmla="*/ 6 w 10"/>
                  <a:gd name="T35" fmla="*/ 11 h 11"/>
                  <a:gd name="T36" fmla="*/ 4 w 10"/>
                  <a:gd name="T37" fmla="*/ 10 h 11"/>
                  <a:gd name="T38" fmla="*/ 3 w 10"/>
                  <a:gd name="T39" fmla="*/ 8 h 11"/>
                  <a:gd name="T40" fmla="*/ 3 w 10"/>
                  <a:gd name="T41" fmla="*/ 7 h 11"/>
                  <a:gd name="T42" fmla="*/ 4 w 10"/>
                  <a:gd name="T43" fmla="*/ 7 h 11"/>
                  <a:gd name="T44" fmla="*/ 6 w 10"/>
                  <a:gd name="T45" fmla="*/ 8 h 11"/>
                  <a:gd name="T46" fmla="*/ 6 w 10"/>
                  <a:gd name="T47" fmla="*/ 6 h 11"/>
                  <a:gd name="T48" fmla="*/ 5 w 10"/>
                  <a:gd name="T4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1">
                    <a:moveTo>
                      <a:pt x="5" y="5"/>
                    </a:moveTo>
                    <a:lnTo>
                      <a:pt x="3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1" name="Freeform 582">
                <a:extLst>
                  <a:ext uri="{FF2B5EF4-FFF2-40B4-BE49-F238E27FC236}">
                    <a16:creationId xmlns:a16="http://schemas.microsoft.com/office/drawing/2014/main" id="{602C7D7C-C043-0C06-D392-BF821524F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39"/>
                <a:ext cx="1" cy="1"/>
              </a:xfrm>
              <a:custGeom>
                <a:avLst/>
                <a:gdLst>
                  <a:gd name="T0" fmla="*/ 5 w 14"/>
                  <a:gd name="T1" fmla="*/ 8 h 14"/>
                  <a:gd name="T2" fmla="*/ 5 w 14"/>
                  <a:gd name="T3" fmla="*/ 10 h 14"/>
                  <a:gd name="T4" fmla="*/ 6 w 14"/>
                  <a:gd name="T5" fmla="*/ 11 h 14"/>
                  <a:gd name="T6" fmla="*/ 4 w 14"/>
                  <a:gd name="T7" fmla="*/ 11 h 14"/>
                  <a:gd name="T8" fmla="*/ 3 w 14"/>
                  <a:gd name="T9" fmla="*/ 10 h 14"/>
                  <a:gd name="T10" fmla="*/ 2 w 14"/>
                  <a:gd name="T11" fmla="*/ 9 h 14"/>
                  <a:gd name="T12" fmla="*/ 1 w 14"/>
                  <a:gd name="T13" fmla="*/ 7 h 14"/>
                  <a:gd name="T14" fmla="*/ 1 w 14"/>
                  <a:gd name="T15" fmla="*/ 5 h 14"/>
                  <a:gd name="T16" fmla="*/ 0 w 14"/>
                  <a:gd name="T17" fmla="*/ 4 h 14"/>
                  <a:gd name="T18" fmla="*/ 2 w 14"/>
                  <a:gd name="T19" fmla="*/ 4 h 14"/>
                  <a:gd name="T20" fmla="*/ 4 w 14"/>
                  <a:gd name="T21" fmla="*/ 5 h 14"/>
                  <a:gd name="T22" fmla="*/ 3 w 14"/>
                  <a:gd name="T23" fmla="*/ 3 h 14"/>
                  <a:gd name="T24" fmla="*/ 3 w 14"/>
                  <a:gd name="T25" fmla="*/ 2 h 14"/>
                  <a:gd name="T26" fmla="*/ 4 w 14"/>
                  <a:gd name="T27" fmla="*/ 2 h 14"/>
                  <a:gd name="T28" fmla="*/ 6 w 14"/>
                  <a:gd name="T29" fmla="*/ 2 h 14"/>
                  <a:gd name="T30" fmla="*/ 9 w 14"/>
                  <a:gd name="T31" fmla="*/ 3 h 14"/>
                  <a:gd name="T32" fmla="*/ 10 w 14"/>
                  <a:gd name="T33" fmla="*/ 3 h 14"/>
                  <a:gd name="T34" fmla="*/ 10 w 14"/>
                  <a:gd name="T35" fmla="*/ 2 h 14"/>
                  <a:gd name="T36" fmla="*/ 9 w 14"/>
                  <a:gd name="T37" fmla="*/ 0 h 14"/>
                  <a:gd name="T38" fmla="*/ 11 w 14"/>
                  <a:gd name="T39" fmla="*/ 1 h 14"/>
                  <a:gd name="T40" fmla="*/ 13 w 14"/>
                  <a:gd name="T41" fmla="*/ 1 h 14"/>
                  <a:gd name="T42" fmla="*/ 13 w 14"/>
                  <a:gd name="T43" fmla="*/ 3 h 14"/>
                  <a:gd name="T44" fmla="*/ 14 w 14"/>
                  <a:gd name="T45" fmla="*/ 4 h 14"/>
                  <a:gd name="T46" fmla="*/ 12 w 14"/>
                  <a:gd name="T47" fmla="*/ 4 h 14"/>
                  <a:gd name="T48" fmla="*/ 10 w 14"/>
                  <a:gd name="T49" fmla="*/ 3 h 14"/>
                  <a:gd name="T50" fmla="*/ 11 w 14"/>
                  <a:gd name="T51" fmla="*/ 5 h 14"/>
                  <a:gd name="T52" fmla="*/ 12 w 14"/>
                  <a:gd name="T53" fmla="*/ 7 h 14"/>
                  <a:gd name="T54" fmla="*/ 10 w 14"/>
                  <a:gd name="T55" fmla="*/ 6 h 14"/>
                  <a:gd name="T56" fmla="*/ 8 w 14"/>
                  <a:gd name="T57" fmla="*/ 6 h 14"/>
                  <a:gd name="T58" fmla="*/ 9 w 14"/>
                  <a:gd name="T59" fmla="*/ 7 h 14"/>
                  <a:gd name="T60" fmla="*/ 9 w 14"/>
                  <a:gd name="T61" fmla="*/ 9 h 14"/>
                  <a:gd name="T62" fmla="*/ 11 w 14"/>
                  <a:gd name="T63" fmla="*/ 9 h 14"/>
                  <a:gd name="T64" fmla="*/ 13 w 14"/>
                  <a:gd name="T65" fmla="*/ 10 h 14"/>
                  <a:gd name="T66" fmla="*/ 13 w 14"/>
                  <a:gd name="T67" fmla="*/ 11 h 14"/>
                  <a:gd name="T68" fmla="*/ 14 w 14"/>
                  <a:gd name="T69" fmla="*/ 14 h 14"/>
                  <a:gd name="T70" fmla="*/ 12 w 14"/>
                  <a:gd name="T71" fmla="*/ 14 h 14"/>
                  <a:gd name="T72" fmla="*/ 10 w 14"/>
                  <a:gd name="T73" fmla="*/ 12 h 14"/>
                  <a:gd name="T74" fmla="*/ 10 w 14"/>
                  <a:gd name="T75" fmla="*/ 10 h 14"/>
                  <a:gd name="T76" fmla="*/ 9 w 14"/>
                  <a:gd name="T77" fmla="*/ 9 h 14"/>
                  <a:gd name="T78" fmla="*/ 8 w 14"/>
                  <a:gd name="T79" fmla="*/ 8 h 14"/>
                  <a:gd name="T80" fmla="*/ 5 w 14"/>
                  <a:gd name="T8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4">
                    <a:moveTo>
                      <a:pt x="5" y="8"/>
                    </a:moveTo>
                    <a:lnTo>
                      <a:pt x="5" y="10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2" name="Freeform 583">
                <a:extLst>
                  <a:ext uri="{FF2B5EF4-FFF2-40B4-BE49-F238E27FC236}">
                    <a16:creationId xmlns:a16="http://schemas.microsoft.com/office/drawing/2014/main" id="{51843C39-55D4-FEC8-DD9B-59A738624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39"/>
                <a:ext cx="1" cy="1"/>
              </a:xfrm>
              <a:custGeom>
                <a:avLst/>
                <a:gdLst>
                  <a:gd name="T0" fmla="*/ 5 w 8"/>
                  <a:gd name="T1" fmla="*/ 6 h 9"/>
                  <a:gd name="T2" fmla="*/ 5 w 8"/>
                  <a:gd name="T3" fmla="*/ 8 h 9"/>
                  <a:gd name="T4" fmla="*/ 6 w 8"/>
                  <a:gd name="T5" fmla="*/ 9 h 9"/>
                  <a:gd name="T6" fmla="*/ 4 w 8"/>
                  <a:gd name="T7" fmla="*/ 9 h 9"/>
                  <a:gd name="T8" fmla="*/ 2 w 8"/>
                  <a:gd name="T9" fmla="*/ 8 h 9"/>
                  <a:gd name="T10" fmla="*/ 2 w 8"/>
                  <a:gd name="T11" fmla="*/ 7 h 9"/>
                  <a:gd name="T12" fmla="*/ 0 w 8"/>
                  <a:gd name="T13" fmla="*/ 5 h 9"/>
                  <a:gd name="T14" fmla="*/ 3 w 8"/>
                  <a:gd name="T15" fmla="*/ 5 h 9"/>
                  <a:gd name="T16" fmla="*/ 5 w 8"/>
                  <a:gd name="T17" fmla="*/ 6 h 9"/>
                  <a:gd name="T18" fmla="*/ 4 w 8"/>
                  <a:gd name="T19" fmla="*/ 4 h 9"/>
                  <a:gd name="T20" fmla="*/ 3 w 8"/>
                  <a:gd name="T21" fmla="*/ 3 h 9"/>
                  <a:gd name="T22" fmla="*/ 3 w 8"/>
                  <a:gd name="T23" fmla="*/ 1 h 9"/>
                  <a:gd name="T24" fmla="*/ 2 w 8"/>
                  <a:gd name="T25" fmla="*/ 0 h 9"/>
                  <a:gd name="T26" fmla="*/ 4 w 8"/>
                  <a:gd name="T27" fmla="*/ 0 h 9"/>
                  <a:gd name="T28" fmla="*/ 6 w 8"/>
                  <a:gd name="T29" fmla="*/ 1 h 9"/>
                  <a:gd name="T30" fmla="*/ 6 w 8"/>
                  <a:gd name="T31" fmla="*/ 2 h 9"/>
                  <a:gd name="T32" fmla="*/ 7 w 8"/>
                  <a:gd name="T33" fmla="*/ 4 h 9"/>
                  <a:gd name="T34" fmla="*/ 8 w 8"/>
                  <a:gd name="T35" fmla="*/ 5 h 9"/>
                  <a:gd name="T36" fmla="*/ 8 w 8"/>
                  <a:gd name="T37" fmla="*/ 7 h 9"/>
                  <a:gd name="T38" fmla="*/ 6 w 8"/>
                  <a:gd name="T39" fmla="*/ 6 h 9"/>
                  <a:gd name="T40" fmla="*/ 5 w 8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9">
                    <a:moveTo>
                      <a:pt x="5" y="6"/>
                    </a:moveTo>
                    <a:lnTo>
                      <a:pt x="5" y="8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3" name="Freeform 584">
                <a:extLst>
                  <a:ext uri="{FF2B5EF4-FFF2-40B4-BE49-F238E27FC236}">
                    <a16:creationId xmlns:a16="http://schemas.microsoft.com/office/drawing/2014/main" id="{359D1C7A-60A2-7E34-76FA-BBDD2887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39"/>
                <a:ext cx="0" cy="0"/>
              </a:xfrm>
              <a:custGeom>
                <a:avLst/>
                <a:gdLst>
                  <a:gd name="T0" fmla="*/ 8 w 12"/>
                  <a:gd name="T1" fmla="*/ 4 h 7"/>
                  <a:gd name="T2" fmla="*/ 9 w 12"/>
                  <a:gd name="T3" fmla="*/ 5 h 7"/>
                  <a:gd name="T4" fmla="*/ 9 w 12"/>
                  <a:gd name="T5" fmla="*/ 7 h 7"/>
                  <a:gd name="T6" fmla="*/ 8 w 12"/>
                  <a:gd name="T7" fmla="*/ 7 h 7"/>
                  <a:gd name="T8" fmla="*/ 5 w 12"/>
                  <a:gd name="T9" fmla="*/ 6 h 7"/>
                  <a:gd name="T10" fmla="*/ 3 w 12"/>
                  <a:gd name="T11" fmla="*/ 6 h 7"/>
                  <a:gd name="T12" fmla="*/ 1 w 12"/>
                  <a:gd name="T13" fmla="*/ 5 h 7"/>
                  <a:gd name="T14" fmla="*/ 1 w 12"/>
                  <a:gd name="T15" fmla="*/ 3 h 7"/>
                  <a:gd name="T16" fmla="*/ 0 w 12"/>
                  <a:gd name="T17" fmla="*/ 2 h 7"/>
                  <a:gd name="T18" fmla="*/ 2 w 12"/>
                  <a:gd name="T19" fmla="*/ 2 h 7"/>
                  <a:gd name="T20" fmla="*/ 4 w 12"/>
                  <a:gd name="T21" fmla="*/ 3 h 7"/>
                  <a:gd name="T22" fmla="*/ 6 w 12"/>
                  <a:gd name="T23" fmla="*/ 3 h 7"/>
                  <a:gd name="T24" fmla="*/ 8 w 12"/>
                  <a:gd name="T25" fmla="*/ 4 h 7"/>
                  <a:gd name="T26" fmla="*/ 8 w 12"/>
                  <a:gd name="T27" fmla="*/ 2 h 7"/>
                  <a:gd name="T28" fmla="*/ 6 w 12"/>
                  <a:gd name="T29" fmla="*/ 0 h 7"/>
                  <a:gd name="T30" fmla="*/ 9 w 12"/>
                  <a:gd name="T31" fmla="*/ 0 h 7"/>
                  <a:gd name="T32" fmla="*/ 11 w 12"/>
                  <a:gd name="T33" fmla="*/ 2 h 7"/>
                  <a:gd name="T34" fmla="*/ 11 w 12"/>
                  <a:gd name="T35" fmla="*/ 3 h 7"/>
                  <a:gd name="T36" fmla="*/ 12 w 12"/>
                  <a:gd name="T37" fmla="*/ 5 h 7"/>
                  <a:gd name="T38" fmla="*/ 10 w 12"/>
                  <a:gd name="T39" fmla="*/ 4 h 7"/>
                  <a:gd name="T40" fmla="*/ 8 w 12"/>
                  <a:gd name="T4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7">
                    <a:moveTo>
                      <a:pt x="8" y="4"/>
                    </a:moveTo>
                    <a:lnTo>
                      <a:pt x="9" y="5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4" name="Freeform 585">
                <a:extLst>
                  <a:ext uri="{FF2B5EF4-FFF2-40B4-BE49-F238E27FC236}">
                    <a16:creationId xmlns:a16="http://schemas.microsoft.com/office/drawing/2014/main" id="{8BC35C46-A5B8-4061-43EE-60587F97D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7" y="2833"/>
                <a:ext cx="1" cy="1"/>
              </a:xfrm>
              <a:custGeom>
                <a:avLst/>
                <a:gdLst>
                  <a:gd name="T0" fmla="*/ 12 w 12"/>
                  <a:gd name="T1" fmla="*/ 18 h 18"/>
                  <a:gd name="T2" fmla="*/ 10 w 12"/>
                  <a:gd name="T3" fmla="*/ 17 h 18"/>
                  <a:gd name="T4" fmla="*/ 9 w 12"/>
                  <a:gd name="T5" fmla="*/ 17 h 18"/>
                  <a:gd name="T6" fmla="*/ 8 w 12"/>
                  <a:gd name="T7" fmla="*/ 15 h 18"/>
                  <a:gd name="T8" fmla="*/ 8 w 12"/>
                  <a:gd name="T9" fmla="*/ 14 h 18"/>
                  <a:gd name="T10" fmla="*/ 7 w 12"/>
                  <a:gd name="T11" fmla="*/ 12 h 18"/>
                  <a:gd name="T12" fmla="*/ 7 w 12"/>
                  <a:gd name="T13" fmla="*/ 10 h 18"/>
                  <a:gd name="T14" fmla="*/ 5 w 12"/>
                  <a:gd name="T15" fmla="*/ 10 h 18"/>
                  <a:gd name="T16" fmla="*/ 2 w 12"/>
                  <a:gd name="T17" fmla="*/ 9 h 18"/>
                  <a:gd name="T18" fmla="*/ 1 w 12"/>
                  <a:gd name="T19" fmla="*/ 5 h 18"/>
                  <a:gd name="T20" fmla="*/ 0 w 12"/>
                  <a:gd name="T21" fmla="*/ 3 h 18"/>
                  <a:gd name="T22" fmla="*/ 0 w 12"/>
                  <a:gd name="T23" fmla="*/ 2 h 18"/>
                  <a:gd name="T24" fmla="*/ 2 w 12"/>
                  <a:gd name="T25" fmla="*/ 2 h 18"/>
                  <a:gd name="T26" fmla="*/ 5 w 12"/>
                  <a:gd name="T27" fmla="*/ 3 h 18"/>
                  <a:gd name="T28" fmla="*/ 4 w 12"/>
                  <a:gd name="T29" fmla="*/ 1 h 18"/>
                  <a:gd name="T30" fmla="*/ 2 w 12"/>
                  <a:gd name="T31" fmla="*/ 0 h 18"/>
                  <a:gd name="T32" fmla="*/ 5 w 12"/>
                  <a:gd name="T33" fmla="*/ 0 h 18"/>
                  <a:gd name="T34" fmla="*/ 7 w 12"/>
                  <a:gd name="T35" fmla="*/ 1 h 18"/>
                  <a:gd name="T36" fmla="*/ 8 w 12"/>
                  <a:gd name="T37" fmla="*/ 4 h 18"/>
                  <a:gd name="T38" fmla="*/ 9 w 12"/>
                  <a:gd name="T39" fmla="*/ 7 h 18"/>
                  <a:gd name="T40" fmla="*/ 9 w 12"/>
                  <a:gd name="T41" fmla="*/ 8 h 18"/>
                  <a:gd name="T42" fmla="*/ 7 w 12"/>
                  <a:gd name="T43" fmla="*/ 8 h 18"/>
                  <a:gd name="T44" fmla="*/ 6 w 12"/>
                  <a:gd name="T45" fmla="*/ 7 h 18"/>
                  <a:gd name="T46" fmla="*/ 6 w 12"/>
                  <a:gd name="T47" fmla="*/ 9 h 18"/>
                  <a:gd name="T48" fmla="*/ 7 w 12"/>
                  <a:gd name="T49" fmla="*/ 10 h 18"/>
                  <a:gd name="T50" fmla="*/ 8 w 12"/>
                  <a:gd name="T51" fmla="*/ 11 h 18"/>
                  <a:gd name="T52" fmla="*/ 10 w 12"/>
                  <a:gd name="T53" fmla="*/ 11 h 18"/>
                  <a:gd name="T54" fmla="*/ 11 w 12"/>
                  <a:gd name="T55" fmla="*/ 13 h 18"/>
                  <a:gd name="T56" fmla="*/ 11 w 12"/>
                  <a:gd name="T57" fmla="*/ 15 h 18"/>
                  <a:gd name="T58" fmla="*/ 12 w 12"/>
                  <a:gd name="T59" fmla="*/ 16 h 18"/>
                  <a:gd name="T60" fmla="*/ 12 w 12"/>
                  <a:gd name="T6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8">
                    <a:moveTo>
                      <a:pt x="12" y="18"/>
                    </a:moveTo>
                    <a:lnTo>
                      <a:pt x="10" y="17"/>
                    </a:lnTo>
                    <a:lnTo>
                      <a:pt x="9" y="17"/>
                    </a:lnTo>
                    <a:lnTo>
                      <a:pt x="8" y="15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2" y="9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2" y="16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5" name="Freeform 586">
                <a:extLst>
                  <a:ext uri="{FF2B5EF4-FFF2-40B4-BE49-F238E27FC236}">
                    <a16:creationId xmlns:a16="http://schemas.microsoft.com/office/drawing/2014/main" id="{8F15667F-8E9E-BA1E-C350-EE958FDCE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32"/>
                <a:ext cx="1" cy="1"/>
              </a:xfrm>
              <a:custGeom>
                <a:avLst/>
                <a:gdLst>
                  <a:gd name="T0" fmla="*/ 10 w 15"/>
                  <a:gd name="T1" fmla="*/ 6 h 11"/>
                  <a:gd name="T2" fmla="*/ 13 w 15"/>
                  <a:gd name="T3" fmla="*/ 6 h 11"/>
                  <a:gd name="T4" fmla="*/ 14 w 15"/>
                  <a:gd name="T5" fmla="*/ 7 h 11"/>
                  <a:gd name="T6" fmla="*/ 15 w 15"/>
                  <a:gd name="T7" fmla="*/ 8 h 11"/>
                  <a:gd name="T8" fmla="*/ 15 w 15"/>
                  <a:gd name="T9" fmla="*/ 11 h 11"/>
                  <a:gd name="T10" fmla="*/ 14 w 15"/>
                  <a:gd name="T11" fmla="*/ 9 h 11"/>
                  <a:gd name="T12" fmla="*/ 12 w 15"/>
                  <a:gd name="T13" fmla="*/ 9 h 11"/>
                  <a:gd name="T14" fmla="*/ 10 w 15"/>
                  <a:gd name="T15" fmla="*/ 7 h 11"/>
                  <a:gd name="T16" fmla="*/ 10 w 15"/>
                  <a:gd name="T17" fmla="*/ 6 h 11"/>
                  <a:gd name="T18" fmla="*/ 8 w 15"/>
                  <a:gd name="T19" fmla="*/ 5 h 11"/>
                  <a:gd name="T20" fmla="*/ 6 w 15"/>
                  <a:gd name="T21" fmla="*/ 4 h 11"/>
                  <a:gd name="T22" fmla="*/ 5 w 15"/>
                  <a:gd name="T23" fmla="*/ 4 h 11"/>
                  <a:gd name="T24" fmla="*/ 3 w 15"/>
                  <a:gd name="T25" fmla="*/ 3 h 11"/>
                  <a:gd name="T26" fmla="*/ 4 w 15"/>
                  <a:gd name="T27" fmla="*/ 5 h 11"/>
                  <a:gd name="T28" fmla="*/ 4 w 15"/>
                  <a:gd name="T29" fmla="*/ 7 h 11"/>
                  <a:gd name="T30" fmla="*/ 2 w 15"/>
                  <a:gd name="T31" fmla="*/ 6 h 11"/>
                  <a:gd name="T32" fmla="*/ 1 w 15"/>
                  <a:gd name="T33" fmla="*/ 6 h 11"/>
                  <a:gd name="T34" fmla="*/ 0 w 15"/>
                  <a:gd name="T35" fmla="*/ 4 h 11"/>
                  <a:gd name="T36" fmla="*/ 0 w 15"/>
                  <a:gd name="T37" fmla="*/ 2 h 11"/>
                  <a:gd name="T38" fmla="*/ 1 w 15"/>
                  <a:gd name="T39" fmla="*/ 3 h 11"/>
                  <a:gd name="T40" fmla="*/ 3 w 15"/>
                  <a:gd name="T41" fmla="*/ 3 h 11"/>
                  <a:gd name="T42" fmla="*/ 3 w 15"/>
                  <a:gd name="T43" fmla="*/ 2 h 11"/>
                  <a:gd name="T44" fmla="*/ 2 w 15"/>
                  <a:gd name="T45" fmla="*/ 0 h 11"/>
                  <a:gd name="T46" fmla="*/ 4 w 15"/>
                  <a:gd name="T47" fmla="*/ 1 h 11"/>
                  <a:gd name="T48" fmla="*/ 5 w 15"/>
                  <a:gd name="T49" fmla="*/ 1 h 11"/>
                  <a:gd name="T50" fmla="*/ 7 w 15"/>
                  <a:gd name="T51" fmla="*/ 2 h 11"/>
                  <a:gd name="T52" fmla="*/ 9 w 15"/>
                  <a:gd name="T53" fmla="*/ 2 h 11"/>
                  <a:gd name="T54" fmla="*/ 9 w 15"/>
                  <a:gd name="T55" fmla="*/ 4 h 11"/>
                  <a:gd name="T56" fmla="*/ 10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0" y="6"/>
                    </a:moveTo>
                    <a:lnTo>
                      <a:pt x="13" y="6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6" name="Freeform 587">
                <a:extLst>
                  <a:ext uri="{FF2B5EF4-FFF2-40B4-BE49-F238E27FC236}">
                    <a16:creationId xmlns:a16="http://schemas.microsoft.com/office/drawing/2014/main" id="{AC2FB3F9-3DF2-1904-A7C1-CB67D7947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86"/>
                <a:ext cx="1" cy="0"/>
              </a:xfrm>
              <a:custGeom>
                <a:avLst/>
                <a:gdLst>
                  <a:gd name="T0" fmla="*/ 9 w 12"/>
                  <a:gd name="T1" fmla="*/ 3 h 5"/>
                  <a:gd name="T2" fmla="*/ 10 w 12"/>
                  <a:gd name="T3" fmla="*/ 4 h 5"/>
                  <a:gd name="T4" fmla="*/ 12 w 12"/>
                  <a:gd name="T5" fmla="*/ 5 h 5"/>
                  <a:gd name="T6" fmla="*/ 10 w 12"/>
                  <a:gd name="T7" fmla="*/ 5 h 5"/>
                  <a:gd name="T8" fmla="*/ 8 w 12"/>
                  <a:gd name="T9" fmla="*/ 5 h 5"/>
                  <a:gd name="T10" fmla="*/ 6 w 12"/>
                  <a:gd name="T11" fmla="*/ 5 h 5"/>
                  <a:gd name="T12" fmla="*/ 5 w 12"/>
                  <a:gd name="T13" fmla="*/ 4 h 5"/>
                  <a:gd name="T14" fmla="*/ 4 w 12"/>
                  <a:gd name="T15" fmla="*/ 3 h 5"/>
                  <a:gd name="T16" fmla="*/ 2 w 12"/>
                  <a:gd name="T17" fmla="*/ 2 h 5"/>
                  <a:gd name="T18" fmla="*/ 1 w 12"/>
                  <a:gd name="T19" fmla="*/ 1 h 5"/>
                  <a:gd name="T20" fmla="*/ 0 w 12"/>
                  <a:gd name="T21" fmla="*/ 0 h 5"/>
                  <a:gd name="T22" fmla="*/ 2 w 12"/>
                  <a:gd name="T23" fmla="*/ 0 h 5"/>
                  <a:gd name="T24" fmla="*/ 4 w 12"/>
                  <a:gd name="T25" fmla="*/ 0 h 5"/>
                  <a:gd name="T26" fmla="*/ 5 w 12"/>
                  <a:gd name="T27" fmla="*/ 2 h 5"/>
                  <a:gd name="T28" fmla="*/ 6 w 12"/>
                  <a:gd name="T29" fmla="*/ 3 h 5"/>
                  <a:gd name="T30" fmla="*/ 7 w 12"/>
                  <a:gd name="T31" fmla="*/ 3 h 5"/>
                  <a:gd name="T32" fmla="*/ 9 w 12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5">
                    <a:moveTo>
                      <a:pt x="9" y="3"/>
                    </a:moveTo>
                    <a:lnTo>
                      <a:pt x="10" y="4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7" name="Freeform 588">
                <a:extLst>
                  <a:ext uri="{FF2B5EF4-FFF2-40B4-BE49-F238E27FC236}">
                    <a16:creationId xmlns:a16="http://schemas.microsoft.com/office/drawing/2014/main" id="{1FE5E21B-1FBC-BB33-8711-9DAFAF682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6" y="2886"/>
                <a:ext cx="0" cy="0"/>
              </a:xfrm>
              <a:custGeom>
                <a:avLst/>
                <a:gdLst>
                  <a:gd name="T0" fmla="*/ 7 w 8"/>
                  <a:gd name="T1" fmla="*/ 6 h 6"/>
                  <a:gd name="T2" fmla="*/ 6 w 8"/>
                  <a:gd name="T3" fmla="*/ 6 h 6"/>
                  <a:gd name="T4" fmla="*/ 4 w 8"/>
                  <a:gd name="T5" fmla="*/ 6 h 6"/>
                  <a:gd name="T6" fmla="*/ 3 w 8"/>
                  <a:gd name="T7" fmla="*/ 5 h 6"/>
                  <a:gd name="T8" fmla="*/ 2 w 8"/>
                  <a:gd name="T9" fmla="*/ 4 h 6"/>
                  <a:gd name="T10" fmla="*/ 1 w 8"/>
                  <a:gd name="T11" fmla="*/ 1 h 6"/>
                  <a:gd name="T12" fmla="*/ 0 w 8"/>
                  <a:gd name="T13" fmla="*/ 0 h 6"/>
                  <a:gd name="T14" fmla="*/ 1 w 8"/>
                  <a:gd name="T15" fmla="*/ 1 h 6"/>
                  <a:gd name="T16" fmla="*/ 3 w 8"/>
                  <a:gd name="T17" fmla="*/ 1 h 6"/>
                  <a:gd name="T18" fmla="*/ 5 w 8"/>
                  <a:gd name="T19" fmla="*/ 1 h 6"/>
                  <a:gd name="T20" fmla="*/ 6 w 8"/>
                  <a:gd name="T21" fmla="*/ 3 h 6"/>
                  <a:gd name="T22" fmla="*/ 7 w 8"/>
                  <a:gd name="T23" fmla="*/ 4 h 6"/>
                  <a:gd name="T24" fmla="*/ 8 w 8"/>
                  <a:gd name="T25" fmla="*/ 5 h 6"/>
                  <a:gd name="T26" fmla="*/ 7 w 8"/>
                  <a:gd name="T27" fmla="*/ 4 h 6"/>
                  <a:gd name="T28" fmla="*/ 5 w 8"/>
                  <a:gd name="T29" fmla="*/ 4 h 6"/>
                  <a:gd name="T30" fmla="*/ 6 w 8"/>
                  <a:gd name="T31" fmla="*/ 5 h 6"/>
                  <a:gd name="T32" fmla="*/ 7 w 8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8" name="Freeform 589">
                <a:extLst>
                  <a:ext uri="{FF2B5EF4-FFF2-40B4-BE49-F238E27FC236}">
                    <a16:creationId xmlns:a16="http://schemas.microsoft.com/office/drawing/2014/main" id="{2C815E4E-1A7B-23F4-4B61-55EEBFCFF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84"/>
                <a:ext cx="0" cy="0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4 h 5"/>
                  <a:gd name="T4" fmla="*/ 9 w 9"/>
                  <a:gd name="T5" fmla="*/ 5 h 5"/>
                  <a:gd name="T6" fmla="*/ 7 w 9"/>
                  <a:gd name="T7" fmla="*/ 5 h 5"/>
                  <a:gd name="T8" fmla="*/ 5 w 9"/>
                  <a:gd name="T9" fmla="*/ 4 h 5"/>
                  <a:gd name="T10" fmla="*/ 4 w 9"/>
                  <a:gd name="T11" fmla="*/ 4 h 5"/>
                  <a:gd name="T12" fmla="*/ 2 w 9"/>
                  <a:gd name="T13" fmla="*/ 4 h 5"/>
                  <a:gd name="T14" fmla="*/ 1 w 9"/>
                  <a:gd name="T15" fmla="*/ 3 h 5"/>
                  <a:gd name="T16" fmla="*/ 0 w 9"/>
                  <a:gd name="T17" fmla="*/ 2 h 5"/>
                  <a:gd name="T18" fmla="*/ 2 w 9"/>
                  <a:gd name="T19" fmla="*/ 2 h 5"/>
                  <a:gd name="T20" fmla="*/ 3 w 9"/>
                  <a:gd name="T21" fmla="*/ 2 h 5"/>
                  <a:gd name="T22" fmla="*/ 2 w 9"/>
                  <a:gd name="T23" fmla="*/ 1 h 5"/>
                  <a:gd name="T24" fmla="*/ 1 w 9"/>
                  <a:gd name="T25" fmla="*/ 0 h 5"/>
                  <a:gd name="T26" fmla="*/ 3 w 9"/>
                  <a:gd name="T27" fmla="*/ 0 h 5"/>
                  <a:gd name="T28" fmla="*/ 4 w 9"/>
                  <a:gd name="T29" fmla="*/ 1 h 5"/>
                  <a:gd name="T30" fmla="*/ 5 w 9"/>
                  <a:gd name="T31" fmla="*/ 2 h 5"/>
                  <a:gd name="T32" fmla="*/ 7 w 9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49" name="Freeform 590">
                <a:extLst>
                  <a:ext uri="{FF2B5EF4-FFF2-40B4-BE49-F238E27FC236}">
                    <a16:creationId xmlns:a16="http://schemas.microsoft.com/office/drawing/2014/main" id="{9F09F9DC-BCFD-011E-13F8-64787D01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83"/>
                <a:ext cx="1" cy="0"/>
              </a:xfrm>
              <a:custGeom>
                <a:avLst/>
                <a:gdLst>
                  <a:gd name="T0" fmla="*/ 6 w 13"/>
                  <a:gd name="T1" fmla="*/ 5 h 5"/>
                  <a:gd name="T2" fmla="*/ 0 w 13"/>
                  <a:gd name="T3" fmla="*/ 0 h 5"/>
                  <a:gd name="T4" fmla="*/ 5 w 13"/>
                  <a:gd name="T5" fmla="*/ 1 h 5"/>
                  <a:gd name="T6" fmla="*/ 11 w 13"/>
                  <a:gd name="T7" fmla="*/ 2 h 5"/>
                  <a:gd name="T8" fmla="*/ 12 w 13"/>
                  <a:gd name="T9" fmla="*/ 3 h 5"/>
                  <a:gd name="T10" fmla="*/ 13 w 13"/>
                  <a:gd name="T11" fmla="*/ 5 h 5"/>
                  <a:gd name="T12" fmla="*/ 12 w 13"/>
                  <a:gd name="T13" fmla="*/ 4 h 5"/>
                  <a:gd name="T14" fmla="*/ 10 w 13"/>
                  <a:gd name="T15" fmla="*/ 4 h 5"/>
                  <a:gd name="T16" fmla="*/ 8 w 13"/>
                  <a:gd name="T17" fmla="*/ 3 h 5"/>
                  <a:gd name="T18" fmla="*/ 7 w 13"/>
                  <a:gd name="T19" fmla="*/ 3 h 5"/>
                  <a:gd name="T20" fmla="*/ 8 w 13"/>
                  <a:gd name="T21" fmla="*/ 4 h 5"/>
                  <a:gd name="T22" fmla="*/ 9 w 13"/>
                  <a:gd name="T23" fmla="*/ 5 h 5"/>
                  <a:gd name="T24" fmla="*/ 7 w 13"/>
                  <a:gd name="T25" fmla="*/ 5 h 5"/>
                  <a:gd name="T26" fmla="*/ 6 w 1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lnTo>
                      <a:pt x="0" y="0"/>
                    </a:lnTo>
                    <a:lnTo>
                      <a:pt x="5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0" name="Freeform 591">
                <a:extLst>
                  <a:ext uri="{FF2B5EF4-FFF2-40B4-BE49-F238E27FC236}">
                    <a16:creationId xmlns:a16="http://schemas.microsoft.com/office/drawing/2014/main" id="{09D34861-6BA4-58EF-E997-DB86C88A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7" y="2883"/>
                <a:ext cx="0" cy="0"/>
              </a:xfrm>
              <a:custGeom>
                <a:avLst/>
                <a:gdLst>
                  <a:gd name="T0" fmla="*/ 7 w 9"/>
                  <a:gd name="T1" fmla="*/ 4 h 6"/>
                  <a:gd name="T2" fmla="*/ 8 w 9"/>
                  <a:gd name="T3" fmla="*/ 5 h 6"/>
                  <a:gd name="T4" fmla="*/ 9 w 9"/>
                  <a:gd name="T5" fmla="*/ 6 h 6"/>
                  <a:gd name="T6" fmla="*/ 7 w 9"/>
                  <a:gd name="T7" fmla="*/ 6 h 6"/>
                  <a:gd name="T8" fmla="*/ 5 w 9"/>
                  <a:gd name="T9" fmla="*/ 5 h 6"/>
                  <a:gd name="T10" fmla="*/ 4 w 9"/>
                  <a:gd name="T11" fmla="*/ 5 h 6"/>
                  <a:gd name="T12" fmla="*/ 2 w 9"/>
                  <a:gd name="T13" fmla="*/ 5 h 6"/>
                  <a:gd name="T14" fmla="*/ 1 w 9"/>
                  <a:gd name="T15" fmla="*/ 4 h 6"/>
                  <a:gd name="T16" fmla="*/ 0 w 9"/>
                  <a:gd name="T17" fmla="*/ 3 h 6"/>
                  <a:gd name="T18" fmla="*/ 2 w 9"/>
                  <a:gd name="T19" fmla="*/ 3 h 6"/>
                  <a:gd name="T20" fmla="*/ 3 w 9"/>
                  <a:gd name="T21" fmla="*/ 3 h 6"/>
                  <a:gd name="T22" fmla="*/ 2 w 9"/>
                  <a:gd name="T23" fmla="*/ 1 h 6"/>
                  <a:gd name="T24" fmla="*/ 1 w 9"/>
                  <a:gd name="T25" fmla="*/ 0 h 6"/>
                  <a:gd name="T26" fmla="*/ 3 w 9"/>
                  <a:gd name="T27" fmla="*/ 0 h 6"/>
                  <a:gd name="T28" fmla="*/ 4 w 9"/>
                  <a:gd name="T29" fmla="*/ 1 h 6"/>
                  <a:gd name="T30" fmla="*/ 5 w 9"/>
                  <a:gd name="T31" fmla="*/ 3 h 6"/>
                  <a:gd name="T32" fmla="*/ 7 w 9"/>
                  <a:gd name="T3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1" name="Freeform 592">
                <a:extLst>
                  <a:ext uri="{FF2B5EF4-FFF2-40B4-BE49-F238E27FC236}">
                    <a16:creationId xmlns:a16="http://schemas.microsoft.com/office/drawing/2014/main" id="{3D17A67E-4615-AFC0-3CF8-B449E0FB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80"/>
                <a:ext cx="0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5 h 7"/>
                  <a:gd name="T4" fmla="*/ 12 w 12"/>
                  <a:gd name="T5" fmla="*/ 7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4 h 7"/>
                  <a:gd name="T14" fmla="*/ 4 w 12"/>
                  <a:gd name="T15" fmla="*/ 3 h 7"/>
                  <a:gd name="T16" fmla="*/ 3 w 12"/>
                  <a:gd name="T17" fmla="*/ 2 h 7"/>
                  <a:gd name="T18" fmla="*/ 1 w 12"/>
                  <a:gd name="T19" fmla="*/ 1 h 7"/>
                  <a:gd name="T20" fmla="*/ 0 w 12"/>
                  <a:gd name="T21" fmla="*/ 0 h 7"/>
                  <a:gd name="T22" fmla="*/ 3 w 12"/>
                  <a:gd name="T23" fmla="*/ 0 h 7"/>
                  <a:gd name="T24" fmla="*/ 4 w 12"/>
                  <a:gd name="T25" fmla="*/ 1 h 7"/>
                  <a:gd name="T26" fmla="*/ 5 w 12"/>
                  <a:gd name="T27" fmla="*/ 2 h 7"/>
                  <a:gd name="T28" fmla="*/ 7 w 12"/>
                  <a:gd name="T29" fmla="*/ 3 h 7"/>
                  <a:gd name="T30" fmla="*/ 8 w 12"/>
                  <a:gd name="T31" fmla="*/ 3 h 7"/>
                  <a:gd name="T32" fmla="*/ 10 w 12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5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2" name="Freeform 593">
                <a:extLst>
                  <a:ext uri="{FF2B5EF4-FFF2-40B4-BE49-F238E27FC236}">
                    <a16:creationId xmlns:a16="http://schemas.microsoft.com/office/drawing/2014/main" id="{BFE6E2B5-9AA8-9D34-C39F-F89AC1C6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8"/>
                <a:ext cx="1" cy="1"/>
              </a:xfrm>
              <a:custGeom>
                <a:avLst/>
                <a:gdLst>
                  <a:gd name="T0" fmla="*/ 6 w 16"/>
                  <a:gd name="T1" fmla="*/ 3 h 6"/>
                  <a:gd name="T2" fmla="*/ 5 w 16"/>
                  <a:gd name="T3" fmla="*/ 2 h 6"/>
                  <a:gd name="T4" fmla="*/ 3 w 16"/>
                  <a:gd name="T5" fmla="*/ 2 h 6"/>
                  <a:gd name="T6" fmla="*/ 3 w 16"/>
                  <a:gd name="T7" fmla="*/ 2 h 6"/>
                  <a:gd name="T8" fmla="*/ 2 w 16"/>
                  <a:gd name="T9" fmla="*/ 1 h 6"/>
                  <a:gd name="T10" fmla="*/ 0 w 16"/>
                  <a:gd name="T11" fmla="*/ 0 h 6"/>
                  <a:gd name="T12" fmla="*/ 0 w 16"/>
                  <a:gd name="T13" fmla="*/ 0 h 6"/>
                  <a:gd name="T14" fmla="*/ 2 w 16"/>
                  <a:gd name="T15" fmla="*/ 0 h 6"/>
                  <a:gd name="T16" fmla="*/ 4 w 16"/>
                  <a:gd name="T17" fmla="*/ 1 h 6"/>
                  <a:gd name="T18" fmla="*/ 6 w 16"/>
                  <a:gd name="T19" fmla="*/ 1 h 6"/>
                  <a:gd name="T20" fmla="*/ 8 w 16"/>
                  <a:gd name="T21" fmla="*/ 1 h 6"/>
                  <a:gd name="T22" fmla="*/ 11 w 16"/>
                  <a:gd name="T23" fmla="*/ 2 h 6"/>
                  <a:gd name="T24" fmla="*/ 12 w 16"/>
                  <a:gd name="T25" fmla="*/ 3 h 6"/>
                  <a:gd name="T26" fmla="*/ 14 w 16"/>
                  <a:gd name="T27" fmla="*/ 3 h 6"/>
                  <a:gd name="T28" fmla="*/ 14 w 16"/>
                  <a:gd name="T29" fmla="*/ 3 h 6"/>
                  <a:gd name="T30" fmla="*/ 15 w 16"/>
                  <a:gd name="T31" fmla="*/ 4 h 6"/>
                  <a:gd name="T32" fmla="*/ 16 w 16"/>
                  <a:gd name="T33" fmla="*/ 6 h 6"/>
                  <a:gd name="T34" fmla="*/ 16 w 16"/>
                  <a:gd name="T35" fmla="*/ 6 h 6"/>
                  <a:gd name="T36" fmla="*/ 15 w 16"/>
                  <a:gd name="T37" fmla="*/ 6 h 6"/>
                  <a:gd name="T38" fmla="*/ 13 w 16"/>
                  <a:gd name="T39" fmla="*/ 6 h 6"/>
                  <a:gd name="T40" fmla="*/ 11 w 16"/>
                  <a:gd name="T41" fmla="*/ 4 h 6"/>
                  <a:gd name="T42" fmla="*/ 10 w 16"/>
                  <a:gd name="T43" fmla="*/ 4 h 6"/>
                  <a:gd name="T44" fmla="*/ 6 w 16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3" name="Freeform 594">
                <a:extLst>
                  <a:ext uri="{FF2B5EF4-FFF2-40B4-BE49-F238E27FC236}">
                    <a16:creationId xmlns:a16="http://schemas.microsoft.com/office/drawing/2014/main" id="{90403310-18BE-0B2A-16A5-E8DA3B24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" y="2877"/>
                <a:ext cx="1" cy="0"/>
              </a:xfrm>
              <a:custGeom>
                <a:avLst/>
                <a:gdLst>
                  <a:gd name="T0" fmla="*/ 4 w 9"/>
                  <a:gd name="T1" fmla="*/ 6 h 7"/>
                  <a:gd name="T2" fmla="*/ 2 w 9"/>
                  <a:gd name="T3" fmla="*/ 3 h 7"/>
                  <a:gd name="T4" fmla="*/ 1 w 9"/>
                  <a:gd name="T5" fmla="*/ 2 h 7"/>
                  <a:gd name="T6" fmla="*/ 0 w 9"/>
                  <a:gd name="T7" fmla="*/ 1 h 7"/>
                  <a:gd name="T8" fmla="*/ 2 w 9"/>
                  <a:gd name="T9" fmla="*/ 1 h 7"/>
                  <a:gd name="T10" fmla="*/ 3 w 9"/>
                  <a:gd name="T11" fmla="*/ 2 h 7"/>
                  <a:gd name="T12" fmla="*/ 2 w 9"/>
                  <a:gd name="T13" fmla="*/ 1 h 7"/>
                  <a:gd name="T14" fmla="*/ 1 w 9"/>
                  <a:gd name="T15" fmla="*/ 0 h 7"/>
                  <a:gd name="T16" fmla="*/ 3 w 9"/>
                  <a:gd name="T17" fmla="*/ 0 h 7"/>
                  <a:gd name="T18" fmla="*/ 5 w 9"/>
                  <a:gd name="T19" fmla="*/ 0 h 7"/>
                  <a:gd name="T20" fmla="*/ 7 w 9"/>
                  <a:gd name="T21" fmla="*/ 3 h 7"/>
                  <a:gd name="T22" fmla="*/ 8 w 9"/>
                  <a:gd name="T23" fmla="*/ 4 h 7"/>
                  <a:gd name="T24" fmla="*/ 9 w 9"/>
                  <a:gd name="T25" fmla="*/ 5 h 7"/>
                  <a:gd name="T26" fmla="*/ 7 w 9"/>
                  <a:gd name="T27" fmla="*/ 5 h 7"/>
                  <a:gd name="T28" fmla="*/ 5 w 9"/>
                  <a:gd name="T29" fmla="*/ 4 h 7"/>
                  <a:gd name="T30" fmla="*/ 7 w 9"/>
                  <a:gd name="T31" fmla="*/ 5 h 7"/>
                  <a:gd name="T32" fmla="*/ 8 w 9"/>
                  <a:gd name="T33" fmla="*/ 7 h 7"/>
                  <a:gd name="T34" fmla="*/ 6 w 9"/>
                  <a:gd name="T35" fmla="*/ 6 h 7"/>
                  <a:gd name="T36" fmla="*/ 4 w 9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4" y="6"/>
                    </a:moveTo>
                    <a:lnTo>
                      <a:pt x="2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4" name="Freeform 595">
                <a:extLst>
                  <a:ext uri="{FF2B5EF4-FFF2-40B4-BE49-F238E27FC236}">
                    <a16:creationId xmlns:a16="http://schemas.microsoft.com/office/drawing/2014/main" id="{956BC9A0-5BBF-16B3-0EC3-96082D8AE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5"/>
                <a:ext cx="1" cy="0"/>
              </a:xfrm>
              <a:custGeom>
                <a:avLst/>
                <a:gdLst>
                  <a:gd name="T0" fmla="*/ 11 w 11"/>
                  <a:gd name="T1" fmla="*/ 8 h 8"/>
                  <a:gd name="T2" fmla="*/ 10 w 11"/>
                  <a:gd name="T3" fmla="*/ 8 h 8"/>
                  <a:gd name="T4" fmla="*/ 7 w 11"/>
                  <a:gd name="T5" fmla="*/ 7 h 8"/>
                  <a:gd name="T6" fmla="*/ 6 w 11"/>
                  <a:gd name="T7" fmla="*/ 6 h 8"/>
                  <a:gd name="T8" fmla="*/ 5 w 11"/>
                  <a:gd name="T9" fmla="*/ 5 h 8"/>
                  <a:gd name="T10" fmla="*/ 3 w 11"/>
                  <a:gd name="T11" fmla="*/ 5 h 8"/>
                  <a:gd name="T12" fmla="*/ 2 w 11"/>
                  <a:gd name="T13" fmla="*/ 4 h 8"/>
                  <a:gd name="T14" fmla="*/ 1 w 11"/>
                  <a:gd name="T15" fmla="*/ 3 h 8"/>
                  <a:gd name="T16" fmla="*/ 0 w 11"/>
                  <a:gd name="T17" fmla="*/ 2 h 8"/>
                  <a:gd name="T18" fmla="*/ 1 w 11"/>
                  <a:gd name="T19" fmla="*/ 2 h 8"/>
                  <a:gd name="T20" fmla="*/ 3 w 11"/>
                  <a:gd name="T21" fmla="*/ 3 h 8"/>
                  <a:gd name="T22" fmla="*/ 2 w 11"/>
                  <a:gd name="T23" fmla="*/ 1 h 8"/>
                  <a:gd name="T24" fmla="*/ 1 w 11"/>
                  <a:gd name="T25" fmla="*/ 0 h 8"/>
                  <a:gd name="T26" fmla="*/ 3 w 11"/>
                  <a:gd name="T27" fmla="*/ 1 h 8"/>
                  <a:gd name="T28" fmla="*/ 4 w 11"/>
                  <a:gd name="T29" fmla="*/ 1 h 8"/>
                  <a:gd name="T30" fmla="*/ 5 w 11"/>
                  <a:gd name="T31" fmla="*/ 2 h 8"/>
                  <a:gd name="T32" fmla="*/ 6 w 11"/>
                  <a:gd name="T33" fmla="*/ 4 h 8"/>
                  <a:gd name="T34" fmla="*/ 7 w 11"/>
                  <a:gd name="T35" fmla="*/ 5 h 8"/>
                  <a:gd name="T36" fmla="*/ 8 w 11"/>
                  <a:gd name="T37" fmla="*/ 6 h 8"/>
                  <a:gd name="T38" fmla="*/ 11 w 11"/>
                  <a:gd name="T3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10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5" name="Freeform 596">
                <a:extLst>
                  <a:ext uri="{FF2B5EF4-FFF2-40B4-BE49-F238E27FC236}">
                    <a16:creationId xmlns:a16="http://schemas.microsoft.com/office/drawing/2014/main" id="{A66E37A8-A83A-CF00-C27B-1DC0EF38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71"/>
                <a:ext cx="0" cy="1"/>
              </a:xfrm>
              <a:custGeom>
                <a:avLst/>
                <a:gdLst>
                  <a:gd name="T0" fmla="*/ 8 w 10"/>
                  <a:gd name="T1" fmla="*/ 3 h 6"/>
                  <a:gd name="T2" fmla="*/ 9 w 10"/>
                  <a:gd name="T3" fmla="*/ 5 h 6"/>
                  <a:gd name="T4" fmla="*/ 10 w 10"/>
                  <a:gd name="T5" fmla="*/ 6 h 6"/>
                  <a:gd name="T6" fmla="*/ 8 w 10"/>
                  <a:gd name="T7" fmla="*/ 5 h 6"/>
                  <a:gd name="T8" fmla="*/ 6 w 10"/>
                  <a:gd name="T9" fmla="*/ 5 h 6"/>
                  <a:gd name="T10" fmla="*/ 4 w 10"/>
                  <a:gd name="T11" fmla="*/ 4 h 6"/>
                  <a:gd name="T12" fmla="*/ 2 w 10"/>
                  <a:gd name="T13" fmla="*/ 4 h 6"/>
                  <a:gd name="T14" fmla="*/ 1 w 10"/>
                  <a:gd name="T15" fmla="*/ 3 h 6"/>
                  <a:gd name="T16" fmla="*/ 0 w 10"/>
                  <a:gd name="T17" fmla="*/ 1 h 6"/>
                  <a:gd name="T18" fmla="*/ 2 w 10"/>
                  <a:gd name="T19" fmla="*/ 2 h 6"/>
                  <a:gd name="T20" fmla="*/ 4 w 10"/>
                  <a:gd name="T21" fmla="*/ 2 h 6"/>
                  <a:gd name="T22" fmla="*/ 3 w 10"/>
                  <a:gd name="T23" fmla="*/ 1 h 6"/>
                  <a:gd name="T24" fmla="*/ 2 w 10"/>
                  <a:gd name="T25" fmla="*/ 0 h 6"/>
                  <a:gd name="T26" fmla="*/ 3 w 10"/>
                  <a:gd name="T27" fmla="*/ 0 h 6"/>
                  <a:gd name="T28" fmla="*/ 5 w 10"/>
                  <a:gd name="T29" fmla="*/ 1 h 6"/>
                  <a:gd name="T30" fmla="*/ 6 w 10"/>
                  <a:gd name="T31" fmla="*/ 2 h 6"/>
                  <a:gd name="T32" fmla="*/ 8 w 10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6">
                    <a:moveTo>
                      <a:pt x="8" y="3"/>
                    </a:moveTo>
                    <a:lnTo>
                      <a:pt x="9" y="5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6" name="Freeform 597">
                <a:extLst>
                  <a:ext uri="{FF2B5EF4-FFF2-40B4-BE49-F238E27FC236}">
                    <a16:creationId xmlns:a16="http://schemas.microsoft.com/office/drawing/2014/main" id="{C6DE32D1-765B-4F38-69C6-4239F263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71"/>
                <a:ext cx="1" cy="1"/>
              </a:xfrm>
              <a:custGeom>
                <a:avLst/>
                <a:gdLst>
                  <a:gd name="T0" fmla="*/ 0 w 15"/>
                  <a:gd name="T1" fmla="*/ 0 h 8"/>
                  <a:gd name="T2" fmla="*/ 5 w 15"/>
                  <a:gd name="T3" fmla="*/ 1 h 8"/>
                  <a:gd name="T4" fmla="*/ 6 w 15"/>
                  <a:gd name="T5" fmla="*/ 2 h 8"/>
                  <a:gd name="T6" fmla="*/ 8 w 15"/>
                  <a:gd name="T7" fmla="*/ 2 h 8"/>
                  <a:gd name="T8" fmla="*/ 9 w 15"/>
                  <a:gd name="T9" fmla="*/ 3 h 8"/>
                  <a:gd name="T10" fmla="*/ 10 w 15"/>
                  <a:gd name="T11" fmla="*/ 5 h 8"/>
                  <a:gd name="T12" fmla="*/ 11 w 15"/>
                  <a:gd name="T13" fmla="*/ 5 h 8"/>
                  <a:gd name="T14" fmla="*/ 13 w 15"/>
                  <a:gd name="T15" fmla="*/ 6 h 8"/>
                  <a:gd name="T16" fmla="*/ 15 w 15"/>
                  <a:gd name="T17" fmla="*/ 8 h 8"/>
                  <a:gd name="T18" fmla="*/ 12 w 15"/>
                  <a:gd name="T19" fmla="*/ 7 h 8"/>
                  <a:gd name="T20" fmla="*/ 5 w 15"/>
                  <a:gd name="T21" fmla="*/ 5 h 8"/>
                  <a:gd name="T22" fmla="*/ 0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5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5" y="8"/>
                    </a:lnTo>
                    <a:lnTo>
                      <a:pt x="12" y="7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7" name="Freeform 598">
                <a:extLst>
                  <a:ext uri="{FF2B5EF4-FFF2-40B4-BE49-F238E27FC236}">
                    <a16:creationId xmlns:a16="http://schemas.microsoft.com/office/drawing/2014/main" id="{25D0D033-B722-B1D8-3C53-B4F01470D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70"/>
                <a:ext cx="1" cy="0"/>
              </a:xfrm>
              <a:custGeom>
                <a:avLst/>
                <a:gdLst>
                  <a:gd name="T0" fmla="*/ 8 w 11"/>
                  <a:gd name="T1" fmla="*/ 6 h 8"/>
                  <a:gd name="T2" fmla="*/ 9 w 11"/>
                  <a:gd name="T3" fmla="*/ 7 h 8"/>
                  <a:gd name="T4" fmla="*/ 11 w 11"/>
                  <a:gd name="T5" fmla="*/ 8 h 8"/>
                  <a:gd name="T6" fmla="*/ 9 w 11"/>
                  <a:gd name="T7" fmla="*/ 8 h 8"/>
                  <a:gd name="T8" fmla="*/ 7 w 11"/>
                  <a:gd name="T9" fmla="*/ 7 h 8"/>
                  <a:gd name="T10" fmla="*/ 6 w 11"/>
                  <a:gd name="T11" fmla="*/ 6 h 8"/>
                  <a:gd name="T12" fmla="*/ 5 w 11"/>
                  <a:gd name="T13" fmla="*/ 5 h 8"/>
                  <a:gd name="T14" fmla="*/ 4 w 11"/>
                  <a:gd name="T15" fmla="*/ 4 h 8"/>
                  <a:gd name="T16" fmla="*/ 2 w 11"/>
                  <a:gd name="T17" fmla="*/ 4 h 8"/>
                  <a:gd name="T18" fmla="*/ 1 w 11"/>
                  <a:gd name="T19" fmla="*/ 3 h 8"/>
                  <a:gd name="T20" fmla="*/ 0 w 11"/>
                  <a:gd name="T21" fmla="*/ 0 h 8"/>
                  <a:gd name="T22" fmla="*/ 2 w 11"/>
                  <a:gd name="T23" fmla="*/ 1 h 8"/>
                  <a:gd name="T24" fmla="*/ 3 w 11"/>
                  <a:gd name="T25" fmla="*/ 1 h 8"/>
                  <a:gd name="T26" fmla="*/ 5 w 11"/>
                  <a:gd name="T27" fmla="*/ 3 h 8"/>
                  <a:gd name="T28" fmla="*/ 6 w 11"/>
                  <a:gd name="T29" fmla="*/ 3 h 8"/>
                  <a:gd name="T30" fmla="*/ 7 w 11"/>
                  <a:gd name="T31" fmla="*/ 5 h 8"/>
                  <a:gd name="T32" fmla="*/ 8 w 11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lnTo>
                      <a:pt x="9" y="7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8" name="Freeform 599">
                <a:extLst>
                  <a:ext uri="{FF2B5EF4-FFF2-40B4-BE49-F238E27FC236}">
                    <a16:creationId xmlns:a16="http://schemas.microsoft.com/office/drawing/2014/main" id="{05A29B9A-9766-C31A-30BF-DEF65AB75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9"/>
                <a:ext cx="1" cy="1"/>
              </a:xfrm>
              <a:custGeom>
                <a:avLst/>
                <a:gdLst>
                  <a:gd name="T0" fmla="*/ 10 w 12"/>
                  <a:gd name="T1" fmla="*/ 4 h 7"/>
                  <a:gd name="T2" fmla="*/ 11 w 12"/>
                  <a:gd name="T3" fmla="*/ 6 h 7"/>
                  <a:gd name="T4" fmla="*/ 12 w 12"/>
                  <a:gd name="T5" fmla="*/ 7 h 7"/>
                  <a:gd name="T6" fmla="*/ 10 w 12"/>
                  <a:gd name="T7" fmla="*/ 6 h 7"/>
                  <a:gd name="T8" fmla="*/ 9 w 12"/>
                  <a:gd name="T9" fmla="*/ 6 h 7"/>
                  <a:gd name="T10" fmla="*/ 6 w 12"/>
                  <a:gd name="T11" fmla="*/ 5 h 7"/>
                  <a:gd name="T12" fmla="*/ 5 w 12"/>
                  <a:gd name="T13" fmla="*/ 4 h 7"/>
                  <a:gd name="T14" fmla="*/ 3 w 12"/>
                  <a:gd name="T15" fmla="*/ 4 h 7"/>
                  <a:gd name="T16" fmla="*/ 2 w 12"/>
                  <a:gd name="T17" fmla="*/ 3 h 7"/>
                  <a:gd name="T18" fmla="*/ 1 w 12"/>
                  <a:gd name="T19" fmla="*/ 2 h 7"/>
                  <a:gd name="T20" fmla="*/ 0 w 12"/>
                  <a:gd name="T21" fmla="*/ 0 h 7"/>
                  <a:gd name="T22" fmla="*/ 6 w 12"/>
                  <a:gd name="T23" fmla="*/ 3 h 7"/>
                  <a:gd name="T24" fmla="*/ 10 w 12"/>
                  <a:gd name="T2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lnTo>
                      <a:pt x="11" y="6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59" name="Freeform 600">
                <a:extLst>
                  <a:ext uri="{FF2B5EF4-FFF2-40B4-BE49-F238E27FC236}">
                    <a16:creationId xmlns:a16="http://schemas.microsoft.com/office/drawing/2014/main" id="{F33EDD6D-591D-886E-D611-B0C5C89B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9"/>
                <a:ext cx="0" cy="0"/>
              </a:xfrm>
              <a:custGeom>
                <a:avLst/>
                <a:gdLst>
                  <a:gd name="T0" fmla="*/ 8 w 9"/>
                  <a:gd name="T1" fmla="*/ 8 h 8"/>
                  <a:gd name="T2" fmla="*/ 5 w 9"/>
                  <a:gd name="T3" fmla="*/ 7 h 8"/>
                  <a:gd name="T4" fmla="*/ 3 w 9"/>
                  <a:gd name="T5" fmla="*/ 7 h 8"/>
                  <a:gd name="T6" fmla="*/ 3 w 9"/>
                  <a:gd name="T7" fmla="*/ 5 h 8"/>
                  <a:gd name="T8" fmla="*/ 2 w 9"/>
                  <a:gd name="T9" fmla="*/ 4 h 8"/>
                  <a:gd name="T10" fmla="*/ 1 w 9"/>
                  <a:gd name="T11" fmla="*/ 3 h 8"/>
                  <a:gd name="T12" fmla="*/ 0 w 9"/>
                  <a:gd name="T13" fmla="*/ 0 h 8"/>
                  <a:gd name="T14" fmla="*/ 1 w 9"/>
                  <a:gd name="T15" fmla="*/ 1 h 8"/>
                  <a:gd name="T16" fmla="*/ 3 w 9"/>
                  <a:gd name="T17" fmla="*/ 3 h 8"/>
                  <a:gd name="T18" fmla="*/ 5 w 9"/>
                  <a:gd name="T19" fmla="*/ 3 h 8"/>
                  <a:gd name="T20" fmla="*/ 7 w 9"/>
                  <a:gd name="T21" fmla="*/ 4 h 8"/>
                  <a:gd name="T22" fmla="*/ 8 w 9"/>
                  <a:gd name="T23" fmla="*/ 5 h 8"/>
                  <a:gd name="T24" fmla="*/ 9 w 9"/>
                  <a:gd name="T25" fmla="*/ 7 h 8"/>
                  <a:gd name="T26" fmla="*/ 7 w 9"/>
                  <a:gd name="T27" fmla="*/ 6 h 8"/>
                  <a:gd name="T28" fmla="*/ 5 w 9"/>
                  <a:gd name="T29" fmla="*/ 5 h 8"/>
                  <a:gd name="T30" fmla="*/ 7 w 9"/>
                  <a:gd name="T31" fmla="*/ 7 h 8"/>
                  <a:gd name="T32" fmla="*/ 8 w 9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0" name="Freeform 601">
                <a:extLst>
                  <a:ext uri="{FF2B5EF4-FFF2-40B4-BE49-F238E27FC236}">
                    <a16:creationId xmlns:a16="http://schemas.microsoft.com/office/drawing/2014/main" id="{357A669D-FFAA-7AE1-BE11-93BF07204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9"/>
                <a:ext cx="0" cy="1"/>
              </a:xfrm>
              <a:custGeom>
                <a:avLst/>
                <a:gdLst>
                  <a:gd name="T0" fmla="*/ 6 w 9"/>
                  <a:gd name="T1" fmla="*/ 10 h 13"/>
                  <a:gd name="T2" fmla="*/ 5 w 9"/>
                  <a:gd name="T3" fmla="*/ 8 h 13"/>
                  <a:gd name="T4" fmla="*/ 3 w 9"/>
                  <a:gd name="T5" fmla="*/ 5 h 13"/>
                  <a:gd name="T6" fmla="*/ 0 w 9"/>
                  <a:gd name="T7" fmla="*/ 0 h 13"/>
                  <a:gd name="T8" fmla="*/ 1 w 9"/>
                  <a:gd name="T9" fmla="*/ 1 h 13"/>
                  <a:gd name="T10" fmla="*/ 3 w 9"/>
                  <a:gd name="T11" fmla="*/ 1 h 13"/>
                  <a:gd name="T12" fmla="*/ 4 w 9"/>
                  <a:gd name="T13" fmla="*/ 3 h 13"/>
                  <a:gd name="T14" fmla="*/ 4 w 9"/>
                  <a:gd name="T15" fmla="*/ 4 h 13"/>
                  <a:gd name="T16" fmla="*/ 5 w 9"/>
                  <a:gd name="T17" fmla="*/ 5 h 13"/>
                  <a:gd name="T18" fmla="*/ 6 w 9"/>
                  <a:gd name="T19" fmla="*/ 7 h 13"/>
                  <a:gd name="T20" fmla="*/ 8 w 9"/>
                  <a:gd name="T21" fmla="*/ 9 h 13"/>
                  <a:gd name="T22" fmla="*/ 9 w 9"/>
                  <a:gd name="T23" fmla="*/ 12 h 13"/>
                  <a:gd name="T24" fmla="*/ 9 w 9"/>
                  <a:gd name="T25" fmla="*/ 13 h 13"/>
                  <a:gd name="T26" fmla="*/ 8 w 9"/>
                  <a:gd name="T27" fmla="*/ 12 h 13"/>
                  <a:gd name="T28" fmla="*/ 6 w 9"/>
                  <a:gd name="T2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6" y="10"/>
                    </a:moveTo>
                    <a:lnTo>
                      <a:pt x="5" y="8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8" y="9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1" name="Freeform 602">
                <a:extLst>
                  <a:ext uri="{FF2B5EF4-FFF2-40B4-BE49-F238E27FC236}">
                    <a16:creationId xmlns:a16="http://schemas.microsoft.com/office/drawing/2014/main" id="{3534DD0A-231A-D422-E14F-509C0ABD3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8"/>
                <a:ext cx="1" cy="1"/>
              </a:xfrm>
              <a:custGeom>
                <a:avLst/>
                <a:gdLst>
                  <a:gd name="T0" fmla="*/ 3 w 9"/>
                  <a:gd name="T1" fmla="*/ 5 h 10"/>
                  <a:gd name="T2" fmla="*/ 2 w 9"/>
                  <a:gd name="T3" fmla="*/ 3 h 10"/>
                  <a:gd name="T4" fmla="*/ 1 w 9"/>
                  <a:gd name="T5" fmla="*/ 2 h 10"/>
                  <a:gd name="T6" fmla="*/ 1 w 9"/>
                  <a:gd name="T7" fmla="*/ 1 h 10"/>
                  <a:gd name="T8" fmla="*/ 0 w 9"/>
                  <a:gd name="T9" fmla="*/ 1 h 10"/>
                  <a:gd name="T10" fmla="*/ 0 w 9"/>
                  <a:gd name="T11" fmla="*/ 0 h 10"/>
                  <a:gd name="T12" fmla="*/ 1 w 9"/>
                  <a:gd name="T13" fmla="*/ 1 h 10"/>
                  <a:gd name="T14" fmla="*/ 3 w 9"/>
                  <a:gd name="T15" fmla="*/ 2 h 10"/>
                  <a:gd name="T16" fmla="*/ 4 w 9"/>
                  <a:gd name="T17" fmla="*/ 3 h 10"/>
                  <a:gd name="T18" fmla="*/ 6 w 9"/>
                  <a:gd name="T19" fmla="*/ 4 h 10"/>
                  <a:gd name="T20" fmla="*/ 7 w 9"/>
                  <a:gd name="T21" fmla="*/ 6 h 10"/>
                  <a:gd name="T22" fmla="*/ 7 w 9"/>
                  <a:gd name="T23" fmla="*/ 7 h 10"/>
                  <a:gd name="T24" fmla="*/ 8 w 9"/>
                  <a:gd name="T25" fmla="*/ 9 h 10"/>
                  <a:gd name="T26" fmla="*/ 9 w 9"/>
                  <a:gd name="T27" fmla="*/ 10 h 10"/>
                  <a:gd name="T28" fmla="*/ 8 w 9"/>
                  <a:gd name="T29" fmla="*/ 10 h 10"/>
                  <a:gd name="T30" fmla="*/ 6 w 9"/>
                  <a:gd name="T31" fmla="*/ 9 h 10"/>
                  <a:gd name="T32" fmla="*/ 3 w 9"/>
                  <a:gd name="T33" fmla="*/ 7 h 10"/>
                  <a:gd name="T34" fmla="*/ 2 w 9"/>
                  <a:gd name="T35" fmla="*/ 7 h 10"/>
                  <a:gd name="T36" fmla="*/ 1 w 9"/>
                  <a:gd name="T37" fmla="*/ 5 h 10"/>
                  <a:gd name="T38" fmla="*/ 0 w 9"/>
                  <a:gd name="T39" fmla="*/ 4 h 10"/>
                  <a:gd name="T40" fmla="*/ 2 w 9"/>
                  <a:gd name="T41" fmla="*/ 5 h 10"/>
                  <a:gd name="T42" fmla="*/ 3 w 9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0">
                    <a:moveTo>
                      <a:pt x="3" y="5"/>
                    </a:move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6" y="9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2" name="Freeform 603">
                <a:extLst>
                  <a:ext uri="{FF2B5EF4-FFF2-40B4-BE49-F238E27FC236}">
                    <a16:creationId xmlns:a16="http://schemas.microsoft.com/office/drawing/2014/main" id="{3EB68FD3-B335-EA41-D300-8A7AF02C3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7"/>
                <a:ext cx="2" cy="1"/>
              </a:xfrm>
              <a:custGeom>
                <a:avLst/>
                <a:gdLst>
                  <a:gd name="T0" fmla="*/ 5 w 18"/>
                  <a:gd name="T1" fmla="*/ 14 h 18"/>
                  <a:gd name="T2" fmla="*/ 1 w 18"/>
                  <a:gd name="T3" fmla="*/ 8 h 18"/>
                  <a:gd name="T4" fmla="*/ 0 w 18"/>
                  <a:gd name="T5" fmla="*/ 5 h 18"/>
                  <a:gd name="T6" fmla="*/ 3 w 18"/>
                  <a:gd name="T7" fmla="*/ 7 h 18"/>
                  <a:gd name="T8" fmla="*/ 4 w 18"/>
                  <a:gd name="T9" fmla="*/ 7 h 18"/>
                  <a:gd name="T10" fmla="*/ 6 w 18"/>
                  <a:gd name="T11" fmla="*/ 8 h 18"/>
                  <a:gd name="T12" fmla="*/ 8 w 18"/>
                  <a:gd name="T13" fmla="*/ 9 h 18"/>
                  <a:gd name="T14" fmla="*/ 9 w 18"/>
                  <a:gd name="T15" fmla="*/ 9 h 18"/>
                  <a:gd name="T16" fmla="*/ 8 w 18"/>
                  <a:gd name="T17" fmla="*/ 8 h 18"/>
                  <a:gd name="T18" fmla="*/ 7 w 18"/>
                  <a:gd name="T19" fmla="*/ 7 h 18"/>
                  <a:gd name="T20" fmla="*/ 9 w 18"/>
                  <a:gd name="T21" fmla="*/ 7 h 18"/>
                  <a:gd name="T22" fmla="*/ 10 w 18"/>
                  <a:gd name="T23" fmla="*/ 8 h 18"/>
                  <a:gd name="T24" fmla="*/ 7 w 18"/>
                  <a:gd name="T25" fmla="*/ 3 h 18"/>
                  <a:gd name="T26" fmla="*/ 6 w 18"/>
                  <a:gd name="T27" fmla="*/ 1 h 18"/>
                  <a:gd name="T28" fmla="*/ 6 w 18"/>
                  <a:gd name="T29" fmla="*/ 0 h 18"/>
                  <a:gd name="T30" fmla="*/ 7 w 18"/>
                  <a:gd name="T31" fmla="*/ 1 h 18"/>
                  <a:gd name="T32" fmla="*/ 9 w 18"/>
                  <a:gd name="T33" fmla="*/ 2 h 18"/>
                  <a:gd name="T34" fmla="*/ 9 w 18"/>
                  <a:gd name="T35" fmla="*/ 3 h 18"/>
                  <a:gd name="T36" fmla="*/ 10 w 18"/>
                  <a:gd name="T37" fmla="*/ 4 h 18"/>
                  <a:gd name="T38" fmla="*/ 14 w 18"/>
                  <a:gd name="T39" fmla="*/ 9 h 18"/>
                  <a:gd name="T40" fmla="*/ 16 w 18"/>
                  <a:gd name="T41" fmla="*/ 13 h 18"/>
                  <a:gd name="T42" fmla="*/ 17 w 18"/>
                  <a:gd name="T43" fmla="*/ 15 h 18"/>
                  <a:gd name="T44" fmla="*/ 18 w 18"/>
                  <a:gd name="T45" fmla="*/ 16 h 18"/>
                  <a:gd name="T46" fmla="*/ 16 w 18"/>
                  <a:gd name="T47" fmla="*/ 15 h 18"/>
                  <a:gd name="T48" fmla="*/ 15 w 18"/>
                  <a:gd name="T49" fmla="*/ 14 h 18"/>
                  <a:gd name="T50" fmla="*/ 11 w 18"/>
                  <a:gd name="T51" fmla="*/ 13 h 18"/>
                  <a:gd name="T52" fmla="*/ 9 w 18"/>
                  <a:gd name="T53" fmla="*/ 12 h 18"/>
                  <a:gd name="T54" fmla="*/ 8 w 18"/>
                  <a:gd name="T55" fmla="*/ 12 h 18"/>
                  <a:gd name="T56" fmla="*/ 8 w 18"/>
                  <a:gd name="T57" fmla="*/ 13 h 18"/>
                  <a:gd name="T58" fmla="*/ 9 w 18"/>
                  <a:gd name="T59" fmla="*/ 14 h 18"/>
                  <a:gd name="T60" fmla="*/ 11 w 18"/>
                  <a:gd name="T61" fmla="*/ 17 h 18"/>
                  <a:gd name="T62" fmla="*/ 8 w 18"/>
                  <a:gd name="T63" fmla="*/ 15 h 18"/>
                  <a:gd name="T64" fmla="*/ 9 w 18"/>
                  <a:gd name="T65" fmla="*/ 17 h 18"/>
                  <a:gd name="T66" fmla="*/ 9 w 18"/>
                  <a:gd name="T67" fmla="*/ 18 h 18"/>
                  <a:gd name="T68" fmla="*/ 9 w 18"/>
                  <a:gd name="T69" fmla="*/ 18 h 18"/>
                  <a:gd name="T70" fmla="*/ 8 w 18"/>
                  <a:gd name="T71" fmla="*/ 17 h 18"/>
                  <a:gd name="T72" fmla="*/ 7 w 18"/>
                  <a:gd name="T73" fmla="*/ 17 h 18"/>
                  <a:gd name="T74" fmla="*/ 6 w 18"/>
                  <a:gd name="T75" fmla="*/ 17 h 18"/>
                  <a:gd name="T76" fmla="*/ 5 w 18"/>
                  <a:gd name="T77" fmla="*/ 15 h 18"/>
                  <a:gd name="T78" fmla="*/ 5 w 18"/>
                  <a:gd name="T7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8">
                    <a:moveTo>
                      <a:pt x="5" y="14"/>
                    </a:moveTo>
                    <a:lnTo>
                      <a:pt x="1" y="8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0" y="8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4" y="9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4"/>
                    </a:lnTo>
                    <a:lnTo>
                      <a:pt x="11" y="13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1" y="17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5" y="15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3" name="Freeform 604">
                <a:extLst>
                  <a:ext uri="{FF2B5EF4-FFF2-40B4-BE49-F238E27FC236}">
                    <a16:creationId xmlns:a16="http://schemas.microsoft.com/office/drawing/2014/main" id="{58DF295B-E3C9-C508-4813-6341DF1A9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56"/>
                <a:ext cx="1" cy="0"/>
              </a:xfrm>
              <a:custGeom>
                <a:avLst/>
                <a:gdLst>
                  <a:gd name="T0" fmla="*/ 12 w 12"/>
                  <a:gd name="T1" fmla="*/ 11 h 11"/>
                  <a:gd name="T2" fmla="*/ 9 w 12"/>
                  <a:gd name="T3" fmla="*/ 10 h 11"/>
                  <a:gd name="T4" fmla="*/ 6 w 12"/>
                  <a:gd name="T5" fmla="*/ 9 h 11"/>
                  <a:gd name="T6" fmla="*/ 5 w 12"/>
                  <a:gd name="T7" fmla="*/ 8 h 11"/>
                  <a:gd name="T8" fmla="*/ 4 w 12"/>
                  <a:gd name="T9" fmla="*/ 7 h 11"/>
                  <a:gd name="T10" fmla="*/ 3 w 12"/>
                  <a:gd name="T11" fmla="*/ 6 h 11"/>
                  <a:gd name="T12" fmla="*/ 2 w 12"/>
                  <a:gd name="T13" fmla="*/ 3 h 11"/>
                  <a:gd name="T14" fmla="*/ 1 w 12"/>
                  <a:gd name="T15" fmla="*/ 2 h 11"/>
                  <a:gd name="T16" fmla="*/ 0 w 12"/>
                  <a:gd name="T17" fmla="*/ 0 h 11"/>
                  <a:gd name="T18" fmla="*/ 2 w 12"/>
                  <a:gd name="T19" fmla="*/ 1 h 11"/>
                  <a:gd name="T20" fmla="*/ 3 w 12"/>
                  <a:gd name="T21" fmla="*/ 2 h 11"/>
                  <a:gd name="T22" fmla="*/ 4 w 12"/>
                  <a:gd name="T23" fmla="*/ 3 h 11"/>
                  <a:gd name="T24" fmla="*/ 5 w 12"/>
                  <a:gd name="T25" fmla="*/ 5 h 11"/>
                  <a:gd name="T26" fmla="*/ 6 w 12"/>
                  <a:gd name="T27" fmla="*/ 5 h 11"/>
                  <a:gd name="T28" fmla="*/ 9 w 12"/>
                  <a:gd name="T29" fmla="*/ 6 h 11"/>
                  <a:gd name="T30" fmla="*/ 10 w 12"/>
                  <a:gd name="T31" fmla="*/ 7 h 11"/>
                  <a:gd name="T32" fmla="*/ 10 w 12"/>
                  <a:gd name="T33" fmla="*/ 9 h 11"/>
                  <a:gd name="T34" fmla="*/ 12 w 12"/>
                  <a:gd name="T3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lnTo>
                      <a:pt x="9" y="10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4" name="Freeform 605">
                <a:extLst>
                  <a:ext uri="{FF2B5EF4-FFF2-40B4-BE49-F238E27FC236}">
                    <a16:creationId xmlns:a16="http://schemas.microsoft.com/office/drawing/2014/main" id="{0842F7B5-72EF-C32B-1D02-15EEDE0F2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5"/>
                <a:ext cx="0" cy="1"/>
              </a:xfrm>
              <a:custGeom>
                <a:avLst/>
                <a:gdLst>
                  <a:gd name="T0" fmla="*/ 6 w 11"/>
                  <a:gd name="T1" fmla="*/ 13 h 14"/>
                  <a:gd name="T2" fmla="*/ 4 w 11"/>
                  <a:gd name="T3" fmla="*/ 10 h 14"/>
                  <a:gd name="T4" fmla="*/ 3 w 11"/>
                  <a:gd name="T5" fmla="*/ 9 h 14"/>
                  <a:gd name="T6" fmla="*/ 3 w 11"/>
                  <a:gd name="T7" fmla="*/ 8 h 14"/>
                  <a:gd name="T8" fmla="*/ 2 w 11"/>
                  <a:gd name="T9" fmla="*/ 6 h 14"/>
                  <a:gd name="T10" fmla="*/ 1 w 11"/>
                  <a:gd name="T11" fmla="*/ 5 h 14"/>
                  <a:gd name="T12" fmla="*/ 0 w 11"/>
                  <a:gd name="T13" fmla="*/ 2 h 14"/>
                  <a:gd name="T14" fmla="*/ 0 w 11"/>
                  <a:gd name="T15" fmla="*/ 1 h 14"/>
                  <a:gd name="T16" fmla="*/ 1 w 11"/>
                  <a:gd name="T17" fmla="*/ 2 h 14"/>
                  <a:gd name="T18" fmla="*/ 3 w 11"/>
                  <a:gd name="T19" fmla="*/ 4 h 14"/>
                  <a:gd name="T20" fmla="*/ 2 w 11"/>
                  <a:gd name="T21" fmla="*/ 1 h 14"/>
                  <a:gd name="T22" fmla="*/ 1 w 11"/>
                  <a:gd name="T23" fmla="*/ 0 h 14"/>
                  <a:gd name="T24" fmla="*/ 2 w 11"/>
                  <a:gd name="T25" fmla="*/ 1 h 14"/>
                  <a:gd name="T26" fmla="*/ 4 w 11"/>
                  <a:gd name="T27" fmla="*/ 1 h 14"/>
                  <a:gd name="T28" fmla="*/ 6 w 11"/>
                  <a:gd name="T29" fmla="*/ 5 h 14"/>
                  <a:gd name="T30" fmla="*/ 6 w 11"/>
                  <a:gd name="T31" fmla="*/ 6 h 14"/>
                  <a:gd name="T32" fmla="*/ 7 w 11"/>
                  <a:gd name="T33" fmla="*/ 8 h 14"/>
                  <a:gd name="T34" fmla="*/ 8 w 11"/>
                  <a:gd name="T35" fmla="*/ 9 h 14"/>
                  <a:gd name="T36" fmla="*/ 10 w 11"/>
                  <a:gd name="T37" fmla="*/ 10 h 14"/>
                  <a:gd name="T38" fmla="*/ 11 w 11"/>
                  <a:gd name="T39" fmla="*/ 12 h 14"/>
                  <a:gd name="T40" fmla="*/ 11 w 11"/>
                  <a:gd name="T41" fmla="*/ 13 h 14"/>
                  <a:gd name="T42" fmla="*/ 10 w 11"/>
                  <a:gd name="T43" fmla="*/ 12 h 14"/>
                  <a:gd name="T44" fmla="*/ 7 w 11"/>
                  <a:gd name="T45" fmla="*/ 12 h 14"/>
                  <a:gd name="T46" fmla="*/ 8 w 11"/>
                  <a:gd name="T47" fmla="*/ 13 h 14"/>
                  <a:gd name="T48" fmla="*/ 10 w 11"/>
                  <a:gd name="T49" fmla="*/ 14 h 14"/>
                  <a:gd name="T50" fmla="*/ 7 w 11"/>
                  <a:gd name="T51" fmla="*/ 14 h 14"/>
                  <a:gd name="T52" fmla="*/ 6 w 11"/>
                  <a:gd name="T5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4">
                    <a:moveTo>
                      <a:pt x="6" y="13"/>
                    </a:moveTo>
                    <a:lnTo>
                      <a:pt x="4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2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5" name="Freeform 606">
                <a:extLst>
                  <a:ext uri="{FF2B5EF4-FFF2-40B4-BE49-F238E27FC236}">
                    <a16:creationId xmlns:a16="http://schemas.microsoft.com/office/drawing/2014/main" id="{BA999929-7EEC-CD29-7F68-B858669FA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6"/>
                <a:ext cx="1" cy="1"/>
              </a:xfrm>
              <a:custGeom>
                <a:avLst/>
                <a:gdLst>
                  <a:gd name="T0" fmla="*/ 12 w 12"/>
                  <a:gd name="T1" fmla="*/ 14 h 14"/>
                  <a:gd name="T2" fmla="*/ 11 w 12"/>
                  <a:gd name="T3" fmla="*/ 13 h 14"/>
                  <a:gd name="T4" fmla="*/ 9 w 12"/>
                  <a:gd name="T5" fmla="*/ 13 h 14"/>
                  <a:gd name="T6" fmla="*/ 8 w 12"/>
                  <a:gd name="T7" fmla="*/ 11 h 14"/>
                  <a:gd name="T8" fmla="*/ 8 w 12"/>
                  <a:gd name="T9" fmla="*/ 10 h 14"/>
                  <a:gd name="T10" fmla="*/ 7 w 12"/>
                  <a:gd name="T11" fmla="*/ 8 h 14"/>
                  <a:gd name="T12" fmla="*/ 6 w 12"/>
                  <a:gd name="T13" fmla="*/ 7 h 14"/>
                  <a:gd name="T14" fmla="*/ 5 w 12"/>
                  <a:gd name="T15" fmla="*/ 6 h 14"/>
                  <a:gd name="T16" fmla="*/ 3 w 12"/>
                  <a:gd name="T17" fmla="*/ 6 h 14"/>
                  <a:gd name="T18" fmla="*/ 2 w 12"/>
                  <a:gd name="T19" fmla="*/ 4 h 14"/>
                  <a:gd name="T20" fmla="*/ 2 w 12"/>
                  <a:gd name="T21" fmla="*/ 3 h 14"/>
                  <a:gd name="T22" fmla="*/ 0 w 12"/>
                  <a:gd name="T23" fmla="*/ 0 h 14"/>
                  <a:gd name="T24" fmla="*/ 2 w 12"/>
                  <a:gd name="T25" fmla="*/ 1 h 14"/>
                  <a:gd name="T26" fmla="*/ 3 w 12"/>
                  <a:gd name="T27" fmla="*/ 2 h 14"/>
                  <a:gd name="T28" fmla="*/ 4 w 12"/>
                  <a:gd name="T29" fmla="*/ 3 h 14"/>
                  <a:gd name="T30" fmla="*/ 5 w 12"/>
                  <a:gd name="T31" fmla="*/ 4 h 14"/>
                  <a:gd name="T32" fmla="*/ 6 w 12"/>
                  <a:gd name="T33" fmla="*/ 5 h 14"/>
                  <a:gd name="T34" fmla="*/ 8 w 12"/>
                  <a:gd name="T35" fmla="*/ 6 h 14"/>
                  <a:gd name="T36" fmla="*/ 9 w 12"/>
                  <a:gd name="T37" fmla="*/ 7 h 14"/>
                  <a:gd name="T38" fmla="*/ 11 w 12"/>
                  <a:gd name="T39" fmla="*/ 7 h 14"/>
                  <a:gd name="T40" fmla="*/ 11 w 12"/>
                  <a:gd name="T41" fmla="*/ 9 h 14"/>
                  <a:gd name="T42" fmla="*/ 12 w 12"/>
                  <a:gd name="T43" fmla="*/ 10 h 14"/>
                  <a:gd name="T44" fmla="*/ 11 w 12"/>
                  <a:gd name="T45" fmla="*/ 9 h 14"/>
                  <a:gd name="T46" fmla="*/ 9 w 12"/>
                  <a:gd name="T47" fmla="*/ 9 h 14"/>
                  <a:gd name="T48" fmla="*/ 10 w 12"/>
                  <a:gd name="T49" fmla="*/ 10 h 14"/>
                  <a:gd name="T50" fmla="*/ 11 w 12"/>
                  <a:gd name="T51" fmla="*/ 11 h 14"/>
                  <a:gd name="T52" fmla="*/ 12 w 12"/>
                  <a:gd name="T5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1" y="13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6" name="Freeform 607">
                <a:extLst>
                  <a:ext uri="{FF2B5EF4-FFF2-40B4-BE49-F238E27FC236}">
                    <a16:creationId xmlns:a16="http://schemas.microsoft.com/office/drawing/2014/main" id="{8311F3E2-F924-8F7D-11C7-C9A20182A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56"/>
                <a:ext cx="1" cy="0"/>
              </a:xfrm>
              <a:custGeom>
                <a:avLst/>
                <a:gdLst>
                  <a:gd name="T0" fmla="*/ 9 w 10"/>
                  <a:gd name="T1" fmla="*/ 6 h 8"/>
                  <a:gd name="T2" fmla="*/ 10 w 10"/>
                  <a:gd name="T3" fmla="*/ 7 h 8"/>
                  <a:gd name="T4" fmla="*/ 10 w 10"/>
                  <a:gd name="T5" fmla="*/ 8 h 8"/>
                  <a:gd name="T6" fmla="*/ 9 w 10"/>
                  <a:gd name="T7" fmla="*/ 8 h 8"/>
                  <a:gd name="T8" fmla="*/ 8 w 10"/>
                  <a:gd name="T9" fmla="*/ 7 h 8"/>
                  <a:gd name="T10" fmla="*/ 7 w 10"/>
                  <a:gd name="T11" fmla="*/ 6 h 8"/>
                  <a:gd name="T12" fmla="*/ 6 w 10"/>
                  <a:gd name="T13" fmla="*/ 4 h 8"/>
                  <a:gd name="T14" fmla="*/ 5 w 10"/>
                  <a:gd name="T15" fmla="*/ 3 h 8"/>
                  <a:gd name="T16" fmla="*/ 2 w 10"/>
                  <a:gd name="T17" fmla="*/ 3 h 8"/>
                  <a:gd name="T18" fmla="*/ 1 w 10"/>
                  <a:gd name="T19" fmla="*/ 1 h 8"/>
                  <a:gd name="T20" fmla="*/ 0 w 10"/>
                  <a:gd name="T21" fmla="*/ 0 h 8"/>
                  <a:gd name="T22" fmla="*/ 2 w 10"/>
                  <a:gd name="T23" fmla="*/ 1 h 8"/>
                  <a:gd name="T24" fmla="*/ 3 w 10"/>
                  <a:gd name="T25" fmla="*/ 2 h 8"/>
                  <a:gd name="T26" fmla="*/ 6 w 10"/>
                  <a:gd name="T27" fmla="*/ 2 h 8"/>
                  <a:gd name="T28" fmla="*/ 7 w 10"/>
                  <a:gd name="T29" fmla="*/ 3 h 8"/>
                  <a:gd name="T30" fmla="*/ 8 w 10"/>
                  <a:gd name="T31" fmla="*/ 4 h 8"/>
                  <a:gd name="T32" fmla="*/ 9 w 10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7" name="Freeform 608">
                <a:extLst>
                  <a:ext uri="{FF2B5EF4-FFF2-40B4-BE49-F238E27FC236}">
                    <a16:creationId xmlns:a16="http://schemas.microsoft.com/office/drawing/2014/main" id="{600EC70C-9586-5FF0-C942-CC1313D3FC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4" y="2856"/>
                <a:ext cx="24" cy="32"/>
              </a:xfrm>
              <a:custGeom>
                <a:avLst/>
                <a:gdLst>
                  <a:gd name="T0" fmla="*/ 343 w 384"/>
                  <a:gd name="T1" fmla="*/ 54 h 511"/>
                  <a:gd name="T2" fmla="*/ 333 w 384"/>
                  <a:gd name="T3" fmla="*/ 71 h 511"/>
                  <a:gd name="T4" fmla="*/ 331 w 384"/>
                  <a:gd name="T5" fmla="*/ 80 h 511"/>
                  <a:gd name="T6" fmla="*/ 296 w 384"/>
                  <a:gd name="T7" fmla="*/ 102 h 511"/>
                  <a:gd name="T8" fmla="*/ 232 w 384"/>
                  <a:gd name="T9" fmla="*/ 146 h 511"/>
                  <a:gd name="T10" fmla="*/ 224 w 384"/>
                  <a:gd name="T11" fmla="*/ 160 h 511"/>
                  <a:gd name="T12" fmla="*/ 216 w 384"/>
                  <a:gd name="T13" fmla="*/ 183 h 511"/>
                  <a:gd name="T14" fmla="*/ 202 w 384"/>
                  <a:gd name="T15" fmla="*/ 237 h 511"/>
                  <a:gd name="T16" fmla="*/ 150 w 384"/>
                  <a:gd name="T17" fmla="*/ 253 h 511"/>
                  <a:gd name="T18" fmla="*/ 111 w 384"/>
                  <a:gd name="T19" fmla="*/ 314 h 511"/>
                  <a:gd name="T20" fmla="*/ 111 w 384"/>
                  <a:gd name="T21" fmla="*/ 356 h 511"/>
                  <a:gd name="T22" fmla="*/ 50 w 384"/>
                  <a:gd name="T23" fmla="*/ 414 h 511"/>
                  <a:gd name="T24" fmla="*/ 23 w 384"/>
                  <a:gd name="T25" fmla="*/ 476 h 511"/>
                  <a:gd name="T26" fmla="*/ 63 w 384"/>
                  <a:gd name="T27" fmla="*/ 457 h 511"/>
                  <a:gd name="T28" fmla="*/ 27 w 384"/>
                  <a:gd name="T29" fmla="*/ 492 h 511"/>
                  <a:gd name="T30" fmla="*/ 2 w 384"/>
                  <a:gd name="T31" fmla="*/ 459 h 511"/>
                  <a:gd name="T32" fmla="*/ 11 w 384"/>
                  <a:gd name="T33" fmla="*/ 438 h 511"/>
                  <a:gd name="T34" fmla="*/ 22 w 384"/>
                  <a:gd name="T35" fmla="*/ 421 h 511"/>
                  <a:gd name="T36" fmla="*/ 36 w 384"/>
                  <a:gd name="T37" fmla="*/ 395 h 511"/>
                  <a:gd name="T38" fmla="*/ 48 w 384"/>
                  <a:gd name="T39" fmla="*/ 377 h 511"/>
                  <a:gd name="T40" fmla="*/ 58 w 384"/>
                  <a:gd name="T41" fmla="*/ 354 h 511"/>
                  <a:gd name="T42" fmla="*/ 77 w 384"/>
                  <a:gd name="T43" fmla="*/ 330 h 511"/>
                  <a:gd name="T44" fmla="*/ 96 w 384"/>
                  <a:gd name="T45" fmla="*/ 312 h 511"/>
                  <a:gd name="T46" fmla="*/ 110 w 384"/>
                  <a:gd name="T47" fmla="*/ 286 h 511"/>
                  <a:gd name="T48" fmla="*/ 124 w 384"/>
                  <a:gd name="T49" fmla="*/ 261 h 511"/>
                  <a:gd name="T50" fmla="*/ 138 w 384"/>
                  <a:gd name="T51" fmla="*/ 238 h 511"/>
                  <a:gd name="T52" fmla="*/ 155 w 384"/>
                  <a:gd name="T53" fmla="*/ 223 h 511"/>
                  <a:gd name="T54" fmla="*/ 172 w 384"/>
                  <a:gd name="T55" fmla="*/ 195 h 511"/>
                  <a:gd name="T56" fmla="*/ 188 w 384"/>
                  <a:gd name="T57" fmla="*/ 176 h 511"/>
                  <a:gd name="T58" fmla="*/ 198 w 384"/>
                  <a:gd name="T59" fmla="*/ 159 h 511"/>
                  <a:gd name="T60" fmla="*/ 219 w 384"/>
                  <a:gd name="T61" fmla="*/ 135 h 511"/>
                  <a:gd name="T62" fmla="*/ 230 w 384"/>
                  <a:gd name="T63" fmla="*/ 117 h 511"/>
                  <a:gd name="T64" fmla="*/ 242 w 384"/>
                  <a:gd name="T65" fmla="*/ 93 h 511"/>
                  <a:gd name="T66" fmla="*/ 264 w 384"/>
                  <a:gd name="T67" fmla="*/ 76 h 511"/>
                  <a:gd name="T68" fmla="*/ 278 w 384"/>
                  <a:gd name="T69" fmla="*/ 54 h 511"/>
                  <a:gd name="T70" fmla="*/ 302 w 384"/>
                  <a:gd name="T71" fmla="*/ 42 h 511"/>
                  <a:gd name="T72" fmla="*/ 317 w 384"/>
                  <a:gd name="T73" fmla="*/ 22 h 511"/>
                  <a:gd name="T74" fmla="*/ 345 w 384"/>
                  <a:gd name="T75" fmla="*/ 5 h 511"/>
                  <a:gd name="T76" fmla="*/ 381 w 384"/>
                  <a:gd name="T77" fmla="*/ 38 h 511"/>
                  <a:gd name="T78" fmla="*/ 351 w 384"/>
                  <a:gd name="T79" fmla="*/ 21 h 511"/>
                  <a:gd name="T80" fmla="*/ 366 w 384"/>
                  <a:gd name="T81" fmla="*/ 44 h 511"/>
                  <a:gd name="T82" fmla="*/ 356 w 384"/>
                  <a:gd name="T83" fmla="*/ 43 h 511"/>
                  <a:gd name="T84" fmla="*/ 355 w 384"/>
                  <a:gd name="T85" fmla="*/ 55 h 511"/>
                  <a:gd name="T86" fmla="*/ 344 w 384"/>
                  <a:gd name="T87" fmla="*/ 82 h 511"/>
                  <a:gd name="T88" fmla="*/ 323 w 384"/>
                  <a:gd name="T89" fmla="*/ 104 h 511"/>
                  <a:gd name="T90" fmla="*/ 301 w 384"/>
                  <a:gd name="T91" fmla="*/ 117 h 511"/>
                  <a:gd name="T92" fmla="*/ 290 w 384"/>
                  <a:gd name="T93" fmla="*/ 140 h 511"/>
                  <a:gd name="T94" fmla="*/ 265 w 384"/>
                  <a:gd name="T95" fmla="*/ 162 h 511"/>
                  <a:gd name="T96" fmla="*/ 252 w 384"/>
                  <a:gd name="T97" fmla="*/ 188 h 511"/>
                  <a:gd name="T98" fmla="*/ 235 w 384"/>
                  <a:gd name="T99" fmla="*/ 204 h 511"/>
                  <a:gd name="T100" fmla="*/ 227 w 384"/>
                  <a:gd name="T101" fmla="*/ 224 h 511"/>
                  <a:gd name="T102" fmla="*/ 204 w 384"/>
                  <a:gd name="T103" fmla="*/ 246 h 511"/>
                  <a:gd name="T104" fmla="*/ 192 w 384"/>
                  <a:gd name="T105" fmla="*/ 272 h 511"/>
                  <a:gd name="T106" fmla="*/ 176 w 384"/>
                  <a:gd name="T107" fmla="*/ 289 h 511"/>
                  <a:gd name="T108" fmla="*/ 159 w 384"/>
                  <a:gd name="T109" fmla="*/ 303 h 511"/>
                  <a:gd name="T110" fmla="*/ 147 w 384"/>
                  <a:gd name="T111" fmla="*/ 325 h 511"/>
                  <a:gd name="T112" fmla="*/ 138 w 384"/>
                  <a:gd name="T113" fmla="*/ 354 h 511"/>
                  <a:gd name="T114" fmla="*/ 116 w 384"/>
                  <a:gd name="T115" fmla="*/ 377 h 511"/>
                  <a:gd name="T116" fmla="*/ 110 w 384"/>
                  <a:gd name="T117" fmla="*/ 398 h 511"/>
                  <a:gd name="T118" fmla="*/ 90 w 384"/>
                  <a:gd name="T119" fmla="*/ 427 h 511"/>
                  <a:gd name="T120" fmla="*/ 76 w 384"/>
                  <a:gd name="T121" fmla="*/ 454 h 511"/>
                  <a:gd name="T122" fmla="*/ 62 w 384"/>
                  <a:gd name="T123" fmla="*/ 483 h 511"/>
                  <a:gd name="T124" fmla="*/ 41 w 384"/>
                  <a:gd name="T125" fmla="*/ 50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4" h="511">
                    <a:moveTo>
                      <a:pt x="329" y="38"/>
                    </a:moveTo>
                    <a:lnTo>
                      <a:pt x="330" y="38"/>
                    </a:lnTo>
                    <a:lnTo>
                      <a:pt x="331" y="38"/>
                    </a:lnTo>
                    <a:lnTo>
                      <a:pt x="332" y="39"/>
                    </a:lnTo>
                    <a:lnTo>
                      <a:pt x="332" y="39"/>
                    </a:lnTo>
                    <a:lnTo>
                      <a:pt x="332" y="38"/>
                    </a:lnTo>
                    <a:lnTo>
                      <a:pt x="331" y="36"/>
                    </a:lnTo>
                    <a:lnTo>
                      <a:pt x="334" y="38"/>
                    </a:lnTo>
                    <a:lnTo>
                      <a:pt x="332" y="35"/>
                    </a:lnTo>
                    <a:lnTo>
                      <a:pt x="331" y="34"/>
                    </a:lnTo>
                    <a:lnTo>
                      <a:pt x="331" y="33"/>
                    </a:lnTo>
                    <a:lnTo>
                      <a:pt x="332" y="33"/>
                    </a:lnTo>
                    <a:lnTo>
                      <a:pt x="334" y="34"/>
                    </a:lnTo>
                    <a:lnTo>
                      <a:pt x="338" y="35"/>
                    </a:lnTo>
                    <a:lnTo>
                      <a:pt x="339" y="36"/>
                    </a:lnTo>
                    <a:lnTo>
                      <a:pt x="341" y="37"/>
                    </a:lnTo>
                    <a:lnTo>
                      <a:pt x="340" y="36"/>
                    </a:lnTo>
                    <a:lnTo>
                      <a:pt x="339" y="34"/>
                    </a:lnTo>
                    <a:lnTo>
                      <a:pt x="337" y="30"/>
                    </a:lnTo>
                    <a:lnTo>
                      <a:pt x="333" y="25"/>
                    </a:lnTo>
                    <a:lnTo>
                      <a:pt x="332" y="24"/>
                    </a:lnTo>
                    <a:lnTo>
                      <a:pt x="332" y="23"/>
                    </a:lnTo>
                    <a:lnTo>
                      <a:pt x="330" y="22"/>
                    </a:lnTo>
                    <a:lnTo>
                      <a:pt x="329" y="21"/>
                    </a:lnTo>
                    <a:lnTo>
                      <a:pt x="329" y="22"/>
                    </a:lnTo>
                    <a:lnTo>
                      <a:pt x="330" y="24"/>
                    </a:lnTo>
                    <a:lnTo>
                      <a:pt x="333" y="29"/>
                    </a:lnTo>
                    <a:lnTo>
                      <a:pt x="332" y="28"/>
                    </a:lnTo>
                    <a:lnTo>
                      <a:pt x="330" y="28"/>
                    </a:lnTo>
                    <a:lnTo>
                      <a:pt x="331" y="29"/>
                    </a:lnTo>
                    <a:lnTo>
                      <a:pt x="332" y="30"/>
                    </a:lnTo>
                    <a:lnTo>
                      <a:pt x="331" y="30"/>
                    </a:lnTo>
                    <a:lnTo>
                      <a:pt x="329" y="29"/>
                    </a:lnTo>
                    <a:lnTo>
                      <a:pt x="327" y="28"/>
                    </a:lnTo>
                    <a:lnTo>
                      <a:pt x="326" y="28"/>
                    </a:lnTo>
                    <a:lnTo>
                      <a:pt x="323" y="26"/>
                    </a:lnTo>
                    <a:lnTo>
                      <a:pt x="324" y="29"/>
                    </a:lnTo>
                    <a:lnTo>
                      <a:pt x="328" y="35"/>
                    </a:lnTo>
                    <a:lnTo>
                      <a:pt x="328" y="36"/>
                    </a:lnTo>
                    <a:lnTo>
                      <a:pt x="329" y="38"/>
                    </a:lnTo>
                    <a:close/>
                    <a:moveTo>
                      <a:pt x="331" y="44"/>
                    </a:moveTo>
                    <a:lnTo>
                      <a:pt x="332" y="45"/>
                    </a:lnTo>
                    <a:lnTo>
                      <a:pt x="333" y="47"/>
                    </a:lnTo>
                    <a:lnTo>
                      <a:pt x="334" y="47"/>
                    </a:lnTo>
                    <a:lnTo>
                      <a:pt x="337" y="49"/>
                    </a:lnTo>
                    <a:lnTo>
                      <a:pt x="339" y="50"/>
                    </a:lnTo>
                    <a:lnTo>
                      <a:pt x="340" y="50"/>
                    </a:lnTo>
                    <a:lnTo>
                      <a:pt x="339" y="49"/>
                    </a:lnTo>
                    <a:lnTo>
                      <a:pt x="338" y="47"/>
                    </a:lnTo>
                    <a:lnTo>
                      <a:pt x="338" y="46"/>
                    </a:lnTo>
                    <a:lnTo>
                      <a:pt x="337" y="44"/>
                    </a:lnTo>
                    <a:lnTo>
                      <a:pt x="335" y="43"/>
                    </a:lnTo>
                    <a:lnTo>
                      <a:pt x="334" y="42"/>
                    </a:lnTo>
                    <a:lnTo>
                      <a:pt x="332" y="41"/>
                    </a:lnTo>
                    <a:lnTo>
                      <a:pt x="331" y="40"/>
                    </a:lnTo>
                    <a:lnTo>
                      <a:pt x="331" y="41"/>
                    </a:lnTo>
                    <a:lnTo>
                      <a:pt x="332" y="41"/>
                    </a:lnTo>
                    <a:lnTo>
                      <a:pt x="332" y="42"/>
                    </a:lnTo>
                    <a:lnTo>
                      <a:pt x="333" y="43"/>
                    </a:lnTo>
                    <a:lnTo>
                      <a:pt x="334" y="45"/>
                    </a:lnTo>
                    <a:lnTo>
                      <a:pt x="333" y="45"/>
                    </a:lnTo>
                    <a:lnTo>
                      <a:pt x="331" y="44"/>
                    </a:lnTo>
                    <a:close/>
                    <a:moveTo>
                      <a:pt x="351" y="66"/>
                    </a:moveTo>
                    <a:lnTo>
                      <a:pt x="351" y="65"/>
                    </a:lnTo>
                    <a:lnTo>
                      <a:pt x="350" y="62"/>
                    </a:lnTo>
                    <a:lnTo>
                      <a:pt x="348" y="60"/>
                    </a:lnTo>
                    <a:lnTo>
                      <a:pt x="347" y="58"/>
                    </a:lnTo>
                    <a:lnTo>
                      <a:pt x="346" y="57"/>
                    </a:lnTo>
                    <a:lnTo>
                      <a:pt x="346" y="56"/>
                    </a:lnTo>
                    <a:lnTo>
                      <a:pt x="345" y="54"/>
                    </a:lnTo>
                    <a:lnTo>
                      <a:pt x="343" y="54"/>
                    </a:lnTo>
                    <a:lnTo>
                      <a:pt x="342" y="53"/>
                    </a:lnTo>
                    <a:lnTo>
                      <a:pt x="345" y="58"/>
                    </a:lnTo>
                    <a:lnTo>
                      <a:pt x="347" y="61"/>
                    </a:lnTo>
                    <a:lnTo>
                      <a:pt x="348" y="63"/>
                    </a:lnTo>
                    <a:lnTo>
                      <a:pt x="350" y="65"/>
                    </a:lnTo>
                    <a:lnTo>
                      <a:pt x="351" y="66"/>
                    </a:lnTo>
                    <a:close/>
                    <a:moveTo>
                      <a:pt x="319" y="51"/>
                    </a:moveTo>
                    <a:lnTo>
                      <a:pt x="321" y="52"/>
                    </a:lnTo>
                    <a:lnTo>
                      <a:pt x="323" y="53"/>
                    </a:lnTo>
                    <a:lnTo>
                      <a:pt x="322" y="51"/>
                    </a:lnTo>
                    <a:lnTo>
                      <a:pt x="321" y="50"/>
                    </a:lnTo>
                    <a:lnTo>
                      <a:pt x="319" y="49"/>
                    </a:lnTo>
                    <a:lnTo>
                      <a:pt x="317" y="49"/>
                    </a:lnTo>
                    <a:lnTo>
                      <a:pt x="315" y="47"/>
                    </a:lnTo>
                    <a:lnTo>
                      <a:pt x="314" y="46"/>
                    </a:lnTo>
                    <a:lnTo>
                      <a:pt x="315" y="49"/>
                    </a:lnTo>
                    <a:lnTo>
                      <a:pt x="316" y="50"/>
                    </a:lnTo>
                    <a:lnTo>
                      <a:pt x="317" y="51"/>
                    </a:lnTo>
                    <a:lnTo>
                      <a:pt x="317" y="53"/>
                    </a:lnTo>
                    <a:lnTo>
                      <a:pt x="319" y="53"/>
                    </a:lnTo>
                    <a:lnTo>
                      <a:pt x="322" y="54"/>
                    </a:lnTo>
                    <a:lnTo>
                      <a:pt x="321" y="53"/>
                    </a:lnTo>
                    <a:lnTo>
                      <a:pt x="319" y="51"/>
                    </a:lnTo>
                    <a:close/>
                    <a:moveTo>
                      <a:pt x="335" y="58"/>
                    </a:moveTo>
                    <a:lnTo>
                      <a:pt x="329" y="55"/>
                    </a:lnTo>
                    <a:lnTo>
                      <a:pt x="330" y="57"/>
                    </a:lnTo>
                    <a:lnTo>
                      <a:pt x="331" y="58"/>
                    </a:lnTo>
                    <a:lnTo>
                      <a:pt x="332" y="59"/>
                    </a:lnTo>
                    <a:lnTo>
                      <a:pt x="334" y="59"/>
                    </a:lnTo>
                    <a:lnTo>
                      <a:pt x="335" y="60"/>
                    </a:lnTo>
                    <a:lnTo>
                      <a:pt x="338" y="61"/>
                    </a:lnTo>
                    <a:lnTo>
                      <a:pt x="339" y="61"/>
                    </a:lnTo>
                    <a:lnTo>
                      <a:pt x="341" y="62"/>
                    </a:lnTo>
                    <a:lnTo>
                      <a:pt x="340" y="61"/>
                    </a:lnTo>
                    <a:lnTo>
                      <a:pt x="339" y="59"/>
                    </a:lnTo>
                    <a:lnTo>
                      <a:pt x="335" y="58"/>
                    </a:lnTo>
                    <a:close/>
                    <a:moveTo>
                      <a:pt x="321" y="63"/>
                    </a:moveTo>
                    <a:lnTo>
                      <a:pt x="319" y="62"/>
                    </a:lnTo>
                    <a:lnTo>
                      <a:pt x="318" y="60"/>
                    </a:lnTo>
                    <a:lnTo>
                      <a:pt x="317" y="60"/>
                    </a:lnTo>
                    <a:lnTo>
                      <a:pt x="315" y="59"/>
                    </a:lnTo>
                    <a:lnTo>
                      <a:pt x="316" y="60"/>
                    </a:lnTo>
                    <a:lnTo>
                      <a:pt x="317" y="62"/>
                    </a:lnTo>
                    <a:lnTo>
                      <a:pt x="315" y="61"/>
                    </a:lnTo>
                    <a:lnTo>
                      <a:pt x="314" y="60"/>
                    </a:lnTo>
                    <a:lnTo>
                      <a:pt x="312" y="60"/>
                    </a:lnTo>
                    <a:lnTo>
                      <a:pt x="311" y="59"/>
                    </a:lnTo>
                    <a:lnTo>
                      <a:pt x="311" y="59"/>
                    </a:lnTo>
                    <a:lnTo>
                      <a:pt x="311" y="60"/>
                    </a:lnTo>
                    <a:lnTo>
                      <a:pt x="312" y="61"/>
                    </a:lnTo>
                    <a:lnTo>
                      <a:pt x="312" y="62"/>
                    </a:lnTo>
                    <a:lnTo>
                      <a:pt x="314" y="62"/>
                    </a:lnTo>
                    <a:lnTo>
                      <a:pt x="315" y="63"/>
                    </a:lnTo>
                    <a:lnTo>
                      <a:pt x="317" y="65"/>
                    </a:lnTo>
                    <a:lnTo>
                      <a:pt x="318" y="65"/>
                    </a:lnTo>
                    <a:lnTo>
                      <a:pt x="318" y="63"/>
                    </a:lnTo>
                    <a:lnTo>
                      <a:pt x="317" y="62"/>
                    </a:lnTo>
                    <a:lnTo>
                      <a:pt x="318" y="62"/>
                    </a:lnTo>
                    <a:lnTo>
                      <a:pt x="321" y="63"/>
                    </a:lnTo>
                    <a:close/>
                    <a:moveTo>
                      <a:pt x="339" y="73"/>
                    </a:moveTo>
                    <a:lnTo>
                      <a:pt x="338" y="72"/>
                    </a:lnTo>
                    <a:lnTo>
                      <a:pt x="337" y="71"/>
                    </a:lnTo>
                    <a:lnTo>
                      <a:pt x="335" y="69"/>
                    </a:lnTo>
                    <a:lnTo>
                      <a:pt x="334" y="68"/>
                    </a:lnTo>
                    <a:lnTo>
                      <a:pt x="333" y="67"/>
                    </a:lnTo>
                    <a:lnTo>
                      <a:pt x="331" y="67"/>
                    </a:lnTo>
                    <a:lnTo>
                      <a:pt x="332" y="68"/>
                    </a:lnTo>
                    <a:lnTo>
                      <a:pt x="333" y="69"/>
                    </a:lnTo>
                    <a:lnTo>
                      <a:pt x="334" y="71"/>
                    </a:lnTo>
                    <a:lnTo>
                      <a:pt x="335" y="72"/>
                    </a:lnTo>
                    <a:lnTo>
                      <a:pt x="333" y="71"/>
                    </a:lnTo>
                    <a:lnTo>
                      <a:pt x="332" y="71"/>
                    </a:lnTo>
                    <a:lnTo>
                      <a:pt x="333" y="72"/>
                    </a:lnTo>
                    <a:lnTo>
                      <a:pt x="334" y="73"/>
                    </a:lnTo>
                    <a:lnTo>
                      <a:pt x="334" y="73"/>
                    </a:lnTo>
                    <a:lnTo>
                      <a:pt x="335" y="74"/>
                    </a:lnTo>
                    <a:lnTo>
                      <a:pt x="337" y="74"/>
                    </a:lnTo>
                    <a:lnTo>
                      <a:pt x="338" y="74"/>
                    </a:lnTo>
                    <a:lnTo>
                      <a:pt x="337" y="73"/>
                    </a:lnTo>
                    <a:lnTo>
                      <a:pt x="335" y="72"/>
                    </a:lnTo>
                    <a:lnTo>
                      <a:pt x="337" y="73"/>
                    </a:lnTo>
                    <a:lnTo>
                      <a:pt x="339" y="73"/>
                    </a:lnTo>
                    <a:close/>
                    <a:moveTo>
                      <a:pt x="307" y="68"/>
                    </a:moveTo>
                    <a:lnTo>
                      <a:pt x="308" y="69"/>
                    </a:lnTo>
                    <a:lnTo>
                      <a:pt x="309" y="70"/>
                    </a:lnTo>
                    <a:lnTo>
                      <a:pt x="309" y="71"/>
                    </a:lnTo>
                    <a:lnTo>
                      <a:pt x="310" y="71"/>
                    </a:lnTo>
                    <a:lnTo>
                      <a:pt x="311" y="71"/>
                    </a:lnTo>
                    <a:lnTo>
                      <a:pt x="312" y="72"/>
                    </a:lnTo>
                    <a:lnTo>
                      <a:pt x="311" y="70"/>
                    </a:lnTo>
                    <a:lnTo>
                      <a:pt x="310" y="69"/>
                    </a:lnTo>
                    <a:lnTo>
                      <a:pt x="309" y="69"/>
                    </a:lnTo>
                    <a:lnTo>
                      <a:pt x="308" y="68"/>
                    </a:lnTo>
                    <a:lnTo>
                      <a:pt x="307" y="68"/>
                    </a:lnTo>
                    <a:lnTo>
                      <a:pt x="307" y="68"/>
                    </a:lnTo>
                    <a:lnTo>
                      <a:pt x="306" y="66"/>
                    </a:lnTo>
                    <a:lnTo>
                      <a:pt x="305" y="65"/>
                    </a:lnTo>
                    <a:lnTo>
                      <a:pt x="307" y="66"/>
                    </a:lnTo>
                    <a:lnTo>
                      <a:pt x="308" y="66"/>
                    </a:lnTo>
                    <a:lnTo>
                      <a:pt x="307" y="65"/>
                    </a:lnTo>
                    <a:lnTo>
                      <a:pt x="306" y="63"/>
                    </a:lnTo>
                    <a:lnTo>
                      <a:pt x="308" y="65"/>
                    </a:lnTo>
                    <a:lnTo>
                      <a:pt x="310" y="65"/>
                    </a:lnTo>
                    <a:lnTo>
                      <a:pt x="309" y="65"/>
                    </a:lnTo>
                    <a:lnTo>
                      <a:pt x="309" y="63"/>
                    </a:lnTo>
                    <a:lnTo>
                      <a:pt x="308" y="62"/>
                    </a:lnTo>
                    <a:lnTo>
                      <a:pt x="308" y="62"/>
                    </a:lnTo>
                    <a:lnTo>
                      <a:pt x="306" y="61"/>
                    </a:lnTo>
                    <a:lnTo>
                      <a:pt x="305" y="60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5" y="62"/>
                    </a:lnTo>
                    <a:lnTo>
                      <a:pt x="302" y="62"/>
                    </a:lnTo>
                    <a:lnTo>
                      <a:pt x="301" y="61"/>
                    </a:lnTo>
                    <a:lnTo>
                      <a:pt x="299" y="60"/>
                    </a:lnTo>
                    <a:lnTo>
                      <a:pt x="300" y="62"/>
                    </a:lnTo>
                    <a:lnTo>
                      <a:pt x="301" y="63"/>
                    </a:lnTo>
                    <a:lnTo>
                      <a:pt x="299" y="62"/>
                    </a:lnTo>
                    <a:lnTo>
                      <a:pt x="298" y="62"/>
                    </a:lnTo>
                    <a:lnTo>
                      <a:pt x="299" y="63"/>
                    </a:lnTo>
                    <a:lnTo>
                      <a:pt x="300" y="65"/>
                    </a:lnTo>
                    <a:lnTo>
                      <a:pt x="300" y="66"/>
                    </a:lnTo>
                    <a:lnTo>
                      <a:pt x="301" y="68"/>
                    </a:lnTo>
                    <a:lnTo>
                      <a:pt x="304" y="68"/>
                    </a:lnTo>
                    <a:lnTo>
                      <a:pt x="305" y="69"/>
                    </a:lnTo>
                    <a:lnTo>
                      <a:pt x="305" y="68"/>
                    </a:lnTo>
                    <a:lnTo>
                      <a:pt x="304" y="66"/>
                    </a:lnTo>
                    <a:lnTo>
                      <a:pt x="305" y="67"/>
                    </a:lnTo>
                    <a:lnTo>
                      <a:pt x="307" y="68"/>
                    </a:lnTo>
                    <a:close/>
                    <a:moveTo>
                      <a:pt x="328" y="78"/>
                    </a:moveTo>
                    <a:lnTo>
                      <a:pt x="327" y="78"/>
                    </a:lnTo>
                    <a:lnTo>
                      <a:pt x="325" y="77"/>
                    </a:lnTo>
                    <a:lnTo>
                      <a:pt x="325" y="77"/>
                    </a:lnTo>
                    <a:lnTo>
                      <a:pt x="326" y="78"/>
                    </a:lnTo>
                    <a:lnTo>
                      <a:pt x="326" y="79"/>
                    </a:lnTo>
                    <a:lnTo>
                      <a:pt x="327" y="79"/>
                    </a:lnTo>
                    <a:lnTo>
                      <a:pt x="328" y="80"/>
                    </a:lnTo>
                    <a:lnTo>
                      <a:pt x="330" y="82"/>
                    </a:lnTo>
                    <a:lnTo>
                      <a:pt x="329" y="80"/>
                    </a:lnTo>
                    <a:lnTo>
                      <a:pt x="328" y="78"/>
                    </a:lnTo>
                    <a:lnTo>
                      <a:pt x="330" y="79"/>
                    </a:lnTo>
                    <a:lnTo>
                      <a:pt x="331" y="80"/>
                    </a:lnTo>
                    <a:lnTo>
                      <a:pt x="330" y="78"/>
                    </a:lnTo>
                    <a:lnTo>
                      <a:pt x="329" y="77"/>
                    </a:lnTo>
                    <a:lnTo>
                      <a:pt x="329" y="76"/>
                    </a:lnTo>
                    <a:lnTo>
                      <a:pt x="328" y="74"/>
                    </a:lnTo>
                    <a:lnTo>
                      <a:pt x="326" y="74"/>
                    </a:lnTo>
                    <a:lnTo>
                      <a:pt x="325" y="73"/>
                    </a:lnTo>
                    <a:lnTo>
                      <a:pt x="323" y="72"/>
                    </a:lnTo>
                    <a:lnTo>
                      <a:pt x="322" y="72"/>
                    </a:lnTo>
                    <a:lnTo>
                      <a:pt x="322" y="72"/>
                    </a:lnTo>
                    <a:lnTo>
                      <a:pt x="322" y="73"/>
                    </a:lnTo>
                    <a:lnTo>
                      <a:pt x="323" y="74"/>
                    </a:lnTo>
                    <a:lnTo>
                      <a:pt x="323" y="74"/>
                    </a:lnTo>
                    <a:lnTo>
                      <a:pt x="325" y="75"/>
                    </a:lnTo>
                    <a:lnTo>
                      <a:pt x="326" y="76"/>
                    </a:lnTo>
                    <a:lnTo>
                      <a:pt x="327" y="77"/>
                    </a:lnTo>
                    <a:lnTo>
                      <a:pt x="328" y="78"/>
                    </a:lnTo>
                    <a:close/>
                    <a:moveTo>
                      <a:pt x="285" y="101"/>
                    </a:moveTo>
                    <a:lnTo>
                      <a:pt x="288" y="101"/>
                    </a:lnTo>
                    <a:lnTo>
                      <a:pt x="290" y="102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8" y="100"/>
                    </a:lnTo>
                    <a:lnTo>
                      <a:pt x="288" y="99"/>
                    </a:lnTo>
                    <a:lnTo>
                      <a:pt x="285" y="99"/>
                    </a:lnTo>
                    <a:lnTo>
                      <a:pt x="284" y="97"/>
                    </a:lnTo>
                    <a:lnTo>
                      <a:pt x="282" y="96"/>
                    </a:lnTo>
                    <a:lnTo>
                      <a:pt x="280" y="96"/>
                    </a:lnTo>
                    <a:lnTo>
                      <a:pt x="281" y="97"/>
                    </a:lnTo>
                    <a:lnTo>
                      <a:pt x="282" y="99"/>
                    </a:lnTo>
                    <a:lnTo>
                      <a:pt x="281" y="99"/>
                    </a:lnTo>
                    <a:lnTo>
                      <a:pt x="279" y="97"/>
                    </a:lnTo>
                    <a:lnTo>
                      <a:pt x="280" y="99"/>
                    </a:lnTo>
                    <a:lnTo>
                      <a:pt x="281" y="101"/>
                    </a:lnTo>
                    <a:lnTo>
                      <a:pt x="281" y="101"/>
                    </a:lnTo>
                    <a:lnTo>
                      <a:pt x="282" y="101"/>
                    </a:lnTo>
                    <a:lnTo>
                      <a:pt x="284" y="102"/>
                    </a:lnTo>
                    <a:lnTo>
                      <a:pt x="284" y="102"/>
                    </a:lnTo>
                    <a:lnTo>
                      <a:pt x="283" y="101"/>
                    </a:lnTo>
                    <a:lnTo>
                      <a:pt x="282" y="99"/>
                    </a:lnTo>
                    <a:lnTo>
                      <a:pt x="284" y="100"/>
                    </a:lnTo>
                    <a:lnTo>
                      <a:pt x="285" y="101"/>
                    </a:lnTo>
                    <a:close/>
                    <a:moveTo>
                      <a:pt x="307" y="112"/>
                    </a:moveTo>
                    <a:lnTo>
                      <a:pt x="305" y="109"/>
                    </a:lnTo>
                    <a:lnTo>
                      <a:pt x="300" y="104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1"/>
                    </a:lnTo>
                    <a:lnTo>
                      <a:pt x="295" y="101"/>
                    </a:lnTo>
                    <a:lnTo>
                      <a:pt x="294" y="99"/>
                    </a:lnTo>
                    <a:lnTo>
                      <a:pt x="294" y="97"/>
                    </a:lnTo>
                    <a:lnTo>
                      <a:pt x="293" y="96"/>
                    </a:lnTo>
                    <a:lnTo>
                      <a:pt x="292" y="94"/>
                    </a:lnTo>
                    <a:lnTo>
                      <a:pt x="290" y="94"/>
                    </a:lnTo>
                    <a:lnTo>
                      <a:pt x="289" y="93"/>
                    </a:lnTo>
                    <a:lnTo>
                      <a:pt x="288" y="92"/>
                    </a:lnTo>
                    <a:lnTo>
                      <a:pt x="286" y="91"/>
                    </a:lnTo>
                    <a:lnTo>
                      <a:pt x="284" y="90"/>
                    </a:lnTo>
                    <a:lnTo>
                      <a:pt x="283" y="89"/>
                    </a:lnTo>
                    <a:lnTo>
                      <a:pt x="283" y="90"/>
                    </a:lnTo>
                    <a:lnTo>
                      <a:pt x="284" y="91"/>
                    </a:lnTo>
                    <a:lnTo>
                      <a:pt x="284" y="92"/>
                    </a:lnTo>
                    <a:lnTo>
                      <a:pt x="285" y="92"/>
                    </a:lnTo>
                    <a:lnTo>
                      <a:pt x="286" y="93"/>
                    </a:lnTo>
                    <a:lnTo>
                      <a:pt x="289" y="93"/>
                    </a:lnTo>
                    <a:lnTo>
                      <a:pt x="290" y="95"/>
                    </a:lnTo>
                    <a:lnTo>
                      <a:pt x="290" y="96"/>
                    </a:lnTo>
                    <a:lnTo>
                      <a:pt x="291" y="97"/>
                    </a:lnTo>
                    <a:lnTo>
                      <a:pt x="292" y="99"/>
                    </a:lnTo>
                    <a:lnTo>
                      <a:pt x="294" y="100"/>
                    </a:lnTo>
                    <a:lnTo>
                      <a:pt x="295" y="101"/>
                    </a:lnTo>
                    <a:lnTo>
                      <a:pt x="296" y="102"/>
                    </a:lnTo>
                    <a:lnTo>
                      <a:pt x="297" y="103"/>
                    </a:lnTo>
                    <a:lnTo>
                      <a:pt x="298" y="104"/>
                    </a:lnTo>
                    <a:lnTo>
                      <a:pt x="299" y="106"/>
                    </a:lnTo>
                    <a:lnTo>
                      <a:pt x="297" y="105"/>
                    </a:lnTo>
                    <a:lnTo>
                      <a:pt x="296" y="104"/>
                    </a:lnTo>
                    <a:lnTo>
                      <a:pt x="297" y="106"/>
                    </a:lnTo>
                    <a:lnTo>
                      <a:pt x="298" y="107"/>
                    </a:lnTo>
                    <a:lnTo>
                      <a:pt x="299" y="109"/>
                    </a:lnTo>
                    <a:lnTo>
                      <a:pt x="307" y="112"/>
                    </a:lnTo>
                    <a:close/>
                    <a:moveTo>
                      <a:pt x="274" y="107"/>
                    </a:moveTo>
                    <a:lnTo>
                      <a:pt x="273" y="107"/>
                    </a:lnTo>
                    <a:lnTo>
                      <a:pt x="271" y="106"/>
                    </a:lnTo>
                    <a:lnTo>
                      <a:pt x="268" y="104"/>
                    </a:lnTo>
                    <a:lnTo>
                      <a:pt x="271" y="104"/>
                    </a:lnTo>
                    <a:lnTo>
                      <a:pt x="272" y="105"/>
                    </a:lnTo>
                    <a:lnTo>
                      <a:pt x="272" y="103"/>
                    </a:lnTo>
                    <a:lnTo>
                      <a:pt x="271" y="102"/>
                    </a:lnTo>
                    <a:lnTo>
                      <a:pt x="268" y="102"/>
                    </a:lnTo>
                    <a:lnTo>
                      <a:pt x="266" y="101"/>
                    </a:lnTo>
                    <a:lnTo>
                      <a:pt x="267" y="102"/>
                    </a:lnTo>
                    <a:lnTo>
                      <a:pt x="268" y="104"/>
                    </a:lnTo>
                    <a:lnTo>
                      <a:pt x="267" y="103"/>
                    </a:lnTo>
                    <a:lnTo>
                      <a:pt x="265" y="102"/>
                    </a:lnTo>
                    <a:lnTo>
                      <a:pt x="266" y="104"/>
                    </a:lnTo>
                    <a:lnTo>
                      <a:pt x="267" y="105"/>
                    </a:lnTo>
                    <a:lnTo>
                      <a:pt x="265" y="104"/>
                    </a:lnTo>
                    <a:lnTo>
                      <a:pt x="264" y="104"/>
                    </a:lnTo>
                    <a:lnTo>
                      <a:pt x="265" y="105"/>
                    </a:lnTo>
                    <a:lnTo>
                      <a:pt x="266" y="106"/>
                    </a:lnTo>
                    <a:lnTo>
                      <a:pt x="267" y="107"/>
                    </a:lnTo>
                    <a:lnTo>
                      <a:pt x="269" y="107"/>
                    </a:lnTo>
                    <a:lnTo>
                      <a:pt x="268" y="106"/>
                    </a:lnTo>
                    <a:lnTo>
                      <a:pt x="267" y="105"/>
                    </a:lnTo>
                    <a:lnTo>
                      <a:pt x="268" y="105"/>
                    </a:lnTo>
                    <a:lnTo>
                      <a:pt x="271" y="106"/>
                    </a:lnTo>
                    <a:lnTo>
                      <a:pt x="272" y="107"/>
                    </a:lnTo>
                    <a:lnTo>
                      <a:pt x="273" y="109"/>
                    </a:lnTo>
                    <a:lnTo>
                      <a:pt x="274" y="109"/>
                    </a:lnTo>
                    <a:lnTo>
                      <a:pt x="276" y="110"/>
                    </a:lnTo>
                    <a:lnTo>
                      <a:pt x="275" y="109"/>
                    </a:lnTo>
                    <a:lnTo>
                      <a:pt x="274" y="107"/>
                    </a:lnTo>
                    <a:close/>
                    <a:moveTo>
                      <a:pt x="265" y="125"/>
                    </a:moveTo>
                    <a:lnTo>
                      <a:pt x="263" y="125"/>
                    </a:lnTo>
                    <a:lnTo>
                      <a:pt x="262" y="124"/>
                    </a:lnTo>
                    <a:lnTo>
                      <a:pt x="261" y="123"/>
                    </a:lnTo>
                    <a:lnTo>
                      <a:pt x="260" y="122"/>
                    </a:lnTo>
                    <a:lnTo>
                      <a:pt x="258" y="121"/>
                    </a:lnTo>
                    <a:lnTo>
                      <a:pt x="257" y="120"/>
                    </a:lnTo>
                    <a:lnTo>
                      <a:pt x="256" y="119"/>
                    </a:lnTo>
                    <a:lnTo>
                      <a:pt x="255" y="118"/>
                    </a:lnTo>
                    <a:lnTo>
                      <a:pt x="252" y="117"/>
                    </a:lnTo>
                    <a:lnTo>
                      <a:pt x="251" y="117"/>
                    </a:lnTo>
                    <a:lnTo>
                      <a:pt x="252" y="118"/>
                    </a:lnTo>
                    <a:lnTo>
                      <a:pt x="254" y="119"/>
                    </a:lnTo>
                    <a:lnTo>
                      <a:pt x="255" y="120"/>
                    </a:lnTo>
                    <a:lnTo>
                      <a:pt x="257" y="120"/>
                    </a:lnTo>
                    <a:lnTo>
                      <a:pt x="258" y="122"/>
                    </a:lnTo>
                    <a:lnTo>
                      <a:pt x="259" y="123"/>
                    </a:lnTo>
                    <a:lnTo>
                      <a:pt x="260" y="124"/>
                    </a:lnTo>
                    <a:lnTo>
                      <a:pt x="262" y="124"/>
                    </a:lnTo>
                    <a:lnTo>
                      <a:pt x="263" y="125"/>
                    </a:lnTo>
                    <a:lnTo>
                      <a:pt x="264" y="127"/>
                    </a:lnTo>
                    <a:lnTo>
                      <a:pt x="265" y="127"/>
                    </a:lnTo>
                    <a:lnTo>
                      <a:pt x="267" y="128"/>
                    </a:lnTo>
                    <a:lnTo>
                      <a:pt x="266" y="127"/>
                    </a:lnTo>
                    <a:lnTo>
                      <a:pt x="265" y="125"/>
                    </a:lnTo>
                    <a:close/>
                    <a:moveTo>
                      <a:pt x="236" y="150"/>
                    </a:moveTo>
                    <a:lnTo>
                      <a:pt x="235" y="149"/>
                    </a:lnTo>
                    <a:lnTo>
                      <a:pt x="234" y="147"/>
                    </a:lnTo>
                    <a:lnTo>
                      <a:pt x="234" y="147"/>
                    </a:lnTo>
                    <a:lnTo>
                      <a:pt x="232" y="146"/>
                    </a:lnTo>
                    <a:lnTo>
                      <a:pt x="231" y="146"/>
                    </a:lnTo>
                    <a:lnTo>
                      <a:pt x="231" y="146"/>
                    </a:lnTo>
                    <a:lnTo>
                      <a:pt x="232" y="147"/>
                    </a:lnTo>
                    <a:lnTo>
                      <a:pt x="233" y="149"/>
                    </a:lnTo>
                    <a:lnTo>
                      <a:pt x="231" y="149"/>
                    </a:lnTo>
                    <a:lnTo>
                      <a:pt x="230" y="147"/>
                    </a:lnTo>
                    <a:lnTo>
                      <a:pt x="230" y="149"/>
                    </a:lnTo>
                    <a:lnTo>
                      <a:pt x="231" y="151"/>
                    </a:lnTo>
                    <a:lnTo>
                      <a:pt x="232" y="152"/>
                    </a:lnTo>
                    <a:lnTo>
                      <a:pt x="233" y="153"/>
                    </a:lnTo>
                    <a:lnTo>
                      <a:pt x="234" y="154"/>
                    </a:lnTo>
                    <a:lnTo>
                      <a:pt x="235" y="156"/>
                    </a:lnTo>
                    <a:lnTo>
                      <a:pt x="236" y="156"/>
                    </a:lnTo>
                    <a:lnTo>
                      <a:pt x="238" y="156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8" y="155"/>
                    </a:lnTo>
                    <a:lnTo>
                      <a:pt x="236" y="154"/>
                    </a:lnTo>
                    <a:lnTo>
                      <a:pt x="236" y="153"/>
                    </a:lnTo>
                    <a:lnTo>
                      <a:pt x="235" y="152"/>
                    </a:lnTo>
                    <a:lnTo>
                      <a:pt x="234" y="150"/>
                    </a:lnTo>
                    <a:lnTo>
                      <a:pt x="233" y="149"/>
                    </a:lnTo>
                    <a:lnTo>
                      <a:pt x="234" y="150"/>
                    </a:lnTo>
                    <a:lnTo>
                      <a:pt x="236" y="150"/>
                    </a:lnTo>
                    <a:close/>
                    <a:moveTo>
                      <a:pt x="255" y="164"/>
                    </a:moveTo>
                    <a:lnTo>
                      <a:pt x="256" y="164"/>
                    </a:lnTo>
                    <a:lnTo>
                      <a:pt x="258" y="166"/>
                    </a:lnTo>
                    <a:lnTo>
                      <a:pt x="257" y="164"/>
                    </a:lnTo>
                    <a:lnTo>
                      <a:pt x="256" y="162"/>
                    </a:lnTo>
                    <a:lnTo>
                      <a:pt x="258" y="163"/>
                    </a:lnTo>
                    <a:lnTo>
                      <a:pt x="259" y="164"/>
                    </a:lnTo>
                    <a:lnTo>
                      <a:pt x="258" y="162"/>
                    </a:lnTo>
                    <a:lnTo>
                      <a:pt x="257" y="161"/>
                    </a:lnTo>
                    <a:lnTo>
                      <a:pt x="256" y="159"/>
                    </a:lnTo>
                    <a:lnTo>
                      <a:pt x="248" y="156"/>
                    </a:lnTo>
                    <a:lnTo>
                      <a:pt x="250" y="159"/>
                    </a:lnTo>
                    <a:lnTo>
                      <a:pt x="252" y="161"/>
                    </a:lnTo>
                    <a:lnTo>
                      <a:pt x="254" y="163"/>
                    </a:lnTo>
                    <a:lnTo>
                      <a:pt x="255" y="164"/>
                    </a:lnTo>
                    <a:lnTo>
                      <a:pt x="252" y="163"/>
                    </a:lnTo>
                    <a:lnTo>
                      <a:pt x="251" y="163"/>
                    </a:lnTo>
                    <a:lnTo>
                      <a:pt x="251" y="163"/>
                    </a:lnTo>
                    <a:lnTo>
                      <a:pt x="251" y="164"/>
                    </a:lnTo>
                    <a:lnTo>
                      <a:pt x="252" y="166"/>
                    </a:lnTo>
                    <a:lnTo>
                      <a:pt x="252" y="166"/>
                    </a:lnTo>
                    <a:lnTo>
                      <a:pt x="255" y="167"/>
                    </a:lnTo>
                    <a:lnTo>
                      <a:pt x="257" y="167"/>
                    </a:lnTo>
                    <a:lnTo>
                      <a:pt x="256" y="166"/>
                    </a:lnTo>
                    <a:lnTo>
                      <a:pt x="255" y="164"/>
                    </a:lnTo>
                    <a:close/>
                    <a:moveTo>
                      <a:pt x="222" y="160"/>
                    </a:moveTo>
                    <a:lnTo>
                      <a:pt x="224" y="160"/>
                    </a:lnTo>
                    <a:lnTo>
                      <a:pt x="225" y="161"/>
                    </a:lnTo>
                    <a:lnTo>
                      <a:pt x="226" y="162"/>
                    </a:lnTo>
                    <a:lnTo>
                      <a:pt x="227" y="164"/>
                    </a:lnTo>
                    <a:lnTo>
                      <a:pt x="229" y="164"/>
                    </a:lnTo>
                    <a:lnTo>
                      <a:pt x="230" y="166"/>
                    </a:lnTo>
                    <a:lnTo>
                      <a:pt x="231" y="167"/>
                    </a:lnTo>
                    <a:lnTo>
                      <a:pt x="232" y="168"/>
                    </a:lnTo>
                    <a:lnTo>
                      <a:pt x="234" y="169"/>
                    </a:lnTo>
                    <a:lnTo>
                      <a:pt x="235" y="169"/>
                    </a:lnTo>
                    <a:lnTo>
                      <a:pt x="235" y="169"/>
                    </a:lnTo>
                    <a:lnTo>
                      <a:pt x="235" y="168"/>
                    </a:lnTo>
                    <a:lnTo>
                      <a:pt x="234" y="167"/>
                    </a:lnTo>
                    <a:lnTo>
                      <a:pt x="234" y="167"/>
                    </a:lnTo>
                    <a:lnTo>
                      <a:pt x="232" y="166"/>
                    </a:lnTo>
                    <a:lnTo>
                      <a:pt x="230" y="166"/>
                    </a:lnTo>
                    <a:lnTo>
                      <a:pt x="229" y="164"/>
                    </a:lnTo>
                    <a:lnTo>
                      <a:pt x="228" y="162"/>
                    </a:lnTo>
                    <a:lnTo>
                      <a:pt x="227" y="162"/>
                    </a:lnTo>
                    <a:lnTo>
                      <a:pt x="225" y="161"/>
                    </a:lnTo>
                    <a:lnTo>
                      <a:pt x="224" y="160"/>
                    </a:lnTo>
                    <a:lnTo>
                      <a:pt x="223" y="159"/>
                    </a:lnTo>
                    <a:lnTo>
                      <a:pt x="223" y="157"/>
                    </a:lnTo>
                    <a:lnTo>
                      <a:pt x="222" y="156"/>
                    </a:lnTo>
                    <a:lnTo>
                      <a:pt x="219" y="156"/>
                    </a:lnTo>
                    <a:lnTo>
                      <a:pt x="217" y="155"/>
                    </a:lnTo>
                    <a:lnTo>
                      <a:pt x="219" y="158"/>
                    </a:lnTo>
                    <a:lnTo>
                      <a:pt x="221" y="159"/>
                    </a:lnTo>
                    <a:lnTo>
                      <a:pt x="222" y="160"/>
                    </a:lnTo>
                    <a:lnTo>
                      <a:pt x="221" y="160"/>
                    </a:lnTo>
                    <a:lnTo>
                      <a:pt x="218" y="159"/>
                    </a:lnTo>
                    <a:lnTo>
                      <a:pt x="218" y="159"/>
                    </a:lnTo>
                    <a:lnTo>
                      <a:pt x="219" y="160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2" y="162"/>
                    </a:lnTo>
                    <a:lnTo>
                      <a:pt x="224" y="162"/>
                    </a:lnTo>
                    <a:lnTo>
                      <a:pt x="223" y="161"/>
                    </a:lnTo>
                    <a:lnTo>
                      <a:pt x="222" y="160"/>
                    </a:lnTo>
                    <a:close/>
                    <a:moveTo>
                      <a:pt x="227" y="174"/>
                    </a:moveTo>
                    <a:lnTo>
                      <a:pt x="226" y="173"/>
                    </a:lnTo>
                    <a:lnTo>
                      <a:pt x="225" y="171"/>
                    </a:lnTo>
                    <a:lnTo>
                      <a:pt x="224" y="171"/>
                    </a:lnTo>
                    <a:lnTo>
                      <a:pt x="222" y="170"/>
                    </a:lnTo>
                    <a:lnTo>
                      <a:pt x="223" y="171"/>
                    </a:lnTo>
                    <a:lnTo>
                      <a:pt x="224" y="173"/>
                    </a:lnTo>
                    <a:lnTo>
                      <a:pt x="222" y="172"/>
                    </a:lnTo>
                    <a:lnTo>
                      <a:pt x="221" y="172"/>
                    </a:lnTo>
                    <a:lnTo>
                      <a:pt x="218" y="171"/>
                    </a:lnTo>
                    <a:lnTo>
                      <a:pt x="217" y="170"/>
                    </a:lnTo>
                    <a:lnTo>
                      <a:pt x="217" y="172"/>
                    </a:lnTo>
                    <a:lnTo>
                      <a:pt x="218" y="173"/>
                    </a:lnTo>
                    <a:lnTo>
                      <a:pt x="221" y="173"/>
                    </a:lnTo>
                    <a:lnTo>
                      <a:pt x="223" y="174"/>
                    </a:lnTo>
                    <a:lnTo>
                      <a:pt x="224" y="175"/>
                    </a:lnTo>
                    <a:lnTo>
                      <a:pt x="226" y="175"/>
                    </a:lnTo>
                    <a:lnTo>
                      <a:pt x="225" y="174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7" y="174"/>
                    </a:lnTo>
                    <a:close/>
                    <a:moveTo>
                      <a:pt x="221" y="185"/>
                    </a:moveTo>
                    <a:lnTo>
                      <a:pt x="219" y="184"/>
                    </a:lnTo>
                    <a:lnTo>
                      <a:pt x="218" y="183"/>
                    </a:lnTo>
                    <a:lnTo>
                      <a:pt x="216" y="180"/>
                    </a:lnTo>
                    <a:lnTo>
                      <a:pt x="213" y="175"/>
                    </a:lnTo>
                    <a:lnTo>
                      <a:pt x="214" y="175"/>
                    </a:lnTo>
                    <a:lnTo>
                      <a:pt x="216" y="176"/>
                    </a:lnTo>
                    <a:lnTo>
                      <a:pt x="217" y="177"/>
                    </a:lnTo>
                    <a:lnTo>
                      <a:pt x="218" y="178"/>
                    </a:lnTo>
                    <a:lnTo>
                      <a:pt x="219" y="179"/>
                    </a:lnTo>
                    <a:lnTo>
                      <a:pt x="221" y="182"/>
                    </a:lnTo>
                    <a:lnTo>
                      <a:pt x="222" y="182"/>
                    </a:lnTo>
                    <a:lnTo>
                      <a:pt x="224" y="183"/>
                    </a:lnTo>
                    <a:lnTo>
                      <a:pt x="222" y="179"/>
                    </a:lnTo>
                    <a:lnTo>
                      <a:pt x="221" y="178"/>
                    </a:lnTo>
                    <a:lnTo>
                      <a:pt x="219" y="177"/>
                    </a:lnTo>
                    <a:lnTo>
                      <a:pt x="218" y="176"/>
                    </a:lnTo>
                    <a:lnTo>
                      <a:pt x="216" y="176"/>
                    </a:lnTo>
                    <a:lnTo>
                      <a:pt x="215" y="174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1" y="172"/>
                    </a:lnTo>
                    <a:lnTo>
                      <a:pt x="212" y="173"/>
                    </a:lnTo>
                    <a:lnTo>
                      <a:pt x="213" y="175"/>
                    </a:lnTo>
                    <a:lnTo>
                      <a:pt x="211" y="174"/>
                    </a:lnTo>
                    <a:lnTo>
                      <a:pt x="210" y="173"/>
                    </a:lnTo>
                    <a:lnTo>
                      <a:pt x="210" y="175"/>
                    </a:lnTo>
                    <a:lnTo>
                      <a:pt x="211" y="176"/>
                    </a:lnTo>
                    <a:lnTo>
                      <a:pt x="213" y="178"/>
                    </a:lnTo>
                    <a:lnTo>
                      <a:pt x="214" y="180"/>
                    </a:lnTo>
                    <a:lnTo>
                      <a:pt x="215" y="182"/>
                    </a:lnTo>
                    <a:lnTo>
                      <a:pt x="216" y="183"/>
                    </a:lnTo>
                    <a:lnTo>
                      <a:pt x="217" y="184"/>
                    </a:lnTo>
                    <a:lnTo>
                      <a:pt x="219" y="185"/>
                    </a:lnTo>
                    <a:lnTo>
                      <a:pt x="221" y="185"/>
                    </a:lnTo>
                    <a:close/>
                    <a:moveTo>
                      <a:pt x="205" y="184"/>
                    </a:moveTo>
                    <a:lnTo>
                      <a:pt x="207" y="185"/>
                    </a:lnTo>
                    <a:lnTo>
                      <a:pt x="208" y="185"/>
                    </a:lnTo>
                    <a:lnTo>
                      <a:pt x="207" y="184"/>
                    </a:lnTo>
                    <a:lnTo>
                      <a:pt x="206" y="183"/>
                    </a:lnTo>
                    <a:lnTo>
                      <a:pt x="208" y="183"/>
                    </a:lnTo>
                    <a:lnTo>
                      <a:pt x="209" y="184"/>
                    </a:lnTo>
                    <a:lnTo>
                      <a:pt x="209" y="182"/>
                    </a:lnTo>
                    <a:lnTo>
                      <a:pt x="208" y="180"/>
                    </a:lnTo>
                    <a:lnTo>
                      <a:pt x="209" y="182"/>
                    </a:lnTo>
                    <a:lnTo>
                      <a:pt x="211" y="182"/>
                    </a:lnTo>
                    <a:lnTo>
                      <a:pt x="210" y="180"/>
                    </a:lnTo>
                    <a:lnTo>
                      <a:pt x="209" y="179"/>
                    </a:lnTo>
                    <a:lnTo>
                      <a:pt x="210" y="179"/>
                    </a:lnTo>
                    <a:lnTo>
                      <a:pt x="212" y="180"/>
                    </a:lnTo>
                    <a:lnTo>
                      <a:pt x="211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7" y="176"/>
                    </a:lnTo>
                    <a:lnTo>
                      <a:pt x="208" y="177"/>
                    </a:lnTo>
                    <a:lnTo>
                      <a:pt x="209" y="179"/>
                    </a:lnTo>
                    <a:lnTo>
                      <a:pt x="207" y="178"/>
                    </a:lnTo>
                    <a:lnTo>
                      <a:pt x="206" y="178"/>
                    </a:lnTo>
                    <a:lnTo>
                      <a:pt x="207" y="179"/>
                    </a:lnTo>
                    <a:lnTo>
                      <a:pt x="208" y="180"/>
                    </a:lnTo>
                    <a:lnTo>
                      <a:pt x="206" y="180"/>
                    </a:lnTo>
                    <a:lnTo>
                      <a:pt x="204" y="179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1" y="179"/>
                    </a:lnTo>
                    <a:lnTo>
                      <a:pt x="202" y="180"/>
                    </a:lnTo>
                    <a:lnTo>
                      <a:pt x="204" y="183"/>
                    </a:lnTo>
                    <a:lnTo>
                      <a:pt x="205" y="184"/>
                    </a:lnTo>
                    <a:close/>
                    <a:moveTo>
                      <a:pt x="209" y="203"/>
                    </a:moveTo>
                    <a:lnTo>
                      <a:pt x="209" y="201"/>
                    </a:lnTo>
                    <a:lnTo>
                      <a:pt x="208" y="200"/>
                    </a:lnTo>
                    <a:lnTo>
                      <a:pt x="206" y="200"/>
                    </a:lnTo>
                    <a:lnTo>
                      <a:pt x="204" y="199"/>
                    </a:lnTo>
                    <a:lnTo>
                      <a:pt x="202" y="199"/>
                    </a:lnTo>
                    <a:lnTo>
                      <a:pt x="200" y="197"/>
                    </a:lnTo>
                    <a:lnTo>
                      <a:pt x="199" y="196"/>
                    </a:lnTo>
                    <a:lnTo>
                      <a:pt x="198" y="195"/>
                    </a:lnTo>
                    <a:lnTo>
                      <a:pt x="197" y="194"/>
                    </a:lnTo>
                    <a:lnTo>
                      <a:pt x="195" y="194"/>
                    </a:lnTo>
                    <a:lnTo>
                      <a:pt x="196" y="195"/>
                    </a:lnTo>
                    <a:lnTo>
                      <a:pt x="197" y="196"/>
                    </a:lnTo>
                    <a:lnTo>
                      <a:pt x="198" y="197"/>
                    </a:lnTo>
                    <a:lnTo>
                      <a:pt x="200" y="197"/>
                    </a:lnTo>
                    <a:lnTo>
                      <a:pt x="201" y="199"/>
                    </a:lnTo>
                    <a:lnTo>
                      <a:pt x="202" y="201"/>
                    </a:lnTo>
                    <a:lnTo>
                      <a:pt x="204" y="202"/>
                    </a:lnTo>
                    <a:lnTo>
                      <a:pt x="205" y="203"/>
                    </a:lnTo>
                    <a:lnTo>
                      <a:pt x="207" y="204"/>
                    </a:lnTo>
                    <a:lnTo>
                      <a:pt x="208" y="204"/>
                    </a:lnTo>
                    <a:lnTo>
                      <a:pt x="211" y="205"/>
                    </a:lnTo>
                    <a:lnTo>
                      <a:pt x="209" y="203"/>
                    </a:lnTo>
                    <a:close/>
                    <a:moveTo>
                      <a:pt x="199" y="232"/>
                    </a:moveTo>
                    <a:lnTo>
                      <a:pt x="198" y="232"/>
                    </a:lnTo>
                    <a:lnTo>
                      <a:pt x="196" y="230"/>
                    </a:lnTo>
                    <a:lnTo>
                      <a:pt x="195" y="230"/>
                    </a:lnTo>
                    <a:lnTo>
                      <a:pt x="193" y="229"/>
                    </a:lnTo>
                    <a:lnTo>
                      <a:pt x="194" y="232"/>
                    </a:lnTo>
                    <a:lnTo>
                      <a:pt x="195" y="233"/>
                    </a:lnTo>
                    <a:lnTo>
                      <a:pt x="197" y="233"/>
                    </a:lnTo>
                    <a:lnTo>
                      <a:pt x="198" y="234"/>
                    </a:lnTo>
                    <a:lnTo>
                      <a:pt x="199" y="235"/>
                    </a:lnTo>
                    <a:lnTo>
                      <a:pt x="200" y="236"/>
                    </a:lnTo>
                    <a:lnTo>
                      <a:pt x="202" y="237"/>
                    </a:lnTo>
                    <a:lnTo>
                      <a:pt x="204" y="237"/>
                    </a:lnTo>
                    <a:lnTo>
                      <a:pt x="202" y="236"/>
                    </a:lnTo>
                    <a:lnTo>
                      <a:pt x="201" y="235"/>
                    </a:lnTo>
                    <a:lnTo>
                      <a:pt x="200" y="234"/>
                    </a:lnTo>
                    <a:lnTo>
                      <a:pt x="199" y="232"/>
                    </a:lnTo>
                    <a:close/>
                    <a:moveTo>
                      <a:pt x="168" y="253"/>
                    </a:moveTo>
                    <a:lnTo>
                      <a:pt x="166" y="252"/>
                    </a:lnTo>
                    <a:lnTo>
                      <a:pt x="165" y="252"/>
                    </a:lnTo>
                    <a:lnTo>
                      <a:pt x="166" y="253"/>
                    </a:lnTo>
                    <a:lnTo>
                      <a:pt x="167" y="254"/>
                    </a:lnTo>
                    <a:lnTo>
                      <a:pt x="165" y="254"/>
                    </a:lnTo>
                    <a:lnTo>
                      <a:pt x="163" y="253"/>
                    </a:lnTo>
                    <a:lnTo>
                      <a:pt x="164" y="255"/>
                    </a:lnTo>
                    <a:lnTo>
                      <a:pt x="165" y="256"/>
                    </a:lnTo>
                    <a:lnTo>
                      <a:pt x="167" y="256"/>
                    </a:lnTo>
                    <a:lnTo>
                      <a:pt x="169" y="257"/>
                    </a:lnTo>
                    <a:lnTo>
                      <a:pt x="171" y="257"/>
                    </a:lnTo>
                    <a:lnTo>
                      <a:pt x="173" y="258"/>
                    </a:lnTo>
                    <a:lnTo>
                      <a:pt x="172" y="257"/>
                    </a:lnTo>
                    <a:lnTo>
                      <a:pt x="171" y="255"/>
                    </a:lnTo>
                    <a:lnTo>
                      <a:pt x="169" y="254"/>
                    </a:lnTo>
                    <a:lnTo>
                      <a:pt x="168" y="253"/>
                    </a:lnTo>
                    <a:close/>
                    <a:moveTo>
                      <a:pt x="157" y="260"/>
                    </a:moveTo>
                    <a:lnTo>
                      <a:pt x="158" y="262"/>
                    </a:lnTo>
                    <a:lnTo>
                      <a:pt x="159" y="263"/>
                    </a:lnTo>
                    <a:lnTo>
                      <a:pt x="160" y="264"/>
                    </a:lnTo>
                    <a:lnTo>
                      <a:pt x="161" y="266"/>
                    </a:lnTo>
                    <a:lnTo>
                      <a:pt x="162" y="266"/>
                    </a:lnTo>
                    <a:lnTo>
                      <a:pt x="163" y="267"/>
                    </a:lnTo>
                    <a:lnTo>
                      <a:pt x="164" y="267"/>
                    </a:lnTo>
                    <a:lnTo>
                      <a:pt x="164" y="267"/>
                    </a:lnTo>
                    <a:lnTo>
                      <a:pt x="163" y="266"/>
                    </a:lnTo>
                    <a:lnTo>
                      <a:pt x="162" y="264"/>
                    </a:lnTo>
                    <a:lnTo>
                      <a:pt x="161" y="263"/>
                    </a:lnTo>
                    <a:lnTo>
                      <a:pt x="160" y="261"/>
                    </a:lnTo>
                    <a:lnTo>
                      <a:pt x="164" y="262"/>
                    </a:lnTo>
                    <a:lnTo>
                      <a:pt x="163" y="261"/>
                    </a:lnTo>
                    <a:lnTo>
                      <a:pt x="162" y="260"/>
                    </a:lnTo>
                    <a:lnTo>
                      <a:pt x="160" y="260"/>
                    </a:lnTo>
                    <a:lnTo>
                      <a:pt x="158" y="259"/>
                    </a:lnTo>
                    <a:lnTo>
                      <a:pt x="157" y="258"/>
                    </a:lnTo>
                    <a:lnTo>
                      <a:pt x="156" y="257"/>
                    </a:lnTo>
                    <a:lnTo>
                      <a:pt x="155" y="255"/>
                    </a:lnTo>
                    <a:lnTo>
                      <a:pt x="153" y="254"/>
                    </a:lnTo>
                    <a:lnTo>
                      <a:pt x="156" y="255"/>
                    </a:lnTo>
                    <a:lnTo>
                      <a:pt x="158" y="255"/>
                    </a:lnTo>
                    <a:lnTo>
                      <a:pt x="157" y="254"/>
                    </a:lnTo>
                    <a:lnTo>
                      <a:pt x="156" y="253"/>
                    </a:lnTo>
                    <a:lnTo>
                      <a:pt x="157" y="253"/>
                    </a:lnTo>
                    <a:lnTo>
                      <a:pt x="159" y="254"/>
                    </a:lnTo>
                    <a:lnTo>
                      <a:pt x="160" y="255"/>
                    </a:lnTo>
                    <a:lnTo>
                      <a:pt x="161" y="256"/>
                    </a:lnTo>
                    <a:lnTo>
                      <a:pt x="163" y="257"/>
                    </a:lnTo>
                    <a:lnTo>
                      <a:pt x="164" y="257"/>
                    </a:lnTo>
                    <a:lnTo>
                      <a:pt x="160" y="252"/>
                    </a:lnTo>
                    <a:lnTo>
                      <a:pt x="159" y="251"/>
                    </a:lnTo>
                    <a:lnTo>
                      <a:pt x="158" y="250"/>
                    </a:lnTo>
                    <a:lnTo>
                      <a:pt x="157" y="249"/>
                    </a:lnTo>
                    <a:lnTo>
                      <a:pt x="155" y="249"/>
                    </a:lnTo>
                    <a:lnTo>
                      <a:pt x="156" y="250"/>
                    </a:lnTo>
                    <a:lnTo>
                      <a:pt x="157" y="251"/>
                    </a:lnTo>
                    <a:lnTo>
                      <a:pt x="155" y="251"/>
                    </a:lnTo>
                    <a:lnTo>
                      <a:pt x="153" y="250"/>
                    </a:lnTo>
                    <a:lnTo>
                      <a:pt x="155" y="252"/>
                    </a:lnTo>
                    <a:lnTo>
                      <a:pt x="156" y="253"/>
                    </a:lnTo>
                    <a:lnTo>
                      <a:pt x="153" y="252"/>
                    </a:lnTo>
                    <a:lnTo>
                      <a:pt x="152" y="252"/>
                    </a:lnTo>
                    <a:lnTo>
                      <a:pt x="153" y="253"/>
                    </a:lnTo>
                    <a:lnTo>
                      <a:pt x="153" y="254"/>
                    </a:lnTo>
                    <a:lnTo>
                      <a:pt x="152" y="254"/>
                    </a:lnTo>
                    <a:lnTo>
                      <a:pt x="150" y="253"/>
                    </a:lnTo>
                    <a:lnTo>
                      <a:pt x="151" y="254"/>
                    </a:lnTo>
                    <a:lnTo>
                      <a:pt x="152" y="256"/>
                    </a:lnTo>
                    <a:lnTo>
                      <a:pt x="151" y="255"/>
                    </a:lnTo>
                    <a:lnTo>
                      <a:pt x="149" y="255"/>
                    </a:lnTo>
                    <a:lnTo>
                      <a:pt x="150" y="256"/>
                    </a:lnTo>
                    <a:lnTo>
                      <a:pt x="151" y="257"/>
                    </a:lnTo>
                    <a:lnTo>
                      <a:pt x="153" y="258"/>
                    </a:lnTo>
                    <a:lnTo>
                      <a:pt x="155" y="258"/>
                    </a:lnTo>
                    <a:lnTo>
                      <a:pt x="157" y="258"/>
                    </a:lnTo>
                    <a:lnTo>
                      <a:pt x="158" y="259"/>
                    </a:lnTo>
                    <a:lnTo>
                      <a:pt x="159" y="260"/>
                    </a:lnTo>
                    <a:lnTo>
                      <a:pt x="160" y="261"/>
                    </a:lnTo>
                    <a:lnTo>
                      <a:pt x="159" y="261"/>
                    </a:lnTo>
                    <a:lnTo>
                      <a:pt x="157" y="260"/>
                    </a:lnTo>
                    <a:close/>
                    <a:moveTo>
                      <a:pt x="134" y="271"/>
                    </a:moveTo>
                    <a:lnTo>
                      <a:pt x="133" y="270"/>
                    </a:lnTo>
                    <a:lnTo>
                      <a:pt x="132" y="269"/>
                    </a:lnTo>
                    <a:lnTo>
                      <a:pt x="131" y="268"/>
                    </a:lnTo>
                    <a:lnTo>
                      <a:pt x="130" y="267"/>
                    </a:lnTo>
                    <a:lnTo>
                      <a:pt x="129" y="266"/>
                    </a:lnTo>
                    <a:lnTo>
                      <a:pt x="127" y="266"/>
                    </a:lnTo>
                    <a:lnTo>
                      <a:pt x="128" y="267"/>
                    </a:lnTo>
                    <a:lnTo>
                      <a:pt x="129" y="268"/>
                    </a:lnTo>
                    <a:lnTo>
                      <a:pt x="130" y="269"/>
                    </a:lnTo>
                    <a:lnTo>
                      <a:pt x="131" y="271"/>
                    </a:lnTo>
                    <a:lnTo>
                      <a:pt x="130" y="270"/>
                    </a:lnTo>
                    <a:lnTo>
                      <a:pt x="128" y="270"/>
                    </a:lnTo>
                    <a:lnTo>
                      <a:pt x="129" y="271"/>
                    </a:lnTo>
                    <a:lnTo>
                      <a:pt x="130" y="272"/>
                    </a:lnTo>
                    <a:lnTo>
                      <a:pt x="131" y="273"/>
                    </a:lnTo>
                    <a:lnTo>
                      <a:pt x="133" y="273"/>
                    </a:lnTo>
                    <a:lnTo>
                      <a:pt x="132" y="272"/>
                    </a:lnTo>
                    <a:lnTo>
                      <a:pt x="131" y="271"/>
                    </a:lnTo>
                    <a:lnTo>
                      <a:pt x="133" y="271"/>
                    </a:lnTo>
                    <a:lnTo>
                      <a:pt x="134" y="271"/>
                    </a:lnTo>
                    <a:lnTo>
                      <a:pt x="135" y="273"/>
                    </a:lnTo>
                    <a:lnTo>
                      <a:pt x="136" y="274"/>
                    </a:lnTo>
                    <a:lnTo>
                      <a:pt x="138" y="274"/>
                    </a:lnTo>
                    <a:lnTo>
                      <a:pt x="139" y="274"/>
                    </a:lnTo>
                    <a:lnTo>
                      <a:pt x="140" y="275"/>
                    </a:lnTo>
                    <a:lnTo>
                      <a:pt x="141" y="275"/>
                    </a:lnTo>
                    <a:lnTo>
                      <a:pt x="140" y="274"/>
                    </a:lnTo>
                    <a:lnTo>
                      <a:pt x="139" y="272"/>
                    </a:lnTo>
                    <a:lnTo>
                      <a:pt x="136" y="272"/>
                    </a:lnTo>
                    <a:lnTo>
                      <a:pt x="134" y="271"/>
                    </a:lnTo>
                    <a:close/>
                    <a:moveTo>
                      <a:pt x="142" y="289"/>
                    </a:moveTo>
                    <a:lnTo>
                      <a:pt x="140" y="288"/>
                    </a:lnTo>
                    <a:lnTo>
                      <a:pt x="138" y="288"/>
                    </a:lnTo>
                    <a:lnTo>
                      <a:pt x="136" y="287"/>
                    </a:lnTo>
                    <a:lnTo>
                      <a:pt x="135" y="285"/>
                    </a:lnTo>
                    <a:lnTo>
                      <a:pt x="134" y="285"/>
                    </a:lnTo>
                    <a:lnTo>
                      <a:pt x="132" y="284"/>
                    </a:lnTo>
                    <a:lnTo>
                      <a:pt x="131" y="283"/>
                    </a:lnTo>
                    <a:lnTo>
                      <a:pt x="130" y="281"/>
                    </a:lnTo>
                    <a:lnTo>
                      <a:pt x="129" y="281"/>
                    </a:lnTo>
                    <a:lnTo>
                      <a:pt x="127" y="280"/>
                    </a:lnTo>
                    <a:lnTo>
                      <a:pt x="128" y="281"/>
                    </a:lnTo>
                    <a:lnTo>
                      <a:pt x="129" y="283"/>
                    </a:lnTo>
                    <a:lnTo>
                      <a:pt x="130" y="284"/>
                    </a:lnTo>
                    <a:lnTo>
                      <a:pt x="132" y="284"/>
                    </a:lnTo>
                    <a:lnTo>
                      <a:pt x="133" y="286"/>
                    </a:lnTo>
                    <a:lnTo>
                      <a:pt x="134" y="287"/>
                    </a:lnTo>
                    <a:lnTo>
                      <a:pt x="136" y="287"/>
                    </a:lnTo>
                    <a:lnTo>
                      <a:pt x="138" y="288"/>
                    </a:lnTo>
                    <a:lnTo>
                      <a:pt x="139" y="289"/>
                    </a:lnTo>
                    <a:lnTo>
                      <a:pt x="140" y="290"/>
                    </a:lnTo>
                    <a:lnTo>
                      <a:pt x="142" y="291"/>
                    </a:lnTo>
                    <a:lnTo>
                      <a:pt x="144" y="291"/>
                    </a:lnTo>
                    <a:lnTo>
                      <a:pt x="143" y="290"/>
                    </a:lnTo>
                    <a:lnTo>
                      <a:pt x="142" y="289"/>
                    </a:lnTo>
                    <a:close/>
                    <a:moveTo>
                      <a:pt x="111" y="314"/>
                    </a:moveTo>
                    <a:lnTo>
                      <a:pt x="111" y="314"/>
                    </a:lnTo>
                    <a:lnTo>
                      <a:pt x="110" y="313"/>
                    </a:lnTo>
                    <a:lnTo>
                      <a:pt x="108" y="313"/>
                    </a:lnTo>
                    <a:lnTo>
                      <a:pt x="108" y="313"/>
                    </a:lnTo>
                    <a:lnTo>
                      <a:pt x="109" y="314"/>
                    </a:lnTo>
                    <a:lnTo>
                      <a:pt x="110" y="316"/>
                    </a:lnTo>
                    <a:lnTo>
                      <a:pt x="112" y="317"/>
                    </a:lnTo>
                    <a:lnTo>
                      <a:pt x="113" y="317"/>
                    </a:lnTo>
                    <a:lnTo>
                      <a:pt x="114" y="318"/>
                    </a:lnTo>
                    <a:lnTo>
                      <a:pt x="115" y="320"/>
                    </a:lnTo>
                    <a:lnTo>
                      <a:pt x="116" y="321"/>
                    </a:lnTo>
                    <a:lnTo>
                      <a:pt x="117" y="322"/>
                    </a:lnTo>
                    <a:lnTo>
                      <a:pt x="119" y="322"/>
                    </a:lnTo>
                    <a:lnTo>
                      <a:pt x="122" y="323"/>
                    </a:lnTo>
                    <a:lnTo>
                      <a:pt x="118" y="321"/>
                    </a:lnTo>
                    <a:lnTo>
                      <a:pt x="117" y="319"/>
                    </a:lnTo>
                    <a:lnTo>
                      <a:pt x="116" y="318"/>
                    </a:lnTo>
                    <a:lnTo>
                      <a:pt x="118" y="319"/>
                    </a:lnTo>
                    <a:lnTo>
                      <a:pt x="121" y="319"/>
                    </a:lnTo>
                    <a:lnTo>
                      <a:pt x="119" y="318"/>
                    </a:lnTo>
                    <a:lnTo>
                      <a:pt x="118" y="317"/>
                    </a:lnTo>
                    <a:lnTo>
                      <a:pt x="116" y="316"/>
                    </a:lnTo>
                    <a:lnTo>
                      <a:pt x="114" y="316"/>
                    </a:lnTo>
                    <a:lnTo>
                      <a:pt x="115" y="317"/>
                    </a:lnTo>
                    <a:lnTo>
                      <a:pt x="116" y="318"/>
                    </a:lnTo>
                    <a:lnTo>
                      <a:pt x="115" y="318"/>
                    </a:lnTo>
                    <a:lnTo>
                      <a:pt x="113" y="317"/>
                    </a:lnTo>
                    <a:lnTo>
                      <a:pt x="112" y="316"/>
                    </a:lnTo>
                    <a:lnTo>
                      <a:pt x="111" y="314"/>
                    </a:lnTo>
                    <a:close/>
                    <a:moveTo>
                      <a:pt x="77" y="345"/>
                    </a:moveTo>
                    <a:lnTo>
                      <a:pt x="79" y="346"/>
                    </a:lnTo>
                    <a:lnTo>
                      <a:pt x="81" y="346"/>
                    </a:lnTo>
                    <a:lnTo>
                      <a:pt x="80" y="345"/>
                    </a:lnTo>
                    <a:lnTo>
                      <a:pt x="79" y="344"/>
                    </a:lnTo>
                    <a:lnTo>
                      <a:pt x="77" y="343"/>
                    </a:lnTo>
                    <a:lnTo>
                      <a:pt x="75" y="343"/>
                    </a:lnTo>
                    <a:lnTo>
                      <a:pt x="74" y="342"/>
                    </a:lnTo>
                    <a:lnTo>
                      <a:pt x="72" y="342"/>
                    </a:lnTo>
                    <a:lnTo>
                      <a:pt x="73" y="343"/>
                    </a:lnTo>
                    <a:lnTo>
                      <a:pt x="74" y="344"/>
                    </a:lnTo>
                    <a:lnTo>
                      <a:pt x="72" y="344"/>
                    </a:lnTo>
                    <a:lnTo>
                      <a:pt x="71" y="344"/>
                    </a:lnTo>
                    <a:lnTo>
                      <a:pt x="72" y="345"/>
                    </a:lnTo>
                    <a:lnTo>
                      <a:pt x="73" y="346"/>
                    </a:lnTo>
                    <a:lnTo>
                      <a:pt x="73" y="346"/>
                    </a:lnTo>
                    <a:lnTo>
                      <a:pt x="75" y="346"/>
                    </a:lnTo>
                    <a:lnTo>
                      <a:pt x="76" y="347"/>
                    </a:lnTo>
                    <a:lnTo>
                      <a:pt x="76" y="347"/>
                    </a:lnTo>
                    <a:lnTo>
                      <a:pt x="75" y="346"/>
                    </a:lnTo>
                    <a:lnTo>
                      <a:pt x="74" y="344"/>
                    </a:lnTo>
                    <a:lnTo>
                      <a:pt x="76" y="345"/>
                    </a:lnTo>
                    <a:lnTo>
                      <a:pt x="77" y="345"/>
                    </a:lnTo>
                    <a:close/>
                    <a:moveTo>
                      <a:pt x="118" y="362"/>
                    </a:moveTo>
                    <a:lnTo>
                      <a:pt x="121" y="362"/>
                    </a:lnTo>
                    <a:lnTo>
                      <a:pt x="122" y="362"/>
                    </a:lnTo>
                    <a:lnTo>
                      <a:pt x="121" y="361"/>
                    </a:lnTo>
                    <a:lnTo>
                      <a:pt x="119" y="360"/>
                    </a:lnTo>
                    <a:lnTo>
                      <a:pt x="122" y="361"/>
                    </a:lnTo>
                    <a:lnTo>
                      <a:pt x="124" y="361"/>
                    </a:lnTo>
                    <a:lnTo>
                      <a:pt x="123" y="360"/>
                    </a:lnTo>
                    <a:lnTo>
                      <a:pt x="122" y="359"/>
                    </a:lnTo>
                    <a:lnTo>
                      <a:pt x="119" y="358"/>
                    </a:lnTo>
                    <a:lnTo>
                      <a:pt x="117" y="358"/>
                    </a:lnTo>
                    <a:lnTo>
                      <a:pt x="118" y="359"/>
                    </a:lnTo>
                    <a:lnTo>
                      <a:pt x="119" y="360"/>
                    </a:lnTo>
                    <a:lnTo>
                      <a:pt x="118" y="360"/>
                    </a:lnTo>
                    <a:lnTo>
                      <a:pt x="116" y="359"/>
                    </a:lnTo>
                    <a:lnTo>
                      <a:pt x="115" y="359"/>
                    </a:lnTo>
                    <a:lnTo>
                      <a:pt x="113" y="358"/>
                    </a:lnTo>
                    <a:lnTo>
                      <a:pt x="112" y="357"/>
                    </a:lnTo>
                    <a:lnTo>
                      <a:pt x="111" y="356"/>
                    </a:lnTo>
                    <a:lnTo>
                      <a:pt x="110" y="355"/>
                    </a:lnTo>
                    <a:lnTo>
                      <a:pt x="109" y="354"/>
                    </a:lnTo>
                    <a:lnTo>
                      <a:pt x="107" y="353"/>
                    </a:lnTo>
                    <a:lnTo>
                      <a:pt x="106" y="353"/>
                    </a:lnTo>
                    <a:lnTo>
                      <a:pt x="106" y="354"/>
                    </a:lnTo>
                    <a:lnTo>
                      <a:pt x="108" y="355"/>
                    </a:lnTo>
                    <a:lnTo>
                      <a:pt x="109" y="356"/>
                    </a:lnTo>
                    <a:lnTo>
                      <a:pt x="110" y="358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4" y="360"/>
                    </a:lnTo>
                    <a:lnTo>
                      <a:pt x="115" y="361"/>
                    </a:lnTo>
                    <a:lnTo>
                      <a:pt x="118" y="362"/>
                    </a:lnTo>
                    <a:close/>
                    <a:moveTo>
                      <a:pt x="72" y="410"/>
                    </a:moveTo>
                    <a:lnTo>
                      <a:pt x="71" y="409"/>
                    </a:lnTo>
                    <a:lnTo>
                      <a:pt x="69" y="408"/>
                    </a:lnTo>
                    <a:lnTo>
                      <a:pt x="68" y="408"/>
                    </a:lnTo>
                    <a:lnTo>
                      <a:pt x="66" y="408"/>
                    </a:lnTo>
                    <a:lnTo>
                      <a:pt x="65" y="406"/>
                    </a:lnTo>
                    <a:lnTo>
                      <a:pt x="64" y="405"/>
                    </a:lnTo>
                    <a:lnTo>
                      <a:pt x="62" y="405"/>
                    </a:lnTo>
                    <a:lnTo>
                      <a:pt x="61" y="405"/>
                    </a:lnTo>
                    <a:lnTo>
                      <a:pt x="59" y="404"/>
                    </a:lnTo>
                    <a:lnTo>
                      <a:pt x="58" y="402"/>
                    </a:lnTo>
                    <a:lnTo>
                      <a:pt x="60" y="403"/>
                    </a:lnTo>
                    <a:lnTo>
                      <a:pt x="62" y="403"/>
                    </a:lnTo>
                    <a:lnTo>
                      <a:pt x="61" y="403"/>
                    </a:lnTo>
                    <a:lnTo>
                      <a:pt x="61" y="402"/>
                    </a:lnTo>
                    <a:lnTo>
                      <a:pt x="60" y="401"/>
                    </a:lnTo>
                    <a:lnTo>
                      <a:pt x="60" y="401"/>
                    </a:lnTo>
                    <a:lnTo>
                      <a:pt x="58" y="400"/>
                    </a:lnTo>
                    <a:lnTo>
                      <a:pt x="56" y="400"/>
                    </a:lnTo>
                    <a:lnTo>
                      <a:pt x="57" y="401"/>
                    </a:lnTo>
                    <a:lnTo>
                      <a:pt x="58" y="402"/>
                    </a:lnTo>
                    <a:lnTo>
                      <a:pt x="57" y="402"/>
                    </a:lnTo>
                    <a:lnTo>
                      <a:pt x="55" y="402"/>
                    </a:lnTo>
                    <a:lnTo>
                      <a:pt x="56" y="403"/>
                    </a:lnTo>
                    <a:lnTo>
                      <a:pt x="57" y="404"/>
                    </a:lnTo>
                    <a:lnTo>
                      <a:pt x="59" y="404"/>
                    </a:lnTo>
                    <a:lnTo>
                      <a:pt x="61" y="405"/>
                    </a:lnTo>
                    <a:lnTo>
                      <a:pt x="62" y="406"/>
                    </a:lnTo>
                    <a:lnTo>
                      <a:pt x="63" y="407"/>
                    </a:lnTo>
                    <a:lnTo>
                      <a:pt x="64" y="408"/>
                    </a:lnTo>
                    <a:lnTo>
                      <a:pt x="65" y="409"/>
                    </a:lnTo>
                    <a:lnTo>
                      <a:pt x="67" y="409"/>
                    </a:lnTo>
                    <a:lnTo>
                      <a:pt x="68" y="410"/>
                    </a:lnTo>
                    <a:lnTo>
                      <a:pt x="69" y="411"/>
                    </a:lnTo>
                    <a:lnTo>
                      <a:pt x="71" y="412"/>
                    </a:lnTo>
                    <a:lnTo>
                      <a:pt x="73" y="412"/>
                    </a:lnTo>
                    <a:lnTo>
                      <a:pt x="75" y="413"/>
                    </a:lnTo>
                    <a:lnTo>
                      <a:pt x="72" y="410"/>
                    </a:lnTo>
                    <a:close/>
                    <a:moveTo>
                      <a:pt x="65" y="421"/>
                    </a:moveTo>
                    <a:lnTo>
                      <a:pt x="64" y="419"/>
                    </a:lnTo>
                    <a:lnTo>
                      <a:pt x="62" y="418"/>
                    </a:lnTo>
                    <a:lnTo>
                      <a:pt x="61" y="418"/>
                    </a:lnTo>
                    <a:lnTo>
                      <a:pt x="59" y="418"/>
                    </a:lnTo>
                    <a:lnTo>
                      <a:pt x="56" y="417"/>
                    </a:lnTo>
                    <a:lnTo>
                      <a:pt x="53" y="414"/>
                    </a:lnTo>
                    <a:lnTo>
                      <a:pt x="55" y="414"/>
                    </a:lnTo>
                    <a:lnTo>
                      <a:pt x="57" y="414"/>
                    </a:lnTo>
                    <a:lnTo>
                      <a:pt x="57" y="414"/>
                    </a:lnTo>
                    <a:lnTo>
                      <a:pt x="56" y="413"/>
                    </a:lnTo>
                    <a:lnTo>
                      <a:pt x="55" y="413"/>
                    </a:lnTo>
                    <a:lnTo>
                      <a:pt x="55" y="412"/>
                    </a:lnTo>
                    <a:lnTo>
                      <a:pt x="52" y="412"/>
                    </a:lnTo>
                    <a:lnTo>
                      <a:pt x="50" y="412"/>
                    </a:lnTo>
                    <a:lnTo>
                      <a:pt x="52" y="413"/>
                    </a:lnTo>
                    <a:lnTo>
                      <a:pt x="53" y="414"/>
                    </a:lnTo>
                    <a:lnTo>
                      <a:pt x="51" y="413"/>
                    </a:lnTo>
                    <a:lnTo>
                      <a:pt x="49" y="413"/>
                    </a:lnTo>
                    <a:lnTo>
                      <a:pt x="50" y="414"/>
                    </a:lnTo>
                    <a:lnTo>
                      <a:pt x="51" y="416"/>
                    </a:lnTo>
                    <a:lnTo>
                      <a:pt x="53" y="417"/>
                    </a:lnTo>
                    <a:lnTo>
                      <a:pt x="56" y="417"/>
                    </a:lnTo>
                    <a:lnTo>
                      <a:pt x="57" y="418"/>
                    </a:lnTo>
                    <a:lnTo>
                      <a:pt x="58" y="419"/>
                    </a:lnTo>
                    <a:lnTo>
                      <a:pt x="59" y="420"/>
                    </a:lnTo>
                    <a:lnTo>
                      <a:pt x="60" y="421"/>
                    </a:lnTo>
                    <a:lnTo>
                      <a:pt x="61" y="422"/>
                    </a:lnTo>
                    <a:lnTo>
                      <a:pt x="62" y="422"/>
                    </a:lnTo>
                    <a:lnTo>
                      <a:pt x="63" y="422"/>
                    </a:lnTo>
                    <a:lnTo>
                      <a:pt x="63" y="422"/>
                    </a:lnTo>
                    <a:lnTo>
                      <a:pt x="62" y="421"/>
                    </a:lnTo>
                    <a:lnTo>
                      <a:pt x="61" y="420"/>
                    </a:lnTo>
                    <a:lnTo>
                      <a:pt x="63" y="420"/>
                    </a:lnTo>
                    <a:lnTo>
                      <a:pt x="65" y="421"/>
                    </a:lnTo>
                    <a:close/>
                    <a:moveTo>
                      <a:pt x="43" y="439"/>
                    </a:moveTo>
                    <a:lnTo>
                      <a:pt x="44" y="440"/>
                    </a:lnTo>
                    <a:lnTo>
                      <a:pt x="45" y="441"/>
                    </a:lnTo>
                    <a:lnTo>
                      <a:pt x="47" y="441"/>
                    </a:lnTo>
                    <a:lnTo>
                      <a:pt x="49" y="441"/>
                    </a:lnTo>
                    <a:lnTo>
                      <a:pt x="48" y="440"/>
                    </a:lnTo>
                    <a:lnTo>
                      <a:pt x="46" y="439"/>
                    </a:lnTo>
                    <a:lnTo>
                      <a:pt x="45" y="439"/>
                    </a:lnTo>
                    <a:lnTo>
                      <a:pt x="43" y="439"/>
                    </a:lnTo>
                    <a:lnTo>
                      <a:pt x="42" y="437"/>
                    </a:lnTo>
                    <a:lnTo>
                      <a:pt x="41" y="436"/>
                    </a:lnTo>
                    <a:lnTo>
                      <a:pt x="39" y="436"/>
                    </a:lnTo>
                    <a:lnTo>
                      <a:pt x="38" y="436"/>
                    </a:lnTo>
                    <a:lnTo>
                      <a:pt x="39" y="437"/>
                    </a:lnTo>
                    <a:lnTo>
                      <a:pt x="40" y="438"/>
                    </a:lnTo>
                    <a:lnTo>
                      <a:pt x="38" y="438"/>
                    </a:lnTo>
                    <a:lnTo>
                      <a:pt x="36" y="437"/>
                    </a:lnTo>
                    <a:lnTo>
                      <a:pt x="38" y="438"/>
                    </a:lnTo>
                    <a:lnTo>
                      <a:pt x="39" y="439"/>
                    </a:lnTo>
                    <a:lnTo>
                      <a:pt x="40" y="440"/>
                    </a:lnTo>
                    <a:lnTo>
                      <a:pt x="42" y="440"/>
                    </a:lnTo>
                    <a:lnTo>
                      <a:pt x="41" y="439"/>
                    </a:lnTo>
                    <a:lnTo>
                      <a:pt x="40" y="438"/>
                    </a:lnTo>
                    <a:lnTo>
                      <a:pt x="41" y="438"/>
                    </a:lnTo>
                    <a:lnTo>
                      <a:pt x="43" y="439"/>
                    </a:lnTo>
                    <a:close/>
                    <a:moveTo>
                      <a:pt x="68" y="453"/>
                    </a:moveTo>
                    <a:lnTo>
                      <a:pt x="66" y="451"/>
                    </a:lnTo>
                    <a:lnTo>
                      <a:pt x="65" y="450"/>
                    </a:lnTo>
                    <a:lnTo>
                      <a:pt x="64" y="448"/>
                    </a:lnTo>
                    <a:lnTo>
                      <a:pt x="62" y="447"/>
                    </a:lnTo>
                    <a:lnTo>
                      <a:pt x="61" y="447"/>
                    </a:lnTo>
                    <a:lnTo>
                      <a:pt x="59" y="447"/>
                    </a:lnTo>
                    <a:lnTo>
                      <a:pt x="57" y="446"/>
                    </a:lnTo>
                    <a:lnTo>
                      <a:pt x="58" y="447"/>
                    </a:lnTo>
                    <a:lnTo>
                      <a:pt x="60" y="448"/>
                    </a:lnTo>
                    <a:lnTo>
                      <a:pt x="62" y="452"/>
                    </a:lnTo>
                    <a:lnTo>
                      <a:pt x="63" y="453"/>
                    </a:lnTo>
                    <a:lnTo>
                      <a:pt x="64" y="454"/>
                    </a:lnTo>
                    <a:lnTo>
                      <a:pt x="66" y="454"/>
                    </a:lnTo>
                    <a:lnTo>
                      <a:pt x="67" y="454"/>
                    </a:lnTo>
                    <a:lnTo>
                      <a:pt x="72" y="455"/>
                    </a:lnTo>
                    <a:lnTo>
                      <a:pt x="68" y="453"/>
                    </a:lnTo>
                    <a:close/>
                    <a:moveTo>
                      <a:pt x="39" y="484"/>
                    </a:moveTo>
                    <a:lnTo>
                      <a:pt x="38" y="483"/>
                    </a:lnTo>
                    <a:lnTo>
                      <a:pt x="36" y="481"/>
                    </a:lnTo>
                    <a:lnTo>
                      <a:pt x="34" y="479"/>
                    </a:lnTo>
                    <a:lnTo>
                      <a:pt x="27" y="478"/>
                    </a:lnTo>
                    <a:lnTo>
                      <a:pt x="26" y="477"/>
                    </a:lnTo>
                    <a:lnTo>
                      <a:pt x="25" y="476"/>
                    </a:lnTo>
                    <a:lnTo>
                      <a:pt x="24" y="475"/>
                    </a:lnTo>
                    <a:lnTo>
                      <a:pt x="23" y="474"/>
                    </a:lnTo>
                    <a:lnTo>
                      <a:pt x="20" y="473"/>
                    </a:lnTo>
                    <a:lnTo>
                      <a:pt x="18" y="473"/>
                    </a:lnTo>
                    <a:lnTo>
                      <a:pt x="19" y="474"/>
                    </a:lnTo>
                    <a:lnTo>
                      <a:pt x="22" y="475"/>
                    </a:lnTo>
                    <a:lnTo>
                      <a:pt x="23" y="476"/>
                    </a:lnTo>
                    <a:lnTo>
                      <a:pt x="24" y="477"/>
                    </a:lnTo>
                    <a:lnTo>
                      <a:pt x="25" y="478"/>
                    </a:lnTo>
                    <a:lnTo>
                      <a:pt x="27" y="478"/>
                    </a:lnTo>
                    <a:lnTo>
                      <a:pt x="28" y="479"/>
                    </a:lnTo>
                    <a:lnTo>
                      <a:pt x="29" y="480"/>
                    </a:lnTo>
                    <a:lnTo>
                      <a:pt x="31" y="480"/>
                    </a:lnTo>
                    <a:lnTo>
                      <a:pt x="33" y="481"/>
                    </a:lnTo>
                    <a:lnTo>
                      <a:pt x="34" y="483"/>
                    </a:lnTo>
                    <a:lnTo>
                      <a:pt x="35" y="484"/>
                    </a:lnTo>
                    <a:lnTo>
                      <a:pt x="38" y="484"/>
                    </a:lnTo>
                    <a:lnTo>
                      <a:pt x="39" y="484"/>
                    </a:lnTo>
                    <a:close/>
                    <a:moveTo>
                      <a:pt x="50" y="502"/>
                    </a:moveTo>
                    <a:lnTo>
                      <a:pt x="49" y="500"/>
                    </a:lnTo>
                    <a:lnTo>
                      <a:pt x="48" y="498"/>
                    </a:lnTo>
                    <a:lnTo>
                      <a:pt x="50" y="500"/>
                    </a:lnTo>
                    <a:lnTo>
                      <a:pt x="51" y="500"/>
                    </a:lnTo>
                    <a:lnTo>
                      <a:pt x="50" y="498"/>
                    </a:lnTo>
                    <a:lnTo>
                      <a:pt x="49" y="497"/>
                    </a:lnTo>
                    <a:lnTo>
                      <a:pt x="48" y="497"/>
                    </a:lnTo>
                    <a:lnTo>
                      <a:pt x="46" y="496"/>
                    </a:lnTo>
                    <a:lnTo>
                      <a:pt x="45" y="495"/>
                    </a:lnTo>
                    <a:lnTo>
                      <a:pt x="44" y="494"/>
                    </a:lnTo>
                    <a:lnTo>
                      <a:pt x="42" y="493"/>
                    </a:lnTo>
                    <a:lnTo>
                      <a:pt x="41" y="492"/>
                    </a:lnTo>
                    <a:lnTo>
                      <a:pt x="40" y="491"/>
                    </a:lnTo>
                    <a:lnTo>
                      <a:pt x="39" y="490"/>
                    </a:lnTo>
                    <a:lnTo>
                      <a:pt x="41" y="490"/>
                    </a:lnTo>
                    <a:lnTo>
                      <a:pt x="42" y="490"/>
                    </a:lnTo>
                    <a:lnTo>
                      <a:pt x="42" y="490"/>
                    </a:lnTo>
                    <a:lnTo>
                      <a:pt x="41" y="489"/>
                    </a:lnTo>
                    <a:lnTo>
                      <a:pt x="41" y="489"/>
                    </a:lnTo>
                    <a:lnTo>
                      <a:pt x="40" y="488"/>
                    </a:lnTo>
                    <a:lnTo>
                      <a:pt x="39" y="488"/>
                    </a:lnTo>
                    <a:lnTo>
                      <a:pt x="36" y="488"/>
                    </a:lnTo>
                    <a:lnTo>
                      <a:pt x="38" y="489"/>
                    </a:lnTo>
                    <a:lnTo>
                      <a:pt x="39" y="490"/>
                    </a:lnTo>
                    <a:lnTo>
                      <a:pt x="36" y="489"/>
                    </a:lnTo>
                    <a:lnTo>
                      <a:pt x="35" y="489"/>
                    </a:lnTo>
                    <a:lnTo>
                      <a:pt x="33" y="489"/>
                    </a:lnTo>
                    <a:lnTo>
                      <a:pt x="32" y="488"/>
                    </a:lnTo>
                    <a:lnTo>
                      <a:pt x="33" y="490"/>
                    </a:lnTo>
                    <a:lnTo>
                      <a:pt x="34" y="491"/>
                    </a:lnTo>
                    <a:lnTo>
                      <a:pt x="35" y="491"/>
                    </a:lnTo>
                    <a:lnTo>
                      <a:pt x="38" y="491"/>
                    </a:lnTo>
                    <a:lnTo>
                      <a:pt x="39" y="492"/>
                    </a:lnTo>
                    <a:lnTo>
                      <a:pt x="40" y="493"/>
                    </a:lnTo>
                    <a:lnTo>
                      <a:pt x="41" y="495"/>
                    </a:lnTo>
                    <a:lnTo>
                      <a:pt x="42" y="496"/>
                    </a:lnTo>
                    <a:lnTo>
                      <a:pt x="44" y="496"/>
                    </a:lnTo>
                    <a:lnTo>
                      <a:pt x="46" y="496"/>
                    </a:lnTo>
                    <a:lnTo>
                      <a:pt x="47" y="497"/>
                    </a:lnTo>
                    <a:lnTo>
                      <a:pt x="48" y="498"/>
                    </a:lnTo>
                    <a:lnTo>
                      <a:pt x="46" y="498"/>
                    </a:lnTo>
                    <a:lnTo>
                      <a:pt x="45" y="498"/>
                    </a:lnTo>
                    <a:lnTo>
                      <a:pt x="46" y="500"/>
                    </a:lnTo>
                    <a:lnTo>
                      <a:pt x="47" y="501"/>
                    </a:lnTo>
                    <a:lnTo>
                      <a:pt x="45" y="501"/>
                    </a:lnTo>
                    <a:lnTo>
                      <a:pt x="44" y="500"/>
                    </a:lnTo>
                    <a:lnTo>
                      <a:pt x="44" y="501"/>
                    </a:lnTo>
                    <a:lnTo>
                      <a:pt x="45" y="501"/>
                    </a:lnTo>
                    <a:lnTo>
                      <a:pt x="45" y="502"/>
                    </a:lnTo>
                    <a:lnTo>
                      <a:pt x="46" y="503"/>
                    </a:lnTo>
                    <a:lnTo>
                      <a:pt x="46" y="503"/>
                    </a:lnTo>
                    <a:lnTo>
                      <a:pt x="48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48" y="502"/>
                    </a:lnTo>
                    <a:lnTo>
                      <a:pt x="47" y="501"/>
                    </a:lnTo>
                    <a:lnTo>
                      <a:pt x="50" y="502"/>
                    </a:lnTo>
                    <a:close/>
                    <a:moveTo>
                      <a:pt x="62" y="457"/>
                    </a:moveTo>
                    <a:lnTo>
                      <a:pt x="63" y="457"/>
                    </a:lnTo>
                    <a:lnTo>
                      <a:pt x="65" y="458"/>
                    </a:lnTo>
                    <a:lnTo>
                      <a:pt x="66" y="459"/>
                    </a:lnTo>
                    <a:lnTo>
                      <a:pt x="67" y="460"/>
                    </a:lnTo>
                    <a:lnTo>
                      <a:pt x="66" y="459"/>
                    </a:lnTo>
                    <a:lnTo>
                      <a:pt x="64" y="459"/>
                    </a:lnTo>
                    <a:lnTo>
                      <a:pt x="65" y="460"/>
                    </a:lnTo>
                    <a:lnTo>
                      <a:pt x="66" y="461"/>
                    </a:lnTo>
                    <a:lnTo>
                      <a:pt x="68" y="462"/>
                    </a:lnTo>
                    <a:lnTo>
                      <a:pt x="71" y="462"/>
                    </a:lnTo>
                    <a:lnTo>
                      <a:pt x="68" y="461"/>
                    </a:lnTo>
                    <a:lnTo>
                      <a:pt x="67" y="460"/>
                    </a:lnTo>
                    <a:lnTo>
                      <a:pt x="69" y="460"/>
                    </a:lnTo>
                    <a:lnTo>
                      <a:pt x="72" y="460"/>
                    </a:lnTo>
                    <a:lnTo>
                      <a:pt x="68" y="458"/>
                    </a:lnTo>
                    <a:lnTo>
                      <a:pt x="67" y="458"/>
                    </a:lnTo>
                    <a:lnTo>
                      <a:pt x="65" y="458"/>
                    </a:lnTo>
                    <a:lnTo>
                      <a:pt x="64" y="456"/>
                    </a:lnTo>
                    <a:lnTo>
                      <a:pt x="63" y="455"/>
                    </a:lnTo>
                    <a:lnTo>
                      <a:pt x="61" y="455"/>
                    </a:lnTo>
                    <a:lnTo>
                      <a:pt x="60" y="455"/>
                    </a:lnTo>
                    <a:lnTo>
                      <a:pt x="61" y="456"/>
                    </a:lnTo>
                    <a:lnTo>
                      <a:pt x="62" y="457"/>
                    </a:lnTo>
                    <a:close/>
                    <a:moveTo>
                      <a:pt x="177" y="283"/>
                    </a:moveTo>
                    <a:lnTo>
                      <a:pt x="179" y="283"/>
                    </a:lnTo>
                    <a:lnTo>
                      <a:pt x="180" y="284"/>
                    </a:lnTo>
                    <a:lnTo>
                      <a:pt x="180" y="281"/>
                    </a:lnTo>
                    <a:lnTo>
                      <a:pt x="178" y="280"/>
                    </a:lnTo>
                    <a:lnTo>
                      <a:pt x="178" y="279"/>
                    </a:lnTo>
                    <a:lnTo>
                      <a:pt x="177" y="278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2" y="276"/>
                    </a:lnTo>
                    <a:lnTo>
                      <a:pt x="169" y="276"/>
                    </a:lnTo>
                    <a:lnTo>
                      <a:pt x="168" y="275"/>
                    </a:lnTo>
                    <a:lnTo>
                      <a:pt x="167" y="273"/>
                    </a:lnTo>
                    <a:lnTo>
                      <a:pt x="167" y="273"/>
                    </a:lnTo>
                    <a:lnTo>
                      <a:pt x="165" y="273"/>
                    </a:lnTo>
                    <a:lnTo>
                      <a:pt x="164" y="273"/>
                    </a:lnTo>
                    <a:lnTo>
                      <a:pt x="164" y="272"/>
                    </a:lnTo>
                    <a:lnTo>
                      <a:pt x="165" y="274"/>
                    </a:lnTo>
                    <a:lnTo>
                      <a:pt x="166" y="275"/>
                    </a:lnTo>
                    <a:lnTo>
                      <a:pt x="167" y="275"/>
                    </a:lnTo>
                    <a:lnTo>
                      <a:pt x="169" y="276"/>
                    </a:lnTo>
                    <a:lnTo>
                      <a:pt x="171" y="277"/>
                    </a:lnTo>
                    <a:lnTo>
                      <a:pt x="172" y="278"/>
                    </a:lnTo>
                    <a:lnTo>
                      <a:pt x="173" y="279"/>
                    </a:lnTo>
                    <a:lnTo>
                      <a:pt x="174" y="281"/>
                    </a:lnTo>
                    <a:lnTo>
                      <a:pt x="175" y="283"/>
                    </a:lnTo>
                    <a:lnTo>
                      <a:pt x="176" y="284"/>
                    </a:lnTo>
                    <a:lnTo>
                      <a:pt x="178" y="284"/>
                    </a:lnTo>
                    <a:lnTo>
                      <a:pt x="179" y="285"/>
                    </a:lnTo>
                    <a:lnTo>
                      <a:pt x="178" y="284"/>
                    </a:lnTo>
                    <a:lnTo>
                      <a:pt x="177" y="283"/>
                    </a:lnTo>
                    <a:close/>
                    <a:moveTo>
                      <a:pt x="188" y="255"/>
                    </a:moveTo>
                    <a:lnTo>
                      <a:pt x="195" y="257"/>
                    </a:lnTo>
                    <a:lnTo>
                      <a:pt x="198" y="258"/>
                    </a:lnTo>
                    <a:lnTo>
                      <a:pt x="196" y="256"/>
                    </a:lnTo>
                    <a:lnTo>
                      <a:pt x="194" y="255"/>
                    </a:lnTo>
                    <a:lnTo>
                      <a:pt x="193" y="255"/>
                    </a:lnTo>
                    <a:lnTo>
                      <a:pt x="192" y="253"/>
                    </a:lnTo>
                    <a:lnTo>
                      <a:pt x="191" y="252"/>
                    </a:lnTo>
                    <a:lnTo>
                      <a:pt x="189" y="252"/>
                    </a:lnTo>
                    <a:lnTo>
                      <a:pt x="188" y="251"/>
                    </a:lnTo>
                    <a:lnTo>
                      <a:pt x="183" y="250"/>
                    </a:lnTo>
                    <a:lnTo>
                      <a:pt x="188" y="255"/>
                    </a:lnTo>
                    <a:close/>
                    <a:moveTo>
                      <a:pt x="34" y="496"/>
                    </a:moveTo>
                    <a:lnTo>
                      <a:pt x="33" y="495"/>
                    </a:lnTo>
                    <a:lnTo>
                      <a:pt x="32" y="494"/>
                    </a:lnTo>
                    <a:lnTo>
                      <a:pt x="30" y="493"/>
                    </a:lnTo>
                    <a:lnTo>
                      <a:pt x="28" y="493"/>
                    </a:lnTo>
                    <a:lnTo>
                      <a:pt x="27" y="492"/>
                    </a:lnTo>
                    <a:lnTo>
                      <a:pt x="26" y="491"/>
                    </a:lnTo>
                    <a:lnTo>
                      <a:pt x="24" y="491"/>
                    </a:lnTo>
                    <a:lnTo>
                      <a:pt x="23" y="490"/>
                    </a:lnTo>
                    <a:lnTo>
                      <a:pt x="20" y="490"/>
                    </a:lnTo>
                    <a:lnTo>
                      <a:pt x="18" y="490"/>
                    </a:lnTo>
                    <a:lnTo>
                      <a:pt x="17" y="489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20" y="488"/>
                    </a:lnTo>
                    <a:lnTo>
                      <a:pt x="18" y="487"/>
                    </a:lnTo>
                    <a:lnTo>
                      <a:pt x="17" y="486"/>
                    </a:lnTo>
                    <a:lnTo>
                      <a:pt x="19" y="486"/>
                    </a:lnTo>
                    <a:lnTo>
                      <a:pt x="22" y="487"/>
                    </a:lnTo>
                    <a:lnTo>
                      <a:pt x="20" y="486"/>
                    </a:lnTo>
                    <a:lnTo>
                      <a:pt x="18" y="484"/>
                    </a:lnTo>
                    <a:lnTo>
                      <a:pt x="17" y="484"/>
                    </a:lnTo>
                    <a:lnTo>
                      <a:pt x="15" y="484"/>
                    </a:lnTo>
                    <a:lnTo>
                      <a:pt x="13" y="484"/>
                    </a:lnTo>
                    <a:lnTo>
                      <a:pt x="12" y="483"/>
                    </a:lnTo>
                    <a:lnTo>
                      <a:pt x="11" y="481"/>
                    </a:lnTo>
                    <a:lnTo>
                      <a:pt x="10" y="480"/>
                    </a:lnTo>
                    <a:lnTo>
                      <a:pt x="8" y="480"/>
                    </a:lnTo>
                    <a:lnTo>
                      <a:pt x="6" y="479"/>
                    </a:lnTo>
                    <a:lnTo>
                      <a:pt x="5" y="478"/>
                    </a:lnTo>
                    <a:lnTo>
                      <a:pt x="3" y="477"/>
                    </a:lnTo>
                    <a:lnTo>
                      <a:pt x="2" y="476"/>
                    </a:lnTo>
                    <a:lnTo>
                      <a:pt x="1" y="475"/>
                    </a:lnTo>
                    <a:lnTo>
                      <a:pt x="3" y="475"/>
                    </a:lnTo>
                    <a:lnTo>
                      <a:pt x="5" y="476"/>
                    </a:lnTo>
                    <a:lnTo>
                      <a:pt x="3" y="475"/>
                    </a:lnTo>
                    <a:lnTo>
                      <a:pt x="2" y="474"/>
                    </a:lnTo>
                    <a:lnTo>
                      <a:pt x="5" y="474"/>
                    </a:lnTo>
                    <a:lnTo>
                      <a:pt x="6" y="474"/>
                    </a:lnTo>
                    <a:lnTo>
                      <a:pt x="7" y="475"/>
                    </a:lnTo>
                    <a:lnTo>
                      <a:pt x="8" y="476"/>
                    </a:lnTo>
                    <a:lnTo>
                      <a:pt x="10" y="477"/>
                    </a:lnTo>
                    <a:lnTo>
                      <a:pt x="12" y="477"/>
                    </a:lnTo>
                    <a:lnTo>
                      <a:pt x="11" y="476"/>
                    </a:lnTo>
                    <a:lnTo>
                      <a:pt x="10" y="475"/>
                    </a:lnTo>
                    <a:lnTo>
                      <a:pt x="11" y="475"/>
                    </a:lnTo>
                    <a:lnTo>
                      <a:pt x="13" y="475"/>
                    </a:lnTo>
                    <a:lnTo>
                      <a:pt x="11" y="473"/>
                    </a:lnTo>
                    <a:lnTo>
                      <a:pt x="10" y="472"/>
                    </a:lnTo>
                    <a:lnTo>
                      <a:pt x="8" y="471"/>
                    </a:lnTo>
                    <a:lnTo>
                      <a:pt x="7" y="470"/>
                    </a:lnTo>
                    <a:lnTo>
                      <a:pt x="6" y="469"/>
                    </a:lnTo>
                    <a:lnTo>
                      <a:pt x="6" y="469"/>
                    </a:lnTo>
                    <a:lnTo>
                      <a:pt x="3" y="469"/>
                    </a:lnTo>
                    <a:lnTo>
                      <a:pt x="2" y="468"/>
                    </a:lnTo>
                    <a:lnTo>
                      <a:pt x="2" y="468"/>
                    </a:lnTo>
                    <a:lnTo>
                      <a:pt x="1" y="467"/>
                    </a:lnTo>
                    <a:lnTo>
                      <a:pt x="0" y="466"/>
                    </a:lnTo>
                    <a:lnTo>
                      <a:pt x="1" y="466"/>
                    </a:lnTo>
                    <a:lnTo>
                      <a:pt x="3" y="467"/>
                    </a:lnTo>
                    <a:lnTo>
                      <a:pt x="2" y="466"/>
                    </a:lnTo>
                    <a:lnTo>
                      <a:pt x="1" y="464"/>
                    </a:lnTo>
                    <a:lnTo>
                      <a:pt x="2" y="464"/>
                    </a:lnTo>
                    <a:lnTo>
                      <a:pt x="5" y="464"/>
                    </a:lnTo>
                    <a:lnTo>
                      <a:pt x="7" y="466"/>
                    </a:lnTo>
                    <a:lnTo>
                      <a:pt x="8" y="466"/>
                    </a:lnTo>
                    <a:lnTo>
                      <a:pt x="7" y="464"/>
                    </a:lnTo>
                    <a:lnTo>
                      <a:pt x="6" y="463"/>
                    </a:lnTo>
                    <a:lnTo>
                      <a:pt x="6" y="462"/>
                    </a:lnTo>
                    <a:lnTo>
                      <a:pt x="3" y="462"/>
                    </a:lnTo>
                    <a:lnTo>
                      <a:pt x="2" y="462"/>
                    </a:lnTo>
                    <a:lnTo>
                      <a:pt x="2" y="462"/>
                    </a:lnTo>
                    <a:lnTo>
                      <a:pt x="1" y="461"/>
                    </a:lnTo>
                    <a:lnTo>
                      <a:pt x="0" y="460"/>
                    </a:lnTo>
                    <a:lnTo>
                      <a:pt x="1" y="460"/>
                    </a:lnTo>
                    <a:lnTo>
                      <a:pt x="3" y="460"/>
                    </a:lnTo>
                    <a:lnTo>
                      <a:pt x="2" y="459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5" y="459"/>
                    </a:lnTo>
                    <a:lnTo>
                      <a:pt x="7" y="459"/>
                    </a:lnTo>
                    <a:lnTo>
                      <a:pt x="8" y="460"/>
                    </a:lnTo>
                    <a:lnTo>
                      <a:pt x="7" y="458"/>
                    </a:lnTo>
                    <a:lnTo>
                      <a:pt x="6" y="457"/>
                    </a:lnTo>
                    <a:lnTo>
                      <a:pt x="8" y="458"/>
                    </a:lnTo>
                    <a:lnTo>
                      <a:pt x="9" y="458"/>
                    </a:lnTo>
                    <a:lnTo>
                      <a:pt x="11" y="458"/>
                    </a:lnTo>
                    <a:lnTo>
                      <a:pt x="13" y="459"/>
                    </a:lnTo>
                    <a:lnTo>
                      <a:pt x="12" y="458"/>
                    </a:lnTo>
                    <a:lnTo>
                      <a:pt x="11" y="456"/>
                    </a:lnTo>
                    <a:lnTo>
                      <a:pt x="9" y="456"/>
                    </a:lnTo>
                    <a:lnTo>
                      <a:pt x="7" y="456"/>
                    </a:lnTo>
                    <a:lnTo>
                      <a:pt x="6" y="455"/>
                    </a:lnTo>
                    <a:lnTo>
                      <a:pt x="5" y="454"/>
                    </a:lnTo>
                    <a:lnTo>
                      <a:pt x="6" y="454"/>
                    </a:lnTo>
                    <a:lnTo>
                      <a:pt x="8" y="454"/>
                    </a:lnTo>
                    <a:lnTo>
                      <a:pt x="10" y="455"/>
                    </a:lnTo>
                    <a:lnTo>
                      <a:pt x="12" y="455"/>
                    </a:lnTo>
                    <a:lnTo>
                      <a:pt x="11" y="454"/>
                    </a:lnTo>
                    <a:lnTo>
                      <a:pt x="9" y="453"/>
                    </a:lnTo>
                    <a:lnTo>
                      <a:pt x="8" y="452"/>
                    </a:lnTo>
                    <a:lnTo>
                      <a:pt x="6" y="452"/>
                    </a:lnTo>
                    <a:lnTo>
                      <a:pt x="5" y="451"/>
                    </a:lnTo>
                    <a:lnTo>
                      <a:pt x="3" y="450"/>
                    </a:lnTo>
                    <a:lnTo>
                      <a:pt x="3" y="450"/>
                    </a:lnTo>
                    <a:lnTo>
                      <a:pt x="5" y="450"/>
                    </a:lnTo>
                    <a:lnTo>
                      <a:pt x="7" y="450"/>
                    </a:lnTo>
                    <a:lnTo>
                      <a:pt x="7" y="451"/>
                    </a:lnTo>
                    <a:lnTo>
                      <a:pt x="8" y="452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3" y="453"/>
                    </a:lnTo>
                    <a:lnTo>
                      <a:pt x="12" y="452"/>
                    </a:lnTo>
                    <a:lnTo>
                      <a:pt x="10" y="451"/>
                    </a:lnTo>
                    <a:lnTo>
                      <a:pt x="9" y="450"/>
                    </a:lnTo>
                    <a:lnTo>
                      <a:pt x="8" y="448"/>
                    </a:lnTo>
                    <a:lnTo>
                      <a:pt x="10" y="448"/>
                    </a:lnTo>
                    <a:lnTo>
                      <a:pt x="12" y="450"/>
                    </a:lnTo>
                    <a:lnTo>
                      <a:pt x="13" y="450"/>
                    </a:lnTo>
                    <a:lnTo>
                      <a:pt x="15" y="450"/>
                    </a:lnTo>
                    <a:lnTo>
                      <a:pt x="14" y="448"/>
                    </a:lnTo>
                    <a:lnTo>
                      <a:pt x="13" y="447"/>
                    </a:lnTo>
                    <a:lnTo>
                      <a:pt x="11" y="446"/>
                    </a:lnTo>
                    <a:lnTo>
                      <a:pt x="10" y="445"/>
                    </a:lnTo>
                    <a:lnTo>
                      <a:pt x="12" y="445"/>
                    </a:lnTo>
                    <a:lnTo>
                      <a:pt x="14" y="446"/>
                    </a:lnTo>
                    <a:lnTo>
                      <a:pt x="13" y="444"/>
                    </a:lnTo>
                    <a:lnTo>
                      <a:pt x="11" y="443"/>
                    </a:lnTo>
                    <a:lnTo>
                      <a:pt x="13" y="444"/>
                    </a:lnTo>
                    <a:lnTo>
                      <a:pt x="15" y="444"/>
                    </a:lnTo>
                    <a:lnTo>
                      <a:pt x="16" y="445"/>
                    </a:lnTo>
                    <a:lnTo>
                      <a:pt x="17" y="446"/>
                    </a:lnTo>
                    <a:lnTo>
                      <a:pt x="19" y="447"/>
                    </a:lnTo>
                    <a:lnTo>
                      <a:pt x="20" y="447"/>
                    </a:lnTo>
                    <a:lnTo>
                      <a:pt x="23" y="447"/>
                    </a:lnTo>
                    <a:lnTo>
                      <a:pt x="25" y="447"/>
                    </a:lnTo>
                    <a:lnTo>
                      <a:pt x="28" y="448"/>
                    </a:lnTo>
                    <a:lnTo>
                      <a:pt x="27" y="447"/>
                    </a:lnTo>
                    <a:lnTo>
                      <a:pt x="26" y="446"/>
                    </a:lnTo>
                    <a:lnTo>
                      <a:pt x="24" y="446"/>
                    </a:lnTo>
                    <a:lnTo>
                      <a:pt x="22" y="445"/>
                    </a:lnTo>
                    <a:lnTo>
                      <a:pt x="20" y="445"/>
                    </a:lnTo>
                    <a:lnTo>
                      <a:pt x="18" y="445"/>
                    </a:lnTo>
                    <a:lnTo>
                      <a:pt x="17" y="444"/>
                    </a:lnTo>
                    <a:lnTo>
                      <a:pt x="16" y="442"/>
                    </a:lnTo>
                    <a:lnTo>
                      <a:pt x="14" y="440"/>
                    </a:lnTo>
                    <a:lnTo>
                      <a:pt x="12" y="439"/>
                    </a:lnTo>
                    <a:lnTo>
                      <a:pt x="11" y="438"/>
                    </a:lnTo>
                    <a:lnTo>
                      <a:pt x="12" y="438"/>
                    </a:lnTo>
                    <a:lnTo>
                      <a:pt x="13" y="438"/>
                    </a:lnTo>
                    <a:lnTo>
                      <a:pt x="14" y="439"/>
                    </a:lnTo>
                    <a:lnTo>
                      <a:pt x="15" y="439"/>
                    </a:lnTo>
                    <a:lnTo>
                      <a:pt x="16" y="440"/>
                    </a:lnTo>
                    <a:lnTo>
                      <a:pt x="17" y="441"/>
                    </a:lnTo>
                    <a:lnTo>
                      <a:pt x="25" y="442"/>
                    </a:lnTo>
                    <a:lnTo>
                      <a:pt x="26" y="442"/>
                    </a:lnTo>
                    <a:lnTo>
                      <a:pt x="28" y="443"/>
                    </a:lnTo>
                    <a:lnTo>
                      <a:pt x="29" y="444"/>
                    </a:lnTo>
                    <a:lnTo>
                      <a:pt x="30" y="445"/>
                    </a:lnTo>
                    <a:lnTo>
                      <a:pt x="32" y="445"/>
                    </a:lnTo>
                    <a:lnTo>
                      <a:pt x="33" y="446"/>
                    </a:lnTo>
                    <a:lnTo>
                      <a:pt x="34" y="447"/>
                    </a:lnTo>
                    <a:lnTo>
                      <a:pt x="36" y="448"/>
                    </a:lnTo>
                    <a:lnTo>
                      <a:pt x="38" y="448"/>
                    </a:lnTo>
                    <a:lnTo>
                      <a:pt x="40" y="448"/>
                    </a:lnTo>
                    <a:lnTo>
                      <a:pt x="38" y="446"/>
                    </a:lnTo>
                    <a:lnTo>
                      <a:pt x="36" y="445"/>
                    </a:lnTo>
                    <a:lnTo>
                      <a:pt x="34" y="444"/>
                    </a:lnTo>
                    <a:lnTo>
                      <a:pt x="33" y="444"/>
                    </a:lnTo>
                    <a:lnTo>
                      <a:pt x="31" y="443"/>
                    </a:lnTo>
                    <a:lnTo>
                      <a:pt x="30" y="443"/>
                    </a:lnTo>
                    <a:lnTo>
                      <a:pt x="28" y="443"/>
                    </a:lnTo>
                    <a:lnTo>
                      <a:pt x="27" y="442"/>
                    </a:lnTo>
                    <a:lnTo>
                      <a:pt x="26" y="441"/>
                    </a:lnTo>
                    <a:lnTo>
                      <a:pt x="25" y="440"/>
                    </a:lnTo>
                    <a:lnTo>
                      <a:pt x="23" y="438"/>
                    </a:lnTo>
                    <a:lnTo>
                      <a:pt x="22" y="438"/>
                    </a:lnTo>
                    <a:lnTo>
                      <a:pt x="19" y="438"/>
                    </a:lnTo>
                    <a:lnTo>
                      <a:pt x="18" y="437"/>
                    </a:lnTo>
                    <a:lnTo>
                      <a:pt x="17" y="436"/>
                    </a:lnTo>
                    <a:lnTo>
                      <a:pt x="19" y="436"/>
                    </a:lnTo>
                    <a:lnTo>
                      <a:pt x="20" y="436"/>
                    </a:lnTo>
                    <a:lnTo>
                      <a:pt x="19" y="435"/>
                    </a:lnTo>
                    <a:lnTo>
                      <a:pt x="18" y="434"/>
                    </a:lnTo>
                    <a:lnTo>
                      <a:pt x="17" y="433"/>
                    </a:lnTo>
                    <a:lnTo>
                      <a:pt x="16" y="431"/>
                    </a:lnTo>
                    <a:lnTo>
                      <a:pt x="17" y="431"/>
                    </a:lnTo>
                    <a:lnTo>
                      <a:pt x="19" y="433"/>
                    </a:lnTo>
                    <a:lnTo>
                      <a:pt x="18" y="430"/>
                    </a:lnTo>
                    <a:lnTo>
                      <a:pt x="17" y="429"/>
                    </a:lnTo>
                    <a:lnTo>
                      <a:pt x="19" y="430"/>
                    </a:lnTo>
                    <a:lnTo>
                      <a:pt x="20" y="430"/>
                    </a:lnTo>
                    <a:lnTo>
                      <a:pt x="22" y="431"/>
                    </a:lnTo>
                    <a:lnTo>
                      <a:pt x="23" y="433"/>
                    </a:lnTo>
                    <a:lnTo>
                      <a:pt x="25" y="434"/>
                    </a:lnTo>
                    <a:lnTo>
                      <a:pt x="27" y="434"/>
                    </a:lnTo>
                    <a:lnTo>
                      <a:pt x="26" y="433"/>
                    </a:lnTo>
                    <a:lnTo>
                      <a:pt x="24" y="431"/>
                    </a:lnTo>
                    <a:lnTo>
                      <a:pt x="26" y="431"/>
                    </a:lnTo>
                    <a:lnTo>
                      <a:pt x="28" y="431"/>
                    </a:lnTo>
                    <a:lnTo>
                      <a:pt x="27" y="430"/>
                    </a:lnTo>
                    <a:lnTo>
                      <a:pt x="26" y="429"/>
                    </a:lnTo>
                    <a:lnTo>
                      <a:pt x="27" y="429"/>
                    </a:lnTo>
                    <a:lnTo>
                      <a:pt x="29" y="430"/>
                    </a:lnTo>
                    <a:lnTo>
                      <a:pt x="28" y="429"/>
                    </a:lnTo>
                    <a:lnTo>
                      <a:pt x="27" y="428"/>
                    </a:lnTo>
                    <a:lnTo>
                      <a:pt x="25" y="427"/>
                    </a:lnTo>
                    <a:lnTo>
                      <a:pt x="23" y="427"/>
                    </a:lnTo>
                    <a:lnTo>
                      <a:pt x="22" y="426"/>
                    </a:lnTo>
                    <a:lnTo>
                      <a:pt x="20" y="425"/>
                    </a:lnTo>
                    <a:lnTo>
                      <a:pt x="23" y="425"/>
                    </a:lnTo>
                    <a:lnTo>
                      <a:pt x="24" y="425"/>
                    </a:lnTo>
                    <a:lnTo>
                      <a:pt x="24" y="424"/>
                    </a:lnTo>
                    <a:lnTo>
                      <a:pt x="22" y="423"/>
                    </a:lnTo>
                    <a:lnTo>
                      <a:pt x="20" y="422"/>
                    </a:lnTo>
                    <a:lnTo>
                      <a:pt x="19" y="421"/>
                    </a:lnTo>
                    <a:lnTo>
                      <a:pt x="22" y="421"/>
                    </a:lnTo>
                    <a:lnTo>
                      <a:pt x="23" y="422"/>
                    </a:lnTo>
                    <a:lnTo>
                      <a:pt x="22" y="421"/>
                    </a:lnTo>
                    <a:lnTo>
                      <a:pt x="20" y="419"/>
                    </a:lnTo>
                    <a:lnTo>
                      <a:pt x="23" y="420"/>
                    </a:lnTo>
                    <a:lnTo>
                      <a:pt x="25" y="420"/>
                    </a:lnTo>
                    <a:lnTo>
                      <a:pt x="24" y="419"/>
                    </a:lnTo>
                    <a:lnTo>
                      <a:pt x="23" y="418"/>
                    </a:lnTo>
                    <a:lnTo>
                      <a:pt x="24" y="418"/>
                    </a:lnTo>
                    <a:lnTo>
                      <a:pt x="26" y="419"/>
                    </a:lnTo>
                    <a:lnTo>
                      <a:pt x="25" y="417"/>
                    </a:lnTo>
                    <a:lnTo>
                      <a:pt x="24" y="416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9" y="417"/>
                    </a:lnTo>
                    <a:lnTo>
                      <a:pt x="30" y="418"/>
                    </a:lnTo>
                    <a:lnTo>
                      <a:pt x="29" y="417"/>
                    </a:lnTo>
                    <a:lnTo>
                      <a:pt x="28" y="414"/>
                    </a:lnTo>
                    <a:lnTo>
                      <a:pt x="27" y="413"/>
                    </a:lnTo>
                    <a:lnTo>
                      <a:pt x="26" y="412"/>
                    </a:lnTo>
                    <a:lnTo>
                      <a:pt x="28" y="412"/>
                    </a:lnTo>
                    <a:lnTo>
                      <a:pt x="29" y="413"/>
                    </a:lnTo>
                    <a:lnTo>
                      <a:pt x="28" y="412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29" y="410"/>
                    </a:lnTo>
                    <a:lnTo>
                      <a:pt x="28" y="409"/>
                    </a:lnTo>
                    <a:lnTo>
                      <a:pt x="30" y="409"/>
                    </a:lnTo>
                    <a:lnTo>
                      <a:pt x="32" y="410"/>
                    </a:lnTo>
                    <a:lnTo>
                      <a:pt x="31" y="409"/>
                    </a:lnTo>
                    <a:lnTo>
                      <a:pt x="30" y="408"/>
                    </a:lnTo>
                    <a:lnTo>
                      <a:pt x="31" y="408"/>
                    </a:lnTo>
                    <a:lnTo>
                      <a:pt x="33" y="408"/>
                    </a:lnTo>
                    <a:lnTo>
                      <a:pt x="34" y="409"/>
                    </a:lnTo>
                    <a:lnTo>
                      <a:pt x="35" y="410"/>
                    </a:lnTo>
                    <a:lnTo>
                      <a:pt x="36" y="412"/>
                    </a:lnTo>
                    <a:lnTo>
                      <a:pt x="38" y="413"/>
                    </a:lnTo>
                    <a:lnTo>
                      <a:pt x="40" y="413"/>
                    </a:lnTo>
                    <a:lnTo>
                      <a:pt x="42" y="413"/>
                    </a:lnTo>
                    <a:lnTo>
                      <a:pt x="40" y="412"/>
                    </a:lnTo>
                    <a:lnTo>
                      <a:pt x="39" y="411"/>
                    </a:lnTo>
                    <a:lnTo>
                      <a:pt x="41" y="411"/>
                    </a:lnTo>
                    <a:lnTo>
                      <a:pt x="43" y="412"/>
                    </a:lnTo>
                    <a:lnTo>
                      <a:pt x="41" y="410"/>
                    </a:lnTo>
                    <a:lnTo>
                      <a:pt x="40" y="408"/>
                    </a:lnTo>
                    <a:lnTo>
                      <a:pt x="38" y="407"/>
                    </a:lnTo>
                    <a:lnTo>
                      <a:pt x="36" y="407"/>
                    </a:lnTo>
                    <a:lnTo>
                      <a:pt x="34" y="407"/>
                    </a:lnTo>
                    <a:lnTo>
                      <a:pt x="33" y="405"/>
                    </a:lnTo>
                    <a:lnTo>
                      <a:pt x="32" y="404"/>
                    </a:lnTo>
                    <a:lnTo>
                      <a:pt x="34" y="405"/>
                    </a:lnTo>
                    <a:lnTo>
                      <a:pt x="35" y="405"/>
                    </a:lnTo>
                    <a:lnTo>
                      <a:pt x="34" y="404"/>
                    </a:lnTo>
                    <a:lnTo>
                      <a:pt x="33" y="403"/>
                    </a:lnTo>
                    <a:lnTo>
                      <a:pt x="35" y="403"/>
                    </a:lnTo>
                    <a:lnTo>
                      <a:pt x="36" y="404"/>
                    </a:lnTo>
                    <a:lnTo>
                      <a:pt x="38" y="405"/>
                    </a:lnTo>
                    <a:lnTo>
                      <a:pt x="40" y="406"/>
                    </a:lnTo>
                    <a:lnTo>
                      <a:pt x="40" y="406"/>
                    </a:lnTo>
                    <a:lnTo>
                      <a:pt x="41" y="406"/>
                    </a:lnTo>
                    <a:lnTo>
                      <a:pt x="42" y="406"/>
                    </a:lnTo>
                    <a:lnTo>
                      <a:pt x="43" y="406"/>
                    </a:lnTo>
                    <a:lnTo>
                      <a:pt x="42" y="405"/>
                    </a:lnTo>
                    <a:lnTo>
                      <a:pt x="41" y="404"/>
                    </a:lnTo>
                    <a:lnTo>
                      <a:pt x="39" y="402"/>
                    </a:lnTo>
                    <a:lnTo>
                      <a:pt x="35" y="400"/>
                    </a:lnTo>
                    <a:lnTo>
                      <a:pt x="34" y="398"/>
                    </a:lnTo>
                    <a:lnTo>
                      <a:pt x="33" y="396"/>
                    </a:lnTo>
                    <a:lnTo>
                      <a:pt x="35" y="397"/>
                    </a:lnTo>
                    <a:lnTo>
                      <a:pt x="38" y="397"/>
                    </a:lnTo>
                    <a:lnTo>
                      <a:pt x="36" y="396"/>
                    </a:lnTo>
                    <a:lnTo>
                      <a:pt x="34" y="395"/>
                    </a:lnTo>
                    <a:lnTo>
                      <a:pt x="36" y="395"/>
                    </a:lnTo>
                    <a:lnTo>
                      <a:pt x="39" y="396"/>
                    </a:lnTo>
                    <a:lnTo>
                      <a:pt x="38" y="394"/>
                    </a:lnTo>
                    <a:lnTo>
                      <a:pt x="36" y="393"/>
                    </a:lnTo>
                    <a:lnTo>
                      <a:pt x="38" y="394"/>
                    </a:lnTo>
                    <a:lnTo>
                      <a:pt x="40" y="394"/>
                    </a:lnTo>
                    <a:lnTo>
                      <a:pt x="39" y="393"/>
                    </a:lnTo>
                    <a:lnTo>
                      <a:pt x="38" y="392"/>
                    </a:lnTo>
                    <a:lnTo>
                      <a:pt x="39" y="392"/>
                    </a:lnTo>
                    <a:lnTo>
                      <a:pt x="41" y="393"/>
                    </a:lnTo>
                    <a:lnTo>
                      <a:pt x="42" y="394"/>
                    </a:lnTo>
                    <a:lnTo>
                      <a:pt x="43" y="395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6" y="394"/>
                    </a:lnTo>
                    <a:lnTo>
                      <a:pt x="44" y="393"/>
                    </a:lnTo>
                    <a:lnTo>
                      <a:pt x="46" y="393"/>
                    </a:lnTo>
                    <a:lnTo>
                      <a:pt x="48" y="394"/>
                    </a:lnTo>
                    <a:lnTo>
                      <a:pt x="47" y="394"/>
                    </a:lnTo>
                    <a:lnTo>
                      <a:pt x="47" y="393"/>
                    </a:lnTo>
                    <a:lnTo>
                      <a:pt x="46" y="392"/>
                    </a:lnTo>
                    <a:lnTo>
                      <a:pt x="46" y="392"/>
                    </a:lnTo>
                    <a:lnTo>
                      <a:pt x="45" y="391"/>
                    </a:lnTo>
                    <a:lnTo>
                      <a:pt x="44" y="391"/>
                    </a:lnTo>
                    <a:lnTo>
                      <a:pt x="43" y="391"/>
                    </a:lnTo>
                    <a:lnTo>
                      <a:pt x="42" y="391"/>
                    </a:lnTo>
                    <a:lnTo>
                      <a:pt x="43" y="392"/>
                    </a:lnTo>
                    <a:lnTo>
                      <a:pt x="44" y="393"/>
                    </a:lnTo>
                    <a:lnTo>
                      <a:pt x="44" y="393"/>
                    </a:lnTo>
                    <a:lnTo>
                      <a:pt x="43" y="393"/>
                    </a:lnTo>
                    <a:lnTo>
                      <a:pt x="42" y="393"/>
                    </a:lnTo>
                    <a:lnTo>
                      <a:pt x="41" y="393"/>
                    </a:lnTo>
                    <a:lnTo>
                      <a:pt x="40" y="391"/>
                    </a:lnTo>
                    <a:lnTo>
                      <a:pt x="39" y="390"/>
                    </a:lnTo>
                    <a:lnTo>
                      <a:pt x="38" y="389"/>
                    </a:lnTo>
                    <a:lnTo>
                      <a:pt x="36" y="388"/>
                    </a:lnTo>
                    <a:lnTo>
                      <a:pt x="39" y="388"/>
                    </a:lnTo>
                    <a:lnTo>
                      <a:pt x="40" y="389"/>
                    </a:lnTo>
                    <a:lnTo>
                      <a:pt x="42" y="389"/>
                    </a:lnTo>
                    <a:lnTo>
                      <a:pt x="43" y="389"/>
                    </a:lnTo>
                    <a:lnTo>
                      <a:pt x="43" y="388"/>
                    </a:lnTo>
                    <a:lnTo>
                      <a:pt x="41" y="387"/>
                    </a:lnTo>
                    <a:lnTo>
                      <a:pt x="40" y="386"/>
                    </a:lnTo>
                    <a:lnTo>
                      <a:pt x="39" y="385"/>
                    </a:lnTo>
                    <a:lnTo>
                      <a:pt x="41" y="385"/>
                    </a:lnTo>
                    <a:lnTo>
                      <a:pt x="43" y="386"/>
                    </a:lnTo>
                    <a:lnTo>
                      <a:pt x="41" y="384"/>
                    </a:lnTo>
                    <a:lnTo>
                      <a:pt x="40" y="383"/>
                    </a:lnTo>
                    <a:lnTo>
                      <a:pt x="42" y="384"/>
                    </a:lnTo>
                    <a:lnTo>
                      <a:pt x="44" y="384"/>
                    </a:lnTo>
                    <a:lnTo>
                      <a:pt x="45" y="384"/>
                    </a:lnTo>
                    <a:lnTo>
                      <a:pt x="47" y="385"/>
                    </a:lnTo>
                    <a:lnTo>
                      <a:pt x="49" y="385"/>
                    </a:lnTo>
                    <a:lnTo>
                      <a:pt x="50" y="385"/>
                    </a:lnTo>
                    <a:lnTo>
                      <a:pt x="50" y="385"/>
                    </a:lnTo>
                    <a:lnTo>
                      <a:pt x="49" y="384"/>
                    </a:lnTo>
                    <a:lnTo>
                      <a:pt x="49" y="384"/>
                    </a:lnTo>
                    <a:lnTo>
                      <a:pt x="48" y="383"/>
                    </a:lnTo>
                    <a:lnTo>
                      <a:pt x="46" y="383"/>
                    </a:lnTo>
                    <a:lnTo>
                      <a:pt x="45" y="381"/>
                    </a:lnTo>
                    <a:lnTo>
                      <a:pt x="44" y="380"/>
                    </a:lnTo>
                    <a:lnTo>
                      <a:pt x="43" y="379"/>
                    </a:lnTo>
                    <a:lnTo>
                      <a:pt x="44" y="380"/>
                    </a:lnTo>
                    <a:lnTo>
                      <a:pt x="46" y="380"/>
                    </a:lnTo>
                    <a:lnTo>
                      <a:pt x="45" y="379"/>
                    </a:lnTo>
                    <a:lnTo>
                      <a:pt x="44" y="378"/>
                    </a:lnTo>
                    <a:lnTo>
                      <a:pt x="46" y="378"/>
                    </a:lnTo>
                    <a:lnTo>
                      <a:pt x="47" y="378"/>
                    </a:lnTo>
                    <a:lnTo>
                      <a:pt x="46" y="377"/>
                    </a:lnTo>
                    <a:lnTo>
                      <a:pt x="45" y="376"/>
                    </a:lnTo>
                    <a:lnTo>
                      <a:pt x="47" y="376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6" y="375"/>
                    </a:lnTo>
                    <a:lnTo>
                      <a:pt x="48" y="375"/>
                    </a:lnTo>
                    <a:lnTo>
                      <a:pt x="50" y="375"/>
                    </a:lnTo>
                    <a:lnTo>
                      <a:pt x="49" y="374"/>
                    </a:lnTo>
                    <a:lnTo>
                      <a:pt x="47" y="373"/>
                    </a:lnTo>
                    <a:lnTo>
                      <a:pt x="45" y="371"/>
                    </a:lnTo>
                    <a:lnTo>
                      <a:pt x="52" y="372"/>
                    </a:lnTo>
                    <a:lnTo>
                      <a:pt x="55" y="374"/>
                    </a:lnTo>
                    <a:lnTo>
                      <a:pt x="56" y="376"/>
                    </a:lnTo>
                    <a:lnTo>
                      <a:pt x="57" y="377"/>
                    </a:lnTo>
                    <a:lnTo>
                      <a:pt x="59" y="377"/>
                    </a:lnTo>
                    <a:lnTo>
                      <a:pt x="60" y="377"/>
                    </a:lnTo>
                    <a:lnTo>
                      <a:pt x="59" y="376"/>
                    </a:lnTo>
                    <a:lnTo>
                      <a:pt x="58" y="375"/>
                    </a:lnTo>
                    <a:lnTo>
                      <a:pt x="60" y="375"/>
                    </a:lnTo>
                    <a:lnTo>
                      <a:pt x="62" y="376"/>
                    </a:lnTo>
                    <a:lnTo>
                      <a:pt x="63" y="376"/>
                    </a:lnTo>
                    <a:lnTo>
                      <a:pt x="65" y="377"/>
                    </a:lnTo>
                    <a:lnTo>
                      <a:pt x="64" y="376"/>
                    </a:lnTo>
                    <a:lnTo>
                      <a:pt x="63" y="374"/>
                    </a:lnTo>
                    <a:lnTo>
                      <a:pt x="61" y="374"/>
                    </a:lnTo>
                    <a:lnTo>
                      <a:pt x="59" y="374"/>
                    </a:lnTo>
                    <a:lnTo>
                      <a:pt x="58" y="373"/>
                    </a:lnTo>
                    <a:lnTo>
                      <a:pt x="57" y="371"/>
                    </a:lnTo>
                    <a:lnTo>
                      <a:pt x="56" y="371"/>
                    </a:lnTo>
                    <a:lnTo>
                      <a:pt x="53" y="371"/>
                    </a:lnTo>
                    <a:lnTo>
                      <a:pt x="52" y="369"/>
                    </a:lnTo>
                    <a:lnTo>
                      <a:pt x="51" y="368"/>
                    </a:lnTo>
                    <a:lnTo>
                      <a:pt x="53" y="369"/>
                    </a:lnTo>
                    <a:lnTo>
                      <a:pt x="55" y="369"/>
                    </a:lnTo>
                    <a:lnTo>
                      <a:pt x="53" y="368"/>
                    </a:lnTo>
                    <a:lnTo>
                      <a:pt x="52" y="367"/>
                    </a:lnTo>
                    <a:lnTo>
                      <a:pt x="55" y="367"/>
                    </a:lnTo>
                    <a:lnTo>
                      <a:pt x="56" y="368"/>
                    </a:lnTo>
                    <a:lnTo>
                      <a:pt x="57" y="369"/>
                    </a:lnTo>
                    <a:lnTo>
                      <a:pt x="59" y="370"/>
                    </a:lnTo>
                    <a:lnTo>
                      <a:pt x="59" y="370"/>
                    </a:lnTo>
                    <a:lnTo>
                      <a:pt x="60" y="370"/>
                    </a:lnTo>
                    <a:lnTo>
                      <a:pt x="61" y="370"/>
                    </a:lnTo>
                    <a:lnTo>
                      <a:pt x="62" y="371"/>
                    </a:lnTo>
                    <a:lnTo>
                      <a:pt x="61" y="369"/>
                    </a:lnTo>
                    <a:lnTo>
                      <a:pt x="60" y="368"/>
                    </a:lnTo>
                    <a:lnTo>
                      <a:pt x="58" y="366"/>
                    </a:lnTo>
                    <a:lnTo>
                      <a:pt x="56" y="363"/>
                    </a:lnTo>
                    <a:lnTo>
                      <a:pt x="53" y="361"/>
                    </a:lnTo>
                    <a:lnTo>
                      <a:pt x="52" y="360"/>
                    </a:lnTo>
                    <a:lnTo>
                      <a:pt x="55" y="361"/>
                    </a:lnTo>
                    <a:lnTo>
                      <a:pt x="57" y="361"/>
                    </a:lnTo>
                    <a:lnTo>
                      <a:pt x="56" y="360"/>
                    </a:lnTo>
                    <a:lnTo>
                      <a:pt x="55" y="359"/>
                    </a:lnTo>
                    <a:lnTo>
                      <a:pt x="56" y="359"/>
                    </a:lnTo>
                    <a:lnTo>
                      <a:pt x="58" y="360"/>
                    </a:lnTo>
                    <a:lnTo>
                      <a:pt x="59" y="361"/>
                    </a:lnTo>
                    <a:lnTo>
                      <a:pt x="60" y="362"/>
                    </a:lnTo>
                    <a:lnTo>
                      <a:pt x="62" y="362"/>
                    </a:lnTo>
                    <a:lnTo>
                      <a:pt x="63" y="363"/>
                    </a:lnTo>
                    <a:lnTo>
                      <a:pt x="62" y="361"/>
                    </a:lnTo>
                    <a:lnTo>
                      <a:pt x="61" y="360"/>
                    </a:lnTo>
                    <a:lnTo>
                      <a:pt x="63" y="361"/>
                    </a:lnTo>
                    <a:lnTo>
                      <a:pt x="64" y="361"/>
                    </a:lnTo>
                    <a:lnTo>
                      <a:pt x="63" y="360"/>
                    </a:lnTo>
                    <a:lnTo>
                      <a:pt x="62" y="359"/>
                    </a:lnTo>
                    <a:lnTo>
                      <a:pt x="61" y="358"/>
                    </a:lnTo>
                    <a:lnTo>
                      <a:pt x="59" y="358"/>
                    </a:lnTo>
                    <a:lnTo>
                      <a:pt x="58" y="357"/>
                    </a:lnTo>
                    <a:lnTo>
                      <a:pt x="57" y="356"/>
                    </a:lnTo>
                    <a:lnTo>
                      <a:pt x="59" y="356"/>
                    </a:lnTo>
                    <a:lnTo>
                      <a:pt x="60" y="356"/>
                    </a:lnTo>
                    <a:lnTo>
                      <a:pt x="59" y="355"/>
                    </a:lnTo>
                    <a:lnTo>
                      <a:pt x="58" y="354"/>
                    </a:lnTo>
                    <a:lnTo>
                      <a:pt x="57" y="353"/>
                    </a:lnTo>
                    <a:lnTo>
                      <a:pt x="56" y="352"/>
                    </a:lnTo>
                    <a:lnTo>
                      <a:pt x="58" y="352"/>
                    </a:lnTo>
                    <a:lnTo>
                      <a:pt x="59" y="353"/>
                    </a:lnTo>
                    <a:lnTo>
                      <a:pt x="61" y="353"/>
                    </a:lnTo>
                    <a:lnTo>
                      <a:pt x="63" y="354"/>
                    </a:lnTo>
                    <a:lnTo>
                      <a:pt x="62" y="352"/>
                    </a:lnTo>
                    <a:lnTo>
                      <a:pt x="61" y="351"/>
                    </a:lnTo>
                    <a:lnTo>
                      <a:pt x="59" y="350"/>
                    </a:lnTo>
                    <a:lnTo>
                      <a:pt x="58" y="349"/>
                    </a:lnTo>
                    <a:lnTo>
                      <a:pt x="60" y="349"/>
                    </a:lnTo>
                    <a:lnTo>
                      <a:pt x="62" y="350"/>
                    </a:lnTo>
                    <a:lnTo>
                      <a:pt x="61" y="349"/>
                    </a:lnTo>
                    <a:lnTo>
                      <a:pt x="60" y="346"/>
                    </a:lnTo>
                    <a:lnTo>
                      <a:pt x="61" y="347"/>
                    </a:lnTo>
                    <a:lnTo>
                      <a:pt x="63" y="347"/>
                    </a:lnTo>
                    <a:lnTo>
                      <a:pt x="62" y="346"/>
                    </a:lnTo>
                    <a:lnTo>
                      <a:pt x="61" y="345"/>
                    </a:lnTo>
                    <a:lnTo>
                      <a:pt x="63" y="345"/>
                    </a:lnTo>
                    <a:lnTo>
                      <a:pt x="64" y="346"/>
                    </a:lnTo>
                    <a:lnTo>
                      <a:pt x="63" y="345"/>
                    </a:lnTo>
                    <a:lnTo>
                      <a:pt x="62" y="343"/>
                    </a:lnTo>
                    <a:lnTo>
                      <a:pt x="64" y="344"/>
                    </a:lnTo>
                    <a:lnTo>
                      <a:pt x="65" y="344"/>
                    </a:lnTo>
                    <a:lnTo>
                      <a:pt x="64" y="343"/>
                    </a:lnTo>
                    <a:lnTo>
                      <a:pt x="63" y="342"/>
                    </a:lnTo>
                    <a:lnTo>
                      <a:pt x="65" y="342"/>
                    </a:lnTo>
                    <a:lnTo>
                      <a:pt x="67" y="343"/>
                    </a:lnTo>
                    <a:lnTo>
                      <a:pt x="66" y="342"/>
                    </a:lnTo>
                    <a:lnTo>
                      <a:pt x="65" y="340"/>
                    </a:lnTo>
                    <a:lnTo>
                      <a:pt x="66" y="341"/>
                    </a:lnTo>
                    <a:lnTo>
                      <a:pt x="68" y="341"/>
                    </a:lnTo>
                    <a:lnTo>
                      <a:pt x="67" y="340"/>
                    </a:lnTo>
                    <a:lnTo>
                      <a:pt x="66" y="339"/>
                    </a:lnTo>
                    <a:lnTo>
                      <a:pt x="67" y="339"/>
                    </a:lnTo>
                    <a:lnTo>
                      <a:pt x="69" y="340"/>
                    </a:lnTo>
                    <a:lnTo>
                      <a:pt x="68" y="339"/>
                    </a:lnTo>
                    <a:lnTo>
                      <a:pt x="67" y="337"/>
                    </a:lnTo>
                    <a:lnTo>
                      <a:pt x="69" y="338"/>
                    </a:lnTo>
                    <a:lnTo>
                      <a:pt x="71" y="338"/>
                    </a:lnTo>
                    <a:lnTo>
                      <a:pt x="69" y="337"/>
                    </a:lnTo>
                    <a:lnTo>
                      <a:pt x="68" y="336"/>
                    </a:lnTo>
                    <a:lnTo>
                      <a:pt x="71" y="336"/>
                    </a:lnTo>
                    <a:lnTo>
                      <a:pt x="72" y="337"/>
                    </a:lnTo>
                    <a:lnTo>
                      <a:pt x="73" y="338"/>
                    </a:lnTo>
                    <a:lnTo>
                      <a:pt x="75" y="339"/>
                    </a:lnTo>
                    <a:lnTo>
                      <a:pt x="76" y="340"/>
                    </a:lnTo>
                    <a:lnTo>
                      <a:pt x="78" y="340"/>
                    </a:lnTo>
                    <a:lnTo>
                      <a:pt x="77" y="339"/>
                    </a:lnTo>
                    <a:lnTo>
                      <a:pt x="76" y="338"/>
                    </a:lnTo>
                    <a:lnTo>
                      <a:pt x="75" y="336"/>
                    </a:lnTo>
                    <a:lnTo>
                      <a:pt x="74" y="335"/>
                    </a:lnTo>
                    <a:lnTo>
                      <a:pt x="72" y="335"/>
                    </a:lnTo>
                    <a:lnTo>
                      <a:pt x="69" y="334"/>
                    </a:lnTo>
                    <a:lnTo>
                      <a:pt x="68" y="333"/>
                    </a:lnTo>
                    <a:lnTo>
                      <a:pt x="67" y="331"/>
                    </a:lnTo>
                    <a:lnTo>
                      <a:pt x="69" y="331"/>
                    </a:lnTo>
                    <a:lnTo>
                      <a:pt x="72" y="333"/>
                    </a:lnTo>
                    <a:lnTo>
                      <a:pt x="73" y="333"/>
                    </a:lnTo>
                    <a:lnTo>
                      <a:pt x="75" y="334"/>
                    </a:lnTo>
                    <a:lnTo>
                      <a:pt x="76" y="335"/>
                    </a:lnTo>
                    <a:lnTo>
                      <a:pt x="77" y="336"/>
                    </a:lnTo>
                    <a:lnTo>
                      <a:pt x="79" y="337"/>
                    </a:lnTo>
                    <a:lnTo>
                      <a:pt x="80" y="337"/>
                    </a:lnTo>
                    <a:lnTo>
                      <a:pt x="79" y="336"/>
                    </a:lnTo>
                    <a:lnTo>
                      <a:pt x="78" y="335"/>
                    </a:lnTo>
                    <a:lnTo>
                      <a:pt x="80" y="335"/>
                    </a:lnTo>
                    <a:lnTo>
                      <a:pt x="81" y="336"/>
                    </a:lnTo>
                    <a:lnTo>
                      <a:pt x="80" y="334"/>
                    </a:lnTo>
                    <a:lnTo>
                      <a:pt x="79" y="333"/>
                    </a:lnTo>
                    <a:lnTo>
                      <a:pt x="77" y="330"/>
                    </a:lnTo>
                    <a:lnTo>
                      <a:pt x="75" y="328"/>
                    </a:lnTo>
                    <a:lnTo>
                      <a:pt x="74" y="326"/>
                    </a:lnTo>
                    <a:lnTo>
                      <a:pt x="73" y="325"/>
                    </a:lnTo>
                    <a:lnTo>
                      <a:pt x="75" y="326"/>
                    </a:lnTo>
                    <a:lnTo>
                      <a:pt x="76" y="326"/>
                    </a:lnTo>
                    <a:lnTo>
                      <a:pt x="78" y="327"/>
                    </a:lnTo>
                    <a:lnTo>
                      <a:pt x="80" y="327"/>
                    </a:lnTo>
                    <a:lnTo>
                      <a:pt x="79" y="326"/>
                    </a:lnTo>
                    <a:lnTo>
                      <a:pt x="78" y="325"/>
                    </a:lnTo>
                    <a:lnTo>
                      <a:pt x="79" y="325"/>
                    </a:lnTo>
                    <a:lnTo>
                      <a:pt x="81" y="325"/>
                    </a:lnTo>
                    <a:lnTo>
                      <a:pt x="83" y="326"/>
                    </a:lnTo>
                    <a:lnTo>
                      <a:pt x="84" y="326"/>
                    </a:lnTo>
                    <a:lnTo>
                      <a:pt x="83" y="325"/>
                    </a:lnTo>
                    <a:lnTo>
                      <a:pt x="82" y="324"/>
                    </a:lnTo>
                    <a:lnTo>
                      <a:pt x="81" y="323"/>
                    </a:lnTo>
                    <a:lnTo>
                      <a:pt x="80" y="322"/>
                    </a:lnTo>
                    <a:lnTo>
                      <a:pt x="82" y="322"/>
                    </a:lnTo>
                    <a:lnTo>
                      <a:pt x="83" y="322"/>
                    </a:lnTo>
                    <a:lnTo>
                      <a:pt x="82" y="321"/>
                    </a:lnTo>
                    <a:lnTo>
                      <a:pt x="81" y="320"/>
                    </a:lnTo>
                    <a:lnTo>
                      <a:pt x="83" y="321"/>
                    </a:lnTo>
                    <a:lnTo>
                      <a:pt x="85" y="321"/>
                    </a:lnTo>
                    <a:lnTo>
                      <a:pt x="83" y="320"/>
                    </a:lnTo>
                    <a:lnTo>
                      <a:pt x="82" y="319"/>
                    </a:lnTo>
                    <a:lnTo>
                      <a:pt x="84" y="319"/>
                    </a:lnTo>
                    <a:lnTo>
                      <a:pt x="86" y="319"/>
                    </a:lnTo>
                    <a:lnTo>
                      <a:pt x="85" y="318"/>
                    </a:lnTo>
                    <a:lnTo>
                      <a:pt x="84" y="317"/>
                    </a:lnTo>
                    <a:lnTo>
                      <a:pt x="85" y="318"/>
                    </a:lnTo>
                    <a:lnTo>
                      <a:pt x="88" y="318"/>
                    </a:lnTo>
                    <a:lnTo>
                      <a:pt x="86" y="317"/>
                    </a:lnTo>
                    <a:lnTo>
                      <a:pt x="85" y="316"/>
                    </a:lnTo>
                    <a:lnTo>
                      <a:pt x="86" y="316"/>
                    </a:lnTo>
                    <a:lnTo>
                      <a:pt x="89" y="316"/>
                    </a:lnTo>
                    <a:lnTo>
                      <a:pt x="90" y="318"/>
                    </a:lnTo>
                    <a:lnTo>
                      <a:pt x="91" y="319"/>
                    </a:lnTo>
                    <a:lnTo>
                      <a:pt x="93" y="319"/>
                    </a:lnTo>
                    <a:lnTo>
                      <a:pt x="94" y="320"/>
                    </a:lnTo>
                    <a:lnTo>
                      <a:pt x="95" y="321"/>
                    </a:lnTo>
                    <a:lnTo>
                      <a:pt x="96" y="322"/>
                    </a:lnTo>
                    <a:lnTo>
                      <a:pt x="97" y="322"/>
                    </a:lnTo>
                    <a:lnTo>
                      <a:pt x="98" y="323"/>
                    </a:lnTo>
                    <a:lnTo>
                      <a:pt x="99" y="323"/>
                    </a:lnTo>
                    <a:lnTo>
                      <a:pt x="100" y="323"/>
                    </a:lnTo>
                    <a:lnTo>
                      <a:pt x="99" y="322"/>
                    </a:lnTo>
                    <a:lnTo>
                      <a:pt x="98" y="321"/>
                    </a:lnTo>
                    <a:lnTo>
                      <a:pt x="96" y="320"/>
                    </a:lnTo>
                    <a:lnTo>
                      <a:pt x="94" y="320"/>
                    </a:lnTo>
                    <a:lnTo>
                      <a:pt x="93" y="319"/>
                    </a:lnTo>
                    <a:lnTo>
                      <a:pt x="92" y="317"/>
                    </a:lnTo>
                    <a:lnTo>
                      <a:pt x="91" y="316"/>
                    </a:lnTo>
                    <a:lnTo>
                      <a:pt x="90" y="314"/>
                    </a:lnTo>
                    <a:lnTo>
                      <a:pt x="89" y="314"/>
                    </a:lnTo>
                    <a:lnTo>
                      <a:pt x="86" y="313"/>
                    </a:lnTo>
                    <a:lnTo>
                      <a:pt x="85" y="312"/>
                    </a:lnTo>
                    <a:lnTo>
                      <a:pt x="84" y="311"/>
                    </a:lnTo>
                    <a:lnTo>
                      <a:pt x="86" y="311"/>
                    </a:lnTo>
                    <a:lnTo>
                      <a:pt x="88" y="312"/>
                    </a:lnTo>
                    <a:lnTo>
                      <a:pt x="86" y="310"/>
                    </a:lnTo>
                    <a:lnTo>
                      <a:pt x="85" y="309"/>
                    </a:lnTo>
                    <a:lnTo>
                      <a:pt x="88" y="310"/>
                    </a:lnTo>
                    <a:lnTo>
                      <a:pt x="90" y="310"/>
                    </a:lnTo>
                    <a:lnTo>
                      <a:pt x="91" y="311"/>
                    </a:lnTo>
                    <a:lnTo>
                      <a:pt x="92" y="313"/>
                    </a:lnTo>
                    <a:lnTo>
                      <a:pt x="93" y="313"/>
                    </a:lnTo>
                    <a:lnTo>
                      <a:pt x="95" y="313"/>
                    </a:lnTo>
                    <a:lnTo>
                      <a:pt x="94" y="312"/>
                    </a:lnTo>
                    <a:lnTo>
                      <a:pt x="93" y="311"/>
                    </a:lnTo>
                    <a:lnTo>
                      <a:pt x="94" y="312"/>
                    </a:lnTo>
                    <a:lnTo>
                      <a:pt x="96" y="312"/>
                    </a:lnTo>
                    <a:lnTo>
                      <a:pt x="95" y="311"/>
                    </a:lnTo>
                    <a:lnTo>
                      <a:pt x="94" y="310"/>
                    </a:lnTo>
                    <a:lnTo>
                      <a:pt x="92" y="307"/>
                    </a:lnTo>
                    <a:lnTo>
                      <a:pt x="91" y="306"/>
                    </a:lnTo>
                    <a:lnTo>
                      <a:pt x="90" y="305"/>
                    </a:lnTo>
                    <a:lnTo>
                      <a:pt x="92" y="305"/>
                    </a:lnTo>
                    <a:lnTo>
                      <a:pt x="93" y="306"/>
                    </a:lnTo>
                    <a:lnTo>
                      <a:pt x="92" y="305"/>
                    </a:lnTo>
                    <a:lnTo>
                      <a:pt x="91" y="303"/>
                    </a:lnTo>
                    <a:lnTo>
                      <a:pt x="93" y="304"/>
                    </a:lnTo>
                    <a:lnTo>
                      <a:pt x="94" y="304"/>
                    </a:lnTo>
                    <a:lnTo>
                      <a:pt x="93" y="303"/>
                    </a:lnTo>
                    <a:lnTo>
                      <a:pt x="92" y="302"/>
                    </a:lnTo>
                    <a:lnTo>
                      <a:pt x="94" y="302"/>
                    </a:lnTo>
                    <a:lnTo>
                      <a:pt x="96" y="303"/>
                    </a:lnTo>
                    <a:lnTo>
                      <a:pt x="97" y="303"/>
                    </a:lnTo>
                    <a:lnTo>
                      <a:pt x="99" y="304"/>
                    </a:lnTo>
                    <a:lnTo>
                      <a:pt x="98" y="303"/>
                    </a:lnTo>
                    <a:lnTo>
                      <a:pt x="97" y="301"/>
                    </a:lnTo>
                    <a:lnTo>
                      <a:pt x="96" y="300"/>
                    </a:lnTo>
                    <a:lnTo>
                      <a:pt x="95" y="299"/>
                    </a:lnTo>
                    <a:lnTo>
                      <a:pt x="96" y="299"/>
                    </a:lnTo>
                    <a:lnTo>
                      <a:pt x="98" y="300"/>
                    </a:lnTo>
                    <a:lnTo>
                      <a:pt x="97" y="299"/>
                    </a:lnTo>
                    <a:lnTo>
                      <a:pt x="96" y="296"/>
                    </a:lnTo>
                    <a:lnTo>
                      <a:pt x="97" y="297"/>
                    </a:lnTo>
                    <a:lnTo>
                      <a:pt x="99" y="297"/>
                    </a:lnTo>
                    <a:lnTo>
                      <a:pt x="101" y="299"/>
                    </a:lnTo>
                    <a:lnTo>
                      <a:pt x="102" y="299"/>
                    </a:lnTo>
                    <a:lnTo>
                      <a:pt x="102" y="299"/>
                    </a:lnTo>
                    <a:lnTo>
                      <a:pt x="101" y="297"/>
                    </a:lnTo>
                    <a:lnTo>
                      <a:pt x="101" y="296"/>
                    </a:lnTo>
                    <a:lnTo>
                      <a:pt x="100" y="296"/>
                    </a:lnTo>
                    <a:lnTo>
                      <a:pt x="100" y="296"/>
                    </a:lnTo>
                    <a:lnTo>
                      <a:pt x="99" y="295"/>
                    </a:lnTo>
                    <a:lnTo>
                      <a:pt x="98" y="295"/>
                    </a:lnTo>
                    <a:lnTo>
                      <a:pt x="97" y="295"/>
                    </a:lnTo>
                    <a:lnTo>
                      <a:pt x="96" y="294"/>
                    </a:lnTo>
                    <a:lnTo>
                      <a:pt x="95" y="293"/>
                    </a:lnTo>
                    <a:lnTo>
                      <a:pt x="97" y="293"/>
                    </a:lnTo>
                    <a:lnTo>
                      <a:pt x="98" y="293"/>
                    </a:lnTo>
                    <a:lnTo>
                      <a:pt x="100" y="294"/>
                    </a:lnTo>
                    <a:lnTo>
                      <a:pt x="102" y="294"/>
                    </a:lnTo>
                    <a:lnTo>
                      <a:pt x="103" y="295"/>
                    </a:lnTo>
                    <a:lnTo>
                      <a:pt x="106" y="295"/>
                    </a:lnTo>
                    <a:lnTo>
                      <a:pt x="107" y="296"/>
                    </a:lnTo>
                    <a:lnTo>
                      <a:pt x="109" y="296"/>
                    </a:lnTo>
                    <a:lnTo>
                      <a:pt x="108" y="295"/>
                    </a:lnTo>
                    <a:lnTo>
                      <a:pt x="107" y="294"/>
                    </a:lnTo>
                    <a:lnTo>
                      <a:pt x="106" y="293"/>
                    </a:lnTo>
                    <a:lnTo>
                      <a:pt x="105" y="291"/>
                    </a:lnTo>
                    <a:lnTo>
                      <a:pt x="103" y="290"/>
                    </a:lnTo>
                    <a:lnTo>
                      <a:pt x="102" y="289"/>
                    </a:lnTo>
                    <a:lnTo>
                      <a:pt x="103" y="289"/>
                    </a:lnTo>
                    <a:lnTo>
                      <a:pt x="106" y="290"/>
                    </a:lnTo>
                    <a:lnTo>
                      <a:pt x="105" y="289"/>
                    </a:lnTo>
                    <a:lnTo>
                      <a:pt x="103" y="288"/>
                    </a:lnTo>
                    <a:lnTo>
                      <a:pt x="106" y="288"/>
                    </a:lnTo>
                    <a:lnTo>
                      <a:pt x="107" y="288"/>
                    </a:lnTo>
                    <a:lnTo>
                      <a:pt x="106" y="287"/>
                    </a:lnTo>
                    <a:lnTo>
                      <a:pt x="105" y="286"/>
                    </a:lnTo>
                    <a:lnTo>
                      <a:pt x="107" y="287"/>
                    </a:lnTo>
                    <a:lnTo>
                      <a:pt x="109" y="287"/>
                    </a:lnTo>
                    <a:lnTo>
                      <a:pt x="108" y="286"/>
                    </a:lnTo>
                    <a:lnTo>
                      <a:pt x="107" y="285"/>
                    </a:lnTo>
                    <a:lnTo>
                      <a:pt x="106" y="283"/>
                    </a:lnTo>
                    <a:lnTo>
                      <a:pt x="105" y="281"/>
                    </a:lnTo>
                    <a:lnTo>
                      <a:pt x="106" y="283"/>
                    </a:lnTo>
                    <a:lnTo>
                      <a:pt x="108" y="283"/>
                    </a:lnTo>
                    <a:lnTo>
                      <a:pt x="109" y="284"/>
                    </a:lnTo>
                    <a:lnTo>
                      <a:pt x="110" y="286"/>
                    </a:lnTo>
                    <a:lnTo>
                      <a:pt x="112" y="286"/>
                    </a:lnTo>
                    <a:lnTo>
                      <a:pt x="113" y="286"/>
                    </a:lnTo>
                    <a:lnTo>
                      <a:pt x="112" y="285"/>
                    </a:lnTo>
                    <a:lnTo>
                      <a:pt x="111" y="284"/>
                    </a:lnTo>
                    <a:lnTo>
                      <a:pt x="110" y="283"/>
                    </a:lnTo>
                    <a:lnTo>
                      <a:pt x="109" y="281"/>
                    </a:lnTo>
                    <a:lnTo>
                      <a:pt x="108" y="280"/>
                    </a:lnTo>
                    <a:lnTo>
                      <a:pt x="107" y="278"/>
                    </a:lnTo>
                    <a:lnTo>
                      <a:pt x="109" y="279"/>
                    </a:lnTo>
                    <a:lnTo>
                      <a:pt x="110" y="279"/>
                    </a:lnTo>
                    <a:lnTo>
                      <a:pt x="110" y="278"/>
                    </a:lnTo>
                    <a:lnTo>
                      <a:pt x="108" y="277"/>
                    </a:lnTo>
                    <a:lnTo>
                      <a:pt x="107" y="276"/>
                    </a:lnTo>
                    <a:lnTo>
                      <a:pt x="106" y="275"/>
                    </a:lnTo>
                    <a:lnTo>
                      <a:pt x="108" y="275"/>
                    </a:lnTo>
                    <a:lnTo>
                      <a:pt x="110" y="275"/>
                    </a:lnTo>
                    <a:lnTo>
                      <a:pt x="111" y="276"/>
                    </a:lnTo>
                    <a:lnTo>
                      <a:pt x="113" y="276"/>
                    </a:lnTo>
                    <a:lnTo>
                      <a:pt x="112" y="275"/>
                    </a:lnTo>
                    <a:lnTo>
                      <a:pt x="111" y="274"/>
                    </a:lnTo>
                    <a:lnTo>
                      <a:pt x="112" y="274"/>
                    </a:lnTo>
                    <a:lnTo>
                      <a:pt x="114" y="275"/>
                    </a:lnTo>
                    <a:lnTo>
                      <a:pt x="116" y="275"/>
                    </a:lnTo>
                    <a:lnTo>
                      <a:pt x="117" y="276"/>
                    </a:lnTo>
                    <a:lnTo>
                      <a:pt x="117" y="275"/>
                    </a:lnTo>
                    <a:lnTo>
                      <a:pt x="115" y="273"/>
                    </a:lnTo>
                    <a:lnTo>
                      <a:pt x="114" y="272"/>
                    </a:lnTo>
                    <a:lnTo>
                      <a:pt x="113" y="271"/>
                    </a:lnTo>
                    <a:lnTo>
                      <a:pt x="115" y="272"/>
                    </a:lnTo>
                    <a:lnTo>
                      <a:pt x="117" y="272"/>
                    </a:lnTo>
                    <a:lnTo>
                      <a:pt x="116" y="271"/>
                    </a:lnTo>
                    <a:lnTo>
                      <a:pt x="115" y="270"/>
                    </a:lnTo>
                    <a:lnTo>
                      <a:pt x="116" y="270"/>
                    </a:lnTo>
                    <a:lnTo>
                      <a:pt x="118" y="271"/>
                    </a:lnTo>
                    <a:lnTo>
                      <a:pt x="118" y="271"/>
                    </a:lnTo>
                    <a:lnTo>
                      <a:pt x="119" y="272"/>
                    </a:lnTo>
                    <a:lnTo>
                      <a:pt x="121" y="273"/>
                    </a:lnTo>
                    <a:lnTo>
                      <a:pt x="121" y="273"/>
                    </a:lnTo>
                    <a:lnTo>
                      <a:pt x="123" y="273"/>
                    </a:lnTo>
                    <a:lnTo>
                      <a:pt x="124" y="274"/>
                    </a:lnTo>
                    <a:lnTo>
                      <a:pt x="123" y="273"/>
                    </a:lnTo>
                    <a:lnTo>
                      <a:pt x="122" y="272"/>
                    </a:lnTo>
                    <a:lnTo>
                      <a:pt x="121" y="270"/>
                    </a:lnTo>
                    <a:lnTo>
                      <a:pt x="119" y="269"/>
                    </a:lnTo>
                    <a:lnTo>
                      <a:pt x="118" y="268"/>
                    </a:lnTo>
                    <a:lnTo>
                      <a:pt x="117" y="267"/>
                    </a:lnTo>
                    <a:lnTo>
                      <a:pt x="119" y="267"/>
                    </a:lnTo>
                    <a:lnTo>
                      <a:pt x="121" y="268"/>
                    </a:lnTo>
                    <a:lnTo>
                      <a:pt x="119" y="266"/>
                    </a:lnTo>
                    <a:lnTo>
                      <a:pt x="118" y="264"/>
                    </a:lnTo>
                    <a:lnTo>
                      <a:pt x="121" y="266"/>
                    </a:lnTo>
                    <a:lnTo>
                      <a:pt x="123" y="266"/>
                    </a:lnTo>
                    <a:lnTo>
                      <a:pt x="124" y="267"/>
                    </a:lnTo>
                    <a:lnTo>
                      <a:pt x="126" y="267"/>
                    </a:lnTo>
                    <a:lnTo>
                      <a:pt x="126" y="267"/>
                    </a:lnTo>
                    <a:lnTo>
                      <a:pt x="125" y="266"/>
                    </a:lnTo>
                    <a:lnTo>
                      <a:pt x="124" y="264"/>
                    </a:lnTo>
                    <a:lnTo>
                      <a:pt x="124" y="264"/>
                    </a:lnTo>
                    <a:lnTo>
                      <a:pt x="123" y="264"/>
                    </a:lnTo>
                    <a:lnTo>
                      <a:pt x="122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19" y="262"/>
                    </a:lnTo>
                    <a:lnTo>
                      <a:pt x="118" y="261"/>
                    </a:lnTo>
                    <a:lnTo>
                      <a:pt x="119" y="261"/>
                    </a:lnTo>
                    <a:lnTo>
                      <a:pt x="122" y="261"/>
                    </a:lnTo>
                    <a:lnTo>
                      <a:pt x="121" y="260"/>
                    </a:lnTo>
                    <a:lnTo>
                      <a:pt x="119" y="259"/>
                    </a:lnTo>
                    <a:lnTo>
                      <a:pt x="122" y="259"/>
                    </a:lnTo>
                    <a:lnTo>
                      <a:pt x="123" y="260"/>
                    </a:lnTo>
                    <a:lnTo>
                      <a:pt x="124" y="261"/>
                    </a:lnTo>
                    <a:lnTo>
                      <a:pt x="125" y="262"/>
                    </a:lnTo>
                    <a:lnTo>
                      <a:pt x="127" y="263"/>
                    </a:lnTo>
                    <a:lnTo>
                      <a:pt x="128" y="263"/>
                    </a:lnTo>
                    <a:lnTo>
                      <a:pt x="128" y="262"/>
                    </a:lnTo>
                    <a:lnTo>
                      <a:pt x="126" y="261"/>
                    </a:lnTo>
                    <a:lnTo>
                      <a:pt x="126" y="260"/>
                    </a:lnTo>
                    <a:lnTo>
                      <a:pt x="124" y="259"/>
                    </a:lnTo>
                    <a:lnTo>
                      <a:pt x="123" y="257"/>
                    </a:lnTo>
                    <a:lnTo>
                      <a:pt x="122" y="256"/>
                    </a:lnTo>
                    <a:lnTo>
                      <a:pt x="124" y="257"/>
                    </a:lnTo>
                    <a:lnTo>
                      <a:pt x="126" y="257"/>
                    </a:lnTo>
                    <a:lnTo>
                      <a:pt x="125" y="256"/>
                    </a:lnTo>
                    <a:lnTo>
                      <a:pt x="124" y="255"/>
                    </a:lnTo>
                    <a:lnTo>
                      <a:pt x="125" y="255"/>
                    </a:lnTo>
                    <a:lnTo>
                      <a:pt x="127" y="256"/>
                    </a:lnTo>
                    <a:lnTo>
                      <a:pt x="126" y="254"/>
                    </a:lnTo>
                    <a:lnTo>
                      <a:pt x="125" y="253"/>
                    </a:lnTo>
                    <a:lnTo>
                      <a:pt x="127" y="254"/>
                    </a:lnTo>
                    <a:lnTo>
                      <a:pt x="128" y="254"/>
                    </a:lnTo>
                    <a:lnTo>
                      <a:pt x="127" y="253"/>
                    </a:lnTo>
                    <a:lnTo>
                      <a:pt x="126" y="252"/>
                    </a:lnTo>
                    <a:lnTo>
                      <a:pt x="128" y="252"/>
                    </a:lnTo>
                    <a:lnTo>
                      <a:pt x="129" y="253"/>
                    </a:lnTo>
                    <a:lnTo>
                      <a:pt x="133" y="254"/>
                    </a:lnTo>
                    <a:lnTo>
                      <a:pt x="136" y="255"/>
                    </a:lnTo>
                    <a:lnTo>
                      <a:pt x="135" y="253"/>
                    </a:lnTo>
                    <a:lnTo>
                      <a:pt x="134" y="252"/>
                    </a:lnTo>
                    <a:lnTo>
                      <a:pt x="136" y="253"/>
                    </a:lnTo>
                    <a:lnTo>
                      <a:pt x="138" y="253"/>
                    </a:lnTo>
                    <a:lnTo>
                      <a:pt x="136" y="252"/>
                    </a:lnTo>
                    <a:lnTo>
                      <a:pt x="135" y="251"/>
                    </a:lnTo>
                    <a:lnTo>
                      <a:pt x="135" y="251"/>
                    </a:lnTo>
                    <a:lnTo>
                      <a:pt x="133" y="250"/>
                    </a:lnTo>
                    <a:lnTo>
                      <a:pt x="132" y="250"/>
                    </a:lnTo>
                    <a:lnTo>
                      <a:pt x="132" y="250"/>
                    </a:lnTo>
                    <a:lnTo>
                      <a:pt x="133" y="251"/>
                    </a:lnTo>
                    <a:lnTo>
                      <a:pt x="134" y="252"/>
                    </a:lnTo>
                    <a:lnTo>
                      <a:pt x="132" y="252"/>
                    </a:lnTo>
                    <a:lnTo>
                      <a:pt x="131" y="251"/>
                    </a:lnTo>
                    <a:lnTo>
                      <a:pt x="130" y="251"/>
                    </a:lnTo>
                    <a:lnTo>
                      <a:pt x="130" y="250"/>
                    </a:lnTo>
                    <a:lnTo>
                      <a:pt x="129" y="249"/>
                    </a:lnTo>
                    <a:lnTo>
                      <a:pt x="129" y="249"/>
                    </a:lnTo>
                    <a:lnTo>
                      <a:pt x="130" y="249"/>
                    </a:lnTo>
                    <a:lnTo>
                      <a:pt x="132" y="250"/>
                    </a:lnTo>
                    <a:lnTo>
                      <a:pt x="131" y="249"/>
                    </a:lnTo>
                    <a:lnTo>
                      <a:pt x="130" y="246"/>
                    </a:lnTo>
                    <a:lnTo>
                      <a:pt x="132" y="247"/>
                    </a:lnTo>
                    <a:lnTo>
                      <a:pt x="133" y="247"/>
                    </a:lnTo>
                    <a:lnTo>
                      <a:pt x="135" y="249"/>
                    </a:lnTo>
                    <a:lnTo>
                      <a:pt x="136" y="249"/>
                    </a:lnTo>
                    <a:lnTo>
                      <a:pt x="136" y="247"/>
                    </a:lnTo>
                    <a:lnTo>
                      <a:pt x="134" y="246"/>
                    </a:lnTo>
                    <a:lnTo>
                      <a:pt x="133" y="245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6" y="245"/>
                    </a:lnTo>
                    <a:lnTo>
                      <a:pt x="135" y="243"/>
                    </a:lnTo>
                    <a:lnTo>
                      <a:pt x="134" y="242"/>
                    </a:lnTo>
                    <a:lnTo>
                      <a:pt x="135" y="243"/>
                    </a:lnTo>
                    <a:lnTo>
                      <a:pt x="138" y="243"/>
                    </a:lnTo>
                    <a:lnTo>
                      <a:pt x="140" y="244"/>
                    </a:lnTo>
                    <a:lnTo>
                      <a:pt x="141" y="244"/>
                    </a:lnTo>
                    <a:lnTo>
                      <a:pt x="140" y="243"/>
                    </a:lnTo>
                    <a:lnTo>
                      <a:pt x="139" y="242"/>
                    </a:lnTo>
                    <a:lnTo>
                      <a:pt x="138" y="240"/>
                    </a:lnTo>
                    <a:lnTo>
                      <a:pt x="136" y="239"/>
                    </a:lnTo>
                    <a:lnTo>
                      <a:pt x="139" y="240"/>
                    </a:lnTo>
                    <a:lnTo>
                      <a:pt x="140" y="240"/>
                    </a:lnTo>
                    <a:lnTo>
                      <a:pt x="139" y="239"/>
                    </a:lnTo>
                    <a:lnTo>
                      <a:pt x="138" y="238"/>
                    </a:lnTo>
                    <a:lnTo>
                      <a:pt x="140" y="238"/>
                    </a:lnTo>
                    <a:lnTo>
                      <a:pt x="142" y="239"/>
                    </a:lnTo>
                    <a:lnTo>
                      <a:pt x="141" y="238"/>
                    </a:lnTo>
                    <a:lnTo>
                      <a:pt x="140" y="236"/>
                    </a:lnTo>
                    <a:lnTo>
                      <a:pt x="141" y="237"/>
                    </a:lnTo>
                    <a:lnTo>
                      <a:pt x="143" y="237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7" y="239"/>
                    </a:lnTo>
                    <a:lnTo>
                      <a:pt x="148" y="241"/>
                    </a:lnTo>
                    <a:lnTo>
                      <a:pt x="150" y="241"/>
                    </a:lnTo>
                    <a:lnTo>
                      <a:pt x="151" y="242"/>
                    </a:lnTo>
                    <a:lnTo>
                      <a:pt x="153" y="242"/>
                    </a:lnTo>
                    <a:lnTo>
                      <a:pt x="156" y="243"/>
                    </a:lnTo>
                    <a:lnTo>
                      <a:pt x="155" y="242"/>
                    </a:lnTo>
                    <a:lnTo>
                      <a:pt x="153" y="240"/>
                    </a:lnTo>
                    <a:lnTo>
                      <a:pt x="155" y="241"/>
                    </a:lnTo>
                    <a:lnTo>
                      <a:pt x="157" y="241"/>
                    </a:lnTo>
                    <a:lnTo>
                      <a:pt x="156" y="240"/>
                    </a:lnTo>
                    <a:lnTo>
                      <a:pt x="155" y="239"/>
                    </a:lnTo>
                    <a:lnTo>
                      <a:pt x="152" y="238"/>
                    </a:lnTo>
                    <a:lnTo>
                      <a:pt x="151" y="238"/>
                    </a:lnTo>
                    <a:lnTo>
                      <a:pt x="152" y="239"/>
                    </a:lnTo>
                    <a:lnTo>
                      <a:pt x="153" y="240"/>
                    </a:lnTo>
                    <a:lnTo>
                      <a:pt x="151" y="240"/>
                    </a:lnTo>
                    <a:lnTo>
                      <a:pt x="149" y="239"/>
                    </a:lnTo>
                    <a:lnTo>
                      <a:pt x="148" y="239"/>
                    </a:lnTo>
                    <a:lnTo>
                      <a:pt x="146" y="238"/>
                    </a:lnTo>
                    <a:lnTo>
                      <a:pt x="145" y="237"/>
                    </a:lnTo>
                    <a:lnTo>
                      <a:pt x="144" y="236"/>
                    </a:lnTo>
                    <a:lnTo>
                      <a:pt x="143" y="235"/>
                    </a:lnTo>
                    <a:lnTo>
                      <a:pt x="141" y="235"/>
                    </a:lnTo>
                    <a:lnTo>
                      <a:pt x="140" y="234"/>
                    </a:lnTo>
                    <a:lnTo>
                      <a:pt x="139" y="233"/>
                    </a:lnTo>
                    <a:lnTo>
                      <a:pt x="142" y="233"/>
                    </a:lnTo>
                    <a:lnTo>
                      <a:pt x="144" y="234"/>
                    </a:lnTo>
                    <a:lnTo>
                      <a:pt x="145" y="234"/>
                    </a:lnTo>
                    <a:lnTo>
                      <a:pt x="145" y="233"/>
                    </a:lnTo>
                    <a:lnTo>
                      <a:pt x="143" y="232"/>
                    </a:lnTo>
                    <a:lnTo>
                      <a:pt x="142" y="230"/>
                    </a:lnTo>
                    <a:lnTo>
                      <a:pt x="142" y="229"/>
                    </a:lnTo>
                    <a:lnTo>
                      <a:pt x="143" y="229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8" y="232"/>
                    </a:lnTo>
                    <a:lnTo>
                      <a:pt x="147" y="229"/>
                    </a:lnTo>
                    <a:lnTo>
                      <a:pt x="146" y="228"/>
                    </a:lnTo>
                    <a:lnTo>
                      <a:pt x="145" y="227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7" y="227"/>
                    </a:lnTo>
                    <a:lnTo>
                      <a:pt x="146" y="226"/>
                    </a:lnTo>
                    <a:lnTo>
                      <a:pt x="145" y="224"/>
                    </a:lnTo>
                    <a:lnTo>
                      <a:pt x="147" y="225"/>
                    </a:lnTo>
                    <a:lnTo>
                      <a:pt x="148" y="225"/>
                    </a:lnTo>
                    <a:lnTo>
                      <a:pt x="150" y="226"/>
                    </a:lnTo>
                    <a:lnTo>
                      <a:pt x="152" y="226"/>
                    </a:lnTo>
                    <a:lnTo>
                      <a:pt x="151" y="225"/>
                    </a:lnTo>
                    <a:lnTo>
                      <a:pt x="150" y="224"/>
                    </a:lnTo>
                    <a:lnTo>
                      <a:pt x="149" y="223"/>
                    </a:lnTo>
                    <a:lnTo>
                      <a:pt x="148" y="221"/>
                    </a:lnTo>
                    <a:lnTo>
                      <a:pt x="149" y="222"/>
                    </a:lnTo>
                    <a:lnTo>
                      <a:pt x="151" y="222"/>
                    </a:lnTo>
                    <a:lnTo>
                      <a:pt x="152" y="224"/>
                    </a:lnTo>
                    <a:lnTo>
                      <a:pt x="153" y="225"/>
                    </a:lnTo>
                    <a:lnTo>
                      <a:pt x="155" y="225"/>
                    </a:lnTo>
                    <a:lnTo>
                      <a:pt x="157" y="226"/>
                    </a:lnTo>
                    <a:lnTo>
                      <a:pt x="157" y="225"/>
                    </a:lnTo>
                    <a:lnTo>
                      <a:pt x="156" y="225"/>
                    </a:lnTo>
                    <a:lnTo>
                      <a:pt x="156" y="224"/>
                    </a:lnTo>
                    <a:lnTo>
                      <a:pt x="155" y="223"/>
                    </a:lnTo>
                    <a:lnTo>
                      <a:pt x="155" y="223"/>
                    </a:lnTo>
                    <a:lnTo>
                      <a:pt x="152" y="223"/>
                    </a:lnTo>
                    <a:lnTo>
                      <a:pt x="151" y="223"/>
                    </a:lnTo>
                    <a:lnTo>
                      <a:pt x="151" y="222"/>
                    </a:lnTo>
                    <a:lnTo>
                      <a:pt x="150" y="221"/>
                    </a:lnTo>
                    <a:lnTo>
                      <a:pt x="149" y="220"/>
                    </a:lnTo>
                    <a:lnTo>
                      <a:pt x="151" y="221"/>
                    </a:lnTo>
                    <a:lnTo>
                      <a:pt x="152" y="221"/>
                    </a:lnTo>
                    <a:lnTo>
                      <a:pt x="151" y="220"/>
                    </a:lnTo>
                    <a:lnTo>
                      <a:pt x="150" y="219"/>
                    </a:lnTo>
                    <a:lnTo>
                      <a:pt x="149" y="217"/>
                    </a:lnTo>
                    <a:lnTo>
                      <a:pt x="148" y="216"/>
                    </a:lnTo>
                    <a:lnTo>
                      <a:pt x="150" y="216"/>
                    </a:lnTo>
                    <a:lnTo>
                      <a:pt x="152" y="217"/>
                    </a:lnTo>
                    <a:lnTo>
                      <a:pt x="156" y="218"/>
                    </a:lnTo>
                    <a:lnTo>
                      <a:pt x="159" y="219"/>
                    </a:lnTo>
                    <a:lnTo>
                      <a:pt x="161" y="220"/>
                    </a:lnTo>
                    <a:lnTo>
                      <a:pt x="162" y="220"/>
                    </a:lnTo>
                    <a:lnTo>
                      <a:pt x="161" y="219"/>
                    </a:lnTo>
                    <a:lnTo>
                      <a:pt x="160" y="218"/>
                    </a:lnTo>
                    <a:lnTo>
                      <a:pt x="158" y="214"/>
                    </a:lnTo>
                    <a:lnTo>
                      <a:pt x="156" y="212"/>
                    </a:lnTo>
                    <a:lnTo>
                      <a:pt x="155" y="211"/>
                    </a:lnTo>
                    <a:lnTo>
                      <a:pt x="153" y="209"/>
                    </a:lnTo>
                    <a:lnTo>
                      <a:pt x="156" y="210"/>
                    </a:lnTo>
                    <a:lnTo>
                      <a:pt x="158" y="210"/>
                    </a:lnTo>
                    <a:lnTo>
                      <a:pt x="159" y="211"/>
                    </a:lnTo>
                    <a:lnTo>
                      <a:pt x="161" y="211"/>
                    </a:lnTo>
                    <a:lnTo>
                      <a:pt x="160" y="210"/>
                    </a:lnTo>
                    <a:lnTo>
                      <a:pt x="159" y="209"/>
                    </a:lnTo>
                    <a:lnTo>
                      <a:pt x="158" y="208"/>
                    </a:lnTo>
                    <a:lnTo>
                      <a:pt x="157" y="207"/>
                    </a:lnTo>
                    <a:lnTo>
                      <a:pt x="159" y="207"/>
                    </a:lnTo>
                    <a:lnTo>
                      <a:pt x="160" y="208"/>
                    </a:lnTo>
                    <a:lnTo>
                      <a:pt x="162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7" y="210"/>
                    </a:lnTo>
                    <a:lnTo>
                      <a:pt x="166" y="208"/>
                    </a:lnTo>
                    <a:lnTo>
                      <a:pt x="165" y="207"/>
                    </a:lnTo>
                    <a:lnTo>
                      <a:pt x="166" y="208"/>
                    </a:lnTo>
                    <a:lnTo>
                      <a:pt x="168" y="208"/>
                    </a:lnTo>
                    <a:lnTo>
                      <a:pt x="171" y="209"/>
                    </a:lnTo>
                    <a:lnTo>
                      <a:pt x="172" y="209"/>
                    </a:lnTo>
                    <a:lnTo>
                      <a:pt x="171" y="208"/>
                    </a:lnTo>
                    <a:lnTo>
                      <a:pt x="169" y="207"/>
                    </a:lnTo>
                    <a:lnTo>
                      <a:pt x="169" y="207"/>
                    </a:lnTo>
                    <a:lnTo>
                      <a:pt x="168" y="206"/>
                    </a:lnTo>
                    <a:lnTo>
                      <a:pt x="167" y="206"/>
                    </a:lnTo>
                    <a:lnTo>
                      <a:pt x="166" y="206"/>
                    </a:lnTo>
                    <a:lnTo>
                      <a:pt x="165" y="205"/>
                    </a:lnTo>
                    <a:lnTo>
                      <a:pt x="164" y="203"/>
                    </a:lnTo>
                    <a:lnTo>
                      <a:pt x="166" y="204"/>
                    </a:lnTo>
                    <a:lnTo>
                      <a:pt x="167" y="204"/>
                    </a:lnTo>
                    <a:lnTo>
                      <a:pt x="169" y="205"/>
                    </a:lnTo>
                    <a:lnTo>
                      <a:pt x="172" y="205"/>
                    </a:lnTo>
                    <a:lnTo>
                      <a:pt x="171" y="204"/>
                    </a:lnTo>
                    <a:lnTo>
                      <a:pt x="169" y="203"/>
                    </a:lnTo>
                    <a:lnTo>
                      <a:pt x="171" y="204"/>
                    </a:lnTo>
                    <a:lnTo>
                      <a:pt x="173" y="204"/>
                    </a:lnTo>
                    <a:lnTo>
                      <a:pt x="172" y="203"/>
                    </a:lnTo>
                    <a:lnTo>
                      <a:pt x="171" y="202"/>
                    </a:lnTo>
                    <a:lnTo>
                      <a:pt x="173" y="202"/>
                    </a:lnTo>
                    <a:lnTo>
                      <a:pt x="174" y="203"/>
                    </a:lnTo>
                    <a:lnTo>
                      <a:pt x="173" y="202"/>
                    </a:lnTo>
                    <a:lnTo>
                      <a:pt x="172" y="200"/>
                    </a:lnTo>
                    <a:lnTo>
                      <a:pt x="169" y="197"/>
                    </a:lnTo>
                    <a:lnTo>
                      <a:pt x="168" y="196"/>
                    </a:lnTo>
                    <a:lnTo>
                      <a:pt x="167" y="194"/>
                    </a:lnTo>
                    <a:lnTo>
                      <a:pt x="169" y="195"/>
                    </a:lnTo>
                    <a:lnTo>
                      <a:pt x="172" y="195"/>
                    </a:lnTo>
                    <a:lnTo>
                      <a:pt x="171" y="194"/>
                    </a:lnTo>
                    <a:lnTo>
                      <a:pt x="169" y="193"/>
                    </a:lnTo>
                    <a:lnTo>
                      <a:pt x="171" y="193"/>
                    </a:lnTo>
                    <a:lnTo>
                      <a:pt x="173" y="194"/>
                    </a:lnTo>
                    <a:lnTo>
                      <a:pt x="175" y="195"/>
                    </a:lnTo>
                    <a:lnTo>
                      <a:pt x="176" y="195"/>
                    </a:lnTo>
                    <a:lnTo>
                      <a:pt x="175" y="194"/>
                    </a:lnTo>
                    <a:lnTo>
                      <a:pt x="174" y="193"/>
                    </a:lnTo>
                    <a:lnTo>
                      <a:pt x="173" y="191"/>
                    </a:lnTo>
                    <a:lnTo>
                      <a:pt x="172" y="190"/>
                    </a:lnTo>
                    <a:lnTo>
                      <a:pt x="174" y="191"/>
                    </a:lnTo>
                    <a:lnTo>
                      <a:pt x="175" y="191"/>
                    </a:lnTo>
                    <a:lnTo>
                      <a:pt x="175" y="190"/>
                    </a:lnTo>
                    <a:lnTo>
                      <a:pt x="174" y="189"/>
                    </a:lnTo>
                    <a:lnTo>
                      <a:pt x="175" y="189"/>
                    </a:lnTo>
                    <a:lnTo>
                      <a:pt x="177" y="190"/>
                    </a:lnTo>
                    <a:lnTo>
                      <a:pt x="176" y="189"/>
                    </a:lnTo>
                    <a:lnTo>
                      <a:pt x="175" y="187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7" y="187"/>
                    </a:lnTo>
                    <a:lnTo>
                      <a:pt x="176" y="186"/>
                    </a:lnTo>
                    <a:lnTo>
                      <a:pt x="175" y="185"/>
                    </a:lnTo>
                    <a:lnTo>
                      <a:pt x="174" y="183"/>
                    </a:lnTo>
                    <a:lnTo>
                      <a:pt x="175" y="184"/>
                    </a:lnTo>
                    <a:lnTo>
                      <a:pt x="176" y="184"/>
                    </a:lnTo>
                    <a:lnTo>
                      <a:pt x="177" y="184"/>
                    </a:lnTo>
                    <a:lnTo>
                      <a:pt x="177" y="185"/>
                    </a:lnTo>
                    <a:lnTo>
                      <a:pt x="178" y="186"/>
                    </a:lnTo>
                    <a:lnTo>
                      <a:pt x="179" y="187"/>
                    </a:lnTo>
                    <a:lnTo>
                      <a:pt x="181" y="188"/>
                    </a:lnTo>
                    <a:lnTo>
                      <a:pt x="183" y="188"/>
                    </a:lnTo>
                    <a:lnTo>
                      <a:pt x="182" y="187"/>
                    </a:lnTo>
                    <a:lnTo>
                      <a:pt x="181" y="186"/>
                    </a:lnTo>
                    <a:lnTo>
                      <a:pt x="182" y="186"/>
                    </a:lnTo>
                    <a:lnTo>
                      <a:pt x="184" y="187"/>
                    </a:lnTo>
                    <a:lnTo>
                      <a:pt x="183" y="185"/>
                    </a:lnTo>
                    <a:lnTo>
                      <a:pt x="182" y="184"/>
                    </a:lnTo>
                    <a:lnTo>
                      <a:pt x="184" y="185"/>
                    </a:lnTo>
                    <a:lnTo>
                      <a:pt x="185" y="185"/>
                    </a:lnTo>
                    <a:lnTo>
                      <a:pt x="184" y="184"/>
                    </a:lnTo>
                    <a:lnTo>
                      <a:pt x="183" y="183"/>
                    </a:lnTo>
                    <a:lnTo>
                      <a:pt x="185" y="183"/>
                    </a:lnTo>
                    <a:lnTo>
                      <a:pt x="186" y="184"/>
                    </a:lnTo>
                    <a:lnTo>
                      <a:pt x="186" y="183"/>
                    </a:lnTo>
                    <a:lnTo>
                      <a:pt x="185" y="180"/>
                    </a:lnTo>
                    <a:lnTo>
                      <a:pt x="184" y="180"/>
                    </a:lnTo>
                    <a:lnTo>
                      <a:pt x="183" y="180"/>
                    </a:lnTo>
                    <a:lnTo>
                      <a:pt x="182" y="179"/>
                    </a:lnTo>
                    <a:lnTo>
                      <a:pt x="181" y="179"/>
                    </a:lnTo>
                    <a:lnTo>
                      <a:pt x="180" y="178"/>
                    </a:lnTo>
                    <a:lnTo>
                      <a:pt x="179" y="177"/>
                    </a:lnTo>
                    <a:lnTo>
                      <a:pt x="181" y="177"/>
                    </a:lnTo>
                    <a:lnTo>
                      <a:pt x="183" y="178"/>
                    </a:lnTo>
                    <a:lnTo>
                      <a:pt x="184" y="179"/>
                    </a:lnTo>
                    <a:lnTo>
                      <a:pt x="186" y="179"/>
                    </a:lnTo>
                    <a:lnTo>
                      <a:pt x="185" y="178"/>
                    </a:lnTo>
                    <a:lnTo>
                      <a:pt x="184" y="176"/>
                    </a:lnTo>
                    <a:lnTo>
                      <a:pt x="183" y="175"/>
                    </a:lnTo>
                    <a:lnTo>
                      <a:pt x="182" y="174"/>
                    </a:lnTo>
                    <a:lnTo>
                      <a:pt x="184" y="174"/>
                    </a:lnTo>
                    <a:lnTo>
                      <a:pt x="185" y="175"/>
                    </a:lnTo>
                    <a:lnTo>
                      <a:pt x="186" y="176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1" y="179"/>
                    </a:lnTo>
                    <a:lnTo>
                      <a:pt x="191" y="178"/>
                    </a:lnTo>
                    <a:lnTo>
                      <a:pt x="190" y="177"/>
                    </a:lnTo>
                    <a:lnTo>
                      <a:pt x="190" y="177"/>
                    </a:lnTo>
                    <a:lnTo>
                      <a:pt x="189" y="176"/>
                    </a:lnTo>
                    <a:lnTo>
                      <a:pt x="188" y="176"/>
                    </a:lnTo>
                    <a:lnTo>
                      <a:pt x="185" y="175"/>
                    </a:lnTo>
                    <a:lnTo>
                      <a:pt x="184" y="174"/>
                    </a:lnTo>
                    <a:lnTo>
                      <a:pt x="183" y="173"/>
                    </a:lnTo>
                    <a:lnTo>
                      <a:pt x="185" y="173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5" y="171"/>
                    </a:lnTo>
                    <a:lnTo>
                      <a:pt x="186" y="172"/>
                    </a:lnTo>
                    <a:lnTo>
                      <a:pt x="189" y="172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3"/>
                    </a:lnTo>
                    <a:lnTo>
                      <a:pt x="191" y="172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90" y="171"/>
                    </a:lnTo>
                    <a:lnTo>
                      <a:pt x="188" y="170"/>
                    </a:lnTo>
                    <a:lnTo>
                      <a:pt x="186" y="170"/>
                    </a:lnTo>
                    <a:lnTo>
                      <a:pt x="186" y="170"/>
                    </a:lnTo>
                    <a:lnTo>
                      <a:pt x="185" y="169"/>
                    </a:lnTo>
                    <a:lnTo>
                      <a:pt x="184" y="167"/>
                    </a:lnTo>
                    <a:lnTo>
                      <a:pt x="185" y="168"/>
                    </a:lnTo>
                    <a:lnTo>
                      <a:pt x="188" y="168"/>
                    </a:lnTo>
                    <a:lnTo>
                      <a:pt x="190" y="169"/>
                    </a:lnTo>
                    <a:lnTo>
                      <a:pt x="191" y="169"/>
                    </a:lnTo>
                    <a:lnTo>
                      <a:pt x="190" y="168"/>
                    </a:lnTo>
                    <a:lnTo>
                      <a:pt x="189" y="167"/>
                    </a:lnTo>
                    <a:lnTo>
                      <a:pt x="191" y="168"/>
                    </a:lnTo>
                    <a:lnTo>
                      <a:pt x="193" y="168"/>
                    </a:lnTo>
                    <a:lnTo>
                      <a:pt x="192" y="167"/>
                    </a:lnTo>
                    <a:lnTo>
                      <a:pt x="191" y="166"/>
                    </a:lnTo>
                    <a:lnTo>
                      <a:pt x="192" y="166"/>
                    </a:lnTo>
                    <a:lnTo>
                      <a:pt x="194" y="167"/>
                    </a:lnTo>
                    <a:lnTo>
                      <a:pt x="193" y="164"/>
                    </a:lnTo>
                    <a:lnTo>
                      <a:pt x="192" y="163"/>
                    </a:lnTo>
                    <a:lnTo>
                      <a:pt x="191" y="162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3" y="162"/>
                    </a:lnTo>
                    <a:lnTo>
                      <a:pt x="194" y="163"/>
                    </a:lnTo>
                    <a:lnTo>
                      <a:pt x="195" y="164"/>
                    </a:lnTo>
                    <a:lnTo>
                      <a:pt x="197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7" y="163"/>
                    </a:lnTo>
                    <a:lnTo>
                      <a:pt x="195" y="162"/>
                    </a:lnTo>
                    <a:lnTo>
                      <a:pt x="195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201" y="163"/>
                    </a:lnTo>
                    <a:lnTo>
                      <a:pt x="202" y="164"/>
                    </a:lnTo>
                    <a:lnTo>
                      <a:pt x="204" y="166"/>
                    </a:lnTo>
                    <a:lnTo>
                      <a:pt x="201" y="164"/>
                    </a:lnTo>
                    <a:lnTo>
                      <a:pt x="200" y="164"/>
                    </a:lnTo>
                    <a:lnTo>
                      <a:pt x="201" y="166"/>
                    </a:lnTo>
                    <a:lnTo>
                      <a:pt x="202" y="167"/>
                    </a:lnTo>
                    <a:lnTo>
                      <a:pt x="202" y="168"/>
                    </a:lnTo>
                    <a:lnTo>
                      <a:pt x="204" y="168"/>
                    </a:lnTo>
                    <a:lnTo>
                      <a:pt x="205" y="168"/>
                    </a:lnTo>
                    <a:lnTo>
                      <a:pt x="206" y="169"/>
                    </a:lnTo>
                    <a:lnTo>
                      <a:pt x="205" y="167"/>
                    </a:lnTo>
                    <a:lnTo>
                      <a:pt x="204" y="166"/>
                    </a:lnTo>
                    <a:lnTo>
                      <a:pt x="205" y="167"/>
                    </a:lnTo>
                    <a:lnTo>
                      <a:pt x="207" y="167"/>
                    </a:lnTo>
                    <a:lnTo>
                      <a:pt x="206" y="166"/>
                    </a:lnTo>
                    <a:lnTo>
                      <a:pt x="205" y="164"/>
                    </a:lnTo>
                    <a:lnTo>
                      <a:pt x="204" y="163"/>
                    </a:lnTo>
                    <a:lnTo>
                      <a:pt x="201" y="163"/>
                    </a:lnTo>
                    <a:lnTo>
                      <a:pt x="200" y="161"/>
                    </a:lnTo>
                    <a:lnTo>
                      <a:pt x="199" y="160"/>
                    </a:lnTo>
                    <a:lnTo>
                      <a:pt x="198" y="159"/>
                    </a:lnTo>
                    <a:lnTo>
                      <a:pt x="197" y="158"/>
                    </a:lnTo>
                    <a:lnTo>
                      <a:pt x="199" y="158"/>
                    </a:lnTo>
                    <a:lnTo>
                      <a:pt x="200" y="159"/>
                    </a:lnTo>
                    <a:lnTo>
                      <a:pt x="200" y="158"/>
                    </a:lnTo>
                    <a:lnTo>
                      <a:pt x="198" y="156"/>
                    </a:lnTo>
                    <a:lnTo>
                      <a:pt x="197" y="155"/>
                    </a:lnTo>
                    <a:lnTo>
                      <a:pt x="197" y="154"/>
                    </a:lnTo>
                    <a:lnTo>
                      <a:pt x="198" y="154"/>
                    </a:lnTo>
                    <a:lnTo>
                      <a:pt x="200" y="155"/>
                    </a:lnTo>
                    <a:lnTo>
                      <a:pt x="201" y="155"/>
                    </a:lnTo>
                    <a:lnTo>
                      <a:pt x="204" y="156"/>
                    </a:lnTo>
                    <a:lnTo>
                      <a:pt x="202" y="155"/>
                    </a:lnTo>
                    <a:lnTo>
                      <a:pt x="201" y="153"/>
                    </a:lnTo>
                    <a:lnTo>
                      <a:pt x="200" y="152"/>
                    </a:lnTo>
                    <a:lnTo>
                      <a:pt x="199" y="151"/>
                    </a:lnTo>
                    <a:lnTo>
                      <a:pt x="201" y="151"/>
                    </a:lnTo>
                    <a:lnTo>
                      <a:pt x="202" y="152"/>
                    </a:lnTo>
                    <a:lnTo>
                      <a:pt x="201" y="151"/>
                    </a:lnTo>
                    <a:lnTo>
                      <a:pt x="200" y="149"/>
                    </a:lnTo>
                    <a:lnTo>
                      <a:pt x="202" y="150"/>
                    </a:lnTo>
                    <a:lnTo>
                      <a:pt x="205" y="151"/>
                    </a:lnTo>
                    <a:lnTo>
                      <a:pt x="204" y="149"/>
                    </a:lnTo>
                    <a:lnTo>
                      <a:pt x="202" y="147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5" y="147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7" y="147"/>
                    </a:lnTo>
                    <a:lnTo>
                      <a:pt x="208" y="149"/>
                    </a:lnTo>
                    <a:lnTo>
                      <a:pt x="209" y="150"/>
                    </a:lnTo>
                    <a:lnTo>
                      <a:pt x="211" y="151"/>
                    </a:lnTo>
                    <a:lnTo>
                      <a:pt x="212" y="151"/>
                    </a:lnTo>
                    <a:lnTo>
                      <a:pt x="212" y="151"/>
                    </a:lnTo>
                    <a:lnTo>
                      <a:pt x="212" y="150"/>
                    </a:lnTo>
                    <a:lnTo>
                      <a:pt x="211" y="149"/>
                    </a:lnTo>
                    <a:lnTo>
                      <a:pt x="211" y="149"/>
                    </a:lnTo>
                    <a:lnTo>
                      <a:pt x="209" y="147"/>
                    </a:lnTo>
                    <a:lnTo>
                      <a:pt x="207" y="147"/>
                    </a:lnTo>
                    <a:lnTo>
                      <a:pt x="206" y="146"/>
                    </a:lnTo>
                    <a:lnTo>
                      <a:pt x="206" y="144"/>
                    </a:lnTo>
                    <a:lnTo>
                      <a:pt x="207" y="145"/>
                    </a:lnTo>
                    <a:lnTo>
                      <a:pt x="209" y="146"/>
                    </a:lnTo>
                    <a:lnTo>
                      <a:pt x="208" y="144"/>
                    </a:lnTo>
                    <a:lnTo>
                      <a:pt x="207" y="143"/>
                    </a:lnTo>
                    <a:lnTo>
                      <a:pt x="206" y="142"/>
                    </a:lnTo>
                    <a:lnTo>
                      <a:pt x="205" y="141"/>
                    </a:lnTo>
                    <a:lnTo>
                      <a:pt x="206" y="141"/>
                    </a:lnTo>
                    <a:lnTo>
                      <a:pt x="208" y="142"/>
                    </a:lnTo>
                    <a:lnTo>
                      <a:pt x="211" y="143"/>
                    </a:lnTo>
                    <a:lnTo>
                      <a:pt x="215" y="144"/>
                    </a:lnTo>
                    <a:lnTo>
                      <a:pt x="216" y="145"/>
                    </a:lnTo>
                    <a:lnTo>
                      <a:pt x="218" y="145"/>
                    </a:lnTo>
                    <a:lnTo>
                      <a:pt x="217" y="144"/>
                    </a:lnTo>
                    <a:lnTo>
                      <a:pt x="216" y="143"/>
                    </a:lnTo>
                    <a:lnTo>
                      <a:pt x="214" y="140"/>
                    </a:lnTo>
                    <a:lnTo>
                      <a:pt x="212" y="138"/>
                    </a:lnTo>
                    <a:lnTo>
                      <a:pt x="211" y="136"/>
                    </a:lnTo>
                    <a:lnTo>
                      <a:pt x="210" y="135"/>
                    </a:lnTo>
                    <a:lnTo>
                      <a:pt x="212" y="136"/>
                    </a:lnTo>
                    <a:lnTo>
                      <a:pt x="214" y="136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6" y="136"/>
                    </a:lnTo>
                    <a:lnTo>
                      <a:pt x="215" y="135"/>
                    </a:lnTo>
                    <a:lnTo>
                      <a:pt x="214" y="134"/>
                    </a:lnTo>
                    <a:lnTo>
                      <a:pt x="213" y="132"/>
                    </a:lnTo>
                    <a:lnTo>
                      <a:pt x="215" y="133"/>
                    </a:lnTo>
                    <a:lnTo>
                      <a:pt x="216" y="133"/>
                    </a:lnTo>
                    <a:lnTo>
                      <a:pt x="218" y="134"/>
                    </a:lnTo>
                    <a:lnTo>
                      <a:pt x="219" y="135"/>
                    </a:lnTo>
                    <a:lnTo>
                      <a:pt x="222" y="135"/>
                    </a:lnTo>
                    <a:lnTo>
                      <a:pt x="224" y="136"/>
                    </a:lnTo>
                    <a:lnTo>
                      <a:pt x="223" y="134"/>
                    </a:lnTo>
                    <a:lnTo>
                      <a:pt x="222" y="133"/>
                    </a:lnTo>
                    <a:lnTo>
                      <a:pt x="223" y="134"/>
                    </a:lnTo>
                    <a:lnTo>
                      <a:pt x="225" y="134"/>
                    </a:lnTo>
                    <a:lnTo>
                      <a:pt x="227" y="135"/>
                    </a:lnTo>
                    <a:lnTo>
                      <a:pt x="228" y="136"/>
                    </a:lnTo>
                    <a:lnTo>
                      <a:pt x="227" y="134"/>
                    </a:lnTo>
                    <a:lnTo>
                      <a:pt x="226" y="133"/>
                    </a:lnTo>
                    <a:lnTo>
                      <a:pt x="225" y="132"/>
                    </a:lnTo>
                    <a:lnTo>
                      <a:pt x="223" y="132"/>
                    </a:lnTo>
                    <a:lnTo>
                      <a:pt x="222" y="130"/>
                    </a:lnTo>
                    <a:lnTo>
                      <a:pt x="221" y="128"/>
                    </a:lnTo>
                    <a:lnTo>
                      <a:pt x="223" y="129"/>
                    </a:lnTo>
                    <a:lnTo>
                      <a:pt x="224" y="130"/>
                    </a:lnTo>
                    <a:lnTo>
                      <a:pt x="226" y="130"/>
                    </a:lnTo>
                    <a:lnTo>
                      <a:pt x="228" y="132"/>
                    </a:lnTo>
                    <a:lnTo>
                      <a:pt x="227" y="129"/>
                    </a:lnTo>
                    <a:lnTo>
                      <a:pt x="226" y="128"/>
                    </a:lnTo>
                    <a:lnTo>
                      <a:pt x="224" y="128"/>
                    </a:lnTo>
                    <a:lnTo>
                      <a:pt x="223" y="127"/>
                    </a:lnTo>
                    <a:lnTo>
                      <a:pt x="222" y="126"/>
                    </a:lnTo>
                    <a:lnTo>
                      <a:pt x="221" y="125"/>
                    </a:lnTo>
                    <a:lnTo>
                      <a:pt x="222" y="125"/>
                    </a:lnTo>
                    <a:lnTo>
                      <a:pt x="224" y="126"/>
                    </a:lnTo>
                    <a:lnTo>
                      <a:pt x="223" y="124"/>
                    </a:lnTo>
                    <a:lnTo>
                      <a:pt x="222" y="123"/>
                    </a:lnTo>
                    <a:lnTo>
                      <a:pt x="224" y="124"/>
                    </a:lnTo>
                    <a:lnTo>
                      <a:pt x="225" y="124"/>
                    </a:lnTo>
                    <a:lnTo>
                      <a:pt x="226" y="126"/>
                    </a:lnTo>
                    <a:lnTo>
                      <a:pt x="227" y="127"/>
                    </a:lnTo>
                    <a:lnTo>
                      <a:pt x="229" y="127"/>
                    </a:lnTo>
                    <a:lnTo>
                      <a:pt x="230" y="128"/>
                    </a:lnTo>
                    <a:lnTo>
                      <a:pt x="232" y="129"/>
                    </a:lnTo>
                    <a:lnTo>
                      <a:pt x="233" y="129"/>
                    </a:lnTo>
                    <a:lnTo>
                      <a:pt x="238" y="130"/>
                    </a:lnTo>
                    <a:lnTo>
                      <a:pt x="236" y="129"/>
                    </a:lnTo>
                    <a:lnTo>
                      <a:pt x="235" y="128"/>
                    </a:lnTo>
                    <a:lnTo>
                      <a:pt x="233" y="127"/>
                    </a:lnTo>
                    <a:lnTo>
                      <a:pt x="232" y="127"/>
                    </a:lnTo>
                    <a:lnTo>
                      <a:pt x="230" y="126"/>
                    </a:lnTo>
                    <a:lnTo>
                      <a:pt x="228" y="125"/>
                    </a:lnTo>
                    <a:lnTo>
                      <a:pt x="227" y="124"/>
                    </a:lnTo>
                    <a:lnTo>
                      <a:pt x="227" y="123"/>
                    </a:lnTo>
                    <a:lnTo>
                      <a:pt x="225" y="120"/>
                    </a:lnTo>
                    <a:lnTo>
                      <a:pt x="226" y="121"/>
                    </a:lnTo>
                    <a:lnTo>
                      <a:pt x="228" y="122"/>
                    </a:lnTo>
                    <a:lnTo>
                      <a:pt x="229" y="123"/>
                    </a:lnTo>
                    <a:lnTo>
                      <a:pt x="230" y="124"/>
                    </a:lnTo>
                    <a:lnTo>
                      <a:pt x="231" y="125"/>
                    </a:lnTo>
                    <a:lnTo>
                      <a:pt x="233" y="125"/>
                    </a:lnTo>
                    <a:lnTo>
                      <a:pt x="233" y="125"/>
                    </a:lnTo>
                    <a:lnTo>
                      <a:pt x="232" y="124"/>
                    </a:lnTo>
                    <a:lnTo>
                      <a:pt x="231" y="123"/>
                    </a:lnTo>
                    <a:lnTo>
                      <a:pt x="231" y="123"/>
                    </a:lnTo>
                    <a:lnTo>
                      <a:pt x="231" y="122"/>
                    </a:lnTo>
                    <a:lnTo>
                      <a:pt x="229" y="122"/>
                    </a:lnTo>
                    <a:lnTo>
                      <a:pt x="228" y="122"/>
                    </a:lnTo>
                    <a:lnTo>
                      <a:pt x="228" y="122"/>
                    </a:lnTo>
                    <a:lnTo>
                      <a:pt x="227" y="120"/>
                    </a:lnTo>
                    <a:lnTo>
                      <a:pt x="226" y="119"/>
                    </a:lnTo>
                    <a:lnTo>
                      <a:pt x="228" y="120"/>
                    </a:lnTo>
                    <a:lnTo>
                      <a:pt x="229" y="120"/>
                    </a:lnTo>
                    <a:lnTo>
                      <a:pt x="231" y="121"/>
                    </a:lnTo>
                    <a:lnTo>
                      <a:pt x="232" y="121"/>
                    </a:lnTo>
                    <a:lnTo>
                      <a:pt x="232" y="120"/>
                    </a:lnTo>
                    <a:lnTo>
                      <a:pt x="231" y="119"/>
                    </a:lnTo>
                    <a:lnTo>
                      <a:pt x="230" y="118"/>
                    </a:lnTo>
                    <a:lnTo>
                      <a:pt x="229" y="116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1" y="116"/>
                    </a:lnTo>
                    <a:lnTo>
                      <a:pt x="230" y="115"/>
                    </a:lnTo>
                    <a:lnTo>
                      <a:pt x="232" y="116"/>
                    </a:lnTo>
                    <a:lnTo>
                      <a:pt x="233" y="116"/>
                    </a:lnTo>
                    <a:lnTo>
                      <a:pt x="232" y="115"/>
                    </a:lnTo>
                    <a:lnTo>
                      <a:pt x="231" y="113"/>
                    </a:lnTo>
                    <a:lnTo>
                      <a:pt x="233" y="113"/>
                    </a:lnTo>
                    <a:lnTo>
                      <a:pt x="235" y="115"/>
                    </a:lnTo>
                    <a:lnTo>
                      <a:pt x="234" y="113"/>
                    </a:lnTo>
                    <a:lnTo>
                      <a:pt x="233" y="111"/>
                    </a:lnTo>
                    <a:lnTo>
                      <a:pt x="232" y="110"/>
                    </a:lnTo>
                    <a:lnTo>
                      <a:pt x="231" y="109"/>
                    </a:lnTo>
                    <a:lnTo>
                      <a:pt x="231" y="109"/>
                    </a:lnTo>
                    <a:lnTo>
                      <a:pt x="233" y="109"/>
                    </a:lnTo>
                    <a:lnTo>
                      <a:pt x="234" y="110"/>
                    </a:lnTo>
                    <a:lnTo>
                      <a:pt x="234" y="110"/>
                    </a:lnTo>
                    <a:lnTo>
                      <a:pt x="235" y="111"/>
                    </a:lnTo>
                    <a:lnTo>
                      <a:pt x="236" y="112"/>
                    </a:lnTo>
                    <a:lnTo>
                      <a:pt x="239" y="113"/>
                    </a:lnTo>
                    <a:lnTo>
                      <a:pt x="240" y="115"/>
                    </a:lnTo>
                    <a:lnTo>
                      <a:pt x="239" y="112"/>
                    </a:lnTo>
                    <a:lnTo>
                      <a:pt x="238" y="111"/>
                    </a:lnTo>
                    <a:lnTo>
                      <a:pt x="236" y="110"/>
                    </a:lnTo>
                    <a:lnTo>
                      <a:pt x="235" y="109"/>
                    </a:lnTo>
                    <a:lnTo>
                      <a:pt x="234" y="107"/>
                    </a:lnTo>
                    <a:lnTo>
                      <a:pt x="234" y="106"/>
                    </a:lnTo>
                    <a:lnTo>
                      <a:pt x="235" y="106"/>
                    </a:lnTo>
                    <a:lnTo>
                      <a:pt x="238" y="107"/>
                    </a:lnTo>
                    <a:lnTo>
                      <a:pt x="241" y="108"/>
                    </a:lnTo>
                    <a:lnTo>
                      <a:pt x="243" y="109"/>
                    </a:lnTo>
                    <a:lnTo>
                      <a:pt x="244" y="110"/>
                    </a:lnTo>
                    <a:lnTo>
                      <a:pt x="243" y="108"/>
                    </a:lnTo>
                    <a:lnTo>
                      <a:pt x="242" y="107"/>
                    </a:lnTo>
                    <a:lnTo>
                      <a:pt x="240" y="104"/>
                    </a:lnTo>
                    <a:lnTo>
                      <a:pt x="239" y="103"/>
                    </a:lnTo>
                    <a:lnTo>
                      <a:pt x="239" y="102"/>
                    </a:lnTo>
                    <a:lnTo>
                      <a:pt x="240" y="102"/>
                    </a:lnTo>
                    <a:lnTo>
                      <a:pt x="242" y="103"/>
                    </a:lnTo>
                    <a:lnTo>
                      <a:pt x="243" y="104"/>
                    </a:lnTo>
                    <a:lnTo>
                      <a:pt x="245" y="104"/>
                    </a:lnTo>
                    <a:lnTo>
                      <a:pt x="247" y="105"/>
                    </a:lnTo>
                    <a:lnTo>
                      <a:pt x="248" y="105"/>
                    </a:lnTo>
                    <a:lnTo>
                      <a:pt x="247" y="104"/>
                    </a:lnTo>
                    <a:lnTo>
                      <a:pt x="246" y="103"/>
                    </a:lnTo>
                    <a:lnTo>
                      <a:pt x="248" y="104"/>
                    </a:lnTo>
                    <a:lnTo>
                      <a:pt x="249" y="104"/>
                    </a:lnTo>
                    <a:lnTo>
                      <a:pt x="249" y="103"/>
                    </a:lnTo>
                    <a:lnTo>
                      <a:pt x="248" y="102"/>
                    </a:lnTo>
                    <a:lnTo>
                      <a:pt x="246" y="101"/>
                    </a:lnTo>
                    <a:lnTo>
                      <a:pt x="244" y="100"/>
                    </a:lnTo>
                    <a:lnTo>
                      <a:pt x="243" y="99"/>
                    </a:lnTo>
                    <a:lnTo>
                      <a:pt x="243" y="97"/>
                    </a:lnTo>
                    <a:lnTo>
                      <a:pt x="243" y="97"/>
                    </a:lnTo>
                    <a:lnTo>
                      <a:pt x="244" y="97"/>
                    </a:lnTo>
                    <a:lnTo>
                      <a:pt x="245" y="99"/>
                    </a:lnTo>
                    <a:lnTo>
                      <a:pt x="246" y="99"/>
                    </a:lnTo>
                    <a:lnTo>
                      <a:pt x="247" y="100"/>
                    </a:lnTo>
                    <a:lnTo>
                      <a:pt x="248" y="102"/>
                    </a:lnTo>
                    <a:lnTo>
                      <a:pt x="249" y="102"/>
                    </a:lnTo>
                    <a:lnTo>
                      <a:pt x="251" y="103"/>
                    </a:lnTo>
                    <a:lnTo>
                      <a:pt x="250" y="102"/>
                    </a:lnTo>
                    <a:lnTo>
                      <a:pt x="249" y="100"/>
                    </a:lnTo>
                    <a:lnTo>
                      <a:pt x="248" y="99"/>
                    </a:lnTo>
                    <a:lnTo>
                      <a:pt x="247" y="97"/>
                    </a:lnTo>
                    <a:lnTo>
                      <a:pt x="247" y="96"/>
                    </a:lnTo>
                    <a:lnTo>
                      <a:pt x="246" y="96"/>
                    </a:lnTo>
                    <a:lnTo>
                      <a:pt x="244" y="96"/>
                    </a:lnTo>
                    <a:lnTo>
                      <a:pt x="244" y="95"/>
                    </a:lnTo>
                    <a:lnTo>
                      <a:pt x="243" y="94"/>
                    </a:lnTo>
                    <a:lnTo>
                      <a:pt x="242" y="93"/>
                    </a:lnTo>
                    <a:lnTo>
                      <a:pt x="244" y="93"/>
                    </a:lnTo>
                    <a:lnTo>
                      <a:pt x="245" y="94"/>
                    </a:lnTo>
                    <a:lnTo>
                      <a:pt x="247" y="95"/>
                    </a:lnTo>
                    <a:lnTo>
                      <a:pt x="248" y="95"/>
                    </a:lnTo>
                    <a:lnTo>
                      <a:pt x="248" y="94"/>
                    </a:lnTo>
                    <a:lnTo>
                      <a:pt x="247" y="93"/>
                    </a:lnTo>
                    <a:lnTo>
                      <a:pt x="248" y="93"/>
                    </a:lnTo>
                    <a:lnTo>
                      <a:pt x="250" y="94"/>
                    </a:lnTo>
                    <a:lnTo>
                      <a:pt x="251" y="95"/>
                    </a:lnTo>
                    <a:lnTo>
                      <a:pt x="254" y="95"/>
                    </a:lnTo>
                    <a:lnTo>
                      <a:pt x="252" y="94"/>
                    </a:lnTo>
                    <a:lnTo>
                      <a:pt x="251" y="93"/>
                    </a:lnTo>
                    <a:lnTo>
                      <a:pt x="249" y="90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8" y="88"/>
                    </a:lnTo>
                    <a:lnTo>
                      <a:pt x="249" y="88"/>
                    </a:lnTo>
                    <a:lnTo>
                      <a:pt x="250" y="88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2" y="90"/>
                    </a:lnTo>
                    <a:lnTo>
                      <a:pt x="252" y="91"/>
                    </a:lnTo>
                    <a:lnTo>
                      <a:pt x="252" y="91"/>
                    </a:lnTo>
                    <a:lnTo>
                      <a:pt x="255" y="92"/>
                    </a:lnTo>
                    <a:lnTo>
                      <a:pt x="257" y="92"/>
                    </a:lnTo>
                    <a:lnTo>
                      <a:pt x="256" y="91"/>
                    </a:lnTo>
                    <a:lnTo>
                      <a:pt x="255" y="90"/>
                    </a:lnTo>
                    <a:lnTo>
                      <a:pt x="254" y="89"/>
                    </a:lnTo>
                    <a:lnTo>
                      <a:pt x="252" y="87"/>
                    </a:lnTo>
                    <a:lnTo>
                      <a:pt x="251" y="86"/>
                    </a:lnTo>
                    <a:lnTo>
                      <a:pt x="250" y="85"/>
                    </a:lnTo>
                    <a:lnTo>
                      <a:pt x="252" y="85"/>
                    </a:lnTo>
                    <a:lnTo>
                      <a:pt x="254" y="86"/>
                    </a:lnTo>
                    <a:lnTo>
                      <a:pt x="252" y="85"/>
                    </a:lnTo>
                    <a:lnTo>
                      <a:pt x="252" y="83"/>
                    </a:lnTo>
                    <a:lnTo>
                      <a:pt x="254" y="84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6"/>
                    </a:lnTo>
                    <a:lnTo>
                      <a:pt x="261" y="87"/>
                    </a:lnTo>
                    <a:lnTo>
                      <a:pt x="262" y="87"/>
                    </a:lnTo>
                    <a:lnTo>
                      <a:pt x="261" y="86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3" y="86"/>
                    </a:lnTo>
                    <a:lnTo>
                      <a:pt x="263" y="85"/>
                    </a:lnTo>
                    <a:lnTo>
                      <a:pt x="262" y="83"/>
                    </a:lnTo>
                    <a:lnTo>
                      <a:pt x="263" y="84"/>
                    </a:lnTo>
                    <a:lnTo>
                      <a:pt x="265" y="84"/>
                    </a:lnTo>
                    <a:lnTo>
                      <a:pt x="264" y="83"/>
                    </a:lnTo>
                    <a:lnTo>
                      <a:pt x="263" y="82"/>
                    </a:lnTo>
                    <a:lnTo>
                      <a:pt x="261" y="80"/>
                    </a:lnTo>
                    <a:lnTo>
                      <a:pt x="260" y="80"/>
                    </a:lnTo>
                    <a:lnTo>
                      <a:pt x="259" y="78"/>
                    </a:lnTo>
                    <a:lnTo>
                      <a:pt x="258" y="77"/>
                    </a:lnTo>
                    <a:lnTo>
                      <a:pt x="260" y="78"/>
                    </a:lnTo>
                    <a:lnTo>
                      <a:pt x="261" y="78"/>
                    </a:lnTo>
                    <a:lnTo>
                      <a:pt x="260" y="77"/>
                    </a:lnTo>
                    <a:lnTo>
                      <a:pt x="260" y="76"/>
                    </a:lnTo>
                    <a:lnTo>
                      <a:pt x="260" y="76"/>
                    </a:lnTo>
                    <a:lnTo>
                      <a:pt x="261" y="76"/>
                    </a:lnTo>
                    <a:lnTo>
                      <a:pt x="262" y="77"/>
                    </a:lnTo>
                    <a:lnTo>
                      <a:pt x="263" y="77"/>
                    </a:lnTo>
                    <a:lnTo>
                      <a:pt x="264" y="78"/>
                    </a:lnTo>
                    <a:lnTo>
                      <a:pt x="264" y="80"/>
                    </a:lnTo>
                    <a:lnTo>
                      <a:pt x="266" y="80"/>
                    </a:lnTo>
                    <a:lnTo>
                      <a:pt x="268" y="82"/>
                    </a:lnTo>
                    <a:lnTo>
                      <a:pt x="267" y="80"/>
                    </a:lnTo>
                    <a:lnTo>
                      <a:pt x="266" y="78"/>
                    </a:lnTo>
                    <a:lnTo>
                      <a:pt x="265" y="77"/>
                    </a:lnTo>
                    <a:lnTo>
                      <a:pt x="264" y="76"/>
                    </a:lnTo>
                    <a:lnTo>
                      <a:pt x="263" y="74"/>
                    </a:lnTo>
                    <a:lnTo>
                      <a:pt x="262" y="73"/>
                    </a:lnTo>
                    <a:lnTo>
                      <a:pt x="264" y="74"/>
                    </a:lnTo>
                    <a:lnTo>
                      <a:pt x="265" y="74"/>
                    </a:lnTo>
                    <a:lnTo>
                      <a:pt x="265" y="73"/>
                    </a:lnTo>
                    <a:lnTo>
                      <a:pt x="264" y="72"/>
                    </a:lnTo>
                    <a:lnTo>
                      <a:pt x="265" y="73"/>
                    </a:lnTo>
                    <a:lnTo>
                      <a:pt x="267" y="73"/>
                    </a:lnTo>
                    <a:lnTo>
                      <a:pt x="266" y="72"/>
                    </a:lnTo>
                    <a:lnTo>
                      <a:pt x="265" y="71"/>
                    </a:lnTo>
                    <a:lnTo>
                      <a:pt x="267" y="71"/>
                    </a:lnTo>
                    <a:lnTo>
                      <a:pt x="268" y="72"/>
                    </a:lnTo>
                    <a:lnTo>
                      <a:pt x="267" y="70"/>
                    </a:lnTo>
                    <a:lnTo>
                      <a:pt x="267" y="69"/>
                    </a:lnTo>
                    <a:lnTo>
                      <a:pt x="268" y="70"/>
                    </a:lnTo>
                    <a:lnTo>
                      <a:pt x="271" y="71"/>
                    </a:lnTo>
                    <a:lnTo>
                      <a:pt x="271" y="72"/>
                    </a:lnTo>
                    <a:lnTo>
                      <a:pt x="272" y="73"/>
                    </a:lnTo>
                    <a:lnTo>
                      <a:pt x="274" y="74"/>
                    </a:lnTo>
                    <a:lnTo>
                      <a:pt x="276" y="74"/>
                    </a:lnTo>
                    <a:lnTo>
                      <a:pt x="275" y="73"/>
                    </a:lnTo>
                    <a:lnTo>
                      <a:pt x="274" y="72"/>
                    </a:lnTo>
                    <a:lnTo>
                      <a:pt x="272" y="69"/>
                    </a:lnTo>
                    <a:lnTo>
                      <a:pt x="271" y="68"/>
                    </a:lnTo>
                    <a:lnTo>
                      <a:pt x="269" y="67"/>
                    </a:lnTo>
                    <a:lnTo>
                      <a:pt x="272" y="67"/>
                    </a:lnTo>
                    <a:lnTo>
                      <a:pt x="273" y="68"/>
                    </a:lnTo>
                    <a:lnTo>
                      <a:pt x="273" y="67"/>
                    </a:lnTo>
                    <a:lnTo>
                      <a:pt x="272" y="65"/>
                    </a:lnTo>
                    <a:lnTo>
                      <a:pt x="273" y="66"/>
                    </a:lnTo>
                    <a:lnTo>
                      <a:pt x="275" y="67"/>
                    </a:lnTo>
                    <a:lnTo>
                      <a:pt x="276" y="68"/>
                    </a:lnTo>
                    <a:lnTo>
                      <a:pt x="277" y="69"/>
                    </a:lnTo>
                    <a:lnTo>
                      <a:pt x="277" y="69"/>
                    </a:lnTo>
                    <a:lnTo>
                      <a:pt x="278" y="70"/>
                    </a:lnTo>
                    <a:lnTo>
                      <a:pt x="279" y="70"/>
                    </a:lnTo>
                    <a:lnTo>
                      <a:pt x="280" y="70"/>
                    </a:lnTo>
                    <a:lnTo>
                      <a:pt x="279" y="69"/>
                    </a:lnTo>
                    <a:lnTo>
                      <a:pt x="278" y="68"/>
                    </a:lnTo>
                    <a:lnTo>
                      <a:pt x="277" y="67"/>
                    </a:lnTo>
                    <a:lnTo>
                      <a:pt x="276" y="65"/>
                    </a:lnTo>
                    <a:lnTo>
                      <a:pt x="275" y="63"/>
                    </a:lnTo>
                    <a:lnTo>
                      <a:pt x="274" y="62"/>
                    </a:lnTo>
                    <a:lnTo>
                      <a:pt x="276" y="62"/>
                    </a:lnTo>
                    <a:lnTo>
                      <a:pt x="278" y="63"/>
                    </a:lnTo>
                    <a:lnTo>
                      <a:pt x="277" y="62"/>
                    </a:lnTo>
                    <a:lnTo>
                      <a:pt x="276" y="60"/>
                    </a:lnTo>
                    <a:lnTo>
                      <a:pt x="277" y="61"/>
                    </a:lnTo>
                    <a:lnTo>
                      <a:pt x="279" y="62"/>
                    </a:lnTo>
                    <a:lnTo>
                      <a:pt x="278" y="60"/>
                    </a:lnTo>
                    <a:lnTo>
                      <a:pt x="277" y="59"/>
                    </a:lnTo>
                    <a:lnTo>
                      <a:pt x="279" y="60"/>
                    </a:lnTo>
                    <a:lnTo>
                      <a:pt x="280" y="60"/>
                    </a:lnTo>
                    <a:lnTo>
                      <a:pt x="281" y="62"/>
                    </a:lnTo>
                    <a:lnTo>
                      <a:pt x="282" y="63"/>
                    </a:lnTo>
                    <a:lnTo>
                      <a:pt x="284" y="65"/>
                    </a:lnTo>
                    <a:lnTo>
                      <a:pt x="285" y="65"/>
                    </a:lnTo>
                    <a:lnTo>
                      <a:pt x="284" y="63"/>
                    </a:lnTo>
                    <a:lnTo>
                      <a:pt x="283" y="62"/>
                    </a:lnTo>
                    <a:lnTo>
                      <a:pt x="282" y="60"/>
                    </a:lnTo>
                    <a:lnTo>
                      <a:pt x="282" y="59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4" y="59"/>
                    </a:lnTo>
                    <a:lnTo>
                      <a:pt x="283" y="58"/>
                    </a:lnTo>
                    <a:lnTo>
                      <a:pt x="283" y="57"/>
                    </a:lnTo>
                    <a:lnTo>
                      <a:pt x="282" y="57"/>
                    </a:lnTo>
                    <a:lnTo>
                      <a:pt x="280" y="57"/>
                    </a:lnTo>
                    <a:lnTo>
                      <a:pt x="280" y="56"/>
                    </a:lnTo>
                    <a:lnTo>
                      <a:pt x="279" y="55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1" y="55"/>
                    </a:lnTo>
                    <a:lnTo>
                      <a:pt x="283" y="56"/>
                    </a:lnTo>
                    <a:lnTo>
                      <a:pt x="285" y="56"/>
                    </a:lnTo>
                    <a:lnTo>
                      <a:pt x="284" y="55"/>
                    </a:lnTo>
                    <a:lnTo>
                      <a:pt x="283" y="54"/>
                    </a:lnTo>
                    <a:lnTo>
                      <a:pt x="284" y="54"/>
                    </a:lnTo>
                    <a:lnTo>
                      <a:pt x="286" y="55"/>
                    </a:lnTo>
                    <a:lnTo>
                      <a:pt x="288" y="56"/>
                    </a:lnTo>
                    <a:lnTo>
                      <a:pt x="289" y="58"/>
                    </a:lnTo>
                    <a:lnTo>
                      <a:pt x="290" y="58"/>
                    </a:lnTo>
                    <a:lnTo>
                      <a:pt x="292" y="59"/>
                    </a:lnTo>
                    <a:lnTo>
                      <a:pt x="291" y="58"/>
                    </a:lnTo>
                    <a:lnTo>
                      <a:pt x="290" y="56"/>
                    </a:lnTo>
                    <a:lnTo>
                      <a:pt x="288" y="54"/>
                    </a:lnTo>
                    <a:lnTo>
                      <a:pt x="286" y="51"/>
                    </a:lnTo>
                    <a:lnTo>
                      <a:pt x="285" y="50"/>
                    </a:lnTo>
                    <a:lnTo>
                      <a:pt x="284" y="49"/>
                    </a:lnTo>
                    <a:lnTo>
                      <a:pt x="285" y="49"/>
                    </a:lnTo>
                    <a:lnTo>
                      <a:pt x="288" y="50"/>
                    </a:lnTo>
                    <a:lnTo>
                      <a:pt x="290" y="51"/>
                    </a:lnTo>
                    <a:lnTo>
                      <a:pt x="291" y="51"/>
                    </a:lnTo>
                    <a:lnTo>
                      <a:pt x="290" y="50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2" y="50"/>
                    </a:lnTo>
                    <a:lnTo>
                      <a:pt x="292" y="49"/>
                    </a:lnTo>
                    <a:lnTo>
                      <a:pt x="291" y="46"/>
                    </a:lnTo>
                    <a:lnTo>
                      <a:pt x="292" y="47"/>
                    </a:lnTo>
                    <a:lnTo>
                      <a:pt x="294" y="49"/>
                    </a:lnTo>
                    <a:lnTo>
                      <a:pt x="293" y="46"/>
                    </a:lnTo>
                    <a:lnTo>
                      <a:pt x="292" y="45"/>
                    </a:lnTo>
                    <a:lnTo>
                      <a:pt x="294" y="46"/>
                    </a:lnTo>
                    <a:lnTo>
                      <a:pt x="295" y="46"/>
                    </a:lnTo>
                    <a:lnTo>
                      <a:pt x="295" y="45"/>
                    </a:lnTo>
                    <a:lnTo>
                      <a:pt x="294" y="44"/>
                    </a:lnTo>
                    <a:lnTo>
                      <a:pt x="293" y="42"/>
                    </a:lnTo>
                    <a:lnTo>
                      <a:pt x="292" y="41"/>
                    </a:lnTo>
                    <a:lnTo>
                      <a:pt x="293" y="42"/>
                    </a:lnTo>
                    <a:lnTo>
                      <a:pt x="295" y="42"/>
                    </a:lnTo>
                    <a:lnTo>
                      <a:pt x="294" y="41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6" y="41"/>
                    </a:lnTo>
                    <a:lnTo>
                      <a:pt x="295" y="40"/>
                    </a:lnTo>
                    <a:lnTo>
                      <a:pt x="295" y="38"/>
                    </a:lnTo>
                    <a:lnTo>
                      <a:pt x="296" y="39"/>
                    </a:lnTo>
                    <a:lnTo>
                      <a:pt x="298" y="40"/>
                    </a:lnTo>
                    <a:lnTo>
                      <a:pt x="297" y="38"/>
                    </a:lnTo>
                    <a:lnTo>
                      <a:pt x="296" y="37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9"/>
                    </a:lnTo>
                    <a:lnTo>
                      <a:pt x="300" y="40"/>
                    </a:lnTo>
                    <a:lnTo>
                      <a:pt x="301" y="41"/>
                    </a:lnTo>
                    <a:lnTo>
                      <a:pt x="301" y="41"/>
                    </a:lnTo>
                    <a:lnTo>
                      <a:pt x="299" y="40"/>
                    </a:lnTo>
                    <a:lnTo>
                      <a:pt x="298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298" y="42"/>
                    </a:lnTo>
                    <a:lnTo>
                      <a:pt x="296" y="41"/>
                    </a:lnTo>
                    <a:lnTo>
                      <a:pt x="297" y="42"/>
                    </a:lnTo>
                    <a:lnTo>
                      <a:pt x="298" y="44"/>
                    </a:lnTo>
                    <a:lnTo>
                      <a:pt x="300" y="44"/>
                    </a:lnTo>
                    <a:lnTo>
                      <a:pt x="301" y="45"/>
                    </a:lnTo>
                    <a:lnTo>
                      <a:pt x="300" y="44"/>
                    </a:lnTo>
                    <a:lnTo>
                      <a:pt x="299" y="42"/>
                    </a:lnTo>
                    <a:lnTo>
                      <a:pt x="301" y="43"/>
                    </a:lnTo>
                    <a:lnTo>
                      <a:pt x="302" y="44"/>
                    </a:lnTo>
                    <a:lnTo>
                      <a:pt x="302" y="42"/>
                    </a:lnTo>
                    <a:lnTo>
                      <a:pt x="301" y="41"/>
                    </a:lnTo>
                    <a:lnTo>
                      <a:pt x="302" y="42"/>
                    </a:lnTo>
                    <a:lnTo>
                      <a:pt x="305" y="42"/>
                    </a:lnTo>
                    <a:lnTo>
                      <a:pt x="304" y="41"/>
                    </a:lnTo>
                    <a:lnTo>
                      <a:pt x="302" y="40"/>
                    </a:lnTo>
                    <a:lnTo>
                      <a:pt x="300" y="37"/>
                    </a:lnTo>
                    <a:lnTo>
                      <a:pt x="299" y="36"/>
                    </a:lnTo>
                    <a:lnTo>
                      <a:pt x="299" y="35"/>
                    </a:lnTo>
                    <a:lnTo>
                      <a:pt x="300" y="35"/>
                    </a:lnTo>
                    <a:lnTo>
                      <a:pt x="302" y="36"/>
                    </a:lnTo>
                    <a:lnTo>
                      <a:pt x="301" y="35"/>
                    </a:lnTo>
                    <a:lnTo>
                      <a:pt x="300" y="33"/>
                    </a:lnTo>
                    <a:lnTo>
                      <a:pt x="302" y="34"/>
                    </a:lnTo>
                    <a:lnTo>
                      <a:pt x="304" y="35"/>
                    </a:lnTo>
                    <a:lnTo>
                      <a:pt x="306" y="35"/>
                    </a:lnTo>
                    <a:lnTo>
                      <a:pt x="307" y="36"/>
                    </a:lnTo>
                    <a:lnTo>
                      <a:pt x="307" y="35"/>
                    </a:lnTo>
                    <a:lnTo>
                      <a:pt x="306" y="33"/>
                    </a:lnTo>
                    <a:lnTo>
                      <a:pt x="305" y="32"/>
                    </a:lnTo>
                    <a:lnTo>
                      <a:pt x="304" y="30"/>
                    </a:lnTo>
                    <a:lnTo>
                      <a:pt x="305" y="30"/>
                    </a:lnTo>
                    <a:lnTo>
                      <a:pt x="307" y="32"/>
                    </a:lnTo>
                    <a:lnTo>
                      <a:pt x="308" y="33"/>
                    </a:lnTo>
                    <a:lnTo>
                      <a:pt x="309" y="35"/>
                    </a:lnTo>
                    <a:lnTo>
                      <a:pt x="310" y="35"/>
                    </a:lnTo>
                    <a:lnTo>
                      <a:pt x="312" y="36"/>
                    </a:lnTo>
                    <a:lnTo>
                      <a:pt x="311" y="35"/>
                    </a:lnTo>
                    <a:lnTo>
                      <a:pt x="310" y="33"/>
                    </a:lnTo>
                    <a:lnTo>
                      <a:pt x="312" y="34"/>
                    </a:lnTo>
                    <a:lnTo>
                      <a:pt x="313" y="35"/>
                    </a:lnTo>
                    <a:lnTo>
                      <a:pt x="319" y="37"/>
                    </a:lnTo>
                    <a:lnTo>
                      <a:pt x="318" y="36"/>
                    </a:lnTo>
                    <a:lnTo>
                      <a:pt x="318" y="35"/>
                    </a:lnTo>
                    <a:lnTo>
                      <a:pt x="317" y="33"/>
                    </a:lnTo>
                    <a:lnTo>
                      <a:pt x="316" y="32"/>
                    </a:lnTo>
                    <a:lnTo>
                      <a:pt x="315" y="32"/>
                    </a:lnTo>
                    <a:lnTo>
                      <a:pt x="314" y="30"/>
                    </a:lnTo>
                    <a:lnTo>
                      <a:pt x="313" y="30"/>
                    </a:lnTo>
                    <a:lnTo>
                      <a:pt x="313" y="30"/>
                    </a:lnTo>
                    <a:lnTo>
                      <a:pt x="314" y="32"/>
                    </a:lnTo>
                    <a:lnTo>
                      <a:pt x="314" y="33"/>
                    </a:lnTo>
                    <a:lnTo>
                      <a:pt x="313" y="33"/>
                    </a:lnTo>
                    <a:lnTo>
                      <a:pt x="311" y="32"/>
                    </a:lnTo>
                    <a:lnTo>
                      <a:pt x="310" y="30"/>
                    </a:lnTo>
                    <a:lnTo>
                      <a:pt x="308" y="30"/>
                    </a:lnTo>
                    <a:lnTo>
                      <a:pt x="308" y="29"/>
                    </a:lnTo>
                    <a:lnTo>
                      <a:pt x="308" y="28"/>
                    </a:lnTo>
                    <a:lnTo>
                      <a:pt x="307" y="27"/>
                    </a:lnTo>
                    <a:lnTo>
                      <a:pt x="307" y="27"/>
                    </a:lnTo>
                    <a:lnTo>
                      <a:pt x="308" y="28"/>
                    </a:lnTo>
                    <a:lnTo>
                      <a:pt x="310" y="28"/>
                    </a:lnTo>
                    <a:lnTo>
                      <a:pt x="309" y="27"/>
                    </a:lnTo>
                    <a:lnTo>
                      <a:pt x="308" y="26"/>
                    </a:lnTo>
                    <a:lnTo>
                      <a:pt x="310" y="26"/>
                    </a:lnTo>
                    <a:lnTo>
                      <a:pt x="311" y="27"/>
                    </a:lnTo>
                    <a:lnTo>
                      <a:pt x="310" y="26"/>
                    </a:lnTo>
                    <a:lnTo>
                      <a:pt x="310" y="25"/>
                    </a:lnTo>
                    <a:lnTo>
                      <a:pt x="311" y="25"/>
                    </a:lnTo>
                    <a:lnTo>
                      <a:pt x="313" y="26"/>
                    </a:lnTo>
                    <a:lnTo>
                      <a:pt x="312" y="25"/>
                    </a:lnTo>
                    <a:lnTo>
                      <a:pt x="311" y="23"/>
                    </a:lnTo>
                    <a:lnTo>
                      <a:pt x="312" y="24"/>
                    </a:lnTo>
                    <a:lnTo>
                      <a:pt x="314" y="25"/>
                    </a:lnTo>
                    <a:lnTo>
                      <a:pt x="316" y="25"/>
                    </a:lnTo>
                    <a:lnTo>
                      <a:pt x="317" y="26"/>
                    </a:lnTo>
                    <a:lnTo>
                      <a:pt x="316" y="25"/>
                    </a:lnTo>
                    <a:lnTo>
                      <a:pt x="316" y="23"/>
                    </a:lnTo>
                    <a:lnTo>
                      <a:pt x="317" y="24"/>
                    </a:lnTo>
                    <a:lnTo>
                      <a:pt x="319" y="25"/>
                    </a:lnTo>
                    <a:lnTo>
                      <a:pt x="318" y="24"/>
                    </a:lnTo>
                    <a:lnTo>
                      <a:pt x="317" y="22"/>
                    </a:lnTo>
                    <a:lnTo>
                      <a:pt x="316" y="21"/>
                    </a:lnTo>
                    <a:lnTo>
                      <a:pt x="315" y="20"/>
                    </a:lnTo>
                    <a:lnTo>
                      <a:pt x="317" y="20"/>
                    </a:lnTo>
                    <a:lnTo>
                      <a:pt x="318" y="21"/>
                    </a:lnTo>
                    <a:lnTo>
                      <a:pt x="318" y="20"/>
                    </a:lnTo>
                    <a:lnTo>
                      <a:pt x="317" y="18"/>
                    </a:lnTo>
                    <a:lnTo>
                      <a:pt x="318" y="19"/>
                    </a:lnTo>
                    <a:lnTo>
                      <a:pt x="321" y="20"/>
                    </a:lnTo>
                    <a:lnTo>
                      <a:pt x="323" y="20"/>
                    </a:lnTo>
                    <a:lnTo>
                      <a:pt x="324" y="21"/>
                    </a:lnTo>
                    <a:lnTo>
                      <a:pt x="323" y="20"/>
                    </a:lnTo>
                    <a:lnTo>
                      <a:pt x="322" y="18"/>
                    </a:lnTo>
                    <a:lnTo>
                      <a:pt x="321" y="16"/>
                    </a:lnTo>
                    <a:lnTo>
                      <a:pt x="319" y="13"/>
                    </a:lnTo>
                    <a:lnTo>
                      <a:pt x="318" y="12"/>
                    </a:lnTo>
                    <a:lnTo>
                      <a:pt x="321" y="13"/>
                    </a:lnTo>
                    <a:lnTo>
                      <a:pt x="322" y="15"/>
                    </a:lnTo>
                    <a:lnTo>
                      <a:pt x="323" y="16"/>
                    </a:lnTo>
                    <a:lnTo>
                      <a:pt x="324" y="17"/>
                    </a:lnTo>
                    <a:lnTo>
                      <a:pt x="325" y="18"/>
                    </a:lnTo>
                    <a:lnTo>
                      <a:pt x="327" y="19"/>
                    </a:lnTo>
                    <a:lnTo>
                      <a:pt x="328" y="19"/>
                    </a:lnTo>
                    <a:lnTo>
                      <a:pt x="330" y="20"/>
                    </a:lnTo>
                    <a:lnTo>
                      <a:pt x="331" y="21"/>
                    </a:lnTo>
                    <a:lnTo>
                      <a:pt x="333" y="21"/>
                    </a:lnTo>
                    <a:lnTo>
                      <a:pt x="330" y="16"/>
                    </a:lnTo>
                    <a:lnTo>
                      <a:pt x="329" y="15"/>
                    </a:lnTo>
                    <a:lnTo>
                      <a:pt x="328" y="12"/>
                    </a:lnTo>
                    <a:lnTo>
                      <a:pt x="330" y="13"/>
                    </a:lnTo>
                    <a:lnTo>
                      <a:pt x="331" y="15"/>
                    </a:lnTo>
                    <a:lnTo>
                      <a:pt x="330" y="12"/>
                    </a:lnTo>
                    <a:lnTo>
                      <a:pt x="330" y="11"/>
                    </a:lnTo>
                    <a:lnTo>
                      <a:pt x="331" y="12"/>
                    </a:lnTo>
                    <a:lnTo>
                      <a:pt x="333" y="13"/>
                    </a:lnTo>
                    <a:lnTo>
                      <a:pt x="333" y="15"/>
                    </a:lnTo>
                    <a:lnTo>
                      <a:pt x="334" y="16"/>
                    </a:lnTo>
                    <a:lnTo>
                      <a:pt x="337" y="17"/>
                    </a:lnTo>
                    <a:lnTo>
                      <a:pt x="338" y="18"/>
                    </a:lnTo>
                    <a:lnTo>
                      <a:pt x="338" y="16"/>
                    </a:lnTo>
                    <a:lnTo>
                      <a:pt x="337" y="15"/>
                    </a:lnTo>
                    <a:lnTo>
                      <a:pt x="334" y="13"/>
                    </a:lnTo>
                    <a:lnTo>
                      <a:pt x="333" y="13"/>
                    </a:lnTo>
                    <a:lnTo>
                      <a:pt x="332" y="11"/>
                    </a:lnTo>
                    <a:lnTo>
                      <a:pt x="331" y="10"/>
                    </a:lnTo>
                    <a:lnTo>
                      <a:pt x="333" y="11"/>
                    </a:lnTo>
                    <a:lnTo>
                      <a:pt x="334" y="11"/>
                    </a:lnTo>
                    <a:lnTo>
                      <a:pt x="333" y="10"/>
                    </a:lnTo>
                    <a:lnTo>
                      <a:pt x="333" y="9"/>
                    </a:lnTo>
                    <a:lnTo>
                      <a:pt x="334" y="9"/>
                    </a:lnTo>
                    <a:lnTo>
                      <a:pt x="337" y="10"/>
                    </a:lnTo>
                    <a:lnTo>
                      <a:pt x="338" y="11"/>
                    </a:lnTo>
                    <a:lnTo>
                      <a:pt x="340" y="12"/>
                    </a:lnTo>
                    <a:lnTo>
                      <a:pt x="341" y="12"/>
                    </a:lnTo>
                    <a:lnTo>
                      <a:pt x="343" y="13"/>
                    </a:lnTo>
                    <a:lnTo>
                      <a:pt x="342" y="12"/>
                    </a:lnTo>
                    <a:lnTo>
                      <a:pt x="341" y="10"/>
                    </a:lnTo>
                    <a:lnTo>
                      <a:pt x="343" y="11"/>
                    </a:lnTo>
                    <a:lnTo>
                      <a:pt x="344" y="12"/>
                    </a:lnTo>
                    <a:lnTo>
                      <a:pt x="343" y="10"/>
                    </a:lnTo>
                    <a:lnTo>
                      <a:pt x="342" y="9"/>
                    </a:lnTo>
                    <a:lnTo>
                      <a:pt x="344" y="10"/>
                    </a:lnTo>
                    <a:lnTo>
                      <a:pt x="346" y="11"/>
                    </a:lnTo>
                    <a:lnTo>
                      <a:pt x="345" y="9"/>
                    </a:lnTo>
                    <a:lnTo>
                      <a:pt x="344" y="8"/>
                    </a:lnTo>
                    <a:lnTo>
                      <a:pt x="342" y="5"/>
                    </a:lnTo>
                    <a:lnTo>
                      <a:pt x="339" y="0"/>
                    </a:lnTo>
                    <a:lnTo>
                      <a:pt x="345" y="3"/>
                    </a:lnTo>
                    <a:lnTo>
                      <a:pt x="346" y="4"/>
                    </a:lnTo>
                    <a:lnTo>
                      <a:pt x="347" y="5"/>
                    </a:lnTo>
                    <a:lnTo>
                      <a:pt x="346" y="5"/>
                    </a:lnTo>
                    <a:lnTo>
                      <a:pt x="345" y="5"/>
                    </a:lnTo>
                    <a:lnTo>
                      <a:pt x="344" y="4"/>
                    </a:lnTo>
                    <a:lnTo>
                      <a:pt x="344" y="4"/>
                    </a:lnTo>
                    <a:lnTo>
                      <a:pt x="345" y="5"/>
                    </a:lnTo>
                    <a:lnTo>
                      <a:pt x="345" y="7"/>
                    </a:lnTo>
                    <a:lnTo>
                      <a:pt x="347" y="7"/>
                    </a:lnTo>
                    <a:lnTo>
                      <a:pt x="348" y="8"/>
                    </a:lnTo>
                    <a:lnTo>
                      <a:pt x="349" y="9"/>
                    </a:lnTo>
                    <a:lnTo>
                      <a:pt x="350" y="11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7" y="15"/>
                    </a:lnTo>
                    <a:lnTo>
                      <a:pt x="359" y="15"/>
                    </a:lnTo>
                    <a:lnTo>
                      <a:pt x="360" y="16"/>
                    </a:lnTo>
                    <a:lnTo>
                      <a:pt x="361" y="17"/>
                    </a:lnTo>
                    <a:lnTo>
                      <a:pt x="362" y="19"/>
                    </a:lnTo>
                    <a:lnTo>
                      <a:pt x="363" y="20"/>
                    </a:lnTo>
                    <a:lnTo>
                      <a:pt x="365" y="20"/>
                    </a:lnTo>
                    <a:lnTo>
                      <a:pt x="366" y="21"/>
                    </a:lnTo>
                    <a:lnTo>
                      <a:pt x="368" y="22"/>
                    </a:lnTo>
                    <a:lnTo>
                      <a:pt x="368" y="23"/>
                    </a:lnTo>
                    <a:lnTo>
                      <a:pt x="369" y="24"/>
                    </a:lnTo>
                    <a:lnTo>
                      <a:pt x="372" y="25"/>
                    </a:lnTo>
                    <a:lnTo>
                      <a:pt x="373" y="26"/>
                    </a:lnTo>
                    <a:lnTo>
                      <a:pt x="374" y="27"/>
                    </a:lnTo>
                    <a:lnTo>
                      <a:pt x="375" y="29"/>
                    </a:lnTo>
                    <a:lnTo>
                      <a:pt x="376" y="29"/>
                    </a:lnTo>
                    <a:lnTo>
                      <a:pt x="378" y="30"/>
                    </a:lnTo>
                    <a:lnTo>
                      <a:pt x="377" y="29"/>
                    </a:lnTo>
                    <a:lnTo>
                      <a:pt x="376" y="27"/>
                    </a:lnTo>
                    <a:lnTo>
                      <a:pt x="378" y="28"/>
                    </a:lnTo>
                    <a:lnTo>
                      <a:pt x="379" y="29"/>
                    </a:lnTo>
                    <a:lnTo>
                      <a:pt x="378" y="26"/>
                    </a:lnTo>
                    <a:lnTo>
                      <a:pt x="377" y="25"/>
                    </a:lnTo>
                    <a:lnTo>
                      <a:pt x="376" y="23"/>
                    </a:lnTo>
                    <a:lnTo>
                      <a:pt x="375" y="23"/>
                    </a:lnTo>
                    <a:lnTo>
                      <a:pt x="373" y="22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69" y="19"/>
                    </a:lnTo>
                    <a:lnTo>
                      <a:pt x="367" y="18"/>
                    </a:lnTo>
                    <a:lnTo>
                      <a:pt x="367" y="17"/>
                    </a:lnTo>
                    <a:lnTo>
                      <a:pt x="367" y="16"/>
                    </a:lnTo>
                    <a:lnTo>
                      <a:pt x="366" y="16"/>
                    </a:lnTo>
                    <a:lnTo>
                      <a:pt x="366" y="15"/>
                    </a:lnTo>
                    <a:lnTo>
                      <a:pt x="367" y="16"/>
                    </a:lnTo>
                    <a:lnTo>
                      <a:pt x="369" y="17"/>
                    </a:lnTo>
                    <a:lnTo>
                      <a:pt x="371" y="18"/>
                    </a:lnTo>
                    <a:lnTo>
                      <a:pt x="372" y="19"/>
                    </a:lnTo>
                    <a:lnTo>
                      <a:pt x="373" y="20"/>
                    </a:lnTo>
                    <a:lnTo>
                      <a:pt x="375" y="21"/>
                    </a:lnTo>
                    <a:lnTo>
                      <a:pt x="375" y="22"/>
                    </a:lnTo>
                    <a:lnTo>
                      <a:pt x="376" y="23"/>
                    </a:lnTo>
                    <a:lnTo>
                      <a:pt x="378" y="24"/>
                    </a:lnTo>
                    <a:lnTo>
                      <a:pt x="379" y="25"/>
                    </a:lnTo>
                    <a:lnTo>
                      <a:pt x="380" y="26"/>
                    </a:lnTo>
                    <a:lnTo>
                      <a:pt x="381" y="28"/>
                    </a:lnTo>
                    <a:lnTo>
                      <a:pt x="382" y="29"/>
                    </a:lnTo>
                    <a:lnTo>
                      <a:pt x="382" y="30"/>
                    </a:lnTo>
                    <a:lnTo>
                      <a:pt x="381" y="29"/>
                    </a:lnTo>
                    <a:lnTo>
                      <a:pt x="379" y="29"/>
                    </a:lnTo>
                    <a:lnTo>
                      <a:pt x="380" y="30"/>
                    </a:lnTo>
                    <a:lnTo>
                      <a:pt x="381" y="32"/>
                    </a:lnTo>
                    <a:lnTo>
                      <a:pt x="383" y="35"/>
                    </a:lnTo>
                    <a:lnTo>
                      <a:pt x="384" y="38"/>
                    </a:lnTo>
                    <a:lnTo>
                      <a:pt x="383" y="37"/>
                    </a:lnTo>
                    <a:lnTo>
                      <a:pt x="381" y="36"/>
                    </a:lnTo>
                    <a:lnTo>
                      <a:pt x="381" y="37"/>
                    </a:lnTo>
                    <a:lnTo>
                      <a:pt x="382" y="38"/>
                    </a:lnTo>
                    <a:lnTo>
                      <a:pt x="382" y="39"/>
                    </a:lnTo>
                    <a:lnTo>
                      <a:pt x="383" y="39"/>
                    </a:lnTo>
                    <a:lnTo>
                      <a:pt x="381" y="38"/>
                    </a:lnTo>
                    <a:lnTo>
                      <a:pt x="380" y="37"/>
                    </a:lnTo>
                    <a:lnTo>
                      <a:pt x="379" y="36"/>
                    </a:lnTo>
                    <a:lnTo>
                      <a:pt x="378" y="35"/>
                    </a:lnTo>
                    <a:lnTo>
                      <a:pt x="377" y="34"/>
                    </a:lnTo>
                    <a:lnTo>
                      <a:pt x="375" y="33"/>
                    </a:lnTo>
                    <a:lnTo>
                      <a:pt x="374" y="32"/>
                    </a:lnTo>
                    <a:lnTo>
                      <a:pt x="373" y="30"/>
                    </a:lnTo>
                    <a:lnTo>
                      <a:pt x="374" y="30"/>
                    </a:lnTo>
                    <a:lnTo>
                      <a:pt x="375" y="30"/>
                    </a:lnTo>
                    <a:lnTo>
                      <a:pt x="376" y="32"/>
                    </a:lnTo>
                    <a:lnTo>
                      <a:pt x="376" y="32"/>
                    </a:lnTo>
                    <a:lnTo>
                      <a:pt x="376" y="30"/>
                    </a:lnTo>
                    <a:lnTo>
                      <a:pt x="375" y="29"/>
                    </a:lnTo>
                    <a:lnTo>
                      <a:pt x="373" y="28"/>
                    </a:lnTo>
                    <a:lnTo>
                      <a:pt x="372" y="27"/>
                    </a:lnTo>
                    <a:lnTo>
                      <a:pt x="371" y="26"/>
                    </a:lnTo>
                    <a:lnTo>
                      <a:pt x="369" y="24"/>
                    </a:lnTo>
                    <a:lnTo>
                      <a:pt x="368" y="24"/>
                    </a:lnTo>
                    <a:lnTo>
                      <a:pt x="366" y="23"/>
                    </a:lnTo>
                    <a:lnTo>
                      <a:pt x="368" y="26"/>
                    </a:lnTo>
                    <a:lnTo>
                      <a:pt x="369" y="27"/>
                    </a:lnTo>
                    <a:lnTo>
                      <a:pt x="369" y="28"/>
                    </a:lnTo>
                    <a:lnTo>
                      <a:pt x="368" y="27"/>
                    </a:lnTo>
                    <a:lnTo>
                      <a:pt x="366" y="27"/>
                    </a:lnTo>
                    <a:lnTo>
                      <a:pt x="367" y="28"/>
                    </a:lnTo>
                    <a:lnTo>
                      <a:pt x="368" y="29"/>
                    </a:lnTo>
                    <a:lnTo>
                      <a:pt x="371" y="33"/>
                    </a:lnTo>
                    <a:lnTo>
                      <a:pt x="368" y="32"/>
                    </a:lnTo>
                    <a:lnTo>
                      <a:pt x="367" y="32"/>
                    </a:lnTo>
                    <a:lnTo>
                      <a:pt x="366" y="29"/>
                    </a:lnTo>
                    <a:lnTo>
                      <a:pt x="365" y="28"/>
                    </a:lnTo>
                    <a:lnTo>
                      <a:pt x="364" y="27"/>
                    </a:lnTo>
                    <a:lnTo>
                      <a:pt x="363" y="25"/>
                    </a:lnTo>
                    <a:lnTo>
                      <a:pt x="363" y="24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5" y="24"/>
                    </a:lnTo>
                    <a:lnTo>
                      <a:pt x="364" y="23"/>
                    </a:lnTo>
                    <a:lnTo>
                      <a:pt x="363" y="21"/>
                    </a:lnTo>
                    <a:lnTo>
                      <a:pt x="363" y="21"/>
                    </a:lnTo>
                    <a:lnTo>
                      <a:pt x="362" y="21"/>
                    </a:lnTo>
                    <a:lnTo>
                      <a:pt x="361" y="20"/>
                    </a:lnTo>
                    <a:lnTo>
                      <a:pt x="360" y="20"/>
                    </a:lnTo>
                    <a:lnTo>
                      <a:pt x="361" y="21"/>
                    </a:lnTo>
                    <a:lnTo>
                      <a:pt x="362" y="23"/>
                    </a:lnTo>
                    <a:lnTo>
                      <a:pt x="360" y="22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6" y="20"/>
                    </a:lnTo>
                    <a:lnTo>
                      <a:pt x="355" y="18"/>
                    </a:lnTo>
                    <a:lnTo>
                      <a:pt x="354" y="17"/>
                    </a:lnTo>
                    <a:lnTo>
                      <a:pt x="352" y="13"/>
                    </a:lnTo>
                    <a:lnTo>
                      <a:pt x="350" y="13"/>
                    </a:lnTo>
                    <a:lnTo>
                      <a:pt x="349" y="12"/>
                    </a:lnTo>
                    <a:lnTo>
                      <a:pt x="347" y="11"/>
                    </a:lnTo>
                    <a:lnTo>
                      <a:pt x="346" y="11"/>
                    </a:lnTo>
                    <a:lnTo>
                      <a:pt x="346" y="12"/>
                    </a:lnTo>
                    <a:lnTo>
                      <a:pt x="347" y="13"/>
                    </a:lnTo>
                    <a:lnTo>
                      <a:pt x="346" y="12"/>
                    </a:lnTo>
                    <a:lnTo>
                      <a:pt x="344" y="12"/>
                    </a:lnTo>
                    <a:lnTo>
                      <a:pt x="345" y="13"/>
                    </a:lnTo>
                    <a:lnTo>
                      <a:pt x="346" y="15"/>
                    </a:lnTo>
                    <a:lnTo>
                      <a:pt x="347" y="16"/>
                    </a:lnTo>
                    <a:lnTo>
                      <a:pt x="349" y="17"/>
                    </a:lnTo>
                    <a:lnTo>
                      <a:pt x="350" y="18"/>
                    </a:lnTo>
                    <a:lnTo>
                      <a:pt x="352" y="18"/>
                    </a:lnTo>
                    <a:lnTo>
                      <a:pt x="354" y="20"/>
                    </a:lnTo>
                    <a:lnTo>
                      <a:pt x="354" y="21"/>
                    </a:lnTo>
                    <a:lnTo>
                      <a:pt x="352" y="20"/>
                    </a:lnTo>
                    <a:lnTo>
                      <a:pt x="350" y="20"/>
                    </a:lnTo>
                    <a:lnTo>
                      <a:pt x="351" y="21"/>
                    </a:lnTo>
                    <a:lnTo>
                      <a:pt x="352" y="22"/>
                    </a:lnTo>
                    <a:lnTo>
                      <a:pt x="350" y="21"/>
                    </a:lnTo>
                    <a:lnTo>
                      <a:pt x="349" y="21"/>
                    </a:lnTo>
                    <a:lnTo>
                      <a:pt x="348" y="19"/>
                    </a:lnTo>
                    <a:lnTo>
                      <a:pt x="347" y="18"/>
                    </a:lnTo>
                    <a:lnTo>
                      <a:pt x="346" y="17"/>
                    </a:lnTo>
                    <a:lnTo>
                      <a:pt x="344" y="17"/>
                    </a:lnTo>
                    <a:lnTo>
                      <a:pt x="343" y="16"/>
                    </a:lnTo>
                    <a:lnTo>
                      <a:pt x="341" y="15"/>
                    </a:lnTo>
                    <a:lnTo>
                      <a:pt x="340" y="13"/>
                    </a:lnTo>
                    <a:lnTo>
                      <a:pt x="338" y="13"/>
                    </a:lnTo>
                    <a:lnTo>
                      <a:pt x="339" y="15"/>
                    </a:lnTo>
                    <a:lnTo>
                      <a:pt x="340" y="16"/>
                    </a:lnTo>
                    <a:lnTo>
                      <a:pt x="341" y="17"/>
                    </a:lnTo>
                    <a:lnTo>
                      <a:pt x="343" y="18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7" y="22"/>
                    </a:lnTo>
                    <a:lnTo>
                      <a:pt x="348" y="23"/>
                    </a:lnTo>
                    <a:lnTo>
                      <a:pt x="349" y="25"/>
                    </a:lnTo>
                    <a:lnTo>
                      <a:pt x="351" y="25"/>
                    </a:lnTo>
                    <a:lnTo>
                      <a:pt x="352" y="26"/>
                    </a:lnTo>
                    <a:lnTo>
                      <a:pt x="355" y="27"/>
                    </a:lnTo>
                    <a:lnTo>
                      <a:pt x="356" y="27"/>
                    </a:lnTo>
                    <a:lnTo>
                      <a:pt x="358" y="28"/>
                    </a:lnTo>
                    <a:lnTo>
                      <a:pt x="359" y="29"/>
                    </a:lnTo>
                    <a:lnTo>
                      <a:pt x="359" y="28"/>
                    </a:lnTo>
                    <a:lnTo>
                      <a:pt x="358" y="28"/>
                    </a:lnTo>
                    <a:lnTo>
                      <a:pt x="358" y="27"/>
                    </a:lnTo>
                    <a:lnTo>
                      <a:pt x="358" y="26"/>
                    </a:lnTo>
                    <a:lnTo>
                      <a:pt x="359" y="27"/>
                    </a:lnTo>
                    <a:lnTo>
                      <a:pt x="361" y="28"/>
                    </a:lnTo>
                    <a:lnTo>
                      <a:pt x="361" y="29"/>
                    </a:lnTo>
                    <a:lnTo>
                      <a:pt x="362" y="30"/>
                    </a:lnTo>
                    <a:lnTo>
                      <a:pt x="364" y="32"/>
                    </a:lnTo>
                    <a:lnTo>
                      <a:pt x="365" y="33"/>
                    </a:lnTo>
                    <a:lnTo>
                      <a:pt x="366" y="34"/>
                    </a:lnTo>
                    <a:lnTo>
                      <a:pt x="367" y="35"/>
                    </a:lnTo>
                    <a:lnTo>
                      <a:pt x="368" y="36"/>
                    </a:lnTo>
                    <a:lnTo>
                      <a:pt x="371" y="37"/>
                    </a:lnTo>
                    <a:lnTo>
                      <a:pt x="372" y="38"/>
                    </a:lnTo>
                    <a:lnTo>
                      <a:pt x="373" y="40"/>
                    </a:lnTo>
                    <a:lnTo>
                      <a:pt x="373" y="41"/>
                    </a:lnTo>
                    <a:lnTo>
                      <a:pt x="374" y="42"/>
                    </a:lnTo>
                    <a:lnTo>
                      <a:pt x="376" y="43"/>
                    </a:lnTo>
                    <a:lnTo>
                      <a:pt x="377" y="44"/>
                    </a:lnTo>
                    <a:lnTo>
                      <a:pt x="378" y="45"/>
                    </a:lnTo>
                    <a:lnTo>
                      <a:pt x="379" y="46"/>
                    </a:lnTo>
                    <a:lnTo>
                      <a:pt x="377" y="45"/>
                    </a:lnTo>
                    <a:lnTo>
                      <a:pt x="376" y="45"/>
                    </a:lnTo>
                    <a:lnTo>
                      <a:pt x="377" y="46"/>
                    </a:lnTo>
                    <a:lnTo>
                      <a:pt x="377" y="47"/>
                    </a:lnTo>
                    <a:lnTo>
                      <a:pt x="376" y="47"/>
                    </a:lnTo>
                    <a:lnTo>
                      <a:pt x="374" y="46"/>
                    </a:lnTo>
                    <a:lnTo>
                      <a:pt x="375" y="47"/>
                    </a:lnTo>
                    <a:lnTo>
                      <a:pt x="376" y="50"/>
                    </a:lnTo>
                    <a:lnTo>
                      <a:pt x="374" y="49"/>
                    </a:lnTo>
                    <a:lnTo>
                      <a:pt x="373" y="47"/>
                    </a:lnTo>
                    <a:lnTo>
                      <a:pt x="371" y="46"/>
                    </a:lnTo>
                    <a:lnTo>
                      <a:pt x="369" y="46"/>
                    </a:lnTo>
                    <a:lnTo>
                      <a:pt x="371" y="47"/>
                    </a:lnTo>
                    <a:lnTo>
                      <a:pt x="372" y="49"/>
                    </a:lnTo>
                    <a:lnTo>
                      <a:pt x="372" y="51"/>
                    </a:lnTo>
                    <a:lnTo>
                      <a:pt x="373" y="52"/>
                    </a:lnTo>
                    <a:lnTo>
                      <a:pt x="372" y="51"/>
                    </a:lnTo>
                    <a:lnTo>
                      <a:pt x="369" y="50"/>
                    </a:lnTo>
                    <a:lnTo>
                      <a:pt x="368" y="49"/>
                    </a:lnTo>
                    <a:lnTo>
                      <a:pt x="368" y="47"/>
                    </a:lnTo>
                    <a:lnTo>
                      <a:pt x="367" y="46"/>
                    </a:lnTo>
                    <a:lnTo>
                      <a:pt x="366" y="44"/>
                    </a:lnTo>
                    <a:lnTo>
                      <a:pt x="364" y="43"/>
                    </a:lnTo>
                    <a:lnTo>
                      <a:pt x="363" y="43"/>
                    </a:lnTo>
                    <a:lnTo>
                      <a:pt x="364" y="44"/>
                    </a:lnTo>
                    <a:lnTo>
                      <a:pt x="365" y="45"/>
                    </a:lnTo>
                    <a:lnTo>
                      <a:pt x="363" y="45"/>
                    </a:lnTo>
                    <a:lnTo>
                      <a:pt x="361" y="44"/>
                    </a:lnTo>
                    <a:lnTo>
                      <a:pt x="362" y="45"/>
                    </a:lnTo>
                    <a:lnTo>
                      <a:pt x="363" y="47"/>
                    </a:lnTo>
                    <a:lnTo>
                      <a:pt x="362" y="46"/>
                    </a:lnTo>
                    <a:lnTo>
                      <a:pt x="360" y="45"/>
                    </a:lnTo>
                    <a:lnTo>
                      <a:pt x="360" y="45"/>
                    </a:lnTo>
                    <a:lnTo>
                      <a:pt x="359" y="44"/>
                    </a:lnTo>
                    <a:lnTo>
                      <a:pt x="359" y="43"/>
                    </a:lnTo>
                    <a:lnTo>
                      <a:pt x="358" y="43"/>
                    </a:lnTo>
                    <a:lnTo>
                      <a:pt x="360" y="43"/>
                    </a:lnTo>
                    <a:lnTo>
                      <a:pt x="361" y="44"/>
                    </a:lnTo>
                    <a:lnTo>
                      <a:pt x="361" y="43"/>
                    </a:lnTo>
                    <a:lnTo>
                      <a:pt x="360" y="41"/>
                    </a:lnTo>
                    <a:lnTo>
                      <a:pt x="358" y="41"/>
                    </a:lnTo>
                    <a:lnTo>
                      <a:pt x="357" y="40"/>
                    </a:lnTo>
                    <a:lnTo>
                      <a:pt x="356" y="39"/>
                    </a:lnTo>
                    <a:lnTo>
                      <a:pt x="355" y="37"/>
                    </a:lnTo>
                    <a:lnTo>
                      <a:pt x="354" y="36"/>
                    </a:lnTo>
                    <a:lnTo>
                      <a:pt x="354" y="35"/>
                    </a:lnTo>
                    <a:lnTo>
                      <a:pt x="354" y="35"/>
                    </a:lnTo>
                    <a:lnTo>
                      <a:pt x="355" y="35"/>
                    </a:lnTo>
                    <a:lnTo>
                      <a:pt x="356" y="36"/>
                    </a:lnTo>
                    <a:lnTo>
                      <a:pt x="357" y="36"/>
                    </a:lnTo>
                    <a:lnTo>
                      <a:pt x="358" y="37"/>
                    </a:lnTo>
                    <a:lnTo>
                      <a:pt x="360" y="38"/>
                    </a:lnTo>
                    <a:lnTo>
                      <a:pt x="359" y="36"/>
                    </a:lnTo>
                    <a:lnTo>
                      <a:pt x="358" y="35"/>
                    </a:lnTo>
                    <a:lnTo>
                      <a:pt x="356" y="34"/>
                    </a:lnTo>
                    <a:lnTo>
                      <a:pt x="355" y="34"/>
                    </a:lnTo>
                    <a:lnTo>
                      <a:pt x="354" y="32"/>
                    </a:lnTo>
                    <a:lnTo>
                      <a:pt x="352" y="30"/>
                    </a:lnTo>
                    <a:lnTo>
                      <a:pt x="351" y="29"/>
                    </a:lnTo>
                    <a:lnTo>
                      <a:pt x="351" y="27"/>
                    </a:lnTo>
                    <a:lnTo>
                      <a:pt x="349" y="25"/>
                    </a:lnTo>
                    <a:lnTo>
                      <a:pt x="348" y="24"/>
                    </a:lnTo>
                    <a:lnTo>
                      <a:pt x="346" y="23"/>
                    </a:lnTo>
                    <a:lnTo>
                      <a:pt x="345" y="22"/>
                    </a:lnTo>
                    <a:lnTo>
                      <a:pt x="344" y="21"/>
                    </a:lnTo>
                    <a:lnTo>
                      <a:pt x="343" y="20"/>
                    </a:lnTo>
                    <a:lnTo>
                      <a:pt x="341" y="19"/>
                    </a:lnTo>
                    <a:lnTo>
                      <a:pt x="342" y="20"/>
                    </a:lnTo>
                    <a:lnTo>
                      <a:pt x="343" y="22"/>
                    </a:lnTo>
                    <a:lnTo>
                      <a:pt x="345" y="22"/>
                    </a:lnTo>
                    <a:lnTo>
                      <a:pt x="346" y="23"/>
                    </a:lnTo>
                    <a:lnTo>
                      <a:pt x="347" y="25"/>
                    </a:lnTo>
                    <a:lnTo>
                      <a:pt x="348" y="26"/>
                    </a:lnTo>
                    <a:lnTo>
                      <a:pt x="349" y="27"/>
                    </a:lnTo>
                    <a:lnTo>
                      <a:pt x="349" y="28"/>
                    </a:lnTo>
                    <a:lnTo>
                      <a:pt x="348" y="28"/>
                    </a:lnTo>
                    <a:lnTo>
                      <a:pt x="346" y="27"/>
                    </a:lnTo>
                    <a:lnTo>
                      <a:pt x="345" y="26"/>
                    </a:lnTo>
                    <a:lnTo>
                      <a:pt x="343" y="26"/>
                    </a:lnTo>
                    <a:lnTo>
                      <a:pt x="344" y="27"/>
                    </a:lnTo>
                    <a:lnTo>
                      <a:pt x="345" y="28"/>
                    </a:lnTo>
                    <a:lnTo>
                      <a:pt x="346" y="30"/>
                    </a:lnTo>
                    <a:lnTo>
                      <a:pt x="346" y="32"/>
                    </a:lnTo>
                    <a:lnTo>
                      <a:pt x="348" y="33"/>
                    </a:lnTo>
                    <a:lnTo>
                      <a:pt x="349" y="33"/>
                    </a:lnTo>
                    <a:lnTo>
                      <a:pt x="350" y="35"/>
                    </a:lnTo>
                    <a:lnTo>
                      <a:pt x="351" y="36"/>
                    </a:lnTo>
                    <a:lnTo>
                      <a:pt x="352" y="37"/>
                    </a:lnTo>
                    <a:lnTo>
                      <a:pt x="354" y="39"/>
                    </a:lnTo>
                    <a:lnTo>
                      <a:pt x="355" y="41"/>
                    </a:lnTo>
                    <a:lnTo>
                      <a:pt x="356" y="43"/>
                    </a:lnTo>
                    <a:lnTo>
                      <a:pt x="357" y="44"/>
                    </a:lnTo>
                    <a:lnTo>
                      <a:pt x="356" y="43"/>
                    </a:lnTo>
                    <a:lnTo>
                      <a:pt x="354" y="42"/>
                    </a:lnTo>
                    <a:lnTo>
                      <a:pt x="355" y="44"/>
                    </a:lnTo>
                    <a:lnTo>
                      <a:pt x="356" y="45"/>
                    </a:lnTo>
                    <a:lnTo>
                      <a:pt x="356" y="46"/>
                    </a:lnTo>
                    <a:lnTo>
                      <a:pt x="357" y="49"/>
                    </a:lnTo>
                    <a:lnTo>
                      <a:pt x="358" y="49"/>
                    </a:lnTo>
                    <a:lnTo>
                      <a:pt x="359" y="49"/>
                    </a:lnTo>
                    <a:lnTo>
                      <a:pt x="360" y="50"/>
                    </a:lnTo>
                    <a:lnTo>
                      <a:pt x="360" y="50"/>
                    </a:lnTo>
                    <a:lnTo>
                      <a:pt x="360" y="50"/>
                    </a:lnTo>
                    <a:lnTo>
                      <a:pt x="359" y="49"/>
                    </a:lnTo>
                    <a:lnTo>
                      <a:pt x="359" y="47"/>
                    </a:lnTo>
                    <a:lnTo>
                      <a:pt x="359" y="46"/>
                    </a:lnTo>
                    <a:lnTo>
                      <a:pt x="360" y="47"/>
                    </a:lnTo>
                    <a:lnTo>
                      <a:pt x="362" y="49"/>
                    </a:lnTo>
                    <a:lnTo>
                      <a:pt x="363" y="50"/>
                    </a:lnTo>
                    <a:lnTo>
                      <a:pt x="363" y="51"/>
                    </a:lnTo>
                    <a:lnTo>
                      <a:pt x="365" y="52"/>
                    </a:lnTo>
                    <a:lnTo>
                      <a:pt x="366" y="53"/>
                    </a:lnTo>
                    <a:lnTo>
                      <a:pt x="367" y="53"/>
                    </a:lnTo>
                    <a:lnTo>
                      <a:pt x="367" y="54"/>
                    </a:lnTo>
                    <a:lnTo>
                      <a:pt x="368" y="55"/>
                    </a:lnTo>
                    <a:lnTo>
                      <a:pt x="368" y="55"/>
                    </a:lnTo>
                    <a:lnTo>
                      <a:pt x="367" y="55"/>
                    </a:lnTo>
                    <a:lnTo>
                      <a:pt x="365" y="54"/>
                    </a:lnTo>
                    <a:lnTo>
                      <a:pt x="368" y="59"/>
                    </a:lnTo>
                    <a:lnTo>
                      <a:pt x="365" y="58"/>
                    </a:lnTo>
                    <a:lnTo>
                      <a:pt x="364" y="57"/>
                    </a:lnTo>
                    <a:lnTo>
                      <a:pt x="362" y="56"/>
                    </a:lnTo>
                    <a:lnTo>
                      <a:pt x="361" y="55"/>
                    </a:lnTo>
                    <a:lnTo>
                      <a:pt x="361" y="54"/>
                    </a:lnTo>
                    <a:lnTo>
                      <a:pt x="359" y="53"/>
                    </a:lnTo>
                    <a:lnTo>
                      <a:pt x="358" y="52"/>
                    </a:lnTo>
                    <a:lnTo>
                      <a:pt x="357" y="51"/>
                    </a:lnTo>
                    <a:lnTo>
                      <a:pt x="356" y="50"/>
                    </a:lnTo>
                    <a:lnTo>
                      <a:pt x="355" y="47"/>
                    </a:lnTo>
                    <a:lnTo>
                      <a:pt x="354" y="46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9" y="44"/>
                    </a:lnTo>
                    <a:lnTo>
                      <a:pt x="347" y="43"/>
                    </a:lnTo>
                    <a:lnTo>
                      <a:pt x="349" y="46"/>
                    </a:lnTo>
                    <a:lnTo>
                      <a:pt x="349" y="47"/>
                    </a:lnTo>
                    <a:lnTo>
                      <a:pt x="350" y="50"/>
                    </a:lnTo>
                    <a:lnTo>
                      <a:pt x="351" y="51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5" y="53"/>
                    </a:lnTo>
                    <a:lnTo>
                      <a:pt x="356" y="53"/>
                    </a:lnTo>
                    <a:lnTo>
                      <a:pt x="356" y="54"/>
                    </a:lnTo>
                    <a:lnTo>
                      <a:pt x="356" y="53"/>
                    </a:lnTo>
                    <a:lnTo>
                      <a:pt x="355" y="52"/>
                    </a:lnTo>
                    <a:lnTo>
                      <a:pt x="355" y="51"/>
                    </a:lnTo>
                    <a:lnTo>
                      <a:pt x="354" y="51"/>
                    </a:lnTo>
                    <a:lnTo>
                      <a:pt x="356" y="52"/>
                    </a:lnTo>
                    <a:lnTo>
                      <a:pt x="358" y="52"/>
                    </a:lnTo>
                    <a:lnTo>
                      <a:pt x="358" y="54"/>
                    </a:lnTo>
                    <a:lnTo>
                      <a:pt x="359" y="55"/>
                    </a:lnTo>
                    <a:lnTo>
                      <a:pt x="361" y="56"/>
                    </a:lnTo>
                    <a:lnTo>
                      <a:pt x="362" y="56"/>
                    </a:lnTo>
                    <a:lnTo>
                      <a:pt x="364" y="59"/>
                    </a:lnTo>
                    <a:lnTo>
                      <a:pt x="365" y="60"/>
                    </a:lnTo>
                    <a:lnTo>
                      <a:pt x="366" y="62"/>
                    </a:lnTo>
                    <a:lnTo>
                      <a:pt x="364" y="61"/>
                    </a:lnTo>
                    <a:lnTo>
                      <a:pt x="362" y="60"/>
                    </a:lnTo>
                    <a:lnTo>
                      <a:pt x="363" y="61"/>
                    </a:lnTo>
                    <a:lnTo>
                      <a:pt x="364" y="63"/>
                    </a:lnTo>
                    <a:lnTo>
                      <a:pt x="358" y="60"/>
                    </a:lnTo>
                    <a:lnTo>
                      <a:pt x="356" y="57"/>
                    </a:lnTo>
                    <a:lnTo>
                      <a:pt x="356" y="56"/>
                    </a:lnTo>
                    <a:lnTo>
                      <a:pt x="355" y="55"/>
                    </a:lnTo>
                    <a:lnTo>
                      <a:pt x="352" y="54"/>
                    </a:lnTo>
                    <a:lnTo>
                      <a:pt x="351" y="53"/>
                    </a:lnTo>
                    <a:lnTo>
                      <a:pt x="350" y="52"/>
                    </a:lnTo>
                    <a:lnTo>
                      <a:pt x="349" y="51"/>
                    </a:lnTo>
                    <a:lnTo>
                      <a:pt x="348" y="49"/>
                    </a:lnTo>
                    <a:lnTo>
                      <a:pt x="347" y="47"/>
                    </a:lnTo>
                    <a:lnTo>
                      <a:pt x="346" y="46"/>
                    </a:lnTo>
                    <a:lnTo>
                      <a:pt x="344" y="46"/>
                    </a:lnTo>
                    <a:lnTo>
                      <a:pt x="346" y="49"/>
                    </a:lnTo>
                    <a:lnTo>
                      <a:pt x="347" y="51"/>
                    </a:lnTo>
                    <a:lnTo>
                      <a:pt x="348" y="52"/>
                    </a:lnTo>
                    <a:lnTo>
                      <a:pt x="348" y="53"/>
                    </a:lnTo>
                    <a:lnTo>
                      <a:pt x="349" y="55"/>
                    </a:lnTo>
                    <a:lnTo>
                      <a:pt x="351" y="55"/>
                    </a:lnTo>
                    <a:lnTo>
                      <a:pt x="352" y="56"/>
                    </a:lnTo>
                    <a:lnTo>
                      <a:pt x="354" y="57"/>
                    </a:lnTo>
                    <a:lnTo>
                      <a:pt x="355" y="59"/>
                    </a:lnTo>
                    <a:lnTo>
                      <a:pt x="357" y="59"/>
                    </a:lnTo>
                    <a:lnTo>
                      <a:pt x="358" y="60"/>
                    </a:lnTo>
                    <a:lnTo>
                      <a:pt x="359" y="61"/>
                    </a:lnTo>
                    <a:lnTo>
                      <a:pt x="360" y="63"/>
                    </a:lnTo>
                    <a:lnTo>
                      <a:pt x="361" y="65"/>
                    </a:lnTo>
                    <a:lnTo>
                      <a:pt x="361" y="66"/>
                    </a:lnTo>
                    <a:lnTo>
                      <a:pt x="360" y="65"/>
                    </a:lnTo>
                    <a:lnTo>
                      <a:pt x="358" y="65"/>
                    </a:lnTo>
                    <a:lnTo>
                      <a:pt x="359" y="66"/>
                    </a:lnTo>
                    <a:lnTo>
                      <a:pt x="360" y="67"/>
                    </a:lnTo>
                    <a:lnTo>
                      <a:pt x="358" y="67"/>
                    </a:lnTo>
                    <a:lnTo>
                      <a:pt x="357" y="66"/>
                    </a:lnTo>
                    <a:lnTo>
                      <a:pt x="355" y="65"/>
                    </a:lnTo>
                    <a:lnTo>
                      <a:pt x="354" y="63"/>
                    </a:lnTo>
                    <a:lnTo>
                      <a:pt x="354" y="66"/>
                    </a:lnTo>
                    <a:lnTo>
                      <a:pt x="355" y="67"/>
                    </a:lnTo>
                    <a:lnTo>
                      <a:pt x="356" y="68"/>
                    </a:lnTo>
                    <a:lnTo>
                      <a:pt x="357" y="70"/>
                    </a:lnTo>
                    <a:lnTo>
                      <a:pt x="356" y="69"/>
                    </a:lnTo>
                    <a:lnTo>
                      <a:pt x="354" y="68"/>
                    </a:lnTo>
                    <a:lnTo>
                      <a:pt x="355" y="70"/>
                    </a:lnTo>
                    <a:lnTo>
                      <a:pt x="356" y="71"/>
                    </a:lnTo>
                    <a:lnTo>
                      <a:pt x="354" y="70"/>
                    </a:lnTo>
                    <a:lnTo>
                      <a:pt x="352" y="70"/>
                    </a:lnTo>
                    <a:lnTo>
                      <a:pt x="354" y="71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49" y="70"/>
                    </a:lnTo>
                    <a:lnTo>
                      <a:pt x="347" y="69"/>
                    </a:lnTo>
                    <a:lnTo>
                      <a:pt x="348" y="71"/>
                    </a:lnTo>
                    <a:lnTo>
                      <a:pt x="349" y="72"/>
                    </a:lnTo>
                    <a:lnTo>
                      <a:pt x="350" y="73"/>
                    </a:lnTo>
                    <a:lnTo>
                      <a:pt x="351" y="75"/>
                    </a:lnTo>
                    <a:lnTo>
                      <a:pt x="349" y="74"/>
                    </a:lnTo>
                    <a:lnTo>
                      <a:pt x="348" y="73"/>
                    </a:lnTo>
                    <a:lnTo>
                      <a:pt x="349" y="75"/>
                    </a:lnTo>
                    <a:lnTo>
                      <a:pt x="349" y="76"/>
                    </a:lnTo>
                    <a:lnTo>
                      <a:pt x="348" y="75"/>
                    </a:lnTo>
                    <a:lnTo>
                      <a:pt x="346" y="75"/>
                    </a:lnTo>
                    <a:lnTo>
                      <a:pt x="347" y="76"/>
                    </a:lnTo>
                    <a:lnTo>
                      <a:pt x="348" y="77"/>
                    </a:lnTo>
                    <a:lnTo>
                      <a:pt x="347" y="77"/>
                    </a:lnTo>
                    <a:lnTo>
                      <a:pt x="345" y="76"/>
                    </a:lnTo>
                    <a:lnTo>
                      <a:pt x="346" y="77"/>
                    </a:lnTo>
                    <a:lnTo>
                      <a:pt x="347" y="78"/>
                    </a:lnTo>
                    <a:lnTo>
                      <a:pt x="345" y="78"/>
                    </a:lnTo>
                    <a:lnTo>
                      <a:pt x="344" y="77"/>
                    </a:lnTo>
                    <a:lnTo>
                      <a:pt x="345" y="78"/>
                    </a:lnTo>
                    <a:lnTo>
                      <a:pt x="345" y="80"/>
                    </a:lnTo>
                    <a:lnTo>
                      <a:pt x="344" y="79"/>
                    </a:lnTo>
                    <a:lnTo>
                      <a:pt x="342" y="78"/>
                    </a:lnTo>
                    <a:lnTo>
                      <a:pt x="343" y="80"/>
                    </a:lnTo>
                    <a:lnTo>
                      <a:pt x="344" y="82"/>
                    </a:lnTo>
                    <a:lnTo>
                      <a:pt x="343" y="80"/>
                    </a:lnTo>
                    <a:lnTo>
                      <a:pt x="341" y="80"/>
                    </a:lnTo>
                    <a:lnTo>
                      <a:pt x="340" y="78"/>
                    </a:lnTo>
                    <a:lnTo>
                      <a:pt x="339" y="77"/>
                    </a:lnTo>
                    <a:lnTo>
                      <a:pt x="338" y="76"/>
                    </a:lnTo>
                    <a:lnTo>
                      <a:pt x="335" y="76"/>
                    </a:lnTo>
                    <a:lnTo>
                      <a:pt x="337" y="77"/>
                    </a:lnTo>
                    <a:lnTo>
                      <a:pt x="338" y="78"/>
                    </a:lnTo>
                    <a:lnTo>
                      <a:pt x="340" y="79"/>
                    </a:lnTo>
                    <a:lnTo>
                      <a:pt x="341" y="80"/>
                    </a:lnTo>
                    <a:lnTo>
                      <a:pt x="342" y="82"/>
                    </a:lnTo>
                    <a:lnTo>
                      <a:pt x="343" y="83"/>
                    </a:lnTo>
                    <a:lnTo>
                      <a:pt x="341" y="83"/>
                    </a:lnTo>
                    <a:lnTo>
                      <a:pt x="340" y="82"/>
                    </a:lnTo>
                    <a:lnTo>
                      <a:pt x="340" y="83"/>
                    </a:lnTo>
                    <a:lnTo>
                      <a:pt x="341" y="84"/>
                    </a:lnTo>
                    <a:lnTo>
                      <a:pt x="342" y="86"/>
                    </a:lnTo>
                    <a:lnTo>
                      <a:pt x="343" y="87"/>
                    </a:lnTo>
                    <a:lnTo>
                      <a:pt x="342" y="86"/>
                    </a:lnTo>
                    <a:lnTo>
                      <a:pt x="340" y="86"/>
                    </a:lnTo>
                    <a:lnTo>
                      <a:pt x="338" y="85"/>
                    </a:lnTo>
                    <a:lnTo>
                      <a:pt x="337" y="84"/>
                    </a:lnTo>
                    <a:lnTo>
                      <a:pt x="338" y="86"/>
                    </a:lnTo>
                    <a:lnTo>
                      <a:pt x="339" y="87"/>
                    </a:lnTo>
                    <a:lnTo>
                      <a:pt x="340" y="88"/>
                    </a:lnTo>
                    <a:lnTo>
                      <a:pt x="340" y="90"/>
                    </a:lnTo>
                    <a:lnTo>
                      <a:pt x="339" y="89"/>
                    </a:lnTo>
                    <a:lnTo>
                      <a:pt x="337" y="88"/>
                    </a:lnTo>
                    <a:lnTo>
                      <a:pt x="335" y="87"/>
                    </a:lnTo>
                    <a:lnTo>
                      <a:pt x="333" y="87"/>
                    </a:lnTo>
                    <a:lnTo>
                      <a:pt x="334" y="88"/>
                    </a:lnTo>
                    <a:lnTo>
                      <a:pt x="335" y="89"/>
                    </a:lnTo>
                    <a:lnTo>
                      <a:pt x="337" y="91"/>
                    </a:lnTo>
                    <a:lnTo>
                      <a:pt x="338" y="92"/>
                    </a:lnTo>
                    <a:lnTo>
                      <a:pt x="335" y="91"/>
                    </a:lnTo>
                    <a:lnTo>
                      <a:pt x="334" y="91"/>
                    </a:lnTo>
                    <a:lnTo>
                      <a:pt x="335" y="92"/>
                    </a:lnTo>
                    <a:lnTo>
                      <a:pt x="335" y="93"/>
                    </a:lnTo>
                    <a:lnTo>
                      <a:pt x="334" y="93"/>
                    </a:lnTo>
                    <a:lnTo>
                      <a:pt x="332" y="92"/>
                    </a:lnTo>
                    <a:lnTo>
                      <a:pt x="333" y="93"/>
                    </a:lnTo>
                    <a:lnTo>
                      <a:pt x="334" y="95"/>
                    </a:lnTo>
                    <a:lnTo>
                      <a:pt x="333" y="94"/>
                    </a:lnTo>
                    <a:lnTo>
                      <a:pt x="331" y="93"/>
                    </a:lnTo>
                    <a:lnTo>
                      <a:pt x="332" y="95"/>
                    </a:lnTo>
                    <a:lnTo>
                      <a:pt x="333" y="96"/>
                    </a:lnTo>
                    <a:lnTo>
                      <a:pt x="331" y="95"/>
                    </a:lnTo>
                    <a:lnTo>
                      <a:pt x="330" y="95"/>
                    </a:lnTo>
                    <a:lnTo>
                      <a:pt x="331" y="96"/>
                    </a:lnTo>
                    <a:lnTo>
                      <a:pt x="331" y="97"/>
                    </a:lnTo>
                    <a:lnTo>
                      <a:pt x="330" y="96"/>
                    </a:lnTo>
                    <a:lnTo>
                      <a:pt x="328" y="96"/>
                    </a:lnTo>
                    <a:lnTo>
                      <a:pt x="329" y="97"/>
                    </a:lnTo>
                    <a:lnTo>
                      <a:pt x="330" y="99"/>
                    </a:lnTo>
                    <a:lnTo>
                      <a:pt x="328" y="99"/>
                    </a:lnTo>
                    <a:lnTo>
                      <a:pt x="327" y="97"/>
                    </a:lnTo>
                    <a:lnTo>
                      <a:pt x="328" y="99"/>
                    </a:lnTo>
                    <a:lnTo>
                      <a:pt x="329" y="101"/>
                    </a:lnTo>
                    <a:lnTo>
                      <a:pt x="327" y="100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7" y="102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5" y="102"/>
                    </a:lnTo>
                    <a:lnTo>
                      <a:pt x="326" y="103"/>
                    </a:lnTo>
                    <a:lnTo>
                      <a:pt x="324" y="102"/>
                    </a:lnTo>
                    <a:lnTo>
                      <a:pt x="323" y="102"/>
                    </a:lnTo>
                    <a:lnTo>
                      <a:pt x="324" y="103"/>
                    </a:lnTo>
                    <a:lnTo>
                      <a:pt x="325" y="104"/>
                    </a:lnTo>
                    <a:lnTo>
                      <a:pt x="323" y="104"/>
                    </a:lnTo>
                    <a:lnTo>
                      <a:pt x="322" y="103"/>
                    </a:lnTo>
                    <a:lnTo>
                      <a:pt x="319" y="103"/>
                    </a:lnTo>
                    <a:lnTo>
                      <a:pt x="317" y="102"/>
                    </a:lnTo>
                    <a:lnTo>
                      <a:pt x="316" y="101"/>
                    </a:lnTo>
                    <a:lnTo>
                      <a:pt x="314" y="101"/>
                    </a:lnTo>
                    <a:lnTo>
                      <a:pt x="313" y="99"/>
                    </a:lnTo>
                    <a:lnTo>
                      <a:pt x="313" y="97"/>
                    </a:lnTo>
                    <a:lnTo>
                      <a:pt x="311" y="96"/>
                    </a:lnTo>
                    <a:lnTo>
                      <a:pt x="309" y="96"/>
                    </a:lnTo>
                    <a:lnTo>
                      <a:pt x="309" y="94"/>
                    </a:lnTo>
                    <a:lnTo>
                      <a:pt x="308" y="93"/>
                    </a:lnTo>
                    <a:lnTo>
                      <a:pt x="306" y="92"/>
                    </a:lnTo>
                    <a:lnTo>
                      <a:pt x="305" y="92"/>
                    </a:lnTo>
                    <a:lnTo>
                      <a:pt x="305" y="93"/>
                    </a:lnTo>
                    <a:lnTo>
                      <a:pt x="306" y="94"/>
                    </a:lnTo>
                    <a:lnTo>
                      <a:pt x="308" y="95"/>
                    </a:lnTo>
                    <a:lnTo>
                      <a:pt x="309" y="96"/>
                    </a:lnTo>
                    <a:lnTo>
                      <a:pt x="310" y="97"/>
                    </a:lnTo>
                    <a:lnTo>
                      <a:pt x="311" y="99"/>
                    </a:lnTo>
                    <a:lnTo>
                      <a:pt x="313" y="100"/>
                    </a:lnTo>
                    <a:lnTo>
                      <a:pt x="314" y="101"/>
                    </a:lnTo>
                    <a:lnTo>
                      <a:pt x="315" y="102"/>
                    </a:lnTo>
                    <a:lnTo>
                      <a:pt x="316" y="103"/>
                    </a:lnTo>
                    <a:lnTo>
                      <a:pt x="314" y="102"/>
                    </a:lnTo>
                    <a:lnTo>
                      <a:pt x="313" y="102"/>
                    </a:lnTo>
                    <a:lnTo>
                      <a:pt x="314" y="103"/>
                    </a:lnTo>
                    <a:lnTo>
                      <a:pt x="315" y="104"/>
                    </a:lnTo>
                    <a:lnTo>
                      <a:pt x="316" y="105"/>
                    </a:lnTo>
                    <a:lnTo>
                      <a:pt x="318" y="106"/>
                    </a:lnTo>
                    <a:lnTo>
                      <a:pt x="319" y="107"/>
                    </a:lnTo>
                    <a:lnTo>
                      <a:pt x="321" y="108"/>
                    </a:lnTo>
                    <a:lnTo>
                      <a:pt x="318" y="107"/>
                    </a:lnTo>
                    <a:lnTo>
                      <a:pt x="316" y="107"/>
                    </a:lnTo>
                    <a:lnTo>
                      <a:pt x="317" y="108"/>
                    </a:lnTo>
                    <a:lnTo>
                      <a:pt x="318" y="109"/>
                    </a:lnTo>
                    <a:lnTo>
                      <a:pt x="317" y="109"/>
                    </a:lnTo>
                    <a:lnTo>
                      <a:pt x="315" y="108"/>
                    </a:lnTo>
                    <a:lnTo>
                      <a:pt x="313" y="107"/>
                    </a:lnTo>
                    <a:lnTo>
                      <a:pt x="312" y="107"/>
                    </a:lnTo>
                    <a:lnTo>
                      <a:pt x="313" y="108"/>
                    </a:lnTo>
                    <a:lnTo>
                      <a:pt x="314" y="109"/>
                    </a:lnTo>
                    <a:lnTo>
                      <a:pt x="315" y="111"/>
                    </a:lnTo>
                    <a:lnTo>
                      <a:pt x="316" y="112"/>
                    </a:lnTo>
                    <a:lnTo>
                      <a:pt x="314" y="111"/>
                    </a:lnTo>
                    <a:lnTo>
                      <a:pt x="312" y="111"/>
                    </a:lnTo>
                    <a:lnTo>
                      <a:pt x="313" y="112"/>
                    </a:lnTo>
                    <a:lnTo>
                      <a:pt x="314" y="113"/>
                    </a:lnTo>
                    <a:lnTo>
                      <a:pt x="313" y="113"/>
                    </a:lnTo>
                    <a:lnTo>
                      <a:pt x="311" y="112"/>
                    </a:lnTo>
                    <a:lnTo>
                      <a:pt x="312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3"/>
                    </a:lnTo>
                    <a:lnTo>
                      <a:pt x="311" y="115"/>
                    </a:lnTo>
                    <a:lnTo>
                      <a:pt x="311" y="117"/>
                    </a:lnTo>
                    <a:lnTo>
                      <a:pt x="310" y="116"/>
                    </a:lnTo>
                    <a:lnTo>
                      <a:pt x="308" y="115"/>
                    </a:lnTo>
                    <a:lnTo>
                      <a:pt x="309" y="117"/>
                    </a:lnTo>
                    <a:lnTo>
                      <a:pt x="310" y="118"/>
                    </a:lnTo>
                    <a:lnTo>
                      <a:pt x="309" y="117"/>
                    </a:lnTo>
                    <a:lnTo>
                      <a:pt x="307" y="117"/>
                    </a:lnTo>
                    <a:lnTo>
                      <a:pt x="308" y="118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6" y="118"/>
                    </a:lnTo>
                    <a:lnTo>
                      <a:pt x="305" y="117"/>
                    </a:lnTo>
                    <a:lnTo>
                      <a:pt x="304" y="115"/>
                    </a:lnTo>
                    <a:lnTo>
                      <a:pt x="301" y="115"/>
                    </a:lnTo>
                    <a:lnTo>
                      <a:pt x="300" y="113"/>
                    </a:lnTo>
                    <a:lnTo>
                      <a:pt x="301" y="115"/>
                    </a:lnTo>
                    <a:lnTo>
                      <a:pt x="301" y="117"/>
                    </a:lnTo>
                    <a:lnTo>
                      <a:pt x="304" y="117"/>
                    </a:lnTo>
                    <a:lnTo>
                      <a:pt x="306" y="118"/>
                    </a:lnTo>
                    <a:lnTo>
                      <a:pt x="307" y="119"/>
                    </a:lnTo>
                    <a:lnTo>
                      <a:pt x="307" y="121"/>
                    </a:lnTo>
                    <a:lnTo>
                      <a:pt x="306" y="120"/>
                    </a:lnTo>
                    <a:lnTo>
                      <a:pt x="304" y="119"/>
                    </a:lnTo>
                    <a:lnTo>
                      <a:pt x="305" y="120"/>
                    </a:lnTo>
                    <a:lnTo>
                      <a:pt x="306" y="122"/>
                    </a:lnTo>
                    <a:lnTo>
                      <a:pt x="307" y="123"/>
                    </a:lnTo>
                    <a:lnTo>
                      <a:pt x="308" y="124"/>
                    </a:lnTo>
                    <a:lnTo>
                      <a:pt x="306" y="124"/>
                    </a:lnTo>
                    <a:lnTo>
                      <a:pt x="305" y="123"/>
                    </a:lnTo>
                    <a:lnTo>
                      <a:pt x="302" y="122"/>
                    </a:lnTo>
                    <a:lnTo>
                      <a:pt x="301" y="122"/>
                    </a:lnTo>
                    <a:lnTo>
                      <a:pt x="301" y="123"/>
                    </a:lnTo>
                    <a:lnTo>
                      <a:pt x="302" y="124"/>
                    </a:lnTo>
                    <a:lnTo>
                      <a:pt x="304" y="126"/>
                    </a:lnTo>
                    <a:lnTo>
                      <a:pt x="305" y="127"/>
                    </a:lnTo>
                    <a:lnTo>
                      <a:pt x="304" y="126"/>
                    </a:lnTo>
                    <a:lnTo>
                      <a:pt x="301" y="126"/>
                    </a:lnTo>
                    <a:lnTo>
                      <a:pt x="302" y="127"/>
                    </a:lnTo>
                    <a:lnTo>
                      <a:pt x="304" y="128"/>
                    </a:lnTo>
                    <a:lnTo>
                      <a:pt x="301" y="128"/>
                    </a:lnTo>
                    <a:lnTo>
                      <a:pt x="300" y="127"/>
                    </a:lnTo>
                    <a:lnTo>
                      <a:pt x="298" y="126"/>
                    </a:lnTo>
                    <a:lnTo>
                      <a:pt x="297" y="126"/>
                    </a:lnTo>
                    <a:lnTo>
                      <a:pt x="298" y="127"/>
                    </a:lnTo>
                    <a:lnTo>
                      <a:pt x="298" y="128"/>
                    </a:lnTo>
                    <a:lnTo>
                      <a:pt x="297" y="128"/>
                    </a:lnTo>
                    <a:lnTo>
                      <a:pt x="295" y="127"/>
                    </a:lnTo>
                    <a:lnTo>
                      <a:pt x="294" y="126"/>
                    </a:lnTo>
                    <a:lnTo>
                      <a:pt x="292" y="126"/>
                    </a:lnTo>
                    <a:lnTo>
                      <a:pt x="293" y="127"/>
                    </a:lnTo>
                    <a:lnTo>
                      <a:pt x="294" y="128"/>
                    </a:lnTo>
                    <a:lnTo>
                      <a:pt x="296" y="129"/>
                    </a:lnTo>
                    <a:lnTo>
                      <a:pt x="297" y="130"/>
                    </a:lnTo>
                    <a:lnTo>
                      <a:pt x="298" y="132"/>
                    </a:lnTo>
                    <a:lnTo>
                      <a:pt x="299" y="133"/>
                    </a:lnTo>
                    <a:lnTo>
                      <a:pt x="297" y="133"/>
                    </a:lnTo>
                    <a:lnTo>
                      <a:pt x="296" y="132"/>
                    </a:lnTo>
                    <a:lnTo>
                      <a:pt x="297" y="133"/>
                    </a:lnTo>
                    <a:lnTo>
                      <a:pt x="298" y="134"/>
                    </a:lnTo>
                    <a:lnTo>
                      <a:pt x="296" y="134"/>
                    </a:lnTo>
                    <a:lnTo>
                      <a:pt x="295" y="133"/>
                    </a:lnTo>
                    <a:lnTo>
                      <a:pt x="293" y="133"/>
                    </a:lnTo>
                    <a:lnTo>
                      <a:pt x="291" y="132"/>
                    </a:lnTo>
                    <a:lnTo>
                      <a:pt x="292" y="133"/>
                    </a:lnTo>
                    <a:lnTo>
                      <a:pt x="293" y="135"/>
                    </a:lnTo>
                    <a:lnTo>
                      <a:pt x="294" y="136"/>
                    </a:lnTo>
                    <a:lnTo>
                      <a:pt x="295" y="137"/>
                    </a:lnTo>
                    <a:lnTo>
                      <a:pt x="293" y="136"/>
                    </a:lnTo>
                    <a:lnTo>
                      <a:pt x="292" y="136"/>
                    </a:lnTo>
                    <a:lnTo>
                      <a:pt x="293" y="137"/>
                    </a:lnTo>
                    <a:lnTo>
                      <a:pt x="294" y="138"/>
                    </a:lnTo>
                    <a:lnTo>
                      <a:pt x="292" y="138"/>
                    </a:lnTo>
                    <a:lnTo>
                      <a:pt x="291" y="137"/>
                    </a:lnTo>
                    <a:lnTo>
                      <a:pt x="292" y="139"/>
                    </a:lnTo>
                    <a:lnTo>
                      <a:pt x="292" y="140"/>
                    </a:lnTo>
                    <a:lnTo>
                      <a:pt x="291" y="139"/>
                    </a:lnTo>
                    <a:lnTo>
                      <a:pt x="289" y="139"/>
                    </a:lnTo>
                    <a:lnTo>
                      <a:pt x="288" y="137"/>
                    </a:lnTo>
                    <a:lnTo>
                      <a:pt x="288" y="136"/>
                    </a:lnTo>
                    <a:lnTo>
                      <a:pt x="286" y="136"/>
                    </a:lnTo>
                    <a:lnTo>
                      <a:pt x="285" y="135"/>
                    </a:lnTo>
                    <a:lnTo>
                      <a:pt x="284" y="135"/>
                    </a:lnTo>
                    <a:lnTo>
                      <a:pt x="283" y="135"/>
                    </a:lnTo>
                    <a:lnTo>
                      <a:pt x="284" y="136"/>
                    </a:lnTo>
                    <a:lnTo>
                      <a:pt x="285" y="137"/>
                    </a:lnTo>
                    <a:lnTo>
                      <a:pt x="288" y="138"/>
                    </a:lnTo>
                    <a:lnTo>
                      <a:pt x="289" y="139"/>
                    </a:lnTo>
                    <a:lnTo>
                      <a:pt x="290" y="140"/>
                    </a:lnTo>
                    <a:lnTo>
                      <a:pt x="291" y="141"/>
                    </a:lnTo>
                    <a:lnTo>
                      <a:pt x="290" y="140"/>
                    </a:lnTo>
                    <a:lnTo>
                      <a:pt x="288" y="140"/>
                    </a:lnTo>
                    <a:lnTo>
                      <a:pt x="289" y="141"/>
                    </a:lnTo>
                    <a:lnTo>
                      <a:pt x="290" y="142"/>
                    </a:lnTo>
                    <a:lnTo>
                      <a:pt x="288" y="142"/>
                    </a:lnTo>
                    <a:lnTo>
                      <a:pt x="286" y="141"/>
                    </a:lnTo>
                    <a:lnTo>
                      <a:pt x="288" y="142"/>
                    </a:lnTo>
                    <a:lnTo>
                      <a:pt x="289" y="144"/>
                    </a:lnTo>
                    <a:lnTo>
                      <a:pt x="286" y="143"/>
                    </a:lnTo>
                    <a:lnTo>
                      <a:pt x="284" y="143"/>
                    </a:lnTo>
                    <a:lnTo>
                      <a:pt x="285" y="144"/>
                    </a:lnTo>
                    <a:lnTo>
                      <a:pt x="286" y="145"/>
                    </a:lnTo>
                    <a:lnTo>
                      <a:pt x="288" y="146"/>
                    </a:lnTo>
                    <a:lnTo>
                      <a:pt x="289" y="149"/>
                    </a:lnTo>
                    <a:lnTo>
                      <a:pt x="288" y="147"/>
                    </a:lnTo>
                    <a:lnTo>
                      <a:pt x="285" y="146"/>
                    </a:lnTo>
                    <a:lnTo>
                      <a:pt x="286" y="149"/>
                    </a:lnTo>
                    <a:lnTo>
                      <a:pt x="288" y="150"/>
                    </a:lnTo>
                    <a:lnTo>
                      <a:pt x="285" y="149"/>
                    </a:lnTo>
                    <a:lnTo>
                      <a:pt x="284" y="149"/>
                    </a:lnTo>
                    <a:lnTo>
                      <a:pt x="282" y="147"/>
                    </a:lnTo>
                    <a:lnTo>
                      <a:pt x="280" y="146"/>
                    </a:lnTo>
                    <a:lnTo>
                      <a:pt x="281" y="149"/>
                    </a:lnTo>
                    <a:lnTo>
                      <a:pt x="282" y="150"/>
                    </a:lnTo>
                    <a:lnTo>
                      <a:pt x="283" y="151"/>
                    </a:lnTo>
                    <a:lnTo>
                      <a:pt x="284" y="152"/>
                    </a:lnTo>
                    <a:lnTo>
                      <a:pt x="283" y="152"/>
                    </a:lnTo>
                    <a:lnTo>
                      <a:pt x="281" y="151"/>
                    </a:lnTo>
                    <a:lnTo>
                      <a:pt x="282" y="153"/>
                    </a:lnTo>
                    <a:lnTo>
                      <a:pt x="283" y="154"/>
                    </a:lnTo>
                    <a:lnTo>
                      <a:pt x="281" y="153"/>
                    </a:lnTo>
                    <a:lnTo>
                      <a:pt x="280" y="153"/>
                    </a:lnTo>
                    <a:lnTo>
                      <a:pt x="281" y="154"/>
                    </a:lnTo>
                    <a:lnTo>
                      <a:pt x="282" y="155"/>
                    </a:lnTo>
                    <a:lnTo>
                      <a:pt x="280" y="155"/>
                    </a:lnTo>
                    <a:lnTo>
                      <a:pt x="278" y="154"/>
                    </a:lnTo>
                    <a:lnTo>
                      <a:pt x="279" y="155"/>
                    </a:lnTo>
                    <a:lnTo>
                      <a:pt x="280" y="156"/>
                    </a:lnTo>
                    <a:lnTo>
                      <a:pt x="279" y="156"/>
                    </a:lnTo>
                    <a:lnTo>
                      <a:pt x="277" y="155"/>
                    </a:lnTo>
                    <a:lnTo>
                      <a:pt x="278" y="157"/>
                    </a:lnTo>
                    <a:lnTo>
                      <a:pt x="279" y="158"/>
                    </a:lnTo>
                    <a:lnTo>
                      <a:pt x="277" y="157"/>
                    </a:lnTo>
                    <a:lnTo>
                      <a:pt x="276" y="157"/>
                    </a:lnTo>
                    <a:lnTo>
                      <a:pt x="277" y="158"/>
                    </a:lnTo>
                    <a:lnTo>
                      <a:pt x="278" y="159"/>
                    </a:lnTo>
                    <a:lnTo>
                      <a:pt x="276" y="158"/>
                    </a:lnTo>
                    <a:lnTo>
                      <a:pt x="274" y="158"/>
                    </a:lnTo>
                    <a:lnTo>
                      <a:pt x="275" y="159"/>
                    </a:lnTo>
                    <a:lnTo>
                      <a:pt x="276" y="160"/>
                    </a:lnTo>
                    <a:lnTo>
                      <a:pt x="275" y="160"/>
                    </a:lnTo>
                    <a:lnTo>
                      <a:pt x="273" y="159"/>
                    </a:lnTo>
                    <a:lnTo>
                      <a:pt x="274" y="160"/>
                    </a:lnTo>
                    <a:lnTo>
                      <a:pt x="275" y="162"/>
                    </a:lnTo>
                    <a:lnTo>
                      <a:pt x="273" y="161"/>
                    </a:lnTo>
                    <a:lnTo>
                      <a:pt x="272" y="161"/>
                    </a:lnTo>
                    <a:lnTo>
                      <a:pt x="273" y="162"/>
                    </a:lnTo>
                    <a:lnTo>
                      <a:pt x="274" y="163"/>
                    </a:lnTo>
                    <a:lnTo>
                      <a:pt x="272" y="162"/>
                    </a:lnTo>
                    <a:lnTo>
                      <a:pt x="271" y="162"/>
                    </a:lnTo>
                    <a:lnTo>
                      <a:pt x="272" y="163"/>
                    </a:lnTo>
                    <a:lnTo>
                      <a:pt x="272" y="164"/>
                    </a:lnTo>
                    <a:lnTo>
                      <a:pt x="271" y="164"/>
                    </a:lnTo>
                    <a:lnTo>
                      <a:pt x="268" y="163"/>
                    </a:lnTo>
                    <a:lnTo>
                      <a:pt x="267" y="162"/>
                    </a:lnTo>
                    <a:lnTo>
                      <a:pt x="266" y="161"/>
                    </a:lnTo>
                    <a:lnTo>
                      <a:pt x="265" y="160"/>
                    </a:lnTo>
                    <a:lnTo>
                      <a:pt x="263" y="160"/>
                    </a:lnTo>
                    <a:lnTo>
                      <a:pt x="264" y="161"/>
                    </a:lnTo>
                    <a:lnTo>
                      <a:pt x="265" y="162"/>
                    </a:lnTo>
                    <a:lnTo>
                      <a:pt x="267" y="163"/>
                    </a:lnTo>
                    <a:lnTo>
                      <a:pt x="268" y="163"/>
                    </a:lnTo>
                    <a:lnTo>
                      <a:pt x="269" y="166"/>
                    </a:lnTo>
                    <a:lnTo>
                      <a:pt x="271" y="167"/>
                    </a:lnTo>
                    <a:lnTo>
                      <a:pt x="268" y="166"/>
                    </a:lnTo>
                    <a:lnTo>
                      <a:pt x="267" y="166"/>
                    </a:lnTo>
                    <a:lnTo>
                      <a:pt x="268" y="167"/>
                    </a:lnTo>
                    <a:lnTo>
                      <a:pt x="269" y="168"/>
                    </a:lnTo>
                    <a:lnTo>
                      <a:pt x="271" y="169"/>
                    </a:lnTo>
                    <a:lnTo>
                      <a:pt x="272" y="170"/>
                    </a:lnTo>
                    <a:lnTo>
                      <a:pt x="269" y="170"/>
                    </a:lnTo>
                    <a:lnTo>
                      <a:pt x="267" y="169"/>
                    </a:lnTo>
                    <a:lnTo>
                      <a:pt x="266" y="169"/>
                    </a:lnTo>
                    <a:lnTo>
                      <a:pt x="264" y="168"/>
                    </a:lnTo>
                    <a:lnTo>
                      <a:pt x="265" y="169"/>
                    </a:lnTo>
                    <a:lnTo>
                      <a:pt x="266" y="171"/>
                    </a:lnTo>
                    <a:lnTo>
                      <a:pt x="267" y="172"/>
                    </a:lnTo>
                    <a:lnTo>
                      <a:pt x="268" y="173"/>
                    </a:lnTo>
                    <a:lnTo>
                      <a:pt x="266" y="173"/>
                    </a:lnTo>
                    <a:lnTo>
                      <a:pt x="265" y="172"/>
                    </a:lnTo>
                    <a:lnTo>
                      <a:pt x="266" y="173"/>
                    </a:lnTo>
                    <a:lnTo>
                      <a:pt x="267" y="174"/>
                    </a:lnTo>
                    <a:lnTo>
                      <a:pt x="265" y="174"/>
                    </a:lnTo>
                    <a:lnTo>
                      <a:pt x="264" y="173"/>
                    </a:lnTo>
                    <a:lnTo>
                      <a:pt x="264" y="175"/>
                    </a:lnTo>
                    <a:lnTo>
                      <a:pt x="265" y="176"/>
                    </a:lnTo>
                    <a:lnTo>
                      <a:pt x="264" y="175"/>
                    </a:lnTo>
                    <a:lnTo>
                      <a:pt x="262" y="175"/>
                    </a:lnTo>
                    <a:lnTo>
                      <a:pt x="263" y="176"/>
                    </a:lnTo>
                    <a:lnTo>
                      <a:pt x="264" y="177"/>
                    </a:lnTo>
                    <a:lnTo>
                      <a:pt x="262" y="176"/>
                    </a:lnTo>
                    <a:lnTo>
                      <a:pt x="261" y="176"/>
                    </a:lnTo>
                    <a:lnTo>
                      <a:pt x="262" y="177"/>
                    </a:lnTo>
                    <a:lnTo>
                      <a:pt x="263" y="178"/>
                    </a:lnTo>
                    <a:lnTo>
                      <a:pt x="261" y="178"/>
                    </a:lnTo>
                    <a:lnTo>
                      <a:pt x="260" y="177"/>
                    </a:lnTo>
                    <a:lnTo>
                      <a:pt x="261" y="179"/>
                    </a:lnTo>
                    <a:lnTo>
                      <a:pt x="261" y="180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7" y="178"/>
                    </a:lnTo>
                    <a:lnTo>
                      <a:pt x="255" y="177"/>
                    </a:lnTo>
                    <a:lnTo>
                      <a:pt x="256" y="179"/>
                    </a:lnTo>
                    <a:lnTo>
                      <a:pt x="257" y="180"/>
                    </a:lnTo>
                    <a:lnTo>
                      <a:pt x="258" y="182"/>
                    </a:lnTo>
                    <a:lnTo>
                      <a:pt x="259" y="183"/>
                    </a:lnTo>
                    <a:lnTo>
                      <a:pt x="257" y="183"/>
                    </a:lnTo>
                    <a:lnTo>
                      <a:pt x="256" y="182"/>
                    </a:lnTo>
                    <a:lnTo>
                      <a:pt x="255" y="180"/>
                    </a:lnTo>
                    <a:lnTo>
                      <a:pt x="254" y="179"/>
                    </a:lnTo>
                    <a:lnTo>
                      <a:pt x="251" y="178"/>
                    </a:lnTo>
                    <a:lnTo>
                      <a:pt x="250" y="178"/>
                    </a:lnTo>
                    <a:lnTo>
                      <a:pt x="250" y="178"/>
                    </a:lnTo>
                    <a:lnTo>
                      <a:pt x="250" y="179"/>
                    </a:lnTo>
                    <a:lnTo>
                      <a:pt x="251" y="180"/>
                    </a:lnTo>
                    <a:lnTo>
                      <a:pt x="251" y="180"/>
                    </a:lnTo>
                    <a:lnTo>
                      <a:pt x="254" y="182"/>
                    </a:lnTo>
                    <a:lnTo>
                      <a:pt x="256" y="182"/>
                    </a:lnTo>
                    <a:lnTo>
                      <a:pt x="257" y="184"/>
                    </a:lnTo>
                    <a:lnTo>
                      <a:pt x="258" y="185"/>
                    </a:lnTo>
                    <a:lnTo>
                      <a:pt x="256" y="184"/>
                    </a:lnTo>
                    <a:lnTo>
                      <a:pt x="254" y="184"/>
                    </a:lnTo>
                    <a:lnTo>
                      <a:pt x="255" y="185"/>
                    </a:lnTo>
                    <a:lnTo>
                      <a:pt x="256" y="186"/>
                    </a:lnTo>
                    <a:lnTo>
                      <a:pt x="255" y="185"/>
                    </a:lnTo>
                    <a:lnTo>
                      <a:pt x="252" y="185"/>
                    </a:lnTo>
                    <a:lnTo>
                      <a:pt x="254" y="186"/>
                    </a:lnTo>
                    <a:lnTo>
                      <a:pt x="255" y="187"/>
                    </a:lnTo>
                    <a:lnTo>
                      <a:pt x="252" y="187"/>
                    </a:lnTo>
                    <a:lnTo>
                      <a:pt x="251" y="186"/>
                    </a:lnTo>
                    <a:lnTo>
                      <a:pt x="252" y="188"/>
                    </a:lnTo>
                    <a:lnTo>
                      <a:pt x="254" y="189"/>
                    </a:lnTo>
                    <a:lnTo>
                      <a:pt x="251" y="188"/>
                    </a:lnTo>
                    <a:lnTo>
                      <a:pt x="249" y="188"/>
                    </a:lnTo>
                    <a:lnTo>
                      <a:pt x="248" y="186"/>
                    </a:lnTo>
                    <a:lnTo>
                      <a:pt x="248" y="185"/>
                    </a:lnTo>
                    <a:lnTo>
                      <a:pt x="249" y="186"/>
                    </a:lnTo>
                    <a:lnTo>
                      <a:pt x="251" y="186"/>
                    </a:lnTo>
                    <a:lnTo>
                      <a:pt x="250" y="185"/>
                    </a:lnTo>
                    <a:lnTo>
                      <a:pt x="249" y="184"/>
                    </a:lnTo>
                    <a:lnTo>
                      <a:pt x="248" y="183"/>
                    </a:lnTo>
                    <a:lnTo>
                      <a:pt x="247" y="180"/>
                    </a:lnTo>
                    <a:lnTo>
                      <a:pt x="245" y="180"/>
                    </a:lnTo>
                    <a:lnTo>
                      <a:pt x="244" y="179"/>
                    </a:lnTo>
                    <a:lnTo>
                      <a:pt x="243" y="178"/>
                    </a:lnTo>
                    <a:lnTo>
                      <a:pt x="242" y="177"/>
                    </a:lnTo>
                    <a:lnTo>
                      <a:pt x="240" y="176"/>
                    </a:lnTo>
                    <a:lnTo>
                      <a:pt x="239" y="176"/>
                    </a:lnTo>
                    <a:lnTo>
                      <a:pt x="240" y="177"/>
                    </a:lnTo>
                    <a:lnTo>
                      <a:pt x="241" y="178"/>
                    </a:lnTo>
                    <a:lnTo>
                      <a:pt x="242" y="179"/>
                    </a:lnTo>
                    <a:lnTo>
                      <a:pt x="243" y="182"/>
                    </a:lnTo>
                    <a:lnTo>
                      <a:pt x="241" y="180"/>
                    </a:lnTo>
                    <a:lnTo>
                      <a:pt x="239" y="179"/>
                    </a:lnTo>
                    <a:lnTo>
                      <a:pt x="240" y="182"/>
                    </a:lnTo>
                    <a:lnTo>
                      <a:pt x="241" y="183"/>
                    </a:lnTo>
                    <a:lnTo>
                      <a:pt x="242" y="184"/>
                    </a:lnTo>
                    <a:lnTo>
                      <a:pt x="243" y="185"/>
                    </a:lnTo>
                    <a:lnTo>
                      <a:pt x="244" y="187"/>
                    </a:lnTo>
                    <a:lnTo>
                      <a:pt x="245" y="188"/>
                    </a:lnTo>
                    <a:lnTo>
                      <a:pt x="247" y="188"/>
                    </a:lnTo>
                    <a:lnTo>
                      <a:pt x="248" y="189"/>
                    </a:lnTo>
                    <a:lnTo>
                      <a:pt x="249" y="190"/>
                    </a:lnTo>
                    <a:lnTo>
                      <a:pt x="250" y="191"/>
                    </a:lnTo>
                    <a:lnTo>
                      <a:pt x="249" y="191"/>
                    </a:lnTo>
                    <a:lnTo>
                      <a:pt x="247" y="190"/>
                    </a:lnTo>
                    <a:lnTo>
                      <a:pt x="248" y="192"/>
                    </a:lnTo>
                    <a:lnTo>
                      <a:pt x="249" y="193"/>
                    </a:lnTo>
                    <a:lnTo>
                      <a:pt x="247" y="192"/>
                    </a:lnTo>
                    <a:lnTo>
                      <a:pt x="246" y="192"/>
                    </a:lnTo>
                    <a:lnTo>
                      <a:pt x="247" y="193"/>
                    </a:lnTo>
                    <a:lnTo>
                      <a:pt x="248" y="194"/>
                    </a:lnTo>
                    <a:lnTo>
                      <a:pt x="246" y="194"/>
                    </a:lnTo>
                    <a:lnTo>
                      <a:pt x="244" y="193"/>
                    </a:lnTo>
                    <a:lnTo>
                      <a:pt x="245" y="194"/>
                    </a:lnTo>
                    <a:lnTo>
                      <a:pt x="246" y="196"/>
                    </a:lnTo>
                    <a:lnTo>
                      <a:pt x="247" y="197"/>
                    </a:lnTo>
                    <a:lnTo>
                      <a:pt x="248" y="199"/>
                    </a:lnTo>
                    <a:lnTo>
                      <a:pt x="247" y="199"/>
                    </a:lnTo>
                    <a:lnTo>
                      <a:pt x="245" y="197"/>
                    </a:lnTo>
                    <a:lnTo>
                      <a:pt x="243" y="196"/>
                    </a:lnTo>
                    <a:lnTo>
                      <a:pt x="242" y="196"/>
                    </a:lnTo>
                    <a:lnTo>
                      <a:pt x="243" y="197"/>
                    </a:lnTo>
                    <a:lnTo>
                      <a:pt x="244" y="199"/>
                    </a:lnTo>
                    <a:lnTo>
                      <a:pt x="242" y="199"/>
                    </a:lnTo>
                    <a:lnTo>
                      <a:pt x="241" y="197"/>
                    </a:lnTo>
                    <a:lnTo>
                      <a:pt x="242" y="199"/>
                    </a:lnTo>
                    <a:lnTo>
                      <a:pt x="243" y="201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3" y="203"/>
                    </a:lnTo>
                    <a:lnTo>
                      <a:pt x="241" y="202"/>
                    </a:lnTo>
                    <a:lnTo>
                      <a:pt x="242" y="203"/>
                    </a:lnTo>
                    <a:lnTo>
                      <a:pt x="243" y="204"/>
                    </a:lnTo>
                    <a:lnTo>
                      <a:pt x="242" y="204"/>
                    </a:lnTo>
                    <a:lnTo>
                      <a:pt x="240" y="203"/>
                    </a:lnTo>
                    <a:lnTo>
                      <a:pt x="241" y="205"/>
                    </a:lnTo>
                    <a:lnTo>
                      <a:pt x="242" y="206"/>
                    </a:lnTo>
                    <a:lnTo>
                      <a:pt x="240" y="205"/>
                    </a:lnTo>
                    <a:lnTo>
                      <a:pt x="239" y="205"/>
                    </a:lnTo>
                    <a:lnTo>
                      <a:pt x="236" y="204"/>
                    </a:lnTo>
                    <a:lnTo>
                      <a:pt x="235" y="204"/>
                    </a:lnTo>
                    <a:lnTo>
                      <a:pt x="235" y="205"/>
                    </a:lnTo>
                    <a:lnTo>
                      <a:pt x="236" y="206"/>
                    </a:lnTo>
                    <a:lnTo>
                      <a:pt x="238" y="207"/>
                    </a:lnTo>
                    <a:lnTo>
                      <a:pt x="239" y="209"/>
                    </a:lnTo>
                    <a:lnTo>
                      <a:pt x="238" y="208"/>
                    </a:lnTo>
                    <a:lnTo>
                      <a:pt x="235" y="208"/>
                    </a:lnTo>
                    <a:lnTo>
                      <a:pt x="236" y="209"/>
                    </a:lnTo>
                    <a:lnTo>
                      <a:pt x="238" y="210"/>
                    </a:lnTo>
                    <a:lnTo>
                      <a:pt x="235" y="209"/>
                    </a:lnTo>
                    <a:lnTo>
                      <a:pt x="234" y="209"/>
                    </a:lnTo>
                    <a:lnTo>
                      <a:pt x="235" y="210"/>
                    </a:lnTo>
                    <a:lnTo>
                      <a:pt x="236" y="211"/>
                    </a:lnTo>
                    <a:lnTo>
                      <a:pt x="234" y="211"/>
                    </a:lnTo>
                    <a:lnTo>
                      <a:pt x="233" y="210"/>
                    </a:lnTo>
                    <a:lnTo>
                      <a:pt x="232" y="210"/>
                    </a:lnTo>
                    <a:lnTo>
                      <a:pt x="232" y="209"/>
                    </a:lnTo>
                    <a:lnTo>
                      <a:pt x="231" y="208"/>
                    </a:lnTo>
                    <a:lnTo>
                      <a:pt x="231" y="208"/>
                    </a:lnTo>
                    <a:lnTo>
                      <a:pt x="229" y="207"/>
                    </a:lnTo>
                    <a:lnTo>
                      <a:pt x="228" y="207"/>
                    </a:lnTo>
                    <a:lnTo>
                      <a:pt x="228" y="207"/>
                    </a:lnTo>
                    <a:lnTo>
                      <a:pt x="228" y="208"/>
                    </a:lnTo>
                    <a:lnTo>
                      <a:pt x="229" y="209"/>
                    </a:lnTo>
                    <a:lnTo>
                      <a:pt x="230" y="209"/>
                    </a:lnTo>
                    <a:lnTo>
                      <a:pt x="231" y="210"/>
                    </a:lnTo>
                    <a:lnTo>
                      <a:pt x="233" y="210"/>
                    </a:lnTo>
                    <a:lnTo>
                      <a:pt x="234" y="212"/>
                    </a:lnTo>
                    <a:lnTo>
                      <a:pt x="235" y="213"/>
                    </a:lnTo>
                    <a:lnTo>
                      <a:pt x="233" y="212"/>
                    </a:lnTo>
                    <a:lnTo>
                      <a:pt x="231" y="212"/>
                    </a:lnTo>
                    <a:lnTo>
                      <a:pt x="232" y="213"/>
                    </a:lnTo>
                    <a:lnTo>
                      <a:pt x="233" y="214"/>
                    </a:lnTo>
                    <a:lnTo>
                      <a:pt x="232" y="214"/>
                    </a:lnTo>
                    <a:lnTo>
                      <a:pt x="230" y="213"/>
                    </a:lnTo>
                    <a:lnTo>
                      <a:pt x="231" y="214"/>
                    </a:lnTo>
                    <a:lnTo>
                      <a:pt x="232" y="216"/>
                    </a:lnTo>
                    <a:lnTo>
                      <a:pt x="230" y="216"/>
                    </a:lnTo>
                    <a:lnTo>
                      <a:pt x="229" y="214"/>
                    </a:lnTo>
                    <a:lnTo>
                      <a:pt x="228" y="213"/>
                    </a:lnTo>
                    <a:lnTo>
                      <a:pt x="227" y="212"/>
                    </a:lnTo>
                    <a:lnTo>
                      <a:pt x="226" y="212"/>
                    </a:lnTo>
                    <a:lnTo>
                      <a:pt x="225" y="211"/>
                    </a:lnTo>
                    <a:lnTo>
                      <a:pt x="224" y="211"/>
                    </a:lnTo>
                    <a:lnTo>
                      <a:pt x="224" y="211"/>
                    </a:lnTo>
                    <a:lnTo>
                      <a:pt x="225" y="212"/>
                    </a:lnTo>
                    <a:lnTo>
                      <a:pt x="226" y="213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30" y="217"/>
                    </a:lnTo>
                    <a:lnTo>
                      <a:pt x="231" y="218"/>
                    </a:lnTo>
                    <a:lnTo>
                      <a:pt x="232" y="219"/>
                    </a:lnTo>
                    <a:lnTo>
                      <a:pt x="233" y="220"/>
                    </a:lnTo>
                    <a:lnTo>
                      <a:pt x="231" y="220"/>
                    </a:lnTo>
                    <a:lnTo>
                      <a:pt x="230" y="219"/>
                    </a:lnTo>
                    <a:lnTo>
                      <a:pt x="228" y="219"/>
                    </a:lnTo>
                    <a:lnTo>
                      <a:pt x="226" y="218"/>
                    </a:lnTo>
                    <a:lnTo>
                      <a:pt x="227" y="219"/>
                    </a:lnTo>
                    <a:lnTo>
                      <a:pt x="228" y="221"/>
                    </a:lnTo>
                    <a:lnTo>
                      <a:pt x="227" y="220"/>
                    </a:lnTo>
                    <a:lnTo>
                      <a:pt x="225" y="219"/>
                    </a:lnTo>
                    <a:lnTo>
                      <a:pt x="223" y="219"/>
                    </a:lnTo>
                    <a:lnTo>
                      <a:pt x="222" y="218"/>
                    </a:lnTo>
                    <a:lnTo>
                      <a:pt x="223" y="220"/>
                    </a:lnTo>
                    <a:lnTo>
                      <a:pt x="224" y="221"/>
                    </a:lnTo>
                    <a:lnTo>
                      <a:pt x="225" y="221"/>
                    </a:lnTo>
                    <a:lnTo>
                      <a:pt x="227" y="222"/>
                    </a:lnTo>
                    <a:lnTo>
                      <a:pt x="228" y="223"/>
                    </a:lnTo>
                    <a:lnTo>
                      <a:pt x="229" y="224"/>
                    </a:lnTo>
                    <a:lnTo>
                      <a:pt x="227" y="224"/>
                    </a:lnTo>
                    <a:lnTo>
                      <a:pt x="226" y="223"/>
                    </a:lnTo>
                    <a:lnTo>
                      <a:pt x="227" y="224"/>
                    </a:lnTo>
                    <a:lnTo>
                      <a:pt x="228" y="226"/>
                    </a:lnTo>
                    <a:lnTo>
                      <a:pt x="226" y="225"/>
                    </a:lnTo>
                    <a:lnTo>
                      <a:pt x="224" y="225"/>
                    </a:lnTo>
                    <a:lnTo>
                      <a:pt x="225" y="226"/>
                    </a:lnTo>
                    <a:lnTo>
                      <a:pt x="226" y="227"/>
                    </a:lnTo>
                    <a:lnTo>
                      <a:pt x="225" y="227"/>
                    </a:lnTo>
                    <a:lnTo>
                      <a:pt x="223" y="226"/>
                    </a:lnTo>
                    <a:lnTo>
                      <a:pt x="221" y="225"/>
                    </a:lnTo>
                    <a:lnTo>
                      <a:pt x="219" y="225"/>
                    </a:lnTo>
                    <a:lnTo>
                      <a:pt x="221" y="226"/>
                    </a:lnTo>
                    <a:lnTo>
                      <a:pt x="222" y="227"/>
                    </a:lnTo>
                    <a:lnTo>
                      <a:pt x="223" y="229"/>
                    </a:lnTo>
                    <a:lnTo>
                      <a:pt x="224" y="230"/>
                    </a:lnTo>
                    <a:lnTo>
                      <a:pt x="222" y="229"/>
                    </a:lnTo>
                    <a:lnTo>
                      <a:pt x="221" y="229"/>
                    </a:lnTo>
                    <a:lnTo>
                      <a:pt x="222" y="230"/>
                    </a:lnTo>
                    <a:lnTo>
                      <a:pt x="223" y="232"/>
                    </a:lnTo>
                    <a:lnTo>
                      <a:pt x="221" y="232"/>
                    </a:lnTo>
                    <a:lnTo>
                      <a:pt x="218" y="230"/>
                    </a:lnTo>
                    <a:lnTo>
                      <a:pt x="219" y="232"/>
                    </a:lnTo>
                    <a:lnTo>
                      <a:pt x="221" y="234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8" y="234"/>
                    </a:lnTo>
                    <a:lnTo>
                      <a:pt x="219" y="235"/>
                    </a:lnTo>
                    <a:lnTo>
                      <a:pt x="217" y="234"/>
                    </a:lnTo>
                    <a:lnTo>
                      <a:pt x="216" y="234"/>
                    </a:lnTo>
                    <a:lnTo>
                      <a:pt x="217" y="235"/>
                    </a:lnTo>
                    <a:lnTo>
                      <a:pt x="218" y="236"/>
                    </a:lnTo>
                    <a:lnTo>
                      <a:pt x="216" y="236"/>
                    </a:lnTo>
                    <a:lnTo>
                      <a:pt x="215" y="235"/>
                    </a:lnTo>
                    <a:lnTo>
                      <a:pt x="216" y="236"/>
                    </a:lnTo>
                    <a:lnTo>
                      <a:pt x="216" y="238"/>
                    </a:lnTo>
                    <a:lnTo>
                      <a:pt x="215" y="237"/>
                    </a:lnTo>
                    <a:lnTo>
                      <a:pt x="213" y="237"/>
                    </a:lnTo>
                    <a:lnTo>
                      <a:pt x="212" y="235"/>
                    </a:lnTo>
                    <a:lnTo>
                      <a:pt x="211" y="234"/>
                    </a:lnTo>
                    <a:lnTo>
                      <a:pt x="210" y="234"/>
                    </a:lnTo>
                    <a:lnTo>
                      <a:pt x="208" y="233"/>
                    </a:lnTo>
                    <a:lnTo>
                      <a:pt x="209" y="234"/>
                    </a:lnTo>
                    <a:lnTo>
                      <a:pt x="210" y="236"/>
                    </a:lnTo>
                    <a:lnTo>
                      <a:pt x="212" y="236"/>
                    </a:lnTo>
                    <a:lnTo>
                      <a:pt x="213" y="237"/>
                    </a:lnTo>
                    <a:lnTo>
                      <a:pt x="214" y="238"/>
                    </a:lnTo>
                    <a:lnTo>
                      <a:pt x="215" y="239"/>
                    </a:lnTo>
                    <a:lnTo>
                      <a:pt x="214" y="238"/>
                    </a:lnTo>
                    <a:lnTo>
                      <a:pt x="212" y="238"/>
                    </a:lnTo>
                    <a:lnTo>
                      <a:pt x="213" y="239"/>
                    </a:lnTo>
                    <a:lnTo>
                      <a:pt x="214" y="240"/>
                    </a:lnTo>
                    <a:lnTo>
                      <a:pt x="215" y="242"/>
                    </a:lnTo>
                    <a:lnTo>
                      <a:pt x="216" y="243"/>
                    </a:lnTo>
                    <a:lnTo>
                      <a:pt x="214" y="242"/>
                    </a:lnTo>
                    <a:lnTo>
                      <a:pt x="213" y="242"/>
                    </a:lnTo>
                    <a:lnTo>
                      <a:pt x="211" y="241"/>
                    </a:lnTo>
                    <a:lnTo>
                      <a:pt x="209" y="241"/>
                    </a:lnTo>
                    <a:lnTo>
                      <a:pt x="210" y="242"/>
                    </a:lnTo>
                    <a:lnTo>
                      <a:pt x="211" y="243"/>
                    </a:lnTo>
                    <a:lnTo>
                      <a:pt x="213" y="244"/>
                    </a:lnTo>
                    <a:lnTo>
                      <a:pt x="213" y="246"/>
                    </a:lnTo>
                    <a:lnTo>
                      <a:pt x="212" y="245"/>
                    </a:lnTo>
                    <a:lnTo>
                      <a:pt x="210" y="245"/>
                    </a:lnTo>
                    <a:lnTo>
                      <a:pt x="211" y="246"/>
                    </a:lnTo>
                    <a:lnTo>
                      <a:pt x="212" y="247"/>
                    </a:lnTo>
                    <a:lnTo>
                      <a:pt x="210" y="246"/>
                    </a:lnTo>
                    <a:lnTo>
                      <a:pt x="209" y="246"/>
                    </a:lnTo>
                    <a:lnTo>
                      <a:pt x="210" y="247"/>
                    </a:lnTo>
                    <a:lnTo>
                      <a:pt x="211" y="249"/>
                    </a:lnTo>
                    <a:lnTo>
                      <a:pt x="209" y="249"/>
                    </a:lnTo>
                    <a:lnTo>
                      <a:pt x="208" y="247"/>
                    </a:lnTo>
                    <a:lnTo>
                      <a:pt x="206" y="247"/>
                    </a:lnTo>
                    <a:lnTo>
                      <a:pt x="204" y="246"/>
                    </a:lnTo>
                    <a:lnTo>
                      <a:pt x="205" y="247"/>
                    </a:lnTo>
                    <a:lnTo>
                      <a:pt x="206" y="250"/>
                    </a:lnTo>
                    <a:lnTo>
                      <a:pt x="207" y="251"/>
                    </a:lnTo>
                    <a:lnTo>
                      <a:pt x="208" y="252"/>
                    </a:lnTo>
                    <a:lnTo>
                      <a:pt x="207" y="252"/>
                    </a:lnTo>
                    <a:lnTo>
                      <a:pt x="205" y="251"/>
                    </a:lnTo>
                    <a:lnTo>
                      <a:pt x="206" y="252"/>
                    </a:lnTo>
                    <a:lnTo>
                      <a:pt x="207" y="253"/>
                    </a:lnTo>
                    <a:lnTo>
                      <a:pt x="205" y="253"/>
                    </a:lnTo>
                    <a:lnTo>
                      <a:pt x="204" y="252"/>
                    </a:lnTo>
                    <a:lnTo>
                      <a:pt x="205" y="254"/>
                    </a:lnTo>
                    <a:lnTo>
                      <a:pt x="206" y="255"/>
                    </a:lnTo>
                    <a:lnTo>
                      <a:pt x="204" y="254"/>
                    </a:lnTo>
                    <a:lnTo>
                      <a:pt x="202" y="254"/>
                    </a:lnTo>
                    <a:lnTo>
                      <a:pt x="204" y="255"/>
                    </a:lnTo>
                    <a:lnTo>
                      <a:pt x="205" y="256"/>
                    </a:lnTo>
                    <a:lnTo>
                      <a:pt x="202" y="256"/>
                    </a:lnTo>
                    <a:lnTo>
                      <a:pt x="200" y="255"/>
                    </a:lnTo>
                    <a:lnTo>
                      <a:pt x="201" y="256"/>
                    </a:lnTo>
                    <a:lnTo>
                      <a:pt x="202" y="258"/>
                    </a:lnTo>
                    <a:lnTo>
                      <a:pt x="201" y="257"/>
                    </a:lnTo>
                    <a:lnTo>
                      <a:pt x="199" y="257"/>
                    </a:lnTo>
                    <a:lnTo>
                      <a:pt x="200" y="258"/>
                    </a:lnTo>
                    <a:lnTo>
                      <a:pt x="201" y="259"/>
                    </a:lnTo>
                    <a:lnTo>
                      <a:pt x="199" y="259"/>
                    </a:lnTo>
                    <a:lnTo>
                      <a:pt x="198" y="258"/>
                    </a:lnTo>
                    <a:lnTo>
                      <a:pt x="199" y="259"/>
                    </a:lnTo>
                    <a:lnTo>
                      <a:pt x="200" y="260"/>
                    </a:lnTo>
                    <a:lnTo>
                      <a:pt x="198" y="260"/>
                    </a:lnTo>
                    <a:lnTo>
                      <a:pt x="197" y="259"/>
                    </a:lnTo>
                    <a:lnTo>
                      <a:pt x="198" y="261"/>
                    </a:lnTo>
                    <a:lnTo>
                      <a:pt x="199" y="262"/>
                    </a:lnTo>
                    <a:lnTo>
                      <a:pt x="197" y="261"/>
                    </a:lnTo>
                    <a:lnTo>
                      <a:pt x="195" y="261"/>
                    </a:lnTo>
                    <a:lnTo>
                      <a:pt x="196" y="262"/>
                    </a:lnTo>
                    <a:lnTo>
                      <a:pt x="197" y="263"/>
                    </a:lnTo>
                    <a:lnTo>
                      <a:pt x="196" y="263"/>
                    </a:lnTo>
                    <a:lnTo>
                      <a:pt x="194" y="262"/>
                    </a:lnTo>
                    <a:lnTo>
                      <a:pt x="193" y="261"/>
                    </a:lnTo>
                    <a:lnTo>
                      <a:pt x="192" y="260"/>
                    </a:lnTo>
                    <a:lnTo>
                      <a:pt x="191" y="259"/>
                    </a:lnTo>
                    <a:lnTo>
                      <a:pt x="189" y="259"/>
                    </a:lnTo>
                    <a:lnTo>
                      <a:pt x="190" y="260"/>
                    </a:lnTo>
                    <a:lnTo>
                      <a:pt x="191" y="261"/>
                    </a:lnTo>
                    <a:lnTo>
                      <a:pt x="193" y="262"/>
                    </a:lnTo>
                    <a:lnTo>
                      <a:pt x="194" y="262"/>
                    </a:lnTo>
                    <a:lnTo>
                      <a:pt x="195" y="264"/>
                    </a:lnTo>
                    <a:lnTo>
                      <a:pt x="196" y="266"/>
                    </a:lnTo>
                    <a:lnTo>
                      <a:pt x="195" y="264"/>
                    </a:lnTo>
                    <a:lnTo>
                      <a:pt x="193" y="264"/>
                    </a:lnTo>
                    <a:lnTo>
                      <a:pt x="194" y="266"/>
                    </a:lnTo>
                    <a:lnTo>
                      <a:pt x="195" y="267"/>
                    </a:lnTo>
                    <a:lnTo>
                      <a:pt x="196" y="268"/>
                    </a:lnTo>
                    <a:lnTo>
                      <a:pt x="197" y="269"/>
                    </a:lnTo>
                    <a:lnTo>
                      <a:pt x="195" y="269"/>
                    </a:lnTo>
                    <a:lnTo>
                      <a:pt x="194" y="268"/>
                    </a:lnTo>
                    <a:lnTo>
                      <a:pt x="192" y="268"/>
                    </a:lnTo>
                    <a:lnTo>
                      <a:pt x="191" y="267"/>
                    </a:lnTo>
                    <a:lnTo>
                      <a:pt x="189" y="267"/>
                    </a:lnTo>
                    <a:lnTo>
                      <a:pt x="186" y="266"/>
                    </a:lnTo>
                    <a:lnTo>
                      <a:pt x="188" y="267"/>
                    </a:lnTo>
                    <a:lnTo>
                      <a:pt x="188" y="268"/>
                    </a:lnTo>
                    <a:lnTo>
                      <a:pt x="189" y="268"/>
                    </a:lnTo>
                    <a:lnTo>
                      <a:pt x="189" y="269"/>
                    </a:lnTo>
                    <a:lnTo>
                      <a:pt x="191" y="269"/>
                    </a:lnTo>
                    <a:lnTo>
                      <a:pt x="193" y="270"/>
                    </a:lnTo>
                    <a:lnTo>
                      <a:pt x="194" y="271"/>
                    </a:lnTo>
                    <a:lnTo>
                      <a:pt x="194" y="272"/>
                    </a:lnTo>
                    <a:lnTo>
                      <a:pt x="193" y="272"/>
                    </a:lnTo>
                    <a:lnTo>
                      <a:pt x="191" y="271"/>
                    </a:lnTo>
                    <a:lnTo>
                      <a:pt x="192" y="272"/>
                    </a:lnTo>
                    <a:lnTo>
                      <a:pt x="193" y="274"/>
                    </a:lnTo>
                    <a:lnTo>
                      <a:pt x="192" y="273"/>
                    </a:lnTo>
                    <a:lnTo>
                      <a:pt x="190" y="273"/>
                    </a:lnTo>
                    <a:lnTo>
                      <a:pt x="191" y="274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4"/>
                    </a:lnTo>
                    <a:lnTo>
                      <a:pt x="190" y="275"/>
                    </a:lnTo>
                    <a:lnTo>
                      <a:pt x="191" y="276"/>
                    </a:lnTo>
                    <a:lnTo>
                      <a:pt x="189" y="276"/>
                    </a:lnTo>
                    <a:lnTo>
                      <a:pt x="188" y="275"/>
                    </a:lnTo>
                    <a:lnTo>
                      <a:pt x="189" y="277"/>
                    </a:lnTo>
                    <a:lnTo>
                      <a:pt x="190" y="278"/>
                    </a:lnTo>
                    <a:lnTo>
                      <a:pt x="188" y="277"/>
                    </a:lnTo>
                    <a:lnTo>
                      <a:pt x="185" y="277"/>
                    </a:lnTo>
                    <a:lnTo>
                      <a:pt x="186" y="278"/>
                    </a:lnTo>
                    <a:lnTo>
                      <a:pt x="188" y="279"/>
                    </a:lnTo>
                    <a:lnTo>
                      <a:pt x="186" y="279"/>
                    </a:lnTo>
                    <a:lnTo>
                      <a:pt x="184" y="278"/>
                    </a:lnTo>
                    <a:lnTo>
                      <a:pt x="185" y="280"/>
                    </a:lnTo>
                    <a:lnTo>
                      <a:pt x="186" y="281"/>
                    </a:lnTo>
                    <a:lnTo>
                      <a:pt x="185" y="280"/>
                    </a:lnTo>
                    <a:lnTo>
                      <a:pt x="183" y="280"/>
                    </a:lnTo>
                    <a:lnTo>
                      <a:pt x="184" y="281"/>
                    </a:lnTo>
                    <a:lnTo>
                      <a:pt x="185" y="283"/>
                    </a:lnTo>
                    <a:lnTo>
                      <a:pt x="183" y="283"/>
                    </a:lnTo>
                    <a:lnTo>
                      <a:pt x="182" y="281"/>
                    </a:lnTo>
                    <a:lnTo>
                      <a:pt x="183" y="283"/>
                    </a:lnTo>
                    <a:lnTo>
                      <a:pt x="184" y="285"/>
                    </a:lnTo>
                    <a:lnTo>
                      <a:pt x="182" y="284"/>
                    </a:lnTo>
                    <a:lnTo>
                      <a:pt x="180" y="284"/>
                    </a:lnTo>
                    <a:lnTo>
                      <a:pt x="182" y="285"/>
                    </a:lnTo>
                    <a:lnTo>
                      <a:pt x="182" y="286"/>
                    </a:lnTo>
                    <a:lnTo>
                      <a:pt x="181" y="285"/>
                    </a:lnTo>
                    <a:lnTo>
                      <a:pt x="179" y="285"/>
                    </a:lnTo>
                    <a:lnTo>
                      <a:pt x="180" y="286"/>
                    </a:lnTo>
                    <a:lnTo>
                      <a:pt x="181" y="287"/>
                    </a:lnTo>
                    <a:lnTo>
                      <a:pt x="180" y="287"/>
                    </a:lnTo>
                    <a:lnTo>
                      <a:pt x="178" y="286"/>
                    </a:lnTo>
                    <a:lnTo>
                      <a:pt x="179" y="288"/>
                    </a:lnTo>
                    <a:lnTo>
                      <a:pt x="180" y="289"/>
                    </a:lnTo>
                    <a:lnTo>
                      <a:pt x="178" y="288"/>
                    </a:lnTo>
                    <a:lnTo>
                      <a:pt x="177" y="288"/>
                    </a:lnTo>
                    <a:lnTo>
                      <a:pt x="178" y="289"/>
                    </a:lnTo>
                    <a:lnTo>
                      <a:pt x="179" y="290"/>
                    </a:lnTo>
                    <a:lnTo>
                      <a:pt x="177" y="290"/>
                    </a:lnTo>
                    <a:lnTo>
                      <a:pt x="176" y="289"/>
                    </a:lnTo>
                    <a:lnTo>
                      <a:pt x="175" y="288"/>
                    </a:lnTo>
                    <a:lnTo>
                      <a:pt x="174" y="287"/>
                    </a:lnTo>
                    <a:lnTo>
                      <a:pt x="172" y="286"/>
                    </a:lnTo>
                    <a:lnTo>
                      <a:pt x="169" y="286"/>
                    </a:lnTo>
                    <a:lnTo>
                      <a:pt x="168" y="285"/>
                    </a:lnTo>
                    <a:lnTo>
                      <a:pt x="167" y="283"/>
                    </a:lnTo>
                    <a:lnTo>
                      <a:pt x="166" y="283"/>
                    </a:lnTo>
                    <a:lnTo>
                      <a:pt x="164" y="283"/>
                    </a:lnTo>
                    <a:lnTo>
                      <a:pt x="163" y="280"/>
                    </a:lnTo>
                    <a:lnTo>
                      <a:pt x="162" y="279"/>
                    </a:lnTo>
                    <a:lnTo>
                      <a:pt x="160" y="279"/>
                    </a:lnTo>
                    <a:lnTo>
                      <a:pt x="159" y="278"/>
                    </a:lnTo>
                    <a:lnTo>
                      <a:pt x="160" y="279"/>
                    </a:lnTo>
                    <a:lnTo>
                      <a:pt x="161" y="281"/>
                    </a:lnTo>
                    <a:lnTo>
                      <a:pt x="162" y="281"/>
                    </a:lnTo>
                    <a:lnTo>
                      <a:pt x="164" y="283"/>
                    </a:lnTo>
                    <a:lnTo>
                      <a:pt x="165" y="284"/>
                    </a:lnTo>
                    <a:lnTo>
                      <a:pt x="166" y="285"/>
                    </a:lnTo>
                    <a:lnTo>
                      <a:pt x="168" y="285"/>
                    </a:lnTo>
                    <a:lnTo>
                      <a:pt x="169" y="286"/>
                    </a:lnTo>
                    <a:lnTo>
                      <a:pt x="171" y="287"/>
                    </a:lnTo>
                    <a:lnTo>
                      <a:pt x="172" y="288"/>
                    </a:lnTo>
                    <a:lnTo>
                      <a:pt x="174" y="289"/>
                    </a:lnTo>
                    <a:lnTo>
                      <a:pt x="176" y="289"/>
                    </a:lnTo>
                    <a:lnTo>
                      <a:pt x="177" y="290"/>
                    </a:lnTo>
                    <a:lnTo>
                      <a:pt x="178" y="292"/>
                    </a:lnTo>
                    <a:lnTo>
                      <a:pt x="176" y="291"/>
                    </a:lnTo>
                    <a:lnTo>
                      <a:pt x="174" y="291"/>
                    </a:lnTo>
                    <a:lnTo>
                      <a:pt x="175" y="292"/>
                    </a:lnTo>
                    <a:lnTo>
                      <a:pt x="176" y="293"/>
                    </a:lnTo>
                    <a:lnTo>
                      <a:pt x="175" y="293"/>
                    </a:lnTo>
                    <a:lnTo>
                      <a:pt x="173" y="292"/>
                    </a:lnTo>
                    <a:lnTo>
                      <a:pt x="174" y="293"/>
                    </a:lnTo>
                    <a:lnTo>
                      <a:pt x="175" y="294"/>
                    </a:lnTo>
                    <a:lnTo>
                      <a:pt x="174" y="294"/>
                    </a:lnTo>
                    <a:lnTo>
                      <a:pt x="172" y="293"/>
                    </a:lnTo>
                    <a:lnTo>
                      <a:pt x="169" y="293"/>
                    </a:lnTo>
                    <a:lnTo>
                      <a:pt x="168" y="292"/>
                    </a:lnTo>
                    <a:lnTo>
                      <a:pt x="169" y="294"/>
                    </a:lnTo>
                    <a:lnTo>
                      <a:pt x="171" y="295"/>
                    </a:lnTo>
                    <a:lnTo>
                      <a:pt x="172" y="296"/>
                    </a:lnTo>
                    <a:lnTo>
                      <a:pt x="173" y="297"/>
                    </a:lnTo>
                    <a:lnTo>
                      <a:pt x="171" y="297"/>
                    </a:lnTo>
                    <a:lnTo>
                      <a:pt x="168" y="296"/>
                    </a:lnTo>
                    <a:lnTo>
                      <a:pt x="169" y="297"/>
                    </a:lnTo>
                    <a:lnTo>
                      <a:pt x="171" y="300"/>
                    </a:lnTo>
                    <a:lnTo>
                      <a:pt x="169" y="299"/>
                    </a:lnTo>
                    <a:lnTo>
                      <a:pt x="167" y="299"/>
                    </a:lnTo>
                    <a:lnTo>
                      <a:pt x="168" y="300"/>
                    </a:lnTo>
                    <a:lnTo>
                      <a:pt x="169" y="301"/>
                    </a:lnTo>
                    <a:lnTo>
                      <a:pt x="168" y="301"/>
                    </a:lnTo>
                    <a:lnTo>
                      <a:pt x="166" y="300"/>
                    </a:lnTo>
                    <a:lnTo>
                      <a:pt x="165" y="299"/>
                    </a:lnTo>
                    <a:lnTo>
                      <a:pt x="164" y="297"/>
                    </a:lnTo>
                    <a:lnTo>
                      <a:pt x="163" y="296"/>
                    </a:lnTo>
                    <a:lnTo>
                      <a:pt x="162" y="296"/>
                    </a:lnTo>
                    <a:lnTo>
                      <a:pt x="161" y="296"/>
                    </a:lnTo>
                    <a:lnTo>
                      <a:pt x="161" y="296"/>
                    </a:lnTo>
                    <a:lnTo>
                      <a:pt x="162" y="297"/>
                    </a:lnTo>
                    <a:lnTo>
                      <a:pt x="163" y="299"/>
                    </a:lnTo>
                    <a:lnTo>
                      <a:pt x="164" y="300"/>
                    </a:lnTo>
                    <a:lnTo>
                      <a:pt x="166" y="300"/>
                    </a:lnTo>
                    <a:lnTo>
                      <a:pt x="167" y="301"/>
                    </a:lnTo>
                    <a:lnTo>
                      <a:pt x="168" y="302"/>
                    </a:lnTo>
                    <a:lnTo>
                      <a:pt x="169" y="304"/>
                    </a:lnTo>
                    <a:lnTo>
                      <a:pt x="171" y="305"/>
                    </a:lnTo>
                    <a:lnTo>
                      <a:pt x="168" y="304"/>
                    </a:lnTo>
                    <a:lnTo>
                      <a:pt x="167" y="304"/>
                    </a:lnTo>
                    <a:lnTo>
                      <a:pt x="168" y="305"/>
                    </a:lnTo>
                    <a:lnTo>
                      <a:pt x="169" y="306"/>
                    </a:lnTo>
                    <a:lnTo>
                      <a:pt x="166" y="305"/>
                    </a:lnTo>
                    <a:lnTo>
                      <a:pt x="164" y="305"/>
                    </a:lnTo>
                    <a:lnTo>
                      <a:pt x="162" y="304"/>
                    </a:lnTo>
                    <a:lnTo>
                      <a:pt x="161" y="303"/>
                    </a:lnTo>
                    <a:lnTo>
                      <a:pt x="160" y="302"/>
                    </a:lnTo>
                    <a:lnTo>
                      <a:pt x="162" y="302"/>
                    </a:lnTo>
                    <a:lnTo>
                      <a:pt x="163" y="303"/>
                    </a:lnTo>
                    <a:lnTo>
                      <a:pt x="163" y="302"/>
                    </a:lnTo>
                    <a:lnTo>
                      <a:pt x="161" y="301"/>
                    </a:lnTo>
                    <a:lnTo>
                      <a:pt x="160" y="300"/>
                    </a:lnTo>
                    <a:lnTo>
                      <a:pt x="158" y="300"/>
                    </a:lnTo>
                    <a:lnTo>
                      <a:pt x="157" y="299"/>
                    </a:lnTo>
                    <a:lnTo>
                      <a:pt x="155" y="299"/>
                    </a:lnTo>
                    <a:lnTo>
                      <a:pt x="153" y="296"/>
                    </a:lnTo>
                    <a:lnTo>
                      <a:pt x="152" y="295"/>
                    </a:lnTo>
                    <a:lnTo>
                      <a:pt x="150" y="295"/>
                    </a:lnTo>
                    <a:lnTo>
                      <a:pt x="149" y="294"/>
                    </a:lnTo>
                    <a:lnTo>
                      <a:pt x="150" y="295"/>
                    </a:lnTo>
                    <a:lnTo>
                      <a:pt x="151" y="297"/>
                    </a:lnTo>
                    <a:lnTo>
                      <a:pt x="152" y="297"/>
                    </a:lnTo>
                    <a:lnTo>
                      <a:pt x="155" y="299"/>
                    </a:lnTo>
                    <a:lnTo>
                      <a:pt x="156" y="300"/>
                    </a:lnTo>
                    <a:lnTo>
                      <a:pt x="157" y="301"/>
                    </a:lnTo>
                    <a:lnTo>
                      <a:pt x="158" y="302"/>
                    </a:lnTo>
                    <a:lnTo>
                      <a:pt x="159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3" y="306"/>
                    </a:lnTo>
                    <a:lnTo>
                      <a:pt x="164" y="307"/>
                    </a:lnTo>
                    <a:lnTo>
                      <a:pt x="165" y="308"/>
                    </a:lnTo>
                    <a:lnTo>
                      <a:pt x="166" y="309"/>
                    </a:lnTo>
                    <a:lnTo>
                      <a:pt x="165" y="309"/>
                    </a:lnTo>
                    <a:lnTo>
                      <a:pt x="163" y="308"/>
                    </a:lnTo>
                    <a:lnTo>
                      <a:pt x="164" y="309"/>
                    </a:lnTo>
                    <a:lnTo>
                      <a:pt x="165" y="310"/>
                    </a:lnTo>
                    <a:lnTo>
                      <a:pt x="163" y="310"/>
                    </a:lnTo>
                    <a:lnTo>
                      <a:pt x="162" y="309"/>
                    </a:lnTo>
                    <a:lnTo>
                      <a:pt x="163" y="311"/>
                    </a:lnTo>
                    <a:lnTo>
                      <a:pt x="164" y="312"/>
                    </a:lnTo>
                    <a:lnTo>
                      <a:pt x="162" y="311"/>
                    </a:lnTo>
                    <a:lnTo>
                      <a:pt x="161" y="311"/>
                    </a:lnTo>
                    <a:lnTo>
                      <a:pt x="160" y="310"/>
                    </a:lnTo>
                    <a:lnTo>
                      <a:pt x="159" y="309"/>
                    </a:lnTo>
                    <a:lnTo>
                      <a:pt x="158" y="308"/>
                    </a:lnTo>
                    <a:lnTo>
                      <a:pt x="157" y="308"/>
                    </a:lnTo>
                    <a:lnTo>
                      <a:pt x="156" y="308"/>
                    </a:lnTo>
                    <a:lnTo>
                      <a:pt x="155" y="308"/>
                    </a:lnTo>
                    <a:lnTo>
                      <a:pt x="156" y="309"/>
                    </a:lnTo>
                    <a:lnTo>
                      <a:pt x="157" y="310"/>
                    </a:lnTo>
                    <a:lnTo>
                      <a:pt x="159" y="310"/>
                    </a:lnTo>
                    <a:lnTo>
                      <a:pt x="161" y="311"/>
                    </a:lnTo>
                    <a:lnTo>
                      <a:pt x="162" y="312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59" y="312"/>
                    </a:lnTo>
                    <a:lnTo>
                      <a:pt x="160" y="313"/>
                    </a:lnTo>
                    <a:lnTo>
                      <a:pt x="161" y="316"/>
                    </a:lnTo>
                    <a:lnTo>
                      <a:pt x="160" y="314"/>
                    </a:lnTo>
                    <a:lnTo>
                      <a:pt x="158" y="314"/>
                    </a:lnTo>
                    <a:lnTo>
                      <a:pt x="156" y="313"/>
                    </a:lnTo>
                    <a:lnTo>
                      <a:pt x="155" y="313"/>
                    </a:lnTo>
                    <a:lnTo>
                      <a:pt x="156" y="314"/>
                    </a:lnTo>
                    <a:lnTo>
                      <a:pt x="157" y="316"/>
                    </a:lnTo>
                    <a:lnTo>
                      <a:pt x="155" y="316"/>
                    </a:lnTo>
                    <a:lnTo>
                      <a:pt x="153" y="314"/>
                    </a:lnTo>
                    <a:lnTo>
                      <a:pt x="155" y="316"/>
                    </a:lnTo>
                    <a:lnTo>
                      <a:pt x="156" y="318"/>
                    </a:lnTo>
                    <a:lnTo>
                      <a:pt x="157" y="318"/>
                    </a:lnTo>
                    <a:lnTo>
                      <a:pt x="159" y="318"/>
                    </a:lnTo>
                    <a:lnTo>
                      <a:pt x="160" y="320"/>
                    </a:lnTo>
                    <a:lnTo>
                      <a:pt x="161" y="321"/>
                    </a:lnTo>
                    <a:lnTo>
                      <a:pt x="159" y="320"/>
                    </a:lnTo>
                    <a:lnTo>
                      <a:pt x="158" y="320"/>
                    </a:lnTo>
                    <a:lnTo>
                      <a:pt x="156" y="319"/>
                    </a:lnTo>
                    <a:lnTo>
                      <a:pt x="153" y="319"/>
                    </a:lnTo>
                    <a:lnTo>
                      <a:pt x="155" y="320"/>
                    </a:lnTo>
                    <a:lnTo>
                      <a:pt x="156" y="321"/>
                    </a:lnTo>
                    <a:lnTo>
                      <a:pt x="158" y="323"/>
                    </a:lnTo>
                    <a:lnTo>
                      <a:pt x="159" y="324"/>
                    </a:lnTo>
                    <a:lnTo>
                      <a:pt x="157" y="323"/>
                    </a:lnTo>
                    <a:lnTo>
                      <a:pt x="155" y="323"/>
                    </a:lnTo>
                    <a:lnTo>
                      <a:pt x="153" y="322"/>
                    </a:lnTo>
                    <a:lnTo>
                      <a:pt x="151" y="322"/>
                    </a:lnTo>
                    <a:lnTo>
                      <a:pt x="152" y="323"/>
                    </a:lnTo>
                    <a:lnTo>
                      <a:pt x="153" y="324"/>
                    </a:lnTo>
                    <a:lnTo>
                      <a:pt x="155" y="325"/>
                    </a:lnTo>
                    <a:lnTo>
                      <a:pt x="156" y="327"/>
                    </a:lnTo>
                    <a:lnTo>
                      <a:pt x="155" y="326"/>
                    </a:lnTo>
                    <a:lnTo>
                      <a:pt x="152" y="326"/>
                    </a:lnTo>
                    <a:lnTo>
                      <a:pt x="153" y="327"/>
                    </a:lnTo>
                    <a:lnTo>
                      <a:pt x="155" y="328"/>
                    </a:lnTo>
                    <a:lnTo>
                      <a:pt x="152" y="328"/>
                    </a:lnTo>
                    <a:lnTo>
                      <a:pt x="151" y="327"/>
                    </a:lnTo>
                    <a:lnTo>
                      <a:pt x="149" y="327"/>
                    </a:lnTo>
                    <a:lnTo>
                      <a:pt x="148" y="326"/>
                    </a:lnTo>
                    <a:lnTo>
                      <a:pt x="147" y="325"/>
                    </a:lnTo>
                    <a:lnTo>
                      <a:pt x="145" y="324"/>
                    </a:lnTo>
                    <a:lnTo>
                      <a:pt x="145" y="324"/>
                    </a:lnTo>
                    <a:lnTo>
                      <a:pt x="144" y="323"/>
                    </a:lnTo>
                    <a:lnTo>
                      <a:pt x="143" y="323"/>
                    </a:lnTo>
                    <a:lnTo>
                      <a:pt x="142" y="323"/>
                    </a:lnTo>
                    <a:lnTo>
                      <a:pt x="143" y="324"/>
                    </a:lnTo>
                    <a:lnTo>
                      <a:pt x="144" y="325"/>
                    </a:lnTo>
                    <a:lnTo>
                      <a:pt x="146" y="326"/>
                    </a:lnTo>
                    <a:lnTo>
                      <a:pt x="148" y="326"/>
                    </a:lnTo>
                    <a:lnTo>
                      <a:pt x="149" y="327"/>
                    </a:lnTo>
                    <a:lnTo>
                      <a:pt x="150" y="329"/>
                    </a:lnTo>
                    <a:lnTo>
                      <a:pt x="151" y="330"/>
                    </a:lnTo>
                    <a:lnTo>
                      <a:pt x="152" y="331"/>
                    </a:lnTo>
                    <a:lnTo>
                      <a:pt x="150" y="331"/>
                    </a:lnTo>
                    <a:lnTo>
                      <a:pt x="148" y="330"/>
                    </a:lnTo>
                    <a:lnTo>
                      <a:pt x="149" y="331"/>
                    </a:lnTo>
                    <a:lnTo>
                      <a:pt x="150" y="333"/>
                    </a:lnTo>
                    <a:lnTo>
                      <a:pt x="149" y="333"/>
                    </a:lnTo>
                    <a:lnTo>
                      <a:pt x="147" y="331"/>
                    </a:lnTo>
                    <a:lnTo>
                      <a:pt x="148" y="334"/>
                    </a:lnTo>
                    <a:lnTo>
                      <a:pt x="149" y="335"/>
                    </a:lnTo>
                    <a:lnTo>
                      <a:pt x="148" y="334"/>
                    </a:lnTo>
                    <a:lnTo>
                      <a:pt x="146" y="334"/>
                    </a:lnTo>
                    <a:lnTo>
                      <a:pt x="147" y="335"/>
                    </a:lnTo>
                    <a:lnTo>
                      <a:pt x="148" y="336"/>
                    </a:lnTo>
                    <a:lnTo>
                      <a:pt x="146" y="336"/>
                    </a:lnTo>
                    <a:lnTo>
                      <a:pt x="145" y="335"/>
                    </a:lnTo>
                    <a:lnTo>
                      <a:pt x="146" y="337"/>
                    </a:lnTo>
                    <a:lnTo>
                      <a:pt x="147" y="338"/>
                    </a:lnTo>
                    <a:lnTo>
                      <a:pt x="145" y="337"/>
                    </a:lnTo>
                    <a:lnTo>
                      <a:pt x="144" y="337"/>
                    </a:lnTo>
                    <a:lnTo>
                      <a:pt x="145" y="338"/>
                    </a:lnTo>
                    <a:lnTo>
                      <a:pt x="146" y="339"/>
                    </a:lnTo>
                    <a:lnTo>
                      <a:pt x="144" y="339"/>
                    </a:lnTo>
                    <a:lnTo>
                      <a:pt x="142" y="338"/>
                    </a:lnTo>
                    <a:lnTo>
                      <a:pt x="143" y="339"/>
                    </a:lnTo>
                    <a:lnTo>
                      <a:pt x="145" y="341"/>
                    </a:lnTo>
                    <a:lnTo>
                      <a:pt x="143" y="340"/>
                    </a:lnTo>
                    <a:lnTo>
                      <a:pt x="141" y="340"/>
                    </a:lnTo>
                    <a:lnTo>
                      <a:pt x="142" y="341"/>
                    </a:lnTo>
                    <a:lnTo>
                      <a:pt x="143" y="342"/>
                    </a:lnTo>
                    <a:lnTo>
                      <a:pt x="142" y="342"/>
                    </a:lnTo>
                    <a:lnTo>
                      <a:pt x="140" y="341"/>
                    </a:lnTo>
                    <a:lnTo>
                      <a:pt x="141" y="342"/>
                    </a:lnTo>
                    <a:lnTo>
                      <a:pt x="142" y="343"/>
                    </a:lnTo>
                    <a:lnTo>
                      <a:pt x="141" y="343"/>
                    </a:lnTo>
                    <a:lnTo>
                      <a:pt x="139" y="343"/>
                    </a:lnTo>
                    <a:lnTo>
                      <a:pt x="136" y="342"/>
                    </a:lnTo>
                    <a:lnTo>
                      <a:pt x="135" y="342"/>
                    </a:lnTo>
                    <a:lnTo>
                      <a:pt x="136" y="343"/>
                    </a:lnTo>
                    <a:lnTo>
                      <a:pt x="138" y="344"/>
                    </a:lnTo>
                    <a:lnTo>
                      <a:pt x="139" y="345"/>
                    </a:lnTo>
                    <a:lnTo>
                      <a:pt x="141" y="345"/>
                    </a:lnTo>
                    <a:lnTo>
                      <a:pt x="142" y="346"/>
                    </a:lnTo>
                    <a:lnTo>
                      <a:pt x="143" y="347"/>
                    </a:lnTo>
                    <a:lnTo>
                      <a:pt x="141" y="347"/>
                    </a:lnTo>
                    <a:lnTo>
                      <a:pt x="140" y="346"/>
                    </a:lnTo>
                    <a:lnTo>
                      <a:pt x="141" y="349"/>
                    </a:lnTo>
                    <a:lnTo>
                      <a:pt x="142" y="350"/>
                    </a:lnTo>
                    <a:lnTo>
                      <a:pt x="140" y="349"/>
                    </a:lnTo>
                    <a:lnTo>
                      <a:pt x="139" y="349"/>
                    </a:lnTo>
                    <a:lnTo>
                      <a:pt x="140" y="350"/>
                    </a:lnTo>
                    <a:lnTo>
                      <a:pt x="141" y="351"/>
                    </a:lnTo>
                    <a:lnTo>
                      <a:pt x="139" y="351"/>
                    </a:lnTo>
                    <a:lnTo>
                      <a:pt x="136" y="350"/>
                    </a:lnTo>
                    <a:lnTo>
                      <a:pt x="135" y="350"/>
                    </a:lnTo>
                    <a:lnTo>
                      <a:pt x="133" y="349"/>
                    </a:lnTo>
                    <a:lnTo>
                      <a:pt x="134" y="350"/>
                    </a:lnTo>
                    <a:lnTo>
                      <a:pt x="135" y="352"/>
                    </a:lnTo>
                    <a:lnTo>
                      <a:pt x="136" y="353"/>
                    </a:lnTo>
                    <a:lnTo>
                      <a:pt x="138" y="354"/>
                    </a:lnTo>
                    <a:lnTo>
                      <a:pt x="136" y="354"/>
                    </a:lnTo>
                    <a:lnTo>
                      <a:pt x="134" y="353"/>
                    </a:lnTo>
                    <a:lnTo>
                      <a:pt x="135" y="354"/>
                    </a:lnTo>
                    <a:lnTo>
                      <a:pt x="136" y="355"/>
                    </a:lnTo>
                    <a:lnTo>
                      <a:pt x="134" y="355"/>
                    </a:lnTo>
                    <a:lnTo>
                      <a:pt x="133" y="355"/>
                    </a:lnTo>
                    <a:lnTo>
                      <a:pt x="131" y="354"/>
                    </a:lnTo>
                    <a:lnTo>
                      <a:pt x="130" y="354"/>
                    </a:lnTo>
                    <a:lnTo>
                      <a:pt x="130" y="355"/>
                    </a:lnTo>
                    <a:lnTo>
                      <a:pt x="132" y="356"/>
                    </a:lnTo>
                    <a:lnTo>
                      <a:pt x="133" y="357"/>
                    </a:lnTo>
                    <a:lnTo>
                      <a:pt x="134" y="358"/>
                    </a:lnTo>
                    <a:lnTo>
                      <a:pt x="132" y="358"/>
                    </a:lnTo>
                    <a:lnTo>
                      <a:pt x="130" y="357"/>
                    </a:lnTo>
                    <a:lnTo>
                      <a:pt x="132" y="359"/>
                    </a:lnTo>
                    <a:lnTo>
                      <a:pt x="133" y="360"/>
                    </a:lnTo>
                    <a:lnTo>
                      <a:pt x="131" y="359"/>
                    </a:lnTo>
                    <a:lnTo>
                      <a:pt x="129" y="359"/>
                    </a:lnTo>
                    <a:lnTo>
                      <a:pt x="128" y="358"/>
                    </a:lnTo>
                    <a:lnTo>
                      <a:pt x="126" y="358"/>
                    </a:lnTo>
                    <a:lnTo>
                      <a:pt x="127" y="359"/>
                    </a:lnTo>
                    <a:lnTo>
                      <a:pt x="128" y="360"/>
                    </a:lnTo>
                    <a:lnTo>
                      <a:pt x="129" y="362"/>
                    </a:lnTo>
                    <a:lnTo>
                      <a:pt x="130" y="363"/>
                    </a:lnTo>
                    <a:lnTo>
                      <a:pt x="129" y="362"/>
                    </a:lnTo>
                    <a:lnTo>
                      <a:pt x="127" y="362"/>
                    </a:lnTo>
                    <a:lnTo>
                      <a:pt x="128" y="363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6" y="363"/>
                    </a:lnTo>
                    <a:lnTo>
                      <a:pt x="127" y="364"/>
                    </a:lnTo>
                    <a:lnTo>
                      <a:pt x="128" y="367"/>
                    </a:lnTo>
                    <a:lnTo>
                      <a:pt x="126" y="366"/>
                    </a:lnTo>
                    <a:lnTo>
                      <a:pt x="125" y="366"/>
                    </a:lnTo>
                    <a:lnTo>
                      <a:pt x="123" y="364"/>
                    </a:lnTo>
                    <a:lnTo>
                      <a:pt x="121" y="364"/>
                    </a:lnTo>
                    <a:lnTo>
                      <a:pt x="122" y="366"/>
                    </a:lnTo>
                    <a:lnTo>
                      <a:pt x="123" y="367"/>
                    </a:lnTo>
                    <a:lnTo>
                      <a:pt x="125" y="368"/>
                    </a:lnTo>
                    <a:lnTo>
                      <a:pt x="125" y="369"/>
                    </a:lnTo>
                    <a:lnTo>
                      <a:pt x="124" y="369"/>
                    </a:lnTo>
                    <a:lnTo>
                      <a:pt x="122" y="369"/>
                    </a:lnTo>
                    <a:lnTo>
                      <a:pt x="123" y="370"/>
                    </a:lnTo>
                    <a:lnTo>
                      <a:pt x="124" y="371"/>
                    </a:lnTo>
                    <a:lnTo>
                      <a:pt x="123" y="371"/>
                    </a:lnTo>
                    <a:lnTo>
                      <a:pt x="121" y="370"/>
                    </a:lnTo>
                    <a:lnTo>
                      <a:pt x="122" y="371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19" y="372"/>
                    </a:lnTo>
                    <a:lnTo>
                      <a:pt x="121" y="373"/>
                    </a:lnTo>
                    <a:lnTo>
                      <a:pt x="122" y="374"/>
                    </a:lnTo>
                    <a:lnTo>
                      <a:pt x="119" y="373"/>
                    </a:lnTo>
                    <a:lnTo>
                      <a:pt x="118" y="373"/>
                    </a:lnTo>
                    <a:lnTo>
                      <a:pt x="117" y="372"/>
                    </a:lnTo>
                    <a:lnTo>
                      <a:pt x="116" y="371"/>
                    </a:lnTo>
                    <a:lnTo>
                      <a:pt x="114" y="370"/>
                    </a:lnTo>
                    <a:lnTo>
                      <a:pt x="112" y="370"/>
                    </a:lnTo>
                    <a:lnTo>
                      <a:pt x="113" y="371"/>
                    </a:lnTo>
                    <a:lnTo>
                      <a:pt x="114" y="372"/>
                    </a:lnTo>
                    <a:lnTo>
                      <a:pt x="116" y="373"/>
                    </a:lnTo>
                    <a:lnTo>
                      <a:pt x="118" y="373"/>
                    </a:lnTo>
                    <a:lnTo>
                      <a:pt x="119" y="374"/>
                    </a:lnTo>
                    <a:lnTo>
                      <a:pt x="121" y="375"/>
                    </a:lnTo>
                    <a:lnTo>
                      <a:pt x="118" y="375"/>
                    </a:lnTo>
                    <a:lnTo>
                      <a:pt x="116" y="374"/>
                    </a:lnTo>
                    <a:lnTo>
                      <a:pt x="118" y="376"/>
                    </a:lnTo>
                    <a:lnTo>
                      <a:pt x="118" y="377"/>
                    </a:lnTo>
                    <a:lnTo>
                      <a:pt x="117" y="376"/>
                    </a:lnTo>
                    <a:lnTo>
                      <a:pt x="115" y="376"/>
                    </a:lnTo>
                    <a:lnTo>
                      <a:pt x="116" y="377"/>
                    </a:lnTo>
                    <a:lnTo>
                      <a:pt x="117" y="378"/>
                    </a:lnTo>
                    <a:lnTo>
                      <a:pt x="116" y="378"/>
                    </a:lnTo>
                    <a:lnTo>
                      <a:pt x="114" y="377"/>
                    </a:lnTo>
                    <a:lnTo>
                      <a:pt x="115" y="379"/>
                    </a:lnTo>
                    <a:lnTo>
                      <a:pt x="116" y="380"/>
                    </a:lnTo>
                    <a:lnTo>
                      <a:pt x="114" y="379"/>
                    </a:lnTo>
                    <a:lnTo>
                      <a:pt x="113" y="379"/>
                    </a:lnTo>
                    <a:lnTo>
                      <a:pt x="114" y="380"/>
                    </a:lnTo>
                    <a:lnTo>
                      <a:pt x="115" y="381"/>
                    </a:lnTo>
                    <a:lnTo>
                      <a:pt x="113" y="381"/>
                    </a:lnTo>
                    <a:lnTo>
                      <a:pt x="112" y="380"/>
                    </a:lnTo>
                    <a:lnTo>
                      <a:pt x="113" y="381"/>
                    </a:lnTo>
                    <a:lnTo>
                      <a:pt x="114" y="384"/>
                    </a:lnTo>
                    <a:lnTo>
                      <a:pt x="112" y="383"/>
                    </a:lnTo>
                    <a:lnTo>
                      <a:pt x="110" y="383"/>
                    </a:lnTo>
                    <a:lnTo>
                      <a:pt x="111" y="384"/>
                    </a:lnTo>
                    <a:lnTo>
                      <a:pt x="113" y="385"/>
                    </a:lnTo>
                    <a:lnTo>
                      <a:pt x="114" y="386"/>
                    </a:lnTo>
                    <a:lnTo>
                      <a:pt x="115" y="387"/>
                    </a:lnTo>
                    <a:lnTo>
                      <a:pt x="113" y="387"/>
                    </a:lnTo>
                    <a:lnTo>
                      <a:pt x="111" y="386"/>
                    </a:lnTo>
                    <a:lnTo>
                      <a:pt x="112" y="388"/>
                    </a:lnTo>
                    <a:lnTo>
                      <a:pt x="113" y="389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1" y="389"/>
                    </a:lnTo>
                    <a:lnTo>
                      <a:pt x="112" y="390"/>
                    </a:lnTo>
                    <a:lnTo>
                      <a:pt x="111" y="390"/>
                    </a:lnTo>
                    <a:lnTo>
                      <a:pt x="109" y="389"/>
                    </a:lnTo>
                    <a:lnTo>
                      <a:pt x="110" y="391"/>
                    </a:lnTo>
                    <a:lnTo>
                      <a:pt x="111" y="392"/>
                    </a:lnTo>
                    <a:lnTo>
                      <a:pt x="110" y="391"/>
                    </a:lnTo>
                    <a:lnTo>
                      <a:pt x="108" y="391"/>
                    </a:lnTo>
                    <a:lnTo>
                      <a:pt x="109" y="392"/>
                    </a:lnTo>
                    <a:lnTo>
                      <a:pt x="110" y="393"/>
                    </a:lnTo>
                    <a:lnTo>
                      <a:pt x="109" y="393"/>
                    </a:lnTo>
                    <a:lnTo>
                      <a:pt x="107" y="392"/>
                    </a:lnTo>
                    <a:lnTo>
                      <a:pt x="106" y="391"/>
                    </a:lnTo>
                    <a:lnTo>
                      <a:pt x="105" y="390"/>
                    </a:lnTo>
                    <a:lnTo>
                      <a:pt x="102" y="390"/>
                    </a:lnTo>
                    <a:lnTo>
                      <a:pt x="100" y="389"/>
                    </a:lnTo>
                    <a:lnTo>
                      <a:pt x="99" y="388"/>
                    </a:lnTo>
                    <a:lnTo>
                      <a:pt x="98" y="387"/>
                    </a:lnTo>
                    <a:lnTo>
                      <a:pt x="97" y="387"/>
                    </a:lnTo>
                    <a:lnTo>
                      <a:pt x="95" y="386"/>
                    </a:lnTo>
                    <a:lnTo>
                      <a:pt x="94" y="385"/>
                    </a:lnTo>
                    <a:lnTo>
                      <a:pt x="93" y="384"/>
                    </a:lnTo>
                    <a:lnTo>
                      <a:pt x="92" y="384"/>
                    </a:lnTo>
                    <a:lnTo>
                      <a:pt x="91" y="383"/>
                    </a:lnTo>
                    <a:lnTo>
                      <a:pt x="90" y="383"/>
                    </a:lnTo>
                    <a:lnTo>
                      <a:pt x="90" y="383"/>
                    </a:lnTo>
                    <a:lnTo>
                      <a:pt x="91" y="384"/>
                    </a:lnTo>
                    <a:lnTo>
                      <a:pt x="92" y="385"/>
                    </a:lnTo>
                    <a:lnTo>
                      <a:pt x="93" y="386"/>
                    </a:lnTo>
                    <a:lnTo>
                      <a:pt x="95" y="386"/>
                    </a:lnTo>
                    <a:lnTo>
                      <a:pt x="96" y="387"/>
                    </a:lnTo>
                    <a:lnTo>
                      <a:pt x="97" y="389"/>
                    </a:lnTo>
                    <a:lnTo>
                      <a:pt x="99" y="389"/>
                    </a:lnTo>
                    <a:lnTo>
                      <a:pt x="100" y="389"/>
                    </a:lnTo>
                    <a:lnTo>
                      <a:pt x="102" y="390"/>
                    </a:lnTo>
                    <a:lnTo>
                      <a:pt x="103" y="392"/>
                    </a:lnTo>
                    <a:lnTo>
                      <a:pt x="105" y="392"/>
                    </a:lnTo>
                    <a:lnTo>
                      <a:pt x="107" y="392"/>
                    </a:lnTo>
                    <a:lnTo>
                      <a:pt x="108" y="394"/>
                    </a:lnTo>
                    <a:lnTo>
                      <a:pt x="109" y="395"/>
                    </a:lnTo>
                    <a:lnTo>
                      <a:pt x="107" y="394"/>
                    </a:lnTo>
                    <a:lnTo>
                      <a:pt x="106" y="394"/>
                    </a:lnTo>
                    <a:lnTo>
                      <a:pt x="107" y="395"/>
                    </a:lnTo>
                    <a:lnTo>
                      <a:pt x="108" y="396"/>
                    </a:lnTo>
                    <a:lnTo>
                      <a:pt x="109" y="397"/>
                    </a:lnTo>
                    <a:lnTo>
                      <a:pt x="110" y="398"/>
                    </a:lnTo>
                    <a:lnTo>
                      <a:pt x="108" y="398"/>
                    </a:lnTo>
                    <a:lnTo>
                      <a:pt x="107" y="398"/>
                    </a:lnTo>
                    <a:lnTo>
                      <a:pt x="105" y="397"/>
                    </a:lnTo>
                    <a:lnTo>
                      <a:pt x="102" y="397"/>
                    </a:lnTo>
                    <a:lnTo>
                      <a:pt x="103" y="398"/>
                    </a:lnTo>
                    <a:lnTo>
                      <a:pt x="106" y="400"/>
                    </a:lnTo>
                    <a:lnTo>
                      <a:pt x="107" y="401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3" y="402"/>
                    </a:lnTo>
                    <a:lnTo>
                      <a:pt x="105" y="403"/>
                    </a:lnTo>
                    <a:lnTo>
                      <a:pt x="107" y="404"/>
                    </a:lnTo>
                    <a:lnTo>
                      <a:pt x="105" y="403"/>
                    </a:lnTo>
                    <a:lnTo>
                      <a:pt x="102" y="403"/>
                    </a:lnTo>
                    <a:lnTo>
                      <a:pt x="103" y="404"/>
                    </a:lnTo>
                    <a:lnTo>
                      <a:pt x="105" y="405"/>
                    </a:lnTo>
                    <a:lnTo>
                      <a:pt x="103" y="405"/>
                    </a:lnTo>
                    <a:lnTo>
                      <a:pt x="101" y="405"/>
                    </a:lnTo>
                    <a:lnTo>
                      <a:pt x="102" y="406"/>
                    </a:lnTo>
                    <a:lnTo>
                      <a:pt x="103" y="407"/>
                    </a:lnTo>
                    <a:lnTo>
                      <a:pt x="102" y="406"/>
                    </a:lnTo>
                    <a:lnTo>
                      <a:pt x="100" y="406"/>
                    </a:lnTo>
                    <a:lnTo>
                      <a:pt x="101" y="407"/>
                    </a:lnTo>
                    <a:lnTo>
                      <a:pt x="102" y="408"/>
                    </a:lnTo>
                    <a:lnTo>
                      <a:pt x="100" y="408"/>
                    </a:lnTo>
                    <a:lnTo>
                      <a:pt x="99" y="407"/>
                    </a:lnTo>
                    <a:lnTo>
                      <a:pt x="100" y="409"/>
                    </a:lnTo>
                    <a:lnTo>
                      <a:pt x="101" y="410"/>
                    </a:lnTo>
                    <a:lnTo>
                      <a:pt x="99" y="409"/>
                    </a:lnTo>
                    <a:lnTo>
                      <a:pt x="98" y="409"/>
                    </a:lnTo>
                    <a:lnTo>
                      <a:pt x="99" y="410"/>
                    </a:lnTo>
                    <a:lnTo>
                      <a:pt x="100" y="411"/>
                    </a:lnTo>
                    <a:lnTo>
                      <a:pt x="98" y="411"/>
                    </a:lnTo>
                    <a:lnTo>
                      <a:pt x="97" y="410"/>
                    </a:lnTo>
                    <a:lnTo>
                      <a:pt x="98" y="411"/>
                    </a:lnTo>
                    <a:lnTo>
                      <a:pt x="99" y="413"/>
                    </a:lnTo>
                    <a:lnTo>
                      <a:pt x="100" y="414"/>
                    </a:lnTo>
                    <a:lnTo>
                      <a:pt x="101" y="416"/>
                    </a:lnTo>
                    <a:lnTo>
                      <a:pt x="99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3"/>
                    </a:lnTo>
                    <a:lnTo>
                      <a:pt x="95" y="414"/>
                    </a:lnTo>
                    <a:lnTo>
                      <a:pt x="97" y="417"/>
                    </a:lnTo>
                    <a:lnTo>
                      <a:pt x="95" y="416"/>
                    </a:lnTo>
                    <a:lnTo>
                      <a:pt x="93" y="416"/>
                    </a:lnTo>
                    <a:lnTo>
                      <a:pt x="94" y="417"/>
                    </a:lnTo>
                    <a:lnTo>
                      <a:pt x="95" y="418"/>
                    </a:lnTo>
                    <a:lnTo>
                      <a:pt x="97" y="419"/>
                    </a:lnTo>
                    <a:lnTo>
                      <a:pt x="98" y="420"/>
                    </a:lnTo>
                    <a:lnTo>
                      <a:pt x="96" y="420"/>
                    </a:lnTo>
                    <a:lnTo>
                      <a:pt x="94" y="420"/>
                    </a:lnTo>
                    <a:lnTo>
                      <a:pt x="92" y="419"/>
                    </a:lnTo>
                    <a:lnTo>
                      <a:pt x="91" y="419"/>
                    </a:lnTo>
                    <a:lnTo>
                      <a:pt x="92" y="420"/>
                    </a:lnTo>
                    <a:lnTo>
                      <a:pt x="93" y="421"/>
                    </a:lnTo>
                    <a:lnTo>
                      <a:pt x="94" y="422"/>
                    </a:lnTo>
                    <a:lnTo>
                      <a:pt x="95" y="423"/>
                    </a:lnTo>
                    <a:lnTo>
                      <a:pt x="94" y="423"/>
                    </a:lnTo>
                    <a:lnTo>
                      <a:pt x="92" y="423"/>
                    </a:lnTo>
                    <a:lnTo>
                      <a:pt x="93" y="424"/>
                    </a:lnTo>
                    <a:lnTo>
                      <a:pt x="94" y="425"/>
                    </a:lnTo>
                    <a:lnTo>
                      <a:pt x="93" y="424"/>
                    </a:lnTo>
                    <a:lnTo>
                      <a:pt x="91" y="424"/>
                    </a:lnTo>
                    <a:lnTo>
                      <a:pt x="92" y="425"/>
                    </a:lnTo>
                    <a:lnTo>
                      <a:pt x="93" y="426"/>
                    </a:lnTo>
                    <a:lnTo>
                      <a:pt x="91" y="426"/>
                    </a:lnTo>
                    <a:lnTo>
                      <a:pt x="90" y="425"/>
                    </a:lnTo>
                    <a:lnTo>
                      <a:pt x="91" y="427"/>
                    </a:lnTo>
                    <a:lnTo>
                      <a:pt x="92" y="428"/>
                    </a:lnTo>
                    <a:lnTo>
                      <a:pt x="90" y="427"/>
                    </a:lnTo>
                    <a:lnTo>
                      <a:pt x="89" y="427"/>
                    </a:lnTo>
                    <a:lnTo>
                      <a:pt x="86" y="426"/>
                    </a:lnTo>
                    <a:lnTo>
                      <a:pt x="85" y="425"/>
                    </a:lnTo>
                    <a:lnTo>
                      <a:pt x="85" y="425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2" y="424"/>
                    </a:lnTo>
                    <a:lnTo>
                      <a:pt x="83" y="425"/>
                    </a:lnTo>
                    <a:lnTo>
                      <a:pt x="84" y="426"/>
                    </a:lnTo>
                    <a:lnTo>
                      <a:pt x="86" y="427"/>
                    </a:lnTo>
                    <a:lnTo>
                      <a:pt x="89" y="427"/>
                    </a:lnTo>
                    <a:lnTo>
                      <a:pt x="90" y="428"/>
                    </a:lnTo>
                    <a:lnTo>
                      <a:pt x="91" y="429"/>
                    </a:lnTo>
                    <a:lnTo>
                      <a:pt x="92" y="430"/>
                    </a:lnTo>
                    <a:lnTo>
                      <a:pt x="93" y="431"/>
                    </a:lnTo>
                    <a:lnTo>
                      <a:pt x="91" y="431"/>
                    </a:lnTo>
                    <a:lnTo>
                      <a:pt x="90" y="431"/>
                    </a:lnTo>
                    <a:lnTo>
                      <a:pt x="91" y="433"/>
                    </a:lnTo>
                    <a:lnTo>
                      <a:pt x="92" y="434"/>
                    </a:lnTo>
                    <a:lnTo>
                      <a:pt x="90" y="434"/>
                    </a:lnTo>
                    <a:lnTo>
                      <a:pt x="88" y="433"/>
                    </a:lnTo>
                    <a:lnTo>
                      <a:pt x="86" y="433"/>
                    </a:lnTo>
                    <a:lnTo>
                      <a:pt x="84" y="431"/>
                    </a:lnTo>
                    <a:lnTo>
                      <a:pt x="85" y="433"/>
                    </a:lnTo>
                    <a:lnTo>
                      <a:pt x="86" y="435"/>
                    </a:lnTo>
                    <a:lnTo>
                      <a:pt x="89" y="436"/>
                    </a:lnTo>
                    <a:lnTo>
                      <a:pt x="89" y="437"/>
                    </a:lnTo>
                    <a:lnTo>
                      <a:pt x="88" y="436"/>
                    </a:lnTo>
                    <a:lnTo>
                      <a:pt x="85" y="436"/>
                    </a:lnTo>
                    <a:lnTo>
                      <a:pt x="86" y="437"/>
                    </a:lnTo>
                    <a:lnTo>
                      <a:pt x="88" y="438"/>
                    </a:lnTo>
                    <a:lnTo>
                      <a:pt x="86" y="438"/>
                    </a:lnTo>
                    <a:lnTo>
                      <a:pt x="84" y="438"/>
                    </a:lnTo>
                    <a:lnTo>
                      <a:pt x="85" y="439"/>
                    </a:lnTo>
                    <a:lnTo>
                      <a:pt x="86" y="440"/>
                    </a:lnTo>
                    <a:lnTo>
                      <a:pt x="85" y="439"/>
                    </a:lnTo>
                    <a:lnTo>
                      <a:pt x="83" y="439"/>
                    </a:lnTo>
                    <a:lnTo>
                      <a:pt x="84" y="440"/>
                    </a:lnTo>
                    <a:lnTo>
                      <a:pt x="85" y="441"/>
                    </a:lnTo>
                    <a:lnTo>
                      <a:pt x="83" y="441"/>
                    </a:lnTo>
                    <a:lnTo>
                      <a:pt x="82" y="441"/>
                    </a:lnTo>
                    <a:lnTo>
                      <a:pt x="83" y="442"/>
                    </a:lnTo>
                    <a:lnTo>
                      <a:pt x="84" y="443"/>
                    </a:lnTo>
                    <a:lnTo>
                      <a:pt x="82" y="442"/>
                    </a:lnTo>
                    <a:lnTo>
                      <a:pt x="81" y="442"/>
                    </a:lnTo>
                    <a:lnTo>
                      <a:pt x="82" y="443"/>
                    </a:lnTo>
                    <a:lnTo>
                      <a:pt x="83" y="444"/>
                    </a:lnTo>
                    <a:lnTo>
                      <a:pt x="81" y="444"/>
                    </a:lnTo>
                    <a:lnTo>
                      <a:pt x="79" y="444"/>
                    </a:lnTo>
                    <a:lnTo>
                      <a:pt x="81" y="445"/>
                    </a:lnTo>
                    <a:lnTo>
                      <a:pt x="82" y="446"/>
                    </a:lnTo>
                    <a:lnTo>
                      <a:pt x="80" y="445"/>
                    </a:lnTo>
                    <a:lnTo>
                      <a:pt x="78" y="445"/>
                    </a:lnTo>
                    <a:lnTo>
                      <a:pt x="79" y="446"/>
                    </a:lnTo>
                    <a:lnTo>
                      <a:pt x="81" y="447"/>
                    </a:lnTo>
                    <a:lnTo>
                      <a:pt x="82" y="448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8" y="448"/>
                    </a:lnTo>
                    <a:lnTo>
                      <a:pt x="76" y="448"/>
                    </a:lnTo>
                    <a:lnTo>
                      <a:pt x="77" y="450"/>
                    </a:lnTo>
                    <a:lnTo>
                      <a:pt x="78" y="451"/>
                    </a:lnTo>
                    <a:lnTo>
                      <a:pt x="77" y="451"/>
                    </a:lnTo>
                    <a:lnTo>
                      <a:pt x="75" y="450"/>
                    </a:lnTo>
                    <a:lnTo>
                      <a:pt x="76" y="451"/>
                    </a:lnTo>
                    <a:lnTo>
                      <a:pt x="77" y="453"/>
                    </a:lnTo>
                    <a:lnTo>
                      <a:pt x="78" y="454"/>
                    </a:lnTo>
                    <a:lnTo>
                      <a:pt x="79" y="455"/>
                    </a:lnTo>
                    <a:lnTo>
                      <a:pt x="78" y="454"/>
                    </a:lnTo>
                    <a:lnTo>
                      <a:pt x="76" y="454"/>
                    </a:lnTo>
                    <a:lnTo>
                      <a:pt x="77" y="455"/>
                    </a:lnTo>
                    <a:lnTo>
                      <a:pt x="78" y="456"/>
                    </a:lnTo>
                    <a:lnTo>
                      <a:pt x="77" y="456"/>
                    </a:lnTo>
                    <a:lnTo>
                      <a:pt x="75" y="456"/>
                    </a:lnTo>
                    <a:lnTo>
                      <a:pt x="76" y="457"/>
                    </a:lnTo>
                    <a:lnTo>
                      <a:pt x="77" y="458"/>
                    </a:lnTo>
                    <a:lnTo>
                      <a:pt x="75" y="458"/>
                    </a:lnTo>
                    <a:lnTo>
                      <a:pt x="74" y="457"/>
                    </a:lnTo>
                    <a:lnTo>
                      <a:pt x="75" y="458"/>
                    </a:lnTo>
                    <a:lnTo>
                      <a:pt x="76" y="459"/>
                    </a:lnTo>
                    <a:lnTo>
                      <a:pt x="74" y="459"/>
                    </a:lnTo>
                    <a:lnTo>
                      <a:pt x="73" y="459"/>
                    </a:lnTo>
                    <a:lnTo>
                      <a:pt x="74" y="460"/>
                    </a:lnTo>
                    <a:lnTo>
                      <a:pt x="75" y="461"/>
                    </a:lnTo>
                    <a:lnTo>
                      <a:pt x="73" y="461"/>
                    </a:lnTo>
                    <a:lnTo>
                      <a:pt x="72" y="460"/>
                    </a:lnTo>
                    <a:lnTo>
                      <a:pt x="73" y="461"/>
                    </a:lnTo>
                    <a:lnTo>
                      <a:pt x="74" y="462"/>
                    </a:lnTo>
                    <a:lnTo>
                      <a:pt x="72" y="462"/>
                    </a:lnTo>
                    <a:lnTo>
                      <a:pt x="71" y="462"/>
                    </a:lnTo>
                    <a:lnTo>
                      <a:pt x="72" y="463"/>
                    </a:lnTo>
                    <a:lnTo>
                      <a:pt x="73" y="464"/>
                    </a:lnTo>
                    <a:lnTo>
                      <a:pt x="74" y="466"/>
                    </a:lnTo>
                    <a:lnTo>
                      <a:pt x="75" y="467"/>
                    </a:lnTo>
                    <a:lnTo>
                      <a:pt x="73" y="467"/>
                    </a:lnTo>
                    <a:lnTo>
                      <a:pt x="72" y="467"/>
                    </a:lnTo>
                    <a:lnTo>
                      <a:pt x="73" y="468"/>
                    </a:lnTo>
                    <a:lnTo>
                      <a:pt x="74" y="469"/>
                    </a:lnTo>
                    <a:lnTo>
                      <a:pt x="72" y="468"/>
                    </a:lnTo>
                    <a:lnTo>
                      <a:pt x="71" y="468"/>
                    </a:lnTo>
                    <a:lnTo>
                      <a:pt x="68" y="468"/>
                    </a:lnTo>
                    <a:lnTo>
                      <a:pt x="66" y="467"/>
                    </a:lnTo>
                    <a:lnTo>
                      <a:pt x="68" y="469"/>
                    </a:lnTo>
                    <a:lnTo>
                      <a:pt x="69" y="470"/>
                    </a:lnTo>
                    <a:lnTo>
                      <a:pt x="67" y="469"/>
                    </a:lnTo>
                    <a:lnTo>
                      <a:pt x="65" y="469"/>
                    </a:lnTo>
                    <a:lnTo>
                      <a:pt x="66" y="470"/>
                    </a:lnTo>
                    <a:lnTo>
                      <a:pt x="67" y="471"/>
                    </a:lnTo>
                    <a:lnTo>
                      <a:pt x="69" y="472"/>
                    </a:lnTo>
                    <a:lnTo>
                      <a:pt x="71" y="473"/>
                    </a:lnTo>
                    <a:lnTo>
                      <a:pt x="68" y="473"/>
                    </a:lnTo>
                    <a:lnTo>
                      <a:pt x="66" y="473"/>
                    </a:lnTo>
                    <a:lnTo>
                      <a:pt x="65" y="472"/>
                    </a:lnTo>
                    <a:lnTo>
                      <a:pt x="63" y="472"/>
                    </a:lnTo>
                    <a:lnTo>
                      <a:pt x="61" y="472"/>
                    </a:lnTo>
                    <a:lnTo>
                      <a:pt x="60" y="471"/>
                    </a:lnTo>
                    <a:lnTo>
                      <a:pt x="60" y="472"/>
                    </a:lnTo>
                    <a:lnTo>
                      <a:pt x="61" y="473"/>
                    </a:lnTo>
                    <a:lnTo>
                      <a:pt x="62" y="473"/>
                    </a:lnTo>
                    <a:lnTo>
                      <a:pt x="62" y="474"/>
                    </a:lnTo>
                    <a:lnTo>
                      <a:pt x="64" y="474"/>
                    </a:lnTo>
                    <a:lnTo>
                      <a:pt x="65" y="474"/>
                    </a:lnTo>
                    <a:lnTo>
                      <a:pt x="67" y="475"/>
                    </a:lnTo>
                    <a:lnTo>
                      <a:pt x="68" y="476"/>
                    </a:lnTo>
                    <a:lnTo>
                      <a:pt x="66" y="476"/>
                    </a:lnTo>
                    <a:lnTo>
                      <a:pt x="64" y="476"/>
                    </a:lnTo>
                    <a:lnTo>
                      <a:pt x="65" y="477"/>
                    </a:lnTo>
                    <a:lnTo>
                      <a:pt x="66" y="478"/>
                    </a:lnTo>
                    <a:lnTo>
                      <a:pt x="65" y="478"/>
                    </a:lnTo>
                    <a:lnTo>
                      <a:pt x="63" y="477"/>
                    </a:lnTo>
                    <a:lnTo>
                      <a:pt x="64" y="478"/>
                    </a:lnTo>
                    <a:lnTo>
                      <a:pt x="65" y="480"/>
                    </a:lnTo>
                    <a:lnTo>
                      <a:pt x="64" y="479"/>
                    </a:lnTo>
                    <a:lnTo>
                      <a:pt x="62" y="479"/>
                    </a:lnTo>
                    <a:lnTo>
                      <a:pt x="63" y="480"/>
                    </a:lnTo>
                    <a:lnTo>
                      <a:pt x="64" y="481"/>
                    </a:lnTo>
                    <a:lnTo>
                      <a:pt x="63" y="481"/>
                    </a:lnTo>
                    <a:lnTo>
                      <a:pt x="61" y="480"/>
                    </a:lnTo>
                    <a:lnTo>
                      <a:pt x="62" y="483"/>
                    </a:lnTo>
                    <a:lnTo>
                      <a:pt x="63" y="484"/>
                    </a:lnTo>
                    <a:lnTo>
                      <a:pt x="62" y="483"/>
                    </a:lnTo>
                    <a:lnTo>
                      <a:pt x="60" y="483"/>
                    </a:lnTo>
                    <a:lnTo>
                      <a:pt x="61" y="484"/>
                    </a:lnTo>
                    <a:lnTo>
                      <a:pt x="62" y="485"/>
                    </a:lnTo>
                    <a:lnTo>
                      <a:pt x="60" y="485"/>
                    </a:lnTo>
                    <a:lnTo>
                      <a:pt x="59" y="485"/>
                    </a:lnTo>
                    <a:lnTo>
                      <a:pt x="60" y="486"/>
                    </a:lnTo>
                    <a:lnTo>
                      <a:pt x="61" y="487"/>
                    </a:lnTo>
                    <a:lnTo>
                      <a:pt x="59" y="486"/>
                    </a:lnTo>
                    <a:lnTo>
                      <a:pt x="58" y="486"/>
                    </a:lnTo>
                    <a:lnTo>
                      <a:pt x="59" y="487"/>
                    </a:lnTo>
                    <a:lnTo>
                      <a:pt x="60" y="488"/>
                    </a:lnTo>
                    <a:lnTo>
                      <a:pt x="58" y="488"/>
                    </a:lnTo>
                    <a:lnTo>
                      <a:pt x="57" y="488"/>
                    </a:lnTo>
                    <a:lnTo>
                      <a:pt x="58" y="489"/>
                    </a:lnTo>
                    <a:lnTo>
                      <a:pt x="59" y="490"/>
                    </a:lnTo>
                    <a:lnTo>
                      <a:pt x="57" y="489"/>
                    </a:lnTo>
                    <a:lnTo>
                      <a:pt x="56" y="489"/>
                    </a:lnTo>
                    <a:lnTo>
                      <a:pt x="57" y="490"/>
                    </a:lnTo>
                    <a:lnTo>
                      <a:pt x="58" y="491"/>
                    </a:lnTo>
                    <a:lnTo>
                      <a:pt x="56" y="491"/>
                    </a:lnTo>
                    <a:lnTo>
                      <a:pt x="53" y="491"/>
                    </a:lnTo>
                    <a:lnTo>
                      <a:pt x="52" y="490"/>
                    </a:lnTo>
                    <a:lnTo>
                      <a:pt x="51" y="489"/>
                    </a:lnTo>
                    <a:lnTo>
                      <a:pt x="49" y="488"/>
                    </a:lnTo>
                    <a:lnTo>
                      <a:pt x="48" y="488"/>
                    </a:lnTo>
                    <a:lnTo>
                      <a:pt x="49" y="489"/>
                    </a:lnTo>
                    <a:lnTo>
                      <a:pt x="50" y="490"/>
                    </a:lnTo>
                    <a:lnTo>
                      <a:pt x="52" y="490"/>
                    </a:lnTo>
                    <a:lnTo>
                      <a:pt x="53" y="491"/>
                    </a:lnTo>
                    <a:lnTo>
                      <a:pt x="56" y="492"/>
                    </a:lnTo>
                    <a:lnTo>
                      <a:pt x="57" y="493"/>
                    </a:lnTo>
                    <a:lnTo>
                      <a:pt x="58" y="494"/>
                    </a:lnTo>
                    <a:lnTo>
                      <a:pt x="59" y="495"/>
                    </a:lnTo>
                    <a:lnTo>
                      <a:pt x="57" y="495"/>
                    </a:lnTo>
                    <a:lnTo>
                      <a:pt x="56" y="494"/>
                    </a:lnTo>
                    <a:lnTo>
                      <a:pt x="57" y="496"/>
                    </a:lnTo>
                    <a:lnTo>
                      <a:pt x="58" y="497"/>
                    </a:lnTo>
                    <a:lnTo>
                      <a:pt x="56" y="496"/>
                    </a:lnTo>
                    <a:lnTo>
                      <a:pt x="55" y="496"/>
                    </a:lnTo>
                    <a:lnTo>
                      <a:pt x="52" y="496"/>
                    </a:lnTo>
                    <a:lnTo>
                      <a:pt x="50" y="495"/>
                    </a:lnTo>
                    <a:lnTo>
                      <a:pt x="51" y="496"/>
                    </a:lnTo>
                    <a:lnTo>
                      <a:pt x="52" y="497"/>
                    </a:lnTo>
                    <a:lnTo>
                      <a:pt x="55" y="500"/>
                    </a:lnTo>
                    <a:lnTo>
                      <a:pt x="56" y="501"/>
                    </a:lnTo>
                    <a:lnTo>
                      <a:pt x="53" y="500"/>
                    </a:lnTo>
                    <a:lnTo>
                      <a:pt x="51" y="500"/>
                    </a:lnTo>
                    <a:lnTo>
                      <a:pt x="53" y="501"/>
                    </a:lnTo>
                    <a:lnTo>
                      <a:pt x="55" y="502"/>
                    </a:lnTo>
                    <a:lnTo>
                      <a:pt x="52" y="502"/>
                    </a:lnTo>
                    <a:lnTo>
                      <a:pt x="50" y="502"/>
                    </a:lnTo>
                    <a:lnTo>
                      <a:pt x="51" y="503"/>
                    </a:lnTo>
                    <a:lnTo>
                      <a:pt x="52" y="504"/>
                    </a:lnTo>
                    <a:lnTo>
                      <a:pt x="51" y="503"/>
                    </a:lnTo>
                    <a:lnTo>
                      <a:pt x="49" y="503"/>
                    </a:lnTo>
                    <a:lnTo>
                      <a:pt x="50" y="504"/>
                    </a:lnTo>
                    <a:lnTo>
                      <a:pt x="51" y="505"/>
                    </a:lnTo>
                    <a:lnTo>
                      <a:pt x="53" y="506"/>
                    </a:lnTo>
                    <a:lnTo>
                      <a:pt x="55" y="507"/>
                    </a:lnTo>
                    <a:lnTo>
                      <a:pt x="52" y="507"/>
                    </a:lnTo>
                    <a:lnTo>
                      <a:pt x="50" y="507"/>
                    </a:lnTo>
                    <a:lnTo>
                      <a:pt x="51" y="508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8"/>
                    </a:lnTo>
                    <a:lnTo>
                      <a:pt x="48" y="507"/>
                    </a:lnTo>
                    <a:lnTo>
                      <a:pt x="47" y="506"/>
                    </a:lnTo>
                    <a:lnTo>
                      <a:pt x="45" y="506"/>
                    </a:lnTo>
                    <a:lnTo>
                      <a:pt x="44" y="506"/>
                    </a:lnTo>
                    <a:lnTo>
                      <a:pt x="43" y="505"/>
                    </a:lnTo>
                    <a:lnTo>
                      <a:pt x="41" y="503"/>
                    </a:lnTo>
                    <a:lnTo>
                      <a:pt x="40" y="503"/>
                    </a:lnTo>
                    <a:lnTo>
                      <a:pt x="38" y="503"/>
                    </a:lnTo>
                    <a:lnTo>
                      <a:pt x="36" y="502"/>
                    </a:lnTo>
                    <a:lnTo>
                      <a:pt x="35" y="501"/>
                    </a:lnTo>
                    <a:lnTo>
                      <a:pt x="34" y="500"/>
                    </a:lnTo>
                    <a:lnTo>
                      <a:pt x="33" y="497"/>
                    </a:lnTo>
                    <a:lnTo>
                      <a:pt x="31" y="497"/>
                    </a:lnTo>
                    <a:lnTo>
                      <a:pt x="29" y="497"/>
                    </a:lnTo>
                    <a:lnTo>
                      <a:pt x="31" y="498"/>
                    </a:lnTo>
                    <a:lnTo>
                      <a:pt x="32" y="500"/>
                    </a:lnTo>
                    <a:lnTo>
                      <a:pt x="30" y="500"/>
                    </a:lnTo>
                    <a:lnTo>
                      <a:pt x="28" y="498"/>
                    </a:lnTo>
                    <a:lnTo>
                      <a:pt x="29" y="500"/>
                    </a:lnTo>
                    <a:lnTo>
                      <a:pt x="31" y="502"/>
                    </a:lnTo>
                    <a:lnTo>
                      <a:pt x="32" y="503"/>
                    </a:lnTo>
                    <a:lnTo>
                      <a:pt x="33" y="504"/>
                    </a:lnTo>
                    <a:lnTo>
                      <a:pt x="34" y="505"/>
                    </a:lnTo>
                    <a:lnTo>
                      <a:pt x="35" y="506"/>
                    </a:lnTo>
                    <a:lnTo>
                      <a:pt x="38" y="506"/>
                    </a:lnTo>
                    <a:lnTo>
                      <a:pt x="39" y="507"/>
                    </a:lnTo>
                    <a:lnTo>
                      <a:pt x="44" y="511"/>
                    </a:lnTo>
                    <a:lnTo>
                      <a:pt x="40" y="510"/>
                    </a:lnTo>
                    <a:lnTo>
                      <a:pt x="39" y="510"/>
                    </a:lnTo>
                    <a:lnTo>
                      <a:pt x="36" y="510"/>
                    </a:lnTo>
                    <a:lnTo>
                      <a:pt x="35" y="509"/>
                    </a:lnTo>
                    <a:lnTo>
                      <a:pt x="34" y="507"/>
                    </a:lnTo>
                    <a:lnTo>
                      <a:pt x="32" y="505"/>
                    </a:lnTo>
                    <a:lnTo>
                      <a:pt x="31" y="504"/>
                    </a:lnTo>
                    <a:lnTo>
                      <a:pt x="29" y="503"/>
                    </a:lnTo>
                    <a:lnTo>
                      <a:pt x="28" y="502"/>
                    </a:lnTo>
                    <a:lnTo>
                      <a:pt x="27" y="501"/>
                    </a:lnTo>
                    <a:lnTo>
                      <a:pt x="26" y="501"/>
                    </a:lnTo>
                    <a:lnTo>
                      <a:pt x="24" y="500"/>
                    </a:lnTo>
                    <a:lnTo>
                      <a:pt x="23" y="498"/>
                    </a:lnTo>
                    <a:lnTo>
                      <a:pt x="22" y="497"/>
                    </a:lnTo>
                    <a:lnTo>
                      <a:pt x="23" y="497"/>
                    </a:lnTo>
                    <a:lnTo>
                      <a:pt x="25" y="498"/>
                    </a:lnTo>
                    <a:lnTo>
                      <a:pt x="24" y="497"/>
                    </a:lnTo>
                    <a:lnTo>
                      <a:pt x="23" y="496"/>
                    </a:lnTo>
                    <a:lnTo>
                      <a:pt x="24" y="496"/>
                    </a:lnTo>
                    <a:lnTo>
                      <a:pt x="26" y="496"/>
                    </a:lnTo>
                    <a:lnTo>
                      <a:pt x="25" y="495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7" y="495"/>
                    </a:lnTo>
                    <a:lnTo>
                      <a:pt x="31" y="495"/>
                    </a:lnTo>
                    <a:lnTo>
                      <a:pt x="34" y="4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8" name="Freeform 609">
                <a:extLst>
                  <a:ext uri="{FF2B5EF4-FFF2-40B4-BE49-F238E27FC236}">
                    <a16:creationId xmlns:a16="http://schemas.microsoft.com/office/drawing/2014/main" id="{F961E8C5-114E-F4B5-3EDE-CEBF3E357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4" y="2886"/>
                <a:ext cx="2" cy="1"/>
              </a:xfrm>
              <a:custGeom>
                <a:avLst/>
                <a:gdLst>
                  <a:gd name="T0" fmla="*/ 7 w 24"/>
                  <a:gd name="T1" fmla="*/ 13 h 19"/>
                  <a:gd name="T2" fmla="*/ 4 w 24"/>
                  <a:gd name="T3" fmla="*/ 11 h 19"/>
                  <a:gd name="T4" fmla="*/ 8 w 24"/>
                  <a:gd name="T5" fmla="*/ 11 h 19"/>
                  <a:gd name="T6" fmla="*/ 6 w 24"/>
                  <a:gd name="T7" fmla="*/ 9 h 19"/>
                  <a:gd name="T8" fmla="*/ 10 w 24"/>
                  <a:gd name="T9" fmla="*/ 10 h 19"/>
                  <a:gd name="T10" fmla="*/ 7 w 24"/>
                  <a:gd name="T11" fmla="*/ 8 h 19"/>
                  <a:gd name="T12" fmla="*/ 3 w 24"/>
                  <a:gd name="T13" fmla="*/ 7 h 19"/>
                  <a:gd name="T14" fmla="*/ 1 w 24"/>
                  <a:gd name="T15" fmla="*/ 5 h 19"/>
                  <a:gd name="T16" fmla="*/ 4 w 24"/>
                  <a:gd name="T17" fmla="*/ 5 h 19"/>
                  <a:gd name="T18" fmla="*/ 2 w 24"/>
                  <a:gd name="T19" fmla="*/ 2 h 19"/>
                  <a:gd name="T20" fmla="*/ 0 w 24"/>
                  <a:gd name="T21" fmla="*/ 0 h 19"/>
                  <a:gd name="T22" fmla="*/ 1 w 24"/>
                  <a:gd name="T23" fmla="*/ 0 h 19"/>
                  <a:gd name="T24" fmla="*/ 3 w 24"/>
                  <a:gd name="T25" fmla="*/ 1 h 19"/>
                  <a:gd name="T26" fmla="*/ 6 w 24"/>
                  <a:gd name="T27" fmla="*/ 3 h 19"/>
                  <a:gd name="T28" fmla="*/ 10 w 24"/>
                  <a:gd name="T29" fmla="*/ 5 h 19"/>
                  <a:gd name="T30" fmla="*/ 16 w 24"/>
                  <a:gd name="T31" fmla="*/ 11 h 19"/>
                  <a:gd name="T32" fmla="*/ 18 w 24"/>
                  <a:gd name="T33" fmla="*/ 13 h 19"/>
                  <a:gd name="T34" fmla="*/ 15 w 24"/>
                  <a:gd name="T35" fmla="*/ 13 h 19"/>
                  <a:gd name="T36" fmla="*/ 13 w 24"/>
                  <a:gd name="T37" fmla="*/ 10 h 19"/>
                  <a:gd name="T38" fmla="*/ 10 w 24"/>
                  <a:gd name="T39" fmla="*/ 10 h 19"/>
                  <a:gd name="T40" fmla="*/ 12 w 24"/>
                  <a:gd name="T41" fmla="*/ 12 h 19"/>
                  <a:gd name="T42" fmla="*/ 8 w 24"/>
                  <a:gd name="T43" fmla="*/ 11 h 19"/>
                  <a:gd name="T44" fmla="*/ 11 w 24"/>
                  <a:gd name="T45" fmla="*/ 14 h 19"/>
                  <a:gd name="T46" fmla="*/ 19 w 24"/>
                  <a:gd name="T47" fmla="*/ 15 h 19"/>
                  <a:gd name="T48" fmla="*/ 23 w 24"/>
                  <a:gd name="T49" fmla="*/ 17 h 19"/>
                  <a:gd name="T50" fmla="*/ 21 w 24"/>
                  <a:gd name="T51" fmla="*/ 17 h 19"/>
                  <a:gd name="T52" fmla="*/ 23 w 24"/>
                  <a:gd name="T53" fmla="*/ 19 h 19"/>
                  <a:gd name="T54" fmla="*/ 18 w 24"/>
                  <a:gd name="T55" fmla="*/ 18 h 19"/>
                  <a:gd name="T56" fmla="*/ 16 w 24"/>
                  <a:gd name="T57" fmla="*/ 16 h 19"/>
                  <a:gd name="T58" fmla="*/ 13 w 24"/>
                  <a:gd name="T59" fmla="*/ 16 h 19"/>
                  <a:gd name="T60" fmla="*/ 15 w 24"/>
                  <a:gd name="T61" fmla="*/ 18 h 19"/>
                  <a:gd name="T62" fmla="*/ 12 w 24"/>
                  <a:gd name="T63" fmla="*/ 17 h 19"/>
                  <a:gd name="T64" fmla="*/ 10 w 24"/>
                  <a:gd name="T6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19">
                    <a:moveTo>
                      <a:pt x="10" y="15"/>
                    </a:moveTo>
                    <a:lnTo>
                      <a:pt x="7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5"/>
                    </a:lnTo>
                    <a:lnTo>
                      <a:pt x="12" y="7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5" y="13"/>
                    </a:lnTo>
                    <a:lnTo>
                      <a:pt x="14" y="11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3" y="17"/>
                    </a:lnTo>
                    <a:lnTo>
                      <a:pt x="24" y="18"/>
                    </a:lnTo>
                    <a:lnTo>
                      <a:pt x="21" y="17"/>
                    </a:lnTo>
                    <a:lnTo>
                      <a:pt x="20" y="17"/>
                    </a:lnTo>
                    <a:lnTo>
                      <a:pt x="23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4" y="17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69" name="Freeform 610">
                <a:extLst>
                  <a:ext uri="{FF2B5EF4-FFF2-40B4-BE49-F238E27FC236}">
                    <a16:creationId xmlns:a16="http://schemas.microsoft.com/office/drawing/2014/main" id="{E81A32C5-E68D-F119-F566-5EF1FE673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2873"/>
                <a:ext cx="1" cy="0"/>
              </a:xfrm>
              <a:custGeom>
                <a:avLst/>
                <a:gdLst>
                  <a:gd name="T0" fmla="*/ 15 w 16"/>
                  <a:gd name="T1" fmla="*/ 13 h 13"/>
                  <a:gd name="T2" fmla="*/ 14 w 16"/>
                  <a:gd name="T3" fmla="*/ 12 h 13"/>
                  <a:gd name="T4" fmla="*/ 12 w 16"/>
                  <a:gd name="T5" fmla="*/ 12 h 13"/>
                  <a:gd name="T6" fmla="*/ 11 w 16"/>
                  <a:gd name="T7" fmla="*/ 11 h 13"/>
                  <a:gd name="T8" fmla="*/ 10 w 16"/>
                  <a:gd name="T9" fmla="*/ 9 h 13"/>
                  <a:gd name="T10" fmla="*/ 9 w 16"/>
                  <a:gd name="T11" fmla="*/ 7 h 13"/>
                  <a:gd name="T12" fmla="*/ 8 w 16"/>
                  <a:gd name="T13" fmla="*/ 6 h 13"/>
                  <a:gd name="T14" fmla="*/ 7 w 16"/>
                  <a:gd name="T15" fmla="*/ 5 h 13"/>
                  <a:gd name="T16" fmla="*/ 5 w 16"/>
                  <a:gd name="T17" fmla="*/ 4 h 13"/>
                  <a:gd name="T18" fmla="*/ 3 w 16"/>
                  <a:gd name="T19" fmla="*/ 3 h 13"/>
                  <a:gd name="T20" fmla="*/ 2 w 16"/>
                  <a:gd name="T21" fmla="*/ 3 h 13"/>
                  <a:gd name="T22" fmla="*/ 1 w 16"/>
                  <a:gd name="T23" fmla="*/ 2 h 13"/>
                  <a:gd name="T24" fmla="*/ 0 w 16"/>
                  <a:gd name="T25" fmla="*/ 0 h 13"/>
                  <a:gd name="T26" fmla="*/ 0 w 16"/>
                  <a:gd name="T27" fmla="*/ 1 h 13"/>
                  <a:gd name="T28" fmla="*/ 1 w 16"/>
                  <a:gd name="T29" fmla="*/ 1 h 13"/>
                  <a:gd name="T30" fmla="*/ 3 w 16"/>
                  <a:gd name="T31" fmla="*/ 1 h 13"/>
                  <a:gd name="T32" fmla="*/ 3 w 16"/>
                  <a:gd name="T33" fmla="*/ 1 h 13"/>
                  <a:gd name="T34" fmla="*/ 4 w 16"/>
                  <a:gd name="T35" fmla="*/ 3 h 13"/>
                  <a:gd name="T36" fmla="*/ 5 w 16"/>
                  <a:gd name="T37" fmla="*/ 4 h 13"/>
                  <a:gd name="T38" fmla="*/ 8 w 16"/>
                  <a:gd name="T39" fmla="*/ 4 h 13"/>
                  <a:gd name="T40" fmla="*/ 9 w 16"/>
                  <a:gd name="T41" fmla="*/ 5 h 13"/>
                  <a:gd name="T42" fmla="*/ 11 w 16"/>
                  <a:gd name="T43" fmla="*/ 5 h 13"/>
                  <a:gd name="T44" fmla="*/ 13 w 16"/>
                  <a:gd name="T45" fmla="*/ 6 h 13"/>
                  <a:gd name="T46" fmla="*/ 14 w 16"/>
                  <a:gd name="T47" fmla="*/ 7 h 13"/>
                  <a:gd name="T48" fmla="*/ 14 w 16"/>
                  <a:gd name="T49" fmla="*/ 8 h 13"/>
                  <a:gd name="T50" fmla="*/ 16 w 16"/>
                  <a:gd name="T51" fmla="*/ 9 h 13"/>
                  <a:gd name="T52" fmla="*/ 16 w 16"/>
                  <a:gd name="T53" fmla="*/ 12 h 13"/>
                  <a:gd name="T54" fmla="*/ 15 w 16"/>
                  <a:gd name="T55" fmla="*/ 11 h 13"/>
                  <a:gd name="T56" fmla="*/ 13 w 16"/>
                  <a:gd name="T57" fmla="*/ 11 h 13"/>
                  <a:gd name="T58" fmla="*/ 14 w 16"/>
                  <a:gd name="T59" fmla="*/ 12 h 13"/>
                  <a:gd name="T60" fmla="*/ 15 w 16"/>
                  <a:gd name="T6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13">
                    <a:moveTo>
                      <a:pt x="15" y="13"/>
                    </a:moveTo>
                    <a:lnTo>
                      <a:pt x="14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4" y="12"/>
                    </a:lnTo>
                    <a:lnTo>
                      <a:pt x="1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0" name="Freeform 611">
                <a:extLst>
                  <a:ext uri="{FF2B5EF4-FFF2-40B4-BE49-F238E27FC236}">
                    <a16:creationId xmlns:a16="http://schemas.microsoft.com/office/drawing/2014/main" id="{AE35658F-E511-9732-0A5D-A1A5A2C97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" y="2881"/>
                <a:ext cx="1" cy="1"/>
              </a:xfrm>
              <a:custGeom>
                <a:avLst/>
                <a:gdLst>
                  <a:gd name="T0" fmla="*/ 20 w 20"/>
                  <a:gd name="T1" fmla="*/ 13 h 13"/>
                  <a:gd name="T2" fmla="*/ 18 w 20"/>
                  <a:gd name="T3" fmla="*/ 12 h 13"/>
                  <a:gd name="T4" fmla="*/ 16 w 20"/>
                  <a:gd name="T5" fmla="*/ 12 h 13"/>
                  <a:gd name="T6" fmla="*/ 14 w 20"/>
                  <a:gd name="T7" fmla="*/ 11 h 13"/>
                  <a:gd name="T8" fmla="*/ 13 w 20"/>
                  <a:gd name="T9" fmla="*/ 10 h 13"/>
                  <a:gd name="T10" fmla="*/ 12 w 20"/>
                  <a:gd name="T11" fmla="*/ 9 h 13"/>
                  <a:gd name="T12" fmla="*/ 10 w 20"/>
                  <a:gd name="T13" fmla="*/ 9 h 13"/>
                  <a:gd name="T14" fmla="*/ 9 w 20"/>
                  <a:gd name="T15" fmla="*/ 8 h 13"/>
                  <a:gd name="T16" fmla="*/ 8 w 20"/>
                  <a:gd name="T17" fmla="*/ 7 h 13"/>
                  <a:gd name="T18" fmla="*/ 7 w 20"/>
                  <a:gd name="T19" fmla="*/ 6 h 13"/>
                  <a:gd name="T20" fmla="*/ 6 w 20"/>
                  <a:gd name="T21" fmla="*/ 5 h 13"/>
                  <a:gd name="T22" fmla="*/ 4 w 20"/>
                  <a:gd name="T23" fmla="*/ 4 h 13"/>
                  <a:gd name="T24" fmla="*/ 2 w 20"/>
                  <a:gd name="T25" fmla="*/ 4 h 13"/>
                  <a:gd name="T26" fmla="*/ 1 w 20"/>
                  <a:gd name="T27" fmla="*/ 3 h 13"/>
                  <a:gd name="T28" fmla="*/ 0 w 20"/>
                  <a:gd name="T29" fmla="*/ 2 h 13"/>
                  <a:gd name="T30" fmla="*/ 2 w 20"/>
                  <a:gd name="T31" fmla="*/ 2 h 13"/>
                  <a:gd name="T32" fmla="*/ 3 w 20"/>
                  <a:gd name="T33" fmla="*/ 2 h 13"/>
                  <a:gd name="T34" fmla="*/ 2 w 20"/>
                  <a:gd name="T35" fmla="*/ 1 h 13"/>
                  <a:gd name="T36" fmla="*/ 1 w 20"/>
                  <a:gd name="T37" fmla="*/ 0 h 13"/>
                  <a:gd name="T38" fmla="*/ 3 w 20"/>
                  <a:gd name="T39" fmla="*/ 0 h 13"/>
                  <a:gd name="T40" fmla="*/ 5 w 20"/>
                  <a:gd name="T41" fmla="*/ 1 h 13"/>
                  <a:gd name="T42" fmla="*/ 5 w 20"/>
                  <a:gd name="T43" fmla="*/ 1 h 13"/>
                  <a:gd name="T44" fmla="*/ 6 w 20"/>
                  <a:gd name="T45" fmla="*/ 2 h 13"/>
                  <a:gd name="T46" fmla="*/ 6 w 20"/>
                  <a:gd name="T47" fmla="*/ 3 h 13"/>
                  <a:gd name="T48" fmla="*/ 7 w 20"/>
                  <a:gd name="T49" fmla="*/ 3 h 13"/>
                  <a:gd name="T50" fmla="*/ 5 w 20"/>
                  <a:gd name="T51" fmla="*/ 3 h 13"/>
                  <a:gd name="T52" fmla="*/ 3 w 20"/>
                  <a:gd name="T53" fmla="*/ 2 h 13"/>
                  <a:gd name="T54" fmla="*/ 4 w 20"/>
                  <a:gd name="T55" fmla="*/ 4 h 13"/>
                  <a:gd name="T56" fmla="*/ 6 w 20"/>
                  <a:gd name="T57" fmla="*/ 5 h 13"/>
                  <a:gd name="T58" fmla="*/ 7 w 20"/>
                  <a:gd name="T59" fmla="*/ 5 h 13"/>
                  <a:gd name="T60" fmla="*/ 9 w 20"/>
                  <a:gd name="T61" fmla="*/ 5 h 13"/>
                  <a:gd name="T62" fmla="*/ 10 w 20"/>
                  <a:gd name="T63" fmla="*/ 6 h 13"/>
                  <a:gd name="T64" fmla="*/ 11 w 20"/>
                  <a:gd name="T65" fmla="*/ 8 h 13"/>
                  <a:gd name="T66" fmla="*/ 13 w 20"/>
                  <a:gd name="T67" fmla="*/ 8 h 13"/>
                  <a:gd name="T68" fmla="*/ 14 w 20"/>
                  <a:gd name="T69" fmla="*/ 8 h 13"/>
                  <a:gd name="T70" fmla="*/ 16 w 20"/>
                  <a:gd name="T71" fmla="*/ 9 h 13"/>
                  <a:gd name="T72" fmla="*/ 17 w 20"/>
                  <a:gd name="T73" fmla="*/ 10 h 13"/>
                  <a:gd name="T74" fmla="*/ 20 w 20"/>
                  <a:gd name="T7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lnTo>
                      <a:pt x="18" y="12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6" y="9"/>
                    </a:lnTo>
                    <a:lnTo>
                      <a:pt x="17" y="10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1" name="Freeform 612">
                <a:extLst>
                  <a:ext uri="{FF2B5EF4-FFF2-40B4-BE49-F238E27FC236}">
                    <a16:creationId xmlns:a16="http://schemas.microsoft.com/office/drawing/2014/main" id="{ACFB5F46-D7B0-292B-8F17-2B2D5A0E7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8"/>
                <a:ext cx="1" cy="0"/>
              </a:xfrm>
              <a:custGeom>
                <a:avLst/>
                <a:gdLst>
                  <a:gd name="T0" fmla="*/ 9 w 18"/>
                  <a:gd name="T1" fmla="*/ 8 h 9"/>
                  <a:gd name="T2" fmla="*/ 8 w 18"/>
                  <a:gd name="T3" fmla="*/ 7 h 9"/>
                  <a:gd name="T4" fmla="*/ 7 w 18"/>
                  <a:gd name="T5" fmla="*/ 5 h 9"/>
                  <a:gd name="T6" fmla="*/ 5 w 18"/>
                  <a:gd name="T7" fmla="*/ 5 h 9"/>
                  <a:gd name="T8" fmla="*/ 4 w 18"/>
                  <a:gd name="T9" fmla="*/ 5 h 9"/>
                  <a:gd name="T10" fmla="*/ 3 w 18"/>
                  <a:gd name="T11" fmla="*/ 3 h 9"/>
                  <a:gd name="T12" fmla="*/ 2 w 18"/>
                  <a:gd name="T13" fmla="*/ 2 h 9"/>
                  <a:gd name="T14" fmla="*/ 0 w 18"/>
                  <a:gd name="T15" fmla="*/ 1 h 9"/>
                  <a:gd name="T16" fmla="*/ 0 w 18"/>
                  <a:gd name="T17" fmla="*/ 0 h 9"/>
                  <a:gd name="T18" fmla="*/ 1 w 18"/>
                  <a:gd name="T19" fmla="*/ 0 h 9"/>
                  <a:gd name="T20" fmla="*/ 3 w 18"/>
                  <a:gd name="T21" fmla="*/ 1 h 9"/>
                  <a:gd name="T22" fmla="*/ 4 w 18"/>
                  <a:gd name="T23" fmla="*/ 2 h 9"/>
                  <a:gd name="T24" fmla="*/ 5 w 18"/>
                  <a:gd name="T25" fmla="*/ 3 h 9"/>
                  <a:gd name="T26" fmla="*/ 6 w 18"/>
                  <a:gd name="T27" fmla="*/ 4 h 9"/>
                  <a:gd name="T28" fmla="*/ 7 w 18"/>
                  <a:gd name="T29" fmla="*/ 5 h 9"/>
                  <a:gd name="T30" fmla="*/ 9 w 18"/>
                  <a:gd name="T31" fmla="*/ 6 h 9"/>
                  <a:gd name="T32" fmla="*/ 10 w 18"/>
                  <a:gd name="T33" fmla="*/ 6 h 9"/>
                  <a:gd name="T34" fmla="*/ 12 w 18"/>
                  <a:gd name="T35" fmla="*/ 7 h 9"/>
                  <a:gd name="T36" fmla="*/ 13 w 18"/>
                  <a:gd name="T37" fmla="*/ 7 h 9"/>
                  <a:gd name="T38" fmla="*/ 12 w 18"/>
                  <a:gd name="T39" fmla="*/ 6 h 9"/>
                  <a:gd name="T40" fmla="*/ 11 w 18"/>
                  <a:gd name="T41" fmla="*/ 5 h 9"/>
                  <a:gd name="T42" fmla="*/ 13 w 18"/>
                  <a:gd name="T43" fmla="*/ 5 h 9"/>
                  <a:gd name="T44" fmla="*/ 16 w 18"/>
                  <a:gd name="T45" fmla="*/ 6 h 9"/>
                  <a:gd name="T46" fmla="*/ 17 w 18"/>
                  <a:gd name="T47" fmla="*/ 7 h 9"/>
                  <a:gd name="T48" fmla="*/ 18 w 18"/>
                  <a:gd name="T49" fmla="*/ 8 h 9"/>
                  <a:gd name="T50" fmla="*/ 16 w 18"/>
                  <a:gd name="T51" fmla="*/ 8 h 9"/>
                  <a:gd name="T52" fmla="*/ 13 w 18"/>
                  <a:gd name="T53" fmla="*/ 7 h 9"/>
                  <a:gd name="T54" fmla="*/ 15 w 18"/>
                  <a:gd name="T55" fmla="*/ 8 h 9"/>
                  <a:gd name="T56" fmla="*/ 16 w 18"/>
                  <a:gd name="T57" fmla="*/ 9 h 9"/>
                  <a:gd name="T58" fmla="*/ 15 w 18"/>
                  <a:gd name="T59" fmla="*/ 9 h 9"/>
                  <a:gd name="T60" fmla="*/ 12 w 18"/>
                  <a:gd name="T61" fmla="*/ 9 h 9"/>
                  <a:gd name="T62" fmla="*/ 9 w 18"/>
                  <a:gd name="T6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9">
                    <a:moveTo>
                      <a:pt x="9" y="8"/>
                    </a:moveTo>
                    <a:lnTo>
                      <a:pt x="8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3" y="7"/>
                    </a:lnTo>
                    <a:lnTo>
                      <a:pt x="15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2" name="Freeform 613">
                <a:extLst>
                  <a:ext uri="{FF2B5EF4-FFF2-40B4-BE49-F238E27FC236}">
                    <a16:creationId xmlns:a16="http://schemas.microsoft.com/office/drawing/2014/main" id="{D0485600-A7ED-A847-D9E0-30CC7DCEA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2877"/>
                <a:ext cx="0" cy="0"/>
              </a:xfrm>
              <a:custGeom>
                <a:avLst/>
                <a:gdLst>
                  <a:gd name="T0" fmla="*/ 3 w 10"/>
                  <a:gd name="T1" fmla="*/ 2 h 5"/>
                  <a:gd name="T2" fmla="*/ 4 w 10"/>
                  <a:gd name="T3" fmla="*/ 4 h 5"/>
                  <a:gd name="T4" fmla="*/ 5 w 10"/>
                  <a:gd name="T5" fmla="*/ 5 h 5"/>
                  <a:gd name="T6" fmla="*/ 5 w 10"/>
                  <a:gd name="T7" fmla="*/ 5 h 5"/>
                  <a:gd name="T8" fmla="*/ 4 w 10"/>
                  <a:gd name="T9" fmla="*/ 4 h 5"/>
                  <a:gd name="T10" fmla="*/ 2 w 10"/>
                  <a:gd name="T11" fmla="*/ 4 h 5"/>
                  <a:gd name="T12" fmla="*/ 2 w 10"/>
                  <a:gd name="T13" fmla="*/ 4 h 5"/>
                  <a:gd name="T14" fmla="*/ 1 w 10"/>
                  <a:gd name="T15" fmla="*/ 3 h 5"/>
                  <a:gd name="T16" fmla="*/ 0 w 10"/>
                  <a:gd name="T17" fmla="*/ 2 h 5"/>
                  <a:gd name="T18" fmla="*/ 1 w 10"/>
                  <a:gd name="T19" fmla="*/ 2 h 5"/>
                  <a:gd name="T20" fmla="*/ 3 w 10"/>
                  <a:gd name="T21" fmla="*/ 2 h 5"/>
                  <a:gd name="T22" fmla="*/ 2 w 10"/>
                  <a:gd name="T23" fmla="*/ 1 h 5"/>
                  <a:gd name="T24" fmla="*/ 1 w 10"/>
                  <a:gd name="T25" fmla="*/ 0 h 5"/>
                  <a:gd name="T26" fmla="*/ 3 w 10"/>
                  <a:gd name="T27" fmla="*/ 0 h 5"/>
                  <a:gd name="T28" fmla="*/ 4 w 10"/>
                  <a:gd name="T29" fmla="*/ 1 h 5"/>
                  <a:gd name="T30" fmla="*/ 6 w 10"/>
                  <a:gd name="T31" fmla="*/ 1 h 5"/>
                  <a:gd name="T32" fmla="*/ 8 w 10"/>
                  <a:gd name="T33" fmla="*/ 2 h 5"/>
                  <a:gd name="T34" fmla="*/ 9 w 10"/>
                  <a:gd name="T35" fmla="*/ 3 h 5"/>
                  <a:gd name="T36" fmla="*/ 10 w 10"/>
                  <a:gd name="T37" fmla="*/ 4 h 5"/>
                  <a:gd name="T38" fmla="*/ 8 w 10"/>
                  <a:gd name="T39" fmla="*/ 4 h 5"/>
                  <a:gd name="T40" fmla="*/ 6 w 10"/>
                  <a:gd name="T41" fmla="*/ 3 h 5"/>
                  <a:gd name="T42" fmla="*/ 5 w 10"/>
                  <a:gd name="T43" fmla="*/ 3 h 5"/>
                  <a:gd name="T44" fmla="*/ 3 w 10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5">
                    <a:moveTo>
                      <a:pt x="3" y="2"/>
                    </a:moveTo>
                    <a:lnTo>
                      <a:pt x="4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3" name="Freeform 614">
                <a:extLst>
                  <a:ext uri="{FF2B5EF4-FFF2-40B4-BE49-F238E27FC236}">
                    <a16:creationId xmlns:a16="http://schemas.microsoft.com/office/drawing/2014/main" id="{2BADB706-CD1A-B90D-3B81-9FBD82648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1" y="2875"/>
                <a:ext cx="1" cy="1"/>
              </a:xfrm>
              <a:custGeom>
                <a:avLst/>
                <a:gdLst>
                  <a:gd name="T0" fmla="*/ 5 w 14"/>
                  <a:gd name="T1" fmla="*/ 4 h 10"/>
                  <a:gd name="T2" fmla="*/ 7 w 14"/>
                  <a:gd name="T3" fmla="*/ 5 h 10"/>
                  <a:gd name="T4" fmla="*/ 8 w 14"/>
                  <a:gd name="T5" fmla="*/ 5 h 10"/>
                  <a:gd name="T6" fmla="*/ 7 w 14"/>
                  <a:gd name="T7" fmla="*/ 4 h 10"/>
                  <a:gd name="T8" fmla="*/ 6 w 14"/>
                  <a:gd name="T9" fmla="*/ 3 h 10"/>
                  <a:gd name="T10" fmla="*/ 8 w 14"/>
                  <a:gd name="T11" fmla="*/ 3 h 10"/>
                  <a:gd name="T12" fmla="*/ 10 w 14"/>
                  <a:gd name="T13" fmla="*/ 4 h 10"/>
                  <a:gd name="T14" fmla="*/ 11 w 14"/>
                  <a:gd name="T15" fmla="*/ 5 h 10"/>
                  <a:gd name="T16" fmla="*/ 13 w 14"/>
                  <a:gd name="T17" fmla="*/ 6 h 10"/>
                  <a:gd name="T18" fmla="*/ 10 w 14"/>
                  <a:gd name="T19" fmla="*/ 6 h 10"/>
                  <a:gd name="T20" fmla="*/ 8 w 14"/>
                  <a:gd name="T21" fmla="*/ 5 h 10"/>
                  <a:gd name="T22" fmla="*/ 9 w 14"/>
                  <a:gd name="T23" fmla="*/ 6 h 10"/>
                  <a:gd name="T24" fmla="*/ 10 w 14"/>
                  <a:gd name="T25" fmla="*/ 8 h 10"/>
                  <a:gd name="T26" fmla="*/ 14 w 14"/>
                  <a:gd name="T27" fmla="*/ 10 h 10"/>
                  <a:gd name="T28" fmla="*/ 11 w 14"/>
                  <a:gd name="T29" fmla="*/ 9 h 10"/>
                  <a:gd name="T30" fmla="*/ 9 w 14"/>
                  <a:gd name="T31" fmla="*/ 9 h 10"/>
                  <a:gd name="T32" fmla="*/ 8 w 14"/>
                  <a:gd name="T33" fmla="*/ 8 h 10"/>
                  <a:gd name="T34" fmla="*/ 7 w 14"/>
                  <a:gd name="T35" fmla="*/ 7 h 10"/>
                  <a:gd name="T36" fmla="*/ 6 w 14"/>
                  <a:gd name="T37" fmla="*/ 5 h 10"/>
                  <a:gd name="T38" fmla="*/ 5 w 14"/>
                  <a:gd name="T39" fmla="*/ 4 h 10"/>
                  <a:gd name="T40" fmla="*/ 4 w 14"/>
                  <a:gd name="T41" fmla="*/ 4 h 10"/>
                  <a:gd name="T42" fmla="*/ 2 w 14"/>
                  <a:gd name="T43" fmla="*/ 3 h 10"/>
                  <a:gd name="T44" fmla="*/ 1 w 14"/>
                  <a:gd name="T45" fmla="*/ 1 h 10"/>
                  <a:gd name="T46" fmla="*/ 0 w 14"/>
                  <a:gd name="T47" fmla="*/ 0 h 10"/>
                  <a:gd name="T48" fmla="*/ 0 w 14"/>
                  <a:gd name="T49" fmla="*/ 0 h 10"/>
                  <a:gd name="T50" fmla="*/ 2 w 14"/>
                  <a:gd name="T51" fmla="*/ 0 h 10"/>
                  <a:gd name="T52" fmla="*/ 3 w 14"/>
                  <a:gd name="T53" fmla="*/ 1 h 10"/>
                  <a:gd name="T54" fmla="*/ 3 w 14"/>
                  <a:gd name="T55" fmla="*/ 1 h 10"/>
                  <a:gd name="T56" fmla="*/ 4 w 14"/>
                  <a:gd name="T57" fmla="*/ 3 h 10"/>
                  <a:gd name="T58" fmla="*/ 5 w 14"/>
                  <a:gd name="T5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0">
                    <a:moveTo>
                      <a:pt x="5" y="4"/>
                    </a:moveTo>
                    <a:lnTo>
                      <a:pt x="7" y="5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4" y="10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974" name="Freeform 615">
                <a:extLst>
                  <a:ext uri="{FF2B5EF4-FFF2-40B4-BE49-F238E27FC236}">
                    <a16:creationId xmlns:a16="http://schemas.microsoft.com/office/drawing/2014/main" id="{E403CE74-0C5A-1174-CC5F-DAD6A345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73"/>
                <a:ext cx="1" cy="1"/>
              </a:xfrm>
              <a:custGeom>
                <a:avLst/>
                <a:gdLst>
                  <a:gd name="T0" fmla="*/ 17 w 17"/>
                  <a:gd name="T1" fmla="*/ 11 h 11"/>
                  <a:gd name="T2" fmla="*/ 15 w 17"/>
                  <a:gd name="T3" fmla="*/ 11 h 11"/>
                  <a:gd name="T4" fmla="*/ 13 w 17"/>
                  <a:gd name="T5" fmla="*/ 10 h 11"/>
                  <a:gd name="T6" fmla="*/ 12 w 17"/>
                  <a:gd name="T7" fmla="*/ 9 h 11"/>
                  <a:gd name="T8" fmla="*/ 11 w 17"/>
                  <a:gd name="T9" fmla="*/ 8 h 11"/>
                  <a:gd name="T10" fmla="*/ 9 w 17"/>
                  <a:gd name="T11" fmla="*/ 7 h 11"/>
                  <a:gd name="T12" fmla="*/ 7 w 17"/>
                  <a:gd name="T13" fmla="*/ 7 h 11"/>
                  <a:gd name="T14" fmla="*/ 6 w 17"/>
                  <a:gd name="T15" fmla="*/ 6 h 11"/>
                  <a:gd name="T16" fmla="*/ 5 w 17"/>
                  <a:gd name="T17" fmla="*/ 4 h 11"/>
                  <a:gd name="T18" fmla="*/ 3 w 17"/>
                  <a:gd name="T19" fmla="*/ 4 h 11"/>
                  <a:gd name="T20" fmla="*/ 2 w 17"/>
                  <a:gd name="T21" fmla="*/ 3 h 11"/>
                  <a:gd name="T22" fmla="*/ 1 w 17"/>
                  <a:gd name="T23" fmla="*/ 1 h 11"/>
                  <a:gd name="T24" fmla="*/ 0 w 17"/>
                  <a:gd name="T25" fmla="*/ 0 h 11"/>
                  <a:gd name="T26" fmla="*/ 2 w 17"/>
                  <a:gd name="T27" fmla="*/ 1 h 11"/>
                  <a:gd name="T28" fmla="*/ 3 w 17"/>
                  <a:gd name="T29" fmla="*/ 1 h 11"/>
                  <a:gd name="T30" fmla="*/ 4 w 17"/>
                  <a:gd name="T31" fmla="*/ 3 h 11"/>
                  <a:gd name="T32" fmla="*/ 5 w 17"/>
                  <a:gd name="T33" fmla="*/ 4 h 11"/>
                  <a:gd name="T34" fmla="*/ 7 w 17"/>
                  <a:gd name="T35" fmla="*/ 5 h 11"/>
                  <a:gd name="T36" fmla="*/ 8 w 17"/>
                  <a:gd name="T37" fmla="*/ 5 h 11"/>
                  <a:gd name="T38" fmla="*/ 9 w 17"/>
                  <a:gd name="T39" fmla="*/ 7 h 11"/>
                  <a:gd name="T40" fmla="*/ 11 w 17"/>
                  <a:gd name="T41" fmla="*/ 8 h 11"/>
                  <a:gd name="T42" fmla="*/ 13 w 17"/>
                  <a:gd name="T43" fmla="*/ 8 h 11"/>
                  <a:gd name="T44" fmla="*/ 15 w 17"/>
                  <a:gd name="T45" fmla="*/ 9 h 11"/>
                  <a:gd name="T46" fmla="*/ 16 w 17"/>
                  <a:gd name="T47" fmla="*/ 10 h 11"/>
                  <a:gd name="T48" fmla="*/ 17 w 17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lnTo>
                      <a:pt x="15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7" name="Group 817">
              <a:extLst>
                <a:ext uri="{FF2B5EF4-FFF2-40B4-BE49-F238E27FC236}">
                  <a16:creationId xmlns:a16="http://schemas.microsoft.com/office/drawing/2014/main" id="{628D6639-AB9E-8E76-DE17-556AF50E4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2441" y="3914641"/>
              <a:ext cx="497305" cy="352882"/>
              <a:chOff x="6700" y="2682"/>
              <a:chExt cx="269" cy="191"/>
            </a:xfrm>
            <a:grpFill/>
          </p:grpSpPr>
          <p:sp>
            <p:nvSpPr>
              <p:cNvPr id="575" name="Freeform 617">
                <a:extLst>
                  <a:ext uri="{FF2B5EF4-FFF2-40B4-BE49-F238E27FC236}">
                    <a16:creationId xmlns:a16="http://schemas.microsoft.com/office/drawing/2014/main" id="{7D2083EC-DAF1-7453-B73B-DDBE9FE56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2" y="2872"/>
                <a:ext cx="1" cy="1"/>
              </a:xfrm>
              <a:custGeom>
                <a:avLst/>
                <a:gdLst>
                  <a:gd name="T0" fmla="*/ 12 w 14"/>
                  <a:gd name="T1" fmla="*/ 6 h 9"/>
                  <a:gd name="T2" fmla="*/ 13 w 14"/>
                  <a:gd name="T3" fmla="*/ 8 h 9"/>
                  <a:gd name="T4" fmla="*/ 14 w 14"/>
                  <a:gd name="T5" fmla="*/ 9 h 9"/>
                  <a:gd name="T6" fmla="*/ 13 w 14"/>
                  <a:gd name="T7" fmla="*/ 9 h 9"/>
                  <a:gd name="T8" fmla="*/ 12 w 14"/>
                  <a:gd name="T9" fmla="*/ 8 h 9"/>
                  <a:gd name="T10" fmla="*/ 11 w 14"/>
                  <a:gd name="T11" fmla="*/ 8 h 9"/>
                  <a:gd name="T12" fmla="*/ 9 w 14"/>
                  <a:gd name="T13" fmla="*/ 8 h 9"/>
                  <a:gd name="T14" fmla="*/ 8 w 14"/>
                  <a:gd name="T15" fmla="*/ 7 h 9"/>
                  <a:gd name="T16" fmla="*/ 7 w 14"/>
                  <a:gd name="T17" fmla="*/ 5 h 9"/>
                  <a:gd name="T18" fmla="*/ 6 w 14"/>
                  <a:gd name="T19" fmla="*/ 5 h 9"/>
                  <a:gd name="T20" fmla="*/ 4 w 14"/>
                  <a:gd name="T21" fmla="*/ 5 h 9"/>
                  <a:gd name="T22" fmla="*/ 5 w 14"/>
                  <a:gd name="T23" fmla="*/ 6 h 9"/>
                  <a:gd name="T24" fmla="*/ 6 w 14"/>
                  <a:gd name="T25" fmla="*/ 7 h 9"/>
                  <a:gd name="T26" fmla="*/ 4 w 14"/>
                  <a:gd name="T27" fmla="*/ 7 h 9"/>
                  <a:gd name="T28" fmla="*/ 3 w 14"/>
                  <a:gd name="T29" fmla="*/ 6 h 9"/>
                  <a:gd name="T30" fmla="*/ 2 w 14"/>
                  <a:gd name="T31" fmla="*/ 5 h 9"/>
                  <a:gd name="T32" fmla="*/ 1 w 14"/>
                  <a:gd name="T33" fmla="*/ 4 h 9"/>
                  <a:gd name="T34" fmla="*/ 3 w 14"/>
                  <a:gd name="T35" fmla="*/ 4 h 9"/>
                  <a:gd name="T36" fmla="*/ 4 w 14"/>
                  <a:gd name="T37" fmla="*/ 5 h 9"/>
                  <a:gd name="T38" fmla="*/ 3 w 14"/>
                  <a:gd name="T39" fmla="*/ 3 h 9"/>
                  <a:gd name="T40" fmla="*/ 2 w 14"/>
                  <a:gd name="T41" fmla="*/ 2 h 9"/>
                  <a:gd name="T42" fmla="*/ 1 w 14"/>
                  <a:gd name="T43" fmla="*/ 1 h 9"/>
                  <a:gd name="T44" fmla="*/ 0 w 14"/>
                  <a:gd name="T45" fmla="*/ 0 h 9"/>
                  <a:gd name="T46" fmla="*/ 2 w 14"/>
                  <a:gd name="T47" fmla="*/ 0 h 9"/>
                  <a:gd name="T48" fmla="*/ 3 w 14"/>
                  <a:gd name="T49" fmla="*/ 1 h 9"/>
                  <a:gd name="T50" fmla="*/ 4 w 14"/>
                  <a:gd name="T51" fmla="*/ 2 h 9"/>
                  <a:gd name="T52" fmla="*/ 5 w 14"/>
                  <a:gd name="T53" fmla="*/ 3 h 9"/>
                  <a:gd name="T54" fmla="*/ 6 w 14"/>
                  <a:gd name="T55" fmla="*/ 4 h 9"/>
                  <a:gd name="T56" fmla="*/ 7 w 14"/>
                  <a:gd name="T57" fmla="*/ 5 h 9"/>
                  <a:gd name="T58" fmla="*/ 9 w 14"/>
                  <a:gd name="T59" fmla="*/ 6 h 9"/>
                  <a:gd name="T60" fmla="*/ 12 w 14"/>
                  <a:gd name="T6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9">
                    <a:moveTo>
                      <a:pt x="12" y="6"/>
                    </a:moveTo>
                    <a:lnTo>
                      <a:pt x="13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6" name="Freeform 618">
                <a:extLst>
                  <a:ext uri="{FF2B5EF4-FFF2-40B4-BE49-F238E27FC236}">
                    <a16:creationId xmlns:a16="http://schemas.microsoft.com/office/drawing/2014/main" id="{9D2AE8DC-66F8-0BE1-8CF7-A8FF3885F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2871"/>
                <a:ext cx="1" cy="1"/>
              </a:xfrm>
              <a:custGeom>
                <a:avLst/>
                <a:gdLst>
                  <a:gd name="T0" fmla="*/ 11 w 15"/>
                  <a:gd name="T1" fmla="*/ 12 h 18"/>
                  <a:gd name="T2" fmla="*/ 10 w 15"/>
                  <a:gd name="T3" fmla="*/ 11 h 18"/>
                  <a:gd name="T4" fmla="*/ 9 w 15"/>
                  <a:gd name="T5" fmla="*/ 10 h 18"/>
                  <a:gd name="T6" fmla="*/ 8 w 15"/>
                  <a:gd name="T7" fmla="*/ 9 h 18"/>
                  <a:gd name="T8" fmla="*/ 6 w 15"/>
                  <a:gd name="T9" fmla="*/ 9 h 18"/>
                  <a:gd name="T10" fmla="*/ 4 w 15"/>
                  <a:gd name="T11" fmla="*/ 9 h 18"/>
                  <a:gd name="T12" fmla="*/ 2 w 15"/>
                  <a:gd name="T13" fmla="*/ 8 h 18"/>
                  <a:gd name="T14" fmla="*/ 1 w 15"/>
                  <a:gd name="T15" fmla="*/ 7 h 18"/>
                  <a:gd name="T16" fmla="*/ 0 w 15"/>
                  <a:gd name="T17" fmla="*/ 6 h 18"/>
                  <a:gd name="T18" fmla="*/ 2 w 15"/>
                  <a:gd name="T19" fmla="*/ 6 h 18"/>
                  <a:gd name="T20" fmla="*/ 3 w 15"/>
                  <a:gd name="T21" fmla="*/ 7 h 18"/>
                  <a:gd name="T22" fmla="*/ 2 w 15"/>
                  <a:gd name="T23" fmla="*/ 5 h 18"/>
                  <a:gd name="T24" fmla="*/ 1 w 15"/>
                  <a:gd name="T25" fmla="*/ 4 h 18"/>
                  <a:gd name="T26" fmla="*/ 3 w 15"/>
                  <a:gd name="T27" fmla="*/ 5 h 18"/>
                  <a:gd name="T28" fmla="*/ 4 w 15"/>
                  <a:gd name="T29" fmla="*/ 5 h 18"/>
                  <a:gd name="T30" fmla="*/ 4 w 15"/>
                  <a:gd name="T31" fmla="*/ 4 h 18"/>
                  <a:gd name="T32" fmla="*/ 3 w 15"/>
                  <a:gd name="T33" fmla="*/ 3 h 18"/>
                  <a:gd name="T34" fmla="*/ 4 w 15"/>
                  <a:gd name="T35" fmla="*/ 3 h 18"/>
                  <a:gd name="T36" fmla="*/ 7 w 15"/>
                  <a:gd name="T37" fmla="*/ 4 h 18"/>
                  <a:gd name="T38" fmla="*/ 6 w 15"/>
                  <a:gd name="T39" fmla="*/ 3 h 18"/>
                  <a:gd name="T40" fmla="*/ 4 w 15"/>
                  <a:gd name="T41" fmla="*/ 1 h 18"/>
                  <a:gd name="T42" fmla="*/ 6 w 15"/>
                  <a:gd name="T43" fmla="*/ 2 h 18"/>
                  <a:gd name="T44" fmla="*/ 8 w 15"/>
                  <a:gd name="T45" fmla="*/ 2 h 18"/>
                  <a:gd name="T46" fmla="*/ 7 w 15"/>
                  <a:gd name="T47" fmla="*/ 1 h 18"/>
                  <a:gd name="T48" fmla="*/ 6 w 15"/>
                  <a:gd name="T49" fmla="*/ 0 h 18"/>
                  <a:gd name="T50" fmla="*/ 8 w 15"/>
                  <a:gd name="T51" fmla="*/ 0 h 18"/>
                  <a:gd name="T52" fmla="*/ 9 w 15"/>
                  <a:gd name="T53" fmla="*/ 1 h 18"/>
                  <a:gd name="T54" fmla="*/ 10 w 15"/>
                  <a:gd name="T55" fmla="*/ 2 h 18"/>
                  <a:gd name="T56" fmla="*/ 11 w 15"/>
                  <a:gd name="T57" fmla="*/ 3 h 18"/>
                  <a:gd name="T58" fmla="*/ 15 w 15"/>
                  <a:gd name="T59" fmla="*/ 8 h 18"/>
                  <a:gd name="T60" fmla="*/ 14 w 15"/>
                  <a:gd name="T61" fmla="*/ 8 h 18"/>
                  <a:gd name="T62" fmla="*/ 12 w 15"/>
                  <a:gd name="T63" fmla="*/ 7 h 18"/>
                  <a:gd name="T64" fmla="*/ 11 w 15"/>
                  <a:gd name="T65" fmla="*/ 6 h 18"/>
                  <a:gd name="T66" fmla="*/ 10 w 15"/>
                  <a:gd name="T67" fmla="*/ 5 h 18"/>
                  <a:gd name="T68" fmla="*/ 8 w 15"/>
                  <a:gd name="T69" fmla="*/ 4 h 18"/>
                  <a:gd name="T70" fmla="*/ 7 w 15"/>
                  <a:gd name="T71" fmla="*/ 4 h 18"/>
                  <a:gd name="T72" fmla="*/ 8 w 15"/>
                  <a:gd name="T73" fmla="*/ 5 h 18"/>
                  <a:gd name="T74" fmla="*/ 9 w 15"/>
                  <a:gd name="T75" fmla="*/ 6 h 18"/>
                  <a:gd name="T76" fmla="*/ 7 w 15"/>
                  <a:gd name="T77" fmla="*/ 6 h 18"/>
                  <a:gd name="T78" fmla="*/ 4 w 15"/>
                  <a:gd name="T79" fmla="*/ 5 h 18"/>
                  <a:gd name="T80" fmla="*/ 6 w 15"/>
                  <a:gd name="T81" fmla="*/ 6 h 18"/>
                  <a:gd name="T82" fmla="*/ 7 w 15"/>
                  <a:gd name="T83" fmla="*/ 8 h 18"/>
                  <a:gd name="T84" fmla="*/ 8 w 15"/>
                  <a:gd name="T85" fmla="*/ 9 h 18"/>
                  <a:gd name="T86" fmla="*/ 9 w 15"/>
                  <a:gd name="T87" fmla="*/ 10 h 18"/>
                  <a:gd name="T88" fmla="*/ 11 w 15"/>
                  <a:gd name="T89" fmla="*/ 11 h 18"/>
                  <a:gd name="T90" fmla="*/ 13 w 15"/>
                  <a:gd name="T91" fmla="*/ 11 h 18"/>
                  <a:gd name="T92" fmla="*/ 14 w 15"/>
                  <a:gd name="T93" fmla="*/ 12 h 18"/>
                  <a:gd name="T94" fmla="*/ 15 w 15"/>
                  <a:gd name="T95" fmla="*/ 13 h 18"/>
                  <a:gd name="T96" fmla="*/ 11 w 15"/>
                  <a:gd name="T97" fmla="*/ 12 h 18"/>
                  <a:gd name="T98" fmla="*/ 12 w 15"/>
                  <a:gd name="T99" fmla="*/ 14 h 18"/>
                  <a:gd name="T100" fmla="*/ 13 w 15"/>
                  <a:gd name="T101" fmla="*/ 15 h 18"/>
                  <a:gd name="T102" fmla="*/ 14 w 15"/>
                  <a:gd name="T103" fmla="*/ 17 h 18"/>
                  <a:gd name="T104" fmla="*/ 15 w 15"/>
                  <a:gd name="T105" fmla="*/ 18 h 18"/>
                  <a:gd name="T106" fmla="*/ 15 w 15"/>
                  <a:gd name="T107" fmla="*/ 18 h 18"/>
                  <a:gd name="T108" fmla="*/ 14 w 15"/>
                  <a:gd name="T109" fmla="*/ 18 h 18"/>
                  <a:gd name="T110" fmla="*/ 13 w 15"/>
                  <a:gd name="T111" fmla="*/ 17 h 18"/>
                  <a:gd name="T112" fmla="*/ 12 w 15"/>
                  <a:gd name="T113" fmla="*/ 17 h 18"/>
                  <a:gd name="T114" fmla="*/ 11 w 15"/>
                  <a:gd name="T115" fmla="*/ 15 h 18"/>
                  <a:gd name="T116" fmla="*/ 10 w 15"/>
                  <a:gd name="T117" fmla="*/ 14 h 18"/>
                  <a:gd name="T118" fmla="*/ 9 w 15"/>
                  <a:gd name="T119" fmla="*/ 13 h 18"/>
                  <a:gd name="T120" fmla="*/ 8 w 15"/>
                  <a:gd name="T121" fmla="*/ 11 h 18"/>
                  <a:gd name="T122" fmla="*/ 10 w 15"/>
                  <a:gd name="T123" fmla="*/ 12 h 18"/>
                  <a:gd name="T124" fmla="*/ 11 w 15"/>
                  <a:gd name="T1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8">
                    <a:moveTo>
                      <a:pt x="11" y="12"/>
                    </a:moveTo>
                    <a:lnTo>
                      <a:pt x="10" y="11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4" y="12"/>
                    </a:lnTo>
                    <a:lnTo>
                      <a:pt x="15" y="13"/>
                    </a:lnTo>
                    <a:lnTo>
                      <a:pt x="11" y="12"/>
                    </a:lnTo>
                    <a:lnTo>
                      <a:pt x="12" y="14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5"/>
                    </a:lnTo>
                    <a:lnTo>
                      <a:pt x="10" y="14"/>
                    </a:lnTo>
                    <a:lnTo>
                      <a:pt x="9" y="13"/>
                    </a:lnTo>
                    <a:lnTo>
                      <a:pt x="8" y="11"/>
                    </a:lnTo>
                    <a:lnTo>
                      <a:pt x="10" y="12"/>
                    </a:lnTo>
                    <a:lnTo>
                      <a:pt x="1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7" name="Freeform 619">
                <a:extLst>
                  <a:ext uri="{FF2B5EF4-FFF2-40B4-BE49-F238E27FC236}">
                    <a16:creationId xmlns:a16="http://schemas.microsoft.com/office/drawing/2014/main" id="{A6457E2B-53C6-59FF-0D08-8D192CB0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2868"/>
                <a:ext cx="1" cy="0"/>
              </a:xfrm>
              <a:custGeom>
                <a:avLst/>
                <a:gdLst>
                  <a:gd name="T0" fmla="*/ 16 w 16"/>
                  <a:gd name="T1" fmla="*/ 11 h 11"/>
                  <a:gd name="T2" fmla="*/ 13 w 16"/>
                  <a:gd name="T3" fmla="*/ 10 h 11"/>
                  <a:gd name="T4" fmla="*/ 12 w 16"/>
                  <a:gd name="T5" fmla="*/ 10 h 11"/>
                  <a:gd name="T6" fmla="*/ 10 w 16"/>
                  <a:gd name="T7" fmla="*/ 9 h 11"/>
                  <a:gd name="T8" fmla="*/ 9 w 16"/>
                  <a:gd name="T9" fmla="*/ 8 h 11"/>
                  <a:gd name="T10" fmla="*/ 7 w 16"/>
                  <a:gd name="T11" fmla="*/ 7 h 11"/>
                  <a:gd name="T12" fmla="*/ 6 w 16"/>
                  <a:gd name="T13" fmla="*/ 5 h 11"/>
                  <a:gd name="T14" fmla="*/ 5 w 16"/>
                  <a:gd name="T15" fmla="*/ 3 h 11"/>
                  <a:gd name="T16" fmla="*/ 3 w 16"/>
                  <a:gd name="T17" fmla="*/ 3 h 11"/>
                  <a:gd name="T18" fmla="*/ 2 w 16"/>
                  <a:gd name="T19" fmla="*/ 2 h 11"/>
                  <a:gd name="T20" fmla="*/ 1 w 16"/>
                  <a:gd name="T21" fmla="*/ 1 h 11"/>
                  <a:gd name="T22" fmla="*/ 0 w 16"/>
                  <a:gd name="T23" fmla="*/ 0 h 11"/>
                  <a:gd name="T24" fmla="*/ 2 w 16"/>
                  <a:gd name="T25" fmla="*/ 0 h 11"/>
                  <a:gd name="T26" fmla="*/ 3 w 16"/>
                  <a:gd name="T27" fmla="*/ 1 h 11"/>
                  <a:gd name="T28" fmla="*/ 4 w 16"/>
                  <a:gd name="T29" fmla="*/ 2 h 11"/>
                  <a:gd name="T30" fmla="*/ 5 w 16"/>
                  <a:gd name="T31" fmla="*/ 3 h 11"/>
                  <a:gd name="T32" fmla="*/ 7 w 16"/>
                  <a:gd name="T33" fmla="*/ 5 h 11"/>
                  <a:gd name="T34" fmla="*/ 9 w 16"/>
                  <a:gd name="T35" fmla="*/ 5 h 11"/>
                  <a:gd name="T36" fmla="*/ 11 w 16"/>
                  <a:gd name="T37" fmla="*/ 6 h 11"/>
                  <a:gd name="T38" fmla="*/ 13 w 16"/>
                  <a:gd name="T39" fmla="*/ 6 h 11"/>
                  <a:gd name="T40" fmla="*/ 14 w 16"/>
                  <a:gd name="T41" fmla="*/ 7 h 11"/>
                  <a:gd name="T42" fmla="*/ 14 w 16"/>
                  <a:gd name="T43" fmla="*/ 9 h 11"/>
                  <a:gd name="T44" fmla="*/ 16 w 16"/>
                  <a:gd name="T4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3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8" name="Freeform 620">
                <a:extLst>
                  <a:ext uri="{FF2B5EF4-FFF2-40B4-BE49-F238E27FC236}">
                    <a16:creationId xmlns:a16="http://schemas.microsoft.com/office/drawing/2014/main" id="{8410B336-5FB8-C9CA-6EBC-2D2D44D0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67"/>
                <a:ext cx="1" cy="0"/>
              </a:xfrm>
              <a:custGeom>
                <a:avLst/>
                <a:gdLst>
                  <a:gd name="T0" fmla="*/ 2 w 12"/>
                  <a:gd name="T1" fmla="*/ 4 h 9"/>
                  <a:gd name="T2" fmla="*/ 1 w 12"/>
                  <a:gd name="T3" fmla="*/ 3 h 9"/>
                  <a:gd name="T4" fmla="*/ 0 w 12"/>
                  <a:gd name="T5" fmla="*/ 2 h 9"/>
                  <a:gd name="T6" fmla="*/ 2 w 12"/>
                  <a:gd name="T7" fmla="*/ 2 h 9"/>
                  <a:gd name="T8" fmla="*/ 4 w 12"/>
                  <a:gd name="T9" fmla="*/ 3 h 9"/>
                  <a:gd name="T10" fmla="*/ 6 w 12"/>
                  <a:gd name="T11" fmla="*/ 4 h 9"/>
                  <a:gd name="T12" fmla="*/ 8 w 12"/>
                  <a:gd name="T13" fmla="*/ 4 h 9"/>
                  <a:gd name="T14" fmla="*/ 7 w 12"/>
                  <a:gd name="T15" fmla="*/ 3 h 9"/>
                  <a:gd name="T16" fmla="*/ 6 w 12"/>
                  <a:gd name="T17" fmla="*/ 2 h 9"/>
                  <a:gd name="T18" fmla="*/ 7 w 12"/>
                  <a:gd name="T19" fmla="*/ 2 h 9"/>
                  <a:gd name="T20" fmla="*/ 9 w 12"/>
                  <a:gd name="T21" fmla="*/ 3 h 9"/>
                  <a:gd name="T22" fmla="*/ 8 w 12"/>
                  <a:gd name="T23" fmla="*/ 1 h 9"/>
                  <a:gd name="T24" fmla="*/ 7 w 12"/>
                  <a:gd name="T25" fmla="*/ 0 h 9"/>
                  <a:gd name="T26" fmla="*/ 8 w 12"/>
                  <a:gd name="T27" fmla="*/ 1 h 9"/>
                  <a:gd name="T28" fmla="*/ 10 w 12"/>
                  <a:gd name="T29" fmla="*/ 1 h 9"/>
                  <a:gd name="T30" fmla="*/ 11 w 12"/>
                  <a:gd name="T31" fmla="*/ 3 h 9"/>
                  <a:gd name="T32" fmla="*/ 12 w 12"/>
                  <a:gd name="T33" fmla="*/ 4 h 9"/>
                  <a:gd name="T34" fmla="*/ 10 w 12"/>
                  <a:gd name="T35" fmla="*/ 3 h 9"/>
                  <a:gd name="T36" fmla="*/ 9 w 12"/>
                  <a:gd name="T37" fmla="*/ 3 h 9"/>
                  <a:gd name="T38" fmla="*/ 10 w 12"/>
                  <a:gd name="T39" fmla="*/ 4 h 9"/>
                  <a:gd name="T40" fmla="*/ 11 w 12"/>
                  <a:gd name="T41" fmla="*/ 6 h 9"/>
                  <a:gd name="T42" fmla="*/ 9 w 12"/>
                  <a:gd name="T43" fmla="*/ 6 h 9"/>
                  <a:gd name="T44" fmla="*/ 8 w 12"/>
                  <a:gd name="T45" fmla="*/ 4 h 9"/>
                  <a:gd name="T46" fmla="*/ 9 w 12"/>
                  <a:gd name="T47" fmla="*/ 6 h 9"/>
                  <a:gd name="T48" fmla="*/ 9 w 12"/>
                  <a:gd name="T49" fmla="*/ 8 h 9"/>
                  <a:gd name="T50" fmla="*/ 8 w 12"/>
                  <a:gd name="T51" fmla="*/ 7 h 9"/>
                  <a:gd name="T52" fmla="*/ 6 w 12"/>
                  <a:gd name="T53" fmla="*/ 7 h 9"/>
                  <a:gd name="T54" fmla="*/ 7 w 12"/>
                  <a:gd name="T55" fmla="*/ 8 h 9"/>
                  <a:gd name="T56" fmla="*/ 8 w 12"/>
                  <a:gd name="T57" fmla="*/ 9 h 9"/>
                  <a:gd name="T58" fmla="*/ 7 w 12"/>
                  <a:gd name="T59" fmla="*/ 9 h 9"/>
                  <a:gd name="T60" fmla="*/ 5 w 12"/>
                  <a:gd name="T61" fmla="*/ 8 h 9"/>
                  <a:gd name="T62" fmla="*/ 4 w 12"/>
                  <a:gd name="T63" fmla="*/ 7 h 9"/>
                  <a:gd name="T64" fmla="*/ 2 w 12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9">
                    <a:moveTo>
                      <a:pt x="2" y="4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9" name="Freeform 621">
                <a:extLst>
                  <a:ext uri="{FF2B5EF4-FFF2-40B4-BE49-F238E27FC236}">
                    <a16:creationId xmlns:a16="http://schemas.microsoft.com/office/drawing/2014/main" id="{7B98AEA2-F553-9635-A018-1A5A4D43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7" y="2866"/>
                <a:ext cx="1" cy="1"/>
              </a:xfrm>
              <a:custGeom>
                <a:avLst/>
                <a:gdLst>
                  <a:gd name="T0" fmla="*/ 7 w 14"/>
                  <a:gd name="T1" fmla="*/ 12 h 13"/>
                  <a:gd name="T2" fmla="*/ 6 w 14"/>
                  <a:gd name="T3" fmla="*/ 11 h 13"/>
                  <a:gd name="T4" fmla="*/ 5 w 14"/>
                  <a:gd name="T5" fmla="*/ 10 h 13"/>
                  <a:gd name="T6" fmla="*/ 4 w 14"/>
                  <a:gd name="T7" fmla="*/ 8 h 13"/>
                  <a:gd name="T8" fmla="*/ 3 w 14"/>
                  <a:gd name="T9" fmla="*/ 6 h 13"/>
                  <a:gd name="T10" fmla="*/ 1 w 14"/>
                  <a:gd name="T11" fmla="*/ 4 h 13"/>
                  <a:gd name="T12" fmla="*/ 0 w 14"/>
                  <a:gd name="T13" fmla="*/ 3 h 13"/>
                  <a:gd name="T14" fmla="*/ 0 w 14"/>
                  <a:gd name="T15" fmla="*/ 1 h 13"/>
                  <a:gd name="T16" fmla="*/ 1 w 14"/>
                  <a:gd name="T17" fmla="*/ 2 h 13"/>
                  <a:gd name="T18" fmla="*/ 3 w 14"/>
                  <a:gd name="T19" fmla="*/ 3 h 13"/>
                  <a:gd name="T20" fmla="*/ 2 w 14"/>
                  <a:gd name="T21" fmla="*/ 1 h 13"/>
                  <a:gd name="T22" fmla="*/ 1 w 14"/>
                  <a:gd name="T23" fmla="*/ 0 h 13"/>
                  <a:gd name="T24" fmla="*/ 2 w 14"/>
                  <a:gd name="T25" fmla="*/ 1 h 13"/>
                  <a:gd name="T26" fmla="*/ 4 w 14"/>
                  <a:gd name="T27" fmla="*/ 1 h 13"/>
                  <a:gd name="T28" fmla="*/ 5 w 14"/>
                  <a:gd name="T29" fmla="*/ 2 h 13"/>
                  <a:gd name="T30" fmla="*/ 6 w 14"/>
                  <a:gd name="T31" fmla="*/ 4 h 13"/>
                  <a:gd name="T32" fmla="*/ 8 w 14"/>
                  <a:gd name="T33" fmla="*/ 4 h 13"/>
                  <a:gd name="T34" fmla="*/ 9 w 14"/>
                  <a:gd name="T35" fmla="*/ 5 h 13"/>
                  <a:gd name="T36" fmla="*/ 11 w 14"/>
                  <a:gd name="T37" fmla="*/ 6 h 13"/>
                  <a:gd name="T38" fmla="*/ 12 w 14"/>
                  <a:gd name="T39" fmla="*/ 7 h 13"/>
                  <a:gd name="T40" fmla="*/ 14 w 14"/>
                  <a:gd name="T41" fmla="*/ 11 h 13"/>
                  <a:gd name="T42" fmla="*/ 12 w 14"/>
                  <a:gd name="T43" fmla="*/ 10 h 13"/>
                  <a:gd name="T44" fmla="*/ 11 w 14"/>
                  <a:gd name="T45" fmla="*/ 10 h 13"/>
                  <a:gd name="T46" fmla="*/ 9 w 14"/>
                  <a:gd name="T47" fmla="*/ 7 h 13"/>
                  <a:gd name="T48" fmla="*/ 8 w 14"/>
                  <a:gd name="T49" fmla="*/ 6 h 13"/>
                  <a:gd name="T50" fmla="*/ 7 w 14"/>
                  <a:gd name="T51" fmla="*/ 5 h 13"/>
                  <a:gd name="T52" fmla="*/ 6 w 14"/>
                  <a:gd name="T53" fmla="*/ 4 h 13"/>
                  <a:gd name="T54" fmla="*/ 4 w 14"/>
                  <a:gd name="T55" fmla="*/ 3 h 13"/>
                  <a:gd name="T56" fmla="*/ 3 w 14"/>
                  <a:gd name="T57" fmla="*/ 3 h 13"/>
                  <a:gd name="T58" fmla="*/ 6 w 14"/>
                  <a:gd name="T59" fmla="*/ 8 h 13"/>
                  <a:gd name="T60" fmla="*/ 8 w 14"/>
                  <a:gd name="T61" fmla="*/ 11 h 13"/>
                  <a:gd name="T62" fmla="*/ 9 w 14"/>
                  <a:gd name="T63" fmla="*/ 12 h 13"/>
                  <a:gd name="T64" fmla="*/ 11 w 14"/>
                  <a:gd name="T65" fmla="*/ 13 h 13"/>
                  <a:gd name="T66" fmla="*/ 9 w 14"/>
                  <a:gd name="T67" fmla="*/ 13 h 13"/>
                  <a:gd name="T68" fmla="*/ 7 w 14"/>
                  <a:gd name="T6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3">
                    <a:moveTo>
                      <a:pt x="7" y="12"/>
                    </a:moveTo>
                    <a:lnTo>
                      <a:pt x="6" y="11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2" y="7"/>
                    </a:lnTo>
                    <a:lnTo>
                      <a:pt x="14" y="11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0" name="Freeform 622">
                <a:extLst>
                  <a:ext uri="{FF2B5EF4-FFF2-40B4-BE49-F238E27FC236}">
                    <a16:creationId xmlns:a16="http://schemas.microsoft.com/office/drawing/2014/main" id="{788FB5A1-6BBA-6B96-90F6-F8118EC34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66"/>
                <a:ext cx="0" cy="1"/>
              </a:xfrm>
              <a:custGeom>
                <a:avLst/>
                <a:gdLst>
                  <a:gd name="T0" fmla="*/ 7 w 10"/>
                  <a:gd name="T1" fmla="*/ 3 h 5"/>
                  <a:gd name="T2" fmla="*/ 8 w 10"/>
                  <a:gd name="T3" fmla="*/ 4 h 5"/>
                  <a:gd name="T4" fmla="*/ 9 w 10"/>
                  <a:gd name="T5" fmla="*/ 5 h 5"/>
                  <a:gd name="T6" fmla="*/ 7 w 10"/>
                  <a:gd name="T7" fmla="*/ 5 h 5"/>
                  <a:gd name="T8" fmla="*/ 6 w 10"/>
                  <a:gd name="T9" fmla="*/ 4 h 5"/>
                  <a:gd name="T10" fmla="*/ 4 w 10"/>
                  <a:gd name="T11" fmla="*/ 3 h 5"/>
                  <a:gd name="T12" fmla="*/ 1 w 10"/>
                  <a:gd name="T13" fmla="*/ 3 h 5"/>
                  <a:gd name="T14" fmla="*/ 0 w 10"/>
                  <a:gd name="T15" fmla="*/ 2 h 5"/>
                  <a:gd name="T16" fmla="*/ 0 w 10"/>
                  <a:gd name="T17" fmla="*/ 0 h 5"/>
                  <a:gd name="T18" fmla="*/ 1 w 10"/>
                  <a:gd name="T19" fmla="*/ 1 h 5"/>
                  <a:gd name="T20" fmla="*/ 4 w 10"/>
                  <a:gd name="T21" fmla="*/ 2 h 5"/>
                  <a:gd name="T22" fmla="*/ 5 w 10"/>
                  <a:gd name="T23" fmla="*/ 2 h 5"/>
                  <a:gd name="T24" fmla="*/ 7 w 10"/>
                  <a:gd name="T25" fmla="*/ 3 h 5"/>
                  <a:gd name="T26" fmla="*/ 6 w 10"/>
                  <a:gd name="T27" fmla="*/ 1 h 5"/>
                  <a:gd name="T28" fmla="*/ 5 w 10"/>
                  <a:gd name="T29" fmla="*/ 0 h 5"/>
                  <a:gd name="T30" fmla="*/ 7 w 10"/>
                  <a:gd name="T31" fmla="*/ 1 h 5"/>
                  <a:gd name="T32" fmla="*/ 8 w 10"/>
                  <a:gd name="T33" fmla="*/ 1 h 5"/>
                  <a:gd name="T34" fmla="*/ 9 w 10"/>
                  <a:gd name="T35" fmla="*/ 3 h 5"/>
                  <a:gd name="T36" fmla="*/ 10 w 10"/>
                  <a:gd name="T37" fmla="*/ 4 h 5"/>
                  <a:gd name="T38" fmla="*/ 9 w 10"/>
                  <a:gd name="T39" fmla="*/ 3 h 5"/>
                  <a:gd name="T40" fmla="*/ 7 w 10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5">
                    <a:moveTo>
                      <a:pt x="7" y="3"/>
                    </a:moveTo>
                    <a:lnTo>
                      <a:pt x="8" y="4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1" name="Freeform 623">
                <a:extLst>
                  <a:ext uri="{FF2B5EF4-FFF2-40B4-BE49-F238E27FC236}">
                    <a16:creationId xmlns:a16="http://schemas.microsoft.com/office/drawing/2014/main" id="{2578E4C4-B5F4-7E81-0185-BDE066280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" y="2865"/>
                <a:ext cx="1" cy="1"/>
              </a:xfrm>
              <a:custGeom>
                <a:avLst/>
                <a:gdLst>
                  <a:gd name="T0" fmla="*/ 7 w 18"/>
                  <a:gd name="T1" fmla="*/ 7 h 14"/>
                  <a:gd name="T2" fmla="*/ 5 w 18"/>
                  <a:gd name="T3" fmla="*/ 7 h 14"/>
                  <a:gd name="T4" fmla="*/ 4 w 18"/>
                  <a:gd name="T5" fmla="*/ 6 h 14"/>
                  <a:gd name="T6" fmla="*/ 2 w 18"/>
                  <a:gd name="T7" fmla="*/ 6 h 14"/>
                  <a:gd name="T8" fmla="*/ 2 w 18"/>
                  <a:gd name="T9" fmla="*/ 5 h 14"/>
                  <a:gd name="T10" fmla="*/ 1 w 18"/>
                  <a:gd name="T11" fmla="*/ 4 h 14"/>
                  <a:gd name="T12" fmla="*/ 1 w 18"/>
                  <a:gd name="T13" fmla="*/ 4 h 14"/>
                  <a:gd name="T14" fmla="*/ 4 w 18"/>
                  <a:gd name="T15" fmla="*/ 5 h 14"/>
                  <a:gd name="T16" fmla="*/ 5 w 18"/>
                  <a:gd name="T17" fmla="*/ 5 h 14"/>
                  <a:gd name="T18" fmla="*/ 4 w 18"/>
                  <a:gd name="T19" fmla="*/ 4 h 14"/>
                  <a:gd name="T20" fmla="*/ 2 w 18"/>
                  <a:gd name="T21" fmla="*/ 3 h 14"/>
                  <a:gd name="T22" fmla="*/ 0 w 18"/>
                  <a:gd name="T23" fmla="*/ 0 h 14"/>
                  <a:gd name="T24" fmla="*/ 2 w 18"/>
                  <a:gd name="T25" fmla="*/ 1 h 14"/>
                  <a:gd name="T26" fmla="*/ 5 w 18"/>
                  <a:gd name="T27" fmla="*/ 1 h 14"/>
                  <a:gd name="T28" fmla="*/ 6 w 18"/>
                  <a:gd name="T29" fmla="*/ 2 h 14"/>
                  <a:gd name="T30" fmla="*/ 6 w 18"/>
                  <a:gd name="T31" fmla="*/ 4 h 14"/>
                  <a:gd name="T32" fmla="*/ 7 w 18"/>
                  <a:gd name="T33" fmla="*/ 5 h 14"/>
                  <a:gd name="T34" fmla="*/ 8 w 18"/>
                  <a:gd name="T35" fmla="*/ 6 h 14"/>
                  <a:gd name="T36" fmla="*/ 10 w 18"/>
                  <a:gd name="T37" fmla="*/ 7 h 14"/>
                  <a:gd name="T38" fmla="*/ 11 w 18"/>
                  <a:gd name="T39" fmla="*/ 7 h 14"/>
                  <a:gd name="T40" fmla="*/ 12 w 18"/>
                  <a:gd name="T41" fmla="*/ 9 h 14"/>
                  <a:gd name="T42" fmla="*/ 13 w 18"/>
                  <a:gd name="T43" fmla="*/ 11 h 14"/>
                  <a:gd name="T44" fmla="*/ 15 w 18"/>
                  <a:gd name="T45" fmla="*/ 11 h 14"/>
                  <a:gd name="T46" fmla="*/ 17 w 18"/>
                  <a:gd name="T47" fmla="*/ 12 h 14"/>
                  <a:gd name="T48" fmla="*/ 17 w 18"/>
                  <a:gd name="T49" fmla="*/ 12 h 14"/>
                  <a:gd name="T50" fmla="*/ 18 w 18"/>
                  <a:gd name="T51" fmla="*/ 13 h 14"/>
                  <a:gd name="T52" fmla="*/ 18 w 18"/>
                  <a:gd name="T53" fmla="*/ 14 h 14"/>
                  <a:gd name="T54" fmla="*/ 18 w 18"/>
                  <a:gd name="T55" fmla="*/ 14 h 14"/>
                  <a:gd name="T56" fmla="*/ 17 w 18"/>
                  <a:gd name="T57" fmla="*/ 14 h 14"/>
                  <a:gd name="T58" fmla="*/ 15 w 18"/>
                  <a:gd name="T59" fmla="*/ 13 h 14"/>
                  <a:gd name="T60" fmla="*/ 14 w 18"/>
                  <a:gd name="T61" fmla="*/ 12 h 14"/>
                  <a:gd name="T62" fmla="*/ 13 w 18"/>
                  <a:gd name="T63" fmla="*/ 11 h 14"/>
                  <a:gd name="T64" fmla="*/ 12 w 18"/>
                  <a:gd name="T65" fmla="*/ 9 h 14"/>
                  <a:gd name="T66" fmla="*/ 10 w 18"/>
                  <a:gd name="T67" fmla="*/ 9 h 14"/>
                  <a:gd name="T68" fmla="*/ 9 w 18"/>
                  <a:gd name="T69" fmla="*/ 7 h 14"/>
                  <a:gd name="T70" fmla="*/ 8 w 18"/>
                  <a:gd name="T71" fmla="*/ 6 h 14"/>
                  <a:gd name="T72" fmla="*/ 7 w 18"/>
                  <a:gd name="T73" fmla="*/ 5 h 14"/>
                  <a:gd name="T74" fmla="*/ 5 w 18"/>
                  <a:gd name="T75" fmla="*/ 5 h 14"/>
                  <a:gd name="T76" fmla="*/ 6 w 18"/>
                  <a:gd name="T77" fmla="*/ 6 h 14"/>
                  <a:gd name="T78" fmla="*/ 7 w 18"/>
                  <a:gd name="T7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4">
                    <a:moveTo>
                      <a:pt x="7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2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5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2" name="Freeform 624">
                <a:extLst>
                  <a:ext uri="{FF2B5EF4-FFF2-40B4-BE49-F238E27FC236}">
                    <a16:creationId xmlns:a16="http://schemas.microsoft.com/office/drawing/2014/main" id="{0EC91B99-A8E4-CDAC-2074-BCF45DF98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65"/>
                <a:ext cx="0" cy="1"/>
              </a:xfrm>
              <a:custGeom>
                <a:avLst/>
                <a:gdLst>
                  <a:gd name="T0" fmla="*/ 9 w 11"/>
                  <a:gd name="T1" fmla="*/ 11 h 11"/>
                  <a:gd name="T2" fmla="*/ 7 w 11"/>
                  <a:gd name="T3" fmla="*/ 11 h 11"/>
                  <a:gd name="T4" fmla="*/ 4 w 11"/>
                  <a:gd name="T5" fmla="*/ 10 h 11"/>
                  <a:gd name="T6" fmla="*/ 4 w 11"/>
                  <a:gd name="T7" fmla="*/ 10 h 11"/>
                  <a:gd name="T8" fmla="*/ 3 w 11"/>
                  <a:gd name="T9" fmla="*/ 8 h 11"/>
                  <a:gd name="T10" fmla="*/ 3 w 11"/>
                  <a:gd name="T11" fmla="*/ 7 h 11"/>
                  <a:gd name="T12" fmla="*/ 3 w 11"/>
                  <a:gd name="T13" fmla="*/ 7 h 11"/>
                  <a:gd name="T14" fmla="*/ 4 w 11"/>
                  <a:gd name="T15" fmla="*/ 7 h 11"/>
                  <a:gd name="T16" fmla="*/ 7 w 11"/>
                  <a:gd name="T17" fmla="*/ 8 h 11"/>
                  <a:gd name="T18" fmla="*/ 6 w 11"/>
                  <a:gd name="T19" fmla="*/ 7 h 11"/>
                  <a:gd name="T20" fmla="*/ 4 w 11"/>
                  <a:gd name="T21" fmla="*/ 5 h 11"/>
                  <a:gd name="T22" fmla="*/ 2 w 11"/>
                  <a:gd name="T23" fmla="*/ 3 h 11"/>
                  <a:gd name="T24" fmla="*/ 0 w 11"/>
                  <a:gd name="T25" fmla="*/ 0 h 11"/>
                  <a:gd name="T26" fmla="*/ 8 w 11"/>
                  <a:gd name="T27" fmla="*/ 3 h 11"/>
                  <a:gd name="T28" fmla="*/ 9 w 11"/>
                  <a:gd name="T29" fmla="*/ 5 h 11"/>
                  <a:gd name="T30" fmla="*/ 10 w 11"/>
                  <a:gd name="T31" fmla="*/ 6 h 11"/>
                  <a:gd name="T32" fmla="*/ 11 w 11"/>
                  <a:gd name="T33" fmla="*/ 8 h 11"/>
                  <a:gd name="T34" fmla="*/ 10 w 11"/>
                  <a:gd name="T35" fmla="*/ 7 h 11"/>
                  <a:gd name="T36" fmla="*/ 8 w 11"/>
                  <a:gd name="T37" fmla="*/ 6 h 11"/>
                  <a:gd name="T38" fmla="*/ 9 w 11"/>
                  <a:gd name="T39" fmla="*/ 8 h 11"/>
                  <a:gd name="T40" fmla="*/ 10 w 11"/>
                  <a:gd name="T41" fmla="*/ 10 h 11"/>
                  <a:gd name="T42" fmla="*/ 8 w 11"/>
                  <a:gd name="T43" fmla="*/ 8 h 11"/>
                  <a:gd name="T44" fmla="*/ 7 w 11"/>
                  <a:gd name="T45" fmla="*/ 8 h 11"/>
                  <a:gd name="T46" fmla="*/ 8 w 11"/>
                  <a:gd name="T47" fmla="*/ 10 h 11"/>
                  <a:gd name="T48" fmla="*/ 9 w 11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1">
                    <a:moveTo>
                      <a:pt x="9" y="11"/>
                    </a:moveTo>
                    <a:lnTo>
                      <a:pt x="7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3" name="Freeform 625">
                <a:extLst>
                  <a:ext uri="{FF2B5EF4-FFF2-40B4-BE49-F238E27FC236}">
                    <a16:creationId xmlns:a16="http://schemas.microsoft.com/office/drawing/2014/main" id="{11AD25D8-18F6-507F-5861-F49E7E71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" y="2865"/>
                <a:ext cx="0" cy="1"/>
              </a:xfrm>
              <a:custGeom>
                <a:avLst/>
                <a:gdLst>
                  <a:gd name="T0" fmla="*/ 3 w 9"/>
                  <a:gd name="T1" fmla="*/ 3 h 11"/>
                  <a:gd name="T2" fmla="*/ 4 w 9"/>
                  <a:gd name="T3" fmla="*/ 4 h 11"/>
                  <a:gd name="T4" fmla="*/ 5 w 9"/>
                  <a:gd name="T5" fmla="*/ 6 h 11"/>
                  <a:gd name="T6" fmla="*/ 6 w 9"/>
                  <a:gd name="T7" fmla="*/ 7 h 11"/>
                  <a:gd name="T8" fmla="*/ 6 w 9"/>
                  <a:gd name="T9" fmla="*/ 8 h 11"/>
                  <a:gd name="T10" fmla="*/ 8 w 9"/>
                  <a:gd name="T11" fmla="*/ 9 h 11"/>
                  <a:gd name="T12" fmla="*/ 9 w 9"/>
                  <a:gd name="T13" fmla="*/ 11 h 11"/>
                  <a:gd name="T14" fmla="*/ 9 w 9"/>
                  <a:gd name="T15" fmla="*/ 11 h 11"/>
                  <a:gd name="T16" fmla="*/ 8 w 9"/>
                  <a:gd name="T17" fmla="*/ 10 h 11"/>
                  <a:gd name="T18" fmla="*/ 6 w 9"/>
                  <a:gd name="T19" fmla="*/ 10 h 11"/>
                  <a:gd name="T20" fmla="*/ 5 w 9"/>
                  <a:gd name="T21" fmla="*/ 10 h 11"/>
                  <a:gd name="T22" fmla="*/ 4 w 9"/>
                  <a:gd name="T23" fmla="*/ 8 h 11"/>
                  <a:gd name="T24" fmla="*/ 3 w 9"/>
                  <a:gd name="T25" fmla="*/ 7 h 11"/>
                  <a:gd name="T26" fmla="*/ 2 w 9"/>
                  <a:gd name="T27" fmla="*/ 6 h 11"/>
                  <a:gd name="T28" fmla="*/ 1 w 9"/>
                  <a:gd name="T29" fmla="*/ 5 h 11"/>
                  <a:gd name="T30" fmla="*/ 0 w 9"/>
                  <a:gd name="T31" fmla="*/ 3 h 11"/>
                  <a:gd name="T32" fmla="*/ 0 w 9"/>
                  <a:gd name="T33" fmla="*/ 1 h 11"/>
                  <a:gd name="T34" fmla="*/ 1 w 9"/>
                  <a:gd name="T35" fmla="*/ 3 h 11"/>
                  <a:gd name="T36" fmla="*/ 3 w 9"/>
                  <a:gd name="T37" fmla="*/ 3 h 11"/>
                  <a:gd name="T38" fmla="*/ 2 w 9"/>
                  <a:gd name="T39" fmla="*/ 1 h 11"/>
                  <a:gd name="T40" fmla="*/ 1 w 9"/>
                  <a:gd name="T41" fmla="*/ 0 h 11"/>
                  <a:gd name="T42" fmla="*/ 1 w 9"/>
                  <a:gd name="T43" fmla="*/ 0 h 11"/>
                  <a:gd name="T44" fmla="*/ 2 w 9"/>
                  <a:gd name="T45" fmla="*/ 0 h 11"/>
                  <a:gd name="T46" fmla="*/ 4 w 9"/>
                  <a:gd name="T47" fmla="*/ 1 h 11"/>
                  <a:gd name="T48" fmla="*/ 4 w 9"/>
                  <a:gd name="T49" fmla="*/ 1 h 11"/>
                  <a:gd name="T50" fmla="*/ 5 w 9"/>
                  <a:gd name="T51" fmla="*/ 3 h 11"/>
                  <a:gd name="T52" fmla="*/ 6 w 9"/>
                  <a:gd name="T53" fmla="*/ 4 h 11"/>
                  <a:gd name="T54" fmla="*/ 4 w 9"/>
                  <a:gd name="T55" fmla="*/ 4 h 11"/>
                  <a:gd name="T56" fmla="*/ 3 w 9"/>
                  <a:gd name="T5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1">
                    <a:moveTo>
                      <a:pt x="3" y="3"/>
                    </a:moveTo>
                    <a:lnTo>
                      <a:pt x="4" y="4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4" name="Freeform 626">
                <a:extLst>
                  <a:ext uri="{FF2B5EF4-FFF2-40B4-BE49-F238E27FC236}">
                    <a16:creationId xmlns:a16="http://schemas.microsoft.com/office/drawing/2014/main" id="{AB97FA81-AA2B-AE60-C652-7F6E3891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0" y="2863"/>
                <a:ext cx="1" cy="1"/>
              </a:xfrm>
              <a:custGeom>
                <a:avLst/>
                <a:gdLst>
                  <a:gd name="T0" fmla="*/ 16 w 16"/>
                  <a:gd name="T1" fmla="*/ 11 h 11"/>
                  <a:gd name="T2" fmla="*/ 14 w 16"/>
                  <a:gd name="T3" fmla="*/ 10 h 11"/>
                  <a:gd name="T4" fmla="*/ 13 w 16"/>
                  <a:gd name="T5" fmla="*/ 10 h 11"/>
                  <a:gd name="T6" fmla="*/ 12 w 16"/>
                  <a:gd name="T7" fmla="*/ 8 h 11"/>
                  <a:gd name="T8" fmla="*/ 11 w 16"/>
                  <a:gd name="T9" fmla="*/ 7 h 11"/>
                  <a:gd name="T10" fmla="*/ 9 w 16"/>
                  <a:gd name="T11" fmla="*/ 7 h 11"/>
                  <a:gd name="T12" fmla="*/ 8 w 16"/>
                  <a:gd name="T13" fmla="*/ 6 h 11"/>
                  <a:gd name="T14" fmla="*/ 7 w 16"/>
                  <a:gd name="T15" fmla="*/ 5 h 11"/>
                  <a:gd name="T16" fmla="*/ 6 w 16"/>
                  <a:gd name="T17" fmla="*/ 3 h 11"/>
                  <a:gd name="T18" fmla="*/ 4 w 16"/>
                  <a:gd name="T19" fmla="*/ 3 h 11"/>
                  <a:gd name="T20" fmla="*/ 3 w 16"/>
                  <a:gd name="T21" fmla="*/ 2 h 11"/>
                  <a:gd name="T22" fmla="*/ 1 w 16"/>
                  <a:gd name="T23" fmla="*/ 1 h 11"/>
                  <a:gd name="T24" fmla="*/ 0 w 16"/>
                  <a:gd name="T25" fmla="*/ 0 h 11"/>
                  <a:gd name="T26" fmla="*/ 1 w 16"/>
                  <a:gd name="T27" fmla="*/ 0 h 11"/>
                  <a:gd name="T28" fmla="*/ 4 w 16"/>
                  <a:gd name="T29" fmla="*/ 1 h 11"/>
                  <a:gd name="T30" fmla="*/ 5 w 16"/>
                  <a:gd name="T31" fmla="*/ 2 h 11"/>
                  <a:gd name="T32" fmla="*/ 6 w 16"/>
                  <a:gd name="T33" fmla="*/ 3 h 11"/>
                  <a:gd name="T34" fmla="*/ 7 w 16"/>
                  <a:gd name="T35" fmla="*/ 4 h 11"/>
                  <a:gd name="T36" fmla="*/ 9 w 16"/>
                  <a:gd name="T37" fmla="*/ 5 h 11"/>
                  <a:gd name="T38" fmla="*/ 10 w 16"/>
                  <a:gd name="T39" fmla="*/ 6 h 11"/>
                  <a:gd name="T40" fmla="*/ 11 w 16"/>
                  <a:gd name="T41" fmla="*/ 7 h 11"/>
                  <a:gd name="T42" fmla="*/ 12 w 16"/>
                  <a:gd name="T43" fmla="*/ 8 h 11"/>
                  <a:gd name="T44" fmla="*/ 14 w 16"/>
                  <a:gd name="T45" fmla="*/ 8 h 11"/>
                  <a:gd name="T46" fmla="*/ 15 w 16"/>
                  <a:gd name="T47" fmla="*/ 10 h 11"/>
                  <a:gd name="T48" fmla="*/ 16 w 16"/>
                  <a:gd name="T4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16" y="11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2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5" y="10"/>
                    </a:lnTo>
                    <a:lnTo>
                      <a:pt x="16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5" name="Freeform 627">
                <a:extLst>
                  <a:ext uri="{FF2B5EF4-FFF2-40B4-BE49-F238E27FC236}">
                    <a16:creationId xmlns:a16="http://schemas.microsoft.com/office/drawing/2014/main" id="{949C37C5-ADAE-76EB-3585-EE993FFC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" y="2862"/>
                <a:ext cx="1" cy="1"/>
              </a:xfrm>
              <a:custGeom>
                <a:avLst/>
                <a:gdLst>
                  <a:gd name="T0" fmla="*/ 12 w 12"/>
                  <a:gd name="T1" fmla="*/ 9 h 9"/>
                  <a:gd name="T2" fmla="*/ 10 w 12"/>
                  <a:gd name="T3" fmla="*/ 8 h 9"/>
                  <a:gd name="T4" fmla="*/ 9 w 12"/>
                  <a:gd name="T5" fmla="*/ 8 h 9"/>
                  <a:gd name="T6" fmla="*/ 8 w 12"/>
                  <a:gd name="T7" fmla="*/ 6 h 9"/>
                  <a:gd name="T8" fmla="*/ 7 w 12"/>
                  <a:gd name="T9" fmla="*/ 5 h 9"/>
                  <a:gd name="T10" fmla="*/ 4 w 12"/>
                  <a:gd name="T11" fmla="*/ 4 h 9"/>
                  <a:gd name="T12" fmla="*/ 3 w 12"/>
                  <a:gd name="T13" fmla="*/ 4 h 9"/>
                  <a:gd name="T14" fmla="*/ 4 w 12"/>
                  <a:gd name="T15" fmla="*/ 5 h 9"/>
                  <a:gd name="T16" fmla="*/ 5 w 12"/>
                  <a:gd name="T17" fmla="*/ 6 h 9"/>
                  <a:gd name="T18" fmla="*/ 3 w 12"/>
                  <a:gd name="T19" fmla="*/ 6 h 9"/>
                  <a:gd name="T20" fmla="*/ 2 w 12"/>
                  <a:gd name="T21" fmla="*/ 5 h 9"/>
                  <a:gd name="T22" fmla="*/ 1 w 12"/>
                  <a:gd name="T23" fmla="*/ 4 h 9"/>
                  <a:gd name="T24" fmla="*/ 0 w 12"/>
                  <a:gd name="T25" fmla="*/ 3 h 9"/>
                  <a:gd name="T26" fmla="*/ 1 w 12"/>
                  <a:gd name="T27" fmla="*/ 3 h 9"/>
                  <a:gd name="T28" fmla="*/ 3 w 12"/>
                  <a:gd name="T29" fmla="*/ 4 h 9"/>
                  <a:gd name="T30" fmla="*/ 2 w 12"/>
                  <a:gd name="T31" fmla="*/ 3 h 9"/>
                  <a:gd name="T32" fmla="*/ 1 w 12"/>
                  <a:gd name="T33" fmla="*/ 1 h 9"/>
                  <a:gd name="T34" fmla="*/ 3 w 12"/>
                  <a:gd name="T35" fmla="*/ 2 h 9"/>
                  <a:gd name="T36" fmla="*/ 4 w 12"/>
                  <a:gd name="T37" fmla="*/ 3 h 9"/>
                  <a:gd name="T38" fmla="*/ 3 w 12"/>
                  <a:gd name="T39" fmla="*/ 1 h 9"/>
                  <a:gd name="T40" fmla="*/ 2 w 12"/>
                  <a:gd name="T41" fmla="*/ 0 h 9"/>
                  <a:gd name="T42" fmla="*/ 4 w 12"/>
                  <a:gd name="T43" fmla="*/ 1 h 9"/>
                  <a:gd name="T44" fmla="*/ 7 w 12"/>
                  <a:gd name="T45" fmla="*/ 1 h 9"/>
                  <a:gd name="T46" fmla="*/ 8 w 12"/>
                  <a:gd name="T47" fmla="*/ 2 h 9"/>
                  <a:gd name="T48" fmla="*/ 8 w 12"/>
                  <a:gd name="T49" fmla="*/ 4 h 9"/>
                  <a:gd name="T50" fmla="*/ 7 w 12"/>
                  <a:gd name="T51" fmla="*/ 3 h 9"/>
                  <a:gd name="T52" fmla="*/ 4 w 12"/>
                  <a:gd name="T53" fmla="*/ 3 h 9"/>
                  <a:gd name="T54" fmla="*/ 7 w 12"/>
                  <a:gd name="T55" fmla="*/ 5 h 9"/>
                  <a:gd name="T56" fmla="*/ 9 w 12"/>
                  <a:gd name="T57" fmla="*/ 6 h 9"/>
                  <a:gd name="T58" fmla="*/ 10 w 12"/>
                  <a:gd name="T59" fmla="*/ 6 h 9"/>
                  <a:gd name="T60" fmla="*/ 11 w 12"/>
                  <a:gd name="T61" fmla="*/ 8 h 9"/>
                  <a:gd name="T62" fmla="*/ 12 w 12"/>
                  <a:gd name="T6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lnTo>
                      <a:pt x="10" y="8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6" name="Freeform 628">
                <a:extLst>
                  <a:ext uri="{FF2B5EF4-FFF2-40B4-BE49-F238E27FC236}">
                    <a16:creationId xmlns:a16="http://schemas.microsoft.com/office/drawing/2014/main" id="{F0E02E5D-0B42-5554-B3F1-C36FA0AEC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61"/>
                <a:ext cx="1" cy="2"/>
              </a:xfrm>
              <a:custGeom>
                <a:avLst/>
                <a:gdLst>
                  <a:gd name="T0" fmla="*/ 16 w 24"/>
                  <a:gd name="T1" fmla="*/ 20 h 23"/>
                  <a:gd name="T2" fmla="*/ 15 w 24"/>
                  <a:gd name="T3" fmla="*/ 18 h 23"/>
                  <a:gd name="T4" fmla="*/ 14 w 24"/>
                  <a:gd name="T5" fmla="*/ 17 h 23"/>
                  <a:gd name="T6" fmla="*/ 13 w 24"/>
                  <a:gd name="T7" fmla="*/ 15 h 23"/>
                  <a:gd name="T8" fmla="*/ 14 w 24"/>
                  <a:gd name="T9" fmla="*/ 16 h 23"/>
                  <a:gd name="T10" fmla="*/ 16 w 24"/>
                  <a:gd name="T11" fmla="*/ 17 h 23"/>
                  <a:gd name="T12" fmla="*/ 15 w 24"/>
                  <a:gd name="T13" fmla="*/ 15 h 23"/>
                  <a:gd name="T14" fmla="*/ 14 w 24"/>
                  <a:gd name="T15" fmla="*/ 14 h 23"/>
                  <a:gd name="T16" fmla="*/ 13 w 24"/>
                  <a:gd name="T17" fmla="*/ 13 h 23"/>
                  <a:gd name="T18" fmla="*/ 12 w 24"/>
                  <a:gd name="T19" fmla="*/ 12 h 23"/>
                  <a:gd name="T20" fmla="*/ 11 w 24"/>
                  <a:gd name="T21" fmla="*/ 11 h 23"/>
                  <a:gd name="T22" fmla="*/ 9 w 24"/>
                  <a:gd name="T23" fmla="*/ 10 h 23"/>
                  <a:gd name="T24" fmla="*/ 8 w 24"/>
                  <a:gd name="T25" fmla="*/ 8 h 23"/>
                  <a:gd name="T26" fmla="*/ 7 w 24"/>
                  <a:gd name="T27" fmla="*/ 7 h 23"/>
                  <a:gd name="T28" fmla="*/ 7 w 24"/>
                  <a:gd name="T29" fmla="*/ 6 h 23"/>
                  <a:gd name="T30" fmla="*/ 6 w 24"/>
                  <a:gd name="T31" fmla="*/ 4 h 23"/>
                  <a:gd name="T32" fmla="*/ 3 w 24"/>
                  <a:gd name="T33" fmla="*/ 4 h 23"/>
                  <a:gd name="T34" fmla="*/ 2 w 24"/>
                  <a:gd name="T35" fmla="*/ 3 h 23"/>
                  <a:gd name="T36" fmla="*/ 1 w 24"/>
                  <a:gd name="T37" fmla="*/ 3 h 23"/>
                  <a:gd name="T38" fmla="*/ 1 w 24"/>
                  <a:gd name="T39" fmla="*/ 2 h 23"/>
                  <a:gd name="T40" fmla="*/ 0 w 24"/>
                  <a:gd name="T41" fmla="*/ 1 h 23"/>
                  <a:gd name="T42" fmla="*/ 0 w 24"/>
                  <a:gd name="T43" fmla="*/ 0 h 23"/>
                  <a:gd name="T44" fmla="*/ 1 w 24"/>
                  <a:gd name="T45" fmla="*/ 1 h 23"/>
                  <a:gd name="T46" fmla="*/ 3 w 24"/>
                  <a:gd name="T47" fmla="*/ 2 h 23"/>
                  <a:gd name="T48" fmla="*/ 5 w 24"/>
                  <a:gd name="T49" fmla="*/ 3 h 23"/>
                  <a:gd name="T50" fmla="*/ 6 w 24"/>
                  <a:gd name="T51" fmla="*/ 4 h 23"/>
                  <a:gd name="T52" fmla="*/ 7 w 24"/>
                  <a:gd name="T53" fmla="*/ 5 h 23"/>
                  <a:gd name="T54" fmla="*/ 9 w 24"/>
                  <a:gd name="T55" fmla="*/ 5 h 23"/>
                  <a:gd name="T56" fmla="*/ 10 w 24"/>
                  <a:gd name="T57" fmla="*/ 7 h 23"/>
                  <a:gd name="T58" fmla="*/ 11 w 24"/>
                  <a:gd name="T59" fmla="*/ 8 h 23"/>
                  <a:gd name="T60" fmla="*/ 11 w 24"/>
                  <a:gd name="T61" fmla="*/ 10 h 23"/>
                  <a:gd name="T62" fmla="*/ 12 w 24"/>
                  <a:gd name="T63" fmla="*/ 12 h 23"/>
                  <a:gd name="T64" fmla="*/ 14 w 24"/>
                  <a:gd name="T65" fmla="*/ 12 h 23"/>
                  <a:gd name="T66" fmla="*/ 16 w 24"/>
                  <a:gd name="T67" fmla="*/ 13 h 23"/>
                  <a:gd name="T68" fmla="*/ 16 w 24"/>
                  <a:gd name="T69" fmla="*/ 14 h 23"/>
                  <a:gd name="T70" fmla="*/ 17 w 24"/>
                  <a:gd name="T71" fmla="*/ 15 h 23"/>
                  <a:gd name="T72" fmla="*/ 22 w 24"/>
                  <a:gd name="T73" fmla="*/ 20 h 23"/>
                  <a:gd name="T74" fmla="*/ 24 w 24"/>
                  <a:gd name="T75" fmla="*/ 23 h 23"/>
                  <a:gd name="T76" fmla="*/ 16 w 24"/>
                  <a:gd name="T7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23">
                    <a:moveTo>
                      <a:pt x="16" y="20"/>
                    </a:moveTo>
                    <a:lnTo>
                      <a:pt x="15" y="18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6" y="17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6" y="14"/>
                    </a:lnTo>
                    <a:lnTo>
                      <a:pt x="17" y="15"/>
                    </a:lnTo>
                    <a:lnTo>
                      <a:pt x="22" y="20"/>
                    </a:lnTo>
                    <a:lnTo>
                      <a:pt x="24" y="23"/>
                    </a:lnTo>
                    <a:lnTo>
                      <a:pt x="16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7" name="Freeform 629">
                <a:extLst>
                  <a:ext uri="{FF2B5EF4-FFF2-40B4-BE49-F238E27FC236}">
                    <a16:creationId xmlns:a16="http://schemas.microsoft.com/office/drawing/2014/main" id="{2C6607BB-E1DC-5DF2-1DBF-D93A3A2E4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2862"/>
                <a:ext cx="0" cy="0"/>
              </a:xfrm>
              <a:custGeom>
                <a:avLst/>
                <a:gdLst>
                  <a:gd name="T0" fmla="*/ 3 w 11"/>
                  <a:gd name="T1" fmla="*/ 3 h 6"/>
                  <a:gd name="T2" fmla="*/ 4 w 11"/>
                  <a:gd name="T3" fmla="*/ 5 h 6"/>
                  <a:gd name="T4" fmla="*/ 5 w 11"/>
                  <a:gd name="T5" fmla="*/ 6 h 6"/>
                  <a:gd name="T6" fmla="*/ 5 w 11"/>
                  <a:gd name="T7" fmla="*/ 6 h 6"/>
                  <a:gd name="T8" fmla="*/ 3 w 11"/>
                  <a:gd name="T9" fmla="*/ 5 h 6"/>
                  <a:gd name="T10" fmla="*/ 2 w 11"/>
                  <a:gd name="T11" fmla="*/ 5 h 6"/>
                  <a:gd name="T12" fmla="*/ 2 w 11"/>
                  <a:gd name="T13" fmla="*/ 5 h 6"/>
                  <a:gd name="T14" fmla="*/ 1 w 11"/>
                  <a:gd name="T15" fmla="*/ 3 h 6"/>
                  <a:gd name="T16" fmla="*/ 0 w 11"/>
                  <a:gd name="T17" fmla="*/ 1 h 6"/>
                  <a:gd name="T18" fmla="*/ 2 w 11"/>
                  <a:gd name="T19" fmla="*/ 3 h 6"/>
                  <a:gd name="T20" fmla="*/ 3 w 11"/>
                  <a:gd name="T21" fmla="*/ 3 h 6"/>
                  <a:gd name="T22" fmla="*/ 2 w 11"/>
                  <a:gd name="T23" fmla="*/ 1 h 6"/>
                  <a:gd name="T24" fmla="*/ 1 w 11"/>
                  <a:gd name="T25" fmla="*/ 0 h 6"/>
                  <a:gd name="T26" fmla="*/ 3 w 11"/>
                  <a:gd name="T27" fmla="*/ 0 h 6"/>
                  <a:gd name="T28" fmla="*/ 5 w 11"/>
                  <a:gd name="T29" fmla="*/ 1 h 6"/>
                  <a:gd name="T30" fmla="*/ 6 w 11"/>
                  <a:gd name="T31" fmla="*/ 3 h 6"/>
                  <a:gd name="T32" fmla="*/ 9 w 11"/>
                  <a:gd name="T33" fmla="*/ 3 h 6"/>
                  <a:gd name="T34" fmla="*/ 9 w 11"/>
                  <a:gd name="T35" fmla="*/ 4 h 6"/>
                  <a:gd name="T36" fmla="*/ 10 w 11"/>
                  <a:gd name="T37" fmla="*/ 5 h 6"/>
                  <a:gd name="T38" fmla="*/ 10 w 11"/>
                  <a:gd name="T39" fmla="*/ 5 h 6"/>
                  <a:gd name="T40" fmla="*/ 11 w 11"/>
                  <a:gd name="T41" fmla="*/ 6 h 6"/>
                  <a:gd name="T42" fmla="*/ 9 w 11"/>
                  <a:gd name="T43" fmla="*/ 5 h 6"/>
                  <a:gd name="T44" fmla="*/ 6 w 11"/>
                  <a:gd name="T45" fmla="*/ 5 h 6"/>
                  <a:gd name="T46" fmla="*/ 5 w 11"/>
                  <a:gd name="T47" fmla="*/ 4 h 6"/>
                  <a:gd name="T48" fmla="*/ 3 w 11"/>
                  <a:gd name="T4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6">
                    <a:moveTo>
                      <a:pt x="3" y="3"/>
                    </a:moveTo>
                    <a:lnTo>
                      <a:pt x="4" y="5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8" name="Freeform 630">
                <a:extLst>
                  <a:ext uri="{FF2B5EF4-FFF2-40B4-BE49-F238E27FC236}">
                    <a16:creationId xmlns:a16="http://schemas.microsoft.com/office/drawing/2014/main" id="{9B4D5013-0C25-248E-8AC3-51B03A09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60"/>
                <a:ext cx="1" cy="1"/>
              </a:xfrm>
              <a:custGeom>
                <a:avLst/>
                <a:gdLst>
                  <a:gd name="T0" fmla="*/ 4 w 9"/>
                  <a:gd name="T1" fmla="*/ 4 h 10"/>
                  <a:gd name="T2" fmla="*/ 3 w 9"/>
                  <a:gd name="T3" fmla="*/ 3 h 10"/>
                  <a:gd name="T4" fmla="*/ 1 w 9"/>
                  <a:gd name="T5" fmla="*/ 2 h 10"/>
                  <a:gd name="T6" fmla="*/ 1 w 9"/>
                  <a:gd name="T7" fmla="*/ 2 h 10"/>
                  <a:gd name="T8" fmla="*/ 0 w 9"/>
                  <a:gd name="T9" fmla="*/ 1 h 10"/>
                  <a:gd name="T10" fmla="*/ 0 w 9"/>
                  <a:gd name="T11" fmla="*/ 0 h 10"/>
                  <a:gd name="T12" fmla="*/ 0 w 9"/>
                  <a:gd name="T13" fmla="*/ 0 h 10"/>
                  <a:gd name="T14" fmla="*/ 1 w 9"/>
                  <a:gd name="T15" fmla="*/ 0 h 10"/>
                  <a:gd name="T16" fmla="*/ 3 w 9"/>
                  <a:gd name="T17" fmla="*/ 1 h 10"/>
                  <a:gd name="T18" fmla="*/ 4 w 9"/>
                  <a:gd name="T19" fmla="*/ 2 h 10"/>
                  <a:gd name="T20" fmla="*/ 6 w 9"/>
                  <a:gd name="T21" fmla="*/ 2 h 10"/>
                  <a:gd name="T22" fmla="*/ 7 w 9"/>
                  <a:gd name="T23" fmla="*/ 4 h 10"/>
                  <a:gd name="T24" fmla="*/ 7 w 9"/>
                  <a:gd name="T25" fmla="*/ 5 h 10"/>
                  <a:gd name="T26" fmla="*/ 8 w 9"/>
                  <a:gd name="T27" fmla="*/ 6 h 10"/>
                  <a:gd name="T28" fmla="*/ 9 w 9"/>
                  <a:gd name="T29" fmla="*/ 8 h 10"/>
                  <a:gd name="T30" fmla="*/ 8 w 9"/>
                  <a:gd name="T31" fmla="*/ 7 h 10"/>
                  <a:gd name="T32" fmla="*/ 6 w 9"/>
                  <a:gd name="T33" fmla="*/ 6 h 10"/>
                  <a:gd name="T34" fmla="*/ 7 w 9"/>
                  <a:gd name="T35" fmla="*/ 8 h 10"/>
                  <a:gd name="T36" fmla="*/ 8 w 9"/>
                  <a:gd name="T37" fmla="*/ 10 h 10"/>
                  <a:gd name="T38" fmla="*/ 6 w 9"/>
                  <a:gd name="T39" fmla="*/ 8 h 10"/>
                  <a:gd name="T40" fmla="*/ 5 w 9"/>
                  <a:gd name="T41" fmla="*/ 7 h 10"/>
                  <a:gd name="T42" fmla="*/ 4 w 9"/>
                  <a:gd name="T43" fmla="*/ 7 h 10"/>
                  <a:gd name="T44" fmla="*/ 4 w 9"/>
                  <a:gd name="T45" fmla="*/ 6 h 10"/>
                  <a:gd name="T46" fmla="*/ 3 w 9"/>
                  <a:gd name="T47" fmla="*/ 5 h 10"/>
                  <a:gd name="T48" fmla="*/ 3 w 9"/>
                  <a:gd name="T49" fmla="*/ 5 h 10"/>
                  <a:gd name="T50" fmla="*/ 5 w 9"/>
                  <a:gd name="T51" fmla="*/ 6 h 10"/>
                  <a:gd name="T52" fmla="*/ 6 w 9"/>
                  <a:gd name="T53" fmla="*/ 6 h 10"/>
                  <a:gd name="T54" fmla="*/ 5 w 9"/>
                  <a:gd name="T55" fmla="*/ 5 h 10"/>
                  <a:gd name="T56" fmla="*/ 4 w 9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" h="10">
                    <a:moveTo>
                      <a:pt x="4" y="4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5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89" name="Freeform 631">
                <a:extLst>
                  <a:ext uri="{FF2B5EF4-FFF2-40B4-BE49-F238E27FC236}">
                    <a16:creationId xmlns:a16="http://schemas.microsoft.com/office/drawing/2014/main" id="{25B16487-8E0A-94AC-3F66-A8E29B932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" y="2859"/>
                <a:ext cx="1" cy="1"/>
              </a:xfrm>
              <a:custGeom>
                <a:avLst/>
                <a:gdLst>
                  <a:gd name="T0" fmla="*/ 6 w 14"/>
                  <a:gd name="T1" fmla="*/ 6 h 12"/>
                  <a:gd name="T2" fmla="*/ 7 w 14"/>
                  <a:gd name="T3" fmla="*/ 8 h 12"/>
                  <a:gd name="T4" fmla="*/ 7 w 14"/>
                  <a:gd name="T5" fmla="*/ 9 h 12"/>
                  <a:gd name="T6" fmla="*/ 6 w 14"/>
                  <a:gd name="T7" fmla="*/ 8 h 12"/>
                  <a:gd name="T8" fmla="*/ 3 w 14"/>
                  <a:gd name="T9" fmla="*/ 8 h 12"/>
                  <a:gd name="T10" fmla="*/ 2 w 14"/>
                  <a:gd name="T11" fmla="*/ 6 h 12"/>
                  <a:gd name="T12" fmla="*/ 2 w 14"/>
                  <a:gd name="T13" fmla="*/ 5 h 12"/>
                  <a:gd name="T14" fmla="*/ 1 w 14"/>
                  <a:gd name="T15" fmla="*/ 3 h 12"/>
                  <a:gd name="T16" fmla="*/ 0 w 14"/>
                  <a:gd name="T17" fmla="*/ 2 h 12"/>
                  <a:gd name="T18" fmla="*/ 1 w 14"/>
                  <a:gd name="T19" fmla="*/ 2 h 12"/>
                  <a:gd name="T20" fmla="*/ 3 w 14"/>
                  <a:gd name="T21" fmla="*/ 3 h 12"/>
                  <a:gd name="T22" fmla="*/ 2 w 14"/>
                  <a:gd name="T23" fmla="*/ 2 h 12"/>
                  <a:gd name="T24" fmla="*/ 1 w 14"/>
                  <a:gd name="T25" fmla="*/ 0 h 12"/>
                  <a:gd name="T26" fmla="*/ 3 w 14"/>
                  <a:gd name="T27" fmla="*/ 1 h 12"/>
                  <a:gd name="T28" fmla="*/ 4 w 14"/>
                  <a:gd name="T29" fmla="*/ 2 h 12"/>
                  <a:gd name="T30" fmla="*/ 7 w 14"/>
                  <a:gd name="T31" fmla="*/ 2 h 12"/>
                  <a:gd name="T32" fmla="*/ 8 w 14"/>
                  <a:gd name="T33" fmla="*/ 3 h 12"/>
                  <a:gd name="T34" fmla="*/ 8 w 14"/>
                  <a:gd name="T35" fmla="*/ 2 h 12"/>
                  <a:gd name="T36" fmla="*/ 7 w 14"/>
                  <a:gd name="T37" fmla="*/ 0 h 12"/>
                  <a:gd name="T38" fmla="*/ 8 w 14"/>
                  <a:gd name="T39" fmla="*/ 1 h 12"/>
                  <a:gd name="T40" fmla="*/ 10 w 14"/>
                  <a:gd name="T41" fmla="*/ 2 h 12"/>
                  <a:gd name="T42" fmla="*/ 10 w 14"/>
                  <a:gd name="T43" fmla="*/ 2 h 12"/>
                  <a:gd name="T44" fmla="*/ 11 w 14"/>
                  <a:gd name="T45" fmla="*/ 3 h 12"/>
                  <a:gd name="T46" fmla="*/ 11 w 14"/>
                  <a:gd name="T47" fmla="*/ 5 h 12"/>
                  <a:gd name="T48" fmla="*/ 12 w 14"/>
                  <a:gd name="T49" fmla="*/ 5 h 12"/>
                  <a:gd name="T50" fmla="*/ 10 w 14"/>
                  <a:gd name="T51" fmla="*/ 5 h 12"/>
                  <a:gd name="T52" fmla="*/ 8 w 14"/>
                  <a:gd name="T53" fmla="*/ 3 h 12"/>
                  <a:gd name="T54" fmla="*/ 9 w 14"/>
                  <a:gd name="T55" fmla="*/ 5 h 12"/>
                  <a:gd name="T56" fmla="*/ 10 w 14"/>
                  <a:gd name="T57" fmla="*/ 6 h 12"/>
                  <a:gd name="T58" fmla="*/ 9 w 14"/>
                  <a:gd name="T59" fmla="*/ 6 h 12"/>
                  <a:gd name="T60" fmla="*/ 7 w 14"/>
                  <a:gd name="T61" fmla="*/ 5 h 12"/>
                  <a:gd name="T62" fmla="*/ 8 w 14"/>
                  <a:gd name="T63" fmla="*/ 6 h 12"/>
                  <a:gd name="T64" fmla="*/ 9 w 14"/>
                  <a:gd name="T65" fmla="*/ 8 h 12"/>
                  <a:gd name="T66" fmla="*/ 9 w 14"/>
                  <a:gd name="T67" fmla="*/ 8 h 12"/>
                  <a:gd name="T68" fmla="*/ 10 w 14"/>
                  <a:gd name="T69" fmla="*/ 8 h 12"/>
                  <a:gd name="T70" fmla="*/ 11 w 14"/>
                  <a:gd name="T71" fmla="*/ 9 h 12"/>
                  <a:gd name="T72" fmla="*/ 12 w 14"/>
                  <a:gd name="T73" fmla="*/ 9 h 12"/>
                  <a:gd name="T74" fmla="*/ 13 w 14"/>
                  <a:gd name="T75" fmla="*/ 10 h 12"/>
                  <a:gd name="T76" fmla="*/ 14 w 14"/>
                  <a:gd name="T77" fmla="*/ 12 h 12"/>
                  <a:gd name="T78" fmla="*/ 13 w 14"/>
                  <a:gd name="T79" fmla="*/ 11 h 12"/>
                  <a:gd name="T80" fmla="*/ 12 w 14"/>
                  <a:gd name="T81" fmla="*/ 11 h 12"/>
                  <a:gd name="T82" fmla="*/ 11 w 14"/>
                  <a:gd name="T83" fmla="*/ 11 h 12"/>
                  <a:gd name="T84" fmla="*/ 11 w 14"/>
                  <a:gd name="T85" fmla="*/ 10 h 12"/>
                  <a:gd name="T86" fmla="*/ 10 w 14"/>
                  <a:gd name="T87" fmla="*/ 9 h 12"/>
                  <a:gd name="T88" fmla="*/ 9 w 14"/>
                  <a:gd name="T89" fmla="*/ 8 h 12"/>
                  <a:gd name="T90" fmla="*/ 7 w 14"/>
                  <a:gd name="T91" fmla="*/ 7 h 12"/>
                  <a:gd name="T92" fmla="*/ 6 w 14"/>
                  <a:gd name="T9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12">
                    <a:moveTo>
                      <a:pt x="6" y="6"/>
                    </a:moveTo>
                    <a:lnTo>
                      <a:pt x="7" y="8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7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0" name="Freeform 632">
                <a:extLst>
                  <a:ext uri="{FF2B5EF4-FFF2-40B4-BE49-F238E27FC236}">
                    <a16:creationId xmlns:a16="http://schemas.microsoft.com/office/drawing/2014/main" id="{7D8AE0E2-68A5-CAE6-1CF8-C3F56B66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5" y="2860"/>
                <a:ext cx="0" cy="0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6 h 7"/>
                  <a:gd name="T4" fmla="*/ 7 w 8"/>
                  <a:gd name="T5" fmla="*/ 7 h 7"/>
                  <a:gd name="T6" fmla="*/ 6 w 8"/>
                  <a:gd name="T7" fmla="*/ 7 h 7"/>
                  <a:gd name="T8" fmla="*/ 4 w 8"/>
                  <a:gd name="T9" fmla="*/ 7 h 7"/>
                  <a:gd name="T10" fmla="*/ 3 w 8"/>
                  <a:gd name="T11" fmla="*/ 6 h 7"/>
                  <a:gd name="T12" fmla="*/ 3 w 8"/>
                  <a:gd name="T13" fmla="*/ 6 h 7"/>
                  <a:gd name="T14" fmla="*/ 2 w 8"/>
                  <a:gd name="T15" fmla="*/ 5 h 7"/>
                  <a:gd name="T16" fmla="*/ 1 w 8"/>
                  <a:gd name="T17" fmla="*/ 4 h 7"/>
                  <a:gd name="T18" fmla="*/ 2 w 8"/>
                  <a:gd name="T19" fmla="*/ 4 h 7"/>
                  <a:gd name="T20" fmla="*/ 4 w 8"/>
                  <a:gd name="T21" fmla="*/ 5 h 7"/>
                  <a:gd name="T22" fmla="*/ 3 w 8"/>
                  <a:gd name="T23" fmla="*/ 4 h 7"/>
                  <a:gd name="T24" fmla="*/ 2 w 8"/>
                  <a:gd name="T25" fmla="*/ 2 h 7"/>
                  <a:gd name="T26" fmla="*/ 1 w 8"/>
                  <a:gd name="T27" fmla="*/ 1 h 7"/>
                  <a:gd name="T28" fmla="*/ 0 w 8"/>
                  <a:gd name="T29" fmla="*/ 0 h 7"/>
                  <a:gd name="T30" fmla="*/ 2 w 8"/>
                  <a:gd name="T31" fmla="*/ 0 h 7"/>
                  <a:gd name="T32" fmla="*/ 3 w 8"/>
                  <a:gd name="T33" fmla="*/ 1 h 7"/>
                  <a:gd name="T34" fmla="*/ 4 w 8"/>
                  <a:gd name="T35" fmla="*/ 2 h 7"/>
                  <a:gd name="T36" fmla="*/ 6 w 8"/>
                  <a:gd name="T37" fmla="*/ 4 h 7"/>
                  <a:gd name="T38" fmla="*/ 7 w 8"/>
                  <a:gd name="T39" fmla="*/ 5 h 7"/>
                  <a:gd name="T40" fmla="*/ 8 w 8"/>
                  <a:gd name="T41" fmla="*/ 6 h 7"/>
                  <a:gd name="T42" fmla="*/ 6 w 8"/>
                  <a:gd name="T43" fmla="*/ 6 h 7"/>
                  <a:gd name="T44" fmla="*/ 4 w 8"/>
                  <a:gd name="T4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lnTo>
                      <a:pt x="6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1" name="Freeform 633">
                <a:extLst>
                  <a:ext uri="{FF2B5EF4-FFF2-40B4-BE49-F238E27FC236}">
                    <a16:creationId xmlns:a16="http://schemas.microsoft.com/office/drawing/2014/main" id="{7D0ACD13-CE83-C5AC-C11A-11C66641F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4" y="2859"/>
                <a:ext cx="0" cy="1"/>
              </a:xfrm>
              <a:custGeom>
                <a:avLst/>
                <a:gdLst>
                  <a:gd name="T0" fmla="*/ 6 w 10"/>
                  <a:gd name="T1" fmla="*/ 3 h 6"/>
                  <a:gd name="T2" fmla="*/ 7 w 10"/>
                  <a:gd name="T3" fmla="*/ 4 h 6"/>
                  <a:gd name="T4" fmla="*/ 7 w 10"/>
                  <a:gd name="T5" fmla="*/ 6 h 6"/>
                  <a:gd name="T6" fmla="*/ 6 w 10"/>
                  <a:gd name="T7" fmla="*/ 6 h 6"/>
                  <a:gd name="T8" fmla="*/ 4 w 10"/>
                  <a:gd name="T9" fmla="*/ 4 h 6"/>
                  <a:gd name="T10" fmla="*/ 3 w 10"/>
                  <a:gd name="T11" fmla="*/ 3 h 6"/>
                  <a:gd name="T12" fmla="*/ 1 w 10"/>
                  <a:gd name="T13" fmla="*/ 3 h 6"/>
                  <a:gd name="T14" fmla="*/ 1 w 10"/>
                  <a:gd name="T15" fmla="*/ 2 h 6"/>
                  <a:gd name="T16" fmla="*/ 0 w 10"/>
                  <a:gd name="T17" fmla="*/ 1 h 6"/>
                  <a:gd name="T18" fmla="*/ 0 w 10"/>
                  <a:gd name="T19" fmla="*/ 0 h 6"/>
                  <a:gd name="T20" fmla="*/ 0 w 10"/>
                  <a:gd name="T21" fmla="*/ 0 h 6"/>
                  <a:gd name="T22" fmla="*/ 1 w 10"/>
                  <a:gd name="T23" fmla="*/ 1 h 6"/>
                  <a:gd name="T24" fmla="*/ 3 w 10"/>
                  <a:gd name="T25" fmla="*/ 1 h 6"/>
                  <a:gd name="T26" fmla="*/ 4 w 10"/>
                  <a:gd name="T27" fmla="*/ 2 h 6"/>
                  <a:gd name="T28" fmla="*/ 6 w 10"/>
                  <a:gd name="T29" fmla="*/ 3 h 6"/>
                  <a:gd name="T30" fmla="*/ 5 w 10"/>
                  <a:gd name="T31" fmla="*/ 1 h 6"/>
                  <a:gd name="T32" fmla="*/ 4 w 10"/>
                  <a:gd name="T33" fmla="*/ 0 h 6"/>
                  <a:gd name="T34" fmla="*/ 6 w 10"/>
                  <a:gd name="T35" fmla="*/ 1 h 6"/>
                  <a:gd name="T36" fmla="*/ 7 w 10"/>
                  <a:gd name="T37" fmla="*/ 1 h 6"/>
                  <a:gd name="T38" fmla="*/ 8 w 10"/>
                  <a:gd name="T39" fmla="*/ 3 h 6"/>
                  <a:gd name="T40" fmla="*/ 10 w 10"/>
                  <a:gd name="T41" fmla="*/ 4 h 6"/>
                  <a:gd name="T42" fmla="*/ 7 w 10"/>
                  <a:gd name="T43" fmla="*/ 3 h 6"/>
                  <a:gd name="T44" fmla="*/ 6 w 10"/>
                  <a:gd name="T4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6">
                    <a:moveTo>
                      <a:pt x="6" y="3"/>
                    </a:moveTo>
                    <a:lnTo>
                      <a:pt x="7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2" name="Freeform 634">
                <a:extLst>
                  <a:ext uri="{FF2B5EF4-FFF2-40B4-BE49-F238E27FC236}">
                    <a16:creationId xmlns:a16="http://schemas.microsoft.com/office/drawing/2014/main" id="{F48D3486-7FF8-1AF9-B581-8FD22B33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" y="2856"/>
                <a:ext cx="1" cy="1"/>
              </a:xfrm>
              <a:custGeom>
                <a:avLst/>
                <a:gdLst>
                  <a:gd name="T0" fmla="*/ 13 w 13"/>
                  <a:gd name="T1" fmla="*/ 16 h 16"/>
                  <a:gd name="T2" fmla="*/ 11 w 13"/>
                  <a:gd name="T3" fmla="*/ 15 h 16"/>
                  <a:gd name="T4" fmla="*/ 9 w 13"/>
                  <a:gd name="T5" fmla="*/ 14 h 16"/>
                  <a:gd name="T6" fmla="*/ 8 w 13"/>
                  <a:gd name="T7" fmla="*/ 13 h 16"/>
                  <a:gd name="T8" fmla="*/ 7 w 13"/>
                  <a:gd name="T9" fmla="*/ 11 h 16"/>
                  <a:gd name="T10" fmla="*/ 7 w 13"/>
                  <a:gd name="T11" fmla="*/ 10 h 16"/>
                  <a:gd name="T12" fmla="*/ 6 w 13"/>
                  <a:gd name="T13" fmla="*/ 9 h 16"/>
                  <a:gd name="T14" fmla="*/ 4 w 13"/>
                  <a:gd name="T15" fmla="*/ 8 h 16"/>
                  <a:gd name="T16" fmla="*/ 3 w 13"/>
                  <a:gd name="T17" fmla="*/ 7 h 16"/>
                  <a:gd name="T18" fmla="*/ 1 w 13"/>
                  <a:gd name="T19" fmla="*/ 5 h 16"/>
                  <a:gd name="T20" fmla="*/ 0 w 13"/>
                  <a:gd name="T21" fmla="*/ 2 h 16"/>
                  <a:gd name="T22" fmla="*/ 0 w 13"/>
                  <a:gd name="T23" fmla="*/ 1 h 16"/>
                  <a:gd name="T24" fmla="*/ 1 w 13"/>
                  <a:gd name="T25" fmla="*/ 2 h 16"/>
                  <a:gd name="T26" fmla="*/ 3 w 13"/>
                  <a:gd name="T27" fmla="*/ 2 h 16"/>
                  <a:gd name="T28" fmla="*/ 2 w 13"/>
                  <a:gd name="T29" fmla="*/ 1 h 16"/>
                  <a:gd name="T30" fmla="*/ 1 w 13"/>
                  <a:gd name="T31" fmla="*/ 0 h 16"/>
                  <a:gd name="T32" fmla="*/ 2 w 13"/>
                  <a:gd name="T33" fmla="*/ 0 h 16"/>
                  <a:gd name="T34" fmla="*/ 4 w 13"/>
                  <a:gd name="T35" fmla="*/ 1 h 16"/>
                  <a:gd name="T36" fmla="*/ 6 w 13"/>
                  <a:gd name="T37" fmla="*/ 5 h 16"/>
                  <a:gd name="T38" fmla="*/ 6 w 13"/>
                  <a:gd name="T39" fmla="*/ 6 h 16"/>
                  <a:gd name="T40" fmla="*/ 7 w 13"/>
                  <a:gd name="T41" fmla="*/ 8 h 16"/>
                  <a:gd name="T42" fmla="*/ 6 w 13"/>
                  <a:gd name="T43" fmla="*/ 7 h 16"/>
                  <a:gd name="T44" fmla="*/ 4 w 13"/>
                  <a:gd name="T45" fmla="*/ 6 h 16"/>
                  <a:gd name="T46" fmla="*/ 5 w 13"/>
                  <a:gd name="T47" fmla="*/ 7 h 16"/>
                  <a:gd name="T48" fmla="*/ 6 w 13"/>
                  <a:gd name="T49" fmla="*/ 9 h 16"/>
                  <a:gd name="T50" fmla="*/ 7 w 13"/>
                  <a:gd name="T51" fmla="*/ 9 h 16"/>
                  <a:gd name="T52" fmla="*/ 9 w 13"/>
                  <a:gd name="T53" fmla="*/ 10 h 16"/>
                  <a:gd name="T54" fmla="*/ 11 w 13"/>
                  <a:gd name="T55" fmla="*/ 12 h 16"/>
                  <a:gd name="T56" fmla="*/ 11 w 13"/>
                  <a:gd name="T57" fmla="*/ 13 h 16"/>
                  <a:gd name="T58" fmla="*/ 12 w 13"/>
                  <a:gd name="T59" fmla="*/ 14 h 16"/>
                  <a:gd name="T60" fmla="*/ 13 w 13"/>
                  <a:gd name="T6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6">
                    <a:moveTo>
                      <a:pt x="13" y="16"/>
                    </a:moveTo>
                    <a:lnTo>
                      <a:pt x="11" y="15"/>
                    </a:lnTo>
                    <a:lnTo>
                      <a:pt x="9" y="14"/>
                    </a:lnTo>
                    <a:lnTo>
                      <a:pt x="8" y="13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2" y="14"/>
                    </a:lnTo>
                    <a:lnTo>
                      <a:pt x="13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3" name="Freeform 635">
                <a:extLst>
                  <a:ext uri="{FF2B5EF4-FFF2-40B4-BE49-F238E27FC236}">
                    <a16:creationId xmlns:a16="http://schemas.microsoft.com/office/drawing/2014/main" id="{0BE2D21D-637B-5F3A-57E4-81343CCAB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6" y="2855"/>
                <a:ext cx="1" cy="1"/>
              </a:xfrm>
              <a:custGeom>
                <a:avLst/>
                <a:gdLst>
                  <a:gd name="T0" fmla="*/ 10 w 15"/>
                  <a:gd name="T1" fmla="*/ 6 h 11"/>
                  <a:gd name="T2" fmla="*/ 12 w 15"/>
                  <a:gd name="T3" fmla="*/ 6 h 11"/>
                  <a:gd name="T4" fmla="*/ 13 w 15"/>
                  <a:gd name="T5" fmla="*/ 7 h 11"/>
                  <a:gd name="T6" fmla="*/ 14 w 15"/>
                  <a:gd name="T7" fmla="*/ 10 h 11"/>
                  <a:gd name="T8" fmla="*/ 15 w 15"/>
                  <a:gd name="T9" fmla="*/ 11 h 11"/>
                  <a:gd name="T10" fmla="*/ 13 w 15"/>
                  <a:gd name="T11" fmla="*/ 10 h 11"/>
                  <a:gd name="T12" fmla="*/ 12 w 15"/>
                  <a:gd name="T13" fmla="*/ 9 h 11"/>
                  <a:gd name="T14" fmla="*/ 11 w 15"/>
                  <a:gd name="T15" fmla="*/ 7 h 11"/>
                  <a:gd name="T16" fmla="*/ 10 w 15"/>
                  <a:gd name="T17" fmla="*/ 6 h 11"/>
                  <a:gd name="T18" fmla="*/ 9 w 15"/>
                  <a:gd name="T19" fmla="*/ 5 h 11"/>
                  <a:gd name="T20" fmla="*/ 7 w 15"/>
                  <a:gd name="T21" fmla="*/ 4 h 11"/>
                  <a:gd name="T22" fmla="*/ 6 w 15"/>
                  <a:gd name="T23" fmla="*/ 3 h 11"/>
                  <a:gd name="T24" fmla="*/ 3 w 15"/>
                  <a:gd name="T25" fmla="*/ 3 h 11"/>
                  <a:gd name="T26" fmla="*/ 5 w 15"/>
                  <a:gd name="T27" fmla="*/ 4 h 11"/>
                  <a:gd name="T28" fmla="*/ 6 w 15"/>
                  <a:gd name="T29" fmla="*/ 5 h 11"/>
                  <a:gd name="T30" fmla="*/ 3 w 15"/>
                  <a:gd name="T31" fmla="*/ 5 h 11"/>
                  <a:gd name="T32" fmla="*/ 2 w 15"/>
                  <a:gd name="T33" fmla="*/ 4 h 11"/>
                  <a:gd name="T34" fmla="*/ 1 w 15"/>
                  <a:gd name="T35" fmla="*/ 3 h 11"/>
                  <a:gd name="T36" fmla="*/ 0 w 15"/>
                  <a:gd name="T37" fmla="*/ 1 h 11"/>
                  <a:gd name="T38" fmla="*/ 2 w 15"/>
                  <a:gd name="T39" fmla="*/ 2 h 11"/>
                  <a:gd name="T40" fmla="*/ 3 w 15"/>
                  <a:gd name="T41" fmla="*/ 3 h 11"/>
                  <a:gd name="T42" fmla="*/ 3 w 15"/>
                  <a:gd name="T43" fmla="*/ 1 h 11"/>
                  <a:gd name="T44" fmla="*/ 2 w 15"/>
                  <a:gd name="T45" fmla="*/ 0 h 11"/>
                  <a:gd name="T46" fmla="*/ 3 w 15"/>
                  <a:gd name="T47" fmla="*/ 1 h 11"/>
                  <a:gd name="T48" fmla="*/ 6 w 15"/>
                  <a:gd name="T49" fmla="*/ 1 h 11"/>
                  <a:gd name="T50" fmla="*/ 7 w 15"/>
                  <a:gd name="T51" fmla="*/ 2 h 11"/>
                  <a:gd name="T52" fmla="*/ 9 w 15"/>
                  <a:gd name="T53" fmla="*/ 3 h 11"/>
                  <a:gd name="T54" fmla="*/ 10 w 15"/>
                  <a:gd name="T55" fmla="*/ 4 h 11"/>
                  <a:gd name="T56" fmla="*/ 10 w 15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1">
                    <a:moveTo>
                      <a:pt x="10" y="6"/>
                    </a:moveTo>
                    <a:lnTo>
                      <a:pt x="12" y="6"/>
                    </a:lnTo>
                    <a:lnTo>
                      <a:pt x="13" y="7"/>
                    </a:lnTo>
                    <a:lnTo>
                      <a:pt x="14" y="10"/>
                    </a:lnTo>
                    <a:lnTo>
                      <a:pt x="15" y="11"/>
                    </a:lnTo>
                    <a:lnTo>
                      <a:pt x="13" y="10"/>
                    </a:lnTo>
                    <a:lnTo>
                      <a:pt x="12" y="9"/>
                    </a:lnTo>
                    <a:lnTo>
                      <a:pt x="11" y="7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4" name="Freeform 636">
                <a:extLst>
                  <a:ext uri="{FF2B5EF4-FFF2-40B4-BE49-F238E27FC236}">
                    <a16:creationId xmlns:a16="http://schemas.microsoft.com/office/drawing/2014/main" id="{150F0D43-9B7F-3480-8894-D7CD5866F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" y="2695"/>
                <a:ext cx="1" cy="1"/>
              </a:xfrm>
              <a:custGeom>
                <a:avLst/>
                <a:gdLst>
                  <a:gd name="T0" fmla="*/ 9 w 14"/>
                  <a:gd name="T1" fmla="*/ 1 h 10"/>
                  <a:gd name="T2" fmla="*/ 12 w 14"/>
                  <a:gd name="T3" fmla="*/ 1 h 10"/>
                  <a:gd name="T4" fmla="*/ 14 w 14"/>
                  <a:gd name="T5" fmla="*/ 0 h 10"/>
                  <a:gd name="T6" fmla="*/ 13 w 14"/>
                  <a:gd name="T7" fmla="*/ 2 h 10"/>
                  <a:gd name="T8" fmla="*/ 12 w 14"/>
                  <a:gd name="T9" fmla="*/ 4 h 10"/>
                  <a:gd name="T10" fmla="*/ 9 w 14"/>
                  <a:gd name="T11" fmla="*/ 5 h 10"/>
                  <a:gd name="T12" fmla="*/ 8 w 14"/>
                  <a:gd name="T13" fmla="*/ 7 h 10"/>
                  <a:gd name="T14" fmla="*/ 6 w 14"/>
                  <a:gd name="T15" fmla="*/ 8 h 10"/>
                  <a:gd name="T16" fmla="*/ 4 w 14"/>
                  <a:gd name="T17" fmla="*/ 8 h 10"/>
                  <a:gd name="T18" fmla="*/ 1 w 14"/>
                  <a:gd name="T19" fmla="*/ 10 h 10"/>
                  <a:gd name="T20" fmla="*/ 0 w 14"/>
                  <a:gd name="T21" fmla="*/ 10 h 10"/>
                  <a:gd name="T22" fmla="*/ 1 w 14"/>
                  <a:gd name="T23" fmla="*/ 7 h 10"/>
                  <a:gd name="T24" fmla="*/ 2 w 14"/>
                  <a:gd name="T25" fmla="*/ 5 h 10"/>
                  <a:gd name="T26" fmla="*/ 4 w 14"/>
                  <a:gd name="T27" fmla="*/ 5 h 10"/>
                  <a:gd name="T28" fmla="*/ 6 w 14"/>
                  <a:gd name="T29" fmla="*/ 5 h 10"/>
                  <a:gd name="T30" fmla="*/ 8 w 14"/>
                  <a:gd name="T31" fmla="*/ 3 h 10"/>
                  <a:gd name="T32" fmla="*/ 9 w 14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0">
                    <a:moveTo>
                      <a:pt x="9" y="1"/>
                    </a:move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5" name="Freeform 637">
                <a:extLst>
                  <a:ext uri="{FF2B5EF4-FFF2-40B4-BE49-F238E27FC236}">
                    <a16:creationId xmlns:a16="http://schemas.microsoft.com/office/drawing/2014/main" id="{190344EF-0D35-1C23-C592-2BD6E71A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" y="2693"/>
                <a:ext cx="1" cy="0"/>
              </a:xfrm>
              <a:custGeom>
                <a:avLst/>
                <a:gdLst>
                  <a:gd name="T0" fmla="*/ 12 w 12"/>
                  <a:gd name="T1" fmla="*/ 3 h 8"/>
                  <a:gd name="T2" fmla="*/ 11 w 12"/>
                  <a:gd name="T3" fmla="*/ 4 h 8"/>
                  <a:gd name="T4" fmla="*/ 9 w 12"/>
                  <a:gd name="T5" fmla="*/ 6 h 8"/>
                  <a:gd name="T6" fmla="*/ 7 w 12"/>
                  <a:gd name="T7" fmla="*/ 7 h 8"/>
                  <a:gd name="T8" fmla="*/ 5 w 12"/>
                  <a:gd name="T9" fmla="*/ 7 h 8"/>
                  <a:gd name="T10" fmla="*/ 3 w 12"/>
                  <a:gd name="T11" fmla="*/ 7 h 8"/>
                  <a:gd name="T12" fmla="*/ 0 w 12"/>
                  <a:gd name="T13" fmla="*/ 8 h 8"/>
                  <a:gd name="T14" fmla="*/ 1 w 12"/>
                  <a:gd name="T15" fmla="*/ 6 h 8"/>
                  <a:gd name="T16" fmla="*/ 4 w 12"/>
                  <a:gd name="T17" fmla="*/ 4 h 8"/>
                  <a:gd name="T18" fmla="*/ 5 w 12"/>
                  <a:gd name="T19" fmla="*/ 2 h 8"/>
                  <a:gd name="T20" fmla="*/ 7 w 12"/>
                  <a:gd name="T21" fmla="*/ 1 h 8"/>
                  <a:gd name="T22" fmla="*/ 9 w 12"/>
                  <a:gd name="T23" fmla="*/ 0 h 8"/>
                  <a:gd name="T24" fmla="*/ 11 w 12"/>
                  <a:gd name="T25" fmla="*/ 0 h 8"/>
                  <a:gd name="T26" fmla="*/ 10 w 12"/>
                  <a:gd name="T27" fmla="*/ 2 h 8"/>
                  <a:gd name="T28" fmla="*/ 8 w 12"/>
                  <a:gd name="T29" fmla="*/ 3 h 8"/>
                  <a:gd name="T30" fmla="*/ 10 w 12"/>
                  <a:gd name="T31" fmla="*/ 3 h 8"/>
                  <a:gd name="T32" fmla="*/ 12 w 12"/>
                  <a:gd name="T3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lnTo>
                      <a:pt x="11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6" name="Freeform 638">
                <a:extLst>
                  <a:ext uri="{FF2B5EF4-FFF2-40B4-BE49-F238E27FC236}">
                    <a16:creationId xmlns:a16="http://schemas.microsoft.com/office/drawing/2014/main" id="{E617B86B-AE3B-D43D-AFBF-94DBAA6E9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" y="2691"/>
                <a:ext cx="1" cy="1"/>
              </a:xfrm>
              <a:custGeom>
                <a:avLst/>
                <a:gdLst>
                  <a:gd name="T0" fmla="*/ 4 w 12"/>
                  <a:gd name="T1" fmla="*/ 9 h 11"/>
                  <a:gd name="T2" fmla="*/ 2 w 12"/>
                  <a:gd name="T3" fmla="*/ 10 h 11"/>
                  <a:gd name="T4" fmla="*/ 0 w 12"/>
                  <a:gd name="T5" fmla="*/ 11 h 11"/>
                  <a:gd name="T6" fmla="*/ 1 w 12"/>
                  <a:gd name="T7" fmla="*/ 9 h 11"/>
                  <a:gd name="T8" fmla="*/ 3 w 12"/>
                  <a:gd name="T9" fmla="*/ 6 h 11"/>
                  <a:gd name="T10" fmla="*/ 4 w 12"/>
                  <a:gd name="T11" fmla="*/ 4 h 11"/>
                  <a:gd name="T12" fmla="*/ 5 w 12"/>
                  <a:gd name="T13" fmla="*/ 2 h 11"/>
                  <a:gd name="T14" fmla="*/ 7 w 12"/>
                  <a:gd name="T15" fmla="*/ 1 h 11"/>
                  <a:gd name="T16" fmla="*/ 10 w 12"/>
                  <a:gd name="T17" fmla="*/ 0 h 11"/>
                  <a:gd name="T18" fmla="*/ 9 w 12"/>
                  <a:gd name="T19" fmla="*/ 2 h 11"/>
                  <a:gd name="T20" fmla="*/ 7 w 12"/>
                  <a:gd name="T21" fmla="*/ 4 h 11"/>
                  <a:gd name="T22" fmla="*/ 10 w 12"/>
                  <a:gd name="T23" fmla="*/ 3 h 11"/>
                  <a:gd name="T24" fmla="*/ 12 w 12"/>
                  <a:gd name="T25" fmla="*/ 3 h 11"/>
                  <a:gd name="T26" fmla="*/ 11 w 12"/>
                  <a:gd name="T27" fmla="*/ 5 h 11"/>
                  <a:gd name="T28" fmla="*/ 9 w 12"/>
                  <a:gd name="T29" fmla="*/ 7 h 11"/>
                  <a:gd name="T30" fmla="*/ 6 w 12"/>
                  <a:gd name="T31" fmla="*/ 7 h 11"/>
                  <a:gd name="T32" fmla="*/ 4 w 12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7" name="Freeform 639">
                <a:extLst>
                  <a:ext uri="{FF2B5EF4-FFF2-40B4-BE49-F238E27FC236}">
                    <a16:creationId xmlns:a16="http://schemas.microsoft.com/office/drawing/2014/main" id="{F143BF83-7046-2AB4-6F2F-6FA772CB2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5" y="2694"/>
                <a:ext cx="1" cy="1"/>
              </a:xfrm>
              <a:custGeom>
                <a:avLst/>
                <a:gdLst>
                  <a:gd name="T0" fmla="*/ 5 w 13"/>
                  <a:gd name="T1" fmla="*/ 2 h 13"/>
                  <a:gd name="T2" fmla="*/ 13 w 13"/>
                  <a:gd name="T3" fmla="*/ 0 h 13"/>
                  <a:gd name="T4" fmla="*/ 10 w 13"/>
                  <a:gd name="T5" fmla="*/ 3 h 13"/>
                  <a:gd name="T6" fmla="*/ 5 w 13"/>
                  <a:gd name="T7" fmla="*/ 11 h 13"/>
                  <a:gd name="T8" fmla="*/ 2 w 13"/>
                  <a:gd name="T9" fmla="*/ 13 h 13"/>
                  <a:gd name="T10" fmla="*/ 0 w 13"/>
                  <a:gd name="T11" fmla="*/ 13 h 13"/>
                  <a:gd name="T12" fmla="*/ 2 w 13"/>
                  <a:gd name="T13" fmla="*/ 11 h 13"/>
                  <a:gd name="T14" fmla="*/ 4 w 13"/>
                  <a:gd name="T15" fmla="*/ 9 h 13"/>
                  <a:gd name="T16" fmla="*/ 5 w 13"/>
                  <a:gd name="T17" fmla="*/ 7 h 13"/>
                  <a:gd name="T18" fmla="*/ 6 w 13"/>
                  <a:gd name="T19" fmla="*/ 5 h 13"/>
                  <a:gd name="T20" fmla="*/ 4 w 13"/>
                  <a:gd name="T21" fmla="*/ 6 h 13"/>
                  <a:gd name="T22" fmla="*/ 1 w 13"/>
                  <a:gd name="T23" fmla="*/ 6 h 13"/>
                  <a:gd name="T24" fmla="*/ 4 w 13"/>
                  <a:gd name="T25" fmla="*/ 4 h 13"/>
                  <a:gd name="T26" fmla="*/ 5 w 13"/>
                  <a:gd name="T2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5" y="2"/>
                    </a:moveTo>
                    <a:lnTo>
                      <a:pt x="13" y="0"/>
                    </a:lnTo>
                    <a:lnTo>
                      <a:pt x="10" y="3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8" name="Freeform 640">
                <a:extLst>
                  <a:ext uri="{FF2B5EF4-FFF2-40B4-BE49-F238E27FC236}">
                    <a16:creationId xmlns:a16="http://schemas.microsoft.com/office/drawing/2014/main" id="{A7E7EB79-A711-B093-3571-0A319A05D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" y="2692"/>
                <a:ext cx="1" cy="1"/>
              </a:xfrm>
              <a:custGeom>
                <a:avLst/>
                <a:gdLst>
                  <a:gd name="T0" fmla="*/ 4 w 11"/>
                  <a:gd name="T1" fmla="*/ 8 h 9"/>
                  <a:gd name="T2" fmla="*/ 2 w 11"/>
                  <a:gd name="T3" fmla="*/ 9 h 9"/>
                  <a:gd name="T4" fmla="*/ 0 w 11"/>
                  <a:gd name="T5" fmla="*/ 9 h 9"/>
                  <a:gd name="T6" fmla="*/ 1 w 11"/>
                  <a:gd name="T7" fmla="*/ 8 h 9"/>
                  <a:gd name="T8" fmla="*/ 2 w 11"/>
                  <a:gd name="T9" fmla="*/ 6 h 9"/>
                  <a:gd name="T10" fmla="*/ 3 w 11"/>
                  <a:gd name="T11" fmla="*/ 4 h 9"/>
                  <a:gd name="T12" fmla="*/ 5 w 11"/>
                  <a:gd name="T13" fmla="*/ 2 h 9"/>
                  <a:gd name="T14" fmla="*/ 7 w 11"/>
                  <a:gd name="T15" fmla="*/ 1 h 9"/>
                  <a:gd name="T16" fmla="*/ 9 w 11"/>
                  <a:gd name="T17" fmla="*/ 0 h 9"/>
                  <a:gd name="T18" fmla="*/ 7 w 11"/>
                  <a:gd name="T19" fmla="*/ 2 h 9"/>
                  <a:gd name="T20" fmla="*/ 6 w 11"/>
                  <a:gd name="T21" fmla="*/ 4 h 9"/>
                  <a:gd name="T22" fmla="*/ 8 w 11"/>
                  <a:gd name="T23" fmla="*/ 4 h 9"/>
                  <a:gd name="T24" fmla="*/ 11 w 11"/>
                  <a:gd name="T25" fmla="*/ 3 h 9"/>
                  <a:gd name="T26" fmla="*/ 9 w 11"/>
                  <a:gd name="T27" fmla="*/ 5 h 9"/>
                  <a:gd name="T28" fmla="*/ 8 w 11"/>
                  <a:gd name="T29" fmla="*/ 7 h 9"/>
                  <a:gd name="T30" fmla="*/ 6 w 11"/>
                  <a:gd name="T31" fmla="*/ 7 h 9"/>
                  <a:gd name="T32" fmla="*/ 4 w 11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4" y="8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99" name="Freeform 641">
                <a:extLst>
                  <a:ext uri="{FF2B5EF4-FFF2-40B4-BE49-F238E27FC236}">
                    <a16:creationId xmlns:a16="http://schemas.microsoft.com/office/drawing/2014/main" id="{C8507B52-145C-CD40-2E07-AE406E190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9" y="2697"/>
                <a:ext cx="1" cy="1"/>
              </a:xfrm>
              <a:custGeom>
                <a:avLst/>
                <a:gdLst>
                  <a:gd name="T0" fmla="*/ 4 w 13"/>
                  <a:gd name="T1" fmla="*/ 10 h 11"/>
                  <a:gd name="T2" fmla="*/ 2 w 13"/>
                  <a:gd name="T3" fmla="*/ 10 h 11"/>
                  <a:gd name="T4" fmla="*/ 0 w 13"/>
                  <a:gd name="T5" fmla="*/ 11 h 11"/>
                  <a:gd name="T6" fmla="*/ 1 w 13"/>
                  <a:gd name="T7" fmla="*/ 9 h 11"/>
                  <a:gd name="T8" fmla="*/ 2 w 13"/>
                  <a:gd name="T9" fmla="*/ 6 h 11"/>
                  <a:gd name="T10" fmla="*/ 3 w 13"/>
                  <a:gd name="T11" fmla="*/ 4 h 11"/>
                  <a:gd name="T12" fmla="*/ 5 w 13"/>
                  <a:gd name="T13" fmla="*/ 2 h 11"/>
                  <a:gd name="T14" fmla="*/ 7 w 13"/>
                  <a:gd name="T15" fmla="*/ 2 h 11"/>
                  <a:gd name="T16" fmla="*/ 9 w 13"/>
                  <a:gd name="T17" fmla="*/ 1 h 11"/>
                  <a:gd name="T18" fmla="*/ 11 w 13"/>
                  <a:gd name="T19" fmla="*/ 0 h 11"/>
                  <a:gd name="T20" fmla="*/ 13 w 13"/>
                  <a:gd name="T21" fmla="*/ 0 h 11"/>
                  <a:gd name="T22" fmla="*/ 11 w 13"/>
                  <a:gd name="T23" fmla="*/ 1 h 11"/>
                  <a:gd name="T24" fmla="*/ 10 w 13"/>
                  <a:gd name="T25" fmla="*/ 3 h 11"/>
                  <a:gd name="T26" fmla="*/ 8 w 13"/>
                  <a:gd name="T27" fmla="*/ 4 h 11"/>
                  <a:gd name="T28" fmla="*/ 6 w 13"/>
                  <a:gd name="T29" fmla="*/ 5 h 11"/>
                  <a:gd name="T30" fmla="*/ 5 w 13"/>
                  <a:gd name="T31" fmla="*/ 7 h 11"/>
                  <a:gd name="T32" fmla="*/ 4 w 13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4" y="10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0" name="Freeform 642">
                <a:extLst>
                  <a:ext uri="{FF2B5EF4-FFF2-40B4-BE49-F238E27FC236}">
                    <a16:creationId xmlns:a16="http://schemas.microsoft.com/office/drawing/2014/main" id="{02C17863-A331-F967-E015-744A3059A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2700"/>
                <a:ext cx="1" cy="1"/>
              </a:xfrm>
              <a:custGeom>
                <a:avLst/>
                <a:gdLst>
                  <a:gd name="T0" fmla="*/ 7 w 14"/>
                  <a:gd name="T1" fmla="*/ 6 h 18"/>
                  <a:gd name="T2" fmla="*/ 7 w 14"/>
                  <a:gd name="T3" fmla="*/ 6 h 18"/>
                  <a:gd name="T4" fmla="*/ 7 w 14"/>
                  <a:gd name="T5" fmla="*/ 6 h 18"/>
                  <a:gd name="T6" fmla="*/ 7 w 14"/>
                  <a:gd name="T7" fmla="*/ 6 h 18"/>
                  <a:gd name="T8" fmla="*/ 7 w 14"/>
                  <a:gd name="T9" fmla="*/ 6 h 18"/>
                  <a:gd name="T10" fmla="*/ 7 w 14"/>
                  <a:gd name="T11" fmla="*/ 6 h 18"/>
                  <a:gd name="T12" fmla="*/ 8 w 14"/>
                  <a:gd name="T13" fmla="*/ 6 h 18"/>
                  <a:gd name="T14" fmla="*/ 8 w 14"/>
                  <a:gd name="T15" fmla="*/ 6 h 18"/>
                  <a:gd name="T16" fmla="*/ 8 w 14"/>
                  <a:gd name="T17" fmla="*/ 5 h 18"/>
                  <a:gd name="T18" fmla="*/ 8 w 14"/>
                  <a:gd name="T19" fmla="*/ 5 h 18"/>
                  <a:gd name="T20" fmla="*/ 8 w 14"/>
                  <a:gd name="T21" fmla="*/ 4 h 18"/>
                  <a:gd name="T22" fmla="*/ 8 w 14"/>
                  <a:gd name="T23" fmla="*/ 4 h 18"/>
                  <a:gd name="T24" fmla="*/ 9 w 14"/>
                  <a:gd name="T25" fmla="*/ 3 h 18"/>
                  <a:gd name="T26" fmla="*/ 9 w 14"/>
                  <a:gd name="T27" fmla="*/ 2 h 18"/>
                  <a:gd name="T28" fmla="*/ 11 w 14"/>
                  <a:gd name="T29" fmla="*/ 1 h 18"/>
                  <a:gd name="T30" fmla="*/ 14 w 14"/>
                  <a:gd name="T31" fmla="*/ 0 h 18"/>
                  <a:gd name="T32" fmla="*/ 14 w 14"/>
                  <a:gd name="T33" fmla="*/ 0 h 18"/>
                  <a:gd name="T34" fmla="*/ 14 w 14"/>
                  <a:gd name="T35" fmla="*/ 0 h 18"/>
                  <a:gd name="T36" fmla="*/ 14 w 14"/>
                  <a:gd name="T37" fmla="*/ 0 h 18"/>
                  <a:gd name="T38" fmla="*/ 13 w 14"/>
                  <a:gd name="T39" fmla="*/ 2 h 18"/>
                  <a:gd name="T40" fmla="*/ 11 w 14"/>
                  <a:gd name="T41" fmla="*/ 4 h 18"/>
                  <a:gd name="T42" fmla="*/ 10 w 14"/>
                  <a:gd name="T43" fmla="*/ 6 h 18"/>
                  <a:gd name="T44" fmla="*/ 9 w 14"/>
                  <a:gd name="T45" fmla="*/ 8 h 18"/>
                  <a:gd name="T46" fmla="*/ 6 w 14"/>
                  <a:gd name="T47" fmla="*/ 12 h 18"/>
                  <a:gd name="T48" fmla="*/ 5 w 14"/>
                  <a:gd name="T49" fmla="*/ 14 h 18"/>
                  <a:gd name="T50" fmla="*/ 4 w 14"/>
                  <a:gd name="T51" fmla="*/ 17 h 18"/>
                  <a:gd name="T52" fmla="*/ 3 w 14"/>
                  <a:gd name="T53" fmla="*/ 17 h 18"/>
                  <a:gd name="T54" fmla="*/ 2 w 14"/>
                  <a:gd name="T55" fmla="*/ 18 h 18"/>
                  <a:gd name="T56" fmla="*/ 0 w 14"/>
                  <a:gd name="T57" fmla="*/ 18 h 18"/>
                  <a:gd name="T58" fmla="*/ 0 w 14"/>
                  <a:gd name="T59" fmla="*/ 18 h 18"/>
                  <a:gd name="T60" fmla="*/ 1 w 14"/>
                  <a:gd name="T61" fmla="*/ 16 h 18"/>
                  <a:gd name="T62" fmla="*/ 2 w 14"/>
                  <a:gd name="T63" fmla="*/ 13 h 18"/>
                  <a:gd name="T64" fmla="*/ 3 w 14"/>
                  <a:gd name="T65" fmla="*/ 11 h 18"/>
                  <a:gd name="T66" fmla="*/ 5 w 14"/>
                  <a:gd name="T67" fmla="*/ 10 h 18"/>
                  <a:gd name="T68" fmla="*/ 6 w 14"/>
                  <a:gd name="T69" fmla="*/ 8 h 18"/>
                  <a:gd name="T70" fmla="*/ 7 w 14"/>
                  <a:gd name="T7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8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1" name="Freeform 643">
                <a:extLst>
                  <a:ext uri="{FF2B5EF4-FFF2-40B4-BE49-F238E27FC236}">
                    <a16:creationId xmlns:a16="http://schemas.microsoft.com/office/drawing/2014/main" id="{18BC5EF3-96C3-FF7E-DE2E-F2E17EF88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" y="2700"/>
                <a:ext cx="1" cy="0"/>
              </a:xfrm>
              <a:custGeom>
                <a:avLst/>
                <a:gdLst>
                  <a:gd name="T0" fmla="*/ 2 w 12"/>
                  <a:gd name="T1" fmla="*/ 4 h 10"/>
                  <a:gd name="T2" fmla="*/ 6 w 12"/>
                  <a:gd name="T3" fmla="*/ 1 h 10"/>
                  <a:gd name="T4" fmla="*/ 9 w 12"/>
                  <a:gd name="T5" fmla="*/ 0 h 10"/>
                  <a:gd name="T6" fmla="*/ 11 w 12"/>
                  <a:gd name="T7" fmla="*/ 0 h 10"/>
                  <a:gd name="T8" fmla="*/ 10 w 12"/>
                  <a:gd name="T9" fmla="*/ 3 h 10"/>
                  <a:gd name="T10" fmla="*/ 8 w 12"/>
                  <a:gd name="T11" fmla="*/ 5 h 10"/>
                  <a:gd name="T12" fmla="*/ 11 w 12"/>
                  <a:gd name="T13" fmla="*/ 4 h 10"/>
                  <a:gd name="T14" fmla="*/ 12 w 12"/>
                  <a:gd name="T15" fmla="*/ 3 h 10"/>
                  <a:gd name="T16" fmla="*/ 11 w 12"/>
                  <a:gd name="T17" fmla="*/ 5 h 10"/>
                  <a:gd name="T18" fmla="*/ 10 w 12"/>
                  <a:gd name="T19" fmla="*/ 7 h 10"/>
                  <a:gd name="T20" fmla="*/ 5 w 12"/>
                  <a:gd name="T21" fmla="*/ 8 h 10"/>
                  <a:gd name="T22" fmla="*/ 3 w 12"/>
                  <a:gd name="T23" fmla="*/ 9 h 10"/>
                  <a:gd name="T24" fmla="*/ 1 w 12"/>
                  <a:gd name="T25" fmla="*/ 10 h 10"/>
                  <a:gd name="T26" fmla="*/ 2 w 12"/>
                  <a:gd name="T27" fmla="*/ 8 h 10"/>
                  <a:gd name="T28" fmla="*/ 3 w 12"/>
                  <a:gd name="T29" fmla="*/ 6 h 10"/>
                  <a:gd name="T30" fmla="*/ 1 w 12"/>
                  <a:gd name="T31" fmla="*/ 7 h 10"/>
                  <a:gd name="T32" fmla="*/ 0 w 12"/>
                  <a:gd name="T33" fmla="*/ 7 h 10"/>
                  <a:gd name="T34" fmla="*/ 1 w 12"/>
                  <a:gd name="T35" fmla="*/ 5 h 10"/>
                  <a:gd name="T36" fmla="*/ 2 w 12"/>
                  <a:gd name="T3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2" y="4"/>
                    </a:moveTo>
                    <a:lnTo>
                      <a:pt x="6" y="1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2" name="Freeform 644">
                <a:extLst>
                  <a:ext uri="{FF2B5EF4-FFF2-40B4-BE49-F238E27FC236}">
                    <a16:creationId xmlns:a16="http://schemas.microsoft.com/office/drawing/2014/main" id="{518D02BA-8983-C1A3-A5FF-45A930E91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702"/>
                <a:ext cx="1" cy="1"/>
              </a:xfrm>
              <a:custGeom>
                <a:avLst/>
                <a:gdLst>
                  <a:gd name="T0" fmla="*/ 0 w 16"/>
                  <a:gd name="T1" fmla="*/ 12 h 12"/>
                  <a:gd name="T2" fmla="*/ 1 w 16"/>
                  <a:gd name="T3" fmla="*/ 10 h 12"/>
                  <a:gd name="T4" fmla="*/ 3 w 16"/>
                  <a:gd name="T5" fmla="*/ 7 h 12"/>
                  <a:gd name="T6" fmla="*/ 6 w 16"/>
                  <a:gd name="T7" fmla="*/ 6 h 12"/>
                  <a:gd name="T8" fmla="*/ 8 w 16"/>
                  <a:gd name="T9" fmla="*/ 6 h 12"/>
                  <a:gd name="T10" fmla="*/ 9 w 16"/>
                  <a:gd name="T11" fmla="*/ 4 h 12"/>
                  <a:gd name="T12" fmla="*/ 10 w 16"/>
                  <a:gd name="T13" fmla="*/ 2 h 12"/>
                  <a:gd name="T14" fmla="*/ 12 w 16"/>
                  <a:gd name="T15" fmla="*/ 1 h 12"/>
                  <a:gd name="T16" fmla="*/ 14 w 16"/>
                  <a:gd name="T17" fmla="*/ 0 h 12"/>
                  <a:gd name="T18" fmla="*/ 13 w 16"/>
                  <a:gd name="T19" fmla="*/ 2 h 12"/>
                  <a:gd name="T20" fmla="*/ 12 w 16"/>
                  <a:gd name="T21" fmla="*/ 4 h 12"/>
                  <a:gd name="T22" fmla="*/ 14 w 16"/>
                  <a:gd name="T23" fmla="*/ 4 h 12"/>
                  <a:gd name="T24" fmla="*/ 16 w 16"/>
                  <a:gd name="T25" fmla="*/ 3 h 12"/>
                  <a:gd name="T26" fmla="*/ 14 w 16"/>
                  <a:gd name="T27" fmla="*/ 5 h 12"/>
                  <a:gd name="T28" fmla="*/ 13 w 16"/>
                  <a:gd name="T29" fmla="*/ 7 h 12"/>
                  <a:gd name="T30" fmla="*/ 11 w 16"/>
                  <a:gd name="T31" fmla="*/ 7 h 12"/>
                  <a:gd name="T32" fmla="*/ 9 w 16"/>
                  <a:gd name="T33" fmla="*/ 8 h 12"/>
                  <a:gd name="T34" fmla="*/ 7 w 16"/>
                  <a:gd name="T35" fmla="*/ 10 h 12"/>
                  <a:gd name="T36" fmla="*/ 4 w 16"/>
                  <a:gd name="T37" fmla="*/ 10 h 12"/>
                  <a:gd name="T38" fmla="*/ 0 w 16"/>
                  <a:gd name="T3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lnTo>
                      <a:pt x="1" y="10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3" name="Freeform 645">
                <a:extLst>
                  <a:ext uri="{FF2B5EF4-FFF2-40B4-BE49-F238E27FC236}">
                    <a16:creationId xmlns:a16="http://schemas.microsoft.com/office/drawing/2014/main" id="{7BBFE066-446F-4D3B-5C5D-AA1571FFD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09"/>
                <a:ext cx="1" cy="0"/>
              </a:xfrm>
              <a:custGeom>
                <a:avLst/>
                <a:gdLst>
                  <a:gd name="T0" fmla="*/ 4 w 11"/>
                  <a:gd name="T1" fmla="*/ 7 h 9"/>
                  <a:gd name="T2" fmla="*/ 2 w 11"/>
                  <a:gd name="T3" fmla="*/ 8 h 9"/>
                  <a:gd name="T4" fmla="*/ 0 w 11"/>
                  <a:gd name="T5" fmla="*/ 9 h 9"/>
                  <a:gd name="T6" fmla="*/ 1 w 11"/>
                  <a:gd name="T7" fmla="*/ 7 h 9"/>
                  <a:gd name="T8" fmla="*/ 3 w 11"/>
                  <a:gd name="T9" fmla="*/ 5 h 9"/>
                  <a:gd name="T10" fmla="*/ 4 w 11"/>
                  <a:gd name="T11" fmla="*/ 3 h 9"/>
                  <a:gd name="T12" fmla="*/ 5 w 11"/>
                  <a:gd name="T13" fmla="*/ 1 h 9"/>
                  <a:gd name="T14" fmla="*/ 7 w 11"/>
                  <a:gd name="T15" fmla="*/ 0 h 9"/>
                  <a:gd name="T16" fmla="*/ 9 w 11"/>
                  <a:gd name="T17" fmla="*/ 0 h 9"/>
                  <a:gd name="T18" fmla="*/ 8 w 11"/>
                  <a:gd name="T19" fmla="*/ 2 h 9"/>
                  <a:gd name="T20" fmla="*/ 7 w 11"/>
                  <a:gd name="T21" fmla="*/ 4 h 9"/>
                  <a:gd name="T22" fmla="*/ 9 w 11"/>
                  <a:gd name="T23" fmla="*/ 3 h 9"/>
                  <a:gd name="T24" fmla="*/ 11 w 11"/>
                  <a:gd name="T25" fmla="*/ 2 h 9"/>
                  <a:gd name="T26" fmla="*/ 10 w 11"/>
                  <a:gd name="T27" fmla="*/ 4 h 9"/>
                  <a:gd name="T28" fmla="*/ 8 w 11"/>
                  <a:gd name="T29" fmla="*/ 6 h 9"/>
                  <a:gd name="T30" fmla="*/ 6 w 11"/>
                  <a:gd name="T31" fmla="*/ 7 h 9"/>
                  <a:gd name="T32" fmla="*/ 4 w 11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4" y="7"/>
                    </a:moveTo>
                    <a:lnTo>
                      <a:pt x="2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4" name="Freeform 646">
                <a:extLst>
                  <a:ext uri="{FF2B5EF4-FFF2-40B4-BE49-F238E27FC236}">
                    <a16:creationId xmlns:a16="http://schemas.microsoft.com/office/drawing/2014/main" id="{1974AA05-5C60-60D8-A2B7-62CDF28F3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10"/>
                <a:ext cx="1" cy="1"/>
              </a:xfrm>
              <a:custGeom>
                <a:avLst/>
                <a:gdLst>
                  <a:gd name="T0" fmla="*/ 16 w 16"/>
                  <a:gd name="T1" fmla="*/ 0 h 16"/>
                  <a:gd name="T2" fmla="*/ 14 w 16"/>
                  <a:gd name="T3" fmla="*/ 4 h 16"/>
                  <a:gd name="T4" fmla="*/ 13 w 16"/>
                  <a:gd name="T5" fmla="*/ 6 h 16"/>
                  <a:gd name="T6" fmla="*/ 12 w 16"/>
                  <a:gd name="T7" fmla="*/ 8 h 16"/>
                  <a:gd name="T8" fmla="*/ 10 w 16"/>
                  <a:gd name="T9" fmla="*/ 9 h 16"/>
                  <a:gd name="T10" fmla="*/ 8 w 16"/>
                  <a:gd name="T11" fmla="*/ 9 h 16"/>
                  <a:gd name="T12" fmla="*/ 5 w 16"/>
                  <a:gd name="T13" fmla="*/ 11 h 16"/>
                  <a:gd name="T14" fmla="*/ 4 w 16"/>
                  <a:gd name="T15" fmla="*/ 13 h 16"/>
                  <a:gd name="T16" fmla="*/ 0 w 16"/>
                  <a:gd name="T17" fmla="*/ 16 h 16"/>
                  <a:gd name="T18" fmla="*/ 3 w 16"/>
                  <a:gd name="T19" fmla="*/ 11 h 16"/>
                  <a:gd name="T20" fmla="*/ 8 w 16"/>
                  <a:gd name="T21" fmla="*/ 3 h 16"/>
                  <a:gd name="T22" fmla="*/ 16 w 1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lnTo>
                      <a:pt x="14" y="4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3" y="11"/>
                    </a:lnTo>
                    <a:lnTo>
                      <a:pt x="8" y="3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5" name="Freeform 647">
                <a:extLst>
                  <a:ext uri="{FF2B5EF4-FFF2-40B4-BE49-F238E27FC236}">
                    <a16:creationId xmlns:a16="http://schemas.microsoft.com/office/drawing/2014/main" id="{8BFFBDC8-2429-6317-7E54-F8EA11E58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2"/>
                <a:ext cx="1" cy="1"/>
              </a:xfrm>
              <a:custGeom>
                <a:avLst/>
                <a:gdLst>
                  <a:gd name="T0" fmla="*/ 4 w 14"/>
                  <a:gd name="T1" fmla="*/ 11 h 12"/>
                  <a:gd name="T2" fmla="*/ 2 w 14"/>
                  <a:gd name="T3" fmla="*/ 11 h 12"/>
                  <a:gd name="T4" fmla="*/ 0 w 14"/>
                  <a:gd name="T5" fmla="*/ 12 h 12"/>
                  <a:gd name="T6" fmla="*/ 1 w 14"/>
                  <a:gd name="T7" fmla="*/ 10 h 12"/>
                  <a:gd name="T8" fmla="*/ 3 w 14"/>
                  <a:gd name="T9" fmla="*/ 7 h 12"/>
                  <a:gd name="T10" fmla="*/ 5 w 14"/>
                  <a:gd name="T11" fmla="*/ 6 h 12"/>
                  <a:gd name="T12" fmla="*/ 7 w 14"/>
                  <a:gd name="T13" fmla="*/ 6 h 12"/>
                  <a:gd name="T14" fmla="*/ 8 w 14"/>
                  <a:gd name="T15" fmla="*/ 4 h 12"/>
                  <a:gd name="T16" fmla="*/ 9 w 14"/>
                  <a:gd name="T17" fmla="*/ 2 h 12"/>
                  <a:gd name="T18" fmla="*/ 11 w 14"/>
                  <a:gd name="T19" fmla="*/ 1 h 12"/>
                  <a:gd name="T20" fmla="*/ 14 w 14"/>
                  <a:gd name="T21" fmla="*/ 0 h 12"/>
                  <a:gd name="T22" fmla="*/ 13 w 14"/>
                  <a:gd name="T23" fmla="*/ 2 h 12"/>
                  <a:gd name="T24" fmla="*/ 11 w 14"/>
                  <a:gd name="T25" fmla="*/ 4 h 12"/>
                  <a:gd name="T26" fmla="*/ 9 w 14"/>
                  <a:gd name="T27" fmla="*/ 6 h 12"/>
                  <a:gd name="T28" fmla="*/ 8 w 14"/>
                  <a:gd name="T29" fmla="*/ 8 h 12"/>
                  <a:gd name="T30" fmla="*/ 6 w 14"/>
                  <a:gd name="T31" fmla="*/ 10 h 12"/>
                  <a:gd name="T32" fmla="*/ 4 w 14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6" name="Freeform 648">
                <a:extLst>
                  <a:ext uri="{FF2B5EF4-FFF2-40B4-BE49-F238E27FC236}">
                    <a16:creationId xmlns:a16="http://schemas.microsoft.com/office/drawing/2014/main" id="{B8E0DFC6-2DCE-0423-F23E-13AEACE0F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28"/>
                <a:ext cx="1" cy="1"/>
              </a:xfrm>
              <a:custGeom>
                <a:avLst/>
                <a:gdLst>
                  <a:gd name="T0" fmla="*/ 4 w 11"/>
                  <a:gd name="T1" fmla="*/ 13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9 h 14"/>
                  <a:gd name="T10" fmla="*/ 3 w 11"/>
                  <a:gd name="T11" fmla="*/ 7 h 14"/>
                  <a:gd name="T12" fmla="*/ 5 w 11"/>
                  <a:gd name="T13" fmla="*/ 5 h 14"/>
                  <a:gd name="T14" fmla="*/ 6 w 11"/>
                  <a:gd name="T15" fmla="*/ 3 h 14"/>
                  <a:gd name="T16" fmla="*/ 7 w 11"/>
                  <a:gd name="T17" fmla="*/ 2 h 14"/>
                  <a:gd name="T18" fmla="*/ 9 w 11"/>
                  <a:gd name="T19" fmla="*/ 1 h 14"/>
                  <a:gd name="T20" fmla="*/ 11 w 11"/>
                  <a:gd name="T21" fmla="*/ 0 h 14"/>
                  <a:gd name="T22" fmla="*/ 6 w 11"/>
                  <a:gd name="T23" fmla="*/ 8 h 14"/>
                  <a:gd name="T24" fmla="*/ 4 w 11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4">
                    <a:moveTo>
                      <a:pt x="4" y="13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6" y="8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7" name="Freeform 649">
                <a:extLst>
                  <a:ext uri="{FF2B5EF4-FFF2-40B4-BE49-F238E27FC236}">
                    <a16:creationId xmlns:a16="http://schemas.microsoft.com/office/drawing/2014/main" id="{0EFE6557-DE10-1E4C-5160-2392F3FA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" y="2727"/>
                <a:ext cx="1" cy="1"/>
              </a:xfrm>
              <a:custGeom>
                <a:avLst/>
                <a:gdLst>
                  <a:gd name="T0" fmla="*/ 0 w 11"/>
                  <a:gd name="T1" fmla="*/ 7 h 9"/>
                  <a:gd name="T2" fmla="*/ 1 w 11"/>
                  <a:gd name="T3" fmla="*/ 5 h 9"/>
                  <a:gd name="T4" fmla="*/ 3 w 11"/>
                  <a:gd name="T5" fmla="*/ 3 h 9"/>
                  <a:gd name="T6" fmla="*/ 5 w 11"/>
                  <a:gd name="T7" fmla="*/ 2 h 9"/>
                  <a:gd name="T8" fmla="*/ 7 w 11"/>
                  <a:gd name="T9" fmla="*/ 2 h 9"/>
                  <a:gd name="T10" fmla="*/ 9 w 11"/>
                  <a:gd name="T11" fmla="*/ 1 h 9"/>
                  <a:gd name="T12" fmla="*/ 11 w 11"/>
                  <a:gd name="T13" fmla="*/ 0 h 9"/>
                  <a:gd name="T14" fmla="*/ 10 w 11"/>
                  <a:gd name="T15" fmla="*/ 2 h 9"/>
                  <a:gd name="T16" fmla="*/ 8 w 11"/>
                  <a:gd name="T17" fmla="*/ 4 h 9"/>
                  <a:gd name="T18" fmla="*/ 7 w 11"/>
                  <a:gd name="T19" fmla="*/ 6 h 9"/>
                  <a:gd name="T20" fmla="*/ 6 w 11"/>
                  <a:gd name="T21" fmla="*/ 8 h 9"/>
                  <a:gd name="T22" fmla="*/ 4 w 11"/>
                  <a:gd name="T23" fmla="*/ 9 h 9"/>
                  <a:gd name="T24" fmla="*/ 2 w 11"/>
                  <a:gd name="T25" fmla="*/ 9 h 9"/>
                  <a:gd name="T26" fmla="*/ 3 w 11"/>
                  <a:gd name="T27" fmla="*/ 8 h 9"/>
                  <a:gd name="T28" fmla="*/ 4 w 11"/>
                  <a:gd name="T29" fmla="*/ 6 h 9"/>
                  <a:gd name="T30" fmla="*/ 2 w 11"/>
                  <a:gd name="T31" fmla="*/ 6 h 9"/>
                  <a:gd name="T32" fmla="*/ 0 w 11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lnTo>
                      <a:pt x="1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8" name="Freeform 650">
                <a:extLst>
                  <a:ext uri="{FF2B5EF4-FFF2-40B4-BE49-F238E27FC236}">
                    <a16:creationId xmlns:a16="http://schemas.microsoft.com/office/drawing/2014/main" id="{93D7ED42-1FA4-18C2-0591-1E8ED1D6E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30"/>
                <a:ext cx="1" cy="0"/>
              </a:xfrm>
              <a:custGeom>
                <a:avLst/>
                <a:gdLst>
                  <a:gd name="T0" fmla="*/ 4 w 21"/>
                  <a:gd name="T1" fmla="*/ 5 h 10"/>
                  <a:gd name="T2" fmla="*/ 8 w 21"/>
                  <a:gd name="T3" fmla="*/ 4 h 10"/>
                  <a:gd name="T4" fmla="*/ 12 w 21"/>
                  <a:gd name="T5" fmla="*/ 2 h 10"/>
                  <a:gd name="T6" fmla="*/ 21 w 21"/>
                  <a:gd name="T7" fmla="*/ 0 h 10"/>
                  <a:gd name="T8" fmla="*/ 18 w 21"/>
                  <a:gd name="T9" fmla="*/ 1 h 10"/>
                  <a:gd name="T10" fmla="*/ 17 w 21"/>
                  <a:gd name="T11" fmla="*/ 3 h 10"/>
                  <a:gd name="T12" fmla="*/ 15 w 21"/>
                  <a:gd name="T13" fmla="*/ 4 h 10"/>
                  <a:gd name="T14" fmla="*/ 13 w 21"/>
                  <a:gd name="T15" fmla="*/ 5 h 10"/>
                  <a:gd name="T16" fmla="*/ 11 w 21"/>
                  <a:gd name="T17" fmla="*/ 6 h 10"/>
                  <a:gd name="T18" fmla="*/ 9 w 21"/>
                  <a:gd name="T19" fmla="*/ 6 h 10"/>
                  <a:gd name="T20" fmla="*/ 5 w 21"/>
                  <a:gd name="T21" fmla="*/ 9 h 10"/>
                  <a:gd name="T22" fmla="*/ 3 w 21"/>
                  <a:gd name="T23" fmla="*/ 9 h 10"/>
                  <a:gd name="T24" fmla="*/ 0 w 21"/>
                  <a:gd name="T25" fmla="*/ 10 h 10"/>
                  <a:gd name="T26" fmla="*/ 1 w 21"/>
                  <a:gd name="T27" fmla="*/ 7 h 10"/>
                  <a:gd name="T28" fmla="*/ 4 w 21"/>
                  <a:gd name="T2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0">
                    <a:moveTo>
                      <a:pt x="4" y="5"/>
                    </a:moveTo>
                    <a:lnTo>
                      <a:pt x="8" y="4"/>
                    </a:lnTo>
                    <a:lnTo>
                      <a:pt x="12" y="2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09" name="Freeform 651">
                <a:extLst>
                  <a:ext uri="{FF2B5EF4-FFF2-40B4-BE49-F238E27FC236}">
                    <a16:creationId xmlns:a16="http://schemas.microsoft.com/office/drawing/2014/main" id="{C7A22653-59C1-C0AC-1BA3-343C0A3B0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5" y="2729"/>
                <a:ext cx="1" cy="1"/>
              </a:xfrm>
              <a:custGeom>
                <a:avLst/>
                <a:gdLst>
                  <a:gd name="T0" fmla="*/ 6 w 15"/>
                  <a:gd name="T1" fmla="*/ 5 h 10"/>
                  <a:gd name="T2" fmla="*/ 11 w 15"/>
                  <a:gd name="T3" fmla="*/ 2 h 10"/>
                  <a:gd name="T4" fmla="*/ 12 w 15"/>
                  <a:gd name="T5" fmla="*/ 2 h 10"/>
                  <a:gd name="T6" fmla="*/ 13 w 15"/>
                  <a:gd name="T7" fmla="*/ 2 h 10"/>
                  <a:gd name="T8" fmla="*/ 14 w 15"/>
                  <a:gd name="T9" fmla="*/ 1 h 10"/>
                  <a:gd name="T10" fmla="*/ 15 w 15"/>
                  <a:gd name="T11" fmla="*/ 1 h 10"/>
                  <a:gd name="T12" fmla="*/ 14 w 15"/>
                  <a:gd name="T13" fmla="*/ 3 h 10"/>
                  <a:gd name="T14" fmla="*/ 12 w 15"/>
                  <a:gd name="T15" fmla="*/ 6 h 10"/>
                  <a:gd name="T16" fmla="*/ 9 w 15"/>
                  <a:gd name="T17" fmla="*/ 7 h 10"/>
                  <a:gd name="T18" fmla="*/ 7 w 15"/>
                  <a:gd name="T19" fmla="*/ 7 h 10"/>
                  <a:gd name="T20" fmla="*/ 5 w 15"/>
                  <a:gd name="T21" fmla="*/ 8 h 10"/>
                  <a:gd name="T22" fmla="*/ 3 w 15"/>
                  <a:gd name="T23" fmla="*/ 9 h 10"/>
                  <a:gd name="T24" fmla="*/ 1 w 15"/>
                  <a:gd name="T25" fmla="*/ 10 h 10"/>
                  <a:gd name="T26" fmla="*/ 0 w 15"/>
                  <a:gd name="T27" fmla="*/ 10 h 10"/>
                  <a:gd name="T28" fmla="*/ 1 w 15"/>
                  <a:gd name="T29" fmla="*/ 8 h 10"/>
                  <a:gd name="T30" fmla="*/ 2 w 15"/>
                  <a:gd name="T31" fmla="*/ 6 h 10"/>
                  <a:gd name="T32" fmla="*/ 3 w 15"/>
                  <a:gd name="T33" fmla="*/ 3 h 10"/>
                  <a:gd name="T34" fmla="*/ 4 w 15"/>
                  <a:gd name="T35" fmla="*/ 1 h 10"/>
                  <a:gd name="T36" fmla="*/ 6 w 15"/>
                  <a:gd name="T37" fmla="*/ 1 h 10"/>
                  <a:gd name="T38" fmla="*/ 8 w 15"/>
                  <a:gd name="T39" fmla="*/ 0 h 10"/>
                  <a:gd name="T40" fmla="*/ 7 w 15"/>
                  <a:gd name="T41" fmla="*/ 2 h 10"/>
                  <a:gd name="T42" fmla="*/ 6 w 15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0">
                    <a:moveTo>
                      <a:pt x="6" y="5"/>
                    </a:moveTo>
                    <a:lnTo>
                      <a:pt x="11" y="2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0" name="Freeform 652">
                <a:extLst>
                  <a:ext uri="{FF2B5EF4-FFF2-40B4-BE49-F238E27FC236}">
                    <a16:creationId xmlns:a16="http://schemas.microsoft.com/office/drawing/2014/main" id="{13DA98F2-D9C5-EA79-0BEA-41D5337F3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729"/>
                <a:ext cx="2" cy="1"/>
              </a:xfrm>
              <a:custGeom>
                <a:avLst/>
                <a:gdLst>
                  <a:gd name="T0" fmla="*/ 7 w 26"/>
                  <a:gd name="T1" fmla="*/ 4 h 21"/>
                  <a:gd name="T2" fmla="*/ 16 w 26"/>
                  <a:gd name="T3" fmla="*/ 1 h 21"/>
                  <a:gd name="T4" fmla="*/ 20 w 26"/>
                  <a:gd name="T5" fmla="*/ 0 h 21"/>
                  <a:gd name="T6" fmla="*/ 17 w 26"/>
                  <a:gd name="T7" fmla="*/ 4 h 21"/>
                  <a:gd name="T8" fmla="*/ 16 w 26"/>
                  <a:gd name="T9" fmla="*/ 6 h 21"/>
                  <a:gd name="T10" fmla="*/ 15 w 26"/>
                  <a:gd name="T11" fmla="*/ 8 h 21"/>
                  <a:gd name="T12" fmla="*/ 13 w 26"/>
                  <a:gd name="T13" fmla="*/ 11 h 21"/>
                  <a:gd name="T14" fmla="*/ 12 w 26"/>
                  <a:gd name="T15" fmla="*/ 12 h 21"/>
                  <a:gd name="T16" fmla="*/ 14 w 26"/>
                  <a:gd name="T17" fmla="*/ 12 h 21"/>
                  <a:gd name="T18" fmla="*/ 16 w 26"/>
                  <a:gd name="T19" fmla="*/ 11 h 21"/>
                  <a:gd name="T20" fmla="*/ 15 w 26"/>
                  <a:gd name="T21" fmla="*/ 13 h 21"/>
                  <a:gd name="T22" fmla="*/ 14 w 26"/>
                  <a:gd name="T23" fmla="*/ 15 h 21"/>
                  <a:gd name="T24" fmla="*/ 22 w 26"/>
                  <a:gd name="T25" fmla="*/ 12 h 21"/>
                  <a:gd name="T26" fmla="*/ 24 w 26"/>
                  <a:gd name="T27" fmla="*/ 11 h 21"/>
                  <a:gd name="T28" fmla="*/ 26 w 26"/>
                  <a:gd name="T29" fmla="*/ 11 h 21"/>
                  <a:gd name="T30" fmla="*/ 25 w 26"/>
                  <a:gd name="T31" fmla="*/ 12 h 21"/>
                  <a:gd name="T32" fmla="*/ 23 w 26"/>
                  <a:gd name="T33" fmla="*/ 14 h 21"/>
                  <a:gd name="T34" fmla="*/ 22 w 26"/>
                  <a:gd name="T35" fmla="*/ 15 h 21"/>
                  <a:gd name="T36" fmla="*/ 20 w 26"/>
                  <a:gd name="T37" fmla="*/ 16 h 21"/>
                  <a:gd name="T38" fmla="*/ 12 w 26"/>
                  <a:gd name="T39" fmla="*/ 19 h 21"/>
                  <a:gd name="T40" fmla="*/ 7 w 26"/>
                  <a:gd name="T41" fmla="*/ 20 h 21"/>
                  <a:gd name="T42" fmla="*/ 4 w 26"/>
                  <a:gd name="T43" fmla="*/ 21 h 21"/>
                  <a:gd name="T44" fmla="*/ 3 w 26"/>
                  <a:gd name="T45" fmla="*/ 21 h 21"/>
                  <a:gd name="T46" fmla="*/ 4 w 26"/>
                  <a:gd name="T47" fmla="*/ 20 h 21"/>
                  <a:gd name="T48" fmla="*/ 5 w 26"/>
                  <a:gd name="T49" fmla="*/ 18 h 21"/>
                  <a:gd name="T50" fmla="*/ 7 w 26"/>
                  <a:gd name="T51" fmla="*/ 14 h 21"/>
                  <a:gd name="T52" fmla="*/ 9 w 26"/>
                  <a:gd name="T53" fmla="*/ 12 h 21"/>
                  <a:gd name="T54" fmla="*/ 10 w 26"/>
                  <a:gd name="T55" fmla="*/ 9 h 21"/>
                  <a:gd name="T56" fmla="*/ 8 w 26"/>
                  <a:gd name="T57" fmla="*/ 11 h 21"/>
                  <a:gd name="T58" fmla="*/ 6 w 26"/>
                  <a:gd name="T59" fmla="*/ 11 h 21"/>
                  <a:gd name="T60" fmla="*/ 2 w 26"/>
                  <a:gd name="T61" fmla="*/ 13 h 21"/>
                  <a:gd name="T62" fmla="*/ 4 w 26"/>
                  <a:gd name="T63" fmla="*/ 8 h 21"/>
                  <a:gd name="T64" fmla="*/ 2 w 26"/>
                  <a:gd name="T65" fmla="*/ 9 h 21"/>
                  <a:gd name="T66" fmla="*/ 0 w 26"/>
                  <a:gd name="T67" fmla="*/ 9 h 21"/>
                  <a:gd name="T68" fmla="*/ 1 w 26"/>
                  <a:gd name="T69" fmla="*/ 9 h 21"/>
                  <a:gd name="T70" fmla="*/ 1 w 26"/>
                  <a:gd name="T71" fmla="*/ 8 h 21"/>
                  <a:gd name="T72" fmla="*/ 2 w 26"/>
                  <a:gd name="T73" fmla="*/ 6 h 21"/>
                  <a:gd name="T74" fmla="*/ 3 w 26"/>
                  <a:gd name="T75" fmla="*/ 6 h 21"/>
                  <a:gd name="T76" fmla="*/ 5 w 26"/>
                  <a:gd name="T77" fmla="*/ 5 h 21"/>
                  <a:gd name="T78" fmla="*/ 7 w 26"/>
                  <a:gd name="T7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21">
                    <a:moveTo>
                      <a:pt x="7" y="4"/>
                    </a:moveTo>
                    <a:lnTo>
                      <a:pt x="16" y="1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5"/>
                    </a:lnTo>
                    <a:lnTo>
                      <a:pt x="22" y="12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3" y="14"/>
                    </a:lnTo>
                    <a:lnTo>
                      <a:pt x="22" y="15"/>
                    </a:lnTo>
                    <a:lnTo>
                      <a:pt x="20" y="16"/>
                    </a:lnTo>
                    <a:lnTo>
                      <a:pt x="12" y="19"/>
                    </a:lnTo>
                    <a:lnTo>
                      <a:pt x="7" y="20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4" y="20"/>
                    </a:lnTo>
                    <a:lnTo>
                      <a:pt x="5" y="18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2" y="13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1" name="Freeform 653">
                <a:extLst>
                  <a:ext uri="{FF2B5EF4-FFF2-40B4-BE49-F238E27FC236}">
                    <a16:creationId xmlns:a16="http://schemas.microsoft.com/office/drawing/2014/main" id="{C603E6AE-D067-3E76-6101-C6733F45D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0"/>
                <a:ext cx="1" cy="0"/>
              </a:xfrm>
              <a:custGeom>
                <a:avLst/>
                <a:gdLst>
                  <a:gd name="T0" fmla="*/ 0 w 18"/>
                  <a:gd name="T1" fmla="*/ 13 h 13"/>
                  <a:gd name="T2" fmla="*/ 3 w 18"/>
                  <a:gd name="T3" fmla="*/ 9 h 13"/>
                  <a:gd name="T4" fmla="*/ 4 w 18"/>
                  <a:gd name="T5" fmla="*/ 6 h 13"/>
                  <a:gd name="T6" fmla="*/ 6 w 18"/>
                  <a:gd name="T7" fmla="*/ 4 h 13"/>
                  <a:gd name="T8" fmla="*/ 8 w 18"/>
                  <a:gd name="T9" fmla="*/ 3 h 13"/>
                  <a:gd name="T10" fmla="*/ 10 w 18"/>
                  <a:gd name="T11" fmla="*/ 3 h 13"/>
                  <a:gd name="T12" fmla="*/ 14 w 18"/>
                  <a:gd name="T13" fmla="*/ 1 h 13"/>
                  <a:gd name="T14" fmla="*/ 16 w 18"/>
                  <a:gd name="T15" fmla="*/ 0 h 13"/>
                  <a:gd name="T16" fmla="*/ 18 w 18"/>
                  <a:gd name="T17" fmla="*/ 0 h 13"/>
                  <a:gd name="T18" fmla="*/ 17 w 18"/>
                  <a:gd name="T19" fmla="*/ 2 h 13"/>
                  <a:gd name="T20" fmla="*/ 16 w 18"/>
                  <a:gd name="T21" fmla="*/ 4 h 13"/>
                  <a:gd name="T22" fmla="*/ 14 w 18"/>
                  <a:gd name="T23" fmla="*/ 4 h 13"/>
                  <a:gd name="T24" fmla="*/ 12 w 18"/>
                  <a:gd name="T25" fmla="*/ 5 h 13"/>
                  <a:gd name="T26" fmla="*/ 11 w 18"/>
                  <a:gd name="T27" fmla="*/ 7 h 13"/>
                  <a:gd name="T28" fmla="*/ 9 w 18"/>
                  <a:gd name="T29" fmla="*/ 10 h 13"/>
                  <a:gd name="T30" fmla="*/ 7 w 18"/>
                  <a:gd name="T31" fmla="*/ 11 h 13"/>
                  <a:gd name="T32" fmla="*/ 4 w 18"/>
                  <a:gd name="T33" fmla="*/ 11 h 13"/>
                  <a:gd name="T34" fmla="*/ 0 w 18"/>
                  <a:gd name="T3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lnTo>
                      <a:pt x="3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2" name="Freeform 654">
                <a:extLst>
                  <a:ext uri="{FF2B5EF4-FFF2-40B4-BE49-F238E27FC236}">
                    <a16:creationId xmlns:a16="http://schemas.microsoft.com/office/drawing/2014/main" id="{1B8DFC39-44CE-12BB-DB73-46B01B4BC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1"/>
                <a:ext cx="1" cy="1"/>
              </a:xfrm>
              <a:custGeom>
                <a:avLst/>
                <a:gdLst>
                  <a:gd name="T0" fmla="*/ 2 w 22"/>
                  <a:gd name="T1" fmla="*/ 6 h 13"/>
                  <a:gd name="T2" fmla="*/ 7 w 22"/>
                  <a:gd name="T3" fmla="*/ 5 h 13"/>
                  <a:gd name="T4" fmla="*/ 9 w 22"/>
                  <a:gd name="T5" fmla="*/ 3 h 13"/>
                  <a:gd name="T6" fmla="*/ 11 w 22"/>
                  <a:gd name="T7" fmla="*/ 3 h 13"/>
                  <a:gd name="T8" fmla="*/ 13 w 22"/>
                  <a:gd name="T9" fmla="*/ 2 h 13"/>
                  <a:gd name="T10" fmla="*/ 15 w 22"/>
                  <a:gd name="T11" fmla="*/ 1 h 13"/>
                  <a:gd name="T12" fmla="*/ 17 w 22"/>
                  <a:gd name="T13" fmla="*/ 0 h 13"/>
                  <a:gd name="T14" fmla="*/ 19 w 22"/>
                  <a:gd name="T15" fmla="*/ 0 h 13"/>
                  <a:gd name="T16" fmla="*/ 18 w 22"/>
                  <a:gd name="T17" fmla="*/ 2 h 13"/>
                  <a:gd name="T18" fmla="*/ 17 w 22"/>
                  <a:gd name="T19" fmla="*/ 5 h 13"/>
                  <a:gd name="T20" fmla="*/ 19 w 22"/>
                  <a:gd name="T21" fmla="*/ 3 h 13"/>
                  <a:gd name="T22" fmla="*/ 22 w 22"/>
                  <a:gd name="T23" fmla="*/ 2 h 13"/>
                  <a:gd name="T24" fmla="*/ 21 w 22"/>
                  <a:gd name="T25" fmla="*/ 5 h 13"/>
                  <a:gd name="T26" fmla="*/ 18 w 22"/>
                  <a:gd name="T27" fmla="*/ 7 h 13"/>
                  <a:gd name="T28" fmla="*/ 16 w 22"/>
                  <a:gd name="T29" fmla="*/ 8 h 13"/>
                  <a:gd name="T30" fmla="*/ 14 w 22"/>
                  <a:gd name="T31" fmla="*/ 8 h 13"/>
                  <a:gd name="T32" fmla="*/ 12 w 22"/>
                  <a:gd name="T33" fmla="*/ 9 h 13"/>
                  <a:gd name="T34" fmla="*/ 10 w 22"/>
                  <a:gd name="T35" fmla="*/ 10 h 13"/>
                  <a:gd name="T36" fmla="*/ 8 w 22"/>
                  <a:gd name="T37" fmla="*/ 10 h 13"/>
                  <a:gd name="T38" fmla="*/ 6 w 22"/>
                  <a:gd name="T39" fmla="*/ 11 h 13"/>
                  <a:gd name="T40" fmla="*/ 4 w 22"/>
                  <a:gd name="T41" fmla="*/ 12 h 13"/>
                  <a:gd name="T42" fmla="*/ 1 w 22"/>
                  <a:gd name="T43" fmla="*/ 13 h 13"/>
                  <a:gd name="T44" fmla="*/ 4 w 22"/>
                  <a:gd name="T45" fmla="*/ 11 h 13"/>
                  <a:gd name="T46" fmla="*/ 5 w 22"/>
                  <a:gd name="T47" fmla="*/ 9 h 13"/>
                  <a:gd name="T48" fmla="*/ 2 w 22"/>
                  <a:gd name="T49" fmla="*/ 10 h 13"/>
                  <a:gd name="T50" fmla="*/ 0 w 22"/>
                  <a:gd name="T51" fmla="*/ 10 h 13"/>
                  <a:gd name="T52" fmla="*/ 1 w 22"/>
                  <a:gd name="T53" fmla="*/ 8 h 13"/>
                  <a:gd name="T54" fmla="*/ 2 w 22"/>
                  <a:gd name="T5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3">
                    <a:moveTo>
                      <a:pt x="2" y="6"/>
                    </a:moveTo>
                    <a:lnTo>
                      <a:pt x="7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7" y="5"/>
                    </a:lnTo>
                    <a:lnTo>
                      <a:pt x="19" y="3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3" name="Freeform 655">
                <a:extLst>
                  <a:ext uri="{FF2B5EF4-FFF2-40B4-BE49-F238E27FC236}">
                    <a16:creationId xmlns:a16="http://schemas.microsoft.com/office/drawing/2014/main" id="{82053197-1066-A010-B88A-970435A4A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732"/>
                <a:ext cx="2" cy="1"/>
              </a:xfrm>
              <a:custGeom>
                <a:avLst/>
                <a:gdLst>
                  <a:gd name="T0" fmla="*/ 0 w 22"/>
                  <a:gd name="T1" fmla="*/ 14 h 15"/>
                  <a:gd name="T2" fmla="*/ 1 w 22"/>
                  <a:gd name="T3" fmla="*/ 12 h 15"/>
                  <a:gd name="T4" fmla="*/ 2 w 22"/>
                  <a:gd name="T5" fmla="*/ 10 h 15"/>
                  <a:gd name="T6" fmla="*/ 4 w 22"/>
                  <a:gd name="T7" fmla="*/ 9 h 15"/>
                  <a:gd name="T8" fmla="*/ 6 w 22"/>
                  <a:gd name="T9" fmla="*/ 9 h 15"/>
                  <a:gd name="T10" fmla="*/ 8 w 22"/>
                  <a:gd name="T11" fmla="*/ 8 h 15"/>
                  <a:gd name="T12" fmla="*/ 10 w 22"/>
                  <a:gd name="T13" fmla="*/ 7 h 15"/>
                  <a:gd name="T14" fmla="*/ 12 w 22"/>
                  <a:gd name="T15" fmla="*/ 4 h 15"/>
                  <a:gd name="T16" fmla="*/ 14 w 22"/>
                  <a:gd name="T17" fmla="*/ 2 h 15"/>
                  <a:gd name="T18" fmla="*/ 16 w 22"/>
                  <a:gd name="T19" fmla="*/ 2 h 15"/>
                  <a:gd name="T20" fmla="*/ 18 w 22"/>
                  <a:gd name="T21" fmla="*/ 1 h 15"/>
                  <a:gd name="T22" fmla="*/ 22 w 22"/>
                  <a:gd name="T23" fmla="*/ 0 h 15"/>
                  <a:gd name="T24" fmla="*/ 20 w 22"/>
                  <a:gd name="T25" fmla="*/ 2 h 15"/>
                  <a:gd name="T26" fmla="*/ 19 w 22"/>
                  <a:gd name="T27" fmla="*/ 3 h 15"/>
                  <a:gd name="T28" fmla="*/ 17 w 22"/>
                  <a:gd name="T29" fmla="*/ 4 h 15"/>
                  <a:gd name="T30" fmla="*/ 15 w 22"/>
                  <a:gd name="T31" fmla="*/ 5 h 15"/>
                  <a:gd name="T32" fmla="*/ 14 w 22"/>
                  <a:gd name="T33" fmla="*/ 8 h 15"/>
                  <a:gd name="T34" fmla="*/ 13 w 22"/>
                  <a:gd name="T35" fmla="*/ 10 h 15"/>
                  <a:gd name="T36" fmla="*/ 12 w 22"/>
                  <a:gd name="T37" fmla="*/ 12 h 15"/>
                  <a:gd name="T38" fmla="*/ 9 w 22"/>
                  <a:gd name="T39" fmla="*/ 14 h 15"/>
                  <a:gd name="T40" fmla="*/ 7 w 22"/>
                  <a:gd name="T41" fmla="*/ 14 h 15"/>
                  <a:gd name="T42" fmla="*/ 5 w 22"/>
                  <a:gd name="T43" fmla="*/ 15 h 15"/>
                  <a:gd name="T44" fmla="*/ 7 w 22"/>
                  <a:gd name="T45" fmla="*/ 13 h 15"/>
                  <a:gd name="T46" fmla="*/ 8 w 22"/>
                  <a:gd name="T47" fmla="*/ 11 h 15"/>
                  <a:gd name="T48" fmla="*/ 6 w 22"/>
                  <a:gd name="T49" fmla="*/ 12 h 15"/>
                  <a:gd name="T50" fmla="*/ 4 w 22"/>
                  <a:gd name="T51" fmla="*/ 13 h 15"/>
                  <a:gd name="T52" fmla="*/ 0 w 22"/>
                  <a:gd name="T5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7" y="4"/>
                    </a:lnTo>
                    <a:lnTo>
                      <a:pt x="15" y="5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4" name="Freeform 656">
                <a:extLst>
                  <a:ext uri="{FF2B5EF4-FFF2-40B4-BE49-F238E27FC236}">
                    <a16:creationId xmlns:a16="http://schemas.microsoft.com/office/drawing/2014/main" id="{945B08C4-DE5F-AACD-C169-C14F4563F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734"/>
                <a:ext cx="1" cy="1"/>
              </a:xfrm>
              <a:custGeom>
                <a:avLst/>
                <a:gdLst>
                  <a:gd name="T0" fmla="*/ 4 w 14"/>
                  <a:gd name="T1" fmla="*/ 9 h 11"/>
                  <a:gd name="T2" fmla="*/ 2 w 14"/>
                  <a:gd name="T3" fmla="*/ 10 h 11"/>
                  <a:gd name="T4" fmla="*/ 0 w 14"/>
                  <a:gd name="T5" fmla="*/ 11 h 11"/>
                  <a:gd name="T6" fmla="*/ 1 w 14"/>
                  <a:gd name="T7" fmla="*/ 9 h 11"/>
                  <a:gd name="T8" fmla="*/ 2 w 14"/>
                  <a:gd name="T9" fmla="*/ 7 h 11"/>
                  <a:gd name="T10" fmla="*/ 4 w 14"/>
                  <a:gd name="T11" fmla="*/ 6 h 11"/>
                  <a:gd name="T12" fmla="*/ 6 w 14"/>
                  <a:gd name="T13" fmla="*/ 5 h 11"/>
                  <a:gd name="T14" fmla="*/ 7 w 14"/>
                  <a:gd name="T15" fmla="*/ 4 h 11"/>
                  <a:gd name="T16" fmla="*/ 10 w 14"/>
                  <a:gd name="T17" fmla="*/ 2 h 11"/>
                  <a:gd name="T18" fmla="*/ 12 w 14"/>
                  <a:gd name="T19" fmla="*/ 1 h 11"/>
                  <a:gd name="T20" fmla="*/ 14 w 14"/>
                  <a:gd name="T21" fmla="*/ 0 h 11"/>
                  <a:gd name="T22" fmla="*/ 13 w 14"/>
                  <a:gd name="T23" fmla="*/ 2 h 11"/>
                  <a:gd name="T24" fmla="*/ 11 w 14"/>
                  <a:gd name="T25" fmla="*/ 4 h 11"/>
                  <a:gd name="T26" fmla="*/ 10 w 14"/>
                  <a:gd name="T27" fmla="*/ 6 h 11"/>
                  <a:gd name="T28" fmla="*/ 9 w 14"/>
                  <a:gd name="T29" fmla="*/ 8 h 11"/>
                  <a:gd name="T30" fmla="*/ 6 w 14"/>
                  <a:gd name="T31" fmla="*/ 9 h 11"/>
                  <a:gd name="T32" fmla="*/ 4 w 14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6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5" name="Freeform 657">
                <a:extLst>
                  <a:ext uri="{FF2B5EF4-FFF2-40B4-BE49-F238E27FC236}">
                    <a16:creationId xmlns:a16="http://schemas.microsoft.com/office/drawing/2014/main" id="{47AF84F1-61E6-13CE-7B01-00283B17F2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0" y="2688"/>
                <a:ext cx="40" cy="46"/>
              </a:xfrm>
              <a:custGeom>
                <a:avLst/>
                <a:gdLst>
                  <a:gd name="T0" fmla="*/ 545 w 629"/>
                  <a:gd name="T1" fmla="*/ 676 h 740"/>
                  <a:gd name="T2" fmla="*/ 525 w 629"/>
                  <a:gd name="T3" fmla="*/ 658 h 740"/>
                  <a:gd name="T4" fmla="*/ 526 w 629"/>
                  <a:gd name="T5" fmla="*/ 639 h 740"/>
                  <a:gd name="T6" fmla="*/ 498 w 629"/>
                  <a:gd name="T7" fmla="*/ 552 h 740"/>
                  <a:gd name="T8" fmla="*/ 440 w 629"/>
                  <a:gd name="T9" fmla="*/ 483 h 740"/>
                  <a:gd name="T10" fmla="*/ 412 w 629"/>
                  <a:gd name="T11" fmla="*/ 453 h 740"/>
                  <a:gd name="T12" fmla="*/ 405 w 629"/>
                  <a:gd name="T13" fmla="*/ 428 h 740"/>
                  <a:gd name="T14" fmla="*/ 295 w 629"/>
                  <a:gd name="T15" fmla="*/ 332 h 740"/>
                  <a:gd name="T16" fmla="*/ 297 w 629"/>
                  <a:gd name="T17" fmla="*/ 287 h 740"/>
                  <a:gd name="T18" fmla="*/ 214 w 629"/>
                  <a:gd name="T19" fmla="*/ 172 h 740"/>
                  <a:gd name="T20" fmla="*/ 149 w 629"/>
                  <a:gd name="T21" fmla="*/ 118 h 740"/>
                  <a:gd name="T22" fmla="*/ 113 w 629"/>
                  <a:gd name="T23" fmla="*/ 63 h 740"/>
                  <a:gd name="T24" fmla="*/ 69 w 629"/>
                  <a:gd name="T25" fmla="*/ 79 h 740"/>
                  <a:gd name="T26" fmla="*/ 282 w 629"/>
                  <a:gd name="T27" fmla="*/ 332 h 740"/>
                  <a:gd name="T28" fmla="*/ 35 w 629"/>
                  <a:gd name="T29" fmla="*/ 99 h 740"/>
                  <a:gd name="T30" fmla="*/ 0 w 629"/>
                  <a:gd name="T31" fmla="*/ 67 h 740"/>
                  <a:gd name="T32" fmla="*/ 104 w 629"/>
                  <a:gd name="T33" fmla="*/ 12 h 740"/>
                  <a:gd name="T34" fmla="*/ 122 w 629"/>
                  <a:gd name="T35" fmla="*/ 41 h 740"/>
                  <a:gd name="T36" fmla="*/ 149 w 629"/>
                  <a:gd name="T37" fmla="*/ 79 h 740"/>
                  <a:gd name="T38" fmla="*/ 179 w 629"/>
                  <a:gd name="T39" fmla="*/ 95 h 740"/>
                  <a:gd name="T40" fmla="*/ 192 w 629"/>
                  <a:gd name="T41" fmla="*/ 137 h 740"/>
                  <a:gd name="T42" fmla="*/ 232 w 629"/>
                  <a:gd name="T43" fmla="*/ 163 h 740"/>
                  <a:gd name="T44" fmla="*/ 245 w 629"/>
                  <a:gd name="T45" fmla="*/ 210 h 740"/>
                  <a:gd name="T46" fmla="*/ 276 w 629"/>
                  <a:gd name="T47" fmla="*/ 236 h 740"/>
                  <a:gd name="T48" fmla="*/ 309 w 629"/>
                  <a:gd name="T49" fmla="*/ 273 h 740"/>
                  <a:gd name="T50" fmla="*/ 333 w 629"/>
                  <a:gd name="T51" fmla="*/ 303 h 740"/>
                  <a:gd name="T52" fmla="*/ 357 w 629"/>
                  <a:gd name="T53" fmla="*/ 332 h 740"/>
                  <a:gd name="T54" fmla="*/ 381 w 629"/>
                  <a:gd name="T55" fmla="*/ 372 h 740"/>
                  <a:gd name="T56" fmla="*/ 413 w 629"/>
                  <a:gd name="T57" fmla="*/ 407 h 740"/>
                  <a:gd name="T58" fmla="*/ 427 w 629"/>
                  <a:gd name="T59" fmla="*/ 435 h 740"/>
                  <a:gd name="T60" fmla="*/ 463 w 629"/>
                  <a:gd name="T61" fmla="*/ 471 h 740"/>
                  <a:gd name="T62" fmla="*/ 488 w 629"/>
                  <a:gd name="T63" fmla="*/ 495 h 740"/>
                  <a:gd name="T64" fmla="*/ 512 w 629"/>
                  <a:gd name="T65" fmla="*/ 529 h 740"/>
                  <a:gd name="T66" fmla="*/ 544 w 629"/>
                  <a:gd name="T67" fmla="*/ 562 h 740"/>
                  <a:gd name="T68" fmla="*/ 570 w 629"/>
                  <a:gd name="T69" fmla="*/ 594 h 740"/>
                  <a:gd name="T70" fmla="*/ 591 w 629"/>
                  <a:gd name="T71" fmla="*/ 628 h 740"/>
                  <a:gd name="T72" fmla="*/ 601 w 629"/>
                  <a:gd name="T73" fmla="*/ 669 h 740"/>
                  <a:gd name="T74" fmla="*/ 586 w 629"/>
                  <a:gd name="T75" fmla="*/ 728 h 740"/>
                  <a:gd name="T76" fmla="*/ 579 w 629"/>
                  <a:gd name="T77" fmla="*/ 721 h 740"/>
                  <a:gd name="T78" fmla="*/ 584 w 629"/>
                  <a:gd name="T79" fmla="*/ 707 h 740"/>
                  <a:gd name="T80" fmla="*/ 575 w 629"/>
                  <a:gd name="T81" fmla="*/ 704 h 740"/>
                  <a:gd name="T82" fmla="*/ 549 w 629"/>
                  <a:gd name="T83" fmla="*/ 701 h 740"/>
                  <a:gd name="T84" fmla="*/ 531 w 629"/>
                  <a:gd name="T85" fmla="*/ 688 h 740"/>
                  <a:gd name="T86" fmla="*/ 499 w 629"/>
                  <a:gd name="T87" fmla="*/ 651 h 740"/>
                  <a:gd name="T88" fmla="*/ 478 w 629"/>
                  <a:gd name="T89" fmla="*/ 614 h 740"/>
                  <a:gd name="T90" fmla="*/ 448 w 629"/>
                  <a:gd name="T91" fmla="*/ 579 h 740"/>
                  <a:gd name="T92" fmla="*/ 416 w 629"/>
                  <a:gd name="T93" fmla="*/ 542 h 740"/>
                  <a:gd name="T94" fmla="*/ 387 w 629"/>
                  <a:gd name="T95" fmla="*/ 502 h 740"/>
                  <a:gd name="T96" fmla="*/ 365 w 629"/>
                  <a:gd name="T97" fmla="*/ 480 h 740"/>
                  <a:gd name="T98" fmla="*/ 344 w 629"/>
                  <a:gd name="T99" fmla="*/ 442 h 740"/>
                  <a:gd name="T100" fmla="*/ 317 w 629"/>
                  <a:gd name="T101" fmla="*/ 406 h 740"/>
                  <a:gd name="T102" fmla="*/ 285 w 629"/>
                  <a:gd name="T103" fmla="*/ 369 h 740"/>
                  <a:gd name="T104" fmla="*/ 281 w 629"/>
                  <a:gd name="T105" fmla="*/ 318 h 740"/>
                  <a:gd name="T106" fmla="*/ 259 w 629"/>
                  <a:gd name="T107" fmla="*/ 301 h 740"/>
                  <a:gd name="T108" fmla="*/ 221 w 629"/>
                  <a:gd name="T109" fmla="*/ 286 h 740"/>
                  <a:gd name="T110" fmla="*/ 189 w 629"/>
                  <a:gd name="T111" fmla="*/ 256 h 740"/>
                  <a:gd name="T112" fmla="*/ 172 w 629"/>
                  <a:gd name="T113" fmla="*/ 206 h 740"/>
                  <a:gd name="T114" fmla="*/ 146 w 629"/>
                  <a:gd name="T115" fmla="*/ 178 h 740"/>
                  <a:gd name="T116" fmla="*/ 104 w 629"/>
                  <a:gd name="T117" fmla="*/ 146 h 740"/>
                  <a:gd name="T118" fmla="*/ 76 w 629"/>
                  <a:gd name="T119" fmla="*/ 105 h 740"/>
                  <a:gd name="T120" fmla="*/ 49 w 629"/>
                  <a:gd name="T121" fmla="*/ 78 h 740"/>
                  <a:gd name="T122" fmla="*/ 92 w 629"/>
                  <a:gd name="T123" fmla="*/ 59 h 740"/>
                  <a:gd name="T124" fmla="*/ 75 w 629"/>
                  <a:gd name="T125" fmla="*/ 106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9" h="740">
                    <a:moveTo>
                      <a:pt x="577" y="662"/>
                    </a:moveTo>
                    <a:lnTo>
                      <a:pt x="576" y="662"/>
                    </a:lnTo>
                    <a:lnTo>
                      <a:pt x="575" y="664"/>
                    </a:lnTo>
                    <a:lnTo>
                      <a:pt x="575" y="665"/>
                    </a:lnTo>
                    <a:lnTo>
                      <a:pt x="574" y="665"/>
                    </a:lnTo>
                    <a:lnTo>
                      <a:pt x="576" y="665"/>
                    </a:lnTo>
                    <a:lnTo>
                      <a:pt x="578" y="664"/>
                    </a:lnTo>
                    <a:lnTo>
                      <a:pt x="576" y="669"/>
                    </a:lnTo>
                    <a:lnTo>
                      <a:pt x="580" y="667"/>
                    </a:lnTo>
                    <a:lnTo>
                      <a:pt x="582" y="667"/>
                    </a:lnTo>
                    <a:lnTo>
                      <a:pt x="584" y="665"/>
                    </a:lnTo>
                    <a:lnTo>
                      <a:pt x="583" y="668"/>
                    </a:lnTo>
                    <a:lnTo>
                      <a:pt x="581" y="670"/>
                    </a:lnTo>
                    <a:lnTo>
                      <a:pt x="579" y="674"/>
                    </a:lnTo>
                    <a:lnTo>
                      <a:pt x="578" y="676"/>
                    </a:lnTo>
                    <a:lnTo>
                      <a:pt x="577" y="677"/>
                    </a:lnTo>
                    <a:lnTo>
                      <a:pt x="578" y="677"/>
                    </a:lnTo>
                    <a:lnTo>
                      <a:pt x="581" y="676"/>
                    </a:lnTo>
                    <a:lnTo>
                      <a:pt x="586" y="675"/>
                    </a:lnTo>
                    <a:lnTo>
                      <a:pt x="594" y="672"/>
                    </a:lnTo>
                    <a:lnTo>
                      <a:pt x="596" y="671"/>
                    </a:lnTo>
                    <a:lnTo>
                      <a:pt x="597" y="670"/>
                    </a:lnTo>
                    <a:lnTo>
                      <a:pt x="599" y="668"/>
                    </a:lnTo>
                    <a:lnTo>
                      <a:pt x="600" y="667"/>
                    </a:lnTo>
                    <a:lnTo>
                      <a:pt x="598" y="667"/>
                    </a:lnTo>
                    <a:lnTo>
                      <a:pt x="596" y="668"/>
                    </a:lnTo>
                    <a:lnTo>
                      <a:pt x="588" y="671"/>
                    </a:lnTo>
                    <a:lnTo>
                      <a:pt x="589" y="669"/>
                    </a:lnTo>
                    <a:lnTo>
                      <a:pt x="590" y="667"/>
                    </a:lnTo>
                    <a:lnTo>
                      <a:pt x="588" y="668"/>
                    </a:lnTo>
                    <a:lnTo>
                      <a:pt x="586" y="668"/>
                    </a:lnTo>
                    <a:lnTo>
                      <a:pt x="587" y="667"/>
                    </a:lnTo>
                    <a:lnTo>
                      <a:pt x="589" y="664"/>
                    </a:lnTo>
                    <a:lnTo>
                      <a:pt x="590" y="662"/>
                    </a:lnTo>
                    <a:lnTo>
                      <a:pt x="591" y="660"/>
                    </a:lnTo>
                    <a:lnTo>
                      <a:pt x="594" y="656"/>
                    </a:lnTo>
                    <a:lnTo>
                      <a:pt x="590" y="657"/>
                    </a:lnTo>
                    <a:lnTo>
                      <a:pt x="581" y="660"/>
                    </a:lnTo>
                    <a:lnTo>
                      <a:pt x="579" y="661"/>
                    </a:lnTo>
                    <a:lnTo>
                      <a:pt x="577" y="662"/>
                    </a:lnTo>
                    <a:close/>
                    <a:moveTo>
                      <a:pt x="566" y="662"/>
                    </a:moveTo>
                    <a:lnTo>
                      <a:pt x="564" y="663"/>
                    </a:lnTo>
                    <a:lnTo>
                      <a:pt x="562" y="663"/>
                    </a:lnTo>
                    <a:lnTo>
                      <a:pt x="561" y="665"/>
                    </a:lnTo>
                    <a:lnTo>
                      <a:pt x="560" y="668"/>
                    </a:lnTo>
                    <a:lnTo>
                      <a:pt x="559" y="670"/>
                    </a:lnTo>
                    <a:lnTo>
                      <a:pt x="558" y="672"/>
                    </a:lnTo>
                    <a:lnTo>
                      <a:pt x="559" y="672"/>
                    </a:lnTo>
                    <a:lnTo>
                      <a:pt x="561" y="671"/>
                    </a:lnTo>
                    <a:lnTo>
                      <a:pt x="563" y="670"/>
                    </a:lnTo>
                    <a:lnTo>
                      <a:pt x="565" y="669"/>
                    </a:lnTo>
                    <a:lnTo>
                      <a:pt x="567" y="669"/>
                    </a:lnTo>
                    <a:lnTo>
                      <a:pt x="570" y="668"/>
                    </a:lnTo>
                    <a:lnTo>
                      <a:pt x="572" y="665"/>
                    </a:lnTo>
                    <a:lnTo>
                      <a:pt x="573" y="663"/>
                    </a:lnTo>
                    <a:lnTo>
                      <a:pt x="572" y="663"/>
                    </a:lnTo>
                    <a:lnTo>
                      <a:pt x="571" y="664"/>
                    </a:lnTo>
                    <a:lnTo>
                      <a:pt x="570" y="664"/>
                    </a:lnTo>
                    <a:lnTo>
                      <a:pt x="569" y="664"/>
                    </a:lnTo>
                    <a:lnTo>
                      <a:pt x="564" y="667"/>
                    </a:lnTo>
                    <a:lnTo>
                      <a:pt x="565" y="664"/>
                    </a:lnTo>
                    <a:lnTo>
                      <a:pt x="566" y="662"/>
                    </a:lnTo>
                    <a:close/>
                    <a:moveTo>
                      <a:pt x="533" y="684"/>
                    </a:moveTo>
                    <a:lnTo>
                      <a:pt x="536" y="683"/>
                    </a:lnTo>
                    <a:lnTo>
                      <a:pt x="538" y="683"/>
                    </a:lnTo>
                    <a:lnTo>
                      <a:pt x="542" y="680"/>
                    </a:lnTo>
                    <a:lnTo>
                      <a:pt x="544" y="680"/>
                    </a:lnTo>
                    <a:lnTo>
                      <a:pt x="546" y="679"/>
                    </a:lnTo>
                    <a:lnTo>
                      <a:pt x="548" y="678"/>
                    </a:lnTo>
                    <a:lnTo>
                      <a:pt x="550" y="677"/>
                    </a:lnTo>
                    <a:lnTo>
                      <a:pt x="551" y="675"/>
                    </a:lnTo>
                    <a:lnTo>
                      <a:pt x="554" y="674"/>
                    </a:lnTo>
                    <a:lnTo>
                      <a:pt x="545" y="676"/>
                    </a:lnTo>
                    <a:lnTo>
                      <a:pt x="541" y="678"/>
                    </a:lnTo>
                    <a:lnTo>
                      <a:pt x="537" y="679"/>
                    </a:lnTo>
                    <a:lnTo>
                      <a:pt x="534" y="681"/>
                    </a:lnTo>
                    <a:lnTo>
                      <a:pt x="533" y="684"/>
                    </a:lnTo>
                    <a:close/>
                    <a:moveTo>
                      <a:pt x="559" y="643"/>
                    </a:moveTo>
                    <a:lnTo>
                      <a:pt x="558" y="645"/>
                    </a:lnTo>
                    <a:lnTo>
                      <a:pt x="557" y="646"/>
                    </a:lnTo>
                    <a:lnTo>
                      <a:pt x="559" y="646"/>
                    </a:lnTo>
                    <a:lnTo>
                      <a:pt x="561" y="645"/>
                    </a:lnTo>
                    <a:lnTo>
                      <a:pt x="562" y="643"/>
                    </a:lnTo>
                    <a:lnTo>
                      <a:pt x="563" y="641"/>
                    </a:lnTo>
                    <a:lnTo>
                      <a:pt x="565" y="639"/>
                    </a:lnTo>
                    <a:lnTo>
                      <a:pt x="566" y="637"/>
                    </a:lnTo>
                    <a:lnTo>
                      <a:pt x="564" y="638"/>
                    </a:lnTo>
                    <a:lnTo>
                      <a:pt x="562" y="639"/>
                    </a:lnTo>
                    <a:lnTo>
                      <a:pt x="560" y="639"/>
                    </a:lnTo>
                    <a:lnTo>
                      <a:pt x="558" y="640"/>
                    </a:lnTo>
                    <a:lnTo>
                      <a:pt x="556" y="642"/>
                    </a:lnTo>
                    <a:lnTo>
                      <a:pt x="555" y="644"/>
                    </a:lnTo>
                    <a:lnTo>
                      <a:pt x="557" y="643"/>
                    </a:lnTo>
                    <a:lnTo>
                      <a:pt x="559" y="643"/>
                    </a:lnTo>
                    <a:close/>
                    <a:moveTo>
                      <a:pt x="546" y="663"/>
                    </a:moveTo>
                    <a:lnTo>
                      <a:pt x="551" y="655"/>
                    </a:lnTo>
                    <a:lnTo>
                      <a:pt x="549" y="656"/>
                    </a:lnTo>
                    <a:lnTo>
                      <a:pt x="547" y="657"/>
                    </a:lnTo>
                    <a:lnTo>
                      <a:pt x="546" y="658"/>
                    </a:lnTo>
                    <a:lnTo>
                      <a:pt x="545" y="660"/>
                    </a:lnTo>
                    <a:lnTo>
                      <a:pt x="543" y="662"/>
                    </a:lnTo>
                    <a:lnTo>
                      <a:pt x="542" y="664"/>
                    </a:lnTo>
                    <a:lnTo>
                      <a:pt x="541" y="667"/>
                    </a:lnTo>
                    <a:lnTo>
                      <a:pt x="540" y="669"/>
                    </a:lnTo>
                    <a:lnTo>
                      <a:pt x="542" y="668"/>
                    </a:lnTo>
                    <a:lnTo>
                      <a:pt x="544" y="668"/>
                    </a:lnTo>
                    <a:lnTo>
                      <a:pt x="546" y="663"/>
                    </a:lnTo>
                    <a:close/>
                    <a:moveTo>
                      <a:pt x="542" y="640"/>
                    </a:moveTo>
                    <a:lnTo>
                      <a:pt x="544" y="639"/>
                    </a:lnTo>
                    <a:lnTo>
                      <a:pt x="546" y="638"/>
                    </a:lnTo>
                    <a:lnTo>
                      <a:pt x="547" y="636"/>
                    </a:lnTo>
                    <a:lnTo>
                      <a:pt x="548" y="634"/>
                    </a:lnTo>
                    <a:lnTo>
                      <a:pt x="546" y="635"/>
                    </a:lnTo>
                    <a:lnTo>
                      <a:pt x="544" y="636"/>
                    </a:lnTo>
                    <a:lnTo>
                      <a:pt x="545" y="634"/>
                    </a:lnTo>
                    <a:lnTo>
                      <a:pt x="546" y="631"/>
                    </a:lnTo>
                    <a:lnTo>
                      <a:pt x="548" y="629"/>
                    </a:lnTo>
                    <a:lnTo>
                      <a:pt x="549" y="627"/>
                    </a:lnTo>
                    <a:lnTo>
                      <a:pt x="547" y="628"/>
                    </a:lnTo>
                    <a:lnTo>
                      <a:pt x="545" y="629"/>
                    </a:lnTo>
                    <a:lnTo>
                      <a:pt x="544" y="630"/>
                    </a:lnTo>
                    <a:lnTo>
                      <a:pt x="542" y="633"/>
                    </a:lnTo>
                    <a:lnTo>
                      <a:pt x="541" y="635"/>
                    </a:lnTo>
                    <a:lnTo>
                      <a:pt x="540" y="637"/>
                    </a:lnTo>
                    <a:lnTo>
                      <a:pt x="542" y="637"/>
                    </a:lnTo>
                    <a:lnTo>
                      <a:pt x="544" y="636"/>
                    </a:lnTo>
                    <a:lnTo>
                      <a:pt x="543" y="638"/>
                    </a:lnTo>
                    <a:lnTo>
                      <a:pt x="542" y="640"/>
                    </a:lnTo>
                    <a:close/>
                    <a:moveTo>
                      <a:pt x="525" y="661"/>
                    </a:moveTo>
                    <a:lnTo>
                      <a:pt x="527" y="661"/>
                    </a:lnTo>
                    <a:lnTo>
                      <a:pt x="529" y="660"/>
                    </a:lnTo>
                    <a:lnTo>
                      <a:pt x="531" y="659"/>
                    </a:lnTo>
                    <a:lnTo>
                      <a:pt x="533" y="658"/>
                    </a:lnTo>
                    <a:lnTo>
                      <a:pt x="534" y="657"/>
                    </a:lnTo>
                    <a:lnTo>
                      <a:pt x="536" y="655"/>
                    </a:lnTo>
                    <a:lnTo>
                      <a:pt x="533" y="655"/>
                    </a:lnTo>
                    <a:lnTo>
                      <a:pt x="531" y="656"/>
                    </a:lnTo>
                    <a:lnTo>
                      <a:pt x="529" y="657"/>
                    </a:lnTo>
                    <a:lnTo>
                      <a:pt x="527" y="657"/>
                    </a:lnTo>
                    <a:lnTo>
                      <a:pt x="528" y="656"/>
                    </a:lnTo>
                    <a:lnTo>
                      <a:pt x="530" y="654"/>
                    </a:lnTo>
                    <a:lnTo>
                      <a:pt x="528" y="654"/>
                    </a:lnTo>
                    <a:lnTo>
                      <a:pt x="526" y="655"/>
                    </a:lnTo>
                    <a:lnTo>
                      <a:pt x="524" y="657"/>
                    </a:lnTo>
                    <a:lnTo>
                      <a:pt x="523" y="659"/>
                    </a:lnTo>
                    <a:lnTo>
                      <a:pt x="525" y="658"/>
                    </a:lnTo>
                    <a:lnTo>
                      <a:pt x="527" y="657"/>
                    </a:lnTo>
                    <a:lnTo>
                      <a:pt x="526" y="659"/>
                    </a:lnTo>
                    <a:lnTo>
                      <a:pt x="525" y="661"/>
                    </a:lnTo>
                    <a:close/>
                    <a:moveTo>
                      <a:pt x="539" y="619"/>
                    </a:moveTo>
                    <a:lnTo>
                      <a:pt x="537" y="620"/>
                    </a:lnTo>
                    <a:lnTo>
                      <a:pt x="534" y="620"/>
                    </a:lnTo>
                    <a:lnTo>
                      <a:pt x="533" y="621"/>
                    </a:lnTo>
                    <a:lnTo>
                      <a:pt x="532" y="622"/>
                    </a:lnTo>
                    <a:lnTo>
                      <a:pt x="532" y="623"/>
                    </a:lnTo>
                    <a:lnTo>
                      <a:pt x="532" y="624"/>
                    </a:lnTo>
                    <a:lnTo>
                      <a:pt x="531" y="624"/>
                    </a:lnTo>
                    <a:lnTo>
                      <a:pt x="531" y="624"/>
                    </a:lnTo>
                    <a:lnTo>
                      <a:pt x="533" y="623"/>
                    </a:lnTo>
                    <a:lnTo>
                      <a:pt x="536" y="623"/>
                    </a:lnTo>
                    <a:lnTo>
                      <a:pt x="537" y="621"/>
                    </a:lnTo>
                    <a:lnTo>
                      <a:pt x="539" y="619"/>
                    </a:lnTo>
                    <a:lnTo>
                      <a:pt x="541" y="618"/>
                    </a:lnTo>
                    <a:lnTo>
                      <a:pt x="543" y="617"/>
                    </a:lnTo>
                    <a:lnTo>
                      <a:pt x="541" y="619"/>
                    </a:lnTo>
                    <a:lnTo>
                      <a:pt x="540" y="621"/>
                    </a:lnTo>
                    <a:lnTo>
                      <a:pt x="542" y="621"/>
                    </a:lnTo>
                    <a:lnTo>
                      <a:pt x="544" y="620"/>
                    </a:lnTo>
                    <a:lnTo>
                      <a:pt x="543" y="622"/>
                    </a:lnTo>
                    <a:lnTo>
                      <a:pt x="542" y="624"/>
                    </a:lnTo>
                    <a:lnTo>
                      <a:pt x="542" y="624"/>
                    </a:lnTo>
                    <a:lnTo>
                      <a:pt x="544" y="623"/>
                    </a:lnTo>
                    <a:lnTo>
                      <a:pt x="545" y="623"/>
                    </a:lnTo>
                    <a:lnTo>
                      <a:pt x="546" y="622"/>
                    </a:lnTo>
                    <a:lnTo>
                      <a:pt x="547" y="620"/>
                    </a:lnTo>
                    <a:lnTo>
                      <a:pt x="548" y="618"/>
                    </a:lnTo>
                    <a:lnTo>
                      <a:pt x="546" y="619"/>
                    </a:lnTo>
                    <a:lnTo>
                      <a:pt x="544" y="620"/>
                    </a:lnTo>
                    <a:lnTo>
                      <a:pt x="545" y="618"/>
                    </a:lnTo>
                    <a:lnTo>
                      <a:pt x="547" y="616"/>
                    </a:lnTo>
                    <a:lnTo>
                      <a:pt x="548" y="613"/>
                    </a:lnTo>
                    <a:lnTo>
                      <a:pt x="549" y="611"/>
                    </a:lnTo>
                    <a:lnTo>
                      <a:pt x="547" y="612"/>
                    </a:lnTo>
                    <a:lnTo>
                      <a:pt x="545" y="613"/>
                    </a:lnTo>
                    <a:lnTo>
                      <a:pt x="546" y="611"/>
                    </a:lnTo>
                    <a:lnTo>
                      <a:pt x="547" y="609"/>
                    </a:lnTo>
                    <a:lnTo>
                      <a:pt x="545" y="609"/>
                    </a:lnTo>
                    <a:lnTo>
                      <a:pt x="543" y="610"/>
                    </a:lnTo>
                    <a:lnTo>
                      <a:pt x="541" y="611"/>
                    </a:lnTo>
                    <a:lnTo>
                      <a:pt x="539" y="612"/>
                    </a:lnTo>
                    <a:lnTo>
                      <a:pt x="538" y="614"/>
                    </a:lnTo>
                    <a:lnTo>
                      <a:pt x="537" y="616"/>
                    </a:lnTo>
                    <a:lnTo>
                      <a:pt x="539" y="616"/>
                    </a:lnTo>
                    <a:lnTo>
                      <a:pt x="541" y="614"/>
                    </a:lnTo>
                    <a:lnTo>
                      <a:pt x="540" y="617"/>
                    </a:lnTo>
                    <a:lnTo>
                      <a:pt x="539" y="619"/>
                    </a:lnTo>
                    <a:close/>
                    <a:moveTo>
                      <a:pt x="519" y="644"/>
                    </a:moveTo>
                    <a:lnTo>
                      <a:pt x="520" y="643"/>
                    </a:lnTo>
                    <a:lnTo>
                      <a:pt x="522" y="641"/>
                    </a:lnTo>
                    <a:lnTo>
                      <a:pt x="521" y="641"/>
                    </a:lnTo>
                    <a:lnTo>
                      <a:pt x="520" y="641"/>
                    </a:lnTo>
                    <a:lnTo>
                      <a:pt x="517" y="642"/>
                    </a:lnTo>
                    <a:lnTo>
                      <a:pt x="517" y="642"/>
                    </a:lnTo>
                    <a:lnTo>
                      <a:pt x="515" y="644"/>
                    </a:lnTo>
                    <a:lnTo>
                      <a:pt x="514" y="646"/>
                    </a:lnTo>
                    <a:lnTo>
                      <a:pt x="516" y="645"/>
                    </a:lnTo>
                    <a:lnTo>
                      <a:pt x="519" y="644"/>
                    </a:lnTo>
                    <a:lnTo>
                      <a:pt x="517" y="646"/>
                    </a:lnTo>
                    <a:lnTo>
                      <a:pt x="516" y="648"/>
                    </a:lnTo>
                    <a:lnTo>
                      <a:pt x="519" y="648"/>
                    </a:lnTo>
                    <a:lnTo>
                      <a:pt x="521" y="647"/>
                    </a:lnTo>
                    <a:lnTo>
                      <a:pt x="523" y="646"/>
                    </a:lnTo>
                    <a:lnTo>
                      <a:pt x="525" y="645"/>
                    </a:lnTo>
                    <a:lnTo>
                      <a:pt x="526" y="643"/>
                    </a:lnTo>
                    <a:lnTo>
                      <a:pt x="527" y="642"/>
                    </a:lnTo>
                    <a:lnTo>
                      <a:pt x="528" y="640"/>
                    </a:lnTo>
                    <a:lnTo>
                      <a:pt x="530" y="638"/>
                    </a:lnTo>
                    <a:lnTo>
                      <a:pt x="528" y="638"/>
                    </a:lnTo>
                    <a:lnTo>
                      <a:pt x="526" y="639"/>
                    </a:lnTo>
                    <a:lnTo>
                      <a:pt x="524" y="641"/>
                    </a:lnTo>
                    <a:lnTo>
                      <a:pt x="523" y="643"/>
                    </a:lnTo>
                    <a:lnTo>
                      <a:pt x="521" y="644"/>
                    </a:lnTo>
                    <a:lnTo>
                      <a:pt x="519" y="644"/>
                    </a:lnTo>
                    <a:close/>
                    <a:moveTo>
                      <a:pt x="495" y="577"/>
                    </a:moveTo>
                    <a:lnTo>
                      <a:pt x="494" y="579"/>
                    </a:lnTo>
                    <a:lnTo>
                      <a:pt x="493" y="580"/>
                    </a:lnTo>
                    <a:lnTo>
                      <a:pt x="495" y="580"/>
                    </a:lnTo>
                    <a:lnTo>
                      <a:pt x="497" y="579"/>
                    </a:lnTo>
                    <a:lnTo>
                      <a:pt x="498" y="577"/>
                    </a:lnTo>
                    <a:lnTo>
                      <a:pt x="499" y="575"/>
                    </a:lnTo>
                    <a:lnTo>
                      <a:pt x="501" y="573"/>
                    </a:lnTo>
                    <a:lnTo>
                      <a:pt x="503" y="571"/>
                    </a:lnTo>
                    <a:lnTo>
                      <a:pt x="500" y="572"/>
                    </a:lnTo>
                    <a:lnTo>
                      <a:pt x="498" y="573"/>
                    </a:lnTo>
                    <a:lnTo>
                      <a:pt x="499" y="571"/>
                    </a:lnTo>
                    <a:lnTo>
                      <a:pt x="500" y="569"/>
                    </a:lnTo>
                    <a:lnTo>
                      <a:pt x="498" y="570"/>
                    </a:lnTo>
                    <a:lnTo>
                      <a:pt x="496" y="570"/>
                    </a:lnTo>
                    <a:lnTo>
                      <a:pt x="495" y="572"/>
                    </a:lnTo>
                    <a:lnTo>
                      <a:pt x="494" y="574"/>
                    </a:lnTo>
                    <a:lnTo>
                      <a:pt x="496" y="573"/>
                    </a:lnTo>
                    <a:lnTo>
                      <a:pt x="498" y="573"/>
                    </a:lnTo>
                    <a:lnTo>
                      <a:pt x="497" y="575"/>
                    </a:lnTo>
                    <a:lnTo>
                      <a:pt x="495" y="577"/>
                    </a:lnTo>
                    <a:close/>
                    <a:moveTo>
                      <a:pt x="475" y="601"/>
                    </a:moveTo>
                    <a:lnTo>
                      <a:pt x="479" y="598"/>
                    </a:lnTo>
                    <a:lnTo>
                      <a:pt x="483" y="597"/>
                    </a:lnTo>
                    <a:lnTo>
                      <a:pt x="487" y="595"/>
                    </a:lnTo>
                    <a:lnTo>
                      <a:pt x="489" y="595"/>
                    </a:lnTo>
                    <a:lnTo>
                      <a:pt x="491" y="594"/>
                    </a:lnTo>
                    <a:lnTo>
                      <a:pt x="493" y="592"/>
                    </a:lnTo>
                    <a:lnTo>
                      <a:pt x="494" y="590"/>
                    </a:lnTo>
                    <a:lnTo>
                      <a:pt x="496" y="589"/>
                    </a:lnTo>
                    <a:lnTo>
                      <a:pt x="498" y="589"/>
                    </a:lnTo>
                    <a:lnTo>
                      <a:pt x="500" y="588"/>
                    </a:lnTo>
                    <a:lnTo>
                      <a:pt x="503" y="587"/>
                    </a:lnTo>
                    <a:lnTo>
                      <a:pt x="504" y="585"/>
                    </a:lnTo>
                    <a:lnTo>
                      <a:pt x="505" y="583"/>
                    </a:lnTo>
                    <a:lnTo>
                      <a:pt x="507" y="583"/>
                    </a:lnTo>
                    <a:lnTo>
                      <a:pt x="509" y="581"/>
                    </a:lnTo>
                    <a:lnTo>
                      <a:pt x="510" y="579"/>
                    </a:lnTo>
                    <a:lnTo>
                      <a:pt x="511" y="577"/>
                    </a:lnTo>
                    <a:lnTo>
                      <a:pt x="510" y="578"/>
                    </a:lnTo>
                    <a:lnTo>
                      <a:pt x="508" y="579"/>
                    </a:lnTo>
                    <a:lnTo>
                      <a:pt x="506" y="581"/>
                    </a:lnTo>
                    <a:lnTo>
                      <a:pt x="505" y="583"/>
                    </a:lnTo>
                    <a:lnTo>
                      <a:pt x="503" y="584"/>
                    </a:lnTo>
                    <a:lnTo>
                      <a:pt x="500" y="585"/>
                    </a:lnTo>
                    <a:lnTo>
                      <a:pt x="498" y="585"/>
                    </a:lnTo>
                    <a:lnTo>
                      <a:pt x="496" y="586"/>
                    </a:lnTo>
                    <a:lnTo>
                      <a:pt x="495" y="588"/>
                    </a:lnTo>
                    <a:lnTo>
                      <a:pt x="494" y="590"/>
                    </a:lnTo>
                    <a:lnTo>
                      <a:pt x="492" y="591"/>
                    </a:lnTo>
                    <a:lnTo>
                      <a:pt x="490" y="592"/>
                    </a:lnTo>
                    <a:lnTo>
                      <a:pt x="488" y="592"/>
                    </a:lnTo>
                    <a:lnTo>
                      <a:pt x="486" y="593"/>
                    </a:lnTo>
                    <a:lnTo>
                      <a:pt x="487" y="591"/>
                    </a:lnTo>
                    <a:lnTo>
                      <a:pt x="488" y="589"/>
                    </a:lnTo>
                    <a:lnTo>
                      <a:pt x="486" y="590"/>
                    </a:lnTo>
                    <a:lnTo>
                      <a:pt x="483" y="591"/>
                    </a:lnTo>
                    <a:lnTo>
                      <a:pt x="479" y="592"/>
                    </a:lnTo>
                    <a:lnTo>
                      <a:pt x="475" y="601"/>
                    </a:lnTo>
                    <a:close/>
                    <a:moveTo>
                      <a:pt x="488" y="557"/>
                    </a:moveTo>
                    <a:lnTo>
                      <a:pt x="490" y="555"/>
                    </a:lnTo>
                    <a:lnTo>
                      <a:pt x="491" y="553"/>
                    </a:lnTo>
                    <a:lnTo>
                      <a:pt x="493" y="553"/>
                    </a:lnTo>
                    <a:lnTo>
                      <a:pt x="495" y="552"/>
                    </a:lnTo>
                    <a:lnTo>
                      <a:pt x="494" y="554"/>
                    </a:lnTo>
                    <a:lnTo>
                      <a:pt x="492" y="556"/>
                    </a:lnTo>
                    <a:lnTo>
                      <a:pt x="494" y="555"/>
                    </a:lnTo>
                    <a:lnTo>
                      <a:pt x="496" y="554"/>
                    </a:lnTo>
                    <a:lnTo>
                      <a:pt x="498" y="552"/>
                    </a:lnTo>
                    <a:lnTo>
                      <a:pt x="499" y="551"/>
                    </a:lnTo>
                    <a:lnTo>
                      <a:pt x="497" y="551"/>
                    </a:lnTo>
                    <a:lnTo>
                      <a:pt x="495" y="552"/>
                    </a:lnTo>
                    <a:lnTo>
                      <a:pt x="496" y="550"/>
                    </a:lnTo>
                    <a:lnTo>
                      <a:pt x="497" y="547"/>
                    </a:lnTo>
                    <a:lnTo>
                      <a:pt x="495" y="548"/>
                    </a:lnTo>
                    <a:lnTo>
                      <a:pt x="493" y="550"/>
                    </a:lnTo>
                    <a:lnTo>
                      <a:pt x="494" y="547"/>
                    </a:lnTo>
                    <a:lnTo>
                      <a:pt x="496" y="545"/>
                    </a:lnTo>
                    <a:lnTo>
                      <a:pt x="494" y="545"/>
                    </a:lnTo>
                    <a:lnTo>
                      <a:pt x="492" y="546"/>
                    </a:lnTo>
                    <a:lnTo>
                      <a:pt x="490" y="548"/>
                    </a:lnTo>
                    <a:lnTo>
                      <a:pt x="489" y="551"/>
                    </a:lnTo>
                    <a:lnTo>
                      <a:pt x="491" y="550"/>
                    </a:lnTo>
                    <a:lnTo>
                      <a:pt x="493" y="550"/>
                    </a:lnTo>
                    <a:lnTo>
                      <a:pt x="492" y="551"/>
                    </a:lnTo>
                    <a:lnTo>
                      <a:pt x="491" y="553"/>
                    </a:lnTo>
                    <a:lnTo>
                      <a:pt x="489" y="554"/>
                    </a:lnTo>
                    <a:lnTo>
                      <a:pt x="487" y="555"/>
                    </a:lnTo>
                    <a:lnTo>
                      <a:pt x="486" y="557"/>
                    </a:lnTo>
                    <a:lnTo>
                      <a:pt x="484" y="559"/>
                    </a:lnTo>
                    <a:lnTo>
                      <a:pt x="486" y="558"/>
                    </a:lnTo>
                    <a:lnTo>
                      <a:pt x="488" y="557"/>
                    </a:lnTo>
                    <a:close/>
                    <a:moveTo>
                      <a:pt x="464" y="537"/>
                    </a:moveTo>
                    <a:lnTo>
                      <a:pt x="466" y="536"/>
                    </a:lnTo>
                    <a:lnTo>
                      <a:pt x="467" y="534"/>
                    </a:lnTo>
                    <a:lnTo>
                      <a:pt x="470" y="533"/>
                    </a:lnTo>
                    <a:lnTo>
                      <a:pt x="472" y="531"/>
                    </a:lnTo>
                    <a:lnTo>
                      <a:pt x="473" y="529"/>
                    </a:lnTo>
                    <a:lnTo>
                      <a:pt x="474" y="527"/>
                    </a:lnTo>
                    <a:lnTo>
                      <a:pt x="476" y="527"/>
                    </a:lnTo>
                    <a:lnTo>
                      <a:pt x="478" y="526"/>
                    </a:lnTo>
                    <a:lnTo>
                      <a:pt x="479" y="524"/>
                    </a:lnTo>
                    <a:lnTo>
                      <a:pt x="481" y="522"/>
                    </a:lnTo>
                    <a:lnTo>
                      <a:pt x="479" y="523"/>
                    </a:lnTo>
                    <a:lnTo>
                      <a:pt x="477" y="523"/>
                    </a:lnTo>
                    <a:lnTo>
                      <a:pt x="475" y="525"/>
                    </a:lnTo>
                    <a:lnTo>
                      <a:pt x="474" y="527"/>
                    </a:lnTo>
                    <a:lnTo>
                      <a:pt x="472" y="528"/>
                    </a:lnTo>
                    <a:lnTo>
                      <a:pt x="470" y="529"/>
                    </a:lnTo>
                    <a:lnTo>
                      <a:pt x="468" y="531"/>
                    </a:lnTo>
                    <a:lnTo>
                      <a:pt x="467" y="534"/>
                    </a:lnTo>
                    <a:lnTo>
                      <a:pt x="465" y="534"/>
                    </a:lnTo>
                    <a:lnTo>
                      <a:pt x="463" y="535"/>
                    </a:lnTo>
                    <a:lnTo>
                      <a:pt x="462" y="537"/>
                    </a:lnTo>
                    <a:lnTo>
                      <a:pt x="460" y="539"/>
                    </a:lnTo>
                    <a:lnTo>
                      <a:pt x="462" y="538"/>
                    </a:lnTo>
                    <a:lnTo>
                      <a:pt x="464" y="537"/>
                    </a:lnTo>
                    <a:close/>
                    <a:moveTo>
                      <a:pt x="438" y="487"/>
                    </a:moveTo>
                    <a:lnTo>
                      <a:pt x="439" y="486"/>
                    </a:lnTo>
                    <a:lnTo>
                      <a:pt x="442" y="486"/>
                    </a:lnTo>
                    <a:lnTo>
                      <a:pt x="443" y="484"/>
                    </a:lnTo>
                    <a:lnTo>
                      <a:pt x="444" y="481"/>
                    </a:lnTo>
                    <a:lnTo>
                      <a:pt x="442" y="481"/>
                    </a:lnTo>
                    <a:lnTo>
                      <a:pt x="440" y="483"/>
                    </a:lnTo>
                    <a:lnTo>
                      <a:pt x="441" y="480"/>
                    </a:lnTo>
                    <a:lnTo>
                      <a:pt x="442" y="478"/>
                    </a:lnTo>
                    <a:lnTo>
                      <a:pt x="440" y="479"/>
                    </a:lnTo>
                    <a:lnTo>
                      <a:pt x="438" y="480"/>
                    </a:lnTo>
                    <a:lnTo>
                      <a:pt x="436" y="480"/>
                    </a:lnTo>
                    <a:lnTo>
                      <a:pt x="433" y="481"/>
                    </a:lnTo>
                    <a:lnTo>
                      <a:pt x="431" y="483"/>
                    </a:lnTo>
                    <a:lnTo>
                      <a:pt x="429" y="484"/>
                    </a:lnTo>
                    <a:lnTo>
                      <a:pt x="429" y="484"/>
                    </a:lnTo>
                    <a:lnTo>
                      <a:pt x="428" y="486"/>
                    </a:lnTo>
                    <a:lnTo>
                      <a:pt x="427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6"/>
                    </a:lnTo>
                    <a:lnTo>
                      <a:pt x="433" y="485"/>
                    </a:lnTo>
                    <a:lnTo>
                      <a:pt x="436" y="485"/>
                    </a:lnTo>
                    <a:lnTo>
                      <a:pt x="438" y="484"/>
                    </a:lnTo>
                    <a:lnTo>
                      <a:pt x="440" y="483"/>
                    </a:lnTo>
                    <a:lnTo>
                      <a:pt x="439" y="485"/>
                    </a:lnTo>
                    <a:lnTo>
                      <a:pt x="438" y="487"/>
                    </a:lnTo>
                    <a:close/>
                    <a:moveTo>
                      <a:pt x="413" y="505"/>
                    </a:moveTo>
                    <a:lnTo>
                      <a:pt x="411" y="507"/>
                    </a:lnTo>
                    <a:lnTo>
                      <a:pt x="410" y="509"/>
                    </a:lnTo>
                    <a:lnTo>
                      <a:pt x="412" y="508"/>
                    </a:lnTo>
                    <a:lnTo>
                      <a:pt x="414" y="508"/>
                    </a:lnTo>
                    <a:lnTo>
                      <a:pt x="413" y="510"/>
                    </a:lnTo>
                    <a:lnTo>
                      <a:pt x="412" y="512"/>
                    </a:lnTo>
                    <a:lnTo>
                      <a:pt x="414" y="511"/>
                    </a:lnTo>
                    <a:lnTo>
                      <a:pt x="416" y="510"/>
                    </a:lnTo>
                    <a:lnTo>
                      <a:pt x="421" y="509"/>
                    </a:lnTo>
                    <a:lnTo>
                      <a:pt x="425" y="501"/>
                    </a:lnTo>
                    <a:lnTo>
                      <a:pt x="421" y="502"/>
                    </a:lnTo>
                    <a:lnTo>
                      <a:pt x="417" y="504"/>
                    </a:lnTo>
                    <a:lnTo>
                      <a:pt x="414" y="505"/>
                    </a:lnTo>
                    <a:lnTo>
                      <a:pt x="413" y="505"/>
                    </a:lnTo>
                    <a:lnTo>
                      <a:pt x="414" y="503"/>
                    </a:lnTo>
                    <a:lnTo>
                      <a:pt x="415" y="501"/>
                    </a:lnTo>
                    <a:lnTo>
                      <a:pt x="414" y="502"/>
                    </a:lnTo>
                    <a:lnTo>
                      <a:pt x="413" y="502"/>
                    </a:lnTo>
                    <a:lnTo>
                      <a:pt x="412" y="503"/>
                    </a:lnTo>
                    <a:lnTo>
                      <a:pt x="411" y="503"/>
                    </a:lnTo>
                    <a:lnTo>
                      <a:pt x="410" y="505"/>
                    </a:lnTo>
                    <a:lnTo>
                      <a:pt x="409" y="507"/>
                    </a:lnTo>
                    <a:lnTo>
                      <a:pt x="411" y="506"/>
                    </a:lnTo>
                    <a:lnTo>
                      <a:pt x="413" y="505"/>
                    </a:lnTo>
                    <a:close/>
                    <a:moveTo>
                      <a:pt x="426" y="462"/>
                    </a:moveTo>
                    <a:lnTo>
                      <a:pt x="425" y="464"/>
                    </a:lnTo>
                    <a:lnTo>
                      <a:pt x="424" y="467"/>
                    </a:lnTo>
                    <a:lnTo>
                      <a:pt x="422" y="467"/>
                    </a:lnTo>
                    <a:lnTo>
                      <a:pt x="420" y="468"/>
                    </a:lnTo>
                    <a:lnTo>
                      <a:pt x="418" y="470"/>
                    </a:lnTo>
                    <a:lnTo>
                      <a:pt x="417" y="472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1" y="475"/>
                    </a:lnTo>
                    <a:lnTo>
                      <a:pt x="410" y="477"/>
                    </a:lnTo>
                    <a:lnTo>
                      <a:pt x="412" y="477"/>
                    </a:lnTo>
                    <a:lnTo>
                      <a:pt x="414" y="476"/>
                    </a:lnTo>
                    <a:lnTo>
                      <a:pt x="415" y="474"/>
                    </a:lnTo>
                    <a:lnTo>
                      <a:pt x="417" y="472"/>
                    </a:lnTo>
                    <a:lnTo>
                      <a:pt x="420" y="471"/>
                    </a:lnTo>
                    <a:lnTo>
                      <a:pt x="422" y="471"/>
                    </a:lnTo>
                    <a:lnTo>
                      <a:pt x="423" y="469"/>
                    </a:lnTo>
                    <a:lnTo>
                      <a:pt x="424" y="467"/>
                    </a:lnTo>
                    <a:lnTo>
                      <a:pt x="426" y="466"/>
                    </a:lnTo>
                    <a:lnTo>
                      <a:pt x="428" y="464"/>
                    </a:lnTo>
                    <a:lnTo>
                      <a:pt x="430" y="464"/>
                    </a:lnTo>
                    <a:lnTo>
                      <a:pt x="432" y="463"/>
                    </a:lnTo>
                    <a:lnTo>
                      <a:pt x="433" y="461"/>
                    </a:lnTo>
                    <a:lnTo>
                      <a:pt x="434" y="459"/>
                    </a:lnTo>
                    <a:lnTo>
                      <a:pt x="430" y="460"/>
                    </a:lnTo>
                    <a:lnTo>
                      <a:pt x="428" y="461"/>
                    </a:lnTo>
                    <a:lnTo>
                      <a:pt x="426" y="462"/>
                    </a:lnTo>
                    <a:lnTo>
                      <a:pt x="428" y="460"/>
                    </a:lnTo>
                    <a:lnTo>
                      <a:pt x="429" y="458"/>
                    </a:lnTo>
                    <a:lnTo>
                      <a:pt x="427" y="459"/>
                    </a:lnTo>
                    <a:lnTo>
                      <a:pt x="425" y="459"/>
                    </a:lnTo>
                    <a:lnTo>
                      <a:pt x="424" y="461"/>
                    </a:lnTo>
                    <a:lnTo>
                      <a:pt x="422" y="463"/>
                    </a:lnTo>
                    <a:lnTo>
                      <a:pt x="425" y="462"/>
                    </a:lnTo>
                    <a:lnTo>
                      <a:pt x="426" y="462"/>
                    </a:lnTo>
                    <a:close/>
                    <a:moveTo>
                      <a:pt x="406" y="463"/>
                    </a:moveTo>
                    <a:lnTo>
                      <a:pt x="408" y="462"/>
                    </a:lnTo>
                    <a:lnTo>
                      <a:pt x="410" y="461"/>
                    </a:lnTo>
                    <a:lnTo>
                      <a:pt x="412" y="459"/>
                    </a:lnTo>
                    <a:lnTo>
                      <a:pt x="413" y="457"/>
                    </a:lnTo>
                    <a:lnTo>
                      <a:pt x="411" y="458"/>
                    </a:lnTo>
                    <a:lnTo>
                      <a:pt x="409" y="459"/>
                    </a:lnTo>
                    <a:lnTo>
                      <a:pt x="410" y="457"/>
                    </a:lnTo>
                    <a:lnTo>
                      <a:pt x="411" y="455"/>
                    </a:lnTo>
                    <a:lnTo>
                      <a:pt x="412" y="453"/>
                    </a:lnTo>
                    <a:lnTo>
                      <a:pt x="414" y="451"/>
                    </a:lnTo>
                    <a:lnTo>
                      <a:pt x="412" y="452"/>
                    </a:lnTo>
                    <a:lnTo>
                      <a:pt x="410" y="453"/>
                    </a:lnTo>
                    <a:lnTo>
                      <a:pt x="408" y="455"/>
                    </a:lnTo>
                    <a:lnTo>
                      <a:pt x="407" y="456"/>
                    </a:lnTo>
                    <a:lnTo>
                      <a:pt x="406" y="458"/>
                    </a:lnTo>
                    <a:lnTo>
                      <a:pt x="405" y="460"/>
                    </a:lnTo>
                    <a:lnTo>
                      <a:pt x="407" y="460"/>
                    </a:lnTo>
                    <a:lnTo>
                      <a:pt x="409" y="459"/>
                    </a:lnTo>
                    <a:lnTo>
                      <a:pt x="408" y="461"/>
                    </a:lnTo>
                    <a:lnTo>
                      <a:pt x="406" y="463"/>
                    </a:lnTo>
                    <a:close/>
                    <a:moveTo>
                      <a:pt x="392" y="450"/>
                    </a:moveTo>
                    <a:lnTo>
                      <a:pt x="394" y="449"/>
                    </a:lnTo>
                    <a:lnTo>
                      <a:pt x="396" y="447"/>
                    </a:lnTo>
                    <a:lnTo>
                      <a:pt x="400" y="446"/>
                    </a:lnTo>
                    <a:lnTo>
                      <a:pt x="409" y="443"/>
                    </a:lnTo>
                    <a:lnTo>
                      <a:pt x="408" y="445"/>
                    </a:lnTo>
                    <a:lnTo>
                      <a:pt x="407" y="447"/>
                    </a:lnTo>
                    <a:lnTo>
                      <a:pt x="405" y="449"/>
                    </a:lnTo>
                    <a:lnTo>
                      <a:pt x="403" y="449"/>
                    </a:lnTo>
                    <a:lnTo>
                      <a:pt x="400" y="450"/>
                    </a:lnTo>
                    <a:lnTo>
                      <a:pt x="398" y="451"/>
                    </a:lnTo>
                    <a:lnTo>
                      <a:pt x="396" y="453"/>
                    </a:lnTo>
                    <a:lnTo>
                      <a:pt x="395" y="454"/>
                    </a:lnTo>
                    <a:lnTo>
                      <a:pt x="399" y="453"/>
                    </a:lnTo>
                    <a:lnTo>
                      <a:pt x="401" y="452"/>
                    </a:lnTo>
                    <a:lnTo>
                      <a:pt x="404" y="452"/>
                    </a:lnTo>
                    <a:lnTo>
                      <a:pt x="405" y="450"/>
                    </a:lnTo>
                    <a:lnTo>
                      <a:pt x="407" y="447"/>
                    </a:lnTo>
                    <a:lnTo>
                      <a:pt x="408" y="446"/>
                    </a:lnTo>
                    <a:lnTo>
                      <a:pt x="410" y="445"/>
                    </a:lnTo>
                    <a:lnTo>
                      <a:pt x="412" y="443"/>
                    </a:lnTo>
                    <a:lnTo>
                      <a:pt x="413" y="442"/>
                    </a:lnTo>
                    <a:lnTo>
                      <a:pt x="411" y="442"/>
                    </a:lnTo>
                    <a:lnTo>
                      <a:pt x="409" y="443"/>
                    </a:lnTo>
                    <a:lnTo>
                      <a:pt x="410" y="441"/>
                    </a:lnTo>
                    <a:lnTo>
                      <a:pt x="411" y="439"/>
                    </a:lnTo>
                    <a:lnTo>
                      <a:pt x="409" y="440"/>
                    </a:lnTo>
                    <a:lnTo>
                      <a:pt x="407" y="441"/>
                    </a:lnTo>
                    <a:lnTo>
                      <a:pt x="403" y="442"/>
                    </a:lnTo>
                    <a:lnTo>
                      <a:pt x="400" y="443"/>
                    </a:lnTo>
                    <a:lnTo>
                      <a:pt x="398" y="443"/>
                    </a:lnTo>
                    <a:lnTo>
                      <a:pt x="396" y="444"/>
                    </a:lnTo>
                    <a:lnTo>
                      <a:pt x="394" y="445"/>
                    </a:lnTo>
                    <a:lnTo>
                      <a:pt x="393" y="447"/>
                    </a:lnTo>
                    <a:lnTo>
                      <a:pt x="392" y="450"/>
                    </a:lnTo>
                    <a:close/>
                    <a:moveTo>
                      <a:pt x="399" y="427"/>
                    </a:moveTo>
                    <a:lnTo>
                      <a:pt x="397" y="429"/>
                    </a:lnTo>
                    <a:lnTo>
                      <a:pt x="396" y="431"/>
                    </a:lnTo>
                    <a:lnTo>
                      <a:pt x="398" y="431"/>
                    </a:lnTo>
                    <a:lnTo>
                      <a:pt x="400" y="430"/>
                    </a:lnTo>
                    <a:lnTo>
                      <a:pt x="399" y="433"/>
                    </a:lnTo>
                    <a:lnTo>
                      <a:pt x="398" y="435"/>
                    </a:lnTo>
                    <a:lnTo>
                      <a:pt x="400" y="434"/>
                    </a:lnTo>
                    <a:lnTo>
                      <a:pt x="403" y="433"/>
                    </a:lnTo>
                    <a:lnTo>
                      <a:pt x="400" y="435"/>
                    </a:lnTo>
                    <a:lnTo>
                      <a:pt x="399" y="437"/>
                    </a:lnTo>
                    <a:lnTo>
                      <a:pt x="401" y="436"/>
                    </a:lnTo>
                    <a:lnTo>
                      <a:pt x="404" y="436"/>
                    </a:lnTo>
                    <a:lnTo>
                      <a:pt x="403" y="438"/>
                    </a:lnTo>
                    <a:lnTo>
                      <a:pt x="401" y="440"/>
                    </a:lnTo>
                    <a:lnTo>
                      <a:pt x="404" y="439"/>
                    </a:lnTo>
                    <a:lnTo>
                      <a:pt x="406" y="438"/>
                    </a:lnTo>
                    <a:lnTo>
                      <a:pt x="407" y="436"/>
                    </a:lnTo>
                    <a:lnTo>
                      <a:pt x="408" y="434"/>
                    </a:lnTo>
                    <a:lnTo>
                      <a:pt x="406" y="435"/>
                    </a:lnTo>
                    <a:lnTo>
                      <a:pt x="404" y="436"/>
                    </a:lnTo>
                    <a:lnTo>
                      <a:pt x="405" y="434"/>
                    </a:lnTo>
                    <a:lnTo>
                      <a:pt x="407" y="431"/>
                    </a:lnTo>
                    <a:lnTo>
                      <a:pt x="405" y="433"/>
                    </a:lnTo>
                    <a:lnTo>
                      <a:pt x="403" y="433"/>
                    </a:lnTo>
                    <a:lnTo>
                      <a:pt x="404" y="430"/>
                    </a:lnTo>
                    <a:lnTo>
                      <a:pt x="405" y="428"/>
                    </a:lnTo>
                    <a:lnTo>
                      <a:pt x="406" y="426"/>
                    </a:lnTo>
                    <a:lnTo>
                      <a:pt x="407" y="425"/>
                    </a:lnTo>
                    <a:lnTo>
                      <a:pt x="406" y="425"/>
                    </a:lnTo>
                    <a:lnTo>
                      <a:pt x="403" y="426"/>
                    </a:lnTo>
                    <a:lnTo>
                      <a:pt x="400" y="427"/>
                    </a:lnTo>
                    <a:lnTo>
                      <a:pt x="399" y="427"/>
                    </a:lnTo>
                    <a:close/>
                    <a:moveTo>
                      <a:pt x="371" y="425"/>
                    </a:moveTo>
                    <a:lnTo>
                      <a:pt x="373" y="424"/>
                    </a:lnTo>
                    <a:lnTo>
                      <a:pt x="375" y="423"/>
                    </a:lnTo>
                    <a:lnTo>
                      <a:pt x="377" y="422"/>
                    </a:lnTo>
                    <a:lnTo>
                      <a:pt x="378" y="420"/>
                    </a:lnTo>
                    <a:lnTo>
                      <a:pt x="379" y="418"/>
                    </a:lnTo>
                    <a:lnTo>
                      <a:pt x="380" y="416"/>
                    </a:lnTo>
                    <a:lnTo>
                      <a:pt x="382" y="414"/>
                    </a:lnTo>
                    <a:lnTo>
                      <a:pt x="384" y="413"/>
                    </a:lnTo>
                    <a:lnTo>
                      <a:pt x="386" y="411"/>
                    </a:lnTo>
                    <a:lnTo>
                      <a:pt x="388" y="409"/>
                    </a:lnTo>
                    <a:lnTo>
                      <a:pt x="386" y="410"/>
                    </a:lnTo>
                    <a:lnTo>
                      <a:pt x="383" y="411"/>
                    </a:lnTo>
                    <a:lnTo>
                      <a:pt x="381" y="413"/>
                    </a:lnTo>
                    <a:lnTo>
                      <a:pt x="380" y="416"/>
                    </a:lnTo>
                    <a:lnTo>
                      <a:pt x="378" y="416"/>
                    </a:lnTo>
                    <a:lnTo>
                      <a:pt x="376" y="417"/>
                    </a:lnTo>
                    <a:lnTo>
                      <a:pt x="374" y="418"/>
                    </a:lnTo>
                    <a:lnTo>
                      <a:pt x="372" y="419"/>
                    </a:lnTo>
                    <a:lnTo>
                      <a:pt x="371" y="420"/>
                    </a:lnTo>
                    <a:lnTo>
                      <a:pt x="370" y="422"/>
                    </a:lnTo>
                    <a:lnTo>
                      <a:pt x="366" y="426"/>
                    </a:lnTo>
                    <a:lnTo>
                      <a:pt x="371" y="425"/>
                    </a:lnTo>
                    <a:close/>
                    <a:moveTo>
                      <a:pt x="332" y="397"/>
                    </a:moveTo>
                    <a:lnTo>
                      <a:pt x="333" y="395"/>
                    </a:lnTo>
                    <a:lnTo>
                      <a:pt x="335" y="393"/>
                    </a:lnTo>
                    <a:lnTo>
                      <a:pt x="337" y="391"/>
                    </a:lnTo>
                    <a:lnTo>
                      <a:pt x="338" y="389"/>
                    </a:lnTo>
                    <a:lnTo>
                      <a:pt x="335" y="390"/>
                    </a:lnTo>
                    <a:lnTo>
                      <a:pt x="333" y="391"/>
                    </a:lnTo>
                    <a:lnTo>
                      <a:pt x="332" y="393"/>
                    </a:lnTo>
                    <a:lnTo>
                      <a:pt x="331" y="395"/>
                    </a:lnTo>
                    <a:lnTo>
                      <a:pt x="329" y="395"/>
                    </a:lnTo>
                    <a:lnTo>
                      <a:pt x="327" y="396"/>
                    </a:lnTo>
                    <a:lnTo>
                      <a:pt x="325" y="399"/>
                    </a:lnTo>
                    <a:lnTo>
                      <a:pt x="324" y="401"/>
                    </a:lnTo>
                    <a:lnTo>
                      <a:pt x="326" y="400"/>
                    </a:lnTo>
                    <a:lnTo>
                      <a:pt x="328" y="400"/>
                    </a:lnTo>
                    <a:lnTo>
                      <a:pt x="330" y="399"/>
                    </a:lnTo>
                    <a:lnTo>
                      <a:pt x="332" y="397"/>
                    </a:lnTo>
                    <a:close/>
                    <a:moveTo>
                      <a:pt x="313" y="344"/>
                    </a:moveTo>
                    <a:lnTo>
                      <a:pt x="315" y="342"/>
                    </a:lnTo>
                    <a:lnTo>
                      <a:pt x="316" y="340"/>
                    </a:lnTo>
                    <a:lnTo>
                      <a:pt x="314" y="341"/>
                    </a:lnTo>
                    <a:lnTo>
                      <a:pt x="312" y="342"/>
                    </a:lnTo>
                    <a:lnTo>
                      <a:pt x="313" y="340"/>
                    </a:lnTo>
                    <a:lnTo>
                      <a:pt x="314" y="338"/>
                    </a:lnTo>
                    <a:lnTo>
                      <a:pt x="312" y="338"/>
                    </a:lnTo>
                    <a:lnTo>
                      <a:pt x="310" y="339"/>
                    </a:lnTo>
                    <a:lnTo>
                      <a:pt x="309" y="341"/>
                    </a:lnTo>
                    <a:lnTo>
                      <a:pt x="308" y="343"/>
                    </a:lnTo>
                    <a:lnTo>
                      <a:pt x="306" y="345"/>
                    </a:lnTo>
                    <a:lnTo>
                      <a:pt x="305" y="347"/>
                    </a:lnTo>
                    <a:lnTo>
                      <a:pt x="307" y="346"/>
                    </a:lnTo>
                    <a:lnTo>
                      <a:pt x="309" y="345"/>
                    </a:lnTo>
                    <a:lnTo>
                      <a:pt x="311" y="345"/>
                    </a:lnTo>
                    <a:lnTo>
                      <a:pt x="313" y="344"/>
                    </a:lnTo>
                    <a:close/>
                    <a:moveTo>
                      <a:pt x="306" y="325"/>
                    </a:moveTo>
                    <a:lnTo>
                      <a:pt x="304" y="325"/>
                    </a:lnTo>
                    <a:lnTo>
                      <a:pt x="301" y="326"/>
                    </a:lnTo>
                    <a:lnTo>
                      <a:pt x="299" y="327"/>
                    </a:lnTo>
                    <a:lnTo>
                      <a:pt x="297" y="327"/>
                    </a:lnTo>
                    <a:lnTo>
                      <a:pt x="297" y="328"/>
                    </a:lnTo>
                    <a:lnTo>
                      <a:pt x="296" y="329"/>
                    </a:lnTo>
                    <a:lnTo>
                      <a:pt x="296" y="330"/>
                    </a:lnTo>
                    <a:lnTo>
                      <a:pt x="295" y="332"/>
                    </a:lnTo>
                    <a:lnTo>
                      <a:pt x="295" y="332"/>
                    </a:lnTo>
                    <a:lnTo>
                      <a:pt x="295" y="332"/>
                    </a:lnTo>
                    <a:lnTo>
                      <a:pt x="297" y="332"/>
                    </a:lnTo>
                    <a:lnTo>
                      <a:pt x="299" y="330"/>
                    </a:lnTo>
                    <a:lnTo>
                      <a:pt x="301" y="329"/>
                    </a:lnTo>
                    <a:lnTo>
                      <a:pt x="304" y="328"/>
                    </a:lnTo>
                    <a:lnTo>
                      <a:pt x="300" y="333"/>
                    </a:lnTo>
                    <a:lnTo>
                      <a:pt x="303" y="333"/>
                    </a:lnTo>
                    <a:lnTo>
                      <a:pt x="305" y="332"/>
                    </a:lnTo>
                    <a:lnTo>
                      <a:pt x="307" y="329"/>
                    </a:lnTo>
                    <a:lnTo>
                      <a:pt x="308" y="327"/>
                    </a:lnTo>
                    <a:lnTo>
                      <a:pt x="310" y="326"/>
                    </a:lnTo>
                    <a:lnTo>
                      <a:pt x="312" y="326"/>
                    </a:lnTo>
                    <a:lnTo>
                      <a:pt x="314" y="325"/>
                    </a:lnTo>
                    <a:lnTo>
                      <a:pt x="316" y="324"/>
                    </a:lnTo>
                    <a:lnTo>
                      <a:pt x="315" y="326"/>
                    </a:lnTo>
                    <a:lnTo>
                      <a:pt x="313" y="328"/>
                    </a:lnTo>
                    <a:lnTo>
                      <a:pt x="315" y="327"/>
                    </a:lnTo>
                    <a:lnTo>
                      <a:pt x="317" y="327"/>
                    </a:lnTo>
                    <a:lnTo>
                      <a:pt x="316" y="328"/>
                    </a:lnTo>
                    <a:lnTo>
                      <a:pt x="315" y="330"/>
                    </a:lnTo>
                    <a:lnTo>
                      <a:pt x="313" y="332"/>
                    </a:lnTo>
                    <a:lnTo>
                      <a:pt x="311" y="333"/>
                    </a:lnTo>
                    <a:lnTo>
                      <a:pt x="310" y="335"/>
                    </a:lnTo>
                    <a:lnTo>
                      <a:pt x="309" y="337"/>
                    </a:lnTo>
                    <a:lnTo>
                      <a:pt x="317" y="334"/>
                    </a:lnTo>
                    <a:lnTo>
                      <a:pt x="318" y="333"/>
                    </a:lnTo>
                    <a:lnTo>
                      <a:pt x="321" y="332"/>
                    </a:lnTo>
                    <a:lnTo>
                      <a:pt x="323" y="329"/>
                    </a:lnTo>
                    <a:lnTo>
                      <a:pt x="324" y="328"/>
                    </a:lnTo>
                    <a:lnTo>
                      <a:pt x="322" y="328"/>
                    </a:lnTo>
                    <a:lnTo>
                      <a:pt x="320" y="329"/>
                    </a:lnTo>
                    <a:lnTo>
                      <a:pt x="321" y="327"/>
                    </a:lnTo>
                    <a:lnTo>
                      <a:pt x="322" y="325"/>
                    </a:lnTo>
                    <a:lnTo>
                      <a:pt x="320" y="326"/>
                    </a:lnTo>
                    <a:lnTo>
                      <a:pt x="317" y="327"/>
                    </a:lnTo>
                    <a:lnTo>
                      <a:pt x="320" y="325"/>
                    </a:lnTo>
                    <a:lnTo>
                      <a:pt x="321" y="323"/>
                    </a:lnTo>
                    <a:lnTo>
                      <a:pt x="318" y="323"/>
                    </a:lnTo>
                    <a:lnTo>
                      <a:pt x="316" y="324"/>
                    </a:lnTo>
                    <a:lnTo>
                      <a:pt x="317" y="322"/>
                    </a:lnTo>
                    <a:lnTo>
                      <a:pt x="318" y="320"/>
                    </a:lnTo>
                    <a:lnTo>
                      <a:pt x="316" y="321"/>
                    </a:lnTo>
                    <a:lnTo>
                      <a:pt x="314" y="322"/>
                    </a:lnTo>
                    <a:lnTo>
                      <a:pt x="315" y="320"/>
                    </a:lnTo>
                    <a:lnTo>
                      <a:pt x="317" y="318"/>
                    </a:lnTo>
                    <a:lnTo>
                      <a:pt x="315" y="318"/>
                    </a:lnTo>
                    <a:lnTo>
                      <a:pt x="313" y="319"/>
                    </a:lnTo>
                    <a:lnTo>
                      <a:pt x="311" y="321"/>
                    </a:lnTo>
                    <a:lnTo>
                      <a:pt x="310" y="323"/>
                    </a:lnTo>
                    <a:lnTo>
                      <a:pt x="309" y="325"/>
                    </a:lnTo>
                    <a:lnTo>
                      <a:pt x="308" y="327"/>
                    </a:lnTo>
                    <a:lnTo>
                      <a:pt x="306" y="328"/>
                    </a:lnTo>
                    <a:lnTo>
                      <a:pt x="304" y="328"/>
                    </a:lnTo>
                    <a:lnTo>
                      <a:pt x="305" y="326"/>
                    </a:lnTo>
                    <a:lnTo>
                      <a:pt x="306" y="325"/>
                    </a:lnTo>
                    <a:close/>
                    <a:moveTo>
                      <a:pt x="298" y="289"/>
                    </a:moveTo>
                    <a:lnTo>
                      <a:pt x="300" y="288"/>
                    </a:lnTo>
                    <a:lnTo>
                      <a:pt x="303" y="288"/>
                    </a:lnTo>
                    <a:lnTo>
                      <a:pt x="305" y="287"/>
                    </a:lnTo>
                    <a:lnTo>
                      <a:pt x="307" y="286"/>
                    </a:lnTo>
                    <a:lnTo>
                      <a:pt x="309" y="284"/>
                    </a:lnTo>
                    <a:lnTo>
                      <a:pt x="310" y="283"/>
                    </a:lnTo>
                    <a:lnTo>
                      <a:pt x="308" y="283"/>
                    </a:lnTo>
                    <a:lnTo>
                      <a:pt x="306" y="284"/>
                    </a:lnTo>
                    <a:lnTo>
                      <a:pt x="304" y="285"/>
                    </a:lnTo>
                    <a:lnTo>
                      <a:pt x="301" y="285"/>
                    </a:lnTo>
                    <a:lnTo>
                      <a:pt x="303" y="284"/>
                    </a:lnTo>
                    <a:lnTo>
                      <a:pt x="304" y="282"/>
                    </a:lnTo>
                    <a:lnTo>
                      <a:pt x="301" y="282"/>
                    </a:lnTo>
                    <a:lnTo>
                      <a:pt x="299" y="283"/>
                    </a:lnTo>
                    <a:lnTo>
                      <a:pt x="298" y="285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299" y="286"/>
                    </a:lnTo>
                    <a:lnTo>
                      <a:pt x="300" y="286"/>
                    </a:lnTo>
                    <a:lnTo>
                      <a:pt x="301" y="285"/>
                    </a:lnTo>
                    <a:lnTo>
                      <a:pt x="300" y="287"/>
                    </a:lnTo>
                    <a:lnTo>
                      <a:pt x="298" y="289"/>
                    </a:lnTo>
                    <a:lnTo>
                      <a:pt x="296" y="290"/>
                    </a:lnTo>
                    <a:lnTo>
                      <a:pt x="294" y="291"/>
                    </a:lnTo>
                    <a:lnTo>
                      <a:pt x="294" y="291"/>
                    </a:lnTo>
                    <a:lnTo>
                      <a:pt x="293" y="293"/>
                    </a:lnTo>
                    <a:lnTo>
                      <a:pt x="293" y="293"/>
                    </a:lnTo>
                    <a:lnTo>
                      <a:pt x="292" y="294"/>
                    </a:lnTo>
                    <a:lnTo>
                      <a:pt x="292" y="294"/>
                    </a:lnTo>
                    <a:lnTo>
                      <a:pt x="292" y="295"/>
                    </a:lnTo>
                    <a:lnTo>
                      <a:pt x="294" y="294"/>
                    </a:lnTo>
                    <a:lnTo>
                      <a:pt x="296" y="293"/>
                    </a:lnTo>
                    <a:lnTo>
                      <a:pt x="297" y="291"/>
                    </a:lnTo>
                    <a:lnTo>
                      <a:pt x="298" y="289"/>
                    </a:lnTo>
                    <a:close/>
                    <a:moveTo>
                      <a:pt x="273" y="289"/>
                    </a:moveTo>
                    <a:lnTo>
                      <a:pt x="274" y="287"/>
                    </a:lnTo>
                    <a:lnTo>
                      <a:pt x="275" y="285"/>
                    </a:lnTo>
                    <a:lnTo>
                      <a:pt x="277" y="285"/>
                    </a:lnTo>
                    <a:lnTo>
                      <a:pt x="279" y="284"/>
                    </a:lnTo>
                    <a:lnTo>
                      <a:pt x="280" y="282"/>
                    </a:lnTo>
                    <a:lnTo>
                      <a:pt x="282" y="279"/>
                    </a:lnTo>
                    <a:lnTo>
                      <a:pt x="284" y="278"/>
                    </a:lnTo>
                    <a:lnTo>
                      <a:pt x="287" y="278"/>
                    </a:lnTo>
                    <a:lnTo>
                      <a:pt x="288" y="276"/>
                    </a:lnTo>
                    <a:lnTo>
                      <a:pt x="289" y="274"/>
                    </a:lnTo>
                    <a:lnTo>
                      <a:pt x="287" y="274"/>
                    </a:lnTo>
                    <a:lnTo>
                      <a:pt x="284" y="275"/>
                    </a:lnTo>
                    <a:lnTo>
                      <a:pt x="283" y="277"/>
                    </a:lnTo>
                    <a:lnTo>
                      <a:pt x="282" y="279"/>
                    </a:lnTo>
                    <a:lnTo>
                      <a:pt x="280" y="280"/>
                    </a:lnTo>
                    <a:lnTo>
                      <a:pt x="278" y="280"/>
                    </a:lnTo>
                    <a:lnTo>
                      <a:pt x="276" y="283"/>
                    </a:lnTo>
                    <a:lnTo>
                      <a:pt x="275" y="285"/>
                    </a:lnTo>
                    <a:lnTo>
                      <a:pt x="273" y="286"/>
                    </a:lnTo>
                    <a:lnTo>
                      <a:pt x="271" y="287"/>
                    </a:lnTo>
                    <a:lnTo>
                      <a:pt x="270" y="289"/>
                    </a:lnTo>
                    <a:lnTo>
                      <a:pt x="268" y="291"/>
                    </a:lnTo>
                    <a:lnTo>
                      <a:pt x="271" y="290"/>
                    </a:lnTo>
                    <a:lnTo>
                      <a:pt x="273" y="289"/>
                    </a:lnTo>
                    <a:close/>
                    <a:moveTo>
                      <a:pt x="247" y="235"/>
                    </a:moveTo>
                    <a:lnTo>
                      <a:pt x="249" y="233"/>
                    </a:lnTo>
                    <a:lnTo>
                      <a:pt x="250" y="230"/>
                    </a:lnTo>
                    <a:lnTo>
                      <a:pt x="248" y="232"/>
                    </a:lnTo>
                    <a:lnTo>
                      <a:pt x="246" y="233"/>
                    </a:lnTo>
                    <a:lnTo>
                      <a:pt x="245" y="235"/>
                    </a:lnTo>
                    <a:lnTo>
                      <a:pt x="243" y="236"/>
                    </a:lnTo>
                    <a:lnTo>
                      <a:pt x="241" y="237"/>
                    </a:lnTo>
                    <a:lnTo>
                      <a:pt x="239" y="238"/>
                    </a:lnTo>
                    <a:lnTo>
                      <a:pt x="237" y="238"/>
                    </a:lnTo>
                    <a:lnTo>
                      <a:pt x="234" y="239"/>
                    </a:lnTo>
                    <a:lnTo>
                      <a:pt x="233" y="241"/>
                    </a:lnTo>
                    <a:lnTo>
                      <a:pt x="232" y="243"/>
                    </a:lnTo>
                    <a:lnTo>
                      <a:pt x="237" y="242"/>
                    </a:lnTo>
                    <a:lnTo>
                      <a:pt x="239" y="241"/>
                    </a:lnTo>
                    <a:lnTo>
                      <a:pt x="241" y="240"/>
                    </a:lnTo>
                    <a:lnTo>
                      <a:pt x="240" y="242"/>
                    </a:lnTo>
                    <a:lnTo>
                      <a:pt x="239" y="244"/>
                    </a:lnTo>
                    <a:lnTo>
                      <a:pt x="241" y="243"/>
                    </a:lnTo>
                    <a:lnTo>
                      <a:pt x="243" y="243"/>
                    </a:lnTo>
                    <a:lnTo>
                      <a:pt x="244" y="241"/>
                    </a:lnTo>
                    <a:lnTo>
                      <a:pt x="245" y="239"/>
                    </a:lnTo>
                    <a:lnTo>
                      <a:pt x="243" y="239"/>
                    </a:lnTo>
                    <a:lnTo>
                      <a:pt x="241" y="240"/>
                    </a:lnTo>
                    <a:lnTo>
                      <a:pt x="242" y="238"/>
                    </a:lnTo>
                    <a:lnTo>
                      <a:pt x="243" y="236"/>
                    </a:lnTo>
                    <a:lnTo>
                      <a:pt x="245" y="236"/>
                    </a:lnTo>
                    <a:lnTo>
                      <a:pt x="247" y="235"/>
                    </a:lnTo>
                    <a:close/>
                    <a:moveTo>
                      <a:pt x="215" y="171"/>
                    </a:moveTo>
                    <a:lnTo>
                      <a:pt x="215" y="171"/>
                    </a:lnTo>
                    <a:lnTo>
                      <a:pt x="214" y="172"/>
                    </a:lnTo>
                    <a:lnTo>
                      <a:pt x="216" y="175"/>
                    </a:lnTo>
                    <a:lnTo>
                      <a:pt x="215" y="176"/>
                    </a:lnTo>
                    <a:lnTo>
                      <a:pt x="215" y="176"/>
                    </a:lnTo>
                    <a:lnTo>
                      <a:pt x="217" y="176"/>
                    </a:lnTo>
                    <a:lnTo>
                      <a:pt x="220" y="175"/>
                    </a:lnTo>
                    <a:lnTo>
                      <a:pt x="221" y="173"/>
                    </a:lnTo>
                    <a:lnTo>
                      <a:pt x="222" y="171"/>
                    </a:lnTo>
                    <a:lnTo>
                      <a:pt x="223" y="170"/>
                    </a:lnTo>
                    <a:lnTo>
                      <a:pt x="224" y="168"/>
                    </a:lnTo>
                    <a:lnTo>
                      <a:pt x="221" y="166"/>
                    </a:lnTo>
                    <a:lnTo>
                      <a:pt x="222" y="165"/>
                    </a:lnTo>
                    <a:lnTo>
                      <a:pt x="222" y="165"/>
                    </a:lnTo>
                    <a:lnTo>
                      <a:pt x="221" y="166"/>
                    </a:lnTo>
                    <a:lnTo>
                      <a:pt x="218" y="167"/>
                    </a:lnTo>
                    <a:lnTo>
                      <a:pt x="220" y="165"/>
                    </a:lnTo>
                    <a:lnTo>
                      <a:pt x="222" y="163"/>
                    </a:lnTo>
                    <a:lnTo>
                      <a:pt x="220" y="163"/>
                    </a:lnTo>
                    <a:lnTo>
                      <a:pt x="217" y="165"/>
                    </a:lnTo>
                    <a:lnTo>
                      <a:pt x="217" y="166"/>
                    </a:lnTo>
                    <a:lnTo>
                      <a:pt x="216" y="167"/>
                    </a:lnTo>
                    <a:lnTo>
                      <a:pt x="215" y="169"/>
                    </a:lnTo>
                    <a:lnTo>
                      <a:pt x="215" y="169"/>
                    </a:lnTo>
                    <a:lnTo>
                      <a:pt x="216" y="168"/>
                    </a:lnTo>
                    <a:lnTo>
                      <a:pt x="218" y="167"/>
                    </a:lnTo>
                    <a:lnTo>
                      <a:pt x="217" y="169"/>
                    </a:lnTo>
                    <a:lnTo>
                      <a:pt x="215" y="171"/>
                    </a:lnTo>
                    <a:close/>
                    <a:moveTo>
                      <a:pt x="179" y="218"/>
                    </a:moveTo>
                    <a:lnTo>
                      <a:pt x="178" y="220"/>
                    </a:lnTo>
                    <a:lnTo>
                      <a:pt x="177" y="222"/>
                    </a:lnTo>
                    <a:lnTo>
                      <a:pt x="179" y="221"/>
                    </a:lnTo>
                    <a:lnTo>
                      <a:pt x="181" y="221"/>
                    </a:lnTo>
                    <a:lnTo>
                      <a:pt x="180" y="222"/>
                    </a:lnTo>
                    <a:lnTo>
                      <a:pt x="179" y="224"/>
                    </a:lnTo>
                    <a:lnTo>
                      <a:pt x="181" y="224"/>
                    </a:lnTo>
                    <a:lnTo>
                      <a:pt x="183" y="223"/>
                    </a:lnTo>
                    <a:lnTo>
                      <a:pt x="184" y="221"/>
                    </a:lnTo>
                    <a:lnTo>
                      <a:pt x="185" y="219"/>
                    </a:lnTo>
                    <a:lnTo>
                      <a:pt x="183" y="220"/>
                    </a:lnTo>
                    <a:lnTo>
                      <a:pt x="181" y="221"/>
                    </a:lnTo>
                    <a:lnTo>
                      <a:pt x="182" y="219"/>
                    </a:lnTo>
                    <a:lnTo>
                      <a:pt x="183" y="217"/>
                    </a:lnTo>
                    <a:lnTo>
                      <a:pt x="185" y="215"/>
                    </a:lnTo>
                    <a:lnTo>
                      <a:pt x="187" y="212"/>
                    </a:lnTo>
                    <a:lnTo>
                      <a:pt x="189" y="211"/>
                    </a:lnTo>
                    <a:lnTo>
                      <a:pt x="191" y="211"/>
                    </a:lnTo>
                    <a:lnTo>
                      <a:pt x="193" y="210"/>
                    </a:lnTo>
                    <a:lnTo>
                      <a:pt x="195" y="209"/>
                    </a:lnTo>
                    <a:lnTo>
                      <a:pt x="196" y="207"/>
                    </a:lnTo>
                    <a:lnTo>
                      <a:pt x="197" y="205"/>
                    </a:lnTo>
                    <a:lnTo>
                      <a:pt x="195" y="206"/>
                    </a:lnTo>
                    <a:lnTo>
                      <a:pt x="193" y="207"/>
                    </a:lnTo>
                    <a:lnTo>
                      <a:pt x="191" y="207"/>
                    </a:lnTo>
                    <a:lnTo>
                      <a:pt x="189" y="208"/>
                    </a:lnTo>
                    <a:lnTo>
                      <a:pt x="188" y="210"/>
                    </a:lnTo>
                    <a:lnTo>
                      <a:pt x="187" y="212"/>
                    </a:lnTo>
                    <a:lnTo>
                      <a:pt x="184" y="213"/>
                    </a:lnTo>
                    <a:lnTo>
                      <a:pt x="182" y="213"/>
                    </a:lnTo>
                    <a:lnTo>
                      <a:pt x="179" y="218"/>
                    </a:lnTo>
                    <a:close/>
                    <a:moveTo>
                      <a:pt x="132" y="127"/>
                    </a:moveTo>
                    <a:lnTo>
                      <a:pt x="134" y="126"/>
                    </a:lnTo>
                    <a:lnTo>
                      <a:pt x="137" y="125"/>
                    </a:lnTo>
                    <a:lnTo>
                      <a:pt x="138" y="123"/>
                    </a:lnTo>
                    <a:lnTo>
                      <a:pt x="139" y="121"/>
                    </a:lnTo>
                    <a:lnTo>
                      <a:pt x="141" y="121"/>
                    </a:lnTo>
                    <a:lnTo>
                      <a:pt x="143" y="120"/>
                    </a:lnTo>
                    <a:lnTo>
                      <a:pt x="145" y="118"/>
                    </a:lnTo>
                    <a:lnTo>
                      <a:pt x="146" y="116"/>
                    </a:lnTo>
                    <a:lnTo>
                      <a:pt x="148" y="116"/>
                    </a:lnTo>
                    <a:lnTo>
                      <a:pt x="150" y="115"/>
                    </a:lnTo>
                    <a:lnTo>
                      <a:pt x="149" y="117"/>
                    </a:lnTo>
                    <a:lnTo>
                      <a:pt x="147" y="119"/>
                    </a:lnTo>
                    <a:lnTo>
                      <a:pt x="148" y="119"/>
                    </a:lnTo>
                    <a:lnTo>
                      <a:pt x="149" y="118"/>
                    </a:lnTo>
                    <a:lnTo>
                      <a:pt x="151" y="118"/>
                    </a:lnTo>
                    <a:lnTo>
                      <a:pt x="151" y="117"/>
                    </a:lnTo>
                    <a:lnTo>
                      <a:pt x="154" y="116"/>
                    </a:lnTo>
                    <a:lnTo>
                      <a:pt x="155" y="113"/>
                    </a:lnTo>
                    <a:lnTo>
                      <a:pt x="152" y="113"/>
                    </a:lnTo>
                    <a:lnTo>
                      <a:pt x="150" y="115"/>
                    </a:lnTo>
                    <a:lnTo>
                      <a:pt x="151" y="112"/>
                    </a:lnTo>
                    <a:lnTo>
                      <a:pt x="152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7" y="113"/>
                    </a:lnTo>
                    <a:lnTo>
                      <a:pt x="146" y="116"/>
                    </a:lnTo>
                    <a:lnTo>
                      <a:pt x="144" y="117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38" y="119"/>
                    </a:lnTo>
                    <a:lnTo>
                      <a:pt x="137" y="121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4"/>
                    </a:lnTo>
                    <a:lnTo>
                      <a:pt x="129" y="126"/>
                    </a:lnTo>
                    <a:lnTo>
                      <a:pt x="128" y="128"/>
                    </a:lnTo>
                    <a:lnTo>
                      <a:pt x="132" y="127"/>
                    </a:lnTo>
                    <a:close/>
                    <a:moveTo>
                      <a:pt x="123" y="111"/>
                    </a:moveTo>
                    <a:lnTo>
                      <a:pt x="125" y="110"/>
                    </a:lnTo>
                    <a:lnTo>
                      <a:pt x="127" y="109"/>
                    </a:lnTo>
                    <a:lnTo>
                      <a:pt x="128" y="108"/>
                    </a:lnTo>
                    <a:lnTo>
                      <a:pt x="129" y="106"/>
                    </a:lnTo>
                    <a:lnTo>
                      <a:pt x="132" y="102"/>
                    </a:lnTo>
                    <a:lnTo>
                      <a:pt x="137" y="101"/>
                    </a:lnTo>
                    <a:lnTo>
                      <a:pt x="134" y="102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8" y="103"/>
                    </a:lnTo>
                    <a:lnTo>
                      <a:pt x="139" y="101"/>
                    </a:lnTo>
                    <a:lnTo>
                      <a:pt x="141" y="99"/>
                    </a:lnTo>
                    <a:lnTo>
                      <a:pt x="139" y="100"/>
                    </a:lnTo>
                    <a:lnTo>
                      <a:pt x="137" y="101"/>
                    </a:lnTo>
                    <a:lnTo>
                      <a:pt x="138" y="99"/>
                    </a:lnTo>
                    <a:lnTo>
                      <a:pt x="139" y="96"/>
                    </a:lnTo>
                    <a:lnTo>
                      <a:pt x="137" y="96"/>
                    </a:lnTo>
                    <a:lnTo>
                      <a:pt x="134" y="98"/>
                    </a:lnTo>
                    <a:lnTo>
                      <a:pt x="133" y="100"/>
                    </a:lnTo>
                    <a:lnTo>
                      <a:pt x="132" y="102"/>
                    </a:lnTo>
                    <a:lnTo>
                      <a:pt x="130" y="103"/>
                    </a:lnTo>
                    <a:lnTo>
                      <a:pt x="128" y="103"/>
                    </a:lnTo>
                    <a:lnTo>
                      <a:pt x="126" y="104"/>
                    </a:lnTo>
                    <a:lnTo>
                      <a:pt x="124" y="105"/>
                    </a:lnTo>
                    <a:lnTo>
                      <a:pt x="123" y="105"/>
                    </a:lnTo>
                    <a:lnTo>
                      <a:pt x="122" y="106"/>
                    </a:lnTo>
                    <a:lnTo>
                      <a:pt x="122" y="108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7"/>
                    </a:lnTo>
                    <a:lnTo>
                      <a:pt x="124" y="109"/>
                    </a:lnTo>
                    <a:lnTo>
                      <a:pt x="123" y="111"/>
                    </a:lnTo>
                    <a:close/>
                    <a:moveTo>
                      <a:pt x="108" y="72"/>
                    </a:moveTo>
                    <a:lnTo>
                      <a:pt x="106" y="72"/>
                    </a:lnTo>
                    <a:lnTo>
                      <a:pt x="104" y="73"/>
                    </a:lnTo>
                    <a:lnTo>
                      <a:pt x="102" y="75"/>
                    </a:lnTo>
                    <a:lnTo>
                      <a:pt x="101" y="77"/>
                    </a:lnTo>
                    <a:lnTo>
                      <a:pt x="104" y="76"/>
                    </a:lnTo>
                    <a:lnTo>
                      <a:pt x="106" y="76"/>
                    </a:lnTo>
                    <a:lnTo>
                      <a:pt x="107" y="74"/>
                    </a:lnTo>
                    <a:lnTo>
                      <a:pt x="108" y="72"/>
                    </a:lnTo>
                    <a:lnTo>
                      <a:pt x="110" y="71"/>
                    </a:lnTo>
                    <a:lnTo>
                      <a:pt x="112" y="70"/>
                    </a:lnTo>
                    <a:lnTo>
                      <a:pt x="113" y="68"/>
                    </a:lnTo>
                    <a:lnTo>
                      <a:pt x="115" y="66"/>
                    </a:lnTo>
                    <a:lnTo>
                      <a:pt x="113" y="67"/>
                    </a:lnTo>
                    <a:lnTo>
                      <a:pt x="111" y="68"/>
                    </a:lnTo>
                    <a:lnTo>
                      <a:pt x="112" y="66"/>
                    </a:lnTo>
                    <a:lnTo>
                      <a:pt x="113" y="63"/>
                    </a:lnTo>
                    <a:lnTo>
                      <a:pt x="111" y="65"/>
                    </a:lnTo>
                    <a:lnTo>
                      <a:pt x="109" y="65"/>
                    </a:lnTo>
                    <a:lnTo>
                      <a:pt x="108" y="67"/>
                    </a:lnTo>
                    <a:lnTo>
                      <a:pt x="107" y="69"/>
                    </a:lnTo>
                    <a:lnTo>
                      <a:pt x="109" y="69"/>
                    </a:lnTo>
                    <a:lnTo>
                      <a:pt x="111" y="68"/>
                    </a:lnTo>
                    <a:lnTo>
                      <a:pt x="109" y="70"/>
                    </a:lnTo>
                    <a:lnTo>
                      <a:pt x="108" y="72"/>
                    </a:lnTo>
                    <a:close/>
                    <a:moveTo>
                      <a:pt x="77" y="95"/>
                    </a:moveTo>
                    <a:lnTo>
                      <a:pt x="81" y="94"/>
                    </a:lnTo>
                    <a:lnTo>
                      <a:pt x="83" y="93"/>
                    </a:lnTo>
                    <a:lnTo>
                      <a:pt x="85" y="92"/>
                    </a:lnTo>
                    <a:lnTo>
                      <a:pt x="87" y="90"/>
                    </a:lnTo>
                    <a:lnTo>
                      <a:pt x="88" y="88"/>
                    </a:lnTo>
                    <a:lnTo>
                      <a:pt x="89" y="86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7" y="86"/>
                    </a:lnTo>
                    <a:lnTo>
                      <a:pt x="82" y="87"/>
                    </a:lnTo>
                    <a:lnTo>
                      <a:pt x="80" y="88"/>
                    </a:lnTo>
                    <a:lnTo>
                      <a:pt x="78" y="89"/>
                    </a:lnTo>
                    <a:lnTo>
                      <a:pt x="76" y="91"/>
                    </a:lnTo>
                    <a:lnTo>
                      <a:pt x="75" y="93"/>
                    </a:lnTo>
                    <a:lnTo>
                      <a:pt x="73" y="96"/>
                    </a:lnTo>
                    <a:lnTo>
                      <a:pt x="77" y="95"/>
                    </a:lnTo>
                    <a:close/>
                    <a:moveTo>
                      <a:pt x="67" y="73"/>
                    </a:moveTo>
                    <a:lnTo>
                      <a:pt x="65" y="74"/>
                    </a:lnTo>
                    <a:lnTo>
                      <a:pt x="62" y="74"/>
                    </a:lnTo>
                    <a:lnTo>
                      <a:pt x="58" y="75"/>
                    </a:lnTo>
                    <a:lnTo>
                      <a:pt x="51" y="83"/>
                    </a:lnTo>
                    <a:lnTo>
                      <a:pt x="49" y="83"/>
                    </a:lnTo>
                    <a:lnTo>
                      <a:pt x="47" y="84"/>
                    </a:lnTo>
                    <a:lnTo>
                      <a:pt x="45" y="84"/>
                    </a:lnTo>
                    <a:lnTo>
                      <a:pt x="43" y="84"/>
                    </a:lnTo>
                    <a:lnTo>
                      <a:pt x="42" y="86"/>
                    </a:lnTo>
                    <a:lnTo>
                      <a:pt x="40" y="88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1" y="83"/>
                    </a:lnTo>
                    <a:lnTo>
                      <a:pt x="55" y="82"/>
                    </a:lnTo>
                    <a:lnTo>
                      <a:pt x="57" y="82"/>
                    </a:lnTo>
                    <a:lnTo>
                      <a:pt x="58" y="79"/>
                    </a:lnTo>
                    <a:lnTo>
                      <a:pt x="60" y="78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5" y="75"/>
                    </a:lnTo>
                    <a:lnTo>
                      <a:pt x="67" y="73"/>
                    </a:lnTo>
                    <a:close/>
                    <a:moveTo>
                      <a:pt x="96" y="73"/>
                    </a:moveTo>
                    <a:lnTo>
                      <a:pt x="94" y="74"/>
                    </a:lnTo>
                    <a:lnTo>
                      <a:pt x="92" y="74"/>
                    </a:lnTo>
                    <a:lnTo>
                      <a:pt x="93" y="73"/>
                    </a:lnTo>
                    <a:lnTo>
                      <a:pt x="94" y="71"/>
                    </a:lnTo>
                    <a:lnTo>
                      <a:pt x="93" y="71"/>
                    </a:lnTo>
                    <a:lnTo>
                      <a:pt x="90" y="72"/>
                    </a:lnTo>
                    <a:lnTo>
                      <a:pt x="89" y="73"/>
                    </a:lnTo>
                    <a:lnTo>
                      <a:pt x="87" y="75"/>
                    </a:lnTo>
                    <a:lnTo>
                      <a:pt x="84" y="76"/>
                    </a:lnTo>
                    <a:lnTo>
                      <a:pt x="82" y="76"/>
                    </a:lnTo>
                    <a:lnTo>
                      <a:pt x="80" y="77"/>
                    </a:lnTo>
                    <a:lnTo>
                      <a:pt x="78" y="77"/>
                    </a:lnTo>
                    <a:lnTo>
                      <a:pt x="76" y="77"/>
                    </a:lnTo>
                    <a:lnTo>
                      <a:pt x="74" y="78"/>
                    </a:lnTo>
                    <a:lnTo>
                      <a:pt x="76" y="76"/>
                    </a:lnTo>
                    <a:lnTo>
                      <a:pt x="77" y="74"/>
                    </a:lnTo>
                    <a:lnTo>
                      <a:pt x="76" y="74"/>
                    </a:lnTo>
                    <a:lnTo>
                      <a:pt x="75" y="75"/>
                    </a:lnTo>
                    <a:lnTo>
                      <a:pt x="74" y="75"/>
                    </a:lnTo>
                    <a:lnTo>
                      <a:pt x="73" y="75"/>
                    </a:lnTo>
                    <a:lnTo>
                      <a:pt x="71" y="77"/>
                    </a:lnTo>
                    <a:lnTo>
                      <a:pt x="69" y="79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3" y="80"/>
                    </a:lnTo>
                    <a:lnTo>
                      <a:pt x="71" y="82"/>
                    </a:lnTo>
                    <a:lnTo>
                      <a:pt x="69" y="84"/>
                    </a:lnTo>
                    <a:lnTo>
                      <a:pt x="67" y="86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4" y="83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9" y="80"/>
                    </a:lnTo>
                    <a:lnTo>
                      <a:pt x="81" y="79"/>
                    </a:lnTo>
                    <a:lnTo>
                      <a:pt x="84" y="79"/>
                    </a:lnTo>
                    <a:lnTo>
                      <a:pt x="85" y="77"/>
                    </a:lnTo>
                    <a:lnTo>
                      <a:pt x="87" y="75"/>
                    </a:lnTo>
                    <a:lnTo>
                      <a:pt x="90" y="75"/>
                    </a:lnTo>
                    <a:lnTo>
                      <a:pt x="92" y="74"/>
                    </a:lnTo>
                    <a:lnTo>
                      <a:pt x="90" y="76"/>
                    </a:lnTo>
                    <a:lnTo>
                      <a:pt x="89" y="78"/>
                    </a:lnTo>
                    <a:lnTo>
                      <a:pt x="91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4" y="79"/>
                    </a:lnTo>
                    <a:lnTo>
                      <a:pt x="95" y="78"/>
                    </a:lnTo>
                    <a:lnTo>
                      <a:pt x="97" y="76"/>
                    </a:lnTo>
                    <a:lnTo>
                      <a:pt x="95" y="76"/>
                    </a:lnTo>
                    <a:lnTo>
                      <a:pt x="93" y="77"/>
                    </a:lnTo>
                    <a:lnTo>
                      <a:pt x="96" y="73"/>
                    </a:lnTo>
                    <a:close/>
                    <a:moveTo>
                      <a:pt x="75" y="84"/>
                    </a:moveTo>
                    <a:lnTo>
                      <a:pt x="73" y="86"/>
                    </a:lnTo>
                    <a:lnTo>
                      <a:pt x="72" y="88"/>
                    </a:lnTo>
                    <a:lnTo>
                      <a:pt x="69" y="89"/>
                    </a:lnTo>
                    <a:lnTo>
                      <a:pt x="67" y="89"/>
                    </a:lnTo>
                    <a:lnTo>
                      <a:pt x="68" y="87"/>
                    </a:lnTo>
                    <a:lnTo>
                      <a:pt x="71" y="85"/>
                    </a:lnTo>
                    <a:lnTo>
                      <a:pt x="68" y="86"/>
                    </a:lnTo>
                    <a:lnTo>
                      <a:pt x="66" y="87"/>
                    </a:lnTo>
                    <a:lnTo>
                      <a:pt x="64" y="89"/>
                    </a:lnTo>
                    <a:lnTo>
                      <a:pt x="63" y="91"/>
                    </a:lnTo>
                    <a:lnTo>
                      <a:pt x="65" y="90"/>
                    </a:lnTo>
                    <a:lnTo>
                      <a:pt x="67" y="89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9" y="92"/>
                    </a:lnTo>
                    <a:lnTo>
                      <a:pt x="71" y="90"/>
                    </a:lnTo>
                    <a:lnTo>
                      <a:pt x="72" y="88"/>
                    </a:lnTo>
                    <a:lnTo>
                      <a:pt x="74" y="87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8" y="83"/>
                    </a:lnTo>
                    <a:lnTo>
                      <a:pt x="77" y="83"/>
                    </a:lnTo>
                    <a:lnTo>
                      <a:pt x="75" y="84"/>
                    </a:lnTo>
                    <a:close/>
                    <a:moveTo>
                      <a:pt x="270" y="341"/>
                    </a:moveTo>
                    <a:lnTo>
                      <a:pt x="268" y="343"/>
                    </a:lnTo>
                    <a:lnTo>
                      <a:pt x="267" y="345"/>
                    </a:lnTo>
                    <a:lnTo>
                      <a:pt x="270" y="344"/>
                    </a:lnTo>
                    <a:lnTo>
                      <a:pt x="272" y="343"/>
                    </a:lnTo>
                    <a:lnTo>
                      <a:pt x="274" y="343"/>
                    </a:lnTo>
                    <a:lnTo>
                      <a:pt x="276" y="342"/>
                    </a:lnTo>
                    <a:lnTo>
                      <a:pt x="277" y="340"/>
                    </a:lnTo>
                    <a:lnTo>
                      <a:pt x="278" y="338"/>
                    </a:lnTo>
                    <a:lnTo>
                      <a:pt x="279" y="336"/>
                    </a:lnTo>
                    <a:lnTo>
                      <a:pt x="280" y="334"/>
                    </a:lnTo>
                    <a:lnTo>
                      <a:pt x="282" y="333"/>
                    </a:lnTo>
                    <a:lnTo>
                      <a:pt x="284" y="333"/>
                    </a:lnTo>
                    <a:lnTo>
                      <a:pt x="287" y="330"/>
                    </a:lnTo>
                    <a:lnTo>
                      <a:pt x="288" y="328"/>
                    </a:lnTo>
                    <a:lnTo>
                      <a:pt x="285" y="328"/>
                    </a:lnTo>
                    <a:lnTo>
                      <a:pt x="283" y="329"/>
                    </a:lnTo>
                    <a:lnTo>
                      <a:pt x="282" y="332"/>
                    </a:lnTo>
                    <a:lnTo>
                      <a:pt x="280" y="334"/>
                    </a:lnTo>
                    <a:lnTo>
                      <a:pt x="279" y="335"/>
                    </a:lnTo>
                    <a:lnTo>
                      <a:pt x="277" y="336"/>
                    </a:lnTo>
                    <a:lnTo>
                      <a:pt x="275" y="336"/>
                    </a:lnTo>
                    <a:lnTo>
                      <a:pt x="273" y="337"/>
                    </a:lnTo>
                    <a:lnTo>
                      <a:pt x="271" y="338"/>
                    </a:lnTo>
                    <a:lnTo>
                      <a:pt x="268" y="338"/>
                    </a:lnTo>
                    <a:lnTo>
                      <a:pt x="266" y="340"/>
                    </a:lnTo>
                    <a:lnTo>
                      <a:pt x="265" y="342"/>
                    </a:lnTo>
                    <a:lnTo>
                      <a:pt x="267" y="341"/>
                    </a:lnTo>
                    <a:lnTo>
                      <a:pt x="270" y="341"/>
                    </a:lnTo>
                    <a:close/>
                    <a:moveTo>
                      <a:pt x="304" y="370"/>
                    </a:moveTo>
                    <a:lnTo>
                      <a:pt x="299" y="378"/>
                    </a:lnTo>
                    <a:lnTo>
                      <a:pt x="296" y="383"/>
                    </a:lnTo>
                    <a:lnTo>
                      <a:pt x="300" y="380"/>
                    </a:lnTo>
                    <a:lnTo>
                      <a:pt x="301" y="378"/>
                    </a:lnTo>
                    <a:lnTo>
                      <a:pt x="304" y="376"/>
                    </a:lnTo>
                    <a:lnTo>
                      <a:pt x="306" y="376"/>
                    </a:lnTo>
                    <a:lnTo>
                      <a:pt x="308" y="375"/>
                    </a:lnTo>
                    <a:lnTo>
                      <a:pt x="309" y="373"/>
                    </a:lnTo>
                    <a:lnTo>
                      <a:pt x="310" y="371"/>
                    </a:lnTo>
                    <a:lnTo>
                      <a:pt x="312" y="367"/>
                    </a:lnTo>
                    <a:lnTo>
                      <a:pt x="304" y="370"/>
                    </a:lnTo>
                    <a:close/>
                    <a:moveTo>
                      <a:pt x="79" y="89"/>
                    </a:moveTo>
                    <a:lnTo>
                      <a:pt x="77" y="90"/>
                    </a:lnTo>
                    <a:lnTo>
                      <a:pt x="75" y="90"/>
                    </a:lnTo>
                    <a:lnTo>
                      <a:pt x="73" y="92"/>
                    </a:lnTo>
                    <a:lnTo>
                      <a:pt x="72" y="94"/>
                    </a:lnTo>
                    <a:lnTo>
                      <a:pt x="69" y="94"/>
                    </a:lnTo>
                    <a:lnTo>
                      <a:pt x="67" y="95"/>
                    </a:lnTo>
                    <a:lnTo>
                      <a:pt x="65" y="96"/>
                    </a:lnTo>
                    <a:lnTo>
                      <a:pt x="64" y="99"/>
                    </a:lnTo>
                    <a:lnTo>
                      <a:pt x="63" y="101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57" y="103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1"/>
                    </a:lnTo>
                    <a:lnTo>
                      <a:pt x="57" y="99"/>
                    </a:lnTo>
                    <a:lnTo>
                      <a:pt x="59" y="96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2" y="100"/>
                    </a:lnTo>
                    <a:lnTo>
                      <a:pt x="51" y="102"/>
                    </a:lnTo>
                    <a:lnTo>
                      <a:pt x="49" y="103"/>
                    </a:lnTo>
                    <a:lnTo>
                      <a:pt x="48" y="105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8"/>
                    </a:lnTo>
                    <a:lnTo>
                      <a:pt x="41" y="110"/>
                    </a:lnTo>
                    <a:lnTo>
                      <a:pt x="39" y="110"/>
                    </a:lnTo>
                    <a:lnTo>
                      <a:pt x="37" y="110"/>
                    </a:lnTo>
                    <a:lnTo>
                      <a:pt x="34" y="111"/>
                    </a:lnTo>
                    <a:lnTo>
                      <a:pt x="31" y="111"/>
                    </a:lnTo>
                    <a:lnTo>
                      <a:pt x="33" y="109"/>
                    </a:lnTo>
                    <a:lnTo>
                      <a:pt x="34" y="108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31" y="107"/>
                    </a:lnTo>
                    <a:lnTo>
                      <a:pt x="33" y="105"/>
                    </a:lnTo>
                    <a:lnTo>
                      <a:pt x="34" y="105"/>
                    </a:lnTo>
                    <a:lnTo>
                      <a:pt x="35" y="104"/>
                    </a:lnTo>
                    <a:lnTo>
                      <a:pt x="38" y="104"/>
                    </a:lnTo>
                    <a:lnTo>
                      <a:pt x="38" y="104"/>
                    </a:lnTo>
                    <a:lnTo>
                      <a:pt x="40" y="102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7" y="101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35" y="99"/>
                    </a:lnTo>
                    <a:lnTo>
                      <a:pt x="33" y="99"/>
                    </a:lnTo>
                    <a:lnTo>
                      <a:pt x="30" y="99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101"/>
                    </a:lnTo>
                    <a:lnTo>
                      <a:pt x="25" y="102"/>
                    </a:lnTo>
                    <a:lnTo>
                      <a:pt x="24" y="103"/>
                    </a:lnTo>
                    <a:lnTo>
                      <a:pt x="23" y="103"/>
                    </a:lnTo>
                    <a:lnTo>
                      <a:pt x="21" y="104"/>
                    </a:lnTo>
                    <a:lnTo>
                      <a:pt x="18" y="104"/>
                    </a:lnTo>
                    <a:lnTo>
                      <a:pt x="21" y="102"/>
                    </a:lnTo>
                    <a:lnTo>
                      <a:pt x="22" y="101"/>
                    </a:lnTo>
                    <a:lnTo>
                      <a:pt x="19" y="101"/>
                    </a:lnTo>
                    <a:lnTo>
                      <a:pt x="17" y="101"/>
                    </a:lnTo>
                    <a:lnTo>
                      <a:pt x="18" y="99"/>
                    </a:lnTo>
                    <a:lnTo>
                      <a:pt x="21" y="98"/>
                    </a:lnTo>
                    <a:lnTo>
                      <a:pt x="22" y="95"/>
                    </a:lnTo>
                    <a:lnTo>
                      <a:pt x="24" y="93"/>
                    </a:lnTo>
                    <a:lnTo>
                      <a:pt x="21" y="93"/>
                    </a:lnTo>
                    <a:lnTo>
                      <a:pt x="18" y="93"/>
                    </a:lnTo>
                    <a:lnTo>
                      <a:pt x="17" y="95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1" y="99"/>
                    </a:lnTo>
                    <a:lnTo>
                      <a:pt x="13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1" y="92"/>
                    </a:lnTo>
                    <a:lnTo>
                      <a:pt x="12" y="90"/>
                    </a:lnTo>
                    <a:lnTo>
                      <a:pt x="14" y="88"/>
                    </a:lnTo>
                    <a:lnTo>
                      <a:pt x="15" y="87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12" y="84"/>
                    </a:lnTo>
                    <a:lnTo>
                      <a:pt x="13" y="82"/>
                    </a:lnTo>
                    <a:lnTo>
                      <a:pt x="15" y="78"/>
                    </a:lnTo>
                    <a:lnTo>
                      <a:pt x="16" y="76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4" y="75"/>
                    </a:lnTo>
                    <a:lnTo>
                      <a:pt x="13" y="74"/>
                    </a:lnTo>
                    <a:lnTo>
                      <a:pt x="12" y="73"/>
                    </a:lnTo>
                    <a:lnTo>
                      <a:pt x="11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8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7" y="78"/>
                    </a:lnTo>
                    <a:lnTo>
                      <a:pt x="5" y="77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1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1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5" y="38"/>
                    </a:lnTo>
                    <a:lnTo>
                      <a:pt x="7" y="33"/>
                    </a:lnTo>
                    <a:lnTo>
                      <a:pt x="10" y="27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7" y="8"/>
                    </a:lnTo>
                    <a:lnTo>
                      <a:pt x="30" y="6"/>
                    </a:lnTo>
                    <a:lnTo>
                      <a:pt x="37" y="3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72" y="1"/>
                    </a:lnTo>
                    <a:lnTo>
                      <a:pt x="74" y="2"/>
                    </a:lnTo>
                    <a:lnTo>
                      <a:pt x="77" y="3"/>
                    </a:lnTo>
                    <a:lnTo>
                      <a:pt x="79" y="4"/>
                    </a:lnTo>
                    <a:lnTo>
                      <a:pt x="80" y="5"/>
                    </a:lnTo>
                    <a:lnTo>
                      <a:pt x="81" y="5"/>
                    </a:lnTo>
                    <a:lnTo>
                      <a:pt x="83" y="6"/>
                    </a:lnTo>
                    <a:lnTo>
                      <a:pt x="85" y="8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8" y="11"/>
                    </a:lnTo>
                    <a:lnTo>
                      <a:pt x="89" y="11"/>
                    </a:lnTo>
                    <a:lnTo>
                      <a:pt x="90" y="11"/>
                    </a:lnTo>
                    <a:lnTo>
                      <a:pt x="91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3" y="12"/>
                    </a:lnTo>
                    <a:lnTo>
                      <a:pt x="94" y="12"/>
                    </a:lnTo>
                    <a:lnTo>
                      <a:pt x="96" y="13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1"/>
                    </a:lnTo>
                    <a:lnTo>
                      <a:pt x="97" y="11"/>
                    </a:lnTo>
                    <a:lnTo>
                      <a:pt x="97" y="10"/>
                    </a:lnTo>
                    <a:lnTo>
                      <a:pt x="97" y="10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4" y="5"/>
                    </a:lnTo>
                    <a:lnTo>
                      <a:pt x="95" y="5"/>
                    </a:lnTo>
                    <a:lnTo>
                      <a:pt x="97" y="6"/>
                    </a:lnTo>
                    <a:lnTo>
                      <a:pt x="98" y="6"/>
                    </a:lnTo>
                    <a:lnTo>
                      <a:pt x="99" y="6"/>
                    </a:lnTo>
                    <a:lnTo>
                      <a:pt x="101" y="6"/>
                    </a:lnTo>
                    <a:lnTo>
                      <a:pt x="104" y="6"/>
                    </a:lnTo>
                    <a:lnTo>
                      <a:pt x="104" y="9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7" y="12"/>
                    </a:lnTo>
                    <a:lnTo>
                      <a:pt x="97" y="15"/>
                    </a:lnTo>
                    <a:lnTo>
                      <a:pt x="97" y="16"/>
                    </a:lnTo>
                    <a:lnTo>
                      <a:pt x="97" y="18"/>
                    </a:lnTo>
                    <a:lnTo>
                      <a:pt x="97" y="19"/>
                    </a:lnTo>
                    <a:lnTo>
                      <a:pt x="99" y="19"/>
                    </a:lnTo>
                    <a:lnTo>
                      <a:pt x="102" y="18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6" y="22"/>
                    </a:lnTo>
                    <a:lnTo>
                      <a:pt x="105" y="24"/>
                    </a:lnTo>
                    <a:lnTo>
                      <a:pt x="104" y="26"/>
                    </a:lnTo>
                    <a:lnTo>
                      <a:pt x="106" y="25"/>
                    </a:lnTo>
                    <a:lnTo>
                      <a:pt x="108" y="25"/>
                    </a:lnTo>
                    <a:lnTo>
                      <a:pt x="110" y="24"/>
                    </a:lnTo>
                    <a:lnTo>
                      <a:pt x="112" y="23"/>
                    </a:lnTo>
                    <a:lnTo>
                      <a:pt x="111" y="25"/>
                    </a:lnTo>
                    <a:lnTo>
                      <a:pt x="110" y="27"/>
                    </a:lnTo>
                    <a:lnTo>
                      <a:pt x="112" y="27"/>
                    </a:lnTo>
                    <a:lnTo>
                      <a:pt x="114" y="26"/>
                    </a:lnTo>
                    <a:lnTo>
                      <a:pt x="113" y="28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7" y="34"/>
                    </a:lnTo>
                    <a:lnTo>
                      <a:pt x="106" y="37"/>
                    </a:lnTo>
                    <a:lnTo>
                      <a:pt x="105" y="39"/>
                    </a:lnTo>
                    <a:lnTo>
                      <a:pt x="104" y="41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5" y="43"/>
                    </a:lnTo>
                    <a:lnTo>
                      <a:pt x="107" y="41"/>
                    </a:lnTo>
                    <a:lnTo>
                      <a:pt x="108" y="39"/>
                    </a:lnTo>
                    <a:lnTo>
                      <a:pt x="109" y="37"/>
                    </a:lnTo>
                    <a:lnTo>
                      <a:pt x="110" y="35"/>
                    </a:lnTo>
                    <a:lnTo>
                      <a:pt x="112" y="34"/>
                    </a:lnTo>
                    <a:lnTo>
                      <a:pt x="114" y="34"/>
                    </a:lnTo>
                    <a:lnTo>
                      <a:pt x="118" y="32"/>
                    </a:lnTo>
                    <a:lnTo>
                      <a:pt x="121" y="30"/>
                    </a:lnTo>
                    <a:lnTo>
                      <a:pt x="123" y="30"/>
                    </a:lnTo>
                    <a:lnTo>
                      <a:pt x="123" y="32"/>
                    </a:lnTo>
                    <a:lnTo>
                      <a:pt x="122" y="33"/>
                    </a:lnTo>
                    <a:lnTo>
                      <a:pt x="121" y="34"/>
                    </a:lnTo>
                    <a:lnTo>
                      <a:pt x="121" y="35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1" y="44"/>
                    </a:lnTo>
                    <a:lnTo>
                      <a:pt x="110" y="46"/>
                    </a:lnTo>
                    <a:lnTo>
                      <a:pt x="109" y="49"/>
                    </a:lnTo>
                    <a:lnTo>
                      <a:pt x="107" y="50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4"/>
                    </a:lnTo>
                    <a:lnTo>
                      <a:pt x="100" y="55"/>
                    </a:lnTo>
                    <a:lnTo>
                      <a:pt x="98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99" y="58"/>
                    </a:lnTo>
                    <a:lnTo>
                      <a:pt x="101" y="58"/>
                    </a:lnTo>
                    <a:lnTo>
                      <a:pt x="104" y="57"/>
                    </a:lnTo>
                    <a:lnTo>
                      <a:pt x="105" y="55"/>
                    </a:lnTo>
                    <a:lnTo>
                      <a:pt x="107" y="53"/>
                    </a:lnTo>
                    <a:lnTo>
                      <a:pt x="108" y="51"/>
                    </a:lnTo>
                    <a:lnTo>
                      <a:pt x="109" y="49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6"/>
                    </a:lnTo>
                    <a:lnTo>
                      <a:pt x="117" y="45"/>
                    </a:lnTo>
                    <a:lnTo>
                      <a:pt x="118" y="43"/>
                    </a:lnTo>
                    <a:lnTo>
                      <a:pt x="120" y="41"/>
                    </a:lnTo>
                    <a:lnTo>
                      <a:pt x="122" y="41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4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8" y="42"/>
                    </a:lnTo>
                    <a:lnTo>
                      <a:pt x="130" y="41"/>
                    </a:lnTo>
                    <a:lnTo>
                      <a:pt x="129" y="43"/>
                    </a:lnTo>
                    <a:lnTo>
                      <a:pt x="127" y="45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0" y="46"/>
                    </a:lnTo>
                    <a:lnTo>
                      <a:pt x="129" y="49"/>
                    </a:lnTo>
                    <a:lnTo>
                      <a:pt x="127" y="49"/>
                    </a:lnTo>
                    <a:lnTo>
                      <a:pt x="125" y="50"/>
                    </a:lnTo>
                    <a:lnTo>
                      <a:pt x="124" y="52"/>
                    </a:lnTo>
                    <a:lnTo>
                      <a:pt x="123" y="54"/>
                    </a:lnTo>
                    <a:lnTo>
                      <a:pt x="125" y="53"/>
                    </a:lnTo>
                    <a:lnTo>
                      <a:pt x="127" y="53"/>
                    </a:lnTo>
                    <a:lnTo>
                      <a:pt x="126" y="54"/>
                    </a:lnTo>
                    <a:lnTo>
                      <a:pt x="124" y="56"/>
                    </a:lnTo>
                    <a:lnTo>
                      <a:pt x="126" y="56"/>
                    </a:lnTo>
                    <a:lnTo>
                      <a:pt x="128" y="55"/>
                    </a:lnTo>
                    <a:lnTo>
                      <a:pt x="127" y="57"/>
                    </a:lnTo>
                    <a:lnTo>
                      <a:pt x="126" y="59"/>
                    </a:lnTo>
                    <a:lnTo>
                      <a:pt x="128" y="58"/>
                    </a:lnTo>
                    <a:lnTo>
                      <a:pt x="130" y="57"/>
                    </a:lnTo>
                    <a:lnTo>
                      <a:pt x="131" y="55"/>
                    </a:lnTo>
                    <a:lnTo>
                      <a:pt x="132" y="54"/>
                    </a:lnTo>
                    <a:lnTo>
                      <a:pt x="134" y="53"/>
                    </a:lnTo>
                    <a:lnTo>
                      <a:pt x="137" y="52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7" y="56"/>
                    </a:lnTo>
                    <a:lnTo>
                      <a:pt x="139" y="55"/>
                    </a:lnTo>
                    <a:lnTo>
                      <a:pt x="141" y="54"/>
                    </a:lnTo>
                    <a:lnTo>
                      <a:pt x="143" y="53"/>
                    </a:lnTo>
                    <a:lnTo>
                      <a:pt x="142" y="55"/>
                    </a:lnTo>
                    <a:lnTo>
                      <a:pt x="141" y="57"/>
                    </a:lnTo>
                    <a:lnTo>
                      <a:pt x="143" y="57"/>
                    </a:lnTo>
                    <a:lnTo>
                      <a:pt x="145" y="56"/>
                    </a:lnTo>
                    <a:lnTo>
                      <a:pt x="143" y="58"/>
                    </a:lnTo>
                    <a:lnTo>
                      <a:pt x="142" y="60"/>
                    </a:lnTo>
                    <a:lnTo>
                      <a:pt x="144" y="59"/>
                    </a:lnTo>
                    <a:lnTo>
                      <a:pt x="146" y="58"/>
                    </a:lnTo>
                    <a:lnTo>
                      <a:pt x="145" y="60"/>
                    </a:lnTo>
                    <a:lnTo>
                      <a:pt x="144" y="62"/>
                    </a:lnTo>
                    <a:lnTo>
                      <a:pt x="146" y="62"/>
                    </a:lnTo>
                    <a:lnTo>
                      <a:pt x="148" y="61"/>
                    </a:lnTo>
                    <a:lnTo>
                      <a:pt x="146" y="63"/>
                    </a:lnTo>
                    <a:lnTo>
                      <a:pt x="145" y="66"/>
                    </a:lnTo>
                    <a:lnTo>
                      <a:pt x="144" y="68"/>
                    </a:lnTo>
                    <a:lnTo>
                      <a:pt x="143" y="70"/>
                    </a:lnTo>
                    <a:lnTo>
                      <a:pt x="145" y="69"/>
                    </a:lnTo>
                    <a:lnTo>
                      <a:pt x="147" y="68"/>
                    </a:lnTo>
                    <a:lnTo>
                      <a:pt x="149" y="67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48" y="71"/>
                    </a:lnTo>
                    <a:lnTo>
                      <a:pt x="150" y="70"/>
                    </a:lnTo>
                    <a:lnTo>
                      <a:pt x="152" y="69"/>
                    </a:lnTo>
                    <a:lnTo>
                      <a:pt x="151" y="71"/>
                    </a:lnTo>
                    <a:lnTo>
                      <a:pt x="150" y="73"/>
                    </a:lnTo>
                    <a:lnTo>
                      <a:pt x="152" y="72"/>
                    </a:lnTo>
                    <a:lnTo>
                      <a:pt x="155" y="72"/>
                    </a:lnTo>
                    <a:lnTo>
                      <a:pt x="154" y="74"/>
                    </a:lnTo>
                    <a:lnTo>
                      <a:pt x="151" y="76"/>
                    </a:lnTo>
                    <a:lnTo>
                      <a:pt x="155" y="75"/>
                    </a:lnTo>
                    <a:lnTo>
                      <a:pt x="156" y="74"/>
                    </a:lnTo>
                    <a:lnTo>
                      <a:pt x="155" y="76"/>
                    </a:lnTo>
                    <a:lnTo>
                      <a:pt x="154" y="78"/>
                    </a:lnTo>
                    <a:lnTo>
                      <a:pt x="151" y="79"/>
                    </a:lnTo>
                    <a:lnTo>
                      <a:pt x="149" y="79"/>
                    </a:lnTo>
                    <a:lnTo>
                      <a:pt x="147" y="80"/>
                    </a:lnTo>
                    <a:lnTo>
                      <a:pt x="145" y="82"/>
                    </a:lnTo>
                    <a:lnTo>
                      <a:pt x="144" y="84"/>
                    </a:lnTo>
                    <a:lnTo>
                      <a:pt x="143" y="86"/>
                    </a:lnTo>
                    <a:lnTo>
                      <a:pt x="145" y="85"/>
                    </a:lnTo>
                    <a:lnTo>
                      <a:pt x="147" y="84"/>
                    </a:lnTo>
                    <a:lnTo>
                      <a:pt x="145" y="86"/>
                    </a:lnTo>
                    <a:lnTo>
                      <a:pt x="144" y="88"/>
                    </a:lnTo>
                    <a:lnTo>
                      <a:pt x="148" y="87"/>
                    </a:lnTo>
                    <a:lnTo>
                      <a:pt x="150" y="86"/>
                    </a:lnTo>
                    <a:lnTo>
                      <a:pt x="152" y="85"/>
                    </a:lnTo>
                    <a:lnTo>
                      <a:pt x="154" y="83"/>
                    </a:lnTo>
                    <a:lnTo>
                      <a:pt x="156" y="82"/>
                    </a:lnTo>
                    <a:lnTo>
                      <a:pt x="158" y="80"/>
                    </a:lnTo>
                    <a:lnTo>
                      <a:pt x="160" y="79"/>
                    </a:lnTo>
                    <a:lnTo>
                      <a:pt x="158" y="82"/>
                    </a:lnTo>
                    <a:lnTo>
                      <a:pt x="157" y="84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0" y="85"/>
                    </a:lnTo>
                    <a:lnTo>
                      <a:pt x="159" y="87"/>
                    </a:lnTo>
                    <a:lnTo>
                      <a:pt x="157" y="87"/>
                    </a:lnTo>
                    <a:lnTo>
                      <a:pt x="155" y="88"/>
                    </a:lnTo>
                    <a:lnTo>
                      <a:pt x="154" y="89"/>
                    </a:lnTo>
                    <a:lnTo>
                      <a:pt x="152" y="90"/>
                    </a:lnTo>
                    <a:lnTo>
                      <a:pt x="151" y="91"/>
                    </a:lnTo>
                    <a:lnTo>
                      <a:pt x="151" y="92"/>
                    </a:lnTo>
                    <a:lnTo>
                      <a:pt x="154" y="91"/>
                    </a:lnTo>
                    <a:lnTo>
                      <a:pt x="156" y="90"/>
                    </a:lnTo>
                    <a:lnTo>
                      <a:pt x="160" y="89"/>
                    </a:lnTo>
                    <a:lnTo>
                      <a:pt x="164" y="88"/>
                    </a:lnTo>
                    <a:lnTo>
                      <a:pt x="166" y="87"/>
                    </a:lnTo>
                    <a:lnTo>
                      <a:pt x="168" y="86"/>
                    </a:lnTo>
                    <a:lnTo>
                      <a:pt x="167" y="88"/>
                    </a:lnTo>
                    <a:lnTo>
                      <a:pt x="166" y="90"/>
                    </a:lnTo>
                    <a:lnTo>
                      <a:pt x="168" y="89"/>
                    </a:lnTo>
                    <a:lnTo>
                      <a:pt x="171" y="89"/>
                    </a:lnTo>
                    <a:lnTo>
                      <a:pt x="168" y="91"/>
                    </a:lnTo>
                    <a:lnTo>
                      <a:pt x="167" y="93"/>
                    </a:lnTo>
                    <a:lnTo>
                      <a:pt x="170" y="92"/>
                    </a:lnTo>
                    <a:lnTo>
                      <a:pt x="172" y="91"/>
                    </a:lnTo>
                    <a:lnTo>
                      <a:pt x="171" y="93"/>
                    </a:lnTo>
                    <a:lnTo>
                      <a:pt x="170" y="95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3" y="96"/>
                    </a:lnTo>
                    <a:lnTo>
                      <a:pt x="171" y="99"/>
                    </a:lnTo>
                    <a:lnTo>
                      <a:pt x="168" y="99"/>
                    </a:lnTo>
                    <a:lnTo>
                      <a:pt x="166" y="100"/>
                    </a:lnTo>
                    <a:lnTo>
                      <a:pt x="165" y="102"/>
                    </a:lnTo>
                    <a:lnTo>
                      <a:pt x="164" y="104"/>
                    </a:lnTo>
                    <a:lnTo>
                      <a:pt x="166" y="103"/>
                    </a:lnTo>
                    <a:lnTo>
                      <a:pt x="168" y="102"/>
                    </a:lnTo>
                    <a:lnTo>
                      <a:pt x="167" y="104"/>
                    </a:lnTo>
                    <a:lnTo>
                      <a:pt x="165" y="106"/>
                    </a:lnTo>
                    <a:lnTo>
                      <a:pt x="166" y="106"/>
                    </a:lnTo>
                    <a:lnTo>
                      <a:pt x="167" y="106"/>
                    </a:lnTo>
                    <a:lnTo>
                      <a:pt x="168" y="105"/>
                    </a:lnTo>
                    <a:lnTo>
                      <a:pt x="170" y="105"/>
                    </a:lnTo>
                    <a:lnTo>
                      <a:pt x="171" y="104"/>
                    </a:lnTo>
                    <a:lnTo>
                      <a:pt x="172" y="103"/>
                    </a:lnTo>
                    <a:lnTo>
                      <a:pt x="172" y="102"/>
                    </a:lnTo>
                    <a:lnTo>
                      <a:pt x="173" y="101"/>
                    </a:lnTo>
                    <a:lnTo>
                      <a:pt x="171" y="102"/>
                    </a:lnTo>
                    <a:lnTo>
                      <a:pt x="168" y="102"/>
                    </a:lnTo>
                    <a:lnTo>
                      <a:pt x="168" y="102"/>
                    </a:lnTo>
                    <a:lnTo>
                      <a:pt x="170" y="100"/>
                    </a:lnTo>
                    <a:lnTo>
                      <a:pt x="171" y="99"/>
                    </a:lnTo>
                    <a:lnTo>
                      <a:pt x="171" y="99"/>
                    </a:lnTo>
                    <a:lnTo>
                      <a:pt x="173" y="98"/>
                    </a:lnTo>
                    <a:lnTo>
                      <a:pt x="175" y="96"/>
                    </a:lnTo>
                    <a:lnTo>
                      <a:pt x="177" y="95"/>
                    </a:lnTo>
                    <a:lnTo>
                      <a:pt x="179" y="95"/>
                    </a:lnTo>
                    <a:lnTo>
                      <a:pt x="178" y="98"/>
                    </a:lnTo>
                    <a:lnTo>
                      <a:pt x="177" y="100"/>
                    </a:lnTo>
                    <a:lnTo>
                      <a:pt x="176" y="101"/>
                    </a:lnTo>
                    <a:lnTo>
                      <a:pt x="174" y="103"/>
                    </a:lnTo>
                    <a:lnTo>
                      <a:pt x="176" y="103"/>
                    </a:lnTo>
                    <a:lnTo>
                      <a:pt x="178" y="102"/>
                    </a:lnTo>
                    <a:lnTo>
                      <a:pt x="180" y="101"/>
                    </a:lnTo>
                    <a:lnTo>
                      <a:pt x="182" y="101"/>
                    </a:lnTo>
                    <a:lnTo>
                      <a:pt x="181" y="103"/>
                    </a:lnTo>
                    <a:lnTo>
                      <a:pt x="180" y="105"/>
                    </a:lnTo>
                    <a:lnTo>
                      <a:pt x="182" y="104"/>
                    </a:lnTo>
                    <a:lnTo>
                      <a:pt x="184" y="103"/>
                    </a:lnTo>
                    <a:lnTo>
                      <a:pt x="183" y="105"/>
                    </a:lnTo>
                    <a:lnTo>
                      <a:pt x="181" y="107"/>
                    </a:lnTo>
                    <a:lnTo>
                      <a:pt x="180" y="109"/>
                    </a:lnTo>
                    <a:lnTo>
                      <a:pt x="179" y="111"/>
                    </a:lnTo>
                    <a:lnTo>
                      <a:pt x="178" y="113"/>
                    </a:lnTo>
                    <a:lnTo>
                      <a:pt x="176" y="116"/>
                    </a:lnTo>
                    <a:lnTo>
                      <a:pt x="178" y="115"/>
                    </a:lnTo>
                    <a:lnTo>
                      <a:pt x="180" y="113"/>
                    </a:lnTo>
                    <a:lnTo>
                      <a:pt x="182" y="111"/>
                    </a:lnTo>
                    <a:lnTo>
                      <a:pt x="183" y="109"/>
                    </a:lnTo>
                    <a:lnTo>
                      <a:pt x="185" y="109"/>
                    </a:lnTo>
                    <a:lnTo>
                      <a:pt x="188" y="108"/>
                    </a:lnTo>
                    <a:lnTo>
                      <a:pt x="185" y="110"/>
                    </a:lnTo>
                    <a:lnTo>
                      <a:pt x="184" y="112"/>
                    </a:lnTo>
                    <a:lnTo>
                      <a:pt x="187" y="111"/>
                    </a:lnTo>
                    <a:lnTo>
                      <a:pt x="189" y="111"/>
                    </a:lnTo>
                    <a:lnTo>
                      <a:pt x="188" y="112"/>
                    </a:lnTo>
                    <a:lnTo>
                      <a:pt x="187" y="115"/>
                    </a:lnTo>
                    <a:lnTo>
                      <a:pt x="189" y="115"/>
                    </a:lnTo>
                    <a:lnTo>
                      <a:pt x="191" y="113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90" y="117"/>
                    </a:lnTo>
                    <a:lnTo>
                      <a:pt x="192" y="116"/>
                    </a:lnTo>
                    <a:lnTo>
                      <a:pt x="191" y="118"/>
                    </a:lnTo>
                    <a:lnTo>
                      <a:pt x="190" y="120"/>
                    </a:lnTo>
                    <a:lnTo>
                      <a:pt x="192" y="120"/>
                    </a:lnTo>
                    <a:lnTo>
                      <a:pt x="194" y="119"/>
                    </a:lnTo>
                    <a:lnTo>
                      <a:pt x="198" y="118"/>
                    </a:lnTo>
                    <a:lnTo>
                      <a:pt x="193" y="125"/>
                    </a:lnTo>
                    <a:lnTo>
                      <a:pt x="189" y="126"/>
                    </a:lnTo>
                    <a:lnTo>
                      <a:pt x="187" y="127"/>
                    </a:lnTo>
                    <a:lnTo>
                      <a:pt x="184" y="128"/>
                    </a:lnTo>
                    <a:lnTo>
                      <a:pt x="182" y="130"/>
                    </a:lnTo>
                    <a:lnTo>
                      <a:pt x="181" y="133"/>
                    </a:lnTo>
                    <a:lnTo>
                      <a:pt x="183" y="132"/>
                    </a:lnTo>
                    <a:lnTo>
                      <a:pt x="185" y="130"/>
                    </a:lnTo>
                    <a:lnTo>
                      <a:pt x="184" y="133"/>
                    </a:lnTo>
                    <a:lnTo>
                      <a:pt x="183" y="135"/>
                    </a:lnTo>
                    <a:lnTo>
                      <a:pt x="182" y="137"/>
                    </a:lnTo>
                    <a:lnTo>
                      <a:pt x="180" y="139"/>
                    </a:lnTo>
                    <a:lnTo>
                      <a:pt x="182" y="138"/>
                    </a:lnTo>
                    <a:lnTo>
                      <a:pt x="184" y="137"/>
                    </a:lnTo>
                    <a:lnTo>
                      <a:pt x="187" y="136"/>
                    </a:lnTo>
                    <a:lnTo>
                      <a:pt x="188" y="134"/>
                    </a:lnTo>
                    <a:lnTo>
                      <a:pt x="190" y="133"/>
                    </a:lnTo>
                    <a:lnTo>
                      <a:pt x="192" y="132"/>
                    </a:lnTo>
                    <a:lnTo>
                      <a:pt x="193" y="129"/>
                    </a:lnTo>
                    <a:lnTo>
                      <a:pt x="194" y="128"/>
                    </a:lnTo>
                    <a:lnTo>
                      <a:pt x="196" y="127"/>
                    </a:lnTo>
                    <a:lnTo>
                      <a:pt x="198" y="126"/>
                    </a:lnTo>
                    <a:lnTo>
                      <a:pt x="197" y="128"/>
                    </a:lnTo>
                    <a:lnTo>
                      <a:pt x="196" y="130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199" y="132"/>
                    </a:lnTo>
                    <a:lnTo>
                      <a:pt x="197" y="133"/>
                    </a:lnTo>
                    <a:lnTo>
                      <a:pt x="195" y="134"/>
                    </a:lnTo>
                    <a:lnTo>
                      <a:pt x="193" y="135"/>
                    </a:lnTo>
                    <a:lnTo>
                      <a:pt x="193" y="135"/>
                    </a:lnTo>
                    <a:lnTo>
                      <a:pt x="192" y="137"/>
                    </a:lnTo>
                    <a:lnTo>
                      <a:pt x="191" y="138"/>
                    </a:lnTo>
                    <a:lnTo>
                      <a:pt x="191" y="139"/>
                    </a:lnTo>
                    <a:lnTo>
                      <a:pt x="193" y="138"/>
                    </a:lnTo>
                    <a:lnTo>
                      <a:pt x="195" y="137"/>
                    </a:lnTo>
                    <a:lnTo>
                      <a:pt x="199" y="136"/>
                    </a:lnTo>
                    <a:lnTo>
                      <a:pt x="204" y="134"/>
                    </a:lnTo>
                    <a:lnTo>
                      <a:pt x="206" y="134"/>
                    </a:lnTo>
                    <a:lnTo>
                      <a:pt x="208" y="133"/>
                    </a:lnTo>
                    <a:lnTo>
                      <a:pt x="206" y="135"/>
                    </a:lnTo>
                    <a:lnTo>
                      <a:pt x="205" y="137"/>
                    </a:lnTo>
                    <a:lnTo>
                      <a:pt x="207" y="136"/>
                    </a:lnTo>
                    <a:lnTo>
                      <a:pt x="209" y="135"/>
                    </a:lnTo>
                    <a:lnTo>
                      <a:pt x="208" y="137"/>
                    </a:lnTo>
                    <a:lnTo>
                      <a:pt x="207" y="139"/>
                    </a:lnTo>
                    <a:lnTo>
                      <a:pt x="205" y="140"/>
                    </a:lnTo>
                    <a:lnTo>
                      <a:pt x="202" y="141"/>
                    </a:lnTo>
                    <a:lnTo>
                      <a:pt x="200" y="143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3"/>
                    </a:lnTo>
                    <a:lnTo>
                      <a:pt x="202" y="145"/>
                    </a:lnTo>
                    <a:lnTo>
                      <a:pt x="201" y="148"/>
                    </a:lnTo>
                    <a:lnTo>
                      <a:pt x="204" y="146"/>
                    </a:lnTo>
                    <a:lnTo>
                      <a:pt x="206" y="145"/>
                    </a:lnTo>
                    <a:lnTo>
                      <a:pt x="207" y="143"/>
                    </a:lnTo>
                    <a:lnTo>
                      <a:pt x="208" y="142"/>
                    </a:lnTo>
                    <a:lnTo>
                      <a:pt x="210" y="141"/>
                    </a:lnTo>
                    <a:lnTo>
                      <a:pt x="212" y="140"/>
                    </a:lnTo>
                    <a:lnTo>
                      <a:pt x="211" y="142"/>
                    </a:lnTo>
                    <a:lnTo>
                      <a:pt x="210" y="144"/>
                    </a:lnTo>
                    <a:lnTo>
                      <a:pt x="211" y="143"/>
                    </a:lnTo>
                    <a:lnTo>
                      <a:pt x="214" y="143"/>
                    </a:lnTo>
                    <a:lnTo>
                      <a:pt x="216" y="142"/>
                    </a:lnTo>
                    <a:lnTo>
                      <a:pt x="218" y="141"/>
                    </a:lnTo>
                    <a:lnTo>
                      <a:pt x="216" y="143"/>
                    </a:lnTo>
                    <a:lnTo>
                      <a:pt x="215" y="145"/>
                    </a:lnTo>
                    <a:lnTo>
                      <a:pt x="214" y="148"/>
                    </a:lnTo>
                    <a:lnTo>
                      <a:pt x="213" y="150"/>
                    </a:lnTo>
                    <a:lnTo>
                      <a:pt x="214" y="149"/>
                    </a:lnTo>
                    <a:lnTo>
                      <a:pt x="217" y="148"/>
                    </a:lnTo>
                    <a:lnTo>
                      <a:pt x="220" y="146"/>
                    </a:lnTo>
                    <a:lnTo>
                      <a:pt x="221" y="146"/>
                    </a:lnTo>
                    <a:lnTo>
                      <a:pt x="220" y="149"/>
                    </a:lnTo>
                    <a:lnTo>
                      <a:pt x="218" y="151"/>
                    </a:lnTo>
                    <a:lnTo>
                      <a:pt x="221" y="150"/>
                    </a:lnTo>
                    <a:lnTo>
                      <a:pt x="223" y="149"/>
                    </a:lnTo>
                    <a:lnTo>
                      <a:pt x="222" y="151"/>
                    </a:lnTo>
                    <a:lnTo>
                      <a:pt x="220" y="153"/>
                    </a:lnTo>
                    <a:lnTo>
                      <a:pt x="222" y="152"/>
                    </a:lnTo>
                    <a:lnTo>
                      <a:pt x="224" y="151"/>
                    </a:lnTo>
                    <a:lnTo>
                      <a:pt x="223" y="153"/>
                    </a:lnTo>
                    <a:lnTo>
                      <a:pt x="222" y="155"/>
                    </a:lnTo>
                    <a:lnTo>
                      <a:pt x="224" y="154"/>
                    </a:lnTo>
                    <a:lnTo>
                      <a:pt x="226" y="153"/>
                    </a:lnTo>
                    <a:lnTo>
                      <a:pt x="224" y="155"/>
                    </a:lnTo>
                    <a:lnTo>
                      <a:pt x="223" y="157"/>
                    </a:lnTo>
                    <a:lnTo>
                      <a:pt x="225" y="156"/>
                    </a:lnTo>
                    <a:lnTo>
                      <a:pt x="227" y="155"/>
                    </a:lnTo>
                    <a:lnTo>
                      <a:pt x="225" y="157"/>
                    </a:lnTo>
                    <a:lnTo>
                      <a:pt x="224" y="159"/>
                    </a:lnTo>
                    <a:lnTo>
                      <a:pt x="226" y="158"/>
                    </a:lnTo>
                    <a:lnTo>
                      <a:pt x="228" y="157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7" y="159"/>
                    </a:lnTo>
                    <a:lnTo>
                      <a:pt x="228" y="158"/>
                    </a:lnTo>
                    <a:lnTo>
                      <a:pt x="226" y="161"/>
                    </a:lnTo>
                    <a:lnTo>
                      <a:pt x="222" y="165"/>
                    </a:lnTo>
                    <a:lnTo>
                      <a:pt x="231" y="162"/>
                    </a:lnTo>
                    <a:lnTo>
                      <a:pt x="229" y="165"/>
                    </a:lnTo>
                    <a:lnTo>
                      <a:pt x="229" y="166"/>
                    </a:lnTo>
                    <a:lnTo>
                      <a:pt x="231" y="165"/>
                    </a:lnTo>
                    <a:lnTo>
                      <a:pt x="232" y="163"/>
                    </a:lnTo>
                    <a:lnTo>
                      <a:pt x="231" y="166"/>
                    </a:lnTo>
                    <a:lnTo>
                      <a:pt x="230" y="168"/>
                    </a:lnTo>
                    <a:lnTo>
                      <a:pt x="232" y="167"/>
                    </a:lnTo>
                    <a:lnTo>
                      <a:pt x="234" y="167"/>
                    </a:lnTo>
                    <a:lnTo>
                      <a:pt x="233" y="169"/>
                    </a:lnTo>
                    <a:lnTo>
                      <a:pt x="232" y="171"/>
                    </a:lnTo>
                    <a:lnTo>
                      <a:pt x="230" y="171"/>
                    </a:lnTo>
                    <a:lnTo>
                      <a:pt x="228" y="172"/>
                    </a:lnTo>
                    <a:lnTo>
                      <a:pt x="226" y="174"/>
                    </a:lnTo>
                    <a:lnTo>
                      <a:pt x="225" y="176"/>
                    </a:lnTo>
                    <a:lnTo>
                      <a:pt x="227" y="175"/>
                    </a:lnTo>
                    <a:lnTo>
                      <a:pt x="229" y="175"/>
                    </a:lnTo>
                    <a:lnTo>
                      <a:pt x="231" y="174"/>
                    </a:lnTo>
                    <a:lnTo>
                      <a:pt x="233" y="173"/>
                    </a:lnTo>
                    <a:lnTo>
                      <a:pt x="235" y="171"/>
                    </a:lnTo>
                    <a:lnTo>
                      <a:pt x="237" y="169"/>
                    </a:lnTo>
                    <a:lnTo>
                      <a:pt x="239" y="169"/>
                    </a:lnTo>
                    <a:lnTo>
                      <a:pt x="241" y="168"/>
                    </a:lnTo>
                    <a:lnTo>
                      <a:pt x="240" y="170"/>
                    </a:lnTo>
                    <a:lnTo>
                      <a:pt x="238" y="172"/>
                    </a:lnTo>
                    <a:lnTo>
                      <a:pt x="237" y="174"/>
                    </a:lnTo>
                    <a:lnTo>
                      <a:pt x="235" y="175"/>
                    </a:lnTo>
                    <a:lnTo>
                      <a:pt x="233" y="176"/>
                    </a:lnTo>
                    <a:lnTo>
                      <a:pt x="231" y="177"/>
                    </a:lnTo>
                    <a:lnTo>
                      <a:pt x="230" y="179"/>
                    </a:lnTo>
                    <a:lnTo>
                      <a:pt x="228" y="182"/>
                    </a:lnTo>
                    <a:lnTo>
                      <a:pt x="230" y="180"/>
                    </a:lnTo>
                    <a:lnTo>
                      <a:pt x="232" y="179"/>
                    </a:lnTo>
                    <a:lnTo>
                      <a:pt x="231" y="182"/>
                    </a:lnTo>
                    <a:lnTo>
                      <a:pt x="230" y="184"/>
                    </a:lnTo>
                    <a:lnTo>
                      <a:pt x="232" y="184"/>
                    </a:lnTo>
                    <a:lnTo>
                      <a:pt x="234" y="183"/>
                    </a:lnTo>
                    <a:lnTo>
                      <a:pt x="239" y="180"/>
                    </a:lnTo>
                    <a:lnTo>
                      <a:pt x="243" y="179"/>
                    </a:lnTo>
                    <a:lnTo>
                      <a:pt x="245" y="178"/>
                    </a:lnTo>
                    <a:lnTo>
                      <a:pt x="247" y="177"/>
                    </a:lnTo>
                    <a:lnTo>
                      <a:pt x="246" y="179"/>
                    </a:lnTo>
                    <a:lnTo>
                      <a:pt x="244" y="182"/>
                    </a:lnTo>
                    <a:lnTo>
                      <a:pt x="243" y="184"/>
                    </a:lnTo>
                    <a:lnTo>
                      <a:pt x="242" y="186"/>
                    </a:lnTo>
                    <a:lnTo>
                      <a:pt x="244" y="186"/>
                    </a:lnTo>
                    <a:lnTo>
                      <a:pt x="246" y="185"/>
                    </a:lnTo>
                    <a:lnTo>
                      <a:pt x="245" y="187"/>
                    </a:lnTo>
                    <a:lnTo>
                      <a:pt x="244" y="189"/>
                    </a:lnTo>
                    <a:lnTo>
                      <a:pt x="242" y="191"/>
                    </a:lnTo>
                    <a:lnTo>
                      <a:pt x="241" y="192"/>
                    </a:lnTo>
                    <a:lnTo>
                      <a:pt x="243" y="192"/>
                    </a:lnTo>
                    <a:lnTo>
                      <a:pt x="245" y="191"/>
                    </a:lnTo>
                    <a:lnTo>
                      <a:pt x="247" y="190"/>
                    </a:lnTo>
                    <a:lnTo>
                      <a:pt x="249" y="190"/>
                    </a:lnTo>
                    <a:lnTo>
                      <a:pt x="248" y="191"/>
                    </a:lnTo>
                    <a:lnTo>
                      <a:pt x="247" y="193"/>
                    </a:lnTo>
                    <a:lnTo>
                      <a:pt x="249" y="193"/>
                    </a:lnTo>
                    <a:lnTo>
                      <a:pt x="251" y="192"/>
                    </a:lnTo>
                    <a:lnTo>
                      <a:pt x="249" y="194"/>
                    </a:lnTo>
                    <a:lnTo>
                      <a:pt x="248" y="196"/>
                    </a:lnTo>
                    <a:lnTo>
                      <a:pt x="250" y="195"/>
                    </a:lnTo>
                    <a:lnTo>
                      <a:pt x="253" y="194"/>
                    </a:lnTo>
                    <a:lnTo>
                      <a:pt x="251" y="196"/>
                    </a:lnTo>
                    <a:lnTo>
                      <a:pt x="250" y="199"/>
                    </a:lnTo>
                    <a:lnTo>
                      <a:pt x="253" y="199"/>
                    </a:lnTo>
                    <a:lnTo>
                      <a:pt x="255" y="197"/>
                    </a:lnTo>
                    <a:lnTo>
                      <a:pt x="254" y="200"/>
                    </a:lnTo>
                    <a:lnTo>
                      <a:pt x="251" y="202"/>
                    </a:lnTo>
                    <a:lnTo>
                      <a:pt x="255" y="201"/>
                    </a:lnTo>
                    <a:lnTo>
                      <a:pt x="256" y="200"/>
                    </a:lnTo>
                    <a:lnTo>
                      <a:pt x="255" y="202"/>
                    </a:lnTo>
                    <a:lnTo>
                      <a:pt x="254" y="204"/>
                    </a:lnTo>
                    <a:lnTo>
                      <a:pt x="251" y="205"/>
                    </a:lnTo>
                    <a:lnTo>
                      <a:pt x="249" y="206"/>
                    </a:lnTo>
                    <a:lnTo>
                      <a:pt x="248" y="207"/>
                    </a:lnTo>
                    <a:lnTo>
                      <a:pt x="247" y="209"/>
                    </a:lnTo>
                    <a:lnTo>
                      <a:pt x="245" y="210"/>
                    </a:lnTo>
                    <a:lnTo>
                      <a:pt x="243" y="211"/>
                    </a:lnTo>
                    <a:lnTo>
                      <a:pt x="242" y="211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0" y="216"/>
                    </a:lnTo>
                    <a:lnTo>
                      <a:pt x="242" y="215"/>
                    </a:lnTo>
                    <a:lnTo>
                      <a:pt x="244" y="213"/>
                    </a:lnTo>
                    <a:lnTo>
                      <a:pt x="245" y="211"/>
                    </a:lnTo>
                    <a:lnTo>
                      <a:pt x="247" y="209"/>
                    </a:lnTo>
                    <a:lnTo>
                      <a:pt x="249" y="209"/>
                    </a:lnTo>
                    <a:lnTo>
                      <a:pt x="251" y="208"/>
                    </a:lnTo>
                    <a:lnTo>
                      <a:pt x="254" y="207"/>
                    </a:lnTo>
                    <a:lnTo>
                      <a:pt x="256" y="207"/>
                    </a:lnTo>
                    <a:lnTo>
                      <a:pt x="257" y="205"/>
                    </a:lnTo>
                    <a:lnTo>
                      <a:pt x="258" y="203"/>
                    </a:lnTo>
                    <a:lnTo>
                      <a:pt x="260" y="202"/>
                    </a:lnTo>
                    <a:lnTo>
                      <a:pt x="262" y="201"/>
                    </a:lnTo>
                    <a:lnTo>
                      <a:pt x="261" y="203"/>
                    </a:lnTo>
                    <a:lnTo>
                      <a:pt x="260" y="205"/>
                    </a:lnTo>
                    <a:lnTo>
                      <a:pt x="262" y="204"/>
                    </a:lnTo>
                    <a:lnTo>
                      <a:pt x="264" y="204"/>
                    </a:lnTo>
                    <a:lnTo>
                      <a:pt x="262" y="206"/>
                    </a:lnTo>
                    <a:lnTo>
                      <a:pt x="261" y="207"/>
                    </a:lnTo>
                    <a:lnTo>
                      <a:pt x="259" y="208"/>
                    </a:lnTo>
                    <a:lnTo>
                      <a:pt x="257" y="209"/>
                    </a:lnTo>
                    <a:lnTo>
                      <a:pt x="256" y="211"/>
                    </a:lnTo>
                    <a:lnTo>
                      <a:pt x="255" y="213"/>
                    </a:lnTo>
                    <a:lnTo>
                      <a:pt x="257" y="212"/>
                    </a:lnTo>
                    <a:lnTo>
                      <a:pt x="259" y="211"/>
                    </a:lnTo>
                    <a:lnTo>
                      <a:pt x="257" y="213"/>
                    </a:lnTo>
                    <a:lnTo>
                      <a:pt x="256" y="216"/>
                    </a:lnTo>
                    <a:lnTo>
                      <a:pt x="258" y="216"/>
                    </a:lnTo>
                    <a:lnTo>
                      <a:pt x="260" y="215"/>
                    </a:lnTo>
                    <a:lnTo>
                      <a:pt x="264" y="212"/>
                    </a:lnTo>
                    <a:lnTo>
                      <a:pt x="266" y="211"/>
                    </a:lnTo>
                    <a:lnTo>
                      <a:pt x="268" y="211"/>
                    </a:lnTo>
                    <a:lnTo>
                      <a:pt x="267" y="213"/>
                    </a:lnTo>
                    <a:lnTo>
                      <a:pt x="266" y="216"/>
                    </a:lnTo>
                    <a:lnTo>
                      <a:pt x="268" y="215"/>
                    </a:lnTo>
                    <a:lnTo>
                      <a:pt x="271" y="213"/>
                    </a:lnTo>
                    <a:lnTo>
                      <a:pt x="270" y="216"/>
                    </a:lnTo>
                    <a:lnTo>
                      <a:pt x="267" y="218"/>
                    </a:lnTo>
                    <a:lnTo>
                      <a:pt x="270" y="217"/>
                    </a:lnTo>
                    <a:lnTo>
                      <a:pt x="272" y="217"/>
                    </a:lnTo>
                    <a:lnTo>
                      <a:pt x="271" y="219"/>
                    </a:lnTo>
                    <a:lnTo>
                      <a:pt x="270" y="221"/>
                    </a:lnTo>
                    <a:lnTo>
                      <a:pt x="268" y="223"/>
                    </a:lnTo>
                    <a:lnTo>
                      <a:pt x="267" y="224"/>
                    </a:lnTo>
                    <a:lnTo>
                      <a:pt x="268" y="224"/>
                    </a:lnTo>
                    <a:lnTo>
                      <a:pt x="272" y="223"/>
                    </a:lnTo>
                    <a:lnTo>
                      <a:pt x="274" y="222"/>
                    </a:lnTo>
                    <a:lnTo>
                      <a:pt x="276" y="222"/>
                    </a:lnTo>
                    <a:lnTo>
                      <a:pt x="274" y="223"/>
                    </a:lnTo>
                    <a:lnTo>
                      <a:pt x="273" y="225"/>
                    </a:lnTo>
                    <a:lnTo>
                      <a:pt x="275" y="225"/>
                    </a:lnTo>
                    <a:lnTo>
                      <a:pt x="277" y="224"/>
                    </a:lnTo>
                    <a:lnTo>
                      <a:pt x="276" y="226"/>
                    </a:lnTo>
                    <a:lnTo>
                      <a:pt x="275" y="228"/>
                    </a:lnTo>
                    <a:lnTo>
                      <a:pt x="273" y="230"/>
                    </a:lnTo>
                    <a:lnTo>
                      <a:pt x="272" y="233"/>
                    </a:lnTo>
                    <a:lnTo>
                      <a:pt x="273" y="232"/>
                    </a:lnTo>
                    <a:lnTo>
                      <a:pt x="274" y="232"/>
                    </a:lnTo>
                    <a:lnTo>
                      <a:pt x="276" y="232"/>
                    </a:lnTo>
                    <a:lnTo>
                      <a:pt x="276" y="230"/>
                    </a:lnTo>
                    <a:lnTo>
                      <a:pt x="278" y="228"/>
                    </a:lnTo>
                    <a:lnTo>
                      <a:pt x="279" y="226"/>
                    </a:lnTo>
                    <a:lnTo>
                      <a:pt x="281" y="226"/>
                    </a:lnTo>
                    <a:lnTo>
                      <a:pt x="283" y="225"/>
                    </a:lnTo>
                    <a:lnTo>
                      <a:pt x="282" y="227"/>
                    </a:lnTo>
                    <a:lnTo>
                      <a:pt x="280" y="229"/>
                    </a:lnTo>
                    <a:lnTo>
                      <a:pt x="279" y="232"/>
                    </a:lnTo>
                    <a:lnTo>
                      <a:pt x="278" y="234"/>
                    </a:lnTo>
                    <a:lnTo>
                      <a:pt x="276" y="236"/>
                    </a:lnTo>
                    <a:lnTo>
                      <a:pt x="275" y="238"/>
                    </a:lnTo>
                    <a:lnTo>
                      <a:pt x="274" y="239"/>
                    </a:lnTo>
                    <a:lnTo>
                      <a:pt x="273" y="241"/>
                    </a:lnTo>
                    <a:lnTo>
                      <a:pt x="275" y="241"/>
                    </a:lnTo>
                    <a:lnTo>
                      <a:pt x="277" y="240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3" y="238"/>
                    </a:lnTo>
                    <a:lnTo>
                      <a:pt x="285" y="237"/>
                    </a:lnTo>
                    <a:lnTo>
                      <a:pt x="284" y="239"/>
                    </a:lnTo>
                    <a:lnTo>
                      <a:pt x="283" y="241"/>
                    </a:lnTo>
                    <a:lnTo>
                      <a:pt x="285" y="240"/>
                    </a:lnTo>
                    <a:lnTo>
                      <a:pt x="287" y="239"/>
                    </a:lnTo>
                    <a:lnTo>
                      <a:pt x="285" y="241"/>
                    </a:lnTo>
                    <a:lnTo>
                      <a:pt x="284" y="243"/>
                    </a:lnTo>
                    <a:lnTo>
                      <a:pt x="287" y="243"/>
                    </a:lnTo>
                    <a:lnTo>
                      <a:pt x="289" y="242"/>
                    </a:lnTo>
                    <a:lnTo>
                      <a:pt x="288" y="244"/>
                    </a:lnTo>
                    <a:lnTo>
                      <a:pt x="287" y="246"/>
                    </a:lnTo>
                    <a:lnTo>
                      <a:pt x="288" y="245"/>
                    </a:lnTo>
                    <a:lnTo>
                      <a:pt x="291" y="244"/>
                    </a:lnTo>
                    <a:lnTo>
                      <a:pt x="293" y="243"/>
                    </a:lnTo>
                    <a:lnTo>
                      <a:pt x="295" y="243"/>
                    </a:lnTo>
                    <a:lnTo>
                      <a:pt x="293" y="245"/>
                    </a:lnTo>
                    <a:lnTo>
                      <a:pt x="292" y="247"/>
                    </a:lnTo>
                    <a:lnTo>
                      <a:pt x="290" y="249"/>
                    </a:lnTo>
                    <a:lnTo>
                      <a:pt x="288" y="249"/>
                    </a:lnTo>
                    <a:lnTo>
                      <a:pt x="287" y="251"/>
                    </a:lnTo>
                    <a:lnTo>
                      <a:pt x="285" y="253"/>
                    </a:lnTo>
                    <a:lnTo>
                      <a:pt x="288" y="252"/>
                    </a:lnTo>
                    <a:lnTo>
                      <a:pt x="290" y="252"/>
                    </a:lnTo>
                    <a:lnTo>
                      <a:pt x="292" y="251"/>
                    </a:lnTo>
                    <a:lnTo>
                      <a:pt x="294" y="250"/>
                    </a:lnTo>
                    <a:lnTo>
                      <a:pt x="296" y="249"/>
                    </a:lnTo>
                    <a:lnTo>
                      <a:pt x="298" y="249"/>
                    </a:lnTo>
                    <a:lnTo>
                      <a:pt x="297" y="251"/>
                    </a:lnTo>
                    <a:lnTo>
                      <a:pt x="295" y="253"/>
                    </a:lnTo>
                    <a:lnTo>
                      <a:pt x="297" y="252"/>
                    </a:lnTo>
                    <a:lnTo>
                      <a:pt x="299" y="251"/>
                    </a:lnTo>
                    <a:lnTo>
                      <a:pt x="301" y="250"/>
                    </a:lnTo>
                    <a:lnTo>
                      <a:pt x="304" y="250"/>
                    </a:lnTo>
                    <a:lnTo>
                      <a:pt x="303" y="252"/>
                    </a:lnTo>
                    <a:lnTo>
                      <a:pt x="301" y="254"/>
                    </a:lnTo>
                    <a:lnTo>
                      <a:pt x="300" y="256"/>
                    </a:lnTo>
                    <a:lnTo>
                      <a:pt x="298" y="257"/>
                    </a:lnTo>
                    <a:lnTo>
                      <a:pt x="300" y="257"/>
                    </a:lnTo>
                    <a:lnTo>
                      <a:pt x="303" y="256"/>
                    </a:lnTo>
                    <a:lnTo>
                      <a:pt x="301" y="258"/>
                    </a:lnTo>
                    <a:lnTo>
                      <a:pt x="300" y="260"/>
                    </a:lnTo>
                    <a:lnTo>
                      <a:pt x="299" y="262"/>
                    </a:lnTo>
                    <a:lnTo>
                      <a:pt x="298" y="265"/>
                    </a:lnTo>
                    <a:lnTo>
                      <a:pt x="299" y="263"/>
                    </a:lnTo>
                    <a:lnTo>
                      <a:pt x="303" y="262"/>
                    </a:lnTo>
                    <a:lnTo>
                      <a:pt x="305" y="261"/>
                    </a:lnTo>
                    <a:lnTo>
                      <a:pt x="307" y="261"/>
                    </a:lnTo>
                    <a:lnTo>
                      <a:pt x="305" y="263"/>
                    </a:lnTo>
                    <a:lnTo>
                      <a:pt x="304" y="266"/>
                    </a:lnTo>
                    <a:lnTo>
                      <a:pt x="306" y="265"/>
                    </a:lnTo>
                    <a:lnTo>
                      <a:pt x="308" y="263"/>
                    </a:lnTo>
                    <a:lnTo>
                      <a:pt x="307" y="266"/>
                    </a:lnTo>
                    <a:lnTo>
                      <a:pt x="306" y="268"/>
                    </a:lnTo>
                    <a:lnTo>
                      <a:pt x="304" y="269"/>
                    </a:lnTo>
                    <a:lnTo>
                      <a:pt x="301" y="270"/>
                    </a:lnTo>
                    <a:lnTo>
                      <a:pt x="300" y="271"/>
                    </a:lnTo>
                    <a:lnTo>
                      <a:pt x="298" y="273"/>
                    </a:lnTo>
                    <a:lnTo>
                      <a:pt x="300" y="273"/>
                    </a:lnTo>
                    <a:lnTo>
                      <a:pt x="303" y="272"/>
                    </a:lnTo>
                    <a:lnTo>
                      <a:pt x="305" y="271"/>
                    </a:lnTo>
                    <a:lnTo>
                      <a:pt x="307" y="271"/>
                    </a:lnTo>
                    <a:lnTo>
                      <a:pt x="309" y="270"/>
                    </a:lnTo>
                    <a:lnTo>
                      <a:pt x="311" y="269"/>
                    </a:lnTo>
                    <a:lnTo>
                      <a:pt x="310" y="271"/>
                    </a:lnTo>
                    <a:lnTo>
                      <a:pt x="309" y="273"/>
                    </a:lnTo>
                    <a:lnTo>
                      <a:pt x="311" y="272"/>
                    </a:lnTo>
                    <a:lnTo>
                      <a:pt x="313" y="272"/>
                    </a:lnTo>
                    <a:lnTo>
                      <a:pt x="312" y="273"/>
                    </a:lnTo>
                    <a:lnTo>
                      <a:pt x="310" y="275"/>
                    </a:lnTo>
                    <a:lnTo>
                      <a:pt x="309" y="277"/>
                    </a:lnTo>
                    <a:lnTo>
                      <a:pt x="308" y="279"/>
                    </a:lnTo>
                    <a:lnTo>
                      <a:pt x="310" y="279"/>
                    </a:lnTo>
                    <a:lnTo>
                      <a:pt x="312" y="278"/>
                    </a:lnTo>
                    <a:lnTo>
                      <a:pt x="312" y="277"/>
                    </a:lnTo>
                    <a:lnTo>
                      <a:pt x="313" y="276"/>
                    </a:lnTo>
                    <a:lnTo>
                      <a:pt x="314" y="275"/>
                    </a:lnTo>
                    <a:lnTo>
                      <a:pt x="314" y="274"/>
                    </a:lnTo>
                    <a:lnTo>
                      <a:pt x="316" y="273"/>
                    </a:lnTo>
                    <a:lnTo>
                      <a:pt x="318" y="272"/>
                    </a:lnTo>
                    <a:lnTo>
                      <a:pt x="317" y="274"/>
                    </a:lnTo>
                    <a:lnTo>
                      <a:pt x="316" y="276"/>
                    </a:lnTo>
                    <a:lnTo>
                      <a:pt x="318" y="276"/>
                    </a:lnTo>
                    <a:lnTo>
                      <a:pt x="321" y="275"/>
                    </a:lnTo>
                    <a:lnTo>
                      <a:pt x="320" y="277"/>
                    </a:lnTo>
                    <a:lnTo>
                      <a:pt x="318" y="279"/>
                    </a:lnTo>
                    <a:lnTo>
                      <a:pt x="316" y="280"/>
                    </a:lnTo>
                    <a:lnTo>
                      <a:pt x="314" y="280"/>
                    </a:lnTo>
                    <a:lnTo>
                      <a:pt x="312" y="283"/>
                    </a:lnTo>
                    <a:lnTo>
                      <a:pt x="311" y="285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7" y="283"/>
                    </a:lnTo>
                    <a:lnTo>
                      <a:pt x="320" y="282"/>
                    </a:lnTo>
                    <a:lnTo>
                      <a:pt x="322" y="280"/>
                    </a:lnTo>
                    <a:lnTo>
                      <a:pt x="324" y="280"/>
                    </a:lnTo>
                    <a:lnTo>
                      <a:pt x="323" y="283"/>
                    </a:lnTo>
                    <a:lnTo>
                      <a:pt x="322" y="285"/>
                    </a:lnTo>
                    <a:lnTo>
                      <a:pt x="324" y="284"/>
                    </a:lnTo>
                    <a:lnTo>
                      <a:pt x="326" y="283"/>
                    </a:lnTo>
                    <a:lnTo>
                      <a:pt x="324" y="285"/>
                    </a:lnTo>
                    <a:lnTo>
                      <a:pt x="323" y="287"/>
                    </a:lnTo>
                    <a:lnTo>
                      <a:pt x="325" y="286"/>
                    </a:lnTo>
                    <a:lnTo>
                      <a:pt x="327" y="286"/>
                    </a:lnTo>
                    <a:lnTo>
                      <a:pt x="326" y="288"/>
                    </a:lnTo>
                    <a:lnTo>
                      <a:pt x="325" y="289"/>
                    </a:lnTo>
                    <a:lnTo>
                      <a:pt x="327" y="289"/>
                    </a:lnTo>
                    <a:lnTo>
                      <a:pt x="329" y="288"/>
                    </a:lnTo>
                    <a:lnTo>
                      <a:pt x="328" y="290"/>
                    </a:lnTo>
                    <a:lnTo>
                      <a:pt x="326" y="292"/>
                    </a:lnTo>
                    <a:lnTo>
                      <a:pt x="325" y="294"/>
                    </a:lnTo>
                    <a:lnTo>
                      <a:pt x="324" y="296"/>
                    </a:lnTo>
                    <a:lnTo>
                      <a:pt x="322" y="301"/>
                    </a:lnTo>
                    <a:lnTo>
                      <a:pt x="324" y="300"/>
                    </a:lnTo>
                    <a:lnTo>
                      <a:pt x="326" y="299"/>
                    </a:lnTo>
                    <a:lnTo>
                      <a:pt x="324" y="301"/>
                    </a:lnTo>
                    <a:lnTo>
                      <a:pt x="323" y="303"/>
                    </a:lnTo>
                    <a:lnTo>
                      <a:pt x="325" y="302"/>
                    </a:lnTo>
                    <a:lnTo>
                      <a:pt x="327" y="302"/>
                    </a:lnTo>
                    <a:lnTo>
                      <a:pt x="328" y="301"/>
                    </a:lnTo>
                    <a:lnTo>
                      <a:pt x="328" y="300"/>
                    </a:lnTo>
                    <a:lnTo>
                      <a:pt x="329" y="297"/>
                    </a:lnTo>
                    <a:lnTo>
                      <a:pt x="330" y="297"/>
                    </a:lnTo>
                    <a:lnTo>
                      <a:pt x="328" y="297"/>
                    </a:lnTo>
                    <a:lnTo>
                      <a:pt x="326" y="299"/>
                    </a:lnTo>
                    <a:lnTo>
                      <a:pt x="327" y="296"/>
                    </a:lnTo>
                    <a:lnTo>
                      <a:pt x="328" y="294"/>
                    </a:lnTo>
                    <a:lnTo>
                      <a:pt x="330" y="293"/>
                    </a:lnTo>
                    <a:lnTo>
                      <a:pt x="332" y="293"/>
                    </a:lnTo>
                    <a:lnTo>
                      <a:pt x="331" y="295"/>
                    </a:lnTo>
                    <a:lnTo>
                      <a:pt x="330" y="297"/>
                    </a:lnTo>
                    <a:lnTo>
                      <a:pt x="332" y="296"/>
                    </a:lnTo>
                    <a:lnTo>
                      <a:pt x="333" y="295"/>
                    </a:lnTo>
                    <a:lnTo>
                      <a:pt x="332" y="297"/>
                    </a:lnTo>
                    <a:lnTo>
                      <a:pt x="331" y="300"/>
                    </a:lnTo>
                    <a:lnTo>
                      <a:pt x="330" y="302"/>
                    </a:lnTo>
                    <a:lnTo>
                      <a:pt x="329" y="304"/>
                    </a:lnTo>
                    <a:lnTo>
                      <a:pt x="331" y="303"/>
                    </a:lnTo>
                    <a:lnTo>
                      <a:pt x="333" y="303"/>
                    </a:lnTo>
                    <a:lnTo>
                      <a:pt x="335" y="302"/>
                    </a:lnTo>
                    <a:lnTo>
                      <a:pt x="338" y="301"/>
                    </a:lnTo>
                    <a:lnTo>
                      <a:pt x="337" y="303"/>
                    </a:lnTo>
                    <a:lnTo>
                      <a:pt x="334" y="305"/>
                    </a:lnTo>
                    <a:lnTo>
                      <a:pt x="337" y="304"/>
                    </a:lnTo>
                    <a:lnTo>
                      <a:pt x="339" y="304"/>
                    </a:lnTo>
                    <a:lnTo>
                      <a:pt x="338" y="305"/>
                    </a:lnTo>
                    <a:lnTo>
                      <a:pt x="337" y="307"/>
                    </a:lnTo>
                    <a:lnTo>
                      <a:pt x="335" y="309"/>
                    </a:lnTo>
                    <a:lnTo>
                      <a:pt x="333" y="311"/>
                    </a:lnTo>
                    <a:lnTo>
                      <a:pt x="335" y="311"/>
                    </a:lnTo>
                    <a:lnTo>
                      <a:pt x="338" y="310"/>
                    </a:lnTo>
                    <a:lnTo>
                      <a:pt x="340" y="309"/>
                    </a:lnTo>
                    <a:lnTo>
                      <a:pt x="342" y="308"/>
                    </a:lnTo>
                    <a:lnTo>
                      <a:pt x="341" y="310"/>
                    </a:lnTo>
                    <a:lnTo>
                      <a:pt x="340" y="312"/>
                    </a:lnTo>
                    <a:lnTo>
                      <a:pt x="342" y="311"/>
                    </a:lnTo>
                    <a:lnTo>
                      <a:pt x="344" y="311"/>
                    </a:lnTo>
                    <a:lnTo>
                      <a:pt x="343" y="313"/>
                    </a:lnTo>
                    <a:lnTo>
                      <a:pt x="342" y="316"/>
                    </a:lnTo>
                    <a:lnTo>
                      <a:pt x="344" y="314"/>
                    </a:lnTo>
                    <a:lnTo>
                      <a:pt x="345" y="313"/>
                    </a:lnTo>
                    <a:lnTo>
                      <a:pt x="344" y="316"/>
                    </a:lnTo>
                    <a:lnTo>
                      <a:pt x="343" y="318"/>
                    </a:lnTo>
                    <a:lnTo>
                      <a:pt x="342" y="320"/>
                    </a:lnTo>
                    <a:lnTo>
                      <a:pt x="341" y="322"/>
                    </a:lnTo>
                    <a:lnTo>
                      <a:pt x="339" y="323"/>
                    </a:lnTo>
                    <a:lnTo>
                      <a:pt x="337" y="323"/>
                    </a:lnTo>
                    <a:lnTo>
                      <a:pt x="334" y="325"/>
                    </a:lnTo>
                    <a:lnTo>
                      <a:pt x="333" y="327"/>
                    </a:lnTo>
                    <a:lnTo>
                      <a:pt x="332" y="329"/>
                    </a:lnTo>
                    <a:lnTo>
                      <a:pt x="331" y="332"/>
                    </a:lnTo>
                    <a:lnTo>
                      <a:pt x="333" y="330"/>
                    </a:lnTo>
                    <a:lnTo>
                      <a:pt x="335" y="330"/>
                    </a:lnTo>
                    <a:lnTo>
                      <a:pt x="334" y="332"/>
                    </a:lnTo>
                    <a:lnTo>
                      <a:pt x="333" y="334"/>
                    </a:lnTo>
                    <a:lnTo>
                      <a:pt x="334" y="334"/>
                    </a:lnTo>
                    <a:lnTo>
                      <a:pt x="337" y="333"/>
                    </a:lnTo>
                    <a:lnTo>
                      <a:pt x="339" y="330"/>
                    </a:lnTo>
                    <a:lnTo>
                      <a:pt x="340" y="328"/>
                    </a:lnTo>
                    <a:lnTo>
                      <a:pt x="338" y="329"/>
                    </a:lnTo>
                    <a:lnTo>
                      <a:pt x="335" y="330"/>
                    </a:lnTo>
                    <a:lnTo>
                      <a:pt x="337" y="328"/>
                    </a:lnTo>
                    <a:lnTo>
                      <a:pt x="338" y="326"/>
                    </a:lnTo>
                    <a:lnTo>
                      <a:pt x="339" y="324"/>
                    </a:lnTo>
                    <a:lnTo>
                      <a:pt x="341" y="322"/>
                    </a:lnTo>
                    <a:lnTo>
                      <a:pt x="343" y="321"/>
                    </a:lnTo>
                    <a:lnTo>
                      <a:pt x="345" y="320"/>
                    </a:lnTo>
                    <a:lnTo>
                      <a:pt x="346" y="319"/>
                    </a:lnTo>
                    <a:lnTo>
                      <a:pt x="347" y="317"/>
                    </a:lnTo>
                    <a:lnTo>
                      <a:pt x="349" y="316"/>
                    </a:lnTo>
                    <a:lnTo>
                      <a:pt x="351" y="314"/>
                    </a:lnTo>
                    <a:lnTo>
                      <a:pt x="349" y="319"/>
                    </a:lnTo>
                    <a:lnTo>
                      <a:pt x="347" y="321"/>
                    </a:lnTo>
                    <a:lnTo>
                      <a:pt x="346" y="323"/>
                    </a:lnTo>
                    <a:lnTo>
                      <a:pt x="348" y="322"/>
                    </a:lnTo>
                    <a:lnTo>
                      <a:pt x="350" y="321"/>
                    </a:lnTo>
                    <a:lnTo>
                      <a:pt x="353" y="321"/>
                    </a:lnTo>
                    <a:lnTo>
                      <a:pt x="355" y="320"/>
                    </a:lnTo>
                    <a:lnTo>
                      <a:pt x="354" y="322"/>
                    </a:lnTo>
                    <a:lnTo>
                      <a:pt x="353" y="324"/>
                    </a:lnTo>
                    <a:lnTo>
                      <a:pt x="351" y="326"/>
                    </a:lnTo>
                    <a:lnTo>
                      <a:pt x="349" y="328"/>
                    </a:lnTo>
                    <a:lnTo>
                      <a:pt x="351" y="327"/>
                    </a:lnTo>
                    <a:lnTo>
                      <a:pt x="354" y="326"/>
                    </a:lnTo>
                    <a:lnTo>
                      <a:pt x="356" y="325"/>
                    </a:lnTo>
                    <a:lnTo>
                      <a:pt x="358" y="325"/>
                    </a:lnTo>
                    <a:lnTo>
                      <a:pt x="357" y="327"/>
                    </a:lnTo>
                    <a:lnTo>
                      <a:pt x="356" y="329"/>
                    </a:lnTo>
                    <a:lnTo>
                      <a:pt x="358" y="328"/>
                    </a:lnTo>
                    <a:lnTo>
                      <a:pt x="360" y="327"/>
                    </a:lnTo>
                    <a:lnTo>
                      <a:pt x="359" y="329"/>
                    </a:lnTo>
                    <a:lnTo>
                      <a:pt x="357" y="332"/>
                    </a:lnTo>
                    <a:lnTo>
                      <a:pt x="356" y="334"/>
                    </a:lnTo>
                    <a:lnTo>
                      <a:pt x="355" y="336"/>
                    </a:lnTo>
                    <a:lnTo>
                      <a:pt x="357" y="335"/>
                    </a:lnTo>
                    <a:lnTo>
                      <a:pt x="359" y="335"/>
                    </a:lnTo>
                    <a:lnTo>
                      <a:pt x="361" y="334"/>
                    </a:lnTo>
                    <a:lnTo>
                      <a:pt x="363" y="333"/>
                    </a:lnTo>
                    <a:lnTo>
                      <a:pt x="362" y="335"/>
                    </a:lnTo>
                    <a:lnTo>
                      <a:pt x="361" y="337"/>
                    </a:lnTo>
                    <a:lnTo>
                      <a:pt x="359" y="338"/>
                    </a:lnTo>
                    <a:lnTo>
                      <a:pt x="357" y="338"/>
                    </a:lnTo>
                    <a:lnTo>
                      <a:pt x="355" y="340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8" y="341"/>
                    </a:lnTo>
                    <a:lnTo>
                      <a:pt x="359" y="340"/>
                    </a:lnTo>
                    <a:lnTo>
                      <a:pt x="359" y="339"/>
                    </a:lnTo>
                    <a:lnTo>
                      <a:pt x="360" y="338"/>
                    </a:lnTo>
                    <a:lnTo>
                      <a:pt x="361" y="337"/>
                    </a:lnTo>
                    <a:lnTo>
                      <a:pt x="363" y="336"/>
                    </a:lnTo>
                    <a:lnTo>
                      <a:pt x="365" y="336"/>
                    </a:lnTo>
                    <a:lnTo>
                      <a:pt x="363" y="338"/>
                    </a:lnTo>
                    <a:lnTo>
                      <a:pt x="362" y="339"/>
                    </a:lnTo>
                    <a:lnTo>
                      <a:pt x="364" y="339"/>
                    </a:lnTo>
                    <a:lnTo>
                      <a:pt x="366" y="338"/>
                    </a:lnTo>
                    <a:lnTo>
                      <a:pt x="368" y="337"/>
                    </a:lnTo>
                    <a:lnTo>
                      <a:pt x="371" y="337"/>
                    </a:lnTo>
                    <a:lnTo>
                      <a:pt x="370" y="338"/>
                    </a:lnTo>
                    <a:lnTo>
                      <a:pt x="368" y="340"/>
                    </a:lnTo>
                    <a:lnTo>
                      <a:pt x="365" y="344"/>
                    </a:lnTo>
                    <a:lnTo>
                      <a:pt x="363" y="349"/>
                    </a:lnTo>
                    <a:lnTo>
                      <a:pt x="362" y="351"/>
                    </a:lnTo>
                    <a:lnTo>
                      <a:pt x="361" y="353"/>
                    </a:lnTo>
                    <a:lnTo>
                      <a:pt x="362" y="352"/>
                    </a:lnTo>
                    <a:lnTo>
                      <a:pt x="364" y="351"/>
                    </a:lnTo>
                    <a:lnTo>
                      <a:pt x="368" y="350"/>
                    </a:lnTo>
                    <a:lnTo>
                      <a:pt x="373" y="349"/>
                    </a:lnTo>
                    <a:lnTo>
                      <a:pt x="375" y="347"/>
                    </a:lnTo>
                    <a:lnTo>
                      <a:pt x="377" y="346"/>
                    </a:lnTo>
                    <a:lnTo>
                      <a:pt x="376" y="349"/>
                    </a:lnTo>
                    <a:lnTo>
                      <a:pt x="375" y="351"/>
                    </a:lnTo>
                    <a:lnTo>
                      <a:pt x="374" y="353"/>
                    </a:lnTo>
                    <a:lnTo>
                      <a:pt x="373" y="355"/>
                    </a:lnTo>
                    <a:lnTo>
                      <a:pt x="374" y="354"/>
                    </a:lnTo>
                    <a:lnTo>
                      <a:pt x="377" y="353"/>
                    </a:lnTo>
                    <a:lnTo>
                      <a:pt x="379" y="353"/>
                    </a:lnTo>
                    <a:lnTo>
                      <a:pt x="380" y="352"/>
                    </a:lnTo>
                    <a:lnTo>
                      <a:pt x="379" y="354"/>
                    </a:lnTo>
                    <a:lnTo>
                      <a:pt x="378" y="356"/>
                    </a:lnTo>
                    <a:lnTo>
                      <a:pt x="377" y="358"/>
                    </a:lnTo>
                    <a:lnTo>
                      <a:pt x="376" y="360"/>
                    </a:lnTo>
                    <a:lnTo>
                      <a:pt x="374" y="362"/>
                    </a:lnTo>
                    <a:lnTo>
                      <a:pt x="373" y="364"/>
                    </a:lnTo>
                    <a:lnTo>
                      <a:pt x="375" y="363"/>
                    </a:lnTo>
                    <a:lnTo>
                      <a:pt x="377" y="362"/>
                    </a:lnTo>
                    <a:lnTo>
                      <a:pt x="376" y="364"/>
                    </a:lnTo>
                    <a:lnTo>
                      <a:pt x="375" y="367"/>
                    </a:lnTo>
                    <a:lnTo>
                      <a:pt x="374" y="369"/>
                    </a:lnTo>
                    <a:lnTo>
                      <a:pt x="372" y="371"/>
                    </a:lnTo>
                    <a:lnTo>
                      <a:pt x="374" y="370"/>
                    </a:lnTo>
                    <a:lnTo>
                      <a:pt x="376" y="369"/>
                    </a:lnTo>
                    <a:lnTo>
                      <a:pt x="377" y="369"/>
                    </a:lnTo>
                    <a:lnTo>
                      <a:pt x="378" y="367"/>
                    </a:lnTo>
                    <a:lnTo>
                      <a:pt x="379" y="366"/>
                    </a:lnTo>
                    <a:lnTo>
                      <a:pt x="379" y="366"/>
                    </a:lnTo>
                    <a:lnTo>
                      <a:pt x="381" y="364"/>
                    </a:lnTo>
                    <a:lnTo>
                      <a:pt x="383" y="363"/>
                    </a:lnTo>
                    <a:lnTo>
                      <a:pt x="382" y="366"/>
                    </a:lnTo>
                    <a:lnTo>
                      <a:pt x="380" y="368"/>
                    </a:lnTo>
                    <a:lnTo>
                      <a:pt x="379" y="370"/>
                    </a:lnTo>
                    <a:lnTo>
                      <a:pt x="378" y="372"/>
                    </a:lnTo>
                    <a:lnTo>
                      <a:pt x="380" y="371"/>
                    </a:lnTo>
                    <a:lnTo>
                      <a:pt x="382" y="370"/>
                    </a:lnTo>
                    <a:lnTo>
                      <a:pt x="381" y="372"/>
                    </a:lnTo>
                    <a:lnTo>
                      <a:pt x="380" y="374"/>
                    </a:lnTo>
                    <a:lnTo>
                      <a:pt x="382" y="373"/>
                    </a:lnTo>
                    <a:lnTo>
                      <a:pt x="384" y="373"/>
                    </a:lnTo>
                    <a:lnTo>
                      <a:pt x="382" y="375"/>
                    </a:lnTo>
                    <a:lnTo>
                      <a:pt x="381" y="377"/>
                    </a:lnTo>
                    <a:lnTo>
                      <a:pt x="383" y="376"/>
                    </a:lnTo>
                    <a:lnTo>
                      <a:pt x="386" y="375"/>
                    </a:lnTo>
                    <a:lnTo>
                      <a:pt x="390" y="374"/>
                    </a:lnTo>
                    <a:lnTo>
                      <a:pt x="392" y="373"/>
                    </a:lnTo>
                    <a:lnTo>
                      <a:pt x="394" y="372"/>
                    </a:lnTo>
                    <a:lnTo>
                      <a:pt x="393" y="374"/>
                    </a:lnTo>
                    <a:lnTo>
                      <a:pt x="392" y="376"/>
                    </a:lnTo>
                    <a:lnTo>
                      <a:pt x="394" y="375"/>
                    </a:lnTo>
                    <a:lnTo>
                      <a:pt x="396" y="375"/>
                    </a:lnTo>
                    <a:lnTo>
                      <a:pt x="395" y="377"/>
                    </a:lnTo>
                    <a:lnTo>
                      <a:pt x="393" y="379"/>
                    </a:lnTo>
                    <a:lnTo>
                      <a:pt x="392" y="382"/>
                    </a:lnTo>
                    <a:lnTo>
                      <a:pt x="391" y="383"/>
                    </a:lnTo>
                    <a:lnTo>
                      <a:pt x="393" y="383"/>
                    </a:lnTo>
                    <a:lnTo>
                      <a:pt x="395" y="382"/>
                    </a:lnTo>
                    <a:lnTo>
                      <a:pt x="397" y="380"/>
                    </a:lnTo>
                    <a:lnTo>
                      <a:pt x="399" y="380"/>
                    </a:lnTo>
                    <a:lnTo>
                      <a:pt x="398" y="382"/>
                    </a:lnTo>
                    <a:lnTo>
                      <a:pt x="396" y="384"/>
                    </a:lnTo>
                    <a:lnTo>
                      <a:pt x="398" y="384"/>
                    </a:lnTo>
                    <a:lnTo>
                      <a:pt x="400" y="383"/>
                    </a:lnTo>
                    <a:lnTo>
                      <a:pt x="399" y="385"/>
                    </a:lnTo>
                    <a:lnTo>
                      <a:pt x="398" y="387"/>
                    </a:lnTo>
                    <a:lnTo>
                      <a:pt x="400" y="386"/>
                    </a:lnTo>
                    <a:lnTo>
                      <a:pt x="403" y="385"/>
                    </a:lnTo>
                    <a:lnTo>
                      <a:pt x="401" y="387"/>
                    </a:lnTo>
                    <a:lnTo>
                      <a:pt x="400" y="389"/>
                    </a:lnTo>
                    <a:lnTo>
                      <a:pt x="401" y="389"/>
                    </a:lnTo>
                    <a:lnTo>
                      <a:pt x="404" y="388"/>
                    </a:lnTo>
                    <a:lnTo>
                      <a:pt x="407" y="387"/>
                    </a:lnTo>
                    <a:lnTo>
                      <a:pt x="408" y="386"/>
                    </a:lnTo>
                    <a:lnTo>
                      <a:pt x="407" y="388"/>
                    </a:lnTo>
                    <a:lnTo>
                      <a:pt x="406" y="390"/>
                    </a:lnTo>
                    <a:lnTo>
                      <a:pt x="404" y="391"/>
                    </a:lnTo>
                    <a:lnTo>
                      <a:pt x="401" y="392"/>
                    </a:lnTo>
                    <a:lnTo>
                      <a:pt x="400" y="394"/>
                    </a:lnTo>
                    <a:lnTo>
                      <a:pt x="399" y="396"/>
                    </a:lnTo>
                    <a:lnTo>
                      <a:pt x="401" y="395"/>
                    </a:lnTo>
                    <a:lnTo>
                      <a:pt x="404" y="394"/>
                    </a:lnTo>
                    <a:lnTo>
                      <a:pt x="401" y="396"/>
                    </a:lnTo>
                    <a:lnTo>
                      <a:pt x="400" y="399"/>
                    </a:lnTo>
                    <a:lnTo>
                      <a:pt x="403" y="397"/>
                    </a:lnTo>
                    <a:lnTo>
                      <a:pt x="405" y="397"/>
                    </a:lnTo>
                    <a:lnTo>
                      <a:pt x="404" y="399"/>
                    </a:lnTo>
                    <a:lnTo>
                      <a:pt x="403" y="401"/>
                    </a:lnTo>
                    <a:lnTo>
                      <a:pt x="405" y="401"/>
                    </a:lnTo>
                    <a:lnTo>
                      <a:pt x="407" y="400"/>
                    </a:lnTo>
                    <a:lnTo>
                      <a:pt x="405" y="402"/>
                    </a:lnTo>
                    <a:lnTo>
                      <a:pt x="404" y="404"/>
                    </a:lnTo>
                    <a:lnTo>
                      <a:pt x="406" y="403"/>
                    </a:lnTo>
                    <a:lnTo>
                      <a:pt x="408" y="402"/>
                    </a:lnTo>
                    <a:lnTo>
                      <a:pt x="409" y="402"/>
                    </a:lnTo>
                    <a:lnTo>
                      <a:pt x="410" y="400"/>
                    </a:lnTo>
                    <a:lnTo>
                      <a:pt x="410" y="399"/>
                    </a:lnTo>
                    <a:lnTo>
                      <a:pt x="411" y="399"/>
                    </a:lnTo>
                    <a:lnTo>
                      <a:pt x="413" y="397"/>
                    </a:lnTo>
                    <a:lnTo>
                      <a:pt x="415" y="396"/>
                    </a:lnTo>
                    <a:lnTo>
                      <a:pt x="414" y="399"/>
                    </a:lnTo>
                    <a:lnTo>
                      <a:pt x="412" y="401"/>
                    </a:lnTo>
                    <a:lnTo>
                      <a:pt x="411" y="403"/>
                    </a:lnTo>
                    <a:lnTo>
                      <a:pt x="410" y="405"/>
                    </a:lnTo>
                    <a:lnTo>
                      <a:pt x="412" y="404"/>
                    </a:lnTo>
                    <a:lnTo>
                      <a:pt x="414" y="403"/>
                    </a:lnTo>
                    <a:lnTo>
                      <a:pt x="416" y="403"/>
                    </a:lnTo>
                    <a:lnTo>
                      <a:pt x="418" y="402"/>
                    </a:lnTo>
                    <a:lnTo>
                      <a:pt x="417" y="404"/>
                    </a:lnTo>
                    <a:lnTo>
                      <a:pt x="415" y="406"/>
                    </a:lnTo>
                    <a:lnTo>
                      <a:pt x="413" y="407"/>
                    </a:lnTo>
                    <a:lnTo>
                      <a:pt x="411" y="407"/>
                    </a:lnTo>
                    <a:lnTo>
                      <a:pt x="410" y="409"/>
                    </a:lnTo>
                    <a:lnTo>
                      <a:pt x="409" y="411"/>
                    </a:lnTo>
                    <a:lnTo>
                      <a:pt x="411" y="410"/>
                    </a:lnTo>
                    <a:lnTo>
                      <a:pt x="413" y="410"/>
                    </a:lnTo>
                    <a:lnTo>
                      <a:pt x="414" y="408"/>
                    </a:lnTo>
                    <a:lnTo>
                      <a:pt x="415" y="406"/>
                    </a:lnTo>
                    <a:lnTo>
                      <a:pt x="418" y="405"/>
                    </a:lnTo>
                    <a:lnTo>
                      <a:pt x="420" y="404"/>
                    </a:lnTo>
                    <a:lnTo>
                      <a:pt x="418" y="406"/>
                    </a:lnTo>
                    <a:lnTo>
                      <a:pt x="417" y="408"/>
                    </a:lnTo>
                    <a:lnTo>
                      <a:pt x="420" y="407"/>
                    </a:lnTo>
                    <a:lnTo>
                      <a:pt x="422" y="407"/>
                    </a:lnTo>
                    <a:lnTo>
                      <a:pt x="421" y="409"/>
                    </a:lnTo>
                    <a:lnTo>
                      <a:pt x="420" y="411"/>
                    </a:lnTo>
                    <a:lnTo>
                      <a:pt x="417" y="413"/>
                    </a:lnTo>
                    <a:lnTo>
                      <a:pt x="416" y="414"/>
                    </a:lnTo>
                    <a:lnTo>
                      <a:pt x="418" y="414"/>
                    </a:lnTo>
                    <a:lnTo>
                      <a:pt x="421" y="413"/>
                    </a:lnTo>
                    <a:lnTo>
                      <a:pt x="422" y="412"/>
                    </a:lnTo>
                    <a:lnTo>
                      <a:pt x="422" y="411"/>
                    </a:lnTo>
                    <a:lnTo>
                      <a:pt x="423" y="410"/>
                    </a:lnTo>
                    <a:lnTo>
                      <a:pt x="424" y="409"/>
                    </a:lnTo>
                    <a:lnTo>
                      <a:pt x="426" y="408"/>
                    </a:lnTo>
                    <a:lnTo>
                      <a:pt x="427" y="408"/>
                    </a:lnTo>
                    <a:lnTo>
                      <a:pt x="426" y="410"/>
                    </a:lnTo>
                    <a:lnTo>
                      <a:pt x="425" y="412"/>
                    </a:lnTo>
                    <a:lnTo>
                      <a:pt x="424" y="414"/>
                    </a:lnTo>
                    <a:lnTo>
                      <a:pt x="423" y="416"/>
                    </a:lnTo>
                    <a:lnTo>
                      <a:pt x="425" y="416"/>
                    </a:lnTo>
                    <a:lnTo>
                      <a:pt x="427" y="414"/>
                    </a:lnTo>
                    <a:lnTo>
                      <a:pt x="425" y="417"/>
                    </a:lnTo>
                    <a:lnTo>
                      <a:pt x="424" y="419"/>
                    </a:lnTo>
                    <a:lnTo>
                      <a:pt x="426" y="418"/>
                    </a:lnTo>
                    <a:lnTo>
                      <a:pt x="428" y="417"/>
                    </a:lnTo>
                    <a:lnTo>
                      <a:pt x="427" y="419"/>
                    </a:lnTo>
                    <a:lnTo>
                      <a:pt x="426" y="421"/>
                    </a:lnTo>
                    <a:lnTo>
                      <a:pt x="428" y="421"/>
                    </a:lnTo>
                    <a:lnTo>
                      <a:pt x="430" y="420"/>
                    </a:lnTo>
                    <a:lnTo>
                      <a:pt x="432" y="419"/>
                    </a:lnTo>
                    <a:lnTo>
                      <a:pt x="434" y="418"/>
                    </a:lnTo>
                    <a:lnTo>
                      <a:pt x="433" y="420"/>
                    </a:lnTo>
                    <a:lnTo>
                      <a:pt x="431" y="422"/>
                    </a:lnTo>
                    <a:lnTo>
                      <a:pt x="429" y="423"/>
                    </a:lnTo>
                    <a:lnTo>
                      <a:pt x="427" y="424"/>
                    </a:lnTo>
                    <a:lnTo>
                      <a:pt x="426" y="426"/>
                    </a:lnTo>
                    <a:lnTo>
                      <a:pt x="425" y="428"/>
                    </a:lnTo>
                    <a:lnTo>
                      <a:pt x="427" y="427"/>
                    </a:lnTo>
                    <a:lnTo>
                      <a:pt x="429" y="426"/>
                    </a:lnTo>
                    <a:lnTo>
                      <a:pt x="431" y="425"/>
                    </a:lnTo>
                    <a:lnTo>
                      <a:pt x="433" y="425"/>
                    </a:lnTo>
                    <a:lnTo>
                      <a:pt x="432" y="427"/>
                    </a:lnTo>
                    <a:lnTo>
                      <a:pt x="431" y="429"/>
                    </a:lnTo>
                    <a:lnTo>
                      <a:pt x="428" y="433"/>
                    </a:lnTo>
                    <a:lnTo>
                      <a:pt x="426" y="434"/>
                    </a:lnTo>
                    <a:lnTo>
                      <a:pt x="424" y="435"/>
                    </a:lnTo>
                    <a:lnTo>
                      <a:pt x="425" y="433"/>
                    </a:lnTo>
                    <a:lnTo>
                      <a:pt x="427" y="430"/>
                    </a:lnTo>
                    <a:lnTo>
                      <a:pt x="425" y="431"/>
                    </a:lnTo>
                    <a:lnTo>
                      <a:pt x="423" y="431"/>
                    </a:lnTo>
                    <a:lnTo>
                      <a:pt x="422" y="433"/>
                    </a:lnTo>
                    <a:lnTo>
                      <a:pt x="421" y="434"/>
                    </a:lnTo>
                    <a:lnTo>
                      <a:pt x="421" y="435"/>
                    </a:lnTo>
                    <a:lnTo>
                      <a:pt x="421" y="436"/>
                    </a:lnTo>
                    <a:lnTo>
                      <a:pt x="420" y="436"/>
                    </a:lnTo>
                    <a:lnTo>
                      <a:pt x="420" y="436"/>
                    </a:lnTo>
                    <a:lnTo>
                      <a:pt x="422" y="436"/>
                    </a:lnTo>
                    <a:lnTo>
                      <a:pt x="424" y="435"/>
                    </a:lnTo>
                    <a:lnTo>
                      <a:pt x="423" y="437"/>
                    </a:lnTo>
                    <a:lnTo>
                      <a:pt x="422" y="439"/>
                    </a:lnTo>
                    <a:lnTo>
                      <a:pt x="424" y="438"/>
                    </a:lnTo>
                    <a:lnTo>
                      <a:pt x="426" y="437"/>
                    </a:lnTo>
                    <a:lnTo>
                      <a:pt x="427" y="435"/>
                    </a:lnTo>
                    <a:lnTo>
                      <a:pt x="428" y="433"/>
                    </a:lnTo>
                    <a:lnTo>
                      <a:pt x="430" y="433"/>
                    </a:lnTo>
                    <a:lnTo>
                      <a:pt x="432" y="431"/>
                    </a:lnTo>
                    <a:lnTo>
                      <a:pt x="434" y="430"/>
                    </a:lnTo>
                    <a:lnTo>
                      <a:pt x="437" y="430"/>
                    </a:lnTo>
                    <a:lnTo>
                      <a:pt x="436" y="431"/>
                    </a:lnTo>
                    <a:lnTo>
                      <a:pt x="434" y="434"/>
                    </a:lnTo>
                    <a:lnTo>
                      <a:pt x="437" y="434"/>
                    </a:lnTo>
                    <a:lnTo>
                      <a:pt x="439" y="433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5"/>
                    </a:lnTo>
                    <a:lnTo>
                      <a:pt x="439" y="437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8"/>
                    </a:lnTo>
                    <a:lnTo>
                      <a:pt x="444" y="437"/>
                    </a:lnTo>
                    <a:lnTo>
                      <a:pt x="446" y="436"/>
                    </a:lnTo>
                    <a:lnTo>
                      <a:pt x="445" y="438"/>
                    </a:lnTo>
                    <a:lnTo>
                      <a:pt x="443" y="440"/>
                    </a:lnTo>
                    <a:lnTo>
                      <a:pt x="445" y="440"/>
                    </a:lnTo>
                    <a:lnTo>
                      <a:pt x="447" y="439"/>
                    </a:lnTo>
                    <a:lnTo>
                      <a:pt x="446" y="441"/>
                    </a:lnTo>
                    <a:lnTo>
                      <a:pt x="445" y="443"/>
                    </a:lnTo>
                    <a:lnTo>
                      <a:pt x="447" y="442"/>
                    </a:lnTo>
                    <a:lnTo>
                      <a:pt x="449" y="441"/>
                    </a:lnTo>
                    <a:lnTo>
                      <a:pt x="448" y="443"/>
                    </a:lnTo>
                    <a:lnTo>
                      <a:pt x="446" y="445"/>
                    </a:lnTo>
                    <a:lnTo>
                      <a:pt x="449" y="444"/>
                    </a:lnTo>
                    <a:lnTo>
                      <a:pt x="450" y="444"/>
                    </a:lnTo>
                    <a:lnTo>
                      <a:pt x="449" y="446"/>
                    </a:lnTo>
                    <a:lnTo>
                      <a:pt x="448" y="447"/>
                    </a:lnTo>
                    <a:lnTo>
                      <a:pt x="446" y="449"/>
                    </a:lnTo>
                    <a:lnTo>
                      <a:pt x="444" y="450"/>
                    </a:lnTo>
                    <a:lnTo>
                      <a:pt x="443" y="452"/>
                    </a:lnTo>
                    <a:lnTo>
                      <a:pt x="442" y="454"/>
                    </a:lnTo>
                    <a:lnTo>
                      <a:pt x="444" y="453"/>
                    </a:lnTo>
                    <a:lnTo>
                      <a:pt x="446" y="452"/>
                    </a:lnTo>
                    <a:lnTo>
                      <a:pt x="447" y="450"/>
                    </a:lnTo>
                    <a:lnTo>
                      <a:pt x="448" y="447"/>
                    </a:lnTo>
                    <a:lnTo>
                      <a:pt x="450" y="447"/>
                    </a:lnTo>
                    <a:lnTo>
                      <a:pt x="453" y="446"/>
                    </a:lnTo>
                    <a:lnTo>
                      <a:pt x="451" y="449"/>
                    </a:lnTo>
                    <a:lnTo>
                      <a:pt x="450" y="451"/>
                    </a:lnTo>
                    <a:lnTo>
                      <a:pt x="451" y="450"/>
                    </a:lnTo>
                    <a:lnTo>
                      <a:pt x="455" y="449"/>
                    </a:lnTo>
                    <a:lnTo>
                      <a:pt x="457" y="449"/>
                    </a:lnTo>
                    <a:lnTo>
                      <a:pt x="459" y="447"/>
                    </a:lnTo>
                    <a:lnTo>
                      <a:pt x="458" y="450"/>
                    </a:lnTo>
                    <a:lnTo>
                      <a:pt x="456" y="452"/>
                    </a:lnTo>
                    <a:lnTo>
                      <a:pt x="454" y="456"/>
                    </a:lnTo>
                    <a:lnTo>
                      <a:pt x="450" y="460"/>
                    </a:lnTo>
                    <a:lnTo>
                      <a:pt x="449" y="462"/>
                    </a:lnTo>
                    <a:lnTo>
                      <a:pt x="448" y="463"/>
                    </a:lnTo>
                    <a:lnTo>
                      <a:pt x="450" y="463"/>
                    </a:lnTo>
                    <a:lnTo>
                      <a:pt x="453" y="462"/>
                    </a:lnTo>
                    <a:lnTo>
                      <a:pt x="457" y="461"/>
                    </a:lnTo>
                    <a:lnTo>
                      <a:pt x="461" y="459"/>
                    </a:lnTo>
                    <a:lnTo>
                      <a:pt x="463" y="458"/>
                    </a:lnTo>
                    <a:lnTo>
                      <a:pt x="465" y="458"/>
                    </a:lnTo>
                    <a:lnTo>
                      <a:pt x="464" y="460"/>
                    </a:lnTo>
                    <a:lnTo>
                      <a:pt x="462" y="462"/>
                    </a:lnTo>
                    <a:lnTo>
                      <a:pt x="461" y="464"/>
                    </a:lnTo>
                    <a:lnTo>
                      <a:pt x="460" y="466"/>
                    </a:lnTo>
                    <a:lnTo>
                      <a:pt x="462" y="466"/>
                    </a:lnTo>
                    <a:lnTo>
                      <a:pt x="464" y="464"/>
                    </a:lnTo>
                    <a:lnTo>
                      <a:pt x="466" y="463"/>
                    </a:lnTo>
                    <a:lnTo>
                      <a:pt x="468" y="463"/>
                    </a:lnTo>
                    <a:lnTo>
                      <a:pt x="467" y="464"/>
                    </a:lnTo>
                    <a:lnTo>
                      <a:pt x="466" y="467"/>
                    </a:lnTo>
                    <a:lnTo>
                      <a:pt x="464" y="469"/>
                    </a:lnTo>
                    <a:lnTo>
                      <a:pt x="463" y="471"/>
                    </a:lnTo>
                    <a:lnTo>
                      <a:pt x="462" y="473"/>
                    </a:lnTo>
                    <a:lnTo>
                      <a:pt x="461" y="475"/>
                    </a:lnTo>
                    <a:lnTo>
                      <a:pt x="463" y="474"/>
                    </a:lnTo>
                    <a:lnTo>
                      <a:pt x="465" y="474"/>
                    </a:lnTo>
                    <a:lnTo>
                      <a:pt x="464" y="475"/>
                    </a:lnTo>
                    <a:lnTo>
                      <a:pt x="462" y="477"/>
                    </a:lnTo>
                    <a:lnTo>
                      <a:pt x="461" y="480"/>
                    </a:lnTo>
                    <a:lnTo>
                      <a:pt x="460" y="481"/>
                    </a:lnTo>
                    <a:lnTo>
                      <a:pt x="462" y="481"/>
                    </a:lnTo>
                    <a:lnTo>
                      <a:pt x="464" y="480"/>
                    </a:lnTo>
                    <a:lnTo>
                      <a:pt x="465" y="478"/>
                    </a:lnTo>
                    <a:lnTo>
                      <a:pt x="466" y="476"/>
                    </a:lnTo>
                    <a:lnTo>
                      <a:pt x="468" y="475"/>
                    </a:lnTo>
                    <a:lnTo>
                      <a:pt x="471" y="475"/>
                    </a:lnTo>
                    <a:lnTo>
                      <a:pt x="470" y="476"/>
                    </a:lnTo>
                    <a:lnTo>
                      <a:pt x="468" y="478"/>
                    </a:lnTo>
                    <a:lnTo>
                      <a:pt x="467" y="481"/>
                    </a:lnTo>
                    <a:lnTo>
                      <a:pt x="465" y="483"/>
                    </a:lnTo>
                    <a:lnTo>
                      <a:pt x="467" y="483"/>
                    </a:lnTo>
                    <a:lnTo>
                      <a:pt x="470" y="481"/>
                    </a:lnTo>
                    <a:lnTo>
                      <a:pt x="472" y="479"/>
                    </a:lnTo>
                    <a:lnTo>
                      <a:pt x="473" y="477"/>
                    </a:lnTo>
                    <a:lnTo>
                      <a:pt x="475" y="476"/>
                    </a:lnTo>
                    <a:lnTo>
                      <a:pt x="477" y="476"/>
                    </a:lnTo>
                    <a:lnTo>
                      <a:pt x="476" y="477"/>
                    </a:lnTo>
                    <a:lnTo>
                      <a:pt x="474" y="479"/>
                    </a:lnTo>
                    <a:lnTo>
                      <a:pt x="476" y="479"/>
                    </a:lnTo>
                    <a:lnTo>
                      <a:pt x="478" y="478"/>
                    </a:lnTo>
                    <a:lnTo>
                      <a:pt x="477" y="480"/>
                    </a:lnTo>
                    <a:lnTo>
                      <a:pt x="476" y="483"/>
                    </a:lnTo>
                    <a:lnTo>
                      <a:pt x="474" y="484"/>
                    </a:lnTo>
                    <a:lnTo>
                      <a:pt x="472" y="484"/>
                    </a:lnTo>
                    <a:lnTo>
                      <a:pt x="471" y="486"/>
                    </a:lnTo>
                    <a:lnTo>
                      <a:pt x="470" y="488"/>
                    </a:lnTo>
                    <a:lnTo>
                      <a:pt x="467" y="490"/>
                    </a:lnTo>
                    <a:lnTo>
                      <a:pt x="466" y="492"/>
                    </a:lnTo>
                    <a:lnTo>
                      <a:pt x="464" y="496"/>
                    </a:lnTo>
                    <a:lnTo>
                      <a:pt x="466" y="495"/>
                    </a:lnTo>
                    <a:lnTo>
                      <a:pt x="468" y="494"/>
                    </a:lnTo>
                    <a:lnTo>
                      <a:pt x="470" y="493"/>
                    </a:lnTo>
                    <a:lnTo>
                      <a:pt x="471" y="491"/>
                    </a:lnTo>
                    <a:lnTo>
                      <a:pt x="472" y="489"/>
                    </a:lnTo>
                    <a:lnTo>
                      <a:pt x="474" y="487"/>
                    </a:lnTo>
                    <a:lnTo>
                      <a:pt x="476" y="486"/>
                    </a:lnTo>
                    <a:lnTo>
                      <a:pt x="478" y="485"/>
                    </a:lnTo>
                    <a:lnTo>
                      <a:pt x="482" y="484"/>
                    </a:lnTo>
                    <a:lnTo>
                      <a:pt x="480" y="486"/>
                    </a:lnTo>
                    <a:lnTo>
                      <a:pt x="479" y="488"/>
                    </a:lnTo>
                    <a:lnTo>
                      <a:pt x="477" y="488"/>
                    </a:lnTo>
                    <a:lnTo>
                      <a:pt x="475" y="489"/>
                    </a:lnTo>
                    <a:lnTo>
                      <a:pt x="474" y="491"/>
                    </a:lnTo>
                    <a:lnTo>
                      <a:pt x="473" y="493"/>
                    </a:lnTo>
                    <a:lnTo>
                      <a:pt x="475" y="492"/>
                    </a:lnTo>
                    <a:lnTo>
                      <a:pt x="477" y="492"/>
                    </a:lnTo>
                    <a:lnTo>
                      <a:pt x="477" y="491"/>
                    </a:lnTo>
                    <a:lnTo>
                      <a:pt x="478" y="490"/>
                    </a:lnTo>
                    <a:lnTo>
                      <a:pt x="479" y="488"/>
                    </a:lnTo>
                    <a:lnTo>
                      <a:pt x="479" y="488"/>
                    </a:lnTo>
                    <a:lnTo>
                      <a:pt x="481" y="487"/>
                    </a:lnTo>
                    <a:lnTo>
                      <a:pt x="483" y="486"/>
                    </a:lnTo>
                    <a:lnTo>
                      <a:pt x="482" y="488"/>
                    </a:lnTo>
                    <a:lnTo>
                      <a:pt x="481" y="490"/>
                    </a:lnTo>
                    <a:lnTo>
                      <a:pt x="479" y="492"/>
                    </a:lnTo>
                    <a:lnTo>
                      <a:pt x="478" y="494"/>
                    </a:lnTo>
                    <a:lnTo>
                      <a:pt x="480" y="493"/>
                    </a:lnTo>
                    <a:lnTo>
                      <a:pt x="482" y="493"/>
                    </a:lnTo>
                    <a:lnTo>
                      <a:pt x="484" y="492"/>
                    </a:lnTo>
                    <a:lnTo>
                      <a:pt x="487" y="491"/>
                    </a:lnTo>
                    <a:lnTo>
                      <a:pt x="486" y="493"/>
                    </a:lnTo>
                    <a:lnTo>
                      <a:pt x="484" y="495"/>
                    </a:lnTo>
                    <a:lnTo>
                      <a:pt x="487" y="494"/>
                    </a:lnTo>
                    <a:lnTo>
                      <a:pt x="489" y="494"/>
                    </a:lnTo>
                    <a:lnTo>
                      <a:pt x="488" y="495"/>
                    </a:lnTo>
                    <a:lnTo>
                      <a:pt x="486" y="497"/>
                    </a:lnTo>
                    <a:lnTo>
                      <a:pt x="488" y="497"/>
                    </a:lnTo>
                    <a:lnTo>
                      <a:pt x="490" y="496"/>
                    </a:lnTo>
                    <a:lnTo>
                      <a:pt x="489" y="499"/>
                    </a:lnTo>
                    <a:lnTo>
                      <a:pt x="488" y="501"/>
                    </a:lnTo>
                    <a:lnTo>
                      <a:pt x="490" y="500"/>
                    </a:lnTo>
                    <a:lnTo>
                      <a:pt x="492" y="499"/>
                    </a:lnTo>
                    <a:lnTo>
                      <a:pt x="494" y="499"/>
                    </a:lnTo>
                    <a:lnTo>
                      <a:pt x="496" y="497"/>
                    </a:lnTo>
                    <a:lnTo>
                      <a:pt x="495" y="500"/>
                    </a:lnTo>
                    <a:lnTo>
                      <a:pt x="493" y="502"/>
                    </a:lnTo>
                    <a:lnTo>
                      <a:pt x="491" y="503"/>
                    </a:lnTo>
                    <a:lnTo>
                      <a:pt x="490" y="503"/>
                    </a:lnTo>
                    <a:lnTo>
                      <a:pt x="488" y="505"/>
                    </a:lnTo>
                    <a:lnTo>
                      <a:pt x="487" y="507"/>
                    </a:lnTo>
                    <a:lnTo>
                      <a:pt x="489" y="506"/>
                    </a:lnTo>
                    <a:lnTo>
                      <a:pt x="491" y="506"/>
                    </a:lnTo>
                    <a:lnTo>
                      <a:pt x="493" y="505"/>
                    </a:lnTo>
                    <a:lnTo>
                      <a:pt x="495" y="504"/>
                    </a:lnTo>
                    <a:lnTo>
                      <a:pt x="497" y="503"/>
                    </a:lnTo>
                    <a:lnTo>
                      <a:pt x="499" y="503"/>
                    </a:lnTo>
                    <a:lnTo>
                      <a:pt x="498" y="505"/>
                    </a:lnTo>
                    <a:lnTo>
                      <a:pt x="497" y="507"/>
                    </a:lnTo>
                    <a:lnTo>
                      <a:pt x="494" y="510"/>
                    </a:lnTo>
                    <a:lnTo>
                      <a:pt x="493" y="513"/>
                    </a:lnTo>
                    <a:lnTo>
                      <a:pt x="492" y="514"/>
                    </a:lnTo>
                    <a:lnTo>
                      <a:pt x="494" y="514"/>
                    </a:lnTo>
                    <a:lnTo>
                      <a:pt x="496" y="513"/>
                    </a:lnTo>
                    <a:lnTo>
                      <a:pt x="500" y="511"/>
                    </a:lnTo>
                    <a:lnTo>
                      <a:pt x="503" y="511"/>
                    </a:lnTo>
                    <a:lnTo>
                      <a:pt x="505" y="510"/>
                    </a:lnTo>
                    <a:lnTo>
                      <a:pt x="504" y="512"/>
                    </a:lnTo>
                    <a:lnTo>
                      <a:pt x="501" y="514"/>
                    </a:lnTo>
                    <a:lnTo>
                      <a:pt x="500" y="517"/>
                    </a:lnTo>
                    <a:lnTo>
                      <a:pt x="499" y="519"/>
                    </a:lnTo>
                    <a:lnTo>
                      <a:pt x="498" y="521"/>
                    </a:lnTo>
                    <a:lnTo>
                      <a:pt x="497" y="523"/>
                    </a:lnTo>
                    <a:lnTo>
                      <a:pt x="498" y="522"/>
                    </a:lnTo>
                    <a:lnTo>
                      <a:pt x="500" y="521"/>
                    </a:lnTo>
                    <a:lnTo>
                      <a:pt x="499" y="523"/>
                    </a:lnTo>
                    <a:lnTo>
                      <a:pt x="498" y="525"/>
                    </a:lnTo>
                    <a:lnTo>
                      <a:pt x="500" y="524"/>
                    </a:lnTo>
                    <a:lnTo>
                      <a:pt x="503" y="524"/>
                    </a:lnTo>
                    <a:lnTo>
                      <a:pt x="504" y="522"/>
                    </a:lnTo>
                    <a:lnTo>
                      <a:pt x="505" y="520"/>
                    </a:lnTo>
                    <a:lnTo>
                      <a:pt x="508" y="519"/>
                    </a:lnTo>
                    <a:lnTo>
                      <a:pt x="509" y="518"/>
                    </a:lnTo>
                    <a:lnTo>
                      <a:pt x="509" y="519"/>
                    </a:lnTo>
                    <a:lnTo>
                      <a:pt x="508" y="520"/>
                    </a:lnTo>
                    <a:lnTo>
                      <a:pt x="507" y="521"/>
                    </a:lnTo>
                    <a:lnTo>
                      <a:pt x="507" y="522"/>
                    </a:lnTo>
                    <a:lnTo>
                      <a:pt x="505" y="523"/>
                    </a:lnTo>
                    <a:lnTo>
                      <a:pt x="503" y="524"/>
                    </a:lnTo>
                    <a:lnTo>
                      <a:pt x="501" y="525"/>
                    </a:lnTo>
                    <a:lnTo>
                      <a:pt x="500" y="527"/>
                    </a:lnTo>
                    <a:lnTo>
                      <a:pt x="501" y="527"/>
                    </a:lnTo>
                    <a:lnTo>
                      <a:pt x="505" y="526"/>
                    </a:lnTo>
                    <a:lnTo>
                      <a:pt x="507" y="525"/>
                    </a:lnTo>
                    <a:lnTo>
                      <a:pt x="509" y="525"/>
                    </a:lnTo>
                    <a:lnTo>
                      <a:pt x="509" y="524"/>
                    </a:lnTo>
                    <a:lnTo>
                      <a:pt x="510" y="523"/>
                    </a:lnTo>
                    <a:lnTo>
                      <a:pt x="511" y="521"/>
                    </a:lnTo>
                    <a:lnTo>
                      <a:pt x="511" y="521"/>
                    </a:lnTo>
                    <a:lnTo>
                      <a:pt x="513" y="520"/>
                    </a:lnTo>
                    <a:lnTo>
                      <a:pt x="515" y="519"/>
                    </a:lnTo>
                    <a:lnTo>
                      <a:pt x="514" y="521"/>
                    </a:lnTo>
                    <a:lnTo>
                      <a:pt x="513" y="523"/>
                    </a:lnTo>
                    <a:lnTo>
                      <a:pt x="511" y="525"/>
                    </a:lnTo>
                    <a:lnTo>
                      <a:pt x="510" y="527"/>
                    </a:lnTo>
                    <a:lnTo>
                      <a:pt x="512" y="526"/>
                    </a:lnTo>
                    <a:lnTo>
                      <a:pt x="514" y="526"/>
                    </a:lnTo>
                    <a:lnTo>
                      <a:pt x="513" y="527"/>
                    </a:lnTo>
                    <a:lnTo>
                      <a:pt x="512" y="529"/>
                    </a:lnTo>
                    <a:lnTo>
                      <a:pt x="510" y="531"/>
                    </a:lnTo>
                    <a:lnTo>
                      <a:pt x="509" y="534"/>
                    </a:lnTo>
                    <a:lnTo>
                      <a:pt x="511" y="534"/>
                    </a:lnTo>
                    <a:lnTo>
                      <a:pt x="513" y="533"/>
                    </a:lnTo>
                    <a:lnTo>
                      <a:pt x="517" y="530"/>
                    </a:lnTo>
                    <a:lnTo>
                      <a:pt x="520" y="530"/>
                    </a:lnTo>
                    <a:lnTo>
                      <a:pt x="522" y="529"/>
                    </a:lnTo>
                    <a:lnTo>
                      <a:pt x="521" y="531"/>
                    </a:lnTo>
                    <a:lnTo>
                      <a:pt x="520" y="534"/>
                    </a:lnTo>
                    <a:lnTo>
                      <a:pt x="519" y="534"/>
                    </a:lnTo>
                    <a:lnTo>
                      <a:pt x="517" y="535"/>
                    </a:lnTo>
                    <a:lnTo>
                      <a:pt x="515" y="535"/>
                    </a:lnTo>
                    <a:lnTo>
                      <a:pt x="515" y="535"/>
                    </a:lnTo>
                    <a:lnTo>
                      <a:pt x="514" y="537"/>
                    </a:lnTo>
                    <a:lnTo>
                      <a:pt x="512" y="539"/>
                    </a:lnTo>
                    <a:lnTo>
                      <a:pt x="514" y="539"/>
                    </a:lnTo>
                    <a:lnTo>
                      <a:pt x="516" y="538"/>
                    </a:lnTo>
                    <a:lnTo>
                      <a:pt x="520" y="537"/>
                    </a:lnTo>
                    <a:lnTo>
                      <a:pt x="521" y="536"/>
                    </a:lnTo>
                    <a:lnTo>
                      <a:pt x="524" y="535"/>
                    </a:lnTo>
                    <a:lnTo>
                      <a:pt x="525" y="535"/>
                    </a:lnTo>
                    <a:lnTo>
                      <a:pt x="524" y="537"/>
                    </a:lnTo>
                    <a:lnTo>
                      <a:pt x="523" y="539"/>
                    </a:lnTo>
                    <a:lnTo>
                      <a:pt x="525" y="538"/>
                    </a:lnTo>
                    <a:lnTo>
                      <a:pt x="527" y="537"/>
                    </a:lnTo>
                    <a:lnTo>
                      <a:pt x="526" y="539"/>
                    </a:lnTo>
                    <a:lnTo>
                      <a:pt x="525" y="541"/>
                    </a:lnTo>
                    <a:lnTo>
                      <a:pt x="523" y="543"/>
                    </a:lnTo>
                    <a:lnTo>
                      <a:pt x="522" y="545"/>
                    </a:lnTo>
                    <a:lnTo>
                      <a:pt x="521" y="547"/>
                    </a:lnTo>
                    <a:lnTo>
                      <a:pt x="520" y="550"/>
                    </a:lnTo>
                    <a:lnTo>
                      <a:pt x="522" y="548"/>
                    </a:lnTo>
                    <a:lnTo>
                      <a:pt x="524" y="547"/>
                    </a:lnTo>
                    <a:lnTo>
                      <a:pt x="523" y="550"/>
                    </a:lnTo>
                    <a:lnTo>
                      <a:pt x="521" y="552"/>
                    </a:lnTo>
                    <a:lnTo>
                      <a:pt x="523" y="551"/>
                    </a:lnTo>
                    <a:lnTo>
                      <a:pt x="525" y="551"/>
                    </a:lnTo>
                    <a:lnTo>
                      <a:pt x="524" y="553"/>
                    </a:lnTo>
                    <a:lnTo>
                      <a:pt x="523" y="555"/>
                    </a:lnTo>
                    <a:lnTo>
                      <a:pt x="525" y="554"/>
                    </a:lnTo>
                    <a:lnTo>
                      <a:pt x="527" y="553"/>
                    </a:lnTo>
                    <a:lnTo>
                      <a:pt x="528" y="551"/>
                    </a:lnTo>
                    <a:lnTo>
                      <a:pt x="529" y="548"/>
                    </a:lnTo>
                    <a:lnTo>
                      <a:pt x="531" y="547"/>
                    </a:lnTo>
                    <a:lnTo>
                      <a:pt x="533" y="547"/>
                    </a:lnTo>
                    <a:lnTo>
                      <a:pt x="532" y="550"/>
                    </a:lnTo>
                    <a:lnTo>
                      <a:pt x="531" y="552"/>
                    </a:lnTo>
                    <a:lnTo>
                      <a:pt x="533" y="551"/>
                    </a:lnTo>
                    <a:lnTo>
                      <a:pt x="536" y="550"/>
                    </a:lnTo>
                    <a:lnTo>
                      <a:pt x="534" y="552"/>
                    </a:lnTo>
                    <a:lnTo>
                      <a:pt x="532" y="554"/>
                    </a:lnTo>
                    <a:lnTo>
                      <a:pt x="530" y="555"/>
                    </a:lnTo>
                    <a:lnTo>
                      <a:pt x="528" y="556"/>
                    </a:lnTo>
                    <a:lnTo>
                      <a:pt x="527" y="557"/>
                    </a:lnTo>
                    <a:lnTo>
                      <a:pt x="526" y="559"/>
                    </a:lnTo>
                    <a:lnTo>
                      <a:pt x="528" y="559"/>
                    </a:lnTo>
                    <a:lnTo>
                      <a:pt x="530" y="558"/>
                    </a:lnTo>
                    <a:lnTo>
                      <a:pt x="532" y="557"/>
                    </a:lnTo>
                    <a:lnTo>
                      <a:pt x="534" y="557"/>
                    </a:lnTo>
                    <a:lnTo>
                      <a:pt x="537" y="556"/>
                    </a:lnTo>
                    <a:lnTo>
                      <a:pt x="539" y="555"/>
                    </a:lnTo>
                    <a:lnTo>
                      <a:pt x="538" y="557"/>
                    </a:lnTo>
                    <a:lnTo>
                      <a:pt x="537" y="559"/>
                    </a:lnTo>
                    <a:lnTo>
                      <a:pt x="539" y="558"/>
                    </a:lnTo>
                    <a:lnTo>
                      <a:pt x="540" y="558"/>
                    </a:lnTo>
                    <a:lnTo>
                      <a:pt x="539" y="560"/>
                    </a:lnTo>
                    <a:lnTo>
                      <a:pt x="538" y="561"/>
                    </a:lnTo>
                    <a:lnTo>
                      <a:pt x="540" y="561"/>
                    </a:lnTo>
                    <a:lnTo>
                      <a:pt x="542" y="560"/>
                    </a:lnTo>
                    <a:lnTo>
                      <a:pt x="541" y="562"/>
                    </a:lnTo>
                    <a:lnTo>
                      <a:pt x="540" y="564"/>
                    </a:lnTo>
                    <a:lnTo>
                      <a:pt x="542" y="563"/>
                    </a:lnTo>
                    <a:lnTo>
                      <a:pt x="544" y="562"/>
                    </a:lnTo>
                    <a:lnTo>
                      <a:pt x="543" y="564"/>
                    </a:lnTo>
                    <a:lnTo>
                      <a:pt x="541" y="567"/>
                    </a:lnTo>
                    <a:lnTo>
                      <a:pt x="539" y="568"/>
                    </a:lnTo>
                    <a:lnTo>
                      <a:pt x="537" y="569"/>
                    </a:lnTo>
                    <a:lnTo>
                      <a:pt x="536" y="571"/>
                    </a:lnTo>
                    <a:lnTo>
                      <a:pt x="534" y="573"/>
                    </a:lnTo>
                    <a:lnTo>
                      <a:pt x="537" y="572"/>
                    </a:lnTo>
                    <a:lnTo>
                      <a:pt x="539" y="571"/>
                    </a:lnTo>
                    <a:lnTo>
                      <a:pt x="543" y="570"/>
                    </a:lnTo>
                    <a:lnTo>
                      <a:pt x="545" y="569"/>
                    </a:lnTo>
                    <a:lnTo>
                      <a:pt x="547" y="568"/>
                    </a:lnTo>
                    <a:lnTo>
                      <a:pt x="546" y="570"/>
                    </a:lnTo>
                    <a:lnTo>
                      <a:pt x="544" y="572"/>
                    </a:lnTo>
                    <a:lnTo>
                      <a:pt x="546" y="571"/>
                    </a:lnTo>
                    <a:lnTo>
                      <a:pt x="548" y="571"/>
                    </a:lnTo>
                    <a:lnTo>
                      <a:pt x="547" y="572"/>
                    </a:lnTo>
                    <a:lnTo>
                      <a:pt x="546" y="574"/>
                    </a:lnTo>
                    <a:lnTo>
                      <a:pt x="544" y="575"/>
                    </a:lnTo>
                    <a:lnTo>
                      <a:pt x="542" y="576"/>
                    </a:lnTo>
                    <a:lnTo>
                      <a:pt x="541" y="578"/>
                    </a:lnTo>
                    <a:lnTo>
                      <a:pt x="540" y="580"/>
                    </a:lnTo>
                    <a:lnTo>
                      <a:pt x="541" y="579"/>
                    </a:lnTo>
                    <a:lnTo>
                      <a:pt x="544" y="578"/>
                    </a:lnTo>
                    <a:lnTo>
                      <a:pt x="546" y="578"/>
                    </a:lnTo>
                    <a:lnTo>
                      <a:pt x="547" y="577"/>
                    </a:lnTo>
                    <a:lnTo>
                      <a:pt x="550" y="576"/>
                    </a:lnTo>
                    <a:lnTo>
                      <a:pt x="551" y="575"/>
                    </a:lnTo>
                    <a:lnTo>
                      <a:pt x="550" y="577"/>
                    </a:lnTo>
                    <a:lnTo>
                      <a:pt x="549" y="579"/>
                    </a:lnTo>
                    <a:lnTo>
                      <a:pt x="551" y="579"/>
                    </a:lnTo>
                    <a:lnTo>
                      <a:pt x="554" y="578"/>
                    </a:lnTo>
                    <a:lnTo>
                      <a:pt x="553" y="580"/>
                    </a:lnTo>
                    <a:lnTo>
                      <a:pt x="551" y="583"/>
                    </a:lnTo>
                    <a:lnTo>
                      <a:pt x="554" y="581"/>
                    </a:lnTo>
                    <a:lnTo>
                      <a:pt x="556" y="580"/>
                    </a:lnTo>
                    <a:lnTo>
                      <a:pt x="554" y="583"/>
                    </a:lnTo>
                    <a:lnTo>
                      <a:pt x="553" y="585"/>
                    </a:lnTo>
                    <a:lnTo>
                      <a:pt x="550" y="586"/>
                    </a:lnTo>
                    <a:lnTo>
                      <a:pt x="548" y="587"/>
                    </a:lnTo>
                    <a:lnTo>
                      <a:pt x="547" y="589"/>
                    </a:lnTo>
                    <a:lnTo>
                      <a:pt x="546" y="590"/>
                    </a:lnTo>
                    <a:lnTo>
                      <a:pt x="548" y="590"/>
                    </a:lnTo>
                    <a:lnTo>
                      <a:pt x="550" y="589"/>
                    </a:lnTo>
                    <a:lnTo>
                      <a:pt x="553" y="588"/>
                    </a:lnTo>
                    <a:lnTo>
                      <a:pt x="555" y="588"/>
                    </a:lnTo>
                    <a:lnTo>
                      <a:pt x="554" y="590"/>
                    </a:lnTo>
                    <a:lnTo>
                      <a:pt x="551" y="591"/>
                    </a:lnTo>
                    <a:lnTo>
                      <a:pt x="554" y="591"/>
                    </a:lnTo>
                    <a:lnTo>
                      <a:pt x="556" y="590"/>
                    </a:lnTo>
                    <a:lnTo>
                      <a:pt x="557" y="589"/>
                    </a:lnTo>
                    <a:lnTo>
                      <a:pt x="558" y="588"/>
                    </a:lnTo>
                    <a:lnTo>
                      <a:pt x="558" y="587"/>
                    </a:lnTo>
                    <a:lnTo>
                      <a:pt x="559" y="586"/>
                    </a:lnTo>
                    <a:lnTo>
                      <a:pt x="561" y="585"/>
                    </a:lnTo>
                    <a:lnTo>
                      <a:pt x="563" y="585"/>
                    </a:lnTo>
                    <a:lnTo>
                      <a:pt x="562" y="587"/>
                    </a:lnTo>
                    <a:lnTo>
                      <a:pt x="560" y="589"/>
                    </a:lnTo>
                    <a:lnTo>
                      <a:pt x="559" y="591"/>
                    </a:lnTo>
                    <a:lnTo>
                      <a:pt x="558" y="592"/>
                    </a:lnTo>
                    <a:lnTo>
                      <a:pt x="560" y="592"/>
                    </a:lnTo>
                    <a:lnTo>
                      <a:pt x="562" y="591"/>
                    </a:lnTo>
                    <a:lnTo>
                      <a:pt x="561" y="593"/>
                    </a:lnTo>
                    <a:lnTo>
                      <a:pt x="559" y="595"/>
                    </a:lnTo>
                    <a:lnTo>
                      <a:pt x="557" y="596"/>
                    </a:lnTo>
                    <a:lnTo>
                      <a:pt x="556" y="596"/>
                    </a:lnTo>
                    <a:lnTo>
                      <a:pt x="554" y="598"/>
                    </a:lnTo>
                    <a:lnTo>
                      <a:pt x="553" y="601"/>
                    </a:lnTo>
                    <a:lnTo>
                      <a:pt x="555" y="601"/>
                    </a:lnTo>
                    <a:lnTo>
                      <a:pt x="557" y="600"/>
                    </a:lnTo>
                    <a:lnTo>
                      <a:pt x="561" y="597"/>
                    </a:lnTo>
                    <a:lnTo>
                      <a:pt x="565" y="596"/>
                    </a:lnTo>
                    <a:lnTo>
                      <a:pt x="567" y="595"/>
                    </a:lnTo>
                    <a:lnTo>
                      <a:pt x="570" y="594"/>
                    </a:lnTo>
                    <a:lnTo>
                      <a:pt x="569" y="596"/>
                    </a:lnTo>
                    <a:lnTo>
                      <a:pt x="567" y="598"/>
                    </a:lnTo>
                    <a:lnTo>
                      <a:pt x="565" y="601"/>
                    </a:lnTo>
                    <a:lnTo>
                      <a:pt x="564" y="603"/>
                    </a:lnTo>
                    <a:lnTo>
                      <a:pt x="566" y="602"/>
                    </a:lnTo>
                    <a:lnTo>
                      <a:pt x="569" y="602"/>
                    </a:lnTo>
                    <a:lnTo>
                      <a:pt x="567" y="604"/>
                    </a:lnTo>
                    <a:lnTo>
                      <a:pt x="566" y="605"/>
                    </a:lnTo>
                    <a:lnTo>
                      <a:pt x="569" y="605"/>
                    </a:lnTo>
                    <a:lnTo>
                      <a:pt x="571" y="604"/>
                    </a:lnTo>
                    <a:lnTo>
                      <a:pt x="570" y="606"/>
                    </a:lnTo>
                    <a:lnTo>
                      <a:pt x="567" y="608"/>
                    </a:lnTo>
                    <a:lnTo>
                      <a:pt x="570" y="607"/>
                    </a:lnTo>
                    <a:lnTo>
                      <a:pt x="572" y="606"/>
                    </a:lnTo>
                    <a:lnTo>
                      <a:pt x="571" y="608"/>
                    </a:lnTo>
                    <a:lnTo>
                      <a:pt x="570" y="610"/>
                    </a:lnTo>
                    <a:lnTo>
                      <a:pt x="572" y="610"/>
                    </a:lnTo>
                    <a:lnTo>
                      <a:pt x="574" y="609"/>
                    </a:lnTo>
                    <a:lnTo>
                      <a:pt x="576" y="608"/>
                    </a:lnTo>
                    <a:lnTo>
                      <a:pt x="578" y="607"/>
                    </a:lnTo>
                    <a:lnTo>
                      <a:pt x="577" y="609"/>
                    </a:lnTo>
                    <a:lnTo>
                      <a:pt x="575" y="611"/>
                    </a:lnTo>
                    <a:lnTo>
                      <a:pt x="577" y="611"/>
                    </a:lnTo>
                    <a:lnTo>
                      <a:pt x="579" y="610"/>
                    </a:lnTo>
                    <a:lnTo>
                      <a:pt x="578" y="612"/>
                    </a:lnTo>
                    <a:lnTo>
                      <a:pt x="577" y="614"/>
                    </a:lnTo>
                    <a:lnTo>
                      <a:pt x="579" y="613"/>
                    </a:lnTo>
                    <a:lnTo>
                      <a:pt x="581" y="612"/>
                    </a:lnTo>
                    <a:lnTo>
                      <a:pt x="580" y="614"/>
                    </a:lnTo>
                    <a:lnTo>
                      <a:pt x="579" y="617"/>
                    </a:lnTo>
                    <a:lnTo>
                      <a:pt x="581" y="616"/>
                    </a:lnTo>
                    <a:lnTo>
                      <a:pt x="582" y="616"/>
                    </a:lnTo>
                    <a:lnTo>
                      <a:pt x="581" y="618"/>
                    </a:lnTo>
                    <a:lnTo>
                      <a:pt x="580" y="620"/>
                    </a:lnTo>
                    <a:lnTo>
                      <a:pt x="579" y="620"/>
                    </a:lnTo>
                    <a:lnTo>
                      <a:pt x="578" y="620"/>
                    </a:lnTo>
                    <a:lnTo>
                      <a:pt x="577" y="621"/>
                    </a:lnTo>
                    <a:lnTo>
                      <a:pt x="576" y="621"/>
                    </a:lnTo>
                    <a:lnTo>
                      <a:pt x="577" y="619"/>
                    </a:lnTo>
                    <a:lnTo>
                      <a:pt x="579" y="617"/>
                    </a:lnTo>
                    <a:lnTo>
                      <a:pt x="576" y="618"/>
                    </a:lnTo>
                    <a:lnTo>
                      <a:pt x="575" y="619"/>
                    </a:lnTo>
                    <a:lnTo>
                      <a:pt x="576" y="617"/>
                    </a:lnTo>
                    <a:lnTo>
                      <a:pt x="577" y="614"/>
                    </a:lnTo>
                    <a:lnTo>
                      <a:pt x="575" y="614"/>
                    </a:lnTo>
                    <a:lnTo>
                      <a:pt x="573" y="616"/>
                    </a:lnTo>
                    <a:lnTo>
                      <a:pt x="572" y="618"/>
                    </a:lnTo>
                    <a:lnTo>
                      <a:pt x="571" y="620"/>
                    </a:lnTo>
                    <a:lnTo>
                      <a:pt x="573" y="619"/>
                    </a:lnTo>
                    <a:lnTo>
                      <a:pt x="575" y="619"/>
                    </a:lnTo>
                    <a:lnTo>
                      <a:pt x="573" y="621"/>
                    </a:lnTo>
                    <a:lnTo>
                      <a:pt x="572" y="622"/>
                    </a:lnTo>
                    <a:lnTo>
                      <a:pt x="574" y="622"/>
                    </a:lnTo>
                    <a:lnTo>
                      <a:pt x="576" y="621"/>
                    </a:lnTo>
                    <a:lnTo>
                      <a:pt x="575" y="623"/>
                    </a:lnTo>
                    <a:lnTo>
                      <a:pt x="574" y="625"/>
                    </a:lnTo>
                    <a:lnTo>
                      <a:pt x="576" y="624"/>
                    </a:lnTo>
                    <a:lnTo>
                      <a:pt x="578" y="623"/>
                    </a:lnTo>
                    <a:lnTo>
                      <a:pt x="582" y="622"/>
                    </a:lnTo>
                    <a:lnTo>
                      <a:pt x="584" y="621"/>
                    </a:lnTo>
                    <a:lnTo>
                      <a:pt x="587" y="621"/>
                    </a:lnTo>
                    <a:lnTo>
                      <a:pt x="586" y="622"/>
                    </a:lnTo>
                    <a:lnTo>
                      <a:pt x="583" y="624"/>
                    </a:lnTo>
                    <a:lnTo>
                      <a:pt x="586" y="624"/>
                    </a:lnTo>
                    <a:lnTo>
                      <a:pt x="588" y="623"/>
                    </a:lnTo>
                    <a:lnTo>
                      <a:pt x="587" y="625"/>
                    </a:lnTo>
                    <a:lnTo>
                      <a:pt x="586" y="627"/>
                    </a:lnTo>
                    <a:lnTo>
                      <a:pt x="584" y="629"/>
                    </a:lnTo>
                    <a:lnTo>
                      <a:pt x="582" y="631"/>
                    </a:lnTo>
                    <a:lnTo>
                      <a:pt x="584" y="630"/>
                    </a:lnTo>
                    <a:lnTo>
                      <a:pt x="587" y="629"/>
                    </a:lnTo>
                    <a:lnTo>
                      <a:pt x="590" y="628"/>
                    </a:lnTo>
                    <a:lnTo>
                      <a:pt x="591" y="628"/>
                    </a:lnTo>
                    <a:lnTo>
                      <a:pt x="590" y="630"/>
                    </a:lnTo>
                    <a:lnTo>
                      <a:pt x="589" y="633"/>
                    </a:lnTo>
                    <a:lnTo>
                      <a:pt x="587" y="633"/>
                    </a:lnTo>
                    <a:lnTo>
                      <a:pt x="584" y="634"/>
                    </a:lnTo>
                    <a:lnTo>
                      <a:pt x="583" y="636"/>
                    </a:lnTo>
                    <a:lnTo>
                      <a:pt x="582" y="638"/>
                    </a:lnTo>
                    <a:lnTo>
                      <a:pt x="584" y="637"/>
                    </a:lnTo>
                    <a:lnTo>
                      <a:pt x="587" y="637"/>
                    </a:lnTo>
                    <a:lnTo>
                      <a:pt x="584" y="638"/>
                    </a:lnTo>
                    <a:lnTo>
                      <a:pt x="583" y="640"/>
                    </a:lnTo>
                    <a:lnTo>
                      <a:pt x="578" y="648"/>
                    </a:lnTo>
                    <a:lnTo>
                      <a:pt x="580" y="647"/>
                    </a:lnTo>
                    <a:lnTo>
                      <a:pt x="582" y="647"/>
                    </a:lnTo>
                    <a:lnTo>
                      <a:pt x="584" y="646"/>
                    </a:lnTo>
                    <a:lnTo>
                      <a:pt x="587" y="645"/>
                    </a:lnTo>
                    <a:lnTo>
                      <a:pt x="588" y="645"/>
                    </a:lnTo>
                    <a:lnTo>
                      <a:pt x="589" y="643"/>
                    </a:lnTo>
                    <a:lnTo>
                      <a:pt x="589" y="642"/>
                    </a:lnTo>
                    <a:lnTo>
                      <a:pt x="590" y="641"/>
                    </a:lnTo>
                    <a:lnTo>
                      <a:pt x="588" y="642"/>
                    </a:lnTo>
                    <a:lnTo>
                      <a:pt x="586" y="643"/>
                    </a:lnTo>
                    <a:lnTo>
                      <a:pt x="587" y="641"/>
                    </a:lnTo>
                    <a:lnTo>
                      <a:pt x="588" y="639"/>
                    </a:lnTo>
                    <a:lnTo>
                      <a:pt x="589" y="637"/>
                    </a:lnTo>
                    <a:lnTo>
                      <a:pt x="591" y="635"/>
                    </a:lnTo>
                    <a:lnTo>
                      <a:pt x="591" y="635"/>
                    </a:lnTo>
                    <a:lnTo>
                      <a:pt x="592" y="634"/>
                    </a:lnTo>
                    <a:lnTo>
                      <a:pt x="594" y="634"/>
                    </a:lnTo>
                    <a:lnTo>
                      <a:pt x="594" y="634"/>
                    </a:lnTo>
                    <a:lnTo>
                      <a:pt x="593" y="636"/>
                    </a:lnTo>
                    <a:lnTo>
                      <a:pt x="592" y="638"/>
                    </a:lnTo>
                    <a:lnTo>
                      <a:pt x="594" y="637"/>
                    </a:lnTo>
                    <a:lnTo>
                      <a:pt x="596" y="636"/>
                    </a:lnTo>
                    <a:lnTo>
                      <a:pt x="595" y="638"/>
                    </a:lnTo>
                    <a:lnTo>
                      <a:pt x="594" y="640"/>
                    </a:lnTo>
                    <a:lnTo>
                      <a:pt x="596" y="639"/>
                    </a:lnTo>
                    <a:lnTo>
                      <a:pt x="598" y="638"/>
                    </a:lnTo>
                    <a:lnTo>
                      <a:pt x="597" y="640"/>
                    </a:lnTo>
                    <a:lnTo>
                      <a:pt x="595" y="642"/>
                    </a:lnTo>
                    <a:lnTo>
                      <a:pt x="597" y="642"/>
                    </a:lnTo>
                    <a:lnTo>
                      <a:pt x="599" y="641"/>
                    </a:lnTo>
                    <a:lnTo>
                      <a:pt x="598" y="643"/>
                    </a:lnTo>
                    <a:lnTo>
                      <a:pt x="597" y="645"/>
                    </a:lnTo>
                    <a:lnTo>
                      <a:pt x="595" y="647"/>
                    </a:lnTo>
                    <a:lnTo>
                      <a:pt x="594" y="650"/>
                    </a:lnTo>
                    <a:lnTo>
                      <a:pt x="596" y="648"/>
                    </a:lnTo>
                    <a:lnTo>
                      <a:pt x="598" y="647"/>
                    </a:lnTo>
                    <a:lnTo>
                      <a:pt x="597" y="650"/>
                    </a:lnTo>
                    <a:lnTo>
                      <a:pt x="596" y="652"/>
                    </a:lnTo>
                    <a:lnTo>
                      <a:pt x="598" y="651"/>
                    </a:lnTo>
                    <a:lnTo>
                      <a:pt x="600" y="651"/>
                    </a:lnTo>
                    <a:lnTo>
                      <a:pt x="603" y="650"/>
                    </a:lnTo>
                    <a:lnTo>
                      <a:pt x="605" y="648"/>
                    </a:lnTo>
                    <a:lnTo>
                      <a:pt x="604" y="651"/>
                    </a:lnTo>
                    <a:lnTo>
                      <a:pt x="603" y="653"/>
                    </a:lnTo>
                    <a:lnTo>
                      <a:pt x="605" y="652"/>
                    </a:lnTo>
                    <a:lnTo>
                      <a:pt x="606" y="652"/>
                    </a:lnTo>
                    <a:lnTo>
                      <a:pt x="605" y="653"/>
                    </a:lnTo>
                    <a:lnTo>
                      <a:pt x="604" y="655"/>
                    </a:lnTo>
                    <a:lnTo>
                      <a:pt x="603" y="657"/>
                    </a:lnTo>
                    <a:lnTo>
                      <a:pt x="601" y="659"/>
                    </a:lnTo>
                    <a:lnTo>
                      <a:pt x="604" y="659"/>
                    </a:lnTo>
                    <a:lnTo>
                      <a:pt x="606" y="658"/>
                    </a:lnTo>
                    <a:lnTo>
                      <a:pt x="610" y="656"/>
                    </a:lnTo>
                    <a:lnTo>
                      <a:pt x="612" y="656"/>
                    </a:lnTo>
                    <a:lnTo>
                      <a:pt x="614" y="655"/>
                    </a:lnTo>
                    <a:lnTo>
                      <a:pt x="612" y="657"/>
                    </a:lnTo>
                    <a:lnTo>
                      <a:pt x="611" y="659"/>
                    </a:lnTo>
                    <a:lnTo>
                      <a:pt x="609" y="660"/>
                    </a:lnTo>
                    <a:lnTo>
                      <a:pt x="607" y="660"/>
                    </a:lnTo>
                    <a:lnTo>
                      <a:pt x="606" y="662"/>
                    </a:lnTo>
                    <a:lnTo>
                      <a:pt x="605" y="664"/>
                    </a:lnTo>
                    <a:lnTo>
                      <a:pt x="601" y="669"/>
                    </a:lnTo>
                    <a:lnTo>
                      <a:pt x="599" y="673"/>
                    </a:lnTo>
                    <a:lnTo>
                      <a:pt x="608" y="670"/>
                    </a:lnTo>
                    <a:lnTo>
                      <a:pt x="610" y="669"/>
                    </a:lnTo>
                    <a:lnTo>
                      <a:pt x="612" y="669"/>
                    </a:lnTo>
                    <a:lnTo>
                      <a:pt x="611" y="670"/>
                    </a:lnTo>
                    <a:lnTo>
                      <a:pt x="610" y="672"/>
                    </a:lnTo>
                    <a:lnTo>
                      <a:pt x="612" y="672"/>
                    </a:lnTo>
                    <a:lnTo>
                      <a:pt x="613" y="671"/>
                    </a:lnTo>
                    <a:lnTo>
                      <a:pt x="612" y="673"/>
                    </a:lnTo>
                    <a:lnTo>
                      <a:pt x="611" y="675"/>
                    </a:lnTo>
                    <a:lnTo>
                      <a:pt x="609" y="675"/>
                    </a:lnTo>
                    <a:lnTo>
                      <a:pt x="607" y="676"/>
                    </a:lnTo>
                    <a:lnTo>
                      <a:pt x="606" y="678"/>
                    </a:lnTo>
                    <a:lnTo>
                      <a:pt x="605" y="680"/>
                    </a:lnTo>
                    <a:lnTo>
                      <a:pt x="607" y="679"/>
                    </a:lnTo>
                    <a:lnTo>
                      <a:pt x="609" y="679"/>
                    </a:lnTo>
                    <a:lnTo>
                      <a:pt x="610" y="677"/>
                    </a:lnTo>
                    <a:lnTo>
                      <a:pt x="611" y="675"/>
                    </a:lnTo>
                    <a:lnTo>
                      <a:pt x="613" y="674"/>
                    </a:lnTo>
                    <a:lnTo>
                      <a:pt x="615" y="673"/>
                    </a:lnTo>
                    <a:lnTo>
                      <a:pt x="614" y="675"/>
                    </a:lnTo>
                    <a:lnTo>
                      <a:pt x="613" y="677"/>
                    </a:lnTo>
                    <a:lnTo>
                      <a:pt x="615" y="676"/>
                    </a:lnTo>
                    <a:lnTo>
                      <a:pt x="617" y="676"/>
                    </a:lnTo>
                    <a:lnTo>
                      <a:pt x="616" y="678"/>
                    </a:lnTo>
                    <a:lnTo>
                      <a:pt x="614" y="680"/>
                    </a:lnTo>
                    <a:lnTo>
                      <a:pt x="613" y="683"/>
                    </a:lnTo>
                    <a:lnTo>
                      <a:pt x="612" y="684"/>
                    </a:lnTo>
                    <a:lnTo>
                      <a:pt x="611" y="686"/>
                    </a:lnTo>
                    <a:lnTo>
                      <a:pt x="609" y="688"/>
                    </a:lnTo>
                    <a:lnTo>
                      <a:pt x="611" y="688"/>
                    </a:lnTo>
                    <a:lnTo>
                      <a:pt x="613" y="687"/>
                    </a:lnTo>
                    <a:lnTo>
                      <a:pt x="612" y="689"/>
                    </a:lnTo>
                    <a:lnTo>
                      <a:pt x="611" y="691"/>
                    </a:lnTo>
                    <a:lnTo>
                      <a:pt x="613" y="690"/>
                    </a:lnTo>
                    <a:lnTo>
                      <a:pt x="615" y="689"/>
                    </a:lnTo>
                    <a:lnTo>
                      <a:pt x="614" y="691"/>
                    </a:lnTo>
                    <a:lnTo>
                      <a:pt x="613" y="693"/>
                    </a:lnTo>
                    <a:lnTo>
                      <a:pt x="614" y="693"/>
                    </a:lnTo>
                    <a:lnTo>
                      <a:pt x="617" y="692"/>
                    </a:lnTo>
                    <a:lnTo>
                      <a:pt x="621" y="690"/>
                    </a:lnTo>
                    <a:lnTo>
                      <a:pt x="629" y="687"/>
                    </a:lnTo>
                    <a:lnTo>
                      <a:pt x="625" y="695"/>
                    </a:lnTo>
                    <a:lnTo>
                      <a:pt x="623" y="696"/>
                    </a:lnTo>
                    <a:lnTo>
                      <a:pt x="621" y="697"/>
                    </a:lnTo>
                    <a:lnTo>
                      <a:pt x="621" y="696"/>
                    </a:lnTo>
                    <a:lnTo>
                      <a:pt x="621" y="696"/>
                    </a:lnTo>
                    <a:lnTo>
                      <a:pt x="621" y="695"/>
                    </a:lnTo>
                    <a:lnTo>
                      <a:pt x="622" y="695"/>
                    </a:lnTo>
                    <a:lnTo>
                      <a:pt x="623" y="693"/>
                    </a:lnTo>
                    <a:lnTo>
                      <a:pt x="623" y="693"/>
                    </a:lnTo>
                    <a:lnTo>
                      <a:pt x="621" y="693"/>
                    </a:lnTo>
                    <a:lnTo>
                      <a:pt x="619" y="694"/>
                    </a:lnTo>
                    <a:lnTo>
                      <a:pt x="617" y="696"/>
                    </a:lnTo>
                    <a:lnTo>
                      <a:pt x="616" y="698"/>
                    </a:lnTo>
                    <a:lnTo>
                      <a:pt x="614" y="700"/>
                    </a:lnTo>
                    <a:lnTo>
                      <a:pt x="612" y="700"/>
                    </a:lnTo>
                    <a:lnTo>
                      <a:pt x="610" y="702"/>
                    </a:lnTo>
                    <a:lnTo>
                      <a:pt x="609" y="704"/>
                    </a:lnTo>
                    <a:lnTo>
                      <a:pt x="607" y="708"/>
                    </a:lnTo>
                    <a:lnTo>
                      <a:pt x="606" y="710"/>
                    </a:lnTo>
                    <a:lnTo>
                      <a:pt x="605" y="712"/>
                    </a:lnTo>
                    <a:lnTo>
                      <a:pt x="603" y="713"/>
                    </a:lnTo>
                    <a:lnTo>
                      <a:pt x="600" y="713"/>
                    </a:lnTo>
                    <a:lnTo>
                      <a:pt x="598" y="715"/>
                    </a:lnTo>
                    <a:lnTo>
                      <a:pt x="597" y="718"/>
                    </a:lnTo>
                    <a:lnTo>
                      <a:pt x="596" y="720"/>
                    </a:lnTo>
                    <a:lnTo>
                      <a:pt x="595" y="722"/>
                    </a:lnTo>
                    <a:lnTo>
                      <a:pt x="593" y="723"/>
                    </a:lnTo>
                    <a:lnTo>
                      <a:pt x="591" y="723"/>
                    </a:lnTo>
                    <a:lnTo>
                      <a:pt x="590" y="725"/>
                    </a:lnTo>
                    <a:lnTo>
                      <a:pt x="588" y="727"/>
                    </a:lnTo>
                    <a:lnTo>
                      <a:pt x="586" y="728"/>
                    </a:lnTo>
                    <a:lnTo>
                      <a:pt x="584" y="729"/>
                    </a:lnTo>
                    <a:lnTo>
                      <a:pt x="582" y="731"/>
                    </a:lnTo>
                    <a:lnTo>
                      <a:pt x="581" y="734"/>
                    </a:lnTo>
                    <a:lnTo>
                      <a:pt x="583" y="733"/>
                    </a:lnTo>
                    <a:lnTo>
                      <a:pt x="586" y="731"/>
                    </a:lnTo>
                    <a:lnTo>
                      <a:pt x="584" y="734"/>
                    </a:lnTo>
                    <a:lnTo>
                      <a:pt x="583" y="736"/>
                    </a:lnTo>
                    <a:lnTo>
                      <a:pt x="588" y="735"/>
                    </a:lnTo>
                    <a:lnTo>
                      <a:pt x="590" y="734"/>
                    </a:lnTo>
                    <a:lnTo>
                      <a:pt x="592" y="733"/>
                    </a:lnTo>
                    <a:lnTo>
                      <a:pt x="593" y="730"/>
                    </a:lnTo>
                    <a:lnTo>
                      <a:pt x="594" y="728"/>
                    </a:lnTo>
                    <a:lnTo>
                      <a:pt x="596" y="728"/>
                    </a:lnTo>
                    <a:lnTo>
                      <a:pt x="598" y="727"/>
                    </a:lnTo>
                    <a:lnTo>
                      <a:pt x="599" y="725"/>
                    </a:lnTo>
                    <a:lnTo>
                      <a:pt x="600" y="723"/>
                    </a:lnTo>
                    <a:lnTo>
                      <a:pt x="601" y="723"/>
                    </a:lnTo>
                    <a:lnTo>
                      <a:pt x="603" y="722"/>
                    </a:lnTo>
                    <a:lnTo>
                      <a:pt x="605" y="722"/>
                    </a:lnTo>
                    <a:lnTo>
                      <a:pt x="605" y="722"/>
                    </a:lnTo>
                    <a:lnTo>
                      <a:pt x="604" y="723"/>
                    </a:lnTo>
                    <a:lnTo>
                      <a:pt x="603" y="725"/>
                    </a:lnTo>
                    <a:lnTo>
                      <a:pt x="600" y="726"/>
                    </a:lnTo>
                    <a:lnTo>
                      <a:pt x="598" y="727"/>
                    </a:lnTo>
                    <a:lnTo>
                      <a:pt x="597" y="729"/>
                    </a:lnTo>
                    <a:lnTo>
                      <a:pt x="596" y="731"/>
                    </a:lnTo>
                    <a:lnTo>
                      <a:pt x="594" y="731"/>
                    </a:lnTo>
                    <a:lnTo>
                      <a:pt x="592" y="733"/>
                    </a:lnTo>
                    <a:lnTo>
                      <a:pt x="590" y="735"/>
                    </a:lnTo>
                    <a:lnTo>
                      <a:pt x="589" y="737"/>
                    </a:lnTo>
                    <a:lnTo>
                      <a:pt x="587" y="738"/>
                    </a:lnTo>
                    <a:lnTo>
                      <a:pt x="584" y="738"/>
                    </a:lnTo>
                    <a:lnTo>
                      <a:pt x="582" y="739"/>
                    </a:lnTo>
                    <a:lnTo>
                      <a:pt x="580" y="740"/>
                    </a:lnTo>
                    <a:lnTo>
                      <a:pt x="582" y="738"/>
                    </a:lnTo>
                    <a:lnTo>
                      <a:pt x="583" y="736"/>
                    </a:lnTo>
                    <a:lnTo>
                      <a:pt x="581" y="737"/>
                    </a:lnTo>
                    <a:lnTo>
                      <a:pt x="579" y="737"/>
                    </a:lnTo>
                    <a:lnTo>
                      <a:pt x="575" y="739"/>
                    </a:lnTo>
                    <a:lnTo>
                      <a:pt x="571" y="740"/>
                    </a:lnTo>
                    <a:lnTo>
                      <a:pt x="572" y="738"/>
                    </a:lnTo>
                    <a:lnTo>
                      <a:pt x="573" y="736"/>
                    </a:lnTo>
                    <a:lnTo>
                      <a:pt x="573" y="737"/>
                    </a:lnTo>
                    <a:lnTo>
                      <a:pt x="571" y="737"/>
                    </a:lnTo>
                    <a:lnTo>
                      <a:pt x="570" y="738"/>
                    </a:lnTo>
                    <a:lnTo>
                      <a:pt x="569" y="738"/>
                    </a:lnTo>
                    <a:lnTo>
                      <a:pt x="570" y="736"/>
                    </a:lnTo>
                    <a:lnTo>
                      <a:pt x="572" y="734"/>
                    </a:lnTo>
                    <a:lnTo>
                      <a:pt x="574" y="733"/>
                    </a:lnTo>
                    <a:lnTo>
                      <a:pt x="576" y="733"/>
                    </a:lnTo>
                    <a:lnTo>
                      <a:pt x="577" y="730"/>
                    </a:lnTo>
                    <a:lnTo>
                      <a:pt x="578" y="728"/>
                    </a:lnTo>
                    <a:lnTo>
                      <a:pt x="580" y="727"/>
                    </a:lnTo>
                    <a:lnTo>
                      <a:pt x="582" y="726"/>
                    </a:lnTo>
                    <a:lnTo>
                      <a:pt x="581" y="728"/>
                    </a:lnTo>
                    <a:lnTo>
                      <a:pt x="580" y="730"/>
                    </a:lnTo>
                    <a:lnTo>
                      <a:pt x="581" y="730"/>
                    </a:lnTo>
                    <a:lnTo>
                      <a:pt x="584" y="729"/>
                    </a:lnTo>
                    <a:lnTo>
                      <a:pt x="586" y="727"/>
                    </a:lnTo>
                    <a:lnTo>
                      <a:pt x="587" y="725"/>
                    </a:lnTo>
                    <a:lnTo>
                      <a:pt x="589" y="724"/>
                    </a:lnTo>
                    <a:lnTo>
                      <a:pt x="591" y="723"/>
                    </a:lnTo>
                    <a:lnTo>
                      <a:pt x="592" y="722"/>
                    </a:lnTo>
                    <a:lnTo>
                      <a:pt x="593" y="720"/>
                    </a:lnTo>
                    <a:lnTo>
                      <a:pt x="591" y="720"/>
                    </a:lnTo>
                    <a:lnTo>
                      <a:pt x="589" y="721"/>
                    </a:lnTo>
                    <a:lnTo>
                      <a:pt x="587" y="722"/>
                    </a:lnTo>
                    <a:lnTo>
                      <a:pt x="584" y="722"/>
                    </a:lnTo>
                    <a:lnTo>
                      <a:pt x="587" y="720"/>
                    </a:lnTo>
                    <a:lnTo>
                      <a:pt x="588" y="719"/>
                    </a:lnTo>
                    <a:lnTo>
                      <a:pt x="586" y="719"/>
                    </a:lnTo>
                    <a:lnTo>
                      <a:pt x="583" y="720"/>
                    </a:lnTo>
                    <a:lnTo>
                      <a:pt x="579" y="721"/>
                    </a:lnTo>
                    <a:lnTo>
                      <a:pt x="580" y="720"/>
                    </a:lnTo>
                    <a:lnTo>
                      <a:pt x="581" y="718"/>
                    </a:lnTo>
                    <a:lnTo>
                      <a:pt x="583" y="717"/>
                    </a:lnTo>
                    <a:lnTo>
                      <a:pt x="586" y="715"/>
                    </a:lnTo>
                    <a:lnTo>
                      <a:pt x="588" y="714"/>
                    </a:lnTo>
                    <a:lnTo>
                      <a:pt x="590" y="714"/>
                    </a:lnTo>
                    <a:lnTo>
                      <a:pt x="592" y="713"/>
                    </a:lnTo>
                    <a:lnTo>
                      <a:pt x="594" y="712"/>
                    </a:lnTo>
                    <a:lnTo>
                      <a:pt x="593" y="714"/>
                    </a:lnTo>
                    <a:lnTo>
                      <a:pt x="592" y="717"/>
                    </a:lnTo>
                    <a:lnTo>
                      <a:pt x="594" y="717"/>
                    </a:lnTo>
                    <a:lnTo>
                      <a:pt x="596" y="715"/>
                    </a:lnTo>
                    <a:lnTo>
                      <a:pt x="596" y="714"/>
                    </a:lnTo>
                    <a:lnTo>
                      <a:pt x="597" y="713"/>
                    </a:lnTo>
                    <a:lnTo>
                      <a:pt x="597" y="712"/>
                    </a:lnTo>
                    <a:lnTo>
                      <a:pt x="598" y="712"/>
                    </a:lnTo>
                    <a:lnTo>
                      <a:pt x="598" y="711"/>
                    </a:lnTo>
                    <a:lnTo>
                      <a:pt x="598" y="711"/>
                    </a:lnTo>
                    <a:lnTo>
                      <a:pt x="596" y="712"/>
                    </a:lnTo>
                    <a:lnTo>
                      <a:pt x="594" y="712"/>
                    </a:lnTo>
                    <a:lnTo>
                      <a:pt x="595" y="711"/>
                    </a:lnTo>
                    <a:lnTo>
                      <a:pt x="596" y="709"/>
                    </a:lnTo>
                    <a:lnTo>
                      <a:pt x="598" y="707"/>
                    </a:lnTo>
                    <a:lnTo>
                      <a:pt x="599" y="705"/>
                    </a:lnTo>
                    <a:lnTo>
                      <a:pt x="601" y="704"/>
                    </a:lnTo>
                    <a:lnTo>
                      <a:pt x="604" y="703"/>
                    </a:lnTo>
                    <a:lnTo>
                      <a:pt x="608" y="702"/>
                    </a:lnTo>
                    <a:lnTo>
                      <a:pt x="609" y="700"/>
                    </a:lnTo>
                    <a:lnTo>
                      <a:pt x="610" y="697"/>
                    </a:lnTo>
                    <a:lnTo>
                      <a:pt x="612" y="695"/>
                    </a:lnTo>
                    <a:lnTo>
                      <a:pt x="613" y="693"/>
                    </a:lnTo>
                    <a:lnTo>
                      <a:pt x="611" y="694"/>
                    </a:lnTo>
                    <a:lnTo>
                      <a:pt x="609" y="695"/>
                    </a:lnTo>
                    <a:lnTo>
                      <a:pt x="610" y="693"/>
                    </a:lnTo>
                    <a:lnTo>
                      <a:pt x="611" y="691"/>
                    </a:lnTo>
                    <a:lnTo>
                      <a:pt x="609" y="691"/>
                    </a:lnTo>
                    <a:lnTo>
                      <a:pt x="607" y="692"/>
                    </a:lnTo>
                    <a:lnTo>
                      <a:pt x="606" y="694"/>
                    </a:lnTo>
                    <a:lnTo>
                      <a:pt x="605" y="696"/>
                    </a:lnTo>
                    <a:lnTo>
                      <a:pt x="603" y="698"/>
                    </a:lnTo>
                    <a:lnTo>
                      <a:pt x="601" y="701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9" y="700"/>
                    </a:lnTo>
                    <a:lnTo>
                      <a:pt x="600" y="697"/>
                    </a:lnTo>
                    <a:lnTo>
                      <a:pt x="598" y="698"/>
                    </a:lnTo>
                    <a:lnTo>
                      <a:pt x="596" y="700"/>
                    </a:lnTo>
                    <a:lnTo>
                      <a:pt x="597" y="697"/>
                    </a:lnTo>
                    <a:lnTo>
                      <a:pt x="598" y="695"/>
                    </a:lnTo>
                    <a:lnTo>
                      <a:pt x="600" y="694"/>
                    </a:lnTo>
                    <a:lnTo>
                      <a:pt x="603" y="694"/>
                    </a:lnTo>
                    <a:lnTo>
                      <a:pt x="604" y="692"/>
                    </a:lnTo>
                    <a:lnTo>
                      <a:pt x="605" y="690"/>
                    </a:lnTo>
                    <a:lnTo>
                      <a:pt x="607" y="688"/>
                    </a:lnTo>
                    <a:lnTo>
                      <a:pt x="608" y="686"/>
                    </a:lnTo>
                    <a:lnTo>
                      <a:pt x="609" y="684"/>
                    </a:lnTo>
                    <a:lnTo>
                      <a:pt x="610" y="681"/>
                    </a:lnTo>
                    <a:lnTo>
                      <a:pt x="608" y="683"/>
                    </a:lnTo>
                    <a:lnTo>
                      <a:pt x="606" y="683"/>
                    </a:lnTo>
                    <a:lnTo>
                      <a:pt x="605" y="685"/>
                    </a:lnTo>
                    <a:lnTo>
                      <a:pt x="604" y="687"/>
                    </a:lnTo>
                    <a:lnTo>
                      <a:pt x="601" y="688"/>
                    </a:lnTo>
                    <a:lnTo>
                      <a:pt x="599" y="689"/>
                    </a:lnTo>
                    <a:lnTo>
                      <a:pt x="598" y="691"/>
                    </a:lnTo>
                    <a:lnTo>
                      <a:pt x="597" y="693"/>
                    </a:lnTo>
                    <a:lnTo>
                      <a:pt x="595" y="693"/>
                    </a:lnTo>
                    <a:lnTo>
                      <a:pt x="593" y="694"/>
                    </a:lnTo>
                    <a:lnTo>
                      <a:pt x="591" y="696"/>
                    </a:lnTo>
                    <a:lnTo>
                      <a:pt x="590" y="698"/>
                    </a:lnTo>
                    <a:lnTo>
                      <a:pt x="589" y="701"/>
                    </a:lnTo>
                    <a:lnTo>
                      <a:pt x="588" y="703"/>
                    </a:lnTo>
                    <a:lnTo>
                      <a:pt x="586" y="705"/>
                    </a:lnTo>
                    <a:lnTo>
                      <a:pt x="584" y="707"/>
                    </a:lnTo>
                    <a:lnTo>
                      <a:pt x="587" y="706"/>
                    </a:lnTo>
                    <a:lnTo>
                      <a:pt x="589" y="705"/>
                    </a:lnTo>
                    <a:lnTo>
                      <a:pt x="588" y="707"/>
                    </a:lnTo>
                    <a:lnTo>
                      <a:pt x="587" y="709"/>
                    </a:lnTo>
                    <a:lnTo>
                      <a:pt x="584" y="710"/>
                    </a:lnTo>
                    <a:lnTo>
                      <a:pt x="582" y="710"/>
                    </a:lnTo>
                    <a:lnTo>
                      <a:pt x="581" y="712"/>
                    </a:lnTo>
                    <a:lnTo>
                      <a:pt x="580" y="714"/>
                    </a:lnTo>
                    <a:lnTo>
                      <a:pt x="578" y="715"/>
                    </a:lnTo>
                    <a:lnTo>
                      <a:pt x="576" y="717"/>
                    </a:lnTo>
                    <a:lnTo>
                      <a:pt x="574" y="719"/>
                    </a:lnTo>
                    <a:lnTo>
                      <a:pt x="573" y="720"/>
                    </a:lnTo>
                    <a:lnTo>
                      <a:pt x="571" y="721"/>
                    </a:lnTo>
                    <a:lnTo>
                      <a:pt x="569" y="722"/>
                    </a:lnTo>
                    <a:lnTo>
                      <a:pt x="566" y="723"/>
                    </a:lnTo>
                    <a:lnTo>
                      <a:pt x="564" y="723"/>
                    </a:lnTo>
                    <a:lnTo>
                      <a:pt x="563" y="725"/>
                    </a:lnTo>
                    <a:lnTo>
                      <a:pt x="562" y="727"/>
                    </a:lnTo>
                    <a:lnTo>
                      <a:pt x="560" y="728"/>
                    </a:lnTo>
                    <a:lnTo>
                      <a:pt x="558" y="729"/>
                    </a:lnTo>
                    <a:lnTo>
                      <a:pt x="559" y="727"/>
                    </a:lnTo>
                    <a:lnTo>
                      <a:pt x="560" y="725"/>
                    </a:lnTo>
                    <a:lnTo>
                      <a:pt x="558" y="726"/>
                    </a:lnTo>
                    <a:lnTo>
                      <a:pt x="556" y="726"/>
                    </a:lnTo>
                    <a:lnTo>
                      <a:pt x="558" y="724"/>
                    </a:lnTo>
                    <a:lnTo>
                      <a:pt x="559" y="722"/>
                    </a:lnTo>
                    <a:lnTo>
                      <a:pt x="557" y="723"/>
                    </a:lnTo>
                    <a:lnTo>
                      <a:pt x="555" y="724"/>
                    </a:lnTo>
                    <a:lnTo>
                      <a:pt x="556" y="722"/>
                    </a:lnTo>
                    <a:lnTo>
                      <a:pt x="557" y="720"/>
                    </a:lnTo>
                    <a:lnTo>
                      <a:pt x="558" y="718"/>
                    </a:lnTo>
                    <a:lnTo>
                      <a:pt x="560" y="715"/>
                    </a:lnTo>
                    <a:lnTo>
                      <a:pt x="558" y="717"/>
                    </a:lnTo>
                    <a:lnTo>
                      <a:pt x="556" y="717"/>
                    </a:lnTo>
                    <a:lnTo>
                      <a:pt x="554" y="718"/>
                    </a:lnTo>
                    <a:lnTo>
                      <a:pt x="551" y="719"/>
                    </a:lnTo>
                    <a:lnTo>
                      <a:pt x="553" y="717"/>
                    </a:lnTo>
                    <a:lnTo>
                      <a:pt x="554" y="714"/>
                    </a:lnTo>
                    <a:lnTo>
                      <a:pt x="556" y="713"/>
                    </a:lnTo>
                    <a:lnTo>
                      <a:pt x="558" y="713"/>
                    </a:lnTo>
                    <a:lnTo>
                      <a:pt x="560" y="712"/>
                    </a:lnTo>
                    <a:lnTo>
                      <a:pt x="562" y="711"/>
                    </a:lnTo>
                    <a:lnTo>
                      <a:pt x="563" y="709"/>
                    </a:lnTo>
                    <a:lnTo>
                      <a:pt x="564" y="707"/>
                    </a:lnTo>
                    <a:lnTo>
                      <a:pt x="562" y="708"/>
                    </a:lnTo>
                    <a:lnTo>
                      <a:pt x="560" y="709"/>
                    </a:lnTo>
                    <a:lnTo>
                      <a:pt x="562" y="707"/>
                    </a:lnTo>
                    <a:lnTo>
                      <a:pt x="563" y="705"/>
                    </a:lnTo>
                    <a:lnTo>
                      <a:pt x="562" y="705"/>
                    </a:lnTo>
                    <a:lnTo>
                      <a:pt x="561" y="706"/>
                    </a:lnTo>
                    <a:lnTo>
                      <a:pt x="560" y="706"/>
                    </a:lnTo>
                    <a:lnTo>
                      <a:pt x="559" y="706"/>
                    </a:lnTo>
                    <a:lnTo>
                      <a:pt x="560" y="704"/>
                    </a:lnTo>
                    <a:lnTo>
                      <a:pt x="561" y="703"/>
                    </a:lnTo>
                    <a:lnTo>
                      <a:pt x="563" y="702"/>
                    </a:lnTo>
                    <a:lnTo>
                      <a:pt x="565" y="701"/>
                    </a:lnTo>
                    <a:lnTo>
                      <a:pt x="564" y="703"/>
                    </a:lnTo>
                    <a:lnTo>
                      <a:pt x="563" y="705"/>
                    </a:lnTo>
                    <a:lnTo>
                      <a:pt x="565" y="704"/>
                    </a:lnTo>
                    <a:lnTo>
                      <a:pt x="567" y="704"/>
                    </a:lnTo>
                    <a:lnTo>
                      <a:pt x="569" y="702"/>
                    </a:lnTo>
                    <a:lnTo>
                      <a:pt x="570" y="700"/>
                    </a:lnTo>
                    <a:lnTo>
                      <a:pt x="572" y="698"/>
                    </a:lnTo>
                    <a:lnTo>
                      <a:pt x="574" y="697"/>
                    </a:lnTo>
                    <a:lnTo>
                      <a:pt x="576" y="696"/>
                    </a:lnTo>
                    <a:lnTo>
                      <a:pt x="578" y="696"/>
                    </a:lnTo>
                    <a:lnTo>
                      <a:pt x="578" y="696"/>
                    </a:lnTo>
                    <a:lnTo>
                      <a:pt x="577" y="698"/>
                    </a:lnTo>
                    <a:lnTo>
                      <a:pt x="576" y="700"/>
                    </a:lnTo>
                    <a:lnTo>
                      <a:pt x="576" y="701"/>
                    </a:lnTo>
                    <a:lnTo>
                      <a:pt x="574" y="703"/>
                    </a:lnTo>
                    <a:lnTo>
                      <a:pt x="573" y="705"/>
                    </a:lnTo>
                    <a:lnTo>
                      <a:pt x="575" y="704"/>
                    </a:lnTo>
                    <a:lnTo>
                      <a:pt x="577" y="703"/>
                    </a:lnTo>
                    <a:lnTo>
                      <a:pt x="579" y="701"/>
                    </a:lnTo>
                    <a:lnTo>
                      <a:pt x="580" y="698"/>
                    </a:lnTo>
                    <a:lnTo>
                      <a:pt x="582" y="697"/>
                    </a:lnTo>
                    <a:lnTo>
                      <a:pt x="584" y="697"/>
                    </a:lnTo>
                    <a:lnTo>
                      <a:pt x="587" y="696"/>
                    </a:lnTo>
                    <a:lnTo>
                      <a:pt x="589" y="695"/>
                    </a:lnTo>
                    <a:lnTo>
                      <a:pt x="593" y="694"/>
                    </a:lnTo>
                    <a:lnTo>
                      <a:pt x="594" y="692"/>
                    </a:lnTo>
                    <a:lnTo>
                      <a:pt x="595" y="690"/>
                    </a:lnTo>
                    <a:lnTo>
                      <a:pt x="597" y="689"/>
                    </a:lnTo>
                    <a:lnTo>
                      <a:pt x="599" y="689"/>
                    </a:lnTo>
                    <a:lnTo>
                      <a:pt x="600" y="687"/>
                    </a:lnTo>
                    <a:lnTo>
                      <a:pt x="601" y="685"/>
                    </a:lnTo>
                    <a:lnTo>
                      <a:pt x="599" y="686"/>
                    </a:lnTo>
                    <a:lnTo>
                      <a:pt x="597" y="686"/>
                    </a:lnTo>
                    <a:lnTo>
                      <a:pt x="596" y="688"/>
                    </a:lnTo>
                    <a:lnTo>
                      <a:pt x="595" y="690"/>
                    </a:lnTo>
                    <a:lnTo>
                      <a:pt x="593" y="691"/>
                    </a:lnTo>
                    <a:lnTo>
                      <a:pt x="591" y="692"/>
                    </a:lnTo>
                    <a:lnTo>
                      <a:pt x="589" y="692"/>
                    </a:lnTo>
                    <a:lnTo>
                      <a:pt x="587" y="693"/>
                    </a:lnTo>
                    <a:lnTo>
                      <a:pt x="588" y="691"/>
                    </a:lnTo>
                    <a:lnTo>
                      <a:pt x="589" y="689"/>
                    </a:lnTo>
                    <a:lnTo>
                      <a:pt x="590" y="688"/>
                    </a:lnTo>
                    <a:lnTo>
                      <a:pt x="591" y="687"/>
                    </a:lnTo>
                    <a:lnTo>
                      <a:pt x="592" y="686"/>
                    </a:lnTo>
                    <a:lnTo>
                      <a:pt x="592" y="685"/>
                    </a:lnTo>
                    <a:lnTo>
                      <a:pt x="590" y="686"/>
                    </a:lnTo>
                    <a:lnTo>
                      <a:pt x="588" y="687"/>
                    </a:lnTo>
                    <a:lnTo>
                      <a:pt x="586" y="687"/>
                    </a:lnTo>
                    <a:lnTo>
                      <a:pt x="583" y="688"/>
                    </a:lnTo>
                    <a:lnTo>
                      <a:pt x="582" y="690"/>
                    </a:lnTo>
                    <a:lnTo>
                      <a:pt x="581" y="692"/>
                    </a:lnTo>
                    <a:lnTo>
                      <a:pt x="579" y="693"/>
                    </a:lnTo>
                    <a:lnTo>
                      <a:pt x="577" y="693"/>
                    </a:lnTo>
                    <a:lnTo>
                      <a:pt x="575" y="694"/>
                    </a:lnTo>
                    <a:lnTo>
                      <a:pt x="573" y="695"/>
                    </a:lnTo>
                    <a:lnTo>
                      <a:pt x="569" y="696"/>
                    </a:lnTo>
                    <a:lnTo>
                      <a:pt x="566" y="697"/>
                    </a:lnTo>
                    <a:lnTo>
                      <a:pt x="564" y="698"/>
                    </a:lnTo>
                    <a:lnTo>
                      <a:pt x="565" y="696"/>
                    </a:lnTo>
                    <a:lnTo>
                      <a:pt x="566" y="694"/>
                    </a:lnTo>
                    <a:lnTo>
                      <a:pt x="564" y="694"/>
                    </a:lnTo>
                    <a:lnTo>
                      <a:pt x="562" y="695"/>
                    </a:lnTo>
                    <a:lnTo>
                      <a:pt x="560" y="696"/>
                    </a:lnTo>
                    <a:lnTo>
                      <a:pt x="558" y="697"/>
                    </a:lnTo>
                    <a:lnTo>
                      <a:pt x="558" y="697"/>
                    </a:lnTo>
                    <a:lnTo>
                      <a:pt x="557" y="700"/>
                    </a:lnTo>
                    <a:lnTo>
                      <a:pt x="556" y="701"/>
                    </a:lnTo>
                    <a:lnTo>
                      <a:pt x="556" y="702"/>
                    </a:lnTo>
                    <a:lnTo>
                      <a:pt x="556" y="701"/>
                    </a:lnTo>
                    <a:lnTo>
                      <a:pt x="558" y="701"/>
                    </a:lnTo>
                    <a:lnTo>
                      <a:pt x="559" y="700"/>
                    </a:lnTo>
                    <a:lnTo>
                      <a:pt x="560" y="700"/>
                    </a:lnTo>
                    <a:lnTo>
                      <a:pt x="559" y="702"/>
                    </a:lnTo>
                    <a:lnTo>
                      <a:pt x="557" y="704"/>
                    </a:lnTo>
                    <a:lnTo>
                      <a:pt x="555" y="705"/>
                    </a:lnTo>
                    <a:lnTo>
                      <a:pt x="553" y="705"/>
                    </a:lnTo>
                    <a:lnTo>
                      <a:pt x="551" y="707"/>
                    </a:lnTo>
                    <a:lnTo>
                      <a:pt x="550" y="709"/>
                    </a:lnTo>
                    <a:lnTo>
                      <a:pt x="549" y="710"/>
                    </a:lnTo>
                    <a:lnTo>
                      <a:pt x="548" y="710"/>
                    </a:lnTo>
                    <a:lnTo>
                      <a:pt x="547" y="710"/>
                    </a:lnTo>
                    <a:lnTo>
                      <a:pt x="546" y="711"/>
                    </a:lnTo>
                    <a:lnTo>
                      <a:pt x="547" y="709"/>
                    </a:lnTo>
                    <a:lnTo>
                      <a:pt x="548" y="707"/>
                    </a:lnTo>
                    <a:lnTo>
                      <a:pt x="541" y="710"/>
                    </a:lnTo>
                    <a:lnTo>
                      <a:pt x="543" y="706"/>
                    </a:lnTo>
                    <a:lnTo>
                      <a:pt x="544" y="704"/>
                    </a:lnTo>
                    <a:lnTo>
                      <a:pt x="545" y="702"/>
                    </a:lnTo>
                    <a:lnTo>
                      <a:pt x="547" y="701"/>
                    </a:lnTo>
                    <a:lnTo>
                      <a:pt x="549" y="701"/>
                    </a:lnTo>
                    <a:lnTo>
                      <a:pt x="550" y="698"/>
                    </a:lnTo>
                    <a:lnTo>
                      <a:pt x="553" y="696"/>
                    </a:lnTo>
                    <a:lnTo>
                      <a:pt x="555" y="695"/>
                    </a:lnTo>
                    <a:lnTo>
                      <a:pt x="557" y="694"/>
                    </a:lnTo>
                    <a:lnTo>
                      <a:pt x="559" y="694"/>
                    </a:lnTo>
                    <a:lnTo>
                      <a:pt x="561" y="693"/>
                    </a:lnTo>
                    <a:lnTo>
                      <a:pt x="562" y="691"/>
                    </a:lnTo>
                    <a:lnTo>
                      <a:pt x="563" y="689"/>
                    </a:lnTo>
                    <a:lnTo>
                      <a:pt x="564" y="687"/>
                    </a:lnTo>
                    <a:lnTo>
                      <a:pt x="565" y="685"/>
                    </a:lnTo>
                    <a:lnTo>
                      <a:pt x="561" y="687"/>
                    </a:lnTo>
                    <a:lnTo>
                      <a:pt x="559" y="687"/>
                    </a:lnTo>
                    <a:lnTo>
                      <a:pt x="557" y="688"/>
                    </a:lnTo>
                    <a:lnTo>
                      <a:pt x="555" y="689"/>
                    </a:lnTo>
                    <a:lnTo>
                      <a:pt x="553" y="689"/>
                    </a:lnTo>
                    <a:lnTo>
                      <a:pt x="553" y="690"/>
                    </a:lnTo>
                    <a:lnTo>
                      <a:pt x="551" y="691"/>
                    </a:lnTo>
                    <a:lnTo>
                      <a:pt x="550" y="693"/>
                    </a:lnTo>
                    <a:lnTo>
                      <a:pt x="550" y="693"/>
                    </a:lnTo>
                    <a:lnTo>
                      <a:pt x="551" y="693"/>
                    </a:lnTo>
                    <a:lnTo>
                      <a:pt x="553" y="693"/>
                    </a:lnTo>
                    <a:lnTo>
                      <a:pt x="554" y="692"/>
                    </a:lnTo>
                    <a:lnTo>
                      <a:pt x="555" y="692"/>
                    </a:lnTo>
                    <a:lnTo>
                      <a:pt x="554" y="694"/>
                    </a:lnTo>
                    <a:lnTo>
                      <a:pt x="553" y="696"/>
                    </a:lnTo>
                    <a:lnTo>
                      <a:pt x="550" y="696"/>
                    </a:lnTo>
                    <a:lnTo>
                      <a:pt x="548" y="697"/>
                    </a:lnTo>
                    <a:lnTo>
                      <a:pt x="546" y="700"/>
                    </a:lnTo>
                    <a:lnTo>
                      <a:pt x="545" y="702"/>
                    </a:lnTo>
                    <a:lnTo>
                      <a:pt x="541" y="703"/>
                    </a:lnTo>
                    <a:lnTo>
                      <a:pt x="539" y="704"/>
                    </a:lnTo>
                    <a:lnTo>
                      <a:pt x="537" y="705"/>
                    </a:lnTo>
                    <a:lnTo>
                      <a:pt x="538" y="703"/>
                    </a:lnTo>
                    <a:lnTo>
                      <a:pt x="540" y="701"/>
                    </a:lnTo>
                    <a:lnTo>
                      <a:pt x="538" y="702"/>
                    </a:lnTo>
                    <a:lnTo>
                      <a:pt x="536" y="702"/>
                    </a:lnTo>
                    <a:lnTo>
                      <a:pt x="541" y="694"/>
                    </a:lnTo>
                    <a:lnTo>
                      <a:pt x="545" y="692"/>
                    </a:lnTo>
                    <a:lnTo>
                      <a:pt x="547" y="692"/>
                    </a:lnTo>
                    <a:lnTo>
                      <a:pt x="549" y="691"/>
                    </a:lnTo>
                    <a:lnTo>
                      <a:pt x="550" y="689"/>
                    </a:lnTo>
                    <a:lnTo>
                      <a:pt x="551" y="687"/>
                    </a:lnTo>
                    <a:lnTo>
                      <a:pt x="554" y="686"/>
                    </a:lnTo>
                    <a:lnTo>
                      <a:pt x="556" y="686"/>
                    </a:lnTo>
                    <a:lnTo>
                      <a:pt x="558" y="685"/>
                    </a:lnTo>
                    <a:lnTo>
                      <a:pt x="560" y="684"/>
                    </a:lnTo>
                    <a:lnTo>
                      <a:pt x="561" y="681"/>
                    </a:lnTo>
                    <a:lnTo>
                      <a:pt x="562" y="679"/>
                    </a:lnTo>
                    <a:lnTo>
                      <a:pt x="558" y="681"/>
                    </a:lnTo>
                    <a:lnTo>
                      <a:pt x="556" y="681"/>
                    </a:lnTo>
                    <a:lnTo>
                      <a:pt x="554" y="683"/>
                    </a:lnTo>
                    <a:lnTo>
                      <a:pt x="551" y="684"/>
                    </a:lnTo>
                    <a:lnTo>
                      <a:pt x="549" y="685"/>
                    </a:lnTo>
                    <a:lnTo>
                      <a:pt x="548" y="687"/>
                    </a:lnTo>
                    <a:lnTo>
                      <a:pt x="547" y="688"/>
                    </a:lnTo>
                    <a:lnTo>
                      <a:pt x="545" y="689"/>
                    </a:lnTo>
                    <a:lnTo>
                      <a:pt x="543" y="690"/>
                    </a:lnTo>
                    <a:lnTo>
                      <a:pt x="542" y="692"/>
                    </a:lnTo>
                    <a:lnTo>
                      <a:pt x="541" y="694"/>
                    </a:lnTo>
                    <a:lnTo>
                      <a:pt x="539" y="695"/>
                    </a:lnTo>
                    <a:lnTo>
                      <a:pt x="537" y="695"/>
                    </a:lnTo>
                    <a:lnTo>
                      <a:pt x="534" y="696"/>
                    </a:lnTo>
                    <a:lnTo>
                      <a:pt x="532" y="697"/>
                    </a:lnTo>
                    <a:lnTo>
                      <a:pt x="533" y="695"/>
                    </a:lnTo>
                    <a:lnTo>
                      <a:pt x="534" y="693"/>
                    </a:lnTo>
                    <a:lnTo>
                      <a:pt x="532" y="694"/>
                    </a:lnTo>
                    <a:lnTo>
                      <a:pt x="530" y="694"/>
                    </a:lnTo>
                    <a:lnTo>
                      <a:pt x="531" y="692"/>
                    </a:lnTo>
                    <a:lnTo>
                      <a:pt x="532" y="690"/>
                    </a:lnTo>
                    <a:lnTo>
                      <a:pt x="534" y="688"/>
                    </a:lnTo>
                    <a:lnTo>
                      <a:pt x="536" y="686"/>
                    </a:lnTo>
                    <a:lnTo>
                      <a:pt x="533" y="687"/>
                    </a:lnTo>
                    <a:lnTo>
                      <a:pt x="531" y="688"/>
                    </a:lnTo>
                    <a:lnTo>
                      <a:pt x="529" y="689"/>
                    </a:lnTo>
                    <a:lnTo>
                      <a:pt x="527" y="689"/>
                    </a:lnTo>
                    <a:lnTo>
                      <a:pt x="528" y="687"/>
                    </a:lnTo>
                    <a:lnTo>
                      <a:pt x="529" y="685"/>
                    </a:lnTo>
                    <a:lnTo>
                      <a:pt x="527" y="686"/>
                    </a:lnTo>
                    <a:lnTo>
                      <a:pt x="525" y="687"/>
                    </a:lnTo>
                    <a:lnTo>
                      <a:pt x="527" y="685"/>
                    </a:lnTo>
                    <a:lnTo>
                      <a:pt x="528" y="683"/>
                    </a:lnTo>
                    <a:lnTo>
                      <a:pt x="526" y="684"/>
                    </a:lnTo>
                    <a:lnTo>
                      <a:pt x="524" y="684"/>
                    </a:lnTo>
                    <a:lnTo>
                      <a:pt x="525" y="683"/>
                    </a:lnTo>
                    <a:lnTo>
                      <a:pt x="526" y="680"/>
                    </a:lnTo>
                    <a:lnTo>
                      <a:pt x="528" y="678"/>
                    </a:lnTo>
                    <a:lnTo>
                      <a:pt x="529" y="676"/>
                    </a:lnTo>
                    <a:lnTo>
                      <a:pt x="527" y="676"/>
                    </a:lnTo>
                    <a:lnTo>
                      <a:pt x="525" y="677"/>
                    </a:lnTo>
                    <a:lnTo>
                      <a:pt x="523" y="678"/>
                    </a:lnTo>
                    <a:lnTo>
                      <a:pt x="521" y="679"/>
                    </a:lnTo>
                    <a:lnTo>
                      <a:pt x="522" y="677"/>
                    </a:lnTo>
                    <a:lnTo>
                      <a:pt x="523" y="675"/>
                    </a:lnTo>
                    <a:lnTo>
                      <a:pt x="521" y="676"/>
                    </a:lnTo>
                    <a:lnTo>
                      <a:pt x="519" y="676"/>
                    </a:lnTo>
                    <a:lnTo>
                      <a:pt x="520" y="674"/>
                    </a:lnTo>
                    <a:lnTo>
                      <a:pt x="521" y="672"/>
                    </a:lnTo>
                    <a:lnTo>
                      <a:pt x="520" y="673"/>
                    </a:lnTo>
                    <a:lnTo>
                      <a:pt x="517" y="674"/>
                    </a:lnTo>
                    <a:lnTo>
                      <a:pt x="519" y="672"/>
                    </a:lnTo>
                    <a:lnTo>
                      <a:pt x="520" y="670"/>
                    </a:lnTo>
                    <a:lnTo>
                      <a:pt x="517" y="671"/>
                    </a:lnTo>
                    <a:lnTo>
                      <a:pt x="515" y="671"/>
                    </a:lnTo>
                    <a:lnTo>
                      <a:pt x="516" y="669"/>
                    </a:lnTo>
                    <a:lnTo>
                      <a:pt x="517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5" y="667"/>
                    </a:lnTo>
                    <a:lnTo>
                      <a:pt x="516" y="664"/>
                    </a:lnTo>
                    <a:lnTo>
                      <a:pt x="514" y="665"/>
                    </a:lnTo>
                    <a:lnTo>
                      <a:pt x="512" y="667"/>
                    </a:lnTo>
                    <a:lnTo>
                      <a:pt x="513" y="664"/>
                    </a:lnTo>
                    <a:lnTo>
                      <a:pt x="514" y="662"/>
                    </a:lnTo>
                    <a:lnTo>
                      <a:pt x="516" y="661"/>
                    </a:lnTo>
                    <a:lnTo>
                      <a:pt x="519" y="660"/>
                    </a:lnTo>
                    <a:lnTo>
                      <a:pt x="521" y="658"/>
                    </a:lnTo>
                    <a:lnTo>
                      <a:pt x="522" y="656"/>
                    </a:lnTo>
                    <a:lnTo>
                      <a:pt x="520" y="657"/>
                    </a:lnTo>
                    <a:lnTo>
                      <a:pt x="517" y="658"/>
                    </a:lnTo>
                    <a:lnTo>
                      <a:pt x="515" y="660"/>
                    </a:lnTo>
                    <a:lnTo>
                      <a:pt x="514" y="662"/>
                    </a:lnTo>
                    <a:lnTo>
                      <a:pt x="512" y="663"/>
                    </a:lnTo>
                    <a:lnTo>
                      <a:pt x="510" y="663"/>
                    </a:lnTo>
                    <a:lnTo>
                      <a:pt x="512" y="661"/>
                    </a:lnTo>
                    <a:lnTo>
                      <a:pt x="513" y="659"/>
                    </a:lnTo>
                    <a:lnTo>
                      <a:pt x="511" y="660"/>
                    </a:lnTo>
                    <a:lnTo>
                      <a:pt x="509" y="661"/>
                    </a:lnTo>
                    <a:lnTo>
                      <a:pt x="507" y="662"/>
                    </a:lnTo>
                    <a:lnTo>
                      <a:pt x="505" y="662"/>
                    </a:lnTo>
                    <a:lnTo>
                      <a:pt x="506" y="660"/>
                    </a:lnTo>
                    <a:lnTo>
                      <a:pt x="507" y="658"/>
                    </a:lnTo>
                    <a:lnTo>
                      <a:pt x="509" y="656"/>
                    </a:lnTo>
                    <a:lnTo>
                      <a:pt x="510" y="654"/>
                    </a:lnTo>
                    <a:lnTo>
                      <a:pt x="508" y="655"/>
                    </a:lnTo>
                    <a:lnTo>
                      <a:pt x="506" y="656"/>
                    </a:lnTo>
                    <a:lnTo>
                      <a:pt x="503" y="657"/>
                    </a:lnTo>
                    <a:lnTo>
                      <a:pt x="501" y="657"/>
                    </a:lnTo>
                    <a:lnTo>
                      <a:pt x="503" y="656"/>
                    </a:lnTo>
                    <a:lnTo>
                      <a:pt x="504" y="653"/>
                    </a:lnTo>
                    <a:lnTo>
                      <a:pt x="505" y="651"/>
                    </a:lnTo>
                    <a:lnTo>
                      <a:pt x="506" y="650"/>
                    </a:lnTo>
                    <a:lnTo>
                      <a:pt x="505" y="650"/>
                    </a:lnTo>
                    <a:lnTo>
                      <a:pt x="501" y="651"/>
                    </a:lnTo>
                    <a:lnTo>
                      <a:pt x="499" y="652"/>
                    </a:lnTo>
                    <a:lnTo>
                      <a:pt x="497" y="652"/>
                    </a:lnTo>
                    <a:lnTo>
                      <a:pt x="499" y="651"/>
                    </a:lnTo>
                    <a:lnTo>
                      <a:pt x="500" y="648"/>
                    </a:lnTo>
                    <a:lnTo>
                      <a:pt x="498" y="648"/>
                    </a:lnTo>
                    <a:lnTo>
                      <a:pt x="496" y="650"/>
                    </a:lnTo>
                    <a:lnTo>
                      <a:pt x="497" y="647"/>
                    </a:lnTo>
                    <a:lnTo>
                      <a:pt x="498" y="645"/>
                    </a:lnTo>
                    <a:lnTo>
                      <a:pt x="496" y="646"/>
                    </a:lnTo>
                    <a:lnTo>
                      <a:pt x="494" y="647"/>
                    </a:lnTo>
                    <a:lnTo>
                      <a:pt x="496" y="645"/>
                    </a:lnTo>
                    <a:lnTo>
                      <a:pt x="497" y="643"/>
                    </a:lnTo>
                    <a:lnTo>
                      <a:pt x="495" y="644"/>
                    </a:lnTo>
                    <a:lnTo>
                      <a:pt x="493" y="644"/>
                    </a:lnTo>
                    <a:lnTo>
                      <a:pt x="494" y="642"/>
                    </a:lnTo>
                    <a:lnTo>
                      <a:pt x="495" y="640"/>
                    </a:lnTo>
                    <a:lnTo>
                      <a:pt x="493" y="641"/>
                    </a:lnTo>
                    <a:lnTo>
                      <a:pt x="491" y="642"/>
                    </a:lnTo>
                    <a:lnTo>
                      <a:pt x="492" y="640"/>
                    </a:lnTo>
                    <a:lnTo>
                      <a:pt x="494" y="638"/>
                    </a:lnTo>
                    <a:lnTo>
                      <a:pt x="492" y="639"/>
                    </a:lnTo>
                    <a:lnTo>
                      <a:pt x="490" y="639"/>
                    </a:lnTo>
                    <a:lnTo>
                      <a:pt x="491" y="637"/>
                    </a:lnTo>
                    <a:lnTo>
                      <a:pt x="492" y="636"/>
                    </a:lnTo>
                    <a:lnTo>
                      <a:pt x="490" y="636"/>
                    </a:lnTo>
                    <a:lnTo>
                      <a:pt x="488" y="637"/>
                    </a:lnTo>
                    <a:lnTo>
                      <a:pt x="489" y="635"/>
                    </a:lnTo>
                    <a:lnTo>
                      <a:pt x="490" y="633"/>
                    </a:lnTo>
                    <a:lnTo>
                      <a:pt x="489" y="634"/>
                    </a:lnTo>
                    <a:lnTo>
                      <a:pt x="486" y="635"/>
                    </a:lnTo>
                    <a:lnTo>
                      <a:pt x="488" y="633"/>
                    </a:lnTo>
                    <a:lnTo>
                      <a:pt x="489" y="630"/>
                    </a:lnTo>
                    <a:lnTo>
                      <a:pt x="487" y="630"/>
                    </a:lnTo>
                    <a:lnTo>
                      <a:pt x="484" y="631"/>
                    </a:lnTo>
                    <a:lnTo>
                      <a:pt x="486" y="629"/>
                    </a:lnTo>
                    <a:lnTo>
                      <a:pt x="487" y="627"/>
                    </a:lnTo>
                    <a:lnTo>
                      <a:pt x="484" y="628"/>
                    </a:lnTo>
                    <a:lnTo>
                      <a:pt x="482" y="629"/>
                    </a:lnTo>
                    <a:lnTo>
                      <a:pt x="483" y="627"/>
                    </a:lnTo>
                    <a:lnTo>
                      <a:pt x="486" y="625"/>
                    </a:lnTo>
                    <a:lnTo>
                      <a:pt x="487" y="623"/>
                    </a:lnTo>
                    <a:lnTo>
                      <a:pt x="488" y="621"/>
                    </a:lnTo>
                    <a:lnTo>
                      <a:pt x="489" y="619"/>
                    </a:lnTo>
                    <a:lnTo>
                      <a:pt x="491" y="617"/>
                    </a:lnTo>
                    <a:lnTo>
                      <a:pt x="493" y="617"/>
                    </a:lnTo>
                    <a:lnTo>
                      <a:pt x="494" y="616"/>
                    </a:lnTo>
                    <a:lnTo>
                      <a:pt x="496" y="613"/>
                    </a:lnTo>
                    <a:lnTo>
                      <a:pt x="497" y="611"/>
                    </a:lnTo>
                    <a:lnTo>
                      <a:pt x="499" y="610"/>
                    </a:lnTo>
                    <a:lnTo>
                      <a:pt x="501" y="609"/>
                    </a:lnTo>
                    <a:lnTo>
                      <a:pt x="503" y="608"/>
                    </a:lnTo>
                    <a:lnTo>
                      <a:pt x="504" y="606"/>
                    </a:lnTo>
                    <a:lnTo>
                      <a:pt x="501" y="606"/>
                    </a:lnTo>
                    <a:lnTo>
                      <a:pt x="499" y="607"/>
                    </a:lnTo>
                    <a:lnTo>
                      <a:pt x="498" y="609"/>
                    </a:lnTo>
                    <a:lnTo>
                      <a:pt x="497" y="611"/>
                    </a:lnTo>
                    <a:lnTo>
                      <a:pt x="495" y="612"/>
                    </a:lnTo>
                    <a:lnTo>
                      <a:pt x="493" y="612"/>
                    </a:lnTo>
                    <a:lnTo>
                      <a:pt x="492" y="614"/>
                    </a:lnTo>
                    <a:lnTo>
                      <a:pt x="491" y="617"/>
                    </a:lnTo>
                    <a:lnTo>
                      <a:pt x="488" y="618"/>
                    </a:lnTo>
                    <a:lnTo>
                      <a:pt x="487" y="619"/>
                    </a:lnTo>
                    <a:lnTo>
                      <a:pt x="488" y="617"/>
                    </a:lnTo>
                    <a:lnTo>
                      <a:pt x="489" y="614"/>
                    </a:lnTo>
                    <a:lnTo>
                      <a:pt x="487" y="614"/>
                    </a:lnTo>
                    <a:lnTo>
                      <a:pt x="484" y="616"/>
                    </a:lnTo>
                    <a:lnTo>
                      <a:pt x="483" y="618"/>
                    </a:lnTo>
                    <a:lnTo>
                      <a:pt x="482" y="620"/>
                    </a:lnTo>
                    <a:lnTo>
                      <a:pt x="479" y="621"/>
                    </a:lnTo>
                    <a:lnTo>
                      <a:pt x="478" y="621"/>
                    </a:lnTo>
                    <a:lnTo>
                      <a:pt x="479" y="619"/>
                    </a:lnTo>
                    <a:lnTo>
                      <a:pt x="480" y="618"/>
                    </a:lnTo>
                    <a:lnTo>
                      <a:pt x="478" y="618"/>
                    </a:lnTo>
                    <a:lnTo>
                      <a:pt x="476" y="619"/>
                    </a:lnTo>
                    <a:lnTo>
                      <a:pt x="477" y="617"/>
                    </a:lnTo>
                    <a:lnTo>
                      <a:pt x="478" y="614"/>
                    </a:lnTo>
                    <a:lnTo>
                      <a:pt x="480" y="612"/>
                    </a:lnTo>
                    <a:lnTo>
                      <a:pt x="481" y="610"/>
                    </a:lnTo>
                    <a:lnTo>
                      <a:pt x="479" y="611"/>
                    </a:lnTo>
                    <a:lnTo>
                      <a:pt x="477" y="612"/>
                    </a:lnTo>
                    <a:lnTo>
                      <a:pt x="475" y="613"/>
                    </a:lnTo>
                    <a:lnTo>
                      <a:pt x="473" y="613"/>
                    </a:lnTo>
                    <a:lnTo>
                      <a:pt x="474" y="611"/>
                    </a:lnTo>
                    <a:lnTo>
                      <a:pt x="475" y="609"/>
                    </a:lnTo>
                    <a:lnTo>
                      <a:pt x="473" y="610"/>
                    </a:lnTo>
                    <a:lnTo>
                      <a:pt x="471" y="611"/>
                    </a:lnTo>
                    <a:lnTo>
                      <a:pt x="473" y="609"/>
                    </a:lnTo>
                    <a:lnTo>
                      <a:pt x="474" y="607"/>
                    </a:lnTo>
                    <a:lnTo>
                      <a:pt x="472" y="608"/>
                    </a:lnTo>
                    <a:lnTo>
                      <a:pt x="470" y="608"/>
                    </a:lnTo>
                    <a:lnTo>
                      <a:pt x="471" y="606"/>
                    </a:lnTo>
                    <a:lnTo>
                      <a:pt x="472" y="605"/>
                    </a:lnTo>
                    <a:lnTo>
                      <a:pt x="470" y="605"/>
                    </a:lnTo>
                    <a:lnTo>
                      <a:pt x="467" y="606"/>
                    </a:lnTo>
                    <a:lnTo>
                      <a:pt x="468" y="604"/>
                    </a:lnTo>
                    <a:lnTo>
                      <a:pt x="471" y="602"/>
                    </a:lnTo>
                    <a:lnTo>
                      <a:pt x="468" y="603"/>
                    </a:lnTo>
                    <a:lnTo>
                      <a:pt x="466" y="604"/>
                    </a:lnTo>
                    <a:lnTo>
                      <a:pt x="467" y="602"/>
                    </a:lnTo>
                    <a:lnTo>
                      <a:pt x="468" y="600"/>
                    </a:lnTo>
                    <a:lnTo>
                      <a:pt x="466" y="600"/>
                    </a:lnTo>
                    <a:lnTo>
                      <a:pt x="464" y="601"/>
                    </a:lnTo>
                    <a:lnTo>
                      <a:pt x="465" y="598"/>
                    </a:lnTo>
                    <a:lnTo>
                      <a:pt x="466" y="596"/>
                    </a:lnTo>
                    <a:lnTo>
                      <a:pt x="470" y="596"/>
                    </a:lnTo>
                    <a:lnTo>
                      <a:pt x="471" y="595"/>
                    </a:lnTo>
                    <a:lnTo>
                      <a:pt x="473" y="593"/>
                    </a:lnTo>
                    <a:lnTo>
                      <a:pt x="474" y="591"/>
                    </a:lnTo>
                    <a:lnTo>
                      <a:pt x="472" y="592"/>
                    </a:lnTo>
                    <a:lnTo>
                      <a:pt x="470" y="592"/>
                    </a:lnTo>
                    <a:lnTo>
                      <a:pt x="468" y="594"/>
                    </a:lnTo>
                    <a:lnTo>
                      <a:pt x="466" y="596"/>
                    </a:lnTo>
                    <a:lnTo>
                      <a:pt x="464" y="597"/>
                    </a:lnTo>
                    <a:lnTo>
                      <a:pt x="463" y="598"/>
                    </a:lnTo>
                    <a:lnTo>
                      <a:pt x="464" y="596"/>
                    </a:lnTo>
                    <a:lnTo>
                      <a:pt x="465" y="594"/>
                    </a:lnTo>
                    <a:lnTo>
                      <a:pt x="463" y="594"/>
                    </a:lnTo>
                    <a:lnTo>
                      <a:pt x="461" y="595"/>
                    </a:lnTo>
                    <a:lnTo>
                      <a:pt x="459" y="596"/>
                    </a:lnTo>
                    <a:lnTo>
                      <a:pt x="457" y="597"/>
                    </a:lnTo>
                    <a:lnTo>
                      <a:pt x="458" y="595"/>
                    </a:lnTo>
                    <a:lnTo>
                      <a:pt x="459" y="593"/>
                    </a:lnTo>
                    <a:lnTo>
                      <a:pt x="461" y="591"/>
                    </a:lnTo>
                    <a:lnTo>
                      <a:pt x="462" y="589"/>
                    </a:lnTo>
                    <a:lnTo>
                      <a:pt x="460" y="590"/>
                    </a:lnTo>
                    <a:lnTo>
                      <a:pt x="458" y="590"/>
                    </a:lnTo>
                    <a:lnTo>
                      <a:pt x="456" y="591"/>
                    </a:lnTo>
                    <a:lnTo>
                      <a:pt x="454" y="592"/>
                    </a:lnTo>
                    <a:lnTo>
                      <a:pt x="455" y="590"/>
                    </a:lnTo>
                    <a:lnTo>
                      <a:pt x="456" y="588"/>
                    </a:lnTo>
                    <a:lnTo>
                      <a:pt x="454" y="589"/>
                    </a:lnTo>
                    <a:lnTo>
                      <a:pt x="451" y="589"/>
                    </a:lnTo>
                    <a:lnTo>
                      <a:pt x="453" y="588"/>
                    </a:lnTo>
                    <a:lnTo>
                      <a:pt x="455" y="586"/>
                    </a:lnTo>
                    <a:lnTo>
                      <a:pt x="456" y="584"/>
                    </a:lnTo>
                    <a:lnTo>
                      <a:pt x="457" y="581"/>
                    </a:lnTo>
                    <a:lnTo>
                      <a:pt x="455" y="583"/>
                    </a:lnTo>
                    <a:lnTo>
                      <a:pt x="453" y="583"/>
                    </a:lnTo>
                    <a:lnTo>
                      <a:pt x="454" y="580"/>
                    </a:lnTo>
                    <a:lnTo>
                      <a:pt x="456" y="578"/>
                    </a:lnTo>
                    <a:lnTo>
                      <a:pt x="457" y="576"/>
                    </a:lnTo>
                    <a:lnTo>
                      <a:pt x="458" y="575"/>
                    </a:lnTo>
                    <a:lnTo>
                      <a:pt x="456" y="575"/>
                    </a:lnTo>
                    <a:lnTo>
                      <a:pt x="454" y="576"/>
                    </a:lnTo>
                    <a:lnTo>
                      <a:pt x="453" y="578"/>
                    </a:lnTo>
                    <a:lnTo>
                      <a:pt x="451" y="580"/>
                    </a:lnTo>
                    <a:lnTo>
                      <a:pt x="448" y="581"/>
                    </a:lnTo>
                    <a:lnTo>
                      <a:pt x="447" y="581"/>
                    </a:lnTo>
                    <a:lnTo>
                      <a:pt x="448" y="579"/>
                    </a:lnTo>
                    <a:lnTo>
                      <a:pt x="449" y="577"/>
                    </a:lnTo>
                    <a:lnTo>
                      <a:pt x="447" y="578"/>
                    </a:lnTo>
                    <a:lnTo>
                      <a:pt x="445" y="579"/>
                    </a:lnTo>
                    <a:lnTo>
                      <a:pt x="446" y="577"/>
                    </a:lnTo>
                    <a:lnTo>
                      <a:pt x="447" y="575"/>
                    </a:lnTo>
                    <a:lnTo>
                      <a:pt x="449" y="573"/>
                    </a:lnTo>
                    <a:lnTo>
                      <a:pt x="450" y="571"/>
                    </a:lnTo>
                    <a:lnTo>
                      <a:pt x="448" y="572"/>
                    </a:lnTo>
                    <a:lnTo>
                      <a:pt x="446" y="573"/>
                    </a:lnTo>
                    <a:lnTo>
                      <a:pt x="444" y="573"/>
                    </a:lnTo>
                    <a:lnTo>
                      <a:pt x="442" y="574"/>
                    </a:lnTo>
                    <a:lnTo>
                      <a:pt x="443" y="572"/>
                    </a:lnTo>
                    <a:lnTo>
                      <a:pt x="444" y="570"/>
                    </a:lnTo>
                    <a:lnTo>
                      <a:pt x="442" y="571"/>
                    </a:lnTo>
                    <a:lnTo>
                      <a:pt x="440" y="572"/>
                    </a:lnTo>
                    <a:lnTo>
                      <a:pt x="442" y="570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39" y="569"/>
                    </a:lnTo>
                    <a:lnTo>
                      <a:pt x="440" y="567"/>
                    </a:lnTo>
                    <a:lnTo>
                      <a:pt x="441" y="564"/>
                    </a:lnTo>
                    <a:lnTo>
                      <a:pt x="443" y="564"/>
                    </a:lnTo>
                    <a:lnTo>
                      <a:pt x="445" y="563"/>
                    </a:lnTo>
                    <a:lnTo>
                      <a:pt x="446" y="561"/>
                    </a:lnTo>
                    <a:lnTo>
                      <a:pt x="448" y="559"/>
                    </a:lnTo>
                    <a:lnTo>
                      <a:pt x="446" y="560"/>
                    </a:lnTo>
                    <a:lnTo>
                      <a:pt x="444" y="560"/>
                    </a:lnTo>
                    <a:lnTo>
                      <a:pt x="442" y="562"/>
                    </a:lnTo>
                    <a:lnTo>
                      <a:pt x="441" y="564"/>
                    </a:lnTo>
                    <a:lnTo>
                      <a:pt x="439" y="566"/>
                    </a:lnTo>
                    <a:lnTo>
                      <a:pt x="437" y="567"/>
                    </a:lnTo>
                    <a:lnTo>
                      <a:pt x="438" y="564"/>
                    </a:lnTo>
                    <a:lnTo>
                      <a:pt x="440" y="562"/>
                    </a:lnTo>
                    <a:lnTo>
                      <a:pt x="438" y="563"/>
                    </a:lnTo>
                    <a:lnTo>
                      <a:pt x="436" y="563"/>
                    </a:lnTo>
                    <a:lnTo>
                      <a:pt x="437" y="561"/>
                    </a:lnTo>
                    <a:lnTo>
                      <a:pt x="438" y="559"/>
                    </a:lnTo>
                    <a:lnTo>
                      <a:pt x="436" y="560"/>
                    </a:lnTo>
                    <a:lnTo>
                      <a:pt x="433" y="561"/>
                    </a:lnTo>
                    <a:lnTo>
                      <a:pt x="434" y="559"/>
                    </a:lnTo>
                    <a:lnTo>
                      <a:pt x="436" y="557"/>
                    </a:lnTo>
                    <a:lnTo>
                      <a:pt x="434" y="558"/>
                    </a:lnTo>
                    <a:lnTo>
                      <a:pt x="431" y="558"/>
                    </a:lnTo>
                    <a:lnTo>
                      <a:pt x="429" y="559"/>
                    </a:lnTo>
                    <a:lnTo>
                      <a:pt x="428" y="560"/>
                    </a:lnTo>
                    <a:lnTo>
                      <a:pt x="429" y="558"/>
                    </a:lnTo>
                    <a:lnTo>
                      <a:pt x="430" y="556"/>
                    </a:lnTo>
                    <a:lnTo>
                      <a:pt x="428" y="557"/>
                    </a:lnTo>
                    <a:lnTo>
                      <a:pt x="426" y="557"/>
                    </a:lnTo>
                    <a:lnTo>
                      <a:pt x="427" y="556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7" y="551"/>
                    </a:lnTo>
                    <a:lnTo>
                      <a:pt x="425" y="552"/>
                    </a:lnTo>
                    <a:lnTo>
                      <a:pt x="423" y="553"/>
                    </a:lnTo>
                    <a:lnTo>
                      <a:pt x="424" y="551"/>
                    </a:lnTo>
                    <a:lnTo>
                      <a:pt x="425" y="548"/>
                    </a:lnTo>
                    <a:lnTo>
                      <a:pt x="423" y="550"/>
                    </a:lnTo>
                    <a:lnTo>
                      <a:pt x="421" y="550"/>
                    </a:lnTo>
                    <a:lnTo>
                      <a:pt x="422" y="547"/>
                    </a:lnTo>
                    <a:lnTo>
                      <a:pt x="424" y="545"/>
                    </a:lnTo>
                    <a:lnTo>
                      <a:pt x="422" y="546"/>
                    </a:lnTo>
                    <a:lnTo>
                      <a:pt x="420" y="547"/>
                    </a:lnTo>
                    <a:lnTo>
                      <a:pt x="421" y="545"/>
                    </a:lnTo>
                    <a:lnTo>
                      <a:pt x="422" y="543"/>
                    </a:lnTo>
                    <a:lnTo>
                      <a:pt x="420" y="544"/>
                    </a:lnTo>
                    <a:lnTo>
                      <a:pt x="417" y="544"/>
                    </a:lnTo>
                    <a:lnTo>
                      <a:pt x="418" y="542"/>
                    </a:lnTo>
                    <a:lnTo>
                      <a:pt x="421" y="541"/>
                    </a:lnTo>
                    <a:lnTo>
                      <a:pt x="418" y="541"/>
                    </a:lnTo>
                    <a:lnTo>
                      <a:pt x="416" y="542"/>
                    </a:lnTo>
                    <a:lnTo>
                      <a:pt x="417" y="540"/>
                    </a:lnTo>
                    <a:lnTo>
                      <a:pt x="418" y="538"/>
                    </a:lnTo>
                    <a:lnTo>
                      <a:pt x="416" y="539"/>
                    </a:lnTo>
                    <a:lnTo>
                      <a:pt x="414" y="540"/>
                    </a:lnTo>
                    <a:lnTo>
                      <a:pt x="415" y="538"/>
                    </a:lnTo>
                    <a:lnTo>
                      <a:pt x="416" y="536"/>
                    </a:lnTo>
                    <a:lnTo>
                      <a:pt x="414" y="536"/>
                    </a:lnTo>
                    <a:lnTo>
                      <a:pt x="412" y="537"/>
                    </a:lnTo>
                    <a:lnTo>
                      <a:pt x="414" y="535"/>
                    </a:lnTo>
                    <a:lnTo>
                      <a:pt x="415" y="533"/>
                    </a:lnTo>
                    <a:lnTo>
                      <a:pt x="413" y="534"/>
                    </a:lnTo>
                    <a:lnTo>
                      <a:pt x="411" y="535"/>
                    </a:lnTo>
                    <a:lnTo>
                      <a:pt x="412" y="533"/>
                    </a:lnTo>
                    <a:lnTo>
                      <a:pt x="413" y="530"/>
                    </a:lnTo>
                    <a:lnTo>
                      <a:pt x="411" y="531"/>
                    </a:lnTo>
                    <a:lnTo>
                      <a:pt x="409" y="531"/>
                    </a:lnTo>
                    <a:lnTo>
                      <a:pt x="410" y="529"/>
                    </a:lnTo>
                    <a:lnTo>
                      <a:pt x="412" y="527"/>
                    </a:lnTo>
                    <a:lnTo>
                      <a:pt x="410" y="528"/>
                    </a:lnTo>
                    <a:lnTo>
                      <a:pt x="408" y="529"/>
                    </a:lnTo>
                    <a:lnTo>
                      <a:pt x="409" y="527"/>
                    </a:lnTo>
                    <a:lnTo>
                      <a:pt x="410" y="525"/>
                    </a:lnTo>
                    <a:lnTo>
                      <a:pt x="412" y="524"/>
                    </a:lnTo>
                    <a:lnTo>
                      <a:pt x="414" y="524"/>
                    </a:lnTo>
                    <a:lnTo>
                      <a:pt x="415" y="522"/>
                    </a:lnTo>
                    <a:lnTo>
                      <a:pt x="416" y="520"/>
                    </a:lnTo>
                    <a:lnTo>
                      <a:pt x="415" y="520"/>
                    </a:lnTo>
                    <a:lnTo>
                      <a:pt x="412" y="521"/>
                    </a:lnTo>
                    <a:lnTo>
                      <a:pt x="411" y="523"/>
                    </a:lnTo>
                    <a:lnTo>
                      <a:pt x="410" y="525"/>
                    </a:lnTo>
                    <a:lnTo>
                      <a:pt x="408" y="526"/>
                    </a:lnTo>
                    <a:lnTo>
                      <a:pt x="406" y="526"/>
                    </a:lnTo>
                    <a:lnTo>
                      <a:pt x="407" y="524"/>
                    </a:lnTo>
                    <a:lnTo>
                      <a:pt x="409" y="523"/>
                    </a:lnTo>
                    <a:lnTo>
                      <a:pt x="407" y="523"/>
                    </a:lnTo>
                    <a:lnTo>
                      <a:pt x="405" y="524"/>
                    </a:lnTo>
                    <a:lnTo>
                      <a:pt x="401" y="525"/>
                    </a:lnTo>
                    <a:lnTo>
                      <a:pt x="400" y="525"/>
                    </a:lnTo>
                    <a:lnTo>
                      <a:pt x="401" y="524"/>
                    </a:lnTo>
                    <a:lnTo>
                      <a:pt x="403" y="522"/>
                    </a:lnTo>
                    <a:lnTo>
                      <a:pt x="404" y="520"/>
                    </a:lnTo>
                    <a:lnTo>
                      <a:pt x="405" y="518"/>
                    </a:lnTo>
                    <a:lnTo>
                      <a:pt x="404" y="518"/>
                    </a:lnTo>
                    <a:lnTo>
                      <a:pt x="400" y="519"/>
                    </a:lnTo>
                    <a:lnTo>
                      <a:pt x="398" y="520"/>
                    </a:lnTo>
                    <a:lnTo>
                      <a:pt x="396" y="521"/>
                    </a:lnTo>
                    <a:lnTo>
                      <a:pt x="398" y="519"/>
                    </a:lnTo>
                    <a:lnTo>
                      <a:pt x="399" y="517"/>
                    </a:lnTo>
                    <a:lnTo>
                      <a:pt x="397" y="518"/>
                    </a:lnTo>
                    <a:lnTo>
                      <a:pt x="395" y="518"/>
                    </a:lnTo>
                    <a:lnTo>
                      <a:pt x="396" y="516"/>
                    </a:lnTo>
                    <a:lnTo>
                      <a:pt x="397" y="513"/>
                    </a:lnTo>
                    <a:lnTo>
                      <a:pt x="395" y="514"/>
                    </a:lnTo>
                    <a:lnTo>
                      <a:pt x="393" y="516"/>
                    </a:lnTo>
                    <a:lnTo>
                      <a:pt x="395" y="513"/>
                    </a:lnTo>
                    <a:lnTo>
                      <a:pt x="396" y="511"/>
                    </a:lnTo>
                    <a:lnTo>
                      <a:pt x="394" y="512"/>
                    </a:lnTo>
                    <a:lnTo>
                      <a:pt x="392" y="512"/>
                    </a:lnTo>
                    <a:lnTo>
                      <a:pt x="393" y="510"/>
                    </a:lnTo>
                    <a:lnTo>
                      <a:pt x="394" y="509"/>
                    </a:lnTo>
                    <a:lnTo>
                      <a:pt x="392" y="509"/>
                    </a:lnTo>
                    <a:lnTo>
                      <a:pt x="390" y="510"/>
                    </a:lnTo>
                    <a:lnTo>
                      <a:pt x="391" y="508"/>
                    </a:lnTo>
                    <a:lnTo>
                      <a:pt x="393" y="506"/>
                    </a:lnTo>
                    <a:lnTo>
                      <a:pt x="391" y="507"/>
                    </a:lnTo>
                    <a:lnTo>
                      <a:pt x="389" y="508"/>
                    </a:lnTo>
                    <a:lnTo>
                      <a:pt x="390" y="506"/>
                    </a:lnTo>
                    <a:lnTo>
                      <a:pt x="391" y="504"/>
                    </a:lnTo>
                    <a:lnTo>
                      <a:pt x="392" y="502"/>
                    </a:lnTo>
                    <a:lnTo>
                      <a:pt x="393" y="500"/>
                    </a:lnTo>
                    <a:lnTo>
                      <a:pt x="392" y="500"/>
                    </a:lnTo>
                    <a:lnTo>
                      <a:pt x="389" y="501"/>
                    </a:lnTo>
                    <a:lnTo>
                      <a:pt x="387" y="502"/>
                    </a:lnTo>
                    <a:lnTo>
                      <a:pt x="384" y="503"/>
                    </a:lnTo>
                    <a:lnTo>
                      <a:pt x="387" y="501"/>
                    </a:lnTo>
                    <a:lnTo>
                      <a:pt x="388" y="499"/>
                    </a:lnTo>
                    <a:lnTo>
                      <a:pt x="390" y="497"/>
                    </a:lnTo>
                    <a:lnTo>
                      <a:pt x="392" y="496"/>
                    </a:lnTo>
                    <a:lnTo>
                      <a:pt x="393" y="495"/>
                    </a:lnTo>
                    <a:lnTo>
                      <a:pt x="394" y="493"/>
                    </a:lnTo>
                    <a:lnTo>
                      <a:pt x="392" y="493"/>
                    </a:lnTo>
                    <a:lnTo>
                      <a:pt x="390" y="494"/>
                    </a:lnTo>
                    <a:lnTo>
                      <a:pt x="389" y="496"/>
                    </a:lnTo>
                    <a:lnTo>
                      <a:pt x="388" y="499"/>
                    </a:lnTo>
                    <a:lnTo>
                      <a:pt x="386" y="500"/>
                    </a:lnTo>
                    <a:lnTo>
                      <a:pt x="383" y="500"/>
                    </a:lnTo>
                    <a:lnTo>
                      <a:pt x="384" y="497"/>
                    </a:lnTo>
                    <a:lnTo>
                      <a:pt x="386" y="495"/>
                    </a:lnTo>
                    <a:lnTo>
                      <a:pt x="383" y="496"/>
                    </a:lnTo>
                    <a:lnTo>
                      <a:pt x="381" y="497"/>
                    </a:lnTo>
                    <a:lnTo>
                      <a:pt x="383" y="495"/>
                    </a:lnTo>
                    <a:lnTo>
                      <a:pt x="384" y="493"/>
                    </a:lnTo>
                    <a:lnTo>
                      <a:pt x="382" y="494"/>
                    </a:lnTo>
                    <a:lnTo>
                      <a:pt x="380" y="494"/>
                    </a:lnTo>
                    <a:lnTo>
                      <a:pt x="381" y="493"/>
                    </a:lnTo>
                    <a:lnTo>
                      <a:pt x="382" y="491"/>
                    </a:lnTo>
                    <a:lnTo>
                      <a:pt x="380" y="491"/>
                    </a:lnTo>
                    <a:lnTo>
                      <a:pt x="378" y="492"/>
                    </a:lnTo>
                    <a:lnTo>
                      <a:pt x="379" y="491"/>
                    </a:lnTo>
                    <a:lnTo>
                      <a:pt x="379" y="490"/>
                    </a:lnTo>
                    <a:lnTo>
                      <a:pt x="380" y="489"/>
                    </a:lnTo>
                    <a:lnTo>
                      <a:pt x="381" y="488"/>
                    </a:lnTo>
                    <a:lnTo>
                      <a:pt x="383" y="487"/>
                    </a:lnTo>
                    <a:lnTo>
                      <a:pt x="386" y="487"/>
                    </a:lnTo>
                    <a:lnTo>
                      <a:pt x="383" y="489"/>
                    </a:lnTo>
                    <a:lnTo>
                      <a:pt x="382" y="491"/>
                    </a:lnTo>
                    <a:lnTo>
                      <a:pt x="384" y="490"/>
                    </a:lnTo>
                    <a:lnTo>
                      <a:pt x="387" y="489"/>
                    </a:lnTo>
                    <a:lnTo>
                      <a:pt x="389" y="489"/>
                    </a:lnTo>
                    <a:lnTo>
                      <a:pt x="391" y="488"/>
                    </a:lnTo>
                    <a:lnTo>
                      <a:pt x="392" y="486"/>
                    </a:lnTo>
                    <a:lnTo>
                      <a:pt x="393" y="484"/>
                    </a:lnTo>
                    <a:lnTo>
                      <a:pt x="395" y="483"/>
                    </a:lnTo>
                    <a:lnTo>
                      <a:pt x="397" y="481"/>
                    </a:lnTo>
                    <a:lnTo>
                      <a:pt x="399" y="480"/>
                    </a:lnTo>
                    <a:lnTo>
                      <a:pt x="400" y="478"/>
                    </a:lnTo>
                    <a:lnTo>
                      <a:pt x="398" y="478"/>
                    </a:lnTo>
                    <a:lnTo>
                      <a:pt x="396" y="479"/>
                    </a:lnTo>
                    <a:lnTo>
                      <a:pt x="394" y="480"/>
                    </a:lnTo>
                    <a:lnTo>
                      <a:pt x="392" y="480"/>
                    </a:lnTo>
                    <a:lnTo>
                      <a:pt x="393" y="478"/>
                    </a:lnTo>
                    <a:lnTo>
                      <a:pt x="394" y="477"/>
                    </a:lnTo>
                    <a:lnTo>
                      <a:pt x="392" y="477"/>
                    </a:lnTo>
                    <a:lnTo>
                      <a:pt x="390" y="478"/>
                    </a:lnTo>
                    <a:lnTo>
                      <a:pt x="388" y="479"/>
                    </a:lnTo>
                    <a:lnTo>
                      <a:pt x="386" y="479"/>
                    </a:lnTo>
                    <a:lnTo>
                      <a:pt x="383" y="480"/>
                    </a:lnTo>
                    <a:lnTo>
                      <a:pt x="381" y="481"/>
                    </a:lnTo>
                    <a:lnTo>
                      <a:pt x="380" y="484"/>
                    </a:lnTo>
                    <a:lnTo>
                      <a:pt x="379" y="486"/>
                    </a:lnTo>
                    <a:lnTo>
                      <a:pt x="377" y="487"/>
                    </a:lnTo>
                    <a:lnTo>
                      <a:pt x="375" y="487"/>
                    </a:lnTo>
                    <a:lnTo>
                      <a:pt x="376" y="485"/>
                    </a:lnTo>
                    <a:lnTo>
                      <a:pt x="377" y="483"/>
                    </a:lnTo>
                    <a:lnTo>
                      <a:pt x="375" y="484"/>
                    </a:lnTo>
                    <a:lnTo>
                      <a:pt x="374" y="485"/>
                    </a:lnTo>
                    <a:lnTo>
                      <a:pt x="375" y="483"/>
                    </a:lnTo>
                    <a:lnTo>
                      <a:pt x="376" y="480"/>
                    </a:lnTo>
                    <a:lnTo>
                      <a:pt x="374" y="481"/>
                    </a:lnTo>
                    <a:lnTo>
                      <a:pt x="372" y="481"/>
                    </a:lnTo>
                    <a:lnTo>
                      <a:pt x="373" y="479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0" y="479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6" y="479"/>
                    </a:lnTo>
                    <a:lnTo>
                      <a:pt x="368" y="477"/>
                    </a:lnTo>
                    <a:lnTo>
                      <a:pt x="370" y="474"/>
                    </a:lnTo>
                    <a:lnTo>
                      <a:pt x="371" y="473"/>
                    </a:lnTo>
                    <a:lnTo>
                      <a:pt x="368" y="473"/>
                    </a:lnTo>
                    <a:lnTo>
                      <a:pt x="366" y="474"/>
                    </a:lnTo>
                    <a:lnTo>
                      <a:pt x="367" y="472"/>
                    </a:lnTo>
                    <a:lnTo>
                      <a:pt x="370" y="470"/>
                    </a:lnTo>
                    <a:lnTo>
                      <a:pt x="367" y="471"/>
                    </a:lnTo>
                    <a:lnTo>
                      <a:pt x="365" y="472"/>
                    </a:lnTo>
                    <a:lnTo>
                      <a:pt x="363" y="472"/>
                    </a:lnTo>
                    <a:lnTo>
                      <a:pt x="361" y="473"/>
                    </a:lnTo>
                    <a:lnTo>
                      <a:pt x="362" y="471"/>
                    </a:lnTo>
                    <a:lnTo>
                      <a:pt x="363" y="469"/>
                    </a:lnTo>
                    <a:lnTo>
                      <a:pt x="361" y="470"/>
                    </a:lnTo>
                    <a:lnTo>
                      <a:pt x="359" y="471"/>
                    </a:lnTo>
                    <a:lnTo>
                      <a:pt x="360" y="469"/>
                    </a:lnTo>
                    <a:lnTo>
                      <a:pt x="362" y="467"/>
                    </a:lnTo>
                    <a:lnTo>
                      <a:pt x="359" y="468"/>
                    </a:lnTo>
                    <a:lnTo>
                      <a:pt x="358" y="468"/>
                    </a:lnTo>
                    <a:lnTo>
                      <a:pt x="359" y="466"/>
                    </a:lnTo>
                    <a:lnTo>
                      <a:pt x="360" y="463"/>
                    </a:lnTo>
                    <a:lnTo>
                      <a:pt x="361" y="461"/>
                    </a:lnTo>
                    <a:lnTo>
                      <a:pt x="362" y="460"/>
                    </a:lnTo>
                    <a:lnTo>
                      <a:pt x="360" y="460"/>
                    </a:lnTo>
                    <a:lnTo>
                      <a:pt x="358" y="461"/>
                    </a:lnTo>
                    <a:lnTo>
                      <a:pt x="356" y="462"/>
                    </a:lnTo>
                    <a:lnTo>
                      <a:pt x="354" y="462"/>
                    </a:lnTo>
                    <a:lnTo>
                      <a:pt x="356" y="460"/>
                    </a:lnTo>
                    <a:lnTo>
                      <a:pt x="357" y="459"/>
                    </a:lnTo>
                    <a:lnTo>
                      <a:pt x="355" y="459"/>
                    </a:lnTo>
                    <a:lnTo>
                      <a:pt x="353" y="460"/>
                    </a:lnTo>
                    <a:lnTo>
                      <a:pt x="354" y="458"/>
                    </a:lnTo>
                    <a:lnTo>
                      <a:pt x="355" y="456"/>
                    </a:lnTo>
                    <a:lnTo>
                      <a:pt x="353" y="457"/>
                    </a:lnTo>
                    <a:lnTo>
                      <a:pt x="350" y="458"/>
                    </a:lnTo>
                    <a:lnTo>
                      <a:pt x="351" y="456"/>
                    </a:lnTo>
                    <a:lnTo>
                      <a:pt x="354" y="454"/>
                    </a:lnTo>
                    <a:lnTo>
                      <a:pt x="356" y="453"/>
                    </a:lnTo>
                    <a:lnTo>
                      <a:pt x="358" y="452"/>
                    </a:lnTo>
                    <a:lnTo>
                      <a:pt x="359" y="450"/>
                    </a:lnTo>
                    <a:lnTo>
                      <a:pt x="360" y="447"/>
                    </a:lnTo>
                    <a:lnTo>
                      <a:pt x="358" y="449"/>
                    </a:lnTo>
                    <a:lnTo>
                      <a:pt x="356" y="450"/>
                    </a:lnTo>
                    <a:lnTo>
                      <a:pt x="355" y="452"/>
                    </a:lnTo>
                    <a:lnTo>
                      <a:pt x="354" y="454"/>
                    </a:lnTo>
                    <a:lnTo>
                      <a:pt x="351" y="455"/>
                    </a:lnTo>
                    <a:lnTo>
                      <a:pt x="349" y="455"/>
                    </a:lnTo>
                    <a:lnTo>
                      <a:pt x="350" y="453"/>
                    </a:lnTo>
                    <a:lnTo>
                      <a:pt x="351" y="451"/>
                    </a:lnTo>
                    <a:lnTo>
                      <a:pt x="349" y="452"/>
                    </a:lnTo>
                    <a:lnTo>
                      <a:pt x="347" y="453"/>
                    </a:lnTo>
                    <a:lnTo>
                      <a:pt x="348" y="451"/>
                    </a:lnTo>
                    <a:lnTo>
                      <a:pt x="350" y="449"/>
                    </a:lnTo>
                    <a:lnTo>
                      <a:pt x="347" y="450"/>
                    </a:lnTo>
                    <a:lnTo>
                      <a:pt x="346" y="450"/>
                    </a:lnTo>
                    <a:lnTo>
                      <a:pt x="347" y="447"/>
                    </a:lnTo>
                    <a:lnTo>
                      <a:pt x="348" y="446"/>
                    </a:lnTo>
                    <a:lnTo>
                      <a:pt x="350" y="445"/>
                    </a:lnTo>
                    <a:lnTo>
                      <a:pt x="353" y="444"/>
                    </a:lnTo>
                    <a:lnTo>
                      <a:pt x="354" y="442"/>
                    </a:lnTo>
                    <a:lnTo>
                      <a:pt x="355" y="440"/>
                    </a:lnTo>
                    <a:lnTo>
                      <a:pt x="353" y="441"/>
                    </a:lnTo>
                    <a:lnTo>
                      <a:pt x="350" y="442"/>
                    </a:lnTo>
                    <a:lnTo>
                      <a:pt x="349" y="444"/>
                    </a:lnTo>
                    <a:lnTo>
                      <a:pt x="348" y="446"/>
                    </a:lnTo>
                    <a:lnTo>
                      <a:pt x="346" y="446"/>
                    </a:lnTo>
                    <a:lnTo>
                      <a:pt x="344" y="447"/>
                    </a:lnTo>
                    <a:lnTo>
                      <a:pt x="342" y="449"/>
                    </a:lnTo>
                    <a:lnTo>
                      <a:pt x="340" y="449"/>
                    </a:lnTo>
                    <a:lnTo>
                      <a:pt x="341" y="447"/>
                    </a:lnTo>
                    <a:lnTo>
                      <a:pt x="342" y="445"/>
                    </a:lnTo>
                    <a:lnTo>
                      <a:pt x="344" y="442"/>
                    </a:lnTo>
                    <a:lnTo>
                      <a:pt x="345" y="441"/>
                    </a:lnTo>
                    <a:lnTo>
                      <a:pt x="343" y="441"/>
                    </a:lnTo>
                    <a:lnTo>
                      <a:pt x="341" y="442"/>
                    </a:lnTo>
                    <a:lnTo>
                      <a:pt x="342" y="440"/>
                    </a:lnTo>
                    <a:lnTo>
                      <a:pt x="343" y="438"/>
                    </a:lnTo>
                    <a:lnTo>
                      <a:pt x="345" y="436"/>
                    </a:lnTo>
                    <a:lnTo>
                      <a:pt x="346" y="434"/>
                    </a:lnTo>
                    <a:lnTo>
                      <a:pt x="344" y="435"/>
                    </a:lnTo>
                    <a:lnTo>
                      <a:pt x="342" y="436"/>
                    </a:lnTo>
                    <a:lnTo>
                      <a:pt x="341" y="437"/>
                    </a:lnTo>
                    <a:lnTo>
                      <a:pt x="340" y="438"/>
                    </a:lnTo>
                    <a:lnTo>
                      <a:pt x="340" y="439"/>
                    </a:lnTo>
                    <a:lnTo>
                      <a:pt x="339" y="440"/>
                    </a:lnTo>
                    <a:lnTo>
                      <a:pt x="337" y="440"/>
                    </a:lnTo>
                    <a:lnTo>
                      <a:pt x="334" y="441"/>
                    </a:lnTo>
                    <a:lnTo>
                      <a:pt x="337" y="439"/>
                    </a:lnTo>
                    <a:lnTo>
                      <a:pt x="338" y="437"/>
                    </a:lnTo>
                    <a:lnTo>
                      <a:pt x="335" y="438"/>
                    </a:lnTo>
                    <a:lnTo>
                      <a:pt x="333" y="439"/>
                    </a:lnTo>
                    <a:lnTo>
                      <a:pt x="334" y="437"/>
                    </a:lnTo>
                    <a:lnTo>
                      <a:pt x="335" y="435"/>
                    </a:lnTo>
                    <a:lnTo>
                      <a:pt x="333" y="436"/>
                    </a:lnTo>
                    <a:lnTo>
                      <a:pt x="331" y="436"/>
                    </a:lnTo>
                    <a:lnTo>
                      <a:pt x="332" y="434"/>
                    </a:lnTo>
                    <a:lnTo>
                      <a:pt x="334" y="431"/>
                    </a:lnTo>
                    <a:lnTo>
                      <a:pt x="335" y="429"/>
                    </a:lnTo>
                    <a:lnTo>
                      <a:pt x="337" y="428"/>
                    </a:lnTo>
                    <a:lnTo>
                      <a:pt x="334" y="428"/>
                    </a:lnTo>
                    <a:lnTo>
                      <a:pt x="332" y="429"/>
                    </a:lnTo>
                    <a:lnTo>
                      <a:pt x="330" y="430"/>
                    </a:lnTo>
                    <a:lnTo>
                      <a:pt x="328" y="430"/>
                    </a:lnTo>
                    <a:lnTo>
                      <a:pt x="329" y="429"/>
                    </a:lnTo>
                    <a:lnTo>
                      <a:pt x="330" y="427"/>
                    </a:lnTo>
                    <a:lnTo>
                      <a:pt x="328" y="427"/>
                    </a:lnTo>
                    <a:lnTo>
                      <a:pt x="327" y="428"/>
                    </a:lnTo>
                    <a:lnTo>
                      <a:pt x="328" y="426"/>
                    </a:lnTo>
                    <a:lnTo>
                      <a:pt x="329" y="424"/>
                    </a:lnTo>
                    <a:lnTo>
                      <a:pt x="327" y="425"/>
                    </a:lnTo>
                    <a:lnTo>
                      <a:pt x="325" y="426"/>
                    </a:lnTo>
                    <a:lnTo>
                      <a:pt x="326" y="424"/>
                    </a:lnTo>
                    <a:lnTo>
                      <a:pt x="327" y="422"/>
                    </a:lnTo>
                    <a:lnTo>
                      <a:pt x="325" y="422"/>
                    </a:lnTo>
                    <a:lnTo>
                      <a:pt x="323" y="423"/>
                    </a:lnTo>
                    <a:lnTo>
                      <a:pt x="325" y="421"/>
                    </a:lnTo>
                    <a:lnTo>
                      <a:pt x="326" y="419"/>
                    </a:lnTo>
                    <a:lnTo>
                      <a:pt x="324" y="420"/>
                    </a:lnTo>
                    <a:lnTo>
                      <a:pt x="322" y="421"/>
                    </a:lnTo>
                    <a:lnTo>
                      <a:pt x="323" y="419"/>
                    </a:lnTo>
                    <a:lnTo>
                      <a:pt x="324" y="417"/>
                    </a:lnTo>
                    <a:lnTo>
                      <a:pt x="322" y="418"/>
                    </a:lnTo>
                    <a:lnTo>
                      <a:pt x="320" y="418"/>
                    </a:lnTo>
                    <a:lnTo>
                      <a:pt x="321" y="416"/>
                    </a:lnTo>
                    <a:lnTo>
                      <a:pt x="323" y="414"/>
                    </a:lnTo>
                    <a:lnTo>
                      <a:pt x="325" y="413"/>
                    </a:lnTo>
                    <a:lnTo>
                      <a:pt x="327" y="412"/>
                    </a:lnTo>
                    <a:lnTo>
                      <a:pt x="328" y="410"/>
                    </a:lnTo>
                    <a:lnTo>
                      <a:pt x="329" y="408"/>
                    </a:lnTo>
                    <a:lnTo>
                      <a:pt x="327" y="409"/>
                    </a:lnTo>
                    <a:lnTo>
                      <a:pt x="325" y="410"/>
                    </a:lnTo>
                    <a:lnTo>
                      <a:pt x="324" y="412"/>
                    </a:lnTo>
                    <a:lnTo>
                      <a:pt x="323" y="414"/>
                    </a:lnTo>
                    <a:lnTo>
                      <a:pt x="321" y="414"/>
                    </a:lnTo>
                    <a:lnTo>
                      <a:pt x="318" y="416"/>
                    </a:lnTo>
                    <a:lnTo>
                      <a:pt x="320" y="413"/>
                    </a:lnTo>
                    <a:lnTo>
                      <a:pt x="321" y="411"/>
                    </a:lnTo>
                    <a:lnTo>
                      <a:pt x="318" y="412"/>
                    </a:lnTo>
                    <a:lnTo>
                      <a:pt x="316" y="413"/>
                    </a:lnTo>
                    <a:lnTo>
                      <a:pt x="314" y="413"/>
                    </a:lnTo>
                    <a:lnTo>
                      <a:pt x="312" y="414"/>
                    </a:lnTo>
                    <a:lnTo>
                      <a:pt x="313" y="412"/>
                    </a:lnTo>
                    <a:lnTo>
                      <a:pt x="315" y="410"/>
                    </a:lnTo>
                    <a:lnTo>
                      <a:pt x="316" y="408"/>
                    </a:lnTo>
                    <a:lnTo>
                      <a:pt x="317" y="406"/>
                    </a:lnTo>
                    <a:lnTo>
                      <a:pt x="315" y="407"/>
                    </a:lnTo>
                    <a:lnTo>
                      <a:pt x="313" y="408"/>
                    </a:lnTo>
                    <a:lnTo>
                      <a:pt x="311" y="409"/>
                    </a:lnTo>
                    <a:lnTo>
                      <a:pt x="309" y="409"/>
                    </a:lnTo>
                    <a:lnTo>
                      <a:pt x="310" y="407"/>
                    </a:lnTo>
                    <a:lnTo>
                      <a:pt x="311" y="405"/>
                    </a:lnTo>
                    <a:lnTo>
                      <a:pt x="309" y="406"/>
                    </a:lnTo>
                    <a:lnTo>
                      <a:pt x="307" y="407"/>
                    </a:lnTo>
                    <a:lnTo>
                      <a:pt x="309" y="405"/>
                    </a:lnTo>
                    <a:lnTo>
                      <a:pt x="310" y="403"/>
                    </a:lnTo>
                    <a:lnTo>
                      <a:pt x="308" y="404"/>
                    </a:lnTo>
                    <a:lnTo>
                      <a:pt x="306" y="404"/>
                    </a:lnTo>
                    <a:lnTo>
                      <a:pt x="307" y="402"/>
                    </a:lnTo>
                    <a:lnTo>
                      <a:pt x="308" y="400"/>
                    </a:lnTo>
                    <a:lnTo>
                      <a:pt x="310" y="397"/>
                    </a:lnTo>
                    <a:lnTo>
                      <a:pt x="311" y="396"/>
                    </a:lnTo>
                    <a:lnTo>
                      <a:pt x="309" y="396"/>
                    </a:lnTo>
                    <a:lnTo>
                      <a:pt x="307" y="397"/>
                    </a:lnTo>
                    <a:lnTo>
                      <a:pt x="305" y="399"/>
                    </a:lnTo>
                    <a:lnTo>
                      <a:pt x="303" y="399"/>
                    </a:lnTo>
                    <a:lnTo>
                      <a:pt x="304" y="397"/>
                    </a:lnTo>
                    <a:lnTo>
                      <a:pt x="305" y="395"/>
                    </a:lnTo>
                    <a:lnTo>
                      <a:pt x="303" y="395"/>
                    </a:lnTo>
                    <a:lnTo>
                      <a:pt x="300" y="396"/>
                    </a:lnTo>
                    <a:lnTo>
                      <a:pt x="301" y="394"/>
                    </a:lnTo>
                    <a:lnTo>
                      <a:pt x="304" y="392"/>
                    </a:lnTo>
                    <a:lnTo>
                      <a:pt x="301" y="393"/>
                    </a:lnTo>
                    <a:lnTo>
                      <a:pt x="299" y="394"/>
                    </a:lnTo>
                    <a:lnTo>
                      <a:pt x="300" y="392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1"/>
                    </a:lnTo>
                    <a:lnTo>
                      <a:pt x="298" y="389"/>
                    </a:lnTo>
                    <a:lnTo>
                      <a:pt x="299" y="387"/>
                    </a:lnTo>
                    <a:lnTo>
                      <a:pt x="297" y="388"/>
                    </a:lnTo>
                    <a:lnTo>
                      <a:pt x="295" y="389"/>
                    </a:lnTo>
                    <a:lnTo>
                      <a:pt x="297" y="387"/>
                    </a:lnTo>
                    <a:lnTo>
                      <a:pt x="298" y="385"/>
                    </a:lnTo>
                    <a:lnTo>
                      <a:pt x="296" y="386"/>
                    </a:lnTo>
                    <a:lnTo>
                      <a:pt x="294" y="386"/>
                    </a:lnTo>
                    <a:lnTo>
                      <a:pt x="295" y="384"/>
                    </a:lnTo>
                    <a:lnTo>
                      <a:pt x="296" y="383"/>
                    </a:lnTo>
                    <a:lnTo>
                      <a:pt x="294" y="383"/>
                    </a:lnTo>
                    <a:lnTo>
                      <a:pt x="292" y="384"/>
                    </a:lnTo>
                    <a:lnTo>
                      <a:pt x="294" y="382"/>
                    </a:lnTo>
                    <a:lnTo>
                      <a:pt x="295" y="379"/>
                    </a:lnTo>
                    <a:lnTo>
                      <a:pt x="293" y="380"/>
                    </a:lnTo>
                    <a:lnTo>
                      <a:pt x="291" y="382"/>
                    </a:lnTo>
                    <a:lnTo>
                      <a:pt x="292" y="379"/>
                    </a:lnTo>
                    <a:lnTo>
                      <a:pt x="293" y="377"/>
                    </a:lnTo>
                    <a:lnTo>
                      <a:pt x="291" y="377"/>
                    </a:lnTo>
                    <a:lnTo>
                      <a:pt x="289" y="378"/>
                    </a:lnTo>
                    <a:lnTo>
                      <a:pt x="290" y="376"/>
                    </a:lnTo>
                    <a:lnTo>
                      <a:pt x="292" y="374"/>
                    </a:lnTo>
                    <a:lnTo>
                      <a:pt x="294" y="374"/>
                    </a:lnTo>
                    <a:lnTo>
                      <a:pt x="296" y="373"/>
                    </a:lnTo>
                    <a:lnTo>
                      <a:pt x="297" y="371"/>
                    </a:lnTo>
                    <a:lnTo>
                      <a:pt x="298" y="369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3" y="372"/>
                    </a:lnTo>
                    <a:lnTo>
                      <a:pt x="292" y="374"/>
                    </a:lnTo>
                    <a:lnTo>
                      <a:pt x="289" y="375"/>
                    </a:lnTo>
                    <a:lnTo>
                      <a:pt x="288" y="376"/>
                    </a:lnTo>
                    <a:lnTo>
                      <a:pt x="289" y="374"/>
                    </a:lnTo>
                    <a:lnTo>
                      <a:pt x="290" y="372"/>
                    </a:lnTo>
                    <a:lnTo>
                      <a:pt x="288" y="372"/>
                    </a:lnTo>
                    <a:lnTo>
                      <a:pt x="285" y="373"/>
                    </a:lnTo>
                    <a:lnTo>
                      <a:pt x="283" y="374"/>
                    </a:lnTo>
                    <a:lnTo>
                      <a:pt x="281" y="375"/>
                    </a:lnTo>
                    <a:lnTo>
                      <a:pt x="282" y="373"/>
                    </a:lnTo>
                    <a:lnTo>
                      <a:pt x="283" y="371"/>
                    </a:lnTo>
                    <a:lnTo>
                      <a:pt x="285" y="369"/>
                    </a:lnTo>
                    <a:lnTo>
                      <a:pt x="287" y="367"/>
                    </a:lnTo>
                    <a:lnTo>
                      <a:pt x="288" y="364"/>
                    </a:lnTo>
                    <a:lnTo>
                      <a:pt x="289" y="362"/>
                    </a:lnTo>
                    <a:lnTo>
                      <a:pt x="287" y="363"/>
                    </a:lnTo>
                    <a:lnTo>
                      <a:pt x="284" y="364"/>
                    </a:lnTo>
                    <a:lnTo>
                      <a:pt x="284" y="364"/>
                    </a:lnTo>
                    <a:lnTo>
                      <a:pt x="283" y="367"/>
                    </a:lnTo>
                    <a:lnTo>
                      <a:pt x="282" y="368"/>
                    </a:lnTo>
                    <a:lnTo>
                      <a:pt x="282" y="368"/>
                    </a:lnTo>
                    <a:lnTo>
                      <a:pt x="280" y="369"/>
                    </a:lnTo>
                    <a:lnTo>
                      <a:pt x="278" y="370"/>
                    </a:lnTo>
                    <a:lnTo>
                      <a:pt x="279" y="368"/>
                    </a:lnTo>
                    <a:lnTo>
                      <a:pt x="280" y="366"/>
                    </a:lnTo>
                    <a:lnTo>
                      <a:pt x="278" y="367"/>
                    </a:lnTo>
                    <a:lnTo>
                      <a:pt x="276" y="367"/>
                    </a:lnTo>
                    <a:lnTo>
                      <a:pt x="278" y="364"/>
                    </a:lnTo>
                    <a:lnTo>
                      <a:pt x="279" y="363"/>
                    </a:lnTo>
                    <a:lnTo>
                      <a:pt x="277" y="363"/>
                    </a:lnTo>
                    <a:lnTo>
                      <a:pt x="275" y="364"/>
                    </a:lnTo>
                    <a:lnTo>
                      <a:pt x="276" y="362"/>
                    </a:lnTo>
                    <a:lnTo>
                      <a:pt x="277" y="360"/>
                    </a:lnTo>
                    <a:lnTo>
                      <a:pt x="275" y="361"/>
                    </a:lnTo>
                    <a:lnTo>
                      <a:pt x="273" y="362"/>
                    </a:lnTo>
                    <a:lnTo>
                      <a:pt x="274" y="360"/>
                    </a:lnTo>
                    <a:lnTo>
                      <a:pt x="276" y="358"/>
                    </a:lnTo>
                    <a:lnTo>
                      <a:pt x="274" y="359"/>
                    </a:lnTo>
                    <a:lnTo>
                      <a:pt x="272" y="359"/>
                    </a:lnTo>
                    <a:lnTo>
                      <a:pt x="273" y="357"/>
                    </a:lnTo>
                    <a:lnTo>
                      <a:pt x="274" y="355"/>
                    </a:lnTo>
                    <a:lnTo>
                      <a:pt x="272" y="356"/>
                    </a:lnTo>
                    <a:lnTo>
                      <a:pt x="270" y="357"/>
                    </a:lnTo>
                    <a:lnTo>
                      <a:pt x="271" y="355"/>
                    </a:lnTo>
                    <a:lnTo>
                      <a:pt x="272" y="353"/>
                    </a:lnTo>
                    <a:lnTo>
                      <a:pt x="270" y="354"/>
                    </a:lnTo>
                    <a:lnTo>
                      <a:pt x="268" y="354"/>
                    </a:lnTo>
                    <a:lnTo>
                      <a:pt x="270" y="352"/>
                    </a:lnTo>
                    <a:lnTo>
                      <a:pt x="271" y="350"/>
                    </a:lnTo>
                    <a:lnTo>
                      <a:pt x="268" y="351"/>
                    </a:lnTo>
                    <a:lnTo>
                      <a:pt x="266" y="352"/>
                    </a:lnTo>
                    <a:lnTo>
                      <a:pt x="267" y="350"/>
                    </a:lnTo>
                    <a:lnTo>
                      <a:pt x="268" y="347"/>
                    </a:lnTo>
                    <a:lnTo>
                      <a:pt x="266" y="349"/>
                    </a:lnTo>
                    <a:lnTo>
                      <a:pt x="264" y="349"/>
                    </a:lnTo>
                    <a:lnTo>
                      <a:pt x="266" y="347"/>
                    </a:lnTo>
                    <a:lnTo>
                      <a:pt x="267" y="345"/>
                    </a:lnTo>
                    <a:lnTo>
                      <a:pt x="265" y="345"/>
                    </a:lnTo>
                    <a:lnTo>
                      <a:pt x="263" y="346"/>
                    </a:lnTo>
                    <a:lnTo>
                      <a:pt x="264" y="344"/>
                    </a:lnTo>
                    <a:lnTo>
                      <a:pt x="265" y="342"/>
                    </a:lnTo>
                    <a:lnTo>
                      <a:pt x="263" y="343"/>
                    </a:lnTo>
                    <a:lnTo>
                      <a:pt x="261" y="344"/>
                    </a:lnTo>
                    <a:lnTo>
                      <a:pt x="263" y="342"/>
                    </a:lnTo>
                    <a:lnTo>
                      <a:pt x="264" y="340"/>
                    </a:lnTo>
                    <a:lnTo>
                      <a:pt x="262" y="341"/>
                    </a:lnTo>
                    <a:lnTo>
                      <a:pt x="260" y="341"/>
                    </a:lnTo>
                    <a:lnTo>
                      <a:pt x="261" y="339"/>
                    </a:lnTo>
                    <a:lnTo>
                      <a:pt x="262" y="337"/>
                    </a:lnTo>
                    <a:lnTo>
                      <a:pt x="260" y="338"/>
                    </a:lnTo>
                    <a:lnTo>
                      <a:pt x="258" y="339"/>
                    </a:lnTo>
                    <a:lnTo>
                      <a:pt x="259" y="337"/>
                    </a:lnTo>
                    <a:lnTo>
                      <a:pt x="261" y="335"/>
                    </a:lnTo>
                    <a:lnTo>
                      <a:pt x="263" y="334"/>
                    </a:lnTo>
                    <a:lnTo>
                      <a:pt x="264" y="334"/>
                    </a:lnTo>
                    <a:lnTo>
                      <a:pt x="266" y="332"/>
                    </a:lnTo>
                    <a:lnTo>
                      <a:pt x="267" y="329"/>
                    </a:lnTo>
                    <a:lnTo>
                      <a:pt x="270" y="328"/>
                    </a:lnTo>
                    <a:lnTo>
                      <a:pt x="272" y="327"/>
                    </a:lnTo>
                    <a:lnTo>
                      <a:pt x="273" y="325"/>
                    </a:lnTo>
                    <a:lnTo>
                      <a:pt x="274" y="323"/>
                    </a:lnTo>
                    <a:lnTo>
                      <a:pt x="276" y="323"/>
                    </a:lnTo>
                    <a:lnTo>
                      <a:pt x="278" y="322"/>
                    </a:lnTo>
                    <a:lnTo>
                      <a:pt x="280" y="320"/>
                    </a:lnTo>
                    <a:lnTo>
                      <a:pt x="281" y="318"/>
                    </a:lnTo>
                    <a:lnTo>
                      <a:pt x="279" y="319"/>
                    </a:lnTo>
                    <a:lnTo>
                      <a:pt x="277" y="320"/>
                    </a:lnTo>
                    <a:lnTo>
                      <a:pt x="275" y="321"/>
                    </a:lnTo>
                    <a:lnTo>
                      <a:pt x="274" y="323"/>
                    </a:lnTo>
                    <a:lnTo>
                      <a:pt x="272" y="324"/>
                    </a:lnTo>
                    <a:lnTo>
                      <a:pt x="270" y="325"/>
                    </a:lnTo>
                    <a:lnTo>
                      <a:pt x="268" y="327"/>
                    </a:lnTo>
                    <a:lnTo>
                      <a:pt x="267" y="329"/>
                    </a:lnTo>
                    <a:lnTo>
                      <a:pt x="265" y="329"/>
                    </a:lnTo>
                    <a:lnTo>
                      <a:pt x="263" y="330"/>
                    </a:lnTo>
                    <a:lnTo>
                      <a:pt x="262" y="333"/>
                    </a:lnTo>
                    <a:lnTo>
                      <a:pt x="261" y="335"/>
                    </a:lnTo>
                    <a:lnTo>
                      <a:pt x="258" y="336"/>
                    </a:lnTo>
                    <a:lnTo>
                      <a:pt x="257" y="336"/>
                    </a:lnTo>
                    <a:lnTo>
                      <a:pt x="258" y="334"/>
                    </a:lnTo>
                    <a:lnTo>
                      <a:pt x="259" y="333"/>
                    </a:lnTo>
                    <a:lnTo>
                      <a:pt x="257" y="333"/>
                    </a:lnTo>
                    <a:lnTo>
                      <a:pt x="255" y="334"/>
                    </a:lnTo>
                    <a:lnTo>
                      <a:pt x="256" y="332"/>
                    </a:lnTo>
                    <a:lnTo>
                      <a:pt x="257" y="329"/>
                    </a:lnTo>
                    <a:lnTo>
                      <a:pt x="255" y="330"/>
                    </a:lnTo>
                    <a:lnTo>
                      <a:pt x="253" y="332"/>
                    </a:lnTo>
                    <a:lnTo>
                      <a:pt x="254" y="329"/>
                    </a:lnTo>
                    <a:lnTo>
                      <a:pt x="256" y="327"/>
                    </a:lnTo>
                    <a:lnTo>
                      <a:pt x="257" y="325"/>
                    </a:lnTo>
                    <a:lnTo>
                      <a:pt x="258" y="323"/>
                    </a:lnTo>
                    <a:lnTo>
                      <a:pt x="256" y="323"/>
                    </a:lnTo>
                    <a:lnTo>
                      <a:pt x="254" y="324"/>
                    </a:lnTo>
                    <a:lnTo>
                      <a:pt x="251" y="325"/>
                    </a:lnTo>
                    <a:lnTo>
                      <a:pt x="249" y="326"/>
                    </a:lnTo>
                    <a:lnTo>
                      <a:pt x="251" y="324"/>
                    </a:lnTo>
                    <a:lnTo>
                      <a:pt x="253" y="322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9" y="321"/>
                    </a:lnTo>
                    <a:lnTo>
                      <a:pt x="250" y="319"/>
                    </a:lnTo>
                    <a:lnTo>
                      <a:pt x="248" y="320"/>
                    </a:lnTo>
                    <a:lnTo>
                      <a:pt x="246" y="321"/>
                    </a:lnTo>
                    <a:lnTo>
                      <a:pt x="247" y="319"/>
                    </a:lnTo>
                    <a:lnTo>
                      <a:pt x="249" y="317"/>
                    </a:lnTo>
                    <a:lnTo>
                      <a:pt x="251" y="316"/>
                    </a:lnTo>
                    <a:lnTo>
                      <a:pt x="254" y="316"/>
                    </a:lnTo>
                    <a:lnTo>
                      <a:pt x="254" y="314"/>
                    </a:lnTo>
                    <a:lnTo>
                      <a:pt x="255" y="313"/>
                    </a:lnTo>
                    <a:lnTo>
                      <a:pt x="256" y="311"/>
                    </a:lnTo>
                    <a:lnTo>
                      <a:pt x="256" y="311"/>
                    </a:lnTo>
                    <a:lnTo>
                      <a:pt x="254" y="311"/>
                    </a:lnTo>
                    <a:lnTo>
                      <a:pt x="251" y="312"/>
                    </a:lnTo>
                    <a:lnTo>
                      <a:pt x="250" y="314"/>
                    </a:lnTo>
                    <a:lnTo>
                      <a:pt x="249" y="317"/>
                    </a:lnTo>
                    <a:lnTo>
                      <a:pt x="247" y="318"/>
                    </a:lnTo>
                    <a:lnTo>
                      <a:pt x="245" y="318"/>
                    </a:lnTo>
                    <a:lnTo>
                      <a:pt x="242" y="319"/>
                    </a:lnTo>
                    <a:lnTo>
                      <a:pt x="241" y="320"/>
                    </a:lnTo>
                    <a:lnTo>
                      <a:pt x="242" y="318"/>
                    </a:lnTo>
                    <a:lnTo>
                      <a:pt x="243" y="316"/>
                    </a:lnTo>
                    <a:lnTo>
                      <a:pt x="241" y="317"/>
                    </a:lnTo>
                    <a:lnTo>
                      <a:pt x="239" y="317"/>
                    </a:lnTo>
                    <a:lnTo>
                      <a:pt x="241" y="313"/>
                    </a:lnTo>
                    <a:lnTo>
                      <a:pt x="243" y="311"/>
                    </a:lnTo>
                    <a:lnTo>
                      <a:pt x="244" y="309"/>
                    </a:lnTo>
                    <a:lnTo>
                      <a:pt x="246" y="308"/>
                    </a:lnTo>
                    <a:lnTo>
                      <a:pt x="248" y="307"/>
                    </a:lnTo>
                    <a:lnTo>
                      <a:pt x="247" y="309"/>
                    </a:lnTo>
                    <a:lnTo>
                      <a:pt x="245" y="311"/>
                    </a:lnTo>
                    <a:lnTo>
                      <a:pt x="247" y="311"/>
                    </a:lnTo>
                    <a:lnTo>
                      <a:pt x="249" y="310"/>
                    </a:lnTo>
                    <a:lnTo>
                      <a:pt x="251" y="308"/>
                    </a:lnTo>
                    <a:lnTo>
                      <a:pt x="253" y="306"/>
                    </a:lnTo>
                    <a:lnTo>
                      <a:pt x="254" y="304"/>
                    </a:lnTo>
                    <a:lnTo>
                      <a:pt x="255" y="302"/>
                    </a:lnTo>
                    <a:lnTo>
                      <a:pt x="257" y="301"/>
                    </a:lnTo>
                    <a:lnTo>
                      <a:pt x="259" y="301"/>
                    </a:lnTo>
                    <a:lnTo>
                      <a:pt x="260" y="299"/>
                    </a:lnTo>
                    <a:lnTo>
                      <a:pt x="262" y="296"/>
                    </a:lnTo>
                    <a:lnTo>
                      <a:pt x="260" y="296"/>
                    </a:lnTo>
                    <a:lnTo>
                      <a:pt x="258" y="297"/>
                    </a:lnTo>
                    <a:lnTo>
                      <a:pt x="256" y="300"/>
                    </a:lnTo>
                    <a:lnTo>
                      <a:pt x="255" y="302"/>
                    </a:lnTo>
                    <a:lnTo>
                      <a:pt x="253" y="303"/>
                    </a:lnTo>
                    <a:lnTo>
                      <a:pt x="250" y="304"/>
                    </a:lnTo>
                    <a:lnTo>
                      <a:pt x="248" y="304"/>
                    </a:lnTo>
                    <a:lnTo>
                      <a:pt x="246" y="305"/>
                    </a:lnTo>
                    <a:lnTo>
                      <a:pt x="245" y="307"/>
                    </a:lnTo>
                    <a:lnTo>
                      <a:pt x="244" y="309"/>
                    </a:lnTo>
                    <a:lnTo>
                      <a:pt x="242" y="310"/>
                    </a:lnTo>
                    <a:lnTo>
                      <a:pt x="240" y="310"/>
                    </a:lnTo>
                    <a:lnTo>
                      <a:pt x="238" y="311"/>
                    </a:lnTo>
                    <a:lnTo>
                      <a:pt x="235" y="312"/>
                    </a:lnTo>
                    <a:lnTo>
                      <a:pt x="237" y="310"/>
                    </a:lnTo>
                    <a:lnTo>
                      <a:pt x="238" y="308"/>
                    </a:lnTo>
                    <a:lnTo>
                      <a:pt x="235" y="309"/>
                    </a:lnTo>
                    <a:lnTo>
                      <a:pt x="233" y="309"/>
                    </a:lnTo>
                    <a:lnTo>
                      <a:pt x="235" y="307"/>
                    </a:lnTo>
                    <a:lnTo>
                      <a:pt x="237" y="305"/>
                    </a:lnTo>
                    <a:lnTo>
                      <a:pt x="234" y="306"/>
                    </a:lnTo>
                    <a:lnTo>
                      <a:pt x="232" y="307"/>
                    </a:lnTo>
                    <a:lnTo>
                      <a:pt x="233" y="305"/>
                    </a:lnTo>
                    <a:lnTo>
                      <a:pt x="234" y="303"/>
                    </a:lnTo>
                    <a:lnTo>
                      <a:pt x="237" y="302"/>
                    </a:lnTo>
                    <a:lnTo>
                      <a:pt x="239" y="302"/>
                    </a:lnTo>
                    <a:lnTo>
                      <a:pt x="240" y="301"/>
                    </a:lnTo>
                    <a:lnTo>
                      <a:pt x="240" y="300"/>
                    </a:lnTo>
                    <a:lnTo>
                      <a:pt x="241" y="297"/>
                    </a:lnTo>
                    <a:lnTo>
                      <a:pt x="242" y="297"/>
                    </a:lnTo>
                    <a:lnTo>
                      <a:pt x="240" y="297"/>
                    </a:lnTo>
                    <a:lnTo>
                      <a:pt x="238" y="299"/>
                    </a:lnTo>
                    <a:lnTo>
                      <a:pt x="237" y="300"/>
                    </a:lnTo>
                    <a:lnTo>
                      <a:pt x="235" y="301"/>
                    </a:lnTo>
                    <a:lnTo>
                      <a:pt x="234" y="302"/>
                    </a:lnTo>
                    <a:lnTo>
                      <a:pt x="234" y="303"/>
                    </a:lnTo>
                    <a:lnTo>
                      <a:pt x="232" y="304"/>
                    </a:lnTo>
                    <a:lnTo>
                      <a:pt x="230" y="304"/>
                    </a:lnTo>
                    <a:lnTo>
                      <a:pt x="231" y="302"/>
                    </a:lnTo>
                    <a:lnTo>
                      <a:pt x="233" y="301"/>
                    </a:lnTo>
                    <a:lnTo>
                      <a:pt x="231" y="301"/>
                    </a:lnTo>
                    <a:lnTo>
                      <a:pt x="229" y="302"/>
                    </a:lnTo>
                    <a:lnTo>
                      <a:pt x="230" y="300"/>
                    </a:lnTo>
                    <a:lnTo>
                      <a:pt x="231" y="297"/>
                    </a:lnTo>
                    <a:lnTo>
                      <a:pt x="232" y="295"/>
                    </a:lnTo>
                    <a:lnTo>
                      <a:pt x="233" y="293"/>
                    </a:lnTo>
                    <a:lnTo>
                      <a:pt x="231" y="294"/>
                    </a:lnTo>
                    <a:lnTo>
                      <a:pt x="229" y="295"/>
                    </a:lnTo>
                    <a:lnTo>
                      <a:pt x="231" y="293"/>
                    </a:lnTo>
                    <a:lnTo>
                      <a:pt x="232" y="291"/>
                    </a:lnTo>
                    <a:lnTo>
                      <a:pt x="230" y="291"/>
                    </a:lnTo>
                    <a:lnTo>
                      <a:pt x="228" y="292"/>
                    </a:lnTo>
                    <a:lnTo>
                      <a:pt x="227" y="293"/>
                    </a:lnTo>
                    <a:lnTo>
                      <a:pt x="227" y="294"/>
                    </a:lnTo>
                    <a:lnTo>
                      <a:pt x="226" y="296"/>
                    </a:lnTo>
                    <a:lnTo>
                      <a:pt x="226" y="296"/>
                    </a:lnTo>
                    <a:lnTo>
                      <a:pt x="223" y="297"/>
                    </a:lnTo>
                    <a:lnTo>
                      <a:pt x="222" y="299"/>
                    </a:lnTo>
                    <a:lnTo>
                      <a:pt x="223" y="296"/>
                    </a:lnTo>
                    <a:lnTo>
                      <a:pt x="224" y="294"/>
                    </a:lnTo>
                    <a:lnTo>
                      <a:pt x="225" y="292"/>
                    </a:lnTo>
                    <a:lnTo>
                      <a:pt x="226" y="290"/>
                    </a:lnTo>
                    <a:lnTo>
                      <a:pt x="224" y="290"/>
                    </a:lnTo>
                    <a:lnTo>
                      <a:pt x="222" y="291"/>
                    </a:lnTo>
                    <a:lnTo>
                      <a:pt x="220" y="292"/>
                    </a:lnTo>
                    <a:lnTo>
                      <a:pt x="217" y="293"/>
                    </a:lnTo>
                    <a:lnTo>
                      <a:pt x="220" y="291"/>
                    </a:lnTo>
                    <a:lnTo>
                      <a:pt x="221" y="289"/>
                    </a:lnTo>
                    <a:lnTo>
                      <a:pt x="222" y="287"/>
                    </a:lnTo>
                    <a:lnTo>
                      <a:pt x="223" y="285"/>
                    </a:lnTo>
                    <a:lnTo>
                      <a:pt x="221" y="286"/>
                    </a:lnTo>
                    <a:lnTo>
                      <a:pt x="218" y="286"/>
                    </a:lnTo>
                    <a:lnTo>
                      <a:pt x="216" y="287"/>
                    </a:lnTo>
                    <a:lnTo>
                      <a:pt x="214" y="288"/>
                    </a:lnTo>
                    <a:lnTo>
                      <a:pt x="215" y="286"/>
                    </a:lnTo>
                    <a:lnTo>
                      <a:pt x="217" y="284"/>
                    </a:lnTo>
                    <a:lnTo>
                      <a:pt x="215" y="285"/>
                    </a:lnTo>
                    <a:lnTo>
                      <a:pt x="213" y="285"/>
                    </a:lnTo>
                    <a:lnTo>
                      <a:pt x="214" y="284"/>
                    </a:lnTo>
                    <a:lnTo>
                      <a:pt x="215" y="282"/>
                    </a:lnTo>
                    <a:lnTo>
                      <a:pt x="216" y="279"/>
                    </a:lnTo>
                    <a:lnTo>
                      <a:pt x="217" y="277"/>
                    </a:lnTo>
                    <a:lnTo>
                      <a:pt x="220" y="276"/>
                    </a:lnTo>
                    <a:lnTo>
                      <a:pt x="222" y="275"/>
                    </a:lnTo>
                    <a:lnTo>
                      <a:pt x="223" y="275"/>
                    </a:lnTo>
                    <a:lnTo>
                      <a:pt x="224" y="273"/>
                    </a:lnTo>
                    <a:lnTo>
                      <a:pt x="225" y="272"/>
                    </a:lnTo>
                    <a:lnTo>
                      <a:pt x="225" y="272"/>
                    </a:lnTo>
                    <a:lnTo>
                      <a:pt x="223" y="272"/>
                    </a:lnTo>
                    <a:lnTo>
                      <a:pt x="221" y="273"/>
                    </a:lnTo>
                    <a:lnTo>
                      <a:pt x="220" y="275"/>
                    </a:lnTo>
                    <a:lnTo>
                      <a:pt x="217" y="277"/>
                    </a:lnTo>
                    <a:lnTo>
                      <a:pt x="215" y="278"/>
                    </a:lnTo>
                    <a:lnTo>
                      <a:pt x="214" y="278"/>
                    </a:lnTo>
                    <a:lnTo>
                      <a:pt x="211" y="279"/>
                    </a:lnTo>
                    <a:lnTo>
                      <a:pt x="210" y="280"/>
                    </a:lnTo>
                    <a:lnTo>
                      <a:pt x="211" y="278"/>
                    </a:lnTo>
                    <a:lnTo>
                      <a:pt x="212" y="276"/>
                    </a:lnTo>
                    <a:lnTo>
                      <a:pt x="210" y="277"/>
                    </a:lnTo>
                    <a:lnTo>
                      <a:pt x="208" y="277"/>
                    </a:lnTo>
                    <a:lnTo>
                      <a:pt x="209" y="275"/>
                    </a:lnTo>
                    <a:lnTo>
                      <a:pt x="210" y="273"/>
                    </a:lnTo>
                    <a:lnTo>
                      <a:pt x="208" y="274"/>
                    </a:lnTo>
                    <a:lnTo>
                      <a:pt x="206" y="275"/>
                    </a:lnTo>
                    <a:lnTo>
                      <a:pt x="208" y="273"/>
                    </a:lnTo>
                    <a:lnTo>
                      <a:pt x="209" y="271"/>
                    </a:lnTo>
                    <a:lnTo>
                      <a:pt x="207" y="272"/>
                    </a:lnTo>
                    <a:lnTo>
                      <a:pt x="205" y="272"/>
                    </a:lnTo>
                    <a:lnTo>
                      <a:pt x="206" y="270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2" y="270"/>
                    </a:lnTo>
                    <a:lnTo>
                      <a:pt x="204" y="268"/>
                    </a:lnTo>
                    <a:lnTo>
                      <a:pt x="206" y="266"/>
                    </a:lnTo>
                    <a:lnTo>
                      <a:pt x="204" y="267"/>
                    </a:lnTo>
                    <a:lnTo>
                      <a:pt x="201" y="268"/>
                    </a:lnTo>
                    <a:lnTo>
                      <a:pt x="202" y="266"/>
                    </a:lnTo>
                    <a:lnTo>
                      <a:pt x="204" y="263"/>
                    </a:lnTo>
                    <a:lnTo>
                      <a:pt x="201" y="263"/>
                    </a:lnTo>
                    <a:lnTo>
                      <a:pt x="199" y="265"/>
                    </a:lnTo>
                    <a:lnTo>
                      <a:pt x="200" y="262"/>
                    </a:lnTo>
                    <a:lnTo>
                      <a:pt x="202" y="260"/>
                    </a:lnTo>
                    <a:lnTo>
                      <a:pt x="199" y="261"/>
                    </a:lnTo>
                    <a:lnTo>
                      <a:pt x="198" y="262"/>
                    </a:lnTo>
                    <a:lnTo>
                      <a:pt x="199" y="260"/>
                    </a:lnTo>
                    <a:lnTo>
                      <a:pt x="200" y="258"/>
                    </a:lnTo>
                    <a:lnTo>
                      <a:pt x="198" y="259"/>
                    </a:lnTo>
                    <a:lnTo>
                      <a:pt x="196" y="259"/>
                    </a:lnTo>
                    <a:lnTo>
                      <a:pt x="197" y="257"/>
                    </a:lnTo>
                    <a:lnTo>
                      <a:pt x="198" y="255"/>
                    </a:lnTo>
                    <a:lnTo>
                      <a:pt x="200" y="253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7" y="253"/>
                    </a:lnTo>
                    <a:lnTo>
                      <a:pt x="196" y="254"/>
                    </a:lnTo>
                    <a:lnTo>
                      <a:pt x="196" y="255"/>
                    </a:lnTo>
                    <a:lnTo>
                      <a:pt x="195" y="256"/>
                    </a:lnTo>
                    <a:lnTo>
                      <a:pt x="194" y="257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6"/>
                    </a:lnTo>
                    <a:lnTo>
                      <a:pt x="193" y="254"/>
                    </a:lnTo>
                    <a:lnTo>
                      <a:pt x="191" y="255"/>
                    </a:lnTo>
                    <a:lnTo>
                      <a:pt x="189" y="256"/>
                    </a:lnTo>
                    <a:lnTo>
                      <a:pt x="190" y="254"/>
                    </a:lnTo>
                    <a:lnTo>
                      <a:pt x="191" y="252"/>
                    </a:lnTo>
                    <a:lnTo>
                      <a:pt x="189" y="253"/>
                    </a:lnTo>
                    <a:lnTo>
                      <a:pt x="187" y="253"/>
                    </a:lnTo>
                    <a:lnTo>
                      <a:pt x="188" y="252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2" y="245"/>
                    </a:lnTo>
                    <a:lnTo>
                      <a:pt x="190" y="245"/>
                    </a:lnTo>
                    <a:lnTo>
                      <a:pt x="188" y="246"/>
                    </a:lnTo>
                    <a:lnTo>
                      <a:pt x="185" y="247"/>
                    </a:lnTo>
                    <a:lnTo>
                      <a:pt x="183" y="249"/>
                    </a:lnTo>
                    <a:lnTo>
                      <a:pt x="184" y="246"/>
                    </a:lnTo>
                    <a:lnTo>
                      <a:pt x="187" y="244"/>
                    </a:lnTo>
                    <a:lnTo>
                      <a:pt x="184" y="245"/>
                    </a:lnTo>
                    <a:lnTo>
                      <a:pt x="182" y="245"/>
                    </a:lnTo>
                    <a:lnTo>
                      <a:pt x="183" y="243"/>
                    </a:lnTo>
                    <a:lnTo>
                      <a:pt x="184" y="241"/>
                    </a:lnTo>
                    <a:lnTo>
                      <a:pt x="185" y="239"/>
                    </a:lnTo>
                    <a:lnTo>
                      <a:pt x="187" y="238"/>
                    </a:lnTo>
                    <a:lnTo>
                      <a:pt x="185" y="238"/>
                    </a:lnTo>
                    <a:lnTo>
                      <a:pt x="182" y="239"/>
                    </a:lnTo>
                    <a:lnTo>
                      <a:pt x="180" y="240"/>
                    </a:lnTo>
                    <a:lnTo>
                      <a:pt x="179" y="240"/>
                    </a:lnTo>
                    <a:lnTo>
                      <a:pt x="180" y="238"/>
                    </a:lnTo>
                    <a:lnTo>
                      <a:pt x="181" y="237"/>
                    </a:lnTo>
                    <a:lnTo>
                      <a:pt x="179" y="237"/>
                    </a:lnTo>
                    <a:lnTo>
                      <a:pt x="177" y="238"/>
                    </a:lnTo>
                    <a:lnTo>
                      <a:pt x="178" y="236"/>
                    </a:lnTo>
                    <a:lnTo>
                      <a:pt x="179" y="234"/>
                    </a:lnTo>
                    <a:lnTo>
                      <a:pt x="181" y="232"/>
                    </a:lnTo>
                    <a:lnTo>
                      <a:pt x="182" y="229"/>
                    </a:lnTo>
                    <a:lnTo>
                      <a:pt x="180" y="230"/>
                    </a:lnTo>
                    <a:lnTo>
                      <a:pt x="178" y="232"/>
                    </a:lnTo>
                    <a:lnTo>
                      <a:pt x="176" y="233"/>
                    </a:lnTo>
                    <a:lnTo>
                      <a:pt x="174" y="233"/>
                    </a:lnTo>
                    <a:lnTo>
                      <a:pt x="175" y="230"/>
                    </a:lnTo>
                    <a:lnTo>
                      <a:pt x="176" y="228"/>
                    </a:lnTo>
                    <a:lnTo>
                      <a:pt x="174" y="229"/>
                    </a:lnTo>
                    <a:lnTo>
                      <a:pt x="172" y="230"/>
                    </a:lnTo>
                    <a:lnTo>
                      <a:pt x="173" y="228"/>
                    </a:lnTo>
                    <a:lnTo>
                      <a:pt x="175" y="226"/>
                    </a:lnTo>
                    <a:lnTo>
                      <a:pt x="173" y="227"/>
                    </a:lnTo>
                    <a:lnTo>
                      <a:pt x="171" y="227"/>
                    </a:lnTo>
                    <a:lnTo>
                      <a:pt x="172" y="225"/>
                    </a:lnTo>
                    <a:lnTo>
                      <a:pt x="173" y="223"/>
                    </a:lnTo>
                    <a:lnTo>
                      <a:pt x="174" y="222"/>
                    </a:lnTo>
                    <a:lnTo>
                      <a:pt x="175" y="220"/>
                    </a:lnTo>
                    <a:lnTo>
                      <a:pt x="174" y="220"/>
                    </a:lnTo>
                    <a:lnTo>
                      <a:pt x="171" y="221"/>
                    </a:lnTo>
                    <a:lnTo>
                      <a:pt x="168" y="222"/>
                    </a:lnTo>
                    <a:lnTo>
                      <a:pt x="167" y="222"/>
                    </a:lnTo>
                    <a:lnTo>
                      <a:pt x="168" y="221"/>
                    </a:lnTo>
                    <a:lnTo>
                      <a:pt x="170" y="219"/>
                    </a:lnTo>
                    <a:lnTo>
                      <a:pt x="167" y="219"/>
                    </a:lnTo>
                    <a:lnTo>
                      <a:pt x="165" y="220"/>
                    </a:lnTo>
                    <a:lnTo>
                      <a:pt x="166" y="219"/>
                    </a:lnTo>
                    <a:lnTo>
                      <a:pt x="167" y="217"/>
                    </a:lnTo>
                    <a:lnTo>
                      <a:pt x="168" y="218"/>
                    </a:lnTo>
                    <a:lnTo>
                      <a:pt x="168" y="218"/>
                    </a:lnTo>
                    <a:lnTo>
                      <a:pt x="168" y="217"/>
                    </a:lnTo>
                    <a:lnTo>
                      <a:pt x="166" y="218"/>
                    </a:lnTo>
                    <a:lnTo>
                      <a:pt x="164" y="219"/>
                    </a:lnTo>
                    <a:lnTo>
                      <a:pt x="165" y="217"/>
                    </a:lnTo>
                    <a:lnTo>
                      <a:pt x="166" y="215"/>
                    </a:lnTo>
                    <a:lnTo>
                      <a:pt x="164" y="215"/>
                    </a:lnTo>
                    <a:lnTo>
                      <a:pt x="162" y="216"/>
                    </a:lnTo>
                    <a:lnTo>
                      <a:pt x="163" y="213"/>
                    </a:lnTo>
                    <a:lnTo>
                      <a:pt x="164" y="211"/>
                    </a:lnTo>
                    <a:lnTo>
                      <a:pt x="166" y="210"/>
                    </a:lnTo>
                    <a:lnTo>
                      <a:pt x="168" y="209"/>
                    </a:lnTo>
                    <a:lnTo>
                      <a:pt x="171" y="207"/>
                    </a:lnTo>
                    <a:lnTo>
                      <a:pt x="172" y="206"/>
                    </a:lnTo>
                    <a:lnTo>
                      <a:pt x="170" y="206"/>
                    </a:lnTo>
                    <a:lnTo>
                      <a:pt x="167" y="207"/>
                    </a:lnTo>
                    <a:lnTo>
                      <a:pt x="166" y="208"/>
                    </a:lnTo>
                    <a:lnTo>
                      <a:pt x="165" y="209"/>
                    </a:lnTo>
                    <a:lnTo>
                      <a:pt x="165" y="210"/>
                    </a:lnTo>
                    <a:lnTo>
                      <a:pt x="164" y="211"/>
                    </a:lnTo>
                    <a:lnTo>
                      <a:pt x="162" y="212"/>
                    </a:lnTo>
                    <a:lnTo>
                      <a:pt x="160" y="212"/>
                    </a:lnTo>
                    <a:lnTo>
                      <a:pt x="162" y="210"/>
                    </a:lnTo>
                    <a:lnTo>
                      <a:pt x="163" y="208"/>
                    </a:lnTo>
                    <a:lnTo>
                      <a:pt x="161" y="209"/>
                    </a:lnTo>
                    <a:lnTo>
                      <a:pt x="159" y="210"/>
                    </a:lnTo>
                    <a:lnTo>
                      <a:pt x="160" y="208"/>
                    </a:lnTo>
                    <a:lnTo>
                      <a:pt x="161" y="206"/>
                    </a:lnTo>
                    <a:lnTo>
                      <a:pt x="159" y="207"/>
                    </a:lnTo>
                    <a:lnTo>
                      <a:pt x="157" y="207"/>
                    </a:lnTo>
                    <a:lnTo>
                      <a:pt x="158" y="205"/>
                    </a:lnTo>
                    <a:lnTo>
                      <a:pt x="159" y="203"/>
                    </a:lnTo>
                    <a:lnTo>
                      <a:pt x="157" y="204"/>
                    </a:lnTo>
                    <a:lnTo>
                      <a:pt x="155" y="205"/>
                    </a:lnTo>
                    <a:lnTo>
                      <a:pt x="157" y="203"/>
                    </a:lnTo>
                    <a:lnTo>
                      <a:pt x="158" y="201"/>
                    </a:lnTo>
                    <a:lnTo>
                      <a:pt x="156" y="202"/>
                    </a:lnTo>
                    <a:lnTo>
                      <a:pt x="154" y="202"/>
                    </a:lnTo>
                    <a:lnTo>
                      <a:pt x="155" y="200"/>
                    </a:lnTo>
                    <a:lnTo>
                      <a:pt x="156" y="197"/>
                    </a:lnTo>
                    <a:lnTo>
                      <a:pt x="154" y="199"/>
                    </a:lnTo>
                    <a:lnTo>
                      <a:pt x="151" y="200"/>
                    </a:lnTo>
                    <a:lnTo>
                      <a:pt x="152" y="197"/>
                    </a:lnTo>
                    <a:lnTo>
                      <a:pt x="155" y="195"/>
                    </a:lnTo>
                    <a:lnTo>
                      <a:pt x="152" y="195"/>
                    </a:lnTo>
                    <a:lnTo>
                      <a:pt x="150" y="196"/>
                    </a:lnTo>
                    <a:lnTo>
                      <a:pt x="147" y="197"/>
                    </a:lnTo>
                    <a:lnTo>
                      <a:pt x="146" y="199"/>
                    </a:lnTo>
                    <a:lnTo>
                      <a:pt x="147" y="196"/>
                    </a:lnTo>
                    <a:lnTo>
                      <a:pt x="148" y="194"/>
                    </a:lnTo>
                    <a:lnTo>
                      <a:pt x="146" y="195"/>
                    </a:lnTo>
                    <a:lnTo>
                      <a:pt x="144" y="195"/>
                    </a:lnTo>
                    <a:lnTo>
                      <a:pt x="145" y="193"/>
                    </a:lnTo>
                    <a:lnTo>
                      <a:pt x="146" y="191"/>
                    </a:lnTo>
                    <a:lnTo>
                      <a:pt x="144" y="192"/>
                    </a:lnTo>
                    <a:lnTo>
                      <a:pt x="142" y="193"/>
                    </a:lnTo>
                    <a:lnTo>
                      <a:pt x="144" y="191"/>
                    </a:lnTo>
                    <a:lnTo>
                      <a:pt x="145" y="189"/>
                    </a:lnTo>
                    <a:lnTo>
                      <a:pt x="143" y="190"/>
                    </a:lnTo>
                    <a:lnTo>
                      <a:pt x="141" y="190"/>
                    </a:lnTo>
                    <a:lnTo>
                      <a:pt x="142" y="188"/>
                    </a:lnTo>
                    <a:lnTo>
                      <a:pt x="143" y="186"/>
                    </a:lnTo>
                    <a:lnTo>
                      <a:pt x="141" y="187"/>
                    </a:lnTo>
                    <a:lnTo>
                      <a:pt x="139" y="188"/>
                    </a:lnTo>
                    <a:lnTo>
                      <a:pt x="141" y="186"/>
                    </a:lnTo>
                    <a:lnTo>
                      <a:pt x="142" y="184"/>
                    </a:lnTo>
                    <a:lnTo>
                      <a:pt x="144" y="183"/>
                    </a:lnTo>
                    <a:lnTo>
                      <a:pt x="146" y="183"/>
                    </a:lnTo>
                    <a:lnTo>
                      <a:pt x="147" y="180"/>
                    </a:lnTo>
                    <a:lnTo>
                      <a:pt x="148" y="178"/>
                    </a:lnTo>
                    <a:lnTo>
                      <a:pt x="150" y="177"/>
                    </a:lnTo>
                    <a:lnTo>
                      <a:pt x="152" y="176"/>
                    </a:lnTo>
                    <a:lnTo>
                      <a:pt x="154" y="175"/>
                    </a:lnTo>
                    <a:lnTo>
                      <a:pt x="156" y="173"/>
                    </a:lnTo>
                    <a:lnTo>
                      <a:pt x="158" y="172"/>
                    </a:lnTo>
                    <a:lnTo>
                      <a:pt x="160" y="171"/>
                    </a:lnTo>
                    <a:lnTo>
                      <a:pt x="161" y="169"/>
                    </a:lnTo>
                    <a:lnTo>
                      <a:pt x="162" y="167"/>
                    </a:lnTo>
                    <a:lnTo>
                      <a:pt x="160" y="168"/>
                    </a:lnTo>
                    <a:lnTo>
                      <a:pt x="158" y="169"/>
                    </a:lnTo>
                    <a:lnTo>
                      <a:pt x="157" y="171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1" y="174"/>
                    </a:lnTo>
                    <a:lnTo>
                      <a:pt x="149" y="176"/>
                    </a:lnTo>
                    <a:lnTo>
                      <a:pt x="148" y="178"/>
                    </a:lnTo>
                    <a:lnTo>
                      <a:pt x="146" y="178"/>
                    </a:lnTo>
                    <a:lnTo>
                      <a:pt x="144" y="179"/>
                    </a:lnTo>
                    <a:lnTo>
                      <a:pt x="143" y="182"/>
                    </a:lnTo>
                    <a:lnTo>
                      <a:pt x="142" y="184"/>
                    </a:lnTo>
                    <a:lnTo>
                      <a:pt x="140" y="185"/>
                    </a:lnTo>
                    <a:lnTo>
                      <a:pt x="138" y="185"/>
                    </a:lnTo>
                    <a:lnTo>
                      <a:pt x="139" y="183"/>
                    </a:lnTo>
                    <a:lnTo>
                      <a:pt x="140" y="180"/>
                    </a:lnTo>
                    <a:lnTo>
                      <a:pt x="138" y="182"/>
                    </a:lnTo>
                    <a:lnTo>
                      <a:pt x="135" y="183"/>
                    </a:lnTo>
                    <a:lnTo>
                      <a:pt x="133" y="184"/>
                    </a:lnTo>
                    <a:lnTo>
                      <a:pt x="131" y="184"/>
                    </a:lnTo>
                    <a:lnTo>
                      <a:pt x="132" y="182"/>
                    </a:lnTo>
                    <a:lnTo>
                      <a:pt x="134" y="179"/>
                    </a:lnTo>
                    <a:lnTo>
                      <a:pt x="135" y="177"/>
                    </a:lnTo>
                    <a:lnTo>
                      <a:pt x="137" y="176"/>
                    </a:lnTo>
                    <a:lnTo>
                      <a:pt x="134" y="176"/>
                    </a:lnTo>
                    <a:lnTo>
                      <a:pt x="132" y="177"/>
                    </a:lnTo>
                    <a:lnTo>
                      <a:pt x="130" y="178"/>
                    </a:lnTo>
                    <a:lnTo>
                      <a:pt x="128" y="178"/>
                    </a:lnTo>
                    <a:lnTo>
                      <a:pt x="129" y="176"/>
                    </a:lnTo>
                    <a:lnTo>
                      <a:pt x="131" y="174"/>
                    </a:lnTo>
                    <a:lnTo>
                      <a:pt x="129" y="175"/>
                    </a:lnTo>
                    <a:lnTo>
                      <a:pt x="127" y="176"/>
                    </a:lnTo>
                    <a:lnTo>
                      <a:pt x="128" y="174"/>
                    </a:lnTo>
                    <a:lnTo>
                      <a:pt x="129" y="172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6" y="171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4" y="171"/>
                    </a:lnTo>
                    <a:lnTo>
                      <a:pt x="125" y="169"/>
                    </a:lnTo>
                    <a:lnTo>
                      <a:pt x="126" y="167"/>
                    </a:lnTo>
                    <a:lnTo>
                      <a:pt x="124" y="168"/>
                    </a:lnTo>
                    <a:lnTo>
                      <a:pt x="122" y="168"/>
                    </a:lnTo>
                    <a:lnTo>
                      <a:pt x="123" y="166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1" y="166"/>
                    </a:lnTo>
                    <a:lnTo>
                      <a:pt x="122" y="163"/>
                    </a:lnTo>
                    <a:lnTo>
                      <a:pt x="123" y="161"/>
                    </a:lnTo>
                    <a:lnTo>
                      <a:pt x="121" y="162"/>
                    </a:lnTo>
                    <a:lnTo>
                      <a:pt x="118" y="163"/>
                    </a:lnTo>
                    <a:lnTo>
                      <a:pt x="120" y="161"/>
                    </a:lnTo>
                    <a:lnTo>
                      <a:pt x="122" y="159"/>
                    </a:lnTo>
                    <a:lnTo>
                      <a:pt x="120" y="159"/>
                    </a:lnTo>
                    <a:lnTo>
                      <a:pt x="117" y="160"/>
                    </a:lnTo>
                    <a:lnTo>
                      <a:pt x="114" y="161"/>
                    </a:lnTo>
                    <a:lnTo>
                      <a:pt x="113" y="161"/>
                    </a:lnTo>
                    <a:lnTo>
                      <a:pt x="114" y="160"/>
                    </a:lnTo>
                    <a:lnTo>
                      <a:pt x="115" y="158"/>
                    </a:lnTo>
                    <a:lnTo>
                      <a:pt x="117" y="156"/>
                    </a:lnTo>
                    <a:lnTo>
                      <a:pt x="118" y="154"/>
                    </a:lnTo>
                    <a:lnTo>
                      <a:pt x="116" y="154"/>
                    </a:lnTo>
                    <a:lnTo>
                      <a:pt x="114" y="155"/>
                    </a:lnTo>
                    <a:lnTo>
                      <a:pt x="115" y="153"/>
                    </a:lnTo>
                    <a:lnTo>
                      <a:pt x="116" y="151"/>
                    </a:lnTo>
                    <a:lnTo>
                      <a:pt x="114" y="152"/>
                    </a:lnTo>
                    <a:lnTo>
                      <a:pt x="112" y="153"/>
                    </a:lnTo>
                    <a:lnTo>
                      <a:pt x="110" y="153"/>
                    </a:lnTo>
                    <a:lnTo>
                      <a:pt x="108" y="154"/>
                    </a:lnTo>
                    <a:lnTo>
                      <a:pt x="109" y="152"/>
                    </a:lnTo>
                    <a:lnTo>
                      <a:pt x="111" y="150"/>
                    </a:lnTo>
                    <a:lnTo>
                      <a:pt x="112" y="148"/>
                    </a:lnTo>
                    <a:lnTo>
                      <a:pt x="113" y="145"/>
                    </a:lnTo>
                    <a:lnTo>
                      <a:pt x="111" y="146"/>
                    </a:lnTo>
                    <a:lnTo>
                      <a:pt x="109" y="148"/>
                    </a:lnTo>
                    <a:lnTo>
                      <a:pt x="107" y="149"/>
                    </a:lnTo>
                    <a:lnTo>
                      <a:pt x="105" y="149"/>
                    </a:lnTo>
                    <a:lnTo>
                      <a:pt x="106" y="146"/>
                    </a:lnTo>
                    <a:lnTo>
                      <a:pt x="108" y="144"/>
                    </a:lnTo>
                    <a:lnTo>
                      <a:pt x="106" y="145"/>
                    </a:lnTo>
                    <a:lnTo>
                      <a:pt x="104" y="146"/>
                    </a:lnTo>
                    <a:lnTo>
                      <a:pt x="105" y="144"/>
                    </a:lnTo>
                    <a:lnTo>
                      <a:pt x="106" y="142"/>
                    </a:lnTo>
                    <a:lnTo>
                      <a:pt x="104" y="143"/>
                    </a:lnTo>
                    <a:lnTo>
                      <a:pt x="101" y="143"/>
                    </a:lnTo>
                    <a:lnTo>
                      <a:pt x="102" y="141"/>
                    </a:lnTo>
                    <a:lnTo>
                      <a:pt x="105" y="139"/>
                    </a:lnTo>
                    <a:lnTo>
                      <a:pt x="102" y="140"/>
                    </a:lnTo>
                    <a:lnTo>
                      <a:pt x="100" y="141"/>
                    </a:lnTo>
                    <a:lnTo>
                      <a:pt x="101" y="139"/>
                    </a:lnTo>
                    <a:lnTo>
                      <a:pt x="102" y="137"/>
                    </a:lnTo>
                    <a:lnTo>
                      <a:pt x="105" y="136"/>
                    </a:lnTo>
                    <a:lnTo>
                      <a:pt x="107" y="136"/>
                    </a:lnTo>
                    <a:lnTo>
                      <a:pt x="108" y="134"/>
                    </a:lnTo>
                    <a:lnTo>
                      <a:pt x="109" y="132"/>
                    </a:lnTo>
                    <a:lnTo>
                      <a:pt x="108" y="132"/>
                    </a:lnTo>
                    <a:lnTo>
                      <a:pt x="106" y="133"/>
                    </a:lnTo>
                    <a:lnTo>
                      <a:pt x="104" y="135"/>
                    </a:lnTo>
                    <a:lnTo>
                      <a:pt x="102" y="137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6" y="139"/>
                    </a:lnTo>
                    <a:lnTo>
                      <a:pt x="94" y="140"/>
                    </a:lnTo>
                    <a:lnTo>
                      <a:pt x="95" y="138"/>
                    </a:lnTo>
                    <a:lnTo>
                      <a:pt x="97" y="136"/>
                    </a:lnTo>
                    <a:lnTo>
                      <a:pt x="94" y="137"/>
                    </a:lnTo>
                    <a:lnTo>
                      <a:pt x="93" y="137"/>
                    </a:lnTo>
                    <a:lnTo>
                      <a:pt x="94" y="135"/>
                    </a:lnTo>
                    <a:lnTo>
                      <a:pt x="95" y="133"/>
                    </a:lnTo>
                    <a:lnTo>
                      <a:pt x="96" y="130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30"/>
                    </a:lnTo>
                    <a:lnTo>
                      <a:pt x="91" y="132"/>
                    </a:lnTo>
                    <a:lnTo>
                      <a:pt x="90" y="132"/>
                    </a:lnTo>
                    <a:lnTo>
                      <a:pt x="91" y="129"/>
                    </a:lnTo>
                    <a:lnTo>
                      <a:pt x="92" y="128"/>
                    </a:lnTo>
                    <a:lnTo>
                      <a:pt x="90" y="128"/>
                    </a:lnTo>
                    <a:lnTo>
                      <a:pt x="88" y="129"/>
                    </a:lnTo>
                    <a:lnTo>
                      <a:pt x="89" y="127"/>
                    </a:lnTo>
                    <a:lnTo>
                      <a:pt x="91" y="125"/>
                    </a:lnTo>
                    <a:lnTo>
                      <a:pt x="89" y="126"/>
                    </a:lnTo>
                    <a:lnTo>
                      <a:pt x="87" y="126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87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7" y="120"/>
                    </a:lnTo>
                    <a:lnTo>
                      <a:pt x="85" y="121"/>
                    </a:lnTo>
                    <a:lnTo>
                      <a:pt x="83" y="122"/>
                    </a:lnTo>
                    <a:lnTo>
                      <a:pt x="84" y="120"/>
                    </a:lnTo>
                    <a:lnTo>
                      <a:pt x="85" y="118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2" y="117"/>
                    </a:lnTo>
                    <a:lnTo>
                      <a:pt x="83" y="115"/>
                    </a:lnTo>
                    <a:lnTo>
                      <a:pt x="81" y="116"/>
                    </a:lnTo>
                    <a:lnTo>
                      <a:pt x="79" y="117"/>
                    </a:lnTo>
                    <a:lnTo>
                      <a:pt x="81" y="115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3"/>
                    </a:lnTo>
                    <a:lnTo>
                      <a:pt x="76" y="115"/>
                    </a:lnTo>
                    <a:lnTo>
                      <a:pt x="74" y="116"/>
                    </a:lnTo>
                    <a:lnTo>
                      <a:pt x="75" y="113"/>
                    </a:lnTo>
                    <a:lnTo>
                      <a:pt x="76" y="111"/>
                    </a:lnTo>
                    <a:lnTo>
                      <a:pt x="78" y="109"/>
                    </a:lnTo>
                    <a:lnTo>
                      <a:pt x="79" y="107"/>
                    </a:lnTo>
                    <a:lnTo>
                      <a:pt x="77" y="108"/>
                    </a:lnTo>
                    <a:lnTo>
                      <a:pt x="75" y="109"/>
                    </a:lnTo>
                    <a:lnTo>
                      <a:pt x="76" y="107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3" y="106"/>
                    </a:lnTo>
                    <a:lnTo>
                      <a:pt x="71" y="107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2" y="104"/>
                    </a:lnTo>
                    <a:lnTo>
                      <a:pt x="69" y="104"/>
                    </a:lnTo>
                    <a:lnTo>
                      <a:pt x="67" y="105"/>
                    </a:lnTo>
                    <a:lnTo>
                      <a:pt x="68" y="103"/>
                    </a:lnTo>
                    <a:lnTo>
                      <a:pt x="69" y="101"/>
                    </a:lnTo>
                    <a:lnTo>
                      <a:pt x="67" y="102"/>
                    </a:lnTo>
                    <a:lnTo>
                      <a:pt x="65" y="103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5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8"/>
                    </a:lnTo>
                    <a:lnTo>
                      <a:pt x="64" y="95"/>
                    </a:lnTo>
                    <a:lnTo>
                      <a:pt x="65" y="93"/>
                    </a:lnTo>
                    <a:lnTo>
                      <a:pt x="63" y="94"/>
                    </a:lnTo>
                    <a:lnTo>
                      <a:pt x="61" y="95"/>
                    </a:lnTo>
                    <a:lnTo>
                      <a:pt x="62" y="93"/>
                    </a:lnTo>
                    <a:lnTo>
                      <a:pt x="63" y="91"/>
                    </a:lnTo>
                    <a:lnTo>
                      <a:pt x="61" y="91"/>
                    </a:lnTo>
                    <a:lnTo>
                      <a:pt x="59" y="92"/>
                    </a:lnTo>
                    <a:lnTo>
                      <a:pt x="57" y="93"/>
                    </a:lnTo>
                    <a:lnTo>
                      <a:pt x="55" y="94"/>
                    </a:lnTo>
                    <a:lnTo>
                      <a:pt x="57" y="92"/>
                    </a:lnTo>
                    <a:lnTo>
                      <a:pt x="58" y="90"/>
                    </a:lnTo>
                    <a:lnTo>
                      <a:pt x="56" y="91"/>
                    </a:lnTo>
                    <a:lnTo>
                      <a:pt x="54" y="91"/>
                    </a:lnTo>
                    <a:lnTo>
                      <a:pt x="55" y="90"/>
                    </a:lnTo>
                    <a:lnTo>
                      <a:pt x="56" y="88"/>
                    </a:lnTo>
                    <a:lnTo>
                      <a:pt x="58" y="86"/>
                    </a:lnTo>
                    <a:lnTo>
                      <a:pt x="59" y="84"/>
                    </a:lnTo>
                    <a:lnTo>
                      <a:pt x="57" y="85"/>
                    </a:lnTo>
                    <a:lnTo>
                      <a:pt x="55" y="85"/>
                    </a:lnTo>
                    <a:lnTo>
                      <a:pt x="56" y="83"/>
                    </a:lnTo>
                    <a:lnTo>
                      <a:pt x="57" y="80"/>
                    </a:lnTo>
                    <a:lnTo>
                      <a:pt x="55" y="82"/>
                    </a:lnTo>
                    <a:lnTo>
                      <a:pt x="52" y="83"/>
                    </a:lnTo>
                    <a:lnTo>
                      <a:pt x="50" y="84"/>
                    </a:lnTo>
                    <a:lnTo>
                      <a:pt x="48" y="85"/>
                    </a:lnTo>
                    <a:lnTo>
                      <a:pt x="49" y="83"/>
                    </a:lnTo>
                    <a:lnTo>
                      <a:pt x="51" y="80"/>
                    </a:lnTo>
                    <a:lnTo>
                      <a:pt x="52" y="78"/>
                    </a:lnTo>
                    <a:lnTo>
                      <a:pt x="54" y="76"/>
                    </a:lnTo>
                    <a:lnTo>
                      <a:pt x="55" y="74"/>
                    </a:lnTo>
                    <a:lnTo>
                      <a:pt x="56" y="72"/>
                    </a:lnTo>
                    <a:lnTo>
                      <a:pt x="55" y="73"/>
                    </a:lnTo>
                    <a:lnTo>
                      <a:pt x="52" y="74"/>
                    </a:lnTo>
                    <a:lnTo>
                      <a:pt x="51" y="75"/>
                    </a:lnTo>
                    <a:lnTo>
                      <a:pt x="50" y="76"/>
                    </a:lnTo>
                    <a:lnTo>
                      <a:pt x="50" y="77"/>
                    </a:lnTo>
                    <a:lnTo>
                      <a:pt x="49" y="78"/>
                    </a:lnTo>
                    <a:lnTo>
                      <a:pt x="47" y="79"/>
                    </a:lnTo>
                    <a:lnTo>
                      <a:pt x="46" y="80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46" y="77"/>
                    </a:lnTo>
                    <a:lnTo>
                      <a:pt x="45" y="78"/>
                    </a:lnTo>
                    <a:lnTo>
                      <a:pt x="46" y="76"/>
                    </a:lnTo>
                    <a:lnTo>
                      <a:pt x="47" y="74"/>
                    </a:lnTo>
                    <a:lnTo>
                      <a:pt x="45" y="75"/>
                    </a:lnTo>
                    <a:lnTo>
                      <a:pt x="44" y="77"/>
                    </a:lnTo>
                    <a:lnTo>
                      <a:pt x="46" y="75"/>
                    </a:lnTo>
                    <a:lnTo>
                      <a:pt x="47" y="74"/>
                    </a:lnTo>
                    <a:lnTo>
                      <a:pt x="48" y="75"/>
                    </a:lnTo>
                    <a:lnTo>
                      <a:pt x="48" y="77"/>
                    </a:lnTo>
                    <a:lnTo>
                      <a:pt x="49" y="78"/>
                    </a:lnTo>
                    <a:lnTo>
                      <a:pt x="49" y="78"/>
                    </a:lnTo>
                    <a:lnTo>
                      <a:pt x="50" y="79"/>
                    </a:lnTo>
                    <a:lnTo>
                      <a:pt x="50" y="79"/>
                    </a:lnTo>
                    <a:lnTo>
                      <a:pt x="51" y="79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2"/>
                    </a:lnTo>
                    <a:lnTo>
                      <a:pt x="60" y="82"/>
                    </a:lnTo>
                    <a:lnTo>
                      <a:pt x="64" y="82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8" y="80"/>
                    </a:lnTo>
                    <a:lnTo>
                      <a:pt x="71" y="79"/>
                    </a:lnTo>
                    <a:lnTo>
                      <a:pt x="74" y="77"/>
                    </a:lnTo>
                    <a:lnTo>
                      <a:pt x="77" y="75"/>
                    </a:lnTo>
                    <a:lnTo>
                      <a:pt x="79" y="72"/>
                    </a:lnTo>
                    <a:lnTo>
                      <a:pt x="81" y="70"/>
                    </a:lnTo>
                    <a:lnTo>
                      <a:pt x="82" y="68"/>
                    </a:lnTo>
                    <a:lnTo>
                      <a:pt x="83" y="65"/>
                    </a:lnTo>
                    <a:lnTo>
                      <a:pt x="84" y="63"/>
                    </a:lnTo>
                    <a:lnTo>
                      <a:pt x="84" y="62"/>
                    </a:lnTo>
                    <a:lnTo>
                      <a:pt x="84" y="61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8"/>
                    </a:lnTo>
                    <a:lnTo>
                      <a:pt x="84" y="57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4" y="54"/>
                    </a:lnTo>
                    <a:lnTo>
                      <a:pt x="83" y="53"/>
                    </a:lnTo>
                    <a:lnTo>
                      <a:pt x="82" y="51"/>
                    </a:lnTo>
                    <a:lnTo>
                      <a:pt x="82" y="51"/>
                    </a:lnTo>
                    <a:lnTo>
                      <a:pt x="81" y="50"/>
                    </a:lnTo>
                    <a:lnTo>
                      <a:pt x="81" y="50"/>
                    </a:lnTo>
                    <a:lnTo>
                      <a:pt x="81" y="49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4" y="46"/>
                    </a:lnTo>
                    <a:lnTo>
                      <a:pt x="84" y="46"/>
                    </a:lnTo>
                    <a:lnTo>
                      <a:pt x="84" y="46"/>
                    </a:lnTo>
                    <a:lnTo>
                      <a:pt x="82" y="48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4" y="48"/>
                    </a:lnTo>
                    <a:lnTo>
                      <a:pt x="83" y="50"/>
                    </a:lnTo>
                    <a:lnTo>
                      <a:pt x="81" y="51"/>
                    </a:lnTo>
                    <a:lnTo>
                      <a:pt x="83" y="50"/>
                    </a:lnTo>
                    <a:lnTo>
                      <a:pt x="85" y="50"/>
                    </a:lnTo>
                    <a:lnTo>
                      <a:pt x="83" y="52"/>
                    </a:lnTo>
                    <a:lnTo>
                      <a:pt x="82" y="53"/>
                    </a:lnTo>
                    <a:lnTo>
                      <a:pt x="84" y="53"/>
                    </a:lnTo>
                    <a:lnTo>
                      <a:pt x="87" y="52"/>
                    </a:lnTo>
                    <a:lnTo>
                      <a:pt x="84" y="54"/>
                    </a:lnTo>
                    <a:lnTo>
                      <a:pt x="83" y="56"/>
                    </a:lnTo>
                    <a:lnTo>
                      <a:pt x="85" y="55"/>
                    </a:lnTo>
                    <a:lnTo>
                      <a:pt x="88" y="55"/>
                    </a:lnTo>
                    <a:lnTo>
                      <a:pt x="85" y="56"/>
                    </a:lnTo>
                    <a:lnTo>
                      <a:pt x="84" y="58"/>
                    </a:lnTo>
                    <a:lnTo>
                      <a:pt x="87" y="58"/>
                    </a:lnTo>
                    <a:lnTo>
                      <a:pt x="89" y="57"/>
                    </a:lnTo>
                    <a:lnTo>
                      <a:pt x="87" y="59"/>
                    </a:lnTo>
                    <a:lnTo>
                      <a:pt x="85" y="61"/>
                    </a:lnTo>
                    <a:lnTo>
                      <a:pt x="83" y="61"/>
                    </a:lnTo>
                    <a:lnTo>
                      <a:pt x="81" y="61"/>
                    </a:lnTo>
                    <a:lnTo>
                      <a:pt x="79" y="63"/>
                    </a:lnTo>
                    <a:lnTo>
                      <a:pt x="78" y="66"/>
                    </a:lnTo>
                    <a:lnTo>
                      <a:pt x="80" y="65"/>
                    </a:lnTo>
                    <a:lnTo>
                      <a:pt x="82" y="65"/>
                    </a:lnTo>
                    <a:lnTo>
                      <a:pt x="83" y="62"/>
                    </a:lnTo>
                    <a:lnTo>
                      <a:pt x="85" y="61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59"/>
                    </a:lnTo>
                    <a:lnTo>
                      <a:pt x="94" y="59"/>
                    </a:lnTo>
                    <a:lnTo>
                      <a:pt x="93" y="60"/>
                    </a:lnTo>
                    <a:lnTo>
                      <a:pt x="91" y="62"/>
                    </a:lnTo>
                    <a:lnTo>
                      <a:pt x="93" y="62"/>
                    </a:lnTo>
                    <a:lnTo>
                      <a:pt x="95" y="61"/>
                    </a:lnTo>
                    <a:lnTo>
                      <a:pt x="94" y="63"/>
                    </a:lnTo>
                    <a:lnTo>
                      <a:pt x="92" y="66"/>
                    </a:lnTo>
                    <a:lnTo>
                      <a:pt x="90" y="68"/>
                    </a:lnTo>
                    <a:lnTo>
                      <a:pt x="89" y="69"/>
                    </a:lnTo>
                    <a:lnTo>
                      <a:pt x="91" y="69"/>
                    </a:lnTo>
                    <a:lnTo>
                      <a:pt x="93" y="68"/>
                    </a:lnTo>
                    <a:lnTo>
                      <a:pt x="96" y="68"/>
                    </a:lnTo>
                    <a:lnTo>
                      <a:pt x="97" y="67"/>
                    </a:lnTo>
                    <a:lnTo>
                      <a:pt x="96" y="69"/>
                    </a:lnTo>
                    <a:lnTo>
                      <a:pt x="94" y="71"/>
                    </a:lnTo>
                    <a:lnTo>
                      <a:pt x="97" y="70"/>
                    </a:lnTo>
                    <a:lnTo>
                      <a:pt x="99" y="70"/>
                    </a:lnTo>
                    <a:lnTo>
                      <a:pt x="97" y="72"/>
                    </a:lnTo>
                    <a:lnTo>
                      <a:pt x="96" y="73"/>
                    </a:lnTo>
                    <a:lnTo>
                      <a:pt x="98" y="73"/>
                    </a:lnTo>
                    <a:lnTo>
                      <a:pt x="100" y="73"/>
                    </a:lnTo>
                    <a:lnTo>
                      <a:pt x="98" y="74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5"/>
                    </a:lnTo>
                    <a:lnTo>
                      <a:pt x="104" y="74"/>
                    </a:lnTo>
                    <a:lnTo>
                      <a:pt x="106" y="74"/>
                    </a:lnTo>
                    <a:lnTo>
                      <a:pt x="105" y="76"/>
                    </a:lnTo>
                    <a:lnTo>
                      <a:pt x="102" y="78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6" y="78"/>
                    </a:lnTo>
                    <a:lnTo>
                      <a:pt x="104" y="80"/>
                    </a:lnTo>
                    <a:lnTo>
                      <a:pt x="101" y="82"/>
                    </a:lnTo>
                    <a:lnTo>
                      <a:pt x="99" y="82"/>
                    </a:lnTo>
                    <a:lnTo>
                      <a:pt x="98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2" y="87"/>
                    </a:lnTo>
                    <a:lnTo>
                      <a:pt x="91" y="88"/>
                    </a:lnTo>
                    <a:lnTo>
                      <a:pt x="89" y="90"/>
                    </a:lnTo>
                    <a:lnTo>
                      <a:pt x="87" y="91"/>
                    </a:lnTo>
                    <a:lnTo>
                      <a:pt x="84" y="91"/>
                    </a:lnTo>
                    <a:lnTo>
                      <a:pt x="82" y="91"/>
                    </a:lnTo>
                    <a:lnTo>
                      <a:pt x="80" y="92"/>
                    </a:lnTo>
                    <a:lnTo>
                      <a:pt x="79" y="94"/>
                    </a:lnTo>
                    <a:lnTo>
                      <a:pt x="77" y="95"/>
                    </a:lnTo>
                    <a:lnTo>
                      <a:pt x="79" y="95"/>
                    </a:lnTo>
                    <a:lnTo>
                      <a:pt x="81" y="94"/>
                    </a:lnTo>
                    <a:lnTo>
                      <a:pt x="80" y="96"/>
                    </a:lnTo>
                    <a:lnTo>
                      <a:pt x="79" y="99"/>
                    </a:lnTo>
                    <a:lnTo>
                      <a:pt x="80" y="99"/>
                    </a:lnTo>
                    <a:lnTo>
                      <a:pt x="83" y="98"/>
                    </a:lnTo>
                    <a:lnTo>
                      <a:pt x="85" y="98"/>
                    </a:lnTo>
                    <a:lnTo>
                      <a:pt x="88" y="96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104" y="90"/>
                    </a:lnTo>
                    <a:lnTo>
                      <a:pt x="100" y="93"/>
                    </a:lnTo>
                    <a:lnTo>
                      <a:pt x="99" y="95"/>
                    </a:lnTo>
                    <a:lnTo>
                      <a:pt x="97" y="98"/>
                    </a:lnTo>
                    <a:lnTo>
                      <a:pt x="95" y="98"/>
                    </a:lnTo>
                    <a:lnTo>
                      <a:pt x="93" y="99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4" y="101"/>
                    </a:lnTo>
                    <a:lnTo>
                      <a:pt x="82" y="101"/>
                    </a:lnTo>
                    <a:lnTo>
                      <a:pt x="80" y="102"/>
                    </a:lnTo>
                    <a:lnTo>
                      <a:pt x="78" y="103"/>
                    </a:lnTo>
                    <a:lnTo>
                      <a:pt x="77" y="105"/>
                    </a:lnTo>
                    <a:lnTo>
                      <a:pt x="75" y="106"/>
                    </a:lnTo>
                    <a:lnTo>
                      <a:pt x="73" y="106"/>
                    </a:lnTo>
                    <a:lnTo>
                      <a:pt x="74" y="104"/>
                    </a:lnTo>
                    <a:lnTo>
                      <a:pt x="76" y="102"/>
                    </a:lnTo>
                    <a:lnTo>
                      <a:pt x="74" y="103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4" y="100"/>
                    </a:lnTo>
                    <a:lnTo>
                      <a:pt x="72" y="100"/>
                    </a:lnTo>
                    <a:lnTo>
                      <a:pt x="69" y="101"/>
                    </a:lnTo>
                    <a:lnTo>
                      <a:pt x="72" y="99"/>
                    </a:lnTo>
                    <a:lnTo>
                      <a:pt x="73" y="96"/>
                    </a:lnTo>
                    <a:lnTo>
                      <a:pt x="76" y="93"/>
                    </a:lnTo>
                    <a:lnTo>
                      <a:pt x="79" y="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6" name="Freeform 658">
                <a:extLst>
                  <a:ext uri="{FF2B5EF4-FFF2-40B4-BE49-F238E27FC236}">
                    <a16:creationId xmlns:a16="http://schemas.microsoft.com/office/drawing/2014/main" id="{A2E159C2-51CB-8F5F-5FC0-A793B610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" y="2694"/>
                <a:ext cx="3" cy="1"/>
              </a:xfrm>
              <a:custGeom>
                <a:avLst/>
                <a:gdLst>
                  <a:gd name="T0" fmla="*/ 21 w 39"/>
                  <a:gd name="T1" fmla="*/ 16 h 17"/>
                  <a:gd name="T2" fmla="*/ 16 w 39"/>
                  <a:gd name="T3" fmla="*/ 17 h 17"/>
                  <a:gd name="T4" fmla="*/ 20 w 39"/>
                  <a:gd name="T5" fmla="*/ 14 h 17"/>
                  <a:gd name="T6" fmla="*/ 15 w 39"/>
                  <a:gd name="T7" fmla="*/ 15 h 17"/>
                  <a:gd name="T8" fmla="*/ 18 w 39"/>
                  <a:gd name="T9" fmla="*/ 10 h 17"/>
                  <a:gd name="T10" fmla="*/ 13 w 39"/>
                  <a:gd name="T11" fmla="*/ 12 h 17"/>
                  <a:gd name="T12" fmla="*/ 11 w 39"/>
                  <a:gd name="T13" fmla="*/ 16 h 17"/>
                  <a:gd name="T14" fmla="*/ 6 w 39"/>
                  <a:gd name="T15" fmla="*/ 16 h 17"/>
                  <a:gd name="T16" fmla="*/ 9 w 39"/>
                  <a:gd name="T17" fmla="*/ 13 h 17"/>
                  <a:gd name="T18" fmla="*/ 5 w 39"/>
                  <a:gd name="T19" fmla="*/ 14 h 17"/>
                  <a:gd name="T20" fmla="*/ 0 w 39"/>
                  <a:gd name="T21" fmla="*/ 15 h 17"/>
                  <a:gd name="T22" fmla="*/ 4 w 39"/>
                  <a:gd name="T23" fmla="*/ 10 h 17"/>
                  <a:gd name="T24" fmla="*/ 8 w 39"/>
                  <a:gd name="T25" fmla="*/ 9 h 17"/>
                  <a:gd name="T26" fmla="*/ 11 w 39"/>
                  <a:gd name="T27" fmla="*/ 6 h 17"/>
                  <a:gd name="T28" fmla="*/ 24 w 39"/>
                  <a:gd name="T29" fmla="*/ 3 h 17"/>
                  <a:gd name="T30" fmla="*/ 28 w 39"/>
                  <a:gd name="T31" fmla="*/ 2 h 17"/>
                  <a:gd name="T32" fmla="*/ 27 w 39"/>
                  <a:gd name="T33" fmla="*/ 4 h 17"/>
                  <a:gd name="T34" fmla="*/ 26 w 39"/>
                  <a:gd name="T35" fmla="*/ 6 h 17"/>
                  <a:gd name="T36" fmla="*/ 21 w 39"/>
                  <a:gd name="T37" fmla="*/ 7 h 17"/>
                  <a:gd name="T38" fmla="*/ 18 w 39"/>
                  <a:gd name="T39" fmla="*/ 10 h 17"/>
                  <a:gd name="T40" fmla="*/ 23 w 39"/>
                  <a:gd name="T41" fmla="*/ 9 h 17"/>
                  <a:gd name="T42" fmla="*/ 20 w 39"/>
                  <a:gd name="T43" fmla="*/ 14 h 17"/>
                  <a:gd name="T44" fmla="*/ 24 w 39"/>
                  <a:gd name="T45" fmla="*/ 13 h 17"/>
                  <a:gd name="T46" fmla="*/ 31 w 39"/>
                  <a:gd name="T47" fmla="*/ 3 h 17"/>
                  <a:gd name="T48" fmla="*/ 35 w 39"/>
                  <a:gd name="T49" fmla="*/ 1 h 17"/>
                  <a:gd name="T50" fmla="*/ 35 w 39"/>
                  <a:gd name="T51" fmla="*/ 2 h 17"/>
                  <a:gd name="T52" fmla="*/ 39 w 39"/>
                  <a:gd name="T53" fmla="*/ 3 h 17"/>
                  <a:gd name="T54" fmla="*/ 35 w 39"/>
                  <a:gd name="T55" fmla="*/ 7 h 17"/>
                  <a:gd name="T56" fmla="*/ 31 w 39"/>
                  <a:gd name="T57" fmla="*/ 7 h 17"/>
                  <a:gd name="T58" fmla="*/ 28 w 39"/>
                  <a:gd name="T59" fmla="*/ 12 h 17"/>
                  <a:gd name="T60" fmla="*/ 32 w 39"/>
                  <a:gd name="T61" fmla="*/ 10 h 17"/>
                  <a:gd name="T62" fmla="*/ 29 w 39"/>
                  <a:gd name="T63" fmla="*/ 15 h 17"/>
                  <a:gd name="T64" fmla="*/ 25 w 39"/>
                  <a:gd name="T6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17">
                    <a:moveTo>
                      <a:pt x="25" y="16"/>
                    </a:moveTo>
                    <a:lnTo>
                      <a:pt x="21" y="16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20" y="14"/>
                    </a:lnTo>
                    <a:lnTo>
                      <a:pt x="17" y="14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5" y="5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1" y="7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3" y="9"/>
                    </a:lnTo>
                    <a:lnTo>
                      <a:pt x="21" y="12"/>
                    </a:lnTo>
                    <a:lnTo>
                      <a:pt x="20" y="14"/>
                    </a:lnTo>
                    <a:lnTo>
                      <a:pt x="22" y="13"/>
                    </a:lnTo>
                    <a:lnTo>
                      <a:pt x="24" y="13"/>
                    </a:lnTo>
                    <a:lnTo>
                      <a:pt x="30" y="5"/>
                    </a:lnTo>
                    <a:lnTo>
                      <a:pt x="31" y="3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9" y="3"/>
                    </a:lnTo>
                    <a:lnTo>
                      <a:pt x="37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29" y="9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0"/>
                    </a:lnTo>
                    <a:lnTo>
                      <a:pt x="31" y="13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7" name="Freeform 659">
                <a:extLst>
                  <a:ext uri="{FF2B5EF4-FFF2-40B4-BE49-F238E27FC236}">
                    <a16:creationId xmlns:a16="http://schemas.microsoft.com/office/drawing/2014/main" id="{380820F0-ABB3-2A0D-54E3-A9EF83AED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08"/>
                <a:ext cx="1" cy="1"/>
              </a:xfrm>
              <a:custGeom>
                <a:avLst/>
                <a:gdLst>
                  <a:gd name="T0" fmla="*/ 0 w 23"/>
                  <a:gd name="T1" fmla="*/ 14 h 17"/>
                  <a:gd name="T2" fmla="*/ 1 w 23"/>
                  <a:gd name="T3" fmla="*/ 12 h 17"/>
                  <a:gd name="T4" fmla="*/ 3 w 23"/>
                  <a:gd name="T5" fmla="*/ 10 h 17"/>
                  <a:gd name="T6" fmla="*/ 6 w 23"/>
                  <a:gd name="T7" fmla="*/ 10 h 17"/>
                  <a:gd name="T8" fmla="*/ 8 w 23"/>
                  <a:gd name="T9" fmla="*/ 9 h 17"/>
                  <a:gd name="T10" fmla="*/ 10 w 23"/>
                  <a:gd name="T11" fmla="*/ 8 h 17"/>
                  <a:gd name="T12" fmla="*/ 12 w 23"/>
                  <a:gd name="T13" fmla="*/ 8 h 17"/>
                  <a:gd name="T14" fmla="*/ 14 w 23"/>
                  <a:gd name="T15" fmla="*/ 7 h 17"/>
                  <a:gd name="T16" fmla="*/ 15 w 23"/>
                  <a:gd name="T17" fmla="*/ 6 h 17"/>
                  <a:gd name="T18" fmla="*/ 17 w 23"/>
                  <a:gd name="T19" fmla="*/ 4 h 17"/>
                  <a:gd name="T20" fmla="*/ 18 w 23"/>
                  <a:gd name="T21" fmla="*/ 1 h 17"/>
                  <a:gd name="T22" fmla="*/ 20 w 23"/>
                  <a:gd name="T23" fmla="*/ 0 h 17"/>
                  <a:gd name="T24" fmla="*/ 23 w 23"/>
                  <a:gd name="T25" fmla="*/ 0 h 17"/>
                  <a:gd name="T26" fmla="*/ 22 w 23"/>
                  <a:gd name="T27" fmla="*/ 2 h 17"/>
                  <a:gd name="T28" fmla="*/ 19 w 23"/>
                  <a:gd name="T29" fmla="*/ 5 h 17"/>
                  <a:gd name="T30" fmla="*/ 17 w 23"/>
                  <a:gd name="T31" fmla="*/ 5 h 17"/>
                  <a:gd name="T32" fmla="*/ 15 w 23"/>
                  <a:gd name="T33" fmla="*/ 6 h 17"/>
                  <a:gd name="T34" fmla="*/ 14 w 23"/>
                  <a:gd name="T35" fmla="*/ 8 h 17"/>
                  <a:gd name="T36" fmla="*/ 13 w 23"/>
                  <a:gd name="T37" fmla="*/ 10 h 17"/>
                  <a:gd name="T38" fmla="*/ 12 w 23"/>
                  <a:gd name="T39" fmla="*/ 12 h 17"/>
                  <a:gd name="T40" fmla="*/ 11 w 23"/>
                  <a:gd name="T41" fmla="*/ 14 h 17"/>
                  <a:gd name="T42" fmla="*/ 9 w 23"/>
                  <a:gd name="T43" fmla="*/ 15 h 17"/>
                  <a:gd name="T44" fmla="*/ 7 w 23"/>
                  <a:gd name="T45" fmla="*/ 15 h 17"/>
                  <a:gd name="T46" fmla="*/ 5 w 23"/>
                  <a:gd name="T47" fmla="*/ 16 h 17"/>
                  <a:gd name="T48" fmla="*/ 2 w 23"/>
                  <a:gd name="T49" fmla="*/ 17 h 17"/>
                  <a:gd name="T50" fmla="*/ 3 w 23"/>
                  <a:gd name="T51" fmla="*/ 15 h 17"/>
                  <a:gd name="T52" fmla="*/ 5 w 23"/>
                  <a:gd name="T53" fmla="*/ 13 h 17"/>
                  <a:gd name="T54" fmla="*/ 2 w 23"/>
                  <a:gd name="T55" fmla="*/ 13 h 17"/>
                  <a:gd name="T56" fmla="*/ 0 w 23"/>
                  <a:gd name="T5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17">
                    <a:moveTo>
                      <a:pt x="0" y="14"/>
                    </a:moveTo>
                    <a:lnTo>
                      <a:pt x="1" y="12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6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8" name="Freeform 660">
                <a:extLst>
                  <a:ext uri="{FF2B5EF4-FFF2-40B4-BE49-F238E27FC236}">
                    <a16:creationId xmlns:a16="http://schemas.microsoft.com/office/drawing/2014/main" id="{A0C4C04E-D1F4-B10C-F60E-9C53F28E1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" y="2694"/>
                <a:ext cx="2" cy="2"/>
              </a:xfrm>
              <a:custGeom>
                <a:avLst/>
                <a:gdLst>
                  <a:gd name="T0" fmla="*/ 0 w 27"/>
                  <a:gd name="T1" fmla="*/ 18 h 18"/>
                  <a:gd name="T2" fmla="*/ 1 w 27"/>
                  <a:gd name="T3" fmla="*/ 16 h 18"/>
                  <a:gd name="T4" fmla="*/ 2 w 27"/>
                  <a:gd name="T5" fmla="*/ 14 h 18"/>
                  <a:gd name="T6" fmla="*/ 4 w 27"/>
                  <a:gd name="T7" fmla="*/ 13 h 18"/>
                  <a:gd name="T8" fmla="*/ 6 w 27"/>
                  <a:gd name="T9" fmla="*/ 13 h 18"/>
                  <a:gd name="T10" fmla="*/ 9 w 27"/>
                  <a:gd name="T11" fmla="*/ 11 h 18"/>
                  <a:gd name="T12" fmla="*/ 10 w 27"/>
                  <a:gd name="T13" fmla="*/ 9 h 18"/>
                  <a:gd name="T14" fmla="*/ 12 w 27"/>
                  <a:gd name="T15" fmla="*/ 8 h 18"/>
                  <a:gd name="T16" fmla="*/ 14 w 27"/>
                  <a:gd name="T17" fmla="*/ 8 h 18"/>
                  <a:gd name="T18" fmla="*/ 16 w 27"/>
                  <a:gd name="T19" fmla="*/ 7 h 18"/>
                  <a:gd name="T20" fmla="*/ 18 w 27"/>
                  <a:gd name="T21" fmla="*/ 6 h 18"/>
                  <a:gd name="T22" fmla="*/ 19 w 27"/>
                  <a:gd name="T23" fmla="*/ 3 h 18"/>
                  <a:gd name="T24" fmla="*/ 20 w 27"/>
                  <a:gd name="T25" fmla="*/ 1 h 18"/>
                  <a:gd name="T26" fmla="*/ 22 w 27"/>
                  <a:gd name="T27" fmla="*/ 1 h 18"/>
                  <a:gd name="T28" fmla="*/ 24 w 27"/>
                  <a:gd name="T29" fmla="*/ 0 h 18"/>
                  <a:gd name="T30" fmla="*/ 23 w 27"/>
                  <a:gd name="T31" fmla="*/ 2 h 18"/>
                  <a:gd name="T32" fmla="*/ 22 w 27"/>
                  <a:gd name="T33" fmla="*/ 5 h 18"/>
                  <a:gd name="T34" fmla="*/ 24 w 27"/>
                  <a:gd name="T35" fmla="*/ 3 h 18"/>
                  <a:gd name="T36" fmla="*/ 27 w 27"/>
                  <a:gd name="T37" fmla="*/ 3 h 18"/>
                  <a:gd name="T38" fmla="*/ 26 w 27"/>
                  <a:gd name="T39" fmla="*/ 6 h 18"/>
                  <a:gd name="T40" fmla="*/ 23 w 27"/>
                  <a:gd name="T41" fmla="*/ 7 h 18"/>
                  <a:gd name="T42" fmla="*/ 23 w 27"/>
                  <a:gd name="T43" fmla="*/ 8 h 18"/>
                  <a:gd name="T44" fmla="*/ 21 w 27"/>
                  <a:gd name="T45" fmla="*/ 8 h 18"/>
                  <a:gd name="T46" fmla="*/ 20 w 27"/>
                  <a:gd name="T47" fmla="*/ 9 h 18"/>
                  <a:gd name="T48" fmla="*/ 19 w 27"/>
                  <a:gd name="T49" fmla="*/ 9 h 18"/>
                  <a:gd name="T50" fmla="*/ 21 w 27"/>
                  <a:gd name="T51" fmla="*/ 7 h 18"/>
                  <a:gd name="T52" fmla="*/ 22 w 27"/>
                  <a:gd name="T53" fmla="*/ 5 h 18"/>
                  <a:gd name="T54" fmla="*/ 20 w 27"/>
                  <a:gd name="T55" fmla="*/ 6 h 18"/>
                  <a:gd name="T56" fmla="*/ 18 w 27"/>
                  <a:gd name="T57" fmla="*/ 6 h 18"/>
                  <a:gd name="T58" fmla="*/ 17 w 27"/>
                  <a:gd name="T59" fmla="*/ 8 h 18"/>
                  <a:gd name="T60" fmla="*/ 15 w 27"/>
                  <a:gd name="T61" fmla="*/ 10 h 18"/>
                  <a:gd name="T62" fmla="*/ 13 w 27"/>
                  <a:gd name="T63" fmla="*/ 11 h 18"/>
                  <a:gd name="T64" fmla="*/ 11 w 27"/>
                  <a:gd name="T65" fmla="*/ 11 h 18"/>
                  <a:gd name="T66" fmla="*/ 10 w 27"/>
                  <a:gd name="T67" fmla="*/ 13 h 18"/>
                  <a:gd name="T68" fmla="*/ 9 w 27"/>
                  <a:gd name="T69" fmla="*/ 15 h 18"/>
                  <a:gd name="T70" fmla="*/ 6 w 27"/>
                  <a:gd name="T71" fmla="*/ 16 h 18"/>
                  <a:gd name="T72" fmla="*/ 4 w 27"/>
                  <a:gd name="T73" fmla="*/ 17 h 18"/>
                  <a:gd name="T74" fmla="*/ 0 w 27"/>
                  <a:gd name="T7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5" y="10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19" name="Freeform 661">
                <a:extLst>
                  <a:ext uri="{FF2B5EF4-FFF2-40B4-BE49-F238E27FC236}">
                    <a16:creationId xmlns:a16="http://schemas.microsoft.com/office/drawing/2014/main" id="{7C571B27-BD4F-84A0-1FE8-596A825A3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1" y="2700"/>
                <a:ext cx="2" cy="2"/>
              </a:xfrm>
              <a:custGeom>
                <a:avLst/>
                <a:gdLst>
                  <a:gd name="T0" fmla="*/ 5 w 20"/>
                  <a:gd name="T1" fmla="*/ 8 h 19"/>
                  <a:gd name="T2" fmla="*/ 7 w 20"/>
                  <a:gd name="T3" fmla="*/ 8 h 19"/>
                  <a:gd name="T4" fmla="*/ 10 w 20"/>
                  <a:gd name="T5" fmla="*/ 7 h 19"/>
                  <a:gd name="T6" fmla="*/ 11 w 20"/>
                  <a:gd name="T7" fmla="*/ 5 h 19"/>
                  <a:gd name="T8" fmla="*/ 12 w 20"/>
                  <a:gd name="T9" fmla="*/ 3 h 19"/>
                  <a:gd name="T10" fmla="*/ 14 w 20"/>
                  <a:gd name="T11" fmla="*/ 2 h 19"/>
                  <a:gd name="T12" fmla="*/ 16 w 20"/>
                  <a:gd name="T13" fmla="*/ 2 h 19"/>
                  <a:gd name="T14" fmla="*/ 18 w 20"/>
                  <a:gd name="T15" fmla="*/ 1 h 19"/>
                  <a:gd name="T16" fmla="*/ 20 w 20"/>
                  <a:gd name="T17" fmla="*/ 0 h 19"/>
                  <a:gd name="T18" fmla="*/ 19 w 20"/>
                  <a:gd name="T19" fmla="*/ 2 h 19"/>
                  <a:gd name="T20" fmla="*/ 18 w 20"/>
                  <a:gd name="T21" fmla="*/ 4 h 19"/>
                  <a:gd name="T22" fmla="*/ 16 w 20"/>
                  <a:gd name="T23" fmla="*/ 5 h 19"/>
                  <a:gd name="T24" fmla="*/ 14 w 20"/>
                  <a:gd name="T25" fmla="*/ 6 h 19"/>
                  <a:gd name="T26" fmla="*/ 12 w 20"/>
                  <a:gd name="T27" fmla="*/ 6 h 19"/>
                  <a:gd name="T28" fmla="*/ 10 w 20"/>
                  <a:gd name="T29" fmla="*/ 7 h 19"/>
                  <a:gd name="T30" fmla="*/ 8 w 20"/>
                  <a:gd name="T31" fmla="*/ 10 h 19"/>
                  <a:gd name="T32" fmla="*/ 6 w 20"/>
                  <a:gd name="T33" fmla="*/ 12 h 19"/>
                  <a:gd name="T34" fmla="*/ 5 w 20"/>
                  <a:gd name="T35" fmla="*/ 14 h 19"/>
                  <a:gd name="T36" fmla="*/ 4 w 20"/>
                  <a:gd name="T37" fmla="*/ 16 h 19"/>
                  <a:gd name="T38" fmla="*/ 6 w 20"/>
                  <a:gd name="T39" fmla="*/ 15 h 19"/>
                  <a:gd name="T40" fmla="*/ 8 w 20"/>
                  <a:gd name="T41" fmla="*/ 14 h 19"/>
                  <a:gd name="T42" fmla="*/ 7 w 20"/>
                  <a:gd name="T43" fmla="*/ 16 h 19"/>
                  <a:gd name="T44" fmla="*/ 6 w 20"/>
                  <a:gd name="T45" fmla="*/ 18 h 19"/>
                  <a:gd name="T46" fmla="*/ 4 w 20"/>
                  <a:gd name="T47" fmla="*/ 19 h 19"/>
                  <a:gd name="T48" fmla="*/ 2 w 20"/>
                  <a:gd name="T49" fmla="*/ 19 h 19"/>
                  <a:gd name="T50" fmla="*/ 3 w 20"/>
                  <a:gd name="T51" fmla="*/ 17 h 19"/>
                  <a:gd name="T52" fmla="*/ 4 w 20"/>
                  <a:gd name="T53" fmla="*/ 16 h 19"/>
                  <a:gd name="T54" fmla="*/ 2 w 20"/>
                  <a:gd name="T55" fmla="*/ 16 h 19"/>
                  <a:gd name="T56" fmla="*/ 0 w 20"/>
                  <a:gd name="T57" fmla="*/ 17 h 19"/>
                  <a:gd name="T58" fmla="*/ 1 w 20"/>
                  <a:gd name="T59" fmla="*/ 15 h 19"/>
                  <a:gd name="T60" fmla="*/ 2 w 20"/>
                  <a:gd name="T61" fmla="*/ 13 h 19"/>
                  <a:gd name="T62" fmla="*/ 5 w 20"/>
                  <a:gd name="T6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19">
                    <a:moveTo>
                      <a:pt x="5" y="8"/>
                    </a:moveTo>
                    <a:lnTo>
                      <a:pt x="7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0" name="Freeform 662">
                <a:extLst>
                  <a:ext uri="{FF2B5EF4-FFF2-40B4-BE49-F238E27FC236}">
                    <a16:creationId xmlns:a16="http://schemas.microsoft.com/office/drawing/2014/main" id="{91CDA65C-126D-3E90-E11E-E89855ED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4" y="2698"/>
                <a:ext cx="0" cy="1"/>
              </a:xfrm>
              <a:custGeom>
                <a:avLst/>
                <a:gdLst>
                  <a:gd name="T0" fmla="*/ 4 w 10"/>
                  <a:gd name="T1" fmla="*/ 4 h 13"/>
                  <a:gd name="T2" fmla="*/ 2 w 10"/>
                  <a:gd name="T3" fmla="*/ 5 h 13"/>
                  <a:gd name="T4" fmla="*/ 1 w 10"/>
                  <a:gd name="T5" fmla="*/ 6 h 13"/>
                  <a:gd name="T6" fmla="*/ 1 w 10"/>
                  <a:gd name="T7" fmla="*/ 6 h 13"/>
                  <a:gd name="T8" fmla="*/ 2 w 10"/>
                  <a:gd name="T9" fmla="*/ 4 h 13"/>
                  <a:gd name="T10" fmla="*/ 3 w 10"/>
                  <a:gd name="T11" fmla="*/ 3 h 13"/>
                  <a:gd name="T12" fmla="*/ 3 w 10"/>
                  <a:gd name="T13" fmla="*/ 2 h 13"/>
                  <a:gd name="T14" fmla="*/ 6 w 10"/>
                  <a:gd name="T15" fmla="*/ 0 h 13"/>
                  <a:gd name="T16" fmla="*/ 8 w 10"/>
                  <a:gd name="T17" fmla="*/ 0 h 13"/>
                  <a:gd name="T18" fmla="*/ 6 w 10"/>
                  <a:gd name="T19" fmla="*/ 2 h 13"/>
                  <a:gd name="T20" fmla="*/ 4 w 10"/>
                  <a:gd name="T21" fmla="*/ 4 h 13"/>
                  <a:gd name="T22" fmla="*/ 7 w 10"/>
                  <a:gd name="T23" fmla="*/ 3 h 13"/>
                  <a:gd name="T24" fmla="*/ 8 w 10"/>
                  <a:gd name="T25" fmla="*/ 2 h 13"/>
                  <a:gd name="T26" fmla="*/ 8 w 10"/>
                  <a:gd name="T27" fmla="*/ 2 h 13"/>
                  <a:gd name="T28" fmla="*/ 7 w 10"/>
                  <a:gd name="T29" fmla="*/ 3 h 13"/>
                  <a:gd name="T30" fmla="*/ 10 w 10"/>
                  <a:gd name="T31" fmla="*/ 5 h 13"/>
                  <a:gd name="T32" fmla="*/ 9 w 10"/>
                  <a:gd name="T33" fmla="*/ 7 h 13"/>
                  <a:gd name="T34" fmla="*/ 8 w 10"/>
                  <a:gd name="T35" fmla="*/ 8 h 13"/>
                  <a:gd name="T36" fmla="*/ 7 w 10"/>
                  <a:gd name="T37" fmla="*/ 10 h 13"/>
                  <a:gd name="T38" fmla="*/ 6 w 10"/>
                  <a:gd name="T39" fmla="*/ 12 h 13"/>
                  <a:gd name="T40" fmla="*/ 3 w 10"/>
                  <a:gd name="T41" fmla="*/ 13 h 13"/>
                  <a:gd name="T42" fmla="*/ 1 w 10"/>
                  <a:gd name="T43" fmla="*/ 13 h 13"/>
                  <a:gd name="T44" fmla="*/ 1 w 10"/>
                  <a:gd name="T45" fmla="*/ 13 h 13"/>
                  <a:gd name="T46" fmla="*/ 2 w 10"/>
                  <a:gd name="T47" fmla="*/ 12 h 13"/>
                  <a:gd name="T48" fmla="*/ 0 w 10"/>
                  <a:gd name="T49" fmla="*/ 9 h 13"/>
                  <a:gd name="T50" fmla="*/ 1 w 10"/>
                  <a:gd name="T51" fmla="*/ 8 h 13"/>
                  <a:gd name="T52" fmla="*/ 1 w 10"/>
                  <a:gd name="T53" fmla="*/ 8 h 13"/>
                  <a:gd name="T54" fmla="*/ 3 w 10"/>
                  <a:gd name="T55" fmla="*/ 6 h 13"/>
                  <a:gd name="T56" fmla="*/ 4 w 10"/>
                  <a:gd name="T5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3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1" name="Freeform 663">
                <a:extLst>
                  <a:ext uri="{FF2B5EF4-FFF2-40B4-BE49-F238E27FC236}">
                    <a16:creationId xmlns:a16="http://schemas.microsoft.com/office/drawing/2014/main" id="{C537D985-73C1-C342-741C-9D6475504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702"/>
                <a:ext cx="1" cy="1"/>
              </a:xfrm>
              <a:custGeom>
                <a:avLst/>
                <a:gdLst>
                  <a:gd name="T0" fmla="*/ 11 w 18"/>
                  <a:gd name="T1" fmla="*/ 6 h 14"/>
                  <a:gd name="T2" fmla="*/ 10 w 18"/>
                  <a:gd name="T3" fmla="*/ 8 h 14"/>
                  <a:gd name="T4" fmla="*/ 9 w 18"/>
                  <a:gd name="T5" fmla="*/ 10 h 14"/>
                  <a:gd name="T6" fmla="*/ 11 w 18"/>
                  <a:gd name="T7" fmla="*/ 9 h 14"/>
                  <a:gd name="T8" fmla="*/ 13 w 18"/>
                  <a:gd name="T9" fmla="*/ 9 h 14"/>
                  <a:gd name="T10" fmla="*/ 12 w 18"/>
                  <a:gd name="T11" fmla="*/ 11 h 14"/>
                  <a:gd name="T12" fmla="*/ 11 w 18"/>
                  <a:gd name="T13" fmla="*/ 13 h 14"/>
                  <a:gd name="T14" fmla="*/ 9 w 18"/>
                  <a:gd name="T15" fmla="*/ 13 h 14"/>
                  <a:gd name="T16" fmla="*/ 7 w 18"/>
                  <a:gd name="T17" fmla="*/ 14 h 14"/>
                  <a:gd name="T18" fmla="*/ 8 w 18"/>
                  <a:gd name="T19" fmla="*/ 12 h 14"/>
                  <a:gd name="T20" fmla="*/ 9 w 18"/>
                  <a:gd name="T21" fmla="*/ 10 h 14"/>
                  <a:gd name="T22" fmla="*/ 7 w 18"/>
                  <a:gd name="T23" fmla="*/ 11 h 14"/>
                  <a:gd name="T24" fmla="*/ 5 w 18"/>
                  <a:gd name="T25" fmla="*/ 12 h 14"/>
                  <a:gd name="T26" fmla="*/ 0 w 18"/>
                  <a:gd name="T27" fmla="*/ 13 h 14"/>
                  <a:gd name="T28" fmla="*/ 1 w 18"/>
                  <a:gd name="T29" fmla="*/ 11 h 14"/>
                  <a:gd name="T30" fmla="*/ 2 w 18"/>
                  <a:gd name="T31" fmla="*/ 9 h 14"/>
                  <a:gd name="T32" fmla="*/ 5 w 18"/>
                  <a:gd name="T33" fmla="*/ 8 h 14"/>
                  <a:gd name="T34" fmla="*/ 7 w 18"/>
                  <a:gd name="T35" fmla="*/ 8 h 14"/>
                  <a:gd name="T36" fmla="*/ 9 w 18"/>
                  <a:gd name="T37" fmla="*/ 7 h 14"/>
                  <a:gd name="T38" fmla="*/ 11 w 18"/>
                  <a:gd name="T39" fmla="*/ 6 h 14"/>
                  <a:gd name="T40" fmla="*/ 13 w 18"/>
                  <a:gd name="T41" fmla="*/ 5 h 14"/>
                  <a:gd name="T42" fmla="*/ 14 w 18"/>
                  <a:gd name="T43" fmla="*/ 3 h 14"/>
                  <a:gd name="T44" fmla="*/ 16 w 18"/>
                  <a:gd name="T45" fmla="*/ 2 h 14"/>
                  <a:gd name="T46" fmla="*/ 18 w 18"/>
                  <a:gd name="T47" fmla="*/ 0 h 14"/>
                  <a:gd name="T48" fmla="*/ 17 w 18"/>
                  <a:gd name="T49" fmla="*/ 3 h 14"/>
                  <a:gd name="T50" fmla="*/ 15 w 18"/>
                  <a:gd name="T51" fmla="*/ 5 h 14"/>
                  <a:gd name="T52" fmla="*/ 13 w 18"/>
                  <a:gd name="T53" fmla="*/ 6 h 14"/>
                  <a:gd name="T54" fmla="*/ 11 w 18"/>
                  <a:gd name="T5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4">
                    <a:moveTo>
                      <a:pt x="11" y="6"/>
                    </a:moveTo>
                    <a:lnTo>
                      <a:pt x="10" y="8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7" y="3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2" name="Freeform 664">
                <a:extLst>
                  <a:ext uri="{FF2B5EF4-FFF2-40B4-BE49-F238E27FC236}">
                    <a16:creationId xmlns:a16="http://schemas.microsoft.com/office/drawing/2014/main" id="{FD9D4909-F3AB-BD94-C865-7E907AD15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05"/>
                <a:ext cx="1" cy="1"/>
              </a:xfrm>
              <a:custGeom>
                <a:avLst/>
                <a:gdLst>
                  <a:gd name="T0" fmla="*/ 0 w 21"/>
                  <a:gd name="T1" fmla="*/ 17 h 17"/>
                  <a:gd name="T2" fmla="*/ 2 w 21"/>
                  <a:gd name="T3" fmla="*/ 15 h 17"/>
                  <a:gd name="T4" fmla="*/ 3 w 21"/>
                  <a:gd name="T5" fmla="*/ 13 h 17"/>
                  <a:gd name="T6" fmla="*/ 5 w 21"/>
                  <a:gd name="T7" fmla="*/ 12 h 17"/>
                  <a:gd name="T8" fmla="*/ 7 w 21"/>
                  <a:gd name="T9" fmla="*/ 11 h 17"/>
                  <a:gd name="T10" fmla="*/ 8 w 21"/>
                  <a:gd name="T11" fmla="*/ 9 h 17"/>
                  <a:gd name="T12" fmla="*/ 10 w 21"/>
                  <a:gd name="T13" fmla="*/ 6 h 17"/>
                  <a:gd name="T14" fmla="*/ 12 w 21"/>
                  <a:gd name="T15" fmla="*/ 6 h 17"/>
                  <a:gd name="T16" fmla="*/ 14 w 21"/>
                  <a:gd name="T17" fmla="*/ 5 h 17"/>
                  <a:gd name="T18" fmla="*/ 15 w 21"/>
                  <a:gd name="T19" fmla="*/ 3 h 17"/>
                  <a:gd name="T20" fmla="*/ 16 w 21"/>
                  <a:gd name="T21" fmla="*/ 1 h 17"/>
                  <a:gd name="T22" fmla="*/ 19 w 21"/>
                  <a:gd name="T23" fmla="*/ 0 h 17"/>
                  <a:gd name="T24" fmla="*/ 21 w 21"/>
                  <a:gd name="T25" fmla="*/ 0 h 17"/>
                  <a:gd name="T26" fmla="*/ 20 w 21"/>
                  <a:gd name="T27" fmla="*/ 2 h 17"/>
                  <a:gd name="T28" fmla="*/ 19 w 21"/>
                  <a:gd name="T29" fmla="*/ 4 h 17"/>
                  <a:gd name="T30" fmla="*/ 16 w 21"/>
                  <a:gd name="T31" fmla="*/ 4 h 17"/>
                  <a:gd name="T32" fmla="*/ 14 w 21"/>
                  <a:gd name="T33" fmla="*/ 5 h 17"/>
                  <a:gd name="T34" fmla="*/ 12 w 21"/>
                  <a:gd name="T35" fmla="*/ 8 h 17"/>
                  <a:gd name="T36" fmla="*/ 11 w 21"/>
                  <a:gd name="T37" fmla="*/ 10 h 17"/>
                  <a:gd name="T38" fmla="*/ 9 w 21"/>
                  <a:gd name="T39" fmla="*/ 11 h 17"/>
                  <a:gd name="T40" fmla="*/ 7 w 21"/>
                  <a:gd name="T41" fmla="*/ 11 h 17"/>
                  <a:gd name="T42" fmla="*/ 6 w 21"/>
                  <a:gd name="T43" fmla="*/ 13 h 17"/>
                  <a:gd name="T44" fmla="*/ 5 w 21"/>
                  <a:gd name="T45" fmla="*/ 15 h 17"/>
                  <a:gd name="T46" fmla="*/ 3 w 21"/>
                  <a:gd name="T47" fmla="*/ 16 h 17"/>
                  <a:gd name="T48" fmla="*/ 0 w 21"/>
                  <a:gd name="T4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" y="15"/>
                    </a:lnTo>
                    <a:lnTo>
                      <a:pt x="3" y="13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3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3" name="Freeform 665">
                <a:extLst>
                  <a:ext uri="{FF2B5EF4-FFF2-40B4-BE49-F238E27FC236}">
                    <a16:creationId xmlns:a16="http://schemas.microsoft.com/office/drawing/2014/main" id="{DFFB3E76-1681-2BF4-6388-9545547EC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05"/>
                <a:ext cx="2" cy="1"/>
              </a:xfrm>
              <a:custGeom>
                <a:avLst/>
                <a:gdLst>
                  <a:gd name="T0" fmla="*/ 4 w 18"/>
                  <a:gd name="T1" fmla="*/ 11 h 13"/>
                  <a:gd name="T2" fmla="*/ 2 w 18"/>
                  <a:gd name="T3" fmla="*/ 12 h 13"/>
                  <a:gd name="T4" fmla="*/ 0 w 18"/>
                  <a:gd name="T5" fmla="*/ 13 h 13"/>
                  <a:gd name="T6" fmla="*/ 0 w 18"/>
                  <a:gd name="T7" fmla="*/ 12 h 13"/>
                  <a:gd name="T8" fmla="*/ 0 w 18"/>
                  <a:gd name="T9" fmla="*/ 12 h 13"/>
                  <a:gd name="T10" fmla="*/ 1 w 18"/>
                  <a:gd name="T11" fmla="*/ 11 h 13"/>
                  <a:gd name="T12" fmla="*/ 1 w 18"/>
                  <a:gd name="T13" fmla="*/ 11 h 13"/>
                  <a:gd name="T14" fmla="*/ 2 w 18"/>
                  <a:gd name="T15" fmla="*/ 9 h 13"/>
                  <a:gd name="T16" fmla="*/ 2 w 18"/>
                  <a:gd name="T17" fmla="*/ 9 h 13"/>
                  <a:gd name="T18" fmla="*/ 4 w 18"/>
                  <a:gd name="T19" fmla="*/ 8 h 13"/>
                  <a:gd name="T20" fmla="*/ 6 w 18"/>
                  <a:gd name="T21" fmla="*/ 7 h 13"/>
                  <a:gd name="T22" fmla="*/ 8 w 18"/>
                  <a:gd name="T23" fmla="*/ 5 h 13"/>
                  <a:gd name="T24" fmla="*/ 9 w 18"/>
                  <a:gd name="T25" fmla="*/ 3 h 13"/>
                  <a:gd name="T26" fmla="*/ 8 w 18"/>
                  <a:gd name="T27" fmla="*/ 4 h 13"/>
                  <a:gd name="T28" fmla="*/ 7 w 18"/>
                  <a:gd name="T29" fmla="*/ 4 h 13"/>
                  <a:gd name="T30" fmla="*/ 5 w 18"/>
                  <a:gd name="T31" fmla="*/ 5 h 13"/>
                  <a:gd name="T32" fmla="*/ 5 w 18"/>
                  <a:gd name="T33" fmla="*/ 5 h 13"/>
                  <a:gd name="T34" fmla="*/ 6 w 18"/>
                  <a:gd name="T35" fmla="*/ 3 h 13"/>
                  <a:gd name="T36" fmla="*/ 7 w 18"/>
                  <a:gd name="T37" fmla="*/ 1 h 13"/>
                  <a:gd name="T38" fmla="*/ 9 w 18"/>
                  <a:gd name="T39" fmla="*/ 0 h 13"/>
                  <a:gd name="T40" fmla="*/ 12 w 18"/>
                  <a:gd name="T41" fmla="*/ 0 h 13"/>
                  <a:gd name="T42" fmla="*/ 11 w 18"/>
                  <a:gd name="T43" fmla="*/ 2 h 13"/>
                  <a:gd name="T44" fmla="*/ 9 w 18"/>
                  <a:gd name="T45" fmla="*/ 3 h 13"/>
                  <a:gd name="T46" fmla="*/ 12 w 18"/>
                  <a:gd name="T47" fmla="*/ 3 h 13"/>
                  <a:gd name="T48" fmla="*/ 14 w 18"/>
                  <a:gd name="T49" fmla="*/ 2 h 13"/>
                  <a:gd name="T50" fmla="*/ 16 w 18"/>
                  <a:gd name="T51" fmla="*/ 1 h 13"/>
                  <a:gd name="T52" fmla="*/ 18 w 18"/>
                  <a:gd name="T53" fmla="*/ 1 h 13"/>
                  <a:gd name="T54" fmla="*/ 17 w 18"/>
                  <a:gd name="T55" fmla="*/ 2 h 13"/>
                  <a:gd name="T56" fmla="*/ 15 w 18"/>
                  <a:gd name="T57" fmla="*/ 4 h 13"/>
                  <a:gd name="T58" fmla="*/ 13 w 18"/>
                  <a:gd name="T59" fmla="*/ 5 h 13"/>
                  <a:gd name="T60" fmla="*/ 11 w 18"/>
                  <a:gd name="T61" fmla="*/ 6 h 13"/>
                  <a:gd name="T62" fmla="*/ 8 w 18"/>
                  <a:gd name="T63" fmla="*/ 6 h 13"/>
                  <a:gd name="T64" fmla="*/ 6 w 18"/>
                  <a:gd name="T65" fmla="*/ 7 h 13"/>
                  <a:gd name="T66" fmla="*/ 5 w 18"/>
                  <a:gd name="T67" fmla="*/ 9 h 13"/>
                  <a:gd name="T68" fmla="*/ 4 w 18"/>
                  <a:gd name="T6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" h="13">
                    <a:moveTo>
                      <a:pt x="4" y="11"/>
                    </a:moveTo>
                    <a:lnTo>
                      <a:pt x="2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4" name="Freeform 666">
                <a:extLst>
                  <a:ext uri="{FF2B5EF4-FFF2-40B4-BE49-F238E27FC236}">
                    <a16:creationId xmlns:a16="http://schemas.microsoft.com/office/drawing/2014/main" id="{C98141FE-9C83-82EA-C3C4-2B03A026D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2707"/>
                <a:ext cx="1" cy="2"/>
              </a:xfrm>
              <a:custGeom>
                <a:avLst/>
                <a:gdLst>
                  <a:gd name="T0" fmla="*/ 11 w 29"/>
                  <a:gd name="T1" fmla="*/ 10 h 19"/>
                  <a:gd name="T2" fmla="*/ 14 w 29"/>
                  <a:gd name="T3" fmla="*/ 7 h 19"/>
                  <a:gd name="T4" fmla="*/ 16 w 29"/>
                  <a:gd name="T5" fmla="*/ 3 h 19"/>
                  <a:gd name="T6" fmla="*/ 20 w 29"/>
                  <a:gd name="T7" fmla="*/ 0 h 19"/>
                  <a:gd name="T8" fmla="*/ 20 w 29"/>
                  <a:gd name="T9" fmla="*/ 2 h 19"/>
                  <a:gd name="T10" fmla="*/ 21 w 29"/>
                  <a:gd name="T11" fmla="*/ 3 h 19"/>
                  <a:gd name="T12" fmla="*/ 22 w 29"/>
                  <a:gd name="T13" fmla="*/ 4 h 19"/>
                  <a:gd name="T14" fmla="*/ 23 w 29"/>
                  <a:gd name="T15" fmla="*/ 5 h 19"/>
                  <a:gd name="T16" fmla="*/ 25 w 29"/>
                  <a:gd name="T17" fmla="*/ 7 h 19"/>
                  <a:gd name="T18" fmla="*/ 25 w 29"/>
                  <a:gd name="T19" fmla="*/ 8 h 19"/>
                  <a:gd name="T20" fmla="*/ 26 w 29"/>
                  <a:gd name="T21" fmla="*/ 9 h 19"/>
                  <a:gd name="T22" fmla="*/ 27 w 29"/>
                  <a:gd name="T23" fmla="*/ 10 h 19"/>
                  <a:gd name="T24" fmla="*/ 28 w 29"/>
                  <a:gd name="T25" fmla="*/ 11 h 19"/>
                  <a:gd name="T26" fmla="*/ 23 w 29"/>
                  <a:gd name="T27" fmla="*/ 15 h 19"/>
                  <a:gd name="T28" fmla="*/ 14 w 29"/>
                  <a:gd name="T29" fmla="*/ 19 h 19"/>
                  <a:gd name="T30" fmla="*/ 16 w 29"/>
                  <a:gd name="T31" fmla="*/ 15 h 19"/>
                  <a:gd name="T32" fmla="*/ 20 w 29"/>
                  <a:gd name="T33" fmla="*/ 12 h 19"/>
                  <a:gd name="T34" fmla="*/ 22 w 29"/>
                  <a:gd name="T35" fmla="*/ 9 h 19"/>
                  <a:gd name="T36" fmla="*/ 18 w 29"/>
                  <a:gd name="T37" fmla="*/ 10 h 19"/>
                  <a:gd name="T38" fmla="*/ 21 w 29"/>
                  <a:gd name="T39" fmla="*/ 6 h 19"/>
                  <a:gd name="T40" fmla="*/ 17 w 29"/>
                  <a:gd name="T41" fmla="*/ 8 h 19"/>
                  <a:gd name="T42" fmla="*/ 13 w 29"/>
                  <a:gd name="T43" fmla="*/ 9 h 19"/>
                  <a:gd name="T44" fmla="*/ 10 w 29"/>
                  <a:gd name="T45" fmla="*/ 14 h 19"/>
                  <a:gd name="T46" fmla="*/ 5 w 29"/>
                  <a:gd name="T47" fmla="*/ 15 h 19"/>
                  <a:gd name="T48" fmla="*/ 6 w 29"/>
                  <a:gd name="T49" fmla="*/ 11 h 19"/>
                  <a:gd name="T50" fmla="*/ 2 w 29"/>
                  <a:gd name="T51" fmla="*/ 14 h 19"/>
                  <a:gd name="T52" fmla="*/ 0 w 29"/>
                  <a:gd name="T53" fmla="*/ 14 h 19"/>
                  <a:gd name="T54" fmla="*/ 1 w 29"/>
                  <a:gd name="T55" fmla="*/ 12 h 19"/>
                  <a:gd name="T56" fmla="*/ 2 w 29"/>
                  <a:gd name="T57" fmla="*/ 10 h 19"/>
                  <a:gd name="T58" fmla="*/ 4 w 29"/>
                  <a:gd name="T59" fmla="*/ 9 h 19"/>
                  <a:gd name="T60" fmla="*/ 9 w 29"/>
                  <a:gd name="T61" fmla="*/ 7 h 19"/>
                  <a:gd name="T62" fmla="*/ 10 w 29"/>
                  <a:gd name="T6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19">
                    <a:moveTo>
                      <a:pt x="9" y="10"/>
                    </a:moveTo>
                    <a:lnTo>
                      <a:pt x="11" y="10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5" y="7"/>
                    </a:lnTo>
                    <a:lnTo>
                      <a:pt x="22" y="9"/>
                    </a:lnTo>
                    <a:lnTo>
                      <a:pt x="25" y="8"/>
                    </a:lnTo>
                    <a:lnTo>
                      <a:pt x="27" y="7"/>
                    </a:lnTo>
                    <a:lnTo>
                      <a:pt x="26" y="9"/>
                    </a:lnTo>
                    <a:lnTo>
                      <a:pt x="25" y="11"/>
                    </a:lnTo>
                    <a:lnTo>
                      <a:pt x="27" y="10"/>
                    </a:lnTo>
                    <a:lnTo>
                      <a:pt x="29" y="10"/>
                    </a:lnTo>
                    <a:lnTo>
                      <a:pt x="28" y="11"/>
                    </a:lnTo>
                    <a:lnTo>
                      <a:pt x="26" y="14"/>
                    </a:lnTo>
                    <a:lnTo>
                      <a:pt x="23" y="15"/>
                    </a:lnTo>
                    <a:lnTo>
                      <a:pt x="22" y="16"/>
                    </a:lnTo>
                    <a:lnTo>
                      <a:pt x="14" y="19"/>
                    </a:lnTo>
                    <a:lnTo>
                      <a:pt x="15" y="17"/>
                    </a:lnTo>
                    <a:lnTo>
                      <a:pt x="16" y="15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4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5" name="Freeform 667">
                <a:extLst>
                  <a:ext uri="{FF2B5EF4-FFF2-40B4-BE49-F238E27FC236}">
                    <a16:creationId xmlns:a16="http://schemas.microsoft.com/office/drawing/2014/main" id="{9559357B-5CE4-D1E1-95AD-3F3F48AF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3" y="2713"/>
                <a:ext cx="1" cy="1"/>
              </a:xfrm>
              <a:custGeom>
                <a:avLst/>
                <a:gdLst>
                  <a:gd name="T0" fmla="*/ 0 w 22"/>
                  <a:gd name="T1" fmla="*/ 17 h 17"/>
                  <a:gd name="T2" fmla="*/ 4 w 22"/>
                  <a:gd name="T3" fmla="*/ 13 h 17"/>
                  <a:gd name="T4" fmla="*/ 5 w 22"/>
                  <a:gd name="T5" fmla="*/ 11 h 17"/>
                  <a:gd name="T6" fmla="*/ 6 w 22"/>
                  <a:gd name="T7" fmla="*/ 10 h 17"/>
                  <a:gd name="T8" fmla="*/ 8 w 22"/>
                  <a:gd name="T9" fmla="*/ 9 h 17"/>
                  <a:gd name="T10" fmla="*/ 10 w 22"/>
                  <a:gd name="T11" fmla="*/ 8 h 17"/>
                  <a:gd name="T12" fmla="*/ 12 w 22"/>
                  <a:gd name="T13" fmla="*/ 7 h 17"/>
                  <a:gd name="T14" fmla="*/ 14 w 22"/>
                  <a:gd name="T15" fmla="*/ 7 h 17"/>
                  <a:gd name="T16" fmla="*/ 15 w 22"/>
                  <a:gd name="T17" fmla="*/ 4 h 17"/>
                  <a:gd name="T18" fmla="*/ 17 w 22"/>
                  <a:gd name="T19" fmla="*/ 2 h 17"/>
                  <a:gd name="T20" fmla="*/ 20 w 22"/>
                  <a:gd name="T21" fmla="*/ 1 h 17"/>
                  <a:gd name="T22" fmla="*/ 22 w 22"/>
                  <a:gd name="T23" fmla="*/ 0 h 17"/>
                  <a:gd name="T24" fmla="*/ 20 w 22"/>
                  <a:gd name="T25" fmla="*/ 2 h 17"/>
                  <a:gd name="T26" fmla="*/ 18 w 22"/>
                  <a:gd name="T27" fmla="*/ 4 h 17"/>
                  <a:gd name="T28" fmla="*/ 16 w 22"/>
                  <a:gd name="T29" fmla="*/ 5 h 17"/>
                  <a:gd name="T30" fmla="*/ 14 w 22"/>
                  <a:gd name="T31" fmla="*/ 7 h 17"/>
                  <a:gd name="T32" fmla="*/ 13 w 22"/>
                  <a:gd name="T33" fmla="*/ 9 h 17"/>
                  <a:gd name="T34" fmla="*/ 12 w 22"/>
                  <a:gd name="T35" fmla="*/ 11 h 17"/>
                  <a:gd name="T36" fmla="*/ 11 w 22"/>
                  <a:gd name="T37" fmla="*/ 13 h 17"/>
                  <a:gd name="T38" fmla="*/ 9 w 22"/>
                  <a:gd name="T39" fmla="*/ 14 h 17"/>
                  <a:gd name="T40" fmla="*/ 7 w 22"/>
                  <a:gd name="T41" fmla="*/ 15 h 17"/>
                  <a:gd name="T42" fmla="*/ 5 w 22"/>
                  <a:gd name="T43" fmla="*/ 16 h 17"/>
                  <a:gd name="T44" fmla="*/ 0 w 22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17">
                    <a:moveTo>
                      <a:pt x="0" y="17"/>
                    </a:moveTo>
                    <a:lnTo>
                      <a:pt x="4" y="13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1" y="13"/>
                    </a:lnTo>
                    <a:lnTo>
                      <a:pt x="9" y="14"/>
                    </a:lnTo>
                    <a:lnTo>
                      <a:pt x="7" y="15"/>
                    </a:lnTo>
                    <a:lnTo>
                      <a:pt x="5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6" name="Freeform 668">
                <a:extLst>
                  <a:ext uri="{FF2B5EF4-FFF2-40B4-BE49-F238E27FC236}">
                    <a16:creationId xmlns:a16="http://schemas.microsoft.com/office/drawing/2014/main" id="{77868197-1B86-99AD-7C30-A64A5D374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4"/>
                <a:ext cx="1" cy="1"/>
              </a:xfrm>
              <a:custGeom>
                <a:avLst/>
                <a:gdLst>
                  <a:gd name="T0" fmla="*/ 7 w 12"/>
                  <a:gd name="T1" fmla="*/ 1 h 15"/>
                  <a:gd name="T2" fmla="*/ 10 w 12"/>
                  <a:gd name="T3" fmla="*/ 0 h 15"/>
                  <a:gd name="T4" fmla="*/ 11 w 12"/>
                  <a:gd name="T5" fmla="*/ 0 h 15"/>
                  <a:gd name="T6" fmla="*/ 10 w 12"/>
                  <a:gd name="T7" fmla="*/ 1 h 15"/>
                  <a:gd name="T8" fmla="*/ 9 w 12"/>
                  <a:gd name="T9" fmla="*/ 3 h 15"/>
                  <a:gd name="T10" fmla="*/ 8 w 12"/>
                  <a:gd name="T11" fmla="*/ 5 h 15"/>
                  <a:gd name="T12" fmla="*/ 7 w 12"/>
                  <a:gd name="T13" fmla="*/ 8 h 15"/>
                  <a:gd name="T14" fmla="*/ 9 w 12"/>
                  <a:gd name="T15" fmla="*/ 8 h 15"/>
                  <a:gd name="T16" fmla="*/ 11 w 12"/>
                  <a:gd name="T17" fmla="*/ 6 h 15"/>
                  <a:gd name="T18" fmla="*/ 9 w 12"/>
                  <a:gd name="T19" fmla="*/ 9 h 15"/>
                  <a:gd name="T20" fmla="*/ 8 w 12"/>
                  <a:gd name="T21" fmla="*/ 11 h 15"/>
                  <a:gd name="T22" fmla="*/ 10 w 12"/>
                  <a:gd name="T23" fmla="*/ 10 h 15"/>
                  <a:gd name="T24" fmla="*/ 12 w 12"/>
                  <a:gd name="T25" fmla="*/ 9 h 15"/>
                  <a:gd name="T26" fmla="*/ 11 w 12"/>
                  <a:gd name="T27" fmla="*/ 11 h 15"/>
                  <a:gd name="T28" fmla="*/ 10 w 12"/>
                  <a:gd name="T29" fmla="*/ 13 h 15"/>
                  <a:gd name="T30" fmla="*/ 8 w 12"/>
                  <a:gd name="T31" fmla="*/ 14 h 15"/>
                  <a:gd name="T32" fmla="*/ 5 w 12"/>
                  <a:gd name="T33" fmla="*/ 15 h 15"/>
                  <a:gd name="T34" fmla="*/ 7 w 12"/>
                  <a:gd name="T35" fmla="*/ 13 h 15"/>
                  <a:gd name="T36" fmla="*/ 8 w 12"/>
                  <a:gd name="T37" fmla="*/ 11 h 15"/>
                  <a:gd name="T38" fmla="*/ 5 w 12"/>
                  <a:gd name="T39" fmla="*/ 11 h 15"/>
                  <a:gd name="T40" fmla="*/ 3 w 12"/>
                  <a:gd name="T41" fmla="*/ 12 h 15"/>
                  <a:gd name="T42" fmla="*/ 4 w 12"/>
                  <a:gd name="T43" fmla="*/ 10 h 15"/>
                  <a:gd name="T44" fmla="*/ 7 w 12"/>
                  <a:gd name="T45" fmla="*/ 8 h 15"/>
                  <a:gd name="T46" fmla="*/ 4 w 12"/>
                  <a:gd name="T47" fmla="*/ 9 h 15"/>
                  <a:gd name="T48" fmla="*/ 2 w 12"/>
                  <a:gd name="T49" fmla="*/ 10 h 15"/>
                  <a:gd name="T50" fmla="*/ 3 w 12"/>
                  <a:gd name="T51" fmla="*/ 8 h 15"/>
                  <a:gd name="T52" fmla="*/ 4 w 12"/>
                  <a:gd name="T53" fmla="*/ 5 h 15"/>
                  <a:gd name="T54" fmla="*/ 2 w 12"/>
                  <a:gd name="T55" fmla="*/ 6 h 15"/>
                  <a:gd name="T56" fmla="*/ 0 w 12"/>
                  <a:gd name="T57" fmla="*/ 6 h 15"/>
                  <a:gd name="T58" fmla="*/ 1 w 12"/>
                  <a:gd name="T59" fmla="*/ 4 h 15"/>
                  <a:gd name="T60" fmla="*/ 3 w 12"/>
                  <a:gd name="T61" fmla="*/ 2 h 15"/>
                  <a:gd name="T62" fmla="*/ 4 w 12"/>
                  <a:gd name="T63" fmla="*/ 2 h 15"/>
                  <a:gd name="T64" fmla="*/ 7 w 12"/>
                  <a:gd name="T6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5">
                    <a:moveTo>
                      <a:pt x="7" y="1"/>
                    </a:moveTo>
                    <a:lnTo>
                      <a:pt x="10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4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7" name="Freeform 669">
                <a:extLst>
                  <a:ext uri="{FF2B5EF4-FFF2-40B4-BE49-F238E27FC236}">
                    <a16:creationId xmlns:a16="http://schemas.microsoft.com/office/drawing/2014/main" id="{D9E53CAB-8CB9-CEB7-13B7-819B5239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5"/>
                <a:ext cx="1" cy="1"/>
              </a:xfrm>
              <a:custGeom>
                <a:avLst/>
                <a:gdLst>
                  <a:gd name="T0" fmla="*/ 2 w 21"/>
                  <a:gd name="T1" fmla="*/ 6 h 15"/>
                  <a:gd name="T2" fmla="*/ 4 w 21"/>
                  <a:gd name="T3" fmla="*/ 5 h 15"/>
                  <a:gd name="T4" fmla="*/ 6 w 21"/>
                  <a:gd name="T5" fmla="*/ 4 h 15"/>
                  <a:gd name="T6" fmla="*/ 8 w 21"/>
                  <a:gd name="T7" fmla="*/ 4 h 15"/>
                  <a:gd name="T8" fmla="*/ 11 w 21"/>
                  <a:gd name="T9" fmla="*/ 3 h 15"/>
                  <a:gd name="T10" fmla="*/ 15 w 21"/>
                  <a:gd name="T11" fmla="*/ 2 h 15"/>
                  <a:gd name="T12" fmla="*/ 17 w 21"/>
                  <a:gd name="T13" fmla="*/ 1 h 15"/>
                  <a:gd name="T14" fmla="*/ 19 w 21"/>
                  <a:gd name="T15" fmla="*/ 0 h 15"/>
                  <a:gd name="T16" fmla="*/ 18 w 21"/>
                  <a:gd name="T17" fmla="*/ 2 h 15"/>
                  <a:gd name="T18" fmla="*/ 17 w 21"/>
                  <a:gd name="T19" fmla="*/ 4 h 15"/>
                  <a:gd name="T20" fmla="*/ 19 w 21"/>
                  <a:gd name="T21" fmla="*/ 3 h 15"/>
                  <a:gd name="T22" fmla="*/ 21 w 21"/>
                  <a:gd name="T23" fmla="*/ 3 h 15"/>
                  <a:gd name="T24" fmla="*/ 20 w 21"/>
                  <a:gd name="T25" fmla="*/ 4 h 15"/>
                  <a:gd name="T26" fmla="*/ 18 w 21"/>
                  <a:gd name="T27" fmla="*/ 6 h 15"/>
                  <a:gd name="T28" fmla="*/ 16 w 21"/>
                  <a:gd name="T29" fmla="*/ 7 h 15"/>
                  <a:gd name="T30" fmla="*/ 15 w 21"/>
                  <a:gd name="T31" fmla="*/ 8 h 15"/>
                  <a:gd name="T32" fmla="*/ 13 w 21"/>
                  <a:gd name="T33" fmla="*/ 11 h 15"/>
                  <a:gd name="T34" fmla="*/ 12 w 21"/>
                  <a:gd name="T35" fmla="*/ 13 h 15"/>
                  <a:gd name="T36" fmla="*/ 9 w 21"/>
                  <a:gd name="T37" fmla="*/ 13 h 15"/>
                  <a:gd name="T38" fmla="*/ 7 w 21"/>
                  <a:gd name="T39" fmla="*/ 14 h 15"/>
                  <a:gd name="T40" fmla="*/ 3 w 21"/>
                  <a:gd name="T41" fmla="*/ 15 h 15"/>
                  <a:gd name="T42" fmla="*/ 4 w 21"/>
                  <a:gd name="T43" fmla="*/ 14 h 15"/>
                  <a:gd name="T44" fmla="*/ 6 w 21"/>
                  <a:gd name="T45" fmla="*/ 12 h 15"/>
                  <a:gd name="T46" fmla="*/ 8 w 21"/>
                  <a:gd name="T47" fmla="*/ 11 h 15"/>
                  <a:gd name="T48" fmla="*/ 11 w 21"/>
                  <a:gd name="T49" fmla="*/ 10 h 15"/>
                  <a:gd name="T50" fmla="*/ 13 w 21"/>
                  <a:gd name="T51" fmla="*/ 10 h 15"/>
                  <a:gd name="T52" fmla="*/ 15 w 21"/>
                  <a:gd name="T53" fmla="*/ 8 h 15"/>
                  <a:gd name="T54" fmla="*/ 16 w 21"/>
                  <a:gd name="T55" fmla="*/ 6 h 15"/>
                  <a:gd name="T56" fmla="*/ 17 w 21"/>
                  <a:gd name="T57" fmla="*/ 4 h 15"/>
                  <a:gd name="T58" fmla="*/ 8 w 21"/>
                  <a:gd name="T59" fmla="*/ 7 h 15"/>
                  <a:gd name="T60" fmla="*/ 4 w 21"/>
                  <a:gd name="T61" fmla="*/ 8 h 15"/>
                  <a:gd name="T62" fmla="*/ 2 w 21"/>
                  <a:gd name="T63" fmla="*/ 10 h 15"/>
                  <a:gd name="T64" fmla="*/ 0 w 21"/>
                  <a:gd name="T65" fmla="*/ 11 h 15"/>
                  <a:gd name="T66" fmla="*/ 1 w 21"/>
                  <a:gd name="T67" fmla="*/ 8 h 15"/>
                  <a:gd name="T68" fmla="*/ 2 w 21"/>
                  <a:gd name="T6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" h="15">
                    <a:moveTo>
                      <a:pt x="2" y="6"/>
                    </a:moveTo>
                    <a:lnTo>
                      <a:pt x="4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8" y="7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8" name="Freeform 670">
                <a:extLst>
                  <a:ext uri="{FF2B5EF4-FFF2-40B4-BE49-F238E27FC236}">
                    <a16:creationId xmlns:a16="http://schemas.microsoft.com/office/drawing/2014/main" id="{7550C605-0C56-EA9A-5CBD-9AA258CB7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2716"/>
                <a:ext cx="1" cy="1"/>
              </a:xfrm>
              <a:custGeom>
                <a:avLst/>
                <a:gdLst>
                  <a:gd name="T0" fmla="*/ 4 w 9"/>
                  <a:gd name="T1" fmla="*/ 8 h 12"/>
                  <a:gd name="T2" fmla="*/ 2 w 9"/>
                  <a:gd name="T3" fmla="*/ 9 h 12"/>
                  <a:gd name="T4" fmla="*/ 0 w 9"/>
                  <a:gd name="T5" fmla="*/ 9 h 12"/>
                  <a:gd name="T6" fmla="*/ 1 w 9"/>
                  <a:gd name="T7" fmla="*/ 7 h 12"/>
                  <a:gd name="T8" fmla="*/ 2 w 9"/>
                  <a:gd name="T9" fmla="*/ 5 h 12"/>
                  <a:gd name="T10" fmla="*/ 3 w 9"/>
                  <a:gd name="T11" fmla="*/ 4 h 12"/>
                  <a:gd name="T12" fmla="*/ 5 w 9"/>
                  <a:gd name="T13" fmla="*/ 2 h 12"/>
                  <a:gd name="T14" fmla="*/ 7 w 9"/>
                  <a:gd name="T15" fmla="*/ 1 h 12"/>
                  <a:gd name="T16" fmla="*/ 9 w 9"/>
                  <a:gd name="T17" fmla="*/ 0 h 12"/>
                  <a:gd name="T18" fmla="*/ 7 w 9"/>
                  <a:gd name="T19" fmla="*/ 2 h 12"/>
                  <a:gd name="T20" fmla="*/ 6 w 9"/>
                  <a:gd name="T21" fmla="*/ 4 h 12"/>
                  <a:gd name="T22" fmla="*/ 5 w 9"/>
                  <a:gd name="T23" fmla="*/ 6 h 12"/>
                  <a:gd name="T24" fmla="*/ 4 w 9"/>
                  <a:gd name="T25" fmla="*/ 8 h 12"/>
                  <a:gd name="T26" fmla="*/ 6 w 9"/>
                  <a:gd name="T27" fmla="*/ 7 h 12"/>
                  <a:gd name="T28" fmla="*/ 8 w 9"/>
                  <a:gd name="T29" fmla="*/ 6 h 12"/>
                  <a:gd name="T30" fmla="*/ 7 w 9"/>
                  <a:gd name="T31" fmla="*/ 8 h 12"/>
                  <a:gd name="T32" fmla="*/ 5 w 9"/>
                  <a:gd name="T33" fmla="*/ 10 h 12"/>
                  <a:gd name="T34" fmla="*/ 3 w 9"/>
                  <a:gd name="T35" fmla="*/ 11 h 12"/>
                  <a:gd name="T36" fmla="*/ 1 w 9"/>
                  <a:gd name="T37" fmla="*/ 12 h 12"/>
                  <a:gd name="T38" fmla="*/ 3 w 9"/>
                  <a:gd name="T39" fmla="*/ 10 h 12"/>
                  <a:gd name="T40" fmla="*/ 4 w 9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2">
                    <a:moveTo>
                      <a:pt x="4" y="8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3" y="1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29" name="Freeform 671">
                <a:extLst>
                  <a:ext uri="{FF2B5EF4-FFF2-40B4-BE49-F238E27FC236}">
                    <a16:creationId xmlns:a16="http://schemas.microsoft.com/office/drawing/2014/main" id="{176D65FA-0E8A-0BA2-9479-A14D2930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6"/>
                <a:ext cx="1" cy="1"/>
              </a:xfrm>
              <a:custGeom>
                <a:avLst/>
                <a:gdLst>
                  <a:gd name="T0" fmla="*/ 12 w 24"/>
                  <a:gd name="T1" fmla="*/ 5 h 19"/>
                  <a:gd name="T2" fmla="*/ 14 w 24"/>
                  <a:gd name="T3" fmla="*/ 3 h 19"/>
                  <a:gd name="T4" fmla="*/ 15 w 24"/>
                  <a:gd name="T5" fmla="*/ 1 h 19"/>
                  <a:gd name="T6" fmla="*/ 17 w 24"/>
                  <a:gd name="T7" fmla="*/ 1 h 19"/>
                  <a:gd name="T8" fmla="*/ 19 w 24"/>
                  <a:gd name="T9" fmla="*/ 0 h 19"/>
                  <a:gd name="T10" fmla="*/ 18 w 24"/>
                  <a:gd name="T11" fmla="*/ 2 h 19"/>
                  <a:gd name="T12" fmla="*/ 16 w 24"/>
                  <a:gd name="T13" fmla="*/ 4 h 19"/>
                  <a:gd name="T14" fmla="*/ 18 w 24"/>
                  <a:gd name="T15" fmla="*/ 3 h 19"/>
                  <a:gd name="T16" fmla="*/ 20 w 24"/>
                  <a:gd name="T17" fmla="*/ 2 h 19"/>
                  <a:gd name="T18" fmla="*/ 24 w 24"/>
                  <a:gd name="T19" fmla="*/ 1 h 19"/>
                  <a:gd name="T20" fmla="*/ 23 w 24"/>
                  <a:gd name="T21" fmla="*/ 3 h 19"/>
                  <a:gd name="T22" fmla="*/ 22 w 24"/>
                  <a:gd name="T23" fmla="*/ 5 h 19"/>
                  <a:gd name="T24" fmla="*/ 20 w 24"/>
                  <a:gd name="T25" fmla="*/ 6 h 19"/>
                  <a:gd name="T26" fmla="*/ 18 w 24"/>
                  <a:gd name="T27" fmla="*/ 6 h 19"/>
                  <a:gd name="T28" fmla="*/ 16 w 24"/>
                  <a:gd name="T29" fmla="*/ 8 h 19"/>
                  <a:gd name="T30" fmla="*/ 14 w 24"/>
                  <a:gd name="T31" fmla="*/ 9 h 19"/>
                  <a:gd name="T32" fmla="*/ 13 w 24"/>
                  <a:gd name="T33" fmla="*/ 11 h 19"/>
                  <a:gd name="T34" fmla="*/ 12 w 24"/>
                  <a:gd name="T35" fmla="*/ 13 h 19"/>
                  <a:gd name="T36" fmla="*/ 10 w 24"/>
                  <a:gd name="T37" fmla="*/ 13 h 19"/>
                  <a:gd name="T38" fmla="*/ 7 w 24"/>
                  <a:gd name="T39" fmla="*/ 14 h 19"/>
                  <a:gd name="T40" fmla="*/ 5 w 24"/>
                  <a:gd name="T41" fmla="*/ 16 h 19"/>
                  <a:gd name="T42" fmla="*/ 4 w 24"/>
                  <a:gd name="T43" fmla="*/ 18 h 19"/>
                  <a:gd name="T44" fmla="*/ 2 w 24"/>
                  <a:gd name="T45" fmla="*/ 19 h 19"/>
                  <a:gd name="T46" fmla="*/ 0 w 24"/>
                  <a:gd name="T47" fmla="*/ 19 h 19"/>
                  <a:gd name="T48" fmla="*/ 1 w 24"/>
                  <a:gd name="T49" fmla="*/ 17 h 19"/>
                  <a:gd name="T50" fmla="*/ 3 w 24"/>
                  <a:gd name="T51" fmla="*/ 15 h 19"/>
                  <a:gd name="T52" fmla="*/ 5 w 24"/>
                  <a:gd name="T53" fmla="*/ 15 h 19"/>
                  <a:gd name="T54" fmla="*/ 7 w 24"/>
                  <a:gd name="T55" fmla="*/ 14 h 19"/>
                  <a:gd name="T56" fmla="*/ 8 w 24"/>
                  <a:gd name="T57" fmla="*/ 12 h 19"/>
                  <a:gd name="T58" fmla="*/ 10 w 24"/>
                  <a:gd name="T59" fmla="*/ 10 h 19"/>
                  <a:gd name="T60" fmla="*/ 12 w 24"/>
                  <a:gd name="T61" fmla="*/ 9 h 19"/>
                  <a:gd name="T62" fmla="*/ 14 w 24"/>
                  <a:gd name="T63" fmla="*/ 9 h 19"/>
                  <a:gd name="T64" fmla="*/ 15 w 24"/>
                  <a:gd name="T65" fmla="*/ 6 h 19"/>
                  <a:gd name="T66" fmla="*/ 16 w 24"/>
                  <a:gd name="T67" fmla="*/ 4 h 19"/>
                  <a:gd name="T68" fmla="*/ 15 w 24"/>
                  <a:gd name="T69" fmla="*/ 4 h 19"/>
                  <a:gd name="T70" fmla="*/ 12 w 24"/>
                  <a:gd name="T7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9">
                    <a:moveTo>
                      <a:pt x="12" y="5"/>
                    </a:moveTo>
                    <a:lnTo>
                      <a:pt x="14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4" y="18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0" name="Freeform 672">
                <a:extLst>
                  <a:ext uri="{FF2B5EF4-FFF2-40B4-BE49-F238E27FC236}">
                    <a16:creationId xmlns:a16="http://schemas.microsoft.com/office/drawing/2014/main" id="{4FB6A7A7-752D-4ABE-57F5-45E135BDC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9"/>
                <a:ext cx="1" cy="1"/>
              </a:xfrm>
              <a:custGeom>
                <a:avLst/>
                <a:gdLst>
                  <a:gd name="T0" fmla="*/ 0 w 16"/>
                  <a:gd name="T1" fmla="*/ 6 h 11"/>
                  <a:gd name="T2" fmla="*/ 1 w 16"/>
                  <a:gd name="T3" fmla="*/ 4 h 11"/>
                  <a:gd name="T4" fmla="*/ 2 w 16"/>
                  <a:gd name="T5" fmla="*/ 2 h 11"/>
                  <a:gd name="T6" fmla="*/ 3 w 16"/>
                  <a:gd name="T7" fmla="*/ 2 h 11"/>
                  <a:gd name="T8" fmla="*/ 4 w 16"/>
                  <a:gd name="T9" fmla="*/ 1 h 11"/>
                  <a:gd name="T10" fmla="*/ 5 w 16"/>
                  <a:gd name="T11" fmla="*/ 1 h 11"/>
                  <a:gd name="T12" fmla="*/ 6 w 16"/>
                  <a:gd name="T13" fmla="*/ 0 h 11"/>
                  <a:gd name="T14" fmla="*/ 5 w 16"/>
                  <a:gd name="T15" fmla="*/ 2 h 11"/>
                  <a:gd name="T16" fmla="*/ 4 w 16"/>
                  <a:gd name="T17" fmla="*/ 4 h 11"/>
                  <a:gd name="T18" fmla="*/ 5 w 16"/>
                  <a:gd name="T19" fmla="*/ 4 h 11"/>
                  <a:gd name="T20" fmla="*/ 8 w 16"/>
                  <a:gd name="T21" fmla="*/ 3 h 11"/>
                  <a:gd name="T22" fmla="*/ 12 w 16"/>
                  <a:gd name="T23" fmla="*/ 1 h 11"/>
                  <a:gd name="T24" fmla="*/ 16 w 16"/>
                  <a:gd name="T25" fmla="*/ 0 h 11"/>
                  <a:gd name="T26" fmla="*/ 12 w 16"/>
                  <a:gd name="T27" fmla="*/ 8 h 11"/>
                  <a:gd name="T28" fmla="*/ 7 w 16"/>
                  <a:gd name="T29" fmla="*/ 9 h 11"/>
                  <a:gd name="T30" fmla="*/ 5 w 16"/>
                  <a:gd name="T31" fmla="*/ 10 h 11"/>
                  <a:gd name="T32" fmla="*/ 3 w 16"/>
                  <a:gd name="T33" fmla="*/ 11 h 11"/>
                  <a:gd name="T34" fmla="*/ 4 w 16"/>
                  <a:gd name="T35" fmla="*/ 9 h 11"/>
                  <a:gd name="T36" fmla="*/ 5 w 16"/>
                  <a:gd name="T37" fmla="*/ 7 h 11"/>
                  <a:gd name="T38" fmla="*/ 3 w 16"/>
                  <a:gd name="T39" fmla="*/ 7 h 11"/>
                  <a:gd name="T40" fmla="*/ 1 w 16"/>
                  <a:gd name="T41" fmla="*/ 8 h 11"/>
                  <a:gd name="T42" fmla="*/ 2 w 16"/>
                  <a:gd name="T43" fmla="*/ 6 h 11"/>
                  <a:gd name="T44" fmla="*/ 4 w 16"/>
                  <a:gd name="T45" fmla="*/ 4 h 11"/>
                  <a:gd name="T46" fmla="*/ 2 w 16"/>
                  <a:gd name="T47" fmla="*/ 5 h 11"/>
                  <a:gd name="T48" fmla="*/ 0 w 16"/>
                  <a:gd name="T4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0" y="6"/>
                    </a:moveTo>
                    <a:lnTo>
                      <a:pt x="1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1" name="Freeform 673">
                <a:extLst>
                  <a:ext uri="{FF2B5EF4-FFF2-40B4-BE49-F238E27FC236}">
                    <a16:creationId xmlns:a16="http://schemas.microsoft.com/office/drawing/2014/main" id="{7B8DB49D-0E83-EC6C-B77C-1F3F87F8B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" y="2717"/>
                <a:ext cx="1" cy="1"/>
              </a:xfrm>
              <a:custGeom>
                <a:avLst/>
                <a:gdLst>
                  <a:gd name="T0" fmla="*/ 13 w 17"/>
                  <a:gd name="T1" fmla="*/ 5 h 9"/>
                  <a:gd name="T2" fmla="*/ 11 w 17"/>
                  <a:gd name="T3" fmla="*/ 6 h 9"/>
                  <a:gd name="T4" fmla="*/ 9 w 17"/>
                  <a:gd name="T5" fmla="*/ 7 h 9"/>
                  <a:gd name="T6" fmla="*/ 6 w 17"/>
                  <a:gd name="T7" fmla="*/ 7 h 9"/>
                  <a:gd name="T8" fmla="*/ 4 w 17"/>
                  <a:gd name="T9" fmla="*/ 8 h 9"/>
                  <a:gd name="T10" fmla="*/ 2 w 17"/>
                  <a:gd name="T11" fmla="*/ 9 h 9"/>
                  <a:gd name="T12" fmla="*/ 0 w 17"/>
                  <a:gd name="T13" fmla="*/ 9 h 9"/>
                  <a:gd name="T14" fmla="*/ 0 w 17"/>
                  <a:gd name="T15" fmla="*/ 9 h 9"/>
                  <a:gd name="T16" fmla="*/ 1 w 17"/>
                  <a:gd name="T17" fmla="*/ 8 h 9"/>
                  <a:gd name="T18" fmla="*/ 2 w 17"/>
                  <a:gd name="T19" fmla="*/ 6 h 9"/>
                  <a:gd name="T20" fmla="*/ 2 w 17"/>
                  <a:gd name="T21" fmla="*/ 6 h 9"/>
                  <a:gd name="T22" fmla="*/ 4 w 17"/>
                  <a:gd name="T23" fmla="*/ 5 h 9"/>
                  <a:gd name="T24" fmla="*/ 6 w 17"/>
                  <a:gd name="T25" fmla="*/ 3 h 9"/>
                  <a:gd name="T26" fmla="*/ 9 w 17"/>
                  <a:gd name="T27" fmla="*/ 2 h 9"/>
                  <a:gd name="T28" fmla="*/ 11 w 17"/>
                  <a:gd name="T29" fmla="*/ 2 h 9"/>
                  <a:gd name="T30" fmla="*/ 13 w 17"/>
                  <a:gd name="T31" fmla="*/ 1 h 9"/>
                  <a:gd name="T32" fmla="*/ 15 w 17"/>
                  <a:gd name="T33" fmla="*/ 0 h 9"/>
                  <a:gd name="T34" fmla="*/ 14 w 17"/>
                  <a:gd name="T35" fmla="*/ 2 h 9"/>
                  <a:gd name="T36" fmla="*/ 13 w 17"/>
                  <a:gd name="T37" fmla="*/ 5 h 9"/>
                  <a:gd name="T38" fmla="*/ 15 w 17"/>
                  <a:gd name="T39" fmla="*/ 3 h 9"/>
                  <a:gd name="T40" fmla="*/ 17 w 17"/>
                  <a:gd name="T41" fmla="*/ 3 h 9"/>
                  <a:gd name="T42" fmla="*/ 16 w 17"/>
                  <a:gd name="T43" fmla="*/ 6 h 9"/>
                  <a:gd name="T44" fmla="*/ 15 w 17"/>
                  <a:gd name="T45" fmla="*/ 8 h 9"/>
                  <a:gd name="T46" fmla="*/ 12 w 17"/>
                  <a:gd name="T47" fmla="*/ 8 h 9"/>
                  <a:gd name="T48" fmla="*/ 11 w 17"/>
                  <a:gd name="T49" fmla="*/ 9 h 9"/>
                  <a:gd name="T50" fmla="*/ 12 w 17"/>
                  <a:gd name="T51" fmla="*/ 7 h 9"/>
                  <a:gd name="T52" fmla="*/ 13 w 17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9">
                    <a:moveTo>
                      <a:pt x="13" y="5"/>
                    </a:moveTo>
                    <a:lnTo>
                      <a:pt x="11" y="6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2" name="Freeform 674">
                <a:extLst>
                  <a:ext uri="{FF2B5EF4-FFF2-40B4-BE49-F238E27FC236}">
                    <a16:creationId xmlns:a16="http://schemas.microsoft.com/office/drawing/2014/main" id="{4E6D5B37-877E-AD42-252C-F2F39DF5B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720"/>
                <a:ext cx="1" cy="1"/>
              </a:xfrm>
              <a:custGeom>
                <a:avLst/>
                <a:gdLst>
                  <a:gd name="T0" fmla="*/ 0 w 21"/>
                  <a:gd name="T1" fmla="*/ 17 h 17"/>
                  <a:gd name="T2" fmla="*/ 2 w 21"/>
                  <a:gd name="T3" fmla="*/ 15 h 17"/>
                  <a:gd name="T4" fmla="*/ 3 w 21"/>
                  <a:gd name="T5" fmla="*/ 13 h 17"/>
                  <a:gd name="T6" fmla="*/ 5 w 21"/>
                  <a:gd name="T7" fmla="*/ 12 h 17"/>
                  <a:gd name="T8" fmla="*/ 7 w 21"/>
                  <a:gd name="T9" fmla="*/ 12 h 17"/>
                  <a:gd name="T10" fmla="*/ 8 w 21"/>
                  <a:gd name="T11" fmla="*/ 9 h 17"/>
                  <a:gd name="T12" fmla="*/ 10 w 21"/>
                  <a:gd name="T13" fmla="*/ 7 h 17"/>
                  <a:gd name="T14" fmla="*/ 12 w 21"/>
                  <a:gd name="T15" fmla="*/ 6 h 17"/>
                  <a:gd name="T16" fmla="*/ 14 w 21"/>
                  <a:gd name="T17" fmla="*/ 5 h 17"/>
                  <a:gd name="T18" fmla="*/ 15 w 21"/>
                  <a:gd name="T19" fmla="*/ 3 h 17"/>
                  <a:gd name="T20" fmla="*/ 17 w 21"/>
                  <a:gd name="T21" fmla="*/ 1 h 17"/>
                  <a:gd name="T22" fmla="*/ 19 w 21"/>
                  <a:gd name="T23" fmla="*/ 1 h 17"/>
                  <a:gd name="T24" fmla="*/ 21 w 21"/>
                  <a:gd name="T25" fmla="*/ 0 h 17"/>
                  <a:gd name="T26" fmla="*/ 19 w 21"/>
                  <a:gd name="T27" fmla="*/ 2 h 17"/>
                  <a:gd name="T28" fmla="*/ 18 w 21"/>
                  <a:gd name="T29" fmla="*/ 4 h 17"/>
                  <a:gd name="T30" fmla="*/ 16 w 21"/>
                  <a:gd name="T31" fmla="*/ 5 h 17"/>
                  <a:gd name="T32" fmla="*/ 14 w 21"/>
                  <a:gd name="T33" fmla="*/ 5 h 17"/>
                  <a:gd name="T34" fmla="*/ 13 w 21"/>
                  <a:gd name="T35" fmla="*/ 7 h 17"/>
                  <a:gd name="T36" fmla="*/ 12 w 21"/>
                  <a:gd name="T37" fmla="*/ 9 h 17"/>
                  <a:gd name="T38" fmla="*/ 10 w 21"/>
                  <a:gd name="T39" fmla="*/ 11 h 17"/>
                  <a:gd name="T40" fmla="*/ 7 w 21"/>
                  <a:gd name="T41" fmla="*/ 12 h 17"/>
                  <a:gd name="T42" fmla="*/ 6 w 21"/>
                  <a:gd name="T43" fmla="*/ 14 h 17"/>
                  <a:gd name="T44" fmla="*/ 4 w 21"/>
                  <a:gd name="T45" fmla="*/ 15 h 17"/>
                  <a:gd name="T46" fmla="*/ 2 w 21"/>
                  <a:gd name="T47" fmla="*/ 16 h 17"/>
                  <a:gd name="T48" fmla="*/ 0 w 21"/>
                  <a:gd name="T4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" h="17">
                    <a:moveTo>
                      <a:pt x="0" y="17"/>
                    </a:moveTo>
                    <a:lnTo>
                      <a:pt x="2" y="15"/>
                    </a:lnTo>
                    <a:lnTo>
                      <a:pt x="3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9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8" y="4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2" y="16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3" name="Freeform 675">
                <a:extLst>
                  <a:ext uri="{FF2B5EF4-FFF2-40B4-BE49-F238E27FC236}">
                    <a16:creationId xmlns:a16="http://schemas.microsoft.com/office/drawing/2014/main" id="{999E3507-A249-C7D7-A7D8-B4E6C750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22"/>
                <a:ext cx="1" cy="1"/>
              </a:xfrm>
              <a:custGeom>
                <a:avLst/>
                <a:gdLst>
                  <a:gd name="T0" fmla="*/ 0 w 15"/>
                  <a:gd name="T1" fmla="*/ 14 h 14"/>
                  <a:gd name="T2" fmla="*/ 2 w 15"/>
                  <a:gd name="T3" fmla="*/ 12 h 14"/>
                  <a:gd name="T4" fmla="*/ 3 w 15"/>
                  <a:gd name="T5" fmla="*/ 10 h 14"/>
                  <a:gd name="T6" fmla="*/ 5 w 15"/>
                  <a:gd name="T7" fmla="*/ 9 h 14"/>
                  <a:gd name="T8" fmla="*/ 7 w 15"/>
                  <a:gd name="T9" fmla="*/ 8 h 14"/>
                  <a:gd name="T10" fmla="*/ 8 w 15"/>
                  <a:gd name="T11" fmla="*/ 6 h 14"/>
                  <a:gd name="T12" fmla="*/ 9 w 15"/>
                  <a:gd name="T13" fmla="*/ 5 h 14"/>
                  <a:gd name="T14" fmla="*/ 7 w 15"/>
                  <a:gd name="T15" fmla="*/ 5 h 14"/>
                  <a:gd name="T16" fmla="*/ 5 w 15"/>
                  <a:gd name="T17" fmla="*/ 6 h 14"/>
                  <a:gd name="T18" fmla="*/ 6 w 15"/>
                  <a:gd name="T19" fmla="*/ 3 h 14"/>
                  <a:gd name="T20" fmla="*/ 8 w 15"/>
                  <a:gd name="T21" fmla="*/ 1 h 14"/>
                  <a:gd name="T22" fmla="*/ 10 w 15"/>
                  <a:gd name="T23" fmla="*/ 0 h 14"/>
                  <a:gd name="T24" fmla="*/ 12 w 15"/>
                  <a:gd name="T25" fmla="*/ 0 h 14"/>
                  <a:gd name="T26" fmla="*/ 10 w 15"/>
                  <a:gd name="T27" fmla="*/ 2 h 14"/>
                  <a:gd name="T28" fmla="*/ 9 w 15"/>
                  <a:gd name="T29" fmla="*/ 5 h 14"/>
                  <a:gd name="T30" fmla="*/ 11 w 15"/>
                  <a:gd name="T31" fmla="*/ 3 h 14"/>
                  <a:gd name="T32" fmla="*/ 13 w 15"/>
                  <a:gd name="T33" fmla="*/ 2 h 14"/>
                  <a:gd name="T34" fmla="*/ 12 w 15"/>
                  <a:gd name="T35" fmla="*/ 5 h 14"/>
                  <a:gd name="T36" fmla="*/ 11 w 15"/>
                  <a:gd name="T37" fmla="*/ 7 h 14"/>
                  <a:gd name="T38" fmla="*/ 13 w 15"/>
                  <a:gd name="T39" fmla="*/ 6 h 14"/>
                  <a:gd name="T40" fmla="*/ 15 w 15"/>
                  <a:gd name="T41" fmla="*/ 6 h 14"/>
                  <a:gd name="T42" fmla="*/ 14 w 15"/>
                  <a:gd name="T43" fmla="*/ 7 h 14"/>
                  <a:gd name="T44" fmla="*/ 12 w 15"/>
                  <a:gd name="T45" fmla="*/ 9 h 14"/>
                  <a:gd name="T46" fmla="*/ 10 w 15"/>
                  <a:gd name="T47" fmla="*/ 10 h 14"/>
                  <a:gd name="T48" fmla="*/ 8 w 15"/>
                  <a:gd name="T49" fmla="*/ 11 h 14"/>
                  <a:gd name="T50" fmla="*/ 10 w 15"/>
                  <a:gd name="T51" fmla="*/ 9 h 14"/>
                  <a:gd name="T52" fmla="*/ 11 w 15"/>
                  <a:gd name="T53" fmla="*/ 7 h 14"/>
                  <a:gd name="T54" fmla="*/ 9 w 15"/>
                  <a:gd name="T55" fmla="*/ 8 h 14"/>
                  <a:gd name="T56" fmla="*/ 7 w 15"/>
                  <a:gd name="T57" fmla="*/ 8 h 14"/>
                  <a:gd name="T58" fmla="*/ 6 w 15"/>
                  <a:gd name="T59" fmla="*/ 10 h 14"/>
                  <a:gd name="T60" fmla="*/ 4 w 15"/>
                  <a:gd name="T61" fmla="*/ 12 h 14"/>
                  <a:gd name="T62" fmla="*/ 2 w 15"/>
                  <a:gd name="T63" fmla="*/ 13 h 14"/>
                  <a:gd name="T64" fmla="*/ 0 w 15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lnTo>
                      <a:pt x="2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4" name="Freeform 676">
                <a:extLst>
                  <a:ext uri="{FF2B5EF4-FFF2-40B4-BE49-F238E27FC236}">
                    <a16:creationId xmlns:a16="http://schemas.microsoft.com/office/drawing/2014/main" id="{70DFFBDD-3FE4-C194-88A1-2598E5033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24"/>
                <a:ext cx="2" cy="1"/>
              </a:xfrm>
              <a:custGeom>
                <a:avLst/>
                <a:gdLst>
                  <a:gd name="T0" fmla="*/ 4 w 36"/>
                  <a:gd name="T1" fmla="*/ 15 h 24"/>
                  <a:gd name="T2" fmla="*/ 8 w 36"/>
                  <a:gd name="T3" fmla="*/ 14 h 24"/>
                  <a:gd name="T4" fmla="*/ 11 w 36"/>
                  <a:gd name="T5" fmla="*/ 13 h 24"/>
                  <a:gd name="T6" fmla="*/ 13 w 36"/>
                  <a:gd name="T7" fmla="*/ 12 h 24"/>
                  <a:gd name="T8" fmla="*/ 12 w 36"/>
                  <a:gd name="T9" fmla="*/ 14 h 24"/>
                  <a:gd name="T10" fmla="*/ 11 w 36"/>
                  <a:gd name="T11" fmla="*/ 16 h 24"/>
                  <a:gd name="T12" fmla="*/ 13 w 36"/>
                  <a:gd name="T13" fmla="*/ 15 h 24"/>
                  <a:gd name="T14" fmla="*/ 15 w 36"/>
                  <a:gd name="T15" fmla="*/ 15 h 24"/>
                  <a:gd name="T16" fmla="*/ 17 w 36"/>
                  <a:gd name="T17" fmla="*/ 14 h 24"/>
                  <a:gd name="T18" fmla="*/ 19 w 36"/>
                  <a:gd name="T19" fmla="*/ 13 h 24"/>
                  <a:gd name="T20" fmla="*/ 20 w 36"/>
                  <a:gd name="T21" fmla="*/ 11 h 24"/>
                  <a:gd name="T22" fmla="*/ 21 w 36"/>
                  <a:gd name="T23" fmla="*/ 9 h 24"/>
                  <a:gd name="T24" fmla="*/ 23 w 36"/>
                  <a:gd name="T25" fmla="*/ 8 h 24"/>
                  <a:gd name="T26" fmla="*/ 25 w 36"/>
                  <a:gd name="T27" fmla="*/ 8 h 24"/>
                  <a:gd name="T28" fmla="*/ 28 w 36"/>
                  <a:gd name="T29" fmla="*/ 7 h 24"/>
                  <a:gd name="T30" fmla="*/ 30 w 36"/>
                  <a:gd name="T31" fmla="*/ 6 h 24"/>
                  <a:gd name="T32" fmla="*/ 31 w 36"/>
                  <a:gd name="T33" fmla="*/ 4 h 24"/>
                  <a:gd name="T34" fmla="*/ 33 w 36"/>
                  <a:gd name="T35" fmla="*/ 2 h 24"/>
                  <a:gd name="T36" fmla="*/ 35 w 36"/>
                  <a:gd name="T37" fmla="*/ 1 h 24"/>
                  <a:gd name="T38" fmla="*/ 36 w 36"/>
                  <a:gd name="T39" fmla="*/ 0 h 24"/>
                  <a:gd name="T40" fmla="*/ 35 w 36"/>
                  <a:gd name="T41" fmla="*/ 2 h 24"/>
                  <a:gd name="T42" fmla="*/ 34 w 36"/>
                  <a:gd name="T43" fmla="*/ 4 h 24"/>
                  <a:gd name="T44" fmla="*/ 32 w 36"/>
                  <a:gd name="T45" fmla="*/ 6 h 24"/>
                  <a:gd name="T46" fmla="*/ 30 w 36"/>
                  <a:gd name="T47" fmla="*/ 6 h 24"/>
                  <a:gd name="T48" fmla="*/ 29 w 36"/>
                  <a:gd name="T49" fmla="*/ 8 h 24"/>
                  <a:gd name="T50" fmla="*/ 28 w 36"/>
                  <a:gd name="T51" fmla="*/ 10 h 24"/>
                  <a:gd name="T52" fmla="*/ 25 w 36"/>
                  <a:gd name="T53" fmla="*/ 11 h 24"/>
                  <a:gd name="T54" fmla="*/ 23 w 36"/>
                  <a:gd name="T55" fmla="*/ 12 h 24"/>
                  <a:gd name="T56" fmla="*/ 21 w 36"/>
                  <a:gd name="T57" fmla="*/ 12 h 24"/>
                  <a:gd name="T58" fmla="*/ 19 w 36"/>
                  <a:gd name="T59" fmla="*/ 13 h 24"/>
                  <a:gd name="T60" fmla="*/ 18 w 36"/>
                  <a:gd name="T61" fmla="*/ 15 h 24"/>
                  <a:gd name="T62" fmla="*/ 16 w 36"/>
                  <a:gd name="T63" fmla="*/ 17 h 24"/>
                  <a:gd name="T64" fmla="*/ 14 w 36"/>
                  <a:gd name="T65" fmla="*/ 18 h 24"/>
                  <a:gd name="T66" fmla="*/ 12 w 36"/>
                  <a:gd name="T67" fmla="*/ 18 h 24"/>
                  <a:gd name="T68" fmla="*/ 8 w 36"/>
                  <a:gd name="T69" fmla="*/ 20 h 24"/>
                  <a:gd name="T70" fmla="*/ 4 w 36"/>
                  <a:gd name="T71" fmla="*/ 21 h 24"/>
                  <a:gd name="T72" fmla="*/ 0 w 36"/>
                  <a:gd name="T73" fmla="*/ 24 h 24"/>
                  <a:gd name="T74" fmla="*/ 4 w 36"/>
                  <a:gd name="T75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4">
                    <a:moveTo>
                      <a:pt x="4" y="15"/>
                    </a:moveTo>
                    <a:lnTo>
                      <a:pt x="8" y="14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3"/>
                    </a:lnTo>
                    <a:lnTo>
                      <a:pt x="20" y="11"/>
                    </a:lnTo>
                    <a:lnTo>
                      <a:pt x="21" y="9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8" y="7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6" y="0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5" y="11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19" y="13"/>
                    </a:lnTo>
                    <a:lnTo>
                      <a:pt x="18" y="15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8" y="20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5" name="Freeform 677">
                <a:extLst>
                  <a:ext uri="{FF2B5EF4-FFF2-40B4-BE49-F238E27FC236}">
                    <a16:creationId xmlns:a16="http://schemas.microsoft.com/office/drawing/2014/main" id="{2D3F8BC3-6872-50C4-3328-58B25B0F5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1" y="2723"/>
                <a:ext cx="1" cy="1"/>
              </a:xfrm>
              <a:custGeom>
                <a:avLst/>
                <a:gdLst>
                  <a:gd name="T0" fmla="*/ 5 w 10"/>
                  <a:gd name="T1" fmla="*/ 4 h 11"/>
                  <a:gd name="T2" fmla="*/ 3 w 10"/>
                  <a:gd name="T3" fmla="*/ 4 h 11"/>
                  <a:gd name="T4" fmla="*/ 1 w 10"/>
                  <a:gd name="T5" fmla="*/ 5 h 11"/>
                  <a:gd name="T6" fmla="*/ 2 w 10"/>
                  <a:gd name="T7" fmla="*/ 3 h 11"/>
                  <a:gd name="T8" fmla="*/ 3 w 10"/>
                  <a:gd name="T9" fmla="*/ 1 h 11"/>
                  <a:gd name="T10" fmla="*/ 5 w 10"/>
                  <a:gd name="T11" fmla="*/ 1 h 11"/>
                  <a:gd name="T12" fmla="*/ 7 w 10"/>
                  <a:gd name="T13" fmla="*/ 0 h 11"/>
                  <a:gd name="T14" fmla="*/ 6 w 10"/>
                  <a:gd name="T15" fmla="*/ 2 h 11"/>
                  <a:gd name="T16" fmla="*/ 5 w 10"/>
                  <a:gd name="T17" fmla="*/ 4 h 11"/>
                  <a:gd name="T18" fmla="*/ 7 w 10"/>
                  <a:gd name="T19" fmla="*/ 3 h 11"/>
                  <a:gd name="T20" fmla="*/ 10 w 10"/>
                  <a:gd name="T21" fmla="*/ 2 h 11"/>
                  <a:gd name="T22" fmla="*/ 8 w 10"/>
                  <a:gd name="T23" fmla="*/ 4 h 11"/>
                  <a:gd name="T24" fmla="*/ 6 w 10"/>
                  <a:gd name="T25" fmla="*/ 6 h 11"/>
                  <a:gd name="T26" fmla="*/ 5 w 10"/>
                  <a:gd name="T27" fmla="*/ 8 h 11"/>
                  <a:gd name="T28" fmla="*/ 4 w 10"/>
                  <a:gd name="T29" fmla="*/ 10 h 11"/>
                  <a:gd name="T30" fmla="*/ 2 w 10"/>
                  <a:gd name="T31" fmla="*/ 11 h 11"/>
                  <a:gd name="T32" fmla="*/ 0 w 10"/>
                  <a:gd name="T33" fmla="*/ 11 h 11"/>
                  <a:gd name="T34" fmla="*/ 1 w 10"/>
                  <a:gd name="T35" fmla="*/ 10 h 11"/>
                  <a:gd name="T36" fmla="*/ 2 w 10"/>
                  <a:gd name="T37" fmla="*/ 8 h 11"/>
                  <a:gd name="T38" fmla="*/ 4 w 10"/>
                  <a:gd name="T39" fmla="*/ 6 h 11"/>
                  <a:gd name="T40" fmla="*/ 5 w 10"/>
                  <a:gd name="T4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1">
                    <a:moveTo>
                      <a:pt x="5" y="4"/>
                    </a:moveTo>
                    <a:lnTo>
                      <a:pt x="3" y="4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6" name="Freeform 678">
                <a:extLst>
                  <a:ext uri="{FF2B5EF4-FFF2-40B4-BE49-F238E27FC236}">
                    <a16:creationId xmlns:a16="http://schemas.microsoft.com/office/drawing/2014/main" id="{2067EFA4-4E11-2530-56FD-8BB5E853B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" y="2727"/>
                <a:ext cx="1" cy="1"/>
              </a:xfrm>
              <a:custGeom>
                <a:avLst/>
                <a:gdLst>
                  <a:gd name="T0" fmla="*/ 9 w 16"/>
                  <a:gd name="T1" fmla="*/ 5 h 10"/>
                  <a:gd name="T2" fmla="*/ 10 w 16"/>
                  <a:gd name="T3" fmla="*/ 3 h 10"/>
                  <a:gd name="T4" fmla="*/ 12 w 16"/>
                  <a:gd name="T5" fmla="*/ 1 h 10"/>
                  <a:gd name="T6" fmla="*/ 14 w 16"/>
                  <a:gd name="T7" fmla="*/ 0 h 10"/>
                  <a:gd name="T8" fmla="*/ 16 w 16"/>
                  <a:gd name="T9" fmla="*/ 0 h 10"/>
                  <a:gd name="T10" fmla="*/ 14 w 16"/>
                  <a:gd name="T11" fmla="*/ 2 h 10"/>
                  <a:gd name="T12" fmla="*/ 13 w 16"/>
                  <a:gd name="T13" fmla="*/ 4 h 10"/>
                  <a:gd name="T14" fmla="*/ 12 w 16"/>
                  <a:gd name="T15" fmla="*/ 5 h 10"/>
                  <a:gd name="T16" fmla="*/ 11 w 16"/>
                  <a:gd name="T17" fmla="*/ 7 h 10"/>
                  <a:gd name="T18" fmla="*/ 9 w 16"/>
                  <a:gd name="T19" fmla="*/ 8 h 10"/>
                  <a:gd name="T20" fmla="*/ 7 w 16"/>
                  <a:gd name="T21" fmla="*/ 9 h 10"/>
                  <a:gd name="T22" fmla="*/ 5 w 16"/>
                  <a:gd name="T23" fmla="*/ 10 h 10"/>
                  <a:gd name="T24" fmla="*/ 2 w 16"/>
                  <a:gd name="T25" fmla="*/ 10 h 10"/>
                  <a:gd name="T26" fmla="*/ 3 w 16"/>
                  <a:gd name="T27" fmla="*/ 8 h 10"/>
                  <a:gd name="T28" fmla="*/ 5 w 16"/>
                  <a:gd name="T29" fmla="*/ 6 h 10"/>
                  <a:gd name="T30" fmla="*/ 2 w 16"/>
                  <a:gd name="T31" fmla="*/ 7 h 10"/>
                  <a:gd name="T32" fmla="*/ 0 w 16"/>
                  <a:gd name="T33" fmla="*/ 8 h 10"/>
                  <a:gd name="T34" fmla="*/ 1 w 16"/>
                  <a:gd name="T35" fmla="*/ 6 h 10"/>
                  <a:gd name="T36" fmla="*/ 3 w 16"/>
                  <a:gd name="T37" fmla="*/ 4 h 10"/>
                  <a:gd name="T38" fmla="*/ 3 w 16"/>
                  <a:gd name="T39" fmla="*/ 4 h 10"/>
                  <a:gd name="T40" fmla="*/ 6 w 16"/>
                  <a:gd name="T41" fmla="*/ 3 h 10"/>
                  <a:gd name="T42" fmla="*/ 7 w 16"/>
                  <a:gd name="T43" fmla="*/ 3 h 10"/>
                  <a:gd name="T44" fmla="*/ 8 w 16"/>
                  <a:gd name="T45" fmla="*/ 3 h 10"/>
                  <a:gd name="T46" fmla="*/ 6 w 16"/>
                  <a:gd name="T47" fmla="*/ 5 h 10"/>
                  <a:gd name="T48" fmla="*/ 5 w 16"/>
                  <a:gd name="T49" fmla="*/ 6 h 10"/>
                  <a:gd name="T50" fmla="*/ 7 w 16"/>
                  <a:gd name="T51" fmla="*/ 6 h 10"/>
                  <a:gd name="T52" fmla="*/ 9 w 16"/>
                  <a:gd name="T5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0">
                    <a:moveTo>
                      <a:pt x="9" y="5"/>
                    </a:moveTo>
                    <a:lnTo>
                      <a:pt x="10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7" name="Freeform 679">
                <a:extLst>
                  <a:ext uri="{FF2B5EF4-FFF2-40B4-BE49-F238E27FC236}">
                    <a16:creationId xmlns:a16="http://schemas.microsoft.com/office/drawing/2014/main" id="{D401F25F-CCE4-E170-9E9D-C1B71A5F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26"/>
                <a:ext cx="2" cy="1"/>
              </a:xfrm>
              <a:custGeom>
                <a:avLst/>
                <a:gdLst>
                  <a:gd name="T0" fmla="*/ 10 w 18"/>
                  <a:gd name="T1" fmla="*/ 5 h 15"/>
                  <a:gd name="T2" fmla="*/ 8 w 18"/>
                  <a:gd name="T3" fmla="*/ 7 h 15"/>
                  <a:gd name="T4" fmla="*/ 6 w 18"/>
                  <a:gd name="T5" fmla="*/ 7 h 15"/>
                  <a:gd name="T6" fmla="*/ 7 w 18"/>
                  <a:gd name="T7" fmla="*/ 5 h 15"/>
                  <a:gd name="T8" fmla="*/ 8 w 18"/>
                  <a:gd name="T9" fmla="*/ 3 h 15"/>
                  <a:gd name="T10" fmla="*/ 10 w 18"/>
                  <a:gd name="T11" fmla="*/ 2 h 15"/>
                  <a:gd name="T12" fmla="*/ 12 w 18"/>
                  <a:gd name="T13" fmla="*/ 1 h 15"/>
                  <a:gd name="T14" fmla="*/ 14 w 18"/>
                  <a:gd name="T15" fmla="*/ 0 h 15"/>
                  <a:gd name="T16" fmla="*/ 16 w 18"/>
                  <a:gd name="T17" fmla="*/ 0 h 15"/>
                  <a:gd name="T18" fmla="*/ 15 w 18"/>
                  <a:gd name="T19" fmla="*/ 2 h 15"/>
                  <a:gd name="T20" fmla="*/ 14 w 18"/>
                  <a:gd name="T21" fmla="*/ 4 h 15"/>
                  <a:gd name="T22" fmla="*/ 16 w 18"/>
                  <a:gd name="T23" fmla="*/ 3 h 15"/>
                  <a:gd name="T24" fmla="*/ 18 w 18"/>
                  <a:gd name="T25" fmla="*/ 2 h 15"/>
                  <a:gd name="T26" fmla="*/ 17 w 18"/>
                  <a:gd name="T27" fmla="*/ 4 h 15"/>
                  <a:gd name="T28" fmla="*/ 16 w 18"/>
                  <a:gd name="T29" fmla="*/ 7 h 15"/>
                  <a:gd name="T30" fmla="*/ 14 w 18"/>
                  <a:gd name="T31" fmla="*/ 9 h 15"/>
                  <a:gd name="T32" fmla="*/ 13 w 18"/>
                  <a:gd name="T33" fmla="*/ 11 h 15"/>
                  <a:gd name="T34" fmla="*/ 15 w 18"/>
                  <a:gd name="T35" fmla="*/ 10 h 15"/>
                  <a:gd name="T36" fmla="*/ 17 w 18"/>
                  <a:gd name="T37" fmla="*/ 9 h 15"/>
                  <a:gd name="T38" fmla="*/ 16 w 18"/>
                  <a:gd name="T39" fmla="*/ 11 h 15"/>
                  <a:gd name="T40" fmla="*/ 15 w 18"/>
                  <a:gd name="T41" fmla="*/ 13 h 15"/>
                  <a:gd name="T42" fmla="*/ 14 w 18"/>
                  <a:gd name="T43" fmla="*/ 14 h 15"/>
                  <a:gd name="T44" fmla="*/ 13 w 18"/>
                  <a:gd name="T45" fmla="*/ 14 h 15"/>
                  <a:gd name="T46" fmla="*/ 11 w 18"/>
                  <a:gd name="T47" fmla="*/ 15 h 15"/>
                  <a:gd name="T48" fmla="*/ 11 w 18"/>
                  <a:gd name="T49" fmla="*/ 15 h 15"/>
                  <a:gd name="T50" fmla="*/ 12 w 18"/>
                  <a:gd name="T51" fmla="*/ 13 h 15"/>
                  <a:gd name="T52" fmla="*/ 13 w 18"/>
                  <a:gd name="T53" fmla="*/ 11 h 15"/>
                  <a:gd name="T54" fmla="*/ 11 w 18"/>
                  <a:gd name="T55" fmla="*/ 12 h 15"/>
                  <a:gd name="T56" fmla="*/ 9 w 18"/>
                  <a:gd name="T57" fmla="*/ 12 h 15"/>
                  <a:gd name="T58" fmla="*/ 10 w 18"/>
                  <a:gd name="T59" fmla="*/ 10 h 15"/>
                  <a:gd name="T60" fmla="*/ 12 w 18"/>
                  <a:gd name="T61" fmla="*/ 8 h 15"/>
                  <a:gd name="T62" fmla="*/ 10 w 18"/>
                  <a:gd name="T63" fmla="*/ 9 h 15"/>
                  <a:gd name="T64" fmla="*/ 8 w 18"/>
                  <a:gd name="T65" fmla="*/ 10 h 15"/>
                  <a:gd name="T66" fmla="*/ 6 w 18"/>
                  <a:gd name="T67" fmla="*/ 12 h 15"/>
                  <a:gd name="T68" fmla="*/ 5 w 18"/>
                  <a:gd name="T69" fmla="*/ 14 h 15"/>
                  <a:gd name="T70" fmla="*/ 2 w 18"/>
                  <a:gd name="T71" fmla="*/ 14 h 15"/>
                  <a:gd name="T72" fmla="*/ 0 w 18"/>
                  <a:gd name="T73" fmla="*/ 15 h 15"/>
                  <a:gd name="T74" fmla="*/ 0 w 18"/>
                  <a:gd name="T75" fmla="*/ 15 h 15"/>
                  <a:gd name="T76" fmla="*/ 1 w 18"/>
                  <a:gd name="T77" fmla="*/ 15 h 15"/>
                  <a:gd name="T78" fmla="*/ 1 w 18"/>
                  <a:gd name="T79" fmla="*/ 14 h 15"/>
                  <a:gd name="T80" fmla="*/ 1 w 18"/>
                  <a:gd name="T81" fmla="*/ 13 h 15"/>
                  <a:gd name="T82" fmla="*/ 2 w 18"/>
                  <a:gd name="T83" fmla="*/ 12 h 15"/>
                  <a:gd name="T84" fmla="*/ 3 w 18"/>
                  <a:gd name="T85" fmla="*/ 11 h 15"/>
                  <a:gd name="T86" fmla="*/ 6 w 18"/>
                  <a:gd name="T87" fmla="*/ 11 h 15"/>
                  <a:gd name="T88" fmla="*/ 8 w 18"/>
                  <a:gd name="T89" fmla="*/ 10 h 15"/>
                  <a:gd name="T90" fmla="*/ 9 w 18"/>
                  <a:gd name="T91" fmla="*/ 8 h 15"/>
                  <a:gd name="T92" fmla="*/ 10 w 18"/>
                  <a:gd name="T9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5">
                    <a:moveTo>
                      <a:pt x="10" y="5"/>
                    </a:moveTo>
                    <a:lnTo>
                      <a:pt x="8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5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8" name="Freeform 680">
                <a:extLst>
                  <a:ext uri="{FF2B5EF4-FFF2-40B4-BE49-F238E27FC236}">
                    <a16:creationId xmlns:a16="http://schemas.microsoft.com/office/drawing/2014/main" id="{B2FAE232-D669-D31F-02ED-A882C2215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28"/>
                <a:ext cx="1" cy="1"/>
              </a:xfrm>
              <a:custGeom>
                <a:avLst/>
                <a:gdLst>
                  <a:gd name="T0" fmla="*/ 4 w 13"/>
                  <a:gd name="T1" fmla="*/ 3 h 7"/>
                  <a:gd name="T2" fmla="*/ 2 w 13"/>
                  <a:gd name="T3" fmla="*/ 4 h 7"/>
                  <a:gd name="T4" fmla="*/ 0 w 13"/>
                  <a:gd name="T5" fmla="*/ 5 h 7"/>
                  <a:gd name="T6" fmla="*/ 1 w 13"/>
                  <a:gd name="T7" fmla="*/ 3 h 7"/>
                  <a:gd name="T8" fmla="*/ 3 w 13"/>
                  <a:gd name="T9" fmla="*/ 1 h 7"/>
                  <a:gd name="T10" fmla="*/ 5 w 13"/>
                  <a:gd name="T11" fmla="*/ 0 h 7"/>
                  <a:gd name="T12" fmla="*/ 7 w 13"/>
                  <a:gd name="T13" fmla="*/ 0 h 7"/>
                  <a:gd name="T14" fmla="*/ 5 w 13"/>
                  <a:gd name="T15" fmla="*/ 2 h 7"/>
                  <a:gd name="T16" fmla="*/ 4 w 13"/>
                  <a:gd name="T17" fmla="*/ 3 h 7"/>
                  <a:gd name="T18" fmla="*/ 6 w 13"/>
                  <a:gd name="T19" fmla="*/ 3 h 7"/>
                  <a:gd name="T20" fmla="*/ 8 w 13"/>
                  <a:gd name="T21" fmla="*/ 2 h 7"/>
                  <a:gd name="T22" fmla="*/ 10 w 13"/>
                  <a:gd name="T23" fmla="*/ 1 h 7"/>
                  <a:gd name="T24" fmla="*/ 13 w 13"/>
                  <a:gd name="T25" fmla="*/ 1 h 7"/>
                  <a:gd name="T26" fmla="*/ 11 w 13"/>
                  <a:gd name="T27" fmla="*/ 3 h 7"/>
                  <a:gd name="T28" fmla="*/ 10 w 13"/>
                  <a:gd name="T29" fmla="*/ 4 h 7"/>
                  <a:gd name="T30" fmla="*/ 8 w 13"/>
                  <a:gd name="T31" fmla="*/ 5 h 7"/>
                  <a:gd name="T32" fmla="*/ 6 w 13"/>
                  <a:gd name="T33" fmla="*/ 6 h 7"/>
                  <a:gd name="T34" fmla="*/ 4 w 13"/>
                  <a:gd name="T35" fmla="*/ 7 h 7"/>
                  <a:gd name="T36" fmla="*/ 2 w 13"/>
                  <a:gd name="T37" fmla="*/ 7 h 7"/>
                  <a:gd name="T38" fmla="*/ 3 w 13"/>
                  <a:gd name="T39" fmla="*/ 5 h 7"/>
                  <a:gd name="T40" fmla="*/ 4 w 13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7">
                    <a:moveTo>
                      <a:pt x="4" y="3"/>
                    </a:moveTo>
                    <a:lnTo>
                      <a:pt x="2" y="4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39" name="Freeform 681">
                <a:extLst>
                  <a:ext uri="{FF2B5EF4-FFF2-40B4-BE49-F238E27FC236}">
                    <a16:creationId xmlns:a16="http://schemas.microsoft.com/office/drawing/2014/main" id="{ED52C8CF-540F-84D0-CDCA-202949D80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727"/>
                <a:ext cx="1" cy="1"/>
              </a:xfrm>
              <a:custGeom>
                <a:avLst/>
                <a:gdLst>
                  <a:gd name="T0" fmla="*/ 4 w 9"/>
                  <a:gd name="T1" fmla="*/ 9 h 13"/>
                  <a:gd name="T2" fmla="*/ 2 w 9"/>
                  <a:gd name="T3" fmla="*/ 10 h 13"/>
                  <a:gd name="T4" fmla="*/ 0 w 9"/>
                  <a:gd name="T5" fmla="*/ 10 h 13"/>
                  <a:gd name="T6" fmla="*/ 1 w 9"/>
                  <a:gd name="T7" fmla="*/ 8 h 13"/>
                  <a:gd name="T8" fmla="*/ 2 w 9"/>
                  <a:gd name="T9" fmla="*/ 6 h 13"/>
                  <a:gd name="T10" fmla="*/ 4 w 9"/>
                  <a:gd name="T11" fmla="*/ 3 h 13"/>
                  <a:gd name="T12" fmla="*/ 5 w 9"/>
                  <a:gd name="T13" fmla="*/ 2 h 13"/>
                  <a:gd name="T14" fmla="*/ 7 w 9"/>
                  <a:gd name="T15" fmla="*/ 1 h 13"/>
                  <a:gd name="T16" fmla="*/ 9 w 9"/>
                  <a:gd name="T17" fmla="*/ 0 h 13"/>
                  <a:gd name="T18" fmla="*/ 8 w 9"/>
                  <a:gd name="T19" fmla="*/ 2 h 13"/>
                  <a:gd name="T20" fmla="*/ 6 w 9"/>
                  <a:gd name="T21" fmla="*/ 4 h 13"/>
                  <a:gd name="T22" fmla="*/ 5 w 9"/>
                  <a:gd name="T23" fmla="*/ 7 h 13"/>
                  <a:gd name="T24" fmla="*/ 4 w 9"/>
                  <a:gd name="T25" fmla="*/ 9 h 13"/>
                  <a:gd name="T26" fmla="*/ 6 w 9"/>
                  <a:gd name="T27" fmla="*/ 8 h 13"/>
                  <a:gd name="T28" fmla="*/ 8 w 9"/>
                  <a:gd name="T29" fmla="*/ 7 h 13"/>
                  <a:gd name="T30" fmla="*/ 7 w 9"/>
                  <a:gd name="T31" fmla="*/ 9 h 13"/>
                  <a:gd name="T32" fmla="*/ 6 w 9"/>
                  <a:gd name="T33" fmla="*/ 11 h 13"/>
                  <a:gd name="T34" fmla="*/ 4 w 9"/>
                  <a:gd name="T35" fmla="*/ 12 h 13"/>
                  <a:gd name="T36" fmla="*/ 2 w 9"/>
                  <a:gd name="T37" fmla="*/ 13 h 13"/>
                  <a:gd name="T38" fmla="*/ 3 w 9"/>
                  <a:gd name="T39" fmla="*/ 11 h 13"/>
                  <a:gd name="T40" fmla="*/ 4 w 9"/>
                  <a:gd name="T4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3">
                    <a:moveTo>
                      <a:pt x="4" y="9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0" name="Freeform 682">
                <a:extLst>
                  <a:ext uri="{FF2B5EF4-FFF2-40B4-BE49-F238E27FC236}">
                    <a16:creationId xmlns:a16="http://schemas.microsoft.com/office/drawing/2014/main" id="{BA0B3687-F554-ADAD-E364-07CBF0647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734"/>
                <a:ext cx="1" cy="0"/>
              </a:xfrm>
              <a:custGeom>
                <a:avLst/>
                <a:gdLst>
                  <a:gd name="T0" fmla="*/ 0 w 23"/>
                  <a:gd name="T1" fmla="*/ 14 h 14"/>
                  <a:gd name="T2" fmla="*/ 1 w 23"/>
                  <a:gd name="T3" fmla="*/ 12 h 14"/>
                  <a:gd name="T4" fmla="*/ 2 w 23"/>
                  <a:gd name="T5" fmla="*/ 10 h 14"/>
                  <a:gd name="T6" fmla="*/ 4 w 23"/>
                  <a:gd name="T7" fmla="*/ 9 h 14"/>
                  <a:gd name="T8" fmla="*/ 6 w 23"/>
                  <a:gd name="T9" fmla="*/ 8 h 14"/>
                  <a:gd name="T10" fmla="*/ 8 w 23"/>
                  <a:gd name="T11" fmla="*/ 8 h 14"/>
                  <a:gd name="T12" fmla="*/ 10 w 23"/>
                  <a:gd name="T13" fmla="*/ 7 h 14"/>
                  <a:gd name="T14" fmla="*/ 11 w 23"/>
                  <a:gd name="T15" fmla="*/ 5 h 14"/>
                  <a:gd name="T16" fmla="*/ 12 w 23"/>
                  <a:gd name="T17" fmla="*/ 3 h 14"/>
                  <a:gd name="T18" fmla="*/ 17 w 23"/>
                  <a:gd name="T19" fmla="*/ 2 h 14"/>
                  <a:gd name="T20" fmla="*/ 19 w 23"/>
                  <a:gd name="T21" fmla="*/ 1 h 14"/>
                  <a:gd name="T22" fmla="*/ 21 w 23"/>
                  <a:gd name="T23" fmla="*/ 0 h 14"/>
                  <a:gd name="T24" fmla="*/ 20 w 23"/>
                  <a:gd name="T25" fmla="*/ 2 h 14"/>
                  <a:gd name="T26" fmla="*/ 19 w 23"/>
                  <a:gd name="T27" fmla="*/ 4 h 14"/>
                  <a:gd name="T28" fmla="*/ 21 w 23"/>
                  <a:gd name="T29" fmla="*/ 3 h 14"/>
                  <a:gd name="T30" fmla="*/ 23 w 23"/>
                  <a:gd name="T31" fmla="*/ 3 h 14"/>
                  <a:gd name="T32" fmla="*/ 22 w 23"/>
                  <a:gd name="T33" fmla="*/ 4 h 14"/>
                  <a:gd name="T34" fmla="*/ 20 w 23"/>
                  <a:gd name="T35" fmla="*/ 6 h 14"/>
                  <a:gd name="T36" fmla="*/ 18 w 23"/>
                  <a:gd name="T37" fmla="*/ 7 h 14"/>
                  <a:gd name="T38" fmla="*/ 16 w 23"/>
                  <a:gd name="T39" fmla="*/ 8 h 14"/>
                  <a:gd name="T40" fmla="*/ 13 w 23"/>
                  <a:gd name="T41" fmla="*/ 9 h 14"/>
                  <a:gd name="T42" fmla="*/ 11 w 23"/>
                  <a:gd name="T43" fmla="*/ 9 h 14"/>
                  <a:gd name="T44" fmla="*/ 13 w 23"/>
                  <a:gd name="T45" fmla="*/ 7 h 14"/>
                  <a:gd name="T46" fmla="*/ 15 w 23"/>
                  <a:gd name="T47" fmla="*/ 5 h 14"/>
                  <a:gd name="T48" fmla="*/ 12 w 23"/>
                  <a:gd name="T49" fmla="*/ 6 h 14"/>
                  <a:gd name="T50" fmla="*/ 10 w 23"/>
                  <a:gd name="T51" fmla="*/ 7 h 14"/>
                  <a:gd name="T52" fmla="*/ 9 w 23"/>
                  <a:gd name="T53" fmla="*/ 9 h 14"/>
                  <a:gd name="T54" fmla="*/ 8 w 23"/>
                  <a:gd name="T55" fmla="*/ 11 h 14"/>
                  <a:gd name="T56" fmla="*/ 6 w 23"/>
                  <a:gd name="T57" fmla="*/ 11 h 14"/>
                  <a:gd name="T58" fmla="*/ 4 w 23"/>
                  <a:gd name="T59" fmla="*/ 12 h 14"/>
                  <a:gd name="T60" fmla="*/ 2 w 23"/>
                  <a:gd name="T61" fmla="*/ 14 h 14"/>
                  <a:gd name="T62" fmla="*/ 0 w 23"/>
                  <a:gd name="T6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5" y="5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1" name="Freeform 683">
                <a:extLst>
                  <a:ext uri="{FF2B5EF4-FFF2-40B4-BE49-F238E27FC236}">
                    <a16:creationId xmlns:a16="http://schemas.microsoft.com/office/drawing/2014/main" id="{C8106993-919E-9608-7751-9EB2556FD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9" y="2732"/>
                <a:ext cx="1" cy="1"/>
              </a:xfrm>
              <a:custGeom>
                <a:avLst/>
                <a:gdLst>
                  <a:gd name="T0" fmla="*/ 6 w 16"/>
                  <a:gd name="T1" fmla="*/ 13 h 18"/>
                  <a:gd name="T2" fmla="*/ 5 w 16"/>
                  <a:gd name="T3" fmla="*/ 15 h 18"/>
                  <a:gd name="T4" fmla="*/ 4 w 16"/>
                  <a:gd name="T5" fmla="*/ 17 h 18"/>
                  <a:gd name="T6" fmla="*/ 2 w 16"/>
                  <a:gd name="T7" fmla="*/ 18 h 18"/>
                  <a:gd name="T8" fmla="*/ 0 w 16"/>
                  <a:gd name="T9" fmla="*/ 18 h 18"/>
                  <a:gd name="T10" fmla="*/ 1 w 16"/>
                  <a:gd name="T11" fmla="*/ 16 h 18"/>
                  <a:gd name="T12" fmla="*/ 2 w 16"/>
                  <a:gd name="T13" fmla="*/ 14 h 18"/>
                  <a:gd name="T14" fmla="*/ 4 w 16"/>
                  <a:gd name="T15" fmla="*/ 14 h 18"/>
                  <a:gd name="T16" fmla="*/ 6 w 16"/>
                  <a:gd name="T17" fmla="*/ 13 h 18"/>
                  <a:gd name="T18" fmla="*/ 9 w 16"/>
                  <a:gd name="T19" fmla="*/ 10 h 18"/>
                  <a:gd name="T20" fmla="*/ 10 w 16"/>
                  <a:gd name="T21" fmla="*/ 8 h 18"/>
                  <a:gd name="T22" fmla="*/ 11 w 16"/>
                  <a:gd name="T23" fmla="*/ 6 h 18"/>
                  <a:gd name="T24" fmla="*/ 12 w 16"/>
                  <a:gd name="T25" fmla="*/ 4 h 18"/>
                  <a:gd name="T26" fmla="*/ 10 w 16"/>
                  <a:gd name="T27" fmla="*/ 5 h 18"/>
                  <a:gd name="T28" fmla="*/ 7 w 16"/>
                  <a:gd name="T29" fmla="*/ 6 h 18"/>
                  <a:gd name="T30" fmla="*/ 9 w 16"/>
                  <a:gd name="T31" fmla="*/ 4 h 18"/>
                  <a:gd name="T32" fmla="*/ 10 w 16"/>
                  <a:gd name="T33" fmla="*/ 2 h 18"/>
                  <a:gd name="T34" fmla="*/ 13 w 16"/>
                  <a:gd name="T35" fmla="*/ 1 h 18"/>
                  <a:gd name="T36" fmla="*/ 14 w 16"/>
                  <a:gd name="T37" fmla="*/ 0 h 18"/>
                  <a:gd name="T38" fmla="*/ 13 w 16"/>
                  <a:gd name="T39" fmla="*/ 2 h 18"/>
                  <a:gd name="T40" fmla="*/ 12 w 16"/>
                  <a:gd name="T41" fmla="*/ 4 h 18"/>
                  <a:gd name="T42" fmla="*/ 14 w 16"/>
                  <a:gd name="T43" fmla="*/ 4 h 18"/>
                  <a:gd name="T44" fmla="*/ 16 w 16"/>
                  <a:gd name="T45" fmla="*/ 3 h 18"/>
                  <a:gd name="T46" fmla="*/ 15 w 16"/>
                  <a:gd name="T47" fmla="*/ 5 h 18"/>
                  <a:gd name="T48" fmla="*/ 14 w 16"/>
                  <a:gd name="T49" fmla="*/ 7 h 18"/>
                  <a:gd name="T50" fmla="*/ 12 w 16"/>
                  <a:gd name="T51" fmla="*/ 9 h 18"/>
                  <a:gd name="T52" fmla="*/ 11 w 16"/>
                  <a:gd name="T53" fmla="*/ 10 h 18"/>
                  <a:gd name="T54" fmla="*/ 9 w 16"/>
                  <a:gd name="T55" fmla="*/ 12 h 18"/>
                  <a:gd name="T56" fmla="*/ 6 w 16"/>
                  <a:gd name="T5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18">
                    <a:moveTo>
                      <a:pt x="6" y="13"/>
                    </a:moveTo>
                    <a:lnTo>
                      <a:pt x="5" y="15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6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2" name="Freeform 684">
                <a:extLst>
                  <a:ext uri="{FF2B5EF4-FFF2-40B4-BE49-F238E27FC236}">
                    <a16:creationId xmlns:a16="http://schemas.microsoft.com/office/drawing/2014/main" id="{E52866CA-120F-190E-80FF-B5F2EF0B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6" y="2741"/>
                <a:ext cx="1" cy="0"/>
              </a:xfrm>
              <a:custGeom>
                <a:avLst/>
                <a:gdLst>
                  <a:gd name="T0" fmla="*/ 12 w 16"/>
                  <a:gd name="T1" fmla="*/ 4 h 7"/>
                  <a:gd name="T2" fmla="*/ 14 w 16"/>
                  <a:gd name="T3" fmla="*/ 5 h 7"/>
                  <a:gd name="T4" fmla="*/ 16 w 16"/>
                  <a:gd name="T5" fmla="*/ 7 h 7"/>
                  <a:gd name="T6" fmla="*/ 13 w 16"/>
                  <a:gd name="T7" fmla="*/ 7 h 7"/>
                  <a:gd name="T8" fmla="*/ 11 w 16"/>
                  <a:gd name="T9" fmla="*/ 7 h 7"/>
                  <a:gd name="T10" fmla="*/ 9 w 16"/>
                  <a:gd name="T11" fmla="*/ 7 h 7"/>
                  <a:gd name="T12" fmla="*/ 6 w 16"/>
                  <a:gd name="T13" fmla="*/ 7 h 7"/>
                  <a:gd name="T14" fmla="*/ 5 w 16"/>
                  <a:gd name="T15" fmla="*/ 5 h 7"/>
                  <a:gd name="T16" fmla="*/ 3 w 16"/>
                  <a:gd name="T17" fmla="*/ 4 h 7"/>
                  <a:gd name="T18" fmla="*/ 2 w 16"/>
                  <a:gd name="T19" fmla="*/ 2 h 7"/>
                  <a:gd name="T20" fmla="*/ 0 w 16"/>
                  <a:gd name="T21" fmla="*/ 0 h 7"/>
                  <a:gd name="T22" fmla="*/ 2 w 16"/>
                  <a:gd name="T23" fmla="*/ 0 h 7"/>
                  <a:gd name="T24" fmla="*/ 5 w 16"/>
                  <a:gd name="T25" fmla="*/ 0 h 7"/>
                  <a:gd name="T26" fmla="*/ 6 w 16"/>
                  <a:gd name="T27" fmla="*/ 2 h 7"/>
                  <a:gd name="T28" fmla="*/ 8 w 16"/>
                  <a:gd name="T29" fmla="*/ 4 h 7"/>
                  <a:gd name="T30" fmla="*/ 10 w 16"/>
                  <a:gd name="T31" fmla="*/ 4 h 7"/>
                  <a:gd name="T32" fmla="*/ 12 w 16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7">
                    <a:moveTo>
                      <a:pt x="12" y="4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3" name="Freeform 685">
                <a:extLst>
                  <a:ext uri="{FF2B5EF4-FFF2-40B4-BE49-F238E27FC236}">
                    <a16:creationId xmlns:a16="http://schemas.microsoft.com/office/drawing/2014/main" id="{AF084CA1-285A-1A86-DAAF-EC48C3B9A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8" y="2740"/>
                <a:ext cx="1" cy="0"/>
              </a:xfrm>
              <a:custGeom>
                <a:avLst/>
                <a:gdLst>
                  <a:gd name="T0" fmla="*/ 12 w 13"/>
                  <a:gd name="T1" fmla="*/ 7 h 7"/>
                  <a:gd name="T2" fmla="*/ 9 w 13"/>
                  <a:gd name="T3" fmla="*/ 7 h 7"/>
                  <a:gd name="T4" fmla="*/ 6 w 13"/>
                  <a:gd name="T5" fmla="*/ 7 h 7"/>
                  <a:gd name="T6" fmla="*/ 4 w 13"/>
                  <a:gd name="T7" fmla="*/ 5 h 7"/>
                  <a:gd name="T8" fmla="*/ 3 w 13"/>
                  <a:gd name="T9" fmla="*/ 4 h 7"/>
                  <a:gd name="T10" fmla="*/ 1 w 13"/>
                  <a:gd name="T11" fmla="*/ 2 h 7"/>
                  <a:gd name="T12" fmla="*/ 0 w 13"/>
                  <a:gd name="T13" fmla="*/ 0 h 7"/>
                  <a:gd name="T14" fmla="*/ 2 w 13"/>
                  <a:gd name="T15" fmla="*/ 0 h 7"/>
                  <a:gd name="T16" fmla="*/ 5 w 13"/>
                  <a:gd name="T17" fmla="*/ 1 h 7"/>
                  <a:gd name="T18" fmla="*/ 7 w 13"/>
                  <a:gd name="T19" fmla="*/ 0 h 7"/>
                  <a:gd name="T20" fmla="*/ 10 w 13"/>
                  <a:gd name="T21" fmla="*/ 1 h 7"/>
                  <a:gd name="T22" fmla="*/ 12 w 13"/>
                  <a:gd name="T23" fmla="*/ 2 h 7"/>
                  <a:gd name="T24" fmla="*/ 13 w 13"/>
                  <a:gd name="T25" fmla="*/ 4 h 7"/>
                  <a:gd name="T26" fmla="*/ 11 w 13"/>
                  <a:gd name="T27" fmla="*/ 4 h 7"/>
                  <a:gd name="T28" fmla="*/ 9 w 13"/>
                  <a:gd name="T29" fmla="*/ 4 h 7"/>
                  <a:gd name="T30" fmla="*/ 10 w 13"/>
                  <a:gd name="T31" fmla="*/ 5 h 7"/>
                  <a:gd name="T32" fmla="*/ 12 w 13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lnTo>
                      <a:pt x="9" y="7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4" name="Freeform 686">
                <a:extLst>
                  <a:ext uri="{FF2B5EF4-FFF2-40B4-BE49-F238E27FC236}">
                    <a16:creationId xmlns:a16="http://schemas.microsoft.com/office/drawing/2014/main" id="{3934865D-2B9C-CF62-DFFA-253338926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736"/>
                <a:ext cx="1" cy="1"/>
              </a:xfrm>
              <a:custGeom>
                <a:avLst/>
                <a:gdLst>
                  <a:gd name="T0" fmla="*/ 9 w 13"/>
                  <a:gd name="T1" fmla="*/ 5 h 8"/>
                  <a:gd name="T2" fmla="*/ 12 w 13"/>
                  <a:gd name="T3" fmla="*/ 6 h 8"/>
                  <a:gd name="T4" fmla="*/ 13 w 13"/>
                  <a:gd name="T5" fmla="*/ 8 h 8"/>
                  <a:gd name="T6" fmla="*/ 10 w 13"/>
                  <a:gd name="T7" fmla="*/ 8 h 8"/>
                  <a:gd name="T8" fmla="*/ 7 w 13"/>
                  <a:gd name="T9" fmla="*/ 8 h 8"/>
                  <a:gd name="T10" fmla="*/ 5 w 13"/>
                  <a:gd name="T11" fmla="*/ 8 h 8"/>
                  <a:gd name="T12" fmla="*/ 3 w 13"/>
                  <a:gd name="T13" fmla="*/ 8 h 8"/>
                  <a:gd name="T14" fmla="*/ 1 w 13"/>
                  <a:gd name="T15" fmla="*/ 6 h 8"/>
                  <a:gd name="T16" fmla="*/ 0 w 13"/>
                  <a:gd name="T17" fmla="*/ 4 h 8"/>
                  <a:gd name="T18" fmla="*/ 2 w 13"/>
                  <a:gd name="T19" fmla="*/ 4 h 8"/>
                  <a:gd name="T20" fmla="*/ 4 w 13"/>
                  <a:gd name="T21" fmla="*/ 5 h 8"/>
                  <a:gd name="T22" fmla="*/ 3 w 13"/>
                  <a:gd name="T23" fmla="*/ 3 h 8"/>
                  <a:gd name="T24" fmla="*/ 2 w 13"/>
                  <a:gd name="T25" fmla="*/ 0 h 8"/>
                  <a:gd name="T26" fmla="*/ 4 w 13"/>
                  <a:gd name="T27" fmla="*/ 0 h 8"/>
                  <a:gd name="T28" fmla="*/ 6 w 13"/>
                  <a:gd name="T29" fmla="*/ 0 h 8"/>
                  <a:gd name="T30" fmla="*/ 8 w 13"/>
                  <a:gd name="T31" fmla="*/ 3 h 8"/>
                  <a:gd name="T32" fmla="*/ 9 w 13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9" y="5"/>
                    </a:moveTo>
                    <a:lnTo>
                      <a:pt x="12" y="6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9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5" name="Freeform 687">
                <a:extLst>
                  <a:ext uri="{FF2B5EF4-FFF2-40B4-BE49-F238E27FC236}">
                    <a16:creationId xmlns:a16="http://schemas.microsoft.com/office/drawing/2014/main" id="{8930E8CE-2FA9-FD83-A250-447B2D55B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3" y="2734"/>
                <a:ext cx="1" cy="1"/>
              </a:xfrm>
              <a:custGeom>
                <a:avLst/>
                <a:gdLst>
                  <a:gd name="T0" fmla="*/ 7 w 18"/>
                  <a:gd name="T1" fmla="*/ 7 h 7"/>
                  <a:gd name="T2" fmla="*/ 0 w 18"/>
                  <a:gd name="T3" fmla="*/ 0 h 7"/>
                  <a:gd name="T4" fmla="*/ 6 w 18"/>
                  <a:gd name="T5" fmla="*/ 1 h 7"/>
                  <a:gd name="T6" fmla="*/ 15 w 18"/>
                  <a:gd name="T7" fmla="*/ 1 h 7"/>
                  <a:gd name="T8" fmla="*/ 16 w 18"/>
                  <a:gd name="T9" fmla="*/ 3 h 7"/>
                  <a:gd name="T10" fmla="*/ 18 w 18"/>
                  <a:gd name="T11" fmla="*/ 5 h 7"/>
                  <a:gd name="T12" fmla="*/ 15 w 18"/>
                  <a:gd name="T13" fmla="*/ 4 h 7"/>
                  <a:gd name="T14" fmla="*/ 13 w 18"/>
                  <a:gd name="T15" fmla="*/ 4 h 7"/>
                  <a:gd name="T16" fmla="*/ 11 w 18"/>
                  <a:gd name="T17" fmla="*/ 4 h 7"/>
                  <a:gd name="T18" fmla="*/ 8 w 18"/>
                  <a:gd name="T19" fmla="*/ 4 h 7"/>
                  <a:gd name="T20" fmla="*/ 10 w 18"/>
                  <a:gd name="T21" fmla="*/ 6 h 7"/>
                  <a:gd name="T22" fmla="*/ 11 w 18"/>
                  <a:gd name="T23" fmla="*/ 7 h 7"/>
                  <a:gd name="T24" fmla="*/ 9 w 18"/>
                  <a:gd name="T25" fmla="*/ 7 h 7"/>
                  <a:gd name="T26" fmla="*/ 7 w 18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7">
                    <a:moveTo>
                      <a:pt x="7" y="7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6" name="Freeform 688">
                <a:extLst>
                  <a:ext uri="{FF2B5EF4-FFF2-40B4-BE49-F238E27FC236}">
                    <a16:creationId xmlns:a16="http://schemas.microsoft.com/office/drawing/2014/main" id="{E53485E5-CF0C-B8E0-7756-089E72438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" y="2734"/>
                <a:ext cx="1" cy="0"/>
              </a:xfrm>
              <a:custGeom>
                <a:avLst/>
                <a:gdLst>
                  <a:gd name="T0" fmla="*/ 10 w 13"/>
                  <a:gd name="T1" fmla="*/ 3 h 7"/>
                  <a:gd name="T2" fmla="*/ 12 w 13"/>
                  <a:gd name="T3" fmla="*/ 5 h 7"/>
                  <a:gd name="T4" fmla="*/ 13 w 13"/>
                  <a:gd name="T5" fmla="*/ 7 h 7"/>
                  <a:gd name="T6" fmla="*/ 11 w 13"/>
                  <a:gd name="T7" fmla="*/ 6 h 7"/>
                  <a:gd name="T8" fmla="*/ 7 w 13"/>
                  <a:gd name="T9" fmla="*/ 6 h 7"/>
                  <a:gd name="T10" fmla="*/ 5 w 13"/>
                  <a:gd name="T11" fmla="*/ 6 h 7"/>
                  <a:gd name="T12" fmla="*/ 3 w 13"/>
                  <a:gd name="T13" fmla="*/ 6 h 7"/>
                  <a:gd name="T14" fmla="*/ 1 w 13"/>
                  <a:gd name="T15" fmla="*/ 4 h 7"/>
                  <a:gd name="T16" fmla="*/ 0 w 13"/>
                  <a:gd name="T17" fmla="*/ 3 h 7"/>
                  <a:gd name="T18" fmla="*/ 2 w 13"/>
                  <a:gd name="T19" fmla="*/ 3 h 7"/>
                  <a:gd name="T20" fmla="*/ 4 w 13"/>
                  <a:gd name="T21" fmla="*/ 3 h 7"/>
                  <a:gd name="T22" fmla="*/ 3 w 13"/>
                  <a:gd name="T23" fmla="*/ 1 h 7"/>
                  <a:gd name="T24" fmla="*/ 2 w 13"/>
                  <a:gd name="T25" fmla="*/ 0 h 7"/>
                  <a:gd name="T26" fmla="*/ 4 w 13"/>
                  <a:gd name="T27" fmla="*/ 0 h 7"/>
                  <a:gd name="T28" fmla="*/ 6 w 13"/>
                  <a:gd name="T29" fmla="*/ 0 h 7"/>
                  <a:gd name="T30" fmla="*/ 9 w 13"/>
                  <a:gd name="T31" fmla="*/ 2 h 7"/>
                  <a:gd name="T32" fmla="*/ 10 w 13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lnTo>
                      <a:pt x="12" y="5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7" name="Freeform 689">
                <a:extLst>
                  <a:ext uri="{FF2B5EF4-FFF2-40B4-BE49-F238E27FC236}">
                    <a16:creationId xmlns:a16="http://schemas.microsoft.com/office/drawing/2014/main" id="{74F56818-9BE7-5B8F-9910-9C46F8FD8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" y="2729"/>
                <a:ext cx="1" cy="1"/>
              </a:xfrm>
              <a:custGeom>
                <a:avLst/>
                <a:gdLst>
                  <a:gd name="T0" fmla="*/ 13 w 16"/>
                  <a:gd name="T1" fmla="*/ 5 h 9"/>
                  <a:gd name="T2" fmla="*/ 15 w 16"/>
                  <a:gd name="T3" fmla="*/ 7 h 9"/>
                  <a:gd name="T4" fmla="*/ 16 w 16"/>
                  <a:gd name="T5" fmla="*/ 9 h 9"/>
                  <a:gd name="T6" fmla="*/ 14 w 16"/>
                  <a:gd name="T7" fmla="*/ 9 h 9"/>
                  <a:gd name="T8" fmla="*/ 11 w 16"/>
                  <a:gd name="T9" fmla="*/ 8 h 9"/>
                  <a:gd name="T10" fmla="*/ 9 w 16"/>
                  <a:gd name="T11" fmla="*/ 8 h 9"/>
                  <a:gd name="T12" fmla="*/ 7 w 16"/>
                  <a:gd name="T13" fmla="*/ 8 h 9"/>
                  <a:gd name="T14" fmla="*/ 5 w 16"/>
                  <a:gd name="T15" fmla="*/ 6 h 9"/>
                  <a:gd name="T16" fmla="*/ 3 w 16"/>
                  <a:gd name="T17" fmla="*/ 4 h 9"/>
                  <a:gd name="T18" fmla="*/ 2 w 16"/>
                  <a:gd name="T19" fmla="*/ 2 h 9"/>
                  <a:gd name="T20" fmla="*/ 0 w 16"/>
                  <a:gd name="T21" fmla="*/ 0 h 9"/>
                  <a:gd name="T22" fmla="*/ 3 w 16"/>
                  <a:gd name="T23" fmla="*/ 0 h 9"/>
                  <a:gd name="T24" fmla="*/ 6 w 16"/>
                  <a:gd name="T25" fmla="*/ 1 h 9"/>
                  <a:gd name="T26" fmla="*/ 7 w 16"/>
                  <a:gd name="T27" fmla="*/ 2 h 9"/>
                  <a:gd name="T28" fmla="*/ 9 w 16"/>
                  <a:gd name="T29" fmla="*/ 5 h 9"/>
                  <a:gd name="T30" fmla="*/ 11 w 16"/>
                  <a:gd name="T31" fmla="*/ 5 h 9"/>
                  <a:gd name="T32" fmla="*/ 13 w 1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9">
                    <a:moveTo>
                      <a:pt x="13" y="5"/>
                    </a:moveTo>
                    <a:lnTo>
                      <a:pt x="15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5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8" name="Freeform 690">
                <a:extLst>
                  <a:ext uri="{FF2B5EF4-FFF2-40B4-BE49-F238E27FC236}">
                    <a16:creationId xmlns:a16="http://schemas.microsoft.com/office/drawing/2014/main" id="{955A130D-07D1-3353-7761-FB3AD69D8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25"/>
                <a:ext cx="1" cy="0"/>
              </a:xfrm>
              <a:custGeom>
                <a:avLst/>
                <a:gdLst>
                  <a:gd name="T0" fmla="*/ 8 w 22"/>
                  <a:gd name="T1" fmla="*/ 4 h 6"/>
                  <a:gd name="T2" fmla="*/ 5 w 22"/>
                  <a:gd name="T3" fmla="*/ 4 h 6"/>
                  <a:gd name="T4" fmla="*/ 2 w 22"/>
                  <a:gd name="T5" fmla="*/ 4 h 6"/>
                  <a:gd name="T6" fmla="*/ 1 w 22"/>
                  <a:gd name="T7" fmla="*/ 2 h 6"/>
                  <a:gd name="T8" fmla="*/ 0 w 22"/>
                  <a:gd name="T9" fmla="*/ 0 h 6"/>
                  <a:gd name="T10" fmla="*/ 2 w 22"/>
                  <a:gd name="T11" fmla="*/ 0 h 6"/>
                  <a:gd name="T12" fmla="*/ 5 w 22"/>
                  <a:gd name="T13" fmla="*/ 1 h 6"/>
                  <a:gd name="T14" fmla="*/ 7 w 22"/>
                  <a:gd name="T15" fmla="*/ 1 h 6"/>
                  <a:gd name="T16" fmla="*/ 10 w 22"/>
                  <a:gd name="T17" fmla="*/ 1 h 6"/>
                  <a:gd name="T18" fmla="*/ 14 w 22"/>
                  <a:gd name="T19" fmla="*/ 2 h 6"/>
                  <a:gd name="T20" fmla="*/ 17 w 22"/>
                  <a:gd name="T21" fmla="*/ 2 h 6"/>
                  <a:gd name="T22" fmla="*/ 19 w 22"/>
                  <a:gd name="T23" fmla="*/ 3 h 6"/>
                  <a:gd name="T24" fmla="*/ 20 w 22"/>
                  <a:gd name="T25" fmla="*/ 4 h 6"/>
                  <a:gd name="T26" fmla="*/ 22 w 22"/>
                  <a:gd name="T27" fmla="*/ 6 h 6"/>
                  <a:gd name="T28" fmla="*/ 19 w 22"/>
                  <a:gd name="T29" fmla="*/ 6 h 6"/>
                  <a:gd name="T30" fmla="*/ 17 w 22"/>
                  <a:gd name="T31" fmla="*/ 5 h 6"/>
                  <a:gd name="T32" fmla="*/ 15 w 22"/>
                  <a:gd name="T33" fmla="*/ 5 h 6"/>
                  <a:gd name="T34" fmla="*/ 12 w 22"/>
                  <a:gd name="T35" fmla="*/ 5 h 6"/>
                  <a:gd name="T36" fmla="*/ 10 w 22"/>
                  <a:gd name="T37" fmla="*/ 4 h 6"/>
                  <a:gd name="T38" fmla="*/ 8 w 22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6">
                    <a:moveTo>
                      <a:pt x="8" y="4"/>
                    </a:moveTo>
                    <a:lnTo>
                      <a:pt x="5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49" name="Freeform 691">
                <a:extLst>
                  <a:ext uri="{FF2B5EF4-FFF2-40B4-BE49-F238E27FC236}">
                    <a16:creationId xmlns:a16="http://schemas.microsoft.com/office/drawing/2014/main" id="{4D40D48C-479F-3F0F-5251-941C6CF7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6" y="2723"/>
                <a:ext cx="1" cy="0"/>
              </a:xfrm>
              <a:custGeom>
                <a:avLst/>
                <a:gdLst>
                  <a:gd name="T0" fmla="*/ 5 w 11"/>
                  <a:gd name="T1" fmla="*/ 11 h 12"/>
                  <a:gd name="T2" fmla="*/ 2 w 11"/>
                  <a:gd name="T3" fmla="*/ 8 h 12"/>
                  <a:gd name="T4" fmla="*/ 1 w 11"/>
                  <a:gd name="T5" fmla="*/ 6 h 12"/>
                  <a:gd name="T6" fmla="*/ 0 w 11"/>
                  <a:gd name="T7" fmla="*/ 4 h 12"/>
                  <a:gd name="T8" fmla="*/ 2 w 11"/>
                  <a:gd name="T9" fmla="*/ 4 h 12"/>
                  <a:gd name="T10" fmla="*/ 4 w 11"/>
                  <a:gd name="T11" fmla="*/ 5 h 12"/>
                  <a:gd name="T12" fmla="*/ 3 w 11"/>
                  <a:gd name="T13" fmla="*/ 2 h 12"/>
                  <a:gd name="T14" fmla="*/ 2 w 11"/>
                  <a:gd name="T15" fmla="*/ 0 h 12"/>
                  <a:gd name="T16" fmla="*/ 4 w 11"/>
                  <a:gd name="T17" fmla="*/ 0 h 12"/>
                  <a:gd name="T18" fmla="*/ 6 w 11"/>
                  <a:gd name="T19" fmla="*/ 1 h 12"/>
                  <a:gd name="T20" fmla="*/ 9 w 11"/>
                  <a:gd name="T21" fmla="*/ 5 h 12"/>
                  <a:gd name="T22" fmla="*/ 10 w 11"/>
                  <a:gd name="T23" fmla="*/ 7 h 12"/>
                  <a:gd name="T24" fmla="*/ 11 w 11"/>
                  <a:gd name="T25" fmla="*/ 9 h 12"/>
                  <a:gd name="T26" fmla="*/ 9 w 11"/>
                  <a:gd name="T27" fmla="*/ 8 h 12"/>
                  <a:gd name="T28" fmla="*/ 7 w 11"/>
                  <a:gd name="T29" fmla="*/ 8 h 12"/>
                  <a:gd name="T30" fmla="*/ 8 w 11"/>
                  <a:gd name="T31" fmla="*/ 10 h 12"/>
                  <a:gd name="T32" fmla="*/ 9 w 11"/>
                  <a:gd name="T33" fmla="*/ 12 h 12"/>
                  <a:gd name="T34" fmla="*/ 7 w 11"/>
                  <a:gd name="T35" fmla="*/ 11 h 12"/>
                  <a:gd name="T36" fmla="*/ 5 w 11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2">
                    <a:moveTo>
                      <a:pt x="5" y="11"/>
                    </a:moveTo>
                    <a:lnTo>
                      <a:pt x="2" y="8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1" y="9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2"/>
                    </a:lnTo>
                    <a:lnTo>
                      <a:pt x="7" y="11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0" name="Freeform 692">
                <a:extLst>
                  <a:ext uri="{FF2B5EF4-FFF2-40B4-BE49-F238E27FC236}">
                    <a16:creationId xmlns:a16="http://schemas.microsoft.com/office/drawing/2014/main" id="{46993CD0-994A-E9A9-F632-44C9EDB1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19"/>
                <a:ext cx="1" cy="1"/>
              </a:xfrm>
              <a:custGeom>
                <a:avLst/>
                <a:gdLst>
                  <a:gd name="T0" fmla="*/ 14 w 14"/>
                  <a:gd name="T1" fmla="*/ 11 h 11"/>
                  <a:gd name="T2" fmla="*/ 12 w 14"/>
                  <a:gd name="T3" fmla="*/ 11 h 11"/>
                  <a:gd name="T4" fmla="*/ 9 w 14"/>
                  <a:gd name="T5" fmla="*/ 10 h 11"/>
                  <a:gd name="T6" fmla="*/ 8 w 14"/>
                  <a:gd name="T7" fmla="*/ 9 h 11"/>
                  <a:gd name="T8" fmla="*/ 7 w 14"/>
                  <a:gd name="T9" fmla="*/ 7 h 11"/>
                  <a:gd name="T10" fmla="*/ 4 w 14"/>
                  <a:gd name="T11" fmla="*/ 6 h 11"/>
                  <a:gd name="T12" fmla="*/ 2 w 14"/>
                  <a:gd name="T13" fmla="*/ 6 h 11"/>
                  <a:gd name="T14" fmla="*/ 1 w 14"/>
                  <a:gd name="T15" fmla="*/ 4 h 11"/>
                  <a:gd name="T16" fmla="*/ 0 w 14"/>
                  <a:gd name="T17" fmla="*/ 3 h 11"/>
                  <a:gd name="T18" fmla="*/ 2 w 14"/>
                  <a:gd name="T19" fmla="*/ 3 h 11"/>
                  <a:gd name="T20" fmla="*/ 4 w 14"/>
                  <a:gd name="T21" fmla="*/ 3 h 11"/>
                  <a:gd name="T22" fmla="*/ 3 w 14"/>
                  <a:gd name="T23" fmla="*/ 1 h 11"/>
                  <a:gd name="T24" fmla="*/ 2 w 14"/>
                  <a:gd name="T25" fmla="*/ 0 h 11"/>
                  <a:gd name="T26" fmla="*/ 4 w 14"/>
                  <a:gd name="T27" fmla="*/ 0 h 11"/>
                  <a:gd name="T28" fmla="*/ 6 w 14"/>
                  <a:gd name="T29" fmla="*/ 0 h 11"/>
                  <a:gd name="T30" fmla="*/ 8 w 14"/>
                  <a:gd name="T31" fmla="*/ 2 h 11"/>
                  <a:gd name="T32" fmla="*/ 9 w 14"/>
                  <a:gd name="T33" fmla="*/ 4 h 11"/>
                  <a:gd name="T34" fmla="*/ 10 w 14"/>
                  <a:gd name="T35" fmla="*/ 6 h 11"/>
                  <a:gd name="T36" fmla="*/ 11 w 14"/>
                  <a:gd name="T37" fmla="*/ 8 h 11"/>
                  <a:gd name="T38" fmla="*/ 14 w 14"/>
                  <a:gd name="T3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1">
                    <a:moveTo>
                      <a:pt x="14" y="11"/>
                    </a:moveTo>
                    <a:lnTo>
                      <a:pt x="12" y="11"/>
                    </a:lnTo>
                    <a:lnTo>
                      <a:pt x="9" y="10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1" y="8"/>
                    </a:lnTo>
                    <a:lnTo>
                      <a:pt x="1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1" name="Freeform 693">
                <a:extLst>
                  <a:ext uri="{FF2B5EF4-FFF2-40B4-BE49-F238E27FC236}">
                    <a16:creationId xmlns:a16="http://schemas.microsoft.com/office/drawing/2014/main" id="{ABA981E1-D5EF-37E9-6BFB-F87FFCD49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" y="2712"/>
                <a:ext cx="0" cy="1"/>
              </a:xfrm>
              <a:custGeom>
                <a:avLst/>
                <a:gdLst>
                  <a:gd name="T0" fmla="*/ 10 w 12"/>
                  <a:gd name="T1" fmla="*/ 5 h 8"/>
                  <a:gd name="T2" fmla="*/ 11 w 12"/>
                  <a:gd name="T3" fmla="*/ 6 h 8"/>
                  <a:gd name="T4" fmla="*/ 12 w 12"/>
                  <a:gd name="T5" fmla="*/ 8 h 8"/>
                  <a:gd name="T6" fmla="*/ 10 w 12"/>
                  <a:gd name="T7" fmla="*/ 8 h 8"/>
                  <a:gd name="T8" fmla="*/ 7 w 12"/>
                  <a:gd name="T9" fmla="*/ 7 h 8"/>
                  <a:gd name="T10" fmla="*/ 5 w 12"/>
                  <a:gd name="T11" fmla="*/ 7 h 8"/>
                  <a:gd name="T12" fmla="*/ 2 w 12"/>
                  <a:gd name="T13" fmla="*/ 6 h 8"/>
                  <a:gd name="T14" fmla="*/ 1 w 12"/>
                  <a:gd name="T15" fmla="*/ 5 h 8"/>
                  <a:gd name="T16" fmla="*/ 0 w 12"/>
                  <a:gd name="T17" fmla="*/ 3 h 8"/>
                  <a:gd name="T18" fmla="*/ 2 w 12"/>
                  <a:gd name="T19" fmla="*/ 3 h 8"/>
                  <a:gd name="T20" fmla="*/ 5 w 12"/>
                  <a:gd name="T21" fmla="*/ 4 h 8"/>
                  <a:gd name="T22" fmla="*/ 3 w 12"/>
                  <a:gd name="T23" fmla="*/ 2 h 8"/>
                  <a:gd name="T24" fmla="*/ 2 w 12"/>
                  <a:gd name="T25" fmla="*/ 0 h 8"/>
                  <a:gd name="T26" fmla="*/ 4 w 12"/>
                  <a:gd name="T27" fmla="*/ 0 h 8"/>
                  <a:gd name="T28" fmla="*/ 7 w 12"/>
                  <a:gd name="T29" fmla="*/ 1 h 8"/>
                  <a:gd name="T30" fmla="*/ 8 w 12"/>
                  <a:gd name="T31" fmla="*/ 3 h 8"/>
                  <a:gd name="T32" fmla="*/ 10 w 12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10" y="5"/>
                    </a:moveTo>
                    <a:lnTo>
                      <a:pt x="11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2" name="Freeform 694">
                <a:extLst>
                  <a:ext uri="{FF2B5EF4-FFF2-40B4-BE49-F238E27FC236}">
                    <a16:creationId xmlns:a16="http://schemas.microsoft.com/office/drawing/2014/main" id="{E3219A60-910A-5F6B-8770-448D6FD37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6" y="2712"/>
                <a:ext cx="1" cy="1"/>
              </a:xfrm>
              <a:custGeom>
                <a:avLst/>
                <a:gdLst>
                  <a:gd name="T0" fmla="*/ 0 w 19"/>
                  <a:gd name="T1" fmla="*/ 0 h 11"/>
                  <a:gd name="T2" fmla="*/ 5 w 19"/>
                  <a:gd name="T3" fmla="*/ 1 h 11"/>
                  <a:gd name="T4" fmla="*/ 7 w 19"/>
                  <a:gd name="T5" fmla="*/ 1 h 11"/>
                  <a:gd name="T6" fmla="*/ 9 w 19"/>
                  <a:gd name="T7" fmla="*/ 2 h 11"/>
                  <a:gd name="T8" fmla="*/ 10 w 19"/>
                  <a:gd name="T9" fmla="*/ 3 h 11"/>
                  <a:gd name="T10" fmla="*/ 11 w 19"/>
                  <a:gd name="T11" fmla="*/ 5 h 11"/>
                  <a:gd name="T12" fmla="*/ 15 w 19"/>
                  <a:gd name="T13" fmla="*/ 6 h 11"/>
                  <a:gd name="T14" fmla="*/ 17 w 19"/>
                  <a:gd name="T15" fmla="*/ 6 h 11"/>
                  <a:gd name="T16" fmla="*/ 19 w 19"/>
                  <a:gd name="T17" fmla="*/ 11 h 11"/>
                  <a:gd name="T18" fmla="*/ 17 w 19"/>
                  <a:gd name="T19" fmla="*/ 10 h 11"/>
                  <a:gd name="T20" fmla="*/ 15 w 19"/>
                  <a:gd name="T21" fmla="*/ 10 h 11"/>
                  <a:gd name="T22" fmla="*/ 9 w 19"/>
                  <a:gd name="T23" fmla="*/ 9 h 11"/>
                  <a:gd name="T24" fmla="*/ 5 w 19"/>
                  <a:gd name="T25" fmla="*/ 8 h 11"/>
                  <a:gd name="T26" fmla="*/ 0 w 1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lnTo>
                      <a:pt x="5" y="1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5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1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9" y="9"/>
                    </a:lnTo>
                    <a:lnTo>
                      <a:pt x="5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3" name="Freeform 695">
                <a:extLst>
                  <a:ext uri="{FF2B5EF4-FFF2-40B4-BE49-F238E27FC236}">
                    <a16:creationId xmlns:a16="http://schemas.microsoft.com/office/drawing/2014/main" id="{B0214D9B-202E-E5D8-934A-5277DFF92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" y="2710"/>
                <a:ext cx="1" cy="0"/>
              </a:xfrm>
              <a:custGeom>
                <a:avLst/>
                <a:gdLst>
                  <a:gd name="T0" fmla="*/ 12 w 14"/>
                  <a:gd name="T1" fmla="*/ 5 h 9"/>
                  <a:gd name="T2" fmla="*/ 13 w 14"/>
                  <a:gd name="T3" fmla="*/ 7 h 9"/>
                  <a:gd name="T4" fmla="*/ 14 w 14"/>
                  <a:gd name="T5" fmla="*/ 9 h 9"/>
                  <a:gd name="T6" fmla="*/ 12 w 14"/>
                  <a:gd name="T7" fmla="*/ 9 h 9"/>
                  <a:gd name="T8" fmla="*/ 10 w 14"/>
                  <a:gd name="T9" fmla="*/ 8 h 9"/>
                  <a:gd name="T10" fmla="*/ 8 w 14"/>
                  <a:gd name="T11" fmla="*/ 6 h 9"/>
                  <a:gd name="T12" fmla="*/ 6 w 14"/>
                  <a:gd name="T13" fmla="*/ 4 h 9"/>
                  <a:gd name="T14" fmla="*/ 4 w 14"/>
                  <a:gd name="T15" fmla="*/ 4 h 9"/>
                  <a:gd name="T16" fmla="*/ 2 w 14"/>
                  <a:gd name="T17" fmla="*/ 3 h 9"/>
                  <a:gd name="T18" fmla="*/ 1 w 14"/>
                  <a:gd name="T19" fmla="*/ 1 h 9"/>
                  <a:gd name="T20" fmla="*/ 0 w 14"/>
                  <a:gd name="T21" fmla="*/ 0 h 9"/>
                  <a:gd name="T22" fmla="*/ 2 w 14"/>
                  <a:gd name="T23" fmla="*/ 0 h 9"/>
                  <a:gd name="T24" fmla="*/ 4 w 14"/>
                  <a:gd name="T25" fmla="*/ 1 h 9"/>
                  <a:gd name="T26" fmla="*/ 6 w 14"/>
                  <a:gd name="T27" fmla="*/ 1 h 9"/>
                  <a:gd name="T28" fmla="*/ 10 w 14"/>
                  <a:gd name="T29" fmla="*/ 2 h 9"/>
                  <a:gd name="T30" fmla="*/ 11 w 14"/>
                  <a:gd name="T31" fmla="*/ 3 h 9"/>
                  <a:gd name="T32" fmla="*/ 12 w 14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9">
                    <a:moveTo>
                      <a:pt x="12" y="5"/>
                    </a:moveTo>
                    <a:lnTo>
                      <a:pt x="13" y="7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4" name="Freeform 696">
                <a:extLst>
                  <a:ext uri="{FF2B5EF4-FFF2-40B4-BE49-F238E27FC236}">
                    <a16:creationId xmlns:a16="http://schemas.microsoft.com/office/drawing/2014/main" id="{1784A59B-017B-1973-F053-D7107E65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90"/>
                <a:ext cx="1" cy="0"/>
              </a:xfrm>
              <a:custGeom>
                <a:avLst/>
                <a:gdLst>
                  <a:gd name="T0" fmla="*/ 14 w 16"/>
                  <a:gd name="T1" fmla="*/ 5 h 9"/>
                  <a:gd name="T2" fmla="*/ 15 w 16"/>
                  <a:gd name="T3" fmla="*/ 7 h 9"/>
                  <a:gd name="T4" fmla="*/ 16 w 16"/>
                  <a:gd name="T5" fmla="*/ 9 h 9"/>
                  <a:gd name="T6" fmla="*/ 14 w 16"/>
                  <a:gd name="T7" fmla="*/ 8 h 9"/>
                  <a:gd name="T8" fmla="*/ 11 w 16"/>
                  <a:gd name="T9" fmla="*/ 7 h 9"/>
                  <a:gd name="T10" fmla="*/ 9 w 16"/>
                  <a:gd name="T11" fmla="*/ 6 h 9"/>
                  <a:gd name="T12" fmla="*/ 7 w 16"/>
                  <a:gd name="T13" fmla="*/ 6 h 9"/>
                  <a:gd name="T14" fmla="*/ 5 w 16"/>
                  <a:gd name="T15" fmla="*/ 5 h 9"/>
                  <a:gd name="T16" fmla="*/ 2 w 16"/>
                  <a:gd name="T17" fmla="*/ 4 h 9"/>
                  <a:gd name="T18" fmla="*/ 1 w 16"/>
                  <a:gd name="T19" fmla="*/ 2 h 9"/>
                  <a:gd name="T20" fmla="*/ 0 w 16"/>
                  <a:gd name="T21" fmla="*/ 0 h 9"/>
                  <a:gd name="T22" fmla="*/ 10 w 16"/>
                  <a:gd name="T23" fmla="*/ 3 h 9"/>
                  <a:gd name="T24" fmla="*/ 14 w 16"/>
                  <a:gd name="T2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9">
                    <a:moveTo>
                      <a:pt x="14" y="5"/>
                    </a:moveTo>
                    <a:lnTo>
                      <a:pt x="15" y="7"/>
                    </a:lnTo>
                    <a:lnTo>
                      <a:pt x="16" y="9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5" name="Freeform 697">
                <a:extLst>
                  <a:ext uri="{FF2B5EF4-FFF2-40B4-BE49-F238E27FC236}">
                    <a16:creationId xmlns:a16="http://schemas.microsoft.com/office/drawing/2014/main" id="{EAFB8438-B724-CCF4-2E21-DEDF3E3BE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" y="2689"/>
                <a:ext cx="0" cy="0"/>
              </a:xfrm>
              <a:custGeom>
                <a:avLst/>
                <a:gdLst>
                  <a:gd name="T0" fmla="*/ 9 w 11"/>
                  <a:gd name="T1" fmla="*/ 9 h 9"/>
                  <a:gd name="T2" fmla="*/ 7 w 11"/>
                  <a:gd name="T3" fmla="*/ 9 h 9"/>
                  <a:gd name="T4" fmla="*/ 3 w 11"/>
                  <a:gd name="T5" fmla="*/ 8 h 9"/>
                  <a:gd name="T6" fmla="*/ 2 w 11"/>
                  <a:gd name="T7" fmla="*/ 6 h 9"/>
                  <a:gd name="T8" fmla="*/ 2 w 11"/>
                  <a:gd name="T9" fmla="*/ 4 h 9"/>
                  <a:gd name="T10" fmla="*/ 1 w 11"/>
                  <a:gd name="T11" fmla="*/ 2 h 9"/>
                  <a:gd name="T12" fmla="*/ 0 w 11"/>
                  <a:gd name="T13" fmla="*/ 0 h 9"/>
                  <a:gd name="T14" fmla="*/ 2 w 11"/>
                  <a:gd name="T15" fmla="*/ 0 h 9"/>
                  <a:gd name="T16" fmla="*/ 4 w 11"/>
                  <a:gd name="T17" fmla="*/ 1 h 9"/>
                  <a:gd name="T18" fmla="*/ 7 w 11"/>
                  <a:gd name="T19" fmla="*/ 2 h 9"/>
                  <a:gd name="T20" fmla="*/ 9 w 11"/>
                  <a:gd name="T21" fmla="*/ 3 h 9"/>
                  <a:gd name="T22" fmla="*/ 11 w 11"/>
                  <a:gd name="T23" fmla="*/ 5 h 9"/>
                  <a:gd name="T24" fmla="*/ 11 w 11"/>
                  <a:gd name="T25" fmla="*/ 7 h 9"/>
                  <a:gd name="T26" fmla="*/ 9 w 11"/>
                  <a:gd name="T27" fmla="*/ 6 h 9"/>
                  <a:gd name="T28" fmla="*/ 7 w 11"/>
                  <a:gd name="T29" fmla="*/ 5 h 9"/>
                  <a:gd name="T30" fmla="*/ 8 w 11"/>
                  <a:gd name="T31" fmla="*/ 7 h 9"/>
                  <a:gd name="T32" fmla="*/ 9 w 11"/>
                  <a:gd name="T3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lnTo>
                      <a:pt x="7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6" name="Freeform 698">
                <a:extLst>
                  <a:ext uri="{FF2B5EF4-FFF2-40B4-BE49-F238E27FC236}">
                    <a16:creationId xmlns:a16="http://schemas.microsoft.com/office/drawing/2014/main" id="{0C09B955-2BAD-C7BA-581F-CA6E4B3E8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2689"/>
                <a:ext cx="1" cy="1"/>
              </a:xfrm>
              <a:custGeom>
                <a:avLst/>
                <a:gdLst>
                  <a:gd name="T0" fmla="*/ 7 w 11"/>
                  <a:gd name="T1" fmla="*/ 17 h 18"/>
                  <a:gd name="T2" fmla="*/ 5 w 11"/>
                  <a:gd name="T3" fmla="*/ 13 h 18"/>
                  <a:gd name="T4" fmla="*/ 3 w 11"/>
                  <a:gd name="T5" fmla="*/ 9 h 18"/>
                  <a:gd name="T6" fmla="*/ 0 w 11"/>
                  <a:gd name="T7" fmla="*/ 0 h 18"/>
                  <a:gd name="T8" fmla="*/ 2 w 11"/>
                  <a:gd name="T9" fmla="*/ 1 h 18"/>
                  <a:gd name="T10" fmla="*/ 4 w 11"/>
                  <a:gd name="T11" fmla="*/ 2 h 18"/>
                  <a:gd name="T12" fmla="*/ 5 w 11"/>
                  <a:gd name="T13" fmla="*/ 3 h 18"/>
                  <a:gd name="T14" fmla="*/ 6 w 11"/>
                  <a:gd name="T15" fmla="*/ 5 h 18"/>
                  <a:gd name="T16" fmla="*/ 7 w 11"/>
                  <a:gd name="T17" fmla="*/ 8 h 18"/>
                  <a:gd name="T18" fmla="*/ 8 w 11"/>
                  <a:gd name="T19" fmla="*/ 10 h 18"/>
                  <a:gd name="T20" fmla="*/ 9 w 11"/>
                  <a:gd name="T21" fmla="*/ 14 h 18"/>
                  <a:gd name="T22" fmla="*/ 10 w 11"/>
                  <a:gd name="T23" fmla="*/ 16 h 18"/>
                  <a:gd name="T24" fmla="*/ 11 w 11"/>
                  <a:gd name="T25" fmla="*/ 18 h 18"/>
                  <a:gd name="T26" fmla="*/ 9 w 11"/>
                  <a:gd name="T27" fmla="*/ 17 h 18"/>
                  <a:gd name="T28" fmla="*/ 7 w 11"/>
                  <a:gd name="T2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8">
                    <a:moveTo>
                      <a:pt x="7" y="17"/>
                    </a:moveTo>
                    <a:lnTo>
                      <a:pt x="5" y="13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8"/>
                    </a:lnTo>
                    <a:lnTo>
                      <a:pt x="8" y="10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9" y="17"/>
                    </a:lnTo>
                    <a:lnTo>
                      <a:pt x="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7" name="Freeform 699">
                <a:extLst>
                  <a:ext uri="{FF2B5EF4-FFF2-40B4-BE49-F238E27FC236}">
                    <a16:creationId xmlns:a16="http://schemas.microsoft.com/office/drawing/2014/main" id="{0CB9260F-E4D5-9779-2B37-61596101C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88"/>
                <a:ext cx="1" cy="1"/>
              </a:xfrm>
              <a:custGeom>
                <a:avLst/>
                <a:gdLst>
                  <a:gd name="T0" fmla="*/ 4 w 10"/>
                  <a:gd name="T1" fmla="*/ 9 h 15"/>
                  <a:gd name="T2" fmla="*/ 2 w 10"/>
                  <a:gd name="T3" fmla="*/ 4 h 15"/>
                  <a:gd name="T4" fmla="*/ 1 w 10"/>
                  <a:gd name="T5" fmla="*/ 2 h 15"/>
                  <a:gd name="T6" fmla="*/ 0 w 10"/>
                  <a:gd name="T7" fmla="*/ 0 h 15"/>
                  <a:gd name="T8" fmla="*/ 3 w 10"/>
                  <a:gd name="T9" fmla="*/ 1 h 15"/>
                  <a:gd name="T10" fmla="*/ 5 w 10"/>
                  <a:gd name="T11" fmla="*/ 2 h 15"/>
                  <a:gd name="T12" fmla="*/ 6 w 10"/>
                  <a:gd name="T13" fmla="*/ 4 h 15"/>
                  <a:gd name="T14" fmla="*/ 7 w 10"/>
                  <a:gd name="T15" fmla="*/ 6 h 15"/>
                  <a:gd name="T16" fmla="*/ 8 w 10"/>
                  <a:gd name="T17" fmla="*/ 9 h 15"/>
                  <a:gd name="T18" fmla="*/ 8 w 10"/>
                  <a:gd name="T19" fmla="*/ 11 h 15"/>
                  <a:gd name="T20" fmla="*/ 9 w 10"/>
                  <a:gd name="T21" fmla="*/ 13 h 15"/>
                  <a:gd name="T22" fmla="*/ 10 w 10"/>
                  <a:gd name="T23" fmla="*/ 15 h 15"/>
                  <a:gd name="T24" fmla="*/ 8 w 10"/>
                  <a:gd name="T25" fmla="*/ 14 h 15"/>
                  <a:gd name="T26" fmla="*/ 6 w 10"/>
                  <a:gd name="T27" fmla="*/ 13 h 15"/>
                  <a:gd name="T28" fmla="*/ 3 w 10"/>
                  <a:gd name="T29" fmla="*/ 13 h 15"/>
                  <a:gd name="T30" fmla="*/ 1 w 10"/>
                  <a:gd name="T31" fmla="*/ 12 h 15"/>
                  <a:gd name="T32" fmla="*/ 0 w 10"/>
                  <a:gd name="T33" fmla="*/ 10 h 15"/>
                  <a:gd name="T34" fmla="*/ 0 w 10"/>
                  <a:gd name="T35" fmla="*/ 7 h 15"/>
                  <a:gd name="T36" fmla="*/ 2 w 10"/>
                  <a:gd name="T37" fmla="*/ 9 h 15"/>
                  <a:gd name="T38" fmla="*/ 4 w 10"/>
                  <a:gd name="T3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5">
                    <a:moveTo>
                      <a:pt x="4" y="9"/>
                    </a:move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0" y="15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8" name="Freeform 700">
                <a:extLst>
                  <a:ext uri="{FF2B5EF4-FFF2-40B4-BE49-F238E27FC236}">
                    <a16:creationId xmlns:a16="http://schemas.microsoft.com/office/drawing/2014/main" id="{B6FED39E-6534-C27F-8A92-2C1B65D48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86"/>
                <a:ext cx="1" cy="2"/>
              </a:xfrm>
              <a:custGeom>
                <a:avLst/>
                <a:gdLst>
                  <a:gd name="T0" fmla="*/ 6 w 25"/>
                  <a:gd name="T1" fmla="*/ 24 h 29"/>
                  <a:gd name="T2" fmla="*/ 2 w 25"/>
                  <a:gd name="T3" fmla="*/ 15 h 29"/>
                  <a:gd name="T4" fmla="*/ 0 w 25"/>
                  <a:gd name="T5" fmla="*/ 11 h 29"/>
                  <a:gd name="T6" fmla="*/ 5 w 25"/>
                  <a:gd name="T7" fmla="*/ 12 h 29"/>
                  <a:gd name="T8" fmla="*/ 7 w 25"/>
                  <a:gd name="T9" fmla="*/ 13 h 29"/>
                  <a:gd name="T10" fmla="*/ 10 w 25"/>
                  <a:gd name="T11" fmla="*/ 14 h 29"/>
                  <a:gd name="T12" fmla="*/ 12 w 25"/>
                  <a:gd name="T13" fmla="*/ 15 h 29"/>
                  <a:gd name="T14" fmla="*/ 14 w 25"/>
                  <a:gd name="T15" fmla="*/ 16 h 29"/>
                  <a:gd name="T16" fmla="*/ 13 w 25"/>
                  <a:gd name="T17" fmla="*/ 14 h 29"/>
                  <a:gd name="T18" fmla="*/ 12 w 25"/>
                  <a:gd name="T19" fmla="*/ 12 h 29"/>
                  <a:gd name="T20" fmla="*/ 14 w 25"/>
                  <a:gd name="T21" fmla="*/ 12 h 29"/>
                  <a:gd name="T22" fmla="*/ 17 w 25"/>
                  <a:gd name="T23" fmla="*/ 13 h 29"/>
                  <a:gd name="T24" fmla="*/ 13 w 25"/>
                  <a:gd name="T25" fmla="*/ 4 h 29"/>
                  <a:gd name="T26" fmla="*/ 12 w 25"/>
                  <a:gd name="T27" fmla="*/ 2 h 29"/>
                  <a:gd name="T28" fmla="*/ 11 w 25"/>
                  <a:gd name="T29" fmla="*/ 0 h 29"/>
                  <a:gd name="T30" fmla="*/ 14 w 25"/>
                  <a:gd name="T31" fmla="*/ 1 h 29"/>
                  <a:gd name="T32" fmla="*/ 16 w 25"/>
                  <a:gd name="T33" fmla="*/ 2 h 29"/>
                  <a:gd name="T34" fmla="*/ 17 w 25"/>
                  <a:gd name="T35" fmla="*/ 4 h 29"/>
                  <a:gd name="T36" fmla="*/ 17 w 25"/>
                  <a:gd name="T37" fmla="*/ 7 h 29"/>
                  <a:gd name="T38" fmla="*/ 22 w 25"/>
                  <a:gd name="T39" fmla="*/ 15 h 29"/>
                  <a:gd name="T40" fmla="*/ 24 w 25"/>
                  <a:gd name="T41" fmla="*/ 19 h 29"/>
                  <a:gd name="T42" fmla="*/ 25 w 25"/>
                  <a:gd name="T43" fmla="*/ 21 h 29"/>
                  <a:gd name="T44" fmla="*/ 25 w 25"/>
                  <a:gd name="T45" fmla="*/ 24 h 29"/>
                  <a:gd name="T46" fmla="*/ 23 w 25"/>
                  <a:gd name="T47" fmla="*/ 23 h 29"/>
                  <a:gd name="T48" fmla="*/ 21 w 25"/>
                  <a:gd name="T49" fmla="*/ 21 h 29"/>
                  <a:gd name="T50" fmla="*/ 16 w 25"/>
                  <a:gd name="T51" fmla="*/ 20 h 29"/>
                  <a:gd name="T52" fmla="*/ 13 w 25"/>
                  <a:gd name="T53" fmla="*/ 19 h 29"/>
                  <a:gd name="T54" fmla="*/ 11 w 25"/>
                  <a:gd name="T55" fmla="*/ 18 h 29"/>
                  <a:gd name="T56" fmla="*/ 12 w 25"/>
                  <a:gd name="T57" fmla="*/ 20 h 29"/>
                  <a:gd name="T58" fmla="*/ 13 w 25"/>
                  <a:gd name="T59" fmla="*/ 23 h 29"/>
                  <a:gd name="T60" fmla="*/ 15 w 25"/>
                  <a:gd name="T61" fmla="*/ 27 h 29"/>
                  <a:gd name="T62" fmla="*/ 10 w 25"/>
                  <a:gd name="T63" fmla="*/ 25 h 29"/>
                  <a:gd name="T64" fmla="*/ 11 w 25"/>
                  <a:gd name="T65" fmla="*/ 27 h 29"/>
                  <a:gd name="T66" fmla="*/ 12 w 25"/>
                  <a:gd name="T67" fmla="*/ 29 h 29"/>
                  <a:gd name="T68" fmla="*/ 10 w 25"/>
                  <a:gd name="T69" fmla="*/ 28 h 29"/>
                  <a:gd name="T70" fmla="*/ 8 w 25"/>
                  <a:gd name="T71" fmla="*/ 28 h 29"/>
                  <a:gd name="T72" fmla="*/ 7 w 25"/>
                  <a:gd name="T73" fmla="*/ 26 h 29"/>
                  <a:gd name="T74" fmla="*/ 6 w 25"/>
                  <a:gd name="T7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9">
                    <a:moveTo>
                      <a:pt x="6" y="24"/>
                    </a:moveTo>
                    <a:lnTo>
                      <a:pt x="2" y="15"/>
                    </a:lnTo>
                    <a:lnTo>
                      <a:pt x="0" y="11"/>
                    </a:lnTo>
                    <a:lnTo>
                      <a:pt x="5" y="12"/>
                    </a:lnTo>
                    <a:lnTo>
                      <a:pt x="7" y="13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3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7" y="13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7" y="4"/>
                    </a:lnTo>
                    <a:lnTo>
                      <a:pt x="17" y="7"/>
                    </a:lnTo>
                    <a:lnTo>
                      <a:pt x="22" y="15"/>
                    </a:lnTo>
                    <a:lnTo>
                      <a:pt x="24" y="19"/>
                    </a:lnTo>
                    <a:lnTo>
                      <a:pt x="25" y="21"/>
                    </a:lnTo>
                    <a:lnTo>
                      <a:pt x="25" y="24"/>
                    </a:lnTo>
                    <a:lnTo>
                      <a:pt x="23" y="23"/>
                    </a:lnTo>
                    <a:lnTo>
                      <a:pt x="21" y="21"/>
                    </a:lnTo>
                    <a:lnTo>
                      <a:pt x="16" y="20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5" y="27"/>
                    </a:lnTo>
                    <a:lnTo>
                      <a:pt x="10" y="25"/>
                    </a:lnTo>
                    <a:lnTo>
                      <a:pt x="11" y="27"/>
                    </a:lnTo>
                    <a:lnTo>
                      <a:pt x="12" y="29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7" y="26"/>
                    </a:lnTo>
                    <a:lnTo>
                      <a:pt x="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59" name="Freeform 701">
                <a:extLst>
                  <a:ext uri="{FF2B5EF4-FFF2-40B4-BE49-F238E27FC236}">
                    <a16:creationId xmlns:a16="http://schemas.microsoft.com/office/drawing/2014/main" id="{692BBBCB-9F87-33E1-E9D2-1C85846FF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2684"/>
                <a:ext cx="1" cy="1"/>
              </a:xfrm>
              <a:custGeom>
                <a:avLst/>
                <a:gdLst>
                  <a:gd name="T0" fmla="*/ 14 w 14"/>
                  <a:gd name="T1" fmla="*/ 17 h 17"/>
                  <a:gd name="T2" fmla="*/ 10 w 14"/>
                  <a:gd name="T3" fmla="*/ 15 h 17"/>
                  <a:gd name="T4" fmla="*/ 8 w 14"/>
                  <a:gd name="T5" fmla="*/ 14 h 17"/>
                  <a:gd name="T6" fmla="*/ 6 w 14"/>
                  <a:gd name="T7" fmla="*/ 13 h 17"/>
                  <a:gd name="T8" fmla="*/ 5 w 14"/>
                  <a:gd name="T9" fmla="*/ 11 h 17"/>
                  <a:gd name="T10" fmla="*/ 4 w 14"/>
                  <a:gd name="T11" fmla="*/ 9 h 17"/>
                  <a:gd name="T12" fmla="*/ 3 w 14"/>
                  <a:gd name="T13" fmla="*/ 4 h 17"/>
                  <a:gd name="T14" fmla="*/ 2 w 14"/>
                  <a:gd name="T15" fmla="*/ 2 h 17"/>
                  <a:gd name="T16" fmla="*/ 0 w 14"/>
                  <a:gd name="T17" fmla="*/ 0 h 17"/>
                  <a:gd name="T18" fmla="*/ 3 w 14"/>
                  <a:gd name="T19" fmla="*/ 1 h 17"/>
                  <a:gd name="T20" fmla="*/ 5 w 14"/>
                  <a:gd name="T21" fmla="*/ 2 h 17"/>
                  <a:gd name="T22" fmla="*/ 6 w 14"/>
                  <a:gd name="T23" fmla="*/ 4 h 17"/>
                  <a:gd name="T24" fmla="*/ 7 w 14"/>
                  <a:gd name="T25" fmla="*/ 6 h 17"/>
                  <a:gd name="T26" fmla="*/ 9 w 14"/>
                  <a:gd name="T27" fmla="*/ 7 h 17"/>
                  <a:gd name="T28" fmla="*/ 11 w 14"/>
                  <a:gd name="T29" fmla="*/ 9 h 17"/>
                  <a:gd name="T30" fmla="*/ 12 w 14"/>
                  <a:gd name="T31" fmla="*/ 11 h 17"/>
                  <a:gd name="T32" fmla="*/ 13 w 14"/>
                  <a:gd name="T33" fmla="*/ 13 h 17"/>
                  <a:gd name="T34" fmla="*/ 14 w 14"/>
                  <a:gd name="T3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0" y="15"/>
                    </a:lnTo>
                    <a:lnTo>
                      <a:pt x="8" y="14"/>
                    </a:lnTo>
                    <a:lnTo>
                      <a:pt x="6" y="13"/>
                    </a:lnTo>
                    <a:lnTo>
                      <a:pt x="5" y="11"/>
                    </a:lnTo>
                    <a:lnTo>
                      <a:pt x="4" y="9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2" y="11"/>
                    </a:lnTo>
                    <a:lnTo>
                      <a:pt x="13" y="13"/>
                    </a:lnTo>
                    <a:lnTo>
                      <a:pt x="1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0" name="Freeform 702">
                <a:extLst>
                  <a:ext uri="{FF2B5EF4-FFF2-40B4-BE49-F238E27FC236}">
                    <a16:creationId xmlns:a16="http://schemas.microsoft.com/office/drawing/2014/main" id="{DA6B97E3-BE2F-FA68-C770-7065693D0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" y="2683"/>
                <a:ext cx="1" cy="1"/>
              </a:xfrm>
              <a:custGeom>
                <a:avLst/>
                <a:gdLst>
                  <a:gd name="T0" fmla="*/ 6 w 14"/>
                  <a:gd name="T1" fmla="*/ 21 h 22"/>
                  <a:gd name="T2" fmla="*/ 5 w 14"/>
                  <a:gd name="T3" fmla="*/ 16 h 22"/>
                  <a:gd name="T4" fmla="*/ 4 w 14"/>
                  <a:gd name="T5" fmla="*/ 14 h 22"/>
                  <a:gd name="T6" fmla="*/ 3 w 14"/>
                  <a:gd name="T7" fmla="*/ 12 h 22"/>
                  <a:gd name="T8" fmla="*/ 3 w 14"/>
                  <a:gd name="T9" fmla="*/ 10 h 22"/>
                  <a:gd name="T10" fmla="*/ 2 w 14"/>
                  <a:gd name="T11" fmla="*/ 8 h 22"/>
                  <a:gd name="T12" fmla="*/ 1 w 14"/>
                  <a:gd name="T13" fmla="*/ 5 h 22"/>
                  <a:gd name="T14" fmla="*/ 0 w 14"/>
                  <a:gd name="T15" fmla="*/ 3 h 22"/>
                  <a:gd name="T16" fmla="*/ 2 w 14"/>
                  <a:gd name="T17" fmla="*/ 4 h 22"/>
                  <a:gd name="T18" fmla="*/ 4 w 14"/>
                  <a:gd name="T19" fmla="*/ 5 h 22"/>
                  <a:gd name="T20" fmla="*/ 4 w 14"/>
                  <a:gd name="T21" fmla="*/ 3 h 22"/>
                  <a:gd name="T22" fmla="*/ 3 w 14"/>
                  <a:gd name="T23" fmla="*/ 0 h 22"/>
                  <a:gd name="T24" fmla="*/ 5 w 14"/>
                  <a:gd name="T25" fmla="*/ 1 h 22"/>
                  <a:gd name="T26" fmla="*/ 7 w 14"/>
                  <a:gd name="T27" fmla="*/ 3 h 22"/>
                  <a:gd name="T28" fmla="*/ 8 w 14"/>
                  <a:gd name="T29" fmla="*/ 5 h 22"/>
                  <a:gd name="T30" fmla="*/ 9 w 14"/>
                  <a:gd name="T31" fmla="*/ 7 h 22"/>
                  <a:gd name="T32" fmla="*/ 10 w 14"/>
                  <a:gd name="T33" fmla="*/ 9 h 22"/>
                  <a:gd name="T34" fmla="*/ 10 w 14"/>
                  <a:gd name="T35" fmla="*/ 11 h 22"/>
                  <a:gd name="T36" fmla="*/ 12 w 14"/>
                  <a:gd name="T37" fmla="*/ 13 h 22"/>
                  <a:gd name="T38" fmla="*/ 13 w 14"/>
                  <a:gd name="T39" fmla="*/ 15 h 22"/>
                  <a:gd name="T40" fmla="*/ 14 w 14"/>
                  <a:gd name="T41" fmla="*/ 17 h 22"/>
                  <a:gd name="T42" fmla="*/ 14 w 14"/>
                  <a:gd name="T43" fmla="*/ 20 h 22"/>
                  <a:gd name="T44" fmla="*/ 12 w 14"/>
                  <a:gd name="T45" fmla="*/ 18 h 22"/>
                  <a:gd name="T46" fmla="*/ 9 w 14"/>
                  <a:gd name="T47" fmla="*/ 17 h 22"/>
                  <a:gd name="T48" fmla="*/ 10 w 14"/>
                  <a:gd name="T49" fmla="*/ 20 h 22"/>
                  <a:gd name="T50" fmla="*/ 12 w 14"/>
                  <a:gd name="T51" fmla="*/ 22 h 22"/>
                  <a:gd name="T52" fmla="*/ 9 w 14"/>
                  <a:gd name="T53" fmla="*/ 22 h 22"/>
                  <a:gd name="T54" fmla="*/ 6 w 14"/>
                  <a:gd name="T5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22">
                    <a:moveTo>
                      <a:pt x="6" y="21"/>
                    </a:moveTo>
                    <a:lnTo>
                      <a:pt x="5" y="16"/>
                    </a:lnTo>
                    <a:lnTo>
                      <a:pt x="4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4" y="17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1" name="Freeform 703">
                <a:extLst>
                  <a:ext uri="{FF2B5EF4-FFF2-40B4-BE49-F238E27FC236}">
                    <a16:creationId xmlns:a16="http://schemas.microsoft.com/office/drawing/2014/main" id="{A8EE4208-BA52-2DDF-35B7-37803F22A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" y="2683"/>
                <a:ext cx="2" cy="2"/>
              </a:xfrm>
              <a:custGeom>
                <a:avLst/>
                <a:gdLst>
                  <a:gd name="T0" fmla="*/ 15 w 17"/>
                  <a:gd name="T1" fmla="*/ 20 h 20"/>
                  <a:gd name="T2" fmla="*/ 13 w 17"/>
                  <a:gd name="T3" fmla="*/ 19 h 20"/>
                  <a:gd name="T4" fmla="*/ 11 w 17"/>
                  <a:gd name="T5" fmla="*/ 19 h 20"/>
                  <a:gd name="T6" fmla="*/ 9 w 17"/>
                  <a:gd name="T7" fmla="*/ 17 h 20"/>
                  <a:gd name="T8" fmla="*/ 9 w 17"/>
                  <a:gd name="T9" fmla="*/ 15 h 20"/>
                  <a:gd name="T10" fmla="*/ 8 w 17"/>
                  <a:gd name="T11" fmla="*/ 11 h 20"/>
                  <a:gd name="T12" fmla="*/ 7 w 17"/>
                  <a:gd name="T13" fmla="*/ 9 h 20"/>
                  <a:gd name="T14" fmla="*/ 5 w 17"/>
                  <a:gd name="T15" fmla="*/ 9 h 20"/>
                  <a:gd name="T16" fmla="*/ 3 w 17"/>
                  <a:gd name="T17" fmla="*/ 8 h 20"/>
                  <a:gd name="T18" fmla="*/ 2 w 17"/>
                  <a:gd name="T19" fmla="*/ 6 h 20"/>
                  <a:gd name="T20" fmla="*/ 1 w 17"/>
                  <a:gd name="T21" fmla="*/ 4 h 20"/>
                  <a:gd name="T22" fmla="*/ 0 w 17"/>
                  <a:gd name="T23" fmla="*/ 0 h 20"/>
                  <a:gd name="T24" fmla="*/ 2 w 17"/>
                  <a:gd name="T25" fmla="*/ 0 h 20"/>
                  <a:gd name="T26" fmla="*/ 4 w 17"/>
                  <a:gd name="T27" fmla="*/ 1 h 20"/>
                  <a:gd name="T28" fmla="*/ 5 w 17"/>
                  <a:gd name="T29" fmla="*/ 3 h 20"/>
                  <a:gd name="T30" fmla="*/ 6 w 17"/>
                  <a:gd name="T31" fmla="*/ 5 h 20"/>
                  <a:gd name="T32" fmla="*/ 8 w 17"/>
                  <a:gd name="T33" fmla="*/ 6 h 20"/>
                  <a:gd name="T34" fmla="*/ 11 w 17"/>
                  <a:gd name="T35" fmla="*/ 7 h 20"/>
                  <a:gd name="T36" fmla="*/ 13 w 17"/>
                  <a:gd name="T37" fmla="*/ 8 h 20"/>
                  <a:gd name="T38" fmla="*/ 15 w 17"/>
                  <a:gd name="T39" fmla="*/ 9 h 20"/>
                  <a:gd name="T40" fmla="*/ 16 w 17"/>
                  <a:gd name="T41" fmla="*/ 11 h 20"/>
                  <a:gd name="T42" fmla="*/ 17 w 17"/>
                  <a:gd name="T43" fmla="*/ 14 h 20"/>
                  <a:gd name="T44" fmla="*/ 14 w 17"/>
                  <a:gd name="T45" fmla="*/ 13 h 20"/>
                  <a:gd name="T46" fmla="*/ 12 w 17"/>
                  <a:gd name="T47" fmla="*/ 11 h 20"/>
                  <a:gd name="T48" fmla="*/ 13 w 17"/>
                  <a:gd name="T49" fmla="*/ 14 h 20"/>
                  <a:gd name="T50" fmla="*/ 14 w 17"/>
                  <a:gd name="T51" fmla="*/ 16 h 20"/>
                  <a:gd name="T52" fmla="*/ 15 w 17"/>
                  <a:gd name="T5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20">
                    <a:moveTo>
                      <a:pt x="15" y="20"/>
                    </a:moveTo>
                    <a:lnTo>
                      <a:pt x="13" y="19"/>
                    </a:lnTo>
                    <a:lnTo>
                      <a:pt x="11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8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3" y="8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17" y="14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3" y="14"/>
                    </a:lnTo>
                    <a:lnTo>
                      <a:pt x="14" y="16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2" name="Freeform 704">
                <a:extLst>
                  <a:ext uri="{FF2B5EF4-FFF2-40B4-BE49-F238E27FC236}">
                    <a16:creationId xmlns:a16="http://schemas.microsoft.com/office/drawing/2014/main" id="{50E05290-2C54-CE70-979C-6E1ABB9DA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9" y="2683"/>
                <a:ext cx="1" cy="1"/>
              </a:xfrm>
              <a:custGeom>
                <a:avLst/>
                <a:gdLst>
                  <a:gd name="T0" fmla="*/ 10 w 12"/>
                  <a:gd name="T1" fmla="*/ 8 h 12"/>
                  <a:gd name="T2" fmla="*/ 11 w 12"/>
                  <a:gd name="T3" fmla="*/ 10 h 12"/>
                  <a:gd name="T4" fmla="*/ 12 w 12"/>
                  <a:gd name="T5" fmla="*/ 12 h 12"/>
                  <a:gd name="T6" fmla="*/ 10 w 12"/>
                  <a:gd name="T7" fmla="*/ 12 h 12"/>
                  <a:gd name="T8" fmla="*/ 7 w 12"/>
                  <a:gd name="T9" fmla="*/ 10 h 12"/>
                  <a:gd name="T10" fmla="*/ 7 w 12"/>
                  <a:gd name="T11" fmla="*/ 8 h 12"/>
                  <a:gd name="T12" fmla="*/ 6 w 12"/>
                  <a:gd name="T13" fmla="*/ 6 h 12"/>
                  <a:gd name="T14" fmla="*/ 4 w 12"/>
                  <a:gd name="T15" fmla="*/ 5 h 12"/>
                  <a:gd name="T16" fmla="*/ 2 w 12"/>
                  <a:gd name="T17" fmla="*/ 4 h 12"/>
                  <a:gd name="T18" fmla="*/ 1 w 12"/>
                  <a:gd name="T19" fmla="*/ 2 h 12"/>
                  <a:gd name="T20" fmla="*/ 0 w 12"/>
                  <a:gd name="T21" fmla="*/ 0 h 12"/>
                  <a:gd name="T22" fmla="*/ 2 w 12"/>
                  <a:gd name="T23" fmla="*/ 1 h 12"/>
                  <a:gd name="T24" fmla="*/ 4 w 12"/>
                  <a:gd name="T25" fmla="*/ 2 h 12"/>
                  <a:gd name="T26" fmla="*/ 6 w 12"/>
                  <a:gd name="T27" fmla="*/ 3 h 12"/>
                  <a:gd name="T28" fmla="*/ 8 w 12"/>
                  <a:gd name="T29" fmla="*/ 4 h 12"/>
                  <a:gd name="T30" fmla="*/ 9 w 12"/>
                  <a:gd name="T31" fmla="*/ 6 h 12"/>
                  <a:gd name="T32" fmla="*/ 10 w 12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2">
                    <a:moveTo>
                      <a:pt x="10" y="8"/>
                    </a:moveTo>
                    <a:lnTo>
                      <a:pt x="11" y="10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3" name="Freeform 705">
                <a:extLst>
                  <a:ext uri="{FF2B5EF4-FFF2-40B4-BE49-F238E27FC236}">
                    <a16:creationId xmlns:a16="http://schemas.microsoft.com/office/drawing/2014/main" id="{85356408-080B-F4B4-B291-6D3465582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6" y="2684"/>
                <a:ext cx="43" cy="59"/>
              </a:xfrm>
              <a:custGeom>
                <a:avLst/>
                <a:gdLst>
                  <a:gd name="T0" fmla="*/ 607 w 676"/>
                  <a:gd name="T1" fmla="*/ 96 h 944"/>
                  <a:gd name="T2" fmla="*/ 583 w 676"/>
                  <a:gd name="T3" fmla="*/ 120 h 944"/>
                  <a:gd name="T4" fmla="*/ 567 w 676"/>
                  <a:gd name="T5" fmla="*/ 127 h 944"/>
                  <a:gd name="T6" fmla="*/ 478 w 676"/>
                  <a:gd name="T7" fmla="*/ 187 h 944"/>
                  <a:gd name="T8" fmla="*/ 415 w 676"/>
                  <a:gd name="T9" fmla="*/ 282 h 944"/>
                  <a:gd name="T10" fmla="*/ 391 w 676"/>
                  <a:gd name="T11" fmla="*/ 312 h 944"/>
                  <a:gd name="T12" fmla="*/ 368 w 676"/>
                  <a:gd name="T13" fmla="*/ 328 h 944"/>
                  <a:gd name="T14" fmla="*/ 284 w 676"/>
                  <a:gd name="T15" fmla="*/ 468 h 944"/>
                  <a:gd name="T16" fmla="*/ 229 w 676"/>
                  <a:gd name="T17" fmla="*/ 500 h 944"/>
                  <a:gd name="T18" fmla="*/ 195 w 676"/>
                  <a:gd name="T19" fmla="*/ 588 h 944"/>
                  <a:gd name="T20" fmla="*/ 109 w 676"/>
                  <a:gd name="T21" fmla="*/ 756 h 944"/>
                  <a:gd name="T22" fmla="*/ 74 w 676"/>
                  <a:gd name="T23" fmla="*/ 820 h 944"/>
                  <a:gd name="T24" fmla="*/ 67 w 676"/>
                  <a:gd name="T25" fmla="*/ 919 h 944"/>
                  <a:gd name="T26" fmla="*/ 90 w 676"/>
                  <a:gd name="T27" fmla="*/ 845 h 944"/>
                  <a:gd name="T28" fmla="*/ 14 w 676"/>
                  <a:gd name="T29" fmla="*/ 903 h 944"/>
                  <a:gd name="T30" fmla="*/ 10 w 676"/>
                  <a:gd name="T31" fmla="*/ 855 h 944"/>
                  <a:gd name="T32" fmla="*/ 59 w 676"/>
                  <a:gd name="T33" fmla="*/ 836 h 944"/>
                  <a:gd name="T34" fmla="*/ 48 w 676"/>
                  <a:gd name="T35" fmla="*/ 779 h 944"/>
                  <a:gd name="T36" fmla="*/ 75 w 676"/>
                  <a:gd name="T37" fmla="*/ 736 h 944"/>
                  <a:gd name="T38" fmla="*/ 102 w 676"/>
                  <a:gd name="T39" fmla="*/ 702 h 944"/>
                  <a:gd name="T40" fmla="*/ 105 w 676"/>
                  <a:gd name="T41" fmla="*/ 655 h 944"/>
                  <a:gd name="T42" fmla="*/ 134 w 676"/>
                  <a:gd name="T43" fmla="*/ 608 h 944"/>
                  <a:gd name="T44" fmla="*/ 159 w 676"/>
                  <a:gd name="T45" fmla="*/ 568 h 944"/>
                  <a:gd name="T46" fmla="*/ 191 w 676"/>
                  <a:gd name="T47" fmla="*/ 520 h 944"/>
                  <a:gd name="T48" fmla="*/ 222 w 676"/>
                  <a:gd name="T49" fmla="*/ 476 h 944"/>
                  <a:gd name="T50" fmla="*/ 264 w 676"/>
                  <a:gd name="T51" fmla="*/ 444 h 944"/>
                  <a:gd name="T52" fmla="*/ 278 w 676"/>
                  <a:gd name="T53" fmla="*/ 406 h 944"/>
                  <a:gd name="T54" fmla="*/ 308 w 676"/>
                  <a:gd name="T55" fmla="*/ 351 h 944"/>
                  <a:gd name="T56" fmla="*/ 331 w 676"/>
                  <a:gd name="T57" fmla="*/ 314 h 944"/>
                  <a:gd name="T58" fmla="*/ 360 w 676"/>
                  <a:gd name="T59" fmla="*/ 278 h 944"/>
                  <a:gd name="T60" fmla="*/ 404 w 676"/>
                  <a:gd name="T61" fmla="*/ 239 h 944"/>
                  <a:gd name="T62" fmla="*/ 428 w 676"/>
                  <a:gd name="T63" fmla="*/ 210 h 944"/>
                  <a:gd name="T64" fmla="*/ 455 w 676"/>
                  <a:gd name="T65" fmla="*/ 169 h 944"/>
                  <a:gd name="T66" fmla="*/ 490 w 676"/>
                  <a:gd name="T67" fmla="*/ 128 h 944"/>
                  <a:gd name="T68" fmla="*/ 526 w 676"/>
                  <a:gd name="T69" fmla="*/ 90 h 944"/>
                  <a:gd name="T70" fmla="*/ 561 w 676"/>
                  <a:gd name="T71" fmla="*/ 64 h 944"/>
                  <a:gd name="T72" fmla="*/ 596 w 676"/>
                  <a:gd name="T73" fmla="*/ 27 h 944"/>
                  <a:gd name="T74" fmla="*/ 667 w 676"/>
                  <a:gd name="T75" fmla="*/ 43 h 944"/>
                  <a:gd name="T76" fmla="*/ 653 w 676"/>
                  <a:gd name="T77" fmla="*/ 47 h 944"/>
                  <a:gd name="T78" fmla="*/ 638 w 676"/>
                  <a:gd name="T79" fmla="*/ 43 h 944"/>
                  <a:gd name="T80" fmla="*/ 632 w 676"/>
                  <a:gd name="T81" fmla="*/ 56 h 944"/>
                  <a:gd name="T82" fmla="*/ 644 w 676"/>
                  <a:gd name="T83" fmla="*/ 92 h 944"/>
                  <a:gd name="T84" fmla="*/ 628 w 676"/>
                  <a:gd name="T85" fmla="*/ 103 h 944"/>
                  <a:gd name="T86" fmla="*/ 585 w 676"/>
                  <a:gd name="T87" fmla="*/ 139 h 944"/>
                  <a:gd name="T88" fmla="*/ 544 w 676"/>
                  <a:gd name="T89" fmla="*/ 170 h 944"/>
                  <a:gd name="T90" fmla="*/ 524 w 676"/>
                  <a:gd name="T91" fmla="*/ 218 h 944"/>
                  <a:gd name="T92" fmla="*/ 489 w 676"/>
                  <a:gd name="T93" fmla="*/ 257 h 944"/>
                  <a:gd name="T94" fmla="*/ 452 w 676"/>
                  <a:gd name="T95" fmla="*/ 299 h 944"/>
                  <a:gd name="T96" fmla="*/ 415 w 676"/>
                  <a:gd name="T97" fmla="*/ 318 h 944"/>
                  <a:gd name="T98" fmla="*/ 396 w 676"/>
                  <a:gd name="T99" fmla="*/ 375 h 944"/>
                  <a:gd name="T100" fmla="*/ 369 w 676"/>
                  <a:gd name="T101" fmla="*/ 409 h 944"/>
                  <a:gd name="T102" fmla="*/ 339 w 676"/>
                  <a:gd name="T103" fmla="*/ 456 h 944"/>
                  <a:gd name="T104" fmla="*/ 309 w 676"/>
                  <a:gd name="T105" fmla="*/ 497 h 944"/>
                  <a:gd name="T106" fmla="*/ 281 w 676"/>
                  <a:gd name="T107" fmla="*/ 528 h 944"/>
                  <a:gd name="T108" fmla="*/ 264 w 676"/>
                  <a:gd name="T109" fmla="*/ 558 h 944"/>
                  <a:gd name="T110" fmla="*/ 231 w 676"/>
                  <a:gd name="T111" fmla="*/ 590 h 944"/>
                  <a:gd name="T112" fmla="*/ 212 w 676"/>
                  <a:gd name="T113" fmla="*/ 642 h 944"/>
                  <a:gd name="T114" fmla="*/ 182 w 676"/>
                  <a:gd name="T115" fmla="*/ 688 h 944"/>
                  <a:gd name="T116" fmla="*/ 165 w 676"/>
                  <a:gd name="T117" fmla="*/ 725 h 944"/>
                  <a:gd name="T118" fmla="*/ 136 w 676"/>
                  <a:gd name="T119" fmla="*/ 782 h 944"/>
                  <a:gd name="T120" fmla="*/ 112 w 676"/>
                  <a:gd name="T121" fmla="*/ 833 h 944"/>
                  <a:gd name="T122" fmla="*/ 89 w 676"/>
                  <a:gd name="T123" fmla="*/ 885 h 944"/>
                  <a:gd name="T124" fmla="*/ 72 w 676"/>
                  <a:gd name="T125" fmla="*/ 938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6" h="944">
                    <a:moveTo>
                      <a:pt x="590" y="65"/>
                    </a:moveTo>
                    <a:lnTo>
                      <a:pt x="592" y="65"/>
                    </a:lnTo>
                    <a:lnTo>
                      <a:pt x="594" y="66"/>
                    </a:lnTo>
                    <a:lnTo>
                      <a:pt x="593" y="64"/>
                    </a:lnTo>
                    <a:lnTo>
                      <a:pt x="592" y="62"/>
                    </a:lnTo>
                    <a:lnTo>
                      <a:pt x="597" y="64"/>
                    </a:lnTo>
                    <a:lnTo>
                      <a:pt x="595" y="60"/>
                    </a:lnTo>
                    <a:lnTo>
                      <a:pt x="594" y="57"/>
                    </a:lnTo>
                    <a:lnTo>
                      <a:pt x="593" y="55"/>
                    </a:lnTo>
                    <a:lnTo>
                      <a:pt x="595" y="56"/>
                    </a:lnTo>
                    <a:lnTo>
                      <a:pt x="598" y="57"/>
                    </a:lnTo>
                    <a:lnTo>
                      <a:pt x="603" y="58"/>
                    </a:lnTo>
                    <a:lnTo>
                      <a:pt x="605" y="60"/>
                    </a:lnTo>
                    <a:lnTo>
                      <a:pt x="607" y="61"/>
                    </a:lnTo>
                    <a:lnTo>
                      <a:pt x="607" y="58"/>
                    </a:lnTo>
                    <a:lnTo>
                      <a:pt x="606" y="56"/>
                    </a:lnTo>
                    <a:lnTo>
                      <a:pt x="604" y="52"/>
                    </a:lnTo>
                    <a:lnTo>
                      <a:pt x="599" y="44"/>
                    </a:lnTo>
                    <a:lnTo>
                      <a:pt x="599" y="41"/>
                    </a:lnTo>
                    <a:lnTo>
                      <a:pt x="598" y="39"/>
                    </a:lnTo>
                    <a:lnTo>
                      <a:pt x="596" y="38"/>
                    </a:lnTo>
                    <a:lnTo>
                      <a:pt x="593" y="37"/>
                    </a:lnTo>
                    <a:lnTo>
                      <a:pt x="594" y="39"/>
                    </a:lnTo>
                    <a:lnTo>
                      <a:pt x="595" y="41"/>
                    </a:lnTo>
                    <a:lnTo>
                      <a:pt x="599" y="50"/>
                    </a:lnTo>
                    <a:lnTo>
                      <a:pt x="596" y="49"/>
                    </a:lnTo>
                    <a:lnTo>
                      <a:pt x="594" y="49"/>
                    </a:lnTo>
                    <a:lnTo>
                      <a:pt x="595" y="51"/>
                    </a:lnTo>
                    <a:lnTo>
                      <a:pt x="596" y="53"/>
                    </a:lnTo>
                    <a:lnTo>
                      <a:pt x="594" y="52"/>
                    </a:lnTo>
                    <a:lnTo>
                      <a:pt x="592" y="51"/>
                    </a:lnTo>
                    <a:lnTo>
                      <a:pt x="589" y="50"/>
                    </a:lnTo>
                    <a:lnTo>
                      <a:pt x="587" y="49"/>
                    </a:lnTo>
                    <a:lnTo>
                      <a:pt x="582" y="48"/>
                    </a:lnTo>
                    <a:lnTo>
                      <a:pt x="584" y="52"/>
                    </a:lnTo>
                    <a:lnTo>
                      <a:pt x="588" y="61"/>
                    </a:lnTo>
                    <a:lnTo>
                      <a:pt x="589" y="63"/>
                    </a:lnTo>
                    <a:lnTo>
                      <a:pt x="590" y="65"/>
                    </a:lnTo>
                    <a:close/>
                    <a:moveTo>
                      <a:pt x="591" y="75"/>
                    </a:moveTo>
                    <a:lnTo>
                      <a:pt x="591" y="78"/>
                    </a:lnTo>
                    <a:lnTo>
                      <a:pt x="592" y="80"/>
                    </a:lnTo>
                    <a:lnTo>
                      <a:pt x="594" y="81"/>
                    </a:lnTo>
                    <a:lnTo>
                      <a:pt x="597" y="81"/>
                    </a:lnTo>
                    <a:lnTo>
                      <a:pt x="599" y="82"/>
                    </a:lnTo>
                    <a:lnTo>
                      <a:pt x="601" y="83"/>
                    </a:lnTo>
                    <a:lnTo>
                      <a:pt x="600" y="81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598" y="74"/>
                    </a:lnTo>
                    <a:lnTo>
                      <a:pt x="597" y="72"/>
                    </a:lnTo>
                    <a:lnTo>
                      <a:pt x="596" y="70"/>
                    </a:lnTo>
                    <a:lnTo>
                      <a:pt x="594" y="69"/>
                    </a:lnTo>
                    <a:lnTo>
                      <a:pt x="591" y="68"/>
                    </a:lnTo>
                    <a:lnTo>
                      <a:pt x="592" y="70"/>
                    </a:lnTo>
                    <a:lnTo>
                      <a:pt x="593" y="72"/>
                    </a:lnTo>
                    <a:lnTo>
                      <a:pt x="595" y="77"/>
                    </a:lnTo>
                    <a:lnTo>
                      <a:pt x="593" y="77"/>
                    </a:lnTo>
                    <a:lnTo>
                      <a:pt x="591" y="75"/>
                    </a:lnTo>
                    <a:close/>
                    <a:moveTo>
                      <a:pt x="615" y="105"/>
                    </a:moveTo>
                    <a:lnTo>
                      <a:pt x="614" y="103"/>
                    </a:lnTo>
                    <a:lnTo>
                      <a:pt x="613" y="101"/>
                    </a:lnTo>
                    <a:lnTo>
                      <a:pt x="612" y="97"/>
                    </a:lnTo>
                    <a:lnTo>
                      <a:pt x="611" y="95"/>
                    </a:lnTo>
                    <a:lnTo>
                      <a:pt x="610" y="92"/>
                    </a:lnTo>
                    <a:lnTo>
                      <a:pt x="609" y="90"/>
                    </a:lnTo>
                    <a:lnTo>
                      <a:pt x="608" y="89"/>
                    </a:lnTo>
                    <a:lnTo>
                      <a:pt x="606" y="88"/>
                    </a:lnTo>
                    <a:lnTo>
                      <a:pt x="604" y="87"/>
                    </a:lnTo>
                    <a:lnTo>
                      <a:pt x="607" y="96"/>
                    </a:lnTo>
                    <a:lnTo>
                      <a:pt x="609" y="100"/>
                    </a:lnTo>
                    <a:lnTo>
                      <a:pt x="611" y="104"/>
                    </a:lnTo>
                    <a:lnTo>
                      <a:pt x="613" y="104"/>
                    </a:lnTo>
                    <a:lnTo>
                      <a:pt x="615" y="105"/>
                    </a:lnTo>
                    <a:close/>
                    <a:moveTo>
                      <a:pt x="570" y="88"/>
                    </a:moveTo>
                    <a:lnTo>
                      <a:pt x="572" y="89"/>
                    </a:lnTo>
                    <a:lnTo>
                      <a:pt x="574" y="90"/>
                    </a:lnTo>
                    <a:lnTo>
                      <a:pt x="574" y="88"/>
                    </a:lnTo>
                    <a:lnTo>
                      <a:pt x="572" y="86"/>
                    </a:lnTo>
                    <a:lnTo>
                      <a:pt x="570" y="85"/>
                    </a:lnTo>
                    <a:lnTo>
                      <a:pt x="567" y="84"/>
                    </a:lnTo>
                    <a:lnTo>
                      <a:pt x="565" y="83"/>
                    </a:lnTo>
                    <a:lnTo>
                      <a:pt x="563" y="83"/>
                    </a:lnTo>
                    <a:lnTo>
                      <a:pt x="564" y="85"/>
                    </a:lnTo>
                    <a:lnTo>
                      <a:pt x="565" y="87"/>
                    </a:lnTo>
                    <a:lnTo>
                      <a:pt x="565" y="89"/>
                    </a:lnTo>
                    <a:lnTo>
                      <a:pt x="566" y="91"/>
                    </a:lnTo>
                    <a:lnTo>
                      <a:pt x="570" y="92"/>
                    </a:lnTo>
                    <a:lnTo>
                      <a:pt x="572" y="92"/>
                    </a:lnTo>
                    <a:lnTo>
                      <a:pt x="571" y="90"/>
                    </a:lnTo>
                    <a:lnTo>
                      <a:pt x="570" y="88"/>
                    </a:lnTo>
                    <a:close/>
                    <a:moveTo>
                      <a:pt x="593" y="97"/>
                    </a:moveTo>
                    <a:lnTo>
                      <a:pt x="583" y="94"/>
                    </a:lnTo>
                    <a:lnTo>
                      <a:pt x="584" y="96"/>
                    </a:lnTo>
                    <a:lnTo>
                      <a:pt x="585" y="98"/>
                    </a:lnTo>
                    <a:lnTo>
                      <a:pt x="588" y="99"/>
                    </a:lnTo>
                    <a:lnTo>
                      <a:pt x="590" y="100"/>
                    </a:lnTo>
                    <a:lnTo>
                      <a:pt x="592" y="100"/>
                    </a:lnTo>
                    <a:lnTo>
                      <a:pt x="594" y="101"/>
                    </a:lnTo>
                    <a:lnTo>
                      <a:pt x="597" y="102"/>
                    </a:lnTo>
                    <a:lnTo>
                      <a:pt x="599" y="103"/>
                    </a:lnTo>
                    <a:lnTo>
                      <a:pt x="598" y="101"/>
                    </a:lnTo>
                    <a:lnTo>
                      <a:pt x="597" y="99"/>
                    </a:lnTo>
                    <a:lnTo>
                      <a:pt x="593" y="97"/>
                    </a:lnTo>
                    <a:close/>
                    <a:moveTo>
                      <a:pt x="567" y="108"/>
                    </a:moveTo>
                    <a:lnTo>
                      <a:pt x="566" y="106"/>
                    </a:lnTo>
                    <a:lnTo>
                      <a:pt x="565" y="104"/>
                    </a:lnTo>
                    <a:lnTo>
                      <a:pt x="563" y="104"/>
                    </a:lnTo>
                    <a:lnTo>
                      <a:pt x="561" y="103"/>
                    </a:lnTo>
                    <a:lnTo>
                      <a:pt x="561" y="105"/>
                    </a:lnTo>
                    <a:lnTo>
                      <a:pt x="562" y="107"/>
                    </a:lnTo>
                    <a:lnTo>
                      <a:pt x="560" y="106"/>
                    </a:lnTo>
                    <a:lnTo>
                      <a:pt x="558" y="105"/>
                    </a:lnTo>
                    <a:lnTo>
                      <a:pt x="556" y="104"/>
                    </a:lnTo>
                    <a:lnTo>
                      <a:pt x="554" y="104"/>
                    </a:lnTo>
                    <a:lnTo>
                      <a:pt x="554" y="106"/>
                    </a:lnTo>
                    <a:lnTo>
                      <a:pt x="555" y="108"/>
                    </a:lnTo>
                    <a:lnTo>
                      <a:pt x="558" y="108"/>
                    </a:lnTo>
                    <a:lnTo>
                      <a:pt x="560" y="110"/>
                    </a:lnTo>
                    <a:lnTo>
                      <a:pt x="562" y="111"/>
                    </a:lnTo>
                    <a:lnTo>
                      <a:pt x="564" y="112"/>
                    </a:lnTo>
                    <a:lnTo>
                      <a:pt x="563" y="110"/>
                    </a:lnTo>
                    <a:lnTo>
                      <a:pt x="562" y="107"/>
                    </a:lnTo>
                    <a:lnTo>
                      <a:pt x="565" y="108"/>
                    </a:lnTo>
                    <a:lnTo>
                      <a:pt x="567" y="108"/>
                    </a:lnTo>
                    <a:close/>
                    <a:moveTo>
                      <a:pt x="592" y="121"/>
                    </a:moveTo>
                    <a:lnTo>
                      <a:pt x="592" y="119"/>
                    </a:lnTo>
                    <a:lnTo>
                      <a:pt x="590" y="117"/>
                    </a:lnTo>
                    <a:lnTo>
                      <a:pt x="590" y="115"/>
                    </a:lnTo>
                    <a:lnTo>
                      <a:pt x="589" y="113"/>
                    </a:lnTo>
                    <a:lnTo>
                      <a:pt x="585" y="112"/>
                    </a:lnTo>
                    <a:lnTo>
                      <a:pt x="583" y="112"/>
                    </a:lnTo>
                    <a:lnTo>
                      <a:pt x="584" y="113"/>
                    </a:lnTo>
                    <a:lnTo>
                      <a:pt x="585" y="116"/>
                    </a:lnTo>
                    <a:lnTo>
                      <a:pt x="587" y="118"/>
                    </a:lnTo>
                    <a:lnTo>
                      <a:pt x="588" y="119"/>
                    </a:lnTo>
                    <a:lnTo>
                      <a:pt x="585" y="119"/>
                    </a:lnTo>
                    <a:lnTo>
                      <a:pt x="583" y="118"/>
                    </a:lnTo>
                    <a:lnTo>
                      <a:pt x="583" y="120"/>
                    </a:lnTo>
                    <a:lnTo>
                      <a:pt x="584" y="122"/>
                    </a:lnTo>
                    <a:lnTo>
                      <a:pt x="588" y="123"/>
                    </a:lnTo>
                    <a:lnTo>
                      <a:pt x="590" y="123"/>
                    </a:lnTo>
                    <a:lnTo>
                      <a:pt x="589" y="121"/>
                    </a:lnTo>
                    <a:lnTo>
                      <a:pt x="588" y="119"/>
                    </a:lnTo>
                    <a:lnTo>
                      <a:pt x="590" y="120"/>
                    </a:lnTo>
                    <a:lnTo>
                      <a:pt x="592" y="121"/>
                    </a:lnTo>
                    <a:close/>
                    <a:moveTo>
                      <a:pt x="544" y="118"/>
                    </a:moveTo>
                    <a:lnTo>
                      <a:pt x="545" y="120"/>
                    </a:lnTo>
                    <a:lnTo>
                      <a:pt x="546" y="122"/>
                    </a:lnTo>
                    <a:lnTo>
                      <a:pt x="548" y="123"/>
                    </a:lnTo>
                    <a:lnTo>
                      <a:pt x="551" y="124"/>
                    </a:lnTo>
                    <a:lnTo>
                      <a:pt x="550" y="122"/>
                    </a:lnTo>
                    <a:lnTo>
                      <a:pt x="549" y="120"/>
                    </a:lnTo>
                    <a:lnTo>
                      <a:pt x="547" y="119"/>
                    </a:lnTo>
                    <a:lnTo>
                      <a:pt x="544" y="118"/>
                    </a:lnTo>
                    <a:lnTo>
                      <a:pt x="543" y="116"/>
                    </a:lnTo>
                    <a:lnTo>
                      <a:pt x="542" y="114"/>
                    </a:lnTo>
                    <a:lnTo>
                      <a:pt x="545" y="115"/>
                    </a:lnTo>
                    <a:lnTo>
                      <a:pt x="547" y="116"/>
                    </a:lnTo>
                    <a:lnTo>
                      <a:pt x="546" y="114"/>
                    </a:lnTo>
                    <a:lnTo>
                      <a:pt x="545" y="112"/>
                    </a:lnTo>
                    <a:lnTo>
                      <a:pt x="547" y="113"/>
                    </a:lnTo>
                    <a:lnTo>
                      <a:pt x="549" y="113"/>
                    </a:lnTo>
                    <a:lnTo>
                      <a:pt x="549" y="111"/>
                    </a:lnTo>
                    <a:lnTo>
                      <a:pt x="548" y="108"/>
                    </a:lnTo>
                    <a:lnTo>
                      <a:pt x="545" y="108"/>
                    </a:lnTo>
                    <a:lnTo>
                      <a:pt x="543" y="107"/>
                    </a:lnTo>
                    <a:lnTo>
                      <a:pt x="544" y="110"/>
                    </a:lnTo>
                    <a:lnTo>
                      <a:pt x="545" y="112"/>
                    </a:lnTo>
                    <a:lnTo>
                      <a:pt x="543" y="111"/>
                    </a:lnTo>
                    <a:lnTo>
                      <a:pt x="541" y="110"/>
                    </a:lnTo>
                    <a:lnTo>
                      <a:pt x="538" y="108"/>
                    </a:lnTo>
                    <a:lnTo>
                      <a:pt x="535" y="108"/>
                    </a:lnTo>
                    <a:lnTo>
                      <a:pt x="537" y="111"/>
                    </a:lnTo>
                    <a:lnTo>
                      <a:pt x="538" y="113"/>
                    </a:lnTo>
                    <a:lnTo>
                      <a:pt x="535" y="112"/>
                    </a:lnTo>
                    <a:lnTo>
                      <a:pt x="533" y="111"/>
                    </a:lnTo>
                    <a:lnTo>
                      <a:pt x="533" y="113"/>
                    </a:lnTo>
                    <a:lnTo>
                      <a:pt x="535" y="115"/>
                    </a:lnTo>
                    <a:lnTo>
                      <a:pt x="535" y="117"/>
                    </a:lnTo>
                    <a:lnTo>
                      <a:pt x="537" y="119"/>
                    </a:lnTo>
                    <a:lnTo>
                      <a:pt x="540" y="120"/>
                    </a:lnTo>
                    <a:lnTo>
                      <a:pt x="542" y="120"/>
                    </a:lnTo>
                    <a:lnTo>
                      <a:pt x="541" y="119"/>
                    </a:lnTo>
                    <a:lnTo>
                      <a:pt x="540" y="117"/>
                    </a:lnTo>
                    <a:lnTo>
                      <a:pt x="542" y="117"/>
                    </a:lnTo>
                    <a:lnTo>
                      <a:pt x="544" y="118"/>
                    </a:lnTo>
                    <a:close/>
                    <a:moveTo>
                      <a:pt x="574" y="132"/>
                    </a:moveTo>
                    <a:lnTo>
                      <a:pt x="572" y="131"/>
                    </a:lnTo>
                    <a:lnTo>
                      <a:pt x="570" y="131"/>
                    </a:lnTo>
                    <a:lnTo>
                      <a:pt x="571" y="133"/>
                    </a:lnTo>
                    <a:lnTo>
                      <a:pt x="572" y="135"/>
                    </a:lnTo>
                    <a:lnTo>
                      <a:pt x="574" y="135"/>
                    </a:lnTo>
                    <a:lnTo>
                      <a:pt x="576" y="136"/>
                    </a:lnTo>
                    <a:lnTo>
                      <a:pt x="575" y="134"/>
                    </a:lnTo>
                    <a:lnTo>
                      <a:pt x="574" y="132"/>
                    </a:lnTo>
                    <a:lnTo>
                      <a:pt x="577" y="133"/>
                    </a:lnTo>
                    <a:lnTo>
                      <a:pt x="579" y="134"/>
                    </a:lnTo>
                    <a:lnTo>
                      <a:pt x="578" y="132"/>
                    </a:lnTo>
                    <a:lnTo>
                      <a:pt x="577" y="130"/>
                    </a:lnTo>
                    <a:lnTo>
                      <a:pt x="576" y="128"/>
                    </a:lnTo>
                    <a:lnTo>
                      <a:pt x="575" y="125"/>
                    </a:lnTo>
                    <a:lnTo>
                      <a:pt x="573" y="124"/>
                    </a:lnTo>
                    <a:lnTo>
                      <a:pt x="571" y="123"/>
                    </a:lnTo>
                    <a:lnTo>
                      <a:pt x="567" y="123"/>
                    </a:lnTo>
                    <a:lnTo>
                      <a:pt x="565" y="122"/>
                    </a:lnTo>
                    <a:lnTo>
                      <a:pt x="566" y="124"/>
                    </a:lnTo>
                    <a:lnTo>
                      <a:pt x="567" y="127"/>
                    </a:lnTo>
                    <a:lnTo>
                      <a:pt x="570" y="128"/>
                    </a:lnTo>
                    <a:lnTo>
                      <a:pt x="573" y="128"/>
                    </a:lnTo>
                    <a:lnTo>
                      <a:pt x="574" y="130"/>
                    </a:lnTo>
                    <a:lnTo>
                      <a:pt x="574" y="132"/>
                    </a:lnTo>
                    <a:close/>
                    <a:moveTo>
                      <a:pt x="502" y="178"/>
                    </a:moveTo>
                    <a:lnTo>
                      <a:pt x="506" y="178"/>
                    </a:lnTo>
                    <a:lnTo>
                      <a:pt x="508" y="179"/>
                    </a:lnTo>
                    <a:lnTo>
                      <a:pt x="507" y="177"/>
                    </a:lnTo>
                    <a:lnTo>
                      <a:pt x="506" y="174"/>
                    </a:lnTo>
                    <a:lnTo>
                      <a:pt x="502" y="173"/>
                    </a:lnTo>
                    <a:lnTo>
                      <a:pt x="500" y="173"/>
                    </a:lnTo>
                    <a:lnTo>
                      <a:pt x="498" y="172"/>
                    </a:lnTo>
                    <a:lnTo>
                      <a:pt x="496" y="171"/>
                    </a:lnTo>
                    <a:lnTo>
                      <a:pt x="497" y="173"/>
                    </a:lnTo>
                    <a:lnTo>
                      <a:pt x="498" y="175"/>
                    </a:lnTo>
                    <a:lnTo>
                      <a:pt x="495" y="174"/>
                    </a:lnTo>
                    <a:lnTo>
                      <a:pt x="493" y="174"/>
                    </a:lnTo>
                    <a:lnTo>
                      <a:pt x="494" y="177"/>
                    </a:lnTo>
                    <a:lnTo>
                      <a:pt x="495" y="179"/>
                    </a:lnTo>
                    <a:lnTo>
                      <a:pt x="498" y="179"/>
                    </a:lnTo>
                    <a:lnTo>
                      <a:pt x="500" y="180"/>
                    </a:lnTo>
                    <a:lnTo>
                      <a:pt x="499" y="178"/>
                    </a:lnTo>
                    <a:lnTo>
                      <a:pt x="498" y="175"/>
                    </a:lnTo>
                    <a:lnTo>
                      <a:pt x="500" y="177"/>
                    </a:lnTo>
                    <a:lnTo>
                      <a:pt x="502" y="178"/>
                    </a:lnTo>
                    <a:close/>
                    <a:moveTo>
                      <a:pt x="530" y="192"/>
                    </a:moveTo>
                    <a:lnTo>
                      <a:pt x="528" y="189"/>
                    </a:lnTo>
                    <a:lnTo>
                      <a:pt x="526" y="185"/>
                    </a:lnTo>
                    <a:lnTo>
                      <a:pt x="524" y="181"/>
                    </a:lnTo>
                    <a:lnTo>
                      <a:pt x="523" y="179"/>
                    </a:lnTo>
                    <a:lnTo>
                      <a:pt x="522" y="177"/>
                    </a:lnTo>
                    <a:lnTo>
                      <a:pt x="520" y="175"/>
                    </a:lnTo>
                    <a:lnTo>
                      <a:pt x="517" y="175"/>
                    </a:lnTo>
                    <a:lnTo>
                      <a:pt x="516" y="173"/>
                    </a:lnTo>
                    <a:lnTo>
                      <a:pt x="515" y="171"/>
                    </a:lnTo>
                    <a:lnTo>
                      <a:pt x="514" y="169"/>
                    </a:lnTo>
                    <a:lnTo>
                      <a:pt x="513" y="167"/>
                    </a:lnTo>
                    <a:lnTo>
                      <a:pt x="511" y="166"/>
                    </a:lnTo>
                    <a:lnTo>
                      <a:pt x="509" y="165"/>
                    </a:lnTo>
                    <a:lnTo>
                      <a:pt x="508" y="163"/>
                    </a:lnTo>
                    <a:lnTo>
                      <a:pt x="507" y="162"/>
                    </a:lnTo>
                    <a:lnTo>
                      <a:pt x="504" y="161"/>
                    </a:lnTo>
                    <a:lnTo>
                      <a:pt x="501" y="160"/>
                    </a:lnTo>
                    <a:lnTo>
                      <a:pt x="502" y="162"/>
                    </a:lnTo>
                    <a:lnTo>
                      <a:pt x="504" y="164"/>
                    </a:lnTo>
                    <a:lnTo>
                      <a:pt x="507" y="165"/>
                    </a:lnTo>
                    <a:lnTo>
                      <a:pt x="509" y="165"/>
                    </a:lnTo>
                    <a:lnTo>
                      <a:pt x="510" y="167"/>
                    </a:lnTo>
                    <a:lnTo>
                      <a:pt x="511" y="169"/>
                    </a:lnTo>
                    <a:lnTo>
                      <a:pt x="511" y="171"/>
                    </a:lnTo>
                    <a:lnTo>
                      <a:pt x="513" y="173"/>
                    </a:lnTo>
                    <a:lnTo>
                      <a:pt x="515" y="174"/>
                    </a:lnTo>
                    <a:lnTo>
                      <a:pt x="517" y="175"/>
                    </a:lnTo>
                    <a:lnTo>
                      <a:pt x="518" y="177"/>
                    </a:lnTo>
                    <a:lnTo>
                      <a:pt x="520" y="179"/>
                    </a:lnTo>
                    <a:lnTo>
                      <a:pt x="521" y="181"/>
                    </a:lnTo>
                    <a:lnTo>
                      <a:pt x="522" y="183"/>
                    </a:lnTo>
                    <a:lnTo>
                      <a:pt x="520" y="183"/>
                    </a:lnTo>
                    <a:lnTo>
                      <a:pt x="516" y="182"/>
                    </a:lnTo>
                    <a:lnTo>
                      <a:pt x="517" y="184"/>
                    </a:lnTo>
                    <a:lnTo>
                      <a:pt x="518" y="186"/>
                    </a:lnTo>
                    <a:lnTo>
                      <a:pt x="521" y="190"/>
                    </a:lnTo>
                    <a:lnTo>
                      <a:pt x="530" y="192"/>
                    </a:lnTo>
                    <a:close/>
                    <a:moveTo>
                      <a:pt x="482" y="191"/>
                    </a:moveTo>
                    <a:lnTo>
                      <a:pt x="480" y="190"/>
                    </a:lnTo>
                    <a:lnTo>
                      <a:pt x="478" y="190"/>
                    </a:lnTo>
                    <a:lnTo>
                      <a:pt x="477" y="188"/>
                    </a:lnTo>
                    <a:lnTo>
                      <a:pt x="476" y="186"/>
                    </a:lnTo>
                    <a:lnTo>
                      <a:pt x="478" y="187"/>
                    </a:lnTo>
                    <a:lnTo>
                      <a:pt x="480" y="187"/>
                    </a:lnTo>
                    <a:lnTo>
                      <a:pt x="479" y="185"/>
                    </a:lnTo>
                    <a:lnTo>
                      <a:pt x="478" y="183"/>
                    </a:lnTo>
                    <a:lnTo>
                      <a:pt x="476" y="183"/>
                    </a:lnTo>
                    <a:lnTo>
                      <a:pt x="474" y="182"/>
                    </a:lnTo>
                    <a:lnTo>
                      <a:pt x="475" y="184"/>
                    </a:lnTo>
                    <a:lnTo>
                      <a:pt x="476" y="186"/>
                    </a:lnTo>
                    <a:lnTo>
                      <a:pt x="473" y="185"/>
                    </a:lnTo>
                    <a:lnTo>
                      <a:pt x="471" y="185"/>
                    </a:lnTo>
                    <a:lnTo>
                      <a:pt x="472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8" y="187"/>
                    </a:lnTo>
                    <a:lnTo>
                      <a:pt x="470" y="189"/>
                    </a:lnTo>
                    <a:lnTo>
                      <a:pt x="471" y="191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4" y="190"/>
                    </a:lnTo>
                    <a:lnTo>
                      <a:pt x="473" y="188"/>
                    </a:lnTo>
                    <a:lnTo>
                      <a:pt x="475" y="189"/>
                    </a:lnTo>
                    <a:lnTo>
                      <a:pt x="478" y="190"/>
                    </a:lnTo>
                    <a:lnTo>
                      <a:pt x="479" y="192"/>
                    </a:lnTo>
                    <a:lnTo>
                      <a:pt x="480" y="195"/>
                    </a:lnTo>
                    <a:lnTo>
                      <a:pt x="482" y="195"/>
                    </a:lnTo>
                    <a:lnTo>
                      <a:pt x="484" y="196"/>
                    </a:lnTo>
                    <a:lnTo>
                      <a:pt x="483" y="194"/>
                    </a:lnTo>
                    <a:lnTo>
                      <a:pt x="482" y="191"/>
                    </a:lnTo>
                    <a:close/>
                    <a:moveTo>
                      <a:pt x="463" y="223"/>
                    </a:moveTo>
                    <a:lnTo>
                      <a:pt x="461" y="223"/>
                    </a:lnTo>
                    <a:lnTo>
                      <a:pt x="459" y="222"/>
                    </a:lnTo>
                    <a:lnTo>
                      <a:pt x="458" y="220"/>
                    </a:lnTo>
                    <a:lnTo>
                      <a:pt x="457" y="218"/>
                    </a:lnTo>
                    <a:lnTo>
                      <a:pt x="455" y="218"/>
                    </a:lnTo>
                    <a:lnTo>
                      <a:pt x="451" y="217"/>
                    </a:lnTo>
                    <a:lnTo>
                      <a:pt x="450" y="215"/>
                    </a:lnTo>
                    <a:lnTo>
                      <a:pt x="449" y="213"/>
                    </a:lnTo>
                    <a:lnTo>
                      <a:pt x="447" y="212"/>
                    </a:lnTo>
                    <a:lnTo>
                      <a:pt x="445" y="212"/>
                    </a:lnTo>
                    <a:lnTo>
                      <a:pt x="446" y="214"/>
                    </a:lnTo>
                    <a:lnTo>
                      <a:pt x="447" y="216"/>
                    </a:lnTo>
                    <a:lnTo>
                      <a:pt x="449" y="216"/>
                    </a:lnTo>
                    <a:lnTo>
                      <a:pt x="451" y="217"/>
                    </a:lnTo>
                    <a:lnTo>
                      <a:pt x="452" y="219"/>
                    </a:lnTo>
                    <a:lnTo>
                      <a:pt x="454" y="221"/>
                    </a:lnTo>
                    <a:lnTo>
                      <a:pt x="457" y="221"/>
                    </a:lnTo>
                    <a:lnTo>
                      <a:pt x="459" y="222"/>
                    </a:lnTo>
                    <a:lnTo>
                      <a:pt x="460" y="224"/>
                    </a:lnTo>
                    <a:lnTo>
                      <a:pt x="461" y="227"/>
                    </a:lnTo>
                    <a:lnTo>
                      <a:pt x="463" y="228"/>
                    </a:lnTo>
                    <a:lnTo>
                      <a:pt x="465" y="228"/>
                    </a:lnTo>
                    <a:lnTo>
                      <a:pt x="464" y="225"/>
                    </a:lnTo>
                    <a:lnTo>
                      <a:pt x="463" y="223"/>
                    </a:lnTo>
                    <a:close/>
                    <a:moveTo>
                      <a:pt x="413" y="271"/>
                    </a:moveTo>
                    <a:lnTo>
                      <a:pt x="412" y="269"/>
                    </a:lnTo>
                    <a:lnTo>
                      <a:pt x="411" y="267"/>
                    </a:lnTo>
                    <a:lnTo>
                      <a:pt x="408" y="267"/>
                    </a:lnTo>
                    <a:lnTo>
                      <a:pt x="406" y="266"/>
                    </a:lnTo>
                    <a:lnTo>
                      <a:pt x="407" y="268"/>
                    </a:lnTo>
                    <a:lnTo>
                      <a:pt x="408" y="270"/>
                    </a:lnTo>
                    <a:lnTo>
                      <a:pt x="406" y="269"/>
                    </a:lnTo>
                    <a:lnTo>
                      <a:pt x="404" y="269"/>
                    </a:lnTo>
                    <a:lnTo>
                      <a:pt x="405" y="270"/>
                    </a:lnTo>
                    <a:lnTo>
                      <a:pt x="406" y="272"/>
                    </a:lnTo>
                    <a:lnTo>
                      <a:pt x="407" y="274"/>
                    </a:lnTo>
                    <a:lnTo>
                      <a:pt x="408" y="277"/>
                    </a:lnTo>
                    <a:lnTo>
                      <a:pt x="409" y="279"/>
                    </a:lnTo>
                    <a:lnTo>
                      <a:pt x="410" y="281"/>
                    </a:lnTo>
                    <a:lnTo>
                      <a:pt x="412" y="282"/>
                    </a:lnTo>
                    <a:lnTo>
                      <a:pt x="415" y="282"/>
                    </a:lnTo>
                    <a:lnTo>
                      <a:pt x="414" y="280"/>
                    </a:lnTo>
                    <a:lnTo>
                      <a:pt x="413" y="278"/>
                    </a:lnTo>
                    <a:lnTo>
                      <a:pt x="412" y="277"/>
                    </a:lnTo>
                    <a:lnTo>
                      <a:pt x="410" y="274"/>
                    </a:lnTo>
                    <a:lnTo>
                      <a:pt x="409" y="272"/>
                    </a:lnTo>
                    <a:lnTo>
                      <a:pt x="408" y="270"/>
                    </a:lnTo>
                    <a:lnTo>
                      <a:pt x="411" y="270"/>
                    </a:lnTo>
                    <a:lnTo>
                      <a:pt x="413" y="271"/>
                    </a:lnTo>
                    <a:close/>
                    <a:moveTo>
                      <a:pt x="437" y="291"/>
                    </a:moveTo>
                    <a:lnTo>
                      <a:pt x="439" y="291"/>
                    </a:lnTo>
                    <a:lnTo>
                      <a:pt x="441" y="292"/>
                    </a:lnTo>
                    <a:lnTo>
                      <a:pt x="440" y="290"/>
                    </a:lnTo>
                    <a:lnTo>
                      <a:pt x="439" y="288"/>
                    </a:lnTo>
                    <a:lnTo>
                      <a:pt x="441" y="289"/>
                    </a:lnTo>
                    <a:lnTo>
                      <a:pt x="443" y="289"/>
                    </a:lnTo>
                    <a:lnTo>
                      <a:pt x="443" y="288"/>
                    </a:lnTo>
                    <a:lnTo>
                      <a:pt x="441" y="286"/>
                    </a:lnTo>
                    <a:lnTo>
                      <a:pt x="439" y="282"/>
                    </a:lnTo>
                    <a:lnTo>
                      <a:pt x="429" y="279"/>
                    </a:lnTo>
                    <a:lnTo>
                      <a:pt x="431" y="283"/>
                    </a:lnTo>
                    <a:lnTo>
                      <a:pt x="434" y="287"/>
                    </a:lnTo>
                    <a:lnTo>
                      <a:pt x="435" y="289"/>
                    </a:lnTo>
                    <a:lnTo>
                      <a:pt x="437" y="291"/>
                    </a:lnTo>
                    <a:lnTo>
                      <a:pt x="434" y="290"/>
                    </a:lnTo>
                    <a:lnTo>
                      <a:pt x="431" y="290"/>
                    </a:lnTo>
                    <a:lnTo>
                      <a:pt x="432" y="291"/>
                    </a:lnTo>
                    <a:lnTo>
                      <a:pt x="433" y="294"/>
                    </a:lnTo>
                    <a:lnTo>
                      <a:pt x="437" y="295"/>
                    </a:lnTo>
                    <a:lnTo>
                      <a:pt x="439" y="296"/>
                    </a:lnTo>
                    <a:lnTo>
                      <a:pt x="438" y="294"/>
                    </a:lnTo>
                    <a:lnTo>
                      <a:pt x="437" y="291"/>
                    </a:lnTo>
                    <a:close/>
                    <a:moveTo>
                      <a:pt x="388" y="291"/>
                    </a:moveTo>
                    <a:lnTo>
                      <a:pt x="390" y="292"/>
                    </a:lnTo>
                    <a:lnTo>
                      <a:pt x="393" y="294"/>
                    </a:lnTo>
                    <a:lnTo>
                      <a:pt x="394" y="295"/>
                    </a:lnTo>
                    <a:lnTo>
                      <a:pt x="395" y="297"/>
                    </a:lnTo>
                    <a:lnTo>
                      <a:pt x="397" y="298"/>
                    </a:lnTo>
                    <a:lnTo>
                      <a:pt x="399" y="299"/>
                    </a:lnTo>
                    <a:lnTo>
                      <a:pt x="401" y="300"/>
                    </a:lnTo>
                    <a:lnTo>
                      <a:pt x="402" y="302"/>
                    </a:lnTo>
                    <a:lnTo>
                      <a:pt x="405" y="303"/>
                    </a:lnTo>
                    <a:lnTo>
                      <a:pt x="407" y="303"/>
                    </a:lnTo>
                    <a:lnTo>
                      <a:pt x="406" y="302"/>
                    </a:lnTo>
                    <a:lnTo>
                      <a:pt x="405" y="300"/>
                    </a:lnTo>
                    <a:lnTo>
                      <a:pt x="402" y="299"/>
                    </a:lnTo>
                    <a:lnTo>
                      <a:pt x="399" y="299"/>
                    </a:lnTo>
                    <a:lnTo>
                      <a:pt x="398" y="297"/>
                    </a:lnTo>
                    <a:lnTo>
                      <a:pt x="397" y="295"/>
                    </a:lnTo>
                    <a:lnTo>
                      <a:pt x="395" y="294"/>
                    </a:lnTo>
                    <a:lnTo>
                      <a:pt x="393" y="294"/>
                    </a:lnTo>
                    <a:lnTo>
                      <a:pt x="392" y="291"/>
                    </a:lnTo>
                    <a:lnTo>
                      <a:pt x="391" y="289"/>
                    </a:lnTo>
                    <a:lnTo>
                      <a:pt x="390" y="287"/>
                    </a:lnTo>
                    <a:lnTo>
                      <a:pt x="389" y="285"/>
                    </a:lnTo>
                    <a:lnTo>
                      <a:pt x="385" y="284"/>
                    </a:lnTo>
                    <a:lnTo>
                      <a:pt x="383" y="284"/>
                    </a:lnTo>
                    <a:lnTo>
                      <a:pt x="385" y="288"/>
                    </a:lnTo>
                    <a:lnTo>
                      <a:pt x="387" y="290"/>
                    </a:lnTo>
                    <a:lnTo>
                      <a:pt x="388" y="291"/>
                    </a:lnTo>
                    <a:lnTo>
                      <a:pt x="385" y="291"/>
                    </a:lnTo>
                    <a:lnTo>
                      <a:pt x="383" y="290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8" y="296"/>
                    </a:lnTo>
                    <a:lnTo>
                      <a:pt x="391" y="296"/>
                    </a:lnTo>
                    <a:lnTo>
                      <a:pt x="389" y="294"/>
                    </a:lnTo>
                    <a:lnTo>
                      <a:pt x="388" y="291"/>
                    </a:lnTo>
                    <a:close/>
                    <a:moveTo>
                      <a:pt x="392" y="314"/>
                    </a:moveTo>
                    <a:lnTo>
                      <a:pt x="391" y="312"/>
                    </a:lnTo>
                    <a:lnTo>
                      <a:pt x="390" y="309"/>
                    </a:lnTo>
                    <a:lnTo>
                      <a:pt x="388" y="308"/>
                    </a:lnTo>
                    <a:lnTo>
                      <a:pt x="385" y="308"/>
                    </a:lnTo>
                    <a:lnTo>
                      <a:pt x="387" y="311"/>
                    </a:lnTo>
                    <a:lnTo>
                      <a:pt x="388" y="313"/>
                    </a:lnTo>
                    <a:lnTo>
                      <a:pt x="385" y="312"/>
                    </a:lnTo>
                    <a:lnTo>
                      <a:pt x="382" y="311"/>
                    </a:lnTo>
                    <a:lnTo>
                      <a:pt x="380" y="311"/>
                    </a:lnTo>
                    <a:lnTo>
                      <a:pt x="378" y="309"/>
                    </a:lnTo>
                    <a:lnTo>
                      <a:pt x="379" y="312"/>
                    </a:lnTo>
                    <a:lnTo>
                      <a:pt x="380" y="314"/>
                    </a:lnTo>
                    <a:lnTo>
                      <a:pt x="382" y="315"/>
                    </a:lnTo>
                    <a:lnTo>
                      <a:pt x="385" y="315"/>
                    </a:lnTo>
                    <a:lnTo>
                      <a:pt x="388" y="316"/>
                    </a:lnTo>
                    <a:lnTo>
                      <a:pt x="390" y="316"/>
                    </a:lnTo>
                    <a:lnTo>
                      <a:pt x="389" y="314"/>
                    </a:lnTo>
                    <a:lnTo>
                      <a:pt x="388" y="313"/>
                    </a:lnTo>
                    <a:lnTo>
                      <a:pt x="390" y="313"/>
                    </a:lnTo>
                    <a:lnTo>
                      <a:pt x="392" y="314"/>
                    </a:lnTo>
                    <a:close/>
                    <a:moveTo>
                      <a:pt x="380" y="334"/>
                    </a:moveTo>
                    <a:lnTo>
                      <a:pt x="379" y="332"/>
                    </a:lnTo>
                    <a:lnTo>
                      <a:pt x="378" y="330"/>
                    </a:lnTo>
                    <a:lnTo>
                      <a:pt x="375" y="327"/>
                    </a:lnTo>
                    <a:lnTo>
                      <a:pt x="371" y="318"/>
                    </a:lnTo>
                    <a:lnTo>
                      <a:pt x="373" y="319"/>
                    </a:lnTo>
                    <a:lnTo>
                      <a:pt x="375" y="319"/>
                    </a:lnTo>
                    <a:lnTo>
                      <a:pt x="377" y="321"/>
                    </a:lnTo>
                    <a:lnTo>
                      <a:pt x="378" y="323"/>
                    </a:lnTo>
                    <a:lnTo>
                      <a:pt x="379" y="325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4" y="329"/>
                    </a:lnTo>
                    <a:lnTo>
                      <a:pt x="382" y="324"/>
                    </a:lnTo>
                    <a:lnTo>
                      <a:pt x="381" y="322"/>
                    </a:lnTo>
                    <a:lnTo>
                      <a:pt x="380" y="320"/>
                    </a:lnTo>
                    <a:lnTo>
                      <a:pt x="378" y="320"/>
                    </a:lnTo>
                    <a:lnTo>
                      <a:pt x="375" y="319"/>
                    </a:lnTo>
                    <a:lnTo>
                      <a:pt x="374" y="318"/>
                    </a:lnTo>
                    <a:lnTo>
                      <a:pt x="373" y="316"/>
                    </a:lnTo>
                    <a:lnTo>
                      <a:pt x="371" y="315"/>
                    </a:lnTo>
                    <a:lnTo>
                      <a:pt x="368" y="314"/>
                    </a:lnTo>
                    <a:lnTo>
                      <a:pt x="369" y="316"/>
                    </a:lnTo>
                    <a:lnTo>
                      <a:pt x="371" y="318"/>
                    </a:lnTo>
                    <a:lnTo>
                      <a:pt x="368" y="318"/>
                    </a:lnTo>
                    <a:lnTo>
                      <a:pt x="365" y="317"/>
                    </a:lnTo>
                    <a:lnTo>
                      <a:pt x="366" y="319"/>
                    </a:lnTo>
                    <a:lnTo>
                      <a:pt x="368" y="321"/>
                    </a:lnTo>
                    <a:lnTo>
                      <a:pt x="371" y="325"/>
                    </a:lnTo>
                    <a:lnTo>
                      <a:pt x="372" y="327"/>
                    </a:lnTo>
                    <a:lnTo>
                      <a:pt x="373" y="329"/>
                    </a:lnTo>
                    <a:lnTo>
                      <a:pt x="374" y="331"/>
                    </a:lnTo>
                    <a:lnTo>
                      <a:pt x="375" y="333"/>
                    </a:lnTo>
                    <a:lnTo>
                      <a:pt x="378" y="334"/>
                    </a:lnTo>
                    <a:lnTo>
                      <a:pt x="380" y="334"/>
                    </a:lnTo>
                    <a:close/>
                    <a:moveTo>
                      <a:pt x="356" y="335"/>
                    </a:moveTo>
                    <a:lnTo>
                      <a:pt x="358" y="336"/>
                    </a:lnTo>
                    <a:lnTo>
                      <a:pt x="361" y="336"/>
                    </a:lnTo>
                    <a:lnTo>
                      <a:pt x="360" y="334"/>
                    </a:lnTo>
                    <a:lnTo>
                      <a:pt x="358" y="332"/>
                    </a:lnTo>
                    <a:lnTo>
                      <a:pt x="361" y="333"/>
                    </a:lnTo>
                    <a:lnTo>
                      <a:pt x="363" y="334"/>
                    </a:lnTo>
                    <a:lnTo>
                      <a:pt x="362" y="332"/>
                    </a:lnTo>
                    <a:lnTo>
                      <a:pt x="361" y="330"/>
                    </a:lnTo>
                    <a:lnTo>
                      <a:pt x="363" y="330"/>
                    </a:lnTo>
                    <a:lnTo>
                      <a:pt x="365" y="331"/>
                    </a:lnTo>
                    <a:lnTo>
                      <a:pt x="364" y="329"/>
                    </a:lnTo>
                    <a:lnTo>
                      <a:pt x="363" y="327"/>
                    </a:lnTo>
                    <a:lnTo>
                      <a:pt x="365" y="328"/>
                    </a:lnTo>
                    <a:lnTo>
                      <a:pt x="368" y="328"/>
                    </a:lnTo>
                    <a:lnTo>
                      <a:pt x="367" y="325"/>
                    </a:lnTo>
                    <a:lnTo>
                      <a:pt x="365" y="324"/>
                    </a:lnTo>
                    <a:lnTo>
                      <a:pt x="363" y="323"/>
                    </a:lnTo>
                    <a:lnTo>
                      <a:pt x="361" y="322"/>
                    </a:lnTo>
                    <a:lnTo>
                      <a:pt x="362" y="324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59" y="325"/>
                    </a:lnTo>
                    <a:lnTo>
                      <a:pt x="360" y="328"/>
                    </a:lnTo>
                    <a:lnTo>
                      <a:pt x="361" y="330"/>
                    </a:lnTo>
                    <a:lnTo>
                      <a:pt x="359" y="329"/>
                    </a:lnTo>
                    <a:lnTo>
                      <a:pt x="356" y="329"/>
                    </a:lnTo>
                    <a:lnTo>
                      <a:pt x="354" y="328"/>
                    </a:lnTo>
                    <a:lnTo>
                      <a:pt x="351" y="328"/>
                    </a:lnTo>
                    <a:lnTo>
                      <a:pt x="352" y="329"/>
                    </a:lnTo>
                    <a:lnTo>
                      <a:pt x="354" y="331"/>
                    </a:lnTo>
                    <a:lnTo>
                      <a:pt x="355" y="333"/>
                    </a:lnTo>
                    <a:lnTo>
                      <a:pt x="356" y="335"/>
                    </a:lnTo>
                    <a:close/>
                    <a:moveTo>
                      <a:pt x="358" y="366"/>
                    </a:moveTo>
                    <a:lnTo>
                      <a:pt x="357" y="364"/>
                    </a:lnTo>
                    <a:lnTo>
                      <a:pt x="356" y="362"/>
                    </a:lnTo>
                    <a:lnTo>
                      <a:pt x="352" y="362"/>
                    </a:lnTo>
                    <a:lnTo>
                      <a:pt x="350" y="361"/>
                    </a:lnTo>
                    <a:lnTo>
                      <a:pt x="348" y="361"/>
                    </a:lnTo>
                    <a:lnTo>
                      <a:pt x="346" y="359"/>
                    </a:lnTo>
                    <a:lnTo>
                      <a:pt x="345" y="358"/>
                    </a:lnTo>
                    <a:lnTo>
                      <a:pt x="343" y="356"/>
                    </a:lnTo>
                    <a:lnTo>
                      <a:pt x="341" y="355"/>
                    </a:lnTo>
                    <a:lnTo>
                      <a:pt x="339" y="355"/>
                    </a:lnTo>
                    <a:lnTo>
                      <a:pt x="340" y="356"/>
                    </a:lnTo>
                    <a:lnTo>
                      <a:pt x="341" y="358"/>
                    </a:lnTo>
                    <a:lnTo>
                      <a:pt x="343" y="359"/>
                    </a:lnTo>
                    <a:lnTo>
                      <a:pt x="346" y="359"/>
                    </a:lnTo>
                    <a:lnTo>
                      <a:pt x="347" y="362"/>
                    </a:lnTo>
                    <a:lnTo>
                      <a:pt x="348" y="364"/>
                    </a:lnTo>
                    <a:lnTo>
                      <a:pt x="349" y="366"/>
                    </a:lnTo>
                    <a:lnTo>
                      <a:pt x="350" y="368"/>
                    </a:lnTo>
                    <a:lnTo>
                      <a:pt x="352" y="368"/>
                    </a:lnTo>
                    <a:lnTo>
                      <a:pt x="356" y="369"/>
                    </a:lnTo>
                    <a:lnTo>
                      <a:pt x="360" y="370"/>
                    </a:lnTo>
                    <a:lnTo>
                      <a:pt x="358" y="366"/>
                    </a:lnTo>
                    <a:close/>
                    <a:moveTo>
                      <a:pt x="337" y="419"/>
                    </a:moveTo>
                    <a:lnTo>
                      <a:pt x="333" y="418"/>
                    </a:lnTo>
                    <a:lnTo>
                      <a:pt x="331" y="418"/>
                    </a:lnTo>
                    <a:lnTo>
                      <a:pt x="329" y="417"/>
                    </a:lnTo>
                    <a:lnTo>
                      <a:pt x="327" y="417"/>
                    </a:lnTo>
                    <a:lnTo>
                      <a:pt x="328" y="418"/>
                    </a:lnTo>
                    <a:lnTo>
                      <a:pt x="329" y="420"/>
                    </a:lnTo>
                    <a:lnTo>
                      <a:pt x="331" y="421"/>
                    </a:lnTo>
                    <a:lnTo>
                      <a:pt x="333" y="421"/>
                    </a:lnTo>
                    <a:lnTo>
                      <a:pt x="335" y="423"/>
                    </a:lnTo>
                    <a:lnTo>
                      <a:pt x="337" y="425"/>
                    </a:lnTo>
                    <a:lnTo>
                      <a:pt x="339" y="426"/>
                    </a:lnTo>
                    <a:lnTo>
                      <a:pt x="341" y="426"/>
                    </a:lnTo>
                    <a:lnTo>
                      <a:pt x="340" y="424"/>
                    </a:lnTo>
                    <a:lnTo>
                      <a:pt x="339" y="422"/>
                    </a:lnTo>
                    <a:lnTo>
                      <a:pt x="338" y="420"/>
                    </a:lnTo>
                    <a:lnTo>
                      <a:pt x="337" y="419"/>
                    </a:lnTo>
                    <a:close/>
                    <a:moveTo>
                      <a:pt x="284" y="462"/>
                    </a:moveTo>
                    <a:lnTo>
                      <a:pt x="281" y="461"/>
                    </a:lnTo>
                    <a:lnTo>
                      <a:pt x="279" y="461"/>
                    </a:lnTo>
                    <a:lnTo>
                      <a:pt x="280" y="463"/>
                    </a:lnTo>
                    <a:lnTo>
                      <a:pt x="282" y="465"/>
                    </a:lnTo>
                    <a:lnTo>
                      <a:pt x="279" y="464"/>
                    </a:lnTo>
                    <a:lnTo>
                      <a:pt x="277" y="464"/>
                    </a:lnTo>
                    <a:lnTo>
                      <a:pt x="278" y="466"/>
                    </a:lnTo>
                    <a:lnTo>
                      <a:pt x="279" y="467"/>
                    </a:lnTo>
                    <a:lnTo>
                      <a:pt x="282" y="468"/>
                    </a:lnTo>
                    <a:lnTo>
                      <a:pt x="284" y="468"/>
                    </a:lnTo>
                    <a:lnTo>
                      <a:pt x="287" y="469"/>
                    </a:lnTo>
                    <a:lnTo>
                      <a:pt x="289" y="469"/>
                    </a:lnTo>
                    <a:lnTo>
                      <a:pt x="288" y="467"/>
                    </a:lnTo>
                    <a:lnTo>
                      <a:pt x="287" y="466"/>
                    </a:lnTo>
                    <a:lnTo>
                      <a:pt x="285" y="464"/>
                    </a:lnTo>
                    <a:lnTo>
                      <a:pt x="284" y="462"/>
                    </a:lnTo>
                    <a:close/>
                    <a:moveTo>
                      <a:pt x="265" y="478"/>
                    </a:moveTo>
                    <a:lnTo>
                      <a:pt x="266" y="480"/>
                    </a:lnTo>
                    <a:lnTo>
                      <a:pt x="267" y="482"/>
                    </a:lnTo>
                    <a:lnTo>
                      <a:pt x="268" y="484"/>
                    </a:lnTo>
                    <a:lnTo>
                      <a:pt x="271" y="486"/>
                    </a:lnTo>
                    <a:lnTo>
                      <a:pt x="273" y="486"/>
                    </a:lnTo>
                    <a:lnTo>
                      <a:pt x="275" y="486"/>
                    </a:lnTo>
                    <a:lnTo>
                      <a:pt x="274" y="485"/>
                    </a:lnTo>
                    <a:lnTo>
                      <a:pt x="273" y="483"/>
                    </a:lnTo>
                    <a:lnTo>
                      <a:pt x="272" y="481"/>
                    </a:lnTo>
                    <a:lnTo>
                      <a:pt x="271" y="479"/>
                    </a:lnTo>
                    <a:lnTo>
                      <a:pt x="275" y="480"/>
                    </a:lnTo>
                    <a:lnTo>
                      <a:pt x="274" y="478"/>
                    </a:lnTo>
                    <a:lnTo>
                      <a:pt x="273" y="475"/>
                    </a:lnTo>
                    <a:lnTo>
                      <a:pt x="271" y="475"/>
                    </a:lnTo>
                    <a:lnTo>
                      <a:pt x="267" y="475"/>
                    </a:lnTo>
                    <a:lnTo>
                      <a:pt x="266" y="473"/>
                    </a:lnTo>
                    <a:lnTo>
                      <a:pt x="265" y="471"/>
                    </a:lnTo>
                    <a:lnTo>
                      <a:pt x="264" y="469"/>
                    </a:lnTo>
                    <a:lnTo>
                      <a:pt x="263" y="467"/>
                    </a:lnTo>
                    <a:lnTo>
                      <a:pt x="265" y="468"/>
                    </a:lnTo>
                    <a:lnTo>
                      <a:pt x="267" y="468"/>
                    </a:lnTo>
                    <a:lnTo>
                      <a:pt x="266" y="466"/>
                    </a:lnTo>
                    <a:lnTo>
                      <a:pt x="265" y="465"/>
                    </a:lnTo>
                    <a:lnTo>
                      <a:pt x="267" y="465"/>
                    </a:lnTo>
                    <a:lnTo>
                      <a:pt x="269" y="466"/>
                    </a:lnTo>
                    <a:lnTo>
                      <a:pt x="271" y="467"/>
                    </a:lnTo>
                    <a:lnTo>
                      <a:pt x="273" y="469"/>
                    </a:lnTo>
                    <a:lnTo>
                      <a:pt x="275" y="470"/>
                    </a:lnTo>
                    <a:lnTo>
                      <a:pt x="277" y="470"/>
                    </a:lnTo>
                    <a:lnTo>
                      <a:pt x="272" y="463"/>
                    </a:lnTo>
                    <a:lnTo>
                      <a:pt x="271" y="461"/>
                    </a:lnTo>
                    <a:lnTo>
                      <a:pt x="269" y="458"/>
                    </a:lnTo>
                    <a:lnTo>
                      <a:pt x="267" y="458"/>
                    </a:lnTo>
                    <a:lnTo>
                      <a:pt x="265" y="457"/>
                    </a:lnTo>
                    <a:lnTo>
                      <a:pt x="266" y="459"/>
                    </a:lnTo>
                    <a:lnTo>
                      <a:pt x="267" y="462"/>
                    </a:lnTo>
                    <a:lnTo>
                      <a:pt x="265" y="461"/>
                    </a:lnTo>
                    <a:lnTo>
                      <a:pt x="262" y="461"/>
                    </a:lnTo>
                    <a:lnTo>
                      <a:pt x="264" y="463"/>
                    </a:lnTo>
                    <a:lnTo>
                      <a:pt x="265" y="465"/>
                    </a:lnTo>
                    <a:lnTo>
                      <a:pt x="262" y="464"/>
                    </a:lnTo>
                    <a:lnTo>
                      <a:pt x="260" y="464"/>
                    </a:lnTo>
                    <a:lnTo>
                      <a:pt x="261" y="466"/>
                    </a:lnTo>
                    <a:lnTo>
                      <a:pt x="263" y="467"/>
                    </a:lnTo>
                    <a:lnTo>
                      <a:pt x="260" y="467"/>
                    </a:lnTo>
                    <a:lnTo>
                      <a:pt x="258" y="466"/>
                    </a:lnTo>
                    <a:lnTo>
                      <a:pt x="259" y="468"/>
                    </a:lnTo>
                    <a:lnTo>
                      <a:pt x="260" y="470"/>
                    </a:lnTo>
                    <a:lnTo>
                      <a:pt x="258" y="470"/>
                    </a:lnTo>
                    <a:lnTo>
                      <a:pt x="256" y="469"/>
                    </a:lnTo>
                    <a:lnTo>
                      <a:pt x="257" y="471"/>
                    </a:lnTo>
                    <a:lnTo>
                      <a:pt x="258" y="473"/>
                    </a:lnTo>
                    <a:lnTo>
                      <a:pt x="260" y="473"/>
                    </a:lnTo>
                    <a:lnTo>
                      <a:pt x="263" y="474"/>
                    </a:lnTo>
                    <a:lnTo>
                      <a:pt x="265" y="474"/>
                    </a:lnTo>
                    <a:lnTo>
                      <a:pt x="267" y="475"/>
                    </a:lnTo>
                    <a:lnTo>
                      <a:pt x="268" y="476"/>
                    </a:lnTo>
                    <a:lnTo>
                      <a:pt x="271" y="479"/>
                    </a:lnTo>
                    <a:lnTo>
                      <a:pt x="267" y="479"/>
                    </a:lnTo>
                    <a:lnTo>
                      <a:pt x="265" y="478"/>
                    </a:lnTo>
                    <a:close/>
                    <a:moveTo>
                      <a:pt x="230" y="502"/>
                    </a:moveTo>
                    <a:lnTo>
                      <a:pt x="229" y="500"/>
                    </a:lnTo>
                    <a:lnTo>
                      <a:pt x="228" y="498"/>
                    </a:lnTo>
                    <a:lnTo>
                      <a:pt x="226" y="496"/>
                    </a:lnTo>
                    <a:lnTo>
                      <a:pt x="225" y="493"/>
                    </a:lnTo>
                    <a:lnTo>
                      <a:pt x="223" y="493"/>
                    </a:lnTo>
                    <a:lnTo>
                      <a:pt x="221" y="493"/>
                    </a:lnTo>
                    <a:lnTo>
                      <a:pt x="222" y="495"/>
                    </a:lnTo>
                    <a:lnTo>
                      <a:pt x="223" y="497"/>
                    </a:lnTo>
                    <a:lnTo>
                      <a:pt x="224" y="499"/>
                    </a:lnTo>
                    <a:lnTo>
                      <a:pt x="225" y="501"/>
                    </a:lnTo>
                    <a:lnTo>
                      <a:pt x="223" y="501"/>
                    </a:lnTo>
                    <a:lnTo>
                      <a:pt x="221" y="500"/>
                    </a:lnTo>
                    <a:lnTo>
                      <a:pt x="222" y="502"/>
                    </a:lnTo>
                    <a:lnTo>
                      <a:pt x="223" y="504"/>
                    </a:lnTo>
                    <a:lnTo>
                      <a:pt x="225" y="504"/>
                    </a:lnTo>
                    <a:lnTo>
                      <a:pt x="228" y="504"/>
                    </a:lnTo>
                    <a:lnTo>
                      <a:pt x="227" y="504"/>
                    </a:lnTo>
                    <a:lnTo>
                      <a:pt x="227" y="503"/>
                    </a:lnTo>
                    <a:lnTo>
                      <a:pt x="226" y="501"/>
                    </a:lnTo>
                    <a:lnTo>
                      <a:pt x="225" y="501"/>
                    </a:lnTo>
                    <a:lnTo>
                      <a:pt x="227" y="501"/>
                    </a:lnTo>
                    <a:lnTo>
                      <a:pt x="230" y="502"/>
                    </a:lnTo>
                    <a:lnTo>
                      <a:pt x="231" y="503"/>
                    </a:lnTo>
                    <a:lnTo>
                      <a:pt x="232" y="505"/>
                    </a:lnTo>
                    <a:lnTo>
                      <a:pt x="235" y="506"/>
                    </a:lnTo>
                    <a:lnTo>
                      <a:pt x="238" y="506"/>
                    </a:lnTo>
                    <a:lnTo>
                      <a:pt x="236" y="504"/>
                    </a:lnTo>
                    <a:lnTo>
                      <a:pt x="234" y="503"/>
                    </a:lnTo>
                    <a:lnTo>
                      <a:pt x="232" y="502"/>
                    </a:lnTo>
                    <a:lnTo>
                      <a:pt x="230" y="502"/>
                    </a:lnTo>
                    <a:close/>
                    <a:moveTo>
                      <a:pt x="236" y="530"/>
                    </a:moveTo>
                    <a:lnTo>
                      <a:pt x="233" y="530"/>
                    </a:lnTo>
                    <a:lnTo>
                      <a:pt x="231" y="529"/>
                    </a:lnTo>
                    <a:lnTo>
                      <a:pt x="230" y="526"/>
                    </a:lnTo>
                    <a:lnTo>
                      <a:pt x="229" y="525"/>
                    </a:lnTo>
                    <a:lnTo>
                      <a:pt x="226" y="524"/>
                    </a:lnTo>
                    <a:lnTo>
                      <a:pt x="224" y="524"/>
                    </a:lnTo>
                    <a:lnTo>
                      <a:pt x="223" y="522"/>
                    </a:lnTo>
                    <a:lnTo>
                      <a:pt x="222" y="520"/>
                    </a:lnTo>
                    <a:lnTo>
                      <a:pt x="218" y="520"/>
                    </a:lnTo>
                    <a:lnTo>
                      <a:pt x="216" y="519"/>
                    </a:lnTo>
                    <a:lnTo>
                      <a:pt x="217" y="521"/>
                    </a:lnTo>
                    <a:lnTo>
                      <a:pt x="218" y="523"/>
                    </a:lnTo>
                    <a:lnTo>
                      <a:pt x="222" y="523"/>
                    </a:lnTo>
                    <a:lnTo>
                      <a:pt x="224" y="524"/>
                    </a:lnTo>
                    <a:lnTo>
                      <a:pt x="225" y="526"/>
                    </a:lnTo>
                    <a:lnTo>
                      <a:pt x="226" y="528"/>
                    </a:lnTo>
                    <a:lnTo>
                      <a:pt x="229" y="529"/>
                    </a:lnTo>
                    <a:lnTo>
                      <a:pt x="231" y="529"/>
                    </a:lnTo>
                    <a:lnTo>
                      <a:pt x="232" y="531"/>
                    </a:lnTo>
                    <a:lnTo>
                      <a:pt x="233" y="533"/>
                    </a:lnTo>
                    <a:lnTo>
                      <a:pt x="236" y="533"/>
                    </a:lnTo>
                    <a:lnTo>
                      <a:pt x="239" y="534"/>
                    </a:lnTo>
                    <a:lnTo>
                      <a:pt x="238" y="532"/>
                    </a:lnTo>
                    <a:lnTo>
                      <a:pt x="236" y="530"/>
                    </a:lnTo>
                    <a:close/>
                    <a:moveTo>
                      <a:pt x="186" y="582"/>
                    </a:moveTo>
                    <a:lnTo>
                      <a:pt x="183" y="582"/>
                    </a:lnTo>
                    <a:lnTo>
                      <a:pt x="181" y="581"/>
                    </a:lnTo>
                    <a:lnTo>
                      <a:pt x="182" y="583"/>
                    </a:lnTo>
                    <a:lnTo>
                      <a:pt x="183" y="585"/>
                    </a:lnTo>
                    <a:lnTo>
                      <a:pt x="186" y="585"/>
                    </a:lnTo>
                    <a:lnTo>
                      <a:pt x="189" y="586"/>
                    </a:lnTo>
                    <a:lnTo>
                      <a:pt x="190" y="587"/>
                    </a:lnTo>
                    <a:lnTo>
                      <a:pt x="192" y="589"/>
                    </a:lnTo>
                    <a:lnTo>
                      <a:pt x="193" y="591"/>
                    </a:lnTo>
                    <a:lnTo>
                      <a:pt x="194" y="593"/>
                    </a:lnTo>
                    <a:lnTo>
                      <a:pt x="196" y="593"/>
                    </a:lnTo>
                    <a:lnTo>
                      <a:pt x="199" y="593"/>
                    </a:lnTo>
                    <a:lnTo>
                      <a:pt x="196" y="590"/>
                    </a:lnTo>
                    <a:lnTo>
                      <a:pt x="195" y="588"/>
                    </a:lnTo>
                    <a:lnTo>
                      <a:pt x="194" y="586"/>
                    </a:lnTo>
                    <a:lnTo>
                      <a:pt x="196" y="587"/>
                    </a:lnTo>
                    <a:lnTo>
                      <a:pt x="198" y="587"/>
                    </a:lnTo>
                    <a:lnTo>
                      <a:pt x="197" y="585"/>
                    </a:lnTo>
                    <a:lnTo>
                      <a:pt x="196" y="584"/>
                    </a:lnTo>
                    <a:lnTo>
                      <a:pt x="193" y="583"/>
                    </a:lnTo>
                    <a:lnTo>
                      <a:pt x="191" y="583"/>
                    </a:lnTo>
                    <a:lnTo>
                      <a:pt x="192" y="585"/>
                    </a:lnTo>
                    <a:lnTo>
                      <a:pt x="194" y="586"/>
                    </a:lnTo>
                    <a:lnTo>
                      <a:pt x="191" y="586"/>
                    </a:lnTo>
                    <a:lnTo>
                      <a:pt x="189" y="586"/>
                    </a:lnTo>
                    <a:lnTo>
                      <a:pt x="188" y="584"/>
                    </a:lnTo>
                    <a:lnTo>
                      <a:pt x="186" y="582"/>
                    </a:lnTo>
                    <a:close/>
                    <a:moveTo>
                      <a:pt x="130" y="645"/>
                    </a:moveTo>
                    <a:lnTo>
                      <a:pt x="133" y="646"/>
                    </a:lnTo>
                    <a:lnTo>
                      <a:pt x="135" y="646"/>
                    </a:lnTo>
                    <a:lnTo>
                      <a:pt x="134" y="643"/>
                    </a:lnTo>
                    <a:lnTo>
                      <a:pt x="132" y="641"/>
                    </a:lnTo>
                    <a:lnTo>
                      <a:pt x="130" y="641"/>
                    </a:lnTo>
                    <a:lnTo>
                      <a:pt x="128" y="641"/>
                    </a:lnTo>
                    <a:lnTo>
                      <a:pt x="125" y="640"/>
                    </a:lnTo>
                    <a:lnTo>
                      <a:pt x="123" y="640"/>
                    </a:lnTo>
                    <a:lnTo>
                      <a:pt x="124" y="642"/>
                    </a:lnTo>
                    <a:lnTo>
                      <a:pt x="126" y="645"/>
                    </a:lnTo>
                    <a:lnTo>
                      <a:pt x="123" y="643"/>
                    </a:lnTo>
                    <a:lnTo>
                      <a:pt x="121" y="643"/>
                    </a:lnTo>
                    <a:lnTo>
                      <a:pt x="122" y="646"/>
                    </a:lnTo>
                    <a:lnTo>
                      <a:pt x="124" y="648"/>
                    </a:lnTo>
                    <a:lnTo>
                      <a:pt x="126" y="648"/>
                    </a:lnTo>
                    <a:lnTo>
                      <a:pt x="128" y="648"/>
                    </a:lnTo>
                    <a:lnTo>
                      <a:pt x="127" y="646"/>
                    </a:lnTo>
                    <a:lnTo>
                      <a:pt x="126" y="645"/>
                    </a:lnTo>
                    <a:lnTo>
                      <a:pt x="128" y="645"/>
                    </a:lnTo>
                    <a:lnTo>
                      <a:pt x="130" y="645"/>
                    </a:lnTo>
                    <a:close/>
                    <a:moveTo>
                      <a:pt x="188" y="663"/>
                    </a:moveTo>
                    <a:lnTo>
                      <a:pt x="190" y="663"/>
                    </a:lnTo>
                    <a:lnTo>
                      <a:pt x="192" y="663"/>
                    </a:lnTo>
                    <a:lnTo>
                      <a:pt x="191" y="662"/>
                    </a:lnTo>
                    <a:lnTo>
                      <a:pt x="190" y="659"/>
                    </a:lnTo>
                    <a:lnTo>
                      <a:pt x="192" y="659"/>
                    </a:lnTo>
                    <a:lnTo>
                      <a:pt x="194" y="659"/>
                    </a:lnTo>
                    <a:lnTo>
                      <a:pt x="193" y="658"/>
                    </a:lnTo>
                    <a:lnTo>
                      <a:pt x="192" y="656"/>
                    </a:lnTo>
                    <a:lnTo>
                      <a:pt x="190" y="656"/>
                    </a:lnTo>
                    <a:lnTo>
                      <a:pt x="186" y="655"/>
                    </a:lnTo>
                    <a:lnTo>
                      <a:pt x="189" y="657"/>
                    </a:lnTo>
                    <a:lnTo>
                      <a:pt x="190" y="659"/>
                    </a:lnTo>
                    <a:lnTo>
                      <a:pt x="188" y="659"/>
                    </a:lnTo>
                    <a:lnTo>
                      <a:pt x="184" y="658"/>
                    </a:lnTo>
                    <a:lnTo>
                      <a:pt x="182" y="658"/>
                    </a:lnTo>
                    <a:lnTo>
                      <a:pt x="180" y="658"/>
                    </a:lnTo>
                    <a:lnTo>
                      <a:pt x="178" y="656"/>
                    </a:lnTo>
                    <a:lnTo>
                      <a:pt x="177" y="654"/>
                    </a:lnTo>
                    <a:lnTo>
                      <a:pt x="176" y="652"/>
                    </a:lnTo>
                    <a:lnTo>
                      <a:pt x="175" y="651"/>
                    </a:lnTo>
                    <a:lnTo>
                      <a:pt x="172" y="650"/>
                    </a:lnTo>
                    <a:lnTo>
                      <a:pt x="169" y="650"/>
                    </a:lnTo>
                    <a:lnTo>
                      <a:pt x="171" y="652"/>
                    </a:lnTo>
                    <a:lnTo>
                      <a:pt x="173" y="653"/>
                    </a:lnTo>
                    <a:lnTo>
                      <a:pt x="174" y="655"/>
                    </a:lnTo>
                    <a:lnTo>
                      <a:pt x="175" y="657"/>
                    </a:lnTo>
                    <a:lnTo>
                      <a:pt x="177" y="657"/>
                    </a:lnTo>
                    <a:lnTo>
                      <a:pt x="180" y="658"/>
                    </a:lnTo>
                    <a:lnTo>
                      <a:pt x="181" y="659"/>
                    </a:lnTo>
                    <a:lnTo>
                      <a:pt x="182" y="662"/>
                    </a:lnTo>
                    <a:lnTo>
                      <a:pt x="188" y="663"/>
                    </a:lnTo>
                    <a:close/>
                    <a:moveTo>
                      <a:pt x="111" y="759"/>
                    </a:moveTo>
                    <a:lnTo>
                      <a:pt x="110" y="758"/>
                    </a:lnTo>
                    <a:lnTo>
                      <a:pt x="109" y="756"/>
                    </a:lnTo>
                    <a:lnTo>
                      <a:pt x="106" y="756"/>
                    </a:lnTo>
                    <a:lnTo>
                      <a:pt x="103" y="755"/>
                    </a:lnTo>
                    <a:lnTo>
                      <a:pt x="102" y="754"/>
                    </a:lnTo>
                    <a:lnTo>
                      <a:pt x="100" y="752"/>
                    </a:lnTo>
                    <a:lnTo>
                      <a:pt x="98" y="752"/>
                    </a:lnTo>
                    <a:lnTo>
                      <a:pt x="96" y="752"/>
                    </a:lnTo>
                    <a:lnTo>
                      <a:pt x="94" y="750"/>
                    </a:lnTo>
                    <a:lnTo>
                      <a:pt x="93" y="748"/>
                    </a:lnTo>
                    <a:lnTo>
                      <a:pt x="95" y="748"/>
                    </a:lnTo>
                    <a:lnTo>
                      <a:pt x="97" y="749"/>
                    </a:lnTo>
                    <a:lnTo>
                      <a:pt x="96" y="747"/>
                    </a:lnTo>
                    <a:lnTo>
                      <a:pt x="95" y="745"/>
                    </a:lnTo>
                    <a:lnTo>
                      <a:pt x="92" y="745"/>
                    </a:lnTo>
                    <a:lnTo>
                      <a:pt x="90" y="745"/>
                    </a:lnTo>
                    <a:lnTo>
                      <a:pt x="92" y="747"/>
                    </a:lnTo>
                    <a:lnTo>
                      <a:pt x="93" y="748"/>
                    </a:lnTo>
                    <a:lnTo>
                      <a:pt x="91" y="748"/>
                    </a:lnTo>
                    <a:lnTo>
                      <a:pt x="88" y="748"/>
                    </a:lnTo>
                    <a:lnTo>
                      <a:pt x="89" y="749"/>
                    </a:lnTo>
                    <a:lnTo>
                      <a:pt x="91" y="751"/>
                    </a:lnTo>
                    <a:lnTo>
                      <a:pt x="93" y="751"/>
                    </a:lnTo>
                    <a:lnTo>
                      <a:pt x="96" y="752"/>
                    </a:lnTo>
                    <a:lnTo>
                      <a:pt x="97" y="753"/>
                    </a:lnTo>
                    <a:lnTo>
                      <a:pt x="98" y="755"/>
                    </a:lnTo>
                    <a:lnTo>
                      <a:pt x="100" y="757"/>
                    </a:lnTo>
                    <a:lnTo>
                      <a:pt x="101" y="758"/>
                    </a:lnTo>
                    <a:lnTo>
                      <a:pt x="103" y="759"/>
                    </a:lnTo>
                    <a:lnTo>
                      <a:pt x="107" y="759"/>
                    </a:lnTo>
                    <a:lnTo>
                      <a:pt x="108" y="760"/>
                    </a:lnTo>
                    <a:lnTo>
                      <a:pt x="109" y="763"/>
                    </a:lnTo>
                    <a:lnTo>
                      <a:pt x="112" y="763"/>
                    </a:lnTo>
                    <a:lnTo>
                      <a:pt x="114" y="764"/>
                    </a:lnTo>
                    <a:lnTo>
                      <a:pt x="111" y="759"/>
                    </a:lnTo>
                    <a:close/>
                    <a:moveTo>
                      <a:pt x="99" y="779"/>
                    </a:moveTo>
                    <a:lnTo>
                      <a:pt x="98" y="776"/>
                    </a:lnTo>
                    <a:lnTo>
                      <a:pt x="96" y="775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86" y="774"/>
                    </a:lnTo>
                    <a:lnTo>
                      <a:pt x="83" y="771"/>
                    </a:lnTo>
                    <a:lnTo>
                      <a:pt x="86" y="771"/>
                    </a:lnTo>
                    <a:lnTo>
                      <a:pt x="89" y="771"/>
                    </a:lnTo>
                    <a:lnTo>
                      <a:pt x="88" y="769"/>
                    </a:lnTo>
                    <a:lnTo>
                      <a:pt x="85" y="768"/>
                    </a:lnTo>
                    <a:lnTo>
                      <a:pt x="83" y="767"/>
                    </a:lnTo>
                    <a:lnTo>
                      <a:pt x="81" y="767"/>
                    </a:lnTo>
                    <a:lnTo>
                      <a:pt x="82" y="769"/>
                    </a:lnTo>
                    <a:lnTo>
                      <a:pt x="83" y="771"/>
                    </a:lnTo>
                    <a:lnTo>
                      <a:pt x="81" y="770"/>
                    </a:lnTo>
                    <a:lnTo>
                      <a:pt x="79" y="770"/>
                    </a:lnTo>
                    <a:lnTo>
                      <a:pt x="80" y="772"/>
                    </a:lnTo>
                    <a:lnTo>
                      <a:pt x="82" y="774"/>
                    </a:lnTo>
                    <a:lnTo>
                      <a:pt x="84" y="774"/>
                    </a:lnTo>
                    <a:lnTo>
                      <a:pt x="86" y="774"/>
                    </a:lnTo>
                    <a:lnTo>
                      <a:pt x="89" y="776"/>
                    </a:lnTo>
                    <a:lnTo>
                      <a:pt x="90" y="777"/>
                    </a:lnTo>
                    <a:lnTo>
                      <a:pt x="91" y="780"/>
                    </a:lnTo>
                    <a:lnTo>
                      <a:pt x="93" y="782"/>
                    </a:lnTo>
                    <a:lnTo>
                      <a:pt x="95" y="782"/>
                    </a:lnTo>
                    <a:lnTo>
                      <a:pt x="97" y="782"/>
                    </a:lnTo>
                    <a:lnTo>
                      <a:pt x="96" y="780"/>
                    </a:lnTo>
                    <a:lnTo>
                      <a:pt x="95" y="779"/>
                    </a:lnTo>
                    <a:lnTo>
                      <a:pt x="97" y="779"/>
                    </a:lnTo>
                    <a:lnTo>
                      <a:pt x="99" y="779"/>
                    </a:lnTo>
                    <a:close/>
                    <a:moveTo>
                      <a:pt x="66" y="816"/>
                    </a:moveTo>
                    <a:lnTo>
                      <a:pt x="67" y="818"/>
                    </a:lnTo>
                    <a:lnTo>
                      <a:pt x="68" y="820"/>
                    </a:lnTo>
                    <a:lnTo>
                      <a:pt x="72" y="820"/>
                    </a:lnTo>
                    <a:lnTo>
                      <a:pt x="74" y="820"/>
                    </a:lnTo>
                    <a:lnTo>
                      <a:pt x="73" y="818"/>
                    </a:lnTo>
                    <a:lnTo>
                      <a:pt x="71" y="817"/>
                    </a:lnTo>
                    <a:lnTo>
                      <a:pt x="68" y="816"/>
                    </a:lnTo>
                    <a:lnTo>
                      <a:pt x="66" y="816"/>
                    </a:lnTo>
                    <a:lnTo>
                      <a:pt x="64" y="815"/>
                    </a:lnTo>
                    <a:lnTo>
                      <a:pt x="63" y="813"/>
                    </a:lnTo>
                    <a:lnTo>
                      <a:pt x="61" y="813"/>
                    </a:lnTo>
                    <a:lnTo>
                      <a:pt x="58" y="813"/>
                    </a:lnTo>
                    <a:lnTo>
                      <a:pt x="60" y="814"/>
                    </a:lnTo>
                    <a:lnTo>
                      <a:pt x="61" y="816"/>
                    </a:lnTo>
                    <a:lnTo>
                      <a:pt x="59" y="816"/>
                    </a:lnTo>
                    <a:lnTo>
                      <a:pt x="56" y="816"/>
                    </a:lnTo>
                    <a:lnTo>
                      <a:pt x="58" y="817"/>
                    </a:lnTo>
                    <a:lnTo>
                      <a:pt x="59" y="819"/>
                    </a:lnTo>
                    <a:lnTo>
                      <a:pt x="62" y="819"/>
                    </a:lnTo>
                    <a:lnTo>
                      <a:pt x="64" y="819"/>
                    </a:lnTo>
                    <a:lnTo>
                      <a:pt x="63" y="818"/>
                    </a:lnTo>
                    <a:lnTo>
                      <a:pt x="61" y="816"/>
                    </a:lnTo>
                    <a:lnTo>
                      <a:pt x="63" y="816"/>
                    </a:lnTo>
                    <a:lnTo>
                      <a:pt x="66" y="816"/>
                    </a:lnTo>
                    <a:close/>
                    <a:moveTo>
                      <a:pt x="100" y="835"/>
                    </a:moveTo>
                    <a:lnTo>
                      <a:pt x="97" y="832"/>
                    </a:lnTo>
                    <a:lnTo>
                      <a:pt x="96" y="830"/>
                    </a:lnTo>
                    <a:lnTo>
                      <a:pt x="95" y="827"/>
                    </a:lnTo>
                    <a:lnTo>
                      <a:pt x="92" y="827"/>
                    </a:lnTo>
                    <a:lnTo>
                      <a:pt x="90" y="827"/>
                    </a:lnTo>
                    <a:lnTo>
                      <a:pt x="86" y="827"/>
                    </a:lnTo>
                    <a:lnTo>
                      <a:pt x="84" y="827"/>
                    </a:lnTo>
                    <a:lnTo>
                      <a:pt x="86" y="829"/>
                    </a:lnTo>
                    <a:lnTo>
                      <a:pt x="88" y="831"/>
                    </a:lnTo>
                    <a:lnTo>
                      <a:pt x="91" y="834"/>
                    </a:lnTo>
                    <a:lnTo>
                      <a:pt x="92" y="836"/>
                    </a:lnTo>
                    <a:lnTo>
                      <a:pt x="94" y="838"/>
                    </a:lnTo>
                    <a:lnTo>
                      <a:pt x="96" y="838"/>
                    </a:lnTo>
                    <a:lnTo>
                      <a:pt x="98" y="838"/>
                    </a:lnTo>
                    <a:lnTo>
                      <a:pt x="103" y="838"/>
                    </a:lnTo>
                    <a:lnTo>
                      <a:pt x="100" y="835"/>
                    </a:lnTo>
                    <a:close/>
                    <a:moveTo>
                      <a:pt x="53" y="899"/>
                    </a:moveTo>
                    <a:lnTo>
                      <a:pt x="52" y="897"/>
                    </a:lnTo>
                    <a:lnTo>
                      <a:pt x="50" y="896"/>
                    </a:lnTo>
                    <a:lnTo>
                      <a:pt x="47" y="892"/>
                    </a:lnTo>
                    <a:lnTo>
                      <a:pt x="38" y="891"/>
                    </a:lnTo>
                    <a:lnTo>
                      <a:pt x="36" y="890"/>
                    </a:lnTo>
                    <a:lnTo>
                      <a:pt x="34" y="888"/>
                    </a:lnTo>
                    <a:lnTo>
                      <a:pt x="33" y="887"/>
                    </a:lnTo>
                    <a:lnTo>
                      <a:pt x="31" y="885"/>
                    </a:lnTo>
                    <a:lnTo>
                      <a:pt x="29" y="885"/>
                    </a:lnTo>
                    <a:lnTo>
                      <a:pt x="26" y="885"/>
                    </a:lnTo>
                    <a:lnTo>
                      <a:pt x="28" y="887"/>
                    </a:lnTo>
                    <a:lnTo>
                      <a:pt x="29" y="888"/>
                    </a:lnTo>
                    <a:lnTo>
                      <a:pt x="31" y="890"/>
                    </a:lnTo>
                    <a:lnTo>
                      <a:pt x="32" y="891"/>
                    </a:lnTo>
                    <a:lnTo>
                      <a:pt x="35" y="891"/>
                    </a:lnTo>
                    <a:lnTo>
                      <a:pt x="38" y="891"/>
                    </a:lnTo>
                    <a:lnTo>
                      <a:pt x="39" y="893"/>
                    </a:lnTo>
                    <a:lnTo>
                      <a:pt x="41" y="896"/>
                    </a:lnTo>
                    <a:lnTo>
                      <a:pt x="43" y="896"/>
                    </a:lnTo>
                    <a:lnTo>
                      <a:pt x="46" y="896"/>
                    </a:lnTo>
                    <a:lnTo>
                      <a:pt x="47" y="897"/>
                    </a:lnTo>
                    <a:lnTo>
                      <a:pt x="49" y="899"/>
                    </a:lnTo>
                    <a:lnTo>
                      <a:pt x="51" y="899"/>
                    </a:lnTo>
                    <a:lnTo>
                      <a:pt x="53" y="899"/>
                    </a:lnTo>
                    <a:close/>
                    <a:moveTo>
                      <a:pt x="69" y="925"/>
                    </a:moveTo>
                    <a:lnTo>
                      <a:pt x="67" y="923"/>
                    </a:lnTo>
                    <a:lnTo>
                      <a:pt x="66" y="922"/>
                    </a:lnTo>
                    <a:lnTo>
                      <a:pt x="68" y="922"/>
                    </a:lnTo>
                    <a:lnTo>
                      <a:pt x="71" y="922"/>
                    </a:lnTo>
                    <a:lnTo>
                      <a:pt x="69" y="920"/>
                    </a:lnTo>
                    <a:lnTo>
                      <a:pt x="67" y="919"/>
                    </a:lnTo>
                    <a:lnTo>
                      <a:pt x="65" y="919"/>
                    </a:lnTo>
                    <a:lnTo>
                      <a:pt x="63" y="919"/>
                    </a:lnTo>
                    <a:lnTo>
                      <a:pt x="61" y="917"/>
                    </a:lnTo>
                    <a:lnTo>
                      <a:pt x="60" y="916"/>
                    </a:lnTo>
                    <a:lnTo>
                      <a:pt x="58" y="914"/>
                    </a:lnTo>
                    <a:lnTo>
                      <a:pt x="57" y="912"/>
                    </a:lnTo>
                    <a:lnTo>
                      <a:pt x="55" y="910"/>
                    </a:lnTo>
                    <a:lnTo>
                      <a:pt x="53" y="908"/>
                    </a:lnTo>
                    <a:lnTo>
                      <a:pt x="56" y="908"/>
                    </a:lnTo>
                    <a:lnTo>
                      <a:pt x="58" y="908"/>
                    </a:lnTo>
                    <a:lnTo>
                      <a:pt x="57" y="907"/>
                    </a:lnTo>
                    <a:lnTo>
                      <a:pt x="55" y="905"/>
                    </a:lnTo>
                    <a:lnTo>
                      <a:pt x="52" y="905"/>
                    </a:lnTo>
                    <a:lnTo>
                      <a:pt x="50" y="905"/>
                    </a:lnTo>
                    <a:lnTo>
                      <a:pt x="51" y="907"/>
                    </a:lnTo>
                    <a:lnTo>
                      <a:pt x="53" y="908"/>
                    </a:lnTo>
                    <a:lnTo>
                      <a:pt x="50" y="908"/>
                    </a:lnTo>
                    <a:lnTo>
                      <a:pt x="48" y="908"/>
                    </a:lnTo>
                    <a:lnTo>
                      <a:pt x="46" y="908"/>
                    </a:lnTo>
                    <a:lnTo>
                      <a:pt x="44" y="908"/>
                    </a:lnTo>
                    <a:lnTo>
                      <a:pt x="45" y="910"/>
                    </a:lnTo>
                    <a:lnTo>
                      <a:pt x="47" y="912"/>
                    </a:lnTo>
                    <a:lnTo>
                      <a:pt x="49" y="912"/>
                    </a:lnTo>
                    <a:lnTo>
                      <a:pt x="51" y="912"/>
                    </a:lnTo>
                    <a:lnTo>
                      <a:pt x="53" y="914"/>
                    </a:lnTo>
                    <a:lnTo>
                      <a:pt x="55" y="915"/>
                    </a:lnTo>
                    <a:lnTo>
                      <a:pt x="57" y="917"/>
                    </a:lnTo>
                    <a:lnTo>
                      <a:pt x="58" y="919"/>
                    </a:lnTo>
                    <a:lnTo>
                      <a:pt x="60" y="919"/>
                    </a:lnTo>
                    <a:lnTo>
                      <a:pt x="63" y="919"/>
                    </a:lnTo>
                    <a:lnTo>
                      <a:pt x="64" y="920"/>
                    </a:lnTo>
                    <a:lnTo>
                      <a:pt x="66" y="922"/>
                    </a:lnTo>
                    <a:lnTo>
                      <a:pt x="63" y="922"/>
                    </a:lnTo>
                    <a:lnTo>
                      <a:pt x="61" y="922"/>
                    </a:lnTo>
                    <a:lnTo>
                      <a:pt x="62" y="923"/>
                    </a:lnTo>
                    <a:lnTo>
                      <a:pt x="64" y="925"/>
                    </a:lnTo>
                    <a:lnTo>
                      <a:pt x="62" y="925"/>
                    </a:lnTo>
                    <a:lnTo>
                      <a:pt x="59" y="925"/>
                    </a:lnTo>
                    <a:lnTo>
                      <a:pt x="61" y="926"/>
                    </a:lnTo>
                    <a:lnTo>
                      <a:pt x="62" y="929"/>
                    </a:lnTo>
                    <a:lnTo>
                      <a:pt x="65" y="929"/>
                    </a:lnTo>
                    <a:lnTo>
                      <a:pt x="67" y="929"/>
                    </a:lnTo>
                    <a:lnTo>
                      <a:pt x="66" y="927"/>
                    </a:lnTo>
                    <a:lnTo>
                      <a:pt x="64" y="925"/>
                    </a:lnTo>
                    <a:lnTo>
                      <a:pt x="69" y="925"/>
                    </a:lnTo>
                    <a:close/>
                    <a:moveTo>
                      <a:pt x="90" y="845"/>
                    </a:moveTo>
                    <a:lnTo>
                      <a:pt x="93" y="845"/>
                    </a:lnTo>
                    <a:lnTo>
                      <a:pt x="95" y="845"/>
                    </a:lnTo>
                    <a:lnTo>
                      <a:pt x="96" y="846"/>
                    </a:lnTo>
                    <a:lnTo>
                      <a:pt x="98" y="848"/>
                    </a:lnTo>
                    <a:lnTo>
                      <a:pt x="96" y="848"/>
                    </a:lnTo>
                    <a:lnTo>
                      <a:pt x="93" y="848"/>
                    </a:lnTo>
                    <a:lnTo>
                      <a:pt x="95" y="849"/>
                    </a:lnTo>
                    <a:lnTo>
                      <a:pt x="96" y="851"/>
                    </a:lnTo>
                    <a:lnTo>
                      <a:pt x="98" y="851"/>
                    </a:lnTo>
                    <a:lnTo>
                      <a:pt x="101" y="851"/>
                    </a:lnTo>
                    <a:lnTo>
                      <a:pt x="99" y="850"/>
                    </a:lnTo>
                    <a:lnTo>
                      <a:pt x="98" y="848"/>
                    </a:lnTo>
                    <a:lnTo>
                      <a:pt x="100" y="848"/>
                    </a:lnTo>
                    <a:lnTo>
                      <a:pt x="102" y="848"/>
                    </a:lnTo>
                    <a:lnTo>
                      <a:pt x="100" y="845"/>
                    </a:lnTo>
                    <a:lnTo>
                      <a:pt x="97" y="845"/>
                    </a:lnTo>
                    <a:lnTo>
                      <a:pt x="95" y="845"/>
                    </a:lnTo>
                    <a:lnTo>
                      <a:pt x="94" y="842"/>
                    </a:lnTo>
                    <a:lnTo>
                      <a:pt x="92" y="841"/>
                    </a:lnTo>
                    <a:lnTo>
                      <a:pt x="90" y="840"/>
                    </a:lnTo>
                    <a:lnTo>
                      <a:pt x="86" y="840"/>
                    </a:lnTo>
                    <a:lnTo>
                      <a:pt x="89" y="842"/>
                    </a:lnTo>
                    <a:lnTo>
                      <a:pt x="90" y="845"/>
                    </a:lnTo>
                    <a:close/>
                    <a:moveTo>
                      <a:pt x="290" y="509"/>
                    </a:moveTo>
                    <a:lnTo>
                      <a:pt x="293" y="511"/>
                    </a:lnTo>
                    <a:lnTo>
                      <a:pt x="295" y="511"/>
                    </a:lnTo>
                    <a:lnTo>
                      <a:pt x="294" y="508"/>
                    </a:lnTo>
                    <a:lnTo>
                      <a:pt x="293" y="506"/>
                    </a:lnTo>
                    <a:lnTo>
                      <a:pt x="292" y="505"/>
                    </a:lnTo>
                    <a:lnTo>
                      <a:pt x="290" y="503"/>
                    </a:lnTo>
                    <a:lnTo>
                      <a:pt x="288" y="502"/>
                    </a:lnTo>
                    <a:lnTo>
                      <a:pt x="285" y="502"/>
                    </a:lnTo>
                    <a:lnTo>
                      <a:pt x="283" y="502"/>
                    </a:lnTo>
                    <a:lnTo>
                      <a:pt x="280" y="501"/>
                    </a:lnTo>
                    <a:lnTo>
                      <a:pt x="279" y="499"/>
                    </a:lnTo>
                    <a:lnTo>
                      <a:pt x="278" y="497"/>
                    </a:lnTo>
                    <a:lnTo>
                      <a:pt x="276" y="497"/>
                    </a:lnTo>
                    <a:lnTo>
                      <a:pt x="273" y="497"/>
                    </a:lnTo>
                    <a:lnTo>
                      <a:pt x="274" y="498"/>
                    </a:lnTo>
                    <a:lnTo>
                      <a:pt x="276" y="500"/>
                    </a:lnTo>
                    <a:lnTo>
                      <a:pt x="278" y="501"/>
                    </a:lnTo>
                    <a:lnTo>
                      <a:pt x="280" y="501"/>
                    </a:lnTo>
                    <a:lnTo>
                      <a:pt x="281" y="503"/>
                    </a:lnTo>
                    <a:lnTo>
                      <a:pt x="283" y="505"/>
                    </a:lnTo>
                    <a:lnTo>
                      <a:pt x="284" y="506"/>
                    </a:lnTo>
                    <a:lnTo>
                      <a:pt x="285" y="508"/>
                    </a:lnTo>
                    <a:lnTo>
                      <a:pt x="287" y="511"/>
                    </a:lnTo>
                    <a:lnTo>
                      <a:pt x="288" y="513"/>
                    </a:lnTo>
                    <a:lnTo>
                      <a:pt x="291" y="513"/>
                    </a:lnTo>
                    <a:lnTo>
                      <a:pt x="293" y="514"/>
                    </a:lnTo>
                    <a:lnTo>
                      <a:pt x="292" y="512"/>
                    </a:lnTo>
                    <a:lnTo>
                      <a:pt x="290" y="509"/>
                    </a:lnTo>
                    <a:close/>
                    <a:moveTo>
                      <a:pt x="313" y="461"/>
                    </a:moveTo>
                    <a:lnTo>
                      <a:pt x="317" y="462"/>
                    </a:lnTo>
                    <a:lnTo>
                      <a:pt x="323" y="463"/>
                    </a:lnTo>
                    <a:lnTo>
                      <a:pt x="325" y="463"/>
                    </a:lnTo>
                    <a:lnTo>
                      <a:pt x="327" y="464"/>
                    </a:lnTo>
                    <a:lnTo>
                      <a:pt x="325" y="459"/>
                    </a:lnTo>
                    <a:lnTo>
                      <a:pt x="323" y="459"/>
                    </a:lnTo>
                    <a:lnTo>
                      <a:pt x="319" y="458"/>
                    </a:lnTo>
                    <a:lnTo>
                      <a:pt x="318" y="456"/>
                    </a:lnTo>
                    <a:lnTo>
                      <a:pt x="317" y="455"/>
                    </a:lnTo>
                    <a:lnTo>
                      <a:pt x="315" y="454"/>
                    </a:lnTo>
                    <a:lnTo>
                      <a:pt x="313" y="454"/>
                    </a:lnTo>
                    <a:lnTo>
                      <a:pt x="308" y="453"/>
                    </a:lnTo>
                    <a:lnTo>
                      <a:pt x="313" y="461"/>
                    </a:lnTo>
                    <a:close/>
                    <a:moveTo>
                      <a:pt x="46" y="921"/>
                    </a:moveTo>
                    <a:lnTo>
                      <a:pt x="45" y="920"/>
                    </a:lnTo>
                    <a:lnTo>
                      <a:pt x="43" y="918"/>
                    </a:lnTo>
                    <a:lnTo>
                      <a:pt x="41" y="918"/>
                    </a:lnTo>
                    <a:lnTo>
                      <a:pt x="39" y="918"/>
                    </a:lnTo>
                    <a:lnTo>
                      <a:pt x="36" y="917"/>
                    </a:lnTo>
                    <a:lnTo>
                      <a:pt x="35" y="915"/>
                    </a:lnTo>
                    <a:lnTo>
                      <a:pt x="32" y="915"/>
                    </a:lnTo>
                    <a:lnTo>
                      <a:pt x="30" y="915"/>
                    </a:lnTo>
                    <a:lnTo>
                      <a:pt x="28" y="915"/>
                    </a:lnTo>
                    <a:lnTo>
                      <a:pt x="25" y="915"/>
                    </a:lnTo>
                    <a:lnTo>
                      <a:pt x="24" y="913"/>
                    </a:lnTo>
                    <a:lnTo>
                      <a:pt x="22" y="912"/>
                    </a:lnTo>
                    <a:lnTo>
                      <a:pt x="25" y="912"/>
                    </a:lnTo>
                    <a:lnTo>
                      <a:pt x="27" y="912"/>
                    </a:lnTo>
                    <a:lnTo>
                      <a:pt x="26" y="909"/>
                    </a:lnTo>
                    <a:lnTo>
                      <a:pt x="24" y="908"/>
                    </a:lnTo>
                    <a:lnTo>
                      <a:pt x="26" y="908"/>
                    </a:lnTo>
                    <a:lnTo>
                      <a:pt x="29" y="908"/>
                    </a:lnTo>
                    <a:lnTo>
                      <a:pt x="27" y="906"/>
                    </a:lnTo>
                    <a:lnTo>
                      <a:pt x="26" y="905"/>
                    </a:lnTo>
                    <a:lnTo>
                      <a:pt x="23" y="905"/>
                    </a:lnTo>
                    <a:lnTo>
                      <a:pt x="21" y="904"/>
                    </a:lnTo>
                    <a:lnTo>
                      <a:pt x="18" y="904"/>
                    </a:lnTo>
                    <a:lnTo>
                      <a:pt x="15" y="904"/>
                    </a:lnTo>
                    <a:lnTo>
                      <a:pt x="14" y="903"/>
                    </a:lnTo>
                    <a:lnTo>
                      <a:pt x="13" y="901"/>
                    </a:lnTo>
                    <a:lnTo>
                      <a:pt x="10" y="901"/>
                    </a:lnTo>
                    <a:lnTo>
                      <a:pt x="8" y="901"/>
                    </a:lnTo>
                    <a:lnTo>
                      <a:pt x="6" y="900"/>
                    </a:lnTo>
                    <a:lnTo>
                      <a:pt x="5" y="898"/>
                    </a:lnTo>
                    <a:lnTo>
                      <a:pt x="2" y="896"/>
                    </a:lnTo>
                    <a:lnTo>
                      <a:pt x="1" y="894"/>
                    </a:lnTo>
                    <a:lnTo>
                      <a:pt x="3" y="894"/>
                    </a:lnTo>
                    <a:lnTo>
                      <a:pt x="7" y="894"/>
                    </a:lnTo>
                    <a:lnTo>
                      <a:pt x="5" y="892"/>
                    </a:lnTo>
                    <a:lnTo>
                      <a:pt x="3" y="891"/>
                    </a:lnTo>
                    <a:lnTo>
                      <a:pt x="6" y="891"/>
                    </a:lnTo>
                    <a:lnTo>
                      <a:pt x="8" y="891"/>
                    </a:lnTo>
                    <a:lnTo>
                      <a:pt x="9" y="891"/>
                    </a:lnTo>
                    <a:lnTo>
                      <a:pt x="10" y="892"/>
                    </a:lnTo>
                    <a:lnTo>
                      <a:pt x="11" y="894"/>
                    </a:lnTo>
                    <a:lnTo>
                      <a:pt x="11" y="894"/>
                    </a:lnTo>
                    <a:lnTo>
                      <a:pt x="14" y="894"/>
                    </a:lnTo>
                    <a:lnTo>
                      <a:pt x="16" y="894"/>
                    </a:lnTo>
                    <a:lnTo>
                      <a:pt x="14" y="892"/>
                    </a:lnTo>
                    <a:lnTo>
                      <a:pt x="13" y="891"/>
                    </a:lnTo>
                    <a:lnTo>
                      <a:pt x="15" y="891"/>
                    </a:lnTo>
                    <a:lnTo>
                      <a:pt x="18" y="891"/>
                    </a:lnTo>
                    <a:lnTo>
                      <a:pt x="15" y="888"/>
                    </a:lnTo>
                    <a:lnTo>
                      <a:pt x="13" y="886"/>
                    </a:lnTo>
                    <a:lnTo>
                      <a:pt x="12" y="885"/>
                    </a:lnTo>
                    <a:lnTo>
                      <a:pt x="10" y="883"/>
                    </a:lnTo>
                    <a:lnTo>
                      <a:pt x="9" y="882"/>
                    </a:lnTo>
                    <a:lnTo>
                      <a:pt x="8" y="881"/>
                    </a:lnTo>
                    <a:lnTo>
                      <a:pt x="6" y="881"/>
                    </a:lnTo>
                    <a:lnTo>
                      <a:pt x="5" y="881"/>
                    </a:lnTo>
                    <a:lnTo>
                      <a:pt x="3" y="881"/>
                    </a:lnTo>
                    <a:lnTo>
                      <a:pt x="1" y="880"/>
                    </a:lnTo>
                    <a:lnTo>
                      <a:pt x="0" y="877"/>
                    </a:lnTo>
                    <a:lnTo>
                      <a:pt x="2" y="877"/>
                    </a:lnTo>
                    <a:lnTo>
                      <a:pt x="6" y="877"/>
                    </a:lnTo>
                    <a:lnTo>
                      <a:pt x="3" y="876"/>
                    </a:lnTo>
                    <a:lnTo>
                      <a:pt x="2" y="874"/>
                    </a:lnTo>
                    <a:lnTo>
                      <a:pt x="5" y="874"/>
                    </a:lnTo>
                    <a:lnTo>
                      <a:pt x="7" y="874"/>
                    </a:lnTo>
                    <a:lnTo>
                      <a:pt x="10" y="874"/>
                    </a:lnTo>
                    <a:lnTo>
                      <a:pt x="12" y="874"/>
                    </a:lnTo>
                    <a:lnTo>
                      <a:pt x="11" y="873"/>
                    </a:lnTo>
                    <a:lnTo>
                      <a:pt x="9" y="871"/>
                    </a:lnTo>
                    <a:lnTo>
                      <a:pt x="7" y="871"/>
                    </a:lnTo>
                    <a:lnTo>
                      <a:pt x="3" y="871"/>
                    </a:lnTo>
                    <a:lnTo>
                      <a:pt x="2" y="870"/>
                    </a:lnTo>
                    <a:lnTo>
                      <a:pt x="0" y="868"/>
                    </a:lnTo>
                    <a:lnTo>
                      <a:pt x="3" y="868"/>
                    </a:lnTo>
                    <a:lnTo>
                      <a:pt x="6" y="868"/>
                    </a:lnTo>
                    <a:lnTo>
                      <a:pt x="5" y="867"/>
                    </a:lnTo>
                    <a:lnTo>
                      <a:pt x="2" y="865"/>
                    </a:lnTo>
                    <a:lnTo>
                      <a:pt x="5" y="865"/>
                    </a:lnTo>
                    <a:lnTo>
                      <a:pt x="8" y="865"/>
                    </a:lnTo>
                    <a:lnTo>
                      <a:pt x="10" y="865"/>
                    </a:lnTo>
                    <a:lnTo>
                      <a:pt x="12" y="865"/>
                    </a:lnTo>
                    <a:lnTo>
                      <a:pt x="11" y="863"/>
                    </a:lnTo>
                    <a:lnTo>
                      <a:pt x="9" y="862"/>
                    </a:lnTo>
                    <a:lnTo>
                      <a:pt x="12" y="862"/>
                    </a:lnTo>
                    <a:lnTo>
                      <a:pt x="14" y="862"/>
                    </a:lnTo>
                    <a:lnTo>
                      <a:pt x="17" y="862"/>
                    </a:lnTo>
                    <a:lnTo>
                      <a:pt x="19" y="862"/>
                    </a:lnTo>
                    <a:lnTo>
                      <a:pt x="17" y="859"/>
                    </a:lnTo>
                    <a:lnTo>
                      <a:pt x="16" y="858"/>
                    </a:lnTo>
                    <a:lnTo>
                      <a:pt x="13" y="858"/>
                    </a:lnTo>
                    <a:lnTo>
                      <a:pt x="11" y="858"/>
                    </a:lnTo>
                    <a:lnTo>
                      <a:pt x="9" y="856"/>
                    </a:lnTo>
                    <a:lnTo>
                      <a:pt x="8" y="855"/>
                    </a:lnTo>
                    <a:lnTo>
                      <a:pt x="10" y="855"/>
                    </a:lnTo>
                    <a:lnTo>
                      <a:pt x="13" y="855"/>
                    </a:lnTo>
                    <a:lnTo>
                      <a:pt x="15" y="855"/>
                    </a:lnTo>
                    <a:lnTo>
                      <a:pt x="18" y="855"/>
                    </a:lnTo>
                    <a:lnTo>
                      <a:pt x="16" y="853"/>
                    </a:lnTo>
                    <a:lnTo>
                      <a:pt x="15" y="852"/>
                    </a:lnTo>
                    <a:lnTo>
                      <a:pt x="12" y="851"/>
                    </a:lnTo>
                    <a:lnTo>
                      <a:pt x="10" y="851"/>
                    </a:lnTo>
                    <a:lnTo>
                      <a:pt x="9" y="850"/>
                    </a:lnTo>
                    <a:lnTo>
                      <a:pt x="7" y="848"/>
                    </a:lnTo>
                    <a:lnTo>
                      <a:pt x="10" y="848"/>
                    </a:lnTo>
                    <a:lnTo>
                      <a:pt x="12" y="848"/>
                    </a:lnTo>
                    <a:lnTo>
                      <a:pt x="12" y="849"/>
                    </a:lnTo>
                    <a:lnTo>
                      <a:pt x="13" y="850"/>
                    </a:lnTo>
                    <a:lnTo>
                      <a:pt x="14" y="851"/>
                    </a:lnTo>
                    <a:lnTo>
                      <a:pt x="15" y="852"/>
                    </a:lnTo>
                    <a:lnTo>
                      <a:pt x="17" y="852"/>
                    </a:lnTo>
                    <a:lnTo>
                      <a:pt x="19" y="852"/>
                    </a:lnTo>
                    <a:lnTo>
                      <a:pt x="18" y="850"/>
                    </a:lnTo>
                    <a:lnTo>
                      <a:pt x="17" y="848"/>
                    </a:lnTo>
                    <a:lnTo>
                      <a:pt x="15" y="847"/>
                    </a:lnTo>
                    <a:lnTo>
                      <a:pt x="14" y="845"/>
                    </a:lnTo>
                    <a:lnTo>
                      <a:pt x="16" y="845"/>
                    </a:lnTo>
                    <a:lnTo>
                      <a:pt x="18" y="845"/>
                    </a:lnTo>
                    <a:lnTo>
                      <a:pt x="22" y="845"/>
                    </a:lnTo>
                    <a:lnTo>
                      <a:pt x="24" y="845"/>
                    </a:lnTo>
                    <a:lnTo>
                      <a:pt x="23" y="843"/>
                    </a:lnTo>
                    <a:lnTo>
                      <a:pt x="21" y="841"/>
                    </a:lnTo>
                    <a:lnTo>
                      <a:pt x="19" y="839"/>
                    </a:lnTo>
                    <a:lnTo>
                      <a:pt x="17" y="838"/>
                    </a:lnTo>
                    <a:lnTo>
                      <a:pt x="21" y="838"/>
                    </a:lnTo>
                    <a:lnTo>
                      <a:pt x="23" y="838"/>
                    </a:lnTo>
                    <a:lnTo>
                      <a:pt x="22" y="836"/>
                    </a:lnTo>
                    <a:lnTo>
                      <a:pt x="19" y="835"/>
                    </a:lnTo>
                    <a:lnTo>
                      <a:pt x="23" y="835"/>
                    </a:lnTo>
                    <a:lnTo>
                      <a:pt x="25" y="835"/>
                    </a:lnTo>
                    <a:lnTo>
                      <a:pt x="26" y="836"/>
                    </a:lnTo>
                    <a:lnTo>
                      <a:pt x="28" y="838"/>
                    </a:lnTo>
                    <a:lnTo>
                      <a:pt x="30" y="838"/>
                    </a:lnTo>
                    <a:lnTo>
                      <a:pt x="32" y="838"/>
                    </a:lnTo>
                    <a:lnTo>
                      <a:pt x="35" y="838"/>
                    </a:lnTo>
                    <a:lnTo>
                      <a:pt x="38" y="838"/>
                    </a:lnTo>
                    <a:lnTo>
                      <a:pt x="40" y="838"/>
                    </a:lnTo>
                    <a:lnTo>
                      <a:pt x="43" y="838"/>
                    </a:lnTo>
                    <a:lnTo>
                      <a:pt x="41" y="837"/>
                    </a:lnTo>
                    <a:lnTo>
                      <a:pt x="40" y="835"/>
                    </a:lnTo>
                    <a:lnTo>
                      <a:pt x="38" y="835"/>
                    </a:lnTo>
                    <a:lnTo>
                      <a:pt x="34" y="835"/>
                    </a:lnTo>
                    <a:lnTo>
                      <a:pt x="32" y="835"/>
                    </a:lnTo>
                    <a:lnTo>
                      <a:pt x="30" y="835"/>
                    </a:lnTo>
                    <a:lnTo>
                      <a:pt x="28" y="833"/>
                    </a:lnTo>
                    <a:lnTo>
                      <a:pt x="27" y="832"/>
                    </a:lnTo>
                    <a:lnTo>
                      <a:pt x="24" y="827"/>
                    </a:lnTo>
                    <a:lnTo>
                      <a:pt x="22" y="826"/>
                    </a:lnTo>
                    <a:lnTo>
                      <a:pt x="21" y="824"/>
                    </a:lnTo>
                    <a:lnTo>
                      <a:pt x="23" y="824"/>
                    </a:lnTo>
                    <a:lnTo>
                      <a:pt x="26" y="824"/>
                    </a:lnTo>
                    <a:lnTo>
                      <a:pt x="27" y="826"/>
                    </a:lnTo>
                    <a:lnTo>
                      <a:pt x="29" y="829"/>
                    </a:lnTo>
                    <a:lnTo>
                      <a:pt x="39" y="829"/>
                    </a:lnTo>
                    <a:lnTo>
                      <a:pt x="41" y="829"/>
                    </a:lnTo>
                    <a:lnTo>
                      <a:pt x="44" y="829"/>
                    </a:lnTo>
                    <a:lnTo>
                      <a:pt x="45" y="831"/>
                    </a:lnTo>
                    <a:lnTo>
                      <a:pt x="46" y="832"/>
                    </a:lnTo>
                    <a:lnTo>
                      <a:pt x="49" y="832"/>
                    </a:lnTo>
                    <a:lnTo>
                      <a:pt x="51" y="832"/>
                    </a:lnTo>
                    <a:lnTo>
                      <a:pt x="52" y="834"/>
                    </a:lnTo>
                    <a:lnTo>
                      <a:pt x="55" y="836"/>
                    </a:lnTo>
                    <a:lnTo>
                      <a:pt x="57" y="836"/>
                    </a:lnTo>
                    <a:lnTo>
                      <a:pt x="59" y="836"/>
                    </a:lnTo>
                    <a:lnTo>
                      <a:pt x="57" y="833"/>
                    </a:lnTo>
                    <a:lnTo>
                      <a:pt x="55" y="831"/>
                    </a:lnTo>
                    <a:lnTo>
                      <a:pt x="53" y="829"/>
                    </a:lnTo>
                    <a:lnTo>
                      <a:pt x="50" y="829"/>
                    </a:lnTo>
                    <a:lnTo>
                      <a:pt x="48" y="829"/>
                    </a:lnTo>
                    <a:lnTo>
                      <a:pt x="46" y="829"/>
                    </a:lnTo>
                    <a:lnTo>
                      <a:pt x="44" y="829"/>
                    </a:lnTo>
                    <a:lnTo>
                      <a:pt x="42" y="826"/>
                    </a:lnTo>
                    <a:lnTo>
                      <a:pt x="41" y="825"/>
                    </a:lnTo>
                    <a:lnTo>
                      <a:pt x="39" y="823"/>
                    </a:lnTo>
                    <a:lnTo>
                      <a:pt x="38" y="821"/>
                    </a:lnTo>
                    <a:lnTo>
                      <a:pt x="34" y="821"/>
                    </a:lnTo>
                    <a:lnTo>
                      <a:pt x="32" y="821"/>
                    </a:lnTo>
                    <a:lnTo>
                      <a:pt x="31" y="820"/>
                    </a:lnTo>
                    <a:lnTo>
                      <a:pt x="29" y="818"/>
                    </a:lnTo>
                    <a:lnTo>
                      <a:pt x="32" y="818"/>
                    </a:lnTo>
                    <a:lnTo>
                      <a:pt x="34" y="818"/>
                    </a:lnTo>
                    <a:lnTo>
                      <a:pt x="33" y="816"/>
                    </a:lnTo>
                    <a:lnTo>
                      <a:pt x="31" y="815"/>
                    </a:lnTo>
                    <a:lnTo>
                      <a:pt x="30" y="813"/>
                    </a:lnTo>
                    <a:lnTo>
                      <a:pt x="28" y="810"/>
                    </a:lnTo>
                    <a:lnTo>
                      <a:pt x="31" y="812"/>
                    </a:lnTo>
                    <a:lnTo>
                      <a:pt x="33" y="812"/>
                    </a:lnTo>
                    <a:lnTo>
                      <a:pt x="32" y="809"/>
                    </a:lnTo>
                    <a:lnTo>
                      <a:pt x="30" y="807"/>
                    </a:lnTo>
                    <a:lnTo>
                      <a:pt x="33" y="807"/>
                    </a:lnTo>
                    <a:lnTo>
                      <a:pt x="35" y="808"/>
                    </a:lnTo>
                    <a:lnTo>
                      <a:pt x="36" y="809"/>
                    </a:lnTo>
                    <a:lnTo>
                      <a:pt x="39" y="812"/>
                    </a:lnTo>
                    <a:lnTo>
                      <a:pt x="41" y="812"/>
                    </a:lnTo>
                    <a:lnTo>
                      <a:pt x="43" y="812"/>
                    </a:lnTo>
                    <a:lnTo>
                      <a:pt x="42" y="809"/>
                    </a:lnTo>
                    <a:lnTo>
                      <a:pt x="40" y="808"/>
                    </a:lnTo>
                    <a:lnTo>
                      <a:pt x="43" y="808"/>
                    </a:lnTo>
                    <a:lnTo>
                      <a:pt x="45" y="808"/>
                    </a:lnTo>
                    <a:lnTo>
                      <a:pt x="44" y="806"/>
                    </a:lnTo>
                    <a:lnTo>
                      <a:pt x="42" y="805"/>
                    </a:lnTo>
                    <a:lnTo>
                      <a:pt x="45" y="805"/>
                    </a:lnTo>
                    <a:lnTo>
                      <a:pt x="47" y="805"/>
                    </a:lnTo>
                    <a:lnTo>
                      <a:pt x="46" y="803"/>
                    </a:lnTo>
                    <a:lnTo>
                      <a:pt x="44" y="801"/>
                    </a:lnTo>
                    <a:lnTo>
                      <a:pt x="42" y="801"/>
                    </a:lnTo>
                    <a:lnTo>
                      <a:pt x="40" y="801"/>
                    </a:lnTo>
                    <a:lnTo>
                      <a:pt x="38" y="800"/>
                    </a:lnTo>
                    <a:lnTo>
                      <a:pt x="36" y="798"/>
                    </a:lnTo>
                    <a:lnTo>
                      <a:pt x="39" y="798"/>
                    </a:lnTo>
                    <a:lnTo>
                      <a:pt x="41" y="798"/>
                    </a:lnTo>
                    <a:lnTo>
                      <a:pt x="40" y="796"/>
                    </a:lnTo>
                    <a:lnTo>
                      <a:pt x="39" y="795"/>
                    </a:lnTo>
                    <a:lnTo>
                      <a:pt x="36" y="792"/>
                    </a:lnTo>
                    <a:lnTo>
                      <a:pt x="35" y="790"/>
                    </a:lnTo>
                    <a:lnTo>
                      <a:pt x="38" y="791"/>
                    </a:lnTo>
                    <a:lnTo>
                      <a:pt x="40" y="791"/>
                    </a:lnTo>
                    <a:lnTo>
                      <a:pt x="39" y="789"/>
                    </a:lnTo>
                    <a:lnTo>
                      <a:pt x="38" y="787"/>
                    </a:lnTo>
                    <a:lnTo>
                      <a:pt x="40" y="788"/>
                    </a:lnTo>
                    <a:lnTo>
                      <a:pt x="42" y="788"/>
                    </a:lnTo>
                    <a:lnTo>
                      <a:pt x="41" y="786"/>
                    </a:lnTo>
                    <a:lnTo>
                      <a:pt x="40" y="784"/>
                    </a:lnTo>
                    <a:lnTo>
                      <a:pt x="42" y="785"/>
                    </a:lnTo>
                    <a:lnTo>
                      <a:pt x="44" y="785"/>
                    </a:lnTo>
                    <a:lnTo>
                      <a:pt x="43" y="783"/>
                    </a:lnTo>
                    <a:lnTo>
                      <a:pt x="41" y="781"/>
                    </a:lnTo>
                    <a:lnTo>
                      <a:pt x="44" y="781"/>
                    </a:lnTo>
                    <a:lnTo>
                      <a:pt x="46" y="782"/>
                    </a:lnTo>
                    <a:lnTo>
                      <a:pt x="48" y="782"/>
                    </a:lnTo>
                    <a:lnTo>
                      <a:pt x="51" y="782"/>
                    </a:lnTo>
                    <a:lnTo>
                      <a:pt x="50" y="780"/>
                    </a:lnTo>
                    <a:lnTo>
                      <a:pt x="48" y="779"/>
                    </a:lnTo>
                    <a:lnTo>
                      <a:pt x="46" y="776"/>
                    </a:lnTo>
                    <a:lnTo>
                      <a:pt x="45" y="774"/>
                    </a:lnTo>
                    <a:lnTo>
                      <a:pt x="47" y="774"/>
                    </a:lnTo>
                    <a:lnTo>
                      <a:pt x="50" y="775"/>
                    </a:lnTo>
                    <a:lnTo>
                      <a:pt x="49" y="773"/>
                    </a:lnTo>
                    <a:lnTo>
                      <a:pt x="47" y="771"/>
                    </a:lnTo>
                    <a:lnTo>
                      <a:pt x="49" y="771"/>
                    </a:lnTo>
                    <a:lnTo>
                      <a:pt x="52" y="772"/>
                    </a:lnTo>
                    <a:lnTo>
                      <a:pt x="50" y="770"/>
                    </a:lnTo>
                    <a:lnTo>
                      <a:pt x="49" y="768"/>
                    </a:lnTo>
                    <a:lnTo>
                      <a:pt x="51" y="768"/>
                    </a:lnTo>
                    <a:lnTo>
                      <a:pt x="55" y="768"/>
                    </a:lnTo>
                    <a:lnTo>
                      <a:pt x="52" y="767"/>
                    </a:lnTo>
                    <a:lnTo>
                      <a:pt x="51" y="765"/>
                    </a:lnTo>
                    <a:lnTo>
                      <a:pt x="53" y="765"/>
                    </a:lnTo>
                    <a:lnTo>
                      <a:pt x="57" y="765"/>
                    </a:lnTo>
                    <a:lnTo>
                      <a:pt x="58" y="767"/>
                    </a:lnTo>
                    <a:lnTo>
                      <a:pt x="59" y="769"/>
                    </a:lnTo>
                    <a:lnTo>
                      <a:pt x="61" y="771"/>
                    </a:lnTo>
                    <a:lnTo>
                      <a:pt x="62" y="772"/>
                    </a:lnTo>
                    <a:lnTo>
                      <a:pt x="65" y="772"/>
                    </a:lnTo>
                    <a:lnTo>
                      <a:pt x="67" y="773"/>
                    </a:lnTo>
                    <a:lnTo>
                      <a:pt x="65" y="771"/>
                    </a:lnTo>
                    <a:lnTo>
                      <a:pt x="64" y="769"/>
                    </a:lnTo>
                    <a:lnTo>
                      <a:pt x="66" y="769"/>
                    </a:lnTo>
                    <a:lnTo>
                      <a:pt x="69" y="770"/>
                    </a:lnTo>
                    <a:lnTo>
                      <a:pt x="66" y="766"/>
                    </a:lnTo>
                    <a:lnTo>
                      <a:pt x="65" y="764"/>
                    </a:lnTo>
                    <a:lnTo>
                      <a:pt x="63" y="763"/>
                    </a:lnTo>
                    <a:lnTo>
                      <a:pt x="61" y="763"/>
                    </a:lnTo>
                    <a:lnTo>
                      <a:pt x="58" y="762"/>
                    </a:lnTo>
                    <a:lnTo>
                      <a:pt x="57" y="760"/>
                    </a:lnTo>
                    <a:lnTo>
                      <a:pt x="56" y="758"/>
                    </a:lnTo>
                    <a:lnTo>
                      <a:pt x="58" y="758"/>
                    </a:lnTo>
                    <a:lnTo>
                      <a:pt x="60" y="758"/>
                    </a:lnTo>
                    <a:lnTo>
                      <a:pt x="59" y="757"/>
                    </a:lnTo>
                    <a:lnTo>
                      <a:pt x="58" y="755"/>
                    </a:lnTo>
                    <a:lnTo>
                      <a:pt x="60" y="755"/>
                    </a:lnTo>
                    <a:lnTo>
                      <a:pt x="62" y="755"/>
                    </a:lnTo>
                    <a:lnTo>
                      <a:pt x="64" y="757"/>
                    </a:lnTo>
                    <a:lnTo>
                      <a:pt x="65" y="759"/>
                    </a:lnTo>
                    <a:lnTo>
                      <a:pt x="67" y="759"/>
                    </a:lnTo>
                    <a:lnTo>
                      <a:pt x="71" y="759"/>
                    </a:lnTo>
                    <a:lnTo>
                      <a:pt x="68" y="757"/>
                    </a:lnTo>
                    <a:lnTo>
                      <a:pt x="67" y="756"/>
                    </a:lnTo>
                    <a:lnTo>
                      <a:pt x="64" y="752"/>
                    </a:lnTo>
                    <a:lnTo>
                      <a:pt x="61" y="749"/>
                    </a:lnTo>
                    <a:lnTo>
                      <a:pt x="60" y="747"/>
                    </a:lnTo>
                    <a:lnTo>
                      <a:pt x="59" y="746"/>
                    </a:lnTo>
                    <a:lnTo>
                      <a:pt x="61" y="746"/>
                    </a:lnTo>
                    <a:lnTo>
                      <a:pt x="63" y="746"/>
                    </a:lnTo>
                    <a:lnTo>
                      <a:pt x="62" y="743"/>
                    </a:lnTo>
                    <a:lnTo>
                      <a:pt x="61" y="742"/>
                    </a:lnTo>
                    <a:lnTo>
                      <a:pt x="63" y="742"/>
                    </a:lnTo>
                    <a:lnTo>
                      <a:pt x="65" y="742"/>
                    </a:lnTo>
                    <a:lnTo>
                      <a:pt x="64" y="740"/>
                    </a:lnTo>
                    <a:lnTo>
                      <a:pt x="62" y="738"/>
                    </a:lnTo>
                    <a:lnTo>
                      <a:pt x="65" y="739"/>
                    </a:lnTo>
                    <a:lnTo>
                      <a:pt x="67" y="739"/>
                    </a:lnTo>
                    <a:lnTo>
                      <a:pt x="66" y="737"/>
                    </a:lnTo>
                    <a:lnTo>
                      <a:pt x="64" y="735"/>
                    </a:lnTo>
                    <a:lnTo>
                      <a:pt x="67" y="736"/>
                    </a:lnTo>
                    <a:lnTo>
                      <a:pt x="69" y="736"/>
                    </a:lnTo>
                    <a:lnTo>
                      <a:pt x="71" y="738"/>
                    </a:lnTo>
                    <a:lnTo>
                      <a:pt x="73" y="739"/>
                    </a:lnTo>
                    <a:lnTo>
                      <a:pt x="75" y="740"/>
                    </a:lnTo>
                    <a:lnTo>
                      <a:pt x="77" y="740"/>
                    </a:lnTo>
                    <a:lnTo>
                      <a:pt x="76" y="738"/>
                    </a:lnTo>
                    <a:lnTo>
                      <a:pt x="75" y="736"/>
                    </a:lnTo>
                    <a:lnTo>
                      <a:pt x="77" y="736"/>
                    </a:lnTo>
                    <a:lnTo>
                      <a:pt x="79" y="737"/>
                    </a:lnTo>
                    <a:lnTo>
                      <a:pt x="79" y="736"/>
                    </a:lnTo>
                    <a:lnTo>
                      <a:pt x="78" y="735"/>
                    </a:lnTo>
                    <a:lnTo>
                      <a:pt x="77" y="734"/>
                    </a:lnTo>
                    <a:lnTo>
                      <a:pt x="76" y="733"/>
                    </a:lnTo>
                    <a:lnTo>
                      <a:pt x="74" y="733"/>
                    </a:lnTo>
                    <a:lnTo>
                      <a:pt x="72" y="733"/>
                    </a:lnTo>
                    <a:lnTo>
                      <a:pt x="73" y="735"/>
                    </a:lnTo>
                    <a:lnTo>
                      <a:pt x="75" y="736"/>
                    </a:lnTo>
                    <a:lnTo>
                      <a:pt x="72" y="736"/>
                    </a:lnTo>
                    <a:lnTo>
                      <a:pt x="69" y="736"/>
                    </a:lnTo>
                    <a:lnTo>
                      <a:pt x="67" y="734"/>
                    </a:lnTo>
                    <a:lnTo>
                      <a:pt x="66" y="732"/>
                    </a:lnTo>
                    <a:lnTo>
                      <a:pt x="65" y="731"/>
                    </a:lnTo>
                    <a:lnTo>
                      <a:pt x="63" y="729"/>
                    </a:lnTo>
                    <a:lnTo>
                      <a:pt x="66" y="729"/>
                    </a:lnTo>
                    <a:lnTo>
                      <a:pt x="68" y="729"/>
                    </a:lnTo>
                    <a:lnTo>
                      <a:pt x="71" y="730"/>
                    </a:lnTo>
                    <a:lnTo>
                      <a:pt x="74" y="730"/>
                    </a:lnTo>
                    <a:lnTo>
                      <a:pt x="73" y="727"/>
                    </a:lnTo>
                    <a:lnTo>
                      <a:pt x="71" y="725"/>
                    </a:lnTo>
                    <a:lnTo>
                      <a:pt x="69" y="724"/>
                    </a:lnTo>
                    <a:lnTo>
                      <a:pt x="67" y="722"/>
                    </a:lnTo>
                    <a:lnTo>
                      <a:pt x="71" y="722"/>
                    </a:lnTo>
                    <a:lnTo>
                      <a:pt x="73" y="722"/>
                    </a:lnTo>
                    <a:lnTo>
                      <a:pt x="72" y="721"/>
                    </a:lnTo>
                    <a:lnTo>
                      <a:pt x="69" y="719"/>
                    </a:lnTo>
                    <a:lnTo>
                      <a:pt x="73" y="719"/>
                    </a:lnTo>
                    <a:lnTo>
                      <a:pt x="75" y="719"/>
                    </a:lnTo>
                    <a:lnTo>
                      <a:pt x="77" y="720"/>
                    </a:lnTo>
                    <a:lnTo>
                      <a:pt x="80" y="720"/>
                    </a:lnTo>
                    <a:lnTo>
                      <a:pt x="82" y="720"/>
                    </a:lnTo>
                    <a:lnTo>
                      <a:pt x="84" y="720"/>
                    </a:lnTo>
                    <a:lnTo>
                      <a:pt x="83" y="719"/>
                    </a:lnTo>
                    <a:lnTo>
                      <a:pt x="82" y="717"/>
                    </a:lnTo>
                    <a:lnTo>
                      <a:pt x="81" y="717"/>
                    </a:lnTo>
                    <a:lnTo>
                      <a:pt x="79" y="717"/>
                    </a:lnTo>
                    <a:lnTo>
                      <a:pt x="78" y="717"/>
                    </a:lnTo>
                    <a:lnTo>
                      <a:pt x="77" y="716"/>
                    </a:lnTo>
                    <a:lnTo>
                      <a:pt x="75" y="715"/>
                    </a:lnTo>
                    <a:lnTo>
                      <a:pt x="74" y="713"/>
                    </a:lnTo>
                    <a:lnTo>
                      <a:pt x="77" y="713"/>
                    </a:lnTo>
                    <a:lnTo>
                      <a:pt x="79" y="714"/>
                    </a:lnTo>
                    <a:lnTo>
                      <a:pt x="78" y="712"/>
                    </a:lnTo>
                    <a:lnTo>
                      <a:pt x="76" y="709"/>
                    </a:lnTo>
                    <a:lnTo>
                      <a:pt x="79" y="709"/>
                    </a:lnTo>
                    <a:lnTo>
                      <a:pt x="81" y="710"/>
                    </a:lnTo>
                    <a:lnTo>
                      <a:pt x="80" y="708"/>
                    </a:lnTo>
                    <a:lnTo>
                      <a:pt x="78" y="706"/>
                    </a:lnTo>
                    <a:lnTo>
                      <a:pt x="81" y="706"/>
                    </a:lnTo>
                    <a:lnTo>
                      <a:pt x="83" y="707"/>
                    </a:lnTo>
                    <a:lnTo>
                      <a:pt x="81" y="705"/>
                    </a:lnTo>
                    <a:lnTo>
                      <a:pt x="80" y="703"/>
                    </a:lnTo>
                    <a:lnTo>
                      <a:pt x="83" y="703"/>
                    </a:lnTo>
                    <a:lnTo>
                      <a:pt x="85" y="704"/>
                    </a:lnTo>
                    <a:lnTo>
                      <a:pt x="84" y="702"/>
                    </a:lnTo>
                    <a:lnTo>
                      <a:pt x="82" y="700"/>
                    </a:lnTo>
                    <a:lnTo>
                      <a:pt x="80" y="697"/>
                    </a:lnTo>
                    <a:lnTo>
                      <a:pt x="90" y="698"/>
                    </a:lnTo>
                    <a:lnTo>
                      <a:pt x="92" y="701"/>
                    </a:lnTo>
                    <a:lnTo>
                      <a:pt x="94" y="703"/>
                    </a:lnTo>
                    <a:lnTo>
                      <a:pt x="95" y="705"/>
                    </a:lnTo>
                    <a:lnTo>
                      <a:pt x="97" y="705"/>
                    </a:lnTo>
                    <a:lnTo>
                      <a:pt x="100" y="705"/>
                    </a:lnTo>
                    <a:lnTo>
                      <a:pt x="98" y="703"/>
                    </a:lnTo>
                    <a:lnTo>
                      <a:pt x="97" y="702"/>
                    </a:lnTo>
                    <a:lnTo>
                      <a:pt x="99" y="702"/>
                    </a:lnTo>
                    <a:lnTo>
                      <a:pt x="102" y="702"/>
                    </a:lnTo>
                    <a:lnTo>
                      <a:pt x="105" y="702"/>
                    </a:lnTo>
                    <a:lnTo>
                      <a:pt x="107" y="703"/>
                    </a:lnTo>
                    <a:lnTo>
                      <a:pt x="106" y="701"/>
                    </a:lnTo>
                    <a:lnTo>
                      <a:pt x="105" y="699"/>
                    </a:lnTo>
                    <a:lnTo>
                      <a:pt x="101" y="699"/>
                    </a:lnTo>
                    <a:lnTo>
                      <a:pt x="99" y="699"/>
                    </a:lnTo>
                    <a:lnTo>
                      <a:pt x="98" y="697"/>
                    </a:lnTo>
                    <a:lnTo>
                      <a:pt x="96" y="695"/>
                    </a:lnTo>
                    <a:lnTo>
                      <a:pt x="96" y="695"/>
                    </a:lnTo>
                    <a:lnTo>
                      <a:pt x="94" y="695"/>
                    </a:lnTo>
                    <a:lnTo>
                      <a:pt x="92" y="695"/>
                    </a:lnTo>
                    <a:lnTo>
                      <a:pt x="92" y="695"/>
                    </a:lnTo>
                    <a:lnTo>
                      <a:pt x="90" y="692"/>
                    </a:lnTo>
                    <a:lnTo>
                      <a:pt x="89" y="690"/>
                    </a:lnTo>
                    <a:lnTo>
                      <a:pt x="91" y="691"/>
                    </a:lnTo>
                    <a:lnTo>
                      <a:pt x="94" y="691"/>
                    </a:lnTo>
                    <a:lnTo>
                      <a:pt x="92" y="689"/>
                    </a:lnTo>
                    <a:lnTo>
                      <a:pt x="91" y="687"/>
                    </a:lnTo>
                    <a:lnTo>
                      <a:pt x="93" y="687"/>
                    </a:lnTo>
                    <a:lnTo>
                      <a:pt x="96" y="688"/>
                    </a:lnTo>
                    <a:lnTo>
                      <a:pt x="97" y="690"/>
                    </a:lnTo>
                    <a:lnTo>
                      <a:pt x="98" y="691"/>
                    </a:lnTo>
                    <a:lnTo>
                      <a:pt x="99" y="691"/>
                    </a:lnTo>
                    <a:lnTo>
                      <a:pt x="101" y="692"/>
                    </a:lnTo>
                    <a:lnTo>
                      <a:pt x="102" y="692"/>
                    </a:lnTo>
                    <a:lnTo>
                      <a:pt x="103" y="692"/>
                    </a:lnTo>
                    <a:lnTo>
                      <a:pt x="102" y="690"/>
                    </a:lnTo>
                    <a:lnTo>
                      <a:pt x="100" y="688"/>
                    </a:lnTo>
                    <a:lnTo>
                      <a:pt x="98" y="685"/>
                    </a:lnTo>
                    <a:lnTo>
                      <a:pt x="95" y="681"/>
                    </a:lnTo>
                    <a:lnTo>
                      <a:pt x="93" y="680"/>
                    </a:lnTo>
                    <a:lnTo>
                      <a:pt x="92" y="678"/>
                    </a:lnTo>
                    <a:lnTo>
                      <a:pt x="95" y="678"/>
                    </a:lnTo>
                    <a:lnTo>
                      <a:pt x="97" y="678"/>
                    </a:lnTo>
                    <a:lnTo>
                      <a:pt x="96" y="676"/>
                    </a:lnTo>
                    <a:lnTo>
                      <a:pt x="94" y="674"/>
                    </a:lnTo>
                    <a:lnTo>
                      <a:pt x="97" y="674"/>
                    </a:lnTo>
                    <a:lnTo>
                      <a:pt x="99" y="674"/>
                    </a:lnTo>
                    <a:lnTo>
                      <a:pt x="99" y="675"/>
                    </a:lnTo>
                    <a:lnTo>
                      <a:pt x="100" y="676"/>
                    </a:lnTo>
                    <a:lnTo>
                      <a:pt x="101" y="678"/>
                    </a:lnTo>
                    <a:lnTo>
                      <a:pt x="102" y="679"/>
                    </a:lnTo>
                    <a:lnTo>
                      <a:pt x="105" y="679"/>
                    </a:lnTo>
                    <a:lnTo>
                      <a:pt x="107" y="679"/>
                    </a:lnTo>
                    <a:lnTo>
                      <a:pt x="106" y="678"/>
                    </a:lnTo>
                    <a:lnTo>
                      <a:pt x="105" y="675"/>
                    </a:lnTo>
                    <a:lnTo>
                      <a:pt x="107" y="675"/>
                    </a:lnTo>
                    <a:lnTo>
                      <a:pt x="109" y="675"/>
                    </a:lnTo>
                    <a:lnTo>
                      <a:pt x="108" y="674"/>
                    </a:lnTo>
                    <a:lnTo>
                      <a:pt x="106" y="672"/>
                    </a:lnTo>
                    <a:lnTo>
                      <a:pt x="103" y="672"/>
                    </a:lnTo>
                    <a:lnTo>
                      <a:pt x="101" y="671"/>
                    </a:lnTo>
                    <a:lnTo>
                      <a:pt x="99" y="670"/>
                    </a:lnTo>
                    <a:lnTo>
                      <a:pt x="98" y="668"/>
                    </a:lnTo>
                    <a:lnTo>
                      <a:pt x="101" y="668"/>
                    </a:lnTo>
                    <a:lnTo>
                      <a:pt x="103" y="668"/>
                    </a:lnTo>
                    <a:lnTo>
                      <a:pt x="102" y="667"/>
                    </a:lnTo>
                    <a:lnTo>
                      <a:pt x="100" y="665"/>
                    </a:lnTo>
                    <a:lnTo>
                      <a:pt x="99" y="663"/>
                    </a:lnTo>
                    <a:lnTo>
                      <a:pt x="98" y="660"/>
                    </a:lnTo>
                    <a:lnTo>
                      <a:pt x="100" y="662"/>
                    </a:lnTo>
                    <a:lnTo>
                      <a:pt x="102" y="662"/>
                    </a:lnTo>
                    <a:lnTo>
                      <a:pt x="106" y="662"/>
                    </a:lnTo>
                    <a:lnTo>
                      <a:pt x="108" y="663"/>
                    </a:lnTo>
                    <a:lnTo>
                      <a:pt x="107" y="660"/>
                    </a:lnTo>
                    <a:lnTo>
                      <a:pt x="105" y="658"/>
                    </a:lnTo>
                    <a:lnTo>
                      <a:pt x="103" y="656"/>
                    </a:lnTo>
                    <a:lnTo>
                      <a:pt x="102" y="655"/>
                    </a:lnTo>
                    <a:lnTo>
                      <a:pt x="105" y="655"/>
                    </a:lnTo>
                    <a:lnTo>
                      <a:pt x="107" y="655"/>
                    </a:lnTo>
                    <a:lnTo>
                      <a:pt x="106" y="653"/>
                    </a:lnTo>
                    <a:lnTo>
                      <a:pt x="105" y="652"/>
                    </a:lnTo>
                    <a:lnTo>
                      <a:pt x="107" y="652"/>
                    </a:lnTo>
                    <a:lnTo>
                      <a:pt x="109" y="652"/>
                    </a:lnTo>
                    <a:lnTo>
                      <a:pt x="108" y="651"/>
                    </a:lnTo>
                    <a:lnTo>
                      <a:pt x="107" y="649"/>
                    </a:lnTo>
                    <a:lnTo>
                      <a:pt x="109" y="649"/>
                    </a:lnTo>
                    <a:lnTo>
                      <a:pt x="111" y="649"/>
                    </a:lnTo>
                    <a:lnTo>
                      <a:pt x="110" y="648"/>
                    </a:lnTo>
                    <a:lnTo>
                      <a:pt x="109" y="646"/>
                    </a:lnTo>
                    <a:lnTo>
                      <a:pt x="111" y="646"/>
                    </a:lnTo>
                    <a:lnTo>
                      <a:pt x="113" y="646"/>
                    </a:lnTo>
                    <a:lnTo>
                      <a:pt x="112" y="645"/>
                    </a:lnTo>
                    <a:lnTo>
                      <a:pt x="111" y="642"/>
                    </a:lnTo>
                    <a:lnTo>
                      <a:pt x="113" y="642"/>
                    </a:lnTo>
                    <a:lnTo>
                      <a:pt x="115" y="642"/>
                    </a:lnTo>
                    <a:lnTo>
                      <a:pt x="114" y="641"/>
                    </a:lnTo>
                    <a:lnTo>
                      <a:pt x="113" y="639"/>
                    </a:lnTo>
                    <a:lnTo>
                      <a:pt x="115" y="639"/>
                    </a:lnTo>
                    <a:lnTo>
                      <a:pt x="117" y="640"/>
                    </a:lnTo>
                    <a:lnTo>
                      <a:pt x="116" y="638"/>
                    </a:lnTo>
                    <a:lnTo>
                      <a:pt x="115" y="636"/>
                    </a:lnTo>
                    <a:lnTo>
                      <a:pt x="117" y="636"/>
                    </a:lnTo>
                    <a:lnTo>
                      <a:pt x="119" y="637"/>
                    </a:lnTo>
                    <a:lnTo>
                      <a:pt x="118" y="635"/>
                    </a:lnTo>
                    <a:lnTo>
                      <a:pt x="117" y="633"/>
                    </a:lnTo>
                    <a:lnTo>
                      <a:pt x="119" y="633"/>
                    </a:lnTo>
                    <a:lnTo>
                      <a:pt x="123" y="634"/>
                    </a:lnTo>
                    <a:lnTo>
                      <a:pt x="121" y="632"/>
                    </a:lnTo>
                    <a:lnTo>
                      <a:pt x="119" y="630"/>
                    </a:lnTo>
                    <a:lnTo>
                      <a:pt x="122" y="630"/>
                    </a:lnTo>
                    <a:lnTo>
                      <a:pt x="125" y="631"/>
                    </a:lnTo>
                    <a:lnTo>
                      <a:pt x="126" y="633"/>
                    </a:lnTo>
                    <a:lnTo>
                      <a:pt x="127" y="634"/>
                    </a:lnTo>
                    <a:lnTo>
                      <a:pt x="130" y="635"/>
                    </a:lnTo>
                    <a:lnTo>
                      <a:pt x="132" y="635"/>
                    </a:lnTo>
                    <a:lnTo>
                      <a:pt x="131" y="633"/>
                    </a:lnTo>
                    <a:lnTo>
                      <a:pt x="129" y="631"/>
                    </a:lnTo>
                    <a:lnTo>
                      <a:pt x="128" y="630"/>
                    </a:lnTo>
                    <a:lnTo>
                      <a:pt x="127" y="628"/>
                    </a:lnTo>
                    <a:lnTo>
                      <a:pt x="124" y="626"/>
                    </a:lnTo>
                    <a:lnTo>
                      <a:pt x="122" y="626"/>
                    </a:lnTo>
                    <a:lnTo>
                      <a:pt x="121" y="625"/>
                    </a:lnTo>
                    <a:lnTo>
                      <a:pt x="118" y="623"/>
                    </a:lnTo>
                    <a:lnTo>
                      <a:pt x="122" y="623"/>
                    </a:lnTo>
                    <a:lnTo>
                      <a:pt x="124" y="623"/>
                    </a:lnTo>
                    <a:lnTo>
                      <a:pt x="126" y="624"/>
                    </a:lnTo>
                    <a:lnTo>
                      <a:pt x="129" y="624"/>
                    </a:lnTo>
                    <a:lnTo>
                      <a:pt x="130" y="626"/>
                    </a:lnTo>
                    <a:lnTo>
                      <a:pt x="131" y="628"/>
                    </a:lnTo>
                    <a:lnTo>
                      <a:pt x="134" y="629"/>
                    </a:lnTo>
                    <a:lnTo>
                      <a:pt x="136" y="629"/>
                    </a:lnTo>
                    <a:lnTo>
                      <a:pt x="135" y="626"/>
                    </a:lnTo>
                    <a:lnTo>
                      <a:pt x="133" y="625"/>
                    </a:lnTo>
                    <a:lnTo>
                      <a:pt x="136" y="625"/>
                    </a:lnTo>
                    <a:lnTo>
                      <a:pt x="139" y="625"/>
                    </a:lnTo>
                    <a:lnTo>
                      <a:pt x="138" y="623"/>
                    </a:lnTo>
                    <a:lnTo>
                      <a:pt x="135" y="622"/>
                    </a:lnTo>
                    <a:lnTo>
                      <a:pt x="133" y="618"/>
                    </a:lnTo>
                    <a:lnTo>
                      <a:pt x="130" y="615"/>
                    </a:lnTo>
                    <a:lnTo>
                      <a:pt x="129" y="613"/>
                    </a:lnTo>
                    <a:lnTo>
                      <a:pt x="128" y="610"/>
                    </a:lnTo>
                    <a:lnTo>
                      <a:pt x="130" y="610"/>
                    </a:lnTo>
                    <a:lnTo>
                      <a:pt x="132" y="612"/>
                    </a:lnTo>
                    <a:lnTo>
                      <a:pt x="135" y="612"/>
                    </a:lnTo>
                    <a:lnTo>
                      <a:pt x="138" y="612"/>
                    </a:lnTo>
                    <a:lnTo>
                      <a:pt x="136" y="610"/>
                    </a:lnTo>
                    <a:lnTo>
                      <a:pt x="134" y="608"/>
                    </a:lnTo>
                    <a:lnTo>
                      <a:pt x="136" y="608"/>
                    </a:lnTo>
                    <a:lnTo>
                      <a:pt x="140" y="608"/>
                    </a:lnTo>
                    <a:lnTo>
                      <a:pt x="142" y="609"/>
                    </a:lnTo>
                    <a:lnTo>
                      <a:pt x="144" y="609"/>
                    </a:lnTo>
                    <a:lnTo>
                      <a:pt x="143" y="607"/>
                    </a:lnTo>
                    <a:lnTo>
                      <a:pt x="142" y="605"/>
                    </a:lnTo>
                    <a:lnTo>
                      <a:pt x="140" y="604"/>
                    </a:lnTo>
                    <a:lnTo>
                      <a:pt x="139" y="602"/>
                    </a:lnTo>
                    <a:lnTo>
                      <a:pt x="142" y="602"/>
                    </a:lnTo>
                    <a:lnTo>
                      <a:pt x="144" y="603"/>
                    </a:lnTo>
                    <a:lnTo>
                      <a:pt x="143" y="601"/>
                    </a:lnTo>
                    <a:lnTo>
                      <a:pt x="141" y="599"/>
                    </a:lnTo>
                    <a:lnTo>
                      <a:pt x="144" y="599"/>
                    </a:lnTo>
                    <a:lnTo>
                      <a:pt x="146" y="600"/>
                    </a:lnTo>
                    <a:lnTo>
                      <a:pt x="145" y="598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48" y="597"/>
                    </a:lnTo>
                    <a:lnTo>
                      <a:pt x="147" y="595"/>
                    </a:lnTo>
                    <a:lnTo>
                      <a:pt x="146" y="592"/>
                    </a:lnTo>
                    <a:lnTo>
                      <a:pt x="148" y="593"/>
                    </a:lnTo>
                    <a:lnTo>
                      <a:pt x="150" y="593"/>
                    </a:lnTo>
                    <a:lnTo>
                      <a:pt x="149" y="591"/>
                    </a:lnTo>
                    <a:lnTo>
                      <a:pt x="148" y="589"/>
                    </a:lnTo>
                    <a:lnTo>
                      <a:pt x="150" y="590"/>
                    </a:lnTo>
                    <a:lnTo>
                      <a:pt x="152" y="590"/>
                    </a:lnTo>
                    <a:lnTo>
                      <a:pt x="154" y="592"/>
                    </a:lnTo>
                    <a:lnTo>
                      <a:pt x="156" y="595"/>
                    </a:lnTo>
                    <a:lnTo>
                      <a:pt x="158" y="595"/>
                    </a:lnTo>
                    <a:lnTo>
                      <a:pt x="160" y="595"/>
                    </a:lnTo>
                    <a:lnTo>
                      <a:pt x="162" y="597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7" y="599"/>
                    </a:lnTo>
                    <a:lnTo>
                      <a:pt x="166" y="598"/>
                    </a:lnTo>
                    <a:lnTo>
                      <a:pt x="165" y="596"/>
                    </a:lnTo>
                    <a:lnTo>
                      <a:pt x="163" y="596"/>
                    </a:lnTo>
                    <a:lnTo>
                      <a:pt x="160" y="595"/>
                    </a:lnTo>
                    <a:lnTo>
                      <a:pt x="159" y="593"/>
                    </a:lnTo>
                    <a:lnTo>
                      <a:pt x="158" y="591"/>
                    </a:lnTo>
                    <a:lnTo>
                      <a:pt x="157" y="589"/>
                    </a:lnTo>
                    <a:lnTo>
                      <a:pt x="155" y="587"/>
                    </a:lnTo>
                    <a:lnTo>
                      <a:pt x="152" y="587"/>
                    </a:lnTo>
                    <a:lnTo>
                      <a:pt x="150" y="587"/>
                    </a:lnTo>
                    <a:lnTo>
                      <a:pt x="149" y="585"/>
                    </a:lnTo>
                    <a:lnTo>
                      <a:pt x="147" y="583"/>
                    </a:lnTo>
                    <a:lnTo>
                      <a:pt x="150" y="583"/>
                    </a:lnTo>
                    <a:lnTo>
                      <a:pt x="152" y="584"/>
                    </a:lnTo>
                    <a:lnTo>
                      <a:pt x="150" y="582"/>
                    </a:lnTo>
                    <a:lnTo>
                      <a:pt x="149" y="580"/>
                    </a:lnTo>
                    <a:lnTo>
                      <a:pt x="152" y="580"/>
                    </a:lnTo>
                    <a:lnTo>
                      <a:pt x="155" y="581"/>
                    </a:lnTo>
                    <a:lnTo>
                      <a:pt x="156" y="583"/>
                    </a:lnTo>
                    <a:lnTo>
                      <a:pt x="157" y="584"/>
                    </a:lnTo>
                    <a:lnTo>
                      <a:pt x="160" y="585"/>
                    </a:lnTo>
                    <a:lnTo>
                      <a:pt x="162" y="585"/>
                    </a:lnTo>
                    <a:lnTo>
                      <a:pt x="161" y="583"/>
                    </a:lnTo>
                    <a:lnTo>
                      <a:pt x="160" y="582"/>
                    </a:lnTo>
                    <a:lnTo>
                      <a:pt x="162" y="582"/>
                    </a:lnTo>
                    <a:lnTo>
                      <a:pt x="164" y="582"/>
                    </a:lnTo>
                    <a:lnTo>
                      <a:pt x="163" y="580"/>
                    </a:lnTo>
                    <a:lnTo>
                      <a:pt x="162" y="579"/>
                    </a:lnTo>
                    <a:lnTo>
                      <a:pt x="159" y="574"/>
                    </a:lnTo>
                    <a:lnTo>
                      <a:pt x="158" y="572"/>
                    </a:lnTo>
                    <a:lnTo>
                      <a:pt x="157" y="571"/>
                    </a:lnTo>
                    <a:lnTo>
                      <a:pt x="159" y="571"/>
                    </a:lnTo>
                    <a:lnTo>
                      <a:pt x="161" y="571"/>
                    </a:lnTo>
                    <a:lnTo>
                      <a:pt x="160" y="569"/>
                    </a:lnTo>
                    <a:lnTo>
                      <a:pt x="159" y="568"/>
                    </a:lnTo>
                    <a:lnTo>
                      <a:pt x="161" y="568"/>
                    </a:lnTo>
                    <a:lnTo>
                      <a:pt x="163" y="568"/>
                    </a:lnTo>
                    <a:lnTo>
                      <a:pt x="162" y="567"/>
                    </a:lnTo>
                    <a:lnTo>
                      <a:pt x="161" y="565"/>
                    </a:lnTo>
                    <a:lnTo>
                      <a:pt x="163" y="565"/>
                    </a:lnTo>
                    <a:lnTo>
                      <a:pt x="165" y="566"/>
                    </a:lnTo>
                    <a:lnTo>
                      <a:pt x="168" y="566"/>
                    </a:lnTo>
                    <a:lnTo>
                      <a:pt x="171" y="566"/>
                    </a:lnTo>
                    <a:lnTo>
                      <a:pt x="169" y="565"/>
                    </a:lnTo>
                    <a:lnTo>
                      <a:pt x="167" y="563"/>
                    </a:lnTo>
                    <a:lnTo>
                      <a:pt x="166" y="561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71" y="559"/>
                    </a:lnTo>
                    <a:lnTo>
                      <a:pt x="168" y="557"/>
                    </a:lnTo>
                    <a:lnTo>
                      <a:pt x="167" y="555"/>
                    </a:lnTo>
                    <a:lnTo>
                      <a:pt x="169" y="555"/>
                    </a:lnTo>
                    <a:lnTo>
                      <a:pt x="173" y="556"/>
                    </a:lnTo>
                    <a:lnTo>
                      <a:pt x="175" y="556"/>
                    </a:lnTo>
                    <a:lnTo>
                      <a:pt x="177" y="557"/>
                    </a:lnTo>
                    <a:lnTo>
                      <a:pt x="176" y="555"/>
                    </a:lnTo>
                    <a:lnTo>
                      <a:pt x="175" y="553"/>
                    </a:lnTo>
                    <a:lnTo>
                      <a:pt x="172" y="553"/>
                    </a:lnTo>
                    <a:lnTo>
                      <a:pt x="169" y="552"/>
                    </a:lnTo>
                    <a:lnTo>
                      <a:pt x="168" y="551"/>
                    </a:lnTo>
                    <a:lnTo>
                      <a:pt x="167" y="549"/>
                    </a:lnTo>
                    <a:lnTo>
                      <a:pt x="169" y="549"/>
                    </a:lnTo>
                    <a:lnTo>
                      <a:pt x="172" y="549"/>
                    </a:lnTo>
                    <a:lnTo>
                      <a:pt x="174" y="550"/>
                    </a:lnTo>
                    <a:lnTo>
                      <a:pt x="177" y="550"/>
                    </a:lnTo>
                    <a:lnTo>
                      <a:pt x="179" y="551"/>
                    </a:lnTo>
                    <a:lnTo>
                      <a:pt x="181" y="551"/>
                    </a:lnTo>
                    <a:lnTo>
                      <a:pt x="184" y="551"/>
                    </a:lnTo>
                    <a:lnTo>
                      <a:pt x="186" y="552"/>
                    </a:lnTo>
                    <a:lnTo>
                      <a:pt x="185" y="550"/>
                    </a:lnTo>
                    <a:lnTo>
                      <a:pt x="184" y="548"/>
                    </a:lnTo>
                    <a:lnTo>
                      <a:pt x="182" y="546"/>
                    </a:lnTo>
                    <a:lnTo>
                      <a:pt x="181" y="545"/>
                    </a:lnTo>
                    <a:lnTo>
                      <a:pt x="180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3" y="541"/>
                    </a:lnTo>
                    <a:lnTo>
                      <a:pt x="182" y="539"/>
                    </a:lnTo>
                    <a:lnTo>
                      <a:pt x="181" y="537"/>
                    </a:lnTo>
                    <a:lnTo>
                      <a:pt x="183" y="537"/>
                    </a:lnTo>
                    <a:lnTo>
                      <a:pt x="185" y="538"/>
                    </a:lnTo>
                    <a:lnTo>
                      <a:pt x="184" y="536"/>
                    </a:lnTo>
                    <a:lnTo>
                      <a:pt x="183" y="534"/>
                    </a:lnTo>
                    <a:lnTo>
                      <a:pt x="185" y="535"/>
                    </a:lnTo>
                    <a:lnTo>
                      <a:pt x="188" y="535"/>
                    </a:lnTo>
                    <a:lnTo>
                      <a:pt x="186" y="533"/>
                    </a:lnTo>
                    <a:lnTo>
                      <a:pt x="185" y="531"/>
                    </a:lnTo>
                    <a:lnTo>
                      <a:pt x="184" y="529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8" y="529"/>
                    </a:lnTo>
                    <a:lnTo>
                      <a:pt x="189" y="530"/>
                    </a:lnTo>
                    <a:lnTo>
                      <a:pt x="191" y="532"/>
                    </a:lnTo>
                    <a:lnTo>
                      <a:pt x="193" y="533"/>
                    </a:lnTo>
                    <a:lnTo>
                      <a:pt x="195" y="533"/>
                    </a:lnTo>
                    <a:lnTo>
                      <a:pt x="194" y="531"/>
                    </a:lnTo>
                    <a:lnTo>
                      <a:pt x="193" y="529"/>
                    </a:lnTo>
                    <a:lnTo>
                      <a:pt x="192" y="528"/>
                    </a:lnTo>
                    <a:lnTo>
                      <a:pt x="190" y="525"/>
                    </a:lnTo>
                    <a:lnTo>
                      <a:pt x="189" y="523"/>
                    </a:lnTo>
                    <a:lnTo>
                      <a:pt x="188" y="521"/>
                    </a:lnTo>
                    <a:lnTo>
                      <a:pt x="190" y="522"/>
                    </a:lnTo>
                    <a:lnTo>
                      <a:pt x="192" y="522"/>
                    </a:lnTo>
                    <a:lnTo>
                      <a:pt x="191" y="520"/>
                    </a:lnTo>
                    <a:lnTo>
                      <a:pt x="190" y="518"/>
                    </a:lnTo>
                    <a:lnTo>
                      <a:pt x="189" y="516"/>
                    </a:lnTo>
                    <a:lnTo>
                      <a:pt x="188" y="515"/>
                    </a:lnTo>
                    <a:lnTo>
                      <a:pt x="190" y="515"/>
                    </a:lnTo>
                    <a:lnTo>
                      <a:pt x="192" y="516"/>
                    </a:lnTo>
                    <a:lnTo>
                      <a:pt x="195" y="516"/>
                    </a:lnTo>
                    <a:lnTo>
                      <a:pt x="197" y="516"/>
                    </a:lnTo>
                    <a:lnTo>
                      <a:pt x="196" y="515"/>
                    </a:lnTo>
                    <a:lnTo>
                      <a:pt x="194" y="513"/>
                    </a:lnTo>
                    <a:lnTo>
                      <a:pt x="197" y="513"/>
                    </a:lnTo>
                    <a:lnTo>
                      <a:pt x="199" y="514"/>
                    </a:lnTo>
                    <a:lnTo>
                      <a:pt x="201" y="514"/>
                    </a:lnTo>
                    <a:lnTo>
                      <a:pt x="204" y="514"/>
                    </a:lnTo>
                    <a:lnTo>
                      <a:pt x="202" y="513"/>
                    </a:lnTo>
                    <a:lnTo>
                      <a:pt x="201" y="511"/>
                    </a:lnTo>
                    <a:lnTo>
                      <a:pt x="200" y="508"/>
                    </a:lnTo>
                    <a:lnTo>
                      <a:pt x="199" y="506"/>
                    </a:lnTo>
                    <a:lnTo>
                      <a:pt x="201" y="506"/>
                    </a:lnTo>
                    <a:lnTo>
                      <a:pt x="204" y="507"/>
                    </a:lnTo>
                    <a:lnTo>
                      <a:pt x="202" y="505"/>
                    </a:lnTo>
                    <a:lnTo>
                      <a:pt x="201" y="503"/>
                    </a:lnTo>
                    <a:lnTo>
                      <a:pt x="204" y="504"/>
                    </a:lnTo>
                    <a:lnTo>
                      <a:pt x="206" y="504"/>
                    </a:lnTo>
                    <a:lnTo>
                      <a:pt x="208" y="506"/>
                    </a:lnTo>
                    <a:lnTo>
                      <a:pt x="209" y="508"/>
                    </a:lnTo>
                    <a:lnTo>
                      <a:pt x="211" y="508"/>
                    </a:lnTo>
                    <a:lnTo>
                      <a:pt x="213" y="508"/>
                    </a:lnTo>
                    <a:lnTo>
                      <a:pt x="212" y="507"/>
                    </a:lnTo>
                    <a:lnTo>
                      <a:pt x="211" y="505"/>
                    </a:lnTo>
                    <a:lnTo>
                      <a:pt x="210" y="503"/>
                    </a:lnTo>
                    <a:lnTo>
                      <a:pt x="209" y="501"/>
                    </a:lnTo>
                    <a:lnTo>
                      <a:pt x="207" y="499"/>
                    </a:lnTo>
                    <a:lnTo>
                      <a:pt x="206" y="498"/>
                    </a:lnTo>
                    <a:lnTo>
                      <a:pt x="208" y="498"/>
                    </a:lnTo>
                    <a:lnTo>
                      <a:pt x="211" y="498"/>
                    </a:lnTo>
                    <a:lnTo>
                      <a:pt x="209" y="497"/>
                    </a:lnTo>
                    <a:lnTo>
                      <a:pt x="208" y="495"/>
                    </a:lnTo>
                    <a:lnTo>
                      <a:pt x="210" y="495"/>
                    </a:lnTo>
                    <a:lnTo>
                      <a:pt x="213" y="496"/>
                    </a:lnTo>
                    <a:lnTo>
                      <a:pt x="215" y="496"/>
                    </a:lnTo>
                    <a:lnTo>
                      <a:pt x="217" y="496"/>
                    </a:lnTo>
                    <a:lnTo>
                      <a:pt x="216" y="495"/>
                    </a:lnTo>
                    <a:lnTo>
                      <a:pt x="215" y="492"/>
                    </a:lnTo>
                    <a:lnTo>
                      <a:pt x="213" y="491"/>
                    </a:lnTo>
                    <a:lnTo>
                      <a:pt x="210" y="491"/>
                    </a:lnTo>
                    <a:lnTo>
                      <a:pt x="209" y="489"/>
                    </a:lnTo>
                    <a:lnTo>
                      <a:pt x="208" y="487"/>
                    </a:lnTo>
                    <a:lnTo>
                      <a:pt x="210" y="488"/>
                    </a:lnTo>
                    <a:lnTo>
                      <a:pt x="213" y="488"/>
                    </a:lnTo>
                    <a:lnTo>
                      <a:pt x="211" y="486"/>
                    </a:lnTo>
                    <a:lnTo>
                      <a:pt x="210" y="485"/>
                    </a:lnTo>
                    <a:lnTo>
                      <a:pt x="212" y="485"/>
                    </a:lnTo>
                    <a:lnTo>
                      <a:pt x="215" y="485"/>
                    </a:lnTo>
                    <a:lnTo>
                      <a:pt x="216" y="487"/>
                    </a:lnTo>
                    <a:lnTo>
                      <a:pt x="217" y="489"/>
                    </a:lnTo>
                    <a:lnTo>
                      <a:pt x="219" y="489"/>
                    </a:lnTo>
                    <a:lnTo>
                      <a:pt x="223" y="490"/>
                    </a:lnTo>
                    <a:lnTo>
                      <a:pt x="222" y="488"/>
                    </a:lnTo>
                    <a:lnTo>
                      <a:pt x="219" y="486"/>
                    </a:lnTo>
                    <a:lnTo>
                      <a:pt x="218" y="484"/>
                    </a:lnTo>
                    <a:lnTo>
                      <a:pt x="217" y="483"/>
                    </a:lnTo>
                    <a:lnTo>
                      <a:pt x="216" y="481"/>
                    </a:lnTo>
                    <a:lnTo>
                      <a:pt x="215" y="479"/>
                    </a:lnTo>
                    <a:lnTo>
                      <a:pt x="217" y="479"/>
                    </a:lnTo>
                    <a:lnTo>
                      <a:pt x="219" y="480"/>
                    </a:lnTo>
                    <a:lnTo>
                      <a:pt x="218" y="478"/>
                    </a:lnTo>
                    <a:lnTo>
                      <a:pt x="217" y="475"/>
                    </a:lnTo>
                    <a:lnTo>
                      <a:pt x="219" y="476"/>
                    </a:lnTo>
                    <a:lnTo>
                      <a:pt x="222" y="476"/>
                    </a:lnTo>
                    <a:lnTo>
                      <a:pt x="221" y="474"/>
                    </a:lnTo>
                    <a:lnTo>
                      <a:pt x="219" y="472"/>
                    </a:lnTo>
                    <a:lnTo>
                      <a:pt x="222" y="473"/>
                    </a:lnTo>
                    <a:lnTo>
                      <a:pt x="224" y="473"/>
                    </a:lnTo>
                    <a:lnTo>
                      <a:pt x="223" y="471"/>
                    </a:lnTo>
                    <a:lnTo>
                      <a:pt x="222" y="470"/>
                    </a:lnTo>
                    <a:lnTo>
                      <a:pt x="224" y="470"/>
                    </a:lnTo>
                    <a:lnTo>
                      <a:pt x="227" y="470"/>
                    </a:lnTo>
                    <a:lnTo>
                      <a:pt x="229" y="471"/>
                    </a:lnTo>
                    <a:lnTo>
                      <a:pt x="231" y="471"/>
                    </a:lnTo>
                    <a:lnTo>
                      <a:pt x="236" y="472"/>
                    </a:lnTo>
                    <a:lnTo>
                      <a:pt x="234" y="470"/>
                    </a:lnTo>
                    <a:lnTo>
                      <a:pt x="233" y="468"/>
                    </a:lnTo>
                    <a:lnTo>
                      <a:pt x="236" y="469"/>
                    </a:lnTo>
                    <a:lnTo>
                      <a:pt x="239" y="469"/>
                    </a:lnTo>
                    <a:lnTo>
                      <a:pt x="238" y="467"/>
                    </a:lnTo>
                    <a:lnTo>
                      <a:pt x="236" y="466"/>
                    </a:lnTo>
                    <a:lnTo>
                      <a:pt x="233" y="465"/>
                    </a:lnTo>
                    <a:lnTo>
                      <a:pt x="231" y="465"/>
                    </a:lnTo>
                    <a:lnTo>
                      <a:pt x="232" y="467"/>
                    </a:lnTo>
                    <a:lnTo>
                      <a:pt x="233" y="468"/>
                    </a:lnTo>
                    <a:lnTo>
                      <a:pt x="231" y="468"/>
                    </a:lnTo>
                    <a:lnTo>
                      <a:pt x="229" y="468"/>
                    </a:lnTo>
                    <a:lnTo>
                      <a:pt x="227" y="466"/>
                    </a:lnTo>
                    <a:lnTo>
                      <a:pt x="226" y="464"/>
                    </a:lnTo>
                    <a:lnTo>
                      <a:pt x="229" y="464"/>
                    </a:lnTo>
                    <a:lnTo>
                      <a:pt x="231" y="465"/>
                    </a:lnTo>
                    <a:lnTo>
                      <a:pt x="230" y="463"/>
                    </a:lnTo>
                    <a:lnTo>
                      <a:pt x="229" y="461"/>
                    </a:lnTo>
                    <a:lnTo>
                      <a:pt x="231" y="462"/>
                    </a:lnTo>
                    <a:lnTo>
                      <a:pt x="233" y="462"/>
                    </a:lnTo>
                    <a:lnTo>
                      <a:pt x="235" y="462"/>
                    </a:lnTo>
                    <a:lnTo>
                      <a:pt x="239" y="463"/>
                    </a:lnTo>
                    <a:lnTo>
                      <a:pt x="238" y="461"/>
                    </a:lnTo>
                    <a:lnTo>
                      <a:pt x="235" y="458"/>
                    </a:lnTo>
                    <a:lnTo>
                      <a:pt x="234" y="456"/>
                    </a:lnTo>
                    <a:lnTo>
                      <a:pt x="233" y="455"/>
                    </a:lnTo>
                    <a:lnTo>
                      <a:pt x="235" y="455"/>
                    </a:lnTo>
                    <a:lnTo>
                      <a:pt x="239" y="456"/>
                    </a:lnTo>
                    <a:lnTo>
                      <a:pt x="236" y="454"/>
                    </a:lnTo>
                    <a:lnTo>
                      <a:pt x="235" y="452"/>
                    </a:lnTo>
                    <a:lnTo>
                      <a:pt x="239" y="452"/>
                    </a:lnTo>
                    <a:lnTo>
                      <a:pt x="241" y="453"/>
                    </a:lnTo>
                    <a:lnTo>
                      <a:pt x="243" y="453"/>
                    </a:lnTo>
                    <a:lnTo>
                      <a:pt x="245" y="454"/>
                    </a:lnTo>
                    <a:lnTo>
                      <a:pt x="244" y="452"/>
                    </a:lnTo>
                    <a:lnTo>
                      <a:pt x="243" y="450"/>
                    </a:lnTo>
                    <a:lnTo>
                      <a:pt x="242" y="448"/>
                    </a:lnTo>
                    <a:lnTo>
                      <a:pt x="241" y="446"/>
                    </a:lnTo>
                    <a:lnTo>
                      <a:pt x="243" y="447"/>
                    </a:lnTo>
                    <a:lnTo>
                      <a:pt x="245" y="447"/>
                    </a:lnTo>
                    <a:lnTo>
                      <a:pt x="244" y="445"/>
                    </a:lnTo>
                    <a:lnTo>
                      <a:pt x="243" y="444"/>
                    </a:lnTo>
                    <a:lnTo>
                      <a:pt x="245" y="444"/>
                    </a:lnTo>
                    <a:lnTo>
                      <a:pt x="247" y="445"/>
                    </a:lnTo>
                    <a:lnTo>
                      <a:pt x="246" y="442"/>
                    </a:lnTo>
                    <a:lnTo>
                      <a:pt x="245" y="440"/>
                    </a:lnTo>
                    <a:lnTo>
                      <a:pt x="247" y="440"/>
                    </a:lnTo>
                    <a:lnTo>
                      <a:pt x="250" y="441"/>
                    </a:lnTo>
                    <a:lnTo>
                      <a:pt x="252" y="441"/>
                    </a:lnTo>
                    <a:lnTo>
                      <a:pt x="255" y="442"/>
                    </a:lnTo>
                    <a:lnTo>
                      <a:pt x="256" y="444"/>
                    </a:lnTo>
                    <a:lnTo>
                      <a:pt x="258" y="446"/>
                    </a:lnTo>
                    <a:lnTo>
                      <a:pt x="260" y="447"/>
                    </a:lnTo>
                    <a:lnTo>
                      <a:pt x="262" y="447"/>
                    </a:lnTo>
                    <a:lnTo>
                      <a:pt x="265" y="448"/>
                    </a:lnTo>
                    <a:lnTo>
                      <a:pt x="267" y="448"/>
                    </a:lnTo>
                    <a:lnTo>
                      <a:pt x="266" y="446"/>
                    </a:lnTo>
                    <a:lnTo>
                      <a:pt x="264" y="444"/>
                    </a:lnTo>
                    <a:lnTo>
                      <a:pt x="267" y="445"/>
                    </a:lnTo>
                    <a:lnTo>
                      <a:pt x="269" y="445"/>
                    </a:lnTo>
                    <a:lnTo>
                      <a:pt x="268" y="444"/>
                    </a:lnTo>
                    <a:lnTo>
                      <a:pt x="267" y="441"/>
                    </a:lnTo>
                    <a:lnTo>
                      <a:pt x="264" y="440"/>
                    </a:lnTo>
                    <a:lnTo>
                      <a:pt x="262" y="440"/>
                    </a:lnTo>
                    <a:lnTo>
                      <a:pt x="263" y="442"/>
                    </a:lnTo>
                    <a:lnTo>
                      <a:pt x="264" y="444"/>
                    </a:lnTo>
                    <a:lnTo>
                      <a:pt x="262" y="444"/>
                    </a:lnTo>
                    <a:lnTo>
                      <a:pt x="260" y="444"/>
                    </a:lnTo>
                    <a:lnTo>
                      <a:pt x="257" y="442"/>
                    </a:lnTo>
                    <a:lnTo>
                      <a:pt x="255" y="442"/>
                    </a:lnTo>
                    <a:lnTo>
                      <a:pt x="254" y="440"/>
                    </a:lnTo>
                    <a:lnTo>
                      <a:pt x="252" y="438"/>
                    </a:lnTo>
                    <a:lnTo>
                      <a:pt x="250" y="437"/>
                    </a:lnTo>
                    <a:lnTo>
                      <a:pt x="247" y="437"/>
                    </a:lnTo>
                    <a:lnTo>
                      <a:pt x="246" y="435"/>
                    </a:lnTo>
                    <a:lnTo>
                      <a:pt x="245" y="433"/>
                    </a:lnTo>
                    <a:lnTo>
                      <a:pt x="250" y="434"/>
                    </a:lnTo>
                    <a:lnTo>
                      <a:pt x="252" y="435"/>
                    </a:lnTo>
                    <a:lnTo>
                      <a:pt x="255" y="435"/>
                    </a:lnTo>
                    <a:lnTo>
                      <a:pt x="254" y="433"/>
                    </a:lnTo>
                    <a:lnTo>
                      <a:pt x="252" y="432"/>
                    </a:lnTo>
                    <a:lnTo>
                      <a:pt x="250" y="430"/>
                    </a:lnTo>
                    <a:lnTo>
                      <a:pt x="249" y="428"/>
                    </a:lnTo>
                    <a:lnTo>
                      <a:pt x="252" y="428"/>
                    </a:lnTo>
                    <a:lnTo>
                      <a:pt x="255" y="429"/>
                    </a:lnTo>
                    <a:lnTo>
                      <a:pt x="257" y="429"/>
                    </a:lnTo>
                    <a:lnTo>
                      <a:pt x="260" y="430"/>
                    </a:lnTo>
                    <a:lnTo>
                      <a:pt x="259" y="428"/>
                    </a:lnTo>
                    <a:lnTo>
                      <a:pt x="257" y="425"/>
                    </a:lnTo>
                    <a:lnTo>
                      <a:pt x="256" y="423"/>
                    </a:lnTo>
                    <a:lnTo>
                      <a:pt x="255" y="421"/>
                    </a:lnTo>
                    <a:lnTo>
                      <a:pt x="257" y="422"/>
                    </a:lnTo>
                    <a:lnTo>
                      <a:pt x="259" y="422"/>
                    </a:lnTo>
                    <a:lnTo>
                      <a:pt x="258" y="420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2" y="420"/>
                    </a:lnTo>
                    <a:lnTo>
                      <a:pt x="264" y="420"/>
                    </a:lnTo>
                    <a:lnTo>
                      <a:pt x="266" y="420"/>
                    </a:lnTo>
                    <a:lnTo>
                      <a:pt x="265" y="419"/>
                    </a:lnTo>
                    <a:lnTo>
                      <a:pt x="264" y="417"/>
                    </a:lnTo>
                    <a:lnTo>
                      <a:pt x="263" y="415"/>
                    </a:lnTo>
                    <a:lnTo>
                      <a:pt x="262" y="413"/>
                    </a:lnTo>
                    <a:lnTo>
                      <a:pt x="264" y="413"/>
                    </a:lnTo>
                    <a:lnTo>
                      <a:pt x="266" y="414"/>
                    </a:lnTo>
                    <a:lnTo>
                      <a:pt x="267" y="416"/>
                    </a:lnTo>
                    <a:lnTo>
                      <a:pt x="268" y="418"/>
                    </a:lnTo>
                    <a:lnTo>
                      <a:pt x="272" y="418"/>
                    </a:lnTo>
                    <a:lnTo>
                      <a:pt x="274" y="419"/>
                    </a:lnTo>
                    <a:lnTo>
                      <a:pt x="273" y="417"/>
                    </a:lnTo>
                    <a:lnTo>
                      <a:pt x="272" y="415"/>
                    </a:lnTo>
                    <a:lnTo>
                      <a:pt x="271" y="415"/>
                    </a:lnTo>
                    <a:lnTo>
                      <a:pt x="268" y="414"/>
                    </a:lnTo>
                    <a:lnTo>
                      <a:pt x="267" y="414"/>
                    </a:lnTo>
                    <a:lnTo>
                      <a:pt x="266" y="414"/>
                    </a:lnTo>
                    <a:lnTo>
                      <a:pt x="265" y="412"/>
                    </a:lnTo>
                    <a:lnTo>
                      <a:pt x="264" y="409"/>
                    </a:lnTo>
                    <a:lnTo>
                      <a:pt x="266" y="411"/>
                    </a:lnTo>
                    <a:lnTo>
                      <a:pt x="268" y="411"/>
                    </a:lnTo>
                    <a:lnTo>
                      <a:pt x="267" y="408"/>
                    </a:lnTo>
                    <a:lnTo>
                      <a:pt x="266" y="407"/>
                    </a:lnTo>
                    <a:lnTo>
                      <a:pt x="265" y="405"/>
                    </a:lnTo>
                    <a:lnTo>
                      <a:pt x="264" y="403"/>
                    </a:lnTo>
                    <a:lnTo>
                      <a:pt x="266" y="403"/>
                    </a:lnTo>
                    <a:lnTo>
                      <a:pt x="268" y="404"/>
                    </a:lnTo>
                    <a:lnTo>
                      <a:pt x="274" y="405"/>
                    </a:lnTo>
                    <a:lnTo>
                      <a:pt x="278" y="406"/>
                    </a:lnTo>
                    <a:lnTo>
                      <a:pt x="281" y="406"/>
                    </a:lnTo>
                    <a:lnTo>
                      <a:pt x="283" y="407"/>
                    </a:lnTo>
                    <a:lnTo>
                      <a:pt x="282" y="405"/>
                    </a:lnTo>
                    <a:lnTo>
                      <a:pt x="281" y="403"/>
                    </a:lnTo>
                    <a:lnTo>
                      <a:pt x="278" y="399"/>
                    </a:lnTo>
                    <a:lnTo>
                      <a:pt x="276" y="396"/>
                    </a:lnTo>
                    <a:lnTo>
                      <a:pt x="275" y="394"/>
                    </a:lnTo>
                    <a:lnTo>
                      <a:pt x="274" y="391"/>
                    </a:lnTo>
                    <a:lnTo>
                      <a:pt x="276" y="391"/>
                    </a:lnTo>
                    <a:lnTo>
                      <a:pt x="278" y="392"/>
                    </a:lnTo>
                    <a:lnTo>
                      <a:pt x="281" y="394"/>
                    </a:lnTo>
                    <a:lnTo>
                      <a:pt x="283" y="394"/>
                    </a:lnTo>
                    <a:lnTo>
                      <a:pt x="282" y="391"/>
                    </a:lnTo>
                    <a:lnTo>
                      <a:pt x="281" y="389"/>
                    </a:lnTo>
                    <a:lnTo>
                      <a:pt x="279" y="387"/>
                    </a:lnTo>
                    <a:lnTo>
                      <a:pt x="278" y="386"/>
                    </a:lnTo>
                    <a:lnTo>
                      <a:pt x="280" y="386"/>
                    </a:lnTo>
                    <a:lnTo>
                      <a:pt x="283" y="387"/>
                    </a:lnTo>
                    <a:lnTo>
                      <a:pt x="285" y="387"/>
                    </a:lnTo>
                    <a:lnTo>
                      <a:pt x="288" y="387"/>
                    </a:lnTo>
                    <a:lnTo>
                      <a:pt x="291" y="388"/>
                    </a:lnTo>
                    <a:lnTo>
                      <a:pt x="293" y="388"/>
                    </a:lnTo>
                    <a:lnTo>
                      <a:pt x="292" y="387"/>
                    </a:lnTo>
                    <a:lnTo>
                      <a:pt x="291" y="385"/>
                    </a:lnTo>
                    <a:lnTo>
                      <a:pt x="293" y="385"/>
                    </a:lnTo>
                    <a:lnTo>
                      <a:pt x="295" y="386"/>
                    </a:lnTo>
                    <a:lnTo>
                      <a:pt x="298" y="386"/>
                    </a:lnTo>
                    <a:lnTo>
                      <a:pt x="300" y="387"/>
                    </a:lnTo>
                    <a:lnTo>
                      <a:pt x="299" y="385"/>
                    </a:lnTo>
                    <a:lnTo>
                      <a:pt x="297" y="383"/>
                    </a:lnTo>
                    <a:lnTo>
                      <a:pt x="297" y="383"/>
                    </a:lnTo>
                    <a:lnTo>
                      <a:pt x="295" y="382"/>
                    </a:lnTo>
                    <a:lnTo>
                      <a:pt x="294" y="382"/>
                    </a:lnTo>
                    <a:lnTo>
                      <a:pt x="293" y="382"/>
                    </a:lnTo>
                    <a:lnTo>
                      <a:pt x="292" y="380"/>
                    </a:lnTo>
                    <a:lnTo>
                      <a:pt x="291" y="378"/>
                    </a:lnTo>
                    <a:lnTo>
                      <a:pt x="293" y="379"/>
                    </a:lnTo>
                    <a:lnTo>
                      <a:pt x="295" y="379"/>
                    </a:lnTo>
                    <a:lnTo>
                      <a:pt x="298" y="380"/>
                    </a:lnTo>
                    <a:lnTo>
                      <a:pt x="300" y="380"/>
                    </a:lnTo>
                    <a:lnTo>
                      <a:pt x="299" y="378"/>
                    </a:lnTo>
                    <a:lnTo>
                      <a:pt x="297" y="376"/>
                    </a:lnTo>
                    <a:lnTo>
                      <a:pt x="300" y="376"/>
                    </a:lnTo>
                    <a:lnTo>
                      <a:pt x="302" y="378"/>
                    </a:lnTo>
                    <a:lnTo>
                      <a:pt x="301" y="375"/>
                    </a:lnTo>
                    <a:lnTo>
                      <a:pt x="300" y="373"/>
                    </a:lnTo>
                    <a:lnTo>
                      <a:pt x="302" y="374"/>
                    </a:lnTo>
                    <a:lnTo>
                      <a:pt x="305" y="374"/>
                    </a:lnTo>
                    <a:lnTo>
                      <a:pt x="304" y="372"/>
                    </a:lnTo>
                    <a:lnTo>
                      <a:pt x="302" y="370"/>
                    </a:lnTo>
                    <a:lnTo>
                      <a:pt x="300" y="367"/>
                    </a:lnTo>
                    <a:lnTo>
                      <a:pt x="298" y="365"/>
                    </a:lnTo>
                    <a:lnTo>
                      <a:pt x="297" y="363"/>
                    </a:lnTo>
                    <a:lnTo>
                      <a:pt x="300" y="363"/>
                    </a:lnTo>
                    <a:lnTo>
                      <a:pt x="302" y="364"/>
                    </a:lnTo>
                    <a:lnTo>
                      <a:pt x="301" y="362"/>
                    </a:lnTo>
                    <a:lnTo>
                      <a:pt x="300" y="359"/>
                    </a:lnTo>
                    <a:lnTo>
                      <a:pt x="302" y="359"/>
                    </a:lnTo>
                    <a:lnTo>
                      <a:pt x="305" y="361"/>
                    </a:lnTo>
                    <a:lnTo>
                      <a:pt x="308" y="362"/>
                    </a:lnTo>
                    <a:lnTo>
                      <a:pt x="310" y="362"/>
                    </a:lnTo>
                    <a:lnTo>
                      <a:pt x="309" y="359"/>
                    </a:lnTo>
                    <a:lnTo>
                      <a:pt x="308" y="357"/>
                    </a:lnTo>
                    <a:lnTo>
                      <a:pt x="306" y="355"/>
                    </a:lnTo>
                    <a:lnTo>
                      <a:pt x="305" y="354"/>
                    </a:lnTo>
                    <a:lnTo>
                      <a:pt x="307" y="354"/>
                    </a:lnTo>
                    <a:lnTo>
                      <a:pt x="310" y="355"/>
                    </a:lnTo>
                    <a:lnTo>
                      <a:pt x="309" y="353"/>
                    </a:lnTo>
                    <a:lnTo>
                      <a:pt x="308" y="351"/>
                    </a:lnTo>
                    <a:lnTo>
                      <a:pt x="310" y="352"/>
                    </a:lnTo>
                    <a:lnTo>
                      <a:pt x="312" y="352"/>
                    </a:lnTo>
                    <a:lnTo>
                      <a:pt x="311" y="350"/>
                    </a:lnTo>
                    <a:lnTo>
                      <a:pt x="310" y="348"/>
                    </a:lnTo>
                    <a:lnTo>
                      <a:pt x="312" y="349"/>
                    </a:lnTo>
                    <a:lnTo>
                      <a:pt x="314" y="349"/>
                    </a:lnTo>
                    <a:lnTo>
                      <a:pt x="313" y="348"/>
                    </a:lnTo>
                    <a:lnTo>
                      <a:pt x="312" y="346"/>
                    </a:lnTo>
                    <a:lnTo>
                      <a:pt x="311" y="344"/>
                    </a:lnTo>
                    <a:lnTo>
                      <a:pt x="310" y="341"/>
                    </a:lnTo>
                    <a:lnTo>
                      <a:pt x="312" y="341"/>
                    </a:lnTo>
                    <a:lnTo>
                      <a:pt x="314" y="342"/>
                    </a:lnTo>
                    <a:lnTo>
                      <a:pt x="316" y="345"/>
                    </a:lnTo>
                    <a:lnTo>
                      <a:pt x="317" y="347"/>
                    </a:lnTo>
                    <a:lnTo>
                      <a:pt x="319" y="347"/>
                    </a:lnTo>
                    <a:lnTo>
                      <a:pt x="322" y="348"/>
                    </a:lnTo>
                    <a:lnTo>
                      <a:pt x="321" y="346"/>
                    </a:lnTo>
                    <a:lnTo>
                      <a:pt x="319" y="344"/>
                    </a:lnTo>
                    <a:lnTo>
                      <a:pt x="322" y="344"/>
                    </a:lnTo>
                    <a:lnTo>
                      <a:pt x="324" y="345"/>
                    </a:lnTo>
                    <a:lnTo>
                      <a:pt x="323" y="342"/>
                    </a:lnTo>
                    <a:lnTo>
                      <a:pt x="322" y="340"/>
                    </a:lnTo>
                    <a:lnTo>
                      <a:pt x="324" y="341"/>
                    </a:lnTo>
                    <a:lnTo>
                      <a:pt x="327" y="341"/>
                    </a:lnTo>
                    <a:lnTo>
                      <a:pt x="326" y="339"/>
                    </a:lnTo>
                    <a:lnTo>
                      <a:pt x="325" y="338"/>
                    </a:lnTo>
                    <a:lnTo>
                      <a:pt x="327" y="338"/>
                    </a:lnTo>
                    <a:lnTo>
                      <a:pt x="329" y="339"/>
                    </a:lnTo>
                    <a:lnTo>
                      <a:pt x="328" y="337"/>
                    </a:lnTo>
                    <a:lnTo>
                      <a:pt x="327" y="335"/>
                    </a:lnTo>
                    <a:lnTo>
                      <a:pt x="326" y="335"/>
                    </a:lnTo>
                    <a:lnTo>
                      <a:pt x="325" y="334"/>
                    </a:lnTo>
                    <a:lnTo>
                      <a:pt x="323" y="334"/>
                    </a:lnTo>
                    <a:lnTo>
                      <a:pt x="322" y="334"/>
                    </a:lnTo>
                    <a:lnTo>
                      <a:pt x="321" y="332"/>
                    </a:lnTo>
                    <a:lnTo>
                      <a:pt x="319" y="330"/>
                    </a:lnTo>
                    <a:lnTo>
                      <a:pt x="322" y="331"/>
                    </a:lnTo>
                    <a:lnTo>
                      <a:pt x="325" y="331"/>
                    </a:lnTo>
                    <a:lnTo>
                      <a:pt x="327" y="332"/>
                    </a:lnTo>
                    <a:lnTo>
                      <a:pt x="329" y="332"/>
                    </a:lnTo>
                    <a:lnTo>
                      <a:pt x="328" y="330"/>
                    </a:lnTo>
                    <a:lnTo>
                      <a:pt x="327" y="329"/>
                    </a:lnTo>
                    <a:lnTo>
                      <a:pt x="326" y="327"/>
                    </a:lnTo>
                    <a:lnTo>
                      <a:pt x="325" y="324"/>
                    </a:lnTo>
                    <a:lnTo>
                      <a:pt x="327" y="324"/>
                    </a:lnTo>
                    <a:lnTo>
                      <a:pt x="329" y="325"/>
                    </a:lnTo>
                    <a:lnTo>
                      <a:pt x="331" y="328"/>
                    </a:lnTo>
                    <a:lnTo>
                      <a:pt x="332" y="330"/>
                    </a:lnTo>
                    <a:lnTo>
                      <a:pt x="334" y="330"/>
                    </a:lnTo>
                    <a:lnTo>
                      <a:pt x="337" y="331"/>
                    </a:lnTo>
                    <a:lnTo>
                      <a:pt x="335" y="329"/>
                    </a:lnTo>
                    <a:lnTo>
                      <a:pt x="334" y="327"/>
                    </a:lnTo>
                    <a:lnTo>
                      <a:pt x="332" y="325"/>
                    </a:lnTo>
                    <a:lnTo>
                      <a:pt x="329" y="325"/>
                    </a:lnTo>
                    <a:lnTo>
                      <a:pt x="328" y="323"/>
                    </a:lnTo>
                    <a:lnTo>
                      <a:pt x="327" y="321"/>
                    </a:lnTo>
                    <a:lnTo>
                      <a:pt x="330" y="322"/>
                    </a:lnTo>
                    <a:lnTo>
                      <a:pt x="332" y="322"/>
                    </a:lnTo>
                    <a:lnTo>
                      <a:pt x="331" y="320"/>
                    </a:lnTo>
                    <a:lnTo>
                      <a:pt x="330" y="318"/>
                    </a:lnTo>
                    <a:lnTo>
                      <a:pt x="332" y="319"/>
                    </a:lnTo>
                    <a:lnTo>
                      <a:pt x="334" y="320"/>
                    </a:lnTo>
                    <a:lnTo>
                      <a:pt x="337" y="320"/>
                    </a:lnTo>
                    <a:lnTo>
                      <a:pt x="340" y="321"/>
                    </a:lnTo>
                    <a:lnTo>
                      <a:pt x="339" y="319"/>
                    </a:lnTo>
                    <a:lnTo>
                      <a:pt x="337" y="317"/>
                    </a:lnTo>
                    <a:lnTo>
                      <a:pt x="334" y="316"/>
                    </a:lnTo>
                    <a:lnTo>
                      <a:pt x="332" y="316"/>
                    </a:lnTo>
                    <a:lnTo>
                      <a:pt x="331" y="314"/>
                    </a:lnTo>
                    <a:lnTo>
                      <a:pt x="330" y="312"/>
                    </a:lnTo>
                    <a:lnTo>
                      <a:pt x="332" y="312"/>
                    </a:lnTo>
                    <a:lnTo>
                      <a:pt x="334" y="313"/>
                    </a:lnTo>
                    <a:lnTo>
                      <a:pt x="338" y="314"/>
                    </a:lnTo>
                    <a:lnTo>
                      <a:pt x="340" y="314"/>
                    </a:lnTo>
                    <a:lnTo>
                      <a:pt x="339" y="312"/>
                    </a:lnTo>
                    <a:lnTo>
                      <a:pt x="338" y="309"/>
                    </a:lnTo>
                    <a:lnTo>
                      <a:pt x="340" y="311"/>
                    </a:lnTo>
                    <a:lnTo>
                      <a:pt x="342" y="312"/>
                    </a:lnTo>
                    <a:lnTo>
                      <a:pt x="341" y="309"/>
                    </a:lnTo>
                    <a:lnTo>
                      <a:pt x="340" y="307"/>
                    </a:lnTo>
                    <a:lnTo>
                      <a:pt x="342" y="307"/>
                    </a:lnTo>
                    <a:lnTo>
                      <a:pt x="344" y="308"/>
                    </a:lnTo>
                    <a:lnTo>
                      <a:pt x="343" y="306"/>
                    </a:lnTo>
                    <a:lnTo>
                      <a:pt x="342" y="304"/>
                    </a:lnTo>
                    <a:lnTo>
                      <a:pt x="341" y="302"/>
                    </a:lnTo>
                    <a:lnTo>
                      <a:pt x="340" y="300"/>
                    </a:lnTo>
                    <a:lnTo>
                      <a:pt x="342" y="301"/>
                    </a:lnTo>
                    <a:lnTo>
                      <a:pt x="345" y="302"/>
                    </a:lnTo>
                    <a:lnTo>
                      <a:pt x="346" y="303"/>
                    </a:lnTo>
                    <a:lnTo>
                      <a:pt x="347" y="305"/>
                    </a:lnTo>
                    <a:lnTo>
                      <a:pt x="349" y="306"/>
                    </a:lnTo>
                    <a:lnTo>
                      <a:pt x="351" y="306"/>
                    </a:lnTo>
                    <a:lnTo>
                      <a:pt x="350" y="305"/>
                    </a:lnTo>
                    <a:lnTo>
                      <a:pt x="349" y="303"/>
                    </a:lnTo>
                    <a:lnTo>
                      <a:pt x="348" y="301"/>
                    </a:lnTo>
                    <a:lnTo>
                      <a:pt x="347" y="299"/>
                    </a:lnTo>
                    <a:lnTo>
                      <a:pt x="349" y="299"/>
                    </a:lnTo>
                    <a:lnTo>
                      <a:pt x="351" y="300"/>
                    </a:lnTo>
                    <a:lnTo>
                      <a:pt x="355" y="301"/>
                    </a:lnTo>
                    <a:lnTo>
                      <a:pt x="357" y="301"/>
                    </a:lnTo>
                    <a:lnTo>
                      <a:pt x="358" y="303"/>
                    </a:lnTo>
                    <a:lnTo>
                      <a:pt x="359" y="305"/>
                    </a:lnTo>
                    <a:lnTo>
                      <a:pt x="357" y="304"/>
                    </a:lnTo>
                    <a:lnTo>
                      <a:pt x="354" y="304"/>
                    </a:lnTo>
                    <a:lnTo>
                      <a:pt x="355" y="306"/>
                    </a:lnTo>
                    <a:lnTo>
                      <a:pt x="357" y="307"/>
                    </a:lnTo>
                    <a:lnTo>
                      <a:pt x="359" y="308"/>
                    </a:lnTo>
                    <a:lnTo>
                      <a:pt x="361" y="309"/>
                    </a:lnTo>
                    <a:lnTo>
                      <a:pt x="360" y="307"/>
                    </a:lnTo>
                    <a:lnTo>
                      <a:pt x="359" y="305"/>
                    </a:lnTo>
                    <a:lnTo>
                      <a:pt x="361" y="305"/>
                    </a:lnTo>
                    <a:lnTo>
                      <a:pt x="363" y="306"/>
                    </a:lnTo>
                    <a:lnTo>
                      <a:pt x="362" y="304"/>
                    </a:lnTo>
                    <a:lnTo>
                      <a:pt x="361" y="302"/>
                    </a:lnTo>
                    <a:lnTo>
                      <a:pt x="359" y="302"/>
                    </a:lnTo>
                    <a:lnTo>
                      <a:pt x="357" y="301"/>
                    </a:lnTo>
                    <a:lnTo>
                      <a:pt x="356" y="299"/>
                    </a:lnTo>
                    <a:lnTo>
                      <a:pt x="355" y="297"/>
                    </a:lnTo>
                    <a:lnTo>
                      <a:pt x="352" y="295"/>
                    </a:lnTo>
                    <a:lnTo>
                      <a:pt x="352" y="294"/>
                    </a:lnTo>
                    <a:lnTo>
                      <a:pt x="355" y="294"/>
                    </a:lnTo>
                    <a:lnTo>
                      <a:pt x="357" y="295"/>
                    </a:lnTo>
                    <a:lnTo>
                      <a:pt x="356" y="292"/>
                    </a:lnTo>
                    <a:lnTo>
                      <a:pt x="355" y="290"/>
                    </a:lnTo>
                    <a:lnTo>
                      <a:pt x="354" y="288"/>
                    </a:lnTo>
                    <a:lnTo>
                      <a:pt x="352" y="286"/>
                    </a:lnTo>
                    <a:lnTo>
                      <a:pt x="355" y="287"/>
                    </a:lnTo>
                    <a:lnTo>
                      <a:pt x="357" y="287"/>
                    </a:lnTo>
                    <a:lnTo>
                      <a:pt x="360" y="288"/>
                    </a:lnTo>
                    <a:lnTo>
                      <a:pt x="362" y="288"/>
                    </a:lnTo>
                    <a:lnTo>
                      <a:pt x="361" y="287"/>
                    </a:lnTo>
                    <a:lnTo>
                      <a:pt x="359" y="285"/>
                    </a:lnTo>
                    <a:lnTo>
                      <a:pt x="358" y="283"/>
                    </a:lnTo>
                    <a:lnTo>
                      <a:pt x="357" y="281"/>
                    </a:lnTo>
                    <a:lnTo>
                      <a:pt x="359" y="281"/>
                    </a:lnTo>
                    <a:lnTo>
                      <a:pt x="362" y="282"/>
                    </a:lnTo>
                    <a:lnTo>
                      <a:pt x="361" y="280"/>
                    </a:lnTo>
                    <a:lnTo>
                      <a:pt x="360" y="278"/>
                    </a:lnTo>
                    <a:lnTo>
                      <a:pt x="362" y="279"/>
                    </a:lnTo>
                    <a:lnTo>
                      <a:pt x="364" y="279"/>
                    </a:lnTo>
                    <a:lnTo>
                      <a:pt x="363" y="277"/>
                    </a:lnTo>
                    <a:lnTo>
                      <a:pt x="362" y="275"/>
                    </a:lnTo>
                    <a:lnTo>
                      <a:pt x="364" y="275"/>
                    </a:lnTo>
                    <a:lnTo>
                      <a:pt x="367" y="277"/>
                    </a:lnTo>
                    <a:lnTo>
                      <a:pt x="365" y="274"/>
                    </a:lnTo>
                    <a:lnTo>
                      <a:pt x="364" y="272"/>
                    </a:lnTo>
                    <a:lnTo>
                      <a:pt x="367" y="272"/>
                    </a:lnTo>
                    <a:lnTo>
                      <a:pt x="369" y="273"/>
                    </a:lnTo>
                    <a:lnTo>
                      <a:pt x="371" y="275"/>
                    </a:lnTo>
                    <a:lnTo>
                      <a:pt x="372" y="278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6" y="277"/>
                    </a:lnTo>
                    <a:lnTo>
                      <a:pt x="374" y="274"/>
                    </a:lnTo>
                    <a:lnTo>
                      <a:pt x="372" y="274"/>
                    </a:lnTo>
                    <a:lnTo>
                      <a:pt x="369" y="273"/>
                    </a:lnTo>
                    <a:lnTo>
                      <a:pt x="368" y="271"/>
                    </a:lnTo>
                    <a:lnTo>
                      <a:pt x="367" y="269"/>
                    </a:lnTo>
                    <a:lnTo>
                      <a:pt x="369" y="270"/>
                    </a:lnTo>
                    <a:lnTo>
                      <a:pt x="372" y="270"/>
                    </a:lnTo>
                    <a:lnTo>
                      <a:pt x="371" y="269"/>
                    </a:lnTo>
                    <a:lnTo>
                      <a:pt x="369" y="267"/>
                    </a:lnTo>
                    <a:lnTo>
                      <a:pt x="368" y="265"/>
                    </a:lnTo>
                    <a:lnTo>
                      <a:pt x="367" y="263"/>
                    </a:lnTo>
                    <a:lnTo>
                      <a:pt x="369" y="263"/>
                    </a:lnTo>
                    <a:lnTo>
                      <a:pt x="373" y="264"/>
                    </a:lnTo>
                    <a:lnTo>
                      <a:pt x="377" y="265"/>
                    </a:lnTo>
                    <a:lnTo>
                      <a:pt x="382" y="266"/>
                    </a:lnTo>
                    <a:lnTo>
                      <a:pt x="384" y="267"/>
                    </a:lnTo>
                    <a:lnTo>
                      <a:pt x="387" y="268"/>
                    </a:lnTo>
                    <a:lnTo>
                      <a:pt x="385" y="266"/>
                    </a:lnTo>
                    <a:lnTo>
                      <a:pt x="384" y="264"/>
                    </a:lnTo>
                    <a:lnTo>
                      <a:pt x="382" y="259"/>
                    </a:lnTo>
                    <a:lnTo>
                      <a:pt x="380" y="255"/>
                    </a:lnTo>
                    <a:lnTo>
                      <a:pt x="379" y="253"/>
                    </a:lnTo>
                    <a:lnTo>
                      <a:pt x="378" y="251"/>
                    </a:lnTo>
                    <a:lnTo>
                      <a:pt x="380" y="252"/>
                    </a:lnTo>
                    <a:lnTo>
                      <a:pt x="382" y="253"/>
                    </a:lnTo>
                    <a:lnTo>
                      <a:pt x="385" y="253"/>
                    </a:lnTo>
                    <a:lnTo>
                      <a:pt x="388" y="254"/>
                    </a:lnTo>
                    <a:lnTo>
                      <a:pt x="387" y="252"/>
                    </a:lnTo>
                    <a:lnTo>
                      <a:pt x="385" y="250"/>
                    </a:lnTo>
                    <a:lnTo>
                      <a:pt x="383" y="248"/>
                    </a:lnTo>
                    <a:lnTo>
                      <a:pt x="382" y="246"/>
                    </a:lnTo>
                    <a:lnTo>
                      <a:pt x="385" y="247"/>
                    </a:lnTo>
                    <a:lnTo>
                      <a:pt x="388" y="247"/>
                    </a:lnTo>
                    <a:lnTo>
                      <a:pt x="390" y="248"/>
                    </a:lnTo>
                    <a:lnTo>
                      <a:pt x="392" y="249"/>
                    </a:lnTo>
                    <a:lnTo>
                      <a:pt x="395" y="249"/>
                    </a:lnTo>
                    <a:lnTo>
                      <a:pt x="397" y="250"/>
                    </a:lnTo>
                    <a:lnTo>
                      <a:pt x="396" y="248"/>
                    </a:lnTo>
                    <a:lnTo>
                      <a:pt x="395" y="246"/>
                    </a:lnTo>
                    <a:lnTo>
                      <a:pt x="397" y="246"/>
                    </a:lnTo>
                    <a:lnTo>
                      <a:pt x="399" y="247"/>
                    </a:lnTo>
                    <a:lnTo>
                      <a:pt x="402" y="248"/>
                    </a:lnTo>
                    <a:lnTo>
                      <a:pt x="405" y="248"/>
                    </a:lnTo>
                    <a:lnTo>
                      <a:pt x="404" y="247"/>
                    </a:lnTo>
                    <a:lnTo>
                      <a:pt x="402" y="245"/>
                    </a:lnTo>
                    <a:lnTo>
                      <a:pt x="399" y="244"/>
                    </a:lnTo>
                    <a:lnTo>
                      <a:pt x="397" y="242"/>
                    </a:lnTo>
                    <a:lnTo>
                      <a:pt x="396" y="240"/>
                    </a:lnTo>
                    <a:lnTo>
                      <a:pt x="395" y="239"/>
                    </a:lnTo>
                    <a:lnTo>
                      <a:pt x="397" y="239"/>
                    </a:lnTo>
                    <a:lnTo>
                      <a:pt x="400" y="240"/>
                    </a:lnTo>
                    <a:lnTo>
                      <a:pt x="402" y="241"/>
                    </a:lnTo>
                    <a:lnTo>
                      <a:pt x="405" y="241"/>
                    </a:lnTo>
                    <a:lnTo>
                      <a:pt x="404" y="239"/>
                    </a:lnTo>
                    <a:lnTo>
                      <a:pt x="402" y="237"/>
                    </a:lnTo>
                    <a:lnTo>
                      <a:pt x="400" y="237"/>
                    </a:lnTo>
                    <a:lnTo>
                      <a:pt x="397" y="236"/>
                    </a:lnTo>
                    <a:lnTo>
                      <a:pt x="396" y="234"/>
                    </a:lnTo>
                    <a:lnTo>
                      <a:pt x="395" y="232"/>
                    </a:lnTo>
                    <a:lnTo>
                      <a:pt x="398" y="233"/>
                    </a:lnTo>
                    <a:lnTo>
                      <a:pt x="400" y="233"/>
                    </a:lnTo>
                    <a:lnTo>
                      <a:pt x="399" y="231"/>
                    </a:lnTo>
                    <a:lnTo>
                      <a:pt x="398" y="230"/>
                    </a:lnTo>
                    <a:lnTo>
                      <a:pt x="400" y="230"/>
                    </a:lnTo>
                    <a:lnTo>
                      <a:pt x="402" y="231"/>
                    </a:lnTo>
                    <a:lnTo>
                      <a:pt x="404" y="233"/>
                    </a:lnTo>
                    <a:lnTo>
                      <a:pt x="405" y="235"/>
                    </a:lnTo>
                    <a:lnTo>
                      <a:pt x="408" y="235"/>
                    </a:lnTo>
                    <a:lnTo>
                      <a:pt x="410" y="236"/>
                    </a:lnTo>
                    <a:lnTo>
                      <a:pt x="412" y="237"/>
                    </a:lnTo>
                    <a:lnTo>
                      <a:pt x="414" y="237"/>
                    </a:lnTo>
                    <a:lnTo>
                      <a:pt x="420" y="238"/>
                    </a:lnTo>
                    <a:lnTo>
                      <a:pt x="418" y="236"/>
                    </a:lnTo>
                    <a:lnTo>
                      <a:pt x="417" y="234"/>
                    </a:lnTo>
                    <a:lnTo>
                      <a:pt x="414" y="234"/>
                    </a:lnTo>
                    <a:lnTo>
                      <a:pt x="412" y="233"/>
                    </a:lnTo>
                    <a:lnTo>
                      <a:pt x="410" y="233"/>
                    </a:lnTo>
                    <a:lnTo>
                      <a:pt x="408" y="232"/>
                    </a:lnTo>
                    <a:lnTo>
                      <a:pt x="407" y="230"/>
                    </a:lnTo>
                    <a:lnTo>
                      <a:pt x="406" y="228"/>
                    </a:lnTo>
                    <a:lnTo>
                      <a:pt x="404" y="223"/>
                    </a:lnTo>
                    <a:lnTo>
                      <a:pt x="406" y="224"/>
                    </a:lnTo>
                    <a:lnTo>
                      <a:pt x="408" y="225"/>
                    </a:lnTo>
                    <a:lnTo>
                      <a:pt x="409" y="227"/>
                    </a:lnTo>
                    <a:lnTo>
                      <a:pt x="410" y="229"/>
                    </a:lnTo>
                    <a:lnTo>
                      <a:pt x="412" y="230"/>
                    </a:lnTo>
                    <a:lnTo>
                      <a:pt x="415" y="231"/>
                    </a:lnTo>
                    <a:lnTo>
                      <a:pt x="414" y="229"/>
                    </a:lnTo>
                    <a:lnTo>
                      <a:pt x="412" y="227"/>
                    </a:lnTo>
                    <a:lnTo>
                      <a:pt x="412" y="227"/>
                    </a:lnTo>
                    <a:lnTo>
                      <a:pt x="410" y="225"/>
                    </a:lnTo>
                    <a:lnTo>
                      <a:pt x="409" y="225"/>
                    </a:lnTo>
                    <a:lnTo>
                      <a:pt x="408" y="225"/>
                    </a:lnTo>
                    <a:lnTo>
                      <a:pt x="407" y="223"/>
                    </a:lnTo>
                    <a:lnTo>
                      <a:pt x="406" y="221"/>
                    </a:lnTo>
                    <a:lnTo>
                      <a:pt x="408" y="221"/>
                    </a:lnTo>
                    <a:lnTo>
                      <a:pt x="410" y="222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4" y="221"/>
                    </a:lnTo>
                    <a:lnTo>
                      <a:pt x="413" y="219"/>
                    </a:lnTo>
                    <a:lnTo>
                      <a:pt x="412" y="217"/>
                    </a:lnTo>
                    <a:lnTo>
                      <a:pt x="411" y="216"/>
                    </a:lnTo>
                    <a:lnTo>
                      <a:pt x="413" y="216"/>
                    </a:lnTo>
                    <a:lnTo>
                      <a:pt x="415" y="217"/>
                    </a:lnTo>
                    <a:lnTo>
                      <a:pt x="414" y="215"/>
                    </a:lnTo>
                    <a:lnTo>
                      <a:pt x="413" y="213"/>
                    </a:lnTo>
                    <a:lnTo>
                      <a:pt x="415" y="214"/>
                    </a:lnTo>
                    <a:lnTo>
                      <a:pt x="418" y="214"/>
                    </a:lnTo>
                    <a:lnTo>
                      <a:pt x="417" y="212"/>
                    </a:lnTo>
                    <a:lnTo>
                      <a:pt x="416" y="210"/>
                    </a:lnTo>
                    <a:lnTo>
                      <a:pt x="418" y="211"/>
                    </a:lnTo>
                    <a:lnTo>
                      <a:pt x="421" y="212"/>
                    </a:lnTo>
                    <a:lnTo>
                      <a:pt x="420" y="210"/>
                    </a:lnTo>
                    <a:lnTo>
                      <a:pt x="418" y="207"/>
                    </a:lnTo>
                    <a:lnTo>
                      <a:pt x="417" y="205"/>
                    </a:lnTo>
                    <a:lnTo>
                      <a:pt x="416" y="203"/>
                    </a:lnTo>
                    <a:lnTo>
                      <a:pt x="418" y="204"/>
                    </a:lnTo>
                    <a:lnTo>
                      <a:pt x="422" y="204"/>
                    </a:lnTo>
                    <a:lnTo>
                      <a:pt x="423" y="206"/>
                    </a:lnTo>
                    <a:lnTo>
                      <a:pt x="424" y="208"/>
                    </a:lnTo>
                    <a:lnTo>
                      <a:pt x="426" y="210"/>
                    </a:lnTo>
                    <a:lnTo>
                      <a:pt x="428" y="210"/>
                    </a:lnTo>
                    <a:lnTo>
                      <a:pt x="427" y="208"/>
                    </a:lnTo>
                    <a:lnTo>
                      <a:pt x="426" y="206"/>
                    </a:lnTo>
                    <a:lnTo>
                      <a:pt x="425" y="204"/>
                    </a:lnTo>
                    <a:lnTo>
                      <a:pt x="424" y="202"/>
                    </a:lnTo>
                    <a:lnTo>
                      <a:pt x="423" y="200"/>
                    </a:lnTo>
                    <a:lnTo>
                      <a:pt x="422" y="198"/>
                    </a:lnTo>
                    <a:lnTo>
                      <a:pt x="424" y="198"/>
                    </a:lnTo>
                    <a:lnTo>
                      <a:pt x="427" y="199"/>
                    </a:lnTo>
                    <a:lnTo>
                      <a:pt x="431" y="201"/>
                    </a:lnTo>
                    <a:lnTo>
                      <a:pt x="433" y="201"/>
                    </a:lnTo>
                    <a:lnTo>
                      <a:pt x="435" y="202"/>
                    </a:lnTo>
                    <a:lnTo>
                      <a:pt x="435" y="200"/>
                    </a:lnTo>
                    <a:lnTo>
                      <a:pt x="433" y="198"/>
                    </a:lnTo>
                    <a:lnTo>
                      <a:pt x="431" y="194"/>
                    </a:lnTo>
                    <a:lnTo>
                      <a:pt x="430" y="191"/>
                    </a:lnTo>
                    <a:lnTo>
                      <a:pt x="429" y="189"/>
                    </a:lnTo>
                    <a:lnTo>
                      <a:pt x="431" y="190"/>
                    </a:lnTo>
                    <a:lnTo>
                      <a:pt x="434" y="191"/>
                    </a:lnTo>
                    <a:lnTo>
                      <a:pt x="437" y="191"/>
                    </a:lnTo>
                    <a:lnTo>
                      <a:pt x="439" y="192"/>
                    </a:lnTo>
                    <a:lnTo>
                      <a:pt x="442" y="194"/>
                    </a:lnTo>
                    <a:lnTo>
                      <a:pt x="444" y="194"/>
                    </a:lnTo>
                    <a:lnTo>
                      <a:pt x="443" y="191"/>
                    </a:lnTo>
                    <a:lnTo>
                      <a:pt x="442" y="189"/>
                    </a:lnTo>
                    <a:lnTo>
                      <a:pt x="444" y="190"/>
                    </a:lnTo>
                    <a:lnTo>
                      <a:pt x="446" y="191"/>
                    </a:lnTo>
                    <a:lnTo>
                      <a:pt x="445" y="189"/>
                    </a:lnTo>
                    <a:lnTo>
                      <a:pt x="444" y="187"/>
                    </a:lnTo>
                    <a:lnTo>
                      <a:pt x="442" y="186"/>
                    </a:lnTo>
                    <a:lnTo>
                      <a:pt x="440" y="186"/>
                    </a:lnTo>
                    <a:lnTo>
                      <a:pt x="439" y="184"/>
                    </a:lnTo>
                    <a:lnTo>
                      <a:pt x="438" y="182"/>
                    </a:lnTo>
                    <a:lnTo>
                      <a:pt x="440" y="182"/>
                    </a:lnTo>
                    <a:lnTo>
                      <a:pt x="442" y="183"/>
                    </a:lnTo>
                    <a:lnTo>
                      <a:pt x="443" y="185"/>
                    </a:lnTo>
                    <a:lnTo>
                      <a:pt x="444" y="187"/>
                    </a:lnTo>
                    <a:lnTo>
                      <a:pt x="446" y="187"/>
                    </a:lnTo>
                    <a:lnTo>
                      <a:pt x="449" y="188"/>
                    </a:lnTo>
                    <a:lnTo>
                      <a:pt x="448" y="186"/>
                    </a:lnTo>
                    <a:lnTo>
                      <a:pt x="447" y="184"/>
                    </a:lnTo>
                    <a:lnTo>
                      <a:pt x="446" y="182"/>
                    </a:lnTo>
                    <a:lnTo>
                      <a:pt x="445" y="180"/>
                    </a:lnTo>
                    <a:lnTo>
                      <a:pt x="444" y="180"/>
                    </a:lnTo>
                    <a:lnTo>
                      <a:pt x="442" y="180"/>
                    </a:lnTo>
                    <a:lnTo>
                      <a:pt x="441" y="179"/>
                    </a:lnTo>
                    <a:lnTo>
                      <a:pt x="440" y="179"/>
                    </a:lnTo>
                    <a:lnTo>
                      <a:pt x="439" y="177"/>
                    </a:lnTo>
                    <a:lnTo>
                      <a:pt x="438" y="174"/>
                    </a:lnTo>
                    <a:lnTo>
                      <a:pt x="440" y="175"/>
                    </a:lnTo>
                    <a:lnTo>
                      <a:pt x="443" y="177"/>
                    </a:lnTo>
                    <a:lnTo>
                      <a:pt x="445" y="177"/>
                    </a:lnTo>
                    <a:lnTo>
                      <a:pt x="447" y="178"/>
                    </a:lnTo>
                    <a:lnTo>
                      <a:pt x="446" y="175"/>
                    </a:lnTo>
                    <a:lnTo>
                      <a:pt x="445" y="173"/>
                    </a:lnTo>
                    <a:lnTo>
                      <a:pt x="447" y="174"/>
                    </a:lnTo>
                    <a:lnTo>
                      <a:pt x="450" y="174"/>
                    </a:lnTo>
                    <a:lnTo>
                      <a:pt x="452" y="175"/>
                    </a:lnTo>
                    <a:lnTo>
                      <a:pt x="455" y="177"/>
                    </a:lnTo>
                    <a:lnTo>
                      <a:pt x="454" y="174"/>
                    </a:lnTo>
                    <a:lnTo>
                      <a:pt x="452" y="172"/>
                    </a:lnTo>
                    <a:lnTo>
                      <a:pt x="450" y="168"/>
                    </a:lnTo>
                    <a:lnTo>
                      <a:pt x="449" y="166"/>
                    </a:lnTo>
                    <a:lnTo>
                      <a:pt x="448" y="164"/>
                    </a:lnTo>
                    <a:lnTo>
                      <a:pt x="450" y="165"/>
                    </a:lnTo>
                    <a:lnTo>
                      <a:pt x="452" y="165"/>
                    </a:lnTo>
                    <a:lnTo>
                      <a:pt x="454" y="166"/>
                    </a:lnTo>
                    <a:lnTo>
                      <a:pt x="455" y="167"/>
                    </a:lnTo>
                    <a:lnTo>
                      <a:pt x="455" y="169"/>
                    </a:lnTo>
                    <a:lnTo>
                      <a:pt x="455" y="169"/>
                    </a:lnTo>
                    <a:lnTo>
                      <a:pt x="458" y="170"/>
                    </a:lnTo>
                    <a:lnTo>
                      <a:pt x="460" y="171"/>
                    </a:lnTo>
                    <a:lnTo>
                      <a:pt x="459" y="169"/>
                    </a:lnTo>
                    <a:lnTo>
                      <a:pt x="458" y="167"/>
                    </a:lnTo>
                    <a:lnTo>
                      <a:pt x="457" y="165"/>
                    </a:lnTo>
                    <a:lnTo>
                      <a:pt x="456" y="163"/>
                    </a:lnTo>
                    <a:lnTo>
                      <a:pt x="455" y="161"/>
                    </a:lnTo>
                    <a:lnTo>
                      <a:pt x="454" y="158"/>
                    </a:lnTo>
                    <a:lnTo>
                      <a:pt x="456" y="160"/>
                    </a:lnTo>
                    <a:lnTo>
                      <a:pt x="458" y="160"/>
                    </a:lnTo>
                    <a:lnTo>
                      <a:pt x="457" y="157"/>
                    </a:lnTo>
                    <a:lnTo>
                      <a:pt x="456" y="155"/>
                    </a:lnTo>
                    <a:lnTo>
                      <a:pt x="458" y="156"/>
                    </a:lnTo>
                    <a:lnTo>
                      <a:pt x="461" y="157"/>
                    </a:lnTo>
                    <a:lnTo>
                      <a:pt x="463" y="158"/>
                    </a:lnTo>
                    <a:lnTo>
                      <a:pt x="465" y="158"/>
                    </a:lnTo>
                    <a:lnTo>
                      <a:pt x="468" y="160"/>
                    </a:lnTo>
                    <a:lnTo>
                      <a:pt x="471" y="161"/>
                    </a:lnTo>
                    <a:lnTo>
                      <a:pt x="470" y="158"/>
                    </a:lnTo>
                    <a:lnTo>
                      <a:pt x="468" y="156"/>
                    </a:lnTo>
                    <a:lnTo>
                      <a:pt x="471" y="156"/>
                    </a:lnTo>
                    <a:lnTo>
                      <a:pt x="473" y="157"/>
                    </a:lnTo>
                    <a:lnTo>
                      <a:pt x="472" y="155"/>
                    </a:lnTo>
                    <a:lnTo>
                      <a:pt x="471" y="153"/>
                    </a:lnTo>
                    <a:lnTo>
                      <a:pt x="474" y="154"/>
                    </a:lnTo>
                    <a:lnTo>
                      <a:pt x="476" y="155"/>
                    </a:lnTo>
                    <a:lnTo>
                      <a:pt x="475" y="153"/>
                    </a:lnTo>
                    <a:lnTo>
                      <a:pt x="474" y="151"/>
                    </a:lnTo>
                    <a:lnTo>
                      <a:pt x="472" y="150"/>
                    </a:lnTo>
                    <a:lnTo>
                      <a:pt x="468" y="149"/>
                    </a:lnTo>
                    <a:lnTo>
                      <a:pt x="467" y="147"/>
                    </a:lnTo>
                    <a:lnTo>
                      <a:pt x="466" y="145"/>
                    </a:lnTo>
                    <a:lnTo>
                      <a:pt x="470" y="146"/>
                    </a:lnTo>
                    <a:lnTo>
                      <a:pt x="472" y="147"/>
                    </a:lnTo>
                    <a:lnTo>
                      <a:pt x="471" y="145"/>
                    </a:lnTo>
                    <a:lnTo>
                      <a:pt x="470" y="142"/>
                    </a:lnTo>
                    <a:lnTo>
                      <a:pt x="472" y="144"/>
                    </a:lnTo>
                    <a:lnTo>
                      <a:pt x="474" y="144"/>
                    </a:lnTo>
                    <a:lnTo>
                      <a:pt x="475" y="146"/>
                    </a:lnTo>
                    <a:lnTo>
                      <a:pt x="476" y="148"/>
                    </a:lnTo>
                    <a:lnTo>
                      <a:pt x="479" y="149"/>
                    </a:lnTo>
                    <a:lnTo>
                      <a:pt x="481" y="150"/>
                    </a:lnTo>
                    <a:lnTo>
                      <a:pt x="480" y="148"/>
                    </a:lnTo>
                    <a:lnTo>
                      <a:pt x="479" y="146"/>
                    </a:lnTo>
                    <a:lnTo>
                      <a:pt x="478" y="144"/>
                    </a:lnTo>
                    <a:lnTo>
                      <a:pt x="477" y="141"/>
                    </a:lnTo>
                    <a:lnTo>
                      <a:pt x="476" y="139"/>
                    </a:lnTo>
                    <a:lnTo>
                      <a:pt x="475" y="137"/>
                    </a:lnTo>
                    <a:lnTo>
                      <a:pt x="477" y="138"/>
                    </a:lnTo>
                    <a:lnTo>
                      <a:pt x="479" y="138"/>
                    </a:lnTo>
                    <a:lnTo>
                      <a:pt x="478" y="136"/>
                    </a:lnTo>
                    <a:lnTo>
                      <a:pt x="478" y="134"/>
                    </a:lnTo>
                    <a:lnTo>
                      <a:pt x="480" y="135"/>
                    </a:lnTo>
                    <a:lnTo>
                      <a:pt x="482" y="136"/>
                    </a:lnTo>
                    <a:lnTo>
                      <a:pt x="481" y="134"/>
                    </a:lnTo>
                    <a:lnTo>
                      <a:pt x="480" y="132"/>
                    </a:lnTo>
                    <a:lnTo>
                      <a:pt x="482" y="133"/>
                    </a:lnTo>
                    <a:lnTo>
                      <a:pt x="484" y="133"/>
                    </a:lnTo>
                    <a:lnTo>
                      <a:pt x="483" y="131"/>
                    </a:lnTo>
                    <a:lnTo>
                      <a:pt x="483" y="129"/>
                    </a:lnTo>
                    <a:lnTo>
                      <a:pt x="485" y="130"/>
                    </a:lnTo>
                    <a:lnTo>
                      <a:pt x="488" y="131"/>
                    </a:lnTo>
                    <a:lnTo>
                      <a:pt x="489" y="133"/>
                    </a:lnTo>
                    <a:lnTo>
                      <a:pt x="490" y="135"/>
                    </a:lnTo>
                    <a:lnTo>
                      <a:pt x="492" y="136"/>
                    </a:lnTo>
                    <a:lnTo>
                      <a:pt x="494" y="136"/>
                    </a:lnTo>
                    <a:lnTo>
                      <a:pt x="493" y="134"/>
                    </a:lnTo>
                    <a:lnTo>
                      <a:pt x="492" y="132"/>
                    </a:lnTo>
                    <a:lnTo>
                      <a:pt x="490" y="128"/>
                    </a:lnTo>
                    <a:lnTo>
                      <a:pt x="489" y="125"/>
                    </a:lnTo>
                    <a:lnTo>
                      <a:pt x="489" y="124"/>
                    </a:lnTo>
                    <a:lnTo>
                      <a:pt x="491" y="124"/>
                    </a:lnTo>
                    <a:lnTo>
                      <a:pt x="493" y="125"/>
                    </a:lnTo>
                    <a:lnTo>
                      <a:pt x="492" y="123"/>
                    </a:lnTo>
                    <a:lnTo>
                      <a:pt x="491" y="121"/>
                    </a:lnTo>
                    <a:lnTo>
                      <a:pt x="493" y="122"/>
                    </a:lnTo>
                    <a:lnTo>
                      <a:pt x="495" y="122"/>
                    </a:lnTo>
                    <a:lnTo>
                      <a:pt x="496" y="124"/>
                    </a:lnTo>
                    <a:lnTo>
                      <a:pt x="497" y="127"/>
                    </a:lnTo>
                    <a:lnTo>
                      <a:pt x="500" y="128"/>
                    </a:lnTo>
                    <a:lnTo>
                      <a:pt x="502" y="129"/>
                    </a:lnTo>
                    <a:lnTo>
                      <a:pt x="501" y="127"/>
                    </a:lnTo>
                    <a:lnTo>
                      <a:pt x="500" y="124"/>
                    </a:lnTo>
                    <a:lnTo>
                      <a:pt x="499" y="122"/>
                    </a:lnTo>
                    <a:lnTo>
                      <a:pt x="498" y="120"/>
                    </a:lnTo>
                    <a:lnTo>
                      <a:pt x="497" y="118"/>
                    </a:lnTo>
                    <a:lnTo>
                      <a:pt x="496" y="116"/>
                    </a:lnTo>
                    <a:lnTo>
                      <a:pt x="498" y="117"/>
                    </a:lnTo>
                    <a:lnTo>
                      <a:pt x="500" y="117"/>
                    </a:lnTo>
                    <a:lnTo>
                      <a:pt x="499" y="115"/>
                    </a:lnTo>
                    <a:lnTo>
                      <a:pt x="499" y="114"/>
                    </a:lnTo>
                    <a:lnTo>
                      <a:pt x="501" y="114"/>
                    </a:lnTo>
                    <a:lnTo>
                      <a:pt x="504" y="115"/>
                    </a:lnTo>
                    <a:lnTo>
                      <a:pt x="502" y="113"/>
                    </a:lnTo>
                    <a:lnTo>
                      <a:pt x="501" y="111"/>
                    </a:lnTo>
                    <a:lnTo>
                      <a:pt x="504" y="112"/>
                    </a:lnTo>
                    <a:lnTo>
                      <a:pt x="506" y="113"/>
                    </a:lnTo>
                    <a:lnTo>
                      <a:pt x="507" y="115"/>
                    </a:lnTo>
                    <a:lnTo>
                      <a:pt x="508" y="116"/>
                    </a:lnTo>
                    <a:lnTo>
                      <a:pt x="511" y="117"/>
                    </a:lnTo>
                    <a:lnTo>
                      <a:pt x="513" y="118"/>
                    </a:lnTo>
                    <a:lnTo>
                      <a:pt x="512" y="116"/>
                    </a:lnTo>
                    <a:lnTo>
                      <a:pt x="511" y="114"/>
                    </a:lnTo>
                    <a:lnTo>
                      <a:pt x="510" y="112"/>
                    </a:lnTo>
                    <a:lnTo>
                      <a:pt x="509" y="110"/>
                    </a:lnTo>
                    <a:lnTo>
                      <a:pt x="511" y="111"/>
                    </a:lnTo>
                    <a:lnTo>
                      <a:pt x="513" y="112"/>
                    </a:lnTo>
                    <a:lnTo>
                      <a:pt x="513" y="110"/>
                    </a:lnTo>
                    <a:lnTo>
                      <a:pt x="512" y="107"/>
                    </a:lnTo>
                    <a:lnTo>
                      <a:pt x="509" y="106"/>
                    </a:lnTo>
                    <a:lnTo>
                      <a:pt x="507" y="105"/>
                    </a:lnTo>
                    <a:lnTo>
                      <a:pt x="506" y="103"/>
                    </a:lnTo>
                    <a:lnTo>
                      <a:pt x="505" y="101"/>
                    </a:lnTo>
                    <a:lnTo>
                      <a:pt x="507" y="102"/>
                    </a:lnTo>
                    <a:lnTo>
                      <a:pt x="510" y="103"/>
                    </a:lnTo>
                    <a:lnTo>
                      <a:pt x="512" y="103"/>
                    </a:lnTo>
                    <a:lnTo>
                      <a:pt x="514" y="104"/>
                    </a:lnTo>
                    <a:lnTo>
                      <a:pt x="513" y="102"/>
                    </a:lnTo>
                    <a:lnTo>
                      <a:pt x="512" y="100"/>
                    </a:lnTo>
                    <a:lnTo>
                      <a:pt x="514" y="101"/>
                    </a:lnTo>
                    <a:lnTo>
                      <a:pt x="517" y="102"/>
                    </a:lnTo>
                    <a:lnTo>
                      <a:pt x="518" y="104"/>
                    </a:lnTo>
                    <a:lnTo>
                      <a:pt x="520" y="106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3" y="105"/>
                    </a:lnTo>
                    <a:lnTo>
                      <a:pt x="522" y="103"/>
                    </a:lnTo>
                    <a:lnTo>
                      <a:pt x="520" y="99"/>
                    </a:lnTo>
                    <a:lnTo>
                      <a:pt x="517" y="95"/>
                    </a:lnTo>
                    <a:lnTo>
                      <a:pt x="516" y="92"/>
                    </a:lnTo>
                    <a:lnTo>
                      <a:pt x="516" y="90"/>
                    </a:lnTo>
                    <a:lnTo>
                      <a:pt x="518" y="91"/>
                    </a:lnTo>
                    <a:lnTo>
                      <a:pt x="521" y="92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4" y="90"/>
                    </a:lnTo>
                    <a:lnTo>
                      <a:pt x="526" y="90"/>
                    </a:lnTo>
                    <a:lnTo>
                      <a:pt x="528" y="91"/>
                    </a:lnTo>
                    <a:lnTo>
                      <a:pt x="527" y="89"/>
                    </a:lnTo>
                    <a:lnTo>
                      <a:pt x="526" y="87"/>
                    </a:lnTo>
                    <a:lnTo>
                      <a:pt x="528" y="88"/>
                    </a:lnTo>
                    <a:lnTo>
                      <a:pt x="531" y="89"/>
                    </a:lnTo>
                    <a:lnTo>
                      <a:pt x="530" y="87"/>
                    </a:lnTo>
                    <a:lnTo>
                      <a:pt x="529" y="85"/>
                    </a:lnTo>
                    <a:lnTo>
                      <a:pt x="531" y="86"/>
                    </a:lnTo>
                    <a:lnTo>
                      <a:pt x="533" y="86"/>
                    </a:lnTo>
                    <a:lnTo>
                      <a:pt x="532" y="84"/>
                    </a:lnTo>
                    <a:lnTo>
                      <a:pt x="531" y="82"/>
                    </a:lnTo>
                    <a:lnTo>
                      <a:pt x="530" y="80"/>
                    </a:lnTo>
                    <a:lnTo>
                      <a:pt x="530" y="78"/>
                    </a:lnTo>
                    <a:lnTo>
                      <a:pt x="532" y="79"/>
                    </a:lnTo>
                    <a:lnTo>
                      <a:pt x="534" y="80"/>
                    </a:lnTo>
                    <a:lnTo>
                      <a:pt x="533" y="78"/>
                    </a:lnTo>
                    <a:lnTo>
                      <a:pt x="532" y="75"/>
                    </a:lnTo>
                    <a:lnTo>
                      <a:pt x="534" y="77"/>
                    </a:lnTo>
                    <a:lnTo>
                      <a:pt x="537" y="77"/>
                    </a:lnTo>
                    <a:lnTo>
                      <a:pt x="537" y="74"/>
                    </a:lnTo>
                    <a:lnTo>
                      <a:pt x="535" y="73"/>
                    </a:lnTo>
                    <a:lnTo>
                      <a:pt x="538" y="73"/>
                    </a:lnTo>
                    <a:lnTo>
                      <a:pt x="540" y="74"/>
                    </a:lnTo>
                    <a:lnTo>
                      <a:pt x="539" y="72"/>
                    </a:lnTo>
                    <a:lnTo>
                      <a:pt x="538" y="70"/>
                    </a:lnTo>
                    <a:lnTo>
                      <a:pt x="540" y="71"/>
                    </a:lnTo>
                    <a:lnTo>
                      <a:pt x="543" y="72"/>
                    </a:lnTo>
                    <a:lnTo>
                      <a:pt x="544" y="74"/>
                    </a:lnTo>
                    <a:lnTo>
                      <a:pt x="544" y="77"/>
                    </a:lnTo>
                    <a:lnTo>
                      <a:pt x="542" y="75"/>
                    </a:lnTo>
                    <a:lnTo>
                      <a:pt x="540" y="74"/>
                    </a:lnTo>
                    <a:lnTo>
                      <a:pt x="541" y="77"/>
                    </a:lnTo>
                    <a:lnTo>
                      <a:pt x="542" y="79"/>
                    </a:lnTo>
                    <a:lnTo>
                      <a:pt x="540" y="78"/>
                    </a:lnTo>
                    <a:lnTo>
                      <a:pt x="537" y="77"/>
                    </a:lnTo>
                    <a:lnTo>
                      <a:pt x="538" y="79"/>
                    </a:lnTo>
                    <a:lnTo>
                      <a:pt x="539" y="81"/>
                    </a:lnTo>
                    <a:lnTo>
                      <a:pt x="542" y="82"/>
                    </a:lnTo>
                    <a:lnTo>
                      <a:pt x="544" y="83"/>
                    </a:lnTo>
                    <a:lnTo>
                      <a:pt x="543" y="81"/>
                    </a:lnTo>
                    <a:lnTo>
                      <a:pt x="542" y="79"/>
                    </a:lnTo>
                    <a:lnTo>
                      <a:pt x="544" y="80"/>
                    </a:lnTo>
                    <a:lnTo>
                      <a:pt x="546" y="81"/>
                    </a:lnTo>
                    <a:lnTo>
                      <a:pt x="545" y="79"/>
                    </a:lnTo>
                    <a:lnTo>
                      <a:pt x="544" y="77"/>
                    </a:lnTo>
                    <a:lnTo>
                      <a:pt x="547" y="77"/>
                    </a:lnTo>
                    <a:lnTo>
                      <a:pt x="549" y="78"/>
                    </a:lnTo>
                    <a:lnTo>
                      <a:pt x="548" y="75"/>
                    </a:lnTo>
                    <a:lnTo>
                      <a:pt x="547" y="73"/>
                    </a:lnTo>
                    <a:lnTo>
                      <a:pt x="545" y="69"/>
                    </a:lnTo>
                    <a:lnTo>
                      <a:pt x="544" y="67"/>
                    </a:lnTo>
                    <a:lnTo>
                      <a:pt x="543" y="65"/>
                    </a:lnTo>
                    <a:lnTo>
                      <a:pt x="546" y="66"/>
                    </a:lnTo>
                    <a:lnTo>
                      <a:pt x="548" y="67"/>
                    </a:lnTo>
                    <a:lnTo>
                      <a:pt x="547" y="65"/>
                    </a:lnTo>
                    <a:lnTo>
                      <a:pt x="546" y="63"/>
                    </a:lnTo>
                    <a:lnTo>
                      <a:pt x="548" y="64"/>
                    </a:lnTo>
                    <a:lnTo>
                      <a:pt x="550" y="64"/>
                    </a:lnTo>
                    <a:lnTo>
                      <a:pt x="554" y="65"/>
                    </a:lnTo>
                    <a:lnTo>
                      <a:pt x="556" y="66"/>
                    </a:lnTo>
                    <a:lnTo>
                      <a:pt x="555" y="64"/>
                    </a:lnTo>
                    <a:lnTo>
                      <a:pt x="554" y="62"/>
                    </a:lnTo>
                    <a:lnTo>
                      <a:pt x="553" y="60"/>
                    </a:lnTo>
                    <a:lnTo>
                      <a:pt x="551" y="57"/>
                    </a:lnTo>
                    <a:lnTo>
                      <a:pt x="554" y="58"/>
                    </a:lnTo>
                    <a:lnTo>
                      <a:pt x="556" y="60"/>
                    </a:lnTo>
                    <a:lnTo>
                      <a:pt x="557" y="62"/>
                    </a:lnTo>
                    <a:lnTo>
                      <a:pt x="558" y="64"/>
                    </a:lnTo>
                    <a:lnTo>
                      <a:pt x="561" y="64"/>
                    </a:lnTo>
                    <a:lnTo>
                      <a:pt x="563" y="65"/>
                    </a:lnTo>
                    <a:lnTo>
                      <a:pt x="562" y="63"/>
                    </a:lnTo>
                    <a:lnTo>
                      <a:pt x="561" y="61"/>
                    </a:lnTo>
                    <a:lnTo>
                      <a:pt x="563" y="62"/>
                    </a:lnTo>
                    <a:lnTo>
                      <a:pt x="565" y="63"/>
                    </a:lnTo>
                    <a:lnTo>
                      <a:pt x="575" y="66"/>
                    </a:lnTo>
                    <a:lnTo>
                      <a:pt x="574" y="64"/>
                    </a:lnTo>
                    <a:lnTo>
                      <a:pt x="573" y="62"/>
                    </a:lnTo>
                    <a:lnTo>
                      <a:pt x="572" y="60"/>
                    </a:lnTo>
                    <a:lnTo>
                      <a:pt x="571" y="57"/>
                    </a:lnTo>
                    <a:lnTo>
                      <a:pt x="568" y="56"/>
                    </a:lnTo>
                    <a:lnTo>
                      <a:pt x="566" y="55"/>
                    </a:lnTo>
                    <a:lnTo>
                      <a:pt x="567" y="57"/>
                    </a:lnTo>
                    <a:lnTo>
                      <a:pt x="568" y="60"/>
                    </a:lnTo>
                    <a:lnTo>
                      <a:pt x="566" y="60"/>
                    </a:lnTo>
                    <a:lnTo>
                      <a:pt x="563" y="58"/>
                    </a:lnTo>
                    <a:lnTo>
                      <a:pt x="561" y="57"/>
                    </a:lnTo>
                    <a:lnTo>
                      <a:pt x="559" y="56"/>
                    </a:lnTo>
                    <a:lnTo>
                      <a:pt x="559" y="56"/>
                    </a:lnTo>
                    <a:lnTo>
                      <a:pt x="558" y="54"/>
                    </a:lnTo>
                    <a:lnTo>
                      <a:pt x="557" y="53"/>
                    </a:lnTo>
                    <a:lnTo>
                      <a:pt x="557" y="52"/>
                    </a:lnTo>
                    <a:lnTo>
                      <a:pt x="559" y="53"/>
                    </a:lnTo>
                    <a:lnTo>
                      <a:pt x="562" y="54"/>
                    </a:lnTo>
                    <a:lnTo>
                      <a:pt x="561" y="52"/>
                    </a:lnTo>
                    <a:lnTo>
                      <a:pt x="560" y="50"/>
                    </a:lnTo>
                    <a:lnTo>
                      <a:pt x="562" y="51"/>
                    </a:lnTo>
                    <a:lnTo>
                      <a:pt x="564" y="51"/>
                    </a:lnTo>
                    <a:lnTo>
                      <a:pt x="563" y="49"/>
                    </a:lnTo>
                    <a:lnTo>
                      <a:pt x="563" y="47"/>
                    </a:lnTo>
                    <a:lnTo>
                      <a:pt x="565" y="48"/>
                    </a:lnTo>
                    <a:lnTo>
                      <a:pt x="567" y="49"/>
                    </a:lnTo>
                    <a:lnTo>
                      <a:pt x="566" y="47"/>
                    </a:lnTo>
                    <a:lnTo>
                      <a:pt x="565" y="45"/>
                    </a:lnTo>
                    <a:lnTo>
                      <a:pt x="567" y="46"/>
                    </a:lnTo>
                    <a:lnTo>
                      <a:pt x="571" y="47"/>
                    </a:lnTo>
                    <a:lnTo>
                      <a:pt x="573" y="48"/>
                    </a:lnTo>
                    <a:lnTo>
                      <a:pt x="575" y="48"/>
                    </a:lnTo>
                    <a:lnTo>
                      <a:pt x="574" y="46"/>
                    </a:lnTo>
                    <a:lnTo>
                      <a:pt x="573" y="44"/>
                    </a:lnTo>
                    <a:lnTo>
                      <a:pt x="575" y="45"/>
                    </a:lnTo>
                    <a:lnTo>
                      <a:pt x="578" y="46"/>
                    </a:lnTo>
                    <a:lnTo>
                      <a:pt x="577" y="44"/>
                    </a:lnTo>
                    <a:lnTo>
                      <a:pt x="576" y="41"/>
                    </a:lnTo>
                    <a:lnTo>
                      <a:pt x="575" y="39"/>
                    </a:lnTo>
                    <a:lnTo>
                      <a:pt x="574" y="37"/>
                    </a:lnTo>
                    <a:lnTo>
                      <a:pt x="576" y="38"/>
                    </a:lnTo>
                    <a:lnTo>
                      <a:pt x="578" y="39"/>
                    </a:lnTo>
                    <a:lnTo>
                      <a:pt x="578" y="37"/>
                    </a:lnTo>
                    <a:lnTo>
                      <a:pt x="577" y="35"/>
                    </a:lnTo>
                    <a:lnTo>
                      <a:pt x="579" y="35"/>
                    </a:lnTo>
                    <a:lnTo>
                      <a:pt x="581" y="36"/>
                    </a:lnTo>
                    <a:lnTo>
                      <a:pt x="583" y="37"/>
                    </a:lnTo>
                    <a:lnTo>
                      <a:pt x="585" y="38"/>
                    </a:lnTo>
                    <a:lnTo>
                      <a:pt x="585" y="36"/>
                    </a:lnTo>
                    <a:lnTo>
                      <a:pt x="584" y="34"/>
                    </a:lnTo>
                    <a:lnTo>
                      <a:pt x="582" y="30"/>
                    </a:lnTo>
                    <a:lnTo>
                      <a:pt x="581" y="28"/>
                    </a:lnTo>
                    <a:lnTo>
                      <a:pt x="580" y="25"/>
                    </a:lnTo>
                    <a:lnTo>
                      <a:pt x="583" y="27"/>
                    </a:lnTo>
                    <a:lnTo>
                      <a:pt x="585" y="28"/>
                    </a:lnTo>
                    <a:lnTo>
                      <a:pt x="587" y="30"/>
                    </a:lnTo>
                    <a:lnTo>
                      <a:pt x="587" y="32"/>
                    </a:lnTo>
                    <a:lnTo>
                      <a:pt x="590" y="33"/>
                    </a:lnTo>
                    <a:lnTo>
                      <a:pt x="592" y="33"/>
                    </a:lnTo>
                    <a:lnTo>
                      <a:pt x="596" y="35"/>
                    </a:lnTo>
                    <a:lnTo>
                      <a:pt x="600" y="37"/>
                    </a:lnTo>
                    <a:lnTo>
                      <a:pt x="597" y="29"/>
                    </a:lnTo>
                    <a:lnTo>
                      <a:pt x="596" y="27"/>
                    </a:lnTo>
                    <a:lnTo>
                      <a:pt x="595" y="24"/>
                    </a:lnTo>
                    <a:lnTo>
                      <a:pt x="597" y="25"/>
                    </a:lnTo>
                    <a:lnTo>
                      <a:pt x="600" y="25"/>
                    </a:lnTo>
                    <a:lnTo>
                      <a:pt x="599" y="23"/>
                    </a:lnTo>
                    <a:lnTo>
                      <a:pt x="598" y="21"/>
                    </a:lnTo>
                    <a:lnTo>
                      <a:pt x="600" y="22"/>
                    </a:lnTo>
                    <a:lnTo>
                      <a:pt x="603" y="23"/>
                    </a:lnTo>
                    <a:lnTo>
                      <a:pt x="604" y="25"/>
                    </a:lnTo>
                    <a:lnTo>
                      <a:pt x="605" y="28"/>
                    </a:lnTo>
                    <a:lnTo>
                      <a:pt x="607" y="29"/>
                    </a:lnTo>
                    <a:lnTo>
                      <a:pt x="609" y="30"/>
                    </a:lnTo>
                    <a:lnTo>
                      <a:pt x="608" y="28"/>
                    </a:lnTo>
                    <a:lnTo>
                      <a:pt x="608" y="25"/>
                    </a:lnTo>
                    <a:lnTo>
                      <a:pt x="605" y="24"/>
                    </a:lnTo>
                    <a:lnTo>
                      <a:pt x="603" y="23"/>
                    </a:lnTo>
                    <a:lnTo>
                      <a:pt x="601" y="21"/>
                    </a:lnTo>
                    <a:lnTo>
                      <a:pt x="601" y="19"/>
                    </a:lnTo>
                    <a:lnTo>
                      <a:pt x="604" y="20"/>
                    </a:lnTo>
                    <a:lnTo>
                      <a:pt x="606" y="21"/>
                    </a:lnTo>
                    <a:lnTo>
                      <a:pt x="605" y="19"/>
                    </a:lnTo>
                    <a:lnTo>
                      <a:pt x="604" y="17"/>
                    </a:lnTo>
                    <a:lnTo>
                      <a:pt x="606" y="17"/>
                    </a:lnTo>
                    <a:lnTo>
                      <a:pt x="609" y="18"/>
                    </a:lnTo>
                    <a:lnTo>
                      <a:pt x="611" y="19"/>
                    </a:lnTo>
                    <a:lnTo>
                      <a:pt x="613" y="20"/>
                    </a:lnTo>
                    <a:lnTo>
                      <a:pt x="615" y="21"/>
                    </a:lnTo>
                    <a:lnTo>
                      <a:pt x="617" y="22"/>
                    </a:lnTo>
                    <a:lnTo>
                      <a:pt x="616" y="20"/>
                    </a:lnTo>
                    <a:lnTo>
                      <a:pt x="615" y="18"/>
                    </a:lnTo>
                    <a:lnTo>
                      <a:pt x="618" y="19"/>
                    </a:lnTo>
                    <a:lnTo>
                      <a:pt x="621" y="20"/>
                    </a:lnTo>
                    <a:lnTo>
                      <a:pt x="620" y="18"/>
                    </a:lnTo>
                    <a:lnTo>
                      <a:pt x="618" y="15"/>
                    </a:lnTo>
                    <a:lnTo>
                      <a:pt x="621" y="16"/>
                    </a:lnTo>
                    <a:lnTo>
                      <a:pt x="623" y="17"/>
                    </a:lnTo>
                    <a:lnTo>
                      <a:pt x="623" y="15"/>
                    </a:lnTo>
                    <a:lnTo>
                      <a:pt x="622" y="13"/>
                    </a:lnTo>
                    <a:lnTo>
                      <a:pt x="620" y="8"/>
                    </a:lnTo>
                    <a:lnTo>
                      <a:pt x="616" y="0"/>
                    </a:lnTo>
                    <a:lnTo>
                      <a:pt x="626" y="4"/>
                    </a:lnTo>
                    <a:lnTo>
                      <a:pt x="626" y="6"/>
                    </a:lnTo>
                    <a:lnTo>
                      <a:pt x="627" y="8"/>
                    </a:lnTo>
                    <a:lnTo>
                      <a:pt x="625" y="7"/>
                    </a:lnTo>
                    <a:lnTo>
                      <a:pt x="623" y="6"/>
                    </a:lnTo>
                    <a:lnTo>
                      <a:pt x="624" y="8"/>
                    </a:lnTo>
                    <a:lnTo>
                      <a:pt x="624" y="11"/>
                    </a:lnTo>
                    <a:lnTo>
                      <a:pt x="627" y="12"/>
                    </a:lnTo>
                    <a:lnTo>
                      <a:pt x="629" y="13"/>
                    </a:lnTo>
                    <a:lnTo>
                      <a:pt x="630" y="15"/>
                    </a:lnTo>
                    <a:lnTo>
                      <a:pt x="630" y="17"/>
                    </a:lnTo>
                    <a:lnTo>
                      <a:pt x="633" y="18"/>
                    </a:lnTo>
                    <a:lnTo>
                      <a:pt x="635" y="19"/>
                    </a:lnTo>
                    <a:lnTo>
                      <a:pt x="640" y="20"/>
                    </a:lnTo>
                    <a:lnTo>
                      <a:pt x="642" y="21"/>
                    </a:lnTo>
                    <a:lnTo>
                      <a:pt x="644" y="22"/>
                    </a:lnTo>
                    <a:lnTo>
                      <a:pt x="645" y="24"/>
                    </a:lnTo>
                    <a:lnTo>
                      <a:pt x="646" y="27"/>
                    </a:lnTo>
                    <a:lnTo>
                      <a:pt x="648" y="28"/>
                    </a:lnTo>
                    <a:lnTo>
                      <a:pt x="650" y="29"/>
                    </a:lnTo>
                    <a:lnTo>
                      <a:pt x="653" y="30"/>
                    </a:lnTo>
                    <a:lnTo>
                      <a:pt x="655" y="31"/>
                    </a:lnTo>
                    <a:lnTo>
                      <a:pt x="656" y="33"/>
                    </a:lnTo>
                    <a:lnTo>
                      <a:pt x="657" y="35"/>
                    </a:lnTo>
                    <a:lnTo>
                      <a:pt x="659" y="36"/>
                    </a:lnTo>
                    <a:lnTo>
                      <a:pt x="661" y="37"/>
                    </a:lnTo>
                    <a:lnTo>
                      <a:pt x="662" y="39"/>
                    </a:lnTo>
                    <a:lnTo>
                      <a:pt x="663" y="40"/>
                    </a:lnTo>
                    <a:lnTo>
                      <a:pt x="665" y="43"/>
                    </a:lnTo>
                    <a:lnTo>
                      <a:pt x="667" y="43"/>
                    </a:lnTo>
                    <a:lnTo>
                      <a:pt x="666" y="40"/>
                    </a:lnTo>
                    <a:lnTo>
                      <a:pt x="666" y="38"/>
                    </a:lnTo>
                    <a:lnTo>
                      <a:pt x="668" y="39"/>
                    </a:lnTo>
                    <a:lnTo>
                      <a:pt x="671" y="40"/>
                    </a:lnTo>
                    <a:lnTo>
                      <a:pt x="668" y="36"/>
                    </a:lnTo>
                    <a:lnTo>
                      <a:pt x="667" y="34"/>
                    </a:lnTo>
                    <a:lnTo>
                      <a:pt x="667" y="32"/>
                    </a:lnTo>
                    <a:lnTo>
                      <a:pt x="664" y="31"/>
                    </a:lnTo>
                    <a:lnTo>
                      <a:pt x="662" y="30"/>
                    </a:lnTo>
                    <a:lnTo>
                      <a:pt x="661" y="28"/>
                    </a:lnTo>
                    <a:lnTo>
                      <a:pt x="661" y="25"/>
                    </a:lnTo>
                    <a:lnTo>
                      <a:pt x="659" y="24"/>
                    </a:lnTo>
                    <a:lnTo>
                      <a:pt x="656" y="24"/>
                    </a:lnTo>
                    <a:lnTo>
                      <a:pt x="656" y="21"/>
                    </a:lnTo>
                    <a:lnTo>
                      <a:pt x="655" y="20"/>
                    </a:lnTo>
                    <a:lnTo>
                      <a:pt x="657" y="20"/>
                    </a:lnTo>
                    <a:lnTo>
                      <a:pt x="659" y="21"/>
                    </a:lnTo>
                    <a:lnTo>
                      <a:pt x="660" y="23"/>
                    </a:lnTo>
                    <a:lnTo>
                      <a:pt x="661" y="25"/>
                    </a:lnTo>
                    <a:lnTo>
                      <a:pt x="663" y="27"/>
                    </a:lnTo>
                    <a:lnTo>
                      <a:pt x="665" y="28"/>
                    </a:lnTo>
                    <a:lnTo>
                      <a:pt x="666" y="30"/>
                    </a:lnTo>
                    <a:lnTo>
                      <a:pt x="667" y="32"/>
                    </a:lnTo>
                    <a:lnTo>
                      <a:pt x="670" y="33"/>
                    </a:lnTo>
                    <a:lnTo>
                      <a:pt x="672" y="34"/>
                    </a:lnTo>
                    <a:lnTo>
                      <a:pt x="673" y="36"/>
                    </a:lnTo>
                    <a:lnTo>
                      <a:pt x="673" y="38"/>
                    </a:lnTo>
                    <a:lnTo>
                      <a:pt x="674" y="40"/>
                    </a:lnTo>
                    <a:lnTo>
                      <a:pt x="675" y="43"/>
                    </a:lnTo>
                    <a:lnTo>
                      <a:pt x="673" y="41"/>
                    </a:lnTo>
                    <a:lnTo>
                      <a:pt x="671" y="40"/>
                    </a:lnTo>
                    <a:lnTo>
                      <a:pt x="671" y="43"/>
                    </a:lnTo>
                    <a:lnTo>
                      <a:pt x="672" y="45"/>
                    </a:lnTo>
                    <a:lnTo>
                      <a:pt x="674" y="49"/>
                    </a:lnTo>
                    <a:lnTo>
                      <a:pt x="676" y="53"/>
                    </a:lnTo>
                    <a:lnTo>
                      <a:pt x="673" y="52"/>
                    </a:lnTo>
                    <a:lnTo>
                      <a:pt x="671" y="51"/>
                    </a:lnTo>
                    <a:lnTo>
                      <a:pt x="672" y="52"/>
                    </a:lnTo>
                    <a:lnTo>
                      <a:pt x="672" y="53"/>
                    </a:lnTo>
                    <a:lnTo>
                      <a:pt x="673" y="55"/>
                    </a:lnTo>
                    <a:lnTo>
                      <a:pt x="673" y="55"/>
                    </a:lnTo>
                    <a:lnTo>
                      <a:pt x="671" y="54"/>
                    </a:lnTo>
                    <a:lnTo>
                      <a:pt x="668" y="53"/>
                    </a:lnTo>
                    <a:lnTo>
                      <a:pt x="667" y="51"/>
                    </a:lnTo>
                    <a:lnTo>
                      <a:pt x="666" y="49"/>
                    </a:lnTo>
                    <a:lnTo>
                      <a:pt x="664" y="49"/>
                    </a:lnTo>
                    <a:lnTo>
                      <a:pt x="662" y="48"/>
                    </a:lnTo>
                    <a:lnTo>
                      <a:pt x="661" y="46"/>
                    </a:lnTo>
                    <a:lnTo>
                      <a:pt x="660" y="44"/>
                    </a:lnTo>
                    <a:lnTo>
                      <a:pt x="662" y="45"/>
                    </a:lnTo>
                    <a:lnTo>
                      <a:pt x="664" y="45"/>
                    </a:lnTo>
                    <a:lnTo>
                      <a:pt x="664" y="44"/>
                    </a:lnTo>
                    <a:lnTo>
                      <a:pt x="663" y="40"/>
                    </a:lnTo>
                    <a:lnTo>
                      <a:pt x="661" y="40"/>
                    </a:lnTo>
                    <a:lnTo>
                      <a:pt x="659" y="39"/>
                    </a:lnTo>
                    <a:lnTo>
                      <a:pt x="658" y="37"/>
                    </a:lnTo>
                    <a:lnTo>
                      <a:pt x="657" y="35"/>
                    </a:lnTo>
                    <a:lnTo>
                      <a:pt x="655" y="34"/>
                    </a:lnTo>
                    <a:lnTo>
                      <a:pt x="653" y="33"/>
                    </a:lnTo>
                    <a:lnTo>
                      <a:pt x="654" y="35"/>
                    </a:lnTo>
                    <a:lnTo>
                      <a:pt x="654" y="37"/>
                    </a:lnTo>
                    <a:lnTo>
                      <a:pt x="655" y="39"/>
                    </a:lnTo>
                    <a:lnTo>
                      <a:pt x="656" y="41"/>
                    </a:lnTo>
                    <a:lnTo>
                      <a:pt x="654" y="40"/>
                    </a:lnTo>
                    <a:lnTo>
                      <a:pt x="651" y="39"/>
                    </a:lnTo>
                    <a:lnTo>
                      <a:pt x="651" y="41"/>
                    </a:lnTo>
                    <a:lnTo>
                      <a:pt x="653" y="44"/>
                    </a:lnTo>
                    <a:lnTo>
                      <a:pt x="655" y="48"/>
                    </a:lnTo>
                    <a:lnTo>
                      <a:pt x="653" y="47"/>
                    </a:lnTo>
                    <a:lnTo>
                      <a:pt x="650" y="46"/>
                    </a:lnTo>
                    <a:lnTo>
                      <a:pt x="649" y="44"/>
                    </a:lnTo>
                    <a:lnTo>
                      <a:pt x="648" y="41"/>
                    </a:lnTo>
                    <a:lnTo>
                      <a:pt x="647" y="39"/>
                    </a:lnTo>
                    <a:lnTo>
                      <a:pt x="646" y="37"/>
                    </a:lnTo>
                    <a:lnTo>
                      <a:pt x="645" y="35"/>
                    </a:lnTo>
                    <a:lnTo>
                      <a:pt x="645" y="33"/>
                    </a:lnTo>
                    <a:lnTo>
                      <a:pt x="647" y="34"/>
                    </a:lnTo>
                    <a:lnTo>
                      <a:pt x="649" y="35"/>
                    </a:lnTo>
                    <a:lnTo>
                      <a:pt x="648" y="33"/>
                    </a:lnTo>
                    <a:lnTo>
                      <a:pt x="647" y="31"/>
                    </a:lnTo>
                    <a:lnTo>
                      <a:pt x="645" y="30"/>
                    </a:lnTo>
                    <a:lnTo>
                      <a:pt x="643" y="29"/>
                    </a:lnTo>
                    <a:lnTo>
                      <a:pt x="644" y="31"/>
                    </a:lnTo>
                    <a:lnTo>
                      <a:pt x="645" y="33"/>
                    </a:lnTo>
                    <a:lnTo>
                      <a:pt x="643" y="33"/>
                    </a:lnTo>
                    <a:lnTo>
                      <a:pt x="640" y="32"/>
                    </a:lnTo>
                    <a:lnTo>
                      <a:pt x="638" y="31"/>
                    </a:lnTo>
                    <a:lnTo>
                      <a:pt x="635" y="30"/>
                    </a:lnTo>
                    <a:lnTo>
                      <a:pt x="634" y="28"/>
                    </a:lnTo>
                    <a:lnTo>
                      <a:pt x="634" y="25"/>
                    </a:lnTo>
                    <a:lnTo>
                      <a:pt x="632" y="21"/>
                    </a:lnTo>
                    <a:lnTo>
                      <a:pt x="630" y="20"/>
                    </a:lnTo>
                    <a:lnTo>
                      <a:pt x="628" y="19"/>
                    </a:lnTo>
                    <a:lnTo>
                      <a:pt x="625" y="18"/>
                    </a:lnTo>
                    <a:lnTo>
                      <a:pt x="623" y="17"/>
                    </a:lnTo>
                    <a:lnTo>
                      <a:pt x="624" y="19"/>
                    </a:lnTo>
                    <a:lnTo>
                      <a:pt x="625" y="21"/>
                    </a:lnTo>
                    <a:lnTo>
                      <a:pt x="623" y="20"/>
                    </a:lnTo>
                    <a:lnTo>
                      <a:pt x="621" y="20"/>
                    </a:lnTo>
                    <a:lnTo>
                      <a:pt x="621" y="22"/>
                    </a:lnTo>
                    <a:lnTo>
                      <a:pt x="622" y="24"/>
                    </a:lnTo>
                    <a:lnTo>
                      <a:pt x="624" y="25"/>
                    </a:lnTo>
                    <a:lnTo>
                      <a:pt x="627" y="25"/>
                    </a:lnTo>
                    <a:lnTo>
                      <a:pt x="629" y="27"/>
                    </a:lnTo>
                    <a:lnTo>
                      <a:pt x="631" y="28"/>
                    </a:lnTo>
                    <a:lnTo>
                      <a:pt x="632" y="30"/>
                    </a:lnTo>
                    <a:lnTo>
                      <a:pt x="633" y="32"/>
                    </a:lnTo>
                    <a:lnTo>
                      <a:pt x="630" y="31"/>
                    </a:lnTo>
                    <a:lnTo>
                      <a:pt x="628" y="30"/>
                    </a:lnTo>
                    <a:lnTo>
                      <a:pt x="629" y="32"/>
                    </a:lnTo>
                    <a:lnTo>
                      <a:pt x="630" y="34"/>
                    </a:lnTo>
                    <a:lnTo>
                      <a:pt x="628" y="33"/>
                    </a:lnTo>
                    <a:lnTo>
                      <a:pt x="626" y="33"/>
                    </a:lnTo>
                    <a:lnTo>
                      <a:pt x="625" y="31"/>
                    </a:lnTo>
                    <a:lnTo>
                      <a:pt x="624" y="29"/>
                    </a:lnTo>
                    <a:lnTo>
                      <a:pt x="622" y="28"/>
                    </a:lnTo>
                    <a:lnTo>
                      <a:pt x="620" y="27"/>
                    </a:lnTo>
                    <a:lnTo>
                      <a:pt x="617" y="25"/>
                    </a:lnTo>
                    <a:lnTo>
                      <a:pt x="614" y="24"/>
                    </a:lnTo>
                    <a:lnTo>
                      <a:pt x="612" y="23"/>
                    </a:lnTo>
                    <a:lnTo>
                      <a:pt x="610" y="22"/>
                    </a:lnTo>
                    <a:lnTo>
                      <a:pt x="611" y="24"/>
                    </a:lnTo>
                    <a:lnTo>
                      <a:pt x="612" y="27"/>
                    </a:lnTo>
                    <a:lnTo>
                      <a:pt x="614" y="28"/>
                    </a:lnTo>
                    <a:lnTo>
                      <a:pt x="616" y="29"/>
                    </a:lnTo>
                    <a:lnTo>
                      <a:pt x="617" y="31"/>
                    </a:lnTo>
                    <a:lnTo>
                      <a:pt x="618" y="33"/>
                    </a:lnTo>
                    <a:lnTo>
                      <a:pt x="621" y="34"/>
                    </a:lnTo>
                    <a:lnTo>
                      <a:pt x="623" y="35"/>
                    </a:lnTo>
                    <a:lnTo>
                      <a:pt x="624" y="37"/>
                    </a:lnTo>
                    <a:lnTo>
                      <a:pt x="625" y="39"/>
                    </a:lnTo>
                    <a:lnTo>
                      <a:pt x="627" y="40"/>
                    </a:lnTo>
                    <a:lnTo>
                      <a:pt x="629" y="41"/>
                    </a:lnTo>
                    <a:lnTo>
                      <a:pt x="631" y="43"/>
                    </a:lnTo>
                    <a:lnTo>
                      <a:pt x="633" y="43"/>
                    </a:lnTo>
                    <a:lnTo>
                      <a:pt x="637" y="44"/>
                    </a:lnTo>
                    <a:lnTo>
                      <a:pt x="639" y="45"/>
                    </a:lnTo>
                    <a:lnTo>
                      <a:pt x="638" y="43"/>
                    </a:lnTo>
                    <a:lnTo>
                      <a:pt x="637" y="40"/>
                    </a:lnTo>
                    <a:lnTo>
                      <a:pt x="639" y="41"/>
                    </a:lnTo>
                    <a:lnTo>
                      <a:pt x="641" y="43"/>
                    </a:lnTo>
                    <a:lnTo>
                      <a:pt x="642" y="45"/>
                    </a:lnTo>
                    <a:lnTo>
                      <a:pt x="643" y="47"/>
                    </a:lnTo>
                    <a:lnTo>
                      <a:pt x="645" y="48"/>
                    </a:lnTo>
                    <a:lnTo>
                      <a:pt x="647" y="48"/>
                    </a:lnTo>
                    <a:lnTo>
                      <a:pt x="648" y="51"/>
                    </a:lnTo>
                    <a:lnTo>
                      <a:pt x="649" y="52"/>
                    </a:lnTo>
                    <a:lnTo>
                      <a:pt x="651" y="53"/>
                    </a:lnTo>
                    <a:lnTo>
                      <a:pt x="654" y="54"/>
                    </a:lnTo>
                    <a:lnTo>
                      <a:pt x="655" y="56"/>
                    </a:lnTo>
                    <a:lnTo>
                      <a:pt x="656" y="58"/>
                    </a:lnTo>
                    <a:lnTo>
                      <a:pt x="657" y="61"/>
                    </a:lnTo>
                    <a:lnTo>
                      <a:pt x="657" y="63"/>
                    </a:lnTo>
                    <a:lnTo>
                      <a:pt x="660" y="64"/>
                    </a:lnTo>
                    <a:lnTo>
                      <a:pt x="662" y="65"/>
                    </a:lnTo>
                    <a:lnTo>
                      <a:pt x="663" y="67"/>
                    </a:lnTo>
                    <a:lnTo>
                      <a:pt x="663" y="69"/>
                    </a:lnTo>
                    <a:lnTo>
                      <a:pt x="661" y="68"/>
                    </a:lnTo>
                    <a:lnTo>
                      <a:pt x="659" y="67"/>
                    </a:lnTo>
                    <a:lnTo>
                      <a:pt x="660" y="69"/>
                    </a:lnTo>
                    <a:lnTo>
                      <a:pt x="661" y="71"/>
                    </a:lnTo>
                    <a:lnTo>
                      <a:pt x="659" y="70"/>
                    </a:lnTo>
                    <a:lnTo>
                      <a:pt x="657" y="69"/>
                    </a:lnTo>
                    <a:lnTo>
                      <a:pt x="657" y="71"/>
                    </a:lnTo>
                    <a:lnTo>
                      <a:pt x="658" y="73"/>
                    </a:lnTo>
                    <a:lnTo>
                      <a:pt x="656" y="72"/>
                    </a:lnTo>
                    <a:lnTo>
                      <a:pt x="654" y="72"/>
                    </a:lnTo>
                    <a:lnTo>
                      <a:pt x="651" y="71"/>
                    </a:lnTo>
                    <a:lnTo>
                      <a:pt x="649" y="70"/>
                    </a:lnTo>
                    <a:lnTo>
                      <a:pt x="649" y="72"/>
                    </a:lnTo>
                    <a:lnTo>
                      <a:pt x="650" y="74"/>
                    </a:lnTo>
                    <a:lnTo>
                      <a:pt x="651" y="77"/>
                    </a:lnTo>
                    <a:lnTo>
                      <a:pt x="653" y="79"/>
                    </a:lnTo>
                    <a:lnTo>
                      <a:pt x="650" y="78"/>
                    </a:lnTo>
                    <a:lnTo>
                      <a:pt x="648" y="77"/>
                    </a:lnTo>
                    <a:lnTo>
                      <a:pt x="647" y="74"/>
                    </a:lnTo>
                    <a:lnTo>
                      <a:pt x="646" y="72"/>
                    </a:lnTo>
                    <a:lnTo>
                      <a:pt x="645" y="70"/>
                    </a:lnTo>
                    <a:lnTo>
                      <a:pt x="644" y="68"/>
                    </a:lnTo>
                    <a:lnTo>
                      <a:pt x="642" y="67"/>
                    </a:lnTo>
                    <a:lnTo>
                      <a:pt x="640" y="67"/>
                    </a:lnTo>
                    <a:lnTo>
                      <a:pt x="641" y="69"/>
                    </a:lnTo>
                    <a:lnTo>
                      <a:pt x="642" y="71"/>
                    </a:lnTo>
                    <a:lnTo>
                      <a:pt x="640" y="70"/>
                    </a:lnTo>
                    <a:lnTo>
                      <a:pt x="638" y="69"/>
                    </a:lnTo>
                    <a:lnTo>
                      <a:pt x="638" y="69"/>
                    </a:lnTo>
                    <a:lnTo>
                      <a:pt x="638" y="71"/>
                    </a:lnTo>
                    <a:lnTo>
                      <a:pt x="639" y="72"/>
                    </a:lnTo>
                    <a:lnTo>
                      <a:pt x="639" y="73"/>
                    </a:lnTo>
                    <a:lnTo>
                      <a:pt x="637" y="72"/>
                    </a:lnTo>
                    <a:lnTo>
                      <a:pt x="634" y="71"/>
                    </a:lnTo>
                    <a:lnTo>
                      <a:pt x="633" y="69"/>
                    </a:lnTo>
                    <a:lnTo>
                      <a:pt x="632" y="67"/>
                    </a:lnTo>
                    <a:lnTo>
                      <a:pt x="634" y="68"/>
                    </a:lnTo>
                    <a:lnTo>
                      <a:pt x="638" y="69"/>
                    </a:lnTo>
                    <a:lnTo>
                      <a:pt x="637" y="67"/>
                    </a:lnTo>
                    <a:lnTo>
                      <a:pt x="635" y="65"/>
                    </a:lnTo>
                    <a:lnTo>
                      <a:pt x="633" y="64"/>
                    </a:lnTo>
                    <a:lnTo>
                      <a:pt x="631" y="63"/>
                    </a:lnTo>
                    <a:lnTo>
                      <a:pt x="630" y="61"/>
                    </a:lnTo>
                    <a:lnTo>
                      <a:pt x="629" y="58"/>
                    </a:lnTo>
                    <a:lnTo>
                      <a:pt x="628" y="56"/>
                    </a:lnTo>
                    <a:lnTo>
                      <a:pt x="627" y="54"/>
                    </a:lnTo>
                    <a:lnTo>
                      <a:pt x="628" y="54"/>
                    </a:lnTo>
                    <a:lnTo>
                      <a:pt x="629" y="55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4" y="57"/>
                    </a:lnTo>
                    <a:lnTo>
                      <a:pt x="637" y="58"/>
                    </a:lnTo>
                    <a:lnTo>
                      <a:pt x="635" y="56"/>
                    </a:lnTo>
                    <a:lnTo>
                      <a:pt x="634" y="54"/>
                    </a:lnTo>
                    <a:lnTo>
                      <a:pt x="632" y="53"/>
                    </a:lnTo>
                    <a:lnTo>
                      <a:pt x="630" y="52"/>
                    </a:lnTo>
                    <a:lnTo>
                      <a:pt x="629" y="50"/>
                    </a:lnTo>
                    <a:lnTo>
                      <a:pt x="628" y="48"/>
                    </a:lnTo>
                    <a:lnTo>
                      <a:pt x="627" y="46"/>
                    </a:lnTo>
                    <a:lnTo>
                      <a:pt x="626" y="44"/>
                    </a:lnTo>
                    <a:lnTo>
                      <a:pt x="625" y="39"/>
                    </a:lnTo>
                    <a:lnTo>
                      <a:pt x="623" y="38"/>
                    </a:lnTo>
                    <a:lnTo>
                      <a:pt x="620" y="37"/>
                    </a:lnTo>
                    <a:lnTo>
                      <a:pt x="620" y="35"/>
                    </a:lnTo>
                    <a:lnTo>
                      <a:pt x="618" y="33"/>
                    </a:lnTo>
                    <a:lnTo>
                      <a:pt x="616" y="32"/>
                    </a:lnTo>
                    <a:lnTo>
                      <a:pt x="614" y="31"/>
                    </a:lnTo>
                    <a:lnTo>
                      <a:pt x="614" y="34"/>
                    </a:lnTo>
                    <a:lnTo>
                      <a:pt x="615" y="35"/>
                    </a:lnTo>
                    <a:lnTo>
                      <a:pt x="617" y="36"/>
                    </a:lnTo>
                    <a:lnTo>
                      <a:pt x="620" y="37"/>
                    </a:lnTo>
                    <a:lnTo>
                      <a:pt x="621" y="39"/>
                    </a:lnTo>
                    <a:lnTo>
                      <a:pt x="622" y="41"/>
                    </a:lnTo>
                    <a:lnTo>
                      <a:pt x="623" y="44"/>
                    </a:lnTo>
                    <a:lnTo>
                      <a:pt x="624" y="46"/>
                    </a:lnTo>
                    <a:lnTo>
                      <a:pt x="622" y="46"/>
                    </a:lnTo>
                    <a:lnTo>
                      <a:pt x="620" y="44"/>
                    </a:lnTo>
                    <a:lnTo>
                      <a:pt x="618" y="44"/>
                    </a:lnTo>
                    <a:lnTo>
                      <a:pt x="616" y="44"/>
                    </a:lnTo>
                    <a:lnTo>
                      <a:pt x="615" y="43"/>
                    </a:lnTo>
                    <a:lnTo>
                      <a:pt x="614" y="43"/>
                    </a:lnTo>
                    <a:lnTo>
                      <a:pt x="615" y="45"/>
                    </a:lnTo>
                    <a:lnTo>
                      <a:pt x="616" y="47"/>
                    </a:lnTo>
                    <a:lnTo>
                      <a:pt x="617" y="49"/>
                    </a:lnTo>
                    <a:lnTo>
                      <a:pt x="618" y="51"/>
                    </a:lnTo>
                    <a:lnTo>
                      <a:pt x="621" y="52"/>
                    </a:lnTo>
                    <a:lnTo>
                      <a:pt x="623" y="52"/>
                    </a:lnTo>
                    <a:lnTo>
                      <a:pt x="624" y="54"/>
                    </a:lnTo>
                    <a:lnTo>
                      <a:pt x="625" y="56"/>
                    </a:lnTo>
                    <a:lnTo>
                      <a:pt x="626" y="58"/>
                    </a:lnTo>
                    <a:lnTo>
                      <a:pt x="626" y="61"/>
                    </a:lnTo>
                    <a:lnTo>
                      <a:pt x="628" y="65"/>
                    </a:lnTo>
                    <a:lnTo>
                      <a:pt x="629" y="67"/>
                    </a:lnTo>
                    <a:lnTo>
                      <a:pt x="630" y="69"/>
                    </a:lnTo>
                    <a:lnTo>
                      <a:pt x="628" y="69"/>
                    </a:lnTo>
                    <a:lnTo>
                      <a:pt x="625" y="68"/>
                    </a:lnTo>
                    <a:lnTo>
                      <a:pt x="626" y="70"/>
                    </a:lnTo>
                    <a:lnTo>
                      <a:pt x="627" y="72"/>
                    </a:lnTo>
                    <a:lnTo>
                      <a:pt x="628" y="74"/>
                    </a:lnTo>
                    <a:lnTo>
                      <a:pt x="629" y="77"/>
                    </a:lnTo>
                    <a:lnTo>
                      <a:pt x="630" y="77"/>
                    </a:lnTo>
                    <a:lnTo>
                      <a:pt x="631" y="78"/>
                    </a:lnTo>
                    <a:lnTo>
                      <a:pt x="633" y="78"/>
                    </a:lnTo>
                    <a:lnTo>
                      <a:pt x="633" y="78"/>
                    </a:lnTo>
                    <a:lnTo>
                      <a:pt x="633" y="78"/>
                    </a:lnTo>
                    <a:lnTo>
                      <a:pt x="632" y="75"/>
                    </a:lnTo>
                    <a:lnTo>
                      <a:pt x="632" y="74"/>
                    </a:lnTo>
                    <a:lnTo>
                      <a:pt x="631" y="73"/>
                    </a:lnTo>
                    <a:lnTo>
                      <a:pt x="634" y="74"/>
                    </a:lnTo>
                    <a:lnTo>
                      <a:pt x="637" y="75"/>
                    </a:lnTo>
                    <a:lnTo>
                      <a:pt x="638" y="78"/>
                    </a:lnTo>
                    <a:lnTo>
                      <a:pt x="638" y="80"/>
                    </a:lnTo>
                    <a:lnTo>
                      <a:pt x="641" y="81"/>
                    </a:lnTo>
                    <a:lnTo>
                      <a:pt x="643" y="82"/>
                    </a:lnTo>
                    <a:lnTo>
                      <a:pt x="644" y="84"/>
                    </a:lnTo>
                    <a:lnTo>
                      <a:pt x="645" y="86"/>
                    </a:lnTo>
                    <a:lnTo>
                      <a:pt x="642" y="85"/>
                    </a:lnTo>
                    <a:lnTo>
                      <a:pt x="640" y="84"/>
                    </a:lnTo>
                    <a:lnTo>
                      <a:pt x="644" y="92"/>
                    </a:lnTo>
                    <a:lnTo>
                      <a:pt x="639" y="90"/>
                    </a:lnTo>
                    <a:lnTo>
                      <a:pt x="637" y="89"/>
                    </a:lnTo>
                    <a:lnTo>
                      <a:pt x="634" y="88"/>
                    </a:lnTo>
                    <a:lnTo>
                      <a:pt x="633" y="87"/>
                    </a:lnTo>
                    <a:lnTo>
                      <a:pt x="632" y="84"/>
                    </a:lnTo>
                    <a:lnTo>
                      <a:pt x="630" y="84"/>
                    </a:lnTo>
                    <a:lnTo>
                      <a:pt x="628" y="83"/>
                    </a:lnTo>
                    <a:lnTo>
                      <a:pt x="627" y="81"/>
                    </a:lnTo>
                    <a:lnTo>
                      <a:pt x="626" y="79"/>
                    </a:lnTo>
                    <a:lnTo>
                      <a:pt x="626" y="77"/>
                    </a:lnTo>
                    <a:lnTo>
                      <a:pt x="625" y="74"/>
                    </a:lnTo>
                    <a:lnTo>
                      <a:pt x="622" y="73"/>
                    </a:lnTo>
                    <a:lnTo>
                      <a:pt x="620" y="72"/>
                    </a:lnTo>
                    <a:lnTo>
                      <a:pt x="617" y="71"/>
                    </a:lnTo>
                    <a:lnTo>
                      <a:pt x="615" y="71"/>
                    </a:lnTo>
                    <a:lnTo>
                      <a:pt x="617" y="74"/>
                    </a:lnTo>
                    <a:lnTo>
                      <a:pt x="617" y="77"/>
                    </a:lnTo>
                    <a:lnTo>
                      <a:pt x="618" y="79"/>
                    </a:lnTo>
                    <a:lnTo>
                      <a:pt x="620" y="81"/>
                    </a:lnTo>
                    <a:lnTo>
                      <a:pt x="621" y="83"/>
                    </a:lnTo>
                    <a:lnTo>
                      <a:pt x="622" y="84"/>
                    </a:lnTo>
                    <a:lnTo>
                      <a:pt x="623" y="84"/>
                    </a:lnTo>
                    <a:lnTo>
                      <a:pt x="625" y="85"/>
                    </a:lnTo>
                    <a:lnTo>
                      <a:pt x="625" y="85"/>
                    </a:lnTo>
                    <a:lnTo>
                      <a:pt x="625" y="84"/>
                    </a:lnTo>
                    <a:lnTo>
                      <a:pt x="625" y="83"/>
                    </a:lnTo>
                    <a:lnTo>
                      <a:pt x="624" y="82"/>
                    </a:lnTo>
                    <a:lnTo>
                      <a:pt x="624" y="81"/>
                    </a:lnTo>
                    <a:lnTo>
                      <a:pt x="626" y="82"/>
                    </a:lnTo>
                    <a:lnTo>
                      <a:pt x="628" y="83"/>
                    </a:lnTo>
                    <a:lnTo>
                      <a:pt x="629" y="85"/>
                    </a:lnTo>
                    <a:lnTo>
                      <a:pt x="630" y="87"/>
                    </a:lnTo>
                    <a:lnTo>
                      <a:pt x="632" y="88"/>
                    </a:lnTo>
                    <a:lnTo>
                      <a:pt x="634" y="88"/>
                    </a:lnTo>
                    <a:lnTo>
                      <a:pt x="637" y="92"/>
                    </a:lnTo>
                    <a:lnTo>
                      <a:pt x="638" y="95"/>
                    </a:lnTo>
                    <a:lnTo>
                      <a:pt x="639" y="97"/>
                    </a:lnTo>
                    <a:lnTo>
                      <a:pt x="637" y="97"/>
                    </a:lnTo>
                    <a:lnTo>
                      <a:pt x="633" y="96"/>
                    </a:lnTo>
                    <a:lnTo>
                      <a:pt x="634" y="98"/>
                    </a:lnTo>
                    <a:lnTo>
                      <a:pt x="635" y="100"/>
                    </a:lnTo>
                    <a:lnTo>
                      <a:pt x="626" y="96"/>
                    </a:lnTo>
                    <a:lnTo>
                      <a:pt x="625" y="91"/>
                    </a:lnTo>
                    <a:lnTo>
                      <a:pt x="624" y="89"/>
                    </a:lnTo>
                    <a:lnTo>
                      <a:pt x="623" y="87"/>
                    </a:lnTo>
                    <a:lnTo>
                      <a:pt x="621" y="86"/>
                    </a:lnTo>
                    <a:lnTo>
                      <a:pt x="618" y="86"/>
                    </a:lnTo>
                    <a:lnTo>
                      <a:pt x="617" y="84"/>
                    </a:lnTo>
                    <a:lnTo>
                      <a:pt x="616" y="82"/>
                    </a:lnTo>
                    <a:lnTo>
                      <a:pt x="615" y="80"/>
                    </a:lnTo>
                    <a:lnTo>
                      <a:pt x="614" y="78"/>
                    </a:lnTo>
                    <a:lnTo>
                      <a:pt x="612" y="77"/>
                    </a:lnTo>
                    <a:lnTo>
                      <a:pt x="610" y="75"/>
                    </a:lnTo>
                    <a:lnTo>
                      <a:pt x="612" y="80"/>
                    </a:lnTo>
                    <a:lnTo>
                      <a:pt x="612" y="82"/>
                    </a:lnTo>
                    <a:lnTo>
                      <a:pt x="613" y="84"/>
                    </a:lnTo>
                    <a:lnTo>
                      <a:pt x="614" y="86"/>
                    </a:lnTo>
                    <a:lnTo>
                      <a:pt x="615" y="88"/>
                    </a:lnTo>
                    <a:lnTo>
                      <a:pt x="617" y="89"/>
                    </a:lnTo>
                    <a:lnTo>
                      <a:pt x="620" y="90"/>
                    </a:lnTo>
                    <a:lnTo>
                      <a:pt x="621" y="92"/>
                    </a:lnTo>
                    <a:lnTo>
                      <a:pt x="622" y="95"/>
                    </a:lnTo>
                    <a:lnTo>
                      <a:pt x="624" y="95"/>
                    </a:lnTo>
                    <a:lnTo>
                      <a:pt x="626" y="96"/>
                    </a:lnTo>
                    <a:lnTo>
                      <a:pt x="627" y="98"/>
                    </a:lnTo>
                    <a:lnTo>
                      <a:pt x="628" y="100"/>
                    </a:lnTo>
                    <a:lnTo>
                      <a:pt x="629" y="102"/>
                    </a:lnTo>
                    <a:lnTo>
                      <a:pt x="630" y="104"/>
                    </a:lnTo>
                    <a:lnTo>
                      <a:pt x="628" y="103"/>
                    </a:lnTo>
                    <a:lnTo>
                      <a:pt x="626" y="102"/>
                    </a:lnTo>
                    <a:lnTo>
                      <a:pt x="627" y="104"/>
                    </a:lnTo>
                    <a:lnTo>
                      <a:pt x="627" y="106"/>
                    </a:lnTo>
                    <a:lnTo>
                      <a:pt x="625" y="106"/>
                    </a:lnTo>
                    <a:lnTo>
                      <a:pt x="623" y="105"/>
                    </a:lnTo>
                    <a:lnTo>
                      <a:pt x="621" y="104"/>
                    </a:lnTo>
                    <a:lnTo>
                      <a:pt x="618" y="103"/>
                    </a:lnTo>
                    <a:lnTo>
                      <a:pt x="618" y="105"/>
                    </a:lnTo>
                    <a:lnTo>
                      <a:pt x="620" y="107"/>
                    </a:lnTo>
                    <a:lnTo>
                      <a:pt x="622" y="110"/>
                    </a:lnTo>
                    <a:lnTo>
                      <a:pt x="622" y="112"/>
                    </a:lnTo>
                    <a:lnTo>
                      <a:pt x="620" y="111"/>
                    </a:lnTo>
                    <a:lnTo>
                      <a:pt x="617" y="110"/>
                    </a:lnTo>
                    <a:lnTo>
                      <a:pt x="618" y="112"/>
                    </a:lnTo>
                    <a:lnTo>
                      <a:pt x="620" y="114"/>
                    </a:lnTo>
                    <a:lnTo>
                      <a:pt x="617" y="113"/>
                    </a:lnTo>
                    <a:lnTo>
                      <a:pt x="614" y="112"/>
                    </a:lnTo>
                    <a:lnTo>
                      <a:pt x="615" y="115"/>
                    </a:lnTo>
                    <a:lnTo>
                      <a:pt x="616" y="116"/>
                    </a:lnTo>
                    <a:lnTo>
                      <a:pt x="614" y="116"/>
                    </a:lnTo>
                    <a:lnTo>
                      <a:pt x="612" y="115"/>
                    </a:lnTo>
                    <a:lnTo>
                      <a:pt x="610" y="114"/>
                    </a:lnTo>
                    <a:lnTo>
                      <a:pt x="608" y="113"/>
                    </a:lnTo>
                    <a:lnTo>
                      <a:pt x="608" y="115"/>
                    </a:lnTo>
                    <a:lnTo>
                      <a:pt x="609" y="117"/>
                    </a:lnTo>
                    <a:lnTo>
                      <a:pt x="611" y="119"/>
                    </a:lnTo>
                    <a:lnTo>
                      <a:pt x="611" y="121"/>
                    </a:lnTo>
                    <a:lnTo>
                      <a:pt x="609" y="120"/>
                    </a:lnTo>
                    <a:lnTo>
                      <a:pt x="607" y="119"/>
                    </a:lnTo>
                    <a:lnTo>
                      <a:pt x="608" y="122"/>
                    </a:lnTo>
                    <a:lnTo>
                      <a:pt x="609" y="123"/>
                    </a:lnTo>
                    <a:lnTo>
                      <a:pt x="607" y="123"/>
                    </a:lnTo>
                    <a:lnTo>
                      <a:pt x="604" y="122"/>
                    </a:lnTo>
                    <a:lnTo>
                      <a:pt x="605" y="124"/>
                    </a:lnTo>
                    <a:lnTo>
                      <a:pt x="606" y="127"/>
                    </a:lnTo>
                    <a:lnTo>
                      <a:pt x="604" y="125"/>
                    </a:lnTo>
                    <a:lnTo>
                      <a:pt x="601" y="124"/>
                    </a:lnTo>
                    <a:lnTo>
                      <a:pt x="603" y="127"/>
                    </a:lnTo>
                    <a:lnTo>
                      <a:pt x="604" y="129"/>
                    </a:lnTo>
                    <a:lnTo>
                      <a:pt x="601" y="128"/>
                    </a:lnTo>
                    <a:lnTo>
                      <a:pt x="598" y="127"/>
                    </a:lnTo>
                    <a:lnTo>
                      <a:pt x="599" y="129"/>
                    </a:lnTo>
                    <a:lnTo>
                      <a:pt x="600" y="131"/>
                    </a:lnTo>
                    <a:lnTo>
                      <a:pt x="598" y="131"/>
                    </a:lnTo>
                    <a:lnTo>
                      <a:pt x="596" y="130"/>
                    </a:lnTo>
                    <a:lnTo>
                      <a:pt x="597" y="132"/>
                    </a:lnTo>
                    <a:lnTo>
                      <a:pt x="598" y="134"/>
                    </a:lnTo>
                    <a:lnTo>
                      <a:pt x="596" y="133"/>
                    </a:lnTo>
                    <a:lnTo>
                      <a:pt x="593" y="132"/>
                    </a:lnTo>
                    <a:lnTo>
                      <a:pt x="593" y="130"/>
                    </a:lnTo>
                    <a:lnTo>
                      <a:pt x="592" y="128"/>
                    </a:lnTo>
                    <a:lnTo>
                      <a:pt x="589" y="127"/>
                    </a:lnTo>
                    <a:lnTo>
                      <a:pt x="587" y="127"/>
                    </a:lnTo>
                    <a:lnTo>
                      <a:pt x="588" y="129"/>
                    </a:lnTo>
                    <a:lnTo>
                      <a:pt x="589" y="131"/>
                    </a:lnTo>
                    <a:lnTo>
                      <a:pt x="591" y="131"/>
                    </a:lnTo>
                    <a:lnTo>
                      <a:pt x="593" y="132"/>
                    </a:lnTo>
                    <a:lnTo>
                      <a:pt x="595" y="134"/>
                    </a:lnTo>
                    <a:lnTo>
                      <a:pt x="595" y="136"/>
                    </a:lnTo>
                    <a:lnTo>
                      <a:pt x="593" y="135"/>
                    </a:lnTo>
                    <a:lnTo>
                      <a:pt x="591" y="134"/>
                    </a:lnTo>
                    <a:lnTo>
                      <a:pt x="592" y="136"/>
                    </a:lnTo>
                    <a:lnTo>
                      <a:pt x="593" y="138"/>
                    </a:lnTo>
                    <a:lnTo>
                      <a:pt x="594" y="140"/>
                    </a:lnTo>
                    <a:lnTo>
                      <a:pt x="595" y="142"/>
                    </a:lnTo>
                    <a:lnTo>
                      <a:pt x="593" y="142"/>
                    </a:lnTo>
                    <a:lnTo>
                      <a:pt x="590" y="141"/>
                    </a:lnTo>
                    <a:lnTo>
                      <a:pt x="588" y="140"/>
                    </a:lnTo>
                    <a:lnTo>
                      <a:pt x="585" y="139"/>
                    </a:lnTo>
                    <a:lnTo>
                      <a:pt x="587" y="141"/>
                    </a:lnTo>
                    <a:lnTo>
                      <a:pt x="588" y="144"/>
                    </a:lnTo>
                    <a:lnTo>
                      <a:pt x="589" y="146"/>
                    </a:lnTo>
                    <a:lnTo>
                      <a:pt x="590" y="148"/>
                    </a:lnTo>
                    <a:lnTo>
                      <a:pt x="588" y="147"/>
                    </a:lnTo>
                    <a:lnTo>
                      <a:pt x="584" y="146"/>
                    </a:lnTo>
                    <a:lnTo>
                      <a:pt x="582" y="145"/>
                    </a:lnTo>
                    <a:lnTo>
                      <a:pt x="580" y="145"/>
                    </a:lnTo>
                    <a:lnTo>
                      <a:pt x="581" y="147"/>
                    </a:lnTo>
                    <a:lnTo>
                      <a:pt x="582" y="149"/>
                    </a:lnTo>
                    <a:lnTo>
                      <a:pt x="583" y="151"/>
                    </a:lnTo>
                    <a:lnTo>
                      <a:pt x="584" y="153"/>
                    </a:lnTo>
                    <a:lnTo>
                      <a:pt x="581" y="152"/>
                    </a:lnTo>
                    <a:lnTo>
                      <a:pt x="579" y="151"/>
                    </a:lnTo>
                    <a:lnTo>
                      <a:pt x="580" y="153"/>
                    </a:lnTo>
                    <a:lnTo>
                      <a:pt x="581" y="155"/>
                    </a:lnTo>
                    <a:lnTo>
                      <a:pt x="579" y="154"/>
                    </a:lnTo>
                    <a:lnTo>
                      <a:pt x="577" y="153"/>
                    </a:lnTo>
                    <a:lnTo>
                      <a:pt x="578" y="155"/>
                    </a:lnTo>
                    <a:lnTo>
                      <a:pt x="579" y="157"/>
                    </a:lnTo>
                    <a:lnTo>
                      <a:pt x="576" y="156"/>
                    </a:lnTo>
                    <a:lnTo>
                      <a:pt x="574" y="156"/>
                    </a:lnTo>
                    <a:lnTo>
                      <a:pt x="575" y="158"/>
                    </a:lnTo>
                    <a:lnTo>
                      <a:pt x="576" y="161"/>
                    </a:lnTo>
                    <a:lnTo>
                      <a:pt x="574" y="160"/>
                    </a:lnTo>
                    <a:lnTo>
                      <a:pt x="572" y="158"/>
                    </a:lnTo>
                    <a:lnTo>
                      <a:pt x="573" y="161"/>
                    </a:lnTo>
                    <a:lnTo>
                      <a:pt x="574" y="163"/>
                    </a:lnTo>
                    <a:lnTo>
                      <a:pt x="572" y="162"/>
                    </a:lnTo>
                    <a:lnTo>
                      <a:pt x="568" y="161"/>
                    </a:lnTo>
                    <a:lnTo>
                      <a:pt x="570" y="163"/>
                    </a:lnTo>
                    <a:lnTo>
                      <a:pt x="571" y="165"/>
                    </a:lnTo>
                    <a:lnTo>
                      <a:pt x="568" y="165"/>
                    </a:lnTo>
                    <a:lnTo>
                      <a:pt x="566" y="164"/>
                    </a:lnTo>
                    <a:lnTo>
                      <a:pt x="567" y="166"/>
                    </a:lnTo>
                    <a:lnTo>
                      <a:pt x="568" y="168"/>
                    </a:lnTo>
                    <a:lnTo>
                      <a:pt x="566" y="167"/>
                    </a:lnTo>
                    <a:lnTo>
                      <a:pt x="563" y="166"/>
                    </a:lnTo>
                    <a:lnTo>
                      <a:pt x="564" y="168"/>
                    </a:lnTo>
                    <a:lnTo>
                      <a:pt x="565" y="170"/>
                    </a:lnTo>
                    <a:lnTo>
                      <a:pt x="563" y="169"/>
                    </a:lnTo>
                    <a:lnTo>
                      <a:pt x="561" y="169"/>
                    </a:lnTo>
                    <a:lnTo>
                      <a:pt x="562" y="171"/>
                    </a:lnTo>
                    <a:lnTo>
                      <a:pt x="563" y="173"/>
                    </a:lnTo>
                    <a:lnTo>
                      <a:pt x="561" y="172"/>
                    </a:lnTo>
                    <a:lnTo>
                      <a:pt x="559" y="171"/>
                    </a:lnTo>
                    <a:lnTo>
                      <a:pt x="560" y="173"/>
                    </a:lnTo>
                    <a:lnTo>
                      <a:pt x="560" y="175"/>
                    </a:lnTo>
                    <a:lnTo>
                      <a:pt x="558" y="174"/>
                    </a:lnTo>
                    <a:lnTo>
                      <a:pt x="556" y="174"/>
                    </a:lnTo>
                    <a:lnTo>
                      <a:pt x="554" y="173"/>
                    </a:lnTo>
                    <a:lnTo>
                      <a:pt x="551" y="172"/>
                    </a:lnTo>
                    <a:lnTo>
                      <a:pt x="549" y="171"/>
                    </a:lnTo>
                    <a:lnTo>
                      <a:pt x="546" y="171"/>
                    </a:lnTo>
                    <a:lnTo>
                      <a:pt x="545" y="169"/>
                    </a:lnTo>
                    <a:lnTo>
                      <a:pt x="544" y="167"/>
                    </a:lnTo>
                    <a:lnTo>
                      <a:pt x="542" y="166"/>
                    </a:lnTo>
                    <a:lnTo>
                      <a:pt x="540" y="165"/>
                    </a:lnTo>
                    <a:lnTo>
                      <a:pt x="539" y="163"/>
                    </a:lnTo>
                    <a:lnTo>
                      <a:pt x="538" y="161"/>
                    </a:lnTo>
                    <a:lnTo>
                      <a:pt x="535" y="161"/>
                    </a:lnTo>
                    <a:lnTo>
                      <a:pt x="533" y="160"/>
                    </a:lnTo>
                    <a:lnTo>
                      <a:pt x="534" y="162"/>
                    </a:lnTo>
                    <a:lnTo>
                      <a:pt x="535" y="164"/>
                    </a:lnTo>
                    <a:lnTo>
                      <a:pt x="538" y="165"/>
                    </a:lnTo>
                    <a:lnTo>
                      <a:pt x="540" y="165"/>
                    </a:lnTo>
                    <a:lnTo>
                      <a:pt x="541" y="167"/>
                    </a:lnTo>
                    <a:lnTo>
                      <a:pt x="542" y="169"/>
                    </a:lnTo>
                    <a:lnTo>
                      <a:pt x="544" y="170"/>
                    </a:lnTo>
                    <a:lnTo>
                      <a:pt x="546" y="171"/>
                    </a:lnTo>
                    <a:lnTo>
                      <a:pt x="547" y="173"/>
                    </a:lnTo>
                    <a:lnTo>
                      <a:pt x="548" y="174"/>
                    </a:lnTo>
                    <a:lnTo>
                      <a:pt x="546" y="174"/>
                    </a:lnTo>
                    <a:lnTo>
                      <a:pt x="544" y="173"/>
                    </a:lnTo>
                    <a:lnTo>
                      <a:pt x="545" y="175"/>
                    </a:lnTo>
                    <a:lnTo>
                      <a:pt x="546" y="178"/>
                    </a:lnTo>
                    <a:lnTo>
                      <a:pt x="548" y="179"/>
                    </a:lnTo>
                    <a:lnTo>
                      <a:pt x="550" y="179"/>
                    </a:lnTo>
                    <a:lnTo>
                      <a:pt x="551" y="181"/>
                    </a:lnTo>
                    <a:lnTo>
                      <a:pt x="553" y="183"/>
                    </a:lnTo>
                    <a:lnTo>
                      <a:pt x="550" y="182"/>
                    </a:lnTo>
                    <a:lnTo>
                      <a:pt x="548" y="182"/>
                    </a:lnTo>
                    <a:lnTo>
                      <a:pt x="549" y="184"/>
                    </a:lnTo>
                    <a:lnTo>
                      <a:pt x="550" y="186"/>
                    </a:lnTo>
                    <a:lnTo>
                      <a:pt x="548" y="185"/>
                    </a:lnTo>
                    <a:lnTo>
                      <a:pt x="545" y="184"/>
                    </a:lnTo>
                    <a:lnTo>
                      <a:pt x="543" y="183"/>
                    </a:lnTo>
                    <a:lnTo>
                      <a:pt x="541" y="183"/>
                    </a:lnTo>
                    <a:lnTo>
                      <a:pt x="542" y="185"/>
                    </a:lnTo>
                    <a:lnTo>
                      <a:pt x="543" y="187"/>
                    </a:lnTo>
                    <a:lnTo>
                      <a:pt x="544" y="189"/>
                    </a:lnTo>
                    <a:lnTo>
                      <a:pt x="545" y="190"/>
                    </a:lnTo>
                    <a:lnTo>
                      <a:pt x="543" y="190"/>
                    </a:lnTo>
                    <a:lnTo>
                      <a:pt x="540" y="189"/>
                    </a:lnTo>
                    <a:lnTo>
                      <a:pt x="541" y="191"/>
                    </a:lnTo>
                    <a:lnTo>
                      <a:pt x="542" y="194"/>
                    </a:lnTo>
                    <a:lnTo>
                      <a:pt x="540" y="192"/>
                    </a:lnTo>
                    <a:lnTo>
                      <a:pt x="538" y="191"/>
                    </a:lnTo>
                    <a:lnTo>
                      <a:pt x="539" y="194"/>
                    </a:lnTo>
                    <a:lnTo>
                      <a:pt x="540" y="196"/>
                    </a:lnTo>
                    <a:lnTo>
                      <a:pt x="538" y="196"/>
                    </a:lnTo>
                    <a:lnTo>
                      <a:pt x="535" y="195"/>
                    </a:lnTo>
                    <a:lnTo>
                      <a:pt x="535" y="197"/>
                    </a:lnTo>
                    <a:lnTo>
                      <a:pt x="537" y="199"/>
                    </a:lnTo>
                    <a:lnTo>
                      <a:pt x="534" y="198"/>
                    </a:lnTo>
                    <a:lnTo>
                      <a:pt x="532" y="197"/>
                    </a:lnTo>
                    <a:lnTo>
                      <a:pt x="533" y="199"/>
                    </a:lnTo>
                    <a:lnTo>
                      <a:pt x="534" y="201"/>
                    </a:lnTo>
                    <a:lnTo>
                      <a:pt x="532" y="200"/>
                    </a:lnTo>
                    <a:lnTo>
                      <a:pt x="530" y="200"/>
                    </a:lnTo>
                    <a:lnTo>
                      <a:pt x="531" y="202"/>
                    </a:lnTo>
                    <a:lnTo>
                      <a:pt x="532" y="203"/>
                    </a:lnTo>
                    <a:lnTo>
                      <a:pt x="529" y="203"/>
                    </a:lnTo>
                    <a:lnTo>
                      <a:pt x="527" y="202"/>
                    </a:lnTo>
                    <a:lnTo>
                      <a:pt x="526" y="200"/>
                    </a:lnTo>
                    <a:lnTo>
                      <a:pt x="525" y="198"/>
                    </a:lnTo>
                    <a:lnTo>
                      <a:pt x="523" y="197"/>
                    </a:lnTo>
                    <a:lnTo>
                      <a:pt x="521" y="197"/>
                    </a:lnTo>
                    <a:lnTo>
                      <a:pt x="522" y="199"/>
                    </a:lnTo>
                    <a:lnTo>
                      <a:pt x="523" y="201"/>
                    </a:lnTo>
                    <a:lnTo>
                      <a:pt x="525" y="201"/>
                    </a:lnTo>
                    <a:lnTo>
                      <a:pt x="527" y="202"/>
                    </a:lnTo>
                    <a:lnTo>
                      <a:pt x="528" y="204"/>
                    </a:lnTo>
                    <a:lnTo>
                      <a:pt x="529" y="206"/>
                    </a:lnTo>
                    <a:lnTo>
                      <a:pt x="527" y="205"/>
                    </a:lnTo>
                    <a:lnTo>
                      <a:pt x="525" y="204"/>
                    </a:lnTo>
                    <a:lnTo>
                      <a:pt x="526" y="206"/>
                    </a:lnTo>
                    <a:lnTo>
                      <a:pt x="527" y="208"/>
                    </a:lnTo>
                    <a:lnTo>
                      <a:pt x="528" y="211"/>
                    </a:lnTo>
                    <a:lnTo>
                      <a:pt x="529" y="213"/>
                    </a:lnTo>
                    <a:lnTo>
                      <a:pt x="527" y="213"/>
                    </a:lnTo>
                    <a:lnTo>
                      <a:pt x="524" y="212"/>
                    </a:lnTo>
                    <a:lnTo>
                      <a:pt x="522" y="211"/>
                    </a:lnTo>
                    <a:lnTo>
                      <a:pt x="520" y="210"/>
                    </a:lnTo>
                    <a:lnTo>
                      <a:pt x="521" y="212"/>
                    </a:lnTo>
                    <a:lnTo>
                      <a:pt x="522" y="214"/>
                    </a:lnTo>
                    <a:lnTo>
                      <a:pt x="523" y="216"/>
                    </a:lnTo>
                    <a:lnTo>
                      <a:pt x="524" y="218"/>
                    </a:lnTo>
                    <a:lnTo>
                      <a:pt x="522" y="217"/>
                    </a:lnTo>
                    <a:lnTo>
                      <a:pt x="518" y="217"/>
                    </a:lnTo>
                    <a:lnTo>
                      <a:pt x="520" y="219"/>
                    </a:lnTo>
                    <a:lnTo>
                      <a:pt x="521" y="220"/>
                    </a:lnTo>
                    <a:lnTo>
                      <a:pt x="518" y="220"/>
                    </a:lnTo>
                    <a:lnTo>
                      <a:pt x="516" y="219"/>
                    </a:lnTo>
                    <a:lnTo>
                      <a:pt x="514" y="218"/>
                    </a:lnTo>
                    <a:lnTo>
                      <a:pt x="512" y="218"/>
                    </a:lnTo>
                    <a:lnTo>
                      <a:pt x="513" y="220"/>
                    </a:lnTo>
                    <a:lnTo>
                      <a:pt x="514" y="222"/>
                    </a:lnTo>
                    <a:lnTo>
                      <a:pt x="512" y="221"/>
                    </a:lnTo>
                    <a:lnTo>
                      <a:pt x="509" y="220"/>
                    </a:lnTo>
                    <a:lnTo>
                      <a:pt x="507" y="219"/>
                    </a:lnTo>
                    <a:lnTo>
                      <a:pt x="505" y="219"/>
                    </a:lnTo>
                    <a:lnTo>
                      <a:pt x="506" y="221"/>
                    </a:lnTo>
                    <a:lnTo>
                      <a:pt x="507" y="223"/>
                    </a:lnTo>
                    <a:lnTo>
                      <a:pt x="509" y="223"/>
                    </a:lnTo>
                    <a:lnTo>
                      <a:pt x="511" y="224"/>
                    </a:lnTo>
                    <a:lnTo>
                      <a:pt x="512" y="227"/>
                    </a:lnTo>
                    <a:lnTo>
                      <a:pt x="513" y="229"/>
                    </a:lnTo>
                    <a:lnTo>
                      <a:pt x="511" y="228"/>
                    </a:lnTo>
                    <a:lnTo>
                      <a:pt x="509" y="228"/>
                    </a:lnTo>
                    <a:lnTo>
                      <a:pt x="510" y="230"/>
                    </a:lnTo>
                    <a:lnTo>
                      <a:pt x="511" y="231"/>
                    </a:lnTo>
                    <a:lnTo>
                      <a:pt x="509" y="231"/>
                    </a:lnTo>
                    <a:lnTo>
                      <a:pt x="506" y="230"/>
                    </a:lnTo>
                    <a:lnTo>
                      <a:pt x="504" y="229"/>
                    </a:lnTo>
                    <a:lnTo>
                      <a:pt x="501" y="229"/>
                    </a:lnTo>
                    <a:lnTo>
                      <a:pt x="502" y="230"/>
                    </a:lnTo>
                    <a:lnTo>
                      <a:pt x="504" y="233"/>
                    </a:lnTo>
                    <a:lnTo>
                      <a:pt x="505" y="235"/>
                    </a:lnTo>
                    <a:lnTo>
                      <a:pt x="506" y="236"/>
                    </a:lnTo>
                    <a:lnTo>
                      <a:pt x="504" y="236"/>
                    </a:lnTo>
                    <a:lnTo>
                      <a:pt x="501" y="235"/>
                    </a:lnTo>
                    <a:lnTo>
                      <a:pt x="502" y="237"/>
                    </a:lnTo>
                    <a:lnTo>
                      <a:pt x="504" y="239"/>
                    </a:lnTo>
                    <a:lnTo>
                      <a:pt x="500" y="238"/>
                    </a:lnTo>
                    <a:lnTo>
                      <a:pt x="498" y="237"/>
                    </a:lnTo>
                    <a:lnTo>
                      <a:pt x="499" y="239"/>
                    </a:lnTo>
                    <a:lnTo>
                      <a:pt x="500" y="241"/>
                    </a:lnTo>
                    <a:lnTo>
                      <a:pt x="498" y="241"/>
                    </a:lnTo>
                    <a:lnTo>
                      <a:pt x="496" y="240"/>
                    </a:lnTo>
                    <a:lnTo>
                      <a:pt x="495" y="238"/>
                    </a:lnTo>
                    <a:lnTo>
                      <a:pt x="494" y="236"/>
                    </a:lnTo>
                    <a:lnTo>
                      <a:pt x="492" y="235"/>
                    </a:lnTo>
                    <a:lnTo>
                      <a:pt x="489" y="235"/>
                    </a:lnTo>
                    <a:lnTo>
                      <a:pt x="490" y="237"/>
                    </a:lnTo>
                    <a:lnTo>
                      <a:pt x="491" y="239"/>
                    </a:lnTo>
                    <a:lnTo>
                      <a:pt x="494" y="239"/>
                    </a:lnTo>
                    <a:lnTo>
                      <a:pt x="496" y="240"/>
                    </a:lnTo>
                    <a:lnTo>
                      <a:pt x="497" y="242"/>
                    </a:lnTo>
                    <a:lnTo>
                      <a:pt x="498" y="245"/>
                    </a:lnTo>
                    <a:lnTo>
                      <a:pt x="496" y="244"/>
                    </a:lnTo>
                    <a:lnTo>
                      <a:pt x="494" y="242"/>
                    </a:lnTo>
                    <a:lnTo>
                      <a:pt x="495" y="245"/>
                    </a:lnTo>
                    <a:lnTo>
                      <a:pt x="496" y="247"/>
                    </a:lnTo>
                    <a:lnTo>
                      <a:pt x="493" y="247"/>
                    </a:lnTo>
                    <a:lnTo>
                      <a:pt x="491" y="246"/>
                    </a:lnTo>
                    <a:lnTo>
                      <a:pt x="492" y="248"/>
                    </a:lnTo>
                    <a:lnTo>
                      <a:pt x="493" y="250"/>
                    </a:lnTo>
                    <a:lnTo>
                      <a:pt x="491" y="249"/>
                    </a:lnTo>
                    <a:lnTo>
                      <a:pt x="489" y="248"/>
                    </a:lnTo>
                    <a:lnTo>
                      <a:pt x="490" y="250"/>
                    </a:lnTo>
                    <a:lnTo>
                      <a:pt x="491" y="252"/>
                    </a:lnTo>
                    <a:lnTo>
                      <a:pt x="492" y="254"/>
                    </a:lnTo>
                    <a:lnTo>
                      <a:pt x="493" y="256"/>
                    </a:lnTo>
                    <a:lnTo>
                      <a:pt x="491" y="255"/>
                    </a:lnTo>
                    <a:lnTo>
                      <a:pt x="488" y="255"/>
                    </a:lnTo>
                    <a:lnTo>
                      <a:pt x="489" y="257"/>
                    </a:lnTo>
                    <a:lnTo>
                      <a:pt x="490" y="258"/>
                    </a:lnTo>
                    <a:lnTo>
                      <a:pt x="488" y="258"/>
                    </a:lnTo>
                    <a:lnTo>
                      <a:pt x="485" y="257"/>
                    </a:lnTo>
                    <a:lnTo>
                      <a:pt x="483" y="256"/>
                    </a:lnTo>
                    <a:lnTo>
                      <a:pt x="481" y="256"/>
                    </a:lnTo>
                    <a:lnTo>
                      <a:pt x="481" y="258"/>
                    </a:lnTo>
                    <a:lnTo>
                      <a:pt x="483" y="261"/>
                    </a:lnTo>
                    <a:lnTo>
                      <a:pt x="484" y="263"/>
                    </a:lnTo>
                    <a:lnTo>
                      <a:pt x="485" y="264"/>
                    </a:lnTo>
                    <a:lnTo>
                      <a:pt x="482" y="264"/>
                    </a:lnTo>
                    <a:lnTo>
                      <a:pt x="480" y="263"/>
                    </a:lnTo>
                    <a:lnTo>
                      <a:pt x="481" y="265"/>
                    </a:lnTo>
                    <a:lnTo>
                      <a:pt x="482" y="267"/>
                    </a:lnTo>
                    <a:lnTo>
                      <a:pt x="480" y="266"/>
                    </a:lnTo>
                    <a:lnTo>
                      <a:pt x="478" y="266"/>
                    </a:lnTo>
                    <a:lnTo>
                      <a:pt x="479" y="267"/>
                    </a:lnTo>
                    <a:lnTo>
                      <a:pt x="480" y="269"/>
                    </a:lnTo>
                    <a:lnTo>
                      <a:pt x="478" y="269"/>
                    </a:lnTo>
                    <a:lnTo>
                      <a:pt x="475" y="268"/>
                    </a:lnTo>
                    <a:lnTo>
                      <a:pt x="476" y="270"/>
                    </a:lnTo>
                    <a:lnTo>
                      <a:pt x="477" y="272"/>
                    </a:lnTo>
                    <a:lnTo>
                      <a:pt x="475" y="271"/>
                    </a:lnTo>
                    <a:lnTo>
                      <a:pt x="473" y="271"/>
                    </a:lnTo>
                    <a:lnTo>
                      <a:pt x="474" y="272"/>
                    </a:lnTo>
                    <a:lnTo>
                      <a:pt x="475" y="274"/>
                    </a:lnTo>
                    <a:lnTo>
                      <a:pt x="473" y="274"/>
                    </a:lnTo>
                    <a:lnTo>
                      <a:pt x="471" y="273"/>
                    </a:lnTo>
                    <a:lnTo>
                      <a:pt x="472" y="275"/>
                    </a:lnTo>
                    <a:lnTo>
                      <a:pt x="473" y="278"/>
                    </a:lnTo>
                    <a:lnTo>
                      <a:pt x="471" y="277"/>
                    </a:lnTo>
                    <a:lnTo>
                      <a:pt x="467" y="277"/>
                    </a:lnTo>
                    <a:lnTo>
                      <a:pt x="468" y="279"/>
                    </a:lnTo>
                    <a:lnTo>
                      <a:pt x="470" y="280"/>
                    </a:lnTo>
                    <a:lnTo>
                      <a:pt x="467" y="280"/>
                    </a:lnTo>
                    <a:lnTo>
                      <a:pt x="465" y="279"/>
                    </a:lnTo>
                    <a:lnTo>
                      <a:pt x="466" y="281"/>
                    </a:lnTo>
                    <a:lnTo>
                      <a:pt x="467" y="283"/>
                    </a:lnTo>
                    <a:lnTo>
                      <a:pt x="465" y="282"/>
                    </a:lnTo>
                    <a:lnTo>
                      <a:pt x="463" y="282"/>
                    </a:lnTo>
                    <a:lnTo>
                      <a:pt x="464" y="284"/>
                    </a:lnTo>
                    <a:lnTo>
                      <a:pt x="465" y="286"/>
                    </a:lnTo>
                    <a:lnTo>
                      <a:pt x="463" y="285"/>
                    </a:lnTo>
                    <a:lnTo>
                      <a:pt x="460" y="284"/>
                    </a:lnTo>
                    <a:lnTo>
                      <a:pt x="462" y="286"/>
                    </a:lnTo>
                    <a:lnTo>
                      <a:pt x="462" y="288"/>
                    </a:lnTo>
                    <a:lnTo>
                      <a:pt x="460" y="288"/>
                    </a:lnTo>
                    <a:lnTo>
                      <a:pt x="458" y="287"/>
                    </a:lnTo>
                    <a:lnTo>
                      <a:pt x="457" y="285"/>
                    </a:lnTo>
                    <a:lnTo>
                      <a:pt x="456" y="283"/>
                    </a:lnTo>
                    <a:lnTo>
                      <a:pt x="454" y="282"/>
                    </a:lnTo>
                    <a:lnTo>
                      <a:pt x="450" y="282"/>
                    </a:lnTo>
                    <a:lnTo>
                      <a:pt x="451" y="284"/>
                    </a:lnTo>
                    <a:lnTo>
                      <a:pt x="454" y="286"/>
                    </a:lnTo>
                    <a:lnTo>
                      <a:pt x="456" y="286"/>
                    </a:lnTo>
                    <a:lnTo>
                      <a:pt x="458" y="287"/>
                    </a:lnTo>
                    <a:lnTo>
                      <a:pt x="459" y="289"/>
                    </a:lnTo>
                    <a:lnTo>
                      <a:pt x="460" y="291"/>
                    </a:lnTo>
                    <a:lnTo>
                      <a:pt x="458" y="290"/>
                    </a:lnTo>
                    <a:lnTo>
                      <a:pt x="456" y="289"/>
                    </a:lnTo>
                    <a:lnTo>
                      <a:pt x="457" y="291"/>
                    </a:lnTo>
                    <a:lnTo>
                      <a:pt x="458" y="294"/>
                    </a:lnTo>
                    <a:lnTo>
                      <a:pt x="459" y="296"/>
                    </a:lnTo>
                    <a:lnTo>
                      <a:pt x="460" y="298"/>
                    </a:lnTo>
                    <a:lnTo>
                      <a:pt x="458" y="297"/>
                    </a:lnTo>
                    <a:lnTo>
                      <a:pt x="455" y="297"/>
                    </a:lnTo>
                    <a:lnTo>
                      <a:pt x="452" y="296"/>
                    </a:lnTo>
                    <a:lnTo>
                      <a:pt x="450" y="295"/>
                    </a:lnTo>
                    <a:lnTo>
                      <a:pt x="451" y="297"/>
                    </a:lnTo>
                    <a:lnTo>
                      <a:pt x="452" y="299"/>
                    </a:lnTo>
                    <a:lnTo>
                      <a:pt x="454" y="301"/>
                    </a:lnTo>
                    <a:lnTo>
                      <a:pt x="455" y="303"/>
                    </a:lnTo>
                    <a:lnTo>
                      <a:pt x="452" y="302"/>
                    </a:lnTo>
                    <a:lnTo>
                      <a:pt x="450" y="302"/>
                    </a:lnTo>
                    <a:lnTo>
                      <a:pt x="451" y="304"/>
                    </a:lnTo>
                    <a:lnTo>
                      <a:pt x="452" y="305"/>
                    </a:lnTo>
                    <a:lnTo>
                      <a:pt x="450" y="305"/>
                    </a:lnTo>
                    <a:lnTo>
                      <a:pt x="447" y="304"/>
                    </a:lnTo>
                    <a:lnTo>
                      <a:pt x="448" y="306"/>
                    </a:lnTo>
                    <a:lnTo>
                      <a:pt x="450" y="308"/>
                    </a:lnTo>
                    <a:lnTo>
                      <a:pt x="447" y="307"/>
                    </a:lnTo>
                    <a:lnTo>
                      <a:pt x="445" y="307"/>
                    </a:lnTo>
                    <a:lnTo>
                      <a:pt x="446" y="309"/>
                    </a:lnTo>
                    <a:lnTo>
                      <a:pt x="447" y="312"/>
                    </a:lnTo>
                    <a:lnTo>
                      <a:pt x="445" y="311"/>
                    </a:lnTo>
                    <a:lnTo>
                      <a:pt x="443" y="309"/>
                    </a:lnTo>
                    <a:lnTo>
                      <a:pt x="444" y="312"/>
                    </a:lnTo>
                    <a:lnTo>
                      <a:pt x="445" y="314"/>
                    </a:lnTo>
                    <a:lnTo>
                      <a:pt x="443" y="313"/>
                    </a:lnTo>
                    <a:lnTo>
                      <a:pt x="440" y="313"/>
                    </a:lnTo>
                    <a:lnTo>
                      <a:pt x="442" y="315"/>
                    </a:lnTo>
                    <a:lnTo>
                      <a:pt x="443" y="317"/>
                    </a:lnTo>
                    <a:lnTo>
                      <a:pt x="440" y="316"/>
                    </a:lnTo>
                    <a:lnTo>
                      <a:pt x="438" y="315"/>
                    </a:lnTo>
                    <a:lnTo>
                      <a:pt x="435" y="315"/>
                    </a:lnTo>
                    <a:lnTo>
                      <a:pt x="433" y="314"/>
                    </a:lnTo>
                    <a:lnTo>
                      <a:pt x="434" y="316"/>
                    </a:lnTo>
                    <a:lnTo>
                      <a:pt x="435" y="318"/>
                    </a:lnTo>
                    <a:lnTo>
                      <a:pt x="437" y="320"/>
                    </a:lnTo>
                    <a:lnTo>
                      <a:pt x="438" y="322"/>
                    </a:lnTo>
                    <a:lnTo>
                      <a:pt x="435" y="321"/>
                    </a:lnTo>
                    <a:lnTo>
                      <a:pt x="432" y="320"/>
                    </a:lnTo>
                    <a:lnTo>
                      <a:pt x="431" y="319"/>
                    </a:lnTo>
                    <a:lnTo>
                      <a:pt x="430" y="317"/>
                    </a:lnTo>
                    <a:lnTo>
                      <a:pt x="428" y="316"/>
                    </a:lnTo>
                    <a:lnTo>
                      <a:pt x="426" y="316"/>
                    </a:lnTo>
                    <a:lnTo>
                      <a:pt x="427" y="317"/>
                    </a:lnTo>
                    <a:lnTo>
                      <a:pt x="428" y="319"/>
                    </a:lnTo>
                    <a:lnTo>
                      <a:pt x="430" y="320"/>
                    </a:lnTo>
                    <a:lnTo>
                      <a:pt x="432" y="320"/>
                    </a:lnTo>
                    <a:lnTo>
                      <a:pt x="434" y="322"/>
                    </a:lnTo>
                    <a:lnTo>
                      <a:pt x="435" y="324"/>
                    </a:lnTo>
                    <a:lnTo>
                      <a:pt x="432" y="324"/>
                    </a:lnTo>
                    <a:lnTo>
                      <a:pt x="430" y="323"/>
                    </a:lnTo>
                    <a:lnTo>
                      <a:pt x="431" y="325"/>
                    </a:lnTo>
                    <a:lnTo>
                      <a:pt x="432" y="328"/>
                    </a:lnTo>
                    <a:lnTo>
                      <a:pt x="430" y="327"/>
                    </a:lnTo>
                    <a:lnTo>
                      <a:pt x="428" y="327"/>
                    </a:lnTo>
                    <a:lnTo>
                      <a:pt x="429" y="329"/>
                    </a:lnTo>
                    <a:lnTo>
                      <a:pt x="430" y="330"/>
                    </a:lnTo>
                    <a:lnTo>
                      <a:pt x="428" y="330"/>
                    </a:lnTo>
                    <a:lnTo>
                      <a:pt x="425" y="329"/>
                    </a:lnTo>
                    <a:lnTo>
                      <a:pt x="427" y="331"/>
                    </a:lnTo>
                    <a:lnTo>
                      <a:pt x="428" y="333"/>
                    </a:lnTo>
                    <a:lnTo>
                      <a:pt x="427" y="333"/>
                    </a:lnTo>
                    <a:lnTo>
                      <a:pt x="425" y="332"/>
                    </a:lnTo>
                    <a:lnTo>
                      <a:pt x="424" y="332"/>
                    </a:lnTo>
                    <a:lnTo>
                      <a:pt x="423" y="332"/>
                    </a:lnTo>
                    <a:lnTo>
                      <a:pt x="422" y="330"/>
                    </a:lnTo>
                    <a:lnTo>
                      <a:pt x="421" y="328"/>
                    </a:lnTo>
                    <a:lnTo>
                      <a:pt x="423" y="329"/>
                    </a:lnTo>
                    <a:lnTo>
                      <a:pt x="425" y="329"/>
                    </a:lnTo>
                    <a:lnTo>
                      <a:pt x="425" y="327"/>
                    </a:lnTo>
                    <a:lnTo>
                      <a:pt x="423" y="324"/>
                    </a:lnTo>
                    <a:lnTo>
                      <a:pt x="422" y="323"/>
                    </a:lnTo>
                    <a:lnTo>
                      <a:pt x="421" y="321"/>
                    </a:lnTo>
                    <a:lnTo>
                      <a:pt x="418" y="320"/>
                    </a:lnTo>
                    <a:lnTo>
                      <a:pt x="416" y="319"/>
                    </a:lnTo>
                    <a:lnTo>
                      <a:pt x="415" y="318"/>
                    </a:lnTo>
                    <a:lnTo>
                      <a:pt x="413" y="316"/>
                    </a:lnTo>
                    <a:lnTo>
                      <a:pt x="411" y="315"/>
                    </a:lnTo>
                    <a:lnTo>
                      <a:pt x="409" y="315"/>
                    </a:lnTo>
                    <a:lnTo>
                      <a:pt x="410" y="316"/>
                    </a:lnTo>
                    <a:lnTo>
                      <a:pt x="411" y="318"/>
                    </a:lnTo>
                    <a:lnTo>
                      <a:pt x="412" y="320"/>
                    </a:lnTo>
                    <a:lnTo>
                      <a:pt x="413" y="322"/>
                    </a:lnTo>
                    <a:lnTo>
                      <a:pt x="411" y="321"/>
                    </a:lnTo>
                    <a:lnTo>
                      <a:pt x="409" y="321"/>
                    </a:lnTo>
                    <a:lnTo>
                      <a:pt x="410" y="323"/>
                    </a:lnTo>
                    <a:lnTo>
                      <a:pt x="411" y="325"/>
                    </a:lnTo>
                    <a:lnTo>
                      <a:pt x="412" y="328"/>
                    </a:lnTo>
                    <a:lnTo>
                      <a:pt x="413" y="329"/>
                    </a:lnTo>
                    <a:lnTo>
                      <a:pt x="414" y="331"/>
                    </a:lnTo>
                    <a:lnTo>
                      <a:pt x="415" y="333"/>
                    </a:lnTo>
                    <a:lnTo>
                      <a:pt x="418" y="334"/>
                    </a:lnTo>
                    <a:lnTo>
                      <a:pt x="421" y="334"/>
                    </a:lnTo>
                    <a:lnTo>
                      <a:pt x="422" y="336"/>
                    </a:lnTo>
                    <a:lnTo>
                      <a:pt x="423" y="338"/>
                    </a:lnTo>
                    <a:lnTo>
                      <a:pt x="421" y="338"/>
                    </a:lnTo>
                    <a:lnTo>
                      <a:pt x="418" y="337"/>
                    </a:lnTo>
                    <a:lnTo>
                      <a:pt x="420" y="339"/>
                    </a:lnTo>
                    <a:lnTo>
                      <a:pt x="421" y="341"/>
                    </a:lnTo>
                    <a:lnTo>
                      <a:pt x="418" y="340"/>
                    </a:lnTo>
                    <a:lnTo>
                      <a:pt x="415" y="340"/>
                    </a:lnTo>
                    <a:lnTo>
                      <a:pt x="416" y="341"/>
                    </a:lnTo>
                    <a:lnTo>
                      <a:pt x="418" y="344"/>
                    </a:lnTo>
                    <a:lnTo>
                      <a:pt x="415" y="344"/>
                    </a:lnTo>
                    <a:lnTo>
                      <a:pt x="413" y="342"/>
                    </a:lnTo>
                    <a:lnTo>
                      <a:pt x="414" y="345"/>
                    </a:lnTo>
                    <a:lnTo>
                      <a:pt x="415" y="347"/>
                    </a:lnTo>
                    <a:lnTo>
                      <a:pt x="417" y="349"/>
                    </a:lnTo>
                    <a:lnTo>
                      <a:pt x="417" y="351"/>
                    </a:lnTo>
                    <a:lnTo>
                      <a:pt x="415" y="350"/>
                    </a:lnTo>
                    <a:lnTo>
                      <a:pt x="413" y="349"/>
                    </a:lnTo>
                    <a:lnTo>
                      <a:pt x="411" y="349"/>
                    </a:lnTo>
                    <a:lnTo>
                      <a:pt x="408" y="348"/>
                    </a:lnTo>
                    <a:lnTo>
                      <a:pt x="410" y="350"/>
                    </a:lnTo>
                    <a:lnTo>
                      <a:pt x="411" y="352"/>
                    </a:lnTo>
                    <a:lnTo>
                      <a:pt x="408" y="351"/>
                    </a:lnTo>
                    <a:lnTo>
                      <a:pt x="406" y="351"/>
                    </a:lnTo>
                    <a:lnTo>
                      <a:pt x="407" y="353"/>
                    </a:lnTo>
                    <a:lnTo>
                      <a:pt x="408" y="355"/>
                    </a:lnTo>
                    <a:lnTo>
                      <a:pt x="410" y="357"/>
                    </a:lnTo>
                    <a:lnTo>
                      <a:pt x="411" y="358"/>
                    </a:lnTo>
                    <a:lnTo>
                      <a:pt x="408" y="358"/>
                    </a:lnTo>
                    <a:lnTo>
                      <a:pt x="406" y="357"/>
                    </a:lnTo>
                    <a:lnTo>
                      <a:pt x="407" y="359"/>
                    </a:lnTo>
                    <a:lnTo>
                      <a:pt x="408" y="362"/>
                    </a:lnTo>
                    <a:lnTo>
                      <a:pt x="406" y="361"/>
                    </a:lnTo>
                    <a:lnTo>
                      <a:pt x="404" y="361"/>
                    </a:lnTo>
                    <a:lnTo>
                      <a:pt x="405" y="363"/>
                    </a:lnTo>
                    <a:lnTo>
                      <a:pt x="406" y="365"/>
                    </a:lnTo>
                    <a:lnTo>
                      <a:pt x="404" y="364"/>
                    </a:lnTo>
                    <a:lnTo>
                      <a:pt x="401" y="363"/>
                    </a:lnTo>
                    <a:lnTo>
                      <a:pt x="398" y="363"/>
                    </a:lnTo>
                    <a:lnTo>
                      <a:pt x="396" y="362"/>
                    </a:lnTo>
                    <a:lnTo>
                      <a:pt x="397" y="364"/>
                    </a:lnTo>
                    <a:lnTo>
                      <a:pt x="398" y="366"/>
                    </a:lnTo>
                    <a:lnTo>
                      <a:pt x="399" y="368"/>
                    </a:lnTo>
                    <a:lnTo>
                      <a:pt x="400" y="370"/>
                    </a:lnTo>
                    <a:lnTo>
                      <a:pt x="398" y="369"/>
                    </a:lnTo>
                    <a:lnTo>
                      <a:pt x="396" y="369"/>
                    </a:lnTo>
                    <a:lnTo>
                      <a:pt x="397" y="371"/>
                    </a:lnTo>
                    <a:lnTo>
                      <a:pt x="398" y="372"/>
                    </a:lnTo>
                    <a:lnTo>
                      <a:pt x="396" y="372"/>
                    </a:lnTo>
                    <a:lnTo>
                      <a:pt x="394" y="371"/>
                    </a:lnTo>
                    <a:lnTo>
                      <a:pt x="395" y="373"/>
                    </a:lnTo>
                    <a:lnTo>
                      <a:pt x="396" y="375"/>
                    </a:lnTo>
                    <a:lnTo>
                      <a:pt x="394" y="374"/>
                    </a:lnTo>
                    <a:lnTo>
                      <a:pt x="391" y="374"/>
                    </a:lnTo>
                    <a:lnTo>
                      <a:pt x="390" y="372"/>
                    </a:lnTo>
                    <a:lnTo>
                      <a:pt x="389" y="370"/>
                    </a:lnTo>
                    <a:lnTo>
                      <a:pt x="387" y="370"/>
                    </a:lnTo>
                    <a:lnTo>
                      <a:pt x="384" y="369"/>
                    </a:lnTo>
                    <a:lnTo>
                      <a:pt x="385" y="371"/>
                    </a:lnTo>
                    <a:lnTo>
                      <a:pt x="387" y="373"/>
                    </a:lnTo>
                    <a:lnTo>
                      <a:pt x="389" y="373"/>
                    </a:lnTo>
                    <a:lnTo>
                      <a:pt x="391" y="374"/>
                    </a:lnTo>
                    <a:lnTo>
                      <a:pt x="393" y="376"/>
                    </a:lnTo>
                    <a:lnTo>
                      <a:pt x="394" y="378"/>
                    </a:lnTo>
                    <a:lnTo>
                      <a:pt x="391" y="378"/>
                    </a:lnTo>
                    <a:lnTo>
                      <a:pt x="389" y="376"/>
                    </a:lnTo>
                    <a:lnTo>
                      <a:pt x="390" y="379"/>
                    </a:lnTo>
                    <a:lnTo>
                      <a:pt x="391" y="381"/>
                    </a:lnTo>
                    <a:lnTo>
                      <a:pt x="389" y="381"/>
                    </a:lnTo>
                    <a:lnTo>
                      <a:pt x="387" y="380"/>
                    </a:lnTo>
                    <a:lnTo>
                      <a:pt x="388" y="382"/>
                    </a:lnTo>
                    <a:lnTo>
                      <a:pt x="389" y="384"/>
                    </a:lnTo>
                    <a:lnTo>
                      <a:pt x="387" y="383"/>
                    </a:lnTo>
                    <a:lnTo>
                      <a:pt x="384" y="383"/>
                    </a:lnTo>
                    <a:lnTo>
                      <a:pt x="382" y="381"/>
                    </a:lnTo>
                    <a:lnTo>
                      <a:pt x="381" y="379"/>
                    </a:lnTo>
                    <a:lnTo>
                      <a:pt x="379" y="378"/>
                    </a:lnTo>
                    <a:lnTo>
                      <a:pt x="377" y="378"/>
                    </a:lnTo>
                    <a:lnTo>
                      <a:pt x="378" y="380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84" y="383"/>
                    </a:lnTo>
                    <a:lnTo>
                      <a:pt x="385" y="384"/>
                    </a:lnTo>
                    <a:lnTo>
                      <a:pt x="387" y="386"/>
                    </a:lnTo>
                    <a:lnTo>
                      <a:pt x="388" y="388"/>
                    </a:lnTo>
                    <a:lnTo>
                      <a:pt x="389" y="390"/>
                    </a:lnTo>
                    <a:lnTo>
                      <a:pt x="387" y="390"/>
                    </a:lnTo>
                    <a:lnTo>
                      <a:pt x="383" y="389"/>
                    </a:lnTo>
                    <a:lnTo>
                      <a:pt x="381" y="388"/>
                    </a:lnTo>
                    <a:lnTo>
                      <a:pt x="379" y="388"/>
                    </a:lnTo>
                    <a:lnTo>
                      <a:pt x="380" y="390"/>
                    </a:lnTo>
                    <a:lnTo>
                      <a:pt x="381" y="392"/>
                    </a:lnTo>
                    <a:lnTo>
                      <a:pt x="379" y="391"/>
                    </a:lnTo>
                    <a:lnTo>
                      <a:pt x="377" y="390"/>
                    </a:lnTo>
                    <a:lnTo>
                      <a:pt x="374" y="390"/>
                    </a:lnTo>
                    <a:lnTo>
                      <a:pt x="372" y="389"/>
                    </a:lnTo>
                    <a:lnTo>
                      <a:pt x="373" y="391"/>
                    </a:lnTo>
                    <a:lnTo>
                      <a:pt x="375" y="394"/>
                    </a:lnTo>
                    <a:lnTo>
                      <a:pt x="375" y="394"/>
                    </a:lnTo>
                    <a:lnTo>
                      <a:pt x="377" y="395"/>
                    </a:lnTo>
                    <a:lnTo>
                      <a:pt x="378" y="395"/>
                    </a:lnTo>
                    <a:lnTo>
                      <a:pt x="379" y="395"/>
                    </a:lnTo>
                    <a:lnTo>
                      <a:pt x="380" y="397"/>
                    </a:lnTo>
                    <a:lnTo>
                      <a:pt x="381" y="399"/>
                    </a:lnTo>
                    <a:lnTo>
                      <a:pt x="379" y="398"/>
                    </a:lnTo>
                    <a:lnTo>
                      <a:pt x="377" y="398"/>
                    </a:lnTo>
                    <a:lnTo>
                      <a:pt x="378" y="400"/>
                    </a:lnTo>
                    <a:lnTo>
                      <a:pt x="379" y="402"/>
                    </a:lnTo>
                    <a:lnTo>
                      <a:pt x="377" y="401"/>
                    </a:lnTo>
                    <a:lnTo>
                      <a:pt x="375" y="400"/>
                    </a:lnTo>
                    <a:lnTo>
                      <a:pt x="376" y="402"/>
                    </a:lnTo>
                    <a:lnTo>
                      <a:pt x="377" y="404"/>
                    </a:lnTo>
                    <a:lnTo>
                      <a:pt x="375" y="404"/>
                    </a:lnTo>
                    <a:lnTo>
                      <a:pt x="372" y="403"/>
                    </a:lnTo>
                    <a:lnTo>
                      <a:pt x="369" y="402"/>
                    </a:lnTo>
                    <a:lnTo>
                      <a:pt x="367" y="402"/>
                    </a:lnTo>
                    <a:lnTo>
                      <a:pt x="368" y="404"/>
                    </a:lnTo>
                    <a:lnTo>
                      <a:pt x="369" y="406"/>
                    </a:lnTo>
                    <a:lnTo>
                      <a:pt x="371" y="408"/>
                    </a:lnTo>
                    <a:lnTo>
                      <a:pt x="372" y="409"/>
                    </a:lnTo>
                    <a:lnTo>
                      <a:pt x="369" y="409"/>
                    </a:lnTo>
                    <a:lnTo>
                      <a:pt x="367" y="408"/>
                    </a:lnTo>
                    <a:lnTo>
                      <a:pt x="368" y="411"/>
                    </a:lnTo>
                    <a:lnTo>
                      <a:pt x="369" y="413"/>
                    </a:lnTo>
                    <a:lnTo>
                      <a:pt x="367" y="413"/>
                    </a:lnTo>
                    <a:lnTo>
                      <a:pt x="365" y="412"/>
                    </a:lnTo>
                    <a:lnTo>
                      <a:pt x="366" y="414"/>
                    </a:lnTo>
                    <a:lnTo>
                      <a:pt x="367" y="416"/>
                    </a:lnTo>
                    <a:lnTo>
                      <a:pt x="365" y="415"/>
                    </a:lnTo>
                    <a:lnTo>
                      <a:pt x="362" y="415"/>
                    </a:lnTo>
                    <a:lnTo>
                      <a:pt x="364" y="417"/>
                    </a:lnTo>
                    <a:lnTo>
                      <a:pt x="365" y="418"/>
                    </a:lnTo>
                    <a:lnTo>
                      <a:pt x="362" y="418"/>
                    </a:lnTo>
                    <a:lnTo>
                      <a:pt x="360" y="417"/>
                    </a:lnTo>
                    <a:lnTo>
                      <a:pt x="361" y="419"/>
                    </a:lnTo>
                    <a:lnTo>
                      <a:pt x="362" y="421"/>
                    </a:lnTo>
                    <a:lnTo>
                      <a:pt x="360" y="421"/>
                    </a:lnTo>
                    <a:lnTo>
                      <a:pt x="358" y="420"/>
                    </a:lnTo>
                    <a:lnTo>
                      <a:pt x="359" y="422"/>
                    </a:lnTo>
                    <a:lnTo>
                      <a:pt x="360" y="424"/>
                    </a:lnTo>
                    <a:lnTo>
                      <a:pt x="358" y="423"/>
                    </a:lnTo>
                    <a:lnTo>
                      <a:pt x="356" y="423"/>
                    </a:lnTo>
                    <a:lnTo>
                      <a:pt x="355" y="421"/>
                    </a:lnTo>
                    <a:lnTo>
                      <a:pt x="352" y="419"/>
                    </a:lnTo>
                    <a:lnTo>
                      <a:pt x="350" y="418"/>
                    </a:lnTo>
                    <a:lnTo>
                      <a:pt x="348" y="418"/>
                    </a:lnTo>
                    <a:lnTo>
                      <a:pt x="349" y="420"/>
                    </a:lnTo>
                    <a:lnTo>
                      <a:pt x="350" y="422"/>
                    </a:lnTo>
                    <a:lnTo>
                      <a:pt x="354" y="422"/>
                    </a:lnTo>
                    <a:lnTo>
                      <a:pt x="356" y="423"/>
                    </a:lnTo>
                    <a:lnTo>
                      <a:pt x="357" y="425"/>
                    </a:lnTo>
                    <a:lnTo>
                      <a:pt x="358" y="426"/>
                    </a:lnTo>
                    <a:lnTo>
                      <a:pt x="356" y="426"/>
                    </a:lnTo>
                    <a:lnTo>
                      <a:pt x="354" y="425"/>
                    </a:lnTo>
                    <a:lnTo>
                      <a:pt x="354" y="428"/>
                    </a:lnTo>
                    <a:lnTo>
                      <a:pt x="356" y="430"/>
                    </a:lnTo>
                    <a:lnTo>
                      <a:pt x="357" y="432"/>
                    </a:lnTo>
                    <a:lnTo>
                      <a:pt x="358" y="434"/>
                    </a:lnTo>
                    <a:lnTo>
                      <a:pt x="356" y="433"/>
                    </a:lnTo>
                    <a:lnTo>
                      <a:pt x="354" y="433"/>
                    </a:lnTo>
                    <a:lnTo>
                      <a:pt x="350" y="432"/>
                    </a:lnTo>
                    <a:lnTo>
                      <a:pt x="348" y="432"/>
                    </a:lnTo>
                    <a:lnTo>
                      <a:pt x="349" y="433"/>
                    </a:lnTo>
                    <a:lnTo>
                      <a:pt x="350" y="435"/>
                    </a:lnTo>
                    <a:lnTo>
                      <a:pt x="352" y="437"/>
                    </a:lnTo>
                    <a:lnTo>
                      <a:pt x="354" y="439"/>
                    </a:lnTo>
                    <a:lnTo>
                      <a:pt x="350" y="438"/>
                    </a:lnTo>
                    <a:lnTo>
                      <a:pt x="348" y="438"/>
                    </a:lnTo>
                    <a:lnTo>
                      <a:pt x="349" y="440"/>
                    </a:lnTo>
                    <a:lnTo>
                      <a:pt x="350" y="442"/>
                    </a:lnTo>
                    <a:lnTo>
                      <a:pt x="348" y="441"/>
                    </a:lnTo>
                    <a:lnTo>
                      <a:pt x="346" y="441"/>
                    </a:lnTo>
                    <a:lnTo>
                      <a:pt x="347" y="442"/>
                    </a:lnTo>
                    <a:lnTo>
                      <a:pt x="348" y="445"/>
                    </a:lnTo>
                    <a:lnTo>
                      <a:pt x="346" y="445"/>
                    </a:lnTo>
                    <a:lnTo>
                      <a:pt x="344" y="444"/>
                    </a:lnTo>
                    <a:lnTo>
                      <a:pt x="341" y="444"/>
                    </a:lnTo>
                    <a:lnTo>
                      <a:pt x="339" y="442"/>
                    </a:lnTo>
                    <a:lnTo>
                      <a:pt x="340" y="445"/>
                    </a:lnTo>
                    <a:lnTo>
                      <a:pt x="341" y="447"/>
                    </a:lnTo>
                    <a:lnTo>
                      <a:pt x="343" y="449"/>
                    </a:lnTo>
                    <a:lnTo>
                      <a:pt x="344" y="450"/>
                    </a:lnTo>
                    <a:lnTo>
                      <a:pt x="341" y="450"/>
                    </a:lnTo>
                    <a:lnTo>
                      <a:pt x="339" y="449"/>
                    </a:lnTo>
                    <a:lnTo>
                      <a:pt x="340" y="451"/>
                    </a:lnTo>
                    <a:lnTo>
                      <a:pt x="341" y="453"/>
                    </a:lnTo>
                    <a:lnTo>
                      <a:pt x="339" y="453"/>
                    </a:lnTo>
                    <a:lnTo>
                      <a:pt x="337" y="452"/>
                    </a:lnTo>
                    <a:lnTo>
                      <a:pt x="338" y="454"/>
                    </a:lnTo>
                    <a:lnTo>
                      <a:pt x="339" y="456"/>
                    </a:lnTo>
                    <a:lnTo>
                      <a:pt x="337" y="455"/>
                    </a:lnTo>
                    <a:lnTo>
                      <a:pt x="334" y="455"/>
                    </a:lnTo>
                    <a:lnTo>
                      <a:pt x="335" y="457"/>
                    </a:lnTo>
                    <a:lnTo>
                      <a:pt x="337" y="458"/>
                    </a:lnTo>
                    <a:lnTo>
                      <a:pt x="334" y="458"/>
                    </a:lnTo>
                    <a:lnTo>
                      <a:pt x="332" y="458"/>
                    </a:lnTo>
                    <a:lnTo>
                      <a:pt x="333" y="459"/>
                    </a:lnTo>
                    <a:lnTo>
                      <a:pt x="334" y="462"/>
                    </a:lnTo>
                    <a:lnTo>
                      <a:pt x="332" y="462"/>
                    </a:lnTo>
                    <a:lnTo>
                      <a:pt x="329" y="461"/>
                    </a:lnTo>
                    <a:lnTo>
                      <a:pt x="331" y="463"/>
                    </a:lnTo>
                    <a:lnTo>
                      <a:pt x="332" y="465"/>
                    </a:lnTo>
                    <a:lnTo>
                      <a:pt x="330" y="464"/>
                    </a:lnTo>
                    <a:lnTo>
                      <a:pt x="327" y="464"/>
                    </a:lnTo>
                    <a:lnTo>
                      <a:pt x="328" y="466"/>
                    </a:lnTo>
                    <a:lnTo>
                      <a:pt x="330" y="468"/>
                    </a:lnTo>
                    <a:lnTo>
                      <a:pt x="327" y="467"/>
                    </a:lnTo>
                    <a:lnTo>
                      <a:pt x="325" y="467"/>
                    </a:lnTo>
                    <a:lnTo>
                      <a:pt x="326" y="468"/>
                    </a:lnTo>
                    <a:lnTo>
                      <a:pt x="327" y="470"/>
                    </a:lnTo>
                    <a:lnTo>
                      <a:pt x="325" y="470"/>
                    </a:lnTo>
                    <a:lnTo>
                      <a:pt x="323" y="469"/>
                    </a:lnTo>
                    <a:lnTo>
                      <a:pt x="324" y="471"/>
                    </a:lnTo>
                    <a:lnTo>
                      <a:pt x="325" y="473"/>
                    </a:lnTo>
                    <a:lnTo>
                      <a:pt x="323" y="473"/>
                    </a:lnTo>
                    <a:lnTo>
                      <a:pt x="321" y="472"/>
                    </a:lnTo>
                    <a:lnTo>
                      <a:pt x="319" y="470"/>
                    </a:lnTo>
                    <a:lnTo>
                      <a:pt x="317" y="468"/>
                    </a:lnTo>
                    <a:lnTo>
                      <a:pt x="315" y="468"/>
                    </a:lnTo>
                    <a:lnTo>
                      <a:pt x="313" y="467"/>
                    </a:lnTo>
                    <a:lnTo>
                      <a:pt x="314" y="469"/>
                    </a:lnTo>
                    <a:lnTo>
                      <a:pt x="315" y="471"/>
                    </a:lnTo>
                    <a:lnTo>
                      <a:pt x="318" y="472"/>
                    </a:lnTo>
                    <a:lnTo>
                      <a:pt x="321" y="472"/>
                    </a:lnTo>
                    <a:lnTo>
                      <a:pt x="322" y="474"/>
                    </a:lnTo>
                    <a:lnTo>
                      <a:pt x="323" y="476"/>
                    </a:lnTo>
                    <a:lnTo>
                      <a:pt x="321" y="475"/>
                    </a:lnTo>
                    <a:lnTo>
                      <a:pt x="318" y="475"/>
                    </a:lnTo>
                    <a:lnTo>
                      <a:pt x="319" y="476"/>
                    </a:lnTo>
                    <a:lnTo>
                      <a:pt x="321" y="479"/>
                    </a:lnTo>
                    <a:lnTo>
                      <a:pt x="322" y="481"/>
                    </a:lnTo>
                    <a:lnTo>
                      <a:pt x="323" y="483"/>
                    </a:lnTo>
                    <a:lnTo>
                      <a:pt x="321" y="483"/>
                    </a:lnTo>
                    <a:lnTo>
                      <a:pt x="318" y="482"/>
                    </a:lnTo>
                    <a:lnTo>
                      <a:pt x="315" y="481"/>
                    </a:lnTo>
                    <a:lnTo>
                      <a:pt x="313" y="481"/>
                    </a:lnTo>
                    <a:lnTo>
                      <a:pt x="311" y="481"/>
                    </a:lnTo>
                    <a:lnTo>
                      <a:pt x="309" y="480"/>
                    </a:lnTo>
                    <a:lnTo>
                      <a:pt x="310" y="482"/>
                    </a:lnTo>
                    <a:lnTo>
                      <a:pt x="311" y="484"/>
                    </a:lnTo>
                    <a:lnTo>
                      <a:pt x="312" y="484"/>
                    </a:lnTo>
                    <a:lnTo>
                      <a:pt x="313" y="484"/>
                    </a:lnTo>
                    <a:lnTo>
                      <a:pt x="315" y="485"/>
                    </a:lnTo>
                    <a:lnTo>
                      <a:pt x="316" y="485"/>
                    </a:lnTo>
                    <a:lnTo>
                      <a:pt x="317" y="487"/>
                    </a:lnTo>
                    <a:lnTo>
                      <a:pt x="318" y="488"/>
                    </a:lnTo>
                    <a:lnTo>
                      <a:pt x="316" y="488"/>
                    </a:lnTo>
                    <a:lnTo>
                      <a:pt x="313" y="487"/>
                    </a:lnTo>
                    <a:lnTo>
                      <a:pt x="315" y="489"/>
                    </a:lnTo>
                    <a:lnTo>
                      <a:pt x="316" y="491"/>
                    </a:lnTo>
                    <a:lnTo>
                      <a:pt x="314" y="491"/>
                    </a:lnTo>
                    <a:lnTo>
                      <a:pt x="311" y="490"/>
                    </a:lnTo>
                    <a:lnTo>
                      <a:pt x="312" y="492"/>
                    </a:lnTo>
                    <a:lnTo>
                      <a:pt x="314" y="495"/>
                    </a:lnTo>
                    <a:lnTo>
                      <a:pt x="311" y="493"/>
                    </a:lnTo>
                    <a:lnTo>
                      <a:pt x="309" y="493"/>
                    </a:lnTo>
                    <a:lnTo>
                      <a:pt x="310" y="496"/>
                    </a:lnTo>
                    <a:lnTo>
                      <a:pt x="311" y="497"/>
                    </a:lnTo>
                    <a:lnTo>
                      <a:pt x="309" y="497"/>
                    </a:lnTo>
                    <a:lnTo>
                      <a:pt x="307" y="496"/>
                    </a:lnTo>
                    <a:lnTo>
                      <a:pt x="308" y="498"/>
                    </a:lnTo>
                    <a:lnTo>
                      <a:pt x="309" y="500"/>
                    </a:lnTo>
                    <a:lnTo>
                      <a:pt x="307" y="500"/>
                    </a:lnTo>
                    <a:lnTo>
                      <a:pt x="305" y="499"/>
                    </a:lnTo>
                    <a:lnTo>
                      <a:pt x="306" y="501"/>
                    </a:lnTo>
                    <a:lnTo>
                      <a:pt x="307" y="503"/>
                    </a:lnTo>
                    <a:lnTo>
                      <a:pt x="305" y="502"/>
                    </a:lnTo>
                    <a:lnTo>
                      <a:pt x="302" y="502"/>
                    </a:lnTo>
                    <a:lnTo>
                      <a:pt x="304" y="504"/>
                    </a:lnTo>
                    <a:lnTo>
                      <a:pt x="305" y="505"/>
                    </a:lnTo>
                    <a:lnTo>
                      <a:pt x="302" y="505"/>
                    </a:lnTo>
                    <a:lnTo>
                      <a:pt x="299" y="505"/>
                    </a:lnTo>
                    <a:lnTo>
                      <a:pt x="301" y="506"/>
                    </a:lnTo>
                    <a:lnTo>
                      <a:pt x="302" y="508"/>
                    </a:lnTo>
                    <a:lnTo>
                      <a:pt x="299" y="508"/>
                    </a:lnTo>
                    <a:lnTo>
                      <a:pt x="297" y="507"/>
                    </a:lnTo>
                    <a:lnTo>
                      <a:pt x="298" y="509"/>
                    </a:lnTo>
                    <a:lnTo>
                      <a:pt x="300" y="512"/>
                    </a:lnTo>
                    <a:lnTo>
                      <a:pt x="297" y="511"/>
                    </a:lnTo>
                    <a:lnTo>
                      <a:pt x="295" y="511"/>
                    </a:lnTo>
                    <a:lnTo>
                      <a:pt x="296" y="513"/>
                    </a:lnTo>
                    <a:lnTo>
                      <a:pt x="297" y="515"/>
                    </a:lnTo>
                    <a:lnTo>
                      <a:pt x="295" y="514"/>
                    </a:lnTo>
                    <a:lnTo>
                      <a:pt x="293" y="514"/>
                    </a:lnTo>
                    <a:lnTo>
                      <a:pt x="294" y="516"/>
                    </a:lnTo>
                    <a:lnTo>
                      <a:pt x="295" y="517"/>
                    </a:lnTo>
                    <a:lnTo>
                      <a:pt x="293" y="517"/>
                    </a:lnTo>
                    <a:lnTo>
                      <a:pt x="291" y="516"/>
                    </a:lnTo>
                    <a:lnTo>
                      <a:pt x="292" y="518"/>
                    </a:lnTo>
                    <a:lnTo>
                      <a:pt x="293" y="520"/>
                    </a:lnTo>
                    <a:lnTo>
                      <a:pt x="291" y="520"/>
                    </a:lnTo>
                    <a:lnTo>
                      <a:pt x="289" y="519"/>
                    </a:lnTo>
                    <a:lnTo>
                      <a:pt x="290" y="521"/>
                    </a:lnTo>
                    <a:lnTo>
                      <a:pt x="291" y="523"/>
                    </a:lnTo>
                    <a:lnTo>
                      <a:pt x="289" y="522"/>
                    </a:lnTo>
                    <a:lnTo>
                      <a:pt x="287" y="522"/>
                    </a:lnTo>
                    <a:lnTo>
                      <a:pt x="284" y="520"/>
                    </a:lnTo>
                    <a:lnTo>
                      <a:pt x="283" y="518"/>
                    </a:lnTo>
                    <a:lnTo>
                      <a:pt x="281" y="518"/>
                    </a:lnTo>
                    <a:lnTo>
                      <a:pt x="279" y="517"/>
                    </a:lnTo>
                    <a:lnTo>
                      <a:pt x="277" y="516"/>
                    </a:lnTo>
                    <a:lnTo>
                      <a:pt x="276" y="514"/>
                    </a:lnTo>
                    <a:lnTo>
                      <a:pt x="274" y="513"/>
                    </a:lnTo>
                    <a:lnTo>
                      <a:pt x="272" y="513"/>
                    </a:lnTo>
                    <a:lnTo>
                      <a:pt x="269" y="511"/>
                    </a:lnTo>
                    <a:lnTo>
                      <a:pt x="268" y="508"/>
                    </a:lnTo>
                    <a:lnTo>
                      <a:pt x="266" y="508"/>
                    </a:lnTo>
                    <a:lnTo>
                      <a:pt x="264" y="508"/>
                    </a:lnTo>
                    <a:lnTo>
                      <a:pt x="265" y="509"/>
                    </a:lnTo>
                    <a:lnTo>
                      <a:pt x="266" y="512"/>
                    </a:lnTo>
                    <a:lnTo>
                      <a:pt x="268" y="513"/>
                    </a:lnTo>
                    <a:lnTo>
                      <a:pt x="272" y="513"/>
                    </a:lnTo>
                    <a:lnTo>
                      <a:pt x="273" y="515"/>
                    </a:lnTo>
                    <a:lnTo>
                      <a:pt x="274" y="517"/>
                    </a:lnTo>
                    <a:lnTo>
                      <a:pt x="276" y="517"/>
                    </a:lnTo>
                    <a:lnTo>
                      <a:pt x="279" y="517"/>
                    </a:lnTo>
                    <a:lnTo>
                      <a:pt x="280" y="519"/>
                    </a:lnTo>
                    <a:lnTo>
                      <a:pt x="281" y="521"/>
                    </a:lnTo>
                    <a:lnTo>
                      <a:pt x="283" y="522"/>
                    </a:lnTo>
                    <a:lnTo>
                      <a:pt x="287" y="522"/>
                    </a:lnTo>
                    <a:lnTo>
                      <a:pt x="288" y="524"/>
                    </a:lnTo>
                    <a:lnTo>
                      <a:pt x="289" y="526"/>
                    </a:lnTo>
                    <a:lnTo>
                      <a:pt x="287" y="525"/>
                    </a:lnTo>
                    <a:lnTo>
                      <a:pt x="283" y="525"/>
                    </a:lnTo>
                    <a:lnTo>
                      <a:pt x="285" y="526"/>
                    </a:lnTo>
                    <a:lnTo>
                      <a:pt x="287" y="529"/>
                    </a:lnTo>
                    <a:lnTo>
                      <a:pt x="284" y="529"/>
                    </a:lnTo>
                    <a:lnTo>
                      <a:pt x="281" y="528"/>
                    </a:lnTo>
                    <a:lnTo>
                      <a:pt x="282" y="530"/>
                    </a:lnTo>
                    <a:lnTo>
                      <a:pt x="284" y="532"/>
                    </a:lnTo>
                    <a:lnTo>
                      <a:pt x="282" y="532"/>
                    </a:lnTo>
                    <a:lnTo>
                      <a:pt x="279" y="531"/>
                    </a:lnTo>
                    <a:lnTo>
                      <a:pt x="277" y="531"/>
                    </a:lnTo>
                    <a:lnTo>
                      <a:pt x="275" y="530"/>
                    </a:lnTo>
                    <a:lnTo>
                      <a:pt x="276" y="532"/>
                    </a:lnTo>
                    <a:lnTo>
                      <a:pt x="277" y="534"/>
                    </a:lnTo>
                    <a:lnTo>
                      <a:pt x="278" y="536"/>
                    </a:lnTo>
                    <a:lnTo>
                      <a:pt x="280" y="537"/>
                    </a:lnTo>
                    <a:lnTo>
                      <a:pt x="277" y="537"/>
                    </a:lnTo>
                    <a:lnTo>
                      <a:pt x="275" y="537"/>
                    </a:lnTo>
                    <a:lnTo>
                      <a:pt x="276" y="538"/>
                    </a:lnTo>
                    <a:lnTo>
                      <a:pt x="277" y="540"/>
                    </a:lnTo>
                    <a:lnTo>
                      <a:pt x="275" y="540"/>
                    </a:lnTo>
                    <a:lnTo>
                      <a:pt x="273" y="539"/>
                    </a:lnTo>
                    <a:lnTo>
                      <a:pt x="274" y="541"/>
                    </a:lnTo>
                    <a:lnTo>
                      <a:pt x="275" y="543"/>
                    </a:lnTo>
                    <a:lnTo>
                      <a:pt x="273" y="543"/>
                    </a:lnTo>
                    <a:lnTo>
                      <a:pt x="271" y="542"/>
                    </a:lnTo>
                    <a:lnTo>
                      <a:pt x="269" y="540"/>
                    </a:lnTo>
                    <a:lnTo>
                      <a:pt x="267" y="539"/>
                    </a:lnTo>
                    <a:lnTo>
                      <a:pt x="265" y="538"/>
                    </a:lnTo>
                    <a:lnTo>
                      <a:pt x="263" y="538"/>
                    </a:lnTo>
                    <a:lnTo>
                      <a:pt x="264" y="539"/>
                    </a:lnTo>
                    <a:lnTo>
                      <a:pt x="265" y="541"/>
                    </a:lnTo>
                    <a:lnTo>
                      <a:pt x="268" y="542"/>
                    </a:lnTo>
                    <a:lnTo>
                      <a:pt x="271" y="542"/>
                    </a:lnTo>
                    <a:lnTo>
                      <a:pt x="272" y="545"/>
                    </a:lnTo>
                    <a:lnTo>
                      <a:pt x="273" y="547"/>
                    </a:lnTo>
                    <a:lnTo>
                      <a:pt x="275" y="549"/>
                    </a:lnTo>
                    <a:lnTo>
                      <a:pt x="276" y="550"/>
                    </a:lnTo>
                    <a:lnTo>
                      <a:pt x="273" y="550"/>
                    </a:lnTo>
                    <a:lnTo>
                      <a:pt x="271" y="549"/>
                    </a:lnTo>
                    <a:lnTo>
                      <a:pt x="272" y="551"/>
                    </a:lnTo>
                    <a:lnTo>
                      <a:pt x="273" y="553"/>
                    </a:lnTo>
                    <a:lnTo>
                      <a:pt x="268" y="552"/>
                    </a:lnTo>
                    <a:lnTo>
                      <a:pt x="266" y="552"/>
                    </a:lnTo>
                    <a:lnTo>
                      <a:pt x="263" y="551"/>
                    </a:lnTo>
                    <a:lnTo>
                      <a:pt x="262" y="550"/>
                    </a:lnTo>
                    <a:lnTo>
                      <a:pt x="261" y="548"/>
                    </a:lnTo>
                    <a:lnTo>
                      <a:pt x="263" y="548"/>
                    </a:lnTo>
                    <a:lnTo>
                      <a:pt x="266" y="549"/>
                    </a:lnTo>
                    <a:lnTo>
                      <a:pt x="264" y="547"/>
                    </a:lnTo>
                    <a:lnTo>
                      <a:pt x="263" y="545"/>
                    </a:lnTo>
                    <a:lnTo>
                      <a:pt x="261" y="545"/>
                    </a:lnTo>
                    <a:lnTo>
                      <a:pt x="259" y="543"/>
                    </a:lnTo>
                    <a:lnTo>
                      <a:pt x="256" y="543"/>
                    </a:lnTo>
                    <a:lnTo>
                      <a:pt x="254" y="542"/>
                    </a:lnTo>
                    <a:lnTo>
                      <a:pt x="252" y="541"/>
                    </a:lnTo>
                    <a:lnTo>
                      <a:pt x="251" y="539"/>
                    </a:lnTo>
                    <a:lnTo>
                      <a:pt x="248" y="538"/>
                    </a:lnTo>
                    <a:lnTo>
                      <a:pt x="246" y="538"/>
                    </a:lnTo>
                    <a:lnTo>
                      <a:pt x="247" y="540"/>
                    </a:lnTo>
                    <a:lnTo>
                      <a:pt x="248" y="542"/>
                    </a:lnTo>
                    <a:lnTo>
                      <a:pt x="251" y="542"/>
                    </a:lnTo>
                    <a:lnTo>
                      <a:pt x="254" y="542"/>
                    </a:lnTo>
                    <a:lnTo>
                      <a:pt x="255" y="545"/>
                    </a:lnTo>
                    <a:lnTo>
                      <a:pt x="256" y="547"/>
                    </a:lnTo>
                    <a:lnTo>
                      <a:pt x="258" y="549"/>
                    </a:lnTo>
                    <a:lnTo>
                      <a:pt x="259" y="551"/>
                    </a:lnTo>
                    <a:lnTo>
                      <a:pt x="261" y="551"/>
                    </a:lnTo>
                    <a:lnTo>
                      <a:pt x="263" y="551"/>
                    </a:lnTo>
                    <a:lnTo>
                      <a:pt x="265" y="553"/>
                    </a:lnTo>
                    <a:lnTo>
                      <a:pt x="266" y="555"/>
                    </a:lnTo>
                    <a:lnTo>
                      <a:pt x="267" y="557"/>
                    </a:lnTo>
                    <a:lnTo>
                      <a:pt x="268" y="558"/>
                    </a:lnTo>
                    <a:lnTo>
                      <a:pt x="266" y="558"/>
                    </a:lnTo>
                    <a:lnTo>
                      <a:pt x="264" y="558"/>
                    </a:lnTo>
                    <a:lnTo>
                      <a:pt x="265" y="559"/>
                    </a:lnTo>
                    <a:lnTo>
                      <a:pt x="266" y="562"/>
                    </a:lnTo>
                    <a:lnTo>
                      <a:pt x="264" y="562"/>
                    </a:lnTo>
                    <a:lnTo>
                      <a:pt x="262" y="561"/>
                    </a:lnTo>
                    <a:lnTo>
                      <a:pt x="263" y="563"/>
                    </a:lnTo>
                    <a:lnTo>
                      <a:pt x="264" y="565"/>
                    </a:lnTo>
                    <a:lnTo>
                      <a:pt x="262" y="565"/>
                    </a:lnTo>
                    <a:lnTo>
                      <a:pt x="259" y="564"/>
                    </a:lnTo>
                    <a:lnTo>
                      <a:pt x="258" y="562"/>
                    </a:lnTo>
                    <a:lnTo>
                      <a:pt x="257" y="561"/>
                    </a:lnTo>
                    <a:lnTo>
                      <a:pt x="255" y="559"/>
                    </a:lnTo>
                    <a:lnTo>
                      <a:pt x="251" y="559"/>
                    </a:lnTo>
                    <a:lnTo>
                      <a:pt x="254" y="562"/>
                    </a:lnTo>
                    <a:lnTo>
                      <a:pt x="255" y="563"/>
                    </a:lnTo>
                    <a:lnTo>
                      <a:pt x="256" y="564"/>
                    </a:lnTo>
                    <a:lnTo>
                      <a:pt x="257" y="564"/>
                    </a:lnTo>
                    <a:lnTo>
                      <a:pt x="259" y="564"/>
                    </a:lnTo>
                    <a:lnTo>
                      <a:pt x="259" y="564"/>
                    </a:lnTo>
                    <a:lnTo>
                      <a:pt x="261" y="566"/>
                    </a:lnTo>
                    <a:lnTo>
                      <a:pt x="262" y="568"/>
                    </a:lnTo>
                    <a:lnTo>
                      <a:pt x="260" y="567"/>
                    </a:lnTo>
                    <a:lnTo>
                      <a:pt x="257" y="567"/>
                    </a:lnTo>
                    <a:lnTo>
                      <a:pt x="259" y="569"/>
                    </a:lnTo>
                    <a:lnTo>
                      <a:pt x="260" y="570"/>
                    </a:lnTo>
                    <a:lnTo>
                      <a:pt x="258" y="570"/>
                    </a:lnTo>
                    <a:lnTo>
                      <a:pt x="255" y="570"/>
                    </a:lnTo>
                    <a:lnTo>
                      <a:pt x="252" y="569"/>
                    </a:lnTo>
                    <a:lnTo>
                      <a:pt x="250" y="569"/>
                    </a:lnTo>
                    <a:lnTo>
                      <a:pt x="251" y="571"/>
                    </a:lnTo>
                    <a:lnTo>
                      <a:pt x="252" y="572"/>
                    </a:lnTo>
                    <a:lnTo>
                      <a:pt x="250" y="572"/>
                    </a:lnTo>
                    <a:lnTo>
                      <a:pt x="248" y="572"/>
                    </a:lnTo>
                    <a:lnTo>
                      <a:pt x="249" y="573"/>
                    </a:lnTo>
                    <a:lnTo>
                      <a:pt x="250" y="575"/>
                    </a:lnTo>
                    <a:lnTo>
                      <a:pt x="251" y="575"/>
                    </a:lnTo>
                    <a:lnTo>
                      <a:pt x="252" y="576"/>
                    </a:lnTo>
                    <a:lnTo>
                      <a:pt x="255" y="576"/>
                    </a:lnTo>
                    <a:lnTo>
                      <a:pt x="256" y="576"/>
                    </a:lnTo>
                    <a:lnTo>
                      <a:pt x="257" y="579"/>
                    </a:lnTo>
                    <a:lnTo>
                      <a:pt x="258" y="580"/>
                    </a:lnTo>
                    <a:lnTo>
                      <a:pt x="256" y="580"/>
                    </a:lnTo>
                    <a:lnTo>
                      <a:pt x="254" y="580"/>
                    </a:lnTo>
                    <a:lnTo>
                      <a:pt x="250" y="579"/>
                    </a:lnTo>
                    <a:lnTo>
                      <a:pt x="248" y="579"/>
                    </a:lnTo>
                    <a:lnTo>
                      <a:pt x="249" y="581"/>
                    </a:lnTo>
                    <a:lnTo>
                      <a:pt x="250" y="583"/>
                    </a:lnTo>
                    <a:lnTo>
                      <a:pt x="252" y="584"/>
                    </a:lnTo>
                    <a:lnTo>
                      <a:pt x="254" y="586"/>
                    </a:lnTo>
                    <a:lnTo>
                      <a:pt x="251" y="586"/>
                    </a:lnTo>
                    <a:lnTo>
                      <a:pt x="248" y="585"/>
                    </a:lnTo>
                    <a:lnTo>
                      <a:pt x="246" y="585"/>
                    </a:lnTo>
                    <a:lnTo>
                      <a:pt x="244" y="585"/>
                    </a:lnTo>
                    <a:lnTo>
                      <a:pt x="245" y="586"/>
                    </a:lnTo>
                    <a:lnTo>
                      <a:pt x="246" y="588"/>
                    </a:lnTo>
                    <a:lnTo>
                      <a:pt x="248" y="590"/>
                    </a:lnTo>
                    <a:lnTo>
                      <a:pt x="249" y="592"/>
                    </a:lnTo>
                    <a:lnTo>
                      <a:pt x="247" y="591"/>
                    </a:lnTo>
                    <a:lnTo>
                      <a:pt x="244" y="591"/>
                    </a:lnTo>
                    <a:lnTo>
                      <a:pt x="246" y="593"/>
                    </a:lnTo>
                    <a:lnTo>
                      <a:pt x="247" y="595"/>
                    </a:lnTo>
                    <a:lnTo>
                      <a:pt x="245" y="595"/>
                    </a:lnTo>
                    <a:lnTo>
                      <a:pt x="242" y="595"/>
                    </a:lnTo>
                    <a:lnTo>
                      <a:pt x="240" y="593"/>
                    </a:lnTo>
                    <a:lnTo>
                      <a:pt x="238" y="593"/>
                    </a:lnTo>
                    <a:lnTo>
                      <a:pt x="235" y="591"/>
                    </a:lnTo>
                    <a:lnTo>
                      <a:pt x="234" y="589"/>
                    </a:lnTo>
                    <a:lnTo>
                      <a:pt x="232" y="589"/>
                    </a:lnTo>
                    <a:lnTo>
                      <a:pt x="230" y="589"/>
                    </a:lnTo>
                    <a:lnTo>
                      <a:pt x="231" y="590"/>
                    </a:lnTo>
                    <a:lnTo>
                      <a:pt x="232" y="592"/>
                    </a:lnTo>
                    <a:lnTo>
                      <a:pt x="234" y="593"/>
                    </a:lnTo>
                    <a:lnTo>
                      <a:pt x="238" y="593"/>
                    </a:lnTo>
                    <a:lnTo>
                      <a:pt x="239" y="596"/>
                    </a:lnTo>
                    <a:lnTo>
                      <a:pt x="240" y="597"/>
                    </a:lnTo>
                    <a:lnTo>
                      <a:pt x="242" y="599"/>
                    </a:lnTo>
                    <a:lnTo>
                      <a:pt x="243" y="601"/>
                    </a:lnTo>
                    <a:lnTo>
                      <a:pt x="241" y="601"/>
                    </a:lnTo>
                    <a:lnTo>
                      <a:pt x="238" y="600"/>
                    </a:lnTo>
                    <a:lnTo>
                      <a:pt x="239" y="602"/>
                    </a:lnTo>
                    <a:lnTo>
                      <a:pt x="241" y="604"/>
                    </a:lnTo>
                    <a:lnTo>
                      <a:pt x="238" y="603"/>
                    </a:lnTo>
                    <a:lnTo>
                      <a:pt x="235" y="603"/>
                    </a:lnTo>
                    <a:lnTo>
                      <a:pt x="236" y="605"/>
                    </a:lnTo>
                    <a:lnTo>
                      <a:pt x="239" y="607"/>
                    </a:lnTo>
                    <a:lnTo>
                      <a:pt x="235" y="606"/>
                    </a:lnTo>
                    <a:lnTo>
                      <a:pt x="233" y="606"/>
                    </a:lnTo>
                    <a:lnTo>
                      <a:pt x="234" y="608"/>
                    </a:lnTo>
                    <a:lnTo>
                      <a:pt x="236" y="609"/>
                    </a:lnTo>
                    <a:lnTo>
                      <a:pt x="233" y="609"/>
                    </a:lnTo>
                    <a:lnTo>
                      <a:pt x="231" y="609"/>
                    </a:lnTo>
                    <a:lnTo>
                      <a:pt x="232" y="610"/>
                    </a:lnTo>
                    <a:lnTo>
                      <a:pt x="233" y="613"/>
                    </a:lnTo>
                    <a:lnTo>
                      <a:pt x="231" y="613"/>
                    </a:lnTo>
                    <a:lnTo>
                      <a:pt x="229" y="612"/>
                    </a:lnTo>
                    <a:lnTo>
                      <a:pt x="230" y="614"/>
                    </a:lnTo>
                    <a:lnTo>
                      <a:pt x="231" y="616"/>
                    </a:lnTo>
                    <a:lnTo>
                      <a:pt x="229" y="616"/>
                    </a:lnTo>
                    <a:lnTo>
                      <a:pt x="227" y="615"/>
                    </a:lnTo>
                    <a:lnTo>
                      <a:pt x="228" y="617"/>
                    </a:lnTo>
                    <a:lnTo>
                      <a:pt x="229" y="619"/>
                    </a:lnTo>
                    <a:lnTo>
                      <a:pt x="227" y="618"/>
                    </a:lnTo>
                    <a:lnTo>
                      <a:pt x="225" y="618"/>
                    </a:lnTo>
                    <a:lnTo>
                      <a:pt x="226" y="620"/>
                    </a:lnTo>
                    <a:lnTo>
                      <a:pt x="227" y="622"/>
                    </a:lnTo>
                    <a:lnTo>
                      <a:pt x="225" y="621"/>
                    </a:lnTo>
                    <a:lnTo>
                      <a:pt x="223" y="621"/>
                    </a:lnTo>
                    <a:lnTo>
                      <a:pt x="224" y="623"/>
                    </a:lnTo>
                    <a:lnTo>
                      <a:pt x="225" y="624"/>
                    </a:lnTo>
                    <a:lnTo>
                      <a:pt x="223" y="624"/>
                    </a:lnTo>
                    <a:lnTo>
                      <a:pt x="221" y="624"/>
                    </a:lnTo>
                    <a:lnTo>
                      <a:pt x="217" y="623"/>
                    </a:lnTo>
                    <a:lnTo>
                      <a:pt x="215" y="623"/>
                    </a:lnTo>
                    <a:lnTo>
                      <a:pt x="216" y="625"/>
                    </a:lnTo>
                    <a:lnTo>
                      <a:pt x="218" y="626"/>
                    </a:lnTo>
                    <a:lnTo>
                      <a:pt x="218" y="628"/>
                    </a:lnTo>
                    <a:lnTo>
                      <a:pt x="221" y="628"/>
                    </a:lnTo>
                    <a:lnTo>
                      <a:pt x="223" y="628"/>
                    </a:lnTo>
                    <a:lnTo>
                      <a:pt x="223" y="628"/>
                    </a:lnTo>
                    <a:lnTo>
                      <a:pt x="225" y="630"/>
                    </a:lnTo>
                    <a:lnTo>
                      <a:pt x="226" y="632"/>
                    </a:lnTo>
                    <a:lnTo>
                      <a:pt x="223" y="631"/>
                    </a:lnTo>
                    <a:lnTo>
                      <a:pt x="221" y="631"/>
                    </a:lnTo>
                    <a:lnTo>
                      <a:pt x="222" y="633"/>
                    </a:lnTo>
                    <a:lnTo>
                      <a:pt x="224" y="634"/>
                    </a:lnTo>
                    <a:lnTo>
                      <a:pt x="221" y="634"/>
                    </a:lnTo>
                    <a:lnTo>
                      <a:pt x="218" y="634"/>
                    </a:lnTo>
                    <a:lnTo>
                      <a:pt x="219" y="635"/>
                    </a:lnTo>
                    <a:lnTo>
                      <a:pt x="222" y="637"/>
                    </a:lnTo>
                    <a:lnTo>
                      <a:pt x="218" y="637"/>
                    </a:lnTo>
                    <a:lnTo>
                      <a:pt x="216" y="636"/>
                    </a:lnTo>
                    <a:lnTo>
                      <a:pt x="214" y="636"/>
                    </a:lnTo>
                    <a:lnTo>
                      <a:pt x="211" y="636"/>
                    </a:lnTo>
                    <a:lnTo>
                      <a:pt x="213" y="637"/>
                    </a:lnTo>
                    <a:lnTo>
                      <a:pt x="214" y="639"/>
                    </a:lnTo>
                    <a:lnTo>
                      <a:pt x="215" y="641"/>
                    </a:lnTo>
                    <a:lnTo>
                      <a:pt x="217" y="643"/>
                    </a:lnTo>
                    <a:lnTo>
                      <a:pt x="214" y="642"/>
                    </a:lnTo>
                    <a:lnTo>
                      <a:pt x="212" y="642"/>
                    </a:lnTo>
                    <a:lnTo>
                      <a:pt x="213" y="645"/>
                    </a:lnTo>
                    <a:lnTo>
                      <a:pt x="215" y="647"/>
                    </a:lnTo>
                    <a:lnTo>
                      <a:pt x="212" y="646"/>
                    </a:lnTo>
                    <a:lnTo>
                      <a:pt x="210" y="646"/>
                    </a:lnTo>
                    <a:lnTo>
                      <a:pt x="208" y="646"/>
                    </a:lnTo>
                    <a:lnTo>
                      <a:pt x="205" y="645"/>
                    </a:lnTo>
                    <a:lnTo>
                      <a:pt x="207" y="647"/>
                    </a:lnTo>
                    <a:lnTo>
                      <a:pt x="208" y="649"/>
                    </a:lnTo>
                    <a:lnTo>
                      <a:pt x="209" y="651"/>
                    </a:lnTo>
                    <a:lnTo>
                      <a:pt x="211" y="652"/>
                    </a:lnTo>
                    <a:lnTo>
                      <a:pt x="208" y="652"/>
                    </a:lnTo>
                    <a:lnTo>
                      <a:pt x="206" y="652"/>
                    </a:lnTo>
                    <a:lnTo>
                      <a:pt x="207" y="653"/>
                    </a:lnTo>
                    <a:lnTo>
                      <a:pt x="209" y="655"/>
                    </a:lnTo>
                    <a:lnTo>
                      <a:pt x="206" y="655"/>
                    </a:lnTo>
                    <a:lnTo>
                      <a:pt x="204" y="654"/>
                    </a:lnTo>
                    <a:lnTo>
                      <a:pt x="201" y="654"/>
                    </a:lnTo>
                    <a:lnTo>
                      <a:pt x="198" y="654"/>
                    </a:lnTo>
                    <a:lnTo>
                      <a:pt x="200" y="655"/>
                    </a:lnTo>
                    <a:lnTo>
                      <a:pt x="201" y="657"/>
                    </a:lnTo>
                    <a:lnTo>
                      <a:pt x="204" y="659"/>
                    </a:lnTo>
                    <a:lnTo>
                      <a:pt x="205" y="662"/>
                    </a:lnTo>
                    <a:lnTo>
                      <a:pt x="201" y="660"/>
                    </a:lnTo>
                    <a:lnTo>
                      <a:pt x="199" y="660"/>
                    </a:lnTo>
                    <a:lnTo>
                      <a:pt x="200" y="663"/>
                    </a:lnTo>
                    <a:lnTo>
                      <a:pt x="202" y="665"/>
                    </a:lnTo>
                    <a:lnTo>
                      <a:pt x="199" y="664"/>
                    </a:lnTo>
                    <a:lnTo>
                      <a:pt x="197" y="664"/>
                    </a:lnTo>
                    <a:lnTo>
                      <a:pt x="198" y="666"/>
                    </a:lnTo>
                    <a:lnTo>
                      <a:pt x="200" y="667"/>
                    </a:lnTo>
                    <a:lnTo>
                      <a:pt x="197" y="667"/>
                    </a:lnTo>
                    <a:lnTo>
                      <a:pt x="195" y="667"/>
                    </a:lnTo>
                    <a:lnTo>
                      <a:pt x="193" y="666"/>
                    </a:lnTo>
                    <a:lnTo>
                      <a:pt x="190" y="666"/>
                    </a:lnTo>
                    <a:lnTo>
                      <a:pt x="192" y="668"/>
                    </a:lnTo>
                    <a:lnTo>
                      <a:pt x="193" y="670"/>
                    </a:lnTo>
                    <a:lnTo>
                      <a:pt x="195" y="671"/>
                    </a:lnTo>
                    <a:lnTo>
                      <a:pt x="196" y="673"/>
                    </a:lnTo>
                    <a:lnTo>
                      <a:pt x="193" y="673"/>
                    </a:lnTo>
                    <a:lnTo>
                      <a:pt x="191" y="672"/>
                    </a:lnTo>
                    <a:lnTo>
                      <a:pt x="192" y="674"/>
                    </a:lnTo>
                    <a:lnTo>
                      <a:pt x="194" y="676"/>
                    </a:lnTo>
                    <a:lnTo>
                      <a:pt x="191" y="676"/>
                    </a:lnTo>
                    <a:lnTo>
                      <a:pt x="189" y="675"/>
                    </a:lnTo>
                    <a:lnTo>
                      <a:pt x="190" y="678"/>
                    </a:lnTo>
                    <a:lnTo>
                      <a:pt x="192" y="680"/>
                    </a:lnTo>
                    <a:lnTo>
                      <a:pt x="189" y="679"/>
                    </a:lnTo>
                    <a:lnTo>
                      <a:pt x="186" y="679"/>
                    </a:lnTo>
                    <a:lnTo>
                      <a:pt x="188" y="681"/>
                    </a:lnTo>
                    <a:lnTo>
                      <a:pt x="190" y="683"/>
                    </a:lnTo>
                    <a:lnTo>
                      <a:pt x="186" y="682"/>
                    </a:lnTo>
                    <a:lnTo>
                      <a:pt x="184" y="682"/>
                    </a:lnTo>
                    <a:lnTo>
                      <a:pt x="183" y="680"/>
                    </a:lnTo>
                    <a:lnTo>
                      <a:pt x="182" y="679"/>
                    </a:lnTo>
                    <a:lnTo>
                      <a:pt x="179" y="678"/>
                    </a:lnTo>
                    <a:lnTo>
                      <a:pt x="177" y="678"/>
                    </a:lnTo>
                    <a:lnTo>
                      <a:pt x="178" y="680"/>
                    </a:lnTo>
                    <a:lnTo>
                      <a:pt x="180" y="681"/>
                    </a:lnTo>
                    <a:lnTo>
                      <a:pt x="180" y="682"/>
                    </a:lnTo>
                    <a:lnTo>
                      <a:pt x="182" y="682"/>
                    </a:lnTo>
                    <a:lnTo>
                      <a:pt x="183" y="682"/>
                    </a:lnTo>
                    <a:lnTo>
                      <a:pt x="184" y="682"/>
                    </a:lnTo>
                    <a:lnTo>
                      <a:pt x="186" y="684"/>
                    </a:lnTo>
                    <a:lnTo>
                      <a:pt x="188" y="685"/>
                    </a:lnTo>
                    <a:lnTo>
                      <a:pt x="184" y="685"/>
                    </a:lnTo>
                    <a:lnTo>
                      <a:pt x="182" y="685"/>
                    </a:lnTo>
                    <a:lnTo>
                      <a:pt x="184" y="687"/>
                    </a:lnTo>
                    <a:lnTo>
                      <a:pt x="185" y="688"/>
                    </a:lnTo>
                    <a:lnTo>
                      <a:pt x="182" y="688"/>
                    </a:lnTo>
                    <a:lnTo>
                      <a:pt x="180" y="688"/>
                    </a:lnTo>
                    <a:lnTo>
                      <a:pt x="181" y="689"/>
                    </a:lnTo>
                    <a:lnTo>
                      <a:pt x="183" y="691"/>
                    </a:lnTo>
                    <a:lnTo>
                      <a:pt x="180" y="691"/>
                    </a:lnTo>
                    <a:lnTo>
                      <a:pt x="178" y="691"/>
                    </a:lnTo>
                    <a:lnTo>
                      <a:pt x="179" y="692"/>
                    </a:lnTo>
                    <a:lnTo>
                      <a:pt x="181" y="695"/>
                    </a:lnTo>
                    <a:lnTo>
                      <a:pt x="178" y="695"/>
                    </a:lnTo>
                    <a:lnTo>
                      <a:pt x="176" y="693"/>
                    </a:lnTo>
                    <a:lnTo>
                      <a:pt x="178" y="696"/>
                    </a:lnTo>
                    <a:lnTo>
                      <a:pt x="179" y="698"/>
                    </a:lnTo>
                    <a:lnTo>
                      <a:pt x="176" y="697"/>
                    </a:lnTo>
                    <a:lnTo>
                      <a:pt x="174" y="697"/>
                    </a:lnTo>
                    <a:lnTo>
                      <a:pt x="175" y="699"/>
                    </a:lnTo>
                    <a:lnTo>
                      <a:pt x="177" y="701"/>
                    </a:lnTo>
                    <a:lnTo>
                      <a:pt x="174" y="700"/>
                    </a:lnTo>
                    <a:lnTo>
                      <a:pt x="172" y="700"/>
                    </a:lnTo>
                    <a:lnTo>
                      <a:pt x="173" y="702"/>
                    </a:lnTo>
                    <a:lnTo>
                      <a:pt x="175" y="703"/>
                    </a:lnTo>
                    <a:lnTo>
                      <a:pt x="176" y="705"/>
                    </a:lnTo>
                    <a:lnTo>
                      <a:pt x="177" y="707"/>
                    </a:lnTo>
                    <a:lnTo>
                      <a:pt x="175" y="707"/>
                    </a:lnTo>
                    <a:lnTo>
                      <a:pt x="173" y="706"/>
                    </a:lnTo>
                    <a:lnTo>
                      <a:pt x="174" y="708"/>
                    </a:lnTo>
                    <a:lnTo>
                      <a:pt x="175" y="710"/>
                    </a:lnTo>
                    <a:lnTo>
                      <a:pt x="173" y="709"/>
                    </a:lnTo>
                    <a:lnTo>
                      <a:pt x="171" y="709"/>
                    </a:lnTo>
                    <a:lnTo>
                      <a:pt x="172" y="712"/>
                    </a:lnTo>
                    <a:lnTo>
                      <a:pt x="174" y="714"/>
                    </a:lnTo>
                    <a:lnTo>
                      <a:pt x="171" y="713"/>
                    </a:lnTo>
                    <a:lnTo>
                      <a:pt x="168" y="713"/>
                    </a:lnTo>
                    <a:lnTo>
                      <a:pt x="169" y="715"/>
                    </a:lnTo>
                    <a:lnTo>
                      <a:pt x="172" y="717"/>
                    </a:lnTo>
                    <a:lnTo>
                      <a:pt x="168" y="716"/>
                    </a:lnTo>
                    <a:lnTo>
                      <a:pt x="166" y="716"/>
                    </a:lnTo>
                    <a:lnTo>
                      <a:pt x="167" y="718"/>
                    </a:lnTo>
                    <a:lnTo>
                      <a:pt x="169" y="719"/>
                    </a:lnTo>
                    <a:lnTo>
                      <a:pt x="167" y="719"/>
                    </a:lnTo>
                    <a:lnTo>
                      <a:pt x="164" y="719"/>
                    </a:lnTo>
                    <a:lnTo>
                      <a:pt x="163" y="717"/>
                    </a:lnTo>
                    <a:lnTo>
                      <a:pt x="162" y="715"/>
                    </a:lnTo>
                    <a:lnTo>
                      <a:pt x="159" y="715"/>
                    </a:lnTo>
                    <a:lnTo>
                      <a:pt x="157" y="715"/>
                    </a:lnTo>
                    <a:lnTo>
                      <a:pt x="156" y="713"/>
                    </a:lnTo>
                    <a:lnTo>
                      <a:pt x="154" y="712"/>
                    </a:lnTo>
                    <a:lnTo>
                      <a:pt x="151" y="710"/>
                    </a:lnTo>
                    <a:lnTo>
                      <a:pt x="149" y="710"/>
                    </a:lnTo>
                    <a:lnTo>
                      <a:pt x="147" y="708"/>
                    </a:lnTo>
                    <a:lnTo>
                      <a:pt x="146" y="707"/>
                    </a:lnTo>
                    <a:lnTo>
                      <a:pt x="144" y="706"/>
                    </a:lnTo>
                    <a:lnTo>
                      <a:pt x="141" y="706"/>
                    </a:lnTo>
                    <a:lnTo>
                      <a:pt x="143" y="708"/>
                    </a:lnTo>
                    <a:lnTo>
                      <a:pt x="144" y="709"/>
                    </a:lnTo>
                    <a:lnTo>
                      <a:pt x="146" y="710"/>
                    </a:lnTo>
                    <a:lnTo>
                      <a:pt x="149" y="710"/>
                    </a:lnTo>
                    <a:lnTo>
                      <a:pt x="150" y="713"/>
                    </a:lnTo>
                    <a:lnTo>
                      <a:pt x="151" y="714"/>
                    </a:lnTo>
                    <a:lnTo>
                      <a:pt x="155" y="715"/>
                    </a:lnTo>
                    <a:lnTo>
                      <a:pt x="157" y="715"/>
                    </a:lnTo>
                    <a:lnTo>
                      <a:pt x="158" y="717"/>
                    </a:lnTo>
                    <a:lnTo>
                      <a:pt x="160" y="718"/>
                    </a:lnTo>
                    <a:lnTo>
                      <a:pt x="162" y="719"/>
                    </a:lnTo>
                    <a:lnTo>
                      <a:pt x="164" y="719"/>
                    </a:lnTo>
                    <a:lnTo>
                      <a:pt x="166" y="721"/>
                    </a:lnTo>
                    <a:lnTo>
                      <a:pt x="167" y="722"/>
                    </a:lnTo>
                    <a:lnTo>
                      <a:pt x="164" y="722"/>
                    </a:lnTo>
                    <a:lnTo>
                      <a:pt x="162" y="722"/>
                    </a:lnTo>
                    <a:lnTo>
                      <a:pt x="163" y="723"/>
                    </a:lnTo>
                    <a:lnTo>
                      <a:pt x="165" y="725"/>
                    </a:lnTo>
                    <a:lnTo>
                      <a:pt x="166" y="727"/>
                    </a:lnTo>
                    <a:lnTo>
                      <a:pt x="168" y="730"/>
                    </a:lnTo>
                    <a:lnTo>
                      <a:pt x="165" y="729"/>
                    </a:lnTo>
                    <a:lnTo>
                      <a:pt x="163" y="729"/>
                    </a:lnTo>
                    <a:lnTo>
                      <a:pt x="161" y="729"/>
                    </a:lnTo>
                    <a:lnTo>
                      <a:pt x="158" y="729"/>
                    </a:lnTo>
                    <a:lnTo>
                      <a:pt x="160" y="730"/>
                    </a:lnTo>
                    <a:lnTo>
                      <a:pt x="161" y="732"/>
                    </a:lnTo>
                    <a:lnTo>
                      <a:pt x="163" y="734"/>
                    </a:lnTo>
                    <a:lnTo>
                      <a:pt x="164" y="735"/>
                    </a:lnTo>
                    <a:lnTo>
                      <a:pt x="161" y="735"/>
                    </a:lnTo>
                    <a:lnTo>
                      <a:pt x="159" y="735"/>
                    </a:lnTo>
                    <a:lnTo>
                      <a:pt x="160" y="737"/>
                    </a:lnTo>
                    <a:lnTo>
                      <a:pt x="162" y="738"/>
                    </a:lnTo>
                    <a:lnTo>
                      <a:pt x="160" y="738"/>
                    </a:lnTo>
                    <a:lnTo>
                      <a:pt x="157" y="738"/>
                    </a:lnTo>
                    <a:lnTo>
                      <a:pt x="159" y="739"/>
                    </a:lnTo>
                    <a:lnTo>
                      <a:pt x="160" y="741"/>
                    </a:lnTo>
                    <a:lnTo>
                      <a:pt x="158" y="741"/>
                    </a:lnTo>
                    <a:lnTo>
                      <a:pt x="155" y="741"/>
                    </a:lnTo>
                    <a:lnTo>
                      <a:pt x="157" y="742"/>
                    </a:lnTo>
                    <a:lnTo>
                      <a:pt x="158" y="745"/>
                    </a:lnTo>
                    <a:lnTo>
                      <a:pt x="156" y="745"/>
                    </a:lnTo>
                    <a:lnTo>
                      <a:pt x="152" y="745"/>
                    </a:lnTo>
                    <a:lnTo>
                      <a:pt x="155" y="746"/>
                    </a:lnTo>
                    <a:lnTo>
                      <a:pt x="156" y="748"/>
                    </a:lnTo>
                    <a:lnTo>
                      <a:pt x="154" y="748"/>
                    </a:lnTo>
                    <a:lnTo>
                      <a:pt x="150" y="747"/>
                    </a:lnTo>
                    <a:lnTo>
                      <a:pt x="152" y="749"/>
                    </a:lnTo>
                    <a:lnTo>
                      <a:pt x="154" y="751"/>
                    </a:lnTo>
                    <a:lnTo>
                      <a:pt x="151" y="751"/>
                    </a:lnTo>
                    <a:lnTo>
                      <a:pt x="149" y="750"/>
                    </a:lnTo>
                    <a:lnTo>
                      <a:pt x="150" y="752"/>
                    </a:lnTo>
                    <a:lnTo>
                      <a:pt x="151" y="754"/>
                    </a:lnTo>
                    <a:lnTo>
                      <a:pt x="149" y="753"/>
                    </a:lnTo>
                    <a:lnTo>
                      <a:pt x="147" y="753"/>
                    </a:lnTo>
                    <a:lnTo>
                      <a:pt x="148" y="755"/>
                    </a:lnTo>
                    <a:lnTo>
                      <a:pt x="149" y="757"/>
                    </a:lnTo>
                    <a:lnTo>
                      <a:pt x="151" y="758"/>
                    </a:lnTo>
                    <a:lnTo>
                      <a:pt x="152" y="760"/>
                    </a:lnTo>
                    <a:lnTo>
                      <a:pt x="150" y="760"/>
                    </a:lnTo>
                    <a:lnTo>
                      <a:pt x="147" y="759"/>
                    </a:lnTo>
                    <a:lnTo>
                      <a:pt x="145" y="759"/>
                    </a:lnTo>
                    <a:lnTo>
                      <a:pt x="143" y="759"/>
                    </a:lnTo>
                    <a:lnTo>
                      <a:pt x="144" y="762"/>
                    </a:lnTo>
                    <a:lnTo>
                      <a:pt x="145" y="763"/>
                    </a:lnTo>
                    <a:lnTo>
                      <a:pt x="143" y="763"/>
                    </a:lnTo>
                    <a:lnTo>
                      <a:pt x="141" y="763"/>
                    </a:lnTo>
                    <a:lnTo>
                      <a:pt x="142" y="764"/>
                    </a:lnTo>
                    <a:lnTo>
                      <a:pt x="144" y="766"/>
                    </a:lnTo>
                    <a:lnTo>
                      <a:pt x="145" y="768"/>
                    </a:lnTo>
                    <a:lnTo>
                      <a:pt x="146" y="770"/>
                    </a:lnTo>
                    <a:lnTo>
                      <a:pt x="144" y="769"/>
                    </a:lnTo>
                    <a:lnTo>
                      <a:pt x="142" y="769"/>
                    </a:lnTo>
                    <a:lnTo>
                      <a:pt x="139" y="769"/>
                    </a:lnTo>
                    <a:lnTo>
                      <a:pt x="136" y="769"/>
                    </a:lnTo>
                    <a:lnTo>
                      <a:pt x="138" y="770"/>
                    </a:lnTo>
                    <a:lnTo>
                      <a:pt x="140" y="772"/>
                    </a:lnTo>
                    <a:lnTo>
                      <a:pt x="141" y="774"/>
                    </a:lnTo>
                    <a:lnTo>
                      <a:pt x="143" y="775"/>
                    </a:lnTo>
                    <a:lnTo>
                      <a:pt x="140" y="775"/>
                    </a:lnTo>
                    <a:lnTo>
                      <a:pt x="138" y="775"/>
                    </a:lnTo>
                    <a:lnTo>
                      <a:pt x="139" y="777"/>
                    </a:lnTo>
                    <a:lnTo>
                      <a:pt x="141" y="779"/>
                    </a:lnTo>
                    <a:lnTo>
                      <a:pt x="139" y="779"/>
                    </a:lnTo>
                    <a:lnTo>
                      <a:pt x="135" y="779"/>
                    </a:lnTo>
                    <a:lnTo>
                      <a:pt x="138" y="781"/>
                    </a:lnTo>
                    <a:lnTo>
                      <a:pt x="139" y="782"/>
                    </a:lnTo>
                    <a:lnTo>
                      <a:pt x="136" y="782"/>
                    </a:lnTo>
                    <a:lnTo>
                      <a:pt x="133" y="782"/>
                    </a:lnTo>
                    <a:lnTo>
                      <a:pt x="135" y="784"/>
                    </a:lnTo>
                    <a:lnTo>
                      <a:pt x="136" y="785"/>
                    </a:lnTo>
                    <a:lnTo>
                      <a:pt x="134" y="785"/>
                    </a:lnTo>
                    <a:lnTo>
                      <a:pt x="131" y="785"/>
                    </a:lnTo>
                    <a:lnTo>
                      <a:pt x="130" y="783"/>
                    </a:lnTo>
                    <a:lnTo>
                      <a:pt x="129" y="781"/>
                    </a:lnTo>
                    <a:lnTo>
                      <a:pt x="126" y="781"/>
                    </a:lnTo>
                    <a:lnTo>
                      <a:pt x="124" y="781"/>
                    </a:lnTo>
                    <a:lnTo>
                      <a:pt x="125" y="783"/>
                    </a:lnTo>
                    <a:lnTo>
                      <a:pt x="127" y="784"/>
                    </a:lnTo>
                    <a:lnTo>
                      <a:pt x="129" y="785"/>
                    </a:lnTo>
                    <a:lnTo>
                      <a:pt x="131" y="785"/>
                    </a:lnTo>
                    <a:lnTo>
                      <a:pt x="133" y="786"/>
                    </a:lnTo>
                    <a:lnTo>
                      <a:pt x="134" y="788"/>
                    </a:lnTo>
                    <a:lnTo>
                      <a:pt x="136" y="790"/>
                    </a:lnTo>
                    <a:lnTo>
                      <a:pt x="138" y="791"/>
                    </a:lnTo>
                    <a:lnTo>
                      <a:pt x="135" y="791"/>
                    </a:lnTo>
                    <a:lnTo>
                      <a:pt x="132" y="791"/>
                    </a:lnTo>
                    <a:lnTo>
                      <a:pt x="134" y="793"/>
                    </a:lnTo>
                    <a:lnTo>
                      <a:pt x="135" y="795"/>
                    </a:lnTo>
                    <a:lnTo>
                      <a:pt x="133" y="795"/>
                    </a:lnTo>
                    <a:lnTo>
                      <a:pt x="131" y="795"/>
                    </a:lnTo>
                    <a:lnTo>
                      <a:pt x="128" y="795"/>
                    </a:lnTo>
                    <a:lnTo>
                      <a:pt x="126" y="795"/>
                    </a:lnTo>
                    <a:lnTo>
                      <a:pt x="127" y="796"/>
                    </a:lnTo>
                    <a:lnTo>
                      <a:pt x="129" y="798"/>
                    </a:lnTo>
                    <a:lnTo>
                      <a:pt x="130" y="800"/>
                    </a:lnTo>
                    <a:lnTo>
                      <a:pt x="131" y="801"/>
                    </a:lnTo>
                    <a:lnTo>
                      <a:pt x="129" y="801"/>
                    </a:lnTo>
                    <a:lnTo>
                      <a:pt x="127" y="801"/>
                    </a:lnTo>
                    <a:lnTo>
                      <a:pt x="128" y="802"/>
                    </a:lnTo>
                    <a:lnTo>
                      <a:pt x="130" y="804"/>
                    </a:lnTo>
                    <a:lnTo>
                      <a:pt x="127" y="804"/>
                    </a:lnTo>
                    <a:lnTo>
                      <a:pt x="125" y="804"/>
                    </a:lnTo>
                    <a:lnTo>
                      <a:pt x="126" y="805"/>
                    </a:lnTo>
                    <a:lnTo>
                      <a:pt x="128" y="807"/>
                    </a:lnTo>
                    <a:lnTo>
                      <a:pt x="125" y="807"/>
                    </a:lnTo>
                    <a:lnTo>
                      <a:pt x="123" y="807"/>
                    </a:lnTo>
                    <a:lnTo>
                      <a:pt x="125" y="808"/>
                    </a:lnTo>
                    <a:lnTo>
                      <a:pt x="126" y="810"/>
                    </a:lnTo>
                    <a:lnTo>
                      <a:pt x="124" y="810"/>
                    </a:lnTo>
                    <a:lnTo>
                      <a:pt x="121" y="810"/>
                    </a:lnTo>
                    <a:lnTo>
                      <a:pt x="123" y="812"/>
                    </a:lnTo>
                    <a:lnTo>
                      <a:pt x="124" y="814"/>
                    </a:lnTo>
                    <a:lnTo>
                      <a:pt x="122" y="814"/>
                    </a:lnTo>
                    <a:lnTo>
                      <a:pt x="119" y="814"/>
                    </a:lnTo>
                    <a:lnTo>
                      <a:pt x="121" y="815"/>
                    </a:lnTo>
                    <a:lnTo>
                      <a:pt x="122" y="817"/>
                    </a:lnTo>
                    <a:lnTo>
                      <a:pt x="119" y="817"/>
                    </a:lnTo>
                    <a:lnTo>
                      <a:pt x="117" y="817"/>
                    </a:lnTo>
                    <a:lnTo>
                      <a:pt x="118" y="818"/>
                    </a:lnTo>
                    <a:lnTo>
                      <a:pt x="119" y="820"/>
                    </a:lnTo>
                    <a:lnTo>
                      <a:pt x="117" y="820"/>
                    </a:lnTo>
                    <a:lnTo>
                      <a:pt x="115" y="819"/>
                    </a:lnTo>
                    <a:lnTo>
                      <a:pt x="116" y="821"/>
                    </a:lnTo>
                    <a:lnTo>
                      <a:pt x="118" y="823"/>
                    </a:lnTo>
                    <a:lnTo>
                      <a:pt x="119" y="824"/>
                    </a:lnTo>
                    <a:lnTo>
                      <a:pt x="121" y="826"/>
                    </a:lnTo>
                    <a:lnTo>
                      <a:pt x="118" y="826"/>
                    </a:lnTo>
                    <a:lnTo>
                      <a:pt x="116" y="826"/>
                    </a:lnTo>
                    <a:lnTo>
                      <a:pt x="113" y="825"/>
                    </a:lnTo>
                    <a:lnTo>
                      <a:pt x="111" y="825"/>
                    </a:lnTo>
                    <a:lnTo>
                      <a:pt x="112" y="827"/>
                    </a:lnTo>
                    <a:lnTo>
                      <a:pt x="114" y="830"/>
                    </a:lnTo>
                    <a:lnTo>
                      <a:pt x="112" y="829"/>
                    </a:lnTo>
                    <a:lnTo>
                      <a:pt x="109" y="829"/>
                    </a:lnTo>
                    <a:lnTo>
                      <a:pt x="111" y="831"/>
                    </a:lnTo>
                    <a:lnTo>
                      <a:pt x="112" y="833"/>
                    </a:lnTo>
                    <a:lnTo>
                      <a:pt x="114" y="834"/>
                    </a:lnTo>
                    <a:lnTo>
                      <a:pt x="115" y="836"/>
                    </a:lnTo>
                    <a:lnTo>
                      <a:pt x="113" y="836"/>
                    </a:lnTo>
                    <a:lnTo>
                      <a:pt x="110" y="835"/>
                    </a:lnTo>
                    <a:lnTo>
                      <a:pt x="112" y="837"/>
                    </a:lnTo>
                    <a:lnTo>
                      <a:pt x="113" y="839"/>
                    </a:lnTo>
                    <a:lnTo>
                      <a:pt x="111" y="839"/>
                    </a:lnTo>
                    <a:lnTo>
                      <a:pt x="109" y="838"/>
                    </a:lnTo>
                    <a:lnTo>
                      <a:pt x="110" y="840"/>
                    </a:lnTo>
                    <a:lnTo>
                      <a:pt x="112" y="842"/>
                    </a:lnTo>
                    <a:lnTo>
                      <a:pt x="109" y="842"/>
                    </a:lnTo>
                    <a:lnTo>
                      <a:pt x="107" y="841"/>
                    </a:lnTo>
                    <a:lnTo>
                      <a:pt x="108" y="843"/>
                    </a:lnTo>
                    <a:lnTo>
                      <a:pt x="110" y="846"/>
                    </a:lnTo>
                    <a:lnTo>
                      <a:pt x="107" y="846"/>
                    </a:lnTo>
                    <a:lnTo>
                      <a:pt x="105" y="845"/>
                    </a:lnTo>
                    <a:lnTo>
                      <a:pt x="107" y="847"/>
                    </a:lnTo>
                    <a:lnTo>
                      <a:pt x="108" y="849"/>
                    </a:lnTo>
                    <a:lnTo>
                      <a:pt x="106" y="848"/>
                    </a:lnTo>
                    <a:lnTo>
                      <a:pt x="102" y="848"/>
                    </a:lnTo>
                    <a:lnTo>
                      <a:pt x="105" y="850"/>
                    </a:lnTo>
                    <a:lnTo>
                      <a:pt x="106" y="852"/>
                    </a:lnTo>
                    <a:lnTo>
                      <a:pt x="103" y="851"/>
                    </a:lnTo>
                    <a:lnTo>
                      <a:pt x="101" y="851"/>
                    </a:lnTo>
                    <a:lnTo>
                      <a:pt x="102" y="853"/>
                    </a:lnTo>
                    <a:lnTo>
                      <a:pt x="105" y="855"/>
                    </a:lnTo>
                    <a:lnTo>
                      <a:pt x="106" y="856"/>
                    </a:lnTo>
                    <a:lnTo>
                      <a:pt x="107" y="858"/>
                    </a:lnTo>
                    <a:lnTo>
                      <a:pt x="105" y="858"/>
                    </a:lnTo>
                    <a:lnTo>
                      <a:pt x="102" y="857"/>
                    </a:lnTo>
                    <a:lnTo>
                      <a:pt x="103" y="859"/>
                    </a:lnTo>
                    <a:lnTo>
                      <a:pt x="106" y="862"/>
                    </a:lnTo>
                    <a:lnTo>
                      <a:pt x="102" y="862"/>
                    </a:lnTo>
                    <a:lnTo>
                      <a:pt x="100" y="860"/>
                    </a:lnTo>
                    <a:lnTo>
                      <a:pt x="98" y="860"/>
                    </a:lnTo>
                    <a:lnTo>
                      <a:pt x="95" y="860"/>
                    </a:lnTo>
                    <a:lnTo>
                      <a:pt x="97" y="863"/>
                    </a:lnTo>
                    <a:lnTo>
                      <a:pt x="98" y="864"/>
                    </a:lnTo>
                    <a:lnTo>
                      <a:pt x="96" y="864"/>
                    </a:lnTo>
                    <a:lnTo>
                      <a:pt x="94" y="864"/>
                    </a:lnTo>
                    <a:lnTo>
                      <a:pt x="95" y="866"/>
                    </a:lnTo>
                    <a:lnTo>
                      <a:pt x="97" y="867"/>
                    </a:lnTo>
                    <a:lnTo>
                      <a:pt x="98" y="869"/>
                    </a:lnTo>
                    <a:lnTo>
                      <a:pt x="99" y="871"/>
                    </a:lnTo>
                    <a:lnTo>
                      <a:pt x="97" y="871"/>
                    </a:lnTo>
                    <a:lnTo>
                      <a:pt x="95" y="870"/>
                    </a:lnTo>
                    <a:lnTo>
                      <a:pt x="92" y="870"/>
                    </a:lnTo>
                    <a:lnTo>
                      <a:pt x="90" y="870"/>
                    </a:lnTo>
                    <a:lnTo>
                      <a:pt x="88" y="870"/>
                    </a:lnTo>
                    <a:lnTo>
                      <a:pt x="85" y="870"/>
                    </a:lnTo>
                    <a:lnTo>
                      <a:pt x="86" y="872"/>
                    </a:lnTo>
                    <a:lnTo>
                      <a:pt x="88" y="873"/>
                    </a:lnTo>
                    <a:lnTo>
                      <a:pt x="89" y="873"/>
                    </a:lnTo>
                    <a:lnTo>
                      <a:pt x="91" y="873"/>
                    </a:lnTo>
                    <a:lnTo>
                      <a:pt x="92" y="873"/>
                    </a:lnTo>
                    <a:lnTo>
                      <a:pt x="93" y="873"/>
                    </a:lnTo>
                    <a:lnTo>
                      <a:pt x="95" y="875"/>
                    </a:lnTo>
                    <a:lnTo>
                      <a:pt x="96" y="876"/>
                    </a:lnTo>
                    <a:lnTo>
                      <a:pt x="94" y="876"/>
                    </a:lnTo>
                    <a:lnTo>
                      <a:pt x="91" y="876"/>
                    </a:lnTo>
                    <a:lnTo>
                      <a:pt x="93" y="879"/>
                    </a:lnTo>
                    <a:lnTo>
                      <a:pt x="94" y="880"/>
                    </a:lnTo>
                    <a:lnTo>
                      <a:pt x="92" y="880"/>
                    </a:lnTo>
                    <a:lnTo>
                      <a:pt x="90" y="880"/>
                    </a:lnTo>
                    <a:lnTo>
                      <a:pt x="91" y="882"/>
                    </a:lnTo>
                    <a:lnTo>
                      <a:pt x="92" y="883"/>
                    </a:lnTo>
                    <a:lnTo>
                      <a:pt x="90" y="883"/>
                    </a:lnTo>
                    <a:lnTo>
                      <a:pt x="88" y="883"/>
                    </a:lnTo>
                    <a:lnTo>
                      <a:pt x="89" y="885"/>
                    </a:lnTo>
                    <a:lnTo>
                      <a:pt x="91" y="886"/>
                    </a:lnTo>
                    <a:lnTo>
                      <a:pt x="88" y="886"/>
                    </a:lnTo>
                    <a:lnTo>
                      <a:pt x="85" y="886"/>
                    </a:lnTo>
                    <a:lnTo>
                      <a:pt x="86" y="888"/>
                    </a:lnTo>
                    <a:lnTo>
                      <a:pt x="89" y="889"/>
                    </a:lnTo>
                    <a:lnTo>
                      <a:pt x="86" y="889"/>
                    </a:lnTo>
                    <a:lnTo>
                      <a:pt x="83" y="889"/>
                    </a:lnTo>
                    <a:lnTo>
                      <a:pt x="85" y="891"/>
                    </a:lnTo>
                    <a:lnTo>
                      <a:pt x="86" y="892"/>
                    </a:lnTo>
                    <a:lnTo>
                      <a:pt x="84" y="892"/>
                    </a:lnTo>
                    <a:lnTo>
                      <a:pt x="82" y="892"/>
                    </a:lnTo>
                    <a:lnTo>
                      <a:pt x="83" y="894"/>
                    </a:lnTo>
                    <a:lnTo>
                      <a:pt x="85" y="896"/>
                    </a:lnTo>
                    <a:lnTo>
                      <a:pt x="82" y="896"/>
                    </a:lnTo>
                    <a:lnTo>
                      <a:pt x="80" y="896"/>
                    </a:lnTo>
                    <a:lnTo>
                      <a:pt x="81" y="898"/>
                    </a:lnTo>
                    <a:lnTo>
                      <a:pt x="83" y="899"/>
                    </a:lnTo>
                    <a:lnTo>
                      <a:pt x="81" y="899"/>
                    </a:lnTo>
                    <a:lnTo>
                      <a:pt x="78" y="899"/>
                    </a:lnTo>
                    <a:lnTo>
                      <a:pt x="80" y="901"/>
                    </a:lnTo>
                    <a:lnTo>
                      <a:pt x="81" y="902"/>
                    </a:lnTo>
                    <a:lnTo>
                      <a:pt x="79" y="902"/>
                    </a:lnTo>
                    <a:lnTo>
                      <a:pt x="77" y="902"/>
                    </a:lnTo>
                    <a:lnTo>
                      <a:pt x="78" y="904"/>
                    </a:lnTo>
                    <a:lnTo>
                      <a:pt x="80" y="906"/>
                    </a:lnTo>
                    <a:lnTo>
                      <a:pt x="77" y="906"/>
                    </a:lnTo>
                    <a:lnTo>
                      <a:pt x="75" y="905"/>
                    </a:lnTo>
                    <a:lnTo>
                      <a:pt x="74" y="904"/>
                    </a:lnTo>
                    <a:lnTo>
                      <a:pt x="72" y="902"/>
                    </a:lnTo>
                    <a:lnTo>
                      <a:pt x="69" y="902"/>
                    </a:lnTo>
                    <a:lnTo>
                      <a:pt x="66" y="902"/>
                    </a:lnTo>
                    <a:lnTo>
                      <a:pt x="68" y="904"/>
                    </a:lnTo>
                    <a:lnTo>
                      <a:pt x="69" y="905"/>
                    </a:lnTo>
                    <a:lnTo>
                      <a:pt x="73" y="905"/>
                    </a:lnTo>
                    <a:lnTo>
                      <a:pt x="75" y="905"/>
                    </a:lnTo>
                    <a:lnTo>
                      <a:pt x="77" y="907"/>
                    </a:lnTo>
                    <a:lnTo>
                      <a:pt x="78" y="909"/>
                    </a:lnTo>
                    <a:lnTo>
                      <a:pt x="80" y="910"/>
                    </a:lnTo>
                    <a:lnTo>
                      <a:pt x="81" y="913"/>
                    </a:lnTo>
                    <a:lnTo>
                      <a:pt x="79" y="913"/>
                    </a:lnTo>
                    <a:lnTo>
                      <a:pt x="76" y="913"/>
                    </a:lnTo>
                    <a:lnTo>
                      <a:pt x="78" y="914"/>
                    </a:lnTo>
                    <a:lnTo>
                      <a:pt x="79" y="916"/>
                    </a:lnTo>
                    <a:lnTo>
                      <a:pt x="77" y="916"/>
                    </a:lnTo>
                    <a:lnTo>
                      <a:pt x="75" y="916"/>
                    </a:lnTo>
                    <a:lnTo>
                      <a:pt x="72" y="916"/>
                    </a:lnTo>
                    <a:lnTo>
                      <a:pt x="69" y="916"/>
                    </a:lnTo>
                    <a:lnTo>
                      <a:pt x="71" y="917"/>
                    </a:lnTo>
                    <a:lnTo>
                      <a:pt x="73" y="919"/>
                    </a:lnTo>
                    <a:lnTo>
                      <a:pt x="75" y="920"/>
                    </a:lnTo>
                    <a:lnTo>
                      <a:pt x="76" y="922"/>
                    </a:lnTo>
                    <a:lnTo>
                      <a:pt x="73" y="922"/>
                    </a:lnTo>
                    <a:lnTo>
                      <a:pt x="71" y="922"/>
                    </a:lnTo>
                    <a:lnTo>
                      <a:pt x="73" y="924"/>
                    </a:lnTo>
                    <a:lnTo>
                      <a:pt x="74" y="925"/>
                    </a:lnTo>
                    <a:lnTo>
                      <a:pt x="72" y="925"/>
                    </a:lnTo>
                    <a:lnTo>
                      <a:pt x="69" y="925"/>
                    </a:lnTo>
                    <a:lnTo>
                      <a:pt x="71" y="927"/>
                    </a:lnTo>
                    <a:lnTo>
                      <a:pt x="73" y="929"/>
                    </a:lnTo>
                    <a:lnTo>
                      <a:pt x="69" y="929"/>
                    </a:lnTo>
                    <a:lnTo>
                      <a:pt x="67" y="929"/>
                    </a:lnTo>
                    <a:lnTo>
                      <a:pt x="68" y="931"/>
                    </a:lnTo>
                    <a:lnTo>
                      <a:pt x="71" y="932"/>
                    </a:lnTo>
                    <a:lnTo>
                      <a:pt x="73" y="934"/>
                    </a:lnTo>
                    <a:lnTo>
                      <a:pt x="74" y="935"/>
                    </a:lnTo>
                    <a:lnTo>
                      <a:pt x="72" y="935"/>
                    </a:lnTo>
                    <a:lnTo>
                      <a:pt x="68" y="935"/>
                    </a:lnTo>
                    <a:lnTo>
                      <a:pt x="71" y="937"/>
                    </a:lnTo>
                    <a:lnTo>
                      <a:pt x="72" y="938"/>
                    </a:lnTo>
                    <a:lnTo>
                      <a:pt x="69" y="938"/>
                    </a:lnTo>
                    <a:lnTo>
                      <a:pt x="67" y="938"/>
                    </a:lnTo>
                    <a:lnTo>
                      <a:pt x="65" y="937"/>
                    </a:lnTo>
                    <a:lnTo>
                      <a:pt x="64" y="935"/>
                    </a:lnTo>
                    <a:lnTo>
                      <a:pt x="61" y="935"/>
                    </a:lnTo>
                    <a:lnTo>
                      <a:pt x="59" y="935"/>
                    </a:lnTo>
                    <a:lnTo>
                      <a:pt x="57" y="934"/>
                    </a:lnTo>
                    <a:lnTo>
                      <a:pt x="56" y="932"/>
                    </a:lnTo>
                    <a:lnTo>
                      <a:pt x="53" y="932"/>
                    </a:lnTo>
                    <a:lnTo>
                      <a:pt x="50" y="932"/>
                    </a:lnTo>
                    <a:lnTo>
                      <a:pt x="49" y="930"/>
                    </a:lnTo>
                    <a:lnTo>
                      <a:pt x="47" y="929"/>
                    </a:lnTo>
                    <a:lnTo>
                      <a:pt x="44" y="925"/>
                    </a:lnTo>
                    <a:lnTo>
                      <a:pt x="42" y="924"/>
                    </a:lnTo>
                    <a:lnTo>
                      <a:pt x="40" y="924"/>
                    </a:lnTo>
                    <a:lnTo>
                      <a:pt x="41" y="926"/>
                    </a:lnTo>
                    <a:lnTo>
                      <a:pt x="43" y="929"/>
                    </a:lnTo>
                    <a:lnTo>
                      <a:pt x="40" y="929"/>
                    </a:lnTo>
                    <a:lnTo>
                      <a:pt x="38" y="929"/>
                    </a:lnTo>
                    <a:lnTo>
                      <a:pt x="39" y="930"/>
                    </a:lnTo>
                    <a:lnTo>
                      <a:pt x="41" y="932"/>
                    </a:lnTo>
                    <a:lnTo>
                      <a:pt x="43" y="933"/>
                    </a:lnTo>
                    <a:lnTo>
                      <a:pt x="44" y="935"/>
                    </a:lnTo>
                    <a:lnTo>
                      <a:pt x="45" y="936"/>
                    </a:lnTo>
                    <a:lnTo>
                      <a:pt x="47" y="938"/>
                    </a:lnTo>
                    <a:lnTo>
                      <a:pt x="49" y="938"/>
                    </a:lnTo>
                    <a:lnTo>
                      <a:pt x="52" y="938"/>
                    </a:lnTo>
                    <a:lnTo>
                      <a:pt x="59" y="944"/>
                    </a:lnTo>
                    <a:lnTo>
                      <a:pt x="56" y="944"/>
                    </a:lnTo>
                    <a:lnTo>
                      <a:pt x="53" y="944"/>
                    </a:lnTo>
                    <a:lnTo>
                      <a:pt x="51" y="944"/>
                    </a:lnTo>
                    <a:lnTo>
                      <a:pt x="48" y="944"/>
                    </a:lnTo>
                    <a:lnTo>
                      <a:pt x="47" y="943"/>
                    </a:lnTo>
                    <a:lnTo>
                      <a:pt x="45" y="941"/>
                    </a:lnTo>
                    <a:lnTo>
                      <a:pt x="42" y="938"/>
                    </a:lnTo>
                    <a:lnTo>
                      <a:pt x="41" y="936"/>
                    </a:lnTo>
                    <a:lnTo>
                      <a:pt x="39" y="935"/>
                    </a:lnTo>
                    <a:lnTo>
                      <a:pt x="38" y="933"/>
                    </a:lnTo>
                    <a:lnTo>
                      <a:pt x="35" y="932"/>
                    </a:lnTo>
                    <a:lnTo>
                      <a:pt x="33" y="932"/>
                    </a:lnTo>
                    <a:lnTo>
                      <a:pt x="31" y="932"/>
                    </a:lnTo>
                    <a:lnTo>
                      <a:pt x="29" y="930"/>
                    </a:lnTo>
                    <a:lnTo>
                      <a:pt x="28" y="927"/>
                    </a:lnTo>
                    <a:lnTo>
                      <a:pt x="30" y="927"/>
                    </a:lnTo>
                    <a:lnTo>
                      <a:pt x="33" y="927"/>
                    </a:lnTo>
                    <a:lnTo>
                      <a:pt x="31" y="926"/>
                    </a:lnTo>
                    <a:lnTo>
                      <a:pt x="30" y="924"/>
                    </a:lnTo>
                    <a:lnTo>
                      <a:pt x="32" y="924"/>
                    </a:lnTo>
                    <a:lnTo>
                      <a:pt x="34" y="924"/>
                    </a:lnTo>
                    <a:lnTo>
                      <a:pt x="33" y="923"/>
                    </a:lnTo>
                    <a:lnTo>
                      <a:pt x="31" y="921"/>
                    </a:lnTo>
                    <a:lnTo>
                      <a:pt x="33" y="921"/>
                    </a:lnTo>
                    <a:lnTo>
                      <a:pt x="36" y="921"/>
                    </a:lnTo>
                    <a:lnTo>
                      <a:pt x="41" y="921"/>
                    </a:lnTo>
                    <a:lnTo>
                      <a:pt x="46" y="9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4" name="Freeform 706">
                <a:extLst>
                  <a:ext uri="{FF2B5EF4-FFF2-40B4-BE49-F238E27FC236}">
                    <a16:creationId xmlns:a16="http://schemas.microsoft.com/office/drawing/2014/main" id="{8C769A88-E06A-232F-981A-A02FEE72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6" y="2740"/>
                <a:ext cx="2" cy="2"/>
              </a:xfrm>
              <a:custGeom>
                <a:avLst/>
                <a:gdLst>
                  <a:gd name="T0" fmla="*/ 9 w 32"/>
                  <a:gd name="T1" fmla="*/ 20 h 26"/>
                  <a:gd name="T2" fmla="*/ 5 w 32"/>
                  <a:gd name="T3" fmla="*/ 17 h 26"/>
                  <a:gd name="T4" fmla="*/ 11 w 32"/>
                  <a:gd name="T5" fmla="*/ 17 h 26"/>
                  <a:gd name="T6" fmla="*/ 8 w 32"/>
                  <a:gd name="T7" fmla="*/ 14 h 26"/>
                  <a:gd name="T8" fmla="*/ 12 w 32"/>
                  <a:gd name="T9" fmla="*/ 14 h 26"/>
                  <a:gd name="T10" fmla="*/ 9 w 32"/>
                  <a:gd name="T11" fmla="*/ 9 h 26"/>
                  <a:gd name="T12" fmla="*/ 4 w 32"/>
                  <a:gd name="T13" fmla="*/ 9 h 26"/>
                  <a:gd name="T14" fmla="*/ 1 w 32"/>
                  <a:gd name="T15" fmla="*/ 6 h 26"/>
                  <a:gd name="T16" fmla="*/ 7 w 32"/>
                  <a:gd name="T17" fmla="*/ 6 h 26"/>
                  <a:gd name="T18" fmla="*/ 3 w 32"/>
                  <a:gd name="T19" fmla="*/ 3 h 26"/>
                  <a:gd name="T20" fmla="*/ 0 w 32"/>
                  <a:gd name="T21" fmla="*/ 0 h 26"/>
                  <a:gd name="T22" fmla="*/ 4 w 32"/>
                  <a:gd name="T23" fmla="*/ 0 h 26"/>
                  <a:gd name="T24" fmla="*/ 8 w 32"/>
                  <a:gd name="T25" fmla="*/ 3 h 26"/>
                  <a:gd name="T26" fmla="*/ 13 w 32"/>
                  <a:gd name="T27" fmla="*/ 3 h 26"/>
                  <a:gd name="T28" fmla="*/ 23 w 32"/>
                  <a:gd name="T29" fmla="*/ 14 h 26"/>
                  <a:gd name="T30" fmla="*/ 26 w 32"/>
                  <a:gd name="T31" fmla="*/ 17 h 26"/>
                  <a:gd name="T32" fmla="*/ 23 w 32"/>
                  <a:gd name="T33" fmla="*/ 17 h 26"/>
                  <a:gd name="T34" fmla="*/ 20 w 32"/>
                  <a:gd name="T35" fmla="*/ 17 h 26"/>
                  <a:gd name="T36" fmla="*/ 17 w 32"/>
                  <a:gd name="T37" fmla="*/ 14 h 26"/>
                  <a:gd name="T38" fmla="*/ 12 w 32"/>
                  <a:gd name="T39" fmla="*/ 14 h 26"/>
                  <a:gd name="T40" fmla="*/ 15 w 32"/>
                  <a:gd name="T41" fmla="*/ 17 h 26"/>
                  <a:gd name="T42" fmla="*/ 11 w 32"/>
                  <a:gd name="T43" fmla="*/ 17 h 26"/>
                  <a:gd name="T44" fmla="*/ 14 w 32"/>
                  <a:gd name="T45" fmla="*/ 20 h 26"/>
                  <a:gd name="T46" fmla="*/ 26 w 32"/>
                  <a:gd name="T47" fmla="*/ 20 h 26"/>
                  <a:gd name="T48" fmla="*/ 30 w 32"/>
                  <a:gd name="T49" fmla="*/ 22 h 26"/>
                  <a:gd name="T50" fmla="*/ 29 w 32"/>
                  <a:gd name="T51" fmla="*/ 23 h 26"/>
                  <a:gd name="T52" fmla="*/ 30 w 32"/>
                  <a:gd name="T53" fmla="*/ 26 h 26"/>
                  <a:gd name="T54" fmla="*/ 25 w 32"/>
                  <a:gd name="T55" fmla="*/ 26 h 26"/>
                  <a:gd name="T56" fmla="*/ 21 w 32"/>
                  <a:gd name="T57" fmla="*/ 23 h 26"/>
                  <a:gd name="T58" fmla="*/ 17 w 32"/>
                  <a:gd name="T59" fmla="*/ 23 h 26"/>
                  <a:gd name="T60" fmla="*/ 20 w 32"/>
                  <a:gd name="T61" fmla="*/ 26 h 26"/>
                  <a:gd name="T62" fmla="*/ 15 w 32"/>
                  <a:gd name="T63" fmla="*/ 26 h 26"/>
                  <a:gd name="T64" fmla="*/ 12 w 32"/>
                  <a:gd name="T65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12" y="23"/>
                    </a:moveTo>
                    <a:lnTo>
                      <a:pt x="9" y="20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1" y="12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7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6"/>
                    </a:lnTo>
                    <a:lnTo>
                      <a:pt x="23" y="14"/>
                    </a:lnTo>
                    <a:lnTo>
                      <a:pt x="24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4" y="15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2" y="18"/>
                    </a:lnTo>
                    <a:lnTo>
                      <a:pt x="14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0" y="22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5" y="26"/>
                    </a:lnTo>
                    <a:lnTo>
                      <a:pt x="24" y="25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17" y="23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4" y="25"/>
                    </a:lnTo>
                    <a:lnTo>
                      <a:pt x="12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5" name="Freeform 707">
                <a:extLst>
                  <a:ext uri="{FF2B5EF4-FFF2-40B4-BE49-F238E27FC236}">
                    <a16:creationId xmlns:a16="http://schemas.microsoft.com/office/drawing/2014/main" id="{61B04DB3-99C5-DA3B-797E-672702561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3" y="2715"/>
                <a:ext cx="2" cy="1"/>
              </a:xfrm>
              <a:custGeom>
                <a:avLst/>
                <a:gdLst>
                  <a:gd name="T0" fmla="*/ 20 w 22"/>
                  <a:gd name="T1" fmla="*/ 17 h 17"/>
                  <a:gd name="T2" fmla="*/ 18 w 22"/>
                  <a:gd name="T3" fmla="*/ 16 h 17"/>
                  <a:gd name="T4" fmla="*/ 15 w 22"/>
                  <a:gd name="T5" fmla="*/ 16 h 17"/>
                  <a:gd name="T6" fmla="*/ 14 w 22"/>
                  <a:gd name="T7" fmla="*/ 14 h 17"/>
                  <a:gd name="T8" fmla="*/ 12 w 22"/>
                  <a:gd name="T9" fmla="*/ 11 h 17"/>
                  <a:gd name="T10" fmla="*/ 11 w 22"/>
                  <a:gd name="T11" fmla="*/ 9 h 17"/>
                  <a:gd name="T12" fmla="*/ 10 w 22"/>
                  <a:gd name="T13" fmla="*/ 8 h 17"/>
                  <a:gd name="T14" fmla="*/ 8 w 22"/>
                  <a:gd name="T15" fmla="*/ 6 h 17"/>
                  <a:gd name="T16" fmla="*/ 7 w 22"/>
                  <a:gd name="T17" fmla="*/ 4 h 17"/>
                  <a:gd name="T18" fmla="*/ 5 w 22"/>
                  <a:gd name="T19" fmla="*/ 4 h 17"/>
                  <a:gd name="T20" fmla="*/ 3 w 22"/>
                  <a:gd name="T21" fmla="*/ 3 h 17"/>
                  <a:gd name="T22" fmla="*/ 1 w 22"/>
                  <a:gd name="T23" fmla="*/ 1 h 17"/>
                  <a:gd name="T24" fmla="*/ 0 w 22"/>
                  <a:gd name="T25" fmla="*/ 0 h 17"/>
                  <a:gd name="T26" fmla="*/ 3 w 22"/>
                  <a:gd name="T27" fmla="*/ 0 h 17"/>
                  <a:gd name="T28" fmla="*/ 5 w 22"/>
                  <a:gd name="T29" fmla="*/ 0 h 17"/>
                  <a:gd name="T30" fmla="*/ 6 w 22"/>
                  <a:gd name="T31" fmla="*/ 2 h 17"/>
                  <a:gd name="T32" fmla="*/ 7 w 22"/>
                  <a:gd name="T33" fmla="*/ 4 h 17"/>
                  <a:gd name="T34" fmla="*/ 10 w 22"/>
                  <a:gd name="T35" fmla="*/ 5 h 17"/>
                  <a:gd name="T36" fmla="*/ 12 w 22"/>
                  <a:gd name="T37" fmla="*/ 5 h 17"/>
                  <a:gd name="T38" fmla="*/ 15 w 22"/>
                  <a:gd name="T39" fmla="*/ 5 h 17"/>
                  <a:gd name="T40" fmla="*/ 17 w 22"/>
                  <a:gd name="T41" fmla="*/ 6 h 17"/>
                  <a:gd name="T42" fmla="*/ 19 w 22"/>
                  <a:gd name="T43" fmla="*/ 8 h 17"/>
                  <a:gd name="T44" fmla="*/ 20 w 22"/>
                  <a:gd name="T45" fmla="*/ 9 h 17"/>
                  <a:gd name="T46" fmla="*/ 21 w 22"/>
                  <a:gd name="T47" fmla="*/ 11 h 17"/>
                  <a:gd name="T48" fmla="*/ 22 w 22"/>
                  <a:gd name="T49" fmla="*/ 14 h 17"/>
                  <a:gd name="T50" fmla="*/ 20 w 22"/>
                  <a:gd name="T51" fmla="*/ 14 h 17"/>
                  <a:gd name="T52" fmla="*/ 17 w 22"/>
                  <a:gd name="T53" fmla="*/ 12 h 17"/>
                  <a:gd name="T54" fmla="*/ 19 w 22"/>
                  <a:gd name="T55" fmla="*/ 15 h 17"/>
                  <a:gd name="T56" fmla="*/ 20 w 22"/>
                  <a:gd name="T5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20" y="17"/>
                    </a:moveTo>
                    <a:lnTo>
                      <a:pt x="18" y="16"/>
                    </a:lnTo>
                    <a:lnTo>
                      <a:pt x="15" y="16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9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5" y="5"/>
                    </a:lnTo>
                    <a:lnTo>
                      <a:pt x="17" y="6"/>
                    </a:lnTo>
                    <a:lnTo>
                      <a:pt x="19" y="8"/>
                    </a:lnTo>
                    <a:lnTo>
                      <a:pt x="20" y="9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7" y="12"/>
                    </a:lnTo>
                    <a:lnTo>
                      <a:pt x="19" y="15"/>
                    </a:lnTo>
                    <a:lnTo>
                      <a:pt x="2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6" name="Freeform 708">
                <a:extLst>
                  <a:ext uri="{FF2B5EF4-FFF2-40B4-BE49-F238E27FC236}">
                    <a16:creationId xmlns:a16="http://schemas.microsoft.com/office/drawing/2014/main" id="{C82CA632-8879-B4EC-143F-D0B1E292C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" y="2730"/>
                <a:ext cx="2" cy="1"/>
              </a:xfrm>
              <a:custGeom>
                <a:avLst/>
                <a:gdLst>
                  <a:gd name="T0" fmla="*/ 26 w 26"/>
                  <a:gd name="T1" fmla="*/ 19 h 19"/>
                  <a:gd name="T2" fmla="*/ 24 w 26"/>
                  <a:gd name="T3" fmla="*/ 18 h 19"/>
                  <a:gd name="T4" fmla="*/ 21 w 26"/>
                  <a:gd name="T5" fmla="*/ 18 h 19"/>
                  <a:gd name="T6" fmla="*/ 20 w 26"/>
                  <a:gd name="T7" fmla="*/ 15 h 19"/>
                  <a:gd name="T8" fmla="*/ 19 w 26"/>
                  <a:gd name="T9" fmla="*/ 14 h 19"/>
                  <a:gd name="T10" fmla="*/ 15 w 26"/>
                  <a:gd name="T11" fmla="*/ 14 h 19"/>
                  <a:gd name="T12" fmla="*/ 13 w 26"/>
                  <a:gd name="T13" fmla="*/ 13 h 19"/>
                  <a:gd name="T14" fmla="*/ 12 w 26"/>
                  <a:gd name="T15" fmla="*/ 12 h 19"/>
                  <a:gd name="T16" fmla="*/ 10 w 26"/>
                  <a:gd name="T17" fmla="*/ 10 h 19"/>
                  <a:gd name="T18" fmla="*/ 9 w 26"/>
                  <a:gd name="T19" fmla="*/ 8 h 19"/>
                  <a:gd name="T20" fmla="*/ 8 w 26"/>
                  <a:gd name="T21" fmla="*/ 7 h 19"/>
                  <a:gd name="T22" fmla="*/ 5 w 26"/>
                  <a:gd name="T23" fmla="*/ 6 h 19"/>
                  <a:gd name="T24" fmla="*/ 3 w 26"/>
                  <a:gd name="T25" fmla="*/ 6 h 19"/>
                  <a:gd name="T26" fmla="*/ 1 w 26"/>
                  <a:gd name="T27" fmla="*/ 4 h 19"/>
                  <a:gd name="T28" fmla="*/ 0 w 26"/>
                  <a:gd name="T29" fmla="*/ 3 h 19"/>
                  <a:gd name="T30" fmla="*/ 3 w 26"/>
                  <a:gd name="T31" fmla="*/ 3 h 19"/>
                  <a:gd name="T32" fmla="*/ 5 w 26"/>
                  <a:gd name="T33" fmla="*/ 3 h 19"/>
                  <a:gd name="T34" fmla="*/ 4 w 26"/>
                  <a:gd name="T35" fmla="*/ 2 h 19"/>
                  <a:gd name="T36" fmla="*/ 2 w 26"/>
                  <a:gd name="T37" fmla="*/ 0 h 19"/>
                  <a:gd name="T38" fmla="*/ 4 w 26"/>
                  <a:gd name="T39" fmla="*/ 0 h 19"/>
                  <a:gd name="T40" fmla="*/ 7 w 26"/>
                  <a:gd name="T41" fmla="*/ 0 h 19"/>
                  <a:gd name="T42" fmla="*/ 8 w 26"/>
                  <a:gd name="T43" fmla="*/ 2 h 19"/>
                  <a:gd name="T44" fmla="*/ 9 w 26"/>
                  <a:gd name="T45" fmla="*/ 4 h 19"/>
                  <a:gd name="T46" fmla="*/ 7 w 26"/>
                  <a:gd name="T47" fmla="*/ 3 h 19"/>
                  <a:gd name="T48" fmla="*/ 5 w 26"/>
                  <a:gd name="T49" fmla="*/ 3 h 19"/>
                  <a:gd name="T50" fmla="*/ 6 w 26"/>
                  <a:gd name="T51" fmla="*/ 5 h 19"/>
                  <a:gd name="T52" fmla="*/ 8 w 26"/>
                  <a:gd name="T53" fmla="*/ 7 h 19"/>
                  <a:gd name="T54" fmla="*/ 10 w 26"/>
                  <a:gd name="T55" fmla="*/ 7 h 19"/>
                  <a:gd name="T56" fmla="*/ 12 w 26"/>
                  <a:gd name="T57" fmla="*/ 7 h 19"/>
                  <a:gd name="T58" fmla="*/ 14 w 26"/>
                  <a:gd name="T59" fmla="*/ 9 h 19"/>
                  <a:gd name="T60" fmla="*/ 15 w 26"/>
                  <a:gd name="T61" fmla="*/ 10 h 19"/>
                  <a:gd name="T62" fmla="*/ 18 w 26"/>
                  <a:gd name="T63" fmla="*/ 11 h 19"/>
                  <a:gd name="T64" fmla="*/ 21 w 26"/>
                  <a:gd name="T65" fmla="*/ 11 h 19"/>
                  <a:gd name="T66" fmla="*/ 22 w 26"/>
                  <a:gd name="T67" fmla="*/ 13 h 19"/>
                  <a:gd name="T68" fmla="*/ 23 w 26"/>
                  <a:gd name="T69" fmla="*/ 14 h 19"/>
                  <a:gd name="T70" fmla="*/ 26 w 26"/>
                  <a:gd name="T7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19">
                    <a:moveTo>
                      <a:pt x="26" y="19"/>
                    </a:moveTo>
                    <a:lnTo>
                      <a:pt x="24" y="18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19" y="14"/>
                    </a:lnTo>
                    <a:lnTo>
                      <a:pt x="15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2" y="13"/>
                    </a:lnTo>
                    <a:lnTo>
                      <a:pt x="23" y="14"/>
                    </a:lnTo>
                    <a:lnTo>
                      <a:pt x="26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7" name="Freeform 709">
                <a:extLst>
                  <a:ext uri="{FF2B5EF4-FFF2-40B4-BE49-F238E27FC236}">
                    <a16:creationId xmlns:a16="http://schemas.microsoft.com/office/drawing/2014/main" id="{1BF50C9F-90EA-1EFC-98E1-D1EF850E0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" y="2724"/>
                <a:ext cx="1" cy="1"/>
              </a:xfrm>
              <a:custGeom>
                <a:avLst/>
                <a:gdLst>
                  <a:gd name="T0" fmla="*/ 13 w 25"/>
                  <a:gd name="T1" fmla="*/ 12 h 13"/>
                  <a:gd name="T2" fmla="*/ 12 w 25"/>
                  <a:gd name="T3" fmla="*/ 9 h 13"/>
                  <a:gd name="T4" fmla="*/ 11 w 25"/>
                  <a:gd name="T5" fmla="*/ 8 h 13"/>
                  <a:gd name="T6" fmla="*/ 8 w 25"/>
                  <a:gd name="T7" fmla="*/ 7 h 13"/>
                  <a:gd name="T8" fmla="*/ 6 w 25"/>
                  <a:gd name="T9" fmla="*/ 7 h 13"/>
                  <a:gd name="T10" fmla="*/ 5 w 25"/>
                  <a:gd name="T11" fmla="*/ 5 h 13"/>
                  <a:gd name="T12" fmla="*/ 4 w 25"/>
                  <a:gd name="T13" fmla="*/ 3 h 13"/>
                  <a:gd name="T14" fmla="*/ 2 w 25"/>
                  <a:gd name="T15" fmla="*/ 2 h 13"/>
                  <a:gd name="T16" fmla="*/ 0 w 25"/>
                  <a:gd name="T17" fmla="*/ 0 h 13"/>
                  <a:gd name="T18" fmla="*/ 3 w 25"/>
                  <a:gd name="T19" fmla="*/ 0 h 13"/>
                  <a:gd name="T20" fmla="*/ 6 w 25"/>
                  <a:gd name="T21" fmla="*/ 1 h 13"/>
                  <a:gd name="T22" fmla="*/ 7 w 25"/>
                  <a:gd name="T23" fmla="*/ 2 h 13"/>
                  <a:gd name="T24" fmla="*/ 8 w 25"/>
                  <a:gd name="T25" fmla="*/ 4 h 13"/>
                  <a:gd name="T26" fmla="*/ 9 w 25"/>
                  <a:gd name="T27" fmla="*/ 6 h 13"/>
                  <a:gd name="T28" fmla="*/ 11 w 25"/>
                  <a:gd name="T29" fmla="*/ 8 h 13"/>
                  <a:gd name="T30" fmla="*/ 13 w 25"/>
                  <a:gd name="T31" fmla="*/ 8 h 13"/>
                  <a:gd name="T32" fmla="*/ 15 w 25"/>
                  <a:gd name="T33" fmla="*/ 8 h 13"/>
                  <a:gd name="T34" fmla="*/ 19 w 25"/>
                  <a:gd name="T35" fmla="*/ 9 h 13"/>
                  <a:gd name="T36" fmla="*/ 21 w 25"/>
                  <a:gd name="T37" fmla="*/ 9 h 13"/>
                  <a:gd name="T38" fmla="*/ 20 w 25"/>
                  <a:gd name="T39" fmla="*/ 7 h 13"/>
                  <a:gd name="T40" fmla="*/ 17 w 25"/>
                  <a:gd name="T41" fmla="*/ 5 h 13"/>
                  <a:gd name="T42" fmla="*/ 21 w 25"/>
                  <a:gd name="T43" fmla="*/ 6 h 13"/>
                  <a:gd name="T44" fmla="*/ 23 w 25"/>
                  <a:gd name="T45" fmla="*/ 6 h 13"/>
                  <a:gd name="T46" fmla="*/ 24 w 25"/>
                  <a:gd name="T47" fmla="*/ 8 h 13"/>
                  <a:gd name="T48" fmla="*/ 25 w 25"/>
                  <a:gd name="T49" fmla="*/ 9 h 13"/>
                  <a:gd name="T50" fmla="*/ 23 w 25"/>
                  <a:gd name="T51" fmla="*/ 9 h 13"/>
                  <a:gd name="T52" fmla="*/ 21 w 25"/>
                  <a:gd name="T53" fmla="*/ 9 h 13"/>
                  <a:gd name="T54" fmla="*/ 22 w 25"/>
                  <a:gd name="T55" fmla="*/ 12 h 13"/>
                  <a:gd name="T56" fmla="*/ 23 w 25"/>
                  <a:gd name="T57" fmla="*/ 13 h 13"/>
                  <a:gd name="T58" fmla="*/ 21 w 25"/>
                  <a:gd name="T59" fmla="*/ 13 h 13"/>
                  <a:gd name="T60" fmla="*/ 19 w 25"/>
                  <a:gd name="T61" fmla="*/ 13 h 13"/>
                  <a:gd name="T62" fmla="*/ 13 w 25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13">
                    <a:moveTo>
                      <a:pt x="13" y="12"/>
                    </a:moveTo>
                    <a:lnTo>
                      <a:pt x="12" y="9"/>
                    </a:lnTo>
                    <a:lnTo>
                      <a:pt x="11" y="8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0" y="7"/>
                    </a:lnTo>
                    <a:lnTo>
                      <a:pt x="17" y="5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8" name="Freeform 710">
                <a:extLst>
                  <a:ext uri="{FF2B5EF4-FFF2-40B4-BE49-F238E27FC236}">
                    <a16:creationId xmlns:a16="http://schemas.microsoft.com/office/drawing/2014/main" id="{558667EC-33CD-27AC-5FE9-92C137DC4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4" y="2724"/>
                <a:ext cx="1" cy="0"/>
              </a:xfrm>
              <a:custGeom>
                <a:avLst/>
                <a:gdLst>
                  <a:gd name="T0" fmla="*/ 5 w 14"/>
                  <a:gd name="T1" fmla="*/ 5 h 8"/>
                  <a:gd name="T2" fmla="*/ 6 w 14"/>
                  <a:gd name="T3" fmla="*/ 6 h 8"/>
                  <a:gd name="T4" fmla="*/ 7 w 14"/>
                  <a:gd name="T5" fmla="*/ 8 h 8"/>
                  <a:gd name="T6" fmla="*/ 5 w 14"/>
                  <a:gd name="T7" fmla="*/ 8 h 8"/>
                  <a:gd name="T8" fmla="*/ 3 w 14"/>
                  <a:gd name="T9" fmla="*/ 8 h 8"/>
                  <a:gd name="T10" fmla="*/ 1 w 14"/>
                  <a:gd name="T11" fmla="*/ 6 h 8"/>
                  <a:gd name="T12" fmla="*/ 0 w 14"/>
                  <a:gd name="T13" fmla="*/ 3 h 8"/>
                  <a:gd name="T14" fmla="*/ 2 w 14"/>
                  <a:gd name="T15" fmla="*/ 3 h 8"/>
                  <a:gd name="T16" fmla="*/ 5 w 14"/>
                  <a:gd name="T17" fmla="*/ 5 h 8"/>
                  <a:gd name="T18" fmla="*/ 3 w 14"/>
                  <a:gd name="T19" fmla="*/ 2 h 8"/>
                  <a:gd name="T20" fmla="*/ 2 w 14"/>
                  <a:gd name="T21" fmla="*/ 0 h 8"/>
                  <a:gd name="T22" fmla="*/ 4 w 14"/>
                  <a:gd name="T23" fmla="*/ 0 h 8"/>
                  <a:gd name="T24" fmla="*/ 7 w 14"/>
                  <a:gd name="T25" fmla="*/ 1 h 8"/>
                  <a:gd name="T26" fmla="*/ 9 w 14"/>
                  <a:gd name="T27" fmla="*/ 1 h 8"/>
                  <a:gd name="T28" fmla="*/ 11 w 14"/>
                  <a:gd name="T29" fmla="*/ 1 h 8"/>
                  <a:gd name="T30" fmla="*/ 13 w 14"/>
                  <a:gd name="T31" fmla="*/ 3 h 8"/>
                  <a:gd name="T32" fmla="*/ 14 w 14"/>
                  <a:gd name="T33" fmla="*/ 6 h 8"/>
                  <a:gd name="T34" fmla="*/ 12 w 14"/>
                  <a:gd name="T35" fmla="*/ 6 h 8"/>
                  <a:gd name="T36" fmla="*/ 9 w 14"/>
                  <a:gd name="T37" fmla="*/ 5 h 8"/>
                  <a:gd name="T38" fmla="*/ 7 w 14"/>
                  <a:gd name="T39" fmla="*/ 5 h 8"/>
                  <a:gd name="T40" fmla="*/ 5 w 14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8">
                    <a:moveTo>
                      <a:pt x="5" y="5"/>
                    </a:moveTo>
                    <a:lnTo>
                      <a:pt x="6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69" name="Freeform 711">
                <a:extLst>
                  <a:ext uri="{FF2B5EF4-FFF2-40B4-BE49-F238E27FC236}">
                    <a16:creationId xmlns:a16="http://schemas.microsoft.com/office/drawing/2014/main" id="{CCCF6E63-AF50-06D2-64D5-76422098D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" y="2720"/>
                <a:ext cx="1" cy="1"/>
              </a:xfrm>
              <a:custGeom>
                <a:avLst/>
                <a:gdLst>
                  <a:gd name="T0" fmla="*/ 8 w 18"/>
                  <a:gd name="T1" fmla="*/ 5 h 12"/>
                  <a:gd name="T2" fmla="*/ 10 w 18"/>
                  <a:gd name="T3" fmla="*/ 5 h 12"/>
                  <a:gd name="T4" fmla="*/ 13 w 18"/>
                  <a:gd name="T5" fmla="*/ 5 h 12"/>
                  <a:gd name="T6" fmla="*/ 11 w 18"/>
                  <a:gd name="T7" fmla="*/ 4 h 12"/>
                  <a:gd name="T8" fmla="*/ 10 w 18"/>
                  <a:gd name="T9" fmla="*/ 2 h 12"/>
                  <a:gd name="T10" fmla="*/ 12 w 18"/>
                  <a:gd name="T11" fmla="*/ 2 h 12"/>
                  <a:gd name="T12" fmla="*/ 15 w 18"/>
                  <a:gd name="T13" fmla="*/ 3 h 12"/>
                  <a:gd name="T14" fmla="*/ 16 w 18"/>
                  <a:gd name="T15" fmla="*/ 4 h 12"/>
                  <a:gd name="T16" fmla="*/ 17 w 18"/>
                  <a:gd name="T17" fmla="*/ 6 h 12"/>
                  <a:gd name="T18" fmla="*/ 15 w 18"/>
                  <a:gd name="T19" fmla="*/ 6 h 12"/>
                  <a:gd name="T20" fmla="*/ 13 w 18"/>
                  <a:gd name="T21" fmla="*/ 5 h 12"/>
                  <a:gd name="T22" fmla="*/ 14 w 18"/>
                  <a:gd name="T23" fmla="*/ 7 h 12"/>
                  <a:gd name="T24" fmla="*/ 15 w 18"/>
                  <a:gd name="T25" fmla="*/ 9 h 12"/>
                  <a:gd name="T26" fmla="*/ 18 w 18"/>
                  <a:gd name="T27" fmla="*/ 12 h 12"/>
                  <a:gd name="T28" fmla="*/ 15 w 18"/>
                  <a:gd name="T29" fmla="*/ 12 h 12"/>
                  <a:gd name="T30" fmla="*/ 13 w 18"/>
                  <a:gd name="T31" fmla="*/ 12 h 12"/>
                  <a:gd name="T32" fmla="*/ 12 w 18"/>
                  <a:gd name="T33" fmla="*/ 10 h 12"/>
                  <a:gd name="T34" fmla="*/ 11 w 18"/>
                  <a:gd name="T35" fmla="*/ 8 h 12"/>
                  <a:gd name="T36" fmla="*/ 9 w 18"/>
                  <a:gd name="T37" fmla="*/ 6 h 12"/>
                  <a:gd name="T38" fmla="*/ 8 w 18"/>
                  <a:gd name="T39" fmla="*/ 5 h 12"/>
                  <a:gd name="T40" fmla="*/ 5 w 18"/>
                  <a:gd name="T41" fmla="*/ 4 h 12"/>
                  <a:gd name="T42" fmla="*/ 2 w 18"/>
                  <a:gd name="T43" fmla="*/ 4 h 12"/>
                  <a:gd name="T44" fmla="*/ 1 w 18"/>
                  <a:gd name="T45" fmla="*/ 2 h 12"/>
                  <a:gd name="T46" fmla="*/ 0 w 18"/>
                  <a:gd name="T47" fmla="*/ 0 h 12"/>
                  <a:gd name="T48" fmla="*/ 2 w 18"/>
                  <a:gd name="T49" fmla="*/ 1 h 12"/>
                  <a:gd name="T50" fmla="*/ 5 w 18"/>
                  <a:gd name="T51" fmla="*/ 1 h 12"/>
                  <a:gd name="T52" fmla="*/ 7 w 18"/>
                  <a:gd name="T53" fmla="*/ 3 h 12"/>
                  <a:gd name="T54" fmla="*/ 8 w 18"/>
                  <a:gd name="T5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2">
                    <a:moveTo>
                      <a:pt x="8" y="5"/>
                    </a:moveTo>
                    <a:lnTo>
                      <a:pt x="10" y="5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5" y="9"/>
                    </a:lnTo>
                    <a:lnTo>
                      <a:pt x="18" y="12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2" y="10"/>
                    </a:lnTo>
                    <a:lnTo>
                      <a:pt x="11" y="8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7" y="3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0" name="Freeform 712">
                <a:extLst>
                  <a:ext uri="{FF2B5EF4-FFF2-40B4-BE49-F238E27FC236}">
                    <a16:creationId xmlns:a16="http://schemas.microsoft.com/office/drawing/2014/main" id="{CF4D73F5-9C8B-F87B-8F1C-33C083FD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6"/>
                <a:ext cx="1" cy="1"/>
              </a:xfrm>
              <a:custGeom>
                <a:avLst/>
                <a:gdLst>
                  <a:gd name="T0" fmla="*/ 23 w 23"/>
                  <a:gd name="T1" fmla="*/ 15 h 15"/>
                  <a:gd name="T2" fmla="*/ 20 w 23"/>
                  <a:gd name="T3" fmla="*/ 14 h 15"/>
                  <a:gd name="T4" fmla="*/ 17 w 23"/>
                  <a:gd name="T5" fmla="*/ 14 h 15"/>
                  <a:gd name="T6" fmla="*/ 16 w 23"/>
                  <a:gd name="T7" fmla="*/ 12 h 15"/>
                  <a:gd name="T8" fmla="*/ 15 w 23"/>
                  <a:gd name="T9" fmla="*/ 10 h 15"/>
                  <a:gd name="T10" fmla="*/ 13 w 23"/>
                  <a:gd name="T11" fmla="*/ 10 h 15"/>
                  <a:gd name="T12" fmla="*/ 10 w 23"/>
                  <a:gd name="T13" fmla="*/ 9 h 15"/>
                  <a:gd name="T14" fmla="*/ 9 w 23"/>
                  <a:gd name="T15" fmla="*/ 7 h 15"/>
                  <a:gd name="T16" fmla="*/ 8 w 23"/>
                  <a:gd name="T17" fmla="*/ 5 h 15"/>
                  <a:gd name="T18" fmla="*/ 6 w 23"/>
                  <a:gd name="T19" fmla="*/ 4 h 15"/>
                  <a:gd name="T20" fmla="*/ 2 w 23"/>
                  <a:gd name="T21" fmla="*/ 4 h 15"/>
                  <a:gd name="T22" fmla="*/ 1 w 23"/>
                  <a:gd name="T23" fmla="*/ 2 h 15"/>
                  <a:gd name="T24" fmla="*/ 0 w 23"/>
                  <a:gd name="T25" fmla="*/ 0 h 15"/>
                  <a:gd name="T26" fmla="*/ 2 w 23"/>
                  <a:gd name="T27" fmla="*/ 1 h 15"/>
                  <a:gd name="T28" fmla="*/ 6 w 23"/>
                  <a:gd name="T29" fmla="*/ 1 h 15"/>
                  <a:gd name="T30" fmla="*/ 7 w 23"/>
                  <a:gd name="T31" fmla="*/ 3 h 15"/>
                  <a:gd name="T32" fmla="*/ 8 w 23"/>
                  <a:gd name="T33" fmla="*/ 5 h 15"/>
                  <a:gd name="T34" fmla="*/ 10 w 23"/>
                  <a:gd name="T35" fmla="*/ 5 h 15"/>
                  <a:gd name="T36" fmla="*/ 13 w 23"/>
                  <a:gd name="T37" fmla="*/ 6 h 15"/>
                  <a:gd name="T38" fmla="*/ 14 w 23"/>
                  <a:gd name="T39" fmla="*/ 7 h 15"/>
                  <a:gd name="T40" fmla="*/ 15 w 23"/>
                  <a:gd name="T41" fmla="*/ 10 h 15"/>
                  <a:gd name="T42" fmla="*/ 17 w 23"/>
                  <a:gd name="T43" fmla="*/ 11 h 15"/>
                  <a:gd name="T44" fmla="*/ 20 w 23"/>
                  <a:gd name="T45" fmla="*/ 11 h 15"/>
                  <a:gd name="T46" fmla="*/ 22 w 23"/>
                  <a:gd name="T47" fmla="*/ 13 h 15"/>
                  <a:gd name="T48" fmla="*/ 23 w 23"/>
                  <a:gd name="T4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lnTo>
                      <a:pt x="20" y="14"/>
                    </a:lnTo>
                    <a:lnTo>
                      <a:pt x="17" y="14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17" y="11"/>
                    </a:lnTo>
                    <a:lnTo>
                      <a:pt x="20" y="11"/>
                    </a:lnTo>
                    <a:lnTo>
                      <a:pt x="22" y="13"/>
                    </a:lnTo>
                    <a:lnTo>
                      <a:pt x="2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1" name="Freeform 713">
                <a:extLst>
                  <a:ext uri="{FF2B5EF4-FFF2-40B4-BE49-F238E27FC236}">
                    <a16:creationId xmlns:a16="http://schemas.microsoft.com/office/drawing/2014/main" id="{0D8FACCE-F850-6904-2B73-B5D149C4E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" y="2715"/>
                <a:ext cx="1" cy="0"/>
              </a:xfrm>
              <a:custGeom>
                <a:avLst/>
                <a:gdLst>
                  <a:gd name="T0" fmla="*/ 13 w 17"/>
                  <a:gd name="T1" fmla="*/ 10 h 13"/>
                  <a:gd name="T2" fmla="*/ 15 w 17"/>
                  <a:gd name="T3" fmla="*/ 11 h 13"/>
                  <a:gd name="T4" fmla="*/ 17 w 17"/>
                  <a:gd name="T5" fmla="*/ 13 h 13"/>
                  <a:gd name="T6" fmla="*/ 14 w 17"/>
                  <a:gd name="T7" fmla="*/ 13 h 13"/>
                  <a:gd name="T8" fmla="*/ 11 w 17"/>
                  <a:gd name="T9" fmla="*/ 12 h 13"/>
                  <a:gd name="T10" fmla="*/ 10 w 17"/>
                  <a:gd name="T11" fmla="*/ 10 h 13"/>
                  <a:gd name="T12" fmla="*/ 9 w 17"/>
                  <a:gd name="T13" fmla="*/ 9 h 13"/>
                  <a:gd name="T14" fmla="*/ 6 w 17"/>
                  <a:gd name="T15" fmla="*/ 8 h 13"/>
                  <a:gd name="T16" fmla="*/ 4 w 17"/>
                  <a:gd name="T17" fmla="*/ 8 h 13"/>
                  <a:gd name="T18" fmla="*/ 5 w 17"/>
                  <a:gd name="T19" fmla="*/ 8 h 13"/>
                  <a:gd name="T20" fmla="*/ 6 w 17"/>
                  <a:gd name="T21" fmla="*/ 10 h 13"/>
                  <a:gd name="T22" fmla="*/ 6 w 17"/>
                  <a:gd name="T23" fmla="*/ 11 h 13"/>
                  <a:gd name="T24" fmla="*/ 7 w 17"/>
                  <a:gd name="T25" fmla="*/ 11 h 13"/>
                  <a:gd name="T26" fmla="*/ 4 w 17"/>
                  <a:gd name="T27" fmla="*/ 11 h 13"/>
                  <a:gd name="T28" fmla="*/ 2 w 17"/>
                  <a:gd name="T29" fmla="*/ 11 h 13"/>
                  <a:gd name="T30" fmla="*/ 1 w 17"/>
                  <a:gd name="T31" fmla="*/ 9 h 13"/>
                  <a:gd name="T32" fmla="*/ 0 w 17"/>
                  <a:gd name="T33" fmla="*/ 7 h 13"/>
                  <a:gd name="T34" fmla="*/ 2 w 17"/>
                  <a:gd name="T35" fmla="*/ 8 h 13"/>
                  <a:gd name="T36" fmla="*/ 4 w 17"/>
                  <a:gd name="T37" fmla="*/ 8 h 13"/>
                  <a:gd name="T38" fmla="*/ 3 w 17"/>
                  <a:gd name="T39" fmla="*/ 6 h 13"/>
                  <a:gd name="T40" fmla="*/ 2 w 17"/>
                  <a:gd name="T41" fmla="*/ 4 h 13"/>
                  <a:gd name="T42" fmla="*/ 1 w 17"/>
                  <a:gd name="T43" fmla="*/ 2 h 13"/>
                  <a:gd name="T44" fmla="*/ 0 w 17"/>
                  <a:gd name="T45" fmla="*/ 0 h 13"/>
                  <a:gd name="T46" fmla="*/ 2 w 17"/>
                  <a:gd name="T47" fmla="*/ 0 h 13"/>
                  <a:gd name="T48" fmla="*/ 4 w 17"/>
                  <a:gd name="T49" fmla="*/ 0 h 13"/>
                  <a:gd name="T50" fmla="*/ 5 w 17"/>
                  <a:gd name="T51" fmla="*/ 3 h 13"/>
                  <a:gd name="T52" fmla="*/ 7 w 17"/>
                  <a:gd name="T53" fmla="*/ 5 h 13"/>
                  <a:gd name="T54" fmla="*/ 8 w 17"/>
                  <a:gd name="T55" fmla="*/ 7 h 13"/>
                  <a:gd name="T56" fmla="*/ 9 w 17"/>
                  <a:gd name="T57" fmla="*/ 9 h 13"/>
                  <a:gd name="T58" fmla="*/ 11 w 17"/>
                  <a:gd name="T59" fmla="*/ 9 h 13"/>
                  <a:gd name="T60" fmla="*/ 13 w 17"/>
                  <a:gd name="T6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3">
                    <a:moveTo>
                      <a:pt x="13" y="10"/>
                    </a:moveTo>
                    <a:lnTo>
                      <a:pt x="15" y="11"/>
                    </a:lnTo>
                    <a:lnTo>
                      <a:pt x="17" y="13"/>
                    </a:lnTo>
                    <a:lnTo>
                      <a:pt x="14" y="13"/>
                    </a:lnTo>
                    <a:lnTo>
                      <a:pt x="11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8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2" name="Freeform 714">
                <a:extLst>
                  <a:ext uri="{FF2B5EF4-FFF2-40B4-BE49-F238E27FC236}">
                    <a16:creationId xmlns:a16="http://schemas.microsoft.com/office/drawing/2014/main" id="{52539F0F-AF0A-D25C-3C25-8461C89AC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2" y="2712"/>
                <a:ext cx="2" cy="2"/>
              </a:xfrm>
              <a:custGeom>
                <a:avLst/>
                <a:gdLst>
                  <a:gd name="T0" fmla="*/ 15 w 21"/>
                  <a:gd name="T1" fmla="*/ 22 h 29"/>
                  <a:gd name="T2" fmla="*/ 12 w 21"/>
                  <a:gd name="T3" fmla="*/ 19 h 29"/>
                  <a:gd name="T4" fmla="*/ 11 w 21"/>
                  <a:gd name="T5" fmla="*/ 18 h 29"/>
                  <a:gd name="T6" fmla="*/ 9 w 21"/>
                  <a:gd name="T7" fmla="*/ 17 h 29"/>
                  <a:gd name="T8" fmla="*/ 7 w 21"/>
                  <a:gd name="T9" fmla="*/ 17 h 29"/>
                  <a:gd name="T10" fmla="*/ 4 w 21"/>
                  <a:gd name="T11" fmla="*/ 16 h 29"/>
                  <a:gd name="T12" fmla="*/ 2 w 21"/>
                  <a:gd name="T13" fmla="*/ 16 h 29"/>
                  <a:gd name="T14" fmla="*/ 1 w 21"/>
                  <a:gd name="T15" fmla="*/ 14 h 29"/>
                  <a:gd name="T16" fmla="*/ 0 w 21"/>
                  <a:gd name="T17" fmla="*/ 12 h 29"/>
                  <a:gd name="T18" fmla="*/ 2 w 21"/>
                  <a:gd name="T19" fmla="*/ 13 h 29"/>
                  <a:gd name="T20" fmla="*/ 4 w 21"/>
                  <a:gd name="T21" fmla="*/ 13 h 29"/>
                  <a:gd name="T22" fmla="*/ 3 w 21"/>
                  <a:gd name="T23" fmla="*/ 11 h 29"/>
                  <a:gd name="T24" fmla="*/ 2 w 21"/>
                  <a:gd name="T25" fmla="*/ 9 h 29"/>
                  <a:gd name="T26" fmla="*/ 4 w 21"/>
                  <a:gd name="T27" fmla="*/ 10 h 29"/>
                  <a:gd name="T28" fmla="*/ 7 w 21"/>
                  <a:gd name="T29" fmla="*/ 10 h 29"/>
                  <a:gd name="T30" fmla="*/ 5 w 21"/>
                  <a:gd name="T31" fmla="*/ 9 h 29"/>
                  <a:gd name="T32" fmla="*/ 4 w 21"/>
                  <a:gd name="T33" fmla="*/ 7 h 29"/>
                  <a:gd name="T34" fmla="*/ 6 w 21"/>
                  <a:gd name="T35" fmla="*/ 7 h 29"/>
                  <a:gd name="T36" fmla="*/ 9 w 21"/>
                  <a:gd name="T37" fmla="*/ 8 h 29"/>
                  <a:gd name="T38" fmla="*/ 8 w 21"/>
                  <a:gd name="T39" fmla="*/ 6 h 29"/>
                  <a:gd name="T40" fmla="*/ 6 w 21"/>
                  <a:gd name="T41" fmla="*/ 4 h 29"/>
                  <a:gd name="T42" fmla="*/ 9 w 21"/>
                  <a:gd name="T43" fmla="*/ 4 h 29"/>
                  <a:gd name="T44" fmla="*/ 11 w 21"/>
                  <a:gd name="T45" fmla="*/ 5 h 29"/>
                  <a:gd name="T46" fmla="*/ 10 w 21"/>
                  <a:gd name="T47" fmla="*/ 2 h 29"/>
                  <a:gd name="T48" fmla="*/ 9 w 21"/>
                  <a:gd name="T49" fmla="*/ 0 h 29"/>
                  <a:gd name="T50" fmla="*/ 11 w 21"/>
                  <a:gd name="T51" fmla="*/ 1 h 29"/>
                  <a:gd name="T52" fmla="*/ 13 w 21"/>
                  <a:gd name="T53" fmla="*/ 1 h 29"/>
                  <a:gd name="T54" fmla="*/ 15 w 21"/>
                  <a:gd name="T55" fmla="*/ 4 h 29"/>
                  <a:gd name="T56" fmla="*/ 16 w 21"/>
                  <a:gd name="T57" fmla="*/ 6 h 29"/>
                  <a:gd name="T58" fmla="*/ 21 w 21"/>
                  <a:gd name="T59" fmla="*/ 13 h 29"/>
                  <a:gd name="T60" fmla="*/ 19 w 21"/>
                  <a:gd name="T61" fmla="*/ 13 h 29"/>
                  <a:gd name="T62" fmla="*/ 17 w 21"/>
                  <a:gd name="T63" fmla="*/ 12 h 29"/>
                  <a:gd name="T64" fmla="*/ 15 w 21"/>
                  <a:gd name="T65" fmla="*/ 10 h 29"/>
                  <a:gd name="T66" fmla="*/ 13 w 21"/>
                  <a:gd name="T67" fmla="*/ 9 h 29"/>
                  <a:gd name="T68" fmla="*/ 11 w 21"/>
                  <a:gd name="T69" fmla="*/ 8 h 29"/>
                  <a:gd name="T70" fmla="*/ 9 w 21"/>
                  <a:gd name="T71" fmla="*/ 8 h 29"/>
                  <a:gd name="T72" fmla="*/ 10 w 21"/>
                  <a:gd name="T73" fmla="*/ 9 h 29"/>
                  <a:gd name="T74" fmla="*/ 11 w 21"/>
                  <a:gd name="T75" fmla="*/ 11 h 29"/>
                  <a:gd name="T76" fmla="*/ 9 w 21"/>
                  <a:gd name="T77" fmla="*/ 11 h 29"/>
                  <a:gd name="T78" fmla="*/ 7 w 21"/>
                  <a:gd name="T79" fmla="*/ 10 h 29"/>
                  <a:gd name="T80" fmla="*/ 8 w 21"/>
                  <a:gd name="T81" fmla="*/ 12 h 29"/>
                  <a:gd name="T82" fmla="*/ 9 w 21"/>
                  <a:gd name="T83" fmla="*/ 14 h 29"/>
                  <a:gd name="T84" fmla="*/ 10 w 21"/>
                  <a:gd name="T85" fmla="*/ 16 h 29"/>
                  <a:gd name="T86" fmla="*/ 11 w 21"/>
                  <a:gd name="T87" fmla="*/ 18 h 29"/>
                  <a:gd name="T88" fmla="*/ 15 w 21"/>
                  <a:gd name="T89" fmla="*/ 18 h 29"/>
                  <a:gd name="T90" fmla="*/ 17 w 21"/>
                  <a:gd name="T91" fmla="*/ 18 h 29"/>
                  <a:gd name="T92" fmla="*/ 18 w 21"/>
                  <a:gd name="T93" fmla="*/ 21 h 29"/>
                  <a:gd name="T94" fmla="*/ 19 w 21"/>
                  <a:gd name="T95" fmla="*/ 23 h 29"/>
                  <a:gd name="T96" fmla="*/ 15 w 21"/>
                  <a:gd name="T97" fmla="*/ 22 h 29"/>
                  <a:gd name="T98" fmla="*/ 16 w 21"/>
                  <a:gd name="T99" fmla="*/ 24 h 29"/>
                  <a:gd name="T100" fmla="*/ 17 w 21"/>
                  <a:gd name="T101" fmla="*/ 26 h 29"/>
                  <a:gd name="T102" fmla="*/ 18 w 21"/>
                  <a:gd name="T103" fmla="*/ 28 h 29"/>
                  <a:gd name="T104" fmla="*/ 19 w 21"/>
                  <a:gd name="T105" fmla="*/ 29 h 29"/>
                  <a:gd name="T106" fmla="*/ 17 w 21"/>
                  <a:gd name="T107" fmla="*/ 29 h 29"/>
                  <a:gd name="T108" fmla="*/ 15 w 21"/>
                  <a:gd name="T109" fmla="*/ 29 h 29"/>
                  <a:gd name="T110" fmla="*/ 12 w 21"/>
                  <a:gd name="T111" fmla="*/ 27 h 29"/>
                  <a:gd name="T112" fmla="*/ 11 w 21"/>
                  <a:gd name="T113" fmla="*/ 25 h 29"/>
                  <a:gd name="T114" fmla="*/ 10 w 21"/>
                  <a:gd name="T115" fmla="*/ 23 h 29"/>
                  <a:gd name="T116" fmla="*/ 9 w 21"/>
                  <a:gd name="T117" fmla="*/ 21 h 29"/>
                  <a:gd name="T118" fmla="*/ 11 w 21"/>
                  <a:gd name="T119" fmla="*/ 22 h 29"/>
                  <a:gd name="T120" fmla="*/ 15 w 21"/>
                  <a:gd name="T121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" h="29">
                    <a:moveTo>
                      <a:pt x="15" y="22"/>
                    </a:moveTo>
                    <a:lnTo>
                      <a:pt x="12" y="19"/>
                    </a:lnTo>
                    <a:lnTo>
                      <a:pt x="11" y="18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1" y="14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7" y="12"/>
                    </a:lnTo>
                    <a:lnTo>
                      <a:pt x="15" y="10"/>
                    </a:lnTo>
                    <a:lnTo>
                      <a:pt x="13" y="9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0"/>
                    </a:lnTo>
                    <a:lnTo>
                      <a:pt x="8" y="12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8" y="21"/>
                    </a:lnTo>
                    <a:lnTo>
                      <a:pt x="19" y="23"/>
                    </a:lnTo>
                    <a:lnTo>
                      <a:pt x="15" y="22"/>
                    </a:lnTo>
                    <a:lnTo>
                      <a:pt x="16" y="24"/>
                    </a:lnTo>
                    <a:lnTo>
                      <a:pt x="17" y="26"/>
                    </a:lnTo>
                    <a:lnTo>
                      <a:pt x="18" y="28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5" y="29"/>
                    </a:lnTo>
                    <a:lnTo>
                      <a:pt x="12" y="27"/>
                    </a:lnTo>
                    <a:lnTo>
                      <a:pt x="11" y="25"/>
                    </a:lnTo>
                    <a:lnTo>
                      <a:pt x="10" y="23"/>
                    </a:lnTo>
                    <a:lnTo>
                      <a:pt x="9" y="21"/>
                    </a:lnTo>
                    <a:lnTo>
                      <a:pt x="11" y="22"/>
                    </a:lnTo>
                    <a:lnTo>
                      <a:pt x="15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3" name="Freeform 715">
                <a:extLst>
                  <a:ext uri="{FF2B5EF4-FFF2-40B4-BE49-F238E27FC236}">
                    <a16:creationId xmlns:a16="http://schemas.microsoft.com/office/drawing/2014/main" id="{B813FB30-071F-B235-1997-D5DF8BD1E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706"/>
                <a:ext cx="1" cy="1"/>
              </a:xfrm>
              <a:custGeom>
                <a:avLst/>
                <a:gdLst>
                  <a:gd name="T0" fmla="*/ 21 w 21"/>
                  <a:gd name="T1" fmla="*/ 15 h 15"/>
                  <a:gd name="T2" fmla="*/ 17 w 21"/>
                  <a:gd name="T3" fmla="*/ 14 h 15"/>
                  <a:gd name="T4" fmla="*/ 13 w 21"/>
                  <a:gd name="T5" fmla="*/ 13 h 15"/>
                  <a:gd name="T6" fmla="*/ 11 w 21"/>
                  <a:gd name="T7" fmla="*/ 13 h 15"/>
                  <a:gd name="T8" fmla="*/ 10 w 21"/>
                  <a:gd name="T9" fmla="*/ 11 h 15"/>
                  <a:gd name="T10" fmla="*/ 9 w 21"/>
                  <a:gd name="T11" fmla="*/ 9 h 15"/>
                  <a:gd name="T12" fmla="*/ 8 w 21"/>
                  <a:gd name="T13" fmla="*/ 7 h 15"/>
                  <a:gd name="T14" fmla="*/ 7 w 21"/>
                  <a:gd name="T15" fmla="*/ 4 h 15"/>
                  <a:gd name="T16" fmla="*/ 4 w 21"/>
                  <a:gd name="T17" fmla="*/ 4 h 15"/>
                  <a:gd name="T18" fmla="*/ 2 w 21"/>
                  <a:gd name="T19" fmla="*/ 3 h 15"/>
                  <a:gd name="T20" fmla="*/ 1 w 21"/>
                  <a:gd name="T21" fmla="*/ 1 h 15"/>
                  <a:gd name="T22" fmla="*/ 0 w 21"/>
                  <a:gd name="T23" fmla="*/ 0 h 15"/>
                  <a:gd name="T24" fmla="*/ 2 w 21"/>
                  <a:gd name="T25" fmla="*/ 0 h 15"/>
                  <a:gd name="T26" fmla="*/ 4 w 21"/>
                  <a:gd name="T27" fmla="*/ 1 h 15"/>
                  <a:gd name="T28" fmla="*/ 6 w 21"/>
                  <a:gd name="T29" fmla="*/ 3 h 15"/>
                  <a:gd name="T30" fmla="*/ 7 w 21"/>
                  <a:gd name="T31" fmla="*/ 4 h 15"/>
                  <a:gd name="T32" fmla="*/ 9 w 21"/>
                  <a:gd name="T33" fmla="*/ 6 h 15"/>
                  <a:gd name="T34" fmla="*/ 11 w 21"/>
                  <a:gd name="T35" fmla="*/ 6 h 15"/>
                  <a:gd name="T36" fmla="*/ 13 w 21"/>
                  <a:gd name="T37" fmla="*/ 7 h 15"/>
                  <a:gd name="T38" fmla="*/ 17 w 21"/>
                  <a:gd name="T39" fmla="*/ 7 h 15"/>
                  <a:gd name="T40" fmla="*/ 18 w 21"/>
                  <a:gd name="T41" fmla="*/ 9 h 15"/>
                  <a:gd name="T42" fmla="*/ 19 w 21"/>
                  <a:gd name="T43" fmla="*/ 11 h 15"/>
                  <a:gd name="T44" fmla="*/ 21 w 21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5">
                    <a:moveTo>
                      <a:pt x="21" y="15"/>
                    </a:moveTo>
                    <a:lnTo>
                      <a:pt x="17" y="14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0" y="11"/>
                    </a:lnTo>
                    <a:lnTo>
                      <a:pt x="9" y="9"/>
                    </a:lnTo>
                    <a:lnTo>
                      <a:pt x="8" y="7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4" name="Freeform 716">
                <a:extLst>
                  <a:ext uri="{FF2B5EF4-FFF2-40B4-BE49-F238E27FC236}">
                    <a16:creationId xmlns:a16="http://schemas.microsoft.com/office/drawing/2014/main" id="{00C455C7-FF7C-67B5-C562-CE5DD389F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8" y="2704"/>
                <a:ext cx="1" cy="1"/>
              </a:xfrm>
              <a:custGeom>
                <a:avLst/>
                <a:gdLst>
                  <a:gd name="T0" fmla="*/ 3 w 17"/>
                  <a:gd name="T1" fmla="*/ 9 h 14"/>
                  <a:gd name="T2" fmla="*/ 1 w 17"/>
                  <a:gd name="T3" fmla="*/ 7 h 14"/>
                  <a:gd name="T4" fmla="*/ 0 w 17"/>
                  <a:gd name="T5" fmla="*/ 6 h 14"/>
                  <a:gd name="T6" fmla="*/ 3 w 17"/>
                  <a:gd name="T7" fmla="*/ 6 h 14"/>
                  <a:gd name="T8" fmla="*/ 5 w 17"/>
                  <a:gd name="T9" fmla="*/ 7 h 14"/>
                  <a:gd name="T10" fmla="*/ 8 w 17"/>
                  <a:gd name="T11" fmla="*/ 7 h 14"/>
                  <a:gd name="T12" fmla="*/ 10 w 17"/>
                  <a:gd name="T13" fmla="*/ 8 h 14"/>
                  <a:gd name="T14" fmla="*/ 9 w 17"/>
                  <a:gd name="T15" fmla="*/ 6 h 14"/>
                  <a:gd name="T16" fmla="*/ 8 w 17"/>
                  <a:gd name="T17" fmla="*/ 3 h 14"/>
                  <a:gd name="T18" fmla="*/ 10 w 17"/>
                  <a:gd name="T19" fmla="*/ 5 h 14"/>
                  <a:gd name="T20" fmla="*/ 12 w 17"/>
                  <a:gd name="T21" fmla="*/ 5 h 14"/>
                  <a:gd name="T22" fmla="*/ 11 w 17"/>
                  <a:gd name="T23" fmla="*/ 2 h 14"/>
                  <a:gd name="T24" fmla="*/ 10 w 17"/>
                  <a:gd name="T25" fmla="*/ 0 h 14"/>
                  <a:gd name="T26" fmla="*/ 12 w 17"/>
                  <a:gd name="T27" fmla="*/ 1 h 14"/>
                  <a:gd name="T28" fmla="*/ 14 w 17"/>
                  <a:gd name="T29" fmla="*/ 2 h 14"/>
                  <a:gd name="T30" fmla="*/ 16 w 17"/>
                  <a:gd name="T31" fmla="*/ 3 h 14"/>
                  <a:gd name="T32" fmla="*/ 17 w 17"/>
                  <a:gd name="T33" fmla="*/ 6 h 14"/>
                  <a:gd name="T34" fmla="*/ 14 w 17"/>
                  <a:gd name="T35" fmla="*/ 6 h 14"/>
                  <a:gd name="T36" fmla="*/ 12 w 17"/>
                  <a:gd name="T37" fmla="*/ 5 h 14"/>
                  <a:gd name="T38" fmla="*/ 13 w 17"/>
                  <a:gd name="T39" fmla="*/ 7 h 14"/>
                  <a:gd name="T40" fmla="*/ 14 w 17"/>
                  <a:gd name="T41" fmla="*/ 9 h 14"/>
                  <a:gd name="T42" fmla="*/ 12 w 17"/>
                  <a:gd name="T43" fmla="*/ 8 h 14"/>
                  <a:gd name="T44" fmla="*/ 10 w 17"/>
                  <a:gd name="T45" fmla="*/ 8 h 14"/>
                  <a:gd name="T46" fmla="*/ 11 w 17"/>
                  <a:gd name="T47" fmla="*/ 10 h 14"/>
                  <a:gd name="T48" fmla="*/ 12 w 17"/>
                  <a:gd name="T49" fmla="*/ 12 h 14"/>
                  <a:gd name="T50" fmla="*/ 10 w 17"/>
                  <a:gd name="T51" fmla="*/ 11 h 14"/>
                  <a:gd name="T52" fmla="*/ 7 w 17"/>
                  <a:gd name="T53" fmla="*/ 10 h 14"/>
                  <a:gd name="T54" fmla="*/ 9 w 17"/>
                  <a:gd name="T55" fmla="*/ 12 h 14"/>
                  <a:gd name="T56" fmla="*/ 10 w 17"/>
                  <a:gd name="T57" fmla="*/ 14 h 14"/>
                  <a:gd name="T58" fmla="*/ 7 w 17"/>
                  <a:gd name="T59" fmla="*/ 14 h 14"/>
                  <a:gd name="T60" fmla="*/ 5 w 17"/>
                  <a:gd name="T61" fmla="*/ 13 h 14"/>
                  <a:gd name="T62" fmla="*/ 4 w 17"/>
                  <a:gd name="T63" fmla="*/ 11 h 14"/>
                  <a:gd name="T64" fmla="*/ 3 w 17"/>
                  <a:gd name="T6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4">
                    <a:moveTo>
                      <a:pt x="3" y="9"/>
                    </a:moveTo>
                    <a:lnTo>
                      <a:pt x="1" y="7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3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1" y="10"/>
                    </a:lnTo>
                    <a:lnTo>
                      <a:pt x="12" y="12"/>
                    </a:lnTo>
                    <a:lnTo>
                      <a:pt x="10" y="11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5" name="Freeform 717">
                <a:extLst>
                  <a:ext uri="{FF2B5EF4-FFF2-40B4-BE49-F238E27FC236}">
                    <a16:creationId xmlns:a16="http://schemas.microsoft.com/office/drawing/2014/main" id="{A228AD8C-93D8-A567-C897-0559C1E36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" y="2703"/>
                <a:ext cx="1" cy="2"/>
              </a:xfrm>
              <a:custGeom>
                <a:avLst/>
                <a:gdLst>
                  <a:gd name="T0" fmla="*/ 10 w 19"/>
                  <a:gd name="T1" fmla="*/ 19 h 20"/>
                  <a:gd name="T2" fmla="*/ 9 w 19"/>
                  <a:gd name="T3" fmla="*/ 17 h 20"/>
                  <a:gd name="T4" fmla="*/ 8 w 19"/>
                  <a:gd name="T5" fmla="*/ 15 h 20"/>
                  <a:gd name="T6" fmla="*/ 7 w 19"/>
                  <a:gd name="T7" fmla="*/ 13 h 20"/>
                  <a:gd name="T8" fmla="*/ 6 w 19"/>
                  <a:gd name="T9" fmla="*/ 11 h 20"/>
                  <a:gd name="T10" fmla="*/ 3 w 19"/>
                  <a:gd name="T11" fmla="*/ 7 h 20"/>
                  <a:gd name="T12" fmla="*/ 1 w 19"/>
                  <a:gd name="T13" fmla="*/ 5 h 20"/>
                  <a:gd name="T14" fmla="*/ 0 w 19"/>
                  <a:gd name="T15" fmla="*/ 3 h 20"/>
                  <a:gd name="T16" fmla="*/ 3 w 19"/>
                  <a:gd name="T17" fmla="*/ 4 h 20"/>
                  <a:gd name="T18" fmla="*/ 6 w 19"/>
                  <a:gd name="T19" fmla="*/ 4 h 20"/>
                  <a:gd name="T20" fmla="*/ 4 w 19"/>
                  <a:gd name="T21" fmla="*/ 2 h 20"/>
                  <a:gd name="T22" fmla="*/ 3 w 19"/>
                  <a:gd name="T23" fmla="*/ 0 h 20"/>
                  <a:gd name="T24" fmla="*/ 6 w 19"/>
                  <a:gd name="T25" fmla="*/ 1 h 20"/>
                  <a:gd name="T26" fmla="*/ 8 w 19"/>
                  <a:gd name="T27" fmla="*/ 2 h 20"/>
                  <a:gd name="T28" fmla="*/ 9 w 19"/>
                  <a:gd name="T29" fmla="*/ 4 h 20"/>
                  <a:gd name="T30" fmla="*/ 10 w 19"/>
                  <a:gd name="T31" fmla="*/ 5 h 20"/>
                  <a:gd name="T32" fmla="*/ 13 w 19"/>
                  <a:gd name="T33" fmla="*/ 6 h 20"/>
                  <a:gd name="T34" fmla="*/ 15 w 19"/>
                  <a:gd name="T35" fmla="*/ 6 h 20"/>
                  <a:gd name="T36" fmla="*/ 16 w 19"/>
                  <a:gd name="T37" fmla="*/ 8 h 20"/>
                  <a:gd name="T38" fmla="*/ 17 w 19"/>
                  <a:gd name="T39" fmla="*/ 10 h 20"/>
                  <a:gd name="T40" fmla="*/ 19 w 19"/>
                  <a:gd name="T41" fmla="*/ 15 h 20"/>
                  <a:gd name="T42" fmla="*/ 17 w 19"/>
                  <a:gd name="T43" fmla="*/ 14 h 20"/>
                  <a:gd name="T44" fmla="*/ 15 w 19"/>
                  <a:gd name="T45" fmla="*/ 14 h 20"/>
                  <a:gd name="T46" fmla="*/ 14 w 19"/>
                  <a:gd name="T47" fmla="*/ 11 h 20"/>
                  <a:gd name="T48" fmla="*/ 13 w 19"/>
                  <a:gd name="T49" fmla="*/ 9 h 20"/>
                  <a:gd name="T50" fmla="*/ 12 w 19"/>
                  <a:gd name="T51" fmla="*/ 7 h 20"/>
                  <a:gd name="T52" fmla="*/ 10 w 19"/>
                  <a:gd name="T53" fmla="*/ 5 h 20"/>
                  <a:gd name="T54" fmla="*/ 8 w 19"/>
                  <a:gd name="T55" fmla="*/ 5 h 20"/>
                  <a:gd name="T56" fmla="*/ 6 w 19"/>
                  <a:gd name="T57" fmla="*/ 4 h 20"/>
                  <a:gd name="T58" fmla="*/ 10 w 19"/>
                  <a:gd name="T59" fmla="*/ 13 h 20"/>
                  <a:gd name="T60" fmla="*/ 13 w 19"/>
                  <a:gd name="T61" fmla="*/ 16 h 20"/>
                  <a:gd name="T62" fmla="*/ 14 w 19"/>
                  <a:gd name="T63" fmla="*/ 18 h 20"/>
                  <a:gd name="T64" fmla="*/ 15 w 19"/>
                  <a:gd name="T65" fmla="*/ 20 h 20"/>
                  <a:gd name="T66" fmla="*/ 13 w 19"/>
                  <a:gd name="T67" fmla="*/ 20 h 20"/>
                  <a:gd name="T68" fmla="*/ 10 w 19"/>
                  <a:gd name="T6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lnTo>
                      <a:pt x="9" y="17"/>
                    </a:lnTo>
                    <a:lnTo>
                      <a:pt x="8" y="15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3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3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6" y="8"/>
                    </a:lnTo>
                    <a:lnTo>
                      <a:pt x="17" y="10"/>
                    </a:lnTo>
                    <a:lnTo>
                      <a:pt x="19" y="15"/>
                    </a:lnTo>
                    <a:lnTo>
                      <a:pt x="17" y="14"/>
                    </a:lnTo>
                    <a:lnTo>
                      <a:pt x="15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2" y="7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6" y="4"/>
                    </a:lnTo>
                    <a:lnTo>
                      <a:pt x="10" y="13"/>
                    </a:lnTo>
                    <a:lnTo>
                      <a:pt x="13" y="16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6" name="Freeform 718">
                <a:extLst>
                  <a:ext uri="{FF2B5EF4-FFF2-40B4-BE49-F238E27FC236}">
                    <a16:creationId xmlns:a16="http://schemas.microsoft.com/office/drawing/2014/main" id="{C5818C81-F8C3-90C2-F785-DA7AA257F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03"/>
                <a:ext cx="1" cy="0"/>
              </a:xfrm>
              <a:custGeom>
                <a:avLst/>
                <a:gdLst>
                  <a:gd name="T0" fmla="*/ 10 w 14"/>
                  <a:gd name="T1" fmla="*/ 5 h 8"/>
                  <a:gd name="T2" fmla="*/ 11 w 14"/>
                  <a:gd name="T3" fmla="*/ 6 h 8"/>
                  <a:gd name="T4" fmla="*/ 12 w 14"/>
                  <a:gd name="T5" fmla="*/ 8 h 8"/>
                  <a:gd name="T6" fmla="*/ 10 w 14"/>
                  <a:gd name="T7" fmla="*/ 8 h 8"/>
                  <a:gd name="T8" fmla="*/ 7 w 14"/>
                  <a:gd name="T9" fmla="*/ 7 h 8"/>
                  <a:gd name="T10" fmla="*/ 4 w 14"/>
                  <a:gd name="T11" fmla="*/ 7 h 8"/>
                  <a:gd name="T12" fmla="*/ 2 w 14"/>
                  <a:gd name="T13" fmla="*/ 6 h 8"/>
                  <a:gd name="T14" fmla="*/ 1 w 14"/>
                  <a:gd name="T15" fmla="*/ 4 h 8"/>
                  <a:gd name="T16" fmla="*/ 0 w 14"/>
                  <a:gd name="T17" fmla="*/ 1 h 8"/>
                  <a:gd name="T18" fmla="*/ 2 w 14"/>
                  <a:gd name="T19" fmla="*/ 3 h 8"/>
                  <a:gd name="T20" fmla="*/ 4 w 14"/>
                  <a:gd name="T21" fmla="*/ 3 h 8"/>
                  <a:gd name="T22" fmla="*/ 7 w 14"/>
                  <a:gd name="T23" fmla="*/ 4 h 8"/>
                  <a:gd name="T24" fmla="*/ 10 w 14"/>
                  <a:gd name="T25" fmla="*/ 5 h 8"/>
                  <a:gd name="T26" fmla="*/ 9 w 14"/>
                  <a:gd name="T27" fmla="*/ 3 h 8"/>
                  <a:gd name="T28" fmla="*/ 7 w 14"/>
                  <a:gd name="T29" fmla="*/ 0 h 8"/>
                  <a:gd name="T30" fmla="*/ 10 w 14"/>
                  <a:gd name="T31" fmla="*/ 0 h 8"/>
                  <a:gd name="T32" fmla="*/ 12 w 14"/>
                  <a:gd name="T33" fmla="*/ 1 h 8"/>
                  <a:gd name="T34" fmla="*/ 13 w 14"/>
                  <a:gd name="T35" fmla="*/ 4 h 8"/>
                  <a:gd name="T36" fmla="*/ 14 w 14"/>
                  <a:gd name="T37" fmla="*/ 6 h 8"/>
                  <a:gd name="T38" fmla="*/ 12 w 14"/>
                  <a:gd name="T39" fmla="*/ 5 h 8"/>
                  <a:gd name="T40" fmla="*/ 10 w 14"/>
                  <a:gd name="T4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" h="8">
                    <a:moveTo>
                      <a:pt x="10" y="5"/>
                    </a:moveTo>
                    <a:lnTo>
                      <a:pt x="11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4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7" name="Freeform 719">
                <a:extLst>
                  <a:ext uri="{FF2B5EF4-FFF2-40B4-BE49-F238E27FC236}">
                    <a16:creationId xmlns:a16="http://schemas.microsoft.com/office/drawing/2014/main" id="{38D17505-AB9A-093A-96D1-583561D1B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0" y="2701"/>
                <a:ext cx="2" cy="2"/>
              </a:xfrm>
              <a:custGeom>
                <a:avLst/>
                <a:gdLst>
                  <a:gd name="T0" fmla="*/ 8 w 24"/>
                  <a:gd name="T1" fmla="*/ 12 h 19"/>
                  <a:gd name="T2" fmla="*/ 5 w 24"/>
                  <a:gd name="T3" fmla="*/ 12 h 19"/>
                  <a:gd name="T4" fmla="*/ 2 w 24"/>
                  <a:gd name="T5" fmla="*/ 11 h 19"/>
                  <a:gd name="T6" fmla="*/ 1 w 24"/>
                  <a:gd name="T7" fmla="*/ 8 h 19"/>
                  <a:gd name="T8" fmla="*/ 0 w 24"/>
                  <a:gd name="T9" fmla="*/ 6 h 19"/>
                  <a:gd name="T10" fmla="*/ 2 w 24"/>
                  <a:gd name="T11" fmla="*/ 7 h 19"/>
                  <a:gd name="T12" fmla="*/ 5 w 24"/>
                  <a:gd name="T13" fmla="*/ 7 h 19"/>
                  <a:gd name="T14" fmla="*/ 4 w 24"/>
                  <a:gd name="T15" fmla="*/ 6 h 19"/>
                  <a:gd name="T16" fmla="*/ 2 w 24"/>
                  <a:gd name="T17" fmla="*/ 4 h 19"/>
                  <a:gd name="T18" fmla="*/ 0 w 24"/>
                  <a:gd name="T19" fmla="*/ 0 h 19"/>
                  <a:gd name="T20" fmla="*/ 2 w 24"/>
                  <a:gd name="T21" fmla="*/ 0 h 19"/>
                  <a:gd name="T22" fmla="*/ 6 w 24"/>
                  <a:gd name="T23" fmla="*/ 1 h 19"/>
                  <a:gd name="T24" fmla="*/ 7 w 24"/>
                  <a:gd name="T25" fmla="*/ 3 h 19"/>
                  <a:gd name="T26" fmla="*/ 8 w 24"/>
                  <a:gd name="T27" fmla="*/ 5 h 19"/>
                  <a:gd name="T28" fmla="*/ 9 w 24"/>
                  <a:gd name="T29" fmla="*/ 7 h 19"/>
                  <a:gd name="T30" fmla="*/ 10 w 24"/>
                  <a:gd name="T31" fmla="*/ 10 h 19"/>
                  <a:gd name="T32" fmla="*/ 12 w 24"/>
                  <a:gd name="T33" fmla="*/ 10 h 19"/>
                  <a:gd name="T34" fmla="*/ 14 w 24"/>
                  <a:gd name="T35" fmla="*/ 11 h 19"/>
                  <a:gd name="T36" fmla="*/ 15 w 24"/>
                  <a:gd name="T37" fmla="*/ 13 h 19"/>
                  <a:gd name="T38" fmla="*/ 16 w 24"/>
                  <a:gd name="T39" fmla="*/ 15 h 19"/>
                  <a:gd name="T40" fmla="*/ 19 w 24"/>
                  <a:gd name="T41" fmla="*/ 15 h 19"/>
                  <a:gd name="T42" fmla="*/ 22 w 24"/>
                  <a:gd name="T43" fmla="*/ 16 h 19"/>
                  <a:gd name="T44" fmla="*/ 23 w 24"/>
                  <a:gd name="T45" fmla="*/ 18 h 19"/>
                  <a:gd name="T46" fmla="*/ 24 w 24"/>
                  <a:gd name="T47" fmla="*/ 19 h 19"/>
                  <a:gd name="T48" fmla="*/ 22 w 24"/>
                  <a:gd name="T49" fmla="*/ 19 h 19"/>
                  <a:gd name="T50" fmla="*/ 19 w 24"/>
                  <a:gd name="T51" fmla="*/ 18 h 19"/>
                  <a:gd name="T52" fmla="*/ 18 w 24"/>
                  <a:gd name="T53" fmla="*/ 16 h 19"/>
                  <a:gd name="T54" fmla="*/ 16 w 24"/>
                  <a:gd name="T55" fmla="*/ 15 h 19"/>
                  <a:gd name="T56" fmla="*/ 14 w 24"/>
                  <a:gd name="T57" fmla="*/ 14 h 19"/>
                  <a:gd name="T58" fmla="*/ 12 w 24"/>
                  <a:gd name="T59" fmla="*/ 13 h 19"/>
                  <a:gd name="T60" fmla="*/ 11 w 24"/>
                  <a:gd name="T61" fmla="*/ 11 h 19"/>
                  <a:gd name="T62" fmla="*/ 10 w 24"/>
                  <a:gd name="T63" fmla="*/ 10 h 19"/>
                  <a:gd name="T64" fmla="*/ 7 w 24"/>
                  <a:gd name="T65" fmla="*/ 8 h 19"/>
                  <a:gd name="T66" fmla="*/ 5 w 24"/>
                  <a:gd name="T67" fmla="*/ 7 h 19"/>
                  <a:gd name="T68" fmla="*/ 6 w 24"/>
                  <a:gd name="T69" fmla="*/ 10 h 19"/>
                  <a:gd name="T70" fmla="*/ 8 w 24"/>
                  <a:gd name="T7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19">
                    <a:moveTo>
                      <a:pt x="8" y="12"/>
                    </a:moveTo>
                    <a:lnTo>
                      <a:pt x="5" y="12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9" y="7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2" y="16"/>
                    </a:lnTo>
                    <a:lnTo>
                      <a:pt x="23" y="18"/>
                    </a:lnTo>
                    <a:lnTo>
                      <a:pt x="24" y="19"/>
                    </a:lnTo>
                    <a:lnTo>
                      <a:pt x="22" y="19"/>
                    </a:lnTo>
                    <a:lnTo>
                      <a:pt x="19" y="18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6" y="10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8" name="Freeform 720">
                <a:extLst>
                  <a:ext uri="{FF2B5EF4-FFF2-40B4-BE49-F238E27FC236}">
                    <a16:creationId xmlns:a16="http://schemas.microsoft.com/office/drawing/2014/main" id="{90E6790C-540B-93DD-EF73-F68F2849B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3" y="2701"/>
                <a:ext cx="1" cy="1"/>
              </a:xfrm>
              <a:custGeom>
                <a:avLst/>
                <a:gdLst>
                  <a:gd name="T0" fmla="*/ 10 w 14"/>
                  <a:gd name="T1" fmla="*/ 17 h 17"/>
                  <a:gd name="T2" fmla="*/ 8 w 14"/>
                  <a:gd name="T3" fmla="*/ 16 h 17"/>
                  <a:gd name="T4" fmla="*/ 4 w 14"/>
                  <a:gd name="T5" fmla="*/ 15 h 17"/>
                  <a:gd name="T6" fmla="*/ 3 w 14"/>
                  <a:gd name="T7" fmla="*/ 12 h 17"/>
                  <a:gd name="T8" fmla="*/ 2 w 14"/>
                  <a:gd name="T9" fmla="*/ 11 h 17"/>
                  <a:gd name="T10" fmla="*/ 5 w 14"/>
                  <a:gd name="T11" fmla="*/ 11 h 17"/>
                  <a:gd name="T12" fmla="*/ 8 w 14"/>
                  <a:gd name="T13" fmla="*/ 12 h 17"/>
                  <a:gd name="T14" fmla="*/ 6 w 14"/>
                  <a:gd name="T15" fmla="*/ 10 h 17"/>
                  <a:gd name="T16" fmla="*/ 5 w 14"/>
                  <a:gd name="T17" fmla="*/ 8 h 17"/>
                  <a:gd name="T18" fmla="*/ 2 w 14"/>
                  <a:gd name="T19" fmla="*/ 4 h 17"/>
                  <a:gd name="T20" fmla="*/ 0 w 14"/>
                  <a:gd name="T21" fmla="*/ 0 h 17"/>
                  <a:gd name="T22" fmla="*/ 10 w 14"/>
                  <a:gd name="T23" fmla="*/ 3 h 17"/>
                  <a:gd name="T24" fmla="*/ 12 w 14"/>
                  <a:gd name="T25" fmla="*/ 7 h 17"/>
                  <a:gd name="T26" fmla="*/ 14 w 14"/>
                  <a:gd name="T27" fmla="*/ 9 h 17"/>
                  <a:gd name="T28" fmla="*/ 14 w 14"/>
                  <a:gd name="T29" fmla="*/ 10 h 17"/>
                  <a:gd name="T30" fmla="*/ 12 w 14"/>
                  <a:gd name="T31" fmla="*/ 10 h 17"/>
                  <a:gd name="T32" fmla="*/ 10 w 14"/>
                  <a:gd name="T33" fmla="*/ 9 h 17"/>
                  <a:gd name="T34" fmla="*/ 11 w 14"/>
                  <a:gd name="T35" fmla="*/ 11 h 17"/>
                  <a:gd name="T36" fmla="*/ 12 w 14"/>
                  <a:gd name="T37" fmla="*/ 13 h 17"/>
                  <a:gd name="T38" fmla="*/ 10 w 14"/>
                  <a:gd name="T39" fmla="*/ 12 h 17"/>
                  <a:gd name="T40" fmla="*/ 8 w 14"/>
                  <a:gd name="T41" fmla="*/ 12 h 17"/>
                  <a:gd name="T42" fmla="*/ 9 w 14"/>
                  <a:gd name="T43" fmla="*/ 15 h 17"/>
                  <a:gd name="T44" fmla="*/ 10 w 14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10" y="17"/>
                    </a:moveTo>
                    <a:lnTo>
                      <a:pt x="8" y="16"/>
                    </a:lnTo>
                    <a:lnTo>
                      <a:pt x="4" y="15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5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2" y="7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79" name="Freeform 721">
                <a:extLst>
                  <a:ext uri="{FF2B5EF4-FFF2-40B4-BE49-F238E27FC236}">
                    <a16:creationId xmlns:a16="http://schemas.microsoft.com/office/drawing/2014/main" id="{D3DD8287-EF4D-CD6D-3838-B0E4CDCF3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" y="2700"/>
                <a:ext cx="0" cy="1"/>
              </a:xfrm>
              <a:custGeom>
                <a:avLst/>
                <a:gdLst>
                  <a:gd name="T0" fmla="*/ 4 w 11"/>
                  <a:gd name="T1" fmla="*/ 4 h 16"/>
                  <a:gd name="T2" fmla="*/ 5 w 11"/>
                  <a:gd name="T3" fmla="*/ 6 h 16"/>
                  <a:gd name="T4" fmla="*/ 6 w 11"/>
                  <a:gd name="T5" fmla="*/ 8 h 16"/>
                  <a:gd name="T6" fmla="*/ 8 w 11"/>
                  <a:gd name="T7" fmla="*/ 11 h 16"/>
                  <a:gd name="T8" fmla="*/ 9 w 11"/>
                  <a:gd name="T9" fmla="*/ 12 h 16"/>
                  <a:gd name="T10" fmla="*/ 10 w 11"/>
                  <a:gd name="T11" fmla="*/ 14 h 16"/>
                  <a:gd name="T12" fmla="*/ 11 w 11"/>
                  <a:gd name="T13" fmla="*/ 16 h 16"/>
                  <a:gd name="T14" fmla="*/ 8 w 11"/>
                  <a:gd name="T15" fmla="*/ 16 h 16"/>
                  <a:gd name="T16" fmla="*/ 6 w 11"/>
                  <a:gd name="T17" fmla="*/ 15 h 16"/>
                  <a:gd name="T18" fmla="*/ 5 w 11"/>
                  <a:gd name="T19" fmla="*/ 13 h 16"/>
                  <a:gd name="T20" fmla="*/ 4 w 11"/>
                  <a:gd name="T21" fmla="*/ 11 h 16"/>
                  <a:gd name="T22" fmla="*/ 3 w 11"/>
                  <a:gd name="T23" fmla="*/ 8 h 16"/>
                  <a:gd name="T24" fmla="*/ 2 w 11"/>
                  <a:gd name="T25" fmla="*/ 6 h 16"/>
                  <a:gd name="T26" fmla="*/ 1 w 11"/>
                  <a:gd name="T27" fmla="*/ 4 h 16"/>
                  <a:gd name="T28" fmla="*/ 0 w 11"/>
                  <a:gd name="T29" fmla="*/ 3 h 16"/>
                  <a:gd name="T30" fmla="*/ 2 w 11"/>
                  <a:gd name="T31" fmla="*/ 3 h 16"/>
                  <a:gd name="T32" fmla="*/ 4 w 11"/>
                  <a:gd name="T33" fmla="*/ 4 h 16"/>
                  <a:gd name="T34" fmla="*/ 3 w 11"/>
                  <a:gd name="T35" fmla="*/ 2 h 16"/>
                  <a:gd name="T36" fmla="*/ 2 w 11"/>
                  <a:gd name="T37" fmla="*/ 0 h 16"/>
                  <a:gd name="T38" fmla="*/ 4 w 11"/>
                  <a:gd name="T39" fmla="*/ 1 h 16"/>
                  <a:gd name="T40" fmla="*/ 7 w 11"/>
                  <a:gd name="T41" fmla="*/ 1 h 16"/>
                  <a:gd name="T42" fmla="*/ 8 w 11"/>
                  <a:gd name="T43" fmla="*/ 3 h 16"/>
                  <a:gd name="T44" fmla="*/ 9 w 11"/>
                  <a:gd name="T45" fmla="*/ 5 h 16"/>
                  <a:gd name="T46" fmla="*/ 7 w 11"/>
                  <a:gd name="T47" fmla="*/ 4 h 16"/>
                  <a:gd name="T48" fmla="*/ 4 w 11"/>
                  <a:gd name="T4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6">
                    <a:moveTo>
                      <a:pt x="4" y="4"/>
                    </a:moveTo>
                    <a:lnTo>
                      <a:pt x="5" y="6"/>
                    </a:lnTo>
                    <a:lnTo>
                      <a:pt x="6" y="8"/>
                    </a:lnTo>
                    <a:lnTo>
                      <a:pt x="8" y="11"/>
                    </a:lnTo>
                    <a:lnTo>
                      <a:pt x="9" y="12"/>
                    </a:lnTo>
                    <a:lnTo>
                      <a:pt x="10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5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3" y="8"/>
                    </a:lnTo>
                    <a:lnTo>
                      <a:pt x="2" y="6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8" y="3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0" name="Freeform 722">
                <a:extLst>
                  <a:ext uri="{FF2B5EF4-FFF2-40B4-BE49-F238E27FC236}">
                    <a16:creationId xmlns:a16="http://schemas.microsoft.com/office/drawing/2014/main" id="{FE2C0816-225F-7D02-77C1-B8482C2BA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" y="2697"/>
                <a:ext cx="1" cy="1"/>
              </a:xfrm>
              <a:custGeom>
                <a:avLst/>
                <a:gdLst>
                  <a:gd name="T0" fmla="*/ 20 w 20"/>
                  <a:gd name="T1" fmla="*/ 16 h 16"/>
                  <a:gd name="T2" fmla="*/ 18 w 20"/>
                  <a:gd name="T3" fmla="*/ 16 h 16"/>
                  <a:gd name="T4" fmla="*/ 16 w 20"/>
                  <a:gd name="T5" fmla="*/ 15 h 16"/>
                  <a:gd name="T6" fmla="*/ 15 w 20"/>
                  <a:gd name="T7" fmla="*/ 12 h 16"/>
                  <a:gd name="T8" fmla="*/ 14 w 20"/>
                  <a:gd name="T9" fmla="*/ 10 h 16"/>
                  <a:gd name="T10" fmla="*/ 12 w 20"/>
                  <a:gd name="T11" fmla="*/ 9 h 16"/>
                  <a:gd name="T12" fmla="*/ 9 w 20"/>
                  <a:gd name="T13" fmla="*/ 9 h 16"/>
                  <a:gd name="T14" fmla="*/ 7 w 20"/>
                  <a:gd name="T15" fmla="*/ 7 h 16"/>
                  <a:gd name="T16" fmla="*/ 6 w 20"/>
                  <a:gd name="T17" fmla="*/ 5 h 16"/>
                  <a:gd name="T18" fmla="*/ 4 w 20"/>
                  <a:gd name="T19" fmla="*/ 4 h 16"/>
                  <a:gd name="T20" fmla="*/ 2 w 20"/>
                  <a:gd name="T21" fmla="*/ 4 h 16"/>
                  <a:gd name="T22" fmla="*/ 1 w 20"/>
                  <a:gd name="T23" fmla="*/ 2 h 16"/>
                  <a:gd name="T24" fmla="*/ 0 w 20"/>
                  <a:gd name="T25" fmla="*/ 0 h 16"/>
                  <a:gd name="T26" fmla="*/ 2 w 20"/>
                  <a:gd name="T27" fmla="*/ 0 h 16"/>
                  <a:gd name="T28" fmla="*/ 4 w 20"/>
                  <a:gd name="T29" fmla="*/ 1 h 16"/>
                  <a:gd name="T30" fmla="*/ 5 w 20"/>
                  <a:gd name="T31" fmla="*/ 3 h 16"/>
                  <a:gd name="T32" fmla="*/ 6 w 20"/>
                  <a:gd name="T33" fmla="*/ 5 h 16"/>
                  <a:gd name="T34" fmla="*/ 10 w 20"/>
                  <a:gd name="T35" fmla="*/ 6 h 16"/>
                  <a:gd name="T36" fmla="*/ 12 w 20"/>
                  <a:gd name="T37" fmla="*/ 6 h 16"/>
                  <a:gd name="T38" fmla="*/ 13 w 20"/>
                  <a:gd name="T39" fmla="*/ 8 h 16"/>
                  <a:gd name="T40" fmla="*/ 14 w 20"/>
                  <a:gd name="T41" fmla="*/ 10 h 16"/>
                  <a:gd name="T42" fmla="*/ 16 w 20"/>
                  <a:gd name="T43" fmla="*/ 11 h 16"/>
                  <a:gd name="T44" fmla="*/ 18 w 20"/>
                  <a:gd name="T45" fmla="*/ 11 h 16"/>
                  <a:gd name="T46" fmla="*/ 19 w 20"/>
                  <a:gd name="T47" fmla="*/ 13 h 16"/>
                  <a:gd name="T48" fmla="*/ 20 w 20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6">
                    <a:moveTo>
                      <a:pt x="20" y="16"/>
                    </a:moveTo>
                    <a:lnTo>
                      <a:pt x="18" y="16"/>
                    </a:lnTo>
                    <a:lnTo>
                      <a:pt x="16" y="15"/>
                    </a:lnTo>
                    <a:lnTo>
                      <a:pt x="15" y="12"/>
                    </a:lnTo>
                    <a:lnTo>
                      <a:pt x="14" y="10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4" y="10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9" y="13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1" name="Freeform 723">
                <a:extLst>
                  <a:ext uri="{FF2B5EF4-FFF2-40B4-BE49-F238E27FC236}">
                    <a16:creationId xmlns:a16="http://schemas.microsoft.com/office/drawing/2014/main" id="{3C097E3A-324C-2BC5-2AE8-059B1B94F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6" y="2695"/>
                <a:ext cx="1" cy="1"/>
              </a:xfrm>
              <a:custGeom>
                <a:avLst/>
                <a:gdLst>
                  <a:gd name="T0" fmla="*/ 16 w 16"/>
                  <a:gd name="T1" fmla="*/ 14 h 14"/>
                  <a:gd name="T2" fmla="*/ 14 w 16"/>
                  <a:gd name="T3" fmla="*/ 13 h 14"/>
                  <a:gd name="T4" fmla="*/ 12 w 16"/>
                  <a:gd name="T5" fmla="*/ 13 h 14"/>
                  <a:gd name="T6" fmla="*/ 11 w 16"/>
                  <a:gd name="T7" fmla="*/ 10 h 14"/>
                  <a:gd name="T8" fmla="*/ 10 w 16"/>
                  <a:gd name="T9" fmla="*/ 8 h 14"/>
                  <a:gd name="T10" fmla="*/ 7 w 16"/>
                  <a:gd name="T11" fmla="*/ 7 h 14"/>
                  <a:gd name="T12" fmla="*/ 5 w 16"/>
                  <a:gd name="T13" fmla="*/ 6 h 14"/>
                  <a:gd name="T14" fmla="*/ 6 w 16"/>
                  <a:gd name="T15" fmla="*/ 8 h 14"/>
                  <a:gd name="T16" fmla="*/ 7 w 16"/>
                  <a:gd name="T17" fmla="*/ 10 h 14"/>
                  <a:gd name="T18" fmla="*/ 5 w 16"/>
                  <a:gd name="T19" fmla="*/ 10 h 14"/>
                  <a:gd name="T20" fmla="*/ 3 w 16"/>
                  <a:gd name="T21" fmla="*/ 9 h 14"/>
                  <a:gd name="T22" fmla="*/ 2 w 16"/>
                  <a:gd name="T23" fmla="*/ 7 h 14"/>
                  <a:gd name="T24" fmla="*/ 0 w 16"/>
                  <a:gd name="T25" fmla="*/ 5 h 14"/>
                  <a:gd name="T26" fmla="*/ 3 w 16"/>
                  <a:gd name="T27" fmla="*/ 6 h 14"/>
                  <a:gd name="T28" fmla="*/ 5 w 16"/>
                  <a:gd name="T29" fmla="*/ 6 h 14"/>
                  <a:gd name="T30" fmla="*/ 4 w 16"/>
                  <a:gd name="T31" fmla="*/ 4 h 14"/>
                  <a:gd name="T32" fmla="*/ 3 w 16"/>
                  <a:gd name="T33" fmla="*/ 3 h 14"/>
                  <a:gd name="T34" fmla="*/ 5 w 16"/>
                  <a:gd name="T35" fmla="*/ 3 h 14"/>
                  <a:gd name="T36" fmla="*/ 8 w 16"/>
                  <a:gd name="T37" fmla="*/ 4 h 14"/>
                  <a:gd name="T38" fmla="*/ 7 w 16"/>
                  <a:gd name="T39" fmla="*/ 2 h 14"/>
                  <a:gd name="T40" fmla="*/ 6 w 16"/>
                  <a:gd name="T41" fmla="*/ 0 h 14"/>
                  <a:gd name="T42" fmla="*/ 8 w 16"/>
                  <a:gd name="T43" fmla="*/ 1 h 14"/>
                  <a:gd name="T44" fmla="*/ 10 w 16"/>
                  <a:gd name="T45" fmla="*/ 1 h 14"/>
                  <a:gd name="T46" fmla="*/ 11 w 16"/>
                  <a:gd name="T47" fmla="*/ 3 h 14"/>
                  <a:gd name="T48" fmla="*/ 12 w 16"/>
                  <a:gd name="T49" fmla="*/ 5 h 14"/>
                  <a:gd name="T50" fmla="*/ 10 w 16"/>
                  <a:gd name="T51" fmla="*/ 5 h 14"/>
                  <a:gd name="T52" fmla="*/ 8 w 16"/>
                  <a:gd name="T53" fmla="*/ 4 h 14"/>
                  <a:gd name="T54" fmla="*/ 9 w 16"/>
                  <a:gd name="T55" fmla="*/ 6 h 14"/>
                  <a:gd name="T56" fmla="*/ 10 w 16"/>
                  <a:gd name="T57" fmla="*/ 8 h 14"/>
                  <a:gd name="T58" fmla="*/ 12 w 16"/>
                  <a:gd name="T59" fmla="*/ 8 h 14"/>
                  <a:gd name="T60" fmla="*/ 14 w 16"/>
                  <a:gd name="T61" fmla="*/ 9 h 14"/>
                  <a:gd name="T62" fmla="*/ 15 w 16"/>
                  <a:gd name="T63" fmla="*/ 12 h 14"/>
                  <a:gd name="T64" fmla="*/ 16 w 16"/>
                  <a:gd name="T6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14"/>
                    </a:moveTo>
                    <a:lnTo>
                      <a:pt x="14" y="13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9"/>
                    </a:lnTo>
                    <a:lnTo>
                      <a:pt x="15" y="12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2" name="Freeform 724">
                <a:extLst>
                  <a:ext uri="{FF2B5EF4-FFF2-40B4-BE49-F238E27FC236}">
                    <a16:creationId xmlns:a16="http://schemas.microsoft.com/office/drawing/2014/main" id="{B23EFC13-6CC1-ECCF-F9DC-B1D346B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" y="2694"/>
                <a:ext cx="2" cy="2"/>
              </a:xfrm>
              <a:custGeom>
                <a:avLst/>
                <a:gdLst>
                  <a:gd name="T0" fmla="*/ 20 w 29"/>
                  <a:gd name="T1" fmla="*/ 30 h 32"/>
                  <a:gd name="T2" fmla="*/ 17 w 29"/>
                  <a:gd name="T3" fmla="*/ 26 h 32"/>
                  <a:gd name="T4" fmla="*/ 16 w 29"/>
                  <a:gd name="T5" fmla="*/ 24 h 32"/>
                  <a:gd name="T6" fmla="*/ 15 w 29"/>
                  <a:gd name="T7" fmla="*/ 22 h 32"/>
                  <a:gd name="T8" fmla="*/ 19 w 29"/>
                  <a:gd name="T9" fmla="*/ 23 h 32"/>
                  <a:gd name="T10" fmla="*/ 21 w 29"/>
                  <a:gd name="T11" fmla="*/ 23 h 32"/>
                  <a:gd name="T12" fmla="*/ 20 w 29"/>
                  <a:gd name="T13" fmla="*/ 21 h 32"/>
                  <a:gd name="T14" fmla="*/ 19 w 29"/>
                  <a:gd name="T15" fmla="*/ 19 h 32"/>
                  <a:gd name="T16" fmla="*/ 17 w 29"/>
                  <a:gd name="T17" fmla="*/ 17 h 32"/>
                  <a:gd name="T18" fmla="*/ 16 w 29"/>
                  <a:gd name="T19" fmla="*/ 15 h 32"/>
                  <a:gd name="T20" fmla="*/ 14 w 29"/>
                  <a:gd name="T21" fmla="*/ 14 h 32"/>
                  <a:gd name="T22" fmla="*/ 12 w 29"/>
                  <a:gd name="T23" fmla="*/ 13 h 32"/>
                  <a:gd name="T24" fmla="*/ 10 w 29"/>
                  <a:gd name="T25" fmla="*/ 11 h 32"/>
                  <a:gd name="T26" fmla="*/ 10 w 29"/>
                  <a:gd name="T27" fmla="*/ 9 h 32"/>
                  <a:gd name="T28" fmla="*/ 9 w 29"/>
                  <a:gd name="T29" fmla="*/ 7 h 32"/>
                  <a:gd name="T30" fmla="*/ 8 w 29"/>
                  <a:gd name="T31" fmla="*/ 5 h 32"/>
                  <a:gd name="T32" fmla="*/ 6 w 29"/>
                  <a:gd name="T33" fmla="*/ 5 h 32"/>
                  <a:gd name="T34" fmla="*/ 3 w 29"/>
                  <a:gd name="T35" fmla="*/ 4 h 32"/>
                  <a:gd name="T36" fmla="*/ 1 w 29"/>
                  <a:gd name="T37" fmla="*/ 2 h 32"/>
                  <a:gd name="T38" fmla="*/ 0 w 29"/>
                  <a:gd name="T39" fmla="*/ 0 h 32"/>
                  <a:gd name="T40" fmla="*/ 3 w 29"/>
                  <a:gd name="T41" fmla="*/ 1 h 32"/>
                  <a:gd name="T42" fmla="*/ 6 w 29"/>
                  <a:gd name="T43" fmla="*/ 2 h 32"/>
                  <a:gd name="T44" fmla="*/ 7 w 29"/>
                  <a:gd name="T45" fmla="*/ 3 h 32"/>
                  <a:gd name="T46" fmla="*/ 8 w 29"/>
                  <a:gd name="T47" fmla="*/ 5 h 32"/>
                  <a:gd name="T48" fmla="*/ 10 w 29"/>
                  <a:gd name="T49" fmla="*/ 6 h 32"/>
                  <a:gd name="T50" fmla="*/ 12 w 29"/>
                  <a:gd name="T51" fmla="*/ 7 h 32"/>
                  <a:gd name="T52" fmla="*/ 13 w 29"/>
                  <a:gd name="T53" fmla="*/ 9 h 32"/>
                  <a:gd name="T54" fmla="*/ 14 w 29"/>
                  <a:gd name="T55" fmla="*/ 11 h 32"/>
                  <a:gd name="T56" fmla="*/ 15 w 29"/>
                  <a:gd name="T57" fmla="*/ 13 h 32"/>
                  <a:gd name="T58" fmla="*/ 16 w 29"/>
                  <a:gd name="T59" fmla="*/ 15 h 32"/>
                  <a:gd name="T60" fmla="*/ 19 w 29"/>
                  <a:gd name="T61" fmla="*/ 15 h 32"/>
                  <a:gd name="T62" fmla="*/ 21 w 29"/>
                  <a:gd name="T63" fmla="*/ 17 h 32"/>
                  <a:gd name="T64" fmla="*/ 22 w 29"/>
                  <a:gd name="T65" fmla="*/ 19 h 32"/>
                  <a:gd name="T66" fmla="*/ 23 w 29"/>
                  <a:gd name="T67" fmla="*/ 21 h 32"/>
                  <a:gd name="T68" fmla="*/ 25 w 29"/>
                  <a:gd name="T69" fmla="*/ 25 h 32"/>
                  <a:gd name="T70" fmla="*/ 27 w 29"/>
                  <a:gd name="T71" fmla="*/ 29 h 32"/>
                  <a:gd name="T72" fmla="*/ 29 w 29"/>
                  <a:gd name="T73" fmla="*/ 32 h 32"/>
                  <a:gd name="T74" fmla="*/ 20 w 29"/>
                  <a:gd name="T7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32">
                    <a:moveTo>
                      <a:pt x="20" y="30"/>
                    </a:moveTo>
                    <a:lnTo>
                      <a:pt x="17" y="26"/>
                    </a:lnTo>
                    <a:lnTo>
                      <a:pt x="16" y="24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0" y="21"/>
                    </a:lnTo>
                    <a:lnTo>
                      <a:pt x="19" y="19"/>
                    </a:lnTo>
                    <a:lnTo>
                      <a:pt x="17" y="17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2" y="7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7"/>
                    </a:lnTo>
                    <a:lnTo>
                      <a:pt x="22" y="19"/>
                    </a:lnTo>
                    <a:lnTo>
                      <a:pt x="23" y="21"/>
                    </a:lnTo>
                    <a:lnTo>
                      <a:pt x="25" y="25"/>
                    </a:lnTo>
                    <a:lnTo>
                      <a:pt x="27" y="29"/>
                    </a:lnTo>
                    <a:lnTo>
                      <a:pt x="29" y="32"/>
                    </a:lnTo>
                    <a:lnTo>
                      <a:pt x="20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3" name="Freeform 725">
                <a:extLst>
                  <a:ext uri="{FF2B5EF4-FFF2-40B4-BE49-F238E27FC236}">
                    <a16:creationId xmlns:a16="http://schemas.microsoft.com/office/drawing/2014/main" id="{274DD05E-9C45-CACB-96CC-579CB44FB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7" y="2694"/>
                <a:ext cx="1" cy="1"/>
              </a:xfrm>
              <a:custGeom>
                <a:avLst/>
                <a:gdLst>
                  <a:gd name="T0" fmla="*/ 5 w 15"/>
                  <a:gd name="T1" fmla="*/ 4 h 9"/>
                  <a:gd name="T2" fmla="*/ 6 w 15"/>
                  <a:gd name="T3" fmla="*/ 7 h 9"/>
                  <a:gd name="T4" fmla="*/ 7 w 15"/>
                  <a:gd name="T5" fmla="*/ 9 h 9"/>
                  <a:gd name="T6" fmla="*/ 5 w 15"/>
                  <a:gd name="T7" fmla="*/ 8 h 9"/>
                  <a:gd name="T8" fmla="*/ 2 w 15"/>
                  <a:gd name="T9" fmla="*/ 8 h 9"/>
                  <a:gd name="T10" fmla="*/ 1 w 15"/>
                  <a:gd name="T11" fmla="*/ 6 h 9"/>
                  <a:gd name="T12" fmla="*/ 0 w 15"/>
                  <a:gd name="T13" fmla="*/ 3 h 9"/>
                  <a:gd name="T14" fmla="*/ 2 w 15"/>
                  <a:gd name="T15" fmla="*/ 3 h 9"/>
                  <a:gd name="T16" fmla="*/ 5 w 15"/>
                  <a:gd name="T17" fmla="*/ 4 h 9"/>
                  <a:gd name="T18" fmla="*/ 4 w 15"/>
                  <a:gd name="T19" fmla="*/ 2 h 9"/>
                  <a:gd name="T20" fmla="*/ 3 w 15"/>
                  <a:gd name="T21" fmla="*/ 0 h 9"/>
                  <a:gd name="T22" fmla="*/ 5 w 15"/>
                  <a:gd name="T23" fmla="*/ 1 h 9"/>
                  <a:gd name="T24" fmla="*/ 7 w 15"/>
                  <a:gd name="T25" fmla="*/ 2 h 9"/>
                  <a:gd name="T26" fmla="*/ 9 w 15"/>
                  <a:gd name="T27" fmla="*/ 2 h 9"/>
                  <a:gd name="T28" fmla="*/ 13 w 15"/>
                  <a:gd name="T29" fmla="*/ 3 h 9"/>
                  <a:gd name="T30" fmla="*/ 14 w 15"/>
                  <a:gd name="T31" fmla="*/ 6 h 9"/>
                  <a:gd name="T32" fmla="*/ 15 w 15"/>
                  <a:gd name="T33" fmla="*/ 8 h 9"/>
                  <a:gd name="T34" fmla="*/ 13 w 15"/>
                  <a:gd name="T35" fmla="*/ 7 h 9"/>
                  <a:gd name="T36" fmla="*/ 9 w 15"/>
                  <a:gd name="T37" fmla="*/ 7 h 9"/>
                  <a:gd name="T38" fmla="*/ 7 w 15"/>
                  <a:gd name="T39" fmla="*/ 6 h 9"/>
                  <a:gd name="T40" fmla="*/ 5 w 15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9">
                    <a:moveTo>
                      <a:pt x="5" y="4"/>
                    </a:moveTo>
                    <a:lnTo>
                      <a:pt x="6" y="7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4" name="Freeform 726">
                <a:extLst>
                  <a:ext uri="{FF2B5EF4-FFF2-40B4-BE49-F238E27FC236}">
                    <a16:creationId xmlns:a16="http://schemas.microsoft.com/office/drawing/2014/main" id="{2396797A-CE25-4846-7D61-C09A5E5E9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" y="2691"/>
                <a:ext cx="1" cy="1"/>
              </a:xfrm>
              <a:custGeom>
                <a:avLst/>
                <a:gdLst>
                  <a:gd name="T0" fmla="*/ 8 w 14"/>
                  <a:gd name="T1" fmla="*/ 6 h 14"/>
                  <a:gd name="T2" fmla="*/ 5 w 14"/>
                  <a:gd name="T3" fmla="*/ 6 h 14"/>
                  <a:gd name="T4" fmla="*/ 2 w 14"/>
                  <a:gd name="T5" fmla="*/ 5 h 14"/>
                  <a:gd name="T6" fmla="*/ 1 w 14"/>
                  <a:gd name="T7" fmla="*/ 2 h 14"/>
                  <a:gd name="T8" fmla="*/ 0 w 14"/>
                  <a:gd name="T9" fmla="*/ 0 h 14"/>
                  <a:gd name="T10" fmla="*/ 2 w 14"/>
                  <a:gd name="T11" fmla="*/ 1 h 14"/>
                  <a:gd name="T12" fmla="*/ 6 w 14"/>
                  <a:gd name="T13" fmla="*/ 1 h 14"/>
                  <a:gd name="T14" fmla="*/ 8 w 14"/>
                  <a:gd name="T15" fmla="*/ 2 h 14"/>
                  <a:gd name="T16" fmla="*/ 10 w 14"/>
                  <a:gd name="T17" fmla="*/ 3 h 14"/>
                  <a:gd name="T18" fmla="*/ 11 w 14"/>
                  <a:gd name="T19" fmla="*/ 6 h 14"/>
                  <a:gd name="T20" fmla="*/ 12 w 14"/>
                  <a:gd name="T21" fmla="*/ 8 h 14"/>
                  <a:gd name="T22" fmla="*/ 13 w 14"/>
                  <a:gd name="T23" fmla="*/ 10 h 14"/>
                  <a:gd name="T24" fmla="*/ 14 w 14"/>
                  <a:gd name="T25" fmla="*/ 12 h 14"/>
                  <a:gd name="T26" fmla="*/ 12 w 14"/>
                  <a:gd name="T27" fmla="*/ 11 h 14"/>
                  <a:gd name="T28" fmla="*/ 9 w 14"/>
                  <a:gd name="T29" fmla="*/ 10 h 14"/>
                  <a:gd name="T30" fmla="*/ 10 w 14"/>
                  <a:gd name="T31" fmla="*/ 12 h 14"/>
                  <a:gd name="T32" fmla="*/ 11 w 14"/>
                  <a:gd name="T33" fmla="*/ 14 h 14"/>
                  <a:gd name="T34" fmla="*/ 9 w 14"/>
                  <a:gd name="T35" fmla="*/ 13 h 14"/>
                  <a:gd name="T36" fmla="*/ 7 w 14"/>
                  <a:gd name="T37" fmla="*/ 13 h 14"/>
                  <a:gd name="T38" fmla="*/ 6 w 14"/>
                  <a:gd name="T39" fmla="*/ 11 h 14"/>
                  <a:gd name="T40" fmla="*/ 5 w 14"/>
                  <a:gd name="T41" fmla="*/ 9 h 14"/>
                  <a:gd name="T42" fmla="*/ 7 w 14"/>
                  <a:gd name="T43" fmla="*/ 9 h 14"/>
                  <a:gd name="T44" fmla="*/ 9 w 14"/>
                  <a:gd name="T45" fmla="*/ 10 h 14"/>
                  <a:gd name="T46" fmla="*/ 9 w 14"/>
                  <a:gd name="T47" fmla="*/ 8 h 14"/>
                  <a:gd name="T48" fmla="*/ 8 w 14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4">
                    <a:moveTo>
                      <a:pt x="8" y="6"/>
                    </a:moveTo>
                    <a:lnTo>
                      <a:pt x="5" y="6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8" y="2"/>
                    </a:lnTo>
                    <a:lnTo>
                      <a:pt x="10" y="3"/>
                    </a:lnTo>
                    <a:lnTo>
                      <a:pt x="11" y="6"/>
                    </a:lnTo>
                    <a:lnTo>
                      <a:pt x="12" y="8"/>
                    </a:lnTo>
                    <a:lnTo>
                      <a:pt x="13" y="10"/>
                    </a:lnTo>
                    <a:lnTo>
                      <a:pt x="14" y="12"/>
                    </a:lnTo>
                    <a:lnTo>
                      <a:pt x="12" y="11"/>
                    </a:lnTo>
                    <a:lnTo>
                      <a:pt x="9" y="10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5" name="Freeform 727">
                <a:extLst>
                  <a:ext uri="{FF2B5EF4-FFF2-40B4-BE49-F238E27FC236}">
                    <a16:creationId xmlns:a16="http://schemas.microsoft.com/office/drawing/2014/main" id="{6A4E1E75-65C9-8C5B-8577-57929AF8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0" y="2690"/>
                <a:ext cx="1" cy="1"/>
              </a:xfrm>
              <a:custGeom>
                <a:avLst/>
                <a:gdLst>
                  <a:gd name="T0" fmla="*/ 7 w 18"/>
                  <a:gd name="T1" fmla="*/ 10 h 17"/>
                  <a:gd name="T2" fmla="*/ 8 w 18"/>
                  <a:gd name="T3" fmla="*/ 12 h 17"/>
                  <a:gd name="T4" fmla="*/ 9 w 18"/>
                  <a:gd name="T5" fmla="*/ 13 h 17"/>
                  <a:gd name="T6" fmla="*/ 7 w 18"/>
                  <a:gd name="T7" fmla="*/ 13 h 17"/>
                  <a:gd name="T8" fmla="*/ 4 w 18"/>
                  <a:gd name="T9" fmla="*/ 12 h 17"/>
                  <a:gd name="T10" fmla="*/ 2 w 18"/>
                  <a:gd name="T11" fmla="*/ 10 h 17"/>
                  <a:gd name="T12" fmla="*/ 2 w 18"/>
                  <a:gd name="T13" fmla="*/ 8 h 17"/>
                  <a:gd name="T14" fmla="*/ 0 w 18"/>
                  <a:gd name="T15" fmla="*/ 6 h 17"/>
                  <a:gd name="T16" fmla="*/ 0 w 18"/>
                  <a:gd name="T17" fmla="*/ 4 h 17"/>
                  <a:gd name="T18" fmla="*/ 2 w 18"/>
                  <a:gd name="T19" fmla="*/ 5 h 17"/>
                  <a:gd name="T20" fmla="*/ 5 w 18"/>
                  <a:gd name="T21" fmla="*/ 6 h 17"/>
                  <a:gd name="T22" fmla="*/ 4 w 18"/>
                  <a:gd name="T23" fmla="*/ 4 h 17"/>
                  <a:gd name="T24" fmla="*/ 2 w 18"/>
                  <a:gd name="T25" fmla="*/ 1 h 17"/>
                  <a:gd name="T26" fmla="*/ 5 w 18"/>
                  <a:gd name="T27" fmla="*/ 1 h 17"/>
                  <a:gd name="T28" fmla="*/ 8 w 18"/>
                  <a:gd name="T29" fmla="*/ 3 h 17"/>
                  <a:gd name="T30" fmla="*/ 10 w 18"/>
                  <a:gd name="T31" fmla="*/ 4 h 17"/>
                  <a:gd name="T32" fmla="*/ 12 w 18"/>
                  <a:gd name="T33" fmla="*/ 5 h 17"/>
                  <a:gd name="T34" fmla="*/ 11 w 18"/>
                  <a:gd name="T35" fmla="*/ 3 h 17"/>
                  <a:gd name="T36" fmla="*/ 10 w 18"/>
                  <a:gd name="T37" fmla="*/ 0 h 17"/>
                  <a:gd name="T38" fmla="*/ 12 w 18"/>
                  <a:gd name="T39" fmla="*/ 1 h 17"/>
                  <a:gd name="T40" fmla="*/ 15 w 18"/>
                  <a:gd name="T41" fmla="*/ 1 h 17"/>
                  <a:gd name="T42" fmla="*/ 16 w 18"/>
                  <a:gd name="T43" fmla="*/ 4 h 17"/>
                  <a:gd name="T44" fmla="*/ 16 w 18"/>
                  <a:gd name="T45" fmla="*/ 6 h 17"/>
                  <a:gd name="T46" fmla="*/ 14 w 18"/>
                  <a:gd name="T47" fmla="*/ 6 h 17"/>
                  <a:gd name="T48" fmla="*/ 12 w 18"/>
                  <a:gd name="T49" fmla="*/ 5 h 17"/>
                  <a:gd name="T50" fmla="*/ 13 w 18"/>
                  <a:gd name="T51" fmla="*/ 7 h 17"/>
                  <a:gd name="T52" fmla="*/ 14 w 18"/>
                  <a:gd name="T53" fmla="*/ 9 h 17"/>
                  <a:gd name="T54" fmla="*/ 12 w 18"/>
                  <a:gd name="T55" fmla="*/ 8 h 17"/>
                  <a:gd name="T56" fmla="*/ 9 w 18"/>
                  <a:gd name="T57" fmla="*/ 7 h 17"/>
                  <a:gd name="T58" fmla="*/ 10 w 18"/>
                  <a:gd name="T59" fmla="*/ 9 h 17"/>
                  <a:gd name="T60" fmla="*/ 11 w 18"/>
                  <a:gd name="T61" fmla="*/ 11 h 17"/>
                  <a:gd name="T62" fmla="*/ 14 w 18"/>
                  <a:gd name="T63" fmla="*/ 12 h 17"/>
                  <a:gd name="T64" fmla="*/ 16 w 18"/>
                  <a:gd name="T65" fmla="*/ 13 h 17"/>
                  <a:gd name="T66" fmla="*/ 17 w 18"/>
                  <a:gd name="T67" fmla="*/ 15 h 17"/>
                  <a:gd name="T68" fmla="*/ 18 w 18"/>
                  <a:gd name="T69" fmla="*/ 17 h 17"/>
                  <a:gd name="T70" fmla="*/ 15 w 18"/>
                  <a:gd name="T71" fmla="*/ 16 h 17"/>
                  <a:gd name="T72" fmla="*/ 13 w 18"/>
                  <a:gd name="T73" fmla="*/ 15 h 17"/>
                  <a:gd name="T74" fmla="*/ 12 w 18"/>
                  <a:gd name="T75" fmla="*/ 13 h 17"/>
                  <a:gd name="T76" fmla="*/ 11 w 18"/>
                  <a:gd name="T77" fmla="*/ 11 h 17"/>
                  <a:gd name="T78" fmla="*/ 9 w 18"/>
                  <a:gd name="T79" fmla="*/ 10 h 17"/>
                  <a:gd name="T80" fmla="*/ 7 w 18"/>
                  <a:gd name="T8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7">
                    <a:moveTo>
                      <a:pt x="7" y="10"/>
                    </a:moveTo>
                    <a:lnTo>
                      <a:pt x="8" y="12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1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5" y="1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9" y="7"/>
                    </a:lnTo>
                    <a:lnTo>
                      <a:pt x="10" y="9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3"/>
                    </a:lnTo>
                    <a:lnTo>
                      <a:pt x="17" y="15"/>
                    </a:lnTo>
                    <a:lnTo>
                      <a:pt x="18" y="17"/>
                    </a:lnTo>
                    <a:lnTo>
                      <a:pt x="15" y="16"/>
                    </a:lnTo>
                    <a:lnTo>
                      <a:pt x="13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6" name="Freeform 728">
                <a:extLst>
                  <a:ext uri="{FF2B5EF4-FFF2-40B4-BE49-F238E27FC236}">
                    <a16:creationId xmlns:a16="http://schemas.microsoft.com/office/drawing/2014/main" id="{25A2DCA6-9F2F-0253-CB95-6AD505919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2691"/>
                <a:ext cx="0" cy="0"/>
              </a:xfrm>
              <a:custGeom>
                <a:avLst/>
                <a:gdLst>
                  <a:gd name="T0" fmla="*/ 5 w 9"/>
                  <a:gd name="T1" fmla="*/ 7 h 11"/>
                  <a:gd name="T2" fmla="*/ 6 w 9"/>
                  <a:gd name="T3" fmla="*/ 9 h 11"/>
                  <a:gd name="T4" fmla="*/ 7 w 9"/>
                  <a:gd name="T5" fmla="*/ 11 h 11"/>
                  <a:gd name="T6" fmla="*/ 5 w 9"/>
                  <a:gd name="T7" fmla="*/ 11 h 11"/>
                  <a:gd name="T8" fmla="*/ 1 w 9"/>
                  <a:gd name="T9" fmla="*/ 10 h 11"/>
                  <a:gd name="T10" fmla="*/ 0 w 9"/>
                  <a:gd name="T11" fmla="*/ 8 h 11"/>
                  <a:gd name="T12" fmla="*/ 0 w 9"/>
                  <a:gd name="T13" fmla="*/ 6 h 11"/>
                  <a:gd name="T14" fmla="*/ 2 w 9"/>
                  <a:gd name="T15" fmla="*/ 7 h 11"/>
                  <a:gd name="T16" fmla="*/ 5 w 9"/>
                  <a:gd name="T17" fmla="*/ 7 h 11"/>
                  <a:gd name="T18" fmla="*/ 4 w 9"/>
                  <a:gd name="T19" fmla="*/ 6 h 11"/>
                  <a:gd name="T20" fmla="*/ 2 w 9"/>
                  <a:gd name="T21" fmla="*/ 4 h 11"/>
                  <a:gd name="T22" fmla="*/ 1 w 9"/>
                  <a:gd name="T23" fmla="*/ 1 h 11"/>
                  <a:gd name="T24" fmla="*/ 0 w 9"/>
                  <a:gd name="T25" fmla="*/ 0 h 11"/>
                  <a:gd name="T26" fmla="*/ 2 w 9"/>
                  <a:gd name="T27" fmla="*/ 0 h 11"/>
                  <a:gd name="T28" fmla="*/ 6 w 9"/>
                  <a:gd name="T29" fmla="*/ 1 h 11"/>
                  <a:gd name="T30" fmla="*/ 7 w 9"/>
                  <a:gd name="T31" fmla="*/ 3 h 11"/>
                  <a:gd name="T32" fmla="*/ 7 w 9"/>
                  <a:gd name="T33" fmla="*/ 5 h 11"/>
                  <a:gd name="T34" fmla="*/ 9 w 9"/>
                  <a:gd name="T35" fmla="*/ 7 h 11"/>
                  <a:gd name="T36" fmla="*/ 9 w 9"/>
                  <a:gd name="T37" fmla="*/ 9 h 11"/>
                  <a:gd name="T38" fmla="*/ 7 w 9"/>
                  <a:gd name="T39" fmla="*/ 8 h 11"/>
                  <a:gd name="T40" fmla="*/ 5 w 9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5" y="7"/>
                    </a:moveTo>
                    <a:lnTo>
                      <a:pt x="6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7" name="Freeform 729">
                <a:extLst>
                  <a:ext uri="{FF2B5EF4-FFF2-40B4-BE49-F238E27FC236}">
                    <a16:creationId xmlns:a16="http://schemas.microsoft.com/office/drawing/2014/main" id="{FE3138F2-ED39-343F-33A5-D4B8571BD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1" y="2690"/>
                <a:ext cx="1" cy="1"/>
              </a:xfrm>
              <a:custGeom>
                <a:avLst/>
                <a:gdLst>
                  <a:gd name="T0" fmla="*/ 8 w 13"/>
                  <a:gd name="T1" fmla="*/ 4 h 9"/>
                  <a:gd name="T2" fmla="*/ 9 w 13"/>
                  <a:gd name="T3" fmla="*/ 7 h 9"/>
                  <a:gd name="T4" fmla="*/ 10 w 13"/>
                  <a:gd name="T5" fmla="*/ 9 h 9"/>
                  <a:gd name="T6" fmla="*/ 8 w 13"/>
                  <a:gd name="T7" fmla="*/ 8 h 9"/>
                  <a:gd name="T8" fmla="*/ 6 w 13"/>
                  <a:gd name="T9" fmla="*/ 7 h 9"/>
                  <a:gd name="T10" fmla="*/ 4 w 13"/>
                  <a:gd name="T11" fmla="*/ 5 h 9"/>
                  <a:gd name="T12" fmla="*/ 1 w 13"/>
                  <a:gd name="T13" fmla="*/ 5 h 9"/>
                  <a:gd name="T14" fmla="*/ 0 w 13"/>
                  <a:gd name="T15" fmla="*/ 3 h 9"/>
                  <a:gd name="T16" fmla="*/ 0 w 13"/>
                  <a:gd name="T17" fmla="*/ 1 h 9"/>
                  <a:gd name="T18" fmla="*/ 2 w 13"/>
                  <a:gd name="T19" fmla="*/ 1 h 9"/>
                  <a:gd name="T20" fmla="*/ 4 w 13"/>
                  <a:gd name="T21" fmla="*/ 2 h 9"/>
                  <a:gd name="T22" fmla="*/ 6 w 13"/>
                  <a:gd name="T23" fmla="*/ 3 h 9"/>
                  <a:gd name="T24" fmla="*/ 8 w 13"/>
                  <a:gd name="T25" fmla="*/ 4 h 9"/>
                  <a:gd name="T26" fmla="*/ 7 w 13"/>
                  <a:gd name="T27" fmla="*/ 2 h 9"/>
                  <a:gd name="T28" fmla="*/ 7 w 13"/>
                  <a:gd name="T29" fmla="*/ 0 h 9"/>
                  <a:gd name="T30" fmla="*/ 9 w 13"/>
                  <a:gd name="T31" fmla="*/ 1 h 9"/>
                  <a:gd name="T32" fmla="*/ 11 w 13"/>
                  <a:gd name="T33" fmla="*/ 1 h 9"/>
                  <a:gd name="T34" fmla="*/ 12 w 13"/>
                  <a:gd name="T35" fmla="*/ 3 h 9"/>
                  <a:gd name="T36" fmla="*/ 13 w 13"/>
                  <a:gd name="T37" fmla="*/ 5 h 9"/>
                  <a:gd name="T38" fmla="*/ 11 w 13"/>
                  <a:gd name="T39" fmla="*/ 5 h 9"/>
                  <a:gd name="T40" fmla="*/ 8 w 13"/>
                  <a:gd name="T4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9">
                    <a:moveTo>
                      <a:pt x="8" y="4"/>
                    </a:moveTo>
                    <a:lnTo>
                      <a:pt x="9" y="7"/>
                    </a:lnTo>
                    <a:lnTo>
                      <a:pt x="10" y="9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8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2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8" name="Freeform 730">
                <a:extLst>
                  <a:ext uri="{FF2B5EF4-FFF2-40B4-BE49-F238E27FC236}">
                    <a16:creationId xmlns:a16="http://schemas.microsoft.com/office/drawing/2014/main" id="{E6349FAA-0B8E-168F-6726-FE1F0B6F6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8" y="2684"/>
                <a:ext cx="1" cy="2"/>
              </a:xfrm>
              <a:custGeom>
                <a:avLst/>
                <a:gdLst>
                  <a:gd name="T0" fmla="*/ 16 w 16"/>
                  <a:gd name="T1" fmla="*/ 23 h 23"/>
                  <a:gd name="T2" fmla="*/ 12 w 16"/>
                  <a:gd name="T3" fmla="*/ 22 h 23"/>
                  <a:gd name="T4" fmla="*/ 10 w 16"/>
                  <a:gd name="T5" fmla="*/ 21 h 23"/>
                  <a:gd name="T6" fmla="*/ 9 w 16"/>
                  <a:gd name="T7" fmla="*/ 19 h 23"/>
                  <a:gd name="T8" fmla="*/ 9 w 16"/>
                  <a:gd name="T9" fmla="*/ 17 h 23"/>
                  <a:gd name="T10" fmla="*/ 8 w 16"/>
                  <a:gd name="T11" fmla="*/ 14 h 23"/>
                  <a:gd name="T12" fmla="*/ 7 w 16"/>
                  <a:gd name="T13" fmla="*/ 12 h 23"/>
                  <a:gd name="T14" fmla="*/ 5 w 16"/>
                  <a:gd name="T15" fmla="*/ 12 h 23"/>
                  <a:gd name="T16" fmla="*/ 3 w 16"/>
                  <a:gd name="T17" fmla="*/ 11 h 23"/>
                  <a:gd name="T18" fmla="*/ 1 w 16"/>
                  <a:gd name="T19" fmla="*/ 7 h 23"/>
                  <a:gd name="T20" fmla="*/ 0 w 16"/>
                  <a:gd name="T21" fmla="*/ 4 h 23"/>
                  <a:gd name="T22" fmla="*/ 0 w 16"/>
                  <a:gd name="T23" fmla="*/ 3 h 23"/>
                  <a:gd name="T24" fmla="*/ 2 w 16"/>
                  <a:gd name="T25" fmla="*/ 3 h 23"/>
                  <a:gd name="T26" fmla="*/ 4 w 16"/>
                  <a:gd name="T27" fmla="*/ 4 h 23"/>
                  <a:gd name="T28" fmla="*/ 3 w 16"/>
                  <a:gd name="T29" fmla="*/ 2 h 23"/>
                  <a:gd name="T30" fmla="*/ 2 w 16"/>
                  <a:gd name="T31" fmla="*/ 0 h 23"/>
                  <a:gd name="T32" fmla="*/ 4 w 16"/>
                  <a:gd name="T33" fmla="*/ 1 h 23"/>
                  <a:gd name="T34" fmla="*/ 7 w 16"/>
                  <a:gd name="T35" fmla="*/ 2 h 23"/>
                  <a:gd name="T36" fmla="*/ 7 w 16"/>
                  <a:gd name="T37" fmla="*/ 4 h 23"/>
                  <a:gd name="T38" fmla="*/ 8 w 16"/>
                  <a:gd name="T39" fmla="*/ 6 h 23"/>
                  <a:gd name="T40" fmla="*/ 9 w 16"/>
                  <a:gd name="T41" fmla="*/ 8 h 23"/>
                  <a:gd name="T42" fmla="*/ 10 w 16"/>
                  <a:gd name="T43" fmla="*/ 10 h 23"/>
                  <a:gd name="T44" fmla="*/ 8 w 16"/>
                  <a:gd name="T45" fmla="*/ 9 h 23"/>
                  <a:gd name="T46" fmla="*/ 6 w 16"/>
                  <a:gd name="T47" fmla="*/ 8 h 23"/>
                  <a:gd name="T48" fmla="*/ 6 w 16"/>
                  <a:gd name="T49" fmla="*/ 10 h 23"/>
                  <a:gd name="T50" fmla="*/ 7 w 16"/>
                  <a:gd name="T51" fmla="*/ 12 h 23"/>
                  <a:gd name="T52" fmla="*/ 9 w 16"/>
                  <a:gd name="T53" fmla="*/ 13 h 23"/>
                  <a:gd name="T54" fmla="*/ 11 w 16"/>
                  <a:gd name="T55" fmla="*/ 14 h 23"/>
                  <a:gd name="T56" fmla="*/ 12 w 16"/>
                  <a:gd name="T57" fmla="*/ 17 h 23"/>
                  <a:gd name="T58" fmla="*/ 13 w 16"/>
                  <a:gd name="T59" fmla="*/ 19 h 23"/>
                  <a:gd name="T60" fmla="*/ 15 w 16"/>
                  <a:gd name="T61" fmla="*/ 21 h 23"/>
                  <a:gd name="T62" fmla="*/ 16 w 16"/>
                  <a:gd name="T6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3">
                    <a:moveTo>
                      <a:pt x="16" y="23"/>
                    </a:moveTo>
                    <a:lnTo>
                      <a:pt x="12" y="22"/>
                    </a:lnTo>
                    <a:lnTo>
                      <a:pt x="10" y="21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10" y="10"/>
                    </a:lnTo>
                    <a:lnTo>
                      <a:pt x="8" y="9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12"/>
                    </a:lnTo>
                    <a:lnTo>
                      <a:pt x="9" y="13"/>
                    </a:lnTo>
                    <a:lnTo>
                      <a:pt x="11" y="14"/>
                    </a:lnTo>
                    <a:lnTo>
                      <a:pt x="12" y="17"/>
                    </a:lnTo>
                    <a:lnTo>
                      <a:pt x="13" y="19"/>
                    </a:lnTo>
                    <a:lnTo>
                      <a:pt x="15" y="21"/>
                    </a:lnTo>
                    <a:lnTo>
                      <a:pt x="16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89" name="Freeform 731">
                <a:extLst>
                  <a:ext uri="{FF2B5EF4-FFF2-40B4-BE49-F238E27FC236}">
                    <a16:creationId xmlns:a16="http://schemas.microsoft.com/office/drawing/2014/main" id="{1D48B037-43D4-EC4A-711E-18BB50A6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" y="2682"/>
                <a:ext cx="1" cy="1"/>
              </a:xfrm>
              <a:custGeom>
                <a:avLst/>
                <a:gdLst>
                  <a:gd name="T0" fmla="*/ 13 w 20"/>
                  <a:gd name="T1" fmla="*/ 8 h 15"/>
                  <a:gd name="T2" fmla="*/ 16 w 20"/>
                  <a:gd name="T3" fmla="*/ 9 h 15"/>
                  <a:gd name="T4" fmla="*/ 18 w 20"/>
                  <a:gd name="T5" fmla="*/ 10 h 15"/>
                  <a:gd name="T6" fmla="*/ 19 w 20"/>
                  <a:gd name="T7" fmla="*/ 13 h 15"/>
                  <a:gd name="T8" fmla="*/ 20 w 20"/>
                  <a:gd name="T9" fmla="*/ 15 h 15"/>
                  <a:gd name="T10" fmla="*/ 18 w 20"/>
                  <a:gd name="T11" fmla="*/ 14 h 15"/>
                  <a:gd name="T12" fmla="*/ 14 w 20"/>
                  <a:gd name="T13" fmla="*/ 13 h 15"/>
                  <a:gd name="T14" fmla="*/ 14 w 20"/>
                  <a:gd name="T15" fmla="*/ 10 h 15"/>
                  <a:gd name="T16" fmla="*/ 13 w 20"/>
                  <a:gd name="T17" fmla="*/ 8 h 15"/>
                  <a:gd name="T18" fmla="*/ 11 w 20"/>
                  <a:gd name="T19" fmla="*/ 7 h 15"/>
                  <a:gd name="T20" fmla="*/ 9 w 20"/>
                  <a:gd name="T21" fmla="*/ 6 h 15"/>
                  <a:gd name="T22" fmla="*/ 6 w 20"/>
                  <a:gd name="T23" fmla="*/ 5 h 15"/>
                  <a:gd name="T24" fmla="*/ 4 w 20"/>
                  <a:gd name="T25" fmla="*/ 4 h 15"/>
                  <a:gd name="T26" fmla="*/ 5 w 20"/>
                  <a:gd name="T27" fmla="*/ 6 h 15"/>
                  <a:gd name="T28" fmla="*/ 6 w 20"/>
                  <a:gd name="T29" fmla="*/ 8 h 15"/>
                  <a:gd name="T30" fmla="*/ 4 w 20"/>
                  <a:gd name="T31" fmla="*/ 8 h 15"/>
                  <a:gd name="T32" fmla="*/ 2 w 20"/>
                  <a:gd name="T33" fmla="*/ 7 h 15"/>
                  <a:gd name="T34" fmla="*/ 1 w 20"/>
                  <a:gd name="T35" fmla="*/ 4 h 15"/>
                  <a:gd name="T36" fmla="*/ 0 w 20"/>
                  <a:gd name="T37" fmla="*/ 2 h 15"/>
                  <a:gd name="T38" fmla="*/ 2 w 20"/>
                  <a:gd name="T39" fmla="*/ 3 h 15"/>
                  <a:gd name="T40" fmla="*/ 4 w 20"/>
                  <a:gd name="T41" fmla="*/ 4 h 15"/>
                  <a:gd name="T42" fmla="*/ 4 w 20"/>
                  <a:gd name="T43" fmla="*/ 2 h 15"/>
                  <a:gd name="T44" fmla="*/ 3 w 20"/>
                  <a:gd name="T45" fmla="*/ 0 h 15"/>
                  <a:gd name="T46" fmla="*/ 5 w 20"/>
                  <a:gd name="T47" fmla="*/ 1 h 15"/>
                  <a:gd name="T48" fmla="*/ 7 w 20"/>
                  <a:gd name="T49" fmla="*/ 2 h 15"/>
                  <a:gd name="T50" fmla="*/ 9 w 20"/>
                  <a:gd name="T51" fmla="*/ 3 h 15"/>
                  <a:gd name="T52" fmla="*/ 11 w 20"/>
                  <a:gd name="T53" fmla="*/ 4 h 15"/>
                  <a:gd name="T54" fmla="*/ 12 w 20"/>
                  <a:gd name="T55" fmla="*/ 6 h 15"/>
                  <a:gd name="T56" fmla="*/ 13 w 20"/>
                  <a:gd name="T5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15">
                    <a:moveTo>
                      <a:pt x="13" y="8"/>
                    </a:moveTo>
                    <a:lnTo>
                      <a:pt x="16" y="9"/>
                    </a:lnTo>
                    <a:lnTo>
                      <a:pt x="18" y="10"/>
                    </a:lnTo>
                    <a:lnTo>
                      <a:pt x="19" y="13"/>
                    </a:lnTo>
                    <a:lnTo>
                      <a:pt x="20" y="15"/>
                    </a:lnTo>
                    <a:lnTo>
                      <a:pt x="18" y="14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9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2" y="6"/>
                    </a:lnTo>
                    <a:lnTo>
                      <a:pt x="1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0" name="Freeform 732">
                <a:extLst>
                  <a:ext uri="{FF2B5EF4-FFF2-40B4-BE49-F238E27FC236}">
                    <a16:creationId xmlns:a16="http://schemas.microsoft.com/office/drawing/2014/main" id="{29C6BE18-EA57-C6BD-44D9-5AE68C29A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71"/>
                <a:ext cx="1" cy="0"/>
              </a:xfrm>
              <a:custGeom>
                <a:avLst/>
                <a:gdLst>
                  <a:gd name="T0" fmla="*/ 3 w 11"/>
                  <a:gd name="T1" fmla="*/ 11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5 h 14"/>
                  <a:gd name="T14" fmla="*/ 6 w 11"/>
                  <a:gd name="T15" fmla="*/ 4 h 14"/>
                  <a:gd name="T16" fmla="*/ 8 w 11"/>
                  <a:gd name="T17" fmla="*/ 3 h 14"/>
                  <a:gd name="T18" fmla="*/ 10 w 11"/>
                  <a:gd name="T19" fmla="*/ 1 h 14"/>
                  <a:gd name="T20" fmla="*/ 11 w 11"/>
                  <a:gd name="T21" fmla="*/ 0 h 14"/>
                  <a:gd name="T22" fmla="*/ 11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5 w 11"/>
                  <a:gd name="T29" fmla="*/ 8 h 14"/>
                  <a:gd name="T30" fmla="*/ 4 w 11"/>
                  <a:gd name="T31" fmla="*/ 10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1" name="Freeform 733">
                <a:extLst>
                  <a:ext uri="{FF2B5EF4-FFF2-40B4-BE49-F238E27FC236}">
                    <a16:creationId xmlns:a16="http://schemas.microsoft.com/office/drawing/2014/main" id="{3DD884B0-4142-8FFD-67FF-2F81EF24A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73"/>
                <a:ext cx="0" cy="0"/>
              </a:xfrm>
              <a:custGeom>
                <a:avLst/>
                <a:gdLst>
                  <a:gd name="T0" fmla="*/ 0 w 9"/>
                  <a:gd name="T1" fmla="*/ 10 h 11"/>
                  <a:gd name="T2" fmla="*/ 1 w 9"/>
                  <a:gd name="T3" fmla="*/ 8 h 11"/>
                  <a:gd name="T4" fmla="*/ 2 w 9"/>
                  <a:gd name="T5" fmla="*/ 5 h 11"/>
                  <a:gd name="T6" fmla="*/ 4 w 9"/>
                  <a:gd name="T7" fmla="*/ 4 h 11"/>
                  <a:gd name="T8" fmla="*/ 6 w 9"/>
                  <a:gd name="T9" fmla="*/ 3 h 11"/>
                  <a:gd name="T10" fmla="*/ 7 w 9"/>
                  <a:gd name="T11" fmla="*/ 1 h 11"/>
                  <a:gd name="T12" fmla="*/ 9 w 9"/>
                  <a:gd name="T13" fmla="*/ 0 h 11"/>
                  <a:gd name="T14" fmla="*/ 8 w 9"/>
                  <a:gd name="T15" fmla="*/ 2 h 11"/>
                  <a:gd name="T16" fmla="*/ 7 w 9"/>
                  <a:gd name="T17" fmla="*/ 4 h 11"/>
                  <a:gd name="T18" fmla="*/ 6 w 9"/>
                  <a:gd name="T19" fmla="*/ 6 h 11"/>
                  <a:gd name="T20" fmla="*/ 4 w 9"/>
                  <a:gd name="T21" fmla="*/ 9 h 11"/>
                  <a:gd name="T22" fmla="*/ 3 w 9"/>
                  <a:gd name="T23" fmla="*/ 10 h 11"/>
                  <a:gd name="T24" fmla="*/ 1 w 9"/>
                  <a:gd name="T25" fmla="*/ 11 h 11"/>
                  <a:gd name="T26" fmla="*/ 2 w 9"/>
                  <a:gd name="T27" fmla="*/ 10 h 11"/>
                  <a:gd name="T28" fmla="*/ 3 w 9"/>
                  <a:gd name="T29" fmla="*/ 8 h 11"/>
                  <a:gd name="T30" fmla="*/ 2 w 9"/>
                  <a:gd name="T31" fmla="*/ 9 h 11"/>
                  <a:gd name="T32" fmla="*/ 0 w 9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0" y="10"/>
                    </a:moveTo>
                    <a:lnTo>
                      <a:pt x="1" y="8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2" name="Freeform 734">
                <a:extLst>
                  <a:ext uri="{FF2B5EF4-FFF2-40B4-BE49-F238E27FC236}">
                    <a16:creationId xmlns:a16="http://schemas.microsoft.com/office/drawing/2014/main" id="{99930923-FABA-0D3A-2A79-298B282D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74"/>
                <a:ext cx="0" cy="1"/>
              </a:xfrm>
              <a:custGeom>
                <a:avLst/>
                <a:gdLst>
                  <a:gd name="T0" fmla="*/ 3 w 9"/>
                  <a:gd name="T1" fmla="*/ 9 h 11"/>
                  <a:gd name="T2" fmla="*/ 2 w 9"/>
                  <a:gd name="T3" fmla="*/ 10 h 11"/>
                  <a:gd name="T4" fmla="*/ 0 w 9"/>
                  <a:gd name="T5" fmla="*/ 11 h 11"/>
                  <a:gd name="T6" fmla="*/ 1 w 9"/>
                  <a:gd name="T7" fmla="*/ 10 h 11"/>
                  <a:gd name="T8" fmla="*/ 2 w 9"/>
                  <a:gd name="T9" fmla="*/ 8 h 11"/>
                  <a:gd name="T10" fmla="*/ 3 w 9"/>
                  <a:gd name="T11" fmla="*/ 6 h 11"/>
                  <a:gd name="T12" fmla="*/ 5 w 9"/>
                  <a:gd name="T13" fmla="*/ 4 h 11"/>
                  <a:gd name="T14" fmla="*/ 6 w 9"/>
                  <a:gd name="T15" fmla="*/ 3 h 11"/>
                  <a:gd name="T16" fmla="*/ 8 w 9"/>
                  <a:gd name="T17" fmla="*/ 0 h 11"/>
                  <a:gd name="T18" fmla="*/ 7 w 9"/>
                  <a:gd name="T19" fmla="*/ 3 h 11"/>
                  <a:gd name="T20" fmla="*/ 5 w 9"/>
                  <a:gd name="T21" fmla="*/ 5 h 11"/>
                  <a:gd name="T22" fmla="*/ 7 w 9"/>
                  <a:gd name="T23" fmla="*/ 4 h 11"/>
                  <a:gd name="T24" fmla="*/ 9 w 9"/>
                  <a:gd name="T25" fmla="*/ 3 h 11"/>
                  <a:gd name="T26" fmla="*/ 8 w 9"/>
                  <a:gd name="T27" fmla="*/ 5 h 11"/>
                  <a:gd name="T28" fmla="*/ 6 w 9"/>
                  <a:gd name="T29" fmla="*/ 6 h 11"/>
                  <a:gd name="T30" fmla="*/ 5 w 9"/>
                  <a:gd name="T31" fmla="*/ 8 h 11"/>
                  <a:gd name="T32" fmla="*/ 3 w 9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3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3" name="Freeform 735">
                <a:extLst>
                  <a:ext uri="{FF2B5EF4-FFF2-40B4-BE49-F238E27FC236}">
                    <a16:creationId xmlns:a16="http://schemas.microsoft.com/office/drawing/2014/main" id="{2CB4D466-2EC2-7072-6ED9-9482289A4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76"/>
                <a:ext cx="0" cy="1"/>
              </a:xfrm>
              <a:custGeom>
                <a:avLst/>
                <a:gdLst>
                  <a:gd name="T0" fmla="*/ 3 w 9"/>
                  <a:gd name="T1" fmla="*/ 6 h 15"/>
                  <a:gd name="T2" fmla="*/ 9 w 9"/>
                  <a:gd name="T3" fmla="*/ 0 h 15"/>
                  <a:gd name="T4" fmla="*/ 7 w 9"/>
                  <a:gd name="T5" fmla="*/ 5 h 15"/>
                  <a:gd name="T6" fmla="*/ 3 w 9"/>
                  <a:gd name="T7" fmla="*/ 13 h 15"/>
                  <a:gd name="T8" fmla="*/ 1 w 9"/>
                  <a:gd name="T9" fmla="*/ 14 h 15"/>
                  <a:gd name="T10" fmla="*/ 0 w 9"/>
                  <a:gd name="T11" fmla="*/ 15 h 15"/>
                  <a:gd name="T12" fmla="*/ 1 w 9"/>
                  <a:gd name="T13" fmla="*/ 13 h 15"/>
                  <a:gd name="T14" fmla="*/ 2 w 9"/>
                  <a:gd name="T15" fmla="*/ 11 h 15"/>
                  <a:gd name="T16" fmla="*/ 3 w 9"/>
                  <a:gd name="T17" fmla="*/ 9 h 15"/>
                  <a:gd name="T18" fmla="*/ 4 w 9"/>
                  <a:gd name="T19" fmla="*/ 8 h 15"/>
                  <a:gd name="T20" fmla="*/ 2 w 9"/>
                  <a:gd name="T21" fmla="*/ 9 h 15"/>
                  <a:gd name="T22" fmla="*/ 1 w 9"/>
                  <a:gd name="T23" fmla="*/ 10 h 15"/>
                  <a:gd name="T24" fmla="*/ 2 w 9"/>
                  <a:gd name="T25" fmla="*/ 8 h 15"/>
                  <a:gd name="T26" fmla="*/ 3 w 9"/>
                  <a:gd name="T2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3" y="6"/>
                    </a:moveTo>
                    <a:lnTo>
                      <a:pt x="9" y="0"/>
                    </a:lnTo>
                    <a:lnTo>
                      <a:pt x="7" y="5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4" name="Freeform 736">
                <a:extLst>
                  <a:ext uri="{FF2B5EF4-FFF2-40B4-BE49-F238E27FC236}">
                    <a16:creationId xmlns:a16="http://schemas.microsoft.com/office/drawing/2014/main" id="{0C99D80B-7737-C651-8DDC-A2CACA0D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9" y="2774"/>
                <a:ext cx="1" cy="1"/>
              </a:xfrm>
              <a:custGeom>
                <a:avLst/>
                <a:gdLst>
                  <a:gd name="T0" fmla="*/ 3 w 9"/>
                  <a:gd name="T1" fmla="*/ 8 h 11"/>
                  <a:gd name="T2" fmla="*/ 1 w 9"/>
                  <a:gd name="T3" fmla="*/ 10 h 11"/>
                  <a:gd name="T4" fmla="*/ 0 w 9"/>
                  <a:gd name="T5" fmla="*/ 11 h 11"/>
                  <a:gd name="T6" fmla="*/ 1 w 9"/>
                  <a:gd name="T7" fmla="*/ 9 h 11"/>
                  <a:gd name="T8" fmla="*/ 2 w 9"/>
                  <a:gd name="T9" fmla="*/ 7 h 11"/>
                  <a:gd name="T10" fmla="*/ 3 w 9"/>
                  <a:gd name="T11" fmla="*/ 5 h 11"/>
                  <a:gd name="T12" fmla="*/ 4 w 9"/>
                  <a:gd name="T13" fmla="*/ 3 h 11"/>
                  <a:gd name="T14" fmla="*/ 7 w 9"/>
                  <a:gd name="T15" fmla="*/ 2 h 11"/>
                  <a:gd name="T16" fmla="*/ 8 w 9"/>
                  <a:gd name="T17" fmla="*/ 0 h 11"/>
                  <a:gd name="T18" fmla="*/ 7 w 9"/>
                  <a:gd name="T19" fmla="*/ 3 h 11"/>
                  <a:gd name="T20" fmla="*/ 5 w 9"/>
                  <a:gd name="T21" fmla="*/ 5 h 11"/>
                  <a:gd name="T22" fmla="*/ 8 w 9"/>
                  <a:gd name="T23" fmla="*/ 3 h 11"/>
                  <a:gd name="T24" fmla="*/ 9 w 9"/>
                  <a:gd name="T25" fmla="*/ 2 h 11"/>
                  <a:gd name="T26" fmla="*/ 8 w 9"/>
                  <a:gd name="T27" fmla="*/ 4 h 11"/>
                  <a:gd name="T28" fmla="*/ 7 w 9"/>
                  <a:gd name="T29" fmla="*/ 6 h 11"/>
                  <a:gd name="T30" fmla="*/ 4 w 9"/>
                  <a:gd name="T31" fmla="*/ 7 h 11"/>
                  <a:gd name="T32" fmla="*/ 3 w 9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5" name="Freeform 737">
                <a:extLst>
                  <a:ext uri="{FF2B5EF4-FFF2-40B4-BE49-F238E27FC236}">
                    <a16:creationId xmlns:a16="http://schemas.microsoft.com/office/drawing/2014/main" id="{D127EC7B-0E27-03DB-379D-4671A1119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77"/>
                <a:ext cx="1" cy="1"/>
              </a:xfrm>
              <a:custGeom>
                <a:avLst/>
                <a:gdLst>
                  <a:gd name="T0" fmla="*/ 3 w 11"/>
                  <a:gd name="T1" fmla="*/ 10 h 13"/>
                  <a:gd name="T2" fmla="*/ 1 w 11"/>
                  <a:gd name="T3" fmla="*/ 11 h 13"/>
                  <a:gd name="T4" fmla="*/ 0 w 11"/>
                  <a:gd name="T5" fmla="*/ 13 h 13"/>
                  <a:gd name="T6" fmla="*/ 1 w 11"/>
                  <a:gd name="T7" fmla="*/ 11 h 13"/>
                  <a:gd name="T8" fmla="*/ 2 w 11"/>
                  <a:gd name="T9" fmla="*/ 9 h 13"/>
                  <a:gd name="T10" fmla="*/ 3 w 11"/>
                  <a:gd name="T11" fmla="*/ 7 h 13"/>
                  <a:gd name="T12" fmla="*/ 4 w 11"/>
                  <a:gd name="T13" fmla="*/ 5 h 13"/>
                  <a:gd name="T14" fmla="*/ 5 w 11"/>
                  <a:gd name="T15" fmla="*/ 4 h 13"/>
                  <a:gd name="T16" fmla="*/ 8 w 11"/>
                  <a:gd name="T17" fmla="*/ 2 h 13"/>
                  <a:gd name="T18" fmla="*/ 10 w 11"/>
                  <a:gd name="T19" fmla="*/ 1 h 13"/>
                  <a:gd name="T20" fmla="*/ 11 w 11"/>
                  <a:gd name="T21" fmla="*/ 0 h 13"/>
                  <a:gd name="T22" fmla="*/ 10 w 11"/>
                  <a:gd name="T23" fmla="*/ 2 h 13"/>
                  <a:gd name="T24" fmla="*/ 9 w 11"/>
                  <a:gd name="T25" fmla="*/ 4 h 13"/>
                  <a:gd name="T26" fmla="*/ 8 w 11"/>
                  <a:gd name="T27" fmla="*/ 5 h 13"/>
                  <a:gd name="T28" fmla="*/ 5 w 11"/>
                  <a:gd name="T29" fmla="*/ 6 h 13"/>
                  <a:gd name="T30" fmla="*/ 4 w 11"/>
                  <a:gd name="T31" fmla="*/ 8 h 13"/>
                  <a:gd name="T32" fmla="*/ 3 w 11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6" name="Freeform 738">
                <a:extLst>
                  <a:ext uri="{FF2B5EF4-FFF2-40B4-BE49-F238E27FC236}">
                    <a16:creationId xmlns:a16="http://schemas.microsoft.com/office/drawing/2014/main" id="{373B7665-A541-2E06-1270-AD6C32E9B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78"/>
                <a:ext cx="0" cy="2"/>
              </a:xfrm>
              <a:custGeom>
                <a:avLst/>
                <a:gdLst>
                  <a:gd name="T0" fmla="*/ 6 w 11"/>
                  <a:gd name="T1" fmla="*/ 6 h 19"/>
                  <a:gd name="T2" fmla="*/ 7 w 11"/>
                  <a:gd name="T3" fmla="*/ 4 h 19"/>
                  <a:gd name="T4" fmla="*/ 8 w 11"/>
                  <a:gd name="T5" fmla="*/ 3 h 19"/>
                  <a:gd name="T6" fmla="*/ 8 w 11"/>
                  <a:gd name="T7" fmla="*/ 2 h 19"/>
                  <a:gd name="T8" fmla="*/ 9 w 11"/>
                  <a:gd name="T9" fmla="*/ 1 h 19"/>
                  <a:gd name="T10" fmla="*/ 10 w 11"/>
                  <a:gd name="T11" fmla="*/ 0 h 19"/>
                  <a:gd name="T12" fmla="*/ 11 w 11"/>
                  <a:gd name="T13" fmla="*/ 0 h 19"/>
                  <a:gd name="T14" fmla="*/ 10 w 11"/>
                  <a:gd name="T15" fmla="*/ 2 h 19"/>
                  <a:gd name="T16" fmla="*/ 9 w 11"/>
                  <a:gd name="T17" fmla="*/ 4 h 19"/>
                  <a:gd name="T18" fmla="*/ 8 w 11"/>
                  <a:gd name="T19" fmla="*/ 6 h 19"/>
                  <a:gd name="T20" fmla="*/ 7 w 11"/>
                  <a:gd name="T21" fmla="*/ 8 h 19"/>
                  <a:gd name="T22" fmla="*/ 5 w 11"/>
                  <a:gd name="T23" fmla="*/ 12 h 19"/>
                  <a:gd name="T24" fmla="*/ 4 w 11"/>
                  <a:gd name="T25" fmla="*/ 15 h 19"/>
                  <a:gd name="T26" fmla="*/ 3 w 11"/>
                  <a:gd name="T27" fmla="*/ 17 h 19"/>
                  <a:gd name="T28" fmla="*/ 2 w 11"/>
                  <a:gd name="T29" fmla="*/ 17 h 19"/>
                  <a:gd name="T30" fmla="*/ 1 w 11"/>
                  <a:gd name="T31" fmla="*/ 18 h 19"/>
                  <a:gd name="T32" fmla="*/ 0 w 11"/>
                  <a:gd name="T33" fmla="*/ 19 h 19"/>
                  <a:gd name="T34" fmla="*/ 0 w 11"/>
                  <a:gd name="T35" fmla="*/ 19 h 19"/>
                  <a:gd name="T36" fmla="*/ 1 w 11"/>
                  <a:gd name="T37" fmla="*/ 17 h 19"/>
                  <a:gd name="T38" fmla="*/ 2 w 11"/>
                  <a:gd name="T39" fmla="*/ 15 h 19"/>
                  <a:gd name="T40" fmla="*/ 3 w 11"/>
                  <a:gd name="T41" fmla="*/ 12 h 19"/>
                  <a:gd name="T42" fmla="*/ 4 w 11"/>
                  <a:gd name="T43" fmla="*/ 10 h 19"/>
                  <a:gd name="T44" fmla="*/ 5 w 11"/>
                  <a:gd name="T45" fmla="*/ 8 h 19"/>
                  <a:gd name="T46" fmla="*/ 6 w 11"/>
                  <a:gd name="T4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9">
                    <a:moveTo>
                      <a:pt x="6" y="6"/>
                    </a:moveTo>
                    <a:lnTo>
                      <a:pt x="7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7" name="Freeform 739">
                <a:extLst>
                  <a:ext uri="{FF2B5EF4-FFF2-40B4-BE49-F238E27FC236}">
                    <a16:creationId xmlns:a16="http://schemas.microsoft.com/office/drawing/2014/main" id="{0B47DFBE-7713-3936-8E2F-E059D1BB3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7"/>
                <a:ext cx="0" cy="1"/>
              </a:xfrm>
              <a:custGeom>
                <a:avLst/>
                <a:gdLst>
                  <a:gd name="T0" fmla="*/ 3 w 10"/>
                  <a:gd name="T1" fmla="*/ 6 h 11"/>
                  <a:gd name="T2" fmla="*/ 6 w 10"/>
                  <a:gd name="T3" fmla="*/ 3 h 11"/>
                  <a:gd name="T4" fmla="*/ 8 w 10"/>
                  <a:gd name="T5" fmla="*/ 1 h 11"/>
                  <a:gd name="T6" fmla="*/ 9 w 10"/>
                  <a:gd name="T7" fmla="*/ 0 h 11"/>
                  <a:gd name="T8" fmla="*/ 8 w 10"/>
                  <a:gd name="T9" fmla="*/ 2 h 11"/>
                  <a:gd name="T10" fmla="*/ 7 w 10"/>
                  <a:gd name="T11" fmla="*/ 4 h 11"/>
                  <a:gd name="T12" fmla="*/ 9 w 10"/>
                  <a:gd name="T13" fmla="*/ 3 h 11"/>
                  <a:gd name="T14" fmla="*/ 10 w 10"/>
                  <a:gd name="T15" fmla="*/ 2 h 11"/>
                  <a:gd name="T16" fmla="*/ 9 w 10"/>
                  <a:gd name="T17" fmla="*/ 3 h 11"/>
                  <a:gd name="T18" fmla="*/ 8 w 10"/>
                  <a:gd name="T19" fmla="*/ 5 h 11"/>
                  <a:gd name="T20" fmla="*/ 5 w 10"/>
                  <a:gd name="T21" fmla="*/ 8 h 11"/>
                  <a:gd name="T22" fmla="*/ 4 w 10"/>
                  <a:gd name="T23" fmla="*/ 10 h 11"/>
                  <a:gd name="T24" fmla="*/ 1 w 10"/>
                  <a:gd name="T25" fmla="*/ 11 h 11"/>
                  <a:gd name="T26" fmla="*/ 3 w 10"/>
                  <a:gd name="T27" fmla="*/ 9 h 11"/>
                  <a:gd name="T28" fmla="*/ 4 w 10"/>
                  <a:gd name="T29" fmla="*/ 7 h 11"/>
                  <a:gd name="T30" fmla="*/ 3 w 10"/>
                  <a:gd name="T31" fmla="*/ 8 h 11"/>
                  <a:gd name="T32" fmla="*/ 0 w 10"/>
                  <a:gd name="T33" fmla="*/ 9 h 11"/>
                  <a:gd name="T34" fmla="*/ 1 w 10"/>
                  <a:gd name="T35" fmla="*/ 8 h 11"/>
                  <a:gd name="T36" fmla="*/ 3 w 10"/>
                  <a:gd name="T3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1">
                    <a:moveTo>
                      <a:pt x="3" y="6"/>
                    </a:moveTo>
                    <a:lnTo>
                      <a:pt x="6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8" name="Freeform 740">
                <a:extLst>
                  <a:ext uri="{FF2B5EF4-FFF2-40B4-BE49-F238E27FC236}">
                    <a16:creationId xmlns:a16="http://schemas.microsoft.com/office/drawing/2014/main" id="{BB8D5ADB-9B75-743A-361C-3D739C4C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79"/>
                <a:ext cx="1" cy="1"/>
              </a:xfrm>
              <a:custGeom>
                <a:avLst/>
                <a:gdLst>
                  <a:gd name="T0" fmla="*/ 0 w 12"/>
                  <a:gd name="T1" fmla="*/ 14 h 14"/>
                  <a:gd name="T2" fmla="*/ 1 w 12"/>
                  <a:gd name="T3" fmla="*/ 12 h 14"/>
                  <a:gd name="T4" fmla="*/ 2 w 12"/>
                  <a:gd name="T5" fmla="*/ 9 h 14"/>
                  <a:gd name="T6" fmla="*/ 4 w 12"/>
                  <a:gd name="T7" fmla="*/ 8 h 14"/>
                  <a:gd name="T8" fmla="*/ 5 w 12"/>
                  <a:gd name="T9" fmla="*/ 6 h 14"/>
                  <a:gd name="T10" fmla="*/ 6 w 12"/>
                  <a:gd name="T11" fmla="*/ 4 h 14"/>
                  <a:gd name="T12" fmla="*/ 7 w 12"/>
                  <a:gd name="T13" fmla="*/ 2 h 14"/>
                  <a:gd name="T14" fmla="*/ 9 w 12"/>
                  <a:gd name="T15" fmla="*/ 1 h 14"/>
                  <a:gd name="T16" fmla="*/ 11 w 12"/>
                  <a:gd name="T17" fmla="*/ 0 h 14"/>
                  <a:gd name="T18" fmla="*/ 9 w 12"/>
                  <a:gd name="T19" fmla="*/ 2 h 14"/>
                  <a:gd name="T20" fmla="*/ 8 w 12"/>
                  <a:gd name="T21" fmla="*/ 4 h 14"/>
                  <a:gd name="T22" fmla="*/ 9 w 12"/>
                  <a:gd name="T23" fmla="*/ 3 h 14"/>
                  <a:gd name="T24" fmla="*/ 11 w 12"/>
                  <a:gd name="T25" fmla="*/ 2 h 14"/>
                  <a:gd name="T26" fmla="*/ 12 w 12"/>
                  <a:gd name="T27" fmla="*/ 2 h 14"/>
                  <a:gd name="T28" fmla="*/ 12 w 12"/>
                  <a:gd name="T29" fmla="*/ 1 h 14"/>
                  <a:gd name="T30" fmla="*/ 11 w 12"/>
                  <a:gd name="T31" fmla="*/ 3 h 14"/>
                  <a:gd name="T32" fmla="*/ 9 w 12"/>
                  <a:gd name="T33" fmla="*/ 5 h 14"/>
                  <a:gd name="T34" fmla="*/ 8 w 12"/>
                  <a:gd name="T35" fmla="*/ 6 h 14"/>
                  <a:gd name="T36" fmla="*/ 6 w 12"/>
                  <a:gd name="T37" fmla="*/ 8 h 14"/>
                  <a:gd name="T38" fmla="*/ 5 w 12"/>
                  <a:gd name="T39" fmla="*/ 9 h 14"/>
                  <a:gd name="T40" fmla="*/ 3 w 12"/>
                  <a:gd name="T41" fmla="*/ 11 h 14"/>
                  <a:gd name="T42" fmla="*/ 0 w 12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699" name="Freeform 741">
                <a:extLst>
                  <a:ext uri="{FF2B5EF4-FFF2-40B4-BE49-F238E27FC236}">
                    <a16:creationId xmlns:a16="http://schemas.microsoft.com/office/drawing/2014/main" id="{1F276722-2534-5434-A0E4-CD7C136A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82"/>
                <a:ext cx="0" cy="1"/>
              </a:xfrm>
              <a:custGeom>
                <a:avLst/>
                <a:gdLst>
                  <a:gd name="T0" fmla="*/ 3 w 8"/>
                  <a:gd name="T1" fmla="*/ 9 h 11"/>
                  <a:gd name="T2" fmla="*/ 1 w 8"/>
                  <a:gd name="T3" fmla="*/ 10 h 11"/>
                  <a:gd name="T4" fmla="*/ 0 w 8"/>
                  <a:gd name="T5" fmla="*/ 11 h 11"/>
                  <a:gd name="T6" fmla="*/ 0 w 8"/>
                  <a:gd name="T7" fmla="*/ 10 h 11"/>
                  <a:gd name="T8" fmla="*/ 1 w 8"/>
                  <a:gd name="T9" fmla="*/ 7 h 11"/>
                  <a:gd name="T10" fmla="*/ 2 w 8"/>
                  <a:gd name="T11" fmla="*/ 4 h 11"/>
                  <a:gd name="T12" fmla="*/ 3 w 8"/>
                  <a:gd name="T13" fmla="*/ 3 h 11"/>
                  <a:gd name="T14" fmla="*/ 6 w 8"/>
                  <a:gd name="T15" fmla="*/ 1 h 11"/>
                  <a:gd name="T16" fmla="*/ 7 w 8"/>
                  <a:gd name="T17" fmla="*/ 0 h 11"/>
                  <a:gd name="T18" fmla="*/ 6 w 8"/>
                  <a:gd name="T19" fmla="*/ 2 h 11"/>
                  <a:gd name="T20" fmla="*/ 4 w 8"/>
                  <a:gd name="T21" fmla="*/ 4 h 11"/>
                  <a:gd name="T22" fmla="*/ 7 w 8"/>
                  <a:gd name="T23" fmla="*/ 2 h 11"/>
                  <a:gd name="T24" fmla="*/ 8 w 8"/>
                  <a:gd name="T25" fmla="*/ 1 h 11"/>
                  <a:gd name="T26" fmla="*/ 8 w 8"/>
                  <a:gd name="T27" fmla="*/ 3 h 11"/>
                  <a:gd name="T28" fmla="*/ 6 w 8"/>
                  <a:gd name="T29" fmla="*/ 6 h 11"/>
                  <a:gd name="T30" fmla="*/ 4 w 8"/>
                  <a:gd name="T31" fmla="*/ 7 h 11"/>
                  <a:gd name="T32" fmla="*/ 3 w 8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9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0" name="Freeform 742">
                <a:extLst>
                  <a:ext uri="{FF2B5EF4-FFF2-40B4-BE49-F238E27FC236}">
                    <a16:creationId xmlns:a16="http://schemas.microsoft.com/office/drawing/2014/main" id="{514432A8-F04B-9A4F-3C51-EF339DD2A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4"/>
                <a:ext cx="1" cy="1"/>
              </a:xfrm>
              <a:custGeom>
                <a:avLst/>
                <a:gdLst>
                  <a:gd name="T0" fmla="*/ 11 w 11"/>
                  <a:gd name="T1" fmla="*/ 0 h 18"/>
                  <a:gd name="T2" fmla="*/ 9 w 11"/>
                  <a:gd name="T3" fmla="*/ 4 h 18"/>
                  <a:gd name="T4" fmla="*/ 8 w 11"/>
                  <a:gd name="T5" fmla="*/ 6 h 18"/>
                  <a:gd name="T6" fmla="*/ 7 w 11"/>
                  <a:gd name="T7" fmla="*/ 8 h 18"/>
                  <a:gd name="T8" fmla="*/ 6 w 11"/>
                  <a:gd name="T9" fmla="*/ 9 h 18"/>
                  <a:gd name="T10" fmla="*/ 4 w 11"/>
                  <a:gd name="T11" fmla="*/ 11 h 18"/>
                  <a:gd name="T12" fmla="*/ 3 w 11"/>
                  <a:gd name="T13" fmla="*/ 13 h 18"/>
                  <a:gd name="T14" fmla="*/ 2 w 11"/>
                  <a:gd name="T15" fmla="*/ 16 h 18"/>
                  <a:gd name="T16" fmla="*/ 0 w 11"/>
                  <a:gd name="T17" fmla="*/ 18 h 18"/>
                  <a:gd name="T18" fmla="*/ 1 w 11"/>
                  <a:gd name="T19" fmla="*/ 13 h 18"/>
                  <a:gd name="T20" fmla="*/ 3 w 11"/>
                  <a:gd name="T21" fmla="*/ 9 h 18"/>
                  <a:gd name="T22" fmla="*/ 5 w 11"/>
                  <a:gd name="T23" fmla="*/ 5 h 18"/>
                  <a:gd name="T24" fmla="*/ 11 w 1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1" name="Freeform 743">
                <a:extLst>
                  <a:ext uri="{FF2B5EF4-FFF2-40B4-BE49-F238E27FC236}">
                    <a16:creationId xmlns:a16="http://schemas.microsoft.com/office/drawing/2014/main" id="{1CF09B98-BFCD-55CD-8B6D-827E3307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84"/>
                <a:ext cx="1" cy="1"/>
              </a:xfrm>
              <a:custGeom>
                <a:avLst/>
                <a:gdLst>
                  <a:gd name="T0" fmla="*/ 3 w 11"/>
                  <a:gd name="T1" fmla="*/ 12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3 h 14"/>
                  <a:gd name="T8" fmla="*/ 2 w 11"/>
                  <a:gd name="T9" fmla="*/ 11 h 14"/>
                  <a:gd name="T10" fmla="*/ 3 w 11"/>
                  <a:gd name="T11" fmla="*/ 9 h 14"/>
                  <a:gd name="T12" fmla="*/ 5 w 11"/>
                  <a:gd name="T13" fmla="*/ 8 h 14"/>
                  <a:gd name="T14" fmla="*/ 6 w 11"/>
                  <a:gd name="T15" fmla="*/ 5 h 14"/>
                  <a:gd name="T16" fmla="*/ 7 w 11"/>
                  <a:gd name="T17" fmla="*/ 3 h 14"/>
                  <a:gd name="T18" fmla="*/ 8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8 w 11"/>
                  <a:gd name="T25" fmla="*/ 4 h 14"/>
                  <a:gd name="T26" fmla="*/ 7 w 11"/>
                  <a:gd name="T27" fmla="*/ 6 h 14"/>
                  <a:gd name="T28" fmla="*/ 6 w 11"/>
                  <a:gd name="T29" fmla="*/ 9 h 14"/>
                  <a:gd name="T30" fmla="*/ 5 w 11"/>
                  <a:gd name="T31" fmla="*/ 10 h 14"/>
                  <a:gd name="T32" fmla="*/ 3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2" name="Freeform 744">
                <a:extLst>
                  <a:ext uri="{FF2B5EF4-FFF2-40B4-BE49-F238E27FC236}">
                    <a16:creationId xmlns:a16="http://schemas.microsoft.com/office/drawing/2014/main" id="{F62E1018-4E75-15FA-F99E-4183B346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1"/>
                <a:ext cx="0" cy="1"/>
              </a:xfrm>
              <a:custGeom>
                <a:avLst/>
                <a:gdLst>
                  <a:gd name="T0" fmla="*/ 2 w 9"/>
                  <a:gd name="T1" fmla="*/ 13 h 16"/>
                  <a:gd name="T2" fmla="*/ 1 w 9"/>
                  <a:gd name="T3" fmla="*/ 15 h 16"/>
                  <a:gd name="T4" fmla="*/ 0 w 9"/>
                  <a:gd name="T5" fmla="*/ 16 h 16"/>
                  <a:gd name="T6" fmla="*/ 0 w 9"/>
                  <a:gd name="T7" fmla="*/ 14 h 16"/>
                  <a:gd name="T8" fmla="*/ 1 w 9"/>
                  <a:gd name="T9" fmla="*/ 12 h 16"/>
                  <a:gd name="T10" fmla="*/ 2 w 9"/>
                  <a:gd name="T11" fmla="*/ 10 h 16"/>
                  <a:gd name="T12" fmla="*/ 3 w 9"/>
                  <a:gd name="T13" fmla="*/ 8 h 16"/>
                  <a:gd name="T14" fmla="*/ 4 w 9"/>
                  <a:gd name="T15" fmla="*/ 5 h 16"/>
                  <a:gd name="T16" fmla="*/ 6 w 9"/>
                  <a:gd name="T17" fmla="*/ 3 h 16"/>
                  <a:gd name="T18" fmla="*/ 7 w 9"/>
                  <a:gd name="T19" fmla="*/ 2 h 16"/>
                  <a:gd name="T20" fmla="*/ 9 w 9"/>
                  <a:gd name="T21" fmla="*/ 0 h 16"/>
                  <a:gd name="T22" fmla="*/ 4 w 9"/>
                  <a:gd name="T23" fmla="*/ 9 h 16"/>
                  <a:gd name="T24" fmla="*/ 2 w 9"/>
                  <a:gd name="T2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6">
                    <a:moveTo>
                      <a:pt x="2" y="13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4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3" name="Freeform 745">
                <a:extLst>
                  <a:ext uri="{FF2B5EF4-FFF2-40B4-BE49-F238E27FC236}">
                    <a16:creationId xmlns:a16="http://schemas.microsoft.com/office/drawing/2014/main" id="{2EDB71A5-0AED-42AA-806F-03BCC4D02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0"/>
                <a:ext cx="0" cy="1"/>
              </a:xfrm>
              <a:custGeom>
                <a:avLst/>
                <a:gdLst>
                  <a:gd name="T0" fmla="*/ 0 w 8"/>
                  <a:gd name="T1" fmla="*/ 11 h 12"/>
                  <a:gd name="T2" fmla="*/ 1 w 8"/>
                  <a:gd name="T3" fmla="*/ 8 h 12"/>
                  <a:gd name="T4" fmla="*/ 2 w 8"/>
                  <a:gd name="T5" fmla="*/ 6 h 12"/>
                  <a:gd name="T6" fmla="*/ 3 w 8"/>
                  <a:gd name="T7" fmla="*/ 5 h 12"/>
                  <a:gd name="T8" fmla="*/ 5 w 8"/>
                  <a:gd name="T9" fmla="*/ 3 h 12"/>
                  <a:gd name="T10" fmla="*/ 6 w 8"/>
                  <a:gd name="T11" fmla="*/ 2 h 12"/>
                  <a:gd name="T12" fmla="*/ 8 w 8"/>
                  <a:gd name="T13" fmla="*/ 0 h 12"/>
                  <a:gd name="T14" fmla="*/ 7 w 8"/>
                  <a:gd name="T15" fmla="*/ 2 h 12"/>
                  <a:gd name="T16" fmla="*/ 6 w 8"/>
                  <a:gd name="T17" fmla="*/ 4 h 12"/>
                  <a:gd name="T18" fmla="*/ 5 w 8"/>
                  <a:gd name="T19" fmla="*/ 6 h 12"/>
                  <a:gd name="T20" fmla="*/ 4 w 8"/>
                  <a:gd name="T21" fmla="*/ 8 h 12"/>
                  <a:gd name="T22" fmla="*/ 3 w 8"/>
                  <a:gd name="T23" fmla="*/ 11 h 12"/>
                  <a:gd name="T24" fmla="*/ 1 w 8"/>
                  <a:gd name="T25" fmla="*/ 12 h 12"/>
                  <a:gd name="T26" fmla="*/ 2 w 8"/>
                  <a:gd name="T27" fmla="*/ 10 h 12"/>
                  <a:gd name="T28" fmla="*/ 3 w 8"/>
                  <a:gd name="T29" fmla="*/ 7 h 12"/>
                  <a:gd name="T30" fmla="*/ 2 w 8"/>
                  <a:gd name="T31" fmla="*/ 10 h 12"/>
                  <a:gd name="T32" fmla="*/ 0 w 8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4" name="Freeform 746">
                <a:extLst>
                  <a:ext uri="{FF2B5EF4-FFF2-40B4-BE49-F238E27FC236}">
                    <a16:creationId xmlns:a16="http://schemas.microsoft.com/office/drawing/2014/main" id="{3DC1C62F-FAB6-78E2-FF62-66CA3CF5E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2"/>
                <a:ext cx="0" cy="1"/>
              </a:xfrm>
              <a:custGeom>
                <a:avLst/>
                <a:gdLst>
                  <a:gd name="T0" fmla="*/ 2 w 15"/>
                  <a:gd name="T1" fmla="*/ 12 h 16"/>
                  <a:gd name="T2" fmla="*/ 5 w 15"/>
                  <a:gd name="T3" fmla="*/ 10 h 16"/>
                  <a:gd name="T4" fmla="*/ 8 w 15"/>
                  <a:gd name="T5" fmla="*/ 6 h 16"/>
                  <a:gd name="T6" fmla="*/ 15 w 15"/>
                  <a:gd name="T7" fmla="*/ 0 h 16"/>
                  <a:gd name="T8" fmla="*/ 14 w 15"/>
                  <a:gd name="T9" fmla="*/ 2 h 16"/>
                  <a:gd name="T10" fmla="*/ 13 w 15"/>
                  <a:gd name="T11" fmla="*/ 4 h 16"/>
                  <a:gd name="T12" fmla="*/ 11 w 15"/>
                  <a:gd name="T13" fmla="*/ 6 h 16"/>
                  <a:gd name="T14" fmla="*/ 9 w 15"/>
                  <a:gd name="T15" fmla="*/ 7 h 16"/>
                  <a:gd name="T16" fmla="*/ 8 w 15"/>
                  <a:gd name="T17" fmla="*/ 8 h 16"/>
                  <a:gd name="T18" fmla="*/ 6 w 15"/>
                  <a:gd name="T19" fmla="*/ 11 h 16"/>
                  <a:gd name="T20" fmla="*/ 3 w 15"/>
                  <a:gd name="T21" fmla="*/ 14 h 16"/>
                  <a:gd name="T22" fmla="*/ 2 w 15"/>
                  <a:gd name="T23" fmla="*/ 15 h 16"/>
                  <a:gd name="T24" fmla="*/ 0 w 15"/>
                  <a:gd name="T25" fmla="*/ 16 h 16"/>
                  <a:gd name="T26" fmla="*/ 1 w 15"/>
                  <a:gd name="T27" fmla="*/ 15 h 16"/>
                  <a:gd name="T28" fmla="*/ 2 w 15"/>
                  <a:gd name="T2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6">
                    <a:moveTo>
                      <a:pt x="2" y="12"/>
                    </a:moveTo>
                    <a:lnTo>
                      <a:pt x="5" y="10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5" name="Freeform 747">
                <a:extLst>
                  <a:ext uri="{FF2B5EF4-FFF2-40B4-BE49-F238E27FC236}">
                    <a16:creationId xmlns:a16="http://schemas.microsoft.com/office/drawing/2014/main" id="{B87ABE7A-1CD2-0F63-5712-4BBB7864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1"/>
                <a:ext cx="0" cy="1"/>
              </a:xfrm>
              <a:custGeom>
                <a:avLst/>
                <a:gdLst>
                  <a:gd name="T0" fmla="*/ 4 w 11"/>
                  <a:gd name="T1" fmla="*/ 6 h 13"/>
                  <a:gd name="T2" fmla="*/ 7 w 11"/>
                  <a:gd name="T3" fmla="*/ 3 h 13"/>
                  <a:gd name="T4" fmla="*/ 8 w 11"/>
                  <a:gd name="T5" fmla="*/ 2 h 13"/>
                  <a:gd name="T6" fmla="*/ 10 w 11"/>
                  <a:gd name="T7" fmla="*/ 1 h 13"/>
                  <a:gd name="T8" fmla="*/ 11 w 11"/>
                  <a:gd name="T9" fmla="*/ 0 h 13"/>
                  <a:gd name="T10" fmla="*/ 11 w 11"/>
                  <a:gd name="T11" fmla="*/ 0 h 13"/>
                  <a:gd name="T12" fmla="*/ 10 w 11"/>
                  <a:gd name="T13" fmla="*/ 2 h 13"/>
                  <a:gd name="T14" fmla="*/ 8 w 11"/>
                  <a:gd name="T15" fmla="*/ 4 h 13"/>
                  <a:gd name="T16" fmla="*/ 7 w 11"/>
                  <a:gd name="T17" fmla="*/ 6 h 13"/>
                  <a:gd name="T18" fmla="*/ 5 w 11"/>
                  <a:gd name="T19" fmla="*/ 7 h 13"/>
                  <a:gd name="T20" fmla="*/ 4 w 11"/>
                  <a:gd name="T21" fmla="*/ 9 h 13"/>
                  <a:gd name="T22" fmla="*/ 2 w 11"/>
                  <a:gd name="T23" fmla="*/ 11 h 13"/>
                  <a:gd name="T24" fmla="*/ 1 w 11"/>
                  <a:gd name="T25" fmla="*/ 12 h 13"/>
                  <a:gd name="T26" fmla="*/ 0 w 11"/>
                  <a:gd name="T27" fmla="*/ 13 h 13"/>
                  <a:gd name="T28" fmla="*/ 0 w 11"/>
                  <a:gd name="T29" fmla="*/ 12 h 13"/>
                  <a:gd name="T30" fmla="*/ 1 w 11"/>
                  <a:gd name="T31" fmla="*/ 9 h 13"/>
                  <a:gd name="T32" fmla="*/ 2 w 11"/>
                  <a:gd name="T33" fmla="*/ 6 h 13"/>
                  <a:gd name="T34" fmla="*/ 3 w 11"/>
                  <a:gd name="T35" fmla="*/ 4 h 13"/>
                  <a:gd name="T36" fmla="*/ 4 w 11"/>
                  <a:gd name="T37" fmla="*/ 4 h 13"/>
                  <a:gd name="T38" fmla="*/ 5 w 11"/>
                  <a:gd name="T39" fmla="*/ 3 h 13"/>
                  <a:gd name="T40" fmla="*/ 6 w 11"/>
                  <a:gd name="T41" fmla="*/ 2 h 13"/>
                  <a:gd name="T42" fmla="*/ 6 w 11"/>
                  <a:gd name="T43" fmla="*/ 2 h 13"/>
                  <a:gd name="T44" fmla="*/ 5 w 11"/>
                  <a:gd name="T45" fmla="*/ 4 h 13"/>
                  <a:gd name="T46" fmla="*/ 4 w 11"/>
                  <a:gd name="T4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3">
                    <a:moveTo>
                      <a:pt x="4" y="6"/>
                    </a:moveTo>
                    <a:lnTo>
                      <a:pt x="7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6" name="Freeform 748">
                <a:extLst>
                  <a:ext uri="{FF2B5EF4-FFF2-40B4-BE49-F238E27FC236}">
                    <a16:creationId xmlns:a16="http://schemas.microsoft.com/office/drawing/2014/main" id="{89203B3F-5084-7DF0-18E7-2441B3A33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90"/>
                <a:ext cx="2" cy="2"/>
              </a:xfrm>
              <a:custGeom>
                <a:avLst/>
                <a:gdLst>
                  <a:gd name="T0" fmla="*/ 5 w 19"/>
                  <a:gd name="T1" fmla="*/ 9 h 25"/>
                  <a:gd name="T2" fmla="*/ 11 w 19"/>
                  <a:gd name="T3" fmla="*/ 3 h 25"/>
                  <a:gd name="T4" fmla="*/ 14 w 19"/>
                  <a:gd name="T5" fmla="*/ 0 h 25"/>
                  <a:gd name="T6" fmla="*/ 12 w 19"/>
                  <a:gd name="T7" fmla="*/ 4 h 25"/>
                  <a:gd name="T8" fmla="*/ 11 w 19"/>
                  <a:gd name="T9" fmla="*/ 7 h 25"/>
                  <a:gd name="T10" fmla="*/ 10 w 19"/>
                  <a:gd name="T11" fmla="*/ 9 h 25"/>
                  <a:gd name="T12" fmla="*/ 9 w 19"/>
                  <a:gd name="T13" fmla="*/ 11 h 25"/>
                  <a:gd name="T14" fmla="*/ 8 w 19"/>
                  <a:gd name="T15" fmla="*/ 13 h 25"/>
                  <a:gd name="T16" fmla="*/ 9 w 19"/>
                  <a:gd name="T17" fmla="*/ 12 h 25"/>
                  <a:gd name="T18" fmla="*/ 11 w 19"/>
                  <a:gd name="T19" fmla="*/ 10 h 25"/>
                  <a:gd name="T20" fmla="*/ 10 w 19"/>
                  <a:gd name="T21" fmla="*/ 12 h 25"/>
                  <a:gd name="T22" fmla="*/ 9 w 19"/>
                  <a:gd name="T23" fmla="*/ 14 h 25"/>
                  <a:gd name="T24" fmla="*/ 16 w 19"/>
                  <a:gd name="T25" fmla="*/ 9 h 25"/>
                  <a:gd name="T26" fmla="*/ 18 w 19"/>
                  <a:gd name="T27" fmla="*/ 7 h 25"/>
                  <a:gd name="T28" fmla="*/ 19 w 19"/>
                  <a:gd name="T29" fmla="*/ 5 h 25"/>
                  <a:gd name="T30" fmla="*/ 19 w 19"/>
                  <a:gd name="T31" fmla="*/ 7 h 25"/>
                  <a:gd name="T32" fmla="*/ 18 w 19"/>
                  <a:gd name="T33" fmla="*/ 8 h 25"/>
                  <a:gd name="T34" fmla="*/ 17 w 19"/>
                  <a:gd name="T35" fmla="*/ 9 h 25"/>
                  <a:gd name="T36" fmla="*/ 17 w 19"/>
                  <a:gd name="T37" fmla="*/ 10 h 25"/>
                  <a:gd name="T38" fmla="*/ 16 w 19"/>
                  <a:gd name="T39" fmla="*/ 11 h 25"/>
                  <a:gd name="T40" fmla="*/ 14 w 19"/>
                  <a:gd name="T41" fmla="*/ 13 h 25"/>
                  <a:gd name="T42" fmla="*/ 7 w 19"/>
                  <a:gd name="T43" fmla="*/ 18 h 25"/>
                  <a:gd name="T44" fmla="*/ 5 w 19"/>
                  <a:gd name="T45" fmla="*/ 21 h 25"/>
                  <a:gd name="T46" fmla="*/ 3 w 19"/>
                  <a:gd name="T47" fmla="*/ 24 h 25"/>
                  <a:gd name="T48" fmla="*/ 2 w 19"/>
                  <a:gd name="T49" fmla="*/ 25 h 25"/>
                  <a:gd name="T50" fmla="*/ 2 w 19"/>
                  <a:gd name="T51" fmla="*/ 22 h 25"/>
                  <a:gd name="T52" fmla="*/ 3 w 19"/>
                  <a:gd name="T53" fmla="*/ 20 h 25"/>
                  <a:gd name="T54" fmla="*/ 5 w 19"/>
                  <a:gd name="T55" fmla="*/ 16 h 25"/>
                  <a:gd name="T56" fmla="*/ 6 w 19"/>
                  <a:gd name="T57" fmla="*/ 14 h 25"/>
                  <a:gd name="T58" fmla="*/ 7 w 19"/>
                  <a:gd name="T59" fmla="*/ 12 h 25"/>
                  <a:gd name="T60" fmla="*/ 6 w 19"/>
                  <a:gd name="T61" fmla="*/ 13 h 25"/>
                  <a:gd name="T62" fmla="*/ 4 w 19"/>
                  <a:gd name="T63" fmla="*/ 15 h 25"/>
                  <a:gd name="T64" fmla="*/ 1 w 19"/>
                  <a:gd name="T65" fmla="*/ 17 h 25"/>
                  <a:gd name="T66" fmla="*/ 3 w 19"/>
                  <a:gd name="T67" fmla="*/ 13 h 25"/>
                  <a:gd name="T68" fmla="*/ 1 w 19"/>
                  <a:gd name="T69" fmla="*/ 15 h 25"/>
                  <a:gd name="T70" fmla="*/ 0 w 19"/>
                  <a:gd name="T71" fmla="*/ 16 h 25"/>
                  <a:gd name="T72" fmla="*/ 0 w 19"/>
                  <a:gd name="T73" fmla="*/ 16 h 25"/>
                  <a:gd name="T74" fmla="*/ 1 w 19"/>
                  <a:gd name="T75" fmla="*/ 14 h 25"/>
                  <a:gd name="T76" fmla="*/ 2 w 19"/>
                  <a:gd name="T77" fmla="*/ 13 h 25"/>
                  <a:gd name="T78" fmla="*/ 2 w 19"/>
                  <a:gd name="T79" fmla="*/ 12 h 25"/>
                  <a:gd name="T80" fmla="*/ 3 w 19"/>
                  <a:gd name="T81" fmla="*/ 11 h 25"/>
                  <a:gd name="T82" fmla="*/ 5 w 19"/>
                  <a:gd name="T83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25">
                    <a:moveTo>
                      <a:pt x="5" y="9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2" y="4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2" y="25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7" name="Freeform 749">
                <a:extLst>
                  <a:ext uri="{FF2B5EF4-FFF2-40B4-BE49-F238E27FC236}">
                    <a16:creationId xmlns:a16="http://schemas.microsoft.com/office/drawing/2014/main" id="{26C89F68-71BA-CC64-1129-8FA6D0AE3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0"/>
                <a:ext cx="1" cy="1"/>
              </a:xfrm>
              <a:custGeom>
                <a:avLst/>
                <a:gdLst>
                  <a:gd name="T0" fmla="*/ 0 w 13"/>
                  <a:gd name="T1" fmla="*/ 18 h 18"/>
                  <a:gd name="T2" fmla="*/ 3 w 13"/>
                  <a:gd name="T3" fmla="*/ 14 h 18"/>
                  <a:gd name="T4" fmla="*/ 3 w 13"/>
                  <a:gd name="T5" fmla="*/ 12 h 18"/>
                  <a:gd name="T6" fmla="*/ 4 w 13"/>
                  <a:gd name="T7" fmla="*/ 10 h 18"/>
                  <a:gd name="T8" fmla="*/ 6 w 13"/>
                  <a:gd name="T9" fmla="*/ 7 h 18"/>
                  <a:gd name="T10" fmla="*/ 7 w 13"/>
                  <a:gd name="T11" fmla="*/ 6 h 18"/>
                  <a:gd name="T12" fmla="*/ 10 w 13"/>
                  <a:gd name="T13" fmla="*/ 3 h 18"/>
                  <a:gd name="T14" fmla="*/ 12 w 13"/>
                  <a:gd name="T15" fmla="*/ 1 h 18"/>
                  <a:gd name="T16" fmla="*/ 13 w 13"/>
                  <a:gd name="T17" fmla="*/ 0 h 18"/>
                  <a:gd name="T18" fmla="*/ 12 w 13"/>
                  <a:gd name="T19" fmla="*/ 2 h 18"/>
                  <a:gd name="T20" fmla="*/ 11 w 13"/>
                  <a:gd name="T21" fmla="*/ 4 h 18"/>
                  <a:gd name="T22" fmla="*/ 10 w 13"/>
                  <a:gd name="T23" fmla="*/ 6 h 18"/>
                  <a:gd name="T24" fmla="*/ 8 w 13"/>
                  <a:gd name="T25" fmla="*/ 7 h 18"/>
                  <a:gd name="T26" fmla="*/ 7 w 13"/>
                  <a:gd name="T27" fmla="*/ 10 h 18"/>
                  <a:gd name="T28" fmla="*/ 7 w 13"/>
                  <a:gd name="T29" fmla="*/ 12 h 18"/>
                  <a:gd name="T30" fmla="*/ 5 w 13"/>
                  <a:gd name="T31" fmla="*/ 14 h 18"/>
                  <a:gd name="T32" fmla="*/ 4 w 13"/>
                  <a:gd name="T33" fmla="*/ 15 h 18"/>
                  <a:gd name="T34" fmla="*/ 0 w 13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3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8" name="Freeform 750">
                <a:extLst>
                  <a:ext uri="{FF2B5EF4-FFF2-40B4-BE49-F238E27FC236}">
                    <a16:creationId xmlns:a16="http://schemas.microsoft.com/office/drawing/2014/main" id="{B9A9FF42-B63F-11D1-44A9-3B2694CA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1"/>
                <a:ext cx="1" cy="1"/>
              </a:xfrm>
              <a:custGeom>
                <a:avLst/>
                <a:gdLst>
                  <a:gd name="T0" fmla="*/ 3 w 15"/>
                  <a:gd name="T1" fmla="*/ 13 h 18"/>
                  <a:gd name="T2" fmla="*/ 5 w 15"/>
                  <a:gd name="T3" fmla="*/ 9 h 18"/>
                  <a:gd name="T4" fmla="*/ 7 w 15"/>
                  <a:gd name="T5" fmla="*/ 7 h 18"/>
                  <a:gd name="T6" fmla="*/ 8 w 15"/>
                  <a:gd name="T7" fmla="*/ 6 h 18"/>
                  <a:gd name="T8" fmla="*/ 10 w 15"/>
                  <a:gd name="T9" fmla="*/ 5 h 18"/>
                  <a:gd name="T10" fmla="*/ 11 w 15"/>
                  <a:gd name="T11" fmla="*/ 3 h 18"/>
                  <a:gd name="T12" fmla="*/ 13 w 15"/>
                  <a:gd name="T13" fmla="*/ 2 h 18"/>
                  <a:gd name="T14" fmla="*/ 14 w 15"/>
                  <a:gd name="T15" fmla="*/ 0 h 18"/>
                  <a:gd name="T16" fmla="*/ 13 w 15"/>
                  <a:gd name="T17" fmla="*/ 2 h 18"/>
                  <a:gd name="T18" fmla="*/ 12 w 15"/>
                  <a:gd name="T19" fmla="*/ 4 h 18"/>
                  <a:gd name="T20" fmla="*/ 14 w 15"/>
                  <a:gd name="T21" fmla="*/ 3 h 18"/>
                  <a:gd name="T22" fmla="*/ 15 w 15"/>
                  <a:gd name="T23" fmla="*/ 2 h 18"/>
                  <a:gd name="T24" fmla="*/ 14 w 15"/>
                  <a:gd name="T25" fmla="*/ 4 h 18"/>
                  <a:gd name="T26" fmla="*/ 13 w 15"/>
                  <a:gd name="T27" fmla="*/ 6 h 18"/>
                  <a:gd name="T28" fmla="*/ 11 w 15"/>
                  <a:gd name="T29" fmla="*/ 8 h 18"/>
                  <a:gd name="T30" fmla="*/ 9 w 15"/>
                  <a:gd name="T31" fmla="*/ 11 h 18"/>
                  <a:gd name="T32" fmla="*/ 8 w 15"/>
                  <a:gd name="T33" fmla="*/ 12 h 18"/>
                  <a:gd name="T34" fmla="*/ 6 w 15"/>
                  <a:gd name="T35" fmla="*/ 14 h 18"/>
                  <a:gd name="T36" fmla="*/ 5 w 15"/>
                  <a:gd name="T37" fmla="*/ 15 h 18"/>
                  <a:gd name="T38" fmla="*/ 3 w 15"/>
                  <a:gd name="T39" fmla="*/ 17 h 18"/>
                  <a:gd name="T40" fmla="*/ 2 w 15"/>
                  <a:gd name="T41" fmla="*/ 18 h 18"/>
                  <a:gd name="T42" fmla="*/ 3 w 15"/>
                  <a:gd name="T43" fmla="*/ 16 h 18"/>
                  <a:gd name="T44" fmla="*/ 4 w 15"/>
                  <a:gd name="T45" fmla="*/ 14 h 18"/>
                  <a:gd name="T46" fmla="*/ 2 w 15"/>
                  <a:gd name="T47" fmla="*/ 15 h 18"/>
                  <a:gd name="T48" fmla="*/ 0 w 15"/>
                  <a:gd name="T49" fmla="*/ 17 h 18"/>
                  <a:gd name="T50" fmla="*/ 2 w 15"/>
                  <a:gd name="T51" fmla="*/ 15 h 18"/>
                  <a:gd name="T52" fmla="*/ 3 w 15"/>
                  <a:gd name="T5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3" y="13"/>
                    </a:moveTo>
                    <a:lnTo>
                      <a:pt x="5" y="9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09" name="Freeform 751">
                <a:extLst>
                  <a:ext uri="{FF2B5EF4-FFF2-40B4-BE49-F238E27FC236}">
                    <a16:creationId xmlns:a16="http://schemas.microsoft.com/office/drawing/2014/main" id="{F3BB1C6F-D26F-FE61-206A-67281D0C6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2"/>
                <a:ext cx="1" cy="1"/>
              </a:xfrm>
              <a:custGeom>
                <a:avLst/>
                <a:gdLst>
                  <a:gd name="T0" fmla="*/ 0 w 16"/>
                  <a:gd name="T1" fmla="*/ 20 h 20"/>
                  <a:gd name="T2" fmla="*/ 1 w 16"/>
                  <a:gd name="T3" fmla="*/ 18 h 20"/>
                  <a:gd name="T4" fmla="*/ 2 w 16"/>
                  <a:gd name="T5" fmla="*/ 16 h 20"/>
                  <a:gd name="T6" fmla="*/ 3 w 16"/>
                  <a:gd name="T7" fmla="*/ 14 h 20"/>
                  <a:gd name="T8" fmla="*/ 4 w 16"/>
                  <a:gd name="T9" fmla="*/ 13 h 20"/>
                  <a:gd name="T10" fmla="*/ 6 w 16"/>
                  <a:gd name="T11" fmla="*/ 11 h 20"/>
                  <a:gd name="T12" fmla="*/ 8 w 16"/>
                  <a:gd name="T13" fmla="*/ 9 h 20"/>
                  <a:gd name="T14" fmla="*/ 9 w 16"/>
                  <a:gd name="T15" fmla="*/ 7 h 20"/>
                  <a:gd name="T16" fmla="*/ 10 w 16"/>
                  <a:gd name="T17" fmla="*/ 5 h 20"/>
                  <a:gd name="T18" fmla="*/ 12 w 16"/>
                  <a:gd name="T19" fmla="*/ 4 h 20"/>
                  <a:gd name="T20" fmla="*/ 13 w 16"/>
                  <a:gd name="T21" fmla="*/ 2 h 20"/>
                  <a:gd name="T22" fmla="*/ 16 w 16"/>
                  <a:gd name="T23" fmla="*/ 0 h 20"/>
                  <a:gd name="T24" fmla="*/ 15 w 16"/>
                  <a:gd name="T25" fmla="*/ 2 h 20"/>
                  <a:gd name="T26" fmla="*/ 14 w 16"/>
                  <a:gd name="T27" fmla="*/ 4 h 20"/>
                  <a:gd name="T28" fmla="*/ 13 w 16"/>
                  <a:gd name="T29" fmla="*/ 5 h 20"/>
                  <a:gd name="T30" fmla="*/ 11 w 16"/>
                  <a:gd name="T31" fmla="*/ 6 h 20"/>
                  <a:gd name="T32" fmla="*/ 10 w 16"/>
                  <a:gd name="T33" fmla="*/ 9 h 20"/>
                  <a:gd name="T34" fmla="*/ 9 w 16"/>
                  <a:gd name="T35" fmla="*/ 10 h 20"/>
                  <a:gd name="T36" fmla="*/ 9 w 16"/>
                  <a:gd name="T37" fmla="*/ 14 h 20"/>
                  <a:gd name="T38" fmla="*/ 8 w 16"/>
                  <a:gd name="T39" fmla="*/ 16 h 20"/>
                  <a:gd name="T40" fmla="*/ 6 w 16"/>
                  <a:gd name="T41" fmla="*/ 16 h 20"/>
                  <a:gd name="T42" fmla="*/ 5 w 16"/>
                  <a:gd name="T43" fmla="*/ 17 h 20"/>
                  <a:gd name="T44" fmla="*/ 4 w 16"/>
                  <a:gd name="T45" fmla="*/ 18 h 20"/>
                  <a:gd name="T46" fmla="*/ 4 w 16"/>
                  <a:gd name="T47" fmla="*/ 18 h 20"/>
                  <a:gd name="T48" fmla="*/ 5 w 16"/>
                  <a:gd name="T49" fmla="*/ 16 h 20"/>
                  <a:gd name="T50" fmla="*/ 6 w 16"/>
                  <a:gd name="T51" fmla="*/ 14 h 20"/>
                  <a:gd name="T52" fmla="*/ 4 w 16"/>
                  <a:gd name="T53" fmla="*/ 16 h 20"/>
                  <a:gd name="T54" fmla="*/ 3 w 16"/>
                  <a:gd name="T55" fmla="*/ 17 h 20"/>
                  <a:gd name="T56" fmla="*/ 0 w 16"/>
                  <a:gd name="T5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5" y="16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0" name="Freeform 752">
                <a:extLst>
                  <a:ext uri="{FF2B5EF4-FFF2-40B4-BE49-F238E27FC236}">
                    <a16:creationId xmlns:a16="http://schemas.microsoft.com/office/drawing/2014/main" id="{7521D544-E5F9-212A-65B5-3E4C2242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94"/>
                <a:ext cx="1" cy="1"/>
              </a:xfrm>
              <a:custGeom>
                <a:avLst/>
                <a:gdLst>
                  <a:gd name="T0" fmla="*/ 3 w 10"/>
                  <a:gd name="T1" fmla="*/ 11 h 15"/>
                  <a:gd name="T2" fmla="*/ 1 w 10"/>
                  <a:gd name="T3" fmla="*/ 13 h 15"/>
                  <a:gd name="T4" fmla="*/ 0 w 10"/>
                  <a:gd name="T5" fmla="*/ 15 h 15"/>
                  <a:gd name="T6" fmla="*/ 1 w 10"/>
                  <a:gd name="T7" fmla="*/ 13 h 15"/>
                  <a:gd name="T8" fmla="*/ 2 w 10"/>
                  <a:gd name="T9" fmla="*/ 10 h 15"/>
                  <a:gd name="T10" fmla="*/ 3 w 10"/>
                  <a:gd name="T11" fmla="*/ 8 h 15"/>
                  <a:gd name="T12" fmla="*/ 4 w 10"/>
                  <a:gd name="T13" fmla="*/ 7 h 15"/>
                  <a:gd name="T14" fmla="*/ 6 w 10"/>
                  <a:gd name="T15" fmla="*/ 5 h 15"/>
                  <a:gd name="T16" fmla="*/ 7 w 10"/>
                  <a:gd name="T17" fmla="*/ 3 h 15"/>
                  <a:gd name="T18" fmla="*/ 9 w 10"/>
                  <a:gd name="T19" fmla="*/ 1 h 15"/>
                  <a:gd name="T20" fmla="*/ 10 w 10"/>
                  <a:gd name="T21" fmla="*/ 0 h 15"/>
                  <a:gd name="T22" fmla="*/ 9 w 10"/>
                  <a:gd name="T23" fmla="*/ 2 h 15"/>
                  <a:gd name="T24" fmla="*/ 8 w 10"/>
                  <a:gd name="T25" fmla="*/ 4 h 15"/>
                  <a:gd name="T26" fmla="*/ 7 w 10"/>
                  <a:gd name="T27" fmla="*/ 6 h 15"/>
                  <a:gd name="T28" fmla="*/ 7 w 10"/>
                  <a:gd name="T29" fmla="*/ 8 h 15"/>
                  <a:gd name="T30" fmla="*/ 4 w 10"/>
                  <a:gd name="T31" fmla="*/ 10 h 15"/>
                  <a:gd name="T32" fmla="*/ 3 w 10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lnTo>
                      <a:pt x="1" y="13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1" name="Freeform 753">
                <a:extLst>
                  <a:ext uri="{FF2B5EF4-FFF2-40B4-BE49-F238E27FC236}">
                    <a16:creationId xmlns:a16="http://schemas.microsoft.com/office/drawing/2014/main" id="{4438BCB1-0C1C-CCC4-F3B4-DE03CE86EB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5" y="2771"/>
                <a:ext cx="27" cy="24"/>
              </a:xfrm>
              <a:custGeom>
                <a:avLst/>
                <a:gdLst>
                  <a:gd name="T0" fmla="*/ 379 w 438"/>
                  <a:gd name="T1" fmla="*/ 346 h 385"/>
                  <a:gd name="T2" fmla="*/ 368 w 438"/>
                  <a:gd name="T3" fmla="*/ 334 h 385"/>
                  <a:gd name="T4" fmla="*/ 355 w 438"/>
                  <a:gd name="T5" fmla="*/ 335 h 385"/>
                  <a:gd name="T6" fmla="*/ 342 w 438"/>
                  <a:gd name="T7" fmla="*/ 296 h 385"/>
                  <a:gd name="T8" fmla="*/ 303 w 438"/>
                  <a:gd name="T9" fmla="*/ 241 h 385"/>
                  <a:gd name="T10" fmla="*/ 291 w 438"/>
                  <a:gd name="T11" fmla="*/ 233 h 385"/>
                  <a:gd name="T12" fmla="*/ 276 w 438"/>
                  <a:gd name="T13" fmla="*/ 223 h 385"/>
                  <a:gd name="T14" fmla="*/ 221 w 438"/>
                  <a:gd name="T15" fmla="*/ 219 h 385"/>
                  <a:gd name="T16" fmla="*/ 216 w 438"/>
                  <a:gd name="T17" fmla="*/ 163 h 385"/>
                  <a:gd name="T18" fmla="*/ 169 w 438"/>
                  <a:gd name="T19" fmla="*/ 123 h 385"/>
                  <a:gd name="T20" fmla="*/ 128 w 438"/>
                  <a:gd name="T21" fmla="*/ 125 h 385"/>
                  <a:gd name="T22" fmla="*/ 94 w 438"/>
                  <a:gd name="T23" fmla="*/ 58 h 385"/>
                  <a:gd name="T24" fmla="*/ 44 w 438"/>
                  <a:gd name="T25" fmla="*/ 27 h 385"/>
                  <a:gd name="T26" fmla="*/ 44 w 438"/>
                  <a:gd name="T27" fmla="*/ 76 h 385"/>
                  <a:gd name="T28" fmla="*/ 28 w 438"/>
                  <a:gd name="T29" fmla="*/ 30 h 385"/>
                  <a:gd name="T30" fmla="*/ 70 w 438"/>
                  <a:gd name="T31" fmla="*/ 2 h 385"/>
                  <a:gd name="T32" fmla="*/ 75 w 438"/>
                  <a:gd name="T33" fmla="*/ 26 h 385"/>
                  <a:gd name="T34" fmla="*/ 94 w 438"/>
                  <a:gd name="T35" fmla="*/ 29 h 385"/>
                  <a:gd name="T36" fmla="*/ 118 w 438"/>
                  <a:gd name="T37" fmla="*/ 39 h 385"/>
                  <a:gd name="T38" fmla="*/ 132 w 438"/>
                  <a:gd name="T39" fmla="*/ 54 h 385"/>
                  <a:gd name="T40" fmla="*/ 147 w 438"/>
                  <a:gd name="T41" fmla="*/ 66 h 385"/>
                  <a:gd name="T42" fmla="*/ 158 w 438"/>
                  <a:gd name="T43" fmla="*/ 91 h 385"/>
                  <a:gd name="T44" fmla="*/ 177 w 438"/>
                  <a:gd name="T45" fmla="*/ 103 h 385"/>
                  <a:gd name="T46" fmla="*/ 201 w 438"/>
                  <a:gd name="T47" fmla="*/ 117 h 385"/>
                  <a:gd name="T48" fmla="*/ 219 w 438"/>
                  <a:gd name="T49" fmla="*/ 130 h 385"/>
                  <a:gd name="T50" fmla="*/ 236 w 438"/>
                  <a:gd name="T51" fmla="*/ 143 h 385"/>
                  <a:gd name="T52" fmla="*/ 244 w 438"/>
                  <a:gd name="T53" fmla="*/ 160 h 385"/>
                  <a:gd name="T54" fmla="*/ 268 w 438"/>
                  <a:gd name="T55" fmla="*/ 175 h 385"/>
                  <a:gd name="T56" fmla="*/ 284 w 438"/>
                  <a:gd name="T57" fmla="*/ 193 h 385"/>
                  <a:gd name="T58" fmla="*/ 297 w 438"/>
                  <a:gd name="T59" fmla="*/ 204 h 385"/>
                  <a:gd name="T60" fmla="*/ 321 w 438"/>
                  <a:gd name="T61" fmla="*/ 216 h 385"/>
                  <a:gd name="T62" fmla="*/ 335 w 438"/>
                  <a:gd name="T63" fmla="*/ 227 h 385"/>
                  <a:gd name="T64" fmla="*/ 353 w 438"/>
                  <a:gd name="T65" fmla="*/ 239 h 385"/>
                  <a:gd name="T66" fmla="*/ 367 w 438"/>
                  <a:gd name="T67" fmla="*/ 260 h 385"/>
                  <a:gd name="T68" fmla="*/ 387 w 438"/>
                  <a:gd name="T69" fmla="*/ 270 h 385"/>
                  <a:gd name="T70" fmla="*/ 398 w 438"/>
                  <a:gd name="T71" fmla="*/ 290 h 385"/>
                  <a:gd name="T72" fmla="*/ 417 w 438"/>
                  <a:gd name="T73" fmla="*/ 302 h 385"/>
                  <a:gd name="T74" fmla="*/ 433 w 438"/>
                  <a:gd name="T75" fmla="*/ 326 h 385"/>
                  <a:gd name="T76" fmla="*/ 399 w 438"/>
                  <a:gd name="T77" fmla="*/ 374 h 385"/>
                  <a:gd name="T78" fmla="*/ 419 w 438"/>
                  <a:gd name="T79" fmla="*/ 333 h 385"/>
                  <a:gd name="T80" fmla="*/ 387 w 438"/>
                  <a:gd name="T81" fmla="*/ 364 h 385"/>
                  <a:gd name="T82" fmla="*/ 387 w 438"/>
                  <a:gd name="T83" fmla="*/ 355 h 385"/>
                  <a:gd name="T84" fmla="*/ 387 w 438"/>
                  <a:gd name="T85" fmla="*/ 345 h 385"/>
                  <a:gd name="T86" fmla="*/ 359 w 438"/>
                  <a:gd name="T87" fmla="*/ 340 h 385"/>
                  <a:gd name="T88" fmla="*/ 339 w 438"/>
                  <a:gd name="T89" fmla="*/ 321 h 385"/>
                  <a:gd name="T90" fmla="*/ 317 w 438"/>
                  <a:gd name="T91" fmla="*/ 320 h 385"/>
                  <a:gd name="T92" fmla="*/ 300 w 438"/>
                  <a:gd name="T93" fmla="*/ 304 h 385"/>
                  <a:gd name="T94" fmla="*/ 282 w 438"/>
                  <a:gd name="T95" fmla="*/ 280 h 385"/>
                  <a:gd name="T96" fmla="*/ 258 w 438"/>
                  <a:gd name="T97" fmla="*/ 271 h 385"/>
                  <a:gd name="T98" fmla="*/ 243 w 438"/>
                  <a:gd name="T99" fmla="*/ 256 h 385"/>
                  <a:gd name="T100" fmla="*/ 226 w 438"/>
                  <a:gd name="T101" fmla="*/ 247 h 385"/>
                  <a:gd name="T102" fmla="*/ 207 w 438"/>
                  <a:gd name="T103" fmla="*/ 228 h 385"/>
                  <a:gd name="T104" fmla="*/ 189 w 438"/>
                  <a:gd name="T105" fmla="*/ 213 h 385"/>
                  <a:gd name="T106" fmla="*/ 182 w 438"/>
                  <a:gd name="T107" fmla="*/ 185 h 385"/>
                  <a:gd name="T108" fmla="*/ 172 w 438"/>
                  <a:gd name="T109" fmla="*/ 171 h 385"/>
                  <a:gd name="T110" fmla="*/ 143 w 438"/>
                  <a:gd name="T111" fmla="*/ 173 h 385"/>
                  <a:gd name="T112" fmla="*/ 124 w 438"/>
                  <a:gd name="T113" fmla="*/ 160 h 385"/>
                  <a:gd name="T114" fmla="*/ 109 w 438"/>
                  <a:gd name="T115" fmla="*/ 133 h 385"/>
                  <a:gd name="T116" fmla="*/ 99 w 438"/>
                  <a:gd name="T117" fmla="*/ 116 h 385"/>
                  <a:gd name="T118" fmla="*/ 68 w 438"/>
                  <a:gd name="T119" fmla="*/ 107 h 385"/>
                  <a:gd name="T120" fmla="*/ 48 w 438"/>
                  <a:gd name="T121" fmla="*/ 91 h 385"/>
                  <a:gd name="T122" fmla="*/ 25 w 438"/>
                  <a:gd name="T123" fmla="*/ 73 h 385"/>
                  <a:gd name="T124" fmla="*/ 2 w 438"/>
                  <a:gd name="T125" fmla="*/ 6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8" h="385">
                    <a:moveTo>
                      <a:pt x="400" y="321"/>
                    </a:moveTo>
                    <a:lnTo>
                      <a:pt x="400" y="322"/>
                    </a:lnTo>
                    <a:lnTo>
                      <a:pt x="399" y="323"/>
                    </a:lnTo>
                    <a:lnTo>
                      <a:pt x="398" y="325"/>
                    </a:lnTo>
                    <a:lnTo>
                      <a:pt x="398" y="325"/>
                    </a:lnTo>
                    <a:lnTo>
                      <a:pt x="399" y="324"/>
                    </a:lnTo>
                    <a:lnTo>
                      <a:pt x="401" y="322"/>
                    </a:lnTo>
                    <a:lnTo>
                      <a:pt x="399" y="326"/>
                    </a:lnTo>
                    <a:lnTo>
                      <a:pt x="402" y="324"/>
                    </a:lnTo>
                    <a:lnTo>
                      <a:pt x="404" y="322"/>
                    </a:lnTo>
                    <a:lnTo>
                      <a:pt x="405" y="321"/>
                    </a:lnTo>
                    <a:lnTo>
                      <a:pt x="404" y="323"/>
                    </a:lnTo>
                    <a:lnTo>
                      <a:pt x="403" y="325"/>
                    </a:lnTo>
                    <a:lnTo>
                      <a:pt x="401" y="329"/>
                    </a:lnTo>
                    <a:lnTo>
                      <a:pt x="400" y="331"/>
                    </a:lnTo>
                    <a:lnTo>
                      <a:pt x="400" y="334"/>
                    </a:lnTo>
                    <a:lnTo>
                      <a:pt x="401" y="333"/>
                    </a:lnTo>
                    <a:lnTo>
                      <a:pt x="403" y="330"/>
                    </a:lnTo>
                    <a:lnTo>
                      <a:pt x="405" y="327"/>
                    </a:lnTo>
                    <a:lnTo>
                      <a:pt x="412" y="322"/>
                    </a:lnTo>
                    <a:lnTo>
                      <a:pt x="414" y="320"/>
                    </a:lnTo>
                    <a:lnTo>
                      <a:pt x="415" y="319"/>
                    </a:lnTo>
                    <a:lnTo>
                      <a:pt x="415" y="318"/>
                    </a:lnTo>
                    <a:lnTo>
                      <a:pt x="416" y="317"/>
                    </a:lnTo>
                    <a:lnTo>
                      <a:pt x="417" y="316"/>
                    </a:lnTo>
                    <a:lnTo>
                      <a:pt x="417" y="314"/>
                    </a:lnTo>
                    <a:lnTo>
                      <a:pt x="416" y="316"/>
                    </a:lnTo>
                    <a:lnTo>
                      <a:pt x="414" y="318"/>
                    </a:lnTo>
                    <a:lnTo>
                      <a:pt x="407" y="323"/>
                    </a:lnTo>
                    <a:lnTo>
                      <a:pt x="408" y="321"/>
                    </a:lnTo>
                    <a:lnTo>
                      <a:pt x="409" y="319"/>
                    </a:lnTo>
                    <a:lnTo>
                      <a:pt x="407" y="321"/>
                    </a:lnTo>
                    <a:lnTo>
                      <a:pt x="406" y="322"/>
                    </a:lnTo>
                    <a:lnTo>
                      <a:pt x="407" y="320"/>
                    </a:lnTo>
                    <a:lnTo>
                      <a:pt x="408" y="318"/>
                    </a:lnTo>
                    <a:lnTo>
                      <a:pt x="409" y="316"/>
                    </a:lnTo>
                    <a:lnTo>
                      <a:pt x="410" y="313"/>
                    </a:lnTo>
                    <a:lnTo>
                      <a:pt x="412" y="309"/>
                    </a:lnTo>
                    <a:lnTo>
                      <a:pt x="409" y="312"/>
                    </a:lnTo>
                    <a:lnTo>
                      <a:pt x="403" y="318"/>
                    </a:lnTo>
                    <a:lnTo>
                      <a:pt x="401" y="320"/>
                    </a:lnTo>
                    <a:lnTo>
                      <a:pt x="400" y="321"/>
                    </a:lnTo>
                    <a:close/>
                    <a:moveTo>
                      <a:pt x="392" y="326"/>
                    </a:moveTo>
                    <a:lnTo>
                      <a:pt x="392" y="326"/>
                    </a:lnTo>
                    <a:lnTo>
                      <a:pt x="391" y="327"/>
                    </a:lnTo>
                    <a:lnTo>
                      <a:pt x="390" y="328"/>
                    </a:lnTo>
                    <a:lnTo>
                      <a:pt x="389" y="328"/>
                    </a:lnTo>
                    <a:lnTo>
                      <a:pt x="388" y="330"/>
                    </a:lnTo>
                    <a:lnTo>
                      <a:pt x="387" y="333"/>
                    </a:lnTo>
                    <a:lnTo>
                      <a:pt x="386" y="336"/>
                    </a:lnTo>
                    <a:lnTo>
                      <a:pt x="386" y="337"/>
                    </a:lnTo>
                    <a:lnTo>
                      <a:pt x="387" y="336"/>
                    </a:lnTo>
                    <a:lnTo>
                      <a:pt x="388" y="335"/>
                    </a:lnTo>
                    <a:lnTo>
                      <a:pt x="390" y="333"/>
                    </a:lnTo>
                    <a:lnTo>
                      <a:pt x="391" y="331"/>
                    </a:lnTo>
                    <a:lnTo>
                      <a:pt x="393" y="330"/>
                    </a:lnTo>
                    <a:lnTo>
                      <a:pt x="394" y="328"/>
                    </a:lnTo>
                    <a:lnTo>
                      <a:pt x="396" y="326"/>
                    </a:lnTo>
                    <a:lnTo>
                      <a:pt x="397" y="324"/>
                    </a:lnTo>
                    <a:lnTo>
                      <a:pt x="397" y="324"/>
                    </a:lnTo>
                    <a:lnTo>
                      <a:pt x="396" y="325"/>
                    </a:lnTo>
                    <a:lnTo>
                      <a:pt x="394" y="326"/>
                    </a:lnTo>
                    <a:lnTo>
                      <a:pt x="393" y="327"/>
                    </a:lnTo>
                    <a:lnTo>
                      <a:pt x="390" y="330"/>
                    </a:lnTo>
                    <a:lnTo>
                      <a:pt x="391" y="328"/>
                    </a:lnTo>
                    <a:lnTo>
                      <a:pt x="392" y="326"/>
                    </a:lnTo>
                    <a:close/>
                    <a:moveTo>
                      <a:pt x="368" y="356"/>
                    </a:moveTo>
                    <a:lnTo>
                      <a:pt x="370" y="355"/>
                    </a:lnTo>
                    <a:lnTo>
                      <a:pt x="371" y="354"/>
                    </a:lnTo>
                    <a:lnTo>
                      <a:pt x="374" y="351"/>
                    </a:lnTo>
                    <a:lnTo>
                      <a:pt x="376" y="348"/>
                    </a:lnTo>
                    <a:lnTo>
                      <a:pt x="377" y="347"/>
                    </a:lnTo>
                    <a:lnTo>
                      <a:pt x="379" y="346"/>
                    </a:lnTo>
                    <a:lnTo>
                      <a:pt x="381" y="344"/>
                    </a:lnTo>
                    <a:lnTo>
                      <a:pt x="382" y="342"/>
                    </a:lnTo>
                    <a:lnTo>
                      <a:pt x="383" y="340"/>
                    </a:lnTo>
                    <a:lnTo>
                      <a:pt x="376" y="346"/>
                    </a:lnTo>
                    <a:lnTo>
                      <a:pt x="373" y="350"/>
                    </a:lnTo>
                    <a:lnTo>
                      <a:pt x="370" y="352"/>
                    </a:lnTo>
                    <a:lnTo>
                      <a:pt x="369" y="355"/>
                    </a:lnTo>
                    <a:lnTo>
                      <a:pt x="368" y="356"/>
                    </a:lnTo>
                    <a:close/>
                    <a:moveTo>
                      <a:pt x="387" y="313"/>
                    </a:moveTo>
                    <a:lnTo>
                      <a:pt x="386" y="316"/>
                    </a:lnTo>
                    <a:lnTo>
                      <a:pt x="385" y="318"/>
                    </a:lnTo>
                    <a:lnTo>
                      <a:pt x="387" y="317"/>
                    </a:lnTo>
                    <a:lnTo>
                      <a:pt x="388" y="314"/>
                    </a:lnTo>
                    <a:lnTo>
                      <a:pt x="389" y="312"/>
                    </a:lnTo>
                    <a:lnTo>
                      <a:pt x="390" y="310"/>
                    </a:lnTo>
                    <a:lnTo>
                      <a:pt x="391" y="308"/>
                    </a:lnTo>
                    <a:lnTo>
                      <a:pt x="392" y="306"/>
                    </a:lnTo>
                    <a:lnTo>
                      <a:pt x="390" y="308"/>
                    </a:lnTo>
                    <a:lnTo>
                      <a:pt x="389" y="309"/>
                    </a:lnTo>
                    <a:lnTo>
                      <a:pt x="387" y="311"/>
                    </a:lnTo>
                    <a:lnTo>
                      <a:pt x="386" y="312"/>
                    </a:lnTo>
                    <a:lnTo>
                      <a:pt x="385" y="314"/>
                    </a:lnTo>
                    <a:lnTo>
                      <a:pt x="384" y="317"/>
                    </a:lnTo>
                    <a:lnTo>
                      <a:pt x="386" y="316"/>
                    </a:lnTo>
                    <a:lnTo>
                      <a:pt x="387" y="313"/>
                    </a:lnTo>
                    <a:close/>
                    <a:moveTo>
                      <a:pt x="377" y="335"/>
                    </a:moveTo>
                    <a:lnTo>
                      <a:pt x="382" y="326"/>
                    </a:lnTo>
                    <a:lnTo>
                      <a:pt x="380" y="328"/>
                    </a:lnTo>
                    <a:lnTo>
                      <a:pt x="379" y="329"/>
                    </a:lnTo>
                    <a:lnTo>
                      <a:pt x="377" y="331"/>
                    </a:lnTo>
                    <a:lnTo>
                      <a:pt x="376" y="334"/>
                    </a:lnTo>
                    <a:lnTo>
                      <a:pt x="375" y="336"/>
                    </a:lnTo>
                    <a:lnTo>
                      <a:pt x="374" y="338"/>
                    </a:lnTo>
                    <a:lnTo>
                      <a:pt x="373" y="340"/>
                    </a:lnTo>
                    <a:lnTo>
                      <a:pt x="373" y="342"/>
                    </a:lnTo>
                    <a:lnTo>
                      <a:pt x="374" y="341"/>
                    </a:lnTo>
                    <a:lnTo>
                      <a:pt x="375" y="339"/>
                    </a:lnTo>
                    <a:lnTo>
                      <a:pt x="377" y="335"/>
                    </a:lnTo>
                    <a:close/>
                    <a:moveTo>
                      <a:pt x="374" y="319"/>
                    </a:moveTo>
                    <a:lnTo>
                      <a:pt x="374" y="319"/>
                    </a:lnTo>
                    <a:lnTo>
                      <a:pt x="375" y="318"/>
                    </a:lnTo>
                    <a:lnTo>
                      <a:pt x="376" y="317"/>
                    </a:lnTo>
                    <a:lnTo>
                      <a:pt x="377" y="316"/>
                    </a:lnTo>
                    <a:lnTo>
                      <a:pt x="379" y="313"/>
                    </a:lnTo>
                    <a:lnTo>
                      <a:pt x="380" y="311"/>
                    </a:lnTo>
                    <a:lnTo>
                      <a:pt x="377" y="312"/>
                    </a:lnTo>
                    <a:lnTo>
                      <a:pt x="376" y="314"/>
                    </a:lnTo>
                    <a:lnTo>
                      <a:pt x="377" y="312"/>
                    </a:lnTo>
                    <a:lnTo>
                      <a:pt x="379" y="310"/>
                    </a:lnTo>
                    <a:lnTo>
                      <a:pt x="379" y="308"/>
                    </a:lnTo>
                    <a:lnTo>
                      <a:pt x="380" y="306"/>
                    </a:lnTo>
                    <a:lnTo>
                      <a:pt x="380" y="306"/>
                    </a:lnTo>
                    <a:lnTo>
                      <a:pt x="379" y="307"/>
                    </a:lnTo>
                    <a:lnTo>
                      <a:pt x="377" y="308"/>
                    </a:lnTo>
                    <a:lnTo>
                      <a:pt x="376" y="309"/>
                    </a:lnTo>
                    <a:lnTo>
                      <a:pt x="375" y="311"/>
                    </a:lnTo>
                    <a:lnTo>
                      <a:pt x="375" y="313"/>
                    </a:lnTo>
                    <a:lnTo>
                      <a:pt x="374" y="316"/>
                    </a:lnTo>
                    <a:lnTo>
                      <a:pt x="373" y="318"/>
                    </a:lnTo>
                    <a:lnTo>
                      <a:pt x="374" y="316"/>
                    </a:lnTo>
                    <a:lnTo>
                      <a:pt x="376" y="314"/>
                    </a:lnTo>
                    <a:lnTo>
                      <a:pt x="375" y="317"/>
                    </a:lnTo>
                    <a:lnTo>
                      <a:pt x="374" y="319"/>
                    </a:lnTo>
                    <a:close/>
                    <a:moveTo>
                      <a:pt x="362" y="343"/>
                    </a:moveTo>
                    <a:lnTo>
                      <a:pt x="364" y="342"/>
                    </a:lnTo>
                    <a:lnTo>
                      <a:pt x="365" y="340"/>
                    </a:lnTo>
                    <a:lnTo>
                      <a:pt x="367" y="339"/>
                    </a:lnTo>
                    <a:lnTo>
                      <a:pt x="368" y="337"/>
                    </a:lnTo>
                    <a:lnTo>
                      <a:pt x="368" y="337"/>
                    </a:lnTo>
                    <a:lnTo>
                      <a:pt x="369" y="335"/>
                    </a:lnTo>
                    <a:lnTo>
                      <a:pt x="370" y="334"/>
                    </a:lnTo>
                    <a:lnTo>
                      <a:pt x="370" y="333"/>
                    </a:lnTo>
                    <a:lnTo>
                      <a:pt x="368" y="334"/>
                    </a:lnTo>
                    <a:lnTo>
                      <a:pt x="367" y="336"/>
                    </a:lnTo>
                    <a:lnTo>
                      <a:pt x="365" y="338"/>
                    </a:lnTo>
                    <a:lnTo>
                      <a:pt x="364" y="339"/>
                    </a:lnTo>
                    <a:lnTo>
                      <a:pt x="365" y="337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4" y="336"/>
                    </a:lnTo>
                    <a:lnTo>
                      <a:pt x="363" y="337"/>
                    </a:lnTo>
                    <a:lnTo>
                      <a:pt x="363" y="338"/>
                    </a:lnTo>
                    <a:lnTo>
                      <a:pt x="363" y="338"/>
                    </a:lnTo>
                    <a:lnTo>
                      <a:pt x="362" y="340"/>
                    </a:lnTo>
                    <a:lnTo>
                      <a:pt x="360" y="341"/>
                    </a:lnTo>
                    <a:lnTo>
                      <a:pt x="360" y="342"/>
                    </a:lnTo>
                    <a:lnTo>
                      <a:pt x="363" y="340"/>
                    </a:lnTo>
                    <a:lnTo>
                      <a:pt x="364" y="339"/>
                    </a:lnTo>
                    <a:lnTo>
                      <a:pt x="363" y="341"/>
                    </a:lnTo>
                    <a:lnTo>
                      <a:pt x="362" y="343"/>
                    </a:lnTo>
                    <a:close/>
                    <a:moveTo>
                      <a:pt x="372" y="304"/>
                    </a:moveTo>
                    <a:lnTo>
                      <a:pt x="371" y="305"/>
                    </a:lnTo>
                    <a:lnTo>
                      <a:pt x="369" y="307"/>
                    </a:lnTo>
                    <a:lnTo>
                      <a:pt x="369" y="307"/>
                    </a:lnTo>
                    <a:lnTo>
                      <a:pt x="368" y="309"/>
                    </a:lnTo>
                    <a:lnTo>
                      <a:pt x="368" y="310"/>
                    </a:lnTo>
                    <a:lnTo>
                      <a:pt x="367" y="311"/>
                    </a:lnTo>
                    <a:lnTo>
                      <a:pt x="369" y="309"/>
                    </a:lnTo>
                    <a:lnTo>
                      <a:pt x="370" y="308"/>
                    </a:lnTo>
                    <a:lnTo>
                      <a:pt x="370" y="307"/>
                    </a:lnTo>
                    <a:lnTo>
                      <a:pt x="371" y="306"/>
                    </a:lnTo>
                    <a:lnTo>
                      <a:pt x="372" y="305"/>
                    </a:lnTo>
                    <a:lnTo>
                      <a:pt x="372" y="304"/>
                    </a:lnTo>
                    <a:lnTo>
                      <a:pt x="373" y="302"/>
                    </a:lnTo>
                    <a:lnTo>
                      <a:pt x="375" y="301"/>
                    </a:lnTo>
                    <a:lnTo>
                      <a:pt x="374" y="303"/>
                    </a:lnTo>
                    <a:lnTo>
                      <a:pt x="373" y="305"/>
                    </a:lnTo>
                    <a:lnTo>
                      <a:pt x="375" y="304"/>
                    </a:lnTo>
                    <a:lnTo>
                      <a:pt x="376" y="302"/>
                    </a:lnTo>
                    <a:lnTo>
                      <a:pt x="375" y="304"/>
                    </a:lnTo>
                    <a:lnTo>
                      <a:pt x="374" y="306"/>
                    </a:lnTo>
                    <a:lnTo>
                      <a:pt x="375" y="306"/>
                    </a:lnTo>
                    <a:lnTo>
                      <a:pt x="376" y="305"/>
                    </a:lnTo>
                    <a:lnTo>
                      <a:pt x="377" y="304"/>
                    </a:lnTo>
                    <a:lnTo>
                      <a:pt x="377" y="303"/>
                    </a:lnTo>
                    <a:lnTo>
                      <a:pt x="379" y="301"/>
                    </a:lnTo>
                    <a:lnTo>
                      <a:pt x="380" y="298"/>
                    </a:lnTo>
                    <a:lnTo>
                      <a:pt x="377" y="301"/>
                    </a:lnTo>
                    <a:lnTo>
                      <a:pt x="376" y="302"/>
                    </a:lnTo>
                    <a:lnTo>
                      <a:pt x="377" y="300"/>
                    </a:lnTo>
                    <a:lnTo>
                      <a:pt x="379" y="297"/>
                    </a:lnTo>
                    <a:lnTo>
                      <a:pt x="380" y="295"/>
                    </a:lnTo>
                    <a:lnTo>
                      <a:pt x="381" y="293"/>
                    </a:lnTo>
                    <a:lnTo>
                      <a:pt x="379" y="295"/>
                    </a:lnTo>
                    <a:lnTo>
                      <a:pt x="377" y="296"/>
                    </a:lnTo>
                    <a:lnTo>
                      <a:pt x="379" y="294"/>
                    </a:lnTo>
                    <a:lnTo>
                      <a:pt x="379" y="292"/>
                    </a:lnTo>
                    <a:lnTo>
                      <a:pt x="377" y="293"/>
                    </a:lnTo>
                    <a:lnTo>
                      <a:pt x="376" y="295"/>
                    </a:lnTo>
                    <a:lnTo>
                      <a:pt x="374" y="296"/>
                    </a:lnTo>
                    <a:lnTo>
                      <a:pt x="373" y="298"/>
                    </a:lnTo>
                    <a:lnTo>
                      <a:pt x="372" y="301"/>
                    </a:lnTo>
                    <a:lnTo>
                      <a:pt x="371" y="303"/>
                    </a:lnTo>
                    <a:lnTo>
                      <a:pt x="372" y="301"/>
                    </a:lnTo>
                    <a:lnTo>
                      <a:pt x="374" y="300"/>
                    </a:lnTo>
                    <a:lnTo>
                      <a:pt x="373" y="302"/>
                    </a:lnTo>
                    <a:lnTo>
                      <a:pt x="372" y="304"/>
                    </a:lnTo>
                    <a:close/>
                    <a:moveTo>
                      <a:pt x="357" y="333"/>
                    </a:moveTo>
                    <a:lnTo>
                      <a:pt x="358" y="330"/>
                    </a:lnTo>
                    <a:lnTo>
                      <a:pt x="359" y="328"/>
                    </a:lnTo>
                    <a:lnTo>
                      <a:pt x="359" y="328"/>
                    </a:lnTo>
                    <a:lnTo>
                      <a:pt x="358" y="329"/>
                    </a:lnTo>
                    <a:lnTo>
                      <a:pt x="357" y="330"/>
                    </a:lnTo>
                    <a:lnTo>
                      <a:pt x="356" y="330"/>
                    </a:lnTo>
                    <a:lnTo>
                      <a:pt x="355" y="334"/>
                    </a:lnTo>
                    <a:lnTo>
                      <a:pt x="355" y="335"/>
                    </a:lnTo>
                    <a:lnTo>
                      <a:pt x="356" y="334"/>
                    </a:lnTo>
                    <a:lnTo>
                      <a:pt x="357" y="333"/>
                    </a:lnTo>
                    <a:lnTo>
                      <a:pt x="357" y="335"/>
                    </a:lnTo>
                    <a:lnTo>
                      <a:pt x="356" y="337"/>
                    </a:lnTo>
                    <a:lnTo>
                      <a:pt x="357" y="335"/>
                    </a:lnTo>
                    <a:lnTo>
                      <a:pt x="359" y="334"/>
                    </a:lnTo>
                    <a:lnTo>
                      <a:pt x="360" y="333"/>
                    </a:lnTo>
                    <a:lnTo>
                      <a:pt x="362" y="330"/>
                    </a:lnTo>
                    <a:lnTo>
                      <a:pt x="363" y="328"/>
                    </a:lnTo>
                    <a:lnTo>
                      <a:pt x="364" y="326"/>
                    </a:lnTo>
                    <a:lnTo>
                      <a:pt x="365" y="324"/>
                    </a:lnTo>
                    <a:lnTo>
                      <a:pt x="366" y="322"/>
                    </a:lnTo>
                    <a:lnTo>
                      <a:pt x="366" y="322"/>
                    </a:lnTo>
                    <a:lnTo>
                      <a:pt x="365" y="323"/>
                    </a:lnTo>
                    <a:lnTo>
                      <a:pt x="364" y="324"/>
                    </a:lnTo>
                    <a:lnTo>
                      <a:pt x="363" y="325"/>
                    </a:lnTo>
                    <a:lnTo>
                      <a:pt x="362" y="327"/>
                    </a:lnTo>
                    <a:lnTo>
                      <a:pt x="360" y="329"/>
                    </a:lnTo>
                    <a:lnTo>
                      <a:pt x="359" y="330"/>
                    </a:lnTo>
                    <a:lnTo>
                      <a:pt x="357" y="333"/>
                    </a:lnTo>
                    <a:close/>
                    <a:moveTo>
                      <a:pt x="341" y="289"/>
                    </a:moveTo>
                    <a:lnTo>
                      <a:pt x="340" y="291"/>
                    </a:lnTo>
                    <a:lnTo>
                      <a:pt x="339" y="293"/>
                    </a:lnTo>
                    <a:lnTo>
                      <a:pt x="340" y="293"/>
                    </a:lnTo>
                    <a:lnTo>
                      <a:pt x="341" y="292"/>
                    </a:lnTo>
                    <a:lnTo>
                      <a:pt x="342" y="291"/>
                    </a:lnTo>
                    <a:lnTo>
                      <a:pt x="342" y="290"/>
                    </a:lnTo>
                    <a:lnTo>
                      <a:pt x="343" y="288"/>
                    </a:lnTo>
                    <a:lnTo>
                      <a:pt x="344" y="286"/>
                    </a:lnTo>
                    <a:lnTo>
                      <a:pt x="346" y="284"/>
                    </a:lnTo>
                    <a:lnTo>
                      <a:pt x="347" y="281"/>
                    </a:lnTo>
                    <a:lnTo>
                      <a:pt x="346" y="284"/>
                    </a:lnTo>
                    <a:lnTo>
                      <a:pt x="343" y="285"/>
                    </a:lnTo>
                    <a:lnTo>
                      <a:pt x="344" y="283"/>
                    </a:lnTo>
                    <a:lnTo>
                      <a:pt x="346" y="280"/>
                    </a:lnTo>
                    <a:lnTo>
                      <a:pt x="343" y="281"/>
                    </a:lnTo>
                    <a:lnTo>
                      <a:pt x="342" y="284"/>
                    </a:lnTo>
                    <a:lnTo>
                      <a:pt x="342" y="285"/>
                    </a:lnTo>
                    <a:lnTo>
                      <a:pt x="341" y="286"/>
                    </a:lnTo>
                    <a:lnTo>
                      <a:pt x="340" y="287"/>
                    </a:lnTo>
                    <a:lnTo>
                      <a:pt x="340" y="288"/>
                    </a:lnTo>
                    <a:lnTo>
                      <a:pt x="342" y="286"/>
                    </a:lnTo>
                    <a:lnTo>
                      <a:pt x="343" y="285"/>
                    </a:lnTo>
                    <a:lnTo>
                      <a:pt x="342" y="287"/>
                    </a:lnTo>
                    <a:lnTo>
                      <a:pt x="341" y="289"/>
                    </a:lnTo>
                    <a:close/>
                    <a:moveTo>
                      <a:pt x="326" y="317"/>
                    </a:moveTo>
                    <a:lnTo>
                      <a:pt x="329" y="313"/>
                    </a:lnTo>
                    <a:lnTo>
                      <a:pt x="332" y="310"/>
                    </a:lnTo>
                    <a:lnTo>
                      <a:pt x="335" y="307"/>
                    </a:lnTo>
                    <a:lnTo>
                      <a:pt x="337" y="306"/>
                    </a:lnTo>
                    <a:lnTo>
                      <a:pt x="338" y="305"/>
                    </a:lnTo>
                    <a:lnTo>
                      <a:pt x="339" y="303"/>
                    </a:lnTo>
                    <a:lnTo>
                      <a:pt x="340" y="301"/>
                    </a:lnTo>
                    <a:lnTo>
                      <a:pt x="341" y="298"/>
                    </a:lnTo>
                    <a:lnTo>
                      <a:pt x="343" y="297"/>
                    </a:lnTo>
                    <a:lnTo>
                      <a:pt x="344" y="296"/>
                    </a:lnTo>
                    <a:lnTo>
                      <a:pt x="347" y="294"/>
                    </a:lnTo>
                    <a:lnTo>
                      <a:pt x="348" y="292"/>
                    </a:lnTo>
                    <a:lnTo>
                      <a:pt x="348" y="290"/>
                    </a:lnTo>
                    <a:lnTo>
                      <a:pt x="350" y="289"/>
                    </a:lnTo>
                    <a:lnTo>
                      <a:pt x="351" y="287"/>
                    </a:lnTo>
                    <a:lnTo>
                      <a:pt x="352" y="285"/>
                    </a:lnTo>
                    <a:lnTo>
                      <a:pt x="353" y="283"/>
                    </a:lnTo>
                    <a:lnTo>
                      <a:pt x="353" y="284"/>
                    </a:lnTo>
                    <a:lnTo>
                      <a:pt x="352" y="285"/>
                    </a:lnTo>
                    <a:lnTo>
                      <a:pt x="351" y="285"/>
                    </a:lnTo>
                    <a:lnTo>
                      <a:pt x="350" y="286"/>
                    </a:lnTo>
                    <a:lnTo>
                      <a:pt x="349" y="288"/>
                    </a:lnTo>
                    <a:lnTo>
                      <a:pt x="348" y="290"/>
                    </a:lnTo>
                    <a:lnTo>
                      <a:pt x="347" y="292"/>
                    </a:lnTo>
                    <a:lnTo>
                      <a:pt x="346" y="293"/>
                    </a:lnTo>
                    <a:lnTo>
                      <a:pt x="343" y="294"/>
                    </a:lnTo>
                    <a:lnTo>
                      <a:pt x="342" y="296"/>
                    </a:lnTo>
                    <a:lnTo>
                      <a:pt x="341" y="298"/>
                    </a:lnTo>
                    <a:lnTo>
                      <a:pt x="340" y="301"/>
                    </a:lnTo>
                    <a:lnTo>
                      <a:pt x="338" y="302"/>
                    </a:lnTo>
                    <a:lnTo>
                      <a:pt x="337" y="303"/>
                    </a:lnTo>
                    <a:lnTo>
                      <a:pt x="335" y="305"/>
                    </a:lnTo>
                    <a:lnTo>
                      <a:pt x="334" y="306"/>
                    </a:lnTo>
                    <a:lnTo>
                      <a:pt x="335" y="304"/>
                    </a:lnTo>
                    <a:lnTo>
                      <a:pt x="336" y="302"/>
                    </a:lnTo>
                    <a:lnTo>
                      <a:pt x="335" y="303"/>
                    </a:lnTo>
                    <a:lnTo>
                      <a:pt x="333" y="305"/>
                    </a:lnTo>
                    <a:lnTo>
                      <a:pt x="330" y="308"/>
                    </a:lnTo>
                    <a:lnTo>
                      <a:pt x="326" y="317"/>
                    </a:lnTo>
                    <a:close/>
                    <a:moveTo>
                      <a:pt x="336" y="277"/>
                    </a:moveTo>
                    <a:lnTo>
                      <a:pt x="337" y="275"/>
                    </a:lnTo>
                    <a:lnTo>
                      <a:pt x="338" y="273"/>
                    </a:lnTo>
                    <a:lnTo>
                      <a:pt x="341" y="270"/>
                    </a:lnTo>
                    <a:lnTo>
                      <a:pt x="340" y="272"/>
                    </a:lnTo>
                    <a:lnTo>
                      <a:pt x="339" y="274"/>
                    </a:lnTo>
                    <a:lnTo>
                      <a:pt x="341" y="273"/>
                    </a:lnTo>
                    <a:lnTo>
                      <a:pt x="342" y="271"/>
                    </a:lnTo>
                    <a:lnTo>
                      <a:pt x="343" y="269"/>
                    </a:lnTo>
                    <a:lnTo>
                      <a:pt x="344" y="267"/>
                    </a:lnTo>
                    <a:lnTo>
                      <a:pt x="343" y="269"/>
                    </a:lnTo>
                    <a:lnTo>
                      <a:pt x="341" y="270"/>
                    </a:lnTo>
                    <a:lnTo>
                      <a:pt x="342" y="268"/>
                    </a:lnTo>
                    <a:lnTo>
                      <a:pt x="343" y="266"/>
                    </a:lnTo>
                    <a:lnTo>
                      <a:pt x="341" y="267"/>
                    </a:lnTo>
                    <a:lnTo>
                      <a:pt x="340" y="269"/>
                    </a:lnTo>
                    <a:lnTo>
                      <a:pt x="341" y="267"/>
                    </a:lnTo>
                    <a:lnTo>
                      <a:pt x="342" y="264"/>
                    </a:lnTo>
                    <a:lnTo>
                      <a:pt x="340" y="266"/>
                    </a:lnTo>
                    <a:lnTo>
                      <a:pt x="339" y="268"/>
                    </a:lnTo>
                    <a:lnTo>
                      <a:pt x="338" y="270"/>
                    </a:lnTo>
                    <a:lnTo>
                      <a:pt x="337" y="272"/>
                    </a:lnTo>
                    <a:lnTo>
                      <a:pt x="338" y="270"/>
                    </a:lnTo>
                    <a:lnTo>
                      <a:pt x="340" y="269"/>
                    </a:lnTo>
                    <a:lnTo>
                      <a:pt x="339" y="271"/>
                    </a:lnTo>
                    <a:lnTo>
                      <a:pt x="338" y="273"/>
                    </a:lnTo>
                    <a:lnTo>
                      <a:pt x="337" y="274"/>
                    </a:lnTo>
                    <a:lnTo>
                      <a:pt x="335" y="276"/>
                    </a:lnTo>
                    <a:lnTo>
                      <a:pt x="334" y="278"/>
                    </a:lnTo>
                    <a:lnTo>
                      <a:pt x="333" y="280"/>
                    </a:lnTo>
                    <a:lnTo>
                      <a:pt x="335" y="278"/>
                    </a:lnTo>
                    <a:lnTo>
                      <a:pt x="336" y="277"/>
                    </a:lnTo>
                    <a:close/>
                    <a:moveTo>
                      <a:pt x="320" y="271"/>
                    </a:moveTo>
                    <a:lnTo>
                      <a:pt x="320" y="269"/>
                    </a:lnTo>
                    <a:lnTo>
                      <a:pt x="321" y="267"/>
                    </a:lnTo>
                    <a:lnTo>
                      <a:pt x="323" y="266"/>
                    </a:lnTo>
                    <a:lnTo>
                      <a:pt x="324" y="263"/>
                    </a:lnTo>
                    <a:lnTo>
                      <a:pt x="325" y="261"/>
                    </a:lnTo>
                    <a:lnTo>
                      <a:pt x="326" y="259"/>
                    </a:lnTo>
                    <a:lnTo>
                      <a:pt x="327" y="258"/>
                    </a:lnTo>
                    <a:lnTo>
                      <a:pt x="330" y="257"/>
                    </a:lnTo>
                    <a:lnTo>
                      <a:pt x="331" y="255"/>
                    </a:lnTo>
                    <a:lnTo>
                      <a:pt x="332" y="253"/>
                    </a:lnTo>
                    <a:lnTo>
                      <a:pt x="330" y="254"/>
                    </a:lnTo>
                    <a:lnTo>
                      <a:pt x="329" y="255"/>
                    </a:lnTo>
                    <a:lnTo>
                      <a:pt x="327" y="257"/>
                    </a:lnTo>
                    <a:lnTo>
                      <a:pt x="326" y="259"/>
                    </a:lnTo>
                    <a:lnTo>
                      <a:pt x="325" y="261"/>
                    </a:lnTo>
                    <a:lnTo>
                      <a:pt x="323" y="262"/>
                    </a:lnTo>
                    <a:lnTo>
                      <a:pt x="322" y="264"/>
                    </a:lnTo>
                    <a:lnTo>
                      <a:pt x="321" y="267"/>
                    </a:lnTo>
                    <a:lnTo>
                      <a:pt x="320" y="269"/>
                    </a:lnTo>
                    <a:lnTo>
                      <a:pt x="318" y="270"/>
                    </a:lnTo>
                    <a:lnTo>
                      <a:pt x="318" y="272"/>
                    </a:lnTo>
                    <a:lnTo>
                      <a:pt x="317" y="274"/>
                    </a:lnTo>
                    <a:lnTo>
                      <a:pt x="318" y="273"/>
                    </a:lnTo>
                    <a:lnTo>
                      <a:pt x="320" y="271"/>
                    </a:lnTo>
                    <a:close/>
                    <a:moveTo>
                      <a:pt x="300" y="243"/>
                    </a:moveTo>
                    <a:lnTo>
                      <a:pt x="301" y="243"/>
                    </a:lnTo>
                    <a:lnTo>
                      <a:pt x="302" y="242"/>
                    </a:lnTo>
                    <a:lnTo>
                      <a:pt x="303" y="241"/>
                    </a:lnTo>
                    <a:lnTo>
                      <a:pt x="303" y="240"/>
                    </a:lnTo>
                    <a:lnTo>
                      <a:pt x="304" y="240"/>
                    </a:lnTo>
                    <a:lnTo>
                      <a:pt x="304" y="238"/>
                    </a:lnTo>
                    <a:lnTo>
                      <a:pt x="305" y="237"/>
                    </a:lnTo>
                    <a:lnTo>
                      <a:pt x="305" y="236"/>
                    </a:lnTo>
                    <a:lnTo>
                      <a:pt x="304" y="238"/>
                    </a:lnTo>
                    <a:lnTo>
                      <a:pt x="302" y="239"/>
                    </a:lnTo>
                    <a:lnTo>
                      <a:pt x="303" y="237"/>
                    </a:lnTo>
                    <a:lnTo>
                      <a:pt x="304" y="235"/>
                    </a:lnTo>
                    <a:lnTo>
                      <a:pt x="303" y="236"/>
                    </a:lnTo>
                    <a:lnTo>
                      <a:pt x="301" y="238"/>
                    </a:lnTo>
                    <a:lnTo>
                      <a:pt x="300" y="239"/>
                    </a:lnTo>
                    <a:lnTo>
                      <a:pt x="298" y="241"/>
                    </a:lnTo>
                    <a:lnTo>
                      <a:pt x="297" y="242"/>
                    </a:lnTo>
                    <a:lnTo>
                      <a:pt x="294" y="243"/>
                    </a:lnTo>
                    <a:lnTo>
                      <a:pt x="294" y="244"/>
                    </a:lnTo>
                    <a:lnTo>
                      <a:pt x="293" y="245"/>
                    </a:lnTo>
                    <a:lnTo>
                      <a:pt x="293" y="247"/>
                    </a:lnTo>
                    <a:lnTo>
                      <a:pt x="293" y="247"/>
                    </a:lnTo>
                    <a:lnTo>
                      <a:pt x="294" y="246"/>
                    </a:lnTo>
                    <a:lnTo>
                      <a:pt x="296" y="245"/>
                    </a:lnTo>
                    <a:lnTo>
                      <a:pt x="298" y="243"/>
                    </a:lnTo>
                    <a:lnTo>
                      <a:pt x="299" y="242"/>
                    </a:lnTo>
                    <a:lnTo>
                      <a:pt x="301" y="240"/>
                    </a:lnTo>
                    <a:lnTo>
                      <a:pt x="302" y="239"/>
                    </a:lnTo>
                    <a:lnTo>
                      <a:pt x="301" y="241"/>
                    </a:lnTo>
                    <a:lnTo>
                      <a:pt x="300" y="243"/>
                    </a:lnTo>
                    <a:close/>
                    <a:moveTo>
                      <a:pt x="282" y="268"/>
                    </a:moveTo>
                    <a:lnTo>
                      <a:pt x="281" y="270"/>
                    </a:lnTo>
                    <a:lnTo>
                      <a:pt x="281" y="272"/>
                    </a:lnTo>
                    <a:lnTo>
                      <a:pt x="282" y="271"/>
                    </a:lnTo>
                    <a:lnTo>
                      <a:pt x="283" y="269"/>
                    </a:lnTo>
                    <a:lnTo>
                      <a:pt x="282" y="271"/>
                    </a:lnTo>
                    <a:lnTo>
                      <a:pt x="282" y="273"/>
                    </a:lnTo>
                    <a:lnTo>
                      <a:pt x="283" y="272"/>
                    </a:lnTo>
                    <a:lnTo>
                      <a:pt x="285" y="271"/>
                    </a:lnTo>
                    <a:lnTo>
                      <a:pt x="287" y="268"/>
                    </a:lnTo>
                    <a:lnTo>
                      <a:pt x="291" y="259"/>
                    </a:lnTo>
                    <a:lnTo>
                      <a:pt x="288" y="262"/>
                    </a:lnTo>
                    <a:lnTo>
                      <a:pt x="285" y="264"/>
                    </a:lnTo>
                    <a:lnTo>
                      <a:pt x="284" y="267"/>
                    </a:lnTo>
                    <a:lnTo>
                      <a:pt x="282" y="268"/>
                    </a:lnTo>
                    <a:lnTo>
                      <a:pt x="283" y="266"/>
                    </a:lnTo>
                    <a:lnTo>
                      <a:pt x="284" y="263"/>
                    </a:lnTo>
                    <a:lnTo>
                      <a:pt x="284" y="263"/>
                    </a:lnTo>
                    <a:lnTo>
                      <a:pt x="283" y="264"/>
                    </a:lnTo>
                    <a:lnTo>
                      <a:pt x="282" y="266"/>
                    </a:lnTo>
                    <a:lnTo>
                      <a:pt x="281" y="267"/>
                    </a:lnTo>
                    <a:lnTo>
                      <a:pt x="280" y="269"/>
                    </a:lnTo>
                    <a:lnTo>
                      <a:pt x="279" y="271"/>
                    </a:lnTo>
                    <a:lnTo>
                      <a:pt x="281" y="269"/>
                    </a:lnTo>
                    <a:lnTo>
                      <a:pt x="282" y="268"/>
                    </a:lnTo>
                    <a:close/>
                    <a:moveTo>
                      <a:pt x="292" y="228"/>
                    </a:moveTo>
                    <a:lnTo>
                      <a:pt x="292" y="230"/>
                    </a:lnTo>
                    <a:lnTo>
                      <a:pt x="291" y="233"/>
                    </a:lnTo>
                    <a:lnTo>
                      <a:pt x="289" y="235"/>
                    </a:lnTo>
                    <a:lnTo>
                      <a:pt x="288" y="236"/>
                    </a:lnTo>
                    <a:lnTo>
                      <a:pt x="287" y="238"/>
                    </a:lnTo>
                    <a:lnTo>
                      <a:pt x="286" y="240"/>
                    </a:lnTo>
                    <a:lnTo>
                      <a:pt x="284" y="241"/>
                    </a:lnTo>
                    <a:lnTo>
                      <a:pt x="283" y="243"/>
                    </a:lnTo>
                    <a:lnTo>
                      <a:pt x="282" y="245"/>
                    </a:lnTo>
                    <a:lnTo>
                      <a:pt x="281" y="247"/>
                    </a:lnTo>
                    <a:lnTo>
                      <a:pt x="282" y="246"/>
                    </a:lnTo>
                    <a:lnTo>
                      <a:pt x="283" y="245"/>
                    </a:lnTo>
                    <a:lnTo>
                      <a:pt x="284" y="244"/>
                    </a:lnTo>
                    <a:lnTo>
                      <a:pt x="284" y="244"/>
                    </a:lnTo>
                    <a:lnTo>
                      <a:pt x="285" y="242"/>
                    </a:lnTo>
                    <a:lnTo>
                      <a:pt x="286" y="240"/>
                    </a:lnTo>
                    <a:lnTo>
                      <a:pt x="287" y="239"/>
                    </a:lnTo>
                    <a:lnTo>
                      <a:pt x="289" y="237"/>
                    </a:lnTo>
                    <a:lnTo>
                      <a:pt x="290" y="235"/>
                    </a:lnTo>
                    <a:lnTo>
                      <a:pt x="291" y="233"/>
                    </a:lnTo>
                    <a:lnTo>
                      <a:pt x="292" y="231"/>
                    </a:lnTo>
                    <a:lnTo>
                      <a:pt x="294" y="229"/>
                    </a:lnTo>
                    <a:lnTo>
                      <a:pt x="296" y="228"/>
                    </a:lnTo>
                    <a:lnTo>
                      <a:pt x="297" y="227"/>
                    </a:lnTo>
                    <a:lnTo>
                      <a:pt x="298" y="225"/>
                    </a:lnTo>
                    <a:lnTo>
                      <a:pt x="299" y="223"/>
                    </a:lnTo>
                    <a:lnTo>
                      <a:pt x="296" y="225"/>
                    </a:lnTo>
                    <a:lnTo>
                      <a:pt x="294" y="227"/>
                    </a:lnTo>
                    <a:lnTo>
                      <a:pt x="292" y="228"/>
                    </a:lnTo>
                    <a:lnTo>
                      <a:pt x="293" y="226"/>
                    </a:lnTo>
                    <a:lnTo>
                      <a:pt x="294" y="224"/>
                    </a:lnTo>
                    <a:lnTo>
                      <a:pt x="294" y="225"/>
                    </a:lnTo>
                    <a:lnTo>
                      <a:pt x="293" y="225"/>
                    </a:lnTo>
                    <a:lnTo>
                      <a:pt x="292" y="226"/>
                    </a:lnTo>
                    <a:lnTo>
                      <a:pt x="291" y="227"/>
                    </a:lnTo>
                    <a:lnTo>
                      <a:pt x="290" y="229"/>
                    </a:lnTo>
                    <a:lnTo>
                      <a:pt x="290" y="231"/>
                    </a:lnTo>
                    <a:lnTo>
                      <a:pt x="291" y="230"/>
                    </a:lnTo>
                    <a:lnTo>
                      <a:pt x="292" y="228"/>
                    </a:lnTo>
                    <a:close/>
                    <a:moveTo>
                      <a:pt x="279" y="238"/>
                    </a:moveTo>
                    <a:lnTo>
                      <a:pt x="279" y="237"/>
                    </a:lnTo>
                    <a:lnTo>
                      <a:pt x="280" y="237"/>
                    </a:lnTo>
                    <a:lnTo>
                      <a:pt x="281" y="236"/>
                    </a:lnTo>
                    <a:lnTo>
                      <a:pt x="281" y="235"/>
                    </a:lnTo>
                    <a:lnTo>
                      <a:pt x="282" y="233"/>
                    </a:lnTo>
                    <a:lnTo>
                      <a:pt x="283" y="230"/>
                    </a:lnTo>
                    <a:lnTo>
                      <a:pt x="282" y="231"/>
                    </a:lnTo>
                    <a:lnTo>
                      <a:pt x="280" y="234"/>
                    </a:lnTo>
                    <a:lnTo>
                      <a:pt x="281" y="231"/>
                    </a:lnTo>
                    <a:lnTo>
                      <a:pt x="282" y="229"/>
                    </a:lnTo>
                    <a:lnTo>
                      <a:pt x="283" y="227"/>
                    </a:lnTo>
                    <a:lnTo>
                      <a:pt x="284" y="225"/>
                    </a:lnTo>
                    <a:lnTo>
                      <a:pt x="284" y="225"/>
                    </a:lnTo>
                    <a:lnTo>
                      <a:pt x="283" y="226"/>
                    </a:lnTo>
                    <a:lnTo>
                      <a:pt x="282" y="227"/>
                    </a:lnTo>
                    <a:lnTo>
                      <a:pt x="281" y="228"/>
                    </a:lnTo>
                    <a:lnTo>
                      <a:pt x="280" y="230"/>
                    </a:lnTo>
                    <a:lnTo>
                      <a:pt x="279" y="233"/>
                    </a:lnTo>
                    <a:lnTo>
                      <a:pt x="277" y="235"/>
                    </a:lnTo>
                    <a:lnTo>
                      <a:pt x="276" y="236"/>
                    </a:lnTo>
                    <a:lnTo>
                      <a:pt x="279" y="235"/>
                    </a:lnTo>
                    <a:lnTo>
                      <a:pt x="280" y="234"/>
                    </a:lnTo>
                    <a:lnTo>
                      <a:pt x="279" y="236"/>
                    </a:lnTo>
                    <a:lnTo>
                      <a:pt x="279" y="238"/>
                    </a:lnTo>
                    <a:close/>
                    <a:moveTo>
                      <a:pt x="268" y="233"/>
                    </a:moveTo>
                    <a:lnTo>
                      <a:pt x="269" y="231"/>
                    </a:lnTo>
                    <a:lnTo>
                      <a:pt x="271" y="229"/>
                    </a:lnTo>
                    <a:lnTo>
                      <a:pt x="274" y="227"/>
                    </a:lnTo>
                    <a:lnTo>
                      <a:pt x="281" y="221"/>
                    </a:lnTo>
                    <a:lnTo>
                      <a:pt x="280" y="223"/>
                    </a:lnTo>
                    <a:lnTo>
                      <a:pt x="279" y="225"/>
                    </a:lnTo>
                    <a:lnTo>
                      <a:pt x="276" y="226"/>
                    </a:lnTo>
                    <a:lnTo>
                      <a:pt x="275" y="228"/>
                    </a:lnTo>
                    <a:lnTo>
                      <a:pt x="274" y="229"/>
                    </a:lnTo>
                    <a:lnTo>
                      <a:pt x="272" y="231"/>
                    </a:lnTo>
                    <a:lnTo>
                      <a:pt x="271" y="233"/>
                    </a:lnTo>
                    <a:lnTo>
                      <a:pt x="270" y="235"/>
                    </a:lnTo>
                    <a:lnTo>
                      <a:pt x="273" y="233"/>
                    </a:lnTo>
                    <a:lnTo>
                      <a:pt x="275" y="231"/>
                    </a:lnTo>
                    <a:lnTo>
                      <a:pt x="276" y="229"/>
                    </a:lnTo>
                    <a:lnTo>
                      <a:pt x="277" y="227"/>
                    </a:lnTo>
                    <a:lnTo>
                      <a:pt x="279" y="225"/>
                    </a:lnTo>
                    <a:lnTo>
                      <a:pt x="280" y="224"/>
                    </a:lnTo>
                    <a:lnTo>
                      <a:pt x="282" y="222"/>
                    </a:lnTo>
                    <a:lnTo>
                      <a:pt x="283" y="220"/>
                    </a:lnTo>
                    <a:lnTo>
                      <a:pt x="284" y="218"/>
                    </a:lnTo>
                    <a:lnTo>
                      <a:pt x="282" y="220"/>
                    </a:lnTo>
                    <a:lnTo>
                      <a:pt x="281" y="221"/>
                    </a:lnTo>
                    <a:lnTo>
                      <a:pt x="282" y="219"/>
                    </a:lnTo>
                    <a:lnTo>
                      <a:pt x="283" y="217"/>
                    </a:lnTo>
                    <a:lnTo>
                      <a:pt x="281" y="218"/>
                    </a:lnTo>
                    <a:lnTo>
                      <a:pt x="280" y="220"/>
                    </a:lnTo>
                    <a:lnTo>
                      <a:pt x="276" y="223"/>
                    </a:lnTo>
                    <a:lnTo>
                      <a:pt x="274" y="224"/>
                    </a:lnTo>
                    <a:lnTo>
                      <a:pt x="273" y="225"/>
                    </a:lnTo>
                    <a:lnTo>
                      <a:pt x="271" y="227"/>
                    </a:lnTo>
                    <a:lnTo>
                      <a:pt x="270" y="228"/>
                    </a:lnTo>
                    <a:lnTo>
                      <a:pt x="269" y="230"/>
                    </a:lnTo>
                    <a:lnTo>
                      <a:pt x="268" y="233"/>
                    </a:lnTo>
                    <a:close/>
                    <a:moveTo>
                      <a:pt x="273" y="213"/>
                    </a:moveTo>
                    <a:lnTo>
                      <a:pt x="272" y="216"/>
                    </a:lnTo>
                    <a:lnTo>
                      <a:pt x="271" y="218"/>
                    </a:lnTo>
                    <a:lnTo>
                      <a:pt x="273" y="216"/>
                    </a:lnTo>
                    <a:lnTo>
                      <a:pt x="274" y="214"/>
                    </a:lnTo>
                    <a:lnTo>
                      <a:pt x="273" y="217"/>
                    </a:lnTo>
                    <a:lnTo>
                      <a:pt x="272" y="219"/>
                    </a:lnTo>
                    <a:lnTo>
                      <a:pt x="274" y="217"/>
                    </a:lnTo>
                    <a:lnTo>
                      <a:pt x="275" y="216"/>
                    </a:lnTo>
                    <a:lnTo>
                      <a:pt x="275" y="218"/>
                    </a:lnTo>
                    <a:lnTo>
                      <a:pt x="274" y="220"/>
                    </a:lnTo>
                    <a:lnTo>
                      <a:pt x="275" y="219"/>
                    </a:lnTo>
                    <a:lnTo>
                      <a:pt x="277" y="217"/>
                    </a:lnTo>
                    <a:lnTo>
                      <a:pt x="276" y="219"/>
                    </a:lnTo>
                    <a:lnTo>
                      <a:pt x="275" y="221"/>
                    </a:lnTo>
                    <a:lnTo>
                      <a:pt x="276" y="220"/>
                    </a:lnTo>
                    <a:lnTo>
                      <a:pt x="279" y="219"/>
                    </a:lnTo>
                    <a:lnTo>
                      <a:pt x="280" y="216"/>
                    </a:lnTo>
                    <a:lnTo>
                      <a:pt x="280" y="214"/>
                    </a:lnTo>
                    <a:lnTo>
                      <a:pt x="279" y="216"/>
                    </a:lnTo>
                    <a:lnTo>
                      <a:pt x="277" y="217"/>
                    </a:lnTo>
                    <a:lnTo>
                      <a:pt x="277" y="214"/>
                    </a:lnTo>
                    <a:lnTo>
                      <a:pt x="279" y="212"/>
                    </a:lnTo>
                    <a:lnTo>
                      <a:pt x="277" y="214"/>
                    </a:lnTo>
                    <a:lnTo>
                      <a:pt x="275" y="216"/>
                    </a:lnTo>
                    <a:lnTo>
                      <a:pt x="276" y="213"/>
                    </a:lnTo>
                    <a:lnTo>
                      <a:pt x="277" y="211"/>
                    </a:lnTo>
                    <a:lnTo>
                      <a:pt x="279" y="209"/>
                    </a:lnTo>
                    <a:lnTo>
                      <a:pt x="280" y="207"/>
                    </a:lnTo>
                    <a:lnTo>
                      <a:pt x="279" y="208"/>
                    </a:lnTo>
                    <a:lnTo>
                      <a:pt x="276" y="210"/>
                    </a:lnTo>
                    <a:lnTo>
                      <a:pt x="275" y="211"/>
                    </a:lnTo>
                    <a:lnTo>
                      <a:pt x="273" y="213"/>
                    </a:lnTo>
                    <a:close/>
                    <a:moveTo>
                      <a:pt x="253" y="222"/>
                    </a:moveTo>
                    <a:lnTo>
                      <a:pt x="255" y="221"/>
                    </a:lnTo>
                    <a:lnTo>
                      <a:pt x="256" y="220"/>
                    </a:lnTo>
                    <a:lnTo>
                      <a:pt x="257" y="218"/>
                    </a:lnTo>
                    <a:lnTo>
                      <a:pt x="258" y="216"/>
                    </a:lnTo>
                    <a:lnTo>
                      <a:pt x="259" y="213"/>
                    </a:lnTo>
                    <a:lnTo>
                      <a:pt x="260" y="211"/>
                    </a:lnTo>
                    <a:lnTo>
                      <a:pt x="261" y="209"/>
                    </a:lnTo>
                    <a:lnTo>
                      <a:pt x="264" y="208"/>
                    </a:lnTo>
                    <a:lnTo>
                      <a:pt x="265" y="206"/>
                    </a:lnTo>
                    <a:lnTo>
                      <a:pt x="266" y="204"/>
                    </a:lnTo>
                    <a:lnTo>
                      <a:pt x="264" y="205"/>
                    </a:lnTo>
                    <a:lnTo>
                      <a:pt x="263" y="207"/>
                    </a:lnTo>
                    <a:lnTo>
                      <a:pt x="261" y="209"/>
                    </a:lnTo>
                    <a:lnTo>
                      <a:pt x="260" y="211"/>
                    </a:lnTo>
                    <a:lnTo>
                      <a:pt x="258" y="212"/>
                    </a:lnTo>
                    <a:lnTo>
                      <a:pt x="257" y="213"/>
                    </a:lnTo>
                    <a:lnTo>
                      <a:pt x="255" y="216"/>
                    </a:lnTo>
                    <a:lnTo>
                      <a:pt x="254" y="217"/>
                    </a:lnTo>
                    <a:lnTo>
                      <a:pt x="253" y="219"/>
                    </a:lnTo>
                    <a:lnTo>
                      <a:pt x="252" y="221"/>
                    </a:lnTo>
                    <a:lnTo>
                      <a:pt x="250" y="225"/>
                    </a:lnTo>
                    <a:lnTo>
                      <a:pt x="253" y="222"/>
                    </a:lnTo>
                    <a:close/>
                    <a:moveTo>
                      <a:pt x="225" y="217"/>
                    </a:moveTo>
                    <a:lnTo>
                      <a:pt x="226" y="214"/>
                    </a:lnTo>
                    <a:lnTo>
                      <a:pt x="227" y="212"/>
                    </a:lnTo>
                    <a:lnTo>
                      <a:pt x="229" y="210"/>
                    </a:lnTo>
                    <a:lnTo>
                      <a:pt x="230" y="208"/>
                    </a:lnTo>
                    <a:lnTo>
                      <a:pt x="227" y="209"/>
                    </a:lnTo>
                    <a:lnTo>
                      <a:pt x="226" y="211"/>
                    </a:lnTo>
                    <a:lnTo>
                      <a:pt x="225" y="213"/>
                    </a:lnTo>
                    <a:lnTo>
                      <a:pt x="224" y="216"/>
                    </a:lnTo>
                    <a:lnTo>
                      <a:pt x="222" y="217"/>
                    </a:lnTo>
                    <a:lnTo>
                      <a:pt x="221" y="219"/>
                    </a:lnTo>
                    <a:lnTo>
                      <a:pt x="220" y="221"/>
                    </a:lnTo>
                    <a:lnTo>
                      <a:pt x="219" y="222"/>
                    </a:lnTo>
                    <a:lnTo>
                      <a:pt x="221" y="221"/>
                    </a:lnTo>
                    <a:lnTo>
                      <a:pt x="222" y="220"/>
                    </a:lnTo>
                    <a:lnTo>
                      <a:pt x="224" y="218"/>
                    </a:lnTo>
                    <a:lnTo>
                      <a:pt x="225" y="217"/>
                    </a:lnTo>
                    <a:close/>
                    <a:moveTo>
                      <a:pt x="213" y="183"/>
                    </a:moveTo>
                    <a:lnTo>
                      <a:pt x="215" y="180"/>
                    </a:lnTo>
                    <a:lnTo>
                      <a:pt x="215" y="178"/>
                    </a:lnTo>
                    <a:lnTo>
                      <a:pt x="214" y="179"/>
                    </a:lnTo>
                    <a:lnTo>
                      <a:pt x="211" y="181"/>
                    </a:lnTo>
                    <a:lnTo>
                      <a:pt x="213" y="179"/>
                    </a:lnTo>
                    <a:lnTo>
                      <a:pt x="214" y="177"/>
                    </a:lnTo>
                    <a:lnTo>
                      <a:pt x="213" y="178"/>
                    </a:lnTo>
                    <a:lnTo>
                      <a:pt x="210" y="180"/>
                    </a:lnTo>
                    <a:lnTo>
                      <a:pt x="209" y="181"/>
                    </a:lnTo>
                    <a:lnTo>
                      <a:pt x="208" y="184"/>
                    </a:lnTo>
                    <a:lnTo>
                      <a:pt x="207" y="187"/>
                    </a:lnTo>
                    <a:lnTo>
                      <a:pt x="207" y="188"/>
                    </a:lnTo>
                    <a:lnTo>
                      <a:pt x="208" y="187"/>
                    </a:lnTo>
                    <a:lnTo>
                      <a:pt x="210" y="186"/>
                    </a:lnTo>
                    <a:lnTo>
                      <a:pt x="211" y="184"/>
                    </a:lnTo>
                    <a:lnTo>
                      <a:pt x="213" y="183"/>
                    </a:lnTo>
                    <a:close/>
                    <a:moveTo>
                      <a:pt x="208" y="171"/>
                    </a:moveTo>
                    <a:lnTo>
                      <a:pt x="207" y="172"/>
                    </a:lnTo>
                    <a:lnTo>
                      <a:pt x="205" y="173"/>
                    </a:lnTo>
                    <a:lnTo>
                      <a:pt x="203" y="174"/>
                    </a:lnTo>
                    <a:lnTo>
                      <a:pt x="202" y="176"/>
                    </a:lnTo>
                    <a:lnTo>
                      <a:pt x="202" y="177"/>
                    </a:lnTo>
                    <a:lnTo>
                      <a:pt x="201" y="178"/>
                    </a:lnTo>
                    <a:lnTo>
                      <a:pt x="200" y="179"/>
                    </a:lnTo>
                    <a:lnTo>
                      <a:pt x="200" y="180"/>
                    </a:lnTo>
                    <a:lnTo>
                      <a:pt x="201" y="179"/>
                    </a:lnTo>
                    <a:lnTo>
                      <a:pt x="203" y="177"/>
                    </a:lnTo>
                    <a:lnTo>
                      <a:pt x="204" y="176"/>
                    </a:lnTo>
                    <a:lnTo>
                      <a:pt x="206" y="174"/>
                    </a:lnTo>
                    <a:lnTo>
                      <a:pt x="204" y="178"/>
                    </a:lnTo>
                    <a:lnTo>
                      <a:pt x="206" y="177"/>
                    </a:lnTo>
                    <a:lnTo>
                      <a:pt x="207" y="176"/>
                    </a:lnTo>
                    <a:lnTo>
                      <a:pt x="208" y="174"/>
                    </a:lnTo>
                    <a:lnTo>
                      <a:pt x="209" y="172"/>
                    </a:lnTo>
                    <a:lnTo>
                      <a:pt x="210" y="170"/>
                    </a:lnTo>
                    <a:lnTo>
                      <a:pt x="213" y="169"/>
                    </a:lnTo>
                    <a:lnTo>
                      <a:pt x="215" y="168"/>
                    </a:lnTo>
                    <a:lnTo>
                      <a:pt x="216" y="166"/>
                    </a:lnTo>
                    <a:lnTo>
                      <a:pt x="215" y="168"/>
                    </a:lnTo>
                    <a:lnTo>
                      <a:pt x="214" y="170"/>
                    </a:lnTo>
                    <a:lnTo>
                      <a:pt x="216" y="169"/>
                    </a:lnTo>
                    <a:lnTo>
                      <a:pt x="217" y="168"/>
                    </a:lnTo>
                    <a:lnTo>
                      <a:pt x="216" y="169"/>
                    </a:lnTo>
                    <a:lnTo>
                      <a:pt x="215" y="172"/>
                    </a:lnTo>
                    <a:lnTo>
                      <a:pt x="214" y="173"/>
                    </a:lnTo>
                    <a:lnTo>
                      <a:pt x="211" y="174"/>
                    </a:lnTo>
                    <a:lnTo>
                      <a:pt x="210" y="176"/>
                    </a:lnTo>
                    <a:lnTo>
                      <a:pt x="209" y="178"/>
                    </a:lnTo>
                    <a:lnTo>
                      <a:pt x="216" y="173"/>
                    </a:lnTo>
                    <a:lnTo>
                      <a:pt x="218" y="172"/>
                    </a:lnTo>
                    <a:lnTo>
                      <a:pt x="219" y="170"/>
                    </a:lnTo>
                    <a:lnTo>
                      <a:pt x="220" y="168"/>
                    </a:lnTo>
                    <a:lnTo>
                      <a:pt x="221" y="166"/>
                    </a:lnTo>
                    <a:lnTo>
                      <a:pt x="220" y="167"/>
                    </a:lnTo>
                    <a:lnTo>
                      <a:pt x="218" y="169"/>
                    </a:lnTo>
                    <a:lnTo>
                      <a:pt x="219" y="167"/>
                    </a:lnTo>
                    <a:lnTo>
                      <a:pt x="220" y="164"/>
                    </a:lnTo>
                    <a:lnTo>
                      <a:pt x="219" y="166"/>
                    </a:lnTo>
                    <a:lnTo>
                      <a:pt x="217" y="168"/>
                    </a:lnTo>
                    <a:lnTo>
                      <a:pt x="218" y="166"/>
                    </a:lnTo>
                    <a:lnTo>
                      <a:pt x="219" y="163"/>
                    </a:lnTo>
                    <a:lnTo>
                      <a:pt x="217" y="164"/>
                    </a:lnTo>
                    <a:lnTo>
                      <a:pt x="216" y="166"/>
                    </a:lnTo>
                    <a:lnTo>
                      <a:pt x="217" y="163"/>
                    </a:lnTo>
                    <a:lnTo>
                      <a:pt x="218" y="161"/>
                    </a:lnTo>
                    <a:lnTo>
                      <a:pt x="216" y="163"/>
                    </a:lnTo>
                    <a:lnTo>
                      <a:pt x="215" y="164"/>
                    </a:lnTo>
                    <a:lnTo>
                      <a:pt x="216" y="162"/>
                    </a:lnTo>
                    <a:lnTo>
                      <a:pt x="217" y="160"/>
                    </a:lnTo>
                    <a:lnTo>
                      <a:pt x="215" y="161"/>
                    </a:lnTo>
                    <a:lnTo>
                      <a:pt x="214" y="163"/>
                    </a:lnTo>
                    <a:lnTo>
                      <a:pt x="213" y="166"/>
                    </a:lnTo>
                    <a:lnTo>
                      <a:pt x="211" y="168"/>
                    </a:lnTo>
                    <a:lnTo>
                      <a:pt x="210" y="170"/>
                    </a:lnTo>
                    <a:lnTo>
                      <a:pt x="209" y="172"/>
                    </a:lnTo>
                    <a:lnTo>
                      <a:pt x="208" y="173"/>
                    </a:lnTo>
                    <a:lnTo>
                      <a:pt x="206" y="174"/>
                    </a:lnTo>
                    <a:lnTo>
                      <a:pt x="207" y="172"/>
                    </a:lnTo>
                    <a:lnTo>
                      <a:pt x="208" y="171"/>
                    </a:lnTo>
                    <a:close/>
                    <a:moveTo>
                      <a:pt x="204" y="145"/>
                    </a:moveTo>
                    <a:lnTo>
                      <a:pt x="206" y="144"/>
                    </a:lnTo>
                    <a:lnTo>
                      <a:pt x="207" y="143"/>
                    </a:lnTo>
                    <a:lnTo>
                      <a:pt x="209" y="141"/>
                    </a:lnTo>
                    <a:lnTo>
                      <a:pt x="210" y="140"/>
                    </a:lnTo>
                    <a:lnTo>
                      <a:pt x="211" y="138"/>
                    </a:lnTo>
                    <a:lnTo>
                      <a:pt x="213" y="136"/>
                    </a:lnTo>
                    <a:lnTo>
                      <a:pt x="211" y="137"/>
                    </a:lnTo>
                    <a:lnTo>
                      <a:pt x="209" y="139"/>
                    </a:lnTo>
                    <a:lnTo>
                      <a:pt x="207" y="140"/>
                    </a:lnTo>
                    <a:lnTo>
                      <a:pt x="206" y="141"/>
                    </a:lnTo>
                    <a:lnTo>
                      <a:pt x="207" y="140"/>
                    </a:lnTo>
                    <a:lnTo>
                      <a:pt x="208" y="138"/>
                    </a:lnTo>
                    <a:lnTo>
                      <a:pt x="206" y="139"/>
                    </a:lnTo>
                    <a:lnTo>
                      <a:pt x="205" y="140"/>
                    </a:lnTo>
                    <a:lnTo>
                      <a:pt x="204" y="142"/>
                    </a:lnTo>
                    <a:lnTo>
                      <a:pt x="203" y="144"/>
                    </a:lnTo>
                    <a:lnTo>
                      <a:pt x="203" y="144"/>
                    </a:lnTo>
                    <a:lnTo>
                      <a:pt x="204" y="143"/>
                    </a:lnTo>
                    <a:lnTo>
                      <a:pt x="206" y="142"/>
                    </a:lnTo>
                    <a:lnTo>
                      <a:pt x="206" y="141"/>
                    </a:lnTo>
                    <a:lnTo>
                      <a:pt x="205" y="143"/>
                    </a:lnTo>
                    <a:lnTo>
                      <a:pt x="204" y="145"/>
                    </a:lnTo>
                    <a:lnTo>
                      <a:pt x="203" y="147"/>
                    </a:lnTo>
                    <a:lnTo>
                      <a:pt x="201" y="149"/>
                    </a:lnTo>
                    <a:lnTo>
                      <a:pt x="201" y="150"/>
                    </a:lnTo>
                    <a:lnTo>
                      <a:pt x="200" y="151"/>
                    </a:lnTo>
                    <a:lnTo>
                      <a:pt x="199" y="152"/>
                    </a:lnTo>
                    <a:lnTo>
                      <a:pt x="199" y="153"/>
                    </a:lnTo>
                    <a:lnTo>
                      <a:pt x="201" y="152"/>
                    </a:lnTo>
                    <a:lnTo>
                      <a:pt x="202" y="150"/>
                    </a:lnTo>
                    <a:lnTo>
                      <a:pt x="203" y="147"/>
                    </a:lnTo>
                    <a:lnTo>
                      <a:pt x="204" y="145"/>
                    </a:lnTo>
                    <a:close/>
                    <a:moveTo>
                      <a:pt x="185" y="156"/>
                    </a:moveTo>
                    <a:lnTo>
                      <a:pt x="186" y="154"/>
                    </a:lnTo>
                    <a:lnTo>
                      <a:pt x="187" y="152"/>
                    </a:lnTo>
                    <a:lnTo>
                      <a:pt x="188" y="151"/>
                    </a:lnTo>
                    <a:lnTo>
                      <a:pt x="190" y="149"/>
                    </a:lnTo>
                    <a:lnTo>
                      <a:pt x="191" y="146"/>
                    </a:lnTo>
                    <a:lnTo>
                      <a:pt x="192" y="144"/>
                    </a:lnTo>
                    <a:lnTo>
                      <a:pt x="193" y="143"/>
                    </a:lnTo>
                    <a:lnTo>
                      <a:pt x="196" y="142"/>
                    </a:lnTo>
                    <a:lnTo>
                      <a:pt x="197" y="140"/>
                    </a:lnTo>
                    <a:lnTo>
                      <a:pt x="198" y="138"/>
                    </a:lnTo>
                    <a:lnTo>
                      <a:pt x="196" y="139"/>
                    </a:lnTo>
                    <a:lnTo>
                      <a:pt x="194" y="141"/>
                    </a:lnTo>
                    <a:lnTo>
                      <a:pt x="193" y="143"/>
                    </a:lnTo>
                    <a:lnTo>
                      <a:pt x="192" y="144"/>
                    </a:lnTo>
                    <a:lnTo>
                      <a:pt x="190" y="146"/>
                    </a:lnTo>
                    <a:lnTo>
                      <a:pt x="189" y="147"/>
                    </a:lnTo>
                    <a:lnTo>
                      <a:pt x="188" y="150"/>
                    </a:lnTo>
                    <a:lnTo>
                      <a:pt x="187" y="152"/>
                    </a:lnTo>
                    <a:lnTo>
                      <a:pt x="185" y="153"/>
                    </a:lnTo>
                    <a:lnTo>
                      <a:pt x="184" y="155"/>
                    </a:lnTo>
                    <a:lnTo>
                      <a:pt x="183" y="157"/>
                    </a:lnTo>
                    <a:lnTo>
                      <a:pt x="182" y="159"/>
                    </a:lnTo>
                    <a:lnTo>
                      <a:pt x="183" y="157"/>
                    </a:lnTo>
                    <a:lnTo>
                      <a:pt x="185" y="156"/>
                    </a:lnTo>
                    <a:close/>
                    <a:moveTo>
                      <a:pt x="169" y="123"/>
                    </a:moveTo>
                    <a:lnTo>
                      <a:pt x="169" y="123"/>
                    </a:lnTo>
                    <a:lnTo>
                      <a:pt x="170" y="121"/>
                    </a:lnTo>
                    <a:lnTo>
                      <a:pt x="171" y="120"/>
                    </a:lnTo>
                    <a:lnTo>
                      <a:pt x="171" y="119"/>
                    </a:lnTo>
                    <a:lnTo>
                      <a:pt x="169" y="121"/>
                    </a:lnTo>
                    <a:lnTo>
                      <a:pt x="168" y="122"/>
                    </a:lnTo>
                    <a:lnTo>
                      <a:pt x="167" y="124"/>
                    </a:lnTo>
                    <a:lnTo>
                      <a:pt x="166" y="126"/>
                    </a:lnTo>
                    <a:lnTo>
                      <a:pt x="164" y="127"/>
                    </a:lnTo>
                    <a:lnTo>
                      <a:pt x="163" y="129"/>
                    </a:lnTo>
                    <a:lnTo>
                      <a:pt x="160" y="130"/>
                    </a:lnTo>
                    <a:lnTo>
                      <a:pt x="159" y="131"/>
                    </a:lnTo>
                    <a:lnTo>
                      <a:pt x="158" y="134"/>
                    </a:lnTo>
                    <a:lnTo>
                      <a:pt x="157" y="136"/>
                    </a:lnTo>
                    <a:lnTo>
                      <a:pt x="160" y="134"/>
                    </a:lnTo>
                    <a:lnTo>
                      <a:pt x="161" y="131"/>
                    </a:lnTo>
                    <a:lnTo>
                      <a:pt x="164" y="130"/>
                    </a:lnTo>
                    <a:lnTo>
                      <a:pt x="163" y="133"/>
                    </a:lnTo>
                    <a:lnTo>
                      <a:pt x="161" y="135"/>
                    </a:lnTo>
                    <a:lnTo>
                      <a:pt x="163" y="134"/>
                    </a:lnTo>
                    <a:lnTo>
                      <a:pt x="165" y="131"/>
                    </a:lnTo>
                    <a:lnTo>
                      <a:pt x="166" y="129"/>
                    </a:lnTo>
                    <a:lnTo>
                      <a:pt x="167" y="127"/>
                    </a:lnTo>
                    <a:lnTo>
                      <a:pt x="165" y="129"/>
                    </a:lnTo>
                    <a:lnTo>
                      <a:pt x="164" y="130"/>
                    </a:lnTo>
                    <a:lnTo>
                      <a:pt x="165" y="128"/>
                    </a:lnTo>
                    <a:lnTo>
                      <a:pt x="166" y="126"/>
                    </a:lnTo>
                    <a:lnTo>
                      <a:pt x="167" y="125"/>
                    </a:lnTo>
                    <a:lnTo>
                      <a:pt x="169" y="123"/>
                    </a:lnTo>
                    <a:close/>
                    <a:moveTo>
                      <a:pt x="150" y="87"/>
                    </a:moveTo>
                    <a:lnTo>
                      <a:pt x="149" y="89"/>
                    </a:lnTo>
                    <a:lnTo>
                      <a:pt x="148" y="91"/>
                    </a:lnTo>
                    <a:lnTo>
                      <a:pt x="148" y="90"/>
                    </a:lnTo>
                    <a:lnTo>
                      <a:pt x="149" y="90"/>
                    </a:lnTo>
                    <a:lnTo>
                      <a:pt x="150" y="89"/>
                    </a:lnTo>
                    <a:lnTo>
                      <a:pt x="151" y="88"/>
                    </a:lnTo>
                    <a:lnTo>
                      <a:pt x="152" y="86"/>
                    </a:lnTo>
                    <a:lnTo>
                      <a:pt x="153" y="84"/>
                    </a:lnTo>
                    <a:lnTo>
                      <a:pt x="154" y="82"/>
                    </a:lnTo>
                    <a:lnTo>
                      <a:pt x="155" y="79"/>
                    </a:lnTo>
                    <a:lnTo>
                      <a:pt x="154" y="82"/>
                    </a:lnTo>
                    <a:lnTo>
                      <a:pt x="152" y="83"/>
                    </a:lnTo>
                    <a:lnTo>
                      <a:pt x="153" y="80"/>
                    </a:lnTo>
                    <a:lnTo>
                      <a:pt x="154" y="78"/>
                    </a:lnTo>
                    <a:lnTo>
                      <a:pt x="152" y="79"/>
                    </a:lnTo>
                    <a:lnTo>
                      <a:pt x="151" y="82"/>
                    </a:lnTo>
                    <a:lnTo>
                      <a:pt x="151" y="82"/>
                    </a:lnTo>
                    <a:lnTo>
                      <a:pt x="150" y="84"/>
                    </a:lnTo>
                    <a:lnTo>
                      <a:pt x="149" y="85"/>
                    </a:lnTo>
                    <a:lnTo>
                      <a:pt x="149" y="86"/>
                    </a:lnTo>
                    <a:lnTo>
                      <a:pt x="151" y="84"/>
                    </a:lnTo>
                    <a:lnTo>
                      <a:pt x="152" y="83"/>
                    </a:lnTo>
                    <a:lnTo>
                      <a:pt x="151" y="85"/>
                    </a:lnTo>
                    <a:lnTo>
                      <a:pt x="150" y="87"/>
                    </a:lnTo>
                    <a:close/>
                    <a:moveTo>
                      <a:pt x="119" y="137"/>
                    </a:moveTo>
                    <a:lnTo>
                      <a:pt x="118" y="139"/>
                    </a:lnTo>
                    <a:lnTo>
                      <a:pt x="117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19" y="140"/>
                    </a:lnTo>
                    <a:lnTo>
                      <a:pt x="118" y="142"/>
                    </a:lnTo>
                    <a:lnTo>
                      <a:pt x="119" y="141"/>
                    </a:lnTo>
                    <a:lnTo>
                      <a:pt x="121" y="139"/>
                    </a:lnTo>
                    <a:lnTo>
                      <a:pt x="122" y="137"/>
                    </a:lnTo>
                    <a:lnTo>
                      <a:pt x="123" y="135"/>
                    </a:lnTo>
                    <a:lnTo>
                      <a:pt x="121" y="137"/>
                    </a:lnTo>
                    <a:lnTo>
                      <a:pt x="120" y="138"/>
                    </a:lnTo>
                    <a:lnTo>
                      <a:pt x="121" y="136"/>
                    </a:lnTo>
                    <a:lnTo>
                      <a:pt x="122" y="134"/>
                    </a:lnTo>
                    <a:lnTo>
                      <a:pt x="123" y="131"/>
                    </a:lnTo>
                    <a:lnTo>
                      <a:pt x="124" y="129"/>
                    </a:lnTo>
                    <a:lnTo>
                      <a:pt x="125" y="128"/>
                    </a:lnTo>
                    <a:lnTo>
                      <a:pt x="127" y="127"/>
                    </a:lnTo>
                    <a:lnTo>
                      <a:pt x="128" y="125"/>
                    </a:lnTo>
                    <a:lnTo>
                      <a:pt x="131" y="124"/>
                    </a:lnTo>
                    <a:lnTo>
                      <a:pt x="132" y="122"/>
                    </a:lnTo>
                    <a:lnTo>
                      <a:pt x="133" y="120"/>
                    </a:lnTo>
                    <a:lnTo>
                      <a:pt x="132" y="121"/>
                    </a:lnTo>
                    <a:lnTo>
                      <a:pt x="130" y="123"/>
                    </a:lnTo>
                    <a:lnTo>
                      <a:pt x="127" y="124"/>
                    </a:lnTo>
                    <a:lnTo>
                      <a:pt x="126" y="125"/>
                    </a:lnTo>
                    <a:lnTo>
                      <a:pt x="125" y="127"/>
                    </a:lnTo>
                    <a:lnTo>
                      <a:pt x="124" y="129"/>
                    </a:lnTo>
                    <a:lnTo>
                      <a:pt x="122" y="131"/>
                    </a:lnTo>
                    <a:lnTo>
                      <a:pt x="121" y="133"/>
                    </a:lnTo>
                    <a:lnTo>
                      <a:pt x="119" y="137"/>
                    </a:lnTo>
                    <a:close/>
                    <a:moveTo>
                      <a:pt x="88" y="85"/>
                    </a:moveTo>
                    <a:lnTo>
                      <a:pt x="89" y="83"/>
                    </a:lnTo>
                    <a:lnTo>
                      <a:pt x="91" y="82"/>
                    </a:lnTo>
                    <a:lnTo>
                      <a:pt x="92" y="79"/>
                    </a:lnTo>
                    <a:lnTo>
                      <a:pt x="93" y="77"/>
                    </a:lnTo>
                    <a:lnTo>
                      <a:pt x="96" y="76"/>
                    </a:lnTo>
                    <a:lnTo>
                      <a:pt x="97" y="75"/>
                    </a:lnTo>
                    <a:lnTo>
                      <a:pt x="98" y="73"/>
                    </a:lnTo>
                    <a:lnTo>
                      <a:pt x="99" y="71"/>
                    </a:lnTo>
                    <a:lnTo>
                      <a:pt x="101" y="69"/>
                    </a:lnTo>
                    <a:lnTo>
                      <a:pt x="102" y="68"/>
                    </a:lnTo>
                    <a:lnTo>
                      <a:pt x="102" y="69"/>
                    </a:lnTo>
                    <a:lnTo>
                      <a:pt x="101" y="70"/>
                    </a:lnTo>
                    <a:lnTo>
                      <a:pt x="101" y="71"/>
                    </a:lnTo>
                    <a:lnTo>
                      <a:pt x="100" y="72"/>
                    </a:lnTo>
                    <a:lnTo>
                      <a:pt x="101" y="72"/>
                    </a:lnTo>
                    <a:lnTo>
                      <a:pt x="102" y="71"/>
                    </a:lnTo>
                    <a:lnTo>
                      <a:pt x="103" y="70"/>
                    </a:lnTo>
                    <a:lnTo>
                      <a:pt x="103" y="69"/>
                    </a:lnTo>
                    <a:lnTo>
                      <a:pt x="104" y="68"/>
                    </a:lnTo>
                    <a:lnTo>
                      <a:pt x="105" y="66"/>
                    </a:lnTo>
                    <a:lnTo>
                      <a:pt x="104" y="67"/>
                    </a:lnTo>
                    <a:lnTo>
                      <a:pt x="102" y="68"/>
                    </a:lnTo>
                    <a:lnTo>
                      <a:pt x="103" y="66"/>
                    </a:lnTo>
                    <a:lnTo>
                      <a:pt x="104" y="63"/>
                    </a:lnTo>
                    <a:lnTo>
                      <a:pt x="103" y="64"/>
                    </a:lnTo>
                    <a:lnTo>
                      <a:pt x="101" y="67"/>
                    </a:lnTo>
                    <a:lnTo>
                      <a:pt x="100" y="69"/>
                    </a:lnTo>
                    <a:lnTo>
                      <a:pt x="99" y="71"/>
                    </a:lnTo>
                    <a:lnTo>
                      <a:pt x="98" y="72"/>
                    </a:lnTo>
                    <a:lnTo>
                      <a:pt x="96" y="73"/>
                    </a:lnTo>
                    <a:lnTo>
                      <a:pt x="94" y="74"/>
                    </a:lnTo>
                    <a:lnTo>
                      <a:pt x="92" y="76"/>
                    </a:lnTo>
                    <a:lnTo>
                      <a:pt x="91" y="78"/>
                    </a:lnTo>
                    <a:lnTo>
                      <a:pt x="90" y="80"/>
                    </a:lnTo>
                    <a:lnTo>
                      <a:pt x="88" y="82"/>
                    </a:lnTo>
                    <a:lnTo>
                      <a:pt x="87" y="83"/>
                    </a:lnTo>
                    <a:lnTo>
                      <a:pt x="86" y="85"/>
                    </a:lnTo>
                    <a:lnTo>
                      <a:pt x="85" y="87"/>
                    </a:lnTo>
                    <a:lnTo>
                      <a:pt x="88" y="85"/>
                    </a:lnTo>
                    <a:close/>
                    <a:moveTo>
                      <a:pt x="82" y="76"/>
                    </a:moveTo>
                    <a:lnTo>
                      <a:pt x="82" y="75"/>
                    </a:lnTo>
                    <a:lnTo>
                      <a:pt x="83" y="75"/>
                    </a:lnTo>
                    <a:lnTo>
                      <a:pt x="84" y="74"/>
                    </a:lnTo>
                    <a:lnTo>
                      <a:pt x="85" y="73"/>
                    </a:lnTo>
                    <a:lnTo>
                      <a:pt x="86" y="71"/>
                    </a:lnTo>
                    <a:lnTo>
                      <a:pt x="87" y="69"/>
                    </a:lnTo>
                    <a:lnTo>
                      <a:pt x="89" y="66"/>
                    </a:lnTo>
                    <a:lnTo>
                      <a:pt x="92" y="62"/>
                    </a:lnTo>
                    <a:lnTo>
                      <a:pt x="91" y="64"/>
                    </a:lnTo>
                    <a:lnTo>
                      <a:pt x="90" y="67"/>
                    </a:lnTo>
                    <a:lnTo>
                      <a:pt x="91" y="67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3" y="63"/>
                    </a:lnTo>
                    <a:lnTo>
                      <a:pt x="94" y="61"/>
                    </a:lnTo>
                    <a:lnTo>
                      <a:pt x="96" y="60"/>
                    </a:lnTo>
                    <a:lnTo>
                      <a:pt x="94" y="61"/>
                    </a:lnTo>
                    <a:lnTo>
                      <a:pt x="92" y="62"/>
                    </a:lnTo>
                    <a:lnTo>
                      <a:pt x="93" y="60"/>
                    </a:lnTo>
                    <a:lnTo>
                      <a:pt x="94" y="58"/>
                    </a:lnTo>
                    <a:lnTo>
                      <a:pt x="93" y="59"/>
                    </a:lnTo>
                    <a:lnTo>
                      <a:pt x="91" y="61"/>
                    </a:lnTo>
                    <a:lnTo>
                      <a:pt x="90" y="63"/>
                    </a:lnTo>
                    <a:lnTo>
                      <a:pt x="89" y="66"/>
                    </a:lnTo>
                    <a:lnTo>
                      <a:pt x="88" y="67"/>
                    </a:lnTo>
                    <a:lnTo>
                      <a:pt x="86" y="68"/>
                    </a:lnTo>
                    <a:lnTo>
                      <a:pt x="84" y="69"/>
                    </a:lnTo>
                    <a:lnTo>
                      <a:pt x="83" y="71"/>
                    </a:lnTo>
                    <a:lnTo>
                      <a:pt x="82" y="71"/>
                    </a:lnTo>
                    <a:lnTo>
                      <a:pt x="82" y="73"/>
                    </a:lnTo>
                    <a:lnTo>
                      <a:pt x="81" y="74"/>
                    </a:lnTo>
                    <a:lnTo>
                      <a:pt x="81" y="75"/>
                    </a:lnTo>
                    <a:lnTo>
                      <a:pt x="82" y="73"/>
                    </a:lnTo>
                    <a:lnTo>
                      <a:pt x="84" y="72"/>
                    </a:lnTo>
                    <a:lnTo>
                      <a:pt x="83" y="74"/>
                    </a:lnTo>
                    <a:lnTo>
                      <a:pt x="82" y="76"/>
                    </a:lnTo>
                    <a:close/>
                    <a:moveTo>
                      <a:pt x="73" y="52"/>
                    </a:moveTo>
                    <a:lnTo>
                      <a:pt x="71" y="53"/>
                    </a:lnTo>
                    <a:lnTo>
                      <a:pt x="70" y="54"/>
                    </a:lnTo>
                    <a:lnTo>
                      <a:pt x="69" y="56"/>
                    </a:lnTo>
                    <a:lnTo>
                      <a:pt x="68" y="58"/>
                    </a:lnTo>
                    <a:lnTo>
                      <a:pt x="69" y="57"/>
                    </a:lnTo>
                    <a:lnTo>
                      <a:pt x="71" y="55"/>
                    </a:lnTo>
                    <a:lnTo>
                      <a:pt x="72" y="53"/>
                    </a:lnTo>
                    <a:lnTo>
                      <a:pt x="73" y="52"/>
                    </a:lnTo>
                    <a:lnTo>
                      <a:pt x="74" y="50"/>
                    </a:lnTo>
                    <a:lnTo>
                      <a:pt x="76" y="49"/>
                    </a:lnTo>
                    <a:lnTo>
                      <a:pt x="77" y="46"/>
                    </a:lnTo>
                    <a:lnTo>
                      <a:pt x="78" y="44"/>
                    </a:lnTo>
                    <a:lnTo>
                      <a:pt x="77" y="45"/>
                    </a:lnTo>
                    <a:lnTo>
                      <a:pt x="75" y="47"/>
                    </a:lnTo>
                    <a:lnTo>
                      <a:pt x="76" y="45"/>
                    </a:lnTo>
                    <a:lnTo>
                      <a:pt x="77" y="43"/>
                    </a:lnTo>
                    <a:lnTo>
                      <a:pt x="76" y="44"/>
                    </a:lnTo>
                    <a:lnTo>
                      <a:pt x="74" y="45"/>
                    </a:lnTo>
                    <a:lnTo>
                      <a:pt x="73" y="47"/>
                    </a:lnTo>
                    <a:lnTo>
                      <a:pt x="72" y="50"/>
                    </a:lnTo>
                    <a:lnTo>
                      <a:pt x="73" y="49"/>
                    </a:lnTo>
                    <a:lnTo>
                      <a:pt x="75" y="47"/>
                    </a:lnTo>
                    <a:lnTo>
                      <a:pt x="74" y="50"/>
                    </a:lnTo>
                    <a:lnTo>
                      <a:pt x="73" y="52"/>
                    </a:lnTo>
                    <a:close/>
                    <a:moveTo>
                      <a:pt x="48" y="80"/>
                    </a:moveTo>
                    <a:lnTo>
                      <a:pt x="51" y="78"/>
                    </a:lnTo>
                    <a:lnTo>
                      <a:pt x="52" y="77"/>
                    </a:lnTo>
                    <a:lnTo>
                      <a:pt x="54" y="75"/>
                    </a:lnTo>
                    <a:lnTo>
                      <a:pt x="55" y="73"/>
                    </a:lnTo>
                    <a:lnTo>
                      <a:pt x="56" y="72"/>
                    </a:lnTo>
                    <a:lnTo>
                      <a:pt x="57" y="69"/>
                    </a:lnTo>
                    <a:lnTo>
                      <a:pt x="58" y="68"/>
                    </a:lnTo>
                    <a:lnTo>
                      <a:pt x="57" y="69"/>
                    </a:lnTo>
                    <a:lnTo>
                      <a:pt x="55" y="70"/>
                    </a:lnTo>
                    <a:lnTo>
                      <a:pt x="52" y="73"/>
                    </a:lnTo>
                    <a:lnTo>
                      <a:pt x="50" y="74"/>
                    </a:lnTo>
                    <a:lnTo>
                      <a:pt x="49" y="75"/>
                    </a:lnTo>
                    <a:lnTo>
                      <a:pt x="48" y="77"/>
                    </a:lnTo>
                    <a:lnTo>
                      <a:pt x="47" y="79"/>
                    </a:lnTo>
                    <a:lnTo>
                      <a:pt x="44" y="84"/>
                    </a:lnTo>
                    <a:lnTo>
                      <a:pt x="48" y="80"/>
                    </a:lnTo>
                    <a:close/>
                    <a:moveTo>
                      <a:pt x="31" y="44"/>
                    </a:moveTo>
                    <a:lnTo>
                      <a:pt x="32" y="43"/>
                    </a:lnTo>
                    <a:lnTo>
                      <a:pt x="34" y="42"/>
                    </a:lnTo>
                    <a:lnTo>
                      <a:pt x="37" y="39"/>
                    </a:lnTo>
                    <a:lnTo>
                      <a:pt x="42" y="32"/>
                    </a:lnTo>
                    <a:lnTo>
                      <a:pt x="43" y="2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4"/>
                    </a:lnTo>
                    <a:lnTo>
                      <a:pt x="51" y="22"/>
                    </a:lnTo>
                    <a:lnTo>
                      <a:pt x="49" y="23"/>
                    </a:lnTo>
                    <a:lnTo>
                      <a:pt x="48" y="24"/>
                    </a:lnTo>
                    <a:lnTo>
                      <a:pt x="46" y="25"/>
                    </a:lnTo>
                    <a:lnTo>
                      <a:pt x="44" y="27"/>
                    </a:lnTo>
                    <a:lnTo>
                      <a:pt x="43" y="29"/>
                    </a:lnTo>
                    <a:lnTo>
                      <a:pt x="42" y="32"/>
                    </a:lnTo>
                    <a:lnTo>
                      <a:pt x="40" y="33"/>
                    </a:lnTo>
                    <a:lnTo>
                      <a:pt x="38" y="34"/>
                    </a:lnTo>
                    <a:lnTo>
                      <a:pt x="37" y="36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3" y="41"/>
                    </a:lnTo>
                    <a:lnTo>
                      <a:pt x="32" y="43"/>
                    </a:lnTo>
                    <a:lnTo>
                      <a:pt x="31" y="44"/>
                    </a:lnTo>
                    <a:close/>
                    <a:moveTo>
                      <a:pt x="8" y="58"/>
                    </a:moveTo>
                    <a:lnTo>
                      <a:pt x="10" y="56"/>
                    </a:lnTo>
                    <a:lnTo>
                      <a:pt x="11" y="55"/>
                    </a:lnTo>
                    <a:lnTo>
                      <a:pt x="10" y="57"/>
                    </a:lnTo>
                    <a:lnTo>
                      <a:pt x="9" y="59"/>
                    </a:lnTo>
                    <a:lnTo>
                      <a:pt x="11" y="58"/>
                    </a:lnTo>
                    <a:lnTo>
                      <a:pt x="13" y="57"/>
                    </a:lnTo>
                    <a:lnTo>
                      <a:pt x="14" y="55"/>
                    </a:lnTo>
                    <a:lnTo>
                      <a:pt x="15" y="53"/>
                    </a:lnTo>
                    <a:lnTo>
                      <a:pt x="17" y="51"/>
                    </a:lnTo>
                    <a:lnTo>
                      <a:pt x="19" y="50"/>
                    </a:lnTo>
                    <a:lnTo>
                      <a:pt x="20" y="49"/>
                    </a:lnTo>
                    <a:lnTo>
                      <a:pt x="22" y="47"/>
                    </a:lnTo>
                    <a:lnTo>
                      <a:pt x="23" y="45"/>
                    </a:lnTo>
                    <a:lnTo>
                      <a:pt x="25" y="44"/>
                    </a:lnTo>
                    <a:lnTo>
                      <a:pt x="24" y="46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47"/>
                    </a:lnTo>
                    <a:lnTo>
                      <a:pt x="25" y="46"/>
                    </a:lnTo>
                    <a:lnTo>
                      <a:pt x="26" y="46"/>
                    </a:lnTo>
                    <a:lnTo>
                      <a:pt x="27" y="44"/>
                    </a:lnTo>
                    <a:lnTo>
                      <a:pt x="28" y="42"/>
                    </a:lnTo>
                    <a:lnTo>
                      <a:pt x="26" y="43"/>
                    </a:lnTo>
                    <a:lnTo>
                      <a:pt x="25" y="44"/>
                    </a:lnTo>
                    <a:lnTo>
                      <a:pt x="26" y="42"/>
                    </a:lnTo>
                    <a:lnTo>
                      <a:pt x="27" y="40"/>
                    </a:lnTo>
                    <a:lnTo>
                      <a:pt x="28" y="38"/>
                    </a:lnTo>
                    <a:lnTo>
                      <a:pt x="30" y="37"/>
                    </a:lnTo>
                    <a:lnTo>
                      <a:pt x="28" y="38"/>
                    </a:lnTo>
                    <a:lnTo>
                      <a:pt x="26" y="39"/>
                    </a:lnTo>
                    <a:lnTo>
                      <a:pt x="25" y="41"/>
                    </a:lnTo>
                    <a:lnTo>
                      <a:pt x="24" y="43"/>
                    </a:lnTo>
                    <a:lnTo>
                      <a:pt x="22" y="44"/>
                    </a:lnTo>
                    <a:lnTo>
                      <a:pt x="21" y="45"/>
                    </a:lnTo>
                    <a:lnTo>
                      <a:pt x="19" y="47"/>
                    </a:lnTo>
                    <a:lnTo>
                      <a:pt x="18" y="49"/>
                    </a:lnTo>
                    <a:lnTo>
                      <a:pt x="17" y="51"/>
                    </a:lnTo>
                    <a:lnTo>
                      <a:pt x="15" y="53"/>
                    </a:lnTo>
                    <a:lnTo>
                      <a:pt x="14" y="54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3"/>
                    </a:lnTo>
                    <a:lnTo>
                      <a:pt x="10" y="54"/>
                    </a:lnTo>
                    <a:lnTo>
                      <a:pt x="11" y="52"/>
                    </a:lnTo>
                    <a:lnTo>
                      <a:pt x="13" y="50"/>
                    </a:lnTo>
                    <a:lnTo>
                      <a:pt x="13" y="50"/>
                    </a:lnTo>
                    <a:lnTo>
                      <a:pt x="11" y="51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7" y="56"/>
                    </a:lnTo>
                    <a:lnTo>
                      <a:pt x="7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8" y="58"/>
                    </a:lnTo>
                    <a:close/>
                    <a:moveTo>
                      <a:pt x="47" y="73"/>
                    </a:moveTo>
                    <a:lnTo>
                      <a:pt x="46" y="75"/>
                    </a:lnTo>
                    <a:lnTo>
                      <a:pt x="44" y="76"/>
                    </a:lnTo>
                    <a:lnTo>
                      <a:pt x="43" y="77"/>
                    </a:lnTo>
                    <a:lnTo>
                      <a:pt x="42" y="78"/>
                    </a:lnTo>
                    <a:lnTo>
                      <a:pt x="41" y="79"/>
                    </a:lnTo>
                    <a:lnTo>
                      <a:pt x="41" y="79"/>
                    </a:lnTo>
                    <a:lnTo>
                      <a:pt x="42" y="77"/>
                    </a:lnTo>
                    <a:lnTo>
                      <a:pt x="43" y="75"/>
                    </a:lnTo>
                    <a:lnTo>
                      <a:pt x="41" y="76"/>
                    </a:lnTo>
                    <a:lnTo>
                      <a:pt x="40" y="78"/>
                    </a:lnTo>
                    <a:lnTo>
                      <a:pt x="38" y="80"/>
                    </a:lnTo>
                    <a:lnTo>
                      <a:pt x="37" y="82"/>
                    </a:lnTo>
                    <a:lnTo>
                      <a:pt x="39" y="80"/>
                    </a:lnTo>
                    <a:lnTo>
                      <a:pt x="41" y="79"/>
                    </a:lnTo>
                    <a:lnTo>
                      <a:pt x="40" y="82"/>
                    </a:lnTo>
                    <a:lnTo>
                      <a:pt x="38" y="84"/>
                    </a:lnTo>
                    <a:lnTo>
                      <a:pt x="42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46" y="75"/>
                    </a:lnTo>
                    <a:lnTo>
                      <a:pt x="48" y="74"/>
                    </a:lnTo>
                    <a:lnTo>
                      <a:pt x="49" y="72"/>
                    </a:lnTo>
                    <a:lnTo>
                      <a:pt x="50" y="70"/>
                    </a:lnTo>
                    <a:lnTo>
                      <a:pt x="48" y="71"/>
                    </a:lnTo>
                    <a:lnTo>
                      <a:pt x="47" y="73"/>
                    </a:lnTo>
                    <a:close/>
                    <a:moveTo>
                      <a:pt x="181" y="197"/>
                    </a:moveTo>
                    <a:lnTo>
                      <a:pt x="180" y="200"/>
                    </a:lnTo>
                    <a:lnTo>
                      <a:pt x="179" y="202"/>
                    </a:lnTo>
                    <a:lnTo>
                      <a:pt x="181" y="201"/>
                    </a:lnTo>
                    <a:lnTo>
                      <a:pt x="182" y="199"/>
                    </a:lnTo>
                    <a:lnTo>
                      <a:pt x="184" y="197"/>
                    </a:lnTo>
                    <a:lnTo>
                      <a:pt x="185" y="196"/>
                    </a:lnTo>
                    <a:lnTo>
                      <a:pt x="186" y="194"/>
                    </a:lnTo>
                    <a:lnTo>
                      <a:pt x="187" y="192"/>
                    </a:lnTo>
                    <a:lnTo>
                      <a:pt x="188" y="190"/>
                    </a:lnTo>
                    <a:lnTo>
                      <a:pt x="189" y="188"/>
                    </a:lnTo>
                    <a:lnTo>
                      <a:pt x="190" y="186"/>
                    </a:lnTo>
                    <a:lnTo>
                      <a:pt x="192" y="185"/>
                    </a:lnTo>
                    <a:lnTo>
                      <a:pt x="192" y="184"/>
                    </a:lnTo>
                    <a:lnTo>
                      <a:pt x="193" y="183"/>
                    </a:lnTo>
                    <a:lnTo>
                      <a:pt x="194" y="181"/>
                    </a:lnTo>
                    <a:lnTo>
                      <a:pt x="194" y="180"/>
                    </a:lnTo>
                    <a:lnTo>
                      <a:pt x="193" y="181"/>
                    </a:lnTo>
                    <a:lnTo>
                      <a:pt x="191" y="184"/>
                    </a:lnTo>
                    <a:lnTo>
                      <a:pt x="190" y="186"/>
                    </a:lnTo>
                    <a:lnTo>
                      <a:pt x="189" y="188"/>
                    </a:lnTo>
                    <a:lnTo>
                      <a:pt x="188" y="189"/>
                    </a:lnTo>
                    <a:lnTo>
                      <a:pt x="186" y="190"/>
                    </a:lnTo>
                    <a:lnTo>
                      <a:pt x="185" y="192"/>
                    </a:lnTo>
                    <a:lnTo>
                      <a:pt x="183" y="193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9"/>
                    </a:lnTo>
                    <a:lnTo>
                      <a:pt x="177" y="201"/>
                    </a:lnTo>
                    <a:lnTo>
                      <a:pt x="180" y="199"/>
                    </a:lnTo>
                    <a:lnTo>
                      <a:pt x="181" y="197"/>
                    </a:lnTo>
                    <a:close/>
                    <a:moveTo>
                      <a:pt x="205" y="206"/>
                    </a:moveTo>
                    <a:lnTo>
                      <a:pt x="203" y="210"/>
                    </a:lnTo>
                    <a:lnTo>
                      <a:pt x="201" y="214"/>
                    </a:lnTo>
                    <a:lnTo>
                      <a:pt x="200" y="219"/>
                    </a:lnTo>
                    <a:lnTo>
                      <a:pt x="202" y="217"/>
                    </a:lnTo>
                    <a:lnTo>
                      <a:pt x="203" y="214"/>
                    </a:lnTo>
                    <a:lnTo>
                      <a:pt x="204" y="212"/>
                    </a:lnTo>
                    <a:lnTo>
                      <a:pt x="206" y="210"/>
                    </a:lnTo>
                    <a:lnTo>
                      <a:pt x="207" y="209"/>
                    </a:lnTo>
                    <a:lnTo>
                      <a:pt x="208" y="207"/>
                    </a:lnTo>
                    <a:lnTo>
                      <a:pt x="209" y="205"/>
                    </a:lnTo>
                    <a:lnTo>
                      <a:pt x="211" y="201"/>
                    </a:lnTo>
                    <a:lnTo>
                      <a:pt x="205" y="206"/>
                    </a:lnTo>
                    <a:close/>
                    <a:moveTo>
                      <a:pt x="21" y="39"/>
                    </a:moveTo>
                    <a:lnTo>
                      <a:pt x="22" y="38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6" y="33"/>
                    </a:lnTo>
                    <a:lnTo>
                      <a:pt x="28" y="30"/>
                    </a:lnTo>
                    <a:lnTo>
                      <a:pt x="30" y="29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6" y="20"/>
                    </a:lnTo>
                    <a:lnTo>
                      <a:pt x="37" y="19"/>
                    </a:lnTo>
                    <a:lnTo>
                      <a:pt x="38" y="19"/>
                    </a:lnTo>
                    <a:lnTo>
                      <a:pt x="37" y="21"/>
                    </a:lnTo>
                    <a:lnTo>
                      <a:pt x="36" y="23"/>
                    </a:lnTo>
                    <a:lnTo>
                      <a:pt x="37" y="21"/>
                    </a:lnTo>
                    <a:lnTo>
                      <a:pt x="39" y="20"/>
                    </a:lnTo>
                    <a:lnTo>
                      <a:pt x="38" y="22"/>
                    </a:lnTo>
                    <a:lnTo>
                      <a:pt x="37" y="24"/>
                    </a:lnTo>
                    <a:lnTo>
                      <a:pt x="38" y="23"/>
                    </a:lnTo>
                    <a:lnTo>
                      <a:pt x="40" y="22"/>
                    </a:lnTo>
                    <a:lnTo>
                      <a:pt x="41" y="20"/>
                    </a:lnTo>
                    <a:lnTo>
                      <a:pt x="42" y="18"/>
                    </a:lnTo>
                    <a:lnTo>
                      <a:pt x="43" y="16"/>
                    </a:lnTo>
                    <a:lnTo>
                      <a:pt x="44" y="13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5" y="3"/>
                    </a:lnTo>
                    <a:lnTo>
                      <a:pt x="56" y="1"/>
                    </a:lnTo>
                    <a:lnTo>
                      <a:pt x="55" y="4"/>
                    </a:lnTo>
                    <a:lnTo>
                      <a:pt x="54" y="5"/>
                    </a:lnTo>
                    <a:lnTo>
                      <a:pt x="56" y="4"/>
                    </a:lnTo>
                    <a:lnTo>
                      <a:pt x="57" y="3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3" y="9"/>
                    </a:lnTo>
                    <a:lnTo>
                      <a:pt x="52" y="9"/>
                    </a:lnTo>
                    <a:lnTo>
                      <a:pt x="51" y="11"/>
                    </a:lnTo>
                    <a:lnTo>
                      <a:pt x="50" y="13"/>
                    </a:lnTo>
                    <a:lnTo>
                      <a:pt x="52" y="12"/>
                    </a:lnTo>
                    <a:lnTo>
                      <a:pt x="53" y="10"/>
                    </a:lnTo>
                    <a:lnTo>
                      <a:pt x="52" y="12"/>
                    </a:lnTo>
                    <a:lnTo>
                      <a:pt x="51" y="14"/>
                    </a:lnTo>
                    <a:lnTo>
                      <a:pt x="54" y="12"/>
                    </a:lnTo>
                    <a:lnTo>
                      <a:pt x="56" y="11"/>
                    </a:lnTo>
                    <a:lnTo>
                      <a:pt x="57" y="9"/>
                    </a:lnTo>
                    <a:lnTo>
                      <a:pt x="59" y="8"/>
                    </a:lnTo>
                    <a:lnTo>
                      <a:pt x="60" y="7"/>
                    </a:lnTo>
                    <a:lnTo>
                      <a:pt x="61" y="6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64" y="3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6" y="3"/>
                    </a:lnTo>
                    <a:lnTo>
                      <a:pt x="68" y="2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4" y="8"/>
                    </a:lnTo>
                    <a:lnTo>
                      <a:pt x="63" y="9"/>
                    </a:lnTo>
                    <a:lnTo>
                      <a:pt x="64" y="9"/>
                    </a:lnTo>
                    <a:lnTo>
                      <a:pt x="65" y="8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7" y="6"/>
                    </a:lnTo>
                    <a:lnTo>
                      <a:pt x="68" y="5"/>
                    </a:lnTo>
                    <a:lnTo>
                      <a:pt x="68" y="4"/>
                    </a:lnTo>
                    <a:lnTo>
                      <a:pt x="69" y="3"/>
                    </a:lnTo>
                    <a:lnTo>
                      <a:pt x="70" y="2"/>
                    </a:lnTo>
                    <a:lnTo>
                      <a:pt x="72" y="1"/>
                    </a:lnTo>
                    <a:lnTo>
                      <a:pt x="71" y="2"/>
                    </a:lnTo>
                    <a:lnTo>
                      <a:pt x="70" y="4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2" y="4"/>
                    </a:lnTo>
                    <a:lnTo>
                      <a:pt x="71" y="6"/>
                    </a:lnTo>
                    <a:lnTo>
                      <a:pt x="70" y="8"/>
                    </a:lnTo>
                    <a:lnTo>
                      <a:pt x="69" y="10"/>
                    </a:lnTo>
                    <a:lnTo>
                      <a:pt x="70" y="8"/>
                    </a:lnTo>
                    <a:lnTo>
                      <a:pt x="72" y="7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8" y="13"/>
                    </a:lnTo>
                    <a:lnTo>
                      <a:pt x="67" y="16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0" y="13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3" y="8"/>
                    </a:lnTo>
                    <a:lnTo>
                      <a:pt x="74" y="7"/>
                    </a:lnTo>
                    <a:lnTo>
                      <a:pt x="76" y="6"/>
                    </a:lnTo>
                    <a:lnTo>
                      <a:pt x="75" y="8"/>
                    </a:lnTo>
                    <a:lnTo>
                      <a:pt x="74" y="10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3" y="12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6" y="9"/>
                    </a:lnTo>
                    <a:lnTo>
                      <a:pt x="77" y="8"/>
                    </a:lnTo>
                    <a:lnTo>
                      <a:pt x="77" y="7"/>
                    </a:lnTo>
                    <a:lnTo>
                      <a:pt x="78" y="6"/>
                    </a:lnTo>
                    <a:lnTo>
                      <a:pt x="81" y="5"/>
                    </a:lnTo>
                    <a:lnTo>
                      <a:pt x="81" y="5"/>
                    </a:lnTo>
                    <a:lnTo>
                      <a:pt x="80" y="7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10"/>
                    </a:lnTo>
                    <a:lnTo>
                      <a:pt x="75" y="11"/>
                    </a:lnTo>
                    <a:lnTo>
                      <a:pt x="74" y="13"/>
                    </a:lnTo>
                    <a:lnTo>
                      <a:pt x="73" y="16"/>
                    </a:lnTo>
                    <a:lnTo>
                      <a:pt x="74" y="14"/>
                    </a:lnTo>
                    <a:lnTo>
                      <a:pt x="76" y="12"/>
                    </a:lnTo>
                    <a:lnTo>
                      <a:pt x="77" y="11"/>
                    </a:lnTo>
                    <a:lnTo>
                      <a:pt x="80" y="10"/>
                    </a:lnTo>
                    <a:lnTo>
                      <a:pt x="78" y="12"/>
                    </a:lnTo>
                    <a:lnTo>
                      <a:pt x="77" y="14"/>
                    </a:lnTo>
                    <a:lnTo>
                      <a:pt x="76" y="16"/>
                    </a:lnTo>
                    <a:lnTo>
                      <a:pt x="75" y="18"/>
                    </a:lnTo>
                    <a:lnTo>
                      <a:pt x="76" y="17"/>
                    </a:lnTo>
                    <a:lnTo>
                      <a:pt x="78" y="16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81" y="14"/>
                    </a:lnTo>
                    <a:lnTo>
                      <a:pt x="80" y="17"/>
                    </a:lnTo>
                    <a:lnTo>
                      <a:pt x="81" y="16"/>
                    </a:lnTo>
                    <a:lnTo>
                      <a:pt x="83" y="14"/>
                    </a:lnTo>
                    <a:lnTo>
                      <a:pt x="82" y="17"/>
                    </a:lnTo>
                    <a:lnTo>
                      <a:pt x="81" y="19"/>
                    </a:lnTo>
                    <a:lnTo>
                      <a:pt x="78" y="20"/>
                    </a:lnTo>
                    <a:lnTo>
                      <a:pt x="77" y="21"/>
                    </a:lnTo>
                    <a:lnTo>
                      <a:pt x="75" y="23"/>
                    </a:lnTo>
                    <a:lnTo>
                      <a:pt x="74" y="25"/>
                    </a:lnTo>
                    <a:lnTo>
                      <a:pt x="73" y="27"/>
                    </a:lnTo>
                    <a:lnTo>
                      <a:pt x="72" y="29"/>
                    </a:lnTo>
                    <a:lnTo>
                      <a:pt x="71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3" y="30"/>
                    </a:lnTo>
                    <a:lnTo>
                      <a:pt x="74" y="28"/>
                    </a:lnTo>
                    <a:lnTo>
                      <a:pt x="75" y="26"/>
                    </a:lnTo>
                    <a:lnTo>
                      <a:pt x="76" y="24"/>
                    </a:lnTo>
                    <a:lnTo>
                      <a:pt x="78" y="22"/>
                    </a:lnTo>
                    <a:lnTo>
                      <a:pt x="80" y="21"/>
                    </a:lnTo>
                    <a:lnTo>
                      <a:pt x="82" y="20"/>
                    </a:lnTo>
                    <a:lnTo>
                      <a:pt x="85" y="17"/>
                    </a:lnTo>
                    <a:lnTo>
                      <a:pt x="87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7" y="17"/>
                    </a:lnTo>
                    <a:lnTo>
                      <a:pt x="86" y="18"/>
                    </a:lnTo>
                    <a:lnTo>
                      <a:pt x="86" y="19"/>
                    </a:lnTo>
                    <a:lnTo>
                      <a:pt x="84" y="20"/>
                    </a:lnTo>
                    <a:lnTo>
                      <a:pt x="83" y="21"/>
                    </a:lnTo>
                    <a:lnTo>
                      <a:pt x="77" y="29"/>
                    </a:lnTo>
                    <a:lnTo>
                      <a:pt x="76" y="32"/>
                    </a:lnTo>
                    <a:lnTo>
                      <a:pt x="75" y="34"/>
                    </a:lnTo>
                    <a:lnTo>
                      <a:pt x="74" y="35"/>
                    </a:lnTo>
                    <a:lnTo>
                      <a:pt x="72" y="36"/>
                    </a:lnTo>
                    <a:lnTo>
                      <a:pt x="71" y="38"/>
                    </a:lnTo>
                    <a:lnTo>
                      <a:pt x="70" y="40"/>
                    </a:lnTo>
                    <a:lnTo>
                      <a:pt x="68" y="41"/>
                    </a:lnTo>
                    <a:lnTo>
                      <a:pt x="67" y="43"/>
                    </a:lnTo>
                    <a:lnTo>
                      <a:pt x="66" y="44"/>
                    </a:lnTo>
                    <a:lnTo>
                      <a:pt x="65" y="46"/>
                    </a:lnTo>
                    <a:lnTo>
                      <a:pt x="68" y="44"/>
                    </a:lnTo>
                    <a:lnTo>
                      <a:pt x="69" y="43"/>
                    </a:lnTo>
                    <a:lnTo>
                      <a:pt x="71" y="41"/>
                    </a:lnTo>
                    <a:lnTo>
                      <a:pt x="72" y="39"/>
                    </a:lnTo>
                    <a:lnTo>
                      <a:pt x="73" y="38"/>
                    </a:lnTo>
                    <a:lnTo>
                      <a:pt x="74" y="36"/>
                    </a:lnTo>
                    <a:lnTo>
                      <a:pt x="75" y="34"/>
                    </a:lnTo>
                    <a:lnTo>
                      <a:pt x="77" y="32"/>
                    </a:lnTo>
                    <a:lnTo>
                      <a:pt x="78" y="30"/>
                    </a:lnTo>
                    <a:lnTo>
                      <a:pt x="81" y="29"/>
                    </a:lnTo>
                    <a:lnTo>
                      <a:pt x="83" y="28"/>
                    </a:lnTo>
                    <a:lnTo>
                      <a:pt x="84" y="26"/>
                    </a:lnTo>
                    <a:lnTo>
                      <a:pt x="85" y="24"/>
                    </a:lnTo>
                    <a:lnTo>
                      <a:pt x="86" y="22"/>
                    </a:lnTo>
                    <a:lnTo>
                      <a:pt x="88" y="21"/>
                    </a:lnTo>
                    <a:lnTo>
                      <a:pt x="87" y="23"/>
                    </a:lnTo>
                    <a:lnTo>
                      <a:pt x="86" y="25"/>
                    </a:lnTo>
                    <a:lnTo>
                      <a:pt x="87" y="24"/>
                    </a:lnTo>
                    <a:lnTo>
                      <a:pt x="89" y="23"/>
                    </a:lnTo>
                    <a:lnTo>
                      <a:pt x="90" y="21"/>
                    </a:lnTo>
                    <a:lnTo>
                      <a:pt x="92" y="20"/>
                    </a:lnTo>
                    <a:lnTo>
                      <a:pt x="91" y="22"/>
                    </a:lnTo>
                    <a:lnTo>
                      <a:pt x="90" y="24"/>
                    </a:lnTo>
                    <a:lnTo>
                      <a:pt x="91" y="23"/>
                    </a:lnTo>
                    <a:lnTo>
                      <a:pt x="93" y="21"/>
                    </a:lnTo>
                    <a:lnTo>
                      <a:pt x="92" y="23"/>
                    </a:lnTo>
                    <a:lnTo>
                      <a:pt x="91" y="25"/>
                    </a:lnTo>
                    <a:lnTo>
                      <a:pt x="89" y="27"/>
                    </a:lnTo>
                    <a:lnTo>
                      <a:pt x="88" y="28"/>
                    </a:lnTo>
                    <a:lnTo>
                      <a:pt x="87" y="30"/>
                    </a:lnTo>
                    <a:lnTo>
                      <a:pt x="86" y="33"/>
                    </a:lnTo>
                    <a:lnTo>
                      <a:pt x="87" y="30"/>
                    </a:lnTo>
                    <a:lnTo>
                      <a:pt x="89" y="29"/>
                    </a:lnTo>
                    <a:lnTo>
                      <a:pt x="88" y="32"/>
                    </a:lnTo>
                    <a:lnTo>
                      <a:pt x="87" y="34"/>
                    </a:lnTo>
                    <a:lnTo>
                      <a:pt x="88" y="33"/>
                    </a:lnTo>
                    <a:lnTo>
                      <a:pt x="90" y="30"/>
                    </a:lnTo>
                    <a:lnTo>
                      <a:pt x="89" y="33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1" y="33"/>
                    </a:lnTo>
                    <a:lnTo>
                      <a:pt x="92" y="30"/>
                    </a:lnTo>
                    <a:lnTo>
                      <a:pt x="93" y="28"/>
                    </a:lnTo>
                    <a:lnTo>
                      <a:pt x="96" y="27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4" y="29"/>
                    </a:lnTo>
                    <a:lnTo>
                      <a:pt x="96" y="28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1" y="24"/>
                    </a:lnTo>
                    <a:lnTo>
                      <a:pt x="100" y="26"/>
                    </a:lnTo>
                    <a:lnTo>
                      <a:pt x="99" y="28"/>
                    </a:lnTo>
                    <a:lnTo>
                      <a:pt x="101" y="27"/>
                    </a:lnTo>
                    <a:lnTo>
                      <a:pt x="102" y="26"/>
                    </a:lnTo>
                    <a:lnTo>
                      <a:pt x="101" y="27"/>
                    </a:lnTo>
                    <a:lnTo>
                      <a:pt x="100" y="29"/>
                    </a:lnTo>
                    <a:lnTo>
                      <a:pt x="102" y="28"/>
                    </a:lnTo>
                    <a:lnTo>
                      <a:pt x="103" y="27"/>
                    </a:lnTo>
                    <a:lnTo>
                      <a:pt x="102" y="29"/>
                    </a:lnTo>
                    <a:lnTo>
                      <a:pt x="101" y="32"/>
                    </a:lnTo>
                    <a:lnTo>
                      <a:pt x="103" y="29"/>
                    </a:lnTo>
                    <a:lnTo>
                      <a:pt x="104" y="28"/>
                    </a:lnTo>
                    <a:lnTo>
                      <a:pt x="103" y="30"/>
                    </a:lnTo>
                    <a:lnTo>
                      <a:pt x="102" y="33"/>
                    </a:lnTo>
                    <a:lnTo>
                      <a:pt x="101" y="35"/>
                    </a:lnTo>
                    <a:lnTo>
                      <a:pt x="100" y="37"/>
                    </a:lnTo>
                    <a:lnTo>
                      <a:pt x="101" y="36"/>
                    </a:lnTo>
                    <a:lnTo>
                      <a:pt x="103" y="34"/>
                    </a:lnTo>
                    <a:lnTo>
                      <a:pt x="105" y="33"/>
                    </a:lnTo>
                    <a:lnTo>
                      <a:pt x="106" y="32"/>
                    </a:lnTo>
                    <a:lnTo>
                      <a:pt x="105" y="34"/>
                    </a:lnTo>
                    <a:lnTo>
                      <a:pt x="104" y="36"/>
                    </a:lnTo>
                    <a:lnTo>
                      <a:pt x="105" y="34"/>
                    </a:lnTo>
                    <a:lnTo>
                      <a:pt x="107" y="33"/>
                    </a:lnTo>
                    <a:lnTo>
                      <a:pt x="106" y="35"/>
                    </a:lnTo>
                    <a:lnTo>
                      <a:pt x="105" y="37"/>
                    </a:lnTo>
                    <a:lnTo>
                      <a:pt x="106" y="36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8"/>
                    </a:lnTo>
                    <a:lnTo>
                      <a:pt x="108" y="37"/>
                    </a:lnTo>
                    <a:lnTo>
                      <a:pt x="109" y="36"/>
                    </a:lnTo>
                    <a:lnTo>
                      <a:pt x="108" y="37"/>
                    </a:lnTo>
                    <a:lnTo>
                      <a:pt x="107" y="39"/>
                    </a:lnTo>
                    <a:lnTo>
                      <a:pt x="105" y="41"/>
                    </a:lnTo>
                    <a:lnTo>
                      <a:pt x="104" y="42"/>
                    </a:lnTo>
                    <a:lnTo>
                      <a:pt x="102" y="43"/>
                    </a:lnTo>
                    <a:lnTo>
                      <a:pt x="101" y="44"/>
                    </a:lnTo>
                    <a:lnTo>
                      <a:pt x="99" y="47"/>
                    </a:lnTo>
                    <a:lnTo>
                      <a:pt x="99" y="49"/>
                    </a:lnTo>
                    <a:lnTo>
                      <a:pt x="100" y="47"/>
                    </a:lnTo>
                    <a:lnTo>
                      <a:pt x="102" y="46"/>
                    </a:lnTo>
                    <a:lnTo>
                      <a:pt x="101" y="49"/>
                    </a:lnTo>
                    <a:lnTo>
                      <a:pt x="100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7" y="42"/>
                    </a:lnTo>
                    <a:lnTo>
                      <a:pt x="108" y="41"/>
                    </a:lnTo>
                    <a:lnTo>
                      <a:pt x="110" y="39"/>
                    </a:lnTo>
                    <a:lnTo>
                      <a:pt x="111" y="38"/>
                    </a:lnTo>
                    <a:lnTo>
                      <a:pt x="110" y="40"/>
                    </a:lnTo>
                    <a:lnTo>
                      <a:pt x="109" y="42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1" y="41"/>
                    </a:lnTo>
                    <a:lnTo>
                      <a:pt x="110" y="43"/>
                    </a:lnTo>
                    <a:lnTo>
                      <a:pt x="108" y="44"/>
                    </a:lnTo>
                    <a:lnTo>
                      <a:pt x="107" y="46"/>
                    </a:lnTo>
                    <a:lnTo>
                      <a:pt x="106" y="46"/>
                    </a:lnTo>
                    <a:lnTo>
                      <a:pt x="106" y="49"/>
                    </a:lnTo>
                    <a:lnTo>
                      <a:pt x="105" y="50"/>
                    </a:lnTo>
                    <a:lnTo>
                      <a:pt x="105" y="51"/>
                    </a:lnTo>
                    <a:lnTo>
                      <a:pt x="106" y="49"/>
                    </a:lnTo>
                    <a:lnTo>
                      <a:pt x="108" y="47"/>
                    </a:lnTo>
                    <a:lnTo>
                      <a:pt x="111" y="44"/>
                    </a:lnTo>
                    <a:lnTo>
                      <a:pt x="115" y="42"/>
                    </a:lnTo>
                    <a:lnTo>
                      <a:pt x="117" y="40"/>
                    </a:lnTo>
                    <a:lnTo>
                      <a:pt x="118" y="39"/>
                    </a:lnTo>
                    <a:lnTo>
                      <a:pt x="117" y="41"/>
                    </a:lnTo>
                    <a:lnTo>
                      <a:pt x="116" y="43"/>
                    </a:lnTo>
                    <a:lnTo>
                      <a:pt x="118" y="42"/>
                    </a:lnTo>
                    <a:lnTo>
                      <a:pt x="119" y="41"/>
                    </a:lnTo>
                    <a:lnTo>
                      <a:pt x="118" y="43"/>
                    </a:lnTo>
                    <a:lnTo>
                      <a:pt x="117" y="44"/>
                    </a:lnTo>
                    <a:lnTo>
                      <a:pt x="119" y="43"/>
                    </a:lnTo>
                    <a:lnTo>
                      <a:pt x="120" y="42"/>
                    </a:lnTo>
                    <a:lnTo>
                      <a:pt x="119" y="44"/>
                    </a:lnTo>
                    <a:lnTo>
                      <a:pt x="118" y="46"/>
                    </a:lnTo>
                    <a:lnTo>
                      <a:pt x="120" y="44"/>
                    </a:lnTo>
                    <a:lnTo>
                      <a:pt x="121" y="43"/>
                    </a:lnTo>
                    <a:lnTo>
                      <a:pt x="120" y="45"/>
                    </a:lnTo>
                    <a:lnTo>
                      <a:pt x="119" y="47"/>
                    </a:lnTo>
                    <a:lnTo>
                      <a:pt x="117" y="49"/>
                    </a:lnTo>
                    <a:lnTo>
                      <a:pt x="116" y="51"/>
                    </a:lnTo>
                    <a:lnTo>
                      <a:pt x="115" y="53"/>
                    </a:lnTo>
                    <a:lnTo>
                      <a:pt x="114" y="54"/>
                    </a:lnTo>
                    <a:lnTo>
                      <a:pt x="115" y="53"/>
                    </a:lnTo>
                    <a:lnTo>
                      <a:pt x="117" y="52"/>
                    </a:lnTo>
                    <a:lnTo>
                      <a:pt x="116" y="54"/>
                    </a:lnTo>
                    <a:lnTo>
                      <a:pt x="115" y="56"/>
                    </a:lnTo>
                    <a:lnTo>
                      <a:pt x="115" y="55"/>
                    </a:lnTo>
                    <a:lnTo>
                      <a:pt x="116" y="54"/>
                    </a:lnTo>
                    <a:lnTo>
                      <a:pt x="117" y="54"/>
                    </a:lnTo>
                    <a:lnTo>
                      <a:pt x="118" y="53"/>
                    </a:lnTo>
                    <a:lnTo>
                      <a:pt x="119" y="51"/>
                    </a:lnTo>
                    <a:lnTo>
                      <a:pt x="120" y="49"/>
                    </a:lnTo>
                    <a:lnTo>
                      <a:pt x="118" y="51"/>
                    </a:lnTo>
                    <a:lnTo>
                      <a:pt x="117" y="52"/>
                    </a:lnTo>
                    <a:lnTo>
                      <a:pt x="117" y="51"/>
                    </a:lnTo>
                    <a:lnTo>
                      <a:pt x="118" y="50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21" y="46"/>
                    </a:lnTo>
                    <a:lnTo>
                      <a:pt x="122" y="44"/>
                    </a:lnTo>
                    <a:lnTo>
                      <a:pt x="124" y="43"/>
                    </a:lnTo>
                    <a:lnTo>
                      <a:pt x="125" y="42"/>
                    </a:lnTo>
                    <a:lnTo>
                      <a:pt x="124" y="44"/>
                    </a:lnTo>
                    <a:lnTo>
                      <a:pt x="123" y="46"/>
                    </a:lnTo>
                    <a:lnTo>
                      <a:pt x="122" y="49"/>
                    </a:lnTo>
                    <a:lnTo>
                      <a:pt x="121" y="51"/>
                    </a:lnTo>
                    <a:lnTo>
                      <a:pt x="122" y="49"/>
                    </a:lnTo>
                    <a:lnTo>
                      <a:pt x="124" y="47"/>
                    </a:lnTo>
                    <a:lnTo>
                      <a:pt x="126" y="45"/>
                    </a:lnTo>
                    <a:lnTo>
                      <a:pt x="127" y="44"/>
                    </a:lnTo>
                    <a:lnTo>
                      <a:pt x="126" y="46"/>
                    </a:lnTo>
                    <a:lnTo>
                      <a:pt x="125" y="49"/>
                    </a:lnTo>
                    <a:lnTo>
                      <a:pt x="127" y="47"/>
                    </a:lnTo>
                    <a:lnTo>
                      <a:pt x="128" y="46"/>
                    </a:lnTo>
                    <a:lnTo>
                      <a:pt x="127" y="47"/>
                    </a:lnTo>
                    <a:lnTo>
                      <a:pt x="126" y="50"/>
                    </a:lnTo>
                    <a:lnTo>
                      <a:pt x="125" y="53"/>
                    </a:lnTo>
                    <a:lnTo>
                      <a:pt x="124" y="54"/>
                    </a:lnTo>
                    <a:lnTo>
                      <a:pt x="123" y="56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3" y="57"/>
                    </a:lnTo>
                    <a:lnTo>
                      <a:pt x="124" y="56"/>
                    </a:lnTo>
                    <a:lnTo>
                      <a:pt x="125" y="56"/>
                    </a:lnTo>
                    <a:lnTo>
                      <a:pt x="126" y="54"/>
                    </a:lnTo>
                    <a:lnTo>
                      <a:pt x="127" y="52"/>
                    </a:lnTo>
                    <a:lnTo>
                      <a:pt x="130" y="50"/>
                    </a:lnTo>
                    <a:lnTo>
                      <a:pt x="131" y="49"/>
                    </a:lnTo>
                    <a:lnTo>
                      <a:pt x="130" y="51"/>
                    </a:lnTo>
                    <a:lnTo>
                      <a:pt x="128" y="53"/>
                    </a:lnTo>
                    <a:lnTo>
                      <a:pt x="131" y="52"/>
                    </a:lnTo>
                    <a:lnTo>
                      <a:pt x="132" y="50"/>
                    </a:lnTo>
                    <a:lnTo>
                      <a:pt x="131" y="52"/>
                    </a:lnTo>
                    <a:lnTo>
                      <a:pt x="130" y="54"/>
                    </a:lnTo>
                    <a:lnTo>
                      <a:pt x="131" y="53"/>
                    </a:lnTo>
                    <a:lnTo>
                      <a:pt x="133" y="52"/>
                    </a:lnTo>
                    <a:lnTo>
                      <a:pt x="132" y="54"/>
                    </a:lnTo>
                    <a:lnTo>
                      <a:pt x="131" y="56"/>
                    </a:lnTo>
                    <a:lnTo>
                      <a:pt x="133" y="54"/>
                    </a:lnTo>
                    <a:lnTo>
                      <a:pt x="134" y="53"/>
                    </a:lnTo>
                    <a:lnTo>
                      <a:pt x="133" y="55"/>
                    </a:lnTo>
                    <a:lnTo>
                      <a:pt x="132" y="57"/>
                    </a:lnTo>
                    <a:lnTo>
                      <a:pt x="133" y="56"/>
                    </a:lnTo>
                    <a:lnTo>
                      <a:pt x="135" y="54"/>
                    </a:lnTo>
                    <a:lnTo>
                      <a:pt x="138" y="52"/>
                    </a:lnTo>
                    <a:lnTo>
                      <a:pt x="134" y="59"/>
                    </a:lnTo>
                    <a:lnTo>
                      <a:pt x="131" y="62"/>
                    </a:lnTo>
                    <a:lnTo>
                      <a:pt x="128" y="63"/>
                    </a:lnTo>
                    <a:lnTo>
                      <a:pt x="127" y="66"/>
                    </a:lnTo>
                    <a:lnTo>
                      <a:pt x="126" y="66"/>
                    </a:lnTo>
                    <a:lnTo>
                      <a:pt x="126" y="68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6" y="68"/>
                    </a:lnTo>
                    <a:lnTo>
                      <a:pt x="128" y="67"/>
                    </a:lnTo>
                    <a:lnTo>
                      <a:pt x="127" y="69"/>
                    </a:lnTo>
                    <a:lnTo>
                      <a:pt x="126" y="71"/>
                    </a:lnTo>
                    <a:lnTo>
                      <a:pt x="125" y="73"/>
                    </a:lnTo>
                    <a:lnTo>
                      <a:pt x="124" y="75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0"/>
                    </a:lnTo>
                    <a:lnTo>
                      <a:pt x="130" y="68"/>
                    </a:lnTo>
                    <a:lnTo>
                      <a:pt x="131" y="67"/>
                    </a:lnTo>
                    <a:lnTo>
                      <a:pt x="133" y="64"/>
                    </a:lnTo>
                    <a:lnTo>
                      <a:pt x="134" y="62"/>
                    </a:lnTo>
                    <a:lnTo>
                      <a:pt x="135" y="61"/>
                    </a:lnTo>
                    <a:lnTo>
                      <a:pt x="137" y="59"/>
                    </a:lnTo>
                    <a:lnTo>
                      <a:pt x="138" y="58"/>
                    </a:lnTo>
                    <a:lnTo>
                      <a:pt x="137" y="60"/>
                    </a:lnTo>
                    <a:lnTo>
                      <a:pt x="136" y="62"/>
                    </a:lnTo>
                    <a:lnTo>
                      <a:pt x="138" y="61"/>
                    </a:lnTo>
                    <a:lnTo>
                      <a:pt x="139" y="59"/>
                    </a:lnTo>
                    <a:lnTo>
                      <a:pt x="138" y="61"/>
                    </a:lnTo>
                    <a:lnTo>
                      <a:pt x="137" y="63"/>
                    </a:lnTo>
                    <a:lnTo>
                      <a:pt x="135" y="64"/>
                    </a:lnTo>
                    <a:lnTo>
                      <a:pt x="134" y="67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2" y="70"/>
                    </a:lnTo>
                    <a:lnTo>
                      <a:pt x="132" y="71"/>
                    </a:lnTo>
                    <a:lnTo>
                      <a:pt x="133" y="70"/>
                    </a:lnTo>
                    <a:lnTo>
                      <a:pt x="135" y="68"/>
                    </a:lnTo>
                    <a:lnTo>
                      <a:pt x="138" y="64"/>
                    </a:lnTo>
                    <a:lnTo>
                      <a:pt x="141" y="62"/>
                    </a:lnTo>
                    <a:lnTo>
                      <a:pt x="143" y="60"/>
                    </a:lnTo>
                    <a:lnTo>
                      <a:pt x="144" y="59"/>
                    </a:lnTo>
                    <a:lnTo>
                      <a:pt x="143" y="61"/>
                    </a:lnTo>
                    <a:lnTo>
                      <a:pt x="142" y="63"/>
                    </a:lnTo>
                    <a:lnTo>
                      <a:pt x="144" y="62"/>
                    </a:lnTo>
                    <a:lnTo>
                      <a:pt x="146" y="61"/>
                    </a:lnTo>
                    <a:lnTo>
                      <a:pt x="144" y="62"/>
                    </a:lnTo>
                    <a:lnTo>
                      <a:pt x="143" y="64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70"/>
                    </a:lnTo>
                    <a:lnTo>
                      <a:pt x="138" y="72"/>
                    </a:lnTo>
                    <a:lnTo>
                      <a:pt x="139" y="70"/>
                    </a:lnTo>
                    <a:lnTo>
                      <a:pt x="141" y="69"/>
                    </a:lnTo>
                    <a:lnTo>
                      <a:pt x="140" y="71"/>
                    </a:lnTo>
                    <a:lnTo>
                      <a:pt x="139" y="73"/>
                    </a:lnTo>
                    <a:lnTo>
                      <a:pt x="139" y="73"/>
                    </a:lnTo>
                    <a:lnTo>
                      <a:pt x="140" y="72"/>
                    </a:lnTo>
                    <a:lnTo>
                      <a:pt x="141" y="71"/>
                    </a:lnTo>
                    <a:lnTo>
                      <a:pt x="142" y="71"/>
                    </a:lnTo>
                    <a:lnTo>
                      <a:pt x="143" y="69"/>
                    </a:lnTo>
                    <a:lnTo>
                      <a:pt x="144" y="67"/>
                    </a:lnTo>
                    <a:lnTo>
                      <a:pt x="147" y="64"/>
                    </a:lnTo>
                    <a:lnTo>
                      <a:pt x="148" y="63"/>
                    </a:lnTo>
                    <a:lnTo>
                      <a:pt x="147" y="66"/>
                    </a:lnTo>
                    <a:lnTo>
                      <a:pt x="146" y="68"/>
                    </a:lnTo>
                    <a:lnTo>
                      <a:pt x="147" y="67"/>
                    </a:lnTo>
                    <a:lnTo>
                      <a:pt x="149" y="64"/>
                    </a:lnTo>
                    <a:lnTo>
                      <a:pt x="151" y="63"/>
                    </a:lnTo>
                    <a:lnTo>
                      <a:pt x="152" y="62"/>
                    </a:lnTo>
                    <a:lnTo>
                      <a:pt x="151" y="63"/>
                    </a:lnTo>
                    <a:lnTo>
                      <a:pt x="150" y="67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9" y="69"/>
                    </a:lnTo>
                    <a:lnTo>
                      <a:pt x="151" y="68"/>
                    </a:lnTo>
                    <a:lnTo>
                      <a:pt x="153" y="66"/>
                    </a:lnTo>
                    <a:lnTo>
                      <a:pt x="154" y="64"/>
                    </a:lnTo>
                    <a:lnTo>
                      <a:pt x="153" y="67"/>
                    </a:lnTo>
                    <a:lnTo>
                      <a:pt x="152" y="69"/>
                    </a:lnTo>
                    <a:lnTo>
                      <a:pt x="154" y="68"/>
                    </a:lnTo>
                    <a:lnTo>
                      <a:pt x="155" y="67"/>
                    </a:lnTo>
                    <a:lnTo>
                      <a:pt x="154" y="68"/>
                    </a:lnTo>
                    <a:lnTo>
                      <a:pt x="153" y="70"/>
                    </a:lnTo>
                    <a:lnTo>
                      <a:pt x="155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6" y="70"/>
                    </a:lnTo>
                    <a:lnTo>
                      <a:pt x="157" y="69"/>
                    </a:lnTo>
                    <a:lnTo>
                      <a:pt x="156" y="71"/>
                    </a:lnTo>
                    <a:lnTo>
                      <a:pt x="155" y="73"/>
                    </a:lnTo>
                    <a:lnTo>
                      <a:pt x="157" y="72"/>
                    </a:lnTo>
                    <a:lnTo>
                      <a:pt x="158" y="70"/>
                    </a:lnTo>
                    <a:lnTo>
                      <a:pt x="157" y="72"/>
                    </a:lnTo>
                    <a:lnTo>
                      <a:pt x="156" y="74"/>
                    </a:lnTo>
                    <a:lnTo>
                      <a:pt x="158" y="73"/>
                    </a:lnTo>
                    <a:lnTo>
                      <a:pt x="159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59" y="74"/>
                    </a:lnTo>
                    <a:lnTo>
                      <a:pt x="160" y="73"/>
                    </a:lnTo>
                    <a:lnTo>
                      <a:pt x="159" y="75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1" y="74"/>
                    </a:lnTo>
                    <a:lnTo>
                      <a:pt x="160" y="76"/>
                    </a:lnTo>
                    <a:lnTo>
                      <a:pt x="159" y="78"/>
                    </a:lnTo>
                    <a:lnTo>
                      <a:pt x="161" y="77"/>
                    </a:lnTo>
                    <a:lnTo>
                      <a:pt x="163" y="75"/>
                    </a:lnTo>
                    <a:lnTo>
                      <a:pt x="161" y="77"/>
                    </a:lnTo>
                    <a:lnTo>
                      <a:pt x="160" y="79"/>
                    </a:lnTo>
                    <a:lnTo>
                      <a:pt x="159" y="82"/>
                    </a:lnTo>
                    <a:lnTo>
                      <a:pt x="157" y="83"/>
                    </a:lnTo>
                    <a:lnTo>
                      <a:pt x="156" y="85"/>
                    </a:lnTo>
                    <a:lnTo>
                      <a:pt x="155" y="87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3"/>
                    </a:lnTo>
                    <a:lnTo>
                      <a:pt x="161" y="82"/>
                    </a:lnTo>
                    <a:lnTo>
                      <a:pt x="163" y="80"/>
                    </a:lnTo>
                    <a:lnTo>
                      <a:pt x="163" y="78"/>
                    </a:lnTo>
                    <a:lnTo>
                      <a:pt x="164" y="77"/>
                    </a:lnTo>
                    <a:lnTo>
                      <a:pt x="164" y="77"/>
                    </a:lnTo>
                    <a:lnTo>
                      <a:pt x="166" y="75"/>
                    </a:lnTo>
                    <a:lnTo>
                      <a:pt x="167" y="74"/>
                    </a:lnTo>
                    <a:lnTo>
                      <a:pt x="166" y="76"/>
                    </a:lnTo>
                    <a:lnTo>
                      <a:pt x="165" y="78"/>
                    </a:lnTo>
                    <a:lnTo>
                      <a:pt x="164" y="80"/>
                    </a:lnTo>
                    <a:lnTo>
                      <a:pt x="163" y="83"/>
                    </a:lnTo>
                    <a:lnTo>
                      <a:pt x="161" y="84"/>
                    </a:lnTo>
                    <a:lnTo>
                      <a:pt x="159" y="85"/>
                    </a:lnTo>
                    <a:lnTo>
                      <a:pt x="158" y="87"/>
                    </a:lnTo>
                    <a:lnTo>
                      <a:pt x="157" y="89"/>
                    </a:lnTo>
                    <a:lnTo>
                      <a:pt x="159" y="88"/>
                    </a:lnTo>
                    <a:lnTo>
                      <a:pt x="160" y="87"/>
                    </a:lnTo>
                    <a:lnTo>
                      <a:pt x="159" y="89"/>
                    </a:lnTo>
                    <a:lnTo>
                      <a:pt x="158" y="91"/>
                    </a:lnTo>
                    <a:lnTo>
                      <a:pt x="160" y="89"/>
                    </a:lnTo>
                    <a:lnTo>
                      <a:pt x="161" y="88"/>
                    </a:lnTo>
                    <a:lnTo>
                      <a:pt x="165" y="85"/>
                    </a:lnTo>
                    <a:lnTo>
                      <a:pt x="168" y="83"/>
                    </a:lnTo>
                    <a:lnTo>
                      <a:pt x="170" y="80"/>
                    </a:lnTo>
                    <a:lnTo>
                      <a:pt x="171" y="79"/>
                    </a:lnTo>
                    <a:lnTo>
                      <a:pt x="170" y="82"/>
                    </a:lnTo>
                    <a:lnTo>
                      <a:pt x="169" y="84"/>
                    </a:lnTo>
                    <a:lnTo>
                      <a:pt x="168" y="86"/>
                    </a:lnTo>
                    <a:lnTo>
                      <a:pt x="167" y="88"/>
                    </a:lnTo>
                    <a:lnTo>
                      <a:pt x="169" y="87"/>
                    </a:lnTo>
                    <a:lnTo>
                      <a:pt x="170" y="85"/>
                    </a:lnTo>
                    <a:lnTo>
                      <a:pt x="169" y="87"/>
                    </a:lnTo>
                    <a:lnTo>
                      <a:pt x="168" y="89"/>
                    </a:lnTo>
                    <a:lnTo>
                      <a:pt x="167" y="91"/>
                    </a:lnTo>
                    <a:lnTo>
                      <a:pt x="166" y="93"/>
                    </a:lnTo>
                    <a:lnTo>
                      <a:pt x="168" y="92"/>
                    </a:lnTo>
                    <a:lnTo>
                      <a:pt x="169" y="90"/>
                    </a:lnTo>
                    <a:lnTo>
                      <a:pt x="171" y="89"/>
                    </a:lnTo>
                    <a:lnTo>
                      <a:pt x="172" y="88"/>
                    </a:lnTo>
                    <a:lnTo>
                      <a:pt x="171" y="90"/>
                    </a:lnTo>
                    <a:lnTo>
                      <a:pt x="170" y="92"/>
                    </a:lnTo>
                    <a:lnTo>
                      <a:pt x="172" y="90"/>
                    </a:lnTo>
                    <a:lnTo>
                      <a:pt x="173" y="89"/>
                    </a:lnTo>
                    <a:lnTo>
                      <a:pt x="172" y="91"/>
                    </a:lnTo>
                    <a:lnTo>
                      <a:pt x="171" y="93"/>
                    </a:lnTo>
                    <a:lnTo>
                      <a:pt x="173" y="92"/>
                    </a:lnTo>
                    <a:lnTo>
                      <a:pt x="174" y="90"/>
                    </a:lnTo>
                    <a:lnTo>
                      <a:pt x="173" y="92"/>
                    </a:lnTo>
                    <a:lnTo>
                      <a:pt x="172" y="94"/>
                    </a:lnTo>
                    <a:lnTo>
                      <a:pt x="174" y="93"/>
                    </a:lnTo>
                    <a:lnTo>
                      <a:pt x="176" y="91"/>
                    </a:lnTo>
                    <a:lnTo>
                      <a:pt x="175" y="93"/>
                    </a:lnTo>
                    <a:lnTo>
                      <a:pt x="174" y="95"/>
                    </a:lnTo>
                    <a:lnTo>
                      <a:pt x="175" y="94"/>
                    </a:lnTo>
                    <a:lnTo>
                      <a:pt x="177" y="93"/>
                    </a:lnTo>
                    <a:lnTo>
                      <a:pt x="176" y="95"/>
                    </a:lnTo>
                    <a:lnTo>
                      <a:pt x="175" y="97"/>
                    </a:lnTo>
                    <a:lnTo>
                      <a:pt x="173" y="99"/>
                    </a:lnTo>
                    <a:lnTo>
                      <a:pt x="172" y="100"/>
                    </a:lnTo>
                    <a:lnTo>
                      <a:pt x="171" y="102"/>
                    </a:lnTo>
                    <a:lnTo>
                      <a:pt x="170" y="104"/>
                    </a:lnTo>
                    <a:lnTo>
                      <a:pt x="168" y="106"/>
                    </a:lnTo>
                    <a:lnTo>
                      <a:pt x="167" y="107"/>
                    </a:lnTo>
                    <a:lnTo>
                      <a:pt x="166" y="108"/>
                    </a:lnTo>
                    <a:lnTo>
                      <a:pt x="165" y="109"/>
                    </a:lnTo>
                    <a:lnTo>
                      <a:pt x="165" y="110"/>
                    </a:lnTo>
                    <a:lnTo>
                      <a:pt x="165" y="111"/>
                    </a:lnTo>
                    <a:lnTo>
                      <a:pt x="166" y="110"/>
                    </a:lnTo>
                    <a:lnTo>
                      <a:pt x="168" y="108"/>
                    </a:lnTo>
                    <a:lnTo>
                      <a:pt x="169" y="106"/>
                    </a:lnTo>
                    <a:lnTo>
                      <a:pt x="170" y="104"/>
                    </a:lnTo>
                    <a:lnTo>
                      <a:pt x="171" y="103"/>
                    </a:lnTo>
                    <a:lnTo>
                      <a:pt x="173" y="102"/>
                    </a:lnTo>
                    <a:lnTo>
                      <a:pt x="174" y="100"/>
                    </a:lnTo>
                    <a:lnTo>
                      <a:pt x="176" y="99"/>
                    </a:lnTo>
                    <a:lnTo>
                      <a:pt x="177" y="96"/>
                    </a:lnTo>
                    <a:lnTo>
                      <a:pt x="179" y="94"/>
                    </a:lnTo>
                    <a:lnTo>
                      <a:pt x="180" y="93"/>
                    </a:lnTo>
                    <a:lnTo>
                      <a:pt x="182" y="91"/>
                    </a:lnTo>
                    <a:lnTo>
                      <a:pt x="181" y="93"/>
                    </a:lnTo>
                    <a:lnTo>
                      <a:pt x="180" y="95"/>
                    </a:lnTo>
                    <a:lnTo>
                      <a:pt x="181" y="94"/>
                    </a:lnTo>
                    <a:lnTo>
                      <a:pt x="183" y="93"/>
                    </a:lnTo>
                    <a:lnTo>
                      <a:pt x="182" y="95"/>
                    </a:lnTo>
                    <a:lnTo>
                      <a:pt x="181" y="97"/>
                    </a:lnTo>
                    <a:lnTo>
                      <a:pt x="179" y="99"/>
                    </a:lnTo>
                    <a:lnTo>
                      <a:pt x="177" y="100"/>
                    </a:lnTo>
                    <a:lnTo>
                      <a:pt x="176" y="102"/>
                    </a:lnTo>
                    <a:lnTo>
                      <a:pt x="175" y="104"/>
                    </a:lnTo>
                    <a:lnTo>
                      <a:pt x="176" y="103"/>
                    </a:lnTo>
                    <a:lnTo>
                      <a:pt x="179" y="101"/>
                    </a:lnTo>
                    <a:lnTo>
                      <a:pt x="177" y="103"/>
                    </a:lnTo>
                    <a:lnTo>
                      <a:pt x="176" y="105"/>
                    </a:lnTo>
                    <a:lnTo>
                      <a:pt x="177" y="104"/>
                    </a:lnTo>
                    <a:lnTo>
                      <a:pt x="180" y="103"/>
                    </a:lnTo>
                    <a:lnTo>
                      <a:pt x="183" y="100"/>
                    </a:lnTo>
                    <a:lnTo>
                      <a:pt x="184" y="99"/>
                    </a:lnTo>
                    <a:lnTo>
                      <a:pt x="186" y="96"/>
                    </a:lnTo>
                    <a:lnTo>
                      <a:pt x="185" y="99"/>
                    </a:lnTo>
                    <a:lnTo>
                      <a:pt x="184" y="101"/>
                    </a:lnTo>
                    <a:lnTo>
                      <a:pt x="185" y="100"/>
                    </a:lnTo>
                    <a:lnTo>
                      <a:pt x="187" y="99"/>
                    </a:lnTo>
                    <a:lnTo>
                      <a:pt x="186" y="101"/>
                    </a:lnTo>
                    <a:lnTo>
                      <a:pt x="185" y="103"/>
                    </a:lnTo>
                    <a:lnTo>
                      <a:pt x="186" y="101"/>
                    </a:lnTo>
                    <a:lnTo>
                      <a:pt x="188" y="100"/>
                    </a:lnTo>
                    <a:lnTo>
                      <a:pt x="187" y="102"/>
                    </a:lnTo>
                    <a:lnTo>
                      <a:pt x="186" y="104"/>
                    </a:lnTo>
                    <a:lnTo>
                      <a:pt x="185" y="106"/>
                    </a:lnTo>
                    <a:lnTo>
                      <a:pt x="184" y="108"/>
                    </a:lnTo>
                    <a:lnTo>
                      <a:pt x="185" y="107"/>
                    </a:lnTo>
                    <a:lnTo>
                      <a:pt x="187" y="105"/>
                    </a:lnTo>
                    <a:lnTo>
                      <a:pt x="188" y="104"/>
                    </a:lnTo>
                    <a:lnTo>
                      <a:pt x="190" y="102"/>
                    </a:lnTo>
                    <a:lnTo>
                      <a:pt x="189" y="104"/>
                    </a:lnTo>
                    <a:lnTo>
                      <a:pt x="188" y="106"/>
                    </a:lnTo>
                    <a:lnTo>
                      <a:pt x="189" y="105"/>
                    </a:lnTo>
                    <a:lnTo>
                      <a:pt x="191" y="104"/>
                    </a:lnTo>
                    <a:lnTo>
                      <a:pt x="190" y="106"/>
                    </a:lnTo>
                    <a:lnTo>
                      <a:pt x="189" y="108"/>
                    </a:lnTo>
                    <a:lnTo>
                      <a:pt x="188" y="110"/>
                    </a:lnTo>
                    <a:lnTo>
                      <a:pt x="187" y="112"/>
                    </a:lnTo>
                    <a:lnTo>
                      <a:pt x="187" y="111"/>
                    </a:lnTo>
                    <a:lnTo>
                      <a:pt x="188" y="110"/>
                    </a:lnTo>
                    <a:lnTo>
                      <a:pt x="189" y="109"/>
                    </a:lnTo>
                    <a:lnTo>
                      <a:pt x="190" y="109"/>
                    </a:lnTo>
                    <a:lnTo>
                      <a:pt x="190" y="108"/>
                    </a:lnTo>
                    <a:lnTo>
                      <a:pt x="191" y="107"/>
                    </a:lnTo>
                    <a:lnTo>
                      <a:pt x="192" y="106"/>
                    </a:lnTo>
                    <a:lnTo>
                      <a:pt x="192" y="105"/>
                    </a:lnTo>
                    <a:lnTo>
                      <a:pt x="193" y="104"/>
                    </a:lnTo>
                    <a:lnTo>
                      <a:pt x="196" y="102"/>
                    </a:lnTo>
                    <a:lnTo>
                      <a:pt x="194" y="104"/>
                    </a:lnTo>
                    <a:lnTo>
                      <a:pt x="193" y="106"/>
                    </a:lnTo>
                    <a:lnTo>
                      <a:pt x="192" y="108"/>
                    </a:lnTo>
                    <a:lnTo>
                      <a:pt x="191" y="110"/>
                    </a:lnTo>
                    <a:lnTo>
                      <a:pt x="190" y="112"/>
                    </a:lnTo>
                    <a:lnTo>
                      <a:pt x="189" y="114"/>
                    </a:lnTo>
                    <a:lnTo>
                      <a:pt x="188" y="117"/>
                    </a:lnTo>
                    <a:lnTo>
                      <a:pt x="187" y="119"/>
                    </a:lnTo>
                    <a:lnTo>
                      <a:pt x="188" y="118"/>
                    </a:lnTo>
                    <a:lnTo>
                      <a:pt x="190" y="116"/>
                    </a:lnTo>
                    <a:lnTo>
                      <a:pt x="192" y="114"/>
                    </a:lnTo>
                    <a:lnTo>
                      <a:pt x="193" y="113"/>
                    </a:lnTo>
                    <a:lnTo>
                      <a:pt x="196" y="111"/>
                    </a:lnTo>
                    <a:lnTo>
                      <a:pt x="197" y="110"/>
                    </a:lnTo>
                    <a:lnTo>
                      <a:pt x="196" y="112"/>
                    </a:lnTo>
                    <a:lnTo>
                      <a:pt x="194" y="114"/>
                    </a:lnTo>
                    <a:lnTo>
                      <a:pt x="197" y="113"/>
                    </a:lnTo>
                    <a:lnTo>
                      <a:pt x="198" y="111"/>
                    </a:lnTo>
                    <a:lnTo>
                      <a:pt x="197" y="113"/>
                    </a:lnTo>
                    <a:lnTo>
                      <a:pt x="196" y="116"/>
                    </a:lnTo>
                    <a:lnTo>
                      <a:pt x="198" y="114"/>
                    </a:lnTo>
                    <a:lnTo>
                      <a:pt x="199" y="113"/>
                    </a:lnTo>
                    <a:lnTo>
                      <a:pt x="198" y="114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0" y="114"/>
                    </a:lnTo>
                    <a:lnTo>
                      <a:pt x="202" y="112"/>
                    </a:lnTo>
                    <a:lnTo>
                      <a:pt x="203" y="111"/>
                    </a:lnTo>
                    <a:lnTo>
                      <a:pt x="203" y="112"/>
                    </a:lnTo>
                    <a:lnTo>
                      <a:pt x="202" y="113"/>
                    </a:lnTo>
                    <a:lnTo>
                      <a:pt x="202" y="114"/>
                    </a:lnTo>
                    <a:lnTo>
                      <a:pt x="201" y="116"/>
                    </a:lnTo>
                    <a:lnTo>
                      <a:pt x="201" y="117"/>
                    </a:lnTo>
                    <a:lnTo>
                      <a:pt x="200" y="118"/>
                    </a:lnTo>
                    <a:lnTo>
                      <a:pt x="199" y="118"/>
                    </a:lnTo>
                    <a:lnTo>
                      <a:pt x="198" y="119"/>
                    </a:lnTo>
                    <a:lnTo>
                      <a:pt x="197" y="121"/>
                    </a:lnTo>
                    <a:lnTo>
                      <a:pt x="196" y="123"/>
                    </a:lnTo>
                    <a:lnTo>
                      <a:pt x="198" y="122"/>
                    </a:lnTo>
                    <a:lnTo>
                      <a:pt x="199" y="120"/>
                    </a:lnTo>
                    <a:lnTo>
                      <a:pt x="201" y="119"/>
                    </a:lnTo>
                    <a:lnTo>
                      <a:pt x="202" y="117"/>
                    </a:lnTo>
                    <a:lnTo>
                      <a:pt x="204" y="116"/>
                    </a:lnTo>
                    <a:lnTo>
                      <a:pt x="205" y="114"/>
                    </a:lnTo>
                    <a:lnTo>
                      <a:pt x="204" y="117"/>
                    </a:lnTo>
                    <a:lnTo>
                      <a:pt x="203" y="119"/>
                    </a:lnTo>
                    <a:lnTo>
                      <a:pt x="205" y="117"/>
                    </a:lnTo>
                    <a:lnTo>
                      <a:pt x="206" y="116"/>
                    </a:lnTo>
                    <a:lnTo>
                      <a:pt x="208" y="113"/>
                    </a:lnTo>
                    <a:lnTo>
                      <a:pt x="209" y="112"/>
                    </a:lnTo>
                    <a:lnTo>
                      <a:pt x="208" y="114"/>
                    </a:lnTo>
                    <a:lnTo>
                      <a:pt x="207" y="117"/>
                    </a:lnTo>
                    <a:lnTo>
                      <a:pt x="206" y="119"/>
                    </a:lnTo>
                    <a:lnTo>
                      <a:pt x="205" y="121"/>
                    </a:lnTo>
                    <a:lnTo>
                      <a:pt x="207" y="120"/>
                    </a:lnTo>
                    <a:lnTo>
                      <a:pt x="208" y="118"/>
                    </a:lnTo>
                    <a:lnTo>
                      <a:pt x="207" y="120"/>
                    </a:lnTo>
                    <a:lnTo>
                      <a:pt x="206" y="122"/>
                    </a:lnTo>
                    <a:lnTo>
                      <a:pt x="205" y="124"/>
                    </a:lnTo>
                    <a:lnTo>
                      <a:pt x="205" y="126"/>
                    </a:lnTo>
                    <a:lnTo>
                      <a:pt x="206" y="125"/>
                    </a:lnTo>
                    <a:lnTo>
                      <a:pt x="208" y="124"/>
                    </a:lnTo>
                    <a:lnTo>
                      <a:pt x="209" y="122"/>
                    </a:lnTo>
                    <a:lnTo>
                      <a:pt x="211" y="121"/>
                    </a:lnTo>
                    <a:lnTo>
                      <a:pt x="210" y="123"/>
                    </a:lnTo>
                    <a:lnTo>
                      <a:pt x="209" y="125"/>
                    </a:lnTo>
                    <a:lnTo>
                      <a:pt x="210" y="123"/>
                    </a:lnTo>
                    <a:lnTo>
                      <a:pt x="213" y="122"/>
                    </a:lnTo>
                    <a:lnTo>
                      <a:pt x="211" y="124"/>
                    </a:lnTo>
                    <a:lnTo>
                      <a:pt x="210" y="126"/>
                    </a:lnTo>
                    <a:lnTo>
                      <a:pt x="209" y="127"/>
                    </a:lnTo>
                    <a:lnTo>
                      <a:pt x="208" y="128"/>
                    </a:lnTo>
                    <a:lnTo>
                      <a:pt x="207" y="128"/>
                    </a:lnTo>
                    <a:lnTo>
                      <a:pt x="207" y="129"/>
                    </a:lnTo>
                    <a:lnTo>
                      <a:pt x="206" y="131"/>
                    </a:lnTo>
                    <a:lnTo>
                      <a:pt x="205" y="134"/>
                    </a:lnTo>
                    <a:lnTo>
                      <a:pt x="206" y="133"/>
                    </a:lnTo>
                    <a:lnTo>
                      <a:pt x="208" y="130"/>
                    </a:lnTo>
                    <a:lnTo>
                      <a:pt x="209" y="129"/>
                    </a:lnTo>
                    <a:lnTo>
                      <a:pt x="211" y="127"/>
                    </a:lnTo>
                    <a:lnTo>
                      <a:pt x="213" y="126"/>
                    </a:lnTo>
                    <a:lnTo>
                      <a:pt x="215" y="125"/>
                    </a:lnTo>
                    <a:lnTo>
                      <a:pt x="214" y="127"/>
                    </a:lnTo>
                    <a:lnTo>
                      <a:pt x="213" y="129"/>
                    </a:lnTo>
                    <a:lnTo>
                      <a:pt x="214" y="127"/>
                    </a:lnTo>
                    <a:lnTo>
                      <a:pt x="216" y="126"/>
                    </a:lnTo>
                    <a:lnTo>
                      <a:pt x="215" y="128"/>
                    </a:lnTo>
                    <a:lnTo>
                      <a:pt x="214" y="130"/>
                    </a:lnTo>
                    <a:lnTo>
                      <a:pt x="213" y="133"/>
                    </a:lnTo>
                    <a:lnTo>
                      <a:pt x="211" y="135"/>
                    </a:lnTo>
                    <a:lnTo>
                      <a:pt x="211" y="134"/>
                    </a:lnTo>
                    <a:lnTo>
                      <a:pt x="213" y="134"/>
                    </a:lnTo>
                    <a:lnTo>
                      <a:pt x="214" y="133"/>
                    </a:lnTo>
                    <a:lnTo>
                      <a:pt x="215" y="131"/>
                    </a:lnTo>
                    <a:lnTo>
                      <a:pt x="215" y="130"/>
                    </a:lnTo>
                    <a:lnTo>
                      <a:pt x="216" y="129"/>
                    </a:lnTo>
                    <a:lnTo>
                      <a:pt x="217" y="128"/>
                    </a:lnTo>
                    <a:lnTo>
                      <a:pt x="217" y="127"/>
                    </a:lnTo>
                    <a:lnTo>
                      <a:pt x="218" y="126"/>
                    </a:lnTo>
                    <a:lnTo>
                      <a:pt x="220" y="125"/>
                    </a:lnTo>
                    <a:lnTo>
                      <a:pt x="219" y="127"/>
                    </a:lnTo>
                    <a:lnTo>
                      <a:pt x="218" y="128"/>
                    </a:lnTo>
                    <a:lnTo>
                      <a:pt x="219" y="127"/>
                    </a:lnTo>
                    <a:lnTo>
                      <a:pt x="221" y="126"/>
                    </a:lnTo>
                    <a:lnTo>
                      <a:pt x="220" y="128"/>
                    </a:lnTo>
                    <a:lnTo>
                      <a:pt x="219" y="130"/>
                    </a:lnTo>
                    <a:lnTo>
                      <a:pt x="218" y="130"/>
                    </a:lnTo>
                    <a:lnTo>
                      <a:pt x="217" y="131"/>
                    </a:lnTo>
                    <a:lnTo>
                      <a:pt x="216" y="133"/>
                    </a:lnTo>
                    <a:lnTo>
                      <a:pt x="216" y="133"/>
                    </a:lnTo>
                    <a:lnTo>
                      <a:pt x="215" y="135"/>
                    </a:lnTo>
                    <a:lnTo>
                      <a:pt x="214" y="137"/>
                    </a:lnTo>
                    <a:lnTo>
                      <a:pt x="215" y="136"/>
                    </a:lnTo>
                    <a:lnTo>
                      <a:pt x="217" y="135"/>
                    </a:lnTo>
                    <a:lnTo>
                      <a:pt x="218" y="133"/>
                    </a:lnTo>
                    <a:lnTo>
                      <a:pt x="220" y="131"/>
                    </a:lnTo>
                    <a:lnTo>
                      <a:pt x="222" y="129"/>
                    </a:lnTo>
                    <a:lnTo>
                      <a:pt x="223" y="128"/>
                    </a:lnTo>
                    <a:lnTo>
                      <a:pt x="222" y="130"/>
                    </a:lnTo>
                    <a:lnTo>
                      <a:pt x="221" y="133"/>
                    </a:lnTo>
                    <a:lnTo>
                      <a:pt x="223" y="131"/>
                    </a:lnTo>
                    <a:lnTo>
                      <a:pt x="224" y="129"/>
                    </a:lnTo>
                    <a:lnTo>
                      <a:pt x="223" y="133"/>
                    </a:lnTo>
                    <a:lnTo>
                      <a:pt x="222" y="134"/>
                    </a:lnTo>
                    <a:lnTo>
                      <a:pt x="224" y="133"/>
                    </a:lnTo>
                    <a:lnTo>
                      <a:pt x="225" y="131"/>
                    </a:lnTo>
                    <a:lnTo>
                      <a:pt x="224" y="134"/>
                    </a:lnTo>
                    <a:lnTo>
                      <a:pt x="223" y="136"/>
                    </a:lnTo>
                    <a:lnTo>
                      <a:pt x="225" y="134"/>
                    </a:lnTo>
                    <a:lnTo>
                      <a:pt x="226" y="133"/>
                    </a:lnTo>
                    <a:lnTo>
                      <a:pt x="225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2" y="143"/>
                    </a:lnTo>
                    <a:lnTo>
                      <a:pt x="223" y="142"/>
                    </a:lnTo>
                    <a:lnTo>
                      <a:pt x="222" y="144"/>
                    </a:lnTo>
                    <a:lnTo>
                      <a:pt x="221" y="146"/>
                    </a:lnTo>
                    <a:lnTo>
                      <a:pt x="223" y="145"/>
                    </a:lnTo>
                    <a:lnTo>
                      <a:pt x="224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6" y="140"/>
                    </a:lnTo>
                    <a:lnTo>
                      <a:pt x="226" y="139"/>
                    </a:lnTo>
                    <a:lnTo>
                      <a:pt x="226" y="140"/>
                    </a:lnTo>
                    <a:lnTo>
                      <a:pt x="225" y="141"/>
                    </a:lnTo>
                    <a:lnTo>
                      <a:pt x="224" y="142"/>
                    </a:lnTo>
                    <a:lnTo>
                      <a:pt x="223" y="142"/>
                    </a:lnTo>
                    <a:lnTo>
                      <a:pt x="224" y="140"/>
                    </a:lnTo>
                    <a:lnTo>
                      <a:pt x="225" y="138"/>
                    </a:lnTo>
                    <a:lnTo>
                      <a:pt x="226" y="138"/>
                    </a:lnTo>
                    <a:lnTo>
                      <a:pt x="227" y="137"/>
                    </a:lnTo>
                    <a:lnTo>
                      <a:pt x="229" y="136"/>
                    </a:lnTo>
                    <a:lnTo>
                      <a:pt x="229" y="135"/>
                    </a:lnTo>
                    <a:lnTo>
                      <a:pt x="227" y="137"/>
                    </a:lnTo>
                    <a:lnTo>
                      <a:pt x="226" y="139"/>
                    </a:lnTo>
                    <a:lnTo>
                      <a:pt x="229" y="138"/>
                    </a:lnTo>
                    <a:lnTo>
                      <a:pt x="230" y="137"/>
                    </a:lnTo>
                    <a:lnTo>
                      <a:pt x="229" y="139"/>
                    </a:lnTo>
                    <a:lnTo>
                      <a:pt x="227" y="141"/>
                    </a:lnTo>
                    <a:lnTo>
                      <a:pt x="226" y="143"/>
                    </a:lnTo>
                    <a:lnTo>
                      <a:pt x="226" y="145"/>
                    </a:lnTo>
                    <a:lnTo>
                      <a:pt x="227" y="143"/>
                    </a:lnTo>
                    <a:lnTo>
                      <a:pt x="229" y="142"/>
                    </a:lnTo>
                    <a:lnTo>
                      <a:pt x="231" y="140"/>
                    </a:lnTo>
                    <a:lnTo>
                      <a:pt x="232" y="139"/>
                    </a:lnTo>
                    <a:lnTo>
                      <a:pt x="232" y="141"/>
                    </a:lnTo>
                    <a:lnTo>
                      <a:pt x="231" y="143"/>
                    </a:lnTo>
                    <a:lnTo>
                      <a:pt x="232" y="142"/>
                    </a:lnTo>
                    <a:lnTo>
                      <a:pt x="234" y="140"/>
                    </a:lnTo>
                    <a:lnTo>
                      <a:pt x="233" y="142"/>
                    </a:lnTo>
                    <a:lnTo>
                      <a:pt x="232" y="144"/>
                    </a:lnTo>
                    <a:lnTo>
                      <a:pt x="231" y="146"/>
                    </a:lnTo>
                    <a:lnTo>
                      <a:pt x="230" y="149"/>
                    </a:lnTo>
                    <a:lnTo>
                      <a:pt x="231" y="147"/>
                    </a:lnTo>
                    <a:lnTo>
                      <a:pt x="233" y="146"/>
                    </a:lnTo>
                    <a:lnTo>
                      <a:pt x="234" y="144"/>
                    </a:lnTo>
                    <a:lnTo>
                      <a:pt x="236" y="143"/>
                    </a:lnTo>
                    <a:lnTo>
                      <a:pt x="235" y="145"/>
                    </a:lnTo>
                    <a:lnTo>
                      <a:pt x="234" y="147"/>
                    </a:lnTo>
                    <a:lnTo>
                      <a:pt x="235" y="146"/>
                    </a:lnTo>
                    <a:lnTo>
                      <a:pt x="237" y="144"/>
                    </a:lnTo>
                    <a:lnTo>
                      <a:pt x="236" y="146"/>
                    </a:lnTo>
                    <a:lnTo>
                      <a:pt x="235" y="149"/>
                    </a:lnTo>
                    <a:lnTo>
                      <a:pt x="236" y="147"/>
                    </a:lnTo>
                    <a:lnTo>
                      <a:pt x="238" y="145"/>
                    </a:lnTo>
                    <a:lnTo>
                      <a:pt x="237" y="147"/>
                    </a:lnTo>
                    <a:lnTo>
                      <a:pt x="236" y="150"/>
                    </a:lnTo>
                    <a:lnTo>
                      <a:pt x="235" y="152"/>
                    </a:lnTo>
                    <a:lnTo>
                      <a:pt x="234" y="154"/>
                    </a:lnTo>
                    <a:lnTo>
                      <a:pt x="233" y="156"/>
                    </a:lnTo>
                    <a:lnTo>
                      <a:pt x="231" y="157"/>
                    </a:lnTo>
                    <a:lnTo>
                      <a:pt x="230" y="159"/>
                    </a:lnTo>
                    <a:lnTo>
                      <a:pt x="229" y="161"/>
                    </a:lnTo>
                    <a:lnTo>
                      <a:pt x="227" y="163"/>
                    </a:lnTo>
                    <a:lnTo>
                      <a:pt x="226" y="166"/>
                    </a:lnTo>
                    <a:lnTo>
                      <a:pt x="229" y="164"/>
                    </a:lnTo>
                    <a:lnTo>
                      <a:pt x="230" y="162"/>
                    </a:lnTo>
                    <a:lnTo>
                      <a:pt x="229" y="164"/>
                    </a:lnTo>
                    <a:lnTo>
                      <a:pt x="227" y="167"/>
                    </a:lnTo>
                    <a:lnTo>
                      <a:pt x="230" y="166"/>
                    </a:lnTo>
                    <a:lnTo>
                      <a:pt x="231" y="164"/>
                    </a:lnTo>
                    <a:lnTo>
                      <a:pt x="232" y="162"/>
                    </a:lnTo>
                    <a:lnTo>
                      <a:pt x="233" y="160"/>
                    </a:lnTo>
                    <a:lnTo>
                      <a:pt x="232" y="161"/>
                    </a:lnTo>
                    <a:lnTo>
                      <a:pt x="230" y="162"/>
                    </a:lnTo>
                    <a:lnTo>
                      <a:pt x="231" y="160"/>
                    </a:lnTo>
                    <a:lnTo>
                      <a:pt x="232" y="158"/>
                    </a:lnTo>
                    <a:lnTo>
                      <a:pt x="233" y="156"/>
                    </a:lnTo>
                    <a:lnTo>
                      <a:pt x="234" y="154"/>
                    </a:lnTo>
                    <a:lnTo>
                      <a:pt x="235" y="153"/>
                    </a:lnTo>
                    <a:lnTo>
                      <a:pt x="237" y="152"/>
                    </a:lnTo>
                    <a:lnTo>
                      <a:pt x="238" y="150"/>
                    </a:lnTo>
                    <a:lnTo>
                      <a:pt x="239" y="147"/>
                    </a:lnTo>
                    <a:lnTo>
                      <a:pt x="240" y="145"/>
                    </a:lnTo>
                    <a:lnTo>
                      <a:pt x="242" y="144"/>
                    </a:lnTo>
                    <a:lnTo>
                      <a:pt x="240" y="149"/>
                    </a:lnTo>
                    <a:lnTo>
                      <a:pt x="239" y="151"/>
                    </a:lnTo>
                    <a:lnTo>
                      <a:pt x="238" y="153"/>
                    </a:lnTo>
                    <a:lnTo>
                      <a:pt x="239" y="152"/>
                    </a:lnTo>
                    <a:lnTo>
                      <a:pt x="241" y="150"/>
                    </a:lnTo>
                    <a:lnTo>
                      <a:pt x="243" y="149"/>
                    </a:lnTo>
                    <a:lnTo>
                      <a:pt x="244" y="146"/>
                    </a:lnTo>
                    <a:lnTo>
                      <a:pt x="243" y="149"/>
                    </a:lnTo>
                    <a:lnTo>
                      <a:pt x="242" y="151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41" y="154"/>
                    </a:lnTo>
                    <a:lnTo>
                      <a:pt x="243" y="153"/>
                    </a:lnTo>
                    <a:lnTo>
                      <a:pt x="246" y="151"/>
                    </a:lnTo>
                    <a:lnTo>
                      <a:pt x="247" y="150"/>
                    </a:lnTo>
                    <a:lnTo>
                      <a:pt x="246" y="152"/>
                    </a:lnTo>
                    <a:lnTo>
                      <a:pt x="244" y="154"/>
                    </a:lnTo>
                    <a:lnTo>
                      <a:pt x="247" y="153"/>
                    </a:lnTo>
                    <a:lnTo>
                      <a:pt x="248" y="151"/>
                    </a:lnTo>
                    <a:lnTo>
                      <a:pt x="247" y="153"/>
                    </a:lnTo>
                    <a:lnTo>
                      <a:pt x="246" y="155"/>
                    </a:lnTo>
                    <a:lnTo>
                      <a:pt x="244" y="157"/>
                    </a:lnTo>
                    <a:lnTo>
                      <a:pt x="243" y="159"/>
                    </a:lnTo>
                    <a:lnTo>
                      <a:pt x="246" y="158"/>
                    </a:lnTo>
                    <a:lnTo>
                      <a:pt x="247" y="156"/>
                    </a:lnTo>
                    <a:lnTo>
                      <a:pt x="249" y="155"/>
                    </a:lnTo>
                    <a:lnTo>
                      <a:pt x="250" y="154"/>
                    </a:lnTo>
                    <a:lnTo>
                      <a:pt x="250" y="154"/>
                    </a:lnTo>
                    <a:lnTo>
                      <a:pt x="249" y="156"/>
                    </a:lnTo>
                    <a:lnTo>
                      <a:pt x="249" y="157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47" y="159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3" y="162"/>
                    </a:lnTo>
                    <a:lnTo>
                      <a:pt x="242" y="164"/>
                    </a:lnTo>
                    <a:lnTo>
                      <a:pt x="243" y="164"/>
                    </a:lnTo>
                    <a:lnTo>
                      <a:pt x="244" y="163"/>
                    </a:lnTo>
                    <a:lnTo>
                      <a:pt x="246" y="162"/>
                    </a:lnTo>
                    <a:lnTo>
                      <a:pt x="246" y="162"/>
                    </a:lnTo>
                    <a:lnTo>
                      <a:pt x="247" y="161"/>
                    </a:lnTo>
                    <a:lnTo>
                      <a:pt x="247" y="160"/>
                    </a:lnTo>
                    <a:lnTo>
                      <a:pt x="248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1" y="155"/>
                    </a:lnTo>
                    <a:lnTo>
                      <a:pt x="250" y="157"/>
                    </a:lnTo>
                    <a:lnTo>
                      <a:pt x="249" y="159"/>
                    </a:lnTo>
                    <a:lnTo>
                      <a:pt x="251" y="158"/>
                    </a:lnTo>
                    <a:lnTo>
                      <a:pt x="252" y="156"/>
                    </a:lnTo>
                    <a:lnTo>
                      <a:pt x="254" y="155"/>
                    </a:lnTo>
                    <a:lnTo>
                      <a:pt x="255" y="154"/>
                    </a:lnTo>
                    <a:lnTo>
                      <a:pt x="254" y="155"/>
                    </a:lnTo>
                    <a:lnTo>
                      <a:pt x="253" y="157"/>
                    </a:lnTo>
                    <a:lnTo>
                      <a:pt x="252" y="161"/>
                    </a:lnTo>
                    <a:lnTo>
                      <a:pt x="250" y="166"/>
                    </a:lnTo>
                    <a:lnTo>
                      <a:pt x="249" y="169"/>
                    </a:lnTo>
                    <a:lnTo>
                      <a:pt x="248" y="170"/>
                    </a:lnTo>
                    <a:lnTo>
                      <a:pt x="249" y="169"/>
                    </a:lnTo>
                    <a:lnTo>
                      <a:pt x="251" y="168"/>
                    </a:lnTo>
                    <a:lnTo>
                      <a:pt x="254" y="164"/>
                    </a:lnTo>
                    <a:lnTo>
                      <a:pt x="257" y="161"/>
                    </a:lnTo>
                    <a:lnTo>
                      <a:pt x="258" y="160"/>
                    </a:lnTo>
                    <a:lnTo>
                      <a:pt x="260" y="159"/>
                    </a:lnTo>
                    <a:lnTo>
                      <a:pt x="259" y="160"/>
                    </a:lnTo>
                    <a:lnTo>
                      <a:pt x="258" y="162"/>
                    </a:lnTo>
                    <a:lnTo>
                      <a:pt x="257" y="166"/>
                    </a:lnTo>
                    <a:lnTo>
                      <a:pt x="256" y="167"/>
                    </a:lnTo>
                    <a:lnTo>
                      <a:pt x="257" y="166"/>
                    </a:lnTo>
                    <a:lnTo>
                      <a:pt x="259" y="164"/>
                    </a:lnTo>
                    <a:lnTo>
                      <a:pt x="260" y="162"/>
                    </a:lnTo>
                    <a:lnTo>
                      <a:pt x="263" y="161"/>
                    </a:lnTo>
                    <a:lnTo>
                      <a:pt x="261" y="163"/>
                    </a:lnTo>
                    <a:lnTo>
                      <a:pt x="260" y="166"/>
                    </a:lnTo>
                    <a:lnTo>
                      <a:pt x="259" y="168"/>
                    </a:lnTo>
                    <a:lnTo>
                      <a:pt x="258" y="170"/>
                    </a:lnTo>
                    <a:lnTo>
                      <a:pt x="257" y="172"/>
                    </a:lnTo>
                    <a:lnTo>
                      <a:pt x="256" y="174"/>
                    </a:lnTo>
                    <a:lnTo>
                      <a:pt x="258" y="172"/>
                    </a:lnTo>
                    <a:lnTo>
                      <a:pt x="259" y="171"/>
                    </a:lnTo>
                    <a:lnTo>
                      <a:pt x="258" y="173"/>
                    </a:lnTo>
                    <a:lnTo>
                      <a:pt x="257" y="175"/>
                    </a:lnTo>
                    <a:lnTo>
                      <a:pt x="256" y="177"/>
                    </a:lnTo>
                    <a:lnTo>
                      <a:pt x="255" y="179"/>
                    </a:lnTo>
                    <a:lnTo>
                      <a:pt x="256" y="179"/>
                    </a:lnTo>
                    <a:lnTo>
                      <a:pt x="257" y="178"/>
                    </a:lnTo>
                    <a:lnTo>
                      <a:pt x="258" y="177"/>
                    </a:lnTo>
                    <a:lnTo>
                      <a:pt x="258" y="176"/>
                    </a:lnTo>
                    <a:lnTo>
                      <a:pt x="259" y="174"/>
                    </a:lnTo>
                    <a:lnTo>
                      <a:pt x="260" y="172"/>
                    </a:lnTo>
                    <a:lnTo>
                      <a:pt x="263" y="171"/>
                    </a:lnTo>
                    <a:lnTo>
                      <a:pt x="264" y="170"/>
                    </a:lnTo>
                    <a:lnTo>
                      <a:pt x="263" y="172"/>
                    </a:lnTo>
                    <a:lnTo>
                      <a:pt x="261" y="174"/>
                    </a:lnTo>
                    <a:lnTo>
                      <a:pt x="260" y="176"/>
                    </a:lnTo>
                    <a:lnTo>
                      <a:pt x="259" y="178"/>
                    </a:lnTo>
                    <a:lnTo>
                      <a:pt x="261" y="176"/>
                    </a:lnTo>
                    <a:lnTo>
                      <a:pt x="263" y="175"/>
                    </a:lnTo>
                    <a:lnTo>
                      <a:pt x="261" y="177"/>
                    </a:lnTo>
                    <a:lnTo>
                      <a:pt x="260" y="179"/>
                    </a:lnTo>
                    <a:lnTo>
                      <a:pt x="263" y="177"/>
                    </a:lnTo>
                    <a:lnTo>
                      <a:pt x="264" y="176"/>
                    </a:lnTo>
                    <a:lnTo>
                      <a:pt x="263" y="178"/>
                    </a:lnTo>
                    <a:lnTo>
                      <a:pt x="263" y="180"/>
                    </a:lnTo>
                    <a:lnTo>
                      <a:pt x="264" y="179"/>
                    </a:lnTo>
                    <a:lnTo>
                      <a:pt x="265" y="177"/>
                    </a:lnTo>
                    <a:lnTo>
                      <a:pt x="268" y="175"/>
                    </a:lnTo>
                    <a:lnTo>
                      <a:pt x="270" y="173"/>
                    </a:lnTo>
                    <a:lnTo>
                      <a:pt x="271" y="172"/>
                    </a:lnTo>
                    <a:lnTo>
                      <a:pt x="270" y="174"/>
                    </a:lnTo>
                    <a:lnTo>
                      <a:pt x="269" y="176"/>
                    </a:lnTo>
                    <a:lnTo>
                      <a:pt x="271" y="174"/>
                    </a:lnTo>
                    <a:lnTo>
                      <a:pt x="272" y="173"/>
                    </a:lnTo>
                    <a:lnTo>
                      <a:pt x="272" y="175"/>
                    </a:lnTo>
                    <a:lnTo>
                      <a:pt x="271" y="177"/>
                    </a:lnTo>
                    <a:lnTo>
                      <a:pt x="269" y="179"/>
                    </a:lnTo>
                    <a:lnTo>
                      <a:pt x="269" y="181"/>
                    </a:lnTo>
                    <a:lnTo>
                      <a:pt x="270" y="180"/>
                    </a:lnTo>
                    <a:lnTo>
                      <a:pt x="272" y="178"/>
                    </a:lnTo>
                    <a:lnTo>
                      <a:pt x="273" y="177"/>
                    </a:lnTo>
                    <a:lnTo>
                      <a:pt x="275" y="176"/>
                    </a:lnTo>
                    <a:lnTo>
                      <a:pt x="274" y="177"/>
                    </a:lnTo>
                    <a:lnTo>
                      <a:pt x="273" y="180"/>
                    </a:lnTo>
                    <a:lnTo>
                      <a:pt x="274" y="178"/>
                    </a:lnTo>
                    <a:lnTo>
                      <a:pt x="276" y="177"/>
                    </a:lnTo>
                    <a:lnTo>
                      <a:pt x="275" y="179"/>
                    </a:lnTo>
                    <a:lnTo>
                      <a:pt x="274" y="181"/>
                    </a:lnTo>
                    <a:lnTo>
                      <a:pt x="275" y="179"/>
                    </a:lnTo>
                    <a:lnTo>
                      <a:pt x="277" y="178"/>
                    </a:lnTo>
                    <a:lnTo>
                      <a:pt x="276" y="180"/>
                    </a:lnTo>
                    <a:lnTo>
                      <a:pt x="275" y="183"/>
                    </a:lnTo>
                    <a:lnTo>
                      <a:pt x="276" y="181"/>
                    </a:lnTo>
                    <a:lnTo>
                      <a:pt x="279" y="179"/>
                    </a:lnTo>
                    <a:lnTo>
                      <a:pt x="280" y="178"/>
                    </a:lnTo>
                    <a:lnTo>
                      <a:pt x="282" y="177"/>
                    </a:lnTo>
                    <a:lnTo>
                      <a:pt x="282" y="177"/>
                    </a:lnTo>
                    <a:lnTo>
                      <a:pt x="281" y="178"/>
                    </a:lnTo>
                    <a:lnTo>
                      <a:pt x="280" y="180"/>
                    </a:lnTo>
                    <a:lnTo>
                      <a:pt x="280" y="181"/>
                    </a:lnTo>
                    <a:lnTo>
                      <a:pt x="277" y="183"/>
                    </a:lnTo>
                    <a:lnTo>
                      <a:pt x="276" y="184"/>
                    </a:lnTo>
                    <a:lnTo>
                      <a:pt x="275" y="186"/>
                    </a:lnTo>
                    <a:lnTo>
                      <a:pt x="274" y="188"/>
                    </a:lnTo>
                    <a:lnTo>
                      <a:pt x="276" y="187"/>
                    </a:lnTo>
                    <a:lnTo>
                      <a:pt x="277" y="185"/>
                    </a:lnTo>
                    <a:lnTo>
                      <a:pt x="276" y="188"/>
                    </a:lnTo>
                    <a:lnTo>
                      <a:pt x="275" y="189"/>
                    </a:lnTo>
                    <a:lnTo>
                      <a:pt x="277" y="188"/>
                    </a:lnTo>
                    <a:lnTo>
                      <a:pt x="279" y="187"/>
                    </a:lnTo>
                    <a:lnTo>
                      <a:pt x="277" y="189"/>
                    </a:lnTo>
                    <a:lnTo>
                      <a:pt x="276" y="191"/>
                    </a:lnTo>
                    <a:lnTo>
                      <a:pt x="279" y="189"/>
                    </a:lnTo>
                    <a:lnTo>
                      <a:pt x="280" y="188"/>
                    </a:lnTo>
                    <a:lnTo>
                      <a:pt x="279" y="190"/>
                    </a:lnTo>
                    <a:lnTo>
                      <a:pt x="277" y="192"/>
                    </a:lnTo>
                    <a:lnTo>
                      <a:pt x="280" y="191"/>
                    </a:lnTo>
                    <a:lnTo>
                      <a:pt x="281" y="189"/>
                    </a:lnTo>
                    <a:lnTo>
                      <a:pt x="282" y="187"/>
                    </a:lnTo>
                    <a:lnTo>
                      <a:pt x="283" y="185"/>
                    </a:lnTo>
                    <a:lnTo>
                      <a:pt x="285" y="184"/>
                    </a:lnTo>
                    <a:lnTo>
                      <a:pt x="286" y="181"/>
                    </a:lnTo>
                    <a:lnTo>
                      <a:pt x="285" y="184"/>
                    </a:lnTo>
                    <a:lnTo>
                      <a:pt x="284" y="186"/>
                    </a:lnTo>
                    <a:lnTo>
                      <a:pt x="283" y="189"/>
                    </a:lnTo>
                    <a:lnTo>
                      <a:pt x="282" y="190"/>
                    </a:lnTo>
                    <a:lnTo>
                      <a:pt x="284" y="189"/>
                    </a:lnTo>
                    <a:lnTo>
                      <a:pt x="285" y="188"/>
                    </a:lnTo>
                    <a:lnTo>
                      <a:pt x="287" y="186"/>
                    </a:lnTo>
                    <a:lnTo>
                      <a:pt x="288" y="185"/>
                    </a:lnTo>
                    <a:lnTo>
                      <a:pt x="287" y="187"/>
                    </a:lnTo>
                    <a:lnTo>
                      <a:pt x="286" y="189"/>
                    </a:lnTo>
                    <a:lnTo>
                      <a:pt x="286" y="189"/>
                    </a:lnTo>
                    <a:lnTo>
                      <a:pt x="285" y="190"/>
                    </a:lnTo>
                    <a:lnTo>
                      <a:pt x="284" y="191"/>
                    </a:lnTo>
                    <a:lnTo>
                      <a:pt x="283" y="192"/>
                    </a:lnTo>
                    <a:lnTo>
                      <a:pt x="283" y="194"/>
                    </a:lnTo>
                    <a:lnTo>
                      <a:pt x="282" y="196"/>
                    </a:lnTo>
                    <a:lnTo>
                      <a:pt x="282" y="195"/>
                    </a:lnTo>
                    <a:lnTo>
                      <a:pt x="283" y="194"/>
                    </a:lnTo>
                    <a:lnTo>
                      <a:pt x="284" y="193"/>
                    </a:lnTo>
                    <a:lnTo>
                      <a:pt x="285" y="193"/>
                    </a:lnTo>
                    <a:lnTo>
                      <a:pt x="286" y="191"/>
                    </a:lnTo>
                    <a:lnTo>
                      <a:pt x="286" y="189"/>
                    </a:lnTo>
                    <a:lnTo>
                      <a:pt x="288" y="187"/>
                    </a:lnTo>
                    <a:lnTo>
                      <a:pt x="289" y="186"/>
                    </a:lnTo>
                    <a:lnTo>
                      <a:pt x="288" y="188"/>
                    </a:lnTo>
                    <a:lnTo>
                      <a:pt x="287" y="190"/>
                    </a:lnTo>
                    <a:lnTo>
                      <a:pt x="289" y="189"/>
                    </a:lnTo>
                    <a:lnTo>
                      <a:pt x="290" y="187"/>
                    </a:lnTo>
                    <a:lnTo>
                      <a:pt x="290" y="189"/>
                    </a:lnTo>
                    <a:lnTo>
                      <a:pt x="289" y="191"/>
                    </a:lnTo>
                    <a:lnTo>
                      <a:pt x="288" y="194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8" y="194"/>
                    </a:lnTo>
                    <a:lnTo>
                      <a:pt x="289" y="193"/>
                    </a:lnTo>
                    <a:lnTo>
                      <a:pt x="290" y="193"/>
                    </a:lnTo>
                    <a:lnTo>
                      <a:pt x="290" y="192"/>
                    </a:lnTo>
                    <a:lnTo>
                      <a:pt x="291" y="191"/>
                    </a:lnTo>
                    <a:lnTo>
                      <a:pt x="291" y="189"/>
                    </a:lnTo>
                    <a:lnTo>
                      <a:pt x="291" y="189"/>
                    </a:lnTo>
                    <a:lnTo>
                      <a:pt x="293" y="187"/>
                    </a:lnTo>
                    <a:lnTo>
                      <a:pt x="294" y="186"/>
                    </a:lnTo>
                    <a:lnTo>
                      <a:pt x="294" y="188"/>
                    </a:lnTo>
                    <a:lnTo>
                      <a:pt x="293" y="190"/>
                    </a:lnTo>
                    <a:lnTo>
                      <a:pt x="292" y="192"/>
                    </a:lnTo>
                    <a:lnTo>
                      <a:pt x="291" y="194"/>
                    </a:lnTo>
                    <a:lnTo>
                      <a:pt x="292" y="193"/>
                    </a:lnTo>
                    <a:lnTo>
                      <a:pt x="294" y="191"/>
                    </a:lnTo>
                    <a:lnTo>
                      <a:pt x="293" y="193"/>
                    </a:lnTo>
                    <a:lnTo>
                      <a:pt x="292" y="195"/>
                    </a:lnTo>
                    <a:lnTo>
                      <a:pt x="293" y="194"/>
                    </a:lnTo>
                    <a:lnTo>
                      <a:pt x="296" y="192"/>
                    </a:lnTo>
                    <a:lnTo>
                      <a:pt x="294" y="194"/>
                    </a:lnTo>
                    <a:lnTo>
                      <a:pt x="293" y="196"/>
                    </a:lnTo>
                    <a:lnTo>
                      <a:pt x="294" y="195"/>
                    </a:lnTo>
                    <a:lnTo>
                      <a:pt x="297" y="194"/>
                    </a:lnTo>
                    <a:lnTo>
                      <a:pt x="298" y="192"/>
                    </a:lnTo>
                    <a:lnTo>
                      <a:pt x="300" y="191"/>
                    </a:lnTo>
                    <a:lnTo>
                      <a:pt x="299" y="191"/>
                    </a:lnTo>
                    <a:lnTo>
                      <a:pt x="299" y="193"/>
                    </a:lnTo>
                    <a:lnTo>
                      <a:pt x="298" y="194"/>
                    </a:lnTo>
                    <a:lnTo>
                      <a:pt x="298" y="195"/>
                    </a:lnTo>
                    <a:lnTo>
                      <a:pt x="296" y="196"/>
                    </a:lnTo>
                    <a:lnTo>
                      <a:pt x="294" y="199"/>
                    </a:lnTo>
                    <a:lnTo>
                      <a:pt x="293" y="201"/>
                    </a:lnTo>
                    <a:lnTo>
                      <a:pt x="292" y="203"/>
                    </a:lnTo>
                    <a:lnTo>
                      <a:pt x="293" y="201"/>
                    </a:lnTo>
                    <a:lnTo>
                      <a:pt x="296" y="200"/>
                    </a:lnTo>
                    <a:lnTo>
                      <a:pt x="298" y="197"/>
                    </a:lnTo>
                    <a:lnTo>
                      <a:pt x="299" y="196"/>
                    </a:lnTo>
                    <a:lnTo>
                      <a:pt x="298" y="199"/>
                    </a:lnTo>
                    <a:lnTo>
                      <a:pt x="297" y="201"/>
                    </a:lnTo>
                    <a:lnTo>
                      <a:pt x="294" y="205"/>
                    </a:lnTo>
                    <a:lnTo>
                      <a:pt x="293" y="207"/>
                    </a:lnTo>
                    <a:lnTo>
                      <a:pt x="291" y="208"/>
                    </a:lnTo>
                    <a:lnTo>
                      <a:pt x="292" y="206"/>
                    </a:lnTo>
                    <a:lnTo>
                      <a:pt x="293" y="204"/>
                    </a:lnTo>
                    <a:lnTo>
                      <a:pt x="292" y="205"/>
                    </a:lnTo>
                    <a:lnTo>
                      <a:pt x="290" y="207"/>
                    </a:lnTo>
                    <a:lnTo>
                      <a:pt x="290" y="207"/>
                    </a:lnTo>
                    <a:lnTo>
                      <a:pt x="289" y="209"/>
                    </a:lnTo>
                    <a:lnTo>
                      <a:pt x="289" y="210"/>
                    </a:lnTo>
                    <a:lnTo>
                      <a:pt x="288" y="211"/>
                    </a:lnTo>
                    <a:lnTo>
                      <a:pt x="290" y="209"/>
                    </a:lnTo>
                    <a:lnTo>
                      <a:pt x="291" y="208"/>
                    </a:lnTo>
                    <a:lnTo>
                      <a:pt x="290" y="210"/>
                    </a:lnTo>
                    <a:lnTo>
                      <a:pt x="290" y="212"/>
                    </a:lnTo>
                    <a:lnTo>
                      <a:pt x="291" y="211"/>
                    </a:lnTo>
                    <a:lnTo>
                      <a:pt x="292" y="209"/>
                    </a:lnTo>
                    <a:lnTo>
                      <a:pt x="293" y="207"/>
                    </a:lnTo>
                    <a:lnTo>
                      <a:pt x="294" y="205"/>
                    </a:lnTo>
                    <a:lnTo>
                      <a:pt x="297" y="204"/>
                    </a:lnTo>
                    <a:lnTo>
                      <a:pt x="298" y="202"/>
                    </a:lnTo>
                    <a:lnTo>
                      <a:pt x="300" y="201"/>
                    </a:lnTo>
                    <a:lnTo>
                      <a:pt x="301" y="200"/>
                    </a:lnTo>
                    <a:lnTo>
                      <a:pt x="300" y="201"/>
                    </a:lnTo>
                    <a:lnTo>
                      <a:pt x="299" y="204"/>
                    </a:lnTo>
                    <a:lnTo>
                      <a:pt x="301" y="202"/>
                    </a:lnTo>
                    <a:lnTo>
                      <a:pt x="302" y="201"/>
                    </a:lnTo>
                    <a:lnTo>
                      <a:pt x="304" y="199"/>
                    </a:lnTo>
                    <a:lnTo>
                      <a:pt x="305" y="197"/>
                    </a:lnTo>
                    <a:lnTo>
                      <a:pt x="304" y="200"/>
                    </a:lnTo>
                    <a:lnTo>
                      <a:pt x="303" y="202"/>
                    </a:lnTo>
                    <a:lnTo>
                      <a:pt x="302" y="204"/>
                    </a:lnTo>
                    <a:lnTo>
                      <a:pt x="302" y="206"/>
                    </a:lnTo>
                    <a:lnTo>
                      <a:pt x="303" y="205"/>
                    </a:lnTo>
                    <a:lnTo>
                      <a:pt x="304" y="203"/>
                    </a:lnTo>
                    <a:lnTo>
                      <a:pt x="306" y="202"/>
                    </a:lnTo>
                    <a:lnTo>
                      <a:pt x="307" y="201"/>
                    </a:lnTo>
                    <a:lnTo>
                      <a:pt x="306" y="202"/>
                    </a:lnTo>
                    <a:lnTo>
                      <a:pt x="306" y="204"/>
                    </a:lnTo>
                    <a:lnTo>
                      <a:pt x="307" y="203"/>
                    </a:lnTo>
                    <a:lnTo>
                      <a:pt x="308" y="202"/>
                    </a:lnTo>
                    <a:lnTo>
                      <a:pt x="308" y="204"/>
                    </a:lnTo>
                    <a:lnTo>
                      <a:pt x="307" y="206"/>
                    </a:lnTo>
                    <a:lnTo>
                      <a:pt x="308" y="204"/>
                    </a:lnTo>
                    <a:lnTo>
                      <a:pt x="310" y="203"/>
                    </a:lnTo>
                    <a:lnTo>
                      <a:pt x="309" y="205"/>
                    </a:lnTo>
                    <a:lnTo>
                      <a:pt x="308" y="207"/>
                    </a:lnTo>
                    <a:lnTo>
                      <a:pt x="309" y="206"/>
                    </a:lnTo>
                    <a:lnTo>
                      <a:pt x="312" y="204"/>
                    </a:lnTo>
                    <a:lnTo>
                      <a:pt x="310" y="206"/>
                    </a:lnTo>
                    <a:lnTo>
                      <a:pt x="309" y="208"/>
                    </a:lnTo>
                    <a:lnTo>
                      <a:pt x="307" y="210"/>
                    </a:lnTo>
                    <a:lnTo>
                      <a:pt x="306" y="211"/>
                    </a:lnTo>
                    <a:lnTo>
                      <a:pt x="305" y="212"/>
                    </a:lnTo>
                    <a:lnTo>
                      <a:pt x="305" y="213"/>
                    </a:lnTo>
                    <a:lnTo>
                      <a:pt x="304" y="214"/>
                    </a:lnTo>
                    <a:lnTo>
                      <a:pt x="304" y="216"/>
                    </a:lnTo>
                    <a:lnTo>
                      <a:pt x="304" y="216"/>
                    </a:lnTo>
                    <a:lnTo>
                      <a:pt x="305" y="214"/>
                    </a:lnTo>
                    <a:lnTo>
                      <a:pt x="306" y="213"/>
                    </a:lnTo>
                    <a:lnTo>
                      <a:pt x="307" y="212"/>
                    </a:lnTo>
                    <a:lnTo>
                      <a:pt x="308" y="210"/>
                    </a:lnTo>
                    <a:lnTo>
                      <a:pt x="309" y="208"/>
                    </a:lnTo>
                    <a:lnTo>
                      <a:pt x="310" y="207"/>
                    </a:lnTo>
                    <a:lnTo>
                      <a:pt x="313" y="205"/>
                    </a:lnTo>
                    <a:lnTo>
                      <a:pt x="312" y="207"/>
                    </a:lnTo>
                    <a:lnTo>
                      <a:pt x="310" y="209"/>
                    </a:lnTo>
                    <a:lnTo>
                      <a:pt x="312" y="208"/>
                    </a:lnTo>
                    <a:lnTo>
                      <a:pt x="314" y="207"/>
                    </a:lnTo>
                    <a:lnTo>
                      <a:pt x="315" y="205"/>
                    </a:lnTo>
                    <a:lnTo>
                      <a:pt x="317" y="204"/>
                    </a:lnTo>
                    <a:lnTo>
                      <a:pt x="316" y="206"/>
                    </a:lnTo>
                    <a:lnTo>
                      <a:pt x="315" y="208"/>
                    </a:lnTo>
                    <a:lnTo>
                      <a:pt x="313" y="212"/>
                    </a:lnTo>
                    <a:lnTo>
                      <a:pt x="310" y="217"/>
                    </a:lnTo>
                    <a:lnTo>
                      <a:pt x="309" y="219"/>
                    </a:lnTo>
                    <a:lnTo>
                      <a:pt x="308" y="221"/>
                    </a:lnTo>
                    <a:lnTo>
                      <a:pt x="310" y="220"/>
                    </a:lnTo>
                    <a:lnTo>
                      <a:pt x="312" y="218"/>
                    </a:lnTo>
                    <a:lnTo>
                      <a:pt x="315" y="214"/>
                    </a:lnTo>
                    <a:lnTo>
                      <a:pt x="318" y="212"/>
                    </a:lnTo>
                    <a:lnTo>
                      <a:pt x="320" y="210"/>
                    </a:lnTo>
                    <a:lnTo>
                      <a:pt x="321" y="209"/>
                    </a:lnTo>
                    <a:lnTo>
                      <a:pt x="320" y="211"/>
                    </a:lnTo>
                    <a:lnTo>
                      <a:pt x="319" y="213"/>
                    </a:lnTo>
                    <a:lnTo>
                      <a:pt x="318" y="216"/>
                    </a:lnTo>
                    <a:lnTo>
                      <a:pt x="317" y="218"/>
                    </a:lnTo>
                    <a:lnTo>
                      <a:pt x="319" y="217"/>
                    </a:lnTo>
                    <a:lnTo>
                      <a:pt x="320" y="214"/>
                    </a:lnTo>
                    <a:lnTo>
                      <a:pt x="322" y="212"/>
                    </a:lnTo>
                    <a:lnTo>
                      <a:pt x="323" y="211"/>
                    </a:lnTo>
                    <a:lnTo>
                      <a:pt x="323" y="213"/>
                    </a:lnTo>
                    <a:lnTo>
                      <a:pt x="321" y="216"/>
                    </a:lnTo>
                    <a:lnTo>
                      <a:pt x="321" y="218"/>
                    </a:lnTo>
                    <a:lnTo>
                      <a:pt x="320" y="220"/>
                    </a:lnTo>
                    <a:lnTo>
                      <a:pt x="319" y="222"/>
                    </a:lnTo>
                    <a:lnTo>
                      <a:pt x="318" y="224"/>
                    </a:lnTo>
                    <a:lnTo>
                      <a:pt x="319" y="223"/>
                    </a:lnTo>
                    <a:lnTo>
                      <a:pt x="321" y="221"/>
                    </a:lnTo>
                    <a:lnTo>
                      <a:pt x="320" y="223"/>
                    </a:lnTo>
                    <a:lnTo>
                      <a:pt x="319" y="225"/>
                    </a:lnTo>
                    <a:lnTo>
                      <a:pt x="318" y="228"/>
                    </a:lnTo>
                    <a:lnTo>
                      <a:pt x="317" y="229"/>
                    </a:lnTo>
                    <a:lnTo>
                      <a:pt x="318" y="229"/>
                    </a:lnTo>
                    <a:lnTo>
                      <a:pt x="319" y="228"/>
                    </a:lnTo>
                    <a:lnTo>
                      <a:pt x="320" y="227"/>
                    </a:lnTo>
                    <a:lnTo>
                      <a:pt x="320" y="227"/>
                    </a:lnTo>
                    <a:lnTo>
                      <a:pt x="321" y="225"/>
                    </a:lnTo>
                    <a:lnTo>
                      <a:pt x="322" y="223"/>
                    </a:lnTo>
                    <a:lnTo>
                      <a:pt x="323" y="221"/>
                    </a:lnTo>
                    <a:lnTo>
                      <a:pt x="325" y="220"/>
                    </a:lnTo>
                    <a:lnTo>
                      <a:pt x="324" y="222"/>
                    </a:lnTo>
                    <a:lnTo>
                      <a:pt x="323" y="224"/>
                    </a:lnTo>
                    <a:lnTo>
                      <a:pt x="322" y="226"/>
                    </a:lnTo>
                    <a:lnTo>
                      <a:pt x="321" y="228"/>
                    </a:lnTo>
                    <a:lnTo>
                      <a:pt x="323" y="227"/>
                    </a:lnTo>
                    <a:lnTo>
                      <a:pt x="324" y="225"/>
                    </a:lnTo>
                    <a:lnTo>
                      <a:pt x="325" y="223"/>
                    </a:lnTo>
                    <a:lnTo>
                      <a:pt x="326" y="221"/>
                    </a:lnTo>
                    <a:lnTo>
                      <a:pt x="327" y="220"/>
                    </a:lnTo>
                    <a:lnTo>
                      <a:pt x="330" y="218"/>
                    </a:lnTo>
                    <a:lnTo>
                      <a:pt x="329" y="220"/>
                    </a:lnTo>
                    <a:lnTo>
                      <a:pt x="327" y="222"/>
                    </a:lnTo>
                    <a:lnTo>
                      <a:pt x="329" y="221"/>
                    </a:lnTo>
                    <a:lnTo>
                      <a:pt x="331" y="220"/>
                    </a:lnTo>
                    <a:lnTo>
                      <a:pt x="330" y="222"/>
                    </a:lnTo>
                    <a:lnTo>
                      <a:pt x="329" y="224"/>
                    </a:lnTo>
                    <a:lnTo>
                      <a:pt x="327" y="225"/>
                    </a:lnTo>
                    <a:lnTo>
                      <a:pt x="325" y="226"/>
                    </a:lnTo>
                    <a:lnTo>
                      <a:pt x="324" y="228"/>
                    </a:lnTo>
                    <a:lnTo>
                      <a:pt x="323" y="230"/>
                    </a:lnTo>
                    <a:lnTo>
                      <a:pt x="322" y="233"/>
                    </a:lnTo>
                    <a:lnTo>
                      <a:pt x="322" y="235"/>
                    </a:lnTo>
                    <a:lnTo>
                      <a:pt x="320" y="239"/>
                    </a:lnTo>
                    <a:lnTo>
                      <a:pt x="321" y="238"/>
                    </a:lnTo>
                    <a:lnTo>
                      <a:pt x="323" y="237"/>
                    </a:lnTo>
                    <a:lnTo>
                      <a:pt x="324" y="235"/>
                    </a:lnTo>
                    <a:lnTo>
                      <a:pt x="324" y="233"/>
                    </a:lnTo>
                    <a:lnTo>
                      <a:pt x="325" y="230"/>
                    </a:lnTo>
                    <a:lnTo>
                      <a:pt x="326" y="228"/>
                    </a:lnTo>
                    <a:lnTo>
                      <a:pt x="329" y="226"/>
                    </a:lnTo>
                    <a:lnTo>
                      <a:pt x="330" y="225"/>
                    </a:lnTo>
                    <a:lnTo>
                      <a:pt x="333" y="222"/>
                    </a:lnTo>
                    <a:lnTo>
                      <a:pt x="332" y="224"/>
                    </a:lnTo>
                    <a:lnTo>
                      <a:pt x="331" y="226"/>
                    </a:lnTo>
                    <a:lnTo>
                      <a:pt x="330" y="227"/>
                    </a:lnTo>
                    <a:lnTo>
                      <a:pt x="327" y="229"/>
                    </a:lnTo>
                    <a:lnTo>
                      <a:pt x="326" y="231"/>
                    </a:lnTo>
                    <a:lnTo>
                      <a:pt x="326" y="234"/>
                    </a:lnTo>
                    <a:lnTo>
                      <a:pt x="326" y="233"/>
                    </a:lnTo>
                    <a:lnTo>
                      <a:pt x="327" y="233"/>
                    </a:lnTo>
                    <a:lnTo>
                      <a:pt x="329" y="231"/>
                    </a:lnTo>
                    <a:lnTo>
                      <a:pt x="329" y="230"/>
                    </a:lnTo>
                    <a:lnTo>
                      <a:pt x="330" y="229"/>
                    </a:lnTo>
                    <a:lnTo>
                      <a:pt x="330" y="228"/>
                    </a:lnTo>
                    <a:lnTo>
                      <a:pt x="331" y="227"/>
                    </a:lnTo>
                    <a:lnTo>
                      <a:pt x="331" y="226"/>
                    </a:lnTo>
                    <a:lnTo>
                      <a:pt x="333" y="225"/>
                    </a:lnTo>
                    <a:lnTo>
                      <a:pt x="334" y="223"/>
                    </a:lnTo>
                    <a:lnTo>
                      <a:pt x="333" y="225"/>
                    </a:lnTo>
                    <a:lnTo>
                      <a:pt x="332" y="227"/>
                    </a:lnTo>
                    <a:lnTo>
                      <a:pt x="331" y="229"/>
                    </a:lnTo>
                    <a:lnTo>
                      <a:pt x="331" y="231"/>
                    </a:lnTo>
                    <a:lnTo>
                      <a:pt x="332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6" y="226"/>
                    </a:lnTo>
                    <a:lnTo>
                      <a:pt x="336" y="228"/>
                    </a:lnTo>
                    <a:lnTo>
                      <a:pt x="335" y="230"/>
                    </a:lnTo>
                    <a:lnTo>
                      <a:pt x="336" y="228"/>
                    </a:lnTo>
                    <a:lnTo>
                      <a:pt x="337" y="227"/>
                    </a:lnTo>
                    <a:lnTo>
                      <a:pt x="337" y="229"/>
                    </a:lnTo>
                    <a:lnTo>
                      <a:pt x="336" y="231"/>
                    </a:lnTo>
                    <a:lnTo>
                      <a:pt x="337" y="230"/>
                    </a:lnTo>
                    <a:lnTo>
                      <a:pt x="339" y="228"/>
                    </a:lnTo>
                    <a:lnTo>
                      <a:pt x="338" y="230"/>
                    </a:lnTo>
                    <a:lnTo>
                      <a:pt x="337" y="233"/>
                    </a:lnTo>
                    <a:lnTo>
                      <a:pt x="338" y="231"/>
                    </a:lnTo>
                    <a:lnTo>
                      <a:pt x="340" y="229"/>
                    </a:lnTo>
                    <a:lnTo>
                      <a:pt x="341" y="228"/>
                    </a:lnTo>
                    <a:lnTo>
                      <a:pt x="343" y="227"/>
                    </a:lnTo>
                    <a:lnTo>
                      <a:pt x="342" y="227"/>
                    </a:lnTo>
                    <a:lnTo>
                      <a:pt x="342" y="229"/>
                    </a:lnTo>
                    <a:lnTo>
                      <a:pt x="341" y="230"/>
                    </a:lnTo>
                    <a:lnTo>
                      <a:pt x="341" y="231"/>
                    </a:lnTo>
                    <a:lnTo>
                      <a:pt x="340" y="231"/>
                    </a:lnTo>
                    <a:lnTo>
                      <a:pt x="339" y="233"/>
                    </a:lnTo>
                    <a:lnTo>
                      <a:pt x="338" y="234"/>
                    </a:lnTo>
                    <a:lnTo>
                      <a:pt x="338" y="234"/>
                    </a:lnTo>
                    <a:lnTo>
                      <a:pt x="337" y="236"/>
                    </a:lnTo>
                    <a:lnTo>
                      <a:pt x="336" y="238"/>
                    </a:lnTo>
                    <a:lnTo>
                      <a:pt x="337" y="237"/>
                    </a:lnTo>
                    <a:lnTo>
                      <a:pt x="339" y="236"/>
                    </a:lnTo>
                    <a:lnTo>
                      <a:pt x="340" y="234"/>
                    </a:lnTo>
                    <a:lnTo>
                      <a:pt x="342" y="233"/>
                    </a:lnTo>
                    <a:lnTo>
                      <a:pt x="343" y="230"/>
                    </a:lnTo>
                    <a:lnTo>
                      <a:pt x="346" y="229"/>
                    </a:lnTo>
                    <a:lnTo>
                      <a:pt x="344" y="231"/>
                    </a:lnTo>
                    <a:lnTo>
                      <a:pt x="343" y="234"/>
                    </a:lnTo>
                    <a:lnTo>
                      <a:pt x="341" y="238"/>
                    </a:lnTo>
                    <a:lnTo>
                      <a:pt x="340" y="240"/>
                    </a:lnTo>
                    <a:lnTo>
                      <a:pt x="339" y="242"/>
                    </a:lnTo>
                    <a:lnTo>
                      <a:pt x="341" y="241"/>
                    </a:lnTo>
                    <a:lnTo>
                      <a:pt x="342" y="239"/>
                    </a:lnTo>
                    <a:lnTo>
                      <a:pt x="346" y="237"/>
                    </a:lnTo>
                    <a:lnTo>
                      <a:pt x="348" y="235"/>
                    </a:lnTo>
                    <a:lnTo>
                      <a:pt x="349" y="234"/>
                    </a:lnTo>
                    <a:lnTo>
                      <a:pt x="348" y="236"/>
                    </a:lnTo>
                    <a:lnTo>
                      <a:pt x="347" y="238"/>
                    </a:lnTo>
                    <a:lnTo>
                      <a:pt x="346" y="240"/>
                    </a:lnTo>
                    <a:lnTo>
                      <a:pt x="344" y="242"/>
                    </a:lnTo>
                    <a:lnTo>
                      <a:pt x="343" y="244"/>
                    </a:lnTo>
                    <a:lnTo>
                      <a:pt x="343" y="246"/>
                    </a:lnTo>
                    <a:lnTo>
                      <a:pt x="344" y="244"/>
                    </a:lnTo>
                    <a:lnTo>
                      <a:pt x="347" y="243"/>
                    </a:lnTo>
                    <a:lnTo>
                      <a:pt x="346" y="245"/>
                    </a:lnTo>
                    <a:lnTo>
                      <a:pt x="344" y="247"/>
                    </a:lnTo>
                    <a:lnTo>
                      <a:pt x="346" y="246"/>
                    </a:lnTo>
                    <a:lnTo>
                      <a:pt x="348" y="244"/>
                    </a:lnTo>
                    <a:lnTo>
                      <a:pt x="349" y="242"/>
                    </a:lnTo>
                    <a:lnTo>
                      <a:pt x="349" y="240"/>
                    </a:lnTo>
                    <a:lnTo>
                      <a:pt x="351" y="239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39"/>
                    </a:lnTo>
                    <a:lnTo>
                      <a:pt x="351" y="241"/>
                    </a:lnTo>
                    <a:lnTo>
                      <a:pt x="351" y="241"/>
                    </a:lnTo>
                    <a:lnTo>
                      <a:pt x="349" y="243"/>
                    </a:lnTo>
                    <a:lnTo>
                      <a:pt x="348" y="244"/>
                    </a:lnTo>
                    <a:lnTo>
                      <a:pt x="347" y="246"/>
                    </a:lnTo>
                    <a:lnTo>
                      <a:pt x="346" y="248"/>
                    </a:lnTo>
                    <a:lnTo>
                      <a:pt x="347" y="247"/>
                    </a:lnTo>
                    <a:lnTo>
                      <a:pt x="349" y="245"/>
                    </a:lnTo>
                    <a:lnTo>
                      <a:pt x="350" y="244"/>
                    </a:lnTo>
                    <a:lnTo>
                      <a:pt x="352" y="243"/>
                    </a:lnTo>
                    <a:lnTo>
                      <a:pt x="352" y="242"/>
                    </a:lnTo>
                    <a:lnTo>
                      <a:pt x="353" y="241"/>
                    </a:lnTo>
                    <a:lnTo>
                      <a:pt x="353" y="239"/>
                    </a:lnTo>
                    <a:lnTo>
                      <a:pt x="353" y="239"/>
                    </a:lnTo>
                    <a:lnTo>
                      <a:pt x="355" y="237"/>
                    </a:lnTo>
                    <a:lnTo>
                      <a:pt x="356" y="236"/>
                    </a:lnTo>
                    <a:lnTo>
                      <a:pt x="356" y="238"/>
                    </a:lnTo>
                    <a:lnTo>
                      <a:pt x="355" y="240"/>
                    </a:lnTo>
                    <a:lnTo>
                      <a:pt x="354" y="242"/>
                    </a:lnTo>
                    <a:lnTo>
                      <a:pt x="353" y="244"/>
                    </a:lnTo>
                    <a:lnTo>
                      <a:pt x="354" y="243"/>
                    </a:lnTo>
                    <a:lnTo>
                      <a:pt x="356" y="241"/>
                    </a:lnTo>
                    <a:lnTo>
                      <a:pt x="355" y="243"/>
                    </a:lnTo>
                    <a:lnTo>
                      <a:pt x="354" y="245"/>
                    </a:lnTo>
                    <a:lnTo>
                      <a:pt x="353" y="247"/>
                    </a:lnTo>
                    <a:lnTo>
                      <a:pt x="352" y="250"/>
                    </a:lnTo>
                    <a:lnTo>
                      <a:pt x="353" y="248"/>
                    </a:lnTo>
                    <a:lnTo>
                      <a:pt x="355" y="246"/>
                    </a:lnTo>
                    <a:lnTo>
                      <a:pt x="358" y="244"/>
                    </a:lnTo>
                    <a:lnTo>
                      <a:pt x="359" y="242"/>
                    </a:lnTo>
                    <a:lnTo>
                      <a:pt x="362" y="241"/>
                    </a:lnTo>
                    <a:lnTo>
                      <a:pt x="362" y="241"/>
                    </a:lnTo>
                    <a:lnTo>
                      <a:pt x="360" y="243"/>
                    </a:lnTo>
                    <a:lnTo>
                      <a:pt x="359" y="244"/>
                    </a:lnTo>
                    <a:lnTo>
                      <a:pt x="359" y="245"/>
                    </a:lnTo>
                    <a:lnTo>
                      <a:pt x="358" y="245"/>
                    </a:lnTo>
                    <a:lnTo>
                      <a:pt x="357" y="246"/>
                    </a:lnTo>
                    <a:lnTo>
                      <a:pt x="357" y="247"/>
                    </a:lnTo>
                    <a:lnTo>
                      <a:pt x="356" y="248"/>
                    </a:lnTo>
                    <a:lnTo>
                      <a:pt x="355" y="251"/>
                    </a:lnTo>
                    <a:lnTo>
                      <a:pt x="354" y="253"/>
                    </a:lnTo>
                    <a:lnTo>
                      <a:pt x="356" y="251"/>
                    </a:lnTo>
                    <a:lnTo>
                      <a:pt x="357" y="250"/>
                    </a:lnTo>
                    <a:lnTo>
                      <a:pt x="359" y="247"/>
                    </a:lnTo>
                    <a:lnTo>
                      <a:pt x="360" y="246"/>
                    </a:lnTo>
                    <a:lnTo>
                      <a:pt x="363" y="245"/>
                    </a:lnTo>
                    <a:lnTo>
                      <a:pt x="364" y="243"/>
                    </a:lnTo>
                    <a:lnTo>
                      <a:pt x="363" y="245"/>
                    </a:lnTo>
                    <a:lnTo>
                      <a:pt x="362" y="247"/>
                    </a:lnTo>
                    <a:lnTo>
                      <a:pt x="364" y="246"/>
                    </a:lnTo>
                    <a:lnTo>
                      <a:pt x="365" y="244"/>
                    </a:lnTo>
                    <a:lnTo>
                      <a:pt x="364" y="246"/>
                    </a:lnTo>
                    <a:lnTo>
                      <a:pt x="363" y="248"/>
                    </a:lnTo>
                    <a:lnTo>
                      <a:pt x="362" y="252"/>
                    </a:lnTo>
                    <a:lnTo>
                      <a:pt x="362" y="254"/>
                    </a:lnTo>
                    <a:lnTo>
                      <a:pt x="360" y="256"/>
                    </a:lnTo>
                    <a:lnTo>
                      <a:pt x="359" y="258"/>
                    </a:lnTo>
                    <a:lnTo>
                      <a:pt x="360" y="256"/>
                    </a:lnTo>
                    <a:lnTo>
                      <a:pt x="363" y="255"/>
                    </a:lnTo>
                    <a:lnTo>
                      <a:pt x="362" y="257"/>
                    </a:lnTo>
                    <a:lnTo>
                      <a:pt x="360" y="259"/>
                    </a:lnTo>
                    <a:lnTo>
                      <a:pt x="362" y="257"/>
                    </a:lnTo>
                    <a:lnTo>
                      <a:pt x="364" y="256"/>
                    </a:lnTo>
                    <a:lnTo>
                      <a:pt x="363" y="258"/>
                    </a:lnTo>
                    <a:lnTo>
                      <a:pt x="362" y="260"/>
                    </a:lnTo>
                    <a:lnTo>
                      <a:pt x="363" y="259"/>
                    </a:lnTo>
                    <a:lnTo>
                      <a:pt x="365" y="257"/>
                    </a:lnTo>
                    <a:lnTo>
                      <a:pt x="366" y="255"/>
                    </a:lnTo>
                    <a:lnTo>
                      <a:pt x="367" y="253"/>
                    </a:lnTo>
                    <a:lnTo>
                      <a:pt x="368" y="252"/>
                    </a:lnTo>
                    <a:lnTo>
                      <a:pt x="370" y="250"/>
                    </a:lnTo>
                    <a:lnTo>
                      <a:pt x="369" y="252"/>
                    </a:lnTo>
                    <a:lnTo>
                      <a:pt x="368" y="254"/>
                    </a:lnTo>
                    <a:lnTo>
                      <a:pt x="369" y="253"/>
                    </a:lnTo>
                    <a:lnTo>
                      <a:pt x="371" y="252"/>
                    </a:lnTo>
                    <a:lnTo>
                      <a:pt x="370" y="252"/>
                    </a:lnTo>
                    <a:lnTo>
                      <a:pt x="370" y="254"/>
                    </a:lnTo>
                    <a:lnTo>
                      <a:pt x="369" y="255"/>
                    </a:lnTo>
                    <a:lnTo>
                      <a:pt x="369" y="256"/>
                    </a:lnTo>
                    <a:lnTo>
                      <a:pt x="368" y="256"/>
                    </a:lnTo>
                    <a:lnTo>
                      <a:pt x="367" y="257"/>
                    </a:lnTo>
                    <a:lnTo>
                      <a:pt x="366" y="258"/>
                    </a:lnTo>
                    <a:lnTo>
                      <a:pt x="366" y="258"/>
                    </a:lnTo>
                    <a:lnTo>
                      <a:pt x="365" y="260"/>
                    </a:lnTo>
                    <a:lnTo>
                      <a:pt x="364" y="262"/>
                    </a:lnTo>
                    <a:lnTo>
                      <a:pt x="366" y="261"/>
                    </a:lnTo>
                    <a:lnTo>
                      <a:pt x="367" y="260"/>
                    </a:lnTo>
                    <a:lnTo>
                      <a:pt x="368" y="258"/>
                    </a:lnTo>
                    <a:lnTo>
                      <a:pt x="370" y="257"/>
                    </a:lnTo>
                    <a:lnTo>
                      <a:pt x="372" y="255"/>
                    </a:lnTo>
                    <a:lnTo>
                      <a:pt x="373" y="254"/>
                    </a:lnTo>
                    <a:lnTo>
                      <a:pt x="372" y="256"/>
                    </a:lnTo>
                    <a:lnTo>
                      <a:pt x="371" y="258"/>
                    </a:lnTo>
                    <a:lnTo>
                      <a:pt x="373" y="257"/>
                    </a:lnTo>
                    <a:lnTo>
                      <a:pt x="374" y="255"/>
                    </a:lnTo>
                    <a:lnTo>
                      <a:pt x="373" y="257"/>
                    </a:lnTo>
                    <a:lnTo>
                      <a:pt x="372" y="259"/>
                    </a:lnTo>
                    <a:lnTo>
                      <a:pt x="374" y="258"/>
                    </a:lnTo>
                    <a:lnTo>
                      <a:pt x="375" y="256"/>
                    </a:lnTo>
                    <a:lnTo>
                      <a:pt x="374" y="258"/>
                    </a:lnTo>
                    <a:lnTo>
                      <a:pt x="373" y="260"/>
                    </a:lnTo>
                    <a:lnTo>
                      <a:pt x="375" y="259"/>
                    </a:lnTo>
                    <a:lnTo>
                      <a:pt x="376" y="258"/>
                    </a:lnTo>
                    <a:lnTo>
                      <a:pt x="375" y="260"/>
                    </a:lnTo>
                    <a:lnTo>
                      <a:pt x="374" y="262"/>
                    </a:lnTo>
                    <a:lnTo>
                      <a:pt x="373" y="263"/>
                    </a:lnTo>
                    <a:lnTo>
                      <a:pt x="372" y="266"/>
                    </a:lnTo>
                    <a:lnTo>
                      <a:pt x="371" y="268"/>
                    </a:lnTo>
                    <a:lnTo>
                      <a:pt x="370" y="270"/>
                    </a:lnTo>
                    <a:lnTo>
                      <a:pt x="371" y="268"/>
                    </a:lnTo>
                    <a:lnTo>
                      <a:pt x="373" y="267"/>
                    </a:lnTo>
                    <a:lnTo>
                      <a:pt x="376" y="263"/>
                    </a:lnTo>
                    <a:lnTo>
                      <a:pt x="377" y="261"/>
                    </a:lnTo>
                    <a:lnTo>
                      <a:pt x="379" y="260"/>
                    </a:lnTo>
                    <a:lnTo>
                      <a:pt x="379" y="262"/>
                    </a:lnTo>
                    <a:lnTo>
                      <a:pt x="377" y="264"/>
                    </a:lnTo>
                    <a:lnTo>
                      <a:pt x="379" y="263"/>
                    </a:lnTo>
                    <a:lnTo>
                      <a:pt x="381" y="261"/>
                    </a:lnTo>
                    <a:lnTo>
                      <a:pt x="380" y="263"/>
                    </a:lnTo>
                    <a:lnTo>
                      <a:pt x="379" y="266"/>
                    </a:lnTo>
                    <a:lnTo>
                      <a:pt x="376" y="268"/>
                    </a:lnTo>
                    <a:lnTo>
                      <a:pt x="375" y="269"/>
                    </a:lnTo>
                    <a:lnTo>
                      <a:pt x="375" y="270"/>
                    </a:lnTo>
                    <a:lnTo>
                      <a:pt x="374" y="271"/>
                    </a:lnTo>
                    <a:lnTo>
                      <a:pt x="373" y="273"/>
                    </a:lnTo>
                    <a:lnTo>
                      <a:pt x="373" y="273"/>
                    </a:lnTo>
                    <a:lnTo>
                      <a:pt x="374" y="272"/>
                    </a:lnTo>
                    <a:lnTo>
                      <a:pt x="376" y="270"/>
                    </a:lnTo>
                    <a:lnTo>
                      <a:pt x="377" y="269"/>
                    </a:lnTo>
                    <a:lnTo>
                      <a:pt x="380" y="268"/>
                    </a:lnTo>
                    <a:lnTo>
                      <a:pt x="381" y="266"/>
                    </a:lnTo>
                    <a:lnTo>
                      <a:pt x="383" y="264"/>
                    </a:lnTo>
                    <a:lnTo>
                      <a:pt x="382" y="267"/>
                    </a:lnTo>
                    <a:lnTo>
                      <a:pt x="381" y="269"/>
                    </a:lnTo>
                    <a:lnTo>
                      <a:pt x="382" y="267"/>
                    </a:lnTo>
                    <a:lnTo>
                      <a:pt x="384" y="266"/>
                    </a:lnTo>
                    <a:lnTo>
                      <a:pt x="383" y="268"/>
                    </a:lnTo>
                    <a:lnTo>
                      <a:pt x="382" y="270"/>
                    </a:lnTo>
                    <a:lnTo>
                      <a:pt x="384" y="269"/>
                    </a:lnTo>
                    <a:lnTo>
                      <a:pt x="385" y="267"/>
                    </a:lnTo>
                    <a:lnTo>
                      <a:pt x="384" y="269"/>
                    </a:lnTo>
                    <a:lnTo>
                      <a:pt x="383" y="271"/>
                    </a:lnTo>
                    <a:lnTo>
                      <a:pt x="382" y="273"/>
                    </a:lnTo>
                    <a:lnTo>
                      <a:pt x="380" y="274"/>
                    </a:lnTo>
                    <a:lnTo>
                      <a:pt x="380" y="275"/>
                    </a:lnTo>
                    <a:lnTo>
                      <a:pt x="379" y="276"/>
                    </a:lnTo>
                    <a:lnTo>
                      <a:pt x="379" y="277"/>
                    </a:lnTo>
                    <a:lnTo>
                      <a:pt x="379" y="278"/>
                    </a:lnTo>
                    <a:lnTo>
                      <a:pt x="380" y="277"/>
                    </a:lnTo>
                    <a:lnTo>
                      <a:pt x="381" y="275"/>
                    </a:lnTo>
                    <a:lnTo>
                      <a:pt x="383" y="274"/>
                    </a:lnTo>
                    <a:lnTo>
                      <a:pt x="384" y="272"/>
                    </a:lnTo>
                    <a:lnTo>
                      <a:pt x="383" y="275"/>
                    </a:lnTo>
                    <a:lnTo>
                      <a:pt x="383" y="276"/>
                    </a:lnTo>
                    <a:lnTo>
                      <a:pt x="384" y="275"/>
                    </a:lnTo>
                    <a:lnTo>
                      <a:pt x="385" y="274"/>
                    </a:lnTo>
                    <a:lnTo>
                      <a:pt x="386" y="273"/>
                    </a:lnTo>
                    <a:lnTo>
                      <a:pt x="386" y="272"/>
                    </a:lnTo>
                    <a:lnTo>
                      <a:pt x="387" y="270"/>
                    </a:lnTo>
                    <a:lnTo>
                      <a:pt x="387" y="270"/>
                    </a:lnTo>
                    <a:lnTo>
                      <a:pt x="389" y="268"/>
                    </a:lnTo>
                    <a:lnTo>
                      <a:pt x="390" y="267"/>
                    </a:lnTo>
                    <a:lnTo>
                      <a:pt x="389" y="269"/>
                    </a:lnTo>
                    <a:lnTo>
                      <a:pt x="388" y="271"/>
                    </a:lnTo>
                    <a:lnTo>
                      <a:pt x="387" y="273"/>
                    </a:lnTo>
                    <a:lnTo>
                      <a:pt x="387" y="275"/>
                    </a:lnTo>
                    <a:lnTo>
                      <a:pt x="388" y="273"/>
                    </a:lnTo>
                    <a:lnTo>
                      <a:pt x="389" y="272"/>
                    </a:lnTo>
                    <a:lnTo>
                      <a:pt x="389" y="274"/>
                    </a:lnTo>
                    <a:lnTo>
                      <a:pt x="388" y="276"/>
                    </a:lnTo>
                    <a:lnTo>
                      <a:pt x="386" y="278"/>
                    </a:lnTo>
                    <a:lnTo>
                      <a:pt x="385" y="279"/>
                    </a:lnTo>
                    <a:lnTo>
                      <a:pt x="384" y="280"/>
                    </a:lnTo>
                    <a:lnTo>
                      <a:pt x="384" y="281"/>
                    </a:lnTo>
                    <a:lnTo>
                      <a:pt x="383" y="283"/>
                    </a:lnTo>
                    <a:lnTo>
                      <a:pt x="383" y="284"/>
                    </a:lnTo>
                    <a:lnTo>
                      <a:pt x="384" y="283"/>
                    </a:lnTo>
                    <a:lnTo>
                      <a:pt x="386" y="280"/>
                    </a:lnTo>
                    <a:lnTo>
                      <a:pt x="389" y="277"/>
                    </a:lnTo>
                    <a:lnTo>
                      <a:pt x="392" y="275"/>
                    </a:lnTo>
                    <a:lnTo>
                      <a:pt x="393" y="273"/>
                    </a:lnTo>
                    <a:lnTo>
                      <a:pt x="396" y="272"/>
                    </a:lnTo>
                    <a:lnTo>
                      <a:pt x="394" y="274"/>
                    </a:lnTo>
                    <a:lnTo>
                      <a:pt x="393" y="276"/>
                    </a:lnTo>
                    <a:lnTo>
                      <a:pt x="392" y="278"/>
                    </a:lnTo>
                    <a:lnTo>
                      <a:pt x="391" y="280"/>
                    </a:lnTo>
                    <a:lnTo>
                      <a:pt x="392" y="279"/>
                    </a:lnTo>
                    <a:lnTo>
                      <a:pt x="394" y="277"/>
                    </a:lnTo>
                    <a:lnTo>
                      <a:pt x="393" y="279"/>
                    </a:lnTo>
                    <a:lnTo>
                      <a:pt x="392" y="281"/>
                    </a:lnTo>
                    <a:lnTo>
                      <a:pt x="394" y="280"/>
                    </a:lnTo>
                    <a:lnTo>
                      <a:pt x="396" y="278"/>
                    </a:lnTo>
                    <a:lnTo>
                      <a:pt x="394" y="280"/>
                    </a:lnTo>
                    <a:lnTo>
                      <a:pt x="393" y="283"/>
                    </a:lnTo>
                    <a:lnTo>
                      <a:pt x="396" y="281"/>
                    </a:lnTo>
                    <a:lnTo>
                      <a:pt x="397" y="279"/>
                    </a:lnTo>
                    <a:lnTo>
                      <a:pt x="396" y="283"/>
                    </a:lnTo>
                    <a:lnTo>
                      <a:pt x="394" y="284"/>
                    </a:lnTo>
                    <a:lnTo>
                      <a:pt x="397" y="283"/>
                    </a:lnTo>
                    <a:lnTo>
                      <a:pt x="398" y="281"/>
                    </a:lnTo>
                    <a:lnTo>
                      <a:pt x="400" y="279"/>
                    </a:lnTo>
                    <a:lnTo>
                      <a:pt x="401" y="278"/>
                    </a:lnTo>
                    <a:lnTo>
                      <a:pt x="400" y="280"/>
                    </a:lnTo>
                    <a:lnTo>
                      <a:pt x="399" y="283"/>
                    </a:lnTo>
                    <a:lnTo>
                      <a:pt x="401" y="281"/>
                    </a:lnTo>
                    <a:lnTo>
                      <a:pt x="402" y="279"/>
                    </a:lnTo>
                    <a:lnTo>
                      <a:pt x="401" y="281"/>
                    </a:lnTo>
                    <a:lnTo>
                      <a:pt x="400" y="284"/>
                    </a:lnTo>
                    <a:lnTo>
                      <a:pt x="402" y="283"/>
                    </a:lnTo>
                    <a:lnTo>
                      <a:pt x="403" y="280"/>
                    </a:lnTo>
                    <a:lnTo>
                      <a:pt x="402" y="283"/>
                    </a:lnTo>
                    <a:lnTo>
                      <a:pt x="402" y="285"/>
                    </a:lnTo>
                    <a:lnTo>
                      <a:pt x="403" y="284"/>
                    </a:lnTo>
                    <a:lnTo>
                      <a:pt x="404" y="283"/>
                    </a:lnTo>
                    <a:lnTo>
                      <a:pt x="404" y="285"/>
                    </a:lnTo>
                    <a:lnTo>
                      <a:pt x="403" y="287"/>
                    </a:lnTo>
                    <a:lnTo>
                      <a:pt x="402" y="287"/>
                    </a:lnTo>
                    <a:lnTo>
                      <a:pt x="401" y="288"/>
                    </a:lnTo>
                    <a:lnTo>
                      <a:pt x="400" y="289"/>
                    </a:lnTo>
                    <a:lnTo>
                      <a:pt x="400" y="289"/>
                    </a:lnTo>
                    <a:lnTo>
                      <a:pt x="401" y="287"/>
                    </a:lnTo>
                    <a:lnTo>
                      <a:pt x="402" y="285"/>
                    </a:lnTo>
                    <a:lnTo>
                      <a:pt x="400" y="287"/>
                    </a:lnTo>
                    <a:lnTo>
                      <a:pt x="399" y="288"/>
                    </a:lnTo>
                    <a:lnTo>
                      <a:pt x="400" y="286"/>
                    </a:lnTo>
                    <a:lnTo>
                      <a:pt x="400" y="284"/>
                    </a:lnTo>
                    <a:lnTo>
                      <a:pt x="399" y="285"/>
                    </a:lnTo>
                    <a:lnTo>
                      <a:pt x="398" y="287"/>
                    </a:lnTo>
                    <a:lnTo>
                      <a:pt x="397" y="289"/>
                    </a:lnTo>
                    <a:lnTo>
                      <a:pt x="396" y="291"/>
                    </a:lnTo>
                    <a:lnTo>
                      <a:pt x="397" y="289"/>
                    </a:lnTo>
                    <a:lnTo>
                      <a:pt x="399" y="288"/>
                    </a:lnTo>
                    <a:lnTo>
                      <a:pt x="398" y="290"/>
                    </a:lnTo>
                    <a:lnTo>
                      <a:pt x="397" y="292"/>
                    </a:lnTo>
                    <a:lnTo>
                      <a:pt x="398" y="291"/>
                    </a:lnTo>
                    <a:lnTo>
                      <a:pt x="400" y="289"/>
                    </a:lnTo>
                    <a:lnTo>
                      <a:pt x="399" y="291"/>
                    </a:lnTo>
                    <a:lnTo>
                      <a:pt x="398" y="293"/>
                    </a:lnTo>
                    <a:lnTo>
                      <a:pt x="399" y="292"/>
                    </a:lnTo>
                    <a:lnTo>
                      <a:pt x="401" y="291"/>
                    </a:lnTo>
                    <a:lnTo>
                      <a:pt x="404" y="288"/>
                    </a:lnTo>
                    <a:lnTo>
                      <a:pt x="405" y="286"/>
                    </a:lnTo>
                    <a:lnTo>
                      <a:pt x="407" y="285"/>
                    </a:lnTo>
                    <a:lnTo>
                      <a:pt x="406" y="287"/>
                    </a:lnTo>
                    <a:lnTo>
                      <a:pt x="405" y="289"/>
                    </a:lnTo>
                    <a:lnTo>
                      <a:pt x="406" y="288"/>
                    </a:lnTo>
                    <a:lnTo>
                      <a:pt x="408" y="286"/>
                    </a:lnTo>
                    <a:lnTo>
                      <a:pt x="407" y="288"/>
                    </a:lnTo>
                    <a:lnTo>
                      <a:pt x="406" y="290"/>
                    </a:lnTo>
                    <a:lnTo>
                      <a:pt x="405" y="292"/>
                    </a:lnTo>
                    <a:lnTo>
                      <a:pt x="404" y="294"/>
                    </a:lnTo>
                    <a:lnTo>
                      <a:pt x="406" y="293"/>
                    </a:lnTo>
                    <a:lnTo>
                      <a:pt x="407" y="291"/>
                    </a:lnTo>
                    <a:lnTo>
                      <a:pt x="409" y="290"/>
                    </a:lnTo>
                    <a:lnTo>
                      <a:pt x="410" y="289"/>
                    </a:lnTo>
                    <a:lnTo>
                      <a:pt x="409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5"/>
                    </a:lnTo>
                    <a:lnTo>
                      <a:pt x="404" y="298"/>
                    </a:lnTo>
                    <a:lnTo>
                      <a:pt x="404" y="301"/>
                    </a:lnTo>
                    <a:lnTo>
                      <a:pt x="405" y="298"/>
                    </a:lnTo>
                    <a:lnTo>
                      <a:pt x="406" y="297"/>
                    </a:lnTo>
                    <a:lnTo>
                      <a:pt x="406" y="300"/>
                    </a:lnTo>
                    <a:lnTo>
                      <a:pt x="405" y="302"/>
                    </a:lnTo>
                    <a:lnTo>
                      <a:pt x="401" y="310"/>
                    </a:lnTo>
                    <a:lnTo>
                      <a:pt x="403" y="308"/>
                    </a:lnTo>
                    <a:lnTo>
                      <a:pt x="404" y="307"/>
                    </a:lnTo>
                    <a:lnTo>
                      <a:pt x="405" y="306"/>
                    </a:lnTo>
                    <a:lnTo>
                      <a:pt x="407" y="304"/>
                    </a:lnTo>
                    <a:lnTo>
                      <a:pt x="407" y="303"/>
                    </a:lnTo>
                    <a:lnTo>
                      <a:pt x="408" y="302"/>
                    </a:lnTo>
                    <a:lnTo>
                      <a:pt x="408" y="301"/>
                    </a:lnTo>
                    <a:lnTo>
                      <a:pt x="409" y="300"/>
                    </a:lnTo>
                    <a:lnTo>
                      <a:pt x="407" y="302"/>
                    </a:lnTo>
                    <a:lnTo>
                      <a:pt x="406" y="303"/>
                    </a:lnTo>
                    <a:lnTo>
                      <a:pt x="407" y="301"/>
                    </a:lnTo>
                    <a:lnTo>
                      <a:pt x="408" y="298"/>
                    </a:lnTo>
                    <a:lnTo>
                      <a:pt x="408" y="296"/>
                    </a:lnTo>
                    <a:lnTo>
                      <a:pt x="409" y="294"/>
                    </a:lnTo>
                    <a:lnTo>
                      <a:pt x="410" y="293"/>
                    </a:lnTo>
                    <a:lnTo>
                      <a:pt x="412" y="293"/>
                    </a:lnTo>
                    <a:lnTo>
                      <a:pt x="413" y="292"/>
                    </a:lnTo>
                    <a:lnTo>
                      <a:pt x="413" y="291"/>
                    </a:lnTo>
                    <a:lnTo>
                      <a:pt x="412" y="293"/>
                    </a:lnTo>
                    <a:lnTo>
                      <a:pt x="410" y="295"/>
                    </a:lnTo>
                    <a:lnTo>
                      <a:pt x="413" y="294"/>
                    </a:lnTo>
                    <a:lnTo>
                      <a:pt x="414" y="292"/>
                    </a:lnTo>
                    <a:lnTo>
                      <a:pt x="413" y="294"/>
                    </a:lnTo>
                    <a:lnTo>
                      <a:pt x="413" y="296"/>
                    </a:lnTo>
                    <a:lnTo>
                      <a:pt x="414" y="295"/>
                    </a:lnTo>
                    <a:lnTo>
                      <a:pt x="415" y="294"/>
                    </a:lnTo>
                    <a:lnTo>
                      <a:pt x="415" y="295"/>
                    </a:lnTo>
                    <a:lnTo>
                      <a:pt x="414" y="298"/>
                    </a:lnTo>
                    <a:lnTo>
                      <a:pt x="415" y="296"/>
                    </a:lnTo>
                    <a:lnTo>
                      <a:pt x="417" y="295"/>
                    </a:lnTo>
                    <a:lnTo>
                      <a:pt x="416" y="297"/>
                    </a:lnTo>
                    <a:lnTo>
                      <a:pt x="415" y="300"/>
                    </a:lnTo>
                    <a:lnTo>
                      <a:pt x="414" y="302"/>
                    </a:lnTo>
                    <a:lnTo>
                      <a:pt x="413" y="304"/>
                    </a:lnTo>
                    <a:lnTo>
                      <a:pt x="414" y="302"/>
                    </a:lnTo>
                    <a:lnTo>
                      <a:pt x="416" y="301"/>
                    </a:lnTo>
                    <a:lnTo>
                      <a:pt x="415" y="303"/>
                    </a:lnTo>
                    <a:lnTo>
                      <a:pt x="414" y="305"/>
                    </a:lnTo>
                    <a:lnTo>
                      <a:pt x="416" y="304"/>
                    </a:lnTo>
                    <a:lnTo>
                      <a:pt x="417" y="302"/>
                    </a:lnTo>
                    <a:lnTo>
                      <a:pt x="419" y="301"/>
                    </a:lnTo>
                    <a:lnTo>
                      <a:pt x="420" y="298"/>
                    </a:lnTo>
                    <a:lnTo>
                      <a:pt x="419" y="301"/>
                    </a:lnTo>
                    <a:lnTo>
                      <a:pt x="418" y="303"/>
                    </a:lnTo>
                    <a:lnTo>
                      <a:pt x="420" y="302"/>
                    </a:lnTo>
                    <a:lnTo>
                      <a:pt x="421" y="301"/>
                    </a:lnTo>
                    <a:lnTo>
                      <a:pt x="420" y="303"/>
                    </a:lnTo>
                    <a:lnTo>
                      <a:pt x="419" y="305"/>
                    </a:lnTo>
                    <a:lnTo>
                      <a:pt x="418" y="307"/>
                    </a:lnTo>
                    <a:lnTo>
                      <a:pt x="418" y="309"/>
                    </a:lnTo>
                    <a:lnTo>
                      <a:pt x="419" y="307"/>
                    </a:lnTo>
                    <a:lnTo>
                      <a:pt x="420" y="306"/>
                    </a:lnTo>
                    <a:lnTo>
                      <a:pt x="423" y="303"/>
                    </a:lnTo>
                    <a:lnTo>
                      <a:pt x="425" y="302"/>
                    </a:lnTo>
                    <a:lnTo>
                      <a:pt x="426" y="300"/>
                    </a:lnTo>
                    <a:lnTo>
                      <a:pt x="425" y="302"/>
                    </a:lnTo>
                    <a:lnTo>
                      <a:pt x="424" y="304"/>
                    </a:lnTo>
                    <a:lnTo>
                      <a:pt x="423" y="306"/>
                    </a:lnTo>
                    <a:lnTo>
                      <a:pt x="422" y="307"/>
                    </a:lnTo>
                    <a:lnTo>
                      <a:pt x="421" y="309"/>
                    </a:lnTo>
                    <a:lnTo>
                      <a:pt x="420" y="311"/>
                    </a:lnTo>
                    <a:lnTo>
                      <a:pt x="419" y="313"/>
                    </a:lnTo>
                    <a:lnTo>
                      <a:pt x="418" y="316"/>
                    </a:lnTo>
                    <a:lnTo>
                      <a:pt x="417" y="318"/>
                    </a:lnTo>
                    <a:lnTo>
                      <a:pt x="416" y="320"/>
                    </a:lnTo>
                    <a:lnTo>
                      <a:pt x="422" y="314"/>
                    </a:lnTo>
                    <a:lnTo>
                      <a:pt x="424" y="312"/>
                    </a:lnTo>
                    <a:lnTo>
                      <a:pt x="425" y="311"/>
                    </a:lnTo>
                    <a:lnTo>
                      <a:pt x="424" y="313"/>
                    </a:lnTo>
                    <a:lnTo>
                      <a:pt x="423" y="316"/>
                    </a:lnTo>
                    <a:lnTo>
                      <a:pt x="425" y="313"/>
                    </a:lnTo>
                    <a:lnTo>
                      <a:pt x="426" y="312"/>
                    </a:lnTo>
                    <a:lnTo>
                      <a:pt x="425" y="314"/>
                    </a:lnTo>
                    <a:lnTo>
                      <a:pt x="424" y="317"/>
                    </a:lnTo>
                    <a:lnTo>
                      <a:pt x="423" y="318"/>
                    </a:lnTo>
                    <a:lnTo>
                      <a:pt x="421" y="320"/>
                    </a:lnTo>
                    <a:lnTo>
                      <a:pt x="420" y="322"/>
                    </a:lnTo>
                    <a:lnTo>
                      <a:pt x="420" y="324"/>
                    </a:lnTo>
                    <a:lnTo>
                      <a:pt x="421" y="322"/>
                    </a:lnTo>
                    <a:lnTo>
                      <a:pt x="422" y="321"/>
                    </a:lnTo>
                    <a:lnTo>
                      <a:pt x="423" y="319"/>
                    </a:lnTo>
                    <a:lnTo>
                      <a:pt x="424" y="317"/>
                    </a:lnTo>
                    <a:lnTo>
                      <a:pt x="426" y="316"/>
                    </a:lnTo>
                    <a:lnTo>
                      <a:pt x="427" y="313"/>
                    </a:lnTo>
                    <a:lnTo>
                      <a:pt x="426" y="316"/>
                    </a:lnTo>
                    <a:lnTo>
                      <a:pt x="425" y="318"/>
                    </a:lnTo>
                    <a:lnTo>
                      <a:pt x="427" y="317"/>
                    </a:lnTo>
                    <a:lnTo>
                      <a:pt x="429" y="314"/>
                    </a:lnTo>
                    <a:lnTo>
                      <a:pt x="427" y="317"/>
                    </a:lnTo>
                    <a:lnTo>
                      <a:pt x="426" y="319"/>
                    </a:lnTo>
                    <a:lnTo>
                      <a:pt x="425" y="322"/>
                    </a:lnTo>
                    <a:lnTo>
                      <a:pt x="425" y="323"/>
                    </a:lnTo>
                    <a:lnTo>
                      <a:pt x="424" y="326"/>
                    </a:lnTo>
                    <a:lnTo>
                      <a:pt x="423" y="327"/>
                    </a:lnTo>
                    <a:lnTo>
                      <a:pt x="424" y="326"/>
                    </a:lnTo>
                    <a:lnTo>
                      <a:pt x="426" y="325"/>
                    </a:lnTo>
                    <a:lnTo>
                      <a:pt x="425" y="327"/>
                    </a:lnTo>
                    <a:lnTo>
                      <a:pt x="424" y="329"/>
                    </a:lnTo>
                    <a:lnTo>
                      <a:pt x="426" y="327"/>
                    </a:lnTo>
                    <a:lnTo>
                      <a:pt x="427" y="326"/>
                    </a:lnTo>
                    <a:lnTo>
                      <a:pt x="426" y="328"/>
                    </a:lnTo>
                    <a:lnTo>
                      <a:pt x="425" y="330"/>
                    </a:lnTo>
                    <a:lnTo>
                      <a:pt x="427" y="329"/>
                    </a:lnTo>
                    <a:lnTo>
                      <a:pt x="429" y="327"/>
                    </a:lnTo>
                    <a:lnTo>
                      <a:pt x="432" y="324"/>
                    </a:lnTo>
                    <a:lnTo>
                      <a:pt x="438" y="319"/>
                    </a:lnTo>
                    <a:lnTo>
                      <a:pt x="434" y="327"/>
                    </a:lnTo>
                    <a:lnTo>
                      <a:pt x="433" y="328"/>
                    </a:lnTo>
                    <a:lnTo>
                      <a:pt x="431" y="330"/>
                    </a:lnTo>
                    <a:lnTo>
                      <a:pt x="432" y="329"/>
                    </a:lnTo>
                    <a:lnTo>
                      <a:pt x="432" y="328"/>
                    </a:lnTo>
                    <a:lnTo>
                      <a:pt x="433" y="326"/>
                    </a:lnTo>
                    <a:lnTo>
                      <a:pt x="433" y="326"/>
                    </a:lnTo>
                    <a:lnTo>
                      <a:pt x="432" y="327"/>
                    </a:lnTo>
                    <a:lnTo>
                      <a:pt x="430" y="328"/>
                    </a:lnTo>
                    <a:lnTo>
                      <a:pt x="429" y="330"/>
                    </a:lnTo>
                    <a:lnTo>
                      <a:pt x="427" y="333"/>
                    </a:lnTo>
                    <a:lnTo>
                      <a:pt x="426" y="335"/>
                    </a:lnTo>
                    <a:lnTo>
                      <a:pt x="425" y="336"/>
                    </a:lnTo>
                    <a:lnTo>
                      <a:pt x="424" y="338"/>
                    </a:lnTo>
                    <a:lnTo>
                      <a:pt x="423" y="340"/>
                    </a:lnTo>
                    <a:lnTo>
                      <a:pt x="421" y="344"/>
                    </a:lnTo>
                    <a:lnTo>
                      <a:pt x="420" y="346"/>
                    </a:lnTo>
                    <a:lnTo>
                      <a:pt x="419" y="348"/>
                    </a:lnTo>
                    <a:lnTo>
                      <a:pt x="418" y="351"/>
                    </a:lnTo>
                    <a:lnTo>
                      <a:pt x="416" y="352"/>
                    </a:lnTo>
                    <a:lnTo>
                      <a:pt x="415" y="354"/>
                    </a:lnTo>
                    <a:lnTo>
                      <a:pt x="415" y="356"/>
                    </a:lnTo>
                    <a:lnTo>
                      <a:pt x="414" y="358"/>
                    </a:lnTo>
                    <a:lnTo>
                      <a:pt x="413" y="360"/>
                    </a:lnTo>
                    <a:lnTo>
                      <a:pt x="410" y="361"/>
                    </a:lnTo>
                    <a:lnTo>
                      <a:pt x="409" y="363"/>
                    </a:lnTo>
                    <a:lnTo>
                      <a:pt x="408" y="365"/>
                    </a:lnTo>
                    <a:lnTo>
                      <a:pt x="407" y="368"/>
                    </a:lnTo>
                    <a:lnTo>
                      <a:pt x="406" y="369"/>
                    </a:lnTo>
                    <a:lnTo>
                      <a:pt x="404" y="371"/>
                    </a:lnTo>
                    <a:lnTo>
                      <a:pt x="403" y="373"/>
                    </a:lnTo>
                    <a:lnTo>
                      <a:pt x="403" y="375"/>
                    </a:lnTo>
                    <a:lnTo>
                      <a:pt x="404" y="373"/>
                    </a:lnTo>
                    <a:lnTo>
                      <a:pt x="405" y="372"/>
                    </a:lnTo>
                    <a:lnTo>
                      <a:pt x="405" y="374"/>
                    </a:lnTo>
                    <a:lnTo>
                      <a:pt x="404" y="376"/>
                    </a:lnTo>
                    <a:lnTo>
                      <a:pt x="407" y="373"/>
                    </a:lnTo>
                    <a:lnTo>
                      <a:pt x="408" y="372"/>
                    </a:lnTo>
                    <a:lnTo>
                      <a:pt x="409" y="370"/>
                    </a:lnTo>
                    <a:lnTo>
                      <a:pt x="410" y="368"/>
                    </a:lnTo>
                    <a:lnTo>
                      <a:pt x="412" y="365"/>
                    </a:lnTo>
                    <a:lnTo>
                      <a:pt x="414" y="364"/>
                    </a:lnTo>
                    <a:lnTo>
                      <a:pt x="415" y="362"/>
                    </a:lnTo>
                    <a:lnTo>
                      <a:pt x="416" y="361"/>
                    </a:lnTo>
                    <a:lnTo>
                      <a:pt x="417" y="358"/>
                    </a:lnTo>
                    <a:lnTo>
                      <a:pt x="417" y="358"/>
                    </a:lnTo>
                    <a:lnTo>
                      <a:pt x="418" y="357"/>
                    </a:lnTo>
                    <a:lnTo>
                      <a:pt x="419" y="356"/>
                    </a:lnTo>
                    <a:lnTo>
                      <a:pt x="420" y="356"/>
                    </a:lnTo>
                    <a:lnTo>
                      <a:pt x="419" y="358"/>
                    </a:lnTo>
                    <a:lnTo>
                      <a:pt x="418" y="360"/>
                    </a:lnTo>
                    <a:lnTo>
                      <a:pt x="417" y="361"/>
                    </a:lnTo>
                    <a:lnTo>
                      <a:pt x="415" y="362"/>
                    </a:lnTo>
                    <a:lnTo>
                      <a:pt x="414" y="364"/>
                    </a:lnTo>
                    <a:lnTo>
                      <a:pt x="413" y="368"/>
                    </a:lnTo>
                    <a:lnTo>
                      <a:pt x="412" y="369"/>
                    </a:lnTo>
                    <a:lnTo>
                      <a:pt x="409" y="370"/>
                    </a:lnTo>
                    <a:lnTo>
                      <a:pt x="409" y="372"/>
                    </a:lnTo>
                    <a:lnTo>
                      <a:pt x="408" y="374"/>
                    </a:lnTo>
                    <a:lnTo>
                      <a:pt x="406" y="376"/>
                    </a:lnTo>
                    <a:lnTo>
                      <a:pt x="405" y="377"/>
                    </a:lnTo>
                    <a:lnTo>
                      <a:pt x="403" y="379"/>
                    </a:lnTo>
                    <a:lnTo>
                      <a:pt x="402" y="380"/>
                    </a:lnTo>
                    <a:lnTo>
                      <a:pt x="403" y="378"/>
                    </a:lnTo>
                    <a:lnTo>
                      <a:pt x="404" y="376"/>
                    </a:lnTo>
                    <a:lnTo>
                      <a:pt x="402" y="377"/>
                    </a:lnTo>
                    <a:lnTo>
                      <a:pt x="401" y="379"/>
                    </a:lnTo>
                    <a:lnTo>
                      <a:pt x="398" y="383"/>
                    </a:lnTo>
                    <a:lnTo>
                      <a:pt x="394" y="385"/>
                    </a:lnTo>
                    <a:lnTo>
                      <a:pt x="396" y="383"/>
                    </a:lnTo>
                    <a:lnTo>
                      <a:pt x="397" y="380"/>
                    </a:lnTo>
                    <a:lnTo>
                      <a:pt x="396" y="381"/>
                    </a:lnTo>
                    <a:lnTo>
                      <a:pt x="394" y="383"/>
                    </a:lnTo>
                    <a:lnTo>
                      <a:pt x="393" y="384"/>
                    </a:lnTo>
                    <a:lnTo>
                      <a:pt x="393" y="384"/>
                    </a:lnTo>
                    <a:lnTo>
                      <a:pt x="394" y="381"/>
                    </a:lnTo>
                    <a:lnTo>
                      <a:pt x="396" y="379"/>
                    </a:lnTo>
                    <a:lnTo>
                      <a:pt x="397" y="378"/>
                    </a:lnTo>
                    <a:lnTo>
                      <a:pt x="399" y="376"/>
                    </a:lnTo>
                    <a:lnTo>
                      <a:pt x="399" y="374"/>
                    </a:lnTo>
                    <a:lnTo>
                      <a:pt x="400" y="372"/>
                    </a:lnTo>
                    <a:lnTo>
                      <a:pt x="402" y="371"/>
                    </a:lnTo>
                    <a:lnTo>
                      <a:pt x="403" y="369"/>
                    </a:lnTo>
                    <a:lnTo>
                      <a:pt x="403" y="370"/>
                    </a:lnTo>
                    <a:lnTo>
                      <a:pt x="402" y="371"/>
                    </a:lnTo>
                    <a:lnTo>
                      <a:pt x="402" y="373"/>
                    </a:lnTo>
                    <a:lnTo>
                      <a:pt x="401" y="373"/>
                    </a:lnTo>
                    <a:lnTo>
                      <a:pt x="403" y="372"/>
                    </a:lnTo>
                    <a:lnTo>
                      <a:pt x="404" y="371"/>
                    </a:lnTo>
                    <a:lnTo>
                      <a:pt x="405" y="369"/>
                    </a:lnTo>
                    <a:lnTo>
                      <a:pt x="406" y="367"/>
                    </a:lnTo>
                    <a:lnTo>
                      <a:pt x="408" y="364"/>
                    </a:lnTo>
                    <a:lnTo>
                      <a:pt x="409" y="363"/>
                    </a:lnTo>
                    <a:lnTo>
                      <a:pt x="410" y="361"/>
                    </a:lnTo>
                    <a:lnTo>
                      <a:pt x="412" y="359"/>
                    </a:lnTo>
                    <a:lnTo>
                      <a:pt x="408" y="362"/>
                    </a:lnTo>
                    <a:lnTo>
                      <a:pt x="406" y="363"/>
                    </a:lnTo>
                    <a:lnTo>
                      <a:pt x="405" y="364"/>
                    </a:lnTo>
                    <a:lnTo>
                      <a:pt x="406" y="362"/>
                    </a:lnTo>
                    <a:lnTo>
                      <a:pt x="407" y="360"/>
                    </a:lnTo>
                    <a:lnTo>
                      <a:pt x="405" y="362"/>
                    </a:lnTo>
                    <a:lnTo>
                      <a:pt x="404" y="363"/>
                    </a:lnTo>
                    <a:lnTo>
                      <a:pt x="401" y="367"/>
                    </a:lnTo>
                    <a:lnTo>
                      <a:pt x="402" y="364"/>
                    </a:lnTo>
                    <a:lnTo>
                      <a:pt x="403" y="362"/>
                    </a:lnTo>
                    <a:lnTo>
                      <a:pt x="404" y="361"/>
                    </a:lnTo>
                    <a:lnTo>
                      <a:pt x="406" y="359"/>
                    </a:lnTo>
                    <a:lnTo>
                      <a:pt x="407" y="358"/>
                    </a:lnTo>
                    <a:lnTo>
                      <a:pt x="408" y="356"/>
                    </a:lnTo>
                    <a:lnTo>
                      <a:pt x="410" y="355"/>
                    </a:lnTo>
                    <a:lnTo>
                      <a:pt x="412" y="354"/>
                    </a:lnTo>
                    <a:lnTo>
                      <a:pt x="410" y="356"/>
                    </a:lnTo>
                    <a:lnTo>
                      <a:pt x="410" y="358"/>
                    </a:lnTo>
                    <a:lnTo>
                      <a:pt x="412" y="356"/>
                    </a:lnTo>
                    <a:lnTo>
                      <a:pt x="413" y="355"/>
                    </a:lnTo>
                    <a:lnTo>
                      <a:pt x="414" y="354"/>
                    </a:lnTo>
                    <a:lnTo>
                      <a:pt x="414" y="353"/>
                    </a:lnTo>
                    <a:lnTo>
                      <a:pt x="415" y="351"/>
                    </a:lnTo>
                    <a:lnTo>
                      <a:pt x="415" y="351"/>
                    </a:lnTo>
                    <a:lnTo>
                      <a:pt x="414" y="352"/>
                    </a:lnTo>
                    <a:lnTo>
                      <a:pt x="412" y="354"/>
                    </a:lnTo>
                    <a:lnTo>
                      <a:pt x="413" y="352"/>
                    </a:lnTo>
                    <a:lnTo>
                      <a:pt x="414" y="350"/>
                    </a:lnTo>
                    <a:lnTo>
                      <a:pt x="415" y="347"/>
                    </a:lnTo>
                    <a:lnTo>
                      <a:pt x="416" y="345"/>
                    </a:lnTo>
                    <a:lnTo>
                      <a:pt x="417" y="343"/>
                    </a:lnTo>
                    <a:lnTo>
                      <a:pt x="419" y="342"/>
                    </a:lnTo>
                    <a:lnTo>
                      <a:pt x="422" y="339"/>
                    </a:lnTo>
                    <a:lnTo>
                      <a:pt x="423" y="337"/>
                    </a:lnTo>
                    <a:lnTo>
                      <a:pt x="423" y="335"/>
                    </a:lnTo>
                    <a:lnTo>
                      <a:pt x="424" y="333"/>
                    </a:lnTo>
                    <a:lnTo>
                      <a:pt x="425" y="330"/>
                    </a:lnTo>
                    <a:lnTo>
                      <a:pt x="424" y="331"/>
                    </a:lnTo>
                    <a:lnTo>
                      <a:pt x="422" y="334"/>
                    </a:lnTo>
                    <a:lnTo>
                      <a:pt x="423" y="331"/>
                    </a:lnTo>
                    <a:lnTo>
                      <a:pt x="424" y="329"/>
                    </a:lnTo>
                    <a:lnTo>
                      <a:pt x="423" y="330"/>
                    </a:lnTo>
                    <a:lnTo>
                      <a:pt x="421" y="331"/>
                    </a:lnTo>
                    <a:lnTo>
                      <a:pt x="420" y="335"/>
                    </a:lnTo>
                    <a:lnTo>
                      <a:pt x="419" y="337"/>
                    </a:lnTo>
                    <a:lnTo>
                      <a:pt x="419" y="339"/>
                    </a:lnTo>
                    <a:lnTo>
                      <a:pt x="418" y="341"/>
                    </a:lnTo>
                    <a:lnTo>
                      <a:pt x="416" y="342"/>
                    </a:lnTo>
                    <a:lnTo>
                      <a:pt x="415" y="343"/>
                    </a:lnTo>
                    <a:lnTo>
                      <a:pt x="416" y="341"/>
                    </a:lnTo>
                    <a:lnTo>
                      <a:pt x="417" y="339"/>
                    </a:lnTo>
                    <a:lnTo>
                      <a:pt x="415" y="341"/>
                    </a:lnTo>
                    <a:lnTo>
                      <a:pt x="414" y="342"/>
                    </a:lnTo>
                    <a:lnTo>
                      <a:pt x="415" y="340"/>
                    </a:lnTo>
                    <a:lnTo>
                      <a:pt x="415" y="338"/>
                    </a:lnTo>
                    <a:lnTo>
                      <a:pt x="417" y="337"/>
                    </a:lnTo>
                    <a:lnTo>
                      <a:pt x="418" y="335"/>
                    </a:lnTo>
                    <a:lnTo>
                      <a:pt x="419" y="333"/>
                    </a:lnTo>
                    <a:lnTo>
                      <a:pt x="420" y="330"/>
                    </a:lnTo>
                    <a:lnTo>
                      <a:pt x="421" y="328"/>
                    </a:lnTo>
                    <a:lnTo>
                      <a:pt x="422" y="326"/>
                    </a:lnTo>
                    <a:lnTo>
                      <a:pt x="423" y="324"/>
                    </a:lnTo>
                    <a:lnTo>
                      <a:pt x="424" y="322"/>
                    </a:lnTo>
                    <a:lnTo>
                      <a:pt x="423" y="323"/>
                    </a:lnTo>
                    <a:lnTo>
                      <a:pt x="422" y="324"/>
                    </a:lnTo>
                    <a:lnTo>
                      <a:pt x="421" y="324"/>
                    </a:lnTo>
                    <a:lnTo>
                      <a:pt x="421" y="325"/>
                    </a:lnTo>
                    <a:lnTo>
                      <a:pt x="420" y="327"/>
                    </a:lnTo>
                    <a:lnTo>
                      <a:pt x="419" y="329"/>
                    </a:lnTo>
                    <a:lnTo>
                      <a:pt x="417" y="330"/>
                    </a:lnTo>
                    <a:lnTo>
                      <a:pt x="416" y="333"/>
                    </a:lnTo>
                    <a:lnTo>
                      <a:pt x="415" y="335"/>
                    </a:lnTo>
                    <a:lnTo>
                      <a:pt x="414" y="337"/>
                    </a:lnTo>
                    <a:lnTo>
                      <a:pt x="413" y="338"/>
                    </a:lnTo>
                    <a:lnTo>
                      <a:pt x="410" y="340"/>
                    </a:lnTo>
                    <a:lnTo>
                      <a:pt x="409" y="342"/>
                    </a:lnTo>
                    <a:lnTo>
                      <a:pt x="409" y="344"/>
                    </a:lnTo>
                    <a:lnTo>
                      <a:pt x="408" y="346"/>
                    </a:lnTo>
                    <a:lnTo>
                      <a:pt x="407" y="348"/>
                    </a:lnTo>
                    <a:lnTo>
                      <a:pt x="406" y="351"/>
                    </a:lnTo>
                    <a:lnTo>
                      <a:pt x="405" y="353"/>
                    </a:lnTo>
                    <a:lnTo>
                      <a:pt x="406" y="352"/>
                    </a:lnTo>
                    <a:lnTo>
                      <a:pt x="407" y="351"/>
                    </a:lnTo>
                    <a:lnTo>
                      <a:pt x="408" y="350"/>
                    </a:lnTo>
                    <a:lnTo>
                      <a:pt x="408" y="350"/>
                    </a:lnTo>
                    <a:lnTo>
                      <a:pt x="407" y="352"/>
                    </a:lnTo>
                    <a:lnTo>
                      <a:pt x="406" y="354"/>
                    </a:lnTo>
                    <a:lnTo>
                      <a:pt x="405" y="355"/>
                    </a:lnTo>
                    <a:lnTo>
                      <a:pt x="403" y="357"/>
                    </a:lnTo>
                    <a:lnTo>
                      <a:pt x="402" y="359"/>
                    </a:lnTo>
                    <a:lnTo>
                      <a:pt x="402" y="361"/>
                    </a:lnTo>
                    <a:lnTo>
                      <a:pt x="400" y="362"/>
                    </a:lnTo>
                    <a:lnTo>
                      <a:pt x="399" y="364"/>
                    </a:lnTo>
                    <a:lnTo>
                      <a:pt x="398" y="367"/>
                    </a:lnTo>
                    <a:lnTo>
                      <a:pt x="397" y="369"/>
                    </a:lnTo>
                    <a:lnTo>
                      <a:pt x="396" y="370"/>
                    </a:lnTo>
                    <a:lnTo>
                      <a:pt x="393" y="371"/>
                    </a:lnTo>
                    <a:lnTo>
                      <a:pt x="392" y="373"/>
                    </a:lnTo>
                    <a:lnTo>
                      <a:pt x="390" y="374"/>
                    </a:lnTo>
                    <a:lnTo>
                      <a:pt x="389" y="376"/>
                    </a:lnTo>
                    <a:lnTo>
                      <a:pt x="388" y="378"/>
                    </a:lnTo>
                    <a:lnTo>
                      <a:pt x="387" y="380"/>
                    </a:lnTo>
                    <a:lnTo>
                      <a:pt x="386" y="381"/>
                    </a:lnTo>
                    <a:lnTo>
                      <a:pt x="386" y="379"/>
                    </a:lnTo>
                    <a:lnTo>
                      <a:pt x="387" y="377"/>
                    </a:lnTo>
                    <a:lnTo>
                      <a:pt x="386" y="378"/>
                    </a:lnTo>
                    <a:lnTo>
                      <a:pt x="384" y="380"/>
                    </a:lnTo>
                    <a:lnTo>
                      <a:pt x="385" y="378"/>
                    </a:lnTo>
                    <a:lnTo>
                      <a:pt x="386" y="376"/>
                    </a:lnTo>
                    <a:lnTo>
                      <a:pt x="385" y="377"/>
                    </a:lnTo>
                    <a:lnTo>
                      <a:pt x="383" y="379"/>
                    </a:lnTo>
                    <a:lnTo>
                      <a:pt x="384" y="376"/>
                    </a:lnTo>
                    <a:lnTo>
                      <a:pt x="385" y="375"/>
                    </a:lnTo>
                    <a:lnTo>
                      <a:pt x="386" y="373"/>
                    </a:lnTo>
                    <a:lnTo>
                      <a:pt x="387" y="371"/>
                    </a:lnTo>
                    <a:lnTo>
                      <a:pt x="385" y="372"/>
                    </a:lnTo>
                    <a:lnTo>
                      <a:pt x="384" y="373"/>
                    </a:lnTo>
                    <a:lnTo>
                      <a:pt x="382" y="375"/>
                    </a:lnTo>
                    <a:lnTo>
                      <a:pt x="381" y="376"/>
                    </a:lnTo>
                    <a:lnTo>
                      <a:pt x="382" y="374"/>
                    </a:lnTo>
                    <a:lnTo>
                      <a:pt x="383" y="372"/>
                    </a:lnTo>
                    <a:lnTo>
                      <a:pt x="384" y="371"/>
                    </a:lnTo>
                    <a:lnTo>
                      <a:pt x="386" y="369"/>
                    </a:lnTo>
                    <a:lnTo>
                      <a:pt x="387" y="368"/>
                    </a:lnTo>
                    <a:lnTo>
                      <a:pt x="389" y="367"/>
                    </a:lnTo>
                    <a:lnTo>
                      <a:pt x="389" y="365"/>
                    </a:lnTo>
                    <a:lnTo>
                      <a:pt x="390" y="363"/>
                    </a:lnTo>
                    <a:lnTo>
                      <a:pt x="390" y="362"/>
                    </a:lnTo>
                    <a:lnTo>
                      <a:pt x="390" y="361"/>
                    </a:lnTo>
                    <a:lnTo>
                      <a:pt x="389" y="363"/>
                    </a:lnTo>
                    <a:lnTo>
                      <a:pt x="387" y="364"/>
                    </a:lnTo>
                    <a:lnTo>
                      <a:pt x="388" y="362"/>
                    </a:lnTo>
                    <a:lnTo>
                      <a:pt x="389" y="360"/>
                    </a:lnTo>
                    <a:lnTo>
                      <a:pt x="389" y="361"/>
                    </a:lnTo>
                    <a:lnTo>
                      <a:pt x="388" y="362"/>
                    </a:lnTo>
                    <a:lnTo>
                      <a:pt x="387" y="363"/>
                    </a:lnTo>
                    <a:lnTo>
                      <a:pt x="386" y="363"/>
                    </a:lnTo>
                    <a:lnTo>
                      <a:pt x="387" y="361"/>
                    </a:lnTo>
                    <a:lnTo>
                      <a:pt x="388" y="359"/>
                    </a:lnTo>
                    <a:lnTo>
                      <a:pt x="389" y="359"/>
                    </a:lnTo>
                    <a:lnTo>
                      <a:pt x="390" y="358"/>
                    </a:lnTo>
                    <a:lnTo>
                      <a:pt x="391" y="357"/>
                    </a:lnTo>
                    <a:lnTo>
                      <a:pt x="391" y="356"/>
                    </a:lnTo>
                    <a:lnTo>
                      <a:pt x="390" y="358"/>
                    </a:lnTo>
                    <a:lnTo>
                      <a:pt x="389" y="360"/>
                    </a:lnTo>
                    <a:lnTo>
                      <a:pt x="391" y="359"/>
                    </a:lnTo>
                    <a:lnTo>
                      <a:pt x="392" y="357"/>
                    </a:lnTo>
                    <a:lnTo>
                      <a:pt x="393" y="355"/>
                    </a:lnTo>
                    <a:lnTo>
                      <a:pt x="394" y="353"/>
                    </a:lnTo>
                    <a:lnTo>
                      <a:pt x="396" y="352"/>
                    </a:lnTo>
                    <a:lnTo>
                      <a:pt x="398" y="351"/>
                    </a:lnTo>
                    <a:lnTo>
                      <a:pt x="399" y="348"/>
                    </a:lnTo>
                    <a:lnTo>
                      <a:pt x="401" y="347"/>
                    </a:lnTo>
                    <a:lnTo>
                      <a:pt x="400" y="350"/>
                    </a:lnTo>
                    <a:lnTo>
                      <a:pt x="399" y="352"/>
                    </a:lnTo>
                    <a:lnTo>
                      <a:pt x="398" y="354"/>
                    </a:lnTo>
                    <a:lnTo>
                      <a:pt x="397" y="356"/>
                    </a:lnTo>
                    <a:lnTo>
                      <a:pt x="398" y="355"/>
                    </a:lnTo>
                    <a:lnTo>
                      <a:pt x="398" y="355"/>
                    </a:lnTo>
                    <a:lnTo>
                      <a:pt x="399" y="354"/>
                    </a:lnTo>
                    <a:lnTo>
                      <a:pt x="400" y="353"/>
                    </a:lnTo>
                    <a:lnTo>
                      <a:pt x="401" y="351"/>
                    </a:lnTo>
                    <a:lnTo>
                      <a:pt x="402" y="348"/>
                    </a:lnTo>
                    <a:lnTo>
                      <a:pt x="403" y="347"/>
                    </a:lnTo>
                    <a:lnTo>
                      <a:pt x="405" y="345"/>
                    </a:lnTo>
                    <a:lnTo>
                      <a:pt x="406" y="344"/>
                    </a:lnTo>
                    <a:lnTo>
                      <a:pt x="408" y="342"/>
                    </a:lnTo>
                    <a:lnTo>
                      <a:pt x="410" y="340"/>
                    </a:lnTo>
                    <a:lnTo>
                      <a:pt x="412" y="338"/>
                    </a:lnTo>
                    <a:lnTo>
                      <a:pt x="413" y="336"/>
                    </a:lnTo>
                    <a:lnTo>
                      <a:pt x="415" y="334"/>
                    </a:lnTo>
                    <a:lnTo>
                      <a:pt x="416" y="333"/>
                    </a:lnTo>
                    <a:lnTo>
                      <a:pt x="417" y="330"/>
                    </a:lnTo>
                    <a:lnTo>
                      <a:pt x="418" y="328"/>
                    </a:lnTo>
                    <a:lnTo>
                      <a:pt x="416" y="329"/>
                    </a:lnTo>
                    <a:lnTo>
                      <a:pt x="415" y="331"/>
                    </a:lnTo>
                    <a:lnTo>
                      <a:pt x="414" y="334"/>
                    </a:lnTo>
                    <a:lnTo>
                      <a:pt x="413" y="336"/>
                    </a:lnTo>
                    <a:lnTo>
                      <a:pt x="412" y="337"/>
                    </a:lnTo>
                    <a:lnTo>
                      <a:pt x="409" y="338"/>
                    </a:lnTo>
                    <a:lnTo>
                      <a:pt x="408" y="340"/>
                    </a:lnTo>
                    <a:lnTo>
                      <a:pt x="406" y="341"/>
                    </a:lnTo>
                    <a:lnTo>
                      <a:pt x="407" y="339"/>
                    </a:lnTo>
                    <a:lnTo>
                      <a:pt x="408" y="337"/>
                    </a:lnTo>
                    <a:lnTo>
                      <a:pt x="409" y="335"/>
                    </a:lnTo>
                    <a:lnTo>
                      <a:pt x="410" y="333"/>
                    </a:lnTo>
                    <a:lnTo>
                      <a:pt x="409" y="335"/>
                    </a:lnTo>
                    <a:lnTo>
                      <a:pt x="407" y="336"/>
                    </a:lnTo>
                    <a:lnTo>
                      <a:pt x="406" y="337"/>
                    </a:lnTo>
                    <a:lnTo>
                      <a:pt x="404" y="339"/>
                    </a:lnTo>
                    <a:lnTo>
                      <a:pt x="403" y="341"/>
                    </a:lnTo>
                    <a:lnTo>
                      <a:pt x="402" y="343"/>
                    </a:lnTo>
                    <a:lnTo>
                      <a:pt x="401" y="344"/>
                    </a:lnTo>
                    <a:lnTo>
                      <a:pt x="400" y="346"/>
                    </a:lnTo>
                    <a:lnTo>
                      <a:pt x="398" y="347"/>
                    </a:lnTo>
                    <a:lnTo>
                      <a:pt x="397" y="348"/>
                    </a:lnTo>
                    <a:lnTo>
                      <a:pt x="393" y="352"/>
                    </a:lnTo>
                    <a:lnTo>
                      <a:pt x="391" y="354"/>
                    </a:lnTo>
                    <a:lnTo>
                      <a:pt x="390" y="355"/>
                    </a:lnTo>
                    <a:lnTo>
                      <a:pt x="391" y="353"/>
                    </a:lnTo>
                    <a:lnTo>
                      <a:pt x="392" y="351"/>
                    </a:lnTo>
                    <a:lnTo>
                      <a:pt x="390" y="352"/>
                    </a:lnTo>
                    <a:lnTo>
                      <a:pt x="389" y="354"/>
                    </a:lnTo>
                    <a:lnTo>
                      <a:pt x="387" y="355"/>
                    </a:lnTo>
                    <a:lnTo>
                      <a:pt x="386" y="357"/>
                    </a:lnTo>
                    <a:lnTo>
                      <a:pt x="386" y="357"/>
                    </a:lnTo>
                    <a:lnTo>
                      <a:pt x="385" y="359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5" y="360"/>
                    </a:lnTo>
                    <a:lnTo>
                      <a:pt x="386" y="359"/>
                    </a:lnTo>
                    <a:lnTo>
                      <a:pt x="387" y="358"/>
                    </a:lnTo>
                    <a:lnTo>
                      <a:pt x="387" y="358"/>
                    </a:lnTo>
                    <a:lnTo>
                      <a:pt x="386" y="360"/>
                    </a:lnTo>
                    <a:lnTo>
                      <a:pt x="385" y="362"/>
                    </a:lnTo>
                    <a:lnTo>
                      <a:pt x="384" y="363"/>
                    </a:lnTo>
                    <a:lnTo>
                      <a:pt x="382" y="365"/>
                    </a:lnTo>
                    <a:lnTo>
                      <a:pt x="381" y="368"/>
                    </a:lnTo>
                    <a:lnTo>
                      <a:pt x="381" y="370"/>
                    </a:lnTo>
                    <a:lnTo>
                      <a:pt x="380" y="370"/>
                    </a:lnTo>
                    <a:lnTo>
                      <a:pt x="379" y="371"/>
                    </a:lnTo>
                    <a:lnTo>
                      <a:pt x="377" y="372"/>
                    </a:lnTo>
                    <a:lnTo>
                      <a:pt x="377" y="372"/>
                    </a:lnTo>
                    <a:lnTo>
                      <a:pt x="379" y="371"/>
                    </a:lnTo>
                    <a:lnTo>
                      <a:pt x="379" y="368"/>
                    </a:lnTo>
                    <a:lnTo>
                      <a:pt x="373" y="374"/>
                    </a:lnTo>
                    <a:lnTo>
                      <a:pt x="374" y="370"/>
                    </a:lnTo>
                    <a:lnTo>
                      <a:pt x="375" y="368"/>
                    </a:lnTo>
                    <a:lnTo>
                      <a:pt x="376" y="365"/>
                    </a:lnTo>
                    <a:lnTo>
                      <a:pt x="379" y="364"/>
                    </a:lnTo>
                    <a:lnTo>
                      <a:pt x="380" y="362"/>
                    </a:lnTo>
                    <a:lnTo>
                      <a:pt x="381" y="360"/>
                    </a:lnTo>
                    <a:lnTo>
                      <a:pt x="382" y="358"/>
                    </a:lnTo>
                    <a:lnTo>
                      <a:pt x="383" y="357"/>
                    </a:lnTo>
                    <a:lnTo>
                      <a:pt x="385" y="355"/>
                    </a:lnTo>
                    <a:lnTo>
                      <a:pt x="386" y="354"/>
                    </a:lnTo>
                    <a:lnTo>
                      <a:pt x="388" y="353"/>
                    </a:lnTo>
                    <a:lnTo>
                      <a:pt x="388" y="351"/>
                    </a:lnTo>
                    <a:lnTo>
                      <a:pt x="389" y="348"/>
                    </a:lnTo>
                    <a:lnTo>
                      <a:pt x="390" y="346"/>
                    </a:lnTo>
                    <a:lnTo>
                      <a:pt x="391" y="344"/>
                    </a:lnTo>
                    <a:lnTo>
                      <a:pt x="388" y="346"/>
                    </a:lnTo>
                    <a:lnTo>
                      <a:pt x="387" y="348"/>
                    </a:lnTo>
                    <a:lnTo>
                      <a:pt x="385" y="350"/>
                    </a:lnTo>
                    <a:lnTo>
                      <a:pt x="384" y="351"/>
                    </a:lnTo>
                    <a:lnTo>
                      <a:pt x="382" y="353"/>
                    </a:lnTo>
                    <a:lnTo>
                      <a:pt x="382" y="354"/>
                    </a:lnTo>
                    <a:lnTo>
                      <a:pt x="382" y="355"/>
                    </a:lnTo>
                    <a:lnTo>
                      <a:pt x="381" y="356"/>
                    </a:lnTo>
                    <a:lnTo>
                      <a:pt x="381" y="357"/>
                    </a:lnTo>
                    <a:lnTo>
                      <a:pt x="381" y="357"/>
                    </a:lnTo>
                    <a:lnTo>
                      <a:pt x="382" y="356"/>
                    </a:lnTo>
                    <a:lnTo>
                      <a:pt x="383" y="355"/>
                    </a:lnTo>
                    <a:lnTo>
                      <a:pt x="384" y="354"/>
                    </a:lnTo>
                    <a:lnTo>
                      <a:pt x="383" y="356"/>
                    </a:lnTo>
                    <a:lnTo>
                      <a:pt x="382" y="358"/>
                    </a:lnTo>
                    <a:lnTo>
                      <a:pt x="380" y="360"/>
                    </a:lnTo>
                    <a:lnTo>
                      <a:pt x="379" y="361"/>
                    </a:lnTo>
                    <a:lnTo>
                      <a:pt x="377" y="363"/>
                    </a:lnTo>
                    <a:lnTo>
                      <a:pt x="376" y="365"/>
                    </a:lnTo>
                    <a:lnTo>
                      <a:pt x="373" y="369"/>
                    </a:lnTo>
                    <a:lnTo>
                      <a:pt x="372" y="370"/>
                    </a:lnTo>
                    <a:lnTo>
                      <a:pt x="370" y="372"/>
                    </a:lnTo>
                    <a:lnTo>
                      <a:pt x="371" y="370"/>
                    </a:lnTo>
                    <a:lnTo>
                      <a:pt x="372" y="368"/>
                    </a:lnTo>
                    <a:lnTo>
                      <a:pt x="371" y="369"/>
                    </a:lnTo>
                    <a:lnTo>
                      <a:pt x="369" y="370"/>
                    </a:lnTo>
                    <a:lnTo>
                      <a:pt x="373" y="361"/>
                    </a:lnTo>
                    <a:lnTo>
                      <a:pt x="376" y="359"/>
                    </a:lnTo>
                    <a:lnTo>
                      <a:pt x="377" y="357"/>
                    </a:lnTo>
                    <a:lnTo>
                      <a:pt x="380" y="356"/>
                    </a:lnTo>
                    <a:lnTo>
                      <a:pt x="381" y="354"/>
                    </a:lnTo>
                    <a:lnTo>
                      <a:pt x="381" y="352"/>
                    </a:lnTo>
                    <a:lnTo>
                      <a:pt x="383" y="350"/>
                    </a:lnTo>
                    <a:lnTo>
                      <a:pt x="384" y="348"/>
                    </a:lnTo>
                    <a:lnTo>
                      <a:pt x="386" y="347"/>
                    </a:lnTo>
                    <a:lnTo>
                      <a:pt x="387" y="345"/>
                    </a:lnTo>
                    <a:lnTo>
                      <a:pt x="388" y="343"/>
                    </a:lnTo>
                    <a:lnTo>
                      <a:pt x="389" y="341"/>
                    </a:lnTo>
                    <a:lnTo>
                      <a:pt x="386" y="344"/>
                    </a:lnTo>
                    <a:lnTo>
                      <a:pt x="385" y="345"/>
                    </a:lnTo>
                    <a:lnTo>
                      <a:pt x="383" y="347"/>
                    </a:lnTo>
                    <a:lnTo>
                      <a:pt x="382" y="348"/>
                    </a:lnTo>
                    <a:lnTo>
                      <a:pt x="380" y="350"/>
                    </a:lnTo>
                    <a:lnTo>
                      <a:pt x="379" y="353"/>
                    </a:lnTo>
                    <a:lnTo>
                      <a:pt x="379" y="355"/>
                    </a:lnTo>
                    <a:lnTo>
                      <a:pt x="376" y="356"/>
                    </a:lnTo>
                    <a:lnTo>
                      <a:pt x="375" y="357"/>
                    </a:lnTo>
                    <a:lnTo>
                      <a:pt x="374" y="359"/>
                    </a:lnTo>
                    <a:lnTo>
                      <a:pt x="373" y="361"/>
                    </a:lnTo>
                    <a:lnTo>
                      <a:pt x="371" y="363"/>
                    </a:lnTo>
                    <a:lnTo>
                      <a:pt x="370" y="364"/>
                    </a:lnTo>
                    <a:lnTo>
                      <a:pt x="368" y="367"/>
                    </a:lnTo>
                    <a:lnTo>
                      <a:pt x="367" y="368"/>
                    </a:lnTo>
                    <a:lnTo>
                      <a:pt x="368" y="365"/>
                    </a:lnTo>
                    <a:lnTo>
                      <a:pt x="369" y="363"/>
                    </a:lnTo>
                    <a:lnTo>
                      <a:pt x="367" y="364"/>
                    </a:lnTo>
                    <a:lnTo>
                      <a:pt x="366" y="367"/>
                    </a:lnTo>
                    <a:lnTo>
                      <a:pt x="367" y="364"/>
                    </a:lnTo>
                    <a:lnTo>
                      <a:pt x="368" y="362"/>
                    </a:lnTo>
                    <a:lnTo>
                      <a:pt x="369" y="360"/>
                    </a:lnTo>
                    <a:lnTo>
                      <a:pt x="369" y="358"/>
                    </a:lnTo>
                    <a:lnTo>
                      <a:pt x="368" y="359"/>
                    </a:lnTo>
                    <a:lnTo>
                      <a:pt x="367" y="360"/>
                    </a:lnTo>
                    <a:lnTo>
                      <a:pt x="365" y="362"/>
                    </a:lnTo>
                    <a:lnTo>
                      <a:pt x="364" y="363"/>
                    </a:lnTo>
                    <a:lnTo>
                      <a:pt x="365" y="361"/>
                    </a:lnTo>
                    <a:lnTo>
                      <a:pt x="365" y="359"/>
                    </a:lnTo>
                    <a:lnTo>
                      <a:pt x="364" y="361"/>
                    </a:lnTo>
                    <a:lnTo>
                      <a:pt x="363" y="362"/>
                    </a:lnTo>
                    <a:lnTo>
                      <a:pt x="363" y="360"/>
                    </a:lnTo>
                    <a:lnTo>
                      <a:pt x="364" y="358"/>
                    </a:lnTo>
                    <a:lnTo>
                      <a:pt x="363" y="360"/>
                    </a:lnTo>
                    <a:lnTo>
                      <a:pt x="360" y="361"/>
                    </a:lnTo>
                    <a:lnTo>
                      <a:pt x="362" y="359"/>
                    </a:lnTo>
                    <a:lnTo>
                      <a:pt x="363" y="357"/>
                    </a:lnTo>
                    <a:lnTo>
                      <a:pt x="364" y="355"/>
                    </a:lnTo>
                    <a:lnTo>
                      <a:pt x="365" y="353"/>
                    </a:lnTo>
                    <a:lnTo>
                      <a:pt x="364" y="354"/>
                    </a:lnTo>
                    <a:lnTo>
                      <a:pt x="362" y="356"/>
                    </a:lnTo>
                    <a:lnTo>
                      <a:pt x="360" y="357"/>
                    </a:lnTo>
                    <a:lnTo>
                      <a:pt x="358" y="358"/>
                    </a:lnTo>
                    <a:lnTo>
                      <a:pt x="359" y="356"/>
                    </a:lnTo>
                    <a:lnTo>
                      <a:pt x="360" y="354"/>
                    </a:lnTo>
                    <a:lnTo>
                      <a:pt x="358" y="356"/>
                    </a:lnTo>
                    <a:lnTo>
                      <a:pt x="357" y="357"/>
                    </a:lnTo>
                    <a:lnTo>
                      <a:pt x="358" y="355"/>
                    </a:lnTo>
                    <a:lnTo>
                      <a:pt x="359" y="353"/>
                    </a:lnTo>
                    <a:lnTo>
                      <a:pt x="357" y="354"/>
                    </a:lnTo>
                    <a:lnTo>
                      <a:pt x="356" y="356"/>
                    </a:lnTo>
                    <a:lnTo>
                      <a:pt x="357" y="354"/>
                    </a:lnTo>
                    <a:lnTo>
                      <a:pt x="358" y="352"/>
                    </a:lnTo>
                    <a:lnTo>
                      <a:pt x="356" y="353"/>
                    </a:lnTo>
                    <a:lnTo>
                      <a:pt x="355" y="355"/>
                    </a:lnTo>
                    <a:lnTo>
                      <a:pt x="356" y="353"/>
                    </a:lnTo>
                    <a:lnTo>
                      <a:pt x="357" y="351"/>
                    </a:lnTo>
                    <a:lnTo>
                      <a:pt x="355" y="352"/>
                    </a:lnTo>
                    <a:lnTo>
                      <a:pt x="354" y="353"/>
                    </a:lnTo>
                    <a:lnTo>
                      <a:pt x="355" y="351"/>
                    </a:lnTo>
                    <a:lnTo>
                      <a:pt x="356" y="348"/>
                    </a:lnTo>
                    <a:lnTo>
                      <a:pt x="354" y="351"/>
                    </a:lnTo>
                    <a:lnTo>
                      <a:pt x="353" y="352"/>
                    </a:lnTo>
                    <a:lnTo>
                      <a:pt x="353" y="350"/>
                    </a:lnTo>
                    <a:lnTo>
                      <a:pt x="354" y="347"/>
                    </a:lnTo>
                    <a:lnTo>
                      <a:pt x="356" y="346"/>
                    </a:lnTo>
                    <a:lnTo>
                      <a:pt x="357" y="344"/>
                    </a:lnTo>
                    <a:lnTo>
                      <a:pt x="358" y="344"/>
                    </a:lnTo>
                    <a:lnTo>
                      <a:pt x="358" y="342"/>
                    </a:lnTo>
                    <a:lnTo>
                      <a:pt x="359" y="341"/>
                    </a:lnTo>
                    <a:lnTo>
                      <a:pt x="359" y="340"/>
                    </a:lnTo>
                    <a:lnTo>
                      <a:pt x="359" y="341"/>
                    </a:lnTo>
                    <a:lnTo>
                      <a:pt x="358" y="342"/>
                    </a:lnTo>
                    <a:lnTo>
                      <a:pt x="357" y="343"/>
                    </a:lnTo>
                    <a:lnTo>
                      <a:pt x="356" y="343"/>
                    </a:lnTo>
                    <a:lnTo>
                      <a:pt x="355" y="345"/>
                    </a:lnTo>
                    <a:lnTo>
                      <a:pt x="354" y="347"/>
                    </a:lnTo>
                    <a:lnTo>
                      <a:pt x="353" y="350"/>
                    </a:lnTo>
                    <a:lnTo>
                      <a:pt x="351" y="351"/>
                    </a:lnTo>
                    <a:lnTo>
                      <a:pt x="352" y="348"/>
                    </a:lnTo>
                    <a:lnTo>
                      <a:pt x="353" y="346"/>
                    </a:lnTo>
                    <a:lnTo>
                      <a:pt x="352" y="347"/>
                    </a:lnTo>
                    <a:lnTo>
                      <a:pt x="350" y="350"/>
                    </a:lnTo>
                    <a:lnTo>
                      <a:pt x="349" y="351"/>
                    </a:lnTo>
                    <a:lnTo>
                      <a:pt x="347" y="353"/>
                    </a:lnTo>
                    <a:lnTo>
                      <a:pt x="348" y="351"/>
                    </a:lnTo>
                    <a:lnTo>
                      <a:pt x="349" y="348"/>
                    </a:lnTo>
                    <a:lnTo>
                      <a:pt x="350" y="345"/>
                    </a:lnTo>
                    <a:lnTo>
                      <a:pt x="351" y="344"/>
                    </a:lnTo>
                    <a:lnTo>
                      <a:pt x="350" y="345"/>
                    </a:lnTo>
                    <a:lnTo>
                      <a:pt x="348" y="346"/>
                    </a:lnTo>
                    <a:lnTo>
                      <a:pt x="347" y="348"/>
                    </a:lnTo>
                    <a:lnTo>
                      <a:pt x="344" y="350"/>
                    </a:lnTo>
                    <a:lnTo>
                      <a:pt x="346" y="347"/>
                    </a:lnTo>
                    <a:lnTo>
                      <a:pt x="347" y="345"/>
                    </a:lnTo>
                    <a:lnTo>
                      <a:pt x="348" y="343"/>
                    </a:lnTo>
                    <a:lnTo>
                      <a:pt x="349" y="341"/>
                    </a:lnTo>
                    <a:lnTo>
                      <a:pt x="347" y="342"/>
                    </a:lnTo>
                    <a:lnTo>
                      <a:pt x="346" y="344"/>
                    </a:lnTo>
                    <a:lnTo>
                      <a:pt x="343" y="345"/>
                    </a:lnTo>
                    <a:lnTo>
                      <a:pt x="342" y="347"/>
                    </a:lnTo>
                    <a:lnTo>
                      <a:pt x="343" y="345"/>
                    </a:lnTo>
                    <a:lnTo>
                      <a:pt x="344" y="343"/>
                    </a:lnTo>
                    <a:lnTo>
                      <a:pt x="342" y="344"/>
                    </a:lnTo>
                    <a:lnTo>
                      <a:pt x="341" y="345"/>
                    </a:lnTo>
                    <a:lnTo>
                      <a:pt x="342" y="343"/>
                    </a:lnTo>
                    <a:lnTo>
                      <a:pt x="343" y="341"/>
                    </a:lnTo>
                    <a:lnTo>
                      <a:pt x="341" y="343"/>
                    </a:lnTo>
                    <a:lnTo>
                      <a:pt x="340" y="344"/>
                    </a:lnTo>
                    <a:lnTo>
                      <a:pt x="341" y="342"/>
                    </a:lnTo>
                    <a:lnTo>
                      <a:pt x="342" y="340"/>
                    </a:lnTo>
                    <a:lnTo>
                      <a:pt x="340" y="342"/>
                    </a:lnTo>
                    <a:lnTo>
                      <a:pt x="339" y="343"/>
                    </a:lnTo>
                    <a:lnTo>
                      <a:pt x="340" y="341"/>
                    </a:lnTo>
                    <a:lnTo>
                      <a:pt x="340" y="339"/>
                    </a:lnTo>
                    <a:lnTo>
                      <a:pt x="339" y="340"/>
                    </a:lnTo>
                    <a:lnTo>
                      <a:pt x="338" y="342"/>
                    </a:lnTo>
                    <a:lnTo>
                      <a:pt x="338" y="340"/>
                    </a:lnTo>
                    <a:lnTo>
                      <a:pt x="339" y="338"/>
                    </a:lnTo>
                    <a:lnTo>
                      <a:pt x="338" y="339"/>
                    </a:lnTo>
                    <a:lnTo>
                      <a:pt x="336" y="340"/>
                    </a:lnTo>
                    <a:lnTo>
                      <a:pt x="337" y="338"/>
                    </a:lnTo>
                    <a:lnTo>
                      <a:pt x="338" y="336"/>
                    </a:lnTo>
                    <a:lnTo>
                      <a:pt x="337" y="338"/>
                    </a:lnTo>
                    <a:lnTo>
                      <a:pt x="335" y="339"/>
                    </a:lnTo>
                    <a:lnTo>
                      <a:pt x="336" y="337"/>
                    </a:lnTo>
                    <a:lnTo>
                      <a:pt x="337" y="335"/>
                    </a:lnTo>
                    <a:lnTo>
                      <a:pt x="336" y="337"/>
                    </a:lnTo>
                    <a:lnTo>
                      <a:pt x="334" y="338"/>
                    </a:lnTo>
                    <a:lnTo>
                      <a:pt x="335" y="336"/>
                    </a:lnTo>
                    <a:lnTo>
                      <a:pt x="336" y="334"/>
                    </a:lnTo>
                    <a:lnTo>
                      <a:pt x="334" y="335"/>
                    </a:lnTo>
                    <a:lnTo>
                      <a:pt x="333" y="337"/>
                    </a:lnTo>
                    <a:lnTo>
                      <a:pt x="334" y="335"/>
                    </a:lnTo>
                    <a:lnTo>
                      <a:pt x="335" y="333"/>
                    </a:lnTo>
                    <a:lnTo>
                      <a:pt x="333" y="334"/>
                    </a:lnTo>
                    <a:lnTo>
                      <a:pt x="332" y="336"/>
                    </a:lnTo>
                    <a:lnTo>
                      <a:pt x="333" y="334"/>
                    </a:lnTo>
                    <a:lnTo>
                      <a:pt x="334" y="331"/>
                    </a:lnTo>
                    <a:lnTo>
                      <a:pt x="335" y="329"/>
                    </a:lnTo>
                    <a:lnTo>
                      <a:pt x="335" y="327"/>
                    </a:lnTo>
                    <a:lnTo>
                      <a:pt x="336" y="325"/>
                    </a:lnTo>
                    <a:lnTo>
                      <a:pt x="337" y="323"/>
                    </a:lnTo>
                    <a:lnTo>
                      <a:pt x="339" y="321"/>
                    </a:lnTo>
                    <a:lnTo>
                      <a:pt x="340" y="320"/>
                    </a:lnTo>
                    <a:lnTo>
                      <a:pt x="341" y="318"/>
                    </a:lnTo>
                    <a:lnTo>
                      <a:pt x="342" y="316"/>
                    </a:lnTo>
                    <a:lnTo>
                      <a:pt x="343" y="313"/>
                    </a:lnTo>
                    <a:lnTo>
                      <a:pt x="346" y="312"/>
                    </a:lnTo>
                    <a:lnTo>
                      <a:pt x="347" y="310"/>
                    </a:lnTo>
                    <a:lnTo>
                      <a:pt x="348" y="308"/>
                    </a:lnTo>
                    <a:lnTo>
                      <a:pt x="346" y="309"/>
                    </a:lnTo>
                    <a:lnTo>
                      <a:pt x="344" y="311"/>
                    </a:lnTo>
                    <a:lnTo>
                      <a:pt x="343" y="313"/>
                    </a:lnTo>
                    <a:lnTo>
                      <a:pt x="342" y="316"/>
                    </a:lnTo>
                    <a:lnTo>
                      <a:pt x="340" y="317"/>
                    </a:lnTo>
                    <a:lnTo>
                      <a:pt x="339" y="319"/>
                    </a:lnTo>
                    <a:lnTo>
                      <a:pt x="338" y="321"/>
                    </a:lnTo>
                    <a:lnTo>
                      <a:pt x="337" y="323"/>
                    </a:lnTo>
                    <a:lnTo>
                      <a:pt x="336" y="324"/>
                    </a:lnTo>
                    <a:lnTo>
                      <a:pt x="334" y="325"/>
                    </a:lnTo>
                    <a:lnTo>
                      <a:pt x="335" y="323"/>
                    </a:lnTo>
                    <a:lnTo>
                      <a:pt x="336" y="321"/>
                    </a:lnTo>
                    <a:lnTo>
                      <a:pt x="335" y="323"/>
                    </a:lnTo>
                    <a:lnTo>
                      <a:pt x="333" y="324"/>
                    </a:lnTo>
                    <a:lnTo>
                      <a:pt x="332" y="326"/>
                    </a:lnTo>
                    <a:lnTo>
                      <a:pt x="331" y="328"/>
                    </a:lnTo>
                    <a:lnTo>
                      <a:pt x="330" y="330"/>
                    </a:lnTo>
                    <a:lnTo>
                      <a:pt x="329" y="331"/>
                    </a:lnTo>
                    <a:lnTo>
                      <a:pt x="329" y="329"/>
                    </a:lnTo>
                    <a:lnTo>
                      <a:pt x="330" y="327"/>
                    </a:lnTo>
                    <a:lnTo>
                      <a:pt x="329" y="328"/>
                    </a:lnTo>
                    <a:lnTo>
                      <a:pt x="326" y="330"/>
                    </a:lnTo>
                    <a:lnTo>
                      <a:pt x="327" y="328"/>
                    </a:lnTo>
                    <a:lnTo>
                      <a:pt x="329" y="326"/>
                    </a:lnTo>
                    <a:lnTo>
                      <a:pt x="330" y="323"/>
                    </a:lnTo>
                    <a:lnTo>
                      <a:pt x="331" y="322"/>
                    </a:lnTo>
                    <a:lnTo>
                      <a:pt x="330" y="323"/>
                    </a:lnTo>
                    <a:lnTo>
                      <a:pt x="327" y="324"/>
                    </a:lnTo>
                    <a:lnTo>
                      <a:pt x="326" y="326"/>
                    </a:lnTo>
                    <a:lnTo>
                      <a:pt x="324" y="327"/>
                    </a:lnTo>
                    <a:lnTo>
                      <a:pt x="325" y="325"/>
                    </a:lnTo>
                    <a:lnTo>
                      <a:pt x="326" y="323"/>
                    </a:lnTo>
                    <a:lnTo>
                      <a:pt x="324" y="325"/>
                    </a:lnTo>
                    <a:lnTo>
                      <a:pt x="323" y="326"/>
                    </a:lnTo>
                    <a:lnTo>
                      <a:pt x="324" y="324"/>
                    </a:lnTo>
                    <a:lnTo>
                      <a:pt x="325" y="322"/>
                    </a:lnTo>
                    <a:lnTo>
                      <a:pt x="323" y="323"/>
                    </a:lnTo>
                    <a:lnTo>
                      <a:pt x="322" y="325"/>
                    </a:lnTo>
                    <a:lnTo>
                      <a:pt x="323" y="323"/>
                    </a:lnTo>
                    <a:lnTo>
                      <a:pt x="324" y="321"/>
                    </a:lnTo>
                    <a:lnTo>
                      <a:pt x="322" y="322"/>
                    </a:lnTo>
                    <a:lnTo>
                      <a:pt x="321" y="324"/>
                    </a:lnTo>
                    <a:lnTo>
                      <a:pt x="322" y="321"/>
                    </a:lnTo>
                    <a:lnTo>
                      <a:pt x="323" y="320"/>
                    </a:lnTo>
                    <a:lnTo>
                      <a:pt x="321" y="321"/>
                    </a:lnTo>
                    <a:lnTo>
                      <a:pt x="320" y="322"/>
                    </a:lnTo>
                    <a:lnTo>
                      <a:pt x="321" y="320"/>
                    </a:lnTo>
                    <a:lnTo>
                      <a:pt x="322" y="318"/>
                    </a:lnTo>
                    <a:lnTo>
                      <a:pt x="320" y="320"/>
                    </a:lnTo>
                    <a:lnTo>
                      <a:pt x="319" y="321"/>
                    </a:lnTo>
                    <a:lnTo>
                      <a:pt x="319" y="319"/>
                    </a:lnTo>
                    <a:lnTo>
                      <a:pt x="320" y="317"/>
                    </a:lnTo>
                    <a:lnTo>
                      <a:pt x="322" y="316"/>
                    </a:lnTo>
                    <a:lnTo>
                      <a:pt x="323" y="313"/>
                    </a:lnTo>
                    <a:lnTo>
                      <a:pt x="324" y="313"/>
                    </a:lnTo>
                    <a:lnTo>
                      <a:pt x="324" y="311"/>
                    </a:lnTo>
                    <a:lnTo>
                      <a:pt x="325" y="310"/>
                    </a:lnTo>
                    <a:lnTo>
                      <a:pt x="325" y="309"/>
                    </a:lnTo>
                    <a:lnTo>
                      <a:pt x="325" y="310"/>
                    </a:lnTo>
                    <a:lnTo>
                      <a:pt x="324" y="311"/>
                    </a:lnTo>
                    <a:lnTo>
                      <a:pt x="323" y="312"/>
                    </a:lnTo>
                    <a:lnTo>
                      <a:pt x="322" y="312"/>
                    </a:lnTo>
                    <a:lnTo>
                      <a:pt x="321" y="314"/>
                    </a:lnTo>
                    <a:lnTo>
                      <a:pt x="320" y="317"/>
                    </a:lnTo>
                    <a:lnTo>
                      <a:pt x="319" y="319"/>
                    </a:lnTo>
                    <a:lnTo>
                      <a:pt x="317" y="320"/>
                    </a:lnTo>
                    <a:lnTo>
                      <a:pt x="318" y="318"/>
                    </a:lnTo>
                    <a:lnTo>
                      <a:pt x="319" y="316"/>
                    </a:lnTo>
                    <a:lnTo>
                      <a:pt x="318" y="317"/>
                    </a:lnTo>
                    <a:lnTo>
                      <a:pt x="316" y="319"/>
                    </a:lnTo>
                    <a:lnTo>
                      <a:pt x="315" y="320"/>
                    </a:lnTo>
                    <a:lnTo>
                      <a:pt x="313" y="321"/>
                    </a:lnTo>
                    <a:lnTo>
                      <a:pt x="314" y="320"/>
                    </a:lnTo>
                    <a:lnTo>
                      <a:pt x="315" y="317"/>
                    </a:lnTo>
                    <a:lnTo>
                      <a:pt x="316" y="314"/>
                    </a:lnTo>
                    <a:lnTo>
                      <a:pt x="317" y="312"/>
                    </a:lnTo>
                    <a:lnTo>
                      <a:pt x="316" y="314"/>
                    </a:lnTo>
                    <a:lnTo>
                      <a:pt x="314" y="316"/>
                    </a:lnTo>
                    <a:lnTo>
                      <a:pt x="313" y="318"/>
                    </a:lnTo>
                    <a:lnTo>
                      <a:pt x="310" y="319"/>
                    </a:lnTo>
                    <a:lnTo>
                      <a:pt x="312" y="317"/>
                    </a:lnTo>
                    <a:lnTo>
                      <a:pt x="313" y="314"/>
                    </a:lnTo>
                    <a:lnTo>
                      <a:pt x="310" y="316"/>
                    </a:lnTo>
                    <a:lnTo>
                      <a:pt x="309" y="318"/>
                    </a:lnTo>
                    <a:lnTo>
                      <a:pt x="310" y="316"/>
                    </a:lnTo>
                    <a:lnTo>
                      <a:pt x="312" y="313"/>
                    </a:lnTo>
                    <a:lnTo>
                      <a:pt x="313" y="311"/>
                    </a:lnTo>
                    <a:lnTo>
                      <a:pt x="314" y="309"/>
                    </a:lnTo>
                    <a:lnTo>
                      <a:pt x="312" y="310"/>
                    </a:lnTo>
                    <a:lnTo>
                      <a:pt x="310" y="311"/>
                    </a:lnTo>
                    <a:lnTo>
                      <a:pt x="312" y="310"/>
                    </a:lnTo>
                    <a:lnTo>
                      <a:pt x="313" y="307"/>
                    </a:lnTo>
                    <a:lnTo>
                      <a:pt x="314" y="305"/>
                    </a:lnTo>
                    <a:lnTo>
                      <a:pt x="314" y="303"/>
                    </a:lnTo>
                    <a:lnTo>
                      <a:pt x="314" y="304"/>
                    </a:lnTo>
                    <a:lnTo>
                      <a:pt x="313" y="305"/>
                    </a:lnTo>
                    <a:lnTo>
                      <a:pt x="312" y="306"/>
                    </a:lnTo>
                    <a:lnTo>
                      <a:pt x="310" y="306"/>
                    </a:lnTo>
                    <a:lnTo>
                      <a:pt x="309" y="308"/>
                    </a:lnTo>
                    <a:lnTo>
                      <a:pt x="309" y="310"/>
                    </a:lnTo>
                    <a:lnTo>
                      <a:pt x="307" y="312"/>
                    </a:lnTo>
                    <a:lnTo>
                      <a:pt x="306" y="313"/>
                    </a:lnTo>
                    <a:lnTo>
                      <a:pt x="307" y="311"/>
                    </a:lnTo>
                    <a:lnTo>
                      <a:pt x="308" y="309"/>
                    </a:lnTo>
                    <a:lnTo>
                      <a:pt x="306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6" y="308"/>
                    </a:lnTo>
                    <a:lnTo>
                      <a:pt x="307" y="306"/>
                    </a:lnTo>
                    <a:lnTo>
                      <a:pt x="308" y="304"/>
                    </a:lnTo>
                    <a:lnTo>
                      <a:pt x="307" y="305"/>
                    </a:lnTo>
                    <a:lnTo>
                      <a:pt x="305" y="307"/>
                    </a:lnTo>
                    <a:lnTo>
                      <a:pt x="304" y="308"/>
                    </a:lnTo>
                    <a:lnTo>
                      <a:pt x="302" y="309"/>
                    </a:lnTo>
                    <a:lnTo>
                      <a:pt x="303" y="307"/>
                    </a:lnTo>
                    <a:lnTo>
                      <a:pt x="304" y="305"/>
                    </a:lnTo>
                    <a:lnTo>
                      <a:pt x="303" y="307"/>
                    </a:lnTo>
                    <a:lnTo>
                      <a:pt x="301" y="308"/>
                    </a:lnTo>
                    <a:lnTo>
                      <a:pt x="302" y="306"/>
                    </a:lnTo>
                    <a:lnTo>
                      <a:pt x="303" y="304"/>
                    </a:lnTo>
                    <a:lnTo>
                      <a:pt x="302" y="306"/>
                    </a:lnTo>
                    <a:lnTo>
                      <a:pt x="300" y="307"/>
                    </a:lnTo>
                    <a:lnTo>
                      <a:pt x="301" y="305"/>
                    </a:lnTo>
                    <a:lnTo>
                      <a:pt x="302" y="303"/>
                    </a:lnTo>
                    <a:lnTo>
                      <a:pt x="303" y="301"/>
                    </a:lnTo>
                    <a:lnTo>
                      <a:pt x="305" y="300"/>
                    </a:lnTo>
                    <a:lnTo>
                      <a:pt x="305" y="298"/>
                    </a:lnTo>
                    <a:lnTo>
                      <a:pt x="306" y="297"/>
                    </a:lnTo>
                    <a:lnTo>
                      <a:pt x="306" y="296"/>
                    </a:lnTo>
                    <a:lnTo>
                      <a:pt x="307" y="295"/>
                    </a:lnTo>
                    <a:lnTo>
                      <a:pt x="306" y="295"/>
                    </a:lnTo>
                    <a:lnTo>
                      <a:pt x="305" y="296"/>
                    </a:lnTo>
                    <a:lnTo>
                      <a:pt x="304" y="297"/>
                    </a:lnTo>
                    <a:lnTo>
                      <a:pt x="304" y="298"/>
                    </a:lnTo>
                    <a:lnTo>
                      <a:pt x="303" y="301"/>
                    </a:lnTo>
                    <a:lnTo>
                      <a:pt x="302" y="303"/>
                    </a:lnTo>
                    <a:lnTo>
                      <a:pt x="300" y="304"/>
                    </a:lnTo>
                    <a:lnTo>
                      <a:pt x="299" y="306"/>
                    </a:lnTo>
                    <a:lnTo>
                      <a:pt x="300" y="304"/>
                    </a:lnTo>
                    <a:lnTo>
                      <a:pt x="301" y="302"/>
                    </a:lnTo>
                    <a:lnTo>
                      <a:pt x="299" y="303"/>
                    </a:lnTo>
                    <a:lnTo>
                      <a:pt x="298" y="304"/>
                    </a:lnTo>
                    <a:lnTo>
                      <a:pt x="299" y="302"/>
                    </a:lnTo>
                    <a:lnTo>
                      <a:pt x="300" y="300"/>
                    </a:lnTo>
                    <a:lnTo>
                      <a:pt x="298" y="302"/>
                    </a:lnTo>
                    <a:lnTo>
                      <a:pt x="297" y="303"/>
                    </a:lnTo>
                    <a:lnTo>
                      <a:pt x="298" y="301"/>
                    </a:lnTo>
                    <a:lnTo>
                      <a:pt x="299" y="298"/>
                    </a:lnTo>
                    <a:lnTo>
                      <a:pt x="297" y="300"/>
                    </a:lnTo>
                    <a:lnTo>
                      <a:pt x="296" y="302"/>
                    </a:lnTo>
                    <a:lnTo>
                      <a:pt x="293" y="303"/>
                    </a:lnTo>
                    <a:lnTo>
                      <a:pt x="292" y="305"/>
                    </a:lnTo>
                    <a:lnTo>
                      <a:pt x="293" y="303"/>
                    </a:lnTo>
                    <a:lnTo>
                      <a:pt x="294" y="301"/>
                    </a:lnTo>
                    <a:lnTo>
                      <a:pt x="292" y="302"/>
                    </a:lnTo>
                    <a:lnTo>
                      <a:pt x="291" y="303"/>
                    </a:lnTo>
                    <a:lnTo>
                      <a:pt x="291" y="302"/>
                    </a:lnTo>
                    <a:lnTo>
                      <a:pt x="292" y="298"/>
                    </a:lnTo>
                    <a:lnTo>
                      <a:pt x="293" y="296"/>
                    </a:lnTo>
                    <a:lnTo>
                      <a:pt x="294" y="294"/>
                    </a:lnTo>
                    <a:lnTo>
                      <a:pt x="293" y="296"/>
                    </a:lnTo>
                    <a:lnTo>
                      <a:pt x="291" y="297"/>
                    </a:lnTo>
                    <a:lnTo>
                      <a:pt x="290" y="300"/>
                    </a:lnTo>
                    <a:lnTo>
                      <a:pt x="288" y="301"/>
                    </a:lnTo>
                    <a:lnTo>
                      <a:pt x="289" y="298"/>
                    </a:lnTo>
                    <a:lnTo>
                      <a:pt x="290" y="296"/>
                    </a:lnTo>
                    <a:lnTo>
                      <a:pt x="289" y="297"/>
                    </a:lnTo>
                    <a:lnTo>
                      <a:pt x="287" y="300"/>
                    </a:lnTo>
                    <a:lnTo>
                      <a:pt x="288" y="297"/>
                    </a:lnTo>
                    <a:lnTo>
                      <a:pt x="289" y="295"/>
                    </a:lnTo>
                    <a:lnTo>
                      <a:pt x="288" y="296"/>
                    </a:lnTo>
                    <a:lnTo>
                      <a:pt x="286" y="297"/>
                    </a:lnTo>
                    <a:lnTo>
                      <a:pt x="287" y="295"/>
                    </a:lnTo>
                    <a:lnTo>
                      <a:pt x="288" y="293"/>
                    </a:lnTo>
                    <a:lnTo>
                      <a:pt x="287" y="295"/>
                    </a:lnTo>
                    <a:lnTo>
                      <a:pt x="285" y="296"/>
                    </a:lnTo>
                    <a:lnTo>
                      <a:pt x="286" y="294"/>
                    </a:lnTo>
                    <a:lnTo>
                      <a:pt x="287" y="292"/>
                    </a:lnTo>
                    <a:lnTo>
                      <a:pt x="285" y="294"/>
                    </a:lnTo>
                    <a:lnTo>
                      <a:pt x="284" y="295"/>
                    </a:lnTo>
                    <a:lnTo>
                      <a:pt x="285" y="293"/>
                    </a:lnTo>
                    <a:lnTo>
                      <a:pt x="286" y="291"/>
                    </a:lnTo>
                    <a:lnTo>
                      <a:pt x="284" y="292"/>
                    </a:lnTo>
                    <a:lnTo>
                      <a:pt x="283" y="294"/>
                    </a:lnTo>
                    <a:lnTo>
                      <a:pt x="284" y="292"/>
                    </a:lnTo>
                    <a:lnTo>
                      <a:pt x="285" y="290"/>
                    </a:lnTo>
                    <a:lnTo>
                      <a:pt x="283" y="291"/>
                    </a:lnTo>
                    <a:lnTo>
                      <a:pt x="282" y="292"/>
                    </a:lnTo>
                    <a:lnTo>
                      <a:pt x="283" y="291"/>
                    </a:lnTo>
                    <a:lnTo>
                      <a:pt x="284" y="288"/>
                    </a:lnTo>
                    <a:lnTo>
                      <a:pt x="282" y="290"/>
                    </a:lnTo>
                    <a:lnTo>
                      <a:pt x="281" y="291"/>
                    </a:lnTo>
                    <a:lnTo>
                      <a:pt x="282" y="289"/>
                    </a:lnTo>
                    <a:lnTo>
                      <a:pt x="282" y="287"/>
                    </a:lnTo>
                    <a:lnTo>
                      <a:pt x="281" y="289"/>
                    </a:lnTo>
                    <a:lnTo>
                      <a:pt x="280" y="290"/>
                    </a:lnTo>
                    <a:lnTo>
                      <a:pt x="280" y="288"/>
                    </a:lnTo>
                    <a:lnTo>
                      <a:pt x="281" y="286"/>
                    </a:lnTo>
                    <a:lnTo>
                      <a:pt x="280" y="287"/>
                    </a:lnTo>
                    <a:lnTo>
                      <a:pt x="277" y="289"/>
                    </a:lnTo>
                    <a:lnTo>
                      <a:pt x="279" y="287"/>
                    </a:lnTo>
                    <a:lnTo>
                      <a:pt x="280" y="285"/>
                    </a:lnTo>
                    <a:lnTo>
                      <a:pt x="282" y="283"/>
                    </a:lnTo>
                    <a:lnTo>
                      <a:pt x="283" y="281"/>
                    </a:lnTo>
                    <a:lnTo>
                      <a:pt x="284" y="280"/>
                    </a:lnTo>
                    <a:lnTo>
                      <a:pt x="284" y="279"/>
                    </a:lnTo>
                    <a:lnTo>
                      <a:pt x="285" y="278"/>
                    </a:lnTo>
                    <a:lnTo>
                      <a:pt x="285" y="277"/>
                    </a:lnTo>
                    <a:lnTo>
                      <a:pt x="284" y="277"/>
                    </a:lnTo>
                    <a:lnTo>
                      <a:pt x="284" y="278"/>
                    </a:lnTo>
                    <a:lnTo>
                      <a:pt x="283" y="279"/>
                    </a:lnTo>
                    <a:lnTo>
                      <a:pt x="282" y="280"/>
                    </a:lnTo>
                    <a:lnTo>
                      <a:pt x="281" y="283"/>
                    </a:lnTo>
                    <a:lnTo>
                      <a:pt x="280" y="285"/>
                    </a:lnTo>
                    <a:lnTo>
                      <a:pt x="279" y="286"/>
                    </a:lnTo>
                    <a:lnTo>
                      <a:pt x="276" y="288"/>
                    </a:lnTo>
                    <a:lnTo>
                      <a:pt x="277" y="285"/>
                    </a:lnTo>
                    <a:lnTo>
                      <a:pt x="279" y="284"/>
                    </a:lnTo>
                    <a:lnTo>
                      <a:pt x="277" y="285"/>
                    </a:lnTo>
                    <a:lnTo>
                      <a:pt x="275" y="286"/>
                    </a:lnTo>
                    <a:lnTo>
                      <a:pt x="274" y="288"/>
                    </a:lnTo>
                    <a:lnTo>
                      <a:pt x="272" y="289"/>
                    </a:lnTo>
                    <a:lnTo>
                      <a:pt x="273" y="287"/>
                    </a:lnTo>
                    <a:lnTo>
                      <a:pt x="274" y="285"/>
                    </a:lnTo>
                    <a:lnTo>
                      <a:pt x="275" y="283"/>
                    </a:lnTo>
                    <a:lnTo>
                      <a:pt x="276" y="280"/>
                    </a:lnTo>
                    <a:lnTo>
                      <a:pt x="275" y="281"/>
                    </a:lnTo>
                    <a:lnTo>
                      <a:pt x="273" y="284"/>
                    </a:lnTo>
                    <a:lnTo>
                      <a:pt x="271" y="285"/>
                    </a:lnTo>
                    <a:lnTo>
                      <a:pt x="270" y="287"/>
                    </a:lnTo>
                    <a:lnTo>
                      <a:pt x="271" y="285"/>
                    </a:lnTo>
                    <a:lnTo>
                      <a:pt x="272" y="283"/>
                    </a:lnTo>
                    <a:lnTo>
                      <a:pt x="270" y="284"/>
                    </a:lnTo>
                    <a:lnTo>
                      <a:pt x="269" y="285"/>
                    </a:lnTo>
                    <a:lnTo>
                      <a:pt x="270" y="283"/>
                    </a:lnTo>
                    <a:lnTo>
                      <a:pt x="271" y="280"/>
                    </a:lnTo>
                    <a:lnTo>
                      <a:pt x="269" y="283"/>
                    </a:lnTo>
                    <a:lnTo>
                      <a:pt x="268" y="284"/>
                    </a:lnTo>
                    <a:lnTo>
                      <a:pt x="269" y="281"/>
                    </a:lnTo>
                    <a:lnTo>
                      <a:pt x="270" y="279"/>
                    </a:lnTo>
                    <a:lnTo>
                      <a:pt x="268" y="281"/>
                    </a:lnTo>
                    <a:lnTo>
                      <a:pt x="267" y="283"/>
                    </a:lnTo>
                    <a:lnTo>
                      <a:pt x="268" y="280"/>
                    </a:lnTo>
                    <a:lnTo>
                      <a:pt x="269" y="278"/>
                    </a:lnTo>
                    <a:lnTo>
                      <a:pt x="267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7" y="277"/>
                    </a:lnTo>
                    <a:lnTo>
                      <a:pt x="266" y="278"/>
                    </a:lnTo>
                    <a:lnTo>
                      <a:pt x="264" y="279"/>
                    </a:lnTo>
                    <a:lnTo>
                      <a:pt x="265" y="278"/>
                    </a:lnTo>
                    <a:lnTo>
                      <a:pt x="266" y="275"/>
                    </a:lnTo>
                    <a:lnTo>
                      <a:pt x="267" y="273"/>
                    </a:lnTo>
                    <a:lnTo>
                      <a:pt x="268" y="271"/>
                    </a:lnTo>
                    <a:lnTo>
                      <a:pt x="267" y="273"/>
                    </a:lnTo>
                    <a:lnTo>
                      <a:pt x="265" y="274"/>
                    </a:lnTo>
                    <a:lnTo>
                      <a:pt x="264" y="276"/>
                    </a:lnTo>
                    <a:lnTo>
                      <a:pt x="261" y="277"/>
                    </a:lnTo>
                    <a:lnTo>
                      <a:pt x="263" y="275"/>
                    </a:lnTo>
                    <a:lnTo>
                      <a:pt x="264" y="273"/>
                    </a:lnTo>
                    <a:lnTo>
                      <a:pt x="265" y="272"/>
                    </a:lnTo>
                    <a:lnTo>
                      <a:pt x="266" y="271"/>
                    </a:lnTo>
                    <a:lnTo>
                      <a:pt x="267" y="271"/>
                    </a:lnTo>
                    <a:lnTo>
                      <a:pt x="267" y="270"/>
                    </a:lnTo>
                    <a:lnTo>
                      <a:pt x="268" y="268"/>
                    </a:lnTo>
                    <a:lnTo>
                      <a:pt x="269" y="266"/>
                    </a:lnTo>
                    <a:lnTo>
                      <a:pt x="268" y="267"/>
                    </a:lnTo>
                    <a:lnTo>
                      <a:pt x="267" y="267"/>
                    </a:lnTo>
                    <a:lnTo>
                      <a:pt x="266" y="268"/>
                    </a:lnTo>
                    <a:lnTo>
                      <a:pt x="266" y="269"/>
                    </a:lnTo>
                    <a:lnTo>
                      <a:pt x="265" y="271"/>
                    </a:lnTo>
                    <a:lnTo>
                      <a:pt x="264" y="273"/>
                    </a:lnTo>
                    <a:lnTo>
                      <a:pt x="261" y="274"/>
                    </a:lnTo>
                    <a:lnTo>
                      <a:pt x="260" y="276"/>
                    </a:lnTo>
                    <a:lnTo>
                      <a:pt x="261" y="274"/>
                    </a:lnTo>
                    <a:lnTo>
                      <a:pt x="263" y="272"/>
                    </a:lnTo>
                    <a:lnTo>
                      <a:pt x="260" y="273"/>
                    </a:lnTo>
                    <a:lnTo>
                      <a:pt x="259" y="274"/>
                    </a:lnTo>
                    <a:lnTo>
                      <a:pt x="260" y="272"/>
                    </a:lnTo>
                    <a:lnTo>
                      <a:pt x="261" y="270"/>
                    </a:lnTo>
                    <a:lnTo>
                      <a:pt x="259" y="272"/>
                    </a:lnTo>
                    <a:lnTo>
                      <a:pt x="258" y="273"/>
                    </a:lnTo>
                    <a:lnTo>
                      <a:pt x="259" y="271"/>
                    </a:lnTo>
                    <a:lnTo>
                      <a:pt x="260" y="269"/>
                    </a:lnTo>
                    <a:lnTo>
                      <a:pt x="258" y="271"/>
                    </a:lnTo>
                    <a:lnTo>
                      <a:pt x="257" y="272"/>
                    </a:lnTo>
                    <a:lnTo>
                      <a:pt x="258" y="270"/>
                    </a:lnTo>
                    <a:lnTo>
                      <a:pt x="259" y="268"/>
                    </a:lnTo>
                    <a:lnTo>
                      <a:pt x="260" y="266"/>
                    </a:lnTo>
                    <a:lnTo>
                      <a:pt x="263" y="264"/>
                    </a:lnTo>
                    <a:lnTo>
                      <a:pt x="261" y="267"/>
                    </a:lnTo>
                    <a:lnTo>
                      <a:pt x="260" y="269"/>
                    </a:lnTo>
                    <a:lnTo>
                      <a:pt x="261" y="268"/>
                    </a:lnTo>
                    <a:lnTo>
                      <a:pt x="264" y="266"/>
                    </a:lnTo>
                    <a:lnTo>
                      <a:pt x="265" y="264"/>
                    </a:lnTo>
                    <a:lnTo>
                      <a:pt x="267" y="263"/>
                    </a:lnTo>
                    <a:lnTo>
                      <a:pt x="268" y="261"/>
                    </a:lnTo>
                    <a:lnTo>
                      <a:pt x="268" y="259"/>
                    </a:lnTo>
                    <a:lnTo>
                      <a:pt x="270" y="257"/>
                    </a:lnTo>
                    <a:lnTo>
                      <a:pt x="271" y="256"/>
                    </a:lnTo>
                    <a:lnTo>
                      <a:pt x="272" y="254"/>
                    </a:lnTo>
                    <a:lnTo>
                      <a:pt x="273" y="252"/>
                    </a:lnTo>
                    <a:lnTo>
                      <a:pt x="272" y="253"/>
                    </a:lnTo>
                    <a:lnTo>
                      <a:pt x="270" y="255"/>
                    </a:lnTo>
                    <a:lnTo>
                      <a:pt x="269" y="256"/>
                    </a:lnTo>
                    <a:lnTo>
                      <a:pt x="267" y="257"/>
                    </a:lnTo>
                    <a:lnTo>
                      <a:pt x="268" y="255"/>
                    </a:lnTo>
                    <a:lnTo>
                      <a:pt x="269" y="253"/>
                    </a:lnTo>
                    <a:lnTo>
                      <a:pt x="268" y="255"/>
                    </a:lnTo>
                    <a:lnTo>
                      <a:pt x="266" y="256"/>
                    </a:lnTo>
                    <a:lnTo>
                      <a:pt x="265" y="257"/>
                    </a:lnTo>
                    <a:lnTo>
                      <a:pt x="263" y="259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8" y="264"/>
                    </a:lnTo>
                    <a:lnTo>
                      <a:pt x="258" y="267"/>
                    </a:lnTo>
                    <a:lnTo>
                      <a:pt x="256" y="268"/>
                    </a:lnTo>
                    <a:lnTo>
                      <a:pt x="255" y="269"/>
                    </a:lnTo>
                    <a:lnTo>
                      <a:pt x="256" y="267"/>
                    </a:lnTo>
                    <a:lnTo>
                      <a:pt x="256" y="264"/>
                    </a:lnTo>
                    <a:lnTo>
                      <a:pt x="255" y="267"/>
                    </a:lnTo>
                    <a:lnTo>
                      <a:pt x="253" y="268"/>
                    </a:lnTo>
                    <a:lnTo>
                      <a:pt x="254" y="266"/>
                    </a:lnTo>
                    <a:lnTo>
                      <a:pt x="255" y="263"/>
                    </a:lnTo>
                    <a:lnTo>
                      <a:pt x="254" y="266"/>
                    </a:lnTo>
                    <a:lnTo>
                      <a:pt x="252" y="267"/>
                    </a:lnTo>
                    <a:lnTo>
                      <a:pt x="253" y="264"/>
                    </a:lnTo>
                    <a:lnTo>
                      <a:pt x="254" y="262"/>
                    </a:lnTo>
                    <a:lnTo>
                      <a:pt x="253" y="263"/>
                    </a:lnTo>
                    <a:lnTo>
                      <a:pt x="251" y="266"/>
                    </a:lnTo>
                    <a:lnTo>
                      <a:pt x="250" y="267"/>
                    </a:lnTo>
                    <a:lnTo>
                      <a:pt x="248" y="268"/>
                    </a:lnTo>
                    <a:lnTo>
                      <a:pt x="249" y="267"/>
                    </a:lnTo>
                    <a:lnTo>
                      <a:pt x="250" y="263"/>
                    </a:lnTo>
                    <a:lnTo>
                      <a:pt x="251" y="261"/>
                    </a:lnTo>
                    <a:lnTo>
                      <a:pt x="252" y="259"/>
                    </a:lnTo>
                    <a:lnTo>
                      <a:pt x="251" y="261"/>
                    </a:lnTo>
                    <a:lnTo>
                      <a:pt x="249" y="262"/>
                    </a:lnTo>
                    <a:lnTo>
                      <a:pt x="250" y="260"/>
                    </a:lnTo>
                    <a:lnTo>
                      <a:pt x="251" y="258"/>
                    </a:lnTo>
                    <a:lnTo>
                      <a:pt x="249" y="260"/>
                    </a:lnTo>
                    <a:lnTo>
                      <a:pt x="248" y="261"/>
                    </a:lnTo>
                    <a:lnTo>
                      <a:pt x="246" y="262"/>
                    </a:lnTo>
                    <a:lnTo>
                      <a:pt x="244" y="264"/>
                    </a:lnTo>
                    <a:lnTo>
                      <a:pt x="246" y="262"/>
                    </a:lnTo>
                    <a:lnTo>
                      <a:pt x="247" y="260"/>
                    </a:lnTo>
                    <a:lnTo>
                      <a:pt x="244" y="261"/>
                    </a:lnTo>
                    <a:lnTo>
                      <a:pt x="243" y="262"/>
                    </a:lnTo>
                    <a:lnTo>
                      <a:pt x="244" y="260"/>
                    </a:lnTo>
                    <a:lnTo>
                      <a:pt x="246" y="258"/>
                    </a:lnTo>
                    <a:lnTo>
                      <a:pt x="243" y="260"/>
                    </a:lnTo>
                    <a:lnTo>
                      <a:pt x="242" y="261"/>
                    </a:lnTo>
                    <a:lnTo>
                      <a:pt x="243" y="259"/>
                    </a:lnTo>
                    <a:lnTo>
                      <a:pt x="244" y="257"/>
                    </a:lnTo>
                    <a:lnTo>
                      <a:pt x="246" y="255"/>
                    </a:lnTo>
                    <a:lnTo>
                      <a:pt x="246" y="253"/>
                    </a:lnTo>
                    <a:lnTo>
                      <a:pt x="244" y="254"/>
                    </a:lnTo>
                    <a:lnTo>
                      <a:pt x="243" y="256"/>
                    </a:lnTo>
                    <a:lnTo>
                      <a:pt x="241" y="257"/>
                    </a:lnTo>
                    <a:lnTo>
                      <a:pt x="240" y="259"/>
                    </a:lnTo>
                    <a:lnTo>
                      <a:pt x="241" y="257"/>
                    </a:lnTo>
                    <a:lnTo>
                      <a:pt x="241" y="255"/>
                    </a:lnTo>
                    <a:lnTo>
                      <a:pt x="240" y="256"/>
                    </a:lnTo>
                    <a:lnTo>
                      <a:pt x="239" y="257"/>
                    </a:lnTo>
                    <a:lnTo>
                      <a:pt x="239" y="255"/>
                    </a:lnTo>
                    <a:lnTo>
                      <a:pt x="240" y="253"/>
                    </a:lnTo>
                    <a:lnTo>
                      <a:pt x="239" y="255"/>
                    </a:lnTo>
                    <a:lnTo>
                      <a:pt x="237" y="256"/>
                    </a:lnTo>
                    <a:lnTo>
                      <a:pt x="238" y="254"/>
                    </a:lnTo>
                    <a:lnTo>
                      <a:pt x="239" y="252"/>
                    </a:lnTo>
                    <a:lnTo>
                      <a:pt x="240" y="252"/>
                    </a:lnTo>
                    <a:lnTo>
                      <a:pt x="241" y="251"/>
                    </a:lnTo>
                    <a:lnTo>
                      <a:pt x="242" y="250"/>
                    </a:lnTo>
                    <a:lnTo>
                      <a:pt x="242" y="248"/>
                    </a:lnTo>
                    <a:lnTo>
                      <a:pt x="243" y="246"/>
                    </a:lnTo>
                    <a:lnTo>
                      <a:pt x="244" y="244"/>
                    </a:lnTo>
                    <a:lnTo>
                      <a:pt x="244" y="245"/>
                    </a:lnTo>
                    <a:lnTo>
                      <a:pt x="243" y="246"/>
                    </a:lnTo>
                    <a:lnTo>
                      <a:pt x="242" y="247"/>
                    </a:lnTo>
                    <a:lnTo>
                      <a:pt x="241" y="247"/>
                    </a:lnTo>
                    <a:lnTo>
                      <a:pt x="240" y="250"/>
                    </a:lnTo>
                    <a:lnTo>
                      <a:pt x="239" y="252"/>
                    </a:lnTo>
                    <a:lnTo>
                      <a:pt x="238" y="254"/>
                    </a:lnTo>
                    <a:lnTo>
                      <a:pt x="236" y="255"/>
                    </a:lnTo>
                    <a:lnTo>
                      <a:pt x="237" y="253"/>
                    </a:lnTo>
                    <a:lnTo>
                      <a:pt x="238" y="251"/>
                    </a:lnTo>
                    <a:lnTo>
                      <a:pt x="237" y="252"/>
                    </a:lnTo>
                    <a:lnTo>
                      <a:pt x="235" y="254"/>
                    </a:lnTo>
                    <a:lnTo>
                      <a:pt x="236" y="252"/>
                    </a:lnTo>
                    <a:lnTo>
                      <a:pt x="237" y="250"/>
                    </a:lnTo>
                    <a:lnTo>
                      <a:pt x="236" y="251"/>
                    </a:lnTo>
                    <a:lnTo>
                      <a:pt x="234" y="252"/>
                    </a:lnTo>
                    <a:lnTo>
                      <a:pt x="235" y="250"/>
                    </a:lnTo>
                    <a:lnTo>
                      <a:pt x="236" y="247"/>
                    </a:lnTo>
                    <a:lnTo>
                      <a:pt x="237" y="246"/>
                    </a:lnTo>
                    <a:lnTo>
                      <a:pt x="239" y="245"/>
                    </a:lnTo>
                    <a:lnTo>
                      <a:pt x="239" y="244"/>
                    </a:lnTo>
                    <a:lnTo>
                      <a:pt x="240" y="243"/>
                    </a:lnTo>
                    <a:lnTo>
                      <a:pt x="240" y="241"/>
                    </a:lnTo>
                    <a:lnTo>
                      <a:pt x="241" y="241"/>
                    </a:lnTo>
                    <a:lnTo>
                      <a:pt x="240" y="241"/>
                    </a:lnTo>
                    <a:lnTo>
                      <a:pt x="239" y="242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37" y="245"/>
                    </a:lnTo>
                    <a:lnTo>
                      <a:pt x="236" y="247"/>
                    </a:lnTo>
                    <a:lnTo>
                      <a:pt x="234" y="250"/>
                    </a:lnTo>
                    <a:lnTo>
                      <a:pt x="233" y="251"/>
                    </a:lnTo>
                    <a:lnTo>
                      <a:pt x="231" y="253"/>
                    </a:lnTo>
                    <a:lnTo>
                      <a:pt x="230" y="254"/>
                    </a:lnTo>
                    <a:lnTo>
                      <a:pt x="231" y="252"/>
                    </a:lnTo>
                    <a:lnTo>
                      <a:pt x="232" y="250"/>
                    </a:lnTo>
                    <a:lnTo>
                      <a:pt x="233" y="247"/>
                    </a:lnTo>
                    <a:lnTo>
                      <a:pt x="234" y="245"/>
                    </a:lnTo>
                    <a:lnTo>
                      <a:pt x="232" y="246"/>
                    </a:lnTo>
                    <a:lnTo>
                      <a:pt x="231" y="248"/>
                    </a:lnTo>
                    <a:lnTo>
                      <a:pt x="232" y="246"/>
                    </a:lnTo>
                    <a:lnTo>
                      <a:pt x="233" y="244"/>
                    </a:lnTo>
                    <a:lnTo>
                      <a:pt x="234" y="242"/>
                    </a:lnTo>
                    <a:lnTo>
                      <a:pt x="234" y="240"/>
                    </a:lnTo>
                    <a:lnTo>
                      <a:pt x="234" y="240"/>
                    </a:lnTo>
                    <a:lnTo>
                      <a:pt x="233" y="241"/>
                    </a:lnTo>
                    <a:lnTo>
                      <a:pt x="232" y="242"/>
                    </a:lnTo>
                    <a:lnTo>
                      <a:pt x="232" y="242"/>
                    </a:lnTo>
                    <a:lnTo>
                      <a:pt x="231" y="244"/>
                    </a:lnTo>
                    <a:lnTo>
                      <a:pt x="230" y="246"/>
                    </a:lnTo>
                    <a:lnTo>
                      <a:pt x="227" y="248"/>
                    </a:lnTo>
                    <a:lnTo>
                      <a:pt x="226" y="250"/>
                    </a:lnTo>
                    <a:lnTo>
                      <a:pt x="227" y="247"/>
                    </a:lnTo>
                    <a:lnTo>
                      <a:pt x="229" y="245"/>
                    </a:lnTo>
                    <a:lnTo>
                      <a:pt x="226" y="247"/>
                    </a:lnTo>
                    <a:lnTo>
                      <a:pt x="225" y="248"/>
                    </a:lnTo>
                    <a:lnTo>
                      <a:pt x="225" y="246"/>
                    </a:lnTo>
                    <a:lnTo>
                      <a:pt x="226" y="244"/>
                    </a:lnTo>
                    <a:lnTo>
                      <a:pt x="225" y="245"/>
                    </a:lnTo>
                    <a:lnTo>
                      <a:pt x="224" y="247"/>
                    </a:lnTo>
                    <a:lnTo>
                      <a:pt x="224" y="245"/>
                    </a:lnTo>
                    <a:lnTo>
                      <a:pt x="225" y="243"/>
                    </a:lnTo>
                    <a:lnTo>
                      <a:pt x="226" y="241"/>
                    </a:lnTo>
                    <a:lnTo>
                      <a:pt x="227" y="239"/>
                    </a:lnTo>
                    <a:lnTo>
                      <a:pt x="226" y="240"/>
                    </a:lnTo>
                    <a:lnTo>
                      <a:pt x="224" y="241"/>
                    </a:lnTo>
                    <a:lnTo>
                      <a:pt x="223" y="243"/>
                    </a:lnTo>
                    <a:lnTo>
                      <a:pt x="221" y="244"/>
                    </a:lnTo>
                    <a:lnTo>
                      <a:pt x="222" y="242"/>
                    </a:lnTo>
                    <a:lnTo>
                      <a:pt x="223" y="240"/>
                    </a:lnTo>
                    <a:lnTo>
                      <a:pt x="222" y="242"/>
                    </a:lnTo>
                    <a:lnTo>
                      <a:pt x="220" y="243"/>
                    </a:lnTo>
                    <a:lnTo>
                      <a:pt x="221" y="241"/>
                    </a:lnTo>
                    <a:lnTo>
                      <a:pt x="222" y="239"/>
                    </a:lnTo>
                    <a:lnTo>
                      <a:pt x="221" y="240"/>
                    </a:lnTo>
                    <a:lnTo>
                      <a:pt x="219" y="242"/>
                    </a:lnTo>
                    <a:lnTo>
                      <a:pt x="220" y="240"/>
                    </a:lnTo>
                    <a:lnTo>
                      <a:pt x="221" y="238"/>
                    </a:lnTo>
                    <a:lnTo>
                      <a:pt x="220" y="239"/>
                    </a:lnTo>
                    <a:lnTo>
                      <a:pt x="218" y="240"/>
                    </a:lnTo>
                    <a:lnTo>
                      <a:pt x="219" y="238"/>
                    </a:lnTo>
                    <a:lnTo>
                      <a:pt x="220" y="236"/>
                    </a:lnTo>
                    <a:lnTo>
                      <a:pt x="218" y="238"/>
                    </a:lnTo>
                    <a:lnTo>
                      <a:pt x="217" y="239"/>
                    </a:lnTo>
                    <a:lnTo>
                      <a:pt x="218" y="237"/>
                    </a:lnTo>
                    <a:lnTo>
                      <a:pt x="219" y="235"/>
                    </a:lnTo>
                    <a:lnTo>
                      <a:pt x="217" y="237"/>
                    </a:lnTo>
                    <a:lnTo>
                      <a:pt x="216" y="238"/>
                    </a:lnTo>
                    <a:lnTo>
                      <a:pt x="217" y="236"/>
                    </a:lnTo>
                    <a:lnTo>
                      <a:pt x="218" y="234"/>
                    </a:lnTo>
                    <a:lnTo>
                      <a:pt x="219" y="233"/>
                    </a:lnTo>
                    <a:lnTo>
                      <a:pt x="221" y="230"/>
                    </a:lnTo>
                    <a:lnTo>
                      <a:pt x="221" y="229"/>
                    </a:lnTo>
                    <a:lnTo>
                      <a:pt x="222" y="228"/>
                    </a:lnTo>
                    <a:lnTo>
                      <a:pt x="222" y="227"/>
                    </a:lnTo>
                    <a:lnTo>
                      <a:pt x="222" y="226"/>
                    </a:lnTo>
                    <a:lnTo>
                      <a:pt x="222" y="227"/>
                    </a:lnTo>
                    <a:lnTo>
                      <a:pt x="221" y="227"/>
                    </a:lnTo>
                    <a:lnTo>
                      <a:pt x="220" y="228"/>
                    </a:lnTo>
                    <a:lnTo>
                      <a:pt x="220" y="229"/>
                    </a:lnTo>
                    <a:lnTo>
                      <a:pt x="219" y="231"/>
                    </a:lnTo>
                    <a:lnTo>
                      <a:pt x="218" y="234"/>
                    </a:lnTo>
                    <a:lnTo>
                      <a:pt x="216" y="235"/>
                    </a:lnTo>
                    <a:lnTo>
                      <a:pt x="215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5" y="234"/>
                    </a:lnTo>
                    <a:lnTo>
                      <a:pt x="214" y="235"/>
                    </a:lnTo>
                    <a:lnTo>
                      <a:pt x="211" y="237"/>
                    </a:lnTo>
                    <a:lnTo>
                      <a:pt x="210" y="238"/>
                    </a:lnTo>
                    <a:lnTo>
                      <a:pt x="210" y="236"/>
                    </a:lnTo>
                    <a:lnTo>
                      <a:pt x="213" y="234"/>
                    </a:lnTo>
                    <a:lnTo>
                      <a:pt x="214" y="231"/>
                    </a:lnTo>
                    <a:lnTo>
                      <a:pt x="214" y="229"/>
                    </a:lnTo>
                    <a:lnTo>
                      <a:pt x="213" y="230"/>
                    </a:lnTo>
                    <a:lnTo>
                      <a:pt x="210" y="233"/>
                    </a:lnTo>
                    <a:lnTo>
                      <a:pt x="209" y="234"/>
                    </a:lnTo>
                    <a:lnTo>
                      <a:pt x="207" y="236"/>
                    </a:lnTo>
                    <a:lnTo>
                      <a:pt x="208" y="234"/>
                    </a:lnTo>
                    <a:lnTo>
                      <a:pt x="209" y="231"/>
                    </a:lnTo>
                    <a:lnTo>
                      <a:pt x="208" y="233"/>
                    </a:lnTo>
                    <a:lnTo>
                      <a:pt x="206" y="234"/>
                    </a:lnTo>
                    <a:lnTo>
                      <a:pt x="207" y="231"/>
                    </a:lnTo>
                    <a:lnTo>
                      <a:pt x="208" y="229"/>
                    </a:lnTo>
                    <a:lnTo>
                      <a:pt x="207" y="231"/>
                    </a:lnTo>
                    <a:lnTo>
                      <a:pt x="205" y="233"/>
                    </a:lnTo>
                    <a:lnTo>
                      <a:pt x="206" y="230"/>
                    </a:lnTo>
                    <a:lnTo>
                      <a:pt x="207" y="228"/>
                    </a:lnTo>
                    <a:lnTo>
                      <a:pt x="208" y="226"/>
                    </a:lnTo>
                    <a:lnTo>
                      <a:pt x="209" y="224"/>
                    </a:lnTo>
                    <a:lnTo>
                      <a:pt x="208" y="225"/>
                    </a:lnTo>
                    <a:lnTo>
                      <a:pt x="206" y="227"/>
                    </a:lnTo>
                    <a:lnTo>
                      <a:pt x="204" y="228"/>
                    </a:lnTo>
                    <a:lnTo>
                      <a:pt x="203" y="230"/>
                    </a:lnTo>
                    <a:lnTo>
                      <a:pt x="204" y="228"/>
                    </a:lnTo>
                    <a:lnTo>
                      <a:pt x="205" y="226"/>
                    </a:lnTo>
                    <a:lnTo>
                      <a:pt x="203" y="227"/>
                    </a:lnTo>
                    <a:lnTo>
                      <a:pt x="202" y="228"/>
                    </a:lnTo>
                    <a:lnTo>
                      <a:pt x="203" y="226"/>
                    </a:lnTo>
                    <a:lnTo>
                      <a:pt x="204" y="224"/>
                    </a:lnTo>
                    <a:lnTo>
                      <a:pt x="202" y="226"/>
                    </a:lnTo>
                    <a:lnTo>
                      <a:pt x="201" y="227"/>
                    </a:lnTo>
                    <a:lnTo>
                      <a:pt x="202" y="225"/>
                    </a:lnTo>
                    <a:lnTo>
                      <a:pt x="203" y="223"/>
                    </a:lnTo>
                    <a:lnTo>
                      <a:pt x="201" y="224"/>
                    </a:lnTo>
                    <a:lnTo>
                      <a:pt x="200" y="226"/>
                    </a:lnTo>
                    <a:lnTo>
                      <a:pt x="201" y="224"/>
                    </a:lnTo>
                    <a:lnTo>
                      <a:pt x="202" y="222"/>
                    </a:lnTo>
                    <a:lnTo>
                      <a:pt x="200" y="223"/>
                    </a:lnTo>
                    <a:lnTo>
                      <a:pt x="199" y="224"/>
                    </a:lnTo>
                    <a:lnTo>
                      <a:pt x="200" y="223"/>
                    </a:lnTo>
                    <a:lnTo>
                      <a:pt x="201" y="221"/>
                    </a:lnTo>
                    <a:lnTo>
                      <a:pt x="199" y="222"/>
                    </a:lnTo>
                    <a:lnTo>
                      <a:pt x="198" y="223"/>
                    </a:lnTo>
                    <a:lnTo>
                      <a:pt x="199" y="221"/>
                    </a:lnTo>
                    <a:lnTo>
                      <a:pt x="200" y="219"/>
                    </a:lnTo>
                    <a:lnTo>
                      <a:pt x="198" y="221"/>
                    </a:lnTo>
                    <a:lnTo>
                      <a:pt x="197" y="222"/>
                    </a:lnTo>
                    <a:lnTo>
                      <a:pt x="197" y="220"/>
                    </a:lnTo>
                    <a:lnTo>
                      <a:pt x="198" y="218"/>
                    </a:lnTo>
                    <a:lnTo>
                      <a:pt x="197" y="219"/>
                    </a:lnTo>
                    <a:lnTo>
                      <a:pt x="194" y="221"/>
                    </a:lnTo>
                    <a:lnTo>
                      <a:pt x="196" y="219"/>
                    </a:lnTo>
                    <a:lnTo>
                      <a:pt x="197" y="217"/>
                    </a:lnTo>
                    <a:lnTo>
                      <a:pt x="196" y="218"/>
                    </a:lnTo>
                    <a:lnTo>
                      <a:pt x="193" y="219"/>
                    </a:lnTo>
                    <a:lnTo>
                      <a:pt x="194" y="217"/>
                    </a:lnTo>
                    <a:lnTo>
                      <a:pt x="196" y="214"/>
                    </a:lnTo>
                    <a:lnTo>
                      <a:pt x="198" y="213"/>
                    </a:lnTo>
                    <a:lnTo>
                      <a:pt x="199" y="212"/>
                    </a:lnTo>
                    <a:lnTo>
                      <a:pt x="200" y="211"/>
                    </a:lnTo>
                    <a:lnTo>
                      <a:pt x="200" y="210"/>
                    </a:lnTo>
                    <a:lnTo>
                      <a:pt x="201" y="208"/>
                    </a:lnTo>
                    <a:lnTo>
                      <a:pt x="201" y="208"/>
                    </a:lnTo>
                    <a:lnTo>
                      <a:pt x="201" y="208"/>
                    </a:lnTo>
                    <a:lnTo>
                      <a:pt x="200" y="209"/>
                    </a:lnTo>
                    <a:lnTo>
                      <a:pt x="199" y="210"/>
                    </a:lnTo>
                    <a:lnTo>
                      <a:pt x="198" y="210"/>
                    </a:lnTo>
                    <a:lnTo>
                      <a:pt x="197" y="213"/>
                    </a:lnTo>
                    <a:lnTo>
                      <a:pt x="196" y="214"/>
                    </a:lnTo>
                    <a:lnTo>
                      <a:pt x="194" y="217"/>
                    </a:lnTo>
                    <a:lnTo>
                      <a:pt x="192" y="218"/>
                    </a:lnTo>
                    <a:lnTo>
                      <a:pt x="193" y="216"/>
                    </a:lnTo>
                    <a:lnTo>
                      <a:pt x="194" y="213"/>
                    </a:lnTo>
                    <a:lnTo>
                      <a:pt x="193" y="214"/>
                    </a:lnTo>
                    <a:lnTo>
                      <a:pt x="191" y="217"/>
                    </a:lnTo>
                    <a:lnTo>
                      <a:pt x="190" y="218"/>
                    </a:lnTo>
                    <a:lnTo>
                      <a:pt x="188" y="220"/>
                    </a:lnTo>
                    <a:lnTo>
                      <a:pt x="189" y="218"/>
                    </a:lnTo>
                    <a:lnTo>
                      <a:pt x="190" y="216"/>
                    </a:lnTo>
                    <a:lnTo>
                      <a:pt x="191" y="212"/>
                    </a:lnTo>
                    <a:lnTo>
                      <a:pt x="192" y="211"/>
                    </a:lnTo>
                    <a:lnTo>
                      <a:pt x="193" y="209"/>
                    </a:lnTo>
                    <a:lnTo>
                      <a:pt x="194" y="207"/>
                    </a:lnTo>
                    <a:lnTo>
                      <a:pt x="193" y="207"/>
                    </a:lnTo>
                    <a:lnTo>
                      <a:pt x="192" y="208"/>
                    </a:lnTo>
                    <a:lnTo>
                      <a:pt x="191" y="209"/>
                    </a:lnTo>
                    <a:lnTo>
                      <a:pt x="191" y="209"/>
                    </a:lnTo>
                    <a:lnTo>
                      <a:pt x="191" y="210"/>
                    </a:lnTo>
                    <a:lnTo>
                      <a:pt x="190" y="211"/>
                    </a:lnTo>
                    <a:lnTo>
                      <a:pt x="189" y="213"/>
                    </a:lnTo>
                    <a:lnTo>
                      <a:pt x="189" y="213"/>
                    </a:lnTo>
                    <a:lnTo>
                      <a:pt x="187" y="216"/>
                    </a:lnTo>
                    <a:lnTo>
                      <a:pt x="186" y="217"/>
                    </a:lnTo>
                    <a:lnTo>
                      <a:pt x="187" y="214"/>
                    </a:lnTo>
                    <a:lnTo>
                      <a:pt x="188" y="212"/>
                    </a:lnTo>
                    <a:lnTo>
                      <a:pt x="186" y="213"/>
                    </a:lnTo>
                    <a:lnTo>
                      <a:pt x="185" y="216"/>
                    </a:lnTo>
                    <a:lnTo>
                      <a:pt x="186" y="213"/>
                    </a:lnTo>
                    <a:lnTo>
                      <a:pt x="187" y="211"/>
                    </a:lnTo>
                    <a:lnTo>
                      <a:pt x="185" y="212"/>
                    </a:lnTo>
                    <a:lnTo>
                      <a:pt x="184" y="214"/>
                    </a:lnTo>
                    <a:lnTo>
                      <a:pt x="185" y="211"/>
                    </a:lnTo>
                    <a:lnTo>
                      <a:pt x="186" y="210"/>
                    </a:lnTo>
                    <a:lnTo>
                      <a:pt x="184" y="211"/>
                    </a:lnTo>
                    <a:lnTo>
                      <a:pt x="183" y="212"/>
                    </a:lnTo>
                    <a:lnTo>
                      <a:pt x="184" y="210"/>
                    </a:lnTo>
                    <a:lnTo>
                      <a:pt x="185" y="208"/>
                    </a:lnTo>
                    <a:lnTo>
                      <a:pt x="183" y="210"/>
                    </a:lnTo>
                    <a:lnTo>
                      <a:pt x="182" y="211"/>
                    </a:lnTo>
                    <a:lnTo>
                      <a:pt x="183" y="209"/>
                    </a:lnTo>
                    <a:lnTo>
                      <a:pt x="184" y="207"/>
                    </a:lnTo>
                    <a:lnTo>
                      <a:pt x="182" y="208"/>
                    </a:lnTo>
                    <a:lnTo>
                      <a:pt x="181" y="210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1" y="207"/>
                    </a:lnTo>
                    <a:lnTo>
                      <a:pt x="180" y="208"/>
                    </a:lnTo>
                    <a:lnTo>
                      <a:pt x="180" y="206"/>
                    </a:lnTo>
                    <a:lnTo>
                      <a:pt x="181" y="204"/>
                    </a:lnTo>
                    <a:lnTo>
                      <a:pt x="180" y="206"/>
                    </a:lnTo>
                    <a:lnTo>
                      <a:pt x="177" y="207"/>
                    </a:lnTo>
                    <a:lnTo>
                      <a:pt x="179" y="205"/>
                    </a:lnTo>
                    <a:lnTo>
                      <a:pt x="180" y="203"/>
                    </a:lnTo>
                    <a:lnTo>
                      <a:pt x="179" y="205"/>
                    </a:lnTo>
                    <a:lnTo>
                      <a:pt x="176" y="206"/>
                    </a:lnTo>
                    <a:lnTo>
                      <a:pt x="177" y="204"/>
                    </a:lnTo>
                    <a:lnTo>
                      <a:pt x="179" y="202"/>
                    </a:lnTo>
                    <a:lnTo>
                      <a:pt x="177" y="203"/>
                    </a:lnTo>
                    <a:lnTo>
                      <a:pt x="175" y="205"/>
                    </a:lnTo>
                    <a:lnTo>
                      <a:pt x="176" y="203"/>
                    </a:lnTo>
                    <a:lnTo>
                      <a:pt x="177" y="201"/>
                    </a:lnTo>
                    <a:lnTo>
                      <a:pt x="176" y="202"/>
                    </a:lnTo>
                    <a:lnTo>
                      <a:pt x="174" y="203"/>
                    </a:lnTo>
                    <a:lnTo>
                      <a:pt x="175" y="201"/>
                    </a:lnTo>
                    <a:lnTo>
                      <a:pt x="176" y="199"/>
                    </a:lnTo>
                    <a:lnTo>
                      <a:pt x="175" y="201"/>
                    </a:lnTo>
                    <a:lnTo>
                      <a:pt x="173" y="202"/>
                    </a:lnTo>
                    <a:lnTo>
                      <a:pt x="174" y="200"/>
                    </a:lnTo>
                    <a:lnTo>
                      <a:pt x="175" y="197"/>
                    </a:lnTo>
                    <a:lnTo>
                      <a:pt x="173" y="200"/>
                    </a:lnTo>
                    <a:lnTo>
                      <a:pt x="172" y="201"/>
                    </a:lnTo>
                    <a:lnTo>
                      <a:pt x="173" y="199"/>
                    </a:lnTo>
                    <a:lnTo>
                      <a:pt x="174" y="196"/>
                    </a:lnTo>
                    <a:lnTo>
                      <a:pt x="175" y="195"/>
                    </a:lnTo>
                    <a:lnTo>
                      <a:pt x="177" y="193"/>
                    </a:lnTo>
                    <a:lnTo>
                      <a:pt x="179" y="191"/>
                    </a:lnTo>
                    <a:lnTo>
                      <a:pt x="180" y="189"/>
                    </a:lnTo>
                    <a:lnTo>
                      <a:pt x="181" y="188"/>
                    </a:lnTo>
                    <a:lnTo>
                      <a:pt x="183" y="187"/>
                    </a:lnTo>
                    <a:lnTo>
                      <a:pt x="184" y="185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8" y="179"/>
                    </a:lnTo>
                    <a:lnTo>
                      <a:pt x="188" y="178"/>
                    </a:lnTo>
                    <a:lnTo>
                      <a:pt x="189" y="177"/>
                    </a:lnTo>
                    <a:lnTo>
                      <a:pt x="189" y="176"/>
                    </a:lnTo>
                    <a:lnTo>
                      <a:pt x="190" y="175"/>
                    </a:lnTo>
                    <a:lnTo>
                      <a:pt x="188" y="176"/>
                    </a:lnTo>
                    <a:lnTo>
                      <a:pt x="187" y="178"/>
                    </a:lnTo>
                    <a:lnTo>
                      <a:pt x="186" y="180"/>
                    </a:lnTo>
                    <a:lnTo>
                      <a:pt x="185" y="183"/>
                    </a:lnTo>
                    <a:lnTo>
                      <a:pt x="183" y="184"/>
                    </a:lnTo>
                    <a:lnTo>
                      <a:pt x="182" y="185"/>
                    </a:lnTo>
                    <a:lnTo>
                      <a:pt x="181" y="187"/>
                    </a:lnTo>
                    <a:lnTo>
                      <a:pt x="180" y="189"/>
                    </a:lnTo>
                    <a:lnTo>
                      <a:pt x="177" y="191"/>
                    </a:lnTo>
                    <a:lnTo>
                      <a:pt x="176" y="192"/>
                    </a:lnTo>
                    <a:lnTo>
                      <a:pt x="175" y="194"/>
                    </a:lnTo>
                    <a:lnTo>
                      <a:pt x="174" y="196"/>
                    </a:lnTo>
                    <a:lnTo>
                      <a:pt x="172" y="197"/>
                    </a:lnTo>
                    <a:lnTo>
                      <a:pt x="171" y="200"/>
                    </a:lnTo>
                    <a:lnTo>
                      <a:pt x="172" y="197"/>
                    </a:lnTo>
                    <a:lnTo>
                      <a:pt x="173" y="195"/>
                    </a:lnTo>
                    <a:lnTo>
                      <a:pt x="171" y="196"/>
                    </a:lnTo>
                    <a:lnTo>
                      <a:pt x="170" y="197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0" y="195"/>
                    </a:lnTo>
                    <a:lnTo>
                      <a:pt x="169" y="196"/>
                    </a:lnTo>
                    <a:lnTo>
                      <a:pt x="170" y="194"/>
                    </a:lnTo>
                    <a:lnTo>
                      <a:pt x="171" y="192"/>
                    </a:lnTo>
                    <a:lnTo>
                      <a:pt x="172" y="190"/>
                    </a:lnTo>
                    <a:lnTo>
                      <a:pt x="173" y="188"/>
                    </a:lnTo>
                    <a:lnTo>
                      <a:pt x="171" y="189"/>
                    </a:lnTo>
                    <a:lnTo>
                      <a:pt x="170" y="191"/>
                    </a:lnTo>
                    <a:lnTo>
                      <a:pt x="168" y="192"/>
                    </a:lnTo>
                    <a:lnTo>
                      <a:pt x="167" y="194"/>
                    </a:lnTo>
                    <a:lnTo>
                      <a:pt x="168" y="191"/>
                    </a:lnTo>
                    <a:lnTo>
                      <a:pt x="169" y="190"/>
                    </a:lnTo>
                    <a:lnTo>
                      <a:pt x="167" y="191"/>
                    </a:lnTo>
                    <a:lnTo>
                      <a:pt x="165" y="192"/>
                    </a:lnTo>
                    <a:lnTo>
                      <a:pt x="166" y="190"/>
                    </a:lnTo>
                    <a:lnTo>
                      <a:pt x="167" y="188"/>
                    </a:lnTo>
                    <a:lnTo>
                      <a:pt x="166" y="190"/>
                    </a:lnTo>
                    <a:lnTo>
                      <a:pt x="164" y="191"/>
                    </a:lnTo>
                    <a:lnTo>
                      <a:pt x="165" y="189"/>
                    </a:lnTo>
                    <a:lnTo>
                      <a:pt x="166" y="187"/>
                    </a:lnTo>
                    <a:lnTo>
                      <a:pt x="168" y="186"/>
                    </a:lnTo>
                    <a:lnTo>
                      <a:pt x="169" y="184"/>
                    </a:lnTo>
                    <a:lnTo>
                      <a:pt x="170" y="184"/>
                    </a:lnTo>
                    <a:lnTo>
                      <a:pt x="170" y="181"/>
                    </a:lnTo>
                    <a:lnTo>
                      <a:pt x="171" y="180"/>
                    </a:lnTo>
                    <a:lnTo>
                      <a:pt x="171" y="179"/>
                    </a:lnTo>
                    <a:lnTo>
                      <a:pt x="170" y="181"/>
                    </a:lnTo>
                    <a:lnTo>
                      <a:pt x="168" y="183"/>
                    </a:lnTo>
                    <a:lnTo>
                      <a:pt x="167" y="185"/>
                    </a:lnTo>
                    <a:lnTo>
                      <a:pt x="166" y="187"/>
                    </a:lnTo>
                    <a:lnTo>
                      <a:pt x="165" y="189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9" y="192"/>
                    </a:lnTo>
                    <a:lnTo>
                      <a:pt x="160" y="190"/>
                    </a:lnTo>
                    <a:lnTo>
                      <a:pt x="161" y="188"/>
                    </a:lnTo>
                    <a:lnTo>
                      <a:pt x="160" y="190"/>
                    </a:lnTo>
                    <a:lnTo>
                      <a:pt x="158" y="191"/>
                    </a:lnTo>
                    <a:lnTo>
                      <a:pt x="159" y="189"/>
                    </a:lnTo>
                    <a:lnTo>
                      <a:pt x="160" y="187"/>
                    </a:lnTo>
                    <a:lnTo>
                      <a:pt x="161" y="185"/>
                    </a:lnTo>
                    <a:lnTo>
                      <a:pt x="163" y="183"/>
                    </a:lnTo>
                    <a:lnTo>
                      <a:pt x="165" y="181"/>
                    </a:lnTo>
                    <a:lnTo>
                      <a:pt x="166" y="180"/>
                    </a:lnTo>
                    <a:lnTo>
                      <a:pt x="165" y="183"/>
                    </a:lnTo>
                    <a:lnTo>
                      <a:pt x="164" y="185"/>
                    </a:lnTo>
                    <a:lnTo>
                      <a:pt x="166" y="183"/>
                    </a:lnTo>
                    <a:lnTo>
                      <a:pt x="167" y="181"/>
                    </a:lnTo>
                    <a:lnTo>
                      <a:pt x="168" y="179"/>
                    </a:lnTo>
                    <a:lnTo>
                      <a:pt x="169" y="177"/>
                    </a:lnTo>
                    <a:lnTo>
                      <a:pt x="170" y="175"/>
                    </a:lnTo>
                    <a:lnTo>
                      <a:pt x="171" y="173"/>
                    </a:lnTo>
                    <a:lnTo>
                      <a:pt x="173" y="172"/>
                    </a:lnTo>
                    <a:lnTo>
                      <a:pt x="174" y="170"/>
                    </a:lnTo>
                    <a:lnTo>
                      <a:pt x="175" y="168"/>
                    </a:lnTo>
                    <a:lnTo>
                      <a:pt x="176" y="166"/>
                    </a:lnTo>
                    <a:lnTo>
                      <a:pt x="175" y="168"/>
                    </a:lnTo>
                    <a:lnTo>
                      <a:pt x="173" y="169"/>
                    </a:lnTo>
                    <a:lnTo>
                      <a:pt x="172" y="171"/>
                    </a:lnTo>
                    <a:lnTo>
                      <a:pt x="171" y="173"/>
                    </a:lnTo>
                    <a:lnTo>
                      <a:pt x="170" y="174"/>
                    </a:lnTo>
                    <a:lnTo>
                      <a:pt x="168" y="176"/>
                    </a:lnTo>
                    <a:lnTo>
                      <a:pt x="167" y="177"/>
                    </a:lnTo>
                    <a:lnTo>
                      <a:pt x="165" y="178"/>
                    </a:lnTo>
                    <a:lnTo>
                      <a:pt x="164" y="180"/>
                    </a:lnTo>
                    <a:lnTo>
                      <a:pt x="163" y="183"/>
                    </a:lnTo>
                    <a:lnTo>
                      <a:pt x="161" y="185"/>
                    </a:lnTo>
                    <a:lnTo>
                      <a:pt x="159" y="186"/>
                    </a:lnTo>
                    <a:lnTo>
                      <a:pt x="158" y="187"/>
                    </a:lnTo>
                    <a:lnTo>
                      <a:pt x="156" y="189"/>
                    </a:lnTo>
                    <a:lnTo>
                      <a:pt x="157" y="187"/>
                    </a:lnTo>
                    <a:lnTo>
                      <a:pt x="158" y="185"/>
                    </a:lnTo>
                    <a:lnTo>
                      <a:pt x="156" y="186"/>
                    </a:lnTo>
                    <a:lnTo>
                      <a:pt x="155" y="187"/>
                    </a:lnTo>
                    <a:lnTo>
                      <a:pt x="156" y="185"/>
                    </a:lnTo>
                    <a:lnTo>
                      <a:pt x="157" y="183"/>
                    </a:lnTo>
                    <a:lnTo>
                      <a:pt x="155" y="185"/>
                    </a:lnTo>
                    <a:lnTo>
                      <a:pt x="154" y="186"/>
                    </a:lnTo>
                    <a:lnTo>
                      <a:pt x="155" y="184"/>
                    </a:lnTo>
                    <a:lnTo>
                      <a:pt x="156" y="181"/>
                    </a:lnTo>
                    <a:lnTo>
                      <a:pt x="157" y="180"/>
                    </a:lnTo>
                    <a:lnTo>
                      <a:pt x="159" y="178"/>
                    </a:lnTo>
                    <a:lnTo>
                      <a:pt x="159" y="178"/>
                    </a:lnTo>
                    <a:lnTo>
                      <a:pt x="160" y="176"/>
                    </a:lnTo>
                    <a:lnTo>
                      <a:pt x="161" y="175"/>
                    </a:lnTo>
                    <a:lnTo>
                      <a:pt x="161" y="174"/>
                    </a:lnTo>
                    <a:lnTo>
                      <a:pt x="160" y="175"/>
                    </a:lnTo>
                    <a:lnTo>
                      <a:pt x="159" y="176"/>
                    </a:lnTo>
                    <a:lnTo>
                      <a:pt x="158" y="177"/>
                    </a:lnTo>
                    <a:lnTo>
                      <a:pt x="158" y="177"/>
                    </a:lnTo>
                    <a:lnTo>
                      <a:pt x="157" y="179"/>
                    </a:lnTo>
                    <a:lnTo>
                      <a:pt x="156" y="181"/>
                    </a:lnTo>
                    <a:lnTo>
                      <a:pt x="154" y="184"/>
                    </a:lnTo>
                    <a:lnTo>
                      <a:pt x="153" y="185"/>
                    </a:lnTo>
                    <a:lnTo>
                      <a:pt x="154" y="183"/>
                    </a:lnTo>
                    <a:lnTo>
                      <a:pt x="155" y="180"/>
                    </a:lnTo>
                    <a:lnTo>
                      <a:pt x="153" y="181"/>
                    </a:lnTo>
                    <a:lnTo>
                      <a:pt x="152" y="183"/>
                    </a:lnTo>
                    <a:lnTo>
                      <a:pt x="153" y="181"/>
                    </a:lnTo>
                    <a:lnTo>
                      <a:pt x="154" y="179"/>
                    </a:lnTo>
                    <a:lnTo>
                      <a:pt x="155" y="176"/>
                    </a:lnTo>
                    <a:lnTo>
                      <a:pt x="156" y="175"/>
                    </a:lnTo>
                    <a:lnTo>
                      <a:pt x="154" y="176"/>
                    </a:lnTo>
                    <a:lnTo>
                      <a:pt x="153" y="177"/>
                    </a:lnTo>
                    <a:lnTo>
                      <a:pt x="154" y="175"/>
                    </a:lnTo>
                    <a:lnTo>
                      <a:pt x="155" y="173"/>
                    </a:lnTo>
                    <a:lnTo>
                      <a:pt x="154" y="174"/>
                    </a:lnTo>
                    <a:lnTo>
                      <a:pt x="153" y="175"/>
                    </a:lnTo>
                    <a:lnTo>
                      <a:pt x="152" y="175"/>
                    </a:lnTo>
                    <a:lnTo>
                      <a:pt x="152" y="176"/>
                    </a:lnTo>
                    <a:lnTo>
                      <a:pt x="151" y="178"/>
                    </a:lnTo>
                    <a:lnTo>
                      <a:pt x="150" y="180"/>
                    </a:lnTo>
                    <a:lnTo>
                      <a:pt x="148" y="181"/>
                    </a:lnTo>
                    <a:lnTo>
                      <a:pt x="147" y="184"/>
                    </a:lnTo>
                    <a:lnTo>
                      <a:pt x="147" y="181"/>
                    </a:lnTo>
                    <a:lnTo>
                      <a:pt x="149" y="179"/>
                    </a:lnTo>
                    <a:lnTo>
                      <a:pt x="150" y="176"/>
                    </a:lnTo>
                    <a:lnTo>
                      <a:pt x="151" y="175"/>
                    </a:lnTo>
                    <a:lnTo>
                      <a:pt x="149" y="176"/>
                    </a:lnTo>
                    <a:lnTo>
                      <a:pt x="148" y="177"/>
                    </a:lnTo>
                    <a:lnTo>
                      <a:pt x="146" y="179"/>
                    </a:lnTo>
                    <a:lnTo>
                      <a:pt x="144" y="180"/>
                    </a:lnTo>
                    <a:lnTo>
                      <a:pt x="144" y="178"/>
                    </a:lnTo>
                    <a:lnTo>
                      <a:pt x="146" y="176"/>
                    </a:lnTo>
                    <a:lnTo>
                      <a:pt x="147" y="174"/>
                    </a:lnTo>
                    <a:lnTo>
                      <a:pt x="148" y="172"/>
                    </a:lnTo>
                    <a:lnTo>
                      <a:pt x="147" y="173"/>
                    </a:lnTo>
                    <a:lnTo>
                      <a:pt x="144" y="175"/>
                    </a:lnTo>
                    <a:lnTo>
                      <a:pt x="143" y="176"/>
                    </a:lnTo>
                    <a:lnTo>
                      <a:pt x="141" y="177"/>
                    </a:lnTo>
                    <a:lnTo>
                      <a:pt x="142" y="176"/>
                    </a:lnTo>
                    <a:lnTo>
                      <a:pt x="143" y="173"/>
                    </a:lnTo>
                    <a:lnTo>
                      <a:pt x="142" y="175"/>
                    </a:lnTo>
                    <a:lnTo>
                      <a:pt x="140" y="176"/>
                    </a:lnTo>
                    <a:lnTo>
                      <a:pt x="141" y="174"/>
                    </a:lnTo>
                    <a:lnTo>
                      <a:pt x="142" y="172"/>
                    </a:lnTo>
                    <a:lnTo>
                      <a:pt x="143" y="170"/>
                    </a:lnTo>
                    <a:lnTo>
                      <a:pt x="144" y="168"/>
                    </a:lnTo>
                    <a:lnTo>
                      <a:pt x="147" y="167"/>
                    </a:lnTo>
                    <a:lnTo>
                      <a:pt x="148" y="166"/>
                    </a:lnTo>
                    <a:lnTo>
                      <a:pt x="149" y="164"/>
                    </a:lnTo>
                    <a:lnTo>
                      <a:pt x="149" y="163"/>
                    </a:lnTo>
                    <a:lnTo>
                      <a:pt x="150" y="161"/>
                    </a:lnTo>
                    <a:lnTo>
                      <a:pt x="150" y="161"/>
                    </a:lnTo>
                    <a:lnTo>
                      <a:pt x="150" y="161"/>
                    </a:lnTo>
                    <a:lnTo>
                      <a:pt x="149" y="162"/>
                    </a:lnTo>
                    <a:lnTo>
                      <a:pt x="148" y="163"/>
                    </a:lnTo>
                    <a:lnTo>
                      <a:pt x="147" y="163"/>
                    </a:lnTo>
                    <a:lnTo>
                      <a:pt x="146" y="166"/>
                    </a:lnTo>
                    <a:lnTo>
                      <a:pt x="144" y="168"/>
                    </a:lnTo>
                    <a:lnTo>
                      <a:pt x="143" y="170"/>
                    </a:lnTo>
                    <a:lnTo>
                      <a:pt x="141" y="171"/>
                    </a:lnTo>
                    <a:lnTo>
                      <a:pt x="140" y="172"/>
                    </a:lnTo>
                    <a:lnTo>
                      <a:pt x="138" y="174"/>
                    </a:lnTo>
                    <a:lnTo>
                      <a:pt x="139" y="172"/>
                    </a:lnTo>
                    <a:lnTo>
                      <a:pt x="140" y="170"/>
                    </a:lnTo>
                    <a:lnTo>
                      <a:pt x="139" y="171"/>
                    </a:lnTo>
                    <a:lnTo>
                      <a:pt x="137" y="172"/>
                    </a:lnTo>
                    <a:lnTo>
                      <a:pt x="138" y="170"/>
                    </a:lnTo>
                    <a:lnTo>
                      <a:pt x="139" y="168"/>
                    </a:lnTo>
                    <a:lnTo>
                      <a:pt x="138" y="170"/>
                    </a:lnTo>
                    <a:lnTo>
                      <a:pt x="136" y="171"/>
                    </a:lnTo>
                    <a:lnTo>
                      <a:pt x="137" y="169"/>
                    </a:lnTo>
                    <a:lnTo>
                      <a:pt x="138" y="167"/>
                    </a:lnTo>
                    <a:lnTo>
                      <a:pt x="136" y="168"/>
                    </a:lnTo>
                    <a:lnTo>
                      <a:pt x="135" y="170"/>
                    </a:lnTo>
                    <a:lnTo>
                      <a:pt x="136" y="168"/>
                    </a:lnTo>
                    <a:lnTo>
                      <a:pt x="137" y="166"/>
                    </a:lnTo>
                    <a:lnTo>
                      <a:pt x="135" y="167"/>
                    </a:lnTo>
                    <a:lnTo>
                      <a:pt x="134" y="168"/>
                    </a:lnTo>
                    <a:lnTo>
                      <a:pt x="135" y="166"/>
                    </a:lnTo>
                    <a:lnTo>
                      <a:pt x="136" y="163"/>
                    </a:lnTo>
                    <a:lnTo>
                      <a:pt x="134" y="166"/>
                    </a:lnTo>
                    <a:lnTo>
                      <a:pt x="133" y="167"/>
                    </a:lnTo>
                    <a:lnTo>
                      <a:pt x="134" y="164"/>
                    </a:lnTo>
                    <a:lnTo>
                      <a:pt x="135" y="162"/>
                    </a:lnTo>
                    <a:lnTo>
                      <a:pt x="133" y="164"/>
                    </a:lnTo>
                    <a:lnTo>
                      <a:pt x="132" y="166"/>
                    </a:lnTo>
                    <a:lnTo>
                      <a:pt x="133" y="163"/>
                    </a:lnTo>
                    <a:lnTo>
                      <a:pt x="134" y="161"/>
                    </a:lnTo>
                    <a:lnTo>
                      <a:pt x="132" y="162"/>
                    </a:lnTo>
                    <a:lnTo>
                      <a:pt x="131" y="164"/>
                    </a:lnTo>
                    <a:lnTo>
                      <a:pt x="132" y="162"/>
                    </a:lnTo>
                    <a:lnTo>
                      <a:pt x="133" y="160"/>
                    </a:lnTo>
                    <a:lnTo>
                      <a:pt x="131" y="161"/>
                    </a:lnTo>
                    <a:lnTo>
                      <a:pt x="130" y="162"/>
                    </a:lnTo>
                    <a:lnTo>
                      <a:pt x="131" y="160"/>
                    </a:lnTo>
                    <a:lnTo>
                      <a:pt x="132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3" y="155"/>
                    </a:lnTo>
                    <a:lnTo>
                      <a:pt x="132" y="156"/>
                    </a:lnTo>
                    <a:lnTo>
                      <a:pt x="131" y="157"/>
                    </a:lnTo>
                    <a:lnTo>
                      <a:pt x="131" y="157"/>
                    </a:lnTo>
                    <a:lnTo>
                      <a:pt x="130" y="159"/>
                    </a:lnTo>
                    <a:lnTo>
                      <a:pt x="128" y="161"/>
                    </a:lnTo>
                    <a:lnTo>
                      <a:pt x="126" y="162"/>
                    </a:lnTo>
                    <a:lnTo>
                      <a:pt x="125" y="164"/>
                    </a:lnTo>
                    <a:lnTo>
                      <a:pt x="126" y="162"/>
                    </a:lnTo>
                    <a:lnTo>
                      <a:pt x="127" y="160"/>
                    </a:lnTo>
                    <a:lnTo>
                      <a:pt x="125" y="161"/>
                    </a:lnTo>
                    <a:lnTo>
                      <a:pt x="123" y="162"/>
                    </a:lnTo>
                    <a:lnTo>
                      <a:pt x="124" y="160"/>
                    </a:lnTo>
                    <a:lnTo>
                      <a:pt x="125" y="158"/>
                    </a:lnTo>
                    <a:lnTo>
                      <a:pt x="124" y="160"/>
                    </a:lnTo>
                    <a:lnTo>
                      <a:pt x="122" y="161"/>
                    </a:lnTo>
                    <a:lnTo>
                      <a:pt x="123" y="159"/>
                    </a:lnTo>
                    <a:lnTo>
                      <a:pt x="124" y="157"/>
                    </a:lnTo>
                    <a:lnTo>
                      <a:pt x="126" y="155"/>
                    </a:lnTo>
                    <a:lnTo>
                      <a:pt x="126" y="153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2" y="157"/>
                    </a:lnTo>
                    <a:lnTo>
                      <a:pt x="120" y="158"/>
                    </a:lnTo>
                    <a:lnTo>
                      <a:pt x="121" y="157"/>
                    </a:lnTo>
                    <a:lnTo>
                      <a:pt x="122" y="155"/>
                    </a:lnTo>
                    <a:lnTo>
                      <a:pt x="121" y="156"/>
                    </a:lnTo>
                    <a:lnTo>
                      <a:pt x="119" y="157"/>
                    </a:lnTo>
                    <a:lnTo>
                      <a:pt x="120" y="155"/>
                    </a:lnTo>
                    <a:lnTo>
                      <a:pt x="121" y="153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2" y="151"/>
                    </a:lnTo>
                    <a:lnTo>
                      <a:pt x="120" y="152"/>
                    </a:lnTo>
                    <a:lnTo>
                      <a:pt x="119" y="153"/>
                    </a:lnTo>
                    <a:lnTo>
                      <a:pt x="117" y="155"/>
                    </a:lnTo>
                    <a:lnTo>
                      <a:pt x="118" y="153"/>
                    </a:lnTo>
                    <a:lnTo>
                      <a:pt x="119" y="151"/>
                    </a:lnTo>
                    <a:lnTo>
                      <a:pt x="117" y="152"/>
                    </a:lnTo>
                    <a:lnTo>
                      <a:pt x="116" y="153"/>
                    </a:lnTo>
                    <a:lnTo>
                      <a:pt x="117" y="152"/>
                    </a:lnTo>
                    <a:lnTo>
                      <a:pt x="118" y="149"/>
                    </a:lnTo>
                    <a:lnTo>
                      <a:pt x="119" y="146"/>
                    </a:lnTo>
                    <a:lnTo>
                      <a:pt x="120" y="145"/>
                    </a:lnTo>
                    <a:lnTo>
                      <a:pt x="119" y="146"/>
                    </a:lnTo>
                    <a:lnTo>
                      <a:pt x="117" y="147"/>
                    </a:lnTo>
                    <a:lnTo>
                      <a:pt x="115" y="150"/>
                    </a:lnTo>
                    <a:lnTo>
                      <a:pt x="114" y="151"/>
                    </a:lnTo>
                    <a:lnTo>
                      <a:pt x="115" y="149"/>
                    </a:lnTo>
                    <a:lnTo>
                      <a:pt x="116" y="146"/>
                    </a:lnTo>
                    <a:lnTo>
                      <a:pt x="114" y="147"/>
                    </a:lnTo>
                    <a:lnTo>
                      <a:pt x="113" y="149"/>
                    </a:lnTo>
                    <a:lnTo>
                      <a:pt x="114" y="147"/>
                    </a:lnTo>
                    <a:lnTo>
                      <a:pt x="115" y="145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4" y="143"/>
                    </a:lnTo>
                    <a:lnTo>
                      <a:pt x="115" y="141"/>
                    </a:lnTo>
                    <a:lnTo>
                      <a:pt x="116" y="139"/>
                    </a:lnTo>
                    <a:lnTo>
                      <a:pt x="114" y="141"/>
                    </a:lnTo>
                    <a:lnTo>
                      <a:pt x="113" y="142"/>
                    </a:lnTo>
                    <a:lnTo>
                      <a:pt x="110" y="144"/>
                    </a:lnTo>
                    <a:lnTo>
                      <a:pt x="109" y="145"/>
                    </a:lnTo>
                    <a:lnTo>
                      <a:pt x="110" y="143"/>
                    </a:lnTo>
                    <a:lnTo>
                      <a:pt x="111" y="141"/>
                    </a:lnTo>
                    <a:lnTo>
                      <a:pt x="109" y="142"/>
                    </a:lnTo>
                    <a:lnTo>
                      <a:pt x="108" y="143"/>
                    </a:lnTo>
                    <a:lnTo>
                      <a:pt x="109" y="141"/>
                    </a:lnTo>
                    <a:lnTo>
                      <a:pt x="110" y="139"/>
                    </a:lnTo>
                    <a:lnTo>
                      <a:pt x="108" y="141"/>
                    </a:lnTo>
                    <a:lnTo>
                      <a:pt x="107" y="142"/>
                    </a:lnTo>
                    <a:lnTo>
                      <a:pt x="108" y="140"/>
                    </a:lnTo>
                    <a:lnTo>
                      <a:pt x="109" y="138"/>
                    </a:lnTo>
                    <a:lnTo>
                      <a:pt x="107" y="140"/>
                    </a:lnTo>
                    <a:lnTo>
                      <a:pt x="105" y="141"/>
                    </a:lnTo>
                    <a:lnTo>
                      <a:pt x="106" y="139"/>
                    </a:lnTo>
                    <a:lnTo>
                      <a:pt x="107" y="137"/>
                    </a:lnTo>
                    <a:lnTo>
                      <a:pt x="109" y="136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3" y="131"/>
                    </a:lnTo>
                    <a:lnTo>
                      <a:pt x="113" y="130"/>
                    </a:lnTo>
                    <a:lnTo>
                      <a:pt x="114" y="129"/>
                    </a:lnTo>
                    <a:lnTo>
                      <a:pt x="113" y="130"/>
                    </a:lnTo>
                    <a:lnTo>
                      <a:pt x="111" y="131"/>
                    </a:lnTo>
                    <a:lnTo>
                      <a:pt x="110" y="131"/>
                    </a:lnTo>
                    <a:lnTo>
                      <a:pt x="109" y="133"/>
                    </a:lnTo>
                    <a:lnTo>
                      <a:pt x="109" y="134"/>
                    </a:lnTo>
                    <a:lnTo>
                      <a:pt x="108" y="135"/>
                    </a:lnTo>
                    <a:lnTo>
                      <a:pt x="108" y="136"/>
                    </a:lnTo>
                    <a:lnTo>
                      <a:pt x="107" y="137"/>
                    </a:lnTo>
                    <a:lnTo>
                      <a:pt x="106" y="138"/>
                    </a:lnTo>
                    <a:lnTo>
                      <a:pt x="104" y="139"/>
                    </a:lnTo>
                    <a:lnTo>
                      <a:pt x="105" y="137"/>
                    </a:lnTo>
                    <a:lnTo>
                      <a:pt x="106" y="136"/>
                    </a:lnTo>
                    <a:lnTo>
                      <a:pt x="105" y="137"/>
                    </a:lnTo>
                    <a:lnTo>
                      <a:pt x="103" y="138"/>
                    </a:lnTo>
                    <a:lnTo>
                      <a:pt x="104" y="136"/>
                    </a:lnTo>
                    <a:lnTo>
                      <a:pt x="105" y="134"/>
                    </a:lnTo>
                    <a:lnTo>
                      <a:pt x="104" y="136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4" y="133"/>
                    </a:lnTo>
                    <a:lnTo>
                      <a:pt x="103" y="134"/>
                    </a:lnTo>
                    <a:lnTo>
                      <a:pt x="101" y="136"/>
                    </a:lnTo>
                    <a:lnTo>
                      <a:pt x="102" y="134"/>
                    </a:lnTo>
                    <a:lnTo>
                      <a:pt x="103" y="131"/>
                    </a:lnTo>
                    <a:lnTo>
                      <a:pt x="102" y="133"/>
                    </a:lnTo>
                    <a:lnTo>
                      <a:pt x="100" y="134"/>
                    </a:lnTo>
                    <a:lnTo>
                      <a:pt x="101" y="131"/>
                    </a:lnTo>
                    <a:lnTo>
                      <a:pt x="102" y="129"/>
                    </a:lnTo>
                    <a:lnTo>
                      <a:pt x="101" y="131"/>
                    </a:lnTo>
                    <a:lnTo>
                      <a:pt x="99" y="133"/>
                    </a:lnTo>
                    <a:lnTo>
                      <a:pt x="100" y="130"/>
                    </a:lnTo>
                    <a:lnTo>
                      <a:pt x="101" y="128"/>
                    </a:lnTo>
                    <a:lnTo>
                      <a:pt x="100" y="129"/>
                    </a:lnTo>
                    <a:lnTo>
                      <a:pt x="98" y="131"/>
                    </a:lnTo>
                    <a:lnTo>
                      <a:pt x="97" y="133"/>
                    </a:lnTo>
                    <a:lnTo>
                      <a:pt x="94" y="134"/>
                    </a:lnTo>
                    <a:lnTo>
                      <a:pt x="96" y="131"/>
                    </a:lnTo>
                    <a:lnTo>
                      <a:pt x="97" y="129"/>
                    </a:lnTo>
                    <a:lnTo>
                      <a:pt x="96" y="131"/>
                    </a:lnTo>
                    <a:lnTo>
                      <a:pt x="93" y="133"/>
                    </a:lnTo>
                    <a:lnTo>
                      <a:pt x="94" y="130"/>
                    </a:lnTo>
                    <a:lnTo>
                      <a:pt x="96" y="128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3" y="129"/>
                    </a:lnTo>
                    <a:lnTo>
                      <a:pt x="94" y="127"/>
                    </a:lnTo>
                    <a:lnTo>
                      <a:pt x="92" y="128"/>
                    </a:lnTo>
                    <a:lnTo>
                      <a:pt x="91" y="129"/>
                    </a:lnTo>
                    <a:lnTo>
                      <a:pt x="92" y="127"/>
                    </a:lnTo>
                    <a:lnTo>
                      <a:pt x="93" y="125"/>
                    </a:lnTo>
                    <a:lnTo>
                      <a:pt x="91" y="127"/>
                    </a:lnTo>
                    <a:lnTo>
                      <a:pt x="90" y="128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3"/>
                    </a:lnTo>
                    <a:lnTo>
                      <a:pt x="96" y="122"/>
                    </a:lnTo>
                    <a:lnTo>
                      <a:pt x="97" y="120"/>
                    </a:lnTo>
                    <a:lnTo>
                      <a:pt x="98" y="118"/>
                    </a:lnTo>
                    <a:lnTo>
                      <a:pt x="100" y="116"/>
                    </a:lnTo>
                    <a:lnTo>
                      <a:pt x="101" y="114"/>
                    </a:lnTo>
                    <a:lnTo>
                      <a:pt x="102" y="112"/>
                    </a:lnTo>
                    <a:lnTo>
                      <a:pt x="103" y="110"/>
                    </a:lnTo>
                    <a:lnTo>
                      <a:pt x="105" y="109"/>
                    </a:lnTo>
                    <a:lnTo>
                      <a:pt x="106" y="108"/>
                    </a:lnTo>
                    <a:lnTo>
                      <a:pt x="107" y="107"/>
                    </a:lnTo>
                    <a:lnTo>
                      <a:pt x="107" y="106"/>
                    </a:lnTo>
                    <a:lnTo>
                      <a:pt x="108" y="104"/>
                    </a:lnTo>
                    <a:lnTo>
                      <a:pt x="108" y="104"/>
                    </a:lnTo>
                    <a:lnTo>
                      <a:pt x="108" y="104"/>
                    </a:lnTo>
                    <a:lnTo>
                      <a:pt x="107" y="105"/>
                    </a:lnTo>
                    <a:lnTo>
                      <a:pt x="106" y="106"/>
                    </a:lnTo>
                    <a:lnTo>
                      <a:pt x="105" y="106"/>
                    </a:lnTo>
                    <a:lnTo>
                      <a:pt x="104" y="108"/>
                    </a:lnTo>
                    <a:lnTo>
                      <a:pt x="103" y="110"/>
                    </a:lnTo>
                    <a:lnTo>
                      <a:pt x="102" y="111"/>
                    </a:lnTo>
                    <a:lnTo>
                      <a:pt x="100" y="113"/>
                    </a:lnTo>
                    <a:lnTo>
                      <a:pt x="99" y="116"/>
                    </a:lnTo>
                    <a:lnTo>
                      <a:pt x="98" y="118"/>
                    </a:lnTo>
                    <a:lnTo>
                      <a:pt x="97" y="119"/>
                    </a:lnTo>
                    <a:lnTo>
                      <a:pt x="94" y="120"/>
                    </a:lnTo>
                    <a:lnTo>
                      <a:pt x="93" y="122"/>
                    </a:lnTo>
                    <a:lnTo>
                      <a:pt x="92" y="124"/>
                    </a:lnTo>
                    <a:lnTo>
                      <a:pt x="90" y="125"/>
                    </a:lnTo>
                    <a:lnTo>
                      <a:pt x="89" y="127"/>
                    </a:lnTo>
                    <a:lnTo>
                      <a:pt x="90" y="125"/>
                    </a:lnTo>
                    <a:lnTo>
                      <a:pt x="91" y="123"/>
                    </a:lnTo>
                    <a:lnTo>
                      <a:pt x="89" y="124"/>
                    </a:lnTo>
                    <a:lnTo>
                      <a:pt x="88" y="125"/>
                    </a:lnTo>
                    <a:lnTo>
                      <a:pt x="86" y="127"/>
                    </a:lnTo>
                    <a:lnTo>
                      <a:pt x="85" y="128"/>
                    </a:lnTo>
                    <a:lnTo>
                      <a:pt x="86" y="126"/>
                    </a:lnTo>
                    <a:lnTo>
                      <a:pt x="87" y="124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7" y="121"/>
                    </a:lnTo>
                    <a:lnTo>
                      <a:pt x="86" y="123"/>
                    </a:lnTo>
                    <a:lnTo>
                      <a:pt x="84" y="124"/>
                    </a:lnTo>
                    <a:lnTo>
                      <a:pt x="83" y="125"/>
                    </a:lnTo>
                    <a:lnTo>
                      <a:pt x="84" y="123"/>
                    </a:lnTo>
                    <a:lnTo>
                      <a:pt x="85" y="121"/>
                    </a:lnTo>
                    <a:lnTo>
                      <a:pt x="83" y="123"/>
                    </a:lnTo>
                    <a:lnTo>
                      <a:pt x="82" y="124"/>
                    </a:lnTo>
                    <a:lnTo>
                      <a:pt x="83" y="122"/>
                    </a:lnTo>
                    <a:lnTo>
                      <a:pt x="84" y="120"/>
                    </a:lnTo>
                    <a:lnTo>
                      <a:pt x="82" y="121"/>
                    </a:lnTo>
                    <a:lnTo>
                      <a:pt x="81" y="123"/>
                    </a:lnTo>
                    <a:lnTo>
                      <a:pt x="82" y="121"/>
                    </a:lnTo>
                    <a:lnTo>
                      <a:pt x="83" y="119"/>
                    </a:lnTo>
                    <a:lnTo>
                      <a:pt x="81" y="120"/>
                    </a:lnTo>
                    <a:lnTo>
                      <a:pt x="80" y="121"/>
                    </a:lnTo>
                    <a:lnTo>
                      <a:pt x="81" y="119"/>
                    </a:lnTo>
                    <a:lnTo>
                      <a:pt x="82" y="118"/>
                    </a:lnTo>
                    <a:lnTo>
                      <a:pt x="80" y="119"/>
                    </a:lnTo>
                    <a:lnTo>
                      <a:pt x="77" y="120"/>
                    </a:lnTo>
                    <a:lnTo>
                      <a:pt x="80" y="118"/>
                    </a:lnTo>
                    <a:lnTo>
                      <a:pt x="81" y="116"/>
                    </a:lnTo>
                    <a:lnTo>
                      <a:pt x="78" y="118"/>
                    </a:lnTo>
                    <a:lnTo>
                      <a:pt x="76" y="119"/>
                    </a:lnTo>
                    <a:lnTo>
                      <a:pt x="77" y="117"/>
                    </a:lnTo>
                    <a:lnTo>
                      <a:pt x="78" y="114"/>
                    </a:lnTo>
                    <a:lnTo>
                      <a:pt x="77" y="116"/>
                    </a:lnTo>
                    <a:lnTo>
                      <a:pt x="75" y="117"/>
                    </a:lnTo>
                    <a:lnTo>
                      <a:pt x="76" y="114"/>
                    </a:lnTo>
                    <a:lnTo>
                      <a:pt x="77" y="113"/>
                    </a:lnTo>
                    <a:lnTo>
                      <a:pt x="76" y="114"/>
                    </a:lnTo>
                    <a:lnTo>
                      <a:pt x="74" y="116"/>
                    </a:lnTo>
                    <a:lnTo>
                      <a:pt x="73" y="118"/>
                    </a:lnTo>
                    <a:lnTo>
                      <a:pt x="71" y="119"/>
                    </a:lnTo>
                    <a:lnTo>
                      <a:pt x="72" y="117"/>
                    </a:lnTo>
                    <a:lnTo>
                      <a:pt x="73" y="114"/>
                    </a:lnTo>
                    <a:lnTo>
                      <a:pt x="74" y="112"/>
                    </a:lnTo>
                    <a:lnTo>
                      <a:pt x="75" y="110"/>
                    </a:lnTo>
                    <a:lnTo>
                      <a:pt x="74" y="111"/>
                    </a:lnTo>
                    <a:lnTo>
                      <a:pt x="72" y="113"/>
                    </a:lnTo>
                    <a:lnTo>
                      <a:pt x="73" y="111"/>
                    </a:lnTo>
                    <a:lnTo>
                      <a:pt x="74" y="109"/>
                    </a:lnTo>
                    <a:lnTo>
                      <a:pt x="73" y="110"/>
                    </a:lnTo>
                    <a:lnTo>
                      <a:pt x="71" y="111"/>
                    </a:lnTo>
                    <a:lnTo>
                      <a:pt x="70" y="113"/>
                    </a:lnTo>
                    <a:lnTo>
                      <a:pt x="68" y="114"/>
                    </a:lnTo>
                    <a:lnTo>
                      <a:pt x="69" y="112"/>
                    </a:lnTo>
                    <a:lnTo>
                      <a:pt x="70" y="110"/>
                    </a:lnTo>
                    <a:lnTo>
                      <a:pt x="71" y="108"/>
                    </a:lnTo>
                    <a:lnTo>
                      <a:pt x="72" y="106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7" y="110"/>
                    </a:lnTo>
                    <a:lnTo>
                      <a:pt x="66" y="111"/>
                    </a:lnTo>
                    <a:lnTo>
                      <a:pt x="67" y="109"/>
                    </a:lnTo>
                    <a:lnTo>
                      <a:pt x="68" y="107"/>
                    </a:lnTo>
                    <a:lnTo>
                      <a:pt x="67" y="109"/>
                    </a:lnTo>
                    <a:lnTo>
                      <a:pt x="65" y="110"/>
                    </a:lnTo>
                    <a:lnTo>
                      <a:pt x="66" y="108"/>
                    </a:lnTo>
                    <a:lnTo>
                      <a:pt x="67" y="106"/>
                    </a:lnTo>
                    <a:lnTo>
                      <a:pt x="65" y="107"/>
                    </a:lnTo>
                    <a:lnTo>
                      <a:pt x="64" y="109"/>
                    </a:lnTo>
                    <a:lnTo>
                      <a:pt x="65" y="107"/>
                    </a:lnTo>
                    <a:lnTo>
                      <a:pt x="66" y="105"/>
                    </a:lnTo>
                    <a:lnTo>
                      <a:pt x="64" y="106"/>
                    </a:lnTo>
                    <a:lnTo>
                      <a:pt x="63" y="107"/>
                    </a:lnTo>
                    <a:lnTo>
                      <a:pt x="64" y="105"/>
                    </a:lnTo>
                    <a:lnTo>
                      <a:pt x="65" y="103"/>
                    </a:lnTo>
                    <a:lnTo>
                      <a:pt x="67" y="102"/>
                    </a:lnTo>
                    <a:lnTo>
                      <a:pt x="68" y="101"/>
                    </a:lnTo>
                    <a:lnTo>
                      <a:pt x="69" y="100"/>
                    </a:lnTo>
                    <a:lnTo>
                      <a:pt x="69" y="99"/>
                    </a:lnTo>
                    <a:lnTo>
                      <a:pt x="70" y="97"/>
                    </a:lnTo>
                    <a:lnTo>
                      <a:pt x="70" y="96"/>
                    </a:lnTo>
                    <a:lnTo>
                      <a:pt x="70" y="96"/>
                    </a:lnTo>
                    <a:lnTo>
                      <a:pt x="69" y="97"/>
                    </a:lnTo>
                    <a:lnTo>
                      <a:pt x="68" y="99"/>
                    </a:lnTo>
                    <a:lnTo>
                      <a:pt x="67" y="100"/>
                    </a:lnTo>
                    <a:lnTo>
                      <a:pt x="66" y="102"/>
                    </a:lnTo>
                    <a:lnTo>
                      <a:pt x="65" y="103"/>
                    </a:lnTo>
                    <a:lnTo>
                      <a:pt x="63" y="105"/>
                    </a:lnTo>
                    <a:lnTo>
                      <a:pt x="61" y="106"/>
                    </a:lnTo>
                    <a:lnTo>
                      <a:pt x="59" y="107"/>
                    </a:lnTo>
                    <a:lnTo>
                      <a:pt x="58" y="108"/>
                    </a:lnTo>
                    <a:lnTo>
                      <a:pt x="59" y="107"/>
                    </a:lnTo>
                    <a:lnTo>
                      <a:pt x="60" y="105"/>
                    </a:lnTo>
                    <a:lnTo>
                      <a:pt x="58" y="106"/>
                    </a:lnTo>
                    <a:lnTo>
                      <a:pt x="57" y="107"/>
                    </a:lnTo>
                    <a:lnTo>
                      <a:pt x="58" y="105"/>
                    </a:lnTo>
                    <a:lnTo>
                      <a:pt x="59" y="103"/>
                    </a:lnTo>
                    <a:lnTo>
                      <a:pt x="60" y="101"/>
                    </a:lnTo>
                    <a:lnTo>
                      <a:pt x="61" y="99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6" y="103"/>
                    </a:lnTo>
                    <a:lnTo>
                      <a:pt x="55" y="105"/>
                    </a:lnTo>
                    <a:lnTo>
                      <a:pt x="56" y="103"/>
                    </a:lnTo>
                    <a:lnTo>
                      <a:pt x="57" y="101"/>
                    </a:lnTo>
                    <a:lnTo>
                      <a:pt x="55" y="102"/>
                    </a:lnTo>
                    <a:lnTo>
                      <a:pt x="54" y="103"/>
                    </a:lnTo>
                    <a:lnTo>
                      <a:pt x="55" y="101"/>
                    </a:lnTo>
                    <a:lnTo>
                      <a:pt x="56" y="99"/>
                    </a:lnTo>
                    <a:lnTo>
                      <a:pt x="54" y="101"/>
                    </a:lnTo>
                    <a:lnTo>
                      <a:pt x="53" y="102"/>
                    </a:lnTo>
                    <a:lnTo>
                      <a:pt x="54" y="100"/>
                    </a:lnTo>
                    <a:lnTo>
                      <a:pt x="55" y="97"/>
                    </a:lnTo>
                    <a:lnTo>
                      <a:pt x="53" y="99"/>
                    </a:lnTo>
                    <a:lnTo>
                      <a:pt x="51" y="101"/>
                    </a:lnTo>
                    <a:lnTo>
                      <a:pt x="53" y="99"/>
                    </a:lnTo>
                    <a:lnTo>
                      <a:pt x="54" y="96"/>
                    </a:lnTo>
                    <a:lnTo>
                      <a:pt x="52" y="97"/>
                    </a:lnTo>
                    <a:lnTo>
                      <a:pt x="50" y="99"/>
                    </a:lnTo>
                    <a:lnTo>
                      <a:pt x="52" y="96"/>
                    </a:lnTo>
                    <a:lnTo>
                      <a:pt x="53" y="94"/>
                    </a:lnTo>
                    <a:lnTo>
                      <a:pt x="51" y="96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2" y="93"/>
                    </a:lnTo>
                    <a:lnTo>
                      <a:pt x="50" y="95"/>
                    </a:lnTo>
                    <a:lnTo>
                      <a:pt x="48" y="96"/>
                    </a:lnTo>
                    <a:lnTo>
                      <a:pt x="50" y="94"/>
                    </a:lnTo>
                    <a:lnTo>
                      <a:pt x="51" y="92"/>
                    </a:lnTo>
                    <a:lnTo>
                      <a:pt x="49" y="93"/>
                    </a:lnTo>
                    <a:lnTo>
                      <a:pt x="47" y="94"/>
                    </a:lnTo>
                    <a:lnTo>
                      <a:pt x="46" y="96"/>
                    </a:lnTo>
                    <a:lnTo>
                      <a:pt x="43" y="97"/>
                    </a:lnTo>
                    <a:lnTo>
                      <a:pt x="44" y="95"/>
                    </a:lnTo>
                    <a:lnTo>
                      <a:pt x="46" y="93"/>
                    </a:lnTo>
                    <a:lnTo>
                      <a:pt x="48" y="91"/>
                    </a:lnTo>
                    <a:lnTo>
                      <a:pt x="49" y="89"/>
                    </a:lnTo>
                    <a:lnTo>
                      <a:pt x="47" y="90"/>
                    </a:lnTo>
                    <a:lnTo>
                      <a:pt x="44" y="92"/>
                    </a:lnTo>
                    <a:lnTo>
                      <a:pt x="47" y="90"/>
                    </a:lnTo>
                    <a:lnTo>
                      <a:pt x="48" y="88"/>
                    </a:lnTo>
                    <a:lnTo>
                      <a:pt x="46" y="89"/>
                    </a:lnTo>
                    <a:lnTo>
                      <a:pt x="43" y="90"/>
                    </a:lnTo>
                    <a:lnTo>
                      <a:pt x="42" y="92"/>
                    </a:lnTo>
                    <a:lnTo>
                      <a:pt x="40" y="93"/>
                    </a:lnTo>
                    <a:lnTo>
                      <a:pt x="41" y="91"/>
                    </a:lnTo>
                    <a:lnTo>
                      <a:pt x="42" y="89"/>
                    </a:lnTo>
                    <a:lnTo>
                      <a:pt x="41" y="90"/>
                    </a:lnTo>
                    <a:lnTo>
                      <a:pt x="39" y="92"/>
                    </a:lnTo>
                    <a:lnTo>
                      <a:pt x="40" y="90"/>
                    </a:lnTo>
                    <a:lnTo>
                      <a:pt x="41" y="88"/>
                    </a:lnTo>
                    <a:lnTo>
                      <a:pt x="40" y="89"/>
                    </a:lnTo>
                    <a:lnTo>
                      <a:pt x="38" y="90"/>
                    </a:lnTo>
                    <a:lnTo>
                      <a:pt x="39" y="88"/>
                    </a:lnTo>
                    <a:lnTo>
                      <a:pt x="40" y="86"/>
                    </a:lnTo>
                    <a:lnTo>
                      <a:pt x="39" y="88"/>
                    </a:lnTo>
                    <a:lnTo>
                      <a:pt x="37" y="89"/>
                    </a:lnTo>
                    <a:lnTo>
                      <a:pt x="38" y="87"/>
                    </a:lnTo>
                    <a:lnTo>
                      <a:pt x="39" y="85"/>
                    </a:lnTo>
                    <a:lnTo>
                      <a:pt x="38" y="86"/>
                    </a:lnTo>
                    <a:lnTo>
                      <a:pt x="36" y="88"/>
                    </a:lnTo>
                    <a:lnTo>
                      <a:pt x="37" y="86"/>
                    </a:lnTo>
                    <a:lnTo>
                      <a:pt x="38" y="84"/>
                    </a:lnTo>
                    <a:lnTo>
                      <a:pt x="37" y="85"/>
                    </a:lnTo>
                    <a:lnTo>
                      <a:pt x="35" y="86"/>
                    </a:lnTo>
                    <a:lnTo>
                      <a:pt x="36" y="84"/>
                    </a:lnTo>
                    <a:lnTo>
                      <a:pt x="37" y="82"/>
                    </a:lnTo>
                    <a:lnTo>
                      <a:pt x="36" y="84"/>
                    </a:lnTo>
                    <a:lnTo>
                      <a:pt x="34" y="85"/>
                    </a:lnTo>
                    <a:lnTo>
                      <a:pt x="33" y="86"/>
                    </a:lnTo>
                    <a:lnTo>
                      <a:pt x="31" y="88"/>
                    </a:lnTo>
                    <a:lnTo>
                      <a:pt x="32" y="86"/>
                    </a:lnTo>
                    <a:lnTo>
                      <a:pt x="33" y="84"/>
                    </a:lnTo>
                    <a:lnTo>
                      <a:pt x="32" y="85"/>
                    </a:lnTo>
                    <a:lnTo>
                      <a:pt x="30" y="86"/>
                    </a:lnTo>
                    <a:lnTo>
                      <a:pt x="31" y="84"/>
                    </a:lnTo>
                    <a:lnTo>
                      <a:pt x="32" y="82"/>
                    </a:lnTo>
                    <a:lnTo>
                      <a:pt x="33" y="79"/>
                    </a:lnTo>
                    <a:lnTo>
                      <a:pt x="34" y="78"/>
                    </a:lnTo>
                    <a:lnTo>
                      <a:pt x="33" y="79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3" y="76"/>
                    </a:lnTo>
                    <a:lnTo>
                      <a:pt x="32" y="77"/>
                    </a:lnTo>
                    <a:lnTo>
                      <a:pt x="30" y="79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7" y="79"/>
                    </a:lnTo>
                    <a:lnTo>
                      <a:pt x="28" y="77"/>
                    </a:lnTo>
                    <a:lnTo>
                      <a:pt x="31" y="75"/>
                    </a:lnTo>
                    <a:lnTo>
                      <a:pt x="31" y="74"/>
                    </a:lnTo>
                    <a:lnTo>
                      <a:pt x="32" y="72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1"/>
                    </a:lnTo>
                    <a:lnTo>
                      <a:pt x="31" y="72"/>
                    </a:lnTo>
                    <a:lnTo>
                      <a:pt x="30" y="72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8" y="76"/>
                    </a:lnTo>
                    <a:lnTo>
                      <a:pt x="27" y="76"/>
                    </a:lnTo>
                    <a:lnTo>
                      <a:pt x="26" y="77"/>
                    </a:lnTo>
                    <a:lnTo>
                      <a:pt x="24" y="79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5" y="76"/>
                    </a:lnTo>
                    <a:lnTo>
                      <a:pt x="23" y="77"/>
                    </a:lnTo>
                    <a:lnTo>
                      <a:pt x="24" y="75"/>
                    </a:lnTo>
                    <a:lnTo>
                      <a:pt x="25" y="73"/>
                    </a:lnTo>
                    <a:lnTo>
                      <a:pt x="24" y="75"/>
                    </a:lnTo>
                    <a:lnTo>
                      <a:pt x="22" y="76"/>
                    </a:lnTo>
                    <a:lnTo>
                      <a:pt x="23" y="74"/>
                    </a:lnTo>
                    <a:lnTo>
                      <a:pt x="24" y="72"/>
                    </a:lnTo>
                    <a:lnTo>
                      <a:pt x="23" y="73"/>
                    </a:lnTo>
                    <a:lnTo>
                      <a:pt x="21" y="75"/>
                    </a:lnTo>
                    <a:lnTo>
                      <a:pt x="22" y="73"/>
                    </a:lnTo>
                    <a:lnTo>
                      <a:pt x="23" y="71"/>
                    </a:lnTo>
                    <a:lnTo>
                      <a:pt x="22" y="72"/>
                    </a:lnTo>
                    <a:lnTo>
                      <a:pt x="20" y="73"/>
                    </a:lnTo>
                    <a:lnTo>
                      <a:pt x="21" y="71"/>
                    </a:lnTo>
                    <a:lnTo>
                      <a:pt x="22" y="70"/>
                    </a:lnTo>
                    <a:lnTo>
                      <a:pt x="21" y="71"/>
                    </a:lnTo>
                    <a:lnTo>
                      <a:pt x="19" y="72"/>
                    </a:lnTo>
                    <a:lnTo>
                      <a:pt x="20" y="70"/>
                    </a:lnTo>
                    <a:lnTo>
                      <a:pt x="21" y="68"/>
                    </a:lnTo>
                    <a:lnTo>
                      <a:pt x="20" y="69"/>
                    </a:lnTo>
                    <a:lnTo>
                      <a:pt x="18" y="71"/>
                    </a:lnTo>
                    <a:lnTo>
                      <a:pt x="19" y="69"/>
                    </a:lnTo>
                    <a:lnTo>
                      <a:pt x="20" y="67"/>
                    </a:lnTo>
                    <a:lnTo>
                      <a:pt x="19" y="68"/>
                    </a:lnTo>
                    <a:lnTo>
                      <a:pt x="17" y="69"/>
                    </a:lnTo>
                    <a:lnTo>
                      <a:pt x="18" y="67"/>
                    </a:lnTo>
                    <a:lnTo>
                      <a:pt x="19" y="66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8" y="63"/>
                    </a:lnTo>
                    <a:lnTo>
                      <a:pt x="17" y="66"/>
                    </a:lnTo>
                    <a:lnTo>
                      <a:pt x="15" y="67"/>
                    </a:lnTo>
                    <a:lnTo>
                      <a:pt x="16" y="64"/>
                    </a:lnTo>
                    <a:lnTo>
                      <a:pt x="17" y="62"/>
                    </a:lnTo>
                    <a:lnTo>
                      <a:pt x="19" y="61"/>
                    </a:lnTo>
                    <a:lnTo>
                      <a:pt x="20" y="59"/>
                    </a:lnTo>
                    <a:lnTo>
                      <a:pt x="21" y="59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23" y="56"/>
                    </a:lnTo>
                    <a:lnTo>
                      <a:pt x="22" y="56"/>
                    </a:lnTo>
                    <a:lnTo>
                      <a:pt x="21" y="57"/>
                    </a:lnTo>
                    <a:lnTo>
                      <a:pt x="20" y="58"/>
                    </a:lnTo>
                    <a:lnTo>
                      <a:pt x="19" y="58"/>
                    </a:lnTo>
                    <a:lnTo>
                      <a:pt x="18" y="60"/>
                    </a:lnTo>
                    <a:lnTo>
                      <a:pt x="17" y="62"/>
                    </a:lnTo>
                    <a:lnTo>
                      <a:pt x="16" y="63"/>
                    </a:lnTo>
                    <a:lnTo>
                      <a:pt x="14" y="64"/>
                    </a:lnTo>
                    <a:lnTo>
                      <a:pt x="13" y="67"/>
                    </a:lnTo>
                    <a:lnTo>
                      <a:pt x="10" y="68"/>
                    </a:lnTo>
                    <a:lnTo>
                      <a:pt x="11" y="66"/>
                    </a:lnTo>
                    <a:lnTo>
                      <a:pt x="13" y="63"/>
                    </a:lnTo>
                    <a:lnTo>
                      <a:pt x="11" y="64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1" y="62"/>
                    </a:lnTo>
                    <a:lnTo>
                      <a:pt x="13" y="60"/>
                    </a:lnTo>
                    <a:lnTo>
                      <a:pt x="14" y="58"/>
                    </a:lnTo>
                    <a:lnTo>
                      <a:pt x="13" y="59"/>
                    </a:lnTo>
                    <a:lnTo>
                      <a:pt x="10" y="60"/>
                    </a:lnTo>
                    <a:lnTo>
                      <a:pt x="8" y="62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8" y="58"/>
                    </a:lnTo>
                    <a:lnTo>
                      <a:pt x="7" y="59"/>
                    </a:lnTo>
                    <a:lnTo>
                      <a:pt x="5" y="60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6" y="58"/>
                    </a:lnTo>
                    <a:lnTo>
                      <a:pt x="4" y="59"/>
                    </a:lnTo>
                    <a:lnTo>
                      <a:pt x="2" y="60"/>
                    </a:lnTo>
                    <a:lnTo>
                      <a:pt x="1" y="62"/>
                    </a:lnTo>
                    <a:lnTo>
                      <a:pt x="2" y="60"/>
                    </a:lnTo>
                    <a:lnTo>
                      <a:pt x="3" y="58"/>
                    </a:lnTo>
                    <a:lnTo>
                      <a:pt x="2" y="59"/>
                    </a:lnTo>
                    <a:lnTo>
                      <a:pt x="0" y="60"/>
                    </a:lnTo>
                    <a:lnTo>
                      <a:pt x="1" y="58"/>
                    </a:lnTo>
                    <a:lnTo>
                      <a:pt x="2" y="56"/>
                    </a:lnTo>
                    <a:lnTo>
                      <a:pt x="4" y="55"/>
                    </a:lnTo>
                    <a:lnTo>
                      <a:pt x="5" y="54"/>
                    </a:lnTo>
                    <a:lnTo>
                      <a:pt x="6" y="52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10" y="47"/>
                    </a:lnTo>
                    <a:lnTo>
                      <a:pt x="13" y="45"/>
                    </a:lnTo>
                    <a:lnTo>
                      <a:pt x="14" y="43"/>
                    </a:lnTo>
                    <a:lnTo>
                      <a:pt x="15" y="41"/>
                    </a:lnTo>
                    <a:lnTo>
                      <a:pt x="17" y="40"/>
                    </a:lnTo>
                    <a:lnTo>
                      <a:pt x="18" y="39"/>
                    </a:lnTo>
                    <a:lnTo>
                      <a:pt x="20" y="38"/>
                    </a:lnTo>
                    <a:lnTo>
                      <a:pt x="21" y="36"/>
                    </a:lnTo>
                    <a:lnTo>
                      <a:pt x="22" y="34"/>
                    </a:lnTo>
                    <a:lnTo>
                      <a:pt x="20" y="35"/>
                    </a:lnTo>
                    <a:lnTo>
                      <a:pt x="19" y="36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20" y="34"/>
                    </a:lnTo>
                    <a:lnTo>
                      <a:pt x="18" y="35"/>
                    </a:lnTo>
                    <a:lnTo>
                      <a:pt x="16" y="36"/>
                    </a:lnTo>
                    <a:lnTo>
                      <a:pt x="15" y="38"/>
                    </a:lnTo>
                    <a:lnTo>
                      <a:pt x="13" y="39"/>
                    </a:lnTo>
                    <a:lnTo>
                      <a:pt x="11" y="40"/>
                    </a:lnTo>
                    <a:lnTo>
                      <a:pt x="10" y="42"/>
                    </a:lnTo>
                    <a:lnTo>
                      <a:pt x="8" y="44"/>
                    </a:lnTo>
                    <a:lnTo>
                      <a:pt x="2" y="50"/>
                    </a:lnTo>
                    <a:lnTo>
                      <a:pt x="3" y="47"/>
                    </a:lnTo>
                    <a:lnTo>
                      <a:pt x="4" y="45"/>
                    </a:lnTo>
                    <a:lnTo>
                      <a:pt x="5" y="43"/>
                    </a:lnTo>
                    <a:lnTo>
                      <a:pt x="6" y="41"/>
                    </a:lnTo>
                    <a:lnTo>
                      <a:pt x="8" y="40"/>
                    </a:lnTo>
                    <a:lnTo>
                      <a:pt x="10" y="39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1" y="28"/>
                    </a:lnTo>
                    <a:lnTo>
                      <a:pt x="22" y="26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4" y="26"/>
                    </a:lnTo>
                    <a:lnTo>
                      <a:pt x="23" y="28"/>
                    </a:lnTo>
                    <a:lnTo>
                      <a:pt x="25" y="26"/>
                    </a:lnTo>
                    <a:lnTo>
                      <a:pt x="26" y="25"/>
                    </a:lnTo>
                    <a:lnTo>
                      <a:pt x="25" y="27"/>
                    </a:lnTo>
                    <a:lnTo>
                      <a:pt x="24" y="29"/>
                    </a:lnTo>
                    <a:lnTo>
                      <a:pt x="26" y="28"/>
                    </a:lnTo>
                    <a:lnTo>
                      <a:pt x="27" y="26"/>
                    </a:lnTo>
                    <a:lnTo>
                      <a:pt x="26" y="28"/>
                    </a:lnTo>
                    <a:lnTo>
                      <a:pt x="25" y="30"/>
                    </a:lnTo>
                    <a:lnTo>
                      <a:pt x="23" y="35"/>
                    </a:lnTo>
                    <a:lnTo>
                      <a:pt x="21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2" name="Freeform 754">
                <a:extLst>
                  <a:ext uri="{FF2B5EF4-FFF2-40B4-BE49-F238E27FC236}">
                    <a16:creationId xmlns:a16="http://schemas.microsoft.com/office/drawing/2014/main" id="{DDE42A50-3818-8541-6A0E-12901F08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6" y="2771"/>
                <a:ext cx="2" cy="2"/>
              </a:xfrm>
              <a:custGeom>
                <a:avLst/>
                <a:gdLst>
                  <a:gd name="T0" fmla="*/ 14 w 29"/>
                  <a:gd name="T1" fmla="*/ 7 h 26"/>
                  <a:gd name="T2" fmla="*/ 17 w 29"/>
                  <a:gd name="T3" fmla="*/ 5 h 26"/>
                  <a:gd name="T4" fmla="*/ 15 w 29"/>
                  <a:gd name="T5" fmla="*/ 9 h 26"/>
                  <a:gd name="T6" fmla="*/ 18 w 29"/>
                  <a:gd name="T7" fmla="*/ 6 h 26"/>
                  <a:gd name="T8" fmla="*/ 16 w 29"/>
                  <a:gd name="T9" fmla="*/ 10 h 26"/>
                  <a:gd name="T10" fmla="*/ 19 w 29"/>
                  <a:gd name="T11" fmla="*/ 7 h 26"/>
                  <a:gd name="T12" fmla="*/ 22 w 29"/>
                  <a:gd name="T13" fmla="*/ 4 h 26"/>
                  <a:gd name="T14" fmla="*/ 25 w 29"/>
                  <a:gd name="T15" fmla="*/ 1 h 26"/>
                  <a:gd name="T16" fmla="*/ 23 w 29"/>
                  <a:gd name="T17" fmla="*/ 5 h 26"/>
                  <a:gd name="T18" fmla="*/ 26 w 29"/>
                  <a:gd name="T19" fmla="*/ 2 h 26"/>
                  <a:gd name="T20" fmla="*/ 29 w 29"/>
                  <a:gd name="T21" fmla="*/ 0 h 26"/>
                  <a:gd name="T22" fmla="*/ 28 w 29"/>
                  <a:gd name="T23" fmla="*/ 2 h 26"/>
                  <a:gd name="T24" fmla="*/ 27 w 29"/>
                  <a:gd name="T25" fmla="*/ 4 h 26"/>
                  <a:gd name="T26" fmla="*/ 24 w 29"/>
                  <a:gd name="T27" fmla="*/ 6 h 26"/>
                  <a:gd name="T28" fmla="*/ 22 w 29"/>
                  <a:gd name="T29" fmla="*/ 10 h 26"/>
                  <a:gd name="T30" fmla="*/ 12 w 29"/>
                  <a:gd name="T31" fmla="*/ 19 h 26"/>
                  <a:gd name="T32" fmla="*/ 9 w 29"/>
                  <a:gd name="T33" fmla="*/ 21 h 26"/>
                  <a:gd name="T34" fmla="*/ 10 w 29"/>
                  <a:gd name="T35" fmla="*/ 19 h 26"/>
                  <a:gd name="T36" fmla="*/ 11 w 29"/>
                  <a:gd name="T37" fmla="*/ 17 h 26"/>
                  <a:gd name="T38" fmla="*/ 14 w 29"/>
                  <a:gd name="T39" fmla="*/ 14 h 26"/>
                  <a:gd name="T40" fmla="*/ 16 w 29"/>
                  <a:gd name="T41" fmla="*/ 10 h 26"/>
                  <a:gd name="T42" fmla="*/ 13 w 29"/>
                  <a:gd name="T43" fmla="*/ 12 h 26"/>
                  <a:gd name="T44" fmla="*/ 15 w 29"/>
                  <a:gd name="T45" fmla="*/ 9 h 26"/>
                  <a:gd name="T46" fmla="*/ 12 w 29"/>
                  <a:gd name="T47" fmla="*/ 11 h 26"/>
                  <a:gd name="T48" fmla="*/ 7 w 29"/>
                  <a:gd name="T49" fmla="*/ 22 h 26"/>
                  <a:gd name="T50" fmla="*/ 5 w 29"/>
                  <a:gd name="T51" fmla="*/ 24 h 26"/>
                  <a:gd name="T52" fmla="*/ 2 w 29"/>
                  <a:gd name="T53" fmla="*/ 26 h 26"/>
                  <a:gd name="T54" fmla="*/ 2 w 29"/>
                  <a:gd name="T55" fmla="*/ 24 h 26"/>
                  <a:gd name="T56" fmla="*/ 0 w 29"/>
                  <a:gd name="T57" fmla="*/ 25 h 26"/>
                  <a:gd name="T58" fmla="*/ 2 w 29"/>
                  <a:gd name="T59" fmla="*/ 21 h 26"/>
                  <a:gd name="T60" fmla="*/ 7 w 29"/>
                  <a:gd name="T61" fmla="*/ 18 h 26"/>
                  <a:gd name="T62" fmla="*/ 9 w 29"/>
                  <a:gd name="T63" fmla="*/ 14 h 26"/>
                  <a:gd name="T64" fmla="*/ 7 w 29"/>
                  <a:gd name="T65" fmla="*/ 15 h 26"/>
                  <a:gd name="T66" fmla="*/ 6 w 29"/>
                  <a:gd name="T67" fmla="*/ 17 h 26"/>
                  <a:gd name="T68" fmla="*/ 8 w 29"/>
                  <a:gd name="T69" fmla="*/ 12 h 26"/>
                  <a:gd name="T70" fmla="*/ 11 w 29"/>
                  <a:gd name="T71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6">
                    <a:moveTo>
                      <a:pt x="11" y="10"/>
                    </a:moveTo>
                    <a:lnTo>
                      <a:pt x="14" y="7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5" y="9"/>
                    </a:lnTo>
                    <a:lnTo>
                      <a:pt x="16" y="7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3" y="5"/>
                    </a:lnTo>
                    <a:lnTo>
                      <a:pt x="25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3" y="8"/>
                    </a:lnTo>
                    <a:lnTo>
                      <a:pt x="22" y="10"/>
                    </a:lnTo>
                    <a:lnTo>
                      <a:pt x="18" y="13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4" y="14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8" y="20"/>
                    </a:lnTo>
                    <a:lnTo>
                      <a:pt x="7" y="22"/>
                    </a:lnTo>
                    <a:lnTo>
                      <a:pt x="5" y="24"/>
                    </a:lnTo>
                    <a:lnTo>
                      <a:pt x="5" y="24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2" y="24"/>
                    </a:lnTo>
                    <a:lnTo>
                      <a:pt x="3" y="22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7" y="18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3" name="Freeform 755">
                <a:extLst>
                  <a:ext uri="{FF2B5EF4-FFF2-40B4-BE49-F238E27FC236}">
                    <a16:creationId xmlns:a16="http://schemas.microsoft.com/office/drawing/2014/main" id="{38FAA2BE-A314-9513-DE1E-E346865D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82"/>
                <a:ext cx="1" cy="2"/>
              </a:xfrm>
              <a:custGeom>
                <a:avLst/>
                <a:gdLst>
                  <a:gd name="T0" fmla="*/ 0 w 17"/>
                  <a:gd name="T1" fmla="*/ 21 h 22"/>
                  <a:gd name="T2" fmla="*/ 2 w 17"/>
                  <a:gd name="T3" fmla="*/ 19 h 22"/>
                  <a:gd name="T4" fmla="*/ 3 w 17"/>
                  <a:gd name="T5" fmla="*/ 16 h 22"/>
                  <a:gd name="T6" fmla="*/ 5 w 17"/>
                  <a:gd name="T7" fmla="*/ 14 h 22"/>
                  <a:gd name="T8" fmla="*/ 6 w 17"/>
                  <a:gd name="T9" fmla="*/ 13 h 22"/>
                  <a:gd name="T10" fmla="*/ 8 w 17"/>
                  <a:gd name="T11" fmla="*/ 12 h 22"/>
                  <a:gd name="T12" fmla="*/ 9 w 17"/>
                  <a:gd name="T13" fmla="*/ 10 h 22"/>
                  <a:gd name="T14" fmla="*/ 11 w 17"/>
                  <a:gd name="T15" fmla="*/ 9 h 22"/>
                  <a:gd name="T16" fmla="*/ 12 w 17"/>
                  <a:gd name="T17" fmla="*/ 8 h 22"/>
                  <a:gd name="T18" fmla="*/ 13 w 17"/>
                  <a:gd name="T19" fmla="*/ 6 h 22"/>
                  <a:gd name="T20" fmla="*/ 14 w 17"/>
                  <a:gd name="T21" fmla="*/ 4 h 22"/>
                  <a:gd name="T22" fmla="*/ 16 w 17"/>
                  <a:gd name="T23" fmla="*/ 1 h 22"/>
                  <a:gd name="T24" fmla="*/ 17 w 17"/>
                  <a:gd name="T25" fmla="*/ 0 h 22"/>
                  <a:gd name="T26" fmla="*/ 17 w 17"/>
                  <a:gd name="T27" fmla="*/ 1 h 22"/>
                  <a:gd name="T28" fmla="*/ 16 w 17"/>
                  <a:gd name="T29" fmla="*/ 3 h 22"/>
                  <a:gd name="T30" fmla="*/ 15 w 17"/>
                  <a:gd name="T31" fmla="*/ 4 h 22"/>
                  <a:gd name="T32" fmla="*/ 15 w 17"/>
                  <a:gd name="T33" fmla="*/ 5 h 22"/>
                  <a:gd name="T34" fmla="*/ 13 w 17"/>
                  <a:gd name="T35" fmla="*/ 6 h 22"/>
                  <a:gd name="T36" fmla="*/ 12 w 17"/>
                  <a:gd name="T37" fmla="*/ 8 h 22"/>
                  <a:gd name="T38" fmla="*/ 11 w 17"/>
                  <a:gd name="T39" fmla="*/ 10 h 22"/>
                  <a:gd name="T40" fmla="*/ 10 w 17"/>
                  <a:gd name="T41" fmla="*/ 12 h 22"/>
                  <a:gd name="T42" fmla="*/ 9 w 17"/>
                  <a:gd name="T43" fmla="*/ 14 h 22"/>
                  <a:gd name="T44" fmla="*/ 8 w 17"/>
                  <a:gd name="T45" fmla="*/ 16 h 22"/>
                  <a:gd name="T46" fmla="*/ 7 w 17"/>
                  <a:gd name="T47" fmla="*/ 17 h 22"/>
                  <a:gd name="T48" fmla="*/ 5 w 17"/>
                  <a:gd name="T49" fmla="*/ 19 h 22"/>
                  <a:gd name="T50" fmla="*/ 4 w 17"/>
                  <a:gd name="T51" fmla="*/ 21 h 22"/>
                  <a:gd name="T52" fmla="*/ 2 w 17"/>
                  <a:gd name="T53" fmla="*/ 22 h 22"/>
                  <a:gd name="T54" fmla="*/ 3 w 17"/>
                  <a:gd name="T55" fmla="*/ 20 h 22"/>
                  <a:gd name="T56" fmla="*/ 4 w 17"/>
                  <a:gd name="T57" fmla="*/ 17 h 22"/>
                  <a:gd name="T58" fmla="*/ 3 w 17"/>
                  <a:gd name="T59" fmla="*/ 19 h 22"/>
                  <a:gd name="T60" fmla="*/ 0 w 17"/>
                  <a:gd name="T6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22">
                    <a:moveTo>
                      <a:pt x="0" y="21"/>
                    </a:moveTo>
                    <a:lnTo>
                      <a:pt x="2" y="19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6" y="3"/>
                    </a:lnTo>
                    <a:lnTo>
                      <a:pt x="15" y="4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1" y="10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4" y="21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4" name="Freeform 756">
                <a:extLst>
                  <a:ext uri="{FF2B5EF4-FFF2-40B4-BE49-F238E27FC236}">
                    <a16:creationId xmlns:a16="http://schemas.microsoft.com/office/drawing/2014/main" id="{1C73E9FD-678A-9F2F-F380-8C1B5B2AC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75"/>
                <a:ext cx="1" cy="1"/>
              </a:xfrm>
              <a:custGeom>
                <a:avLst/>
                <a:gdLst>
                  <a:gd name="T0" fmla="*/ 0 w 20"/>
                  <a:gd name="T1" fmla="*/ 24 h 24"/>
                  <a:gd name="T2" fmla="*/ 1 w 20"/>
                  <a:gd name="T3" fmla="*/ 22 h 24"/>
                  <a:gd name="T4" fmla="*/ 2 w 20"/>
                  <a:gd name="T5" fmla="*/ 20 h 24"/>
                  <a:gd name="T6" fmla="*/ 3 w 20"/>
                  <a:gd name="T7" fmla="*/ 19 h 24"/>
                  <a:gd name="T8" fmla="*/ 5 w 20"/>
                  <a:gd name="T9" fmla="*/ 17 h 24"/>
                  <a:gd name="T10" fmla="*/ 6 w 20"/>
                  <a:gd name="T11" fmla="*/ 15 h 24"/>
                  <a:gd name="T12" fmla="*/ 7 w 20"/>
                  <a:gd name="T13" fmla="*/ 13 h 24"/>
                  <a:gd name="T14" fmla="*/ 9 w 20"/>
                  <a:gd name="T15" fmla="*/ 11 h 24"/>
                  <a:gd name="T16" fmla="*/ 11 w 20"/>
                  <a:gd name="T17" fmla="*/ 10 h 24"/>
                  <a:gd name="T18" fmla="*/ 13 w 20"/>
                  <a:gd name="T19" fmla="*/ 9 h 24"/>
                  <a:gd name="T20" fmla="*/ 14 w 20"/>
                  <a:gd name="T21" fmla="*/ 8 h 24"/>
                  <a:gd name="T22" fmla="*/ 15 w 20"/>
                  <a:gd name="T23" fmla="*/ 6 h 24"/>
                  <a:gd name="T24" fmla="*/ 16 w 20"/>
                  <a:gd name="T25" fmla="*/ 4 h 24"/>
                  <a:gd name="T26" fmla="*/ 18 w 20"/>
                  <a:gd name="T27" fmla="*/ 1 h 24"/>
                  <a:gd name="T28" fmla="*/ 19 w 20"/>
                  <a:gd name="T29" fmla="*/ 0 h 24"/>
                  <a:gd name="T30" fmla="*/ 18 w 20"/>
                  <a:gd name="T31" fmla="*/ 3 h 24"/>
                  <a:gd name="T32" fmla="*/ 17 w 20"/>
                  <a:gd name="T33" fmla="*/ 5 h 24"/>
                  <a:gd name="T34" fmla="*/ 19 w 20"/>
                  <a:gd name="T35" fmla="*/ 4 h 24"/>
                  <a:gd name="T36" fmla="*/ 20 w 20"/>
                  <a:gd name="T37" fmla="*/ 3 h 24"/>
                  <a:gd name="T38" fmla="*/ 19 w 20"/>
                  <a:gd name="T39" fmla="*/ 5 h 24"/>
                  <a:gd name="T40" fmla="*/ 18 w 20"/>
                  <a:gd name="T41" fmla="*/ 6 h 24"/>
                  <a:gd name="T42" fmla="*/ 18 w 20"/>
                  <a:gd name="T43" fmla="*/ 7 h 24"/>
                  <a:gd name="T44" fmla="*/ 17 w 20"/>
                  <a:gd name="T45" fmla="*/ 8 h 24"/>
                  <a:gd name="T46" fmla="*/ 16 w 20"/>
                  <a:gd name="T47" fmla="*/ 9 h 24"/>
                  <a:gd name="T48" fmla="*/ 15 w 20"/>
                  <a:gd name="T49" fmla="*/ 9 h 24"/>
                  <a:gd name="T50" fmla="*/ 16 w 20"/>
                  <a:gd name="T51" fmla="*/ 8 h 24"/>
                  <a:gd name="T52" fmla="*/ 16 w 20"/>
                  <a:gd name="T53" fmla="*/ 7 h 24"/>
                  <a:gd name="T54" fmla="*/ 17 w 20"/>
                  <a:gd name="T55" fmla="*/ 6 h 24"/>
                  <a:gd name="T56" fmla="*/ 17 w 20"/>
                  <a:gd name="T57" fmla="*/ 5 h 24"/>
                  <a:gd name="T58" fmla="*/ 16 w 20"/>
                  <a:gd name="T59" fmla="*/ 6 h 24"/>
                  <a:gd name="T60" fmla="*/ 14 w 20"/>
                  <a:gd name="T61" fmla="*/ 8 h 24"/>
                  <a:gd name="T62" fmla="*/ 13 w 20"/>
                  <a:gd name="T63" fmla="*/ 10 h 24"/>
                  <a:gd name="T64" fmla="*/ 12 w 20"/>
                  <a:gd name="T65" fmla="*/ 12 h 24"/>
                  <a:gd name="T66" fmla="*/ 11 w 20"/>
                  <a:gd name="T67" fmla="*/ 13 h 24"/>
                  <a:gd name="T68" fmla="*/ 8 w 20"/>
                  <a:gd name="T69" fmla="*/ 14 h 24"/>
                  <a:gd name="T70" fmla="*/ 7 w 20"/>
                  <a:gd name="T71" fmla="*/ 16 h 24"/>
                  <a:gd name="T72" fmla="*/ 6 w 20"/>
                  <a:gd name="T73" fmla="*/ 19 h 24"/>
                  <a:gd name="T74" fmla="*/ 4 w 20"/>
                  <a:gd name="T75" fmla="*/ 20 h 24"/>
                  <a:gd name="T76" fmla="*/ 3 w 20"/>
                  <a:gd name="T77" fmla="*/ 22 h 24"/>
                  <a:gd name="T78" fmla="*/ 0 w 20"/>
                  <a:gd name="T7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1" y="22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11" y="10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8" y="1"/>
                    </a:lnTo>
                    <a:lnTo>
                      <a:pt x="19" y="0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9" y="4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1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5" name="Freeform 757">
                <a:extLst>
                  <a:ext uri="{FF2B5EF4-FFF2-40B4-BE49-F238E27FC236}">
                    <a16:creationId xmlns:a16="http://schemas.microsoft.com/office/drawing/2014/main" id="{898EDE6B-F887-3589-85E5-566BA4E9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79"/>
                <a:ext cx="1" cy="1"/>
              </a:xfrm>
              <a:custGeom>
                <a:avLst/>
                <a:gdLst>
                  <a:gd name="T0" fmla="*/ 4 w 16"/>
                  <a:gd name="T1" fmla="*/ 13 h 22"/>
                  <a:gd name="T2" fmla="*/ 5 w 16"/>
                  <a:gd name="T3" fmla="*/ 11 h 22"/>
                  <a:gd name="T4" fmla="*/ 7 w 16"/>
                  <a:gd name="T5" fmla="*/ 9 h 22"/>
                  <a:gd name="T6" fmla="*/ 8 w 16"/>
                  <a:gd name="T7" fmla="*/ 7 h 22"/>
                  <a:gd name="T8" fmla="*/ 9 w 16"/>
                  <a:gd name="T9" fmla="*/ 5 h 22"/>
                  <a:gd name="T10" fmla="*/ 10 w 16"/>
                  <a:gd name="T11" fmla="*/ 4 h 22"/>
                  <a:gd name="T12" fmla="*/ 13 w 16"/>
                  <a:gd name="T13" fmla="*/ 3 h 22"/>
                  <a:gd name="T14" fmla="*/ 15 w 16"/>
                  <a:gd name="T15" fmla="*/ 1 h 22"/>
                  <a:gd name="T16" fmla="*/ 16 w 16"/>
                  <a:gd name="T17" fmla="*/ 0 h 22"/>
                  <a:gd name="T18" fmla="*/ 15 w 16"/>
                  <a:gd name="T19" fmla="*/ 2 h 22"/>
                  <a:gd name="T20" fmla="*/ 14 w 16"/>
                  <a:gd name="T21" fmla="*/ 4 h 22"/>
                  <a:gd name="T22" fmla="*/ 11 w 16"/>
                  <a:gd name="T23" fmla="*/ 5 h 22"/>
                  <a:gd name="T24" fmla="*/ 10 w 16"/>
                  <a:gd name="T25" fmla="*/ 7 h 22"/>
                  <a:gd name="T26" fmla="*/ 8 w 16"/>
                  <a:gd name="T27" fmla="*/ 8 h 22"/>
                  <a:gd name="T28" fmla="*/ 7 w 16"/>
                  <a:gd name="T29" fmla="*/ 9 h 22"/>
                  <a:gd name="T30" fmla="*/ 6 w 16"/>
                  <a:gd name="T31" fmla="*/ 11 h 22"/>
                  <a:gd name="T32" fmla="*/ 5 w 16"/>
                  <a:gd name="T33" fmla="*/ 14 h 22"/>
                  <a:gd name="T34" fmla="*/ 4 w 16"/>
                  <a:gd name="T35" fmla="*/ 16 h 22"/>
                  <a:gd name="T36" fmla="*/ 3 w 16"/>
                  <a:gd name="T37" fmla="*/ 18 h 22"/>
                  <a:gd name="T38" fmla="*/ 4 w 16"/>
                  <a:gd name="T39" fmla="*/ 17 h 22"/>
                  <a:gd name="T40" fmla="*/ 6 w 16"/>
                  <a:gd name="T41" fmla="*/ 15 h 22"/>
                  <a:gd name="T42" fmla="*/ 5 w 16"/>
                  <a:gd name="T43" fmla="*/ 17 h 22"/>
                  <a:gd name="T44" fmla="*/ 4 w 16"/>
                  <a:gd name="T45" fmla="*/ 19 h 22"/>
                  <a:gd name="T46" fmla="*/ 2 w 16"/>
                  <a:gd name="T47" fmla="*/ 21 h 22"/>
                  <a:gd name="T48" fmla="*/ 1 w 16"/>
                  <a:gd name="T49" fmla="*/ 22 h 22"/>
                  <a:gd name="T50" fmla="*/ 2 w 16"/>
                  <a:gd name="T51" fmla="*/ 20 h 22"/>
                  <a:gd name="T52" fmla="*/ 3 w 16"/>
                  <a:gd name="T53" fmla="*/ 18 h 22"/>
                  <a:gd name="T54" fmla="*/ 1 w 16"/>
                  <a:gd name="T55" fmla="*/ 19 h 22"/>
                  <a:gd name="T56" fmla="*/ 0 w 16"/>
                  <a:gd name="T57" fmla="*/ 21 h 22"/>
                  <a:gd name="T58" fmla="*/ 1 w 16"/>
                  <a:gd name="T59" fmla="*/ 19 h 22"/>
                  <a:gd name="T60" fmla="*/ 2 w 16"/>
                  <a:gd name="T61" fmla="*/ 17 h 22"/>
                  <a:gd name="T62" fmla="*/ 4 w 16"/>
                  <a:gd name="T6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2">
                    <a:moveTo>
                      <a:pt x="4" y="13"/>
                    </a:moveTo>
                    <a:lnTo>
                      <a:pt x="5" y="11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6" name="Freeform 758">
                <a:extLst>
                  <a:ext uri="{FF2B5EF4-FFF2-40B4-BE49-F238E27FC236}">
                    <a16:creationId xmlns:a16="http://schemas.microsoft.com/office/drawing/2014/main" id="{C6D95F00-7392-764D-82D5-71DDE8FC0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6"/>
                <a:ext cx="0" cy="1"/>
              </a:xfrm>
              <a:custGeom>
                <a:avLst/>
                <a:gdLst>
                  <a:gd name="T0" fmla="*/ 4 w 7"/>
                  <a:gd name="T1" fmla="*/ 5 h 13"/>
                  <a:gd name="T2" fmla="*/ 3 w 7"/>
                  <a:gd name="T3" fmla="*/ 6 h 13"/>
                  <a:gd name="T4" fmla="*/ 1 w 7"/>
                  <a:gd name="T5" fmla="*/ 8 h 13"/>
                  <a:gd name="T6" fmla="*/ 1 w 7"/>
                  <a:gd name="T7" fmla="*/ 7 h 13"/>
                  <a:gd name="T8" fmla="*/ 2 w 7"/>
                  <a:gd name="T9" fmla="*/ 6 h 13"/>
                  <a:gd name="T10" fmla="*/ 3 w 7"/>
                  <a:gd name="T11" fmla="*/ 4 h 13"/>
                  <a:gd name="T12" fmla="*/ 3 w 7"/>
                  <a:gd name="T13" fmla="*/ 4 h 13"/>
                  <a:gd name="T14" fmla="*/ 4 w 7"/>
                  <a:gd name="T15" fmla="*/ 1 h 13"/>
                  <a:gd name="T16" fmla="*/ 6 w 7"/>
                  <a:gd name="T17" fmla="*/ 0 h 13"/>
                  <a:gd name="T18" fmla="*/ 5 w 7"/>
                  <a:gd name="T19" fmla="*/ 2 h 13"/>
                  <a:gd name="T20" fmla="*/ 4 w 7"/>
                  <a:gd name="T21" fmla="*/ 5 h 13"/>
                  <a:gd name="T22" fmla="*/ 6 w 7"/>
                  <a:gd name="T23" fmla="*/ 4 h 13"/>
                  <a:gd name="T24" fmla="*/ 7 w 7"/>
                  <a:gd name="T25" fmla="*/ 1 h 13"/>
                  <a:gd name="T26" fmla="*/ 6 w 7"/>
                  <a:gd name="T27" fmla="*/ 4 h 13"/>
                  <a:gd name="T28" fmla="*/ 5 w 7"/>
                  <a:gd name="T29" fmla="*/ 6 h 13"/>
                  <a:gd name="T30" fmla="*/ 4 w 7"/>
                  <a:gd name="T31" fmla="*/ 8 h 13"/>
                  <a:gd name="T32" fmla="*/ 3 w 7"/>
                  <a:gd name="T33" fmla="*/ 10 h 13"/>
                  <a:gd name="T34" fmla="*/ 2 w 7"/>
                  <a:gd name="T35" fmla="*/ 11 h 13"/>
                  <a:gd name="T36" fmla="*/ 1 w 7"/>
                  <a:gd name="T37" fmla="*/ 12 h 13"/>
                  <a:gd name="T38" fmla="*/ 0 w 7"/>
                  <a:gd name="T39" fmla="*/ 12 h 13"/>
                  <a:gd name="T40" fmla="*/ 0 w 7"/>
                  <a:gd name="T41" fmla="*/ 13 h 13"/>
                  <a:gd name="T42" fmla="*/ 1 w 7"/>
                  <a:gd name="T43" fmla="*/ 11 h 13"/>
                  <a:gd name="T44" fmla="*/ 2 w 7"/>
                  <a:gd name="T45" fmla="*/ 9 h 13"/>
                  <a:gd name="T46" fmla="*/ 3 w 7"/>
                  <a:gd name="T47" fmla="*/ 7 h 13"/>
                  <a:gd name="T48" fmla="*/ 4 w 7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5"/>
                    </a:moveTo>
                    <a:lnTo>
                      <a:pt x="3" y="6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7" name="Freeform 759">
                <a:extLst>
                  <a:ext uri="{FF2B5EF4-FFF2-40B4-BE49-F238E27FC236}">
                    <a16:creationId xmlns:a16="http://schemas.microsoft.com/office/drawing/2014/main" id="{62962F8D-9D72-F003-7740-16D412DC4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78"/>
                <a:ext cx="1" cy="2"/>
              </a:xfrm>
              <a:custGeom>
                <a:avLst/>
                <a:gdLst>
                  <a:gd name="T0" fmla="*/ 9 w 14"/>
                  <a:gd name="T1" fmla="*/ 7 h 17"/>
                  <a:gd name="T2" fmla="*/ 8 w 14"/>
                  <a:gd name="T3" fmla="*/ 9 h 17"/>
                  <a:gd name="T4" fmla="*/ 7 w 14"/>
                  <a:gd name="T5" fmla="*/ 11 h 17"/>
                  <a:gd name="T6" fmla="*/ 8 w 14"/>
                  <a:gd name="T7" fmla="*/ 10 h 17"/>
                  <a:gd name="T8" fmla="*/ 10 w 14"/>
                  <a:gd name="T9" fmla="*/ 8 h 17"/>
                  <a:gd name="T10" fmla="*/ 9 w 14"/>
                  <a:gd name="T11" fmla="*/ 10 h 17"/>
                  <a:gd name="T12" fmla="*/ 8 w 14"/>
                  <a:gd name="T13" fmla="*/ 12 h 17"/>
                  <a:gd name="T14" fmla="*/ 6 w 14"/>
                  <a:gd name="T15" fmla="*/ 15 h 17"/>
                  <a:gd name="T16" fmla="*/ 4 w 14"/>
                  <a:gd name="T17" fmla="*/ 16 h 17"/>
                  <a:gd name="T18" fmla="*/ 6 w 14"/>
                  <a:gd name="T19" fmla="*/ 14 h 17"/>
                  <a:gd name="T20" fmla="*/ 7 w 14"/>
                  <a:gd name="T21" fmla="*/ 11 h 17"/>
                  <a:gd name="T22" fmla="*/ 4 w 14"/>
                  <a:gd name="T23" fmla="*/ 12 h 17"/>
                  <a:gd name="T24" fmla="*/ 3 w 14"/>
                  <a:gd name="T25" fmla="*/ 15 h 17"/>
                  <a:gd name="T26" fmla="*/ 0 w 14"/>
                  <a:gd name="T27" fmla="*/ 17 h 17"/>
                  <a:gd name="T28" fmla="*/ 1 w 14"/>
                  <a:gd name="T29" fmla="*/ 15 h 17"/>
                  <a:gd name="T30" fmla="*/ 2 w 14"/>
                  <a:gd name="T31" fmla="*/ 12 h 17"/>
                  <a:gd name="T32" fmla="*/ 3 w 14"/>
                  <a:gd name="T33" fmla="*/ 11 h 17"/>
                  <a:gd name="T34" fmla="*/ 6 w 14"/>
                  <a:gd name="T35" fmla="*/ 10 h 17"/>
                  <a:gd name="T36" fmla="*/ 7 w 14"/>
                  <a:gd name="T37" fmla="*/ 8 h 17"/>
                  <a:gd name="T38" fmla="*/ 9 w 14"/>
                  <a:gd name="T39" fmla="*/ 7 h 17"/>
                  <a:gd name="T40" fmla="*/ 10 w 14"/>
                  <a:gd name="T41" fmla="*/ 5 h 17"/>
                  <a:gd name="T42" fmla="*/ 11 w 14"/>
                  <a:gd name="T43" fmla="*/ 3 h 17"/>
                  <a:gd name="T44" fmla="*/ 12 w 14"/>
                  <a:gd name="T45" fmla="*/ 2 h 17"/>
                  <a:gd name="T46" fmla="*/ 14 w 14"/>
                  <a:gd name="T47" fmla="*/ 0 h 17"/>
                  <a:gd name="T48" fmla="*/ 14 w 14"/>
                  <a:gd name="T49" fmla="*/ 1 h 17"/>
                  <a:gd name="T50" fmla="*/ 13 w 14"/>
                  <a:gd name="T51" fmla="*/ 2 h 17"/>
                  <a:gd name="T52" fmla="*/ 12 w 14"/>
                  <a:gd name="T53" fmla="*/ 4 h 17"/>
                  <a:gd name="T54" fmla="*/ 12 w 14"/>
                  <a:gd name="T55" fmla="*/ 4 h 17"/>
                  <a:gd name="T56" fmla="*/ 10 w 14"/>
                  <a:gd name="T57" fmla="*/ 6 h 17"/>
                  <a:gd name="T58" fmla="*/ 9 w 14"/>
                  <a:gd name="T5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9" y="7"/>
                    </a:moveTo>
                    <a:lnTo>
                      <a:pt x="8" y="9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8" name="Freeform 760">
                <a:extLst>
                  <a:ext uri="{FF2B5EF4-FFF2-40B4-BE49-F238E27FC236}">
                    <a16:creationId xmlns:a16="http://schemas.microsoft.com/office/drawing/2014/main" id="{38B880A3-F096-AB2E-75DC-59034000A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80"/>
                <a:ext cx="1" cy="1"/>
              </a:xfrm>
              <a:custGeom>
                <a:avLst/>
                <a:gdLst>
                  <a:gd name="T0" fmla="*/ 0 w 16"/>
                  <a:gd name="T1" fmla="*/ 21 h 21"/>
                  <a:gd name="T2" fmla="*/ 1 w 16"/>
                  <a:gd name="T3" fmla="*/ 19 h 21"/>
                  <a:gd name="T4" fmla="*/ 2 w 16"/>
                  <a:gd name="T5" fmla="*/ 17 h 21"/>
                  <a:gd name="T6" fmla="*/ 3 w 16"/>
                  <a:gd name="T7" fmla="*/ 15 h 21"/>
                  <a:gd name="T8" fmla="*/ 5 w 16"/>
                  <a:gd name="T9" fmla="*/ 14 h 21"/>
                  <a:gd name="T10" fmla="*/ 6 w 16"/>
                  <a:gd name="T11" fmla="*/ 12 h 21"/>
                  <a:gd name="T12" fmla="*/ 7 w 16"/>
                  <a:gd name="T13" fmla="*/ 9 h 21"/>
                  <a:gd name="T14" fmla="*/ 8 w 16"/>
                  <a:gd name="T15" fmla="*/ 8 h 21"/>
                  <a:gd name="T16" fmla="*/ 10 w 16"/>
                  <a:gd name="T17" fmla="*/ 6 h 21"/>
                  <a:gd name="T18" fmla="*/ 11 w 16"/>
                  <a:gd name="T19" fmla="*/ 5 h 21"/>
                  <a:gd name="T20" fmla="*/ 12 w 16"/>
                  <a:gd name="T21" fmla="*/ 3 h 21"/>
                  <a:gd name="T22" fmla="*/ 14 w 16"/>
                  <a:gd name="T23" fmla="*/ 1 h 21"/>
                  <a:gd name="T24" fmla="*/ 16 w 16"/>
                  <a:gd name="T25" fmla="*/ 0 h 21"/>
                  <a:gd name="T26" fmla="*/ 15 w 16"/>
                  <a:gd name="T27" fmla="*/ 2 h 21"/>
                  <a:gd name="T28" fmla="*/ 14 w 16"/>
                  <a:gd name="T29" fmla="*/ 4 h 21"/>
                  <a:gd name="T30" fmla="*/ 11 w 16"/>
                  <a:gd name="T31" fmla="*/ 5 h 21"/>
                  <a:gd name="T32" fmla="*/ 10 w 16"/>
                  <a:gd name="T33" fmla="*/ 6 h 21"/>
                  <a:gd name="T34" fmla="*/ 9 w 16"/>
                  <a:gd name="T35" fmla="*/ 8 h 21"/>
                  <a:gd name="T36" fmla="*/ 8 w 16"/>
                  <a:gd name="T37" fmla="*/ 11 h 21"/>
                  <a:gd name="T38" fmla="*/ 6 w 16"/>
                  <a:gd name="T39" fmla="*/ 13 h 21"/>
                  <a:gd name="T40" fmla="*/ 5 w 16"/>
                  <a:gd name="T41" fmla="*/ 14 h 21"/>
                  <a:gd name="T42" fmla="*/ 4 w 16"/>
                  <a:gd name="T43" fmla="*/ 16 h 21"/>
                  <a:gd name="T44" fmla="*/ 3 w 16"/>
                  <a:gd name="T45" fmla="*/ 18 h 21"/>
                  <a:gd name="T46" fmla="*/ 1 w 16"/>
                  <a:gd name="T47" fmla="*/ 19 h 21"/>
                  <a:gd name="T48" fmla="*/ 0 w 16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1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19" name="Freeform 761">
                <a:extLst>
                  <a:ext uri="{FF2B5EF4-FFF2-40B4-BE49-F238E27FC236}">
                    <a16:creationId xmlns:a16="http://schemas.microsoft.com/office/drawing/2014/main" id="{B9B58D89-A3EE-0DE5-0E86-0B1CB3016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0"/>
                <a:ext cx="1" cy="1"/>
              </a:xfrm>
              <a:custGeom>
                <a:avLst/>
                <a:gdLst>
                  <a:gd name="T0" fmla="*/ 3 w 14"/>
                  <a:gd name="T1" fmla="*/ 14 h 17"/>
                  <a:gd name="T2" fmla="*/ 2 w 14"/>
                  <a:gd name="T3" fmla="*/ 16 h 17"/>
                  <a:gd name="T4" fmla="*/ 0 w 14"/>
                  <a:gd name="T5" fmla="*/ 17 h 17"/>
                  <a:gd name="T6" fmla="*/ 0 w 14"/>
                  <a:gd name="T7" fmla="*/ 16 h 17"/>
                  <a:gd name="T8" fmla="*/ 1 w 14"/>
                  <a:gd name="T9" fmla="*/ 15 h 17"/>
                  <a:gd name="T10" fmla="*/ 2 w 14"/>
                  <a:gd name="T11" fmla="*/ 14 h 17"/>
                  <a:gd name="T12" fmla="*/ 2 w 14"/>
                  <a:gd name="T13" fmla="*/ 13 h 17"/>
                  <a:gd name="T14" fmla="*/ 4 w 14"/>
                  <a:gd name="T15" fmla="*/ 11 h 17"/>
                  <a:gd name="T16" fmla="*/ 5 w 14"/>
                  <a:gd name="T17" fmla="*/ 9 h 17"/>
                  <a:gd name="T18" fmla="*/ 6 w 14"/>
                  <a:gd name="T19" fmla="*/ 7 h 17"/>
                  <a:gd name="T20" fmla="*/ 7 w 14"/>
                  <a:gd name="T21" fmla="*/ 5 h 17"/>
                  <a:gd name="T22" fmla="*/ 7 w 14"/>
                  <a:gd name="T23" fmla="*/ 6 h 17"/>
                  <a:gd name="T24" fmla="*/ 5 w 14"/>
                  <a:gd name="T25" fmla="*/ 7 h 17"/>
                  <a:gd name="T26" fmla="*/ 4 w 14"/>
                  <a:gd name="T27" fmla="*/ 8 h 17"/>
                  <a:gd name="T28" fmla="*/ 4 w 14"/>
                  <a:gd name="T29" fmla="*/ 8 h 17"/>
                  <a:gd name="T30" fmla="*/ 5 w 14"/>
                  <a:gd name="T31" fmla="*/ 6 h 17"/>
                  <a:gd name="T32" fmla="*/ 6 w 14"/>
                  <a:gd name="T33" fmla="*/ 4 h 17"/>
                  <a:gd name="T34" fmla="*/ 7 w 14"/>
                  <a:gd name="T35" fmla="*/ 3 h 17"/>
                  <a:gd name="T36" fmla="*/ 9 w 14"/>
                  <a:gd name="T37" fmla="*/ 2 h 17"/>
                  <a:gd name="T38" fmla="*/ 8 w 14"/>
                  <a:gd name="T39" fmla="*/ 4 h 17"/>
                  <a:gd name="T40" fmla="*/ 7 w 14"/>
                  <a:gd name="T41" fmla="*/ 5 h 17"/>
                  <a:gd name="T42" fmla="*/ 8 w 14"/>
                  <a:gd name="T43" fmla="*/ 4 h 17"/>
                  <a:gd name="T44" fmla="*/ 10 w 14"/>
                  <a:gd name="T45" fmla="*/ 3 h 17"/>
                  <a:gd name="T46" fmla="*/ 12 w 14"/>
                  <a:gd name="T47" fmla="*/ 1 h 17"/>
                  <a:gd name="T48" fmla="*/ 14 w 14"/>
                  <a:gd name="T49" fmla="*/ 0 h 17"/>
                  <a:gd name="T50" fmla="*/ 12 w 14"/>
                  <a:gd name="T51" fmla="*/ 2 h 17"/>
                  <a:gd name="T52" fmla="*/ 11 w 14"/>
                  <a:gd name="T53" fmla="*/ 4 h 17"/>
                  <a:gd name="T54" fmla="*/ 10 w 14"/>
                  <a:gd name="T55" fmla="*/ 5 h 17"/>
                  <a:gd name="T56" fmla="*/ 8 w 14"/>
                  <a:gd name="T57" fmla="*/ 7 h 17"/>
                  <a:gd name="T58" fmla="*/ 7 w 14"/>
                  <a:gd name="T59" fmla="*/ 8 h 17"/>
                  <a:gd name="T60" fmla="*/ 5 w 14"/>
                  <a:gd name="T61" fmla="*/ 9 h 17"/>
                  <a:gd name="T62" fmla="*/ 4 w 14"/>
                  <a:gd name="T63" fmla="*/ 11 h 17"/>
                  <a:gd name="T64" fmla="*/ 3 w 14"/>
                  <a:gd name="T6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7">
                    <a:moveTo>
                      <a:pt x="3" y="14"/>
                    </a:moveTo>
                    <a:lnTo>
                      <a:pt x="2" y="16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0" name="Freeform 762">
                <a:extLst>
                  <a:ext uri="{FF2B5EF4-FFF2-40B4-BE49-F238E27FC236}">
                    <a16:creationId xmlns:a16="http://schemas.microsoft.com/office/drawing/2014/main" id="{7240E1B6-E01E-56A8-2293-599F0C7F6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81"/>
                <a:ext cx="1" cy="1"/>
              </a:xfrm>
              <a:custGeom>
                <a:avLst/>
                <a:gdLst>
                  <a:gd name="T0" fmla="*/ 6 w 21"/>
                  <a:gd name="T1" fmla="*/ 14 h 20"/>
                  <a:gd name="T2" fmla="*/ 8 w 21"/>
                  <a:gd name="T3" fmla="*/ 13 h 20"/>
                  <a:gd name="T4" fmla="*/ 9 w 21"/>
                  <a:gd name="T5" fmla="*/ 12 h 20"/>
                  <a:gd name="T6" fmla="*/ 10 w 21"/>
                  <a:gd name="T7" fmla="*/ 10 h 20"/>
                  <a:gd name="T8" fmla="*/ 11 w 21"/>
                  <a:gd name="T9" fmla="*/ 8 h 20"/>
                  <a:gd name="T10" fmla="*/ 13 w 21"/>
                  <a:gd name="T11" fmla="*/ 6 h 20"/>
                  <a:gd name="T12" fmla="*/ 14 w 21"/>
                  <a:gd name="T13" fmla="*/ 3 h 20"/>
                  <a:gd name="T14" fmla="*/ 15 w 21"/>
                  <a:gd name="T15" fmla="*/ 1 h 20"/>
                  <a:gd name="T16" fmla="*/ 17 w 21"/>
                  <a:gd name="T17" fmla="*/ 0 h 20"/>
                  <a:gd name="T18" fmla="*/ 16 w 21"/>
                  <a:gd name="T19" fmla="*/ 2 h 20"/>
                  <a:gd name="T20" fmla="*/ 15 w 21"/>
                  <a:gd name="T21" fmla="*/ 4 h 20"/>
                  <a:gd name="T22" fmla="*/ 16 w 21"/>
                  <a:gd name="T23" fmla="*/ 3 h 20"/>
                  <a:gd name="T24" fmla="*/ 18 w 21"/>
                  <a:gd name="T25" fmla="*/ 1 h 20"/>
                  <a:gd name="T26" fmla="*/ 17 w 21"/>
                  <a:gd name="T27" fmla="*/ 3 h 20"/>
                  <a:gd name="T28" fmla="*/ 16 w 21"/>
                  <a:gd name="T29" fmla="*/ 6 h 20"/>
                  <a:gd name="T30" fmla="*/ 17 w 21"/>
                  <a:gd name="T31" fmla="*/ 4 h 20"/>
                  <a:gd name="T32" fmla="*/ 19 w 21"/>
                  <a:gd name="T33" fmla="*/ 3 h 20"/>
                  <a:gd name="T34" fmla="*/ 18 w 21"/>
                  <a:gd name="T35" fmla="*/ 6 h 20"/>
                  <a:gd name="T36" fmla="*/ 17 w 21"/>
                  <a:gd name="T37" fmla="*/ 8 h 20"/>
                  <a:gd name="T38" fmla="*/ 19 w 21"/>
                  <a:gd name="T39" fmla="*/ 6 h 20"/>
                  <a:gd name="T40" fmla="*/ 20 w 21"/>
                  <a:gd name="T41" fmla="*/ 4 h 20"/>
                  <a:gd name="T42" fmla="*/ 19 w 21"/>
                  <a:gd name="T43" fmla="*/ 7 h 20"/>
                  <a:gd name="T44" fmla="*/ 18 w 21"/>
                  <a:gd name="T45" fmla="*/ 9 h 20"/>
                  <a:gd name="T46" fmla="*/ 20 w 21"/>
                  <a:gd name="T47" fmla="*/ 7 h 20"/>
                  <a:gd name="T48" fmla="*/ 21 w 21"/>
                  <a:gd name="T49" fmla="*/ 6 h 20"/>
                  <a:gd name="T50" fmla="*/ 20 w 21"/>
                  <a:gd name="T51" fmla="*/ 8 h 20"/>
                  <a:gd name="T52" fmla="*/ 19 w 21"/>
                  <a:gd name="T53" fmla="*/ 10 h 20"/>
                  <a:gd name="T54" fmla="*/ 18 w 21"/>
                  <a:gd name="T55" fmla="*/ 12 h 20"/>
                  <a:gd name="T56" fmla="*/ 16 w 21"/>
                  <a:gd name="T57" fmla="*/ 13 h 20"/>
                  <a:gd name="T58" fmla="*/ 9 w 21"/>
                  <a:gd name="T59" fmla="*/ 18 h 20"/>
                  <a:gd name="T60" fmla="*/ 10 w 21"/>
                  <a:gd name="T61" fmla="*/ 16 h 20"/>
                  <a:gd name="T62" fmla="*/ 11 w 21"/>
                  <a:gd name="T63" fmla="*/ 14 h 20"/>
                  <a:gd name="T64" fmla="*/ 14 w 21"/>
                  <a:gd name="T65" fmla="*/ 13 h 20"/>
                  <a:gd name="T66" fmla="*/ 15 w 21"/>
                  <a:gd name="T67" fmla="*/ 12 h 20"/>
                  <a:gd name="T68" fmla="*/ 16 w 21"/>
                  <a:gd name="T69" fmla="*/ 9 h 20"/>
                  <a:gd name="T70" fmla="*/ 17 w 21"/>
                  <a:gd name="T71" fmla="*/ 8 h 20"/>
                  <a:gd name="T72" fmla="*/ 16 w 21"/>
                  <a:gd name="T73" fmla="*/ 9 h 20"/>
                  <a:gd name="T74" fmla="*/ 14 w 21"/>
                  <a:gd name="T75" fmla="*/ 10 h 20"/>
                  <a:gd name="T76" fmla="*/ 15 w 21"/>
                  <a:gd name="T77" fmla="*/ 8 h 20"/>
                  <a:gd name="T78" fmla="*/ 16 w 21"/>
                  <a:gd name="T79" fmla="*/ 6 h 20"/>
                  <a:gd name="T80" fmla="*/ 15 w 21"/>
                  <a:gd name="T81" fmla="*/ 8 h 20"/>
                  <a:gd name="T82" fmla="*/ 13 w 21"/>
                  <a:gd name="T83" fmla="*/ 9 h 20"/>
                  <a:gd name="T84" fmla="*/ 10 w 21"/>
                  <a:gd name="T85" fmla="*/ 10 h 20"/>
                  <a:gd name="T86" fmla="*/ 9 w 21"/>
                  <a:gd name="T87" fmla="*/ 12 h 20"/>
                  <a:gd name="T88" fmla="*/ 8 w 21"/>
                  <a:gd name="T89" fmla="*/ 14 h 20"/>
                  <a:gd name="T90" fmla="*/ 7 w 21"/>
                  <a:gd name="T91" fmla="*/ 16 h 20"/>
                  <a:gd name="T92" fmla="*/ 6 w 21"/>
                  <a:gd name="T93" fmla="*/ 17 h 20"/>
                  <a:gd name="T94" fmla="*/ 4 w 21"/>
                  <a:gd name="T95" fmla="*/ 18 h 20"/>
                  <a:gd name="T96" fmla="*/ 6 w 21"/>
                  <a:gd name="T97" fmla="*/ 14 h 20"/>
                  <a:gd name="T98" fmla="*/ 4 w 21"/>
                  <a:gd name="T99" fmla="*/ 16 h 20"/>
                  <a:gd name="T100" fmla="*/ 3 w 21"/>
                  <a:gd name="T101" fmla="*/ 17 h 20"/>
                  <a:gd name="T102" fmla="*/ 1 w 21"/>
                  <a:gd name="T103" fmla="*/ 19 h 20"/>
                  <a:gd name="T104" fmla="*/ 0 w 21"/>
                  <a:gd name="T105" fmla="*/ 20 h 20"/>
                  <a:gd name="T106" fmla="*/ 0 w 21"/>
                  <a:gd name="T107" fmla="*/ 19 h 20"/>
                  <a:gd name="T108" fmla="*/ 1 w 21"/>
                  <a:gd name="T109" fmla="*/ 18 h 20"/>
                  <a:gd name="T110" fmla="*/ 2 w 21"/>
                  <a:gd name="T111" fmla="*/ 17 h 20"/>
                  <a:gd name="T112" fmla="*/ 2 w 21"/>
                  <a:gd name="T113" fmla="*/ 16 h 20"/>
                  <a:gd name="T114" fmla="*/ 3 w 21"/>
                  <a:gd name="T115" fmla="*/ 14 h 20"/>
                  <a:gd name="T116" fmla="*/ 5 w 21"/>
                  <a:gd name="T117" fmla="*/ 13 h 20"/>
                  <a:gd name="T118" fmla="*/ 7 w 21"/>
                  <a:gd name="T119" fmla="*/ 12 h 20"/>
                  <a:gd name="T120" fmla="*/ 8 w 21"/>
                  <a:gd name="T121" fmla="*/ 11 h 20"/>
                  <a:gd name="T122" fmla="*/ 7 w 21"/>
                  <a:gd name="T123" fmla="*/ 12 h 20"/>
                  <a:gd name="T124" fmla="*/ 6 w 21"/>
                  <a:gd name="T12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20">
                    <a:moveTo>
                      <a:pt x="6" y="14"/>
                    </a:moveTo>
                    <a:lnTo>
                      <a:pt x="8" y="13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8" y="1"/>
                    </a:lnTo>
                    <a:lnTo>
                      <a:pt x="17" y="3"/>
                    </a:lnTo>
                    <a:lnTo>
                      <a:pt x="16" y="6"/>
                    </a:lnTo>
                    <a:lnTo>
                      <a:pt x="17" y="4"/>
                    </a:lnTo>
                    <a:lnTo>
                      <a:pt x="19" y="3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19" y="7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21" y="6"/>
                    </a:lnTo>
                    <a:lnTo>
                      <a:pt x="20" y="8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3"/>
                    </a:lnTo>
                    <a:lnTo>
                      <a:pt x="9" y="18"/>
                    </a:lnTo>
                    <a:lnTo>
                      <a:pt x="10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6" y="9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3" y="9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3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1" name="Freeform 763">
                <a:extLst>
                  <a:ext uri="{FF2B5EF4-FFF2-40B4-BE49-F238E27FC236}">
                    <a16:creationId xmlns:a16="http://schemas.microsoft.com/office/drawing/2014/main" id="{2D6CCAE8-FB37-6B57-7451-03AC021B3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84"/>
                <a:ext cx="1" cy="1"/>
              </a:xfrm>
              <a:custGeom>
                <a:avLst/>
                <a:gdLst>
                  <a:gd name="T0" fmla="*/ 0 w 16"/>
                  <a:gd name="T1" fmla="*/ 21 h 21"/>
                  <a:gd name="T2" fmla="*/ 2 w 16"/>
                  <a:gd name="T3" fmla="*/ 17 h 21"/>
                  <a:gd name="T4" fmla="*/ 3 w 16"/>
                  <a:gd name="T5" fmla="*/ 15 h 21"/>
                  <a:gd name="T6" fmla="*/ 4 w 16"/>
                  <a:gd name="T7" fmla="*/ 13 h 21"/>
                  <a:gd name="T8" fmla="*/ 5 w 16"/>
                  <a:gd name="T9" fmla="*/ 12 h 21"/>
                  <a:gd name="T10" fmla="*/ 7 w 16"/>
                  <a:gd name="T11" fmla="*/ 9 h 21"/>
                  <a:gd name="T12" fmla="*/ 8 w 16"/>
                  <a:gd name="T13" fmla="*/ 8 h 21"/>
                  <a:gd name="T14" fmla="*/ 10 w 16"/>
                  <a:gd name="T15" fmla="*/ 7 h 21"/>
                  <a:gd name="T16" fmla="*/ 11 w 16"/>
                  <a:gd name="T17" fmla="*/ 5 h 21"/>
                  <a:gd name="T18" fmla="*/ 13 w 16"/>
                  <a:gd name="T19" fmla="*/ 3 h 21"/>
                  <a:gd name="T20" fmla="*/ 14 w 16"/>
                  <a:gd name="T21" fmla="*/ 1 h 21"/>
                  <a:gd name="T22" fmla="*/ 16 w 16"/>
                  <a:gd name="T23" fmla="*/ 0 h 21"/>
                  <a:gd name="T24" fmla="*/ 15 w 16"/>
                  <a:gd name="T25" fmla="*/ 2 h 21"/>
                  <a:gd name="T26" fmla="*/ 14 w 16"/>
                  <a:gd name="T27" fmla="*/ 4 h 21"/>
                  <a:gd name="T28" fmla="*/ 11 w 16"/>
                  <a:gd name="T29" fmla="*/ 5 h 21"/>
                  <a:gd name="T30" fmla="*/ 10 w 16"/>
                  <a:gd name="T31" fmla="*/ 7 h 21"/>
                  <a:gd name="T32" fmla="*/ 9 w 16"/>
                  <a:gd name="T33" fmla="*/ 9 h 21"/>
                  <a:gd name="T34" fmla="*/ 8 w 16"/>
                  <a:gd name="T35" fmla="*/ 12 h 21"/>
                  <a:gd name="T36" fmla="*/ 7 w 16"/>
                  <a:gd name="T37" fmla="*/ 14 h 21"/>
                  <a:gd name="T38" fmla="*/ 6 w 16"/>
                  <a:gd name="T39" fmla="*/ 16 h 21"/>
                  <a:gd name="T40" fmla="*/ 5 w 16"/>
                  <a:gd name="T41" fmla="*/ 17 h 21"/>
                  <a:gd name="T42" fmla="*/ 3 w 16"/>
                  <a:gd name="T43" fmla="*/ 18 h 21"/>
                  <a:gd name="T44" fmla="*/ 0 w 16"/>
                  <a:gd name="T4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1">
                    <a:moveTo>
                      <a:pt x="0" y="21"/>
                    </a:moveTo>
                    <a:lnTo>
                      <a:pt x="2" y="17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2" name="Freeform 764">
                <a:extLst>
                  <a:ext uri="{FF2B5EF4-FFF2-40B4-BE49-F238E27FC236}">
                    <a16:creationId xmlns:a16="http://schemas.microsoft.com/office/drawing/2014/main" id="{6A97A630-EADC-C557-1CCD-F26F6641A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4"/>
                <a:ext cx="0" cy="1"/>
              </a:xfrm>
              <a:custGeom>
                <a:avLst/>
                <a:gdLst>
                  <a:gd name="T0" fmla="*/ 5 w 9"/>
                  <a:gd name="T1" fmla="*/ 3 h 14"/>
                  <a:gd name="T2" fmla="*/ 8 w 9"/>
                  <a:gd name="T3" fmla="*/ 1 h 14"/>
                  <a:gd name="T4" fmla="*/ 9 w 9"/>
                  <a:gd name="T5" fmla="*/ 0 h 14"/>
                  <a:gd name="T6" fmla="*/ 8 w 9"/>
                  <a:gd name="T7" fmla="*/ 2 h 14"/>
                  <a:gd name="T8" fmla="*/ 6 w 9"/>
                  <a:gd name="T9" fmla="*/ 4 h 14"/>
                  <a:gd name="T10" fmla="*/ 5 w 9"/>
                  <a:gd name="T11" fmla="*/ 6 h 14"/>
                  <a:gd name="T12" fmla="*/ 4 w 9"/>
                  <a:gd name="T13" fmla="*/ 9 h 14"/>
                  <a:gd name="T14" fmla="*/ 6 w 9"/>
                  <a:gd name="T15" fmla="*/ 7 h 14"/>
                  <a:gd name="T16" fmla="*/ 8 w 9"/>
                  <a:gd name="T17" fmla="*/ 5 h 14"/>
                  <a:gd name="T18" fmla="*/ 6 w 9"/>
                  <a:gd name="T19" fmla="*/ 7 h 14"/>
                  <a:gd name="T20" fmla="*/ 6 w 9"/>
                  <a:gd name="T21" fmla="*/ 10 h 14"/>
                  <a:gd name="T22" fmla="*/ 8 w 9"/>
                  <a:gd name="T23" fmla="*/ 9 h 14"/>
                  <a:gd name="T24" fmla="*/ 9 w 9"/>
                  <a:gd name="T25" fmla="*/ 7 h 14"/>
                  <a:gd name="T26" fmla="*/ 9 w 9"/>
                  <a:gd name="T27" fmla="*/ 9 h 14"/>
                  <a:gd name="T28" fmla="*/ 8 w 9"/>
                  <a:gd name="T29" fmla="*/ 12 h 14"/>
                  <a:gd name="T30" fmla="*/ 5 w 9"/>
                  <a:gd name="T31" fmla="*/ 13 h 14"/>
                  <a:gd name="T32" fmla="*/ 4 w 9"/>
                  <a:gd name="T33" fmla="*/ 14 h 14"/>
                  <a:gd name="T34" fmla="*/ 5 w 9"/>
                  <a:gd name="T35" fmla="*/ 12 h 14"/>
                  <a:gd name="T36" fmla="*/ 6 w 9"/>
                  <a:gd name="T37" fmla="*/ 10 h 14"/>
                  <a:gd name="T38" fmla="*/ 4 w 9"/>
                  <a:gd name="T39" fmla="*/ 12 h 14"/>
                  <a:gd name="T40" fmla="*/ 3 w 9"/>
                  <a:gd name="T41" fmla="*/ 13 h 14"/>
                  <a:gd name="T42" fmla="*/ 4 w 9"/>
                  <a:gd name="T43" fmla="*/ 11 h 14"/>
                  <a:gd name="T44" fmla="*/ 4 w 9"/>
                  <a:gd name="T45" fmla="*/ 9 h 14"/>
                  <a:gd name="T46" fmla="*/ 3 w 9"/>
                  <a:gd name="T47" fmla="*/ 10 h 14"/>
                  <a:gd name="T48" fmla="*/ 1 w 9"/>
                  <a:gd name="T49" fmla="*/ 12 h 14"/>
                  <a:gd name="T50" fmla="*/ 2 w 9"/>
                  <a:gd name="T51" fmla="*/ 10 h 14"/>
                  <a:gd name="T52" fmla="*/ 3 w 9"/>
                  <a:gd name="T53" fmla="*/ 7 h 14"/>
                  <a:gd name="T54" fmla="*/ 2 w 9"/>
                  <a:gd name="T55" fmla="*/ 9 h 14"/>
                  <a:gd name="T56" fmla="*/ 0 w 9"/>
                  <a:gd name="T57" fmla="*/ 11 h 14"/>
                  <a:gd name="T58" fmla="*/ 1 w 9"/>
                  <a:gd name="T59" fmla="*/ 9 h 14"/>
                  <a:gd name="T60" fmla="*/ 2 w 9"/>
                  <a:gd name="T61" fmla="*/ 6 h 14"/>
                  <a:gd name="T62" fmla="*/ 4 w 9"/>
                  <a:gd name="T63" fmla="*/ 4 h 14"/>
                  <a:gd name="T64" fmla="*/ 5 w 9"/>
                  <a:gd name="T6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3" name="Freeform 765">
                <a:extLst>
                  <a:ext uri="{FF2B5EF4-FFF2-40B4-BE49-F238E27FC236}">
                    <a16:creationId xmlns:a16="http://schemas.microsoft.com/office/drawing/2014/main" id="{B7B43781-D217-7EDB-6EB7-28C6405D5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1" y="2785"/>
                <a:ext cx="1" cy="1"/>
              </a:xfrm>
              <a:custGeom>
                <a:avLst/>
                <a:gdLst>
                  <a:gd name="T0" fmla="*/ 2 w 16"/>
                  <a:gd name="T1" fmla="*/ 11 h 18"/>
                  <a:gd name="T2" fmla="*/ 3 w 16"/>
                  <a:gd name="T3" fmla="*/ 10 h 18"/>
                  <a:gd name="T4" fmla="*/ 5 w 16"/>
                  <a:gd name="T5" fmla="*/ 8 h 18"/>
                  <a:gd name="T6" fmla="*/ 6 w 16"/>
                  <a:gd name="T7" fmla="*/ 7 h 18"/>
                  <a:gd name="T8" fmla="*/ 8 w 16"/>
                  <a:gd name="T9" fmla="*/ 6 h 18"/>
                  <a:gd name="T10" fmla="*/ 12 w 16"/>
                  <a:gd name="T11" fmla="*/ 3 h 18"/>
                  <a:gd name="T12" fmla="*/ 13 w 16"/>
                  <a:gd name="T13" fmla="*/ 1 h 18"/>
                  <a:gd name="T14" fmla="*/ 15 w 16"/>
                  <a:gd name="T15" fmla="*/ 0 h 18"/>
                  <a:gd name="T16" fmla="*/ 14 w 16"/>
                  <a:gd name="T17" fmla="*/ 2 h 18"/>
                  <a:gd name="T18" fmla="*/ 13 w 16"/>
                  <a:gd name="T19" fmla="*/ 4 h 18"/>
                  <a:gd name="T20" fmla="*/ 14 w 16"/>
                  <a:gd name="T21" fmla="*/ 3 h 18"/>
                  <a:gd name="T22" fmla="*/ 16 w 16"/>
                  <a:gd name="T23" fmla="*/ 1 h 18"/>
                  <a:gd name="T24" fmla="*/ 15 w 16"/>
                  <a:gd name="T25" fmla="*/ 3 h 18"/>
                  <a:gd name="T26" fmla="*/ 14 w 16"/>
                  <a:gd name="T27" fmla="*/ 5 h 18"/>
                  <a:gd name="T28" fmla="*/ 12 w 16"/>
                  <a:gd name="T29" fmla="*/ 7 h 18"/>
                  <a:gd name="T30" fmla="*/ 11 w 16"/>
                  <a:gd name="T31" fmla="*/ 8 h 18"/>
                  <a:gd name="T32" fmla="*/ 9 w 16"/>
                  <a:gd name="T33" fmla="*/ 10 h 18"/>
                  <a:gd name="T34" fmla="*/ 8 w 16"/>
                  <a:gd name="T35" fmla="*/ 12 h 18"/>
                  <a:gd name="T36" fmla="*/ 7 w 16"/>
                  <a:gd name="T37" fmla="*/ 14 h 18"/>
                  <a:gd name="T38" fmla="*/ 5 w 16"/>
                  <a:gd name="T39" fmla="*/ 16 h 18"/>
                  <a:gd name="T40" fmla="*/ 2 w 16"/>
                  <a:gd name="T41" fmla="*/ 18 h 18"/>
                  <a:gd name="T42" fmla="*/ 3 w 16"/>
                  <a:gd name="T43" fmla="*/ 16 h 18"/>
                  <a:gd name="T44" fmla="*/ 4 w 16"/>
                  <a:gd name="T45" fmla="*/ 14 h 18"/>
                  <a:gd name="T46" fmla="*/ 6 w 16"/>
                  <a:gd name="T47" fmla="*/ 12 h 18"/>
                  <a:gd name="T48" fmla="*/ 7 w 16"/>
                  <a:gd name="T49" fmla="*/ 11 h 18"/>
                  <a:gd name="T50" fmla="*/ 8 w 16"/>
                  <a:gd name="T51" fmla="*/ 9 h 18"/>
                  <a:gd name="T52" fmla="*/ 11 w 16"/>
                  <a:gd name="T53" fmla="*/ 8 h 18"/>
                  <a:gd name="T54" fmla="*/ 12 w 16"/>
                  <a:gd name="T55" fmla="*/ 6 h 18"/>
                  <a:gd name="T56" fmla="*/ 13 w 16"/>
                  <a:gd name="T57" fmla="*/ 4 h 18"/>
                  <a:gd name="T58" fmla="*/ 6 w 16"/>
                  <a:gd name="T59" fmla="*/ 10 h 18"/>
                  <a:gd name="T60" fmla="*/ 3 w 16"/>
                  <a:gd name="T61" fmla="*/ 12 h 18"/>
                  <a:gd name="T62" fmla="*/ 1 w 16"/>
                  <a:gd name="T63" fmla="*/ 14 h 18"/>
                  <a:gd name="T64" fmla="*/ 0 w 16"/>
                  <a:gd name="T65" fmla="*/ 16 h 18"/>
                  <a:gd name="T66" fmla="*/ 1 w 16"/>
                  <a:gd name="T67" fmla="*/ 13 h 18"/>
                  <a:gd name="T68" fmla="*/ 2 w 16"/>
                  <a:gd name="T6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8">
                    <a:moveTo>
                      <a:pt x="2" y="11"/>
                    </a:moveTo>
                    <a:lnTo>
                      <a:pt x="3" y="10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5" y="16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4" name="Freeform 766">
                <a:extLst>
                  <a:ext uri="{FF2B5EF4-FFF2-40B4-BE49-F238E27FC236}">
                    <a16:creationId xmlns:a16="http://schemas.microsoft.com/office/drawing/2014/main" id="{66D354FF-ED66-2A30-C05D-99BA70FB0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5"/>
                <a:ext cx="0" cy="1"/>
              </a:xfrm>
              <a:custGeom>
                <a:avLst/>
                <a:gdLst>
                  <a:gd name="T0" fmla="*/ 4 w 8"/>
                  <a:gd name="T1" fmla="*/ 9 h 13"/>
                  <a:gd name="T2" fmla="*/ 3 w 8"/>
                  <a:gd name="T3" fmla="*/ 10 h 13"/>
                  <a:gd name="T4" fmla="*/ 0 w 8"/>
                  <a:gd name="T5" fmla="*/ 11 h 13"/>
                  <a:gd name="T6" fmla="*/ 1 w 8"/>
                  <a:gd name="T7" fmla="*/ 10 h 13"/>
                  <a:gd name="T8" fmla="*/ 3 w 8"/>
                  <a:gd name="T9" fmla="*/ 8 h 13"/>
                  <a:gd name="T10" fmla="*/ 4 w 8"/>
                  <a:gd name="T11" fmla="*/ 5 h 13"/>
                  <a:gd name="T12" fmla="*/ 5 w 8"/>
                  <a:gd name="T13" fmla="*/ 3 h 13"/>
                  <a:gd name="T14" fmla="*/ 6 w 8"/>
                  <a:gd name="T15" fmla="*/ 2 h 13"/>
                  <a:gd name="T16" fmla="*/ 7 w 8"/>
                  <a:gd name="T17" fmla="*/ 1 h 13"/>
                  <a:gd name="T18" fmla="*/ 8 w 8"/>
                  <a:gd name="T19" fmla="*/ 0 h 13"/>
                  <a:gd name="T20" fmla="*/ 8 w 8"/>
                  <a:gd name="T21" fmla="*/ 0 h 13"/>
                  <a:gd name="T22" fmla="*/ 7 w 8"/>
                  <a:gd name="T23" fmla="*/ 2 h 13"/>
                  <a:gd name="T24" fmla="*/ 6 w 8"/>
                  <a:gd name="T25" fmla="*/ 4 h 13"/>
                  <a:gd name="T26" fmla="*/ 5 w 8"/>
                  <a:gd name="T27" fmla="*/ 6 h 13"/>
                  <a:gd name="T28" fmla="*/ 4 w 8"/>
                  <a:gd name="T29" fmla="*/ 9 h 13"/>
                  <a:gd name="T30" fmla="*/ 6 w 8"/>
                  <a:gd name="T31" fmla="*/ 6 h 13"/>
                  <a:gd name="T32" fmla="*/ 7 w 8"/>
                  <a:gd name="T33" fmla="*/ 5 h 13"/>
                  <a:gd name="T34" fmla="*/ 6 w 8"/>
                  <a:gd name="T35" fmla="*/ 8 h 13"/>
                  <a:gd name="T36" fmla="*/ 5 w 8"/>
                  <a:gd name="T37" fmla="*/ 10 h 13"/>
                  <a:gd name="T38" fmla="*/ 5 w 8"/>
                  <a:gd name="T39" fmla="*/ 11 h 13"/>
                  <a:gd name="T40" fmla="*/ 4 w 8"/>
                  <a:gd name="T41" fmla="*/ 12 h 13"/>
                  <a:gd name="T42" fmla="*/ 3 w 8"/>
                  <a:gd name="T43" fmla="*/ 12 h 13"/>
                  <a:gd name="T44" fmla="*/ 3 w 8"/>
                  <a:gd name="T45" fmla="*/ 13 h 13"/>
                  <a:gd name="T46" fmla="*/ 3 w 8"/>
                  <a:gd name="T47" fmla="*/ 11 h 13"/>
                  <a:gd name="T48" fmla="*/ 4 w 8"/>
                  <a:gd name="T4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9"/>
                    </a:moveTo>
                    <a:lnTo>
                      <a:pt x="3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5" name="Freeform 767">
                <a:extLst>
                  <a:ext uri="{FF2B5EF4-FFF2-40B4-BE49-F238E27FC236}">
                    <a16:creationId xmlns:a16="http://schemas.microsoft.com/office/drawing/2014/main" id="{DFF479B0-5E32-D2C2-B2CA-015DC432A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5"/>
                <a:ext cx="1" cy="2"/>
              </a:xfrm>
              <a:custGeom>
                <a:avLst/>
                <a:gdLst>
                  <a:gd name="T0" fmla="*/ 9 w 18"/>
                  <a:gd name="T1" fmla="*/ 8 h 24"/>
                  <a:gd name="T2" fmla="*/ 9 w 18"/>
                  <a:gd name="T3" fmla="*/ 6 h 24"/>
                  <a:gd name="T4" fmla="*/ 10 w 18"/>
                  <a:gd name="T5" fmla="*/ 4 h 24"/>
                  <a:gd name="T6" fmla="*/ 11 w 18"/>
                  <a:gd name="T7" fmla="*/ 3 h 24"/>
                  <a:gd name="T8" fmla="*/ 12 w 18"/>
                  <a:gd name="T9" fmla="*/ 2 h 24"/>
                  <a:gd name="T10" fmla="*/ 13 w 18"/>
                  <a:gd name="T11" fmla="*/ 2 h 24"/>
                  <a:gd name="T12" fmla="*/ 13 w 18"/>
                  <a:gd name="T13" fmla="*/ 1 h 24"/>
                  <a:gd name="T14" fmla="*/ 12 w 18"/>
                  <a:gd name="T15" fmla="*/ 3 h 24"/>
                  <a:gd name="T16" fmla="*/ 11 w 18"/>
                  <a:gd name="T17" fmla="*/ 5 h 24"/>
                  <a:gd name="T18" fmla="*/ 13 w 18"/>
                  <a:gd name="T19" fmla="*/ 4 h 24"/>
                  <a:gd name="T20" fmla="*/ 15 w 18"/>
                  <a:gd name="T21" fmla="*/ 2 h 24"/>
                  <a:gd name="T22" fmla="*/ 18 w 18"/>
                  <a:gd name="T23" fmla="*/ 0 h 24"/>
                  <a:gd name="T24" fmla="*/ 17 w 18"/>
                  <a:gd name="T25" fmla="*/ 2 h 24"/>
                  <a:gd name="T26" fmla="*/ 16 w 18"/>
                  <a:gd name="T27" fmla="*/ 4 h 24"/>
                  <a:gd name="T28" fmla="*/ 15 w 18"/>
                  <a:gd name="T29" fmla="*/ 5 h 24"/>
                  <a:gd name="T30" fmla="*/ 13 w 18"/>
                  <a:gd name="T31" fmla="*/ 6 h 24"/>
                  <a:gd name="T32" fmla="*/ 11 w 18"/>
                  <a:gd name="T33" fmla="*/ 8 h 24"/>
                  <a:gd name="T34" fmla="*/ 10 w 18"/>
                  <a:gd name="T35" fmla="*/ 10 h 24"/>
                  <a:gd name="T36" fmla="*/ 9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5 w 18"/>
                  <a:gd name="T43" fmla="*/ 17 h 24"/>
                  <a:gd name="T44" fmla="*/ 4 w 18"/>
                  <a:gd name="T45" fmla="*/ 19 h 24"/>
                  <a:gd name="T46" fmla="*/ 3 w 18"/>
                  <a:gd name="T47" fmla="*/ 21 h 24"/>
                  <a:gd name="T48" fmla="*/ 3 w 18"/>
                  <a:gd name="T49" fmla="*/ 21 h 24"/>
                  <a:gd name="T50" fmla="*/ 2 w 18"/>
                  <a:gd name="T51" fmla="*/ 22 h 24"/>
                  <a:gd name="T52" fmla="*/ 1 w 18"/>
                  <a:gd name="T53" fmla="*/ 23 h 24"/>
                  <a:gd name="T54" fmla="*/ 0 w 18"/>
                  <a:gd name="T55" fmla="*/ 24 h 24"/>
                  <a:gd name="T56" fmla="*/ 1 w 18"/>
                  <a:gd name="T57" fmla="*/ 22 h 24"/>
                  <a:gd name="T58" fmla="*/ 2 w 18"/>
                  <a:gd name="T59" fmla="*/ 20 h 24"/>
                  <a:gd name="T60" fmla="*/ 3 w 18"/>
                  <a:gd name="T61" fmla="*/ 18 h 24"/>
                  <a:gd name="T62" fmla="*/ 5 w 18"/>
                  <a:gd name="T63" fmla="*/ 17 h 24"/>
                  <a:gd name="T64" fmla="*/ 6 w 18"/>
                  <a:gd name="T65" fmla="*/ 15 h 24"/>
                  <a:gd name="T66" fmla="*/ 7 w 18"/>
                  <a:gd name="T67" fmla="*/ 13 h 24"/>
                  <a:gd name="T68" fmla="*/ 8 w 18"/>
                  <a:gd name="T69" fmla="*/ 12 h 24"/>
                  <a:gd name="T70" fmla="*/ 10 w 18"/>
                  <a:gd name="T71" fmla="*/ 10 h 24"/>
                  <a:gd name="T72" fmla="*/ 11 w 18"/>
                  <a:gd name="T73" fmla="*/ 7 h 24"/>
                  <a:gd name="T74" fmla="*/ 11 w 18"/>
                  <a:gd name="T75" fmla="*/ 5 h 24"/>
                  <a:gd name="T76" fmla="*/ 10 w 18"/>
                  <a:gd name="T77" fmla="*/ 7 h 24"/>
                  <a:gd name="T78" fmla="*/ 9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9" y="8"/>
                    </a:move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6" name="Freeform 768">
                <a:extLst>
                  <a:ext uri="{FF2B5EF4-FFF2-40B4-BE49-F238E27FC236}">
                    <a16:creationId xmlns:a16="http://schemas.microsoft.com/office/drawing/2014/main" id="{0E7EBE73-C596-EA28-1181-9AA9631B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87"/>
                <a:ext cx="1" cy="1"/>
              </a:xfrm>
              <a:custGeom>
                <a:avLst/>
                <a:gdLst>
                  <a:gd name="T0" fmla="*/ 0 w 12"/>
                  <a:gd name="T1" fmla="*/ 12 h 14"/>
                  <a:gd name="T2" fmla="*/ 1 w 12"/>
                  <a:gd name="T3" fmla="*/ 10 h 14"/>
                  <a:gd name="T4" fmla="*/ 2 w 12"/>
                  <a:gd name="T5" fmla="*/ 8 h 14"/>
                  <a:gd name="T6" fmla="*/ 3 w 12"/>
                  <a:gd name="T7" fmla="*/ 7 h 14"/>
                  <a:gd name="T8" fmla="*/ 4 w 12"/>
                  <a:gd name="T9" fmla="*/ 5 h 14"/>
                  <a:gd name="T10" fmla="*/ 5 w 12"/>
                  <a:gd name="T11" fmla="*/ 4 h 14"/>
                  <a:gd name="T12" fmla="*/ 5 w 12"/>
                  <a:gd name="T13" fmla="*/ 4 h 14"/>
                  <a:gd name="T14" fmla="*/ 4 w 12"/>
                  <a:gd name="T15" fmla="*/ 7 h 14"/>
                  <a:gd name="T16" fmla="*/ 3 w 12"/>
                  <a:gd name="T17" fmla="*/ 9 h 14"/>
                  <a:gd name="T18" fmla="*/ 5 w 12"/>
                  <a:gd name="T19" fmla="*/ 8 h 14"/>
                  <a:gd name="T20" fmla="*/ 6 w 12"/>
                  <a:gd name="T21" fmla="*/ 5 h 14"/>
                  <a:gd name="T22" fmla="*/ 9 w 12"/>
                  <a:gd name="T23" fmla="*/ 3 h 14"/>
                  <a:gd name="T24" fmla="*/ 12 w 12"/>
                  <a:gd name="T25" fmla="*/ 0 h 14"/>
                  <a:gd name="T26" fmla="*/ 8 w 12"/>
                  <a:gd name="T27" fmla="*/ 9 h 14"/>
                  <a:gd name="T28" fmla="*/ 6 w 12"/>
                  <a:gd name="T29" fmla="*/ 12 h 14"/>
                  <a:gd name="T30" fmla="*/ 4 w 12"/>
                  <a:gd name="T31" fmla="*/ 13 h 14"/>
                  <a:gd name="T32" fmla="*/ 3 w 12"/>
                  <a:gd name="T33" fmla="*/ 14 h 14"/>
                  <a:gd name="T34" fmla="*/ 3 w 12"/>
                  <a:gd name="T35" fmla="*/ 12 h 14"/>
                  <a:gd name="T36" fmla="*/ 4 w 12"/>
                  <a:gd name="T37" fmla="*/ 10 h 14"/>
                  <a:gd name="T38" fmla="*/ 3 w 12"/>
                  <a:gd name="T39" fmla="*/ 12 h 14"/>
                  <a:gd name="T40" fmla="*/ 2 w 12"/>
                  <a:gd name="T41" fmla="*/ 13 h 14"/>
                  <a:gd name="T42" fmla="*/ 2 w 12"/>
                  <a:gd name="T43" fmla="*/ 11 h 14"/>
                  <a:gd name="T44" fmla="*/ 3 w 12"/>
                  <a:gd name="T45" fmla="*/ 9 h 14"/>
                  <a:gd name="T46" fmla="*/ 2 w 12"/>
                  <a:gd name="T47" fmla="*/ 10 h 14"/>
                  <a:gd name="T48" fmla="*/ 0 w 12"/>
                  <a:gd name="T4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4">
                    <a:moveTo>
                      <a:pt x="0" y="12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7" name="Freeform 769">
                <a:extLst>
                  <a:ext uri="{FF2B5EF4-FFF2-40B4-BE49-F238E27FC236}">
                    <a16:creationId xmlns:a16="http://schemas.microsoft.com/office/drawing/2014/main" id="{CF05DA81-BA94-C261-444C-5B91A19A1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86"/>
                <a:ext cx="1" cy="1"/>
              </a:xfrm>
              <a:custGeom>
                <a:avLst/>
                <a:gdLst>
                  <a:gd name="T0" fmla="*/ 9 w 12"/>
                  <a:gd name="T1" fmla="*/ 4 h 12"/>
                  <a:gd name="T2" fmla="*/ 8 w 12"/>
                  <a:gd name="T3" fmla="*/ 5 h 12"/>
                  <a:gd name="T4" fmla="*/ 6 w 12"/>
                  <a:gd name="T5" fmla="*/ 7 h 12"/>
                  <a:gd name="T6" fmla="*/ 5 w 12"/>
                  <a:gd name="T7" fmla="*/ 8 h 12"/>
                  <a:gd name="T8" fmla="*/ 3 w 12"/>
                  <a:gd name="T9" fmla="*/ 10 h 12"/>
                  <a:gd name="T10" fmla="*/ 1 w 12"/>
                  <a:gd name="T11" fmla="*/ 11 h 12"/>
                  <a:gd name="T12" fmla="*/ 0 w 12"/>
                  <a:gd name="T13" fmla="*/ 12 h 12"/>
                  <a:gd name="T14" fmla="*/ 0 w 12"/>
                  <a:gd name="T15" fmla="*/ 12 h 12"/>
                  <a:gd name="T16" fmla="*/ 0 w 12"/>
                  <a:gd name="T17" fmla="*/ 10 h 12"/>
                  <a:gd name="T18" fmla="*/ 1 w 12"/>
                  <a:gd name="T19" fmla="*/ 9 h 12"/>
                  <a:gd name="T20" fmla="*/ 1 w 12"/>
                  <a:gd name="T21" fmla="*/ 8 h 12"/>
                  <a:gd name="T22" fmla="*/ 4 w 12"/>
                  <a:gd name="T23" fmla="*/ 7 h 12"/>
                  <a:gd name="T24" fmla="*/ 5 w 12"/>
                  <a:gd name="T25" fmla="*/ 6 h 12"/>
                  <a:gd name="T26" fmla="*/ 7 w 12"/>
                  <a:gd name="T27" fmla="*/ 4 h 12"/>
                  <a:gd name="T28" fmla="*/ 8 w 12"/>
                  <a:gd name="T29" fmla="*/ 3 h 12"/>
                  <a:gd name="T30" fmla="*/ 10 w 12"/>
                  <a:gd name="T31" fmla="*/ 1 h 12"/>
                  <a:gd name="T32" fmla="*/ 11 w 12"/>
                  <a:gd name="T33" fmla="*/ 0 h 12"/>
                  <a:gd name="T34" fmla="*/ 10 w 12"/>
                  <a:gd name="T35" fmla="*/ 2 h 12"/>
                  <a:gd name="T36" fmla="*/ 9 w 12"/>
                  <a:gd name="T37" fmla="*/ 4 h 12"/>
                  <a:gd name="T38" fmla="*/ 11 w 12"/>
                  <a:gd name="T39" fmla="*/ 3 h 12"/>
                  <a:gd name="T40" fmla="*/ 12 w 12"/>
                  <a:gd name="T41" fmla="*/ 1 h 12"/>
                  <a:gd name="T42" fmla="*/ 12 w 12"/>
                  <a:gd name="T43" fmla="*/ 2 h 12"/>
                  <a:gd name="T44" fmla="*/ 11 w 12"/>
                  <a:gd name="T45" fmla="*/ 3 h 12"/>
                  <a:gd name="T46" fmla="*/ 11 w 12"/>
                  <a:gd name="T47" fmla="*/ 5 h 12"/>
                  <a:gd name="T48" fmla="*/ 10 w 12"/>
                  <a:gd name="T49" fmla="*/ 5 h 12"/>
                  <a:gd name="T50" fmla="*/ 10 w 12"/>
                  <a:gd name="T51" fmla="*/ 6 h 12"/>
                  <a:gd name="T52" fmla="*/ 9 w 12"/>
                  <a:gd name="T53" fmla="*/ 7 h 12"/>
                  <a:gd name="T54" fmla="*/ 8 w 12"/>
                  <a:gd name="T55" fmla="*/ 8 h 12"/>
                  <a:gd name="T56" fmla="*/ 7 w 12"/>
                  <a:gd name="T57" fmla="*/ 8 h 12"/>
                  <a:gd name="T58" fmla="*/ 8 w 12"/>
                  <a:gd name="T59" fmla="*/ 6 h 12"/>
                  <a:gd name="T60" fmla="*/ 9 w 12"/>
                  <a:gd name="T6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2">
                    <a:moveTo>
                      <a:pt x="9" y="4"/>
                    </a:moveTo>
                    <a:lnTo>
                      <a:pt x="8" y="5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8" name="Freeform 770">
                <a:extLst>
                  <a:ext uri="{FF2B5EF4-FFF2-40B4-BE49-F238E27FC236}">
                    <a16:creationId xmlns:a16="http://schemas.microsoft.com/office/drawing/2014/main" id="{DD50706F-A1B2-5E81-24DF-E95ABEE3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87"/>
                <a:ext cx="1" cy="1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3 w 15"/>
                  <a:gd name="T7" fmla="*/ 16 h 21"/>
                  <a:gd name="T8" fmla="*/ 4 w 15"/>
                  <a:gd name="T9" fmla="*/ 14 h 21"/>
                  <a:gd name="T10" fmla="*/ 5 w 15"/>
                  <a:gd name="T11" fmla="*/ 11 h 21"/>
                  <a:gd name="T12" fmla="*/ 6 w 15"/>
                  <a:gd name="T13" fmla="*/ 9 h 21"/>
                  <a:gd name="T14" fmla="*/ 8 w 15"/>
                  <a:gd name="T15" fmla="*/ 8 h 21"/>
                  <a:gd name="T16" fmla="*/ 9 w 15"/>
                  <a:gd name="T17" fmla="*/ 6 h 21"/>
                  <a:gd name="T18" fmla="*/ 10 w 15"/>
                  <a:gd name="T19" fmla="*/ 4 h 21"/>
                  <a:gd name="T20" fmla="*/ 12 w 15"/>
                  <a:gd name="T21" fmla="*/ 2 h 21"/>
                  <a:gd name="T22" fmla="*/ 13 w 15"/>
                  <a:gd name="T23" fmla="*/ 1 h 21"/>
                  <a:gd name="T24" fmla="*/ 15 w 15"/>
                  <a:gd name="T25" fmla="*/ 0 h 21"/>
                  <a:gd name="T26" fmla="*/ 14 w 15"/>
                  <a:gd name="T27" fmla="*/ 2 h 21"/>
                  <a:gd name="T28" fmla="*/ 13 w 15"/>
                  <a:gd name="T29" fmla="*/ 4 h 21"/>
                  <a:gd name="T30" fmla="*/ 10 w 15"/>
                  <a:gd name="T31" fmla="*/ 5 h 21"/>
                  <a:gd name="T32" fmla="*/ 9 w 15"/>
                  <a:gd name="T33" fmla="*/ 6 h 21"/>
                  <a:gd name="T34" fmla="*/ 8 w 15"/>
                  <a:gd name="T35" fmla="*/ 8 h 21"/>
                  <a:gd name="T36" fmla="*/ 7 w 15"/>
                  <a:gd name="T37" fmla="*/ 10 h 21"/>
                  <a:gd name="T38" fmla="*/ 6 w 15"/>
                  <a:gd name="T39" fmla="*/ 13 h 21"/>
                  <a:gd name="T40" fmla="*/ 4 w 15"/>
                  <a:gd name="T41" fmla="*/ 14 h 21"/>
                  <a:gd name="T42" fmla="*/ 3 w 15"/>
                  <a:gd name="T43" fmla="*/ 16 h 21"/>
                  <a:gd name="T44" fmla="*/ 3 w 15"/>
                  <a:gd name="T45" fmla="*/ 18 h 21"/>
                  <a:gd name="T46" fmla="*/ 1 w 15"/>
                  <a:gd name="T47" fmla="*/ 20 h 21"/>
                  <a:gd name="T48" fmla="*/ 0 w 15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29" name="Freeform 771">
                <a:extLst>
                  <a:ext uri="{FF2B5EF4-FFF2-40B4-BE49-F238E27FC236}">
                    <a16:creationId xmlns:a16="http://schemas.microsoft.com/office/drawing/2014/main" id="{7276800C-689D-C88F-6046-6196D342E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88"/>
                <a:ext cx="1" cy="1"/>
              </a:xfrm>
              <a:custGeom>
                <a:avLst/>
                <a:gdLst>
                  <a:gd name="T0" fmla="*/ 0 w 11"/>
                  <a:gd name="T1" fmla="*/ 16 h 16"/>
                  <a:gd name="T2" fmla="*/ 1 w 11"/>
                  <a:gd name="T3" fmla="*/ 14 h 16"/>
                  <a:gd name="T4" fmla="*/ 2 w 11"/>
                  <a:gd name="T5" fmla="*/ 12 h 16"/>
                  <a:gd name="T6" fmla="*/ 4 w 11"/>
                  <a:gd name="T7" fmla="*/ 10 h 16"/>
                  <a:gd name="T8" fmla="*/ 5 w 11"/>
                  <a:gd name="T9" fmla="*/ 9 h 16"/>
                  <a:gd name="T10" fmla="*/ 6 w 11"/>
                  <a:gd name="T11" fmla="*/ 7 h 16"/>
                  <a:gd name="T12" fmla="*/ 7 w 11"/>
                  <a:gd name="T13" fmla="*/ 5 h 16"/>
                  <a:gd name="T14" fmla="*/ 5 w 11"/>
                  <a:gd name="T15" fmla="*/ 6 h 16"/>
                  <a:gd name="T16" fmla="*/ 4 w 11"/>
                  <a:gd name="T17" fmla="*/ 8 h 16"/>
                  <a:gd name="T18" fmla="*/ 5 w 11"/>
                  <a:gd name="T19" fmla="*/ 6 h 16"/>
                  <a:gd name="T20" fmla="*/ 6 w 11"/>
                  <a:gd name="T21" fmla="*/ 4 h 16"/>
                  <a:gd name="T22" fmla="*/ 7 w 11"/>
                  <a:gd name="T23" fmla="*/ 2 h 16"/>
                  <a:gd name="T24" fmla="*/ 9 w 11"/>
                  <a:gd name="T25" fmla="*/ 0 h 16"/>
                  <a:gd name="T26" fmla="*/ 8 w 11"/>
                  <a:gd name="T27" fmla="*/ 3 h 16"/>
                  <a:gd name="T28" fmla="*/ 7 w 11"/>
                  <a:gd name="T29" fmla="*/ 5 h 16"/>
                  <a:gd name="T30" fmla="*/ 8 w 11"/>
                  <a:gd name="T31" fmla="*/ 3 h 16"/>
                  <a:gd name="T32" fmla="*/ 10 w 11"/>
                  <a:gd name="T33" fmla="*/ 2 h 16"/>
                  <a:gd name="T34" fmla="*/ 9 w 11"/>
                  <a:gd name="T35" fmla="*/ 4 h 16"/>
                  <a:gd name="T36" fmla="*/ 8 w 11"/>
                  <a:gd name="T37" fmla="*/ 6 h 16"/>
                  <a:gd name="T38" fmla="*/ 10 w 11"/>
                  <a:gd name="T39" fmla="*/ 5 h 16"/>
                  <a:gd name="T40" fmla="*/ 11 w 11"/>
                  <a:gd name="T41" fmla="*/ 3 h 16"/>
                  <a:gd name="T42" fmla="*/ 10 w 11"/>
                  <a:gd name="T43" fmla="*/ 5 h 16"/>
                  <a:gd name="T44" fmla="*/ 9 w 11"/>
                  <a:gd name="T45" fmla="*/ 7 h 16"/>
                  <a:gd name="T46" fmla="*/ 8 w 11"/>
                  <a:gd name="T47" fmla="*/ 9 h 16"/>
                  <a:gd name="T48" fmla="*/ 6 w 11"/>
                  <a:gd name="T49" fmla="*/ 10 h 16"/>
                  <a:gd name="T50" fmla="*/ 7 w 11"/>
                  <a:gd name="T51" fmla="*/ 8 h 16"/>
                  <a:gd name="T52" fmla="*/ 8 w 11"/>
                  <a:gd name="T53" fmla="*/ 6 h 16"/>
                  <a:gd name="T54" fmla="*/ 5 w 11"/>
                  <a:gd name="T55" fmla="*/ 9 h 16"/>
                  <a:gd name="T56" fmla="*/ 4 w 11"/>
                  <a:gd name="T57" fmla="*/ 11 h 16"/>
                  <a:gd name="T58" fmla="*/ 3 w 11"/>
                  <a:gd name="T59" fmla="*/ 13 h 16"/>
                  <a:gd name="T60" fmla="*/ 2 w 11"/>
                  <a:gd name="T61" fmla="*/ 14 h 16"/>
                  <a:gd name="T62" fmla="*/ 0 w 11"/>
                  <a:gd name="T6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0" name="Freeform 772">
                <a:extLst>
                  <a:ext uri="{FF2B5EF4-FFF2-40B4-BE49-F238E27FC236}">
                    <a16:creationId xmlns:a16="http://schemas.microsoft.com/office/drawing/2014/main" id="{EBBE2425-2267-EB82-8036-86A802F69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89"/>
                <a:ext cx="2" cy="2"/>
              </a:xfrm>
              <a:custGeom>
                <a:avLst/>
                <a:gdLst>
                  <a:gd name="T0" fmla="*/ 4 w 27"/>
                  <a:gd name="T1" fmla="*/ 25 h 34"/>
                  <a:gd name="T2" fmla="*/ 7 w 27"/>
                  <a:gd name="T3" fmla="*/ 22 h 34"/>
                  <a:gd name="T4" fmla="*/ 9 w 27"/>
                  <a:gd name="T5" fmla="*/ 20 h 34"/>
                  <a:gd name="T6" fmla="*/ 10 w 27"/>
                  <a:gd name="T7" fmla="*/ 19 h 34"/>
                  <a:gd name="T8" fmla="*/ 9 w 27"/>
                  <a:gd name="T9" fmla="*/ 21 h 34"/>
                  <a:gd name="T10" fmla="*/ 8 w 27"/>
                  <a:gd name="T11" fmla="*/ 23 h 34"/>
                  <a:gd name="T12" fmla="*/ 9 w 27"/>
                  <a:gd name="T13" fmla="*/ 22 h 34"/>
                  <a:gd name="T14" fmla="*/ 11 w 27"/>
                  <a:gd name="T15" fmla="*/ 20 h 34"/>
                  <a:gd name="T16" fmla="*/ 12 w 27"/>
                  <a:gd name="T17" fmla="*/ 19 h 34"/>
                  <a:gd name="T18" fmla="*/ 14 w 27"/>
                  <a:gd name="T19" fmla="*/ 18 h 34"/>
                  <a:gd name="T20" fmla="*/ 15 w 27"/>
                  <a:gd name="T21" fmla="*/ 15 h 34"/>
                  <a:gd name="T22" fmla="*/ 16 w 27"/>
                  <a:gd name="T23" fmla="*/ 13 h 34"/>
                  <a:gd name="T24" fmla="*/ 17 w 27"/>
                  <a:gd name="T25" fmla="*/ 11 h 34"/>
                  <a:gd name="T26" fmla="*/ 20 w 27"/>
                  <a:gd name="T27" fmla="*/ 10 h 34"/>
                  <a:gd name="T28" fmla="*/ 21 w 27"/>
                  <a:gd name="T29" fmla="*/ 9 h 34"/>
                  <a:gd name="T30" fmla="*/ 22 w 27"/>
                  <a:gd name="T31" fmla="*/ 7 h 34"/>
                  <a:gd name="T32" fmla="*/ 23 w 27"/>
                  <a:gd name="T33" fmla="*/ 5 h 34"/>
                  <a:gd name="T34" fmla="*/ 24 w 27"/>
                  <a:gd name="T35" fmla="*/ 3 h 34"/>
                  <a:gd name="T36" fmla="*/ 25 w 27"/>
                  <a:gd name="T37" fmla="*/ 2 h 34"/>
                  <a:gd name="T38" fmla="*/ 26 w 27"/>
                  <a:gd name="T39" fmla="*/ 2 h 34"/>
                  <a:gd name="T40" fmla="*/ 27 w 27"/>
                  <a:gd name="T41" fmla="*/ 1 h 34"/>
                  <a:gd name="T42" fmla="*/ 27 w 27"/>
                  <a:gd name="T43" fmla="*/ 0 h 34"/>
                  <a:gd name="T44" fmla="*/ 26 w 27"/>
                  <a:gd name="T45" fmla="*/ 2 h 34"/>
                  <a:gd name="T46" fmla="*/ 25 w 27"/>
                  <a:gd name="T47" fmla="*/ 4 h 34"/>
                  <a:gd name="T48" fmla="*/ 24 w 27"/>
                  <a:gd name="T49" fmla="*/ 6 h 34"/>
                  <a:gd name="T50" fmla="*/ 22 w 27"/>
                  <a:gd name="T51" fmla="*/ 7 h 34"/>
                  <a:gd name="T52" fmla="*/ 22 w 27"/>
                  <a:gd name="T53" fmla="*/ 9 h 34"/>
                  <a:gd name="T54" fmla="*/ 21 w 27"/>
                  <a:gd name="T55" fmla="*/ 11 h 34"/>
                  <a:gd name="T56" fmla="*/ 18 w 27"/>
                  <a:gd name="T57" fmla="*/ 13 h 34"/>
                  <a:gd name="T58" fmla="*/ 17 w 27"/>
                  <a:gd name="T59" fmla="*/ 14 h 34"/>
                  <a:gd name="T60" fmla="*/ 15 w 27"/>
                  <a:gd name="T61" fmla="*/ 15 h 34"/>
                  <a:gd name="T62" fmla="*/ 14 w 27"/>
                  <a:gd name="T63" fmla="*/ 18 h 34"/>
                  <a:gd name="T64" fmla="*/ 13 w 27"/>
                  <a:gd name="T65" fmla="*/ 20 h 34"/>
                  <a:gd name="T66" fmla="*/ 12 w 27"/>
                  <a:gd name="T67" fmla="*/ 22 h 34"/>
                  <a:gd name="T68" fmla="*/ 11 w 27"/>
                  <a:gd name="T69" fmla="*/ 23 h 34"/>
                  <a:gd name="T70" fmla="*/ 9 w 27"/>
                  <a:gd name="T71" fmla="*/ 24 h 34"/>
                  <a:gd name="T72" fmla="*/ 6 w 27"/>
                  <a:gd name="T73" fmla="*/ 27 h 34"/>
                  <a:gd name="T74" fmla="*/ 3 w 27"/>
                  <a:gd name="T75" fmla="*/ 30 h 34"/>
                  <a:gd name="T76" fmla="*/ 0 w 27"/>
                  <a:gd name="T77" fmla="*/ 34 h 34"/>
                  <a:gd name="T78" fmla="*/ 4 w 27"/>
                  <a:gd name="T7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34">
                    <a:moveTo>
                      <a:pt x="4" y="25"/>
                    </a:moveTo>
                    <a:lnTo>
                      <a:pt x="7" y="22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2" y="7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6" y="2"/>
                    </a:lnTo>
                    <a:lnTo>
                      <a:pt x="25" y="4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5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2" y="22"/>
                    </a:lnTo>
                    <a:lnTo>
                      <a:pt x="11" y="23"/>
                    </a:lnTo>
                    <a:lnTo>
                      <a:pt x="9" y="24"/>
                    </a:lnTo>
                    <a:lnTo>
                      <a:pt x="6" y="27"/>
                    </a:lnTo>
                    <a:lnTo>
                      <a:pt x="3" y="30"/>
                    </a:lnTo>
                    <a:lnTo>
                      <a:pt x="0" y="34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1" name="Freeform 773">
                <a:extLst>
                  <a:ext uri="{FF2B5EF4-FFF2-40B4-BE49-F238E27FC236}">
                    <a16:creationId xmlns:a16="http://schemas.microsoft.com/office/drawing/2014/main" id="{7A57079D-CEB8-68C2-2DE0-7532F3C38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89"/>
                <a:ext cx="0" cy="0"/>
              </a:xfrm>
              <a:custGeom>
                <a:avLst/>
                <a:gdLst>
                  <a:gd name="T0" fmla="*/ 4 w 8"/>
                  <a:gd name="T1" fmla="*/ 5 h 13"/>
                  <a:gd name="T2" fmla="*/ 3 w 8"/>
                  <a:gd name="T3" fmla="*/ 6 h 13"/>
                  <a:gd name="T4" fmla="*/ 1 w 8"/>
                  <a:gd name="T5" fmla="*/ 8 h 13"/>
                  <a:gd name="T6" fmla="*/ 1 w 8"/>
                  <a:gd name="T7" fmla="*/ 7 h 13"/>
                  <a:gd name="T8" fmla="*/ 2 w 8"/>
                  <a:gd name="T9" fmla="*/ 6 h 13"/>
                  <a:gd name="T10" fmla="*/ 3 w 8"/>
                  <a:gd name="T11" fmla="*/ 5 h 13"/>
                  <a:gd name="T12" fmla="*/ 3 w 8"/>
                  <a:gd name="T13" fmla="*/ 4 h 13"/>
                  <a:gd name="T14" fmla="*/ 4 w 8"/>
                  <a:gd name="T15" fmla="*/ 1 h 13"/>
                  <a:gd name="T16" fmla="*/ 7 w 8"/>
                  <a:gd name="T17" fmla="*/ 0 h 13"/>
                  <a:gd name="T18" fmla="*/ 5 w 8"/>
                  <a:gd name="T19" fmla="*/ 3 h 13"/>
                  <a:gd name="T20" fmla="*/ 4 w 8"/>
                  <a:gd name="T21" fmla="*/ 5 h 13"/>
                  <a:gd name="T22" fmla="*/ 7 w 8"/>
                  <a:gd name="T23" fmla="*/ 4 h 13"/>
                  <a:gd name="T24" fmla="*/ 8 w 8"/>
                  <a:gd name="T25" fmla="*/ 1 h 13"/>
                  <a:gd name="T26" fmla="*/ 7 w 8"/>
                  <a:gd name="T27" fmla="*/ 4 h 13"/>
                  <a:gd name="T28" fmla="*/ 5 w 8"/>
                  <a:gd name="T29" fmla="*/ 6 h 13"/>
                  <a:gd name="T30" fmla="*/ 4 w 8"/>
                  <a:gd name="T31" fmla="*/ 8 h 13"/>
                  <a:gd name="T32" fmla="*/ 3 w 8"/>
                  <a:gd name="T33" fmla="*/ 10 h 13"/>
                  <a:gd name="T34" fmla="*/ 3 w 8"/>
                  <a:gd name="T35" fmla="*/ 11 h 13"/>
                  <a:gd name="T36" fmla="*/ 2 w 8"/>
                  <a:gd name="T37" fmla="*/ 12 h 13"/>
                  <a:gd name="T38" fmla="*/ 1 w 8"/>
                  <a:gd name="T39" fmla="*/ 13 h 13"/>
                  <a:gd name="T40" fmla="*/ 0 w 8"/>
                  <a:gd name="T41" fmla="*/ 13 h 13"/>
                  <a:gd name="T42" fmla="*/ 1 w 8"/>
                  <a:gd name="T43" fmla="*/ 11 h 13"/>
                  <a:gd name="T44" fmla="*/ 2 w 8"/>
                  <a:gd name="T45" fmla="*/ 9 h 13"/>
                  <a:gd name="T46" fmla="*/ 3 w 8"/>
                  <a:gd name="T47" fmla="*/ 7 h 13"/>
                  <a:gd name="T48" fmla="*/ 4 w 8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5"/>
                    </a:moveTo>
                    <a:lnTo>
                      <a:pt x="3" y="6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2" name="Freeform 774">
                <a:extLst>
                  <a:ext uri="{FF2B5EF4-FFF2-40B4-BE49-F238E27FC236}">
                    <a16:creationId xmlns:a16="http://schemas.microsoft.com/office/drawing/2014/main" id="{AC7E3FF5-C8D6-C296-46DA-D5E3CEC83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91"/>
                <a:ext cx="0" cy="1"/>
              </a:xfrm>
              <a:custGeom>
                <a:avLst/>
                <a:gdLst>
                  <a:gd name="T0" fmla="*/ 5 w 11"/>
                  <a:gd name="T1" fmla="*/ 7 h 15"/>
                  <a:gd name="T2" fmla="*/ 7 w 11"/>
                  <a:gd name="T3" fmla="*/ 5 h 15"/>
                  <a:gd name="T4" fmla="*/ 8 w 11"/>
                  <a:gd name="T5" fmla="*/ 3 h 15"/>
                  <a:gd name="T6" fmla="*/ 9 w 11"/>
                  <a:gd name="T7" fmla="*/ 2 h 15"/>
                  <a:gd name="T8" fmla="*/ 10 w 11"/>
                  <a:gd name="T9" fmla="*/ 1 h 15"/>
                  <a:gd name="T10" fmla="*/ 11 w 11"/>
                  <a:gd name="T11" fmla="*/ 0 h 15"/>
                  <a:gd name="T12" fmla="*/ 11 w 11"/>
                  <a:gd name="T13" fmla="*/ 0 h 15"/>
                  <a:gd name="T14" fmla="*/ 10 w 11"/>
                  <a:gd name="T15" fmla="*/ 2 h 15"/>
                  <a:gd name="T16" fmla="*/ 9 w 11"/>
                  <a:gd name="T17" fmla="*/ 4 h 15"/>
                  <a:gd name="T18" fmla="*/ 8 w 11"/>
                  <a:gd name="T19" fmla="*/ 6 h 15"/>
                  <a:gd name="T20" fmla="*/ 7 w 11"/>
                  <a:gd name="T21" fmla="*/ 8 h 15"/>
                  <a:gd name="T22" fmla="*/ 5 w 11"/>
                  <a:gd name="T23" fmla="*/ 11 h 15"/>
                  <a:gd name="T24" fmla="*/ 4 w 11"/>
                  <a:gd name="T25" fmla="*/ 12 h 15"/>
                  <a:gd name="T26" fmla="*/ 2 w 11"/>
                  <a:gd name="T27" fmla="*/ 13 h 15"/>
                  <a:gd name="T28" fmla="*/ 1 w 11"/>
                  <a:gd name="T29" fmla="*/ 15 h 15"/>
                  <a:gd name="T30" fmla="*/ 2 w 11"/>
                  <a:gd name="T31" fmla="*/ 13 h 15"/>
                  <a:gd name="T32" fmla="*/ 2 w 11"/>
                  <a:gd name="T33" fmla="*/ 11 h 15"/>
                  <a:gd name="T34" fmla="*/ 1 w 11"/>
                  <a:gd name="T35" fmla="*/ 12 h 15"/>
                  <a:gd name="T36" fmla="*/ 0 w 11"/>
                  <a:gd name="T37" fmla="*/ 13 h 15"/>
                  <a:gd name="T38" fmla="*/ 0 w 11"/>
                  <a:gd name="T39" fmla="*/ 12 h 15"/>
                  <a:gd name="T40" fmla="*/ 1 w 11"/>
                  <a:gd name="T41" fmla="*/ 8 h 15"/>
                  <a:gd name="T42" fmla="*/ 2 w 11"/>
                  <a:gd name="T43" fmla="*/ 8 h 15"/>
                  <a:gd name="T44" fmla="*/ 3 w 11"/>
                  <a:gd name="T45" fmla="*/ 7 h 15"/>
                  <a:gd name="T46" fmla="*/ 4 w 11"/>
                  <a:gd name="T47" fmla="*/ 6 h 15"/>
                  <a:gd name="T48" fmla="*/ 4 w 11"/>
                  <a:gd name="T49" fmla="*/ 6 h 15"/>
                  <a:gd name="T50" fmla="*/ 3 w 11"/>
                  <a:gd name="T51" fmla="*/ 8 h 15"/>
                  <a:gd name="T52" fmla="*/ 2 w 11"/>
                  <a:gd name="T53" fmla="*/ 11 h 15"/>
                  <a:gd name="T54" fmla="*/ 4 w 11"/>
                  <a:gd name="T55" fmla="*/ 8 h 15"/>
                  <a:gd name="T56" fmla="*/ 5 w 11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5">
                    <a:moveTo>
                      <a:pt x="5" y="7"/>
                    </a:move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3" name="Freeform 775">
                <a:extLst>
                  <a:ext uri="{FF2B5EF4-FFF2-40B4-BE49-F238E27FC236}">
                    <a16:creationId xmlns:a16="http://schemas.microsoft.com/office/drawing/2014/main" id="{3D7BC49A-C2F9-D0F0-4573-A42061B8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89"/>
                <a:ext cx="1" cy="2"/>
              </a:xfrm>
              <a:custGeom>
                <a:avLst/>
                <a:gdLst>
                  <a:gd name="T0" fmla="*/ 7 w 14"/>
                  <a:gd name="T1" fmla="*/ 8 h 19"/>
                  <a:gd name="T2" fmla="*/ 5 w 14"/>
                  <a:gd name="T3" fmla="*/ 9 h 19"/>
                  <a:gd name="T4" fmla="*/ 4 w 14"/>
                  <a:gd name="T5" fmla="*/ 11 h 19"/>
                  <a:gd name="T6" fmla="*/ 5 w 14"/>
                  <a:gd name="T7" fmla="*/ 9 h 19"/>
                  <a:gd name="T8" fmla="*/ 6 w 14"/>
                  <a:gd name="T9" fmla="*/ 6 h 19"/>
                  <a:gd name="T10" fmla="*/ 7 w 14"/>
                  <a:gd name="T11" fmla="*/ 4 h 19"/>
                  <a:gd name="T12" fmla="*/ 9 w 14"/>
                  <a:gd name="T13" fmla="*/ 3 h 19"/>
                  <a:gd name="T14" fmla="*/ 10 w 14"/>
                  <a:gd name="T15" fmla="*/ 1 h 19"/>
                  <a:gd name="T16" fmla="*/ 12 w 14"/>
                  <a:gd name="T17" fmla="*/ 0 h 19"/>
                  <a:gd name="T18" fmla="*/ 12 w 14"/>
                  <a:gd name="T19" fmla="*/ 2 h 19"/>
                  <a:gd name="T20" fmla="*/ 10 w 14"/>
                  <a:gd name="T21" fmla="*/ 4 h 19"/>
                  <a:gd name="T22" fmla="*/ 12 w 14"/>
                  <a:gd name="T23" fmla="*/ 3 h 19"/>
                  <a:gd name="T24" fmla="*/ 14 w 14"/>
                  <a:gd name="T25" fmla="*/ 1 h 19"/>
                  <a:gd name="T26" fmla="*/ 13 w 14"/>
                  <a:gd name="T27" fmla="*/ 3 h 19"/>
                  <a:gd name="T28" fmla="*/ 12 w 14"/>
                  <a:gd name="T29" fmla="*/ 5 h 19"/>
                  <a:gd name="T30" fmla="*/ 10 w 14"/>
                  <a:gd name="T31" fmla="*/ 8 h 19"/>
                  <a:gd name="T32" fmla="*/ 9 w 14"/>
                  <a:gd name="T33" fmla="*/ 10 h 19"/>
                  <a:gd name="T34" fmla="*/ 10 w 14"/>
                  <a:gd name="T35" fmla="*/ 9 h 19"/>
                  <a:gd name="T36" fmla="*/ 13 w 14"/>
                  <a:gd name="T37" fmla="*/ 6 h 19"/>
                  <a:gd name="T38" fmla="*/ 12 w 14"/>
                  <a:gd name="T39" fmla="*/ 9 h 19"/>
                  <a:gd name="T40" fmla="*/ 10 w 14"/>
                  <a:gd name="T41" fmla="*/ 11 h 19"/>
                  <a:gd name="T42" fmla="*/ 10 w 14"/>
                  <a:gd name="T43" fmla="*/ 12 h 19"/>
                  <a:gd name="T44" fmla="*/ 9 w 14"/>
                  <a:gd name="T45" fmla="*/ 13 h 19"/>
                  <a:gd name="T46" fmla="*/ 8 w 14"/>
                  <a:gd name="T47" fmla="*/ 14 h 19"/>
                  <a:gd name="T48" fmla="*/ 7 w 14"/>
                  <a:gd name="T49" fmla="*/ 14 h 19"/>
                  <a:gd name="T50" fmla="*/ 8 w 14"/>
                  <a:gd name="T51" fmla="*/ 12 h 19"/>
                  <a:gd name="T52" fmla="*/ 9 w 14"/>
                  <a:gd name="T53" fmla="*/ 10 h 19"/>
                  <a:gd name="T54" fmla="*/ 8 w 14"/>
                  <a:gd name="T55" fmla="*/ 12 h 19"/>
                  <a:gd name="T56" fmla="*/ 6 w 14"/>
                  <a:gd name="T57" fmla="*/ 13 h 19"/>
                  <a:gd name="T58" fmla="*/ 7 w 14"/>
                  <a:gd name="T59" fmla="*/ 11 h 19"/>
                  <a:gd name="T60" fmla="*/ 8 w 14"/>
                  <a:gd name="T61" fmla="*/ 9 h 19"/>
                  <a:gd name="T62" fmla="*/ 6 w 14"/>
                  <a:gd name="T63" fmla="*/ 10 h 19"/>
                  <a:gd name="T64" fmla="*/ 5 w 14"/>
                  <a:gd name="T65" fmla="*/ 12 h 19"/>
                  <a:gd name="T66" fmla="*/ 5 w 14"/>
                  <a:gd name="T67" fmla="*/ 13 h 19"/>
                  <a:gd name="T68" fmla="*/ 4 w 14"/>
                  <a:gd name="T69" fmla="*/ 14 h 19"/>
                  <a:gd name="T70" fmla="*/ 3 w 14"/>
                  <a:gd name="T71" fmla="*/ 15 h 19"/>
                  <a:gd name="T72" fmla="*/ 3 w 14"/>
                  <a:gd name="T73" fmla="*/ 16 h 19"/>
                  <a:gd name="T74" fmla="*/ 2 w 14"/>
                  <a:gd name="T75" fmla="*/ 17 h 19"/>
                  <a:gd name="T76" fmla="*/ 0 w 14"/>
                  <a:gd name="T77" fmla="*/ 19 h 19"/>
                  <a:gd name="T78" fmla="*/ 1 w 14"/>
                  <a:gd name="T79" fmla="*/ 18 h 19"/>
                  <a:gd name="T80" fmla="*/ 1 w 14"/>
                  <a:gd name="T81" fmla="*/ 17 h 19"/>
                  <a:gd name="T82" fmla="*/ 2 w 14"/>
                  <a:gd name="T83" fmla="*/ 15 h 19"/>
                  <a:gd name="T84" fmla="*/ 2 w 14"/>
                  <a:gd name="T85" fmla="*/ 15 h 19"/>
                  <a:gd name="T86" fmla="*/ 4 w 14"/>
                  <a:gd name="T87" fmla="*/ 13 h 19"/>
                  <a:gd name="T88" fmla="*/ 5 w 14"/>
                  <a:gd name="T89" fmla="*/ 12 h 19"/>
                  <a:gd name="T90" fmla="*/ 6 w 14"/>
                  <a:gd name="T91" fmla="*/ 10 h 19"/>
                  <a:gd name="T92" fmla="*/ 7 w 14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" h="19">
                    <a:moveTo>
                      <a:pt x="7" y="8"/>
                    </a:moveTo>
                    <a:lnTo>
                      <a:pt x="5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4" name="Freeform 776">
                <a:extLst>
                  <a:ext uri="{FF2B5EF4-FFF2-40B4-BE49-F238E27FC236}">
                    <a16:creationId xmlns:a16="http://schemas.microsoft.com/office/drawing/2014/main" id="{D6CA15BC-7E7B-71B9-C2C5-25BE83B01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92"/>
                <a:ext cx="1" cy="1"/>
              </a:xfrm>
              <a:custGeom>
                <a:avLst/>
                <a:gdLst>
                  <a:gd name="T0" fmla="*/ 4 w 10"/>
                  <a:gd name="T1" fmla="*/ 6 h 10"/>
                  <a:gd name="T2" fmla="*/ 3 w 10"/>
                  <a:gd name="T3" fmla="*/ 7 h 10"/>
                  <a:gd name="T4" fmla="*/ 0 w 10"/>
                  <a:gd name="T5" fmla="*/ 9 h 10"/>
                  <a:gd name="T6" fmla="*/ 0 w 10"/>
                  <a:gd name="T7" fmla="*/ 8 h 10"/>
                  <a:gd name="T8" fmla="*/ 2 w 10"/>
                  <a:gd name="T9" fmla="*/ 7 h 10"/>
                  <a:gd name="T10" fmla="*/ 3 w 10"/>
                  <a:gd name="T11" fmla="*/ 5 h 10"/>
                  <a:gd name="T12" fmla="*/ 3 w 10"/>
                  <a:gd name="T13" fmla="*/ 5 h 10"/>
                  <a:gd name="T14" fmla="*/ 3 w 10"/>
                  <a:gd name="T15" fmla="*/ 4 h 10"/>
                  <a:gd name="T16" fmla="*/ 4 w 10"/>
                  <a:gd name="T17" fmla="*/ 3 h 10"/>
                  <a:gd name="T18" fmla="*/ 5 w 10"/>
                  <a:gd name="T19" fmla="*/ 2 h 10"/>
                  <a:gd name="T20" fmla="*/ 6 w 10"/>
                  <a:gd name="T21" fmla="*/ 2 h 10"/>
                  <a:gd name="T22" fmla="*/ 5 w 10"/>
                  <a:gd name="T23" fmla="*/ 4 h 10"/>
                  <a:gd name="T24" fmla="*/ 4 w 10"/>
                  <a:gd name="T25" fmla="*/ 6 h 10"/>
                  <a:gd name="T26" fmla="*/ 5 w 10"/>
                  <a:gd name="T27" fmla="*/ 5 h 10"/>
                  <a:gd name="T28" fmla="*/ 7 w 10"/>
                  <a:gd name="T29" fmla="*/ 3 h 10"/>
                  <a:gd name="T30" fmla="*/ 8 w 10"/>
                  <a:gd name="T31" fmla="*/ 1 h 10"/>
                  <a:gd name="T32" fmla="*/ 10 w 10"/>
                  <a:gd name="T33" fmla="*/ 0 h 10"/>
                  <a:gd name="T34" fmla="*/ 10 w 10"/>
                  <a:gd name="T35" fmla="*/ 1 h 10"/>
                  <a:gd name="T36" fmla="*/ 9 w 10"/>
                  <a:gd name="T37" fmla="*/ 2 h 10"/>
                  <a:gd name="T38" fmla="*/ 8 w 10"/>
                  <a:gd name="T39" fmla="*/ 4 h 10"/>
                  <a:gd name="T40" fmla="*/ 8 w 10"/>
                  <a:gd name="T41" fmla="*/ 4 h 10"/>
                  <a:gd name="T42" fmla="*/ 7 w 10"/>
                  <a:gd name="T43" fmla="*/ 6 h 10"/>
                  <a:gd name="T44" fmla="*/ 5 w 10"/>
                  <a:gd name="T45" fmla="*/ 7 h 10"/>
                  <a:gd name="T46" fmla="*/ 4 w 10"/>
                  <a:gd name="T47" fmla="*/ 9 h 10"/>
                  <a:gd name="T48" fmla="*/ 2 w 10"/>
                  <a:gd name="T49" fmla="*/ 10 h 10"/>
                  <a:gd name="T50" fmla="*/ 3 w 10"/>
                  <a:gd name="T51" fmla="*/ 8 h 10"/>
                  <a:gd name="T52" fmla="*/ 4 w 10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10">
                    <a:moveTo>
                      <a:pt x="4" y="6"/>
                    </a:moveTo>
                    <a:lnTo>
                      <a:pt x="3" y="7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5" name="Freeform 777">
                <a:extLst>
                  <a:ext uri="{FF2B5EF4-FFF2-40B4-BE49-F238E27FC236}">
                    <a16:creationId xmlns:a16="http://schemas.microsoft.com/office/drawing/2014/main" id="{6EDD1D78-6283-FB58-5AF6-861AB222A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90"/>
                <a:ext cx="0" cy="1"/>
              </a:xfrm>
              <a:custGeom>
                <a:avLst/>
                <a:gdLst>
                  <a:gd name="T0" fmla="*/ 3 w 7"/>
                  <a:gd name="T1" fmla="*/ 8 h 13"/>
                  <a:gd name="T2" fmla="*/ 1 w 7"/>
                  <a:gd name="T3" fmla="*/ 10 h 13"/>
                  <a:gd name="T4" fmla="*/ 0 w 7"/>
                  <a:gd name="T5" fmla="*/ 12 h 13"/>
                  <a:gd name="T6" fmla="*/ 1 w 7"/>
                  <a:gd name="T7" fmla="*/ 10 h 13"/>
                  <a:gd name="T8" fmla="*/ 2 w 7"/>
                  <a:gd name="T9" fmla="*/ 7 h 13"/>
                  <a:gd name="T10" fmla="*/ 2 w 7"/>
                  <a:gd name="T11" fmla="*/ 5 h 13"/>
                  <a:gd name="T12" fmla="*/ 3 w 7"/>
                  <a:gd name="T13" fmla="*/ 3 h 13"/>
                  <a:gd name="T14" fmla="*/ 4 w 7"/>
                  <a:gd name="T15" fmla="*/ 2 h 13"/>
                  <a:gd name="T16" fmla="*/ 6 w 7"/>
                  <a:gd name="T17" fmla="*/ 1 h 13"/>
                  <a:gd name="T18" fmla="*/ 7 w 7"/>
                  <a:gd name="T19" fmla="*/ 0 h 13"/>
                  <a:gd name="T20" fmla="*/ 7 w 7"/>
                  <a:gd name="T21" fmla="*/ 0 h 13"/>
                  <a:gd name="T22" fmla="*/ 6 w 7"/>
                  <a:gd name="T23" fmla="*/ 2 h 13"/>
                  <a:gd name="T24" fmla="*/ 6 w 7"/>
                  <a:gd name="T25" fmla="*/ 4 h 13"/>
                  <a:gd name="T26" fmla="*/ 4 w 7"/>
                  <a:gd name="T27" fmla="*/ 6 h 13"/>
                  <a:gd name="T28" fmla="*/ 3 w 7"/>
                  <a:gd name="T29" fmla="*/ 8 h 13"/>
                  <a:gd name="T30" fmla="*/ 4 w 7"/>
                  <a:gd name="T31" fmla="*/ 6 h 13"/>
                  <a:gd name="T32" fmla="*/ 7 w 7"/>
                  <a:gd name="T33" fmla="*/ 5 h 13"/>
                  <a:gd name="T34" fmla="*/ 6 w 7"/>
                  <a:gd name="T35" fmla="*/ 7 h 13"/>
                  <a:gd name="T36" fmla="*/ 4 w 7"/>
                  <a:gd name="T37" fmla="*/ 10 h 13"/>
                  <a:gd name="T38" fmla="*/ 3 w 7"/>
                  <a:gd name="T39" fmla="*/ 11 h 13"/>
                  <a:gd name="T40" fmla="*/ 2 w 7"/>
                  <a:gd name="T41" fmla="*/ 12 h 13"/>
                  <a:gd name="T42" fmla="*/ 1 w 7"/>
                  <a:gd name="T43" fmla="*/ 13 h 13"/>
                  <a:gd name="T44" fmla="*/ 1 w 7"/>
                  <a:gd name="T45" fmla="*/ 13 h 13"/>
                  <a:gd name="T46" fmla="*/ 2 w 7"/>
                  <a:gd name="T47" fmla="*/ 11 h 13"/>
                  <a:gd name="T48" fmla="*/ 3 w 7"/>
                  <a:gd name="T4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3" y="8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6" name="Freeform 778">
                <a:extLst>
                  <a:ext uri="{FF2B5EF4-FFF2-40B4-BE49-F238E27FC236}">
                    <a16:creationId xmlns:a16="http://schemas.microsoft.com/office/drawing/2014/main" id="{4F0A67C1-F18A-3283-D76C-452B2A267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94"/>
                <a:ext cx="1" cy="1"/>
              </a:xfrm>
              <a:custGeom>
                <a:avLst/>
                <a:gdLst>
                  <a:gd name="T0" fmla="*/ 0 w 18"/>
                  <a:gd name="T1" fmla="*/ 21 h 21"/>
                  <a:gd name="T2" fmla="*/ 1 w 18"/>
                  <a:gd name="T3" fmla="*/ 19 h 21"/>
                  <a:gd name="T4" fmla="*/ 2 w 18"/>
                  <a:gd name="T5" fmla="*/ 16 h 21"/>
                  <a:gd name="T6" fmla="*/ 4 w 18"/>
                  <a:gd name="T7" fmla="*/ 14 h 21"/>
                  <a:gd name="T8" fmla="*/ 6 w 18"/>
                  <a:gd name="T9" fmla="*/ 13 h 21"/>
                  <a:gd name="T10" fmla="*/ 7 w 18"/>
                  <a:gd name="T11" fmla="*/ 12 h 21"/>
                  <a:gd name="T12" fmla="*/ 9 w 18"/>
                  <a:gd name="T13" fmla="*/ 10 h 21"/>
                  <a:gd name="T14" fmla="*/ 10 w 18"/>
                  <a:gd name="T15" fmla="*/ 8 h 21"/>
                  <a:gd name="T16" fmla="*/ 11 w 18"/>
                  <a:gd name="T17" fmla="*/ 6 h 21"/>
                  <a:gd name="T18" fmla="*/ 14 w 18"/>
                  <a:gd name="T19" fmla="*/ 3 h 21"/>
                  <a:gd name="T20" fmla="*/ 15 w 18"/>
                  <a:gd name="T21" fmla="*/ 2 h 21"/>
                  <a:gd name="T22" fmla="*/ 16 w 18"/>
                  <a:gd name="T23" fmla="*/ 0 h 21"/>
                  <a:gd name="T24" fmla="*/ 16 w 18"/>
                  <a:gd name="T25" fmla="*/ 2 h 21"/>
                  <a:gd name="T26" fmla="*/ 15 w 18"/>
                  <a:gd name="T27" fmla="*/ 5 h 21"/>
                  <a:gd name="T28" fmla="*/ 16 w 18"/>
                  <a:gd name="T29" fmla="*/ 3 h 21"/>
                  <a:gd name="T30" fmla="*/ 18 w 18"/>
                  <a:gd name="T31" fmla="*/ 2 h 21"/>
                  <a:gd name="T32" fmla="*/ 17 w 18"/>
                  <a:gd name="T33" fmla="*/ 4 h 21"/>
                  <a:gd name="T34" fmla="*/ 16 w 18"/>
                  <a:gd name="T35" fmla="*/ 6 h 21"/>
                  <a:gd name="T36" fmla="*/ 13 w 18"/>
                  <a:gd name="T37" fmla="*/ 9 h 21"/>
                  <a:gd name="T38" fmla="*/ 11 w 18"/>
                  <a:gd name="T39" fmla="*/ 10 h 21"/>
                  <a:gd name="T40" fmla="*/ 10 w 18"/>
                  <a:gd name="T41" fmla="*/ 11 h 21"/>
                  <a:gd name="T42" fmla="*/ 11 w 18"/>
                  <a:gd name="T43" fmla="*/ 9 h 21"/>
                  <a:gd name="T44" fmla="*/ 12 w 18"/>
                  <a:gd name="T45" fmla="*/ 7 h 21"/>
                  <a:gd name="T46" fmla="*/ 10 w 18"/>
                  <a:gd name="T47" fmla="*/ 9 h 21"/>
                  <a:gd name="T48" fmla="*/ 9 w 18"/>
                  <a:gd name="T49" fmla="*/ 10 h 21"/>
                  <a:gd name="T50" fmla="*/ 8 w 18"/>
                  <a:gd name="T51" fmla="*/ 12 h 21"/>
                  <a:gd name="T52" fmla="*/ 7 w 18"/>
                  <a:gd name="T53" fmla="*/ 14 h 21"/>
                  <a:gd name="T54" fmla="*/ 6 w 18"/>
                  <a:gd name="T55" fmla="*/ 16 h 21"/>
                  <a:gd name="T56" fmla="*/ 3 w 18"/>
                  <a:gd name="T57" fmla="*/ 18 h 21"/>
                  <a:gd name="T58" fmla="*/ 2 w 18"/>
                  <a:gd name="T59" fmla="*/ 19 h 21"/>
                  <a:gd name="T60" fmla="*/ 0 w 18"/>
                  <a:gd name="T6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4" y="3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7" name="Freeform 779">
                <a:extLst>
                  <a:ext uri="{FF2B5EF4-FFF2-40B4-BE49-F238E27FC236}">
                    <a16:creationId xmlns:a16="http://schemas.microsoft.com/office/drawing/2014/main" id="{5D9E8877-0FDB-A8FD-A62D-2B55E70CD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92"/>
                <a:ext cx="1" cy="1"/>
              </a:xfrm>
              <a:custGeom>
                <a:avLst/>
                <a:gdLst>
                  <a:gd name="T0" fmla="*/ 4 w 12"/>
                  <a:gd name="T1" fmla="*/ 13 h 20"/>
                  <a:gd name="T2" fmla="*/ 3 w 12"/>
                  <a:gd name="T3" fmla="*/ 15 h 20"/>
                  <a:gd name="T4" fmla="*/ 2 w 12"/>
                  <a:gd name="T5" fmla="*/ 17 h 20"/>
                  <a:gd name="T6" fmla="*/ 2 w 12"/>
                  <a:gd name="T7" fmla="*/ 18 h 20"/>
                  <a:gd name="T8" fmla="*/ 1 w 12"/>
                  <a:gd name="T9" fmla="*/ 19 h 20"/>
                  <a:gd name="T10" fmla="*/ 0 w 12"/>
                  <a:gd name="T11" fmla="*/ 20 h 20"/>
                  <a:gd name="T12" fmla="*/ 0 w 12"/>
                  <a:gd name="T13" fmla="*/ 20 h 20"/>
                  <a:gd name="T14" fmla="*/ 0 w 12"/>
                  <a:gd name="T15" fmla="*/ 18 h 20"/>
                  <a:gd name="T16" fmla="*/ 1 w 12"/>
                  <a:gd name="T17" fmla="*/ 16 h 20"/>
                  <a:gd name="T18" fmla="*/ 3 w 12"/>
                  <a:gd name="T19" fmla="*/ 15 h 20"/>
                  <a:gd name="T20" fmla="*/ 4 w 12"/>
                  <a:gd name="T21" fmla="*/ 13 h 20"/>
                  <a:gd name="T22" fmla="*/ 5 w 12"/>
                  <a:gd name="T23" fmla="*/ 11 h 20"/>
                  <a:gd name="T24" fmla="*/ 6 w 12"/>
                  <a:gd name="T25" fmla="*/ 9 h 20"/>
                  <a:gd name="T26" fmla="*/ 7 w 12"/>
                  <a:gd name="T27" fmla="*/ 7 h 20"/>
                  <a:gd name="T28" fmla="*/ 9 w 12"/>
                  <a:gd name="T29" fmla="*/ 4 h 20"/>
                  <a:gd name="T30" fmla="*/ 6 w 12"/>
                  <a:gd name="T31" fmla="*/ 7 h 20"/>
                  <a:gd name="T32" fmla="*/ 5 w 12"/>
                  <a:gd name="T33" fmla="*/ 8 h 20"/>
                  <a:gd name="T34" fmla="*/ 6 w 12"/>
                  <a:gd name="T35" fmla="*/ 6 h 20"/>
                  <a:gd name="T36" fmla="*/ 7 w 12"/>
                  <a:gd name="T37" fmla="*/ 3 h 20"/>
                  <a:gd name="T38" fmla="*/ 7 w 12"/>
                  <a:gd name="T39" fmla="*/ 2 h 20"/>
                  <a:gd name="T40" fmla="*/ 9 w 12"/>
                  <a:gd name="T41" fmla="*/ 2 h 20"/>
                  <a:gd name="T42" fmla="*/ 10 w 12"/>
                  <a:gd name="T43" fmla="*/ 1 h 20"/>
                  <a:gd name="T44" fmla="*/ 11 w 12"/>
                  <a:gd name="T45" fmla="*/ 0 h 20"/>
                  <a:gd name="T46" fmla="*/ 10 w 12"/>
                  <a:gd name="T47" fmla="*/ 2 h 20"/>
                  <a:gd name="T48" fmla="*/ 9 w 12"/>
                  <a:gd name="T49" fmla="*/ 4 h 20"/>
                  <a:gd name="T50" fmla="*/ 10 w 12"/>
                  <a:gd name="T51" fmla="*/ 3 h 20"/>
                  <a:gd name="T52" fmla="*/ 12 w 12"/>
                  <a:gd name="T53" fmla="*/ 1 h 20"/>
                  <a:gd name="T54" fmla="*/ 11 w 12"/>
                  <a:gd name="T55" fmla="*/ 3 h 20"/>
                  <a:gd name="T56" fmla="*/ 10 w 12"/>
                  <a:gd name="T57" fmla="*/ 6 h 20"/>
                  <a:gd name="T58" fmla="*/ 9 w 12"/>
                  <a:gd name="T59" fmla="*/ 8 h 20"/>
                  <a:gd name="T60" fmla="*/ 7 w 12"/>
                  <a:gd name="T61" fmla="*/ 11 h 20"/>
                  <a:gd name="T62" fmla="*/ 6 w 12"/>
                  <a:gd name="T63" fmla="*/ 12 h 20"/>
                  <a:gd name="T64" fmla="*/ 4 w 12"/>
                  <a:gd name="T6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20">
                    <a:moveTo>
                      <a:pt x="4" y="13"/>
                    </a:moveTo>
                    <a:lnTo>
                      <a:pt x="3" y="15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8" name="Freeform 780">
                <a:extLst>
                  <a:ext uri="{FF2B5EF4-FFF2-40B4-BE49-F238E27FC236}">
                    <a16:creationId xmlns:a16="http://schemas.microsoft.com/office/drawing/2014/main" id="{53A3371D-7988-9B61-B411-373C7B705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7"/>
                <a:ext cx="1" cy="1"/>
              </a:xfrm>
              <a:custGeom>
                <a:avLst/>
                <a:gdLst>
                  <a:gd name="T0" fmla="*/ 3 w 11"/>
                  <a:gd name="T1" fmla="*/ 11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5 h 14"/>
                  <a:gd name="T14" fmla="*/ 6 w 11"/>
                  <a:gd name="T15" fmla="*/ 4 h 14"/>
                  <a:gd name="T16" fmla="*/ 7 w 11"/>
                  <a:gd name="T17" fmla="*/ 2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7 w 11"/>
                  <a:gd name="T27" fmla="*/ 5 h 14"/>
                  <a:gd name="T28" fmla="*/ 5 w 11"/>
                  <a:gd name="T29" fmla="*/ 6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39" name="Freeform 781">
                <a:extLst>
                  <a:ext uri="{FF2B5EF4-FFF2-40B4-BE49-F238E27FC236}">
                    <a16:creationId xmlns:a16="http://schemas.microsoft.com/office/drawing/2014/main" id="{72074246-8C66-6F56-6410-BB46F2CB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9"/>
                <a:ext cx="1" cy="1"/>
              </a:xfrm>
              <a:custGeom>
                <a:avLst/>
                <a:gdLst>
                  <a:gd name="T0" fmla="*/ 0 w 9"/>
                  <a:gd name="T1" fmla="*/ 9 h 11"/>
                  <a:gd name="T2" fmla="*/ 1 w 9"/>
                  <a:gd name="T3" fmla="*/ 7 h 11"/>
                  <a:gd name="T4" fmla="*/ 2 w 9"/>
                  <a:gd name="T5" fmla="*/ 5 h 11"/>
                  <a:gd name="T6" fmla="*/ 3 w 9"/>
                  <a:gd name="T7" fmla="*/ 3 h 11"/>
                  <a:gd name="T8" fmla="*/ 5 w 9"/>
                  <a:gd name="T9" fmla="*/ 2 h 11"/>
                  <a:gd name="T10" fmla="*/ 7 w 9"/>
                  <a:gd name="T11" fmla="*/ 1 h 11"/>
                  <a:gd name="T12" fmla="*/ 9 w 9"/>
                  <a:gd name="T13" fmla="*/ 0 h 11"/>
                  <a:gd name="T14" fmla="*/ 8 w 9"/>
                  <a:gd name="T15" fmla="*/ 1 h 11"/>
                  <a:gd name="T16" fmla="*/ 6 w 9"/>
                  <a:gd name="T17" fmla="*/ 3 h 11"/>
                  <a:gd name="T18" fmla="*/ 6 w 9"/>
                  <a:gd name="T19" fmla="*/ 6 h 11"/>
                  <a:gd name="T20" fmla="*/ 4 w 9"/>
                  <a:gd name="T21" fmla="*/ 8 h 11"/>
                  <a:gd name="T22" fmla="*/ 3 w 9"/>
                  <a:gd name="T23" fmla="*/ 10 h 11"/>
                  <a:gd name="T24" fmla="*/ 1 w 9"/>
                  <a:gd name="T25" fmla="*/ 11 h 11"/>
                  <a:gd name="T26" fmla="*/ 2 w 9"/>
                  <a:gd name="T27" fmla="*/ 9 h 11"/>
                  <a:gd name="T28" fmla="*/ 3 w 9"/>
                  <a:gd name="T29" fmla="*/ 7 h 11"/>
                  <a:gd name="T30" fmla="*/ 1 w 9"/>
                  <a:gd name="T31" fmla="*/ 8 h 11"/>
                  <a:gd name="T32" fmla="*/ 0 w 9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lnTo>
                      <a:pt x="1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0" name="Freeform 782">
                <a:extLst>
                  <a:ext uri="{FF2B5EF4-FFF2-40B4-BE49-F238E27FC236}">
                    <a16:creationId xmlns:a16="http://schemas.microsoft.com/office/drawing/2014/main" id="{D452945C-9408-B8D3-6D2F-E0E254F4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61"/>
                <a:ext cx="0" cy="1"/>
              </a:xfrm>
              <a:custGeom>
                <a:avLst/>
                <a:gdLst>
                  <a:gd name="T0" fmla="*/ 4 w 10"/>
                  <a:gd name="T1" fmla="*/ 8 h 11"/>
                  <a:gd name="T2" fmla="*/ 2 w 10"/>
                  <a:gd name="T3" fmla="*/ 9 h 11"/>
                  <a:gd name="T4" fmla="*/ 0 w 10"/>
                  <a:gd name="T5" fmla="*/ 11 h 11"/>
                  <a:gd name="T6" fmla="*/ 1 w 10"/>
                  <a:gd name="T7" fmla="*/ 8 h 11"/>
                  <a:gd name="T8" fmla="*/ 2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6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6 w 10"/>
                  <a:gd name="T21" fmla="*/ 4 h 11"/>
                  <a:gd name="T22" fmla="*/ 8 w 10"/>
                  <a:gd name="T23" fmla="*/ 2 h 11"/>
                  <a:gd name="T24" fmla="*/ 10 w 10"/>
                  <a:gd name="T25" fmla="*/ 1 h 11"/>
                  <a:gd name="T26" fmla="*/ 8 w 10"/>
                  <a:gd name="T27" fmla="*/ 3 h 11"/>
                  <a:gd name="T28" fmla="*/ 7 w 10"/>
                  <a:gd name="T29" fmla="*/ 5 h 11"/>
                  <a:gd name="T30" fmla="*/ 5 w 10"/>
                  <a:gd name="T31" fmla="*/ 6 h 11"/>
                  <a:gd name="T32" fmla="*/ 4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2" y="9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1" name="Freeform 783">
                <a:extLst>
                  <a:ext uri="{FF2B5EF4-FFF2-40B4-BE49-F238E27FC236}">
                    <a16:creationId xmlns:a16="http://schemas.microsoft.com/office/drawing/2014/main" id="{FF48BD10-4AA0-E3A3-13E4-8CB6DB8C8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" y="2763"/>
                <a:ext cx="1" cy="1"/>
              </a:xfrm>
              <a:custGeom>
                <a:avLst/>
                <a:gdLst>
                  <a:gd name="T0" fmla="*/ 3 w 10"/>
                  <a:gd name="T1" fmla="*/ 5 h 16"/>
                  <a:gd name="T2" fmla="*/ 10 w 10"/>
                  <a:gd name="T3" fmla="*/ 0 h 16"/>
                  <a:gd name="T4" fmla="*/ 8 w 10"/>
                  <a:gd name="T5" fmla="*/ 4 h 16"/>
                  <a:gd name="T6" fmla="*/ 3 w 10"/>
                  <a:gd name="T7" fmla="*/ 13 h 16"/>
                  <a:gd name="T8" fmla="*/ 2 w 10"/>
                  <a:gd name="T9" fmla="*/ 14 h 16"/>
                  <a:gd name="T10" fmla="*/ 0 w 10"/>
                  <a:gd name="T11" fmla="*/ 16 h 16"/>
                  <a:gd name="T12" fmla="*/ 1 w 10"/>
                  <a:gd name="T13" fmla="*/ 14 h 16"/>
                  <a:gd name="T14" fmla="*/ 2 w 10"/>
                  <a:gd name="T15" fmla="*/ 12 h 16"/>
                  <a:gd name="T16" fmla="*/ 3 w 10"/>
                  <a:gd name="T17" fmla="*/ 10 h 16"/>
                  <a:gd name="T18" fmla="*/ 5 w 10"/>
                  <a:gd name="T19" fmla="*/ 7 h 16"/>
                  <a:gd name="T20" fmla="*/ 2 w 10"/>
                  <a:gd name="T21" fmla="*/ 9 h 16"/>
                  <a:gd name="T22" fmla="*/ 1 w 10"/>
                  <a:gd name="T23" fmla="*/ 10 h 16"/>
                  <a:gd name="T24" fmla="*/ 2 w 10"/>
                  <a:gd name="T25" fmla="*/ 7 h 16"/>
                  <a:gd name="T26" fmla="*/ 3 w 10"/>
                  <a:gd name="T2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3" y="5"/>
                    </a:moveTo>
                    <a:lnTo>
                      <a:pt x="10" y="0"/>
                    </a:lnTo>
                    <a:lnTo>
                      <a:pt x="8" y="4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2" name="Freeform 784">
                <a:extLst>
                  <a:ext uri="{FF2B5EF4-FFF2-40B4-BE49-F238E27FC236}">
                    <a16:creationId xmlns:a16="http://schemas.microsoft.com/office/drawing/2014/main" id="{BDC11AFB-7A03-78B6-7381-10F0A113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" y="2761"/>
                <a:ext cx="1" cy="1"/>
              </a:xfrm>
              <a:custGeom>
                <a:avLst/>
                <a:gdLst>
                  <a:gd name="T0" fmla="*/ 5 w 10"/>
                  <a:gd name="T1" fmla="*/ 8 h 11"/>
                  <a:gd name="T2" fmla="*/ 3 w 10"/>
                  <a:gd name="T3" fmla="*/ 10 h 11"/>
                  <a:gd name="T4" fmla="*/ 0 w 10"/>
                  <a:gd name="T5" fmla="*/ 11 h 11"/>
                  <a:gd name="T6" fmla="*/ 2 w 10"/>
                  <a:gd name="T7" fmla="*/ 9 h 11"/>
                  <a:gd name="T8" fmla="*/ 4 w 10"/>
                  <a:gd name="T9" fmla="*/ 7 h 11"/>
                  <a:gd name="T10" fmla="*/ 4 w 10"/>
                  <a:gd name="T11" fmla="*/ 4 h 11"/>
                  <a:gd name="T12" fmla="*/ 6 w 10"/>
                  <a:gd name="T13" fmla="*/ 2 h 11"/>
                  <a:gd name="T14" fmla="*/ 7 w 10"/>
                  <a:gd name="T15" fmla="*/ 1 h 11"/>
                  <a:gd name="T16" fmla="*/ 9 w 10"/>
                  <a:gd name="T17" fmla="*/ 0 h 11"/>
                  <a:gd name="T18" fmla="*/ 8 w 10"/>
                  <a:gd name="T19" fmla="*/ 2 h 11"/>
                  <a:gd name="T20" fmla="*/ 7 w 10"/>
                  <a:gd name="T21" fmla="*/ 4 h 11"/>
                  <a:gd name="T22" fmla="*/ 9 w 10"/>
                  <a:gd name="T23" fmla="*/ 2 h 11"/>
                  <a:gd name="T24" fmla="*/ 10 w 10"/>
                  <a:gd name="T25" fmla="*/ 1 h 11"/>
                  <a:gd name="T26" fmla="*/ 9 w 10"/>
                  <a:gd name="T27" fmla="*/ 3 h 11"/>
                  <a:gd name="T28" fmla="*/ 8 w 10"/>
                  <a:gd name="T29" fmla="*/ 5 h 11"/>
                  <a:gd name="T30" fmla="*/ 7 w 10"/>
                  <a:gd name="T31" fmla="*/ 7 h 11"/>
                  <a:gd name="T32" fmla="*/ 5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5" y="8"/>
                    </a:moveTo>
                    <a:lnTo>
                      <a:pt x="3" y="10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3" name="Freeform 785">
                <a:extLst>
                  <a:ext uri="{FF2B5EF4-FFF2-40B4-BE49-F238E27FC236}">
                    <a16:creationId xmlns:a16="http://schemas.microsoft.com/office/drawing/2014/main" id="{2E86DA61-357F-660B-EB6F-49CD4D08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65"/>
                <a:ext cx="1" cy="1"/>
              </a:xfrm>
              <a:custGeom>
                <a:avLst/>
                <a:gdLst>
                  <a:gd name="T0" fmla="*/ 4 w 12"/>
                  <a:gd name="T1" fmla="*/ 10 h 14"/>
                  <a:gd name="T2" fmla="*/ 2 w 12"/>
                  <a:gd name="T3" fmla="*/ 13 h 14"/>
                  <a:gd name="T4" fmla="*/ 0 w 12"/>
                  <a:gd name="T5" fmla="*/ 14 h 14"/>
                  <a:gd name="T6" fmla="*/ 1 w 12"/>
                  <a:gd name="T7" fmla="*/ 12 h 14"/>
                  <a:gd name="T8" fmla="*/ 2 w 12"/>
                  <a:gd name="T9" fmla="*/ 9 h 14"/>
                  <a:gd name="T10" fmla="*/ 3 w 12"/>
                  <a:gd name="T11" fmla="*/ 7 h 14"/>
                  <a:gd name="T12" fmla="*/ 4 w 12"/>
                  <a:gd name="T13" fmla="*/ 5 h 14"/>
                  <a:gd name="T14" fmla="*/ 6 w 12"/>
                  <a:gd name="T15" fmla="*/ 4 h 14"/>
                  <a:gd name="T16" fmla="*/ 9 w 12"/>
                  <a:gd name="T17" fmla="*/ 3 h 14"/>
                  <a:gd name="T18" fmla="*/ 10 w 12"/>
                  <a:gd name="T19" fmla="*/ 1 h 14"/>
                  <a:gd name="T20" fmla="*/ 12 w 12"/>
                  <a:gd name="T21" fmla="*/ 0 h 14"/>
                  <a:gd name="T22" fmla="*/ 11 w 12"/>
                  <a:gd name="T23" fmla="*/ 2 h 14"/>
                  <a:gd name="T24" fmla="*/ 10 w 12"/>
                  <a:gd name="T25" fmla="*/ 4 h 14"/>
                  <a:gd name="T26" fmla="*/ 7 w 12"/>
                  <a:gd name="T27" fmla="*/ 5 h 14"/>
                  <a:gd name="T28" fmla="*/ 6 w 12"/>
                  <a:gd name="T29" fmla="*/ 6 h 14"/>
                  <a:gd name="T30" fmla="*/ 5 w 12"/>
                  <a:gd name="T31" fmla="*/ 8 h 14"/>
                  <a:gd name="T32" fmla="*/ 4 w 12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4">
                    <a:moveTo>
                      <a:pt x="4" y="10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4" name="Freeform 786">
                <a:extLst>
                  <a:ext uri="{FF2B5EF4-FFF2-40B4-BE49-F238E27FC236}">
                    <a16:creationId xmlns:a16="http://schemas.microsoft.com/office/drawing/2014/main" id="{BEDC0F24-BB16-F820-9DD5-B0EB4624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67"/>
                <a:ext cx="1" cy="1"/>
              </a:xfrm>
              <a:custGeom>
                <a:avLst/>
                <a:gdLst>
                  <a:gd name="T0" fmla="*/ 6 w 12"/>
                  <a:gd name="T1" fmla="*/ 8 h 21"/>
                  <a:gd name="T2" fmla="*/ 7 w 12"/>
                  <a:gd name="T3" fmla="*/ 6 h 21"/>
                  <a:gd name="T4" fmla="*/ 8 w 12"/>
                  <a:gd name="T5" fmla="*/ 4 h 21"/>
                  <a:gd name="T6" fmla="*/ 8 w 12"/>
                  <a:gd name="T7" fmla="*/ 2 h 21"/>
                  <a:gd name="T8" fmla="*/ 11 w 12"/>
                  <a:gd name="T9" fmla="*/ 1 h 21"/>
                  <a:gd name="T10" fmla="*/ 12 w 12"/>
                  <a:gd name="T11" fmla="*/ 1 h 21"/>
                  <a:gd name="T12" fmla="*/ 12 w 12"/>
                  <a:gd name="T13" fmla="*/ 0 h 21"/>
                  <a:gd name="T14" fmla="*/ 11 w 12"/>
                  <a:gd name="T15" fmla="*/ 2 h 21"/>
                  <a:gd name="T16" fmla="*/ 10 w 12"/>
                  <a:gd name="T17" fmla="*/ 5 h 21"/>
                  <a:gd name="T18" fmla="*/ 8 w 12"/>
                  <a:gd name="T19" fmla="*/ 7 h 21"/>
                  <a:gd name="T20" fmla="*/ 7 w 12"/>
                  <a:gd name="T21" fmla="*/ 9 h 21"/>
                  <a:gd name="T22" fmla="*/ 5 w 12"/>
                  <a:gd name="T23" fmla="*/ 13 h 21"/>
                  <a:gd name="T24" fmla="*/ 5 w 12"/>
                  <a:gd name="T25" fmla="*/ 15 h 21"/>
                  <a:gd name="T26" fmla="*/ 4 w 12"/>
                  <a:gd name="T27" fmla="*/ 17 h 21"/>
                  <a:gd name="T28" fmla="*/ 3 w 12"/>
                  <a:gd name="T29" fmla="*/ 18 h 21"/>
                  <a:gd name="T30" fmla="*/ 2 w 12"/>
                  <a:gd name="T31" fmla="*/ 19 h 21"/>
                  <a:gd name="T32" fmla="*/ 1 w 12"/>
                  <a:gd name="T33" fmla="*/ 19 h 21"/>
                  <a:gd name="T34" fmla="*/ 0 w 12"/>
                  <a:gd name="T35" fmla="*/ 21 h 21"/>
                  <a:gd name="T36" fmla="*/ 1 w 12"/>
                  <a:gd name="T37" fmla="*/ 18 h 21"/>
                  <a:gd name="T38" fmla="*/ 2 w 12"/>
                  <a:gd name="T39" fmla="*/ 16 h 21"/>
                  <a:gd name="T40" fmla="*/ 3 w 12"/>
                  <a:gd name="T41" fmla="*/ 14 h 21"/>
                  <a:gd name="T42" fmla="*/ 4 w 12"/>
                  <a:gd name="T43" fmla="*/ 12 h 21"/>
                  <a:gd name="T44" fmla="*/ 5 w 12"/>
                  <a:gd name="T45" fmla="*/ 10 h 21"/>
                  <a:gd name="T46" fmla="*/ 6 w 12"/>
                  <a:gd name="T4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1">
                    <a:moveTo>
                      <a:pt x="6" y="8"/>
                    </a:moveTo>
                    <a:lnTo>
                      <a:pt x="7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5" name="Freeform 787">
                <a:extLst>
                  <a:ext uri="{FF2B5EF4-FFF2-40B4-BE49-F238E27FC236}">
                    <a16:creationId xmlns:a16="http://schemas.microsoft.com/office/drawing/2014/main" id="{6D1FE9F8-B253-FCEB-EFFD-ED79FC01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66"/>
                <a:ext cx="1" cy="1"/>
              </a:xfrm>
              <a:custGeom>
                <a:avLst/>
                <a:gdLst>
                  <a:gd name="T0" fmla="*/ 2 w 11"/>
                  <a:gd name="T1" fmla="*/ 5 h 11"/>
                  <a:gd name="T2" fmla="*/ 5 w 11"/>
                  <a:gd name="T3" fmla="*/ 3 h 11"/>
                  <a:gd name="T4" fmla="*/ 7 w 11"/>
                  <a:gd name="T5" fmla="*/ 1 h 11"/>
                  <a:gd name="T6" fmla="*/ 8 w 11"/>
                  <a:gd name="T7" fmla="*/ 0 h 11"/>
                  <a:gd name="T8" fmla="*/ 7 w 11"/>
                  <a:gd name="T9" fmla="*/ 2 h 11"/>
                  <a:gd name="T10" fmla="*/ 6 w 11"/>
                  <a:gd name="T11" fmla="*/ 4 h 11"/>
                  <a:gd name="T12" fmla="*/ 8 w 11"/>
                  <a:gd name="T13" fmla="*/ 3 h 11"/>
                  <a:gd name="T14" fmla="*/ 11 w 11"/>
                  <a:gd name="T15" fmla="*/ 2 h 11"/>
                  <a:gd name="T16" fmla="*/ 9 w 11"/>
                  <a:gd name="T17" fmla="*/ 4 h 11"/>
                  <a:gd name="T18" fmla="*/ 8 w 11"/>
                  <a:gd name="T19" fmla="*/ 6 h 11"/>
                  <a:gd name="T20" fmla="*/ 5 w 11"/>
                  <a:gd name="T21" fmla="*/ 8 h 11"/>
                  <a:gd name="T22" fmla="*/ 3 w 11"/>
                  <a:gd name="T23" fmla="*/ 9 h 11"/>
                  <a:gd name="T24" fmla="*/ 1 w 11"/>
                  <a:gd name="T25" fmla="*/ 11 h 11"/>
                  <a:gd name="T26" fmla="*/ 2 w 11"/>
                  <a:gd name="T27" fmla="*/ 9 h 11"/>
                  <a:gd name="T28" fmla="*/ 3 w 11"/>
                  <a:gd name="T29" fmla="*/ 7 h 11"/>
                  <a:gd name="T30" fmla="*/ 1 w 11"/>
                  <a:gd name="T31" fmla="*/ 8 h 11"/>
                  <a:gd name="T32" fmla="*/ 0 w 11"/>
                  <a:gd name="T33" fmla="*/ 9 h 11"/>
                  <a:gd name="T34" fmla="*/ 1 w 11"/>
                  <a:gd name="T35" fmla="*/ 7 h 11"/>
                  <a:gd name="T36" fmla="*/ 2 w 11"/>
                  <a:gd name="T3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6" name="Freeform 788">
                <a:extLst>
                  <a:ext uri="{FF2B5EF4-FFF2-40B4-BE49-F238E27FC236}">
                    <a16:creationId xmlns:a16="http://schemas.microsoft.com/office/drawing/2014/main" id="{B0708D7A-AEA2-1ED5-9533-ACC423574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6" y="2767"/>
                <a:ext cx="1" cy="1"/>
              </a:xfrm>
              <a:custGeom>
                <a:avLst/>
                <a:gdLst>
                  <a:gd name="T0" fmla="*/ 0 w 13"/>
                  <a:gd name="T1" fmla="*/ 14 h 14"/>
                  <a:gd name="T2" fmla="*/ 1 w 13"/>
                  <a:gd name="T3" fmla="*/ 12 h 14"/>
                  <a:gd name="T4" fmla="*/ 2 w 13"/>
                  <a:gd name="T5" fmla="*/ 10 h 14"/>
                  <a:gd name="T6" fmla="*/ 4 w 13"/>
                  <a:gd name="T7" fmla="*/ 8 h 14"/>
                  <a:gd name="T8" fmla="*/ 6 w 13"/>
                  <a:gd name="T9" fmla="*/ 6 h 14"/>
                  <a:gd name="T10" fmla="*/ 7 w 13"/>
                  <a:gd name="T11" fmla="*/ 4 h 14"/>
                  <a:gd name="T12" fmla="*/ 7 w 13"/>
                  <a:gd name="T13" fmla="*/ 2 h 14"/>
                  <a:gd name="T14" fmla="*/ 9 w 13"/>
                  <a:gd name="T15" fmla="*/ 1 h 14"/>
                  <a:gd name="T16" fmla="*/ 11 w 13"/>
                  <a:gd name="T17" fmla="*/ 0 h 14"/>
                  <a:gd name="T18" fmla="*/ 10 w 13"/>
                  <a:gd name="T19" fmla="*/ 2 h 14"/>
                  <a:gd name="T20" fmla="*/ 9 w 13"/>
                  <a:gd name="T21" fmla="*/ 4 h 14"/>
                  <a:gd name="T22" fmla="*/ 11 w 13"/>
                  <a:gd name="T23" fmla="*/ 2 h 14"/>
                  <a:gd name="T24" fmla="*/ 13 w 13"/>
                  <a:gd name="T25" fmla="*/ 1 h 14"/>
                  <a:gd name="T26" fmla="*/ 11 w 13"/>
                  <a:gd name="T27" fmla="*/ 3 h 14"/>
                  <a:gd name="T28" fmla="*/ 10 w 13"/>
                  <a:gd name="T29" fmla="*/ 5 h 14"/>
                  <a:gd name="T30" fmla="*/ 9 w 13"/>
                  <a:gd name="T31" fmla="*/ 8 h 14"/>
                  <a:gd name="T32" fmla="*/ 7 w 13"/>
                  <a:gd name="T33" fmla="*/ 9 h 14"/>
                  <a:gd name="T34" fmla="*/ 5 w 13"/>
                  <a:gd name="T35" fmla="*/ 10 h 14"/>
                  <a:gd name="T36" fmla="*/ 4 w 13"/>
                  <a:gd name="T37" fmla="*/ 11 h 14"/>
                  <a:gd name="T38" fmla="*/ 0 w 13"/>
                  <a:gd name="T3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7" name="Freeform 789">
                <a:extLst>
                  <a:ext uri="{FF2B5EF4-FFF2-40B4-BE49-F238E27FC236}">
                    <a16:creationId xmlns:a16="http://schemas.microsoft.com/office/drawing/2014/main" id="{2C70C027-8609-9718-8E54-6A97438BB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2"/>
                <a:ext cx="1" cy="0"/>
              </a:xfrm>
              <a:custGeom>
                <a:avLst/>
                <a:gdLst>
                  <a:gd name="T0" fmla="*/ 4 w 9"/>
                  <a:gd name="T1" fmla="*/ 10 h 12"/>
                  <a:gd name="T2" fmla="*/ 2 w 9"/>
                  <a:gd name="T3" fmla="*/ 11 h 12"/>
                  <a:gd name="T4" fmla="*/ 0 w 9"/>
                  <a:gd name="T5" fmla="*/ 12 h 12"/>
                  <a:gd name="T6" fmla="*/ 1 w 9"/>
                  <a:gd name="T7" fmla="*/ 10 h 12"/>
                  <a:gd name="T8" fmla="*/ 2 w 9"/>
                  <a:gd name="T9" fmla="*/ 7 h 12"/>
                  <a:gd name="T10" fmla="*/ 3 w 9"/>
                  <a:gd name="T11" fmla="*/ 5 h 12"/>
                  <a:gd name="T12" fmla="*/ 4 w 9"/>
                  <a:gd name="T13" fmla="*/ 3 h 12"/>
                  <a:gd name="T14" fmla="*/ 6 w 9"/>
                  <a:gd name="T15" fmla="*/ 2 h 12"/>
                  <a:gd name="T16" fmla="*/ 7 w 9"/>
                  <a:gd name="T17" fmla="*/ 0 h 12"/>
                  <a:gd name="T18" fmla="*/ 6 w 9"/>
                  <a:gd name="T19" fmla="*/ 3 h 12"/>
                  <a:gd name="T20" fmla="*/ 5 w 9"/>
                  <a:gd name="T21" fmla="*/ 5 h 12"/>
                  <a:gd name="T22" fmla="*/ 7 w 9"/>
                  <a:gd name="T23" fmla="*/ 3 h 12"/>
                  <a:gd name="T24" fmla="*/ 9 w 9"/>
                  <a:gd name="T25" fmla="*/ 2 h 12"/>
                  <a:gd name="T26" fmla="*/ 8 w 9"/>
                  <a:gd name="T27" fmla="*/ 4 h 12"/>
                  <a:gd name="T28" fmla="*/ 7 w 9"/>
                  <a:gd name="T29" fmla="*/ 6 h 12"/>
                  <a:gd name="T30" fmla="*/ 5 w 9"/>
                  <a:gd name="T31" fmla="*/ 7 h 12"/>
                  <a:gd name="T32" fmla="*/ 4 w 9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2">
                    <a:moveTo>
                      <a:pt x="4" y="10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8" name="Freeform 790">
                <a:extLst>
                  <a:ext uri="{FF2B5EF4-FFF2-40B4-BE49-F238E27FC236}">
                    <a16:creationId xmlns:a16="http://schemas.microsoft.com/office/drawing/2014/main" id="{910538BF-6A14-63A0-C551-639D00DF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3"/>
                <a:ext cx="1" cy="1"/>
              </a:xfrm>
              <a:custGeom>
                <a:avLst/>
                <a:gdLst>
                  <a:gd name="T0" fmla="*/ 12 w 12"/>
                  <a:gd name="T1" fmla="*/ 0 h 18"/>
                  <a:gd name="T2" fmla="*/ 10 w 12"/>
                  <a:gd name="T3" fmla="*/ 4 h 18"/>
                  <a:gd name="T4" fmla="*/ 9 w 12"/>
                  <a:gd name="T5" fmla="*/ 6 h 18"/>
                  <a:gd name="T6" fmla="*/ 8 w 12"/>
                  <a:gd name="T7" fmla="*/ 8 h 18"/>
                  <a:gd name="T8" fmla="*/ 7 w 12"/>
                  <a:gd name="T9" fmla="*/ 9 h 18"/>
                  <a:gd name="T10" fmla="*/ 5 w 12"/>
                  <a:gd name="T11" fmla="*/ 10 h 18"/>
                  <a:gd name="T12" fmla="*/ 4 w 12"/>
                  <a:gd name="T13" fmla="*/ 12 h 18"/>
                  <a:gd name="T14" fmla="*/ 3 w 12"/>
                  <a:gd name="T15" fmla="*/ 15 h 18"/>
                  <a:gd name="T16" fmla="*/ 0 w 12"/>
                  <a:gd name="T17" fmla="*/ 18 h 18"/>
                  <a:gd name="T18" fmla="*/ 2 w 12"/>
                  <a:gd name="T19" fmla="*/ 13 h 18"/>
                  <a:gd name="T20" fmla="*/ 4 w 12"/>
                  <a:gd name="T21" fmla="*/ 9 h 18"/>
                  <a:gd name="T22" fmla="*/ 6 w 12"/>
                  <a:gd name="T23" fmla="*/ 5 h 18"/>
                  <a:gd name="T24" fmla="*/ 12 w 12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49" name="Freeform 791">
                <a:extLst>
                  <a:ext uri="{FF2B5EF4-FFF2-40B4-BE49-F238E27FC236}">
                    <a16:creationId xmlns:a16="http://schemas.microsoft.com/office/drawing/2014/main" id="{0FE3C8B2-170B-24B2-4EA7-EBC37873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74"/>
                <a:ext cx="1" cy="1"/>
              </a:xfrm>
              <a:custGeom>
                <a:avLst/>
                <a:gdLst>
                  <a:gd name="T0" fmla="*/ 3 w 11"/>
                  <a:gd name="T1" fmla="*/ 12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9 h 14"/>
                  <a:gd name="T12" fmla="*/ 5 w 11"/>
                  <a:gd name="T13" fmla="*/ 8 h 14"/>
                  <a:gd name="T14" fmla="*/ 6 w 11"/>
                  <a:gd name="T15" fmla="*/ 6 h 14"/>
                  <a:gd name="T16" fmla="*/ 7 w 11"/>
                  <a:gd name="T17" fmla="*/ 3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5 h 14"/>
                  <a:gd name="T26" fmla="*/ 7 w 11"/>
                  <a:gd name="T27" fmla="*/ 7 h 14"/>
                  <a:gd name="T28" fmla="*/ 6 w 11"/>
                  <a:gd name="T29" fmla="*/ 9 h 14"/>
                  <a:gd name="T30" fmla="*/ 5 w 11"/>
                  <a:gd name="T31" fmla="*/ 10 h 14"/>
                  <a:gd name="T32" fmla="*/ 3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0" name="Freeform 792">
                <a:extLst>
                  <a:ext uri="{FF2B5EF4-FFF2-40B4-BE49-F238E27FC236}">
                    <a16:creationId xmlns:a16="http://schemas.microsoft.com/office/drawing/2014/main" id="{6D224DA5-593D-7B15-36E5-300C7864F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3"/>
                <a:ext cx="0" cy="1"/>
              </a:xfrm>
              <a:custGeom>
                <a:avLst/>
                <a:gdLst>
                  <a:gd name="T0" fmla="*/ 3 w 9"/>
                  <a:gd name="T1" fmla="*/ 14 h 17"/>
                  <a:gd name="T2" fmla="*/ 2 w 9"/>
                  <a:gd name="T3" fmla="*/ 15 h 17"/>
                  <a:gd name="T4" fmla="*/ 0 w 9"/>
                  <a:gd name="T5" fmla="*/ 17 h 17"/>
                  <a:gd name="T6" fmla="*/ 1 w 9"/>
                  <a:gd name="T7" fmla="*/ 15 h 17"/>
                  <a:gd name="T8" fmla="*/ 2 w 9"/>
                  <a:gd name="T9" fmla="*/ 12 h 17"/>
                  <a:gd name="T10" fmla="*/ 2 w 9"/>
                  <a:gd name="T11" fmla="*/ 10 h 17"/>
                  <a:gd name="T12" fmla="*/ 3 w 9"/>
                  <a:gd name="T13" fmla="*/ 8 h 17"/>
                  <a:gd name="T14" fmla="*/ 4 w 9"/>
                  <a:gd name="T15" fmla="*/ 6 h 17"/>
                  <a:gd name="T16" fmla="*/ 5 w 9"/>
                  <a:gd name="T17" fmla="*/ 4 h 17"/>
                  <a:gd name="T18" fmla="*/ 6 w 9"/>
                  <a:gd name="T19" fmla="*/ 2 h 17"/>
                  <a:gd name="T20" fmla="*/ 9 w 9"/>
                  <a:gd name="T21" fmla="*/ 0 h 17"/>
                  <a:gd name="T22" fmla="*/ 5 w 9"/>
                  <a:gd name="T23" fmla="*/ 10 h 17"/>
                  <a:gd name="T24" fmla="*/ 3 w 9"/>
                  <a:gd name="T2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7">
                    <a:moveTo>
                      <a:pt x="3" y="14"/>
                    </a:moveTo>
                    <a:lnTo>
                      <a:pt x="2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5" y="10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1" name="Freeform 793">
                <a:extLst>
                  <a:ext uri="{FF2B5EF4-FFF2-40B4-BE49-F238E27FC236}">
                    <a16:creationId xmlns:a16="http://schemas.microsoft.com/office/drawing/2014/main" id="{2889DC6C-B198-8916-ABB8-E13139F02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2"/>
                <a:ext cx="1" cy="1"/>
              </a:xfrm>
              <a:custGeom>
                <a:avLst/>
                <a:gdLst>
                  <a:gd name="T0" fmla="*/ 0 w 8"/>
                  <a:gd name="T1" fmla="*/ 11 h 12"/>
                  <a:gd name="T2" fmla="*/ 1 w 8"/>
                  <a:gd name="T3" fmla="*/ 9 h 12"/>
                  <a:gd name="T4" fmla="*/ 2 w 8"/>
                  <a:gd name="T5" fmla="*/ 6 h 12"/>
                  <a:gd name="T6" fmla="*/ 3 w 8"/>
                  <a:gd name="T7" fmla="*/ 4 h 12"/>
                  <a:gd name="T8" fmla="*/ 5 w 8"/>
                  <a:gd name="T9" fmla="*/ 3 h 12"/>
                  <a:gd name="T10" fmla="*/ 7 w 8"/>
                  <a:gd name="T11" fmla="*/ 1 h 12"/>
                  <a:gd name="T12" fmla="*/ 8 w 8"/>
                  <a:gd name="T13" fmla="*/ 0 h 12"/>
                  <a:gd name="T14" fmla="*/ 7 w 8"/>
                  <a:gd name="T15" fmla="*/ 2 h 12"/>
                  <a:gd name="T16" fmla="*/ 6 w 8"/>
                  <a:gd name="T17" fmla="*/ 4 h 12"/>
                  <a:gd name="T18" fmla="*/ 6 w 8"/>
                  <a:gd name="T19" fmla="*/ 6 h 12"/>
                  <a:gd name="T20" fmla="*/ 5 w 8"/>
                  <a:gd name="T21" fmla="*/ 9 h 12"/>
                  <a:gd name="T22" fmla="*/ 3 w 8"/>
                  <a:gd name="T23" fmla="*/ 11 h 12"/>
                  <a:gd name="T24" fmla="*/ 2 w 8"/>
                  <a:gd name="T25" fmla="*/ 12 h 12"/>
                  <a:gd name="T26" fmla="*/ 3 w 8"/>
                  <a:gd name="T27" fmla="*/ 10 h 12"/>
                  <a:gd name="T28" fmla="*/ 3 w 8"/>
                  <a:gd name="T29" fmla="*/ 8 h 12"/>
                  <a:gd name="T30" fmla="*/ 2 w 8"/>
                  <a:gd name="T31" fmla="*/ 9 h 12"/>
                  <a:gd name="T32" fmla="*/ 0 w 8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2" name="Freeform 794">
                <a:extLst>
                  <a:ext uri="{FF2B5EF4-FFF2-40B4-BE49-F238E27FC236}">
                    <a16:creationId xmlns:a16="http://schemas.microsoft.com/office/drawing/2014/main" id="{FBCD41DF-C178-967F-4AB4-5E29FCD5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4"/>
                <a:ext cx="1" cy="1"/>
              </a:xfrm>
              <a:custGeom>
                <a:avLst/>
                <a:gdLst>
                  <a:gd name="T0" fmla="*/ 2 w 15"/>
                  <a:gd name="T1" fmla="*/ 11 h 16"/>
                  <a:gd name="T2" fmla="*/ 5 w 15"/>
                  <a:gd name="T3" fmla="*/ 9 h 16"/>
                  <a:gd name="T4" fmla="*/ 8 w 15"/>
                  <a:gd name="T5" fmla="*/ 6 h 16"/>
                  <a:gd name="T6" fmla="*/ 15 w 15"/>
                  <a:gd name="T7" fmla="*/ 0 h 16"/>
                  <a:gd name="T8" fmla="*/ 14 w 15"/>
                  <a:gd name="T9" fmla="*/ 2 h 16"/>
                  <a:gd name="T10" fmla="*/ 13 w 15"/>
                  <a:gd name="T11" fmla="*/ 5 h 16"/>
                  <a:gd name="T12" fmla="*/ 12 w 15"/>
                  <a:gd name="T13" fmla="*/ 6 h 16"/>
                  <a:gd name="T14" fmla="*/ 9 w 15"/>
                  <a:gd name="T15" fmla="*/ 7 h 16"/>
                  <a:gd name="T16" fmla="*/ 8 w 15"/>
                  <a:gd name="T17" fmla="*/ 9 h 16"/>
                  <a:gd name="T18" fmla="*/ 6 w 15"/>
                  <a:gd name="T19" fmla="*/ 10 h 16"/>
                  <a:gd name="T20" fmla="*/ 3 w 15"/>
                  <a:gd name="T21" fmla="*/ 13 h 16"/>
                  <a:gd name="T22" fmla="*/ 1 w 15"/>
                  <a:gd name="T23" fmla="*/ 14 h 16"/>
                  <a:gd name="T24" fmla="*/ 0 w 15"/>
                  <a:gd name="T25" fmla="*/ 16 h 16"/>
                  <a:gd name="T26" fmla="*/ 1 w 15"/>
                  <a:gd name="T27" fmla="*/ 14 h 16"/>
                  <a:gd name="T28" fmla="*/ 2 w 15"/>
                  <a:gd name="T2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6">
                    <a:moveTo>
                      <a:pt x="2" y="11"/>
                    </a:moveTo>
                    <a:lnTo>
                      <a:pt x="5" y="9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3" name="Freeform 795">
                <a:extLst>
                  <a:ext uri="{FF2B5EF4-FFF2-40B4-BE49-F238E27FC236}">
                    <a16:creationId xmlns:a16="http://schemas.microsoft.com/office/drawing/2014/main" id="{19BFB161-76B9-F4B5-DC48-3E897EA7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83"/>
                <a:ext cx="1" cy="1"/>
              </a:xfrm>
              <a:custGeom>
                <a:avLst/>
                <a:gdLst>
                  <a:gd name="T0" fmla="*/ 4 w 12"/>
                  <a:gd name="T1" fmla="*/ 6 h 13"/>
                  <a:gd name="T2" fmla="*/ 8 w 12"/>
                  <a:gd name="T3" fmla="*/ 2 h 13"/>
                  <a:gd name="T4" fmla="*/ 8 w 12"/>
                  <a:gd name="T5" fmla="*/ 2 h 13"/>
                  <a:gd name="T6" fmla="*/ 9 w 12"/>
                  <a:gd name="T7" fmla="*/ 1 h 13"/>
                  <a:gd name="T8" fmla="*/ 11 w 12"/>
                  <a:gd name="T9" fmla="*/ 0 h 13"/>
                  <a:gd name="T10" fmla="*/ 12 w 12"/>
                  <a:gd name="T11" fmla="*/ 0 h 13"/>
                  <a:gd name="T12" fmla="*/ 11 w 12"/>
                  <a:gd name="T13" fmla="*/ 2 h 13"/>
                  <a:gd name="T14" fmla="*/ 9 w 12"/>
                  <a:gd name="T15" fmla="*/ 5 h 13"/>
                  <a:gd name="T16" fmla="*/ 8 w 12"/>
                  <a:gd name="T17" fmla="*/ 6 h 13"/>
                  <a:gd name="T18" fmla="*/ 6 w 12"/>
                  <a:gd name="T19" fmla="*/ 8 h 13"/>
                  <a:gd name="T20" fmla="*/ 4 w 12"/>
                  <a:gd name="T21" fmla="*/ 9 h 13"/>
                  <a:gd name="T22" fmla="*/ 3 w 12"/>
                  <a:gd name="T23" fmla="*/ 10 h 13"/>
                  <a:gd name="T24" fmla="*/ 1 w 12"/>
                  <a:gd name="T25" fmla="*/ 12 h 13"/>
                  <a:gd name="T26" fmla="*/ 0 w 12"/>
                  <a:gd name="T27" fmla="*/ 13 h 13"/>
                  <a:gd name="T28" fmla="*/ 1 w 12"/>
                  <a:gd name="T29" fmla="*/ 11 h 13"/>
                  <a:gd name="T30" fmla="*/ 1 w 12"/>
                  <a:gd name="T31" fmla="*/ 9 h 13"/>
                  <a:gd name="T32" fmla="*/ 2 w 12"/>
                  <a:gd name="T33" fmla="*/ 7 h 13"/>
                  <a:gd name="T34" fmla="*/ 3 w 12"/>
                  <a:gd name="T35" fmla="*/ 5 h 13"/>
                  <a:gd name="T36" fmla="*/ 3 w 12"/>
                  <a:gd name="T37" fmla="*/ 4 h 13"/>
                  <a:gd name="T38" fmla="*/ 4 w 12"/>
                  <a:gd name="T39" fmla="*/ 2 h 13"/>
                  <a:gd name="T40" fmla="*/ 6 w 12"/>
                  <a:gd name="T41" fmla="*/ 1 h 13"/>
                  <a:gd name="T42" fmla="*/ 6 w 12"/>
                  <a:gd name="T43" fmla="*/ 1 h 13"/>
                  <a:gd name="T44" fmla="*/ 5 w 12"/>
                  <a:gd name="T45" fmla="*/ 4 h 13"/>
                  <a:gd name="T46" fmla="*/ 4 w 12"/>
                  <a:gd name="T4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3">
                    <a:moveTo>
                      <a:pt x="4" y="6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4" name="Freeform 796">
                <a:extLst>
                  <a:ext uri="{FF2B5EF4-FFF2-40B4-BE49-F238E27FC236}">
                    <a16:creationId xmlns:a16="http://schemas.microsoft.com/office/drawing/2014/main" id="{0AFDC642-52A7-A570-6D24-3CE6CF541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82"/>
                <a:ext cx="1" cy="2"/>
              </a:xfrm>
              <a:custGeom>
                <a:avLst/>
                <a:gdLst>
                  <a:gd name="T0" fmla="*/ 5 w 21"/>
                  <a:gd name="T1" fmla="*/ 9 h 26"/>
                  <a:gd name="T2" fmla="*/ 11 w 21"/>
                  <a:gd name="T3" fmla="*/ 4 h 26"/>
                  <a:gd name="T4" fmla="*/ 15 w 21"/>
                  <a:gd name="T5" fmla="*/ 0 h 26"/>
                  <a:gd name="T6" fmla="*/ 12 w 21"/>
                  <a:gd name="T7" fmla="*/ 5 h 26"/>
                  <a:gd name="T8" fmla="*/ 12 w 21"/>
                  <a:gd name="T9" fmla="*/ 7 h 26"/>
                  <a:gd name="T10" fmla="*/ 11 w 21"/>
                  <a:gd name="T11" fmla="*/ 9 h 26"/>
                  <a:gd name="T12" fmla="*/ 10 w 21"/>
                  <a:gd name="T13" fmla="*/ 12 h 26"/>
                  <a:gd name="T14" fmla="*/ 9 w 21"/>
                  <a:gd name="T15" fmla="*/ 14 h 26"/>
                  <a:gd name="T16" fmla="*/ 11 w 21"/>
                  <a:gd name="T17" fmla="*/ 12 h 26"/>
                  <a:gd name="T18" fmla="*/ 12 w 21"/>
                  <a:gd name="T19" fmla="*/ 11 h 26"/>
                  <a:gd name="T20" fmla="*/ 12 w 21"/>
                  <a:gd name="T21" fmla="*/ 13 h 26"/>
                  <a:gd name="T22" fmla="*/ 11 w 21"/>
                  <a:gd name="T23" fmla="*/ 15 h 26"/>
                  <a:gd name="T24" fmla="*/ 18 w 21"/>
                  <a:gd name="T25" fmla="*/ 10 h 26"/>
                  <a:gd name="T26" fmla="*/ 20 w 21"/>
                  <a:gd name="T27" fmla="*/ 8 h 26"/>
                  <a:gd name="T28" fmla="*/ 21 w 21"/>
                  <a:gd name="T29" fmla="*/ 7 h 26"/>
                  <a:gd name="T30" fmla="*/ 20 w 21"/>
                  <a:gd name="T31" fmla="*/ 9 h 26"/>
                  <a:gd name="T32" fmla="*/ 19 w 21"/>
                  <a:gd name="T33" fmla="*/ 11 h 26"/>
                  <a:gd name="T34" fmla="*/ 18 w 21"/>
                  <a:gd name="T35" fmla="*/ 12 h 26"/>
                  <a:gd name="T36" fmla="*/ 16 w 21"/>
                  <a:gd name="T37" fmla="*/ 14 h 26"/>
                  <a:gd name="T38" fmla="*/ 9 w 21"/>
                  <a:gd name="T39" fmla="*/ 20 h 26"/>
                  <a:gd name="T40" fmla="*/ 6 w 21"/>
                  <a:gd name="T41" fmla="*/ 23 h 26"/>
                  <a:gd name="T42" fmla="*/ 5 w 21"/>
                  <a:gd name="T43" fmla="*/ 24 h 26"/>
                  <a:gd name="T44" fmla="*/ 3 w 21"/>
                  <a:gd name="T45" fmla="*/ 26 h 26"/>
                  <a:gd name="T46" fmla="*/ 4 w 21"/>
                  <a:gd name="T47" fmla="*/ 24 h 26"/>
                  <a:gd name="T48" fmla="*/ 5 w 21"/>
                  <a:gd name="T49" fmla="*/ 21 h 26"/>
                  <a:gd name="T50" fmla="*/ 6 w 21"/>
                  <a:gd name="T51" fmla="*/ 16 h 26"/>
                  <a:gd name="T52" fmla="*/ 7 w 21"/>
                  <a:gd name="T53" fmla="*/ 14 h 26"/>
                  <a:gd name="T54" fmla="*/ 8 w 21"/>
                  <a:gd name="T55" fmla="*/ 12 h 26"/>
                  <a:gd name="T56" fmla="*/ 6 w 21"/>
                  <a:gd name="T57" fmla="*/ 13 h 26"/>
                  <a:gd name="T58" fmla="*/ 5 w 21"/>
                  <a:gd name="T59" fmla="*/ 15 h 26"/>
                  <a:gd name="T60" fmla="*/ 2 w 21"/>
                  <a:gd name="T61" fmla="*/ 19 h 26"/>
                  <a:gd name="T62" fmla="*/ 3 w 21"/>
                  <a:gd name="T63" fmla="*/ 13 h 26"/>
                  <a:gd name="T64" fmla="*/ 2 w 21"/>
                  <a:gd name="T65" fmla="*/ 15 h 26"/>
                  <a:gd name="T66" fmla="*/ 0 w 21"/>
                  <a:gd name="T67" fmla="*/ 16 h 26"/>
                  <a:gd name="T68" fmla="*/ 0 w 21"/>
                  <a:gd name="T69" fmla="*/ 15 h 26"/>
                  <a:gd name="T70" fmla="*/ 1 w 21"/>
                  <a:gd name="T71" fmla="*/ 14 h 26"/>
                  <a:gd name="T72" fmla="*/ 1 w 21"/>
                  <a:gd name="T73" fmla="*/ 13 h 26"/>
                  <a:gd name="T74" fmla="*/ 2 w 21"/>
                  <a:gd name="T75" fmla="*/ 12 h 26"/>
                  <a:gd name="T76" fmla="*/ 3 w 21"/>
                  <a:gd name="T77" fmla="*/ 11 h 26"/>
                  <a:gd name="T78" fmla="*/ 5 w 21"/>
                  <a:gd name="T79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26">
                    <a:moveTo>
                      <a:pt x="5" y="9"/>
                    </a:moveTo>
                    <a:lnTo>
                      <a:pt x="11" y="4"/>
                    </a:lnTo>
                    <a:lnTo>
                      <a:pt x="15" y="0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10" y="12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1" y="15"/>
                    </a:lnTo>
                    <a:lnTo>
                      <a:pt x="18" y="10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0" y="9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9" y="20"/>
                    </a:lnTo>
                    <a:lnTo>
                      <a:pt x="6" y="23"/>
                    </a:lnTo>
                    <a:lnTo>
                      <a:pt x="5" y="24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2" y="19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5" name="Freeform 797">
                <a:extLst>
                  <a:ext uri="{FF2B5EF4-FFF2-40B4-BE49-F238E27FC236}">
                    <a16:creationId xmlns:a16="http://schemas.microsoft.com/office/drawing/2014/main" id="{B2334F11-DB3A-8346-238A-5A243CC32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2"/>
                <a:ext cx="1" cy="1"/>
              </a:xfrm>
              <a:custGeom>
                <a:avLst/>
                <a:gdLst>
                  <a:gd name="T0" fmla="*/ 0 w 12"/>
                  <a:gd name="T1" fmla="*/ 18 h 18"/>
                  <a:gd name="T2" fmla="*/ 2 w 12"/>
                  <a:gd name="T3" fmla="*/ 13 h 18"/>
                  <a:gd name="T4" fmla="*/ 2 w 12"/>
                  <a:gd name="T5" fmla="*/ 11 h 18"/>
                  <a:gd name="T6" fmla="*/ 3 w 12"/>
                  <a:gd name="T7" fmla="*/ 9 h 18"/>
                  <a:gd name="T8" fmla="*/ 5 w 12"/>
                  <a:gd name="T9" fmla="*/ 8 h 18"/>
                  <a:gd name="T10" fmla="*/ 6 w 12"/>
                  <a:gd name="T11" fmla="*/ 6 h 18"/>
                  <a:gd name="T12" fmla="*/ 9 w 12"/>
                  <a:gd name="T13" fmla="*/ 4 h 18"/>
                  <a:gd name="T14" fmla="*/ 11 w 12"/>
                  <a:gd name="T15" fmla="*/ 2 h 18"/>
                  <a:gd name="T16" fmla="*/ 12 w 12"/>
                  <a:gd name="T17" fmla="*/ 0 h 18"/>
                  <a:gd name="T18" fmla="*/ 12 w 12"/>
                  <a:gd name="T19" fmla="*/ 3 h 18"/>
                  <a:gd name="T20" fmla="*/ 11 w 12"/>
                  <a:gd name="T21" fmla="*/ 5 h 18"/>
                  <a:gd name="T22" fmla="*/ 9 w 12"/>
                  <a:gd name="T23" fmla="*/ 6 h 18"/>
                  <a:gd name="T24" fmla="*/ 8 w 12"/>
                  <a:gd name="T25" fmla="*/ 8 h 18"/>
                  <a:gd name="T26" fmla="*/ 7 w 12"/>
                  <a:gd name="T27" fmla="*/ 10 h 18"/>
                  <a:gd name="T28" fmla="*/ 6 w 12"/>
                  <a:gd name="T29" fmla="*/ 12 h 18"/>
                  <a:gd name="T30" fmla="*/ 5 w 12"/>
                  <a:gd name="T31" fmla="*/ 14 h 18"/>
                  <a:gd name="T32" fmla="*/ 3 w 12"/>
                  <a:gd name="T33" fmla="*/ 15 h 18"/>
                  <a:gd name="T34" fmla="*/ 0 w 12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0" y="18"/>
                    </a:moveTo>
                    <a:lnTo>
                      <a:pt x="2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6" name="Freeform 798">
                <a:extLst>
                  <a:ext uri="{FF2B5EF4-FFF2-40B4-BE49-F238E27FC236}">
                    <a16:creationId xmlns:a16="http://schemas.microsoft.com/office/drawing/2014/main" id="{F1FE246C-6E62-063B-219C-20CE85C32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3"/>
                <a:ext cx="1" cy="2"/>
              </a:xfrm>
              <a:custGeom>
                <a:avLst/>
                <a:gdLst>
                  <a:gd name="T0" fmla="*/ 2 w 16"/>
                  <a:gd name="T1" fmla="*/ 10 h 17"/>
                  <a:gd name="T2" fmla="*/ 5 w 16"/>
                  <a:gd name="T3" fmla="*/ 8 h 17"/>
                  <a:gd name="T4" fmla="*/ 6 w 16"/>
                  <a:gd name="T5" fmla="*/ 6 h 17"/>
                  <a:gd name="T6" fmla="*/ 8 w 16"/>
                  <a:gd name="T7" fmla="*/ 5 h 17"/>
                  <a:gd name="T8" fmla="*/ 9 w 16"/>
                  <a:gd name="T9" fmla="*/ 4 h 17"/>
                  <a:gd name="T10" fmla="*/ 12 w 16"/>
                  <a:gd name="T11" fmla="*/ 2 h 17"/>
                  <a:gd name="T12" fmla="*/ 13 w 16"/>
                  <a:gd name="T13" fmla="*/ 1 h 17"/>
                  <a:gd name="T14" fmla="*/ 15 w 16"/>
                  <a:gd name="T15" fmla="*/ 0 h 17"/>
                  <a:gd name="T16" fmla="*/ 14 w 16"/>
                  <a:gd name="T17" fmla="*/ 1 h 17"/>
                  <a:gd name="T18" fmla="*/ 13 w 16"/>
                  <a:gd name="T19" fmla="*/ 4 h 17"/>
                  <a:gd name="T20" fmla="*/ 15 w 16"/>
                  <a:gd name="T21" fmla="*/ 2 h 17"/>
                  <a:gd name="T22" fmla="*/ 16 w 16"/>
                  <a:gd name="T23" fmla="*/ 1 h 17"/>
                  <a:gd name="T24" fmla="*/ 16 w 16"/>
                  <a:gd name="T25" fmla="*/ 3 h 17"/>
                  <a:gd name="T26" fmla="*/ 15 w 16"/>
                  <a:gd name="T27" fmla="*/ 5 h 17"/>
                  <a:gd name="T28" fmla="*/ 12 w 16"/>
                  <a:gd name="T29" fmla="*/ 8 h 17"/>
                  <a:gd name="T30" fmla="*/ 9 w 16"/>
                  <a:gd name="T31" fmla="*/ 9 h 17"/>
                  <a:gd name="T32" fmla="*/ 8 w 16"/>
                  <a:gd name="T33" fmla="*/ 11 h 17"/>
                  <a:gd name="T34" fmla="*/ 6 w 16"/>
                  <a:gd name="T35" fmla="*/ 12 h 17"/>
                  <a:gd name="T36" fmla="*/ 5 w 16"/>
                  <a:gd name="T37" fmla="*/ 13 h 17"/>
                  <a:gd name="T38" fmla="*/ 3 w 16"/>
                  <a:gd name="T39" fmla="*/ 15 h 17"/>
                  <a:gd name="T40" fmla="*/ 2 w 16"/>
                  <a:gd name="T41" fmla="*/ 17 h 17"/>
                  <a:gd name="T42" fmla="*/ 3 w 16"/>
                  <a:gd name="T43" fmla="*/ 14 h 17"/>
                  <a:gd name="T44" fmla="*/ 3 w 16"/>
                  <a:gd name="T45" fmla="*/ 12 h 17"/>
                  <a:gd name="T46" fmla="*/ 2 w 16"/>
                  <a:gd name="T47" fmla="*/ 13 h 17"/>
                  <a:gd name="T48" fmla="*/ 0 w 16"/>
                  <a:gd name="T49" fmla="*/ 15 h 17"/>
                  <a:gd name="T50" fmla="*/ 1 w 16"/>
                  <a:gd name="T51" fmla="*/ 13 h 17"/>
                  <a:gd name="T52" fmla="*/ 2 w 16"/>
                  <a:gd name="T5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7">
                    <a:moveTo>
                      <a:pt x="2" y="10"/>
                    </a:moveTo>
                    <a:lnTo>
                      <a:pt x="5" y="8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3"/>
                    </a:lnTo>
                    <a:lnTo>
                      <a:pt x="15" y="5"/>
                    </a:lnTo>
                    <a:lnTo>
                      <a:pt x="12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7" name="Freeform 799">
                <a:extLst>
                  <a:ext uri="{FF2B5EF4-FFF2-40B4-BE49-F238E27FC236}">
                    <a16:creationId xmlns:a16="http://schemas.microsoft.com/office/drawing/2014/main" id="{0EC03935-27B6-A488-5C87-66DC09251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4"/>
                <a:ext cx="1" cy="2"/>
              </a:xfrm>
              <a:custGeom>
                <a:avLst/>
                <a:gdLst>
                  <a:gd name="T0" fmla="*/ 0 w 16"/>
                  <a:gd name="T1" fmla="*/ 22 h 22"/>
                  <a:gd name="T2" fmla="*/ 1 w 16"/>
                  <a:gd name="T3" fmla="*/ 19 h 22"/>
                  <a:gd name="T4" fmla="*/ 1 w 16"/>
                  <a:gd name="T5" fmla="*/ 17 h 22"/>
                  <a:gd name="T6" fmla="*/ 3 w 16"/>
                  <a:gd name="T7" fmla="*/ 15 h 22"/>
                  <a:gd name="T8" fmla="*/ 4 w 16"/>
                  <a:gd name="T9" fmla="*/ 14 h 22"/>
                  <a:gd name="T10" fmla="*/ 6 w 16"/>
                  <a:gd name="T11" fmla="*/ 13 h 22"/>
                  <a:gd name="T12" fmla="*/ 7 w 16"/>
                  <a:gd name="T13" fmla="*/ 11 h 22"/>
                  <a:gd name="T14" fmla="*/ 8 w 16"/>
                  <a:gd name="T15" fmla="*/ 9 h 22"/>
                  <a:gd name="T16" fmla="*/ 9 w 16"/>
                  <a:gd name="T17" fmla="*/ 7 h 22"/>
                  <a:gd name="T18" fmla="*/ 10 w 16"/>
                  <a:gd name="T19" fmla="*/ 5 h 22"/>
                  <a:gd name="T20" fmla="*/ 12 w 16"/>
                  <a:gd name="T21" fmla="*/ 4 h 22"/>
                  <a:gd name="T22" fmla="*/ 16 w 16"/>
                  <a:gd name="T23" fmla="*/ 0 h 22"/>
                  <a:gd name="T24" fmla="*/ 15 w 16"/>
                  <a:gd name="T25" fmla="*/ 4 h 22"/>
                  <a:gd name="T26" fmla="*/ 15 w 16"/>
                  <a:gd name="T27" fmla="*/ 6 h 22"/>
                  <a:gd name="T28" fmla="*/ 12 w 16"/>
                  <a:gd name="T29" fmla="*/ 7 h 22"/>
                  <a:gd name="T30" fmla="*/ 10 w 16"/>
                  <a:gd name="T31" fmla="*/ 8 h 22"/>
                  <a:gd name="T32" fmla="*/ 10 w 16"/>
                  <a:gd name="T33" fmla="*/ 11 h 22"/>
                  <a:gd name="T34" fmla="*/ 9 w 16"/>
                  <a:gd name="T35" fmla="*/ 13 h 22"/>
                  <a:gd name="T36" fmla="*/ 8 w 16"/>
                  <a:gd name="T37" fmla="*/ 15 h 22"/>
                  <a:gd name="T38" fmla="*/ 8 w 16"/>
                  <a:gd name="T39" fmla="*/ 17 h 22"/>
                  <a:gd name="T40" fmla="*/ 6 w 16"/>
                  <a:gd name="T41" fmla="*/ 18 h 22"/>
                  <a:gd name="T42" fmla="*/ 5 w 16"/>
                  <a:gd name="T43" fmla="*/ 21 h 22"/>
                  <a:gd name="T44" fmla="*/ 5 w 16"/>
                  <a:gd name="T45" fmla="*/ 17 h 22"/>
                  <a:gd name="T46" fmla="*/ 6 w 16"/>
                  <a:gd name="T47" fmla="*/ 15 h 22"/>
                  <a:gd name="T48" fmla="*/ 5 w 16"/>
                  <a:gd name="T49" fmla="*/ 17 h 22"/>
                  <a:gd name="T50" fmla="*/ 3 w 16"/>
                  <a:gd name="T51" fmla="*/ 18 h 22"/>
                  <a:gd name="T52" fmla="*/ 0 w 16"/>
                  <a:gd name="T5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5" y="21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8" name="Freeform 800">
                <a:extLst>
                  <a:ext uri="{FF2B5EF4-FFF2-40B4-BE49-F238E27FC236}">
                    <a16:creationId xmlns:a16="http://schemas.microsoft.com/office/drawing/2014/main" id="{573A490F-4C91-EE4A-34C7-6D6165118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87"/>
                <a:ext cx="1" cy="1"/>
              </a:xfrm>
              <a:custGeom>
                <a:avLst/>
                <a:gdLst>
                  <a:gd name="T0" fmla="*/ 3 w 9"/>
                  <a:gd name="T1" fmla="*/ 13 h 15"/>
                  <a:gd name="T2" fmla="*/ 1 w 9"/>
                  <a:gd name="T3" fmla="*/ 14 h 15"/>
                  <a:gd name="T4" fmla="*/ 0 w 9"/>
                  <a:gd name="T5" fmla="*/ 15 h 15"/>
                  <a:gd name="T6" fmla="*/ 0 w 9"/>
                  <a:gd name="T7" fmla="*/ 13 h 15"/>
                  <a:gd name="T8" fmla="*/ 1 w 9"/>
                  <a:gd name="T9" fmla="*/ 11 h 15"/>
                  <a:gd name="T10" fmla="*/ 2 w 9"/>
                  <a:gd name="T11" fmla="*/ 10 h 15"/>
                  <a:gd name="T12" fmla="*/ 4 w 9"/>
                  <a:gd name="T13" fmla="*/ 8 h 15"/>
                  <a:gd name="T14" fmla="*/ 5 w 9"/>
                  <a:gd name="T15" fmla="*/ 6 h 15"/>
                  <a:gd name="T16" fmla="*/ 5 w 9"/>
                  <a:gd name="T17" fmla="*/ 4 h 15"/>
                  <a:gd name="T18" fmla="*/ 8 w 9"/>
                  <a:gd name="T19" fmla="*/ 3 h 15"/>
                  <a:gd name="T20" fmla="*/ 9 w 9"/>
                  <a:gd name="T21" fmla="*/ 0 h 15"/>
                  <a:gd name="T22" fmla="*/ 9 w 9"/>
                  <a:gd name="T23" fmla="*/ 3 h 15"/>
                  <a:gd name="T24" fmla="*/ 8 w 9"/>
                  <a:gd name="T25" fmla="*/ 6 h 15"/>
                  <a:gd name="T26" fmla="*/ 6 w 9"/>
                  <a:gd name="T27" fmla="*/ 8 h 15"/>
                  <a:gd name="T28" fmla="*/ 6 w 9"/>
                  <a:gd name="T29" fmla="*/ 10 h 15"/>
                  <a:gd name="T30" fmla="*/ 4 w 9"/>
                  <a:gd name="T31" fmla="*/ 11 h 15"/>
                  <a:gd name="T32" fmla="*/ 3 w 9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5">
                    <a:moveTo>
                      <a:pt x="3" y="13"/>
                    </a:moveTo>
                    <a:lnTo>
                      <a:pt x="1" y="1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59" name="Freeform 801">
                <a:extLst>
                  <a:ext uri="{FF2B5EF4-FFF2-40B4-BE49-F238E27FC236}">
                    <a16:creationId xmlns:a16="http://schemas.microsoft.com/office/drawing/2014/main" id="{1EC6F83F-675C-0837-1CE9-CBD2C66D7E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3" y="2758"/>
                <a:ext cx="35" cy="29"/>
              </a:xfrm>
              <a:custGeom>
                <a:avLst/>
                <a:gdLst>
                  <a:gd name="T0" fmla="*/ 488 w 551"/>
                  <a:gd name="T1" fmla="*/ 426 h 474"/>
                  <a:gd name="T2" fmla="*/ 466 w 551"/>
                  <a:gd name="T3" fmla="*/ 418 h 474"/>
                  <a:gd name="T4" fmla="*/ 456 w 551"/>
                  <a:gd name="T5" fmla="*/ 417 h 474"/>
                  <a:gd name="T6" fmla="*/ 429 w 551"/>
                  <a:gd name="T7" fmla="*/ 377 h 474"/>
                  <a:gd name="T8" fmla="*/ 382 w 551"/>
                  <a:gd name="T9" fmla="*/ 300 h 474"/>
                  <a:gd name="T10" fmla="*/ 372 w 551"/>
                  <a:gd name="T11" fmla="*/ 288 h 474"/>
                  <a:gd name="T12" fmla="*/ 338 w 551"/>
                  <a:gd name="T13" fmla="*/ 290 h 474"/>
                  <a:gd name="T14" fmla="*/ 284 w 551"/>
                  <a:gd name="T15" fmla="*/ 266 h 474"/>
                  <a:gd name="T16" fmla="*/ 263 w 551"/>
                  <a:gd name="T17" fmla="*/ 207 h 474"/>
                  <a:gd name="T18" fmla="*/ 205 w 551"/>
                  <a:gd name="T19" fmla="*/ 154 h 474"/>
                  <a:gd name="T20" fmla="*/ 159 w 551"/>
                  <a:gd name="T21" fmla="*/ 148 h 474"/>
                  <a:gd name="T22" fmla="*/ 99 w 551"/>
                  <a:gd name="T23" fmla="*/ 81 h 474"/>
                  <a:gd name="T24" fmla="*/ 37 w 551"/>
                  <a:gd name="T25" fmla="*/ 39 h 474"/>
                  <a:gd name="T26" fmla="*/ 47 w 551"/>
                  <a:gd name="T27" fmla="*/ 87 h 474"/>
                  <a:gd name="T28" fmla="*/ 40 w 551"/>
                  <a:gd name="T29" fmla="*/ 19 h 474"/>
                  <a:gd name="T30" fmla="*/ 75 w 551"/>
                  <a:gd name="T31" fmla="*/ 15 h 474"/>
                  <a:gd name="T32" fmla="*/ 89 w 551"/>
                  <a:gd name="T33" fmla="*/ 34 h 474"/>
                  <a:gd name="T34" fmla="*/ 115 w 551"/>
                  <a:gd name="T35" fmla="*/ 40 h 474"/>
                  <a:gd name="T36" fmla="*/ 139 w 551"/>
                  <a:gd name="T37" fmla="*/ 62 h 474"/>
                  <a:gd name="T38" fmla="*/ 150 w 551"/>
                  <a:gd name="T39" fmla="*/ 82 h 474"/>
                  <a:gd name="T40" fmla="*/ 181 w 551"/>
                  <a:gd name="T41" fmla="*/ 88 h 474"/>
                  <a:gd name="T42" fmla="*/ 203 w 551"/>
                  <a:gd name="T43" fmla="*/ 116 h 474"/>
                  <a:gd name="T44" fmla="*/ 227 w 551"/>
                  <a:gd name="T45" fmla="*/ 131 h 474"/>
                  <a:gd name="T46" fmla="*/ 253 w 551"/>
                  <a:gd name="T47" fmla="*/ 150 h 474"/>
                  <a:gd name="T48" fmla="*/ 274 w 551"/>
                  <a:gd name="T49" fmla="*/ 170 h 474"/>
                  <a:gd name="T50" fmla="*/ 282 w 551"/>
                  <a:gd name="T51" fmla="*/ 205 h 474"/>
                  <a:gd name="T52" fmla="*/ 310 w 551"/>
                  <a:gd name="T53" fmla="*/ 204 h 474"/>
                  <a:gd name="T54" fmla="*/ 339 w 551"/>
                  <a:gd name="T55" fmla="*/ 229 h 474"/>
                  <a:gd name="T56" fmla="*/ 356 w 551"/>
                  <a:gd name="T57" fmla="*/ 252 h 474"/>
                  <a:gd name="T58" fmla="*/ 379 w 551"/>
                  <a:gd name="T59" fmla="*/ 262 h 474"/>
                  <a:gd name="T60" fmla="*/ 400 w 551"/>
                  <a:gd name="T61" fmla="*/ 287 h 474"/>
                  <a:gd name="T62" fmla="*/ 426 w 551"/>
                  <a:gd name="T63" fmla="*/ 296 h 474"/>
                  <a:gd name="T64" fmla="*/ 448 w 551"/>
                  <a:gd name="T65" fmla="*/ 314 h 474"/>
                  <a:gd name="T66" fmla="*/ 470 w 551"/>
                  <a:gd name="T67" fmla="*/ 333 h 474"/>
                  <a:gd name="T68" fmla="*/ 491 w 551"/>
                  <a:gd name="T69" fmla="*/ 354 h 474"/>
                  <a:gd name="T70" fmla="*/ 511 w 551"/>
                  <a:gd name="T71" fmla="*/ 374 h 474"/>
                  <a:gd name="T72" fmla="*/ 530 w 551"/>
                  <a:gd name="T73" fmla="*/ 394 h 474"/>
                  <a:gd name="T74" fmla="*/ 524 w 551"/>
                  <a:gd name="T75" fmla="*/ 454 h 474"/>
                  <a:gd name="T76" fmla="*/ 522 w 551"/>
                  <a:gd name="T77" fmla="*/ 449 h 474"/>
                  <a:gd name="T78" fmla="*/ 521 w 551"/>
                  <a:gd name="T79" fmla="*/ 433 h 474"/>
                  <a:gd name="T80" fmla="*/ 511 w 551"/>
                  <a:gd name="T81" fmla="*/ 434 h 474"/>
                  <a:gd name="T82" fmla="*/ 482 w 551"/>
                  <a:gd name="T83" fmla="*/ 459 h 474"/>
                  <a:gd name="T84" fmla="*/ 473 w 551"/>
                  <a:gd name="T85" fmla="*/ 448 h 474"/>
                  <a:gd name="T86" fmla="*/ 444 w 551"/>
                  <a:gd name="T87" fmla="*/ 430 h 474"/>
                  <a:gd name="T88" fmla="*/ 426 w 551"/>
                  <a:gd name="T89" fmla="*/ 402 h 474"/>
                  <a:gd name="T90" fmla="*/ 400 w 551"/>
                  <a:gd name="T91" fmla="*/ 381 h 474"/>
                  <a:gd name="T92" fmla="*/ 375 w 551"/>
                  <a:gd name="T93" fmla="*/ 364 h 474"/>
                  <a:gd name="T94" fmla="*/ 345 w 551"/>
                  <a:gd name="T95" fmla="*/ 348 h 474"/>
                  <a:gd name="T96" fmla="*/ 341 w 551"/>
                  <a:gd name="T97" fmla="*/ 316 h 474"/>
                  <a:gd name="T98" fmla="*/ 309 w 551"/>
                  <a:gd name="T99" fmla="*/ 301 h 474"/>
                  <a:gd name="T100" fmla="*/ 281 w 551"/>
                  <a:gd name="T101" fmla="*/ 291 h 474"/>
                  <a:gd name="T102" fmla="*/ 257 w 551"/>
                  <a:gd name="T103" fmla="*/ 268 h 474"/>
                  <a:gd name="T104" fmla="*/ 232 w 551"/>
                  <a:gd name="T105" fmla="*/ 251 h 474"/>
                  <a:gd name="T106" fmla="*/ 215 w 551"/>
                  <a:gd name="T107" fmla="*/ 229 h 474"/>
                  <a:gd name="T108" fmla="*/ 201 w 551"/>
                  <a:gd name="T109" fmla="*/ 214 h 474"/>
                  <a:gd name="T110" fmla="*/ 177 w 551"/>
                  <a:gd name="T111" fmla="*/ 202 h 474"/>
                  <a:gd name="T112" fmla="*/ 149 w 551"/>
                  <a:gd name="T113" fmla="*/ 180 h 474"/>
                  <a:gd name="T114" fmla="*/ 129 w 551"/>
                  <a:gd name="T115" fmla="*/ 153 h 474"/>
                  <a:gd name="T116" fmla="*/ 106 w 551"/>
                  <a:gd name="T117" fmla="*/ 142 h 474"/>
                  <a:gd name="T118" fmla="*/ 84 w 551"/>
                  <a:gd name="T119" fmla="*/ 109 h 474"/>
                  <a:gd name="T120" fmla="*/ 48 w 551"/>
                  <a:gd name="T121" fmla="*/ 95 h 474"/>
                  <a:gd name="T122" fmla="*/ 24 w 551"/>
                  <a:gd name="T123" fmla="*/ 68 h 474"/>
                  <a:gd name="T124" fmla="*/ 24 w 551"/>
                  <a:gd name="T125" fmla="*/ 3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1" h="474">
                    <a:moveTo>
                      <a:pt x="507" y="405"/>
                    </a:moveTo>
                    <a:lnTo>
                      <a:pt x="506" y="406"/>
                    </a:lnTo>
                    <a:lnTo>
                      <a:pt x="506" y="407"/>
                    </a:lnTo>
                    <a:lnTo>
                      <a:pt x="505" y="408"/>
                    </a:lnTo>
                    <a:lnTo>
                      <a:pt x="505" y="409"/>
                    </a:lnTo>
                    <a:lnTo>
                      <a:pt x="507" y="408"/>
                    </a:lnTo>
                    <a:lnTo>
                      <a:pt x="508" y="406"/>
                    </a:lnTo>
                    <a:lnTo>
                      <a:pt x="507" y="412"/>
                    </a:lnTo>
                    <a:lnTo>
                      <a:pt x="510" y="408"/>
                    </a:lnTo>
                    <a:lnTo>
                      <a:pt x="511" y="406"/>
                    </a:lnTo>
                    <a:lnTo>
                      <a:pt x="513" y="405"/>
                    </a:lnTo>
                    <a:lnTo>
                      <a:pt x="512" y="407"/>
                    </a:lnTo>
                    <a:lnTo>
                      <a:pt x="511" y="409"/>
                    </a:lnTo>
                    <a:lnTo>
                      <a:pt x="510" y="414"/>
                    </a:lnTo>
                    <a:lnTo>
                      <a:pt x="509" y="417"/>
                    </a:lnTo>
                    <a:lnTo>
                      <a:pt x="508" y="419"/>
                    </a:lnTo>
                    <a:lnTo>
                      <a:pt x="510" y="417"/>
                    </a:lnTo>
                    <a:lnTo>
                      <a:pt x="511" y="416"/>
                    </a:lnTo>
                    <a:lnTo>
                      <a:pt x="514" y="413"/>
                    </a:lnTo>
                    <a:lnTo>
                      <a:pt x="521" y="407"/>
                    </a:lnTo>
                    <a:lnTo>
                      <a:pt x="523" y="405"/>
                    </a:lnTo>
                    <a:lnTo>
                      <a:pt x="524" y="404"/>
                    </a:lnTo>
                    <a:lnTo>
                      <a:pt x="525" y="402"/>
                    </a:lnTo>
                    <a:lnTo>
                      <a:pt x="526" y="400"/>
                    </a:lnTo>
                    <a:lnTo>
                      <a:pt x="525" y="401"/>
                    </a:lnTo>
                    <a:lnTo>
                      <a:pt x="523" y="403"/>
                    </a:lnTo>
                    <a:lnTo>
                      <a:pt x="516" y="408"/>
                    </a:lnTo>
                    <a:lnTo>
                      <a:pt x="517" y="406"/>
                    </a:lnTo>
                    <a:lnTo>
                      <a:pt x="517" y="404"/>
                    </a:lnTo>
                    <a:lnTo>
                      <a:pt x="516" y="405"/>
                    </a:lnTo>
                    <a:lnTo>
                      <a:pt x="514" y="407"/>
                    </a:lnTo>
                    <a:lnTo>
                      <a:pt x="515" y="405"/>
                    </a:lnTo>
                    <a:lnTo>
                      <a:pt x="516" y="402"/>
                    </a:lnTo>
                    <a:lnTo>
                      <a:pt x="517" y="400"/>
                    </a:lnTo>
                    <a:lnTo>
                      <a:pt x="517" y="398"/>
                    </a:lnTo>
                    <a:lnTo>
                      <a:pt x="520" y="393"/>
                    </a:lnTo>
                    <a:lnTo>
                      <a:pt x="516" y="397"/>
                    </a:lnTo>
                    <a:lnTo>
                      <a:pt x="510" y="402"/>
                    </a:lnTo>
                    <a:lnTo>
                      <a:pt x="508" y="404"/>
                    </a:lnTo>
                    <a:lnTo>
                      <a:pt x="507" y="405"/>
                    </a:lnTo>
                    <a:close/>
                    <a:moveTo>
                      <a:pt x="498" y="409"/>
                    </a:moveTo>
                    <a:lnTo>
                      <a:pt x="498" y="409"/>
                    </a:lnTo>
                    <a:lnTo>
                      <a:pt x="496" y="410"/>
                    </a:lnTo>
                    <a:lnTo>
                      <a:pt x="495" y="412"/>
                    </a:lnTo>
                    <a:lnTo>
                      <a:pt x="495" y="413"/>
                    </a:lnTo>
                    <a:lnTo>
                      <a:pt x="494" y="415"/>
                    </a:lnTo>
                    <a:lnTo>
                      <a:pt x="493" y="417"/>
                    </a:lnTo>
                    <a:lnTo>
                      <a:pt x="493" y="419"/>
                    </a:lnTo>
                    <a:lnTo>
                      <a:pt x="492" y="421"/>
                    </a:lnTo>
                    <a:lnTo>
                      <a:pt x="493" y="420"/>
                    </a:lnTo>
                    <a:lnTo>
                      <a:pt x="495" y="418"/>
                    </a:lnTo>
                    <a:lnTo>
                      <a:pt x="496" y="417"/>
                    </a:lnTo>
                    <a:lnTo>
                      <a:pt x="498" y="416"/>
                    </a:lnTo>
                    <a:lnTo>
                      <a:pt x="500" y="414"/>
                    </a:lnTo>
                    <a:lnTo>
                      <a:pt x="501" y="413"/>
                    </a:lnTo>
                    <a:lnTo>
                      <a:pt x="503" y="410"/>
                    </a:lnTo>
                    <a:lnTo>
                      <a:pt x="504" y="408"/>
                    </a:lnTo>
                    <a:lnTo>
                      <a:pt x="503" y="408"/>
                    </a:lnTo>
                    <a:lnTo>
                      <a:pt x="501" y="409"/>
                    </a:lnTo>
                    <a:lnTo>
                      <a:pt x="500" y="410"/>
                    </a:lnTo>
                    <a:lnTo>
                      <a:pt x="500" y="410"/>
                    </a:lnTo>
                    <a:lnTo>
                      <a:pt x="496" y="414"/>
                    </a:lnTo>
                    <a:lnTo>
                      <a:pt x="497" y="412"/>
                    </a:lnTo>
                    <a:lnTo>
                      <a:pt x="498" y="409"/>
                    </a:lnTo>
                    <a:close/>
                    <a:moveTo>
                      <a:pt x="474" y="440"/>
                    </a:moveTo>
                    <a:lnTo>
                      <a:pt x="475" y="438"/>
                    </a:lnTo>
                    <a:lnTo>
                      <a:pt x="477" y="437"/>
                    </a:lnTo>
                    <a:lnTo>
                      <a:pt x="480" y="434"/>
                    </a:lnTo>
                    <a:lnTo>
                      <a:pt x="482" y="433"/>
                    </a:lnTo>
                    <a:lnTo>
                      <a:pt x="483" y="431"/>
                    </a:lnTo>
                    <a:lnTo>
                      <a:pt x="486" y="430"/>
                    </a:lnTo>
                    <a:lnTo>
                      <a:pt x="487" y="429"/>
                    </a:lnTo>
                    <a:lnTo>
                      <a:pt x="488" y="426"/>
                    </a:lnTo>
                    <a:lnTo>
                      <a:pt x="489" y="424"/>
                    </a:lnTo>
                    <a:lnTo>
                      <a:pt x="482" y="430"/>
                    </a:lnTo>
                    <a:lnTo>
                      <a:pt x="479" y="433"/>
                    </a:lnTo>
                    <a:lnTo>
                      <a:pt x="476" y="435"/>
                    </a:lnTo>
                    <a:lnTo>
                      <a:pt x="475" y="438"/>
                    </a:lnTo>
                    <a:lnTo>
                      <a:pt x="474" y="440"/>
                    </a:lnTo>
                    <a:close/>
                    <a:moveTo>
                      <a:pt x="490" y="396"/>
                    </a:moveTo>
                    <a:lnTo>
                      <a:pt x="490" y="398"/>
                    </a:lnTo>
                    <a:lnTo>
                      <a:pt x="489" y="400"/>
                    </a:lnTo>
                    <a:lnTo>
                      <a:pt x="490" y="399"/>
                    </a:lnTo>
                    <a:lnTo>
                      <a:pt x="492" y="397"/>
                    </a:lnTo>
                    <a:lnTo>
                      <a:pt x="493" y="394"/>
                    </a:lnTo>
                    <a:lnTo>
                      <a:pt x="493" y="392"/>
                    </a:lnTo>
                    <a:lnTo>
                      <a:pt x="494" y="390"/>
                    </a:lnTo>
                    <a:lnTo>
                      <a:pt x="495" y="388"/>
                    </a:lnTo>
                    <a:lnTo>
                      <a:pt x="494" y="389"/>
                    </a:lnTo>
                    <a:lnTo>
                      <a:pt x="492" y="391"/>
                    </a:lnTo>
                    <a:lnTo>
                      <a:pt x="490" y="392"/>
                    </a:lnTo>
                    <a:lnTo>
                      <a:pt x="489" y="394"/>
                    </a:lnTo>
                    <a:lnTo>
                      <a:pt x="488" y="397"/>
                    </a:lnTo>
                    <a:lnTo>
                      <a:pt x="487" y="399"/>
                    </a:lnTo>
                    <a:lnTo>
                      <a:pt x="489" y="397"/>
                    </a:lnTo>
                    <a:lnTo>
                      <a:pt x="490" y="396"/>
                    </a:lnTo>
                    <a:close/>
                    <a:moveTo>
                      <a:pt x="482" y="418"/>
                    </a:moveTo>
                    <a:lnTo>
                      <a:pt x="486" y="408"/>
                    </a:lnTo>
                    <a:lnTo>
                      <a:pt x="483" y="410"/>
                    </a:lnTo>
                    <a:lnTo>
                      <a:pt x="482" y="412"/>
                    </a:lnTo>
                    <a:lnTo>
                      <a:pt x="481" y="414"/>
                    </a:lnTo>
                    <a:lnTo>
                      <a:pt x="480" y="416"/>
                    </a:lnTo>
                    <a:lnTo>
                      <a:pt x="479" y="418"/>
                    </a:lnTo>
                    <a:lnTo>
                      <a:pt x="479" y="420"/>
                    </a:lnTo>
                    <a:lnTo>
                      <a:pt x="478" y="423"/>
                    </a:lnTo>
                    <a:lnTo>
                      <a:pt x="477" y="425"/>
                    </a:lnTo>
                    <a:lnTo>
                      <a:pt x="479" y="423"/>
                    </a:lnTo>
                    <a:lnTo>
                      <a:pt x="480" y="422"/>
                    </a:lnTo>
                    <a:lnTo>
                      <a:pt x="482" y="418"/>
                    </a:lnTo>
                    <a:close/>
                    <a:moveTo>
                      <a:pt x="476" y="400"/>
                    </a:moveTo>
                    <a:lnTo>
                      <a:pt x="477" y="398"/>
                    </a:lnTo>
                    <a:lnTo>
                      <a:pt x="479" y="397"/>
                    </a:lnTo>
                    <a:lnTo>
                      <a:pt x="480" y="394"/>
                    </a:lnTo>
                    <a:lnTo>
                      <a:pt x="480" y="392"/>
                    </a:lnTo>
                    <a:lnTo>
                      <a:pt x="479" y="393"/>
                    </a:lnTo>
                    <a:lnTo>
                      <a:pt x="477" y="394"/>
                    </a:lnTo>
                    <a:lnTo>
                      <a:pt x="478" y="392"/>
                    </a:lnTo>
                    <a:lnTo>
                      <a:pt x="479" y="390"/>
                    </a:lnTo>
                    <a:lnTo>
                      <a:pt x="480" y="388"/>
                    </a:lnTo>
                    <a:lnTo>
                      <a:pt x="480" y="386"/>
                    </a:lnTo>
                    <a:lnTo>
                      <a:pt x="480" y="386"/>
                    </a:lnTo>
                    <a:lnTo>
                      <a:pt x="479" y="387"/>
                    </a:lnTo>
                    <a:lnTo>
                      <a:pt x="478" y="388"/>
                    </a:lnTo>
                    <a:lnTo>
                      <a:pt x="477" y="389"/>
                    </a:lnTo>
                    <a:lnTo>
                      <a:pt x="476" y="391"/>
                    </a:lnTo>
                    <a:lnTo>
                      <a:pt x="476" y="393"/>
                    </a:lnTo>
                    <a:lnTo>
                      <a:pt x="475" y="396"/>
                    </a:lnTo>
                    <a:lnTo>
                      <a:pt x="474" y="398"/>
                    </a:lnTo>
                    <a:lnTo>
                      <a:pt x="476" y="397"/>
                    </a:lnTo>
                    <a:lnTo>
                      <a:pt x="477" y="394"/>
                    </a:lnTo>
                    <a:lnTo>
                      <a:pt x="476" y="398"/>
                    </a:lnTo>
                    <a:lnTo>
                      <a:pt x="476" y="400"/>
                    </a:lnTo>
                    <a:close/>
                    <a:moveTo>
                      <a:pt x="464" y="424"/>
                    </a:moveTo>
                    <a:lnTo>
                      <a:pt x="465" y="423"/>
                    </a:lnTo>
                    <a:lnTo>
                      <a:pt x="467" y="421"/>
                    </a:lnTo>
                    <a:lnTo>
                      <a:pt x="469" y="420"/>
                    </a:lnTo>
                    <a:lnTo>
                      <a:pt x="471" y="419"/>
                    </a:lnTo>
                    <a:lnTo>
                      <a:pt x="471" y="418"/>
                    </a:lnTo>
                    <a:lnTo>
                      <a:pt x="472" y="417"/>
                    </a:lnTo>
                    <a:lnTo>
                      <a:pt x="472" y="415"/>
                    </a:lnTo>
                    <a:lnTo>
                      <a:pt x="472" y="415"/>
                    </a:lnTo>
                    <a:lnTo>
                      <a:pt x="471" y="416"/>
                    </a:lnTo>
                    <a:lnTo>
                      <a:pt x="469" y="417"/>
                    </a:lnTo>
                    <a:lnTo>
                      <a:pt x="467" y="419"/>
                    </a:lnTo>
                    <a:lnTo>
                      <a:pt x="465" y="420"/>
                    </a:lnTo>
                    <a:lnTo>
                      <a:pt x="466" y="418"/>
                    </a:lnTo>
                    <a:lnTo>
                      <a:pt x="467" y="416"/>
                    </a:lnTo>
                    <a:lnTo>
                      <a:pt x="466" y="416"/>
                    </a:lnTo>
                    <a:lnTo>
                      <a:pt x="465" y="417"/>
                    </a:lnTo>
                    <a:lnTo>
                      <a:pt x="464" y="418"/>
                    </a:lnTo>
                    <a:lnTo>
                      <a:pt x="464" y="418"/>
                    </a:lnTo>
                    <a:lnTo>
                      <a:pt x="464" y="419"/>
                    </a:lnTo>
                    <a:lnTo>
                      <a:pt x="463" y="421"/>
                    </a:lnTo>
                    <a:lnTo>
                      <a:pt x="462" y="422"/>
                    </a:lnTo>
                    <a:lnTo>
                      <a:pt x="462" y="423"/>
                    </a:lnTo>
                    <a:lnTo>
                      <a:pt x="464" y="421"/>
                    </a:lnTo>
                    <a:lnTo>
                      <a:pt x="465" y="420"/>
                    </a:lnTo>
                    <a:lnTo>
                      <a:pt x="465" y="422"/>
                    </a:lnTo>
                    <a:lnTo>
                      <a:pt x="464" y="424"/>
                    </a:lnTo>
                    <a:close/>
                    <a:moveTo>
                      <a:pt x="471" y="383"/>
                    </a:moveTo>
                    <a:lnTo>
                      <a:pt x="470" y="384"/>
                    </a:lnTo>
                    <a:lnTo>
                      <a:pt x="467" y="385"/>
                    </a:lnTo>
                    <a:lnTo>
                      <a:pt x="467" y="386"/>
                    </a:lnTo>
                    <a:lnTo>
                      <a:pt x="466" y="388"/>
                    </a:lnTo>
                    <a:lnTo>
                      <a:pt x="466" y="389"/>
                    </a:lnTo>
                    <a:lnTo>
                      <a:pt x="466" y="390"/>
                    </a:lnTo>
                    <a:lnTo>
                      <a:pt x="467" y="388"/>
                    </a:lnTo>
                    <a:lnTo>
                      <a:pt x="470" y="387"/>
                    </a:lnTo>
                    <a:lnTo>
                      <a:pt x="470" y="386"/>
                    </a:lnTo>
                    <a:lnTo>
                      <a:pt x="470" y="385"/>
                    </a:lnTo>
                    <a:lnTo>
                      <a:pt x="471" y="384"/>
                    </a:lnTo>
                    <a:lnTo>
                      <a:pt x="471" y="383"/>
                    </a:lnTo>
                    <a:lnTo>
                      <a:pt x="473" y="381"/>
                    </a:lnTo>
                    <a:lnTo>
                      <a:pt x="474" y="380"/>
                    </a:lnTo>
                    <a:lnTo>
                      <a:pt x="474" y="382"/>
                    </a:lnTo>
                    <a:lnTo>
                      <a:pt x="473" y="384"/>
                    </a:lnTo>
                    <a:lnTo>
                      <a:pt x="474" y="383"/>
                    </a:lnTo>
                    <a:lnTo>
                      <a:pt x="476" y="382"/>
                    </a:lnTo>
                    <a:lnTo>
                      <a:pt x="475" y="384"/>
                    </a:lnTo>
                    <a:lnTo>
                      <a:pt x="474" y="386"/>
                    </a:lnTo>
                    <a:lnTo>
                      <a:pt x="475" y="385"/>
                    </a:lnTo>
                    <a:lnTo>
                      <a:pt x="476" y="385"/>
                    </a:lnTo>
                    <a:lnTo>
                      <a:pt x="477" y="384"/>
                    </a:lnTo>
                    <a:lnTo>
                      <a:pt x="477" y="383"/>
                    </a:lnTo>
                    <a:lnTo>
                      <a:pt x="478" y="381"/>
                    </a:lnTo>
                    <a:lnTo>
                      <a:pt x="479" y="379"/>
                    </a:lnTo>
                    <a:lnTo>
                      <a:pt x="477" y="380"/>
                    </a:lnTo>
                    <a:lnTo>
                      <a:pt x="476" y="382"/>
                    </a:lnTo>
                    <a:lnTo>
                      <a:pt x="477" y="380"/>
                    </a:lnTo>
                    <a:lnTo>
                      <a:pt x="477" y="376"/>
                    </a:lnTo>
                    <a:lnTo>
                      <a:pt x="478" y="374"/>
                    </a:lnTo>
                    <a:lnTo>
                      <a:pt x="479" y="372"/>
                    </a:lnTo>
                    <a:lnTo>
                      <a:pt x="477" y="374"/>
                    </a:lnTo>
                    <a:lnTo>
                      <a:pt x="476" y="375"/>
                    </a:lnTo>
                    <a:lnTo>
                      <a:pt x="477" y="373"/>
                    </a:lnTo>
                    <a:lnTo>
                      <a:pt x="477" y="371"/>
                    </a:lnTo>
                    <a:lnTo>
                      <a:pt x="476" y="372"/>
                    </a:lnTo>
                    <a:lnTo>
                      <a:pt x="474" y="374"/>
                    </a:lnTo>
                    <a:lnTo>
                      <a:pt x="473" y="375"/>
                    </a:lnTo>
                    <a:lnTo>
                      <a:pt x="471" y="376"/>
                    </a:lnTo>
                    <a:lnTo>
                      <a:pt x="470" y="379"/>
                    </a:lnTo>
                    <a:lnTo>
                      <a:pt x="470" y="381"/>
                    </a:lnTo>
                    <a:lnTo>
                      <a:pt x="471" y="380"/>
                    </a:lnTo>
                    <a:lnTo>
                      <a:pt x="473" y="379"/>
                    </a:lnTo>
                    <a:lnTo>
                      <a:pt x="472" y="381"/>
                    </a:lnTo>
                    <a:lnTo>
                      <a:pt x="471" y="383"/>
                    </a:lnTo>
                    <a:close/>
                    <a:moveTo>
                      <a:pt x="458" y="412"/>
                    </a:moveTo>
                    <a:lnTo>
                      <a:pt x="458" y="409"/>
                    </a:lnTo>
                    <a:lnTo>
                      <a:pt x="459" y="407"/>
                    </a:lnTo>
                    <a:lnTo>
                      <a:pt x="459" y="408"/>
                    </a:lnTo>
                    <a:lnTo>
                      <a:pt x="458" y="408"/>
                    </a:lnTo>
                    <a:lnTo>
                      <a:pt x="457" y="409"/>
                    </a:lnTo>
                    <a:lnTo>
                      <a:pt x="456" y="410"/>
                    </a:lnTo>
                    <a:lnTo>
                      <a:pt x="455" y="413"/>
                    </a:lnTo>
                    <a:lnTo>
                      <a:pt x="455" y="415"/>
                    </a:lnTo>
                    <a:lnTo>
                      <a:pt x="456" y="414"/>
                    </a:lnTo>
                    <a:lnTo>
                      <a:pt x="458" y="412"/>
                    </a:lnTo>
                    <a:lnTo>
                      <a:pt x="457" y="415"/>
                    </a:lnTo>
                    <a:lnTo>
                      <a:pt x="456" y="417"/>
                    </a:lnTo>
                    <a:lnTo>
                      <a:pt x="458" y="415"/>
                    </a:lnTo>
                    <a:lnTo>
                      <a:pt x="459" y="414"/>
                    </a:lnTo>
                    <a:lnTo>
                      <a:pt x="461" y="413"/>
                    </a:lnTo>
                    <a:lnTo>
                      <a:pt x="462" y="410"/>
                    </a:lnTo>
                    <a:lnTo>
                      <a:pt x="463" y="408"/>
                    </a:lnTo>
                    <a:lnTo>
                      <a:pt x="464" y="406"/>
                    </a:lnTo>
                    <a:lnTo>
                      <a:pt x="465" y="404"/>
                    </a:lnTo>
                    <a:lnTo>
                      <a:pt x="465" y="402"/>
                    </a:lnTo>
                    <a:lnTo>
                      <a:pt x="465" y="402"/>
                    </a:lnTo>
                    <a:lnTo>
                      <a:pt x="464" y="403"/>
                    </a:lnTo>
                    <a:lnTo>
                      <a:pt x="463" y="404"/>
                    </a:lnTo>
                    <a:lnTo>
                      <a:pt x="462" y="405"/>
                    </a:lnTo>
                    <a:lnTo>
                      <a:pt x="462" y="407"/>
                    </a:lnTo>
                    <a:lnTo>
                      <a:pt x="461" y="409"/>
                    </a:lnTo>
                    <a:lnTo>
                      <a:pt x="459" y="410"/>
                    </a:lnTo>
                    <a:lnTo>
                      <a:pt x="458" y="412"/>
                    </a:lnTo>
                    <a:close/>
                    <a:moveTo>
                      <a:pt x="432" y="363"/>
                    </a:moveTo>
                    <a:lnTo>
                      <a:pt x="431" y="365"/>
                    </a:lnTo>
                    <a:lnTo>
                      <a:pt x="430" y="367"/>
                    </a:lnTo>
                    <a:lnTo>
                      <a:pt x="431" y="367"/>
                    </a:lnTo>
                    <a:lnTo>
                      <a:pt x="432" y="366"/>
                    </a:lnTo>
                    <a:lnTo>
                      <a:pt x="433" y="365"/>
                    </a:lnTo>
                    <a:lnTo>
                      <a:pt x="433" y="365"/>
                    </a:lnTo>
                    <a:lnTo>
                      <a:pt x="434" y="363"/>
                    </a:lnTo>
                    <a:lnTo>
                      <a:pt x="436" y="359"/>
                    </a:lnTo>
                    <a:lnTo>
                      <a:pt x="437" y="357"/>
                    </a:lnTo>
                    <a:lnTo>
                      <a:pt x="438" y="355"/>
                    </a:lnTo>
                    <a:lnTo>
                      <a:pt x="436" y="357"/>
                    </a:lnTo>
                    <a:lnTo>
                      <a:pt x="433" y="358"/>
                    </a:lnTo>
                    <a:lnTo>
                      <a:pt x="434" y="356"/>
                    </a:lnTo>
                    <a:lnTo>
                      <a:pt x="436" y="354"/>
                    </a:lnTo>
                    <a:lnTo>
                      <a:pt x="434" y="355"/>
                    </a:lnTo>
                    <a:lnTo>
                      <a:pt x="432" y="357"/>
                    </a:lnTo>
                    <a:lnTo>
                      <a:pt x="432" y="357"/>
                    </a:lnTo>
                    <a:lnTo>
                      <a:pt x="431" y="359"/>
                    </a:lnTo>
                    <a:lnTo>
                      <a:pt x="431" y="360"/>
                    </a:lnTo>
                    <a:lnTo>
                      <a:pt x="430" y="362"/>
                    </a:lnTo>
                    <a:lnTo>
                      <a:pt x="432" y="359"/>
                    </a:lnTo>
                    <a:lnTo>
                      <a:pt x="433" y="358"/>
                    </a:lnTo>
                    <a:lnTo>
                      <a:pt x="433" y="360"/>
                    </a:lnTo>
                    <a:lnTo>
                      <a:pt x="432" y="363"/>
                    </a:lnTo>
                    <a:close/>
                    <a:moveTo>
                      <a:pt x="417" y="390"/>
                    </a:moveTo>
                    <a:lnTo>
                      <a:pt x="421" y="387"/>
                    </a:lnTo>
                    <a:lnTo>
                      <a:pt x="424" y="385"/>
                    </a:lnTo>
                    <a:lnTo>
                      <a:pt x="427" y="382"/>
                    </a:lnTo>
                    <a:lnTo>
                      <a:pt x="428" y="381"/>
                    </a:lnTo>
                    <a:lnTo>
                      <a:pt x="430" y="379"/>
                    </a:lnTo>
                    <a:lnTo>
                      <a:pt x="431" y="376"/>
                    </a:lnTo>
                    <a:lnTo>
                      <a:pt x="432" y="374"/>
                    </a:lnTo>
                    <a:lnTo>
                      <a:pt x="433" y="373"/>
                    </a:lnTo>
                    <a:lnTo>
                      <a:pt x="436" y="372"/>
                    </a:lnTo>
                    <a:lnTo>
                      <a:pt x="437" y="370"/>
                    </a:lnTo>
                    <a:lnTo>
                      <a:pt x="439" y="369"/>
                    </a:lnTo>
                    <a:lnTo>
                      <a:pt x="440" y="367"/>
                    </a:lnTo>
                    <a:lnTo>
                      <a:pt x="440" y="365"/>
                    </a:lnTo>
                    <a:lnTo>
                      <a:pt x="442" y="364"/>
                    </a:lnTo>
                    <a:lnTo>
                      <a:pt x="444" y="362"/>
                    </a:lnTo>
                    <a:lnTo>
                      <a:pt x="444" y="359"/>
                    </a:lnTo>
                    <a:lnTo>
                      <a:pt x="445" y="357"/>
                    </a:lnTo>
                    <a:lnTo>
                      <a:pt x="445" y="358"/>
                    </a:lnTo>
                    <a:lnTo>
                      <a:pt x="444" y="358"/>
                    </a:lnTo>
                    <a:lnTo>
                      <a:pt x="443" y="359"/>
                    </a:lnTo>
                    <a:lnTo>
                      <a:pt x="442" y="360"/>
                    </a:lnTo>
                    <a:lnTo>
                      <a:pt x="441" y="363"/>
                    </a:lnTo>
                    <a:lnTo>
                      <a:pt x="440" y="365"/>
                    </a:lnTo>
                    <a:lnTo>
                      <a:pt x="439" y="366"/>
                    </a:lnTo>
                    <a:lnTo>
                      <a:pt x="437" y="368"/>
                    </a:lnTo>
                    <a:lnTo>
                      <a:pt x="436" y="369"/>
                    </a:lnTo>
                    <a:lnTo>
                      <a:pt x="433" y="370"/>
                    </a:lnTo>
                    <a:lnTo>
                      <a:pt x="432" y="372"/>
                    </a:lnTo>
                    <a:lnTo>
                      <a:pt x="432" y="374"/>
                    </a:lnTo>
                    <a:lnTo>
                      <a:pt x="430" y="376"/>
                    </a:lnTo>
                    <a:lnTo>
                      <a:pt x="429" y="377"/>
                    </a:lnTo>
                    <a:lnTo>
                      <a:pt x="427" y="379"/>
                    </a:lnTo>
                    <a:lnTo>
                      <a:pt x="425" y="381"/>
                    </a:lnTo>
                    <a:lnTo>
                      <a:pt x="426" y="377"/>
                    </a:lnTo>
                    <a:lnTo>
                      <a:pt x="427" y="375"/>
                    </a:lnTo>
                    <a:lnTo>
                      <a:pt x="426" y="377"/>
                    </a:lnTo>
                    <a:lnTo>
                      <a:pt x="424" y="379"/>
                    </a:lnTo>
                    <a:lnTo>
                      <a:pt x="421" y="382"/>
                    </a:lnTo>
                    <a:lnTo>
                      <a:pt x="417" y="390"/>
                    </a:lnTo>
                    <a:close/>
                    <a:moveTo>
                      <a:pt x="424" y="349"/>
                    </a:moveTo>
                    <a:lnTo>
                      <a:pt x="425" y="347"/>
                    </a:lnTo>
                    <a:lnTo>
                      <a:pt x="426" y="344"/>
                    </a:lnTo>
                    <a:lnTo>
                      <a:pt x="429" y="341"/>
                    </a:lnTo>
                    <a:lnTo>
                      <a:pt x="428" y="343"/>
                    </a:lnTo>
                    <a:lnTo>
                      <a:pt x="428" y="346"/>
                    </a:lnTo>
                    <a:lnTo>
                      <a:pt x="429" y="344"/>
                    </a:lnTo>
                    <a:lnTo>
                      <a:pt x="431" y="343"/>
                    </a:lnTo>
                    <a:lnTo>
                      <a:pt x="432" y="341"/>
                    </a:lnTo>
                    <a:lnTo>
                      <a:pt x="432" y="339"/>
                    </a:lnTo>
                    <a:lnTo>
                      <a:pt x="431" y="340"/>
                    </a:lnTo>
                    <a:lnTo>
                      <a:pt x="429" y="341"/>
                    </a:lnTo>
                    <a:lnTo>
                      <a:pt x="430" y="339"/>
                    </a:lnTo>
                    <a:lnTo>
                      <a:pt x="431" y="337"/>
                    </a:lnTo>
                    <a:lnTo>
                      <a:pt x="429" y="338"/>
                    </a:lnTo>
                    <a:lnTo>
                      <a:pt x="428" y="340"/>
                    </a:lnTo>
                    <a:lnTo>
                      <a:pt x="428" y="338"/>
                    </a:lnTo>
                    <a:lnTo>
                      <a:pt x="429" y="336"/>
                    </a:lnTo>
                    <a:lnTo>
                      <a:pt x="428" y="337"/>
                    </a:lnTo>
                    <a:lnTo>
                      <a:pt x="426" y="338"/>
                    </a:lnTo>
                    <a:lnTo>
                      <a:pt x="425" y="340"/>
                    </a:lnTo>
                    <a:lnTo>
                      <a:pt x="425" y="342"/>
                    </a:lnTo>
                    <a:lnTo>
                      <a:pt x="426" y="341"/>
                    </a:lnTo>
                    <a:lnTo>
                      <a:pt x="428" y="340"/>
                    </a:lnTo>
                    <a:lnTo>
                      <a:pt x="427" y="342"/>
                    </a:lnTo>
                    <a:lnTo>
                      <a:pt x="426" y="344"/>
                    </a:lnTo>
                    <a:lnTo>
                      <a:pt x="425" y="346"/>
                    </a:lnTo>
                    <a:lnTo>
                      <a:pt x="423" y="348"/>
                    </a:lnTo>
                    <a:lnTo>
                      <a:pt x="422" y="350"/>
                    </a:lnTo>
                    <a:lnTo>
                      <a:pt x="421" y="352"/>
                    </a:lnTo>
                    <a:lnTo>
                      <a:pt x="423" y="350"/>
                    </a:lnTo>
                    <a:lnTo>
                      <a:pt x="424" y="349"/>
                    </a:lnTo>
                    <a:close/>
                    <a:moveTo>
                      <a:pt x="404" y="340"/>
                    </a:moveTo>
                    <a:lnTo>
                      <a:pt x="405" y="338"/>
                    </a:lnTo>
                    <a:lnTo>
                      <a:pt x="406" y="336"/>
                    </a:lnTo>
                    <a:lnTo>
                      <a:pt x="407" y="334"/>
                    </a:lnTo>
                    <a:lnTo>
                      <a:pt x="409" y="333"/>
                    </a:lnTo>
                    <a:lnTo>
                      <a:pt x="410" y="331"/>
                    </a:lnTo>
                    <a:lnTo>
                      <a:pt x="410" y="329"/>
                    </a:lnTo>
                    <a:lnTo>
                      <a:pt x="412" y="327"/>
                    </a:lnTo>
                    <a:lnTo>
                      <a:pt x="413" y="325"/>
                    </a:lnTo>
                    <a:lnTo>
                      <a:pt x="414" y="323"/>
                    </a:lnTo>
                    <a:lnTo>
                      <a:pt x="415" y="321"/>
                    </a:lnTo>
                    <a:lnTo>
                      <a:pt x="414" y="322"/>
                    </a:lnTo>
                    <a:lnTo>
                      <a:pt x="412" y="324"/>
                    </a:lnTo>
                    <a:lnTo>
                      <a:pt x="411" y="326"/>
                    </a:lnTo>
                    <a:lnTo>
                      <a:pt x="410" y="329"/>
                    </a:lnTo>
                    <a:lnTo>
                      <a:pt x="409" y="330"/>
                    </a:lnTo>
                    <a:lnTo>
                      <a:pt x="407" y="332"/>
                    </a:lnTo>
                    <a:lnTo>
                      <a:pt x="406" y="334"/>
                    </a:lnTo>
                    <a:lnTo>
                      <a:pt x="406" y="336"/>
                    </a:lnTo>
                    <a:lnTo>
                      <a:pt x="404" y="337"/>
                    </a:lnTo>
                    <a:lnTo>
                      <a:pt x="401" y="338"/>
                    </a:lnTo>
                    <a:lnTo>
                      <a:pt x="401" y="340"/>
                    </a:lnTo>
                    <a:lnTo>
                      <a:pt x="400" y="342"/>
                    </a:lnTo>
                    <a:lnTo>
                      <a:pt x="401" y="341"/>
                    </a:lnTo>
                    <a:lnTo>
                      <a:pt x="404" y="340"/>
                    </a:lnTo>
                    <a:close/>
                    <a:moveTo>
                      <a:pt x="377" y="306"/>
                    </a:moveTo>
                    <a:lnTo>
                      <a:pt x="378" y="306"/>
                    </a:lnTo>
                    <a:lnTo>
                      <a:pt x="379" y="305"/>
                    </a:lnTo>
                    <a:lnTo>
                      <a:pt x="380" y="304"/>
                    </a:lnTo>
                    <a:lnTo>
                      <a:pt x="380" y="304"/>
                    </a:lnTo>
                    <a:lnTo>
                      <a:pt x="381" y="303"/>
                    </a:lnTo>
                    <a:lnTo>
                      <a:pt x="381" y="302"/>
                    </a:lnTo>
                    <a:lnTo>
                      <a:pt x="382" y="300"/>
                    </a:lnTo>
                    <a:lnTo>
                      <a:pt x="382" y="300"/>
                    </a:lnTo>
                    <a:lnTo>
                      <a:pt x="380" y="301"/>
                    </a:lnTo>
                    <a:lnTo>
                      <a:pt x="379" y="302"/>
                    </a:lnTo>
                    <a:lnTo>
                      <a:pt x="380" y="300"/>
                    </a:lnTo>
                    <a:lnTo>
                      <a:pt x="380" y="298"/>
                    </a:lnTo>
                    <a:lnTo>
                      <a:pt x="379" y="299"/>
                    </a:lnTo>
                    <a:lnTo>
                      <a:pt x="377" y="301"/>
                    </a:lnTo>
                    <a:lnTo>
                      <a:pt x="376" y="302"/>
                    </a:lnTo>
                    <a:lnTo>
                      <a:pt x="374" y="303"/>
                    </a:lnTo>
                    <a:lnTo>
                      <a:pt x="373" y="305"/>
                    </a:lnTo>
                    <a:lnTo>
                      <a:pt x="371" y="306"/>
                    </a:lnTo>
                    <a:lnTo>
                      <a:pt x="371" y="307"/>
                    </a:lnTo>
                    <a:lnTo>
                      <a:pt x="370" y="308"/>
                    </a:lnTo>
                    <a:lnTo>
                      <a:pt x="368" y="309"/>
                    </a:lnTo>
                    <a:lnTo>
                      <a:pt x="368" y="310"/>
                    </a:lnTo>
                    <a:lnTo>
                      <a:pt x="371" y="309"/>
                    </a:lnTo>
                    <a:lnTo>
                      <a:pt x="372" y="308"/>
                    </a:lnTo>
                    <a:lnTo>
                      <a:pt x="374" y="306"/>
                    </a:lnTo>
                    <a:lnTo>
                      <a:pt x="376" y="305"/>
                    </a:lnTo>
                    <a:lnTo>
                      <a:pt x="377" y="304"/>
                    </a:lnTo>
                    <a:lnTo>
                      <a:pt x="379" y="302"/>
                    </a:lnTo>
                    <a:lnTo>
                      <a:pt x="378" y="304"/>
                    </a:lnTo>
                    <a:lnTo>
                      <a:pt x="377" y="306"/>
                    </a:lnTo>
                    <a:close/>
                    <a:moveTo>
                      <a:pt x="358" y="331"/>
                    </a:moveTo>
                    <a:lnTo>
                      <a:pt x="358" y="333"/>
                    </a:lnTo>
                    <a:lnTo>
                      <a:pt x="357" y="335"/>
                    </a:lnTo>
                    <a:lnTo>
                      <a:pt x="358" y="334"/>
                    </a:lnTo>
                    <a:lnTo>
                      <a:pt x="360" y="333"/>
                    </a:lnTo>
                    <a:lnTo>
                      <a:pt x="359" y="335"/>
                    </a:lnTo>
                    <a:lnTo>
                      <a:pt x="358" y="337"/>
                    </a:lnTo>
                    <a:lnTo>
                      <a:pt x="360" y="336"/>
                    </a:lnTo>
                    <a:lnTo>
                      <a:pt x="361" y="334"/>
                    </a:lnTo>
                    <a:lnTo>
                      <a:pt x="365" y="332"/>
                    </a:lnTo>
                    <a:lnTo>
                      <a:pt x="368" y="322"/>
                    </a:lnTo>
                    <a:lnTo>
                      <a:pt x="365" y="325"/>
                    </a:lnTo>
                    <a:lnTo>
                      <a:pt x="362" y="327"/>
                    </a:lnTo>
                    <a:lnTo>
                      <a:pt x="360" y="330"/>
                    </a:lnTo>
                    <a:lnTo>
                      <a:pt x="358" y="331"/>
                    </a:lnTo>
                    <a:lnTo>
                      <a:pt x="359" y="329"/>
                    </a:lnTo>
                    <a:lnTo>
                      <a:pt x="360" y="326"/>
                    </a:lnTo>
                    <a:lnTo>
                      <a:pt x="360" y="326"/>
                    </a:lnTo>
                    <a:lnTo>
                      <a:pt x="359" y="327"/>
                    </a:lnTo>
                    <a:lnTo>
                      <a:pt x="357" y="329"/>
                    </a:lnTo>
                    <a:lnTo>
                      <a:pt x="357" y="330"/>
                    </a:lnTo>
                    <a:lnTo>
                      <a:pt x="356" y="332"/>
                    </a:lnTo>
                    <a:lnTo>
                      <a:pt x="355" y="334"/>
                    </a:lnTo>
                    <a:lnTo>
                      <a:pt x="357" y="332"/>
                    </a:lnTo>
                    <a:lnTo>
                      <a:pt x="358" y="331"/>
                    </a:lnTo>
                    <a:close/>
                    <a:moveTo>
                      <a:pt x="366" y="289"/>
                    </a:moveTo>
                    <a:lnTo>
                      <a:pt x="365" y="291"/>
                    </a:lnTo>
                    <a:lnTo>
                      <a:pt x="364" y="293"/>
                    </a:lnTo>
                    <a:lnTo>
                      <a:pt x="363" y="296"/>
                    </a:lnTo>
                    <a:lnTo>
                      <a:pt x="361" y="297"/>
                    </a:lnTo>
                    <a:lnTo>
                      <a:pt x="360" y="299"/>
                    </a:lnTo>
                    <a:lnTo>
                      <a:pt x="359" y="301"/>
                    </a:lnTo>
                    <a:lnTo>
                      <a:pt x="358" y="302"/>
                    </a:lnTo>
                    <a:lnTo>
                      <a:pt x="356" y="304"/>
                    </a:lnTo>
                    <a:lnTo>
                      <a:pt x="355" y="306"/>
                    </a:lnTo>
                    <a:lnTo>
                      <a:pt x="355" y="308"/>
                    </a:lnTo>
                    <a:lnTo>
                      <a:pt x="355" y="307"/>
                    </a:lnTo>
                    <a:lnTo>
                      <a:pt x="356" y="307"/>
                    </a:lnTo>
                    <a:lnTo>
                      <a:pt x="357" y="306"/>
                    </a:lnTo>
                    <a:lnTo>
                      <a:pt x="358" y="305"/>
                    </a:lnTo>
                    <a:lnTo>
                      <a:pt x="359" y="303"/>
                    </a:lnTo>
                    <a:lnTo>
                      <a:pt x="359" y="301"/>
                    </a:lnTo>
                    <a:lnTo>
                      <a:pt x="361" y="300"/>
                    </a:lnTo>
                    <a:lnTo>
                      <a:pt x="363" y="298"/>
                    </a:lnTo>
                    <a:lnTo>
                      <a:pt x="363" y="296"/>
                    </a:lnTo>
                    <a:lnTo>
                      <a:pt x="364" y="293"/>
                    </a:lnTo>
                    <a:lnTo>
                      <a:pt x="366" y="292"/>
                    </a:lnTo>
                    <a:lnTo>
                      <a:pt x="367" y="291"/>
                    </a:lnTo>
                    <a:lnTo>
                      <a:pt x="370" y="290"/>
                    </a:lnTo>
                    <a:lnTo>
                      <a:pt x="372" y="288"/>
                    </a:lnTo>
                    <a:lnTo>
                      <a:pt x="372" y="286"/>
                    </a:lnTo>
                    <a:lnTo>
                      <a:pt x="373" y="284"/>
                    </a:lnTo>
                    <a:lnTo>
                      <a:pt x="370" y="287"/>
                    </a:lnTo>
                    <a:lnTo>
                      <a:pt x="368" y="288"/>
                    </a:lnTo>
                    <a:lnTo>
                      <a:pt x="366" y="289"/>
                    </a:lnTo>
                    <a:lnTo>
                      <a:pt x="367" y="287"/>
                    </a:lnTo>
                    <a:lnTo>
                      <a:pt x="368" y="285"/>
                    </a:lnTo>
                    <a:lnTo>
                      <a:pt x="367" y="286"/>
                    </a:lnTo>
                    <a:lnTo>
                      <a:pt x="366" y="286"/>
                    </a:lnTo>
                    <a:lnTo>
                      <a:pt x="365" y="287"/>
                    </a:lnTo>
                    <a:lnTo>
                      <a:pt x="365" y="288"/>
                    </a:lnTo>
                    <a:lnTo>
                      <a:pt x="364" y="290"/>
                    </a:lnTo>
                    <a:lnTo>
                      <a:pt x="363" y="292"/>
                    </a:lnTo>
                    <a:lnTo>
                      <a:pt x="364" y="290"/>
                    </a:lnTo>
                    <a:lnTo>
                      <a:pt x="366" y="289"/>
                    </a:lnTo>
                    <a:close/>
                    <a:moveTo>
                      <a:pt x="349" y="298"/>
                    </a:moveTo>
                    <a:lnTo>
                      <a:pt x="351" y="296"/>
                    </a:lnTo>
                    <a:lnTo>
                      <a:pt x="354" y="295"/>
                    </a:lnTo>
                    <a:lnTo>
                      <a:pt x="354" y="292"/>
                    </a:lnTo>
                    <a:lnTo>
                      <a:pt x="355" y="290"/>
                    </a:lnTo>
                    <a:lnTo>
                      <a:pt x="354" y="291"/>
                    </a:lnTo>
                    <a:lnTo>
                      <a:pt x="351" y="292"/>
                    </a:lnTo>
                    <a:lnTo>
                      <a:pt x="353" y="290"/>
                    </a:lnTo>
                    <a:lnTo>
                      <a:pt x="354" y="288"/>
                    </a:lnTo>
                    <a:lnTo>
                      <a:pt x="355" y="286"/>
                    </a:lnTo>
                    <a:lnTo>
                      <a:pt x="356" y="284"/>
                    </a:lnTo>
                    <a:lnTo>
                      <a:pt x="355" y="285"/>
                    </a:lnTo>
                    <a:lnTo>
                      <a:pt x="354" y="285"/>
                    </a:lnTo>
                    <a:lnTo>
                      <a:pt x="353" y="286"/>
                    </a:lnTo>
                    <a:lnTo>
                      <a:pt x="351" y="287"/>
                    </a:lnTo>
                    <a:lnTo>
                      <a:pt x="350" y="289"/>
                    </a:lnTo>
                    <a:lnTo>
                      <a:pt x="350" y="291"/>
                    </a:lnTo>
                    <a:lnTo>
                      <a:pt x="349" y="293"/>
                    </a:lnTo>
                    <a:lnTo>
                      <a:pt x="348" y="296"/>
                    </a:lnTo>
                    <a:lnTo>
                      <a:pt x="350" y="295"/>
                    </a:lnTo>
                    <a:lnTo>
                      <a:pt x="351" y="292"/>
                    </a:lnTo>
                    <a:lnTo>
                      <a:pt x="350" y="296"/>
                    </a:lnTo>
                    <a:lnTo>
                      <a:pt x="349" y="298"/>
                    </a:lnTo>
                    <a:close/>
                    <a:moveTo>
                      <a:pt x="338" y="290"/>
                    </a:moveTo>
                    <a:lnTo>
                      <a:pt x="339" y="289"/>
                    </a:lnTo>
                    <a:lnTo>
                      <a:pt x="341" y="287"/>
                    </a:lnTo>
                    <a:lnTo>
                      <a:pt x="344" y="285"/>
                    </a:lnTo>
                    <a:lnTo>
                      <a:pt x="350" y="280"/>
                    </a:lnTo>
                    <a:lnTo>
                      <a:pt x="349" y="282"/>
                    </a:lnTo>
                    <a:lnTo>
                      <a:pt x="348" y="284"/>
                    </a:lnTo>
                    <a:lnTo>
                      <a:pt x="347" y="285"/>
                    </a:lnTo>
                    <a:lnTo>
                      <a:pt x="345" y="286"/>
                    </a:lnTo>
                    <a:lnTo>
                      <a:pt x="344" y="288"/>
                    </a:lnTo>
                    <a:lnTo>
                      <a:pt x="342" y="289"/>
                    </a:lnTo>
                    <a:lnTo>
                      <a:pt x="341" y="291"/>
                    </a:lnTo>
                    <a:lnTo>
                      <a:pt x="340" y="293"/>
                    </a:lnTo>
                    <a:lnTo>
                      <a:pt x="344" y="290"/>
                    </a:lnTo>
                    <a:lnTo>
                      <a:pt x="345" y="289"/>
                    </a:lnTo>
                    <a:lnTo>
                      <a:pt x="347" y="288"/>
                    </a:lnTo>
                    <a:lnTo>
                      <a:pt x="348" y="286"/>
                    </a:lnTo>
                    <a:lnTo>
                      <a:pt x="348" y="284"/>
                    </a:lnTo>
                    <a:lnTo>
                      <a:pt x="350" y="282"/>
                    </a:lnTo>
                    <a:lnTo>
                      <a:pt x="353" y="281"/>
                    </a:lnTo>
                    <a:lnTo>
                      <a:pt x="354" y="279"/>
                    </a:lnTo>
                    <a:lnTo>
                      <a:pt x="354" y="276"/>
                    </a:lnTo>
                    <a:lnTo>
                      <a:pt x="353" y="277"/>
                    </a:lnTo>
                    <a:lnTo>
                      <a:pt x="350" y="280"/>
                    </a:lnTo>
                    <a:lnTo>
                      <a:pt x="351" y="277"/>
                    </a:lnTo>
                    <a:lnTo>
                      <a:pt x="353" y="275"/>
                    </a:lnTo>
                    <a:lnTo>
                      <a:pt x="350" y="276"/>
                    </a:lnTo>
                    <a:lnTo>
                      <a:pt x="349" y="277"/>
                    </a:lnTo>
                    <a:lnTo>
                      <a:pt x="346" y="281"/>
                    </a:lnTo>
                    <a:lnTo>
                      <a:pt x="344" y="282"/>
                    </a:lnTo>
                    <a:lnTo>
                      <a:pt x="342" y="283"/>
                    </a:lnTo>
                    <a:lnTo>
                      <a:pt x="341" y="285"/>
                    </a:lnTo>
                    <a:lnTo>
                      <a:pt x="339" y="286"/>
                    </a:lnTo>
                    <a:lnTo>
                      <a:pt x="338" y="288"/>
                    </a:lnTo>
                    <a:lnTo>
                      <a:pt x="338" y="290"/>
                    </a:lnTo>
                    <a:close/>
                    <a:moveTo>
                      <a:pt x="342" y="269"/>
                    </a:moveTo>
                    <a:lnTo>
                      <a:pt x="341" y="272"/>
                    </a:lnTo>
                    <a:lnTo>
                      <a:pt x="340" y="274"/>
                    </a:lnTo>
                    <a:lnTo>
                      <a:pt x="341" y="272"/>
                    </a:lnTo>
                    <a:lnTo>
                      <a:pt x="343" y="271"/>
                    </a:lnTo>
                    <a:lnTo>
                      <a:pt x="342" y="273"/>
                    </a:lnTo>
                    <a:lnTo>
                      <a:pt x="341" y="275"/>
                    </a:lnTo>
                    <a:lnTo>
                      <a:pt x="343" y="274"/>
                    </a:lnTo>
                    <a:lnTo>
                      <a:pt x="344" y="273"/>
                    </a:lnTo>
                    <a:lnTo>
                      <a:pt x="344" y="275"/>
                    </a:lnTo>
                    <a:lnTo>
                      <a:pt x="343" y="277"/>
                    </a:lnTo>
                    <a:lnTo>
                      <a:pt x="344" y="275"/>
                    </a:lnTo>
                    <a:lnTo>
                      <a:pt x="346" y="274"/>
                    </a:lnTo>
                    <a:lnTo>
                      <a:pt x="345" y="276"/>
                    </a:lnTo>
                    <a:lnTo>
                      <a:pt x="344" y="279"/>
                    </a:lnTo>
                    <a:lnTo>
                      <a:pt x="346" y="277"/>
                    </a:lnTo>
                    <a:lnTo>
                      <a:pt x="347" y="276"/>
                    </a:lnTo>
                    <a:lnTo>
                      <a:pt x="348" y="273"/>
                    </a:lnTo>
                    <a:lnTo>
                      <a:pt x="349" y="272"/>
                    </a:lnTo>
                    <a:lnTo>
                      <a:pt x="347" y="273"/>
                    </a:lnTo>
                    <a:lnTo>
                      <a:pt x="346" y="274"/>
                    </a:lnTo>
                    <a:lnTo>
                      <a:pt x="347" y="272"/>
                    </a:lnTo>
                    <a:lnTo>
                      <a:pt x="348" y="270"/>
                    </a:lnTo>
                    <a:lnTo>
                      <a:pt x="346" y="271"/>
                    </a:lnTo>
                    <a:lnTo>
                      <a:pt x="344" y="273"/>
                    </a:lnTo>
                    <a:lnTo>
                      <a:pt x="345" y="271"/>
                    </a:lnTo>
                    <a:lnTo>
                      <a:pt x="346" y="268"/>
                    </a:lnTo>
                    <a:lnTo>
                      <a:pt x="347" y="266"/>
                    </a:lnTo>
                    <a:lnTo>
                      <a:pt x="348" y="264"/>
                    </a:lnTo>
                    <a:lnTo>
                      <a:pt x="346" y="266"/>
                    </a:lnTo>
                    <a:lnTo>
                      <a:pt x="345" y="267"/>
                    </a:lnTo>
                    <a:lnTo>
                      <a:pt x="343" y="268"/>
                    </a:lnTo>
                    <a:lnTo>
                      <a:pt x="342" y="269"/>
                    </a:lnTo>
                    <a:close/>
                    <a:moveTo>
                      <a:pt x="318" y="276"/>
                    </a:moveTo>
                    <a:lnTo>
                      <a:pt x="320" y="275"/>
                    </a:lnTo>
                    <a:lnTo>
                      <a:pt x="322" y="273"/>
                    </a:lnTo>
                    <a:lnTo>
                      <a:pt x="323" y="271"/>
                    </a:lnTo>
                    <a:lnTo>
                      <a:pt x="324" y="269"/>
                    </a:lnTo>
                    <a:lnTo>
                      <a:pt x="325" y="267"/>
                    </a:lnTo>
                    <a:lnTo>
                      <a:pt x="326" y="265"/>
                    </a:lnTo>
                    <a:lnTo>
                      <a:pt x="327" y="264"/>
                    </a:lnTo>
                    <a:lnTo>
                      <a:pt x="329" y="263"/>
                    </a:lnTo>
                    <a:lnTo>
                      <a:pt x="330" y="260"/>
                    </a:lnTo>
                    <a:lnTo>
                      <a:pt x="330" y="258"/>
                    </a:lnTo>
                    <a:lnTo>
                      <a:pt x="329" y="259"/>
                    </a:lnTo>
                    <a:lnTo>
                      <a:pt x="327" y="260"/>
                    </a:lnTo>
                    <a:lnTo>
                      <a:pt x="326" y="263"/>
                    </a:lnTo>
                    <a:lnTo>
                      <a:pt x="326" y="265"/>
                    </a:lnTo>
                    <a:lnTo>
                      <a:pt x="324" y="267"/>
                    </a:lnTo>
                    <a:lnTo>
                      <a:pt x="322" y="268"/>
                    </a:lnTo>
                    <a:lnTo>
                      <a:pt x="321" y="269"/>
                    </a:lnTo>
                    <a:lnTo>
                      <a:pt x="318" y="270"/>
                    </a:lnTo>
                    <a:lnTo>
                      <a:pt x="317" y="272"/>
                    </a:lnTo>
                    <a:lnTo>
                      <a:pt x="316" y="275"/>
                    </a:lnTo>
                    <a:lnTo>
                      <a:pt x="315" y="280"/>
                    </a:lnTo>
                    <a:lnTo>
                      <a:pt x="318" y="276"/>
                    </a:lnTo>
                    <a:close/>
                    <a:moveTo>
                      <a:pt x="284" y="266"/>
                    </a:moveTo>
                    <a:lnTo>
                      <a:pt x="285" y="264"/>
                    </a:lnTo>
                    <a:lnTo>
                      <a:pt x="287" y="262"/>
                    </a:lnTo>
                    <a:lnTo>
                      <a:pt x="288" y="259"/>
                    </a:lnTo>
                    <a:lnTo>
                      <a:pt x="289" y="257"/>
                    </a:lnTo>
                    <a:lnTo>
                      <a:pt x="287" y="258"/>
                    </a:lnTo>
                    <a:lnTo>
                      <a:pt x="285" y="260"/>
                    </a:lnTo>
                    <a:lnTo>
                      <a:pt x="284" y="263"/>
                    </a:lnTo>
                    <a:lnTo>
                      <a:pt x="283" y="265"/>
                    </a:lnTo>
                    <a:lnTo>
                      <a:pt x="281" y="266"/>
                    </a:lnTo>
                    <a:lnTo>
                      <a:pt x="280" y="267"/>
                    </a:lnTo>
                    <a:lnTo>
                      <a:pt x="279" y="269"/>
                    </a:lnTo>
                    <a:lnTo>
                      <a:pt x="278" y="271"/>
                    </a:lnTo>
                    <a:lnTo>
                      <a:pt x="279" y="270"/>
                    </a:lnTo>
                    <a:lnTo>
                      <a:pt x="281" y="269"/>
                    </a:lnTo>
                    <a:lnTo>
                      <a:pt x="283" y="267"/>
                    </a:lnTo>
                    <a:lnTo>
                      <a:pt x="284" y="266"/>
                    </a:lnTo>
                    <a:close/>
                    <a:moveTo>
                      <a:pt x="266" y="226"/>
                    </a:moveTo>
                    <a:lnTo>
                      <a:pt x="267" y="224"/>
                    </a:lnTo>
                    <a:lnTo>
                      <a:pt x="268" y="222"/>
                    </a:lnTo>
                    <a:lnTo>
                      <a:pt x="266" y="223"/>
                    </a:lnTo>
                    <a:lnTo>
                      <a:pt x="264" y="225"/>
                    </a:lnTo>
                    <a:lnTo>
                      <a:pt x="265" y="223"/>
                    </a:lnTo>
                    <a:lnTo>
                      <a:pt x="266" y="220"/>
                    </a:lnTo>
                    <a:lnTo>
                      <a:pt x="265" y="222"/>
                    </a:lnTo>
                    <a:lnTo>
                      <a:pt x="263" y="223"/>
                    </a:lnTo>
                    <a:lnTo>
                      <a:pt x="262" y="225"/>
                    </a:lnTo>
                    <a:lnTo>
                      <a:pt x="261" y="227"/>
                    </a:lnTo>
                    <a:lnTo>
                      <a:pt x="260" y="230"/>
                    </a:lnTo>
                    <a:lnTo>
                      <a:pt x="259" y="232"/>
                    </a:lnTo>
                    <a:lnTo>
                      <a:pt x="261" y="231"/>
                    </a:lnTo>
                    <a:lnTo>
                      <a:pt x="263" y="230"/>
                    </a:lnTo>
                    <a:lnTo>
                      <a:pt x="264" y="227"/>
                    </a:lnTo>
                    <a:lnTo>
                      <a:pt x="266" y="226"/>
                    </a:lnTo>
                    <a:close/>
                    <a:moveTo>
                      <a:pt x="259" y="213"/>
                    </a:moveTo>
                    <a:lnTo>
                      <a:pt x="258" y="214"/>
                    </a:lnTo>
                    <a:lnTo>
                      <a:pt x="256" y="215"/>
                    </a:lnTo>
                    <a:lnTo>
                      <a:pt x="254" y="216"/>
                    </a:lnTo>
                    <a:lnTo>
                      <a:pt x="253" y="218"/>
                    </a:lnTo>
                    <a:lnTo>
                      <a:pt x="251" y="218"/>
                    </a:lnTo>
                    <a:lnTo>
                      <a:pt x="251" y="220"/>
                    </a:lnTo>
                    <a:lnTo>
                      <a:pt x="250" y="221"/>
                    </a:lnTo>
                    <a:lnTo>
                      <a:pt x="250" y="222"/>
                    </a:lnTo>
                    <a:lnTo>
                      <a:pt x="251" y="221"/>
                    </a:lnTo>
                    <a:lnTo>
                      <a:pt x="254" y="219"/>
                    </a:lnTo>
                    <a:lnTo>
                      <a:pt x="256" y="218"/>
                    </a:lnTo>
                    <a:lnTo>
                      <a:pt x="257" y="217"/>
                    </a:lnTo>
                    <a:lnTo>
                      <a:pt x="255" y="221"/>
                    </a:lnTo>
                    <a:lnTo>
                      <a:pt x="257" y="220"/>
                    </a:lnTo>
                    <a:lnTo>
                      <a:pt x="259" y="218"/>
                    </a:lnTo>
                    <a:lnTo>
                      <a:pt x="260" y="216"/>
                    </a:lnTo>
                    <a:lnTo>
                      <a:pt x="260" y="214"/>
                    </a:lnTo>
                    <a:lnTo>
                      <a:pt x="262" y="213"/>
                    </a:lnTo>
                    <a:lnTo>
                      <a:pt x="264" y="212"/>
                    </a:lnTo>
                    <a:lnTo>
                      <a:pt x="265" y="209"/>
                    </a:lnTo>
                    <a:lnTo>
                      <a:pt x="267" y="208"/>
                    </a:lnTo>
                    <a:lnTo>
                      <a:pt x="266" y="210"/>
                    </a:lnTo>
                    <a:lnTo>
                      <a:pt x="265" y="213"/>
                    </a:lnTo>
                    <a:lnTo>
                      <a:pt x="267" y="212"/>
                    </a:lnTo>
                    <a:lnTo>
                      <a:pt x="268" y="210"/>
                    </a:lnTo>
                    <a:lnTo>
                      <a:pt x="268" y="213"/>
                    </a:lnTo>
                    <a:lnTo>
                      <a:pt x="267" y="215"/>
                    </a:lnTo>
                    <a:lnTo>
                      <a:pt x="265" y="216"/>
                    </a:lnTo>
                    <a:lnTo>
                      <a:pt x="263" y="217"/>
                    </a:lnTo>
                    <a:lnTo>
                      <a:pt x="262" y="219"/>
                    </a:lnTo>
                    <a:lnTo>
                      <a:pt x="262" y="221"/>
                    </a:lnTo>
                    <a:lnTo>
                      <a:pt x="268" y="216"/>
                    </a:lnTo>
                    <a:lnTo>
                      <a:pt x="271" y="215"/>
                    </a:lnTo>
                    <a:lnTo>
                      <a:pt x="272" y="214"/>
                    </a:lnTo>
                    <a:lnTo>
                      <a:pt x="273" y="212"/>
                    </a:lnTo>
                    <a:lnTo>
                      <a:pt x="274" y="209"/>
                    </a:lnTo>
                    <a:lnTo>
                      <a:pt x="272" y="210"/>
                    </a:lnTo>
                    <a:lnTo>
                      <a:pt x="271" y="212"/>
                    </a:lnTo>
                    <a:lnTo>
                      <a:pt x="272" y="209"/>
                    </a:lnTo>
                    <a:lnTo>
                      <a:pt x="273" y="207"/>
                    </a:lnTo>
                    <a:lnTo>
                      <a:pt x="271" y="209"/>
                    </a:lnTo>
                    <a:lnTo>
                      <a:pt x="268" y="210"/>
                    </a:lnTo>
                    <a:lnTo>
                      <a:pt x="270" y="208"/>
                    </a:lnTo>
                    <a:lnTo>
                      <a:pt x="271" y="206"/>
                    </a:lnTo>
                    <a:lnTo>
                      <a:pt x="270" y="207"/>
                    </a:lnTo>
                    <a:lnTo>
                      <a:pt x="267" y="208"/>
                    </a:lnTo>
                    <a:lnTo>
                      <a:pt x="268" y="206"/>
                    </a:lnTo>
                    <a:lnTo>
                      <a:pt x="270" y="204"/>
                    </a:lnTo>
                    <a:lnTo>
                      <a:pt x="267" y="205"/>
                    </a:lnTo>
                    <a:lnTo>
                      <a:pt x="266" y="207"/>
                    </a:lnTo>
                    <a:lnTo>
                      <a:pt x="266" y="205"/>
                    </a:lnTo>
                    <a:lnTo>
                      <a:pt x="267" y="203"/>
                    </a:lnTo>
                    <a:lnTo>
                      <a:pt x="266" y="204"/>
                    </a:lnTo>
                    <a:lnTo>
                      <a:pt x="264" y="205"/>
                    </a:lnTo>
                    <a:lnTo>
                      <a:pt x="263" y="207"/>
                    </a:lnTo>
                    <a:lnTo>
                      <a:pt x="262" y="209"/>
                    </a:lnTo>
                    <a:lnTo>
                      <a:pt x="261" y="212"/>
                    </a:lnTo>
                    <a:lnTo>
                      <a:pt x="260" y="214"/>
                    </a:lnTo>
                    <a:lnTo>
                      <a:pt x="259" y="215"/>
                    </a:lnTo>
                    <a:lnTo>
                      <a:pt x="257" y="217"/>
                    </a:lnTo>
                    <a:lnTo>
                      <a:pt x="258" y="215"/>
                    </a:lnTo>
                    <a:lnTo>
                      <a:pt x="259" y="213"/>
                    </a:lnTo>
                    <a:close/>
                    <a:moveTo>
                      <a:pt x="251" y="185"/>
                    </a:moveTo>
                    <a:lnTo>
                      <a:pt x="253" y="183"/>
                    </a:lnTo>
                    <a:lnTo>
                      <a:pt x="255" y="182"/>
                    </a:lnTo>
                    <a:lnTo>
                      <a:pt x="257" y="181"/>
                    </a:lnTo>
                    <a:lnTo>
                      <a:pt x="258" y="180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57" y="177"/>
                    </a:lnTo>
                    <a:lnTo>
                      <a:pt x="255" y="179"/>
                    </a:lnTo>
                    <a:lnTo>
                      <a:pt x="254" y="181"/>
                    </a:lnTo>
                    <a:lnTo>
                      <a:pt x="255" y="179"/>
                    </a:lnTo>
                    <a:lnTo>
                      <a:pt x="256" y="175"/>
                    </a:lnTo>
                    <a:lnTo>
                      <a:pt x="254" y="177"/>
                    </a:lnTo>
                    <a:lnTo>
                      <a:pt x="251" y="179"/>
                    </a:lnTo>
                    <a:lnTo>
                      <a:pt x="250" y="181"/>
                    </a:lnTo>
                    <a:lnTo>
                      <a:pt x="249" y="183"/>
                    </a:lnTo>
                    <a:lnTo>
                      <a:pt x="250" y="183"/>
                    </a:lnTo>
                    <a:lnTo>
                      <a:pt x="251" y="182"/>
                    </a:lnTo>
                    <a:lnTo>
                      <a:pt x="253" y="181"/>
                    </a:lnTo>
                    <a:lnTo>
                      <a:pt x="254" y="181"/>
                    </a:lnTo>
                    <a:lnTo>
                      <a:pt x="253" y="182"/>
                    </a:lnTo>
                    <a:lnTo>
                      <a:pt x="251" y="185"/>
                    </a:lnTo>
                    <a:lnTo>
                      <a:pt x="249" y="186"/>
                    </a:lnTo>
                    <a:lnTo>
                      <a:pt x="248" y="187"/>
                    </a:lnTo>
                    <a:lnTo>
                      <a:pt x="247" y="188"/>
                    </a:lnTo>
                    <a:lnTo>
                      <a:pt x="247" y="189"/>
                    </a:lnTo>
                    <a:lnTo>
                      <a:pt x="246" y="190"/>
                    </a:lnTo>
                    <a:lnTo>
                      <a:pt x="246" y="191"/>
                    </a:lnTo>
                    <a:lnTo>
                      <a:pt x="247" y="190"/>
                    </a:lnTo>
                    <a:lnTo>
                      <a:pt x="249" y="189"/>
                    </a:lnTo>
                    <a:lnTo>
                      <a:pt x="250" y="187"/>
                    </a:lnTo>
                    <a:lnTo>
                      <a:pt x="251" y="185"/>
                    </a:lnTo>
                    <a:close/>
                    <a:moveTo>
                      <a:pt x="229" y="192"/>
                    </a:moveTo>
                    <a:lnTo>
                      <a:pt x="230" y="190"/>
                    </a:lnTo>
                    <a:lnTo>
                      <a:pt x="231" y="188"/>
                    </a:lnTo>
                    <a:lnTo>
                      <a:pt x="233" y="187"/>
                    </a:lnTo>
                    <a:lnTo>
                      <a:pt x="234" y="186"/>
                    </a:lnTo>
                    <a:lnTo>
                      <a:pt x="235" y="184"/>
                    </a:lnTo>
                    <a:lnTo>
                      <a:pt x="237" y="182"/>
                    </a:lnTo>
                    <a:lnTo>
                      <a:pt x="239" y="180"/>
                    </a:lnTo>
                    <a:lnTo>
                      <a:pt x="241" y="179"/>
                    </a:lnTo>
                    <a:lnTo>
                      <a:pt x="242" y="176"/>
                    </a:lnTo>
                    <a:lnTo>
                      <a:pt x="242" y="174"/>
                    </a:lnTo>
                    <a:lnTo>
                      <a:pt x="241" y="175"/>
                    </a:lnTo>
                    <a:lnTo>
                      <a:pt x="239" y="177"/>
                    </a:lnTo>
                    <a:lnTo>
                      <a:pt x="238" y="180"/>
                    </a:lnTo>
                    <a:lnTo>
                      <a:pt x="237" y="182"/>
                    </a:lnTo>
                    <a:lnTo>
                      <a:pt x="235" y="183"/>
                    </a:lnTo>
                    <a:lnTo>
                      <a:pt x="233" y="184"/>
                    </a:lnTo>
                    <a:lnTo>
                      <a:pt x="232" y="186"/>
                    </a:lnTo>
                    <a:lnTo>
                      <a:pt x="231" y="188"/>
                    </a:lnTo>
                    <a:lnTo>
                      <a:pt x="230" y="189"/>
                    </a:lnTo>
                    <a:lnTo>
                      <a:pt x="228" y="191"/>
                    </a:lnTo>
                    <a:lnTo>
                      <a:pt x="227" y="193"/>
                    </a:lnTo>
                    <a:lnTo>
                      <a:pt x="226" y="196"/>
                    </a:lnTo>
                    <a:lnTo>
                      <a:pt x="228" y="193"/>
                    </a:lnTo>
                    <a:lnTo>
                      <a:pt x="229" y="192"/>
                    </a:lnTo>
                    <a:close/>
                    <a:moveTo>
                      <a:pt x="207" y="154"/>
                    </a:moveTo>
                    <a:lnTo>
                      <a:pt x="207" y="153"/>
                    </a:lnTo>
                    <a:lnTo>
                      <a:pt x="208" y="152"/>
                    </a:lnTo>
                    <a:lnTo>
                      <a:pt x="209" y="150"/>
                    </a:lnTo>
                    <a:lnTo>
                      <a:pt x="209" y="150"/>
                    </a:lnTo>
                    <a:lnTo>
                      <a:pt x="207" y="151"/>
                    </a:lnTo>
                    <a:lnTo>
                      <a:pt x="206" y="152"/>
                    </a:lnTo>
                    <a:lnTo>
                      <a:pt x="205" y="154"/>
                    </a:lnTo>
                    <a:lnTo>
                      <a:pt x="204" y="156"/>
                    </a:lnTo>
                    <a:lnTo>
                      <a:pt x="201" y="157"/>
                    </a:lnTo>
                    <a:lnTo>
                      <a:pt x="200" y="159"/>
                    </a:lnTo>
                    <a:lnTo>
                      <a:pt x="198" y="160"/>
                    </a:lnTo>
                    <a:lnTo>
                      <a:pt x="196" y="162"/>
                    </a:lnTo>
                    <a:lnTo>
                      <a:pt x="195" y="164"/>
                    </a:lnTo>
                    <a:lnTo>
                      <a:pt x="194" y="166"/>
                    </a:lnTo>
                    <a:lnTo>
                      <a:pt x="198" y="164"/>
                    </a:lnTo>
                    <a:lnTo>
                      <a:pt x="199" y="162"/>
                    </a:lnTo>
                    <a:lnTo>
                      <a:pt x="201" y="160"/>
                    </a:lnTo>
                    <a:lnTo>
                      <a:pt x="200" y="163"/>
                    </a:lnTo>
                    <a:lnTo>
                      <a:pt x="199" y="165"/>
                    </a:lnTo>
                    <a:lnTo>
                      <a:pt x="201" y="164"/>
                    </a:lnTo>
                    <a:lnTo>
                      <a:pt x="203" y="163"/>
                    </a:lnTo>
                    <a:lnTo>
                      <a:pt x="204" y="160"/>
                    </a:lnTo>
                    <a:lnTo>
                      <a:pt x="205" y="158"/>
                    </a:lnTo>
                    <a:lnTo>
                      <a:pt x="204" y="159"/>
                    </a:lnTo>
                    <a:lnTo>
                      <a:pt x="201" y="160"/>
                    </a:lnTo>
                    <a:lnTo>
                      <a:pt x="203" y="158"/>
                    </a:lnTo>
                    <a:lnTo>
                      <a:pt x="204" y="156"/>
                    </a:lnTo>
                    <a:lnTo>
                      <a:pt x="205" y="155"/>
                    </a:lnTo>
                    <a:lnTo>
                      <a:pt x="207" y="154"/>
                    </a:lnTo>
                    <a:close/>
                    <a:moveTo>
                      <a:pt x="180" y="110"/>
                    </a:moveTo>
                    <a:lnTo>
                      <a:pt x="179" y="113"/>
                    </a:lnTo>
                    <a:lnTo>
                      <a:pt x="178" y="115"/>
                    </a:lnTo>
                    <a:lnTo>
                      <a:pt x="179" y="114"/>
                    </a:lnTo>
                    <a:lnTo>
                      <a:pt x="180" y="114"/>
                    </a:lnTo>
                    <a:lnTo>
                      <a:pt x="181" y="113"/>
                    </a:lnTo>
                    <a:lnTo>
                      <a:pt x="181" y="112"/>
                    </a:lnTo>
                    <a:lnTo>
                      <a:pt x="182" y="109"/>
                    </a:lnTo>
                    <a:lnTo>
                      <a:pt x="183" y="107"/>
                    </a:lnTo>
                    <a:lnTo>
                      <a:pt x="184" y="105"/>
                    </a:lnTo>
                    <a:lnTo>
                      <a:pt x="185" y="103"/>
                    </a:lnTo>
                    <a:lnTo>
                      <a:pt x="184" y="104"/>
                    </a:lnTo>
                    <a:lnTo>
                      <a:pt x="182" y="106"/>
                    </a:lnTo>
                    <a:lnTo>
                      <a:pt x="183" y="104"/>
                    </a:lnTo>
                    <a:lnTo>
                      <a:pt x="184" y="102"/>
                    </a:lnTo>
                    <a:lnTo>
                      <a:pt x="182" y="103"/>
                    </a:lnTo>
                    <a:lnTo>
                      <a:pt x="181" y="104"/>
                    </a:lnTo>
                    <a:lnTo>
                      <a:pt x="180" y="105"/>
                    </a:lnTo>
                    <a:lnTo>
                      <a:pt x="179" y="106"/>
                    </a:lnTo>
                    <a:lnTo>
                      <a:pt x="179" y="107"/>
                    </a:lnTo>
                    <a:lnTo>
                      <a:pt x="179" y="108"/>
                    </a:lnTo>
                    <a:lnTo>
                      <a:pt x="180" y="107"/>
                    </a:lnTo>
                    <a:lnTo>
                      <a:pt x="182" y="106"/>
                    </a:lnTo>
                    <a:lnTo>
                      <a:pt x="181" y="108"/>
                    </a:lnTo>
                    <a:lnTo>
                      <a:pt x="180" y="110"/>
                    </a:lnTo>
                    <a:close/>
                    <a:moveTo>
                      <a:pt x="149" y="160"/>
                    </a:moveTo>
                    <a:lnTo>
                      <a:pt x="148" y="163"/>
                    </a:lnTo>
                    <a:lnTo>
                      <a:pt x="147" y="165"/>
                    </a:lnTo>
                    <a:lnTo>
                      <a:pt x="149" y="164"/>
                    </a:lnTo>
                    <a:lnTo>
                      <a:pt x="150" y="162"/>
                    </a:lnTo>
                    <a:lnTo>
                      <a:pt x="149" y="164"/>
                    </a:lnTo>
                    <a:lnTo>
                      <a:pt x="148" y="166"/>
                    </a:lnTo>
                    <a:lnTo>
                      <a:pt x="150" y="165"/>
                    </a:lnTo>
                    <a:lnTo>
                      <a:pt x="152" y="164"/>
                    </a:lnTo>
                    <a:lnTo>
                      <a:pt x="154" y="162"/>
                    </a:lnTo>
                    <a:lnTo>
                      <a:pt x="155" y="159"/>
                    </a:lnTo>
                    <a:lnTo>
                      <a:pt x="152" y="160"/>
                    </a:lnTo>
                    <a:lnTo>
                      <a:pt x="150" y="162"/>
                    </a:lnTo>
                    <a:lnTo>
                      <a:pt x="151" y="160"/>
                    </a:lnTo>
                    <a:lnTo>
                      <a:pt x="152" y="157"/>
                    </a:lnTo>
                    <a:lnTo>
                      <a:pt x="154" y="155"/>
                    </a:lnTo>
                    <a:lnTo>
                      <a:pt x="155" y="153"/>
                    </a:lnTo>
                    <a:lnTo>
                      <a:pt x="157" y="152"/>
                    </a:lnTo>
                    <a:lnTo>
                      <a:pt x="158" y="151"/>
                    </a:lnTo>
                    <a:lnTo>
                      <a:pt x="160" y="150"/>
                    </a:lnTo>
                    <a:lnTo>
                      <a:pt x="162" y="149"/>
                    </a:lnTo>
                    <a:lnTo>
                      <a:pt x="163" y="147"/>
                    </a:lnTo>
                    <a:lnTo>
                      <a:pt x="164" y="145"/>
                    </a:lnTo>
                    <a:lnTo>
                      <a:pt x="162" y="146"/>
                    </a:lnTo>
                    <a:lnTo>
                      <a:pt x="160" y="147"/>
                    </a:lnTo>
                    <a:lnTo>
                      <a:pt x="159" y="148"/>
                    </a:lnTo>
                    <a:lnTo>
                      <a:pt x="157" y="149"/>
                    </a:lnTo>
                    <a:lnTo>
                      <a:pt x="156" y="151"/>
                    </a:lnTo>
                    <a:lnTo>
                      <a:pt x="155" y="153"/>
                    </a:lnTo>
                    <a:lnTo>
                      <a:pt x="154" y="155"/>
                    </a:lnTo>
                    <a:lnTo>
                      <a:pt x="151" y="156"/>
                    </a:lnTo>
                    <a:lnTo>
                      <a:pt x="149" y="160"/>
                    </a:lnTo>
                    <a:close/>
                    <a:moveTo>
                      <a:pt x="107" y="97"/>
                    </a:moveTo>
                    <a:lnTo>
                      <a:pt x="109" y="96"/>
                    </a:lnTo>
                    <a:lnTo>
                      <a:pt x="110" y="95"/>
                    </a:lnTo>
                    <a:lnTo>
                      <a:pt x="111" y="92"/>
                    </a:lnTo>
                    <a:lnTo>
                      <a:pt x="112" y="90"/>
                    </a:lnTo>
                    <a:lnTo>
                      <a:pt x="114" y="89"/>
                    </a:lnTo>
                    <a:lnTo>
                      <a:pt x="116" y="88"/>
                    </a:lnTo>
                    <a:lnTo>
                      <a:pt x="117" y="86"/>
                    </a:lnTo>
                    <a:lnTo>
                      <a:pt x="118" y="84"/>
                    </a:lnTo>
                    <a:lnTo>
                      <a:pt x="120" y="83"/>
                    </a:lnTo>
                    <a:lnTo>
                      <a:pt x="122" y="81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21" y="85"/>
                    </a:lnTo>
                    <a:lnTo>
                      <a:pt x="122" y="84"/>
                    </a:lnTo>
                    <a:lnTo>
                      <a:pt x="123" y="84"/>
                    </a:lnTo>
                    <a:lnTo>
                      <a:pt x="123" y="83"/>
                    </a:lnTo>
                    <a:lnTo>
                      <a:pt x="124" y="81"/>
                    </a:lnTo>
                    <a:lnTo>
                      <a:pt x="125" y="79"/>
                    </a:lnTo>
                    <a:lnTo>
                      <a:pt x="124" y="80"/>
                    </a:lnTo>
                    <a:lnTo>
                      <a:pt x="122" y="81"/>
                    </a:lnTo>
                    <a:lnTo>
                      <a:pt x="123" y="80"/>
                    </a:lnTo>
                    <a:lnTo>
                      <a:pt x="124" y="78"/>
                    </a:lnTo>
                    <a:lnTo>
                      <a:pt x="123" y="79"/>
                    </a:lnTo>
                    <a:lnTo>
                      <a:pt x="121" y="80"/>
                    </a:lnTo>
                    <a:lnTo>
                      <a:pt x="120" y="82"/>
                    </a:lnTo>
                    <a:lnTo>
                      <a:pt x="118" y="84"/>
                    </a:lnTo>
                    <a:lnTo>
                      <a:pt x="116" y="85"/>
                    </a:lnTo>
                    <a:lnTo>
                      <a:pt x="114" y="86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0" y="90"/>
                    </a:lnTo>
                    <a:lnTo>
                      <a:pt x="109" y="92"/>
                    </a:lnTo>
                    <a:lnTo>
                      <a:pt x="107" y="95"/>
                    </a:lnTo>
                    <a:lnTo>
                      <a:pt x="106" y="96"/>
                    </a:lnTo>
                    <a:lnTo>
                      <a:pt x="105" y="98"/>
                    </a:lnTo>
                    <a:lnTo>
                      <a:pt x="104" y="100"/>
                    </a:lnTo>
                    <a:lnTo>
                      <a:pt x="107" y="97"/>
                    </a:lnTo>
                    <a:close/>
                    <a:moveTo>
                      <a:pt x="98" y="87"/>
                    </a:moveTo>
                    <a:lnTo>
                      <a:pt x="98" y="86"/>
                    </a:lnTo>
                    <a:lnTo>
                      <a:pt x="100" y="86"/>
                    </a:lnTo>
                    <a:lnTo>
                      <a:pt x="101" y="85"/>
                    </a:lnTo>
                    <a:lnTo>
                      <a:pt x="101" y="84"/>
                    </a:lnTo>
                    <a:lnTo>
                      <a:pt x="102" y="82"/>
                    </a:lnTo>
                    <a:lnTo>
                      <a:pt x="104" y="81"/>
                    </a:lnTo>
                    <a:lnTo>
                      <a:pt x="106" y="76"/>
                    </a:lnTo>
                    <a:lnTo>
                      <a:pt x="110" y="73"/>
                    </a:lnTo>
                    <a:lnTo>
                      <a:pt x="109" y="75"/>
                    </a:lnTo>
                    <a:lnTo>
                      <a:pt x="108" y="78"/>
                    </a:lnTo>
                    <a:lnTo>
                      <a:pt x="108" y="78"/>
                    </a:lnTo>
                    <a:lnTo>
                      <a:pt x="109" y="76"/>
                    </a:lnTo>
                    <a:lnTo>
                      <a:pt x="110" y="75"/>
                    </a:lnTo>
                    <a:lnTo>
                      <a:pt x="111" y="75"/>
                    </a:lnTo>
                    <a:lnTo>
                      <a:pt x="112" y="73"/>
                    </a:lnTo>
                    <a:lnTo>
                      <a:pt x="113" y="71"/>
                    </a:lnTo>
                    <a:lnTo>
                      <a:pt x="111" y="72"/>
                    </a:lnTo>
                    <a:lnTo>
                      <a:pt x="110" y="73"/>
                    </a:lnTo>
                    <a:lnTo>
                      <a:pt x="111" y="71"/>
                    </a:lnTo>
                    <a:lnTo>
                      <a:pt x="112" y="69"/>
                    </a:lnTo>
                    <a:lnTo>
                      <a:pt x="110" y="70"/>
                    </a:lnTo>
                    <a:lnTo>
                      <a:pt x="108" y="72"/>
                    </a:lnTo>
                    <a:lnTo>
                      <a:pt x="107" y="74"/>
                    </a:lnTo>
                    <a:lnTo>
                      <a:pt x="106" y="76"/>
                    </a:lnTo>
                    <a:lnTo>
                      <a:pt x="105" y="78"/>
                    </a:lnTo>
                    <a:lnTo>
                      <a:pt x="102" y="79"/>
                    </a:lnTo>
                    <a:lnTo>
                      <a:pt x="100" y="80"/>
                    </a:lnTo>
                    <a:lnTo>
                      <a:pt x="99" y="81"/>
                    </a:lnTo>
                    <a:lnTo>
                      <a:pt x="98" y="82"/>
                    </a:lnTo>
                    <a:lnTo>
                      <a:pt x="98" y="83"/>
                    </a:lnTo>
                    <a:lnTo>
                      <a:pt x="97" y="85"/>
                    </a:lnTo>
                    <a:lnTo>
                      <a:pt x="97" y="85"/>
                    </a:lnTo>
                    <a:lnTo>
                      <a:pt x="98" y="84"/>
                    </a:lnTo>
                    <a:lnTo>
                      <a:pt x="100" y="83"/>
                    </a:lnTo>
                    <a:lnTo>
                      <a:pt x="99" y="85"/>
                    </a:lnTo>
                    <a:lnTo>
                      <a:pt x="98" y="87"/>
                    </a:lnTo>
                    <a:close/>
                    <a:moveTo>
                      <a:pt x="85" y="58"/>
                    </a:moveTo>
                    <a:lnTo>
                      <a:pt x="83" y="59"/>
                    </a:lnTo>
                    <a:lnTo>
                      <a:pt x="81" y="60"/>
                    </a:lnTo>
                    <a:lnTo>
                      <a:pt x="80" y="63"/>
                    </a:lnTo>
                    <a:lnTo>
                      <a:pt x="79" y="65"/>
                    </a:lnTo>
                    <a:lnTo>
                      <a:pt x="81" y="64"/>
                    </a:lnTo>
                    <a:lnTo>
                      <a:pt x="83" y="63"/>
                    </a:lnTo>
                    <a:lnTo>
                      <a:pt x="84" y="60"/>
                    </a:lnTo>
                    <a:lnTo>
                      <a:pt x="85" y="58"/>
                    </a:lnTo>
                    <a:lnTo>
                      <a:pt x="88" y="56"/>
                    </a:lnTo>
                    <a:lnTo>
                      <a:pt x="89" y="55"/>
                    </a:lnTo>
                    <a:lnTo>
                      <a:pt x="90" y="53"/>
                    </a:lnTo>
                    <a:lnTo>
                      <a:pt x="91" y="51"/>
                    </a:lnTo>
                    <a:lnTo>
                      <a:pt x="90" y="53"/>
                    </a:lnTo>
                    <a:lnTo>
                      <a:pt x="88" y="54"/>
                    </a:lnTo>
                    <a:lnTo>
                      <a:pt x="89" y="52"/>
                    </a:lnTo>
                    <a:lnTo>
                      <a:pt x="90" y="50"/>
                    </a:lnTo>
                    <a:lnTo>
                      <a:pt x="88" y="51"/>
                    </a:lnTo>
                    <a:lnTo>
                      <a:pt x="87" y="52"/>
                    </a:lnTo>
                    <a:lnTo>
                      <a:pt x="84" y="54"/>
                    </a:lnTo>
                    <a:lnTo>
                      <a:pt x="84" y="56"/>
                    </a:lnTo>
                    <a:lnTo>
                      <a:pt x="85" y="55"/>
                    </a:lnTo>
                    <a:lnTo>
                      <a:pt x="88" y="54"/>
                    </a:lnTo>
                    <a:lnTo>
                      <a:pt x="87" y="56"/>
                    </a:lnTo>
                    <a:lnTo>
                      <a:pt x="85" y="58"/>
                    </a:lnTo>
                    <a:close/>
                    <a:moveTo>
                      <a:pt x="59" y="87"/>
                    </a:moveTo>
                    <a:lnTo>
                      <a:pt x="62" y="85"/>
                    </a:lnTo>
                    <a:lnTo>
                      <a:pt x="64" y="83"/>
                    </a:lnTo>
                    <a:lnTo>
                      <a:pt x="66" y="82"/>
                    </a:lnTo>
                    <a:lnTo>
                      <a:pt x="67" y="80"/>
                    </a:lnTo>
                    <a:lnTo>
                      <a:pt x="68" y="78"/>
                    </a:lnTo>
                    <a:lnTo>
                      <a:pt x="70" y="75"/>
                    </a:lnTo>
                    <a:lnTo>
                      <a:pt x="71" y="73"/>
                    </a:lnTo>
                    <a:lnTo>
                      <a:pt x="68" y="74"/>
                    </a:lnTo>
                    <a:lnTo>
                      <a:pt x="66" y="76"/>
                    </a:lnTo>
                    <a:lnTo>
                      <a:pt x="63" y="79"/>
                    </a:lnTo>
                    <a:lnTo>
                      <a:pt x="61" y="80"/>
                    </a:lnTo>
                    <a:lnTo>
                      <a:pt x="60" y="81"/>
                    </a:lnTo>
                    <a:lnTo>
                      <a:pt x="59" y="83"/>
                    </a:lnTo>
                    <a:lnTo>
                      <a:pt x="58" y="85"/>
                    </a:lnTo>
                    <a:lnTo>
                      <a:pt x="56" y="89"/>
                    </a:lnTo>
                    <a:lnTo>
                      <a:pt x="59" y="87"/>
                    </a:lnTo>
                    <a:close/>
                    <a:moveTo>
                      <a:pt x="34" y="43"/>
                    </a:moveTo>
                    <a:lnTo>
                      <a:pt x="37" y="42"/>
                    </a:lnTo>
                    <a:lnTo>
                      <a:pt x="39" y="41"/>
                    </a:lnTo>
                    <a:lnTo>
                      <a:pt x="42" y="39"/>
                    </a:lnTo>
                    <a:lnTo>
                      <a:pt x="46" y="31"/>
                    </a:lnTo>
                    <a:lnTo>
                      <a:pt x="48" y="30"/>
                    </a:lnTo>
                    <a:lnTo>
                      <a:pt x="50" y="28"/>
                    </a:lnTo>
                    <a:lnTo>
                      <a:pt x="51" y="26"/>
                    </a:lnTo>
                    <a:lnTo>
                      <a:pt x="54" y="25"/>
                    </a:lnTo>
                    <a:lnTo>
                      <a:pt x="55" y="23"/>
                    </a:lnTo>
                    <a:lnTo>
                      <a:pt x="56" y="21"/>
                    </a:lnTo>
                    <a:lnTo>
                      <a:pt x="54" y="22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48" y="26"/>
                    </a:lnTo>
                    <a:lnTo>
                      <a:pt x="47" y="29"/>
                    </a:lnTo>
                    <a:lnTo>
                      <a:pt x="46" y="31"/>
                    </a:lnTo>
                    <a:lnTo>
                      <a:pt x="44" y="32"/>
                    </a:lnTo>
                    <a:lnTo>
                      <a:pt x="43" y="33"/>
                    </a:lnTo>
                    <a:lnTo>
                      <a:pt x="42" y="35"/>
                    </a:lnTo>
                    <a:lnTo>
                      <a:pt x="41" y="37"/>
                    </a:lnTo>
                    <a:lnTo>
                      <a:pt x="39" y="38"/>
                    </a:lnTo>
                    <a:lnTo>
                      <a:pt x="37" y="39"/>
                    </a:lnTo>
                    <a:lnTo>
                      <a:pt x="35" y="41"/>
                    </a:lnTo>
                    <a:lnTo>
                      <a:pt x="34" y="43"/>
                    </a:lnTo>
                    <a:close/>
                    <a:moveTo>
                      <a:pt x="11" y="55"/>
                    </a:moveTo>
                    <a:lnTo>
                      <a:pt x="12" y="54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6" y="52"/>
                    </a:lnTo>
                    <a:lnTo>
                      <a:pt x="17" y="50"/>
                    </a:lnTo>
                    <a:lnTo>
                      <a:pt x="19" y="49"/>
                    </a:lnTo>
                    <a:lnTo>
                      <a:pt x="22" y="48"/>
                    </a:lnTo>
                    <a:lnTo>
                      <a:pt x="23" y="47"/>
                    </a:lnTo>
                    <a:lnTo>
                      <a:pt x="25" y="46"/>
                    </a:lnTo>
                    <a:lnTo>
                      <a:pt x="27" y="43"/>
                    </a:lnTo>
                    <a:lnTo>
                      <a:pt x="28" y="42"/>
                    </a:lnTo>
                    <a:lnTo>
                      <a:pt x="27" y="45"/>
                    </a:lnTo>
                    <a:lnTo>
                      <a:pt x="26" y="47"/>
                    </a:lnTo>
                    <a:lnTo>
                      <a:pt x="27" y="47"/>
                    </a:lnTo>
                    <a:lnTo>
                      <a:pt x="28" y="46"/>
                    </a:lnTo>
                    <a:lnTo>
                      <a:pt x="29" y="45"/>
                    </a:lnTo>
                    <a:lnTo>
                      <a:pt x="30" y="45"/>
                    </a:lnTo>
                    <a:lnTo>
                      <a:pt x="31" y="42"/>
                    </a:lnTo>
                    <a:lnTo>
                      <a:pt x="32" y="40"/>
                    </a:lnTo>
                    <a:lnTo>
                      <a:pt x="30" y="41"/>
                    </a:lnTo>
                    <a:lnTo>
                      <a:pt x="28" y="42"/>
                    </a:lnTo>
                    <a:lnTo>
                      <a:pt x="29" y="40"/>
                    </a:lnTo>
                    <a:lnTo>
                      <a:pt x="30" y="38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29" y="37"/>
                    </a:lnTo>
                    <a:lnTo>
                      <a:pt x="28" y="39"/>
                    </a:lnTo>
                    <a:lnTo>
                      <a:pt x="27" y="41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5"/>
                    </a:lnTo>
                    <a:lnTo>
                      <a:pt x="19" y="46"/>
                    </a:lnTo>
                    <a:lnTo>
                      <a:pt x="18" y="48"/>
                    </a:lnTo>
                    <a:lnTo>
                      <a:pt x="17" y="50"/>
                    </a:lnTo>
                    <a:lnTo>
                      <a:pt x="16" y="51"/>
                    </a:lnTo>
                    <a:lnTo>
                      <a:pt x="14" y="53"/>
                    </a:lnTo>
                    <a:lnTo>
                      <a:pt x="15" y="51"/>
                    </a:lnTo>
                    <a:lnTo>
                      <a:pt x="16" y="49"/>
                    </a:lnTo>
                    <a:lnTo>
                      <a:pt x="14" y="50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55"/>
                    </a:lnTo>
                    <a:close/>
                    <a:moveTo>
                      <a:pt x="57" y="78"/>
                    </a:moveTo>
                    <a:lnTo>
                      <a:pt x="56" y="80"/>
                    </a:lnTo>
                    <a:lnTo>
                      <a:pt x="55" y="82"/>
                    </a:lnTo>
                    <a:lnTo>
                      <a:pt x="54" y="82"/>
                    </a:lnTo>
                    <a:lnTo>
                      <a:pt x="52" y="83"/>
                    </a:lnTo>
                    <a:lnTo>
                      <a:pt x="51" y="84"/>
                    </a:lnTo>
                    <a:lnTo>
                      <a:pt x="51" y="84"/>
                    </a:lnTo>
                    <a:lnTo>
                      <a:pt x="52" y="82"/>
                    </a:lnTo>
                    <a:lnTo>
                      <a:pt x="54" y="80"/>
                    </a:lnTo>
                    <a:lnTo>
                      <a:pt x="51" y="81"/>
                    </a:lnTo>
                    <a:lnTo>
                      <a:pt x="49" y="83"/>
                    </a:lnTo>
                    <a:lnTo>
                      <a:pt x="48" y="85"/>
                    </a:lnTo>
                    <a:lnTo>
                      <a:pt x="47" y="87"/>
                    </a:lnTo>
                    <a:lnTo>
                      <a:pt x="49" y="85"/>
                    </a:lnTo>
                    <a:lnTo>
                      <a:pt x="51" y="84"/>
                    </a:lnTo>
                    <a:lnTo>
                      <a:pt x="50" y="86"/>
                    </a:lnTo>
                    <a:lnTo>
                      <a:pt x="49" y="88"/>
                    </a:lnTo>
                    <a:lnTo>
                      <a:pt x="52" y="86"/>
                    </a:lnTo>
                    <a:lnTo>
                      <a:pt x="54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58" y="80"/>
                    </a:lnTo>
                    <a:lnTo>
                      <a:pt x="59" y="78"/>
                    </a:lnTo>
                    <a:lnTo>
                      <a:pt x="60" y="75"/>
                    </a:lnTo>
                    <a:lnTo>
                      <a:pt x="59" y="76"/>
                    </a:lnTo>
                    <a:lnTo>
                      <a:pt x="57" y="78"/>
                    </a:lnTo>
                    <a:close/>
                    <a:moveTo>
                      <a:pt x="229" y="238"/>
                    </a:moveTo>
                    <a:lnTo>
                      <a:pt x="228" y="240"/>
                    </a:lnTo>
                    <a:lnTo>
                      <a:pt x="228" y="242"/>
                    </a:lnTo>
                    <a:lnTo>
                      <a:pt x="229" y="241"/>
                    </a:lnTo>
                    <a:lnTo>
                      <a:pt x="231" y="239"/>
                    </a:lnTo>
                    <a:lnTo>
                      <a:pt x="232" y="238"/>
                    </a:lnTo>
                    <a:lnTo>
                      <a:pt x="234" y="237"/>
                    </a:lnTo>
                    <a:lnTo>
                      <a:pt x="235" y="235"/>
                    </a:lnTo>
                    <a:lnTo>
                      <a:pt x="237" y="233"/>
                    </a:lnTo>
                    <a:lnTo>
                      <a:pt x="238" y="231"/>
                    </a:lnTo>
                    <a:lnTo>
                      <a:pt x="239" y="229"/>
                    </a:lnTo>
                    <a:lnTo>
                      <a:pt x="240" y="226"/>
                    </a:lnTo>
                    <a:lnTo>
                      <a:pt x="242" y="225"/>
                    </a:lnTo>
                    <a:lnTo>
                      <a:pt x="242" y="224"/>
                    </a:lnTo>
                    <a:lnTo>
                      <a:pt x="243" y="223"/>
                    </a:lnTo>
                    <a:lnTo>
                      <a:pt x="243" y="222"/>
                    </a:lnTo>
                    <a:lnTo>
                      <a:pt x="244" y="221"/>
                    </a:lnTo>
                    <a:lnTo>
                      <a:pt x="242" y="222"/>
                    </a:lnTo>
                    <a:lnTo>
                      <a:pt x="240" y="224"/>
                    </a:lnTo>
                    <a:lnTo>
                      <a:pt x="240" y="226"/>
                    </a:lnTo>
                    <a:lnTo>
                      <a:pt x="239" y="229"/>
                    </a:lnTo>
                    <a:lnTo>
                      <a:pt x="237" y="230"/>
                    </a:lnTo>
                    <a:lnTo>
                      <a:pt x="234" y="231"/>
                    </a:lnTo>
                    <a:lnTo>
                      <a:pt x="233" y="232"/>
                    </a:lnTo>
                    <a:lnTo>
                      <a:pt x="231" y="233"/>
                    </a:lnTo>
                    <a:lnTo>
                      <a:pt x="230" y="235"/>
                    </a:lnTo>
                    <a:lnTo>
                      <a:pt x="228" y="236"/>
                    </a:lnTo>
                    <a:lnTo>
                      <a:pt x="227" y="238"/>
                    </a:lnTo>
                    <a:lnTo>
                      <a:pt x="226" y="240"/>
                    </a:lnTo>
                    <a:lnTo>
                      <a:pt x="228" y="239"/>
                    </a:lnTo>
                    <a:lnTo>
                      <a:pt x="229" y="238"/>
                    </a:lnTo>
                    <a:close/>
                    <a:moveTo>
                      <a:pt x="260" y="252"/>
                    </a:moveTo>
                    <a:lnTo>
                      <a:pt x="258" y="256"/>
                    </a:lnTo>
                    <a:lnTo>
                      <a:pt x="256" y="260"/>
                    </a:lnTo>
                    <a:lnTo>
                      <a:pt x="254" y="265"/>
                    </a:lnTo>
                    <a:lnTo>
                      <a:pt x="257" y="262"/>
                    </a:lnTo>
                    <a:lnTo>
                      <a:pt x="258" y="259"/>
                    </a:lnTo>
                    <a:lnTo>
                      <a:pt x="259" y="257"/>
                    </a:lnTo>
                    <a:lnTo>
                      <a:pt x="261" y="256"/>
                    </a:lnTo>
                    <a:lnTo>
                      <a:pt x="262" y="255"/>
                    </a:lnTo>
                    <a:lnTo>
                      <a:pt x="263" y="253"/>
                    </a:lnTo>
                    <a:lnTo>
                      <a:pt x="264" y="251"/>
                    </a:lnTo>
                    <a:lnTo>
                      <a:pt x="266" y="247"/>
                    </a:lnTo>
                    <a:lnTo>
                      <a:pt x="260" y="252"/>
                    </a:lnTo>
                    <a:close/>
                    <a:moveTo>
                      <a:pt x="23" y="36"/>
                    </a:moveTo>
                    <a:lnTo>
                      <a:pt x="25" y="35"/>
                    </a:lnTo>
                    <a:lnTo>
                      <a:pt x="26" y="33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30" y="28"/>
                    </a:lnTo>
                    <a:lnTo>
                      <a:pt x="32" y="26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5" y="20"/>
                    </a:lnTo>
                    <a:lnTo>
                      <a:pt x="37" y="18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39" y="18"/>
                    </a:lnTo>
                    <a:lnTo>
                      <a:pt x="38" y="20"/>
                    </a:lnTo>
                    <a:lnTo>
                      <a:pt x="40" y="19"/>
                    </a:lnTo>
                    <a:lnTo>
                      <a:pt x="42" y="18"/>
                    </a:lnTo>
                    <a:lnTo>
                      <a:pt x="40" y="20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4" y="17"/>
                    </a:lnTo>
                    <a:lnTo>
                      <a:pt x="45" y="15"/>
                    </a:lnTo>
                    <a:lnTo>
                      <a:pt x="46" y="13"/>
                    </a:lnTo>
                    <a:lnTo>
                      <a:pt x="47" y="11"/>
                    </a:lnTo>
                    <a:lnTo>
                      <a:pt x="49" y="9"/>
                    </a:lnTo>
                    <a:lnTo>
                      <a:pt x="50" y="8"/>
                    </a:lnTo>
                    <a:lnTo>
                      <a:pt x="51" y="6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7" y="2"/>
                    </a:lnTo>
                    <a:lnTo>
                      <a:pt x="58" y="1"/>
                    </a:lnTo>
                    <a:lnTo>
                      <a:pt x="60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0" y="3"/>
                    </a:lnTo>
                    <a:lnTo>
                      <a:pt x="59" y="5"/>
                    </a:lnTo>
                    <a:lnTo>
                      <a:pt x="59" y="6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5" y="11"/>
                    </a:lnTo>
                    <a:lnTo>
                      <a:pt x="54" y="12"/>
                    </a:lnTo>
                    <a:lnTo>
                      <a:pt x="56" y="11"/>
                    </a:lnTo>
                    <a:lnTo>
                      <a:pt x="57" y="9"/>
                    </a:lnTo>
                    <a:lnTo>
                      <a:pt x="56" y="12"/>
                    </a:lnTo>
                    <a:lnTo>
                      <a:pt x="55" y="14"/>
                    </a:lnTo>
                    <a:lnTo>
                      <a:pt x="59" y="12"/>
                    </a:lnTo>
                    <a:lnTo>
                      <a:pt x="60" y="11"/>
                    </a:lnTo>
                    <a:lnTo>
                      <a:pt x="62" y="8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6" y="5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7" y="2"/>
                    </a:lnTo>
                    <a:lnTo>
                      <a:pt x="70" y="1"/>
                    </a:lnTo>
                    <a:lnTo>
                      <a:pt x="72" y="0"/>
                    </a:lnTo>
                    <a:lnTo>
                      <a:pt x="71" y="2"/>
                    </a:lnTo>
                    <a:lnTo>
                      <a:pt x="70" y="4"/>
                    </a:lnTo>
                    <a:lnTo>
                      <a:pt x="71" y="3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1" y="5"/>
                    </a:lnTo>
                    <a:lnTo>
                      <a:pt x="70" y="8"/>
                    </a:lnTo>
                    <a:lnTo>
                      <a:pt x="68" y="9"/>
                    </a:lnTo>
                    <a:lnTo>
                      <a:pt x="71" y="8"/>
                    </a:lnTo>
                    <a:lnTo>
                      <a:pt x="72" y="7"/>
                    </a:lnTo>
                    <a:lnTo>
                      <a:pt x="73" y="6"/>
                    </a:lnTo>
                    <a:lnTo>
                      <a:pt x="73" y="5"/>
                    </a:lnTo>
                    <a:lnTo>
                      <a:pt x="74" y="4"/>
                    </a:lnTo>
                    <a:lnTo>
                      <a:pt x="74" y="3"/>
                    </a:lnTo>
                    <a:lnTo>
                      <a:pt x="76" y="2"/>
                    </a:lnTo>
                    <a:lnTo>
                      <a:pt x="78" y="1"/>
                    </a:lnTo>
                    <a:lnTo>
                      <a:pt x="77" y="3"/>
                    </a:lnTo>
                    <a:lnTo>
                      <a:pt x="76" y="5"/>
                    </a:lnTo>
                    <a:lnTo>
                      <a:pt x="77" y="4"/>
                    </a:lnTo>
                    <a:lnTo>
                      <a:pt x="79" y="2"/>
                    </a:lnTo>
                    <a:lnTo>
                      <a:pt x="78" y="4"/>
                    </a:lnTo>
                    <a:lnTo>
                      <a:pt x="77" y="6"/>
                    </a:lnTo>
                    <a:lnTo>
                      <a:pt x="76" y="8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8" y="8"/>
                    </a:lnTo>
                    <a:lnTo>
                      <a:pt x="78" y="11"/>
                    </a:lnTo>
                    <a:lnTo>
                      <a:pt x="76" y="13"/>
                    </a:lnTo>
                    <a:lnTo>
                      <a:pt x="75" y="15"/>
                    </a:lnTo>
                    <a:lnTo>
                      <a:pt x="74" y="17"/>
                    </a:lnTo>
                    <a:lnTo>
                      <a:pt x="75" y="17"/>
                    </a:lnTo>
                    <a:lnTo>
                      <a:pt x="76" y="16"/>
                    </a:lnTo>
                    <a:lnTo>
                      <a:pt x="77" y="15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0" y="11"/>
                    </a:lnTo>
                    <a:lnTo>
                      <a:pt x="82" y="8"/>
                    </a:lnTo>
                    <a:lnTo>
                      <a:pt x="83" y="7"/>
                    </a:lnTo>
                    <a:lnTo>
                      <a:pt x="82" y="9"/>
                    </a:lnTo>
                    <a:lnTo>
                      <a:pt x="81" y="12"/>
                    </a:lnTo>
                    <a:lnTo>
                      <a:pt x="80" y="14"/>
                    </a:lnTo>
                    <a:lnTo>
                      <a:pt x="79" y="16"/>
                    </a:lnTo>
                    <a:lnTo>
                      <a:pt x="81" y="15"/>
                    </a:lnTo>
                    <a:lnTo>
                      <a:pt x="82" y="14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7" y="8"/>
                    </a:lnTo>
                    <a:lnTo>
                      <a:pt x="89" y="7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7" y="11"/>
                    </a:lnTo>
                    <a:lnTo>
                      <a:pt x="87" y="12"/>
                    </a:lnTo>
                    <a:lnTo>
                      <a:pt x="84" y="13"/>
                    </a:lnTo>
                    <a:lnTo>
                      <a:pt x="82" y="14"/>
                    </a:lnTo>
                    <a:lnTo>
                      <a:pt x="81" y="16"/>
                    </a:lnTo>
                    <a:lnTo>
                      <a:pt x="80" y="18"/>
                    </a:lnTo>
                    <a:lnTo>
                      <a:pt x="82" y="17"/>
                    </a:lnTo>
                    <a:lnTo>
                      <a:pt x="84" y="16"/>
                    </a:lnTo>
                    <a:lnTo>
                      <a:pt x="87" y="14"/>
                    </a:lnTo>
                    <a:lnTo>
                      <a:pt x="88" y="13"/>
                    </a:lnTo>
                    <a:lnTo>
                      <a:pt x="87" y="15"/>
                    </a:lnTo>
                    <a:lnTo>
                      <a:pt x="85" y="17"/>
                    </a:lnTo>
                    <a:lnTo>
                      <a:pt x="84" y="19"/>
                    </a:lnTo>
                    <a:lnTo>
                      <a:pt x="83" y="21"/>
                    </a:lnTo>
                    <a:lnTo>
                      <a:pt x="85" y="20"/>
                    </a:lnTo>
                    <a:lnTo>
                      <a:pt x="87" y="19"/>
                    </a:lnTo>
                    <a:lnTo>
                      <a:pt x="89" y="18"/>
                    </a:lnTo>
                    <a:lnTo>
                      <a:pt x="91" y="17"/>
                    </a:lnTo>
                    <a:lnTo>
                      <a:pt x="90" y="18"/>
                    </a:lnTo>
                    <a:lnTo>
                      <a:pt x="89" y="20"/>
                    </a:lnTo>
                    <a:lnTo>
                      <a:pt x="90" y="19"/>
                    </a:lnTo>
                    <a:lnTo>
                      <a:pt x="92" y="18"/>
                    </a:lnTo>
                    <a:lnTo>
                      <a:pt x="91" y="20"/>
                    </a:lnTo>
                    <a:lnTo>
                      <a:pt x="90" y="22"/>
                    </a:lnTo>
                    <a:lnTo>
                      <a:pt x="88" y="23"/>
                    </a:lnTo>
                    <a:lnTo>
                      <a:pt x="87" y="24"/>
                    </a:lnTo>
                    <a:lnTo>
                      <a:pt x="85" y="26"/>
                    </a:lnTo>
                    <a:lnTo>
                      <a:pt x="84" y="29"/>
                    </a:lnTo>
                    <a:lnTo>
                      <a:pt x="83" y="31"/>
                    </a:lnTo>
                    <a:lnTo>
                      <a:pt x="82" y="33"/>
                    </a:lnTo>
                    <a:lnTo>
                      <a:pt x="81" y="35"/>
                    </a:lnTo>
                    <a:lnTo>
                      <a:pt x="80" y="37"/>
                    </a:lnTo>
                    <a:lnTo>
                      <a:pt x="81" y="36"/>
                    </a:lnTo>
                    <a:lnTo>
                      <a:pt x="83" y="35"/>
                    </a:lnTo>
                    <a:lnTo>
                      <a:pt x="84" y="33"/>
                    </a:lnTo>
                    <a:lnTo>
                      <a:pt x="85" y="31"/>
                    </a:lnTo>
                    <a:lnTo>
                      <a:pt x="87" y="29"/>
                    </a:lnTo>
                    <a:lnTo>
                      <a:pt x="88" y="26"/>
                    </a:lnTo>
                    <a:lnTo>
                      <a:pt x="90" y="25"/>
                    </a:lnTo>
                    <a:lnTo>
                      <a:pt x="91" y="24"/>
                    </a:lnTo>
                    <a:lnTo>
                      <a:pt x="95" y="21"/>
                    </a:lnTo>
                    <a:lnTo>
                      <a:pt x="97" y="20"/>
                    </a:lnTo>
                    <a:lnTo>
                      <a:pt x="98" y="19"/>
                    </a:lnTo>
                    <a:lnTo>
                      <a:pt x="98" y="20"/>
                    </a:lnTo>
                    <a:lnTo>
                      <a:pt x="97" y="21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4" y="24"/>
                    </a:lnTo>
                    <a:lnTo>
                      <a:pt x="93" y="25"/>
                    </a:lnTo>
                    <a:lnTo>
                      <a:pt x="89" y="34"/>
                    </a:lnTo>
                    <a:lnTo>
                      <a:pt x="88" y="36"/>
                    </a:lnTo>
                    <a:lnTo>
                      <a:pt x="87" y="38"/>
                    </a:lnTo>
                    <a:lnTo>
                      <a:pt x="84" y="39"/>
                    </a:lnTo>
                    <a:lnTo>
                      <a:pt x="82" y="41"/>
                    </a:lnTo>
                    <a:lnTo>
                      <a:pt x="81" y="42"/>
                    </a:lnTo>
                    <a:lnTo>
                      <a:pt x="80" y="45"/>
                    </a:lnTo>
                    <a:lnTo>
                      <a:pt x="79" y="47"/>
                    </a:lnTo>
                    <a:lnTo>
                      <a:pt x="77" y="48"/>
                    </a:lnTo>
                    <a:lnTo>
                      <a:pt x="76" y="50"/>
                    </a:lnTo>
                    <a:lnTo>
                      <a:pt x="75" y="52"/>
                    </a:lnTo>
                    <a:lnTo>
                      <a:pt x="78" y="49"/>
                    </a:lnTo>
                    <a:lnTo>
                      <a:pt x="80" y="48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4" y="42"/>
                    </a:lnTo>
                    <a:lnTo>
                      <a:pt x="85" y="40"/>
                    </a:lnTo>
                    <a:lnTo>
                      <a:pt x="87" y="38"/>
                    </a:lnTo>
                    <a:lnTo>
                      <a:pt x="88" y="37"/>
                    </a:lnTo>
                    <a:lnTo>
                      <a:pt x="90" y="36"/>
                    </a:lnTo>
                    <a:lnTo>
                      <a:pt x="92" y="35"/>
                    </a:lnTo>
                    <a:lnTo>
                      <a:pt x="93" y="34"/>
                    </a:lnTo>
                    <a:lnTo>
                      <a:pt x="94" y="32"/>
                    </a:lnTo>
                    <a:lnTo>
                      <a:pt x="95" y="30"/>
                    </a:lnTo>
                    <a:lnTo>
                      <a:pt x="97" y="28"/>
                    </a:lnTo>
                    <a:lnTo>
                      <a:pt x="99" y="26"/>
                    </a:lnTo>
                    <a:lnTo>
                      <a:pt x="98" y="29"/>
                    </a:lnTo>
                    <a:lnTo>
                      <a:pt x="97" y="31"/>
                    </a:lnTo>
                    <a:lnTo>
                      <a:pt x="98" y="30"/>
                    </a:lnTo>
                    <a:lnTo>
                      <a:pt x="100" y="29"/>
                    </a:lnTo>
                    <a:lnTo>
                      <a:pt x="102" y="28"/>
                    </a:lnTo>
                    <a:lnTo>
                      <a:pt x="104" y="26"/>
                    </a:lnTo>
                    <a:lnTo>
                      <a:pt x="102" y="29"/>
                    </a:lnTo>
                    <a:lnTo>
                      <a:pt x="101" y="31"/>
                    </a:lnTo>
                    <a:lnTo>
                      <a:pt x="104" y="29"/>
                    </a:lnTo>
                    <a:lnTo>
                      <a:pt x="106" y="28"/>
                    </a:lnTo>
                    <a:lnTo>
                      <a:pt x="105" y="30"/>
                    </a:lnTo>
                    <a:lnTo>
                      <a:pt x="104" y="32"/>
                    </a:lnTo>
                    <a:lnTo>
                      <a:pt x="101" y="33"/>
                    </a:lnTo>
                    <a:lnTo>
                      <a:pt x="99" y="35"/>
                    </a:lnTo>
                    <a:lnTo>
                      <a:pt x="98" y="37"/>
                    </a:lnTo>
                    <a:lnTo>
                      <a:pt x="97" y="38"/>
                    </a:lnTo>
                    <a:lnTo>
                      <a:pt x="99" y="37"/>
                    </a:lnTo>
                    <a:lnTo>
                      <a:pt x="101" y="36"/>
                    </a:lnTo>
                    <a:lnTo>
                      <a:pt x="100" y="38"/>
                    </a:lnTo>
                    <a:lnTo>
                      <a:pt x="99" y="40"/>
                    </a:lnTo>
                    <a:lnTo>
                      <a:pt x="100" y="39"/>
                    </a:lnTo>
                    <a:lnTo>
                      <a:pt x="102" y="38"/>
                    </a:lnTo>
                    <a:lnTo>
                      <a:pt x="101" y="40"/>
                    </a:lnTo>
                    <a:lnTo>
                      <a:pt x="100" y="42"/>
                    </a:lnTo>
                    <a:lnTo>
                      <a:pt x="101" y="41"/>
                    </a:lnTo>
                    <a:lnTo>
                      <a:pt x="102" y="41"/>
                    </a:lnTo>
                    <a:lnTo>
                      <a:pt x="104" y="40"/>
                    </a:lnTo>
                    <a:lnTo>
                      <a:pt x="104" y="39"/>
                    </a:lnTo>
                    <a:lnTo>
                      <a:pt x="105" y="37"/>
                    </a:lnTo>
                    <a:lnTo>
                      <a:pt x="106" y="36"/>
                    </a:lnTo>
                    <a:lnTo>
                      <a:pt x="108" y="34"/>
                    </a:lnTo>
                    <a:lnTo>
                      <a:pt x="110" y="33"/>
                    </a:lnTo>
                    <a:lnTo>
                      <a:pt x="109" y="35"/>
                    </a:lnTo>
                    <a:lnTo>
                      <a:pt x="108" y="37"/>
                    </a:lnTo>
                    <a:lnTo>
                      <a:pt x="109" y="36"/>
                    </a:lnTo>
                    <a:lnTo>
                      <a:pt x="111" y="35"/>
                    </a:lnTo>
                    <a:lnTo>
                      <a:pt x="113" y="34"/>
                    </a:lnTo>
                    <a:lnTo>
                      <a:pt x="114" y="33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4" y="35"/>
                    </a:lnTo>
                    <a:lnTo>
                      <a:pt x="116" y="34"/>
                    </a:lnTo>
                    <a:lnTo>
                      <a:pt x="115" y="36"/>
                    </a:lnTo>
                    <a:lnTo>
                      <a:pt x="114" y="38"/>
                    </a:lnTo>
                    <a:lnTo>
                      <a:pt x="115" y="37"/>
                    </a:lnTo>
                    <a:lnTo>
                      <a:pt x="117" y="36"/>
                    </a:lnTo>
                    <a:lnTo>
                      <a:pt x="116" y="38"/>
                    </a:lnTo>
                    <a:lnTo>
                      <a:pt x="115" y="40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7" y="39"/>
                    </a:lnTo>
                    <a:lnTo>
                      <a:pt x="116" y="41"/>
                    </a:lnTo>
                    <a:lnTo>
                      <a:pt x="115" y="43"/>
                    </a:lnTo>
                    <a:lnTo>
                      <a:pt x="114" y="46"/>
                    </a:lnTo>
                    <a:lnTo>
                      <a:pt x="116" y="45"/>
                    </a:lnTo>
                    <a:lnTo>
                      <a:pt x="118" y="43"/>
                    </a:lnTo>
                    <a:lnTo>
                      <a:pt x="121" y="42"/>
                    </a:lnTo>
                    <a:lnTo>
                      <a:pt x="122" y="41"/>
                    </a:lnTo>
                    <a:lnTo>
                      <a:pt x="121" y="42"/>
                    </a:lnTo>
                    <a:lnTo>
                      <a:pt x="120" y="45"/>
                    </a:lnTo>
                    <a:lnTo>
                      <a:pt x="122" y="43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3" y="46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3" y="49"/>
                    </a:lnTo>
                    <a:lnTo>
                      <a:pt x="124" y="47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4" y="50"/>
                    </a:lnTo>
                    <a:lnTo>
                      <a:pt x="122" y="51"/>
                    </a:lnTo>
                    <a:lnTo>
                      <a:pt x="121" y="53"/>
                    </a:lnTo>
                    <a:lnTo>
                      <a:pt x="118" y="54"/>
                    </a:lnTo>
                    <a:lnTo>
                      <a:pt x="116" y="55"/>
                    </a:lnTo>
                    <a:lnTo>
                      <a:pt x="115" y="57"/>
                    </a:lnTo>
                    <a:lnTo>
                      <a:pt x="114" y="59"/>
                    </a:lnTo>
                    <a:lnTo>
                      <a:pt x="116" y="58"/>
                    </a:lnTo>
                    <a:lnTo>
                      <a:pt x="118" y="56"/>
                    </a:lnTo>
                    <a:lnTo>
                      <a:pt x="117" y="58"/>
                    </a:lnTo>
                    <a:lnTo>
                      <a:pt x="116" y="60"/>
                    </a:lnTo>
                    <a:lnTo>
                      <a:pt x="120" y="58"/>
                    </a:lnTo>
                    <a:lnTo>
                      <a:pt x="122" y="57"/>
                    </a:lnTo>
                    <a:lnTo>
                      <a:pt x="123" y="56"/>
                    </a:lnTo>
                    <a:lnTo>
                      <a:pt x="124" y="54"/>
                    </a:lnTo>
                    <a:lnTo>
                      <a:pt x="125" y="52"/>
                    </a:lnTo>
                    <a:lnTo>
                      <a:pt x="127" y="50"/>
                    </a:lnTo>
                    <a:lnTo>
                      <a:pt x="129" y="49"/>
                    </a:lnTo>
                    <a:lnTo>
                      <a:pt x="128" y="51"/>
                    </a:lnTo>
                    <a:lnTo>
                      <a:pt x="127" y="53"/>
                    </a:lnTo>
                    <a:lnTo>
                      <a:pt x="128" y="52"/>
                    </a:lnTo>
                    <a:lnTo>
                      <a:pt x="130" y="51"/>
                    </a:lnTo>
                    <a:lnTo>
                      <a:pt x="129" y="53"/>
                    </a:lnTo>
                    <a:lnTo>
                      <a:pt x="128" y="55"/>
                    </a:lnTo>
                    <a:lnTo>
                      <a:pt x="126" y="56"/>
                    </a:lnTo>
                    <a:lnTo>
                      <a:pt x="125" y="57"/>
                    </a:lnTo>
                    <a:lnTo>
                      <a:pt x="124" y="58"/>
                    </a:lnTo>
                    <a:lnTo>
                      <a:pt x="124" y="59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4" y="60"/>
                    </a:lnTo>
                    <a:lnTo>
                      <a:pt x="126" y="59"/>
                    </a:lnTo>
                    <a:lnTo>
                      <a:pt x="129" y="57"/>
                    </a:lnTo>
                    <a:lnTo>
                      <a:pt x="133" y="54"/>
                    </a:lnTo>
                    <a:lnTo>
                      <a:pt x="134" y="53"/>
                    </a:lnTo>
                    <a:lnTo>
                      <a:pt x="137" y="52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7" y="55"/>
                    </a:lnTo>
                    <a:lnTo>
                      <a:pt x="138" y="53"/>
                    </a:lnTo>
                    <a:lnTo>
                      <a:pt x="137" y="55"/>
                    </a:lnTo>
                    <a:lnTo>
                      <a:pt x="135" y="57"/>
                    </a:lnTo>
                    <a:lnTo>
                      <a:pt x="138" y="56"/>
                    </a:lnTo>
                    <a:lnTo>
                      <a:pt x="140" y="55"/>
                    </a:lnTo>
                    <a:lnTo>
                      <a:pt x="139" y="57"/>
                    </a:lnTo>
                    <a:lnTo>
                      <a:pt x="138" y="59"/>
                    </a:lnTo>
                    <a:lnTo>
                      <a:pt x="139" y="58"/>
                    </a:lnTo>
                    <a:lnTo>
                      <a:pt x="141" y="57"/>
                    </a:lnTo>
                    <a:lnTo>
                      <a:pt x="140" y="59"/>
                    </a:lnTo>
                    <a:lnTo>
                      <a:pt x="139" y="62"/>
                    </a:lnTo>
                    <a:lnTo>
                      <a:pt x="137" y="63"/>
                    </a:lnTo>
                    <a:lnTo>
                      <a:pt x="135" y="64"/>
                    </a:lnTo>
                    <a:lnTo>
                      <a:pt x="134" y="66"/>
                    </a:lnTo>
                    <a:lnTo>
                      <a:pt x="133" y="68"/>
                    </a:lnTo>
                    <a:lnTo>
                      <a:pt x="134" y="67"/>
                    </a:lnTo>
                    <a:lnTo>
                      <a:pt x="137" y="66"/>
                    </a:lnTo>
                    <a:lnTo>
                      <a:pt x="135" y="67"/>
                    </a:lnTo>
                    <a:lnTo>
                      <a:pt x="134" y="69"/>
                    </a:lnTo>
                    <a:lnTo>
                      <a:pt x="135" y="69"/>
                    </a:lnTo>
                    <a:lnTo>
                      <a:pt x="137" y="68"/>
                    </a:lnTo>
                    <a:lnTo>
                      <a:pt x="138" y="68"/>
                    </a:lnTo>
                    <a:lnTo>
                      <a:pt x="138" y="67"/>
                    </a:lnTo>
                    <a:lnTo>
                      <a:pt x="139" y="66"/>
                    </a:lnTo>
                    <a:lnTo>
                      <a:pt x="139" y="65"/>
                    </a:lnTo>
                    <a:lnTo>
                      <a:pt x="140" y="64"/>
                    </a:lnTo>
                    <a:lnTo>
                      <a:pt x="140" y="63"/>
                    </a:lnTo>
                    <a:lnTo>
                      <a:pt x="139" y="64"/>
                    </a:lnTo>
                    <a:lnTo>
                      <a:pt x="137" y="66"/>
                    </a:lnTo>
                    <a:lnTo>
                      <a:pt x="137" y="65"/>
                    </a:lnTo>
                    <a:lnTo>
                      <a:pt x="138" y="64"/>
                    </a:lnTo>
                    <a:lnTo>
                      <a:pt x="139" y="62"/>
                    </a:lnTo>
                    <a:lnTo>
                      <a:pt x="139" y="62"/>
                    </a:lnTo>
                    <a:lnTo>
                      <a:pt x="141" y="59"/>
                    </a:lnTo>
                    <a:lnTo>
                      <a:pt x="142" y="58"/>
                    </a:lnTo>
                    <a:lnTo>
                      <a:pt x="144" y="57"/>
                    </a:lnTo>
                    <a:lnTo>
                      <a:pt x="146" y="56"/>
                    </a:lnTo>
                    <a:lnTo>
                      <a:pt x="145" y="58"/>
                    </a:lnTo>
                    <a:lnTo>
                      <a:pt x="144" y="60"/>
                    </a:lnTo>
                    <a:lnTo>
                      <a:pt x="143" y="63"/>
                    </a:lnTo>
                    <a:lnTo>
                      <a:pt x="142" y="65"/>
                    </a:lnTo>
                    <a:lnTo>
                      <a:pt x="143" y="64"/>
                    </a:lnTo>
                    <a:lnTo>
                      <a:pt x="145" y="62"/>
                    </a:lnTo>
                    <a:lnTo>
                      <a:pt x="147" y="60"/>
                    </a:lnTo>
                    <a:lnTo>
                      <a:pt x="148" y="59"/>
                    </a:lnTo>
                    <a:lnTo>
                      <a:pt x="147" y="62"/>
                    </a:lnTo>
                    <a:lnTo>
                      <a:pt x="146" y="64"/>
                    </a:lnTo>
                    <a:lnTo>
                      <a:pt x="148" y="63"/>
                    </a:lnTo>
                    <a:lnTo>
                      <a:pt x="150" y="62"/>
                    </a:lnTo>
                    <a:lnTo>
                      <a:pt x="149" y="63"/>
                    </a:lnTo>
                    <a:lnTo>
                      <a:pt x="148" y="66"/>
                    </a:lnTo>
                    <a:lnTo>
                      <a:pt x="147" y="68"/>
                    </a:lnTo>
                    <a:lnTo>
                      <a:pt x="146" y="70"/>
                    </a:lnTo>
                    <a:lnTo>
                      <a:pt x="145" y="71"/>
                    </a:lnTo>
                    <a:lnTo>
                      <a:pt x="144" y="73"/>
                    </a:lnTo>
                    <a:lnTo>
                      <a:pt x="144" y="73"/>
                    </a:lnTo>
                    <a:lnTo>
                      <a:pt x="145" y="72"/>
                    </a:lnTo>
                    <a:lnTo>
                      <a:pt x="146" y="72"/>
                    </a:lnTo>
                    <a:lnTo>
                      <a:pt x="147" y="71"/>
                    </a:lnTo>
                    <a:lnTo>
                      <a:pt x="148" y="69"/>
                    </a:lnTo>
                    <a:lnTo>
                      <a:pt x="149" y="67"/>
                    </a:lnTo>
                    <a:lnTo>
                      <a:pt x="151" y="66"/>
                    </a:lnTo>
                    <a:lnTo>
                      <a:pt x="152" y="65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52" y="68"/>
                    </a:lnTo>
                    <a:lnTo>
                      <a:pt x="155" y="66"/>
                    </a:lnTo>
                    <a:lnTo>
                      <a:pt x="154" y="68"/>
                    </a:lnTo>
                    <a:lnTo>
                      <a:pt x="152" y="70"/>
                    </a:lnTo>
                    <a:lnTo>
                      <a:pt x="154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6" y="71"/>
                    </a:lnTo>
                    <a:lnTo>
                      <a:pt x="157" y="70"/>
                    </a:lnTo>
                    <a:lnTo>
                      <a:pt x="156" y="72"/>
                    </a:lnTo>
                    <a:lnTo>
                      <a:pt x="155" y="74"/>
                    </a:lnTo>
                    <a:lnTo>
                      <a:pt x="157" y="72"/>
                    </a:lnTo>
                    <a:lnTo>
                      <a:pt x="159" y="71"/>
                    </a:lnTo>
                    <a:lnTo>
                      <a:pt x="162" y="69"/>
                    </a:lnTo>
                    <a:lnTo>
                      <a:pt x="158" y="78"/>
                    </a:lnTo>
                    <a:lnTo>
                      <a:pt x="155" y="80"/>
                    </a:lnTo>
                    <a:lnTo>
                      <a:pt x="152" y="81"/>
                    </a:lnTo>
                    <a:lnTo>
                      <a:pt x="150" y="82"/>
                    </a:lnTo>
                    <a:lnTo>
                      <a:pt x="149" y="84"/>
                    </a:lnTo>
                    <a:lnTo>
                      <a:pt x="148" y="86"/>
                    </a:lnTo>
                    <a:lnTo>
                      <a:pt x="150" y="85"/>
                    </a:lnTo>
                    <a:lnTo>
                      <a:pt x="152" y="84"/>
                    </a:lnTo>
                    <a:lnTo>
                      <a:pt x="151" y="86"/>
                    </a:lnTo>
                    <a:lnTo>
                      <a:pt x="150" y="88"/>
                    </a:lnTo>
                    <a:lnTo>
                      <a:pt x="149" y="90"/>
                    </a:lnTo>
                    <a:lnTo>
                      <a:pt x="148" y="92"/>
                    </a:lnTo>
                    <a:lnTo>
                      <a:pt x="149" y="91"/>
                    </a:lnTo>
                    <a:lnTo>
                      <a:pt x="151" y="90"/>
                    </a:lnTo>
                    <a:lnTo>
                      <a:pt x="152" y="88"/>
                    </a:lnTo>
                    <a:lnTo>
                      <a:pt x="154" y="86"/>
                    </a:lnTo>
                    <a:lnTo>
                      <a:pt x="156" y="84"/>
                    </a:lnTo>
                    <a:lnTo>
                      <a:pt x="157" y="83"/>
                    </a:lnTo>
                    <a:lnTo>
                      <a:pt x="158" y="81"/>
                    </a:lnTo>
                    <a:lnTo>
                      <a:pt x="159" y="79"/>
                    </a:lnTo>
                    <a:lnTo>
                      <a:pt x="161" y="78"/>
                    </a:lnTo>
                    <a:lnTo>
                      <a:pt x="163" y="76"/>
                    </a:lnTo>
                    <a:lnTo>
                      <a:pt x="162" y="79"/>
                    </a:lnTo>
                    <a:lnTo>
                      <a:pt x="161" y="81"/>
                    </a:lnTo>
                    <a:lnTo>
                      <a:pt x="162" y="80"/>
                    </a:lnTo>
                    <a:lnTo>
                      <a:pt x="164" y="78"/>
                    </a:lnTo>
                    <a:lnTo>
                      <a:pt x="163" y="80"/>
                    </a:lnTo>
                    <a:lnTo>
                      <a:pt x="162" y="82"/>
                    </a:lnTo>
                    <a:lnTo>
                      <a:pt x="160" y="84"/>
                    </a:lnTo>
                    <a:lnTo>
                      <a:pt x="159" y="85"/>
                    </a:lnTo>
                    <a:lnTo>
                      <a:pt x="158" y="86"/>
                    </a:lnTo>
                    <a:lnTo>
                      <a:pt x="158" y="87"/>
                    </a:lnTo>
                    <a:lnTo>
                      <a:pt x="157" y="88"/>
                    </a:lnTo>
                    <a:lnTo>
                      <a:pt x="157" y="89"/>
                    </a:lnTo>
                    <a:lnTo>
                      <a:pt x="158" y="88"/>
                    </a:lnTo>
                    <a:lnTo>
                      <a:pt x="160" y="86"/>
                    </a:lnTo>
                    <a:lnTo>
                      <a:pt x="163" y="84"/>
                    </a:lnTo>
                    <a:lnTo>
                      <a:pt x="167" y="82"/>
                    </a:lnTo>
                    <a:lnTo>
                      <a:pt x="168" y="80"/>
                    </a:lnTo>
                    <a:lnTo>
                      <a:pt x="171" y="79"/>
                    </a:lnTo>
                    <a:lnTo>
                      <a:pt x="170" y="81"/>
                    </a:lnTo>
                    <a:lnTo>
                      <a:pt x="168" y="83"/>
                    </a:lnTo>
                    <a:lnTo>
                      <a:pt x="171" y="82"/>
                    </a:lnTo>
                    <a:lnTo>
                      <a:pt x="172" y="81"/>
                    </a:lnTo>
                    <a:lnTo>
                      <a:pt x="171" y="83"/>
                    </a:lnTo>
                    <a:lnTo>
                      <a:pt x="170" y="85"/>
                    </a:lnTo>
                    <a:lnTo>
                      <a:pt x="168" y="86"/>
                    </a:lnTo>
                    <a:lnTo>
                      <a:pt x="166" y="87"/>
                    </a:lnTo>
                    <a:lnTo>
                      <a:pt x="165" y="89"/>
                    </a:lnTo>
                    <a:lnTo>
                      <a:pt x="164" y="91"/>
                    </a:lnTo>
                    <a:lnTo>
                      <a:pt x="166" y="90"/>
                    </a:lnTo>
                    <a:lnTo>
                      <a:pt x="167" y="89"/>
                    </a:lnTo>
                    <a:lnTo>
                      <a:pt x="166" y="91"/>
                    </a:lnTo>
                    <a:lnTo>
                      <a:pt x="165" y="93"/>
                    </a:lnTo>
                    <a:lnTo>
                      <a:pt x="166" y="92"/>
                    </a:lnTo>
                    <a:lnTo>
                      <a:pt x="167" y="92"/>
                    </a:lnTo>
                    <a:lnTo>
                      <a:pt x="168" y="91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2" y="86"/>
                    </a:lnTo>
                    <a:lnTo>
                      <a:pt x="173" y="85"/>
                    </a:lnTo>
                    <a:lnTo>
                      <a:pt x="175" y="84"/>
                    </a:lnTo>
                    <a:lnTo>
                      <a:pt x="174" y="86"/>
                    </a:lnTo>
                    <a:lnTo>
                      <a:pt x="173" y="88"/>
                    </a:lnTo>
                    <a:lnTo>
                      <a:pt x="175" y="87"/>
                    </a:lnTo>
                    <a:lnTo>
                      <a:pt x="176" y="86"/>
                    </a:lnTo>
                    <a:lnTo>
                      <a:pt x="178" y="84"/>
                    </a:lnTo>
                    <a:lnTo>
                      <a:pt x="180" y="83"/>
                    </a:lnTo>
                    <a:lnTo>
                      <a:pt x="179" y="85"/>
                    </a:lnTo>
                    <a:lnTo>
                      <a:pt x="178" y="87"/>
                    </a:lnTo>
                    <a:lnTo>
                      <a:pt x="176" y="89"/>
                    </a:lnTo>
                    <a:lnTo>
                      <a:pt x="176" y="91"/>
                    </a:lnTo>
                    <a:lnTo>
                      <a:pt x="177" y="90"/>
                    </a:lnTo>
                    <a:lnTo>
                      <a:pt x="179" y="89"/>
                    </a:lnTo>
                    <a:lnTo>
                      <a:pt x="181" y="87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80" y="90"/>
                    </a:lnTo>
                    <a:lnTo>
                      <a:pt x="182" y="89"/>
                    </a:lnTo>
                    <a:lnTo>
                      <a:pt x="184" y="88"/>
                    </a:lnTo>
                    <a:lnTo>
                      <a:pt x="183" y="90"/>
                    </a:lnTo>
                    <a:lnTo>
                      <a:pt x="182" y="92"/>
                    </a:lnTo>
                    <a:lnTo>
                      <a:pt x="183" y="91"/>
                    </a:lnTo>
                    <a:lnTo>
                      <a:pt x="185" y="90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5" y="92"/>
                    </a:lnTo>
                    <a:lnTo>
                      <a:pt x="187" y="91"/>
                    </a:lnTo>
                    <a:lnTo>
                      <a:pt x="185" y="93"/>
                    </a:lnTo>
                    <a:lnTo>
                      <a:pt x="184" y="96"/>
                    </a:lnTo>
                    <a:lnTo>
                      <a:pt x="187" y="95"/>
                    </a:lnTo>
                    <a:lnTo>
                      <a:pt x="189" y="93"/>
                    </a:lnTo>
                    <a:lnTo>
                      <a:pt x="188" y="96"/>
                    </a:lnTo>
                    <a:lnTo>
                      <a:pt x="187" y="98"/>
                    </a:lnTo>
                    <a:lnTo>
                      <a:pt x="188" y="96"/>
                    </a:lnTo>
                    <a:lnTo>
                      <a:pt x="190" y="95"/>
                    </a:lnTo>
                    <a:lnTo>
                      <a:pt x="189" y="97"/>
                    </a:lnTo>
                    <a:lnTo>
                      <a:pt x="188" y="99"/>
                    </a:lnTo>
                    <a:lnTo>
                      <a:pt x="190" y="98"/>
                    </a:lnTo>
                    <a:lnTo>
                      <a:pt x="191" y="97"/>
                    </a:lnTo>
                    <a:lnTo>
                      <a:pt x="190" y="99"/>
                    </a:lnTo>
                    <a:lnTo>
                      <a:pt x="189" y="101"/>
                    </a:lnTo>
                    <a:lnTo>
                      <a:pt x="191" y="100"/>
                    </a:lnTo>
                    <a:lnTo>
                      <a:pt x="193" y="98"/>
                    </a:lnTo>
                    <a:lnTo>
                      <a:pt x="192" y="100"/>
                    </a:lnTo>
                    <a:lnTo>
                      <a:pt x="191" y="102"/>
                    </a:lnTo>
                    <a:lnTo>
                      <a:pt x="193" y="101"/>
                    </a:lnTo>
                    <a:lnTo>
                      <a:pt x="194" y="100"/>
                    </a:lnTo>
                    <a:lnTo>
                      <a:pt x="193" y="102"/>
                    </a:lnTo>
                    <a:lnTo>
                      <a:pt x="192" y="104"/>
                    </a:lnTo>
                    <a:lnTo>
                      <a:pt x="191" y="105"/>
                    </a:lnTo>
                    <a:lnTo>
                      <a:pt x="189" y="106"/>
                    </a:lnTo>
                    <a:lnTo>
                      <a:pt x="188" y="108"/>
                    </a:lnTo>
                    <a:lnTo>
                      <a:pt x="187" y="110"/>
                    </a:lnTo>
                    <a:lnTo>
                      <a:pt x="189" y="109"/>
                    </a:lnTo>
                    <a:lnTo>
                      <a:pt x="190" y="108"/>
                    </a:lnTo>
                    <a:lnTo>
                      <a:pt x="192" y="107"/>
                    </a:lnTo>
                    <a:lnTo>
                      <a:pt x="194" y="106"/>
                    </a:lnTo>
                    <a:lnTo>
                      <a:pt x="194" y="105"/>
                    </a:lnTo>
                    <a:lnTo>
                      <a:pt x="195" y="103"/>
                    </a:lnTo>
                    <a:lnTo>
                      <a:pt x="195" y="102"/>
                    </a:lnTo>
                    <a:lnTo>
                      <a:pt x="195" y="102"/>
                    </a:lnTo>
                    <a:lnTo>
                      <a:pt x="197" y="100"/>
                    </a:lnTo>
                    <a:lnTo>
                      <a:pt x="199" y="99"/>
                    </a:lnTo>
                    <a:lnTo>
                      <a:pt x="198" y="101"/>
                    </a:lnTo>
                    <a:lnTo>
                      <a:pt x="197" y="103"/>
                    </a:lnTo>
                    <a:lnTo>
                      <a:pt x="196" y="105"/>
                    </a:lnTo>
                    <a:lnTo>
                      <a:pt x="195" y="107"/>
                    </a:lnTo>
                    <a:lnTo>
                      <a:pt x="193" y="108"/>
                    </a:lnTo>
                    <a:lnTo>
                      <a:pt x="192" y="110"/>
                    </a:lnTo>
                    <a:lnTo>
                      <a:pt x="191" y="113"/>
                    </a:lnTo>
                    <a:lnTo>
                      <a:pt x="190" y="115"/>
                    </a:lnTo>
                    <a:lnTo>
                      <a:pt x="191" y="113"/>
                    </a:lnTo>
                    <a:lnTo>
                      <a:pt x="193" y="112"/>
                    </a:lnTo>
                    <a:lnTo>
                      <a:pt x="192" y="114"/>
                    </a:lnTo>
                    <a:lnTo>
                      <a:pt x="191" y="116"/>
                    </a:lnTo>
                    <a:lnTo>
                      <a:pt x="193" y="115"/>
                    </a:lnTo>
                    <a:lnTo>
                      <a:pt x="194" y="114"/>
                    </a:lnTo>
                    <a:lnTo>
                      <a:pt x="198" y="110"/>
                    </a:lnTo>
                    <a:lnTo>
                      <a:pt x="201" y="108"/>
                    </a:lnTo>
                    <a:lnTo>
                      <a:pt x="204" y="106"/>
                    </a:lnTo>
                    <a:lnTo>
                      <a:pt x="205" y="105"/>
                    </a:lnTo>
                    <a:lnTo>
                      <a:pt x="204" y="107"/>
                    </a:lnTo>
                    <a:lnTo>
                      <a:pt x="203" y="109"/>
                    </a:lnTo>
                    <a:lnTo>
                      <a:pt x="201" y="113"/>
                    </a:lnTo>
                    <a:lnTo>
                      <a:pt x="200" y="114"/>
                    </a:lnTo>
                    <a:lnTo>
                      <a:pt x="203" y="113"/>
                    </a:lnTo>
                    <a:lnTo>
                      <a:pt x="205" y="112"/>
                    </a:lnTo>
                    <a:lnTo>
                      <a:pt x="204" y="114"/>
                    </a:lnTo>
                    <a:lnTo>
                      <a:pt x="203" y="116"/>
                    </a:lnTo>
                    <a:lnTo>
                      <a:pt x="201" y="118"/>
                    </a:lnTo>
                    <a:lnTo>
                      <a:pt x="200" y="120"/>
                    </a:lnTo>
                    <a:lnTo>
                      <a:pt x="201" y="119"/>
                    </a:lnTo>
                    <a:lnTo>
                      <a:pt x="204" y="118"/>
                    </a:lnTo>
                    <a:lnTo>
                      <a:pt x="206" y="116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6" y="119"/>
                    </a:lnTo>
                    <a:lnTo>
                      <a:pt x="207" y="118"/>
                    </a:lnTo>
                    <a:lnTo>
                      <a:pt x="209" y="117"/>
                    </a:lnTo>
                    <a:lnTo>
                      <a:pt x="208" y="119"/>
                    </a:lnTo>
                    <a:lnTo>
                      <a:pt x="207" y="121"/>
                    </a:lnTo>
                    <a:lnTo>
                      <a:pt x="209" y="119"/>
                    </a:lnTo>
                    <a:lnTo>
                      <a:pt x="210" y="118"/>
                    </a:lnTo>
                    <a:lnTo>
                      <a:pt x="209" y="120"/>
                    </a:lnTo>
                    <a:lnTo>
                      <a:pt x="208" y="122"/>
                    </a:lnTo>
                    <a:lnTo>
                      <a:pt x="210" y="121"/>
                    </a:lnTo>
                    <a:lnTo>
                      <a:pt x="212" y="120"/>
                    </a:lnTo>
                    <a:lnTo>
                      <a:pt x="211" y="122"/>
                    </a:lnTo>
                    <a:lnTo>
                      <a:pt x="210" y="124"/>
                    </a:lnTo>
                    <a:lnTo>
                      <a:pt x="211" y="123"/>
                    </a:lnTo>
                    <a:lnTo>
                      <a:pt x="213" y="121"/>
                    </a:lnTo>
                    <a:lnTo>
                      <a:pt x="212" y="123"/>
                    </a:lnTo>
                    <a:lnTo>
                      <a:pt x="211" y="125"/>
                    </a:lnTo>
                    <a:lnTo>
                      <a:pt x="209" y="128"/>
                    </a:lnTo>
                    <a:lnTo>
                      <a:pt x="208" y="129"/>
                    </a:lnTo>
                    <a:lnTo>
                      <a:pt x="207" y="131"/>
                    </a:lnTo>
                    <a:lnTo>
                      <a:pt x="206" y="133"/>
                    </a:lnTo>
                    <a:lnTo>
                      <a:pt x="204" y="134"/>
                    </a:lnTo>
                    <a:lnTo>
                      <a:pt x="203" y="135"/>
                    </a:lnTo>
                    <a:lnTo>
                      <a:pt x="201" y="136"/>
                    </a:lnTo>
                    <a:lnTo>
                      <a:pt x="201" y="137"/>
                    </a:lnTo>
                    <a:lnTo>
                      <a:pt x="200" y="139"/>
                    </a:lnTo>
                    <a:lnTo>
                      <a:pt x="200" y="139"/>
                    </a:lnTo>
                    <a:lnTo>
                      <a:pt x="201" y="138"/>
                    </a:lnTo>
                    <a:lnTo>
                      <a:pt x="204" y="137"/>
                    </a:lnTo>
                    <a:lnTo>
                      <a:pt x="205" y="135"/>
                    </a:lnTo>
                    <a:lnTo>
                      <a:pt x="206" y="133"/>
                    </a:lnTo>
                    <a:lnTo>
                      <a:pt x="207" y="132"/>
                    </a:lnTo>
                    <a:lnTo>
                      <a:pt x="209" y="130"/>
                    </a:lnTo>
                    <a:lnTo>
                      <a:pt x="211" y="129"/>
                    </a:lnTo>
                    <a:lnTo>
                      <a:pt x="212" y="128"/>
                    </a:lnTo>
                    <a:lnTo>
                      <a:pt x="213" y="125"/>
                    </a:lnTo>
                    <a:lnTo>
                      <a:pt x="214" y="123"/>
                    </a:lnTo>
                    <a:lnTo>
                      <a:pt x="216" y="122"/>
                    </a:lnTo>
                    <a:lnTo>
                      <a:pt x="218" y="121"/>
                    </a:lnTo>
                    <a:lnTo>
                      <a:pt x="217" y="123"/>
                    </a:lnTo>
                    <a:lnTo>
                      <a:pt x="216" y="125"/>
                    </a:lnTo>
                    <a:lnTo>
                      <a:pt x="217" y="123"/>
                    </a:lnTo>
                    <a:lnTo>
                      <a:pt x="220" y="122"/>
                    </a:lnTo>
                    <a:lnTo>
                      <a:pt x="218" y="124"/>
                    </a:lnTo>
                    <a:lnTo>
                      <a:pt x="217" y="126"/>
                    </a:lnTo>
                    <a:lnTo>
                      <a:pt x="215" y="128"/>
                    </a:lnTo>
                    <a:lnTo>
                      <a:pt x="214" y="130"/>
                    </a:lnTo>
                    <a:lnTo>
                      <a:pt x="213" y="132"/>
                    </a:lnTo>
                    <a:lnTo>
                      <a:pt x="212" y="134"/>
                    </a:lnTo>
                    <a:lnTo>
                      <a:pt x="213" y="132"/>
                    </a:lnTo>
                    <a:lnTo>
                      <a:pt x="215" y="131"/>
                    </a:lnTo>
                    <a:lnTo>
                      <a:pt x="214" y="133"/>
                    </a:lnTo>
                    <a:lnTo>
                      <a:pt x="213" y="135"/>
                    </a:lnTo>
                    <a:lnTo>
                      <a:pt x="215" y="134"/>
                    </a:lnTo>
                    <a:lnTo>
                      <a:pt x="216" y="133"/>
                    </a:lnTo>
                    <a:lnTo>
                      <a:pt x="221" y="130"/>
                    </a:lnTo>
                    <a:lnTo>
                      <a:pt x="223" y="129"/>
                    </a:lnTo>
                    <a:lnTo>
                      <a:pt x="224" y="128"/>
                    </a:lnTo>
                    <a:lnTo>
                      <a:pt x="223" y="130"/>
                    </a:lnTo>
                    <a:lnTo>
                      <a:pt x="222" y="132"/>
                    </a:lnTo>
                    <a:lnTo>
                      <a:pt x="224" y="131"/>
                    </a:lnTo>
                    <a:lnTo>
                      <a:pt x="225" y="129"/>
                    </a:lnTo>
                    <a:lnTo>
                      <a:pt x="224" y="131"/>
                    </a:lnTo>
                    <a:lnTo>
                      <a:pt x="224" y="133"/>
                    </a:lnTo>
                    <a:lnTo>
                      <a:pt x="225" y="132"/>
                    </a:lnTo>
                    <a:lnTo>
                      <a:pt x="227" y="131"/>
                    </a:lnTo>
                    <a:lnTo>
                      <a:pt x="226" y="133"/>
                    </a:lnTo>
                    <a:lnTo>
                      <a:pt x="225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5" y="138"/>
                    </a:lnTo>
                    <a:lnTo>
                      <a:pt x="226" y="137"/>
                    </a:lnTo>
                    <a:lnTo>
                      <a:pt x="228" y="135"/>
                    </a:lnTo>
                    <a:lnTo>
                      <a:pt x="230" y="134"/>
                    </a:lnTo>
                    <a:lnTo>
                      <a:pt x="229" y="136"/>
                    </a:lnTo>
                    <a:lnTo>
                      <a:pt x="228" y="138"/>
                    </a:lnTo>
                    <a:lnTo>
                      <a:pt x="229" y="137"/>
                    </a:lnTo>
                    <a:lnTo>
                      <a:pt x="231" y="136"/>
                    </a:lnTo>
                    <a:lnTo>
                      <a:pt x="230" y="138"/>
                    </a:lnTo>
                    <a:lnTo>
                      <a:pt x="229" y="140"/>
                    </a:lnTo>
                    <a:lnTo>
                      <a:pt x="228" y="142"/>
                    </a:lnTo>
                    <a:lnTo>
                      <a:pt x="227" y="145"/>
                    </a:lnTo>
                    <a:lnTo>
                      <a:pt x="228" y="143"/>
                    </a:lnTo>
                    <a:lnTo>
                      <a:pt x="229" y="143"/>
                    </a:lnTo>
                    <a:lnTo>
                      <a:pt x="230" y="142"/>
                    </a:lnTo>
                    <a:lnTo>
                      <a:pt x="230" y="141"/>
                    </a:lnTo>
                    <a:lnTo>
                      <a:pt x="231" y="141"/>
                    </a:lnTo>
                    <a:lnTo>
                      <a:pt x="231" y="139"/>
                    </a:lnTo>
                    <a:lnTo>
                      <a:pt x="232" y="138"/>
                    </a:lnTo>
                    <a:lnTo>
                      <a:pt x="232" y="137"/>
                    </a:lnTo>
                    <a:lnTo>
                      <a:pt x="234" y="136"/>
                    </a:lnTo>
                    <a:lnTo>
                      <a:pt x="235" y="135"/>
                    </a:lnTo>
                    <a:lnTo>
                      <a:pt x="235" y="137"/>
                    </a:lnTo>
                    <a:lnTo>
                      <a:pt x="234" y="139"/>
                    </a:lnTo>
                    <a:lnTo>
                      <a:pt x="233" y="141"/>
                    </a:lnTo>
                    <a:lnTo>
                      <a:pt x="232" y="143"/>
                    </a:lnTo>
                    <a:lnTo>
                      <a:pt x="231" y="146"/>
                    </a:lnTo>
                    <a:lnTo>
                      <a:pt x="230" y="148"/>
                    </a:lnTo>
                    <a:lnTo>
                      <a:pt x="229" y="150"/>
                    </a:lnTo>
                    <a:lnTo>
                      <a:pt x="228" y="152"/>
                    </a:lnTo>
                    <a:lnTo>
                      <a:pt x="229" y="151"/>
                    </a:lnTo>
                    <a:lnTo>
                      <a:pt x="231" y="150"/>
                    </a:lnTo>
                    <a:lnTo>
                      <a:pt x="233" y="148"/>
                    </a:lnTo>
                    <a:lnTo>
                      <a:pt x="234" y="147"/>
                    </a:lnTo>
                    <a:lnTo>
                      <a:pt x="237" y="146"/>
                    </a:lnTo>
                    <a:lnTo>
                      <a:pt x="239" y="145"/>
                    </a:lnTo>
                    <a:lnTo>
                      <a:pt x="238" y="147"/>
                    </a:lnTo>
                    <a:lnTo>
                      <a:pt x="237" y="149"/>
                    </a:lnTo>
                    <a:lnTo>
                      <a:pt x="238" y="147"/>
                    </a:lnTo>
                    <a:lnTo>
                      <a:pt x="240" y="146"/>
                    </a:lnTo>
                    <a:lnTo>
                      <a:pt x="239" y="148"/>
                    </a:lnTo>
                    <a:lnTo>
                      <a:pt x="238" y="150"/>
                    </a:lnTo>
                    <a:lnTo>
                      <a:pt x="240" y="149"/>
                    </a:lnTo>
                    <a:lnTo>
                      <a:pt x="241" y="148"/>
                    </a:lnTo>
                    <a:lnTo>
                      <a:pt x="241" y="150"/>
                    </a:lnTo>
                    <a:lnTo>
                      <a:pt x="240" y="152"/>
                    </a:lnTo>
                    <a:lnTo>
                      <a:pt x="241" y="151"/>
                    </a:lnTo>
                    <a:lnTo>
                      <a:pt x="243" y="149"/>
                    </a:lnTo>
                    <a:lnTo>
                      <a:pt x="245" y="148"/>
                    </a:lnTo>
                    <a:lnTo>
                      <a:pt x="246" y="147"/>
                    </a:lnTo>
                    <a:lnTo>
                      <a:pt x="245" y="149"/>
                    </a:lnTo>
                    <a:lnTo>
                      <a:pt x="244" y="151"/>
                    </a:lnTo>
                    <a:lnTo>
                      <a:pt x="244" y="151"/>
                    </a:lnTo>
                    <a:lnTo>
                      <a:pt x="243" y="152"/>
                    </a:lnTo>
                    <a:lnTo>
                      <a:pt x="241" y="153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39" y="157"/>
                    </a:lnTo>
                    <a:lnTo>
                      <a:pt x="241" y="156"/>
                    </a:lnTo>
                    <a:lnTo>
                      <a:pt x="242" y="155"/>
                    </a:lnTo>
                    <a:lnTo>
                      <a:pt x="244" y="154"/>
                    </a:lnTo>
                    <a:lnTo>
                      <a:pt x="246" y="152"/>
                    </a:lnTo>
                    <a:lnTo>
                      <a:pt x="247" y="151"/>
                    </a:lnTo>
                    <a:lnTo>
                      <a:pt x="249" y="150"/>
                    </a:lnTo>
                    <a:lnTo>
                      <a:pt x="248" y="152"/>
                    </a:lnTo>
                    <a:lnTo>
                      <a:pt x="247" y="154"/>
                    </a:lnTo>
                    <a:lnTo>
                      <a:pt x="249" y="153"/>
                    </a:lnTo>
                    <a:lnTo>
                      <a:pt x="250" y="152"/>
                    </a:lnTo>
                    <a:lnTo>
                      <a:pt x="253" y="150"/>
                    </a:lnTo>
                    <a:lnTo>
                      <a:pt x="255" y="149"/>
                    </a:lnTo>
                    <a:lnTo>
                      <a:pt x="254" y="151"/>
                    </a:lnTo>
                    <a:lnTo>
                      <a:pt x="253" y="153"/>
                    </a:lnTo>
                    <a:lnTo>
                      <a:pt x="251" y="155"/>
                    </a:lnTo>
                    <a:lnTo>
                      <a:pt x="250" y="157"/>
                    </a:lnTo>
                    <a:lnTo>
                      <a:pt x="251" y="156"/>
                    </a:lnTo>
                    <a:lnTo>
                      <a:pt x="254" y="155"/>
                    </a:lnTo>
                    <a:lnTo>
                      <a:pt x="253" y="157"/>
                    </a:lnTo>
                    <a:lnTo>
                      <a:pt x="251" y="159"/>
                    </a:lnTo>
                    <a:lnTo>
                      <a:pt x="250" y="162"/>
                    </a:lnTo>
                    <a:lnTo>
                      <a:pt x="249" y="164"/>
                    </a:lnTo>
                    <a:lnTo>
                      <a:pt x="251" y="163"/>
                    </a:lnTo>
                    <a:lnTo>
                      <a:pt x="254" y="160"/>
                    </a:lnTo>
                    <a:lnTo>
                      <a:pt x="255" y="159"/>
                    </a:lnTo>
                    <a:lnTo>
                      <a:pt x="257" y="158"/>
                    </a:lnTo>
                    <a:lnTo>
                      <a:pt x="256" y="160"/>
                    </a:lnTo>
                    <a:lnTo>
                      <a:pt x="255" y="163"/>
                    </a:lnTo>
                    <a:lnTo>
                      <a:pt x="257" y="160"/>
                    </a:lnTo>
                    <a:lnTo>
                      <a:pt x="258" y="159"/>
                    </a:lnTo>
                    <a:lnTo>
                      <a:pt x="257" y="162"/>
                    </a:lnTo>
                    <a:lnTo>
                      <a:pt x="256" y="164"/>
                    </a:lnTo>
                    <a:lnTo>
                      <a:pt x="256" y="165"/>
                    </a:lnTo>
                    <a:lnTo>
                      <a:pt x="255" y="166"/>
                    </a:lnTo>
                    <a:lnTo>
                      <a:pt x="254" y="166"/>
                    </a:lnTo>
                    <a:lnTo>
                      <a:pt x="253" y="167"/>
                    </a:lnTo>
                    <a:lnTo>
                      <a:pt x="251" y="169"/>
                    </a:lnTo>
                    <a:lnTo>
                      <a:pt x="250" y="171"/>
                    </a:lnTo>
                    <a:lnTo>
                      <a:pt x="253" y="170"/>
                    </a:lnTo>
                    <a:lnTo>
                      <a:pt x="255" y="168"/>
                    </a:lnTo>
                    <a:lnTo>
                      <a:pt x="256" y="167"/>
                    </a:lnTo>
                    <a:lnTo>
                      <a:pt x="258" y="166"/>
                    </a:lnTo>
                    <a:lnTo>
                      <a:pt x="260" y="164"/>
                    </a:lnTo>
                    <a:lnTo>
                      <a:pt x="261" y="163"/>
                    </a:lnTo>
                    <a:lnTo>
                      <a:pt x="260" y="165"/>
                    </a:lnTo>
                    <a:lnTo>
                      <a:pt x="259" y="167"/>
                    </a:lnTo>
                    <a:lnTo>
                      <a:pt x="261" y="166"/>
                    </a:lnTo>
                    <a:lnTo>
                      <a:pt x="262" y="165"/>
                    </a:lnTo>
                    <a:lnTo>
                      <a:pt x="262" y="167"/>
                    </a:lnTo>
                    <a:lnTo>
                      <a:pt x="261" y="169"/>
                    </a:lnTo>
                    <a:lnTo>
                      <a:pt x="260" y="171"/>
                    </a:lnTo>
                    <a:lnTo>
                      <a:pt x="259" y="173"/>
                    </a:lnTo>
                    <a:lnTo>
                      <a:pt x="259" y="173"/>
                    </a:lnTo>
                    <a:lnTo>
                      <a:pt x="260" y="172"/>
                    </a:lnTo>
                    <a:lnTo>
                      <a:pt x="261" y="171"/>
                    </a:lnTo>
                    <a:lnTo>
                      <a:pt x="262" y="171"/>
                    </a:lnTo>
                    <a:lnTo>
                      <a:pt x="262" y="170"/>
                    </a:lnTo>
                    <a:lnTo>
                      <a:pt x="263" y="168"/>
                    </a:lnTo>
                    <a:lnTo>
                      <a:pt x="264" y="167"/>
                    </a:lnTo>
                    <a:lnTo>
                      <a:pt x="264" y="166"/>
                    </a:lnTo>
                    <a:lnTo>
                      <a:pt x="266" y="165"/>
                    </a:lnTo>
                    <a:lnTo>
                      <a:pt x="267" y="164"/>
                    </a:lnTo>
                    <a:lnTo>
                      <a:pt x="266" y="166"/>
                    </a:lnTo>
                    <a:lnTo>
                      <a:pt x="265" y="168"/>
                    </a:lnTo>
                    <a:lnTo>
                      <a:pt x="267" y="167"/>
                    </a:lnTo>
                    <a:lnTo>
                      <a:pt x="268" y="166"/>
                    </a:lnTo>
                    <a:lnTo>
                      <a:pt x="268" y="168"/>
                    </a:lnTo>
                    <a:lnTo>
                      <a:pt x="267" y="170"/>
                    </a:lnTo>
                    <a:lnTo>
                      <a:pt x="266" y="170"/>
                    </a:lnTo>
                    <a:lnTo>
                      <a:pt x="265" y="171"/>
                    </a:lnTo>
                    <a:lnTo>
                      <a:pt x="264" y="172"/>
                    </a:lnTo>
                    <a:lnTo>
                      <a:pt x="263" y="172"/>
                    </a:lnTo>
                    <a:lnTo>
                      <a:pt x="263" y="174"/>
                    </a:lnTo>
                    <a:lnTo>
                      <a:pt x="262" y="176"/>
                    </a:lnTo>
                    <a:lnTo>
                      <a:pt x="263" y="175"/>
                    </a:lnTo>
                    <a:lnTo>
                      <a:pt x="265" y="174"/>
                    </a:lnTo>
                    <a:lnTo>
                      <a:pt x="266" y="172"/>
                    </a:lnTo>
                    <a:lnTo>
                      <a:pt x="268" y="171"/>
                    </a:lnTo>
                    <a:lnTo>
                      <a:pt x="271" y="170"/>
                    </a:lnTo>
                    <a:lnTo>
                      <a:pt x="272" y="169"/>
                    </a:lnTo>
                    <a:lnTo>
                      <a:pt x="271" y="171"/>
                    </a:lnTo>
                    <a:lnTo>
                      <a:pt x="270" y="173"/>
                    </a:lnTo>
                    <a:lnTo>
                      <a:pt x="272" y="171"/>
                    </a:lnTo>
                    <a:lnTo>
                      <a:pt x="274" y="170"/>
                    </a:lnTo>
                    <a:lnTo>
                      <a:pt x="273" y="172"/>
                    </a:lnTo>
                    <a:lnTo>
                      <a:pt x="272" y="174"/>
                    </a:lnTo>
                    <a:lnTo>
                      <a:pt x="273" y="173"/>
                    </a:lnTo>
                    <a:lnTo>
                      <a:pt x="275" y="172"/>
                    </a:lnTo>
                    <a:lnTo>
                      <a:pt x="274" y="174"/>
                    </a:lnTo>
                    <a:lnTo>
                      <a:pt x="273" y="176"/>
                    </a:lnTo>
                    <a:lnTo>
                      <a:pt x="275" y="174"/>
                    </a:lnTo>
                    <a:lnTo>
                      <a:pt x="276" y="173"/>
                    </a:lnTo>
                    <a:lnTo>
                      <a:pt x="276" y="175"/>
                    </a:lnTo>
                    <a:lnTo>
                      <a:pt x="275" y="177"/>
                    </a:lnTo>
                    <a:lnTo>
                      <a:pt x="274" y="180"/>
                    </a:lnTo>
                    <a:lnTo>
                      <a:pt x="273" y="182"/>
                    </a:lnTo>
                    <a:lnTo>
                      <a:pt x="271" y="186"/>
                    </a:lnTo>
                    <a:lnTo>
                      <a:pt x="273" y="185"/>
                    </a:lnTo>
                    <a:lnTo>
                      <a:pt x="274" y="184"/>
                    </a:lnTo>
                    <a:lnTo>
                      <a:pt x="273" y="186"/>
                    </a:lnTo>
                    <a:lnTo>
                      <a:pt x="272" y="188"/>
                    </a:lnTo>
                    <a:lnTo>
                      <a:pt x="274" y="187"/>
                    </a:lnTo>
                    <a:lnTo>
                      <a:pt x="276" y="185"/>
                    </a:lnTo>
                    <a:lnTo>
                      <a:pt x="276" y="185"/>
                    </a:lnTo>
                    <a:lnTo>
                      <a:pt x="277" y="183"/>
                    </a:lnTo>
                    <a:lnTo>
                      <a:pt x="277" y="182"/>
                    </a:lnTo>
                    <a:lnTo>
                      <a:pt x="277" y="181"/>
                    </a:lnTo>
                    <a:lnTo>
                      <a:pt x="277" y="182"/>
                    </a:lnTo>
                    <a:lnTo>
                      <a:pt x="276" y="183"/>
                    </a:lnTo>
                    <a:lnTo>
                      <a:pt x="275" y="183"/>
                    </a:lnTo>
                    <a:lnTo>
                      <a:pt x="274" y="184"/>
                    </a:lnTo>
                    <a:lnTo>
                      <a:pt x="275" y="182"/>
                    </a:lnTo>
                    <a:lnTo>
                      <a:pt x="276" y="180"/>
                    </a:lnTo>
                    <a:lnTo>
                      <a:pt x="277" y="179"/>
                    </a:lnTo>
                    <a:lnTo>
                      <a:pt x="278" y="179"/>
                    </a:lnTo>
                    <a:lnTo>
                      <a:pt x="279" y="177"/>
                    </a:lnTo>
                    <a:lnTo>
                      <a:pt x="279" y="176"/>
                    </a:lnTo>
                    <a:lnTo>
                      <a:pt x="278" y="179"/>
                    </a:lnTo>
                    <a:lnTo>
                      <a:pt x="277" y="181"/>
                    </a:lnTo>
                    <a:lnTo>
                      <a:pt x="279" y="180"/>
                    </a:lnTo>
                    <a:lnTo>
                      <a:pt x="281" y="179"/>
                    </a:lnTo>
                    <a:lnTo>
                      <a:pt x="280" y="181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7" y="187"/>
                    </a:lnTo>
                    <a:lnTo>
                      <a:pt x="279" y="186"/>
                    </a:lnTo>
                    <a:lnTo>
                      <a:pt x="280" y="185"/>
                    </a:lnTo>
                    <a:lnTo>
                      <a:pt x="282" y="183"/>
                    </a:lnTo>
                    <a:lnTo>
                      <a:pt x="283" y="182"/>
                    </a:lnTo>
                    <a:lnTo>
                      <a:pt x="283" y="184"/>
                    </a:lnTo>
                    <a:lnTo>
                      <a:pt x="282" y="186"/>
                    </a:lnTo>
                    <a:lnTo>
                      <a:pt x="283" y="185"/>
                    </a:lnTo>
                    <a:lnTo>
                      <a:pt x="285" y="184"/>
                    </a:lnTo>
                    <a:lnTo>
                      <a:pt x="284" y="186"/>
                    </a:lnTo>
                    <a:lnTo>
                      <a:pt x="283" y="188"/>
                    </a:lnTo>
                    <a:lnTo>
                      <a:pt x="282" y="190"/>
                    </a:lnTo>
                    <a:lnTo>
                      <a:pt x="281" y="192"/>
                    </a:lnTo>
                    <a:lnTo>
                      <a:pt x="283" y="191"/>
                    </a:lnTo>
                    <a:lnTo>
                      <a:pt x="284" y="189"/>
                    </a:lnTo>
                    <a:lnTo>
                      <a:pt x="287" y="188"/>
                    </a:lnTo>
                    <a:lnTo>
                      <a:pt x="289" y="187"/>
                    </a:lnTo>
                    <a:lnTo>
                      <a:pt x="288" y="189"/>
                    </a:lnTo>
                    <a:lnTo>
                      <a:pt x="287" y="191"/>
                    </a:lnTo>
                    <a:lnTo>
                      <a:pt x="289" y="189"/>
                    </a:lnTo>
                    <a:lnTo>
                      <a:pt x="290" y="188"/>
                    </a:lnTo>
                    <a:lnTo>
                      <a:pt x="289" y="190"/>
                    </a:lnTo>
                    <a:lnTo>
                      <a:pt x="288" y="192"/>
                    </a:lnTo>
                    <a:lnTo>
                      <a:pt x="290" y="191"/>
                    </a:lnTo>
                    <a:lnTo>
                      <a:pt x="291" y="190"/>
                    </a:lnTo>
                    <a:lnTo>
                      <a:pt x="291" y="192"/>
                    </a:lnTo>
                    <a:lnTo>
                      <a:pt x="290" y="195"/>
                    </a:lnTo>
                    <a:lnTo>
                      <a:pt x="289" y="197"/>
                    </a:lnTo>
                    <a:lnTo>
                      <a:pt x="288" y="199"/>
                    </a:lnTo>
                    <a:lnTo>
                      <a:pt x="285" y="200"/>
                    </a:lnTo>
                    <a:lnTo>
                      <a:pt x="284" y="201"/>
                    </a:lnTo>
                    <a:lnTo>
                      <a:pt x="283" y="203"/>
                    </a:lnTo>
                    <a:lnTo>
                      <a:pt x="282" y="205"/>
                    </a:lnTo>
                    <a:lnTo>
                      <a:pt x="281" y="208"/>
                    </a:lnTo>
                    <a:lnTo>
                      <a:pt x="280" y="210"/>
                    </a:lnTo>
                    <a:lnTo>
                      <a:pt x="282" y="208"/>
                    </a:lnTo>
                    <a:lnTo>
                      <a:pt x="283" y="207"/>
                    </a:lnTo>
                    <a:lnTo>
                      <a:pt x="282" y="209"/>
                    </a:lnTo>
                    <a:lnTo>
                      <a:pt x="281" y="212"/>
                    </a:lnTo>
                    <a:lnTo>
                      <a:pt x="283" y="210"/>
                    </a:lnTo>
                    <a:lnTo>
                      <a:pt x="285" y="209"/>
                    </a:lnTo>
                    <a:lnTo>
                      <a:pt x="287" y="207"/>
                    </a:lnTo>
                    <a:lnTo>
                      <a:pt x="287" y="205"/>
                    </a:lnTo>
                    <a:lnTo>
                      <a:pt x="285" y="206"/>
                    </a:lnTo>
                    <a:lnTo>
                      <a:pt x="283" y="207"/>
                    </a:lnTo>
                    <a:lnTo>
                      <a:pt x="284" y="205"/>
                    </a:lnTo>
                    <a:lnTo>
                      <a:pt x="285" y="203"/>
                    </a:lnTo>
                    <a:lnTo>
                      <a:pt x="287" y="201"/>
                    </a:lnTo>
                    <a:lnTo>
                      <a:pt x="288" y="199"/>
                    </a:lnTo>
                    <a:lnTo>
                      <a:pt x="289" y="198"/>
                    </a:lnTo>
                    <a:lnTo>
                      <a:pt x="291" y="196"/>
                    </a:lnTo>
                    <a:lnTo>
                      <a:pt x="292" y="193"/>
                    </a:lnTo>
                    <a:lnTo>
                      <a:pt x="293" y="191"/>
                    </a:lnTo>
                    <a:lnTo>
                      <a:pt x="294" y="190"/>
                    </a:lnTo>
                    <a:lnTo>
                      <a:pt x="296" y="189"/>
                    </a:lnTo>
                    <a:lnTo>
                      <a:pt x="294" y="193"/>
                    </a:lnTo>
                    <a:lnTo>
                      <a:pt x="293" y="196"/>
                    </a:lnTo>
                    <a:lnTo>
                      <a:pt x="292" y="198"/>
                    </a:lnTo>
                    <a:lnTo>
                      <a:pt x="294" y="197"/>
                    </a:lnTo>
                    <a:lnTo>
                      <a:pt x="296" y="195"/>
                    </a:lnTo>
                    <a:lnTo>
                      <a:pt x="297" y="193"/>
                    </a:lnTo>
                    <a:lnTo>
                      <a:pt x="299" y="192"/>
                    </a:lnTo>
                    <a:lnTo>
                      <a:pt x="298" y="195"/>
                    </a:lnTo>
                    <a:lnTo>
                      <a:pt x="297" y="197"/>
                    </a:lnTo>
                    <a:lnTo>
                      <a:pt x="296" y="199"/>
                    </a:lnTo>
                    <a:lnTo>
                      <a:pt x="295" y="201"/>
                    </a:lnTo>
                    <a:lnTo>
                      <a:pt x="297" y="200"/>
                    </a:lnTo>
                    <a:lnTo>
                      <a:pt x="298" y="199"/>
                    </a:lnTo>
                    <a:lnTo>
                      <a:pt x="300" y="197"/>
                    </a:lnTo>
                    <a:lnTo>
                      <a:pt x="303" y="196"/>
                    </a:lnTo>
                    <a:lnTo>
                      <a:pt x="301" y="198"/>
                    </a:lnTo>
                    <a:lnTo>
                      <a:pt x="300" y="200"/>
                    </a:lnTo>
                    <a:lnTo>
                      <a:pt x="301" y="199"/>
                    </a:lnTo>
                    <a:lnTo>
                      <a:pt x="304" y="198"/>
                    </a:lnTo>
                    <a:lnTo>
                      <a:pt x="303" y="199"/>
                    </a:lnTo>
                    <a:lnTo>
                      <a:pt x="301" y="202"/>
                    </a:lnTo>
                    <a:lnTo>
                      <a:pt x="300" y="204"/>
                    </a:lnTo>
                    <a:lnTo>
                      <a:pt x="299" y="206"/>
                    </a:lnTo>
                    <a:lnTo>
                      <a:pt x="301" y="205"/>
                    </a:lnTo>
                    <a:lnTo>
                      <a:pt x="304" y="203"/>
                    </a:lnTo>
                    <a:lnTo>
                      <a:pt x="305" y="202"/>
                    </a:lnTo>
                    <a:lnTo>
                      <a:pt x="307" y="201"/>
                    </a:lnTo>
                    <a:lnTo>
                      <a:pt x="307" y="201"/>
                    </a:lnTo>
                    <a:lnTo>
                      <a:pt x="306" y="203"/>
                    </a:lnTo>
                    <a:lnTo>
                      <a:pt x="305" y="204"/>
                    </a:lnTo>
                    <a:lnTo>
                      <a:pt x="305" y="205"/>
                    </a:lnTo>
                    <a:lnTo>
                      <a:pt x="305" y="205"/>
                    </a:lnTo>
                    <a:lnTo>
                      <a:pt x="303" y="206"/>
                    </a:lnTo>
                    <a:lnTo>
                      <a:pt x="301" y="207"/>
                    </a:lnTo>
                    <a:lnTo>
                      <a:pt x="301" y="207"/>
                    </a:lnTo>
                    <a:lnTo>
                      <a:pt x="300" y="209"/>
                    </a:lnTo>
                    <a:lnTo>
                      <a:pt x="299" y="212"/>
                    </a:lnTo>
                    <a:lnTo>
                      <a:pt x="300" y="212"/>
                    </a:lnTo>
                    <a:lnTo>
                      <a:pt x="301" y="210"/>
                    </a:lnTo>
                    <a:lnTo>
                      <a:pt x="303" y="209"/>
                    </a:lnTo>
                    <a:lnTo>
                      <a:pt x="303" y="209"/>
                    </a:lnTo>
                    <a:lnTo>
                      <a:pt x="304" y="208"/>
                    </a:lnTo>
                    <a:lnTo>
                      <a:pt x="304" y="207"/>
                    </a:lnTo>
                    <a:lnTo>
                      <a:pt x="305" y="205"/>
                    </a:lnTo>
                    <a:lnTo>
                      <a:pt x="305" y="205"/>
                    </a:lnTo>
                    <a:lnTo>
                      <a:pt x="307" y="203"/>
                    </a:lnTo>
                    <a:lnTo>
                      <a:pt x="308" y="202"/>
                    </a:lnTo>
                    <a:lnTo>
                      <a:pt x="307" y="204"/>
                    </a:lnTo>
                    <a:lnTo>
                      <a:pt x="306" y="206"/>
                    </a:lnTo>
                    <a:lnTo>
                      <a:pt x="308" y="205"/>
                    </a:lnTo>
                    <a:lnTo>
                      <a:pt x="310" y="204"/>
                    </a:lnTo>
                    <a:lnTo>
                      <a:pt x="311" y="202"/>
                    </a:lnTo>
                    <a:lnTo>
                      <a:pt x="313" y="201"/>
                    </a:lnTo>
                    <a:lnTo>
                      <a:pt x="312" y="203"/>
                    </a:lnTo>
                    <a:lnTo>
                      <a:pt x="311" y="205"/>
                    </a:lnTo>
                    <a:lnTo>
                      <a:pt x="309" y="209"/>
                    </a:lnTo>
                    <a:lnTo>
                      <a:pt x="308" y="214"/>
                    </a:lnTo>
                    <a:lnTo>
                      <a:pt x="307" y="217"/>
                    </a:lnTo>
                    <a:lnTo>
                      <a:pt x="306" y="219"/>
                    </a:lnTo>
                    <a:lnTo>
                      <a:pt x="307" y="217"/>
                    </a:lnTo>
                    <a:lnTo>
                      <a:pt x="309" y="216"/>
                    </a:lnTo>
                    <a:lnTo>
                      <a:pt x="312" y="213"/>
                    </a:lnTo>
                    <a:lnTo>
                      <a:pt x="315" y="210"/>
                    </a:lnTo>
                    <a:lnTo>
                      <a:pt x="317" y="209"/>
                    </a:lnTo>
                    <a:lnTo>
                      <a:pt x="320" y="207"/>
                    </a:lnTo>
                    <a:lnTo>
                      <a:pt x="318" y="209"/>
                    </a:lnTo>
                    <a:lnTo>
                      <a:pt x="317" y="212"/>
                    </a:lnTo>
                    <a:lnTo>
                      <a:pt x="316" y="215"/>
                    </a:lnTo>
                    <a:lnTo>
                      <a:pt x="315" y="217"/>
                    </a:lnTo>
                    <a:lnTo>
                      <a:pt x="317" y="215"/>
                    </a:lnTo>
                    <a:lnTo>
                      <a:pt x="318" y="214"/>
                    </a:lnTo>
                    <a:lnTo>
                      <a:pt x="321" y="213"/>
                    </a:lnTo>
                    <a:lnTo>
                      <a:pt x="322" y="210"/>
                    </a:lnTo>
                    <a:lnTo>
                      <a:pt x="322" y="213"/>
                    </a:lnTo>
                    <a:lnTo>
                      <a:pt x="321" y="216"/>
                    </a:lnTo>
                    <a:lnTo>
                      <a:pt x="320" y="218"/>
                    </a:lnTo>
                    <a:lnTo>
                      <a:pt x="318" y="220"/>
                    </a:lnTo>
                    <a:lnTo>
                      <a:pt x="317" y="222"/>
                    </a:lnTo>
                    <a:lnTo>
                      <a:pt x="316" y="224"/>
                    </a:lnTo>
                    <a:lnTo>
                      <a:pt x="318" y="222"/>
                    </a:lnTo>
                    <a:lnTo>
                      <a:pt x="320" y="221"/>
                    </a:lnTo>
                    <a:lnTo>
                      <a:pt x="320" y="223"/>
                    </a:lnTo>
                    <a:lnTo>
                      <a:pt x="318" y="225"/>
                    </a:lnTo>
                    <a:lnTo>
                      <a:pt x="317" y="227"/>
                    </a:lnTo>
                    <a:lnTo>
                      <a:pt x="316" y="230"/>
                    </a:lnTo>
                    <a:lnTo>
                      <a:pt x="316" y="230"/>
                    </a:lnTo>
                    <a:lnTo>
                      <a:pt x="317" y="229"/>
                    </a:lnTo>
                    <a:lnTo>
                      <a:pt x="318" y="227"/>
                    </a:lnTo>
                    <a:lnTo>
                      <a:pt x="320" y="227"/>
                    </a:lnTo>
                    <a:lnTo>
                      <a:pt x="320" y="226"/>
                    </a:lnTo>
                    <a:lnTo>
                      <a:pt x="321" y="225"/>
                    </a:lnTo>
                    <a:lnTo>
                      <a:pt x="322" y="223"/>
                    </a:lnTo>
                    <a:lnTo>
                      <a:pt x="322" y="223"/>
                    </a:lnTo>
                    <a:lnTo>
                      <a:pt x="323" y="221"/>
                    </a:lnTo>
                    <a:lnTo>
                      <a:pt x="325" y="220"/>
                    </a:lnTo>
                    <a:lnTo>
                      <a:pt x="324" y="222"/>
                    </a:lnTo>
                    <a:lnTo>
                      <a:pt x="323" y="224"/>
                    </a:lnTo>
                    <a:lnTo>
                      <a:pt x="322" y="226"/>
                    </a:lnTo>
                    <a:lnTo>
                      <a:pt x="321" y="229"/>
                    </a:lnTo>
                    <a:lnTo>
                      <a:pt x="323" y="227"/>
                    </a:lnTo>
                    <a:lnTo>
                      <a:pt x="325" y="226"/>
                    </a:lnTo>
                    <a:lnTo>
                      <a:pt x="324" y="229"/>
                    </a:lnTo>
                    <a:lnTo>
                      <a:pt x="323" y="231"/>
                    </a:lnTo>
                    <a:lnTo>
                      <a:pt x="324" y="229"/>
                    </a:lnTo>
                    <a:lnTo>
                      <a:pt x="326" y="227"/>
                    </a:lnTo>
                    <a:lnTo>
                      <a:pt x="325" y="230"/>
                    </a:lnTo>
                    <a:lnTo>
                      <a:pt x="324" y="232"/>
                    </a:lnTo>
                    <a:lnTo>
                      <a:pt x="326" y="231"/>
                    </a:lnTo>
                    <a:lnTo>
                      <a:pt x="327" y="230"/>
                    </a:lnTo>
                    <a:lnTo>
                      <a:pt x="331" y="226"/>
                    </a:lnTo>
                    <a:lnTo>
                      <a:pt x="332" y="225"/>
                    </a:lnTo>
                    <a:lnTo>
                      <a:pt x="334" y="224"/>
                    </a:lnTo>
                    <a:lnTo>
                      <a:pt x="333" y="226"/>
                    </a:lnTo>
                    <a:lnTo>
                      <a:pt x="332" y="229"/>
                    </a:lnTo>
                    <a:lnTo>
                      <a:pt x="334" y="226"/>
                    </a:lnTo>
                    <a:lnTo>
                      <a:pt x="336" y="225"/>
                    </a:lnTo>
                    <a:lnTo>
                      <a:pt x="336" y="227"/>
                    </a:lnTo>
                    <a:lnTo>
                      <a:pt x="334" y="230"/>
                    </a:lnTo>
                    <a:lnTo>
                      <a:pt x="332" y="232"/>
                    </a:lnTo>
                    <a:lnTo>
                      <a:pt x="332" y="234"/>
                    </a:lnTo>
                    <a:lnTo>
                      <a:pt x="333" y="233"/>
                    </a:lnTo>
                    <a:lnTo>
                      <a:pt x="336" y="232"/>
                    </a:lnTo>
                    <a:lnTo>
                      <a:pt x="338" y="230"/>
                    </a:lnTo>
                    <a:lnTo>
                      <a:pt x="339" y="229"/>
                    </a:lnTo>
                    <a:lnTo>
                      <a:pt x="338" y="231"/>
                    </a:lnTo>
                    <a:lnTo>
                      <a:pt x="337" y="233"/>
                    </a:lnTo>
                    <a:lnTo>
                      <a:pt x="339" y="232"/>
                    </a:lnTo>
                    <a:lnTo>
                      <a:pt x="341" y="231"/>
                    </a:lnTo>
                    <a:lnTo>
                      <a:pt x="340" y="233"/>
                    </a:lnTo>
                    <a:lnTo>
                      <a:pt x="339" y="235"/>
                    </a:lnTo>
                    <a:lnTo>
                      <a:pt x="340" y="234"/>
                    </a:lnTo>
                    <a:lnTo>
                      <a:pt x="342" y="232"/>
                    </a:lnTo>
                    <a:lnTo>
                      <a:pt x="341" y="234"/>
                    </a:lnTo>
                    <a:lnTo>
                      <a:pt x="340" y="236"/>
                    </a:lnTo>
                    <a:lnTo>
                      <a:pt x="342" y="235"/>
                    </a:lnTo>
                    <a:lnTo>
                      <a:pt x="343" y="234"/>
                    </a:lnTo>
                    <a:lnTo>
                      <a:pt x="345" y="232"/>
                    </a:lnTo>
                    <a:lnTo>
                      <a:pt x="347" y="231"/>
                    </a:lnTo>
                    <a:lnTo>
                      <a:pt x="346" y="232"/>
                    </a:lnTo>
                    <a:lnTo>
                      <a:pt x="346" y="233"/>
                    </a:lnTo>
                    <a:lnTo>
                      <a:pt x="345" y="235"/>
                    </a:lnTo>
                    <a:lnTo>
                      <a:pt x="345" y="235"/>
                    </a:lnTo>
                    <a:lnTo>
                      <a:pt x="343" y="237"/>
                    </a:lnTo>
                    <a:lnTo>
                      <a:pt x="342" y="238"/>
                    </a:lnTo>
                    <a:lnTo>
                      <a:pt x="341" y="240"/>
                    </a:lnTo>
                    <a:lnTo>
                      <a:pt x="340" y="242"/>
                    </a:lnTo>
                    <a:lnTo>
                      <a:pt x="342" y="241"/>
                    </a:lnTo>
                    <a:lnTo>
                      <a:pt x="343" y="239"/>
                    </a:lnTo>
                    <a:lnTo>
                      <a:pt x="342" y="242"/>
                    </a:lnTo>
                    <a:lnTo>
                      <a:pt x="341" y="243"/>
                    </a:lnTo>
                    <a:lnTo>
                      <a:pt x="343" y="242"/>
                    </a:lnTo>
                    <a:lnTo>
                      <a:pt x="345" y="241"/>
                    </a:lnTo>
                    <a:lnTo>
                      <a:pt x="344" y="243"/>
                    </a:lnTo>
                    <a:lnTo>
                      <a:pt x="343" y="246"/>
                    </a:lnTo>
                    <a:lnTo>
                      <a:pt x="344" y="245"/>
                    </a:lnTo>
                    <a:lnTo>
                      <a:pt x="346" y="242"/>
                    </a:lnTo>
                    <a:lnTo>
                      <a:pt x="345" y="246"/>
                    </a:lnTo>
                    <a:lnTo>
                      <a:pt x="344" y="248"/>
                    </a:lnTo>
                    <a:lnTo>
                      <a:pt x="346" y="246"/>
                    </a:lnTo>
                    <a:lnTo>
                      <a:pt x="347" y="245"/>
                    </a:lnTo>
                    <a:lnTo>
                      <a:pt x="348" y="243"/>
                    </a:lnTo>
                    <a:lnTo>
                      <a:pt x="348" y="242"/>
                    </a:lnTo>
                    <a:lnTo>
                      <a:pt x="349" y="241"/>
                    </a:lnTo>
                    <a:lnTo>
                      <a:pt x="349" y="240"/>
                    </a:lnTo>
                    <a:lnTo>
                      <a:pt x="351" y="239"/>
                    </a:lnTo>
                    <a:lnTo>
                      <a:pt x="353" y="237"/>
                    </a:lnTo>
                    <a:lnTo>
                      <a:pt x="353" y="239"/>
                    </a:lnTo>
                    <a:lnTo>
                      <a:pt x="351" y="241"/>
                    </a:lnTo>
                    <a:lnTo>
                      <a:pt x="350" y="245"/>
                    </a:lnTo>
                    <a:lnTo>
                      <a:pt x="349" y="247"/>
                    </a:lnTo>
                    <a:lnTo>
                      <a:pt x="350" y="245"/>
                    </a:lnTo>
                    <a:lnTo>
                      <a:pt x="353" y="243"/>
                    </a:lnTo>
                    <a:lnTo>
                      <a:pt x="355" y="242"/>
                    </a:lnTo>
                    <a:lnTo>
                      <a:pt x="356" y="240"/>
                    </a:lnTo>
                    <a:lnTo>
                      <a:pt x="355" y="242"/>
                    </a:lnTo>
                    <a:lnTo>
                      <a:pt x="354" y="246"/>
                    </a:lnTo>
                    <a:lnTo>
                      <a:pt x="353" y="247"/>
                    </a:lnTo>
                    <a:lnTo>
                      <a:pt x="350" y="248"/>
                    </a:lnTo>
                    <a:lnTo>
                      <a:pt x="349" y="250"/>
                    </a:lnTo>
                    <a:lnTo>
                      <a:pt x="349" y="252"/>
                    </a:lnTo>
                    <a:lnTo>
                      <a:pt x="349" y="252"/>
                    </a:lnTo>
                    <a:lnTo>
                      <a:pt x="350" y="251"/>
                    </a:lnTo>
                    <a:lnTo>
                      <a:pt x="351" y="250"/>
                    </a:lnTo>
                    <a:lnTo>
                      <a:pt x="353" y="250"/>
                    </a:lnTo>
                    <a:lnTo>
                      <a:pt x="354" y="247"/>
                    </a:lnTo>
                    <a:lnTo>
                      <a:pt x="354" y="246"/>
                    </a:lnTo>
                    <a:lnTo>
                      <a:pt x="356" y="243"/>
                    </a:lnTo>
                    <a:lnTo>
                      <a:pt x="358" y="242"/>
                    </a:lnTo>
                    <a:lnTo>
                      <a:pt x="357" y="245"/>
                    </a:lnTo>
                    <a:lnTo>
                      <a:pt x="356" y="247"/>
                    </a:lnTo>
                    <a:lnTo>
                      <a:pt x="358" y="246"/>
                    </a:lnTo>
                    <a:lnTo>
                      <a:pt x="359" y="243"/>
                    </a:lnTo>
                    <a:lnTo>
                      <a:pt x="358" y="246"/>
                    </a:lnTo>
                    <a:lnTo>
                      <a:pt x="357" y="249"/>
                    </a:lnTo>
                    <a:lnTo>
                      <a:pt x="356" y="251"/>
                    </a:lnTo>
                    <a:lnTo>
                      <a:pt x="356" y="253"/>
                    </a:lnTo>
                    <a:lnTo>
                      <a:pt x="356" y="252"/>
                    </a:lnTo>
                    <a:lnTo>
                      <a:pt x="357" y="251"/>
                    </a:lnTo>
                    <a:lnTo>
                      <a:pt x="358" y="251"/>
                    </a:lnTo>
                    <a:lnTo>
                      <a:pt x="359" y="250"/>
                    </a:lnTo>
                    <a:lnTo>
                      <a:pt x="359" y="249"/>
                    </a:lnTo>
                    <a:lnTo>
                      <a:pt x="360" y="248"/>
                    </a:lnTo>
                    <a:lnTo>
                      <a:pt x="360" y="247"/>
                    </a:lnTo>
                    <a:lnTo>
                      <a:pt x="360" y="246"/>
                    </a:lnTo>
                    <a:lnTo>
                      <a:pt x="362" y="245"/>
                    </a:lnTo>
                    <a:lnTo>
                      <a:pt x="364" y="242"/>
                    </a:lnTo>
                    <a:lnTo>
                      <a:pt x="363" y="245"/>
                    </a:lnTo>
                    <a:lnTo>
                      <a:pt x="362" y="248"/>
                    </a:lnTo>
                    <a:lnTo>
                      <a:pt x="361" y="250"/>
                    </a:lnTo>
                    <a:lnTo>
                      <a:pt x="360" y="252"/>
                    </a:lnTo>
                    <a:lnTo>
                      <a:pt x="362" y="250"/>
                    </a:lnTo>
                    <a:lnTo>
                      <a:pt x="363" y="249"/>
                    </a:lnTo>
                    <a:lnTo>
                      <a:pt x="362" y="251"/>
                    </a:lnTo>
                    <a:lnTo>
                      <a:pt x="362" y="253"/>
                    </a:lnTo>
                    <a:lnTo>
                      <a:pt x="363" y="252"/>
                    </a:lnTo>
                    <a:lnTo>
                      <a:pt x="365" y="251"/>
                    </a:lnTo>
                    <a:lnTo>
                      <a:pt x="364" y="253"/>
                    </a:lnTo>
                    <a:lnTo>
                      <a:pt x="363" y="255"/>
                    </a:lnTo>
                    <a:lnTo>
                      <a:pt x="364" y="254"/>
                    </a:lnTo>
                    <a:lnTo>
                      <a:pt x="366" y="252"/>
                    </a:lnTo>
                    <a:lnTo>
                      <a:pt x="368" y="251"/>
                    </a:lnTo>
                    <a:lnTo>
                      <a:pt x="370" y="250"/>
                    </a:lnTo>
                    <a:lnTo>
                      <a:pt x="370" y="252"/>
                    </a:lnTo>
                    <a:lnTo>
                      <a:pt x="368" y="254"/>
                    </a:lnTo>
                    <a:lnTo>
                      <a:pt x="366" y="255"/>
                    </a:lnTo>
                    <a:lnTo>
                      <a:pt x="364" y="256"/>
                    </a:lnTo>
                    <a:lnTo>
                      <a:pt x="363" y="258"/>
                    </a:lnTo>
                    <a:lnTo>
                      <a:pt x="363" y="260"/>
                    </a:lnTo>
                    <a:lnTo>
                      <a:pt x="364" y="259"/>
                    </a:lnTo>
                    <a:lnTo>
                      <a:pt x="366" y="258"/>
                    </a:lnTo>
                    <a:lnTo>
                      <a:pt x="368" y="256"/>
                    </a:lnTo>
                    <a:lnTo>
                      <a:pt x="370" y="255"/>
                    </a:lnTo>
                    <a:lnTo>
                      <a:pt x="368" y="257"/>
                    </a:lnTo>
                    <a:lnTo>
                      <a:pt x="367" y="259"/>
                    </a:lnTo>
                    <a:lnTo>
                      <a:pt x="366" y="264"/>
                    </a:lnTo>
                    <a:lnTo>
                      <a:pt x="364" y="266"/>
                    </a:lnTo>
                    <a:lnTo>
                      <a:pt x="362" y="267"/>
                    </a:lnTo>
                    <a:lnTo>
                      <a:pt x="363" y="265"/>
                    </a:lnTo>
                    <a:lnTo>
                      <a:pt x="364" y="263"/>
                    </a:lnTo>
                    <a:lnTo>
                      <a:pt x="363" y="264"/>
                    </a:lnTo>
                    <a:lnTo>
                      <a:pt x="361" y="265"/>
                    </a:lnTo>
                    <a:lnTo>
                      <a:pt x="361" y="266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59" y="269"/>
                    </a:lnTo>
                    <a:lnTo>
                      <a:pt x="361" y="268"/>
                    </a:lnTo>
                    <a:lnTo>
                      <a:pt x="362" y="267"/>
                    </a:lnTo>
                    <a:lnTo>
                      <a:pt x="362" y="269"/>
                    </a:lnTo>
                    <a:lnTo>
                      <a:pt x="361" y="271"/>
                    </a:lnTo>
                    <a:lnTo>
                      <a:pt x="362" y="270"/>
                    </a:lnTo>
                    <a:lnTo>
                      <a:pt x="364" y="268"/>
                    </a:lnTo>
                    <a:lnTo>
                      <a:pt x="365" y="266"/>
                    </a:lnTo>
                    <a:lnTo>
                      <a:pt x="366" y="264"/>
                    </a:lnTo>
                    <a:lnTo>
                      <a:pt x="367" y="263"/>
                    </a:lnTo>
                    <a:lnTo>
                      <a:pt x="370" y="262"/>
                    </a:lnTo>
                    <a:lnTo>
                      <a:pt x="371" y="259"/>
                    </a:lnTo>
                    <a:lnTo>
                      <a:pt x="373" y="258"/>
                    </a:lnTo>
                    <a:lnTo>
                      <a:pt x="372" y="260"/>
                    </a:lnTo>
                    <a:lnTo>
                      <a:pt x="371" y="263"/>
                    </a:lnTo>
                    <a:lnTo>
                      <a:pt x="373" y="262"/>
                    </a:lnTo>
                    <a:lnTo>
                      <a:pt x="374" y="260"/>
                    </a:lnTo>
                    <a:lnTo>
                      <a:pt x="376" y="258"/>
                    </a:lnTo>
                    <a:lnTo>
                      <a:pt x="377" y="257"/>
                    </a:lnTo>
                    <a:lnTo>
                      <a:pt x="377" y="259"/>
                    </a:lnTo>
                    <a:lnTo>
                      <a:pt x="376" y="262"/>
                    </a:lnTo>
                    <a:lnTo>
                      <a:pt x="375" y="264"/>
                    </a:lnTo>
                    <a:lnTo>
                      <a:pt x="374" y="266"/>
                    </a:lnTo>
                    <a:lnTo>
                      <a:pt x="376" y="265"/>
                    </a:lnTo>
                    <a:lnTo>
                      <a:pt x="377" y="264"/>
                    </a:lnTo>
                    <a:lnTo>
                      <a:pt x="379" y="262"/>
                    </a:lnTo>
                    <a:lnTo>
                      <a:pt x="380" y="260"/>
                    </a:lnTo>
                    <a:lnTo>
                      <a:pt x="380" y="263"/>
                    </a:lnTo>
                    <a:lnTo>
                      <a:pt x="379" y="265"/>
                    </a:lnTo>
                    <a:lnTo>
                      <a:pt x="380" y="264"/>
                    </a:lnTo>
                    <a:lnTo>
                      <a:pt x="382" y="263"/>
                    </a:lnTo>
                    <a:lnTo>
                      <a:pt x="381" y="265"/>
                    </a:lnTo>
                    <a:lnTo>
                      <a:pt x="380" y="267"/>
                    </a:lnTo>
                    <a:lnTo>
                      <a:pt x="382" y="266"/>
                    </a:lnTo>
                    <a:lnTo>
                      <a:pt x="383" y="264"/>
                    </a:lnTo>
                    <a:lnTo>
                      <a:pt x="382" y="266"/>
                    </a:lnTo>
                    <a:lnTo>
                      <a:pt x="382" y="268"/>
                    </a:lnTo>
                    <a:lnTo>
                      <a:pt x="383" y="267"/>
                    </a:lnTo>
                    <a:lnTo>
                      <a:pt x="386" y="266"/>
                    </a:lnTo>
                    <a:lnTo>
                      <a:pt x="384" y="268"/>
                    </a:lnTo>
                    <a:lnTo>
                      <a:pt x="383" y="270"/>
                    </a:lnTo>
                    <a:lnTo>
                      <a:pt x="381" y="271"/>
                    </a:lnTo>
                    <a:lnTo>
                      <a:pt x="380" y="272"/>
                    </a:lnTo>
                    <a:lnTo>
                      <a:pt x="380" y="273"/>
                    </a:lnTo>
                    <a:lnTo>
                      <a:pt x="379" y="275"/>
                    </a:lnTo>
                    <a:lnTo>
                      <a:pt x="378" y="276"/>
                    </a:lnTo>
                    <a:lnTo>
                      <a:pt x="378" y="276"/>
                    </a:lnTo>
                    <a:lnTo>
                      <a:pt x="379" y="276"/>
                    </a:lnTo>
                    <a:lnTo>
                      <a:pt x="380" y="275"/>
                    </a:lnTo>
                    <a:lnTo>
                      <a:pt x="381" y="274"/>
                    </a:lnTo>
                    <a:lnTo>
                      <a:pt x="381" y="274"/>
                    </a:lnTo>
                    <a:lnTo>
                      <a:pt x="382" y="272"/>
                    </a:lnTo>
                    <a:lnTo>
                      <a:pt x="383" y="270"/>
                    </a:lnTo>
                    <a:lnTo>
                      <a:pt x="386" y="268"/>
                    </a:lnTo>
                    <a:lnTo>
                      <a:pt x="387" y="267"/>
                    </a:lnTo>
                    <a:lnTo>
                      <a:pt x="386" y="269"/>
                    </a:lnTo>
                    <a:lnTo>
                      <a:pt x="384" y="271"/>
                    </a:lnTo>
                    <a:lnTo>
                      <a:pt x="387" y="270"/>
                    </a:lnTo>
                    <a:lnTo>
                      <a:pt x="389" y="269"/>
                    </a:lnTo>
                    <a:lnTo>
                      <a:pt x="390" y="267"/>
                    </a:lnTo>
                    <a:lnTo>
                      <a:pt x="392" y="266"/>
                    </a:lnTo>
                    <a:lnTo>
                      <a:pt x="391" y="268"/>
                    </a:lnTo>
                    <a:lnTo>
                      <a:pt x="390" y="270"/>
                    </a:lnTo>
                    <a:lnTo>
                      <a:pt x="388" y="274"/>
                    </a:lnTo>
                    <a:lnTo>
                      <a:pt x="387" y="279"/>
                    </a:lnTo>
                    <a:lnTo>
                      <a:pt x="386" y="282"/>
                    </a:lnTo>
                    <a:lnTo>
                      <a:pt x="384" y="283"/>
                    </a:lnTo>
                    <a:lnTo>
                      <a:pt x="386" y="282"/>
                    </a:lnTo>
                    <a:lnTo>
                      <a:pt x="388" y="281"/>
                    </a:lnTo>
                    <a:lnTo>
                      <a:pt x="391" y="277"/>
                    </a:lnTo>
                    <a:lnTo>
                      <a:pt x="394" y="275"/>
                    </a:lnTo>
                    <a:lnTo>
                      <a:pt x="396" y="273"/>
                    </a:lnTo>
                    <a:lnTo>
                      <a:pt x="398" y="272"/>
                    </a:lnTo>
                    <a:lnTo>
                      <a:pt x="397" y="274"/>
                    </a:lnTo>
                    <a:lnTo>
                      <a:pt x="396" y="276"/>
                    </a:lnTo>
                    <a:lnTo>
                      <a:pt x="395" y="279"/>
                    </a:lnTo>
                    <a:lnTo>
                      <a:pt x="394" y="281"/>
                    </a:lnTo>
                    <a:lnTo>
                      <a:pt x="396" y="280"/>
                    </a:lnTo>
                    <a:lnTo>
                      <a:pt x="397" y="279"/>
                    </a:lnTo>
                    <a:lnTo>
                      <a:pt x="399" y="276"/>
                    </a:lnTo>
                    <a:lnTo>
                      <a:pt x="401" y="275"/>
                    </a:lnTo>
                    <a:lnTo>
                      <a:pt x="400" y="277"/>
                    </a:lnTo>
                    <a:lnTo>
                      <a:pt x="399" y="280"/>
                    </a:lnTo>
                    <a:lnTo>
                      <a:pt x="398" y="282"/>
                    </a:lnTo>
                    <a:lnTo>
                      <a:pt x="397" y="284"/>
                    </a:lnTo>
                    <a:lnTo>
                      <a:pt x="396" y="286"/>
                    </a:lnTo>
                    <a:lnTo>
                      <a:pt x="395" y="288"/>
                    </a:lnTo>
                    <a:lnTo>
                      <a:pt x="397" y="287"/>
                    </a:lnTo>
                    <a:lnTo>
                      <a:pt x="399" y="286"/>
                    </a:lnTo>
                    <a:lnTo>
                      <a:pt x="398" y="288"/>
                    </a:lnTo>
                    <a:lnTo>
                      <a:pt x="397" y="290"/>
                    </a:lnTo>
                    <a:lnTo>
                      <a:pt x="396" y="292"/>
                    </a:lnTo>
                    <a:lnTo>
                      <a:pt x="395" y="295"/>
                    </a:lnTo>
                    <a:lnTo>
                      <a:pt x="396" y="295"/>
                    </a:lnTo>
                    <a:lnTo>
                      <a:pt x="397" y="293"/>
                    </a:lnTo>
                    <a:lnTo>
                      <a:pt x="398" y="292"/>
                    </a:lnTo>
                    <a:lnTo>
                      <a:pt x="398" y="291"/>
                    </a:lnTo>
                    <a:lnTo>
                      <a:pt x="399" y="289"/>
                    </a:lnTo>
                    <a:lnTo>
                      <a:pt x="400" y="287"/>
                    </a:lnTo>
                    <a:lnTo>
                      <a:pt x="403" y="286"/>
                    </a:lnTo>
                    <a:lnTo>
                      <a:pt x="404" y="285"/>
                    </a:lnTo>
                    <a:lnTo>
                      <a:pt x="404" y="287"/>
                    </a:lnTo>
                    <a:lnTo>
                      <a:pt x="403" y="289"/>
                    </a:lnTo>
                    <a:lnTo>
                      <a:pt x="401" y="291"/>
                    </a:lnTo>
                    <a:lnTo>
                      <a:pt x="400" y="293"/>
                    </a:lnTo>
                    <a:lnTo>
                      <a:pt x="401" y="292"/>
                    </a:lnTo>
                    <a:lnTo>
                      <a:pt x="404" y="290"/>
                    </a:lnTo>
                    <a:lnTo>
                      <a:pt x="405" y="288"/>
                    </a:lnTo>
                    <a:lnTo>
                      <a:pt x="406" y="286"/>
                    </a:lnTo>
                    <a:lnTo>
                      <a:pt x="407" y="285"/>
                    </a:lnTo>
                    <a:lnTo>
                      <a:pt x="409" y="284"/>
                    </a:lnTo>
                    <a:lnTo>
                      <a:pt x="408" y="286"/>
                    </a:lnTo>
                    <a:lnTo>
                      <a:pt x="407" y="288"/>
                    </a:lnTo>
                    <a:lnTo>
                      <a:pt x="409" y="286"/>
                    </a:lnTo>
                    <a:lnTo>
                      <a:pt x="410" y="285"/>
                    </a:lnTo>
                    <a:lnTo>
                      <a:pt x="410" y="287"/>
                    </a:lnTo>
                    <a:lnTo>
                      <a:pt x="409" y="289"/>
                    </a:lnTo>
                    <a:lnTo>
                      <a:pt x="407" y="290"/>
                    </a:lnTo>
                    <a:lnTo>
                      <a:pt x="405" y="292"/>
                    </a:lnTo>
                    <a:lnTo>
                      <a:pt x="405" y="295"/>
                    </a:lnTo>
                    <a:lnTo>
                      <a:pt x="404" y="297"/>
                    </a:lnTo>
                    <a:lnTo>
                      <a:pt x="403" y="299"/>
                    </a:lnTo>
                    <a:lnTo>
                      <a:pt x="401" y="301"/>
                    </a:lnTo>
                    <a:lnTo>
                      <a:pt x="399" y="305"/>
                    </a:lnTo>
                    <a:lnTo>
                      <a:pt x="401" y="304"/>
                    </a:lnTo>
                    <a:lnTo>
                      <a:pt x="404" y="303"/>
                    </a:lnTo>
                    <a:lnTo>
                      <a:pt x="404" y="300"/>
                    </a:lnTo>
                    <a:lnTo>
                      <a:pt x="405" y="298"/>
                    </a:lnTo>
                    <a:lnTo>
                      <a:pt x="406" y="296"/>
                    </a:lnTo>
                    <a:lnTo>
                      <a:pt x="407" y="293"/>
                    </a:lnTo>
                    <a:lnTo>
                      <a:pt x="408" y="292"/>
                    </a:lnTo>
                    <a:lnTo>
                      <a:pt x="410" y="291"/>
                    </a:lnTo>
                    <a:lnTo>
                      <a:pt x="413" y="288"/>
                    </a:lnTo>
                    <a:lnTo>
                      <a:pt x="412" y="290"/>
                    </a:lnTo>
                    <a:lnTo>
                      <a:pt x="411" y="292"/>
                    </a:lnTo>
                    <a:lnTo>
                      <a:pt x="410" y="295"/>
                    </a:lnTo>
                    <a:lnTo>
                      <a:pt x="408" y="296"/>
                    </a:lnTo>
                    <a:lnTo>
                      <a:pt x="407" y="298"/>
                    </a:lnTo>
                    <a:lnTo>
                      <a:pt x="407" y="300"/>
                    </a:lnTo>
                    <a:lnTo>
                      <a:pt x="407" y="300"/>
                    </a:lnTo>
                    <a:lnTo>
                      <a:pt x="408" y="299"/>
                    </a:lnTo>
                    <a:lnTo>
                      <a:pt x="409" y="298"/>
                    </a:lnTo>
                    <a:lnTo>
                      <a:pt x="410" y="297"/>
                    </a:lnTo>
                    <a:lnTo>
                      <a:pt x="410" y="297"/>
                    </a:lnTo>
                    <a:lnTo>
                      <a:pt x="411" y="295"/>
                    </a:lnTo>
                    <a:lnTo>
                      <a:pt x="411" y="293"/>
                    </a:lnTo>
                    <a:lnTo>
                      <a:pt x="411" y="292"/>
                    </a:lnTo>
                    <a:lnTo>
                      <a:pt x="413" y="291"/>
                    </a:lnTo>
                    <a:lnTo>
                      <a:pt x="415" y="290"/>
                    </a:lnTo>
                    <a:lnTo>
                      <a:pt x="414" y="291"/>
                    </a:lnTo>
                    <a:lnTo>
                      <a:pt x="413" y="295"/>
                    </a:lnTo>
                    <a:lnTo>
                      <a:pt x="412" y="297"/>
                    </a:lnTo>
                    <a:lnTo>
                      <a:pt x="411" y="299"/>
                    </a:lnTo>
                    <a:lnTo>
                      <a:pt x="413" y="298"/>
                    </a:lnTo>
                    <a:lnTo>
                      <a:pt x="414" y="296"/>
                    </a:lnTo>
                    <a:lnTo>
                      <a:pt x="416" y="295"/>
                    </a:lnTo>
                    <a:lnTo>
                      <a:pt x="418" y="293"/>
                    </a:lnTo>
                    <a:lnTo>
                      <a:pt x="417" y="296"/>
                    </a:lnTo>
                    <a:lnTo>
                      <a:pt x="416" y="298"/>
                    </a:lnTo>
                    <a:lnTo>
                      <a:pt x="417" y="296"/>
                    </a:lnTo>
                    <a:lnTo>
                      <a:pt x="420" y="295"/>
                    </a:lnTo>
                    <a:lnTo>
                      <a:pt x="418" y="297"/>
                    </a:lnTo>
                    <a:lnTo>
                      <a:pt x="417" y="299"/>
                    </a:lnTo>
                    <a:lnTo>
                      <a:pt x="420" y="298"/>
                    </a:lnTo>
                    <a:lnTo>
                      <a:pt x="421" y="297"/>
                    </a:lnTo>
                    <a:lnTo>
                      <a:pt x="421" y="299"/>
                    </a:lnTo>
                    <a:lnTo>
                      <a:pt x="420" y="301"/>
                    </a:lnTo>
                    <a:lnTo>
                      <a:pt x="421" y="300"/>
                    </a:lnTo>
                    <a:lnTo>
                      <a:pt x="423" y="298"/>
                    </a:lnTo>
                    <a:lnTo>
                      <a:pt x="425" y="297"/>
                    </a:lnTo>
                    <a:lnTo>
                      <a:pt x="426" y="295"/>
                    </a:lnTo>
                    <a:lnTo>
                      <a:pt x="426" y="296"/>
                    </a:lnTo>
                    <a:lnTo>
                      <a:pt x="425" y="297"/>
                    </a:lnTo>
                    <a:lnTo>
                      <a:pt x="425" y="299"/>
                    </a:lnTo>
                    <a:lnTo>
                      <a:pt x="424" y="300"/>
                    </a:lnTo>
                    <a:lnTo>
                      <a:pt x="424" y="300"/>
                    </a:lnTo>
                    <a:lnTo>
                      <a:pt x="423" y="301"/>
                    </a:lnTo>
                    <a:lnTo>
                      <a:pt x="422" y="302"/>
                    </a:lnTo>
                    <a:lnTo>
                      <a:pt x="421" y="302"/>
                    </a:lnTo>
                    <a:lnTo>
                      <a:pt x="420" y="304"/>
                    </a:lnTo>
                    <a:lnTo>
                      <a:pt x="420" y="306"/>
                    </a:lnTo>
                    <a:lnTo>
                      <a:pt x="421" y="305"/>
                    </a:lnTo>
                    <a:lnTo>
                      <a:pt x="423" y="304"/>
                    </a:lnTo>
                    <a:lnTo>
                      <a:pt x="424" y="303"/>
                    </a:lnTo>
                    <a:lnTo>
                      <a:pt x="426" y="301"/>
                    </a:lnTo>
                    <a:lnTo>
                      <a:pt x="428" y="300"/>
                    </a:lnTo>
                    <a:lnTo>
                      <a:pt x="429" y="298"/>
                    </a:lnTo>
                    <a:lnTo>
                      <a:pt x="428" y="300"/>
                    </a:lnTo>
                    <a:lnTo>
                      <a:pt x="427" y="303"/>
                    </a:lnTo>
                    <a:lnTo>
                      <a:pt x="426" y="307"/>
                    </a:lnTo>
                    <a:lnTo>
                      <a:pt x="425" y="309"/>
                    </a:lnTo>
                    <a:lnTo>
                      <a:pt x="424" y="312"/>
                    </a:lnTo>
                    <a:lnTo>
                      <a:pt x="425" y="310"/>
                    </a:lnTo>
                    <a:lnTo>
                      <a:pt x="427" y="308"/>
                    </a:lnTo>
                    <a:lnTo>
                      <a:pt x="430" y="306"/>
                    </a:lnTo>
                    <a:lnTo>
                      <a:pt x="432" y="304"/>
                    </a:lnTo>
                    <a:lnTo>
                      <a:pt x="433" y="303"/>
                    </a:lnTo>
                    <a:lnTo>
                      <a:pt x="433" y="305"/>
                    </a:lnTo>
                    <a:lnTo>
                      <a:pt x="432" y="307"/>
                    </a:lnTo>
                    <a:lnTo>
                      <a:pt x="431" y="309"/>
                    </a:lnTo>
                    <a:lnTo>
                      <a:pt x="430" y="312"/>
                    </a:lnTo>
                    <a:lnTo>
                      <a:pt x="429" y="314"/>
                    </a:lnTo>
                    <a:lnTo>
                      <a:pt x="428" y="316"/>
                    </a:lnTo>
                    <a:lnTo>
                      <a:pt x="430" y="315"/>
                    </a:lnTo>
                    <a:lnTo>
                      <a:pt x="432" y="314"/>
                    </a:lnTo>
                    <a:lnTo>
                      <a:pt x="431" y="316"/>
                    </a:lnTo>
                    <a:lnTo>
                      <a:pt x="430" y="318"/>
                    </a:lnTo>
                    <a:lnTo>
                      <a:pt x="431" y="317"/>
                    </a:lnTo>
                    <a:lnTo>
                      <a:pt x="433" y="315"/>
                    </a:lnTo>
                    <a:lnTo>
                      <a:pt x="434" y="313"/>
                    </a:lnTo>
                    <a:lnTo>
                      <a:pt x="436" y="310"/>
                    </a:lnTo>
                    <a:lnTo>
                      <a:pt x="437" y="309"/>
                    </a:lnTo>
                    <a:lnTo>
                      <a:pt x="439" y="307"/>
                    </a:lnTo>
                    <a:lnTo>
                      <a:pt x="439" y="308"/>
                    </a:lnTo>
                    <a:lnTo>
                      <a:pt x="438" y="309"/>
                    </a:lnTo>
                    <a:lnTo>
                      <a:pt x="437" y="312"/>
                    </a:lnTo>
                    <a:lnTo>
                      <a:pt x="437" y="313"/>
                    </a:lnTo>
                    <a:lnTo>
                      <a:pt x="434" y="314"/>
                    </a:lnTo>
                    <a:lnTo>
                      <a:pt x="433" y="315"/>
                    </a:lnTo>
                    <a:lnTo>
                      <a:pt x="432" y="317"/>
                    </a:lnTo>
                    <a:lnTo>
                      <a:pt x="431" y="319"/>
                    </a:lnTo>
                    <a:lnTo>
                      <a:pt x="433" y="318"/>
                    </a:lnTo>
                    <a:lnTo>
                      <a:pt x="434" y="317"/>
                    </a:lnTo>
                    <a:lnTo>
                      <a:pt x="437" y="316"/>
                    </a:lnTo>
                    <a:lnTo>
                      <a:pt x="439" y="314"/>
                    </a:lnTo>
                    <a:lnTo>
                      <a:pt x="439" y="313"/>
                    </a:lnTo>
                    <a:lnTo>
                      <a:pt x="439" y="312"/>
                    </a:lnTo>
                    <a:lnTo>
                      <a:pt x="440" y="310"/>
                    </a:lnTo>
                    <a:lnTo>
                      <a:pt x="440" y="309"/>
                    </a:lnTo>
                    <a:lnTo>
                      <a:pt x="442" y="308"/>
                    </a:lnTo>
                    <a:lnTo>
                      <a:pt x="443" y="306"/>
                    </a:lnTo>
                    <a:lnTo>
                      <a:pt x="443" y="308"/>
                    </a:lnTo>
                    <a:lnTo>
                      <a:pt x="442" y="310"/>
                    </a:lnTo>
                    <a:lnTo>
                      <a:pt x="441" y="314"/>
                    </a:lnTo>
                    <a:lnTo>
                      <a:pt x="440" y="316"/>
                    </a:lnTo>
                    <a:lnTo>
                      <a:pt x="441" y="314"/>
                    </a:lnTo>
                    <a:lnTo>
                      <a:pt x="443" y="313"/>
                    </a:lnTo>
                    <a:lnTo>
                      <a:pt x="442" y="315"/>
                    </a:lnTo>
                    <a:lnTo>
                      <a:pt x="441" y="317"/>
                    </a:lnTo>
                    <a:lnTo>
                      <a:pt x="441" y="319"/>
                    </a:lnTo>
                    <a:lnTo>
                      <a:pt x="440" y="321"/>
                    </a:lnTo>
                    <a:lnTo>
                      <a:pt x="441" y="320"/>
                    </a:lnTo>
                    <a:lnTo>
                      <a:pt x="443" y="319"/>
                    </a:lnTo>
                    <a:lnTo>
                      <a:pt x="446" y="316"/>
                    </a:lnTo>
                    <a:lnTo>
                      <a:pt x="448" y="314"/>
                    </a:lnTo>
                    <a:lnTo>
                      <a:pt x="449" y="313"/>
                    </a:lnTo>
                    <a:lnTo>
                      <a:pt x="449" y="314"/>
                    </a:lnTo>
                    <a:lnTo>
                      <a:pt x="448" y="315"/>
                    </a:lnTo>
                    <a:lnTo>
                      <a:pt x="448" y="317"/>
                    </a:lnTo>
                    <a:lnTo>
                      <a:pt x="448" y="317"/>
                    </a:lnTo>
                    <a:lnTo>
                      <a:pt x="447" y="318"/>
                    </a:lnTo>
                    <a:lnTo>
                      <a:pt x="446" y="319"/>
                    </a:lnTo>
                    <a:lnTo>
                      <a:pt x="445" y="320"/>
                    </a:lnTo>
                    <a:lnTo>
                      <a:pt x="444" y="320"/>
                    </a:lnTo>
                    <a:lnTo>
                      <a:pt x="444" y="322"/>
                    </a:lnTo>
                    <a:lnTo>
                      <a:pt x="443" y="324"/>
                    </a:lnTo>
                    <a:lnTo>
                      <a:pt x="444" y="323"/>
                    </a:lnTo>
                    <a:lnTo>
                      <a:pt x="446" y="322"/>
                    </a:lnTo>
                    <a:lnTo>
                      <a:pt x="448" y="320"/>
                    </a:lnTo>
                    <a:lnTo>
                      <a:pt x="449" y="319"/>
                    </a:lnTo>
                    <a:lnTo>
                      <a:pt x="451" y="317"/>
                    </a:lnTo>
                    <a:lnTo>
                      <a:pt x="453" y="316"/>
                    </a:lnTo>
                    <a:lnTo>
                      <a:pt x="451" y="318"/>
                    </a:lnTo>
                    <a:lnTo>
                      <a:pt x="451" y="320"/>
                    </a:lnTo>
                    <a:lnTo>
                      <a:pt x="453" y="319"/>
                    </a:lnTo>
                    <a:lnTo>
                      <a:pt x="455" y="318"/>
                    </a:lnTo>
                    <a:lnTo>
                      <a:pt x="454" y="320"/>
                    </a:lnTo>
                    <a:lnTo>
                      <a:pt x="453" y="322"/>
                    </a:lnTo>
                    <a:lnTo>
                      <a:pt x="451" y="324"/>
                    </a:lnTo>
                    <a:lnTo>
                      <a:pt x="450" y="326"/>
                    </a:lnTo>
                    <a:lnTo>
                      <a:pt x="449" y="329"/>
                    </a:lnTo>
                    <a:lnTo>
                      <a:pt x="449" y="331"/>
                    </a:lnTo>
                    <a:lnTo>
                      <a:pt x="450" y="330"/>
                    </a:lnTo>
                    <a:lnTo>
                      <a:pt x="453" y="327"/>
                    </a:lnTo>
                    <a:lnTo>
                      <a:pt x="451" y="331"/>
                    </a:lnTo>
                    <a:lnTo>
                      <a:pt x="450" y="333"/>
                    </a:lnTo>
                    <a:lnTo>
                      <a:pt x="453" y="331"/>
                    </a:lnTo>
                    <a:lnTo>
                      <a:pt x="454" y="330"/>
                    </a:lnTo>
                    <a:lnTo>
                      <a:pt x="453" y="332"/>
                    </a:lnTo>
                    <a:lnTo>
                      <a:pt x="453" y="334"/>
                    </a:lnTo>
                    <a:lnTo>
                      <a:pt x="454" y="333"/>
                    </a:lnTo>
                    <a:lnTo>
                      <a:pt x="456" y="331"/>
                    </a:lnTo>
                    <a:lnTo>
                      <a:pt x="457" y="329"/>
                    </a:lnTo>
                    <a:lnTo>
                      <a:pt x="457" y="326"/>
                    </a:lnTo>
                    <a:lnTo>
                      <a:pt x="459" y="325"/>
                    </a:lnTo>
                    <a:lnTo>
                      <a:pt x="461" y="324"/>
                    </a:lnTo>
                    <a:lnTo>
                      <a:pt x="460" y="326"/>
                    </a:lnTo>
                    <a:lnTo>
                      <a:pt x="459" y="329"/>
                    </a:lnTo>
                    <a:lnTo>
                      <a:pt x="460" y="326"/>
                    </a:lnTo>
                    <a:lnTo>
                      <a:pt x="462" y="325"/>
                    </a:lnTo>
                    <a:lnTo>
                      <a:pt x="462" y="326"/>
                    </a:lnTo>
                    <a:lnTo>
                      <a:pt x="461" y="327"/>
                    </a:lnTo>
                    <a:lnTo>
                      <a:pt x="461" y="329"/>
                    </a:lnTo>
                    <a:lnTo>
                      <a:pt x="460" y="330"/>
                    </a:lnTo>
                    <a:lnTo>
                      <a:pt x="460" y="331"/>
                    </a:lnTo>
                    <a:lnTo>
                      <a:pt x="459" y="332"/>
                    </a:lnTo>
                    <a:lnTo>
                      <a:pt x="458" y="332"/>
                    </a:lnTo>
                    <a:lnTo>
                      <a:pt x="457" y="333"/>
                    </a:lnTo>
                    <a:lnTo>
                      <a:pt x="457" y="335"/>
                    </a:lnTo>
                    <a:lnTo>
                      <a:pt x="456" y="337"/>
                    </a:lnTo>
                    <a:lnTo>
                      <a:pt x="457" y="336"/>
                    </a:lnTo>
                    <a:lnTo>
                      <a:pt x="459" y="334"/>
                    </a:lnTo>
                    <a:lnTo>
                      <a:pt x="460" y="333"/>
                    </a:lnTo>
                    <a:lnTo>
                      <a:pt x="462" y="332"/>
                    </a:lnTo>
                    <a:lnTo>
                      <a:pt x="464" y="330"/>
                    </a:lnTo>
                    <a:lnTo>
                      <a:pt x="465" y="329"/>
                    </a:lnTo>
                    <a:lnTo>
                      <a:pt x="464" y="331"/>
                    </a:lnTo>
                    <a:lnTo>
                      <a:pt x="463" y="333"/>
                    </a:lnTo>
                    <a:lnTo>
                      <a:pt x="465" y="332"/>
                    </a:lnTo>
                    <a:lnTo>
                      <a:pt x="466" y="330"/>
                    </a:lnTo>
                    <a:lnTo>
                      <a:pt x="466" y="333"/>
                    </a:lnTo>
                    <a:lnTo>
                      <a:pt x="465" y="335"/>
                    </a:lnTo>
                    <a:lnTo>
                      <a:pt x="466" y="333"/>
                    </a:lnTo>
                    <a:lnTo>
                      <a:pt x="469" y="332"/>
                    </a:lnTo>
                    <a:lnTo>
                      <a:pt x="467" y="334"/>
                    </a:lnTo>
                    <a:lnTo>
                      <a:pt x="466" y="336"/>
                    </a:lnTo>
                    <a:lnTo>
                      <a:pt x="469" y="335"/>
                    </a:lnTo>
                    <a:lnTo>
                      <a:pt x="470" y="333"/>
                    </a:lnTo>
                    <a:lnTo>
                      <a:pt x="470" y="335"/>
                    </a:lnTo>
                    <a:lnTo>
                      <a:pt x="469" y="338"/>
                    </a:lnTo>
                    <a:lnTo>
                      <a:pt x="466" y="339"/>
                    </a:lnTo>
                    <a:lnTo>
                      <a:pt x="465" y="340"/>
                    </a:lnTo>
                    <a:lnTo>
                      <a:pt x="464" y="342"/>
                    </a:lnTo>
                    <a:lnTo>
                      <a:pt x="463" y="344"/>
                    </a:lnTo>
                    <a:lnTo>
                      <a:pt x="465" y="343"/>
                    </a:lnTo>
                    <a:lnTo>
                      <a:pt x="466" y="342"/>
                    </a:lnTo>
                    <a:lnTo>
                      <a:pt x="470" y="339"/>
                    </a:lnTo>
                    <a:lnTo>
                      <a:pt x="472" y="338"/>
                    </a:lnTo>
                    <a:lnTo>
                      <a:pt x="473" y="336"/>
                    </a:lnTo>
                    <a:lnTo>
                      <a:pt x="473" y="338"/>
                    </a:lnTo>
                    <a:lnTo>
                      <a:pt x="472" y="341"/>
                    </a:lnTo>
                    <a:lnTo>
                      <a:pt x="473" y="339"/>
                    </a:lnTo>
                    <a:lnTo>
                      <a:pt x="475" y="338"/>
                    </a:lnTo>
                    <a:lnTo>
                      <a:pt x="474" y="340"/>
                    </a:lnTo>
                    <a:lnTo>
                      <a:pt x="473" y="342"/>
                    </a:lnTo>
                    <a:lnTo>
                      <a:pt x="472" y="343"/>
                    </a:lnTo>
                    <a:lnTo>
                      <a:pt x="470" y="346"/>
                    </a:lnTo>
                    <a:lnTo>
                      <a:pt x="470" y="346"/>
                    </a:lnTo>
                    <a:lnTo>
                      <a:pt x="469" y="348"/>
                    </a:lnTo>
                    <a:lnTo>
                      <a:pt x="469" y="349"/>
                    </a:lnTo>
                    <a:lnTo>
                      <a:pt x="469" y="350"/>
                    </a:lnTo>
                    <a:lnTo>
                      <a:pt x="470" y="349"/>
                    </a:lnTo>
                    <a:lnTo>
                      <a:pt x="472" y="347"/>
                    </a:lnTo>
                    <a:lnTo>
                      <a:pt x="473" y="346"/>
                    </a:lnTo>
                    <a:lnTo>
                      <a:pt x="475" y="343"/>
                    </a:lnTo>
                    <a:lnTo>
                      <a:pt x="476" y="342"/>
                    </a:lnTo>
                    <a:lnTo>
                      <a:pt x="478" y="341"/>
                    </a:lnTo>
                    <a:lnTo>
                      <a:pt x="477" y="343"/>
                    </a:lnTo>
                    <a:lnTo>
                      <a:pt x="476" y="346"/>
                    </a:lnTo>
                    <a:lnTo>
                      <a:pt x="478" y="343"/>
                    </a:lnTo>
                    <a:lnTo>
                      <a:pt x="479" y="342"/>
                    </a:lnTo>
                    <a:lnTo>
                      <a:pt x="479" y="344"/>
                    </a:lnTo>
                    <a:lnTo>
                      <a:pt x="478" y="347"/>
                    </a:lnTo>
                    <a:lnTo>
                      <a:pt x="479" y="346"/>
                    </a:lnTo>
                    <a:lnTo>
                      <a:pt x="481" y="344"/>
                    </a:lnTo>
                    <a:lnTo>
                      <a:pt x="480" y="347"/>
                    </a:lnTo>
                    <a:lnTo>
                      <a:pt x="479" y="349"/>
                    </a:lnTo>
                    <a:lnTo>
                      <a:pt x="478" y="350"/>
                    </a:lnTo>
                    <a:lnTo>
                      <a:pt x="476" y="352"/>
                    </a:lnTo>
                    <a:lnTo>
                      <a:pt x="475" y="354"/>
                    </a:lnTo>
                    <a:lnTo>
                      <a:pt x="475" y="356"/>
                    </a:lnTo>
                    <a:lnTo>
                      <a:pt x="476" y="355"/>
                    </a:lnTo>
                    <a:lnTo>
                      <a:pt x="478" y="353"/>
                    </a:lnTo>
                    <a:lnTo>
                      <a:pt x="479" y="351"/>
                    </a:lnTo>
                    <a:lnTo>
                      <a:pt x="481" y="350"/>
                    </a:lnTo>
                    <a:lnTo>
                      <a:pt x="480" y="352"/>
                    </a:lnTo>
                    <a:lnTo>
                      <a:pt x="479" y="354"/>
                    </a:lnTo>
                    <a:lnTo>
                      <a:pt x="481" y="353"/>
                    </a:lnTo>
                    <a:lnTo>
                      <a:pt x="482" y="352"/>
                    </a:lnTo>
                    <a:lnTo>
                      <a:pt x="483" y="351"/>
                    </a:lnTo>
                    <a:lnTo>
                      <a:pt x="483" y="350"/>
                    </a:lnTo>
                    <a:lnTo>
                      <a:pt x="484" y="348"/>
                    </a:lnTo>
                    <a:lnTo>
                      <a:pt x="484" y="348"/>
                    </a:lnTo>
                    <a:lnTo>
                      <a:pt x="486" y="346"/>
                    </a:lnTo>
                    <a:lnTo>
                      <a:pt x="488" y="344"/>
                    </a:lnTo>
                    <a:lnTo>
                      <a:pt x="487" y="347"/>
                    </a:lnTo>
                    <a:lnTo>
                      <a:pt x="486" y="349"/>
                    </a:lnTo>
                    <a:lnTo>
                      <a:pt x="486" y="351"/>
                    </a:lnTo>
                    <a:lnTo>
                      <a:pt x="484" y="353"/>
                    </a:lnTo>
                    <a:lnTo>
                      <a:pt x="486" y="352"/>
                    </a:lnTo>
                    <a:lnTo>
                      <a:pt x="488" y="351"/>
                    </a:lnTo>
                    <a:lnTo>
                      <a:pt x="487" y="353"/>
                    </a:lnTo>
                    <a:lnTo>
                      <a:pt x="486" y="355"/>
                    </a:lnTo>
                    <a:lnTo>
                      <a:pt x="484" y="356"/>
                    </a:lnTo>
                    <a:lnTo>
                      <a:pt x="482" y="357"/>
                    </a:lnTo>
                    <a:lnTo>
                      <a:pt x="481" y="360"/>
                    </a:lnTo>
                    <a:lnTo>
                      <a:pt x="481" y="363"/>
                    </a:lnTo>
                    <a:lnTo>
                      <a:pt x="482" y="360"/>
                    </a:lnTo>
                    <a:lnTo>
                      <a:pt x="484" y="359"/>
                    </a:lnTo>
                    <a:lnTo>
                      <a:pt x="488" y="356"/>
                    </a:lnTo>
                    <a:lnTo>
                      <a:pt x="491" y="354"/>
                    </a:lnTo>
                    <a:lnTo>
                      <a:pt x="492" y="352"/>
                    </a:lnTo>
                    <a:lnTo>
                      <a:pt x="494" y="351"/>
                    </a:lnTo>
                    <a:lnTo>
                      <a:pt x="493" y="353"/>
                    </a:lnTo>
                    <a:lnTo>
                      <a:pt x="492" y="355"/>
                    </a:lnTo>
                    <a:lnTo>
                      <a:pt x="491" y="357"/>
                    </a:lnTo>
                    <a:lnTo>
                      <a:pt x="491" y="359"/>
                    </a:lnTo>
                    <a:lnTo>
                      <a:pt x="492" y="358"/>
                    </a:lnTo>
                    <a:lnTo>
                      <a:pt x="494" y="357"/>
                    </a:lnTo>
                    <a:lnTo>
                      <a:pt x="493" y="359"/>
                    </a:lnTo>
                    <a:lnTo>
                      <a:pt x="492" y="362"/>
                    </a:lnTo>
                    <a:lnTo>
                      <a:pt x="494" y="359"/>
                    </a:lnTo>
                    <a:lnTo>
                      <a:pt x="495" y="358"/>
                    </a:lnTo>
                    <a:lnTo>
                      <a:pt x="495" y="360"/>
                    </a:lnTo>
                    <a:lnTo>
                      <a:pt x="494" y="363"/>
                    </a:lnTo>
                    <a:lnTo>
                      <a:pt x="495" y="362"/>
                    </a:lnTo>
                    <a:lnTo>
                      <a:pt x="497" y="359"/>
                    </a:lnTo>
                    <a:lnTo>
                      <a:pt x="496" y="363"/>
                    </a:lnTo>
                    <a:lnTo>
                      <a:pt x="495" y="365"/>
                    </a:lnTo>
                    <a:lnTo>
                      <a:pt x="497" y="363"/>
                    </a:lnTo>
                    <a:lnTo>
                      <a:pt x="498" y="362"/>
                    </a:lnTo>
                    <a:lnTo>
                      <a:pt x="500" y="359"/>
                    </a:lnTo>
                    <a:lnTo>
                      <a:pt x="501" y="358"/>
                    </a:lnTo>
                    <a:lnTo>
                      <a:pt x="501" y="360"/>
                    </a:lnTo>
                    <a:lnTo>
                      <a:pt x="500" y="363"/>
                    </a:lnTo>
                    <a:lnTo>
                      <a:pt x="501" y="362"/>
                    </a:lnTo>
                    <a:lnTo>
                      <a:pt x="504" y="360"/>
                    </a:lnTo>
                    <a:lnTo>
                      <a:pt x="503" y="363"/>
                    </a:lnTo>
                    <a:lnTo>
                      <a:pt x="501" y="365"/>
                    </a:lnTo>
                    <a:lnTo>
                      <a:pt x="504" y="364"/>
                    </a:lnTo>
                    <a:lnTo>
                      <a:pt x="505" y="362"/>
                    </a:lnTo>
                    <a:lnTo>
                      <a:pt x="505" y="364"/>
                    </a:lnTo>
                    <a:lnTo>
                      <a:pt x="504" y="366"/>
                    </a:lnTo>
                    <a:lnTo>
                      <a:pt x="505" y="365"/>
                    </a:lnTo>
                    <a:lnTo>
                      <a:pt x="507" y="364"/>
                    </a:lnTo>
                    <a:lnTo>
                      <a:pt x="506" y="366"/>
                    </a:lnTo>
                    <a:lnTo>
                      <a:pt x="505" y="368"/>
                    </a:lnTo>
                    <a:lnTo>
                      <a:pt x="505" y="368"/>
                    </a:lnTo>
                    <a:lnTo>
                      <a:pt x="504" y="369"/>
                    </a:lnTo>
                    <a:lnTo>
                      <a:pt x="503" y="370"/>
                    </a:lnTo>
                    <a:lnTo>
                      <a:pt x="501" y="371"/>
                    </a:lnTo>
                    <a:lnTo>
                      <a:pt x="503" y="368"/>
                    </a:lnTo>
                    <a:lnTo>
                      <a:pt x="504" y="366"/>
                    </a:lnTo>
                    <a:lnTo>
                      <a:pt x="501" y="368"/>
                    </a:lnTo>
                    <a:lnTo>
                      <a:pt x="500" y="369"/>
                    </a:lnTo>
                    <a:lnTo>
                      <a:pt x="501" y="367"/>
                    </a:lnTo>
                    <a:lnTo>
                      <a:pt x="501" y="365"/>
                    </a:lnTo>
                    <a:lnTo>
                      <a:pt x="500" y="366"/>
                    </a:lnTo>
                    <a:lnTo>
                      <a:pt x="498" y="368"/>
                    </a:lnTo>
                    <a:lnTo>
                      <a:pt x="497" y="370"/>
                    </a:lnTo>
                    <a:lnTo>
                      <a:pt x="497" y="372"/>
                    </a:lnTo>
                    <a:lnTo>
                      <a:pt x="498" y="370"/>
                    </a:lnTo>
                    <a:lnTo>
                      <a:pt x="500" y="369"/>
                    </a:lnTo>
                    <a:lnTo>
                      <a:pt x="499" y="371"/>
                    </a:lnTo>
                    <a:lnTo>
                      <a:pt x="498" y="373"/>
                    </a:lnTo>
                    <a:lnTo>
                      <a:pt x="500" y="372"/>
                    </a:lnTo>
                    <a:lnTo>
                      <a:pt x="501" y="371"/>
                    </a:lnTo>
                    <a:lnTo>
                      <a:pt x="500" y="373"/>
                    </a:lnTo>
                    <a:lnTo>
                      <a:pt x="500" y="375"/>
                    </a:lnTo>
                    <a:lnTo>
                      <a:pt x="501" y="374"/>
                    </a:lnTo>
                    <a:lnTo>
                      <a:pt x="504" y="372"/>
                    </a:lnTo>
                    <a:lnTo>
                      <a:pt x="507" y="369"/>
                    </a:lnTo>
                    <a:lnTo>
                      <a:pt x="508" y="368"/>
                    </a:lnTo>
                    <a:lnTo>
                      <a:pt x="510" y="367"/>
                    </a:lnTo>
                    <a:lnTo>
                      <a:pt x="509" y="369"/>
                    </a:lnTo>
                    <a:lnTo>
                      <a:pt x="508" y="371"/>
                    </a:lnTo>
                    <a:lnTo>
                      <a:pt x="510" y="369"/>
                    </a:lnTo>
                    <a:lnTo>
                      <a:pt x="511" y="368"/>
                    </a:lnTo>
                    <a:lnTo>
                      <a:pt x="510" y="370"/>
                    </a:lnTo>
                    <a:lnTo>
                      <a:pt x="510" y="372"/>
                    </a:lnTo>
                    <a:lnTo>
                      <a:pt x="509" y="374"/>
                    </a:lnTo>
                    <a:lnTo>
                      <a:pt x="508" y="376"/>
                    </a:lnTo>
                    <a:lnTo>
                      <a:pt x="510" y="375"/>
                    </a:lnTo>
                    <a:lnTo>
                      <a:pt x="511" y="374"/>
                    </a:lnTo>
                    <a:lnTo>
                      <a:pt x="513" y="372"/>
                    </a:lnTo>
                    <a:lnTo>
                      <a:pt x="514" y="371"/>
                    </a:lnTo>
                    <a:lnTo>
                      <a:pt x="514" y="373"/>
                    </a:lnTo>
                    <a:lnTo>
                      <a:pt x="513" y="375"/>
                    </a:lnTo>
                    <a:lnTo>
                      <a:pt x="511" y="377"/>
                    </a:lnTo>
                    <a:lnTo>
                      <a:pt x="510" y="379"/>
                    </a:lnTo>
                    <a:lnTo>
                      <a:pt x="509" y="381"/>
                    </a:lnTo>
                    <a:lnTo>
                      <a:pt x="508" y="383"/>
                    </a:lnTo>
                    <a:lnTo>
                      <a:pt x="510" y="382"/>
                    </a:lnTo>
                    <a:lnTo>
                      <a:pt x="511" y="380"/>
                    </a:lnTo>
                    <a:lnTo>
                      <a:pt x="511" y="382"/>
                    </a:lnTo>
                    <a:lnTo>
                      <a:pt x="510" y="384"/>
                    </a:lnTo>
                    <a:lnTo>
                      <a:pt x="507" y="393"/>
                    </a:lnTo>
                    <a:lnTo>
                      <a:pt x="508" y="391"/>
                    </a:lnTo>
                    <a:lnTo>
                      <a:pt x="510" y="390"/>
                    </a:lnTo>
                    <a:lnTo>
                      <a:pt x="511" y="389"/>
                    </a:lnTo>
                    <a:lnTo>
                      <a:pt x="513" y="387"/>
                    </a:lnTo>
                    <a:lnTo>
                      <a:pt x="513" y="387"/>
                    </a:lnTo>
                    <a:lnTo>
                      <a:pt x="514" y="385"/>
                    </a:lnTo>
                    <a:lnTo>
                      <a:pt x="514" y="384"/>
                    </a:lnTo>
                    <a:lnTo>
                      <a:pt x="514" y="383"/>
                    </a:lnTo>
                    <a:lnTo>
                      <a:pt x="513" y="385"/>
                    </a:lnTo>
                    <a:lnTo>
                      <a:pt x="511" y="386"/>
                    </a:lnTo>
                    <a:lnTo>
                      <a:pt x="512" y="384"/>
                    </a:lnTo>
                    <a:lnTo>
                      <a:pt x="513" y="382"/>
                    </a:lnTo>
                    <a:lnTo>
                      <a:pt x="513" y="380"/>
                    </a:lnTo>
                    <a:lnTo>
                      <a:pt x="514" y="377"/>
                    </a:lnTo>
                    <a:lnTo>
                      <a:pt x="515" y="376"/>
                    </a:lnTo>
                    <a:lnTo>
                      <a:pt x="516" y="375"/>
                    </a:lnTo>
                    <a:lnTo>
                      <a:pt x="517" y="374"/>
                    </a:lnTo>
                    <a:lnTo>
                      <a:pt x="517" y="374"/>
                    </a:lnTo>
                    <a:lnTo>
                      <a:pt x="517" y="376"/>
                    </a:lnTo>
                    <a:lnTo>
                      <a:pt x="516" y="379"/>
                    </a:lnTo>
                    <a:lnTo>
                      <a:pt x="517" y="377"/>
                    </a:lnTo>
                    <a:lnTo>
                      <a:pt x="520" y="375"/>
                    </a:lnTo>
                    <a:lnTo>
                      <a:pt x="519" y="377"/>
                    </a:lnTo>
                    <a:lnTo>
                      <a:pt x="517" y="380"/>
                    </a:lnTo>
                    <a:lnTo>
                      <a:pt x="520" y="379"/>
                    </a:lnTo>
                    <a:lnTo>
                      <a:pt x="521" y="377"/>
                    </a:lnTo>
                    <a:lnTo>
                      <a:pt x="521" y="380"/>
                    </a:lnTo>
                    <a:lnTo>
                      <a:pt x="520" y="382"/>
                    </a:lnTo>
                    <a:lnTo>
                      <a:pt x="521" y="381"/>
                    </a:lnTo>
                    <a:lnTo>
                      <a:pt x="523" y="379"/>
                    </a:lnTo>
                    <a:lnTo>
                      <a:pt x="522" y="381"/>
                    </a:lnTo>
                    <a:lnTo>
                      <a:pt x="521" y="383"/>
                    </a:lnTo>
                    <a:lnTo>
                      <a:pt x="520" y="386"/>
                    </a:lnTo>
                    <a:lnTo>
                      <a:pt x="520" y="388"/>
                    </a:lnTo>
                    <a:lnTo>
                      <a:pt x="521" y="386"/>
                    </a:lnTo>
                    <a:lnTo>
                      <a:pt x="523" y="385"/>
                    </a:lnTo>
                    <a:lnTo>
                      <a:pt x="522" y="387"/>
                    </a:lnTo>
                    <a:lnTo>
                      <a:pt x="521" y="389"/>
                    </a:lnTo>
                    <a:lnTo>
                      <a:pt x="523" y="388"/>
                    </a:lnTo>
                    <a:lnTo>
                      <a:pt x="524" y="386"/>
                    </a:lnTo>
                    <a:lnTo>
                      <a:pt x="526" y="385"/>
                    </a:lnTo>
                    <a:lnTo>
                      <a:pt x="527" y="384"/>
                    </a:lnTo>
                    <a:lnTo>
                      <a:pt x="527" y="386"/>
                    </a:lnTo>
                    <a:lnTo>
                      <a:pt x="526" y="388"/>
                    </a:lnTo>
                    <a:lnTo>
                      <a:pt x="528" y="386"/>
                    </a:lnTo>
                    <a:lnTo>
                      <a:pt x="529" y="385"/>
                    </a:lnTo>
                    <a:lnTo>
                      <a:pt x="528" y="387"/>
                    </a:lnTo>
                    <a:lnTo>
                      <a:pt x="527" y="389"/>
                    </a:lnTo>
                    <a:lnTo>
                      <a:pt x="527" y="391"/>
                    </a:lnTo>
                    <a:lnTo>
                      <a:pt x="526" y="393"/>
                    </a:lnTo>
                    <a:lnTo>
                      <a:pt x="527" y="392"/>
                    </a:lnTo>
                    <a:lnTo>
                      <a:pt x="529" y="391"/>
                    </a:lnTo>
                    <a:lnTo>
                      <a:pt x="532" y="388"/>
                    </a:lnTo>
                    <a:lnTo>
                      <a:pt x="534" y="386"/>
                    </a:lnTo>
                    <a:lnTo>
                      <a:pt x="536" y="385"/>
                    </a:lnTo>
                    <a:lnTo>
                      <a:pt x="534" y="387"/>
                    </a:lnTo>
                    <a:lnTo>
                      <a:pt x="534" y="389"/>
                    </a:lnTo>
                    <a:lnTo>
                      <a:pt x="532" y="391"/>
                    </a:lnTo>
                    <a:lnTo>
                      <a:pt x="531" y="392"/>
                    </a:lnTo>
                    <a:lnTo>
                      <a:pt x="530" y="394"/>
                    </a:lnTo>
                    <a:lnTo>
                      <a:pt x="529" y="397"/>
                    </a:lnTo>
                    <a:lnTo>
                      <a:pt x="528" y="399"/>
                    </a:lnTo>
                    <a:lnTo>
                      <a:pt x="527" y="401"/>
                    </a:lnTo>
                    <a:lnTo>
                      <a:pt x="527" y="403"/>
                    </a:lnTo>
                    <a:lnTo>
                      <a:pt x="526" y="405"/>
                    </a:lnTo>
                    <a:lnTo>
                      <a:pt x="532" y="400"/>
                    </a:lnTo>
                    <a:lnTo>
                      <a:pt x="534" y="399"/>
                    </a:lnTo>
                    <a:lnTo>
                      <a:pt x="536" y="397"/>
                    </a:lnTo>
                    <a:lnTo>
                      <a:pt x="534" y="399"/>
                    </a:lnTo>
                    <a:lnTo>
                      <a:pt x="534" y="402"/>
                    </a:lnTo>
                    <a:lnTo>
                      <a:pt x="536" y="400"/>
                    </a:lnTo>
                    <a:lnTo>
                      <a:pt x="538" y="399"/>
                    </a:lnTo>
                    <a:lnTo>
                      <a:pt x="537" y="401"/>
                    </a:lnTo>
                    <a:lnTo>
                      <a:pt x="536" y="403"/>
                    </a:lnTo>
                    <a:lnTo>
                      <a:pt x="534" y="404"/>
                    </a:lnTo>
                    <a:lnTo>
                      <a:pt x="532" y="406"/>
                    </a:lnTo>
                    <a:lnTo>
                      <a:pt x="531" y="408"/>
                    </a:lnTo>
                    <a:lnTo>
                      <a:pt x="531" y="410"/>
                    </a:lnTo>
                    <a:lnTo>
                      <a:pt x="532" y="409"/>
                    </a:lnTo>
                    <a:lnTo>
                      <a:pt x="534" y="407"/>
                    </a:lnTo>
                    <a:lnTo>
                      <a:pt x="534" y="405"/>
                    </a:lnTo>
                    <a:lnTo>
                      <a:pt x="536" y="403"/>
                    </a:lnTo>
                    <a:lnTo>
                      <a:pt x="538" y="402"/>
                    </a:lnTo>
                    <a:lnTo>
                      <a:pt x="539" y="400"/>
                    </a:lnTo>
                    <a:lnTo>
                      <a:pt x="538" y="402"/>
                    </a:lnTo>
                    <a:lnTo>
                      <a:pt x="538" y="404"/>
                    </a:lnTo>
                    <a:lnTo>
                      <a:pt x="539" y="403"/>
                    </a:lnTo>
                    <a:lnTo>
                      <a:pt x="541" y="402"/>
                    </a:lnTo>
                    <a:lnTo>
                      <a:pt x="540" y="404"/>
                    </a:lnTo>
                    <a:lnTo>
                      <a:pt x="539" y="406"/>
                    </a:lnTo>
                    <a:lnTo>
                      <a:pt x="538" y="408"/>
                    </a:lnTo>
                    <a:lnTo>
                      <a:pt x="538" y="410"/>
                    </a:lnTo>
                    <a:lnTo>
                      <a:pt x="537" y="413"/>
                    </a:lnTo>
                    <a:lnTo>
                      <a:pt x="536" y="415"/>
                    </a:lnTo>
                    <a:lnTo>
                      <a:pt x="538" y="414"/>
                    </a:lnTo>
                    <a:lnTo>
                      <a:pt x="539" y="412"/>
                    </a:lnTo>
                    <a:lnTo>
                      <a:pt x="538" y="415"/>
                    </a:lnTo>
                    <a:lnTo>
                      <a:pt x="538" y="417"/>
                    </a:lnTo>
                    <a:lnTo>
                      <a:pt x="539" y="415"/>
                    </a:lnTo>
                    <a:lnTo>
                      <a:pt x="541" y="414"/>
                    </a:lnTo>
                    <a:lnTo>
                      <a:pt x="540" y="416"/>
                    </a:lnTo>
                    <a:lnTo>
                      <a:pt x="539" y="418"/>
                    </a:lnTo>
                    <a:lnTo>
                      <a:pt x="541" y="417"/>
                    </a:lnTo>
                    <a:lnTo>
                      <a:pt x="542" y="415"/>
                    </a:lnTo>
                    <a:lnTo>
                      <a:pt x="545" y="413"/>
                    </a:lnTo>
                    <a:lnTo>
                      <a:pt x="551" y="406"/>
                    </a:lnTo>
                    <a:lnTo>
                      <a:pt x="548" y="416"/>
                    </a:lnTo>
                    <a:lnTo>
                      <a:pt x="547" y="417"/>
                    </a:lnTo>
                    <a:lnTo>
                      <a:pt x="545" y="418"/>
                    </a:lnTo>
                    <a:lnTo>
                      <a:pt x="546" y="418"/>
                    </a:lnTo>
                    <a:lnTo>
                      <a:pt x="546" y="416"/>
                    </a:lnTo>
                    <a:lnTo>
                      <a:pt x="547" y="415"/>
                    </a:lnTo>
                    <a:lnTo>
                      <a:pt x="547" y="414"/>
                    </a:lnTo>
                    <a:lnTo>
                      <a:pt x="545" y="415"/>
                    </a:lnTo>
                    <a:lnTo>
                      <a:pt x="544" y="417"/>
                    </a:lnTo>
                    <a:lnTo>
                      <a:pt x="543" y="419"/>
                    </a:lnTo>
                    <a:lnTo>
                      <a:pt x="542" y="421"/>
                    </a:lnTo>
                    <a:lnTo>
                      <a:pt x="541" y="422"/>
                    </a:lnTo>
                    <a:lnTo>
                      <a:pt x="539" y="424"/>
                    </a:lnTo>
                    <a:lnTo>
                      <a:pt x="538" y="426"/>
                    </a:lnTo>
                    <a:lnTo>
                      <a:pt x="538" y="429"/>
                    </a:lnTo>
                    <a:lnTo>
                      <a:pt x="536" y="433"/>
                    </a:lnTo>
                    <a:lnTo>
                      <a:pt x="536" y="435"/>
                    </a:lnTo>
                    <a:lnTo>
                      <a:pt x="534" y="437"/>
                    </a:lnTo>
                    <a:lnTo>
                      <a:pt x="532" y="439"/>
                    </a:lnTo>
                    <a:lnTo>
                      <a:pt x="531" y="440"/>
                    </a:lnTo>
                    <a:lnTo>
                      <a:pt x="530" y="442"/>
                    </a:lnTo>
                    <a:lnTo>
                      <a:pt x="529" y="444"/>
                    </a:lnTo>
                    <a:lnTo>
                      <a:pt x="529" y="447"/>
                    </a:lnTo>
                    <a:lnTo>
                      <a:pt x="528" y="449"/>
                    </a:lnTo>
                    <a:lnTo>
                      <a:pt x="526" y="451"/>
                    </a:lnTo>
                    <a:lnTo>
                      <a:pt x="525" y="452"/>
                    </a:lnTo>
                    <a:lnTo>
                      <a:pt x="524" y="454"/>
                    </a:lnTo>
                    <a:lnTo>
                      <a:pt x="523" y="456"/>
                    </a:lnTo>
                    <a:lnTo>
                      <a:pt x="522" y="458"/>
                    </a:lnTo>
                    <a:lnTo>
                      <a:pt x="520" y="459"/>
                    </a:lnTo>
                    <a:lnTo>
                      <a:pt x="519" y="461"/>
                    </a:lnTo>
                    <a:lnTo>
                      <a:pt x="519" y="464"/>
                    </a:lnTo>
                    <a:lnTo>
                      <a:pt x="520" y="463"/>
                    </a:lnTo>
                    <a:lnTo>
                      <a:pt x="522" y="460"/>
                    </a:lnTo>
                    <a:lnTo>
                      <a:pt x="521" y="463"/>
                    </a:lnTo>
                    <a:lnTo>
                      <a:pt x="520" y="466"/>
                    </a:lnTo>
                    <a:lnTo>
                      <a:pt x="523" y="463"/>
                    </a:lnTo>
                    <a:lnTo>
                      <a:pt x="525" y="461"/>
                    </a:lnTo>
                    <a:lnTo>
                      <a:pt x="526" y="459"/>
                    </a:lnTo>
                    <a:lnTo>
                      <a:pt x="527" y="457"/>
                    </a:lnTo>
                    <a:lnTo>
                      <a:pt x="528" y="455"/>
                    </a:lnTo>
                    <a:lnTo>
                      <a:pt x="529" y="454"/>
                    </a:lnTo>
                    <a:lnTo>
                      <a:pt x="531" y="452"/>
                    </a:lnTo>
                    <a:lnTo>
                      <a:pt x="532" y="450"/>
                    </a:lnTo>
                    <a:lnTo>
                      <a:pt x="532" y="448"/>
                    </a:lnTo>
                    <a:lnTo>
                      <a:pt x="533" y="448"/>
                    </a:lnTo>
                    <a:lnTo>
                      <a:pt x="534" y="447"/>
                    </a:lnTo>
                    <a:lnTo>
                      <a:pt x="536" y="446"/>
                    </a:lnTo>
                    <a:lnTo>
                      <a:pt x="536" y="444"/>
                    </a:lnTo>
                    <a:lnTo>
                      <a:pt x="536" y="447"/>
                    </a:lnTo>
                    <a:lnTo>
                      <a:pt x="534" y="450"/>
                    </a:lnTo>
                    <a:lnTo>
                      <a:pt x="532" y="451"/>
                    </a:lnTo>
                    <a:lnTo>
                      <a:pt x="531" y="452"/>
                    </a:lnTo>
                    <a:lnTo>
                      <a:pt x="530" y="454"/>
                    </a:lnTo>
                    <a:lnTo>
                      <a:pt x="529" y="456"/>
                    </a:lnTo>
                    <a:lnTo>
                      <a:pt x="528" y="458"/>
                    </a:lnTo>
                    <a:lnTo>
                      <a:pt x="526" y="459"/>
                    </a:lnTo>
                    <a:lnTo>
                      <a:pt x="526" y="461"/>
                    </a:lnTo>
                    <a:lnTo>
                      <a:pt x="525" y="464"/>
                    </a:lnTo>
                    <a:lnTo>
                      <a:pt x="523" y="466"/>
                    </a:lnTo>
                    <a:lnTo>
                      <a:pt x="522" y="467"/>
                    </a:lnTo>
                    <a:lnTo>
                      <a:pt x="520" y="469"/>
                    </a:lnTo>
                    <a:lnTo>
                      <a:pt x="519" y="470"/>
                    </a:lnTo>
                    <a:lnTo>
                      <a:pt x="520" y="468"/>
                    </a:lnTo>
                    <a:lnTo>
                      <a:pt x="520" y="466"/>
                    </a:lnTo>
                    <a:lnTo>
                      <a:pt x="519" y="467"/>
                    </a:lnTo>
                    <a:lnTo>
                      <a:pt x="516" y="468"/>
                    </a:lnTo>
                    <a:lnTo>
                      <a:pt x="513" y="471"/>
                    </a:lnTo>
                    <a:lnTo>
                      <a:pt x="510" y="474"/>
                    </a:lnTo>
                    <a:lnTo>
                      <a:pt x="511" y="472"/>
                    </a:lnTo>
                    <a:lnTo>
                      <a:pt x="512" y="470"/>
                    </a:lnTo>
                    <a:lnTo>
                      <a:pt x="511" y="470"/>
                    </a:lnTo>
                    <a:lnTo>
                      <a:pt x="510" y="471"/>
                    </a:lnTo>
                    <a:lnTo>
                      <a:pt x="509" y="472"/>
                    </a:lnTo>
                    <a:lnTo>
                      <a:pt x="509" y="472"/>
                    </a:lnTo>
                    <a:lnTo>
                      <a:pt x="509" y="470"/>
                    </a:lnTo>
                    <a:lnTo>
                      <a:pt x="510" y="468"/>
                    </a:lnTo>
                    <a:lnTo>
                      <a:pt x="512" y="467"/>
                    </a:lnTo>
                    <a:lnTo>
                      <a:pt x="513" y="465"/>
                    </a:lnTo>
                    <a:lnTo>
                      <a:pt x="514" y="463"/>
                    </a:lnTo>
                    <a:lnTo>
                      <a:pt x="515" y="460"/>
                    </a:lnTo>
                    <a:lnTo>
                      <a:pt x="516" y="459"/>
                    </a:lnTo>
                    <a:lnTo>
                      <a:pt x="519" y="458"/>
                    </a:lnTo>
                    <a:lnTo>
                      <a:pt x="517" y="458"/>
                    </a:lnTo>
                    <a:lnTo>
                      <a:pt x="517" y="460"/>
                    </a:lnTo>
                    <a:lnTo>
                      <a:pt x="516" y="461"/>
                    </a:lnTo>
                    <a:lnTo>
                      <a:pt x="516" y="463"/>
                    </a:lnTo>
                    <a:lnTo>
                      <a:pt x="519" y="461"/>
                    </a:lnTo>
                    <a:lnTo>
                      <a:pt x="520" y="459"/>
                    </a:lnTo>
                    <a:lnTo>
                      <a:pt x="521" y="457"/>
                    </a:lnTo>
                    <a:lnTo>
                      <a:pt x="522" y="455"/>
                    </a:lnTo>
                    <a:lnTo>
                      <a:pt x="523" y="453"/>
                    </a:lnTo>
                    <a:lnTo>
                      <a:pt x="525" y="452"/>
                    </a:lnTo>
                    <a:lnTo>
                      <a:pt x="526" y="450"/>
                    </a:lnTo>
                    <a:lnTo>
                      <a:pt x="526" y="448"/>
                    </a:lnTo>
                    <a:lnTo>
                      <a:pt x="523" y="451"/>
                    </a:lnTo>
                    <a:lnTo>
                      <a:pt x="522" y="452"/>
                    </a:lnTo>
                    <a:lnTo>
                      <a:pt x="520" y="453"/>
                    </a:lnTo>
                    <a:lnTo>
                      <a:pt x="521" y="451"/>
                    </a:lnTo>
                    <a:lnTo>
                      <a:pt x="522" y="449"/>
                    </a:lnTo>
                    <a:lnTo>
                      <a:pt x="520" y="450"/>
                    </a:lnTo>
                    <a:lnTo>
                      <a:pt x="519" y="452"/>
                    </a:lnTo>
                    <a:lnTo>
                      <a:pt x="515" y="455"/>
                    </a:lnTo>
                    <a:lnTo>
                      <a:pt x="515" y="452"/>
                    </a:lnTo>
                    <a:lnTo>
                      <a:pt x="516" y="450"/>
                    </a:lnTo>
                    <a:lnTo>
                      <a:pt x="519" y="449"/>
                    </a:lnTo>
                    <a:lnTo>
                      <a:pt x="520" y="448"/>
                    </a:lnTo>
                    <a:lnTo>
                      <a:pt x="522" y="446"/>
                    </a:lnTo>
                    <a:lnTo>
                      <a:pt x="523" y="444"/>
                    </a:lnTo>
                    <a:lnTo>
                      <a:pt x="525" y="442"/>
                    </a:lnTo>
                    <a:lnTo>
                      <a:pt x="526" y="441"/>
                    </a:lnTo>
                    <a:lnTo>
                      <a:pt x="525" y="443"/>
                    </a:lnTo>
                    <a:lnTo>
                      <a:pt x="525" y="446"/>
                    </a:lnTo>
                    <a:lnTo>
                      <a:pt x="526" y="444"/>
                    </a:lnTo>
                    <a:lnTo>
                      <a:pt x="528" y="443"/>
                    </a:lnTo>
                    <a:lnTo>
                      <a:pt x="528" y="442"/>
                    </a:lnTo>
                    <a:lnTo>
                      <a:pt x="529" y="441"/>
                    </a:lnTo>
                    <a:lnTo>
                      <a:pt x="529" y="439"/>
                    </a:lnTo>
                    <a:lnTo>
                      <a:pt x="529" y="439"/>
                    </a:lnTo>
                    <a:lnTo>
                      <a:pt x="528" y="440"/>
                    </a:lnTo>
                    <a:lnTo>
                      <a:pt x="526" y="441"/>
                    </a:lnTo>
                    <a:lnTo>
                      <a:pt x="527" y="439"/>
                    </a:lnTo>
                    <a:lnTo>
                      <a:pt x="528" y="437"/>
                    </a:lnTo>
                    <a:lnTo>
                      <a:pt x="528" y="435"/>
                    </a:lnTo>
                    <a:lnTo>
                      <a:pt x="529" y="433"/>
                    </a:lnTo>
                    <a:lnTo>
                      <a:pt x="531" y="431"/>
                    </a:lnTo>
                    <a:lnTo>
                      <a:pt x="532" y="430"/>
                    </a:lnTo>
                    <a:lnTo>
                      <a:pt x="536" y="426"/>
                    </a:lnTo>
                    <a:lnTo>
                      <a:pt x="537" y="424"/>
                    </a:lnTo>
                    <a:lnTo>
                      <a:pt x="538" y="422"/>
                    </a:lnTo>
                    <a:lnTo>
                      <a:pt x="539" y="420"/>
                    </a:lnTo>
                    <a:lnTo>
                      <a:pt x="539" y="418"/>
                    </a:lnTo>
                    <a:lnTo>
                      <a:pt x="538" y="419"/>
                    </a:lnTo>
                    <a:lnTo>
                      <a:pt x="536" y="421"/>
                    </a:lnTo>
                    <a:lnTo>
                      <a:pt x="537" y="419"/>
                    </a:lnTo>
                    <a:lnTo>
                      <a:pt x="538" y="417"/>
                    </a:lnTo>
                    <a:lnTo>
                      <a:pt x="536" y="418"/>
                    </a:lnTo>
                    <a:lnTo>
                      <a:pt x="534" y="419"/>
                    </a:lnTo>
                    <a:lnTo>
                      <a:pt x="533" y="421"/>
                    </a:lnTo>
                    <a:lnTo>
                      <a:pt x="532" y="424"/>
                    </a:lnTo>
                    <a:lnTo>
                      <a:pt x="531" y="426"/>
                    </a:lnTo>
                    <a:lnTo>
                      <a:pt x="531" y="429"/>
                    </a:lnTo>
                    <a:lnTo>
                      <a:pt x="529" y="430"/>
                    </a:lnTo>
                    <a:lnTo>
                      <a:pt x="528" y="431"/>
                    </a:lnTo>
                    <a:lnTo>
                      <a:pt x="528" y="429"/>
                    </a:lnTo>
                    <a:lnTo>
                      <a:pt x="529" y="426"/>
                    </a:lnTo>
                    <a:lnTo>
                      <a:pt x="528" y="429"/>
                    </a:lnTo>
                    <a:lnTo>
                      <a:pt x="526" y="430"/>
                    </a:lnTo>
                    <a:lnTo>
                      <a:pt x="527" y="427"/>
                    </a:lnTo>
                    <a:lnTo>
                      <a:pt x="528" y="425"/>
                    </a:lnTo>
                    <a:lnTo>
                      <a:pt x="529" y="423"/>
                    </a:lnTo>
                    <a:lnTo>
                      <a:pt x="531" y="422"/>
                    </a:lnTo>
                    <a:lnTo>
                      <a:pt x="531" y="420"/>
                    </a:lnTo>
                    <a:lnTo>
                      <a:pt x="532" y="418"/>
                    </a:lnTo>
                    <a:lnTo>
                      <a:pt x="533" y="416"/>
                    </a:lnTo>
                    <a:lnTo>
                      <a:pt x="534" y="414"/>
                    </a:lnTo>
                    <a:lnTo>
                      <a:pt x="536" y="410"/>
                    </a:lnTo>
                    <a:lnTo>
                      <a:pt x="536" y="409"/>
                    </a:lnTo>
                    <a:lnTo>
                      <a:pt x="536" y="409"/>
                    </a:lnTo>
                    <a:lnTo>
                      <a:pt x="534" y="410"/>
                    </a:lnTo>
                    <a:lnTo>
                      <a:pt x="533" y="412"/>
                    </a:lnTo>
                    <a:lnTo>
                      <a:pt x="532" y="412"/>
                    </a:lnTo>
                    <a:lnTo>
                      <a:pt x="531" y="414"/>
                    </a:lnTo>
                    <a:lnTo>
                      <a:pt x="531" y="416"/>
                    </a:lnTo>
                    <a:lnTo>
                      <a:pt x="529" y="418"/>
                    </a:lnTo>
                    <a:lnTo>
                      <a:pt x="528" y="419"/>
                    </a:lnTo>
                    <a:lnTo>
                      <a:pt x="527" y="421"/>
                    </a:lnTo>
                    <a:lnTo>
                      <a:pt x="526" y="423"/>
                    </a:lnTo>
                    <a:lnTo>
                      <a:pt x="524" y="425"/>
                    </a:lnTo>
                    <a:lnTo>
                      <a:pt x="523" y="426"/>
                    </a:lnTo>
                    <a:lnTo>
                      <a:pt x="522" y="429"/>
                    </a:lnTo>
                    <a:lnTo>
                      <a:pt x="522" y="431"/>
                    </a:lnTo>
                    <a:lnTo>
                      <a:pt x="521" y="433"/>
                    </a:lnTo>
                    <a:lnTo>
                      <a:pt x="520" y="435"/>
                    </a:lnTo>
                    <a:lnTo>
                      <a:pt x="519" y="438"/>
                    </a:lnTo>
                    <a:lnTo>
                      <a:pt x="519" y="440"/>
                    </a:lnTo>
                    <a:lnTo>
                      <a:pt x="519" y="439"/>
                    </a:lnTo>
                    <a:lnTo>
                      <a:pt x="520" y="438"/>
                    </a:lnTo>
                    <a:lnTo>
                      <a:pt x="521" y="437"/>
                    </a:lnTo>
                    <a:lnTo>
                      <a:pt x="522" y="437"/>
                    </a:lnTo>
                    <a:lnTo>
                      <a:pt x="521" y="439"/>
                    </a:lnTo>
                    <a:lnTo>
                      <a:pt x="520" y="441"/>
                    </a:lnTo>
                    <a:lnTo>
                      <a:pt x="519" y="442"/>
                    </a:lnTo>
                    <a:lnTo>
                      <a:pt x="516" y="444"/>
                    </a:lnTo>
                    <a:lnTo>
                      <a:pt x="515" y="447"/>
                    </a:lnTo>
                    <a:lnTo>
                      <a:pt x="515" y="449"/>
                    </a:lnTo>
                    <a:lnTo>
                      <a:pt x="513" y="450"/>
                    </a:lnTo>
                    <a:lnTo>
                      <a:pt x="512" y="452"/>
                    </a:lnTo>
                    <a:lnTo>
                      <a:pt x="511" y="454"/>
                    </a:lnTo>
                    <a:lnTo>
                      <a:pt x="510" y="456"/>
                    </a:lnTo>
                    <a:lnTo>
                      <a:pt x="508" y="457"/>
                    </a:lnTo>
                    <a:lnTo>
                      <a:pt x="507" y="459"/>
                    </a:lnTo>
                    <a:lnTo>
                      <a:pt x="505" y="460"/>
                    </a:lnTo>
                    <a:lnTo>
                      <a:pt x="504" y="461"/>
                    </a:lnTo>
                    <a:lnTo>
                      <a:pt x="503" y="464"/>
                    </a:lnTo>
                    <a:lnTo>
                      <a:pt x="501" y="466"/>
                    </a:lnTo>
                    <a:lnTo>
                      <a:pt x="500" y="468"/>
                    </a:lnTo>
                    <a:lnTo>
                      <a:pt x="498" y="469"/>
                    </a:lnTo>
                    <a:lnTo>
                      <a:pt x="499" y="467"/>
                    </a:lnTo>
                    <a:lnTo>
                      <a:pt x="500" y="465"/>
                    </a:lnTo>
                    <a:lnTo>
                      <a:pt x="498" y="466"/>
                    </a:lnTo>
                    <a:lnTo>
                      <a:pt x="497" y="468"/>
                    </a:lnTo>
                    <a:lnTo>
                      <a:pt x="498" y="466"/>
                    </a:lnTo>
                    <a:lnTo>
                      <a:pt x="498" y="464"/>
                    </a:lnTo>
                    <a:lnTo>
                      <a:pt x="497" y="465"/>
                    </a:lnTo>
                    <a:lnTo>
                      <a:pt x="495" y="466"/>
                    </a:lnTo>
                    <a:lnTo>
                      <a:pt x="496" y="464"/>
                    </a:lnTo>
                    <a:lnTo>
                      <a:pt x="497" y="461"/>
                    </a:lnTo>
                    <a:lnTo>
                      <a:pt x="498" y="459"/>
                    </a:lnTo>
                    <a:lnTo>
                      <a:pt x="498" y="457"/>
                    </a:lnTo>
                    <a:lnTo>
                      <a:pt x="497" y="458"/>
                    </a:lnTo>
                    <a:lnTo>
                      <a:pt x="495" y="460"/>
                    </a:lnTo>
                    <a:lnTo>
                      <a:pt x="494" y="461"/>
                    </a:lnTo>
                    <a:lnTo>
                      <a:pt x="492" y="463"/>
                    </a:lnTo>
                    <a:lnTo>
                      <a:pt x="493" y="460"/>
                    </a:lnTo>
                    <a:lnTo>
                      <a:pt x="494" y="458"/>
                    </a:lnTo>
                    <a:lnTo>
                      <a:pt x="495" y="457"/>
                    </a:lnTo>
                    <a:lnTo>
                      <a:pt x="497" y="455"/>
                    </a:lnTo>
                    <a:lnTo>
                      <a:pt x="498" y="454"/>
                    </a:lnTo>
                    <a:lnTo>
                      <a:pt x="500" y="453"/>
                    </a:lnTo>
                    <a:lnTo>
                      <a:pt x="501" y="451"/>
                    </a:lnTo>
                    <a:lnTo>
                      <a:pt x="501" y="449"/>
                    </a:lnTo>
                    <a:lnTo>
                      <a:pt x="500" y="450"/>
                    </a:lnTo>
                    <a:lnTo>
                      <a:pt x="498" y="451"/>
                    </a:lnTo>
                    <a:lnTo>
                      <a:pt x="499" y="449"/>
                    </a:lnTo>
                    <a:lnTo>
                      <a:pt x="500" y="447"/>
                    </a:lnTo>
                    <a:lnTo>
                      <a:pt x="499" y="447"/>
                    </a:lnTo>
                    <a:lnTo>
                      <a:pt x="498" y="448"/>
                    </a:lnTo>
                    <a:lnTo>
                      <a:pt x="497" y="449"/>
                    </a:lnTo>
                    <a:lnTo>
                      <a:pt x="497" y="450"/>
                    </a:lnTo>
                    <a:lnTo>
                      <a:pt x="497" y="448"/>
                    </a:lnTo>
                    <a:lnTo>
                      <a:pt x="498" y="446"/>
                    </a:lnTo>
                    <a:lnTo>
                      <a:pt x="499" y="444"/>
                    </a:lnTo>
                    <a:lnTo>
                      <a:pt x="500" y="443"/>
                    </a:lnTo>
                    <a:lnTo>
                      <a:pt x="501" y="442"/>
                    </a:lnTo>
                    <a:lnTo>
                      <a:pt x="501" y="442"/>
                    </a:lnTo>
                    <a:lnTo>
                      <a:pt x="501" y="444"/>
                    </a:lnTo>
                    <a:lnTo>
                      <a:pt x="500" y="447"/>
                    </a:lnTo>
                    <a:lnTo>
                      <a:pt x="501" y="446"/>
                    </a:lnTo>
                    <a:lnTo>
                      <a:pt x="504" y="443"/>
                    </a:lnTo>
                    <a:lnTo>
                      <a:pt x="505" y="441"/>
                    </a:lnTo>
                    <a:lnTo>
                      <a:pt x="505" y="439"/>
                    </a:lnTo>
                    <a:lnTo>
                      <a:pt x="507" y="438"/>
                    </a:lnTo>
                    <a:lnTo>
                      <a:pt x="508" y="436"/>
                    </a:lnTo>
                    <a:lnTo>
                      <a:pt x="510" y="435"/>
                    </a:lnTo>
                    <a:lnTo>
                      <a:pt x="511" y="434"/>
                    </a:lnTo>
                    <a:lnTo>
                      <a:pt x="511" y="434"/>
                    </a:lnTo>
                    <a:lnTo>
                      <a:pt x="511" y="436"/>
                    </a:lnTo>
                    <a:lnTo>
                      <a:pt x="510" y="437"/>
                    </a:lnTo>
                    <a:lnTo>
                      <a:pt x="510" y="438"/>
                    </a:lnTo>
                    <a:lnTo>
                      <a:pt x="509" y="440"/>
                    </a:lnTo>
                    <a:lnTo>
                      <a:pt x="508" y="442"/>
                    </a:lnTo>
                    <a:lnTo>
                      <a:pt x="510" y="441"/>
                    </a:lnTo>
                    <a:lnTo>
                      <a:pt x="511" y="439"/>
                    </a:lnTo>
                    <a:lnTo>
                      <a:pt x="512" y="437"/>
                    </a:lnTo>
                    <a:lnTo>
                      <a:pt x="513" y="435"/>
                    </a:lnTo>
                    <a:lnTo>
                      <a:pt x="514" y="434"/>
                    </a:lnTo>
                    <a:lnTo>
                      <a:pt x="516" y="433"/>
                    </a:lnTo>
                    <a:lnTo>
                      <a:pt x="517" y="431"/>
                    </a:lnTo>
                    <a:lnTo>
                      <a:pt x="520" y="430"/>
                    </a:lnTo>
                    <a:lnTo>
                      <a:pt x="523" y="426"/>
                    </a:lnTo>
                    <a:lnTo>
                      <a:pt x="524" y="424"/>
                    </a:lnTo>
                    <a:lnTo>
                      <a:pt x="525" y="422"/>
                    </a:lnTo>
                    <a:lnTo>
                      <a:pt x="526" y="421"/>
                    </a:lnTo>
                    <a:lnTo>
                      <a:pt x="528" y="419"/>
                    </a:lnTo>
                    <a:lnTo>
                      <a:pt x="528" y="417"/>
                    </a:lnTo>
                    <a:lnTo>
                      <a:pt x="529" y="415"/>
                    </a:lnTo>
                    <a:lnTo>
                      <a:pt x="528" y="416"/>
                    </a:lnTo>
                    <a:lnTo>
                      <a:pt x="526" y="418"/>
                    </a:lnTo>
                    <a:lnTo>
                      <a:pt x="525" y="420"/>
                    </a:lnTo>
                    <a:lnTo>
                      <a:pt x="525" y="422"/>
                    </a:lnTo>
                    <a:lnTo>
                      <a:pt x="523" y="423"/>
                    </a:lnTo>
                    <a:lnTo>
                      <a:pt x="521" y="425"/>
                    </a:lnTo>
                    <a:lnTo>
                      <a:pt x="520" y="426"/>
                    </a:lnTo>
                    <a:lnTo>
                      <a:pt x="517" y="427"/>
                    </a:lnTo>
                    <a:lnTo>
                      <a:pt x="519" y="425"/>
                    </a:lnTo>
                    <a:lnTo>
                      <a:pt x="520" y="423"/>
                    </a:lnTo>
                    <a:lnTo>
                      <a:pt x="521" y="421"/>
                    </a:lnTo>
                    <a:lnTo>
                      <a:pt x="521" y="419"/>
                    </a:lnTo>
                    <a:lnTo>
                      <a:pt x="520" y="420"/>
                    </a:lnTo>
                    <a:lnTo>
                      <a:pt x="517" y="422"/>
                    </a:lnTo>
                    <a:lnTo>
                      <a:pt x="516" y="423"/>
                    </a:lnTo>
                    <a:lnTo>
                      <a:pt x="514" y="424"/>
                    </a:lnTo>
                    <a:lnTo>
                      <a:pt x="514" y="426"/>
                    </a:lnTo>
                    <a:lnTo>
                      <a:pt x="513" y="430"/>
                    </a:lnTo>
                    <a:lnTo>
                      <a:pt x="511" y="431"/>
                    </a:lnTo>
                    <a:lnTo>
                      <a:pt x="510" y="432"/>
                    </a:lnTo>
                    <a:lnTo>
                      <a:pt x="508" y="434"/>
                    </a:lnTo>
                    <a:lnTo>
                      <a:pt x="507" y="435"/>
                    </a:lnTo>
                    <a:lnTo>
                      <a:pt x="504" y="438"/>
                    </a:lnTo>
                    <a:lnTo>
                      <a:pt x="501" y="439"/>
                    </a:lnTo>
                    <a:lnTo>
                      <a:pt x="500" y="440"/>
                    </a:lnTo>
                    <a:lnTo>
                      <a:pt x="500" y="438"/>
                    </a:lnTo>
                    <a:lnTo>
                      <a:pt x="501" y="436"/>
                    </a:lnTo>
                    <a:lnTo>
                      <a:pt x="500" y="437"/>
                    </a:lnTo>
                    <a:lnTo>
                      <a:pt x="498" y="439"/>
                    </a:lnTo>
                    <a:lnTo>
                      <a:pt x="497" y="440"/>
                    </a:lnTo>
                    <a:lnTo>
                      <a:pt x="495" y="442"/>
                    </a:lnTo>
                    <a:lnTo>
                      <a:pt x="495" y="442"/>
                    </a:lnTo>
                    <a:lnTo>
                      <a:pt x="494" y="444"/>
                    </a:lnTo>
                    <a:lnTo>
                      <a:pt x="494" y="446"/>
                    </a:lnTo>
                    <a:lnTo>
                      <a:pt x="494" y="447"/>
                    </a:lnTo>
                    <a:lnTo>
                      <a:pt x="494" y="446"/>
                    </a:lnTo>
                    <a:lnTo>
                      <a:pt x="495" y="446"/>
                    </a:lnTo>
                    <a:lnTo>
                      <a:pt x="496" y="444"/>
                    </a:lnTo>
                    <a:lnTo>
                      <a:pt x="497" y="443"/>
                    </a:lnTo>
                    <a:lnTo>
                      <a:pt x="496" y="446"/>
                    </a:lnTo>
                    <a:lnTo>
                      <a:pt x="495" y="448"/>
                    </a:lnTo>
                    <a:lnTo>
                      <a:pt x="494" y="450"/>
                    </a:lnTo>
                    <a:lnTo>
                      <a:pt x="492" y="451"/>
                    </a:lnTo>
                    <a:lnTo>
                      <a:pt x="491" y="453"/>
                    </a:lnTo>
                    <a:lnTo>
                      <a:pt x="491" y="455"/>
                    </a:lnTo>
                    <a:lnTo>
                      <a:pt x="490" y="456"/>
                    </a:lnTo>
                    <a:lnTo>
                      <a:pt x="489" y="457"/>
                    </a:lnTo>
                    <a:lnTo>
                      <a:pt x="488" y="458"/>
                    </a:lnTo>
                    <a:lnTo>
                      <a:pt x="487" y="458"/>
                    </a:lnTo>
                    <a:lnTo>
                      <a:pt x="488" y="456"/>
                    </a:lnTo>
                    <a:lnTo>
                      <a:pt x="489" y="454"/>
                    </a:lnTo>
                    <a:lnTo>
                      <a:pt x="482" y="459"/>
                    </a:lnTo>
                    <a:lnTo>
                      <a:pt x="483" y="455"/>
                    </a:lnTo>
                    <a:lnTo>
                      <a:pt x="484" y="453"/>
                    </a:lnTo>
                    <a:lnTo>
                      <a:pt x="486" y="451"/>
                    </a:lnTo>
                    <a:lnTo>
                      <a:pt x="487" y="449"/>
                    </a:lnTo>
                    <a:lnTo>
                      <a:pt x="489" y="448"/>
                    </a:lnTo>
                    <a:lnTo>
                      <a:pt x="490" y="446"/>
                    </a:lnTo>
                    <a:lnTo>
                      <a:pt x="490" y="443"/>
                    </a:lnTo>
                    <a:lnTo>
                      <a:pt x="492" y="441"/>
                    </a:lnTo>
                    <a:lnTo>
                      <a:pt x="494" y="440"/>
                    </a:lnTo>
                    <a:lnTo>
                      <a:pt x="495" y="439"/>
                    </a:lnTo>
                    <a:lnTo>
                      <a:pt x="497" y="438"/>
                    </a:lnTo>
                    <a:lnTo>
                      <a:pt x="497" y="435"/>
                    </a:lnTo>
                    <a:lnTo>
                      <a:pt x="498" y="433"/>
                    </a:lnTo>
                    <a:lnTo>
                      <a:pt x="499" y="431"/>
                    </a:lnTo>
                    <a:lnTo>
                      <a:pt x="500" y="429"/>
                    </a:lnTo>
                    <a:lnTo>
                      <a:pt x="497" y="432"/>
                    </a:lnTo>
                    <a:lnTo>
                      <a:pt x="495" y="433"/>
                    </a:lnTo>
                    <a:lnTo>
                      <a:pt x="493" y="435"/>
                    </a:lnTo>
                    <a:lnTo>
                      <a:pt x="492" y="436"/>
                    </a:lnTo>
                    <a:lnTo>
                      <a:pt x="490" y="437"/>
                    </a:lnTo>
                    <a:lnTo>
                      <a:pt x="490" y="438"/>
                    </a:lnTo>
                    <a:lnTo>
                      <a:pt x="490" y="439"/>
                    </a:lnTo>
                    <a:lnTo>
                      <a:pt x="489" y="441"/>
                    </a:lnTo>
                    <a:lnTo>
                      <a:pt x="489" y="441"/>
                    </a:lnTo>
                    <a:lnTo>
                      <a:pt x="489" y="441"/>
                    </a:lnTo>
                    <a:lnTo>
                      <a:pt x="490" y="440"/>
                    </a:lnTo>
                    <a:lnTo>
                      <a:pt x="491" y="439"/>
                    </a:lnTo>
                    <a:lnTo>
                      <a:pt x="492" y="439"/>
                    </a:lnTo>
                    <a:lnTo>
                      <a:pt x="491" y="441"/>
                    </a:lnTo>
                    <a:lnTo>
                      <a:pt x="490" y="443"/>
                    </a:lnTo>
                    <a:lnTo>
                      <a:pt x="489" y="444"/>
                    </a:lnTo>
                    <a:lnTo>
                      <a:pt x="487" y="447"/>
                    </a:lnTo>
                    <a:lnTo>
                      <a:pt x="487" y="449"/>
                    </a:lnTo>
                    <a:lnTo>
                      <a:pt x="486" y="451"/>
                    </a:lnTo>
                    <a:lnTo>
                      <a:pt x="482" y="454"/>
                    </a:lnTo>
                    <a:lnTo>
                      <a:pt x="480" y="455"/>
                    </a:lnTo>
                    <a:lnTo>
                      <a:pt x="479" y="456"/>
                    </a:lnTo>
                    <a:lnTo>
                      <a:pt x="479" y="454"/>
                    </a:lnTo>
                    <a:lnTo>
                      <a:pt x="480" y="452"/>
                    </a:lnTo>
                    <a:lnTo>
                      <a:pt x="479" y="453"/>
                    </a:lnTo>
                    <a:lnTo>
                      <a:pt x="477" y="455"/>
                    </a:lnTo>
                    <a:lnTo>
                      <a:pt x="480" y="446"/>
                    </a:lnTo>
                    <a:lnTo>
                      <a:pt x="483" y="443"/>
                    </a:lnTo>
                    <a:lnTo>
                      <a:pt x="486" y="441"/>
                    </a:lnTo>
                    <a:lnTo>
                      <a:pt x="487" y="440"/>
                    </a:lnTo>
                    <a:lnTo>
                      <a:pt x="488" y="438"/>
                    </a:lnTo>
                    <a:lnTo>
                      <a:pt x="489" y="436"/>
                    </a:lnTo>
                    <a:lnTo>
                      <a:pt x="490" y="434"/>
                    </a:lnTo>
                    <a:lnTo>
                      <a:pt x="492" y="433"/>
                    </a:lnTo>
                    <a:lnTo>
                      <a:pt x="493" y="432"/>
                    </a:lnTo>
                    <a:lnTo>
                      <a:pt x="495" y="430"/>
                    </a:lnTo>
                    <a:lnTo>
                      <a:pt x="496" y="427"/>
                    </a:lnTo>
                    <a:lnTo>
                      <a:pt x="496" y="425"/>
                    </a:lnTo>
                    <a:lnTo>
                      <a:pt x="493" y="429"/>
                    </a:lnTo>
                    <a:lnTo>
                      <a:pt x="492" y="430"/>
                    </a:lnTo>
                    <a:lnTo>
                      <a:pt x="490" y="432"/>
                    </a:lnTo>
                    <a:lnTo>
                      <a:pt x="489" y="433"/>
                    </a:lnTo>
                    <a:lnTo>
                      <a:pt x="487" y="434"/>
                    </a:lnTo>
                    <a:lnTo>
                      <a:pt x="487" y="437"/>
                    </a:lnTo>
                    <a:lnTo>
                      <a:pt x="486" y="439"/>
                    </a:lnTo>
                    <a:lnTo>
                      <a:pt x="483" y="440"/>
                    </a:lnTo>
                    <a:lnTo>
                      <a:pt x="482" y="441"/>
                    </a:lnTo>
                    <a:lnTo>
                      <a:pt x="481" y="443"/>
                    </a:lnTo>
                    <a:lnTo>
                      <a:pt x="480" y="446"/>
                    </a:lnTo>
                    <a:lnTo>
                      <a:pt x="479" y="448"/>
                    </a:lnTo>
                    <a:lnTo>
                      <a:pt x="477" y="449"/>
                    </a:lnTo>
                    <a:lnTo>
                      <a:pt x="476" y="451"/>
                    </a:lnTo>
                    <a:lnTo>
                      <a:pt x="474" y="452"/>
                    </a:lnTo>
                    <a:lnTo>
                      <a:pt x="475" y="450"/>
                    </a:lnTo>
                    <a:lnTo>
                      <a:pt x="476" y="448"/>
                    </a:lnTo>
                    <a:lnTo>
                      <a:pt x="474" y="449"/>
                    </a:lnTo>
                    <a:lnTo>
                      <a:pt x="473" y="450"/>
                    </a:lnTo>
                    <a:lnTo>
                      <a:pt x="473" y="448"/>
                    </a:lnTo>
                    <a:lnTo>
                      <a:pt x="474" y="446"/>
                    </a:lnTo>
                    <a:lnTo>
                      <a:pt x="475" y="443"/>
                    </a:lnTo>
                    <a:lnTo>
                      <a:pt x="476" y="441"/>
                    </a:lnTo>
                    <a:lnTo>
                      <a:pt x="474" y="442"/>
                    </a:lnTo>
                    <a:lnTo>
                      <a:pt x="472" y="444"/>
                    </a:lnTo>
                    <a:lnTo>
                      <a:pt x="471" y="446"/>
                    </a:lnTo>
                    <a:lnTo>
                      <a:pt x="469" y="447"/>
                    </a:lnTo>
                    <a:lnTo>
                      <a:pt x="470" y="444"/>
                    </a:lnTo>
                    <a:lnTo>
                      <a:pt x="471" y="442"/>
                    </a:lnTo>
                    <a:lnTo>
                      <a:pt x="469" y="444"/>
                    </a:lnTo>
                    <a:lnTo>
                      <a:pt x="467" y="446"/>
                    </a:lnTo>
                    <a:lnTo>
                      <a:pt x="469" y="443"/>
                    </a:lnTo>
                    <a:lnTo>
                      <a:pt x="469" y="441"/>
                    </a:lnTo>
                    <a:lnTo>
                      <a:pt x="467" y="442"/>
                    </a:lnTo>
                    <a:lnTo>
                      <a:pt x="465" y="444"/>
                    </a:lnTo>
                    <a:lnTo>
                      <a:pt x="466" y="442"/>
                    </a:lnTo>
                    <a:lnTo>
                      <a:pt x="467" y="439"/>
                    </a:lnTo>
                    <a:lnTo>
                      <a:pt x="469" y="437"/>
                    </a:lnTo>
                    <a:lnTo>
                      <a:pt x="469" y="435"/>
                    </a:lnTo>
                    <a:lnTo>
                      <a:pt x="467" y="436"/>
                    </a:lnTo>
                    <a:lnTo>
                      <a:pt x="465" y="438"/>
                    </a:lnTo>
                    <a:lnTo>
                      <a:pt x="464" y="439"/>
                    </a:lnTo>
                    <a:lnTo>
                      <a:pt x="462" y="441"/>
                    </a:lnTo>
                    <a:lnTo>
                      <a:pt x="463" y="439"/>
                    </a:lnTo>
                    <a:lnTo>
                      <a:pt x="464" y="436"/>
                    </a:lnTo>
                    <a:lnTo>
                      <a:pt x="462" y="438"/>
                    </a:lnTo>
                    <a:lnTo>
                      <a:pt x="461" y="439"/>
                    </a:lnTo>
                    <a:lnTo>
                      <a:pt x="461" y="437"/>
                    </a:lnTo>
                    <a:lnTo>
                      <a:pt x="462" y="435"/>
                    </a:lnTo>
                    <a:lnTo>
                      <a:pt x="461" y="436"/>
                    </a:lnTo>
                    <a:lnTo>
                      <a:pt x="459" y="438"/>
                    </a:lnTo>
                    <a:lnTo>
                      <a:pt x="460" y="435"/>
                    </a:lnTo>
                    <a:lnTo>
                      <a:pt x="461" y="433"/>
                    </a:lnTo>
                    <a:lnTo>
                      <a:pt x="459" y="435"/>
                    </a:lnTo>
                    <a:lnTo>
                      <a:pt x="458" y="436"/>
                    </a:lnTo>
                    <a:lnTo>
                      <a:pt x="458" y="434"/>
                    </a:lnTo>
                    <a:lnTo>
                      <a:pt x="459" y="432"/>
                    </a:lnTo>
                    <a:lnTo>
                      <a:pt x="458" y="433"/>
                    </a:lnTo>
                    <a:lnTo>
                      <a:pt x="456" y="435"/>
                    </a:lnTo>
                    <a:lnTo>
                      <a:pt x="457" y="432"/>
                    </a:lnTo>
                    <a:lnTo>
                      <a:pt x="458" y="430"/>
                    </a:lnTo>
                    <a:lnTo>
                      <a:pt x="456" y="432"/>
                    </a:lnTo>
                    <a:lnTo>
                      <a:pt x="455" y="433"/>
                    </a:lnTo>
                    <a:lnTo>
                      <a:pt x="455" y="431"/>
                    </a:lnTo>
                    <a:lnTo>
                      <a:pt x="456" y="429"/>
                    </a:lnTo>
                    <a:lnTo>
                      <a:pt x="458" y="427"/>
                    </a:lnTo>
                    <a:lnTo>
                      <a:pt x="459" y="425"/>
                    </a:lnTo>
                    <a:lnTo>
                      <a:pt x="460" y="424"/>
                    </a:lnTo>
                    <a:lnTo>
                      <a:pt x="460" y="423"/>
                    </a:lnTo>
                    <a:lnTo>
                      <a:pt x="461" y="422"/>
                    </a:lnTo>
                    <a:lnTo>
                      <a:pt x="461" y="421"/>
                    </a:lnTo>
                    <a:lnTo>
                      <a:pt x="460" y="421"/>
                    </a:lnTo>
                    <a:lnTo>
                      <a:pt x="459" y="422"/>
                    </a:lnTo>
                    <a:lnTo>
                      <a:pt x="458" y="423"/>
                    </a:lnTo>
                    <a:lnTo>
                      <a:pt x="458" y="424"/>
                    </a:lnTo>
                    <a:lnTo>
                      <a:pt x="457" y="426"/>
                    </a:lnTo>
                    <a:lnTo>
                      <a:pt x="456" y="429"/>
                    </a:lnTo>
                    <a:lnTo>
                      <a:pt x="454" y="430"/>
                    </a:lnTo>
                    <a:lnTo>
                      <a:pt x="453" y="432"/>
                    </a:lnTo>
                    <a:lnTo>
                      <a:pt x="454" y="429"/>
                    </a:lnTo>
                    <a:lnTo>
                      <a:pt x="455" y="426"/>
                    </a:lnTo>
                    <a:lnTo>
                      <a:pt x="453" y="429"/>
                    </a:lnTo>
                    <a:lnTo>
                      <a:pt x="451" y="430"/>
                    </a:lnTo>
                    <a:lnTo>
                      <a:pt x="449" y="432"/>
                    </a:lnTo>
                    <a:lnTo>
                      <a:pt x="447" y="433"/>
                    </a:lnTo>
                    <a:lnTo>
                      <a:pt x="448" y="431"/>
                    </a:lnTo>
                    <a:lnTo>
                      <a:pt x="449" y="429"/>
                    </a:lnTo>
                    <a:lnTo>
                      <a:pt x="450" y="425"/>
                    </a:lnTo>
                    <a:lnTo>
                      <a:pt x="451" y="423"/>
                    </a:lnTo>
                    <a:lnTo>
                      <a:pt x="449" y="425"/>
                    </a:lnTo>
                    <a:lnTo>
                      <a:pt x="447" y="426"/>
                    </a:lnTo>
                    <a:lnTo>
                      <a:pt x="446" y="429"/>
                    </a:lnTo>
                    <a:lnTo>
                      <a:pt x="444" y="430"/>
                    </a:lnTo>
                    <a:lnTo>
                      <a:pt x="445" y="427"/>
                    </a:lnTo>
                    <a:lnTo>
                      <a:pt x="446" y="425"/>
                    </a:lnTo>
                    <a:lnTo>
                      <a:pt x="447" y="422"/>
                    </a:lnTo>
                    <a:lnTo>
                      <a:pt x="447" y="420"/>
                    </a:lnTo>
                    <a:lnTo>
                      <a:pt x="446" y="422"/>
                    </a:lnTo>
                    <a:lnTo>
                      <a:pt x="444" y="423"/>
                    </a:lnTo>
                    <a:lnTo>
                      <a:pt x="443" y="425"/>
                    </a:lnTo>
                    <a:lnTo>
                      <a:pt x="441" y="426"/>
                    </a:lnTo>
                    <a:lnTo>
                      <a:pt x="442" y="424"/>
                    </a:lnTo>
                    <a:lnTo>
                      <a:pt x="443" y="422"/>
                    </a:lnTo>
                    <a:lnTo>
                      <a:pt x="441" y="423"/>
                    </a:lnTo>
                    <a:lnTo>
                      <a:pt x="440" y="424"/>
                    </a:lnTo>
                    <a:lnTo>
                      <a:pt x="441" y="422"/>
                    </a:lnTo>
                    <a:lnTo>
                      <a:pt x="441" y="420"/>
                    </a:lnTo>
                    <a:lnTo>
                      <a:pt x="440" y="421"/>
                    </a:lnTo>
                    <a:lnTo>
                      <a:pt x="438" y="423"/>
                    </a:lnTo>
                    <a:lnTo>
                      <a:pt x="439" y="421"/>
                    </a:lnTo>
                    <a:lnTo>
                      <a:pt x="440" y="419"/>
                    </a:lnTo>
                    <a:lnTo>
                      <a:pt x="438" y="420"/>
                    </a:lnTo>
                    <a:lnTo>
                      <a:pt x="437" y="421"/>
                    </a:lnTo>
                    <a:lnTo>
                      <a:pt x="438" y="419"/>
                    </a:lnTo>
                    <a:lnTo>
                      <a:pt x="438" y="417"/>
                    </a:lnTo>
                    <a:lnTo>
                      <a:pt x="437" y="418"/>
                    </a:lnTo>
                    <a:lnTo>
                      <a:pt x="434" y="420"/>
                    </a:lnTo>
                    <a:lnTo>
                      <a:pt x="436" y="418"/>
                    </a:lnTo>
                    <a:lnTo>
                      <a:pt x="437" y="416"/>
                    </a:lnTo>
                    <a:lnTo>
                      <a:pt x="434" y="417"/>
                    </a:lnTo>
                    <a:lnTo>
                      <a:pt x="433" y="418"/>
                    </a:lnTo>
                    <a:lnTo>
                      <a:pt x="433" y="416"/>
                    </a:lnTo>
                    <a:lnTo>
                      <a:pt x="434" y="414"/>
                    </a:lnTo>
                    <a:lnTo>
                      <a:pt x="433" y="415"/>
                    </a:lnTo>
                    <a:lnTo>
                      <a:pt x="431" y="417"/>
                    </a:lnTo>
                    <a:lnTo>
                      <a:pt x="432" y="415"/>
                    </a:lnTo>
                    <a:lnTo>
                      <a:pt x="433" y="413"/>
                    </a:lnTo>
                    <a:lnTo>
                      <a:pt x="431" y="414"/>
                    </a:lnTo>
                    <a:lnTo>
                      <a:pt x="430" y="415"/>
                    </a:lnTo>
                    <a:lnTo>
                      <a:pt x="430" y="413"/>
                    </a:lnTo>
                    <a:lnTo>
                      <a:pt x="431" y="410"/>
                    </a:lnTo>
                    <a:lnTo>
                      <a:pt x="430" y="412"/>
                    </a:lnTo>
                    <a:lnTo>
                      <a:pt x="428" y="414"/>
                    </a:lnTo>
                    <a:lnTo>
                      <a:pt x="429" y="412"/>
                    </a:lnTo>
                    <a:lnTo>
                      <a:pt x="430" y="409"/>
                    </a:lnTo>
                    <a:lnTo>
                      <a:pt x="428" y="410"/>
                    </a:lnTo>
                    <a:lnTo>
                      <a:pt x="427" y="412"/>
                    </a:lnTo>
                    <a:lnTo>
                      <a:pt x="427" y="409"/>
                    </a:lnTo>
                    <a:lnTo>
                      <a:pt x="428" y="407"/>
                    </a:lnTo>
                    <a:lnTo>
                      <a:pt x="429" y="405"/>
                    </a:lnTo>
                    <a:lnTo>
                      <a:pt x="430" y="403"/>
                    </a:lnTo>
                    <a:lnTo>
                      <a:pt x="430" y="401"/>
                    </a:lnTo>
                    <a:lnTo>
                      <a:pt x="431" y="399"/>
                    </a:lnTo>
                    <a:lnTo>
                      <a:pt x="433" y="398"/>
                    </a:lnTo>
                    <a:lnTo>
                      <a:pt x="434" y="396"/>
                    </a:lnTo>
                    <a:lnTo>
                      <a:pt x="436" y="393"/>
                    </a:lnTo>
                    <a:lnTo>
                      <a:pt x="437" y="391"/>
                    </a:lnTo>
                    <a:lnTo>
                      <a:pt x="439" y="390"/>
                    </a:lnTo>
                    <a:lnTo>
                      <a:pt x="440" y="388"/>
                    </a:lnTo>
                    <a:lnTo>
                      <a:pt x="441" y="386"/>
                    </a:lnTo>
                    <a:lnTo>
                      <a:pt x="442" y="384"/>
                    </a:lnTo>
                    <a:lnTo>
                      <a:pt x="440" y="386"/>
                    </a:lnTo>
                    <a:lnTo>
                      <a:pt x="439" y="387"/>
                    </a:lnTo>
                    <a:lnTo>
                      <a:pt x="438" y="389"/>
                    </a:lnTo>
                    <a:lnTo>
                      <a:pt x="437" y="391"/>
                    </a:lnTo>
                    <a:lnTo>
                      <a:pt x="434" y="392"/>
                    </a:lnTo>
                    <a:lnTo>
                      <a:pt x="433" y="394"/>
                    </a:lnTo>
                    <a:lnTo>
                      <a:pt x="432" y="397"/>
                    </a:lnTo>
                    <a:lnTo>
                      <a:pt x="431" y="399"/>
                    </a:lnTo>
                    <a:lnTo>
                      <a:pt x="430" y="400"/>
                    </a:lnTo>
                    <a:lnTo>
                      <a:pt x="428" y="401"/>
                    </a:lnTo>
                    <a:lnTo>
                      <a:pt x="429" y="399"/>
                    </a:lnTo>
                    <a:lnTo>
                      <a:pt x="430" y="397"/>
                    </a:lnTo>
                    <a:lnTo>
                      <a:pt x="428" y="399"/>
                    </a:lnTo>
                    <a:lnTo>
                      <a:pt x="427" y="400"/>
                    </a:lnTo>
                    <a:lnTo>
                      <a:pt x="426" y="402"/>
                    </a:lnTo>
                    <a:lnTo>
                      <a:pt x="425" y="404"/>
                    </a:lnTo>
                    <a:lnTo>
                      <a:pt x="423" y="406"/>
                    </a:lnTo>
                    <a:lnTo>
                      <a:pt x="422" y="407"/>
                    </a:lnTo>
                    <a:lnTo>
                      <a:pt x="423" y="405"/>
                    </a:lnTo>
                    <a:lnTo>
                      <a:pt x="424" y="403"/>
                    </a:lnTo>
                    <a:lnTo>
                      <a:pt x="422" y="404"/>
                    </a:lnTo>
                    <a:lnTo>
                      <a:pt x="421" y="405"/>
                    </a:lnTo>
                    <a:lnTo>
                      <a:pt x="421" y="403"/>
                    </a:lnTo>
                    <a:lnTo>
                      <a:pt x="422" y="401"/>
                    </a:lnTo>
                    <a:lnTo>
                      <a:pt x="423" y="399"/>
                    </a:lnTo>
                    <a:lnTo>
                      <a:pt x="424" y="397"/>
                    </a:lnTo>
                    <a:lnTo>
                      <a:pt x="422" y="398"/>
                    </a:lnTo>
                    <a:lnTo>
                      <a:pt x="421" y="400"/>
                    </a:lnTo>
                    <a:lnTo>
                      <a:pt x="418" y="401"/>
                    </a:lnTo>
                    <a:lnTo>
                      <a:pt x="416" y="402"/>
                    </a:lnTo>
                    <a:lnTo>
                      <a:pt x="417" y="400"/>
                    </a:lnTo>
                    <a:lnTo>
                      <a:pt x="418" y="398"/>
                    </a:lnTo>
                    <a:lnTo>
                      <a:pt x="416" y="400"/>
                    </a:lnTo>
                    <a:lnTo>
                      <a:pt x="415" y="401"/>
                    </a:lnTo>
                    <a:lnTo>
                      <a:pt x="416" y="399"/>
                    </a:lnTo>
                    <a:lnTo>
                      <a:pt x="417" y="397"/>
                    </a:lnTo>
                    <a:lnTo>
                      <a:pt x="415" y="398"/>
                    </a:lnTo>
                    <a:lnTo>
                      <a:pt x="413" y="399"/>
                    </a:lnTo>
                    <a:lnTo>
                      <a:pt x="414" y="397"/>
                    </a:lnTo>
                    <a:lnTo>
                      <a:pt x="415" y="394"/>
                    </a:lnTo>
                    <a:lnTo>
                      <a:pt x="413" y="396"/>
                    </a:lnTo>
                    <a:lnTo>
                      <a:pt x="412" y="398"/>
                    </a:lnTo>
                    <a:lnTo>
                      <a:pt x="413" y="396"/>
                    </a:lnTo>
                    <a:lnTo>
                      <a:pt x="413" y="393"/>
                    </a:lnTo>
                    <a:lnTo>
                      <a:pt x="412" y="394"/>
                    </a:lnTo>
                    <a:lnTo>
                      <a:pt x="410" y="396"/>
                    </a:lnTo>
                    <a:lnTo>
                      <a:pt x="411" y="393"/>
                    </a:lnTo>
                    <a:lnTo>
                      <a:pt x="412" y="391"/>
                    </a:lnTo>
                    <a:lnTo>
                      <a:pt x="410" y="393"/>
                    </a:lnTo>
                    <a:lnTo>
                      <a:pt x="409" y="394"/>
                    </a:lnTo>
                    <a:lnTo>
                      <a:pt x="410" y="392"/>
                    </a:lnTo>
                    <a:lnTo>
                      <a:pt x="410" y="390"/>
                    </a:lnTo>
                    <a:lnTo>
                      <a:pt x="412" y="388"/>
                    </a:lnTo>
                    <a:lnTo>
                      <a:pt x="414" y="387"/>
                    </a:lnTo>
                    <a:lnTo>
                      <a:pt x="414" y="386"/>
                    </a:lnTo>
                    <a:lnTo>
                      <a:pt x="414" y="385"/>
                    </a:lnTo>
                    <a:lnTo>
                      <a:pt x="415" y="384"/>
                    </a:lnTo>
                    <a:lnTo>
                      <a:pt x="415" y="383"/>
                    </a:lnTo>
                    <a:lnTo>
                      <a:pt x="415" y="383"/>
                    </a:lnTo>
                    <a:lnTo>
                      <a:pt x="414" y="384"/>
                    </a:lnTo>
                    <a:lnTo>
                      <a:pt x="413" y="385"/>
                    </a:lnTo>
                    <a:lnTo>
                      <a:pt x="412" y="386"/>
                    </a:lnTo>
                    <a:lnTo>
                      <a:pt x="411" y="388"/>
                    </a:lnTo>
                    <a:lnTo>
                      <a:pt x="410" y="390"/>
                    </a:lnTo>
                    <a:lnTo>
                      <a:pt x="409" y="391"/>
                    </a:lnTo>
                    <a:lnTo>
                      <a:pt x="407" y="392"/>
                    </a:lnTo>
                    <a:lnTo>
                      <a:pt x="408" y="390"/>
                    </a:lnTo>
                    <a:lnTo>
                      <a:pt x="409" y="388"/>
                    </a:lnTo>
                    <a:lnTo>
                      <a:pt x="407" y="389"/>
                    </a:lnTo>
                    <a:lnTo>
                      <a:pt x="406" y="391"/>
                    </a:lnTo>
                    <a:lnTo>
                      <a:pt x="404" y="392"/>
                    </a:lnTo>
                    <a:lnTo>
                      <a:pt x="403" y="393"/>
                    </a:lnTo>
                    <a:lnTo>
                      <a:pt x="403" y="392"/>
                    </a:lnTo>
                    <a:lnTo>
                      <a:pt x="404" y="389"/>
                    </a:lnTo>
                    <a:lnTo>
                      <a:pt x="405" y="387"/>
                    </a:lnTo>
                    <a:lnTo>
                      <a:pt x="406" y="385"/>
                    </a:lnTo>
                    <a:lnTo>
                      <a:pt x="404" y="386"/>
                    </a:lnTo>
                    <a:lnTo>
                      <a:pt x="403" y="388"/>
                    </a:lnTo>
                    <a:lnTo>
                      <a:pt x="400" y="389"/>
                    </a:lnTo>
                    <a:lnTo>
                      <a:pt x="399" y="390"/>
                    </a:lnTo>
                    <a:lnTo>
                      <a:pt x="399" y="389"/>
                    </a:lnTo>
                    <a:lnTo>
                      <a:pt x="400" y="386"/>
                    </a:lnTo>
                    <a:lnTo>
                      <a:pt x="399" y="388"/>
                    </a:lnTo>
                    <a:lnTo>
                      <a:pt x="397" y="389"/>
                    </a:lnTo>
                    <a:lnTo>
                      <a:pt x="398" y="387"/>
                    </a:lnTo>
                    <a:lnTo>
                      <a:pt x="399" y="385"/>
                    </a:lnTo>
                    <a:lnTo>
                      <a:pt x="400" y="383"/>
                    </a:lnTo>
                    <a:lnTo>
                      <a:pt x="400" y="381"/>
                    </a:lnTo>
                    <a:lnTo>
                      <a:pt x="399" y="382"/>
                    </a:lnTo>
                    <a:lnTo>
                      <a:pt x="397" y="383"/>
                    </a:lnTo>
                    <a:lnTo>
                      <a:pt x="398" y="381"/>
                    </a:lnTo>
                    <a:lnTo>
                      <a:pt x="399" y="379"/>
                    </a:lnTo>
                    <a:lnTo>
                      <a:pt x="400" y="376"/>
                    </a:lnTo>
                    <a:lnTo>
                      <a:pt x="400" y="374"/>
                    </a:lnTo>
                    <a:lnTo>
                      <a:pt x="400" y="374"/>
                    </a:lnTo>
                    <a:lnTo>
                      <a:pt x="399" y="375"/>
                    </a:lnTo>
                    <a:lnTo>
                      <a:pt x="398" y="376"/>
                    </a:lnTo>
                    <a:lnTo>
                      <a:pt x="397" y="377"/>
                    </a:lnTo>
                    <a:lnTo>
                      <a:pt x="397" y="380"/>
                    </a:lnTo>
                    <a:lnTo>
                      <a:pt x="396" y="382"/>
                    </a:lnTo>
                    <a:lnTo>
                      <a:pt x="394" y="383"/>
                    </a:lnTo>
                    <a:lnTo>
                      <a:pt x="393" y="384"/>
                    </a:lnTo>
                    <a:lnTo>
                      <a:pt x="393" y="382"/>
                    </a:lnTo>
                    <a:lnTo>
                      <a:pt x="394" y="380"/>
                    </a:lnTo>
                    <a:lnTo>
                      <a:pt x="393" y="382"/>
                    </a:lnTo>
                    <a:lnTo>
                      <a:pt x="391" y="383"/>
                    </a:lnTo>
                    <a:lnTo>
                      <a:pt x="392" y="381"/>
                    </a:lnTo>
                    <a:lnTo>
                      <a:pt x="393" y="379"/>
                    </a:lnTo>
                    <a:lnTo>
                      <a:pt x="394" y="376"/>
                    </a:lnTo>
                    <a:lnTo>
                      <a:pt x="394" y="374"/>
                    </a:lnTo>
                    <a:lnTo>
                      <a:pt x="393" y="375"/>
                    </a:lnTo>
                    <a:lnTo>
                      <a:pt x="391" y="376"/>
                    </a:lnTo>
                    <a:lnTo>
                      <a:pt x="390" y="379"/>
                    </a:lnTo>
                    <a:lnTo>
                      <a:pt x="388" y="380"/>
                    </a:lnTo>
                    <a:lnTo>
                      <a:pt x="389" y="377"/>
                    </a:lnTo>
                    <a:lnTo>
                      <a:pt x="390" y="375"/>
                    </a:lnTo>
                    <a:lnTo>
                      <a:pt x="388" y="376"/>
                    </a:lnTo>
                    <a:lnTo>
                      <a:pt x="387" y="377"/>
                    </a:lnTo>
                    <a:lnTo>
                      <a:pt x="388" y="375"/>
                    </a:lnTo>
                    <a:lnTo>
                      <a:pt x="388" y="373"/>
                    </a:lnTo>
                    <a:lnTo>
                      <a:pt x="387" y="375"/>
                    </a:lnTo>
                    <a:lnTo>
                      <a:pt x="384" y="376"/>
                    </a:lnTo>
                    <a:lnTo>
                      <a:pt x="386" y="374"/>
                    </a:lnTo>
                    <a:lnTo>
                      <a:pt x="387" y="372"/>
                    </a:lnTo>
                    <a:lnTo>
                      <a:pt x="388" y="370"/>
                    </a:lnTo>
                    <a:lnTo>
                      <a:pt x="390" y="369"/>
                    </a:lnTo>
                    <a:lnTo>
                      <a:pt x="390" y="368"/>
                    </a:lnTo>
                    <a:lnTo>
                      <a:pt x="391" y="367"/>
                    </a:lnTo>
                    <a:lnTo>
                      <a:pt x="391" y="366"/>
                    </a:lnTo>
                    <a:lnTo>
                      <a:pt x="392" y="365"/>
                    </a:lnTo>
                    <a:lnTo>
                      <a:pt x="391" y="365"/>
                    </a:lnTo>
                    <a:lnTo>
                      <a:pt x="390" y="366"/>
                    </a:lnTo>
                    <a:lnTo>
                      <a:pt x="389" y="367"/>
                    </a:lnTo>
                    <a:lnTo>
                      <a:pt x="388" y="368"/>
                    </a:lnTo>
                    <a:lnTo>
                      <a:pt x="388" y="370"/>
                    </a:lnTo>
                    <a:lnTo>
                      <a:pt x="387" y="372"/>
                    </a:lnTo>
                    <a:lnTo>
                      <a:pt x="384" y="373"/>
                    </a:lnTo>
                    <a:lnTo>
                      <a:pt x="383" y="374"/>
                    </a:lnTo>
                    <a:lnTo>
                      <a:pt x="383" y="372"/>
                    </a:lnTo>
                    <a:lnTo>
                      <a:pt x="384" y="370"/>
                    </a:lnTo>
                    <a:lnTo>
                      <a:pt x="383" y="371"/>
                    </a:lnTo>
                    <a:lnTo>
                      <a:pt x="381" y="373"/>
                    </a:lnTo>
                    <a:lnTo>
                      <a:pt x="382" y="371"/>
                    </a:lnTo>
                    <a:lnTo>
                      <a:pt x="383" y="369"/>
                    </a:lnTo>
                    <a:lnTo>
                      <a:pt x="381" y="370"/>
                    </a:lnTo>
                    <a:lnTo>
                      <a:pt x="380" y="371"/>
                    </a:lnTo>
                    <a:lnTo>
                      <a:pt x="381" y="369"/>
                    </a:lnTo>
                    <a:lnTo>
                      <a:pt x="381" y="367"/>
                    </a:lnTo>
                    <a:lnTo>
                      <a:pt x="380" y="368"/>
                    </a:lnTo>
                    <a:lnTo>
                      <a:pt x="378" y="370"/>
                    </a:lnTo>
                    <a:lnTo>
                      <a:pt x="377" y="371"/>
                    </a:lnTo>
                    <a:lnTo>
                      <a:pt x="375" y="372"/>
                    </a:lnTo>
                    <a:lnTo>
                      <a:pt x="376" y="370"/>
                    </a:lnTo>
                    <a:lnTo>
                      <a:pt x="377" y="368"/>
                    </a:lnTo>
                    <a:lnTo>
                      <a:pt x="375" y="370"/>
                    </a:lnTo>
                    <a:lnTo>
                      <a:pt x="374" y="371"/>
                    </a:lnTo>
                    <a:lnTo>
                      <a:pt x="374" y="369"/>
                    </a:lnTo>
                    <a:lnTo>
                      <a:pt x="375" y="367"/>
                    </a:lnTo>
                    <a:lnTo>
                      <a:pt x="376" y="364"/>
                    </a:lnTo>
                    <a:lnTo>
                      <a:pt x="377" y="363"/>
                    </a:lnTo>
                    <a:lnTo>
                      <a:pt x="375" y="364"/>
                    </a:lnTo>
                    <a:lnTo>
                      <a:pt x="374" y="365"/>
                    </a:lnTo>
                    <a:lnTo>
                      <a:pt x="372" y="367"/>
                    </a:lnTo>
                    <a:lnTo>
                      <a:pt x="371" y="368"/>
                    </a:lnTo>
                    <a:lnTo>
                      <a:pt x="371" y="366"/>
                    </a:lnTo>
                    <a:lnTo>
                      <a:pt x="372" y="364"/>
                    </a:lnTo>
                    <a:lnTo>
                      <a:pt x="371" y="365"/>
                    </a:lnTo>
                    <a:lnTo>
                      <a:pt x="368" y="366"/>
                    </a:lnTo>
                    <a:lnTo>
                      <a:pt x="370" y="364"/>
                    </a:lnTo>
                    <a:lnTo>
                      <a:pt x="371" y="362"/>
                    </a:lnTo>
                    <a:lnTo>
                      <a:pt x="368" y="363"/>
                    </a:lnTo>
                    <a:lnTo>
                      <a:pt x="367" y="365"/>
                    </a:lnTo>
                    <a:lnTo>
                      <a:pt x="367" y="363"/>
                    </a:lnTo>
                    <a:lnTo>
                      <a:pt x="368" y="360"/>
                    </a:lnTo>
                    <a:lnTo>
                      <a:pt x="367" y="362"/>
                    </a:lnTo>
                    <a:lnTo>
                      <a:pt x="365" y="363"/>
                    </a:lnTo>
                    <a:lnTo>
                      <a:pt x="366" y="360"/>
                    </a:lnTo>
                    <a:lnTo>
                      <a:pt x="367" y="358"/>
                    </a:lnTo>
                    <a:lnTo>
                      <a:pt x="365" y="359"/>
                    </a:lnTo>
                    <a:lnTo>
                      <a:pt x="364" y="362"/>
                    </a:lnTo>
                    <a:lnTo>
                      <a:pt x="364" y="359"/>
                    </a:lnTo>
                    <a:lnTo>
                      <a:pt x="365" y="357"/>
                    </a:lnTo>
                    <a:lnTo>
                      <a:pt x="364" y="358"/>
                    </a:lnTo>
                    <a:lnTo>
                      <a:pt x="362" y="359"/>
                    </a:lnTo>
                    <a:lnTo>
                      <a:pt x="363" y="357"/>
                    </a:lnTo>
                    <a:lnTo>
                      <a:pt x="364" y="355"/>
                    </a:lnTo>
                    <a:lnTo>
                      <a:pt x="362" y="356"/>
                    </a:lnTo>
                    <a:lnTo>
                      <a:pt x="361" y="358"/>
                    </a:lnTo>
                    <a:lnTo>
                      <a:pt x="361" y="356"/>
                    </a:lnTo>
                    <a:lnTo>
                      <a:pt x="362" y="354"/>
                    </a:lnTo>
                    <a:lnTo>
                      <a:pt x="361" y="355"/>
                    </a:lnTo>
                    <a:lnTo>
                      <a:pt x="359" y="356"/>
                    </a:lnTo>
                    <a:lnTo>
                      <a:pt x="360" y="354"/>
                    </a:lnTo>
                    <a:lnTo>
                      <a:pt x="361" y="352"/>
                    </a:lnTo>
                    <a:lnTo>
                      <a:pt x="359" y="353"/>
                    </a:lnTo>
                    <a:lnTo>
                      <a:pt x="358" y="355"/>
                    </a:lnTo>
                    <a:lnTo>
                      <a:pt x="358" y="353"/>
                    </a:lnTo>
                    <a:lnTo>
                      <a:pt x="359" y="350"/>
                    </a:lnTo>
                    <a:lnTo>
                      <a:pt x="358" y="352"/>
                    </a:lnTo>
                    <a:lnTo>
                      <a:pt x="356" y="353"/>
                    </a:lnTo>
                    <a:lnTo>
                      <a:pt x="357" y="351"/>
                    </a:lnTo>
                    <a:lnTo>
                      <a:pt x="358" y="349"/>
                    </a:lnTo>
                    <a:lnTo>
                      <a:pt x="359" y="348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2" y="343"/>
                    </a:lnTo>
                    <a:lnTo>
                      <a:pt x="362" y="342"/>
                    </a:lnTo>
                    <a:lnTo>
                      <a:pt x="363" y="341"/>
                    </a:lnTo>
                    <a:lnTo>
                      <a:pt x="362" y="342"/>
                    </a:lnTo>
                    <a:lnTo>
                      <a:pt x="361" y="342"/>
                    </a:lnTo>
                    <a:lnTo>
                      <a:pt x="360" y="343"/>
                    </a:lnTo>
                    <a:lnTo>
                      <a:pt x="359" y="344"/>
                    </a:lnTo>
                    <a:lnTo>
                      <a:pt x="359" y="347"/>
                    </a:lnTo>
                    <a:lnTo>
                      <a:pt x="358" y="349"/>
                    </a:lnTo>
                    <a:lnTo>
                      <a:pt x="356" y="350"/>
                    </a:lnTo>
                    <a:lnTo>
                      <a:pt x="355" y="352"/>
                    </a:lnTo>
                    <a:lnTo>
                      <a:pt x="356" y="349"/>
                    </a:lnTo>
                    <a:lnTo>
                      <a:pt x="356" y="347"/>
                    </a:lnTo>
                    <a:lnTo>
                      <a:pt x="355" y="349"/>
                    </a:lnTo>
                    <a:lnTo>
                      <a:pt x="353" y="350"/>
                    </a:lnTo>
                    <a:lnTo>
                      <a:pt x="350" y="351"/>
                    </a:lnTo>
                    <a:lnTo>
                      <a:pt x="349" y="353"/>
                    </a:lnTo>
                    <a:lnTo>
                      <a:pt x="350" y="351"/>
                    </a:lnTo>
                    <a:lnTo>
                      <a:pt x="351" y="348"/>
                    </a:lnTo>
                    <a:lnTo>
                      <a:pt x="353" y="346"/>
                    </a:lnTo>
                    <a:lnTo>
                      <a:pt x="353" y="343"/>
                    </a:lnTo>
                    <a:lnTo>
                      <a:pt x="351" y="344"/>
                    </a:lnTo>
                    <a:lnTo>
                      <a:pt x="349" y="347"/>
                    </a:lnTo>
                    <a:lnTo>
                      <a:pt x="348" y="348"/>
                    </a:lnTo>
                    <a:lnTo>
                      <a:pt x="346" y="350"/>
                    </a:lnTo>
                    <a:lnTo>
                      <a:pt x="347" y="348"/>
                    </a:lnTo>
                    <a:lnTo>
                      <a:pt x="348" y="344"/>
                    </a:lnTo>
                    <a:lnTo>
                      <a:pt x="346" y="347"/>
                    </a:lnTo>
                    <a:lnTo>
                      <a:pt x="345" y="348"/>
                    </a:lnTo>
                    <a:lnTo>
                      <a:pt x="345" y="346"/>
                    </a:lnTo>
                    <a:lnTo>
                      <a:pt x="346" y="343"/>
                    </a:lnTo>
                    <a:lnTo>
                      <a:pt x="345" y="344"/>
                    </a:lnTo>
                    <a:lnTo>
                      <a:pt x="343" y="347"/>
                    </a:lnTo>
                    <a:lnTo>
                      <a:pt x="344" y="343"/>
                    </a:lnTo>
                    <a:lnTo>
                      <a:pt x="345" y="341"/>
                    </a:lnTo>
                    <a:lnTo>
                      <a:pt x="343" y="343"/>
                    </a:lnTo>
                    <a:lnTo>
                      <a:pt x="342" y="344"/>
                    </a:lnTo>
                    <a:lnTo>
                      <a:pt x="342" y="342"/>
                    </a:lnTo>
                    <a:lnTo>
                      <a:pt x="343" y="340"/>
                    </a:lnTo>
                    <a:lnTo>
                      <a:pt x="342" y="341"/>
                    </a:lnTo>
                    <a:lnTo>
                      <a:pt x="340" y="342"/>
                    </a:lnTo>
                    <a:lnTo>
                      <a:pt x="341" y="340"/>
                    </a:lnTo>
                    <a:lnTo>
                      <a:pt x="342" y="338"/>
                    </a:lnTo>
                    <a:lnTo>
                      <a:pt x="340" y="340"/>
                    </a:lnTo>
                    <a:lnTo>
                      <a:pt x="339" y="341"/>
                    </a:lnTo>
                    <a:lnTo>
                      <a:pt x="339" y="339"/>
                    </a:lnTo>
                    <a:lnTo>
                      <a:pt x="340" y="337"/>
                    </a:lnTo>
                    <a:lnTo>
                      <a:pt x="341" y="335"/>
                    </a:lnTo>
                    <a:lnTo>
                      <a:pt x="342" y="333"/>
                    </a:lnTo>
                    <a:lnTo>
                      <a:pt x="340" y="334"/>
                    </a:lnTo>
                    <a:lnTo>
                      <a:pt x="339" y="335"/>
                    </a:lnTo>
                    <a:lnTo>
                      <a:pt x="337" y="337"/>
                    </a:lnTo>
                    <a:lnTo>
                      <a:pt x="336" y="338"/>
                    </a:lnTo>
                    <a:lnTo>
                      <a:pt x="336" y="336"/>
                    </a:lnTo>
                    <a:lnTo>
                      <a:pt x="337" y="334"/>
                    </a:lnTo>
                    <a:lnTo>
                      <a:pt x="338" y="333"/>
                    </a:lnTo>
                    <a:lnTo>
                      <a:pt x="339" y="332"/>
                    </a:lnTo>
                    <a:lnTo>
                      <a:pt x="340" y="332"/>
                    </a:lnTo>
                    <a:lnTo>
                      <a:pt x="340" y="331"/>
                    </a:lnTo>
                    <a:lnTo>
                      <a:pt x="341" y="329"/>
                    </a:lnTo>
                    <a:lnTo>
                      <a:pt x="342" y="326"/>
                    </a:lnTo>
                    <a:lnTo>
                      <a:pt x="342" y="327"/>
                    </a:lnTo>
                    <a:lnTo>
                      <a:pt x="341" y="327"/>
                    </a:lnTo>
                    <a:lnTo>
                      <a:pt x="340" y="329"/>
                    </a:lnTo>
                    <a:lnTo>
                      <a:pt x="339" y="330"/>
                    </a:lnTo>
                    <a:lnTo>
                      <a:pt x="338" y="332"/>
                    </a:lnTo>
                    <a:lnTo>
                      <a:pt x="337" y="334"/>
                    </a:lnTo>
                    <a:lnTo>
                      <a:pt x="336" y="335"/>
                    </a:lnTo>
                    <a:lnTo>
                      <a:pt x="333" y="336"/>
                    </a:lnTo>
                    <a:lnTo>
                      <a:pt x="334" y="334"/>
                    </a:lnTo>
                    <a:lnTo>
                      <a:pt x="336" y="332"/>
                    </a:lnTo>
                    <a:lnTo>
                      <a:pt x="333" y="334"/>
                    </a:lnTo>
                    <a:lnTo>
                      <a:pt x="332" y="335"/>
                    </a:lnTo>
                    <a:lnTo>
                      <a:pt x="332" y="333"/>
                    </a:lnTo>
                    <a:lnTo>
                      <a:pt x="333" y="331"/>
                    </a:lnTo>
                    <a:lnTo>
                      <a:pt x="332" y="332"/>
                    </a:lnTo>
                    <a:lnTo>
                      <a:pt x="330" y="333"/>
                    </a:lnTo>
                    <a:lnTo>
                      <a:pt x="331" y="331"/>
                    </a:lnTo>
                    <a:lnTo>
                      <a:pt x="332" y="329"/>
                    </a:lnTo>
                    <a:lnTo>
                      <a:pt x="330" y="331"/>
                    </a:lnTo>
                    <a:lnTo>
                      <a:pt x="329" y="332"/>
                    </a:lnTo>
                    <a:lnTo>
                      <a:pt x="329" y="331"/>
                    </a:lnTo>
                    <a:lnTo>
                      <a:pt x="329" y="330"/>
                    </a:lnTo>
                    <a:lnTo>
                      <a:pt x="330" y="327"/>
                    </a:lnTo>
                    <a:lnTo>
                      <a:pt x="330" y="327"/>
                    </a:lnTo>
                    <a:lnTo>
                      <a:pt x="332" y="325"/>
                    </a:lnTo>
                    <a:lnTo>
                      <a:pt x="334" y="324"/>
                    </a:lnTo>
                    <a:lnTo>
                      <a:pt x="333" y="326"/>
                    </a:lnTo>
                    <a:lnTo>
                      <a:pt x="332" y="329"/>
                    </a:lnTo>
                    <a:lnTo>
                      <a:pt x="333" y="327"/>
                    </a:lnTo>
                    <a:lnTo>
                      <a:pt x="336" y="326"/>
                    </a:lnTo>
                    <a:lnTo>
                      <a:pt x="338" y="324"/>
                    </a:lnTo>
                    <a:lnTo>
                      <a:pt x="339" y="323"/>
                    </a:lnTo>
                    <a:lnTo>
                      <a:pt x="340" y="321"/>
                    </a:lnTo>
                    <a:lnTo>
                      <a:pt x="341" y="319"/>
                    </a:lnTo>
                    <a:lnTo>
                      <a:pt x="342" y="318"/>
                    </a:lnTo>
                    <a:lnTo>
                      <a:pt x="344" y="316"/>
                    </a:lnTo>
                    <a:lnTo>
                      <a:pt x="345" y="314"/>
                    </a:lnTo>
                    <a:lnTo>
                      <a:pt x="346" y="312"/>
                    </a:lnTo>
                    <a:lnTo>
                      <a:pt x="344" y="314"/>
                    </a:lnTo>
                    <a:lnTo>
                      <a:pt x="343" y="315"/>
                    </a:lnTo>
                    <a:lnTo>
                      <a:pt x="341" y="316"/>
                    </a:lnTo>
                    <a:lnTo>
                      <a:pt x="339" y="318"/>
                    </a:lnTo>
                    <a:lnTo>
                      <a:pt x="340" y="315"/>
                    </a:lnTo>
                    <a:lnTo>
                      <a:pt x="341" y="313"/>
                    </a:lnTo>
                    <a:lnTo>
                      <a:pt x="340" y="315"/>
                    </a:lnTo>
                    <a:lnTo>
                      <a:pt x="338" y="316"/>
                    </a:lnTo>
                    <a:lnTo>
                      <a:pt x="336" y="317"/>
                    </a:lnTo>
                    <a:lnTo>
                      <a:pt x="334" y="319"/>
                    </a:lnTo>
                    <a:lnTo>
                      <a:pt x="332" y="320"/>
                    </a:lnTo>
                    <a:lnTo>
                      <a:pt x="331" y="321"/>
                    </a:lnTo>
                    <a:lnTo>
                      <a:pt x="330" y="323"/>
                    </a:lnTo>
                    <a:lnTo>
                      <a:pt x="329" y="325"/>
                    </a:lnTo>
                    <a:lnTo>
                      <a:pt x="327" y="327"/>
                    </a:lnTo>
                    <a:lnTo>
                      <a:pt x="326" y="329"/>
                    </a:lnTo>
                    <a:lnTo>
                      <a:pt x="327" y="326"/>
                    </a:lnTo>
                    <a:lnTo>
                      <a:pt x="327" y="324"/>
                    </a:lnTo>
                    <a:lnTo>
                      <a:pt x="326" y="325"/>
                    </a:lnTo>
                    <a:lnTo>
                      <a:pt x="324" y="326"/>
                    </a:lnTo>
                    <a:lnTo>
                      <a:pt x="325" y="324"/>
                    </a:lnTo>
                    <a:lnTo>
                      <a:pt x="326" y="322"/>
                    </a:lnTo>
                    <a:lnTo>
                      <a:pt x="324" y="323"/>
                    </a:lnTo>
                    <a:lnTo>
                      <a:pt x="323" y="325"/>
                    </a:lnTo>
                    <a:lnTo>
                      <a:pt x="324" y="322"/>
                    </a:lnTo>
                    <a:lnTo>
                      <a:pt x="325" y="321"/>
                    </a:lnTo>
                    <a:lnTo>
                      <a:pt x="323" y="322"/>
                    </a:lnTo>
                    <a:lnTo>
                      <a:pt x="321" y="323"/>
                    </a:lnTo>
                    <a:lnTo>
                      <a:pt x="320" y="325"/>
                    </a:lnTo>
                    <a:lnTo>
                      <a:pt x="317" y="326"/>
                    </a:lnTo>
                    <a:lnTo>
                      <a:pt x="318" y="324"/>
                    </a:lnTo>
                    <a:lnTo>
                      <a:pt x="320" y="322"/>
                    </a:lnTo>
                    <a:lnTo>
                      <a:pt x="321" y="319"/>
                    </a:lnTo>
                    <a:lnTo>
                      <a:pt x="322" y="317"/>
                    </a:lnTo>
                    <a:lnTo>
                      <a:pt x="320" y="319"/>
                    </a:lnTo>
                    <a:lnTo>
                      <a:pt x="317" y="320"/>
                    </a:lnTo>
                    <a:lnTo>
                      <a:pt x="318" y="318"/>
                    </a:lnTo>
                    <a:lnTo>
                      <a:pt x="320" y="316"/>
                    </a:lnTo>
                    <a:lnTo>
                      <a:pt x="318" y="317"/>
                    </a:lnTo>
                    <a:lnTo>
                      <a:pt x="316" y="318"/>
                    </a:lnTo>
                    <a:lnTo>
                      <a:pt x="314" y="320"/>
                    </a:lnTo>
                    <a:lnTo>
                      <a:pt x="313" y="321"/>
                    </a:lnTo>
                    <a:lnTo>
                      <a:pt x="314" y="319"/>
                    </a:lnTo>
                    <a:lnTo>
                      <a:pt x="314" y="317"/>
                    </a:lnTo>
                    <a:lnTo>
                      <a:pt x="313" y="318"/>
                    </a:lnTo>
                    <a:lnTo>
                      <a:pt x="311" y="319"/>
                    </a:lnTo>
                    <a:lnTo>
                      <a:pt x="312" y="317"/>
                    </a:lnTo>
                    <a:lnTo>
                      <a:pt x="313" y="315"/>
                    </a:lnTo>
                    <a:lnTo>
                      <a:pt x="311" y="317"/>
                    </a:lnTo>
                    <a:lnTo>
                      <a:pt x="310" y="318"/>
                    </a:lnTo>
                    <a:lnTo>
                      <a:pt x="311" y="316"/>
                    </a:lnTo>
                    <a:lnTo>
                      <a:pt x="312" y="314"/>
                    </a:lnTo>
                    <a:lnTo>
                      <a:pt x="312" y="312"/>
                    </a:lnTo>
                    <a:lnTo>
                      <a:pt x="313" y="309"/>
                    </a:lnTo>
                    <a:lnTo>
                      <a:pt x="312" y="310"/>
                    </a:lnTo>
                    <a:lnTo>
                      <a:pt x="310" y="312"/>
                    </a:lnTo>
                    <a:lnTo>
                      <a:pt x="308" y="314"/>
                    </a:lnTo>
                    <a:lnTo>
                      <a:pt x="307" y="315"/>
                    </a:lnTo>
                    <a:lnTo>
                      <a:pt x="308" y="313"/>
                    </a:lnTo>
                    <a:lnTo>
                      <a:pt x="309" y="310"/>
                    </a:lnTo>
                    <a:lnTo>
                      <a:pt x="307" y="312"/>
                    </a:lnTo>
                    <a:lnTo>
                      <a:pt x="305" y="313"/>
                    </a:lnTo>
                    <a:lnTo>
                      <a:pt x="306" y="310"/>
                    </a:lnTo>
                    <a:lnTo>
                      <a:pt x="307" y="308"/>
                    </a:lnTo>
                    <a:lnTo>
                      <a:pt x="306" y="310"/>
                    </a:lnTo>
                    <a:lnTo>
                      <a:pt x="304" y="312"/>
                    </a:lnTo>
                    <a:lnTo>
                      <a:pt x="305" y="309"/>
                    </a:lnTo>
                    <a:lnTo>
                      <a:pt x="306" y="307"/>
                    </a:lnTo>
                    <a:lnTo>
                      <a:pt x="306" y="306"/>
                    </a:lnTo>
                    <a:lnTo>
                      <a:pt x="307" y="305"/>
                    </a:lnTo>
                    <a:lnTo>
                      <a:pt x="308" y="304"/>
                    </a:lnTo>
                    <a:lnTo>
                      <a:pt x="309" y="304"/>
                    </a:lnTo>
                    <a:lnTo>
                      <a:pt x="310" y="302"/>
                    </a:lnTo>
                    <a:lnTo>
                      <a:pt x="311" y="300"/>
                    </a:lnTo>
                    <a:lnTo>
                      <a:pt x="310" y="300"/>
                    </a:lnTo>
                    <a:lnTo>
                      <a:pt x="309" y="301"/>
                    </a:lnTo>
                    <a:lnTo>
                      <a:pt x="308" y="302"/>
                    </a:lnTo>
                    <a:lnTo>
                      <a:pt x="307" y="303"/>
                    </a:lnTo>
                    <a:lnTo>
                      <a:pt x="307" y="305"/>
                    </a:lnTo>
                    <a:lnTo>
                      <a:pt x="306" y="307"/>
                    </a:lnTo>
                    <a:lnTo>
                      <a:pt x="304" y="308"/>
                    </a:lnTo>
                    <a:lnTo>
                      <a:pt x="303" y="309"/>
                    </a:lnTo>
                    <a:lnTo>
                      <a:pt x="303" y="307"/>
                    </a:lnTo>
                    <a:lnTo>
                      <a:pt x="304" y="305"/>
                    </a:lnTo>
                    <a:lnTo>
                      <a:pt x="303" y="306"/>
                    </a:lnTo>
                    <a:lnTo>
                      <a:pt x="300" y="308"/>
                    </a:lnTo>
                    <a:lnTo>
                      <a:pt x="301" y="306"/>
                    </a:lnTo>
                    <a:lnTo>
                      <a:pt x="303" y="304"/>
                    </a:lnTo>
                    <a:lnTo>
                      <a:pt x="300" y="305"/>
                    </a:lnTo>
                    <a:lnTo>
                      <a:pt x="299" y="306"/>
                    </a:lnTo>
                    <a:lnTo>
                      <a:pt x="299" y="304"/>
                    </a:lnTo>
                    <a:lnTo>
                      <a:pt x="300" y="302"/>
                    </a:lnTo>
                    <a:lnTo>
                      <a:pt x="303" y="301"/>
                    </a:lnTo>
                    <a:lnTo>
                      <a:pt x="305" y="299"/>
                    </a:lnTo>
                    <a:lnTo>
                      <a:pt x="305" y="299"/>
                    </a:lnTo>
                    <a:lnTo>
                      <a:pt x="306" y="297"/>
                    </a:lnTo>
                    <a:lnTo>
                      <a:pt x="306" y="296"/>
                    </a:lnTo>
                    <a:lnTo>
                      <a:pt x="306" y="295"/>
                    </a:lnTo>
                    <a:lnTo>
                      <a:pt x="306" y="296"/>
                    </a:lnTo>
                    <a:lnTo>
                      <a:pt x="305" y="297"/>
                    </a:lnTo>
                    <a:lnTo>
                      <a:pt x="304" y="297"/>
                    </a:lnTo>
                    <a:lnTo>
                      <a:pt x="303" y="298"/>
                    </a:lnTo>
                    <a:lnTo>
                      <a:pt x="301" y="300"/>
                    </a:lnTo>
                    <a:lnTo>
                      <a:pt x="300" y="302"/>
                    </a:lnTo>
                    <a:lnTo>
                      <a:pt x="299" y="303"/>
                    </a:lnTo>
                    <a:lnTo>
                      <a:pt x="297" y="304"/>
                    </a:lnTo>
                    <a:lnTo>
                      <a:pt x="295" y="306"/>
                    </a:lnTo>
                    <a:lnTo>
                      <a:pt x="294" y="307"/>
                    </a:lnTo>
                    <a:lnTo>
                      <a:pt x="295" y="305"/>
                    </a:lnTo>
                    <a:lnTo>
                      <a:pt x="296" y="303"/>
                    </a:lnTo>
                    <a:lnTo>
                      <a:pt x="297" y="301"/>
                    </a:lnTo>
                    <a:lnTo>
                      <a:pt x="297" y="299"/>
                    </a:lnTo>
                    <a:lnTo>
                      <a:pt x="296" y="300"/>
                    </a:lnTo>
                    <a:lnTo>
                      <a:pt x="294" y="301"/>
                    </a:lnTo>
                    <a:lnTo>
                      <a:pt x="295" y="299"/>
                    </a:lnTo>
                    <a:lnTo>
                      <a:pt x="296" y="297"/>
                    </a:lnTo>
                    <a:lnTo>
                      <a:pt x="297" y="295"/>
                    </a:lnTo>
                    <a:lnTo>
                      <a:pt x="298" y="292"/>
                    </a:lnTo>
                    <a:lnTo>
                      <a:pt x="297" y="293"/>
                    </a:lnTo>
                    <a:lnTo>
                      <a:pt x="296" y="293"/>
                    </a:lnTo>
                    <a:lnTo>
                      <a:pt x="295" y="295"/>
                    </a:lnTo>
                    <a:lnTo>
                      <a:pt x="295" y="296"/>
                    </a:lnTo>
                    <a:lnTo>
                      <a:pt x="294" y="298"/>
                    </a:lnTo>
                    <a:lnTo>
                      <a:pt x="293" y="300"/>
                    </a:lnTo>
                    <a:lnTo>
                      <a:pt x="291" y="301"/>
                    </a:lnTo>
                    <a:lnTo>
                      <a:pt x="290" y="302"/>
                    </a:lnTo>
                    <a:lnTo>
                      <a:pt x="290" y="300"/>
                    </a:lnTo>
                    <a:lnTo>
                      <a:pt x="291" y="298"/>
                    </a:lnTo>
                    <a:lnTo>
                      <a:pt x="290" y="300"/>
                    </a:lnTo>
                    <a:lnTo>
                      <a:pt x="288" y="301"/>
                    </a:lnTo>
                    <a:lnTo>
                      <a:pt x="289" y="299"/>
                    </a:lnTo>
                    <a:lnTo>
                      <a:pt x="290" y="297"/>
                    </a:lnTo>
                    <a:lnTo>
                      <a:pt x="288" y="298"/>
                    </a:lnTo>
                    <a:lnTo>
                      <a:pt x="287" y="299"/>
                    </a:lnTo>
                    <a:lnTo>
                      <a:pt x="287" y="297"/>
                    </a:lnTo>
                    <a:lnTo>
                      <a:pt x="288" y="295"/>
                    </a:lnTo>
                    <a:lnTo>
                      <a:pt x="289" y="292"/>
                    </a:lnTo>
                    <a:lnTo>
                      <a:pt x="290" y="290"/>
                    </a:lnTo>
                    <a:lnTo>
                      <a:pt x="289" y="291"/>
                    </a:lnTo>
                    <a:lnTo>
                      <a:pt x="287" y="293"/>
                    </a:lnTo>
                    <a:lnTo>
                      <a:pt x="284" y="295"/>
                    </a:lnTo>
                    <a:lnTo>
                      <a:pt x="283" y="296"/>
                    </a:lnTo>
                    <a:lnTo>
                      <a:pt x="284" y="293"/>
                    </a:lnTo>
                    <a:lnTo>
                      <a:pt x="284" y="291"/>
                    </a:lnTo>
                    <a:lnTo>
                      <a:pt x="283" y="292"/>
                    </a:lnTo>
                    <a:lnTo>
                      <a:pt x="281" y="295"/>
                    </a:lnTo>
                    <a:lnTo>
                      <a:pt x="282" y="292"/>
                    </a:lnTo>
                    <a:lnTo>
                      <a:pt x="283" y="290"/>
                    </a:lnTo>
                    <a:lnTo>
                      <a:pt x="281" y="291"/>
                    </a:lnTo>
                    <a:lnTo>
                      <a:pt x="280" y="292"/>
                    </a:lnTo>
                    <a:lnTo>
                      <a:pt x="281" y="290"/>
                    </a:lnTo>
                    <a:lnTo>
                      <a:pt x="282" y="288"/>
                    </a:lnTo>
                    <a:lnTo>
                      <a:pt x="280" y="289"/>
                    </a:lnTo>
                    <a:lnTo>
                      <a:pt x="278" y="291"/>
                    </a:lnTo>
                    <a:lnTo>
                      <a:pt x="279" y="288"/>
                    </a:lnTo>
                    <a:lnTo>
                      <a:pt x="280" y="286"/>
                    </a:lnTo>
                    <a:lnTo>
                      <a:pt x="279" y="288"/>
                    </a:lnTo>
                    <a:lnTo>
                      <a:pt x="277" y="289"/>
                    </a:lnTo>
                    <a:lnTo>
                      <a:pt x="278" y="287"/>
                    </a:lnTo>
                    <a:lnTo>
                      <a:pt x="279" y="285"/>
                    </a:lnTo>
                    <a:lnTo>
                      <a:pt x="277" y="286"/>
                    </a:lnTo>
                    <a:lnTo>
                      <a:pt x="275" y="287"/>
                    </a:lnTo>
                    <a:lnTo>
                      <a:pt x="276" y="285"/>
                    </a:lnTo>
                    <a:lnTo>
                      <a:pt x="277" y="283"/>
                    </a:lnTo>
                    <a:lnTo>
                      <a:pt x="279" y="282"/>
                    </a:lnTo>
                    <a:lnTo>
                      <a:pt x="280" y="281"/>
                    </a:lnTo>
                    <a:lnTo>
                      <a:pt x="281" y="280"/>
                    </a:lnTo>
                    <a:lnTo>
                      <a:pt x="281" y="279"/>
                    </a:lnTo>
                    <a:lnTo>
                      <a:pt x="282" y="276"/>
                    </a:lnTo>
                    <a:lnTo>
                      <a:pt x="282" y="276"/>
                    </a:lnTo>
                    <a:lnTo>
                      <a:pt x="282" y="276"/>
                    </a:lnTo>
                    <a:lnTo>
                      <a:pt x="281" y="277"/>
                    </a:lnTo>
                    <a:lnTo>
                      <a:pt x="280" y="279"/>
                    </a:lnTo>
                    <a:lnTo>
                      <a:pt x="279" y="279"/>
                    </a:lnTo>
                    <a:lnTo>
                      <a:pt x="278" y="281"/>
                    </a:lnTo>
                    <a:lnTo>
                      <a:pt x="277" y="283"/>
                    </a:lnTo>
                    <a:lnTo>
                      <a:pt x="276" y="285"/>
                    </a:lnTo>
                    <a:lnTo>
                      <a:pt x="274" y="286"/>
                    </a:lnTo>
                    <a:lnTo>
                      <a:pt x="275" y="284"/>
                    </a:lnTo>
                    <a:lnTo>
                      <a:pt x="276" y="282"/>
                    </a:lnTo>
                    <a:lnTo>
                      <a:pt x="274" y="283"/>
                    </a:lnTo>
                    <a:lnTo>
                      <a:pt x="273" y="284"/>
                    </a:lnTo>
                    <a:lnTo>
                      <a:pt x="271" y="286"/>
                    </a:lnTo>
                    <a:lnTo>
                      <a:pt x="268" y="287"/>
                    </a:lnTo>
                    <a:lnTo>
                      <a:pt x="270" y="285"/>
                    </a:lnTo>
                    <a:lnTo>
                      <a:pt x="271" y="283"/>
                    </a:lnTo>
                    <a:lnTo>
                      <a:pt x="272" y="281"/>
                    </a:lnTo>
                    <a:lnTo>
                      <a:pt x="273" y="279"/>
                    </a:lnTo>
                    <a:lnTo>
                      <a:pt x="271" y="280"/>
                    </a:lnTo>
                    <a:lnTo>
                      <a:pt x="270" y="281"/>
                    </a:lnTo>
                    <a:lnTo>
                      <a:pt x="267" y="283"/>
                    </a:lnTo>
                    <a:lnTo>
                      <a:pt x="265" y="284"/>
                    </a:lnTo>
                    <a:lnTo>
                      <a:pt x="266" y="282"/>
                    </a:lnTo>
                    <a:lnTo>
                      <a:pt x="267" y="280"/>
                    </a:lnTo>
                    <a:lnTo>
                      <a:pt x="266" y="281"/>
                    </a:lnTo>
                    <a:lnTo>
                      <a:pt x="264" y="282"/>
                    </a:lnTo>
                    <a:lnTo>
                      <a:pt x="265" y="280"/>
                    </a:lnTo>
                    <a:lnTo>
                      <a:pt x="266" y="277"/>
                    </a:lnTo>
                    <a:lnTo>
                      <a:pt x="264" y="280"/>
                    </a:lnTo>
                    <a:lnTo>
                      <a:pt x="263" y="281"/>
                    </a:lnTo>
                    <a:lnTo>
                      <a:pt x="263" y="279"/>
                    </a:lnTo>
                    <a:lnTo>
                      <a:pt x="264" y="276"/>
                    </a:lnTo>
                    <a:lnTo>
                      <a:pt x="265" y="273"/>
                    </a:lnTo>
                    <a:lnTo>
                      <a:pt x="266" y="272"/>
                    </a:lnTo>
                    <a:lnTo>
                      <a:pt x="265" y="273"/>
                    </a:lnTo>
                    <a:lnTo>
                      <a:pt x="263" y="274"/>
                    </a:lnTo>
                    <a:lnTo>
                      <a:pt x="261" y="276"/>
                    </a:lnTo>
                    <a:lnTo>
                      <a:pt x="260" y="277"/>
                    </a:lnTo>
                    <a:lnTo>
                      <a:pt x="260" y="275"/>
                    </a:lnTo>
                    <a:lnTo>
                      <a:pt x="261" y="273"/>
                    </a:lnTo>
                    <a:lnTo>
                      <a:pt x="260" y="274"/>
                    </a:lnTo>
                    <a:lnTo>
                      <a:pt x="258" y="275"/>
                    </a:lnTo>
                    <a:lnTo>
                      <a:pt x="259" y="273"/>
                    </a:lnTo>
                    <a:lnTo>
                      <a:pt x="260" y="271"/>
                    </a:lnTo>
                    <a:lnTo>
                      <a:pt x="258" y="272"/>
                    </a:lnTo>
                    <a:lnTo>
                      <a:pt x="257" y="273"/>
                    </a:lnTo>
                    <a:lnTo>
                      <a:pt x="258" y="271"/>
                    </a:lnTo>
                    <a:lnTo>
                      <a:pt x="259" y="269"/>
                    </a:lnTo>
                    <a:lnTo>
                      <a:pt x="257" y="271"/>
                    </a:lnTo>
                    <a:lnTo>
                      <a:pt x="255" y="272"/>
                    </a:lnTo>
                    <a:lnTo>
                      <a:pt x="256" y="270"/>
                    </a:lnTo>
                    <a:lnTo>
                      <a:pt x="257" y="268"/>
                    </a:lnTo>
                    <a:lnTo>
                      <a:pt x="255" y="269"/>
                    </a:lnTo>
                    <a:lnTo>
                      <a:pt x="254" y="270"/>
                    </a:lnTo>
                    <a:lnTo>
                      <a:pt x="255" y="268"/>
                    </a:lnTo>
                    <a:lnTo>
                      <a:pt x="256" y="266"/>
                    </a:lnTo>
                    <a:lnTo>
                      <a:pt x="254" y="268"/>
                    </a:lnTo>
                    <a:lnTo>
                      <a:pt x="251" y="269"/>
                    </a:lnTo>
                    <a:lnTo>
                      <a:pt x="253" y="267"/>
                    </a:lnTo>
                    <a:lnTo>
                      <a:pt x="254" y="265"/>
                    </a:lnTo>
                    <a:lnTo>
                      <a:pt x="253" y="266"/>
                    </a:lnTo>
                    <a:lnTo>
                      <a:pt x="250" y="267"/>
                    </a:lnTo>
                    <a:lnTo>
                      <a:pt x="251" y="265"/>
                    </a:lnTo>
                    <a:lnTo>
                      <a:pt x="253" y="263"/>
                    </a:lnTo>
                    <a:lnTo>
                      <a:pt x="250" y="264"/>
                    </a:lnTo>
                    <a:lnTo>
                      <a:pt x="249" y="266"/>
                    </a:lnTo>
                    <a:lnTo>
                      <a:pt x="249" y="264"/>
                    </a:lnTo>
                    <a:lnTo>
                      <a:pt x="250" y="262"/>
                    </a:lnTo>
                    <a:lnTo>
                      <a:pt x="249" y="263"/>
                    </a:lnTo>
                    <a:lnTo>
                      <a:pt x="247" y="264"/>
                    </a:lnTo>
                    <a:lnTo>
                      <a:pt x="248" y="262"/>
                    </a:lnTo>
                    <a:lnTo>
                      <a:pt x="249" y="259"/>
                    </a:lnTo>
                    <a:lnTo>
                      <a:pt x="251" y="258"/>
                    </a:lnTo>
                    <a:lnTo>
                      <a:pt x="253" y="256"/>
                    </a:lnTo>
                    <a:lnTo>
                      <a:pt x="254" y="256"/>
                    </a:lnTo>
                    <a:lnTo>
                      <a:pt x="254" y="254"/>
                    </a:lnTo>
                    <a:lnTo>
                      <a:pt x="255" y="253"/>
                    </a:lnTo>
                    <a:lnTo>
                      <a:pt x="255" y="252"/>
                    </a:lnTo>
                    <a:lnTo>
                      <a:pt x="254" y="253"/>
                    </a:lnTo>
                    <a:lnTo>
                      <a:pt x="253" y="254"/>
                    </a:lnTo>
                    <a:lnTo>
                      <a:pt x="251" y="254"/>
                    </a:lnTo>
                    <a:lnTo>
                      <a:pt x="251" y="255"/>
                    </a:lnTo>
                    <a:lnTo>
                      <a:pt x="250" y="257"/>
                    </a:lnTo>
                    <a:lnTo>
                      <a:pt x="249" y="259"/>
                    </a:lnTo>
                    <a:lnTo>
                      <a:pt x="247" y="260"/>
                    </a:lnTo>
                    <a:lnTo>
                      <a:pt x="246" y="262"/>
                    </a:lnTo>
                    <a:lnTo>
                      <a:pt x="247" y="259"/>
                    </a:lnTo>
                    <a:lnTo>
                      <a:pt x="247" y="257"/>
                    </a:lnTo>
                    <a:lnTo>
                      <a:pt x="246" y="258"/>
                    </a:lnTo>
                    <a:lnTo>
                      <a:pt x="244" y="260"/>
                    </a:lnTo>
                    <a:lnTo>
                      <a:pt x="243" y="262"/>
                    </a:lnTo>
                    <a:lnTo>
                      <a:pt x="241" y="263"/>
                    </a:lnTo>
                    <a:lnTo>
                      <a:pt x="242" y="260"/>
                    </a:lnTo>
                    <a:lnTo>
                      <a:pt x="243" y="258"/>
                    </a:lnTo>
                    <a:lnTo>
                      <a:pt x="244" y="256"/>
                    </a:lnTo>
                    <a:lnTo>
                      <a:pt x="245" y="254"/>
                    </a:lnTo>
                    <a:lnTo>
                      <a:pt x="245" y="252"/>
                    </a:lnTo>
                    <a:lnTo>
                      <a:pt x="246" y="250"/>
                    </a:lnTo>
                    <a:lnTo>
                      <a:pt x="246" y="251"/>
                    </a:lnTo>
                    <a:lnTo>
                      <a:pt x="245" y="251"/>
                    </a:lnTo>
                    <a:lnTo>
                      <a:pt x="244" y="252"/>
                    </a:lnTo>
                    <a:lnTo>
                      <a:pt x="243" y="253"/>
                    </a:lnTo>
                    <a:lnTo>
                      <a:pt x="243" y="253"/>
                    </a:lnTo>
                    <a:lnTo>
                      <a:pt x="242" y="255"/>
                    </a:lnTo>
                    <a:lnTo>
                      <a:pt x="242" y="256"/>
                    </a:lnTo>
                    <a:lnTo>
                      <a:pt x="241" y="257"/>
                    </a:lnTo>
                    <a:lnTo>
                      <a:pt x="240" y="258"/>
                    </a:lnTo>
                    <a:lnTo>
                      <a:pt x="238" y="259"/>
                    </a:lnTo>
                    <a:lnTo>
                      <a:pt x="239" y="257"/>
                    </a:lnTo>
                    <a:lnTo>
                      <a:pt x="240" y="255"/>
                    </a:lnTo>
                    <a:lnTo>
                      <a:pt x="238" y="256"/>
                    </a:lnTo>
                    <a:lnTo>
                      <a:pt x="237" y="258"/>
                    </a:lnTo>
                    <a:lnTo>
                      <a:pt x="238" y="256"/>
                    </a:lnTo>
                    <a:lnTo>
                      <a:pt x="239" y="254"/>
                    </a:lnTo>
                    <a:lnTo>
                      <a:pt x="237" y="255"/>
                    </a:lnTo>
                    <a:lnTo>
                      <a:pt x="234" y="256"/>
                    </a:lnTo>
                    <a:lnTo>
                      <a:pt x="235" y="254"/>
                    </a:lnTo>
                    <a:lnTo>
                      <a:pt x="237" y="252"/>
                    </a:lnTo>
                    <a:lnTo>
                      <a:pt x="234" y="253"/>
                    </a:lnTo>
                    <a:lnTo>
                      <a:pt x="233" y="255"/>
                    </a:lnTo>
                    <a:lnTo>
                      <a:pt x="234" y="252"/>
                    </a:lnTo>
                    <a:lnTo>
                      <a:pt x="235" y="250"/>
                    </a:lnTo>
                    <a:lnTo>
                      <a:pt x="233" y="252"/>
                    </a:lnTo>
                    <a:lnTo>
                      <a:pt x="231" y="253"/>
                    </a:lnTo>
                    <a:lnTo>
                      <a:pt x="232" y="251"/>
                    </a:lnTo>
                    <a:lnTo>
                      <a:pt x="233" y="249"/>
                    </a:lnTo>
                    <a:lnTo>
                      <a:pt x="232" y="250"/>
                    </a:lnTo>
                    <a:lnTo>
                      <a:pt x="230" y="251"/>
                    </a:lnTo>
                    <a:lnTo>
                      <a:pt x="231" y="249"/>
                    </a:lnTo>
                    <a:lnTo>
                      <a:pt x="232" y="247"/>
                    </a:lnTo>
                    <a:lnTo>
                      <a:pt x="230" y="249"/>
                    </a:lnTo>
                    <a:lnTo>
                      <a:pt x="229" y="250"/>
                    </a:lnTo>
                    <a:lnTo>
                      <a:pt x="230" y="248"/>
                    </a:lnTo>
                    <a:lnTo>
                      <a:pt x="230" y="246"/>
                    </a:lnTo>
                    <a:lnTo>
                      <a:pt x="229" y="247"/>
                    </a:lnTo>
                    <a:lnTo>
                      <a:pt x="227" y="248"/>
                    </a:lnTo>
                    <a:lnTo>
                      <a:pt x="228" y="246"/>
                    </a:lnTo>
                    <a:lnTo>
                      <a:pt x="229" y="243"/>
                    </a:lnTo>
                    <a:lnTo>
                      <a:pt x="227" y="245"/>
                    </a:lnTo>
                    <a:lnTo>
                      <a:pt x="226" y="247"/>
                    </a:lnTo>
                    <a:lnTo>
                      <a:pt x="227" y="245"/>
                    </a:lnTo>
                    <a:lnTo>
                      <a:pt x="228" y="242"/>
                    </a:lnTo>
                    <a:lnTo>
                      <a:pt x="226" y="243"/>
                    </a:lnTo>
                    <a:lnTo>
                      <a:pt x="224" y="245"/>
                    </a:lnTo>
                    <a:lnTo>
                      <a:pt x="225" y="242"/>
                    </a:lnTo>
                    <a:lnTo>
                      <a:pt x="226" y="240"/>
                    </a:lnTo>
                    <a:lnTo>
                      <a:pt x="224" y="241"/>
                    </a:lnTo>
                    <a:lnTo>
                      <a:pt x="223" y="242"/>
                    </a:lnTo>
                    <a:lnTo>
                      <a:pt x="224" y="240"/>
                    </a:lnTo>
                    <a:lnTo>
                      <a:pt x="225" y="238"/>
                    </a:lnTo>
                    <a:lnTo>
                      <a:pt x="223" y="240"/>
                    </a:lnTo>
                    <a:lnTo>
                      <a:pt x="221" y="241"/>
                    </a:lnTo>
                    <a:lnTo>
                      <a:pt x="222" y="239"/>
                    </a:lnTo>
                    <a:lnTo>
                      <a:pt x="223" y="237"/>
                    </a:lnTo>
                    <a:lnTo>
                      <a:pt x="222" y="238"/>
                    </a:lnTo>
                    <a:lnTo>
                      <a:pt x="220" y="239"/>
                    </a:lnTo>
                    <a:lnTo>
                      <a:pt x="221" y="237"/>
                    </a:lnTo>
                    <a:lnTo>
                      <a:pt x="222" y="235"/>
                    </a:lnTo>
                    <a:lnTo>
                      <a:pt x="224" y="234"/>
                    </a:lnTo>
                    <a:lnTo>
                      <a:pt x="225" y="233"/>
                    </a:lnTo>
                    <a:lnTo>
                      <a:pt x="226" y="231"/>
                    </a:lnTo>
                    <a:lnTo>
                      <a:pt x="227" y="229"/>
                    </a:lnTo>
                    <a:lnTo>
                      <a:pt x="229" y="227"/>
                    </a:lnTo>
                    <a:lnTo>
                      <a:pt x="230" y="225"/>
                    </a:lnTo>
                    <a:lnTo>
                      <a:pt x="231" y="223"/>
                    </a:lnTo>
                    <a:lnTo>
                      <a:pt x="232" y="221"/>
                    </a:lnTo>
                    <a:lnTo>
                      <a:pt x="234" y="220"/>
                    </a:lnTo>
                    <a:lnTo>
                      <a:pt x="235" y="219"/>
                    </a:lnTo>
                    <a:lnTo>
                      <a:pt x="237" y="217"/>
                    </a:lnTo>
                    <a:lnTo>
                      <a:pt x="238" y="215"/>
                    </a:lnTo>
                    <a:lnTo>
                      <a:pt x="237" y="216"/>
                    </a:lnTo>
                    <a:lnTo>
                      <a:pt x="234" y="217"/>
                    </a:lnTo>
                    <a:lnTo>
                      <a:pt x="233" y="219"/>
                    </a:lnTo>
                    <a:lnTo>
                      <a:pt x="232" y="221"/>
                    </a:lnTo>
                    <a:lnTo>
                      <a:pt x="230" y="223"/>
                    </a:lnTo>
                    <a:lnTo>
                      <a:pt x="229" y="224"/>
                    </a:lnTo>
                    <a:lnTo>
                      <a:pt x="228" y="226"/>
                    </a:lnTo>
                    <a:lnTo>
                      <a:pt x="227" y="229"/>
                    </a:lnTo>
                    <a:lnTo>
                      <a:pt x="225" y="230"/>
                    </a:lnTo>
                    <a:lnTo>
                      <a:pt x="224" y="231"/>
                    </a:lnTo>
                    <a:lnTo>
                      <a:pt x="223" y="233"/>
                    </a:lnTo>
                    <a:lnTo>
                      <a:pt x="222" y="235"/>
                    </a:lnTo>
                    <a:lnTo>
                      <a:pt x="220" y="237"/>
                    </a:lnTo>
                    <a:lnTo>
                      <a:pt x="218" y="238"/>
                    </a:lnTo>
                    <a:lnTo>
                      <a:pt x="220" y="236"/>
                    </a:lnTo>
                    <a:lnTo>
                      <a:pt x="220" y="234"/>
                    </a:lnTo>
                    <a:lnTo>
                      <a:pt x="218" y="235"/>
                    </a:lnTo>
                    <a:lnTo>
                      <a:pt x="216" y="236"/>
                    </a:lnTo>
                    <a:lnTo>
                      <a:pt x="217" y="234"/>
                    </a:lnTo>
                    <a:lnTo>
                      <a:pt x="218" y="232"/>
                    </a:lnTo>
                    <a:lnTo>
                      <a:pt x="216" y="233"/>
                    </a:lnTo>
                    <a:lnTo>
                      <a:pt x="215" y="235"/>
                    </a:lnTo>
                    <a:lnTo>
                      <a:pt x="216" y="233"/>
                    </a:lnTo>
                    <a:lnTo>
                      <a:pt x="217" y="231"/>
                    </a:lnTo>
                    <a:lnTo>
                      <a:pt x="218" y="227"/>
                    </a:lnTo>
                    <a:lnTo>
                      <a:pt x="218" y="226"/>
                    </a:lnTo>
                    <a:lnTo>
                      <a:pt x="217" y="227"/>
                    </a:lnTo>
                    <a:lnTo>
                      <a:pt x="215" y="229"/>
                    </a:lnTo>
                    <a:lnTo>
                      <a:pt x="213" y="230"/>
                    </a:lnTo>
                    <a:lnTo>
                      <a:pt x="212" y="232"/>
                    </a:lnTo>
                    <a:lnTo>
                      <a:pt x="213" y="229"/>
                    </a:lnTo>
                    <a:lnTo>
                      <a:pt x="214" y="226"/>
                    </a:lnTo>
                    <a:lnTo>
                      <a:pt x="212" y="229"/>
                    </a:lnTo>
                    <a:lnTo>
                      <a:pt x="210" y="230"/>
                    </a:lnTo>
                    <a:lnTo>
                      <a:pt x="211" y="227"/>
                    </a:lnTo>
                    <a:lnTo>
                      <a:pt x="212" y="225"/>
                    </a:lnTo>
                    <a:lnTo>
                      <a:pt x="211" y="226"/>
                    </a:lnTo>
                    <a:lnTo>
                      <a:pt x="209" y="227"/>
                    </a:lnTo>
                    <a:lnTo>
                      <a:pt x="210" y="225"/>
                    </a:lnTo>
                    <a:lnTo>
                      <a:pt x="211" y="223"/>
                    </a:lnTo>
                    <a:lnTo>
                      <a:pt x="213" y="222"/>
                    </a:lnTo>
                    <a:lnTo>
                      <a:pt x="214" y="221"/>
                    </a:lnTo>
                    <a:lnTo>
                      <a:pt x="215" y="220"/>
                    </a:lnTo>
                    <a:lnTo>
                      <a:pt x="215" y="219"/>
                    </a:lnTo>
                    <a:lnTo>
                      <a:pt x="216" y="217"/>
                    </a:lnTo>
                    <a:lnTo>
                      <a:pt x="216" y="217"/>
                    </a:lnTo>
                    <a:lnTo>
                      <a:pt x="214" y="218"/>
                    </a:lnTo>
                    <a:lnTo>
                      <a:pt x="213" y="219"/>
                    </a:lnTo>
                    <a:lnTo>
                      <a:pt x="212" y="221"/>
                    </a:lnTo>
                    <a:lnTo>
                      <a:pt x="211" y="223"/>
                    </a:lnTo>
                    <a:lnTo>
                      <a:pt x="209" y="225"/>
                    </a:lnTo>
                    <a:lnTo>
                      <a:pt x="208" y="226"/>
                    </a:lnTo>
                    <a:lnTo>
                      <a:pt x="206" y="227"/>
                    </a:lnTo>
                    <a:lnTo>
                      <a:pt x="204" y="229"/>
                    </a:lnTo>
                    <a:lnTo>
                      <a:pt x="205" y="226"/>
                    </a:lnTo>
                    <a:lnTo>
                      <a:pt x="206" y="224"/>
                    </a:lnTo>
                    <a:lnTo>
                      <a:pt x="205" y="225"/>
                    </a:lnTo>
                    <a:lnTo>
                      <a:pt x="203" y="227"/>
                    </a:lnTo>
                    <a:lnTo>
                      <a:pt x="205" y="223"/>
                    </a:lnTo>
                    <a:lnTo>
                      <a:pt x="206" y="221"/>
                    </a:lnTo>
                    <a:lnTo>
                      <a:pt x="207" y="219"/>
                    </a:lnTo>
                    <a:lnTo>
                      <a:pt x="208" y="217"/>
                    </a:lnTo>
                    <a:lnTo>
                      <a:pt x="210" y="216"/>
                    </a:lnTo>
                    <a:lnTo>
                      <a:pt x="209" y="218"/>
                    </a:lnTo>
                    <a:lnTo>
                      <a:pt x="208" y="220"/>
                    </a:lnTo>
                    <a:lnTo>
                      <a:pt x="210" y="219"/>
                    </a:lnTo>
                    <a:lnTo>
                      <a:pt x="211" y="218"/>
                    </a:lnTo>
                    <a:lnTo>
                      <a:pt x="212" y="216"/>
                    </a:lnTo>
                    <a:lnTo>
                      <a:pt x="213" y="214"/>
                    </a:lnTo>
                    <a:lnTo>
                      <a:pt x="214" y="212"/>
                    </a:lnTo>
                    <a:lnTo>
                      <a:pt x="215" y="209"/>
                    </a:lnTo>
                    <a:lnTo>
                      <a:pt x="217" y="207"/>
                    </a:lnTo>
                    <a:lnTo>
                      <a:pt x="218" y="206"/>
                    </a:lnTo>
                    <a:lnTo>
                      <a:pt x="220" y="204"/>
                    </a:lnTo>
                    <a:lnTo>
                      <a:pt x="221" y="202"/>
                    </a:lnTo>
                    <a:lnTo>
                      <a:pt x="220" y="203"/>
                    </a:lnTo>
                    <a:lnTo>
                      <a:pt x="217" y="205"/>
                    </a:lnTo>
                    <a:lnTo>
                      <a:pt x="216" y="207"/>
                    </a:lnTo>
                    <a:lnTo>
                      <a:pt x="215" y="209"/>
                    </a:lnTo>
                    <a:lnTo>
                      <a:pt x="213" y="210"/>
                    </a:lnTo>
                    <a:lnTo>
                      <a:pt x="212" y="212"/>
                    </a:lnTo>
                    <a:lnTo>
                      <a:pt x="210" y="213"/>
                    </a:lnTo>
                    <a:lnTo>
                      <a:pt x="208" y="215"/>
                    </a:lnTo>
                    <a:lnTo>
                      <a:pt x="208" y="217"/>
                    </a:lnTo>
                    <a:lnTo>
                      <a:pt x="207" y="219"/>
                    </a:lnTo>
                    <a:lnTo>
                      <a:pt x="205" y="220"/>
                    </a:lnTo>
                    <a:lnTo>
                      <a:pt x="203" y="221"/>
                    </a:lnTo>
                    <a:lnTo>
                      <a:pt x="201" y="222"/>
                    </a:lnTo>
                    <a:lnTo>
                      <a:pt x="199" y="224"/>
                    </a:lnTo>
                    <a:lnTo>
                      <a:pt x="200" y="222"/>
                    </a:lnTo>
                    <a:lnTo>
                      <a:pt x="201" y="219"/>
                    </a:lnTo>
                    <a:lnTo>
                      <a:pt x="199" y="221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0" y="218"/>
                    </a:lnTo>
                    <a:lnTo>
                      <a:pt x="198" y="219"/>
                    </a:lnTo>
                    <a:lnTo>
                      <a:pt x="196" y="220"/>
                    </a:lnTo>
                    <a:lnTo>
                      <a:pt x="197" y="218"/>
                    </a:lnTo>
                    <a:lnTo>
                      <a:pt x="198" y="216"/>
                    </a:lnTo>
                    <a:lnTo>
                      <a:pt x="200" y="215"/>
                    </a:lnTo>
                    <a:lnTo>
                      <a:pt x="201" y="214"/>
                    </a:lnTo>
                    <a:lnTo>
                      <a:pt x="203" y="213"/>
                    </a:lnTo>
                    <a:lnTo>
                      <a:pt x="203" y="212"/>
                    </a:lnTo>
                    <a:lnTo>
                      <a:pt x="204" y="209"/>
                    </a:lnTo>
                    <a:lnTo>
                      <a:pt x="204" y="209"/>
                    </a:lnTo>
                    <a:lnTo>
                      <a:pt x="203" y="210"/>
                    </a:lnTo>
                    <a:lnTo>
                      <a:pt x="200" y="212"/>
                    </a:lnTo>
                    <a:lnTo>
                      <a:pt x="200" y="213"/>
                    </a:lnTo>
                    <a:lnTo>
                      <a:pt x="199" y="214"/>
                    </a:lnTo>
                    <a:lnTo>
                      <a:pt x="198" y="216"/>
                    </a:lnTo>
                    <a:lnTo>
                      <a:pt x="198" y="216"/>
                    </a:lnTo>
                    <a:lnTo>
                      <a:pt x="196" y="218"/>
                    </a:lnTo>
                    <a:lnTo>
                      <a:pt x="195" y="219"/>
                    </a:lnTo>
                    <a:lnTo>
                      <a:pt x="196" y="217"/>
                    </a:lnTo>
                    <a:lnTo>
                      <a:pt x="197" y="215"/>
                    </a:lnTo>
                    <a:lnTo>
                      <a:pt x="195" y="216"/>
                    </a:lnTo>
                    <a:lnTo>
                      <a:pt x="193" y="217"/>
                    </a:lnTo>
                    <a:lnTo>
                      <a:pt x="194" y="215"/>
                    </a:lnTo>
                    <a:lnTo>
                      <a:pt x="195" y="213"/>
                    </a:lnTo>
                    <a:lnTo>
                      <a:pt x="196" y="210"/>
                    </a:lnTo>
                    <a:lnTo>
                      <a:pt x="197" y="208"/>
                    </a:lnTo>
                    <a:lnTo>
                      <a:pt x="195" y="209"/>
                    </a:lnTo>
                    <a:lnTo>
                      <a:pt x="194" y="212"/>
                    </a:lnTo>
                    <a:lnTo>
                      <a:pt x="195" y="209"/>
                    </a:lnTo>
                    <a:lnTo>
                      <a:pt x="196" y="207"/>
                    </a:lnTo>
                    <a:lnTo>
                      <a:pt x="195" y="207"/>
                    </a:lnTo>
                    <a:lnTo>
                      <a:pt x="194" y="208"/>
                    </a:lnTo>
                    <a:lnTo>
                      <a:pt x="193" y="209"/>
                    </a:lnTo>
                    <a:lnTo>
                      <a:pt x="192" y="209"/>
                    </a:lnTo>
                    <a:lnTo>
                      <a:pt x="191" y="212"/>
                    </a:lnTo>
                    <a:lnTo>
                      <a:pt x="191" y="214"/>
                    </a:lnTo>
                    <a:lnTo>
                      <a:pt x="189" y="215"/>
                    </a:lnTo>
                    <a:lnTo>
                      <a:pt x="187" y="217"/>
                    </a:lnTo>
                    <a:lnTo>
                      <a:pt x="188" y="215"/>
                    </a:lnTo>
                    <a:lnTo>
                      <a:pt x="189" y="212"/>
                    </a:lnTo>
                    <a:lnTo>
                      <a:pt x="190" y="209"/>
                    </a:lnTo>
                    <a:lnTo>
                      <a:pt x="191" y="207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5" y="212"/>
                    </a:lnTo>
                    <a:lnTo>
                      <a:pt x="184" y="213"/>
                    </a:lnTo>
                    <a:lnTo>
                      <a:pt x="184" y="210"/>
                    </a:lnTo>
                    <a:lnTo>
                      <a:pt x="185" y="208"/>
                    </a:lnTo>
                    <a:lnTo>
                      <a:pt x="187" y="206"/>
                    </a:lnTo>
                    <a:lnTo>
                      <a:pt x="188" y="204"/>
                    </a:lnTo>
                    <a:lnTo>
                      <a:pt x="187" y="205"/>
                    </a:lnTo>
                    <a:lnTo>
                      <a:pt x="184" y="207"/>
                    </a:lnTo>
                    <a:lnTo>
                      <a:pt x="182" y="208"/>
                    </a:lnTo>
                    <a:lnTo>
                      <a:pt x="181" y="209"/>
                    </a:lnTo>
                    <a:lnTo>
                      <a:pt x="182" y="207"/>
                    </a:lnTo>
                    <a:lnTo>
                      <a:pt x="183" y="205"/>
                    </a:lnTo>
                    <a:lnTo>
                      <a:pt x="181" y="206"/>
                    </a:lnTo>
                    <a:lnTo>
                      <a:pt x="179" y="208"/>
                    </a:lnTo>
                    <a:lnTo>
                      <a:pt x="180" y="206"/>
                    </a:lnTo>
                    <a:lnTo>
                      <a:pt x="181" y="203"/>
                    </a:lnTo>
                    <a:lnTo>
                      <a:pt x="182" y="202"/>
                    </a:lnTo>
                    <a:lnTo>
                      <a:pt x="183" y="199"/>
                    </a:lnTo>
                    <a:lnTo>
                      <a:pt x="185" y="198"/>
                    </a:lnTo>
                    <a:lnTo>
                      <a:pt x="187" y="197"/>
                    </a:lnTo>
                    <a:lnTo>
                      <a:pt x="188" y="196"/>
                    </a:lnTo>
                    <a:lnTo>
                      <a:pt x="188" y="195"/>
                    </a:lnTo>
                    <a:lnTo>
                      <a:pt x="189" y="193"/>
                    </a:lnTo>
                    <a:lnTo>
                      <a:pt x="189" y="192"/>
                    </a:lnTo>
                    <a:lnTo>
                      <a:pt x="189" y="192"/>
                    </a:lnTo>
                    <a:lnTo>
                      <a:pt x="188" y="19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7"/>
                    </a:lnTo>
                    <a:lnTo>
                      <a:pt x="183" y="199"/>
                    </a:lnTo>
                    <a:lnTo>
                      <a:pt x="181" y="201"/>
                    </a:lnTo>
                    <a:lnTo>
                      <a:pt x="180" y="202"/>
                    </a:lnTo>
                    <a:lnTo>
                      <a:pt x="178" y="203"/>
                    </a:lnTo>
                    <a:lnTo>
                      <a:pt x="176" y="204"/>
                    </a:lnTo>
                    <a:lnTo>
                      <a:pt x="177" y="202"/>
                    </a:lnTo>
                    <a:lnTo>
                      <a:pt x="178" y="200"/>
                    </a:lnTo>
                    <a:lnTo>
                      <a:pt x="177" y="201"/>
                    </a:lnTo>
                    <a:lnTo>
                      <a:pt x="175" y="203"/>
                    </a:lnTo>
                    <a:lnTo>
                      <a:pt x="176" y="201"/>
                    </a:lnTo>
                    <a:lnTo>
                      <a:pt x="177" y="199"/>
                    </a:lnTo>
                    <a:lnTo>
                      <a:pt x="175" y="200"/>
                    </a:lnTo>
                    <a:lnTo>
                      <a:pt x="174" y="201"/>
                    </a:lnTo>
                    <a:lnTo>
                      <a:pt x="175" y="199"/>
                    </a:lnTo>
                    <a:lnTo>
                      <a:pt x="176" y="197"/>
                    </a:lnTo>
                    <a:lnTo>
                      <a:pt x="174" y="198"/>
                    </a:lnTo>
                    <a:lnTo>
                      <a:pt x="172" y="200"/>
                    </a:lnTo>
                    <a:lnTo>
                      <a:pt x="173" y="197"/>
                    </a:lnTo>
                    <a:lnTo>
                      <a:pt x="174" y="196"/>
                    </a:lnTo>
                    <a:lnTo>
                      <a:pt x="173" y="197"/>
                    </a:lnTo>
                    <a:lnTo>
                      <a:pt x="171" y="198"/>
                    </a:lnTo>
                    <a:lnTo>
                      <a:pt x="172" y="196"/>
                    </a:lnTo>
                    <a:lnTo>
                      <a:pt x="173" y="193"/>
                    </a:lnTo>
                    <a:lnTo>
                      <a:pt x="171" y="195"/>
                    </a:lnTo>
                    <a:lnTo>
                      <a:pt x="168" y="196"/>
                    </a:lnTo>
                    <a:lnTo>
                      <a:pt x="170" y="193"/>
                    </a:lnTo>
                    <a:lnTo>
                      <a:pt x="171" y="191"/>
                    </a:lnTo>
                    <a:lnTo>
                      <a:pt x="170" y="193"/>
                    </a:lnTo>
                    <a:lnTo>
                      <a:pt x="167" y="195"/>
                    </a:lnTo>
                    <a:lnTo>
                      <a:pt x="168" y="192"/>
                    </a:lnTo>
                    <a:lnTo>
                      <a:pt x="170" y="190"/>
                    </a:lnTo>
                    <a:lnTo>
                      <a:pt x="167" y="191"/>
                    </a:lnTo>
                    <a:lnTo>
                      <a:pt x="166" y="192"/>
                    </a:lnTo>
                    <a:lnTo>
                      <a:pt x="167" y="190"/>
                    </a:lnTo>
                    <a:lnTo>
                      <a:pt x="168" y="188"/>
                    </a:lnTo>
                    <a:lnTo>
                      <a:pt x="166" y="189"/>
                    </a:lnTo>
                    <a:lnTo>
                      <a:pt x="164" y="191"/>
                    </a:lnTo>
                    <a:lnTo>
                      <a:pt x="165" y="189"/>
                    </a:lnTo>
                    <a:lnTo>
                      <a:pt x="166" y="187"/>
                    </a:lnTo>
                    <a:lnTo>
                      <a:pt x="167" y="184"/>
                    </a:lnTo>
                    <a:lnTo>
                      <a:pt x="168" y="183"/>
                    </a:lnTo>
                    <a:lnTo>
                      <a:pt x="168" y="183"/>
                    </a:lnTo>
                    <a:lnTo>
                      <a:pt x="166" y="184"/>
                    </a:lnTo>
                    <a:lnTo>
                      <a:pt x="165" y="184"/>
                    </a:lnTo>
                    <a:lnTo>
                      <a:pt x="165" y="185"/>
                    </a:lnTo>
                    <a:lnTo>
                      <a:pt x="164" y="186"/>
                    </a:lnTo>
                    <a:lnTo>
                      <a:pt x="164" y="187"/>
                    </a:lnTo>
                    <a:lnTo>
                      <a:pt x="163" y="188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60" y="191"/>
                    </a:lnTo>
                    <a:lnTo>
                      <a:pt x="161" y="189"/>
                    </a:lnTo>
                    <a:lnTo>
                      <a:pt x="162" y="187"/>
                    </a:lnTo>
                    <a:lnTo>
                      <a:pt x="160" y="189"/>
                    </a:lnTo>
                    <a:lnTo>
                      <a:pt x="158" y="190"/>
                    </a:lnTo>
                    <a:lnTo>
                      <a:pt x="159" y="188"/>
                    </a:lnTo>
                    <a:lnTo>
                      <a:pt x="160" y="186"/>
                    </a:lnTo>
                    <a:lnTo>
                      <a:pt x="159" y="187"/>
                    </a:lnTo>
                    <a:lnTo>
                      <a:pt x="157" y="188"/>
                    </a:lnTo>
                    <a:lnTo>
                      <a:pt x="158" y="186"/>
                    </a:lnTo>
                    <a:lnTo>
                      <a:pt x="159" y="184"/>
                    </a:lnTo>
                    <a:lnTo>
                      <a:pt x="160" y="182"/>
                    </a:lnTo>
                    <a:lnTo>
                      <a:pt x="161" y="180"/>
                    </a:lnTo>
                    <a:lnTo>
                      <a:pt x="159" y="181"/>
                    </a:lnTo>
                    <a:lnTo>
                      <a:pt x="157" y="183"/>
                    </a:lnTo>
                    <a:lnTo>
                      <a:pt x="156" y="184"/>
                    </a:lnTo>
                    <a:lnTo>
                      <a:pt x="154" y="185"/>
                    </a:lnTo>
                    <a:lnTo>
                      <a:pt x="155" y="183"/>
                    </a:lnTo>
                    <a:lnTo>
                      <a:pt x="156" y="181"/>
                    </a:lnTo>
                    <a:lnTo>
                      <a:pt x="154" y="182"/>
                    </a:lnTo>
                    <a:lnTo>
                      <a:pt x="152" y="183"/>
                    </a:lnTo>
                    <a:lnTo>
                      <a:pt x="154" y="181"/>
                    </a:lnTo>
                    <a:lnTo>
                      <a:pt x="155" y="179"/>
                    </a:lnTo>
                    <a:lnTo>
                      <a:pt x="155" y="176"/>
                    </a:lnTo>
                    <a:lnTo>
                      <a:pt x="156" y="174"/>
                    </a:lnTo>
                    <a:lnTo>
                      <a:pt x="155" y="175"/>
                    </a:lnTo>
                    <a:lnTo>
                      <a:pt x="152" y="177"/>
                    </a:lnTo>
                    <a:lnTo>
                      <a:pt x="150" y="179"/>
                    </a:lnTo>
                    <a:lnTo>
                      <a:pt x="149" y="180"/>
                    </a:lnTo>
                    <a:lnTo>
                      <a:pt x="150" y="177"/>
                    </a:lnTo>
                    <a:lnTo>
                      <a:pt x="151" y="175"/>
                    </a:lnTo>
                    <a:lnTo>
                      <a:pt x="149" y="176"/>
                    </a:lnTo>
                    <a:lnTo>
                      <a:pt x="147" y="179"/>
                    </a:lnTo>
                    <a:lnTo>
                      <a:pt x="148" y="176"/>
                    </a:lnTo>
                    <a:lnTo>
                      <a:pt x="149" y="174"/>
                    </a:lnTo>
                    <a:lnTo>
                      <a:pt x="150" y="171"/>
                    </a:lnTo>
                    <a:lnTo>
                      <a:pt x="151" y="170"/>
                    </a:lnTo>
                    <a:lnTo>
                      <a:pt x="150" y="171"/>
                    </a:lnTo>
                    <a:lnTo>
                      <a:pt x="148" y="172"/>
                    </a:lnTo>
                    <a:lnTo>
                      <a:pt x="146" y="173"/>
                    </a:lnTo>
                    <a:lnTo>
                      <a:pt x="145" y="174"/>
                    </a:lnTo>
                    <a:lnTo>
                      <a:pt x="146" y="172"/>
                    </a:lnTo>
                    <a:lnTo>
                      <a:pt x="147" y="170"/>
                    </a:lnTo>
                    <a:lnTo>
                      <a:pt x="145" y="172"/>
                    </a:lnTo>
                    <a:lnTo>
                      <a:pt x="143" y="173"/>
                    </a:lnTo>
                    <a:lnTo>
                      <a:pt x="144" y="171"/>
                    </a:lnTo>
                    <a:lnTo>
                      <a:pt x="145" y="169"/>
                    </a:lnTo>
                    <a:lnTo>
                      <a:pt x="143" y="170"/>
                    </a:lnTo>
                    <a:lnTo>
                      <a:pt x="142" y="171"/>
                    </a:lnTo>
                    <a:lnTo>
                      <a:pt x="143" y="169"/>
                    </a:lnTo>
                    <a:lnTo>
                      <a:pt x="144" y="167"/>
                    </a:lnTo>
                    <a:lnTo>
                      <a:pt x="145" y="165"/>
                    </a:lnTo>
                    <a:lnTo>
                      <a:pt x="146" y="163"/>
                    </a:lnTo>
                    <a:lnTo>
                      <a:pt x="144" y="164"/>
                    </a:lnTo>
                    <a:lnTo>
                      <a:pt x="142" y="166"/>
                    </a:lnTo>
                    <a:lnTo>
                      <a:pt x="141" y="167"/>
                    </a:lnTo>
                    <a:lnTo>
                      <a:pt x="139" y="168"/>
                    </a:lnTo>
                    <a:lnTo>
                      <a:pt x="140" y="166"/>
                    </a:lnTo>
                    <a:lnTo>
                      <a:pt x="141" y="164"/>
                    </a:lnTo>
                    <a:lnTo>
                      <a:pt x="139" y="165"/>
                    </a:lnTo>
                    <a:lnTo>
                      <a:pt x="138" y="166"/>
                    </a:lnTo>
                    <a:lnTo>
                      <a:pt x="139" y="164"/>
                    </a:lnTo>
                    <a:lnTo>
                      <a:pt x="140" y="162"/>
                    </a:lnTo>
                    <a:lnTo>
                      <a:pt x="138" y="164"/>
                    </a:lnTo>
                    <a:lnTo>
                      <a:pt x="135" y="165"/>
                    </a:lnTo>
                    <a:lnTo>
                      <a:pt x="137" y="163"/>
                    </a:lnTo>
                    <a:lnTo>
                      <a:pt x="138" y="160"/>
                    </a:lnTo>
                    <a:lnTo>
                      <a:pt x="135" y="162"/>
                    </a:lnTo>
                    <a:lnTo>
                      <a:pt x="134" y="163"/>
                    </a:lnTo>
                    <a:lnTo>
                      <a:pt x="135" y="160"/>
                    </a:lnTo>
                    <a:lnTo>
                      <a:pt x="137" y="158"/>
                    </a:lnTo>
                    <a:lnTo>
                      <a:pt x="138" y="157"/>
                    </a:lnTo>
                    <a:lnTo>
                      <a:pt x="140" y="156"/>
                    </a:lnTo>
                    <a:lnTo>
                      <a:pt x="141" y="155"/>
                    </a:lnTo>
                    <a:lnTo>
                      <a:pt x="141" y="154"/>
                    </a:lnTo>
                    <a:lnTo>
                      <a:pt x="142" y="152"/>
                    </a:lnTo>
                    <a:lnTo>
                      <a:pt x="142" y="152"/>
                    </a:lnTo>
                    <a:lnTo>
                      <a:pt x="142" y="152"/>
                    </a:lnTo>
                    <a:lnTo>
                      <a:pt x="140" y="153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8" y="155"/>
                    </a:lnTo>
                    <a:lnTo>
                      <a:pt x="138" y="156"/>
                    </a:lnTo>
                    <a:lnTo>
                      <a:pt x="137" y="158"/>
                    </a:lnTo>
                    <a:lnTo>
                      <a:pt x="137" y="158"/>
                    </a:lnTo>
                    <a:lnTo>
                      <a:pt x="134" y="160"/>
                    </a:lnTo>
                    <a:lnTo>
                      <a:pt x="132" y="162"/>
                    </a:lnTo>
                    <a:lnTo>
                      <a:pt x="133" y="159"/>
                    </a:lnTo>
                    <a:lnTo>
                      <a:pt x="134" y="157"/>
                    </a:lnTo>
                    <a:lnTo>
                      <a:pt x="133" y="158"/>
                    </a:lnTo>
                    <a:lnTo>
                      <a:pt x="131" y="159"/>
                    </a:lnTo>
                    <a:lnTo>
                      <a:pt x="132" y="157"/>
                    </a:lnTo>
                    <a:lnTo>
                      <a:pt x="133" y="155"/>
                    </a:lnTo>
                    <a:lnTo>
                      <a:pt x="131" y="156"/>
                    </a:lnTo>
                    <a:lnTo>
                      <a:pt x="130" y="157"/>
                    </a:lnTo>
                    <a:lnTo>
                      <a:pt x="131" y="155"/>
                    </a:lnTo>
                    <a:lnTo>
                      <a:pt x="132" y="153"/>
                    </a:lnTo>
                    <a:lnTo>
                      <a:pt x="130" y="155"/>
                    </a:lnTo>
                    <a:lnTo>
                      <a:pt x="128" y="156"/>
                    </a:lnTo>
                    <a:lnTo>
                      <a:pt x="129" y="154"/>
                    </a:lnTo>
                    <a:lnTo>
                      <a:pt x="130" y="152"/>
                    </a:lnTo>
                    <a:lnTo>
                      <a:pt x="129" y="153"/>
                    </a:lnTo>
                    <a:lnTo>
                      <a:pt x="127" y="154"/>
                    </a:lnTo>
                    <a:lnTo>
                      <a:pt x="128" y="152"/>
                    </a:lnTo>
                    <a:lnTo>
                      <a:pt x="129" y="150"/>
                    </a:lnTo>
                    <a:lnTo>
                      <a:pt x="127" y="151"/>
                    </a:lnTo>
                    <a:lnTo>
                      <a:pt x="126" y="153"/>
                    </a:lnTo>
                    <a:lnTo>
                      <a:pt x="127" y="151"/>
                    </a:lnTo>
                    <a:lnTo>
                      <a:pt x="127" y="149"/>
                    </a:lnTo>
                    <a:lnTo>
                      <a:pt x="126" y="150"/>
                    </a:lnTo>
                    <a:lnTo>
                      <a:pt x="124" y="151"/>
                    </a:lnTo>
                    <a:lnTo>
                      <a:pt x="122" y="152"/>
                    </a:lnTo>
                    <a:lnTo>
                      <a:pt x="121" y="153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1" y="151"/>
                    </a:lnTo>
                    <a:lnTo>
                      <a:pt x="120" y="152"/>
                    </a:lnTo>
                    <a:lnTo>
                      <a:pt x="120" y="150"/>
                    </a:lnTo>
                    <a:lnTo>
                      <a:pt x="121" y="148"/>
                    </a:lnTo>
                    <a:lnTo>
                      <a:pt x="120" y="149"/>
                    </a:lnTo>
                    <a:lnTo>
                      <a:pt x="117" y="150"/>
                    </a:lnTo>
                    <a:lnTo>
                      <a:pt x="118" y="148"/>
                    </a:lnTo>
                    <a:lnTo>
                      <a:pt x="120" y="146"/>
                    </a:lnTo>
                    <a:lnTo>
                      <a:pt x="117" y="147"/>
                    </a:lnTo>
                    <a:lnTo>
                      <a:pt x="116" y="148"/>
                    </a:lnTo>
                    <a:lnTo>
                      <a:pt x="117" y="147"/>
                    </a:lnTo>
                    <a:lnTo>
                      <a:pt x="118" y="145"/>
                    </a:lnTo>
                    <a:lnTo>
                      <a:pt x="116" y="146"/>
                    </a:lnTo>
                    <a:lnTo>
                      <a:pt x="114" y="147"/>
                    </a:lnTo>
                    <a:lnTo>
                      <a:pt x="115" y="145"/>
                    </a:lnTo>
                    <a:lnTo>
                      <a:pt x="116" y="142"/>
                    </a:lnTo>
                    <a:lnTo>
                      <a:pt x="118" y="141"/>
                    </a:lnTo>
                    <a:lnTo>
                      <a:pt x="121" y="140"/>
                    </a:lnTo>
                    <a:lnTo>
                      <a:pt x="122" y="138"/>
                    </a:lnTo>
                    <a:lnTo>
                      <a:pt x="123" y="136"/>
                    </a:lnTo>
                    <a:lnTo>
                      <a:pt x="124" y="134"/>
                    </a:lnTo>
                    <a:lnTo>
                      <a:pt x="126" y="133"/>
                    </a:lnTo>
                    <a:lnTo>
                      <a:pt x="127" y="131"/>
                    </a:lnTo>
                    <a:lnTo>
                      <a:pt x="128" y="129"/>
                    </a:lnTo>
                    <a:lnTo>
                      <a:pt x="130" y="128"/>
                    </a:lnTo>
                    <a:lnTo>
                      <a:pt x="131" y="126"/>
                    </a:lnTo>
                    <a:lnTo>
                      <a:pt x="132" y="125"/>
                    </a:lnTo>
                    <a:lnTo>
                      <a:pt x="132" y="124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3" y="122"/>
                    </a:lnTo>
                    <a:lnTo>
                      <a:pt x="131" y="123"/>
                    </a:lnTo>
                    <a:lnTo>
                      <a:pt x="130" y="124"/>
                    </a:lnTo>
                    <a:lnTo>
                      <a:pt x="130" y="124"/>
                    </a:lnTo>
                    <a:lnTo>
                      <a:pt x="129" y="126"/>
                    </a:lnTo>
                    <a:lnTo>
                      <a:pt x="128" y="129"/>
                    </a:lnTo>
                    <a:lnTo>
                      <a:pt x="126" y="130"/>
                    </a:lnTo>
                    <a:lnTo>
                      <a:pt x="125" y="132"/>
                    </a:lnTo>
                    <a:lnTo>
                      <a:pt x="124" y="134"/>
                    </a:lnTo>
                    <a:lnTo>
                      <a:pt x="123" y="136"/>
                    </a:lnTo>
                    <a:lnTo>
                      <a:pt x="121" y="137"/>
                    </a:lnTo>
                    <a:lnTo>
                      <a:pt x="118" y="138"/>
                    </a:lnTo>
                    <a:lnTo>
                      <a:pt x="117" y="140"/>
                    </a:lnTo>
                    <a:lnTo>
                      <a:pt x="116" y="142"/>
                    </a:lnTo>
                    <a:lnTo>
                      <a:pt x="115" y="143"/>
                    </a:lnTo>
                    <a:lnTo>
                      <a:pt x="113" y="145"/>
                    </a:lnTo>
                    <a:lnTo>
                      <a:pt x="114" y="142"/>
                    </a:lnTo>
                    <a:lnTo>
                      <a:pt x="115" y="140"/>
                    </a:lnTo>
                    <a:lnTo>
                      <a:pt x="113" y="141"/>
                    </a:lnTo>
                    <a:lnTo>
                      <a:pt x="112" y="143"/>
                    </a:lnTo>
                    <a:lnTo>
                      <a:pt x="110" y="145"/>
                    </a:lnTo>
                    <a:lnTo>
                      <a:pt x="108" y="146"/>
                    </a:lnTo>
                    <a:lnTo>
                      <a:pt x="109" y="143"/>
                    </a:lnTo>
                    <a:lnTo>
                      <a:pt x="110" y="141"/>
                    </a:lnTo>
                    <a:lnTo>
                      <a:pt x="111" y="139"/>
                    </a:lnTo>
                    <a:lnTo>
                      <a:pt x="112" y="137"/>
                    </a:lnTo>
                    <a:lnTo>
                      <a:pt x="111" y="138"/>
                    </a:lnTo>
                    <a:lnTo>
                      <a:pt x="109" y="139"/>
                    </a:lnTo>
                    <a:lnTo>
                      <a:pt x="107" y="141"/>
                    </a:lnTo>
                    <a:lnTo>
                      <a:pt x="106" y="142"/>
                    </a:lnTo>
                    <a:lnTo>
                      <a:pt x="107" y="140"/>
                    </a:lnTo>
                    <a:lnTo>
                      <a:pt x="108" y="138"/>
                    </a:lnTo>
                    <a:lnTo>
                      <a:pt x="106" y="139"/>
                    </a:lnTo>
                    <a:lnTo>
                      <a:pt x="104" y="140"/>
                    </a:lnTo>
                    <a:lnTo>
                      <a:pt x="105" y="138"/>
                    </a:lnTo>
                    <a:lnTo>
                      <a:pt x="106" y="136"/>
                    </a:lnTo>
                    <a:lnTo>
                      <a:pt x="104" y="137"/>
                    </a:lnTo>
                    <a:lnTo>
                      <a:pt x="102" y="139"/>
                    </a:lnTo>
                    <a:lnTo>
                      <a:pt x="104" y="136"/>
                    </a:lnTo>
                    <a:lnTo>
                      <a:pt x="105" y="135"/>
                    </a:lnTo>
                    <a:lnTo>
                      <a:pt x="102" y="136"/>
                    </a:lnTo>
                    <a:lnTo>
                      <a:pt x="100" y="137"/>
                    </a:lnTo>
                    <a:lnTo>
                      <a:pt x="101" y="135"/>
                    </a:lnTo>
                    <a:lnTo>
                      <a:pt x="102" y="133"/>
                    </a:lnTo>
                    <a:lnTo>
                      <a:pt x="101" y="134"/>
                    </a:lnTo>
                    <a:lnTo>
                      <a:pt x="99" y="135"/>
                    </a:lnTo>
                    <a:lnTo>
                      <a:pt x="100" y="133"/>
                    </a:lnTo>
                    <a:lnTo>
                      <a:pt x="101" y="131"/>
                    </a:lnTo>
                    <a:lnTo>
                      <a:pt x="99" y="133"/>
                    </a:lnTo>
                    <a:lnTo>
                      <a:pt x="98" y="134"/>
                    </a:lnTo>
                    <a:lnTo>
                      <a:pt x="99" y="132"/>
                    </a:lnTo>
                    <a:lnTo>
                      <a:pt x="100" y="130"/>
                    </a:lnTo>
                    <a:lnTo>
                      <a:pt x="98" y="131"/>
                    </a:lnTo>
                    <a:lnTo>
                      <a:pt x="96" y="132"/>
                    </a:lnTo>
                    <a:lnTo>
                      <a:pt x="97" y="130"/>
                    </a:lnTo>
                    <a:lnTo>
                      <a:pt x="98" y="128"/>
                    </a:lnTo>
                    <a:lnTo>
                      <a:pt x="97" y="129"/>
                    </a:lnTo>
                    <a:lnTo>
                      <a:pt x="95" y="130"/>
                    </a:lnTo>
                    <a:lnTo>
                      <a:pt x="93" y="132"/>
                    </a:lnTo>
                    <a:lnTo>
                      <a:pt x="92" y="133"/>
                    </a:lnTo>
                    <a:lnTo>
                      <a:pt x="92" y="131"/>
                    </a:lnTo>
                    <a:lnTo>
                      <a:pt x="94" y="129"/>
                    </a:lnTo>
                    <a:lnTo>
                      <a:pt x="95" y="126"/>
                    </a:lnTo>
                    <a:lnTo>
                      <a:pt x="96" y="124"/>
                    </a:lnTo>
                    <a:lnTo>
                      <a:pt x="94" y="125"/>
                    </a:lnTo>
                    <a:lnTo>
                      <a:pt x="92" y="126"/>
                    </a:lnTo>
                    <a:lnTo>
                      <a:pt x="93" y="124"/>
                    </a:lnTo>
                    <a:lnTo>
                      <a:pt x="94" y="122"/>
                    </a:lnTo>
                    <a:lnTo>
                      <a:pt x="93" y="123"/>
                    </a:lnTo>
                    <a:lnTo>
                      <a:pt x="91" y="125"/>
                    </a:lnTo>
                    <a:lnTo>
                      <a:pt x="89" y="126"/>
                    </a:lnTo>
                    <a:lnTo>
                      <a:pt x="87" y="128"/>
                    </a:lnTo>
                    <a:lnTo>
                      <a:pt x="88" y="125"/>
                    </a:lnTo>
                    <a:lnTo>
                      <a:pt x="89" y="123"/>
                    </a:lnTo>
                    <a:lnTo>
                      <a:pt x="91" y="121"/>
                    </a:lnTo>
                    <a:lnTo>
                      <a:pt x="91" y="119"/>
                    </a:lnTo>
                    <a:lnTo>
                      <a:pt x="90" y="120"/>
                    </a:lnTo>
                    <a:lnTo>
                      <a:pt x="88" y="121"/>
                    </a:lnTo>
                    <a:lnTo>
                      <a:pt x="85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7" y="120"/>
                    </a:lnTo>
                    <a:lnTo>
                      <a:pt x="84" y="121"/>
                    </a:lnTo>
                    <a:lnTo>
                      <a:pt x="82" y="122"/>
                    </a:lnTo>
                    <a:lnTo>
                      <a:pt x="83" y="120"/>
                    </a:lnTo>
                    <a:lnTo>
                      <a:pt x="84" y="118"/>
                    </a:lnTo>
                    <a:lnTo>
                      <a:pt x="83" y="119"/>
                    </a:lnTo>
                    <a:lnTo>
                      <a:pt x="81" y="120"/>
                    </a:lnTo>
                    <a:lnTo>
                      <a:pt x="82" y="118"/>
                    </a:lnTo>
                    <a:lnTo>
                      <a:pt x="83" y="116"/>
                    </a:lnTo>
                    <a:lnTo>
                      <a:pt x="81" y="118"/>
                    </a:lnTo>
                    <a:lnTo>
                      <a:pt x="80" y="119"/>
                    </a:lnTo>
                    <a:lnTo>
                      <a:pt x="81" y="117"/>
                    </a:lnTo>
                    <a:lnTo>
                      <a:pt x="82" y="115"/>
                    </a:lnTo>
                    <a:lnTo>
                      <a:pt x="83" y="114"/>
                    </a:lnTo>
                    <a:lnTo>
                      <a:pt x="85" y="112"/>
                    </a:lnTo>
                    <a:lnTo>
                      <a:pt x="85" y="112"/>
                    </a:lnTo>
                    <a:lnTo>
                      <a:pt x="87" y="109"/>
                    </a:lnTo>
                    <a:lnTo>
                      <a:pt x="88" y="108"/>
                    </a:lnTo>
                    <a:lnTo>
                      <a:pt x="88" y="108"/>
                    </a:lnTo>
                    <a:lnTo>
                      <a:pt x="87" y="108"/>
                    </a:lnTo>
                    <a:lnTo>
                      <a:pt x="85" y="109"/>
                    </a:lnTo>
                    <a:lnTo>
                      <a:pt x="84" y="109"/>
                    </a:lnTo>
                    <a:lnTo>
                      <a:pt x="84" y="110"/>
                    </a:lnTo>
                    <a:lnTo>
                      <a:pt x="83" y="113"/>
                    </a:lnTo>
                    <a:lnTo>
                      <a:pt x="82" y="115"/>
                    </a:lnTo>
                    <a:lnTo>
                      <a:pt x="80" y="116"/>
                    </a:lnTo>
                    <a:lnTo>
                      <a:pt x="78" y="117"/>
                    </a:lnTo>
                    <a:lnTo>
                      <a:pt x="76" y="118"/>
                    </a:lnTo>
                    <a:lnTo>
                      <a:pt x="75" y="119"/>
                    </a:lnTo>
                    <a:lnTo>
                      <a:pt x="76" y="118"/>
                    </a:lnTo>
                    <a:lnTo>
                      <a:pt x="77" y="116"/>
                    </a:lnTo>
                    <a:lnTo>
                      <a:pt x="75" y="117"/>
                    </a:lnTo>
                    <a:lnTo>
                      <a:pt x="74" y="118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7" y="112"/>
                    </a:lnTo>
                    <a:lnTo>
                      <a:pt x="78" y="109"/>
                    </a:lnTo>
                    <a:lnTo>
                      <a:pt x="76" y="110"/>
                    </a:lnTo>
                    <a:lnTo>
                      <a:pt x="74" y="112"/>
                    </a:lnTo>
                    <a:lnTo>
                      <a:pt x="72" y="114"/>
                    </a:lnTo>
                    <a:lnTo>
                      <a:pt x="71" y="115"/>
                    </a:lnTo>
                    <a:lnTo>
                      <a:pt x="72" y="113"/>
                    </a:lnTo>
                    <a:lnTo>
                      <a:pt x="73" y="110"/>
                    </a:lnTo>
                    <a:lnTo>
                      <a:pt x="71" y="112"/>
                    </a:lnTo>
                    <a:lnTo>
                      <a:pt x="68" y="113"/>
                    </a:lnTo>
                    <a:lnTo>
                      <a:pt x="70" y="110"/>
                    </a:lnTo>
                    <a:lnTo>
                      <a:pt x="71" y="108"/>
                    </a:lnTo>
                    <a:lnTo>
                      <a:pt x="70" y="109"/>
                    </a:lnTo>
                    <a:lnTo>
                      <a:pt x="67" y="110"/>
                    </a:lnTo>
                    <a:lnTo>
                      <a:pt x="68" y="108"/>
                    </a:lnTo>
                    <a:lnTo>
                      <a:pt x="70" y="106"/>
                    </a:lnTo>
                    <a:lnTo>
                      <a:pt x="67" y="108"/>
                    </a:lnTo>
                    <a:lnTo>
                      <a:pt x="66" y="109"/>
                    </a:lnTo>
                    <a:lnTo>
                      <a:pt x="67" y="107"/>
                    </a:lnTo>
                    <a:lnTo>
                      <a:pt x="68" y="105"/>
                    </a:lnTo>
                    <a:lnTo>
                      <a:pt x="66" y="106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6" y="103"/>
                    </a:lnTo>
                    <a:lnTo>
                      <a:pt x="65" y="104"/>
                    </a:lnTo>
                    <a:lnTo>
                      <a:pt x="63" y="106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63" y="102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60" y="102"/>
                    </a:lnTo>
                    <a:lnTo>
                      <a:pt x="58" y="104"/>
                    </a:lnTo>
                    <a:lnTo>
                      <a:pt x="57" y="105"/>
                    </a:lnTo>
                    <a:lnTo>
                      <a:pt x="58" y="103"/>
                    </a:lnTo>
                    <a:lnTo>
                      <a:pt x="59" y="101"/>
                    </a:lnTo>
                    <a:lnTo>
                      <a:pt x="60" y="99"/>
                    </a:lnTo>
                    <a:lnTo>
                      <a:pt x="61" y="97"/>
                    </a:lnTo>
                    <a:lnTo>
                      <a:pt x="59" y="98"/>
                    </a:lnTo>
                    <a:lnTo>
                      <a:pt x="58" y="99"/>
                    </a:lnTo>
                    <a:lnTo>
                      <a:pt x="59" y="97"/>
                    </a:lnTo>
                    <a:lnTo>
                      <a:pt x="60" y="95"/>
                    </a:lnTo>
                    <a:lnTo>
                      <a:pt x="58" y="96"/>
                    </a:lnTo>
                    <a:lnTo>
                      <a:pt x="56" y="97"/>
                    </a:lnTo>
                    <a:lnTo>
                      <a:pt x="54" y="99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5" y="96"/>
                    </a:lnTo>
                    <a:lnTo>
                      <a:pt x="52" y="97"/>
                    </a:lnTo>
                    <a:lnTo>
                      <a:pt x="51" y="98"/>
                    </a:lnTo>
                    <a:lnTo>
                      <a:pt x="52" y="96"/>
                    </a:lnTo>
                    <a:lnTo>
                      <a:pt x="54" y="93"/>
                    </a:lnTo>
                    <a:lnTo>
                      <a:pt x="51" y="95"/>
                    </a:lnTo>
                    <a:lnTo>
                      <a:pt x="49" y="96"/>
                    </a:lnTo>
                    <a:lnTo>
                      <a:pt x="50" y="93"/>
                    </a:lnTo>
                    <a:lnTo>
                      <a:pt x="51" y="91"/>
                    </a:lnTo>
                    <a:lnTo>
                      <a:pt x="49" y="93"/>
                    </a:lnTo>
                    <a:lnTo>
                      <a:pt x="48" y="95"/>
                    </a:lnTo>
                    <a:lnTo>
                      <a:pt x="49" y="92"/>
                    </a:lnTo>
                    <a:lnTo>
                      <a:pt x="50" y="90"/>
                    </a:lnTo>
                    <a:lnTo>
                      <a:pt x="48" y="91"/>
                    </a:lnTo>
                    <a:lnTo>
                      <a:pt x="47" y="92"/>
                    </a:lnTo>
                    <a:lnTo>
                      <a:pt x="48" y="90"/>
                    </a:lnTo>
                    <a:lnTo>
                      <a:pt x="49" y="88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6" y="88"/>
                    </a:lnTo>
                    <a:lnTo>
                      <a:pt x="47" y="87"/>
                    </a:lnTo>
                    <a:lnTo>
                      <a:pt x="46" y="88"/>
                    </a:lnTo>
                    <a:lnTo>
                      <a:pt x="44" y="89"/>
                    </a:lnTo>
                    <a:lnTo>
                      <a:pt x="42" y="90"/>
                    </a:lnTo>
                    <a:lnTo>
                      <a:pt x="40" y="91"/>
                    </a:lnTo>
                    <a:lnTo>
                      <a:pt x="42" y="89"/>
                    </a:lnTo>
                    <a:lnTo>
                      <a:pt x="43" y="87"/>
                    </a:lnTo>
                    <a:lnTo>
                      <a:pt x="41" y="88"/>
                    </a:lnTo>
                    <a:lnTo>
                      <a:pt x="39" y="90"/>
                    </a:lnTo>
                    <a:lnTo>
                      <a:pt x="40" y="88"/>
                    </a:lnTo>
                    <a:lnTo>
                      <a:pt x="41" y="86"/>
                    </a:lnTo>
                    <a:lnTo>
                      <a:pt x="42" y="84"/>
                    </a:lnTo>
                    <a:lnTo>
                      <a:pt x="43" y="82"/>
                    </a:lnTo>
                    <a:lnTo>
                      <a:pt x="41" y="83"/>
                    </a:lnTo>
                    <a:lnTo>
                      <a:pt x="40" y="84"/>
                    </a:lnTo>
                    <a:lnTo>
                      <a:pt x="41" y="82"/>
                    </a:lnTo>
                    <a:lnTo>
                      <a:pt x="42" y="80"/>
                    </a:lnTo>
                    <a:lnTo>
                      <a:pt x="40" y="81"/>
                    </a:lnTo>
                    <a:lnTo>
                      <a:pt x="39" y="82"/>
                    </a:lnTo>
                    <a:lnTo>
                      <a:pt x="37" y="84"/>
                    </a:lnTo>
                    <a:lnTo>
                      <a:pt x="34" y="85"/>
                    </a:lnTo>
                    <a:lnTo>
                      <a:pt x="35" y="83"/>
                    </a:lnTo>
                    <a:lnTo>
                      <a:pt x="37" y="81"/>
                    </a:lnTo>
                    <a:lnTo>
                      <a:pt x="38" y="79"/>
                    </a:lnTo>
                    <a:lnTo>
                      <a:pt x="39" y="76"/>
                    </a:lnTo>
                    <a:lnTo>
                      <a:pt x="40" y="74"/>
                    </a:lnTo>
                    <a:lnTo>
                      <a:pt x="41" y="72"/>
                    </a:lnTo>
                    <a:lnTo>
                      <a:pt x="41" y="72"/>
                    </a:lnTo>
                    <a:lnTo>
                      <a:pt x="40" y="73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5"/>
                    </a:lnTo>
                    <a:lnTo>
                      <a:pt x="37" y="76"/>
                    </a:lnTo>
                    <a:lnTo>
                      <a:pt x="35" y="78"/>
                    </a:lnTo>
                    <a:lnTo>
                      <a:pt x="35" y="79"/>
                    </a:lnTo>
                    <a:lnTo>
                      <a:pt x="33" y="80"/>
                    </a:lnTo>
                    <a:lnTo>
                      <a:pt x="32" y="81"/>
                    </a:lnTo>
                    <a:lnTo>
                      <a:pt x="33" y="79"/>
                    </a:lnTo>
                    <a:lnTo>
                      <a:pt x="34" y="76"/>
                    </a:lnTo>
                    <a:lnTo>
                      <a:pt x="32" y="79"/>
                    </a:lnTo>
                    <a:lnTo>
                      <a:pt x="30" y="80"/>
                    </a:lnTo>
                    <a:lnTo>
                      <a:pt x="31" y="78"/>
                    </a:lnTo>
                    <a:lnTo>
                      <a:pt x="32" y="75"/>
                    </a:lnTo>
                    <a:lnTo>
                      <a:pt x="31" y="76"/>
                    </a:lnTo>
                    <a:lnTo>
                      <a:pt x="29" y="78"/>
                    </a:lnTo>
                    <a:lnTo>
                      <a:pt x="30" y="75"/>
                    </a:lnTo>
                    <a:lnTo>
                      <a:pt x="31" y="73"/>
                    </a:lnTo>
                    <a:lnTo>
                      <a:pt x="29" y="74"/>
                    </a:lnTo>
                    <a:lnTo>
                      <a:pt x="28" y="75"/>
                    </a:lnTo>
                    <a:lnTo>
                      <a:pt x="29" y="73"/>
                    </a:lnTo>
                    <a:lnTo>
                      <a:pt x="30" y="72"/>
                    </a:lnTo>
                    <a:lnTo>
                      <a:pt x="28" y="73"/>
                    </a:lnTo>
                    <a:lnTo>
                      <a:pt x="26" y="74"/>
                    </a:lnTo>
                    <a:lnTo>
                      <a:pt x="27" y="72"/>
                    </a:lnTo>
                    <a:lnTo>
                      <a:pt x="28" y="70"/>
                    </a:lnTo>
                    <a:lnTo>
                      <a:pt x="27" y="71"/>
                    </a:lnTo>
                    <a:lnTo>
                      <a:pt x="25" y="72"/>
                    </a:lnTo>
                    <a:lnTo>
                      <a:pt x="26" y="70"/>
                    </a:lnTo>
                    <a:lnTo>
                      <a:pt x="27" y="68"/>
                    </a:lnTo>
                    <a:lnTo>
                      <a:pt x="25" y="69"/>
                    </a:lnTo>
                    <a:lnTo>
                      <a:pt x="24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4" y="68"/>
                    </a:lnTo>
                    <a:lnTo>
                      <a:pt x="22" y="69"/>
                    </a:lnTo>
                    <a:lnTo>
                      <a:pt x="23" y="67"/>
                    </a:lnTo>
                    <a:lnTo>
                      <a:pt x="24" y="65"/>
                    </a:lnTo>
                    <a:lnTo>
                      <a:pt x="23" y="66"/>
                    </a:lnTo>
                    <a:lnTo>
                      <a:pt x="21" y="67"/>
                    </a:lnTo>
                    <a:lnTo>
                      <a:pt x="22" y="65"/>
                    </a:lnTo>
                    <a:lnTo>
                      <a:pt x="23" y="63"/>
                    </a:lnTo>
                    <a:lnTo>
                      <a:pt x="21" y="65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2" y="62"/>
                    </a:lnTo>
                    <a:lnTo>
                      <a:pt x="23" y="60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6" y="56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5" y="56"/>
                    </a:lnTo>
                    <a:lnTo>
                      <a:pt x="24" y="56"/>
                    </a:lnTo>
                    <a:lnTo>
                      <a:pt x="24" y="57"/>
                    </a:lnTo>
                    <a:lnTo>
                      <a:pt x="23" y="59"/>
                    </a:lnTo>
                    <a:lnTo>
                      <a:pt x="22" y="62"/>
                    </a:lnTo>
                    <a:lnTo>
                      <a:pt x="19" y="63"/>
                    </a:lnTo>
                    <a:lnTo>
                      <a:pt x="17" y="64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5" y="60"/>
                    </a:lnTo>
                    <a:lnTo>
                      <a:pt x="16" y="58"/>
                    </a:lnTo>
                    <a:lnTo>
                      <a:pt x="17" y="56"/>
                    </a:lnTo>
                    <a:lnTo>
                      <a:pt x="15" y="57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11" y="58"/>
                    </a:lnTo>
                    <a:lnTo>
                      <a:pt x="12" y="56"/>
                    </a:lnTo>
                    <a:lnTo>
                      <a:pt x="10" y="58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9" y="56"/>
                    </a:lnTo>
                    <a:lnTo>
                      <a:pt x="7" y="57"/>
                    </a:lnTo>
                    <a:lnTo>
                      <a:pt x="8" y="55"/>
                    </a:lnTo>
                    <a:lnTo>
                      <a:pt x="9" y="53"/>
                    </a:lnTo>
                    <a:lnTo>
                      <a:pt x="8" y="54"/>
                    </a:lnTo>
                    <a:lnTo>
                      <a:pt x="6" y="56"/>
                    </a:lnTo>
                    <a:lnTo>
                      <a:pt x="4" y="57"/>
                    </a:lnTo>
                    <a:lnTo>
                      <a:pt x="1" y="58"/>
                    </a:lnTo>
                    <a:lnTo>
                      <a:pt x="2" y="56"/>
                    </a:lnTo>
                    <a:lnTo>
                      <a:pt x="5" y="54"/>
                    </a:lnTo>
                    <a:lnTo>
                      <a:pt x="2" y="55"/>
                    </a:lnTo>
                    <a:lnTo>
                      <a:pt x="0" y="56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5" y="51"/>
                    </a:lnTo>
                    <a:lnTo>
                      <a:pt x="7" y="50"/>
                    </a:lnTo>
                    <a:lnTo>
                      <a:pt x="8" y="48"/>
                    </a:lnTo>
                    <a:lnTo>
                      <a:pt x="9" y="46"/>
                    </a:lnTo>
                    <a:lnTo>
                      <a:pt x="10" y="45"/>
                    </a:lnTo>
                    <a:lnTo>
                      <a:pt x="12" y="43"/>
                    </a:lnTo>
                    <a:lnTo>
                      <a:pt x="13" y="41"/>
                    </a:lnTo>
                    <a:lnTo>
                      <a:pt x="14" y="39"/>
                    </a:lnTo>
                    <a:lnTo>
                      <a:pt x="16" y="37"/>
                    </a:lnTo>
                    <a:lnTo>
                      <a:pt x="17" y="36"/>
                    </a:lnTo>
                    <a:lnTo>
                      <a:pt x="19" y="35"/>
                    </a:lnTo>
                    <a:lnTo>
                      <a:pt x="22" y="34"/>
                    </a:lnTo>
                    <a:lnTo>
                      <a:pt x="23" y="32"/>
                    </a:lnTo>
                    <a:lnTo>
                      <a:pt x="24" y="30"/>
                    </a:lnTo>
                    <a:lnTo>
                      <a:pt x="22" y="31"/>
                    </a:lnTo>
                    <a:lnTo>
                      <a:pt x="19" y="32"/>
                    </a:lnTo>
                    <a:lnTo>
                      <a:pt x="21" y="31"/>
                    </a:lnTo>
                    <a:lnTo>
                      <a:pt x="22" y="29"/>
                    </a:lnTo>
                    <a:lnTo>
                      <a:pt x="21" y="30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15" y="33"/>
                    </a:lnTo>
                    <a:lnTo>
                      <a:pt x="13" y="34"/>
                    </a:lnTo>
                    <a:lnTo>
                      <a:pt x="11" y="35"/>
                    </a:lnTo>
                    <a:lnTo>
                      <a:pt x="10" y="37"/>
                    </a:lnTo>
                    <a:lnTo>
                      <a:pt x="9" y="39"/>
                    </a:lnTo>
                    <a:lnTo>
                      <a:pt x="2" y="45"/>
                    </a:lnTo>
                    <a:lnTo>
                      <a:pt x="4" y="42"/>
                    </a:lnTo>
                    <a:lnTo>
                      <a:pt x="5" y="40"/>
                    </a:lnTo>
                    <a:lnTo>
                      <a:pt x="6" y="38"/>
                    </a:lnTo>
                    <a:lnTo>
                      <a:pt x="7" y="36"/>
                    </a:lnTo>
                    <a:lnTo>
                      <a:pt x="8" y="35"/>
                    </a:lnTo>
                    <a:lnTo>
                      <a:pt x="10" y="34"/>
                    </a:lnTo>
                    <a:lnTo>
                      <a:pt x="13" y="32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18" y="28"/>
                    </a:lnTo>
                    <a:lnTo>
                      <a:pt x="21" y="26"/>
                    </a:lnTo>
                    <a:lnTo>
                      <a:pt x="22" y="24"/>
                    </a:lnTo>
                    <a:lnTo>
                      <a:pt x="23" y="22"/>
                    </a:lnTo>
                    <a:lnTo>
                      <a:pt x="25" y="21"/>
                    </a:lnTo>
                    <a:lnTo>
                      <a:pt x="26" y="20"/>
                    </a:lnTo>
                    <a:lnTo>
                      <a:pt x="25" y="22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7" y="23"/>
                    </a:lnTo>
                    <a:lnTo>
                      <a:pt x="26" y="25"/>
                    </a:lnTo>
                    <a:lnTo>
                      <a:pt x="28" y="24"/>
                    </a:lnTo>
                    <a:lnTo>
                      <a:pt x="29" y="23"/>
                    </a:lnTo>
                    <a:lnTo>
                      <a:pt x="28" y="25"/>
                    </a:lnTo>
                    <a:lnTo>
                      <a:pt x="27" y="28"/>
                    </a:lnTo>
                    <a:lnTo>
                      <a:pt x="25" y="32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0" name="Freeform 802">
                <a:extLst>
                  <a:ext uri="{FF2B5EF4-FFF2-40B4-BE49-F238E27FC236}">
                    <a16:creationId xmlns:a16="http://schemas.microsoft.com/office/drawing/2014/main" id="{1276338F-7798-F1AF-530D-C79320671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5" y="2757"/>
                <a:ext cx="2" cy="2"/>
              </a:xfrm>
              <a:custGeom>
                <a:avLst/>
                <a:gdLst>
                  <a:gd name="T0" fmla="*/ 14 w 31"/>
                  <a:gd name="T1" fmla="*/ 6 h 25"/>
                  <a:gd name="T2" fmla="*/ 18 w 31"/>
                  <a:gd name="T3" fmla="*/ 4 h 25"/>
                  <a:gd name="T4" fmla="*/ 16 w 31"/>
                  <a:gd name="T5" fmla="*/ 8 h 25"/>
                  <a:gd name="T6" fmla="*/ 19 w 31"/>
                  <a:gd name="T7" fmla="*/ 6 h 25"/>
                  <a:gd name="T8" fmla="*/ 17 w 31"/>
                  <a:gd name="T9" fmla="*/ 9 h 25"/>
                  <a:gd name="T10" fmla="*/ 20 w 31"/>
                  <a:gd name="T11" fmla="*/ 7 h 25"/>
                  <a:gd name="T12" fmla="*/ 22 w 31"/>
                  <a:gd name="T13" fmla="*/ 3 h 25"/>
                  <a:gd name="T14" fmla="*/ 26 w 31"/>
                  <a:gd name="T15" fmla="*/ 1 h 25"/>
                  <a:gd name="T16" fmla="*/ 24 w 31"/>
                  <a:gd name="T17" fmla="*/ 5 h 25"/>
                  <a:gd name="T18" fmla="*/ 28 w 31"/>
                  <a:gd name="T19" fmla="*/ 3 h 25"/>
                  <a:gd name="T20" fmla="*/ 31 w 31"/>
                  <a:gd name="T21" fmla="*/ 0 h 25"/>
                  <a:gd name="T22" fmla="*/ 30 w 31"/>
                  <a:gd name="T23" fmla="*/ 2 h 25"/>
                  <a:gd name="T24" fmla="*/ 29 w 31"/>
                  <a:gd name="T25" fmla="*/ 4 h 25"/>
                  <a:gd name="T26" fmla="*/ 25 w 31"/>
                  <a:gd name="T27" fmla="*/ 7 h 25"/>
                  <a:gd name="T28" fmla="*/ 23 w 31"/>
                  <a:gd name="T29" fmla="*/ 10 h 25"/>
                  <a:gd name="T30" fmla="*/ 13 w 31"/>
                  <a:gd name="T31" fmla="*/ 18 h 25"/>
                  <a:gd name="T32" fmla="*/ 8 w 31"/>
                  <a:gd name="T33" fmla="*/ 21 h 25"/>
                  <a:gd name="T34" fmla="*/ 9 w 31"/>
                  <a:gd name="T35" fmla="*/ 19 h 25"/>
                  <a:gd name="T36" fmla="*/ 12 w 31"/>
                  <a:gd name="T37" fmla="*/ 17 h 25"/>
                  <a:gd name="T38" fmla="*/ 15 w 31"/>
                  <a:gd name="T39" fmla="*/ 13 h 25"/>
                  <a:gd name="T40" fmla="*/ 17 w 31"/>
                  <a:gd name="T41" fmla="*/ 9 h 25"/>
                  <a:gd name="T42" fmla="*/ 14 w 31"/>
                  <a:gd name="T43" fmla="*/ 12 h 25"/>
                  <a:gd name="T44" fmla="*/ 16 w 31"/>
                  <a:gd name="T45" fmla="*/ 8 h 25"/>
                  <a:gd name="T46" fmla="*/ 12 w 31"/>
                  <a:gd name="T47" fmla="*/ 10 h 25"/>
                  <a:gd name="T48" fmla="*/ 6 w 31"/>
                  <a:gd name="T49" fmla="*/ 21 h 25"/>
                  <a:gd name="T50" fmla="*/ 5 w 31"/>
                  <a:gd name="T51" fmla="*/ 23 h 25"/>
                  <a:gd name="T52" fmla="*/ 2 w 31"/>
                  <a:gd name="T53" fmla="*/ 25 h 25"/>
                  <a:gd name="T54" fmla="*/ 3 w 31"/>
                  <a:gd name="T55" fmla="*/ 23 h 25"/>
                  <a:gd name="T56" fmla="*/ 0 w 31"/>
                  <a:gd name="T57" fmla="*/ 24 h 25"/>
                  <a:gd name="T58" fmla="*/ 2 w 31"/>
                  <a:gd name="T59" fmla="*/ 20 h 25"/>
                  <a:gd name="T60" fmla="*/ 6 w 31"/>
                  <a:gd name="T61" fmla="*/ 17 h 25"/>
                  <a:gd name="T62" fmla="*/ 8 w 31"/>
                  <a:gd name="T63" fmla="*/ 12 h 25"/>
                  <a:gd name="T64" fmla="*/ 4 w 31"/>
                  <a:gd name="T65" fmla="*/ 16 h 25"/>
                  <a:gd name="T66" fmla="*/ 7 w 31"/>
                  <a:gd name="T67" fmla="*/ 11 h 25"/>
                  <a:gd name="T68" fmla="*/ 11 w 31"/>
                  <a:gd name="T69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25">
                    <a:moveTo>
                      <a:pt x="11" y="9"/>
                    </a:moveTo>
                    <a:lnTo>
                      <a:pt x="14" y="6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9" y="6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9" y="8"/>
                    </a:lnTo>
                    <a:lnTo>
                      <a:pt x="20" y="7"/>
                    </a:lnTo>
                    <a:lnTo>
                      <a:pt x="21" y="5"/>
                    </a:lnTo>
                    <a:lnTo>
                      <a:pt x="22" y="3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5" y="4"/>
                    </a:lnTo>
                    <a:lnTo>
                      <a:pt x="28" y="3"/>
                    </a:lnTo>
                    <a:lnTo>
                      <a:pt x="30" y="1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29" y="4"/>
                    </a:lnTo>
                    <a:lnTo>
                      <a:pt x="28" y="5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10"/>
                    </a:lnTo>
                    <a:lnTo>
                      <a:pt x="20" y="13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8" y="21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3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7" y="15"/>
                    </a:lnTo>
                    <a:lnTo>
                      <a:pt x="8" y="12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1" name="Freeform 803">
                <a:extLst>
                  <a:ext uri="{FF2B5EF4-FFF2-40B4-BE49-F238E27FC236}">
                    <a16:creationId xmlns:a16="http://schemas.microsoft.com/office/drawing/2014/main" id="{AD979C19-02B8-6C94-3772-39216EA0F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72"/>
                <a:ext cx="1" cy="1"/>
              </a:xfrm>
              <a:custGeom>
                <a:avLst/>
                <a:gdLst>
                  <a:gd name="T0" fmla="*/ 0 w 18"/>
                  <a:gd name="T1" fmla="*/ 19 h 21"/>
                  <a:gd name="T2" fmla="*/ 1 w 18"/>
                  <a:gd name="T3" fmla="*/ 17 h 21"/>
                  <a:gd name="T4" fmla="*/ 2 w 18"/>
                  <a:gd name="T5" fmla="*/ 15 h 21"/>
                  <a:gd name="T6" fmla="*/ 4 w 18"/>
                  <a:gd name="T7" fmla="*/ 14 h 21"/>
                  <a:gd name="T8" fmla="*/ 5 w 18"/>
                  <a:gd name="T9" fmla="*/ 12 h 21"/>
                  <a:gd name="T10" fmla="*/ 7 w 18"/>
                  <a:gd name="T11" fmla="*/ 11 h 21"/>
                  <a:gd name="T12" fmla="*/ 8 w 18"/>
                  <a:gd name="T13" fmla="*/ 10 h 21"/>
                  <a:gd name="T14" fmla="*/ 11 w 18"/>
                  <a:gd name="T15" fmla="*/ 9 h 21"/>
                  <a:gd name="T16" fmla="*/ 13 w 18"/>
                  <a:gd name="T17" fmla="*/ 8 h 21"/>
                  <a:gd name="T18" fmla="*/ 14 w 18"/>
                  <a:gd name="T19" fmla="*/ 5 h 21"/>
                  <a:gd name="T20" fmla="*/ 14 w 18"/>
                  <a:gd name="T21" fmla="*/ 3 h 21"/>
                  <a:gd name="T22" fmla="*/ 16 w 18"/>
                  <a:gd name="T23" fmla="*/ 1 h 21"/>
                  <a:gd name="T24" fmla="*/ 18 w 18"/>
                  <a:gd name="T25" fmla="*/ 0 h 21"/>
                  <a:gd name="T26" fmla="*/ 17 w 18"/>
                  <a:gd name="T27" fmla="*/ 1 h 21"/>
                  <a:gd name="T28" fmla="*/ 17 w 18"/>
                  <a:gd name="T29" fmla="*/ 2 h 21"/>
                  <a:gd name="T30" fmla="*/ 16 w 18"/>
                  <a:gd name="T31" fmla="*/ 3 h 21"/>
                  <a:gd name="T32" fmla="*/ 16 w 18"/>
                  <a:gd name="T33" fmla="*/ 4 h 21"/>
                  <a:gd name="T34" fmla="*/ 14 w 18"/>
                  <a:gd name="T35" fmla="*/ 5 h 21"/>
                  <a:gd name="T36" fmla="*/ 13 w 18"/>
                  <a:gd name="T37" fmla="*/ 8 h 21"/>
                  <a:gd name="T38" fmla="*/ 12 w 18"/>
                  <a:gd name="T39" fmla="*/ 10 h 21"/>
                  <a:gd name="T40" fmla="*/ 11 w 18"/>
                  <a:gd name="T41" fmla="*/ 12 h 21"/>
                  <a:gd name="T42" fmla="*/ 9 w 18"/>
                  <a:gd name="T43" fmla="*/ 14 h 21"/>
                  <a:gd name="T44" fmla="*/ 8 w 18"/>
                  <a:gd name="T45" fmla="*/ 16 h 21"/>
                  <a:gd name="T46" fmla="*/ 6 w 18"/>
                  <a:gd name="T47" fmla="*/ 17 h 21"/>
                  <a:gd name="T48" fmla="*/ 5 w 18"/>
                  <a:gd name="T49" fmla="*/ 18 h 21"/>
                  <a:gd name="T50" fmla="*/ 3 w 18"/>
                  <a:gd name="T51" fmla="*/ 20 h 21"/>
                  <a:gd name="T52" fmla="*/ 2 w 18"/>
                  <a:gd name="T53" fmla="*/ 21 h 21"/>
                  <a:gd name="T54" fmla="*/ 2 w 18"/>
                  <a:gd name="T55" fmla="*/ 19 h 21"/>
                  <a:gd name="T56" fmla="*/ 3 w 18"/>
                  <a:gd name="T57" fmla="*/ 17 h 21"/>
                  <a:gd name="T58" fmla="*/ 2 w 18"/>
                  <a:gd name="T59" fmla="*/ 18 h 21"/>
                  <a:gd name="T60" fmla="*/ 0 w 18"/>
                  <a:gd name="T6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19"/>
                    </a:moveTo>
                    <a:lnTo>
                      <a:pt x="1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8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4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2" name="Freeform 804">
                <a:extLst>
                  <a:ext uri="{FF2B5EF4-FFF2-40B4-BE49-F238E27FC236}">
                    <a16:creationId xmlns:a16="http://schemas.microsoft.com/office/drawing/2014/main" id="{8D319ADE-1DF8-E712-CAED-0C139C6EB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0" y="2763"/>
                <a:ext cx="1" cy="1"/>
              </a:xfrm>
              <a:custGeom>
                <a:avLst/>
                <a:gdLst>
                  <a:gd name="T0" fmla="*/ 0 w 21"/>
                  <a:gd name="T1" fmla="*/ 22 h 22"/>
                  <a:gd name="T2" fmla="*/ 1 w 21"/>
                  <a:gd name="T3" fmla="*/ 20 h 22"/>
                  <a:gd name="T4" fmla="*/ 2 w 21"/>
                  <a:gd name="T5" fmla="*/ 18 h 22"/>
                  <a:gd name="T6" fmla="*/ 3 w 21"/>
                  <a:gd name="T7" fmla="*/ 17 h 22"/>
                  <a:gd name="T8" fmla="*/ 5 w 21"/>
                  <a:gd name="T9" fmla="*/ 14 h 22"/>
                  <a:gd name="T10" fmla="*/ 6 w 21"/>
                  <a:gd name="T11" fmla="*/ 12 h 22"/>
                  <a:gd name="T12" fmla="*/ 7 w 21"/>
                  <a:gd name="T13" fmla="*/ 11 h 22"/>
                  <a:gd name="T14" fmla="*/ 9 w 21"/>
                  <a:gd name="T15" fmla="*/ 9 h 22"/>
                  <a:gd name="T16" fmla="*/ 10 w 21"/>
                  <a:gd name="T17" fmla="*/ 8 h 22"/>
                  <a:gd name="T18" fmla="*/ 12 w 21"/>
                  <a:gd name="T19" fmla="*/ 7 h 22"/>
                  <a:gd name="T20" fmla="*/ 14 w 21"/>
                  <a:gd name="T21" fmla="*/ 6 h 22"/>
                  <a:gd name="T22" fmla="*/ 16 w 21"/>
                  <a:gd name="T23" fmla="*/ 4 h 22"/>
                  <a:gd name="T24" fmla="*/ 17 w 21"/>
                  <a:gd name="T25" fmla="*/ 2 h 22"/>
                  <a:gd name="T26" fmla="*/ 19 w 21"/>
                  <a:gd name="T27" fmla="*/ 1 h 22"/>
                  <a:gd name="T28" fmla="*/ 20 w 21"/>
                  <a:gd name="T29" fmla="*/ 0 h 22"/>
                  <a:gd name="T30" fmla="*/ 19 w 21"/>
                  <a:gd name="T31" fmla="*/ 2 h 22"/>
                  <a:gd name="T32" fmla="*/ 18 w 21"/>
                  <a:gd name="T33" fmla="*/ 3 h 22"/>
                  <a:gd name="T34" fmla="*/ 20 w 21"/>
                  <a:gd name="T35" fmla="*/ 2 h 22"/>
                  <a:gd name="T36" fmla="*/ 21 w 21"/>
                  <a:gd name="T37" fmla="*/ 1 h 22"/>
                  <a:gd name="T38" fmla="*/ 20 w 21"/>
                  <a:gd name="T39" fmla="*/ 3 h 22"/>
                  <a:gd name="T40" fmla="*/ 19 w 21"/>
                  <a:gd name="T41" fmla="*/ 5 h 22"/>
                  <a:gd name="T42" fmla="*/ 19 w 21"/>
                  <a:gd name="T43" fmla="*/ 6 h 22"/>
                  <a:gd name="T44" fmla="*/ 18 w 21"/>
                  <a:gd name="T45" fmla="*/ 6 h 22"/>
                  <a:gd name="T46" fmla="*/ 17 w 21"/>
                  <a:gd name="T47" fmla="*/ 7 h 22"/>
                  <a:gd name="T48" fmla="*/ 16 w 21"/>
                  <a:gd name="T49" fmla="*/ 7 h 22"/>
                  <a:gd name="T50" fmla="*/ 17 w 21"/>
                  <a:gd name="T51" fmla="*/ 5 h 22"/>
                  <a:gd name="T52" fmla="*/ 18 w 21"/>
                  <a:gd name="T53" fmla="*/ 3 h 22"/>
                  <a:gd name="T54" fmla="*/ 16 w 21"/>
                  <a:gd name="T55" fmla="*/ 5 h 22"/>
                  <a:gd name="T56" fmla="*/ 14 w 21"/>
                  <a:gd name="T57" fmla="*/ 6 h 22"/>
                  <a:gd name="T58" fmla="*/ 13 w 21"/>
                  <a:gd name="T59" fmla="*/ 8 h 22"/>
                  <a:gd name="T60" fmla="*/ 12 w 21"/>
                  <a:gd name="T61" fmla="*/ 10 h 22"/>
                  <a:gd name="T62" fmla="*/ 10 w 21"/>
                  <a:gd name="T63" fmla="*/ 11 h 22"/>
                  <a:gd name="T64" fmla="*/ 8 w 21"/>
                  <a:gd name="T65" fmla="*/ 12 h 22"/>
                  <a:gd name="T66" fmla="*/ 7 w 21"/>
                  <a:gd name="T67" fmla="*/ 14 h 22"/>
                  <a:gd name="T68" fmla="*/ 6 w 21"/>
                  <a:gd name="T69" fmla="*/ 17 h 22"/>
                  <a:gd name="T70" fmla="*/ 5 w 21"/>
                  <a:gd name="T71" fmla="*/ 18 h 22"/>
                  <a:gd name="T72" fmla="*/ 3 w 21"/>
                  <a:gd name="T73" fmla="*/ 19 h 22"/>
                  <a:gd name="T74" fmla="*/ 0 w 21"/>
                  <a:gd name="T7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" h="22">
                    <a:moveTo>
                      <a:pt x="0" y="22"/>
                    </a:moveTo>
                    <a:lnTo>
                      <a:pt x="1" y="20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19" y="2"/>
                    </a:lnTo>
                    <a:lnTo>
                      <a:pt x="18" y="3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4" y="6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3" name="Freeform 805">
                <a:extLst>
                  <a:ext uri="{FF2B5EF4-FFF2-40B4-BE49-F238E27FC236}">
                    <a16:creationId xmlns:a16="http://schemas.microsoft.com/office/drawing/2014/main" id="{39BDB649-07B0-01CE-1FB7-1009405D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67"/>
                <a:ext cx="1" cy="1"/>
              </a:xfrm>
              <a:custGeom>
                <a:avLst/>
                <a:gdLst>
                  <a:gd name="T0" fmla="*/ 4 w 17"/>
                  <a:gd name="T1" fmla="*/ 11 h 21"/>
                  <a:gd name="T2" fmla="*/ 7 w 17"/>
                  <a:gd name="T3" fmla="*/ 10 h 21"/>
                  <a:gd name="T4" fmla="*/ 8 w 17"/>
                  <a:gd name="T5" fmla="*/ 8 h 21"/>
                  <a:gd name="T6" fmla="*/ 9 w 17"/>
                  <a:gd name="T7" fmla="*/ 6 h 21"/>
                  <a:gd name="T8" fmla="*/ 10 w 17"/>
                  <a:gd name="T9" fmla="*/ 4 h 21"/>
                  <a:gd name="T10" fmla="*/ 12 w 17"/>
                  <a:gd name="T11" fmla="*/ 3 h 21"/>
                  <a:gd name="T12" fmla="*/ 13 w 17"/>
                  <a:gd name="T13" fmla="*/ 2 h 21"/>
                  <a:gd name="T14" fmla="*/ 15 w 17"/>
                  <a:gd name="T15" fmla="*/ 1 h 21"/>
                  <a:gd name="T16" fmla="*/ 17 w 17"/>
                  <a:gd name="T17" fmla="*/ 0 h 21"/>
                  <a:gd name="T18" fmla="*/ 16 w 17"/>
                  <a:gd name="T19" fmla="*/ 2 h 21"/>
                  <a:gd name="T20" fmla="*/ 15 w 17"/>
                  <a:gd name="T21" fmla="*/ 4 h 21"/>
                  <a:gd name="T22" fmla="*/ 13 w 17"/>
                  <a:gd name="T23" fmla="*/ 5 h 21"/>
                  <a:gd name="T24" fmla="*/ 11 w 17"/>
                  <a:gd name="T25" fmla="*/ 6 h 21"/>
                  <a:gd name="T26" fmla="*/ 10 w 17"/>
                  <a:gd name="T27" fmla="*/ 7 h 21"/>
                  <a:gd name="T28" fmla="*/ 8 w 17"/>
                  <a:gd name="T29" fmla="*/ 8 h 21"/>
                  <a:gd name="T30" fmla="*/ 7 w 17"/>
                  <a:gd name="T31" fmla="*/ 10 h 21"/>
                  <a:gd name="T32" fmla="*/ 5 w 17"/>
                  <a:gd name="T33" fmla="*/ 12 h 21"/>
                  <a:gd name="T34" fmla="*/ 4 w 17"/>
                  <a:gd name="T35" fmla="*/ 15 h 21"/>
                  <a:gd name="T36" fmla="*/ 3 w 17"/>
                  <a:gd name="T37" fmla="*/ 17 h 21"/>
                  <a:gd name="T38" fmla="*/ 5 w 17"/>
                  <a:gd name="T39" fmla="*/ 15 h 21"/>
                  <a:gd name="T40" fmla="*/ 8 w 17"/>
                  <a:gd name="T41" fmla="*/ 14 h 21"/>
                  <a:gd name="T42" fmla="*/ 7 w 17"/>
                  <a:gd name="T43" fmla="*/ 17 h 21"/>
                  <a:gd name="T44" fmla="*/ 5 w 17"/>
                  <a:gd name="T45" fmla="*/ 19 h 21"/>
                  <a:gd name="T46" fmla="*/ 3 w 17"/>
                  <a:gd name="T47" fmla="*/ 20 h 21"/>
                  <a:gd name="T48" fmla="*/ 1 w 17"/>
                  <a:gd name="T49" fmla="*/ 21 h 21"/>
                  <a:gd name="T50" fmla="*/ 2 w 17"/>
                  <a:gd name="T51" fmla="*/ 19 h 21"/>
                  <a:gd name="T52" fmla="*/ 3 w 17"/>
                  <a:gd name="T53" fmla="*/ 17 h 21"/>
                  <a:gd name="T54" fmla="*/ 2 w 17"/>
                  <a:gd name="T55" fmla="*/ 19 h 21"/>
                  <a:gd name="T56" fmla="*/ 0 w 17"/>
                  <a:gd name="T57" fmla="*/ 20 h 21"/>
                  <a:gd name="T58" fmla="*/ 1 w 17"/>
                  <a:gd name="T59" fmla="*/ 18 h 21"/>
                  <a:gd name="T60" fmla="*/ 2 w 17"/>
                  <a:gd name="T61" fmla="*/ 15 h 21"/>
                  <a:gd name="T62" fmla="*/ 4 w 17"/>
                  <a:gd name="T6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21">
                    <a:moveTo>
                      <a:pt x="4" y="11"/>
                    </a:move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5" y="15"/>
                    </a:lnTo>
                    <a:lnTo>
                      <a:pt x="8" y="14"/>
                    </a:lnTo>
                    <a:lnTo>
                      <a:pt x="7" y="17"/>
                    </a:lnTo>
                    <a:lnTo>
                      <a:pt x="5" y="19"/>
                    </a:lnTo>
                    <a:lnTo>
                      <a:pt x="3" y="20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4" name="Freeform 806">
                <a:extLst>
                  <a:ext uri="{FF2B5EF4-FFF2-40B4-BE49-F238E27FC236}">
                    <a16:creationId xmlns:a16="http://schemas.microsoft.com/office/drawing/2014/main" id="{F586D292-9A48-03C1-0985-8BB68964D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64"/>
                <a:ext cx="1" cy="1"/>
              </a:xfrm>
              <a:custGeom>
                <a:avLst/>
                <a:gdLst>
                  <a:gd name="T0" fmla="*/ 4 w 7"/>
                  <a:gd name="T1" fmla="*/ 4 h 13"/>
                  <a:gd name="T2" fmla="*/ 2 w 7"/>
                  <a:gd name="T3" fmla="*/ 5 h 13"/>
                  <a:gd name="T4" fmla="*/ 1 w 7"/>
                  <a:gd name="T5" fmla="*/ 6 h 13"/>
                  <a:gd name="T6" fmla="*/ 1 w 7"/>
                  <a:gd name="T7" fmla="*/ 5 h 13"/>
                  <a:gd name="T8" fmla="*/ 1 w 7"/>
                  <a:gd name="T9" fmla="*/ 4 h 13"/>
                  <a:gd name="T10" fmla="*/ 2 w 7"/>
                  <a:gd name="T11" fmla="*/ 3 h 13"/>
                  <a:gd name="T12" fmla="*/ 3 w 7"/>
                  <a:gd name="T13" fmla="*/ 2 h 13"/>
                  <a:gd name="T14" fmla="*/ 4 w 7"/>
                  <a:gd name="T15" fmla="*/ 1 h 13"/>
                  <a:gd name="T16" fmla="*/ 6 w 7"/>
                  <a:gd name="T17" fmla="*/ 0 h 13"/>
                  <a:gd name="T18" fmla="*/ 5 w 7"/>
                  <a:gd name="T19" fmla="*/ 2 h 13"/>
                  <a:gd name="T20" fmla="*/ 4 w 7"/>
                  <a:gd name="T21" fmla="*/ 4 h 13"/>
                  <a:gd name="T22" fmla="*/ 6 w 7"/>
                  <a:gd name="T23" fmla="*/ 2 h 13"/>
                  <a:gd name="T24" fmla="*/ 7 w 7"/>
                  <a:gd name="T25" fmla="*/ 1 h 13"/>
                  <a:gd name="T26" fmla="*/ 6 w 7"/>
                  <a:gd name="T27" fmla="*/ 3 h 13"/>
                  <a:gd name="T28" fmla="*/ 5 w 7"/>
                  <a:gd name="T29" fmla="*/ 5 h 13"/>
                  <a:gd name="T30" fmla="*/ 4 w 7"/>
                  <a:gd name="T31" fmla="*/ 7 h 13"/>
                  <a:gd name="T32" fmla="*/ 3 w 7"/>
                  <a:gd name="T33" fmla="*/ 10 h 13"/>
                  <a:gd name="T34" fmla="*/ 3 w 7"/>
                  <a:gd name="T35" fmla="*/ 11 h 13"/>
                  <a:gd name="T36" fmla="*/ 2 w 7"/>
                  <a:gd name="T37" fmla="*/ 12 h 13"/>
                  <a:gd name="T38" fmla="*/ 1 w 7"/>
                  <a:gd name="T39" fmla="*/ 12 h 13"/>
                  <a:gd name="T40" fmla="*/ 0 w 7"/>
                  <a:gd name="T41" fmla="*/ 13 h 13"/>
                  <a:gd name="T42" fmla="*/ 1 w 7"/>
                  <a:gd name="T43" fmla="*/ 11 h 13"/>
                  <a:gd name="T44" fmla="*/ 2 w 7"/>
                  <a:gd name="T45" fmla="*/ 8 h 13"/>
                  <a:gd name="T46" fmla="*/ 3 w 7"/>
                  <a:gd name="T47" fmla="*/ 6 h 13"/>
                  <a:gd name="T48" fmla="*/ 4 w 7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4"/>
                    </a:moveTo>
                    <a:lnTo>
                      <a:pt x="2" y="5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5" name="Freeform 807">
                <a:extLst>
                  <a:ext uri="{FF2B5EF4-FFF2-40B4-BE49-F238E27FC236}">
                    <a16:creationId xmlns:a16="http://schemas.microsoft.com/office/drawing/2014/main" id="{83C01737-0917-88DD-57F7-D1C35511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67"/>
                <a:ext cx="1" cy="1"/>
              </a:xfrm>
              <a:custGeom>
                <a:avLst/>
                <a:gdLst>
                  <a:gd name="T0" fmla="*/ 10 w 15"/>
                  <a:gd name="T1" fmla="*/ 6 h 16"/>
                  <a:gd name="T2" fmla="*/ 9 w 15"/>
                  <a:gd name="T3" fmla="*/ 8 h 16"/>
                  <a:gd name="T4" fmla="*/ 7 w 15"/>
                  <a:gd name="T5" fmla="*/ 10 h 16"/>
                  <a:gd name="T6" fmla="*/ 10 w 15"/>
                  <a:gd name="T7" fmla="*/ 9 h 16"/>
                  <a:gd name="T8" fmla="*/ 11 w 15"/>
                  <a:gd name="T9" fmla="*/ 8 h 16"/>
                  <a:gd name="T10" fmla="*/ 10 w 15"/>
                  <a:gd name="T11" fmla="*/ 10 h 16"/>
                  <a:gd name="T12" fmla="*/ 9 w 15"/>
                  <a:gd name="T13" fmla="*/ 13 h 16"/>
                  <a:gd name="T14" fmla="*/ 7 w 15"/>
                  <a:gd name="T15" fmla="*/ 14 h 16"/>
                  <a:gd name="T16" fmla="*/ 5 w 15"/>
                  <a:gd name="T17" fmla="*/ 15 h 16"/>
                  <a:gd name="T18" fmla="*/ 6 w 15"/>
                  <a:gd name="T19" fmla="*/ 13 h 16"/>
                  <a:gd name="T20" fmla="*/ 7 w 15"/>
                  <a:gd name="T21" fmla="*/ 10 h 16"/>
                  <a:gd name="T22" fmla="*/ 5 w 15"/>
                  <a:gd name="T23" fmla="*/ 12 h 16"/>
                  <a:gd name="T24" fmla="*/ 4 w 15"/>
                  <a:gd name="T25" fmla="*/ 14 h 16"/>
                  <a:gd name="T26" fmla="*/ 0 w 15"/>
                  <a:gd name="T27" fmla="*/ 16 h 16"/>
                  <a:gd name="T28" fmla="*/ 1 w 15"/>
                  <a:gd name="T29" fmla="*/ 14 h 16"/>
                  <a:gd name="T30" fmla="*/ 2 w 15"/>
                  <a:gd name="T31" fmla="*/ 12 h 16"/>
                  <a:gd name="T32" fmla="*/ 4 w 15"/>
                  <a:gd name="T33" fmla="*/ 10 h 16"/>
                  <a:gd name="T34" fmla="*/ 6 w 15"/>
                  <a:gd name="T35" fmla="*/ 9 h 16"/>
                  <a:gd name="T36" fmla="*/ 7 w 15"/>
                  <a:gd name="T37" fmla="*/ 7 h 16"/>
                  <a:gd name="T38" fmla="*/ 10 w 15"/>
                  <a:gd name="T39" fmla="*/ 6 h 16"/>
                  <a:gd name="T40" fmla="*/ 11 w 15"/>
                  <a:gd name="T41" fmla="*/ 4 h 16"/>
                  <a:gd name="T42" fmla="*/ 12 w 15"/>
                  <a:gd name="T43" fmla="*/ 2 h 16"/>
                  <a:gd name="T44" fmla="*/ 13 w 15"/>
                  <a:gd name="T45" fmla="*/ 1 h 16"/>
                  <a:gd name="T46" fmla="*/ 15 w 15"/>
                  <a:gd name="T47" fmla="*/ 0 h 16"/>
                  <a:gd name="T48" fmla="*/ 15 w 15"/>
                  <a:gd name="T49" fmla="*/ 0 h 16"/>
                  <a:gd name="T50" fmla="*/ 14 w 15"/>
                  <a:gd name="T51" fmla="*/ 2 h 16"/>
                  <a:gd name="T52" fmla="*/ 13 w 15"/>
                  <a:gd name="T53" fmla="*/ 3 h 16"/>
                  <a:gd name="T54" fmla="*/ 13 w 15"/>
                  <a:gd name="T55" fmla="*/ 4 h 16"/>
                  <a:gd name="T56" fmla="*/ 11 w 15"/>
                  <a:gd name="T57" fmla="*/ 5 h 16"/>
                  <a:gd name="T58" fmla="*/ 10 w 15"/>
                  <a:gd name="T5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16">
                    <a:moveTo>
                      <a:pt x="10" y="6"/>
                    </a:moveTo>
                    <a:lnTo>
                      <a:pt x="9" y="8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6" name="Freeform 808">
                <a:extLst>
                  <a:ext uri="{FF2B5EF4-FFF2-40B4-BE49-F238E27FC236}">
                    <a16:creationId xmlns:a16="http://schemas.microsoft.com/office/drawing/2014/main" id="{15A38F2A-171B-87F5-649D-93C97861F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69"/>
                <a:ext cx="1" cy="1"/>
              </a:xfrm>
              <a:custGeom>
                <a:avLst/>
                <a:gdLst>
                  <a:gd name="T0" fmla="*/ 0 w 16"/>
                  <a:gd name="T1" fmla="*/ 22 h 22"/>
                  <a:gd name="T2" fmla="*/ 1 w 16"/>
                  <a:gd name="T3" fmla="*/ 19 h 22"/>
                  <a:gd name="T4" fmla="*/ 2 w 16"/>
                  <a:gd name="T5" fmla="*/ 17 h 22"/>
                  <a:gd name="T6" fmla="*/ 4 w 16"/>
                  <a:gd name="T7" fmla="*/ 15 h 22"/>
                  <a:gd name="T8" fmla="*/ 5 w 16"/>
                  <a:gd name="T9" fmla="*/ 14 h 22"/>
                  <a:gd name="T10" fmla="*/ 6 w 16"/>
                  <a:gd name="T11" fmla="*/ 12 h 22"/>
                  <a:gd name="T12" fmla="*/ 7 w 16"/>
                  <a:gd name="T13" fmla="*/ 10 h 22"/>
                  <a:gd name="T14" fmla="*/ 9 w 16"/>
                  <a:gd name="T15" fmla="*/ 9 h 22"/>
                  <a:gd name="T16" fmla="*/ 11 w 16"/>
                  <a:gd name="T17" fmla="*/ 8 h 22"/>
                  <a:gd name="T18" fmla="*/ 12 w 16"/>
                  <a:gd name="T19" fmla="*/ 6 h 22"/>
                  <a:gd name="T20" fmla="*/ 13 w 16"/>
                  <a:gd name="T21" fmla="*/ 3 h 22"/>
                  <a:gd name="T22" fmla="*/ 15 w 16"/>
                  <a:gd name="T23" fmla="*/ 1 h 22"/>
                  <a:gd name="T24" fmla="*/ 16 w 16"/>
                  <a:gd name="T25" fmla="*/ 0 h 22"/>
                  <a:gd name="T26" fmla="*/ 16 w 16"/>
                  <a:gd name="T27" fmla="*/ 2 h 22"/>
                  <a:gd name="T28" fmla="*/ 15 w 16"/>
                  <a:gd name="T29" fmla="*/ 5 h 22"/>
                  <a:gd name="T30" fmla="*/ 13 w 16"/>
                  <a:gd name="T31" fmla="*/ 6 h 22"/>
                  <a:gd name="T32" fmla="*/ 11 w 16"/>
                  <a:gd name="T33" fmla="*/ 8 h 22"/>
                  <a:gd name="T34" fmla="*/ 9 w 16"/>
                  <a:gd name="T35" fmla="*/ 10 h 22"/>
                  <a:gd name="T36" fmla="*/ 8 w 16"/>
                  <a:gd name="T37" fmla="*/ 12 h 22"/>
                  <a:gd name="T38" fmla="*/ 7 w 16"/>
                  <a:gd name="T39" fmla="*/ 13 h 22"/>
                  <a:gd name="T40" fmla="*/ 5 w 16"/>
                  <a:gd name="T41" fmla="*/ 14 h 22"/>
                  <a:gd name="T42" fmla="*/ 4 w 16"/>
                  <a:gd name="T43" fmla="*/ 16 h 22"/>
                  <a:gd name="T44" fmla="*/ 3 w 16"/>
                  <a:gd name="T45" fmla="*/ 18 h 22"/>
                  <a:gd name="T46" fmla="*/ 2 w 16"/>
                  <a:gd name="T47" fmla="*/ 19 h 22"/>
                  <a:gd name="T48" fmla="*/ 0 w 16"/>
                  <a:gd name="T4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7" name="Freeform 809">
                <a:extLst>
                  <a:ext uri="{FF2B5EF4-FFF2-40B4-BE49-F238E27FC236}">
                    <a16:creationId xmlns:a16="http://schemas.microsoft.com/office/drawing/2014/main" id="{67BB4154-E08F-E35C-4B75-9C67F446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69"/>
                <a:ext cx="1" cy="1"/>
              </a:xfrm>
              <a:custGeom>
                <a:avLst/>
                <a:gdLst>
                  <a:gd name="T0" fmla="*/ 3 w 14"/>
                  <a:gd name="T1" fmla="*/ 14 h 16"/>
                  <a:gd name="T2" fmla="*/ 1 w 14"/>
                  <a:gd name="T3" fmla="*/ 15 h 16"/>
                  <a:gd name="T4" fmla="*/ 0 w 14"/>
                  <a:gd name="T5" fmla="*/ 16 h 16"/>
                  <a:gd name="T6" fmla="*/ 0 w 14"/>
                  <a:gd name="T7" fmla="*/ 15 h 16"/>
                  <a:gd name="T8" fmla="*/ 1 w 14"/>
                  <a:gd name="T9" fmla="*/ 14 h 16"/>
                  <a:gd name="T10" fmla="*/ 1 w 14"/>
                  <a:gd name="T11" fmla="*/ 13 h 16"/>
                  <a:gd name="T12" fmla="*/ 2 w 14"/>
                  <a:gd name="T13" fmla="*/ 12 h 16"/>
                  <a:gd name="T14" fmla="*/ 3 w 14"/>
                  <a:gd name="T15" fmla="*/ 11 h 16"/>
                  <a:gd name="T16" fmla="*/ 5 w 14"/>
                  <a:gd name="T17" fmla="*/ 10 h 16"/>
                  <a:gd name="T18" fmla="*/ 7 w 14"/>
                  <a:gd name="T19" fmla="*/ 7 h 16"/>
                  <a:gd name="T20" fmla="*/ 8 w 14"/>
                  <a:gd name="T21" fmla="*/ 6 h 16"/>
                  <a:gd name="T22" fmla="*/ 7 w 14"/>
                  <a:gd name="T23" fmla="*/ 6 h 16"/>
                  <a:gd name="T24" fmla="*/ 5 w 14"/>
                  <a:gd name="T25" fmla="*/ 7 h 16"/>
                  <a:gd name="T26" fmla="*/ 4 w 14"/>
                  <a:gd name="T27" fmla="*/ 8 h 16"/>
                  <a:gd name="T28" fmla="*/ 3 w 14"/>
                  <a:gd name="T29" fmla="*/ 8 h 16"/>
                  <a:gd name="T30" fmla="*/ 4 w 14"/>
                  <a:gd name="T31" fmla="*/ 6 h 16"/>
                  <a:gd name="T32" fmla="*/ 5 w 14"/>
                  <a:gd name="T33" fmla="*/ 4 h 16"/>
                  <a:gd name="T34" fmla="*/ 8 w 14"/>
                  <a:gd name="T35" fmla="*/ 2 h 16"/>
                  <a:gd name="T36" fmla="*/ 10 w 14"/>
                  <a:gd name="T37" fmla="*/ 0 h 16"/>
                  <a:gd name="T38" fmla="*/ 9 w 14"/>
                  <a:gd name="T39" fmla="*/ 4 h 16"/>
                  <a:gd name="T40" fmla="*/ 8 w 14"/>
                  <a:gd name="T41" fmla="*/ 6 h 16"/>
                  <a:gd name="T42" fmla="*/ 9 w 14"/>
                  <a:gd name="T43" fmla="*/ 4 h 16"/>
                  <a:gd name="T44" fmla="*/ 11 w 14"/>
                  <a:gd name="T45" fmla="*/ 2 h 16"/>
                  <a:gd name="T46" fmla="*/ 13 w 14"/>
                  <a:gd name="T47" fmla="*/ 1 h 16"/>
                  <a:gd name="T48" fmla="*/ 14 w 14"/>
                  <a:gd name="T49" fmla="*/ 0 h 16"/>
                  <a:gd name="T50" fmla="*/ 13 w 14"/>
                  <a:gd name="T51" fmla="*/ 1 h 16"/>
                  <a:gd name="T52" fmla="*/ 12 w 14"/>
                  <a:gd name="T53" fmla="*/ 5 h 16"/>
                  <a:gd name="T54" fmla="*/ 11 w 14"/>
                  <a:gd name="T55" fmla="*/ 6 h 16"/>
                  <a:gd name="T56" fmla="*/ 9 w 14"/>
                  <a:gd name="T57" fmla="*/ 7 h 16"/>
                  <a:gd name="T58" fmla="*/ 7 w 14"/>
                  <a:gd name="T59" fmla="*/ 8 h 16"/>
                  <a:gd name="T60" fmla="*/ 5 w 14"/>
                  <a:gd name="T61" fmla="*/ 10 h 16"/>
                  <a:gd name="T62" fmla="*/ 4 w 14"/>
                  <a:gd name="T63" fmla="*/ 12 h 16"/>
                  <a:gd name="T64" fmla="*/ 3 w 14"/>
                  <a:gd name="T6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6">
                    <a:moveTo>
                      <a:pt x="3" y="14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8" name="Freeform 810">
                <a:extLst>
                  <a:ext uri="{FF2B5EF4-FFF2-40B4-BE49-F238E27FC236}">
                    <a16:creationId xmlns:a16="http://schemas.microsoft.com/office/drawing/2014/main" id="{AEE56D42-C684-4D66-E817-93A30A73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" y="2770"/>
                <a:ext cx="1" cy="2"/>
              </a:xfrm>
              <a:custGeom>
                <a:avLst/>
                <a:gdLst>
                  <a:gd name="T0" fmla="*/ 7 w 24"/>
                  <a:gd name="T1" fmla="*/ 14 h 19"/>
                  <a:gd name="T2" fmla="*/ 9 w 24"/>
                  <a:gd name="T3" fmla="*/ 12 h 19"/>
                  <a:gd name="T4" fmla="*/ 10 w 24"/>
                  <a:gd name="T5" fmla="*/ 11 h 19"/>
                  <a:gd name="T6" fmla="*/ 11 w 24"/>
                  <a:gd name="T7" fmla="*/ 9 h 19"/>
                  <a:gd name="T8" fmla="*/ 12 w 24"/>
                  <a:gd name="T9" fmla="*/ 6 h 19"/>
                  <a:gd name="T10" fmla="*/ 13 w 24"/>
                  <a:gd name="T11" fmla="*/ 4 h 19"/>
                  <a:gd name="T12" fmla="*/ 14 w 24"/>
                  <a:gd name="T13" fmla="*/ 2 h 19"/>
                  <a:gd name="T14" fmla="*/ 16 w 24"/>
                  <a:gd name="T15" fmla="*/ 1 h 19"/>
                  <a:gd name="T16" fmla="*/ 17 w 24"/>
                  <a:gd name="T17" fmla="*/ 0 h 19"/>
                  <a:gd name="T18" fmla="*/ 16 w 24"/>
                  <a:gd name="T19" fmla="*/ 2 h 19"/>
                  <a:gd name="T20" fmla="*/ 16 w 24"/>
                  <a:gd name="T21" fmla="*/ 4 h 19"/>
                  <a:gd name="T22" fmla="*/ 17 w 24"/>
                  <a:gd name="T23" fmla="*/ 2 h 19"/>
                  <a:gd name="T24" fmla="*/ 20 w 24"/>
                  <a:gd name="T25" fmla="*/ 1 h 19"/>
                  <a:gd name="T26" fmla="*/ 18 w 24"/>
                  <a:gd name="T27" fmla="*/ 3 h 19"/>
                  <a:gd name="T28" fmla="*/ 17 w 24"/>
                  <a:gd name="T29" fmla="*/ 5 h 19"/>
                  <a:gd name="T30" fmla="*/ 20 w 24"/>
                  <a:gd name="T31" fmla="*/ 4 h 19"/>
                  <a:gd name="T32" fmla="*/ 21 w 24"/>
                  <a:gd name="T33" fmla="*/ 3 h 19"/>
                  <a:gd name="T34" fmla="*/ 20 w 24"/>
                  <a:gd name="T35" fmla="*/ 5 h 19"/>
                  <a:gd name="T36" fmla="*/ 18 w 24"/>
                  <a:gd name="T37" fmla="*/ 7 h 19"/>
                  <a:gd name="T38" fmla="*/ 21 w 24"/>
                  <a:gd name="T39" fmla="*/ 6 h 19"/>
                  <a:gd name="T40" fmla="*/ 23 w 24"/>
                  <a:gd name="T41" fmla="*/ 4 h 19"/>
                  <a:gd name="T42" fmla="*/ 22 w 24"/>
                  <a:gd name="T43" fmla="*/ 6 h 19"/>
                  <a:gd name="T44" fmla="*/ 21 w 24"/>
                  <a:gd name="T45" fmla="*/ 9 h 19"/>
                  <a:gd name="T46" fmla="*/ 22 w 24"/>
                  <a:gd name="T47" fmla="*/ 7 h 19"/>
                  <a:gd name="T48" fmla="*/ 24 w 24"/>
                  <a:gd name="T49" fmla="*/ 6 h 19"/>
                  <a:gd name="T50" fmla="*/ 23 w 24"/>
                  <a:gd name="T51" fmla="*/ 9 h 19"/>
                  <a:gd name="T52" fmla="*/ 22 w 24"/>
                  <a:gd name="T53" fmla="*/ 11 h 19"/>
                  <a:gd name="T54" fmla="*/ 21 w 24"/>
                  <a:gd name="T55" fmla="*/ 12 h 19"/>
                  <a:gd name="T56" fmla="*/ 18 w 24"/>
                  <a:gd name="T57" fmla="*/ 13 h 19"/>
                  <a:gd name="T58" fmla="*/ 12 w 24"/>
                  <a:gd name="T59" fmla="*/ 18 h 19"/>
                  <a:gd name="T60" fmla="*/ 12 w 24"/>
                  <a:gd name="T61" fmla="*/ 16 h 19"/>
                  <a:gd name="T62" fmla="*/ 13 w 24"/>
                  <a:gd name="T63" fmla="*/ 14 h 19"/>
                  <a:gd name="T64" fmla="*/ 15 w 24"/>
                  <a:gd name="T65" fmla="*/ 13 h 19"/>
                  <a:gd name="T66" fmla="*/ 17 w 24"/>
                  <a:gd name="T67" fmla="*/ 12 h 19"/>
                  <a:gd name="T68" fmla="*/ 18 w 24"/>
                  <a:gd name="T69" fmla="*/ 10 h 19"/>
                  <a:gd name="T70" fmla="*/ 18 w 24"/>
                  <a:gd name="T71" fmla="*/ 7 h 19"/>
                  <a:gd name="T72" fmla="*/ 17 w 24"/>
                  <a:gd name="T73" fmla="*/ 9 h 19"/>
                  <a:gd name="T74" fmla="*/ 15 w 24"/>
                  <a:gd name="T75" fmla="*/ 10 h 19"/>
                  <a:gd name="T76" fmla="*/ 16 w 24"/>
                  <a:gd name="T77" fmla="*/ 7 h 19"/>
                  <a:gd name="T78" fmla="*/ 17 w 24"/>
                  <a:gd name="T79" fmla="*/ 5 h 19"/>
                  <a:gd name="T80" fmla="*/ 15 w 24"/>
                  <a:gd name="T81" fmla="*/ 6 h 19"/>
                  <a:gd name="T82" fmla="*/ 14 w 24"/>
                  <a:gd name="T83" fmla="*/ 9 h 19"/>
                  <a:gd name="T84" fmla="*/ 12 w 24"/>
                  <a:gd name="T85" fmla="*/ 10 h 19"/>
                  <a:gd name="T86" fmla="*/ 10 w 24"/>
                  <a:gd name="T87" fmla="*/ 11 h 19"/>
                  <a:gd name="T88" fmla="*/ 10 w 24"/>
                  <a:gd name="T89" fmla="*/ 13 h 19"/>
                  <a:gd name="T90" fmla="*/ 9 w 24"/>
                  <a:gd name="T91" fmla="*/ 15 h 19"/>
                  <a:gd name="T92" fmla="*/ 7 w 24"/>
                  <a:gd name="T93" fmla="*/ 17 h 19"/>
                  <a:gd name="T94" fmla="*/ 5 w 24"/>
                  <a:gd name="T95" fmla="*/ 18 h 19"/>
                  <a:gd name="T96" fmla="*/ 7 w 24"/>
                  <a:gd name="T97" fmla="*/ 14 h 19"/>
                  <a:gd name="T98" fmla="*/ 6 w 24"/>
                  <a:gd name="T99" fmla="*/ 15 h 19"/>
                  <a:gd name="T100" fmla="*/ 4 w 24"/>
                  <a:gd name="T101" fmla="*/ 16 h 19"/>
                  <a:gd name="T102" fmla="*/ 1 w 24"/>
                  <a:gd name="T103" fmla="*/ 18 h 19"/>
                  <a:gd name="T104" fmla="*/ 0 w 24"/>
                  <a:gd name="T105" fmla="*/ 19 h 19"/>
                  <a:gd name="T106" fmla="*/ 0 w 24"/>
                  <a:gd name="T107" fmla="*/ 18 h 19"/>
                  <a:gd name="T108" fmla="*/ 1 w 24"/>
                  <a:gd name="T109" fmla="*/ 17 h 19"/>
                  <a:gd name="T110" fmla="*/ 1 w 24"/>
                  <a:gd name="T111" fmla="*/ 15 h 19"/>
                  <a:gd name="T112" fmla="*/ 3 w 24"/>
                  <a:gd name="T113" fmla="*/ 15 h 19"/>
                  <a:gd name="T114" fmla="*/ 4 w 24"/>
                  <a:gd name="T115" fmla="*/ 13 h 19"/>
                  <a:gd name="T116" fmla="*/ 6 w 24"/>
                  <a:gd name="T117" fmla="*/ 12 h 19"/>
                  <a:gd name="T118" fmla="*/ 8 w 24"/>
                  <a:gd name="T119" fmla="*/ 11 h 19"/>
                  <a:gd name="T120" fmla="*/ 9 w 24"/>
                  <a:gd name="T121" fmla="*/ 10 h 19"/>
                  <a:gd name="T122" fmla="*/ 8 w 24"/>
                  <a:gd name="T123" fmla="*/ 12 h 19"/>
                  <a:gd name="T124" fmla="*/ 7 w 24"/>
                  <a:gd name="T12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" h="19">
                    <a:moveTo>
                      <a:pt x="7" y="14"/>
                    </a:moveTo>
                    <a:lnTo>
                      <a:pt x="9" y="12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2" y="6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20" y="1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20" y="4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2" y="6"/>
                    </a:lnTo>
                    <a:lnTo>
                      <a:pt x="21" y="9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3" y="9"/>
                    </a:lnTo>
                    <a:lnTo>
                      <a:pt x="22" y="11"/>
                    </a:lnTo>
                    <a:lnTo>
                      <a:pt x="21" y="12"/>
                    </a:lnTo>
                    <a:lnTo>
                      <a:pt x="18" y="13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7" y="12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5" y="10"/>
                    </a:lnTo>
                    <a:lnTo>
                      <a:pt x="16" y="7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7" y="17"/>
                    </a:lnTo>
                    <a:lnTo>
                      <a:pt x="5" y="18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4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69" name="Freeform 811">
                <a:extLst>
                  <a:ext uri="{FF2B5EF4-FFF2-40B4-BE49-F238E27FC236}">
                    <a16:creationId xmlns:a16="http://schemas.microsoft.com/office/drawing/2014/main" id="{527C6131-40DD-208E-09B5-8862894E4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74"/>
                <a:ext cx="1" cy="1"/>
              </a:xfrm>
              <a:custGeom>
                <a:avLst/>
                <a:gdLst>
                  <a:gd name="T0" fmla="*/ 0 w 15"/>
                  <a:gd name="T1" fmla="*/ 22 h 22"/>
                  <a:gd name="T2" fmla="*/ 1 w 15"/>
                  <a:gd name="T3" fmla="*/ 17 h 22"/>
                  <a:gd name="T4" fmla="*/ 2 w 15"/>
                  <a:gd name="T5" fmla="*/ 14 h 22"/>
                  <a:gd name="T6" fmla="*/ 3 w 15"/>
                  <a:gd name="T7" fmla="*/ 12 h 22"/>
                  <a:gd name="T8" fmla="*/ 6 w 15"/>
                  <a:gd name="T9" fmla="*/ 11 h 22"/>
                  <a:gd name="T10" fmla="*/ 7 w 15"/>
                  <a:gd name="T11" fmla="*/ 10 h 22"/>
                  <a:gd name="T12" fmla="*/ 9 w 15"/>
                  <a:gd name="T13" fmla="*/ 9 h 22"/>
                  <a:gd name="T14" fmla="*/ 11 w 15"/>
                  <a:gd name="T15" fmla="*/ 7 h 22"/>
                  <a:gd name="T16" fmla="*/ 11 w 15"/>
                  <a:gd name="T17" fmla="*/ 5 h 22"/>
                  <a:gd name="T18" fmla="*/ 12 w 15"/>
                  <a:gd name="T19" fmla="*/ 2 h 22"/>
                  <a:gd name="T20" fmla="*/ 14 w 15"/>
                  <a:gd name="T21" fmla="*/ 1 h 22"/>
                  <a:gd name="T22" fmla="*/ 15 w 15"/>
                  <a:gd name="T23" fmla="*/ 0 h 22"/>
                  <a:gd name="T24" fmla="*/ 15 w 15"/>
                  <a:gd name="T25" fmla="*/ 2 h 22"/>
                  <a:gd name="T26" fmla="*/ 14 w 15"/>
                  <a:gd name="T27" fmla="*/ 5 h 22"/>
                  <a:gd name="T28" fmla="*/ 12 w 15"/>
                  <a:gd name="T29" fmla="*/ 6 h 22"/>
                  <a:gd name="T30" fmla="*/ 11 w 15"/>
                  <a:gd name="T31" fmla="*/ 7 h 22"/>
                  <a:gd name="T32" fmla="*/ 10 w 15"/>
                  <a:gd name="T33" fmla="*/ 9 h 22"/>
                  <a:gd name="T34" fmla="*/ 9 w 15"/>
                  <a:gd name="T35" fmla="*/ 11 h 22"/>
                  <a:gd name="T36" fmla="*/ 8 w 15"/>
                  <a:gd name="T37" fmla="*/ 13 h 22"/>
                  <a:gd name="T38" fmla="*/ 7 w 15"/>
                  <a:gd name="T39" fmla="*/ 15 h 22"/>
                  <a:gd name="T40" fmla="*/ 5 w 15"/>
                  <a:gd name="T41" fmla="*/ 17 h 22"/>
                  <a:gd name="T42" fmla="*/ 3 w 15"/>
                  <a:gd name="T43" fmla="*/ 18 h 22"/>
                  <a:gd name="T44" fmla="*/ 0 w 15"/>
                  <a:gd name="T4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1" y="17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4" y="5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0" name="Freeform 812">
                <a:extLst>
                  <a:ext uri="{FF2B5EF4-FFF2-40B4-BE49-F238E27FC236}">
                    <a16:creationId xmlns:a16="http://schemas.microsoft.com/office/drawing/2014/main" id="{D31BC529-0818-4F4D-5B46-1C97D78CC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74"/>
                <a:ext cx="1" cy="1"/>
              </a:xfrm>
              <a:custGeom>
                <a:avLst/>
                <a:gdLst>
                  <a:gd name="T0" fmla="*/ 5 w 9"/>
                  <a:gd name="T1" fmla="*/ 3 h 15"/>
                  <a:gd name="T2" fmla="*/ 6 w 9"/>
                  <a:gd name="T3" fmla="*/ 2 h 15"/>
                  <a:gd name="T4" fmla="*/ 8 w 9"/>
                  <a:gd name="T5" fmla="*/ 0 h 15"/>
                  <a:gd name="T6" fmla="*/ 7 w 9"/>
                  <a:gd name="T7" fmla="*/ 2 h 15"/>
                  <a:gd name="T8" fmla="*/ 6 w 9"/>
                  <a:gd name="T9" fmla="*/ 4 h 15"/>
                  <a:gd name="T10" fmla="*/ 5 w 9"/>
                  <a:gd name="T11" fmla="*/ 7 h 15"/>
                  <a:gd name="T12" fmla="*/ 4 w 9"/>
                  <a:gd name="T13" fmla="*/ 9 h 15"/>
                  <a:gd name="T14" fmla="*/ 6 w 9"/>
                  <a:gd name="T15" fmla="*/ 7 h 15"/>
                  <a:gd name="T16" fmla="*/ 8 w 9"/>
                  <a:gd name="T17" fmla="*/ 6 h 15"/>
                  <a:gd name="T18" fmla="*/ 7 w 9"/>
                  <a:gd name="T19" fmla="*/ 8 h 15"/>
                  <a:gd name="T20" fmla="*/ 6 w 9"/>
                  <a:gd name="T21" fmla="*/ 10 h 15"/>
                  <a:gd name="T22" fmla="*/ 7 w 9"/>
                  <a:gd name="T23" fmla="*/ 9 h 15"/>
                  <a:gd name="T24" fmla="*/ 9 w 9"/>
                  <a:gd name="T25" fmla="*/ 8 h 15"/>
                  <a:gd name="T26" fmla="*/ 8 w 9"/>
                  <a:gd name="T27" fmla="*/ 9 h 15"/>
                  <a:gd name="T28" fmla="*/ 7 w 9"/>
                  <a:gd name="T29" fmla="*/ 12 h 15"/>
                  <a:gd name="T30" fmla="*/ 6 w 9"/>
                  <a:gd name="T31" fmla="*/ 13 h 15"/>
                  <a:gd name="T32" fmla="*/ 4 w 9"/>
                  <a:gd name="T33" fmla="*/ 15 h 15"/>
                  <a:gd name="T34" fmla="*/ 5 w 9"/>
                  <a:gd name="T35" fmla="*/ 12 h 15"/>
                  <a:gd name="T36" fmla="*/ 6 w 9"/>
                  <a:gd name="T37" fmla="*/ 10 h 15"/>
                  <a:gd name="T38" fmla="*/ 4 w 9"/>
                  <a:gd name="T39" fmla="*/ 11 h 15"/>
                  <a:gd name="T40" fmla="*/ 3 w 9"/>
                  <a:gd name="T41" fmla="*/ 13 h 15"/>
                  <a:gd name="T42" fmla="*/ 4 w 9"/>
                  <a:gd name="T43" fmla="*/ 11 h 15"/>
                  <a:gd name="T44" fmla="*/ 4 w 9"/>
                  <a:gd name="T45" fmla="*/ 9 h 15"/>
                  <a:gd name="T46" fmla="*/ 3 w 9"/>
                  <a:gd name="T47" fmla="*/ 10 h 15"/>
                  <a:gd name="T48" fmla="*/ 1 w 9"/>
                  <a:gd name="T49" fmla="*/ 11 h 15"/>
                  <a:gd name="T50" fmla="*/ 2 w 9"/>
                  <a:gd name="T51" fmla="*/ 9 h 15"/>
                  <a:gd name="T52" fmla="*/ 3 w 9"/>
                  <a:gd name="T53" fmla="*/ 7 h 15"/>
                  <a:gd name="T54" fmla="*/ 1 w 9"/>
                  <a:gd name="T55" fmla="*/ 8 h 15"/>
                  <a:gd name="T56" fmla="*/ 0 w 9"/>
                  <a:gd name="T57" fmla="*/ 10 h 15"/>
                  <a:gd name="T58" fmla="*/ 1 w 9"/>
                  <a:gd name="T59" fmla="*/ 8 h 15"/>
                  <a:gd name="T60" fmla="*/ 2 w 9"/>
                  <a:gd name="T61" fmla="*/ 5 h 15"/>
                  <a:gd name="T62" fmla="*/ 3 w 9"/>
                  <a:gd name="T63" fmla="*/ 4 h 15"/>
                  <a:gd name="T64" fmla="*/ 5 w 9"/>
                  <a:gd name="T6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5">
                    <a:moveTo>
                      <a:pt x="5" y="3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1" name="Freeform 813">
                <a:extLst>
                  <a:ext uri="{FF2B5EF4-FFF2-40B4-BE49-F238E27FC236}">
                    <a16:creationId xmlns:a16="http://schemas.microsoft.com/office/drawing/2014/main" id="{4E1B0949-B7E6-6B64-09A0-673634AE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75"/>
                <a:ext cx="1" cy="1"/>
              </a:xfrm>
              <a:custGeom>
                <a:avLst/>
                <a:gdLst>
                  <a:gd name="T0" fmla="*/ 1 w 16"/>
                  <a:gd name="T1" fmla="*/ 11 h 18"/>
                  <a:gd name="T2" fmla="*/ 3 w 16"/>
                  <a:gd name="T3" fmla="*/ 10 h 18"/>
                  <a:gd name="T4" fmla="*/ 4 w 16"/>
                  <a:gd name="T5" fmla="*/ 8 h 18"/>
                  <a:gd name="T6" fmla="*/ 6 w 16"/>
                  <a:gd name="T7" fmla="*/ 7 h 18"/>
                  <a:gd name="T8" fmla="*/ 8 w 16"/>
                  <a:gd name="T9" fmla="*/ 6 h 18"/>
                  <a:gd name="T10" fmla="*/ 11 w 16"/>
                  <a:gd name="T11" fmla="*/ 2 h 18"/>
                  <a:gd name="T12" fmla="*/ 12 w 16"/>
                  <a:gd name="T13" fmla="*/ 1 h 18"/>
                  <a:gd name="T14" fmla="*/ 15 w 16"/>
                  <a:gd name="T15" fmla="*/ 0 h 18"/>
                  <a:gd name="T16" fmla="*/ 13 w 16"/>
                  <a:gd name="T17" fmla="*/ 2 h 18"/>
                  <a:gd name="T18" fmla="*/ 12 w 16"/>
                  <a:gd name="T19" fmla="*/ 5 h 18"/>
                  <a:gd name="T20" fmla="*/ 15 w 16"/>
                  <a:gd name="T21" fmla="*/ 2 h 18"/>
                  <a:gd name="T22" fmla="*/ 16 w 16"/>
                  <a:gd name="T23" fmla="*/ 1 h 18"/>
                  <a:gd name="T24" fmla="*/ 16 w 16"/>
                  <a:gd name="T25" fmla="*/ 4 h 18"/>
                  <a:gd name="T26" fmla="*/ 15 w 16"/>
                  <a:gd name="T27" fmla="*/ 6 h 18"/>
                  <a:gd name="T28" fmla="*/ 12 w 16"/>
                  <a:gd name="T29" fmla="*/ 7 h 18"/>
                  <a:gd name="T30" fmla="*/ 10 w 16"/>
                  <a:gd name="T31" fmla="*/ 9 h 18"/>
                  <a:gd name="T32" fmla="*/ 10 w 16"/>
                  <a:gd name="T33" fmla="*/ 11 h 18"/>
                  <a:gd name="T34" fmla="*/ 9 w 16"/>
                  <a:gd name="T35" fmla="*/ 13 h 18"/>
                  <a:gd name="T36" fmla="*/ 7 w 16"/>
                  <a:gd name="T37" fmla="*/ 14 h 18"/>
                  <a:gd name="T38" fmla="*/ 6 w 16"/>
                  <a:gd name="T39" fmla="*/ 15 h 18"/>
                  <a:gd name="T40" fmla="*/ 2 w 16"/>
                  <a:gd name="T41" fmla="*/ 18 h 18"/>
                  <a:gd name="T42" fmla="*/ 3 w 16"/>
                  <a:gd name="T43" fmla="*/ 16 h 18"/>
                  <a:gd name="T44" fmla="*/ 4 w 16"/>
                  <a:gd name="T45" fmla="*/ 14 h 18"/>
                  <a:gd name="T46" fmla="*/ 6 w 16"/>
                  <a:gd name="T47" fmla="*/ 13 h 18"/>
                  <a:gd name="T48" fmla="*/ 7 w 16"/>
                  <a:gd name="T49" fmla="*/ 11 h 18"/>
                  <a:gd name="T50" fmla="*/ 9 w 16"/>
                  <a:gd name="T51" fmla="*/ 10 h 18"/>
                  <a:gd name="T52" fmla="*/ 10 w 16"/>
                  <a:gd name="T53" fmla="*/ 9 h 18"/>
                  <a:gd name="T54" fmla="*/ 11 w 16"/>
                  <a:gd name="T55" fmla="*/ 7 h 18"/>
                  <a:gd name="T56" fmla="*/ 12 w 16"/>
                  <a:gd name="T57" fmla="*/ 5 h 18"/>
                  <a:gd name="T58" fmla="*/ 6 w 16"/>
                  <a:gd name="T59" fmla="*/ 10 h 18"/>
                  <a:gd name="T60" fmla="*/ 3 w 16"/>
                  <a:gd name="T61" fmla="*/ 12 h 18"/>
                  <a:gd name="T62" fmla="*/ 1 w 16"/>
                  <a:gd name="T63" fmla="*/ 14 h 18"/>
                  <a:gd name="T64" fmla="*/ 0 w 16"/>
                  <a:gd name="T65" fmla="*/ 15 h 18"/>
                  <a:gd name="T66" fmla="*/ 0 w 16"/>
                  <a:gd name="T67" fmla="*/ 13 h 18"/>
                  <a:gd name="T68" fmla="*/ 1 w 16"/>
                  <a:gd name="T6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8">
                    <a:moveTo>
                      <a:pt x="1" y="11"/>
                    </a:move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6" y="15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2" name="Freeform 814">
                <a:extLst>
                  <a:ext uri="{FF2B5EF4-FFF2-40B4-BE49-F238E27FC236}">
                    <a16:creationId xmlns:a16="http://schemas.microsoft.com/office/drawing/2014/main" id="{9484DBA8-5361-5927-9761-1C8548122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5"/>
                <a:ext cx="0" cy="1"/>
              </a:xfrm>
              <a:custGeom>
                <a:avLst/>
                <a:gdLst>
                  <a:gd name="T0" fmla="*/ 3 w 8"/>
                  <a:gd name="T1" fmla="*/ 8 h 14"/>
                  <a:gd name="T2" fmla="*/ 2 w 8"/>
                  <a:gd name="T3" fmla="*/ 11 h 14"/>
                  <a:gd name="T4" fmla="*/ 0 w 8"/>
                  <a:gd name="T5" fmla="*/ 12 h 14"/>
                  <a:gd name="T6" fmla="*/ 1 w 8"/>
                  <a:gd name="T7" fmla="*/ 9 h 14"/>
                  <a:gd name="T8" fmla="*/ 2 w 8"/>
                  <a:gd name="T9" fmla="*/ 7 h 14"/>
                  <a:gd name="T10" fmla="*/ 2 w 8"/>
                  <a:gd name="T11" fmla="*/ 5 h 14"/>
                  <a:gd name="T12" fmla="*/ 3 w 8"/>
                  <a:gd name="T13" fmla="*/ 3 h 14"/>
                  <a:gd name="T14" fmla="*/ 5 w 8"/>
                  <a:gd name="T15" fmla="*/ 2 h 14"/>
                  <a:gd name="T16" fmla="*/ 6 w 8"/>
                  <a:gd name="T17" fmla="*/ 1 h 14"/>
                  <a:gd name="T18" fmla="*/ 7 w 8"/>
                  <a:gd name="T19" fmla="*/ 1 h 14"/>
                  <a:gd name="T20" fmla="*/ 8 w 8"/>
                  <a:gd name="T21" fmla="*/ 0 h 14"/>
                  <a:gd name="T22" fmla="*/ 7 w 8"/>
                  <a:gd name="T23" fmla="*/ 2 h 14"/>
                  <a:gd name="T24" fmla="*/ 6 w 8"/>
                  <a:gd name="T25" fmla="*/ 4 h 14"/>
                  <a:gd name="T26" fmla="*/ 5 w 8"/>
                  <a:gd name="T27" fmla="*/ 6 h 14"/>
                  <a:gd name="T28" fmla="*/ 3 w 8"/>
                  <a:gd name="T29" fmla="*/ 8 h 14"/>
                  <a:gd name="T30" fmla="*/ 6 w 8"/>
                  <a:gd name="T31" fmla="*/ 7 h 14"/>
                  <a:gd name="T32" fmla="*/ 7 w 8"/>
                  <a:gd name="T33" fmla="*/ 6 h 14"/>
                  <a:gd name="T34" fmla="*/ 6 w 8"/>
                  <a:gd name="T35" fmla="*/ 8 h 14"/>
                  <a:gd name="T36" fmla="*/ 6 w 8"/>
                  <a:gd name="T37" fmla="*/ 11 h 14"/>
                  <a:gd name="T38" fmla="*/ 3 w 8"/>
                  <a:gd name="T39" fmla="*/ 12 h 14"/>
                  <a:gd name="T40" fmla="*/ 1 w 8"/>
                  <a:gd name="T41" fmla="*/ 14 h 14"/>
                  <a:gd name="T42" fmla="*/ 2 w 8"/>
                  <a:gd name="T43" fmla="*/ 12 h 14"/>
                  <a:gd name="T44" fmla="*/ 3 w 8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3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3" name="Freeform 815">
                <a:extLst>
                  <a:ext uri="{FF2B5EF4-FFF2-40B4-BE49-F238E27FC236}">
                    <a16:creationId xmlns:a16="http://schemas.microsoft.com/office/drawing/2014/main" id="{D4676B3A-ED14-0ED1-1519-7CC0DE402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5"/>
                <a:ext cx="1" cy="2"/>
              </a:xfrm>
              <a:custGeom>
                <a:avLst/>
                <a:gdLst>
                  <a:gd name="T0" fmla="*/ 8 w 18"/>
                  <a:gd name="T1" fmla="*/ 8 h 24"/>
                  <a:gd name="T2" fmla="*/ 9 w 18"/>
                  <a:gd name="T3" fmla="*/ 6 h 24"/>
                  <a:gd name="T4" fmla="*/ 10 w 18"/>
                  <a:gd name="T5" fmla="*/ 4 h 24"/>
                  <a:gd name="T6" fmla="*/ 10 w 18"/>
                  <a:gd name="T7" fmla="*/ 3 h 24"/>
                  <a:gd name="T8" fmla="*/ 11 w 18"/>
                  <a:gd name="T9" fmla="*/ 2 h 24"/>
                  <a:gd name="T10" fmla="*/ 12 w 18"/>
                  <a:gd name="T11" fmla="*/ 2 h 24"/>
                  <a:gd name="T12" fmla="*/ 13 w 18"/>
                  <a:gd name="T13" fmla="*/ 1 h 24"/>
                  <a:gd name="T14" fmla="*/ 12 w 18"/>
                  <a:gd name="T15" fmla="*/ 3 h 24"/>
                  <a:gd name="T16" fmla="*/ 11 w 18"/>
                  <a:gd name="T17" fmla="*/ 5 h 24"/>
                  <a:gd name="T18" fmla="*/ 13 w 18"/>
                  <a:gd name="T19" fmla="*/ 4 h 24"/>
                  <a:gd name="T20" fmla="*/ 15 w 18"/>
                  <a:gd name="T21" fmla="*/ 3 h 24"/>
                  <a:gd name="T22" fmla="*/ 18 w 18"/>
                  <a:gd name="T23" fmla="*/ 0 h 24"/>
                  <a:gd name="T24" fmla="*/ 17 w 18"/>
                  <a:gd name="T25" fmla="*/ 2 h 24"/>
                  <a:gd name="T26" fmla="*/ 17 w 18"/>
                  <a:gd name="T27" fmla="*/ 4 h 24"/>
                  <a:gd name="T28" fmla="*/ 15 w 18"/>
                  <a:gd name="T29" fmla="*/ 6 h 24"/>
                  <a:gd name="T30" fmla="*/ 12 w 18"/>
                  <a:gd name="T31" fmla="*/ 7 h 24"/>
                  <a:gd name="T32" fmla="*/ 11 w 18"/>
                  <a:gd name="T33" fmla="*/ 8 h 24"/>
                  <a:gd name="T34" fmla="*/ 9 w 18"/>
                  <a:gd name="T35" fmla="*/ 9 h 24"/>
                  <a:gd name="T36" fmla="*/ 8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4 w 18"/>
                  <a:gd name="T43" fmla="*/ 17 h 24"/>
                  <a:gd name="T44" fmla="*/ 4 w 18"/>
                  <a:gd name="T45" fmla="*/ 19 h 24"/>
                  <a:gd name="T46" fmla="*/ 3 w 18"/>
                  <a:gd name="T47" fmla="*/ 21 h 24"/>
                  <a:gd name="T48" fmla="*/ 2 w 18"/>
                  <a:gd name="T49" fmla="*/ 22 h 24"/>
                  <a:gd name="T50" fmla="*/ 1 w 18"/>
                  <a:gd name="T51" fmla="*/ 23 h 24"/>
                  <a:gd name="T52" fmla="*/ 0 w 18"/>
                  <a:gd name="T53" fmla="*/ 23 h 24"/>
                  <a:gd name="T54" fmla="*/ 0 w 18"/>
                  <a:gd name="T55" fmla="*/ 24 h 24"/>
                  <a:gd name="T56" fmla="*/ 0 w 18"/>
                  <a:gd name="T57" fmla="*/ 22 h 24"/>
                  <a:gd name="T58" fmla="*/ 1 w 18"/>
                  <a:gd name="T59" fmla="*/ 20 h 24"/>
                  <a:gd name="T60" fmla="*/ 3 w 18"/>
                  <a:gd name="T61" fmla="*/ 18 h 24"/>
                  <a:gd name="T62" fmla="*/ 4 w 18"/>
                  <a:gd name="T63" fmla="*/ 17 h 24"/>
                  <a:gd name="T64" fmla="*/ 5 w 18"/>
                  <a:gd name="T65" fmla="*/ 15 h 24"/>
                  <a:gd name="T66" fmla="*/ 6 w 18"/>
                  <a:gd name="T67" fmla="*/ 13 h 24"/>
                  <a:gd name="T68" fmla="*/ 8 w 18"/>
                  <a:gd name="T69" fmla="*/ 12 h 24"/>
                  <a:gd name="T70" fmla="*/ 9 w 18"/>
                  <a:gd name="T71" fmla="*/ 9 h 24"/>
                  <a:gd name="T72" fmla="*/ 10 w 18"/>
                  <a:gd name="T73" fmla="*/ 7 h 24"/>
                  <a:gd name="T74" fmla="*/ 11 w 18"/>
                  <a:gd name="T75" fmla="*/ 5 h 24"/>
                  <a:gd name="T76" fmla="*/ 9 w 18"/>
                  <a:gd name="T77" fmla="*/ 6 h 24"/>
                  <a:gd name="T78" fmla="*/ 8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8" y="8"/>
                    </a:moveTo>
                    <a:lnTo>
                      <a:pt x="9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774" name="Freeform 816">
                <a:extLst>
                  <a:ext uri="{FF2B5EF4-FFF2-40B4-BE49-F238E27FC236}">
                    <a16:creationId xmlns:a16="http://schemas.microsoft.com/office/drawing/2014/main" id="{BD8EB3D6-7E1B-9992-674A-F0F50B432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78"/>
                <a:ext cx="1" cy="1"/>
              </a:xfrm>
              <a:custGeom>
                <a:avLst/>
                <a:gdLst>
                  <a:gd name="T0" fmla="*/ 0 w 13"/>
                  <a:gd name="T1" fmla="*/ 12 h 15"/>
                  <a:gd name="T2" fmla="*/ 1 w 13"/>
                  <a:gd name="T3" fmla="*/ 10 h 15"/>
                  <a:gd name="T4" fmla="*/ 2 w 13"/>
                  <a:gd name="T5" fmla="*/ 8 h 15"/>
                  <a:gd name="T6" fmla="*/ 2 w 13"/>
                  <a:gd name="T7" fmla="*/ 7 h 15"/>
                  <a:gd name="T8" fmla="*/ 4 w 13"/>
                  <a:gd name="T9" fmla="*/ 5 h 15"/>
                  <a:gd name="T10" fmla="*/ 5 w 13"/>
                  <a:gd name="T11" fmla="*/ 4 h 15"/>
                  <a:gd name="T12" fmla="*/ 5 w 13"/>
                  <a:gd name="T13" fmla="*/ 4 h 15"/>
                  <a:gd name="T14" fmla="*/ 4 w 13"/>
                  <a:gd name="T15" fmla="*/ 7 h 15"/>
                  <a:gd name="T16" fmla="*/ 3 w 13"/>
                  <a:gd name="T17" fmla="*/ 9 h 15"/>
                  <a:gd name="T18" fmla="*/ 5 w 13"/>
                  <a:gd name="T19" fmla="*/ 8 h 15"/>
                  <a:gd name="T20" fmla="*/ 7 w 13"/>
                  <a:gd name="T21" fmla="*/ 5 h 15"/>
                  <a:gd name="T22" fmla="*/ 10 w 13"/>
                  <a:gd name="T23" fmla="*/ 3 h 15"/>
                  <a:gd name="T24" fmla="*/ 13 w 13"/>
                  <a:gd name="T25" fmla="*/ 0 h 15"/>
                  <a:gd name="T26" fmla="*/ 10 w 13"/>
                  <a:gd name="T27" fmla="*/ 10 h 15"/>
                  <a:gd name="T28" fmla="*/ 6 w 13"/>
                  <a:gd name="T29" fmla="*/ 12 h 15"/>
                  <a:gd name="T30" fmla="*/ 5 w 13"/>
                  <a:gd name="T31" fmla="*/ 14 h 15"/>
                  <a:gd name="T32" fmla="*/ 3 w 13"/>
                  <a:gd name="T33" fmla="*/ 15 h 15"/>
                  <a:gd name="T34" fmla="*/ 4 w 13"/>
                  <a:gd name="T35" fmla="*/ 13 h 15"/>
                  <a:gd name="T36" fmla="*/ 5 w 13"/>
                  <a:gd name="T37" fmla="*/ 11 h 15"/>
                  <a:gd name="T38" fmla="*/ 3 w 13"/>
                  <a:gd name="T39" fmla="*/ 12 h 15"/>
                  <a:gd name="T40" fmla="*/ 2 w 13"/>
                  <a:gd name="T41" fmla="*/ 13 h 15"/>
                  <a:gd name="T42" fmla="*/ 3 w 13"/>
                  <a:gd name="T43" fmla="*/ 11 h 15"/>
                  <a:gd name="T44" fmla="*/ 3 w 13"/>
                  <a:gd name="T45" fmla="*/ 9 h 15"/>
                  <a:gd name="T46" fmla="*/ 2 w 13"/>
                  <a:gd name="T47" fmla="*/ 10 h 15"/>
                  <a:gd name="T48" fmla="*/ 0 w 13"/>
                  <a:gd name="T4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5">
                    <a:moveTo>
                      <a:pt x="0" y="12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3" y="15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grpSp>
          <p:nvGrpSpPr>
            <p:cNvPr id="308" name="Group 1018">
              <a:extLst>
                <a:ext uri="{FF2B5EF4-FFF2-40B4-BE49-F238E27FC236}">
                  <a16:creationId xmlns:a16="http://schemas.microsoft.com/office/drawing/2014/main" id="{00E3C78D-1C86-F4DD-5C22-F553CFCFF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8176" y="3498098"/>
              <a:ext cx="1967035" cy="1131414"/>
              <a:chOff x="6411" y="2455"/>
              <a:chExt cx="1064" cy="612"/>
            </a:xfrm>
            <a:grpFill/>
          </p:grpSpPr>
          <p:sp>
            <p:nvSpPr>
              <p:cNvPr id="375" name="Freeform 818">
                <a:extLst>
                  <a:ext uri="{FF2B5EF4-FFF2-40B4-BE49-F238E27FC236}">
                    <a16:creationId xmlns:a16="http://schemas.microsoft.com/office/drawing/2014/main" id="{346F29A0-0B18-72A6-EC16-7501424F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76"/>
                <a:ext cx="1" cy="1"/>
              </a:xfrm>
              <a:custGeom>
                <a:avLst/>
                <a:gdLst>
                  <a:gd name="T0" fmla="*/ 11 w 14"/>
                  <a:gd name="T1" fmla="*/ 4 h 12"/>
                  <a:gd name="T2" fmla="*/ 9 w 14"/>
                  <a:gd name="T3" fmla="*/ 6 h 12"/>
                  <a:gd name="T4" fmla="*/ 8 w 14"/>
                  <a:gd name="T5" fmla="*/ 7 h 12"/>
                  <a:gd name="T6" fmla="*/ 6 w 14"/>
                  <a:gd name="T7" fmla="*/ 8 h 12"/>
                  <a:gd name="T8" fmla="*/ 4 w 14"/>
                  <a:gd name="T9" fmla="*/ 10 h 12"/>
                  <a:gd name="T10" fmla="*/ 3 w 14"/>
                  <a:gd name="T11" fmla="*/ 11 h 12"/>
                  <a:gd name="T12" fmla="*/ 0 w 14"/>
                  <a:gd name="T13" fmla="*/ 12 h 12"/>
                  <a:gd name="T14" fmla="*/ 0 w 14"/>
                  <a:gd name="T15" fmla="*/ 11 h 12"/>
                  <a:gd name="T16" fmla="*/ 2 w 14"/>
                  <a:gd name="T17" fmla="*/ 10 h 12"/>
                  <a:gd name="T18" fmla="*/ 3 w 14"/>
                  <a:gd name="T19" fmla="*/ 9 h 12"/>
                  <a:gd name="T20" fmla="*/ 3 w 14"/>
                  <a:gd name="T21" fmla="*/ 8 h 12"/>
                  <a:gd name="T22" fmla="*/ 5 w 14"/>
                  <a:gd name="T23" fmla="*/ 7 h 12"/>
                  <a:gd name="T24" fmla="*/ 6 w 14"/>
                  <a:gd name="T25" fmla="*/ 5 h 12"/>
                  <a:gd name="T26" fmla="*/ 8 w 14"/>
                  <a:gd name="T27" fmla="*/ 4 h 12"/>
                  <a:gd name="T28" fmla="*/ 9 w 14"/>
                  <a:gd name="T29" fmla="*/ 3 h 12"/>
                  <a:gd name="T30" fmla="*/ 11 w 14"/>
                  <a:gd name="T31" fmla="*/ 1 h 12"/>
                  <a:gd name="T32" fmla="*/ 12 w 14"/>
                  <a:gd name="T33" fmla="*/ 0 h 12"/>
                  <a:gd name="T34" fmla="*/ 12 w 14"/>
                  <a:gd name="T35" fmla="*/ 2 h 12"/>
                  <a:gd name="T36" fmla="*/ 11 w 14"/>
                  <a:gd name="T37" fmla="*/ 4 h 12"/>
                  <a:gd name="T38" fmla="*/ 12 w 14"/>
                  <a:gd name="T39" fmla="*/ 3 h 12"/>
                  <a:gd name="T40" fmla="*/ 14 w 14"/>
                  <a:gd name="T41" fmla="*/ 2 h 12"/>
                  <a:gd name="T42" fmla="*/ 14 w 14"/>
                  <a:gd name="T43" fmla="*/ 2 h 12"/>
                  <a:gd name="T44" fmla="*/ 13 w 14"/>
                  <a:gd name="T45" fmla="*/ 4 h 12"/>
                  <a:gd name="T46" fmla="*/ 13 w 14"/>
                  <a:gd name="T47" fmla="*/ 5 h 12"/>
                  <a:gd name="T48" fmla="*/ 12 w 14"/>
                  <a:gd name="T49" fmla="*/ 6 h 12"/>
                  <a:gd name="T50" fmla="*/ 12 w 14"/>
                  <a:gd name="T51" fmla="*/ 6 h 12"/>
                  <a:gd name="T52" fmla="*/ 11 w 14"/>
                  <a:gd name="T53" fmla="*/ 7 h 12"/>
                  <a:gd name="T54" fmla="*/ 10 w 14"/>
                  <a:gd name="T55" fmla="*/ 8 h 12"/>
                  <a:gd name="T56" fmla="*/ 9 w 14"/>
                  <a:gd name="T57" fmla="*/ 8 h 12"/>
                  <a:gd name="T58" fmla="*/ 10 w 14"/>
                  <a:gd name="T59" fmla="*/ 6 h 12"/>
                  <a:gd name="T60" fmla="*/ 11 w 14"/>
                  <a:gd name="T6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2">
                    <a:moveTo>
                      <a:pt x="11" y="4"/>
                    </a:moveTo>
                    <a:lnTo>
                      <a:pt x="9" y="6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6" name="Freeform 819">
                <a:extLst>
                  <a:ext uri="{FF2B5EF4-FFF2-40B4-BE49-F238E27FC236}">
                    <a16:creationId xmlns:a16="http://schemas.microsoft.com/office/drawing/2014/main" id="{CA43706C-24EF-6E96-47EB-F9B304873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78"/>
                <a:ext cx="1" cy="1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4 w 15"/>
                  <a:gd name="T7" fmla="*/ 16 h 21"/>
                  <a:gd name="T8" fmla="*/ 6 w 15"/>
                  <a:gd name="T9" fmla="*/ 15 h 21"/>
                  <a:gd name="T10" fmla="*/ 6 w 15"/>
                  <a:gd name="T11" fmla="*/ 13 h 21"/>
                  <a:gd name="T12" fmla="*/ 7 w 15"/>
                  <a:gd name="T13" fmla="*/ 11 h 21"/>
                  <a:gd name="T14" fmla="*/ 9 w 15"/>
                  <a:gd name="T15" fmla="*/ 9 h 21"/>
                  <a:gd name="T16" fmla="*/ 10 w 15"/>
                  <a:gd name="T17" fmla="*/ 8 h 21"/>
                  <a:gd name="T18" fmla="*/ 11 w 15"/>
                  <a:gd name="T19" fmla="*/ 5 h 21"/>
                  <a:gd name="T20" fmla="*/ 12 w 15"/>
                  <a:gd name="T21" fmla="*/ 3 h 21"/>
                  <a:gd name="T22" fmla="*/ 14 w 15"/>
                  <a:gd name="T23" fmla="*/ 1 h 21"/>
                  <a:gd name="T24" fmla="*/ 15 w 15"/>
                  <a:gd name="T25" fmla="*/ 0 h 21"/>
                  <a:gd name="T26" fmla="*/ 14 w 15"/>
                  <a:gd name="T27" fmla="*/ 2 h 21"/>
                  <a:gd name="T28" fmla="*/ 13 w 15"/>
                  <a:gd name="T29" fmla="*/ 4 h 21"/>
                  <a:gd name="T30" fmla="*/ 12 w 15"/>
                  <a:gd name="T31" fmla="*/ 6 h 21"/>
                  <a:gd name="T32" fmla="*/ 10 w 15"/>
                  <a:gd name="T33" fmla="*/ 8 h 21"/>
                  <a:gd name="T34" fmla="*/ 10 w 15"/>
                  <a:gd name="T35" fmla="*/ 10 h 21"/>
                  <a:gd name="T36" fmla="*/ 9 w 15"/>
                  <a:gd name="T37" fmla="*/ 12 h 21"/>
                  <a:gd name="T38" fmla="*/ 7 w 15"/>
                  <a:gd name="T39" fmla="*/ 13 h 21"/>
                  <a:gd name="T40" fmla="*/ 6 w 15"/>
                  <a:gd name="T41" fmla="*/ 15 h 21"/>
                  <a:gd name="T42" fmla="*/ 5 w 15"/>
                  <a:gd name="T43" fmla="*/ 17 h 21"/>
                  <a:gd name="T44" fmla="*/ 4 w 15"/>
                  <a:gd name="T45" fmla="*/ 19 h 21"/>
                  <a:gd name="T46" fmla="*/ 1 w 15"/>
                  <a:gd name="T47" fmla="*/ 20 h 21"/>
                  <a:gd name="T48" fmla="*/ 0 w 15"/>
                  <a:gd name="T4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4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7" name="Freeform 820">
                <a:extLst>
                  <a:ext uri="{FF2B5EF4-FFF2-40B4-BE49-F238E27FC236}">
                    <a16:creationId xmlns:a16="http://schemas.microsoft.com/office/drawing/2014/main" id="{8F3DC2E0-BE41-21C9-70A0-199EF1B2A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79"/>
                <a:ext cx="1" cy="1"/>
              </a:xfrm>
              <a:custGeom>
                <a:avLst/>
                <a:gdLst>
                  <a:gd name="T0" fmla="*/ 0 w 11"/>
                  <a:gd name="T1" fmla="*/ 16 h 16"/>
                  <a:gd name="T2" fmla="*/ 1 w 11"/>
                  <a:gd name="T3" fmla="*/ 14 h 16"/>
                  <a:gd name="T4" fmla="*/ 2 w 11"/>
                  <a:gd name="T5" fmla="*/ 12 h 16"/>
                  <a:gd name="T6" fmla="*/ 4 w 11"/>
                  <a:gd name="T7" fmla="*/ 10 h 16"/>
                  <a:gd name="T8" fmla="*/ 5 w 11"/>
                  <a:gd name="T9" fmla="*/ 8 h 16"/>
                  <a:gd name="T10" fmla="*/ 6 w 11"/>
                  <a:gd name="T11" fmla="*/ 6 h 16"/>
                  <a:gd name="T12" fmla="*/ 7 w 11"/>
                  <a:gd name="T13" fmla="*/ 4 h 16"/>
                  <a:gd name="T14" fmla="*/ 5 w 11"/>
                  <a:gd name="T15" fmla="*/ 5 h 16"/>
                  <a:gd name="T16" fmla="*/ 4 w 11"/>
                  <a:gd name="T17" fmla="*/ 6 h 16"/>
                  <a:gd name="T18" fmla="*/ 4 w 11"/>
                  <a:gd name="T19" fmla="*/ 4 h 16"/>
                  <a:gd name="T20" fmla="*/ 5 w 11"/>
                  <a:gd name="T21" fmla="*/ 2 h 16"/>
                  <a:gd name="T22" fmla="*/ 7 w 11"/>
                  <a:gd name="T23" fmla="*/ 1 h 16"/>
                  <a:gd name="T24" fmla="*/ 8 w 11"/>
                  <a:gd name="T25" fmla="*/ 0 h 16"/>
                  <a:gd name="T26" fmla="*/ 7 w 11"/>
                  <a:gd name="T27" fmla="*/ 2 h 16"/>
                  <a:gd name="T28" fmla="*/ 7 w 11"/>
                  <a:gd name="T29" fmla="*/ 4 h 16"/>
                  <a:gd name="T30" fmla="*/ 8 w 11"/>
                  <a:gd name="T31" fmla="*/ 2 h 16"/>
                  <a:gd name="T32" fmla="*/ 10 w 11"/>
                  <a:gd name="T33" fmla="*/ 1 h 16"/>
                  <a:gd name="T34" fmla="*/ 9 w 11"/>
                  <a:gd name="T35" fmla="*/ 3 h 16"/>
                  <a:gd name="T36" fmla="*/ 8 w 11"/>
                  <a:gd name="T37" fmla="*/ 5 h 16"/>
                  <a:gd name="T38" fmla="*/ 10 w 11"/>
                  <a:gd name="T39" fmla="*/ 4 h 16"/>
                  <a:gd name="T40" fmla="*/ 11 w 11"/>
                  <a:gd name="T41" fmla="*/ 3 h 16"/>
                  <a:gd name="T42" fmla="*/ 11 w 11"/>
                  <a:gd name="T43" fmla="*/ 5 h 16"/>
                  <a:gd name="T44" fmla="*/ 10 w 11"/>
                  <a:gd name="T45" fmla="*/ 7 h 16"/>
                  <a:gd name="T46" fmla="*/ 8 w 11"/>
                  <a:gd name="T47" fmla="*/ 8 h 16"/>
                  <a:gd name="T48" fmla="*/ 7 w 11"/>
                  <a:gd name="T49" fmla="*/ 10 h 16"/>
                  <a:gd name="T50" fmla="*/ 7 w 11"/>
                  <a:gd name="T51" fmla="*/ 7 h 16"/>
                  <a:gd name="T52" fmla="*/ 8 w 11"/>
                  <a:gd name="T53" fmla="*/ 5 h 16"/>
                  <a:gd name="T54" fmla="*/ 5 w 11"/>
                  <a:gd name="T55" fmla="*/ 8 h 16"/>
                  <a:gd name="T56" fmla="*/ 4 w 11"/>
                  <a:gd name="T57" fmla="*/ 11 h 16"/>
                  <a:gd name="T58" fmla="*/ 3 w 11"/>
                  <a:gd name="T59" fmla="*/ 13 h 16"/>
                  <a:gd name="T60" fmla="*/ 2 w 11"/>
                  <a:gd name="T61" fmla="*/ 14 h 16"/>
                  <a:gd name="T62" fmla="*/ 0 w 11"/>
                  <a:gd name="T6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lnTo>
                      <a:pt x="1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8" name="Freeform 821">
                <a:extLst>
                  <a:ext uri="{FF2B5EF4-FFF2-40B4-BE49-F238E27FC236}">
                    <a16:creationId xmlns:a16="http://schemas.microsoft.com/office/drawing/2014/main" id="{6EF9FB4D-1C44-2766-E2A6-44B043E8D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80"/>
                <a:ext cx="2" cy="2"/>
              </a:xfrm>
              <a:custGeom>
                <a:avLst/>
                <a:gdLst>
                  <a:gd name="T0" fmla="*/ 4 w 28"/>
                  <a:gd name="T1" fmla="*/ 25 h 33"/>
                  <a:gd name="T2" fmla="*/ 7 w 28"/>
                  <a:gd name="T3" fmla="*/ 22 h 33"/>
                  <a:gd name="T4" fmla="*/ 9 w 28"/>
                  <a:gd name="T5" fmla="*/ 20 h 33"/>
                  <a:gd name="T6" fmla="*/ 10 w 28"/>
                  <a:gd name="T7" fmla="*/ 18 h 33"/>
                  <a:gd name="T8" fmla="*/ 9 w 28"/>
                  <a:gd name="T9" fmla="*/ 20 h 33"/>
                  <a:gd name="T10" fmla="*/ 8 w 28"/>
                  <a:gd name="T11" fmla="*/ 24 h 33"/>
                  <a:gd name="T12" fmla="*/ 10 w 28"/>
                  <a:gd name="T13" fmla="*/ 22 h 33"/>
                  <a:gd name="T14" fmla="*/ 12 w 28"/>
                  <a:gd name="T15" fmla="*/ 20 h 33"/>
                  <a:gd name="T16" fmla="*/ 13 w 28"/>
                  <a:gd name="T17" fmla="*/ 19 h 33"/>
                  <a:gd name="T18" fmla="*/ 15 w 28"/>
                  <a:gd name="T19" fmla="*/ 17 h 33"/>
                  <a:gd name="T20" fmla="*/ 15 w 28"/>
                  <a:gd name="T21" fmla="*/ 15 h 33"/>
                  <a:gd name="T22" fmla="*/ 16 w 28"/>
                  <a:gd name="T23" fmla="*/ 13 h 33"/>
                  <a:gd name="T24" fmla="*/ 19 w 28"/>
                  <a:gd name="T25" fmla="*/ 12 h 33"/>
                  <a:gd name="T26" fmla="*/ 20 w 28"/>
                  <a:gd name="T27" fmla="*/ 11 h 33"/>
                  <a:gd name="T28" fmla="*/ 22 w 28"/>
                  <a:gd name="T29" fmla="*/ 9 h 33"/>
                  <a:gd name="T30" fmla="*/ 23 w 28"/>
                  <a:gd name="T31" fmla="*/ 8 h 33"/>
                  <a:gd name="T32" fmla="*/ 24 w 28"/>
                  <a:gd name="T33" fmla="*/ 6 h 33"/>
                  <a:gd name="T34" fmla="*/ 25 w 28"/>
                  <a:gd name="T35" fmla="*/ 3 h 33"/>
                  <a:gd name="T36" fmla="*/ 26 w 28"/>
                  <a:gd name="T37" fmla="*/ 2 h 33"/>
                  <a:gd name="T38" fmla="*/ 27 w 28"/>
                  <a:gd name="T39" fmla="*/ 1 h 33"/>
                  <a:gd name="T40" fmla="*/ 28 w 28"/>
                  <a:gd name="T41" fmla="*/ 1 h 33"/>
                  <a:gd name="T42" fmla="*/ 28 w 28"/>
                  <a:gd name="T43" fmla="*/ 0 h 33"/>
                  <a:gd name="T44" fmla="*/ 27 w 28"/>
                  <a:gd name="T45" fmla="*/ 2 h 33"/>
                  <a:gd name="T46" fmla="*/ 27 w 28"/>
                  <a:gd name="T47" fmla="*/ 5 h 33"/>
                  <a:gd name="T48" fmla="*/ 25 w 28"/>
                  <a:gd name="T49" fmla="*/ 7 h 33"/>
                  <a:gd name="T50" fmla="*/ 23 w 28"/>
                  <a:gd name="T51" fmla="*/ 8 h 33"/>
                  <a:gd name="T52" fmla="*/ 23 w 28"/>
                  <a:gd name="T53" fmla="*/ 10 h 33"/>
                  <a:gd name="T54" fmla="*/ 22 w 28"/>
                  <a:gd name="T55" fmla="*/ 12 h 33"/>
                  <a:gd name="T56" fmla="*/ 20 w 28"/>
                  <a:gd name="T57" fmla="*/ 13 h 33"/>
                  <a:gd name="T58" fmla="*/ 19 w 28"/>
                  <a:gd name="T59" fmla="*/ 15 h 33"/>
                  <a:gd name="T60" fmla="*/ 16 w 28"/>
                  <a:gd name="T61" fmla="*/ 16 h 33"/>
                  <a:gd name="T62" fmla="*/ 15 w 28"/>
                  <a:gd name="T63" fmla="*/ 17 h 33"/>
                  <a:gd name="T64" fmla="*/ 14 w 28"/>
                  <a:gd name="T65" fmla="*/ 19 h 33"/>
                  <a:gd name="T66" fmla="*/ 13 w 28"/>
                  <a:gd name="T67" fmla="*/ 22 h 33"/>
                  <a:gd name="T68" fmla="*/ 11 w 28"/>
                  <a:gd name="T69" fmla="*/ 24 h 33"/>
                  <a:gd name="T70" fmla="*/ 10 w 28"/>
                  <a:gd name="T71" fmla="*/ 25 h 33"/>
                  <a:gd name="T72" fmla="*/ 7 w 28"/>
                  <a:gd name="T73" fmla="*/ 28 h 33"/>
                  <a:gd name="T74" fmla="*/ 4 w 28"/>
                  <a:gd name="T75" fmla="*/ 30 h 33"/>
                  <a:gd name="T76" fmla="*/ 0 w 28"/>
                  <a:gd name="T77" fmla="*/ 33 h 33"/>
                  <a:gd name="T78" fmla="*/ 4 w 28"/>
                  <a:gd name="T7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33">
                    <a:moveTo>
                      <a:pt x="4" y="25"/>
                    </a:moveTo>
                    <a:lnTo>
                      <a:pt x="7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9" y="12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3" y="8"/>
                    </a:lnTo>
                    <a:lnTo>
                      <a:pt x="24" y="6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0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2" y="12"/>
                    </a:lnTo>
                    <a:lnTo>
                      <a:pt x="20" y="13"/>
                    </a:lnTo>
                    <a:lnTo>
                      <a:pt x="19" y="15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4" y="19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10" y="25"/>
                    </a:lnTo>
                    <a:lnTo>
                      <a:pt x="7" y="28"/>
                    </a:lnTo>
                    <a:lnTo>
                      <a:pt x="4" y="30"/>
                    </a:lnTo>
                    <a:lnTo>
                      <a:pt x="0" y="33"/>
                    </a:lnTo>
                    <a:lnTo>
                      <a:pt x="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79" name="Freeform 822">
                <a:extLst>
                  <a:ext uri="{FF2B5EF4-FFF2-40B4-BE49-F238E27FC236}">
                    <a16:creationId xmlns:a16="http://schemas.microsoft.com/office/drawing/2014/main" id="{3834E94C-5BA4-4675-05BF-04059B2C4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80"/>
                <a:ext cx="0" cy="1"/>
              </a:xfrm>
              <a:custGeom>
                <a:avLst/>
                <a:gdLst>
                  <a:gd name="T0" fmla="*/ 3 w 8"/>
                  <a:gd name="T1" fmla="*/ 4 h 13"/>
                  <a:gd name="T2" fmla="*/ 2 w 8"/>
                  <a:gd name="T3" fmla="*/ 5 h 13"/>
                  <a:gd name="T4" fmla="*/ 0 w 8"/>
                  <a:gd name="T5" fmla="*/ 8 h 13"/>
                  <a:gd name="T6" fmla="*/ 1 w 8"/>
                  <a:gd name="T7" fmla="*/ 6 h 13"/>
                  <a:gd name="T8" fmla="*/ 1 w 8"/>
                  <a:gd name="T9" fmla="*/ 5 h 13"/>
                  <a:gd name="T10" fmla="*/ 2 w 8"/>
                  <a:gd name="T11" fmla="*/ 3 h 13"/>
                  <a:gd name="T12" fmla="*/ 2 w 8"/>
                  <a:gd name="T13" fmla="*/ 3 h 13"/>
                  <a:gd name="T14" fmla="*/ 4 w 8"/>
                  <a:gd name="T15" fmla="*/ 1 h 13"/>
                  <a:gd name="T16" fmla="*/ 6 w 8"/>
                  <a:gd name="T17" fmla="*/ 0 h 13"/>
                  <a:gd name="T18" fmla="*/ 4 w 8"/>
                  <a:gd name="T19" fmla="*/ 2 h 13"/>
                  <a:gd name="T20" fmla="*/ 3 w 8"/>
                  <a:gd name="T21" fmla="*/ 4 h 13"/>
                  <a:gd name="T22" fmla="*/ 6 w 8"/>
                  <a:gd name="T23" fmla="*/ 3 h 13"/>
                  <a:gd name="T24" fmla="*/ 8 w 8"/>
                  <a:gd name="T25" fmla="*/ 1 h 13"/>
                  <a:gd name="T26" fmla="*/ 7 w 8"/>
                  <a:gd name="T27" fmla="*/ 3 h 13"/>
                  <a:gd name="T28" fmla="*/ 6 w 8"/>
                  <a:gd name="T29" fmla="*/ 5 h 13"/>
                  <a:gd name="T30" fmla="*/ 4 w 8"/>
                  <a:gd name="T31" fmla="*/ 9 h 13"/>
                  <a:gd name="T32" fmla="*/ 3 w 8"/>
                  <a:gd name="T33" fmla="*/ 11 h 13"/>
                  <a:gd name="T34" fmla="*/ 3 w 8"/>
                  <a:gd name="T35" fmla="*/ 11 h 13"/>
                  <a:gd name="T36" fmla="*/ 2 w 8"/>
                  <a:gd name="T37" fmla="*/ 12 h 13"/>
                  <a:gd name="T38" fmla="*/ 1 w 8"/>
                  <a:gd name="T39" fmla="*/ 13 h 13"/>
                  <a:gd name="T40" fmla="*/ 0 w 8"/>
                  <a:gd name="T41" fmla="*/ 13 h 13"/>
                  <a:gd name="T42" fmla="*/ 1 w 8"/>
                  <a:gd name="T43" fmla="*/ 11 h 13"/>
                  <a:gd name="T44" fmla="*/ 2 w 8"/>
                  <a:gd name="T45" fmla="*/ 9 h 13"/>
                  <a:gd name="T46" fmla="*/ 3 w 8"/>
                  <a:gd name="T47" fmla="*/ 6 h 13"/>
                  <a:gd name="T48" fmla="*/ 3 w 8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3" y="4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0" name="Freeform 823">
                <a:extLst>
                  <a:ext uri="{FF2B5EF4-FFF2-40B4-BE49-F238E27FC236}">
                    <a16:creationId xmlns:a16="http://schemas.microsoft.com/office/drawing/2014/main" id="{C98B8431-9D5B-8FEF-7562-70729FF6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83"/>
                <a:ext cx="1" cy="1"/>
              </a:xfrm>
              <a:custGeom>
                <a:avLst/>
                <a:gdLst>
                  <a:gd name="T0" fmla="*/ 6 w 10"/>
                  <a:gd name="T1" fmla="*/ 7 h 15"/>
                  <a:gd name="T2" fmla="*/ 7 w 10"/>
                  <a:gd name="T3" fmla="*/ 5 h 15"/>
                  <a:gd name="T4" fmla="*/ 7 w 10"/>
                  <a:gd name="T5" fmla="*/ 3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10 w 10"/>
                  <a:gd name="T13" fmla="*/ 0 h 15"/>
                  <a:gd name="T14" fmla="*/ 10 w 10"/>
                  <a:gd name="T15" fmla="*/ 2 h 15"/>
                  <a:gd name="T16" fmla="*/ 9 w 10"/>
                  <a:gd name="T17" fmla="*/ 4 h 15"/>
                  <a:gd name="T18" fmla="*/ 8 w 10"/>
                  <a:gd name="T19" fmla="*/ 6 h 15"/>
                  <a:gd name="T20" fmla="*/ 7 w 10"/>
                  <a:gd name="T21" fmla="*/ 8 h 15"/>
                  <a:gd name="T22" fmla="*/ 6 w 10"/>
                  <a:gd name="T23" fmla="*/ 11 h 15"/>
                  <a:gd name="T24" fmla="*/ 4 w 10"/>
                  <a:gd name="T25" fmla="*/ 12 h 15"/>
                  <a:gd name="T26" fmla="*/ 3 w 10"/>
                  <a:gd name="T27" fmla="*/ 13 h 15"/>
                  <a:gd name="T28" fmla="*/ 1 w 10"/>
                  <a:gd name="T29" fmla="*/ 15 h 15"/>
                  <a:gd name="T30" fmla="*/ 2 w 10"/>
                  <a:gd name="T31" fmla="*/ 13 h 15"/>
                  <a:gd name="T32" fmla="*/ 3 w 10"/>
                  <a:gd name="T33" fmla="*/ 10 h 15"/>
                  <a:gd name="T34" fmla="*/ 1 w 10"/>
                  <a:gd name="T35" fmla="*/ 12 h 15"/>
                  <a:gd name="T36" fmla="*/ 0 w 10"/>
                  <a:gd name="T37" fmla="*/ 13 h 15"/>
                  <a:gd name="T38" fmla="*/ 0 w 10"/>
                  <a:gd name="T39" fmla="*/ 11 h 15"/>
                  <a:gd name="T40" fmla="*/ 1 w 10"/>
                  <a:gd name="T41" fmla="*/ 8 h 15"/>
                  <a:gd name="T42" fmla="*/ 2 w 10"/>
                  <a:gd name="T43" fmla="*/ 7 h 15"/>
                  <a:gd name="T44" fmla="*/ 3 w 10"/>
                  <a:gd name="T45" fmla="*/ 6 h 15"/>
                  <a:gd name="T46" fmla="*/ 4 w 10"/>
                  <a:gd name="T47" fmla="*/ 6 h 15"/>
                  <a:gd name="T48" fmla="*/ 4 w 10"/>
                  <a:gd name="T49" fmla="*/ 5 h 15"/>
                  <a:gd name="T50" fmla="*/ 3 w 10"/>
                  <a:gd name="T51" fmla="*/ 7 h 15"/>
                  <a:gd name="T52" fmla="*/ 3 w 10"/>
                  <a:gd name="T53" fmla="*/ 10 h 15"/>
                  <a:gd name="T54" fmla="*/ 4 w 10"/>
                  <a:gd name="T55" fmla="*/ 8 h 15"/>
                  <a:gd name="T56" fmla="*/ 6 w 10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7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1" name="Freeform 824">
                <a:extLst>
                  <a:ext uri="{FF2B5EF4-FFF2-40B4-BE49-F238E27FC236}">
                    <a16:creationId xmlns:a16="http://schemas.microsoft.com/office/drawing/2014/main" id="{45698452-2568-1914-E54B-0BEAA199C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81"/>
                <a:ext cx="1" cy="1"/>
              </a:xfrm>
              <a:custGeom>
                <a:avLst/>
                <a:gdLst>
                  <a:gd name="T0" fmla="*/ 7 w 13"/>
                  <a:gd name="T1" fmla="*/ 8 h 19"/>
                  <a:gd name="T2" fmla="*/ 5 w 13"/>
                  <a:gd name="T3" fmla="*/ 9 h 19"/>
                  <a:gd name="T4" fmla="*/ 4 w 13"/>
                  <a:gd name="T5" fmla="*/ 10 h 19"/>
                  <a:gd name="T6" fmla="*/ 4 w 13"/>
                  <a:gd name="T7" fmla="*/ 8 h 19"/>
                  <a:gd name="T8" fmla="*/ 5 w 13"/>
                  <a:gd name="T9" fmla="*/ 5 h 19"/>
                  <a:gd name="T10" fmla="*/ 7 w 13"/>
                  <a:gd name="T11" fmla="*/ 4 h 19"/>
                  <a:gd name="T12" fmla="*/ 8 w 13"/>
                  <a:gd name="T13" fmla="*/ 3 h 19"/>
                  <a:gd name="T14" fmla="*/ 10 w 13"/>
                  <a:gd name="T15" fmla="*/ 1 h 19"/>
                  <a:gd name="T16" fmla="*/ 11 w 13"/>
                  <a:gd name="T17" fmla="*/ 0 h 19"/>
                  <a:gd name="T18" fmla="*/ 11 w 13"/>
                  <a:gd name="T19" fmla="*/ 2 h 19"/>
                  <a:gd name="T20" fmla="*/ 10 w 13"/>
                  <a:gd name="T21" fmla="*/ 4 h 19"/>
                  <a:gd name="T22" fmla="*/ 11 w 13"/>
                  <a:gd name="T23" fmla="*/ 3 h 19"/>
                  <a:gd name="T24" fmla="*/ 13 w 13"/>
                  <a:gd name="T25" fmla="*/ 1 h 19"/>
                  <a:gd name="T26" fmla="*/ 12 w 13"/>
                  <a:gd name="T27" fmla="*/ 3 h 19"/>
                  <a:gd name="T28" fmla="*/ 11 w 13"/>
                  <a:gd name="T29" fmla="*/ 5 h 19"/>
                  <a:gd name="T30" fmla="*/ 11 w 13"/>
                  <a:gd name="T31" fmla="*/ 9 h 19"/>
                  <a:gd name="T32" fmla="*/ 10 w 13"/>
                  <a:gd name="T33" fmla="*/ 11 h 19"/>
                  <a:gd name="T34" fmla="*/ 11 w 13"/>
                  <a:gd name="T35" fmla="*/ 9 h 19"/>
                  <a:gd name="T36" fmla="*/ 13 w 13"/>
                  <a:gd name="T37" fmla="*/ 8 h 19"/>
                  <a:gd name="T38" fmla="*/ 12 w 13"/>
                  <a:gd name="T39" fmla="*/ 10 h 19"/>
                  <a:gd name="T40" fmla="*/ 11 w 13"/>
                  <a:gd name="T41" fmla="*/ 12 h 19"/>
                  <a:gd name="T42" fmla="*/ 11 w 13"/>
                  <a:gd name="T43" fmla="*/ 13 h 19"/>
                  <a:gd name="T44" fmla="*/ 10 w 13"/>
                  <a:gd name="T45" fmla="*/ 14 h 19"/>
                  <a:gd name="T46" fmla="*/ 9 w 13"/>
                  <a:gd name="T47" fmla="*/ 14 h 19"/>
                  <a:gd name="T48" fmla="*/ 8 w 13"/>
                  <a:gd name="T49" fmla="*/ 15 h 19"/>
                  <a:gd name="T50" fmla="*/ 9 w 13"/>
                  <a:gd name="T51" fmla="*/ 13 h 19"/>
                  <a:gd name="T52" fmla="*/ 10 w 13"/>
                  <a:gd name="T53" fmla="*/ 11 h 19"/>
                  <a:gd name="T54" fmla="*/ 8 w 13"/>
                  <a:gd name="T55" fmla="*/ 12 h 19"/>
                  <a:gd name="T56" fmla="*/ 7 w 13"/>
                  <a:gd name="T57" fmla="*/ 13 h 19"/>
                  <a:gd name="T58" fmla="*/ 8 w 13"/>
                  <a:gd name="T59" fmla="*/ 11 h 19"/>
                  <a:gd name="T60" fmla="*/ 8 w 13"/>
                  <a:gd name="T61" fmla="*/ 9 h 19"/>
                  <a:gd name="T62" fmla="*/ 7 w 13"/>
                  <a:gd name="T63" fmla="*/ 10 h 19"/>
                  <a:gd name="T64" fmla="*/ 5 w 13"/>
                  <a:gd name="T65" fmla="*/ 12 h 19"/>
                  <a:gd name="T66" fmla="*/ 5 w 13"/>
                  <a:gd name="T67" fmla="*/ 13 h 19"/>
                  <a:gd name="T68" fmla="*/ 4 w 13"/>
                  <a:gd name="T69" fmla="*/ 14 h 19"/>
                  <a:gd name="T70" fmla="*/ 4 w 13"/>
                  <a:gd name="T71" fmla="*/ 15 h 19"/>
                  <a:gd name="T72" fmla="*/ 4 w 13"/>
                  <a:gd name="T73" fmla="*/ 16 h 19"/>
                  <a:gd name="T74" fmla="*/ 1 w 13"/>
                  <a:gd name="T75" fmla="*/ 17 h 19"/>
                  <a:gd name="T76" fmla="*/ 0 w 13"/>
                  <a:gd name="T77" fmla="*/ 19 h 19"/>
                  <a:gd name="T78" fmla="*/ 0 w 13"/>
                  <a:gd name="T79" fmla="*/ 18 h 19"/>
                  <a:gd name="T80" fmla="*/ 0 w 13"/>
                  <a:gd name="T81" fmla="*/ 17 h 19"/>
                  <a:gd name="T82" fmla="*/ 1 w 13"/>
                  <a:gd name="T83" fmla="*/ 15 h 19"/>
                  <a:gd name="T84" fmla="*/ 1 w 13"/>
                  <a:gd name="T85" fmla="*/ 14 h 19"/>
                  <a:gd name="T86" fmla="*/ 4 w 13"/>
                  <a:gd name="T87" fmla="*/ 13 h 19"/>
                  <a:gd name="T88" fmla="*/ 5 w 13"/>
                  <a:gd name="T89" fmla="*/ 12 h 19"/>
                  <a:gd name="T90" fmla="*/ 6 w 13"/>
                  <a:gd name="T91" fmla="*/ 10 h 19"/>
                  <a:gd name="T92" fmla="*/ 7 w 13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19">
                    <a:moveTo>
                      <a:pt x="7" y="8"/>
                    </a:moveTo>
                    <a:lnTo>
                      <a:pt x="5" y="9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9" y="13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2" name="Freeform 825">
                <a:extLst>
                  <a:ext uri="{FF2B5EF4-FFF2-40B4-BE49-F238E27FC236}">
                    <a16:creationId xmlns:a16="http://schemas.microsoft.com/office/drawing/2014/main" id="{77352522-3A2A-EE69-F69C-D51CADDBF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84"/>
                <a:ext cx="1" cy="0"/>
              </a:xfrm>
              <a:custGeom>
                <a:avLst/>
                <a:gdLst>
                  <a:gd name="T0" fmla="*/ 3 w 10"/>
                  <a:gd name="T1" fmla="*/ 5 h 9"/>
                  <a:gd name="T2" fmla="*/ 2 w 10"/>
                  <a:gd name="T3" fmla="*/ 6 h 9"/>
                  <a:gd name="T4" fmla="*/ 0 w 10"/>
                  <a:gd name="T5" fmla="*/ 8 h 9"/>
                  <a:gd name="T6" fmla="*/ 0 w 10"/>
                  <a:gd name="T7" fmla="*/ 7 h 9"/>
                  <a:gd name="T8" fmla="*/ 1 w 10"/>
                  <a:gd name="T9" fmla="*/ 6 h 9"/>
                  <a:gd name="T10" fmla="*/ 2 w 10"/>
                  <a:gd name="T11" fmla="*/ 4 h 9"/>
                  <a:gd name="T12" fmla="*/ 2 w 10"/>
                  <a:gd name="T13" fmla="*/ 3 h 9"/>
                  <a:gd name="T14" fmla="*/ 2 w 10"/>
                  <a:gd name="T15" fmla="*/ 3 h 9"/>
                  <a:gd name="T16" fmla="*/ 3 w 10"/>
                  <a:gd name="T17" fmla="*/ 2 h 9"/>
                  <a:gd name="T18" fmla="*/ 4 w 10"/>
                  <a:gd name="T19" fmla="*/ 1 h 9"/>
                  <a:gd name="T20" fmla="*/ 5 w 10"/>
                  <a:gd name="T21" fmla="*/ 1 h 9"/>
                  <a:gd name="T22" fmla="*/ 4 w 10"/>
                  <a:gd name="T23" fmla="*/ 3 h 9"/>
                  <a:gd name="T24" fmla="*/ 3 w 10"/>
                  <a:gd name="T25" fmla="*/ 5 h 9"/>
                  <a:gd name="T26" fmla="*/ 5 w 10"/>
                  <a:gd name="T27" fmla="*/ 4 h 9"/>
                  <a:gd name="T28" fmla="*/ 7 w 10"/>
                  <a:gd name="T29" fmla="*/ 2 h 9"/>
                  <a:gd name="T30" fmla="*/ 9 w 10"/>
                  <a:gd name="T31" fmla="*/ 1 h 9"/>
                  <a:gd name="T32" fmla="*/ 10 w 10"/>
                  <a:gd name="T33" fmla="*/ 0 h 9"/>
                  <a:gd name="T34" fmla="*/ 10 w 10"/>
                  <a:gd name="T35" fmla="*/ 0 h 9"/>
                  <a:gd name="T36" fmla="*/ 10 w 10"/>
                  <a:gd name="T37" fmla="*/ 2 h 9"/>
                  <a:gd name="T38" fmla="*/ 9 w 10"/>
                  <a:gd name="T39" fmla="*/ 3 h 9"/>
                  <a:gd name="T40" fmla="*/ 9 w 10"/>
                  <a:gd name="T41" fmla="*/ 4 h 9"/>
                  <a:gd name="T42" fmla="*/ 7 w 10"/>
                  <a:gd name="T43" fmla="*/ 5 h 9"/>
                  <a:gd name="T44" fmla="*/ 5 w 10"/>
                  <a:gd name="T45" fmla="*/ 6 h 9"/>
                  <a:gd name="T46" fmla="*/ 3 w 10"/>
                  <a:gd name="T47" fmla="*/ 8 h 9"/>
                  <a:gd name="T48" fmla="*/ 2 w 10"/>
                  <a:gd name="T49" fmla="*/ 9 h 9"/>
                  <a:gd name="T50" fmla="*/ 3 w 10"/>
                  <a:gd name="T51" fmla="*/ 7 h 9"/>
                  <a:gd name="T52" fmla="*/ 3 w 10"/>
                  <a:gd name="T5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9">
                    <a:moveTo>
                      <a:pt x="3" y="5"/>
                    </a:moveTo>
                    <a:lnTo>
                      <a:pt x="2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3" name="Freeform 826">
                <a:extLst>
                  <a:ext uri="{FF2B5EF4-FFF2-40B4-BE49-F238E27FC236}">
                    <a16:creationId xmlns:a16="http://schemas.microsoft.com/office/drawing/2014/main" id="{331E8FF5-6619-7987-87BC-A3FE1297B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82"/>
                <a:ext cx="0" cy="1"/>
              </a:xfrm>
              <a:custGeom>
                <a:avLst/>
                <a:gdLst>
                  <a:gd name="T0" fmla="*/ 3 w 6"/>
                  <a:gd name="T1" fmla="*/ 8 h 14"/>
                  <a:gd name="T2" fmla="*/ 2 w 6"/>
                  <a:gd name="T3" fmla="*/ 11 h 14"/>
                  <a:gd name="T4" fmla="*/ 0 w 6"/>
                  <a:gd name="T5" fmla="*/ 12 h 14"/>
                  <a:gd name="T6" fmla="*/ 1 w 6"/>
                  <a:gd name="T7" fmla="*/ 10 h 14"/>
                  <a:gd name="T8" fmla="*/ 2 w 6"/>
                  <a:gd name="T9" fmla="*/ 7 h 14"/>
                  <a:gd name="T10" fmla="*/ 2 w 6"/>
                  <a:gd name="T11" fmla="*/ 5 h 14"/>
                  <a:gd name="T12" fmla="*/ 3 w 6"/>
                  <a:gd name="T13" fmla="*/ 3 h 14"/>
                  <a:gd name="T14" fmla="*/ 4 w 6"/>
                  <a:gd name="T15" fmla="*/ 2 h 14"/>
                  <a:gd name="T16" fmla="*/ 5 w 6"/>
                  <a:gd name="T17" fmla="*/ 1 h 14"/>
                  <a:gd name="T18" fmla="*/ 6 w 6"/>
                  <a:gd name="T19" fmla="*/ 0 h 14"/>
                  <a:gd name="T20" fmla="*/ 6 w 6"/>
                  <a:gd name="T21" fmla="*/ 0 h 14"/>
                  <a:gd name="T22" fmla="*/ 6 w 6"/>
                  <a:gd name="T23" fmla="*/ 2 h 14"/>
                  <a:gd name="T24" fmla="*/ 5 w 6"/>
                  <a:gd name="T25" fmla="*/ 4 h 14"/>
                  <a:gd name="T26" fmla="*/ 4 w 6"/>
                  <a:gd name="T27" fmla="*/ 6 h 14"/>
                  <a:gd name="T28" fmla="*/ 3 w 6"/>
                  <a:gd name="T29" fmla="*/ 8 h 14"/>
                  <a:gd name="T30" fmla="*/ 5 w 6"/>
                  <a:gd name="T31" fmla="*/ 7 h 14"/>
                  <a:gd name="T32" fmla="*/ 6 w 6"/>
                  <a:gd name="T33" fmla="*/ 6 h 14"/>
                  <a:gd name="T34" fmla="*/ 6 w 6"/>
                  <a:gd name="T35" fmla="*/ 8 h 14"/>
                  <a:gd name="T36" fmla="*/ 5 w 6"/>
                  <a:gd name="T37" fmla="*/ 11 h 14"/>
                  <a:gd name="T38" fmla="*/ 3 w 6"/>
                  <a:gd name="T39" fmla="*/ 12 h 14"/>
                  <a:gd name="T40" fmla="*/ 2 w 6"/>
                  <a:gd name="T41" fmla="*/ 14 h 14"/>
                  <a:gd name="T42" fmla="*/ 2 w 6"/>
                  <a:gd name="T43" fmla="*/ 12 h 14"/>
                  <a:gd name="T44" fmla="*/ 3 w 6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4" name="Freeform 827">
                <a:extLst>
                  <a:ext uri="{FF2B5EF4-FFF2-40B4-BE49-F238E27FC236}">
                    <a16:creationId xmlns:a16="http://schemas.microsoft.com/office/drawing/2014/main" id="{4CF5B16A-4512-1CC0-E646-12BD9B86A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86"/>
                <a:ext cx="1" cy="2"/>
              </a:xfrm>
              <a:custGeom>
                <a:avLst/>
                <a:gdLst>
                  <a:gd name="T0" fmla="*/ 0 w 18"/>
                  <a:gd name="T1" fmla="*/ 21 h 21"/>
                  <a:gd name="T2" fmla="*/ 1 w 18"/>
                  <a:gd name="T3" fmla="*/ 19 h 21"/>
                  <a:gd name="T4" fmla="*/ 2 w 18"/>
                  <a:gd name="T5" fmla="*/ 16 h 21"/>
                  <a:gd name="T6" fmla="*/ 3 w 18"/>
                  <a:gd name="T7" fmla="*/ 15 h 21"/>
                  <a:gd name="T8" fmla="*/ 5 w 18"/>
                  <a:gd name="T9" fmla="*/ 14 h 21"/>
                  <a:gd name="T10" fmla="*/ 6 w 18"/>
                  <a:gd name="T11" fmla="*/ 12 h 21"/>
                  <a:gd name="T12" fmla="*/ 8 w 18"/>
                  <a:gd name="T13" fmla="*/ 11 h 21"/>
                  <a:gd name="T14" fmla="*/ 8 w 18"/>
                  <a:gd name="T15" fmla="*/ 9 h 21"/>
                  <a:gd name="T16" fmla="*/ 9 w 18"/>
                  <a:gd name="T17" fmla="*/ 6 h 21"/>
                  <a:gd name="T18" fmla="*/ 13 w 18"/>
                  <a:gd name="T19" fmla="*/ 3 h 21"/>
                  <a:gd name="T20" fmla="*/ 15 w 18"/>
                  <a:gd name="T21" fmla="*/ 2 h 21"/>
                  <a:gd name="T22" fmla="*/ 16 w 18"/>
                  <a:gd name="T23" fmla="*/ 0 h 21"/>
                  <a:gd name="T24" fmla="*/ 15 w 18"/>
                  <a:gd name="T25" fmla="*/ 2 h 21"/>
                  <a:gd name="T26" fmla="*/ 15 w 18"/>
                  <a:gd name="T27" fmla="*/ 5 h 21"/>
                  <a:gd name="T28" fmla="*/ 16 w 18"/>
                  <a:gd name="T29" fmla="*/ 3 h 21"/>
                  <a:gd name="T30" fmla="*/ 18 w 18"/>
                  <a:gd name="T31" fmla="*/ 2 h 21"/>
                  <a:gd name="T32" fmla="*/ 17 w 18"/>
                  <a:gd name="T33" fmla="*/ 4 h 21"/>
                  <a:gd name="T34" fmla="*/ 16 w 18"/>
                  <a:gd name="T35" fmla="*/ 6 h 21"/>
                  <a:gd name="T36" fmla="*/ 13 w 18"/>
                  <a:gd name="T37" fmla="*/ 10 h 21"/>
                  <a:gd name="T38" fmla="*/ 12 w 18"/>
                  <a:gd name="T39" fmla="*/ 11 h 21"/>
                  <a:gd name="T40" fmla="*/ 9 w 18"/>
                  <a:gd name="T41" fmla="*/ 12 h 21"/>
                  <a:gd name="T42" fmla="*/ 11 w 18"/>
                  <a:gd name="T43" fmla="*/ 10 h 21"/>
                  <a:gd name="T44" fmla="*/ 12 w 18"/>
                  <a:gd name="T45" fmla="*/ 8 h 21"/>
                  <a:gd name="T46" fmla="*/ 9 w 18"/>
                  <a:gd name="T47" fmla="*/ 10 h 21"/>
                  <a:gd name="T48" fmla="*/ 8 w 18"/>
                  <a:gd name="T49" fmla="*/ 11 h 21"/>
                  <a:gd name="T50" fmla="*/ 7 w 18"/>
                  <a:gd name="T51" fmla="*/ 13 h 21"/>
                  <a:gd name="T52" fmla="*/ 6 w 18"/>
                  <a:gd name="T53" fmla="*/ 15 h 21"/>
                  <a:gd name="T54" fmla="*/ 5 w 18"/>
                  <a:gd name="T55" fmla="*/ 17 h 21"/>
                  <a:gd name="T56" fmla="*/ 3 w 18"/>
                  <a:gd name="T57" fmla="*/ 18 h 21"/>
                  <a:gd name="T58" fmla="*/ 2 w 18"/>
                  <a:gd name="T59" fmla="*/ 19 h 21"/>
                  <a:gd name="T60" fmla="*/ 0 w 18"/>
                  <a:gd name="T6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1">
                    <a:moveTo>
                      <a:pt x="0" y="21"/>
                    </a:moveTo>
                    <a:lnTo>
                      <a:pt x="1" y="19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6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5" name="Freeform 828">
                <a:extLst>
                  <a:ext uri="{FF2B5EF4-FFF2-40B4-BE49-F238E27FC236}">
                    <a16:creationId xmlns:a16="http://schemas.microsoft.com/office/drawing/2014/main" id="{C0503038-0F66-B3A8-029A-BE31FCCF9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84"/>
                <a:ext cx="0" cy="1"/>
              </a:xfrm>
              <a:custGeom>
                <a:avLst/>
                <a:gdLst>
                  <a:gd name="T0" fmla="*/ 5 w 11"/>
                  <a:gd name="T1" fmla="*/ 14 h 21"/>
                  <a:gd name="T2" fmla="*/ 4 w 11"/>
                  <a:gd name="T3" fmla="*/ 16 h 21"/>
                  <a:gd name="T4" fmla="*/ 3 w 11"/>
                  <a:gd name="T5" fmla="*/ 18 h 21"/>
                  <a:gd name="T6" fmla="*/ 3 w 11"/>
                  <a:gd name="T7" fmla="*/ 19 h 21"/>
                  <a:gd name="T8" fmla="*/ 2 w 11"/>
                  <a:gd name="T9" fmla="*/ 20 h 21"/>
                  <a:gd name="T10" fmla="*/ 1 w 11"/>
                  <a:gd name="T11" fmla="*/ 20 h 21"/>
                  <a:gd name="T12" fmla="*/ 0 w 11"/>
                  <a:gd name="T13" fmla="*/ 21 h 21"/>
                  <a:gd name="T14" fmla="*/ 1 w 11"/>
                  <a:gd name="T15" fmla="*/ 19 h 21"/>
                  <a:gd name="T16" fmla="*/ 2 w 11"/>
                  <a:gd name="T17" fmla="*/ 17 h 21"/>
                  <a:gd name="T18" fmla="*/ 3 w 11"/>
                  <a:gd name="T19" fmla="*/ 15 h 21"/>
                  <a:gd name="T20" fmla="*/ 5 w 11"/>
                  <a:gd name="T21" fmla="*/ 14 h 21"/>
                  <a:gd name="T22" fmla="*/ 5 w 11"/>
                  <a:gd name="T23" fmla="*/ 12 h 21"/>
                  <a:gd name="T24" fmla="*/ 6 w 11"/>
                  <a:gd name="T25" fmla="*/ 9 h 21"/>
                  <a:gd name="T26" fmla="*/ 7 w 11"/>
                  <a:gd name="T27" fmla="*/ 6 h 21"/>
                  <a:gd name="T28" fmla="*/ 8 w 11"/>
                  <a:gd name="T29" fmla="*/ 4 h 21"/>
                  <a:gd name="T30" fmla="*/ 6 w 11"/>
                  <a:gd name="T31" fmla="*/ 6 h 21"/>
                  <a:gd name="T32" fmla="*/ 5 w 11"/>
                  <a:gd name="T33" fmla="*/ 7 h 21"/>
                  <a:gd name="T34" fmla="*/ 5 w 11"/>
                  <a:gd name="T35" fmla="*/ 5 h 21"/>
                  <a:gd name="T36" fmla="*/ 6 w 11"/>
                  <a:gd name="T37" fmla="*/ 3 h 21"/>
                  <a:gd name="T38" fmla="*/ 8 w 11"/>
                  <a:gd name="T39" fmla="*/ 2 h 21"/>
                  <a:gd name="T40" fmla="*/ 9 w 11"/>
                  <a:gd name="T41" fmla="*/ 0 h 21"/>
                  <a:gd name="T42" fmla="*/ 8 w 11"/>
                  <a:gd name="T43" fmla="*/ 2 h 21"/>
                  <a:gd name="T44" fmla="*/ 8 w 11"/>
                  <a:gd name="T45" fmla="*/ 4 h 21"/>
                  <a:gd name="T46" fmla="*/ 9 w 11"/>
                  <a:gd name="T47" fmla="*/ 3 h 21"/>
                  <a:gd name="T48" fmla="*/ 11 w 11"/>
                  <a:gd name="T49" fmla="*/ 2 h 21"/>
                  <a:gd name="T50" fmla="*/ 10 w 11"/>
                  <a:gd name="T51" fmla="*/ 4 h 21"/>
                  <a:gd name="T52" fmla="*/ 9 w 11"/>
                  <a:gd name="T53" fmla="*/ 6 h 21"/>
                  <a:gd name="T54" fmla="*/ 8 w 11"/>
                  <a:gd name="T55" fmla="*/ 8 h 21"/>
                  <a:gd name="T56" fmla="*/ 8 w 11"/>
                  <a:gd name="T57" fmla="*/ 10 h 21"/>
                  <a:gd name="T58" fmla="*/ 6 w 11"/>
                  <a:gd name="T59" fmla="*/ 13 h 21"/>
                  <a:gd name="T60" fmla="*/ 5 w 11"/>
                  <a:gd name="T6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21">
                    <a:moveTo>
                      <a:pt x="5" y="14"/>
                    </a:moveTo>
                    <a:lnTo>
                      <a:pt x="4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5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6" name="Freeform 829">
                <a:extLst>
                  <a:ext uri="{FF2B5EF4-FFF2-40B4-BE49-F238E27FC236}">
                    <a16:creationId xmlns:a16="http://schemas.microsoft.com/office/drawing/2014/main" id="{F177DCD4-2538-624C-7B30-83C0A932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48"/>
                <a:ext cx="0" cy="1"/>
              </a:xfrm>
              <a:custGeom>
                <a:avLst/>
                <a:gdLst>
                  <a:gd name="T0" fmla="*/ 5 w 12"/>
                  <a:gd name="T1" fmla="*/ 11 h 13"/>
                  <a:gd name="T2" fmla="*/ 3 w 12"/>
                  <a:gd name="T3" fmla="*/ 12 h 13"/>
                  <a:gd name="T4" fmla="*/ 0 w 12"/>
                  <a:gd name="T5" fmla="*/ 13 h 13"/>
                  <a:gd name="T6" fmla="*/ 2 w 12"/>
                  <a:gd name="T7" fmla="*/ 11 h 13"/>
                  <a:gd name="T8" fmla="*/ 3 w 12"/>
                  <a:gd name="T9" fmla="*/ 9 h 13"/>
                  <a:gd name="T10" fmla="*/ 4 w 12"/>
                  <a:gd name="T11" fmla="*/ 7 h 13"/>
                  <a:gd name="T12" fmla="*/ 5 w 12"/>
                  <a:gd name="T13" fmla="*/ 5 h 13"/>
                  <a:gd name="T14" fmla="*/ 7 w 12"/>
                  <a:gd name="T15" fmla="*/ 4 h 13"/>
                  <a:gd name="T16" fmla="*/ 9 w 12"/>
                  <a:gd name="T17" fmla="*/ 3 h 13"/>
                  <a:gd name="T18" fmla="*/ 10 w 12"/>
                  <a:gd name="T19" fmla="*/ 2 h 13"/>
                  <a:gd name="T20" fmla="*/ 12 w 12"/>
                  <a:gd name="T21" fmla="*/ 0 h 13"/>
                  <a:gd name="T22" fmla="*/ 11 w 12"/>
                  <a:gd name="T23" fmla="*/ 3 h 13"/>
                  <a:gd name="T24" fmla="*/ 10 w 12"/>
                  <a:gd name="T25" fmla="*/ 5 h 13"/>
                  <a:gd name="T26" fmla="*/ 9 w 12"/>
                  <a:gd name="T27" fmla="*/ 6 h 13"/>
                  <a:gd name="T28" fmla="*/ 7 w 12"/>
                  <a:gd name="T29" fmla="*/ 7 h 13"/>
                  <a:gd name="T30" fmla="*/ 6 w 12"/>
                  <a:gd name="T31" fmla="*/ 9 h 13"/>
                  <a:gd name="T32" fmla="*/ 5 w 12"/>
                  <a:gd name="T3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5" y="11"/>
                    </a:moveTo>
                    <a:lnTo>
                      <a:pt x="3" y="12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7" name="Freeform 830">
                <a:extLst>
                  <a:ext uri="{FF2B5EF4-FFF2-40B4-BE49-F238E27FC236}">
                    <a16:creationId xmlns:a16="http://schemas.microsoft.com/office/drawing/2014/main" id="{BFEA9F06-D596-DF5C-ED4A-242746D50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2" y="2750"/>
                <a:ext cx="0" cy="1"/>
              </a:xfrm>
              <a:custGeom>
                <a:avLst/>
                <a:gdLst>
                  <a:gd name="T0" fmla="*/ 0 w 9"/>
                  <a:gd name="T1" fmla="*/ 8 h 10"/>
                  <a:gd name="T2" fmla="*/ 1 w 9"/>
                  <a:gd name="T3" fmla="*/ 6 h 10"/>
                  <a:gd name="T4" fmla="*/ 2 w 9"/>
                  <a:gd name="T5" fmla="*/ 4 h 10"/>
                  <a:gd name="T6" fmla="*/ 4 w 9"/>
                  <a:gd name="T7" fmla="*/ 3 h 10"/>
                  <a:gd name="T8" fmla="*/ 5 w 9"/>
                  <a:gd name="T9" fmla="*/ 2 h 10"/>
                  <a:gd name="T10" fmla="*/ 7 w 9"/>
                  <a:gd name="T11" fmla="*/ 0 h 10"/>
                  <a:gd name="T12" fmla="*/ 9 w 9"/>
                  <a:gd name="T13" fmla="*/ 0 h 10"/>
                  <a:gd name="T14" fmla="*/ 8 w 9"/>
                  <a:gd name="T15" fmla="*/ 1 h 10"/>
                  <a:gd name="T16" fmla="*/ 7 w 9"/>
                  <a:gd name="T17" fmla="*/ 4 h 10"/>
                  <a:gd name="T18" fmla="*/ 6 w 9"/>
                  <a:gd name="T19" fmla="*/ 6 h 10"/>
                  <a:gd name="T20" fmla="*/ 5 w 9"/>
                  <a:gd name="T21" fmla="*/ 8 h 10"/>
                  <a:gd name="T22" fmla="*/ 4 w 9"/>
                  <a:gd name="T23" fmla="*/ 9 h 10"/>
                  <a:gd name="T24" fmla="*/ 2 w 9"/>
                  <a:gd name="T25" fmla="*/ 10 h 10"/>
                  <a:gd name="T26" fmla="*/ 3 w 9"/>
                  <a:gd name="T27" fmla="*/ 8 h 10"/>
                  <a:gd name="T28" fmla="*/ 4 w 9"/>
                  <a:gd name="T29" fmla="*/ 6 h 10"/>
                  <a:gd name="T30" fmla="*/ 2 w 9"/>
                  <a:gd name="T31" fmla="*/ 7 h 10"/>
                  <a:gd name="T32" fmla="*/ 0 w 9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0" y="8"/>
                    </a:moveTo>
                    <a:lnTo>
                      <a:pt x="1" y="6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8" name="Freeform 831">
                <a:extLst>
                  <a:ext uri="{FF2B5EF4-FFF2-40B4-BE49-F238E27FC236}">
                    <a16:creationId xmlns:a16="http://schemas.microsoft.com/office/drawing/2014/main" id="{32391E89-CB59-CBBF-1293-A4BBD6E9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52"/>
                <a:ext cx="0" cy="1"/>
              </a:xfrm>
              <a:custGeom>
                <a:avLst/>
                <a:gdLst>
                  <a:gd name="T0" fmla="*/ 4 w 10"/>
                  <a:gd name="T1" fmla="*/ 8 h 11"/>
                  <a:gd name="T2" fmla="*/ 1 w 10"/>
                  <a:gd name="T3" fmla="*/ 10 h 11"/>
                  <a:gd name="T4" fmla="*/ 0 w 10"/>
                  <a:gd name="T5" fmla="*/ 11 h 11"/>
                  <a:gd name="T6" fmla="*/ 0 w 10"/>
                  <a:gd name="T7" fmla="*/ 9 h 11"/>
                  <a:gd name="T8" fmla="*/ 1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6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6 w 10"/>
                  <a:gd name="T21" fmla="*/ 4 h 11"/>
                  <a:gd name="T22" fmla="*/ 8 w 10"/>
                  <a:gd name="T23" fmla="*/ 3 h 11"/>
                  <a:gd name="T24" fmla="*/ 10 w 10"/>
                  <a:gd name="T25" fmla="*/ 2 h 11"/>
                  <a:gd name="T26" fmla="*/ 9 w 10"/>
                  <a:gd name="T27" fmla="*/ 4 h 11"/>
                  <a:gd name="T28" fmla="*/ 8 w 10"/>
                  <a:gd name="T29" fmla="*/ 6 h 11"/>
                  <a:gd name="T30" fmla="*/ 6 w 10"/>
                  <a:gd name="T31" fmla="*/ 7 h 11"/>
                  <a:gd name="T32" fmla="*/ 4 w 10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89" name="Freeform 832">
                <a:extLst>
                  <a:ext uri="{FF2B5EF4-FFF2-40B4-BE49-F238E27FC236}">
                    <a16:creationId xmlns:a16="http://schemas.microsoft.com/office/drawing/2014/main" id="{4E184F8A-C640-214E-17BC-8EE18A207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4" y="2755"/>
                <a:ext cx="1" cy="1"/>
              </a:xfrm>
              <a:custGeom>
                <a:avLst/>
                <a:gdLst>
                  <a:gd name="T0" fmla="*/ 2 w 10"/>
                  <a:gd name="T1" fmla="*/ 5 h 16"/>
                  <a:gd name="T2" fmla="*/ 10 w 10"/>
                  <a:gd name="T3" fmla="*/ 0 h 16"/>
                  <a:gd name="T4" fmla="*/ 7 w 10"/>
                  <a:gd name="T5" fmla="*/ 5 h 16"/>
                  <a:gd name="T6" fmla="*/ 4 w 10"/>
                  <a:gd name="T7" fmla="*/ 14 h 16"/>
                  <a:gd name="T8" fmla="*/ 2 w 10"/>
                  <a:gd name="T9" fmla="*/ 15 h 16"/>
                  <a:gd name="T10" fmla="*/ 0 w 10"/>
                  <a:gd name="T11" fmla="*/ 16 h 16"/>
                  <a:gd name="T12" fmla="*/ 1 w 10"/>
                  <a:gd name="T13" fmla="*/ 14 h 16"/>
                  <a:gd name="T14" fmla="*/ 2 w 10"/>
                  <a:gd name="T15" fmla="*/ 12 h 16"/>
                  <a:gd name="T16" fmla="*/ 3 w 10"/>
                  <a:gd name="T17" fmla="*/ 10 h 16"/>
                  <a:gd name="T18" fmla="*/ 4 w 10"/>
                  <a:gd name="T19" fmla="*/ 7 h 16"/>
                  <a:gd name="T20" fmla="*/ 2 w 10"/>
                  <a:gd name="T21" fmla="*/ 9 h 16"/>
                  <a:gd name="T22" fmla="*/ 0 w 10"/>
                  <a:gd name="T23" fmla="*/ 10 h 16"/>
                  <a:gd name="T24" fmla="*/ 1 w 10"/>
                  <a:gd name="T25" fmla="*/ 7 h 16"/>
                  <a:gd name="T26" fmla="*/ 2 w 10"/>
                  <a:gd name="T27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6">
                    <a:moveTo>
                      <a:pt x="2" y="5"/>
                    </a:moveTo>
                    <a:lnTo>
                      <a:pt x="10" y="0"/>
                    </a:lnTo>
                    <a:lnTo>
                      <a:pt x="7" y="5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0" name="Freeform 833">
                <a:extLst>
                  <a:ext uri="{FF2B5EF4-FFF2-40B4-BE49-F238E27FC236}">
                    <a16:creationId xmlns:a16="http://schemas.microsoft.com/office/drawing/2014/main" id="{A97BC5D8-E11C-83B8-B75E-BF18F9FBD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" y="2753"/>
                <a:ext cx="1" cy="0"/>
              </a:xfrm>
              <a:custGeom>
                <a:avLst/>
                <a:gdLst>
                  <a:gd name="T0" fmla="*/ 4 w 10"/>
                  <a:gd name="T1" fmla="*/ 9 h 11"/>
                  <a:gd name="T2" fmla="*/ 2 w 10"/>
                  <a:gd name="T3" fmla="*/ 10 h 11"/>
                  <a:gd name="T4" fmla="*/ 0 w 10"/>
                  <a:gd name="T5" fmla="*/ 11 h 11"/>
                  <a:gd name="T6" fmla="*/ 1 w 10"/>
                  <a:gd name="T7" fmla="*/ 9 h 11"/>
                  <a:gd name="T8" fmla="*/ 2 w 10"/>
                  <a:gd name="T9" fmla="*/ 6 h 11"/>
                  <a:gd name="T10" fmla="*/ 3 w 10"/>
                  <a:gd name="T11" fmla="*/ 4 h 11"/>
                  <a:gd name="T12" fmla="*/ 4 w 10"/>
                  <a:gd name="T13" fmla="*/ 2 h 11"/>
                  <a:gd name="T14" fmla="*/ 7 w 10"/>
                  <a:gd name="T15" fmla="*/ 1 h 11"/>
                  <a:gd name="T16" fmla="*/ 8 w 10"/>
                  <a:gd name="T17" fmla="*/ 0 h 11"/>
                  <a:gd name="T18" fmla="*/ 7 w 10"/>
                  <a:gd name="T19" fmla="*/ 2 h 11"/>
                  <a:gd name="T20" fmla="*/ 7 w 10"/>
                  <a:gd name="T21" fmla="*/ 4 h 11"/>
                  <a:gd name="T22" fmla="*/ 8 w 10"/>
                  <a:gd name="T23" fmla="*/ 3 h 11"/>
                  <a:gd name="T24" fmla="*/ 10 w 10"/>
                  <a:gd name="T25" fmla="*/ 2 h 11"/>
                  <a:gd name="T26" fmla="*/ 9 w 10"/>
                  <a:gd name="T27" fmla="*/ 4 h 11"/>
                  <a:gd name="T28" fmla="*/ 8 w 10"/>
                  <a:gd name="T29" fmla="*/ 6 h 11"/>
                  <a:gd name="T30" fmla="*/ 5 w 10"/>
                  <a:gd name="T31" fmla="*/ 8 h 11"/>
                  <a:gd name="T32" fmla="*/ 4 w 10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4" y="9"/>
                    </a:moveTo>
                    <a:lnTo>
                      <a:pt x="2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5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1" name="Freeform 834">
                <a:extLst>
                  <a:ext uri="{FF2B5EF4-FFF2-40B4-BE49-F238E27FC236}">
                    <a16:creationId xmlns:a16="http://schemas.microsoft.com/office/drawing/2014/main" id="{79B87E58-0FB5-3E9F-6DE4-D392F69CF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" y="2757"/>
                <a:ext cx="0" cy="1"/>
              </a:xfrm>
              <a:custGeom>
                <a:avLst/>
                <a:gdLst>
                  <a:gd name="T0" fmla="*/ 4 w 11"/>
                  <a:gd name="T1" fmla="*/ 12 h 14"/>
                  <a:gd name="T2" fmla="*/ 2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2 w 11"/>
                  <a:gd name="T11" fmla="*/ 8 h 14"/>
                  <a:gd name="T12" fmla="*/ 4 w 11"/>
                  <a:gd name="T13" fmla="*/ 4 h 14"/>
                  <a:gd name="T14" fmla="*/ 6 w 11"/>
                  <a:gd name="T15" fmla="*/ 3 h 14"/>
                  <a:gd name="T16" fmla="*/ 8 w 11"/>
                  <a:gd name="T17" fmla="*/ 2 h 14"/>
                  <a:gd name="T18" fmla="*/ 10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6 w 11"/>
                  <a:gd name="T29" fmla="*/ 7 h 14"/>
                  <a:gd name="T30" fmla="*/ 5 w 11"/>
                  <a:gd name="T31" fmla="*/ 9 h 14"/>
                  <a:gd name="T32" fmla="*/ 4 w 11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4" y="12"/>
                    </a:moveTo>
                    <a:lnTo>
                      <a:pt x="2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2" name="Freeform 835">
                <a:extLst>
                  <a:ext uri="{FF2B5EF4-FFF2-40B4-BE49-F238E27FC236}">
                    <a16:creationId xmlns:a16="http://schemas.microsoft.com/office/drawing/2014/main" id="{BA97C650-1F5F-EAF0-1096-402A0C039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0" y="2759"/>
                <a:ext cx="1" cy="1"/>
              </a:xfrm>
              <a:custGeom>
                <a:avLst/>
                <a:gdLst>
                  <a:gd name="T0" fmla="*/ 5 w 10"/>
                  <a:gd name="T1" fmla="*/ 7 h 20"/>
                  <a:gd name="T2" fmla="*/ 6 w 10"/>
                  <a:gd name="T3" fmla="*/ 4 h 20"/>
                  <a:gd name="T4" fmla="*/ 7 w 10"/>
                  <a:gd name="T5" fmla="*/ 2 h 20"/>
                  <a:gd name="T6" fmla="*/ 7 w 10"/>
                  <a:gd name="T7" fmla="*/ 2 h 20"/>
                  <a:gd name="T8" fmla="*/ 8 w 10"/>
                  <a:gd name="T9" fmla="*/ 1 h 20"/>
                  <a:gd name="T10" fmla="*/ 9 w 10"/>
                  <a:gd name="T11" fmla="*/ 0 h 20"/>
                  <a:gd name="T12" fmla="*/ 10 w 10"/>
                  <a:gd name="T13" fmla="*/ 0 h 20"/>
                  <a:gd name="T14" fmla="*/ 9 w 10"/>
                  <a:gd name="T15" fmla="*/ 2 h 20"/>
                  <a:gd name="T16" fmla="*/ 8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5 w 10"/>
                  <a:gd name="T23" fmla="*/ 14 h 20"/>
                  <a:gd name="T24" fmla="*/ 4 w 10"/>
                  <a:gd name="T25" fmla="*/ 16 h 20"/>
                  <a:gd name="T26" fmla="*/ 4 w 10"/>
                  <a:gd name="T27" fmla="*/ 18 h 20"/>
                  <a:gd name="T28" fmla="*/ 3 w 10"/>
                  <a:gd name="T29" fmla="*/ 18 h 20"/>
                  <a:gd name="T30" fmla="*/ 2 w 10"/>
                  <a:gd name="T31" fmla="*/ 19 h 20"/>
                  <a:gd name="T32" fmla="*/ 1 w 10"/>
                  <a:gd name="T33" fmla="*/ 20 h 20"/>
                  <a:gd name="T34" fmla="*/ 0 w 10"/>
                  <a:gd name="T35" fmla="*/ 20 h 20"/>
                  <a:gd name="T36" fmla="*/ 1 w 10"/>
                  <a:gd name="T37" fmla="*/ 18 h 20"/>
                  <a:gd name="T38" fmla="*/ 2 w 10"/>
                  <a:gd name="T39" fmla="*/ 16 h 20"/>
                  <a:gd name="T40" fmla="*/ 2 w 10"/>
                  <a:gd name="T41" fmla="*/ 14 h 20"/>
                  <a:gd name="T42" fmla="*/ 3 w 10"/>
                  <a:gd name="T43" fmla="*/ 12 h 20"/>
                  <a:gd name="T44" fmla="*/ 4 w 10"/>
                  <a:gd name="T45" fmla="*/ 10 h 20"/>
                  <a:gd name="T46" fmla="*/ 5 w 10"/>
                  <a:gd name="T4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0">
                    <a:moveTo>
                      <a:pt x="5" y="7"/>
                    </a:moveTo>
                    <a:lnTo>
                      <a:pt x="6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3" name="Freeform 836">
                <a:extLst>
                  <a:ext uri="{FF2B5EF4-FFF2-40B4-BE49-F238E27FC236}">
                    <a16:creationId xmlns:a16="http://schemas.microsoft.com/office/drawing/2014/main" id="{B231A0AC-0A63-A721-00C5-9AD3C30EA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58"/>
                <a:ext cx="1" cy="1"/>
              </a:xfrm>
              <a:custGeom>
                <a:avLst/>
                <a:gdLst>
                  <a:gd name="T0" fmla="*/ 1 w 10"/>
                  <a:gd name="T1" fmla="*/ 6 h 12"/>
                  <a:gd name="T2" fmla="*/ 5 w 10"/>
                  <a:gd name="T3" fmla="*/ 3 h 12"/>
                  <a:gd name="T4" fmla="*/ 6 w 10"/>
                  <a:gd name="T5" fmla="*/ 1 h 12"/>
                  <a:gd name="T6" fmla="*/ 8 w 10"/>
                  <a:gd name="T7" fmla="*/ 0 h 12"/>
                  <a:gd name="T8" fmla="*/ 7 w 10"/>
                  <a:gd name="T9" fmla="*/ 2 h 12"/>
                  <a:gd name="T10" fmla="*/ 6 w 10"/>
                  <a:gd name="T11" fmla="*/ 6 h 12"/>
                  <a:gd name="T12" fmla="*/ 8 w 10"/>
                  <a:gd name="T13" fmla="*/ 3 h 12"/>
                  <a:gd name="T14" fmla="*/ 10 w 10"/>
                  <a:gd name="T15" fmla="*/ 2 h 12"/>
                  <a:gd name="T16" fmla="*/ 9 w 10"/>
                  <a:gd name="T17" fmla="*/ 4 h 12"/>
                  <a:gd name="T18" fmla="*/ 8 w 10"/>
                  <a:gd name="T19" fmla="*/ 7 h 12"/>
                  <a:gd name="T20" fmla="*/ 5 w 10"/>
                  <a:gd name="T21" fmla="*/ 10 h 12"/>
                  <a:gd name="T22" fmla="*/ 3 w 10"/>
                  <a:gd name="T23" fmla="*/ 11 h 12"/>
                  <a:gd name="T24" fmla="*/ 1 w 10"/>
                  <a:gd name="T25" fmla="*/ 12 h 12"/>
                  <a:gd name="T26" fmla="*/ 2 w 10"/>
                  <a:gd name="T27" fmla="*/ 10 h 12"/>
                  <a:gd name="T28" fmla="*/ 3 w 10"/>
                  <a:gd name="T29" fmla="*/ 8 h 12"/>
                  <a:gd name="T30" fmla="*/ 1 w 10"/>
                  <a:gd name="T31" fmla="*/ 9 h 12"/>
                  <a:gd name="T32" fmla="*/ 0 w 10"/>
                  <a:gd name="T33" fmla="*/ 10 h 12"/>
                  <a:gd name="T34" fmla="*/ 0 w 10"/>
                  <a:gd name="T35" fmla="*/ 8 h 12"/>
                  <a:gd name="T36" fmla="*/ 1 w 10"/>
                  <a:gd name="T3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2">
                    <a:moveTo>
                      <a:pt x="1" y="6"/>
                    </a:moveTo>
                    <a:lnTo>
                      <a:pt x="5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4" name="Freeform 837">
                <a:extLst>
                  <a:ext uri="{FF2B5EF4-FFF2-40B4-BE49-F238E27FC236}">
                    <a16:creationId xmlns:a16="http://schemas.microsoft.com/office/drawing/2014/main" id="{0C32A997-FE34-958A-FE5A-D8551696D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2760"/>
                <a:ext cx="1" cy="1"/>
              </a:xfrm>
              <a:custGeom>
                <a:avLst/>
                <a:gdLst>
                  <a:gd name="T0" fmla="*/ 0 w 13"/>
                  <a:gd name="T1" fmla="*/ 15 h 15"/>
                  <a:gd name="T2" fmla="*/ 1 w 13"/>
                  <a:gd name="T3" fmla="*/ 13 h 15"/>
                  <a:gd name="T4" fmla="*/ 2 w 13"/>
                  <a:gd name="T5" fmla="*/ 11 h 15"/>
                  <a:gd name="T6" fmla="*/ 4 w 13"/>
                  <a:gd name="T7" fmla="*/ 8 h 15"/>
                  <a:gd name="T8" fmla="*/ 6 w 13"/>
                  <a:gd name="T9" fmla="*/ 7 h 15"/>
                  <a:gd name="T10" fmla="*/ 7 w 13"/>
                  <a:gd name="T11" fmla="*/ 5 h 15"/>
                  <a:gd name="T12" fmla="*/ 8 w 13"/>
                  <a:gd name="T13" fmla="*/ 3 h 15"/>
                  <a:gd name="T14" fmla="*/ 9 w 13"/>
                  <a:gd name="T15" fmla="*/ 2 h 15"/>
                  <a:gd name="T16" fmla="*/ 11 w 13"/>
                  <a:gd name="T17" fmla="*/ 0 h 15"/>
                  <a:gd name="T18" fmla="*/ 10 w 13"/>
                  <a:gd name="T19" fmla="*/ 3 h 15"/>
                  <a:gd name="T20" fmla="*/ 9 w 13"/>
                  <a:gd name="T21" fmla="*/ 5 h 15"/>
                  <a:gd name="T22" fmla="*/ 11 w 13"/>
                  <a:gd name="T23" fmla="*/ 3 h 15"/>
                  <a:gd name="T24" fmla="*/ 13 w 13"/>
                  <a:gd name="T25" fmla="*/ 2 h 15"/>
                  <a:gd name="T26" fmla="*/ 12 w 13"/>
                  <a:gd name="T27" fmla="*/ 4 h 15"/>
                  <a:gd name="T28" fmla="*/ 11 w 13"/>
                  <a:gd name="T29" fmla="*/ 6 h 15"/>
                  <a:gd name="T30" fmla="*/ 10 w 13"/>
                  <a:gd name="T31" fmla="*/ 8 h 15"/>
                  <a:gd name="T32" fmla="*/ 8 w 13"/>
                  <a:gd name="T33" fmla="*/ 9 h 15"/>
                  <a:gd name="T34" fmla="*/ 6 w 13"/>
                  <a:gd name="T35" fmla="*/ 11 h 15"/>
                  <a:gd name="T36" fmla="*/ 4 w 13"/>
                  <a:gd name="T37" fmla="*/ 12 h 15"/>
                  <a:gd name="T38" fmla="*/ 0 w 13"/>
                  <a:gd name="T3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lnTo>
                      <a:pt x="1" y="13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5" name="Freeform 838">
                <a:extLst>
                  <a:ext uri="{FF2B5EF4-FFF2-40B4-BE49-F238E27FC236}">
                    <a16:creationId xmlns:a16="http://schemas.microsoft.com/office/drawing/2014/main" id="{361F6406-3438-B3FF-BA7D-2CC43F8C1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65"/>
                <a:ext cx="1" cy="0"/>
              </a:xfrm>
              <a:custGeom>
                <a:avLst/>
                <a:gdLst>
                  <a:gd name="T0" fmla="*/ 4 w 9"/>
                  <a:gd name="T1" fmla="*/ 9 h 12"/>
                  <a:gd name="T2" fmla="*/ 1 w 9"/>
                  <a:gd name="T3" fmla="*/ 10 h 12"/>
                  <a:gd name="T4" fmla="*/ 0 w 9"/>
                  <a:gd name="T5" fmla="*/ 12 h 12"/>
                  <a:gd name="T6" fmla="*/ 0 w 9"/>
                  <a:gd name="T7" fmla="*/ 10 h 12"/>
                  <a:gd name="T8" fmla="*/ 1 w 9"/>
                  <a:gd name="T9" fmla="*/ 7 h 12"/>
                  <a:gd name="T10" fmla="*/ 3 w 9"/>
                  <a:gd name="T11" fmla="*/ 5 h 12"/>
                  <a:gd name="T12" fmla="*/ 3 w 9"/>
                  <a:gd name="T13" fmla="*/ 2 h 12"/>
                  <a:gd name="T14" fmla="*/ 5 w 9"/>
                  <a:gd name="T15" fmla="*/ 1 h 12"/>
                  <a:gd name="T16" fmla="*/ 7 w 9"/>
                  <a:gd name="T17" fmla="*/ 0 h 12"/>
                  <a:gd name="T18" fmla="*/ 6 w 9"/>
                  <a:gd name="T19" fmla="*/ 2 h 12"/>
                  <a:gd name="T20" fmla="*/ 5 w 9"/>
                  <a:gd name="T21" fmla="*/ 5 h 12"/>
                  <a:gd name="T22" fmla="*/ 7 w 9"/>
                  <a:gd name="T23" fmla="*/ 2 h 12"/>
                  <a:gd name="T24" fmla="*/ 9 w 9"/>
                  <a:gd name="T25" fmla="*/ 1 h 12"/>
                  <a:gd name="T26" fmla="*/ 8 w 9"/>
                  <a:gd name="T27" fmla="*/ 4 h 12"/>
                  <a:gd name="T28" fmla="*/ 7 w 9"/>
                  <a:gd name="T29" fmla="*/ 7 h 12"/>
                  <a:gd name="T30" fmla="*/ 6 w 9"/>
                  <a:gd name="T31" fmla="*/ 8 h 12"/>
                  <a:gd name="T32" fmla="*/ 4 w 9"/>
                  <a:gd name="T3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2">
                    <a:moveTo>
                      <a:pt x="4" y="9"/>
                    </a:moveTo>
                    <a:lnTo>
                      <a:pt x="1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6" name="Freeform 839">
                <a:extLst>
                  <a:ext uri="{FF2B5EF4-FFF2-40B4-BE49-F238E27FC236}">
                    <a16:creationId xmlns:a16="http://schemas.microsoft.com/office/drawing/2014/main" id="{6F2077A4-DF4C-B4A2-7FD5-8341D6BA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9" y="2766"/>
                <a:ext cx="1" cy="1"/>
              </a:xfrm>
              <a:custGeom>
                <a:avLst/>
                <a:gdLst>
                  <a:gd name="T0" fmla="*/ 12 w 12"/>
                  <a:gd name="T1" fmla="*/ 0 h 19"/>
                  <a:gd name="T2" fmla="*/ 10 w 12"/>
                  <a:gd name="T3" fmla="*/ 5 h 19"/>
                  <a:gd name="T4" fmla="*/ 10 w 12"/>
                  <a:gd name="T5" fmla="*/ 7 h 19"/>
                  <a:gd name="T6" fmla="*/ 9 w 12"/>
                  <a:gd name="T7" fmla="*/ 10 h 19"/>
                  <a:gd name="T8" fmla="*/ 7 w 12"/>
                  <a:gd name="T9" fmla="*/ 11 h 19"/>
                  <a:gd name="T10" fmla="*/ 6 w 12"/>
                  <a:gd name="T11" fmla="*/ 12 h 19"/>
                  <a:gd name="T12" fmla="*/ 5 w 12"/>
                  <a:gd name="T13" fmla="*/ 15 h 19"/>
                  <a:gd name="T14" fmla="*/ 4 w 12"/>
                  <a:gd name="T15" fmla="*/ 17 h 19"/>
                  <a:gd name="T16" fmla="*/ 0 w 12"/>
                  <a:gd name="T17" fmla="*/ 19 h 19"/>
                  <a:gd name="T18" fmla="*/ 1 w 12"/>
                  <a:gd name="T19" fmla="*/ 15 h 19"/>
                  <a:gd name="T20" fmla="*/ 4 w 12"/>
                  <a:gd name="T21" fmla="*/ 11 h 19"/>
                  <a:gd name="T22" fmla="*/ 5 w 12"/>
                  <a:gd name="T23" fmla="*/ 5 h 19"/>
                  <a:gd name="T24" fmla="*/ 12 w 12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9">
                    <a:moveTo>
                      <a:pt x="12" y="0"/>
                    </a:moveTo>
                    <a:lnTo>
                      <a:pt x="10" y="5"/>
                    </a:lnTo>
                    <a:lnTo>
                      <a:pt x="10" y="7"/>
                    </a:lnTo>
                    <a:lnTo>
                      <a:pt x="9" y="10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1"/>
                    </a:lnTo>
                    <a:lnTo>
                      <a:pt x="5" y="5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7" name="Freeform 840">
                <a:extLst>
                  <a:ext uri="{FF2B5EF4-FFF2-40B4-BE49-F238E27FC236}">
                    <a16:creationId xmlns:a16="http://schemas.microsoft.com/office/drawing/2014/main" id="{5B8F2BE5-5CCB-F803-8A4D-C0D5A0133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67"/>
                <a:ext cx="0" cy="1"/>
              </a:xfrm>
              <a:custGeom>
                <a:avLst/>
                <a:gdLst>
                  <a:gd name="T0" fmla="*/ 3 w 10"/>
                  <a:gd name="T1" fmla="*/ 11 h 15"/>
                  <a:gd name="T2" fmla="*/ 2 w 10"/>
                  <a:gd name="T3" fmla="*/ 14 h 15"/>
                  <a:gd name="T4" fmla="*/ 0 w 10"/>
                  <a:gd name="T5" fmla="*/ 15 h 15"/>
                  <a:gd name="T6" fmla="*/ 1 w 10"/>
                  <a:gd name="T7" fmla="*/ 12 h 15"/>
                  <a:gd name="T8" fmla="*/ 1 w 10"/>
                  <a:gd name="T9" fmla="*/ 10 h 15"/>
                  <a:gd name="T10" fmla="*/ 3 w 10"/>
                  <a:gd name="T11" fmla="*/ 8 h 15"/>
                  <a:gd name="T12" fmla="*/ 5 w 10"/>
                  <a:gd name="T13" fmla="*/ 7 h 15"/>
                  <a:gd name="T14" fmla="*/ 5 w 10"/>
                  <a:gd name="T15" fmla="*/ 5 h 15"/>
                  <a:gd name="T16" fmla="*/ 6 w 10"/>
                  <a:gd name="T17" fmla="*/ 3 h 15"/>
                  <a:gd name="T18" fmla="*/ 9 w 10"/>
                  <a:gd name="T19" fmla="*/ 1 h 15"/>
                  <a:gd name="T20" fmla="*/ 10 w 10"/>
                  <a:gd name="T21" fmla="*/ 0 h 15"/>
                  <a:gd name="T22" fmla="*/ 10 w 10"/>
                  <a:gd name="T23" fmla="*/ 2 h 15"/>
                  <a:gd name="T24" fmla="*/ 9 w 10"/>
                  <a:gd name="T25" fmla="*/ 4 h 15"/>
                  <a:gd name="T26" fmla="*/ 8 w 10"/>
                  <a:gd name="T27" fmla="*/ 6 h 15"/>
                  <a:gd name="T28" fmla="*/ 8 w 10"/>
                  <a:gd name="T29" fmla="*/ 9 h 15"/>
                  <a:gd name="T30" fmla="*/ 5 w 10"/>
                  <a:gd name="T31" fmla="*/ 10 h 15"/>
                  <a:gd name="T32" fmla="*/ 3 w 10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lnTo>
                      <a:pt x="2" y="14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0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8" name="Freeform 841">
                <a:extLst>
                  <a:ext uri="{FF2B5EF4-FFF2-40B4-BE49-F238E27FC236}">
                    <a16:creationId xmlns:a16="http://schemas.microsoft.com/office/drawing/2014/main" id="{D96227FE-D16F-01A9-271D-60978ED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7"/>
                <a:ext cx="0" cy="1"/>
              </a:xfrm>
              <a:custGeom>
                <a:avLst/>
                <a:gdLst>
                  <a:gd name="T0" fmla="*/ 3 w 6"/>
                  <a:gd name="T1" fmla="*/ 13 h 17"/>
                  <a:gd name="T2" fmla="*/ 2 w 6"/>
                  <a:gd name="T3" fmla="*/ 14 h 17"/>
                  <a:gd name="T4" fmla="*/ 0 w 6"/>
                  <a:gd name="T5" fmla="*/ 17 h 17"/>
                  <a:gd name="T6" fmla="*/ 1 w 6"/>
                  <a:gd name="T7" fmla="*/ 13 h 17"/>
                  <a:gd name="T8" fmla="*/ 1 w 6"/>
                  <a:gd name="T9" fmla="*/ 11 h 17"/>
                  <a:gd name="T10" fmla="*/ 2 w 6"/>
                  <a:gd name="T11" fmla="*/ 9 h 17"/>
                  <a:gd name="T12" fmla="*/ 2 w 6"/>
                  <a:gd name="T13" fmla="*/ 7 h 17"/>
                  <a:gd name="T14" fmla="*/ 3 w 6"/>
                  <a:gd name="T15" fmla="*/ 5 h 17"/>
                  <a:gd name="T16" fmla="*/ 3 w 6"/>
                  <a:gd name="T17" fmla="*/ 2 h 17"/>
                  <a:gd name="T18" fmla="*/ 5 w 6"/>
                  <a:gd name="T19" fmla="*/ 1 h 17"/>
                  <a:gd name="T20" fmla="*/ 6 w 6"/>
                  <a:gd name="T21" fmla="*/ 0 h 17"/>
                  <a:gd name="T22" fmla="*/ 4 w 6"/>
                  <a:gd name="T23" fmla="*/ 8 h 17"/>
                  <a:gd name="T24" fmla="*/ 3 w 6"/>
                  <a:gd name="T2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7">
                    <a:moveTo>
                      <a:pt x="3" y="13"/>
                    </a:moveTo>
                    <a:lnTo>
                      <a:pt x="2" y="14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399" name="Freeform 842">
                <a:extLst>
                  <a:ext uri="{FF2B5EF4-FFF2-40B4-BE49-F238E27FC236}">
                    <a16:creationId xmlns:a16="http://schemas.microsoft.com/office/drawing/2014/main" id="{AFCA1439-7960-EECE-711C-982B5D369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6"/>
                <a:ext cx="1" cy="1"/>
              </a:xfrm>
              <a:custGeom>
                <a:avLst/>
                <a:gdLst>
                  <a:gd name="T0" fmla="*/ 0 w 7"/>
                  <a:gd name="T1" fmla="*/ 11 h 13"/>
                  <a:gd name="T2" fmla="*/ 1 w 7"/>
                  <a:gd name="T3" fmla="*/ 9 h 13"/>
                  <a:gd name="T4" fmla="*/ 1 w 7"/>
                  <a:gd name="T5" fmla="*/ 7 h 13"/>
                  <a:gd name="T6" fmla="*/ 3 w 7"/>
                  <a:gd name="T7" fmla="*/ 4 h 13"/>
                  <a:gd name="T8" fmla="*/ 4 w 7"/>
                  <a:gd name="T9" fmla="*/ 3 h 13"/>
                  <a:gd name="T10" fmla="*/ 6 w 7"/>
                  <a:gd name="T11" fmla="*/ 1 h 13"/>
                  <a:gd name="T12" fmla="*/ 7 w 7"/>
                  <a:gd name="T13" fmla="*/ 0 h 13"/>
                  <a:gd name="T14" fmla="*/ 7 w 7"/>
                  <a:gd name="T15" fmla="*/ 2 h 13"/>
                  <a:gd name="T16" fmla="*/ 6 w 7"/>
                  <a:gd name="T17" fmla="*/ 6 h 13"/>
                  <a:gd name="T18" fmla="*/ 6 w 7"/>
                  <a:gd name="T19" fmla="*/ 8 h 13"/>
                  <a:gd name="T20" fmla="*/ 5 w 7"/>
                  <a:gd name="T21" fmla="*/ 10 h 13"/>
                  <a:gd name="T22" fmla="*/ 4 w 7"/>
                  <a:gd name="T23" fmla="*/ 11 h 13"/>
                  <a:gd name="T24" fmla="*/ 2 w 7"/>
                  <a:gd name="T25" fmla="*/ 13 h 13"/>
                  <a:gd name="T26" fmla="*/ 3 w 7"/>
                  <a:gd name="T27" fmla="*/ 11 h 13"/>
                  <a:gd name="T28" fmla="*/ 3 w 7"/>
                  <a:gd name="T29" fmla="*/ 8 h 13"/>
                  <a:gd name="T30" fmla="*/ 2 w 7"/>
                  <a:gd name="T31" fmla="*/ 10 h 13"/>
                  <a:gd name="T32" fmla="*/ 0 w 7"/>
                  <a:gd name="T3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3">
                    <a:moveTo>
                      <a:pt x="0" y="11"/>
                    </a:moveTo>
                    <a:lnTo>
                      <a:pt x="1" y="9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0" name="Freeform 843">
                <a:extLst>
                  <a:ext uri="{FF2B5EF4-FFF2-40B4-BE49-F238E27FC236}">
                    <a16:creationId xmlns:a16="http://schemas.microsoft.com/office/drawing/2014/main" id="{A4420AB7-142D-AA7D-9450-F3C61100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78"/>
                <a:ext cx="1" cy="1"/>
              </a:xfrm>
              <a:custGeom>
                <a:avLst/>
                <a:gdLst>
                  <a:gd name="T0" fmla="*/ 1 w 13"/>
                  <a:gd name="T1" fmla="*/ 13 h 17"/>
                  <a:gd name="T2" fmla="*/ 4 w 13"/>
                  <a:gd name="T3" fmla="*/ 10 h 17"/>
                  <a:gd name="T4" fmla="*/ 7 w 13"/>
                  <a:gd name="T5" fmla="*/ 7 h 17"/>
                  <a:gd name="T6" fmla="*/ 13 w 13"/>
                  <a:gd name="T7" fmla="*/ 0 h 17"/>
                  <a:gd name="T8" fmla="*/ 12 w 13"/>
                  <a:gd name="T9" fmla="*/ 4 h 17"/>
                  <a:gd name="T10" fmla="*/ 12 w 13"/>
                  <a:gd name="T11" fmla="*/ 6 h 17"/>
                  <a:gd name="T12" fmla="*/ 10 w 13"/>
                  <a:gd name="T13" fmla="*/ 7 h 17"/>
                  <a:gd name="T14" fmla="*/ 9 w 13"/>
                  <a:gd name="T15" fmla="*/ 9 h 17"/>
                  <a:gd name="T16" fmla="*/ 7 w 13"/>
                  <a:gd name="T17" fmla="*/ 10 h 17"/>
                  <a:gd name="T18" fmla="*/ 6 w 13"/>
                  <a:gd name="T19" fmla="*/ 11 h 17"/>
                  <a:gd name="T20" fmla="*/ 3 w 13"/>
                  <a:gd name="T21" fmla="*/ 14 h 17"/>
                  <a:gd name="T22" fmla="*/ 1 w 13"/>
                  <a:gd name="T23" fmla="*/ 16 h 17"/>
                  <a:gd name="T24" fmla="*/ 0 w 13"/>
                  <a:gd name="T25" fmla="*/ 17 h 17"/>
                  <a:gd name="T26" fmla="*/ 0 w 13"/>
                  <a:gd name="T27" fmla="*/ 15 h 17"/>
                  <a:gd name="T28" fmla="*/ 1 w 13"/>
                  <a:gd name="T2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7">
                    <a:moveTo>
                      <a:pt x="1" y="13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3" y="0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3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1" name="Freeform 844">
                <a:extLst>
                  <a:ext uri="{FF2B5EF4-FFF2-40B4-BE49-F238E27FC236}">
                    <a16:creationId xmlns:a16="http://schemas.microsoft.com/office/drawing/2014/main" id="{5B0CF0B1-8FFD-7AB2-3EBF-3A46838C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77"/>
                <a:ext cx="1" cy="1"/>
              </a:xfrm>
              <a:custGeom>
                <a:avLst/>
                <a:gdLst>
                  <a:gd name="T0" fmla="*/ 4 w 10"/>
                  <a:gd name="T1" fmla="*/ 6 h 14"/>
                  <a:gd name="T2" fmla="*/ 7 w 10"/>
                  <a:gd name="T3" fmla="*/ 3 h 14"/>
                  <a:gd name="T4" fmla="*/ 7 w 10"/>
                  <a:gd name="T5" fmla="*/ 3 h 14"/>
                  <a:gd name="T6" fmla="*/ 8 w 10"/>
                  <a:gd name="T7" fmla="*/ 2 h 14"/>
                  <a:gd name="T8" fmla="*/ 9 w 10"/>
                  <a:gd name="T9" fmla="*/ 0 h 14"/>
                  <a:gd name="T10" fmla="*/ 10 w 10"/>
                  <a:gd name="T11" fmla="*/ 0 h 14"/>
                  <a:gd name="T12" fmla="*/ 9 w 10"/>
                  <a:gd name="T13" fmla="*/ 3 h 14"/>
                  <a:gd name="T14" fmla="*/ 9 w 10"/>
                  <a:gd name="T15" fmla="*/ 5 h 14"/>
                  <a:gd name="T16" fmla="*/ 7 w 10"/>
                  <a:gd name="T17" fmla="*/ 6 h 14"/>
                  <a:gd name="T18" fmla="*/ 6 w 10"/>
                  <a:gd name="T19" fmla="*/ 8 h 14"/>
                  <a:gd name="T20" fmla="*/ 4 w 10"/>
                  <a:gd name="T21" fmla="*/ 9 h 14"/>
                  <a:gd name="T22" fmla="*/ 3 w 10"/>
                  <a:gd name="T23" fmla="*/ 11 h 14"/>
                  <a:gd name="T24" fmla="*/ 1 w 10"/>
                  <a:gd name="T25" fmla="*/ 12 h 14"/>
                  <a:gd name="T26" fmla="*/ 0 w 10"/>
                  <a:gd name="T27" fmla="*/ 14 h 14"/>
                  <a:gd name="T28" fmla="*/ 0 w 10"/>
                  <a:gd name="T29" fmla="*/ 12 h 14"/>
                  <a:gd name="T30" fmla="*/ 1 w 10"/>
                  <a:gd name="T31" fmla="*/ 9 h 14"/>
                  <a:gd name="T32" fmla="*/ 1 w 10"/>
                  <a:gd name="T33" fmla="*/ 7 h 14"/>
                  <a:gd name="T34" fmla="*/ 2 w 10"/>
                  <a:gd name="T35" fmla="*/ 5 h 14"/>
                  <a:gd name="T36" fmla="*/ 3 w 10"/>
                  <a:gd name="T37" fmla="*/ 3 h 14"/>
                  <a:gd name="T38" fmla="*/ 5 w 10"/>
                  <a:gd name="T39" fmla="*/ 2 h 14"/>
                  <a:gd name="T40" fmla="*/ 4 w 10"/>
                  <a:gd name="T41" fmla="*/ 4 h 14"/>
                  <a:gd name="T42" fmla="*/ 4 w 10"/>
                  <a:gd name="T4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4">
                    <a:moveTo>
                      <a:pt x="4" y="6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2" name="Freeform 845">
                <a:extLst>
                  <a:ext uri="{FF2B5EF4-FFF2-40B4-BE49-F238E27FC236}">
                    <a16:creationId xmlns:a16="http://schemas.microsoft.com/office/drawing/2014/main" id="{5CC6F23C-C9CC-88A3-1818-56D0B7199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76"/>
                <a:ext cx="1" cy="2"/>
              </a:xfrm>
              <a:custGeom>
                <a:avLst/>
                <a:gdLst>
                  <a:gd name="T0" fmla="*/ 5 w 23"/>
                  <a:gd name="T1" fmla="*/ 9 h 26"/>
                  <a:gd name="T2" fmla="*/ 11 w 23"/>
                  <a:gd name="T3" fmla="*/ 3 h 26"/>
                  <a:gd name="T4" fmla="*/ 14 w 23"/>
                  <a:gd name="T5" fmla="*/ 0 h 26"/>
                  <a:gd name="T6" fmla="*/ 13 w 23"/>
                  <a:gd name="T7" fmla="*/ 5 h 26"/>
                  <a:gd name="T8" fmla="*/ 12 w 23"/>
                  <a:gd name="T9" fmla="*/ 7 h 26"/>
                  <a:gd name="T10" fmla="*/ 12 w 23"/>
                  <a:gd name="T11" fmla="*/ 9 h 26"/>
                  <a:gd name="T12" fmla="*/ 11 w 23"/>
                  <a:gd name="T13" fmla="*/ 11 h 26"/>
                  <a:gd name="T14" fmla="*/ 11 w 23"/>
                  <a:gd name="T15" fmla="*/ 13 h 26"/>
                  <a:gd name="T16" fmla="*/ 12 w 23"/>
                  <a:gd name="T17" fmla="*/ 12 h 26"/>
                  <a:gd name="T18" fmla="*/ 14 w 23"/>
                  <a:gd name="T19" fmla="*/ 11 h 26"/>
                  <a:gd name="T20" fmla="*/ 14 w 23"/>
                  <a:gd name="T21" fmla="*/ 13 h 26"/>
                  <a:gd name="T22" fmla="*/ 13 w 23"/>
                  <a:gd name="T23" fmla="*/ 15 h 26"/>
                  <a:gd name="T24" fmla="*/ 19 w 23"/>
                  <a:gd name="T25" fmla="*/ 9 h 26"/>
                  <a:gd name="T26" fmla="*/ 22 w 23"/>
                  <a:gd name="T27" fmla="*/ 8 h 26"/>
                  <a:gd name="T28" fmla="*/ 23 w 23"/>
                  <a:gd name="T29" fmla="*/ 6 h 26"/>
                  <a:gd name="T30" fmla="*/ 23 w 23"/>
                  <a:gd name="T31" fmla="*/ 8 h 26"/>
                  <a:gd name="T32" fmla="*/ 22 w 23"/>
                  <a:gd name="T33" fmla="*/ 11 h 26"/>
                  <a:gd name="T34" fmla="*/ 21 w 23"/>
                  <a:gd name="T35" fmla="*/ 12 h 26"/>
                  <a:gd name="T36" fmla="*/ 18 w 23"/>
                  <a:gd name="T37" fmla="*/ 14 h 26"/>
                  <a:gd name="T38" fmla="*/ 12 w 23"/>
                  <a:gd name="T39" fmla="*/ 20 h 26"/>
                  <a:gd name="T40" fmla="*/ 9 w 23"/>
                  <a:gd name="T41" fmla="*/ 23 h 26"/>
                  <a:gd name="T42" fmla="*/ 7 w 23"/>
                  <a:gd name="T43" fmla="*/ 25 h 26"/>
                  <a:gd name="T44" fmla="*/ 6 w 23"/>
                  <a:gd name="T45" fmla="*/ 26 h 26"/>
                  <a:gd name="T46" fmla="*/ 6 w 23"/>
                  <a:gd name="T47" fmla="*/ 24 h 26"/>
                  <a:gd name="T48" fmla="*/ 7 w 23"/>
                  <a:gd name="T49" fmla="*/ 22 h 26"/>
                  <a:gd name="T50" fmla="*/ 8 w 23"/>
                  <a:gd name="T51" fmla="*/ 17 h 26"/>
                  <a:gd name="T52" fmla="*/ 9 w 23"/>
                  <a:gd name="T53" fmla="*/ 14 h 26"/>
                  <a:gd name="T54" fmla="*/ 9 w 23"/>
                  <a:gd name="T55" fmla="*/ 12 h 26"/>
                  <a:gd name="T56" fmla="*/ 7 w 23"/>
                  <a:gd name="T57" fmla="*/ 13 h 26"/>
                  <a:gd name="T58" fmla="*/ 6 w 23"/>
                  <a:gd name="T59" fmla="*/ 15 h 26"/>
                  <a:gd name="T60" fmla="*/ 2 w 23"/>
                  <a:gd name="T61" fmla="*/ 19 h 26"/>
                  <a:gd name="T62" fmla="*/ 4 w 23"/>
                  <a:gd name="T63" fmla="*/ 13 h 26"/>
                  <a:gd name="T64" fmla="*/ 1 w 23"/>
                  <a:gd name="T65" fmla="*/ 15 h 26"/>
                  <a:gd name="T66" fmla="*/ 0 w 23"/>
                  <a:gd name="T67" fmla="*/ 17 h 26"/>
                  <a:gd name="T68" fmla="*/ 0 w 23"/>
                  <a:gd name="T69" fmla="*/ 15 h 26"/>
                  <a:gd name="T70" fmla="*/ 0 w 23"/>
                  <a:gd name="T71" fmla="*/ 14 h 26"/>
                  <a:gd name="T72" fmla="*/ 1 w 23"/>
                  <a:gd name="T73" fmla="*/ 12 h 26"/>
                  <a:gd name="T74" fmla="*/ 1 w 23"/>
                  <a:gd name="T75" fmla="*/ 12 h 26"/>
                  <a:gd name="T76" fmla="*/ 2 w 23"/>
                  <a:gd name="T77" fmla="*/ 10 h 26"/>
                  <a:gd name="T78" fmla="*/ 5 w 23"/>
                  <a:gd name="T79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6">
                    <a:moveTo>
                      <a:pt x="5" y="9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3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19" y="9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2" y="11"/>
                    </a:lnTo>
                    <a:lnTo>
                      <a:pt x="21" y="12"/>
                    </a:lnTo>
                    <a:lnTo>
                      <a:pt x="18" y="14"/>
                    </a:lnTo>
                    <a:lnTo>
                      <a:pt x="12" y="20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7" y="22"/>
                    </a:lnTo>
                    <a:lnTo>
                      <a:pt x="8" y="17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3" name="Freeform 846">
                <a:extLst>
                  <a:ext uri="{FF2B5EF4-FFF2-40B4-BE49-F238E27FC236}">
                    <a16:creationId xmlns:a16="http://schemas.microsoft.com/office/drawing/2014/main" id="{F0E186E5-A0AD-A914-5F97-CDA9C7ED9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76"/>
                <a:ext cx="1" cy="1"/>
              </a:xfrm>
              <a:custGeom>
                <a:avLst/>
                <a:gdLst>
                  <a:gd name="T0" fmla="*/ 0 w 11"/>
                  <a:gd name="T1" fmla="*/ 18 h 18"/>
                  <a:gd name="T2" fmla="*/ 1 w 11"/>
                  <a:gd name="T3" fmla="*/ 13 h 18"/>
                  <a:gd name="T4" fmla="*/ 2 w 11"/>
                  <a:gd name="T5" fmla="*/ 11 h 18"/>
                  <a:gd name="T6" fmla="*/ 2 w 11"/>
                  <a:gd name="T7" fmla="*/ 9 h 18"/>
                  <a:gd name="T8" fmla="*/ 4 w 11"/>
                  <a:gd name="T9" fmla="*/ 7 h 18"/>
                  <a:gd name="T10" fmla="*/ 5 w 11"/>
                  <a:gd name="T11" fmla="*/ 6 h 18"/>
                  <a:gd name="T12" fmla="*/ 8 w 11"/>
                  <a:gd name="T13" fmla="*/ 3 h 18"/>
                  <a:gd name="T14" fmla="*/ 10 w 11"/>
                  <a:gd name="T15" fmla="*/ 1 h 18"/>
                  <a:gd name="T16" fmla="*/ 11 w 11"/>
                  <a:gd name="T17" fmla="*/ 0 h 18"/>
                  <a:gd name="T18" fmla="*/ 11 w 11"/>
                  <a:gd name="T19" fmla="*/ 2 h 18"/>
                  <a:gd name="T20" fmla="*/ 10 w 11"/>
                  <a:gd name="T21" fmla="*/ 4 h 18"/>
                  <a:gd name="T22" fmla="*/ 9 w 11"/>
                  <a:gd name="T23" fmla="*/ 6 h 18"/>
                  <a:gd name="T24" fmla="*/ 7 w 11"/>
                  <a:gd name="T25" fmla="*/ 7 h 18"/>
                  <a:gd name="T26" fmla="*/ 7 w 11"/>
                  <a:gd name="T27" fmla="*/ 9 h 18"/>
                  <a:gd name="T28" fmla="*/ 6 w 11"/>
                  <a:gd name="T29" fmla="*/ 12 h 18"/>
                  <a:gd name="T30" fmla="*/ 5 w 11"/>
                  <a:gd name="T31" fmla="*/ 13 h 18"/>
                  <a:gd name="T32" fmla="*/ 3 w 11"/>
                  <a:gd name="T33" fmla="*/ 14 h 18"/>
                  <a:gd name="T34" fmla="*/ 0 w 11"/>
                  <a:gd name="T3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lnTo>
                      <a:pt x="1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4" name="Freeform 847">
                <a:extLst>
                  <a:ext uri="{FF2B5EF4-FFF2-40B4-BE49-F238E27FC236}">
                    <a16:creationId xmlns:a16="http://schemas.microsoft.com/office/drawing/2014/main" id="{D32D2426-D9DC-7CF7-1E76-22A7B61E5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77"/>
                <a:ext cx="1" cy="1"/>
              </a:xfrm>
              <a:custGeom>
                <a:avLst/>
                <a:gdLst>
                  <a:gd name="T0" fmla="*/ 1 w 16"/>
                  <a:gd name="T1" fmla="*/ 12 h 19"/>
                  <a:gd name="T2" fmla="*/ 4 w 16"/>
                  <a:gd name="T3" fmla="*/ 9 h 19"/>
                  <a:gd name="T4" fmla="*/ 5 w 16"/>
                  <a:gd name="T5" fmla="*/ 7 h 19"/>
                  <a:gd name="T6" fmla="*/ 8 w 16"/>
                  <a:gd name="T7" fmla="*/ 6 h 19"/>
                  <a:gd name="T8" fmla="*/ 9 w 16"/>
                  <a:gd name="T9" fmla="*/ 5 h 19"/>
                  <a:gd name="T10" fmla="*/ 11 w 16"/>
                  <a:gd name="T11" fmla="*/ 3 h 19"/>
                  <a:gd name="T12" fmla="*/ 12 w 16"/>
                  <a:gd name="T13" fmla="*/ 1 h 19"/>
                  <a:gd name="T14" fmla="*/ 13 w 16"/>
                  <a:gd name="T15" fmla="*/ 0 h 19"/>
                  <a:gd name="T16" fmla="*/ 13 w 16"/>
                  <a:gd name="T17" fmla="*/ 2 h 19"/>
                  <a:gd name="T18" fmla="*/ 13 w 16"/>
                  <a:gd name="T19" fmla="*/ 5 h 19"/>
                  <a:gd name="T20" fmla="*/ 14 w 16"/>
                  <a:gd name="T21" fmla="*/ 3 h 19"/>
                  <a:gd name="T22" fmla="*/ 16 w 16"/>
                  <a:gd name="T23" fmla="*/ 2 h 19"/>
                  <a:gd name="T24" fmla="*/ 15 w 16"/>
                  <a:gd name="T25" fmla="*/ 4 h 19"/>
                  <a:gd name="T26" fmla="*/ 15 w 16"/>
                  <a:gd name="T27" fmla="*/ 6 h 19"/>
                  <a:gd name="T28" fmla="*/ 12 w 16"/>
                  <a:gd name="T29" fmla="*/ 9 h 19"/>
                  <a:gd name="T30" fmla="*/ 10 w 16"/>
                  <a:gd name="T31" fmla="*/ 10 h 19"/>
                  <a:gd name="T32" fmla="*/ 9 w 16"/>
                  <a:gd name="T33" fmla="*/ 12 h 19"/>
                  <a:gd name="T34" fmla="*/ 7 w 16"/>
                  <a:gd name="T35" fmla="*/ 13 h 19"/>
                  <a:gd name="T36" fmla="*/ 5 w 16"/>
                  <a:gd name="T37" fmla="*/ 16 h 19"/>
                  <a:gd name="T38" fmla="*/ 3 w 16"/>
                  <a:gd name="T39" fmla="*/ 17 h 19"/>
                  <a:gd name="T40" fmla="*/ 2 w 16"/>
                  <a:gd name="T41" fmla="*/ 19 h 19"/>
                  <a:gd name="T42" fmla="*/ 2 w 16"/>
                  <a:gd name="T43" fmla="*/ 17 h 19"/>
                  <a:gd name="T44" fmla="*/ 3 w 16"/>
                  <a:gd name="T45" fmla="*/ 13 h 19"/>
                  <a:gd name="T46" fmla="*/ 1 w 16"/>
                  <a:gd name="T47" fmla="*/ 16 h 19"/>
                  <a:gd name="T48" fmla="*/ 0 w 16"/>
                  <a:gd name="T49" fmla="*/ 17 h 19"/>
                  <a:gd name="T50" fmla="*/ 0 w 16"/>
                  <a:gd name="T51" fmla="*/ 14 h 19"/>
                  <a:gd name="T52" fmla="*/ 1 w 16"/>
                  <a:gd name="T5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9">
                    <a:moveTo>
                      <a:pt x="1" y="12"/>
                    </a:moveTo>
                    <a:lnTo>
                      <a:pt x="4" y="9"/>
                    </a:lnTo>
                    <a:lnTo>
                      <a:pt x="5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5" name="Freeform 848">
                <a:extLst>
                  <a:ext uri="{FF2B5EF4-FFF2-40B4-BE49-F238E27FC236}">
                    <a16:creationId xmlns:a16="http://schemas.microsoft.com/office/drawing/2014/main" id="{8D13E433-7A73-D327-7A5D-AC9E5296C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78"/>
                <a:ext cx="0" cy="2"/>
              </a:xfrm>
              <a:custGeom>
                <a:avLst/>
                <a:gdLst>
                  <a:gd name="T0" fmla="*/ 0 w 15"/>
                  <a:gd name="T1" fmla="*/ 21 h 21"/>
                  <a:gd name="T2" fmla="*/ 1 w 15"/>
                  <a:gd name="T3" fmla="*/ 19 h 21"/>
                  <a:gd name="T4" fmla="*/ 1 w 15"/>
                  <a:gd name="T5" fmla="*/ 17 h 21"/>
                  <a:gd name="T6" fmla="*/ 3 w 15"/>
                  <a:gd name="T7" fmla="*/ 14 h 21"/>
                  <a:gd name="T8" fmla="*/ 4 w 15"/>
                  <a:gd name="T9" fmla="*/ 13 h 21"/>
                  <a:gd name="T10" fmla="*/ 6 w 15"/>
                  <a:gd name="T11" fmla="*/ 12 h 21"/>
                  <a:gd name="T12" fmla="*/ 7 w 15"/>
                  <a:gd name="T13" fmla="*/ 10 h 21"/>
                  <a:gd name="T14" fmla="*/ 7 w 15"/>
                  <a:gd name="T15" fmla="*/ 8 h 21"/>
                  <a:gd name="T16" fmla="*/ 9 w 15"/>
                  <a:gd name="T17" fmla="*/ 6 h 21"/>
                  <a:gd name="T18" fmla="*/ 10 w 15"/>
                  <a:gd name="T19" fmla="*/ 4 h 21"/>
                  <a:gd name="T20" fmla="*/ 12 w 15"/>
                  <a:gd name="T21" fmla="*/ 3 h 21"/>
                  <a:gd name="T22" fmla="*/ 15 w 15"/>
                  <a:gd name="T23" fmla="*/ 0 h 21"/>
                  <a:gd name="T24" fmla="*/ 14 w 15"/>
                  <a:gd name="T25" fmla="*/ 2 h 21"/>
                  <a:gd name="T26" fmla="*/ 14 w 15"/>
                  <a:gd name="T27" fmla="*/ 4 h 21"/>
                  <a:gd name="T28" fmla="*/ 12 w 15"/>
                  <a:gd name="T29" fmla="*/ 6 h 21"/>
                  <a:gd name="T30" fmla="*/ 11 w 15"/>
                  <a:gd name="T31" fmla="*/ 7 h 21"/>
                  <a:gd name="T32" fmla="*/ 10 w 15"/>
                  <a:gd name="T33" fmla="*/ 9 h 21"/>
                  <a:gd name="T34" fmla="*/ 10 w 15"/>
                  <a:gd name="T35" fmla="*/ 12 h 21"/>
                  <a:gd name="T36" fmla="*/ 10 w 15"/>
                  <a:gd name="T37" fmla="*/ 14 h 21"/>
                  <a:gd name="T38" fmla="*/ 9 w 15"/>
                  <a:gd name="T39" fmla="*/ 17 h 21"/>
                  <a:gd name="T40" fmla="*/ 7 w 15"/>
                  <a:gd name="T41" fmla="*/ 19 h 21"/>
                  <a:gd name="T42" fmla="*/ 5 w 15"/>
                  <a:gd name="T43" fmla="*/ 20 h 21"/>
                  <a:gd name="T44" fmla="*/ 6 w 15"/>
                  <a:gd name="T45" fmla="*/ 18 h 21"/>
                  <a:gd name="T46" fmla="*/ 6 w 15"/>
                  <a:gd name="T47" fmla="*/ 14 h 21"/>
                  <a:gd name="T48" fmla="*/ 5 w 15"/>
                  <a:gd name="T49" fmla="*/ 17 h 21"/>
                  <a:gd name="T50" fmla="*/ 3 w 15"/>
                  <a:gd name="T51" fmla="*/ 18 h 21"/>
                  <a:gd name="T52" fmla="*/ 0 w 15"/>
                  <a:gd name="T5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21">
                    <a:moveTo>
                      <a:pt x="0" y="21"/>
                    </a:moveTo>
                    <a:lnTo>
                      <a:pt x="1" y="19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7" y="19"/>
                    </a:lnTo>
                    <a:lnTo>
                      <a:pt x="5" y="20"/>
                    </a:lnTo>
                    <a:lnTo>
                      <a:pt x="6" y="18"/>
                    </a:lnTo>
                    <a:lnTo>
                      <a:pt x="6" y="14"/>
                    </a:lnTo>
                    <a:lnTo>
                      <a:pt x="5" y="17"/>
                    </a:lnTo>
                    <a:lnTo>
                      <a:pt x="3" y="18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6" name="Freeform 849">
                <a:extLst>
                  <a:ext uri="{FF2B5EF4-FFF2-40B4-BE49-F238E27FC236}">
                    <a16:creationId xmlns:a16="http://schemas.microsoft.com/office/drawing/2014/main" id="{F7E85BA0-9957-4444-B59E-E427E60D3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81"/>
                <a:ext cx="1" cy="1"/>
              </a:xfrm>
              <a:custGeom>
                <a:avLst/>
                <a:gdLst>
                  <a:gd name="T0" fmla="*/ 3 w 8"/>
                  <a:gd name="T1" fmla="*/ 13 h 16"/>
                  <a:gd name="T2" fmla="*/ 2 w 8"/>
                  <a:gd name="T3" fmla="*/ 15 h 16"/>
                  <a:gd name="T4" fmla="*/ 0 w 8"/>
                  <a:gd name="T5" fmla="*/ 16 h 16"/>
                  <a:gd name="T6" fmla="*/ 1 w 8"/>
                  <a:gd name="T7" fmla="*/ 14 h 16"/>
                  <a:gd name="T8" fmla="*/ 1 w 8"/>
                  <a:gd name="T9" fmla="*/ 11 h 16"/>
                  <a:gd name="T10" fmla="*/ 3 w 8"/>
                  <a:gd name="T11" fmla="*/ 9 h 16"/>
                  <a:gd name="T12" fmla="*/ 4 w 8"/>
                  <a:gd name="T13" fmla="*/ 8 h 16"/>
                  <a:gd name="T14" fmla="*/ 5 w 8"/>
                  <a:gd name="T15" fmla="*/ 6 h 16"/>
                  <a:gd name="T16" fmla="*/ 5 w 8"/>
                  <a:gd name="T17" fmla="*/ 3 h 16"/>
                  <a:gd name="T18" fmla="*/ 6 w 8"/>
                  <a:gd name="T19" fmla="*/ 2 h 16"/>
                  <a:gd name="T20" fmla="*/ 8 w 8"/>
                  <a:gd name="T21" fmla="*/ 0 h 16"/>
                  <a:gd name="T22" fmla="*/ 8 w 8"/>
                  <a:gd name="T23" fmla="*/ 2 h 16"/>
                  <a:gd name="T24" fmla="*/ 7 w 8"/>
                  <a:gd name="T25" fmla="*/ 5 h 16"/>
                  <a:gd name="T26" fmla="*/ 7 w 8"/>
                  <a:gd name="T27" fmla="*/ 7 h 16"/>
                  <a:gd name="T28" fmla="*/ 6 w 8"/>
                  <a:gd name="T29" fmla="*/ 9 h 16"/>
                  <a:gd name="T30" fmla="*/ 5 w 8"/>
                  <a:gd name="T31" fmla="*/ 11 h 16"/>
                  <a:gd name="T32" fmla="*/ 3 w 8"/>
                  <a:gd name="T3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6">
                    <a:moveTo>
                      <a:pt x="3" y="13"/>
                    </a:moveTo>
                    <a:lnTo>
                      <a:pt x="2" y="15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7" name="Freeform 850">
                <a:extLst>
                  <a:ext uri="{FF2B5EF4-FFF2-40B4-BE49-F238E27FC236}">
                    <a16:creationId xmlns:a16="http://schemas.microsoft.com/office/drawing/2014/main" id="{A8EEEFBE-568C-2F5B-4AD4-12FEF798A8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09" y="2749"/>
                <a:ext cx="43" cy="32"/>
              </a:xfrm>
              <a:custGeom>
                <a:avLst/>
                <a:gdLst>
                  <a:gd name="T0" fmla="*/ 616 w 686"/>
                  <a:gd name="T1" fmla="*/ 470 h 524"/>
                  <a:gd name="T2" fmla="*/ 589 w 686"/>
                  <a:gd name="T3" fmla="*/ 463 h 524"/>
                  <a:gd name="T4" fmla="*/ 582 w 686"/>
                  <a:gd name="T5" fmla="*/ 459 h 524"/>
                  <a:gd name="T6" fmla="*/ 537 w 686"/>
                  <a:gd name="T7" fmla="*/ 420 h 524"/>
                  <a:gd name="T8" fmla="*/ 468 w 686"/>
                  <a:gd name="T9" fmla="*/ 337 h 524"/>
                  <a:gd name="T10" fmla="*/ 452 w 686"/>
                  <a:gd name="T11" fmla="*/ 327 h 524"/>
                  <a:gd name="T12" fmla="*/ 421 w 686"/>
                  <a:gd name="T13" fmla="*/ 308 h 524"/>
                  <a:gd name="T14" fmla="*/ 325 w 686"/>
                  <a:gd name="T15" fmla="*/ 254 h 524"/>
                  <a:gd name="T16" fmla="*/ 316 w 686"/>
                  <a:gd name="T17" fmla="*/ 245 h 524"/>
                  <a:gd name="T18" fmla="*/ 238 w 686"/>
                  <a:gd name="T19" fmla="*/ 184 h 524"/>
                  <a:gd name="T20" fmla="*/ 183 w 686"/>
                  <a:gd name="T21" fmla="*/ 177 h 524"/>
                  <a:gd name="T22" fmla="*/ 115 w 686"/>
                  <a:gd name="T23" fmla="*/ 95 h 524"/>
                  <a:gd name="T24" fmla="*/ 15 w 686"/>
                  <a:gd name="T25" fmla="*/ 53 h 524"/>
                  <a:gd name="T26" fmla="*/ 63 w 686"/>
                  <a:gd name="T27" fmla="*/ 92 h 524"/>
                  <a:gd name="T28" fmla="*/ 44 w 686"/>
                  <a:gd name="T29" fmla="*/ 20 h 524"/>
                  <a:gd name="T30" fmla="*/ 83 w 686"/>
                  <a:gd name="T31" fmla="*/ 16 h 524"/>
                  <a:gd name="T32" fmla="*/ 86 w 686"/>
                  <a:gd name="T33" fmla="*/ 53 h 524"/>
                  <a:gd name="T34" fmla="*/ 131 w 686"/>
                  <a:gd name="T35" fmla="*/ 53 h 524"/>
                  <a:gd name="T36" fmla="*/ 154 w 686"/>
                  <a:gd name="T37" fmla="*/ 80 h 524"/>
                  <a:gd name="T38" fmla="*/ 173 w 686"/>
                  <a:gd name="T39" fmla="*/ 105 h 524"/>
                  <a:gd name="T40" fmla="*/ 212 w 686"/>
                  <a:gd name="T41" fmla="*/ 108 h 524"/>
                  <a:gd name="T42" fmla="*/ 239 w 686"/>
                  <a:gd name="T43" fmla="*/ 141 h 524"/>
                  <a:gd name="T44" fmla="*/ 267 w 686"/>
                  <a:gd name="T45" fmla="*/ 159 h 524"/>
                  <a:gd name="T46" fmla="*/ 298 w 686"/>
                  <a:gd name="T47" fmla="*/ 183 h 524"/>
                  <a:gd name="T48" fmla="*/ 328 w 686"/>
                  <a:gd name="T49" fmla="*/ 204 h 524"/>
                  <a:gd name="T50" fmla="*/ 345 w 686"/>
                  <a:gd name="T51" fmla="*/ 235 h 524"/>
                  <a:gd name="T52" fmla="*/ 381 w 686"/>
                  <a:gd name="T53" fmla="*/ 241 h 524"/>
                  <a:gd name="T54" fmla="*/ 418 w 686"/>
                  <a:gd name="T55" fmla="*/ 265 h 524"/>
                  <a:gd name="T56" fmla="*/ 437 w 686"/>
                  <a:gd name="T57" fmla="*/ 287 h 524"/>
                  <a:gd name="T58" fmla="*/ 464 w 686"/>
                  <a:gd name="T59" fmla="*/ 306 h 524"/>
                  <a:gd name="T60" fmla="*/ 497 w 686"/>
                  <a:gd name="T61" fmla="*/ 327 h 524"/>
                  <a:gd name="T62" fmla="*/ 524 w 686"/>
                  <a:gd name="T63" fmla="*/ 339 h 524"/>
                  <a:gd name="T64" fmla="*/ 549 w 686"/>
                  <a:gd name="T65" fmla="*/ 362 h 524"/>
                  <a:gd name="T66" fmla="*/ 584 w 686"/>
                  <a:gd name="T67" fmla="*/ 380 h 524"/>
                  <a:gd name="T68" fmla="*/ 611 w 686"/>
                  <a:gd name="T69" fmla="*/ 407 h 524"/>
                  <a:gd name="T70" fmla="*/ 631 w 686"/>
                  <a:gd name="T71" fmla="*/ 439 h 524"/>
                  <a:gd name="T72" fmla="*/ 667 w 686"/>
                  <a:gd name="T73" fmla="*/ 446 h 524"/>
                  <a:gd name="T74" fmla="*/ 666 w 686"/>
                  <a:gd name="T75" fmla="*/ 508 h 524"/>
                  <a:gd name="T76" fmla="*/ 661 w 686"/>
                  <a:gd name="T77" fmla="*/ 491 h 524"/>
                  <a:gd name="T78" fmla="*/ 656 w 686"/>
                  <a:gd name="T79" fmla="*/ 488 h 524"/>
                  <a:gd name="T80" fmla="*/ 646 w 686"/>
                  <a:gd name="T81" fmla="*/ 487 h 524"/>
                  <a:gd name="T82" fmla="*/ 621 w 686"/>
                  <a:gd name="T83" fmla="*/ 496 h 524"/>
                  <a:gd name="T84" fmla="*/ 603 w 686"/>
                  <a:gd name="T85" fmla="*/ 491 h 524"/>
                  <a:gd name="T86" fmla="*/ 563 w 686"/>
                  <a:gd name="T87" fmla="*/ 471 h 524"/>
                  <a:gd name="T88" fmla="*/ 535 w 686"/>
                  <a:gd name="T89" fmla="*/ 450 h 524"/>
                  <a:gd name="T90" fmla="*/ 501 w 686"/>
                  <a:gd name="T91" fmla="*/ 424 h 524"/>
                  <a:gd name="T92" fmla="*/ 465 w 686"/>
                  <a:gd name="T93" fmla="*/ 406 h 524"/>
                  <a:gd name="T94" fmla="*/ 429 w 686"/>
                  <a:gd name="T95" fmla="*/ 381 h 524"/>
                  <a:gd name="T96" fmla="*/ 410 w 686"/>
                  <a:gd name="T97" fmla="*/ 365 h 524"/>
                  <a:gd name="T98" fmla="*/ 377 w 686"/>
                  <a:gd name="T99" fmla="*/ 342 h 524"/>
                  <a:gd name="T100" fmla="*/ 351 w 686"/>
                  <a:gd name="T101" fmla="*/ 314 h 524"/>
                  <a:gd name="T102" fmla="*/ 313 w 686"/>
                  <a:gd name="T103" fmla="*/ 292 h 524"/>
                  <a:gd name="T104" fmla="*/ 279 w 686"/>
                  <a:gd name="T105" fmla="*/ 272 h 524"/>
                  <a:gd name="T106" fmla="*/ 260 w 686"/>
                  <a:gd name="T107" fmla="*/ 254 h 524"/>
                  <a:gd name="T108" fmla="*/ 240 w 686"/>
                  <a:gd name="T109" fmla="*/ 239 h 524"/>
                  <a:gd name="T110" fmla="*/ 208 w 686"/>
                  <a:gd name="T111" fmla="*/ 219 h 524"/>
                  <a:gd name="T112" fmla="*/ 178 w 686"/>
                  <a:gd name="T113" fmla="*/ 184 h 524"/>
                  <a:gd name="T114" fmla="*/ 140 w 686"/>
                  <a:gd name="T115" fmla="*/ 164 h 524"/>
                  <a:gd name="T116" fmla="*/ 119 w 686"/>
                  <a:gd name="T117" fmla="*/ 143 h 524"/>
                  <a:gd name="T118" fmla="*/ 83 w 686"/>
                  <a:gd name="T119" fmla="*/ 117 h 524"/>
                  <a:gd name="T120" fmla="*/ 45 w 686"/>
                  <a:gd name="T121" fmla="*/ 89 h 524"/>
                  <a:gd name="T122" fmla="*/ 14 w 686"/>
                  <a:gd name="T123" fmla="*/ 66 h 524"/>
                  <a:gd name="T124" fmla="*/ 23 w 686"/>
                  <a:gd name="T125" fmla="*/ 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6" h="524">
                    <a:moveTo>
                      <a:pt x="633" y="451"/>
                    </a:moveTo>
                    <a:lnTo>
                      <a:pt x="633" y="451"/>
                    </a:lnTo>
                    <a:lnTo>
                      <a:pt x="632" y="453"/>
                    </a:lnTo>
                    <a:lnTo>
                      <a:pt x="632" y="454"/>
                    </a:lnTo>
                    <a:lnTo>
                      <a:pt x="632" y="456"/>
                    </a:lnTo>
                    <a:lnTo>
                      <a:pt x="633" y="454"/>
                    </a:lnTo>
                    <a:lnTo>
                      <a:pt x="636" y="452"/>
                    </a:lnTo>
                    <a:lnTo>
                      <a:pt x="634" y="458"/>
                    </a:lnTo>
                    <a:lnTo>
                      <a:pt x="638" y="454"/>
                    </a:lnTo>
                    <a:lnTo>
                      <a:pt x="639" y="452"/>
                    </a:lnTo>
                    <a:lnTo>
                      <a:pt x="641" y="451"/>
                    </a:lnTo>
                    <a:lnTo>
                      <a:pt x="641" y="453"/>
                    </a:lnTo>
                    <a:lnTo>
                      <a:pt x="640" y="456"/>
                    </a:lnTo>
                    <a:lnTo>
                      <a:pt x="639" y="461"/>
                    </a:lnTo>
                    <a:lnTo>
                      <a:pt x="638" y="463"/>
                    </a:lnTo>
                    <a:lnTo>
                      <a:pt x="638" y="465"/>
                    </a:lnTo>
                    <a:lnTo>
                      <a:pt x="639" y="464"/>
                    </a:lnTo>
                    <a:lnTo>
                      <a:pt x="641" y="462"/>
                    </a:lnTo>
                    <a:lnTo>
                      <a:pt x="644" y="459"/>
                    </a:lnTo>
                    <a:lnTo>
                      <a:pt x="650" y="453"/>
                    </a:lnTo>
                    <a:lnTo>
                      <a:pt x="653" y="451"/>
                    </a:lnTo>
                    <a:lnTo>
                      <a:pt x="654" y="450"/>
                    </a:lnTo>
                    <a:lnTo>
                      <a:pt x="655" y="447"/>
                    </a:lnTo>
                    <a:lnTo>
                      <a:pt x="655" y="445"/>
                    </a:lnTo>
                    <a:lnTo>
                      <a:pt x="654" y="447"/>
                    </a:lnTo>
                    <a:lnTo>
                      <a:pt x="651" y="448"/>
                    </a:lnTo>
                    <a:lnTo>
                      <a:pt x="645" y="454"/>
                    </a:lnTo>
                    <a:lnTo>
                      <a:pt x="646" y="452"/>
                    </a:lnTo>
                    <a:lnTo>
                      <a:pt x="646" y="450"/>
                    </a:lnTo>
                    <a:lnTo>
                      <a:pt x="644" y="451"/>
                    </a:lnTo>
                    <a:lnTo>
                      <a:pt x="643" y="452"/>
                    </a:lnTo>
                    <a:lnTo>
                      <a:pt x="643" y="450"/>
                    </a:lnTo>
                    <a:lnTo>
                      <a:pt x="644" y="448"/>
                    </a:lnTo>
                    <a:lnTo>
                      <a:pt x="644" y="446"/>
                    </a:lnTo>
                    <a:lnTo>
                      <a:pt x="645" y="444"/>
                    </a:lnTo>
                    <a:lnTo>
                      <a:pt x="646" y="439"/>
                    </a:lnTo>
                    <a:lnTo>
                      <a:pt x="643" y="442"/>
                    </a:lnTo>
                    <a:lnTo>
                      <a:pt x="637" y="448"/>
                    </a:lnTo>
                    <a:lnTo>
                      <a:pt x="634" y="449"/>
                    </a:lnTo>
                    <a:lnTo>
                      <a:pt x="633" y="451"/>
                    </a:lnTo>
                    <a:close/>
                    <a:moveTo>
                      <a:pt x="625" y="456"/>
                    </a:moveTo>
                    <a:lnTo>
                      <a:pt x="623" y="457"/>
                    </a:lnTo>
                    <a:lnTo>
                      <a:pt x="622" y="459"/>
                    </a:lnTo>
                    <a:lnTo>
                      <a:pt x="621" y="461"/>
                    </a:lnTo>
                    <a:lnTo>
                      <a:pt x="621" y="463"/>
                    </a:lnTo>
                    <a:lnTo>
                      <a:pt x="620" y="466"/>
                    </a:lnTo>
                    <a:lnTo>
                      <a:pt x="620" y="468"/>
                    </a:lnTo>
                    <a:lnTo>
                      <a:pt x="621" y="466"/>
                    </a:lnTo>
                    <a:lnTo>
                      <a:pt x="623" y="465"/>
                    </a:lnTo>
                    <a:lnTo>
                      <a:pt x="624" y="463"/>
                    </a:lnTo>
                    <a:lnTo>
                      <a:pt x="626" y="462"/>
                    </a:lnTo>
                    <a:lnTo>
                      <a:pt x="627" y="460"/>
                    </a:lnTo>
                    <a:lnTo>
                      <a:pt x="629" y="459"/>
                    </a:lnTo>
                    <a:lnTo>
                      <a:pt x="629" y="457"/>
                    </a:lnTo>
                    <a:lnTo>
                      <a:pt x="630" y="454"/>
                    </a:lnTo>
                    <a:lnTo>
                      <a:pt x="629" y="454"/>
                    </a:lnTo>
                    <a:lnTo>
                      <a:pt x="628" y="456"/>
                    </a:lnTo>
                    <a:lnTo>
                      <a:pt x="627" y="457"/>
                    </a:lnTo>
                    <a:lnTo>
                      <a:pt x="627" y="457"/>
                    </a:lnTo>
                    <a:lnTo>
                      <a:pt x="624" y="460"/>
                    </a:lnTo>
                    <a:lnTo>
                      <a:pt x="624" y="458"/>
                    </a:lnTo>
                    <a:lnTo>
                      <a:pt x="625" y="456"/>
                    </a:lnTo>
                    <a:close/>
                    <a:moveTo>
                      <a:pt x="603" y="487"/>
                    </a:moveTo>
                    <a:lnTo>
                      <a:pt x="604" y="486"/>
                    </a:lnTo>
                    <a:lnTo>
                      <a:pt x="606" y="484"/>
                    </a:lnTo>
                    <a:lnTo>
                      <a:pt x="609" y="481"/>
                    </a:lnTo>
                    <a:lnTo>
                      <a:pt x="610" y="480"/>
                    </a:lnTo>
                    <a:lnTo>
                      <a:pt x="612" y="479"/>
                    </a:lnTo>
                    <a:lnTo>
                      <a:pt x="613" y="477"/>
                    </a:lnTo>
                    <a:lnTo>
                      <a:pt x="615" y="476"/>
                    </a:lnTo>
                    <a:lnTo>
                      <a:pt x="615" y="474"/>
                    </a:lnTo>
                    <a:lnTo>
                      <a:pt x="616" y="470"/>
                    </a:lnTo>
                    <a:lnTo>
                      <a:pt x="610" y="477"/>
                    </a:lnTo>
                    <a:lnTo>
                      <a:pt x="607" y="480"/>
                    </a:lnTo>
                    <a:lnTo>
                      <a:pt x="604" y="483"/>
                    </a:lnTo>
                    <a:lnTo>
                      <a:pt x="603" y="485"/>
                    </a:lnTo>
                    <a:lnTo>
                      <a:pt x="603" y="487"/>
                    </a:lnTo>
                    <a:close/>
                    <a:moveTo>
                      <a:pt x="612" y="441"/>
                    </a:moveTo>
                    <a:lnTo>
                      <a:pt x="612" y="444"/>
                    </a:lnTo>
                    <a:lnTo>
                      <a:pt x="611" y="446"/>
                    </a:lnTo>
                    <a:lnTo>
                      <a:pt x="613" y="444"/>
                    </a:lnTo>
                    <a:lnTo>
                      <a:pt x="614" y="443"/>
                    </a:lnTo>
                    <a:lnTo>
                      <a:pt x="615" y="441"/>
                    </a:lnTo>
                    <a:lnTo>
                      <a:pt x="615" y="439"/>
                    </a:lnTo>
                    <a:lnTo>
                      <a:pt x="616" y="435"/>
                    </a:lnTo>
                    <a:lnTo>
                      <a:pt x="616" y="433"/>
                    </a:lnTo>
                    <a:lnTo>
                      <a:pt x="615" y="434"/>
                    </a:lnTo>
                    <a:lnTo>
                      <a:pt x="613" y="436"/>
                    </a:lnTo>
                    <a:lnTo>
                      <a:pt x="612" y="437"/>
                    </a:lnTo>
                    <a:lnTo>
                      <a:pt x="610" y="440"/>
                    </a:lnTo>
                    <a:lnTo>
                      <a:pt x="610" y="442"/>
                    </a:lnTo>
                    <a:lnTo>
                      <a:pt x="609" y="444"/>
                    </a:lnTo>
                    <a:lnTo>
                      <a:pt x="611" y="443"/>
                    </a:lnTo>
                    <a:lnTo>
                      <a:pt x="612" y="441"/>
                    </a:lnTo>
                    <a:close/>
                    <a:moveTo>
                      <a:pt x="607" y="464"/>
                    </a:moveTo>
                    <a:lnTo>
                      <a:pt x="609" y="456"/>
                    </a:lnTo>
                    <a:lnTo>
                      <a:pt x="608" y="457"/>
                    </a:lnTo>
                    <a:lnTo>
                      <a:pt x="606" y="458"/>
                    </a:lnTo>
                    <a:lnTo>
                      <a:pt x="606" y="461"/>
                    </a:lnTo>
                    <a:lnTo>
                      <a:pt x="605" y="463"/>
                    </a:lnTo>
                    <a:lnTo>
                      <a:pt x="605" y="465"/>
                    </a:lnTo>
                    <a:lnTo>
                      <a:pt x="604" y="467"/>
                    </a:lnTo>
                    <a:lnTo>
                      <a:pt x="604" y="469"/>
                    </a:lnTo>
                    <a:lnTo>
                      <a:pt x="603" y="473"/>
                    </a:lnTo>
                    <a:lnTo>
                      <a:pt x="605" y="470"/>
                    </a:lnTo>
                    <a:lnTo>
                      <a:pt x="606" y="469"/>
                    </a:lnTo>
                    <a:lnTo>
                      <a:pt x="607" y="464"/>
                    </a:lnTo>
                    <a:close/>
                    <a:moveTo>
                      <a:pt x="596" y="445"/>
                    </a:moveTo>
                    <a:lnTo>
                      <a:pt x="598" y="444"/>
                    </a:lnTo>
                    <a:lnTo>
                      <a:pt x="599" y="442"/>
                    </a:lnTo>
                    <a:lnTo>
                      <a:pt x="600" y="440"/>
                    </a:lnTo>
                    <a:lnTo>
                      <a:pt x="600" y="437"/>
                    </a:lnTo>
                    <a:lnTo>
                      <a:pt x="599" y="439"/>
                    </a:lnTo>
                    <a:lnTo>
                      <a:pt x="597" y="441"/>
                    </a:lnTo>
                    <a:lnTo>
                      <a:pt x="598" y="439"/>
                    </a:lnTo>
                    <a:lnTo>
                      <a:pt x="598" y="435"/>
                    </a:lnTo>
                    <a:lnTo>
                      <a:pt x="599" y="433"/>
                    </a:lnTo>
                    <a:lnTo>
                      <a:pt x="599" y="431"/>
                    </a:lnTo>
                    <a:lnTo>
                      <a:pt x="599" y="431"/>
                    </a:lnTo>
                    <a:lnTo>
                      <a:pt x="598" y="432"/>
                    </a:lnTo>
                    <a:lnTo>
                      <a:pt x="597" y="433"/>
                    </a:lnTo>
                    <a:lnTo>
                      <a:pt x="596" y="434"/>
                    </a:lnTo>
                    <a:lnTo>
                      <a:pt x="596" y="436"/>
                    </a:lnTo>
                    <a:lnTo>
                      <a:pt x="595" y="439"/>
                    </a:lnTo>
                    <a:lnTo>
                      <a:pt x="595" y="441"/>
                    </a:lnTo>
                    <a:lnTo>
                      <a:pt x="594" y="444"/>
                    </a:lnTo>
                    <a:lnTo>
                      <a:pt x="596" y="442"/>
                    </a:lnTo>
                    <a:lnTo>
                      <a:pt x="597" y="441"/>
                    </a:lnTo>
                    <a:lnTo>
                      <a:pt x="597" y="443"/>
                    </a:lnTo>
                    <a:lnTo>
                      <a:pt x="596" y="445"/>
                    </a:lnTo>
                    <a:close/>
                    <a:moveTo>
                      <a:pt x="588" y="471"/>
                    </a:moveTo>
                    <a:lnTo>
                      <a:pt x="590" y="470"/>
                    </a:lnTo>
                    <a:lnTo>
                      <a:pt x="591" y="468"/>
                    </a:lnTo>
                    <a:lnTo>
                      <a:pt x="593" y="467"/>
                    </a:lnTo>
                    <a:lnTo>
                      <a:pt x="594" y="465"/>
                    </a:lnTo>
                    <a:lnTo>
                      <a:pt x="595" y="463"/>
                    </a:lnTo>
                    <a:lnTo>
                      <a:pt x="595" y="461"/>
                    </a:lnTo>
                    <a:lnTo>
                      <a:pt x="594" y="462"/>
                    </a:lnTo>
                    <a:lnTo>
                      <a:pt x="592" y="464"/>
                    </a:lnTo>
                    <a:lnTo>
                      <a:pt x="591" y="465"/>
                    </a:lnTo>
                    <a:lnTo>
                      <a:pt x="589" y="466"/>
                    </a:lnTo>
                    <a:lnTo>
                      <a:pt x="590" y="464"/>
                    </a:lnTo>
                    <a:lnTo>
                      <a:pt x="590" y="462"/>
                    </a:lnTo>
                    <a:lnTo>
                      <a:pt x="589" y="463"/>
                    </a:lnTo>
                    <a:lnTo>
                      <a:pt x="587" y="465"/>
                    </a:lnTo>
                    <a:lnTo>
                      <a:pt x="587" y="466"/>
                    </a:lnTo>
                    <a:lnTo>
                      <a:pt x="587" y="467"/>
                    </a:lnTo>
                    <a:lnTo>
                      <a:pt x="585" y="469"/>
                    </a:lnTo>
                    <a:lnTo>
                      <a:pt x="585" y="469"/>
                    </a:lnTo>
                    <a:lnTo>
                      <a:pt x="588" y="468"/>
                    </a:lnTo>
                    <a:lnTo>
                      <a:pt x="589" y="466"/>
                    </a:lnTo>
                    <a:lnTo>
                      <a:pt x="589" y="469"/>
                    </a:lnTo>
                    <a:lnTo>
                      <a:pt x="588" y="471"/>
                    </a:lnTo>
                    <a:close/>
                    <a:moveTo>
                      <a:pt x="588" y="427"/>
                    </a:moveTo>
                    <a:lnTo>
                      <a:pt x="587" y="429"/>
                    </a:lnTo>
                    <a:lnTo>
                      <a:pt x="584" y="430"/>
                    </a:lnTo>
                    <a:lnTo>
                      <a:pt x="584" y="431"/>
                    </a:lnTo>
                    <a:lnTo>
                      <a:pt x="584" y="433"/>
                    </a:lnTo>
                    <a:lnTo>
                      <a:pt x="583" y="434"/>
                    </a:lnTo>
                    <a:lnTo>
                      <a:pt x="583" y="435"/>
                    </a:lnTo>
                    <a:lnTo>
                      <a:pt x="585" y="433"/>
                    </a:lnTo>
                    <a:lnTo>
                      <a:pt x="587" y="432"/>
                    </a:lnTo>
                    <a:lnTo>
                      <a:pt x="587" y="431"/>
                    </a:lnTo>
                    <a:lnTo>
                      <a:pt x="588" y="430"/>
                    </a:lnTo>
                    <a:lnTo>
                      <a:pt x="588" y="428"/>
                    </a:lnTo>
                    <a:lnTo>
                      <a:pt x="588" y="427"/>
                    </a:lnTo>
                    <a:lnTo>
                      <a:pt x="590" y="426"/>
                    </a:lnTo>
                    <a:lnTo>
                      <a:pt x="591" y="425"/>
                    </a:lnTo>
                    <a:lnTo>
                      <a:pt x="591" y="427"/>
                    </a:lnTo>
                    <a:lnTo>
                      <a:pt x="590" y="429"/>
                    </a:lnTo>
                    <a:lnTo>
                      <a:pt x="592" y="428"/>
                    </a:lnTo>
                    <a:lnTo>
                      <a:pt x="593" y="426"/>
                    </a:lnTo>
                    <a:lnTo>
                      <a:pt x="593" y="428"/>
                    </a:lnTo>
                    <a:lnTo>
                      <a:pt x="592" y="431"/>
                    </a:lnTo>
                    <a:lnTo>
                      <a:pt x="593" y="430"/>
                    </a:lnTo>
                    <a:lnTo>
                      <a:pt x="594" y="429"/>
                    </a:lnTo>
                    <a:lnTo>
                      <a:pt x="595" y="428"/>
                    </a:lnTo>
                    <a:lnTo>
                      <a:pt x="595" y="428"/>
                    </a:lnTo>
                    <a:lnTo>
                      <a:pt x="596" y="426"/>
                    </a:lnTo>
                    <a:lnTo>
                      <a:pt x="596" y="423"/>
                    </a:lnTo>
                    <a:lnTo>
                      <a:pt x="595" y="425"/>
                    </a:lnTo>
                    <a:lnTo>
                      <a:pt x="593" y="426"/>
                    </a:lnTo>
                    <a:lnTo>
                      <a:pt x="594" y="424"/>
                    </a:lnTo>
                    <a:lnTo>
                      <a:pt x="594" y="421"/>
                    </a:lnTo>
                    <a:lnTo>
                      <a:pt x="595" y="419"/>
                    </a:lnTo>
                    <a:lnTo>
                      <a:pt x="595" y="417"/>
                    </a:lnTo>
                    <a:lnTo>
                      <a:pt x="594" y="418"/>
                    </a:lnTo>
                    <a:lnTo>
                      <a:pt x="592" y="419"/>
                    </a:lnTo>
                    <a:lnTo>
                      <a:pt x="593" y="417"/>
                    </a:lnTo>
                    <a:lnTo>
                      <a:pt x="593" y="415"/>
                    </a:lnTo>
                    <a:lnTo>
                      <a:pt x="592" y="416"/>
                    </a:lnTo>
                    <a:lnTo>
                      <a:pt x="590" y="418"/>
                    </a:lnTo>
                    <a:lnTo>
                      <a:pt x="589" y="419"/>
                    </a:lnTo>
                    <a:lnTo>
                      <a:pt x="587" y="421"/>
                    </a:lnTo>
                    <a:lnTo>
                      <a:pt x="587" y="424"/>
                    </a:lnTo>
                    <a:lnTo>
                      <a:pt x="585" y="426"/>
                    </a:lnTo>
                    <a:lnTo>
                      <a:pt x="588" y="425"/>
                    </a:lnTo>
                    <a:lnTo>
                      <a:pt x="589" y="423"/>
                    </a:lnTo>
                    <a:lnTo>
                      <a:pt x="589" y="425"/>
                    </a:lnTo>
                    <a:lnTo>
                      <a:pt x="588" y="427"/>
                    </a:lnTo>
                    <a:close/>
                    <a:moveTo>
                      <a:pt x="578" y="459"/>
                    </a:moveTo>
                    <a:lnTo>
                      <a:pt x="579" y="456"/>
                    </a:lnTo>
                    <a:lnTo>
                      <a:pt x="579" y="453"/>
                    </a:lnTo>
                    <a:lnTo>
                      <a:pt x="579" y="454"/>
                    </a:lnTo>
                    <a:lnTo>
                      <a:pt x="578" y="454"/>
                    </a:lnTo>
                    <a:lnTo>
                      <a:pt x="577" y="456"/>
                    </a:lnTo>
                    <a:lnTo>
                      <a:pt x="576" y="457"/>
                    </a:lnTo>
                    <a:lnTo>
                      <a:pt x="575" y="459"/>
                    </a:lnTo>
                    <a:lnTo>
                      <a:pt x="575" y="461"/>
                    </a:lnTo>
                    <a:lnTo>
                      <a:pt x="577" y="460"/>
                    </a:lnTo>
                    <a:lnTo>
                      <a:pt x="578" y="459"/>
                    </a:lnTo>
                    <a:lnTo>
                      <a:pt x="578" y="461"/>
                    </a:lnTo>
                    <a:lnTo>
                      <a:pt x="577" y="463"/>
                    </a:lnTo>
                    <a:lnTo>
                      <a:pt x="579" y="462"/>
                    </a:lnTo>
                    <a:lnTo>
                      <a:pt x="580" y="460"/>
                    </a:lnTo>
                    <a:lnTo>
                      <a:pt x="582" y="459"/>
                    </a:lnTo>
                    <a:lnTo>
                      <a:pt x="583" y="457"/>
                    </a:lnTo>
                    <a:lnTo>
                      <a:pt x="584" y="454"/>
                    </a:lnTo>
                    <a:lnTo>
                      <a:pt x="584" y="452"/>
                    </a:lnTo>
                    <a:lnTo>
                      <a:pt x="585" y="450"/>
                    </a:lnTo>
                    <a:lnTo>
                      <a:pt x="585" y="448"/>
                    </a:lnTo>
                    <a:lnTo>
                      <a:pt x="585" y="448"/>
                    </a:lnTo>
                    <a:lnTo>
                      <a:pt x="584" y="449"/>
                    </a:lnTo>
                    <a:lnTo>
                      <a:pt x="583" y="450"/>
                    </a:lnTo>
                    <a:lnTo>
                      <a:pt x="582" y="450"/>
                    </a:lnTo>
                    <a:lnTo>
                      <a:pt x="582" y="453"/>
                    </a:lnTo>
                    <a:lnTo>
                      <a:pt x="581" y="456"/>
                    </a:lnTo>
                    <a:lnTo>
                      <a:pt x="580" y="457"/>
                    </a:lnTo>
                    <a:lnTo>
                      <a:pt x="578" y="459"/>
                    </a:lnTo>
                    <a:close/>
                    <a:moveTo>
                      <a:pt x="540" y="407"/>
                    </a:moveTo>
                    <a:lnTo>
                      <a:pt x="539" y="409"/>
                    </a:lnTo>
                    <a:lnTo>
                      <a:pt x="539" y="411"/>
                    </a:lnTo>
                    <a:lnTo>
                      <a:pt x="540" y="410"/>
                    </a:lnTo>
                    <a:lnTo>
                      <a:pt x="542" y="408"/>
                    </a:lnTo>
                    <a:lnTo>
                      <a:pt x="542" y="406"/>
                    </a:lnTo>
                    <a:lnTo>
                      <a:pt x="543" y="403"/>
                    </a:lnTo>
                    <a:lnTo>
                      <a:pt x="544" y="401"/>
                    </a:lnTo>
                    <a:lnTo>
                      <a:pt x="544" y="399"/>
                    </a:lnTo>
                    <a:lnTo>
                      <a:pt x="543" y="400"/>
                    </a:lnTo>
                    <a:lnTo>
                      <a:pt x="541" y="401"/>
                    </a:lnTo>
                    <a:lnTo>
                      <a:pt x="541" y="399"/>
                    </a:lnTo>
                    <a:lnTo>
                      <a:pt x="542" y="397"/>
                    </a:lnTo>
                    <a:lnTo>
                      <a:pt x="540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2"/>
                    </a:lnTo>
                    <a:lnTo>
                      <a:pt x="538" y="403"/>
                    </a:lnTo>
                    <a:lnTo>
                      <a:pt x="538" y="404"/>
                    </a:lnTo>
                    <a:lnTo>
                      <a:pt x="539" y="403"/>
                    </a:lnTo>
                    <a:lnTo>
                      <a:pt x="541" y="401"/>
                    </a:lnTo>
                    <a:lnTo>
                      <a:pt x="540" y="403"/>
                    </a:lnTo>
                    <a:lnTo>
                      <a:pt x="540" y="407"/>
                    </a:lnTo>
                    <a:close/>
                    <a:moveTo>
                      <a:pt x="527" y="435"/>
                    </a:moveTo>
                    <a:lnTo>
                      <a:pt x="530" y="432"/>
                    </a:lnTo>
                    <a:lnTo>
                      <a:pt x="533" y="429"/>
                    </a:lnTo>
                    <a:lnTo>
                      <a:pt x="538" y="427"/>
                    </a:lnTo>
                    <a:lnTo>
                      <a:pt x="539" y="425"/>
                    </a:lnTo>
                    <a:lnTo>
                      <a:pt x="541" y="424"/>
                    </a:lnTo>
                    <a:lnTo>
                      <a:pt x="541" y="421"/>
                    </a:lnTo>
                    <a:lnTo>
                      <a:pt x="542" y="418"/>
                    </a:lnTo>
                    <a:lnTo>
                      <a:pt x="543" y="417"/>
                    </a:lnTo>
                    <a:lnTo>
                      <a:pt x="545" y="416"/>
                    </a:lnTo>
                    <a:lnTo>
                      <a:pt x="546" y="414"/>
                    </a:lnTo>
                    <a:lnTo>
                      <a:pt x="548" y="413"/>
                    </a:lnTo>
                    <a:lnTo>
                      <a:pt x="548" y="411"/>
                    </a:lnTo>
                    <a:lnTo>
                      <a:pt x="549" y="409"/>
                    </a:lnTo>
                    <a:lnTo>
                      <a:pt x="550" y="407"/>
                    </a:lnTo>
                    <a:lnTo>
                      <a:pt x="553" y="406"/>
                    </a:lnTo>
                    <a:lnTo>
                      <a:pt x="554" y="403"/>
                    </a:lnTo>
                    <a:lnTo>
                      <a:pt x="554" y="400"/>
                    </a:lnTo>
                    <a:lnTo>
                      <a:pt x="554" y="401"/>
                    </a:lnTo>
                    <a:lnTo>
                      <a:pt x="553" y="402"/>
                    </a:lnTo>
                    <a:lnTo>
                      <a:pt x="551" y="403"/>
                    </a:lnTo>
                    <a:lnTo>
                      <a:pt x="550" y="403"/>
                    </a:lnTo>
                    <a:lnTo>
                      <a:pt x="549" y="406"/>
                    </a:lnTo>
                    <a:lnTo>
                      <a:pt x="549" y="409"/>
                    </a:lnTo>
                    <a:lnTo>
                      <a:pt x="547" y="410"/>
                    </a:lnTo>
                    <a:lnTo>
                      <a:pt x="546" y="411"/>
                    </a:lnTo>
                    <a:lnTo>
                      <a:pt x="544" y="413"/>
                    </a:lnTo>
                    <a:lnTo>
                      <a:pt x="543" y="414"/>
                    </a:lnTo>
                    <a:lnTo>
                      <a:pt x="542" y="416"/>
                    </a:lnTo>
                    <a:lnTo>
                      <a:pt x="542" y="418"/>
                    </a:lnTo>
                    <a:lnTo>
                      <a:pt x="540" y="420"/>
                    </a:lnTo>
                    <a:lnTo>
                      <a:pt x="539" y="421"/>
                    </a:lnTo>
                    <a:lnTo>
                      <a:pt x="537" y="424"/>
                    </a:lnTo>
                    <a:lnTo>
                      <a:pt x="535" y="425"/>
                    </a:lnTo>
                    <a:lnTo>
                      <a:pt x="535" y="423"/>
                    </a:lnTo>
                    <a:lnTo>
                      <a:pt x="537" y="420"/>
                    </a:lnTo>
                    <a:lnTo>
                      <a:pt x="534" y="421"/>
                    </a:lnTo>
                    <a:lnTo>
                      <a:pt x="533" y="423"/>
                    </a:lnTo>
                    <a:lnTo>
                      <a:pt x="529" y="426"/>
                    </a:lnTo>
                    <a:lnTo>
                      <a:pt x="527" y="435"/>
                    </a:lnTo>
                    <a:close/>
                    <a:moveTo>
                      <a:pt x="528" y="392"/>
                    </a:moveTo>
                    <a:lnTo>
                      <a:pt x="528" y="390"/>
                    </a:lnTo>
                    <a:lnTo>
                      <a:pt x="529" y="387"/>
                    </a:lnTo>
                    <a:lnTo>
                      <a:pt x="532" y="384"/>
                    </a:lnTo>
                    <a:lnTo>
                      <a:pt x="531" y="386"/>
                    </a:lnTo>
                    <a:lnTo>
                      <a:pt x="531" y="389"/>
                    </a:lnTo>
                    <a:lnTo>
                      <a:pt x="532" y="387"/>
                    </a:lnTo>
                    <a:lnTo>
                      <a:pt x="534" y="385"/>
                    </a:lnTo>
                    <a:lnTo>
                      <a:pt x="535" y="383"/>
                    </a:lnTo>
                    <a:lnTo>
                      <a:pt x="535" y="381"/>
                    </a:lnTo>
                    <a:lnTo>
                      <a:pt x="534" y="382"/>
                    </a:lnTo>
                    <a:lnTo>
                      <a:pt x="532" y="384"/>
                    </a:lnTo>
                    <a:lnTo>
                      <a:pt x="533" y="382"/>
                    </a:lnTo>
                    <a:lnTo>
                      <a:pt x="533" y="379"/>
                    </a:lnTo>
                    <a:lnTo>
                      <a:pt x="532" y="381"/>
                    </a:lnTo>
                    <a:lnTo>
                      <a:pt x="530" y="382"/>
                    </a:lnTo>
                    <a:lnTo>
                      <a:pt x="531" y="380"/>
                    </a:lnTo>
                    <a:lnTo>
                      <a:pt x="531" y="378"/>
                    </a:lnTo>
                    <a:lnTo>
                      <a:pt x="530" y="379"/>
                    </a:lnTo>
                    <a:lnTo>
                      <a:pt x="528" y="381"/>
                    </a:lnTo>
                    <a:lnTo>
                      <a:pt x="528" y="383"/>
                    </a:lnTo>
                    <a:lnTo>
                      <a:pt x="527" y="385"/>
                    </a:lnTo>
                    <a:lnTo>
                      <a:pt x="528" y="384"/>
                    </a:lnTo>
                    <a:lnTo>
                      <a:pt x="530" y="382"/>
                    </a:lnTo>
                    <a:lnTo>
                      <a:pt x="530" y="384"/>
                    </a:lnTo>
                    <a:lnTo>
                      <a:pt x="529" y="387"/>
                    </a:lnTo>
                    <a:lnTo>
                      <a:pt x="527" y="389"/>
                    </a:lnTo>
                    <a:lnTo>
                      <a:pt x="526" y="390"/>
                    </a:lnTo>
                    <a:lnTo>
                      <a:pt x="525" y="392"/>
                    </a:lnTo>
                    <a:lnTo>
                      <a:pt x="525" y="395"/>
                    </a:lnTo>
                    <a:lnTo>
                      <a:pt x="526" y="393"/>
                    </a:lnTo>
                    <a:lnTo>
                      <a:pt x="528" y="392"/>
                    </a:lnTo>
                    <a:close/>
                    <a:moveTo>
                      <a:pt x="503" y="382"/>
                    </a:moveTo>
                    <a:lnTo>
                      <a:pt x="503" y="380"/>
                    </a:lnTo>
                    <a:lnTo>
                      <a:pt x="504" y="377"/>
                    </a:lnTo>
                    <a:lnTo>
                      <a:pt x="506" y="376"/>
                    </a:lnTo>
                    <a:lnTo>
                      <a:pt x="507" y="375"/>
                    </a:lnTo>
                    <a:lnTo>
                      <a:pt x="508" y="373"/>
                    </a:lnTo>
                    <a:lnTo>
                      <a:pt x="508" y="369"/>
                    </a:lnTo>
                    <a:lnTo>
                      <a:pt x="510" y="368"/>
                    </a:lnTo>
                    <a:lnTo>
                      <a:pt x="511" y="367"/>
                    </a:lnTo>
                    <a:lnTo>
                      <a:pt x="512" y="365"/>
                    </a:lnTo>
                    <a:lnTo>
                      <a:pt x="513" y="362"/>
                    </a:lnTo>
                    <a:lnTo>
                      <a:pt x="511" y="364"/>
                    </a:lnTo>
                    <a:lnTo>
                      <a:pt x="509" y="365"/>
                    </a:lnTo>
                    <a:lnTo>
                      <a:pt x="509" y="367"/>
                    </a:lnTo>
                    <a:lnTo>
                      <a:pt x="508" y="369"/>
                    </a:lnTo>
                    <a:lnTo>
                      <a:pt x="507" y="371"/>
                    </a:lnTo>
                    <a:lnTo>
                      <a:pt x="505" y="373"/>
                    </a:lnTo>
                    <a:lnTo>
                      <a:pt x="505" y="375"/>
                    </a:lnTo>
                    <a:lnTo>
                      <a:pt x="504" y="377"/>
                    </a:lnTo>
                    <a:lnTo>
                      <a:pt x="503" y="379"/>
                    </a:lnTo>
                    <a:lnTo>
                      <a:pt x="500" y="380"/>
                    </a:lnTo>
                    <a:lnTo>
                      <a:pt x="499" y="382"/>
                    </a:lnTo>
                    <a:lnTo>
                      <a:pt x="499" y="385"/>
                    </a:lnTo>
                    <a:lnTo>
                      <a:pt x="500" y="383"/>
                    </a:lnTo>
                    <a:lnTo>
                      <a:pt x="503" y="382"/>
                    </a:lnTo>
                    <a:close/>
                    <a:moveTo>
                      <a:pt x="466" y="346"/>
                    </a:moveTo>
                    <a:lnTo>
                      <a:pt x="467" y="345"/>
                    </a:lnTo>
                    <a:lnTo>
                      <a:pt x="470" y="344"/>
                    </a:lnTo>
                    <a:lnTo>
                      <a:pt x="470" y="343"/>
                    </a:lnTo>
                    <a:lnTo>
                      <a:pt x="471" y="341"/>
                    </a:lnTo>
                    <a:lnTo>
                      <a:pt x="471" y="340"/>
                    </a:lnTo>
                    <a:lnTo>
                      <a:pt x="471" y="339"/>
                    </a:lnTo>
                    <a:lnTo>
                      <a:pt x="468" y="341"/>
                    </a:lnTo>
                    <a:lnTo>
                      <a:pt x="467" y="342"/>
                    </a:lnTo>
                    <a:lnTo>
                      <a:pt x="467" y="340"/>
                    </a:lnTo>
                    <a:lnTo>
                      <a:pt x="468" y="337"/>
                    </a:lnTo>
                    <a:lnTo>
                      <a:pt x="467" y="339"/>
                    </a:lnTo>
                    <a:lnTo>
                      <a:pt x="465" y="340"/>
                    </a:lnTo>
                    <a:lnTo>
                      <a:pt x="463" y="342"/>
                    </a:lnTo>
                    <a:lnTo>
                      <a:pt x="462" y="343"/>
                    </a:lnTo>
                    <a:lnTo>
                      <a:pt x="460" y="344"/>
                    </a:lnTo>
                    <a:lnTo>
                      <a:pt x="459" y="346"/>
                    </a:lnTo>
                    <a:lnTo>
                      <a:pt x="458" y="346"/>
                    </a:lnTo>
                    <a:lnTo>
                      <a:pt x="458" y="348"/>
                    </a:lnTo>
                    <a:lnTo>
                      <a:pt x="458" y="349"/>
                    </a:lnTo>
                    <a:lnTo>
                      <a:pt x="457" y="350"/>
                    </a:lnTo>
                    <a:lnTo>
                      <a:pt x="459" y="349"/>
                    </a:lnTo>
                    <a:lnTo>
                      <a:pt x="461" y="347"/>
                    </a:lnTo>
                    <a:lnTo>
                      <a:pt x="462" y="346"/>
                    </a:lnTo>
                    <a:lnTo>
                      <a:pt x="464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6" y="344"/>
                    </a:lnTo>
                    <a:lnTo>
                      <a:pt x="466" y="346"/>
                    </a:lnTo>
                    <a:close/>
                    <a:moveTo>
                      <a:pt x="448" y="371"/>
                    </a:moveTo>
                    <a:lnTo>
                      <a:pt x="448" y="374"/>
                    </a:lnTo>
                    <a:lnTo>
                      <a:pt x="447" y="376"/>
                    </a:lnTo>
                    <a:lnTo>
                      <a:pt x="449" y="375"/>
                    </a:lnTo>
                    <a:lnTo>
                      <a:pt x="450" y="374"/>
                    </a:lnTo>
                    <a:lnTo>
                      <a:pt x="450" y="376"/>
                    </a:lnTo>
                    <a:lnTo>
                      <a:pt x="449" y="378"/>
                    </a:lnTo>
                    <a:lnTo>
                      <a:pt x="451" y="377"/>
                    </a:lnTo>
                    <a:lnTo>
                      <a:pt x="452" y="375"/>
                    </a:lnTo>
                    <a:lnTo>
                      <a:pt x="457" y="373"/>
                    </a:lnTo>
                    <a:lnTo>
                      <a:pt x="459" y="363"/>
                    </a:lnTo>
                    <a:lnTo>
                      <a:pt x="456" y="366"/>
                    </a:lnTo>
                    <a:lnTo>
                      <a:pt x="452" y="368"/>
                    </a:lnTo>
                    <a:lnTo>
                      <a:pt x="450" y="370"/>
                    </a:lnTo>
                    <a:lnTo>
                      <a:pt x="448" y="371"/>
                    </a:lnTo>
                    <a:lnTo>
                      <a:pt x="449" y="369"/>
                    </a:lnTo>
                    <a:lnTo>
                      <a:pt x="450" y="367"/>
                    </a:lnTo>
                    <a:lnTo>
                      <a:pt x="449" y="367"/>
                    </a:lnTo>
                    <a:lnTo>
                      <a:pt x="448" y="368"/>
                    </a:lnTo>
                    <a:lnTo>
                      <a:pt x="447" y="369"/>
                    </a:lnTo>
                    <a:lnTo>
                      <a:pt x="447" y="369"/>
                    </a:lnTo>
                    <a:lnTo>
                      <a:pt x="446" y="373"/>
                    </a:lnTo>
                    <a:lnTo>
                      <a:pt x="445" y="375"/>
                    </a:lnTo>
                    <a:lnTo>
                      <a:pt x="447" y="373"/>
                    </a:lnTo>
                    <a:lnTo>
                      <a:pt x="448" y="371"/>
                    </a:lnTo>
                    <a:close/>
                    <a:moveTo>
                      <a:pt x="450" y="328"/>
                    </a:moveTo>
                    <a:lnTo>
                      <a:pt x="450" y="330"/>
                    </a:lnTo>
                    <a:lnTo>
                      <a:pt x="449" y="332"/>
                    </a:lnTo>
                    <a:lnTo>
                      <a:pt x="447" y="334"/>
                    </a:lnTo>
                    <a:lnTo>
                      <a:pt x="446" y="335"/>
                    </a:lnTo>
                    <a:lnTo>
                      <a:pt x="445" y="337"/>
                    </a:lnTo>
                    <a:lnTo>
                      <a:pt x="445" y="340"/>
                    </a:lnTo>
                    <a:lnTo>
                      <a:pt x="443" y="342"/>
                    </a:lnTo>
                    <a:lnTo>
                      <a:pt x="441" y="343"/>
                    </a:lnTo>
                    <a:lnTo>
                      <a:pt x="441" y="345"/>
                    </a:lnTo>
                    <a:lnTo>
                      <a:pt x="440" y="347"/>
                    </a:lnTo>
                    <a:lnTo>
                      <a:pt x="441" y="347"/>
                    </a:lnTo>
                    <a:lnTo>
                      <a:pt x="442" y="346"/>
                    </a:lnTo>
                    <a:lnTo>
                      <a:pt x="443" y="345"/>
                    </a:lnTo>
                    <a:lnTo>
                      <a:pt x="443" y="345"/>
                    </a:lnTo>
                    <a:lnTo>
                      <a:pt x="444" y="342"/>
                    </a:lnTo>
                    <a:lnTo>
                      <a:pt x="445" y="340"/>
                    </a:lnTo>
                    <a:lnTo>
                      <a:pt x="446" y="339"/>
                    </a:lnTo>
                    <a:lnTo>
                      <a:pt x="448" y="337"/>
                    </a:lnTo>
                    <a:lnTo>
                      <a:pt x="448" y="335"/>
                    </a:lnTo>
                    <a:lnTo>
                      <a:pt x="449" y="332"/>
                    </a:lnTo>
                    <a:lnTo>
                      <a:pt x="451" y="331"/>
                    </a:lnTo>
                    <a:lnTo>
                      <a:pt x="452" y="330"/>
                    </a:lnTo>
                    <a:lnTo>
                      <a:pt x="455" y="328"/>
                    </a:lnTo>
                    <a:lnTo>
                      <a:pt x="456" y="327"/>
                    </a:lnTo>
                    <a:lnTo>
                      <a:pt x="457" y="325"/>
                    </a:lnTo>
                    <a:lnTo>
                      <a:pt x="458" y="323"/>
                    </a:lnTo>
                    <a:lnTo>
                      <a:pt x="454" y="325"/>
                    </a:lnTo>
                    <a:lnTo>
                      <a:pt x="452" y="327"/>
                    </a:lnTo>
                    <a:lnTo>
                      <a:pt x="450" y="328"/>
                    </a:lnTo>
                    <a:lnTo>
                      <a:pt x="451" y="326"/>
                    </a:lnTo>
                    <a:lnTo>
                      <a:pt x="451" y="324"/>
                    </a:lnTo>
                    <a:lnTo>
                      <a:pt x="451" y="324"/>
                    </a:lnTo>
                    <a:lnTo>
                      <a:pt x="450" y="325"/>
                    </a:lnTo>
                    <a:lnTo>
                      <a:pt x="449" y="326"/>
                    </a:lnTo>
                    <a:lnTo>
                      <a:pt x="448" y="326"/>
                    </a:lnTo>
                    <a:lnTo>
                      <a:pt x="448" y="329"/>
                    </a:lnTo>
                    <a:lnTo>
                      <a:pt x="447" y="331"/>
                    </a:lnTo>
                    <a:lnTo>
                      <a:pt x="449" y="329"/>
                    </a:lnTo>
                    <a:lnTo>
                      <a:pt x="450" y="328"/>
                    </a:lnTo>
                    <a:close/>
                    <a:moveTo>
                      <a:pt x="433" y="336"/>
                    </a:moveTo>
                    <a:lnTo>
                      <a:pt x="434" y="334"/>
                    </a:lnTo>
                    <a:lnTo>
                      <a:pt x="437" y="333"/>
                    </a:lnTo>
                    <a:lnTo>
                      <a:pt x="437" y="331"/>
                    </a:lnTo>
                    <a:lnTo>
                      <a:pt x="438" y="329"/>
                    </a:lnTo>
                    <a:lnTo>
                      <a:pt x="435" y="330"/>
                    </a:lnTo>
                    <a:lnTo>
                      <a:pt x="434" y="331"/>
                    </a:lnTo>
                    <a:lnTo>
                      <a:pt x="434" y="329"/>
                    </a:lnTo>
                    <a:lnTo>
                      <a:pt x="435" y="327"/>
                    </a:lnTo>
                    <a:lnTo>
                      <a:pt x="437" y="325"/>
                    </a:lnTo>
                    <a:lnTo>
                      <a:pt x="437" y="323"/>
                    </a:lnTo>
                    <a:lnTo>
                      <a:pt x="435" y="324"/>
                    </a:lnTo>
                    <a:lnTo>
                      <a:pt x="433" y="325"/>
                    </a:lnTo>
                    <a:lnTo>
                      <a:pt x="432" y="327"/>
                    </a:lnTo>
                    <a:lnTo>
                      <a:pt x="432" y="330"/>
                    </a:lnTo>
                    <a:lnTo>
                      <a:pt x="431" y="332"/>
                    </a:lnTo>
                    <a:lnTo>
                      <a:pt x="431" y="334"/>
                    </a:lnTo>
                    <a:lnTo>
                      <a:pt x="432" y="333"/>
                    </a:lnTo>
                    <a:lnTo>
                      <a:pt x="434" y="331"/>
                    </a:lnTo>
                    <a:lnTo>
                      <a:pt x="433" y="334"/>
                    </a:lnTo>
                    <a:lnTo>
                      <a:pt x="433" y="336"/>
                    </a:lnTo>
                    <a:close/>
                    <a:moveTo>
                      <a:pt x="417" y="328"/>
                    </a:moveTo>
                    <a:lnTo>
                      <a:pt x="418" y="327"/>
                    </a:lnTo>
                    <a:lnTo>
                      <a:pt x="421" y="325"/>
                    </a:lnTo>
                    <a:lnTo>
                      <a:pt x="424" y="323"/>
                    </a:lnTo>
                    <a:lnTo>
                      <a:pt x="431" y="317"/>
                    </a:lnTo>
                    <a:lnTo>
                      <a:pt x="430" y="319"/>
                    </a:lnTo>
                    <a:lnTo>
                      <a:pt x="429" y="321"/>
                    </a:lnTo>
                    <a:lnTo>
                      <a:pt x="428" y="323"/>
                    </a:lnTo>
                    <a:lnTo>
                      <a:pt x="426" y="325"/>
                    </a:lnTo>
                    <a:lnTo>
                      <a:pt x="425" y="326"/>
                    </a:lnTo>
                    <a:lnTo>
                      <a:pt x="423" y="327"/>
                    </a:lnTo>
                    <a:lnTo>
                      <a:pt x="422" y="329"/>
                    </a:lnTo>
                    <a:lnTo>
                      <a:pt x="422" y="331"/>
                    </a:lnTo>
                    <a:lnTo>
                      <a:pt x="425" y="329"/>
                    </a:lnTo>
                    <a:lnTo>
                      <a:pt x="426" y="328"/>
                    </a:lnTo>
                    <a:lnTo>
                      <a:pt x="428" y="326"/>
                    </a:lnTo>
                    <a:lnTo>
                      <a:pt x="429" y="324"/>
                    </a:lnTo>
                    <a:lnTo>
                      <a:pt x="429" y="321"/>
                    </a:lnTo>
                    <a:lnTo>
                      <a:pt x="431" y="320"/>
                    </a:lnTo>
                    <a:lnTo>
                      <a:pt x="432" y="318"/>
                    </a:lnTo>
                    <a:lnTo>
                      <a:pt x="433" y="316"/>
                    </a:lnTo>
                    <a:lnTo>
                      <a:pt x="434" y="314"/>
                    </a:lnTo>
                    <a:lnTo>
                      <a:pt x="432" y="315"/>
                    </a:lnTo>
                    <a:lnTo>
                      <a:pt x="431" y="317"/>
                    </a:lnTo>
                    <a:lnTo>
                      <a:pt x="431" y="314"/>
                    </a:lnTo>
                    <a:lnTo>
                      <a:pt x="432" y="312"/>
                    </a:lnTo>
                    <a:lnTo>
                      <a:pt x="430" y="313"/>
                    </a:lnTo>
                    <a:lnTo>
                      <a:pt x="429" y="315"/>
                    </a:lnTo>
                    <a:lnTo>
                      <a:pt x="425" y="318"/>
                    </a:lnTo>
                    <a:lnTo>
                      <a:pt x="424" y="319"/>
                    </a:lnTo>
                    <a:lnTo>
                      <a:pt x="422" y="320"/>
                    </a:lnTo>
                    <a:lnTo>
                      <a:pt x="421" y="321"/>
                    </a:lnTo>
                    <a:lnTo>
                      <a:pt x="418" y="324"/>
                    </a:lnTo>
                    <a:lnTo>
                      <a:pt x="417" y="326"/>
                    </a:lnTo>
                    <a:lnTo>
                      <a:pt x="417" y="328"/>
                    </a:lnTo>
                    <a:close/>
                    <a:moveTo>
                      <a:pt x="418" y="307"/>
                    </a:moveTo>
                    <a:lnTo>
                      <a:pt x="417" y="309"/>
                    </a:lnTo>
                    <a:lnTo>
                      <a:pt x="417" y="311"/>
                    </a:lnTo>
                    <a:lnTo>
                      <a:pt x="418" y="310"/>
                    </a:lnTo>
                    <a:lnTo>
                      <a:pt x="421" y="308"/>
                    </a:lnTo>
                    <a:lnTo>
                      <a:pt x="420" y="310"/>
                    </a:lnTo>
                    <a:lnTo>
                      <a:pt x="420" y="313"/>
                    </a:lnTo>
                    <a:lnTo>
                      <a:pt x="421" y="311"/>
                    </a:lnTo>
                    <a:lnTo>
                      <a:pt x="423" y="310"/>
                    </a:lnTo>
                    <a:lnTo>
                      <a:pt x="422" y="312"/>
                    </a:lnTo>
                    <a:lnTo>
                      <a:pt x="422" y="314"/>
                    </a:lnTo>
                    <a:lnTo>
                      <a:pt x="423" y="313"/>
                    </a:lnTo>
                    <a:lnTo>
                      <a:pt x="425" y="312"/>
                    </a:lnTo>
                    <a:lnTo>
                      <a:pt x="424" y="314"/>
                    </a:lnTo>
                    <a:lnTo>
                      <a:pt x="424" y="316"/>
                    </a:lnTo>
                    <a:lnTo>
                      <a:pt x="425" y="315"/>
                    </a:lnTo>
                    <a:lnTo>
                      <a:pt x="427" y="313"/>
                    </a:lnTo>
                    <a:lnTo>
                      <a:pt x="427" y="311"/>
                    </a:lnTo>
                    <a:lnTo>
                      <a:pt x="428" y="309"/>
                    </a:lnTo>
                    <a:lnTo>
                      <a:pt x="426" y="310"/>
                    </a:lnTo>
                    <a:lnTo>
                      <a:pt x="425" y="312"/>
                    </a:lnTo>
                    <a:lnTo>
                      <a:pt x="425" y="309"/>
                    </a:lnTo>
                    <a:lnTo>
                      <a:pt x="426" y="307"/>
                    </a:lnTo>
                    <a:lnTo>
                      <a:pt x="424" y="309"/>
                    </a:lnTo>
                    <a:lnTo>
                      <a:pt x="423" y="310"/>
                    </a:lnTo>
                    <a:lnTo>
                      <a:pt x="423" y="308"/>
                    </a:lnTo>
                    <a:lnTo>
                      <a:pt x="424" y="306"/>
                    </a:lnTo>
                    <a:lnTo>
                      <a:pt x="425" y="302"/>
                    </a:lnTo>
                    <a:lnTo>
                      <a:pt x="425" y="300"/>
                    </a:lnTo>
                    <a:lnTo>
                      <a:pt x="424" y="301"/>
                    </a:lnTo>
                    <a:lnTo>
                      <a:pt x="422" y="303"/>
                    </a:lnTo>
                    <a:lnTo>
                      <a:pt x="421" y="304"/>
                    </a:lnTo>
                    <a:lnTo>
                      <a:pt x="418" y="307"/>
                    </a:lnTo>
                    <a:close/>
                    <a:moveTo>
                      <a:pt x="393" y="313"/>
                    </a:moveTo>
                    <a:lnTo>
                      <a:pt x="395" y="312"/>
                    </a:lnTo>
                    <a:lnTo>
                      <a:pt x="397" y="310"/>
                    </a:lnTo>
                    <a:lnTo>
                      <a:pt x="397" y="308"/>
                    </a:lnTo>
                    <a:lnTo>
                      <a:pt x="398" y="306"/>
                    </a:lnTo>
                    <a:lnTo>
                      <a:pt x="398" y="303"/>
                    </a:lnTo>
                    <a:lnTo>
                      <a:pt x="399" y="301"/>
                    </a:lnTo>
                    <a:lnTo>
                      <a:pt x="401" y="299"/>
                    </a:lnTo>
                    <a:lnTo>
                      <a:pt x="402" y="298"/>
                    </a:lnTo>
                    <a:lnTo>
                      <a:pt x="404" y="296"/>
                    </a:lnTo>
                    <a:lnTo>
                      <a:pt x="405" y="294"/>
                    </a:lnTo>
                    <a:lnTo>
                      <a:pt x="402" y="295"/>
                    </a:lnTo>
                    <a:lnTo>
                      <a:pt x="401" y="296"/>
                    </a:lnTo>
                    <a:lnTo>
                      <a:pt x="400" y="299"/>
                    </a:lnTo>
                    <a:lnTo>
                      <a:pt x="399" y="301"/>
                    </a:lnTo>
                    <a:lnTo>
                      <a:pt x="398" y="302"/>
                    </a:lnTo>
                    <a:lnTo>
                      <a:pt x="396" y="303"/>
                    </a:lnTo>
                    <a:lnTo>
                      <a:pt x="394" y="306"/>
                    </a:lnTo>
                    <a:lnTo>
                      <a:pt x="393" y="307"/>
                    </a:lnTo>
                    <a:lnTo>
                      <a:pt x="392" y="309"/>
                    </a:lnTo>
                    <a:lnTo>
                      <a:pt x="392" y="311"/>
                    </a:lnTo>
                    <a:lnTo>
                      <a:pt x="390" y="316"/>
                    </a:lnTo>
                    <a:lnTo>
                      <a:pt x="393" y="313"/>
                    </a:lnTo>
                    <a:close/>
                    <a:moveTo>
                      <a:pt x="354" y="301"/>
                    </a:moveTo>
                    <a:lnTo>
                      <a:pt x="354" y="298"/>
                    </a:lnTo>
                    <a:lnTo>
                      <a:pt x="355" y="296"/>
                    </a:lnTo>
                    <a:lnTo>
                      <a:pt x="356" y="294"/>
                    </a:lnTo>
                    <a:lnTo>
                      <a:pt x="356" y="292"/>
                    </a:lnTo>
                    <a:lnTo>
                      <a:pt x="355" y="293"/>
                    </a:lnTo>
                    <a:lnTo>
                      <a:pt x="352" y="295"/>
                    </a:lnTo>
                    <a:lnTo>
                      <a:pt x="351" y="297"/>
                    </a:lnTo>
                    <a:lnTo>
                      <a:pt x="351" y="299"/>
                    </a:lnTo>
                    <a:lnTo>
                      <a:pt x="349" y="300"/>
                    </a:lnTo>
                    <a:lnTo>
                      <a:pt x="347" y="302"/>
                    </a:lnTo>
                    <a:lnTo>
                      <a:pt x="347" y="304"/>
                    </a:lnTo>
                    <a:lnTo>
                      <a:pt x="346" y="307"/>
                    </a:lnTo>
                    <a:lnTo>
                      <a:pt x="348" y="306"/>
                    </a:lnTo>
                    <a:lnTo>
                      <a:pt x="349" y="303"/>
                    </a:lnTo>
                    <a:lnTo>
                      <a:pt x="351" y="302"/>
                    </a:lnTo>
                    <a:lnTo>
                      <a:pt x="354" y="301"/>
                    </a:lnTo>
                    <a:close/>
                    <a:moveTo>
                      <a:pt x="325" y="259"/>
                    </a:moveTo>
                    <a:lnTo>
                      <a:pt x="326" y="256"/>
                    </a:lnTo>
                    <a:lnTo>
                      <a:pt x="327" y="253"/>
                    </a:lnTo>
                    <a:lnTo>
                      <a:pt x="325" y="254"/>
                    </a:lnTo>
                    <a:lnTo>
                      <a:pt x="323" y="257"/>
                    </a:lnTo>
                    <a:lnTo>
                      <a:pt x="324" y="254"/>
                    </a:lnTo>
                    <a:lnTo>
                      <a:pt x="325" y="252"/>
                    </a:lnTo>
                    <a:lnTo>
                      <a:pt x="323" y="253"/>
                    </a:lnTo>
                    <a:lnTo>
                      <a:pt x="321" y="254"/>
                    </a:lnTo>
                    <a:lnTo>
                      <a:pt x="321" y="257"/>
                    </a:lnTo>
                    <a:lnTo>
                      <a:pt x="319" y="259"/>
                    </a:lnTo>
                    <a:lnTo>
                      <a:pt x="318" y="262"/>
                    </a:lnTo>
                    <a:lnTo>
                      <a:pt x="318" y="264"/>
                    </a:lnTo>
                    <a:lnTo>
                      <a:pt x="319" y="262"/>
                    </a:lnTo>
                    <a:lnTo>
                      <a:pt x="322" y="261"/>
                    </a:lnTo>
                    <a:lnTo>
                      <a:pt x="324" y="260"/>
                    </a:lnTo>
                    <a:lnTo>
                      <a:pt x="325" y="259"/>
                    </a:lnTo>
                    <a:close/>
                    <a:moveTo>
                      <a:pt x="314" y="243"/>
                    </a:moveTo>
                    <a:lnTo>
                      <a:pt x="313" y="244"/>
                    </a:lnTo>
                    <a:lnTo>
                      <a:pt x="311" y="245"/>
                    </a:lnTo>
                    <a:lnTo>
                      <a:pt x="310" y="247"/>
                    </a:lnTo>
                    <a:lnTo>
                      <a:pt x="308" y="248"/>
                    </a:lnTo>
                    <a:lnTo>
                      <a:pt x="308" y="249"/>
                    </a:lnTo>
                    <a:lnTo>
                      <a:pt x="307" y="250"/>
                    </a:lnTo>
                    <a:lnTo>
                      <a:pt x="307" y="252"/>
                    </a:lnTo>
                    <a:lnTo>
                      <a:pt x="306" y="252"/>
                    </a:lnTo>
                    <a:lnTo>
                      <a:pt x="308" y="251"/>
                    </a:lnTo>
                    <a:lnTo>
                      <a:pt x="310" y="250"/>
                    </a:lnTo>
                    <a:lnTo>
                      <a:pt x="311" y="248"/>
                    </a:lnTo>
                    <a:lnTo>
                      <a:pt x="313" y="247"/>
                    </a:lnTo>
                    <a:lnTo>
                      <a:pt x="312" y="251"/>
                    </a:lnTo>
                    <a:lnTo>
                      <a:pt x="313" y="250"/>
                    </a:lnTo>
                    <a:lnTo>
                      <a:pt x="315" y="249"/>
                    </a:lnTo>
                    <a:lnTo>
                      <a:pt x="316" y="247"/>
                    </a:lnTo>
                    <a:lnTo>
                      <a:pt x="316" y="245"/>
                    </a:lnTo>
                    <a:lnTo>
                      <a:pt x="318" y="243"/>
                    </a:lnTo>
                    <a:lnTo>
                      <a:pt x="321" y="242"/>
                    </a:lnTo>
                    <a:lnTo>
                      <a:pt x="322" y="241"/>
                    </a:lnTo>
                    <a:lnTo>
                      <a:pt x="324" y="240"/>
                    </a:lnTo>
                    <a:lnTo>
                      <a:pt x="323" y="242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6" y="241"/>
                    </a:lnTo>
                    <a:lnTo>
                      <a:pt x="325" y="243"/>
                    </a:lnTo>
                    <a:lnTo>
                      <a:pt x="324" y="246"/>
                    </a:lnTo>
                    <a:lnTo>
                      <a:pt x="323" y="247"/>
                    </a:lnTo>
                    <a:lnTo>
                      <a:pt x="321" y="248"/>
                    </a:lnTo>
                    <a:lnTo>
                      <a:pt x="319" y="250"/>
                    </a:lnTo>
                    <a:lnTo>
                      <a:pt x="319" y="252"/>
                    </a:lnTo>
                    <a:lnTo>
                      <a:pt x="326" y="247"/>
                    </a:lnTo>
                    <a:lnTo>
                      <a:pt x="328" y="246"/>
                    </a:lnTo>
                    <a:lnTo>
                      <a:pt x="329" y="245"/>
                    </a:lnTo>
                    <a:lnTo>
                      <a:pt x="330" y="243"/>
                    </a:lnTo>
                    <a:lnTo>
                      <a:pt x="331" y="240"/>
                    </a:lnTo>
                    <a:lnTo>
                      <a:pt x="329" y="242"/>
                    </a:lnTo>
                    <a:lnTo>
                      <a:pt x="328" y="243"/>
                    </a:lnTo>
                    <a:lnTo>
                      <a:pt x="328" y="241"/>
                    </a:lnTo>
                    <a:lnTo>
                      <a:pt x="329" y="239"/>
                    </a:lnTo>
                    <a:lnTo>
                      <a:pt x="327" y="240"/>
                    </a:lnTo>
                    <a:lnTo>
                      <a:pt x="326" y="241"/>
                    </a:lnTo>
                    <a:lnTo>
                      <a:pt x="326" y="239"/>
                    </a:lnTo>
                    <a:lnTo>
                      <a:pt x="327" y="236"/>
                    </a:lnTo>
                    <a:lnTo>
                      <a:pt x="325" y="237"/>
                    </a:lnTo>
                    <a:lnTo>
                      <a:pt x="324" y="240"/>
                    </a:lnTo>
                    <a:lnTo>
                      <a:pt x="325" y="236"/>
                    </a:lnTo>
                    <a:lnTo>
                      <a:pt x="325" y="234"/>
                    </a:lnTo>
                    <a:lnTo>
                      <a:pt x="324" y="235"/>
                    </a:lnTo>
                    <a:lnTo>
                      <a:pt x="322" y="237"/>
                    </a:lnTo>
                    <a:lnTo>
                      <a:pt x="323" y="235"/>
                    </a:lnTo>
                    <a:lnTo>
                      <a:pt x="323" y="233"/>
                    </a:lnTo>
                    <a:lnTo>
                      <a:pt x="322" y="234"/>
                    </a:lnTo>
                    <a:lnTo>
                      <a:pt x="319" y="235"/>
                    </a:lnTo>
                    <a:lnTo>
                      <a:pt x="318" y="237"/>
                    </a:lnTo>
                    <a:lnTo>
                      <a:pt x="318" y="240"/>
                    </a:lnTo>
                    <a:lnTo>
                      <a:pt x="317" y="242"/>
                    </a:lnTo>
                    <a:lnTo>
                      <a:pt x="316" y="245"/>
                    </a:lnTo>
                    <a:lnTo>
                      <a:pt x="315" y="246"/>
                    </a:lnTo>
                    <a:lnTo>
                      <a:pt x="313" y="247"/>
                    </a:lnTo>
                    <a:lnTo>
                      <a:pt x="314" y="245"/>
                    </a:lnTo>
                    <a:lnTo>
                      <a:pt x="314" y="243"/>
                    </a:lnTo>
                    <a:close/>
                    <a:moveTo>
                      <a:pt x="301" y="213"/>
                    </a:moveTo>
                    <a:lnTo>
                      <a:pt x="304" y="211"/>
                    </a:lnTo>
                    <a:lnTo>
                      <a:pt x="305" y="210"/>
                    </a:lnTo>
                    <a:lnTo>
                      <a:pt x="307" y="209"/>
                    </a:lnTo>
                    <a:lnTo>
                      <a:pt x="309" y="208"/>
                    </a:lnTo>
                    <a:lnTo>
                      <a:pt x="309" y="204"/>
                    </a:lnTo>
                    <a:lnTo>
                      <a:pt x="310" y="202"/>
                    </a:lnTo>
                    <a:lnTo>
                      <a:pt x="308" y="203"/>
                    </a:lnTo>
                    <a:lnTo>
                      <a:pt x="307" y="206"/>
                    </a:lnTo>
                    <a:lnTo>
                      <a:pt x="305" y="207"/>
                    </a:lnTo>
                    <a:lnTo>
                      <a:pt x="302" y="208"/>
                    </a:lnTo>
                    <a:lnTo>
                      <a:pt x="304" y="206"/>
                    </a:lnTo>
                    <a:lnTo>
                      <a:pt x="305" y="203"/>
                    </a:lnTo>
                    <a:lnTo>
                      <a:pt x="302" y="204"/>
                    </a:lnTo>
                    <a:lnTo>
                      <a:pt x="301" y="207"/>
                    </a:lnTo>
                    <a:lnTo>
                      <a:pt x="300" y="209"/>
                    </a:lnTo>
                    <a:lnTo>
                      <a:pt x="299" y="211"/>
                    </a:lnTo>
                    <a:lnTo>
                      <a:pt x="301" y="210"/>
                    </a:lnTo>
                    <a:lnTo>
                      <a:pt x="302" y="208"/>
                    </a:lnTo>
                    <a:lnTo>
                      <a:pt x="302" y="210"/>
                    </a:lnTo>
                    <a:lnTo>
                      <a:pt x="301" y="213"/>
                    </a:lnTo>
                    <a:lnTo>
                      <a:pt x="299" y="214"/>
                    </a:lnTo>
                    <a:lnTo>
                      <a:pt x="298" y="215"/>
                    </a:lnTo>
                    <a:lnTo>
                      <a:pt x="297" y="216"/>
                    </a:lnTo>
                    <a:lnTo>
                      <a:pt x="297" y="217"/>
                    </a:lnTo>
                    <a:lnTo>
                      <a:pt x="296" y="219"/>
                    </a:lnTo>
                    <a:lnTo>
                      <a:pt x="296" y="219"/>
                    </a:lnTo>
                    <a:lnTo>
                      <a:pt x="298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1" y="213"/>
                    </a:lnTo>
                    <a:close/>
                    <a:moveTo>
                      <a:pt x="278" y="220"/>
                    </a:moveTo>
                    <a:lnTo>
                      <a:pt x="279" y="218"/>
                    </a:lnTo>
                    <a:lnTo>
                      <a:pt x="279" y="216"/>
                    </a:lnTo>
                    <a:lnTo>
                      <a:pt x="281" y="215"/>
                    </a:lnTo>
                    <a:lnTo>
                      <a:pt x="283" y="213"/>
                    </a:lnTo>
                    <a:lnTo>
                      <a:pt x="283" y="211"/>
                    </a:lnTo>
                    <a:lnTo>
                      <a:pt x="284" y="209"/>
                    </a:lnTo>
                    <a:lnTo>
                      <a:pt x="287" y="208"/>
                    </a:lnTo>
                    <a:lnTo>
                      <a:pt x="288" y="207"/>
                    </a:lnTo>
                    <a:lnTo>
                      <a:pt x="289" y="203"/>
                    </a:lnTo>
                    <a:lnTo>
                      <a:pt x="290" y="201"/>
                    </a:lnTo>
                    <a:lnTo>
                      <a:pt x="288" y="203"/>
                    </a:lnTo>
                    <a:lnTo>
                      <a:pt x="287" y="204"/>
                    </a:lnTo>
                    <a:lnTo>
                      <a:pt x="285" y="207"/>
                    </a:lnTo>
                    <a:lnTo>
                      <a:pt x="284" y="209"/>
                    </a:lnTo>
                    <a:lnTo>
                      <a:pt x="282" y="210"/>
                    </a:lnTo>
                    <a:lnTo>
                      <a:pt x="281" y="212"/>
                    </a:lnTo>
                    <a:lnTo>
                      <a:pt x="280" y="214"/>
                    </a:lnTo>
                    <a:lnTo>
                      <a:pt x="279" y="216"/>
                    </a:lnTo>
                    <a:lnTo>
                      <a:pt x="278" y="217"/>
                    </a:lnTo>
                    <a:lnTo>
                      <a:pt x="276" y="218"/>
                    </a:lnTo>
                    <a:lnTo>
                      <a:pt x="275" y="220"/>
                    </a:lnTo>
                    <a:lnTo>
                      <a:pt x="275" y="224"/>
                    </a:lnTo>
                    <a:lnTo>
                      <a:pt x="276" y="222"/>
                    </a:lnTo>
                    <a:lnTo>
                      <a:pt x="278" y="220"/>
                    </a:lnTo>
                    <a:close/>
                    <a:moveTo>
                      <a:pt x="246" y="178"/>
                    </a:moveTo>
                    <a:lnTo>
                      <a:pt x="246" y="177"/>
                    </a:lnTo>
                    <a:lnTo>
                      <a:pt x="247" y="176"/>
                    </a:lnTo>
                    <a:lnTo>
                      <a:pt x="247" y="174"/>
                    </a:lnTo>
                    <a:lnTo>
                      <a:pt x="247" y="174"/>
                    </a:lnTo>
                    <a:lnTo>
                      <a:pt x="246" y="175"/>
                    </a:lnTo>
                    <a:lnTo>
                      <a:pt x="244" y="176"/>
                    </a:lnTo>
                    <a:lnTo>
                      <a:pt x="243" y="178"/>
                    </a:lnTo>
                    <a:lnTo>
                      <a:pt x="243" y="180"/>
                    </a:lnTo>
                    <a:lnTo>
                      <a:pt x="241" y="182"/>
                    </a:lnTo>
                    <a:lnTo>
                      <a:pt x="239" y="183"/>
                    </a:lnTo>
                    <a:lnTo>
                      <a:pt x="238" y="184"/>
                    </a:lnTo>
                    <a:lnTo>
                      <a:pt x="235" y="185"/>
                    </a:lnTo>
                    <a:lnTo>
                      <a:pt x="234" y="187"/>
                    </a:lnTo>
                    <a:lnTo>
                      <a:pt x="233" y="191"/>
                    </a:lnTo>
                    <a:lnTo>
                      <a:pt x="238" y="187"/>
                    </a:lnTo>
                    <a:lnTo>
                      <a:pt x="240" y="186"/>
                    </a:lnTo>
                    <a:lnTo>
                      <a:pt x="241" y="185"/>
                    </a:lnTo>
                    <a:lnTo>
                      <a:pt x="240" y="187"/>
                    </a:lnTo>
                    <a:lnTo>
                      <a:pt x="240" y="190"/>
                    </a:lnTo>
                    <a:lnTo>
                      <a:pt x="241" y="189"/>
                    </a:lnTo>
                    <a:lnTo>
                      <a:pt x="243" y="187"/>
                    </a:lnTo>
                    <a:lnTo>
                      <a:pt x="244" y="184"/>
                    </a:lnTo>
                    <a:lnTo>
                      <a:pt x="244" y="182"/>
                    </a:lnTo>
                    <a:lnTo>
                      <a:pt x="243" y="183"/>
                    </a:lnTo>
                    <a:lnTo>
                      <a:pt x="241" y="185"/>
                    </a:lnTo>
                    <a:lnTo>
                      <a:pt x="242" y="183"/>
                    </a:lnTo>
                    <a:lnTo>
                      <a:pt x="243" y="180"/>
                    </a:lnTo>
                    <a:lnTo>
                      <a:pt x="244" y="179"/>
                    </a:lnTo>
                    <a:lnTo>
                      <a:pt x="246" y="178"/>
                    </a:lnTo>
                    <a:close/>
                    <a:moveTo>
                      <a:pt x="209" y="129"/>
                    </a:moveTo>
                    <a:lnTo>
                      <a:pt x="208" y="132"/>
                    </a:lnTo>
                    <a:lnTo>
                      <a:pt x="208" y="134"/>
                    </a:lnTo>
                    <a:lnTo>
                      <a:pt x="209" y="133"/>
                    </a:lnTo>
                    <a:lnTo>
                      <a:pt x="211" y="131"/>
                    </a:lnTo>
                    <a:lnTo>
                      <a:pt x="212" y="129"/>
                    </a:lnTo>
                    <a:lnTo>
                      <a:pt x="213" y="127"/>
                    </a:lnTo>
                    <a:lnTo>
                      <a:pt x="214" y="125"/>
                    </a:lnTo>
                    <a:lnTo>
                      <a:pt x="214" y="123"/>
                    </a:lnTo>
                    <a:lnTo>
                      <a:pt x="213" y="124"/>
                    </a:lnTo>
                    <a:lnTo>
                      <a:pt x="211" y="125"/>
                    </a:lnTo>
                    <a:lnTo>
                      <a:pt x="212" y="123"/>
                    </a:lnTo>
                    <a:lnTo>
                      <a:pt x="213" y="120"/>
                    </a:lnTo>
                    <a:lnTo>
                      <a:pt x="211" y="122"/>
                    </a:lnTo>
                    <a:lnTo>
                      <a:pt x="209" y="124"/>
                    </a:lnTo>
                    <a:lnTo>
                      <a:pt x="209" y="124"/>
                    </a:lnTo>
                    <a:lnTo>
                      <a:pt x="208" y="126"/>
                    </a:lnTo>
                    <a:lnTo>
                      <a:pt x="208" y="127"/>
                    </a:lnTo>
                    <a:lnTo>
                      <a:pt x="208" y="128"/>
                    </a:lnTo>
                    <a:lnTo>
                      <a:pt x="209" y="126"/>
                    </a:lnTo>
                    <a:lnTo>
                      <a:pt x="211" y="125"/>
                    </a:lnTo>
                    <a:lnTo>
                      <a:pt x="210" y="127"/>
                    </a:lnTo>
                    <a:lnTo>
                      <a:pt x="209" y="129"/>
                    </a:lnTo>
                    <a:close/>
                    <a:moveTo>
                      <a:pt x="181" y="182"/>
                    </a:moveTo>
                    <a:lnTo>
                      <a:pt x="181" y="184"/>
                    </a:lnTo>
                    <a:lnTo>
                      <a:pt x="180" y="186"/>
                    </a:lnTo>
                    <a:lnTo>
                      <a:pt x="181" y="185"/>
                    </a:lnTo>
                    <a:lnTo>
                      <a:pt x="183" y="183"/>
                    </a:lnTo>
                    <a:lnTo>
                      <a:pt x="183" y="185"/>
                    </a:lnTo>
                    <a:lnTo>
                      <a:pt x="182" y="189"/>
                    </a:lnTo>
                    <a:lnTo>
                      <a:pt x="183" y="186"/>
                    </a:lnTo>
                    <a:lnTo>
                      <a:pt x="185" y="185"/>
                    </a:lnTo>
                    <a:lnTo>
                      <a:pt x="186" y="183"/>
                    </a:lnTo>
                    <a:lnTo>
                      <a:pt x="188" y="181"/>
                    </a:lnTo>
                    <a:lnTo>
                      <a:pt x="185" y="182"/>
                    </a:lnTo>
                    <a:lnTo>
                      <a:pt x="183" y="183"/>
                    </a:lnTo>
                    <a:lnTo>
                      <a:pt x="184" y="181"/>
                    </a:lnTo>
                    <a:lnTo>
                      <a:pt x="185" y="179"/>
                    </a:lnTo>
                    <a:lnTo>
                      <a:pt x="186" y="177"/>
                    </a:lnTo>
                    <a:lnTo>
                      <a:pt x="186" y="175"/>
                    </a:lnTo>
                    <a:lnTo>
                      <a:pt x="189" y="174"/>
                    </a:lnTo>
                    <a:lnTo>
                      <a:pt x="191" y="173"/>
                    </a:lnTo>
                    <a:lnTo>
                      <a:pt x="192" y="170"/>
                    </a:lnTo>
                    <a:lnTo>
                      <a:pt x="194" y="169"/>
                    </a:lnTo>
                    <a:lnTo>
                      <a:pt x="195" y="167"/>
                    </a:lnTo>
                    <a:lnTo>
                      <a:pt x="196" y="165"/>
                    </a:lnTo>
                    <a:lnTo>
                      <a:pt x="194" y="166"/>
                    </a:lnTo>
                    <a:lnTo>
                      <a:pt x="192" y="167"/>
                    </a:lnTo>
                    <a:lnTo>
                      <a:pt x="191" y="168"/>
                    </a:lnTo>
                    <a:lnTo>
                      <a:pt x="189" y="170"/>
                    </a:lnTo>
                    <a:lnTo>
                      <a:pt x="188" y="173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3" y="177"/>
                    </a:lnTo>
                    <a:lnTo>
                      <a:pt x="181" y="182"/>
                    </a:lnTo>
                    <a:close/>
                    <a:moveTo>
                      <a:pt x="125" y="111"/>
                    </a:moveTo>
                    <a:lnTo>
                      <a:pt x="127" y="110"/>
                    </a:lnTo>
                    <a:lnTo>
                      <a:pt x="128" y="108"/>
                    </a:lnTo>
                    <a:lnTo>
                      <a:pt x="129" y="106"/>
                    </a:lnTo>
                    <a:lnTo>
                      <a:pt x="130" y="103"/>
                    </a:lnTo>
                    <a:lnTo>
                      <a:pt x="132" y="102"/>
                    </a:lnTo>
                    <a:lnTo>
                      <a:pt x="134" y="101"/>
                    </a:lnTo>
                    <a:lnTo>
                      <a:pt x="135" y="99"/>
                    </a:lnTo>
                    <a:lnTo>
                      <a:pt x="135" y="97"/>
                    </a:lnTo>
                    <a:lnTo>
                      <a:pt x="138" y="96"/>
                    </a:lnTo>
                    <a:lnTo>
                      <a:pt x="140" y="95"/>
                    </a:lnTo>
                    <a:lnTo>
                      <a:pt x="139" y="97"/>
                    </a:lnTo>
                    <a:lnTo>
                      <a:pt x="138" y="99"/>
                    </a:lnTo>
                    <a:lnTo>
                      <a:pt x="139" y="98"/>
                    </a:lnTo>
                    <a:lnTo>
                      <a:pt x="140" y="98"/>
                    </a:lnTo>
                    <a:lnTo>
                      <a:pt x="141" y="97"/>
                    </a:lnTo>
                    <a:lnTo>
                      <a:pt x="142" y="96"/>
                    </a:lnTo>
                    <a:lnTo>
                      <a:pt x="143" y="94"/>
                    </a:lnTo>
                    <a:lnTo>
                      <a:pt x="143" y="92"/>
                    </a:lnTo>
                    <a:lnTo>
                      <a:pt x="142" y="94"/>
                    </a:lnTo>
                    <a:lnTo>
                      <a:pt x="140" y="95"/>
                    </a:lnTo>
                    <a:lnTo>
                      <a:pt x="141" y="93"/>
                    </a:lnTo>
                    <a:lnTo>
                      <a:pt x="142" y="90"/>
                    </a:lnTo>
                    <a:lnTo>
                      <a:pt x="140" y="91"/>
                    </a:lnTo>
                    <a:lnTo>
                      <a:pt x="138" y="93"/>
                    </a:lnTo>
                    <a:lnTo>
                      <a:pt x="136" y="95"/>
                    </a:lnTo>
                    <a:lnTo>
                      <a:pt x="135" y="97"/>
                    </a:lnTo>
                    <a:lnTo>
                      <a:pt x="134" y="98"/>
                    </a:lnTo>
                    <a:lnTo>
                      <a:pt x="132" y="99"/>
                    </a:lnTo>
                    <a:lnTo>
                      <a:pt x="130" y="100"/>
                    </a:lnTo>
                    <a:lnTo>
                      <a:pt x="128" y="101"/>
                    </a:lnTo>
                    <a:lnTo>
                      <a:pt x="128" y="103"/>
                    </a:lnTo>
                    <a:lnTo>
                      <a:pt x="127" y="107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2" y="111"/>
                    </a:lnTo>
                    <a:lnTo>
                      <a:pt x="121" y="113"/>
                    </a:lnTo>
                    <a:lnTo>
                      <a:pt x="125" y="111"/>
                    </a:lnTo>
                    <a:close/>
                    <a:moveTo>
                      <a:pt x="114" y="99"/>
                    </a:moveTo>
                    <a:lnTo>
                      <a:pt x="115" y="98"/>
                    </a:lnTo>
                    <a:lnTo>
                      <a:pt x="117" y="96"/>
                    </a:lnTo>
                    <a:lnTo>
                      <a:pt x="118" y="94"/>
                    </a:lnTo>
                    <a:lnTo>
                      <a:pt x="119" y="92"/>
                    </a:lnTo>
                    <a:lnTo>
                      <a:pt x="122" y="87"/>
                    </a:lnTo>
                    <a:lnTo>
                      <a:pt x="125" y="85"/>
                    </a:lnTo>
                    <a:lnTo>
                      <a:pt x="124" y="87"/>
                    </a:lnTo>
                    <a:lnTo>
                      <a:pt x="123" y="90"/>
                    </a:lnTo>
                    <a:lnTo>
                      <a:pt x="124" y="90"/>
                    </a:lnTo>
                    <a:lnTo>
                      <a:pt x="125" y="89"/>
                    </a:lnTo>
                    <a:lnTo>
                      <a:pt x="126" y="87"/>
                    </a:lnTo>
                    <a:lnTo>
                      <a:pt x="127" y="87"/>
                    </a:lnTo>
                    <a:lnTo>
                      <a:pt x="128" y="85"/>
                    </a:lnTo>
                    <a:lnTo>
                      <a:pt x="129" y="83"/>
                    </a:lnTo>
                    <a:lnTo>
                      <a:pt x="127" y="84"/>
                    </a:lnTo>
                    <a:lnTo>
                      <a:pt x="125" y="85"/>
                    </a:lnTo>
                    <a:lnTo>
                      <a:pt x="126" y="83"/>
                    </a:lnTo>
                    <a:lnTo>
                      <a:pt x="127" y="81"/>
                    </a:lnTo>
                    <a:lnTo>
                      <a:pt x="125" y="82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2" y="87"/>
                    </a:lnTo>
                    <a:lnTo>
                      <a:pt x="119" y="89"/>
                    </a:lnTo>
                    <a:lnTo>
                      <a:pt x="117" y="90"/>
                    </a:lnTo>
                    <a:lnTo>
                      <a:pt x="115" y="92"/>
                    </a:lnTo>
                    <a:lnTo>
                      <a:pt x="114" y="93"/>
                    </a:lnTo>
                    <a:lnTo>
                      <a:pt x="113" y="93"/>
                    </a:lnTo>
                    <a:lnTo>
                      <a:pt x="113" y="95"/>
                    </a:lnTo>
                    <a:lnTo>
                      <a:pt x="112" y="96"/>
                    </a:lnTo>
                    <a:lnTo>
                      <a:pt x="112" y="97"/>
                    </a:lnTo>
                    <a:lnTo>
                      <a:pt x="114" y="96"/>
                    </a:lnTo>
                    <a:lnTo>
                      <a:pt x="115" y="95"/>
                    </a:lnTo>
                    <a:lnTo>
                      <a:pt x="114" y="97"/>
                    </a:lnTo>
                    <a:lnTo>
                      <a:pt x="114" y="99"/>
                    </a:lnTo>
                    <a:close/>
                    <a:moveTo>
                      <a:pt x="96" y="66"/>
                    </a:moveTo>
                    <a:lnTo>
                      <a:pt x="94" y="67"/>
                    </a:lnTo>
                    <a:lnTo>
                      <a:pt x="92" y="68"/>
                    </a:lnTo>
                    <a:lnTo>
                      <a:pt x="91" y="70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70"/>
                    </a:lnTo>
                    <a:lnTo>
                      <a:pt x="95" y="68"/>
                    </a:lnTo>
                    <a:lnTo>
                      <a:pt x="96" y="66"/>
                    </a:lnTo>
                    <a:lnTo>
                      <a:pt x="97" y="65"/>
                    </a:lnTo>
                    <a:lnTo>
                      <a:pt x="99" y="64"/>
                    </a:lnTo>
                    <a:lnTo>
                      <a:pt x="100" y="62"/>
                    </a:lnTo>
                    <a:lnTo>
                      <a:pt x="101" y="60"/>
                    </a:lnTo>
                    <a:lnTo>
                      <a:pt x="99" y="61"/>
                    </a:lnTo>
                    <a:lnTo>
                      <a:pt x="97" y="62"/>
                    </a:lnTo>
                    <a:lnTo>
                      <a:pt x="98" y="60"/>
                    </a:lnTo>
                    <a:lnTo>
                      <a:pt x="99" y="58"/>
                    </a:lnTo>
                    <a:lnTo>
                      <a:pt x="98" y="59"/>
                    </a:lnTo>
                    <a:lnTo>
                      <a:pt x="96" y="60"/>
                    </a:lnTo>
                    <a:lnTo>
                      <a:pt x="95" y="62"/>
                    </a:lnTo>
                    <a:lnTo>
                      <a:pt x="94" y="64"/>
                    </a:lnTo>
                    <a:lnTo>
                      <a:pt x="96" y="63"/>
                    </a:lnTo>
                    <a:lnTo>
                      <a:pt x="97" y="62"/>
                    </a:lnTo>
                    <a:lnTo>
                      <a:pt x="97" y="64"/>
                    </a:lnTo>
                    <a:lnTo>
                      <a:pt x="96" y="66"/>
                    </a:lnTo>
                    <a:close/>
                    <a:moveTo>
                      <a:pt x="69" y="95"/>
                    </a:moveTo>
                    <a:lnTo>
                      <a:pt x="73" y="93"/>
                    </a:lnTo>
                    <a:lnTo>
                      <a:pt x="75" y="92"/>
                    </a:lnTo>
                    <a:lnTo>
                      <a:pt x="77" y="91"/>
                    </a:lnTo>
                    <a:lnTo>
                      <a:pt x="78" y="89"/>
                    </a:lnTo>
                    <a:lnTo>
                      <a:pt x="78" y="86"/>
                    </a:lnTo>
                    <a:lnTo>
                      <a:pt x="80" y="84"/>
                    </a:lnTo>
                    <a:lnTo>
                      <a:pt x="80" y="82"/>
                    </a:lnTo>
                    <a:lnTo>
                      <a:pt x="79" y="83"/>
                    </a:lnTo>
                    <a:lnTo>
                      <a:pt x="77" y="84"/>
                    </a:lnTo>
                    <a:lnTo>
                      <a:pt x="73" y="86"/>
                    </a:lnTo>
                    <a:lnTo>
                      <a:pt x="71" y="87"/>
                    </a:lnTo>
                    <a:lnTo>
                      <a:pt x="69" y="89"/>
                    </a:lnTo>
                    <a:lnTo>
                      <a:pt x="68" y="91"/>
                    </a:lnTo>
                    <a:lnTo>
                      <a:pt x="67" y="94"/>
                    </a:lnTo>
                    <a:lnTo>
                      <a:pt x="65" y="98"/>
                    </a:lnTo>
                    <a:lnTo>
                      <a:pt x="69" y="95"/>
                    </a:lnTo>
                    <a:close/>
                    <a:moveTo>
                      <a:pt x="38" y="46"/>
                    </a:moveTo>
                    <a:lnTo>
                      <a:pt x="39" y="45"/>
                    </a:lnTo>
                    <a:lnTo>
                      <a:pt x="41" y="44"/>
                    </a:lnTo>
                    <a:lnTo>
                      <a:pt x="45" y="42"/>
                    </a:lnTo>
                    <a:lnTo>
                      <a:pt x="49" y="33"/>
                    </a:lnTo>
                    <a:lnTo>
                      <a:pt x="50" y="31"/>
                    </a:lnTo>
                    <a:lnTo>
                      <a:pt x="52" y="30"/>
                    </a:lnTo>
                    <a:lnTo>
                      <a:pt x="55" y="29"/>
                    </a:lnTo>
                    <a:lnTo>
                      <a:pt x="57" y="28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7" y="25"/>
                    </a:lnTo>
                    <a:lnTo>
                      <a:pt x="55" y="26"/>
                    </a:lnTo>
                    <a:lnTo>
                      <a:pt x="52" y="27"/>
                    </a:lnTo>
                    <a:lnTo>
                      <a:pt x="50" y="28"/>
                    </a:lnTo>
                    <a:lnTo>
                      <a:pt x="49" y="30"/>
                    </a:lnTo>
                    <a:lnTo>
                      <a:pt x="49" y="33"/>
                    </a:lnTo>
                    <a:lnTo>
                      <a:pt x="47" y="34"/>
                    </a:lnTo>
                    <a:lnTo>
                      <a:pt x="45" y="35"/>
                    </a:lnTo>
                    <a:lnTo>
                      <a:pt x="44" y="38"/>
                    </a:lnTo>
                    <a:lnTo>
                      <a:pt x="43" y="40"/>
                    </a:lnTo>
                    <a:lnTo>
                      <a:pt x="41" y="41"/>
                    </a:lnTo>
                    <a:lnTo>
                      <a:pt x="40" y="42"/>
                    </a:lnTo>
                    <a:lnTo>
                      <a:pt x="39" y="44"/>
                    </a:lnTo>
                    <a:lnTo>
                      <a:pt x="38" y="46"/>
                    </a:lnTo>
                    <a:close/>
                    <a:moveTo>
                      <a:pt x="11" y="56"/>
                    </a:moveTo>
                    <a:lnTo>
                      <a:pt x="13" y="55"/>
                    </a:lnTo>
                    <a:lnTo>
                      <a:pt x="15" y="53"/>
                    </a:lnTo>
                    <a:lnTo>
                      <a:pt x="14" y="56"/>
                    </a:lnTo>
                    <a:lnTo>
                      <a:pt x="13" y="58"/>
                    </a:lnTo>
                    <a:lnTo>
                      <a:pt x="14" y="57"/>
                    </a:lnTo>
                    <a:lnTo>
                      <a:pt x="16" y="56"/>
                    </a:lnTo>
                    <a:lnTo>
                      <a:pt x="17" y="53"/>
                    </a:lnTo>
                    <a:lnTo>
                      <a:pt x="18" y="51"/>
                    </a:lnTo>
                    <a:lnTo>
                      <a:pt x="21" y="50"/>
                    </a:lnTo>
                    <a:lnTo>
                      <a:pt x="23" y="49"/>
                    </a:lnTo>
                    <a:lnTo>
                      <a:pt x="25" y="47"/>
                    </a:lnTo>
                    <a:lnTo>
                      <a:pt x="26" y="46"/>
                    </a:lnTo>
                    <a:lnTo>
                      <a:pt x="28" y="45"/>
                    </a:lnTo>
                    <a:lnTo>
                      <a:pt x="30" y="44"/>
                    </a:lnTo>
                    <a:lnTo>
                      <a:pt x="29" y="46"/>
                    </a:lnTo>
                    <a:lnTo>
                      <a:pt x="28" y="48"/>
                    </a:lnTo>
                    <a:lnTo>
                      <a:pt x="29" y="48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3" y="42"/>
                    </a:lnTo>
                    <a:lnTo>
                      <a:pt x="32" y="43"/>
                    </a:lnTo>
                    <a:lnTo>
                      <a:pt x="30" y="44"/>
                    </a:lnTo>
                    <a:lnTo>
                      <a:pt x="31" y="42"/>
                    </a:lnTo>
                    <a:lnTo>
                      <a:pt x="32" y="40"/>
                    </a:lnTo>
                    <a:lnTo>
                      <a:pt x="33" y="38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0" y="38"/>
                    </a:lnTo>
                    <a:lnTo>
                      <a:pt x="29" y="40"/>
                    </a:lnTo>
                    <a:lnTo>
                      <a:pt x="28" y="42"/>
                    </a:lnTo>
                    <a:lnTo>
                      <a:pt x="26" y="44"/>
                    </a:lnTo>
                    <a:lnTo>
                      <a:pt x="25" y="45"/>
                    </a:lnTo>
                    <a:lnTo>
                      <a:pt x="23" y="46"/>
                    </a:lnTo>
                    <a:lnTo>
                      <a:pt x="21" y="47"/>
                    </a:lnTo>
                    <a:lnTo>
                      <a:pt x="19" y="49"/>
                    </a:lnTo>
                    <a:lnTo>
                      <a:pt x="18" y="51"/>
                    </a:lnTo>
                    <a:lnTo>
                      <a:pt x="16" y="52"/>
                    </a:lnTo>
                    <a:lnTo>
                      <a:pt x="15" y="53"/>
                    </a:lnTo>
                    <a:lnTo>
                      <a:pt x="16" y="51"/>
                    </a:lnTo>
                    <a:lnTo>
                      <a:pt x="17" y="49"/>
                    </a:lnTo>
                    <a:lnTo>
                      <a:pt x="15" y="50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11" y="52"/>
                    </a:lnTo>
                    <a:lnTo>
                      <a:pt x="13" y="51"/>
                    </a:lnTo>
                    <a:lnTo>
                      <a:pt x="11" y="56"/>
                    </a:lnTo>
                    <a:close/>
                    <a:moveTo>
                      <a:pt x="65" y="85"/>
                    </a:moveTo>
                    <a:lnTo>
                      <a:pt x="64" y="87"/>
                    </a:lnTo>
                    <a:lnTo>
                      <a:pt x="64" y="90"/>
                    </a:lnTo>
                    <a:lnTo>
                      <a:pt x="62" y="91"/>
                    </a:lnTo>
                    <a:lnTo>
                      <a:pt x="60" y="92"/>
                    </a:lnTo>
                    <a:lnTo>
                      <a:pt x="61" y="90"/>
                    </a:lnTo>
                    <a:lnTo>
                      <a:pt x="62" y="87"/>
                    </a:lnTo>
                    <a:lnTo>
                      <a:pt x="60" y="89"/>
                    </a:lnTo>
                    <a:lnTo>
                      <a:pt x="58" y="90"/>
                    </a:lnTo>
                    <a:lnTo>
                      <a:pt x="57" y="92"/>
                    </a:lnTo>
                    <a:lnTo>
                      <a:pt x="56" y="94"/>
                    </a:lnTo>
                    <a:lnTo>
                      <a:pt x="58" y="93"/>
                    </a:lnTo>
                    <a:lnTo>
                      <a:pt x="60" y="92"/>
                    </a:lnTo>
                    <a:lnTo>
                      <a:pt x="59" y="94"/>
                    </a:lnTo>
                    <a:lnTo>
                      <a:pt x="58" y="96"/>
                    </a:lnTo>
                    <a:lnTo>
                      <a:pt x="62" y="94"/>
                    </a:lnTo>
                    <a:lnTo>
                      <a:pt x="63" y="92"/>
                    </a:lnTo>
                    <a:lnTo>
                      <a:pt x="64" y="90"/>
                    </a:lnTo>
                    <a:lnTo>
                      <a:pt x="65" y="89"/>
                    </a:lnTo>
                    <a:lnTo>
                      <a:pt x="67" y="87"/>
                    </a:lnTo>
                    <a:lnTo>
                      <a:pt x="68" y="85"/>
                    </a:lnTo>
                    <a:lnTo>
                      <a:pt x="69" y="82"/>
                    </a:lnTo>
                    <a:lnTo>
                      <a:pt x="67" y="84"/>
                    </a:lnTo>
                    <a:lnTo>
                      <a:pt x="65" y="85"/>
                    </a:lnTo>
                    <a:close/>
                    <a:moveTo>
                      <a:pt x="285" y="268"/>
                    </a:moveTo>
                    <a:lnTo>
                      <a:pt x="284" y="272"/>
                    </a:lnTo>
                    <a:lnTo>
                      <a:pt x="283" y="274"/>
                    </a:lnTo>
                    <a:lnTo>
                      <a:pt x="285" y="273"/>
                    </a:lnTo>
                    <a:lnTo>
                      <a:pt x="288" y="270"/>
                    </a:lnTo>
                    <a:lnTo>
                      <a:pt x="289" y="269"/>
                    </a:lnTo>
                    <a:lnTo>
                      <a:pt x="291" y="268"/>
                    </a:lnTo>
                    <a:lnTo>
                      <a:pt x="292" y="266"/>
                    </a:lnTo>
                    <a:lnTo>
                      <a:pt x="292" y="263"/>
                    </a:lnTo>
                    <a:lnTo>
                      <a:pt x="293" y="261"/>
                    </a:lnTo>
                    <a:lnTo>
                      <a:pt x="294" y="259"/>
                    </a:lnTo>
                    <a:lnTo>
                      <a:pt x="295" y="258"/>
                    </a:lnTo>
                    <a:lnTo>
                      <a:pt x="297" y="257"/>
                    </a:lnTo>
                    <a:lnTo>
                      <a:pt x="297" y="256"/>
                    </a:lnTo>
                    <a:lnTo>
                      <a:pt x="298" y="253"/>
                    </a:lnTo>
                    <a:lnTo>
                      <a:pt x="298" y="252"/>
                    </a:lnTo>
                    <a:lnTo>
                      <a:pt x="298" y="251"/>
                    </a:lnTo>
                    <a:lnTo>
                      <a:pt x="297" y="252"/>
                    </a:lnTo>
                    <a:lnTo>
                      <a:pt x="295" y="254"/>
                    </a:lnTo>
                    <a:lnTo>
                      <a:pt x="294" y="257"/>
                    </a:lnTo>
                    <a:lnTo>
                      <a:pt x="294" y="259"/>
                    </a:lnTo>
                    <a:lnTo>
                      <a:pt x="292" y="260"/>
                    </a:lnTo>
                    <a:lnTo>
                      <a:pt x="290" y="262"/>
                    </a:lnTo>
                    <a:lnTo>
                      <a:pt x="289" y="263"/>
                    </a:lnTo>
                    <a:lnTo>
                      <a:pt x="287" y="264"/>
                    </a:lnTo>
                    <a:lnTo>
                      <a:pt x="285" y="265"/>
                    </a:lnTo>
                    <a:lnTo>
                      <a:pt x="283" y="267"/>
                    </a:lnTo>
                    <a:lnTo>
                      <a:pt x="282" y="269"/>
                    </a:lnTo>
                    <a:lnTo>
                      <a:pt x="281" y="272"/>
                    </a:lnTo>
                    <a:lnTo>
                      <a:pt x="283" y="270"/>
                    </a:lnTo>
                    <a:lnTo>
                      <a:pt x="285" y="268"/>
                    </a:lnTo>
                    <a:close/>
                    <a:moveTo>
                      <a:pt x="322" y="284"/>
                    </a:moveTo>
                    <a:lnTo>
                      <a:pt x="321" y="290"/>
                    </a:lnTo>
                    <a:lnTo>
                      <a:pt x="318" y="294"/>
                    </a:lnTo>
                    <a:lnTo>
                      <a:pt x="317" y="298"/>
                    </a:lnTo>
                    <a:lnTo>
                      <a:pt x="321" y="296"/>
                    </a:lnTo>
                    <a:lnTo>
                      <a:pt x="322" y="294"/>
                    </a:lnTo>
                    <a:lnTo>
                      <a:pt x="323" y="291"/>
                    </a:lnTo>
                    <a:lnTo>
                      <a:pt x="324" y="290"/>
                    </a:lnTo>
                    <a:lnTo>
                      <a:pt x="326" y="289"/>
                    </a:lnTo>
                    <a:lnTo>
                      <a:pt x="327" y="286"/>
                    </a:lnTo>
                    <a:lnTo>
                      <a:pt x="327" y="284"/>
                    </a:lnTo>
                    <a:lnTo>
                      <a:pt x="329" y="279"/>
                    </a:lnTo>
                    <a:lnTo>
                      <a:pt x="322" y="284"/>
                    </a:lnTo>
                    <a:close/>
                    <a:moveTo>
                      <a:pt x="23" y="36"/>
                    </a:moveTo>
                    <a:lnTo>
                      <a:pt x="25" y="35"/>
                    </a:lnTo>
                    <a:lnTo>
                      <a:pt x="27" y="34"/>
                    </a:lnTo>
                    <a:lnTo>
                      <a:pt x="28" y="31"/>
                    </a:lnTo>
                    <a:lnTo>
                      <a:pt x="29" y="29"/>
                    </a:lnTo>
                    <a:lnTo>
                      <a:pt x="30" y="28"/>
                    </a:lnTo>
                    <a:lnTo>
                      <a:pt x="32" y="27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5" y="20"/>
                    </a:lnTo>
                    <a:lnTo>
                      <a:pt x="36" y="18"/>
                    </a:lnTo>
                    <a:lnTo>
                      <a:pt x="39" y="17"/>
                    </a:lnTo>
                    <a:lnTo>
                      <a:pt x="40" y="16"/>
                    </a:lnTo>
                    <a:lnTo>
                      <a:pt x="39" y="18"/>
                    </a:lnTo>
                    <a:lnTo>
                      <a:pt x="38" y="20"/>
                    </a:lnTo>
                    <a:lnTo>
                      <a:pt x="40" y="19"/>
                    </a:lnTo>
                    <a:lnTo>
                      <a:pt x="42" y="18"/>
                    </a:lnTo>
                    <a:lnTo>
                      <a:pt x="41" y="20"/>
                    </a:lnTo>
                    <a:lnTo>
                      <a:pt x="40" y="23"/>
                    </a:lnTo>
                    <a:lnTo>
                      <a:pt x="42" y="22"/>
                    </a:lnTo>
                    <a:lnTo>
                      <a:pt x="44" y="20"/>
                    </a:lnTo>
                    <a:lnTo>
                      <a:pt x="45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7" y="12"/>
                    </a:lnTo>
                    <a:lnTo>
                      <a:pt x="49" y="11"/>
                    </a:lnTo>
                    <a:lnTo>
                      <a:pt x="51" y="9"/>
                    </a:lnTo>
                    <a:lnTo>
                      <a:pt x="52" y="7"/>
                    </a:lnTo>
                    <a:lnTo>
                      <a:pt x="53" y="5"/>
                    </a:lnTo>
                    <a:lnTo>
                      <a:pt x="56" y="3"/>
                    </a:lnTo>
                    <a:lnTo>
                      <a:pt x="57" y="2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0" y="2"/>
                    </a:lnTo>
                    <a:lnTo>
                      <a:pt x="59" y="5"/>
                    </a:lnTo>
                    <a:lnTo>
                      <a:pt x="61" y="3"/>
                    </a:lnTo>
                    <a:lnTo>
                      <a:pt x="63" y="2"/>
                    </a:lnTo>
                    <a:lnTo>
                      <a:pt x="62" y="5"/>
                    </a:lnTo>
                    <a:lnTo>
                      <a:pt x="61" y="7"/>
                    </a:lnTo>
                    <a:lnTo>
                      <a:pt x="60" y="7"/>
                    </a:lnTo>
                    <a:lnTo>
                      <a:pt x="59" y="8"/>
                    </a:lnTo>
                    <a:lnTo>
                      <a:pt x="58" y="9"/>
                    </a:lnTo>
                    <a:lnTo>
                      <a:pt x="57" y="9"/>
                    </a:lnTo>
                    <a:lnTo>
                      <a:pt x="56" y="11"/>
                    </a:lnTo>
                    <a:lnTo>
                      <a:pt x="55" y="13"/>
                    </a:lnTo>
                    <a:lnTo>
                      <a:pt x="57" y="12"/>
                    </a:lnTo>
                    <a:lnTo>
                      <a:pt x="59" y="11"/>
                    </a:lnTo>
                    <a:lnTo>
                      <a:pt x="58" y="13"/>
                    </a:lnTo>
                    <a:lnTo>
                      <a:pt x="57" y="15"/>
                    </a:lnTo>
                    <a:lnTo>
                      <a:pt x="60" y="13"/>
                    </a:lnTo>
                    <a:lnTo>
                      <a:pt x="62" y="12"/>
                    </a:lnTo>
                    <a:lnTo>
                      <a:pt x="64" y="11"/>
                    </a:lnTo>
                    <a:lnTo>
                      <a:pt x="66" y="10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72" y="2"/>
                    </a:lnTo>
                    <a:lnTo>
                      <a:pt x="74" y="1"/>
                    </a:lnTo>
                    <a:lnTo>
                      <a:pt x="73" y="5"/>
                    </a:lnTo>
                    <a:lnTo>
                      <a:pt x="72" y="7"/>
                    </a:lnTo>
                    <a:lnTo>
                      <a:pt x="74" y="5"/>
                    </a:lnTo>
                    <a:lnTo>
                      <a:pt x="76" y="3"/>
                    </a:lnTo>
                    <a:lnTo>
                      <a:pt x="75" y="6"/>
                    </a:lnTo>
                    <a:lnTo>
                      <a:pt x="74" y="8"/>
                    </a:lnTo>
                    <a:lnTo>
                      <a:pt x="73" y="11"/>
                    </a:lnTo>
                    <a:lnTo>
                      <a:pt x="72" y="13"/>
                    </a:lnTo>
                    <a:lnTo>
                      <a:pt x="74" y="12"/>
                    </a:lnTo>
                    <a:lnTo>
                      <a:pt x="75" y="10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7" y="7"/>
                    </a:lnTo>
                    <a:lnTo>
                      <a:pt x="77" y="6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0" y="6"/>
                    </a:lnTo>
                    <a:lnTo>
                      <a:pt x="79" y="8"/>
                    </a:lnTo>
                    <a:lnTo>
                      <a:pt x="81" y="7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1" y="10"/>
                    </a:lnTo>
                    <a:lnTo>
                      <a:pt x="80" y="12"/>
                    </a:lnTo>
                    <a:lnTo>
                      <a:pt x="79" y="14"/>
                    </a:lnTo>
                    <a:lnTo>
                      <a:pt x="81" y="13"/>
                    </a:lnTo>
                    <a:lnTo>
                      <a:pt x="82" y="12"/>
                    </a:lnTo>
                    <a:lnTo>
                      <a:pt x="82" y="14"/>
                    </a:lnTo>
                    <a:lnTo>
                      <a:pt x="80" y="16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9"/>
                    </a:lnTo>
                    <a:lnTo>
                      <a:pt x="82" y="18"/>
                    </a:lnTo>
                    <a:lnTo>
                      <a:pt x="83" y="16"/>
                    </a:lnTo>
                    <a:lnTo>
                      <a:pt x="84" y="14"/>
                    </a:lnTo>
                    <a:lnTo>
                      <a:pt x="86" y="13"/>
                    </a:lnTo>
                    <a:lnTo>
                      <a:pt x="89" y="12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85" y="18"/>
                    </a:lnTo>
                    <a:lnTo>
                      <a:pt x="84" y="20"/>
                    </a:lnTo>
                    <a:lnTo>
                      <a:pt x="86" y="19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90" y="14"/>
                    </a:lnTo>
                    <a:lnTo>
                      <a:pt x="92" y="13"/>
                    </a:lnTo>
                    <a:lnTo>
                      <a:pt x="94" y="12"/>
                    </a:lnTo>
                    <a:lnTo>
                      <a:pt x="93" y="12"/>
                    </a:lnTo>
                    <a:lnTo>
                      <a:pt x="93" y="14"/>
                    </a:lnTo>
                    <a:lnTo>
                      <a:pt x="92" y="15"/>
                    </a:lnTo>
                    <a:lnTo>
                      <a:pt x="92" y="16"/>
                    </a:lnTo>
                    <a:lnTo>
                      <a:pt x="90" y="17"/>
                    </a:lnTo>
                    <a:lnTo>
                      <a:pt x="88" y="18"/>
                    </a:lnTo>
                    <a:lnTo>
                      <a:pt x="86" y="20"/>
                    </a:lnTo>
                    <a:lnTo>
                      <a:pt x="85" y="23"/>
                    </a:lnTo>
                    <a:lnTo>
                      <a:pt x="88" y="22"/>
                    </a:lnTo>
                    <a:lnTo>
                      <a:pt x="90" y="20"/>
                    </a:lnTo>
                    <a:lnTo>
                      <a:pt x="92" y="18"/>
                    </a:lnTo>
                    <a:lnTo>
                      <a:pt x="94" y="17"/>
                    </a:lnTo>
                    <a:lnTo>
                      <a:pt x="93" y="20"/>
                    </a:lnTo>
                    <a:lnTo>
                      <a:pt x="92" y="23"/>
                    </a:lnTo>
                    <a:lnTo>
                      <a:pt x="91" y="25"/>
                    </a:lnTo>
                    <a:lnTo>
                      <a:pt x="90" y="27"/>
                    </a:lnTo>
                    <a:lnTo>
                      <a:pt x="91" y="26"/>
                    </a:lnTo>
                    <a:lnTo>
                      <a:pt x="93" y="24"/>
                    </a:lnTo>
                    <a:lnTo>
                      <a:pt x="95" y="23"/>
                    </a:lnTo>
                    <a:lnTo>
                      <a:pt x="97" y="22"/>
                    </a:lnTo>
                    <a:lnTo>
                      <a:pt x="96" y="24"/>
                    </a:lnTo>
                    <a:lnTo>
                      <a:pt x="95" y="26"/>
                    </a:lnTo>
                    <a:lnTo>
                      <a:pt x="97" y="25"/>
                    </a:lnTo>
                    <a:lnTo>
                      <a:pt x="99" y="24"/>
                    </a:lnTo>
                    <a:lnTo>
                      <a:pt x="98" y="26"/>
                    </a:lnTo>
                    <a:lnTo>
                      <a:pt x="97" y="28"/>
                    </a:lnTo>
                    <a:lnTo>
                      <a:pt x="95" y="29"/>
                    </a:lnTo>
                    <a:lnTo>
                      <a:pt x="93" y="31"/>
                    </a:lnTo>
                    <a:lnTo>
                      <a:pt x="92" y="33"/>
                    </a:lnTo>
                    <a:lnTo>
                      <a:pt x="91" y="35"/>
                    </a:lnTo>
                    <a:lnTo>
                      <a:pt x="90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8" y="44"/>
                    </a:lnTo>
                    <a:lnTo>
                      <a:pt x="89" y="43"/>
                    </a:lnTo>
                    <a:lnTo>
                      <a:pt x="91" y="42"/>
                    </a:lnTo>
                    <a:lnTo>
                      <a:pt x="92" y="40"/>
                    </a:lnTo>
                    <a:lnTo>
                      <a:pt x="93" y="36"/>
                    </a:lnTo>
                    <a:lnTo>
                      <a:pt x="94" y="34"/>
                    </a:lnTo>
                    <a:lnTo>
                      <a:pt x="95" y="32"/>
                    </a:lnTo>
                    <a:lnTo>
                      <a:pt x="97" y="31"/>
                    </a:lnTo>
                    <a:lnTo>
                      <a:pt x="98" y="30"/>
                    </a:lnTo>
                    <a:lnTo>
                      <a:pt x="102" y="28"/>
                    </a:lnTo>
                    <a:lnTo>
                      <a:pt x="105" y="27"/>
                    </a:lnTo>
                    <a:lnTo>
                      <a:pt x="106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5" y="29"/>
                    </a:lnTo>
                    <a:lnTo>
                      <a:pt x="105" y="30"/>
                    </a:lnTo>
                    <a:lnTo>
                      <a:pt x="102" y="31"/>
                    </a:lnTo>
                    <a:lnTo>
                      <a:pt x="100" y="32"/>
                    </a:lnTo>
                    <a:lnTo>
                      <a:pt x="96" y="41"/>
                    </a:lnTo>
                    <a:lnTo>
                      <a:pt x="96" y="43"/>
                    </a:lnTo>
                    <a:lnTo>
                      <a:pt x="94" y="45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0" y="50"/>
                    </a:lnTo>
                    <a:lnTo>
                      <a:pt x="89" y="52"/>
                    </a:lnTo>
                    <a:lnTo>
                      <a:pt x="86" y="53"/>
                    </a:lnTo>
                    <a:lnTo>
                      <a:pt x="85" y="55"/>
                    </a:lnTo>
                    <a:lnTo>
                      <a:pt x="84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9" y="56"/>
                    </a:lnTo>
                    <a:lnTo>
                      <a:pt x="91" y="55"/>
                    </a:lnTo>
                    <a:lnTo>
                      <a:pt x="92" y="52"/>
                    </a:lnTo>
                    <a:lnTo>
                      <a:pt x="93" y="49"/>
                    </a:lnTo>
                    <a:lnTo>
                      <a:pt x="94" y="47"/>
                    </a:lnTo>
                    <a:lnTo>
                      <a:pt x="94" y="45"/>
                    </a:lnTo>
                    <a:lnTo>
                      <a:pt x="96" y="44"/>
                    </a:lnTo>
                    <a:lnTo>
                      <a:pt x="98" y="43"/>
                    </a:lnTo>
                    <a:lnTo>
                      <a:pt x="100" y="42"/>
                    </a:lnTo>
                    <a:lnTo>
                      <a:pt x="102" y="41"/>
                    </a:lnTo>
                    <a:lnTo>
                      <a:pt x="104" y="39"/>
                    </a:lnTo>
                    <a:lnTo>
                      <a:pt x="104" y="36"/>
                    </a:lnTo>
                    <a:lnTo>
                      <a:pt x="106" y="35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9"/>
                    </a:lnTo>
                    <a:lnTo>
                      <a:pt x="108" y="38"/>
                    </a:lnTo>
                    <a:lnTo>
                      <a:pt x="110" y="36"/>
                    </a:lnTo>
                    <a:lnTo>
                      <a:pt x="111" y="35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1" y="39"/>
                    </a:lnTo>
                    <a:lnTo>
                      <a:pt x="113" y="38"/>
                    </a:lnTo>
                    <a:lnTo>
                      <a:pt x="115" y="35"/>
                    </a:lnTo>
                    <a:lnTo>
                      <a:pt x="114" y="39"/>
                    </a:lnTo>
                    <a:lnTo>
                      <a:pt x="113" y="41"/>
                    </a:lnTo>
                    <a:lnTo>
                      <a:pt x="111" y="42"/>
                    </a:lnTo>
                    <a:lnTo>
                      <a:pt x="109" y="43"/>
                    </a:lnTo>
                    <a:lnTo>
                      <a:pt x="108" y="45"/>
                    </a:lnTo>
                    <a:lnTo>
                      <a:pt x="108" y="47"/>
                    </a:lnTo>
                    <a:lnTo>
                      <a:pt x="109" y="46"/>
                    </a:lnTo>
                    <a:lnTo>
                      <a:pt x="111" y="45"/>
                    </a:lnTo>
                    <a:lnTo>
                      <a:pt x="110" y="47"/>
                    </a:lnTo>
                    <a:lnTo>
                      <a:pt x="109" y="49"/>
                    </a:lnTo>
                    <a:lnTo>
                      <a:pt x="111" y="48"/>
                    </a:lnTo>
                    <a:lnTo>
                      <a:pt x="113" y="47"/>
                    </a:lnTo>
                    <a:lnTo>
                      <a:pt x="112" y="49"/>
                    </a:lnTo>
                    <a:lnTo>
                      <a:pt x="111" y="51"/>
                    </a:lnTo>
                    <a:lnTo>
                      <a:pt x="113" y="50"/>
                    </a:lnTo>
                    <a:lnTo>
                      <a:pt x="114" y="48"/>
                    </a:lnTo>
                    <a:lnTo>
                      <a:pt x="115" y="46"/>
                    </a:lnTo>
                    <a:lnTo>
                      <a:pt x="116" y="44"/>
                    </a:lnTo>
                    <a:lnTo>
                      <a:pt x="118" y="43"/>
                    </a:lnTo>
                    <a:lnTo>
                      <a:pt x="121" y="42"/>
                    </a:lnTo>
                    <a:lnTo>
                      <a:pt x="119" y="44"/>
                    </a:lnTo>
                    <a:lnTo>
                      <a:pt x="118" y="46"/>
                    </a:lnTo>
                    <a:lnTo>
                      <a:pt x="121" y="45"/>
                    </a:lnTo>
                    <a:lnTo>
                      <a:pt x="123" y="44"/>
                    </a:lnTo>
                    <a:lnTo>
                      <a:pt x="124" y="43"/>
                    </a:lnTo>
                    <a:lnTo>
                      <a:pt x="126" y="42"/>
                    </a:lnTo>
                    <a:lnTo>
                      <a:pt x="125" y="44"/>
                    </a:lnTo>
                    <a:lnTo>
                      <a:pt x="124" y="46"/>
                    </a:lnTo>
                    <a:lnTo>
                      <a:pt x="126" y="45"/>
                    </a:lnTo>
                    <a:lnTo>
                      <a:pt x="128" y="44"/>
                    </a:lnTo>
                    <a:lnTo>
                      <a:pt x="127" y="46"/>
                    </a:lnTo>
                    <a:lnTo>
                      <a:pt x="126" y="48"/>
                    </a:lnTo>
                    <a:lnTo>
                      <a:pt x="128" y="47"/>
                    </a:lnTo>
                    <a:lnTo>
                      <a:pt x="129" y="46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9" y="48"/>
                    </a:lnTo>
                    <a:lnTo>
                      <a:pt x="131" y="47"/>
                    </a:lnTo>
                    <a:lnTo>
                      <a:pt x="130" y="49"/>
                    </a:lnTo>
                    <a:lnTo>
                      <a:pt x="129" y="51"/>
                    </a:lnTo>
                    <a:lnTo>
                      <a:pt x="128" y="53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1" y="53"/>
                    </a:lnTo>
                    <a:lnTo>
                      <a:pt x="133" y="52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3" y="56"/>
                    </a:lnTo>
                    <a:lnTo>
                      <a:pt x="134" y="55"/>
                    </a:lnTo>
                    <a:lnTo>
                      <a:pt x="136" y="53"/>
                    </a:lnTo>
                    <a:lnTo>
                      <a:pt x="135" y="56"/>
                    </a:lnTo>
                    <a:lnTo>
                      <a:pt x="134" y="58"/>
                    </a:lnTo>
                    <a:lnTo>
                      <a:pt x="136" y="57"/>
                    </a:lnTo>
                    <a:lnTo>
                      <a:pt x="139" y="56"/>
                    </a:lnTo>
                    <a:lnTo>
                      <a:pt x="138" y="58"/>
                    </a:lnTo>
                    <a:lnTo>
                      <a:pt x="136" y="60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39" y="61"/>
                    </a:lnTo>
                    <a:lnTo>
                      <a:pt x="136" y="63"/>
                    </a:lnTo>
                    <a:lnTo>
                      <a:pt x="134" y="64"/>
                    </a:lnTo>
                    <a:lnTo>
                      <a:pt x="132" y="65"/>
                    </a:lnTo>
                    <a:lnTo>
                      <a:pt x="131" y="66"/>
                    </a:lnTo>
                    <a:lnTo>
                      <a:pt x="130" y="68"/>
                    </a:lnTo>
                    <a:lnTo>
                      <a:pt x="129" y="70"/>
                    </a:lnTo>
                    <a:lnTo>
                      <a:pt x="131" y="69"/>
                    </a:lnTo>
                    <a:lnTo>
                      <a:pt x="132" y="68"/>
                    </a:lnTo>
                    <a:lnTo>
                      <a:pt x="132" y="70"/>
                    </a:lnTo>
                    <a:lnTo>
                      <a:pt x="131" y="73"/>
                    </a:lnTo>
                    <a:lnTo>
                      <a:pt x="134" y="69"/>
                    </a:lnTo>
                    <a:lnTo>
                      <a:pt x="136" y="68"/>
                    </a:lnTo>
                    <a:lnTo>
                      <a:pt x="139" y="67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2" y="62"/>
                    </a:lnTo>
                    <a:lnTo>
                      <a:pt x="144" y="61"/>
                    </a:lnTo>
                    <a:lnTo>
                      <a:pt x="143" y="63"/>
                    </a:lnTo>
                    <a:lnTo>
                      <a:pt x="142" y="65"/>
                    </a:lnTo>
                    <a:lnTo>
                      <a:pt x="144" y="64"/>
                    </a:lnTo>
                    <a:lnTo>
                      <a:pt x="146" y="63"/>
                    </a:lnTo>
                    <a:lnTo>
                      <a:pt x="145" y="65"/>
                    </a:lnTo>
                    <a:lnTo>
                      <a:pt x="144" y="67"/>
                    </a:lnTo>
                    <a:lnTo>
                      <a:pt x="142" y="68"/>
                    </a:lnTo>
                    <a:lnTo>
                      <a:pt x="140" y="69"/>
                    </a:lnTo>
                    <a:lnTo>
                      <a:pt x="140" y="70"/>
                    </a:lnTo>
                    <a:lnTo>
                      <a:pt x="139" y="72"/>
                    </a:lnTo>
                    <a:lnTo>
                      <a:pt x="139" y="73"/>
                    </a:lnTo>
                    <a:lnTo>
                      <a:pt x="138" y="74"/>
                    </a:lnTo>
                    <a:lnTo>
                      <a:pt x="140" y="73"/>
                    </a:lnTo>
                    <a:lnTo>
                      <a:pt x="142" y="72"/>
                    </a:lnTo>
                    <a:lnTo>
                      <a:pt x="145" y="69"/>
                    </a:lnTo>
                    <a:lnTo>
                      <a:pt x="149" y="66"/>
                    </a:lnTo>
                    <a:lnTo>
                      <a:pt x="151" y="65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1" y="68"/>
                    </a:lnTo>
                    <a:lnTo>
                      <a:pt x="152" y="67"/>
                    </a:lnTo>
                    <a:lnTo>
                      <a:pt x="155" y="66"/>
                    </a:lnTo>
                    <a:lnTo>
                      <a:pt x="154" y="68"/>
                    </a:lnTo>
                    <a:lnTo>
                      <a:pt x="152" y="70"/>
                    </a:lnTo>
                    <a:lnTo>
                      <a:pt x="155" y="69"/>
                    </a:lnTo>
                    <a:lnTo>
                      <a:pt x="157" y="68"/>
                    </a:lnTo>
                    <a:lnTo>
                      <a:pt x="156" y="70"/>
                    </a:lnTo>
                    <a:lnTo>
                      <a:pt x="155" y="73"/>
                    </a:lnTo>
                    <a:lnTo>
                      <a:pt x="157" y="70"/>
                    </a:lnTo>
                    <a:lnTo>
                      <a:pt x="158" y="69"/>
                    </a:lnTo>
                    <a:lnTo>
                      <a:pt x="158" y="72"/>
                    </a:lnTo>
                    <a:lnTo>
                      <a:pt x="157" y="74"/>
                    </a:lnTo>
                    <a:lnTo>
                      <a:pt x="155" y="76"/>
                    </a:lnTo>
                    <a:lnTo>
                      <a:pt x="152" y="77"/>
                    </a:lnTo>
                    <a:lnTo>
                      <a:pt x="151" y="79"/>
                    </a:lnTo>
                    <a:lnTo>
                      <a:pt x="150" y="81"/>
                    </a:lnTo>
                    <a:lnTo>
                      <a:pt x="152" y="80"/>
                    </a:lnTo>
                    <a:lnTo>
                      <a:pt x="155" y="79"/>
                    </a:lnTo>
                    <a:lnTo>
                      <a:pt x="154" y="80"/>
                    </a:lnTo>
                    <a:lnTo>
                      <a:pt x="152" y="83"/>
                    </a:lnTo>
                    <a:lnTo>
                      <a:pt x="154" y="82"/>
                    </a:lnTo>
                    <a:lnTo>
                      <a:pt x="155" y="82"/>
                    </a:lnTo>
                    <a:lnTo>
                      <a:pt x="156" y="81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158" y="78"/>
                    </a:lnTo>
                    <a:lnTo>
                      <a:pt x="158" y="77"/>
                    </a:lnTo>
                    <a:lnTo>
                      <a:pt x="158" y="76"/>
                    </a:lnTo>
                    <a:lnTo>
                      <a:pt x="157" y="77"/>
                    </a:lnTo>
                    <a:lnTo>
                      <a:pt x="155" y="79"/>
                    </a:lnTo>
                    <a:lnTo>
                      <a:pt x="155" y="78"/>
                    </a:lnTo>
                    <a:lnTo>
                      <a:pt x="156" y="77"/>
                    </a:lnTo>
                    <a:lnTo>
                      <a:pt x="156" y="75"/>
                    </a:lnTo>
                    <a:lnTo>
                      <a:pt x="157" y="74"/>
                    </a:lnTo>
                    <a:lnTo>
                      <a:pt x="158" y="73"/>
                    </a:lnTo>
                    <a:lnTo>
                      <a:pt x="160" y="72"/>
                    </a:lnTo>
                    <a:lnTo>
                      <a:pt x="162" y="70"/>
                    </a:lnTo>
                    <a:lnTo>
                      <a:pt x="164" y="69"/>
                    </a:lnTo>
                    <a:lnTo>
                      <a:pt x="163" y="72"/>
                    </a:lnTo>
                    <a:lnTo>
                      <a:pt x="162" y="74"/>
                    </a:lnTo>
                    <a:lnTo>
                      <a:pt x="161" y="76"/>
                    </a:lnTo>
                    <a:lnTo>
                      <a:pt x="160" y="78"/>
                    </a:lnTo>
                    <a:lnTo>
                      <a:pt x="162" y="77"/>
                    </a:lnTo>
                    <a:lnTo>
                      <a:pt x="163" y="76"/>
                    </a:lnTo>
                    <a:lnTo>
                      <a:pt x="165" y="74"/>
                    </a:lnTo>
                    <a:lnTo>
                      <a:pt x="167" y="73"/>
                    </a:lnTo>
                    <a:lnTo>
                      <a:pt x="166" y="75"/>
                    </a:lnTo>
                    <a:lnTo>
                      <a:pt x="165" y="78"/>
                    </a:lnTo>
                    <a:lnTo>
                      <a:pt x="167" y="76"/>
                    </a:lnTo>
                    <a:lnTo>
                      <a:pt x="169" y="75"/>
                    </a:lnTo>
                    <a:lnTo>
                      <a:pt x="168" y="77"/>
                    </a:lnTo>
                    <a:lnTo>
                      <a:pt x="167" y="79"/>
                    </a:lnTo>
                    <a:lnTo>
                      <a:pt x="166" y="82"/>
                    </a:lnTo>
                    <a:lnTo>
                      <a:pt x="165" y="83"/>
                    </a:lnTo>
                    <a:lnTo>
                      <a:pt x="164" y="85"/>
                    </a:lnTo>
                    <a:lnTo>
                      <a:pt x="163" y="89"/>
                    </a:lnTo>
                    <a:lnTo>
                      <a:pt x="164" y="87"/>
                    </a:lnTo>
                    <a:lnTo>
                      <a:pt x="165" y="86"/>
                    </a:lnTo>
                    <a:lnTo>
                      <a:pt x="166" y="86"/>
                    </a:lnTo>
                    <a:lnTo>
                      <a:pt x="167" y="85"/>
                    </a:lnTo>
                    <a:lnTo>
                      <a:pt x="168" y="83"/>
                    </a:lnTo>
                    <a:lnTo>
                      <a:pt x="168" y="81"/>
                    </a:lnTo>
                    <a:lnTo>
                      <a:pt x="171" y="80"/>
                    </a:lnTo>
                    <a:lnTo>
                      <a:pt x="173" y="79"/>
                    </a:lnTo>
                    <a:lnTo>
                      <a:pt x="172" y="81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5" y="81"/>
                    </a:lnTo>
                    <a:lnTo>
                      <a:pt x="174" y="83"/>
                    </a:lnTo>
                    <a:lnTo>
                      <a:pt x="173" y="85"/>
                    </a:lnTo>
                    <a:lnTo>
                      <a:pt x="175" y="84"/>
                    </a:lnTo>
                    <a:lnTo>
                      <a:pt x="176" y="82"/>
                    </a:lnTo>
                    <a:lnTo>
                      <a:pt x="175" y="84"/>
                    </a:lnTo>
                    <a:lnTo>
                      <a:pt x="175" y="87"/>
                    </a:lnTo>
                    <a:lnTo>
                      <a:pt x="176" y="85"/>
                    </a:lnTo>
                    <a:lnTo>
                      <a:pt x="178" y="84"/>
                    </a:lnTo>
                    <a:lnTo>
                      <a:pt x="177" y="86"/>
                    </a:lnTo>
                    <a:lnTo>
                      <a:pt x="176" y="89"/>
                    </a:lnTo>
                    <a:lnTo>
                      <a:pt x="178" y="87"/>
                    </a:lnTo>
                    <a:lnTo>
                      <a:pt x="180" y="86"/>
                    </a:lnTo>
                    <a:lnTo>
                      <a:pt x="183" y="84"/>
                    </a:lnTo>
                    <a:lnTo>
                      <a:pt x="180" y="93"/>
                    </a:lnTo>
                    <a:lnTo>
                      <a:pt x="176" y="95"/>
                    </a:lnTo>
                    <a:lnTo>
                      <a:pt x="175" y="96"/>
                    </a:lnTo>
                    <a:lnTo>
                      <a:pt x="173" y="98"/>
                    </a:lnTo>
                    <a:lnTo>
                      <a:pt x="172" y="100"/>
                    </a:lnTo>
                    <a:lnTo>
                      <a:pt x="171" y="102"/>
                    </a:lnTo>
                    <a:lnTo>
                      <a:pt x="173" y="101"/>
                    </a:lnTo>
                    <a:lnTo>
                      <a:pt x="175" y="99"/>
                    </a:lnTo>
                    <a:lnTo>
                      <a:pt x="174" y="101"/>
                    </a:lnTo>
                    <a:lnTo>
                      <a:pt x="173" y="105"/>
                    </a:lnTo>
                    <a:lnTo>
                      <a:pt x="172" y="107"/>
                    </a:lnTo>
                    <a:lnTo>
                      <a:pt x="171" y="109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5" y="103"/>
                    </a:lnTo>
                    <a:lnTo>
                      <a:pt x="176" y="101"/>
                    </a:lnTo>
                    <a:lnTo>
                      <a:pt x="178" y="100"/>
                    </a:lnTo>
                    <a:lnTo>
                      <a:pt x="180" y="99"/>
                    </a:lnTo>
                    <a:lnTo>
                      <a:pt x="181" y="97"/>
                    </a:lnTo>
                    <a:lnTo>
                      <a:pt x="181" y="95"/>
                    </a:lnTo>
                    <a:lnTo>
                      <a:pt x="183" y="93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3" y="97"/>
                    </a:lnTo>
                    <a:lnTo>
                      <a:pt x="185" y="95"/>
                    </a:lnTo>
                    <a:lnTo>
                      <a:pt x="186" y="94"/>
                    </a:lnTo>
                    <a:lnTo>
                      <a:pt x="186" y="96"/>
                    </a:lnTo>
                    <a:lnTo>
                      <a:pt x="185" y="98"/>
                    </a:lnTo>
                    <a:lnTo>
                      <a:pt x="183" y="99"/>
                    </a:lnTo>
                    <a:lnTo>
                      <a:pt x="181" y="101"/>
                    </a:lnTo>
                    <a:lnTo>
                      <a:pt x="181" y="101"/>
                    </a:lnTo>
                    <a:lnTo>
                      <a:pt x="180" y="103"/>
                    </a:lnTo>
                    <a:lnTo>
                      <a:pt x="180" y="105"/>
                    </a:lnTo>
                    <a:lnTo>
                      <a:pt x="180" y="106"/>
                    </a:lnTo>
                    <a:lnTo>
                      <a:pt x="181" y="105"/>
                    </a:lnTo>
                    <a:lnTo>
                      <a:pt x="183" y="102"/>
                    </a:lnTo>
                    <a:lnTo>
                      <a:pt x="186" y="100"/>
                    </a:lnTo>
                    <a:lnTo>
                      <a:pt x="191" y="98"/>
                    </a:lnTo>
                    <a:lnTo>
                      <a:pt x="193" y="96"/>
                    </a:lnTo>
                    <a:lnTo>
                      <a:pt x="194" y="95"/>
                    </a:lnTo>
                    <a:lnTo>
                      <a:pt x="193" y="97"/>
                    </a:lnTo>
                    <a:lnTo>
                      <a:pt x="192" y="100"/>
                    </a:lnTo>
                    <a:lnTo>
                      <a:pt x="194" y="98"/>
                    </a:lnTo>
                    <a:lnTo>
                      <a:pt x="196" y="97"/>
                    </a:lnTo>
                    <a:lnTo>
                      <a:pt x="195" y="99"/>
                    </a:lnTo>
                    <a:lnTo>
                      <a:pt x="194" y="101"/>
                    </a:lnTo>
                    <a:lnTo>
                      <a:pt x="192" y="103"/>
                    </a:lnTo>
                    <a:lnTo>
                      <a:pt x="191" y="105"/>
                    </a:lnTo>
                    <a:lnTo>
                      <a:pt x="190" y="107"/>
                    </a:lnTo>
                    <a:lnTo>
                      <a:pt x="189" y="109"/>
                    </a:lnTo>
                    <a:lnTo>
                      <a:pt x="191" y="108"/>
                    </a:lnTo>
                    <a:lnTo>
                      <a:pt x="192" y="107"/>
                    </a:lnTo>
                    <a:lnTo>
                      <a:pt x="192" y="109"/>
                    </a:lnTo>
                    <a:lnTo>
                      <a:pt x="191" y="111"/>
                    </a:lnTo>
                    <a:lnTo>
                      <a:pt x="192" y="110"/>
                    </a:lnTo>
                    <a:lnTo>
                      <a:pt x="194" y="108"/>
                    </a:lnTo>
                    <a:lnTo>
                      <a:pt x="195" y="106"/>
                    </a:lnTo>
                    <a:lnTo>
                      <a:pt x="196" y="103"/>
                    </a:lnTo>
                    <a:lnTo>
                      <a:pt x="198" y="102"/>
                    </a:lnTo>
                    <a:lnTo>
                      <a:pt x="199" y="101"/>
                    </a:lnTo>
                    <a:lnTo>
                      <a:pt x="198" y="103"/>
                    </a:lnTo>
                    <a:lnTo>
                      <a:pt x="198" y="106"/>
                    </a:lnTo>
                    <a:lnTo>
                      <a:pt x="199" y="105"/>
                    </a:lnTo>
                    <a:lnTo>
                      <a:pt x="201" y="103"/>
                    </a:lnTo>
                    <a:lnTo>
                      <a:pt x="204" y="101"/>
                    </a:lnTo>
                    <a:lnTo>
                      <a:pt x="205" y="100"/>
                    </a:lnTo>
                    <a:lnTo>
                      <a:pt x="205" y="102"/>
                    </a:lnTo>
                    <a:lnTo>
                      <a:pt x="204" y="105"/>
                    </a:lnTo>
                    <a:lnTo>
                      <a:pt x="202" y="108"/>
                    </a:lnTo>
                    <a:lnTo>
                      <a:pt x="201" y="110"/>
                    </a:lnTo>
                    <a:lnTo>
                      <a:pt x="204" y="109"/>
                    </a:lnTo>
                    <a:lnTo>
                      <a:pt x="205" y="107"/>
                    </a:lnTo>
                    <a:lnTo>
                      <a:pt x="207" y="106"/>
                    </a:lnTo>
                    <a:lnTo>
                      <a:pt x="209" y="105"/>
                    </a:lnTo>
                    <a:lnTo>
                      <a:pt x="208" y="107"/>
                    </a:lnTo>
                    <a:lnTo>
                      <a:pt x="207" y="109"/>
                    </a:lnTo>
                    <a:lnTo>
                      <a:pt x="209" y="108"/>
                    </a:lnTo>
                    <a:lnTo>
                      <a:pt x="211" y="107"/>
                    </a:lnTo>
                    <a:lnTo>
                      <a:pt x="210" y="109"/>
                    </a:lnTo>
                    <a:lnTo>
                      <a:pt x="209" y="111"/>
                    </a:lnTo>
                    <a:lnTo>
                      <a:pt x="211" y="109"/>
                    </a:lnTo>
                    <a:lnTo>
                      <a:pt x="212" y="108"/>
                    </a:lnTo>
                    <a:lnTo>
                      <a:pt x="211" y="110"/>
                    </a:lnTo>
                    <a:lnTo>
                      <a:pt x="211" y="112"/>
                    </a:lnTo>
                    <a:lnTo>
                      <a:pt x="212" y="111"/>
                    </a:lnTo>
                    <a:lnTo>
                      <a:pt x="214" y="110"/>
                    </a:lnTo>
                    <a:lnTo>
                      <a:pt x="213" y="112"/>
                    </a:lnTo>
                    <a:lnTo>
                      <a:pt x="212" y="114"/>
                    </a:lnTo>
                    <a:lnTo>
                      <a:pt x="214" y="113"/>
                    </a:lnTo>
                    <a:lnTo>
                      <a:pt x="216" y="112"/>
                    </a:lnTo>
                    <a:lnTo>
                      <a:pt x="215" y="114"/>
                    </a:lnTo>
                    <a:lnTo>
                      <a:pt x="214" y="116"/>
                    </a:lnTo>
                    <a:lnTo>
                      <a:pt x="216" y="115"/>
                    </a:lnTo>
                    <a:lnTo>
                      <a:pt x="218" y="114"/>
                    </a:lnTo>
                    <a:lnTo>
                      <a:pt x="217" y="116"/>
                    </a:lnTo>
                    <a:lnTo>
                      <a:pt x="216" y="118"/>
                    </a:lnTo>
                    <a:lnTo>
                      <a:pt x="218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8" y="119"/>
                    </a:lnTo>
                    <a:lnTo>
                      <a:pt x="219" y="118"/>
                    </a:lnTo>
                    <a:lnTo>
                      <a:pt x="222" y="117"/>
                    </a:lnTo>
                    <a:lnTo>
                      <a:pt x="221" y="119"/>
                    </a:lnTo>
                    <a:lnTo>
                      <a:pt x="221" y="122"/>
                    </a:lnTo>
                    <a:lnTo>
                      <a:pt x="222" y="120"/>
                    </a:lnTo>
                    <a:lnTo>
                      <a:pt x="224" y="119"/>
                    </a:lnTo>
                    <a:lnTo>
                      <a:pt x="223" y="122"/>
                    </a:lnTo>
                    <a:lnTo>
                      <a:pt x="222" y="124"/>
                    </a:lnTo>
                    <a:lnTo>
                      <a:pt x="221" y="125"/>
                    </a:lnTo>
                    <a:lnTo>
                      <a:pt x="218" y="126"/>
                    </a:lnTo>
                    <a:lnTo>
                      <a:pt x="217" y="129"/>
                    </a:lnTo>
                    <a:lnTo>
                      <a:pt x="216" y="131"/>
                    </a:lnTo>
                    <a:lnTo>
                      <a:pt x="218" y="130"/>
                    </a:lnTo>
                    <a:lnTo>
                      <a:pt x="221" y="128"/>
                    </a:lnTo>
                    <a:lnTo>
                      <a:pt x="222" y="127"/>
                    </a:lnTo>
                    <a:lnTo>
                      <a:pt x="224" y="126"/>
                    </a:lnTo>
                    <a:lnTo>
                      <a:pt x="225" y="124"/>
                    </a:lnTo>
                    <a:lnTo>
                      <a:pt x="226" y="122"/>
                    </a:lnTo>
                    <a:lnTo>
                      <a:pt x="227" y="119"/>
                    </a:lnTo>
                    <a:lnTo>
                      <a:pt x="229" y="118"/>
                    </a:lnTo>
                    <a:lnTo>
                      <a:pt x="228" y="120"/>
                    </a:lnTo>
                    <a:lnTo>
                      <a:pt x="227" y="123"/>
                    </a:lnTo>
                    <a:lnTo>
                      <a:pt x="227" y="125"/>
                    </a:lnTo>
                    <a:lnTo>
                      <a:pt x="226" y="128"/>
                    </a:lnTo>
                    <a:lnTo>
                      <a:pt x="224" y="129"/>
                    </a:lnTo>
                    <a:lnTo>
                      <a:pt x="223" y="130"/>
                    </a:lnTo>
                    <a:lnTo>
                      <a:pt x="222" y="132"/>
                    </a:lnTo>
                    <a:lnTo>
                      <a:pt x="221" y="134"/>
                    </a:lnTo>
                    <a:lnTo>
                      <a:pt x="223" y="133"/>
                    </a:lnTo>
                    <a:lnTo>
                      <a:pt x="224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4" y="135"/>
                    </a:lnTo>
                    <a:lnTo>
                      <a:pt x="226" y="133"/>
                    </a:lnTo>
                    <a:lnTo>
                      <a:pt x="229" y="131"/>
                    </a:lnTo>
                    <a:lnTo>
                      <a:pt x="233" y="129"/>
                    </a:lnTo>
                    <a:lnTo>
                      <a:pt x="235" y="127"/>
                    </a:lnTo>
                    <a:lnTo>
                      <a:pt x="237" y="126"/>
                    </a:lnTo>
                    <a:lnTo>
                      <a:pt x="237" y="128"/>
                    </a:lnTo>
                    <a:lnTo>
                      <a:pt x="235" y="130"/>
                    </a:lnTo>
                    <a:lnTo>
                      <a:pt x="234" y="133"/>
                    </a:lnTo>
                    <a:lnTo>
                      <a:pt x="233" y="135"/>
                    </a:lnTo>
                    <a:lnTo>
                      <a:pt x="235" y="133"/>
                    </a:lnTo>
                    <a:lnTo>
                      <a:pt x="237" y="132"/>
                    </a:lnTo>
                    <a:lnTo>
                      <a:pt x="237" y="134"/>
                    </a:lnTo>
                    <a:lnTo>
                      <a:pt x="235" y="136"/>
                    </a:lnTo>
                    <a:lnTo>
                      <a:pt x="234" y="139"/>
                    </a:lnTo>
                    <a:lnTo>
                      <a:pt x="233" y="142"/>
                    </a:lnTo>
                    <a:lnTo>
                      <a:pt x="235" y="140"/>
                    </a:lnTo>
                    <a:lnTo>
                      <a:pt x="238" y="139"/>
                    </a:lnTo>
                    <a:lnTo>
                      <a:pt x="239" y="137"/>
                    </a:lnTo>
                    <a:lnTo>
                      <a:pt x="241" y="136"/>
                    </a:lnTo>
                    <a:lnTo>
                      <a:pt x="240" y="139"/>
                    </a:lnTo>
                    <a:lnTo>
                      <a:pt x="239" y="141"/>
                    </a:lnTo>
                    <a:lnTo>
                      <a:pt x="241" y="140"/>
                    </a:lnTo>
                    <a:lnTo>
                      <a:pt x="243" y="137"/>
                    </a:lnTo>
                    <a:lnTo>
                      <a:pt x="242" y="141"/>
                    </a:lnTo>
                    <a:lnTo>
                      <a:pt x="241" y="143"/>
                    </a:lnTo>
                    <a:lnTo>
                      <a:pt x="243" y="141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3" y="144"/>
                    </a:lnTo>
                    <a:lnTo>
                      <a:pt x="245" y="143"/>
                    </a:lnTo>
                    <a:lnTo>
                      <a:pt x="246" y="142"/>
                    </a:lnTo>
                    <a:lnTo>
                      <a:pt x="246" y="144"/>
                    </a:lnTo>
                    <a:lnTo>
                      <a:pt x="245" y="146"/>
                    </a:lnTo>
                    <a:lnTo>
                      <a:pt x="246" y="145"/>
                    </a:lnTo>
                    <a:lnTo>
                      <a:pt x="248" y="144"/>
                    </a:lnTo>
                    <a:lnTo>
                      <a:pt x="247" y="146"/>
                    </a:lnTo>
                    <a:lnTo>
                      <a:pt x="246" y="148"/>
                    </a:lnTo>
                    <a:lnTo>
                      <a:pt x="245" y="149"/>
                    </a:lnTo>
                    <a:lnTo>
                      <a:pt x="243" y="150"/>
                    </a:lnTo>
                    <a:lnTo>
                      <a:pt x="242" y="152"/>
                    </a:lnTo>
                    <a:lnTo>
                      <a:pt x="242" y="156"/>
                    </a:lnTo>
                    <a:lnTo>
                      <a:pt x="240" y="157"/>
                    </a:lnTo>
                    <a:lnTo>
                      <a:pt x="238" y="158"/>
                    </a:lnTo>
                    <a:lnTo>
                      <a:pt x="238" y="159"/>
                    </a:lnTo>
                    <a:lnTo>
                      <a:pt x="237" y="160"/>
                    </a:lnTo>
                    <a:lnTo>
                      <a:pt x="237" y="162"/>
                    </a:lnTo>
                    <a:lnTo>
                      <a:pt x="237" y="162"/>
                    </a:lnTo>
                    <a:lnTo>
                      <a:pt x="238" y="161"/>
                    </a:lnTo>
                    <a:lnTo>
                      <a:pt x="240" y="160"/>
                    </a:lnTo>
                    <a:lnTo>
                      <a:pt x="241" y="158"/>
                    </a:lnTo>
                    <a:lnTo>
                      <a:pt x="242" y="156"/>
                    </a:lnTo>
                    <a:lnTo>
                      <a:pt x="243" y="153"/>
                    </a:lnTo>
                    <a:lnTo>
                      <a:pt x="245" y="152"/>
                    </a:lnTo>
                    <a:lnTo>
                      <a:pt x="247" y="151"/>
                    </a:lnTo>
                    <a:lnTo>
                      <a:pt x="248" y="150"/>
                    </a:lnTo>
                    <a:lnTo>
                      <a:pt x="249" y="148"/>
                    </a:lnTo>
                    <a:lnTo>
                      <a:pt x="250" y="145"/>
                    </a:lnTo>
                    <a:lnTo>
                      <a:pt x="251" y="144"/>
                    </a:lnTo>
                    <a:lnTo>
                      <a:pt x="254" y="143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4" y="146"/>
                    </a:lnTo>
                    <a:lnTo>
                      <a:pt x="256" y="145"/>
                    </a:lnTo>
                    <a:lnTo>
                      <a:pt x="255" y="147"/>
                    </a:lnTo>
                    <a:lnTo>
                      <a:pt x="254" y="149"/>
                    </a:lnTo>
                    <a:lnTo>
                      <a:pt x="252" y="150"/>
                    </a:lnTo>
                    <a:lnTo>
                      <a:pt x="250" y="151"/>
                    </a:lnTo>
                    <a:lnTo>
                      <a:pt x="249" y="155"/>
                    </a:lnTo>
                    <a:lnTo>
                      <a:pt x="249" y="157"/>
                    </a:lnTo>
                    <a:lnTo>
                      <a:pt x="250" y="155"/>
                    </a:lnTo>
                    <a:lnTo>
                      <a:pt x="252" y="153"/>
                    </a:lnTo>
                    <a:lnTo>
                      <a:pt x="251" y="156"/>
                    </a:lnTo>
                    <a:lnTo>
                      <a:pt x="250" y="158"/>
                    </a:lnTo>
                    <a:lnTo>
                      <a:pt x="252" y="157"/>
                    </a:lnTo>
                    <a:lnTo>
                      <a:pt x="255" y="156"/>
                    </a:lnTo>
                    <a:lnTo>
                      <a:pt x="258" y="153"/>
                    </a:lnTo>
                    <a:lnTo>
                      <a:pt x="260" y="151"/>
                    </a:lnTo>
                    <a:lnTo>
                      <a:pt x="261" y="150"/>
                    </a:lnTo>
                    <a:lnTo>
                      <a:pt x="261" y="152"/>
                    </a:lnTo>
                    <a:lnTo>
                      <a:pt x="260" y="155"/>
                    </a:lnTo>
                    <a:lnTo>
                      <a:pt x="261" y="153"/>
                    </a:lnTo>
                    <a:lnTo>
                      <a:pt x="263" y="152"/>
                    </a:lnTo>
                    <a:lnTo>
                      <a:pt x="262" y="155"/>
                    </a:lnTo>
                    <a:lnTo>
                      <a:pt x="262" y="157"/>
                    </a:lnTo>
                    <a:lnTo>
                      <a:pt x="263" y="156"/>
                    </a:lnTo>
                    <a:lnTo>
                      <a:pt x="265" y="155"/>
                    </a:lnTo>
                    <a:lnTo>
                      <a:pt x="264" y="157"/>
                    </a:lnTo>
                    <a:lnTo>
                      <a:pt x="263" y="159"/>
                    </a:lnTo>
                    <a:lnTo>
                      <a:pt x="262" y="161"/>
                    </a:lnTo>
                    <a:lnTo>
                      <a:pt x="262" y="163"/>
                    </a:lnTo>
                    <a:lnTo>
                      <a:pt x="263" y="162"/>
                    </a:lnTo>
                    <a:lnTo>
                      <a:pt x="265" y="161"/>
                    </a:lnTo>
                    <a:lnTo>
                      <a:pt x="267" y="159"/>
                    </a:lnTo>
                    <a:lnTo>
                      <a:pt x="268" y="158"/>
                    </a:lnTo>
                    <a:lnTo>
                      <a:pt x="268" y="160"/>
                    </a:lnTo>
                    <a:lnTo>
                      <a:pt x="267" y="162"/>
                    </a:lnTo>
                    <a:lnTo>
                      <a:pt x="269" y="161"/>
                    </a:lnTo>
                    <a:lnTo>
                      <a:pt x="271" y="160"/>
                    </a:lnTo>
                    <a:lnTo>
                      <a:pt x="271" y="162"/>
                    </a:lnTo>
                    <a:lnTo>
                      <a:pt x="269" y="164"/>
                    </a:lnTo>
                    <a:lnTo>
                      <a:pt x="268" y="166"/>
                    </a:lnTo>
                    <a:lnTo>
                      <a:pt x="267" y="168"/>
                    </a:lnTo>
                    <a:lnTo>
                      <a:pt x="268" y="168"/>
                    </a:lnTo>
                    <a:lnTo>
                      <a:pt x="269" y="167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2" y="165"/>
                    </a:lnTo>
                    <a:lnTo>
                      <a:pt x="272" y="164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5" y="160"/>
                    </a:lnTo>
                    <a:lnTo>
                      <a:pt x="276" y="159"/>
                    </a:lnTo>
                    <a:lnTo>
                      <a:pt x="276" y="161"/>
                    </a:lnTo>
                    <a:lnTo>
                      <a:pt x="275" y="163"/>
                    </a:lnTo>
                    <a:lnTo>
                      <a:pt x="274" y="165"/>
                    </a:lnTo>
                    <a:lnTo>
                      <a:pt x="273" y="168"/>
                    </a:lnTo>
                    <a:lnTo>
                      <a:pt x="272" y="170"/>
                    </a:lnTo>
                    <a:lnTo>
                      <a:pt x="272" y="173"/>
                    </a:lnTo>
                    <a:lnTo>
                      <a:pt x="271" y="175"/>
                    </a:lnTo>
                    <a:lnTo>
                      <a:pt x="269" y="177"/>
                    </a:lnTo>
                    <a:lnTo>
                      <a:pt x="272" y="176"/>
                    </a:lnTo>
                    <a:lnTo>
                      <a:pt x="274" y="175"/>
                    </a:lnTo>
                    <a:lnTo>
                      <a:pt x="275" y="174"/>
                    </a:lnTo>
                    <a:lnTo>
                      <a:pt x="277" y="172"/>
                    </a:lnTo>
                    <a:lnTo>
                      <a:pt x="279" y="170"/>
                    </a:lnTo>
                    <a:lnTo>
                      <a:pt x="280" y="169"/>
                    </a:lnTo>
                    <a:lnTo>
                      <a:pt x="279" y="172"/>
                    </a:lnTo>
                    <a:lnTo>
                      <a:pt x="279" y="174"/>
                    </a:lnTo>
                    <a:lnTo>
                      <a:pt x="280" y="173"/>
                    </a:lnTo>
                    <a:lnTo>
                      <a:pt x="282" y="170"/>
                    </a:lnTo>
                    <a:lnTo>
                      <a:pt x="281" y="174"/>
                    </a:lnTo>
                    <a:lnTo>
                      <a:pt x="280" y="176"/>
                    </a:lnTo>
                    <a:lnTo>
                      <a:pt x="282" y="175"/>
                    </a:lnTo>
                    <a:lnTo>
                      <a:pt x="284" y="173"/>
                    </a:lnTo>
                    <a:lnTo>
                      <a:pt x="283" y="175"/>
                    </a:lnTo>
                    <a:lnTo>
                      <a:pt x="282" y="177"/>
                    </a:lnTo>
                    <a:lnTo>
                      <a:pt x="284" y="176"/>
                    </a:lnTo>
                    <a:lnTo>
                      <a:pt x="287" y="175"/>
                    </a:lnTo>
                    <a:lnTo>
                      <a:pt x="288" y="173"/>
                    </a:lnTo>
                    <a:lnTo>
                      <a:pt x="290" y="172"/>
                    </a:lnTo>
                    <a:lnTo>
                      <a:pt x="289" y="174"/>
                    </a:lnTo>
                    <a:lnTo>
                      <a:pt x="288" y="177"/>
                    </a:lnTo>
                    <a:lnTo>
                      <a:pt x="287" y="178"/>
                    </a:lnTo>
                    <a:lnTo>
                      <a:pt x="284" y="179"/>
                    </a:lnTo>
                    <a:lnTo>
                      <a:pt x="283" y="181"/>
                    </a:lnTo>
                    <a:lnTo>
                      <a:pt x="283" y="183"/>
                    </a:lnTo>
                    <a:lnTo>
                      <a:pt x="284" y="182"/>
                    </a:lnTo>
                    <a:lnTo>
                      <a:pt x="287" y="181"/>
                    </a:lnTo>
                    <a:lnTo>
                      <a:pt x="288" y="180"/>
                    </a:lnTo>
                    <a:lnTo>
                      <a:pt x="290" y="178"/>
                    </a:lnTo>
                    <a:lnTo>
                      <a:pt x="292" y="177"/>
                    </a:lnTo>
                    <a:lnTo>
                      <a:pt x="293" y="176"/>
                    </a:lnTo>
                    <a:lnTo>
                      <a:pt x="293" y="178"/>
                    </a:lnTo>
                    <a:lnTo>
                      <a:pt x="292" y="180"/>
                    </a:lnTo>
                    <a:lnTo>
                      <a:pt x="294" y="179"/>
                    </a:lnTo>
                    <a:lnTo>
                      <a:pt x="295" y="178"/>
                    </a:lnTo>
                    <a:lnTo>
                      <a:pt x="297" y="176"/>
                    </a:lnTo>
                    <a:lnTo>
                      <a:pt x="299" y="175"/>
                    </a:lnTo>
                    <a:lnTo>
                      <a:pt x="298" y="177"/>
                    </a:lnTo>
                    <a:lnTo>
                      <a:pt x="297" y="179"/>
                    </a:lnTo>
                    <a:lnTo>
                      <a:pt x="296" y="181"/>
                    </a:lnTo>
                    <a:lnTo>
                      <a:pt x="296" y="183"/>
                    </a:lnTo>
                    <a:lnTo>
                      <a:pt x="297" y="182"/>
                    </a:lnTo>
                    <a:lnTo>
                      <a:pt x="299" y="181"/>
                    </a:lnTo>
                    <a:lnTo>
                      <a:pt x="298" y="183"/>
                    </a:lnTo>
                    <a:lnTo>
                      <a:pt x="298" y="185"/>
                    </a:lnTo>
                    <a:lnTo>
                      <a:pt x="297" y="187"/>
                    </a:lnTo>
                    <a:lnTo>
                      <a:pt x="296" y="190"/>
                    </a:lnTo>
                    <a:lnTo>
                      <a:pt x="298" y="189"/>
                    </a:lnTo>
                    <a:lnTo>
                      <a:pt x="299" y="187"/>
                    </a:lnTo>
                    <a:lnTo>
                      <a:pt x="301" y="185"/>
                    </a:lnTo>
                    <a:lnTo>
                      <a:pt x="304" y="184"/>
                    </a:lnTo>
                    <a:lnTo>
                      <a:pt x="302" y="186"/>
                    </a:lnTo>
                    <a:lnTo>
                      <a:pt x="301" y="190"/>
                    </a:lnTo>
                    <a:lnTo>
                      <a:pt x="304" y="187"/>
                    </a:lnTo>
                    <a:lnTo>
                      <a:pt x="306" y="186"/>
                    </a:lnTo>
                    <a:lnTo>
                      <a:pt x="305" y="189"/>
                    </a:lnTo>
                    <a:lnTo>
                      <a:pt x="304" y="191"/>
                    </a:lnTo>
                    <a:lnTo>
                      <a:pt x="302" y="192"/>
                    </a:lnTo>
                    <a:lnTo>
                      <a:pt x="301" y="193"/>
                    </a:lnTo>
                    <a:lnTo>
                      <a:pt x="300" y="193"/>
                    </a:lnTo>
                    <a:lnTo>
                      <a:pt x="300" y="194"/>
                    </a:lnTo>
                    <a:lnTo>
                      <a:pt x="299" y="196"/>
                    </a:lnTo>
                    <a:lnTo>
                      <a:pt x="298" y="198"/>
                    </a:lnTo>
                    <a:lnTo>
                      <a:pt x="300" y="197"/>
                    </a:lnTo>
                    <a:lnTo>
                      <a:pt x="302" y="196"/>
                    </a:lnTo>
                    <a:lnTo>
                      <a:pt x="304" y="194"/>
                    </a:lnTo>
                    <a:lnTo>
                      <a:pt x="306" y="193"/>
                    </a:lnTo>
                    <a:lnTo>
                      <a:pt x="308" y="192"/>
                    </a:lnTo>
                    <a:lnTo>
                      <a:pt x="309" y="190"/>
                    </a:lnTo>
                    <a:lnTo>
                      <a:pt x="309" y="193"/>
                    </a:lnTo>
                    <a:lnTo>
                      <a:pt x="308" y="195"/>
                    </a:lnTo>
                    <a:lnTo>
                      <a:pt x="309" y="193"/>
                    </a:lnTo>
                    <a:lnTo>
                      <a:pt x="311" y="192"/>
                    </a:lnTo>
                    <a:lnTo>
                      <a:pt x="310" y="194"/>
                    </a:lnTo>
                    <a:lnTo>
                      <a:pt x="310" y="196"/>
                    </a:lnTo>
                    <a:lnTo>
                      <a:pt x="309" y="199"/>
                    </a:lnTo>
                    <a:lnTo>
                      <a:pt x="308" y="201"/>
                    </a:lnTo>
                    <a:lnTo>
                      <a:pt x="309" y="200"/>
                    </a:lnTo>
                    <a:lnTo>
                      <a:pt x="310" y="199"/>
                    </a:lnTo>
                    <a:lnTo>
                      <a:pt x="311" y="199"/>
                    </a:lnTo>
                    <a:lnTo>
                      <a:pt x="311" y="198"/>
                    </a:lnTo>
                    <a:lnTo>
                      <a:pt x="312" y="197"/>
                    </a:lnTo>
                    <a:lnTo>
                      <a:pt x="312" y="196"/>
                    </a:lnTo>
                    <a:lnTo>
                      <a:pt x="313" y="195"/>
                    </a:lnTo>
                    <a:lnTo>
                      <a:pt x="313" y="194"/>
                    </a:lnTo>
                    <a:lnTo>
                      <a:pt x="315" y="193"/>
                    </a:lnTo>
                    <a:lnTo>
                      <a:pt x="316" y="191"/>
                    </a:lnTo>
                    <a:lnTo>
                      <a:pt x="315" y="194"/>
                    </a:lnTo>
                    <a:lnTo>
                      <a:pt x="315" y="196"/>
                    </a:lnTo>
                    <a:lnTo>
                      <a:pt x="316" y="194"/>
                    </a:lnTo>
                    <a:lnTo>
                      <a:pt x="318" y="193"/>
                    </a:lnTo>
                    <a:lnTo>
                      <a:pt x="317" y="195"/>
                    </a:lnTo>
                    <a:lnTo>
                      <a:pt x="317" y="197"/>
                    </a:lnTo>
                    <a:lnTo>
                      <a:pt x="315" y="199"/>
                    </a:lnTo>
                    <a:lnTo>
                      <a:pt x="313" y="200"/>
                    </a:lnTo>
                    <a:lnTo>
                      <a:pt x="313" y="202"/>
                    </a:lnTo>
                    <a:lnTo>
                      <a:pt x="312" y="204"/>
                    </a:lnTo>
                    <a:lnTo>
                      <a:pt x="313" y="203"/>
                    </a:lnTo>
                    <a:lnTo>
                      <a:pt x="315" y="202"/>
                    </a:lnTo>
                    <a:lnTo>
                      <a:pt x="317" y="200"/>
                    </a:lnTo>
                    <a:lnTo>
                      <a:pt x="318" y="199"/>
                    </a:lnTo>
                    <a:lnTo>
                      <a:pt x="321" y="198"/>
                    </a:lnTo>
                    <a:lnTo>
                      <a:pt x="323" y="196"/>
                    </a:lnTo>
                    <a:lnTo>
                      <a:pt x="322" y="199"/>
                    </a:lnTo>
                    <a:lnTo>
                      <a:pt x="321" y="201"/>
                    </a:lnTo>
                    <a:lnTo>
                      <a:pt x="323" y="199"/>
                    </a:lnTo>
                    <a:lnTo>
                      <a:pt x="325" y="198"/>
                    </a:lnTo>
                    <a:lnTo>
                      <a:pt x="324" y="200"/>
                    </a:lnTo>
                    <a:lnTo>
                      <a:pt x="323" y="202"/>
                    </a:lnTo>
                    <a:lnTo>
                      <a:pt x="325" y="201"/>
                    </a:lnTo>
                    <a:lnTo>
                      <a:pt x="326" y="200"/>
                    </a:lnTo>
                    <a:lnTo>
                      <a:pt x="326" y="202"/>
                    </a:lnTo>
                    <a:lnTo>
                      <a:pt x="325" y="204"/>
                    </a:lnTo>
                    <a:lnTo>
                      <a:pt x="327" y="203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27" y="207"/>
                    </a:lnTo>
                    <a:lnTo>
                      <a:pt x="326" y="209"/>
                    </a:lnTo>
                    <a:lnTo>
                      <a:pt x="325" y="211"/>
                    </a:lnTo>
                    <a:lnTo>
                      <a:pt x="324" y="215"/>
                    </a:lnTo>
                    <a:lnTo>
                      <a:pt x="326" y="214"/>
                    </a:lnTo>
                    <a:lnTo>
                      <a:pt x="327" y="213"/>
                    </a:lnTo>
                    <a:lnTo>
                      <a:pt x="326" y="215"/>
                    </a:lnTo>
                    <a:lnTo>
                      <a:pt x="326" y="217"/>
                    </a:lnTo>
                    <a:lnTo>
                      <a:pt x="327" y="216"/>
                    </a:lnTo>
                    <a:lnTo>
                      <a:pt x="329" y="215"/>
                    </a:lnTo>
                    <a:lnTo>
                      <a:pt x="329" y="214"/>
                    </a:lnTo>
                    <a:lnTo>
                      <a:pt x="330" y="212"/>
                    </a:lnTo>
                    <a:lnTo>
                      <a:pt x="330" y="211"/>
                    </a:lnTo>
                    <a:lnTo>
                      <a:pt x="330" y="210"/>
                    </a:lnTo>
                    <a:lnTo>
                      <a:pt x="329" y="211"/>
                    </a:lnTo>
                    <a:lnTo>
                      <a:pt x="327" y="213"/>
                    </a:lnTo>
                    <a:lnTo>
                      <a:pt x="328" y="211"/>
                    </a:lnTo>
                    <a:lnTo>
                      <a:pt x="329" y="209"/>
                    </a:lnTo>
                    <a:lnTo>
                      <a:pt x="329" y="208"/>
                    </a:lnTo>
                    <a:lnTo>
                      <a:pt x="330" y="207"/>
                    </a:lnTo>
                    <a:lnTo>
                      <a:pt x="331" y="206"/>
                    </a:lnTo>
                    <a:lnTo>
                      <a:pt x="332" y="206"/>
                    </a:lnTo>
                    <a:lnTo>
                      <a:pt x="331" y="208"/>
                    </a:lnTo>
                    <a:lnTo>
                      <a:pt x="330" y="210"/>
                    </a:lnTo>
                    <a:lnTo>
                      <a:pt x="332" y="209"/>
                    </a:lnTo>
                    <a:lnTo>
                      <a:pt x="334" y="208"/>
                    </a:lnTo>
                    <a:lnTo>
                      <a:pt x="333" y="210"/>
                    </a:lnTo>
                    <a:lnTo>
                      <a:pt x="332" y="212"/>
                    </a:lnTo>
                    <a:lnTo>
                      <a:pt x="332" y="214"/>
                    </a:lnTo>
                    <a:lnTo>
                      <a:pt x="331" y="216"/>
                    </a:lnTo>
                    <a:lnTo>
                      <a:pt x="332" y="215"/>
                    </a:lnTo>
                    <a:lnTo>
                      <a:pt x="334" y="214"/>
                    </a:lnTo>
                    <a:lnTo>
                      <a:pt x="337" y="212"/>
                    </a:lnTo>
                    <a:lnTo>
                      <a:pt x="338" y="211"/>
                    </a:lnTo>
                    <a:lnTo>
                      <a:pt x="338" y="213"/>
                    </a:lnTo>
                    <a:lnTo>
                      <a:pt x="337" y="215"/>
                    </a:lnTo>
                    <a:lnTo>
                      <a:pt x="339" y="214"/>
                    </a:lnTo>
                    <a:lnTo>
                      <a:pt x="340" y="213"/>
                    </a:lnTo>
                    <a:lnTo>
                      <a:pt x="339" y="215"/>
                    </a:lnTo>
                    <a:lnTo>
                      <a:pt x="339" y="217"/>
                    </a:lnTo>
                    <a:lnTo>
                      <a:pt x="338" y="219"/>
                    </a:lnTo>
                    <a:lnTo>
                      <a:pt x="337" y="222"/>
                    </a:lnTo>
                    <a:lnTo>
                      <a:pt x="339" y="220"/>
                    </a:lnTo>
                    <a:lnTo>
                      <a:pt x="341" y="219"/>
                    </a:lnTo>
                    <a:lnTo>
                      <a:pt x="342" y="217"/>
                    </a:lnTo>
                    <a:lnTo>
                      <a:pt x="344" y="216"/>
                    </a:lnTo>
                    <a:lnTo>
                      <a:pt x="343" y="218"/>
                    </a:lnTo>
                    <a:lnTo>
                      <a:pt x="342" y="222"/>
                    </a:lnTo>
                    <a:lnTo>
                      <a:pt x="344" y="219"/>
                    </a:lnTo>
                    <a:lnTo>
                      <a:pt x="346" y="218"/>
                    </a:lnTo>
                    <a:lnTo>
                      <a:pt x="345" y="220"/>
                    </a:lnTo>
                    <a:lnTo>
                      <a:pt x="344" y="223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47" y="223"/>
                    </a:lnTo>
                    <a:lnTo>
                      <a:pt x="346" y="225"/>
                    </a:lnTo>
                    <a:lnTo>
                      <a:pt x="346" y="227"/>
                    </a:lnTo>
                    <a:lnTo>
                      <a:pt x="345" y="229"/>
                    </a:lnTo>
                    <a:lnTo>
                      <a:pt x="343" y="231"/>
                    </a:lnTo>
                    <a:lnTo>
                      <a:pt x="342" y="232"/>
                    </a:lnTo>
                    <a:lnTo>
                      <a:pt x="341" y="234"/>
                    </a:lnTo>
                    <a:lnTo>
                      <a:pt x="340" y="236"/>
                    </a:lnTo>
                    <a:lnTo>
                      <a:pt x="339" y="239"/>
                    </a:lnTo>
                    <a:lnTo>
                      <a:pt x="339" y="241"/>
                    </a:lnTo>
                    <a:lnTo>
                      <a:pt x="340" y="240"/>
                    </a:lnTo>
                    <a:lnTo>
                      <a:pt x="342" y="239"/>
                    </a:lnTo>
                    <a:lnTo>
                      <a:pt x="341" y="241"/>
                    </a:lnTo>
                    <a:lnTo>
                      <a:pt x="341" y="243"/>
                    </a:lnTo>
                    <a:lnTo>
                      <a:pt x="342" y="242"/>
                    </a:lnTo>
                    <a:lnTo>
                      <a:pt x="344" y="241"/>
                    </a:lnTo>
                    <a:lnTo>
                      <a:pt x="345" y="237"/>
                    </a:lnTo>
                    <a:lnTo>
                      <a:pt x="345" y="235"/>
                    </a:lnTo>
                    <a:lnTo>
                      <a:pt x="344" y="236"/>
                    </a:lnTo>
                    <a:lnTo>
                      <a:pt x="342" y="239"/>
                    </a:lnTo>
                    <a:lnTo>
                      <a:pt x="343" y="236"/>
                    </a:lnTo>
                    <a:lnTo>
                      <a:pt x="343" y="234"/>
                    </a:lnTo>
                    <a:lnTo>
                      <a:pt x="344" y="231"/>
                    </a:lnTo>
                    <a:lnTo>
                      <a:pt x="345" y="229"/>
                    </a:lnTo>
                    <a:lnTo>
                      <a:pt x="346" y="228"/>
                    </a:lnTo>
                    <a:lnTo>
                      <a:pt x="348" y="227"/>
                    </a:lnTo>
                    <a:lnTo>
                      <a:pt x="349" y="225"/>
                    </a:lnTo>
                    <a:lnTo>
                      <a:pt x="349" y="222"/>
                    </a:lnTo>
                    <a:lnTo>
                      <a:pt x="351" y="220"/>
                    </a:lnTo>
                    <a:lnTo>
                      <a:pt x="354" y="219"/>
                    </a:lnTo>
                    <a:lnTo>
                      <a:pt x="351" y="224"/>
                    </a:lnTo>
                    <a:lnTo>
                      <a:pt x="350" y="226"/>
                    </a:lnTo>
                    <a:lnTo>
                      <a:pt x="350" y="228"/>
                    </a:lnTo>
                    <a:lnTo>
                      <a:pt x="351" y="227"/>
                    </a:lnTo>
                    <a:lnTo>
                      <a:pt x="354" y="226"/>
                    </a:lnTo>
                    <a:lnTo>
                      <a:pt x="356" y="224"/>
                    </a:lnTo>
                    <a:lnTo>
                      <a:pt x="357" y="223"/>
                    </a:lnTo>
                    <a:lnTo>
                      <a:pt x="357" y="225"/>
                    </a:lnTo>
                    <a:lnTo>
                      <a:pt x="356" y="228"/>
                    </a:lnTo>
                    <a:lnTo>
                      <a:pt x="355" y="230"/>
                    </a:lnTo>
                    <a:lnTo>
                      <a:pt x="355" y="232"/>
                    </a:lnTo>
                    <a:lnTo>
                      <a:pt x="356" y="231"/>
                    </a:lnTo>
                    <a:lnTo>
                      <a:pt x="358" y="229"/>
                    </a:lnTo>
                    <a:lnTo>
                      <a:pt x="360" y="228"/>
                    </a:lnTo>
                    <a:lnTo>
                      <a:pt x="361" y="227"/>
                    </a:lnTo>
                    <a:lnTo>
                      <a:pt x="360" y="229"/>
                    </a:lnTo>
                    <a:lnTo>
                      <a:pt x="360" y="231"/>
                    </a:lnTo>
                    <a:lnTo>
                      <a:pt x="361" y="230"/>
                    </a:lnTo>
                    <a:lnTo>
                      <a:pt x="363" y="228"/>
                    </a:lnTo>
                    <a:lnTo>
                      <a:pt x="362" y="230"/>
                    </a:lnTo>
                    <a:lnTo>
                      <a:pt x="362" y="233"/>
                    </a:lnTo>
                    <a:lnTo>
                      <a:pt x="361" y="235"/>
                    </a:lnTo>
                    <a:lnTo>
                      <a:pt x="360" y="237"/>
                    </a:lnTo>
                    <a:lnTo>
                      <a:pt x="362" y="236"/>
                    </a:lnTo>
                    <a:lnTo>
                      <a:pt x="363" y="234"/>
                    </a:lnTo>
                    <a:lnTo>
                      <a:pt x="365" y="233"/>
                    </a:lnTo>
                    <a:lnTo>
                      <a:pt x="367" y="232"/>
                    </a:lnTo>
                    <a:lnTo>
                      <a:pt x="366" y="234"/>
                    </a:lnTo>
                    <a:lnTo>
                      <a:pt x="365" y="236"/>
                    </a:lnTo>
                    <a:lnTo>
                      <a:pt x="364" y="239"/>
                    </a:lnTo>
                    <a:lnTo>
                      <a:pt x="362" y="240"/>
                    </a:lnTo>
                    <a:lnTo>
                      <a:pt x="361" y="242"/>
                    </a:lnTo>
                    <a:lnTo>
                      <a:pt x="361" y="244"/>
                    </a:lnTo>
                    <a:lnTo>
                      <a:pt x="361" y="244"/>
                    </a:lnTo>
                    <a:lnTo>
                      <a:pt x="362" y="243"/>
                    </a:lnTo>
                    <a:lnTo>
                      <a:pt x="363" y="242"/>
                    </a:lnTo>
                    <a:lnTo>
                      <a:pt x="364" y="241"/>
                    </a:lnTo>
                    <a:lnTo>
                      <a:pt x="364" y="241"/>
                    </a:lnTo>
                    <a:lnTo>
                      <a:pt x="365" y="239"/>
                    </a:lnTo>
                    <a:lnTo>
                      <a:pt x="365" y="237"/>
                    </a:lnTo>
                    <a:lnTo>
                      <a:pt x="365" y="236"/>
                    </a:lnTo>
                    <a:lnTo>
                      <a:pt x="367" y="235"/>
                    </a:lnTo>
                    <a:lnTo>
                      <a:pt x="368" y="234"/>
                    </a:lnTo>
                    <a:lnTo>
                      <a:pt x="368" y="236"/>
                    </a:lnTo>
                    <a:lnTo>
                      <a:pt x="367" y="239"/>
                    </a:lnTo>
                    <a:lnTo>
                      <a:pt x="370" y="237"/>
                    </a:lnTo>
                    <a:lnTo>
                      <a:pt x="371" y="235"/>
                    </a:lnTo>
                    <a:lnTo>
                      <a:pt x="373" y="234"/>
                    </a:lnTo>
                    <a:lnTo>
                      <a:pt x="375" y="233"/>
                    </a:lnTo>
                    <a:lnTo>
                      <a:pt x="374" y="235"/>
                    </a:lnTo>
                    <a:lnTo>
                      <a:pt x="373" y="237"/>
                    </a:lnTo>
                    <a:lnTo>
                      <a:pt x="372" y="242"/>
                    </a:lnTo>
                    <a:lnTo>
                      <a:pt x="370" y="246"/>
                    </a:lnTo>
                    <a:lnTo>
                      <a:pt x="370" y="249"/>
                    </a:lnTo>
                    <a:lnTo>
                      <a:pt x="368" y="251"/>
                    </a:lnTo>
                    <a:lnTo>
                      <a:pt x="371" y="250"/>
                    </a:lnTo>
                    <a:lnTo>
                      <a:pt x="372" y="248"/>
                    </a:lnTo>
                    <a:lnTo>
                      <a:pt x="376" y="245"/>
                    </a:lnTo>
                    <a:lnTo>
                      <a:pt x="379" y="243"/>
                    </a:lnTo>
                    <a:lnTo>
                      <a:pt x="381" y="241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1" y="245"/>
                    </a:lnTo>
                    <a:lnTo>
                      <a:pt x="380" y="247"/>
                    </a:lnTo>
                    <a:lnTo>
                      <a:pt x="379" y="249"/>
                    </a:lnTo>
                    <a:lnTo>
                      <a:pt x="381" y="248"/>
                    </a:lnTo>
                    <a:lnTo>
                      <a:pt x="383" y="246"/>
                    </a:lnTo>
                    <a:lnTo>
                      <a:pt x="384" y="245"/>
                    </a:lnTo>
                    <a:lnTo>
                      <a:pt x="387" y="244"/>
                    </a:lnTo>
                    <a:lnTo>
                      <a:pt x="385" y="246"/>
                    </a:lnTo>
                    <a:lnTo>
                      <a:pt x="385" y="248"/>
                    </a:lnTo>
                    <a:lnTo>
                      <a:pt x="384" y="250"/>
                    </a:lnTo>
                    <a:lnTo>
                      <a:pt x="383" y="252"/>
                    </a:lnTo>
                    <a:lnTo>
                      <a:pt x="382" y="254"/>
                    </a:lnTo>
                    <a:lnTo>
                      <a:pt x="382" y="257"/>
                    </a:lnTo>
                    <a:lnTo>
                      <a:pt x="384" y="256"/>
                    </a:lnTo>
                    <a:lnTo>
                      <a:pt x="385" y="254"/>
                    </a:lnTo>
                    <a:lnTo>
                      <a:pt x="385" y="257"/>
                    </a:lnTo>
                    <a:lnTo>
                      <a:pt x="384" y="259"/>
                    </a:lnTo>
                    <a:lnTo>
                      <a:pt x="383" y="261"/>
                    </a:lnTo>
                    <a:lnTo>
                      <a:pt x="382" y="263"/>
                    </a:lnTo>
                    <a:lnTo>
                      <a:pt x="384" y="262"/>
                    </a:lnTo>
                    <a:lnTo>
                      <a:pt x="387" y="261"/>
                    </a:lnTo>
                    <a:lnTo>
                      <a:pt x="387" y="260"/>
                    </a:lnTo>
                    <a:lnTo>
                      <a:pt x="387" y="258"/>
                    </a:lnTo>
                    <a:lnTo>
                      <a:pt x="388" y="257"/>
                    </a:lnTo>
                    <a:lnTo>
                      <a:pt x="388" y="256"/>
                    </a:lnTo>
                    <a:lnTo>
                      <a:pt x="390" y="254"/>
                    </a:lnTo>
                    <a:lnTo>
                      <a:pt x="391" y="253"/>
                    </a:lnTo>
                    <a:lnTo>
                      <a:pt x="391" y="256"/>
                    </a:lnTo>
                    <a:lnTo>
                      <a:pt x="390" y="258"/>
                    </a:lnTo>
                    <a:lnTo>
                      <a:pt x="389" y="260"/>
                    </a:lnTo>
                    <a:lnTo>
                      <a:pt x="389" y="262"/>
                    </a:lnTo>
                    <a:lnTo>
                      <a:pt x="390" y="261"/>
                    </a:lnTo>
                    <a:lnTo>
                      <a:pt x="392" y="260"/>
                    </a:lnTo>
                    <a:lnTo>
                      <a:pt x="391" y="262"/>
                    </a:lnTo>
                    <a:lnTo>
                      <a:pt x="390" y="264"/>
                    </a:lnTo>
                    <a:lnTo>
                      <a:pt x="392" y="263"/>
                    </a:lnTo>
                    <a:lnTo>
                      <a:pt x="394" y="261"/>
                    </a:lnTo>
                    <a:lnTo>
                      <a:pt x="393" y="264"/>
                    </a:lnTo>
                    <a:lnTo>
                      <a:pt x="392" y="266"/>
                    </a:lnTo>
                    <a:lnTo>
                      <a:pt x="394" y="265"/>
                    </a:lnTo>
                    <a:lnTo>
                      <a:pt x="396" y="263"/>
                    </a:lnTo>
                    <a:lnTo>
                      <a:pt x="399" y="260"/>
                    </a:lnTo>
                    <a:lnTo>
                      <a:pt x="400" y="259"/>
                    </a:lnTo>
                    <a:lnTo>
                      <a:pt x="402" y="258"/>
                    </a:lnTo>
                    <a:lnTo>
                      <a:pt x="401" y="260"/>
                    </a:lnTo>
                    <a:lnTo>
                      <a:pt x="401" y="262"/>
                    </a:lnTo>
                    <a:lnTo>
                      <a:pt x="402" y="261"/>
                    </a:lnTo>
                    <a:lnTo>
                      <a:pt x="405" y="259"/>
                    </a:lnTo>
                    <a:lnTo>
                      <a:pt x="404" y="261"/>
                    </a:lnTo>
                    <a:lnTo>
                      <a:pt x="404" y="264"/>
                    </a:lnTo>
                    <a:lnTo>
                      <a:pt x="402" y="266"/>
                    </a:lnTo>
                    <a:lnTo>
                      <a:pt x="401" y="268"/>
                    </a:lnTo>
                    <a:lnTo>
                      <a:pt x="404" y="267"/>
                    </a:lnTo>
                    <a:lnTo>
                      <a:pt x="405" y="265"/>
                    </a:lnTo>
                    <a:lnTo>
                      <a:pt x="407" y="264"/>
                    </a:lnTo>
                    <a:lnTo>
                      <a:pt x="409" y="263"/>
                    </a:lnTo>
                    <a:lnTo>
                      <a:pt x="408" y="265"/>
                    </a:lnTo>
                    <a:lnTo>
                      <a:pt x="407" y="267"/>
                    </a:lnTo>
                    <a:lnTo>
                      <a:pt x="409" y="266"/>
                    </a:lnTo>
                    <a:lnTo>
                      <a:pt x="411" y="264"/>
                    </a:lnTo>
                    <a:lnTo>
                      <a:pt x="410" y="267"/>
                    </a:lnTo>
                    <a:lnTo>
                      <a:pt x="409" y="269"/>
                    </a:lnTo>
                    <a:lnTo>
                      <a:pt x="411" y="267"/>
                    </a:lnTo>
                    <a:lnTo>
                      <a:pt x="412" y="266"/>
                    </a:lnTo>
                    <a:lnTo>
                      <a:pt x="412" y="268"/>
                    </a:lnTo>
                    <a:lnTo>
                      <a:pt x="411" y="270"/>
                    </a:lnTo>
                    <a:lnTo>
                      <a:pt x="413" y="269"/>
                    </a:lnTo>
                    <a:lnTo>
                      <a:pt x="414" y="268"/>
                    </a:lnTo>
                    <a:lnTo>
                      <a:pt x="416" y="266"/>
                    </a:lnTo>
                    <a:lnTo>
                      <a:pt x="418" y="265"/>
                    </a:lnTo>
                    <a:lnTo>
                      <a:pt x="417" y="266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6" y="269"/>
                    </a:lnTo>
                    <a:lnTo>
                      <a:pt x="415" y="272"/>
                    </a:lnTo>
                    <a:lnTo>
                      <a:pt x="413" y="273"/>
                    </a:lnTo>
                    <a:lnTo>
                      <a:pt x="412" y="275"/>
                    </a:lnTo>
                    <a:lnTo>
                      <a:pt x="412" y="277"/>
                    </a:lnTo>
                    <a:lnTo>
                      <a:pt x="413" y="276"/>
                    </a:lnTo>
                    <a:lnTo>
                      <a:pt x="415" y="275"/>
                    </a:lnTo>
                    <a:lnTo>
                      <a:pt x="414" y="277"/>
                    </a:lnTo>
                    <a:lnTo>
                      <a:pt x="414" y="279"/>
                    </a:lnTo>
                    <a:lnTo>
                      <a:pt x="415" y="278"/>
                    </a:lnTo>
                    <a:lnTo>
                      <a:pt x="417" y="276"/>
                    </a:lnTo>
                    <a:lnTo>
                      <a:pt x="416" y="279"/>
                    </a:lnTo>
                    <a:lnTo>
                      <a:pt x="416" y="281"/>
                    </a:lnTo>
                    <a:lnTo>
                      <a:pt x="417" y="279"/>
                    </a:lnTo>
                    <a:lnTo>
                      <a:pt x="420" y="278"/>
                    </a:lnTo>
                    <a:lnTo>
                      <a:pt x="418" y="280"/>
                    </a:lnTo>
                    <a:lnTo>
                      <a:pt x="417" y="282"/>
                    </a:lnTo>
                    <a:lnTo>
                      <a:pt x="420" y="281"/>
                    </a:lnTo>
                    <a:lnTo>
                      <a:pt x="422" y="280"/>
                    </a:lnTo>
                    <a:lnTo>
                      <a:pt x="422" y="279"/>
                    </a:lnTo>
                    <a:lnTo>
                      <a:pt x="422" y="277"/>
                    </a:lnTo>
                    <a:lnTo>
                      <a:pt x="423" y="276"/>
                    </a:lnTo>
                    <a:lnTo>
                      <a:pt x="423" y="275"/>
                    </a:lnTo>
                    <a:lnTo>
                      <a:pt x="425" y="274"/>
                    </a:lnTo>
                    <a:lnTo>
                      <a:pt x="426" y="273"/>
                    </a:lnTo>
                    <a:lnTo>
                      <a:pt x="426" y="275"/>
                    </a:lnTo>
                    <a:lnTo>
                      <a:pt x="425" y="277"/>
                    </a:lnTo>
                    <a:lnTo>
                      <a:pt x="424" y="279"/>
                    </a:lnTo>
                    <a:lnTo>
                      <a:pt x="424" y="281"/>
                    </a:lnTo>
                    <a:lnTo>
                      <a:pt x="425" y="280"/>
                    </a:lnTo>
                    <a:lnTo>
                      <a:pt x="427" y="279"/>
                    </a:lnTo>
                    <a:lnTo>
                      <a:pt x="428" y="277"/>
                    </a:lnTo>
                    <a:lnTo>
                      <a:pt x="430" y="276"/>
                    </a:lnTo>
                    <a:lnTo>
                      <a:pt x="429" y="278"/>
                    </a:lnTo>
                    <a:lnTo>
                      <a:pt x="429" y="280"/>
                    </a:lnTo>
                    <a:lnTo>
                      <a:pt x="427" y="282"/>
                    </a:lnTo>
                    <a:lnTo>
                      <a:pt x="425" y="283"/>
                    </a:lnTo>
                    <a:lnTo>
                      <a:pt x="425" y="285"/>
                    </a:lnTo>
                    <a:lnTo>
                      <a:pt x="424" y="287"/>
                    </a:lnTo>
                    <a:lnTo>
                      <a:pt x="425" y="287"/>
                    </a:lnTo>
                    <a:lnTo>
                      <a:pt x="426" y="286"/>
                    </a:lnTo>
                    <a:lnTo>
                      <a:pt x="427" y="285"/>
                    </a:lnTo>
                    <a:lnTo>
                      <a:pt x="427" y="285"/>
                    </a:lnTo>
                    <a:lnTo>
                      <a:pt x="428" y="282"/>
                    </a:lnTo>
                    <a:lnTo>
                      <a:pt x="429" y="280"/>
                    </a:lnTo>
                    <a:lnTo>
                      <a:pt x="430" y="279"/>
                    </a:lnTo>
                    <a:lnTo>
                      <a:pt x="432" y="278"/>
                    </a:lnTo>
                    <a:lnTo>
                      <a:pt x="431" y="280"/>
                    </a:lnTo>
                    <a:lnTo>
                      <a:pt x="431" y="282"/>
                    </a:lnTo>
                    <a:lnTo>
                      <a:pt x="432" y="281"/>
                    </a:lnTo>
                    <a:lnTo>
                      <a:pt x="434" y="279"/>
                    </a:lnTo>
                    <a:lnTo>
                      <a:pt x="433" y="281"/>
                    </a:lnTo>
                    <a:lnTo>
                      <a:pt x="432" y="284"/>
                    </a:lnTo>
                    <a:lnTo>
                      <a:pt x="432" y="286"/>
                    </a:lnTo>
                    <a:lnTo>
                      <a:pt x="431" y="289"/>
                    </a:lnTo>
                    <a:lnTo>
                      <a:pt x="432" y="289"/>
                    </a:lnTo>
                    <a:lnTo>
                      <a:pt x="433" y="287"/>
                    </a:lnTo>
                    <a:lnTo>
                      <a:pt x="434" y="286"/>
                    </a:lnTo>
                    <a:lnTo>
                      <a:pt x="434" y="285"/>
                    </a:lnTo>
                    <a:lnTo>
                      <a:pt x="435" y="285"/>
                    </a:lnTo>
                    <a:lnTo>
                      <a:pt x="435" y="283"/>
                    </a:lnTo>
                    <a:lnTo>
                      <a:pt x="435" y="282"/>
                    </a:lnTo>
                    <a:lnTo>
                      <a:pt x="437" y="281"/>
                    </a:lnTo>
                    <a:lnTo>
                      <a:pt x="438" y="280"/>
                    </a:lnTo>
                    <a:lnTo>
                      <a:pt x="440" y="278"/>
                    </a:lnTo>
                    <a:lnTo>
                      <a:pt x="439" y="280"/>
                    </a:lnTo>
                    <a:lnTo>
                      <a:pt x="438" y="283"/>
                    </a:lnTo>
                    <a:lnTo>
                      <a:pt x="438" y="285"/>
                    </a:lnTo>
                    <a:lnTo>
                      <a:pt x="437" y="287"/>
                    </a:lnTo>
                    <a:lnTo>
                      <a:pt x="439" y="286"/>
                    </a:lnTo>
                    <a:lnTo>
                      <a:pt x="440" y="284"/>
                    </a:lnTo>
                    <a:lnTo>
                      <a:pt x="440" y="287"/>
                    </a:lnTo>
                    <a:lnTo>
                      <a:pt x="439" y="290"/>
                    </a:lnTo>
                    <a:lnTo>
                      <a:pt x="441" y="287"/>
                    </a:lnTo>
                    <a:lnTo>
                      <a:pt x="442" y="286"/>
                    </a:lnTo>
                    <a:lnTo>
                      <a:pt x="442" y="289"/>
                    </a:lnTo>
                    <a:lnTo>
                      <a:pt x="441" y="291"/>
                    </a:lnTo>
                    <a:lnTo>
                      <a:pt x="443" y="290"/>
                    </a:lnTo>
                    <a:lnTo>
                      <a:pt x="444" y="289"/>
                    </a:lnTo>
                    <a:lnTo>
                      <a:pt x="446" y="286"/>
                    </a:lnTo>
                    <a:lnTo>
                      <a:pt x="447" y="285"/>
                    </a:lnTo>
                    <a:lnTo>
                      <a:pt x="447" y="287"/>
                    </a:lnTo>
                    <a:lnTo>
                      <a:pt x="446" y="290"/>
                    </a:lnTo>
                    <a:lnTo>
                      <a:pt x="444" y="292"/>
                    </a:lnTo>
                    <a:lnTo>
                      <a:pt x="443" y="293"/>
                    </a:lnTo>
                    <a:lnTo>
                      <a:pt x="442" y="295"/>
                    </a:lnTo>
                    <a:lnTo>
                      <a:pt x="442" y="297"/>
                    </a:lnTo>
                    <a:lnTo>
                      <a:pt x="443" y="296"/>
                    </a:lnTo>
                    <a:lnTo>
                      <a:pt x="445" y="295"/>
                    </a:lnTo>
                    <a:lnTo>
                      <a:pt x="447" y="293"/>
                    </a:lnTo>
                    <a:lnTo>
                      <a:pt x="448" y="292"/>
                    </a:lnTo>
                    <a:lnTo>
                      <a:pt x="447" y="294"/>
                    </a:lnTo>
                    <a:lnTo>
                      <a:pt x="447" y="296"/>
                    </a:lnTo>
                    <a:lnTo>
                      <a:pt x="446" y="298"/>
                    </a:lnTo>
                    <a:lnTo>
                      <a:pt x="445" y="301"/>
                    </a:lnTo>
                    <a:lnTo>
                      <a:pt x="444" y="302"/>
                    </a:lnTo>
                    <a:lnTo>
                      <a:pt x="442" y="303"/>
                    </a:lnTo>
                    <a:lnTo>
                      <a:pt x="443" y="301"/>
                    </a:lnTo>
                    <a:lnTo>
                      <a:pt x="444" y="299"/>
                    </a:lnTo>
                    <a:lnTo>
                      <a:pt x="442" y="300"/>
                    </a:lnTo>
                    <a:lnTo>
                      <a:pt x="440" y="302"/>
                    </a:lnTo>
                    <a:lnTo>
                      <a:pt x="440" y="302"/>
                    </a:lnTo>
                    <a:lnTo>
                      <a:pt x="440" y="304"/>
                    </a:lnTo>
                    <a:lnTo>
                      <a:pt x="439" y="306"/>
                    </a:lnTo>
                    <a:lnTo>
                      <a:pt x="439" y="307"/>
                    </a:lnTo>
                    <a:lnTo>
                      <a:pt x="441" y="306"/>
                    </a:lnTo>
                    <a:lnTo>
                      <a:pt x="442" y="303"/>
                    </a:lnTo>
                    <a:lnTo>
                      <a:pt x="442" y="306"/>
                    </a:lnTo>
                    <a:lnTo>
                      <a:pt x="441" y="309"/>
                    </a:lnTo>
                    <a:lnTo>
                      <a:pt x="443" y="307"/>
                    </a:lnTo>
                    <a:lnTo>
                      <a:pt x="444" y="306"/>
                    </a:lnTo>
                    <a:lnTo>
                      <a:pt x="445" y="303"/>
                    </a:lnTo>
                    <a:lnTo>
                      <a:pt x="445" y="301"/>
                    </a:lnTo>
                    <a:lnTo>
                      <a:pt x="447" y="299"/>
                    </a:lnTo>
                    <a:lnTo>
                      <a:pt x="449" y="298"/>
                    </a:lnTo>
                    <a:lnTo>
                      <a:pt x="450" y="296"/>
                    </a:lnTo>
                    <a:lnTo>
                      <a:pt x="452" y="295"/>
                    </a:lnTo>
                    <a:lnTo>
                      <a:pt x="451" y="297"/>
                    </a:lnTo>
                    <a:lnTo>
                      <a:pt x="451" y="300"/>
                    </a:lnTo>
                    <a:lnTo>
                      <a:pt x="452" y="299"/>
                    </a:lnTo>
                    <a:lnTo>
                      <a:pt x="455" y="297"/>
                    </a:lnTo>
                    <a:lnTo>
                      <a:pt x="456" y="295"/>
                    </a:lnTo>
                    <a:lnTo>
                      <a:pt x="458" y="294"/>
                    </a:lnTo>
                    <a:lnTo>
                      <a:pt x="457" y="296"/>
                    </a:lnTo>
                    <a:lnTo>
                      <a:pt x="457" y="299"/>
                    </a:lnTo>
                    <a:lnTo>
                      <a:pt x="456" y="301"/>
                    </a:lnTo>
                    <a:lnTo>
                      <a:pt x="455" y="303"/>
                    </a:lnTo>
                    <a:lnTo>
                      <a:pt x="457" y="302"/>
                    </a:lnTo>
                    <a:lnTo>
                      <a:pt x="459" y="300"/>
                    </a:lnTo>
                    <a:lnTo>
                      <a:pt x="460" y="299"/>
                    </a:lnTo>
                    <a:lnTo>
                      <a:pt x="462" y="298"/>
                    </a:lnTo>
                    <a:lnTo>
                      <a:pt x="461" y="300"/>
                    </a:lnTo>
                    <a:lnTo>
                      <a:pt x="460" y="302"/>
                    </a:lnTo>
                    <a:lnTo>
                      <a:pt x="462" y="301"/>
                    </a:lnTo>
                    <a:lnTo>
                      <a:pt x="464" y="299"/>
                    </a:lnTo>
                    <a:lnTo>
                      <a:pt x="463" y="301"/>
                    </a:lnTo>
                    <a:lnTo>
                      <a:pt x="462" y="303"/>
                    </a:lnTo>
                    <a:lnTo>
                      <a:pt x="464" y="302"/>
                    </a:lnTo>
                    <a:lnTo>
                      <a:pt x="466" y="301"/>
                    </a:lnTo>
                    <a:lnTo>
                      <a:pt x="465" y="303"/>
                    </a:lnTo>
                    <a:lnTo>
                      <a:pt x="464" y="306"/>
                    </a:lnTo>
                    <a:lnTo>
                      <a:pt x="466" y="304"/>
                    </a:lnTo>
                    <a:lnTo>
                      <a:pt x="468" y="302"/>
                    </a:lnTo>
                    <a:lnTo>
                      <a:pt x="467" y="304"/>
                    </a:lnTo>
                    <a:lnTo>
                      <a:pt x="466" y="308"/>
                    </a:lnTo>
                    <a:lnTo>
                      <a:pt x="465" y="309"/>
                    </a:lnTo>
                    <a:lnTo>
                      <a:pt x="463" y="310"/>
                    </a:lnTo>
                    <a:lnTo>
                      <a:pt x="462" y="313"/>
                    </a:lnTo>
                    <a:lnTo>
                      <a:pt x="462" y="315"/>
                    </a:lnTo>
                    <a:lnTo>
                      <a:pt x="462" y="314"/>
                    </a:lnTo>
                    <a:lnTo>
                      <a:pt x="463" y="313"/>
                    </a:lnTo>
                    <a:lnTo>
                      <a:pt x="465" y="313"/>
                    </a:lnTo>
                    <a:lnTo>
                      <a:pt x="465" y="312"/>
                    </a:lnTo>
                    <a:lnTo>
                      <a:pt x="466" y="310"/>
                    </a:lnTo>
                    <a:lnTo>
                      <a:pt x="466" y="308"/>
                    </a:lnTo>
                    <a:lnTo>
                      <a:pt x="468" y="306"/>
                    </a:lnTo>
                    <a:lnTo>
                      <a:pt x="470" y="304"/>
                    </a:lnTo>
                    <a:lnTo>
                      <a:pt x="470" y="307"/>
                    </a:lnTo>
                    <a:lnTo>
                      <a:pt x="468" y="309"/>
                    </a:lnTo>
                    <a:lnTo>
                      <a:pt x="471" y="308"/>
                    </a:lnTo>
                    <a:lnTo>
                      <a:pt x="472" y="307"/>
                    </a:lnTo>
                    <a:lnTo>
                      <a:pt x="474" y="304"/>
                    </a:lnTo>
                    <a:lnTo>
                      <a:pt x="476" y="303"/>
                    </a:lnTo>
                    <a:lnTo>
                      <a:pt x="475" y="306"/>
                    </a:lnTo>
                    <a:lnTo>
                      <a:pt x="474" y="308"/>
                    </a:lnTo>
                    <a:lnTo>
                      <a:pt x="473" y="313"/>
                    </a:lnTo>
                    <a:lnTo>
                      <a:pt x="472" y="317"/>
                    </a:lnTo>
                    <a:lnTo>
                      <a:pt x="471" y="319"/>
                    </a:lnTo>
                    <a:lnTo>
                      <a:pt x="471" y="321"/>
                    </a:lnTo>
                    <a:lnTo>
                      <a:pt x="472" y="320"/>
                    </a:lnTo>
                    <a:lnTo>
                      <a:pt x="474" y="318"/>
                    </a:lnTo>
                    <a:lnTo>
                      <a:pt x="477" y="316"/>
                    </a:lnTo>
                    <a:lnTo>
                      <a:pt x="480" y="313"/>
                    </a:lnTo>
                    <a:lnTo>
                      <a:pt x="482" y="311"/>
                    </a:lnTo>
                    <a:lnTo>
                      <a:pt x="483" y="310"/>
                    </a:lnTo>
                    <a:lnTo>
                      <a:pt x="483" y="312"/>
                    </a:lnTo>
                    <a:lnTo>
                      <a:pt x="482" y="315"/>
                    </a:lnTo>
                    <a:lnTo>
                      <a:pt x="481" y="317"/>
                    </a:lnTo>
                    <a:lnTo>
                      <a:pt x="481" y="319"/>
                    </a:lnTo>
                    <a:lnTo>
                      <a:pt x="482" y="318"/>
                    </a:lnTo>
                    <a:lnTo>
                      <a:pt x="484" y="316"/>
                    </a:lnTo>
                    <a:lnTo>
                      <a:pt x="487" y="315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7" y="318"/>
                    </a:lnTo>
                    <a:lnTo>
                      <a:pt x="485" y="320"/>
                    </a:lnTo>
                    <a:lnTo>
                      <a:pt x="485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5" y="326"/>
                    </a:lnTo>
                    <a:lnTo>
                      <a:pt x="488" y="325"/>
                    </a:lnTo>
                    <a:lnTo>
                      <a:pt x="487" y="327"/>
                    </a:lnTo>
                    <a:lnTo>
                      <a:pt x="487" y="329"/>
                    </a:lnTo>
                    <a:lnTo>
                      <a:pt x="485" y="331"/>
                    </a:lnTo>
                    <a:lnTo>
                      <a:pt x="484" y="333"/>
                    </a:lnTo>
                    <a:lnTo>
                      <a:pt x="487" y="332"/>
                    </a:lnTo>
                    <a:lnTo>
                      <a:pt x="488" y="331"/>
                    </a:lnTo>
                    <a:lnTo>
                      <a:pt x="489" y="328"/>
                    </a:lnTo>
                    <a:lnTo>
                      <a:pt x="490" y="326"/>
                    </a:lnTo>
                    <a:lnTo>
                      <a:pt x="491" y="325"/>
                    </a:lnTo>
                    <a:lnTo>
                      <a:pt x="493" y="324"/>
                    </a:lnTo>
                    <a:lnTo>
                      <a:pt x="492" y="326"/>
                    </a:lnTo>
                    <a:lnTo>
                      <a:pt x="492" y="328"/>
                    </a:lnTo>
                    <a:lnTo>
                      <a:pt x="491" y="330"/>
                    </a:lnTo>
                    <a:lnTo>
                      <a:pt x="490" y="332"/>
                    </a:lnTo>
                    <a:lnTo>
                      <a:pt x="492" y="331"/>
                    </a:lnTo>
                    <a:lnTo>
                      <a:pt x="494" y="330"/>
                    </a:lnTo>
                    <a:lnTo>
                      <a:pt x="494" y="327"/>
                    </a:lnTo>
                    <a:lnTo>
                      <a:pt x="495" y="325"/>
                    </a:lnTo>
                    <a:lnTo>
                      <a:pt x="496" y="324"/>
                    </a:lnTo>
                    <a:lnTo>
                      <a:pt x="498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8" y="325"/>
                    </a:lnTo>
                    <a:lnTo>
                      <a:pt x="500" y="324"/>
                    </a:lnTo>
                    <a:lnTo>
                      <a:pt x="499" y="326"/>
                    </a:lnTo>
                    <a:lnTo>
                      <a:pt x="499" y="328"/>
                    </a:lnTo>
                    <a:lnTo>
                      <a:pt x="497" y="330"/>
                    </a:lnTo>
                    <a:lnTo>
                      <a:pt x="496" y="331"/>
                    </a:lnTo>
                    <a:lnTo>
                      <a:pt x="495" y="333"/>
                    </a:lnTo>
                    <a:lnTo>
                      <a:pt x="494" y="336"/>
                    </a:lnTo>
                    <a:lnTo>
                      <a:pt x="494" y="339"/>
                    </a:lnTo>
                    <a:lnTo>
                      <a:pt x="493" y="341"/>
                    </a:lnTo>
                    <a:lnTo>
                      <a:pt x="492" y="345"/>
                    </a:lnTo>
                    <a:lnTo>
                      <a:pt x="494" y="344"/>
                    </a:lnTo>
                    <a:lnTo>
                      <a:pt x="495" y="342"/>
                    </a:lnTo>
                    <a:lnTo>
                      <a:pt x="496" y="340"/>
                    </a:lnTo>
                    <a:lnTo>
                      <a:pt x="496" y="337"/>
                    </a:lnTo>
                    <a:lnTo>
                      <a:pt x="497" y="335"/>
                    </a:lnTo>
                    <a:lnTo>
                      <a:pt x="497" y="333"/>
                    </a:lnTo>
                    <a:lnTo>
                      <a:pt x="499" y="331"/>
                    </a:lnTo>
                    <a:lnTo>
                      <a:pt x="501" y="330"/>
                    </a:lnTo>
                    <a:lnTo>
                      <a:pt x="505" y="327"/>
                    </a:lnTo>
                    <a:lnTo>
                      <a:pt x="504" y="330"/>
                    </a:lnTo>
                    <a:lnTo>
                      <a:pt x="504" y="332"/>
                    </a:lnTo>
                    <a:lnTo>
                      <a:pt x="501" y="333"/>
                    </a:lnTo>
                    <a:lnTo>
                      <a:pt x="499" y="334"/>
                    </a:lnTo>
                    <a:lnTo>
                      <a:pt x="499" y="337"/>
                    </a:lnTo>
                    <a:lnTo>
                      <a:pt x="498" y="340"/>
                    </a:lnTo>
                    <a:lnTo>
                      <a:pt x="499" y="339"/>
                    </a:lnTo>
                    <a:lnTo>
                      <a:pt x="500" y="337"/>
                    </a:lnTo>
                    <a:lnTo>
                      <a:pt x="501" y="337"/>
                    </a:lnTo>
                    <a:lnTo>
                      <a:pt x="501" y="336"/>
                    </a:lnTo>
                    <a:lnTo>
                      <a:pt x="503" y="335"/>
                    </a:lnTo>
                    <a:lnTo>
                      <a:pt x="503" y="334"/>
                    </a:lnTo>
                    <a:lnTo>
                      <a:pt x="503" y="332"/>
                    </a:lnTo>
                    <a:lnTo>
                      <a:pt x="504" y="332"/>
                    </a:lnTo>
                    <a:lnTo>
                      <a:pt x="505" y="330"/>
                    </a:lnTo>
                    <a:lnTo>
                      <a:pt x="507" y="329"/>
                    </a:lnTo>
                    <a:lnTo>
                      <a:pt x="506" y="331"/>
                    </a:lnTo>
                    <a:lnTo>
                      <a:pt x="505" y="333"/>
                    </a:lnTo>
                    <a:lnTo>
                      <a:pt x="505" y="336"/>
                    </a:lnTo>
                    <a:lnTo>
                      <a:pt x="504" y="339"/>
                    </a:lnTo>
                    <a:lnTo>
                      <a:pt x="506" y="336"/>
                    </a:lnTo>
                    <a:lnTo>
                      <a:pt x="507" y="335"/>
                    </a:lnTo>
                    <a:lnTo>
                      <a:pt x="509" y="333"/>
                    </a:lnTo>
                    <a:lnTo>
                      <a:pt x="511" y="332"/>
                    </a:lnTo>
                    <a:lnTo>
                      <a:pt x="510" y="334"/>
                    </a:lnTo>
                    <a:lnTo>
                      <a:pt x="509" y="337"/>
                    </a:lnTo>
                    <a:lnTo>
                      <a:pt x="511" y="335"/>
                    </a:lnTo>
                    <a:lnTo>
                      <a:pt x="512" y="334"/>
                    </a:lnTo>
                    <a:lnTo>
                      <a:pt x="512" y="336"/>
                    </a:lnTo>
                    <a:lnTo>
                      <a:pt x="511" y="339"/>
                    </a:lnTo>
                    <a:lnTo>
                      <a:pt x="513" y="337"/>
                    </a:lnTo>
                    <a:lnTo>
                      <a:pt x="514" y="335"/>
                    </a:lnTo>
                    <a:lnTo>
                      <a:pt x="514" y="337"/>
                    </a:lnTo>
                    <a:lnTo>
                      <a:pt x="513" y="341"/>
                    </a:lnTo>
                    <a:lnTo>
                      <a:pt x="515" y="340"/>
                    </a:lnTo>
                    <a:lnTo>
                      <a:pt x="516" y="337"/>
                    </a:lnTo>
                    <a:lnTo>
                      <a:pt x="518" y="335"/>
                    </a:lnTo>
                    <a:lnTo>
                      <a:pt x="520" y="334"/>
                    </a:lnTo>
                    <a:lnTo>
                      <a:pt x="520" y="335"/>
                    </a:lnTo>
                    <a:lnTo>
                      <a:pt x="520" y="336"/>
                    </a:lnTo>
                    <a:lnTo>
                      <a:pt x="520" y="339"/>
                    </a:lnTo>
                    <a:lnTo>
                      <a:pt x="518" y="340"/>
                    </a:lnTo>
                    <a:lnTo>
                      <a:pt x="517" y="341"/>
                    </a:lnTo>
                    <a:lnTo>
                      <a:pt x="515" y="342"/>
                    </a:lnTo>
                    <a:lnTo>
                      <a:pt x="515" y="344"/>
                    </a:lnTo>
                    <a:lnTo>
                      <a:pt x="514" y="347"/>
                    </a:lnTo>
                    <a:lnTo>
                      <a:pt x="516" y="345"/>
                    </a:lnTo>
                    <a:lnTo>
                      <a:pt x="517" y="344"/>
                    </a:lnTo>
                    <a:lnTo>
                      <a:pt x="520" y="343"/>
                    </a:lnTo>
                    <a:lnTo>
                      <a:pt x="521" y="341"/>
                    </a:lnTo>
                    <a:lnTo>
                      <a:pt x="523" y="340"/>
                    </a:lnTo>
                    <a:lnTo>
                      <a:pt x="524" y="339"/>
                    </a:lnTo>
                    <a:lnTo>
                      <a:pt x="524" y="340"/>
                    </a:lnTo>
                    <a:lnTo>
                      <a:pt x="523" y="343"/>
                    </a:lnTo>
                    <a:lnTo>
                      <a:pt x="522" y="347"/>
                    </a:lnTo>
                    <a:lnTo>
                      <a:pt x="521" y="350"/>
                    </a:lnTo>
                    <a:lnTo>
                      <a:pt x="521" y="352"/>
                    </a:lnTo>
                    <a:lnTo>
                      <a:pt x="522" y="350"/>
                    </a:lnTo>
                    <a:lnTo>
                      <a:pt x="524" y="349"/>
                    </a:lnTo>
                    <a:lnTo>
                      <a:pt x="527" y="346"/>
                    </a:lnTo>
                    <a:lnTo>
                      <a:pt x="529" y="344"/>
                    </a:lnTo>
                    <a:lnTo>
                      <a:pt x="530" y="343"/>
                    </a:lnTo>
                    <a:lnTo>
                      <a:pt x="530" y="345"/>
                    </a:lnTo>
                    <a:lnTo>
                      <a:pt x="529" y="348"/>
                    </a:lnTo>
                    <a:lnTo>
                      <a:pt x="528" y="350"/>
                    </a:lnTo>
                    <a:lnTo>
                      <a:pt x="528" y="352"/>
                    </a:lnTo>
                    <a:lnTo>
                      <a:pt x="527" y="354"/>
                    </a:lnTo>
                    <a:lnTo>
                      <a:pt x="527" y="357"/>
                    </a:lnTo>
                    <a:lnTo>
                      <a:pt x="528" y="356"/>
                    </a:lnTo>
                    <a:lnTo>
                      <a:pt x="530" y="354"/>
                    </a:lnTo>
                    <a:lnTo>
                      <a:pt x="529" y="357"/>
                    </a:lnTo>
                    <a:lnTo>
                      <a:pt x="529" y="359"/>
                    </a:lnTo>
                    <a:lnTo>
                      <a:pt x="530" y="358"/>
                    </a:lnTo>
                    <a:lnTo>
                      <a:pt x="532" y="356"/>
                    </a:lnTo>
                    <a:lnTo>
                      <a:pt x="532" y="353"/>
                    </a:lnTo>
                    <a:lnTo>
                      <a:pt x="533" y="351"/>
                    </a:lnTo>
                    <a:lnTo>
                      <a:pt x="535" y="349"/>
                    </a:lnTo>
                    <a:lnTo>
                      <a:pt x="537" y="348"/>
                    </a:lnTo>
                    <a:lnTo>
                      <a:pt x="537" y="349"/>
                    </a:lnTo>
                    <a:lnTo>
                      <a:pt x="537" y="350"/>
                    </a:lnTo>
                    <a:lnTo>
                      <a:pt x="535" y="352"/>
                    </a:lnTo>
                    <a:lnTo>
                      <a:pt x="535" y="352"/>
                    </a:lnTo>
                    <a:lnTo>
                      <a:pt x="533" y="354"/>
                    </a:lnTo>
                    <a:lnTo>
                      <a:pt x="532" y="356"/>
                    </a:lnTo>
                    <a:lnTo>
                      <a:pt x="531" y="358"/>
                    </a:lnTo>
                    <a:lnTo>
                      <a:pt x="531" y="361"/>
                    </a:lnTo>
                    <a:lnTo>
                      <a:pt x="532" y="359"/>
                    </a:lnTo>
                    <a:lnTo>
                      <a:pt x="534" y="358"/>
                    </a:lnTo>
                    <a:lnTo>
                      <a:pt x="535" y="357"/>
                    </a:lnTo>
                    <a:lnTo>
                      <a:pt x="538" y="354"/>
                    </a:lnTo>
                    <a:lnTo>
                      <a:pt x="538" y="353"/>
                    </a:lnTo>
                    <a:lnTo>
                      <a:pt x="538" y="352"/>
                    </a:lnTo>
                    <a:lnTo>
                      <a:pt x="539" y="350"/>
                    </a:lnTo>
                    <a:lnTo>
                      <a:pt x="539" y="350"/>
                    </a:lnTo>
                    <a:lnTo>
                      <a:pt x="541" y="348"/>
                    </a:lnTo>
                    <a:lnTo>
                      <a:pt x="542" y="347"/>
                    </a:lnTo>
                    <a:lnTo>
                      <a:pt x="542" y="349"/>
                    </a:lnTo>
                    <a:lnTo>
                      <a:pt x="541" y="351"/>
                    </a:lnTo>
                    <a:lnTo>
                      <a:pt x="540" y="354"/>
                    </a:lnTo>
                    <a:lnTo>
                      <a:pt x="540" y="357"/>
                    </a:lnTo>
                    <a:lnTo>
                      <a:pt x="541" y="354"/>
                    </a:lnTo>
                    <a:lnTo>
                      <a:pt x="543" y="353"/>
                    </a:lnTo>
                    <a:lnTo>
                      <a:pt x="542" y="356"/>
                    </a:lnTo>
                    <a:lnTo>
                      <a:pt x="542" y="358"/>
                    </a:lnTo>
                    <a:lnTo>
                      <a:pt x="541" y="361"/>
                    </a:lnTo>
                    <a:lnTo>
                      <a:pt x="541" y="363"/>
                    </a:lnTo>
                    <a:lnTo>
                      <a:pt x="542" y="362"/>
                    </a:lnTo>
                    <a:lnTo>
                      <a:pt x="544" y="360"/>
                    </a:lnTo>
                    <a:lnTo>
                      <a:pt x="547" y="357"/>
                    </a:lnTo>
                    <a:lnTo>
                      <a:pt x="548" y="356"/>
                    </a:lnTo>
                    <a:lnTo>
                      <a:pt x="550" y="353"/>
                    </a:lnTo>
                    <a:lnTo>
                      <a:pt x="550" y="354"/>
                    </a:lnTo>
                    <a:lnTo>
                      <a:pt x="549" y="357"/>
                    </a:lnTo>
                    <a:lnTo>
                      <a:pt x="549" y="358"/>
                    </a:lnTo>
                    <a:lnTo>
                      <a:pt x="549" y="359"/>
                    </a:lnTo>
                    <a:lnTo>
                      <a:pt x="548" y="359"/>
                    </a:lnTo>
                    <a:lnTo>
                      <a:pt x="547" y="360"/>
                    </a:lnTo>
                    <a:lnTo>
                      <a:pt x="546" y="361"/>
                    </a:lnTo>
                    <a:lnTo>
                      <a:pt x="546" y="362"/>
                    </a:lnTo>
                    <a:lnTo>
                      <a:pt x="545" y="364"/>
                    </a:lnTo>
                    <a:lnTo>
                      <a:pt x="545" y="366"/>
                    </a:lnTo>
                    <a:lnTo>
                      <a:pt x="546" y="365"/>
                    </a:lnTo>
                    <a:lnTo>
                      <a:pt x="548" y="363"/>
                    </a:lnTo>
                    <a:lnTo>
                      <a:pt x="549" y="362"/>
                    </a:lnTo>
                    <a:lnTo>
                      <a:pt x="551" y="360"/>
                    </a:lnTo>
                    <a:lnTo>
                      <a:pt x="553" y="359"/>
                    </a:lnTo>
                    <a:lnTo>
                      <a:pt x="555" y="358"/>
                    </a:lnTo>
                    <a:lnTo>
                      <a:pt x="554" y="360"/>
                    </a:lnTo>
                    <a:lnTo>
                      <a:pt x="554" y="362"/>
                    </a:lnTo>
                    <a:lnTo>
                      <a:pt x="555" y="360"/>
                    </a:lnTo>
                    <a:lnTo>
                      <a:pt x="557" y="359"/>
                    </a:lnTo>
                    <a:lnTo>
                      <a:pt x="556" y="361"/>
                    </a:lnTo>
                    <a:lnTo>
                      <a:pt x="556" y="363"/>
                    </a:lnTo>
                    <a:lnTo>
                      <a:pt x="555" y="366"/>
                    </a:lnTo>
                    <a:lnTo>
                      <a:pt x="555" y="368"/>
                    </a:lnTo>
                    <a:lnTo>
                      <a:pt x="554" y="370"/>
                    </a:lnTo>
                    <a:lnTo>
                      <a:pt x="554" y="373"/>
                    </a:lnTo>
                    <a:lnTo>
                      <a:pt x="555" y="371"/>
                    </a:lnTo>
                    <a:lnTo>
                      <a:pt x="557" y="369"/>
                    </a:lnTo>
                    <a:lnTo>
                      <a:pt x="556" y="371"/>
                    </a:lnTo>
                    <a:lnTo>
                      <a:pt x="556" y="375"/>
                    </a:lnTo>
                    <a:lnTo>
                      <a:pt x="557" y="373"/>
                    </a:lnTo>
                    <a:lnTo>
                      <a:pt x="559" y="371"/>
                    </a:lnTo>
                    <a:lnTo>
                      <a:pt x="558" y="374"/>
                    </a:lnTo>
                    <a:lnTo>
                      <a:pt x="558" y="376"/>
                    </a:lnTo>
                    <a:lnTo>
                      <a:pt x="559" y="375"/>
                    </a:lnTo>
                    <a:lnTo>
                      <a:pt x="561" y="373"/>
                    </a:lnTo>
                    <a:lnTo>
                      <a:pt x="561" y="370"/>
                    </a:lnTo>
                    <a:lnTo>
                      <a:pt x="562" y="368"/>
                    </a:lnTo>
                    <a:lnTo>
                      <a:pt x="563" y="367"/>
                    </a:lnTo>
                    <a:lnTo>
                      <a:pt x="565" y="365"/>
                    </a:lnTo>
                    <a:lnTo>
                      <a:pt x="564" y="367"/>
                    </a:lnTo>
                    <a:lnTo>
                      <a:pt x="564" y="370"/>
                    </a:lnTo>
                    <a:lnTo>
                      <a:pt x="565" y="368"/>
                    </a:lnTo>
                    <a:lnTo>
                      <a:pt x="567" y="367"/>
                    </a:lnTo>
                    <a:lnTo>
                      <a:pt x="567" y="367"/>
                    </a:lnTo>
                    <a:lnTo>
                      <a:pt x="566" y="369"/>
                    </a:lnTo>
                    <a:lnTo>
                      <a:pt x="566" y="370"/>
                    </a:lnTo>
                    <a:lnTo>
                      <a:pt x="566" y="371"/>
                    </a:lnTo>
                    <a:lnTo>
                      <a:pt x="564" y="374"/>
                    </a:lnTo>
                    <a:lnTo>
                      <a:pt x="563" y="375"/>
                    </a:lnTo>
                    <a:lnTo>
                      <a:pt x="562" y="377"/>
                    </a:lnTo>
                    <a:lnTo>
                      <a:pt x="562" y="379"/>
                    </a:lnTo>
                    <a:lnTo>
                      <a:pt x="563" y="378"/>
                    </a:lnTo>
                    <a:lnTo>
                      <a:pt x="565" y="376"/>
                    </a:lnTo>
                    <a:lnTo>
                      <a:pt x="566" y="375"/>
                    </a:lnTo>
                    <a:lnTo>
                      <a:pt x="568" y="374"/>
                    </a:lnTo>
                    <a:lnTo>
                      <a:pt x="570" y="371"/>
                    </a:lnTo>
                    <a:lnTo>
                      <a:pt x="572" y="370"/>
                    </a:lnTo>
                    <a:lnTo>
                      <a:pt x="571" y="373"/>
                    </a:lnTo>
                    <a:lnTo>
                      <a:pt x="571" y="375"/>
                    </a:lnTo>
                    <a:lnTo>
                      <a:pt x="572" y="374"/>
                    </a:lnTo>
                    <a:lnTo>
                      <a:pt x="574" y="371"/>
                    </a:lnTo>
                    <a:lnTo>
                      <a:pt x="573" y="375"/>
                    </a:lnTo>
                    <a:lnTo>
                      <a:pt x="573" y="377"/>
                    </a:lnTo>
                    <a:lnTo>
                      <a:pt x="574" y="375"/>
                    </a:lnTo>
                    <a:lnTo>
                      <a:pt x="576" y="374"/>
                    </a:lnTo>
                    <a:lnTo>
                      <a:pt x="575" y="376"/>
                    </a:lnTo>
                    <a:lnTo>
                      <a:pt x="575" y="378"/>
                    </a:lnTo>
                    <a:lnTo>
                      <a:pt x="576" y="377"/>
                    </a:lnTo>
                    <a:lnTo>
                      <a:pt x="578" y="376"/>
                    </a:lnTo>
                    <a:lnTo>
                      <a:pt x="577" y="378"/>
                    </a:lnTo>
                    <a:lnTo>
                      <a:pt x="577" y="380"/>
                    </a:lnTo>
                    <a:lnTo>
                      <a:pt x="575" y="381"/>
                    </a:lnTo>
                    <a:lnTo>
                      <a:pt x="574" y="383"/>
                    </a:lnTo>
                    <a:lnTo>
                      <a:pt x="573" y="385"/>
                    </a:lnTo>
                    <a:lnTo>
                      <a:pt x="572" y="387"/>
                    </a:lnTo>
                    <a:lnTo>
                      <a:pt x="574" y="386"/>
                    </a:lnTo>
                    <a:lnTo>
                      <a:pt x="576" y="384"/>
                    </a:lnTo>
                    <a:lnTo>
                      <a:pt x="579" y="381"/>
                    </a:lnTo>
                    <a:lnTo>
                      <a:pt x="580" y="380"/>
                    </a:lnTo>
                    <a:lnTo>
                      <a:pt x="582" y="379"/>
                    </a:lnTo>
                    <a:lnTo>
                      <a:pt x="581" y="381"/>
                    </a:lnTo>
                    <a:lnTo>
                      <a:pt x="581" y="383"/>
                    </a:lnTo>
                    <a:lnTo>
                      <a:pt x="582" y="382"/>
                    </a:lnTo>
                    <a:lnTo>
                      <a:pt x="584" y="380"/>
                    </a:lnTo>
                    <a:lnTo>
                      <a:pt x="583" y="382"/>
                    </a:lnTo>
                    <a:lnTo>
                      <a:pt x="583" y="385"/>
                    </a:lnTo>
                    <a:lnTo>
                      <a:pt x="581" y="386"/>
                    </a:lnTo>
                    <a:lnTo>
                      <a:pt x="580" y="387"/>
                    </a:lnTo>
                    <a:lnTo>
                      <a:pt x="579" y="389"/>
                    </a:lnTo>
                    <a:lnTo>
                      <a:pt x="579" y="391"/>
                    </a:lnTo>
                    <a:lnTo>
                      <a:pt x="579" y="392"/>
                    </a:lnTo>
                    <a:lnTo>
                      <a:pt x="578" y="393"/>
                    </a:lnTo>
                    <a:lnTo>
                      <a:pt x="580" y="392"/>
                    </a:lnTo>
                    <a:lnTo>
                      <a:pt x="582" y="390"/>
                    </a:lnTo>
                    <a:lnTo>
                      <a:pt x="583" y="387"/>
                    </a:lnTo>
                    <a:lnTo>
                      <a:pt x="585" y="386"/>
                    </a:lnTo>
                    <a:lnTo>
                      <a:pt x="587" y="385"/>
                    </a:lnTo>
                    <a:lnTo>
                      <a:pt x="589" y="383"/>
                    </a:lnTo>
                    <a:lnTo>
                      <a:pt x="588" y="386"/>
                    </a:lnTo>
                    <a:lnTo>
                      <a:pt x="588" y="389"/>
                    </a:lnTo>
                    <a:lnTo>
                      <a:pt x="589" y="386"/>
                    </a:lnTo>
                    <a:lnTo>
                      <a:pt x="591" y="385"/>
                    </a:lnTo>
                    <a:lnTo>
                      <a:pt x="590" y="387"/>
                    </a:lnTo>
                    <a:lnTo>
                      <a:pt x="590" y="390"/>
                    </a:lnTo>
                    <a:lnTo>
                      <a:pt x="591" y="389"/>
                    </a:lnTo>
                    <a:lnTo>
                      <a:pt x="593" y="386"/>
                    </a:lnTo>
                    <a:lnTo>
                      <a:pt x="592" y="390"/>
                    </a:lnTo>
                    <a:lnTo>
                      <a:pt x="592" y="392"/>
                    </a:lnTo>
                    <a:lnTo>
                      <a:pt x="590" y="393"/>
                    </a:lnTo>
                    <a:lnTo>
                      <a:pt x="589" y="395"/>
                    </a:lnTo>
                    <a:lnTo>
                      <a:pt x="588" y="397"/>
                    </a:lnTo>
                    <a:lnTo>
                      <a:pt x="587" y="399"/>
                    </a:lnTo>
                    <a:lnTo>
                      <a:pt x="589" y="398"/>
                    </a:lnTo>
                    <a:lnTo>
                      <a:pt x="590" y="396"/>
                    </a:lnTo>
                    <a:lnTo>
                      <a:pt x="592" y="395"/>
                    </a:lnTo>
                    <a:lnTo>
                      <a:pt x="594" y="393"/>
                    </a:lnTo>
                    <a:lnTo>
                      <a:pt x="593" y="396"/>
                    </a:lnTo>
                    <a:lnTo>
                      <a:pt x="593" y="398"/>
                    </a:lnTo>
                    <a:lnTo>
                      <a:pt x="594" y="396"/>
                    </a:lnTo>
                    <a:lnTo>
                      <a:pt x="596" y="395"/>
                    </a:lnTo>
                    <a:lnTo>
                      <a:pt x="596" y="394"/>
                    </a:lnTo>
                    <a:lnTo>
                      <a:pt x="596" y="393"/>
                    </a:lnTo>
                    <a:lnTo>
                      <a:pt x="596" y="391"/>
                    </a:lnTo>
                    <a:lnTo>
                      <a:pt x="597" y="391"/>
                    </a:lnTo>
                    <a:lnTo>
                      <a:pt x="598" y="389"/>
                    </a:lnTo>
                    <a:lnTo>
                      <a:pt x="600" y="387"/>
                    </a:lnTo>
                    <a:lnTo>
                      <a:pt x="599" y="390"/>
                    </a:lnTo>
                    <a:lnTo>
                      <a:pt x="599" y="392"/>
                    </a:lnTo>
                    <a:lnTo>
                      <a:pt x="598" y="394"/>
                    </a:lnTo>
                    <a:lnTo>
                      <a:pt x="598" y="396"/>
                    </a:lnTo>
                    <a:lnTo>
                      <a:pt x="599" y="395"/>
                    </a:lnTo>
                    <a:lnTo>
                      <a:pt x="601" y="394"/>
                    </a:lnTo>
                    <a:lnTo>
                      <a:pt x="600" y="396"/>
                    </a:lnTo>
                    <a:lnTo>
                      <a:pt x="600" y="398"/>
                    </a:lnTo>
                    <a:lnTo>
                      <a:pt x="598" y="399"/>
                    </a:lnTo>
                    <a:lnTo>
                      <a:pt x="596" y="401"/>
                    </a:lnTo>
                    <a:lnTo>
                      <a:pt x="596" y="403"/>
                    </a:lnTo>
                    <a:lnTo>
                      <a:pt x="595" y="406"/>
                    </a:lnTo>
                    <a:lnTo>
                      <a:pt x="597" y="404"/>
                    </a:lnTo>
                    <a:lnTo>
                      <a:pt x="598" y="402"/>
                    </a:lnTo>
                    <a:lnTo>
                      <a:pt x="603" y="400"/>
                    </a:lnTo>
                    <a:lnTo>
                      <a:pt x="606" y="397"/>
                    </a:lnTo>
                    <a:lnTo>
                      <a:pt x="607" y="395"/>
                    </a:lnTo>
                    <a:lnTo>
                      <a:pt x="609" y="394"/>
                    </a:lnTo>
                    <a:lnTo>
                      <a:pt x="608" y="396"/>
                    </a:lnTo>
                    <a:lnTo>
                      <a:pt x="608" y="398"/>
                    </a:lnTo>
                    <a:lnTo>
                      <a:pt x="607" y="401"/>
                    </a:lnTo>
                    <a:lnTo>
                      <a:pt x="607" y="403"/>
                    </a:lnTo>
                    <a:lnTo>
                      <a:pt x="608" y="401"/>
                    </a:lnTo>
                    <a:lnTo>
                      <a:pt x="610" y="400"/>
                    </a:lnTo>
                    <a:lnTo>
                      <a:pt x="609" y="402"/>
                    </a:lnTo>
                    <a:lnTo>
                      <a:pt x="609" y="404"/>
                    </a:lnTo>
                    <a:lnTo>
                      <a:pt x="610" y="403"/>
                    </a:lnTo>
                    <a:lnTo>
                      <a:pt x="612" y="401"/>
                    </a:lnTo>
                    <a:lnTo>
                      <a:pt x="611" y="404"/>
                    </a:lnTo>
                    <a:lnTo>
                      <a:pt x="611" y="407"/>
                    </a:lnTo>
                    <a:lnTo>
                      <a:pt x="612" y="404"/>
                    </a:lnTo>
                    <a:lnTo>
                      <a:pt x="614" y="403"/>
                    </a:lnTo>
                    <a:lnTo>
                      <a:pt x="613" y="406"/>
                    </a:lnTo>
                    <a:lnTo>
                      <a:pt x="613" y="408"/>
                    </a:lnTo>
                    <a:lnTo>
                      <a:pt x="614" y="407"/>
                    </a:lnTo>
                    <a:lnTo>
                      <a:pt x="616" y="406"/>
                    </a:lnTo>
                    <a:lnTo>
                      <a:pt x="617" y="403"/>
                    </a:lnTo>
                    <a:lnTo>
                      <a:pt x="620" y="402"/>
                    </a:lnTo>
                    <a:lnTo>
                      <a:pt x="618" y="404"/>
                    </a:lnTo>
                    <a:lnTo>
                      <a:pt x="618" y="407"/>
                    </a:lnTo>
                    <a:lnTo>
                      <a:pt x="620" y="406"/>
                    </a:lnTo>
                    <a:lnTo>
                      <a:pt x="622" y="403"/>
                    </a:lnTo>
                    <a:lnTo>
                      <a:pt x="621" y="406"/>
                    </a:lnTo>
                    <a:lnTo>
                      <a:pt x="621" y="409"/>
                    </a:lnTo>
                    <a:lnTo>
                      <a:pt x="622" y="407"/>
                    </a:lnTo>
                    <a:lnTo>
                      <a:pt x="624" y="406"/>
                    </a:lnTo>
                    <a:lnTo>
                      <a:pt x="623" y="408"/>
                    </a:lnTo>
                    <a:lnTo>
                      <a:pt x="623" y="410"/>
                    </a:lnTo>
                    <a:lnTo>
                      <a:pt x="624" y="409"/>
                    </a:lnTo>
                    <a:lnTo>
                      <a:pt x="626" y="407"/>
                    </a:lnTo>
                    <a:lnTo>
                      <a:pt x="625" y="410"/>
                    </a:lnTo>
                    <a:lnTo>
                      <a:pt x="625" y="412"/>
                    </a:lnTo>
                    <a:lnTo>
                      <a:pt x="624" y="412"/>
                    </a:lnTo>
                    <a:lnTo>
                      <a:pt x="623" y="413"/>
                    </a:lnTo>
                    <a:lnTo>
                      <a:pt x="622" y="414"/>
                    </a:lnTo>
                    <a:lnTo>
                      <a:pt x="622" y="415"/>
                    </a:lnTo>
                    <a:lnTo>
                      <a:pt x="622" y="412"/>
                    </a:lnTo>
                    <a:lnTo>
                      <a:pt x="623" y="410"/>
                    </a:lnTo>
                    <a:lnTo>
                      <a:pt x="621" y="412"/>
                    </a:lnTo>
                    <a:lnTo>
                      <a:pt x="620" y="413"/>
                    </a:lnTo>
                    <a:lnTo>
                      <a:pt x="620" y="411"/>
                    </a:lnTo>
                    <a:lnTo>
                      <a:pt x="621" y="409"/>
                    </a:lnTo>
                    <a:lnTo>
                      <a:pt x="618" y="410"/>
                    </a:lnTo>
                    <a:lnTo>
                      <a:pt x="617" y="412"/>
                    </a:lnTo>
                    <a:lnTo>
                      <a:pt x="616" y="414"/>
                    </a:lnTo>
                    <a:lnTo>
                      <a:pt x="615" y="416"/>
                    </a:lnTo>
                    <a:lnTo>
                      <a:pt x="617" y="414"/>
                    </a:lnTo>
                    <a:lnTo>
                      <a:pt x="620" y="413"/>
                    </a:lnTo>
                    <a:lnTo>
                      <a:pt x="618" y="415"/>
                    </a:lnTo>
                    <a:lnTo>
                      <a:pt x="617" y="417"/>
                    </a:lnTo>
                    <a:lnTo>
                      <a:pt x="620" y="416"/>
                    </a:lnTo>
                    <a:lnTo>
                      <a:pt x="622" y="415"/>
                    </a:lnTo>
                    <a:lnTo>
                      <a:pt x="621" y="417"/>
                    </a:lnTo>
                    <a:lnTo>
                      <a:pt x="621" y="419"/>
                    </a:lnTo>
                    <a:lnTo>
                      <a:pt x="622" y="418"/>
                    </a:lnTo>
                    <a:lnTo>
                      <a:pt x="624" y="416"/>
                    </a:lnTo>
                    <a:lnTo>
                      <a:pt x="627" y="413"/>
                    </a:lnTo>
                    <a:lnTo>
                      <a:pt x="628" y="412"/>
                    </a:lnTo>
                    <a:lnTo>
                      <a:pt x="630" y="411"/>
                    </a:lnTo>
                    <a:lnTo>
                      <a:pt x="629" y="413"/>
                    </a:lnTo>
                    <a:lnTo>
                      <a:pt x="629" y="415"/>
                    </a:lnTo>
                    <a:lnTo>
                      <a:pt x="630" y="413"/>
                    </a:lnTo>
                    <a:lnTo>
                      <a:pt x="632" y="412"/>
                    </a:lnTo>
                    <a:lnTo>
                      <a:pt x="631" y="414"/>
                    </a:lnTo>
                    <a:lnTo>
                      <a:pt x="631" y="416"/>
                    </a:lnTo>
                    <a:lnTo>
                      <a:pt x="630" y="419"/>
                    </a:lnTo>
                    <a:lnTo>
                      <a:pt x="630" y="421"/>
                    </a:lnTo>
                    <a:lnTo>
                      <a:pt x="631" y="420"/>
                    </a:lnTo>
                    <a:lnTo>
                      <a:pt x="633" y="418"/>
                    </a:lnTo>
                    <a:lnTo>
                      <a:pt x="634" y="416"/>
                    </a:lnTo>
                    <a:lnTo>
                      <a:pt x="637" y="415"/>
                    </a:lnTo>
                    <a:lnTo>
                      <a:pt x="636" y="417"/>
                    </a:lnTo>
                    <a:lnTo>
                      <a:pt x="636" y="420"/>
                    </a:lnTo>
                    <a:lnTo>
                      <a:pt x="633" y="421"/>
                    </a:lnTo>
                    <a:lnTo>
                      <a:pt x="632" y="423"/>
                    </a:lnTo>
                    <a:lnTo>
                      <a:pt x="631" y="426"/>
                    </a:lnTo>
                    <a:lnTo>
                      <a:pt x="631" y="428"/>
                    </a:lnTo>
                    <a:lnTo>
                      <a:pt x="632" y="426"/>
                    </a:lnTo>
                    <a:lnTo>
                      <a:pt x="634" y="425"/>
                    </a:lnTo>
                    <a:lnTo>
                      <a:pt x="633" y="427"/>
                    </a:lnTo>
                    <a:lnTo>
                      <a:pt x="633" y="429"/>
                    </a:lnTo>
                    <a:lnTo>
                      <a:pt x="631" y="439"/>
                    </a:lnTo>
                    <a:lnTo>
                      <a:pt x="632" y="437"/>
                    </a:lnTo>
                    <a:lnTo>
                      <a:pt x="634" y="435"/>
                    </a:lnTo>
                    <a:lnTo>
                      <a:pt x="636" y="434"/>
                    </a:lnTo>
                    <a:lnTo>
                      <a:pt x="638" y="432"/>
                    </a:lnTo>
                    <a:lnTo>
                      <a:pt x="638" y="431"/>
                    </a:lnTo>
                    <a:lnTo>
                      <a:pt x="638" y="430"/>
                    </a:lnTo>
                    <a:lnTo>
                      <a:pt x="639" y="429"/>
                    </a:lnTo>
                    <a:lnTo>
                      <a:pt x="639" y="428"/>
                    </a:lnTo>
                    <a:lnTo>
                      <a:pt x="637" y="429"/>
                    </a:lnTo>
                    <a:lnTo>
                      <a:pt x="636" y="431"/>
                    </a:lnTo>
                    <a:lnTo>
                      <a:pt x="636" y="429"/>
                    </a:lnTo>
                    <a:lnTo>
                      <a:pt x="637" y="426"/>
                    </a:lnTo>
                    <a:lnTo>
                      <a:pt x="637" y="424"/>
                    </a:lnTo>
                    <a:lnTo>
                      <a:pt x="638" y="421"/>
                    </a:lnTo>
                    <a:lnTo>
                      <a:pt x="638" y="421"/>
                    </a:lnTo>
                    <a:lnTo>
                      <a:pt x="639" y="420"/>
                    </a:lnTo>
                    <a:lnTo>
                      <a:pt x="640" y="419"/>
                    </a:lnTo>
                    <a:lnTo>
                      <a:pt x="641" y="418"/>
                    </a:lnTo>
                    <a:lnTo>
                      <a:pt x="640" y="420"/>
                    </a:lnTo>
                    <a:lnTo>
                      <a:pt x="640" y="424"/>
                    </a:lnTo>
                    <a:lnTo>
                      <a:pt x="641" y="421"/>
                    </a:lnTo>
                    <a:lnTo>
                      <a:pt x="643" y="420"/>
                    </a:lnTo>
                    <a:lnTo>
                      <a:pt x="642" y="423"/>
                    </a:lnTo>
                    <a:lnTo>
                      <a:pt x="642" y="425"/>
                    </a:lnTo>
                    <a:lnTo>
                      <a:pt x="643" y="424"/>
                    </a:lnTo>
                    <a:lnTo>
                      <a:pt x="645" y="421"/>
                    </a:lnTo>
                    <a:lnTo>
                      <a:pt x="644" y="424"/>
                    </a:lnTo>
                    <a:lnTo>
                      <a:pt x="644" y="427"/>
                    </a:lnTo>
                    <a:lnTo>
                      <a:pt x="645" y="425"/>
                    </a:lnTo>
                    <a:lnTo>
                      <a:pt x="647" y="424"/>
                    </a:lnTo>
                    <a:lnTo>
                      <a:pt x="646" y="426"/>
                    </a:lnTo>
                    <a:lnTo>
                      <a:pt x="646" y="428"/>
                    </a:lnTo>
                    <a:lnTo>
                      <a:pt x="645" y="430"/>
                    </a:lnTo>
                    <a:lnTo>
                      <a:pt x="645" y="432"/>
                    </a:lnTo>
                    <a:lnTo>
                      <a:pt x="646" y="431"/>
                    </a:lnTo>
                    <a:lnTo>
                      <a:pt x="648" y="430"/>
                    </a:lnTo>
                    <a:lnTo>
                      <a:pt x="647" y="432"/>
                    </a:lnTo>
                    <a:lnTo>
                      <a:pt x="647" y="434"/>
                    </a:lnTo>
                    <a:lnTo>
                      <a:pt x="648" y="433"/>
                    </a:lnTo>
                    <a:lnTo>
                      <a:pt x="650" y="431"/>
                    </a:lnTo>
                    <a:lnTo>
                      <a:pt x="651" y="429"/>
                    </a:lnTo>
                    <a:lnTo>
                      <a:pt x="654" y="428"/>
                    </a:lnTo>
                    <a:lnTo>
                      <a:pt x="653" y="430"/>
                    </a:lnTo>
                    <a:lnTo>
                      <a:pt x="653" y="433"/>
                    </a:lnTo>
                    <a:lnTo>
                      <a:pt x="654" y="431"/>
                    </a:lnTo>
                    <a:lnTo>
                      <a:pt x="656" y="430"/>
                    </a:lnTo>
                    <a:lnTo>
                      <a:pt x="655" y="432"/>
                    </a:lnTo>
                    <a:lnTo>
                      <a:pt x="655" y="434"/>
                    </a:lnTo>
                    <a:lnTo>
                      <a:pt x="654" y="436"/>
                    </a:lnTo>
                    <a:lnTo>
                      <a:pt x="654" y="439"/>
                    </a:lnTo>
                    <a:lnTo>
                      <a:pt x="655" y="437"/>
                    </a:lnTo>
                    <a:lnTo>
                      <a:pt x="657" y="436"/>
                    </a:lnTo>
                    <a:lnTo>
                      <a:pt x="660" y="433"/>
                    </a:lnTo>
                    <a:lnTo>
                      <a:pt x="661" y="431"/>
                    </a:lnTo>
                    <a:lnTo>
                      <a:pt x="663" y="430"/>
                    </a:lnTo>
                    <a:lnTo>
                      <a:pt x="662" y="432"/>
                    </a:lnTo>
                    <a:lnTo>
                      <a:pt x="662" y="434"/>
                    </a:lnTo>
                    <a:lnTo>
                      <a:pt x="660" y="436"/>
                    </a:lnTo>
                    <a:lnTo>
                      <a:pt x="659" y="437"/>
                    </a:lnTo>
                    <a:lnTo>
                      <a:pt x="658" y="440"/>
                    </a:lnTo>
                    <a:lnTo>
                      <a:pt x="658" y="442"/>
                    </a:lnTo>
                    <a:lnTo>
                      <a:pt x="657" y="447"/>
                    </a:lnTo>
                    <a:lnTo>
                      <a:pt x="657" y="449"/>
                    </a:lnTo>
                    <a:lnTo>
                      <a:pt x="656" y="451"/>
                    </a:lnTo>
                    <a:lnTo>
                      <a:pt x="662" y="445"/>
                    </a:lnTo>
                    <a:lnTo>
                      <a:pt x="664" y="444"/>
                    </a:lnTo>
                    <a:lnTo>
                      <a:pt x="665" y="443"/>
                    </a:lnTo>
                    <a:lnTo>
                      <a:pt x="665" y="445"/>
                    </a:lnTo>
                    <a:lnTo>
                      <a:pt x="664" y="447"/>
                    </a:lnTo>
                    <a:lnTo>
                      <a:pt x="666" y="445"/>
                    </a:lnTo>
                    <a:lnTo>
                      <a:pt x="667" y="444"/>
                    </a:lnTo>
                    <a:lnTo>
                      <a:pt x="667" y="446"/>
                    </a:lnTo>
                    <a:lnTo>
                      <a:pt x="666" y="448"/>
                    </a:lnTo>
                    <a:lnTo>
                      <a:pt x="665" y="450"/>
                    </a:lnTo>
                    <a:lnTo>
                      <a:pt x="663" y="451"/>
                    </a:lnTo>
                    <a:lnTo>
                      <a:pt x="663" y="454"/>
                    </a:lnTo>
                    <a:lnTo>
                      <a:pt x="662" y="457"/>
                    </a:lnTo>
                    <a:lnTo>
                      <a:pt x="664" y="454"/>
                    </a:lnTo>
                    <a:lnTo>
                      <a:pt x="665" y="453"/>
                    </a:lnTo>
                    <a:lnTo>
                      <a:pt x="666" y="451"/>
                    </a:lnTo>
                    <a:lnTo>
                      <a:pt x="666" y="448"/>
                    </a:lnTo>
                    <a:lnTo>
                      <a:pt x="668" y="447"/>
                    </a:lnTo>
                    <a:lnTo>
                      <a:pt x="670" y="446"/>
                    </a:lnTo>
                    <a:lnTo>
                      <a:pt x="670" y="448"/>
                    </a:lnTo>
                    <a:lnTo>
                      <a:pt x="668" y="450"/>
                    </a:lnTo>
                    <a:lnTo>
                      <a:pt x="671" y="448"/>
                    </a:lnTo>
                    <a:lnTo>
                      <a:pt x="672" y="447"/>
                    </a:lnTo>
                    <a:lnTo>
                      <a:pt x="672" y="449"/>
                    </a:lnTo>
                    <a:lnTo>
                      <a:pt x="671" y="451"/>
                    </a:lnTo>
                    <a:lnTo>
                      <a:pt x="671" y="454"/>
                    </a:lnTo>
                    <a:lnTo>
                      <a:pt x="670" y="457"/>
                    </a:lnTo>
                    <a:lnTo>
                      <a:pt x="670" y="459"/>
                    </a:lnTo>
                    <a:lnTo>
                      <a:pt x="668" y="461"/>
                    </a:lnTo>
                    <a:lnTo>
                      <a:pt x="671" y="460"/>
                    </a:lnTo>
                    <a:lnTo>
                      <a:pt x="672" y="458"/>
                    </a:lnTo>
                    <a:lnTo>
                      <a:pt x="672" y="460"/>
                    </a:lnTo>
                    <a:lnTo>
                      <a:pt x="671" y="463"/>
                    </a:lnTo>
                    <a:lnTo>
                      <a:pt x="673" y="461"/>
                    </a:lnTo>
                    <a:lnTo>
                      <a:pt x="674" y="460"/>
                    </a:lnTo>
                    <a:lnTo>
                      <a:pt x="674" y="462"/>
                    </a:lnTo>
                    <a:lnTo>
                      <a:pt x="673" y="464"/>
                    </a:lnTo>
                    <a:lnTo>
                      <a:pt x="675" y="463"/>
                    </a:lnTo>
                    <a:lnTo>
                      <a:pt x="676" y="461"/>
                    </a:lnTo>
                    <a:lnTo>
                      <a:pt x="679" y="458"/>
                    </a:lnTo>
                    <a:lnTo>
                      <a:pt x="686" y="452"/>
                    </a:lnTo>
                    <a:lnTo>
                      <a:pt x="684" y="461"/>
                    </a:lnTo>
                    <a:lnTo>
                      <a:pt x="682" y="463"/>
                    </a:lnTo>
                    <a:lnTo>
                      <a:pt x="681" y="464"/>
                    </a:lnTo>
                    <a:lnTo>
                      <a:pt x="681" y="464"/>
                    </a:lnTo>
                    <a:lnTo>
                      <a:pt x="681" y="462"/>
                    </a:lnTo>
                    <a:lnTo>
                      <a:pt x="681" y="461"/>
                    </a:lnTo>
                    <a:lnTo>
                      <a:pt x="681" y="460"/>
                    </a:lnTo>
                    <a:lnTo>
                      <a:pt x="680" y="461"/>
                    </a:lnTo>
                    <a:lnTo>
                      <a:pt x="679" y="463"/>
                    </a:lnTo>
                    <a:lnTo>
                      <a:pt x="678" y="465"/>
                    </a:lnTo>
                    <a:lnTo>
                      <a:pt x="678" y="467"/>
                    </a:lnTo>
                    <a:lnTo>
                      <a:pt x="676" y="469"/>
                    </a:lnTo>
                    <a:lnTo>
                      <a:pt x="675" y="470"/>
                    </a:lnTo>
                    <a:lnTo>
                      <a:pt x="674" y="473"/>
                    </a:lnTo>
                    <a:lnTo>
                      <a:pt x="674" y="476"/>
                    </a:lnTo>
                    <a:lnTo>
                      <a:pt x="673" y="480"/>
                    </a:lnTo>
                    <a:lnTo>
                      <a:pt x="672" y="482"/>
                    </a:lnTo>
                    <a:lnTo>
                      <a:pt x="672" y="484"/>
                    </a:lnTo>
                    <a:lnTo>
                      <a:pt x="670" y="486"/>
                    </a:lnTo>
                    <a:lnTo>
                      <a:pt x="668" y="487"/>
                    </a:lnTo>
                    <a:lnTo>
                      <a:pt x="667" y="490"/>
                    </a:lnTo>
                    <a:lnTo>
                      <a:pt x="667" y="493"/>
                    </a:lnTo>
                    <a:lnTo>
                      <a:pt x="667" y="495"/>
                    </a:lnTo>
                    <a:lnTo>
                      <a:pt x="666" y="497"/>
                    </a:lnTo>
                    <a:lnTo>
                      <a:pt x="665" y="498"/>
                    </a:lnTo>
                    <a:lnTo>
                      <a:pt x="663" y="500"/>
                    </a:lnTo>
                    <a:lnTo>
                      <a:pt x="663" y="502"/>
                    </a:lnTo>
                    <a:lnTo>
                      <a:pt x="662" y="504"/>
                    </a:lnTo>
                    <a:lnTo>
                      <a:pt x="661" y="507"/>
                    </a:lnTo>
                    <a:lnTo>
                      <a:pt x="659" y="508"/>
                    </a:lnTo>
                    <a:lnTo>
                      <a:pt x="659" y="510"/>
                    </a:lnTo>
                    <a:lnTo>
                      <a:pt x="658" y="513"/>
                    </a:lnTo>
                    <a:lnTo>
                      <a:pt x="660" y="511"/>
                    </a:lnTo>
                    <a:lnTo>
                      <a:pt x="661" y="510"/>
                    </a:lnTo>
                    <a:lnTo>
                      <a:pt x="661" y="512"/>
                    </a:lnTo>
                    <a:lnTo>
                      <a:pt x="660" y="514"/>
                    </a:lnTo>
                    <a:lnTo>
                      <a:pt x="663" y="511"/>
                    </a:lnTo>
                    <a:lnTo>
                      <a:pt x="665" y="510"/>
                    </a:lnTo>
                    <a:lnTo>
                      <a:pt x="666" y="508"/>
                    </a:lnTo>
                    <a:lnTo>
                      <a:pt x="667" y="506"/>
                    </a:lnTo>
                    <a:lnTo>
                      <a:pt x="667" y="503"/>
                    </a:lnTo>
                    <a:lnTo>
                      <a:pt x="670" y="501"/>
                    </a:lnTo>
                    <a:lnTo>
                      <a:pt x="671" y="500"/>
                    </a:lnTo>
                    <a:lnTo>
                      <a:pt x="672" y="498"/>
                    </a:lnTo>
                    <a:lnTo>
                      <a:pt x="672" y="496"/>
                    </a:lnTo>
                    <a:lnTo>
                      <a:pt x="673" y="495"/>
                    </a:lnTo>
                    <a:lnTo>
                      <a:pt x="674" y="494"/>
                    </a:lnTo>
                    <a:lnTo>
                      <a:pt x="675" y="493"/>
                    </a:lnTo>
                    <a:lnTo>
                      <a:pt x="675" y="493"/>
                    </a:lnTo>
                    <a:lnTo>
                      <a:pt x="675" y="495"/>
                    </a:lnTo>
                    <a:lnTo>
                      <a:pt x="674" y="497"/>
                    </a:lnTo>
                    <a:lnTo>
                      <a:pt x="673" y="499"/>
                    </a:lnTo>
                    <a:lnTo>
                      <a:pt x="671" y="500"/>
                    </a:lnTo>
                    <a:lnTo>
                      <a:pt x="671" y="502"/>
                    </a:lnTo>
                    <a:lnTo>
                      <a:pt x="670" y="504"/>
                    </a:lnTo>
                    <a:lnTo>
                      <a:pt x="668" y="507"/>
                    </a:lnTo>
                    <a:lnTo>
                      <a:pt x="666" y="508"/>
                    </a:lnTo>
                    <a:lnTo>
                      <a:pt x="666" y="511"/>
                    </a:lnTo>
                    <a:lnTo>
                      <a:pt x="666" y="513"/>
                    </a:lnTo>
                    <a:lnTo>
                      <a:pt x="664" y="514"/>
                    </a:lnTo>
                    <a:lnTo>
                      <a:pt x="663" y="516"/>
                    </a:lnTo>
                    <a:lnTo>
                      <a:pt x="661" y="517"/>
                    </a:lnTo>
                    <a:lnTo>
                      <a:pt x="660" y="518"/>
                    </a:lnTo>
                    <a:lnTo>
                      <a:pt x="660" y="516"/>
                    </a:lnTo>
                    <a:lnTo>
                      <a:pt x="660" y="514"/>
                    </a:lnTo>
                    <a:lnTo>
                      <a:pt x="659" y="515"/>
                    </a:lnTo>
                    <a:lnTo>
                      <a:pt x="657" y="517"/>
                    </a:lnTo>
                    <a:lnTo>
                      <a:pt x="655" y="520"/>
                    </a:lnTo>
                    <a:lnTo>
                      <a:pt x="651" y="524"/>
                    </a:lnTo>
                    <a:lnTo>
                      <a:pt x="651" y="520"/>
                    </a:lnTo>
                    <a:lnTo>
                      <a:pt x="651" y="518"/>
                    </a:lnTo>
                    <a:lnTo>
                      <a:pt x="651" y="519"/>
                    </a:lnTo>
                    <a:lnTo>
                      <a:pt x="650" y="520"/>
                    </a:lnTo>
                    <a:lnTo>
                      <a:pt x="649" y="521"/>
                    </a:lnTo>
                    <a:lnTo>
                      <a:pt x="648" y="521"/>
                    </a:lnTo>
                    <a:lnTo>
                      <a:pt x="649" y="519"/>
                    </a:lnTo>
                    <a:lnTo>
                      <a:pt x="649" y="517"/>
                    </a:lnTo>
                    <a:lnTo>
                      <a:pt x="651" y="515"/>
                    </a:lnTo>
                    <a:lnTo>
                      <a:pt x="653" y="514"/>
                    </a:lnTo>
                    <a:lnTo>
                      <a:pt x="654" y="512"/>
                    </a:lnTo>
                    <a:lnTo>
                      <a:pt x="654" y="510"/>
                    </a:lnTo>
                    <a:lnTo>
                      <a:pt x="656" y="508"/>
                    </a:lnTo>
                    <a:lnTo>
                      <a:pt x="657" y="507"/>
                    </a:lnTo>
                    <a:lnTo>
                      <a:pt x="657" y="507"/>
                    </a:lnTo>
                    <a:lnTo>
                      <a:pt x="657" y="509"/>
                    </a:lnTo>
                    <a:lnTo>
                      <a:pt x="656" y="510"/>
                    </a:lnTo>
                    <a:lnTo>
                      <a:pt x="656" y="511"/>
                    </a:lnTo>
                    <a:lnTo>
                      <a:pt x="658" y="510"/>
                    </a:lnTo>
                    <a:lnTo>
                      <a:pt x="659" y="508"/>
                    </a:lnTo>
                    <a:lnTo>
                      <a:pt x="660" y="506"/>
                    </a:lnTo>
                    <a:lnTo>
                      <a:pt x="660" y="503"/>
                    </a:lnTo>
                    <a:lnTo>
                      <a:pt x="662" y="501"/>
                    </a:lnTo>
                    <a:lnTo>
                      <a:pt x="663" y="500"/>
                    </a:lnTo>
                    <a:lnTo>
                      <a:pt x="664" y="498"/>
                    </a:lnTo>
                    <a:lnTo>
                      <a:pt x="664" y="495"/>
                    </a:lnTo>
                    <a:lnTo>
                      <a:pt x="663" y="497"/>
                    </a:lnTo>
                    <a:lnTo>
                      <a:pt x="661" y="498"/>
                    </a:lnTo>
                    <a:lnTo>
                      <a:pt x="659" y="500"/>
                    </a:lnTo>
                    <a:lnTo>
                      <a:pt x="658" y="501"/>
                    </a:lnTo>
                    <a:lnTo>
                      <a:pt x="659" y="499"/>
                    </a:lnTo>
                    <a:lnTo>
                      <a:pt x="659" y="497"/>
                    </a:lnTo>
                    <a:lnTo>
                      <a:pt x="658" y="498"/>
                    </a:lnTo>
                    <a:lnTo>
                      <a:pt x="656" y="500"/>
                    </a:lnTo>
                    <a:lnTo>
                      <a:pt x="653" y="503"/>
                    </a:lnTo>
                    <a:lnTo>
                      <a:pt x="653" y="500"/>
                    </a:lnTo>
                    <a:lnTo>
                      <a:pt x="654" y="498"/>
                    </a:lnTo>
                    <a:lnTo>
                      <a:pt x="655" y="497"/>
                    </a:lnTo>
                    <a:lnTo>
                      <a:pt x="657" y="495"/>
                    </a:lnTo>
                    <a:lnTo>
                      <a:pt x="658" y="494"/>
                    </a:lnTo>
                    <a:lnTo>
                      <a:pt x="660" y="492"/>
                    </a:lnTo>
                    <a:lnTo>
                      <a:pt x="661" y="491"/>
                    </a:lnTo>
                    <a:lnTo>
                      <a:pt x="663" y="490"/>
                    </a:lnTo>
                    <a:lnTo>
                      <a:pt x="662" y="492"/>
                    </a:lnTo>
                    <a:lnTo>
                      <a:pt x="662" y="494"/>
                    </a:lnTo>
                    <a:lnTo>
                      <a:pt x="663" y="493"/>
                    </a:lnTo>
                    <a:lnTo>
                      <a:pt x="665" y="491"/>
                    </a:lnTo>
                    <a:lnTo>
                      <a:pt x="665" y="490"/>
                    </a:lnTo>
                    <a:lnTo>
                      <a:pt x="665" y="488"/>
                    </a:lnTo>
                    <a:lnTo>
                      <a:pt x="666" y="486"/>
                    </a:lnTo>
                    <a:lnTo>
                      <a:pt x="666" y="486"/>
                    </a:lnTo>
                    <a:lnTo>
                      <a:pt x="664" y="487"/>
                    </a:lnTo>
                    <a:lnTo>
                      <a:pt x="663" y="490"/>
                    </a:lnTo>
                    <a:lnTo>
                      <a:pt x="663" y="486"/>
                    </a:lnTo>
                    <a:lnTo>
                      <a:pt x="664" y="484"/>
                    </a:lnTo>
                    <a:lnTo>
                      <a:pt x="664" y="482"/>
                    </a:lnTo>
                    <a:lnTo>
                      <a:pt x="665" y="480"/>
                    </a:lnTo>
                    <a:lnTo>
                      <a:pt x="666" y="478"/>
                    </a:lnTo>
                    <a:lnTo>
                      <a:pt x="668" y="477"/>
                    </a:lnTo>
                    <a:lnTo>
                      <a:pt x="672" y="474"/>
                    </a:lnTo>
                    <a:lnTo>
                      <a:pt x="672" y="471"/>
                    </a:lnTo>
                    <a:lnTo>
                      <a:pt x="673" y="469"/>
                    </a:lnTo>
                    <a:lnTo>
                      <a:pt x="673" y="466"/>
                    </a:lnTo>
                    <a:lnTo>
                      <a:pt x="673" y="464"/>
                    </a:lnTo>
                    <a:lnTo>
                      <a:pt x="672" y="466"/>
                    </a:lnTo>
                    <a:lnTo>
                      <a:pt x="671" y="467"/>
                    </a:lnTo>
                    <a:lnTo>
                      <a:pt x="671" y="465"/>
                    </a:lnTo>
                    <a:lnTo>
                      <a:pt x="671" y="463"/>
                    </a:lnTo>
                    <a:lnTo>
                      <a:pt x="670" y="464"/>
                    </a:lnTo>
                    <a:lnTo>
                      <a:pt x="667" y="466"/>
                    </a:lnTo>
                    <a:lnTo>
                      <a:pt x="667" y="468"/>
                    </a:lnTo>
                    <a:lnTo>
                      <a:pt x="667" y="470"/>
                    </a:lnTo>
                    <a:lnTo>
                      <a:pt x="666" y="473"/>
                    </a:lnTo>
                    <a:lnTo>
                      <a:pt x="666" y="475"/>
                    </a:lnTo>
                    <a:lnTo>
                      <a:pt x="664" y="477"/>
                    </a:lnTo>
                    <a:lnTo>
                      <a:pt x="663" y="478"/>
                    </a:lnTo>
                    <a:lnTo>
                      <a:pt x="663" y="476"/>
                    </a:lnTo>
                    <a:lnTo>
                      <a:pt x="664" y="474"/>
                    </a:lnTo>
                    <a:lnTo>
                      <a:pt x="662" y="475"/>
                    </a:lnTo>
                    <a:lnTo>
                      <a:pt x="661" y="477"/>
                    </a:lnTo>
                    <a:lnTo>
                      <a:pt x="661" y="475"/>
                    </a:lnTo>
                    <a:lnTo>
                      <a:pt x="662" y="471"/>
                    </a:lnTo>
                    <a:lnTo>
                      <a:pt x="663" y="470"/>
                    </a:lnTo>
                    <a:lnTo>
                      <a:pt x="665" y="468"/>
                    </a:lnTo>
                    <a:lnTo>
                      <a:pt x="665" y="466"/>
                    </a:lnTo>
                    <a:lnTo>
                      <a:pt x="665" y="464"/>
                    </a:lnTo>
                    <a:lnTo>
                      <a:pt x="666" y="462"/>
                    </a:lnTo>
                    <a:lnTo>
                      <a:pt x="666" y="460"/>
                    </a:lnTo>
                    <a:lnTo>
                      <a:pt x="667" y="457"/>
                    </a:lnTo>
                    <a:lnTo>
                      <a:pt x="667" y="454"/>
                    </a:lnTo>
                    <a:lnTo>
                      <a:pt x="667" y="456"/>
                    </a:lnTo>
                    <a:lnTo>
                      <a:pt x="666" y="457"/>
                    </a:lnTo>
                    <a:lnTo>
                      <a:pt x="665" y="458"/>
                    </a:lnTo>
                    <a:lnTo>
                      <a:pt x="664" y="458"/>
                    </a:lnTo>
                    <a:lnTo>
                      <a:pt x="664" y="460"/>
                    </a:lnTo>
                    <a:lnTo>
                      <a:pt x="663" y="463"/>
                    </a:lnTo>
                    <a:lnTo>
                      <a:pt x="662" y="464"/>
                    </a:lnTo>
                    <a:lnTo>
                      <a:pt x="660" y="465"/>
                    </a:lnTo>
                    <a:lnTo>
                      <a:pt x="660" y="468"/>
                    </a:lnTo>
                    <a:lnTo>
                      <a:pt x="659" y="470"/>
                    </a:lnTo>
                    <a:lnTo>
                      <a:pt x="658" y="471"/>
                    </a:lnTo>
                    <a:lnTo>
                      <a:pt x="656" y="474"/>
                    </a:lnTo>
                    <a:lnTo>
                      <a:pt x="656" y="476"/>
                    </a:lnTo>
                    <a:lnTo>
                      <a:pt x="656" y="478"/>
                    </a:lnTo>
                    <a:lnTo>
                      <a:pt x="655" y="480"/>
                    </a:lnTo>
                    <a:lnTo>
                      <a:pt x="655" y="482"/>
                    </a:lnTo>
                    <a:lnTo>
                      <a:pt x="654" y="485"/>
                    </a:lnTo>
                    <a:lnTo>
                      <a:pt x="654" y="487"/>
                    </a:lnTo>
                    <a:lnTo>
                      <a:pt x="654" y="486"/>
                    </a:lnTo>
                    <a:lnTo>
                      <a:pt x="655" y="485"/>
                    </a:lnTo>
                    <a:lnTo>
                      <a:pt x="656" y="484"/>
                    </a:lnTo>
                    <a:lnTo>
                      <a:pt x="657" y="484"/>
                    </a:lnTo>
                    <a:lnTo>
                      <a:pt x="656" y="486"/>
                    </a:lnTo>
                    <a:lnTo>
                      <a:pt x="656" y="488"/>
                    </a:lnTo>
                    <a:lnTo>
                      <a:pt x="654" y="491"/>
                    </a:lnTo>
                    <a:lnTo>
                      <a:pt x="653" y="492"/>
                    </a:lnTo>
                    <a:lnTo>
                      <a:pt x="651" y="494"/>
                    </a:lnTo>
                    <a:lnTo>
                      <a:pt x="651" y="497"/>
                    </a:lnTo>
                    <a:lnTo>
                      <a:pt x="649" y="498"/>
                    </a:lnTo>
                    <a:lnTo>
                      <a:pt x="648" y="500"/>
                    </a:lnTo>
                    <a:lnTo>
                      <a:pt x="647" y="502"/>
                    </a:lnTo>
                    <a:lnTo>
                      <a:pt x="647" y="504"/>
                    </a:lnTo>
                    <a:lnTo>
                      <a:pt x="645" y="506"/>
                    </a:lnTo>
                    <a:lnTo>
                      <a:pt x="644" y="508"/>
                    </a:lnTo>
                    <a:lnTo>
                      <a:pt x="642" y="509"/>
                    </a:lnTo>
                    <a:lnTo>
                      <a:pt x="641" y="511"/>
                    </a:lnTo>
                    <a:lnTo>
                      <a:pt x="640" y="513"/>
                    </a:lnTo>
                    <a:lnTo>
                      <a:pt x="640" y="515"/>
                    </a:lnTo>
                    <a:lnTo>
                      <a:pt x="638" y="517"/>
                    </a:lnTo>
                    <a:lnTo>
                      <a:pt x="637" y="518"/>
                    </a:lnTo>
                    <a:lnTo>
                      <a:pt x="638" y="516"/>
                    </a:lnTo>
                    <a:lnTo>
                      <a:pt x="638" y="514"/>
                    </a:lnTo>
                    <a:lnTo>
                      <a:pt x="636" y="515"/>
                    </a:lnTo>
                    <a:lnTo>
                      <a:pt x="634" y="516"/>
                    </a:lnTo>
                    <a:lnTo>
                      <a:pt x="634" y="514"/>
                    </a:lnTo>
                    <a:lnTo>
                      <a:pt x="636" y="512"/>
                    </a:lnTo>
                    <a:lnTo>
                      <a:pt x="633" y="514"/>
                    </a:lnTo>
                    <a:lnTo>
                      <a:pt x="632" y="515"/>
                    </a:lnTo>
                    <a:lnTo>
                      <a:pt x="632" y="513"/>
                    </a:lnTo>
                    <a:lnTo>
                      <a:pt x="633" y="510"/>
                    </a:lnTo>
                    <a:lnTo>
                      <a:pt x="633" y="508"/>
                    </a:lnTo>
                    <a:lnTo>
                      <a:pt x="634" y="506"/>
                    </a:lnTo>
                    <a:lnTo>
                      <a:pt x="632" y="507"/>
                    </a:lnTo>
                    <a:lnTo>
                      <a:pt x="631" y="509"/>
                    </a:lnTo>
                    <a:lnTo>
                      <a:pt x="629" y="511"/>
                    </a:lnTo>
                    <a:lnTo>
                      <a:pt x="628" y="512"/>
                    </a:lnTo>
                    <a:lnTo>
                      <a:pt x="628" y="510"/>
                    </a:lnTo>
                    <a:lnTo>
                      <a:pt x="629" y="507"/>
                    </a:lnTo>
                    <a:lnTo>
                      <a:pt x="630" y="506"/>
                    </a:lnTo>
                    <a:lnTo>
                      <a:pt x="632" y="504"/>
                    </a:lnTo>
                    <a:lnTo>
                      <a:pt x="633" y="502"/>
                    </a:lnTo>
                    <a:lnTo>
                      <a:pt x="636" y="501"/>
                    </a:lnTo>
                    <a:lnTo>
                      <a:pt x="636" y="498"/>
                    </a:lnTo>
                    <a:lnTo>
                      <a:pt x="637" y="496"/>
                    </a:lnTo>
                    <a:lnTo>
                      <a:pt x="634" y="498"/>
                    </a:lnTo>
                    <a:lnTo>
                      <a:pt x="633" y="499"/>
                    </a:lnTo>
                    <a:lnTo>
                      <a:pt x="633" y="497"/>
                    </a:lnTo>
                    <a:lnTo>
                      <a:pt x="633" y="495"/>
                    </a:lnTo>
                    <a:lnTo>
                      <a:pt x="633" y="495"/>
                    </a:lnTo>
                    <a:lnTo>
                      <a:pt x="632" y="496"/>
                    </a:lnTo>
                    <a:lnTo>
                      <a:pt x="631" y="497"/>
                    </a:lnTo>
                    <a:lnTo>
                      <a:pt x="630" y="498"/>
                    </a:lnTo>
                    <a:lnTo>
                      <a:pt x="631" y="495"/>
                    </a:lnTo>
                    <a:lnTo>
                      <a:pt x="631" y="493"/>
                    </a:lnTo>
                    <a:lnTo>
                      <a:pt x="632" y="493"/>
                    </a:lnTo>
                    <a:lnTo>
                      <a:pt x="633" y="492"/>
                    </a:lnTo>
                    <a:lnTo>
                      <a:pt x="634" y="491"/>
                    </a:lnTo>
                    <a:lnTo>
                      <a:pt x="634" y="490"/>
                    </a:lnTo>
                    <a:lnTo>
                      <a:pt x="634" y="493"/>
                    </a:lnTo>
                    <a:lnTo>
                      <a:pt x="633" y="495"/>
                    </a:lnTo>
                    <a:lnTo>
                      <a:pt x="636" y="493"/>
                    </a:lnTo>
                    <a:lnTo>
                      <a:pt x="637" y="492"/>
                    </a:lnTo>
                    <a:lnTo>
                      <a:pt x="638" y="490"/>
                    </a:lnTo>
                    <a:lnTo>
                      <a:pt x="638" y="487"/>
                    </a:lnTo>
                    <a:lnTo>
                      <a:pt x="640" y="485"/>
                    </a:lnTo>
                    <a:lnTo>
                      <a:pt x="641" y="484"/>
                    </a:lnTo>
                    <a:lnTo>
                      <a:pt x="643" y="482"/>
                    </a:lnTo>
                    <a:lnTo>
                      <a:pt x="644" y="481"/>
                    </a:lnTo>
                    <a:lnTo>
                      <a:pt x="644" y="481"/>
                    </a:lnTo>
                    <a:lnTo>
                      <a:pt x="644" y="483"/>
                    </a:lnTo>
                    <a:lnTo>
                      <a:pt x="644" y="484"/>
                    </a:lnTo>
                    <a:lnTo>
                      <a:pt x="644" y="485"/>
                    </a:lnTo>
                    <a:lnTo>
                      <a:pt x="643" y="488"/>
                    </a:lnTo>
                    <a:lnTo>
                      <a:pt x="643" y="491"/>
                    </a:lnTo>
                    <a:lnTo>
                      <a:pt x="644" y="488"/>
                    </a:lnTo>
                    <a:lnTo>
                      <a:pt x="646" y="487"/>
                    </a:lnTo>
                    <a:lnTo>
                      <a:pt x="646" y="485"/>
                    </a:lnTo>
                    <a:lnTo>
                      <a:pt x="646" y="482"/>
                    </a:lnTo>
                    <a:lnTo>
                      <a:pt x="648" y="481"/>
                    </a:lnTo>
                    <a:lnTo>
                      <a:pt x="649" y="479"/>
                    </a:lnTo>
                    <a:lnTo>
                      <a:pt x="651" y="478"/>
                    </a:lnTo>
                    <a:lnTo>
                      <a:pt x="653" y="477"/>
                    </a:lnTo>
                    <a:lnTo>
                      <a:pt x="656" y="474"/>
                    </a:lnTo>
                    <a:lnTo>
                      <a:pt x="657" y="470"/>
                    </a:lnTo>
                    <a:lnTo>
                      <a:pt x="657" y="468"/>
                    </a:lnTo>
                    <a:lnTo>
                      <a:pt x="659" y="467"/>
                    </a:lnTo>
                    <a:lnTo>
                      <a:pt x="660" y="465"/>
                    </a:lnTo>
                    <a:lnTo>
                      <a:pt x="661" y="463"/>
                    </a:lnTo>
                    <a:lnTo>
                      <a:pt x="661" y="461"/>
                    </a:lnTo>
                    <a:lnTo>
                      <a:pt x="660" y="462"/>
                    </a:lnTo>
                    <a:lnTo>
                      <a:pt x="658" y="464"/>
                    </a:lnTo>
                    <a:lnTo>
                      <a:pt x="658" y="466"/>
                    </a:lnTo>
                    <a:lnTo>
                      <a:pt x="657" y="468"/>
                    </a:lnTo>
                    <a:lnTo>
                      <a:pt x="656" y="470"/>
                    </a:lnTo>
                    <a:lnTo>
                      <a:pt x="654" y="471"/>
                    </a:lnTo>
                    <a:lnTo>
                      <a:pt x="653" y="474"/>
                    </a:lnTo>
                    <a:lnTo>
                      <a:pt x="650" y="475"/>
                    </a:lnTo>
                    <a:lnTo>
                      <a:pt x="651" y="473"/>
                    </a:lnTo>
                    <a:lnTo>
                      <a:pt x="651" y="470"/>
                    </a:lnTo>
                    <a:lnTo>
                      <a:pt x="653" y="469"/>
                    </a:lnTo>
                    <a:lnTo>
                      <a:pt x="653" y="467"/>
                    </a:lnTo>
                    <a:lnTo>
                      <a:pt x="653" y="466"/>
                    </a:lnTo>
                    <a:lnTo>
                      <a:pt x="653" y="465"/>
                    </a:lnTo>
                    <a:lnTo>
                      <a:pt x="651" y="467"/>
                    </a:lnTo>
                    <a:lnTo>
                      <a:pt x="649" y="468"/>
                    </a:lnTo>
                    <a:lnTo>
                      <a:pt x="648" y="469"/>
                    </a:lnTo>
                    <a:lnTo>
                      <a:pt x="646" y="471"/>
                    </a:lnTo>
                    <a:lnTo>
                      <a:pt x="646" y="474"/>
                    </a:lnTo>
                    <a:lnTo>
                      <a:pt x="645" y="476"/>
                    </a:lnTo>
                    <a:lnTo>
                      <a:pt x="644" y="478"/>
                    </a:lnTo>
                    <a:lnTo>
                      <a:pt x="642" y="479"/>
                    </a:lnTo>
                    <a:lnTo>
                      <a:pt x="641" y="481"/>
                    </a:lnTo>
                    <a:lnTo>
                      <a:pt x="639" y="482"/>
                    </a:lnTo>
                    <a:lnTo>
                      <a:pt x="636" y="485"/>
                    </a:lnTo>
                    <a:lnTo>
                      <a:pt x="634" y="487"/>
                    </a:lnTo>
                    <a:lnTo>
                      <a:pt x="632" y="488"/>
                    </a:lnTo>
                    <a:lnTo>
                      <a:pt x="633" y="486"/>
                    </a:lnTo>
                    <a:lnTo>
                      <a:pt x="633" y="484"/>
                    </a:lnTo>
                    <a:lnTo>
                      <a:pt x="632" y="485"/>
                    </a:lnTo>
                    <a:lnTo>
                      <a:pt x="630" y="486"/>
                    </a:lnTo>
                    <a:lnTo>
                      <a:pt x="629" y="488"/>
                    </a:lnTo>
                    <a:lnTo>
                      <a:pt x="627" y="490"/>
                    </a:lnTo>
                    <a:lnTo>
                      <a:pt x="627" y="491"/>
                    </a:lnTo>
                    <a:lnTo>
                      <a:pt x="627" y="493"/>
                    </a:lnTo>
                    <a:lnTo>
                      <a:pt x="626" y="494"/>
                    </a:lnTo>
                    <a:lnTo>
                      <a:pt x="626" y="495"/>
                    </a:lnTo>
                    <a:lnTo>
                      <a:pt x="627" y="494"/>
                    </a:lnTo>
                    <a:lnTo>
                      <a:pt x="628" y="493"/>
                    </a:lnTo>
                    <a:lnTo>
                      <a:pt x="629" y="492"/>
                    </a:lnTo>
                    <a:lnTo>
                      <a:pt x="629" y="492"/>
                    </a:lnTo>
                    <a:lnTo>
                      <a:pt x="629" y="494"/>
                    </a:lnTo>
                    <a:lnTo>
                      <a:pt x="628" y="496"/>
                    </a:lnTo>
                    <a:lnTo>
                      <a:pt x="627" y="498"/>
                    </a:lnTo>
                    <a:lnTo>
                      <a:pt x="625" y="499"/>
                    </a:lnTo>
                    <a:lnTo>
                      <a:pt x="625" y="501"/>
                    </a:lnTo>
                    <a:lnTo>
                      <a:pt x="624" y="503"/>
                    </a:lnTo>
                    <a:lnTo>
                      <a:pt x="624" y="504"/>
                    </a:lnTo>
                    <a:lnTo>
                      <a:pt x="623" y="506"/>
                    </a:lnTo>
                    <a:lnTo>
                      <a:pt x="622" y="507"/>
                    </a:lnTo>
                    <a:lnTo>
                      <a:pt x="621" y="507"/>
                    </a:lnTo>
                    <a:lnTo>
                      <a:pt x="622" y="504"/>
                    </a:lnTo>
                    <a:lnTo>
                      <a:pt x="622" y="502"/>
                    </a:lnTo>
                    <a:lnTo>
                      <a:pt x="615" y="509"/>
                    </a:lnTo>
                    <a:lnTo>
                      <a:pt x="616" y="503"/>
                    </a:lnTo>
                    <a:lnTo>
                      <a:pt x="617" y="501"/>
                    </a:lnTo>
                    <a:lnTo>
                      <a:pt x="617" y="499"/>
                    </a:lnTo>
                    <a:lnTo>
                      <a:pt x="620" y="497"/>
                    </a:lnTo>
                    <a:lnTo>
                      <a:pt x="621" y="496"/>
                    </a:lnTo>
                    <a:lnTo>
                      <a:pt x="622" y="494"/>
                    </a:lnTo>
                    <a:lnTo>
                      <a:pt x="622" y="492"/>
                    </a:lnTo>
                    <a:lnTo>
                      <a:pt x="624" y="490"/>
                    </a:lnTo>
                    <a:lnTo>
                      <a:pt x="625" y="488"/>
                    </a:lnTo>
                    <a:lnTo>
                      <a:pt x="627" y="486"/>
                    </a:lnTo>
                    <a:lnTo>
                      <a:pt x="628" y="485"/>
                    </a:lnTo>
                    <a:lnTo>
                      <a:pt x="629" y="483"/>
                    </a:lnTo>
                    <a:lnTo>
                      <a:pt x="629" y="480"/>
                    </a:lnTo>
                    <a:lnTo>
                      <a:pt x="630" y="478"/>
                    </a:lnTo>
                    <a:lnTo>
                      <a:pt x="630" y="476"/>
                    </a:lnTo>
                    <a:lnTo>
                      <a:pt x="627" y="479"/>
                    </a:lnTo>
                    <a:lnTo>
                      <a:pt x="626" y="480"/>
                    </a:lnTo>
                    <a:lnTo>
                      <a:pt x="624" y="482"/>
                    </a:lnTo>
                    <a:lnTo>
                      <a:pt x="623" y="483"/>
                    </a:lnTo>
                    <a:lnTo>
                      <a:pt x="621" y="485"/>
                    </a:lnTo>
                    <a:lnTo>
                      <a:pt x="621" y="485"/>
                    </a:lnTo>
                    <a:lnTo>
                      <a:pt x="620" y="487"/>
                    </a:lnTo>
                    <a:lnTo>
                      <a:pt x="620" y="488"/>
                    </a:lnTo>
                    <a:lnTo>
                      <a:pt x="620" y="490"/>
                    </a:lnTo>
                    <a:lnTo>
                      <a:pt x="621" y="490"/>
                    </a:lnTo>
                    <a:lnTo>
                      <a:pt x="622" y="488"/>
                    </a:lnTo>
                    <a:lnTo>
                      <a:pt x="623" y="487"/>
                    </a:lnTo>
                    <a:lnTo>
                      <a:pt x="623" y="486"/>
                    </a:lnTo>
                    <a:lnTo>
                      <a:pt x="623" y="488"/>
                    </a:lnTo>
                    <a:lnTo>
                      <a:pt x="622" y="492"/>
                    </a:lnTo>
                    <a:lnTo>
                      <a:pt x="621" y="493"/>
                    </a:lnTo>
                    <a:lnTo>
                      <a:pt x="618" y="494"/>
                    </a:lnTo>
                    <a:lnTo>
                      <a:pt x="618" y="497"/>
                    </a:lnTo>
                    <a:lnTo>
                      <a:pt x="617" y="499"/>
                    </a:lnTo>
                    <a:lnTo>
                      <a:pt x="614" y="502"/>
                    </a:lnTo>
                    <a:lnTo>
                      <a:pt x="613" y="503"/>
                    </a:lnTo>
                    <a:lnTo>
                      <a:pt x="611" y="506"/>
                    </a:lnTo>
                    <a:lnTo>
                      <a:pt x="612" y="502"/>
                    </a:lnTo>
                    <a:lnTo>
                      <a:pt x="612" y="500"/>
                    </a:lnTo>
                    <a:lnTo>
                      <a:pt x="611" y="501"/>
                    </a:lnTo>
                    <a:lnTo>
                      <a:pt x="609" y="503"/>
                    </a:lnTo>
                    <a:lnTo>
                      <a:pt x="611" y="494"/>
                    </a:lnTo>
                    <a:lnTo>
                      <a:pt x="614" y="491"/>
                    </a:lnTo>
                    <a:lnTo>
                      <a:pt x="616" y="490"/>
                    </a:lnTo>
                    <a:lnTo>
                      <a:pt x="617" y="488"/>
                    </a:lnTo>
                    <a:lnTo>
                      <a:pt x="617" y="485"/>
                    </a:lnTo>
                    <a:lnTo>
                      <a:pt x="618" y="483"/>
                    </a:lnTo>
                    <a:lnTo>
                      <a:pt x="620" y="482"/>
                    </a:lnTo>
                    <a:lnTo>
                      <a:pt x="622" y="480"/>
                    </a:lnTo>
                    <a:lnTo>
                      <a:pt x="624" y="479"/>
                    </a:lnTo>
                    <a:lnTo>
                      <a:pt x="625" y="477"/>
                    </a:lnTo>
                    <a:lnTo>
                      <a:pt x="625" y="475"/>
                    </a:lnTo>
                    <a:lnTo>
                      <a:pt x="626" y="473"/>
                    </a:lnTo>
                    <a:lnTo>
                      <a:pt x="623" y="476"/>
                    </a:lnTo>
                    <a:lnTo>
                      <a:pt x="621" y="477"/>
                    </a:lnTo>
                    <a:lnTo>
                      <a:pt x="620" y="479"/>
                    </a:lnTo>
                    <a:lnTo>
                      <a:pt x="617" y="480"/>
                    </a:lnTo>
                    <a:lnTo>
                      <a:pt x="616" y="482"/>
                    </a:lnTo>
                    <a:lnTo>
                      <a:pt x="615" y="484"/>
                    </a:lnTo>
                    <a:lnTo>
                      <a:pt x="615" y="486"/>
                    </a:lnTo>
                    <a:lnTo>
                      <a:pt x="613" y="487"/>
                    </a:lnTo>
                    <a:lnTo>
                      <a:pt x="612" y="490"/>
                    </a:lnTo>
                    <a:lnTo>
                      <a:pt x="611" y="492"/>
                    </a:lnTo>
                    <a:lnTo>
                      <a:pt x="611" y="494"/>
                    </a:lnTo>
                    <a:lnTo>
                      <a:pt x="609" y="496"/>
                    </a:lnTo>
                    <a:lnTo>
                      <a:pt x="608" y="497"/>
                    </a:lnTo>
                    <a:lnTo>
                      <a:pt x="606" y="499"/>
                    </a:lnTo>
                    <a:lnTo>
                      <a:pt x="605" y="500"/>
                    </a:lnTo>
                    <a:lnTo>
                      <a:pt x="605" y="498"/>
                    </a:lnTo>
                    <a:lnTo>
                      <a:pt x="606" y="496"/>
                    </a:lnTo>
                    <a:lnTo>
                      <a:pt x="604" y="497"/>
                    </a:lnTo>
                    <a:lnTo>
                      <a:pt x="603" y="498"/>
                    </a:lnTo>
                    <a:lnTo>
                      <a:pt x="603" y="496"/>
                    </a:lnTo>
                    <a:lnTo>
                      <a:pt x="604" y="494"/>
                    </a:lnTo>
                    <a:lnTo>
                      <a:pt x="604" y="492"/>
                    </a:lnTo>
                    <a:lnTo>
                      <a:pt x="605" y="490"/>
                    </a:lnTo>
                    <a:lnTo>
                      <a:pt x="603" y="491"/>
                    </a:lnTo>
                    <a:lnTo>
                      <a:pt x="601" y="493"/>
                    </a:lnTo>
                    <a:lnTo>
                      <a:pt x="599" y="494"/>
                    </a:lnTo>
                    <a:lnTo>
                      <a:pt x="598" y="495"/>
                    </a:lnTo>
                    <a:lnTo>
                      <a:pt x="598" y="493"/>
                    </a:lnTo>
                    <a:lnTo>
                      <a:pt x="599" y="491"/>
                    </a:lnTo>
                    <a:lnTo>
                      <a:pt x="597" y="492"/>
                    </a:lnTo>
                    <a:lnTo>
                      <a:pt x="596" y="494"/>
                    </a:lnTo>
                    <a:lnTo>
                      <a:pt x="596" y="492"/>
                    </a:lnTo>
                    <a:lnTo>
                      <a:pt x="596" y="488"/>
                    </a:lnTo>
                    <a:lnTo>
                      <a:pt x="595" y="491"/>
                    </a:lnTo>
                    <a:lnTo>
                      <a:pt x="593" y="492"/>
                    </a:lnTo>
                    <a:lnTo>
                      <a:pt x="594" y="490"/>
                    </a:lnTo>
                    <a:lnTo>
                      <a:pt x="594" y="487"/>
                    </a:lnTo>
                    <a:lnTo>
                      <a:pt x="595" y="485"/>
                    </a:lnTo>
                    <a:lnTo>
                      <a:pt x="595" y="483"/>
                    </a:lnTo>
                    <a:lnTo>
                      <a:pt x="594" y="484"/>
                    </a:lnTo>
                    <a:lnTo>
                      <a:pt x="592" y="485"/>
                    </a:lnTo>
                    <a:lnTo>
                      <a:pt x="591" y="487"/>
                    </a:lnTo>
                    <a:lnTo>
                      <a:pt x="589" y="488"/>
                    </a:lnTo>
                    <a:lnTo>
                      <a:pt x="590" y="486"/>
                    </a:lnTo>
                    <a:lnTo>
                      <a:pt x="590" y="484"/>
                    </a:lnTo>
                    <a:lnTo>
                      <a:pt x="589" y="485"/>
                    </a:lnTo>
                    <a:lnTo>
                      <a:pt x="587" y="487"/>
                    </a:lnTo>
                    <a:lnTo>
                      <a:pt x="588" y="484"/>
                    </a:lnTo>
                    <a:lnTo>
                      <a:pt x="588" y="482"/>
                    </a:lnTo>
                    <a:lnTo>
                      <a:pt x="587" y="484"/>
                    </a:lnTo>
                    <a:lnTo>
                      <a:pt x="584" y="485"/>
                    </a:lnTo>
                    <a:lnTo>
                      <a:pt x="585" y="483"/>
                    </a:lnTo>
                    <a:lnTo>
                      <a:pt x="585" y="481"/>
                    </a:lnTo>
                    <a:lnTo>
                      <a:pt x="584" y="482"/>
                    </a:lnTo>
                    <a:lnTo>
                      <a:pt x="582" y="483"/>
                    </a:lnTo>
                    <a:lnTo>
                      <a:pt x="583" y="481"/>
                    </a:lnTo>
                    <a:lnTo>
                      <a:pt x="583" y="479"/>
                    </a:lnTo>
                    <a:lnTo>
                      <a:pt x="582" y="480"/>
                    </a:lnTo>
                    <a:lnTo>
                      <a:pt x="580" y="482"/>
                    </a:lnTo>
                    <a:lnTo>
                      <a:pt x="581" y="480"/>
                    </a:lnTo>
                    <a:lnTo>
                      <a:pt x="581" y="477"/>
                    </a:lnTo>
                    <a:lnTo>
                      <a:pt x="580" y="479"/>
                    </a:lnTo>
                    <a:lnTo>
                      <a:pt x="578" y="480"/>
                    </a:lnTo>
                    <a:lnTo>
                      <a:pt x="579" y="478"/>
                    </a:lnTo>
                    <a:lnTo>
                      <a:pt x="579" y="476"/>
                    </a:lnTo>
                    <a:lnTo>
                      <a:pt x="581" y="474"/>
                    </a:lnTo>
                    <a:lnTo>
                      <a:pt x="582" y="473"/>
                    </a:lnTo>
                    <a:lnTo>
                      <a:pt x="583" y="470"/>
                    </a:lnTo>
                    <a:lnTo>
                      <a:pt x="583" y="468"/>
                    </a:lnTo>
                    <a:lnTo>
                      <a:pt x="582" y="469"/>
                    </a:lnTo>
                    <a:lnTo>
                      <a:pt x="580" y="470"/>
                    </a:lnTo>
                    <a:lnTo>
                      <a:pt x="580" y="474"/>
                    </a:lnTo>
                    <a:lnTo>
                      <a:pt x="579" y="476"/>
                    </a:lnTo>
                    <a:lnTo>
                      <a:pt x="578" y="477"/>
                    </a:lnTo>
                    <a:lnTo>
                      <a:pt x="576" y="479"/>
                    </a:lnTo>
                    <a:lnTo>
                      <a:pt x="577" y="476"/>
                    </a:lnTo>
                    <a:lnTo>
                      <a:pt x="577" y="474"/>
                    </a:lnTo>
                    <a:lnTo>
                      <a:pt x="576" y="475"/>
                    </a:lnTo>
                    <a:lnTo>
                      <a:pt x="574" y="477"/>
                    </a:lnTo>
                    <a:lnTo>
                      <a:pt x="572" y="479"/>
                    </a:lnTo>
                    <a:lnTo>
                      <a:pt x="571" y="480"/>
                    </a:lnTo>
                    <a:lnTo>
                      <a:pt x="571" y="478"/>
                    </a:lnTo>
                    <a:lnTo>
                      <a:pt x="572" y="475"/>
                    </a:lnTo>
                    <a:lnTo>
                      <a:pt x="573" y="473"/>
                    </a:lnTo>
                    <a:lnTo>
                      <a:pt x="573" y="470"/>
                    </a:lnTo>
                    <a:lnTo>
                      <a:pt x="572" y="471"/>
                    </a:lnTo>
                    <a:lnTo>
                      <a:pt x="570" y="474"/>
                    </a:lnTo>
                    <a:lnTo>
                      <a:pt x="567" y="475"/>
                    </a:lnTo>
                    <a:lnTo>
                      <a:pt x="566" y="477"/>
                    </a:lnTo>
                    <a:lnTo>
                      <a:pt x="566" y="475"/>
                    </a:lnTo>
                    <a:lnTo>
                      <a:pt x="567" y="471"/>
                    </a:lnTo>
                    <a:lnTo>
                      <a:pt x="568" y="469"/>
                    </a:lnTo>
                    <a:lnTo>
                      <a:pt x="568" y="467"/>
                    </a:lnTo>
                    <a:lnTo>
                      <a:pt x="566" y="468"/>
                    </a:lnTo>
                    <a:lnTo>
                      <a:pt x="565" y="470"/>
                    </a:lnTo>
                    <a:lnTo>
                      <a:pt x="563" y="471"/>
                    </a:lnTo>
                    <a:lnTo>
                      <a:pt x="562" y="474"/>
                    </a:lnTo>
                    <a:lnTo>
                      <a:pt x="562" y="470"/>
                    </a:lnTo>
                    <a:lnTo>
                      <a:pt x="563" y="468"/>
                    </a:lnTo>
                    <a:lnTo>
                      <a:pt x="561" y="470"/>
                    </a:lnTo>
                    <a:lnTo>
                      <a:pt x="560" y="471"/>
                    </a:lnTo>
                    <a:lnTo>
                      <a:pt x="560" y="469"/>
                    </a:lnTo>
                    <a:lnTo>
                      <a:pt x="561" y="467"/>
                    </a:lnTo>
                    <a:lnTo>
                      <a:pt x="559" y="468"/>
                    </a:lnTo>
                    <a:lnTo>
                      <a:pt x="558" y="469"/>
                    </a:lnTo>
                    <a:lnTo>
                      <a:pt x="558" y="467"/>
                    </a:lnTo>
                    <a:lnTo>
                      <a:pt x="559" y="465"/>
                    </a:lnTo>
                    <a:lnTo>
                      <a:pt x="557" y="466"/>
                    </a:lnTo>
                    <a:lnTo>
                      <a:pt x="556" y="468"/>
                    </a:lnTo>
                    <a:lnTo>
                      <a:pt x="556" y="466"/>
                    </a:lnTo>
                    <a:lnTo>
                      <a:pt x="557" y="463"/>
                    </a:lnTo>
                    <a:lnTo>
                      <a:pt x="555" y="465"/>
                    </a:lnTo>
                    <a:lnTo>
                      <a:pt x="554" y="466"/>
                    </a:lnTo>
                    <a:lnTo>
                      <a:pt x="554" y="464"/>
                    </a:lnTo>
                    <a:lnTo>
                      <a:pt x="555" y="462"/>
                    </a:lnTo>
                    <a:lnTo>
                      <a:pt x="553" y="463"/>
                    </a:lnTo>
                    <a:lnTo>
                      <a:pt x="551" y="465"/>
                    </a:lnTo>
                    <a:lnTo>
                      <a:pt x="551" y="462"/>
                    </a:lnTo>
                    <a:lnTo>
                      <a:pt x="553" y="460"/>
                    </a:lnTo>
                    <a:lnTo>
                      <a:pt x="550" y="462"/>
                    </a:lnTo>
                    <a:lnTo>
                      <a:pt x="549" y="463"/>
                    </a:lnTo>
                    <a:lnTo>
                      <a:pt x="549" y="461"/>
                    </a:lnTo>
                    <a:lnTo>
                      <a:pt x="550" y="459"/>
                    </a:lnTo>
                    <a:lnTo>
                      <a:pt x="548" y="460"/>
                    </a:lnTo>
                    <a:lnTo>
                      <a:pt x="547" y="461"/>
                    </a:lnTo>
                    <a:lnTo>
                      <a:pt x="547" y="459"/>
                    </a:lnTo>
                    <a:lnTo>
                      <a:pt x="548" y="457"/>
                    </a:lnTo>
                    <a:lnTo>
                      <a:pt x="546" y="458"/>
                    </a:lnTo>
                    <a:lnTo>
                      <a:pt x="544" y="460"/>
                    </a:lnTo>
                    <a:lnTo>
                      <a:pt x="545" y="458"/>
                    </a:lnTo>
                    <a:lnTo>
                      <a:pt x="546" y="454"/>
                    </a:lnTo>
                    <a:lnTo>
                      <a:pt x="544" y="457"/>
                    </a:lnTo>
                    <a:lnTo>
                      <a:pt x="542" y="458"/>
                    </a:lnTo>
                    <a:lnTo>
                      <a:pt x="543" y="456"/>
                    </a:lnTo>
                    <a:lnTo>
                      <a:pt x="543" y="453"/>
                    </a:lnTo>
                    <a:lnTo>
                      <a:pt x="544" y="451"/>
                    </a:lnTo>
                    <a:lnTo>
                      <a:pt x="545" y="449"/>
                    </a:lnTo>
                    <a:lnTo>
                      <a:pt x="545" y="446"/>
                    </a:lnTo>
                    <a:lnTo>
                      <a:pt x="546" y="444"/>
                    </a:lnTo>
                    <a:lnTo>
                      <a:pt x="547" y="443"/>
                    </a:lnTo>
                    <a:lnTo>
                      <a:pt x="549" y="441"/>
                    </a:lnTo>
                    <a:lnTo>
                      <a:pt x="549" y="439"/>
                    </a:lnTo>
                    <a:lnTo>
                      <a:pt x="550" y="436"/>
                    </a:lnTo>
                    <a:lnTo>
                      <a:pt x="551" y="435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5" y="429"/>
                    </a:lnTo>
                    <a:lnTo>
                      <a:pt x="553" y="430"/>
                    </a:lnTo>
                    <a:lnTo>
                      <a:pt x="551" y="432"/>
                    </a:lnTo>
                    <a:lnTo>
                      <a:pt x="550" y="434"/>
                    </a:lnTo>
                    <a:lnTo>
                      <a:pt x="550" y="436"/>
                    </a:lnTo>
                    <a:lnTo>
                      <a:pt x="548" y="437"/>
                    </a:lnTo>
                    <a:lnTo>
                      <a:pt x="547" y="440"/>
                    </a:lnTo>
                    <a:lnTo>
                      <a:pt x="546" y="442"/>
                    </a:lnTo>
                    <a:lnTo>
                      <a:pt x="546" y="444"/>
                    </a:lnTo>
                    <a:lnTo>
                      <a:pt x="544" y="446"/>
                    </a:lnTo>
                    <a:lnTo>
                      <a:pt x="542" y="447"/>
                    </a:lnTo>
                    <a:lnTo>
                      <a:pt x="543" y="445"/>
                    </a:lnTo>
                    <a:lnTo>
                      <a:pt x="544" y="443"/>
                    </a:lnTo>
                    <a:lnTo>
                      <a:pt x="542" y="444"/>
                    </a:lnTo>
                    <a:lnTo>
                      <a:pt x="540" y="445"/>
                    </a:lnTo>
                    <a:lnTo>
                      <a:pt x="540" y="448"/>
                    </a:lnTo>
                    <a:lnTo>
                      <a:pt x="539" y="450"/>
                    </a:lnTo>
                    <a:lnTo>
                      <a:pt x="538" y="451"/>
                    </a:lnTo>
                    <a:lnTo>
                      <a:pt x="535" y="453"/>
                    </a:lnTo>
                    <a:lnTo>
                      <a:pt x="537" y="450"/>
                    </a:lnTo>
                    <a:lnTo>
                      <a:pt x="537" y="448"/>
                    </a:lnTo>
                    <a:lnTo>
                      <a:pt x="535" y="450"/>
                    </a:lnTo>
                    <a:lnTo>
                      <a:pt x="533" y="451"/>
                    </a:lnTo>
                    <a:lnTo>
                      <a:pt x="534" y="449"/>
                    </a:lnTo>
                    <a:lnTo>
                      <a:pt x="534" y="447"/>
                    </a:lnTo>
                    <a:lnTo>
                      <a:pt x="535" y="444"/>
                    </a:lnTo>
                    <a:lnTo>
                      <a:pt x="535" y="442"/>
                    </a:lnTo>
                    <a:lnTo>
                      <a:pt x="534" y="443"/>
                    </a:lnTo>
                    <a:lnTo>
                      <a:pt x="532" y="445"/>
                    </a:lnTo>
                    <a:lnTo>
                      <a:pt x="531" y="447"/>
                    </a:lnTo>
                    <a:lnTo>
                      <a:pt x="529" y="448"/>
                    </a:lnTo>
                    <a:lnTo>
                      <a:pt x="530" y="446"/>
                    </a:lnTo>
                    <a:lnTo>
                      <a:pt x="530" y="443"/>
                    </a:lnTo>
                    <a:lnTo>
                      <a:pt x="529" y="445"/>
                    </a:lnTo>
                    <a:lnTo>
                      <a:pt x="527" y="446"/>
                    </a:lnTo>
                    <a:lnTo>
                      <a:pt x="528" y="444"/>
                    </a:lnTo>
                    <a:lnTo>
                      <a:pt x="528" y="442"/>
                    </a:lnTo>
                    <a:lnTo>
                      <a:pt x="527" y="443"/>
                    </a:lnTo>
                    <a:lnTo>
                      <a:pt x="525" y="445"/>
                    </a:lnTo>
                    <a:lnTo>
                      <a:pt x="526" y="442"/>
                    </a:lnTo>
                    <a:lnTo>
                      <a:pt x="526" y="440"/>
                    </a:lnTo>
                    <a:lnTo>
                      <a:pt x="525" y="442"/>
                    </a:lnTo>
                    <a:lnTo>
                      <a:pt x="523" y="443"/>
                    </a:lnTo>
                    <a:lnTo>
                      <a:pt x="524" y="441"/>
                    </a:lnTo>
                    <a:lnTo>
                      <a:pt x="524" y="439"/>
                    </a:lnTo>
                    <a:lnTo>
                      <a:pt x="523" y="440"/>
                    </a:lnTo>
                    <a:lnTo>
                      <a:pt x="521" y="441"/>
                    </a:lnTo>
                    <a:lnTo>
                      <a:pt x="522" y="439"/>
                    </a:lnTo>
                    <a:lnTo>
                      <a:pt x="522" y="436"/>
                    </a:lnTo>
                    <a:lnTo>
                      <a:pt x="521" y="439"/>
                    </a:lnTo>
                    <a:lnTo>
                      <a:pt x="518" y="440"/>
                    </a:lnTo>
                    <a:lnTo>
                      <a:pt x="518" y="437"/>
                    </a:lnTo>
                    <a:lnTo>
                      <a:pt x="520" y="435"/>
                    </a:lnTo>
                    <a:lnTo>
                      <a:pt x="522" y="433"/>
                    </a:lnTo>
                    <a:lnTo>
                      <a:pt x="523" y="432"/>
                    </a:lnTo>
                    <a:lnTo>
                      <a:pt x="524" y="429"/>
                    </a:lnTo>
                    <a:lnTo>
                      <a:pt x="524" y="427"/>
                    </a:lnTo>
                    <a:lnTo>
                      <a:pt x="523" y="429"/>
                    </a:lnTo>
                    <a:lnTo>
                      <a:pt x="521" y="430"/>
                    </a:lnTo>
                    <a:lnTo>
                      <a:pt x="521" y="432"/>
                    </a:lnTo>
                    <a:lnTo>
                      <a:pt x="520" y="435"/>
                    </a:lnTo>
                    <a:lnTo>
                      <a:pt x="517" y="436"/>
                    </a:lnTo>
                    <a:lnTo>
                      <a:pt x="516" y="437"/>
                    </a:lnTo>
                    <a:lnTo>
                      <a:pt x="517" y="435"/>
                    </a:lnTo>
                    <a:lnTo>
                      <a:pt x="517" y="433"/>
                    </a:lnTo>
                    <a:lnTo>
                      <a:pt x="516" y="434"/>
                    </a:lnTo>
                    <a:lnTo>
                      <a:pt x="514" y="436"/>
                    </a:lnTo>
                    <a:lnTo>
                      <a:pt x="512" y="437"/>
                    </a:lnTo>
                    <a:lnTo>
                      <a:pt x="511" y="439"/>
                    </a:lnTo>
                    <a:lnTo>
                      <a:pt x="511" y="436"/>
                    </a:lnTo>
                    <a:lnTo>
                      <a:pt x="512" y="434"/>
                    </a:lnTo>
                    <a:lnTo>
                      <a:pt x="513" y="432"/>
                    </a:lnTo>
                    <a:lnTo>
                      <a:pt x="513" y="430"/>
                    </a:lnTo>
                    <a:lnTo>
                      <a:pt x="512" y="431"/>
                    </a:lnTo>
                    <a:lnTo>
                      <a:pt x="510" y="433"/>
                    </a:lnTo>
                    <a:lnTo>
                      <a:pt x="508" y="434"/>
                    </a:lnTo>
                    <a:lnTo>
                      <a:pt x="507" y="435"/>
                    </a:lnTo>
                    <a:lnTo>
                      <a:pt x="507" y="433"/>
                    </a:lnTo>
                    <a:lnTo>
                      <a:pt x="508" y="431"/>
                    </a:lnTo>
                    <a:lnTo>
                      <a:pt x="506" y="432"/>
                    </a:lnTo>
                    <a:lnTo>
                      <a:pt x="505" y="434"/>
                    </a:lnTo>
                    <a:lnTo>
                      <a:pt x="505" y="432"/>
                    </a:lnTo>
                    <a:lnTo>
                      <a:pt x="506" y="429"/>
                    </a:lnTo>
                    <a:lnTo>
                      <a:pt x="506" y="427"/>
                    </a:lnTo>
                    <a:lnTo>
                      <a:pt x="507" y="425"/>
                    </a:lnTo>
                    <a:lnTo>
                      <a:pt x="505" y="427"/>
                    </a:lnTo>
                    <a:lnTo>
                      <a:pt x="504" y="428"/>
                    </a:lnTo>
                    <a:lnTo>
                      <a:pt x="504" y="426"/>
                    </a:lnTo>
                    <a:lnTo>
                      <a:pt x="505" y="423"/>
                    </a:lnTo>
                    <a:lnTo>
                      <a:pt x="506" y="420"/>
                    </a:lnTo>
                    <a:lnTo>
                      <a:pt x="506" y="418"/>
                    </a:lnTo>
                    <a:lnTo>
                      <a:pt x="505" y="419"/>
                    </a:lnTo>
                    <a:lnTo>
                      <a:pt x="503" y="421"/>
                    </a:lnTo>
                    <a:lnTo>
                      <a:pt x="501" y="424"/>
                    </a:lnTo>
                    <a:lnTo>
                      <a:pt x="501" y="426"/>
                    </a:lnTo>
                    <a:lnTo>
                      <a:pt x="499" y="428"/>
                    </a:lnTo>
                    <a:lnTo>
                      <a:pt x="498" y="429"/>
                    </a:lnTo>
                    <a:lnTo>
                      <a:pt x="498" y="427"/>
                    </a:lnTo>
                    <a:lnTo>
                      <a:pt x="499" y="425"/>
                    </a:lnTo>
                    <a:lnTo>
                      <a:pt x="497" y="426"/>
                    </a:lnTo>
                    <a:lnTo>
                      <a:pt x="496" y="427"/>
                    </a:lnTo>
                    <a:lnTo>
                      <a:pt x="496" y="425"/>
                    </a:lnTo>
                    <a:lnTo>
                      <a:pt x="497" y="423"/>
                    </a:lnTo>
                    <a:lnTo>
                      <a:pt x="498" y="420"/>
                    </a:lnTo>
                    <a:lnTo>
                      <a:pt x="498" y="418"/>
                    </a:lnTo>
                    <a:lnTo>
                      <a:pt x="496" y="419"/>
                    </a:lnTo>
                    <a:lnTo>
                      <a:pt x="495" y="420"/>
                    </a:lnTo>
                    <a:lnTo>
                      <a:pt x="493" y="423"/>
                    </a:lnTo>
                    <a:lnTo>
                      <a:pt x="492" y="424"/>
                    </a:lnTo>
                    <a:lnTo>
                      <a:pt x="492" y="421"/>
                    </a:lnTo>
                    <a:lnTo>
                      <a:pt x="493" y="419"/>
                    </a:lnTo>
                    <a:lnTo>
                      <a:pt x="491" y="420"/>
                    </a:lnTo>
                    <a:lnTo>
                      <a:pt x="490" y="421"/>
                    </a:lnTo>
                    <a:lnTo>
                      <a:pt x="490" y="419"/>
                    </a:lnTo>
                    <a:lnTo>
                      <a:pt x="491" y="417"/>
                    </a:lnTo>
                    <a:lnTo>
                      <a:pt x="489" y="418"/>
                    </a:lnTo>
                    <a:lnTo>
                      <a:pt x="488" y="420"/>
                    </a:lnTo>
                    <a:lnTo>
                      <a:pt x="488" y="418"/>
                    </a:lnTo>
                    <a:lnTo>
                      <a:pt x="489" y="415"/>
                    </a:lnTo>
                    <a:lnTo>
                      <a:pt x="490" y="414"/>
                    </a:lnTo>
                    <a:lnTo>
                      <a:pt x="492" y="413"/>
                    </a:lnTo>
                    <a:lnTo>
                      <a:pt x="492" y="412"/>
                    </a:lnTo>
                    <a:lnTo>
                      <a:pt x="493" y="410"/>
                    </a:lnTo>
                    <a:lnTo>
                      <a:pt x="493" y="409"/>
                    </a:lnTo>
                    <a:lnTo>
                      <a:pt x="493" y="408"/>
                    </a:lnTo>
                    <a:lnTo>
                      <a:pt x="492" y="410"/>
                    </a:lnTo>
                    <a:lnTo>
                      <a:pt x="490" y="411"/>
                    </a:lnTo>
                    <a:lnTo>
                      <a:pt x="489" y="413"/>
                    </a:lnTo>
                    <a:lnTo>
                      <a:pt x="489" y="415"/>
                    </a:lnTo>
                    <a:lnTo>
                      <a:pt x="487" y="417"/>
                    </a:lnTo>
                    <a:lnTo>
                      <a:pt x="485" y="418"/>
                    </a:lnTo>
                    <a:lnTo>
                      <a:pt x="485" y="416"/>
                    </a:lnTo>
                    <a:lnTo>
                      <a:pt x="487" y="414"/>
                    </a:lnTo>
                    <a:lnTo>
                      <a:pt x="484" y="415"/>
                    </a:lnTo>
                    <a:lnTo>
                      <a:pt x="483" y="416"/>
                    </a:lnTo>
                    <a:lnTo>
                      <a:pt x="483" y="414"/>
                    </a:lnTo>
                    <a:lnTo>
                      <a:pt x="484" y="412"/>
                    </a:lnTo>
                    <a:lnTo>
                      <a:pt x="482" y="413"/>
                    </a:lnTo>
                    <a:lnTo>
                      <a:pt x="481" y="415"/>
                    </a:lnTo>
                    <a:lnTo>
                      <a:pt x="481" y="413"/>
                    </a:lnTo>
                    <a:lnTo>
                      <a:pt x="482" y="410"/>
                    </a:lnTo>
                    <a:lnTo>
                      <a:pt x="480" y="412"/>
                    </a:lnTo>
                    <a:lnTo>
                      <a:pt x="479" y="413"/>
                    </a:lnTo>
                    <a:lnTo>
                      <a:pt x="477" y="415"/>
                    </a:lnTo>
                    <a:lnTo>
                      <a:pt x="476" y="416"/>
                    </a:lnTo>
                    <a:lnTo>
                      <a:pt x="476" y="414"/>
                    </a:lnTo>
                    <a:lnTo>
                      <a:pt x="477" y="412"/>
                    </a:lnTo>
                    <a:lnTo>
                      <a:pt x="475" y="413"/>
                    </a:lnTo>
                    <a:lnTo>
                      <a:pt x="474" y="414"/>
                    </a:lnTo>
                    <a:lnTo>
                      <a:pt x="474" y="412"/>
                    </a:lnTo>
                    <a:lnTo>
                      <a:pt x="475" y="410"/>
                    </a:lnTo>
                    <a:lnTo>
                      <a:pt x="475" y="408"/>
                    </a:lnTo>
                    <a:lnTo>
                      <a:pt x="476" y="406"/>
                    </a:lnTo>
                    <a:lnTo>
                      <a:pt x="474" y="407"/>
                    </a:lnTo>
                    <a:lnTo>
                      <a:pt x="473" y="408"/>
                    </a:lnTo>
                    <a:lnTo>
                      <a:pt x="471" y="410"/>
                    </a:lnTo>
                    <a:lnTo>
                      <a:pt x="470" y="411"/>
                    </a:lnTo>
                    <a:lnTo>
                      <a:pt x="470" y="409"/>
                    </a:lnTo>
                    <a:lnTo>
                      <a:pt x="471" y="407"/>
                    </a:lnTo>
                    <a:lnTo>
                      <a:pt x="468" y="408"/>
                    </a:lnTo>
                    <a:lnTo>
                      <a:pt x="467" y="409"/>
                    </a:lnTo>
                    <a:lnTo>
                      <a:pt x="467" y="407"/>
                    </a:lnTo>
                    <a:lnTo>
                      <a:pt x="468" y="404"/>
                    </a:lnTo>
                    <a:lnTo>
                      <a:pt x="466" y="406"/>
                    </a:lnTo>
                    <a:lnTo>
                      <a:pt x="465" y="408"/>
                    </a:lnTo>
                    <a:lnTo>
                      <a:pt x="465" y="406"/>
                    </a:lnTo>
                    <a:lnTo>
                      <a:pt x="466" y="402"/>
                    </a:lnTo>
                    <a:lnTo>
                      <a:pt x="464" y="404"/>
                    </a:lnTo>
                    <a:lnTo>
                      <a:pt x="463" y="406"/>
                    </a:lnTo>
                    <a:lnTo>
                      <a:pt x="463" y="403"/>
                    </a:lnTo>
                    <a:lnTo>
                      <a:pt x="464" y="401"/>
                    </a:lnTo>
                    <a:lnTo>
                      <a:pt x="462" y="402"/>
                    </a:lnTo>
                    <a:lnTo>
                      <a:pt x="461" y="403"/>
                    </a:lnTo>
                    <a:lnTo>
                      <a:pt x="461" y="401"/>
                    </a:lnTo>
                    <a:lnTo>
                      <a:pt x="462" y="399"/>
                    </a:lnTo>
                    <a:lnTo>
                      <a:pt x="460" y="400"/>
                    </a:lnTo>
                    <a:lnTo>
                      <a:pt x="459" y="402"/>
                    </a:lnTo>
                    <a:lnTo>
                      <a:pt x="459" y="400"/>
                    </a:lnTo>
                    <a:lnTo>
                      <a:pt x="460" y="397"/>
                    </a:lnTo>
                    <a:lnTo>
                      <a:pt x="458" y="399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8" y="396"/>
                    </a:lnTo>
                    <a:lnTo>
                      <a:pt x="456" y="397"/>
                    </a:lnTo>
                    <a:lnTo>
                      <a:pt x="455" y="399"/>
                    </a:lnTo>
                    <a:lnTo>
                      <a:pt x="455" y="396"/>
                    </a:lnTo>
                    <a:lnTo>
                      <a:pt x="456" y="394"/>
                    </a:lnTo>
                    <a:lnTo>
                      <a:pt x="454" y="396"/>
                    </a:lnTo>
                    <a:lnTo>
                      <a:pt x="452" y="397"/>
                    </a:lnTo>
                    <a:lnTo>
                      <a:pt x="452" y="395"/>
                    </a:lnTo>
                    <a:lnTo>
                      <a:pt x="454" y="393"/>
                    </a:lnTo>
                    <a:lnTo>
                      <a:pt x="451" y="394"/>
                    </a:lnTo>
                    <a:lnTo>
                      <a:pt x="450" y="395"/>
                    </a:lnTo>
                    <a:lnTo>
                      <a:pt x="450" y="393"/>
                    </a:lnTo>
                    <a:lnTo>
                      <a:pt x="451" y="391"/>
                    </a:lnTo>
                    <a:lnTo>
                      <a:pt x="452" y="390"/>
                    </a:lnTo>
                    <a:lnTo>
                      <a:pt x="455" y="387"/>
                    </a:lnTo>
                    <a:lnTo>
                      <a:pt x="456" y="385"/>
                    </a:lnTo>
                    <a:lnTo>
                      <a:pt x="456" y="383"/>
                    </a:lnTo>
                    <a:lnTo>
                      <a:pt x="455" y="384"/>
                    </a:lnTo>
                    <a:lnTo>
                      <a:pt x="452" y="386"/>
                    </a:lnTo>
                    <a:lnTo>
                      <a:pt x="451" y="389"/>
                    </a:lnTo>
                    <a:lnTo>
                      <a:pt x="451" y="391"/>
                    </a:lnTo>
                    <a:lnTo>
                      <a:pt x="449" y="392"/>
                    </a:lnTo>
                    <a:lnTo>
                      <a:pt x="448" y="394"/>
                    </a:lnTo>
                    <a:lnTo>
                      <a:pt x="448" y="391"/>
                    </a:lnTo>
                    <a:lnTo>
                      <a:pt x="449" y="389"/>
                    </a:lnTo>
                    <a:lnTo>
                      <a:pt x="447" y="390"/>
                    </a:lnTo>
                    <a:lnTo>
                      <a:pt x="446" y="392"/>
                    </a:lnTo>
                    <a:lnTo>
                      <a:pt x="444" y="394"/>
                    </a:lnTo>
                    <a:lnTo>
                      <a:pt x="443" y="395"/>
                    </a:lnTo>
                    <a:lnTo>
                      <a:pt x="443" y="393"/>
                    </a:lnTo>
                    <a:lnTo>
                      <a:pt x="444" y="390"/>
                    </a:lnTo>
                    <a:lnTo>
                      <a:pt x="444" y="387"/>
                    </a:lnTo>
                    <a:lnTo>
                      <a:pt x="445" y="385"/>
                    </a:lnTo>
                    <a:lnTo>
                      <a:pt x="443" y="386"/>
                    </a:lnTo>
                    <a:lnTo>
                      <a:pt x="442" y="389"/>
                    </a:lnTo>
                    <a:lnTo>
                      <a:pt x="440" y="390"/>
                    </a:lnTo>
                    <a:lnTo>
                      <a:pt x="439" y="391"/>
                    </a:lnTo>
                    <a:lnTo>
                      <a:pt x="439" y="389"/>
                    </a:lnTo>
                    <a:lnTo>
                      <a:pt x="440" y="386"/>
                    </a:lnTo>
                    <a:lnTo>
                      <a:pt x="438" y="387"/>
                    </a:lnTo>
                    <a:lnTo>
                      <a:pt x="437" y="390"/>
                    </a:lnTo>
                    <a:lnTo>
                      <a:pt x="437" y="387"/>
                    </a:lnTo>
                    <a:lnTo>
                      <a:pt x="438" y="384"/>
                    </a:lnTo>
                    <a:lnTo>
                      <a:pt x="435" y="386"/>
                    </a:lnTo>
                    <a:lnTo>
                      <a:pt x="434" y="387"/>
                    </a:lnTo>
                    <a:lnTo>
                      <a:pt x="434" y="385"/>
                    </a:lnTo>
                    <a:lnTo>
                      <a:pt x="435" y="383"/>
                    </a:lnTo>
                    <a:lnTo>
                      <a:pt x="433" y="384"/>
                    </a:lnTo>
                    <a:lnTo>
                      <a:pt x="432" y="385"/>
                    </a:lnTo>
                    <a:lnTo>
                      <a:pt x="432" y="383"/>
                    </a:lnTo>
                    <a:lnTo>
                      <a:pt x="433" y="381"/>
                    </a:lnTo>
                    <a:lnTo>
                      <a:pt x="431" y="383"/>
                    </a:lnTo>
                    <a:lnTo>
                      <a:pt x="430" y="384"/>
                    </a:lnTo>
                    <a:lnTo>
                      <a:pt x="430" y="382"/>
                    </a:lnTo>
                    <a:lnTo>
                      <a:pt x="431" y="380"/>
                    </a:lnTo>
                    <a:lnTo>
                      <a:pt x="429" y="381"/>
                    </a:lnTo>
                    <a:lnTo>
                      <a:pt x="428" y="382"/>
                    </a:lnTo>
                    <a:lnTo>
                      <a:pt x="428" y="380"/>
                    </a:lnTo>
                    <a:lnTo>
                      <a:pt x="429" y="378"/>
                    </a:lnTo>
                    <a:lnTo>
                      <a:pt x="430" y="376"/>
                    </a:lnTo>
                    <a:lnTo>
                      <a:pt x="430" y="374"/>
                    </a:lnTo>
                    <a:lnTo>
                      <a:pt x="429" y="375"/>
                    </a:lnTo>
                    <a:lnTo>
                      <a:pt x="427" y="376"/>
                    </a:lnTo>
                    <a:lnTo>
                      <a:pt x="425" y="378"/>
                    </a:lnTo>
                    <a:lnTo>
                      <a:pt x="424" y="379"/>
                    </a:lnTo>
                    <a:lnTo>
                      <a:pt x="424" y="377"/>
                    </a:lnTo>
                    <a:lnTo>
                      <a:pt x="425" y="375"/>
                    </a:lnTo>
                    <a:lnTo>
                      <a:pt x="426" y="373"/>
                    </a:lnTo>
                    <a:lnTo>
                      <a:pt x="428" y="371"/>
                    </a:lnTo>
                    <a:lnTo>
                      <a:pt x="429" y="369"/>
                    </a:lnTo>
                    <a:lnTo>
                      <a:pt x="429" y="367"/>
                    </a:lnTo>
                    <a:lnTo>
                      <a:pt x="429" y="367"/>
                    </a:lnTo>
                    <a:lnTo>
                      <a:pt x="428" y="368"/>
                    </a:lnTo>
                    <a:lnTo>
                      <a:pt x="427" y="369"/>
                    </a:lnTo>
                    <a:lnTo>
                      <a:pt x="426" y="369"/>
                    </a:lnTo>
                    <a:lnTo>
                      <a:pt x="425" y="373"/>
                    </a:lnTo>
                    <a:lnTo>
                      <a:pt x="425" y="375"/>
                    </a:lnTo>
                    <a:lnTo>
                      <a:pt x="423" y="376"/>
                    </a:lnTo>
                    <a:lnTo>
                      <a:pt x="422" y="377"/>
                    </a:lnTo>
                    <a:lnTo>
                      <a:pt x="422" y="375"/>
                    </a:lnTo>
                    <a:lnTo>
                      <a:pt x="423" y="373"/>
                    </a:lnTo>
                    <a:lnTo>
                      <a:pt x="421" y="374"/>
                    </a:lnTo>
                    <a:lnTo>
                      <a:pt x="420" y="376"/>
                    </a:lnTo>
                    <a:lnTo>
                      <a:pt x="420" y="374"/>
                    </a:lnTo>
                    <a:lnTo>
                      <a:pt x="421" y="370"/>
                    </a:lnTo>
                    <a:lnTo>
                      <a:pt x="418" y="373"/>
                    </a:lnTo>
                    <a:lnTo>
                      <a:pt x="417" y="374"/>
                    </a:lnTo>
                    <a:lnTo>
                      <a:pt x="417" y="371"/>
                    </a:lnTo>
                    <a:lnTo>
                      <a:pt x="418" y="369"/>
                    </a:lnTo>
                    <a:lnTo>
                      <a:pt x="416" y="370"/>
                    </a:lnTo>
                    <a:lnTo>
                      <a:pt x="415" y="371"/>
                    </a:lnTo>
                    <a:lnTo>
                      <a:pt x="415" y="371"/>
                    </a:lnTo>
                    <a:lnTo>
                      <a:pt x="415" y="369"/>
                    </a:lnTo>
                    <a:lnTo>
                      <a:pt x="416" y="368"/>
                    </a:lnTo>
                    <a:lnTo>
                      <a:pt x="416" y="367"/>
                    </a:lnTo>
                    <a:lnTo>
                      <a:pt x="418" y="366"/>
                    </a:lnTo>
                    <a:lnTo>
                      <a:pt x="420" y="364"/>
                    </a:lnTo>
                    <a:lnTo>
                      <a:pt x="420" y="366"/>
                    </a:lnTo>
                    <a:lnTo>
                      <a:pt x="418" y="369"/>
                    </a:lnTo>
                    <a:lnTo>
                      <a:pt x="420" y="368"/>
                    </a:lnTo>
                    <a:lnTo>
                      <a:pt x="422" y="366"/>
                    </a:lnTo>
                    <a:lnTo>
                      <a:pt x="424" y="365"/>
                    </a:lnTo>
                    <a:lnTo>
                      <a:pt x="425" y="363"/>
                    </a:lnTo>
                    <a:lnTo>
                      <a:pt x="426" y="361"/>
                    </a:lnTo>
                    <a:lnTo>
                      <a:pt x="427" y="359"/>
                    </a:lnTo>
                    <a:lnTo>
                      <a:pt x="428" y="358"/>
                    </a:lnTo>
                    <a:lnTo>
                      <a:pt x="430" y="356"/>
                    </a:lnTo>
                    <a:lnTo>
                      <a:pt x="430" y="353"/>
                    </a:lnTo>
                    <a:lnTo>
                      <a:pt x="431" y="351"/>
                    </a:lnTo>
                    <a:lnTo>
                      <a:pt x="429" y="352"/>
                    </a:lnTo>
                    <a:lnTo>
                      <a:pt x="428" y="354"/>
                    </a:lnTo>
                    <a:lnTo>
                      <a:pt x="426" y="356"/>
                    </a:lnTo>
                    <a:lnTo>
                      <a:pt x="425" y="357"/>
                    </a:lnTo>
                    <a:lnTo>
                      <a:pt x="425" y="354"/>
                    </a:lnTo>
                    <a:lnTo>
                      <a:pt x="426" y="352"/>
                    </a:lnTo>
                    <a:lnTo>
                      <a:pt x="424" y="353"/>
                    </a:lnTo>
                    <a:lnTo>
                      <a:pt x="423" y="356"/>
                    </a:lnTo>
                    <a:lnTo>
                      <a:pt x="421" y="357"/>
                    </a:lnTo>
                    <a:lnTo>
                      <a:pt x="418" y="358"/>
                    </a:lnTo>
                    <a:lnTo>
                      <a:pt x="417" y="360"/>
                    </a:lnTo>
                    <a:lnTo>
                      <a:pt x="415" y="361"/>
                    </a:lnTo>
                    <a:lnTo>
                      <a:pt x="415" y="363"/>
                    </a:lnTo>
                    <a:lnTo>
                      <a:pt x="414" y="365"/>
                    </a:lnTo>
                    <a:lnTo>
                      <a:pt x="412" y="367"/>
                    </a:lnTo>
                    <a:lnTo>
                      <a:pt x="411" y="368"/>
                    </a:lnTo>
                    <a:lnTo>
                      <a:pt x="411" y="366"/>
                    </a:lnTo>
                    <a:lnTo>
                      <a:pt x="412" y="364"/>
                    </a:lnTo>
                    <a:lnTo>
                      <a:pt x="410" y="365"/>
                    </a:lnTo>
                    <a:lnTo>
                      <a:pt x="409" y="366"/>
                    </a:lnTo>
                    <a:lnTo>
                      <a:pt x="410" y="364"/>
                    </a:lnTo>
                    <a:lnTo>
                      <a:pt x="410" y="362"/>
                    </a:lnTo>
                    <a:lnTo>
                      <a:pt x="408" y="363"/>
                    </a:lnTo>
                    <a:lnTo>
                      <a:pt x="407" y="365"/>
                    </a:lnTo>
                    <a:lnTo>
                      <a:pt x="408" y="362"/>
                    </a:lnTo>
                    <a:lnTo>
                      <a:pt x="408" y="360"/>
                    </a:lnTo>
                    <a:lnTo>
                      <a:pt x="407" y="362"/>
                    </a:lnTo>
                    <a:lnTo>
                      <a:pt x="405" y="363"/>
                    </a:lnTo>
                    <a:lnTo>
                      <a:pt x="402" y="365"/>
                    </a:lnTo>
                    <a:lnTo>
                      <a:pt x="401" y="366"/>
                    </a:lnTo>
                    <a:lnTo>
                      <a:pt x="401" y="364"/>
                    </a:lnTo>
                    <a:lnTo>
                      <a:pt x="402" y="361"/>
                    </a:lnTo>
                    <a:lnTo>
                      <a:pt x="404" y="359"/>
                    </a:lnTo>
                    <a:lnTo>
                      <a:pt x="404" y="357"/>
                    </a:lnTo>
                    <a:lnTo>
                      <a:pt x="402" y="358"/>
                    </a:lnTo>
                    <a:lnTo>
                      <a:pt x="400" y="360"/>
                    </a:lnTo>
                    <a:lnTo>
                      <a:pt x="401" y="357"/>
                    </a:lnTo>
                    <a:lnTo>
                      <a:pt x="401" y="354"/>
                    </a:lnTo>
                    <a:lnTo>
                      <a:pt x="400" y="357"/>
                    </a:lnTo>
                    <a:lnTo>
                      <a:pt x="398" y="358"/>
                    </a:lnTo>
                    <a:lnTo>
                      <a:pt x="396" y="359"/>
                    </a:lnTo>
                    <a:lnTo>
                      <a:pt x="395" y="361"/>
                    </a:lnTo>
                    <a:lnTo>
                      <a:pt x="396" y="358"/>
                    </a:lnTo>
                    <a:lnTo>
                      <a:pt x="396" y="356"/>
                    </a:lnTo>
                    <a:lnTo>
                      <a:pt x="395" y="358"/>
                    </a:lnTo>
                    <a:lnTo>
                      <a:pt x="393" y="359"/>
                    </a:lnTo>
                    <a:lnTo>
                      <a:pt x="394" y="357"/>
                    </a:lnTo>
                    <a:lnTo>
                      <a:pt x="394" y="354"/>
                    </a:lnTo>
                    <a:lnTo>
                      <a:pt x="393" y="356"/>
                    </a:lnTo>
                    <a:lnTo>
                      <a:pt x="391" y="357"/>
                    </a:lnTo>
                    <a:lnTo>
                      <a:pt x="392" y="354"/>
                    </a:lnTo>
                    <a:lnTo>
                      <a:pt x="392" y="352"/>
                    </a:lnTo>
                    <a:lnTo>
                      <a:pt x="393" y="350"/>
                    </a:lnTo>
                    <a:lnTo>
                      <a:pt x="394" y="348"/>
                    </a:lnTo>
                    <a:lnTo>
                      <a:pt x="392" y="349"/>
                    </a:lnTo>
                    <a:lnTo>
                      <a:pt x="390" y="350"/>
                    </a:lnTo>
                    <a:lnTo>
                      <a:pt x="389" y="352"/>
                    </a:lnTo>
                    <a:lnTo>
                      <a:pt x="387" y="353"/>
                    </a:lnTo>
                    <a:lnTo>
                      <a:pt x="388" y="351"/>
                    </a:lnTo>
                    <a:lnTo>
                      <a:pt x="388" y="349"/>
                    </a:lnTo>
                    <a:lnTo>
                      <a:pt x="387" y="350"/>
                    </a:lnTo>
                    <a:lnTo>
                      <a:pt x="384" y="351"/>
                    </a:lnTo>
                    <a:lnTo>
                      <a:pt x="385" y="349"/>
                    </a:lnTo>
                    <a:lnTo>
                      <a:pt x="385" y="347"/>
                    </a:lnTo>
                    <a:lnTo>
                      <a:pt x="384" y="348"/>
                    </a:lnTo>
                    <a:lnTo>
                      <a:pt x="382" y="349"/>
                    </a:lnTo>
                    <a:lnTo>
                      <a:pt x="383" y="347"/>
                    </a:lnTo>
                    <a:lnTo>
                      <a:pt x="384" y="345"/>
                    </a:lnTo>
                    <a:lnTo>
                      <a:pt x="384" y="345"/>
                    </a:lnTo>
                    <a:lnTo>
                      <a:pt x="385" y="344"/>
                    </a:lnTo>
                    <a:lnTo>
                      <a:pt x="387" y="343"/>
                    </a:lnTo>
                    <a:lnTo>
                      <a:pt x="388" y="343"/>
                    </a:lnTo>
                    <a:lnTo>
                      <a:pt x="388" y="340"/>
                    </a:lnTo>
                    <a:lnTo>
                      <a:pt x="389" y="337"/>
                    </a:lnTo>
                    <a:lnTo>
                      <a:pt x="388" y="339"/>
                    </a:lnTo>
                    <a:lnTo>
                      <a:pt x="387" y="339"/>
                    </a:lnTo>
                    <a:lnTo>
                      <a:pt x="385" y="340"/>
                    </a:lnTo>
                    <a:lnTo>
                      <a:pt x="385" y="341"/>
                    </a:lnTo>
                    <a:lnTo>
                      <a:pt x="384" y="343"/>
                    </a:lnTo>
                    <a:lnTo>
                      <a:pt x="384" y="345"/>
                    </a:lnTo>
                    <a:lnTo>
                      <a:pt x="382" y="347"/>
                    </a:lnTo>
                    <a:lnTo>
                      <a:pt x="380" y="348"/>
                    </a:lnTo>
                    <a:lnTo>
                      <a:pt x="381" y="346"/>
                    </a:lnTo>
                    <a:lnTo>
                      <a:pt x="382" y="343"/>
                    </a:lnTo>
                    <a:lnTo>
                      <a:pt x="380" y="345"/>
                    </a:lnTo>
                    <a:lnTo>
                      <a:pt x="378" y="346"/>
                    </a:lnTo>
                    <a:lnTo>
                      <a:pt x="379" y="344"/>
                    </a:lnTo>
                    <a:lnTo>
                      <a:pt x="380" y="342"/>
                    </a:lnTo>
                    <a:lnTo>
                      <a:pt x="378" y="343"/>
                    </a:lnTo>
                    <a:lnTo>
                      <a:pt x="376" y="344"/>
                    </a:lnTo>
                    <a:lnTo>
                      <a:pt x="377" y="342"/>
                    </a:lnTo>
                    <a:lnTo>
                      <a:pt x="378" y="340"/>
                    </a:lnTo>
                    <a:lnTo>
                      <a:pt x="379" y="339"/>
                    </a:lnTo>
                    <a:lnTo>
                      <a:pt x="381" y="336"/>
                    </a:lnTo>
                    <a:lnTo>
                      <a:pt x="382" y="334"/>
                    </a:lnTo>
                    <a:lnTo>
                      <a:pt x="382" y="332"/>
                    </a:lnTo>
                    <a:lnTo>
                      <a:pt x="381" y="333"/>
                    </a:lnTo>
                    <a:lnTo>
                      <a:pt x="379" y="335"/>
                    </a:lnTo>
                    <a:lnTo>
                      <a:pt x="378" y="337"/>
                    </a:lnTo>
                    <a:lnTo>
                      <a:pt x="378" y="340"/>
                    </a:lnTo>
                    <a:lnTo>
                      <a:pt x="376" y="342"/>
                    </a:lnTo>
                    <a:lnTo>
                      <a:pt x="374" y="343"/>
                    </a:lnTo>
                    <a:lnTo>
                      <a:pt x="373" y="344"/>
                    </a:lnTo>
                    <a:lnTo>
                      <a:pt x="371" y="345"/>
                    </a:lnTo>
                    <a:lnTo>
                      <a:pt x="372" y="343"/>
                    </a:lnTo>
                    <a:lnTo>
                      <a:pt x="373" y="341"/>
                    </a:lnTo>
                    <a:lnTo>
                      <a:pt x="373" y="339"/>
                    </a:lnTo>
                    <a:lnTo>
                      <a:pt x="374" y="336"/>
                    </a:lnTo>
                    <a:lnTo>
                      <a:pt x="372" y="337"/>
                    </a:lnTo>
                    <a:lnTo>
                      <a:pt x="371" y="339"/>
                    </a:lnTo>
                    <a:lnTo>
                      <a:pt x="371" y="336"/>
                    </a:lnTo>
                    <a:lnTo>
                      <a:pt x="372" y="334"/>
                    </a:lnTo>
                    <a:lnTo>
                      <a:pt x="373" y="332"/>
                    </a:lnTo>
                    <a:lnTo>
                      <a:pt x="373" y="330"/>
                    </a:lnTo>
                    <a:lnTo>
                      <a:pt x="372" y="331"/>
                    </a:lnTo>
                    <a:lnTo>
                      <a:pt x="370" y="332"/>
                    </a:lnTo>
                    <a:lnTo>
                      <a:pt x="370" y="333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68" y="337"/>
                    </a:lnTo>
                    <a:lnTo>
                      <a:pt x="366" y="339"/>
                    </a:lnTo>
                    <a:lnTo>
                      <a:pt x="364" y="340"/>
                    </a:lnTo>
                    <a:lnTo>
                      <a:pt x="365" y="337"/>
                    </a:lnTo>
                    <a:lnTo>
                      <a:pt x="366" y="335"/>
                    </a:lnTo>
                    <a:lnTo>
                      <a:pt x="364" y="336"/>
                    </a:lnTo>
                    <a:lnTo>
                      <a:pt x="362" y="339"/>
                    </a:lnTo>
                    <a:lnTo>
                      <a:pt x="363" y="335"/>
                    </a:lnTo>
                    <a:lnTo>
                      <a:pt x="364" y="333"/>
                    </a:lnTo>
                    <a:lnTo>
                      <a:pt x="362" y="334"/>
                    </a:lnTo>
                    <a:lnTo>
                      <a:pt x="361" y="336"/>
                    </a:lnTo>
                    <a:lnTo>
                      <a:pt x="361" y="334"/>
                    </a:lnTo>
                    <a:lnTo>
                      <a:pt x="362" y="332"/>
                    </a:lnTo>
                    <a:lnTo>
                      <a:pt x="363" y="329"/>
                    </a:lnTo>
                    <a:lnTo>
                      <a:pt x="363" y="327"/>
                    </a:lnTo>
                    <a:lnTo>
                      <a:pt x="362" y="328"/>
                    </a:lnTo>
                    <a:lnTo>
                      <a:pt x="360" y="330"/>
                    </a:lnTo>
                    <a:lnTo>
                      <a:pt x="358" y="331"/>
                    </a:lnTo>
                    <a:lnTo>
                      <a:pt x="357" y="332"/>
                    </a:lnTo>
                    <a:lnTo>
                      <a:pt x="357" y="330"/>
                    </a:lnTo>
                    <a:lnTo>
                      <a:pt x="358" y="328"/>
                    </a:lnTo>
                    <a:lnTo>
                      <a:pt x="356" y="330"/>
                    </a:lnTo>
                    <a:lnTo>
                      <a:pt x="355" y="331"/>
                    </a:lnTo>
                    <a:lnTo>
                      <a:pt x="355" y="329"/>
                    </a:lnTo>
                    <a:lnTo>
                      <a:pt x="356" y="327"/>
                    </a:lnTo>
                    <a:lnTo>
                      <a:pt x="354" y="328"/>
                    </a:lnTo>
                    <a:lnTo>
                      <a:pt x="352" y="329"/>
                    </a:lnTo>
                    <a:lnTo>
                      <a:pt x="352" y="327"/>
                    </a:lnTo>
                    <a:lnTo>
                      <a:pt x="354" y="325"/>
                    </a:lnTo>
                    <a:lnTo>
                      <a:pt x="351" y="326"/>
                    </a:lnTo>
                    <a:lnTo>
                      <a:pt x="350" y="327"/>
                    </a:lnTo>
                    <a:lnTo>
                      <a:pt x="351" y="325"/>
                    </a:lnTo>
                    <a:lnTo>
                      <a:pt x="351" y="323"/>
                    </a:lnTo>
                    <a:lnTo>
                      <a:pt x="349" y="324"/>
                    </a:lnTo>
                    <a:lnTo>
                      <a:pt x="348" y="326"/>
                    </a:lnTo>
                    <a:lnTo>
                      <a:pt x="349" y="324"/>
                    </a:lnTo>
                    <a:lnTo>
                      <a:pt x="349" y="320"/>
                    </a:lnTo>
                    <a:lnTo>
                      <a:pt x="348" y="323"/>
                    </a:lnTo>
                    <a:lnTo>
                      <a:pt x="346" y="324"/>
                    </a:lnTo>
                    <a:lnTo>
                      <a:pt x="347" y="321"/>
                    </a:lnTo>
                    <a:lnTo>
                      <a:pt x="347" y="319"/>
                    </a:lnTo>
                    <a:lnTo>
                      <a:pt x="349" y="317"/>
                    </a:lnTo>
                    <a:lnTo>
                      <a:pt x="351" y="316"/>
                    </a:lnTo>
                    <a:lnTo>
                      <a:pt x="351" y="314"/>
                    </a:lnTo>
                    <a:lnTo>
                      <a:pt x="352" y="312"/>
                    </a:lnTo>
                    <a:lnTo>
                      <a:pt x="350" y="313"/>
                    </a:lnTo>
                    <a:lnTo>
                      <a:pt x="349" y="314"/>
                    </a:lnTo>
                    <a:lnTo>
                      <a:pt x="348" y="317"/>
                    </a:lnTo>
                    <a:lnTo>
                      <a:pt x="347" y="319"/>
                    </a:lnTo>
                    <a:lnTo>
                      <a:pt x="346" y="320"/>
                    </a:lnTo>
                    <a:lnTo>
                      <a:pt x="344" y="321"/>
                    </a:lnTo>
                    <a:lnTo>
                      <a:pt x="345" y="319"/>
                    </a:lnTo>
                    <a:lnTo>
                      <a:pt x="345" y="317"/>
                    </a:lnTo>
                    <a:lnTo>
                      <a:pt x="344" y="318"/>
                    </a:lnTo>
                    <a:lnTo>
                      <a:pt x="342" y="320"/>
                    </a:lnTo>
                    <a:lnTo>
                      <a:pt x="340" y="321"/>
                    </a:lnTo>
                    <a:lnTo>
                      <a:pt x="339" y="323"/>
                    </a:lnTo>
                    <a:lnTo>
                      <a:pt x="339" y="320"/>
                    </a:lnTo>
                    <a:lnTo>
                      <a:pt x="340" y="318"/>
                    </a:lnTo>
                    <a:lnTo>
                      <a:pt x="341" y="316"/>
                    </a:lnTo>
                    <a:lnTo>
                      <a:pt x="341" y="314"/>
                    </a:lnTo>
                    <a:lnTo>
                      <a:pt x="340" y="315"/>
                    </a:lnTo>
                    <a:lnTo>
                      <a:pt x="338" y="316"/>
                    </a:lnTo>
                    <a:lnTo>
                      <a:pt x="337" y="318"/>
                    </a:lnTo>
                    <a:lnTo>
                      <a:pt x="334" y="319"/>
                    </a:lnTo>
                    <a:lnTo>
                      <a:pt x="335" y="317"/>
                    </a:lnTo>
                    <a:lnTo>
                      <a:pt x="335" y="315"/>
                    </a:lnTo>
                    <a:lnTo>
                      <a:pt x="334" y="316"/>
                    </a:lnTo>
                    <a:lnTo>
                      <a:pt x="332" y="317"/>
                    </a:lnTo>
                    <a:lnTo>
                      <a:pt x="333" y="315"/>
                    </a:lnTo>
                    <a:lnTo>
                      <a:pt x="333" y="313"/>
                    </a:lnTo>
                    <a:lnTo>
                      <a:pt x="332" y="314"/>
                    </a:lnTo>
                    <a:lnTo>
                      <a:pt x="330" y="316"/>
                    </a:lnTo>
                    <a:lnTo>
                      <a:pt x="331" y="314"/>
                    </a:lnTo>
                    <a:lnTo>
                      <a:pt x="331" y="311"/>
                    </a:lnTo>
                    <a:lnTo>
                      <a:pt x="332" y="309"/>
                    </a:lnTo>
                    <a:lnTo>
                      <a:pt x="333" y="307"/>
                    </a:lnTo>
                    <a:lnTo>
                      <a:pt x="331" y="308"/>
                    </a:lnTo>
                    <a:lnTo>
                      <a:pt x="329" y="310"/>
                    </a:lnTo>
                    <a:lnTo>
                      <a:pt x="328" y="311"/>
                    </a:lnTo>
                    <a:lnTo>
                      <a:pt x="326" y="312"/>
                    </a:lnTo>
                    <a:lnTo>
                      <a:pt x="327" y="310"/>
                    </a:lnTo>
                    <a:lnTo>
                      <a:pt x="328" y="308"/>
                    </a:lnTo>
                    <a:lnTo>
                      <a:pt x="326" y="309"/>
                    </a:lnTo>
                    <a:lnTo>
                      <a:pt x="324" y="310"/>
                    </a:lnTo>
                    <a:lnTo>
                      <a:pt x="325" y="308"/>
                    </a:lnTo>
                    <a:lnTo>
                      <a:pt x="326" y="306"/>
                    </a:lnTo>
                    <a:lnTo>
                      <a:pt x="324" y="308"/>
                    </a:lnTo>
                    <a:lnTo>
                      <a:pt x="322" y="309"/>
                    </a:lnTo>
                    <a:lnTo>
                      <a:pt x="323" y="307"/>
                    </a:lnTo>
                    <a:lnTo>
                      <a:pt x="324" y="303"/>
                    </a:lnTo>
                    <a:lnTo>
                      <a:pt x="322" y="306"/>
                    </a:lnTo>
                    <a:lnTo>
                      <a:pt x="319" y="307"/>
                    </a:lnTo>
                    <a:lnTo>
                      <a:pt x="321" y="304"/>
                    </a:lnTo>
                    <a:lnTo>
                      <a:pt x="322" y="302"/>
                    </a:lnTo>
                    <a:lnTo>
                      <a:pt x="319" y="303"/>
                    </a:lnTo>
                    <a:lnTo>
                      <a:pt x="318" y="304"/>
                    </a:lnTo>
                    <a:lnTo>
                      <a:pt x="318" y="302"/>
                    </a:lnTo>
                    <a:lnTo>
                      <a:pt x="319" y="300"/>
                    </a:lnTo>
                    <a:lnTo>
                      <a:pt x="317" y="301"/>
                    </a:lnTo>
                    <a:lnTo>
                      <a:pt x="316" y="303"/>
                    </a:lnTo>
                    <a:lnTo>
                      <a:pt x="316" y="300"/>
                    </a:lnTo>
                    <a:lnTo>
                      <a:pt x="317" y="298"/>
                    </a:lnTo>
                    <a:lnTo>
                      <a:pt x="315" y="300"/>
                    </a:lnTo>
                    <a:lnTo>
                      <a:pt x="314" y="301"/>
                    </a:lnTo>
                    <a:lnTo>
                      <a:pt x="314" y="299"/>
                    </a:lnTo>
                    <a:lnTo>
                      <a:pt x="315" y="297"/>
                    </a:lnTo>
                    <a:lnTo>
                      <a:pt x="313" y="298"/>
                    </a:lnTo>
                    <a:lnTo>
                      <a:pt x="312" y="299"/>
                    </a:lnTo>
                    <a:lnTo>
                      <a:pt x="313" y="297"/>
                    </a:lnTo>
                    <a:lnTo>
                      <a:pt x="313" y="295"/>
                    </a:lnTo>
                    <a:lnTo>
                      <a:pt x="312" y="296"/>
                    </a:lnTo>
                    <a:lnTo>
                      <a:pt x="310" y="297"/>
                    </a:lnTo>
                    <a:lnTo>
                      <a:pt x="311" y="295"/>
                    </a:lnTo>
                    <a:lnTo>
                      <a:pt x="311" y="293"/>
                    </a:lnTo>
                    <a:lnTo>
                      <a:pt x="313" y="292"/>
                    </a:lnTo>
                    <a:lnTo>
                      <a:pt x="315" y="290"/>
                    </a:lnTo>
                    <a:lnTo>
                      <a:pt x="315" y="287"/>
                    </a:lnTo>
                    <a:lnTo>
                      <a:pt x="316" y="285"/>
                    </a:lnTo>
                    <a:lnTo>
                      <a:pt x="314" y="286"/>
                    </a:lnTo>
                    <a:lnTo>
                      <a:pt x="313" y="289"/>
                    </a:lnTo>
                    <a:lnTo>
                      <a:pt x="312" y="291"/>
                    </a:lnTo>
                    <a:lnTo>
                      <a:pt x="311" y="293"/>
                    </a:lnTo>
                    <a:lnTo>
                      <a:pt x="310" y="294"/>
                    </a:lnTo>
                    <a:lnTo>
                      <a:pt x="308" y="296"/>
                    </a:lnTo>
                    <a:lnTo>
                      <a:pt x="309" y="293"/>
                    </a:lnTo>
                    <a:lnTo>
                      <a:pt x="309" y="291"/>
                    </a:lnTo>
                    <a:lnTo>
                      <a:pt x="308" y="292"/>
                    </a:lnTo>
                    <a:lnTo>
                      <a:pt x="306" y="294"/>
                    </a:lnTo>
                    <a:lnTo>
                      <a:pt x="304" y="295"/>
                    </a:lnTo>
                    <a:lnTo>
                      <a:pt x="302" y="296"/>
                    </a:lnTo>
                    <a:lnTo>
                      <a:pt x="302" y="294"/>
                    </a:lnTo>
                    <a:lnTo>
                      <a:pt x="304" y="292"/>
                    </a:lnTo>
                    <a:lnTo>
                      <a:pt x="305" y="290"/>
                    </a:lnTo>
                    <a:lnTo>
                      <a:pt x="306" y="287"/>
                    </a:lnTo>
                    <a:lnTo>
                      <a:pt x="306" y="285"/>
                    </a:lnTo>
                    <a:lnTo>
                      <a:pt x="307" y="283"/>
                    </a:lnTo>
                    <a:lnTo>
                      <a:pt x="307" y="283"/>
                    </a:lnTo>
                    <a:lnTo>
                      <a:pt x="305" y="284"/>
                    </a:lnTo>
                    <a:lnTo>
                      <a:pt x="304" y="285"/>
                    </a:lnTo>
                    <a:lnTo>
                      <a:pt x="304" y="285"/>
                    </a:lnTo>
                    <a:lnTo>
                      <a:pt x="302" y="286"/>
                    </a:lnTo>
                    <a:lnTo>
                      <a:pt x="302" y="287"/>
                    </a:lnTo>
                    <a:lnTo>
                      <a:pt x="302" y="290"/>
                    </a:lnTo>
                    <a:lnTo>
                      <a:pt x="301" y="290"/>
                    </a:lnTo>
                    <a:lnTo>
                      <a:pt x="300" y="292"/>
                    </a:lnTo>
                    <a:lnTo>
                      <a:pt x="298" y="293"/>
                    </a:lnTo>
                    <a:lnTo>
                      <a:pt x="299" y="291"/>
                    </a:lnTo>
                    <a:lnTo>
                      <a:pt x="299" y="289"/>
                    </a:lnTo>
                    <a:lnTo>
                      <a:pt x="298" y="290"/>
                    </a:lnTo>
                    <a:lnTo>
                      <a:pt x="296" y="291"/>
                    </a:lnTo>
                    <a:lnTo>
                      <a:pt x="297" y="289"/>
                    </a:lnTo>
                    <a:lnTo>
                      <a:pt x="298" y="286"/>
                    </a:lnTo>
                    <a:lnTo>
                      <a:pt x="296" y="287"/>
                    </a:lnTo>
                    <a:lnTo>
                      <a:pt x="294" y="289"/>
                    </a:lnTo>
                    <a:lnTo>
                      <a:pt x="295" y="286"/>
                    </a:lnTo>
                    <a:lnTo>
                      <a:pt x="296" y="284"/>
                    </a:lnTo>
                    <a:lnTo>
                      <a:pt x="294" y="285"/>
                    </a:lnTo>
                    <a:lnTo>
                      <a:pt x="292" y="287"/>
                    </a:lnTo>
                    <a:lnTo>
                      <a:pt x="293" y="284"/>
                    </a:lnTo>
                    <a:lnTo>
                      <a:pt x="294" y="282"/>
                    </a:lnTo>
                    <a:lnTo>
                      <a:pt x="292" y="284"/>
                    </a:lnTo>
                    <a:lnTo>
                      <a:pt x="291" y="285"/>
                    </a:lnTo>
                    <a:lnTo>
                      <a:pt x="291" y="283"/>
                    </a:lnTo>
                    <a:lnTo>
                      <a:pt x="292" y="281"/>
                    </a:lnTo>
                    <a:lnTo>
                      <a:pt x="290" y="282"/>
                    </a:lnTo>
                    <a:lnTo>
                      <a:pt x="289" y="283"/>
                    </a:lnTo>
                    <a:lnTo>
                      <a:pt x="289" y="281"/>
                    </a:lnTo>
                    <a:lnTo>
                      <a:pt x="290" y="279"/>
                    </a:lnTo>
                    <a:lnTo>
                      <a:pt x="288" y="280"/>
                    </a:lnTo>
                    <a:lnTo>
                      <a:pt x="287" y="281"/>
                    </a:lnTo>
                    <a:lnTo>
                      <a:pt x="287" y="279"/>
                    </a:lnTo>
                    <a:lnTo>
                      <a:pt x="288" y="277"/>
                    </a:lnTo>
                    <a:lnTo>
                      <a:pt x="285" y="278"/>
                    </a:lnTo>
                    <a:lnTo>
                      <a:pt x="284" y="280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4" y="277"/>
                    </a:lnTo>
                    <a:lnTo>
                      <a:pt x="282" y="278"/>
                    </a:lnTo>
                    <a:lnTo>
                      <a:pt x="283" y="276"/>
                    </a:lnTo>
                    <a:lnTo>
                      <a:pt x="283" y="274"/>
                    </a:lnTo>
                    <a:lnTo>
                      <a:pt x="282" y="275"/>
                    </a:lnTo>
                    <a:lnTo>
                      <a:pt x="280" y="276"/>
                    </a:lnTo>
                    <a:lnTo>
                      <a:pt x="281" y="274"/>
                    </a:lnTo>
                    <a:lnTo>
                      <a:pt x="281" y="272"/>
                    </a:lnTo>
                    <a:lnTo>
                      <a:pt x="280" y="273"/>
                    </a:lnTo>
                    <a:lnTo>
                      <a:pt x="278" y="274"/>
                    </a:lnTo>
                    <a:lnTo>
                      <a:pt x="279" y="272"/>
                    </a:lnTo>
                    <a:lnTo>
                      <a:pt x="280" y="269"/>
                    </a:lnTo>
                    <a:lnTo>
                      <a:pt x="278" y="270"/>
                    </a:lnTo>
                    <a:lnTo>
                      <a:pt x="276" y="273"/>
                    </a:lnTo>
                    <a:lnTo>
                      <a:pt x="277" y="269"/>
                    </a:lnTo>
                    <a:lnTo>
                      <a:pt x="278" y="267"/>
                    </a:lnTo>
                    <a:lnTo>
                      <a:pt x="276" y="269"/>
                    </a:lnTo>
                    <a:lnTo>
                      <a:pt x="274" y="270"/>
                    </a:lnTo>
                    <a:lnTo>
                      <a:pt x="275" y="268"/>
                    </a:lnTo>
                    <a:lnTo>
                      <a:pt x="276" y="266"/>
                    </a:lnTo>
                    <a:lnTo>
                      <a:pt x="277" y="264"/>
                    </a:lnTo>
                    <a:lnTo>
                      <a:pt x="279" y="263"/>
                    </a:lnTo>
                    <a:lnTo>
                      <a:pt x="280" y="261"/>
                    </a:lnTo>
                    <a:lnTo>
                      <a:pt x="281" y="259"/>
                    </a:lnTo>
                    <a:lnTo>
                      <a:pt x="282" y="258"/>
                    </a:lnTo>
                    <a:lnTo>
                      <a:pt x="284" y="256"/>
                    </a:lnTo>
                    <a:lnTo>
                      <a:pt x="285" y="253"/>
                    </a:lnTo>
                    <a:lnTo>
                      <a:pt x="285" y="251"/>
                    </a:lnTo>
                    <a:lnTo>
                      <a:pt x="288" y="250"/>
                    </a:lnTo>
                    <a:lnTo>
                      <a:pt x="290" y="249"/>
                    </a:lnTo>
                    <a:lnTo>
                      <a:pt x="290" y="246"/>
                    </a:lnTo>
                    <a:lnTo>
                      <a:pt x="291" y="244"/>
                    </a:lnTo>
                    <a:lnTo>
                      <a:pt x="289" y="245"/>
                    </a:lnTo>
                    <a:lnTo>
                      <a:pt x="288" y="247"/>
                    </a:lnTo>
                    <a:lnTo>
                      <a:pt x="287" y="249"/>
                    </a:lnTo>
                    <a:lnTo>
                      <a:pt x="285" y="251"/>
                    </a:lnTo>
                    <a:lnTo>
                      <a:pt x="284" y="252"/>
                    </a:lnTo>
                    <a:lnTo>
                      <a:pt x="282" y="254"/>
                    </a:lnTo>
                    <a:lnTo>
                      <a:pt x="281" y="257"/>
                    </a:lnTo>
                    <a:lnTo>
                      <a:pt x="281" y="259"/>
                    </a:lnTo>
                    <a:lnTo>
                      <a:pt x="279" y="260"/>
                    </a:lnTo>
                    <a:lnTo>
                      <a:pt x="277" y="261"/>
                    </a:lnTo>
                    <a:lnTo>
                      <a:pt x="276" y="264"/>
                    </a:lnTo>
                    <a:lnTo>
                      <a:pt x="276" y="266"/>
                    </a:lnTo>
                    <a:lnTo>
                      <a:pt x="274" y="267"/>
                    </a:lnTo>
                    <a:lnTo>
                      <a:pt x="273" y="268"/>
                    </a:lnTo>
                    <a:lnTo>
                      <a:pt x="273" y="266"/>
                    </a:lnTo>
                    <a:lnTo>
                      <a:pt x="274" y="264"/>
                    </a:lnTo>
                    <a:lnTo>
                      <a:pt x="272" y="265"/>
                    </a:lnTo>
                    <a:lnTo>
                      <a:pt x="271" y="266"/>
                    </a:lnTo>
                    <a:lnTo>
                      <a:pt x="271" y="264"/>
                    </a:lnTo>
                    <a:lnTo>
                      <a:pt x="272" y="262"/>
                    </a:lnTo>
                    <a:lnTo>
                      <a:pt x="269" y="263"/>
                    </a:lnTo>
                    <a:lnTo>
                      <a:pt x="268" y="265"/>
                    </a:lnTo>
                    <a:lnTo>
                      <a:pt x="268" y="263"/>
                    </a:lnTo>
                    <a:lnTo>
                      <a:pt x="269" y="260"/>
                    </a:lnTo>
                    <a:lnTo>
                      <a:pt x="271" y="258"/>
                    </a:lnTo>
                    <a:lnTo>
                      <a:pt x="272" y="256"/>
                    </a:lnTo>
                    <a:lnTo>
                      <a:pt x="269" y="257"/>
                    </a:lnTo>
                    <a:lnTo>
                      <a:pt x="267" y="259"/>
                    </a:lnTo>
                    <a:lnTo>
                      <a:pt x="266" y="260"/>
                    </a:lnTo>
                    <a:lnTo>
                      <a:pt x="264" y="261"/>
                    </a:lnTo>
                    <a:lnTo>
                      <a:pt x="265" y="259"/>
                    </a:lnTo>
                    <a:lnTo>
                      <a:pt x="265" y="257"/>
                    </a:lnTo>
                    <a:lnTo>
                      <a:pt x="264" y="258"/>
                    </a:lnTo>
                    <a:lnTo>
                      <a:pt x="262" y="259"/>
                    </a:lnTo>
                    <a:lnTo>
                      <a:pt x="263" y="257"/>
                    </a:lnTo>
                    <a:lnTo>
                      <a:pt x="264" y="254"/>
                    </a:lnTo>
                    <a:lnTo>
                      <a:pt x="262" y="257"/>
                    </a:lnTo>
                    <a:lnTo>
                      <a:pt x="260" y="258"/>
                    </a:lnTo>
                    <a:lnTo>
                      <a:pt x="261" y="256"/>
                    </a:lnTo>
                    <a:lnTo>
                      <a:pt x="262" y="253"/>
                    </a:lnTo>
                    <a:lnTo>
                      <a:pt x="263" y="251"/>
                    </a:lnTo>
                    <a:lnTo>
                      <a:pt x="265" y="250"/>
                    </a:lnTo>
                    <a:lnTo>
                      <a:pt x="265" y="249"/>
                    </a:lnTo>
                    <a:lnTo>
                      <a:pt x="266" y="248"/>
                    </a:lnTo>
                    <a:lnTo>
                      <a:pt x="266" y="246"/>
                    </a:lnTo>
                    <a:lnTo>
                      <a:pt x="266" y="246"/>
                    </a:lnTo>
                    <a:lnTo>
                      <a:pt x="265" y="247"/>
                    </a:lnTo>
                    <a:lnTo>
                      <a:pt x="263" y="248"/>
                    </a:lnTo>
                    <a:lnTo>
                      <a:pt x="262" y="250"/>
                    </a:lnTo>
                    <a:lnTo>
                      <a:pt x="262" y="253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7" y="257"/>
                    </a:lnTo>
                    <a:lnTo>
                      <a:pt x="255" y="259"/>
                    </a:lnTo>
                    <a:lnTo>
                      <a:pt x="256" y="256"/>
                    </a:lnTo>
                    <a:lnTo>
                      <a:pt x="256" y="253"/>
                    </a:lnTo>
                    <a:lnTo>
                      <a:pt x="255" y="254"/>
                    </a:lnTo>
                    <a:lnTo>
                      <a:pt x="252" y="257"/>
                    </a:lnTo>
                    <a:lnTo>
                      <a:pt x="255" y="252"/>
                    </a:lnTo>
                    <a:lnTo>
                      <a:pt x="255" y="249"/>
                    </a:lnTo>
                    <a:lnTo>
                      <a:pt x="256" y="247"/>
                    </a:lnTo>
                    <a:lnTo>
                      <a:pt x="258" y="246"/>
                    </a:lnTo>
                    <a:lnTo>
                      <a:pt x="259" y="245"/>
                    </a:lnTo>
                    <a:lnTo>
                      <a:pt x="259" y="247"/>
                    </a:lnTo>
                    <a:lnTo>
                      <a:pt x="258" y="249"/>
                    </a:lnTo>
                    <a:lnTo>
                      <a:pt x="260" y="248"/>
                    </a:lnTo>
                    <a:lnTo>
                      <a:pt x="261" y="247"/>
                    </a:lnTo>
                    <a:lnTo>
                      <a:pt x="262" y="244"/>
                    </a:lnTo>
                    <a:lnTo>
                      <a:pt x="263" y="242"/>
                    </a:lnTo>
                    <a:lnTo>
                      <a:pt x="263" y="240"/>
                    </a:lnTo>
                    <a:lnTo>
                      <a:pt x="264" y="237"/>
                    </a:lnTo>
                    <a:lnTo>
                      <a:pt x="266" y="236"/>
                    </a:lnTo>
                    <a:lnTo>
                      <a:pt x="267" y="235"/>
                    </a:lnTo>
                    <a:lnTo>
                      <a:pt x="268" y="232"/>
                    </a:lnTo>
                    <a:lnTo>
                      <a:pt x="269" y="230"/>
                    </a:lnTo>
                    <a:lnTo>
                      <a:pt x="267" y="231"/>
                    </a:lnTo>
                    <a:lnTo>
                      <a:pt x="266" y="233"/>
                    </a:lnTo>
                    <a:lnTo>
                      <a:pt x="265" y="235"/>
                    </a:lnTo>
                    <a:lnTo>
                      <a:pt x="264" y="237"/>
                    </a:lnTo>
                    <a:lnTo>
                      <a:pt x="262" y="239"/>
                    </a:lnTo>
                    <a:lnTo>
                      <a:pt x="261" y="241"/>
                    </a:lnTo>
                    <a:lnTo>
                      <a:pt x="259" y="242"/>
                    </a:lnTo>
                    <a:lnTo>
                      <a:pt x="257" y="243"/>
                    </a:lnTo>
                    <a:lnTo>
                      <a:pt x="257" y="245"/>
                    </a:lnTo>
                    <a:lnTo>
                      <a:pt x="256" y="247"/>
                    </a:lnTo>
                    <a:lnTo>
                      <a:pt x="254" y="249"/>
                    </a:lnTo>
                    <a:lnTo>
                      <a:pt x="252" y="250"/>
                    </a:lnTo>
                    <a:lnTo>
                      <a:pt x="250" y="251"/>
                    </a:lnTo>
                    <a:lnTo>
                      <a:pt x="248" y="252"/>
                    </a:lnTo>
                    <a:lnTo>
                      <a:pt x="249" y="250"/>
                    </a:lnTo>
                    <a:lnTo>
                      <a:pt x="250" y="248"/>
                    </a:lnTo>
                    <a:lnTo>
                      <a:pt x="248" y="249"/>
                    </a:lnTo>
                    <a:lnTo>
                      <a:pt x="246" y="251"/>
                    </a:lnTo>
                    <a:lnTo>
                      <a:pt x="247" y="248"/>
                    </a:lnTo>
                    <a:lnTo>
                      <a:pt x="248" y="246"/>
                    </a:lnTo>
                    <a:lnTo>
                      <a:pt x="246" y="248"/>
                    </a:lnTo>
                    <a:lnTo>
                      <a:pt x="245" y="249"/>
                    </a:lnTo>
                    <a:lnTo>
                      <a:pt x="245" y="247"/>
                    </a:lnTo>
                    <a:lnTo>
                      <a:pt x="246" y="245"/>
                    </a:lnTo>
                    <a:lnTo>
                      <a:pt x="248" y="243"/>
                    </a:lnTo>
                    <a:lnTo>
                      <a:pt x="249" y="242"/>
                    </a:lnTo>
                    <a:lnTo>
                      <a:pt x="250" y="241"/>
                    </a:lnTo>
                    <a:lnTo>
                      <a:pt x="250" y="240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49" y="239"/>
                    </a:lnTo>
                    <a:lnTo>
                      <a:pt x="247" y="240"/>
                    </a:lnTo>
                    <a:lnTo>
                      <a:pt x="247" y="241"/>
                    </a:lnTo>
                    <a:lnTo>
                      <a:pt x="247" y="243"/>
                    </a:lnTo>
                    <a:lnTo>
                      <a:pt x="246" y="244"/>
                    </a:lnTo>
                    <a:lnTo>
                      <a:pt x="246" y="245"/>
                    </a:lnTo>
                    <a:lnTo>
                      <a:pt x="244" y="246"/>
                    </a:lnTo>
                    <a:lnTo>
                      <a:pt x="243" y="247"/>
                    </a:lnTo>
                    <a:lnTo>
                      <a:pt x="243" y="245"/>
                    </a:lnTo>
                    <a:lnTo>
                      <a:pt x="244" y="243"/>
                    </a:lnTo>
                    <a:lnTo>
                      <a:pt x="242" y="244"/>
                    </a:lnTo>
                    <a:lnTo>
                      <a:pt x="241" y="245"/>
                    </a:lnTo>
                    <a:lnTo>
                      <a:pt x="241" y="243"/>
                    </a:lnTo>
                    <a:lnTo>
                      <a:pt x="242" y="241"/>
                    </a:lnTo>
                    <a:lnTo>
                      <a:pt x="243" y="239"/>
                    </a:lnTo>
                    <a:lnTo>
                      <a:pt x="244" y="236"/>
                    </a:lnTo>
                    <a:lnTo>
                      <a:pt x="242" y="237"/>
                    </a:lnTo>
                    <a:lnTo>
                      <a:pt x="240" y="239"/>
                    </a:lnTo>
                    <a:lnTo>
                      <a:pt x="241" y="236"/>
                    </a:lnTo>
                    <a:lnTo>
                      <a:pt x="242" y="234"/>
                    </a:lnTo>
                    <a:lnTo>
                      <a:pt x="240" y="235"/>
                    </a:lnTo>
                    <a:lnTo>
                      <a:pt x="238" y="237"/>
                    </a:lnTo>
                    <a:lnTo>
                      <a:pt x="238" y="237"/>
                    </a:lnTo>
                    <a:lnTo>
                      <a:pt x="238" y="240"/>
                    </a:lnTo>
                    <a:lnTo>
                      <a:pt x="237" y="241"/>
                    </a:lnTo>
                    <a:lnTo>
                      <a:pt x="237" y="242"/>
                    </a:lnTo>
                    <a:lnTo>
                      <a:pt x="234" y="243"/>
                    </a:lnTo>
                    <a:lnTo>
                      <a:pt x="233" y="244"/>
                    </a:lnTo>
                    <a:lnTo>
                      <a:pt x="233" y="242"/>
                    </a:lnTo>
                    <a:lnTo>
                      <a:pt x="234" y="240"/>
                    </a:lnTo>
                    <a:lnTo>
                      <a:pt x="235" y="237"/>
                    </a:lnTo>
                    <a:lnTo>
                      <a:pt x="237" y="235"/>
                    </a:lnTo>
                    <a:lnTo>
                      <a:pt x="234" y="236"/>
                    </a:lnTo>
                    <a:lnTo>
                      <a:pt x="232" y="237"/>
                    </a:lnTo>
                    <a:lnTo>
                      <a:pt x="231" y="240"/>
                    </a:lnTo>
                    <a:lnTo>
                      <a:pt x="229" y="241"/>
                    </a:lnTo>
                    <a:lnTo>
                      <a:pt x="230" y="239"/>
                    </a:lnTo>
                    <a:lnTo>
                      <a:pt x="230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0" y="232"/>
                    </a:lnTo>
                    <a:lnTo>
                      <a:pt x="229" y="234"/>
                    </a:lnTo>
                    <a:lnTo>
                      <a:pt x="227" y="235"/>
                    </a:lnTo>
                    <a:lnTo>
                      <a:pt x="225" y="236"/>
                    </a:lnTo>
                    <a:lnTo>
                      <a:pt x="226" y="234"/>
                    </a:lnTo>
                    <a:lnTo>
                      <a:pt x="227" y="232"/>
                    </a:lnTo>
                    <a:lnTo>
                      <a:pt x="225" y="233"/>
                    </a:lnTo>
                    <a:lnTo>
                      <a:pt x="223" y="234"/>
                    </a:lnTo>
                    <a:lnTo>
                      <a:pt x="224" y="232"/>
                    </a:lnTo>
                    <a:lnTo>
                      <a:pt x="225" y="230"/>
                    </a:lnTo>
                    <a:lnTo>
                      <a:pt x="226" y="228"/>
                    </a:lnTo>
                    <a:lnTo>
                      <a:pt x="226" y="226"/>
                    </a:lnTo>
                    <a:lnTo>
                      <a:pt x="228" y="225"/>
                    </a:lnTo>
                    <a:lnTo>
                      <a:pt x="230" y="223"/>
                    </a:lnTo>
                    <a:lnTo>
                      <a:pt x="230" y="223"/>
                    </a:lnTo>
                    <a:lnTo>
                      <a:pt x="231" y="220"/>
                    </a:lnTo>
                    <a:lnTo>
                      <a:pt x="231" y="219"/>
                    </a:lnTo>
                    <a:lnTo>
                      <a:pt x="231" y="218"/>
                    </a:lnTo>
                    <a:lnTo>
                      <a:pt x="230" y="219"/>
                    </a:lnTo>
                    <a:lnTo>
                      <a:pt x="228" y="222"/>
                    </a:lnTo>
                    <a:lnTo>
                      <a:pt x="227" y="224"/>
                    </a:lnTo>
                    <a:lnTo>
                      <a:pt x="226" y="226"/>
                    </a:lnTo>
                    <a:lnTo>
                      <a:pt x="225" y="227"/>
                    </a:lnTo>
                    <a:lnTo>
                      <a:pt x="223" y="228"/>
                    </a:lnTo>
                    <a:lnTo>
                      <a:pt x="221" y="230"/>
                    </a:lnTo>
                    <a:lnTo>
                      <a:pt x="219" y="231"/>
                    </a:lnTo>
                    <a:lnTo>
                      <a:pt x="219" y="229"/>
                    </a:lnTo>
                    <a:lnTo>
                      <a:pt x="221" y="226"/>
                    </a:lnTo>
                    <a:lnTo>
                      <a:pt x="219" y="228"/>
                    </a:lnTo>
                    <a:lnTo>
                      <a:pt x="217" y="229"/>
                    </a:lnTo>
                    <a:lnTo>
                      <a:pt x="218" y="227"/>
                    </a:lnTo>
                    <a:lnTo>
                      <a:pt x="218" y="225"/>
                    </a:lnTo>
                    <a:lnTo>
                      <a:pt x="217" y="226"/>
                    </a:lnTo>
                    <a:lnTo>
                      <a:pt x="215" y="227"/>
                    </a:lnTo>
                    <a:lnTo>
                      <a:pt x="216" y="225"/>
                    </a:lnTo>
                    <a:lnTo>
                      <a:pt x="217" y="223"/>
                    </a:lnTo>
                    <a:lnTo>
                      <a:pt x="215" y="224"/>
                    </a:lnTo>
                    <a:lnTo>
                      <a:pt x="213" y="225"/>
                    </a:lnTo>
                    <a:lnTo>
                      <a:pt x="214" y="223"/>
                    </a:lnTo>
                    <a:lnTo>
                      <a:pt x="215" y="220"/>
                    </a:lnTo>
                    <a:lnTo>
                      <a:pt x="213" y="222"/>
                    </a:lnTo>
                    <a:lnTo>
                      <a:pt x="211" y="223"/>
                    </a:lnTo>
                    <a:lnTo>
                      <a:pt x="212" y="220"/>
                    </a:lnTo>
                    <a:lnTo>
                      <a:pt x="213" y="218"/>
                    </a:lnTo>
                    <a:lnTo>
                      <a:pt x="211" y="219"/>
                    </a:lnTo>
                    <a:lnTo>
                      <a:pt x="210" y="222"/>
                    </a:lnTo>
                    <a:lnTo>
                      <a:pt x="210" y="219"/>
                    </a:lnTo>
                    <a:lnTo>
                      <a:pt x="211" y="216"/>
                    </a:lnTo>
                    <a:lnTo>
                      <a:pt x="209" y="218"/>
                    </a:lnTo>
                    <a:lnTo>
                      <a:pt x="208" y="219"/>
                    </a:lnTo>
                    <a:lnTo>
                      <a:pt x="209" y="217"/>
                    </a:lnTo>
                    <a:lnTo>
                      <a:pt x="209" y="215"/>
                    </a:lnTo>
                    <a:lnTo>
                      <a:pt x="208" y="216"/>
                    </a:lnTo>
                    <a:lnTo>
                      <a:pt x="206" y="217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6" y="214"/>
                    </a:lnTo>
                    <a:lnTo>
                      <a:pt x="204" y="215"/>
                    </a:lnTo>
                    <a:lnTo>
                      <a:pt x="205" y="213"/>
                    </a:lnTo>
                    <a:lnTo>
                      <a:pt x="206" y="211"/>
                    </a:lnTo>
                    <a:lnTo>
                      <a:pt x="207" y="209"/>
                    </a:lnTo>
                    <a:lnTo>
                      <a:pt x="207" y="207"/>
                    </a:lnTo>
                    <a:lnTo>
                      <a:pt x="206" y="208"/>
                    </a:lnTo>
                    <a:lnTo>
                      <a:pt x="204" y="209"/>
                    </a:lnTo>
                    <a:lnTo>
                      <a:pt x="202" y="210"/>
                    </a:lnTo>
                    <a:lnTo>
                      <a:pt x="202" y="211"/>
                    </a:lnTo>
                    <a:lnTo>
                      <a:pt x="201" y="213"/>
                    </a:lnTo>
                    <a:lnTo>
                      <a:pt x="201" y="213"/>
                    </a:lnTo>
                    <a:lnTo>
                      <a:pt x="200" y="215"/>
                    </a:lnTo>
                    <a:lnTo>
                      <a:pt x="198" y="216"/>
                    </a:lnTo>
                    <a:lnTo>
                      <a:pt x="199" y="214"/>
                    </a:lnTo>
                    <a:lnTo>
                      <a:pt x="199" y="212"/>
                    </a:lnTo>
                    <a:lnTo>
                      <a:pt x="198" y="213"/>
                    </a:lnTo>
                    <a:lnTo>
                      <a:pt x="196" y="214"/>
                    </a:lnTo>
                    <a:lnTo>
                      <a:pt x="197" y="212"/>
                    </a:lnTo>
                    <a:lnTo>
                      <a:pt x="198" y="210"/>
                    </a:lnTo>
                    <a:lnTo>
                      <a:pt x="196" y="211"/>
                    </a:lnTo>
                    <a:lnTo>
                      <a:pt x="194" y="212"/>
                    </a:lnTo>
                    <a:lnTo>
                      <a:pt x="195" y="210"/>
                    </a:lnTo>
                    <a:lnTo>
                      <a:pt x="196" y="208"/>
                    </a:lnTo>
                    <a:lnTo>
                      <a:pt x="197" y="206"/>
                    </a:lnTo>
                    <a:lnTo>
                      <a:pt x="197" y="203"/>
                    </a:lnTo>
                    <a:lnTo>
                      <a:pt x="196" y="204"/>
                    </a:lnTo>
                    <a:lnTo>
                      <a:pt x="194" y="206"/>
                    </a:lnTo>
                    <a:lnTo>
                      <a:pt x="192" y="208"/>
                    </a:lnTo>
                    <a:lnTo>
                      <a:pt x="191" y="209"/>
                    </a:lnTo>
                    <a:lnTo>
                      <a:pt x="191" y="207"/>
                    </a:lnTo>
                    <a:lnTo>
                      <a:pt x="192" y="203"/>
                    </a:lnTo>
                    <a:lnTo>
                      <a:pt x="190" y="206"/>
                    </a:lnTo>
                    <a:lnTo>
                      <a:pt x="189" y="207"/>
                    </a:lnTo>
                    <a:lnTo>
                      <a:pt x="190" y="204"/>
                    </a:lnTo>
                    <a:lnTo>
                      <a:pt x="190" y="202"/>
                    </a:lnTo>
                    <a:lnTo>
                      <a:pt x="191" y="200"/>
                    </a:lnTo>
                    <a:lnTo>
                      <a:pt x="192" y="197"/>
                    </a:lnTo>
                    <a:lnTo>
                      <a:pt x="190" y="199"/>
                    </a:lnTo>
                    <a:lnTo>
                      <a:pt x="188" y="200"/>
                    </a:lnTo>
                    <a:lnTo>
                      <a:pt x="186" y="201"/>
                    </a:lnTo>
                    <a:lnTo>
                      <a:pt x="184" y="202"/>
                    </a:lnTo>
                    <a:lnTo>
                      <a:pt x="185" y="200"/>
                    </a:lnTo>
                    <a:lnTo>
                      <a:pt x="186" y="198"/>
                    </a:lnTo>
                    <a:lnTo>
                      <a:pt x="184" y="199"/>
                    </a:lnTo>
                    <a:lnTo>
                      <a:pt x="182" y="200"/>
                    </a:lnTo>
                    <a:lnTo>
                      <a:pt x="183" y="199"/>
                    </a:lnTo>
                    <a:lnTo>
                      <a:pt x="184" y="196"/>
                    </a:lnTo>
                    <a:lnTo>
                      <a:pt x="185" y="194"/>
                    </a:lnTo>
                    <a:lnTo>
                      <a:pt x="185" y="192"/>
                    </a:lnTo>
                    <a:lnTo>
                      <a:pt x="184" y="193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7"/>
                    </a:lnTo>
                    <a:lnTo>
                      <a:pt x="179" y="195"/>
                    </a:lnTo>
                    <a:lnTo>
                      <a:pt x="180" y="193"/>
                    </a:lnTo>
                    <a:lnTo>
                      <a:pt x="178" y="194"/>
                    </a:lnTo>
                    <a:lnTo>
                      <a:pt x="177" y="195"/>
                    </a:lnTo>
                    <a:lnTo>
                      <a:pt x="178" y="193"/>
                    </a:lnTo>
                    <a:lnTo>
                      <a:pt x="178" y="191"/>
                    </a:lnTo>
                    <a:lnTo>
                      <a:pt x="177" y="192"/>
                    </a:lnTo>
                    <a:lnTo>
                      <a:pt x="175" y="193"/>
                    </a:lnTo>
                    <a:lnTo>
                      <a:pt x="176" y="191"/>
                    </a:lnTo>
                    <a:lnTo>
                      <a:pt x="176" y="189"/>
                    </a:lnTo>
                    <a:lnTo>
                      <a:pt x="177" y="186"/>
                    </a:lnTo>
                    <a:lnTo>
                      <a:pt x="178" y="184"/>
                    </a:lnTo>
                    <a:lnTo>
                      <a:pt x="176" y="185"/>
                    </a:lnTo>
                    <a:lnTo>
                      <a:pt x="175" y="186"/>
                    </a:lnTo>
                    <a:lnTo>
                      <a:pt x="173" y="189"/>
                    </a:lnTo>
                    <a:lnTo>
                      <a:pt x="171" y="190"/>
                    </a:lnTo>
                    <a:lnTo>
                      <a:pt x="172" y="187"/>
                    </a:lnTo>
                    <a:lnTo>
                      <a:pt x="173" y="185"/>
                    </a:lnTo>
                    <a:lnTo>
                      <a:pt x="171" y="186"/>
                    </a:lnTo>
                    <a:lnTo>
                      <a:pt x="168" y="187"/>
                    </a:lnTo>
                    <a:lnTo>
                      <a:pt x="169" y="185"/>
                    </a:lnTo>
                    <a:lnTo>
                      <a:pt x="171" y="183"/>
                    </a:lnTo>
                    <a:lnTo>
                      <a:pt x="168" y="184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8" y="181"/>
                    </a:lnTo>
                    <a:lnTo>
                      <a:pt x="166" y="182"/>
                    </a:lnTo>
                    <a:lnTo>
                      <a:pt x="165" y="183"/>
                    </a:lnTo>
                    <a:lnTo>
                      <a:pt x="165" y="181"/>
                    </a:lnTo>
                    <a:lnTo>
                      <a:pt x="166" y="179"/>
                    </a:lnTo>
                    <a:lnTo>
                      <a:pt x="168" y="178"/>
                    </a:lnTo>
                    <a:lnTo>
                      <a:pt x="171" y="177"/>
                    </a:lnTo>
                    <a:lnTo>
                      <a:pt x="172" y="175"/>
                    </a:lnTo>
                    <a:lnTo>
                      <a:pt x="172" y="173"/>
                    </a:lnTo>
                    <a:lnTo>
                      <a:pt x="171" y="174"/>
                    </a:lnTo>
                    <a:lnTo>
                      <a:pt x="168" y="175"/>
                    </a:lnTo>
                    <a:lnTo>
                      <a:pt x="168" y="176"/>
                    </a:lnTo>
                    <a:lnTo>
                      <a:pt x="167" y="177"/>
                    </a:lnTo>
                    <a:lnTo>
                      <a:pt x="167" y="179"/>
                    </a:lnTo>
                    <a:lnTo>
                      <a:pt x="166" y="179"/>
                    </a:lnTo>
                    <a:lnTo>
                      <a:pt x="165" y="180"/>
                    </a:lnTo>
                    <a:lnTo>
                      <a:pt x="163" y="182"/>
                    </a:lnTo>
                    <a:lnTo>
                      <a:pt x="164" y="179"/>
                    </a:lnTo>
                    <a:lnTo>
                      <a:pt x="165" y="177"/>
                    </a:lnTo>
                    <a:lnTo>
                      <a:pt x="163" y="179"/>
                    </a:lnTo>
                    <a:lnTo>
                      <a:pt x="161" y="180"/>
                    </a:lnTo>
                    <a:lnTo>
                      <a:pt x="162" y="178"/>
                    </a:lnTo>
                    <a:lnTo>
                      <a:pt x="163" y="176"/>
                    </a:lnTo>
                    <a:lnTo>
                      <a:pt x="161" y="177"/>
                    </a:lnTo>
                    <a:lnTo>
                      <a:pt x="159" y="178"/>
                    </a:lnTo>
                    <a:lnTo>
                      <a:pt x="160" y="176"/>
                    </a:lnTo>
                    <a:lnTo>
                      <a:pt x="161" y="174"/>
                    </a:lnTo>
                    <a:lnTo>
                      <a:pt x="159" y="175"/>
                    </a:lnTo>
                    <a:lnTo>
                      <a:pt x="157" y="176"/>
                    </a:lnTo>
                    <a:lnTo>
                      <a:pt x="158" y="174"/>
                    </a:lnTo>
                    <a:lnTo>
                      <a:pt x="159" y="172"/>
                    </a:lnTo>
                    <a:lnTo>
                      <a:pt x="157" y="173"/>
                    </a:lnTo>
                    <a:lnTo>
                      <a:pt x="156" y="174"/>
                    </a:lnTo>
                    <a:lnTo>
                      <a:pt x="156" y="172"/>
                    </a:lnTo>
                    <a:lnTo>
                      <a:pt x="157" y="169"/>
                    </a:lnTo>
                    <a:lnTo>
                      <a:pt x="155" y="170"/>
                    </a:lnTo>
                    <a:lnTo>
                      <a:pt x="154" y="173"/>
                    </a:lnTo>
                    <a:lnTo>
                      <a:pt x="155" y="169"/>
                    </a:lnTo>
                    <a:lnTo>
                      <a:pt x="155" y="167"/>
                    </a:lnTo>
                    <a:lnTo>
                      <a:pt x="154" y="168"/>
                    </a:lnTo>
                    <a:lnTo>
                      <a:pt x="151" y="170"/>
                    </a:lnTo>
                    <a:lnTo>
                      <a:pt x="149" y="172"/>
                    </a:lnTo>
                    <a:lnTo>
                      <a:pt x="148" y="173"/>
                    </a:lnTo>
                    <a:lnTo>
                      <a:pt x="148" y="170"/>
                    </a:lnTo>
                    <a:lnTo>
                      <a:pt x="149" y="168"/>
                    </a:lnTo>
                    <a:lnTo>
                      <a:pt x="148" y="169"/>
                    </a:lnTo>
                    <a:lnTo>
                      <a:pt x="146" y="170"/>
                    </a:lnTo>
                    <a:lnTo>
                      <a:pt x="147" y="168"/>
                    </a:lnTo>
                    <a:lnTo>
                      <a:pt x="147" y="166"/>
                    </a:lnTo>
                    <a:lnTo>
                      <a:pt x="146" y="167"/>
                    </a:lnTo>
                    <a:lnTo>
                      <a:pt x="144" y="168"/>
                    </a:lnTo>
                    <a:lnTo>
                      <a:pt x="145" y="166"/>
                    </a:lnTo>
                    <a:lnTo>
                      <a:pt x="146" y="164"/>
                    </a:lnTo>
                    <a:lnTo>
                      <a:pt x="144" y="165"/>
                    </a:lnTo>
                    <a:lnTo>
                      <a:pt x="142" y="166"/>
                    </a:lnTo>
                    <a:lnTo>
                      <a:pt x="143" y="164"/>
                    </a:lnTo>
                    <a:lnTo>
                      <a:pt x="144" y="162"/>
                    </a:lnTo>
                    <a:lnTo>
                      <a:pt x="142" y="163"/>
                    </a:lnTo>
                    <a:lnTo>
                      <a:pt x="140" y="164"/>
                    </a:lnTo>
                    <a:lnTo>
                      <a:pt x="141" y="162"/>
                    </a:lnTo>
                    <a:lnTo>
                      <a:pt x="142" y="160"/>
                    </a:lnTo>
                    <a:lnTo>
                      <a:pt x="144" y="159"/>
                    </a:lnTo>
                    <a:lnTo>
                      <a:pt x="146" y="158"/>
                    </a:lnTo>
                    <a:lnTo>
                      <a:pt x="146" y="156"/>
                    </a:lnTo>
                    <a:lnTo>
                      <a:pt x="147" y="153"/>
                    </a:lnTo>
                    <a:lnTo>
                      <a:pt x="149" y="152"/>
                    </a:lnTo>
                    <a:lnTo>
                      <a:pt x="151" y="150"/>
                    </a:lnTo>
                    <a:lnTo>
                      <a:pt x="151" y="148"/>
                    </a:lnTo>
                    <a:lnTo>
                      <a:pt x="152" y="146"/>
                    </a:lnTo>
                    <a:lnTo>
                      <a:pt x="155" y="145"/>
                    </a:lnTo>
                    <a:lnTo>
                      <a:pt x="157" y="144"/>
                    </a:lnTo>
                    <a:lnTo>
                      <a:pt x="157" y="143"/>
                    </a:lnTo>
                    <a:lnTo>
                      <a:pt x="158" y="142"/>
                    </a:lnTo>
                    <a:lnTo>
                      <a:pt x="158" y="141"/>
                    </a:lnTo>
                    <a:lnTo>
                      <a:pt x="158" y="140"/>
                    </a:lnTo>
                    <a:lnTo>
                      <a:pt x="158" y="140"/>
                    </a:lnTo>
                    <a:lnTo>
                      <a:pt x="158" y="140"/>
                    </a:lnTo>
                    <a:lnTo>
                      <a:pt x="157" y="141"/>
                    </a:lnTo>
                    <a:lnTo>
                      <a:pt x="155" y="142"/>
                    </a:lnTo>
                    <a:lnTo>
                      <a:pt x="154" y="144"/>
                    </a:lnTo>
                    <a:lnTo>
                      <a:pt x="152" y="146"/>
                    </a:lnTo>
                    <a:lnTo>
                      <a:pt x="151" y="147"/>
                    </a:lnTo>
                    <a:lnTo>
                      <a:pt x="149" y="149"/>
                    </a:lnTo>
                    <a:lnTo>
                      <a:pt x="148" y="151"/>
                    </a:lnTo>
                    <a:lnTo>
                      <a:pt x="147" y="153"/>
                    </a:lnTo>
                    <a:lnTo>
                      <a:pt x="145" y="155"/>
                    </a:lnTo>
                    <a:lnTo>
                      <a:pt x="144" y="156"/>
                    </a:lnTo>
                    <a:lnTo>
                      <a:pt x="143" y="158"/>
                    </a:lnTo>
                    <a:lnTo>
                      <a:pt x="142" y="160"/>
                    </a:lnTo>
                    <a:lnTo>
                      <a:pt x="140" y="162"/>
                    </a:lnTo>
                    <a:lnTo>
                      <a:pt x="139" y="163"/>
                    </a:lnTo>
                    <a:lnTo>
                      <a:pt x="140" y="160"/>
                    </a:lnTo>
                    <a:lnTo>
                      <a:pt x="140" y="158"/>
                    </a:lnTo>
                    <a:lnTo>
                      <a:pt x="139" y="159"/>
                    </a:lnTo>
                    <a:lnTo>
                      <a:pt x="136" y="161"/>
                    </a:lnTo>
                    <a:lnTo>
                      <a:pt x="134" y="162"/>
                    </a:lnTo>
                    <a:lnTo>
                      <a:pt x="132" y="163"/>
                    </a:lnTo>
                    <a:lnTo>
                      <a:pt x="133" y="161"/>
                    </a:lnTo>
                    <a:lnTo>
                      <a:pt x="134" y="159"/>
                    </a:lnTo>
                    <a:lnTo>
                      <a:pt x="135" y="157"/>
                    </a:lnTo>
                    <a:lnTo>
                      <a:pt x="136" y="155"/>
                    </a:lnTo>
                    <a:lnTo>
                      <a:pt x="134" y="156"/>
                    </a:lnTo>
                    <a:lnTo>
                      <a:pt x="132" y="157"/>
                    </a:lnTo>
                    <a:lnTo>
                      <a:pt x="130" y="158"/>
                    </a:lnTo>
                    <a:lnTo>
                      <a:pt x="129" y="159"/>
                    </a:lnTo>
                    <a:lnTo>
                      <a:pt x="130" y="157"/>
                    </a:lnTo>
                    <a:lnTo>
                      <a:pt x="131" y="155"/>
                    </a:lnTo>
                    <a:lnTo>
                      <a:pt x="129" y="156"/>
                    </a:lnTo>
                    <a:lnTo>
                      <a:pt x="127" y="157"/>
                    </a:lnTo>
                    <a:lnTo>
                      <a:pt x="128" y="155"/>
                    </a:lnTo>
                    <a:lnTo>
                      <a:pt x="129" y="152"/>
                    </a:lnTo>
                    <a:lnTo>
                      <a:pt x="127" y="153"/>
                    </a:lnTo>
                    <a:lnTo>
                      <a:pt x="125" y="156"/>
                    </a:lnTo>
                    <a:lnTo>
                      <a:pt x="126" y="152"/>
                    </a:lnTo>
                    <a:lnTo>
                      <a:pt x="127" y="150"/>
                    </a:lnTo>
                    <a:lnTo>
                      <a:pt x="125" y="152"/>
                    </a:lnTo>
                    <a:lnTo>
                      <a:pt x="124" y="153"/>
                    </a:lnTo>
                    <a:lnTo>
                      <a:pt x="124" y="151"/>
                    </a:lnTo>
                    <a:lnTo>
                      <a:pt x="125" y="149"/>
                    </a:lnTo>
                    <a:lnTo>
                      <a:pt x="123" y="150"/>
                    </a:lnTo>
                    <a:lnTo>
                      <a:pt x="122" y="151"/>
                    </a:lnTo>
                    <a:lnTo>
                      <a:pt x="123" y="149"/>
                    </a:lnTo>
                    <a:lnTo>
                      <a:pt x="123" y="147"/>
                    </a:lnTo>
                    <a:lnTo>
                      <a:pt x="122" y="148"/>
                    </a:lnTo>
                    <a:lnTo>
                      <a:pt x="119" y="149"/>
                    </a:lnTo>
                    <a:lnTo>
                      <a:pt x="121" y="147"/>
                    </a:lnTo>
                    <a:lnTo>
                      <a:pt x="122" y="145"/>
                    </a:lnTo>
                    <a:lnTo>
                      <a:pt x="119" y="146"/>
                    </a:lnTo>
                    <a:lnTo>
                      <a:pt x="117" y="147"/>
                    </a:lnTo>
                    <a:lnTo>
                      <a:pt x="118" y="145"/>
                    </a:lnTo>
                    <a:lnTo>
                      <a:pt x="119" y="143"/>
                    </a:lnTo>
                    <a:lnTo>
                      <a:pt x="117" y="144"/>
                    </a:lnTo>
                    <a:lnTo>
                      <a:pt x="115" y="145"/>
                    </a:lnTo>
                    <a:lnTo>
                      <a:pt x="114" y="147"/>
                    </a:lnTo>
                    <a:lnTo>
                      <a:pt x="112" y="147"/>
                    </a:lnTo>
                    <a:lnTo>
                      <a:pt x="113" y="146"/>
                    </a:lnTo>
                    <a:lnTo>
                      <a:pt x="114" y="143"/>
                    </a:lnTo>
                    <a:lnTo>
                      <a:pt x="115" y="141"/>
                    </a:lnTo>
                    <a:lnTo>
                      <a:pt x="115" y="139"/>
                    </a:lnTo>
                    <a:lnTo>
                      <a:pt x="114" y="140"/>
                    </a:lnTo>
                    <a:lnTo>
                      <a:pt x="112" y="141"/>
                    </a:lnTo>
                    <a:lnTo>
                      <a:pt x="113" y="139"/>
                    </a:lnTo>
                    <a:lnTo>
                      <a:pt x="114" y="136"/>
                    </a:lnTo>
                    <a:lnTo>
                      <a:pt x="112" y="137"/>
                    </a:lnTo>
                    <a:lnTo>
                      <a:pt x="110" y="140"/>
                    </a:lnTo>
                    <a:lnTo>
                      <a:pt x="108" y="141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08" y="137"/>
                    </a:lnTo>
                    <a:lnTo>
                      <a:pt x="109" y="135"/>
                    </a:lnTo>
                    <a:lnTo>
                      <a:pt x="110" y="133"/>
                    </a:lnTo>
                    <a:lnTo>
                      <a:pt x="108" y="134"/>
                    </a:lnTo>
                    <a:lnTo>
                      <a:pt x="107" y="135"/>
                    </a:lnTo>
                    <a:lnTo>
                      <a:pt x="105" y="136"/>
                    </a:lnTo>
                    <a:lnTo>
                      <a:pt x="102" y="137"/>
                    </a:lnTo>
                    <a:lnTo>
                      <a:pt x="104" y="135"/>
                    </a:lnTo>
                    <a:lnTo>
                      <a:pt x="105" y="133"/>
                    </a:lnTo>
                    <a:lnTo>
                      <a:pt x="102" y="134"/>
                    </a:lnTo>
                    <a:lnTo>
                      <a:pt x="100" y="135"/>
                    </a:lnTo>
                    <a:lnTo>
                      <a:pt x="101" y="133"/>
                    </a:lnTo>
                    <a:lnTo>
                      <a:pt x="102" y="131"/>
                    </a:lnTo>
                    <a:lnTo>
                      <a:pt x="100" y="132"/>
                    </a:lnTo>
                    <a:lnTo>
                      <a:pt x="98" y="133"/>
                    </a:lnTo>
                    <a:lnTo>
                      <a:pt x="99" y="131"/>
                    </a:lnTo>
                    <a:lnTo>
                      <a:pt x="100" y="129"/>
                    </a:lnTo>
                    <a:lnTo>
                      <a:pt x="98" y="130"/>
                    </a:lnTo>
                    <a:lnTo>
                      <a:pt x="97" y="132"/>
                    </a:lnTo>
                    <a:lnTo>
                      <a:pt x="97" y="130"/>
                    </a:lnTo>
                    <a:lnTo>
                      <a:pt x="98" y="127"/>
                    </a:lnTo>
                    <a:lnTo>
                      <a:pt x="100" y="126"/>
                    </a:lnTo>
                    <a:lnTo>
                      <a:pt x="102" y="125"/>
                    </a:lnTo>
                    <a:lnTo>
                      <a:pt x="104" y="123"/>
                    </a:lnTo>
                    <a:lnTo>
                      <a:pt x="105" y="120"/>
                    </a:lnTo>
                    <a:lnTo>
                      <a:pt x="102" y="122"/>
                    </a:lnTo>
                    <a:lnTo>
                      <a:pt x="100" y="123"/>
                    </a:lnTo>
                    <a:lnTo>
                      <a:pt x="99" y="125"/>
                    </a:lnTo>
                    <a:lnTo>
                      <a:pt x="98" y="127"/>
                    </a:lnTo>
                    <a:lnTo>
                      <a:pt x="97" y="129"/>
                    </a:lnTo>
                    <a:lnTo>
                      <a:pt x="95" y="130"/>
                    </a:lnTo>
                    <a:lnTo>
                      <a:pt x="93" y="131"/>
                    </a:lnTo>
                    <a:lnTo>
                      <a:pt x="91" y="132"/>
                    </a:lnTo>
                    <a:lnTo>
                      <a:pt x="92" y="130"/>
                    </a:lnTo>
                    <a:lnTo>
                      <a:pt x="93" y="128"/>
                    </a:lnTo>
                    <a:lnTo>
                      <a:pt x="91" y="129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1" y="123"/>
                    </a:lnTo>
                    <a:lnTo>
                      <a:pt x="90" y="124"/>
                    </a:lnTo>
                    <a:lnTo>
                      <a:pt x="88" y="125"/>
                    </a:lnTo>
                    <a:lnTo>
                      <a:pt x="85" y="126"/>
                    </a:lnTo>
                    <a:lnTo>
                      <a:pt x="86" y="124"/>
                    </a:lnTo>
                    <a:lnTo>
                      <a:pt x="88" y="122"/>
                    </a:lnTo>
                    <a:lnTo>
                      <a:pt x="85" y="123"/>
                    </a:lnTo>
                    <a:lnTo>
                      <a:pt x="83" y="124"/>
                    </a:lnTo>
                    <a:lnTo>
                      <a:pt x="84" y="122"/>
                    </a:lnTo>
                    <a:lnTo>
                      <a:pt x="85" y="119"/>
                    </a:lnTo>
                    <a:lnTo>
                      <a:pt x="83" y="120"/>
                    </a:lnTo>
                    <a:lnTo>
                      <a:pt x="82" y="123"/>
                    </a:lnTo>
                    <a:lnTo>
                      <a:pt x="82" y="119"/>
                    </a:lnTo>
                    <a:lnTo>
                      <a:pt x="83" y="117"/>
                    </a:lnTo>
                    <a:lnTo>
                      <a:pt x="81" y="119"/>
                    </a:lnTo>
                    <a:lnTo>
                      <a:pt x="80" y="120"/>
                    </a:lnTo>
                    <a:lnTo>
                      <a:pt x="81" y="118"/>
                    </a:lnTo>
                    <a:lnTo>
                      <a:pt x="82" y="116"/>
                    </a:lnTo>
                    <a:lnTo>
                      <a:pt x="80" y="117"/>
                    </a:lnTo>
                    <a:lnTo>
                      <a:pt x="78" y="118"/>
                    </a:lnTo>
                    <a:lnTo>
                      <a:pt x="79" y="116"/>
                    </a:lnTo>
                    <a:lnTo>
                      <a:pt x="80" y="114"/>
                    </a:lnTo>
                    <a:lnTo>
                      <a:pt x="78" y="115"/>
                    </a:lnTo>
                    <a:lnTo>
                      <a:pt x="76" y="116"/>
                    </a:lnTo>
                    <a:lnTo>
                      <a:pt x="77" y="114"/>
                    </a:lnTo>
                    <a:lnTo>
                      <a:pt x="78" y="112"/>
                    </a:lnTo>
                    <a:lnTo>
                      <a:pt x="76" y="113"/>
                    </a:lnTo>
                    <a:lnTo>
                      <a:pt x="74" y="114"/>
                    </a:lnTo>
                    <a:lnTo>
                      <a:pt x="75" y="112"/>
                    </a:lnTo>
                    <a:lnTo>
                      <a:pt x="76" y="110"/>
                    </a:lnTo>
                    <a:lnTo>
                      <a:pt x="75" y="111"/>
                    </a:lnTo>
                    <a:lnTo>
                      <a:pt x="73" y="112"/>
                    </a:lnTo>
                    <a:lnTo>
                      <a:pt x="71" y="114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1" y="110"/>
                    </a:lnTo>
                    <a:lnTo>
                      <a:pt x="72" y="108"/>
                    </a:lnTo>
                    <a:lnTo>
                      <a:pt x="73" y="106"/>
                    </a:lnTo>
                    <a:lnTo>
                      <a:pt x="71" y="107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3"/>
                    </a:lnTo>
                    <a:lnTo>
                      <a:pt x="68" y="105"/>
                    </a:lnTo>
                    <a:lnTo>
                      <a:pt x="67" y="107"/>
                    </a:lnTo>
                    <a:lnTo>
                      <a:pt x="65" y="108"/>
                    </a:lnTo>
                    <a:lnTo>
                      <a:pt x="63" y="109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3" y="106"/>
                    </a:lnTo>
                    <a:lnTo>
                      <a:pt x="61" y="107"/>
                    </a:lnTo>
                    <a:lnTo>
                      <a:pt x="62" y="105"/>
                    </a:lnTo>
                    <a:lnTo>
                      <a:pt x="63" y="102"/>
                    </a:lnTo>
                    <a:lnTo>
                      <a:pt x="61" y="103"/>
                    </a:lnTo>
                    <a:lnTo>
                      <a:pt x="60" y="105"/>
                    </a:lnTo>
                    <a:lnTo>
                      <a:pt x="61" y="102"/>
                    </a:lnTo>
                    <a:lnTo>
                      <a:pt x="61" y="100"/>
                    </a:lnTo>
                    <a:lnTo>
                      <a:pt x="60" y="101"/>
                    </a:lnTo>
                    <a:lnTo>
                      <a:pt x="58" y="102"/>
                    </a:lnTo>
                    <a:lnTo>
                      <a:pt x="59" y="100"/>
                    </a:lnTo>
                    <a:lnTo>
                      <a:pt x="60" y="98"/>
                    </a:lnTo>
                    <a:lnTo>
                      <a:pt x="58" y="99"/>
                    </a:lnTo>
                    <a:lnTo>
                      <a:pt x="56" y="100"/>
                    </a:lnTo>
                    <a:lnTo>
                      <a:pt x="57" y="98"/>
                    </a:lnTo>
                    <a:lnTo>
                      <a:pt x="58" y="96"/>
                    </a:lnTo>
                    <a:lnTo>
                      <a:pt x="56" y="97"/>
                    </a:lnTo>
                    <a:lnTo>
                      <a:pt x="55" y="98"/>
                    </a:lnTo>
                    <a:lnTo>
                      <a:pt x="56" y="96"/>
                    </a:lnTo>
                    <a:lnTo>
                      <a:pt x="56" y="94"/>
                    </a:lnTo>
                    <a:lnTo>
                      <a:pt x="55" y="95"/>
                    </a:lnTo>
                    <a:lnTo>
                      <a:pt x="52" y="96"/>
                    </a:lnTo>
                    <a:lnTo>
                      <a:pt x="50" y="97"/>
                    </a:lnTo>
                    <a:lnTo>
                      <a:pt x="48" y="98"/>
                    </a:lnTo>
                    <a:lnTo>
                      <a:pt x="49" y="96"/>
                    </a:lnTo>
                    <a:lnTo>
                      <a:pt x="50" y="94"/>
                    </a:lnTo>
                    <a:lnTo>
                      <a:pt x="48" y="95"/>
                    </a:lnTo>
                    <a:lnTo>
                      <a:pt x="47" y="96"/>
                    </a:lnTo>
                    <a:lnTo>
                      <a:pt x="48" y="94"/>
                    </a:lnTo>
                    <a:lnTo>
                      <a:pt x="49" y="92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49" y="89"/>
                    </a:lnTo>
                    <a:lnTo>
                      <a:pt x="47" y="90"/>
                    </a:lnTo>
                    <a:lnTo>
                      <a:pt x="48" y="87"/>
                    </a:lnTo>
                    <a:lnTo>
                      <a:pt x="49" y="85"/>
                    </a:lnTo>
                    <a:lnTo>
                      <a:pt x="47" y="86"/>
                    </a:lnTo>
                    <a:lnTo>
                      <a:pt x="45" y="89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2" y="89"/>
                    </a:lnTo>
                    <a:lnTo>
                      <a:pt x="44" y="86"/>
                    </a:lnTo>
                    <a:lnTo>
                      <a:pt x="45" y="83"/>
                    </a:lnTo>
                    <a:lnTo>
                      <a:pt x="45" y="82"/>
                    </a:lnTo>
                    <a:lnTo>
                      <a:pt x="46" y="80"/>
                    </a:lnTo>
                    <a:lnTo>
                      <a:pt x="47" y="77"/>
                    </a:lnTo>
                    <a:lnTo>
                      <a:pt x="47" y="78"/>
                    </a:lnTo>
                    <a:lnTo>
                      <a:pt x="46" y="78"/>
                    </a:lnTo>
                    <a:lnTo>
                      <a:pt x="44" y="79"/>
                    </a:lnTo>
                    <a:lnTo>
                      <a:pt x="44" y="80"/>
                    </a:lnTo>
                    <a:lnTo>
                      <a:pt x="43" y="80"/>
                    </a:lnTo>
                    <a:lnTo>
                      <a:pt x="43" y="82"/>
                    </a:lnTo>
                    <a:lnTo>
                      <a:pt x="42" y="83"/>
                    </a:lnTo>
                    <a:lnTo>
                      <a:pt x="42" y="84"/>
                    </a:lnTo>
                    <a:lnTo>
                      <a:pt x="40" y="85"/>
                    </a:lnTo>
                    <a:lnTo>
                      <a:pt x="38" y="86"/>
                    </a:lnTo>
                    <a:lnTo>
                      <a:pt x="39" y="84"/>
                    </a:lnTo>
                    <a:lnTo>
                      <a:pt x="40" y="82"/>
                    </a:lnTo>
                    <a:lnTo>
                      <a:pt x="38" y="83"/>
                    </a:lnTo>
                    <a:lnTo>
                      <a:pt x="36" y="84"/>
                    </a:lnTo>
                    <a:lnTo>
                      <a:pt x="38" y="82"/>
                    </a:lnTo>
                    <a:lnTo>
                      <a:pt x="39" y="80"/>
                    </a:lnTo>
                    <a:lnTo>
                      <a:pt x="36" y="81"/>
                    </a:lnTo>
                    <a:lnTo>
                      <a:pt x="34" y="82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34" y="79"/>
                    </a:lnTo>
                    <a:lnTo>
                      <a:pt x="32" y="80"/>
                    </a:lnTo>
                    <a:lnTo>
                      <a:pt x="33" y="78"/>
                    </a:lnTo>
                    <a:lnTo>
                      <a:pt x="34" y="76"/>
                    </a:lnTo>
                    <a:lnTo>
                      <a:pt x="32" y="77"/>
                    </a:lnTo>
                    <a:lnTo>
                      <a:pt x="31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1" y="75"/>
                    </a:lnTo>
                    <a:lnTo>
                      <a:pt x="29" y="76"/>
                    </a:lnTo>
                    <a:lnTo>
                      <a:pt x="30" y="74"/>
                    </a:lnTo>
                    <a:lnTo>
                      <a:pt x="31" y="72"/>
                    </a:lnTo>
                    <a:lnTo>
                      <a:pt x="29" y="73"/>
                    </a:lnTo>
                    <a:lnTo>
                      <a:pt x="27" y="74"/>
                    </a:lnTo>
                    <a:lnTo>
                      <a:pt x="28" y="72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6" y="72"/>
                    </a:lnTo>
                    <a:lnTo>
                      <a:pt x="26" y="69"/>
                    </a:lnTo>
                    <a:lnTo>
                      <a:pt x="27" y="67"/>
                    </a:lnTo>
                    <a:lnTo>
                      <a:pt x="26" y="68"/>
                    </a:lnTo>
                    <a:lnTo>
                      <a:pt x="24" y="70"/>
                    </a:lnTo>
                    <a:lnTo>
                      <a:pt x="25" y="68"/>
                    </a:lnTo>
                    <a:lnTo>
                      <a:pt x="26" y="65"/>
                    </a:lnTo>
                    <a:lnTo>
                      <a:pt x="24" y="67"/>
                    </a:lnTo>
                    <a:lnTo>
                      <a:pt x="22" y="68"/>
                    </a:lnTo>
                    <a:lnTo>
                      <a:pt x="23" y="66"/>
                    </a:lnTo>
                    <a:lnTo>
                      <a:pt x="24" y="64"/>
                    </a:lnTo>
                    <a:lnTo>
                      <a:pt x="26" y="62"/>
                    </a:lnTo>
                    <a:lnTo>
                      <a:pt x="28" y="61"/>
                    </a:lnTo>
                    <a:lnTo>
                      <a:pt x="29" y="59"/>
                    </a:lnTo>
                    <a:lnTo>
                      <a:pt x="29" y="57"/>
                    </a:lnTo>
                    <a:lnTo>
                      <a:pt x="28" y="58"/>
                    </a:lnTo>
                    <a:lnTo>
                      <a:pt x="26" y="59"/>
                    </a:lnTo>
                    <a:lnTo>
                      <a:pt x="25" y="62"/>
                    </a:lnTo>
                    <a:lnTo>
                      <a:pt x="24" y="64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18" y="67"/>
                    </a:lnTo>
                    <a:lnTo>
                      <a:pt x="16" y="68"/>
                    </a:lnTo>
                    <a:lnTo>
                      <a:pt x="17" y="66"/>
                    </a:lnTo>
                    <a:lnTo>
                      <a:pt x="18" y="64"/>
                    </a:lnTo>
                    <a:lnTo>
                      <a:pt x="16" y="65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6" y="62"/>
                    </a:lnTo>
                    <a:lnTo>
                      <a:pt x="17" y="60"/>
                    </a:lnTo>
                    <a:lnTo>
                      <a:pt x="18" y="58"/>
                    </a:lnTo>
                    <a:lnTo>
                      <a:pt x="16" y="59"/>
                    </a:lnTo>
                    <a:lnTo>
                      <a:pt x="15" y="60"/>
                    </a:lnTo>
                    <a:lnTo>
                      <a:pt x="13" y="61"/>
                    </a:lnTo>
                    <a:lnTo>
                      <a:pt x="11" y="62"/>
                    </a:lnTo>
                    <a:lnTo>
                      <a:pt x="12" y="60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9" y="60"/>
                    </a:lnTo>
                    <a:lnTo>
                      <a:pt x="10" y="58"/>
                    </a:lnTo>
                    <a:lnTo>
                      <a:pt x="11" y="56"/>
                    </a:lnTo>
                    <a:lnTo>
                      <a:pt x="9" y="57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3" y="58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3" y="53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1" y="55"/>
                    </a:lnTo>
                    <a:lnTo>
                      <a:pt x="2" y="52"/>
                    </a:lnTo>
                    <a:lnTo>
                      <a:pt x="3" y="50"/>
                    </a:lnTo>
                    <a:lnTo>
                      <a:pt x="6" y="49"/>
                    </a:lnTo>
                    <a:lnTo>
                      <a:pt x="7" y="47"/>
                    </a:lnTo>
                    <a:lnTo>
                      <a:pt x="8" y="45"/>
                    </a:lnTo>
                    <a:lnTo>
                      <a:pt x="10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3" y="39"/>
                    </a:lnTo>
                    <a:lnTo>
                      <a:pt x="15" y="38"/>
                    </a:lnTo>
                    <a:lnTo>
                      <a:pt x="17" y="36"/>
                    </a:lnTo>
                    <a:lnTo>
                      <a:pt x="19" y="35"/>
                    </a:lnTo>
                    <a:lnTo>
                      <a:pt x="21" y="34"/>
                    </a:lnTo>
                    <a:lnTo>
                      <a:pt x="22" y="32"/>
                    </a:lnTo>
                    <a:lnTo>
                      <a:pt x="23" y="30"/>
                    </a:lnTo>
                    <a:lnTo>
                      <a:pt x="22" y="31"/>
                    </a:lnTo>
                    <a:lnTo>
                      <a:pt x="19" y="32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19" y="29"/>
                    </a:lnTo>
                    <a:lnTo>
                      <a:pt x="17" y="30"/>
                    </a:lnTo>
                    <a:lnTo>
                      <a:pt x="15" y="31"/>
                    </a:lnTo>
                    <a:lnTo>
                      <a:pt x="14" y="32"/>
                    </a:lnTo>
                    <a:lnTo>
                      <a:pt x="12" y="33"/>
                    </a:lnTo>
                    <a:lnTo>
                      <a:pt x="10" y="34"/>
                    </a:lnTo>
                    <a:lnTo>
                      <a:pt x="9" y="36"/>
                    </a:lnTo>
                    <a:lnTo>
                      <a:pt x="8" y="39"/>
                    </a:lnTo>
                    <a:lnTo>
                      <a:pt x="0" y="44"/>
                    </a:lnTo>
                    <a:lnTo>
                      <a:pt x="1" y="42"/>
                    </a:lnTo>
                    <a:lnTo>
                      <a:pt x="2" y="40"/>
                    </a:lnTo>
                    <a:lnTo>
                      <a:pt x="3" y="38"/>
                    </a:lnTo>
                    <a:lnTo>
                      <a:pt x="5" y="35"/>
                    </a:lnTo>
                    <a:lnTo>
                      <a:pt x="7" y="33"/>
                    </a:lnTo>
                    <a:lnTo>
                      <a:pt x="8" y="32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2" y="22"/>
                    </a:lnTo>
                    <a:lnTo>
                      <a:pt x="24" y="19"/>
                    </a:lnTo>
                    <a:lnTo>
                      <a:pt x="25" y="19"/>
                    </a:lnTo>
                    <a:lnTo>
                      <a:pt x="24" y="22"/>
                    </a:lnTo>
                    <a:lnTo>
                      <a:pt x="23" y="24"/>
                    </a:lnTo>
                    <a:lnTo>
                      <a:pt x="25" y="23"/>
                    </a:lnTo>
                    <a:lnTo>
                      <a:pt x="27" y="22"/>
                    </a:lnTo>
                    <a:lnTo>
                      <a:pt x="26" y="24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9" y="23"/>
                    </a:lnTo>
                    <a:lnTo>
                      <a:pt x="28" y="25"/>
                    </a:lnTo>
                    <a:lnTo>
                      <a:pt x="27" y="28"/>
                    </a:lnTo>
                    <a:lnTo>
                      <a:pt x="25" y="32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8" name="Freeform 851">
                <a:extLst>
                  <a:ext uri="{FF2B5EF4-FFF2-40B4-BE49-F238E27FC236}">
                    <a16:creationId xmlns:a16="http://schemas.microsoft.com/office/drawing/2014/main" id="{4AA02F04-6668-4873-DD2B-733E8EECA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1" y="2749"/>
                <a:ext cx="2" cy="1"/>
              </a:xfrm>
              <a:custGeom>
                <a:avLst/>
                <a:gdLst>
                  <a:gd name="T0" fmla="*/ 14 w 32"/>
                  <a:gd name="T1" fmla="*/ 5 h 26"/>
                  <a:gd name="T2" fmla="*/ 18 w 32"/>
                  <a:gd name="T3" fmla="*/ 3 h 26"/>
                  <a:gd name="T4" fmla="*/ 16 w 32"/>
                  <a:gd name="T5" fmla="*/ 7 h 26"/>
                  <a:gd name="T6" fmla="*/ 19 w 32"/>
                  <a:gd name="T7" fmla="*/ 5 h 26"/>
                  <a:gd name="T8" fmla="*/ 17 w 32"/>
                  <a:gd name="T9" fmla="*/ 10 h 26"/>
                  <a:gd name="T10" fmla="*/ 21 w 32"/>
                  <a:gd name="T11" fmla="*/ 7 h 26"/>
                  <a:gd name="T12" fmla="*/ 23 w 32"/>
                  <a:gd name="T13" fmla="*/ 3 h 26"/>
                  <a:gd name="T14" fmla="*/ 26 w 32"/>
                  <a:gd name="T15" fmla="*/ 0 h 26"/>
                  <a:gd name="T16" fmla="*/ 24 w 32"/>
                  <a:gd name="T17" fmla="*/ 5 h 26"/>
                  <a:gd name="T18" fmla="*/ 28 w 32"/>
                  <a:gd name="T19" fmla="*/ 2 h 26"/>
                  <a:gd name="T20" fmla="*/ 32 w 32"/>
                  <a:gd name="T21" fmla="*/ 0 h 26"/>
                  <a:gd name="T22" fmla="*/ 32 w 32"/>
                  <a:gd name="T23" fmla="*/ 2 h 26"/>
                  <a:gd name="T24" fmla="*/ 31 w 32"/>
                  <a:gd name="T25" fmla="*/ 4 h 26"/>
                  <a:gd name="T26" fmla="*/ 26 w 32"/>
                  <a:gd name="T27" fmla="*/ 6 h 26"/>
                  <a:gd name="T28" fmla="*/ 24 w 32"/>
                  <a:gd name="T29" fmla="*/ 12 h 26"/>
                  <a:gd name="T30" fmla="*/ 14 w 32"/>
                  <a:gd name="T31" fmla="*/ 18 h 26"/>
                  <a:gd name="T32" fmla="*/ 9 w 32"/>
                  <a:gd name="T33" fmla="*/ 20 h 26"/>
                  <a:gd name="T34" fmla="*/ 10 w 32"/>
                  <a:gd name="T35" fmla="*/ 18 h 26"/>
                  <a:gd name="T36" fmla="*/ 11 w 32"/>
                  <a:gd name="T37" fmla="*/ 16 h 26"/>
                  <a:gd name="T38" fmla="*/ 15 w 32"/>
                  <a:gd name="T39" fmla="*/ 14 h 26"/>
                  <a:gd name="T40" fmla="*/ 17 w 32"/>
                  <a:gd name="T41" fmla="*/ 10 h 26"/>
                  <a:gd name="T42" fmla="*/ 14 w 32"/>
                  <a:gd name="T43" fmla="*/ 12 h 26"/>
                  <a:gd name="T44" fmla="*/ 16 w 32"/>
                  <a:gd name="T45" fmla="*/ 7 h 26"/>
                  <a:gd name="T46" fmla="*/ 11 w 32"/>
                  <a:gd name="T47" fmla="*/ 10 h 26"/>
                  <a:gd name="T48" fmla="*/ 7 w 32"/>
                  <a:gd name="T49" fmla="*/ 20 h 26"/>
                  <a:gd name="T50" fmla="*/ 4 w 32"/>
                  <a:gd name="T51" fmla="*/ 24 h 26"/>
                  <a:gd name="T52" fmla="*/ 3 w 32"/>
                  <a:gd name="T53" fmla="*/ 23 h 26"/>
                  <a:gd name="T54" fmla="*/ 0 w 32"/>
                  <a:gd name="T55" fmla="*/ 23 h 26"/>
                  <a:gd name="T56" fmla="*/ 2 w 32"/>
                  <a:gd name="T57" fmla="*/ 19 h 26"/>
                  <a:gd name="T58" fmla="*/ 6 w 32"/>
                  <a:gd name="T59" fmla="*/ 16 h 26"/>
                  <a:gd name="T60" fmla="*/ 8 w 32"/>
                  <a:gd name="T61" fmla="*/ 12 h 26"/>
                  <a:gd name="T62" fmla="*/ 4 w 32"/>
                  <a:gd name="T63" fmla="*/ 14 h 26"/>
                  <a:gd name="T64" fmla="*/ 6 w 32"/>
                  <a:gd name="T65" fmla="*/ 10 h 26"/>
                  <a:gd name="T66" fmla="*/ 9 w 32"/>
                  <a:gd name="T6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26">
                    <a:moveTo>
                      <a:pt x="9" y="7"/>
                    </a:moveTo>
                    <a:lnTo>
                      <a:pt x="14" y="5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7" y="10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2" y="5"/>
                    </a:lnTo>
                    <a:lnTo>
                      <a:pt x="23" y="3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5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5"/>
                    </a:lnTo>
                    <a:lnTo>
                      <a:pt x="26" y="6"/>
                    </a:lnTo>
                    <a:lnTo>
                      <a:pt x="25" y="9"/>
                    </a:lnTo>
                    <a:lnTo>
                      <a:pt x="24" y="12"/>
                    </a:lnTo>
                    <a:lnTo>
                      <a:pt x="21" y="14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1" y="10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2" y="26"/>
                    </a:lnTo>
                    <a:lnTo>
                      <a:pt x="3" y="23"/>
                    </a:lnTo>
                    <a:lnTo>
                      <a:pt x="4" y="20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09" name="Freeform 852">
                <a:extLst>
                  <a:ext uri="{FF2B5EF4-FFF2-40B4-BE49-F238E27FC236}">
                    <a16:creationId xmlns:a16="http://schemas.microsoft.com/office/drawing/2014/main" id="{33511974-91BA-3C87-ED85-241368CD9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64"/>
                <a:ext cx="1" cy="2"/>
              </a:xfrm>
              <a:custGeom>
                <a:avLst/>
                <a:gdLst>
                  <a:gd name="T0" fmla="*/ 0 w 17"/>
                  <a:gd name="T1" fmla="*/ 21 h 23"/>
                  <a:gd name="T2" fmla="*/ 1 w 17"/>
                  <a:gd name="T3" fmla="*/ 18 h 23"/>
                  <a:gd name="T4" fmla="*/ 2 w 17"/>
                  <a:gd name="T5" fmla="*/ 16 h 23"/>
                  <a:gd name="T6" fmla="*/ 4 w 17"/>
                  <a:gd name="T7" fmla="*/ 14 h 23"/>
                  <a:gd name="T8" fmla="*/ 6 w 17"/>
                  <a:gd name="T9" fmla="*/ 13 h 23"/>
                  <a:gd name="T10" fmla="*/ 8 w 17"/>
                  <a:gd name="T11" fmla="*/ 12 h 23"/>
                  <a:gd name="T12" fmla="*/ 9 w 17"/>
                  <a:gd name="T13" fmla="*/ 11 h 23"/>
                  <a:gd name="T14" fmla="*/ 11 w 17"/>
                  <a:gd name="T15" fmla="*/ 9 h 23"/>
                  <a:gd name="T16" fmla="*/ 13 w 17"/>
                  <a:gd name="T17" fmla="*/ 8 h 23"/>
                  <a:gd name="T18" fmla="*/ 13 w 17"/>
                  <a:gd name="T19" fmla="*/ 6 h 23"/>
                  <a:gd name="T20" fmla="*/ 14 w 17"/>
                  <a:gd name="T21" fmla="*/ 3 h 23"/>
                  <a:gd name="T22" fmla="*/ 16 w 17"/>
                  <a:gd name="T23" fmla="*/ 1 h 23"/>
                  <a:gd name="T24" fmla="*/ 17 w 17"/>
                  <a:gd name="T25" fmla="*/ 0 h 23"/>
                  <a:gd name="T26" fmla="*/ 17 w 17"/>
                  <a:gd name="T27" fmla="*/ 1 h 23"/>
                  <a:gd name="T28" fmla="*/ 17 w 17"/>
                  <a:gd name="T29" fmla="*/ 2 h 23"/>
                  <a:gd name="T30" fmla="*/ 16 w 17"/>
                  <a:gd name="T31" fmla="*/ 5 h 23"/>
                  <a:gd name="T32" fmla="*/ 16 w 17"/>
                  <a:gd name="T33" fmla="*/ 6 h 23"/>
                  <a:gd name="T34" fmla="*/ 14 w 17"/>
                  <a:gd name="T35" fmla="*/ 7 h 23"/>
                  <a:gd name="T36" fmla="*/ 13 w 17"/>
                  <a:gd name="T37" fmla="*/ 8 h 23"/>
                  <a:gd name="T38" fmla="*/ 12 w 17"/>
                  <a:gd name="T39" fmla="*/ 10 h 23"/>
                  <a:gd name="T40" fmla="*/ 11 w 17"/>
                  <a:gd name="T41" fmla="*/ 12 h 23"/>
                  <a:gd name="T42" fmla="*/ 11 w 17"/>
                  <a:gd name="T43" fmla="*/ 15 h 23"/>
                  <a:gd name="T44" fmla="*/ 10 w 17"/>
                  <a:gd name="T45" fmla="*/ 17 h 23"/>
                  <a:gd name="T46" fmla="*/ 8 w 17"/>
                  <a:gd name="T47" fmla="*/ 18 h 23"/>
                  <a:gd name="T48" fmla="*/ 7 w 17"/>
                  <a:gd name="T49" fmla="*/ 19 h 23"/>
                  <a:gd name="T50" fmla="*/ 4 w 17"/>
                  <a:gd name="T51" fmla="*/ 22 h 23"/>
                  <a:gd name="T52" fmla="*/ 2 w 17"/>
                  <a:gd name="T53" fmla="*/ 23 h 23"/>
                  <a:gd name="T54" fmla="*/ 3 w 17"/>
                  <a:gd name="T55" fmla="*/ 21 h 23"/>
                  <a:gd name="T56" fmla="*/ 4 w 17"/>
                  <a:gd name="T57" fmla="*/ 17 h 23"/>
                  <a:gd name="T58" fmla="*/ 2 w 17"/>
                  <a:gd name="T59" fmla="*/ 19 h 23"/>
                  <a:gd name="T60" fmla="*/ 0 w 17"/>
                  <a:gd name="T61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23">
                    <a:moveTo>
                      <a:pt x="0" y="21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2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8" y="18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0" name="Freeform 853">
                <a:extLst>
                  <a:ext uri="{FF2B5EF4-FFF2-40B4-BE49-F238E27FC236}">
                    <a16:creationId xmlns:a16="http://schemas.microsoft.com/office/drawing/2014/main" id="{60A9178D-6CB4-23A5-F045-AB7AFD73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" y="2754"/>
                <a:ext cx="1" cy="2"/>
              </a:xfrm>
              <a:custGeom>
                <a:avLst/>
                <a:gdLst>
                  <a:gd name="T0" fmla="*/ 0 w 22"/>
                  <a:gd name="T1" fmla="*/ 23 h 23"/>
                  <a:gd name="T2" fmla="*/ 1 w 22"/>
                  <a:gd name="T3" fmla="*/ 21 h 23"/>
                  <a:gd name="T4" fmla="*/ 2 w 22"/>
                  <a:gd name="T5" fmla="*/ 19 h 23"/>
                  <a:gd name="T6" fmla="*/ 4 w 22"/>
                  <a:gd name="T7" fmla="*/ 18 h 23"/>
                  <a:gd name="T8" fmla="*/ 6 w 22"/>
                  <a:gd name="T9" fmla="*/ 17 h 23"/>
                  <a:gd name="T10" fmla="*/ 7 w 22"/>
                  <a:gd name="T11" fmla="*/ 13 h 23"/>
                  <a:gd name="T12" fmla="*/ 7 w 22"/>
                  <a:gd name="T13" fmla="*/ 11 h 23"/>
                  <a:gd name="T14" fmla="*/ 9 w 22"/>
                  <a:gd name="T15" fmla="*/ 10 h 23"/>
                  <a:gd name="T16" fmla="*/ 11 w 22"/>
                  <a:gd name="T17" fmla="*/ 9 h 23"/>
                  <a:gd name="T18" fmla="*/ 13 w 22"/>
                  <a:gd name="T19" fmla="*/ 8 h 23"/>
                  <a:gd name="T20" fmla="*/ 14 w 22"/>
                  <a:gd name="T21" fmla="*/ 7 h 23"/>
                  <a:gd name="T22" fmla="*/ 15 w 22"/>
                  <a:gd name="T23" fmla="*/ 5 h 23"/>
                  <a:gd name="T24" fmla="*/ 17 w 22"/>
                  <a:gd name="T25" fmla="*/ 3 h 23"/>
                  <a:gd name="T26" fmla="*/ 19 w 22"/>
                  <a:gd name="T27" fmla="*/ 1 h 23"/>
                  <a:gd name="T28" fmla="*/ 21 w 22"/>
                  <a:gd name="T29" fmla="*/ 0 h 23"/>
                  <a:gd name="T30" fmla="*/ 20 w 22"/>
                  <a:gd name="T31" fmla="*/ 3 h 23"/>
                  <a:gd name="T32" fmla="*/ 19 w 22"/>
                  <a:gd name="T33" fmla="*/ 5 h 23"/>
                  <a:gd name="T34" fmla="*/ 21 w 22"/>
                  <a:gd name="T35" fmla="*/ 4 h 23"/>
                  <a:gd name="T36" fmla="*/ 22 w 22"/>
                  <a:gd name="T37" fmla="*/ 2 h 23"/>
                  <a:gd name="T38" fmla="*/ 22 w 22"/>
                  <a:gd name="T39" fmla="*/ 4 h 23"/>
                  <a:gd name="T40" fmla="*/ 21 w 22"/>
                  <a:gd name="T41" fmla="*/ 6 h 23"/>
                  <a:gd name="T42" fmla="*/ 20 w 22"/>
                  <a:gd name="T43" fmla="*/ 7 h 23"/>
                  <a:gd name="T44" fmla="*/ 19 w 22"/>
                  <a:gd name="T45" fmla="*/ 8 h 23"/>
                  <a:gd name="T46" fmla="*/ 18 w 22"/>
                  <a:gd name="T47" fmla="*/ 8 h 23"/>
                  <a:gd name="T48" fmla="*/ 17 w 22"/>
                  <a:gd name="T49" fmla="*/ 9 h 23"/>
                  <a:gd name="T50" fmla="*/ 18 w 22"/>
                  <a:gd name="T51" fmla="*/ 7 h 23"/>
                  <a:gd name="T52" fmla="*/ 19 w 22"/>
                  <a:gd name="T53" fmla="*/ 5 h 23"/>
                  <a:gd name="T54" fmla="*/ 17 w 22"/>
                  <a:gd name="T55" fmla="*/ 6 h 23"/>
                  <a:gd name="T56" fmla="*/ 14 w 22"/>
                  <a:gd name="T57" fmla="*/ 7 h 23"/>
                  <a:gd name="T58" fmla="*/ 14 w 22"/>
                  <a:gd name="T59" fmla="*/ 9 h 23"/>
                  <a:gd name="T60" fmla="*/ 13 w 22"/>
                  <a:gd name="T61" fmla="*/ 11 h 23"/>
                  <a:gd name="T62" fmla="*/ 11 w 22"/>
                  <a:gd name="T63" fmla="*/ 12 h 23"/>
                  <a:gd name="T64" fmla="*/ 9 w 22"/>
                  <a:gd name="T65" fmla="*/ 13 h 23"/>
                  <a:gd name="T66" fmla="*/ 8 w 22"/>
                  <a:gd name="T67" fmla="*/ 16 h 23"/>
                  <a:gd name="T68" fmla="*/ 7 w 22"/>
                  <a:gd name="T69" fmla="*/ 18 h 23"/>
                  <a:gd name="T70" fmla="*/ 6 w 22"/>
                  <a:gd name="T71" fmla="*/ 20 h 23"/>
                  <a:gd name="T72" fmla="*/ 4 w 22"/>
                  <a:gd name="T73" fmla="*/ 21 h 23"/>
                  <a:gd name="T74" fmla="*/ 0 w 22"/>
                  <a:gd name="T7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3">
                    <a:moveTo>
                      <a:pt x="0" y="23"/>
                    </a:moveTo>
                    <a:lnTo>
                      <a:pt x="1" y="21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4" y="7"/>
                    </a:lnTo>
                    <a:lnTo>
                      <a:pt x="15" y="5"/>
                    </a:lnTo>
                    <a:lnTo>
                      <a:pt x="17" y="3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21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20" y="7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9" y="13"/>
                    </a:lnTo>
                    <a:lnTo>
                      <a:pt x="8" y="16"/>
                    </a:lnTo>
                    <a:lnTo>
                      <a:pt x="7" y="18"/>
                    </a:lnTo>
                    <a:lnTo>
                      <a:pt x="6" y="20"/>
                    </a:lnTo>
                    <a:lnTo>
                      <a:pt x="4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1" name="Freeform 854">
                <a:extLst>
                  <a:ext uri="{FF2B5EF4-FFF2-40B4-BE49-F238E27FC236}">
                    <a16:creationId xmlns:a16="http://schemas.microsoft.com/office/drawing/2014/main" id="{E49EFEE6-39E1-B634-8A4D-F223CD03A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1" y="2759"/>
                <a:ext cx="1" cy="2"/>
              </a:xfrm>
              <a:custGeom>
                <a:avLst/>
                <a:gdLst>
                  <a:gd name="T0" fmla="*/ 3 w 16"/>
                  <a:gd name="T1" fmla="*/ 12 h 24"/>
                  <a:gd name="T2" fmla="*/ 5 w 16"/>
                  <a:gd name="T3" fmla="*/ 11 h 24"/>
                  <a:gd name="T4" fmla="*/ 6 w 16"/>
                  <a:gd name="T5" fmla="*/ 10 h 24"/>
                  <a:gd name="T6" fmla="*/ 8 w 16"/>
                  <a:gd name="T7" fmla="*/ 8 h 24"/>
                  <a:gd name="T8" fmla="*/ 9 w 16"/>
                  <a:gd name="T9" fmla="*/ 5 h 24"/>
                  <a:gd name="T10" fmla="*/ 11 w 16"/>
                  <a:gd name="T11" fmla="*/ 3 h 24"/>
                  <a:gd name="T12" fmla="*/ 12 w 16"/>
                  <a:gd name="T13" fmla="*/ 2 h 24"/>
                  <a:gd name="T14" fmla="*/ 14 w 16"/>
                  <a:gd name="T15" fmla="*/ 1 h 24"/>
                  <a:gd name="T16" fmla="*/ 16 w 16"/>
                  <a:gd name="T17" fmla="*/ 0 h 24"/>
                  <a:gd name="T18" fmla="*/ 15 w 16"/>
                  <a:gd name="T19" fmla="*/ 2 h 24"/>
                  <a:gd name="T20" fmla="*/ 14 w 16"/>
                  <a:gd name="T21" fmla="*/ 4 h 24"/>
                  <a:gd name="T22" fmla="*/ 12 w 16"/>
                  <a:gd name="T23" fmla="*/ 5 h 24"/>
                  <a:gd name="T24" fmla="*/ 11 w 16"/>
                  <a:gd name="T25" fmla="*/ 8 h 24"/>
                  <a:gd name="T26" fmla="*/ 9 w 16"/>
                  <a:gd name="T27" fmla="*/ 9 h 24"/>
                  <a:gd name="T28" fmla="*/ 6 w 16"/>
                  <a:gd name="T29" fmla="*/ 10 h 24"/>
                  <a:gd name="T30" fmla="*/ 6 w 16"/>
                  <a:gd name="T31" fmla="*/ 12 h 24"/>
                  <a:gd name="T32" fmla="*/ 5 w 16"/>
                  <a:gd name="T33" fmla="*/ 14 h 24"/>
                  <a:gd name="T34" fmla="*/ 4 w 16"/>
                  <a:gd name="T35" fmla="*/ 16 h 24"/>
                  <a:gd name="T36" fmla="*/ 3 w 16"/>
                  <a:gd name="T37" fmla="*/ 18 h 24"/>
                  <a:gd name="T38" fmla="*/ 5 w 16"/>
                  <a:gd name="T39" fmla="*/ 17 h 24"/>
                  <a:gd name="T40" fmla="*/ 8 w 16"/>
                  <a:gd name="T41" fmla="*/ 16 h 24"/>
                  <a:gd name="T42" fmla="*/ 6 w 16"/>
                  <a:gd name="T43" fmla="*/ 18 h 24"/>
                  <a:gd name="T44" fmla="*/ 5 w 16"/>
                  <a:gd name="T45" fmla="*/ 20 h 24"/>
                  <a:gd name="T46" fmla="*/ 3 w 16"/>
                  <a:gd name="T47" fmla="*/ 21 h 24"/>
                  <a:gd name="T48" fmla="*/ 2 w 16"/>
                  <a:gd name="T49" fmla="*/ 24 h 24"/>
                  <a:gd name="T50" fmla="*/ 3 w 16"/>
                  <a:gd name="T51" fmla="*/ 20 h 24"/>
                  <a:gd name="T52" fmla="*/ 3 w 16"/>
                  <a:gd name="T53" fmla="*/ 18 h 24"/>
                  <a:gd name="T54" fmla="*/ 1 w 16"/>
                  <a:gd name="T55" fmla="*/ 20 h 24"/>
                  <a:gd name="T56" fmla="*/ 0 w 16"/>
                  <a:gd name="T57" fmla="*/ 21 h 24"/>
                  <a:gd name="T58" fmla="*/ 1 w 16"/>
                  <a:gd name="T59" fmla="*/ 19 h 24"/>
                  <a:gd name="T60" fmla="*/ 1 w 16"/>
                  <a:gd name="T61" fmla="*/ 17 h 24"/>
                  <a:gd name="T62" fmla="*/ 3 w 16"/>
                  <a:gd name="T6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4">
                    <a:moveTo>
                      <a:pt x="3" y="12"/>
                    </a:moveTo>
                    <a:lnTo>
                      <a:pt x="5" y="11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4"/>
                    </a:lnTo>
                    <a:lnTo>
                      <a:pt x="12" y="5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5" y="20"/>
                    </a:lnTo>
                    <a:lnTo>
                      <a:pt x="3" y="21"/>
                    </a:lnTo>
                    <a:lnTo>
                      <a:pt x="2" y="24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2" name="Freeform 855">
                <a:extLst>
                  <a:ext uri="{FF2B5EF4-FFF2-40B4-BE49-F238E27FC236}">
                    <a16:creationId xmlns:a16="http://schemas.microsoft.com/office/drawing/2014/main" id="{2AFC8E07-C58B-E68B-097D-59F2E5725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2" y="2756"/>
                <a:ext cx="1" cy="1"/>
              </a:xfrm>
              <a:custGeom>
                <a:avLst/>
                <a:gdLst>
                  <a:gd name="T0" fmla="*/ 3 w 6"/>
                  <a:gd name="T1" fmla="*/ 5 h 14"/>
                  <a:gd name="T2" fmla="*/ 1 w 6"/>
                  <a:gd name="T3" fmla="*/ 6 h 14"/>
                  <a:gd name="T4" fmla="*/ 0 w 6"/>
                  <a:gd name="T5" fmla="*/ 8 h 14"/>
                  <a:gd name="T6" fmla="*/ 0 w 6"/>
                  <a:gd name="T7" fmla="*/ 7 h 14"/>
                  <a:gd name="T8" fmla="*/ 0 w 6"/>
                  <a:gd name="T9" fmla="*/ 6 h 14"/>
                  <a:gd name="T10" fmla="*/ 1 w 6"/>
                  <a:gd name="T11" fmla="*/ 4 h 14"/>
                  <a:gd name="T12" fmla="*/ 1 w 6"/>
                  <a:gd name="T13" fmla="*/ 4 h 14"/>
                  <a:gd name="T14" fmla="*/ 3 w 6"/>
                  <a:gd name="T15" fmla="*/ 2 h 14"/>
                  <a:gd name="T16" fmla="*/ 5 w 6"/>
                  <a:gd name="T17" fmla="*/ 0 h 14"/>
                  <a:gd name="T18" fmla="*/ 4 w 6"/>
                  <a:gd name="T19" fmla="*/ 3 h 14"/>
                  <a:gd name="T20" fmla="*/ 3 w 6"/>
                  <a:gd name="T21" fmla="*/ 5 h 14"/>
                  <a:gd name="T22" fmla="*/ 5 w 6"/>
                  <a:gd name="T23" fmla="*/ 4 h 14"/>
                  <a:gd name="T24" fmla="*/ 6 w 6"/>
                  <a:gd name="T25" fmla="*/ 3 h 14"/>
                  <a:gd name="T26" fmla="*/ 6 w 6"/>
                  <a:gd name="T27" fmla="*/ 5 h 14"/>
                  <a:gd name="T28" fmla="*/ 5 w 6"/>
                  <a:gd name="T29" fmla="*/ 7 h 14"/>
                  <a:gd name="T30" fmla="*/ 4 w 6"/>
                  <a:gd name="T31" fmla="*/ 9 h 14"/>
                  <a:gd name="T32" fmla="*/ 3 w 6"/>
                  <a:gd name="T33" fmla="*/ 11 h 14"/>
                  <a:gd name="T34" fmla="*/ 1 w 6"/>
                  <a:gd name="T35" fmla="*/ 13 h 14"/>
                  <a:gd name="T36" fmla="*/ 0 w 6"/>
                  <a:gd name="T37" fmla="*/ 14 h 14"/>
                  <a:gd name="T38" fmla="*/ 0 w 6"/>
                  <a:gd name="T39" fmla="*/ 12 h 14"/>
                  <a:gd name="T40" fmla="*/ 1 w 6"/>
                  <a:gd name="T41" fmla="*/ 9 h 14"/>
                  <a:gd name="T42" fmla="*/ 2 w 6"/>
                  <a:gd name="T43" fmla="*/ 7 h 14"/>
                  <a:gd name="T44" fmla="*/ 3 w 6"/>
                  <a:gd name="T4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5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3" name="Freeform 856">
                <a:extLst>
                  <a:ext uri="{FF2B5EF4-FFF2-40B4-BE49-F238E27FC236}">
                    <a16:creationId xmlns:a16="http://schemas.microsoft.com/office/drawing/2014/main" id="{DD79F886-03FD-2958-BDD2-F2E024C1A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60"/>
                <a:ext cx="1" cy="1"/>
              </a:xfrm>
              <a:custGeom>
                <a:avLst/>
                <a:gdLst>
                  <a:gd name="T0" fmla="*/ 10 w 14"/>
                  <a:gd name="T1" fmla="*/ 6 h 17"/>
                  <a:gd name="T2" fmla="*/ 9 w 14"/>
                  <a:gd name="T3" fmla="*/ 9 h 17"/>
                  <a:gd name="T4" fmla="*/ 8 w 14"/>
                  <a:gd name="T5" fmla="*/ 11 h 17"/>
                  <a:gd name="T6" fmla="*/ 10 w 14"/>
                  <a:gd name="T7" fmla="*/ 9 h 17"/>
                  <a:gd name="T8" fmla="*/ 11 w 14"/>
                  <a:gd name="T9" fmla="*/ 8 h 17"/>
                  <a:gd name="T10" fmla="*/ 11 w 14"/>
                  <a:gd name="T11" fmla="*/ 10 h 17"/>
                  <a:gd name="T12" fmla="*/ 10 w 14"/>
                  <a:gd name="T13" fmla="*/ 13 h 17"/>
                  <a:gd name="T14" fmla="*/ 8 w 14"/>
                  <a:gd name="T15" fmla="*/ 15 h 17"/>
                  <a:gd name="T16" fmla="*/ 7 w 14"/>
                  <a:gd name="T17" fmla="*/ 16 h 17"/>
                  <a:gd name="T18" fmla="*/ 7 w 14"/>
                  <a:gd name="T19" fmla="*/ 13 h 17"/>
                  <a:gd name="T20" fmla="*/ 8 w 14"/>
                  <a:gd name="T21" fmla="*/ 11 h 17"/>
                  <a:gd name="T22" fmla="*/ 7 w 14"/>
                  <a:gd name="T23" fmla="*/ 12 h 17"/>
                  <a:gd name="T24" fmla="*/ 5 w 14"/>
                  <a:gd name="T25" fmla="*/ 13 h 17"/>
                  <a:gd name="T26" fmla="*/ 0 w 14"/>
                  <a:gd name="T27" fmla="*/ 17 h 17"/>
                  <a:gd name="T28" fmla="*/ 1 w 14"/>
                  <a:gd name="T29" fmla="*/ 13 h 17"/>
                  <a:gd name="T30" fmla="*/ 2 w 14"/>
                  <a:gd name="T31" fmla="*/ 11 h 17"/>
                  <a:gd name="T32" fmla="*/ 5 w 14"/>
                  <a:gd name="T33" fmla="*/ 10 h 17"/>
                  <a:gd name="T34" fmla="*/ 6 w 14"/>
                  <a:gd name="T35" fmla="*/ 9 h 17"/>
                  <a:gd name="T36" fmla="*/ 8 w 14"/>
                  <a:gd name="T37" fmla="*/ 8 h 17"/>
                  <a:gd name="T38" fmla="*/ 10 w 14"/>
                  <a:gd name="T39" fmla="*/ 6 h 17"/>
                  <a:gd name="T40" fmla="*/ 10 w 14"/>
                  <a:gd name="T41" fmla="*/ 4 h 17"/>
                  <a:gd name="T42" fmla="*/ 11 w 14"/>
                  <a:gd name="T43" fmla="*/ 2 h 17"/>
                  <a:gd name="T44" fmla="*/ 13 w 14"/>
                  <a:gd name="T45" fmla="*/ 1 h 17"/>
                  <a:gd name="T46" fmla="*/ 14 w 14"/>
                  <a:gd name="T47" fmla="*/ 0 h 17"/>
                  <a:gd name="T48" fmla="*/ 14 w 14"/>
                  <a:gd name="T49" fmla="*/ 0 h 17"/>
                  <a:gd name="T50" fmla="*/ 14 w 14"/>
                  <a:gd name="T51" fmla="*/ 2 h 17"/>
                  <a:gd name="T52" fmla="*/ 13 w 14"/>
                  <a:gd name="T53" fmla="*/ 3 h 17"/>
                  <a:gd name="T54" fmla="*/ 13 w 14"/>
                  <a:gd name="T55" fmla="*/ 4 h 17"/>
                  <a:gd name="T56" fmla="*/ 11 w 14"/>
                  <a:gd name="T57" fmla="*/ 5 h 17"/>
                  <a:gd name="T58" fmla="*/ 10 w 14"/>
                  <a:gd name="T5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10" y="6"/>
                    </a:moveTo>
                    <a:lnTo>
                      <a:pt x="9" y="9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5" y="13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4" name="Freeform 857">
                <a:extLst>
                  <a:ext uri="{FF2B5EF4-FFF2-40B4-BE49-F238E27FC236}">
                    <a16:creationId xmlns:a16="http://schemas.microsoft.com/office/drawing/2014/main" id="{4927B0B6-E3D4-A15C-4B8E-B2A639BE6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61"/>
                <a:ext cx="1" cy="2"/>
              </a:xfrm>
              <a:custGeom>
                <a:avLst/>
                <a:gdLst>
                  <a:gd name="T0" fmla="*/ 0 w 15"/>
                  <a:gd name="T1" fmla="*/ 23 h 23"/>
                  <a:gd name="T2" fmla="*/ 0 w 15"/>
                  <a:gd name="T3" fmla="*/ 19 h 23"/>
                  <a:gd name="T4" fmla="*/ 1 w 15"/>
                  <a:gd name="T5" fmla="*/ 17 h 23"/>
                  <a:gd name="T6" fmla="*/ 3 w 15"/>
                  <a:gd name="T7" fmla="*/ 16 h 23"/>
                  <a:gd name="T8" fmla="*/ 4 w 15"/>
                  <a:gd name="T9" fmla="*/ 15 h 23"/>
                  <a:gd name="T10" fmla="*/ 5 w 15"/>
                  <a:gd name="T11" fmla="*/ 13 h 23"/>
                  <a:gd name="T12" fmla="*/ 6 w 15"/>
                  <a:gd name="T13" fmla="*/ 11 h 23"/>
                  <a:gd name="T14" fmla="*/ 7 w 15"/>
                  <a:gd name="T15" fmla="*/ 9 h 23"/>
                  <a:gd name="T16" fmla="*/ 9 w 15"/>
                  <a:gd name="T17" fmla="*/ 8 h 23"/>
                  <a:gd name="T18" fmla="*/ 10 w 15"/>
                  <a:gd name="T19" fmla="*/ 6 h 23"/>
                  <a:gd name="T20" fmla="*/ 12 w 15"/>
                  <a:gd name="T21" fmla="*/ 3 h 23"/>
                  <a:gd name="T22" fmla="*/ 13 w 15"/>
                  <a:gd name="T23" fmla="*/ 2 h 23"/>
                  <a:gd name="T24" fmla="*/ 15 w 15"/>
                  <a:gd name="T25" fmla="*/ 0 h 23"/>
                  <a:gd name="T26" fmla="*/ 14 w 15"/>
                  <a:gd name="T27" fmla="*/ 2 h 23"/>
                  <a:gd name="T28" fmla="*/ 13 w 15"/>
                  <a:gd name="T29" fmla="*/ 6 h 23"/>
                  <a:gd name="T30" fmla="*/ 12 w 15"/>
                  <a:gd name="T31" fmla="*/ 7 h 23"/>
                  <a:gd name="T32" fmla="*/ 9 w 15"/>
                  <a:gd name="T33" fmla="*/ 8 h 23"/>
                  <a:gd name="T34" fmla="*/ 8 w 15"/>
                  <a:gd name="T35" fmla="*/ 10 h 23"/>
                  <a:gd name="T36" fmla="*/ 8 w 15"/>
                  <a:gd name="T37" fmla="*/ 12 h 23"/>
                  <a:gd name="T38" fmla="*/ 6 w 15"/>
                  <a:gd name="T39" fmla="*/ 14 h 23"/>
                  <a:gd name="T40" fmla="*/ 4 w 15"/>
                  <a:gd name="T41" fmla="*/ 15 h 23"/>
                  <a:gd name="T42" fmla="*/ 4 w 15"/>
                  <a:gd name="T43" fmla="*/ 17 h 23"/>
                  <a:gd name="T44" fmla="*/ 3 w 15"/>
                  <a:gd name="T45" fmla="*/ 19 h 23"/>
                  <a:gd name="T46" fmla="*/ 1 w 15"/>
                  <a:gd name="T47" fmla="*/ 21 h 23"/>
                  <a:gd name="T48" fmla="*/ 0 w 15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lnTo>
                      <a:pt x="0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5" name="Freeform 858">
                <a:extLst>
                  <a:ext uri="{FF2B5EF4-FFF2-40B4-BE49-F238E27FC236}">
                    <a16:creationId xmlns:a16="http://schemas.microsoft.com/office/drawing/2014/main" id="{04FB5C2C-6EEC-AC2D-7655-5555D5935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61"/>
                <a:ext cx="1" cy="1"/>
              </a:xfrm>
              <a:custGeom>
                <a:avLst/>
                <a:gdLst>
                  <a:gd name="T0" fmla="*/ 4 w 14"/>
                  <a:gd name="T1" fmla="*/ 15 h 17"/>
                  <a:gd name="T2" fmla="*/ 2 w 14"/>
                  <a:gd name="T3" fmla="*/ 16 h 17"/>
                  <a:gd name="T4" fmla="*/ 0 w 14"/>
                  <a:gd name="T5" fmla="*/ 17 h 17"/>
                  <a:gd name="T6" fmla="*/ 0 w 14"/>
                  <a:gd name="T7" fmla="*/ 17 h 17"/>
                  <a:gd name="T8" fmla="*/ 1 w 14"/>
                  <a:gd name="T9" fmla="*/ 15 h 17"/>
                  <a:gd name="T10" fmla="*/ 1 w 14"/>
                  <a:gd name="T11" fmla="*/ 14 h 17"/>
                  <a:gd name="T12" fmla="*/ 2 w 14"/>
                  <a:gd name="T13" fmla="*/ 13 h 17"/>
                  <a:gd name="T14" fmla="*/ 3 w 14"/>
                  <a:gd name="T15" fmla="*/ 12 h 17"/>
                  <a:gd name="T16" fmla="*/ 5 w 14"/>
                  <a:gd name="T17" fmla="*/ 11 h 17"/>
                  <a:gd name="T18" fmla="*/ 6 w 14"/>
                  <a:gd name="T19" fmla="*/ 8 h 17"/>
                  <a:gd name="T20" fmla="*/ 6 w 14"/>
                  <a:gd name="T21" fmla="*/ 6 h 17"/>
                  <a:gd name="T22" fmla="*/ 5 w 14"/>
                  <a:gd name="T23" fmla="*/ 8 h 17"/>
                  <a:gd name="T24" fmla="*/ 3 w 14"/>
                  <a:gd name="T25" fmla="*/ 9 h 17"/>
                  <a:gd name="T26" fmla="*/ 4 w 14"/>
                  <a:gd name="T27" fmla="*/ 7 h 17"/>
                  <a:gd name="T28" fmla="*/ 5 w 14"/>
                  <a:gd name="T29" fmla="*/ 5 h 17"/>
                  <a:gd name="T30" fmla="*/ 6 w 14"/>
                  <a:gd name="T31" fmla="*/ 2 h 17"/>
                  <a:gd name="T32" fmla="*/ 9 w 14"/>
                  <a:gd name="T33" fmla="*/ 1 h 17"/>
                  <a:gd name="T34" fmla="*/ 8 w 14"/>
                  <a:gd name="T35" fmla="*/ 4 h 17"/>
                  <a:gd name="T36" fmla="*/ 6 w 14"/>
                  <a:gd name="T37" fmla="*/ 6 h 17"/>
                  <a:gd name="T38" fmla="*/ 9 w 14"/>
                  <a:gd name="T39" fmla="*/ 5 h 17"/>
                  <a:gd name="T40" fmla="*/ 11 w 14"/>
                  <a:gd name="T41" fmla="*/ 4 h 17"/>
                  <a:gd name="T42" fmla="*/ 12 w 14"/>
                  <a:gd name="T43" fmla="*/ 1 h 17"/>
                  <a:gd name="T44" fmla="*/ 14 w 14"/>
                  <a:gd name="T45" fmla="*/ 0 h 17"/>
                  <a:gd name="T46" fmla="*/ 13 w 14"/>
                  <a:gd name="T47" fmla="*/ 2 h 17"/>
                  <a:gd name="T48" fmla="*/ 13 w 14"/>
                  <a:gd name="T49" fmla="*/ 6 h 17"/>
                  <a:gd name="T50" fmla="*/ 11 w 14"/>
                  <a:gd name="T51" fmla="*/ 7 h 17"/>
                  <a:gd name="T52" fmla="*/ 9 w 14"/>
                  <a:gd name="T53" fmla="*/ 8 h 17"/>
                  <a:gd name="T54" fmla="*/ 8 w 14"/>
                  <a:gd name="T55" fmla="*/ 9 h 17"/>
                  <a:gd name="T56" fmla="*/ 5 w 14"/>
                  <a:gd name="T57" fmla="*/ 11 h 17"/>
                  <a:gd name="T58" fmla="*/ 4 w 14"/>
                  <a:gd name="T59" fmla="*/ 13 h 17"/>
                  <a:gd name="T60" fmla="*/ 4 w 14"/>
                  <a:gd name="T6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7">
                    <a:moveTo>
                      <a:pt x="4" y="15"/>
                    </a:moveTo>
                    <a:lnTo>
                      <a:pt x="2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6" name="Freeform 859">
                <a:extLst>
                  <a:ext uri="{FF2B5EF4-FFF2-40B4-BE49-F238E27FC236}">
                    <a16:creationId xmlns:a16="http://schemas.microsoft.com/office/drawing/2014/main" id="{DAF0B13B-B76E-260D-6E45-021578BD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63"/>
                <a:ext cx="2" cy="2"/>
              </a:xfrm>
              <a:custGeom>
                <a:avLst/>
                <a:gdLst>
                  <a:gd name="T0" fmla="*/ 7 w 25"/>
                  <a:gd name="T1" fmla="*/ 14 h 19"/>
                  <a:gd name="T2" fmla="*/ 9 w 25"/>
                  <a:gd name="T3" fmla="*/ 13 h 19"/>
                  <a:gd name="T4" fmla="*/ 10 w 25"/>
                  <a:gd name="T5" fmla="*/ 12 h 19"/>
                  <a:gd name="T6" fmla="*/ 11 w 25"/>
                  <a:gd name="T7" fmla="*/ 9 h 19"/>
                  <a:gd name="T8" fmla="*/ 12 w 25"/>
                  <a:gd name="T9" fmla="*/ 7 h 19"/>
                  <a:gd name="T10" fmla="*/ 12 w 25"/>
                  <a:gd name="T11" fmla="*/ 4 h 19"/>
                  <a:gd name="T12" fmla="*/ 13 w 25"/>
                  <a:gd name="T13" fmla="*/ 2 h 19"/>
                  <a:gd name="T14" fmla="*/ 16 w 25"/>
                  <a:gd name="T15" fmla="*/ 1 h 19"/>
                  <a:gd name="T16" fmla="*/ 17 w 25"/>
                  <a:gd name="T17" fmla="*/ 0 h 19"/>
                  <a:gd name="T18" fmla="*/ 17 w 25"/>
                  <a:gd name="T19" fmla="*/ 2 h 19"/>
                  <a:gd name="T20" fmla="*/ 16 w 25"/>
                  <a:gd name="T21" fmla="*/ 4 h 19"/>
                  <a:gd name="T22" fmla="*/ 18 w 25"/>
                  <a:gd name="T23" fmla="*/ 2 h 19"/>
                  <a:gd name="T24" fmla="*/ 19 w 25"/>
                  <a:gd name="T25" fmla="*/ 1 h 19"/>
                  <a:gd name="T26" fmla="*/ 19 w 25"/>
                  <a:gd name="T27" fmla="*/ 3 h 19"/>
                  <a:gd name="T28" fmla="*/ 18 w 25"/>
                  <a:gd name="T29" fmla="*/ 7 h 19"/>
                  <a:gd name="T30" fmla="*/ 19 w 25"/>
                  <a:gd name="T31" fmla="*/ 4 h 19"/>
                  <a:gd name="T32" fmla="*/ 21 w 25"/>
                  <a:gd name="T33" fmla="*/ 3 h 19"/>
                  <a:gd name="T34" fmla="*/ 20 w 25"/>
                  <a:gd name="T35" fmla="*/ 6 h 19"/>
                  <a:gd name="T36" fmla="*/ 20 w 25"/>
                  <a:gd name="T37" fmla="*/ 8 h 19"/>
                  <a:gd name="T38" fmla="*/ 21 w 25"/>
                  <a:gd name="T39" fmla="*/ 7 h 19"/>
                  <a:gd name="T40" fmla="*/ 23 w 25"/>
                  <a:gd name="T41" fmla="*/ 6 h 19"/>
                  <a:gd name="T42" fmla="*/ 22 w 25"/>
                  <a:gd name="T43" fmla="*/ 8 h 19"/>
                  <a:gd name="T44" fmla="*/ 22 w 25"/>
                  <a:gd name="T45" fmla="*/ 10 h 19"/>
                  <a:gd name="T46" fmla="*/ 23 w 25"/>
                  <a:gd name="T47" fmla="*/ 9 h 19"/>
                  <a:gd name="T48" fmla="*/ 25 w 25"/>
                  <a:gd name="T49" fmla="*/ 7 h 19"/>
                  <a:gd name="T50" fmla="*/ 24 w 25"/>
                  <a:gd name="T51" fmla="*/ 10 h 19"/>
                  <a:gd name="T52" fmla="*/ 23 w 25"/>
                  <a:gd name="T53" fmla="*/ 12 h 19"/>
                  <a:gd name="T54" fmla="*/ 22 w 25"/>
                  <a:gd name="T55" fmla="*/ 13 h 19"/>
                  <a:gd name="T56" fmla="*/ 20 w 25"/>
                  <a:gd name="T57" fmla="*/ 14 h 19"/>
                  <a:gd name="T58" fmla="*/ 13 w 25"/>
                  <a:gd name="T59" fmla="*/ 19 h 19"/>
                  <a:gd name="T60" fmla="*/ 13 w 25"/>
                  <a:gd name="T61" fmla="*/ 17 h 19"/>
                  <a:gd name="T62" fmla="*/ 15 w 25"/>
                  <a:gd name="T63" fmla="*/ 15 h 19"/>
                  <a:gd name="T64" fmla="*/ 17 w 25"/>
                  <a:gd name="T65" fmla="*/ 14 h 19"/>
                  <a:gd name="T66" fmla="*/ 18 w 25"/>
                  <a:gd name="T67" fmla="*/ 13 h 19"/>
                  <a:gd name="T68" fmla="*/ 19 w 25"/>
                  <a:gd name="T69" fmla="*/ 10 h 19"/>
                  <a:gd name="T70" fmla="*/ 20 w 25"/>
                  <a:gd name="T71" fmla="*/ 8 h 19"/>
                  <a:gd name="T72" fmla="*/ 18 w 25"/>
                  <a:gd name="T73" fmla="*/ 9 h 19"/>
                  <a:gd name="T74" fmla="*/ 16 w 25"/>
                  <a:gd name="T75" fmla="*/ 11 h 19"/>
                  <a:gd name="T76" fmla="*/ 17 w 25"/>
                  <a:gd name="T77" fmla="*/ 9 h 19"/>
                  <a:gd name="T78" fmla="*/ 18 w 25"/>
                  <a:gd name="T79" fmla="*/ 7 h 19"/>
                  <a:gd name="T80" fmla="*/ 16 w 25"/>
                  <a:gd name="T81" fmla="*/ 8 h 19"/>
                  <a:gd name="T82" fmla="*/ 15 w 25"/>
                  <a:gd name="T83" fmla="*/ 9 h 19"/>
                  <a:gd name="T84" fmla="*/ 12 w 25"/>
                  <a:gd name="T85" fmla="*/ 10 h 19"/>
                  <a:gd name="T86" fmla="*/ 10 w 25"/>
                  <a:gd name="T87" fmla="*/ 12 h 19"/>
                  <a:gd name="T88" fmla="*/ 10 w 25"/>
                  <a:gd name="T89" fmla="*/ 14 h 19"/>
                  <a:gd name="T90" fmla="*/ 9 w 25"/>
                  <a:gd name="T91" fmla="*/ 16 h 19"/>
                  <a:gd name="T92" fmla="*/ 7 w 25"/>
                  <a:gd name="T93" fmla="*/ 17 h 19"/>
                  <a:gd name="T94" fmla="*/ 6 w 25"/>
                  <a:gd name="T95" fmla="*/ 18 h 19"/>
                  <a:gd name="T96" fmla="*/ 7 w 25"/>
                  <a:gd name="T97" fmla="*/ 14 h 19"/>
                  <a:gd name="T98" fmla="*/ 5 w 25"/>
                  <a:gd name="T99" fmla="*/ 15 h 19"/>
                  <a:gd name="T100" fmla="*/ 4 w 25"/>
                  <a:gd name="T101" fmla="*/ 17 h 19"/>
                  <a:gd name="T102" fmla="*/ 2 w 25"/>
                  <a:gd name="T103" fmla="*/ 18 h 19"/>
                  <a:gd name="T104" fmla="*/ 0 w 25"/>
                  <a:gd name="T105" fmla="*/ 19 h 19"/>
                  <a:gd name="T106" fmla="*/ 1 w 25"/>
                  <a:gd name="T107" fmla="*/ 19 h 19"/>
                  <a:gd name="T108" fmla="*/ 1 w 25"/>
                  <a:gd name="T109" fmla="*/ 17 h 19"/>
                  <a:gd name="T110" fmla="*/ 2 w 25"/>
                  <a:gd name="T111" fmla="*/ 16 h 19"/>
                  <a:gd name="T112" fmla="*/ 2 w 25"/>
                  <a:gd name="T113" fmla="*/ 15 h 19"/>
                  <a:gd name="T114" fmla="*/ 4 w 25"/>
                  <a:gd name="T115" fmla="*/ 14 h 19"/>
                  <a:gd name="T116" fmla="*/ 5 w 25"/>
                  <a:gd name="T117" fmla="*/ 12 h 19"/>
                  <a:gd name="T118" fmla="*/ 7 w 25"/>
                  <a:gd name="T119" fmla="*/ 11 h 19"/>
                  <a:gd name="T120" fmla="*/ 8 w 25"/>
                  <a:gd name="T121" fmla="*/ 10 h 19"/>
                  <a:gd name="T122" fmla="*/ 8 w 25"/>
                  <a:gd name="T123" fmla="*/ 12 h 19"/>
                  <a:gd name="T124" fmla="*/ 7 w 25"/>
                  <a:gd name="T12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19">
                    <a:moveTo>
                      <a:pt x="7" y="14"/>
                    </a:moveTo>
                    <a:lnTo>
                      <a:pt x="9" y="13"/>
                    </a:lnTo>
                    <a:lnTo>
                      <a:pt x="10" y="12"/>
                    </a:lnTo>
                    <a:lnTo>
                      <a:pt x="11" y="9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3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18" y="7"/>
                    </a:lnTo>
                    <a:lnTo>
                      <a:pt x="19" y="4"/>
                    </a:lnTo>
                    <a:lnTo>
                      <a:pt x="21" y="3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5" y="7"/>
                    </a:lnTo>
                    <a:lnTo>
                      <a:pt x="24" y="10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0" y="14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0"/>
                    </a:lnTo>
                    <a:lnTo>
                      <a:pt x="20" y="8"/>
                    </a:lnTo>
                    <a:lnTo>
                      <a:pt x="18" y="9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7" name="Freeform 860">
                <a:extLst>
                  <a:ext uri="{FF2B5EF4-FFF2-40B4-BE49-F238E27FC236}">
                    <a16:creationId xmlns:a16="http://schemas.microsoft.com/office/drawing/2014/main" id="{30AF328B-15E9-1782-951B-A8EAD26AA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67"/>
                <a:ext cx="1" cy="2"/>
              </a:xfrm>
              <a:custGeom>
                <a:avLst/>
                <a:gdLst>
                  <a:gd name="T0" fmla="*/ 0 w 15"/>
                  <a:gd name="T1" fmla="*/ 22 h 22"/>
                  <a:gd name="T2" fmla="*/ 2 w 15"/>
                  <a:gd name="T3" fmla="*/ 17 h 22"/>
                  <a:gd name="T4" fmla="*/ 2 w 15"/>
                  <a:gd name="T5" fmla="*/ 15 h 22"/>
                  <a:gd name="T6" fmla="*/ 3 w 15"/>
                  <a:gd name="T7" fmla="*/ 13 h 22"/>
                  <a:gd name="T8" fmla="*/ 4 w 15"/>
                  <a:gd name="T9" fmla="*/ 12 h 22"/>
                  <a:gd name="T10" fmla="*/ 6 w 15"/>
                  <a:gd name="T11" fmla="*/ 9 h 22"/>
                  <a:gd name="T12" fmla="*/ 8 w 15"/>
                  <a:gd name="T13" fmla="*/ 8 h 22"/>
                  <a:gd name="T14" fmla="*/ 9 w 15"/>
                  <a:gd name="T15" fmla="*/ 7 h 22"/>
                  <a:gd name="T16" fmla="*/ 10 w 15"/>
                  <a:gd name="T17" fmla="*/ 5 h 22"/>
                  <a:gd name="T18" fmla="*/ 11 w 15"/>
                  <a:gd name="T19" fmla="*/ 2 h 22"/>
                  <a:gd name="T20" fmla="*/ 12 w 15"/>
                  <a:gd name="T21" fmla="*/ 1 h 22"/>
                  <a:gd name="T22" fmla="*/ 15 w 15"/>
                  <a:gd name="T23" fmla="*/ 0 h 22"/>
                  <a:gd name="T24" fmla="*/ 14 w 15"/>
                  <a:gd name="T25" fmla="*/ 2 h 22"/>
                  <a:gd name="T26" fmla="*/ 12 w 15"/>
                  <a:gd name="T27" fmla="*/ 4 h 22"/>
                  <a:gd name="T28" fmla="*/ 11 w 15"/>
                  <a:gd name="T29" fmla="*/ 5 h 22"/>
                  <a:gd name="T30" fmla="*/ 9 w 15"/>
                  <a:gd name="T31" fmla="*/ 7 h 22"/>
                  <a:gd name="T32" fmla="*/ 8 w 15"/>
                  <a:gd name="T33" fmla="*/ 9 h 22"/>
                  <a:gd name="T34" fmla="*/ 8 w 15"/>
                  <a:gd name="T35" fmla="*/ 12 h 22"/>
                  <a:gd name="T36" fmla="*/ 7 w 15"/>
                  <a:gd name="T37" fmla="*/ 14 h 22"/>
                  <a:gd name="T38" fmla="*/ 7 w 15"/>
                  <a:gd name="T39" fmla="*/ 16 h 22"/>
                  <a:gd name="T40" fmla="*/ 5 w 15"/>
                  <a:gd name="T41" fmla="*/ 18 h 22"/>
                  <a:gd name="T42" fmla="*/ 3 w 15"/>
                  <a:gd name="T43" fmla="*/ 19 h 22"/>
                  <a:gd name="T44" fmla="*/ 0 w 15"/>
                  <a:gd name="T4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2">
                    <a:moveTo>
                      <a:pt x="0" y="22"/>
                    </a:moveTo>
                    <a:lnTo>
                      <a:pt x="2" y="17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8" name="Freeform 861">
                <a:extLst>
                  <a:ext uri="{FF2B5EF4-FFF2-40B4-BE49-F238E27FC236}">
                    <a16:creationId xmlns:a16="http://schemas.microsoft.com/office/drawing/2014/main" id="{AB59F860-B3A2-BEAA-FED6-26221FD8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68"/>
                <a:ext cx="1" cy="1"/>
              </a:xfrm>
              <a:custGeom>
                <a:avLst/>
                <a:gdLst>
                  <a:gd name="T0" fmla="*/ 5 w 11"/>
                  <a:gd name="T1" fmla="*/ 3 h 16"/>
                  <a:gd name="T2" fmla="*/ 7 w 11"/>
                  <a:gd name="T3" fmla="*/ 1 h 16"/>
                  <a:gd name="T4" fmla="*/ 8 w 11"/>
                  <a:gd name="T5" fmla="*/ 0 h 16"/>
                  <a:gd name="T6" fmla="*/ 8 w 11"/>
                  <a:gd name="T7" fmla="*/ 2 h 16"/>
                  <a:gd name="T8" fmla="*/ 7 w 11"/>
                  <a:gd name="T9" fmla="*/ 6 h 16"/>
                  <a:gd name="T10" fmla="*/ 6 w 11"/>
                  <a:gd name="T11" fmla="*/ 8 h 16"/>
                  <a:gd name="T12" fmla="*/ 6 w 11"/>
                  <a:gd name="T13" fmla="*/ 10 h 16"/>
                  <a:gd name="T14" fmla="*/ 7 w 11"/>
                  <a:gd name="T15" fmla="*/ 9 h 16"/>
                  <a:gd name="T16" fmla="*/ 9 w 11"/>
                  <a:gd name="T17" fmla="*/ 7 h 16"/>
                  <a:gd name="T18" fmla="*/ 8 w 11"/>
                  <a:gd name="T19" fmla="*/ 9 h 16"/>
                  <a:gd name="T20" fmla="*/ 8 w 11"/>
                  <a:gd name="T21" fmla="*/ 12 h 16"/>
                  <a:gd name="T22" fmla="*/ 9 w 11"/>
                  <a:gd name="T23" fmla="*/ 10 h 16"/>
                  <a:gd name="T24" fmla="*/ 11 w 11"/>
                  <a:gd name="T25" fmla="*/ 9 h 16"/>
                  <a:gd name="T26" fmla="*/ 10 w 11"/>
                  <a:gd name="T27" fmla="*/ 11 h 16"/>
                  <a:gd name="T28" fmla="*/ 10 w 11"/>
                  <a:gd name="T29" fmla="*/ 13 h 16"/>
                  <a:gd name="T30" fmla="*/ 8 w 11"/>
                  <a:gd name="T31" fmla="*/ 15 h 16"/>
                  <a:gd name="T32" fmla="*/ 7 w 11"/>
                  <a:gd name="T33" fmla="*/ 16 h 16"/>
                  <a:gd name="T34" fmla="*/ 7 w 11"/>
                  <a:gd name="T35" fmla="*/ 14 h 16"/>
                  <a:gd name="T36" fmla="*/ 8 w 11"/>
                  <a:gd name="T37" fmla="*/ 12 h 16"/>
                  <a:gd name="T38" fmla="*/ 6 w 11"/>
                  <a:gd name="T39" fmla="*/ 13 h 16"/>
                  <a:gd name="T40" fmla="*/ 5 w 11"/>
                  <a:gd name="T41" fmla="*/ 14 h 16"/>
                  <a:gd name="T42" fmla="*/ 5 w 11"/>
                  <a:gd name="T43" fmla="*/ 12 h 16"/>
                  <a:gd name="T44" fmla="*/ 6 w 11"/>
                  <a:gd name="T45" fmla="*/ 10 h 16"/>
                  <a:gd name="T46" fmla="*/ 4 w 11"/>
                  <a:gd name="T47" fmla="*/ 11 h 16"/>
                  <a:gd name="T48" fmla="*/ 3 w 11"/>
                  <a:gd name="T49" fmla="*/ 13 h 16"/>
                  <a:gd name="T50" fmla="*/ 3 w 11"/>
                  <a:gd name="T51" fmla="*/ 10 h 16"/>
                  <a:gd name="T52" fmla="*/ 4 w 11"/>
                  <a:gd name="T53" fmla="*/ 8 h 16"/>
                  <a:gd name="T54" fmla="*/ 1 w 11"/>
                  <a:gd name="T55" fmla="*/ 10 h 16"/>
                  <a:gd name="T56" fmla="*/ 0 w 11"/>
                  <a:gd name="T57" fmla="*/ 11 h 16"/>
                  <a:gd name="T58" fmla="*/ 0 w 11"/>
                  <a:gd name="T59" fmla="*/ 9 h 16"/>
                  <a:gd name="T60" fmla="*/ 1 w 11"/>
                  <a:gd name="T61" fmla="*/ 7 h 16"/>
                  <a:gd name="T62" fmla="*/ 4 w 11"/>
                  <a:gd name="T63" fmla="*/ 4 h 16"/>
                  <a:gd name="T64" fmla="*/ 5 w 11"/>
                  <a:gd name="T6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lnTo>
                      <a:pt x="7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19" name="Freeform 862">
                <a:extLst>
                  <a:ext uri="{FF2B5EF4-FFF2-40B4-BE49-F238E27FC236}">
                    <a16:creationId xmlns:a16="http://schemas.microsoft.com/office/drawing/2014/main" id="{599B621A-C7A2-2C81-ED8D-096BBF4F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68"/>
                <a:ext cx="1" cy="1"/>
              </a:xfrm>
              <a:custGeom>
                <a:avLst/>
                <a:gdLst>
                  <a:gd name="T0" fmla="*/ 1 w 17"/>
                  <a:gd name="T1" fmla="*/ 12 h 19"/>
                  <a:gd name="T2" fmla="*/ 4 w 17"/>
                  <a:gd name="T3" fmla="*/ 9 h 19"/>
                  <a:gd name="T4" fmla="*/ 5 w 17"/>
                  <a:gd name="T5" fmla="*/ 8 h 19"/>
                  <a:gd name="T6" fmla="*/ 7 w 17"/>
                  <a:gd name="T7" fmla="*/ 7 h 19"/>
                  <a:gd name="T8" fmla="*/ 8 w 17"/>
                  <a:gd name="T9" fmla="*/ 6 h 19"/>
                  <a:gd name="T10" fmla="*/ 12 w 17"/>
                  <a:gd name="T11" fmla="*/ 3 h 19"/>
                  <a:gd name="T12" fmla="*/ 13 w 17"/>
                  <a:gd name="T13" fmla="*/ 1 h 19"/>
                  <a:gd name="T14" fmla="*/ 15 w 17"/>
                  <a:gd name="T15" fmla="*/ 0 h 19"/>
                  <a:gd name="T16" fmla="*/ 14 w 17"/>
                  <a:gd name="T17" fmla="*/ 2 h 19"/>
                  <a:gd name="T18" fmla="*/ 14 w 17"/>
                  <a:gd name="T19" fmla="*/ 5 h 19"/>
                  <a:gd name="T20" fmla="*/ 15 w 17"/>
                  <a:gd name="T21" fmla="*/ 3 h 19"/>
                  <a:gd name="T22" fmla="*/ 17 w 17"/>
                  <a:gd name="T23" fmla="*/ 2 h 19"/>
                  <a:gd name="T24" fmla="*/ 16 w 17"/>
                  <a:gd name="T25" fmla="*/ 4 h 19"/>
                  <a:gd name="T26" fmla="*/ 15 w 17"/>
                  <a:gd name="T27" fmla="*/ 6 h 19"/>
                  <a:gd name="T28" fmla="*/ 14 w 17"/>
                  <a:gd name="T29" fmla="*/ 8 h 19"/>
                  <a:gd name="T30" fmla="*/ 12 w 17"/>
                  <a:gd name="T31" fmla="*/ 9 h 19"/>
                  <a:gd name="T32" fmla="*/ 12 w 17"/>
                  <a:gd name="T33" fmla="*/ 12 h 19"/>
                  <a:gd name="T34" fmla="*/ 11 w 17"/>
                  <a:gd name="T35" fmla="*/ 14 h 19"/>
                  <a:gd name="T36" fmla="*/ 9 w 17"/>
                  <a:gd name="T37" fmla="*/ 16 h 19"/>
                  <a:gd name="T38" fmla="*/ 8 w 17"/>
                  <a:gd name="T39" fmla="*/ 17 h 19"/>
                  <a:gd name="T40" fmla="*/ 5 w 17"/>
                  <a:gd name="T41" fmla="*/ 19 h 19"/>
                  <a:gd name="T42" fmla="*/ 5 w 17"/>
                  <a:gd name="T43" fmla="*/ 17 h 19"/>
                  <a:gd name="T44" fmla="*/ 6 w 17"/>
                  <a:gd name="T45" fmla="*/ 15 h 19"/>
                  <a:gd name="T46" fmla="*/ 8 w 17"/>
                  <a:gd name="T47" fmla="*/ 14 h 19"/>
                  <a:gd name="T48" fmla="*/ 9 w 17"/>
                  <a:gd name="T49" fmla="*/ 13 h 19"/>
                  <a:gd name="T50" fmla="*/ 11 w 17"/>
                  <a:gd name="T51" fmla="*/ 11 h 19"/>
                  <a:gd name="T52" fmla="*/ 12 w 17"/>
                  <a:gd name="T53" fmla="*/ 9 h 19"/>
                  <a:gd name="T54" fmla="*/ 13 w 17"/>
                  <a:gd name="T55" fmla="*/ 7 h 19"/>
                  <a:gd name="T56" fmla="*/ 14 w 17"/>
                  <a:gd name="T57" fmla="*/ 5 h 19"/>
                  <a:gd name="T58" fmla="*/ 7 w 17"/>
                  <a:gd name="T59" fmla="*/ 11 h 19"/>
                  <a:gd name="T60" fmla="*/ 4 w 17"/>
                  <a:gd name="T61" fmla="*/ 13 h 19"/>
                  <a:gd name="T62" fmla="*/ 1 w 17"/>
                  <a:gd name="T63" fmla="*/ 15 h 19"/>
                  <a:gd name="T64" fmla="*/ 0 w 17"/>
                  <a:gd name="T65" fmla="*/ 16 h 19"/>
                  <a:gd name="T66" fmla="*/ 0 w 17"/>
                  <a:gd name="T67" fmla="*/ 14 h 19"/>
                  <a:gd name="T68" fmla="*/ 1 w 17"/>
                  <a:gd name="T6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1" y="12"/>
                    </a:moveTo>
                    <a:lnTo>
                      <a:pt x="4" y="9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12" y="3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8" y="17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0" name="Freeform 863">
                <a:extLst>
                  <a:ext uri="{FF2B5EF4-FFF2-40B4-BE49-F238E27FC236}">
                    <a16:creationId xmlns:a16="http://schemas.microsoft.com/office/drawing/2014/main" id="{56D88777-841E-2A3B-E752-A959D2C6D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69"/>
                <a:ext cx="1" cy="1"/>
              </a:xfrm>
              <a:custGeom>
                <a:avLst/>
                <a:gdLst>
                  <a:gd name="T0" fmla="*/ 3 w 7"/>
                  <a:gd name="T1" fmla="*/ 8 h 13"/>
                  <a:gd name="T2" fmla="*/ 1 w 7"/>
                  <a:gd name="T3" fmla="*/ 10 h 13"/>
                  <a:gd name="T4" fmla="*/ 0 w 7"/>
                  <a:gd name="T5" fmla="*/ 11 h 13"/>
                  <a:gd name="T6" fmla="*/ 0 w 7"/>
                  <a:gd name="T7" fmla="*/ 9 h 13"/>
                  <a:gd name="T8" fmla="*/ 1 w 7"/>
                  <a:gd name="T9" fmla="*/ 7 h 13"/>
                  <a:gd name="T10" fmla="*/ 1 w 7"/>
                  <a:gd name="T11" fmla="*/ 4 h 13"/>
                  <a:gd name="T12" fmla="*/ 2 w 7"/>
                  <a:gd name="T13" fmla="*/ 2 h 13"/>
                  <a:gd name="T14" fmla="*/ 4 w 7"/>
                  <a:gd name="T15" fmla="*/ 1 h 13"/>
                  <a:gd name="T16" fmla="*/ 6 w 7"/>
                  <a:gd name="T17" fmla="*/ 0 h 13"/>
                  <a:gd name="T18" fmla="*/ 6 w 7"/>
                  <a:gd name="T19" fmla="*/ 2 h 13"/>
                  <a:gd name="T20" fmla="*/ 4 w 7"/>
                  <a:gd name="T21" fmla="*/ 4 h 13"/>
                  <a:gd name="T22" fmla="*/ 3 w 7"/>
                  <a:gd name="T23" fmla="*/ 6 h 13"/>
                  <a:gd name="T24" fmla="*/ 3 w 7"/>
                  <a:gd name="T25" fmla="*/ 8 h 13"/>
                  <a:gd name="T26" fmla="*/ 4 w 7"/>
                  <a:gd name="T27" fmla="*/ 7 h 13"/>
                  <a:gd name="T28" fmla="*/ 7 w 7"/>
                  <a:gd name="T29" fmla="*/ 6 h 13"/>
                  <a:gd name="T30" fmla="*/ 6 w 7"/>
                  <a:gd name="T31" fmla="*/ 8 h 13"/>
                  <a:gd name="T32" fmla="*/ 6 w 7"/>
                  <a:gd name="T33" fmla="*/ 10 h 13"/>
                  <a:gd name="T34" fmla="*/ 3 w 7"/>
                  <a:gd name="T35" fmla="*/ 11 h 13"/>
                  <a:gd name="T36" fmla="*/ 2 w 7"/>
                  <a:gd name="T37" fmla="*/ 13 h 13"/>
                  <a:gd name="T38" fmla="*/ 2 w 7"/>
                  <a:gd name="T39" fmla="*/ 11 h 13"/>
                  <a:gd name="T40" fmla="*/ 3 w 7"/>
                  <a:gd name="T4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3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1" name="Freeform 864">
                <a:extLst>
                  <a:ext uri="{FF2B5EF4-FFF2-40B4-BE49-F238E27FC236}">
                    <a16:creationId xmlns:a16="http://schemas.microsoft.com/office/drawing/2014/main" id="{864BD2A1-963F-8FF0-7CA6-B597F7EE8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69"/>
                <a:ext cx="1" cy="1"/>
              </a:xfrm>
              <a:custGeom>
                <a:avLst/>
                <a:gdLst>
                  <a:gd name="T0" fmla="*/ 7 w 18"/>
                  <a:gd name="T1" fmla="*/ 8 h 24"/>
                  <a:gd name="T2" fmla="*/ 8 w 18"/>
                  <a:gd name="T3" fmla="*/ 6 h 24"/>
                  <a:gd name="T4" fmla="*/ 8 w 18"/>
                  <a:gd name="T5" fmla="*/ 3 h 24"/>
                  <a:gd name="T6" fmla="*/ 9 w 18"/>
                  <a:gd name="T7" fmla="*/ 3 h 24"/>
                  <a:gd name="T8" fmla="*/ 10 w 18"/>
                  <a:gd name="T9" fmla="*/ 2 h 24"/>
                  <a:gd name="T10" fmla="*/ 11 w 18"/>
                  <a:gd name="T11" fmla="*/ 1 h 24"/>
                  <a:gd name="T12" fmla="*/ 11 w 18"/>
                  <a:gd name="T13" fmla="*/ 1 h 24"/>
                  <a:gd name="T14" fmla="*/ 11 w 18"/>
                  <a:gd name="T15" fmla="*/ 3 h 24"/>
                  <a:gd name="T16" fmla="*/ 10 w 18"/>
                  <a:gd name="T17" fmla="*/ 5 h 24"/>
                  <a:gd name="T18" fmla="*/ 12 w 18"/>
                  <a:gd name="T19" fmla="*/ 4 h 24"/>
                  <a:gd name="T20" fmla="*/ 14 w 18"/>
                  <a:gd name="T21" fmla="*/ 2 h 24"/>
                  <a:gd name="T22" fmla="*/ 18 w 18"/>
                  <a:gd name="T23" fmla="*/ 0 h 24"/>
                  <a:gd name="T24" fmla="*/ 17 w 18"/>
                  <a:gd name="T25" fmla="*/ 2 h 24"/>
                  <a:gd name="T26" fmla="*/ 16 w 18"/>
                  <a:gd name="T27" fmla="*/ 4 h 24"/>
                  <a:gd name="T28" fmla="*/ 15 w 18"/>
                  <a:gd name="T29" fmla="*/ 5 h 24"/>
                  <a:gd name="T30" fmla="*/ 12 w 18"/>
                  <a:gd name="T31" fmla="*/ 7 h 24"/>
                  <a:gd name="T32" fmla="*/ 11 w 18"/>
                  <a:gd name="T33" fmla="*/ 8 h 24"/>
                  <a:gd name="T34" fmla="*/ 9 w 18"/>
                  <a:gd name="T35" fmla="*/ 9 h 24"/>
                  <a:gd name="T36" fmla="*/ 8 w 18"/>
                  <a:gd name="T37" fmla="*/ 12 h 24"/>
                  <a:gd name="T38" fmla="*/ 8 w 18"/>
                  <a:gd name="T39" fmla="*/ 14 h 24"/>
                  <a:gd name="T40" fmla="*/ 6 w 18"/>
                  <a:gd name="T41" fmla="*/ 16 h 24"/>
                  <a:gd name="T42" fmla="*/ 5 w 18"/>
                  <a:gd name="T43" fmla="*/ 17 h 24"/>
                  <a:gd name="T44" fmla="*/ 4 w 18"/>
                  <a:gd name="T45" fmla="*/ 19 h 24"/>
                  <a:gd name="T46" fmla="*/ 3 w 18"/>
                  <a:gd name="T47" fmla="*/ 22 h 24"/>
                  <a:gd name="T48" fmla="*/ 3 w 18"/>
                  <a:gd name="T49" fmla="*/ 22 h 24"/>
                  <a:gd name="T50" fmla="*/ 2 w 18"/>
                  <a:gd name="T51" fmla="*/ 23 h 24"/>
                  <a:gd name="T52" fmla="*/ 1 w 18"/>
                  <a:gd name="T53" fmla="*/ 24 h 24"/>
                  <a:gd name="T54" fmla="*/ 0 w 18"/>
                  <a:gd name="T55" fmla="*/ 24 h 24"/>
                  <a:gd name="T56" fmla="*/ 1 w 18"/>
                  <a:gd name="T57" fmla="*/ 22 h 24"/>
                  <a:gd name="T58" fmla="*/ 1 w 18"/>
                  <a:gd name="T59" fmla="*/ 20 h 24"/>
                  <a:gd name="T60" fmla="*/ 3 w 18"/>
                  <a:gd name="T61" fmla="*/ 19 h 24"/>
                  <a:gd name="T62" fmla="*/ 5 w 18"/>
                  <a:gd name="T63" fmla="*/ 17 h 24"/>
                  <a:gd name="T64" fmla="*/ 5 w 18"/>
                  <a:gd name="T65" fmla="*/ 14 h 24"/>
                  <a:gd name="T66" fmla="*/ 6 w 18"/>
                  <a:gd name="T67" fmla="*/ 12 h 24"/>
                  <a:gd name="T68" fmla="*/ 7 w 18"/>
                  <a:gd name="T69" fmla="*/ 11 h 24"/>
                  <a:gd name="T70" fmla="*/ 9 w 18"/>
                  <a:gd name="T71" fmla="*/ 9 h 24"/>
                  <a:gd name="T72" fmla="*/ 10 w 18"/>
                  <a:gd name="T73" fmla="*/ 7 h 24"/>
                  <a:gd name="T74" fmla="*/ 10 w 18"/>
                  <a:gd name="T75" fmla="*/ 5 h 24"/>
                  <a:gd name="T76" fmla="*/ 9 w 18"/>
                  <a:gd name="T77" fmla="*/ 6 h 24"/>
                  <a:gd name="T78" fmla="*/ 7 w 18"/>
                  <a:gd name="T7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4">
                    <a:moveTo>
                      <a:pt x="7" y="8"/>
                    </a:moveTo>
                    <a:lnTo>
                      <a:pt x="8" y="6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3" y="19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2" name="Freeform 865">
                <a:extLst>
                  <a:ext uri="{FF2B5EF4-FFF2-40B4-BE49-F238E27FC236}">
                    <a16:creationId xmlns:a16="http://schemas.microsoft.com/office/drawing/2014/main" id="{CAD93BB2-AA17-EFB4-6FC8-E88B506A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71"/>
                <a:ext cx="1" cy="1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0 h 15"/>
                  <a:gd name="T4" fmla="*/ 2 w 14"/>
                  <a:gd name="T5" fmla="*/ 6 h 15"/>
                  <a:gd name="T6" fmla="*/ 2 w 14"/>
                  <a:gd name="T7" fmla="*/ 6 h 15"/>
                  <a:gd name="T8" fmla="*/ 3 w 14"/>
                  <a:gd name="T9" fmla="*/ 5 h 15"/>
                  <a:gd name="T10" fmla="*/ 4 w 14"/>
                  <a:gd name="T11" fmla="*/ 4 h 15"/>
                  <a:gd name="T12" fmla="*/ 5 w 14"/>
                  <a:gd name="T13" fmla="*/ 4 h 15"/>
                  <a:gd name="T14" fmla="*/ 4 w 14"/>
                  <a:gd name="T15" fmla="*/ 6 h 15"/>
                  <a:gd name="T16" fmla="*/ 3 w 14"/>
                  <a:gd name="T17" fmla="*/ 8 h 15"/>
                  <a:gd name="T18" fmla="*/ 5 w 14"/>
                  <a:gd name="T19" fmla="*/ 7 h 15"/>
                  <a:gd name="T20" fmla="*/ 7 w 14"/>
                  <a:gd name="T21" fmla="*/ 5 h 15"/>
                  <a:gd name="T22" fmla="*/ 11 w 14"/>
                  <a:gd name="T23" fmla="*/ 3 h 15"/>
                  <a:gd name="T24" fmla="*/ 14 w 14"/>
                  <a:gd name="T25" fmla="*/ 0 h 15"/>
                  <a:gd name="T26" fmla="*/ 12 w 14"/>
                  <a:gd name="T27" fmla="*/ 10 h 15"/>
                  <a:gd name="T28" fmla="*/ 7 w 14"/>
                  <a:gd name="T29" fmla="*/ 12 h 15"/>
                  <a:gd name="T30" fmla="*/ 6 w 14"/>
                  <a:gd name="T31" fmla="*/ 14 h 15"/>
                  <a:gd name="T32" fmla="*/ 4 w 14"/>
                  <a:gd name="T33" fmla="*/ 15 h 15"/>
                  <a:gd name="T34" fmla="*/ 5 w 14"/>
                  <a:gd name="T35" fmla="*/ 13 h 15"/>
                  <a:gd name="T36" fmla="*/ 5 w 14"/>
                  <a:gd name="T37" fmla="*/ 11 h 15"/>
                  <a:gd name="T38" fmla="*/ 4 w 14"/>
                  <a:gd name="T39" fmla="*/ 12 h 15"/>
                  <a:gd name="T40" fmla="*/ 2 w 14"/>
                  <a:gd name="T41" fmla="*/ 13 h 15"/>
                  <a:gd name="T42" fmla="*/ 3 w 14"/>
                  <a:gd name="T43" fmla="*/ 11 h 15"/>
                  <a:gd name="T44" fmla="*/ 3 w 14"/>
                  <a:gd name="T45" fmla="*/ 8 h 15"/>
                  <a:gd name="T46" fmla="*/ 2 w 14"/>
                  <a:gd name="T47" fmla="*/ 10 h 15"/>
                  <a:gd name="T48" fmla="*/ 0 w 14"/>
                  <a:gd name="T4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lnTo>
                      <a:pt x="1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12" y="10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3" name="Freeform 866">
                <a:extLst>
                  <a:ext uri="{FF2B5EF4-FFF2-40B4-BE49-F238E27FC236}">
                    <a16:creationId xmlns:a16="http://schemas.microsoft.com/office/drawing/2014/main" id="{D55D4140-48B4-F4D4-65DA-036D76F60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70"/>
                <a:ext cx="1" cy="1"/>
              </a:xfrm>
              <a:custGeom>
                <a:avLst/>
                <a:gdLst>
                  <a:gd name="T0" fmla="*/ 10 w 14"/>
                  <a:gd name="T1" fmla="*/ 5 h 13"/>
                  <a:gd name="T2" fmla="*/ 8 w 14"/>
                  <a:gd name="T3" fmla="*/ 6 h 13"/>
                  <a:gd name="T4" fmla="*/ 7 w 14"/>
                  <a:gd name="T5" fmla="*/ 8 h 13"/>
                  <a:gd name="T6" fmla="*/ 5 w 14"/>
                  <a:gd name="T7" fmla="*/ 9 h 13"/>
                  <a:gd name="T8" fmla="*/ 4 w 14"/>
                  <a:gd name="T9" fmla="*/ 10 h 13"/>
                  <a:gd name="T10" fmla="*/ 2 w 14"/>
                  <a:gd name="T11" fmla="*/ 12 h 13"/>
                  <a:gd name="T12" fmla="*/ 0 w 14"/>
                  <a:gd name="T13" fmla="*/ 13 h 13"/>
                  <a:gd name="T14" fmla="*/ 1 w 14"/>
                  <a:gd name="T15" fmla="*/ 12 h 13"/>
                  <a:gd name="T16" fmla="*/ 1 w 14"/>
                  <a:gd name="T17" fmla="*/ 11 h 13"/>
                  <a:gd name="T18" fmla="*/ 1 w 14"/>
                  <a:gd name="T19" fmla="*/ 9 h 13"/>
                  <a:gd name="T20" fmla="*/ 2 w 14"/>
                  <a:gd name="T21" fmla="*/ 9 h 13"/>
                  <a:gd name="T22" fmla="*/ 3 w 14"/>
                  <a:gd name="T23" fmla="*/ 7 h 13"/>
                  <a:gd name="T24" fmla="*/ 5 w 14"/>
                  <a:gd name="T25" fmla="*/ 6 h 13"/>
                  <a:gd name="T26" fmla="*/ 6 w 14"/>
                  <a:gd name="T27" fmla="*/ 5 h 13"/>
                  <a:gd name="T28" fmla="*/ 8 w 14"/>
                  <a:gd name="T29" fmla="*/ 3 h 13"/>
                  <a:gd name="T30" fmla="*/ 10 w 14"/>
                  <a:gd name="T31" fmla="*/ 2 h 13"/>
                  <a:gd name="T32" fmla="*/ 11 w 14"/>
                  <a:gd name="T33" fmla="*/ 0 h 13"/>
                  <a:gd name="T34" fmla="*/ 10 w 14"/>
                  <a:gd name="T35" fmla="*/ 3 h 13"/>
                  <a:gd name="T36" fmla="*/ 10 w 14"/>
                  <a:gd name="T37" fmla="*/ 5 h 13"/>
                  <a:gd name="T38" fmla="*/ 11 w 14"/>
                  <a:gd name="T39" fmla="*/ 4 h 13"/>
                  <a:gd name="T40" fmla="*/ 14 w 14"/>
                  <a:gd name="T41" fmla="*/ 2 h 13"/>
                  <a:gd name="T42" fmla="*/ 14 w 14"/>
                  <a:gd name="T43" fmla="*/ 3 h 13"/>
                  <a:gd name="T44" fmla="*/ 14 w 14"/>
                  <a:gd name="T45" fmla="*/ 4 h 13"/>
                  <a:gd name="T46" fmla="*/ 13 w 14"/>
                  <a:gd name="T47" fmla="*/ 6 h 13"/>
                  <a:gd name="T48" fmla="*/ 13 w 14"/>
                  <a:gd name="T49" fmla="*/ 7 h 13"/>
                  <a:gd name="T50" fmla="*/ 10 w 14"/>
                  <a:gd name="T51" fmla="*/ 8 h 13"/>
                  <a:gd name="T52" fmla="*/ 9 w 14"/>
                  <a:gd name="T53" fmla="*/ 9 h 13"/>
                  <a:gd name="T54" fmla="*/ 9 w 14"/>
                  <a:gd name="T55" fmla="*/ 7 h 13"/>
                  <a:gd name="T56" fmla="*/ 10 w 14"/>
                  <a:gd name="T5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13">
                    <a:moveTo>
                      <a:pt x="10" y="5"/>
                    </a:moveTo>
                    <a:lnTo>
                      <a:pt x="8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0" y="8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4" name="Freeform 867">
                <a:extLst>
                  <a:ext uri="{FF2B5EF4-FFF2-40B4-BE49-F238E27FC236}">
                    <a16:creationId xmlns:a16="http://schemas.microsoft.com/office/drawing/2014/main" id="{B0B30386-7260-8C70-5F3C-11DD68841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0" y="2771"/>
                <a:ext cx="1" cy="2"/>
              </a:xfrm>
              <a:custGeom>
                <a:avLst/>
                <a:gdLst>
                  <a:gd name="T0" fmla="*/ 0 w 14"/>
                  <a:gd name="T1" fmla="*/ 23 h 23"/>
                  <a:gd name="T2" fmla="*/ 0 w 14"/>
                  <a:gd name="T3" fmla="*/ 20 h 23"/>
                  <a:gd name="T4" fmla="*/ 1 w 14"/>
                  <a:gd name="T5" fmla="*/ 18 h 23"/>
                  <a:gd name="T6" fmla="*/ 4 w 14"/>
                  <a:gd name="T7" fmla="*/ 17 h 23"/>
                  <a:gd name="T8" fmla="*/ 5 w 14"/>
                  <a:gd name="T9" fmla="*/ 15 h 23"/>
                  <a:gd name="T10" fmla="*/ 6 w 14"/>
                  <a:gd name="T11" fmla="*/ 13 h 23"/>
                  <a:gd name="T12" fmla="*/ 6 w 14"/>
                  <a:gd name="T13" fmla="*/ 11 h 23"/>
                  <a:gd name="T14" fmla="*/ 8 w 14"/>
                  <a:gd name="T15" fmla="*/ 9 h 23"/>
                  <a:gd name="T16" fmla="*/ 9 w 14"/>
                  <a:gd name="T17" fmla="*/ 7 h 23"/>
                  <a:gd name="T18" fmla="*/ 10 w 14"/>
                  <a:gd name="T19" fmla="*/ 5 h 23"/>
                  <a:gd name="T20" fmla="*/ 10 w 14"/>
                  <a:gd name="T21" fmla="*/ 3 h 23"/>
                  <a:gd name="T22" fmla="*/ 12 w 14"/>
                  <a:gd name="T23" fmla="*/ 2 h 23"/>
                  <a:gd name="T24" fmla="*/ 14 w 14"/>
                  <a:gd name="T25" fmla="*/ 0 h 23"/>
                  <a:gd name="T26" fmla="*/ 13 w 14"/>
                  <a:gd name="T27" fmla="*/ 3 h 23"/>
                  <a:gd name="T28" fmla="*/ 12 w 14"/>
                  <a:gd name="T29" fmla="*/ 5 h 23"/>
                  <a:gd name="T30" fmla="*/ 11 w 14"/>
                  <a:gd name="T31" fmla="*/ 6 h 23"/>
                  <a:gd name="T32" fmla="*/ 9 w 14"/>
                  <a:gd name="T33" fmla="*/ 7 h 23"/>
                  <a:gd name="T34" fmla="*/ 9 w 14"/>
                  <a:gd name="T35" fmla="*/ 11 h 23"/>
                  <a:gd name="T36" fmla="*/ 8 w 14"/>
                  <a:gd name="T37" fmla="*/ 13 h 23"/>
                  <a:gd name="T38" fmla="*/ 7 w 14"/>
                  <a:gd name="T39" fmla="*/ 14 h 23"/>
                  <a:gd name="T40" fmla="*/ 5 w 14"/>
                  <a:gd name="T41" fmla="*/ 15 h 23"/>
                  <a:gd name="T42" fmla="*/ 4 w 14"/>
                  <a:gd name="T43" fmla="*/ 18 h 23"/>
                  <a:gd name="T44" fmla="*/ 4 w 14"/>
                  <a:gd name="T45" fmla="*/ 20 h 23"/>
                  <a:gd name="T46" fmla="*/ 1 w 14"/>
                  <a:gd name="T47" fmla="*/ 21 h 23"/>
                  <a:gd name="T48" fmla="*/ 0 w 14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0" y="20"/>
                    </a:lnTo>
                    <a:lnTo>
                      <a:pt x="1" y="18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5" y="15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5" name="Freeform 868">
                <a:extLst>
                  <a:ext uri="{FF2B5EF4-FFF2-40B4-BE49-F238E27FC236}">
                    <a16:creationId xmlns:a16="http://schemas.microsoft.com/office/drawing/2014/main" id="{AA920AE8-3328-959F-5994-65E0DFC5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72"/>
                <a:ext cx="1" cy="1"/>
              </a:xfrm>
              <a:custGeom>
                <a:avLst/>
                <a:gdLst>
                  <a:gd name="T0" fmla="*/ 0 w 10"/>
                  <a:gd name="T1" fmla="*/ 17 h 17"/>
                  <a:gd name="T2" fmla="*/ 0 w 10"/>
                  <a:gd name="T3" fmla="*/ 14 h 17"/>
                  <a:gd name="T4" fmla="*/ 1 w 10"/>
                  <a:gd name="T5" fmla="*/ 12 h 17"/>
                  <a:gd name="T6" fmla="*/ 2 w 10"/>
                  <a:gd name="T7" fmla="*/ 11 h 17"/>
                  <a:gd name="T8" fmla="*/ 4 w 10"/>
                  <a:gd name="T9" fmla="*/ 9 h 17"/>
                  <a:gd name="T10" fmla="*/ 5 w 10"/>
                  <a:gd name="T11" fmla="*/ 6 h 17"/>
                  <a:gd name="T12" fmla="*/ 5 w 10"/>
                  <a:gd name="T13" fmla="*/ 4 h 17"/>
                  <a:gd name="T14" fmla="*/ 3 w 10"/>
                  <a:gd name="T15" fmla="*/ 6 h 17"/>
                  <a:gd name="T16" fmla="*/ 2 w 10"/>
                  <a:gd name="T17" fmla="*/ 7 h 17"/>
                  <a:gd name="T18" fmla="*/ 3 w 10"/>
                  <a:gd name="T19" fmla="*/ 5 h 17"/>
                  <a:gd name="T20" fmla="*/ 3 w 10"/>
                  <a:gd name="T21" fmla="*/ 3 h 17"/>
                  <a:gd name="T22" fmla="*/ 5 w 10"/>
                  <a:gd name="T23" fmla="*/ 1 h 17"/>
                  <a:gd name="T24" fmla="*/ 6 w 10"/>
                  <a:gd name="T25" fmla="*/ 0 h 17"/>
                  <a:gd name="T26" fmla="*/ 6 w 10"/>
                  <a:gd name="T27" fmla="*/ 2 h 17"/>
                  <a:gd name="T28" fmla="*/ 5 w 10"/>
                  <a:gd name="T29" fmla="*/ 4 h 17"/>
                  <a:gd name="T30" fmla="*/ 7 w 10"/>
                  <a:gd name="T31" fmla="*/ 3 h 17"/>
                  <a:gd name="T32" fmla="*/ 8 w 10"/>
                  <a:gd name="T33" fmla="*/ 1 h 17"/>
                  <a:gd name="T34" fmla="*/ 8 w 10"/>
                  <a:gd name="T35" fmla="*/ 4 h 17"/>
                  <a:gd name="T36" fmla="*/ 7 w 10"/>
                  <a:gd name="T37" fmla="*/ 6 h 17"/>
                  <a:gd name="T38" fmla="*/ 9 w 10"/>
                  <a:gd name="T39" fmla="*/ 4 h 17"/>
                  <a:gd name="T40" fmla="*/ 10 w 10"/>
                  <a:gd name="T41" fmla="*/ 3 h 17"/>
                  <a:gd name="T42" fmla="*/ 10 w 10"/>
                  <a:gd name="T43" fmla="*/ 5 h 17"/>
                  <a:gd name="T44" fmla="*/ 9 w 10"/>
                  <a:gd name="T45" fmla="*/ 7 h 17"/>
                  <a:gd name="T46" fmla="*/ 7 w 10"/>
                  <a:gd name="T47" fmla="*/ 9 h 17"/>
                  <a:gd name="T48" fmla="*/ 6 w 10"/>
                  <a:gd name="T49" fmla="*/ 11 h 17"/>
                  <a:gd name="T50" fmla="*/ 6 w 10"/>
                  <a:gd name="T51" fmla="*/ 8 h 17"/>
                  <a:gd name="T52" fmla="*/ 7 w 10"/>
                  <a:gd name="T53" fmla="*/ 6 h 17"/>
                  <a:gd name="T54" fmla="*/ 4 w 10"/>
                  <a:gd name="T55" fmla="*/ 9 h 17"/>
                  <a:gd name="T56" fmla="*/ 3 w 10"/>
                  <a:gd name="T57" fmla="*/ 12 h 17"/>
                  <a:gd name="T58" fmla="*/ 3 w 10"/>
                  <a:gd name="T59" fmla="*/ 14 h 17"/>
                  <a:gd name="T60" fmla="*/ 1 w 10"/>
                  <a:gd name="T61" fmla="*/ 15 h 17"/>
                  <a:gd name="T62" fmla="*/ 0 w 10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6" name="Freeform 869">
                <a:extLst>
                  <a:ext uri="{FF2B5EF4-FFF2-40B4-BE49-F238E27FC236}">
                    <a16:creationId xmlns:a16="http://schemas.microsoft.com/office/drawing/2014/main" id="{794FDC0E-E29F-748C-8208-7B94C09D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74"/>
                <a:ext cx="2" cy="2"/>
              </a:xfrm>
              <a:custGeom>
                <a:avLst/>
                <a:gdLst>
                  <a:gd name="T0" fmla="*/ 2 w 27"/>
                  <a:gd name="T1" fmla="*/ 26 h 35"/>
                  <a:gd name="T2" fmla="*/ 6 w 27"/>
                  <a:gd name="T3" fmla="*/ 23 h 35"/>
                  <a:gd name="T4" fmla="*/ 7 w 27"/>
                  <a:gd name="T5" fmla="*/ 21 h 35"/>
                  <a:gd name="T6" fmla="*/ 10 w 27"/>
                  <a:gd name="T7" fmla="*/ 20 h 35"/>
                  <a:gd name="T8" fmla="*/ 8 w 27"/>
                  <a:gd name="T9" fmla="*/ 23 h 35"/>
                  <a:gd name="T10" fmla="*/ 8 w 27"/>
                  <a:gd name="T11" fmla="*/ 25 h 35"/>
                  <a:gd name="T12" fmla="*/ 10 w 27"/>
                  <a:gd name="T13" fmla="*/ 24 h 35"/>
                  <a:gd name="T14" fmla="*/ 12 w 27"/>
                  <a:gd name="T15" fmla="*/ 21 h 35"/>
                  <a:gd name="T16" fmla="*/ 13 w 27"/>
                  <a:gd name="T17" fmla="*/ 20 h 35"/>
                  <a:gd name="T18" fmla="*/ 15 w 27"/>
                  <a:gd name="T19" fmla="*/ 18 h 35"/>
                  <a:gd name="T20" fmla="*/ 15 w 27"/>
                  <a:gd name="T21" fmla="*/ 16 h 35"/>
                  <a:gd name="T22" fmla="*/ 16 w 27"/>
                  <a:gd name="T23" fmla="*/ 14 h 35"/>
                  <a:gd name="T24" fmla="*/ 17 w 27"/>
                  <a:gd name="T25" fmla="*/ 13 h 35"/>
                  <a:gd name="T26" fmla="*/ 19 w 27"/>
                  <a:gd name="T27" fmla="*/ 11 h 35"/>
                  <a:gd name="T28" fmla="*/ 20 w 27"/>
                  <a:gd name="T29" fmla="*/ 10 h 35"/>
                  <a:gd name="T30" fmla="*/ 22 w 27"/>
                  <a:gd name="T31" fmla="*/ 9 h 35"/>
                  <a:gd name="T32" fmla="*/ 22 w 27"/>
                  <a:gd name="T33" fmla="*/ 6 h 35"/>
                  <a:gd name="T34" fmla="*/ 23 w 27"/>
                  <a:gd name="T35" fmla="*/ 3 h 35"/>
                  <a:gd name="T36" fmla="*/ 24 w 27"/>
                  <a:gd name="T37" fmla="*/ 3 h 35"/>
                  <a:gd name="T38" fmla="*/ 26 w 27"/>
                  <a:gd name="T39" fmla="*/ 2 h 35"/>
                  <a:gd name="T40" fmla="*/ 27 w 27"/>
                  <a:gd name="T41" fmla="*/ 1 h 35"/>
                  <a:gd name="T42" fmla="*/ 27 w 27"/>
                  <a:gd name="T43" fmla="*/ 0 h 35"/>
                  <a:gd name="T44" fmla="*/ 27 w 27"/>
                  <a:gd name="T45" fmla="*/ 3 h 35"/>
                  <a:gd name="T46" fmla="*/ 26 w 27"/>
                  <a:gd name="T47" fmla="*/ 6 h 35"/>
                  <a:gd name="T48" fmla="*/ 23 w 27"/>
                  <a:gd name="T49" fmla="*/ 7 h 35"/>
                  <a:gd name="T50" fmla="*/ 22 w 27"/>
                  <a:gd name="T51" fmla="*/ 9 h 35"/>
                  <a:gd name="T52" fmla="*/ 21 w 27"/>
                  <a:gd name="T53" fmla="*/ 11 h 35"/>
                  <a:gd name="T54" fmla="*/ 21 w 27"/>
                  <a:gd name="T55" fmla="*/ 13 h 35"/>
                  <a:gd name="T56" fmla="*/ 19 w 27"/>
                  <a:gd name="T57" fmla="*/ 14 h 35"/>
                  <a:gd name="T58" fmla="*/ 18 w 27"/>
                  <a:gd name="T59" fmla="*/ 16 h 35"/>
                  <a:gd name="T60" fmla="*/ 16 w 27"/>
                  <a:gd name="T61" fmla="*/ 17 h 35"/>
                  <a:gd name="T62" fmla="*/ 15 w 27"/>
                  <a:gd name="T63" fmla="*/ 18 h 35"/>
                  <a:gd name="T64" fmla="*/ 14 w 27"/>
                  <a:gd name="T65" fmla="*/ 21 h 35"/>
                  <a:gd name="T66" fmla="*/ 14 w 27"/>
                  <a:gd name="T67" fmla="*/ 24 h 35"/>
                  <a:gd name="T68" fmla="*/ 12 w 27"/>
                  <a:gd name="T69" fmla="*/ 25 h 35"/>
                  <a:gd name="T70" fmla="*/ 11 w 27"/>
                  <a:gd name="T71" fmla="*/ 27 h 35"/>
                  <a:gd name="T72" fmla="*/ 6 w 27"/>
                  <a:gd name="T73" fmla="*/ 29 h 35"/>
                  <a:gd name="T74" fmla="*/ 3 w 27"/>
                  <a:gd name="T75" fmla="*/ 32 h 35"/>
                  <a:gd name="T76" fmla="*/ 0 w 27"/>
                  <a:gd name="T77" fmla="*/ 35 h 35"/>
                  <a:gd name="T78" fmla="*/ 2 w 27"/>
                  <a:gd name="T7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35">
                    <a:moveTo>
                      <a:pt x="2" y="26"/>
                    </a:moveTo>
                    <a:lnTo>
                      <a:pt x="6" y="23"/>
                    </a:lnTo>
                    <a:lnTo>
                      <a:pt x="7" y="21"/>
                    </a:lnTo>
                    <a:lnTo>
                      <a:pt x="10" y="20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1"/>
                    </a:lnTo>
                    <a:lnTo>
                      <a:pt x="13" y="20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20" y="10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7"/>
                    </a:lnTo>
                    <a:lnTo>
                      <a:pt x="22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19" y="14"/>
                    </a:lnTo>
                    <a:lnTo>
                      <a:pt x="18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4" y="21"/>
                    </a:lnTo>
                    <a:lnTo>
                      <a:pt x="14" y="24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6" y="29"/>
                    </a:lnTo>
                    <a:lnTo>
                      <a:pt x="3" y="32"/>
                    </a:lnTo>
                    <a:lnTo>
                      <a:pt x="0" y="35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7" name="Freeform 870">
                <a:extLst>
                  <a:ext uri="{FF2B5EF4-FFF2-40B4-BE49-F238E27FC236}">
                    <a16:creationId xmlns:a16="http://schemas.microsoft.com/office/drawing/2014/main" id="{EAD7EF50-5D3F-DCC7-39CD-9E1A4E09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74"/>
                <a:ext cx="0" cy="0"/>
              </a:xfrm>
              <a:custGeom>
                <a:avLst/>
                <a:gdLst>
                  <a:gd name="T0" fmla="*/ 3 w 6"/>
                  <a:gd name="T1" fmla="*/ 4 h 14"/>
                  <a:gd name="T2" fmla="*/ 1 w 6"/>
                  <a:gd name="T3" fmla="*/ 6 h 14"/>
                  <a:gd name="T4" fmla="*/ 0 w 6"/>
                  <a:gd name="T5" fmla="*/ 7 h 14"/>
                  <a:gd name="T6" fmla="*/ 0 w 6"/>
                  <a:gd name="T7" fmla="*/ 6 h 14"/>
                  <a:gd name="T8" fmla="*/ 0 w 6"/>
                  <a:gd name="T9" fmla="*/ 5 h 14"/>
                  <a:gd name="T10" fmla="*/ 1 w 6"/>
                  <a:gd name="T11" fmla="*/ 3 h 14"/>
                  <a:gd name="T12" fmla="*/ 1 w 6"/>
                  <a:gd name="T13" fmla="*/ 3 h 14"/>
                  <a:gd name="T14" fmla="*/ 2 w 6"/>
                  <a:gd name="T15" fmla="*/ 1 h 14"/>
                  <a:gd name="T16" fmla="*/ 4 w 6"/>
                  <a:gd name="T17" fmla="*/ 0 h 14"/>
                  <a:gd name="T18" fmla="*/ 3 w 6"/>
                  <a:gd name="T19" fmla="*/ 2 h 14"/>
                  <a:gd name="T20" fmla="*/ 3 w 6"/>
                  <a:gd name="T21" fmla="*/ 4 h 14"/>
                  <a:gd name="T22" fmla="*/ 5 w 6"/>
                  <a:gd name="T23" fmla="*/ 3 h 14"/>
                  <a:gd name="T24" fmla="*/ 6 w 6"/>
                  <a:gd name="T25" fmla="*/ 2 h 14"/>
                  <a:gd name="T26" fmla="*/ 6 w 6"/>
                  <a:gd name="T27" fmla="*/ 4 h 14"/>
                  <a:gd name="T28" fmla="*/ 5 w 6"/>
                  <a:gd name="T29" fmla="*/ 6 h 14"/>
                  <a:gd name="T30" fmla="*/ 4 w 6"/>
                  <a:gd name="T31" fmla="*/ 9 h 14"/>
                  <a:gd name="T32" fmla="*/ 4 w 6"/>
                  <a:gd name="T33" fmla="*/ 11 h 14"/>
                  <a:gd name="T34" fmla="*/ 2 w 6"/>
                  <a:gd name="T35" fmla="*/ 13 h 14"/>
                  <a:gd name="T36" fmla="*/ 1 w 6"/>
                  <a:gd name="T37" fmla="*/ 14 h 14"/>
                  <a:gd name="T38" fmla="*/ 1 w 6"/>
                  <a:gd name="T39" fmla="*/ 12 h 14"/>
                  <a:gd name="T40" fmla="*/ 2 w 6"/>
                  <a:gd name="T41" fmla="*/ 10 h 14"/>
                  <a:gd name="T42" fmla="*/ 2 w 6"/>
                  <a:gd name="T43" fmla="*/ 6 h 14"/>
                  <a:gd name="T44" fmla="*/ 3 w 6"/>
                  <a:gd name="T4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4"/>
                    </a:moveTo>
                    <a:lnTo>
                      <a:pt x="1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8" name="Freeform 871">
                <a:extLst>
                  <a:ext uri="{FF2B5EF4-FFF2-40B4-BE49-F238E27FC236}">
                    <a16:creationId xmlns:a16="http://schemas.microsoft.com/office/drawing/2014/main" id="{30FB104B-7B02-7A43-BED4-8BFB0EEC3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77"/>
                <a:ext cx="1" cy="1"/>
              </a:xfrm>
              <a:custGeom>
                <a:avLst/>
                <a:gdLst>
                  <a:gd name="T0" fmla="*/ 6 w 10"/>
                  <a:gd name="T1" fmla="*/ 8 h 15"/>
                  <a:gd name="T2" fmla="*/ 7 w 10"/>
                  <a:gd name="T3" fmla="*/ 5 h 15"/>
                  <a:gd name="T4" fmla="*/ 7 w 10"/>
                  <a:gd name="T5" fmla="*/ 2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10 w 10"/>
                  <a:gd name="T13" fmla="*/ 0 h 15"/>
                  <a:gd name="T14" fmla="*/ 10 w 10"/>
                  <a:gd name="T15" fmla="*/ 2 h 15"/>
                  <a:gd name="T16" fmla="*/ 9 w 10"/>
                  <a:gd name="T17" fmla="*/ 4 h 15"/>
                  <a:gd name="T18" fmla="*/ 9 w 10"/>
                  <a:gd name="T19" fmla="*/ 6 h 15"/>
                  <a:gd name="T20" fmla="*/ 8 w 10"/>
                  <a:gd name="T21" fmla="*/ 9 h 15"/>
                  <a:gd name="T22" fmla="*/ 7 w 10"/>
                  <a:gd name="T23" fmla="*/ 11 h 15"/>
                  <a:gd name="T24" fmla="*/ 5 w 10"/>
                  <a:gd name="T25" fmla="*/ 12 h 15"/>
                  <a:gd name="T26" fmla="*/ 4 w 10"/>
                  <a:gd name="T27" fmla="*/ 14 h 15"/>
                  <a:gd name="T28" fmla="*/ 2 w 10"/>
                  <a:gd name="T29" fmla="*/ 15 h 15"/>
                  <a:gd name="T30" fmla="*/ 3 w 10"/>
                  <a:gd name="T31" fmla="*/ 13 h 15"/>
                  <a:gd name="T32" fmla="*/ 3 w 10"/>
                  <a:gd name="T33" fmla="*/ 11 h 15"/>
                  <a:gd name="T34" fmla="*/ 2 w 10"/>
                  <a:gd name="T35" fmla="*/ 12 h 15"/>
                  <a:gd name="T36" fmla="*/ 0 w 10"/>
                  <a:gd name="T37" fmla="*/ 13 h 15"/>
                  <a:gd name="T38" fmla="*/ 0 w 10"/>
                  <a:gd name="T39" fmla="*/ 11 h 15"/>
                  <a:gd name="T40" fmla="*/ 1 w 10"/>
                  <a:gd name="T41" fmla="*/ 9 h 15"/>
                  <a:gd name="T42" fmla="*/ 2 w 10"/>
                  <a:gd name="T43" fmla="*/ 8 h 15"/>
                  <a:gd name="T44" fmla="*/ 3 w 10"/>
                  <a:gd name="T45" fmla="*/ 6 h 15"/>
                  <a:gd name="T46" fmla="*/ 4 w 10"/>
                  <a:gd name="T47" fmla="*/ 6 h 15"/>
                  <a:gd name="T48" fmla="*/ 4 w 10"/>
                  <a:gd name="T49" fmla="*/ 5 h 15"/>
                  <a:gd name="T50" fmla="*/ 4 w 10"/>
                  <a:gd name="T51" fmla="*/ 8 h 15"/>
                  <a:gd name="T52" fmla="*/ 3 w 10"/>
                  <a:gd name="T53" fmla="*/ 11 h 15"/>
                  <a:gd name="T54" fmla="*/ 5 w 10"/>
                  <a:gd name="T55" fmla="*/ 9 h 15"/>
                  <a:gd name="T56" fmla="*/ 6 w 10"/>
                  <a:gd name="T57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8"/>
                    </a:moveTo>
                    <a:lnTo>
                      <a:pt x="7" y="5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29" name="Freeform 872">
                <a:extLst>
                  <a:ext uri="{FF2B5EF4-FFF2-40B4-BE49-F238E27FC236}">
                    <a16:creationId xmlns:a16="http://schemas.microsoft.com/office/drawing/2014/main" id="{BB7DF17C-95B8-6152-6EA7-29DD07AE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5"/>
                <a:ext cx="1" cy="1"/>
              </a:xfrm>
              <a:custGeom>
                <a:avLst/>
                <a:gdLst>
                  <a:gd name="T0" fmla="*/ 6 w 13"/>
                  <a:gd name="T1" fmla="*/ 8 h 20"/>
                  <a:gd name="T2" fmla="*/ 5 w 13"/>
                  <a:gd name="T3" fmla="*/ 10 h 20"/>
                  <a:gd name="T4" fmla="*/ 2 w 13"/>
                  <a:gd name="T5" fmla="*/ 11 h 20"/>
                  <a:gd name="T6" fmla="*/ 4 w 13"/>
                  <a:gd name="T7" fmla="*/ 9 h 20"/>
                  <a:gd name="T8" fmla="*/ 4 w 13"/>
                  <a:gd name="T9" fmla="*/ 6 h 20"/>
                  <a:gd name="T10" fmla="*/ 6 w 13"/>
                  <a:gd name="T11" fmla="*/ 4 h 20"/>
                  <a:gd name="T12" fmla="*/ 7 w 13"/>
                  <a:gd name="T13" fmla="*/ 3 h 20"/>
                  <a:gd name="T14" fmla="*/ 9 w 13"/>
                  <a:gd name="T15" fmla="*/ 1 h 20"/>
                  <a:gd name="T16" fmla="*/ 10 w 13"/>
                  <a:gd name="T17" fmla="*/ 0 h 20"/>
                  <a:gd name="T18" fmla="*/ 10 w 13"/>
                  <a:gd name="T19" fmla="*/ 2 h 20"/>
                  <a:gd name="T20" fmla="*/ 9 w 13"/>
                  <a:gd name="T21" fmla="*/ 4 h 20"/>
                  <a:gd name="T22" fmla="*/ 11 w 13"/>
                  <a:gd name="T23" fmla="*/ 3 h 20"/>
                  <a:gd name="T24" fmla="*/ 12 w 13"/>
                  <a:gd name="T25" fmla="*/ 2 h 20"/>
                  <a:gd name="T26" fmla="*/ 12 w 13"/>
                  <a:gd name="T27" fmla="*/ 4 h 20"/>
                  <a:gd name="T28" fmla="*/ 11 w 13"/>
                  <a:gd name="T29" fmla="*/ 6 h 20"/>
                  <a:gd name="T30" fmla="*/ 11 w 13"/>
                  <a:gd name="T31" fmla="*/ 9 h 20"/>
                  <a:gd name="T32" fmla="*/ 10 w 13"/>
                  <a:gd name="T33" fmla="*/ 11 h 20"/>
                  <a:gd name="T34" fmla="*/ 12 w 13"/>
                  <a:gd name="T35" fmla="*/ 10 h 20"/>
                  <a:gd name="T36" fmla="*/ 13 w 13"/>
                  <a:gd name="T37" fmla="*/ 8 h 20"/>
                  <a:gd name="T38" fmla="*/ 13 w 13"/>
                  <a:gd name="T39" fmla="*/ 11 h 20"/>
                  <a:gd name="T40" fmla="*/ 12 w 13"/>
                  <a:gd name="T41" fmla="*/ 13 h 20"/>
                  <a:gd name="T42" fmla="*/ 12 w 13"/>
                  <a:gd name="T43" fmla="*/ 13 h 20"/>
                  <a:gd name="T44" fmla="*/ 11 w 13"/>
                  <a:gd name="T45" fmla="*/ 14 h 20"/>
                  <a:gd name="T46" fmla="*/ 10 w 13"/>
                  <a:gd name="T47" fmla="*/ 15 h 20"/>
                  <a:gd name="T48" fmla="*/ 9 w 13"/>
                  <a:gd name="T49" fmla="*/ 16 h 20"/>
                  <a:gd name="T50" fmla="*/ 10 w 13"/>
                  <a:gd name="T51" fmla="*/ 13 h 20"/>
                  <a:gd name="T52" fmla="*/ 10 w 13"/>
                  <a:gd name="T53" fmla="*/ 11 h 20"/>
                  <a:gd name="T54" fmla="*/ 9 w 13"/>
                  <a:gd name="T55" fmla="*/ 13 h 20"/>
                  <a:gd name="T56" fmla="*/ 7 w 13"/>
                  <a:gd name="T57" fmla="*/ 14 h 20"/>
                  <a:gd name="T58" fmla="*/ 8 w 13"/>
                  <a:gd name="T59" fmla="*/ 12 h 20"/>
                  <a:gd name="T60" fmla="*/ 8 w 13"/>
                  <a:gd name="T61" fmla="*/ 10 h 20"/>
                  <a:gd name="T62" fmla="*/ 7 w 13"/>
                  <a:gd name="T63" fmla="*/ 11 h 20"/>
                  <a:gd name="T64" fmla="*/ 5 w 13"/>
                  <a:gd name="T65" fmla="*/ 12 h 20"/>
                  <a:gd name="T66" fmla="*/ 5 w 13"/>
                  <a:gd name="T67" fmla="*/ 13 h 20"/>
                  <a:gd name="T68" fmla="*/ 5 w 13"/>
                  <a:gd name="T69" fmla="*/ 15 h 20"/>
                  <a:gd name="T70" fmla="*/ 4 w 13"/>
                  <a:gd name="T71" fmla="*/ 16 h 20"/>
                  <a:gd name="T72" fmla="*/ 4 w 13"/>
                  <a:gd name="T73" fmla="*/ 17 h 20"/>
                  <a:gd name="T74" fmla="*/ 2 w 13"/>
                  <a:gd name="T75" fmla="*/ 18 h 20"/>
                  <a:gd name="T76" fmla="*/ 0 w 13"/>
                  <a:gd name="T77" fmla="*/ 20 h 20"/>
                  <a:gd name="T78" fmla="*/ 0 w 13"/>
                  <a:gd name="T79" fmla="*/ 19 h 20"/>
                  <a:gd name="T80" fmla="*/ 1 w 13"/>
                  <a:gd name="T81" fmla="*/ 18 h 20"/>
                  <a:gd name="T82" fmla="*/ 1 w 13"/>
                  <a:gd name="T83" fmla="*/ 16 h 20"/>
                  <a:gd name="T84" fmla="*/ 1 w 13"/>
                  <a:gd name="T85" fmla="*/ 15 h 20"/>
                  <a:gd name="T86" fmla="*/ 4 w 13"/>
                  <a:gd name="T87" fmla="*/ 14 h 20"/>
                  <a:gd name="T88" fmla="*/ 5 w 13"/>
                  <a:gd name="T89" fmla="*/ 12 h 20"/>
                  <a:gd name="T90" fmla="*/ 6 w 13"/>
                  <a:gd name="T91" fmla="*/ 10 h 20"/>
                  <a:gd name="T92" fmla="*/ 6 w 13"/>
                  <a:gd name="T9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20">
                    <a:moveTo>
                      <a:pt x="6" y="8"/>
                    </a:moveTo>
                    <a:lnTo>
                      <a:pt x="5" y="10"/>
                    </a:lnTo>
                    <a:lnTo>
                      <a:pt x="2" y="11"/>
                    </a:lnTo>
                    <a:lnTo>
                      <a:pt x="4" y="9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0" name="Freeform 873">
                <a:extLst>
                  <a:ext uri="{FF2B5EF4-FFF2-40B4-BE49-F238E27FC236}">
                    <a16:creationId xmlns:a16="http://schemas.microsoft.com/office/drawing/2014/main" id="{137CD709-8C15-1262-AF83-BD794D637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8"/>
                <a:ext cx="0" cy="0"/>
              </a:xfrm>
              <a:custGeom>
                <a:avLst/>
                <a:gdLst>
                  <a:gd name="T0" fmla="*/ 4 w 10"/>
                  <a:gd name="T1" fmla="*/ 5 h 10"/>
                  <a:gd name="T2" fmla="*/ 3 w 10"/>
                  <a:gd name="T3" fmla="*/ 7 h 10"/>
                  <a:gd name="T4" fmla="*/ 0 w 10"/>
                  <a:gd name="T5" fmla="*/ 8 h 10"/>
                  <a:gd name="T6" fmla="*/ 0 w 10"/>
                  <a:gd name="T7" fmla="*/ 8 h 10"/>
                  <a:gd name="T8" fmla="*/ 2 w 10"/>
                  <a:gd name="T9" fmla="*/ 6 h 10"/>
                  <a:gd name="T10" fmla="*/ 2 w 10"/>
                  <a:gd name="T11" fmla="*/ 5 h 10"/>
                  <a:gd name="T12" fmla="*/ 2 w 10"/>
                  <a:gd name="T13" fmla="*/ 4 h 10"/>
                  <a:gd name="T14" fmla="*/ 4 w 10"/>
                  <a:gd name="T15" fmla="*/ 2 h 10"/>
                  <a:gd name="T16" fmla="*/ 5 w 10"/>
                  <a:gd name="T17" fmla="*/ 1 h 10"/>
                  <a:gd name="T18" fmla="*/ 5 w 10"/>
                  <a:gd name="T19" fmla="*/ 3 h 10"/>
                  <a:gd name="T20" fmla="*/ 4 w 10"/>
                  <a:gd name="T21" fmla="*/ 5 h 10"/>
                  <a:gd name="T22" fmla="*/ 6 w 10"/>
                  <a:gd name="T23" fmla="*/ 4 h 10"/>
                  <a:gd name="T24" fmla="*/ 7 w 10"/>
                  <a:gd name="T25" fmla="*/ 3 h 10"/>
                  <a:gd name="T26" fmla="*/ 9 w 10"/>
                  <a:gd name="T27" fmla="*/ 1 h 10"/>
                  <a:gd name="T28" fmla="*/ 10 w 10"/>
                  <a:gd name="T29" fmla="*/ 0 h 10"/>
                  <a:gd name="T30" fmla="*/ 10 w 10"/>
                  <a:gd name="T31" fmla="*/ 2 h 10"/>
                  <a:gd name="T32" fmla="*/ 9 w 10"/>
                  <a:gd name="T33" fmla="*/ 4 h 10"/>
                  <a:gd name="T34" fmla="*/ 8 w 10"/>
                  <a:gd name="T35" fmla="*/ 6 h 10"/>
                  <a:gd name="T36" fmla="*/ 6 w 10"/>
                  <a:gd name="T37" fmla="*/ 7 h 10"/>
                  <a:gd name="T38" fmla="*/ 5 w 10"/>
                  <a:gd name="T39" fmla="*/ 9 h 10"/>
                  <a:gd name="T40" fmla="*/ 3 w 10"/>
                  <a:gd name="T41" fmla="*/ 10 h 10"/>
                  <a:gd name="T42" fmla="*/ 4 w 10"/>
                  <a:gd name="T43" fmla="*/ 8 h 10"/>
                  <a:gd name="T44" fmla="*/ 4 w 10"/>
                  <a:gd name="T4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0">
                    <a:moveTo>
                      <a:pt x="4" y="5"/>
                    </a:moveTo>
                    <a:lnTo>
                      <a:pt x="3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1" name="Freeform 874">
                <a:extLst>
                  <a:ext uri="{FF2B5EF4-FFF2-40B4-BE49-F238E27FC236}">
                    <a16:creationId xmlns:a16="http://schemas.microsoft.com/office/drawing/2014/main" id="{4940E78A-18B1-5561-08AD-E4A1DF1AE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76"/>
                <a:ext cx="1" cy="1"/>
              </a:xfrm>
              <a:custGeom>
                <a:avLst/>
                <a:gdLst>
                  <a:gd name="T0" fmla="*/ 3 w 6"/>
                  <a:gd name="T1" fmla="*/ 10 h 14"/>
                  <a:gd name="T2" fmla="*/ 2 w 6"/>
                  <a:gd name="T3" fmla="*/ 11 h 14"/>
                  <a:gd name="T4" fmla="*/ 0 w 6"/>
                  <a:gd name="T5" fmla="*/ 13 h 14"/>
                  <a:gd name="T6" fmla="*/ 1 w 6"/>
                  <a:gd name="T7" fmla="*/ 10 h 14"/>
                  <a:gd name="T8" fmla="*/ 1 w 6"/>
                  <a:gd name="T9" fmla="*/ 8 h 14"/>
                  <a:gd name="T10" fmla="*/ 2 w 6"/>
                  <a:gd name="T11" fmla="*/ 5 h 14"/>
                  <a:gd name="T12" fmla="*/ 2 w 6"/>
                  <a:gd name="T13" fmla="*/ 3 h 14"/>
                  <a:gd name="T14" fmla="*/ 3 w 6"/>
                  <a:gd name="T15" fmla="*/ 2 h 14"/>
                  <a:gd name="T16" fmla="*/ 4 w 6"/>
                  <a:gd name="T17" fmla="*/ 1 h 14"/>
                  <a:gd name="T18" fmla="*/ 5 w 6"/>
                  <a:gd name="T19" fmla="*/ 0 h 14"/>
                  <a:gd name="T20" fmla="*/ 5 w 6"/>
                  <a:gd name="T21" fmla="*/ 0 h 14"/>
                  <a:gd name="T22" fmla="*/ 5 w 6"/>
                  <a:gd name="T23" fmla="*/ 2 h 14"/>
                  <a:gd name="T24" fmla="*/ 4 w 6"/>
                  <a:gd name="T25" fmla="*/ 4 h 14"/>
                  <a:gd name="T26" fmla="*/ 4 w 6"/>
                  <a:gd name="T27" fmla="*/ 8 h 14"/>
                  <a:gd name="T28" fmla="*/ 3 w 6"/>
                  <a:gd name="T29" fmla="*/ 10 h 14"/>
                  <a:gd name="T30" fmla="*/ 5 w 6"/>
                  <a:gd name="T31" fmla="*/ 8 h 14"/>
                  <a:gd name="T32" fmla="*/ 6 w 6"/>
                  <a:gd name="T33" fmla="*/ 6 h 14"/>
                  <a:gd name="T34" fmla="*/ 6 w 6"/>
                  <a:gd name="T35" fmla="*/ 9 h 14"/>
                  <a:gd name="T36" fmla="*/ 5 w 6"/>
                  <a:gd name="T37" fmla="*/ 11 h 14"/>
                  <a:gd name="T38" fmla="*/ 4 w 6"/>
                  <a:gd name="T39" fmla="*/ 13 h 14"/>
                  <a:gd name="T40" fmla="*/ 2 w 6"/>
                  <a:gd name="T41" fmla="*/ 14 h 14"/>
                  <a:gd name="T42" fmla="*/ 3 w 6"/>
                  <a:gd name="T43" fmla="*/ 12 h 14"/>
                  <a:gd name="T44" fmla="*/ 3 w 6"/>
                  <a:gd name="T4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10"/>
                    </a:moveTo>
                    <a:lnTo>
                      <a:pt x="2" y="11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2" name="Freeform 875">
                <a:extLst>
                  <a:ext uri="{FF2B5EF4-FFF2-40B4-BE49-F238E27FC236}">
                    <a16:creationId xmlns:a16="http://schemas.microsoft.com/office/drawing/2014/main" id="{11B08DDE-92B9-603C-F4CC-349F270CB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80"/>
                <a:ext cx="1" cy="2"/>
              </a:xfrm>
              <a:custGeom>
                <a:avLst/>
                <a:gdLst>
                  <a:gd name="T0" fmla="*/ 0 w 18"/>
                  <a:gd name="T1" fmla="*/ 23 h 23"/>
                  <a:gd name="T2" fmla="*/ 0 w 18"/>
                  <a:gd name="T3" fmla="*/ 20 h 23"/>
                  <a:gd name="T4" fmla="*/ 2 w 18"/>
                  <a:gd name="T5" fmla="*/ 17 h 23"/>
                  <a:gd name="T6" fmla="*/ 3 w 18"/>
                  <a:gd name="T7" fmla="*/ 16 h 23"/>
                  <a:gd name="T8" fmla="*/ 5 w 18"/>
                  <a:gd name="T9" fmla="*/ 14 h 23"/>
                  <a:gd name="T10" fmla="*/ 6 w 18"/>
                  <a:gd name="T11" fmla="*/ 13 h 23"/>
                  <a:gd name="T12" fmla="*/ 8 w 18"/>
                  <a:gd name="T13" fmla="*/ 11 h 23"/>
                  <a:gd name="T14" fmla="*/ 8 w 18"/>
                  <a:gd name="T15" fmla="*/ 9 h 23"/>
                  <a:gd name="T16" fmla="*/ 9 w 18"/>
                  <a:gd name="T17" fmla="*/ 7 h 23"/>
                  <a:gd name="T18" fmla="*/ 12 w 18"/>
                  <a:gd name="T19" fmla="*/ 4 h 23"/>
                  <a:gd name="T20" fmla="*/ 13 w 18"/>
                  <a:gd name="T21" fmla="*/ 1 h 23"/>
                  <a:gd name="T22" fmla="*/ 15 w 18"/>
                  <a:gd name="T23" fmla="*/ 0 h 23"/>
                  <a:gd name="T24" fmla="*/ 14 w 18"/>
                  <a:gd name="T25" fmla="*/ 3 h 23"/>
                  <a:gd name="T26" fmla="*/ 14 w 18"/>
                  <a:gd name="T27" fmla="*/ 6 h 23"/>
                  <a:gd name="T28" fmla="*/ 15 w 18"/>
                  <a:gd name="T29" fmla="*/ 4 h 23"/>
                  <a:gd name="T30" fmla="*/ 18 w 18"/>
                  <a:gd name="T31" fmla="*/ 3 h 23"/>
                  <a:gd name="T32" fmla="*/ 16 w 18"/>
                  <a:gd name="T33" fmla="*/ 5 h 23"/>
                  <a:gd name="T34" fmla="*/ 16 w 18"/>
                  <a:gd name="T35" fmla="*/ 7 h 23"/>
                  <a:gd name="T36" fmla="*/ 13 w 18"/>
                  <a:gd name="T37" fmla="*/ 10 h 23"/>
                  <a:gd name="T38" fmla="*/ 11 w 18"/>
                  <a:gd name="T39" fmla="*/ 12 h 23"/>
                  <a:gd name="T40" fmla="*/ 10 w 18"/>
                  <a:gd name="T41" fmla="*/ 13 h 23"/>
                  <a:gd name="T42" fmla="*/ 10 w 18"/>
                  <a:gd name="T43" fmla="*/ 11 h 23"/>
                  <a:gd name="T44" fmla="*/ 11 w 18"/>
                  <a:gd name="T45" fmla="*/ 8 h 23"/>
                  <a:gd name="T46" fmla="*/ 9 w 18"/>
                  <a:gd name="T47" fmla="*/ 10 h 23"/>
                  <a:gd name="T48" fmla="*/ 8 w 18"/>
                  <a:gd name="T49" fmla="*/ 11 h 23"/>
                  <a:gd name="T50" fmla="*/ 7 w 18"/>
                  <a:gd name="T51" fmla="*/ 14 h 23"/>
                  <a:gd name="T52" fmla="*/ 7 w 18"/>
                  <a:gd name="T53" fmla="*/ 16 h 23"/>
                  <a:gd name="T54" fmla="*/ 5 w 18"/>
                  <a:gd name="T55" fmla="*/ 17 h 23"/>
                  <a:gd name="T56" fmla="*/ 4 w 18"/>
                  <a:gd name="T57" fmla="*/ 20 h 23"/>
                  <a:gd name="T58" fmla="*/ 2 w 18"/>
                  <a:gd name="T59" fmla="*/ 21 h 23"/>
                  <a:gd name="T60" fmla="*/ 0 w 18"/>
                  <a:gd name="T6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3">
                    <a:moveTo>
                      <a:pt x="0" y="23"/>
                    </a:moveTo>
                    <a:lnTo>
                      <a:pt x="0" y="20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2" y="4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3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9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3" name="Freeform 876">
                <a:extLst>
                  <a:ext uri="{FF2B5EF4-FFF2-40B4-BE49-F238E27FC236}">
                    <a16:creationId xmlns:a16="http://schemas.microsoft.com/office/drawing/2014/main" id="{ACD6388B-443B-DA4A-0D63-B736DACBE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" y="2778"/>
                <a:ext cx="0" cy="1"/>
              </a:xfrm>
              <a:custGeom>
                <a:avLst/>
                <a:gdLst>
                  <a:gd name="T0" fmla="*/ 4 w 10"/>
                  <a:gd name="T1" fmla="*/ 14 h 22"/>
                  <a:gd name="T2" fmla="*/ 4 w 10"/>
                  <a:gd name="T3" fmla="*/ 17 h 22"/>
                  <a:gd name="T4" fmla="*/ 3 w 10"/>
                  <a:gd name="T5" fmla="*/ 19 h 22"/>
                  <a:gd name="T6" fmla="*/ 2 w 10"/>
                  <a:gd name="T7" fmla="*/ 20 h 22"/>
                  <a:gd name="T8" fmla="*/ 0 w 10"/>
                  <a:gd name="T9" fmla="*/ 22 h 22"/>
                  <a:gd name="T10" fmla="*/ 0 w 10"/>
                  <a:gd name="T11" fmla="*/ 20 h 22"/>
                  <a:gd name="T12" fmla="*/ 1 w 10"/>
                  <a:gd name="T13" fmla="*/ 17 h 22"/>
                  <a:gd name="T14" fmla="*/ 2 w 10"/>
                  <a:gd name="T15" fmla="*/ 16 h 22"/>
                  <a:gd name="T16" fmla="*/ 4 w 10"/>
                  <a:gd name="T17" fmla="*/ 14 h 22"/>
                  <a:gd name="T18" fmla="*/ 5 w 10"/>
                  <a:gd name="T19" fmla="*/ 12 h 22"/>
                  <a:gd name="T20" fmla="*/ 5 w 10"/>
                  <a:gd name="T21" fmla="*/ 10 h 22"/>
                  <a:gd name="T22" fmla="*/ 5 w 10"/>
                  <a:gd name="T23" fmla="*/ 7 h 22"/>
                  <a:gd name="T24" fmla="*/ 6 w 10"/>
                  <a:gd name="T25" fmla="*/ 5 h 22"/>
                  <a:gd name="T26" fmla="*/ 4 w 10"/>
                  <a:gd name="T27" fmla="*/ 6 h 22"/>
                  <a:gd name="T28" fmla="*/ 3 w 10"/>
                  <a:gd name="T29" fmla="*/ 7 h 22"/>
                  <a:gd name="T30" fmla="*/ 3 w 10"/>
                  <a:gd name="T31" fmla="*/ 5 h 22"/>
                  <a:gd name="T32" fmla="*/ 4 w 10"/>
                  <a:gd name="T33" fmla="*/ 3 h 22"/>
                  <a:gd name="T34" fmla="*/ 5 w 10"/>
                  <a:gd name="T35" fmla="*/ 1 h 22"/>
                  <a:gd name="T36" fmla="*/ 7 w 10"/>
                  <a:gd name="T37" fmla="*/ 0 h 22"/>
                  <a:gd name="T38" fmla="*/ 6 w 10"/>
                  <a:gd name="T39" fmla="*/ 2 h 22"/>
                  <a:gd name="T40" fmla="*/ 6 w 10"/>
                  <a:gd name="T41" fmla="*/ 5 h 22"/>
                  <a:gd name="T42" fmla="*/ 7 w 10"/>
                  <a:gd name="T43" fmla="*/ 3 h 22"/>
                  <a:gd name="T44" fmla="*/ 10 w 10"/>
                  <a:gd name="T45" fmla="*/ 2 h 22"/>
                  <a:gd name="T46" fmla="*/ 9 w 10"/>
                  <a:gd name="T47" fmla="*/ 4 h 22"/>
                  <a:gd name="T48" fmla="*/ 9 w 10"/>
                  <a:gd name="T49" fmla="*/ 6 h 22"/>
                  <a:gd name="T50" fmla="*/ 7 w 10"/>
                  <a:gd name="T51" fmla="*/ 8 h 22"/>
                  <a:gd name="T52" fmla="*/ 7 w 10"/>
                  <a:gd name="T53" fmla="*/ 11 h 22"/>
                  <a:gd name="T54" fmla="*/ 5 w 10"/>
                  <a:gd name="T55" fmla="*/ 13 h 22"/>
                  <a:gd name="T56" fmla="*/ 4 w 10"/>
                  <a:gd name="T5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2">
                    <a:moveTo>
                      <a:pt x="4" y="14"/>
                    </a:moveTo>
                    <a:lnTo>
                      <a:pt x="4" y="17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2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4" name="Freeform 877">
                <a:extLst>
                  <a:ext uri="{FF2B5EF4-FFF2-40B4-BE49-F238E27FC236}">
                    <a16:creationId xmlns:a16="http://schemas.microsoft.com/office/drawing/2014/main" id="{03F216EC-FC58-DF14-3662-7BA4A9BF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45"/>
                <a:ext cx="0" cy="1"/>
              </a:xfrm>
              <a:custGeom>
                <a:avLst/>
                <a:gdLst>
                  <a:gd name="T0" fmla="*/ 3 w 11"/>
                  <a:gd name="T1" fmla="*/ 11 h 14"/>
                  <a:gd name="T2" fmla="*/ 1 w 11"/>
                  <a:gd name="T3" fmla="*/ 13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6 h 14"/>
                  <a:gd name="T14" fmla="*/ 5 w 11"/>
                  <a:gd name="T15" fmla="*/ 5 h 14"/>
                  <a:gd name="T16" fmla="*/ 8 w 11"/>
                  <a:gd name="T17" fmla="*/ 4 h 14"/>
                  <a:gd name="T18" fmla="*/ 9 w 11"/>
                  <a:gd name="T19" fmla="*/ 1 h 14"/>
                  <a:gd name="T20" fmla="*/ 11 w 11"/>
                  <a:gd name="T21" fmla="*/ 0 h 14"/>
                  <a:gd name="T22" fmla="*/ 10 w 11"/>
                  <a:gd name="T23" fmla="*/ 3 h 14"/>
                  <a:gd name="T24" fmla="*/ 9 w 11"/>
                  <a:gd name="T25" fmla="*/ 5 h 14"/>
                  <a:gd name="T26" fmla="*/ 6 w 11"/>
                  <a:gd name="T27" fmla="*/ 6 h 14"/>
                  <a:gd name="T28" fmla="*/ 5 w 11"/>
                  <a:gd name="T29" fmla="*/ 7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5"/>
                    </a:lnTo>
                    <a:lnTo>
                      <a:pt x="8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5" name="Freeform 878">
                <a:extLst>
                  <a:ext uri="{FF2B5EF4-FFF2-40B4-BE49-F238E27FC236}">
                    <a16:creationId xmlns:a16="http://schemas.microsoft.com/office/drawing/2014/main" id="{3019DFDA-D991-80CB-CF80-4250F5EF3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47"/>
                <a:ext cx="1" cy="0"/>
              </a:xfrm>
              <a:custGeom>
                <a:avLst/>
                <a:gdLst>
                  <a:gd name="T0" fmla="*/ 0 w 8"/>
                  <a:gd name="T1" fmla="*/ 10 h 11"/>
                  <a:gd name="T2" fmla="*/ 1 w 8"/>
                  <a:gd name="T3" fmla="*/ 8 h 11"/>
                  <a:gd name="T4" fmla="*/ 2 w 8"/>
                  <a:gd name="T5" fmla="*/ 6 h 11"/>
                  <a:gd name="T6" fmla="*/ 4 w 8"/>
                  <a:gd name="T7" fmla="*/ 4 h 11"/>
                  <a:gd name="T8" fmla="*/ 5 w 8"/>
                  <a:gd name="T9" fmla="*/ 2 h 11"/>
                  <a:gd name="T10" fmla="*/ 7 w 8"/>
                  <a:gd name="T11" fmla="*/ 1 h 11"/>
                  <a:gd name="T12" fmla="*/ 8 w 8"/>
                  <a:gd name="T13" fmla="*/ 0 h 11"/>
                  <a:gd name="T14" fmla="*/ 7 w 8"/>
                  <a:gd name="T15" fmla="*/ 1 h 11"/>
                  <a:gd name="T16" fmla="*/ 6 w 8"/>
                  <a:gd name="T17" fmla="*/ 4 h 11"/>
                  <a:gd name="T18" fmla="*/ 5 w 8"/>
                  <a:gd name="T19" fmla="*/ 6 h 11"/>
                  <a:gd name="T20" fmla="*/ 4 w 8"/>
                  <a:gd name="T21" fmla="*/ 8 h 11"/>
                  <a:gd name="T22" fmla="*/ 3 w 8"/>
                  <a:gd name="T23" fmla="*/ 10 h 11"/>
                  <a:gd name="T24" fmla="*/ 1 w 8"/>
                  <a:gd name="T25" fmla="*/ 11 h 11"/>
                  <a:gd name="T26" fmla="*/ 2 w 8"/>
                  <a:gd name="T27" fmla="*/ 9 h 11"/>
                  <a:gd name="T28" fmla="*/ 3 w 8"/>
                  <a:gd name="T29" fmla="*/ 7 h 11"/>
                  <a:gd name="T30" fmla="*/ 2 w 8"/>
                  <a:gd name="T31" fmla="*/ 8 h 11"/>
                  <a:gd name="T32" fmla="*/ 0 w 8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0" y="10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6" name="Freeform 879">
                <a:extLst>
                  <a:ext uri="{FF2B5EF4-FFF2-40B4-BE49-F238E27FC236}">
                    <a16:creationId xmlns:a16="http://schemas.microsoft.com/office/drawing/2014/main" id="{7F7DD57C-E8C3-A5A0-E45F-5135721DB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48"/>
                <a:ext cx="1" cy="1"/>
              </a:xfrm>
              <a:custGeom>
                <a:avLst/>
                <a:gdLst>
                  <a:gd name="T0" fmla="*/ 3 w 8"/>
                  <a:gd name="T1" fmla="*/ 8 h 11"/>
                  <a:gd name="T2" fmla="*/ 1 w 8"/>
                  <a:gd name="T3" fmla="*/ 10 h 11"/>
                  <a:gd name="T4" fmla="*/ 0 w 8"/>
                  <a:gd name="T5" fmla="*/ 11 h 11"/>
                  <a:gd name="T6" fmla="*/ 1 w 8"/>
                  <a:gd name="T7" fmla="*/ 9 h 11"/>
                  <a:gd name="T8" fmla="*/ 2 w 8"/>
                  <a:gd name="T9" fmla="*/ 7 h 11"/>
                  <a:gd name="T10" fmla="*/ 3 w 8"/>
                  <a:gd name="T11" fmla="*/ 5 h 11"/>
                  <a:gd name="T12" fmla="*/ 4 w 8"/>
                  <a:gd name="T13" fmla="*/ 3 h 11"/>
                  <a:gd name="T14" fmla="*/ 6 w 8"/>
                  <a:gd name="T15" fmla="*/ 2 h 11"/>
                  <a:gd name="T16" fmla="*/ 7 w 8"/>
                  <a:gd name="T17" fmla="*/ 0 h 11"/>
                  <a:gd name="T18" fmla="*/ 6 w 8"/>
                  <a:gd name="T19" fmla="*/ 2 h 11"/>
                  <a:gd name="T20" fmla="*/ 5 w 8"/>
                  <a:gd name="T21" fmla="*/ 4 h 11"/>
                  <a:gd name="T22" fmla="*/ 7 w 8"/>
                  <a:gd name="T23" fmla="*/ 3 h 11"/>
                  <a:gd name="T24" fmla="*/ 8 w 8"/>
                  <a:gd name="T25" fmla="*/ 2 h 11"/>
                  <a:gd name="T26" fmla="*/ 7 w 8"/>
                  <a:gd name="T27" fmla="*/ 4 h 11"/>
                  <a:gd name="T28" fmla="*/ 6 w 8"/>
                  <a:gd name="T29" fmla="*/ 6 h 11"/>
                  <a:gd name="T30" fmla="*/ 4 w 8"/>
                  <a:gd name="T31" fmla="*/ 7 h 11"/>
                  <a:gd name="T32" fmla="*/ 3 w 8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8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7" name="Freeform 880">
                <a:extLst>
                  <a:ext uri="{FF2B5EF4-FFF2-40B4-BE49-F238E27FC236}">
                    <a16:creationId xmlns:a16="http://schemas.microsoft.com/office/drawing/2014/main" id="{267A4EFA-B5C8-0CB2-EA32-25F506BF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" y="2750"/>
                <a:ext cx="1" cy="1"/>
              </a:xfrm>
              <a:custGeom>
                <a:avLst/>
                <a:gdLst>
                  <a:gd name="T0" fmla="*/ 3 w 9"/>
                  <a:gd name="T1" fmla="*/ 7 h 16"/>
                  <a:gd name="T2" fmla="*/ 9 w 9"/>
                  <a:gd name="T3" fmla="*/ 0 h 16"/>
                  <a:gd name="T4" fmla="*/ 7 w 9"/>
                  <a:gd name="T5" fmla="*/ 5 h 16"/>
                  <a:gd name="T6" fmla="*/ 3 w 9"/>
                  <a:gd name="T7" fmla="*/ 13 h 16"/>
                  <a:gd name="T8" fmla="*/ 1 w 9"/>
                  <a:gd name="T9" fmla="*/ 14 h 16"/>
                  <a:gd name="T10" fmla="*/ 0 w 9"/>
                  <a:gd name="T11" fmla="*/ 16 h 16"/>
                  <a:gd name="T12" fmla="*/ 1 w 9"/>
                  <a:gd name="T13" fmla="*/ 14 h 16"/>
                  <a:gd name="T14" fmla="*/ 2 w 9"/>
                  <a:gd name="T15" fmla="*/ 12 h 16"/>
                  <a:gd name="T16" fmla="*/ 3 w 9"/>
                  <a:gd name="T17" fmla="*/ 10 h 16"/>
                  <a:gd name="T18" fmla="*/ 4 w 9"/>
                  <a:gd name="T19" fmla="*/ 8 h 16"/>
                  <a:gd name="T20" fmla="*/ 2 w 9"/>
                  <a:gd name="T21" fmla="*/ 9 h 16"/>
                  <a:gd name="T22" fmla="*/ 1 w 9"/>
                  <a:gd name="T23" fmla="*/ 11 h 16"/>
                  <a:gd name="T24" fmla="*/ 2 w 9"/>
                  <a:gd name="T25" fmla="*/ 9 h 16"/>
                  <a:gd name="T26" fmla="*/ 3 w 9"/>
                  <a:gd name="T27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3" y="7"/>
                    </a:moveTo>
                    <a:lnTo>
                      <a:pt x="9" y="0"/>
                    </a:lnTo>
                    <a:lnTo>
                      <a:pt x="7" y="5"/>
                    </a:lnTo>
                    <a:lnTo>
                      <a:pt x="3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8" name="Freeform 881">
                <a:extLst>
                  <a:ext uri="{FF2B5EF4-FFF2-40B4-BE49-F238E27FC236}">
                    <a16:creationId xmlns:a16="http://schemas.microsoft.com/office/drawing/2014/main" id="{F7BA99C8-7AD2-1A4A-3776-00832F49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48"/>
                <a:ext cx="0" cy="1"/>
              </a:xfrm>
              <a:custGeom>
                <a:avLst/>
                <a:gdLst>
                  <a:gd name="T0" fmla="*/ 3 w 9"/>
                  <a:gd name="T1" fmla="*/ 8 h 10"/>
                  <a:gd name="T2" fmla="*/ 1 w 9"/>
                  <a:gd name="T3" fmla="*/ 9 h 10"/>
                  <a:gd name="T4" fmla="*/ 0 w 9"/>
                  <a:gd name="T5" fmla="*/ 10 h 10"/>
                  <a:gd name="T6" fmla="*/ 1 w 9"/>
                  <a:gd name="T7" fmla="*/ 8 h 10"/>
                  <a:gd name="T8" fmla="*/ 2 w 9"/>
                  <a:gd name="T9" fmla="*/ 6 h 10"/>
                  <a:gd name="T10" fmla="*/ 3 w 9"/>
                  <a:gd name="T11" fmla="*/ 4 h 10"/>
                  <a:gd name="T12" fmla="*/ 4 w 9"/>
                  <a:gd name="T13" fmla="*/ 2 h 10"/>
                  <a:gd name="T14" fmla="*/ 5 w 9"/>
                  <a:gd name="T15" fmla="*/ 1 h 10"/>
                  <a:gd name="T16" fmla="*/ 8 w 9"/>
                  <a:gd name="T17" fmla="*/ 0 h 10"/>
                  <a:gd name="T18" fmla="*/ 6 w 9"/>
                  <a:gd name="T19" fmla="*/ 2 h 10"/>
                  <a:gd name="T20" fmla="*/ 5 w 9"/>
                  <a:gd name="T21" fmla="*/ 4 h 10"/>
                  <a:gd name="T22" fmla="*/ 6 w 9"/>
                  <a:gd name="T23" fmla="*/ 2 h 10"/>
                  <a:gd name="T24" fmla="*/ 9 w 9"/>
                  <a:gd name="T25" fmla="*/ 1 h 10"/>
                  <a:gd name="T26" fmla="*/ 8 w 9"/>
                  <a:gd name="T27" fmla="*/ 3 h 10"/>
                  <a:gd name="T28" fmla="*/ 6 w 9"/>
                  <a:gd name="T29" fmla="*/ 5 h 10"/>
                  <a:gd name="T30" fmla="*/ 4 w 9"/>
                  <a:gd name="T31" fmla="*/ 6 h 10"/>
                  <a:gd name="T32" fmla="*/ 3 w 9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3" y="8"/>
                    </a:moveTo>
                    <a:lnTo>
                      <a:pt x="1" y="9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39" name="Freeform 882">
                <a:extLst>
                  <a:ext uri="{FF2B5EF4-FFF2-40B4-BE49-F238E27FC236}">
                    <a16:creationId xmlns:a16="http://schemas.microsoft.com/office/drawing/2014/main" id="{EEA5C236-83A7-671D-50AA-970D15865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7" y="2751"/>
                <a:ext cx="0" cy="1"/>
              </a:xfrm>
              <a:custGeom>
                <a:avLst/>
                <a:gdLst>
                  <a:gd name="T0" fmla="*/ 3 w 11"/>
                  <a:gd name="T1" fmla="*/ 11 h 14"/>
                  <a:gd name="T2" fmla="*/ 2 w 11"/>
                  <a:gd name="T3" fmla="*/ 12 h 14"/>
                  <a:gd name="T4" fmla="*/ 0 w 11"/>
                  <a:gd name="T5" fmla="*/ 14 h 14"/>
                  <a:gd name="T6" fmla="*/ 1 w 11"/>
                  <a:gd name="T7" fmla="*/ 12 h 14"/>
                  <a:gd name="T8" fmla="*/ 2 w 11"/>
                  <a:gd name="T9" fmla="*/ 10 h 14"/>
                  <a:gd name="T10" fmla="*/ 3 w 11"/>
                  <a:gd name="T11" fmla="*/ 8 h 14"/>
                  <a:gd name="T12" fmla="*/ 4 w 11"/>
                  <a:gd name="T13" fmla="*/ 6 h 14"/>
                  <a:gd name="T14" fmla="*/ 6 w 11"/>
                  <a:gd name="T15" fmla="*/ 4 h 14"/>
                  <a:gd name="T16" fmla="*/ 8 w 11"/>
                  <a:gd name="T17" fmla="*/ 3 h 14"/>
                  <a:gd name="T18" fmla="*/ 10 w 11"/>
                  <a:gd name="T19" fmla="*/ 1 h 14"/>
                  <a:gd name="T20" fmla="*/ 11 w 11"/>
                  <a:gd name="T21" fmla="*/ 0 h 14"/>
                  <a:gd name="T22" fmla="*/ 10 w 11"/>
                  <a:gd name="T23" fmla="*/ 2 h 14"/>
                  <a:gd name="T24" fmla="*/ 9 w 11"/>
                  <a:gd name="T25" fmla="*/ 4 h 14"/>
                  <a:gd name="T26" fmla="*/ 8 w 11"/>
                  <a:gd name="T27" fmla="*/ 5 h 14"/>
                  <a:gd name="T28" fmla="*/ 5 w 11"/>
                  <a:gd name="T29" fmla="*/ 7 h 14"/>
                  <a:gd name="T30" fmla="*/ 4 w 11"/>
                  <a:gd name="T31" fmla="*/ 9 h 14"/>
                  <a:gd name="T32" fmla="*/ 3 w 11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3" y="11"/>
                    </a:moveTo>
                    <a:lnTo>
                      <a:pt x="2" y="12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0" name="Freeform 883">
                <a:extLst>
                  <a:ext uri="{FF2B5EF4-FFF2-40B4-BE49-F238E27FC236}">
                    <a16:creationId xmlns:a16="http://schemas.microsoft.com/office/drawing/2014/main" id="{594AB9C7-6999-B2F3-1D40-AF919294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2"/>
                <a:ext cx="1" cy="1"/>
              </a:xfrm>
              <a:custGeom>
                <a:avLst/>
                <a:gdLst>
                  <a:gd name="T0" fmla="*/ 6 w 10"/>
                  <a:gd name="T1" fmla="*/ 7 h 20"/>
                  <a:gd name="T2" fmla="*/ 7 w 10"/>
                  <a:gd name="T3" fmla="*/ 5 h 20"/>
                  <a:gd name="T4" fmla="*/ 8 w 10"/>
                  <a:gd name="T5" fmla="*/ 3 h 20"/>
                  <a:gd name="T6" fmla="*/ 8 w 10"/>
                  <a:gd name="T7" fmla="*/ 2 h 20"/>
                  <a:gd name="T8" fmla="*/ 9 w 10"/>
                  <a:gd name="T9" fmla="*/ 1 h 20"/>
                  <a:gd name="T10" fmla="*/ 10 w 10"/>
                  <a:gd name="T11" fmla="*/ 0 h 20"/>
                  <a:gd name="T12" fmla="*/ 10 w 10"/>
                  <a:gd name="T13" fmla="*/ 0 h 20"/>
                  <a:gd name="T14" fmla="*/ 10 w 10"/>
                  <a:gd name="T15" fmla="*/ 2 h 20"/>
                  <a:gd name="T16" fmla="*/ 9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5 w 10"/>
                  <a:gd name="T23" fmla="*/ 12 h 20"/>
                  <a:gd name="T24" fmla="*/ 4 w 10"/>
                  <a:gd name="T25" fmla="*/ 14 h 20"/>
                  <a:gd name="T26" fmla="*/ 3 w 10"/>
                  <a:gd name="T27" fmla="*/ 17 h 20"/>
                  <a:gd name="T28" fmla="*/ 3 w 10"/>
                  <a:gd name="T29" fmla="*/ 17 h 20"/>
                  <a:gd name="T30" fmla="*/ 2 w 10"/>
                  <a:gd name="T31" fmla="*/ 18 h 20"/>
                  <a:gd name="T32" fmla="*/ 1 w 10"/>
                  <a:gd name="T33" fmla="*/ 19 h 20"/>
                  <a:gd name="T34" fmla="*/ 0 w 10"/>
                  <a:gd name="T35" fmla="*/ 20 h 20"/>
                  <a:gd name="T36" fmla="*/ 1 w 10"/>
                  <a:gd name="T37" fmla="*/ 18 h 20"/>
                  <a:gd name="T38" fmla="*/ 2 w 10"/>
                  <a:gd name="T39" fmla="*/ 15 h 20"/>
                  <a:gd name="T40" fmla="*/ 3 w 10"/>
                  <a:gd name="T41" fmla="*/ 13 h 20"/>
                  <a:gd name="T42" fmla="*/ 4 w 10"/>
                  <a:gd name="T43" fmla="*/ 11 h 20"/>
                  <a:gd name="T44" fmla="*/ 5 w 10"/>
                  <a:gd name="T45" fmla="*/ 9 h 20"/>
                  <a:gd name="T46" fmla="*/ 6 w 10"/>
                  <a:gd name="T4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0">
                    <a:moveTo>
                      <a:pt x="6" y="7"/>
                    </a:moveTo>
                    <a:lnTo>
                      <a:pt x="7" y="5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1" name="Freeform 884">
                <a:extLst>
                  <a:ext uri="{FF2B5EF4-FFF2-40B4-BE49-F238E27FC236}">
                    <a16:creationId xmlns:a16="http://schemas.microsoft.com/office/drawing/2014/main" id="{424BCB19-F1EA-AAE9-6D87-E6A549A95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51"/>
                <a:ext cx="1" cy="1"/>
              </a:xfrm>
              <a:custGeom>
                <a:avLst/>
                <a:gdLst>
                  <a:gd name="T0" fmla="*/ 2 w 10"/>
                  <a:gd name="T1" fmla="*/ 5 h 10"/>
                  <a:gd name="T2" fmla="*/ 6 w 10"/>
                  <a:gd name="T3" fmla="*/ 2 h 10"/>
                  <a:gd name="T4" fmla="*/ 7 w 10"/>
                  <a:gd name="T5" fmla="*/ 1 h 10"/>
                  <a:gd name="T6" fmla="*/ 9 w 10"/>
                  <a:gd name="T7" fmla="*/ 0 h 10"/>
                  <a:gd name="T8" fmla="*/ 8 w 10"/>
                  <a:gd name="T9" fmla="*/ 1 h 10"/>
                  <a:gd name="T10" fmla="*/ 7 w 10"/>
                  <a:gd name="T11" fmla="*/ 4 h 10"/>
                  <a:gd name="T12" fmla="*/ 8 w 10"/>
                  <a:gd name="T13" fmla="*/ 2 h 10"/>
                  <a:gd name="T14" fmla="*/ 10 w 10"/>
                  <a:gd name="T15" fmla="*/ 1 h 10"/>
                  <a:gd name="T16" fmla="*/ 9 w 10"/>
                  <a:gd name="T17" fmla="*/ 3 h 10"/>
                  <a:gd name="T18" fmla="*/ 8 w 10"/>
                  <a:gd name="T19" fmla="*/ 5 h 10"/>
                  <a:gd name="T20" fmla="*/ 5 w 10"/>
                  <a:gd name="T21" fmla="*/ 8 h 10"/>
                  <a:gd name="T22" fmla="*/ 2 w 10"/>
                  <a:gd name="T23" fmla="*/ 9 h 10"/>
                  <a:gd name="T24" fmla="*/ 1 w 10"/>
                  <a:gd name="T25" fmla="*/ 10 h 10"/>
                  <a:gd name="T26" fmla="*/ 2 w 10"/>
                  <a:gd name="T27" fmla="*/ 9 h 10"/>
                  <a:gd name="T28" fmla="*/ 3 w 10"/>
                  <a:gd name="T29" fmla="*/ 6 h 10"/>
                  <a:gd name="T30" fmla="*/ 1 w 10"/>
                  <a:gd name="T31" fmla="*/ 8 h 10"/>
                  <a:gd name="T32" fmla="*/ 0 w 10"/>
                  <a:gd name="T33" fmla="*/ 9 h 10"/>
                  <a:gd name="T34" fmla="*/ 1 w 10"/>
                  <a:gd name="T35" fmla="*/ 7 h 10"/>
                  <a:gd name="T36" fmla="*/ 2 w 10"/>
                  <a:gd name="T3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0">
                    <a:moveTo>
                      <a:pt x="2" y="5"/>
                    </a:moveTo>
                    <a:lnTo>
                      <a:pt x="6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2" name="Freeform 885">
                <a:extLst>
                  <a:ext uri="{FF2B5EF4-FFF2-40B4-BE49-F238E27FC236}">
                    <a16:creationId xmlns:a16="http://schemas.microsoft.com/office/drawing/2014/main" id="{5CFD79A5-4112-1EF4-9C25-E0100C88B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2"/>
                <a:ext cx="0" cy="1"/>
              </a:xfrm>
              <a:custGeom>
                <a:avLst/>
                <a:gdLst>
                  <a:gd name="T0" fmla="*/ 0 w 10"/>
                  <a:gd name="T1" fmla="*/ 14 h 14"/>
                  <a:gd name="T2" fmla="*/ 1 w 10"/>
                  <a:gd name="T3" fmla="*/ 12 h 14"/>
                  <a:gd name="T4" fmla="*/ 2 w 10"/>
                  <a:gd name="T5" fmla="*/ 10 h 14"/>
                  <a:gd name="T6" fmla="*/ 3 w 10"/>
                  <a:gd name="T7" fmla="*/ 9 h 14"/>
                  <a:gd name="T8" fmla="*/ 4 w 10"/>
                  <a:gd name="T9" fmla="*/ 8 h 14"/>
                  <a:gd name="T10" fmla="*/ 5 w 10"/>
                  <a:gd name="T11" fmla="*/ 5 h 14"/>
                  <a:gd name="T12" fmla="*/ 6 w 10"/>
                  <a:gd name="T13" fmla="*/ 4 h 14"/>
                  <a:gd name="T14" fmla="*/ 8 w 10"/>
                  <a:gd name="T15" fmla="*/ 2 h 14"/>
                  <a:gd name="T16" fmla="*/ 9 w 10"/>
                  <a:gd name="T17" fmla="*/ 0 h 14"/>
                  <a:gd name="T18" fmla="*/ 8 w 10"/>
                  <a:gd name="T19" fmla="*/ 3 h 14"/>
                  <a:gd name="T20" fmla="*/ 7 w 10"/>
                  <a:gd name="T21" fmla="*/ 5 h 14"/>
                  <a:gd name="T22" fmla="*/ 8 w 10"/>
                  <a:gd name="T23" fmla="*/ 4 h 14"/>
                  <a:gd name="T24" fmla="*/ 9 w 10"/>
                  <a:gd name="T25" fmla="*/ 3 h 14"/>
                  <a:gd name="T26" fmla="*/ 10 w 10"/>
                  <a:gd name="T27" fmla="*/ 2 h 14"/>
                  <a:gd name="T28" fmla="*/ 10 w 10"/>
                  <a:gd name="T29" fmla="*/ 2 h 14"/>
                  <a:gd name="T30" fmla="*/ 9 w 10"/>
                  <a:gd name="T31" fmla="*/ 4 h 14"/>
                  <a:gd name="T32" fmla="*/ 8 w 10"/>
                  <a:gd name="T33" fmla="*/ 6 h 14"/>
                  <a:gd name="T34" fmla="*/ 7 w 10"/>
                  <a:gd name="T35" fmla="*/ 7 h 14"/>
                  <a:gd name="T36" fmla="*/ 6 w 10"/>
                  <a:gd name="T37" fmla="*/ 9 h 14"/>
                  <a:gd name="T38" fmla="*/ 4 w 10"/>
                  <a:gd name="T39" fmla="*/ 10 h 14"/>
                  <a:gd name="T40" fmla="*/ 3 w 10"/>
                  <a:gd name="T41" fmla="*/ 12 h 14"/>
                  <a:gd name="T42" fmla="*/ 0 w 10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lnTo>
                      <a:pt x="1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3" name="Freeform 886">
                <a:extLst>
                  <a:ext uri="{FF2B5EF4-FFF2-40B4-BE49-F238E27FC236}">
                    <a16:creationId xmlns:a16="http://schemas.microsoft.com/office/drawing/2014/main" id="{1BF1497D-911C-77D7-F6EA-6E7BB37CF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5"/>
                <a:ext cx="0" cy="1"/>
              </a:xfrm>
              <a:custGeom>
                <a:avLst/>
                <a:gdLst>
                  <a:gd name="T0" fmla="*/ 3 w 8"/>
                  <a:gd name="T1" fmla="*/ 8 h 11"/>
                  <a:gd name="T2" fmla="*/ 2 w 8"/>
                  <a:gd name="T3" fmla="*/ 9 h 11"/>
                  <a:gd name="T4" fmla="*/ 0 w 8"/>
                  <a:gd name="T5" fmla="*/ 11 h 11"/>
                  <a:gd name="T6" fmla="*/ 1 w 8"/>
                  <a:gd name="T7" fmla="*/ 9 h 11"/>
                  <a:gd name="T8" fmla="*/ 2 w 8"/>
                  <a:gd name="T9" fmla="*/ 7 h 11"/>
                  <a:gd name="T10" fmla="*/ 3 w 8"/>
                  <a:gd name="T11" fmla="*/ 5 h 11"/>
                  <a:gd name="T12" fmla="*/ 4 w 8"/>
                  <a:gd name="T13" fmla="*/ 2 h 11"/>
                  <a:gd name="T14" fmla="*/ 5 w 8"/>
                  <a:gd name="T15" fmla="*/ 1 h 11"/>
                  <a:gd name="T16" fmla="*/ 6 w 8"/>
                  <a:gd name="T17" fmla="*/ 0 h 11"/>
                  <a:gd name="T18" fmla="*/ 6 w 8"/>
                  <a:gd name="T19" fmla="*/ 2 h 11"/>
                  <a:gd name="T20" fmla="*/ 5 w 8"/>
                  <a:gd name="T21" fmla="*/ 4 h 11"/>
                  <a:gd name="T22" fmla="*/ 6 w 8"/>
                  <a:gd name="T23" fmla="*/ 2 h 11"/>
                  <a:gd name="T24" fmla="*/ 8 w 8"/>
                  <a:gd name="T25" fmla="*/ 1 h 11"/>
                  <a:gd name="T26" fmla="*/ 8 w 8"/>
                  <a:gd name="T27" fmla="*/ 3 h 11"/>
                  <a:gd name="T28" fmla="*/ 6 w 8"/>
                  <a:gd name="T29" fmla="*/ 5 h 11"/>
                  <a:gd name="T30" fmla="*/ 5 w 8"/>
                  <a:gd name="T31" fmla="*/ 6 h 11"/>
                  <a:gd name="T32" fmla="*/ 3 w 8"/>
                  <a:gd name="T3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3" y="8"/>
                    </a:moveTo>
                    <a:lnTo>
                      <a:pt x="2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4" name="Freeform 887">
                <a:extLst>
                  <a:ext uri="{FF2B5EF4-FFF2-40B4-BE49-F238E27FC236}">
                    <a16:creationId xmlns:a16="http://schemas.microsoft.com/office/drawing/2014/main" id="{802CC697-BA01-8F9D-BCF3-ABDFD02AE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7"/>
                <a:ext cx="0" cy="1"/>
              </a:xfrm>
              <a:custGeom>
                <a:avLst/>
                <a:gdLst>
                  <a:gd name="T0" fmla="*/ 10 w 10"/>
                  <a:gd name="T1" fmla="*/ 0 h 19"/>
                  <a:gd name="T2" fmla="*/ 10 w 10"/>
                  <a:gd name="T3" fmla="*/ 2 h 19"/>
                  <a:gd name="T4" fmla="*/ 9 w 10"/>
                  <a:gd name="T5" fmla="*/ 4 h 19"/>
                  <a:gd name="T6" fmla="*/ 8 w 10"/>
                  <a:gd name="T7" fmla="*/ 6 h 19"/>
                  <a:gd name="T8" fmla="*/ 7 w 10"/>
                  <a:gd name="T9" fmla="*/ 8 h 19"/>
                  <a:gd name="T10" fmla="*/ 6 w 10"/>
                  <a:gd name="T11" fmla="*/ 9 h 19"/>
                  <a:gd name="T12" fmla="*/ 4 w 10"/>
                  <a:gd name="T13" fmla="*/ 12 h 19"/>
                  <a:gd name="T14" fmla="*/ 4 w 10"/>
                  <a:gd name="T15" fmla="*/ 14 h 19"/>
                  <a:gd name="T16" fmla="*/ 3 w 10"/>
                  <a:gd name="T17" fmla="*/ 16 h 19"/>
                  <a:gd name="T18" fmla="*/ 0 w 10"/>
                  <a:gd name="T19" fmla="*/ 19 h 19"/>
                  <a:gd name="T20" fmla="*/ 2 w 10"/>
                  <a:gd name="T21" fmla="*/ 15 h 19"/>
                  <a:gd name="T22" fmla="*/ 3 w 10"/>
                  <a:gd name="T23" fmla="*/ 9 h 19"/>
                  <a:gd name="T24" fmla="*/ 5 w 10"/>
                  <a:gd name="T25" fmla="*/ 5 h 19"/>
                  <a:gd name="T26" fmla="*/ 10 w 10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5" name="Freeform 888">
                <a:extLst>
                  <a:ext uri="{FF2B5EF4-FFF2-40B4-BE49-F238E27FC236}">
                    <a16:creationId xmlns:a16="http://schemas.microsoft.com/office/drawing/2014/main" id="{20734356-D7E3-4D86-A45F-C25039CA3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" y="2757"/>
                <a:ext cx="0" cy="1"/>
              </a:xfrm>
              <a:custGeom>
                <a:avLst/>
                <a:gdLst>
                  <a:gd name="T0" fmla="*/ 3 w 10"/>
                  <a:gd name="T1" fmla="*/ 12 h 15"/>
                  <a:gd name="T2" fmla="*/ 2 w 10"/>
                  <a:gd name="T3" fmla="*/ 14 h 15"/>
                  <a:gd name="T4" fmla="*/ 0 w 10"/>
                  <a:gd name="T5" fmla="*/ 15 h 15"/>
                  <a:gd name="T6" fmla="*/ 1 w 10"/>
                  <a:gd name="T7" fmla="*/ 13 h 15"/>
                  <a:gd name="T8" fmla="*/ 2 w 10"/>
                  <a:gd name="T9" fmla="*/ 11 h 15"/>
                  <a:gd name="T10" fmla="*/ 3 w 10"/>
                  <a:gd name="T11" fmla="*/ 9 h 15"/>
                  <a:gd name="T12" fmla="*/ 5 w 10"/>
                  <a:gd name="T13" fmla="*/ 8 h 15"/>
                  <a:gd name="T14" fmla="*/ 6 w 10"/>
                  <a:gd name="T15" fmla="*/ 6 h 15"/>
                  <a:gd name="T16" fmla="*/ 6 w 10"/>
                  <a:gd name="T17" fmla="*/ 3 h 15"/>
                  <a:gd name="T18" fmla="*/ 8 w 10"/>
                  <a:gd name="T19" fmla="*/ 1 h 15"/>
                  <a:gd name="T20" fmla="*/ 10 w 10"/>
                  <a:gd name="T21" fmla="*/ 0 h 15"/>
                  <a:gd name="T22" fmla="*/ 8 w 10"/>
                  <a:gd name="T23" fmla="*/ 2 h 15"/>
                  <a:gd name="T24" fmla="*/ 7 w 10"/>
                  <a:gd name="T25" fmla="*/ 4 h 15"/>
                  <a:gd name="T26" fmla="*/ 7 w 10"/>
                  <a:gd name="T27" fmla="*/ 7 h 15"/>
                  <a:gd name="T28" fmla="*/ 6 w 10"/>
                  <a:gd name="T29" fmla="*/ 9 h 15"/>
                  <a:gd name="T30" fmla="*/ 4 w 10"/>
                  <a:gd name="T31" fmla="*/ 11 h 15"/>
                  <a:gd name="T32" fmla="*/ 3 w 10"/>
                  <a:gd name="T3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5">
                    <a:moveTo>
                      <a:pt x="3" y="12"/>
                    </a:moveTo>
                    <a:lnTo>
                      <a:pt x="2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6" name="Freeform 889">
                <a:extLst>
                  <a:ext uri="{FF2B5EF4-FFF2-40B4-BE49-F238E27FC236}">
                    <a16:creationId xmlns:a16="http://schemas.microsoft.com/office/drawing/2014/main" id="{4083B11C-60C1-445D-DD71-AED3C05DA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3"/>
                <a:ext cx="0" cy="1"/>
              </a:xfrm>
              <a:custGeom>
                <a:avLst/>
                <a:gdLst>
                  <a:gd name="T0" fmla="*/ 3 w 7"/>
                  <a:gd name="T1" fmla="*/ 14 h 17"/>
                  <a:gd name="T2" fmla="*/ 1 w 7"/>
                  <a:gd name="T3" fmla="*/ 16 h 17"/>
                  <a:gd name="T4" fmla="*/ 0 w 7"/>
                  <a:gd name="T5" fmla="*/ 17 h 17"/>
                  <a:gd name="T6" fmla="*/ 0 w 7"/>
                  <a:gd name="T7" fmla="*/ 15 h 17"/>
                  <a:gd name="T8" fmla="*/ 1 w 7"/>
                  <a:gd name="T9" fmla="*/ 13 h 17"/>
                  <a:gd name="T10" fmla="*/ 1 w 7"/>
                  <a:gd name="T11" fmla="*/ 11 h 17"/>
                  <a:gd name="T12" fmla="*/ 3 w 7"/>
                  <a:gd name="T13" fmla="*/ 9 h 17"/>
                  <a:gd name="T14" fmla="*/ 4 w 7"/>
                  <a:gd name="T15" fmla="*/ 7 h 17"/>
                  <a:gd name="T16" fmla="*/ 5 w 7"/>
                  <a:gd name="T17" fmla="*/ 3 h 17"/>
                  <a:gd name="T18" fmla="*/ 6 w 7"/>
                  <a:gd name="T19" fmla="*/ 2 h 17"/>
                  <a:gd name="T20" fmla="*/ 7 w 7"/>
                  <a:gd name="T21" fmla="*/ 0 h 17"/>
                  <a:gd name="T22" fmla="*/ 4 w 7"/>
                  <a:gd name="T23" fmla="*/ 10 h 17"/>
                  <a:gd name="T24" fmla="*/ 3 w 7"/>
                  <a:gd name="T25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3" y="14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4" y="10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7" name="Freeform 890">
                <a:extLst>
                  <a:ext uri="{FF2B5EF4-FFF2-40B4-BE49-F238E27FC236}">
                    <a16:creationId xmlns:a16="http://schemas.microsoft.com/office/drawing/2014/main" id="{652339EF-46E5-1DE3-C268-987555B0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2"/>
                <a:ext cx="1" cy="1"/>
              </a:xfrm>
              <a:custGeom>
                <a:avLst/>
                <a:gdLst>
                  <a:gd name="T0" fmla="*/ 0 w 6"/>
                  <a:gd name="T1" fmla="*/ 11 h 12"/>
                  <a:gd name="T2" fmla="*/ 0 w 6"/>
                  <a:gd name="T3" fmla="*/ 8 h 12"/>
                  <a:gd name="T4" fmla="*/ 1 w 6"/>
                  <a:gd name="T5" fmla="*/ 6 h 12"/>
                  <a:gd name="T6" fmla="*/ 2 w 6"/>
                  <a:gd name="T7" fmla="*/ 4 h 12"/>
                  <a:gd name="T8" fmla="*/ 4 w 6"/>
                  <a:gd name="T9" fmla="*/ 3 h 12"/>
                  <a:gd name="T10" fmla="*/ 5 w 6"/>
                  <a:gd name="T11" fmla="*/ 1 h 12"/>
                  <a:gd name="T12" fmla="*/ 6 w 6"/>
                  <a:gd name="T13" fmla="*/ 0 h 12"/>
                  <a:gd name="T14" fmla="*/ 6 w 6"/>
                  <a:gd name="T15" fmla="*/ 1 h 12"/>
                  <a:gd name="T16" fmla="*/ 5 w 6"/>
                  <a:gd name="T17" fmla="*/ 4 h 12"/>
                  <a:gd name="T18" fmla="*/ 4 w 6"/>
                  <a:gd name="T19" fmla="*/ 6 h 12"/>
                  <a:gd name="T20" fmla="*/ 3 w 6"/>
                  <a:gd name="T21" fmla="*/ 8 h 12"/>
                  <a:gd name="T22" fmla="*/ 2 w 6"/>
                  <a:gd name="T23" fmla="*/ 11 h 12"/>
                  <a:gd name="T24" fmla="*/ 1 w 6"/>
                  <a:gd name="T25" fmla="*/ 12 h 12"/>
                  <a:gd name="T26" fmla="*/ 1 w 6"/>
                  <a:gd name="T27" fmla="*/ 10 h 12"/>
                  <a:gd name="T28" fmla="*/ 2 w 6"/>
                  <a:gd name="T29" fmla="*/ 7 h 12"/>
                  <a:gd name="T30" fmla="*/ 1 w 6"/>
                  <a:gd name="T31" fmla="*/ 8 h 12"/>
                  <a:gd name="T32" fmla="*/ 0 w 6"/>
                  <a:gd name="T3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2">
                    <a:moveTo>
                      <a:pt x="0" y="11"/>
                    </a:moveTo>
                    <a:lnTo>
                      <a:pt x="0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8" name="Freeform 891">
                <a:extLst>
                  <a:ext uri="{FF2B5EF4-FFF2-40B4-BE49-F238E27FC236}">
                    <a16:creationId xmlns:a16="http://schemas.microsoft.com/office/drawing/2014/main" id="{85C025BF-4F21-4B61-D1E9-80A037A95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4"/>
                <a:ext cx="0" cy="1"/>
              </a:xfrm>
              <a:custGeom>
                <a:avLst/>
                <a:gdLst>
                  <a:gd name="T0" fmla="*/ 1 w 12"/>
                  <a:gd name="T1" fmla="*/ 13 h 18"/>
                  <a:gd name="T2" fmla="*/ 4 w 12"/>
                  <a:gd name="T3" fmla="*/ 10 h 18"/>
                  <a:gd name="T4" fmla="*/ 7 w 12"/>
                  <a:gd name="T5" fmla="*/ 6 h 18"/>
                  <a:gd name="T6" fmla="*/ 12 w 12"/>
                  <a:gd name="T7" fmla="*/ 0 h 18"/>
                  <a:gd name="T8" fmla="*/ 12 w 12"/>
                  <a:gd name="T9" fmla="*/ 2 h 18"/>
                  <a:gd name="T10" fmla="*/ 11 w 12"/>
                  <a:gd name="T11" fmla="*/ 4 h 18"/>
                  <a:gd name="T12" fmla="*/ 10 w 12"/>
                  <a:gd name="T13" fmla="*/ 6 h 18"/>
                  <a:gd name="T14" fmla="*/ 8 w 12"/>
                  <a:gd name="T15" fmla="*/ 7 h 18"/>
                  <a:gd name="T16" fmla="*/ 7 w 12"/>
                  <a:gd name="T17" fmla="*/ 10 h 18"/>
                  <a:gd name="T18" fmla="*/ 6 w 12"/>
                  <a:gd name="T19" fmla="*/ 11 h 18"/>
                  <a:gd name="T20" fmla="*/ 2 w 12"/>
                  <a:gd name="T21" fmla="*/ 14 h 18"/>
                  <a:gd name="T22" fmla="*/ 1 w 12"/>
                  <a:gd name="T23" fmla="*/ 16 h 18"/>
                  <a:gd name="T24" fmla="*/ 0 w 12"/>
                  <a:gd name="T25" fmla="*/ 18 h 18"/>
                  <a:gd name="T26" fmla="*/ 0 w 12"/>
                  <a:gd name="T27" fmla="*/ 16 h 18"/>
                  <a:gd name="T28" fmla="*/ 1 w 12"/>
                  <a:gd name="T2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8">
                    <a:moveTo>
                      <a:pt x="1" y="13"/>
                    </a:moveTo>
                    <a:lnTo>
                      <a:pt x="4" y="10"/>
                    </a:lnTo>
                    <a:lnTo>
                      <a:pt x="7" y="6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49" name="Freeform 892">
                <a:extLst>
                  <a:ext uri="{FF2B5EF4-FFF2-40B4-BE49-F238E27FC236}">
                    <a16:creationId xmlns:a16="http://schemas.microsoft.com/office/drawing/2014/main" id="{6B46E72F-1A85-17D7-5E0E-F1310C598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3"/>
                <a:ext cx="1" cy="1"/>
              </a:xfrm>
              <a:custGeom>
                <a:avLst/>
                <a:gdLst>
                  <a:gd name="T0" fmla="*/ 4 w 10"/>
                  <a:gd name="T1" fmla="*/ 6 h 15"/>
                  <a:gd name="T2" fmla="*/ 6 w 10"/>
                  <a:gd name="T3" fmla="*/ 3 h 15"/>
                  <a:gd name="T4" fmla="*/ 8 w 10"/>
                  <a:gd name="T5" fmla="*/ 3 h 15"/>
                  <a:gd name="T6" fmla="*/ 8 w 10"/>
                  <a:gd name="T7" fmla="*/ 2 h 15"/>
                  <a:gd name="T8" fmla="*/ 9 w 10"/>
                  <a:gd name="T9" fmla="*/ 1 h 15"/>
                  <a:gd name="T10" fmla="*/ 10 w 10"/>
                  <a:gd name="T11" fmla="*/ 0 h 15"/>
                  <a:gd name="T12" fmla="*/ 9 w 10"/>
                  <a:gd name="T13" fmla="*/ 2 h 15"/>
                  <a:gd name="T14" fmla="*/ 8 w 10"/>
                  <a:gd name="T15" fmla="*/ 4 h 15"/>
                  <a:gd name="T16" fmla="*/ 6 w 10"/>
                  <a:gd name="T17" fmla="*/ 6 h 15"/>
                  <a:gd name="T18" fmla="*/ 5 w 10"/>
                  <a:gd name="T19" fmla="*/ 8 h 15"/>
                  <a:gd name="T20" fmla="*/ 3 w 10"/>
                  <a:gd name="T21" fmla="*/ 9 h 15"/>
                  <a:gd name="T22" fmla="*/ 2 w 10"/>
                  <a:gd name="T23" fmla="*/ 12 h 15"/>
                  <a:gd name="T24" fmla="*/ 1 w 10"/>
                  <a:gd name="T25" fmla="*/ 13 h 15"/>
                  <a:gd name="T26" fmla="*/ 0 w 10"/>
                  <a:gd name="T27" fmla="*/ 15 h 15"/>
                  <a:gd name="T28" fmla="*/ 0 w 10"/>
                  <a:gd name="T29" fmla="*/ 13 h 15"/>
                  <a:gd name="T30" fmla="*/ 1 w 10"/>
                  <a:gd name="T31" fmla="*/ 11 h 15"/>
                  <a:gd name="T32" fmla="*/ 2 w 10"/>
                  <a:gd name="T33" fmla="*/ 8 h 15"/>
                  <a:gd name="T34" fmla="*/ 2 w 10"/>
                  <a:gd name="T35" fmla="*/ 5 h 15"/>
                  <a:gd name="T36" fmla="*/ 3 w 10"/>
                  <a:gd name="T37" fmla="*/ 5 h 15"/>
                  <a:gd name="T38" fmla="*/ 4 w 10"/>
                  <a:gd name="T39" fmla="*/ 4 h 15"/>
                  <a:gd name="T40" fmla="*/ 5 w 10"/>
                  <a:gd name="T41" fmla="*/ 3 h 15"/>
                  <a:gd name="T42" fmla="*/ 5 w 10"/>
                  <a:gd name="T43" fmla="*/ 2 h 15"/>
                  <a:gd name="T44" fmla="*/ 4 w 10"/>
                  <a:gd name="T45" fmla="*/ 4 h 15"/>
                  <a:gd name="T46" fmla="*/ 4 w 10"/>
                  <a:gd name="T4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5">
                    <a:moveTo>
                      <a:pt x="4" y="6"/>
                    </a:moveTo>
                    <a:lnTo>
                      <a:pt x="6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0" name="Freeform 893">
                <a:extLst>
                  <a:ext uri="{FF2B5EF4-FFF2-40B4-BE49-F238E27FC236}">
                    <a16:creationId xmlns:a16="http://schemas.microsoft.com/office/drawing/2014/main" id="{CF807E1A-0074-AA98-03F3-93BB07248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62"/>
                <a:ext cx="1" cy="2"/>
              </a:xfrm>
              <a:custGeom>
                <a:avLst/>
                <a:gdLst>
                  <a:gd name="T0" fmla="*/ 4 w 17"/>
                  <a:gd name="T1" fmla="*/ 10 h 25"/>
                  <a:gd name="T2" fmla="*/ 9 w 17"/>
                  <a:gd name="T3" fmla="*/ 3 h 25"/>
                  <a:gd name="T4" fmla="*/ 11 w 17"/>
                  <a:gd name="T5" fmla="*/ 0 h 25"/>
                  <a:gd name="T6" fmla="*/ 10 w 17"/>
                  <a:gd name="T7" fmla="*/ 4 h 25"/>
                  <a:gd name="T8" fmla="*/ 9 w 17"/>
                  <a:gd name="T9" fmla="*/ 6 h 25"/>
                  <a:gd name="T10" fmla="*/ 9 w 17"/>
                  <a:gd name="T11" fmla="*/ 8 h 25"/>
                  <a:gd name="T12" fmla="*/ 8 w 17"/>
                  <a:gd name="T13" fmla="*/ 11 h 25"/>
                  <a:gd name="T14" fmla="*/ 7 w 17"/>
                  <a:gd name="T15" fmla="*/ 13 h 25"/>
                  <a:gd name="T16" fmla="*/ 8 w 17"/>
                  <a:gd name="T17" fmla="*/ 12 h 25"/>
                  <a:gd name="T18" fmla="*/ 10 w 17"/>
                  <a:gd name="T19" fmla="*/ 10 h 25"/>
                  <a:gd name="T20" fmla="*/ 9 w 17"/>
                  <a:gd name="T21" fmla="*/ 12 h 25"/>
                  <a:gd name="T22" fmla="*/ 8 w 17"/>
                  <a:gd name="T23" fmla="*/ 14 h 25"/>
                  <a:gd name="T24" fmla="*/ 14 w 17"/>
                  <a:gd name="T25" fmla="*/ 7 h 25"/>
                  <a:gd name="T26" fmla="*/ 16 w 17"/>
                  <a:gd name="T27" fmla="*/ 5 h 25"/>
                  <a:gd name="T28" fmla="*/ 17 w 17"/>
                  <a:gd name="T29" fmla="*/ 4 h 25"/>
                  <a:gd name="T30" fmla="*/ 17 w 17"/>
                  <a:gd name="T31" fmla="*/ 4 h 25"/>
                  <a:gd name="T32" fmla="*/ 16 w 17"/>
                  <a:gd name="T33" fmla="*/ 6 h 25"/>
                  <a:gd name="T34" fmla="*/ 16 w 17"/>
                  <a:gd name="T35" fmla="*/ 7 h 25"/>
                  <a:gd name="T36" fmla="*/ 16 w 17"/>
                  <a:gd name="T37" fmla="*/ 8 h 25"/>
                  <a:gd name="T38" fmla="*/ 14 w 17"/>
                  <a:gd name="T39" fmla="*/ 11 h 25"/>
                  <a:gd name="T40" fmla="*/ 13 w 17"/>
                  <a:gd name="T41" fmla="*/ 12 h 25"/>
                  <a:gd name="T42" fmla="*/ 7 w 17"/>
                  <a:gd name="T43" fmla="*/ 18 h 25"/>
                  <a:gd name="T44" fmla="*/ 5 w 17"/>
                  <a:gd name="T45" fmla="*/ 21 h 25"/>
                  <a:gd name="T46" fmla="*/ 3 w 17"/>
                  <a:gd name="T47" fmla="*/ 23 h 25"/>
                  <a:gd name="T48" fmla="*/ 2 w 17"/>
                  <a:gd name="T49" fmla="*/ 25 h 25"/>
                  <a:gd name="T50" fmla="*/ 3 w 17"/>
                  <a:gd name="T51" fmla="*/ 23 h 25"/>
                  <a:gd name="T52" fmla="*/ 3 w 17"/>
                  <a:gd name="T53" fmla="*/ 20 h 25"/>
                  <a:gd name="T54" fmla="*/ 5 w 17"/>
                  <a:gd name="T55" fmla="*/ 16 h 25"/>
                  <a:gd name="T56" fmla="*/ 5 w 17"/>
                  <a:gd name="T57" fmla="*/ 14 h 25"/>
                  <a:gd name="T58" fmla="*/ 6 w 17"/>
                  <a:gd name="T59" fmla="*/ 12 h 25"/>
                  <a:gd name="T60" fmla="*/ 5 w 17"/>
                  <a:gd name="T61" fmla="*/ 13 h 25"/>
                  <a:gd name="T62" fmla="*/ 4 w 17"/>
                  <a:gd name="T63" fmla="*/ 15 h 25"/>
                  <a:gd name="T64" fmla="*/ 1 w 17"/>
                  <a:gd name="T65" fmla="*/ 18 h 25"/>
                  <a:gd name="T66" fmla="*/ 2 w 17"/>
                  <a:gd name="T67" fmla="*/ 14 h 25"/>
                  <a:gd name="T68" fmla="*/ 1 w 17"/>
                  <a:gd name="T69" fmla="*/ 16 h 25"/>
                  <a:gd name="T70" fmla="*/ 0 w 17"/>
                  <a:gd name="T71" fmla="*/ 17 h 25"/>
                  <a:gd name="T72" fmla="*/ 0 w 17"/>
                  <a:gd name="T73" fmla="*/ 17 h 25"/>
                  <a:gd name="T74" fmla="*/ 0 w 17"/>
                  <a:gd name="T75" fmla="*/ 15 h 25"/>
                  <a:gd name="T76" fmla="*/ 1 w 17"/>
                  <a:gd name="T77" fmla="*/ 14 h 25"/>
                  <a:gd name="T78" fmla="*/ 1 w 17"/>
                  <a:gd name="T79" fmla="*/ 13 h 25"/>
                  <a:gd name="T80" fmla="*/ 2 w 17"/>
                  <a:gd name="T81" fmla="*/ 12 h 25"/>
                  <a:gd name="T82" fmla="*/ 4 w 17"/>
                  <a:gd name="T8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25">
                    <a:moveTo>
                      <a:pt x="4" y="10"/>
                    </a:moveTo>
                    <a:lnTo>
                      <a:pt x="9" y="3"/>
                    </a:lnTo>
                    <a:lnTo>
                      <a:pt x="11" y="0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1" name="Freeform 894">
                <a:extLst>
                  <a:ext uri="{FF2B5EF4-FFF2-40B4-BE49-F238E27FC236}">
                    <a16:creationId xmlns:a16="http://schemas.microsoft.com/office/drawing/2014/main" id="{D0B35FEA-6BEE-3CF2-97B3-BD52BF93E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2"/>
                <a:ext cx="0" cy="1"/>
              </a:xfrm>
              <a:custGeom>
                <a:avLst/>
                <a:gdLst>
                  <a:gd name="T0" fmla="*/ 0 w 11"/>
                  <a:gd name="T1" fmla="*/ 19 h 19"/>
                  <a:gd name="T2" fmla="*/ 1 w 11"/>
                  <a:gd name="T3" fmla="*/ 17 h 19"/>
                  <a:gd name="T4" fmla="*/ 2 w 11"/>
                  <a:gd name="T5" fmla="*/ 14 h 19"/>
                  <a:gd name="T6" fmla="*/ 2 w 11"/>
                  <a:gd name="T7" fmla="*/ 12 h 19"/>
                  <a:gd name="T8" fmla="*/ 4 w 11"/>
                  <a:gd name="T9" fmla="*/ 10 h 19"/>
                  <a:gd name="T10" fmla="*/ 5 w 11"/>
                  <a:gd name="T11" fmla="*/ 8 h 19"/>
                  <a:gd name="T12" fmla="*/ 7 w 11"/>
                  <a:gd name="T13" fmla="*/ 7 h 19"/>
                  <a:gd name="T14" fmla="*/ 9 w 11"/>
                  <a:gd name="T15" fmla="*/ 4 h 19"/>
                  <a:gd name="T16" fmla="*/ 10 w 11"/>
                  <a:gd name="T17" fmla="*/ 2 h 19"/>
                  <a:gd name="T18" fmla="*/ 11 w 11"/>
                  <a:gd name="T19" fmla="*/ 0 h 19"/>
                  <a:gd name="T20" fmla="*/ 11 w 11"/>
                  <a:gd name="T21" fmla="*/ 2 h 19"/>
                  <a:gd name="T22" fmla="*/ 10 w 11"/>
                  <a:gd name="T23" fmla="*/ 5 h 19"/>
                  <a:gd name="T24" fmla="*/ 9 w 11"/>
                  <a:gd name="T25" fmla="*/ 6 h 19"/>
                  <a:gd name="T26" fmla="*/ 8 w 11"/>
                  <a:gd name="T27" fmla="*/ 8 h 19"/>
                  <a:gd name="T28" fmla="*/ 7 w 11"/>
                  <a:gd name="T29" fmla="*/ 10 h 19"/>
                  <a:gd name="T30" fmla="*/ 6 w 11"/>
                  <a:gd name="T31" fmla="*/ 12 h 19"/>
                  <a:gd name="T32" fmla="*/ 5 w 11"/>
                  <a:gd name="T33" fmla="*/ 14 h 19"/>
                  <a:gd name="T34" fmla="*/ 4 w 11"/>
                  <a:gd name="T35" fmla="*/ 16 h 19"/>
                  <a:gd name="T36" fmla="*/ 0 w 1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lnTo>
                      <a:pt x="1" y="17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2" name="Freeform 895">
                <a:extLst>
                  <a:ext uri="{FF2B5EF4-FFF2-40B4-BE49-F238E27FC236}">
                    <a16:creationId xmlns:a16="http://schemas.microsoft.com/office/drawing/2014/main" id="{0123D08B-F284-A22D-2BBC-B88E75BE2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3"/>
                <a:ext cx="1" cy="1"/>
              </a:xfrm>
              <a:custGeom>
                <a:avLst/>
                <a:gdLst>
                  <a:gd name="T0" fmla="*/ 3 w 14"/>
                  <a:gd name="T1" fmla="*/ 14 h 20"/>
                  <a:gd name="T2" fmla="*/ 5 w 14"/>
                  <a:gd name="T3" fmla="*/ 10 h 20"/>
                  <a:gd name="T4" fmla="*/ 7 w 14"/>
                  <a:gd name="T5" fmla="*/ 9 h 20"/>
                  <a:gd name="T6" fmla="*/ 8 w 14"/>
                  <a:gd name="T7" fmla="*/ 7 h 20"/>
                  <a:gd name="T8" fmla="*/ 9 w 14"/>
                  <a:gd name="T9" fmla="*/ 6 h 20"/>
                  <a:gd name="T10" fmla="*/ 10 w 14"/>
                  <a:gd name="T11" fmla="*/ 4 h 20"/>
                  <a:gd name="T12" fmla="*/ 12 w 14"/>
                  <a:gd name="T13" fmla="*/ 2 h 20"/>
                  <a:gd name="T14" fmla="*/ 13 w 14"/>
                  <a:gd name="T15" fmla="*/ 0 h 20"/>
                  <a:gd name="T16" fmla="*/ 12 w 14"/>
                  <a:gd name="T17" fmla="*/ 3 h 20"/>
                  <a:gd name="T18" fmla="*/ 11 w 14"/>
                  <a:gd name="T19" fmla="*/ 5 h 20"/>
                  <a:gd name="T20" fmla="*/ 13 w 14"/>
                  <a:gd name="T21" fmla="*/ 3 h 20"/>
                  <a:gd name="T22" fmla="*/ 14 w 14"/>
                  <a:gd name="T23" fmla="*/ 2 h 20"/>
                  <a:gd name="T24" fmla="*/ 13 w 14"/>
                  <a:gd name="T25" fmla="*/ 4 h 20"/>
                  <a:gd name="T26" fmla="*/ 13 w 14"/>
                  <a:gd name="T27" fmla="*/ 6 h 20"/>
                  <a:gd name="T28" fmla="*/ 10 w 14"/>
                  <a:gd name="T29" fmla="*/ 9 h 20"/>
                  <a:gd name="T30" fmla="*/ 9 w 14"/>
                  <a:gd name="T31" fmla="*/ 11 h 20"/>
                  <a:gd name="T32" fmla="*/ 8 w 14"/>
                  <a:gd name="T33" fmla="*/ 12 h 20"/>
                  <a:gd name="T34" fmla="*/ 6 w 14"/>
                  <a:gd name="T35" fmla="*/ 14 h 20"/>
                  <a:gd name="T36" fmla="*/ 5 w 14"/>
                  <a:gd name="T37" fmla="*/ 16 h 20"/>
                  <a:gd name="T38" fmla="*/ 4 w 14"/>
                  <a:gd name="T39" fmla="*/ 17 h 20"/>
                  <a:gd name="T40" fmla="*/ 3 w 14"/>
                  <a:gd name="T41" fmla="*/ 20 h 20"/>
                  <a:gd name="T42" fmla="*/ 3 w 14"/>
                  <a:gd name="T43" fmla="*/ 17 h 20"/>
                  <a:gd name="T44" fmla="*/ 4 w 14"/>
                  <a:gd name="T45" fmla="*/ 15 h 20"/>
                  <a:gd name="T46" fmla="*/ 3 w 14"/>
                  <a:gd name="T47" fmla="*/ 16 h 20"/>
                  <a:gd name="T48" fmla="*/ 0 w 14"/>
                  <a:gd name="T49" fmla="*/ 19 h 20"/>
                  <a:gd name="T50" fmla="*/ 2 w 14"/>
                  <a:gd name="T51" fmla="*/ 16 h 20"/>
                  <a:gd name="T52" fmla="*/ 3 w 14"/>
                  <a:gd name="T5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20">
                    <a:moveTo>
                      <a:pt x="3" y="14"/>
                    </a:moveTo>
                    <a:lnTo>
                      <a:pt x="5" y="10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3" name="Freeform 896">
                <a:extLst>
                  <a:ext uri="{FF2B5EF4-FFF2-40B4-BE49-F238E27FC236}">
                    <a16:creationId xmlns:a16="http://schemas.microsoft.com/office/drawing/2014/main" id="{13ED87C4-0109-78EB-DED4-95D068F3C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3"/>
                <a:ext cx="1" cy="2"/>
              </a:xfrm>
              <a:custGeom>
                <a:avLst/>
                <a:gdLst>
                  <a:gd name="T0" fmla="*/ 0 w 14"/>
                  <a:gd name="T1" fmla="*/ 23 h 23"/>
                  <a:gd name="T2" fmla="*/ 1 w 14"/>
                  <a:gd name="T3" fmla="*/ 19 h 23"/>
                  <a:gd name="T4" fmla="*/ 2 w 14"/>
                  <a:gd name="T5" fmla="*/ 17 h 23"/>
                  <a:gd name="T6" fmla="*/ 3 w 14"/>
                  <a:gd name="T7" fmla="*/ 16 h 23"/>
                  <a:gd name="T8" fmla="*/ 4 w 14"/>
                  <a:gd name="T9" fmla="*/ 14 h 23"/>
                  <a:gd name="T10" fmla="*/ 7 w 14"/>
                  <a:gd name="T11" fmla="*/ 13 h 23"/>
                  <a:gd name="T12" fmla="*/ 8 w 14"/>
                  <a:gd name="T13" fmla="*/ 11 h 23"/>
                  <a:gd name="T14" fmla="*/ 8 w 14"/>
                  <a:gd name="T15" fmla="*/ 9 h 23"/>
                  <a:gd name="T16" fmla="*/ 9 w 14"/>
                  <a:gd name="T17" fmla="*/ 7 h 23"/>
                  <a:gd name="T18" fmla="*/ 10 w 14"/>
                  <a:gd name="T19" fmla="*/ 5 h 23"/>
                  <a:gd name="T20" fmla="*/ 12 w 14"/>
                  <a:gd name="T21" fmla="*/ 4 h 23"/>
                  <a:gd name="T22" fmla="*/ 14 w 14"/>
                  <a:gd name="T23" fmla="*/ 0 h 23"/>
                  <a:gd name="T24" fmla="*/ 13 w 14"/>
                  <a:gd name="T25" fmla="*/ 2 h 23"/>
                  <a:gd name="T26" fmla="*/ 13 w 14"/>
                  <a:gd name="T27" fmla="*/ 5 h 23"/>
                  <a:gd name="T28" fmla="*/ 11 w 14"/>
                  <a:gd name="T29" fmla="*/ 6 h 23"/>
                  <a:gd name="T30" fmla="*/ 10 w 14"/>
                  <a:gd name="T31" fmla="*/ 8 h 23"/>
                  <a:gd name="T32" fmla="*/ 10 w 14"/>
                  <a:gd name="T33" fmla="*/ 10 h 23"/>
                  <a:gd name="T34" fmla="*/ 9 w 14"/>
                  <a:gd name="T35" fmla="*/ 12 h 23"/>
                  <a:gd name="T36" fmla="*/ 8 w 14"/>
                  <a:gd name="T37" fmla="*/ 14 h 23"/>
                  <a:gd name="T38" fmla="*/ 8 w 14"/>
                  <a:gd name="T39" fmla="*/ 16 h 23"/>
                  <a:gd name="T40" fmla="*/ 7 w 14"/>
                  <a:gd name="T41" fmla="*/ 17 h 23"/>
                  <a:gd name="T42" fmla="*/ 6 w 14"/>
                  <a:gd name="T43" fmla="*/ 18 h 23"/>
                  <a:gd name="T44" fmla="*/ 6 w 14"/>
                  <a:gd name="T45" fmla="*/ 19 h 23"/>
                  <a:gd name="T46" fmla="*/ 4 w 14"/>
                  <a:gd name="T47" fmla="*/ 19 h 23"/>
                  <a:gd name="T48" fmla="*/ 6 w 14"/>
                  <a:gd name="T49" fmla="*/ 17 h 23"/>
                  <a:gd name="T50" fmla="*/ 6 w 14"/>
                  <a:gd name="T51" fmla="*/ 15 h 23"/>
                  <a:gd name="T52" fmla="*/ 4 w 14"/>
                  <a:gd name="T53" fmla="*/ 17 h 23"/>
                  <a:gd name="T54" fmla="*/ 3 w 14"/>
                  <a:gd name="T55" fmla="*/ 18 h 23"/>
                  <a:gd name="T56" fmla="*/ 0 w 14"/>
                  <a:gd name="T5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4" name="Freeform 897">
                <a:extLst>
                  <a:ext uri="{FF2B5EF4-FFF2-40B4-BE49-F238E27FC236}">
                    <a16:creationId xmlns:a16="http://schemas.microsoft.com/office/drawing/2014/main" id="{1F732FE0-1498-13F9-0E88-2E9DAD5E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66"/>
                <a:ext cx="0" cy="1"/>
              </a:xfrm>
              <a:custGeom>
                <a:avLst/>
                <a:gdLst>
                  <a:gd name="T0" fmla="*/ 2 w 7"/>
                  <a:gd name="T1" fmla="*/ 13 h 16"/>
                  <a:gd name="T2" fmla="*/ 1 w 7"/>
                  <a:gd name="T3" fmla="*/ 14 h 16"/>
                  <a:gd name="T4" fmla="*/ 0 w 7"/>
                  <a:gd name="T5" fmla="*/ 16 h 16"/>
                  <a:gd name="T6" fmla="*/ 0 w 7"/>
                  <a:gd name="T7" fmla="*/ 14 h 16"/>
                  <a:gd name="T8" fmla="*/ 1 w 7"/>
                  <a:gd name="T9" fmla="*/ 12 h 16"/>
                  <a:gd name="T10" fmla="*/ 2 w 7"/>
                  <a:gd name="T11" fmla="*/ 10 h 16"/>
                  <a:gd name="T12" fmla="*/ 4 w 7"/>
                  <a:gd name="T13" fmla="*/ 8 h 16"/>
                  <a:gd name="T14" fmla="*/ 4 w 7"/>
                  <a:gd name="T15" fmla="*/ 6 h 16"/>
                  <a:gd name="T16" fmla="*/ 5 w 7"/>
                  <a:gd name="T17" fmla="*/ 4 h 16"/>
                  <a:gd name="T18" fmla="*/ 6 w 7"/>
                  <a:gd name="T19" fmla="*/ 1 h 16"/>
                  <a:gd name="T20" fmla="*/ 7 w 7"/>
                  <a:gd name="T21" fmla="*/ 0 h 16"/>
                  <a:gd name="T22" fmla="*/ 7 w 7"/>
                  <a:gd name="T23" fmla="*/ 2 h 16"/>
                  <a:gd name="T24" fmla="*/ 6 w 7"/>
                  <a:gd name="T25" fmla="*/ 5 h 16"/>
                  <a:gd name="T26" fmla="*/ 6 w 7"/>
                  <a:gd name="T27" fmla="*/ 7 h 16"/>
                  <a:gd name="T28" fmla="*/ 5 w 7"/>
                  <a:gd name="T29" fmla="*/ 9 h 16"/>
                  <a:gd name="T30" fmla="*/ 4 w 7"/>
                  <a:gd name="T31" fmla="*/ 11 h 16"/>
                  <a:gd name="T32" fmla="*/ 2 w 7"/>
                  <a:gd name="T3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6">
                    <a:moveTo>
                      <a:pt x="2" y="13"/>
                    </a:moveTo>
                    <a:lnTo>
                      <a:pt x="1" y="14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5" name="Freeform 898">
                <a:extLst>
                  <a:ext uri="{FF2B5EF4-FFF2-40B4-BE49-F238E27FC236}">
                    <a16:creationId xmlns:a16="http://schemas.microsoft.com/office/drawing/2014/main" id="{67FDA6CC-F04D-55A0-832A-56A16D88DD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1" y="2745"/>
                <a:ext cx="27" cy="22"/>
              </a:xfrm>
              <a:custGeom>
                <a:avLst/>
                <a:gdLst>
                  <a:gd name="T0" fmla="*/ 382 w 435"/>
                  <a:gd name="T1" fmla="*/ 309 h 346"/>
                  <a:gd name="T2" fmla="*/ 370 w 435"/>
                  <a:gd name="T3" fmla="*/ 299 h 346"/>
                  <a:gd name="T4" fmla="*/ 357 w 435"/>
                  <a:gd name="T5" fmla="*/ 301 h 346"/>
                  <a:gd name="T6" fmla="*/ 341 w 435"/>
                  <a:gd name="T7" fmla="*/ 265 h 346"/>
                  <a:gd name="T8" fmla="*/ 300 w 435"/>
                  <a:gd name="T9" fmla="*/ 215 h 346"/>
                  <a:gd name="T10" fmla="*/ 288 w 435"/>
                  <a:gd name="T11" fmla="*/ 208 h 346"/>
                  <a:gd name="T12" fmla="*/ 273 w 435"/>
                  <a:gd name="T13" fmla="*/ 200 h 346"/>
                  <a:gd name="T14" fmla="*/ 220 w 435"/>
                  <a:gd name="T15" fmla="*/ 201 h 346"/>
                  <a:gd name="T16" fmla="*/ 213 w 435"/>
                  <a:gd name="T17" fmla="*/ 147 h 346"/>
                  <a:gd name="T18" fmla="*/ 166 w 435"/>
                  <a:gd name="T19" fmla="*/ 112 h 346"/>
                  <a:gd name="T20" fmla="*/ 126 w 435"/>
                  <a:gd name="T21" fmla="*/ 118 h 346"/>
                  <a:gd name="T22" fmla="*/ 92 w 435"/>
                  <a:gd name="T23" fmla="*/ 55 h 346"/>
                  <a:gd name="T24" fmla="*/ 42 w 435"/>
                  <a:gd name="T25" fmla="*/ 27 h 346"/>
                  <a:gd name="T26" fmla="*/ 43 w 435"/>
                  <a:gd name="T27" fmla="*/ 76 h 346"/>
                  <a:gd name="T28" fmla="*/ 25 w 435"/>
                  <a:gd name="T29" fmla="*/ 34 h 346"/>
                  <a:gd name="T30" fmla="*/ 67 w 435"/>
                  <a:gd name="T31" fmla="*/ 2 h 346"/>
                  <a:gd name="T32" fmla="*/ 72 w 435"/>
                  <a:gd name="T33" fmla="*/ 27 h 346"/>
                  <a:gd name="T34" fmla="*/ 93 w 435"/>
                  <a:gd name="T35" fmla="*/ 26 h 346"/>
                  <a:gd name="T36" fmla="*/ 114 w 435"/>
                  <a:gd name="T37" fmla="*/ 37 h 346"/>
                  <a:gd name="T38" fmla="*/ 126 w 435"/>
                  <a:gd name="T39" fmla="*/ 50 h 346"/>
                  <a:gd name="T40" fmla="*/ 140 w 435"/>
                  <a:gd name="T41" fmla="*/ 60 h 346"/>
                  <a:gd name="T42" fmla="*/ 155 w 435"/>
                  <a:gd name="T43" fmla="*/ 80 h 346"/>
                  <a:gd name="T44" fmla="*/ 171 w 435"/>
                  <a:gd name="T45" fmla="*/ 95 h 346"/>
                  <a:gd name="T46" fmla="*/ 195 w 435"/>
                  <a:gd name="T47" fmla="*/ 104 h 346"/>
                  <a:gd name="T48" fmla="*/ 210 w 435"/>
                  <a:gd name="T49" fmla="*/ 117 h 346"/>
                  <a:gd name="T50" fmla="*/ 231 w 435"/>
                  <a:gd name="T51" fmla="*/ 130 h 346"/>
                  <a:gd name="T52" fmla="*/ 240 w 435"/>
                  <a:gd name="T53" fmla="*/ 143 h 346"/>
                  <a:gd name="T54" fmla="*/ 266 w 435"/>
                  <a:gd name="T55" fmla="*/ 153 h 346"/>
                  <a:gd name="T56" fmla="*/ 284 w 435"/>
                  <a:gd name="T57" fmla="*/ 163 h 346"/>
                  <a:gd name="T58" fmla="*/ 295 w 435"/>
                  <a:gd name="T59" fmla="*/ 179 h 346"/>
                  <a:gd name="T60" fmla="*/ 314 w 435"/>
                  <a:gd name="T61" fmla="*/ 194 h 346"/>
                  <a:gd name="T62" fmla="*/ 331 w 435"/>
                  <a:gd name="T63" fmla="*/ 197 h 346"/>
                  <a:gd name="T64" fmla="*/ 350 w 435"/>
                  <a:gd name="T65" fmla="*/ 205 h 346"/>
                  <a:gd name="T66" fmla="*/ 364 w 435"/>
                  <a:gd name="T67" fmla="*/ 224 h 346"/>
                  <a:gd name="T68" fmla="*/ 382 w 435"/>
                  <a:gd name="T69" fmla="*/ 236 h 346"/>
                  <a:gd name="T70" fmla="*/ 392 w 435"/>
                  <a:gd name="T71" fmla="*/ 253 h 346"/>
                  <a:gd name="T72" fmla="*/ 412 w 435"/>
                  <a:gd name="T73" fmla="*/ 261 h 346"/>
                  <a:gd name="T74" fmla="*/ 430 w 435"/>
                  <a:gd name="T75" fmla="*/ 286 h 346"/>
                  <a:gd name="T76" fmla="*/ 400 w 435"/>
                  <a:gd name="T77" fmla="*/ 340 h 346"/>
                  <a:gd name="T78" fmla="*/ 416 w 435"/>
                  <a:gd name="T79" fmla="*/ 297 h 346"/>
                  <a:gd name="T80" fmla="*/ 393 w 435"/>
                  <a:gd name="T81" fmla="*/ 323 h 346"/>
                  <a:gd name="T82" fmla="*/ 395 w 435"/>
                  <a:gd name="T83" fmla="*/ 311 h 346"/>
                  <a:gd name="T84" fmla="*/ 385 w 435"/>
                  <a:gd name="T85" fmla="*/ 313 h 346"/>
                  <a:gd name="T86" fmla="*/ 361 w 435"/>
                  <a:gd name="T87" fmla="*/ 309 h 346"/>
                  <a:gd name="T88" fmla="*/ 338 w 435"/>
                  <a:gd name="T89" fmla="*/ 296 h 346"/>
                  <a:gd name="T90" fmla="*/ 323 w 435"/>
                  <a:gd name="T91" fmla="*/ 285 h 346"/>
                  <a:gd name="T92" fmla="*/ 303 w 435"/>
                  <a:gd name="T93" fmla="*/ 275 h 346"/>
                  <a:gd name="T94" fmla="*/ 285 w 435"/>
                  <a:gd name="T95" fmla="*/ 253 h 346"/>
                  <a:gd name="T96" fmla="*/ 259 w 435"/>
                  <a:gd name="T97" fmla="*/ 251 h 346"/>
                  <a:gd name="T98" fmla="*/ 246 w 435"/>
                  <a:gd name="T99" fmla="*/ 235 h 346"/>
                  <a:gd name="T100" fmla="*/ 226 w 435"/>
                  <a:gd name="T101" fmla="*/ 232 h 346"/>
                  <a:gd name="T102" fmla="*/ 207 w 435"/>
                  <a:gd name="T103" fmla="*/ 215 h 346"/>
                  <a:gd name="T104" fmla="*/ 190 w 435"/>
                  <a:gd name="T105" fmla="*/ 196 h 346"/>
                  <a:gd name="T106" fmla="*/ 184 w 435"/>
                  <a:gd name="T107" fmla="*/ 167 h 346"/>
                  <a:gd name="T108" fmla="*/ 174 w 435"/>
                  <a:gd name="T109" fmla="*/ 154 h 346"/>
                  <a:gd name="T110" fmla="*/ 142 w 435"/>
                  <a:gd name="T111" fmla="*/ 167 h 346"/>
                  <a:gd name="T112" fmla="*/ 123 w 435"/>
                  <a:gd name="T113" fmla="*/ 155 h 346"/>
                  <a:gd name="T114" fmla="*/ 112 w 435"/>
                  <a:gd name="T115" fmla="*/ 124 h 346"/>
                  <a:gd name="T116" fmla="*/ 98 w 435"/>
                  <a:gd name="T117" fmla="*/ 108 h 346"/>
                  <a:gd name="T118" fmla="*/ 66 w 435"/>
                  <a:gd name="T119" fmla="*/ 107 h 346"/>
                  <a:gd name="T120" fmla="*/ 45 w 435"/>
                  <a:gd name="T121" fmla="*/ 92 h 346"/>
                  <a:gd name="T122" fmla="*/ 24 w 435"/>
                  <a:gd name="T123" fmla="*/ 76 h 346"/>
                  <a:gd name="T124" fmla="*/ 4 w 435"/>
                  <a:gd name="T125" fmla="*/ 6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5" h="346">
                    <a:moveTo>
                      <a:pt x="399" y="282"/>
                    </a:moveTo>
                    <a:lnTo>
                      <a:pt x="399" y="283"/>
                    </a:lnTo>
                    <a:lnTo>
                      <a:pt x="398" y="284"/>
                    </a:lnTo>
                    <a:lnTo>
                      <a:pt x="398" y="286"/>
                    </a:lnTo>
                    <a:lnTo>
                      <a:pt x="398" y="286"/>
                    </a:lnTo>
                    <a:lnTo>
                      <a:pt x="399" y="285"/>
                    </a:lnTo>
                    <a:lnTo>
                      <a:pt x="400" y="283"/>
                    </a:lnTo>
                    <a:lnTo>
                      <a:pt x="399" y="287"/>
                    </a:lnTo>
                    <a:lnTo>
                      <a:pt x="402" y="284"/>
                    </a:lnTo>
                    <a:lnTo>
                      <a:pt x="403" y="282"/>
                    </a:lnTo>
                    <a:lnTo>
                      <a:pt x="404" y="281"/>
                    </a:lnTo>
                    <a:lnTo>
                      <a:pt x="403" y="283"/>
                    </a:lnTo>
                    <a:lnTo>
                      <a:pt x="403" y="285"/>
                    </a:lnTo>
                    <a:lnTo>
                      <a:pt x="401" y="289"/>
                    </a:lnTo>
                    <a:lnTo>
                      <a:pt x="401" y="292"/>
                    </a:lnTo>
                    <a:lnTo>
                      <a:pt x="400" y="294"/>
                    </a:lnTo>
                    <a:lnTo>
                      <a:pt x="401" y="292"/>
                    </a:lnTo>
                    <a:lnTo>
                      <a:pt x="403" y="290"/>
                    </a:lnTo>
                    <a:lnTo>
                      <a:pt x="405" y="287"/>
                    </a:lnTo>
                    <a:lnTo>
                      <a:pt x="411" y="281"/>
                    </a:lnTo>
                    <a:lnTo>
                      <a:pt x="412" y="280"/>
                    </a:lnTo>
                    <a:lnTo>
                      <a:pt x="414" y="277"/>
                    </a:lnTo>
                    <a:lnTo>
                      <a:pt x="414" y="276"/>
                    </a:lnTo>
                    <a:lnTo>
                      <a:pt x="414" y="275"/>
                    </a:lnTo>
                    <a:lnTo>
                      <a:pt x="415" y="273"/>
                    </a:lnTo>
                    <a:lnTo>
                      <a:pt x="415" y="273"/>
                    </a:lnTo>
                    <a:lnTo>
                      <a:pt x="414" y="274"/>
                    </a:lnTo>
                    <a:lnTo>
                      <a:pt x="412" y="276"/>
                    </a:lnTo>
                    <a:lnTo>
                      <a:pt x="406" y="283"/>
                    </a:lnTo>
                    <a:lnTo>
                      <a:pt x="407" y="281"/>
                    </a:lnTo>
                    <a:lnTo>
                      <a:pt x="408" y="279"/>
                    </a:lnTo>
                    <a:lnTo>
                      <a:pt x="406" y="281"/>
                    </a:lnTo>
                    <a:lnTo>
                      <a:pt x="405" y="282"/>
                    </a:lnTo>
                    <a:lnTo>
                      <a:pt x="406" y="280"/>
                    </a:lnTo>
                    <a:lnTo>
                      <a:pt x="407" y="277"/>
                    </a:lnTo>
                    <a:lnTo>
                      <a:pt x="407" y="275"/>
                    </a:lnTo>
                    <a:lnTo>
                      <a:pt x="408" y="273"/>
                    </a:lnTo>
                    <a:lnTo>
                      <a:pt x="409" y="269"/>
                    </a:lnTo>
                    <a:lnTo>
                      <a:pt x="407" y="272"/>
                    </a:lnTo>
                    <a:lnTo>
                      <a:pt x="402" y="279"/>
                    </a:lnTo>
                    <a:lnTo>
                      <a:pt x="400" y="281"/>
                    </a:lnTo>
                    <a:lnTo>
                      <a:pt x="399" y="282"/>
                    </a:lnTo>
                    <a:close/>
                    <a:moveTo>
                      <a:pt x="392" y="287"/>
                    </a:moveTo>
                    <a:lnTo>
                      <a:pt x="392" y="288"/>
                    </a:lnTo>
                    <a:lnTo>
                      <a:pt x="391" y="289"/>
                    </a:lnTo>
                    <a:lnTo>
                      <a:pt x="390" y="290"/>
                    </a:lnTo>
                    <a:lnTo>
                      <a:pt x="389" y="290"/>
                    </a:lnTo>
                    <a:lnTo>
                      <a:pt x="389" y="293"/>
                    </a:lnTo>
                    <a:lnTo>
                      <a:pt x="388" y="296"/>
                    </a:lnTo>
                    <a:lnTo>
                      <a:pt x="387" y="298"/>
                    </a:lnTo>
                    <a:lnTo>
                      <a:pt x="387" y="300"/>
                    </a:lnTo>
                    <a:lnTo>
                      <a:pt x="388" y="298"/>
                    </a:lnTo>
                    <a:lnTo>
                      <a:pt x="389" y="297"/>
                    </a:lnTo>
                    <a:lnTo>
                      <a:pt x="390" y="294"/>
                    </a:lnTo>
                    <a:lnTo>
                      <a:pt x="392" y="293"/>
                    </a:lnTo>
                    <a:lnTo>
                      <a:pt x="393" y="291"/>
                    </a:lnTo>
                    <a:lnTo>
                      <a:pt x="395" y="289"/>
                    </a:lnTo>
                    <a:lnTo>
                      <a:pt x="396" y="287"/>
                    </a:lnTo>
                    <a:lnTo>
                      <a:pt x="397" y="285"/>
                    </a:lnTo>
                    <a:lnTo>
                      <a:pt x="396" y="286"/>
                    </a:lnTo>
                    <a:lnTo>
                      <a:pt x="395" y="287"/>
                    </a:lnTo>
                    <a:lnTo>
                      <a:pt x="395" y="288"/>
                    </a:lnTo>
                    <a:lnTo>
                      <a:pt x="393" y="288"/>
                    </a:lnTo>
                    <a:lnTo>
                      <a:pt x="391" y="291"/>
                    </a:lnTo>
                    <a:lnTo>
                      <a:pt x="391" y="289"/>
                    </a:lnTo>
                    <a:lnTo>
                      <a:pt x="392" y="287"/>
                    </a:lnTo>
                    <a:close/>
                    <a:moveTo>
                      <a:pt x="372" y="321"/>
                    </a:moveTo>
                    <a:lnTo>
                      <a:pt x="373" y="319"/>
                    </a:lnTo>
                    <a:lnTo>
                      <a:pt x="374" y="317"/>
                    </a:lnTo>
                    <a:lnTo>
                      <a:pt x="378" y="314"/>
                    </a:lnTo>
                    <a:lnTo>
                      <a:pt x="379" y="313"/>
                    </a:lnTo>
                    <a:lnTo>
                      <a:pt x="380" y="310"/>
                    </a:lnTo>
                    <a:lnTo>
                      <a:pt x="382" y="309"/>
                    </a:lnTo>
                    <a:lnTo>
                      <a:pt x="383" y="307"/>
                    </a:lnTo>
                    <a:lnTo>
                      <a:pt x="384" y="305"/>
                    </a:lnTo>
                    <a:lnTo>
                      <a:pt x="384" y="303"/>
                    </a:lnTo>
                    <a:lnTo>
                      <a:pt x="379" y="309"/>
                    </a:lnTo>
                    <a:lnTo>
                      <a:pt x="376" y="313"/>
                    </a:lnTo>
                    <a:lnTo>
                      <a:pt x="373" y="316"/>
                    </a:lnTo>
                    <a:lnTo>
                      <a:pt x="372" y="319"/>
                    </a:lnTo>
                    <a:lnTo>
                      <a:pt x="372" y="321"/>
                    </a:lnTo>
                    <a:close/>
                    <a:moveTo>
                      <a:pt x="386" y="276"/>
                    </a:moveTo>
                    <a:lnTo>
                      <a:pt x="385" y="279"/>
                    </a:lnTo>
                    <a:lnTo>
                      <a:pt x="385" y="281"/>
                    </a:lnTo>
                    <a:lnTo>
                      <a:pt x="386" y="280"/>
                    </a:lnTo>
                    <a:lnTo>
                      <a:pt x="387" y="277"/>
                    </a:lnTo>
                    <a:lnTo>
                      <a:pt x="388" y="275"/>
                    </a:lnTo>
                    <a:lnTo>
                      <a:pt x="389" y="273"/>
                    </a:lnTo>
                    <a:lnTo>
                      <a:pt x="390" y="270"/>
                    </a:lnTo>
                    <a:lnTo>
                      <a:pt x="390" y="269"/>
                    </a:lnTo>
                    <a:lnTo>
                      <a:pt x="389" y="270"/>
                    </a:lnTo>
                    <a:lnTo>
                      <a:pt x="388" y="272"/>
                    </a:lnTo>
                    <a:lnTo>
                      <a:pt x="386" y="273"/>
                    </a:lnTo>
                    <a:lnTo>
                      <a:pt x="385" y="275"/>
                    </a:lnTo>
                    <a:lnTo>
                      <a:pt x="384" y="277"/>
                    </a:lnTo>
                    <a:lnTo>
                      <a:pt x="384" y="280"/>
                    </a:lnTo>
                    <a:lnTo>
                      <a:pt x="385" y="277"/>
                    </a:lnTo>
                    <a:lnTo>
                      <a:pt x="386" y="276"/>
                    </a:lnTo>
                    <a:close/>
                    <a:moveTo>
                      <a:pt x="379" y="299"/>
                    </a:moveTo>
                    <a:lnTo>
                      <a:pt x="382" y="289"/>
                    </a:lnTo>
                    <a:lnTo>
                      <a:pt x="381" y="291"/>
                    </a:lnTo>
                    <a:lnTo>
                      <a:pt x="380" y="292"/>
                    </a:lnTo>
                    <a:lnTo>
                      <a:pt x="379" y="296"/>
                    </a:lnTo>
                    <a:lnTo>
                      <a:pt x="378" y="298"/>
                    </a:lnTo>
                    <a:lnTo>
                      <a:pt x="376" y="300"/>
                    </a:lnTo>
                    <a:lnTo>
                      <a:pt x="376" y="302"/>
                    </a:lnTo>
                    <a:lnTo>
                      <a:pt x="375" y="304"/>
                    </a:lnTo>
                    <a:lnTo>
                      <a:pt x="375" y="306"/>
                    </a:lnTo>
                    <a:lnTo>
                      <a:pt x="376" y="305"/>
                    </a:lnTo>
                    <a:lnTo>
                      <a:pt x="378" y="303"/>
                    </a:lnTo>
                    <a:lnTo>
                      <a:pt x="379" y="299"/>
                    </a:lnTo>
                    <a:close/>
                    <a:moveTo>
                      <a:pt x="374" y="283"/>
                    </a:moveTo>
                    <a:lnTo>
                      <a:pt x="374" y="282"/>
                    </a:lnTo>
                    <a:lnTo>
                      <a:pt x="375" y="282"/>
                    </a:lnTo>
                    <a:lnTo>
                      <a:pt x="376" y="280"/>
                    </a:lnTo>
                    <a:lnTo>
                      <a:pt x="378" y="280"/>
                    </a:lnTo>
                    <a:lnTo>
                      <a:pt x="378" y="277"/>
                    </a:lnTo>
                    <a:lnTo>
                      <a:pt x="379" y="275"/>
                    </a:lnTo>
                    <a:lnTo>
                      <a:pt x="378" y="276"/>
                    </a:lnTo>
                    <a:lnTo>
                      <a:pt x="375" y="279"/>
                    </a:lnTo>
                    <a:lnTo>
                      <a:pt x="376" y="276"/>
                    </a:lnTo>
                    <a:lnTo>
                      <a:pt x="378" y="274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79" y="270"/>
                    </a:lnTo>
                    <a:lnTo>
                      <a:pt x="378" y="271"/>
                    </a:lnTo>
                    <a:lnTo>
                      <a:pt x="376" y="272"/>
                    </a:lnTo>
                    <a:lnTo>
                      <a:pt x="376" y="272"/>
                    </a:lnTo>
                    <a:lnTo>
                      <a:pt x="375" y="275"/>
                    </a:lnTo>
                    <a:lnTo>
                      <a:pt x="374" y="277"/>
                    </a:lnTo>
                    <a:lnTo>
                      <a:pt x="373" y="280"/>
                    </a:lnTo>
                    <a:lnTo>
                      <a:pt x="373" y="282"/>
                    </a:lnTo>
                    <a:lnTo>
                      <a:pt x="374" y="280"/>
                    </a:lnTo>
                    <a:lnTo>
                      <a:pt x="375" y="279"/>
                    </a:lnTo>
                    <a:lnTo>
                      <a:pt x="375" y="281"/>
                    </a:lnTo>
                    <a:lnTo>
                      <a:pt x="374" y="283"/>
                    </a:lnTo>
                    <a:close/>
                    <a:moveTo>
                      <a:pt x="365" y="308"/>
                    </a:moveTo>
                    <a:lnTo>
                      <a:pt x="366" y="306"/>
                    </a:lnTo>
                    <a:lnTo>
                      <a:pt x="367" y="305"/>
                    </a:lnTo>
                    <a:lnTo>
                      <a:pt x="369" y="303"/>
                    </a:lnTo>
                    <a:lnTo>
                      <a:pt x="370" y="302"/>
                    </a:lnTo>
                    <a:lnTo>
                      <a:pt x="370" y="301"/>
                    </a:lnTo>
                    <a:lnTo>
                      <a:pt x="371" y="300"/>
                    </a:lnTo>
                    <a:lnTo>
                      <a:pt x="371" y="298"/>
                    </a:lnTo>
                    <a:lnTo>
                      <a:pt x="371" y="298"/>
                    </a:lnTo>
                    <a:lnTo>
                      <a:pt x="370" y="299"/>
                    </a:lnTo>
                    <a:lnTo>
                      <a:pt x="369" y="301"/>
                    </a:lnTo>
                    <a:lnTo>
                      <a:pt x="367" y="302"/>
                    </a:lnTo>
                    <a:lnTo>
                      <a:pt x="366" y="304"/>
                    </a:lnTo>
                    <a:lnTo>
                      <a:pt x="367" y="302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66" y="301"/>
                    </a:lnTo>
                    <a:lnTo>
                      <a:pt x="365" y="302"/>
                    </a:lnTo>
                    <a:lnTo>
                      <a:pt x="365" y="303"/>
                    </a:lnTo>
                    <a:lnTo>
                      <a:pt x="365" y="303"/>
                    </a:lnTo>
                    <a:lnTo>
                      <a:pt x="364" y="305"/>
                    </a:lnTo>
                    <a:lnTo>
                      <a:pt x="364" y="306"/>
                    </a:lnTo>
                    <a:lnTo>
                      <a:pt x="364" y="307"/>
                    </a:lnTo>
                    <a:lnTo>
                      <a:pt x="365" y="305"/>
                    </a:lnTo>
                    <a:lnTo>
                      <a:pt x="366" y="304"/>
                    </a:lnTo>
                    <a:lnTo>
                      <a:pt x="365" y="306"/>
                    </a:lnTo>
                    <a:lnTo>
                      <a:pt x="365" y="308"/>
                    </a:lnTo>
                    <a:close/>
                    <a:moveTo>
                      <a:pt x="371" y="268"/>
                    </a:moveTo>
                    <a:lnTo>
                      <a:pt x="370" y="270"/>
                    </a:lnTo>
                    <a:lnTo>
                      <a:pt x="368" y="271"/>
                    </a:lnTo>
                    <a:lnTo>
                      <a:pt x="368" y="272"/>
                    </a:lnTo>
                    <a:lnTo>
                      <a:pt x="368" y="273"/>
                    </a:lnTo>
                    <a:lnTo>
                      <a:pt x="367" y="275"/>
                    </a:lnTo>
                    <a:lnTo>
                      <a:pt x="367" y="275"/>
                    </a:lnTo>
                    <a:lnTo>
                      <a:pt x="368" y="274"/>
                    </a:lnTo>
                    <a:lnTo>
                      <a:pt x="370" y="272"/>
                    </a:lnTo>
                    <a:lnTo>
                      <a:pt x="370" y="272"/>
                    </a:lnTo>
                    <a:lnTo>
                      <a:pt x="370" y="270"/>
                    </a:lnTo>
                    <a:lnTo>
                      <a:pt x="371" y="269"/>
                    </a:lnTo>
                    <a:lnTo>
                      <a:pt x="371" y="268"/>
                    </a:lnTo>
                    <a:lnTo>
                      <a:pt x="372" y="267"/>
                    </a:lnTo>
                    <a:lnTo>
                      <a:pt x="374" y="265"/>
                    </a:lnTo>
                    <a:lnTo>
                      <a:pt x="373" y="267"/>
                    </a:lnTo>
                    <a:lnTo>
                      <a:pt x="372" y="269"/>
                    </a:lnTo>
                    <a:lnTo>
                      <a:pt x="373" y="268"/>
                    </a:lnTo>
                    <a:lnTo>
                      <a:pt x="375" y="266"/>
                    </a:lnTo>
                    <a:lnTo>
                      <a:pt x="374" y="268"/>
                    </a:lnTo>
                    <a:lnTo>
                      <a:pt x="373" y="270"/>
                    </a:lnTo>
                    <a:lnTo>
                      <a:pt x="374" y="270"/>
                    </a:lnTo>
                    <a:lnTo>
                      <a:pt x="375" y="269"/>
                    </a:lnTo>
                    <a:lnTo>
                      <a:pt x="375" y="268"/>
                    </a:lnTo>
                    <a:lnTo>
                      <a:pt x="376" y="267"/>
                    </a:lnTo>
                    <a:lnTo>
                      <a:pt x="378" y="265"/>
                    </a:lnTo>
                    <a:lnTo>
                      <a:pt x="378" y="263"/>
                    </a:lnTo>
                    <a:lnTo>
                      <a:pt x="376" y="265"/>
                    </a:lnTo>
                    <a:lnTo>
                      <a:pt x="375" y="266"/>
                    </a:lnTo>
                    <a:lnTo>
                      <a:pt x="375" y="264"/>
                    </a:lnTo>
                    <a:lnTo>
                      <a:pt x="376" y="261"/>
                    </a:lnTo>
                    <a:lnTo>
                      <a:pt x="378" y="259"/>
                    </a:lnTo>
                    <a:lnTo>
                      <a:pt x="378" y="257"/>
                    </a:lnTo>
                    <a:lnTo>
                      <a:pt x="376" y="258"/>
                    </a:lnTo>
                    <a:lnTo>
                      <a:pt x="375" y="260"/>
                    </a:lnTo>
                    <a:lnTo>
                      <a:pt x="376" y="258"/>
                    </a:lnTo>
                    <a:lnTo>
                      <a:pt x="376" y="256"/>
                    </a:lnTo>
                    <a:lnTo>
                      <a:pt x="375" y="257"/>
                    </a:lnTo>
                    <a:lnTo>
                      <a:pt x="374" y="259"/>
                    </a:lnTo>
                    <a:lnTo>
                      <a:pt x="372" y="260"/>
                    </a:lnTo>
                    <a:lnTo>
                      <a:pt x="371" y="263"/>
                    </a:lnTo>
                    <a:lnTo>
                      <a:pt x="370" y="265"/>
                    </a:lnTo>
                    <a:lnTo>
                      <a:pt x="370" y="267"/>
                    </a:lnTo>
                    <a:lnTo>
                      <a:pt x="371" y="266"/>
                    </a:lnTo>
                    <a:lnTo>
                      <a:pt x="372" y="264"/>
                    </a:lnTo>
                    <a:lnTo>
                      <a:pt x="372" y="266"/>
                    </a:lnTo>
                    <a:lnTo>
                      <a:pt x="371" y="268"/>
                    </a:lnTo>
                    <a:close/>
                    <a:moveTo>
                      <a:pt x="359" y="298"/>
                    </a:moveTo>
                    <a:lnTo>
                      <a:pt x="361" y="296"/>
                    </a:lnTo>
                    <a:lnTo>
                      <a:pt x="362" y="293"/>
                    </a:lnTo>
                    <a:lnTo>
                      <a:pt x="361" y="294"/>
                    </a:lnTo>
                    <a:lnTo>
                      <a:pt x="359" y="296"/>
                    </a:lnTo>
                    <a:lnTo>
                      <a:pt x="358" y="297"/>
                    </a:lnTo>
                    <a:lnTo>
                      <a:pt x="358" y="297"/>
                    </a:lnTo>
                    <a:lnTo>
                      <a:pt x="357" y="299"/>
                    </a:lnTo>
                    <a:lnTo>
                      <a:pt x="357" y="301"/>
                    </a:lnTo>
                    <a:lnTo>
                      <a:pt x="358" y="300"/>
                    </a:lnTo>
                    <a:lnTo>
                      <a:pt x="359" y="298"/>
                    </a:lnTo>
                    <a:lnTo>
                      <a:pt x="358" y="300"/>
                    </a:lnTo>
                    <a:lnTo>
                      <a:pt x="358" y="302"/>
                    </a:lnTo>
                    <a:lnTo>
                      <a:pt x="359" y="301"/>
                    </a:lnTo>
                    <a:lnTo>
                      <a:pt x="361" y="299"/>
                    </a:lnTo>
                    <a:lnTo>
                      <a:pt x="363" y="298"/>
                    </a:lnTo>
                    <a:lnTo>
                      <a:pt x="364" y="296"/>
                    </a:lnTo>
                    <a:lnTo>
                      <a:pt x="365" y="293"/>
                    </a:lnTo>
                    <a:lnTo>
                      <a:pt x="365" y="291"/>
                    </a:lnTo>
                    <a:lnTo>
                      <a:pt x="366" y="289"/>
                    </a:lnTo>
                    <a:lnTo>
                      <a:pt x="367" y="287"/>
                    </a:lnTo>
                    <a:lnTo>
                      <a:pt x="366" y="287"/>
                    </a:lnTo>
                    <a:lnTo>
                      <a:pt x="365" y="288"/>
                    </a:lnTo>
                    <a:lnTo>
                      <a:pt x="365" y="289"/>
                    </a:lnTo>
                    <a:lnTo>
                      <a:pt x="364" y="290"/>
                    </a:lnTo>
                    <a:lnTo>
                      <a:pt x="363" y="292"/>
                    </a:lnTo>
                    <a:lnTo>
                      <a:pt x="363" y="294"/>
                    </a:lnTo>
                    <a:lnTo>
                      <a:pt x="361" y="297"/>
                    </a:lnTo>
                    <a:lnTo>
                      <a:pt x="359" y="298"/>
                    </a:lnTo>
                    <a:close/>
                    <a:moveTo>
                      <a:pt x="340" y="257"/>
                    </a:moveTo>
                    <a:lnTo>
                      <a:pt x="339" y="260"/>
                    </a:lnTo>
                    <a:lnTo>
                      <a:pt x="339" y="261"/>
                    </a:lnTo>
                    <a:lnTo>
                      <a:pt x="339" y="261"/>
                    </a:lnTo>
                    <a:lnTo>
                      <a:pt x="340" y="260"/>
                    </a:lnTo>
                    <a:lnTo>
                      <a:pt x="341" y="259"/>
                    </a:lnTo>
                    <a:lnTo>
                      <a:pt x="341" y="258"/>
                    </a:lnTo>
                    <a:lnTo>
                      <a:pt x="342" y="256"/>
                    </a:lnTo>
                    <a:lnTo>
                      <a:pt x="343" y="254"/>
                    </a:lnTo>
                    <a:lnTo>
                      <a:pt x="345" y="252"/>
                    </a:lnTo>
                    <a:lnTo>
                      <a:pt x="345" y="250"/>
                    </a:lnTo>
                    <a:lnTo>
                      <a:pt x="343" y="251"/>
                    </a:lnTo>
                    <a:lnTo>
                      <a:pt x="342" y="253"/>
                    </a:lnTo>
                    <a:lnTo>
                      <a:pt x="342" y="251"/>
                    </a:lnTo>
                    <a:lnTo>
                      <a:pt x="343" y="249"/>
                    </a:lnTo>
                    <a:lnTo>
                      <a:pt x="342" y="250"/>
                    </a:lnTo>
                    <a:lnTo>
                      <a:pt x="341" y="252"/>
                    </a:lnTo>
                    <a:lnTo>
                      <a:pt x="340" y="253"/>
                    </a:lnTo>
                    <a:lnTo>
                      <a:pt x="340" y="254"/>
                    </a:lnTo>
                    <a:lnTo>
                      <a:pt x="339" y="256"/>
                    </a:lnTo>
                    <a:lnTo>
                      <a:pt x="339" y="256"/>
                    </a:lnTo>
                    <a:lnTo>
                      <a:pt x="340" y="255"/>
                    </a:lnTo>
                    <a:lnTo>
                      <a:pt x="342" y="253"/>
                    </a:lnTo>
                    <a:lnTo>
                      <a:pt x="341" y="255"/>
                    </a:lnTo>
                    <a:lnTo>
                      <a:pt x="340" y="257"/>
                    </a:lnTo>
                    <a:close/>
                    <a:moveTo>
                      <a:pt x="328" y="286"/>
                    </a:moveTo>
                    <a:lnTo>
                      <a:pt x="331" y="283"/>
                    </a:lnTo>
                    <a:lnTo>
                      <a:pt x="333" y="280"/>
                    </a:lnTo>
                    <a:lnTo>
                      <a:pt x="336" y="276"/>
                    </a:lnTo>
                    <a:lnTo>
                      <a:pt x="337" y="274"/>
                    </a:lnTo>
                    <a:lnTo>
                      <a:pt x="338" y="273"/>
                    </a:lnTo>
                    <a:lnTo>
                      <a:pt x="339" y="271"/>
                    </a:lnTo>
                    <a:lnTo>
                      <a:pt x="340" y="269"/>
                    </a:lnTo>
                    <a:lnTo>
                      <a:pt x="341" y="267"/>
                    </a:lnTo>
                    <a:lnTo>
                      <a:pt x="342" y="266"/>
                    </a:lnTo>
                    <a:lnTo>
                      <a:pt x="345" y="264"/>
                    </a:lnTo>
                    <a:lnTo>
                      <a:pt x="346" y="263"/>
                    </a:lnTo>
                    <a:lnTo>
                      <a:pt x="347" y="260"/>
                    </a:lnTo>
                    <a:lnTo>
                      <a:pt x="347" y="257"/>
                    </a:lnTo>
                    <a:lnTo>
                      <a:pt x="349" y="256"/>
                    </a:lnTo>
                    <a:lnTo>
                      <a:pt x="350" y="254"/>
                    </a:lnTo>
                    <a:lnTo>
                      <a:pt x="351" y="252"/>
                    </a:lnTo>
                    <a:lnTo>
                      <a:pt x="351" y="250"/>
                    </a:lnTo>
                    <a:lnTo>
                      <a:pt x="351" y="251"/>
                    </a:lnTo>
                    <a:lnTo>
                      <a:pt x="350" y="252"/>
                    </a:lnTo>
                    <a:lnTo>
                      <a:pt x="349" y="253"/>
                    </a:lnTo>
                    <a:lnTo>
                      <a:pt x="349" y="253"/>
                    </a:lnTo>
                    <a:lnTo>
                      <a:pt x="348" y="255"/>
                    </a:lnTo>
                    <a:lnTo>
                      <a:pt x="347" y="257"/>
                    </a:lnTo>
                    <a:lnTo>
                      <a:pt x="346" y="259"/>
                    </a:lnTo>
                    <a:lnTo>
                      <a:pt x="345" y="260"/>
                    </a:lnTo>
                    <a:lnTo>
                      <a:pt x="343" y="263"/>
                    </a:lnTo>
                    <a:lnTo>
                      <a:pt x="341" y="265"/>
                    </a:lnTo>
                    <a:lnTo>
                      <a:pt x="341" y="267"/>
                    </a:lnTo>
                    <a:lnTo>
                      <a:pt x="340" y="269"/>
                    </a:lnTo>
                    <a:lnTo>
                      <a:pt x="339" y="270"/>
                    </a:lnTo>
                    <a:lnTo>
                      <a:pt x="337" y="272"/>
                    </a:lnTo>
                    <a:lnTo>
                      <a:pt x="336" y="274"/>
                    </a:lnTo>
                    <a:lnTo>
                      <a:pt x="335" y="275"/>
                    </a:lnTo>
                    <a:lnTo>
                      <a:pt x="335" y="273"/>
                    </a:lnTo>
                    <a:lnTo>
                      <a:pt x="336" y="271"/>
                    </a:lnTo>
                    <a:lnTo>
                      <a:pt x="335" y="272"/>
                    </a:lnTo>
                    <a:lnTo>
                      <a:pt x="333" y="274"/>
                    </a:lnTo>
                    <a:lnTo>
                      <a:pt x="331" y="277"/>
                    </a:lnTo>
                    <a:lnTo>
                      <a:pt x="328" y="286"/>
                    </a:lnTo>
                    <a:close/>
                    <a:moveTo>
                      <a:pt x="335" y="247"/>
                    </a:moveTo>
                    <a:lnTo>
                      <a:pt x="335" y="244"/>
                    </a:lnTo>
                    <a:lnTo>
                      <a:pt x="336" y="242"/>
                    </a:lnTo>
                    <a:lnTo>
                      <a:pt x="339" y="239"/>
                    </a:lnTo>
                    <a:lnTo>
                      <a:pt x="338" y="241"/>
                    </a:lnTo>
                    <a:lnTo>
                      <a:pt x="337" y="243"/>
                    </a:lnTo>
                    <a:lnTo>
                      <a:pt x="339" y="241"/>
                    </a:lnTo>
                    <a:lnTo>
                      <a:pt x="340" y="240"/>
                    </a:lnTo>
                    <a:lnTo>
                      <a:pt x="341" y="237"/>
                    </a:lnTo>
                    <a:lnTo>
                      <a:pt x="341" y="235"/>
                    </a:lnTo>
                    <a:lnTo>
                      <a:pt x="340" y="237"/>
                    </a:lnTo>
                    <a:lnTo>
                      <a:pt x="339" y="239"/>
                    </a:lnTo>
                    <a:lnTo>
                      <a:pt x="339" y="236"/>
                    </a:lnTo>
                    <a:lnTo>
                      <a:pt x="340" y="234"/>
                    </a:lnTo>
                    <a:lnTo>
                      <a:pt x="339" y="236"/>
                    </a:lnTo>
                    <a:lnTo>
                      <a:pt x="338" y="237"/>
                    </a:lnTo>
                    <a:lnTo>
                      <a:pt x="338" y="235"/>
                    </a:lnTo>
                    <a:lnTo>
                      <a:pt x="339" y="233"/>
                    </a:lnTo>
                    <a:lnTo>
                      <a:pt x="338" y="235"/>
                    </a:lnTo>
                    <a:lnTo>
                      <a:pt x="336" y="236"/>
                    </a:lnTo>
                    <a:lnTo>
                      <a:pt x="336" y="238"/>
                    </a:lnTo>
                    <a:lnTo>
                      <a:pt x="335" y="240"/>
                    </a:lnTo>
                    <a:lnTo>
                      <a:pt x="336" y="239"/>
                    </a:lnTo>
                    <a:lnTo>
                      <a:pt x="338" y="237"/>
                    </a:lnTo>
                    <a:lnTo>
                      <a:pt x="337" y="239"/>
                    </a:lnTo>
                    <a:lnTo>
                      <a:pt x="336" y="242"/>
                    </a:lnTo>
                    <a:lnTo>
                      <a:pt x="335" y="243"/>
                    </a:lnTo>
                    <a:lnTo>
                      <a:pt x="334" y="246"/>
                    </a:lnTo>
                    <a:lnTo>
                      <a:pt x="333" y="248"/>
                    </a:lnTo>
                    <a:lnTo>
                      <a:pt x="332" y="250"/>
                    </a:lnTo>
                    <a:lnTo>
                      <a:pt x="333" y="248"/>
                    </a:lnTo>
                    <a:lnTo>
                      <a:pt x="335" y="247"/>
                    </a:lnTo>
                    <a:close/>
                    <a:moveTo>
                      <a:pt x="318" y="242"/>
                    </a:moveTo>
                    <a:lnTo>
                      <a:pt x="319" y="240"/>
                    </a:lnTo>
                    <a:lnTo>
                      <a:pt x="320" y="238"/>
                    </a:lnTo>
                    <a:lnTo>
                      <a:pt x="321" y="236"/>
                    </a:lnTo>
                    <a:lnTo>
                      <a:pt x="322" y="235"/>
                    </a:lnTo>
                    <a:lnTo>
                      <a:pt x="323" y="233"/>
                    </a:lnTo>
                    <a:lnTo>
                      <a:pt x="324" y="231"/>
                    </a:lnTo>
                    <a:lnTo>
                      <a:pt x="325" y="229"/>
                    </a:lnTo>
                    <a:lnTo>
                      <a:pt x="326" y="227"/>
                    </a:lnTo>
                    <a:lnTo>
                      <a:pt x="328" y="225"/>
                    </a:lnTo>
                    <a:lnTo>
                      <a:pt x="329" y="222"/>
                    </a:lnTo>
                    <a:lnTo>
                      <a:pt x="326" y="224"/>
                    </a:lnTo>
                    <a:lnTo>
                      <a:pt x="325" y="226"/>
                    </a:lnTo>
                    <a:lnTo>
                      <a:pt x="324" y="229"/>
                    </a:lnTo>
                    <a:lnTo>
                      <a:pt x="324" y="231"/>
                    </a:lnTo>
                    <a:lnTo>
                      <a:pt x="322" y="232"/>
                    </a:lnTo>
                    <a:lnTo>
                      <a:pt x="321" y="234"/>
                    </a:lnTo>
                    <a:lnTo>
                      <a:pt x="320" y="236"/>
                    </a:lnTo>
                    <a:lnTo>
                      <a:pt x="320" y="238"/>
                    </a:lnTo>
                    <a:lnTo>
                      <a:pt x="318" y="239"/>
                    </a:lnTo>
                    <a:lnTo>
                      <a:pt x="317" y="241"/>
                    </a:lnTo>
                    <a:lnTo>
                      <a:pt x="316" y="243"/>
                    </a:lnTo>
                    <a:lnTo>
                      <a:pt x="316" y="246"/>
                    </a:lnTo>
                    <a:lnTo>
                      <a:pt x="317" y="244"/>
                    </a:lnTo>
                    <a:lnTo>
                      <a:pt x="318" y="242"/>
                    </a:lnTo>
                    <a:close/>
                    <a:moveTo>
                      <a:pt x="298" y="217"/>
                    </a:moveTo>
                    <a:lnTo>
                      <a:pt x="298" y="217"/>
                    </a:lnTo>
                    <a:lnTo>
                      <a:pt x="299" y="216"/>
                    </a:lnTo>
                    <a:lnTo>
                      <a:pt x="300" y="215"/>
                    </a:lnTo>
                    <a:lnTo>
                      <a:pt x="301" y="214"/>
                    </a:lnTo>
                    <a:lnTo>
                      <a:pt x="301" y="214"/>
                    </a:lnTo>
                    <a:lnTo>
                      <a:pt x="301" y="212"/>
                    </a:lnTo>
                    <a:lnTo>
                      <a:pt x="302" y="210"/>
                    </a:lnTo>
                    <a:lnTo>
                      <a:pt x="302" y="209"/>
                    </a:lnTo>
                    <a:lnTo>
                      <a:pt x="301" y="212"/>
                    </a:lnTo>
                    <a:lnTo>
                      <a:pt x="299" y="213"/>
                    </a:lnTo>
                    <a:lnTo>
                      <a:pt x="300" y="210"/>
                    </a:lnTo>
                    <a:lnTo>
                      <a:pt x="301" y="208"/>
                    </a:lnTo>
                    <a:lnTo>
                      <a:pt x="300" y="209"/>
                    </a:lnTo>
                    <a:lnTo>
                      <a:pt x="298" y="212"/>
                    </a:lnTo>
                    <a:lnTo>
                      <a:pt x="297" y="214"/>
                    </a:lnTo>
                    <a:lnTo>
                      <a:pt x="296" y="215"/>
                    </a:lnTo>
                    <a:lnTo>
                      <a:pt x="293" y="217"/>
                    </a:lnTo>
                    <a:lnTo>
                      <a:pt x="292" y="218"/>
                    </a:lnTo>
                    <a:lnTo>
                      <a:pt x="292" y="219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2" y="221"/>
                    </a:lnTo>
                    <a:lnTo>
                      <a:pt x="293" y="219"/>
                    </a:lnTo>
                    <a:lnTo>
                      <a:pt x="295" y="218"/>
                    </a:lnTo>
                    <a:lnTo>
                      <a:pt x="297" y="216"/>
                    </a:lnTo>
                    <a:lnTo>
                      <a:pt x="298" y="215"/>
                    </a:lnTo>
                    <a:lnTo>
                      <a:pt x="299" y="213"/>
                    </a:lnTo>
                    <a:lnTo>
                      <a:pt x="299" y="215"/>
                    </a:lnTo>
                    <a:lnTo>
                      <a:pt x="298" y="217"/>
                    </a:lnTo>
                    <a:close/>
                    <a:moveTo>
                      <a:pt x="282" y="243"/>
                    </a:moveTo>
                    <a:lnTo>
                      <a:pt x="281" y="246"/>
                    </a:lnTo>
                    <a:lnTo>
                      <a:pt x="281" y="248"/>
                    </a:lnTo>
                    <a:lnTo>
                      <a:pt x="282" y="246"/>
                    </a:lnTo>
                    <a:lnTo>
                      <a:pt x="283" y="244"/>
                    </a:lnTo>
                    <a:lnTo>
                      <a:pt x="282" y="247"/>
                    </a:lnTo>
                    <a:lnTo>
                      <a:pt x="282" y="249"/>
                    </a:lnTo>
                    <a:lnTo>
                      <a:pt x="283" y="248"/>
                    </a:lnTo>
                    <a:lnTo>
                      <a:pt x="284" y="246"/>
                    </a:lnTo>
                    <a:lnTo>
                      <a:pt x="287" y="242"/>
                    </a:lnTo>
                    <a:lnTo>
                      <a:pt x="290" y="234"/>
                    </a:lnTo>
                    <a:lnTo>
                      <a:pt x="287" y="237"/>
                    </a:lnTo>
                    <a:lnTo>
                      <a:pt x="285" y="240"/>
                    </a:lnTo>
                    <a:lnTo>
                      <a:pt x="283" y="241"/>
                    </a:lnTo>
                    <a:lnTo>
                      <a:pt x="282" y="243"/>
                    </a:lnTo>
                    <a:lnTo>
                      <a:pt x="283" y="241"/>
                    </a:lnTo>
                    <a:lnTo>
                      <a:pt x="284" y="239"/>
                    </a:lnTo>
                    <a:lnTo>
                      <a:pt x="283" y="239"/>
                    </a:lnTo>
                    <a:lnTo>
                      <a:pt x="282" y="240"/>
                    </a:lnTo>
                    <a:lnTo>
                      <a:pt x="281" y="241"/>
                    </a:lnTo>
                    <a:lnTo>
                      <a:pt x="281" y="242"/>
                    </a:lnTo>
                    <a:lnTo>
                      <a:pt x="280" y="244"/>
                    </a:lnTo>
                    <a:lnTo>
                      <a:pt x="279" y="247"/>
                    </a:lnTo>
                    <a:lnTo>
                      <a:pt x="281" y="244"/>
                    </a:lnTo>
                    <a:lnTo>
                      <a:pt x="282" y="243"/>
                    </a:lnTo>
                    <a:close/>
                    <a:moveTo>
                      <a:pt x="289" y="204"/>
                    </a:moveTo>
                    <a:lnTo>
                      <a:pt x="289" y="205"/>
                    </a:lnTo>
                    <a:lnTo>
                      <a:pt x="288" y="208"/>
                    </a:lnTo>
                    <a:lnTo>
                      <a:pt x="287" y="209"/>
                    </a:lnTo>
                    <a:lnTo>
                      <a:pt x="285" y="212"/>
                    </a:lnTo>
                    <a:lnTo>
                      <a:pt x="284" y="214"/>
                    </a:lnTo>
                    <a:lnTo>
                      <a:pt x="284" y="216"/>
                    </a:lnTo>
                    <a:lnTo>
                      <a:pt x="282" y="217"/>
                    </a:lnTo>
                    <a:lnTo>
                      <a:pt x="281" y="219"/>
                    </a:lnTo>
                    <a:lnTo>
                      <a:pt x="280" y="221"/>
                    </a:lnTo>
                    <a:lnTo>
                      <a:pt x="280" y="223"/>
                    </a:lnTo>
                    <a:lnTo>
                      <a:pt x="280" y="222"/>
                    </a:lnTo>
                    <a:lnTo>
                      <a:pt x="281" y="221"/>
                    </a:lnTo>
                    <a:lnTo>
                      <a:pt x="282" y="220"/>
                    </a:lnTo>
                    <a:lnTo>
                      <a:pt x="282" y="220"/>
                    </a:lnTo>
                    <a:lnTo>
                      <a:pt x="283" y="218"/>
                    </a:lnTo>
                    <a:lnTo>
                      <a:pt x="284" y="216"/>
                    </a:lnTo>
                    <a:lnTo>
                      <a:pt x="285" y="214"/>
                    </a:lnTo>
                    <a:lnTo>
                      <a:pt x="286" y="213"/>
                    </a:lnTo>
                    <a:lnTo>
                      <a:pt x="287" y="210"/>
                    </a:lnTo>
                    <a:lnTo>
                      <a:pt x="288" y="208"/>
                    </a:lnTo>
                    <a:lnTo>
                      <a:pt x="289" y="206"/>
                    </a:lnTo>
                    <a:lnTo>
                      <a:pt x="291" y="205"/>
                    </a:lnTo>
                    <a:lnTo>
                      <a:pt x="292" y="203"/>
                    </a:lnTo>
                    <a:lnTo>
                      <a:pt x="293" y="202"/>
                    </a:lnTo>
                    <a:lnTo>
                      <a:pt x="295" y="200"/>
                    </a:lnTo>
                    <a:lnTo>
                      <a:pt x="296" y="197"/>
                    </a:lnTo>
                    <a:lnTo>
                      <a:pt x="292" y="200"/>
                    </a:lnTo>
                    <a:lnTo>
                      <a:pt x="291" y="202"/>
                    </a:lnTo>
                    <a:lnTo>
                      <a:pt x="289" y="204"/>
                    </a:lnTo>
                    <a:lnTo>
                      <a:pt x="290" y="202"/>
                    </a:lnTo>
                    <a:lnTo>
                      <a:pt x="291" y="199"/>
                    </a:lnTo>
                    <a:lnTo>
                      <a:pt x="290" y="200"/>
                    </a:lnTo>
                    <a:lnTo>
                      <a:pt x="290" y="201"/>
                    </a:lnTo>
                    <a:lnTo>
                      <a:pt x="289" y="202"/>
                    </a:lnTo>
                    <a:lnTo>
                      <a:pt x="288" y="202"/>
                    </a:lnTo>
                    <a:lnTo>
                      <a:pt x="287" y="204"/>
                    </a:lnTo>
                    <a:lnTo>
                      <a:pt x="287" y="207"/>
                    </a:lnTo>
                    <a:lnTo>
                      <a:pt x="288" y="205"/>
                    </a:lnTo>
                    <a:lnTo>
                      <a:pt x="289" y="204"/>
                    </a:lnTo>
                    <a:close/>
                    <a:moveTo>
                      <a:pt x="276" y="214"/>
                    </a:moveTo>
                    <a:lnTo>
                      <a:pt x="276" y="214"/>
                    </a:lnTo>
                    <a:lnTo>
                      <a:pt x="278" y="213"/>
                    </a:lnTo>
                    <a:lnTo>
                      <a:pt x="279" y="212"/>
                    </a:lnTo>
                    <a:lnTo>
                      <a:pt x="279" y="210"/>
                    </a:lnTo>
                    <a:lnTo>
                      <a:pt x="280" y="208"/>
                    </a:lnTo>
                    <a:lnTo>
                      <a:pt x="281" y="206"/>
                    </a:lnTo>
                    <a:lnTo>
                      <a:pt x="279" y="208"/>
                    </a:lnTo>
                    <a:lnTo>
                      <a:pt x="278" y="209"/>
                    </a:lnTo>
                    <a:lnTo>
                      <a:pt x="279" y="207"/>
                    </a:lnTo>
                    <a:lnTo>
                      <a:pt x="280" y="205"/>
                    </a:lnTo>
                    <a:lnTo>
                      <a:pt x="280" y="203"/>
                    </a:lnTo>
                    <a:lnTo>
                      <a:pt x="281" y="201"/>
                    </a:lnTo>
                    <a:lnTo>
                      <a:pt x="281" y="201"/>
                    </a:lnTo>
                    <a:lnTo>
                      <a:pt x="280" y="202"/>
                    </a:lnTo>
                    <a:lnTo>
                      <a:pt x="279" y="203"/>
                    </a:lnTo>
                    <a:lnTo>
                      <a:pt x="278" y="204"/>
                    </a:lnTo>
                    <a:lnTo>
                      <a:pt x="278" y="206"/>
                    </a:lnTo>
                    <a:lnTo>
                      <a:pt x="276" y="208"/>
                    </a:lnTo>
                    <a:lnTo>
                      <a:pt x="275" y="210"/>
                    </a:lnTo>
                    <a:lnTo>
                      <a:pt x="274" y="213"/>
                    </a:lnTo>
                    <a:lnTo>
                      <a:pt x="276" y="212"/>
                    </a:lnTo>
                    <a:lnTo>
                      <a:pt x="278" y="209"/>
                    </a:lnTo>
                    <a:lnTo>
                      <a:pt x="276" y="212"/>
                    </a:lnTo>
                    <a:lnTo>
                      <a:pt x="276" y="214"/>
                    </a:lnTo>
                    <a:close/>
                    <a:moveTo>
                      <a:pt x="266" y="210"/>
                    </a:moveTo>
                    <a:lnTo>
                      <a:pt x="267" y="208"/>
                    </a:lnTo>
                    <a:lnTo>
                      <a:pt x="269" y="207"/>
                    </a:lnTo>
                    <a:lnTo>
                      <a:pt x="271" y="204"/>
                    </a:lnTo>
                    <a:lnTo>
                      <a:pt x="278" y="198"/>
                    </a:lnTo>
                    <a:lnTo>
                      <a:pt x="276" y="200"/>
                    </a:lnTo>
                    <a:lnTo>
                      <a:pt x="275" y="202"/>
                    </a:lnTo>
                    <a:lnTo>
                      <a:pt x="274" y="203"/>
                    </a:lnTo>
                    <a:lnTo>
                      <a:pt x="273" y="205"/>
                    </a:lnTo>
                    <a:lnTo>
                      <a:pt x="271" y="206"/>
                    </a:lnTo>
                    <a:lnTo>
                      <a:pt x="270" y="208"/>
                    </a:lnTo>
                    <a:lnTo>
                      <a:pt x="269" y="210"/>
                    </a:lnTo>
                    <a:lnTo>
                      <a:pt x="268" y="213"/>
                    </a:lnTo>
                    <a:lnTo>
                      <a:pt x="271" y="209"/>
                    </a:lnTo>
                    <a:lnTo>
                      <a:pt x="272" y="208"/>
                    </a:lnTo>
                    <a:lnTo>
                      <a:pt x="274" y="206"/>
                    </a:lnTo>
                    <a:lnTo>
                      <a:pt x="274" y="204"/>
                    </a:lnTo>
                    <a:lnTo>
                      <a:pt x="275" y="202"/>
                    </a:lnTo>
                    <a:lnTo>
                      <a:pt x="278" y="200"/>
                    </a:lnTo>
                    <a:lnTo>
                      <a:pt x="279" y="199"/>
                    </a:lnTo>
                    <a:lnTo>
                      <a:pt x="280" y="197"/>
                    </a:lnTo>
                    <a:lnTo>
                      <a:pt x="280" y="194"/>
                    </a:lnTo>
                    <a:lnTo>
                      <a:pt x="279" y="196"/>
                    </a:lnTo>
                    <a:lnTo>
                      <a:pt x="278" y="198"/>
                    </a:lnTo>
                    <a:lnTo>
                      <a:pt x="279" y="196"/>
                    </a:lnTo>
                    <a:lnTo>
                      <a:pt x="279" y="193"/>
                    </a:lnTo>
                    <a:lnTo>
                      <a:pt x="278" y="194"/>
                    </a:lnTo>
                    <a:lnTo>
                      <a:pt x="276" y="197"/>
                    </a:lnTo>
                    <a:lnTo>
                      <a:pt x="273" y="200"/>
                    </a:lnTo>
                    <a:lnTo>
                      <a:pt x="272" y="201"/>
                    </a:lnTo>
                    <a:lnTo>
                      <a:pt x="270" y="203"/>
                    </a:lnTo>
                    <a:lnTo>
                      <a:pt x="269" y="204"/>
                    </a:lnTo>
                    <a:lnTo>
                      <a:pt x="268" y="206"/>
                    </a:lnTo>
                    <a:lnTo>
                      <a:pt x="267" y="208"/>
                    </a:lnTo>
                    <a:lnTo>
                      <a:pt x="266" y="210"/>
                    </a:lnTo>
                    <a:close/>
                    <a:moveTo>
                      <a:pt x="270" y="190"/>
                    </a:moveTo>
                    <a:lnTo>
                      <a:pt x="269" y="192"/>
                    </a:lnTo>
                    <a:lnTo>
                      <a:pt x="268" y="194"/>
                    </a:lnTo>
                    <a:lnTo>
                      <a:pt x="270" y="193"/>
                    </a:lnTo>
                    <a:lnTo>
                      <a:pt x="271" y="191"/>
                    </a:lnTo>
                    <a:lnTo>
                      <a:pt x="270" y="193"/>
                    </a:lnTo>
                    <a:lnTo>
                      <a:pt x="270" y="196"/>
                    </a:lnTo>
                    <a:lnTo>
                      <a:pt x="271" y="194"/>
                    </a:lnTo>
                    <a:lnTo>
                      <a:pt x="272" y="192"/>
                    </a:lnTo>
                    <a:lnTo>
                      <a:pt x="272" y="194"/>
                    </a:lnTo>
                    <a:lnTo>
                      <a:pt x="271" y="197"/>
                    </a:lnTo>
                    <a:lnTo>
                      <a:pt x="272" y="196"/>
                    </a:lnTo>
                    <a:lnTo>
                      <a:pt x="273" y="193"/>
                    </a:lnTo>
                    <a:lnTo>
                      <a:pt x="273" y="196"/>
                    </a:lnTo>
                    <a:lnTo>
                      <a:pt x="272" y="198"/>
                    </a:lnTo>
                    <a:lnTo>
                      <a:pt x="273" y="197"/>
                    </a:lnTo>
                    <a:lnTo>
                      <a:pt x="274" y="194"/>
                    </a:lnTo>
                    <a:lnTo>
                      <a:pt x="275" y="192"/>
                    </a:lnTo>
                    <a:lnTo>
                      <a:pt x="276" y="190"/>
                    </a:lnTo>
                    <a:lnTo>
                      <a:pt x="275" y="192"/>
                    </a:lnTo>
                    <a:lnTo>
                      <a:pt x="273" y="193"/>
                    </a:lnTo>
                    <a:lnTo>
                      <a:pt x="274" y="191"/>
                    </a:lnTo>
                    <a:lnTo>
                      <a:pt x="275" y="189"/>
                    </a:lnTo>
                    <a:lnTo>
                      <a:pt x="274" y="191"/>
                    </a:lnTo>
                    <a:lnTo>
                      <a:pt x="272" y="192"/>
                    </a:lnTo>
                    <a:lnTo>
                      <a:pt x="273" y="190"/>
                    </a:lnTo>
                    <a:lnTo>
                      <a:pt x="274" y="188"/>
                    </a:lnTo>
                    <a:lnTo>
                      <a:pt x="275" y="186"/>
                    </a:lnTo>
                    <a:lnTo>
                      <a:pt x="275" y="184"/>
                    </a:lnTo>
                    <a:lnTo>
                      <a:pt x="274" y="185"/>
                    </a:lnTo>
                    <a:lnTo>
                      <a:pt x="273" y="187"/>
                    </a:lnTo>
                    <a:lnTo>
                      <a:pt x="271" y="189"/>
                    </a:lnTo>
                    <a:lnTo>
                      <a:pt x="270" y="190"/>
                    </a:lnTo>
                    <a:close/>
                    <a:moveTo>
                      <a:pt x="251" y="202"/>
                    </a:moveTo>
                    <a:lnTo>
                      <a:pt x="253" y="200"/>
                    </a:lnTo>
                    <a:lnTo>
                      <a:pt x="254" y="199"/>
                    </a:lnTo>
                    <a:lnTo>
                      <a:pt x="255" y="197"/>
                    </a:lnTo>
                    <a:lnTo>
                      <a:pt x="255" y="193"/>
                    </a:lnTo>
                    <a:lnTo>
                      <a:pt x="256" y="192"/>
                    </a:lnTo>
                    <a:lnTo>
                      <a:pt x="257" y="189"/>
                    </a:lnTo>
                    <a:lnTo>
                      <a:pt x="258" y="188"/>
                    </a:lnTo>
                    <a:lnTo>
                      <a:pt x="260" y="186"/>
                    </a:lnTo>
                    <a:lnTo>
                      <a:pt x="260" y="184"/>
                    </a:lnTo>
                    <a:lnTo>
                      <a:pt x="262" y="182"/>
                    </a:lnTo>
                    <a:lnTo>
                      <a:pt x="260" y="184"/>
                    </a:lnTo>
                    <a:lnTo>
                      <a:pt x="259" y="185"/>
                    </a:lnTo>
                    <a:lnTo>
                      <a:pt x="258" y="187"/>
                    </a:lnTo>
                    <a:lnTo>
                      <a:pt x="257" y="189"/>
                    </a:lnTo>
                    <a:lnTo>
                      <a:pt x="256" y="191"/>
                    </a:lnTo>
                    <a:lnTo>
                      <a:pt x="254" y="192"/>
                    </a:lnTo>
                    <a:lnTo>
                      <a:pt x="253" y="194"/>
                    </a:lnTo>
                    <a:lnTo>
                      <a:pt x="252" y="196"/>
                    </a:lnTo>
                    <a:lnTo>
                      <a:pt x="251" y="198"/>
                    </a:lnTo>
                    <a:lnTo>
                      <a:pt x="250" y="200"/>
                    </a:lnTo>
                    <a:lnTo>
                      <a:pt x="249" y="205"/>
                    </a:lnTo>
                    <a:lnTo>
                      <a:pt x="251" y="202"/>
                    </a:lnTo>
                    <a:close/>
                    <a:moveTo>
                      <a:pt x="224" y="199"/>
                    </a:moveTo>
                    <a:lnTo>
                      <a:pt x="225" y="197"/>
                    </a:lnTo>
                    <a:lnTo>
                      <a:pt x="225" y="194"/>
                    </a:lnTo>
                    <a:lnTo>
                      <a:pt x="226" y="192"/>
                    </a:lnTo>
                    <a:lnTo>
                      <a:pt x="228" y="190"/>
                    </a:lnTo>
                    <a:lnTo>
                      <a:pt x="226" y="191"/>
                    </a:lnTo>
                    <a:lnTo>
                      <a:pt x="224" y="193"/>
                    </a:lnTo>
                    <a:lnTo>
                      <a:pt x="224" y="196"/>
                    </a:lnTo>
                    <a:lnTo>
                      <a:pt x="223" y="198"/>
                    </a:lnTo>
                    <a:lnTo>
                      <a:pt x="221" y="199"/>
                    </a:lnTo>
                    <a:lnTo>
                      <a:pt x="220" y="201"/>
                    </a:lnTo>
                    <a:lnTo>
                      <a:pt x="219" y="203"/>
                    </a:lnTo>
                    <a:lnTo>
                      <a:pt x="218" y="205"/>
                    </a:lnTo>
                    <a:lnTo>
                      <a:pt x="220" y="204"/>
                    </a:lnTo>
                    <a:lnTo>
                      <a:pt x="221" y="202"/>
                    </a:lnTo>
                    <a:lnTo>
                      <a:pt x="222" y="201"/>
                    </a:lnTo>
                    <a:lnTo>
                      <a:pt x="224" y="199"/>
                    </a:lnTo>
                    <a:close/>
                    <a:moveTo>
                      <a:pt x="210" y="167"/>
                    </a:moveTo>
                    <a:lnTo>
                      <a:pt x="212" y="165"/>
                    </a:lnTo>
                    <a:lnTo>
                      <a:pt x="212" y="163"/>
                    </a:lnTo>
                    <a:lnTo>
                      <a:pt x="210" y="164"/>
                    </a:lnTo>
                    <a:lnTo>
                      <a:pt x="209" y="166"/>
                    </a:lnTo>
                    <a:lnTo>
                      <a:pt x="210" y="164"/>
                    </a:lnTo>
                    <a:lnTo>
                      <a:pt x="210" y="162"/>
                    </a:lnTo>
                    <a:lnTo>
                      <a:pt x="209" y="163"/>
                    </a:lnTo>
                    <a:lnTo>
                      <a:pt x="208" y="164"/>
                    </a:lnTo>
                    <a:lnTo>
                      <a:pt x="207" y="167"/>
                    </a:lnTo>
                    <a:lnTo>
                      <a:pt x="206" y="169"/>
                    </a:lnTo>
                    <a:lnTo>
                      <a:pt x="205" y="171"/>
                    </a:lnTo>
                    <a:lnTo>
                      <a:pt x="204" y="173"/>
                    </a:lnTo>
                    <a:lnTo>
                      <a:pt x="206" y="171"/>
                    </a:lnTo>
                    <a:lnTo>
                      <a:pt x="207" y="170"/>
                    </a:lnTo>
                    <a:lnTo>
                      <a:pt x="209" y="168"/>
                    </a:lnTo>
                    <a:lnTo>
                      <a:pt x="210" y="167"/>
                    </a:lnTo>
                    <a:close/>
                    <a:moveTo>
                      <a:pt x="205" y="155"/>
                    </a:moveTo>
                    <a:lnTo>
                      <a:pt x="204" y="156"/>
                    </a:lnTo>
                    <a:lnTo>
                      <a:pt x="202" y="158"/>
                    </a:lnTo>
                    <a:lnTo>
                      <a:pt x="201" y="159"/>
                    </a:lnTo>
                    <a:lnTo>
                      <a:pt x="199" y="162"/>
                    </a:lnTo>
                    <a:lnTo>
                      <a:pt x="199" y="162"/>
                    </a:lnTo>
                    <a:lnTo>
                      <a:pt x="199" y="164"/>
                    </a:lnTo>
                    <a:lnTo>
                      <a:pt x="198" y="165"/>
                    </a:lnTo>
                    <a:lnTo>
                      <a:pt x="198" y="166"/>
                    </a:lnTo>
                    <a:lnTo>
                      <a:pt x="199" y="164"/>
                    </a:lnTo>
                    <a:lnTo>
                      <a:pt x="201" y="163"/>
                    </a:lnTo>
                    <a:lnTo>
                      <a:pt x="202" y="160"/>
                    </a:lnTo>
                    <a:lnTo>
                      <a:pt x="203" y="159"/>
                    </a:lnTo>
                    <a:lnTo>
                      <a:pt x="202" y="164"/>
                    </a:lnTo>
                    <a:lnTo>
                      <a:pt x="203" y="163"/>
                    </a:lnTo>
                    <a:lnTo>
                      <a:pt x="204" y="160"/>
                    </a:lnTo>
                    <a:lnTo>
                      <a:pt x="205" y="158"/>
                    </a:lnTo>
                    <a:lnTo>
                      <a:pt x="206" y="156"/>
                    </a:lnTo>
                    <a:lnTo>
                      <a:pt x="207" y="154"/>
                    </a:lnTo>
                    <a:lnTo>
                      <a:pt x="209" y="153"/>
                    </a:lnTo>
                    <a:lnTo>
                      <a:pt x="210" y="151"/>
                    </a:lnTo>
                    <a:lnTo>
                      <a:pt x="212" y="150"/>
                    </a:lnTo>
                    <a:lnTo>
                      <a:pt x="212" y="152"/>
                    </a:lnTo>
                    <a:lnTo>
                      <a:pt x="210" y="154"/>
                    </a:lnTo>
                    <a:lnTo>
                      <a:pt x="212" y="153"/>
                    </a:lnTo>
                    <a:lnTo>
                      <a:pt x="214" y="151"/>
                    </a:lnTo>
                    <a:lnTo>
                      <a:pt x="213" y="153"/>
                    </a:lnTo>
                    <a:lnTo>
                      <a:pt x="212" y="155"/>
                    </a:lnTo>
                    <a:lnTo>
                      <a:pt x="210" y="157"/>
                    </a:lnTo>
                    <a:lnTo>
                      <a:pt x="208" y="158"/>
                    </a:lnTo>
                    <a:lnTo>
                      <a:pt x="207" y="160"/>
                    </a:lnTo>
                    <a:lnTo>
                      <a:pt x="207" y="163"/>
                    </a:lnTo>
                    <a:lnTo>
                      <a:pt x="213" y="156"/>
                    </a:lnTo>
                    <a:lnTo>
                      <a:pt x="214" y="155"/>
                    </a:lnTo>
                    <a:lnTo>
                      <a:pt x="216" y="154"/>
                    </a:lnTo>
                    <a:lnTo>
                      <a:pt x="217" y="151"/>
                    </a:lnTo>
                    <a:lnTo>
                      <a:pt x="217" y="149"/>
                    </a:lnTo>
                    <a:lnTo>
                      <a:pt x="216" y="151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6" y="148"/>
                    </a:lnTo>
                    <a:lnTo>
                      <a:pt x="215" y="150"/>
                    </a:lnTo>
                    <a:lnTo>
                      <a:pt x="214" y="151"/>
                    </a:lnTo>
                    <a:lnTo>
                      <a:pt x="214" y="149"/>
                    </a:lnTo>
                    <a:lnTo>
                      <a:pt x="215" y="147"/>
                    </a:lnTo>
                    <a:lnTo>
                      <a:pt x="214" y="149"/>
                    </a:lnTo>
                    <a:lnTo>
                      <a:pt x="212" y="150"/>
                    </a:lnTo>
                    <a:lnTo>
                      <a:pt x="213" y="148"/>
                    </a:lnTo>
                    <a:lnTo>
                      <a:pt x="214" y="146"/>
                    </a:lnTo>
                    <a:lnTo>
                      <a:pt x="213" y="147"/>
                    </a:lnTo>
                    <a:lnTo>
                      <a:pt x="210" y="149"/>
                    </a:lnTo>
                    <a:lnTo>
                      <a:pt x="212" y="147"/>
                    </a:lnTo>
                    <a:lnTo>
                      <a:pt x="213" y="144"/>
                    </a:lnTo>
                    <a:lnTo>
                      <a:pt x="212" y="146"/>
                    </a:lnTo>
                    <a:lnTo>
                      <a:pt x="209" y="148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207" y="154"/>
                    </a:lnTo>
                    <a:lnTo>
                      <a:pt x="206" y="156"/>
                    </a:lnTo>
                    <a:lnTo>
                      <a:pt x="205" y="157"/>
                    </a:lnTo>
                    <a:lnTo>
                      <a:pt x="203" y="159"/>
                    </a:lnTo>
                    <a:lnTo>
                      <a:pt x="204" y="157"/>
                    </a:lnTo>
                    <a:lnTo>
                      <a:pt x="205" y="155"/>
                    </a:lnTo>
                    <a:close/>
                    <a:moveTo>
                      <a:pt x="200" y="131"/>
                    </a:moveTo>
                    <a:lnTo>
                      <a:pt x="202" y="130"/>
                    </a:lnTo>
                    <a:lnTo>
                      <a:pt x="203" y="129"/>
                    </a:lnTo>
                    <a:lnTo>
                      <a:pt x="204" y="126"/>
                    </a:lnTo>
                    <a:lnTo>
                      <a:pt x="206" y="125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6" y="122"/>
                    </a:lnTo>
                    <a:lnTo>
                      <a:pt x="205" y="124"/>
                    </a:lnTo>
                    <a:lnTo>
                      <a:pt x="203" y="125"/>
                    </a:lnTo>
                    <a:lnTo>
                      <a:pt x="202" y="126"/>
                    </a:lnTo>
                    <a:lnTo>
                      <a:pt x="203" y="124"/>
                    </a:lnTo>
                    <a:lnTo>
                      <a:pt x="203" y="122"/>
                    </a:lnTo>
                    <a:lnTo>
                      <a:pt x="202" y="124"/>
                    </a:lnTo>
                    <a:lnTo>
                      <a:pt x="201" y="125"/>
                    </a:lnTo>
                    <a:lnTo>
                      <a:pt x="200" y="127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200" y="129"/>
                    </a:lnTo>
                    <a:lnTo>
                      <a:pt x="201" y="127"/>
                    </a:lnTo>
                    <a:lnTo>
                      <a:pt x="202" y="126"/>
                    </a:lnTo>
                    <a:lnTo>
                      <a:pt x="201" y="129"/>
                    </a:lnTo>
                    <a:lnTo>
                      <a:pt x="200" y="131"/>
                    </a:lnTo>
                    <a:lnTo>
                      <a:pt x="199" y="133"/>
                    </a:lnTo>
                    <a:lnTo>
                      <a:pt x="197" y="134"/>
                    </a:lnTo>
                    <a:lnTo>
                      <a:pt x="197" y="135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6" y="138"/>
                    </a:lnTo>
                    <a:lnTo>
                      <a:pt x="197" y="137"/>
                    </a:lnTo>
                    <a:lnTo>
                      <a:pt x="198" y="136"/>
                    </a:lnTo>
                    <a:lnTo>
                      <a:pt x="199" y="134"/>
                    </a:lnTo>
                    <a:lnTo>
                      <a:pt x="200" y="131"/>
                    </a:lnTo>
                    <a:close/>
                    <a:moveTo>
                      <a:pt x="182" y="143"/>
                    </a:moveTo>
                    <a:lnTo>
                      <a:pt x="183" y="141"/>
                    </a:lnTo>
                    <a:lnTo>
                      <a:pt x="184" y="139"/>
                    </a:lnTo>
                    <a:lnTo>
                      <a:pt x="185" y="137"/>
                    </a:lnTo>
                    <a:lnTo>
                      <a:pt x="187" y="136"/>
                    </a:lnTo>
                    <a:lnTo>
                      <a:pt x="187" y="134"/>
                    </a:lnTo>
                    <a:lnTo>
                      <a:pt x="188" y="132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2" y="126"/>
                    </a:lnTo>
                    <a:lnTo>
                      <a:pt x="193" y="124"/>
                    </a:lnTo>
                    <a:lnTo>
                      <a:pt x="191" y="125"/>
                    </a:lnTo>
                    <a:lnTo>
                      <a:pt x="190" y="127"/>
                    </a:lnTo>
                    <a:lnTo>
                      <a:pt x="189" y="130"/>
                    </a:lnTo>
                    <a:lnTo>
                      <a:pt x="188" y="132"/>
                    </a:lnTo>
                    <a:lnTo>
                      <a:pt x="187" y="133"/>
                    </a:lnTo>
                    <a:lnTo>
                      <a:pt x="185" y="135"/>
                    </a:lnTo>
                    <a:lnTo>
                      <a:pt x="185" y="137"/>
                    </a:lnTo>
                    <a:lnTo>
                      <a:pt x="184" y="139"/>
                    </a:lnTo>
                    <a:lnTo>
                      <a:pt x="182" y="140"/>
                    </a:lnTo>
                    <a:lnTo>
                      <a:pt x="181" y="142"/>
                    </a:lnTo>
                    <a:lnTo>
                      <a:pt x="180" y="144"/>
                    </a:lnTo>
                    <a:lnTo>
                      <a:pt x="179" y="147"/>
                    </a:lnTo>
                    <a:lnTo>
                      <a:pt x="181" y="144"/>
                    </a:lnTo>
                    <a:lnTo>
                      <a:pt x="182" y="143"/>
                    </a:lnTo>
                    <a:close/>
                    <a:moveTo>
                      <a:pt x="165" y="113"/>
                    </a:moveTo>
                    <a:lnTo>
                      <a:pt x="166" y="112"/>
                    </a:lnTo>
                    <a:lnTo>
                      <a:pt x="166" y="110"/>
                    </a:lnTo>
                    <a:lnTo>
                      <a:pt x="167" y="109"/>
                    </a:lnTo>
                    <a:lnTo>
                      <a:pt x="167" y="108"/>
                    </a:lnTo>
                    <a:lnTo>
                      <a:pt x="166" y="109"/>
                    </a:lnTo>
                    <a:lnTo>
                      <a:pt x="164" y="112"/>
                    </a:lnTo>
                    <a:lnTo>
                      <a:pt x="163" y="114"/>
                    </a:lnTo>
                    <a:lnTo>
                      <a:pt x="162" y="116"/>
                    </a:lnTo>
                    <a:lnTo>
                      <a:pt x="160" y="117"/>
                    </a:lnTo>
                    <a:lnTo>
                      <a:pt x="159" y="119"/>
                    </a:lnTo>
                    <a:lnTo>
                      <a:pt x="157" y="120"/>
                    </a:lnTo>
                    <a:lnTo>
                      <a:pt x="156" y="122"/>
                    </a:lnTo>
                    <a:lnTo>
                      <a:pt x="155" y="124"/>
                    </a:lnTo>
                    <a:lnTo>
                      <a:pt x="154" y="126"/>
                    </a:lnTo>
                    <a:lnTo>
                      <a:pt x="157" y="123"/>
                    </a:lnTo>
                    <a:lnTo>
                      <a:pt x="158" y="121"/>
                    </a:lnTo>
                    <a:lnTo>
                      <a:pt x="160" y="120"/>
                    </a:lnTo>
                    <a:lnTo>
                      <a:pt x="159" y="122"/>
                    </a:lnTo>
                    <a:lnTo>
                      <a:pt x="158" y="124"/>
                    </a:lnTo>
                    <a:lnTo>
                      <a:pt x="159" y="122"/>
                    </a:lnTo>
                    <a:lnTo>
                      <a:pt x="162" y="121"/>
                    </a:lnTo>
                    <a:lnTo>
                      <a:pt x="163" y="119"/>
                    </a:lnTo>
                    <a:lnTo>
                      <a:pt x="164" y="117"/>
                    </a:lnTo>
                    <a:lnTo>
                      <a:pt x="162" y="118"/>
                    </a:lnTo>
                    <a:lnTo>
                      <a:pt x="160" y="120"/>
                    </a:lnTo>
                    <a:lnTo>
                      <a:pt x="162" y="118"/>
                    </a:lnTo>
                    <a:lnTo>
                      <a:pt x="162" y="116"/>
                    </a:lnTo>
                    <a:lnTo>
                      <a:pt x="164" y="114"/>
                    </a:lnTo>
                    <a:lnTo>
                      <a:pt x="165" y="113"/>
                    </a:lnTo>
                    <a:close/>
                    <a:moveTo>
                      <a:pt x="146" y="79"/>
                    </a:moveTo>
                    <a:lnTo>
                      <a:pt x="145" y="81"/>
                    </a:lnTo>
                    <a:lnTo>
                      <a:pt x="143" y="83"/>
                    </a:lnTo>
                    <a:lnTo>
                      <a:pt x="145" y="82"/>
                    </a:lnTo>
                    <a:lnTo>
                      <a:pt x="145" y="81"/>
                    </a:lnTo>
                    <a:lnTo>
                      <a:pt x="146" y="80"/>
                    </a:lnTo>
                    <a:lnTo>
                      <a:pt x="147" y="80"/>
                    </a:lnTo>
                    <a:lnTo>
                      <a:pt x="148" y="77"/>
                    </a:lnTo>
                    <a:lnTo>
                      <a:pt x="149" y="75"/>
                    </a:lnTo>
                    <a:lnTo>
                      <a:pt x="150" y="73"/>
                    </a:lnTo>
                    <a:lnTo>
                      <a:pt x="151" y="71"/>
                    </a:lnTo>
                    <a:lnTo>
                      <a:pt x="149" y="72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0" y="70"/>
                    </a:lnTo>
                    <a:lnTo>
                      <a:pt x="148" y="71"/>
                    </a:lnTo>
                    <a:lnTo>
                      <a:pt x="147" y="73"/>
                    </a:lnTo>
                    <a:lnTo>
                      <a:pt x="146" y="73"/>
                    </a:lnTo>
                    <a:lnTo>
                      <a:pt x="146" y="75"/>
                    </a:lnTo>
                    <a:lnTo>
                      <a:pt x="145" y="76"/>
                    </a:lnTo>
                    <a:lnTo>
                      <a:pt x="145" y="77"/>
                    </a:lnTo>
                    <a:lnTo>
                      <a:pt x="146" y="75"/>
                    </a:lnTo>
                    <a:lnTo>
                      <a:pt x="148" y="74"/>
                    </a:lnTo>
                    <a:lnTo>
                      <a:pt x="147" y="76"/>
                    </a:lnTo>
                    <a:lnTo>
                      <a:pt x="146" y="79"/>
                    </a:lnTo>
                    <a:close/>
                    <a:moveTo>
                      <a:pt x="117" y="130"/>
                    </a:moveTo>
                    <a:lnTo>
                      <a:pt x="116" y="132"/>
                    </a:lnTo>
                    <a:lnTo>
                      <a:pt x="116" y="134"/>
                    </a:lnTo>
                    <a:lnTo>
                      <a:pt x="117" y="133"/>
                    </a:lnTo>
                    <a:lnTo>
                      <a:pt x="118" y="131"/>
                    </a:lnTo>
                    <a:lnTo>
                      <a:pt x="118" y="133"/>
                    </a:lnTo>
                    <a:lnTo>
                      <a:pt x="117" y="135"/>
                    </a:lnTo>
                    <a:lnTo>
                      <a:pt x="118" y="134"/>
                    </a:lnTo>
                    <a:lnTo>
                      <a:pt x="120" y="132"/>
                    </a:lnTo>
                    <a:lnTo>
                      <a:pt x="121" y="130"/>
                    </a:lnTo>
                    <a:lnTo>
                      <a:pt x="121" y="127"/>
                    </a:lnTo>
                    <a:lnTo>
                      <a:pt x="120" y="130"/>
                    </a:lnTo>
                    <a:lnTo>
                      <a:pt x="118" y="131"/>
                    </a:lnTo>
                    <a:lnTo>
                      <a:pt x="119" y="129"/>
                    </a:lnTo>
                    <a:lnTo>
                      <a:pt x="120" y="126"/>
                    </a:lnTo>
                    <a:lnTo>
                      <a:pt x="121" y="124"/>
                    </a:lnTo>
                    <a:lnTo>
                      <a:pt x="122" y="122"/>
                    </a:lnTo>
                    <a:lnTo>
                      <a:pt x="123" y="121"/>
                    </a:lnTo>
                    <a:lnTo>
                      <a:pt x="125" y="119"/>
                    </a:lnTo>
                    <a:lnTo>
                      <a:pt x="126" y="118"/>
                    </a:lnTo>
                    <a:lnTo>
                      <a:pt x="129" y="117"/>
                    </a:lnTo>
                    <a:lnTo>
                      <a:pt x="130" y="115"/>
                    </a:lnTo>
                    <a:lnTo>
                      <a:pt x="131" y="113"/>
                    </a:lnTo>
                    <a:lnTo>
                      <a:pt x="129" y="114"/>
                    </a:lnTo>
                    <a:lnTo>
                      <a:pt x="127" y="115"/>
                    </a:lnTo>
                    <a:lnTo>
                      <a:pt x="125" y="117"/>
                    </a:lnTo>
                    <a:lnTo>
                      <a:pt x="124" y="118"/>
                    </a:lnTo>
                    <a:lnTo>
                      <a:pt x="123" y="120"/>
                    </a:lnTo>
                    <a:lnTo>
                      <a:pt x="122" y="122"/>
                    </a:lnTo>
                    <a:lnTo>
                      <a:pt x="121" y="124"/>
                    </a:lnTo>
                    <a:lnTo>
                      <a:pt x="119" y="125"/>
                    </a:lnTo>
                    <a:lnTo>
                      <a:pt x="117" y="130"/>
                    </a:lnTo>
                    <a:close/>
                    <a:moveTo>
                      <a:pt x="86" y="81"/>
                    </a:moveTo>
                    <a:lnTo>
                      <a:pt x="87" y="80"/>
                    </a:lnTo>
                    <a:lnTo>
                      <a:pt x="89" y="77"/>
                    </a:lnTo>
                    <a:lnTo>
                      <a:pt x="90" y="75"/>
                    </a:lnTo>
                    <a:lnTo>
                      <a:pt x="91" y="73"/>
                    </a:lnTo>
                    <a:lnTo>
                      <a:pt x="92" y="72"/>
                    </a:lnTo>
                    <a:lnTo>
                      <a:pt x="95" y="71"/>
                    </a:lnTo>
                    <a:lnTo>
                      <a:pt x="96" y="69"/>
                    </a:lnTo>
                    <a:lnTo>
                      <a:pt x="97" y="67"/>
                    </a:lnTo>
                    <a:lnTo>
                      <a:pt x="98" y="65"/>
                    </a:lnTo>
                    <a:lnTo>
                      <a:pt x="100" y="64"/>
                    </a:lnTo>
                    <a:lnTo>
                      <a:pt x="99" y="65"/>
                    </a:lnTo>
                    <a:lnTo>
                      <a:pt x="99" y="66"/>
                    </a:lnTo>
                    <a:lnTo>
                      <a:pt x="98" y="67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100" y="66"/>
                    </a:lnTo>
                    <a:lnTo>
                      <a:pt x="101" y="65"/>
                    </a:lnTo>
                    <a:lnTo>
                      <a:pt x="102" y="63"/>
                    </a:lnTo>
                    <a:lnTo>
                      <a:pt x="103" y="60"/>
                    </a:lnTo>
                    <a:lnTo>
                      <a:pt x="101" y="63"/>
                    </a:lnTo>
                    <a:lnTo>
                      <a:pt x="100" y="64"/>
                    </a:lnTo>
                    <a:lnTo>
                      <a:pt x="101" y="62"/>
                    </a:lnTo>
                    <a:lnTo>
                      <a:pt x="102" y="59"/>
                    </a:lnTo>
                    <a:lnTo>
                      <a:pt x="100" y="60"/>
                    </a:lnTo>
                    <a:lnTo>
                      <a:pt x="99" y="63"/>
                    </a:lnTo>
                    <a:lnTo>
                      <a:pt x="98" y="65"/>
                    </a:lnTo>
                    <a:lnTo>
                      <a:pt x="97" y="67"/>
                    </a:lnTo>
                    <a:lnTo>
                      <a:pt x="95" y="68"/>
                    </a:lnTo>
                    <a:lnTo>
                      <a:pt x="93" y="69"/>
                    </a:lnTo>
                    <a:lnTo>
                      <a:pt x="91" y="71"/>
                    </a:lnTo>
                    <a:lnTo>
                      <a:pt x="90" y="72"/>
                    </a:lnTo>
                    <a:lnTo>
                      <a:pt x="89" y="74"/>
                    </a:lnTo>
                    <a:lnTo>
                      <a:pt x="88" y="76"/>
                    </a:lnTo>
                    <a:lnTo>
                      <a:pt x="86" y="77"/>
                    </a:lnTo>
                    <a:lnTo>
                      <a:pt x="85" y="80"/>
                    </a:lnTo>
                    <a:lnTo>
                      <a:pt x="84" y="82"/>
                    </a:lnTo>
                    <a:lnTo>
                      <a:pt x="83" y="84"/>
                    </a:lnTo>
                    <a:lnTo>
                      <a:pt x="86" y="81"/>
                    </a:lnTo>
                    <a:close/>
                    <a:moveTo>
                      <a:pt x="80" y="73"/>
                    </a:moveTo>
                    <a:lnTo>
                      <a:pt x="80" y="73"/>
                    </a:lnTo>
                    <a:lnTo>
                      <a:pt x="81" y="72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4" y="68"/>
                    </a:lnTo>
                    <a:lnTo>
                      <a:pt x="85" y="66"/>
                    </a:lnTo>
                    <a:lnTo>
                      <a:pt x="87" y="62"/>
                    </a:lnTo>
                    <a:lnTo>
                      <a:pt x="90" y="59"/>
                    </a:lnTo>
                    <a:lnTo>
                      <a:pt x="89" y="62"/>
                    </a:lnTo>
                    <a:lnTo>
                      <a:pt x="88" y="64"/>
                    </a:lnTo>
                    <a:lnTo>
                      <a:pt x="88" y="63"/>
                    </a:lnTo>
                    <a:lnTo>
                      <a:pt x="89" y="62"/>
                    </a:lnTo>
                    <a:lnTo>
                      <a:pt x="90" y="60"/>
                    </a:lnTo>
                    <a:lnTo>
                      <a:pt x="91" y="60"/>
                    </a:lnTo>
                    <a:lnTo>
                      <a:pt x="92" y="58"/>
                    </a:lnTo>
                    <a:lnTo>
                      <a:pt x="93" y="56"/>
                    </a:lnTo>
                    <a:lnTo>
                      <a:pt x="91" y="57"/>
                    </a:lnTo>
                    <a:lnTo>
                      <a:pt x="90" y="59"/>
                    </a:lnTo>
                    <a:lnTo>
                      <a:pt x="91" y="57"/>
                    </a:lnTo>
                    <a:lnTo>
                      <a:pt x="92" y="55"/>
                    </a:lnTo>
                    <a:lnTo>
                      <a:pt x="90" y="56"/>
                    </a:lnTo>
                    <a:lnTo>
                      <a:pt x="89" y="58"/>
                    </a:lnTo>
                    <a:lnTo>
                      <a:pt x="88" y="60"/>
                    </a:lnTo>
                    <a:lnTo>
                      <a:pt x="87" y="62"/>
                    </a:lnTo>
                    <a:lnTo>
                      <a:pt x="85" y="64"/>
                    </a:lnTo>
                    <a:lnTo>
                      <a:pt x="84" y="65"/>
                    </a:lnTo>
                    <a:lnTo>
                      <a:pt x="82" y="66"/>
                    </a:lnTo>
                    <a:lnTo>
                      <a:pt x="81" y="68"/>
                    </a:lnTo>
                    <a:lnTo>
                      <a:pt x="80" y="68"/>
                    </a:lnTo>
                    <a:lnTo>
                      <a:pt x="80" y="70"/>
                    </a:lnTo>
                    <a:lnTo>
                      <a:pt x="79" y="71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2" y="69"/>
                    </a:lnTo>
                    <a:lnTo>
                      <a:pt x="81" y="71"/>
                    </a:lnTo>
                    <a:lnTo>
                      <a:pt x="80" y="73"/>
                    </a:lnTo>
                    <a:close/>
                    <a:moveTo>
                      <a:pt x="71" y="50"/>
                    </a:moveTo>
                    <a:lnTo>
                      <a:pt x="69" y="51"/>
                    </a:lnTo>
                    <a:lnTo>
                      <a:pt x="68" y="52"/>
                    </a:lnTo>
                    <a:lnTo>
                      <a:pt x="67" y="54"/>
                    </a:lnTo>
                    <a:lnTo>
                      <a:pt x="66" y="56"/>
                    </a:lnTo>
                    <a:lnTo>
                      <a:pt x="67" y="55"/>
                    </a:lnTo>
                    <a:lnTo>
                      <a:pt x="69" y="54"/>
                    </a:lnTo>
                    <a:lnTo>
                      <a:pt x="70" y="52"/>
                    </a:lnTo>
                    <a:lnTo>
                      <a:pt x="71" y="50"/>
                    </a:lnTo>
                    <a:lnTo>
                      <a:pt x="72" y="49"/>
                    </a:lnTo>
                    <a:lnTo>
                      <a:pt x="74" y="47"/>
                    </a:lnTo>
                    <a:lnTo>
                      <a:pt x="75" y="45"/>
                    </a:lnTo>
                    <a:lnTo>
                      <a:pt x="76" y="42"/>
                    </a:lnTo>
                    <a:lnTo>
                      <a:pt x="74" y="45"/>
                    </a:lnTo>
                    <a:lnTo>
                      <a:pt x="73" y="46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4" y="42"/>
                    </a:lnTo>
                    <a:lnTo>
                      <a:pt x="72" y="45"/>
                    </a:lnTo>
                    <a:lnTo>
                      <a:pt x="71" y="47"/>
                    </a:lnTo>
                    <a:lnTo>
                      <a:pt x="70" y="49"/>
                    </a:lnTo>
                    <a:lnTo>
                      <a:pt x="71" y="47"/>
                    </a:lnTo>
                    <a:lnTo>
                      <a:pt x="73" y="46"/>
                    </a:lnTo>
                    <a:lnTo>
                      <a:pt x="72" y="48"/>
                    </a:lnTo>
                    <a:lnTo>
                      <a:pt x="71" y="50"/>
                    </a:lnTo>
                    <a:close/>
                    <a:moveTo>
                      <a:pt x="47" y="80"/>
                    </a:moveTo>
                    <a:lnTo>
                      <a:pt x="50" y="77"/>
                    </a:lnTo>
                    <a:lnTo>
                      <a:pt x="51" y="76"/>
                    </a:lnTo>
                    <a:lnTo>
                      <a:pt x="53" y="74"/>
                    </a:lnTo>
                    <a:lnTo>
                      <a:pt x="54" y="72"/>
                    </a:lnTo>
                    <a:lnTo>
                      <a:pt x="55" y="70"/>
                    </a:lnTo>
                    <a:lnTo>
                      <a:pt x="56" y="68"/>
                    </a:lnTo>
                    <a:lnTo>
                      <a:pt x="57" y="66"/>
                    </a:lnTo>
                    <a:lnTo>
                      <a:pt x="55" y="68"/>
                    </a:lnTo>
                    <a:lnTo>
                      <a:pt x="54" y="69"/>
                    </a:lnTo>
                    <a:lnTo>
                      <a:pt x="51" y="72"/>
                    </a:lnTo>
                    <a:lnTo>
                      <a:pt x="49" y="73"/>
                    </a:lnTo>
                    <a:lnTo>
                      <a:pt x="48" y="74"/>
                    </a:lnTo>
                    <a:lnTo>
                      <a:pt x="47" y="76"/>
                    </a:lnTo>
                    <a:lnTo>
                      <a:pt x="46" y="79"/>
                    </a:lnTo>
                    <a:lnTo>
                      <a:pt x="43" y="83"/>
                    </a:lnTo>
                    <a:lnTo>
                      <a:pt x="47" y="80"/>
                    </a:lnTo>
                    <a:close/>
                    <a:moveTo>
                      <a:pt x="30" y="46"/>
                    </a:moveTo>
                    <a:lnTo>
                      <a:pt x="32" y="45"/>
                    </a:lnTo>
                    <a:lnTo>
                      <a:pt x="33" y="42"/>
                    </a:lnTo>
                    <a:lnTo>
                      <a:pt x="36" y="40"/>
                    </a:lnTo>
                    <a:lnTo>
                      <a:pt x="40" y="32"/>
                    </a:lnTo>
                    <a:lnTo>
                      <a:pt x="42" y="31"/>
                    </a:lnTo>
                    <a:lnTo>
                      <a:pt x="43" y="29"/>
                    </a:lnTo>
                    <a:lnTo>
                      <a:pt x="46" y="27"/>
                    </a:lnTo>
                    <a:lnTo>
                      <a:pt x="47" y="26"/>
                    </a:lnTo>
                    <a:lnTo>
                      <a:pt x="48" y="24"/>
                    </a:lnTo>
                    <a:lnTo>
                      <a:pt x="49" y="22"/>
                    </a:lnTo>
                    <a:lnTo>
                      <a:pt x="48" y="23"/>
                    </a:lnTo>
                    <a:lnTo>
                      <a:pt x="46" y="24"/>
                    </a:lnTo>
                    <a:lnTo>
                      <a:pt x="45" y="26"/>
                    </a:lnTo>
                    <a:lnTo>
                      <a:pt x="42" y="27"/>
                    </a:lnTo>
                    <a:lnTo>
                      <a:pt x="41" y="30"/>
                    </a:lnTo>
                    <a:lnTo>
                      <a:pt x="40" y="32"/>
                    </a:lnTo>
                    <a:lnTo>
                      <a:pt x="39" y="33"/>
                    </a:lnTo>
                    <a:lnTo>
                      <a:pt x="37" y="35"/>
                    </a:lnTo>
                    <a:lnTo>
                      <a:pt x="36" y="36"/>
                    </a:lnTo>
                    <a:lnTo>
                      <a:pt x="35" y="38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3"/>
                    </a:lnTo>
                    <a:lnTo>
                      <a:pt x="30" y="46"/>
                    </a:lnTo>
                    <a:close/>
                    <a:moveTo>
                      <a:pt x="8" y="59"/>
                    </a:moveTo>
                    <a:lnTo>
                      <a:pt x="10" y="58"/>
                    </a:lnTo>
                    <a:lnTo>
                      <a:pt x="12" y="57"/>
                    </a:lnTo>
                    <a:lnTo>
                      <a:pt x="10" y="59"/>
                    </a:lnTo>
                    <a:lnTo>
                      <a:pt x="9" y="62"/>
                    </a:lnTo>
                    <a:lnTo>
                      <a:pt x="10" y="59"/>
                    </a:lnTo>
                    <a:lnTo>
                      <a:pt x="13" y="58"/>
                    </a:lnTo>
                    <a:lnTo>
                      <a:pt x="14" y="56"/>
                    </a:lnTo>
                    <a:lnTo>
                      <a:pt x="15" y="54"/>
                    </a:lnTo>
                    <a:lnTo>
                      <a:pt x="17" y="53"/>
                    </a:lnTo>
                    <a:lnTo>
                      <a:pt x="18" y="51"/>
                    </a:lnTo>
                    <a:lnTo>
                      <a:pt x="20" y="50"/>
                    </a:lnTo>
                    <a:lnTo>
                      <a:pt x="21" y="49"/>
                    </a:lnTo>
                    <a:lnTo>
                      <a:pt x="23" y="47"/>
                    </a:lnTo>
                    <a:lnTo>
                      <a:pt x="24" y="46"/>
                    </a:lnTo>
                    <a:lnTo>
                      <a:pt x="23" y="48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4" y="49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6" y="45"/>
                    </a:lnTo>
                    <a:lnTo>
                      <a:pt x="27" y="42"/>
                    </a:lnTo>
                    <a:lnTo>
                      <a:pt x="26" y="45"/>
                    </a:lnTo>
                    <a:lnTo>
                      <a:pt x="24" y="46"/>
                    </a:lnTo>
                    <a:lnTo>
                      <a:pt x="25" y="43"/>
                    </a:lnTo>
                    <a:lnTo>
                      <a:pt x="26" y="41"/>
                    </a:lnTo>
                    <a:lnTo>
                      <a:pt x="27" y="39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40"/>
                    </a:lnTo>
                    <a:lnTo>
                      <a:pt x="24" y="42"/>
                    </a:lnTo>
                    <a:lnTo>
                      <a:pt x="23" y="45"/>
                    </a:lnTo>
                    <a:lnTo>
                      <a:pt x="22" y="46"/>
                    </a:lnTo>
                    <a:lnTo>
                      <a:pt x="20" y="48"/>
                    </a:lnTo>
                    <a:lnTo>
                      <a:pt x="19" y="49"/>
                    </a:lnTo>
                    <a:lnTo>
                      <a:pt x="17" y="50"/>
                    </a:lnTo>
                    <a:lnTo>
                      <a:pt x="16" y="52"/>
                    </a:lnTo>
                    <a:lnTo>
                      <a:pt x="15" y="54"/>
                    </a:lnTo>
                    <a:lnTo>
                      <a:pt x="14" y="55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3" y="55"/>
                    </a:lnTo>
                    <a:lnTo>
                      <a:pt x="14" y="53"/>
                    </a:lnTo>
                    <a:lnTo>
                      <a:pt x="14" y="53"/>
                    </a:lnTo>
                    <a:lnTo>
                      <a:pt x="13" y="54"/>
                    </a:lnTo>
                    <a:lnTo>
                      <a:pt x="10" y="55"/>
                    </a:lnTo>
                    <a:lnTo>
                      <a:pt x="12" y="53"/>
                    </a:lnTo>
                    <a:lnTo>
                      <a:pt x="13" y="52"/>
                    </a:lnTo>
                    <a:lnTo>
                      <a:pt x="13" y="52"/>
                    </a:lnTo>
                    <a:lnTo>
                      <a:pt x="12" y="53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5"/>
                    </a:lnTo>
                    <a:lnTo>
                      <a:pt x="8" y="56"/>
                    </a:lnTo>
                    <a:lnTo>
                      <a:pt x="7" y="57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5"/>
                    </a:lnTo>
                    <a:lnTo>
                      <a:pt x="8" y="59"/>
                    </a:lnTo>
                    <a:close/>
                    <a:moveTo>
                      <a:pt x="46" y="72"/>
                    </a:moveTo>
                    <a:lnTo>
                      <a:pt x="45" y="74"/>
                    </a:lnTo>
                    <a:lnTo>
                      <a:pt x="43" y="76"/>
                    </a:lnTo>
                    <a:lnTo>
                      <a:pt x="42" y="76"/>
                    </a:lnTo>
                    <a:lnTo>
                      <a:pt x="41" y="77"/>
                    </a:lnTo>
                    <a:lnTo>
                      <a:pt x="40" y="79"/>
                    </a:lnTo>
                    <a:lnTo>
                      <a:pt x="40" y="79"/>
                    </a:lnTo>
                    <a:lnTo>
                      <a:pt x="41" y="77"/>
                    </a:lnTo>
                    <a:lnTo>
                      <a:pt x="42" y="75"/>
                    </a:lnTo>
                    <a:lnTo>
                      <a:pt x="40" y="76"/>
                    </a:lnTo>
                    <a:lnTo>
                      <a:pt x="39" y="77"/>
                    </a:lnTo>
                    <a:lnTo>
                      <a:pt x="38" y="80"/>
                    </a:lnTo>
                    <a:lnTo>
                      <a:pt x="37" y="82"/>
                    </a:lnTo>
                    <a:lnTo>
                      <a:pt x="38" y="81"/>
                    </a:lnTo>
                    <a:lnTo>
                      <a:pt x="40" y="79"/>
                    </a:lnTo>
                    <a:lnTo>
                      <a:pt x="39" y="81"/>
                    </a:lnTo>
                    <a:lnTo>
                      <a:pt x="38" y="83"/>
                    </a:lnTo>
                    <a:lnTo>
                      <a:pt x="41" y="81"/>
                    </a:lnTo>
                    <a:lnTo>
                      <a:pt x="42" y="79"/>
                    </a:lnTo>
                    <a:lnTo>
                      <a:pt x="43" y="76"/>
                    </a:lnTo>
                    <a:lnTo>
                      <a:pt x="45" y="74"/>
                    </a:lnTo>
                    <a:lnTo>
                      <a:pt x="47" y="73"/>
                    </a:lnTo>
                    <a:lnTo>
                      <a:pt x="48" y="71"/>
                    </a:lnTo>
                    <a:lnTo>
                      <a:pt x="49" y="69"/>
                    </a:lnTo>
                    <a:lnTo>
                      <a:pt x="47" y="71"/>
                    </a:lnTo>
                    <a:lnTo>
                      <a:pt x="46" y="72"/>
                    </a:lnTo>
                    <a:close/>
                    <a:moveTo>
                      <a:pt x="180" y="184"/>
                    </a:moveTo>
                    <a:lnTo>
                      <a:pt x="179" y="186"/>
                    </a:lnTo>
                    <a:lnTo>
                      <a:pt x="179" y="188"/>
                    </a:lnTo>
                    <a:lnTo>
                      <a:pt x="180" y="187"/>
                    </a:lnTo>
                    <a:lnTo>
                      <a:pt x="181" y="185"/>
                    </a:lnTo>
                    <a:lnTo>
                      <a:pt x="183" y="184"/>
                    </a:lnTo>
                    <a:lnTo>
                      <a:pt x="184" y="183"/>
                    </a:lnTo>
                    <a:lnTo>
                      <a:pt x="185" y="181"/>
                    </a:lnTo>
                    <a:lnTo>
                      <a:pt x="186" y="177"/>
                    </a:lnTo>
                    <a:lnTo>
                      <a:pt x="187" y="175"/>
                    </a:lnTo>
                    <a:lnTo>
                      <a:pt x="187" y="173"/>
                    </a:lnTo>
                    <a:lnTo>
                      <a:pt x="189" y="172"/>
                    </a:lnTo>
                    <a:lnTo>
                      <a:pt x="190" y="170"/>
                    </a:lnTo>
                    <a:lnTo>
                      <a:pt x="191" y="170"/>
                    </a:lnTo>
                    <a:lnTo>
                      <a:pt x="191" y="168"/>
                    </a:lnTo>
                    <a:lnTo>
                      <a:pt x="192" y="167"/>
                    </a:lnTo>
                    <a:lnTo>
                      <a:pt x="192" y="166"/>
                    </a:lnTo>
                    <a:lnTo>
                      <a:pt x="191" y="168"/>
                    </a:lnTo>
                    <a:lnTo>
                      <a:pt x="189" y="169"/>
                    </a:lnTo>
                    <a:lnTo>
                      <a:pt x="188" y="171"/>
                    </a:lnTo>
                    <a:lnTo>
                      <a:pt x="187" y="173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3" y="179"/>
                    </a:lnTo>
                    <a:lnTo>
                      <a:pt x="182" y="180"/>
                    </a:lnTo>
                    <a:lnTo>
                      <a:pt x="181" y="182"/>
                    </a:lnTo>
                    <a:lnTo>
                      <a:pt x="179" y="183"/>
                    </a:lnTo>
                    <a:lnTo>
                      <a:pt x="178" y="185"/>
                    </a:lnTo>
                    <a:lnTo>
                      <a:pt x="178" y="187"/>
                    </a:lnTo>
                    <a:lnTo>
                      <a:pt x="179" y="186"/>
                    </a:lnTo>
                    <a:lnTo>
                      <a:pt x="180" y="184"/>
                    </a:lnTo>
                    <a:close/>
                    <a:moveTo>
                      <a:pt x="204" y="190"/>
                    </a:moveTo>
                    <a:lnTo>
                      <a:pt x="202" y="194"/>
                    </a:lnTo>
                    <a:lnTo>
                      <a:pt x="201" y="200"/>
                    </a:lnTo>
                    <a:lnTo>
                      <a:pt x="199" y="204"/>
                    </a:lnTo>
                    <a:lnTo>
                      <a:pt x="202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5" y="194"/>
                    </a:lnTo>
                    <a:lnTo>
                      <a:pt x="206" y="193"/>
                    </a:lnTo>
                    <a:lnTo>
                      <a:pt x="207" y="191"/>
                    </a:lnTo>
                    <a:lnTo>
                      <a:pt x="208" y="189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4" y="190"/>
                    </a:lnTo>
                    <a:close/>
                    <a:moveTo>
                      <a:pt x="20" y="40"/>
                    </a:moveTo>
                    <a:lnTo>
                      <a:pt x="22" y="39"/>
                    </a:lnTo>
                    <a:lnTo>
                      <a:pt x="23" y="38"/>
                    </a:lnTo>
                    <a:lnTo>
                      <a:pt x="24" y="36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0" y="29"/>
                    </a:lnTo>
                    <a:lnTo>
                      <a:pt x="31" y="26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5" y="21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7" y="21"/>
                    </a:lnTo>
                    <a:lnTo>
                      <a:pt x="36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9" y="20"/>
                    </a:lnTo>
                    <a:lnTo>
                      <a:pt x="40" y="18"/>
                    </a:lnTo>
                    <a:lnTo>
                      <a:pt x="41" y="16"/>
                    </a:lnTo>
                    <a:lnTo>
                      <a:pt x="43" y="14"/>
                    </a:lnTo>
                    <a:lnTo>
                      <a:pt x="45" y="13"/>
                    </a:lnTo>
                    <a:lnTo>
                      <a:pt x="47" y="12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50" y="5"/>
                    </a:lnTo>
                    <a:lnTo>
                      <a:pt x="52" y="4"/>
                    </a:lnTo>
                    <a:lnTo>
                      <a:pt x="53" y="3"/>
                    </a:lnTo>
                    <a:lnTo>
                      <a:pt x="55" y="2"/>
                    </a:lnTo>
                    <a:lnTo>
                      <a:pt x="54" y="4"/>
                    </a:lnTo>
                    <a:lnTo>
                      <a:pt x="53" y="5"/>
                    </a:lnTo>
                    <a:lnTo>
                      <a:pt x="54" y="4"/>
                    </a:lnTo>
                    <a:lnTo>
                      <a:pt x="56" y="3"/>
                    </a:lnTo>
                    <a:lnTo>
                      <a:pt x="55" y="5"/>
                    </a:lnTo>
                    <a:lnTo>
                      <a:pt x="54" y="7"/>
                    </a:lnTo>
                    <a:lnTo>
                      <a:pt x="53" y="7"/>
                    </a:lnTo>
                    <a:lnTo>
                      <a:pt x="52" y="8"/>
                    </a:lnTo>
                    <a:lnTo>
                      <a:pt x="51" y="9"/>
                    </a:lnTo>
                    <a:lnTo>
                      <a:pt x="51" y="9"/>
                    </a:lnTo>
                    <a:lnTo>
                      <a:pt x="49" y="12"/>
                    </a:lnTo>
                    <a:lnTo>
                      <a:pt x="49" y="14"/>
                    </a:lnTo>
                    <a:lnTo>
                      <a:pt x="50" y="13"/>
                    </a:lnTo>
                    <a:lnTo>
                      <a:pt x="52" y="12"/>
                    </a:lnTo>
                    <a:lnTo>
                      <a:pt x="51" y="13"/>
                    </a:lnTo>
                    <a:lnTo>
                      <a:pt x="49" y="15"/>
                    </a:lnTo>
                    <a:lnTo>
                      <a:pt x="53" y="13"/>
                    </a:lnTo>
                    <a:lnTo>
                      <a:pt x="54" y="12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60" y="5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3" y="1"/>
                    </a:lnTo>
                    <a:lnTo>
                      <a:pt x="65" y="0"/>
                    </a:lnTo>
                    <a:lnTo>
                      <a:pt x="64" y="2"/>
                    </a:lnTo>
                    <a:lnTo>
                      <a:pt x="63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2" y="9"/>
                    </a:lnTo>
                    <a:lnTo>
                      <a:pt x="63" y="8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4"/>
                    </a:lnTo>
                    <a:lnTo>
                      <a:pt x="66" y="3"/>
                    </a:lnTo>
                    <a:lnTo>
                      <a:pt x="67" y="2"/>
                    </a:lnTo>
                    <a:lnTo>
                      <a:pt x="68" y="1"/>
                    </a:lnTo>
                    <a:lnTo>
                      <a:pt x="70" y="0"/>
                    </a:lnTo>
                    <a:lnTo>
                      <a:pt x="69" y="2"/>
                    </a:lnTo>
                    <a:lnTo>
                      <a:pt x="68" y="4"/>
                    </a:lnTo>
                    <a:lnTo>
                      <a:pt x="69" y="2"/>
                    </a:lnTo>
                    <a:lnTo>
                      <a:pt x="71" y="1"/>
                    </a:lnTo>
                    <a:lnTo>
                      <a:pt x="70" y="3"/>
                    </a:lnTo>
                    <a:lnTo>
                      <a:pt x="69" y="5"/>
                    </a:lnTo>
                    <a:lnTo>
                      <a:pt x="67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6"/>
                    </a:lnTo>
                    <a:lnTo>
                      <a:pt x="69" y="8"/>
                    </a:lnTo>
                    <a:lnTo>
                      <a:pt x="67" y="10"/>
                    </a:lnTo>
                    <a:lnTo>
                      <a:pt x="66" y="13"/>
                    </a:lnTo>
                    <a:lnTo>
                      <a:pt x="65" y="15"/>
                    </a:lnTo>
                    <a:lnTo>
                      <a:pt x="66" y="15"/>
                    </a:lnTo>
                    <a:lnTo>
                      <a:pt x="67" y="14"/>
                    </a:lnTo>
                    <a:lnTo>
                      <a:pt x="68" y="13"/>
                    </a:lnTo>
                    <a:lnTo>
                      <a:pt x="68" y="12"/>
                    </a:lnTo>
                    <a:lnTo>
                      <a:pt x="70" y="9"/>
                    </a:lnTo>
                    <a:lnTo>
                      <a:pt x="70" y="7"/>
                    </a:lnTo>
                    <a:lnTo>
                      <a:pt x="72" y="6"/>
                    </a:lnTo>
                    <a:lnTo>
                      <a:pt x="74" y="5"/>
                    </a:lnTo>
                    <a:lnTo>
                      <a:pt x="73" y="7"/>
                    </a:lnTo>
                    <a:lnTo>
                      <a:pt x="71" y="9"/>
                    </a:lnTo>
                    <a:lnTo>
                      <a:pt x="70" y="12"/>
                    </a:lnTo>
                    <a:lnTo>
                      <a:pt x="69" y="14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3" y="9"/>
                    </a:lnTo>
                    <a:lnTo>
                      <a:pt x="74" y="8"/>
                    </a:lnTo>
                    <a:lnTo>
                      <a:pt x="74" y="7"/>
                    </a:lnTo>
                    <a:lnTo>
                      <a:pt x="74" y="6"/>
                    </a:lnTo>
                    <a:lnTo>
                      <a:pt x="76" y="5"/>
                    </a:lnTo>
                    <a:lnTo>
                      <a:pt x="79" y="3"/>
                    </a:lnTo>
                    <a:lnTo>
                      <a:pt x="77" y="4"/>
                    </a:lnTo>
                    <a:lnTo>
                      <a:pt x="77" y="5"/>
                    </a:lnTo>
                    <a:lnTo>
                      <a:pt x="76" y="7"/>
                    </a:lnTo>
                    <a:lnTo>
                      <a:pt x="75" y="7"/>
                    </a:lnTo>
                    <a:lnTo>
                      <a:pt x="74" y="9"/>
                    </a:lnTo>
                    <a:lnTo>
                      <a:pt x="72" y="10"/>
                    </a:lnTo>
                    <a:lnTo>
                      <a:pt x="71" y="13"/>
                    </a:lnTo>
                    <a:lnTo>
                      <a:pt x="70" y="15"/>
                    </a:lnTo>
                    <a:lnTo>
                      <a:pt x="72" y="14"/>
                    </a:lnTo>
                    <a:lnTo>
                      <a:pt x="73" y="12"/>
                    </a:lnTo>
                    <a:lnTo>
                      <a:pt x="75" y="10"/>
                    </a:lnTo>
                    <a:lnTo>
                      <a:pt x="76" y="9"/>
                    </a:lnTo>
                    <a:lnTo>
                      <a:pt x="75" y="10"/>
                    </a:lnTo>
                    <a:lnTo>
                      <a:pt x="74" y="13"/>
                    </a:lnTo>
                    <a:lnTo>
                      <a:pt x="73" y="15"/>
                    </a:lnTo>
                    <a:lnTo>
                      <a:pt x="72" y="17"/>
                    </a:lnTo>
                    <a:lnTo>
                      <a:pt x="74" y="16"/>
                    </a:lnTo>
                    <a:lnTo>
                      <a:pt x="75" y="15"/>
                    </a:lnTo>
                    <a:lnTo>
                      <a:pt x="77" y="13"/>
                    </a:lnTo>
                    <a:lnTo>
                      <a:pt x="79" y="12"/>
                    </a:lnTo>
                    <a:lnTo>
                      <a:pt x="77" y="14"/>
                    </a:lnTo>
                    <a:lnTo>
                      <a:pt x="76" y="16"/>
                    </a:lnTo>
                    <a:lnTo>
                      <a:pt x="79" y="15"/>
                    </a:lnTo>
                    <a:lnTo>
                      <a:pt x="80" y="13"/>
                    </a:lnTo>
                    <a:lnTo>
                      <a:pt x="79" y="15"/>
                    </a:lnTo>
                    <a:lnTo>
                      <a:pt x="77" y="17"/>
                    </a:lnTo>
                    <a:lnTo>
                      <a:pt x="76" y="18"/>
                    </a:lnTo>
                    <a:lnTo>
                      <a:pt x="74" y="20"/>
                    </a:lnTo>
                    <a:lnTo>
                      <a:pt x="73" y="22"/>
                    </a:lnTo>
                    <a:lnTo>
                      <a:pt x="72" y="24"/>
                    </a:lnTo>
                    <a:lnTo>
                      <a:pt x="71" y="26"/>
                    </a:lnTo>
                    <a:lnTo>
                      <a:pt x="70" y="29"/>
                    </a:lnTo>
                    <a:lnTo>
                      <a:pt x="69" y="30"/>
                    </a:lnTo>
                    <a:lnTo>
                      <a:pt x="68" y="32"/>
                    </a:lnTo>
                    <a:lnTo>
                      <a:pt x="70" y="31"/>
                    </a:lnTo>
                    <a:lnTo>
                      <a:pt x="71" y="30"/>
                    </a:lnTo>
                    <a:lnTo>
                      <a:pt x="72" y="27"/>
                    </a:lnTo>
                    <a:lnTo>
                      <a:pt x="73" y="25"/>
                    </a:lnTo>
                    <a:lnTo>
                      <a:pt x="74" y="23"/>
                    </a:lnTo>
                    <a:lnTo>
                      <a:pt x="75" y="21"/>
                    </a:lnTo>
                    <a:lnTo>
                      <a:pt x="77" y="20"/>
                    </a:lnTo>
                    <a:lnTo>
                      <a:pt x="79" y="18"/>
                    </a:lnTo>
                    <a:lnTo>
                      <a:pt x="82" y="16"/>
                    </a:lnTo>
                    <a:lnTo>
                      <a:pt x="84" y="14"/>
                    </a:lnTo>
                    <a:lnTo>
                      <a:pt x="85" y="13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5" y="27"/>
                    </a:lnTo>
                    <a:lnTo>
                      <a:pt x="74" y="30"/>
                    </a:lnTo>
                    <a:lnTo>
                      <a:pt x="73" y="32"/>
                    </a:lnTo>
                    <a:lnTo>
                      <a:pt x="72" y="34"/>
                    </a:lnTo>
                    <a:lnTo>
                      <a:pt x="70" y="35"/>
                    </a:lnTo>
                    <a:lnTo>
                      <a:pt x="69" y="37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5" y="41"/>
                    </a:lnTo>
                    <a:lnTo>
                      <a:pt x="64" y="43"/>
                    </a:lnTo>
                    <a:lnTo>
                      <a:pt x="63" y="46"/>
                    </a:lnTo>
                    <a:lnTo>
                      <a:pt x="66" y="43"/>
                    </a:lnTo>
                    <a:lnTo>
                      <a:pt x="68" y="41"/>
                    </a:lnTo>
                    <a:lnTo>
                      <a:pt x="69" y="40"/>
                    </a:lnTo>
                    <a:lnTo>
                      <a:pt x="70" y="38"/>
                    </a:lnTo>
                    <a:lnTo>
                      <a:pt x="71" y="36"/>
                    </a:lnTo>
                    <a:lnTo>
                      <a:pt x="72" y="34"/>
                    </a:lnTo>
                    <a:lnTo>
                      <a:pt x="73" y="32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9" y="27"/>
                    </a:lnTo>
                    <a:lnTo>
                      <a:pt x="80" y="26"/>
                    </a:lnTo>
                    <a:lnTo>
                      <a:pt x="81" y="24"/>
                    </a:lnTo>
                    <a:lnTo>
                      <a:pt x="82" y="22"/>
                    </a:lnTo>
                    <a:lnTo>
                      <a:pt x="84" y="21"/>
                    </a:lnTo>
                    <a:lnTo>
                      <a:pt x="85" y="19"/>
                    </a:lnTo>
                    <a:lnTo>
                      <a:pt x="84" y="22"/>
                    </a:lnTo>
                    <a:lnTo>
                      <a:pt x="83" y="23"/>
                    </a:lnTo>
                    <a:lnTo>
                      <a:pt x="85" y="22"/>
                    </a:lnTo>
                    <a:lnTo>
                      <a:pt x="86" y="21"/>
                    </a:lnTo>
                    <a:lnTo>
                      <a:pt x="88" y="19"/>
                    </a:lnTo>
                    <a:lnTo>
                      <a:pt x="89" y="18"/>
                    </a:lnTo>
                    <a:lnTo>
                      <a:pt x="88" y="20"/>
                    </a:lnTo>
                    <a:lnTo>
                      <a:pt x="87" y="22"/>
                    </a:lnTo>
                    <a:lnTo>
                      <a:pt x="89" y="21"/>
                    </a:lnTo>
                    <a:lnTo>
                      <a:pt x="90" y="19"/>
                    </a:lnTo>
                    <a:lnTo>
                      <a:pt x="89" y="21"/>
                    </a:lnTo>
                    <a:lnTo>
                      <a:pt x="88" y="23"/>
                    </a:lnTo>
                    <a:lnTo>
                      <a:pt x="87" y="25"/>
                    </a:lnTo>
                    <a:lnTo>
                      <a:pt x="85" y="26"/>
                    </a:lnTo>
                    <a:lnTo>
                      <a:pt x="84" y="29"/>
                    </a:lnTo>
                    <a:lnTo>
                      <a:pt x="83" y="31"/>
                    </a:lnTo>
                    <a:lnTo>
                      <a:pt x="85" y="29"/>
                    </a:lnTo>
                    <a:lnTo>
                      <a:pt x="86" y="27"/>
                    </a:lnTo>
                    <a:lnTo>
                      <a:pt x="85" y="30"/>
                    </a:lnTo>
                    <a:lnTo>
                      <a:pt x="84" y="32"/>
                    </a:lnTo>
                    <a:lnTo>
                      <a:pt x="86" y="31"/>
                    </a:lnTo>
                    <a:lnTo>
                      <a:pt x="87" y="29"/>
                    </a:lnTo>
                    <a:lnTo>
                      <a:pt x="86" y="31"/>
                    </a:lnTo>
                    <a:lnTo>
                      <a:pt x="85" y="33"/>
                    </a:lnTo>
                    <a:lnTo>
                      <a:pt x="86" y="33"/>
                    </a:lnTo>
                    <a:lnTo>
                      <a:pt x="87" y="32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9" y="29"/>
                    </a:lnTo>
                    <a:lnTo>
                      <a:pt x="90" y="26"/>
                    </a:lnTo>
                    <a:lnTo>
                      <a:pt x="92" y="24"/>
                    </a:lnTo>
                    <a:lnTo>
                      <a:pt x="93" y="23"/>
                    </a:lnTo>
                    <a:lnTo>
                      <a:pt x="92" y="25"/>
                    </a:lnTo>
                    <a:lnTo>
                      <a:pt x="91" y="27"/>
                    </a:lnTo>
                    <a:lnTo>
                      <a:pt x="93" y="26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2"/>
                    </a:lnTo>
                    <a:lnTo>
                      <a:pt x="97" y="23"/>
                    </a:lnTo>
                    <a:lnTo>
                      <a:pt x="96" y="25"/>
                    </a:lnTo>
                    <a:lnTo>
                      <a:pt x="98" y="24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7" y="27"/>
                    </a:lnTo>
                    <a:lnTo>
                      <a:pt x="99" y="25"/>
                    </a:lnTo>
                    <a:lnTo>
                      <a:pt x="100" y="24"/>
                    </a:lnTo>
                    <a:lnTo>
                      <a:pt x="99" y="26"/>
                    </a:lnTo>
                    <a:lnTo>
                      <a:pt x="98" y="29"/>
                    </a:lnTo>
                    <a:lnTo>
                      <a:pt x="100" y="26"/>
                    </a:lnTo>
                    <a:lnTo>
                      <a:pt x="101" y="25"/>
                    </a:lnTo>
                    <a:lnTo>
                      <a:pt x="100" y="27"/>
                    </a:lnTo>
                    <a:lnTo>
                      <a:pt x="99" y="30"/>
                    </a:lnTo>
                    <a:lnTo>
                      <a:pt x="98" y="32"/>
                    </a:lnTo>
                    <a:lnTo>
                      <a:pt x="97" y="34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102" y="30"/>
                    </a:lnTo>
                    <a:lnTo>
                      <a:pt x="103" y="27"/>
                    </a:lnTo>
                    <a:lnTo>
                      <a:pt x="102" y="30"/>
                    </a:lnTo>
                    <a:lnTo>
                      <a:pt x="101" y="32"/>
                    </a:lnTo>
                    <a:lnTo>
                      <a:pt x="102" y="31"/>
                    </a:lnTo>
                    <a:lnTo>
                      <a:pt x="104" y="29"/>
                    </a:lnTo>
                    <a:lnTo>
                      <a:pt x="103" y="31"/>
                    </a:lnTo>
                    <a:lnTo>
                      <a:pt x="102" y="33"/>
                    </a:lnTo>
                    <a:lnTo>
                      <a:pt x="103" y="32"/>
                    </a:lnTo>
                    <a:lnTo>
                      <a:pt x="105" y="31"/>
                    </a:lnTo>
                    <a:lnTo>
                      <a:pt x="104" y="33"/>
                    </a:lnTo>
                    <a:lnTo>
                      <a:pt x="103" y="35"/>
                    </a:lnTo>
                    <a:lnTo>
                      <a:pt x="104" y="33"/>
                    </a:lnTo>
                    <a:lnTo>
                      <a:pt x="106" y="32"/>
                    </a:lnTo>
                    <a:lnTo>
                      <a:pt x="105" y="34"/>
                    </a:lnTo>
                    <a:lnTo>
                      <a:pt x="104" y="36"/>
                    </a:lnTo>
                    <a:lnTo>
                      <a:pt x="102" y="37"/>
                    </a:lnTo>
                    <a:lnTo>
                      <a:pt x="101" y="38"/>
                    </a:lnTo>
                    <a:lnTo>
                      <a:pt x="99" y="40"/>
                    </a:lnTo>
                    <a:lnTo>
                      <a:pt x="98" y="41"/>
                    </a:lnTo>
                    <a:lnTo>
                      <a:pt x="97" y="43"/>
                    </a:lnTo>
                    <a:lnTo>
                      <a:pt x="96" y="46"/>
                    </a:lnTo>
                    <a:lnTo>
                      <a:pt x="97" y="45"/>
                    </a:lnTo>
                    <a:lnTo>
                      <a:pt x="99" y="42"/>
                    </a:lnTo>
                    <a:lnTo>
                      <a:pt x="98" y="45"/>
                    </a:lnTo>
                    <a:lnTo>
                      <a:pt x="97" y="47"/>
                    </a:lnTo>
                    <a:lnTo>
                      <a:pt x="100" y="43"/>
                    </a:lnTo>
                    <a:lnTo>
                      <a:pt x="101" y="42"/>
                    </a:lnTo>
                    <a:lnTo>
                      <a:pt x="103" y="41"/>
                    </a:lnTo>
                    <a:lnTo>
                      <a:pt x="104" y="39"/>
                    </a:lnTo>
                    <a:lnTo>
                      <a:pt x="105" y="37"/>
                    </a:lnTo>
                    <a:lnTo>
                      <a:pt x="106" y="35"/>
                    </a:lnTo>
                    <a:lnTo>
                      <a:pt x="108" y="34"/>
                    </a:lnTo>
                    <a:lnTo>
                      <a:pt x="107" y="36"/>
                    </a:lnTo>
                    <a:lnTo>
                      <a:pt x="106" y="38"/>
                    </a:lnTo>
                    <a:lnTo>
                      <a:pt x="107" y="36"/>
                    </a:lnTo>
                    <a:lnTo>
                      <a:pt x="109" y="35"/>
                    </a:lnTo>
                    <a:lnTo>
                      <a:pt x="108" y="37"/>
                    </a:lnTo>
                    <a:lnTo>
                      <a:pt x="107" y="39"/>
                    </a:lnTo>
                    <a:lnTo>
                      <a:pt x="105" y="40"/>
                    </a:lnTo>
                    <a:lnTo>
                      <a:pt x="104" y="42"/>
                    </a:lnTo>
                    <a:lnTo>
                      <a:pt x="103" y="43"/>
                    </a:lnTo>
                    <a:lnTo>
                      <a:pt x="103" y="45"/>
                    </a:lnTo>
                    <a:lnTo>
                      <a:pt x="102" y="46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5" y="43"/>
                    </a:lnTo>
                    <a:lnTo>
                      <a:pt x="108" y="40"/>
                    </a:lnTo>
                    <a:lnTo>
                      <a:pt x="112" y="38"/>
                    </a:lnTo>
                    <a:lnTo>
                      <a:pt x="113" y="36"/>
                    </a:lnTo>
                    <a:lnTo>
                      <a:pt x="114" y="35"/>
                    </a:lnTo>
                    <a:lnTo>
                      <a:pt x="114" y="37"/>
                    </a:lnTo>
                    <a:lnTo>
                      <a:pt x="112" y="39"/>
                    </a:lnTo>
                    <a:lnTo>
                      <a:pt x="114" y="37"/>
                    </a:lnTo>
                    <a:lnTo>
                      <a:pt x="115" y="36"/>
                    </a:lnTo>
                    <a:lnTo>
                      <a:pt x="114" y="38"/>
                    </a:lnTo>
                    <a:lnTo>
                      <a:pt x="113" y="40"/>
                    </a:lnTo>
                    <a:lnTo>
                      <a:pt x="115" y="38"/>
                    </a:lnTo>
                    <a:lnTo>
                      <a:pt x="116" y="37"/>
                    </a:lnTo>
                    <a:lnTo>
                      <a:pt x="115" y="39"/>
                    </a:lnTo>
                    <a:lnTo>
                      <a:pt x="114" y="41"/>
                    </a:lnTo>
                    <a:lnTo>
                      <a:pt x="116" y="40"/>
                    </a:lnTo>
                    <a:lnTo>
                      <a:pt x="117" y="38"/>
                    </a:lnTo>
                    <a:lnTo>
                      <a:pt x="116" y="40"/>
                    </a:lnTo>
                    <a:lnTo>
                      <a:pt x="115" y="42"/>
                    </a:lnTo>
                    <a:lnTo>
                      <a:pt x="114" y="45"/>
                    </a:lnTo>
                    <a:lnTo>
                      <a:pt x="112" y="46"/>
                    </a:lnTo>
                    <a:lnTo>
                      <a:pt x="110" y="48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0" y="51"/>
                    </a:lnTo>
                    <a:lnTo>
                      <a:pt x="112" y="51"/>
                    </a:lnTo>
                    <a:lnTo>
                      <a:pt x="113" y="50"/>
                    </a:lnTo>
                    <a:lnTo>
                      <a:pt x="114" y="49"/>
                    </a:lnTo>
                    <a:lnTo>
                      <a:pt x="114" y="48"/>
                    </a:lnTo>
                    <a:lnTo>
                      <a:pt x="115" y="46"/>
                    </a:lnTo>
                    <a:lnTo>
                      <a:pt x="116" y="43"/>
                    </a:lnTo>
                    <a:lnTo>
                      <a:pt x="115" y="46"/>
                    </a:lnTo>
                    <a:lnTo>
                      <a:pt x="113" y="47"/>
                    </a:lnTo>
                    <a:lnTo>
                      <a:pt x="114" y="46"/>
                    </a:lnTo>
                    <a:lnTo>
                      <a:pt x="114" y="45"/>
                    </a:lnTo>
                    <a:lnTo>
                      <a:pt x="115" y="43"/>
                    </a:lnTo>
                    <a:lnTo>
                      <a:pt x="115" y="42"/>
                    </a:lnTo>
                    <a:lnTo>
                      <a:pt x="117" y="41"/>
                    </a:lnTo>
                    <a:lnTo>
                      <a:pt x="118" y="39"/>
                    </a:lnTo>
                    <a:lnTo>
                      <a:pt x="120" y="38"/>
                    </a:lnTo>
                    <a:lnTo>
                      <a:pt x="121" y="37"/>
                    </a:lnTo>
                    <a:lnTo>
                      <a:pt x="120" y="39"/>
                    </a:lnTo>
                    <a:lnTo>
                      <a:pt x="119" y="41"/>
                    </a:lnTo>
                    <a:lnTo>
                      <a:pt x="118" y="42"/>
                    </a:lnTo>
                    <a:lnTo>
                      <a:pt x="117" y="45"/>
                    </a:lnTo>
                    <a:lnTo>
                      <a:pt x="119" y="43"/>
                    </a:lnTo>
                    <a:lnTo>
                      <a:pt x="120" y="42"/>
                    </a:lnTo>
                    <a:lnTo>
                      <a:pt x="122" y="40"/>
                    </a:lnTo>
                    <a:lnTo>
                      <a:pt x="123" y="39"/>
                    </a:lnTo>
                    <a:lnTo>
                      <a:pt x="122" y="41"/>
                    </a:lnTo>
                    <a:lnTo>
                      <a:pt x="121" y="43"/>
                    </a:lnTo>
                    <a:lnTo>
                      <a:pt x="123" y="41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0" y="49"/>
                    </a:lnTo>
                    <a:lnTo>
                      <a:pt x="119" y="51"/>
                    </a:lnTo>
                    <a:lnTo>
                      <a:pt x="118" y="53"/>
                    </a:lnTo>
                    <a:lnTo>
                      <a:pt x="119" y="52"/>
                    </a:lnTo>
                    <a:lnTo>
                      <a:pt x="120" y="52"/>
                    </a:lnTo>
                    <a:lnTo>
                      <a:pt x="121" y="51"/>
                    </a:lnTo>
                    <a:lnTo>
                      <a:pt x="121" y="50"/>
                    </a:lnTo>
                    <a:lnTo>
                      <a:pt x="122" y="48"/>
                    </a:lnTo>
                    <a:lnTo>
                      <a:pt x="123" y="46"/>
                    </a:lnTo>
                    <a:lnTo>
                      <a:pt x="125" y="45"/>
                    </a:lnTo>
                    <a:lnTo>
                      <a:pt x="126" y="42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5" y="46"/>
                    </a:lnTo>
                    <a:lnTo>
                      <a:pt x="127" y="45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6" y="47"/>
                    </a:lnTo>
                    <a:lnTo>
                      <a:pt x="129" y="46"/>
                    </a:lnTo>
                    <a:lnTo>
                      <a:pt x="127" y="48"/>
                    </a:lnTo>
                    <a:lnTo>
                      <a:pt x="126" y="50"/>
                    </a:lnTo>
                    <a:lnTo>
                      <a:pt x="127" y="48"/>
                    </a:lnTo>
                    <a:lnTo>
                      <a:pt x="130" y="47"/>
                    </a:lnTo>
                    <a:lnTo>
                      <a:pt x="129" y="49"/>
                    </a:lnTo>
                    <a:lnTo>
                      <a:pt x="127" y="51"/>
                    </a:lnTo>
                    <a:lnTo>
                      <a:pt x="129" y="50"/>
                    </a:lnTo>
                    <a:lnTo>
                      <a:pt x="131" y="48"/>
                    </a:lnTo>
                    <a:lnTo>
                      <a:pt x="134" y="45"/>
                    </a:lnTo>
                    <a:lnTo>
                      <a:pt x="130" y="53"/>
                    </a:lnTo>
                    <a:lnTo>
                      <a:pt x="126" y="56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3" y="59"/>
                    </a:lnTo>
                    <a:lnTo>
                      <a:pt x="122" y="62"/>
                    </a:lnTo>
                    <a:lnTo>
                      <a:pt x="121" y="63"/>
                    </a:lnTo>
                    <a:lnTo>
                      <a:pt x="121" y="64"/>
                    </a:lnTo>
                    <a:lnTo>
                      <a:pt x="123" y="62"/>
                    </a:lnTo>
                    <a:lnTo>
                      <a:pt x="124" y="60"/>
                    </a:lnTo>
                    <a:lnTo>
                      <a:pt x="123" y="63"/>
                    </a:lnTo>
                    <a:lnTo>
                      <a:pt x="122" y="65"/>
                    </a:lnTo>
                    <a:lnTo>
                      <a:pt x="121" y="67"/>
                    </a:lnTo>
                    <a:lnTo>
                      <a:pt x="120" y="69"/>
                    </a:lnTo>
                    <a:lnTo>
                      <a:pt x="122" y="67"/>
                    </a:lnTo>
                    <a:lnTo>
                      <a:pt x="123" y="66"/>
                    </a:lnTo>
                    <a:lnTo>
                      <a:pt x="124" y="64"/>
                    </a:lnTo>
                    <a:lnTo>
                      <a:pt x="125" y="62"/>
                    </a:lnTo>
                    <a:lnTo>
                      <a:pt x="126" y="60"/>
                    </a:lnTo>
                    <a:lnTo>
                      <a:pt x="129" y="58"/>
                    </a:lnTo>
                    <a:lnTo>
                      <a:pt x="130" y="56"/>
                    </a:lnTo>
                    <a:lnTo>
                      <a:pt x="131" y="54"/>
                    </a:lnTo>
                    <a:lnTo>
                      <a:pt x="132" y="53"/>
                    </a:lnTo>
                    <a:lnTo>
                      <a:pt x="134" y="51"/>
                    </a:lnTo>
                    <a:lnTo>
                      <a:pt x="133" y="53"/>
                    </a:lnTo>
                    <a:lnTo>
                      <a:pt x="132" y="55"/>
                    </a:lnTo>
                    <a:lnTo>
                      <a:pt x="133" y="54"/>
                    </a:lnTo>
                    <a:lnTo>
                      <a:pt x="135" y="53"/>
                    </a:lnTo>
                    <a:lnTo>
                      <a:pt x="134" y="55"/>
                    </a:lnTo>
                    <a:lnTo>
                      <a:pt x="133" y="57"/>
                    </a:lnTo>
                    <a:lnTo>
                      <a:pt x="131" y="58"/>
                    </a:lnTo>
                    <a:lnTo>
                      <a:pt x="130" y="59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7" y="64"/>
                    </a:lnTo>
                    <a:lnTo>
                      <a:pt x="127" y="64"/>
                    </a:lnTo>
                    <a:lnTo>
                      <a:pt x="129" y="63"/>
                    </a:lnTo>
                    <a:lnTo>
                      <a:pt x="131" y="62"/>
                    </a:lnTo>
                    <a:lnTo>
                      <a:pt x="134" y="58"/>
                    </a:lnTo>
                    <a:lnTo>
                      <a:pt x="137" y="55"/>
                    </a:lnTo>
                    <a:lnTo>
                      <a:pt x="138" y="53"/>
                    </a:lnTo>
                    <a:lnTo>
                      <a:pt x="139" y="52"/>
                    </a:lnTo>
                    <a:lnTo>
                      <a:pt x="138" y="54"/>
                    </a:lnTo>
                    <a:lnTo>
                      <a:pt x="137" y="56"/>
                    </a:lnTo>
                    <a:lnTo>
                      <a:pt x="139" y="55"/>
                    </a:lnTo>
                    <a:lnTo>
                      <a:pt x="140" y="53"/>
                    </a:lnTo>
                    <a:lnTo>
                      <a:pt x="139" y="55"/>
                    </a:lnTo>
                    <a:lnTo>
                      <a:pt x="138" y="57"/>
                    </a:lnTo>
                    <a:lnTo>
                      <a:pt x="137" y="59"/>
                    </a:lnTo>
                    <a:lnTo>
                      <a:pt x="136" y="60"/>
                    </a:lnTo>
                    <a:lnTo>
                      <a:pt x="135" y="63"/>
                    </a:lnTo>
                    <a:lnTo>
                      <a:pt x="134" y="65"/>
                    </a:lnTo>
                    <a:lnTo>
                      <a:pt x="135" y="64"/>
                    </a:lnTo>
                    <a:lnTo>
                      <a:pt x="137" y="62"/>
                    </a:lnTo>
                    <a:lnTo>
                      <a:pt x="136" y="64"/>
                    </a:lnTo>
                    <a:lnTo>
                      <a:pt x="135" y="66"/>
                    </a:lnTo>
                    <a:lnTo>
                      <a:pt x="135" y="66"/>
                    </a:lnTo>
                    <a:lnTo>
                      <a:pt x="136" y="65"/>
                    </a:lnTo>
                    <a:lnTo>
                      <a:pt x="137" y="64"/>
                    </a:lnTo>
                    <a:lnTo>
                      <a:pt x="138" y="63"/>
                    </a:lnTo>
                    <a:lnTo>
                      <a:pt x="139" y="60"/>
                    </a:lnTo>
                    <a:lnTo>
                      <a:pt x="139" y="58"/>
                    </a:lnTo>
                    <a:lnTo>
                      <a:pt x="141" y="57"/>
                    </a:lnTo>
                    <a:lnTo>
                      <a:pt x="142" y="56"/>
                    </a:lnTo>
                    <a:lnTo>
                      <a:pt x="141" y="58"/>
                    </a:lnTo>
                    <a:lnTo>
                      <a:pt x="140" y="60"/>
                    </a:lnTo>
                    <a:lnTo>
                      <a:pt x="142" y="58"/>
                    </a:lnTo>
                    <a:lnTo>
                      <a:pt x="143" y="57"/>
                    </a:lnTo>
                    <a:lnTo>
                      <a:pt x="146" y="55"/>
                    </a:lnTo>
                    <a:lnTo>
                      <a:pt x="147" y="54"/>
                    </a:lnTo>
                    <a:lnTo>
                      <a:pt x="146" y="56"/>
                    </a:lnTo>
                    <a:lnTo>
                      <a:pt x="145" y="58"/>
                    </a:lnTo>
                    <a:lnTo>
                      <a:pt x="143" y="60"/>
                    </a:lnTo>
                    <a:lnTo>
                      <a:pt x="142" y="63"/>
                    </a:lnTo>
                    <a:lnTo>
                      <a:pt x="145" y="62"/>
                    </a:lnTo>
                    <a:lnTo>
                      <a:pt x="146" y="59"/>
                    </a:lnTo>
                    <a:lnTo>
                      <a:pt x="148" y="57"/>
                    </a:lnTo>
                    <a:lnTo>
                      <a:pt x="149" y="56"/>
                    </a:lnTo>
                    <a:lnTo>
                      <a:pt x="148" y="58"/>
                    </a:lnTo>
                    <a:lnTo>
                      <a:pt x="147" y="60"/>
                    </a:lnTo>
                    <a:lnTo>
                      <a:pt x="149" y="59"/>
                    </a:lnTo>
                    <a:lnTo>
                      <a:pt x="150" y="57"/>
                    </a:lnTo>
                    <a:lnTo>
                      <a:pt x="149" y="59"/>
                    </a:lnTo>
                    <a:lnTo>
                      <a:pt x="148" y="62"/>
                    </a:lnTo>
                    <a:lnTo>
                      <a:pt x="150" y="60"/>
                    </a:lnTo>
                    <a:lnTo>
                      <a:pt x="151" y="58"/>
                    </a:lnTo>
                    <a:lnTo>
                      <a:pt x="150" y="60"/>
                    </a:lnTo>
                    <a:lnTo>
                      <a:pt x="149" y="63"/>
                    </a:lnTo>
                    <a:lnTo>
                      <a:pt x="151" y="62"/>
                    </a:lnTo>
                    <a:lnTo>
                      <a:pt x="152" y="60"/>
                    </a:lnTo>
                    <a:lnTo>
                      <a:pt x="151" y="63"/>
                    </a:lnTo>
                    <a:lnTo>
                      <a:pt x="150" y="65"/>
                    </a:lnTo>
                    <a:lnTo>
                      <a:pt x="152" y="63"/>
                    </a:lnTo>
                    <a:lnTo>
                      <a:pt x="153" y="62"/>
                    </a:lnTo>
                    <a:lnTo>
                      <a:pt x="152" y="64"/>
                    </a:lnTo>
                    <a:lnTo>
                      <a:pt x="151" y="66"/>
                    </a:lnTo>
                    <a:lnTo>
                      <a:pt x="153" y="64"/>
                    </a:lnTo>
                    <a:lnTo>
                      <a:pt x="154" y="63"/>
                    </a:lnTo>
                    <a:lnTo>
                      <a:pt x="153" y="65"/>
                    </a:lnTo>
                    <a:lnTo>
                      <a:pt x="152" y="67"/>
                    </a:lnTo>
                    <a:lnTo>
                      <a:pt x="154" y="65"/>
                    </a:lnTo>
                    <a:lnTo>
                      <a:pt x="155" y="64"/>
                    </a:lnTo>
                    <a:lnTo>
                      <a:pt x="154" y="66"/>
                    </a:lnTo>
                    <a:lnTo>
                      <a:pt x="153" y="68"/>
                    </a:lnTo>
                    <a:lnTo>
                      <a:pt x="155" y="67"/>
                    </a:lnTo>
                    <a:lnTo>
                      <a:pt x="156" y="65"/>
                    </a:lnTo>
                    <a:lnTo>
                      <a:pt x="155" y="67"/>
                    </a:lnTo>
                    <a:lnTo>
                      <a:pt x="154" y="69"/>
                    </a:lnTo>
                    <a:lnTo>
                      <a:pt x="156" y="68"/>
                    </a:lnTo>
                    <a:lnTo>
                      <a:pt x="157" y="66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4" y="72"/>
                    </a:lnTo>
                    <a:lnTo>
                      <a:pt x="153" y="73"/>
                    </a:lnTo>
                    <a:lnTo>
                      <a:pt x="152" y="75"/>
                    </a:lnTo>
                    <a:lnTo>
                      <a:pt x="151" y="77"/>
                    </a:lnTo>
                    <a:lnTo>
                      <a:pt x="152" y="76"/>
                    </a:lnTo>
                    <a:lnTo>
                      <a:pt x="154" y="74"/>
                    </a:lnTo>
                    <a:lnTo>
                      <a:pt x="155" y="73"/>
                    </a:lnTo>
                    <a:lnTo>
                      <a:pt x="156" y="71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8" y="68"/>
                    </a:lnTo>
                    <a:lnTo>
                      <a:pt x="158" y="67"/>
                    </a:lnTo>
                    <a:lnTo>
                      <a:pt x="160" y="66"/>
                    </a:lnTo>
                    <a:lnTo>
                      <a:pt x="162" y="65"/>
                    </a:lnTo>
                    <a:lnTo>
                      <a:pt x="160" y="66"/>
                    </a:lnTo>
                    <a:lnTo>
                      <a:pt x="159" y="69"/>
                    </a:lnTo>
                    <a:lnTo>
                      <a:pt x="158" y="71"/>
                    </a:lnTo>
                    <a:lnTo>
                      <a:pt x="157" y="73"/>
                    </a:lnTo>
                    <a:lnTo>
                      <a:pt x="156" y="74"/>
                    </a:lnTo>
                    <a:lnTo>
                      <a:pt x="155" y="75"/>
                    </a:lnTo>
                    <a:lnTo>
                      <a:pt x="154" y="79"/>
                    </a:lnTo>
                    <a:lnTo>
                      <a:pt x="153" y="80"/>
                    </a:lnTo>
                    <a:lnTo>
                      <a:pt x="154" y="79"/>
                    </a:lnTo>
                    <a:lnTo>
                      <a:pt x="156" y="77"/>
                    </a:lnTo>
                    <a:lnTo>
                      <a:pt x="155" y="80"/>
                    </a:lnTo>
                    <a:lnTo>
                      <a:pt x="154" y="82"/>
                    </a:lnTo>
                    <a:lnTo>
                      <a:pt x="155" y="80"/>
                    </a:lnTo>
                    <a:lnTo>
                      <a:pt x="157" y="79"/>
                    </a:lnTo>
                    <a:lnTo>
                      <a:pt x="160" y="75"/>
                    </a:lnTo>
                    <a:lnTo>
                      <a:pt x="163" y="72"/>
                    </a:lnTo>
                    <a:lnTo>
                      <a:pt x="165" y="70"/>
                    </a:lnTo>
                    <a:lnTo>
                      <a:pt x="166" y="69"/>
                    </a:lnTo>
                    <a:lnTo>
                      <a:pt x="165" y="71"/>
                    </a:lnTo>
                    <a:lnTo>
                      <a:pt x="164" y="73"/>
                    </a:lnTo>
                    <a:lnTo>
                      <a:pt x="163" y="75"/>
                    </a:lnTo>
                    <a:lnTo>
                      <a:pt x="163" y="77"/>
                    </a:lnTo>
                    <a:lnTo>
                      <a:pt x="164" y="76"/>
                    </a:lnTo>
                    <a:lnTo>
                      <a:pt x="165" y="74"/>
                    </a:lnTo>
                    <a:lnTo>
                      <a:pt x="165" y="76"/>
                    </a:lnTo>
                    <a:lnTo>
                      <a:pt x="164" y="79"/>
                    </a:lnTo>
                    <a:lnTo>
                      <a:pt x="163" y="81"/>
                    </a:lnTo>
                    <a:lnTo>
                      <a:pt x="162" y="83"/>
                    </a:lnTo>
                    <a:lnTo>
                      <a:pt x="163" y="82"/>
                    </a:lnTo>
                    <a:lnTo>
                      <a:pt x="165" y="80"/>
                    </a:lnTo>
                    <a:lnTo>
                      <a:pt x="166" y="79"/>
                    </a:lnTo>
                    <a:lnTo>
                      <a:pt x="168" y="77"/>
                    </a:lnTo>
                    <a:lnTo>
                      <a:pt x="167" y="80"/>
                    </a:lnTo>
                    <a:lnTo>
                      <a:pt x="166" y="82"/>
                    </a:lnTo>
                    <a:lnTo>
                      <a:pt x="167" y="80"/>
                    </a:lnTo>
                    <a:lnTo>
                      <a:pt x="169" y="79"/>
                    </a:lnTo>
                    <a:lnTo>
                      <a:pt x="168" y="81"/>
                    </a:lnTo>
                    <a:lnTo>
                      <a:pt x="167" y="83"/>
                    </a:lnTo>
                    <a:lnTo>
                      <a:pt x="168" y="81"/>
                    </a:lnTo>
                    <a:lnTo>
                      <a:pt x="170" y="80"/>
                    </a:lnTo>
                    <a:lnTo>
                      <a:pt x="169" y="82"/>
                    </a:lnTo>
                    <a:lnTo>
                      <a:pt x="168" y="84"/>
                    </a:lnTo>
                    <a:lnTo>
                      <a:pt x="169" y="82"/>
                    </a:lnTo>
                    <a:lnTo>
                      <a:pt x="171" y="81"/>
                    </a:lnTo>
                    <a:lnTo>
                      <a:pt x="170" y="83"/>
                    </a:lnTo>
                    <a:lnTo>
                      <a:pt x="169" y="85"/>
                    </a:lnTo>
                    <a:lnTo>
                      <a:pt x="170" y="84"/>
                    </a:lnTo>
                    <a:lnTo>
                      <a:pt x="172" y="82"/>
                    </a:lnTo>
                    <a:lnTo>
                      <a:pt x="171" y="84"/>
                    </a:lnTo>
                    <a:lnTo>
                      <a:pt x="170" y="86"/>
                    </a:lnTo>
                    <a:lnTo>
                      <a:pt x="168" y="88"/>
                    </a:lnTo>
                    <a:lnTo>
                      <a:pt x="167" y="89"/>
                    </a:lnTo>
                    <a:lnTo>
                      <a:pt x="166" y="91"/>
                    </a:lnTo>
                    <a:lnTo>
                      <a:pt x="165" y="93"/>
                    </a:lnTo>
                    <a:lnTo>
                      <a:pt x="164" y="96"/>
                    </a:lnTo>
                    <a:lnTo>
                      <a:pt x="162" y="97"/>
                    </a:lnTo>
                    <a:lnTo>
                      <a:pt x="162" y="98"/>
                    </a:lnTo>
                    <a:lnTo>
                      <a:pt x="162" y="99"/>
                    </a:lnTo>
                    <a:lnTo>
                      <a:pt x="160" y="100"/>
                    </a:lnTo>
                    <a:lnTo>
                      <a:pt x="160" y="101"/>
                    </a:lnTo>
                    <a:lnTo>
                      <a:pt x="162" y="100"/>
                    </a:lnTo>
                    <a:lnTo>
                      <a:pt x="164" y="98"/>
                    </a:lnTo>
                    <a:lnTo>
                      <a:pt x="164" y="96"/>
                    </a:lnTo>
                    <a:lnTo>
                      <a:pt x="165" y="93"/>
                    </a:lnTo>
                    <a:lnTo>
                      <a:pt x="167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71" y="87"/>
                    </a:lnTo>
                    <a:lnTo>
                      <a:pt x="172" y="85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5" y="80"/>
                    </a:lnTo>
                    <a:lnTo>
                      <a:pt x="175" y="83"/>
                    </a:lnTo>
                    <a:lnTo>
                      <a:pt x="174" y="85"/>
                    </a:lnTo>
                    <a:lnTo>
                      <a:pt x="175" y="83"/>
                    </a:lnTo>
                    <a:lnTo>
                      <a:pt x="176" y="82"/>
                    </a:lnTo>
                    <a:lnTo>
                      <a:pt x="176" y="84"/>
                    </a:lnTo>
                    <a:lnTo>
                      <a:pt x="175" y="86"/>
                    </a:lnTo>
                    <a:lnTo>
                      <a:pt x="173" y="87"/>
                    </a:lnTo>
                    <a:lnTo>
                      <a:pt x="172" y="89"/>
                    </a:lnTo>
                    <a:lnTo>
                      <a:pt x="171" y="91"/>
                    </a:lnTo>
                    <a:lnTo>
                      <a:pt x="170" y="93"/>
                    </a:lnTo>
                    <a:lnTo>
                      <a:pt x="172" y="91"/>
                    </a:lnTo>
                    <a:lnTo>
                      <a:pt x="173" y="90"/>
                    </a:lnTo>
                    <a:lnTo>
                      <a:pt x="172" y="92"/>
                    </a:lnTo>
                    <a:lnTo>
                      <a:pt x="171" y="95"/>
                    </a:lnTo>
                    <a:lnTo>
                      <a:pt x="173" y="92"/>
                    </a:lnTo>
                    <a:lnTo>
                      <a:pt x="174" y="91"/>
                    </a:lnTo>
                    <a:lnTo>
                      <a:pt x="178" y="88"/>
                    </a:lnTo>
                    <a:lnTo>
                      <a:pt x="179" y="86"/>
                    </a:lnTo>
                    <a:lnTo>
                      <a:pt x="181" y="85"/>
                    </a:lnTo>
                    <a:lnTo>
                      <a:pt x="180" y="87"/>
                    </a:lnTo>
                    <a:lnTo>
                      <a:pt x="179" y="89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80" y="90"/>
                    </a:lnTo>
                    <a:lnTo>
                      <a:pt x="181" y="89"/>
                    </a:lnTo>
                    <a:lnTo>
                      <a:pt x="183" y="87"/>
                    </a:lnTo>
                    <a:lnTo>
                      <a:pt x="182" y="89"/>
                    </a:lnTo>
                    <a:lnTo>
                      <a:pt x="181" y="91"/>
                    </a:lnTo>
                    <a:lnTo>
                      <a:pt x="180" y="95"/>
                    </a:lnTo>
                    <a:lnTo>
                      <a:pt x="179" y="96"/>
                    </a:lnTo>
                    <a:lnTo>
                      <a:pt x="180" y="95"/>
                    </a:lnTo>
                    <a:lnTo>
                      <a:pt x="182" y="93"/>
                    </a:lnTo>
                    <a:lnTo>
                      <a:pt x="183" y="91"/>
                    </a:lnTo>
                    <a:lnTo>
                      <a:pt x="185" y="90"/>
                    </a:lnTo>
                    <a:lnTo>
                      <a:pt x="184" y="92"/>
                    </a:lnTo>
                    <a:lnTo>
                      <a:pt x="183" y="95"/>
                    </a:lnTo>
                    <a:lnTo>
                      <a:pt x="184" y="92"/>
                    </a:lnTo>
                    <a:lnTo>
                      <a:pt x="186" y="91"/>
                    </a:lnTo>
                    <a:lnTo>
                      <a:pt x="185" y="93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2" y="100"/>
                    </a:lnTo>
                    <a:lnTo>
                      <a:pt x="183" y="99"/>
                    </a:lnTo>
                    <a:lnTo>
                      <a:pt x="184" y="99"/>
                    </a:lnTo>
                    <a:lnTo>
                      <a:pt x="185" y="98"/>
                    </a:lnTo>
                    <a:lnTo>
                      <a:pt x="185" y="97"/>
                    </a:lnTo>
                    <a:lnTo>
                      <a:pt x="185" y="96"/>
                    </a:lnTo>
                    <a:lnTo>
                      <a:pt x="186" y="95"/>
                    </a:lnTo>
                    <a:lnTo>
                      <a:pt x="187" y="93"/>
                    </a:lnTo>
                    <a:lnTo>
                      <a:pt x="187" y="92"/>
                    </a:lnTo>
                    <a:lnTo>
                      <a:pt x="188" y="91"/>
                    </a:lnTo>
                    <a:lnTo>
                      <a:pt x="190" y="89"/>
                    </a:lnTo>
                    <a:lnTo>
                      <a:pt x="189" y="91"/>
                    </a:lnTo>
                    <a:lnTo>
                      <a:pt x="188" y="93"/>
                    </a:lnTo>
                    <a:lnTo>
                      <a:pt x="187" y="96"/>
                    </a:lnTo>
                    <a:lnTo>
                      <a:pt x="186" y="98"/>
                    </a:lnTo>
                    <a:lnTo>
                      <a:pt x="185" y="100"/>
                    </a:lnTo>
                    <a:lnTo>
                      <a:pt x="184" y="102"/>
                    </a:lnTo>
                    <a:lnTo>
                      <a:pt x="183" y="104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5" y="103"/>
                    </a:lnTo>
                    <a:lnTo>
                      <a:pt x="187" y="102"/>
                    </a:lnTo>
                    <a:lnTo>
                      <a:pt x="188" y="100"/>
                    </a:lnTo>
                    <a:lnTo>
                      <a:pt x="190" y="99"/>
                    </a:lnTo>
                    <a:lnTo>
                      <a:pt x="191" y="98"/>
                    </a:lnTo>
                    <a:lnTo>
                      <a:pt x="190" y="100"/>
                    </a:lnTo>
                    <a:lnTo>
                      <a:pt x="189" y="102"/>
                    </a:lnTo>
                    <a:lnTo>
                      <a:pt x="191" y="100"/>
                    </a:lnTo>
                    <a:lnTo>
                      <a:pt x="192" y="99"/>
                    </a:lnTo>
                    <a:lnTo>
                      <a:pt x="191" y="101"/>
                    </a:lnTo>
                    <a:lnTo>
                      <a:pt x="190" y="103"/>
                    </a:lnTo>
                    <a:lnTo>
                      <a:pt x="192" y="101"/>
                    </a:lnTo>
                    <a:lnTo>
                      <a:pt x="193" y="100"/>
                    </a:lnTo>
                    <a:lnTo>
                      <a:pt x="192" y="102"/>
                    </a:lnTo>
                    <a:lnTo>
                      <a:pt x="191" y="104"/>
                    </a:lnTo>
                    <a:lnTo>
                      <a:pt x="193" y="103"/>
                    </a:lnTo>
                    <a:lnTo>
                      <a:pt x="195" y="101"/>
                    </a:lnTo>
                    <a:lnTo>
                      <a:pt x="197" y="99"/>
                    </a:lnTo>
                    <a:lnTo>
                      <a:pt x="198" y="98"/>
                    </a:lnTo>
                    <a:lnTo>
                      <a:pt x="198" y="99"/>
                    </a:lnTo>
                    <a:lnTo>
                      <a:pt x="197" y="100"/>
                    </a:lnTo>
                    <a:lnTo>
                      <a:pt x="196" y="101"/>
                    </a:lnTo>
                    <a:lnTo>
                      <a:pt x="196" y="102"/>
                    </a:lnTo>
                    <a:lnTo>
                      <a:pt x="196" y="103"/>
                    </a:lnTo>
                    <a:lnTo>
                      <a:pt x="195" y="104"/>
                    </a:lnTo>
                    <a:lnTo>
                      <a:pt x="193" y="105"/>
                    </a:lnTo>
                    <a:lnTo>
                      <a:pt x="192" y="105"/>
                    </a:lnTo>
                    <a:lnTo>
                      <a:pt x="192" y="107"/>
                    </a:lnTo>
                    <a:lnTo>
                      <a:pt x="191" y="109"/>
                    </a:lnTo>
                    <a:lnTo>
                      <a:pt x="192" y="108"/>
                    </a:lnTo>
                    <a:lnTo>
                      <a:pt x="193" y="106"/>
                    </a:lnTo>
                    <a:lnTo>
                      <a:pt x="196" y="105"/>
                    </a:lnTo>
                    <a:lnTo>
                      <a:pt x="197" y="103"/>
                    </a:lnTo>
                    <a:lnTo>
                      <a:pt x="199" y="102"/>
                    </a:lnTo>
                    <a:lnTo>
                      <a:pt x="200" y="100"/>
                    </a:lnTo>
                    <a:lnTo>
                      <a:pt x="199" y="102"/>
                    </a:lnTo>
                    <a:lnTo>
                      <a:pt x="198" y="104"/>
                    </a:lnTo>
                    <a:lnTo>
                      <a:pt x="200" y="103"/>
                    </a:lnTo>
                    <a:lnTo>
                      <a:pt x="201" y="101"/>
                    </a:lnTo>
                    <a:lnTo>
                      <a:pt x="203" y="100"/>
                    </a:lnTo>
                    <a:lnTo>
                      <a:pt x="204" y="99"/>
                    </a:lnTo>
                    <a:lnTo>
                      <a:pt x="203" y="100"/>
                    </a:lnTo>
                    <a:lnTo>
                      <a:pt x="202" y="103"/>
                    </a:lnTo>
                    <a:lnTo>
                      <a:pt x="201" y="105"/>
                    </a:lnTo>
                    <a:lnTo>
                      <a:pt x="200" y="107"/>
                    </a:lnTo>
                    <a:lnTo>
                      <a:pt x="202" y="105"/>
                    </a:lnTo>
                    <a:lnTo>
                      <a:pt x="203" y="104"/>
                    </a:lnTo>
                    <a:lnTo>
                      <a:pt x="202" y="106"/>
                    </a:lnTo>
                    <a:lnTo>
                      <a:pt x="201" y="108"/>
                    </a:lnTo>
                    <a:lnTo>
                      <a:pt x="201" y="110"/>
                    </a:lnTo>
                    <a:lnTo>
                      <a:pt x="200" y="113"/>
                    </a:lnTo>
                    <a:lnTo>
                      <a:pt x="201" y="110"/>
                    </a:lnTo>
                    <a:lnTo>
                      <a:pt x="203" y="109"/>
                    </a:lnTo>
                    <a:lnTo>
                      <a:pt x="204" y="107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4" y="110"/>
                    </a:lnTo>
                    <a:lnTo>
                      <a:pt x="205" y="108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5" y="112"/>
                    </a:lnTo>
                    <a:lnTo>
                      <a:pt x="204" y="113"/>
                    </a:lnTo>
                    <a:lnTo>
                      <a:pt x="203" y="114"/>
                    </a:lnTo>
                    <a:lnTo>
                      <a:pt x="202" y="115"/>
                    </a:lnTo>
                    <a:lnTo>
                      <a:pt x="202" y="115"/>
                    </a:lnTo>
                    <a:lnTo>
                      <a:pt x="201" y="117"/>
                    </a:lnTo>
                    <a:lnTo>
                      <a:pt x="200" y="119"/>
                    </a:lnTo>
                    <a:lnTo>
                      <a:pt x="202" y="118"/>
                    </a:lnTo>
                    <a:lnTo>
                      <a:pt x="203" y="116"/>
                    </a:lnTo>
                    <a:lnTo>
                      <a:pt x="204" y="115"/>
                    </a:lnTo>
                    <a:lnTo>
                      <a:pt x="206" y="113"/>
                    </a:lnTo>
                    <a:lnTo>
                      <a:pt x="207" y="112"/>
                    </a:lnTo>
                    <a:lnTo>
                      <a:pt x="209" y="109"/>
                    </a:lnTo>
                    <a:lnTo>
                      <a:pt x="208" y="112"/>
                    </a:lnTo>
                    <a:lnTo>
                      <a:pt x="207" y="114"/>
                    </a:lnTo>
                    <a:lnTo>
                      <a:pt x="208" y="113"/>
                    </a:lnTo>
                    <a:lnTo>
                      <a:pt x="210" y="110"/>
                    </a:lnTo>
                    <a:lnTo>
                      <a:pt x="209" y="113"/>
                    </a:lnTo>
                    <a:lnTo>
                      <a:pt x="208" y="115"/>
                    </a:lnTo>
                    <a:lnTo>
                      <a:pt x="207" y="118"/>
                    </a:lnTo>
                    <a:lnTo>
                      <a:pt x="206" y="119"/>
                    </a:lnTo>
                    <a:lnTo>
                      <a:pt x="207" y="119"/>
                    </a:lnTo>
                    <a:lnTo>
                      <a:pt x="208" y="118"/>
                    </a:lnTo>
                    <a:lnTo>
                      <a:pt x="208" y="117"/>
                    </a:lnTo>
                    <a:lnTo>
                      <a:pt x="209" y="117"/>
                    </a:lnTo>
                    <a:lnTo>
                      <a:pt x="210" y="114"/>
                    </a:lnTo>
                    <a:lnTo>
                      <a:pt x="212" y="113"/>
                    </a:lnTo>
                    <a:lnTo>
                      <a:pt x="213" y="110"/>
                    </a:lnTo>
                    <a:lnTo>
                      <a:pt x="214" y="109"/>
                    </a:lnTo>
                    <a:lnTo>
                      <a:pt x="214" y="112"/>
                    </a:lnTo>
                    <a:lnTo>
                      <a:pt x="213" y="114"/>
                    </a:lnTo>
                    <a:lnTo>
                      <a:pt x="214" y="112"/>
                    </a:lnTo>
                    <a:lnTo>
                      <a:pt x="215" y="110"/>
                    </a:lnTo>
                    <a:lnTo>
                      <a:pt x="215" y="113"/>
                    </a:lnTo>
                    <a:lnTo>
                      <a:pt x="214" y="115"/>
                    </a:lnTo>
                    <a:lnTo>
                      <a:pt x="213" y="115"/>
                    </a:lnTo>
                    <a:lnTo>
                      <a:pt x="212" y="116"/>
                    </a:lnTo>
                    <a:lnTo>
                      <a:pt x="210" y="117"/>
                    </a:lnTo>
                    <a:lnTo>
                      <a:pt x="210" y="118"/>
                    </a:lnTo>
                    <a:lnTo>
                      <a:pt x="209" y="120"/>
                    </a:lnTo>
                    <a:lnTo>
                      <a:pt x="208" y="122"/>
                    </a:lnTo>
                    <a:lnTo>
                      <a:pt x="210" y="120"/>
                    </a:lnTo>
                    <a:lnTo>
                      <a:pt x="212" y="119"/>
                    </a:lnTo>
                    <a:lnTo>
                      <a:pt x="213" y="117"/>
                    </a:lnTo>
                    <a:lnTo>
                      <a:pt x="215" y="116"/>
                    </a:lnTo>
                    <a:lnTo>
                      <a:pt x="216" y="114"/>
                    </a:lnTo>
                    <a:lnTo>
                      <a:pt x="218" y="113"/>
                    </a:lnTo>
                    <a:lnTo>
                      <a:pt x="217" y="115"/>
                    </a:lnTo>
                    <a:lnTo>
                      <a:pt x="216" y="117"/>
                    </a:lnTo>
                    <a:lnTo>
                      <a:pt x="217" y="115"/>
                    </a:lnTo>
                    <a:lnTo>
                      <a:pt x="219" y="114"/>
                    </a:lnTo>
                    <a:lnTo>
                      <a:pt x="218" y="116"/>
                    </a:lnTo>
                    <a:lnTo>
                      <a:pt x="217" y="118"/>
                    </a:lnTo>
                    <a:lnTo>
                      <a:pt x="218" y="117"/>
                    </a:lnTo>
                    <a:lnTo>
                      <a:pt x="220" y="115"/>
                    </a:lnTo>
                    <a:lnTo>
                      <a:pt x="219" y="117"/>
                    </a:lnTo>
                    <a:lnTo>
                      <a:pt x="218" y="119"/>
                    </a:lnTo>
                    <a:lnTo>
                      <a:pt x="219" y="118"/>
                    </a:lnTo>
                    <a:lnTo>
                      <a:pt x="221" y="116"/>
                    </a:lnTo>
                    <a:lnTo>
                      <a:pt x="220" y="118"/>
                    </a:lnTo>
                    <a:lnTo>
                      <a:pt x="219" y="120"/>
                    </a:lnTo>
                    <a:lnTo>
                      <a:pt x="218" y="122"/>
                    </a:lnTo>
                    <a:lnTo>
                      <a:pt x="217" y="124"/>
                    </a:lnTo>
                    <a:lnTo>
                      <a:pt x="216" y="129"/>
                    </a:lnTo>
                    <a:lnTo>
                      <a:pt x="217" y="127"/>
                    </a:lnTo>
                    <a:lnTo>
                      <a:pt x="219" y="126"/>
                    </a:lnTo>
                    <a:lnTo>
                      <a:pt x="218" y="129"/>
                    </a:lnTo>
                    <a:lnTo>
                      <a:pt x="217" y="131"/>
                    </a:lnTo>
                    <a:lnTo>
                      <a:pt x="218" y="129"/>
                    </a:lnTo>
                    <a:lnTo>
                      <a:pt x="220" y="127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3"/>
                    </a:lnTo>
                    <a:lnTo>
                      <a:pt x="220" y="124"/>
                    </a:lnTo>
                    <a:lnTo>
                      <a:pt x="219" y="125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20" y="121"/>
                    </a:lnTo>
                    <a:lnTo>
                      <a:pt x="221" y="121"/>
                    </a:lnTo>
                    <a:lnTo>
                      <a:pt x="222" y="120"/>
                    </a:lnTo>
                    <a:lnTo>
                      <a:pt x="223" y="119"/>
                    </a:lnTo>
                    <a:lnTo>
                      <a:pt x="223" y="119"/>
                    </a:lnTo>
                    <a:lnTo>
                      <a:pt x="222" y="121"/>
                    </a:lnTo>
                    <a:lnTo>
                      <a:pt x="221" y="123"/>
                    </a:lnTo>
                    <a:lnTo>
                      <a:pt x="223" y="121"/>
                    </a:lnTo>
                    <a:lnTo>
                      <a:pt x="224" y="120"/>
                    </a:lnTo>
                    <a:lnTo>
                      <a:pt x="223" y="122"/>
                    </a:lnTo>
                    <a:lnTo>
                      <a:pt x="222" y="124"/>
                    </a:lnTo>
                    <a:lnTo>
                      <a:pt x="222" y="126"/>
                    </a:lnTo>
                    <a:lnTo>
                      <a:pt x="221" y="129"/>
                    </a:lnTo>
                    <a:lnTo>
                      <a:pt x="222" y="127"/>
                    </a:lnTo>
                    <a:lnTo>
                      <a:pt x="223" y="125"/>
                    </a:lnTo>
                    <a:lnTo>
                      <a:pt x="225" y="123"/>
                    </a:lnTo>
                    <a:lnTo>
                      <a:pt x="226" y="122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6" y="125"/>
                    </a:lnTo>
                    <a:lnTo>
                      <a:pt x="228" y="123"/>
                    </a:lnTo>
                    <a:lnTo>
                      <a:pt x="226" y="125"/>
                    </a:lnTo>
                    <a:lnTo>
                      <a:pt x="226" y="127"/>
                    </a:lnTo>
                    <a:lnTo>
                      <a:pt x="225" y="130"/>
                    </a:lnTo>
                    <a:lnTo>
                      <a:pt x="224" y="132"/>
                    </a:lnTo>
                    <a:lnTo>
                      <a:pt x="225" y="131"/>
                    </a:lnTo>
                    <a:lnTo>
                      <a:pt x="228" y="129"/>
                    </a:lnTo>
                    <a:lnTo>
                      <a:pt x="229" y="127"/>
                    </a:lnTo>
                    <a:lnTo>
                      <a:pt x="230" y="125"/>
                    </a:lnTo>
                    <a:lnTo>
                      <a:pt x="230" y="127"/>
                    </a:lnTo>
                    <a:lnTo>
                      <a:pt x="229" y="130"/>
                    </a:lnTo>
                    <a:lnTo>
                      <a:pt x="230" y="129"/>
                    </a:lnTo>
                    <a:lnTo>
                      <a:pt x="231" y="126"/>
                    </a:lnTo>
                    <a:lnTo>
                      <a:pt x="231" y="130"/>
                    </a:lnTo>
                    <a:lnTo>
                      <a:pt x="230" y="131"/>
                    </a:lnTo>
                    <a:lnTo>
                      <a:pt x="231" y="130"/>
                    </a:lnTo>
                    <a:lnTo>
                      <a:pt x="233" y="129"/>
                    </a:lnTo>
                    <a:lnTo>
                      <a:pt x="232" y="130"/>
                    </a:lnTo>
                    <a:lnTo>
                      <a:pt x="231" y="133"/>
                    </a:lnTo>
                    <a:lnTo>
                      <a:pt x="230" y="135"/>
                    </a:lnTo>
                    <a:lnTo>
                      <a:pt x="229" y="137"/>
                    </a:lnTo>
                    <a:lnTo>
                      <a:pt x="228" y="138"/>
                    </a:lnTo>
                    <a:lnTo>
                      <a:pt x="226" y="140"/>
                    </a:lnTo>
                    <a:lnTo>
                      <a:pt x="225" y="142"/>
                    </a:lnTo>
                    <a:lnTo>
                      <a:pt x="224" y="144"/>
                    </a:lnTo>
                    <a:lnTo>
                      <a:pt x="223" y="147"/>
                    </a:lnTo>
                    <a:lnTo>
                      <a:pt x="222" y="149"/>
                    </a:lnTo>
                    <a:lnTo>
                      <a:pt x="224" y="147"/>
                    </a:lnTo>
                    <a:lnTo>
                      <a:pt x="225" y="146"/>
                    </a:lnTo>
                    <a:lnTo>
                      <a:pt x="224" y="148"/>
                    </a:lnTo>
                    <a:lnTo>
                      <a:pt x="223" y="150"/>
                    </a:lnTo>
                    <a:lnTo>
                      <a:pt x="225" y="148"/>
                    </a:lnTo>
                    <a:lnTo>
                      <a:pt x="226" y="147"/>
                    </a:lnTo>
                    <a:lnTo>
                      <a:pt x="228" y="144"/>
                    </a:lnTo>
                    <a:lnTo>
                      <a:pt x="229" y="142"/>
                    </a:lnTo>
                    <a:lnTo>
                      <a:pt x="226" y="143"/>
                    </a:lnTo>
                    <a:lnTo>
                      <a:pt x="225" y="146"/>
                    </a:lnTo>
                    <a:lnTo>
                      <a:pt x="226" y="143"/>
                    </a:lnTo>
                    <a:lnTo>
                      <a:pt x="228" y="141"/>
                    </a:lnTo>
                    <a:lnTo>
                      <a:pt x="228" y="139"/>
                    </a:lnTo>
                    <a:lnTo>
                      <a:pt x="229" y="137"/>
                    </a:lnTo>
                    <a:lnTo>
                      <a:pt x="231" y="135"/>
                    </a:lnTo>
                    <a:lnTo>
                      <a:pt x="232" y="134"/>
                    </a:lnTo>
                    <a:lnTo>
                      <a:pt x="233" y="132"/>
                    </a:lnTo>
                    <a:lnTo>
                      <a:pt x="234" y="130"/>
                    </a:lnTo>
                    <a:lnTo>
                      <a:pt x="235" y="127"/>
                    </a:lnTo>
                    <a:lnTo>
                      <a:pt x="236" y="126"/>
                    </a:lnTo>
                    <a:lnTo>
                      <a:pt x="235" y="131"/>
                    </a:lnTo>
                    <a:lnTo>
                      <a:pt x="234" y="133"/>
                    </a:lnTo>
                    <a:lnTo>
                      <a:pt x="233" y="135"/>
                    </a:lnTo>
                    <a:lnTo>
                      <a:pt x="234" y="134"/>
                    </a:lnTo>
                    <a:lnTo>
                      <a:pt x="236" y="132"/>
                    </a:lnTo>
                    <a:lnTo>
                      <a:pt x="237" y="130"/>
                    </a:lnTo>
                    <a:lnTo>
                      <a:pt x="238" y="129"/>
                    </a:lnTo>
                    <a:lnTo>
                      <a:pt x="238" y="131"/>
                    </a:lnTo>
                    <a:lnTo>
                      <a:pt x="237" y="133"/>
                    </a:lnTo>
                    <a:lnTo>
                      <a:pt x="236" y="135"/>
                    </a:lnTo>
                    <a:lnTo>
                      <a:pt x="235" y="137"/>
                    </a:lnTo>
                    <a:lnTo>
                      <a:pt x="236" y="136"/>
                    </a:lnTo>
                    <a:lnTo>
                      <a:pt x="238" y="134"/>
                    </a:lnTo>
                    <a:lnTo>
                      <a:pt x="239" y="133"/>
                    </a:lnTo>
                    <a:lnTo>
                      <a:pt x="241" y="131"/>
                    </a:lnTo>
                    <a:lnTo>
                      <a:pt x="240" y="133"/>
                    </a:lnTo>
                    <a:lnTo>
                      <a:pt x="239" y="135"/>
                    </a:lnTo>
                    <a:lnTo>
                      <a:pt x="240" y="134"/>
                    </a:lnTo>
                    <a:lnTo>
                      <a:pt x="242" y="132"/>
                    </a:lnTo>
                    <a:lnTo>
                      <a:pt x="241" y="134"/>
                    </a:lnTo>
                    <a:lnTo>
                      <a:pt x="240" y="136"/>
                    </a:lnTo>
                    <a:lnTo>
                      <a:pt x="239" y="139"/>
                    </a:lnTo>
                    <a:lnTo>
                      <a:pt x="238" y="141"/>
                    </a:lnTo>
                    <a:lnTo>
                      <a:pt x="240" y="139"/>
                    </a:lnTo>
                    <a:lnTo>
                      <a:pt x="241" y="138"/>
                    </a:lnTo>
                    <a:lnTo>
                      <a:pt x="243" y="136"/>
                    </a:lnTo>
                    <a:lnTo>
                      <a:pt x="245" y="135"/>
                    </a:lnTo>
                    <a:lnTo>
                      <a:pt x="245" y="135"/>
                    </a:lnTo>
                    <a:lnTo>
                      <a:pt x="243" y="137"/>
                    </a:lnTo>
                    <a:lnTo>
                      <a:pt x="243" y="138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1" y="140"/>
                    </a:lnTo>
                    <a:lnTo>
                      <a:pt x="240" y="141"/>
                    </a:lnTo>
                    <a:lnTo>
                      <a:pt x="239" y="142"/>
                    </a:lnTo>
                    <a:lnTo>
                      <a:pt x="239" y="144"/>
                    </a:lnTo>
                    <a:lnTo>
                      <a:pt x="238" y="147"/>
                    </a:lnTo>
                    <a:lnTo>
                      <a:pt x="238" y="146"/>
                    </a:lnTo>
                    <a:lnTo>
                      <a:pt x="239" y="144"/>
                    </a:lnTo>
                    <a:lnTo>
                      <a:pt x="240" y="143"/>
                    </a:lnTo>
                    <a:lnTo>
                      <a:pt x="241" y="143"/>
                    </a:lnTo>
                    <a:lnTo>
                      <a:pt x="241" y="142"/>
                    </a:lnTo>
                    <a:lnTo>
                      <a:pt x="241" y="141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5" y="137"/>
                    </a:lnTo>
                    <a:lnTo>
                      <a:pt x="246" y="136"/>
                    </a:lnTo>
                    <a:lnTo>
                      <a:pt x="245" y="138"/>
                    </a:lnTo>
                    <a:lnTo>
                      <a:pt x="243" y="140"/>
                    </a:lnTo>
                    <a:lnTo>
                      <a:pt x="246" y="138"/>
                    </a:lnTo>
                    <a:lnTo>
                      <a:pt x="247" y="137"/>
                    </a:lnTo>
                    <a:lnTo>
                      <a:pt x="248" y="135"/>
                    </a:lnTo>
                    <a:lnTo>
                      <a:pt x="250" y="134"/>
                    </a:lnTo>
                    <a:lnTo>
                      <a:pt x="249" y="136"/>
                    </a:lnTo>
                    <a:lnTo>
                      <a:pt x="248" y="138"/>
                    </a:lnTo>
                    <a:lnTo>
                      <a:pt x="246" y="142"/>
                    </a:lnTo>
                    <a:lnTo>
                      <a:pt x="245" y="147"/>
                    </a:lnTo>
                    <a:lnTo>
                      <a:pt x="243" y="149"/>
                    </a:lnTo>
                    <a:lnTo>
                      <a:pt x="242" y="151"/>
                    </a:lnTo>
                    <a:lnTo>
                      <a:pt x="245" y="150"/>
                    </a:lnTo>
                    <a:lnTo>
                      <a:pt x="246" y="148"/>
                    </a:lnTo>
                    <a:lnTo>
                      <a:pt x="249" y="144"/>
                    </a:lnTo>
                    <a:lnTo>
                      <a:pt x="251" y="141"/>
                    </a:lnTo>
                    <a:lnTo>
                      <a:pt x="253" y="140"/>
                    </a:lnTo>
                    <a:lnTo>
                      <a:pt x="254" y="138"/>
                    </a:lnTo>
                    <a:lnTo>
                      <a:pt x="253" y="140"/>
                    </a:lnTo>
                    <a:lnTo>
                      <a:pt x="252" y="142"/>
                    </a:lnTo>
                    <a:lnTo>
                      <a:pt x="252" y="146"/>
                    </a:lnTo>
                    <a:lnTo>
                      <a:pt x="251" y="147"/>
                    </a:lnTo>
                    <a:lnTo>
                      <a:pt x="252" y="146"/>
                    </a:lnTo>
                    <a:lnTo>
                      <a:pt x="254" y="143"/>
                    </a:lnTo>
                    <a:lnTo>
                      <a:pt x="255" y="142"/>
                    </a:lnTo>
                    <a:lnTo>
                      <a:pt x="256" y="140"/>
                    </a:lnTo>
                    <a:lnTo>
                      <a:pt x="256" y="142"/>
                    </a:lnTo>
                    <a:lnTo>
                      <a:pt x="255" y="146"/>
                    </a:lnTo>
                    <a:lnTo>
                      <a:pt x="254" y="148"/>
                    </a:lnTo>
                    <a:lnTo>
                      <a:pt x="253" y="150"/>
                    </a:lnTo>
                    <a:lnTo>
                      <a:pt x="252" y="152"/>
                    </a:lnTo>
                    <a:lnTo>
                      <a:pt x="251" y="154"/>
                    </a:lnTo>
                    <a:lnTo>
                      <a:pt x="253" y="152"/>
                    </a:lnTo>
                    <a:lnTo>
                      <a:pt x="254" y="151"/>
                    </a:lnTo>
                    <a:lnTo>
                      <a:pt x="253" y="153"/>
                    </a:lnTo>
                    <a:lnTo>
                      <a:pt x="253" y="155"/>
                    </a:lnTo>
                    <a:lnTo>
                      <a:pt x="252" y="157"/>
                    </a:lnTo>
                    <a:lnTo>
                      <a:pt x="251" y="159"/>
                    </a:lnTo>
                    <a:lnTo>
                      <a:pt x="251" y="158"/>
                    </a:lnTo>
                    <a:lnTo>
                      <a:pt x="252" y="157"/>
                    </a:lnTo>
                    <a:lnTo>
                      <a:pt x="253" y="156"/>
                    </a:lnTo>
                    <a:lnTo>
                      <a:pt x="254" y="156"/>
                    </a:lnTo>
                    <a:lnTo>
                      <a:pt x="255" y="154"/>
                    </a:lnTo>
                    <a:lnTo>
                      <a:pt x="255" y="152"/>
                    </a:lnTo>
                    <a:lnTo>
                      <a:pt x="257" y="150"/>
                    </a:lnTo>
                    <a:lnTo>
                      <a:pt x="258" y="149"/>
                    </a:lnTo>
                    <a:lnTo>
                      <a:pt x="257" y="151"/>
                    </a:lnTo>
                    <a:lnTo>
                      <a:pt x="256" y="153"/>
                    </a:lnTo>
                    <a:lnTo>
                      <a:pt x="256" y="155"/>
                    </a:lnTo>
                    <a:lnTo>
                      <a:pt x="255" y="157"/>
                    </a:lnTo>
                    <a:lnTo>
                      <a:pt x="256" y="155"/>
                    </a:lnTo>
                    <a:lnTo>
                      <a:pt x="257" y="154"/>
                    </a:lnTo>
                    <a:lnTo>
                      <a:pt x="257" y="156"/>
                    </a:lnTo>
                    <a:lnTo>
                      <a:pt x="256" y="158"/>
                    </a:lnTo>
                    <a:lnTo>
                      <a:pt x="257" y="157"/>
                    </a:lnTo>
                    <a:lnTo>
                      <a:pt x="259" y="155"/>
                    </a:lnTo>
                    <a:lnTo>
                      <a:pt x="258" y="157"/>
                    </a:lnTo>
                    <a:lnTo>
                      <a:pt x="257" y="159"/>
                    </a:lnTo>
                    <a:lnTo>
                      <a:pt x="258" y="158"/>
                    </a:lnTo>
                    <a:lnTo>
                      <a:pt x="260" y="156"/>
                    </a:lnTo>
                    <a:lnTo>
                      <a:pt x="263" y="153"/>
                    </a:lnTo>
                    <a:lnTo>
                      <a:pt x="265" y="152"/>
                    </a:lnTo>
                    <a:lnTo>
                      <a:pt x="266" y="150"/>
                    </a:lnTo>
                    <a:lnTo>
                      <a:pt x="265" y="152"/>
                    </a:lnTo>
                    <a:lnTo>
                      <a:pt x="264" y="154"/>
                    </a:lnTo>
                    <a:lnTo>
                      <a:pt x="266" y="153"/>
                    </a:lnTo>
                    <a:lnTo>
                      <a:pt x="267" y="151"/>
                    </a:lnTo>
                    <a:lnTo>
                      <a:pt x="266" y="153"/>
                    </a:lnTo>
                    <a:lnTo>
                      <a:pt x="266" y="155"/>
                    </a:lnTo>
                    <a:lnTo>
                      <a:pt x="265" y="158"/>
                    </a:lnTo>
                    <a:lnTo>
                      <a:pt x="264" y="160"/>
                    </a:lnTo>
                    <a:lnTo>
                      <a:pt x="265" y="158"/>
                    </a:lnTo>
                    <a:lnTo>
                      <a:pt x="267" y="157"/>
                    </a:lnTo>
                    <a:lnTo>
                      <a:pt x="268" y="155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8" y="158"/>
                    </a:lnTo>
                    <a:lnTo>
                      <a:pt x="269" y="156"/>
                    </a:lnTo>
                    <a:lnTo>
                      <a:pt x="270" y="155"/>
                    </a:lnTo>
                    <a:lnTo>
                      <a:pt x="270" y="157"/>
                    </a:lnTo>
                    <a:lnTo>
                      <a:pt x="269" y="159"/>
                    </a:lnTo>
                    <a:lnTo>
                      <a:pt x="270" y="157"/>
                    </a:lnTo>
                    <a:lnTo>
                      <a:pt x="272" y="156"/>
                    </a:lnTo>
                    <a:lnTo>
                      <a:pt x="271" y="158"/>
                    </a:lnTo>
                    <a:lnTo>
                      <a:pt x="270" y="160"/>
                    </a:lnTo>
                    <a:lnTo>
                      <a:pt x="271" y="159"/>
                    </a:lnTo>
                    <a:lnTo>
                      <a:pt x="273" y="157"/>
                    </a:lnTo>
                    <a:lnTo>
                      <a:pt x="274" y="155"/>
                    </a:lnTo>
                    <a:lnTo>
                      <a:pt x="275" y="154"/>
                    </a:lnTo>
                    <a:lnTo>
                      <a:pt x="275" y="154"/>
                    </a:lnTo>
                    <a:lnTo>
                      <a:pt x="275" y="156"/>
                    </a:lnTo>
                    <a:lnTo>
                      <a:pt x="274" y="157"/>
                    </a:lnTo>
                    <a:lnTo>
                      <a:pt x="274" y="158"/>
                    </a:lnTo>
                    <a:lnTo>
                      <a:pt x="272" y="160"/>
                    </a:lnTo>
                    <a:lnTo>
                      <a:pt x="271" y="162"/>
                    </a:lnTo>
                    <a:lnTo>
                      <a:pt x="270" y="164"/>
                    </a:lnTo>
                    <a:lnTo>
                      <a:pt x="270" y="166"/>
                    </a:lnTo>
                    <a:lnTo>
                      <a:pt x="271" y="164"/>
                    </a:lnTo>
                    <a:lnTo>
                      <a:pt x="272" y="163"/>
                    </a:lnTo>
                    <a:lnTo>
                      <a:pt x="271" y="165"/>
                    </a:lnTo>
                    <a:lnTo>
                      <a:pt x="271" y="167"/>
                    </a:lnTo>
                    <a:lnTo>
                      <a:pt x="272" y="166"/>
                    </a:lnTo>
                    <a:lnTo>
                      <a:pt x="273" y="164"/>
                    </a:lnTo>
                    <a:lnTo>
                      <a:pt x="273" y="166"/>
                    </a:lnTo>
                    <a:lnTo>
                      <a:pt x="272" y="168"/>
                    </a:lnTo>
                    <a:lnTo>
                      <a:pt x="273" y="167"/>
                    </a:lnTo>
                    <a:lnTo>
                      <a:pt x="274" y="165"/>
                    </a:lnTo>
                    <a:lnTo>
                      <a:pt x="274" y="167"/>
                    </a:lnTo>
                    <a:lnTo>
                      <a:pt x="273" y="169"/>
                    </a:lnTo>
                    <a:lnTo>
                      <a:pt x="274" y="168"/>
                    </a:lnTo>
                    <a:lnTo>
                      <a:pt x="276" y="166"/>
                    </a:lnTo>
                    <a:lnTo>
                      <a:pt x="276" y="164"/>
                    </a:lnTo>
                    <a:lnTo>
                      <a:pt x="278" y="162"/>
                    </a:lnTo>
                    <a:lnTo>
                      <a:pt x="279" y="160"/>
                    </a:lnTo>
                    <a:lnTo>
                      <a:pt x="281" y="158"/>
                    </a:lnTo>
                    <a:lnTo>
                      <a:pt x="280" y="160"/>
                    </a:lnTo>
                    <a:lnTo>
                      <a:pt x="279" y="163"/>
                    </a:lnTo>
                    <a:lnTo>
                      <a:pt x="278" y="166"/>
                    </a:lnTo>
                    <a:lnTo>
                      <a:pt x="278" y="167"/>
                    </a:lnTo>
                    <a:lnTo>
                      <a:pt x="279" y="166"/>
                    </a:lnTo>
                    <a:lnTo>
                      <a:pt x="280" y="164"/>
                    </a:lnTo>
                    <a:lnTo>
                      <a:pt x="282" y="163"/>
                    </a:lnTo>
                    <a:lnTo>
                      <a:pt x="283" y="160"/>
                    </a:lnTo>
                    <a:lnTo>
                      <a:pt x="282" y="163"/>
                    </a:lnTo>
                    <a:lnTo>
                      <a:pt x="281" y="166"/>
                    </a:lnTo>
                    <a:lnTo>
                      <a:pt x="281" y="166"/>
                    </a:lnTo>
                    <a:lnTo>
                      <a:pt x="280" y="167"/>
                    </a:lnTo>
                    <a:lnTo>
                      <a:pt x="279" y="168"/>
                    </a:lnTo>
                    <a:lnTo>
                      <a:pt x="279" y="169"/>
                    </a:lnTo>
                    <a:lnTo>
                      <a:pt x="278" y="171"/>
                    </a:lnTo>
                    <a:lnTo>
                      <a:pt x="276" y="173"/>
                    </a:lnTo>
                    <a:lnTo>
                      <a:pt x="278" y="172"/>
                    </a:lnTo>
                    <a:lnTo>
                      <a:pt x="278" y="171"/>
                    </a:lnTo>
                    <a:lnTo>
                      <a:pt x="279" y="170"/>
                    </a:lnTo>
                    <a:lnTo>
                      <a:pt x="280" y="170"/>
                    </a:lnTo>
                    <a:lnTo>
                      <a:pt x="281" y="167"/>
                    </a:lnTo>
                    <a:lnTo>
                      <a:pt x="281" y="166"/>
                    </a:lnTo>
                    <a:lnTo>
                      <a:pt x="283" y="164"/>
                    </a:lnTo>
                    <a:lnTo>
                      <a:pt x="284" y="163"/>
                    </a:lnTo>
                    <a:lnTo>
                      <a:pt x="283" y="165"/>
                    </a:lnTo>
                    <a:lnTo>
                      <a:pt x="282" y="167"/>
                    </a:lnTo>
                    <a:lnTo>
                      <a:pt x="284" y="165"/>
                    </a:lnTo>
                    <a:lnTo>
                      <a:pt x="285" y="164"/>
                    </a:lnTo>
                    <a:lnTo>
                      <a:pt x="284" y="166"/>
                    </a:lnTo>
                    <a:lnTo>
                      <a:pt x="284" y="168"/>
                    </a:lnTo>
                    <a:lnTo>
                      <a:pt x="283" y="170"/>
                    </a:lnTo>
                    <a:lnTo>
                      <a:pt x="282" y="172"/>
                    </a:lnTo>
                    <a:lnTo>
                      <a:pt x="282" y="171"/>
                    </a:lnTo>
                    <a:lnTo>
                      <a:pt x="283" y="170"/>
                    </a:lnTo>
                    <a:lnTo>
                      <a:pt x="284" y="169"/>
                    </a:lnTo>
                    <a:lnTo>
                      <a:pt x="285" y="169"/>
                    </a:lnTo>
                    <a:lnTo>
                      <a:pt x="285" y="168"/>
                    </a:lnTo>
                    <a:lnTo>
                      <a:pt x="286" y="167"/>
                    </a:lnTo>
                    <a:lnTo>
                      <a:pt x="286" y="165"/>
                    </a:lnTo>
                    <a:lnTo>
                      <a:pt x="286" y="165"/>
                    </a:lnTo>
                    <a:lnTo>
                      <a:pt x="288" y="163"/>
                    </a:lnTo>
                    <a:lnTo>
                      <a:pt x="289" y="162"/>
                    </a:lnTo>
                    <a:lnTo>
                      <a:pt x="288" y="164"/>
                    </a:lnTo>
                    <a:lnTo>
                      <a:pt x="287" y="166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7" y="169"/>
                    </a:lnTo>
                    <a:lnTo>
                      <a:pt x="288" y="167"/>
                    </a:lnTo>
                    <a:lnTo>
                      <a:pt x="288" y="169"/>
                    </a:lnTo>
                    <a:lnTo>
                      <a:pt x="287" y="171"/>
                    </a:lnTo>
                    <a:lnTo>
                      <a:pt x="288" y="170"/>
                    </a:lnTo>
                    <a:lnTo>
                      <a:pt x="290" y="168"/>
                    </a:lnTo>
                    <a:lnTo>
                      <a:pt x="289" y="170"/>
                    </a:lnTo>
                    <a:lnTo>
                      <a:pt x="288" y="172"/>
                    </a:lnTo>
                    <a:lnTo>
                      <a:pt x="289" y="171"/>
                    </a:lnTo>
                    <a:lnTo>
                      <a:pt x="291" y="169"/>
                    </a:lnTo>
                    <a:lnTo>
                      <a:pt x="292" y="167"/>
                    </a:lnTo>
                    <a:lnTo>
                      <a:pt x="293" y="166"/>
                    </a:lnTo>
                    <a:lnTo>
                      <a:pt x="293" y="167"/>
                    </a:lnTo>
                    <a:lnTo>
                      <a:pt x="293" y="168"/>
                    </a:lnTo>
                    <a:lnTo>
                      <a:pt x="292" y="170"/>
                    </a:lnTo>
                    <a:lnTo>
                      <a:pt x="292" y="170"/>
                    </a:lnTo>
                    <a:lnTo>
                      <a:pt x="290" y="172"/>
                    </a:lnTo>
                    <a:lnTo>
                      <a:pt x="289" y="173"/>
                    </a:lnTo>
                    <a:lnTo>
                      <a:pt x="288" y="175"/>
                    </a:lnTo>
                    <a:lnTo>
                      <a:pt x="288" y="177"/>
                    </a:lnTo>
                    <a:lnTo>
                      <a:pt x="289" y="176"/>
                    </a:lnTo>
                    <a:lnTo>
                      <a:pt x="290" y="174"/>
                    </a:lnTo>
                    <a:lnTo>
                      <a:pt x="292" y="173"/>
                    </a:lnTo>
                    <a:lnTo>
                      <a:pt x="293" y="171"/>
                    </a:lnTo>
                    <a:lnTo>
                      <a:pt x="292" y="173"/>
                    </a:lnTo>
                    <a:lnTo>
                      <a:pt x="291" y="175"/>
                    </a:lnTo>
                    <a:lnTo>
                      <a:pt x="290" y="181"/>
                    </a:lnTo>
                    <a:lnTo>
                      <a:pt x="288" y="182"/>
                    </a:lnTo>
                    <a:lnTo>
                      <a:pt x="287" y="184"/>
                    </a:lnTo>
                    <a:lnTo>
                      <a:pt x="288" y="181"/>
                    </a:lnTo>
                    <a:lnTo>
                      <a:pt x="289" y="179"/>
                    </a:lnTo>
                    <a:lnTo>
                      <a:pt x="287" y="181"/>
                    </a:lnTo>
                    <a:lnTo>
                      <a:pt x="286" y="182"/>
                    </a:lnTo>
                    <a:lnTo>
                      <a:pt x="286" y="183"/>
                    </a:lnTo>
                    <a:lnTo>
                      <a:pt x="285" y="185"/>
                    </a:lnTo>
                    <a:lnTo>
                      <a:pt x="285" y="186"/>
                    </a:lnTo>
                    <a:lnTo>
                      <a:pt x="285" y="187"/>
                    </a:lnTo>
                    <a:lnTo>
                      <a:pt x="286" y="185"/>
                    </a:lnTo>
                    <a:lnTo>
                      <a:pt x="287" y="184"/>
                    </a:lnTo>
                    <a:lnTo>
                      <a:pt x="286" y="186"/>
                    </a:lnTo>
                    <a:lnTo>
                      <a:pt x="286" y="188"/>
                    </a:lnTo>
                    <a:lnTo>
                      <a:pt x="287" y="186"/>
                    </a:lnTo>
                    <a:lnTo>
                      <a:pt x="288" y="185"/>
                    </a:lnTo>
                    <a:lnTo>
                      <a:pt x="289" y="183"/>
                    </a:lnTo>
                    <a:lnTo>
                      <a:pt x="290" y="181"/>
                    </a:lnTo>
                    <a:lnTo>
                      <a:pt x="291" y="179"/>
                    </a:lnTo>
                    <a:lnTo>
                      <a:pt x="292" y="177"/>
                    </a:lnTo>
                    <a:lnTo>
                      <a:pt x="295" y="175"/>
                    </a:lnTo>
                    <a:lnTo>
                      <a:pt x="296" y="174"/>
                    </a:lnTo>
                    <a:lnTo>
                      <a:pt x="295" y="175"/>
                    </a:lnTo>
                    <a:lnTo>
                      <a:pt x="295" y="179"/>
                    </a:lnTo>
                    <a:lnTo>
                      <a:pt x="296" y="176"/>
                    </a:lnTo>
                    <a:lnTo>
                      <a:pt x="297" y="175"/>
                    </a:lnTo>
                    <a:lnTo>
                      <a:pt x="299" y="173"/>
                    </a:lnTo>
                    <a:lnTo>
                      <a:pt x="300" y="172"/>
                    </a:lnTo>
                    <a:lnTo>
                      <a:pt x="299" y="174"/>
                    </a:lnTo>
                    <a:lnTo>
                      <a:pt x="298" y="176"/>
                    </a:lnTo>
                    <a:lnTo>
                      <a:pt x="297" y="179"/>
                    </a:lnTo>
                    <a:lnTo>
                      <a:pt x="297" y="181"/>
                    </a:lnTo>
                    <a:lnTo>
                      <a:pt x="298" y="180"/>
                    </a:lnTo>
                    <a:lnTo>
                      <a:pt x="299" y="177"/>
                    </a:lnTo>
                    <a:lnTo>
                      <a:pt x="301" y="175"/>
                    </a:lnTo>
                    <a:lnTo>
                      <a:pt x="302" y="174"/>
                    </a:lnTo>
                    <a:lnTo>
                      <a:pt x="301" y="176"/>
                    </a:lnTo>
                    <a:lnTo>
                      <a:pt x="301" y="179"/>
                    </a:lnTo>
                    <a:lnTo>
                      <a:pt x="302" y="176"/>
                    </a:lnTo>
                    <a:lnTo>
                      <a:pt x="303" y="175"/>
                    </a:lnTo>
                    <a:lnTo>
                      <a:pt x="302" y="177"/>
                    </a:lnTo>
                    <a:lnTo>
                      <a:pt x="302" y="180"/>
                    </a:lnTo>
                    <a:lnTo>
                      <a:pt x="303" y="177"/>
                    </a:lnTo>
                    <a:lnTo>
                      <a:pt x="304" y="176"/>
                    </a:lnTo>
                    <a:lnTo>
                      <a:pt x="304" y="179"/>
                    </a:lnTo>
                    <a:lnTo>
                      <a:pt x="303" y="181"/>
                    </a:lnTo>
                    <a:lnTo>
                      <a:pt x="304" y="179"/>
                    </a:lnTo>
                    <a:lnTo>
                      <a:pt x="305" y="177"/>
                    </a:lnTo>
                    <a:lnTo>
                      <a:pt x="305" y="180"/>
                    </a:lnTo>
                    <a:lnTo>
                      <a:pt x="304" y="182"/>
                    </a:lnTo>
                    <a:lnTo>
                      <a:pt x="303" y="184"/>
                    </a:lnTo>
                    <a:lnTo>
                      <a:pt x="301" y="185"/>
                    </a:lnTo>
                    <a:lnTo>
                      <a:pt x="301" y="186"/>
                    </a:lnTo>
                    <a:lnTo>
                      <a:pt x="300" y="187"/>
                    </a:lnTo>
                    <a:lnTo>
                      <a:pt x="300" y="189"/>
                    </a:lnTo>
                    <a:lnTo>
                      <a:pt x="300" y="189"/>
                    </a:lnTo>
                    <a:lnTo>
                      <a:pt x="300" y="189"/>
                    </a:lnTo>
                    <a:lnTo>
                      <a:pt x="301" y="188"/>
                    </a:lnTo>
                    <a:lnTo>
                      <a:pt x="302" y="187"/>
                    </a:lnTo>
                    <a:lnTo>
                      <a:pt x="302" y="186"/>
                    </a:lnTo>
                    <a:lnTo>
                      <a:pt x="303" y="184"/>
                    </a:lnTo>
                    <a:lnTo>
                      <a:pt x="304" y="182"/>
                    </a:lnTo>
                    <a:lnTo>
                      <a:pt x="305" y="181"/>
                    </a:lnTo>
                    <a:lnTo>
                      <a:pt x="307" y="179"/>
                    </a:lnTo>
                    <a:lnTo>
                      <a:pt x="306" y="180"/>
                    </a:lnTo>
                    <a:lnTo>
                      <a:pt x="306" y="181"/>
                    </a:lnTo>
                    <a:lnTo>
                      <a:pt x="305" y="183"/>
                    </a:lnTo>
                    <a:lnTo>
                      <a:pt x="305" y="183"/>
                    </a:lnTo>
                    <a:lnTo>
                      <a:pt x="306" y="182"/>
                    </a:lnTo>
                    <a:lnTo>
                      <a:pt x="308" y="180"/>
                    </a:lnTo>
                    <a:lnTo>
                      <a:pt x="309" y="179"/>
                    </a:lnTo>
                    <a:lnTo>
                      <a:pt x="311" y="176"/>
                    </a:lnTo>
                    <a:lnTo>
                      <a:pt x="311" y="179"/>
                    </a:lnTo>
                    <a:lnTo>
                      <a:pt x="309" y="181"/>
                    </a:lnTo>
                    <a:lnTo>
                      <a:pt x="307" y="185"/>
                    </a:lnTo>
                    <a:lnTo>
                      <a:pt x="306" y="190"/>
                    </a:lnTo>
                    <a:lnTo>
                      <a:pt x="305" y="192"/>
                    </a:lnTo>
                    <a:lnTo>
                      <a:pt x="304" y="194"/>
                    </a:lnTo>
                    <a:lnTo>
                      <a:pt x="306" y="192"/>
                    </a:lnTo>
                    <a:lnTo>
                      <a:pt x="307" y="191"/>
                    </a:lnTo>
                    <a:lnTo>
                      <a:pt x="311" y="188"/>
                    </a:lnTo>
                    <a:lnTo>
                      <a:pt x="313" y="185"/>
                    </a:lnTo>
                    <a:lnTo>
                      <a:pt x="315" y="183"/>
                    </a:lnTo>
                    <a:lnTo>
                      <a:pt x="316" y="181"/>
                    </a:lnTo>
                    <a:lnTo>
                      <a:pt x="315" y="183"/>
                    </a:lnTo>
                    <a:lnTo>
                      <a:pt x="314" y="186"/>
                    </a:lnTo>
                    <a:lnTo>
                      <a:pt x="313" y="188"/>
                    </a:lnTo>
                    <a:lnTo>
                      <a:pt x="313" y="190"/>
                    </a:lnTo>
                    <a:lnTo>
                      <a:pt x="314" y="188"/>
                    </a:lnTo>
                    <a:lnTo>
                      <a:pt x="315" y="187"/>
                    </a:lnTo>
                    <a:lnTo>
                      <a:pt x="317" y="185"/>
                    </a:lnTo>
                    <a:lnTo>
                      <a:pt x="318" y="184"/>
                    </a:lnTo>
                    <a:lnTo>
                      <a:pt x="317" y="186"/>
                    </a:lnTo>
                    <a:lnTo>
                      <a:pt x="317" y="188"/>
                    </a:lnTo>
                    <a:lnTo>
                      <a:pt x="316" y="190"/>
                    </a:lnTo>
                    <a:lnTo>
                      <a:pt x="315" y="192"/>
                    </a:lnTo>
                    <a:lnTo>
                      <a:pt x="314" y="194"/>
                    </a:lnTo>
                    <a:lnTo>
                      <a:pt x="314" y="197"/>
                    </a:lnTo>
                    <a:lnTo>
                      <a:pt x="315" y="194"/>
                    </a:lnTo>
                    <a:lnTo>
                      <a:pt x="316" y="193"/>
                    </a:lnTo>
                    <a:lnTo>
                      <a:pt x="316" y="196"/>
                    </a:lnTo>
                    <a:lnTo>
                      <a:pt x="315" y="198"/>
                    </a:lnTo>
                    <a:lnTo>
                      <a:pt x="314" y="200"/>
                    </a:lnTo>
                    <a:lnTo>
                      <a:pt x="313" y="202"/>
                    </a:lnTo>
                    <a:lnTo>
                      <a:pt x="314" y="202"/>
                    </a:lnTo>
                    <a:lnTo>
                      <a:pt x="315" y="201"/>
                    </a:lnTo>
                    <a:lnTo>
                      <a:pt x="315" y="200"/>
                    </a:lnTo>
                    <a:lnTo>
                      <a:pt x="316" y="199"/>
                    </a:lnTo>
                    <a:lnTo>
                      <a:pt x="317" y="197"/>
                    </a:lnTo>
                    <a:lnTo>
                      <a:pt x="317" y="194"/>
                    </a:lnTo>
                    <a:lnTo>
                      <a:pt x="319" y="192"/>
                    </a:lnTo>
                    <a:lnTo>
                      <a:pt x="320" y="191"/>
                    </a:lnTo>
                    <a:lnTo>
                      <a:pt x="319" y="193"/>
                    </a:lnTo>
                    <a:lnTo>
                      <a:pt x="318" y="196"/>
                    </a:lnTo>
                    <a:lnTo>
                      <a:pt x="318" y="198"/>
                    </a:lnTo>
                    <a:lnTo>
                      <a:pt x="317" y="200"/>
                    </a:lnTo>
                    <a:lnTo>
                      <a:pt x="317" y="200"/>
                    </a:lnTo>
                    <a:lnTo>
                      <a:pt x="318" y="199"/>
                    </a:lnTo>
                    <a:lnTo>
                      <a:pt x="319" y="198"/>
                    </a:lnTo>
                    <a:lnTo>
                      <a:pt x="320" y="197"/>
                    </a:lnTo>
                    <a:lnTo>
                      <a:pt x="320" y="194"/>
                    </a:lnTo>
                    <a:lnTo>
                      <a:pt x="321" y="192"/>
                    </a:lnTo>
                    <a:lnTo>
                      <a:pt x="322" y="190"/>
                    </a:lnTo>
                    <a:lnTo>
                      <a:pt x="324" y="189"/>
                    </a:lnTo>
                    <a:lnTo>
                      <a:pt x="323" y="191"/>
                    </a:lnTo>
                    <a:lnTo>
                      <a:pt x="322" y="193"/>
                    </a:lnTo>
                    <a:lnTo>
                      <a:pt x="324" y="192"/>
                    </a:lnTo>
                    <a:lnTo>
                      <a:pt x="325" y="190"/>
                    </a:lnTo>
                    <a:lnTo>
                      <a:pt x="324" y="192"/>
                    </a:lnTo>
                    <a:lnTo>
                      <a:pt x="323" y="194"/>
                    </a:lnTo>
                    <a:lnTo>
                      <a:pt x="322" y="197"/>
                    </a:lnTo>
                    <a:lnTo>
                      <a:pt x="321" y="198"/>
                    </a:lnTo>
                    <a:lnTo>
                      <a:pt x="320" y="200"/>
                    </a:lnTo>
                    <a:lnTo>
                      <a:pt x="319" y="202"/>
                    </a:lnTo>
                    <a:lnTo>
                      <a:pt x="318" y="205"/>
                    </a:lnTo>
                    <a:lnTo>
                      <a:pt x="318" y="207"/>
                    </a:lnTo>
                    <a:lnTo>
                      <a:pt x="316" y="212"/>
                    </a:lnTo>
                    <a:lnTo>
                      <a:pt x="318" y="209"/>
                    </a:lnTo>
                    <a:lnTo>
                      <a:pt x="319" y="208"/>
                    </a:lnTo>
                    <a:lnTo>
                      <a:pt x="320" y="206"/>
                    </a:lnTo>
                    <a:lnTo>
                      <a:pt x="320" y="203"/>
                    </a:lnTo>
                    <a:lnTo>
                      <a:pt x="321" y="201"/>
                    </a:lnTo>
                    <a:lnTo>
                      <a:pt x="322" y="199"/>
                    </a:lnTo>
                    <a:lnTo>
                      <a:pt x="323" y="198"/>
                    </a:lnTo>
                    <a:lnTo>
                      <a:pt x="324" y="196"/>
                    </a:lnTo>
                    <a:lnTo>
                      <a:pt x="328" y="192"/>
                    </a:lnTo>
                    <a:lnTo>
                      <a:pt x="326" y="194"/>
                    </a:lnTo>
                    <a:lnTo>
                      <a:pt x="326" y="197"/>
                    </a:lnTo>
                    <a:lnTo>
                      <a:pt x="324" y="199"/>
                    </a:lnTo>
                    <a:lnTo>
                      <a:pt x="323" y="200"/>
                    </a:lnTo>
                    <a:lnTo>
                      <a:pt x="322" y="203"/>
                    </a:lnTo>
                    <a:lnTo>
                      <a:pt x="322" y="205"/>
                    </a:lnTo>
                    <a:lnTo>
                      <a:pt x="322" y="204"/>
                    </a:lnTo>
                    <a:lnTo>
                      <a:pt x="323" y="203"/>
                    </a:lnTo>
                    <a:lnTo>
                      <a:pt x="324" y="202"/>
                    </a:lnTo>
                    <a:lnTo>
                      <a:pt x="324" y="202"/>
                    </a:lnTo>
                    <a:lnTo>
                      <a:pt x="324" y="201"/>
                    </a:lnTo>
                    <a:lnTo>
                      <a:pt x="325" y="199"/>
                    </a:lnTo>
                    <a:lnTo>
                      <a:pt x="325" y="198"/>
                    </a:lnTo>
                    <a:lnTo>
                      <a:pt x="326" y="197"/>
                    </a:lnTo>
                    <a:lnTo>
                      <a:pt x="328" y="196"/>
                    </a:lnTo>
                    <a:lnTo>
                      <a:pt x="329" y="193"/>
                    </a:lnTo>
                    <a:lnTo>
                      <a:pt x="329" y="196"/>
                    </a:lnTo>
                    <a:lnTo>
                      <a:pt x="328" y="198"/>
                    </a:lnTo>
                    <a:lnTo>
                      <a:pt x="326" y="201"/>
                    </a:lnTo>
                    <a:lnTo>
                      <a:pt x="325" y="203"/>
                    </a:lnTo>
                    <a:lnTo>
                      <a:pt x="326" y="201"/>
                    </a:lnTo>
                    <a:lnTo>
                      <a:pt x="329" y="200"/>
                    </a:lnTo>
                    <a:lnTo>
                      <a:pt x="330" y="198"/>
                    </a:lnTo>
                    <a:lnTo>
                      <a:pt x="331" y="197"/>
                    </a:lnTo>
                    <a:lnTo>
                      <a:pt x="331" y="198"/>
                    </a:lnTo>
                    <a:lnTo>
                      <a:pt x="330" y="201"/>
                    </a:lnTo>
                    <a:lnTo>
                      <a:pt x="331" y="199"/>
                    </a:lnTo>
                    <a:lnTo>
                      <a:pt x="333" y="198"/>
                    </a:lnTo>
                    <a:lnTo>
                      <a:pt x="332" y="200"/>
                    </a:lnTo>
                    <a:lnTo>
                      <a:pt x="331" y="202"/>
                    </a:lnTo>
                    <a:lnTo>
                      <a:pt x="332" y="200"/>
                    </a:lnTo>
                    <a:lnTo>
                      <a:pt x="334" y="199"/>
                    </a:lnTo>
                    <a:lnTo>
                      <a:pt x="333" y="201"/>
                    </a:lnTo>
                    <a:lnTo>
                      <a:pt x="332" y="203"/>
                    </a:lnTo>
                    <a:lnTo>
                      <a:pt x="333" y="201"/>
                    </a:lnTo>
                    <a:lnTo>
                      <a:pt x="335" y="200"/>
                    </a:lnTo>
                    <a:lnTo>
                      <a:pt x="336" y="198"/>
                    </a:lnTo>
                    <a:lnTo>
                      <a:pt x="337" y="197"/>
                    </a:lnTo>
                    <a:lnTo>
                      <a:pt x="337" y="197"/>
                    </a:lnTo>
                    <a:lnTo>
                      <a:pt x="337" y="199"/>
                    </a:lnTo>
                    <a:lnTo>
                      <a:pt x="336" y="200"/>
                    </a:lnTo>
                    <a:lnTo>
                      <a:pt x="336" y="201"/>
                    </a:lnTo>
                    <a:lnTo>
                      <a:pt x="336" y="201"/>
                    </a:lnTo>
                    <a:lnTo>
                      <a:pt x="335" y="202"/>
                    </a:lnTo>
                    <a:lnTo>
                      <a:pt x="334" y="203"/>
                    </a:lnTo>
                    <a:lnTo>
                      <a:pt x="333" y="204"/>
                    </a:lnTo>
                    <a:lnTo>
                      <a:pt x="333" y="206"/>
                    </a:lnTo>
                    <a:lnTo>
                      <a:pt x="332" y="208"/>
                    </a:lnTo>
                    <a:lnTo>
                      <a:pt x="333" y="207"/>
                    </a:lnTo>
                    <a:lnTo>
                      <a:pt x="335" y="205"/>
                    </a:lnTo>
                    <a:lnTo>
                      <a:pt x="336" y="204"/>
                    </a:lnTo>
                    <a:lnTo>
                      <a:pt x="337" y="202"/>
                    </a:lnTo>
                    <a:lnTo>
                      <a:pt x="339" y="200"/>
                    </a:lnTo>
                    <a:lnTo>
                      <a:pt x="340" y="199"/>
                    </a:lnTo>
                    <a:lnTo>
                      <a:pt x="339" y="201"/>
                    </a:lnTo>
                    <a:lnTo>
                      <a:pt x="338" y="203"/>
                    </a:lnTo>
                    <a:lnTo>
                      <a:pt x="337" y="207"/>
                    </a:lnTo>
                    <a:lnTo>
                      <a:pt x="336" y="209"/>
                    </a:lnTo>
                    <a:lnTo>
                      <a:pt x="335" y="212"/>
                    </a:lnTo>
                    <a:lnTo>
                      <a:pt x="337" y="210"/>
                    </a:lnTo>
                    <a:lnTo>
                      <a:pt x="338" y="208"/>
                    </a:lnTo>
                    <a:lnTo>
                      <a:pt x="341" y="205"/>
                    </a:lnTo>
                    <a:lnTo>
                      <a:pt x="342" y="203"/>
                    </a:lnTo>
                    <a:lnTo>
                      <a:pt x="343" y="202"/>
                    </a:lnTo>
                    <a:lnTo>
                      <a:pt x="342" y="204"/>
                    </a:lnTo>
                    <a:lnTo>
                      <a:pt x="342" y="206"/>
                    </a:lnTo>
                    <a:lnTo>
                      <a:pt x="341" y="208"/>
                    </a:lnTo>
                    <a:lnTo>
                      <a:pt x="340" y="210"/>
                    </a:lnTo>
                    <a:lnTo>
                      <a:pt x="339" y="214"/>
                    </a:lnTo>
                    <a:lnTo>
                      <a:pt x="339" y="216"/>
                    </a:lnTo>
                    <a:lnTo>
                      <a:pt x="340" y="214"/>
                    </a:lnTo>
                    <a:lnTo>
                      <a:pt x="341" y="212"/>
                    </a:lnTo>
                    <a:lnTo>
                      <a:pt x="341" y="215"/>
                    </a:lnTo>
                    <a:lnTo>
                      <a:pt x="340" y="217"/>
                    </a:lnTo>
                    <a:lnTo>
                      <a:pt x="341" y="215"/>
                    </a:lnTo>
                    <a:lnTo>
                      <a:pt x="342" y="214"/>
                    </a:lnTo>
                    <a:lnTo>
                      <a:pt x="343" y="210"/>
                    </a:lnTo>
                    <a:lnTo>
                      <a:pt x="345" y="208"/>
                    </a:lnTo>
                    <a:lnTo>
                      <a:pt x="346" y="207"/>
                    </a:lnTo>
                    <a:lnTo>
                      <a:pt x="348" y="205"/>
                    </a:lnTo>
                    <a:lnTo>
                      <a:pt x="347" y="206"/>
                    </a:lnTo>
                    <a:lnTo>
                      <a:pt x="347" y="207"/>
                    </a:lnTo>
                    <a:lnTo>
                      <a:pt x="346" y="209"/>
                    </a:lnTo>
                    <a:lnTo>
                      <a:pt x="346" y="209"/>
                    </a:lnTo>
                    <a:lnTo>
                      <a:pt x="345" y="212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1" y="218"/>
                    </a:lnTo>
                    <a:lnTo>
                      <a:pt x="342" y="216"/>
                    </a:lnTo>
                    <a:lnTo>
                      <a:pt x="345" y="215"/>
                    </a:lnTo>
                    <a:lnTo>
                      <a:pt x="346" y="213"/>
                    </a:lnTo>
                    <a:lnTo>
                      <a:pt x="347" y="212"/>
                    </a:lnTo>
                    <a:lnTo>
                      <a:pt x="347" y="210"/>
                    </a:lnTo>
                    <a:lnTo>
                      <a:pt x="348" y="208"/>
                    </a:lnTo>
                    <a:lnTo>
                      <a:pt x="348" y="207"/>
                    </a:lnTo>
                    <a:lnTo>
                      <a:pt x="349" y="206"/>
                    </a:lnTo>
                    <a:lnTo>
                      <a:pt x="350" y="205"/>
                    </a:lnTo>
                    <a:lnTo>
                      <a:pt x="351" y="203"/>
                    </a:lnTo>
                    <a:lnTo>
                      <a:pt x="351" y="205"/>
                    </a:lnTo>
                    <a:lnTo>
                      <a:pt x="350" y="207"/>
                    </a:lnTo>
                    <a:lnTo>
                      <a:pt x="349" y="210"/>
                    </a:lnTo>
                    <a:lnTo>
                      <a:pt x="348" y="213"/>
                    </a:lnTo>
                    <a:lnTo>
                      <a:pt x="350" y="210"/>
                    </a:lnTo>
                    <a:lnTo>
                      <a:pt x="351" y="209"/>
                    </a:lnTo>
                    <a:lnTo>
                      <a:pt x="350" y="210"/>
                    </a:lnTo>
                    <a:lnTo>
                      <a:pt x="349" y="214"/>
                    </a:lnTo>
                    <a:lnTo>
                      <a:pt x="349" y="216"/>
                    </a:lnTo>
                    <a:lnTo>
                      <a:pt x="348" y="218"/>
                    </a:lnTo>
                    <a:lnTo>
                      <a:pt x="349" y="217"/>
                    </a:lnTo>
                    <a:lnTo>
                      <a:pt x="351" y="215"/>
                    </a:lnTo>
                    <a:lnTo>
                      <a:pt x="353" y="212"/>
                    </a:lnTo>
                    <a:lnTo>
                      <a:pt x="355" y="209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55" y="210"/>
                    </a:lnTo>
                    <a:lnTo>
                      <a:pt x="355" y="212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3" y="214"/>
                    </a:lnTo>
                    <a:lnTo>
                      <a:pt x="352" y="215"/>
                    </a:lnTo>
                    <a:lnTo>
                      <a:pt x="352" y="216"/>
                    </a:lnTo>
                    <a:lnTo>
                      <a:pt x="351" y="218"/>
                    </a:lnTo>
                    <a:lnTo>
                      <a:pt x="350" y="220"/>
                    </a:lnTo>
                    <a:lnTo>
                      <a:pt x="351" y="219"/>
                    </a:lnTo>
                    <a:lnTo>
                      <a:pt x="353" y="217"/>
                    </a:lnTo>
                    <a:lnTo>
                      <a:pt x="354" y="215"/>
                    </a:lnTo>
                    <a:lnTo>
                      <a:pt x="355" y="214"/>
                    </a:lnTo>
                    <a:lnTo>
                      <a:pt x="357" y="212"/>
                    </a:lnTo>
                    <a:lnTo>
                      <a:pt x="358" y="210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58" y="213"/>
                    </a:lnTo>
                    <a:lnTo>
                      <a:pt x="359" y="212"/>
                    </a:lnTo>
                    <a:lnTo>
                      <a:pt x="359" y="214"/>
                    </a:lnTo>
                    <a:lnTo>
                      <a:pt x="358" y="216"/>
                    </a:lnTo>
                    <a:lnTo>
                      <a:pt x="357" y="218"/>
                    </a:lnTo>
                    <a:lnTo>
                      <a:pt x="356" y="220"/>
                    </a:lnTo>
                    <a:lnTo>
                      <a:pt x="356" y="222"/>
                    </a:lnTo>
                    <a:lnTo>
                      <a:pt x="355" y="224"/>
                    </a:lnTo>
                    <a:lnTo>
                      <a:pt x="356" y="223"/>
                    </a:lnTo>
                    <a:lnTo>
                      <a:pt x="357" y="221"/>
                    </a:lnTo>
                    <a:lnTo>
                      <a:pt x="357" y="223"/>
                    </a:lnTo>
                    <a:lnTo>
                      <a:pt x="356" y="225"/>
                    </a:lnTo>
                    <a:lnTo>
                      <a:pt x="357" y="224"/>
                    </a:lnTo>
                    <a:lnTo>
                      <a:pt x="359" y="222"/>
                    </a:lnTo>
                    <a:lnTo>
                      <a:pt x="358" y="224"/>
                    </a:lnTo>
                    <a:lnTo>
                      <a:pt x="357" y="226"/>
                    </a:lnTo>
                    <a:lnTo>
                      <a:pt x="358" y="225"/>
                    </a:lnTo>
                    <a:lnTo>
                      <a:pt x="361" y="223"/>
                    </a:lnTo>
                    <a:lnTo>
                      <a:pt x="362" y="221"/>
                    </a:lnTo>
                    <a:lnTo>
                      <a:pt x="362" y="219"/>
                    </a:lnTo>
                    <a:lnTo>
                      <a:pt x="364" y="217"/>
                    </a:lnTo>
                    <a:lnTo>
                      <a:pt x="365" y="216"/>
                    </a:lnTo>
                    <a:lnTo>
                      <a:pt x="364" y="218"/>
                    </a:lnTo>
                    <a:lnTo>
                      <a:pt x="363" y="220"/>
                    </a:lnTo>
                    <a:lnTo>
                      <a:pt x="365" y="219"/>
                    </a:lnTo>
                    <a:lnTo>
                      <a:pt x="366" y="217"/>
                    </a:lnTo>
                    <a:lnTo>
                      <a:pt x="366" y="218"/>
                    </a:lnTo>
                    <a:lnTo>
                      <a:pt x="365" y="219"/>
                    </a:lnTo>
                    <a:lnTo>
                      <a:pt x="365" y="221"/>
                    </a:lnTo>
                    <a:lnTo>
                      <a:pt x="364" y="221"/>
                    </a:lnTo>
                    <a:lnTo>
                      <a:pt x="364" y="222"/>
                    </a:lnTo>
                    <a:lnTo>
                      <a:pt x="363" y="223"/>
                    </a:lnTo>
                    <a:lnTo>
                      <a:pt x="362" y="224"/>
                    </a:lnTo>
                    <a:lnTo>
                      <a:pt x="362" y="224"/>
                    </a:lnTo>
                    <a:lnTo>
                      <a:pt x="361" y="226"/>
                    </a:lnTo>
                    <a:lnTo>
                      <a:pt x="361" y="229"/>
                    </a:lnTo>
                    <a:lnTo>
                      <a:pt x="362" y="227"/>
                    </a:lnTo>
                    <a:lnTo>
                      <a:pt x="363" y="225"/>
                    </a:lnTo>
                    <a:lnTo>
                      <a:pt x="364" y="224"/>
                    </a:lnTo>
                    <a:lnTo>
                      <a:pt x="366" y="222"/>
                    </a:lnTo>
                    <a:lnTo>
                      <a:pt x="367" y="221"/>
                    </a:lnTo>
                    <a:lnTo>
                      <a:pt x="368" y="219"/>
                    </a:lnTo>
                    <a:lnTo>
                      <a:pt x="368" y="221"/>
                    </a:lnTo>
                    <a:lnTo>
                      <a:pt x="367" y="223"/>
                    </a:lnTo>
                    <a:lnTo>
                      <a:pt x="368" y="222"/>
                    </a:lnTo>
                    <a:lnTo>
                      <a:pt x="369" y="220"/>
                    </a:lnTo>
                    <a:lnTo>
                      <a:pt x="369" y="222"/>
                    </a:lnTo>
                    <a:lnTo>
                      <a:pt x="368" y="224"/>
                    </a:lnTo>
                    <a:lnTo>
                      <a:pt x="369" y="223"/>
                    </a:lnTo>
                    <a:lnTo>
                      <a:pt x="371" y="221"/>
                    </a:lnTo>
                    <a:lnTo>
                      <a:pt x="370" y="223"/>
                    </a:lnTo>
                    <a:lnTo>
                      <a:pt x="369" y="226"/>
                    </a:lnTo>
                    <a:lnTo>
                      <a:pt x="370" y="224"/>
                    </a:lnTo>
                    <a:lnTo>
                      <a:pt x="372" y="222"/>
                    </a:lnTo>
                    <a:lnTo>
                      <a:pt x="371" y="224"/>
                    </a:lnTo>
                    <a:lnTo>
                      <a:pt x="370" y="227"/>
                    </a:lnTo>
                    <a:lnTo>
                      <a:pt x="369" y="229"/>
                    </a:lnTo>
                    <a:lnTo>
                      <a:pt x="368" y="231"/>
                    </a:lnTo>
                    <a:lnTo>
                      <a:pt x="367" y="233"/>
                    </a:lnTo>
                    <a:lnTo>
                      <a:pt x="366" y="235"/>
                    </a:lnTo>
                    <a:lnTo>
                      <a:pt x="367" y="233"/>
                    </a:lnTo>
                    <a:lnTo>
                      <a:pt x="369" y="232"/>
                    </a:lnTo>
                    <a:lnTo>
                      <a:pt x="371" y="229"/>
                    </a:lnTo>
                    <a:lnTo>
                      <a:pt x="373" y="226"/>
                    </a:lnTo>
                    <a:lnTo>
                      <a:pt x="374" y="225"/>
                    </a:lnTo>
                    <a:lnTo>
                      <a:pt x="373" y="227"/>
                    </a:lnTo>
                    <a:lnTo>
                      <a:pt x="373" y="230"/>
                    </a:lnTo>
                    <a:lnTo>
                      <a:pt x="374" y="227"/>
                    </a:lnTo>
                    <a:lnTo>
                      <a:pt x="375" y="226"/>
                    </a:lnTo>
                    <a:lnTo>
                      <a:pt x="375" y="229"/>
                    </a:lnTo>
                    <a:lnTo>
                      <a:pt x="374" y="231"/>
                    </a:lnTo>
                    <a:lnTo>
                      <a:pt x="372" y="232"/>
                    </a:lnTo>
                    <a:lnTo>
                      <a:pt x="371" y="234"/>
                    </a:lnTo>
                    <a:lnTo>
                      <a:pt x="371" y="235"/>
                    </a:lnTo>
                    <a:lnTo>
                      <a:pt x="370" y="236"/>
                    </a:lnTo>
                    <a:lnTo>
                      <a:pt x="370" y="237"/>
                    </a:lnTo>
                    <a:lnTo>
                      <a:pt x="370" y="238"/>
                    </a:lnTo>
                    <a:lnTo>
                      <a:pt x="371" y="237"/>
                    </a:lnTo>
                    <a:lnTo>
                      <a:pt x="372" y="235"/>
                    </a:lnTo>
                    <a:lnTo>
                      <a:pt x="374" y="233"/>
                    </a:lnTo>
                    <a:lnTo>
                      <a:pt x="375" y="232"/>
                    </a:lnTo>
                    <a:lnTo>
                      <a:pt x="376" y="230"/>
                    </a:lnTo>
                    <a:lnTo>
                      <a:pt x="378" y="229"/>
                    </a:lnTo>
                    <a:lnTo>
                      <a:pt x="378" y="231"/>
                    </a:lnTo>
                    <a:lnTo>
                      <a:pt x="376" y="233"/>
                    </a:lnTo>
                    <a:lnTo>
                      <a:pt x="378" y="231"/>
                    </a:lnTo>
                    <a:lnTo>
                      <a:pt x="380" y="230"/>
                    </a:lnTo>
                    <a:lnTo>
                      <a:pt x="379" y="232"/>
                    </a:lnTo>
                    <a:lnTo>
                      <a:pt x="378" y="234"/>
                    </a:lnTo>
                    <a:lnTo>
                      <a:pt x="380" y="232"/>
                    </a:lnTo>
                    <a:lnTo>
                      <a:pt x="381" y="231"/>
                    </a:lnTo>
                    <a:lnTo>
                      <a:pt x="380" y="233"/>
                    </a:lnTo>
                    <a:lnTo>
                      <a:pt x="379" y="235"/>
                    </a:lnTo>
                    <a:lnTo>
                      <a:pt x="378" y="237"/>
                    </a:lnTo>
                    <a:lnTo>
                      <a:pt x="376" y="238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4" y="242"/>
                    </a:lnTo>
                    <a:lnTo>
                      <a:pt x="376" y="241"/>
                    </a:lnTo>
                    <a:lnTo>
                      <a:pt x="378" y="239"/>
                    </a:lnTo>
                    <a:lnTo>
                      <a:pt x="379" y="237"/>
                    </a:lnTo>
                    <a:lnTo>
                      <a:pt x="381" y="236"/>
                    </a:lnTo>
                    <a:lnTo>
                      <a:pt x="380" y="236"/>
                    </a:lnTo>
                    <a:lnTo>
                      <a:pt x="380" y="237"/>
                    </a:lnTo>
                    <a:lnTo>
                      <a:pt x="380" y="237"/>
                    </a:lnTo>
                    <a:lnTo>
                      <a:pt x="380" y="238"/>
                    </a:lnTo>
                    <a:lnTo>
                      <a:pt x="379" y="240"/>
                    </a:lnTo>
                    <a:lnTo>
                      <a:pt x="379" y="240"/>
                    </a:lnTo>
                    <a:lnTo>
                      <a:pt x="380" y="239"/>
                    </a:lnTo>
                    <a:lnTo>
                      <a:pt x="382" y="237"/>
                    </a:lnTo>
                    <a:lnTo>
                      <a:pt x="382" y="236"/>
                    </a:lnTo>
                    <a:lnTo>
                      <a:pt x="382" y="235"/>
                    </a:lnTo>
                    <a:lnTo>
                      <a:pt x="383" y="234"/>
                    </a:lnTo>
                    <a:lnTo>
                      <a:pt x="383" y="233"/>
                    </a:lnTo>
                    <a:lnTo>
                      <a:pt x="384" y="231"/>
                    </a:lnTo>
                    <a:lnTo>
                      <a:pt x="386" y="230"/>
                    </a:lnTo>
                    <a:lnTo>
                      <a:pt x="385" y="232"/>
                    </a:lnTo>
                    <a:lnTo>
                      <a:pt x="384" y="234"/>
                    </a:lnTo>
                    <a:lnTo>
                      <a:pt x="383" y="236"/>
                    </a:lnTo>
                    <a:lnTo>
                      <a:pt x="383" y="238"/>
                    </a:lnTo>
                    <a:lnTo>
                      <a:pt x="384" y="237"/>
                    </a:lnTo>
                    <a:lnTo>
                      <a:pt x="385" y="235"/>
                    </a:lnTo>
                    <a:lnTo>
                      <a:pt x="385" y="237"/>
                    </a:lnTo>
                    <a:lnTo>
                      <a:pt x="384" y="239"/>
                    </a:lnTo>
                    <a:lnTo>
                      <a:pt x="383" y="241"/>
                    </a:lnTo>
                    <a:lnTo>
                      <a:pt x="381" y="242"/>
                    </a:lnTo>
                    <a:lnTo>
                      <a:pt x="381" y="243"/>
                    </a:lnTo>
                    <a:lnTo>
                      <a:pt x="381" y="246"/>
                    </a:lnTo>
                    <a:lnTo>
                      <a:pt x="380" y="247"/>
                    </a:lnTo>
                    <a:lnTo>
                      <a:pt x="380" y="247"/>
                    </a:lnTo>
                    <a:lnTo>
                      <a:pt x="381" y="246"/>
                    </a:lnTo>
                    <a:lnTo>
                      <a:pt x="383" y="243"/>
                    </a:lnTo>
                    <a:lnTo>
                      <a:pt x="385" y="240"/>
                    </a:lnTo>
                    <a:lnTo>
                      <a:pt x="388" y="237"/>
                    </a:lnTo>
                    <a:lnTo>
                      <a:pt x="389" y="235"/>
                    </a:lnTo>
                    <a:lnTo>
                      <a:pt x="390" y="234"/>
                    </a:lnTo>
                    <a:lnTo>
                      <a:pt x="390" y="236"/>
                    </a:lnTo>
                    <a:lnTo>
                      <a:pt x="389" y="238"/>
                    </a:lnTo>
                    <a:lnTo>
                      <a:pt x="388" y="240"/>
                    </a:lnTo>
                    <a:lnTo>
                      <a:pt x="387" y="242"/>
                    </a:lnTo>
                    <a:lnTo>
                      <a:pt x="389" y="241"/>
                    </a:lnTo>
                    <a:lnTo>
                      <a:pt x="390" y="239"/>
                    </a:lnTo>
                    <a:lnTo>
                      <a:pt x="389" y="241"/>
                    </a:lnTo>
                    <a:lnTo>
                      <a:pt x="389" y="243"/>
                    </a:lnTo>
                    <a:lnTo>
                      <a:pt x="390" y="242"/>
                    </a:lnTo>
                    <a:lnTo>
                      <a:pt x="391" y="240"/>
                    </a:lnTo>
                    <a:lnTo>
                      <a:pt x="390" y="242"/>
                    </a:lnTo>
                    <a:lnTo>
                      <a:pt x="390" y="246"/>
                    </a:lnTo>
                    <a:lnTo>
                      <a:pt x="391" y="243"/>
                    </a:lnTo>
                    <a:lnTo>
                      <a:pt x="392" y="241"/>
                    </a:lnTo>
                    <a:lnTo>
                      <a:pt x="392" y="244"/>
                    </a:lnTo>
                    <a:lnTo>
                      <a:pt x="391" y="247"/>
                    </a:lnTo>
                    <a:lnTo>
                      <a:pt x="392" y="244"/>
                    </a:lnTo>
                    <a:lnTo>
                      <a:pt x="393" y="242"/>
                    </a:lnTo>
                    <a:lnTo>
                      <a:pt x="396" y="241"/>
                    </a:lnTo>
                    <a:lnTo>
                      <a:pt x="397" y="239"/>
                    </a:lnTo>
                    <a:lnTo>
                      <a:pt x="396" y="241"/>
                    </a:lnTo>
                    <a:lnTo>
                      <a:pt x="396" y="244"/>
                    </a:lnTo>
                    <a:lnTo>
                      <a:pt x="397" y="242"/>
                    </a:lnTo>
                    <a:lnTo>
                      <a:pt x="398" y="240"/>
                    </a:lnTo>
                    <a:lnTo>
                      <a:pt x="397" y="242"/>
                    </a:lnTo>
                    <a:lnTo>
                      <a:pt x="397" y="246"/>
                    </a:lnTo>
                    <a:lnTo>
                      <a:pt x="398" y="243"/>
                    </a:lnTo>
                    <a:lnTo>
                      <a:pt x="399" y="242"/>
                    </a:lnTo>
                    <a:lnTo>
                      <a:pt x="399" y="244"/>
                    </a:lnTo>
                    <a:lnTo>
                      <a:pt x="398" y="247"/>
                    </a:lnTo>
                    <a:lnTo>
                      <a:pt x="399" y="244"/>
                    </a:lnTo>
                    <a:lnTo>
                      <a:pt x="400" y="243"/>
                    </a:lnTo>
                    <a:lnTo>
                      <a:pt x="400" y="246"/>
                    </a:lnTo>
                    <a:lnTo>
                      <a:pt x="399" y="248"/>
                    </a:lnTo>
                    <a:lnTo>
                      <a:pt x="399" y="248"/>
                    </a:lnTo>
                    <a:lnTo>
                      <a:pt x="398" y="249"/>
                    </a:lnTo>
                    <a:lnTo>
                      <a:pt x="397" y="250"/>
                    </a:lnTo>
                    <a:lnTo>
                      <a:pt x="397" y="251"/>
                    </a:lnTo>
                    <a:lnTo>
                      <a:pt x="397" y="249"/>
                    </a:lnTo>
                    <a:lnTo>
                      <a:pt x="398" y="247"/>
                    </a:lnTo>
                    <a:lnTo>
                      <a:pt x="397" y="248"/>
                    </a:lnTo>
                    <a:lnTo>
                      <a:pt x="395" y="250"/>
                    </a:lnTo>
                    <a:lnTo>
                      <a:pt x="396" y="248"/>
                    </a:lnTo>
                    <a:lnTo>
                      <a:pt x="397" y="246"/>
                    </a:lnTo>
                    <a:lnTo>
                      <a:pt x="396" y="247"/>
                    </a:lnTo>
                    <a:lnTo>
                      <a:pt x="393" y="249"/>
                    </a:lnTo>
                    <a:lnTo>
                      <a:pt x="392" y="251"/>
                    </a:lnTo>
                    <a:lnTo>
                      <a:pt x="392" y="253"/>
                    </a:lnTo>
                    <a:lnTo>
                      <a:pt x="393" y="251"/>
                    </a:lnTo>
                    <a:lnTo>
                      <a:pt x="395" y="250"/>
                    </a:lnTo>
                    <a:lnTo>
                      <a:pt x="395" y="252"/>
                    </a:lnTo>
                    <a:lnTo>
                      <a:pt x="393" y="254"/>
                    </a:lnTo>
                    <a:lnTo>
                      <a:pt x="395" y="252"/>
                    </a:lnTo>
                    <a:lnTo>
                      <a:pt x="397" y="251"/>
                    </a:lnTo>
                    <a:lnTo>
                      <a:pt x="396" y="253"/>
                    </a:lnTo>
                    <a:lnTo>
                      <a:pt x="395" y="255"/>
                    </a:lnTo>
                    <a:lnTo>
                      <a:pt x="396" y="254"/>
                    </a:lnTo>
                    <a:lnTo>
                      <a:pt x="398" y="252"/>
                    </a:lnTo>
                    <a:lnTo>
                      <a:pt x="400" y="249"/>
                    </a:lnTo>
                    <a:lnTo>
                      <a:pt x="402" y="247"/>
                    </a:lnTo>
                    <a:lnTo>
                      <a:pt x="403" y="246"/>
                    </a:lnTo>
                    <a:lnTo>
                      <a:pt x="402" y="248"/>
                    </a:lnTo>
                    <a:lnTo>
                      <a:pt x="401" y="250"/>
                    </a:lnTo>
                    <a:lnTo>
                      <a:pt x="403" y="248"/>
                    </a:lnTo>
                    <a:lnTo>
                      <a:pt x="404" y="247"/>
                    </a:lnTo>
                    <a:lnTo>
                      <a:pt x="403" y="249"/>
                    </a:lnTo>
                    <a:lnTo>
                      <a:pt x="403" y="251"/>
                    </a:lnTo>
                    <a:lnTo>
                      <a:pt x="402" y="253"/>
                    </a:lnTo>
                    <a:lnTo>
                      <a:pt x="401" y="255"/>
                    </a:lnTo>
                    <a:lnTo>
                      <a:pt x="402" y="254"/>
                    </a:lnTo>
                    <a:lnTo>
                      <a:pt x="404" y="252"/>
                    </a:lnTo>
                    <a:lnTo>
                      <a:pt x="405" y="250"/>
                    </a:lnTo>
                    <a:lnTo>
                      <a:pt x="406" y="249"/>
                    </a:lnTo>
                    <a:lnTo>
                      <a:pt x="406" y="251"/>
                    </a:lnTo>
                    <a:lnTo>
                      <a:pt x="405" y="253"/>
                    </a:lnTo>
                    <a:lnTo>
                      <a:pt x="404" y="255"/>
                    </a:lnTo>
                    <a:lnTo>
                      <a:pt x="402" y="256"/>
                    </a:lnTo>
                    <a:lnTo>
                      <a:pt x="402" y="258"/>
                    </a:lnTo>
                    <a:lnTo>
                      <a:pt x="401" y="260"/>
                    </a:lnTo>
                    <a:lnTo>
                      <a:pt x="402" y="259"/>
                    </a:lnTo>
                    <a:lnTo>
                      <a:pt x="404" y="257"/>
                    </a:lnTo>
                    <a:lnTo>
                      <a:pt x="403" y="259"/>
                    </a:lnTo>
                    <a:lnTo>
                      <a:pt x="402" y="261"/>
                    </a:lnTo>
                    <a:lnTo>
                      <a:pt x="399" y="271"/>
                    </a:lnTo>
                    <a:lnTo>
                      <a:pt x="401" y="269"/>
                    </a:lnTo>
                    <a:lnTo>
                      <a:pt x="402" y="268"/>
                    </a:lnTo>
                    <a:lnTo>
                      <a:pt x="403" y="266"/>
                    </a:lnTo>
                    <a:lnTo>
                      <a:pt x="405" y="264"/>
                    </a:lnTo>
                    <a:lnTo>
                      <a:pt x="405" y="264"/>
                    </a:lnTo>
                    <a:lnTo>
                      <a:pt x="405" y="261"/>
                    </a:lnTo>
                    <a:lnTo>
                      <a:pt x="406" y="260"/>
                    </a:lnTo>
                    <a:lnTo>
                      <a:pt x="406" y="259"/>
                    </a:lnTo>
                    <a:lnTo>
                      <a:pt x="405" y="261"/>
                    </a:lnTo>
                    <a:lnTo>
                      <a:pt x="403" y="263"/>
                    </a:lnTo>
                    <a:lnTo>
                      <a:pt x="404" y="260"/>
                    </a:lnTo>
                    <a:lnTo>
                      <a:pt x="405" y="258"/>
                    </a:lnTo>
                    <a:lnTo>
                      <a:pt x="405" y="256"/>
                    </a:lnTo>
                    <a:lnTo>
                      <a:pt x="406" y="254"/>
                    </a:lnTo>
                    <a:lnTo>
                      <a:pt x="406" y="254"/>
                    </a:lnTo>
                    <a:lnTo>
                      <a:pt x="407" y="253"/>
                    </a:lnTo>
                    <a:lnTo>
                      <a:pt x="408" y="251"/>
                    </a:lnTo>
                    <a:lnTo>
                      <a:pt x="409" y="251"/>
                    </a:lnTo>
                    <a:lnTo>
                      <a:pt x="408" y="253"/>
                    </a:lnTo>
                    <a:lnTo>
                      <a:pt x="407" y="255"/>
                    </a:lnTo>
                    <a:lnTo>
                      <a:pt x="409" y="253"/>
                    </a:lnTo>
                    <a:lnTo>
                      <a:pt x="411" y="252"/>
                    </a:lnTo>
                    <a:lnTo>
                      <a:pt x="409" y="254"/>
                    </a:lnTo>
                    <a:lnTo>
                      <a:pt x="408" y="256"/>
                    </a:lnTo>
                    <a:lnTo>
                      <a:pt x="411" y="255"/>
                    </a:lnTo>
                    <a:lnTo>
                      <a:pt x="412" y="253"/>
                    </a:lnTo>
                    <a:lnTo>
                      <a:pt x="411" y="255"/>
                    </a:lnTo>
                    <a:lnTo>
                      <a:pt x="411" y="257"/>
                    </a:lnTo>
                    <a:lnTo>
                      <a:pt x="412" y="256"/>
                    </a:lnTo>
                    <a:lnTo>
                      <a:pt x="413" y="254"/>
                    </a:lnTo>
                    <a:lnTo>
                      <a:pt x="413" y="256"/>
                    </a:lnTo>
                    <a:lnTo>
                      <a:pt x="412" y="258"/>
                    </a:lnTo>
                    <a:lnTo>
                      <a:pt x="411" y="261"/>
                    </a:lnTo>
                    <a:lnTo>
                      <a:pt x="409" y="263"/>
                    </a:lnTo>
                    <a:lnTo>
                      <a:pt x="412" y="261"/>
                    </a:lnTo>
                    <a:lnTo>
                      <a:pt x="413" y="259"/>
                    </a:lnTo>
                    <a:lnTo>
                      <a:pt x="412" y="261"/>
                    </a:lnTo>
                    <a:lnTo>
                      <a:pt x="412" y="264"/>
                    </a:lnTo>
                    <a:lnTo>
                      <a:pt x="413" y="263"/>
                    </a:lnTo>
                    <a:lnTo>
                      <a:pt x="414" y="260"/>
                    </a:lnTo>
                    <a:lnTo>
                      <a:pt x="415" y="259"/>
                    </a:lnTo>
                    <a:lnTo>
                      <a:pt x="417" y="257"/>
                    </a:lnTo>
                    <a:lnTo>
                      <a:pt x="416" y="259"/>
                    </a:lnTo>
                    <a:lnTo>
                      <a:pt x="415" y="261"/>
                    </a:lnTo>
                    <a:lnTo>
                      <a:pt x="417" y="260"/>
                    </a:lnTo>
                    <a:lnTo>
                      <a:pt x="418" y="258"/>
                    </a:lnTo>
                    <a:lnTo>
                      <a:pt x="417" y="260"/>
                    </a:lnTo>
                    <a:lnTo>
                      <a:pt x="416" y="263"/>
                    </a:lnTo>
                    <a:lnTo>
                      <a:pt x="416" y="266"/>
                    </a:lnTo>
                    <a:lnTo>
                      <a:pt x="415" y="268"/>
                    </a:lnTo>
                    <a:lnTo>
                      <a:pt x="416" y="266"/>
                    </a:lnTo>
                    <a:lnTo>
                      <a:pt x="418" y="264"/>
                    </a:lnTo>
                    <a:lnTo>
                      <a:pt x="420" y="260"/>
                    </a:lnTo>
                    <a:lnTo>
                      <a:pt x="421" y="259"/>
                    </a:lnTo>
                    <a:lnTo>
                      <a:pt x="423" y="257"/>
                    </a:lnTo>
                    <a:lnTo>
                      <a:pt x="422" y="259"/>
                    </a:lnTo>
                    <a:lnTo>
                      <a:pt x="421" y="261"/>
                    </a:lnTo>
                    <a:lnTo>
                      <a:pt x="420" y="264"/>
                    </a:lnTo>
                    <a:lnTo>
                      <a:pt x="419" y="266"/>
                    </a:lnTo>
                    <a:lnTo>
                      <a:pt x="418" y="268"/>
                    </a:lnTo>
                    <a:lnTo>
                      <a:pt x="417" y="270"/>
                    </a:lnTo>
                    <a:lnTo>
                      <a:pt x="417" y="272"/>
                    </a:lnTo>
                    <a:lnTo>
                      <a:pt x="416" y="274"/>
                    </a:lnTo>
                    <a:lnTo>
                      <a:pt x="415" y="276"/>
                    </a:lnTo>
                    <a:lnTo>
                      <a:pt x="415" y="279"/>
                    </a:lnTo>
                    <a:lnTo>
                      <a:pt x="420" y="272"/>
                    </a:lnTo>
                    <a:lnTo>
                      <a:pt x="421" y="270"/>
                    </a:lnTo>
                    <a:lnTo>
                      <a:pt x="422" y="269"/>
                    </a:lnTo>
                    <a:lnTo>
                      <a:pt x="422" y="271"/>
                    </a:lnTo>
                    <a:lnTo>
                      <a:pt x="421" y="273"/>
                    </a:lnTo>
                    <a:lnTo>
                      <a:pt x="422" y="271"/>
                    </a:lnTo>
                    <a:lnTo>
                      <a:pt x="423" y="270"/>
                    </a:lnTo>
                    <a:lnTo>
                      <a:pt x="423" y="272"/>
                    </a:lnTo>
                    <a:lnTo>
                      <a:pt x="422" y="274"/>
                    </a:lnTo>
                    <a:lnTo>
                      <a:pt x="421" y="275"/>
                    </a:lnTo>
                    <a:lnTo>
                      <a:pt x="420" y="277"/>
                    </a:lnTo>
                    <a:lnTo>
                      <a:pt x="419" y="280"/>
                    </a:lnTo>
                    <a:lnTo>
                      <a:pt x="418" y="282"/>
                    </a:lnTo>
                    <a:lnTo>
                      <a:pt x="420" y="281"/>
                    </a:lnTo>
                    <a:lnTo>
                      <a:pt x="421" y="279"/>
                    </a:lnTo>
                    <a:lnTo>
                      <a:pt x="422" y="276"/>
                    </a:lnTo>
                    <a:lnTo>
                      <a:pt x="422" y="274"/>
                    </a:lnTo>
                    <a:lnTo>
                      <a:pt x="423" y="272"/>
                    </a:lnTo>
                    <a:lnTo>
                      <a:pt x="425" y="271"/>
                    </a:lnTo>
                    <a:lnTo>
                      <a:pt x="424" y="273"/>
                    </a:lnTo>
                    <a:lnTo>
                      <a:pt x="423" y="275"/>
                    </a:lnTo>
                    <a:lnTo>
                      <a:pt x="425" y="273"/>
                    </a:lnTo>
                    <a:lnTo>
                      <a:pt x="426" y="272"/>
                    </a:lnTo>
                    <a:lnTo>
                      <a:pt x="425" y="274"/>
                    </a:lnTo>
                    <a:lnTo>
                      <a:pt x="425" y="276"/>
                    </a:lnTo>
                    <a:lnTo>
                      <a:pt x="424" y="279"/>
                    </a:lnTo>
                    <a:lnTo>
                      <a:pt x="423" y="281"/>
                    </a:lnTo>
                    <a:lnTo>
                      <a:pt x="422" y="283"/>
                    </a:lnTo>
                    <a:lnTo>
                      <a:pt x="422" y="285"/>
                    </a:lnTo>
                    <a:lnTo>
                      <a:pt x="423" y="284"/>
                    </a:lnTo>
                    <a:lnTo>
                      <a:pt x="424" y="282"/>
                    </a:lnTo>
                    <a:lnTo>
                      <a:pt x="424" y="284"/>
                    </a:lnTo>
                    <a:lnTo>
                      <a:pt x="423" y="286"/>
                    </a:lnTo>
                    <a:lnTo>
                      <a:pt x="424" y="285"/>
                    </a:lnTo>
                    <a:lnTo>
                      <a:pt x="426" y="283"/>
                    </a:lnTo>
                    <a:lnTo>
                      <a:pt x="425" y="285"/>
                    </a:lnTo>
                    <a:lnTo>
                      <a:pt x="424" y="287"/>
                    </a:lnTo>
                    <a:lnTo>
                      <a:pt x="425" y="286"/>
                    </a:lnTo>
                    <a:lnTo>
                      <a:pt x="428" y="284"/>
                    </a:lnTo>
                    <a:lnTo>
                      <a:pt x="430" y="281"/>
                    </a:lnTo>
                    <a:lnTo>
                      <a:pt x="435" y="274"/>
                    </a:lnTo>
                    <a:lnTo>
                      <a:pt x="433" y="283"/>
                    </a:lnTo>
                    <a:lnTo>
                      <a:pt x="431" y="285"/>
                    </a:lnTo>
                    <a:lnTo>
                      <a:pt x="430" y="286"/>
                    </a:lnTo>
                    <a:lnTo>
                      <a:pt x="430" y="286"/>
                    </a:lnTo>
                    <a:lnTo>
                      <a:pt x="431" y="284"/>
                    </a:lnTo>
                    <a:lnTo>
                      <a:pt x="431" y="283"/>
                    </a:lnTo>
                    <a:lnTo>
                      <a:pt x="431" y="282"/>
                    </a:lnTo>
                    <a:lnTo>
                      <a:pt x="430" y="284"/>
                    </a:lnTo>
                    <a:lnTo>
                      <a:pt x="429" y="285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5" y="291"/>
                    </a:lnTo>
                    <a:lnTo>
                      <a:pt x="424" y="293"/>
                    </a:lnTo>
                    <a:lnTo>
                      <a:pt x="423" y="296"/>
                    </a:lnTo>
                    <a:lnTo>
                      <a:pt x="423" y="298"/>
                    </a:lnTo>
                    <a:lnTo>
                      <a:pt x="421" y="302"/>
                    </a:lnTo>
                    <a:lnTo>
                      <a:pt x="421" y="304"/>
                    </a:lnTo>
                    <a:lnTo>
                      <a:pt x="420" y="306"/>
                    </a:lnTo>
                    <a:lnTo>
                      <a:pt x="419" y="308"/>
                    </a:lnTo>
                    <a:lnTo>
                      <a:pt x="418" y="309"/>
                    </a:lnTo>
                    <a:lnTo>
                      <a:pt x="417" y="311"/>
                    </a:lnTo>
                    <a:lnTo>
                      <a:pt x="416" y="314"/>
                    </a:lnTo>
                    <a:lnTo>
                      <a:pt x="416" y="317"/>
                    </a:lnTo>
                    <a:lnTo>
                      <a:pt x="415" y="319"/>
                    </a:lnTo>
                    <a:lnTo>
                      <a:pt x="414" y="320"/>
                    </a:lnTo>
                    <a:lnTo>
                      <a:pt x="413" y="322"/>
                    </a:lnTo>
                    <a:lnTo>
                      <a:pt x="412" y="324"/>
                    </a:lnTo>
                    <a:lnTo>
                      <a:pt x="411" y="326"/>
                    </a:lnTo>
                    <a:lnTo>
                      <a:pt x="409" y="329"/>
                    </a:lnTo>
                    <a:lnTo>
                      <a:pt x="408" y="330"/>
                    </a:lnTo>
                    <a:lnTo>
                      <a:pt x="407" y="332"/>
                    </a:lnTo>
                    <a:lnTo>
                      <a:pt x="406" y="334"/>
                    </a:lnTo>
                    <a:lnTo>
                      <a:pt x="408" y="333"/>
                    </a:lnTo>
                    <a:lnTo>
                      <a:pt x="409" y="331"/>
                    </a:lnTo>
                    <a:lnTo>
                      <a:pt x="408" y="333"/>
                    </a:lnTo>
                    <a:lnTo>
                      <a:pt x="408" y="335"/>
                    </a:lnTo>
                    <a:lnTo>
                      <a:pt x="411" y="332"/>
                    </a:lnTo>
                    <a:lnTo>
                      <a:pt x="412" y="331"/>
                    </a:lnTo>
                    <a:lnTo>
                      <a:pt x="414" y="329"/>
                    </a:lnTo>
                    <a:lnTo>
                      <a:pt x="414" y="326"/>
                    </a:lnTo>
                    <a:lnTo>
                      <a:pt x="415" y="324"/>
                    </a:lnTo>
                    <a:lnTo>
                      <a:pt x="416" y="322"/>
                    </a:lnTo>
                    <a:lnTo>
                      <a:pt x="417" y="321"/>
                    </a:lnTo>
                    <a:lnTo>
                      <a:pt x="418" y="319"/>
                    </a:lnTo>
                    <a:lnTo>
                      <a:pt x="419" y="317"/>
                    </a:lnTo>
                    <a:lnTo>
                      <a:pt x="419" y="316"/>
                    </a:lnTo>
                    <a:lnTo>
                      <a:pt x="420" y="315"/>
                    </a:lnTo>
                    <a:lnTo>
                      <a:pt x="421" y="314"/>
                    </a:lnTo>
                    <a:lnTo>
                      <a:pt x="421" y="313"/>
                    </a:lnTo>
                    <a:lnTo>
                      <a:pt x="421" y="315"/>
                    </a:lnTo>
                    <a:lnTo>
                      <a:pt x="420" y="318"/>
                    </a:lnTo>
                    <a:lnTo>
                      <a:pt x="419" y="319"/>
                    </a:lnTo>
                    <a:lnTo>
                      <a:pt x="417" y="321"/>
                    </a:lnTo>
                    <a:lnTo>
                      <a:pt x="417" y="323"/>
                    </a:lnTo>
                    <a:lnTo>
                      <a:pt x="416" y="325"/>
                    </a:lnTo>
                    <a:lnTo>
                      <a:pt x="415" y="327"/>
                    </a:lnTo>
                    <a:lnTo>
                      <a:pt x="414" y="329"/>
                    </a:lnTo>
                    <a:lnTo>
                      <a:pt x="413" y="331"/>
                    </a:lnTo>
                    <a:lnTo>
                      <a:pt x="412" y="333"/>
                    </a:lnTo>
                    <a:lnTo>
                      <a:pt x="411" y="335"/>
                    </a:lnTo>
                    <a:lnTo>
                      <a:pt x="409" y="336"/>
                    </a:lnTo>
                    <a:lnTo>
                      <a:pt x="408" y="338"/>
                    </a:lnTo>
                    <a:lnTo>
                      <a:pt x="406" y="340"/>
                    </a:lnTo>
                    <a:lnTo>
                      <a:pt x="407" y="337"/>
                    </a:lnTo>
                    <a:lnTo>
                      <a:pt x="408" y="335"/>
                    </a:lnTo>
                    <a:lnTo>
                      <a:pt x="406" y="337"/>
                    </a:lnTo>
                    <a:lnTo>
                      <a:pt x="405" y="339"/>
                    </a:lnTo>
                    <a:lnTo>
                      <a:pt x="403" y="342"/>
                    </a:lnTo>
                    <a:lnTo>
                      <a:pt x="400" y="346"/>
                    </a:lnTo>
                    <a:lnTo>
                      <a:pt x="401" y="343"/>
                    </a:lnTo>
                    <a:lnTo>
                      <a:pt x="401" y="341"/>
                    </a:lnTo>
                    <a:lnTo>
                      <a:pt x="401" y="341"/>
                    </a:lnTo>
                    <a:lnTo>
                      <a:pt x="400" y="342"/>
                    </a:lnTo>
                    <a:lnTo>
                      <a:pt x="399" y="343"/>
                    </a:lnTo>
                    <a:lnTo>
                      <a:pt x="399" y="344"/>
                    </a:lnTo>
                    <a:lnTo>
                      <a:pt x="400" y="342"/>
                    </a:lnTo>
                    <a:lnTo>
                      <a:pt x="400" y="340"/>
                    </a:lnTo>
                    <a:lnTo>
                      <a:pt x="402" y="338"/>
                    </a:lnTo>
                    <a:lnTo>
                      <a:pt x="403" y="336"/>
                    </a:lnTo>
                    <a:lnTo>
                      <a:pt x="403" y="334"/>
                    </a:lnTo>
                    <a:lnTo>
                      <a:pt x="404" y="332"/>
                    </a:lnTo>
                    <a:lnTo>
                      <a:pt x="405" y="331"/>
                    </a:lnTo>
                    <a:lnTo>
                      <a:pt x="407" y="329"/>
                    </a:lnTo>
                    <a:lnTo>
                      <a:pt x="406" y="330"/>
                    </a:lnTo>
                    <a:lnTo>
                      <a:pt x="406" y="331"/>
                    </a:lnTo>
                    <a:lnTo>
                      <a:pt x="405" y="333"/>
                    </a:lnTo>
                    <a:lnTo>
                      <a:pt x="405" y="333"/>
                    </a:lnTo>
                    <a:lnTo>
                      <a:pt x="406" y="332"/>
                    </a:lnTo>
                    <a:lnTo>
                      <a:pt x="408" y="330"/>
                    </a:lnTo>
                    <a:lnTo>
                      <a:pt x="408" y="327"/>
                    </a:lnTo>
                    <a:lnTo>
                      <a:pt x="409" y="325"/>
                    </a:lnTo>
                    <a:lnTo>
                      <a:pt x="411" y="323"/>
                    </a:lnTo>
                    <a:lnTo>
                      <a:pt x="413" y="322"/>
                    </a:lnTo>
                    <a:lnTo>
                      <a:pt x="413" y="320"/>
                    </a:lnTo>
                    <a:lnTo>
                      <a:pt x="414" y="318"/>
                    </a:lnTo>
                    <a:lnTo>
                      <a:pt x="411" y="321"/>
                    </a:lnTo>
                    <a:lnTo>
                      <a:pt x="409" y="323"/>
                    </a:lnTo>
                    <a:lnTo>
                      <a:pt x="408" y="324"/>
                    </a:lnTo>
                    <a:lnTo>
                      <a:pt x="409" y="322"/>
                    </a:lnTo>
                    <a:lnTo>
                      <a:pt x="409" y="320"/>
                    </a:lnTo>
                    <a:lnTo>
                      <a:pt x="408" y="321"/>
                    </a:lnTo>
                    <a:lnTo>
                      <a:pt x="407" y="323"/>
                    </a:lnTo>
                    <a:lnTo>
                      <a:pt x="404" y="326"/>
                    </a:lnTo>
                    <a:lnTo>
                      <a:pt x="405" y="324"/>
                    </a:lnTo>
                    <a:lnTo>
                      <a:pt x="405" y="322"/>
                    </a:lnTo>
                    <a:lnTo>
                      <a:pt x="407" y="320"/>
                    </a:lnTo>
                    <a:lnTo>
                      <a:pt x="408" y="319"/>
                    </a:lnTo>
                    <a:lnTo>
                      <a:pt x="409" y="317"/>
                    </a:lnTo>
                    <a:lnTo>
                      <a:pt x="412" y="316"/>
                    </a:lnTo>
                    <a:lnTo>
                      <a:pt x="413" y="314"/>
                    </a:lnTo>
                    <a:lnTo>
                      <a:pt x="414" y="311"/>
                    </a:lnTo>
                    <a:lnTo>
                      <a:pt x="413" y="315"/>
                    </a:lnTo>
                    <a:lnTo>
                      <a:pt x="413" y="317"/>
                    </a:lnTo>
                    <a:lnTo>
                      <a:pt x="414" y="315"/>
                    </a:lnTo>
                    <a:lnTo>
                      <a:pt x="415" y="313"/>
                    </a:lnTo>
                    <a:lnTo>
                      <a:pt x="415" y="313"/>
                    </a:lnTo>
                    <a:lnTo>
                      <a:pt x="416" y="310"/>
                    </a:lnTo>
                    <a:lnTo>
                      <a:pt x="416" y="309"/>
                    </a:lnTo>
                    <a:lnTo>
                      <a:pt x="417" y="308"/>
                    </a:lnTo>
                    <a:lnTo>
                      <a:pt x="415" y="310"/>
                    </a:lnTo>
                    <a:lnTo>
                      <a:pt x="414" y="311"/>
                    </a:lnTo>
                    <a:lnTo>
                      <a:pt x="415" y="309"/>
                    </a:lnTo>
                    <a:lnTo>
                      <a:pt x="415" y="307"/>
                    </a:lnTo>
                    <a:lnTo>
                      <a:pt x="416" y="305"/>
                    </a:lnTo>
                    <a:lnTo>
                      <a:pt x="417" y="303"/>
                    </a:lnTo>
                    <a:lnTo>
                      <a:pt x="418" y="301"/>
                    </a:lnTo>
                    <a:lnTo>
                      <a:pt x="419" y="300"/>
                    </a:lnTo>
                    <a:lnTo>
                      <a:pt x="422" y="297"/>
                    </a:lnTo>
                    <a:lnTo>
                      <a:pt x="422" y="294"/>
                    </a:lnTo>
                    <a:lnTo>
                      <a:pt x="423" y="292"/>
                    </a:lnTo>
                    <a:lnTo>
                      <a:pt x="424" y="289"/>
                    </a:lnTo>
                    <a:lnTo>
                      <a:pt x="424" y="287"/>
                    </a:lnTo>
                    <a:lnTo>
                      <a:pt x="423" y="289"/>
                    </a:lnTo>
                    <a:lnTo>
                      <a:pt x="422" y="291"/>
                    </a:lnTo>
                    <a:lnTo>
                      <a:pt x="422" y="288"/>
                    </a:lnTo>
                    <a:lnTo>
                      <a:pt x="423" y="286"/>
                    </a:lnTo>
                    <a:lnTo>
                      <a:pt x="422" y="288"/>
                    </a:lnTo>
                    <a:lnTo>
                      <a:pt x="421" y="289"/>
                    </a:lnTo>
                    <a:lnTo>
                      <a:pt x="420" y="292"/>
                    </a:lnTo>
                    <a:lnTo>
                      <a:pt x="419" y="294"/>
                    </a:lnTo>
                    <a:lnTo>
                      <a:pt x="419" y="297"/>
                    </a:lnTo>
                    <a:lnTo>
                      <a:pt x="418" y="299"/>
                    </a:lnTo>
                    <a:lnTo>
                      <a:pt x="417" y="301"/>
                    </a:lnTo>
                    <a:lnTo>
                      <a:pt x="415" y="302"/>
                    </a:lnTo>
                    <a:lnTo>
                      <a:pt x="416" y="300"/>
                    </a:lnTo>
                    <a:lnTo>
                      <a:pt x="417" y="298"/>
                    </a:lnTo>
                    <a:lnTo>
                      <a:pt x="416" y="299"/>
                    </a:lnTo>
                    <a:lnTo>
                      <a:pt x="414" y="301"/>
                    </a:lnTo>
                    <a:lnTo>
                      <a:pt x="415" y="299"/>
                    </a:lnTo>
                    <a:lnTo>
                      <a:pt x="416" y="297"/>
                    </a:lnTo>
                    <a:lnTo>
                      <a:pt x="417" y="294"/>
                    </a:lnTo>
                    <a:lnTo>
                      <a:pt x="418" y="293"/>
                    </a:lnTo>
                    <a:lnTo>
                      <a:pt x="419" y="290"/>
                    </a:lnTo>
                    <a:lnTo>
                      <a:pt x="419" y="288"/>
                    </a:lnTo>
                    <a:lnTo>
                      <a:pt x="420" y="286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22" y="280"/>
                    </a:lnTo>
                    <a:lnTo>
                      <a:pt x="422" y="281"/>
                    </a:lnTo>
                    <a:lnTo>
                      <a:pt x="421" y="282"/>
                    </a:lnTo>
                    <a:lnTo>
                      <a:pt x="420" y="283"/>
                    </a:lnTo>
                    <a:lnTo>
                      <a:pt x="420" y="283"/>
                    </a:lnTo>
                    <a:lnTo>
                      <a:pt x="419" y="285"/>
                    </a:lnTo>
                    <a:lnTo>
                      <a:pt x="418" y="287"/>
                    </a:lnTo>
                    <a:lnTo>
                      <a:pt x="417" y="289"/>
                    </a:lnTo>
                    <a:lnTo>
                      <a:pt x="416" y="291"/>
                    </a:lnTo>
                    <a:lnTo>
                      <a:pt x="415" y="293"/>
                    </a:lnTo>
                    <a:lnTo>
                      <a:pt x="414" y="296"/>
                    </a:lnTo>
                    <a:lnTo>
                      <a:pt x="413" y="297"/>
                    </a:lnTo>
                    <a:lnTo>
                      <a:pt x="412" y="299"/>
                    </a:lnTo>
                    <a:lnTo>
                      <a:pt x="411" y="301"/>
                    </a:lnTo>
                    <a:lnTo>
                      <a:pt x="411" y="303"/>
                    </a:lnTo>
                    <a:lnTo>
                      <a:pt x="409" y="305"/>
                    </a:lnTo>
                    <a:lnTo>
                      <a:pt x="408" y="307"/>
                    </a:lnTo>
                    <a:lnTo>
                      <a:pt x="407" y="309"/>
                    </a:lnTo>
                    <a:lnTo>
                      <a:pt x="407" y="311"/>
                    </a:lnTo>
                    <a:lnTo>
                      <a:pt x="407" y="311"/>
                    </a:lnTo>
                    <a:lnTo>
                      <a:pt x="408" y="310"/>
                    </a:lnTo>
                    <a:lnTo>
                      <a:pt x="409" y="309"/>
                    </a:lnTo>
                    <a:lnTo>
                      <a:pt x="409" y="308"/>
                    </a:lnTo>
                    <a:lnTo>
                      <a:pt x="409" y="310"/>
                    </a:lnTo>
                    <a:lnTo>
                      <a:pt x="408" y="313"/>
                    </a:lnTo>
                    <a:lnTo>
                      <a:pt x="407" y="315"/>
                    </a:lnTo>
                    <a:lnTo>
                      <a:pt x="406" y="317"/>
                    </a:lnTo>
                    <a:lnTo>
                      <a:pt x="405" y="319"/>
                    </a:lnTo>
                    <a:lnTo>
                      <a:pt x="404" y="321"/>
                    </a:lnTo>
                    <a:lnTo>
                      <a:pt x="403" y="322"/>
                    </a:lnTo>
                    <a:lnTo>
                      <a:pt x="402" y="324"/>
                    </a:lnTo>
                    <a:lnTo>
                      <a:pt x="401" y="326"/>
                    </a:lnTo>
                    <a:lnTo>
                      <a:pt x="400" y="329"/>
                    </a:lnTo>
                    <a:lnTo>
                      <a:pt x="399" y="331"/>
                    </a:lnTo>
                    <a:lnTo>
                      <a:pt x="398" y="332"/>
                    </a:lnTo>
                    <a:lnTo>
                      <a:pt x="397" y="334"/>
                    </a:lnTo>
                    <a:lnTo>
                      <a:pt x="395" y="335"/>
                    </a:lnTo>
                    <a:lnTo>
                      <a:pt x="395" y="337"/>
                    </a:lnTo>
                    <a:lnTo>
                      <a:pt x="393" y="339"/>
                    </a:lnTo>
                    <a:lnTo>
                      <a:pt x="392" y="341"/>
                    </a:lnTo>
                    <a:lnTo>
                      <a:pt x="391" y="343"/>
                    </a:lnTo>
                    <a:lnTo>
                      <a:pt x="391" y="340"/>
                    </a:lnTo>
                    <a:lnTo>
                      <a:pt x="392" y="338"/>
                    </a:lnTo>
                    <a:lnTo>
                      <a:pt x="391" y="340"/>
                    </a:lnTo>
                    <a:lnTo>
                      <a:pt x="389" y="342"/>
                    </a:lnTo>
                    <a:lnTo>
                      <a:pt x="390" y="339"/>
                    </a:lnTo>
                    <a:lnTo>
                      <a:pt x="391" y="337"/>
                    </a:lnTo>
                    <a:lnTo>
                      <a:pt x="389" y="339"/>
                    </a:lnTo>
                    <a:lnTo>
                      <a:pt x="388" y="341"/>
                    </a:lnTo>
                    <a:lnTo>
                      <a:pt x="389" y="338"/>
                    </a:lnTo>
                    <a:lnTo>
                      <a:pt x="390" y="336"/>
                    </a:lnTo>
                    <a:lnTo>
                      <a:pt x="390" y="334"/>
                    </a:lnTo>
                    <a:lnTo>
                      <a:pt x="391" y="332"/>
                    </a:lnTo>
                    <a:lnTo>
                      <a:pt x="390" y="334"/>
                    </a:lnTo>
                    <a:lnTo>
                      <a:pt x="388" y="335"/>
                    </a:lnTo>
                    <a:lnTo>
                      <a:pt x="387" y="337"/>
                    </a:lnTo>
                    <a:lnTo>
                      <a:pt x="386" y="338"/>
                    </a:lnTo>
                    <a:lnTo>
                      <a:pt x="386" y="336"/>
                    </a:lnTo>
                    <a:lnTo>
                      <a:pt x="387" y="334"/>
                    </a:lnTo>
                    <a:lnTo>
                      <a:pt x="388" y="333"/>
                    </a:lnTo>
                    <a:lnTo>
                      <a:pt x="390" y="331"/>
                    </a:lnTo>
                    <a:lnTo>
                      <a:pt x="391" y="330"/>
                    </a:lnTo>
                    <a:lnTo>
                      <a:pt x="392" y="327"/>
                    </a:lnTo>
                    <a:lnTo>
                      <a:pt x="392" y="326"/>
                    </a:lnTo>
                    <a:lnTo>
                      <a:pt x="393" y="325"/>
                    </a:lnTo>
                    <a:lnTo>
                      <a:pt x="393" y="323"/>
                    </a:lnTo>
                    <a:lnTo>
                      <a:pt x="393" y="323"/>
                    </a:lnTo>
                    <a:lnTo>
                      <a:pt x="392" y="324"/>
                    </a:lnTo>
                    <a:lnTo>
                      <a:pt x="391" y="326"/>
                    </a:lnTo>
                    <a:lnTo>
                      <a:pt x="392" y="324"/>
                    </a:lnTo>
                    <a:lnTo>
                      <a:pt x="392" y="322"/>
                    </a:lnTo>
                    <a:lnTo>
                      <a:pt x="392" y="322"/>
                    </a:lnTo>
                    <a:lnTo>
                      <a:pt x="391" y="323"/>
                    </a:lnTo>
                    <a:lnTo>
                      <a:pt x="390" y="324"/>
                    </a:lnTo>
                    <a:lnTo>
                      <a:pt x="390" y="325"/>
                    </a:lnTo>
                    <a:lnTo>
                      <a:pt x="390" y="323"/>
                    </a:lnTo>
                    <a:lnTo>
                      <a:pt x="391" y="321"/>
                    </a:lnTo>
                    <a:lnTo>
                      <a:pt x="392" y="320"/>
                    </a:lnTo>
                    <a:lnTo>
                      <a:pt x="392" y="319"/>
                    </a:lnTo>
                    <a:lnTo>
                      <a:pt x="393" y="318"/>
                    </a:lnTo>
                    <a:lnTo>
                      <a:pt x="395" y="318"/>
                    </a:lnTo>
                    <a:lnTo>
                      <a:pt x="393" y="320"/>
                    </a:lnTo>
                    <a:lnTo>
                      <a:pt x="392" y="322"/>
                    </a:lnTo>
                    <a:lnTo>
                      <a:pt x="395" y="320"/>
                    </a:lnTo>
                    <a:lnTo>
                      <a:pt x="396" y="319"/>
                    </a:lnTo>
                    <a:lnTo>
                      <a:pt x="396" y="316"/>
                    </a:lnTo>
                    <a:lnTo>
                      <a:pt x="397" y="314"/>
                    </a:lnTo>
                    <a:lnTo>
                      <a:pt x="398" y="313"/>
                    </a:lnTo>
                    <a:lnTo>
                      <a:pt x="400" y="310"/>
                    </a:lnTo>
                    <a:lnTo>
                      <a:pt x="401" y="309"/>
                    </a:lnTo>
                    <a:lnTo>
                      <a:pt x="402" y="307"/>
                    </a:lnTo>
                    <a:lnTo>
                      <a:pt x="402" y="309"/>
                    </a:lnTo>
                    <a:lnTo>
                      <a:pt x="401" y="311"/>
                    </a:lnTo>
                    <a:lnTo>
                      <a:pt x="400" y="315"/>
                    </a:lnTo>
                    <a:lnTo>
                      <a:pt x="400" y="317"/>
                    </a:lnTo>
                    <a:lnTo>
                      <a:pt x="400" y="316"/>
                    </a:lnTo>
                    <a:lnTo>
                      <a:pt x="401" y="315"/>
                    </a:lnTo>
                    <a:lnTo>
                      <a:pt x="402" y="314"/>
                    </a:lnTo>
                    <a:lnTo>
                      <a:pt x="402" y="313"/>
                    </a:lnTo>
                    <a:lnTo>
                      <a:pt x="403" y="310"/>
                    </a:lnTo>
                    <a:lnTo>
                      <a:pt x="403" y="308"/>
                    </a:lnTo>
                    <a:lnTo>
                      <a:pt x="405" y="307"/>
                    </a:lnTo>
                    <a:lnTo>
                      <a:pt x="406" y="305"/>
                    </a:lnTo>
                    <a:lnTo>
                      <a:pt x="407" y="303"/>
                    </a:lnTo>
                    <a:lnTo>
                      <a:pt x="408" y="302"/>
                    </a:lnTo>
                    <a:lnTo>
                      <a:pt x="412" y="299"/>
                    </a:lnTo>
                    <a:lnTo>
                      <a:pt x="413" y="297"/>
                    </a:lnTo>
                    <a:lnTo>
                      <a:pt x="413" y="294"/>
                    </a:lnTo>
                    <a:lnTo>
                      <a:pt x="414" y="292"/>
                    </a:lnTo>
                    <a:lnTo>
                      <a:pt x="416" y="291"/>
                    </a:lnTo>
                    <a:lnTo>
                      <a:pt x="416" y="288"/>
                    </a:lnTo>
                    <a:lnTo>
                      <a:pt x="417" y="286"/>
                    </a:lnTo>
                    <a:lnTo>
                      <a:pt x="416" y="288"/>
                    </a:lnTo>
                    <a:lnTo>
                      <a:pt x="415" y="289"/>
                    </a:lnTo>
                    <a:lnTo>
                      <a:pt x="414" y="292"/>
                    </a:lnTo>
                    <a:lnTo>
                      <a:pt x="413" y="294"/>
                    </a:lnTo>
                    <a:lnTo>
                      <a:pt x="412" y="296"/>
                    </a:lnTo>
                    <a:lnTo>
                      <a:pt x="411" y="298"/>
                    </a:lnTo>
                    <a:lnTo>
                      <a:pt x="408" y="300"/>
                    </a:lnTo>
                    <a:lnTo>
                      <a:pt x="407" y="301"/>
                    </a:lnTo>
                    <a:lnTo>
                      <a:pt x="408" y="299"/>
                    </a:lnTo>
                    <a:lnTo>
                      <a:pt x="408" y="297"/>
                    </a:lnTo>
                    <a:lnTo>
                      <a:pt x="409" y="294"/>
                    </a:lnTo>
                    <a:lnTo>
                      <a:pt x="411" y="292"/>
                    </a:lnTo>
                    <a:lnTo>
                      <a:pt x="409" y="293"/>
                    </a:lnTo>
                    <a:lnTo>
                      <a:pt x="407" y="296"/>
                    </a:lnTo>
                    <a:lnTo>
                      <a:pt x="406" y="297"/>
                    </a:lnTo>
                    <a:lnTo>
                      <a:pt x="405" y="299"/>
                    </a:lnTo>
                    <a:lnTo>
                      <a:pt x="404" y="301"/>
                    </a:lnTo>
                    <a:lnTo>
                      <a:pt x="403" y="303"/>
                    </a:lnTo>
                    <a:lnTo>
                      <a:pt x="402" y="305"/>
                    </a:lnTo>
                    <a:lnTo>
                      <a:pt x="401" y="306"/>
                    </a:lnTo>
                    <a:lnTo>
                      <a:pt x="400" y="308"/>
                    </a:lnTo>
                    <a:lnTo>
                      <a:pt x="398" y="309"/>
                    </a:lnTo>
                    <a:lnTo>
                      <a:pt x="396" y="313"/>
                    </a:lnTo>
                    <a:lnTo>
                      <a:pt x="395" y="315"/>
                    </a:lnTo>
                    <a:lnTo>
                      <a:pt x="392" y="316"/>
                    </a:lnTo>
                    <a:lnTo>
                      <a:pt x="393" y="314"/>
                    </a:lnTo>
                    <a:lnTo>
                      <a:pt x="395" y="311"/>
                    </a:lnTo>
                    <a:lnTo>
                      <a:pt x="393" y="314"/>
                    </a:lnTo>
                    <a:lnTo>
                      <a:pt x="391" y="315"/>
                    </a:lnTo>
                    <a:lnTo>
                      <a:pt x="390" y="317"/>
                    </a:lnTo>
                    <a:lnTo>
                      <a:pt x="389" y="319"/>
                    </a:lnTo>
                    <a:lnTo>
                      <a:pt x="388" y="319"/>
                    </a:lnTo>
                    <a:lnTo>
                      <a:pt x="388" y="321"/>
                    </a:lnTo>
                    <a:lnTo>
                      <a:pt x="388" y="322"/>
                    </a:lnTo>
                    <a:lnTo>
                      <a:pt x="387" y="323"/>
                    </a:lnTo>
                    <a:lnTo>
                      <a:pt x="388" y="322"/>
                    </a:lnTo>
                    <a:lnTo>
                      <a:pt x="389" y="321"/>
                    </a:lnTo>
                    <a:lnTo>
                      <a:pt x="390" y="320"/>
                    </a:lnTo>
                    <a:lnTo>
                      <a:pt x="390" y="320"/>
                    </a:lnTo>
                    <a:lnTo>
                      <a:pt x="389" y="322"/>
                    </a:lnTo>
                    <a:lnTo>
                      <a:pt x="389" y="324"/>
                    </a:lnTo>
                    <a:lnTo>
                      <a:pt x="387" y="325"/>
                    </a:lnTo>
                    <a:lnTo>
                      <a:pt x="386" y="327"/>
                    </a:lnTo>
                    <a:lnTo>
                      <a:pt x="385" y="330"/>
                    </a:lnTo>
                    <a:lnTo>
                      <a:pt x="385" y="332"/>
                    </a:lnTo>
                    <a:lnTo>
                      <a:pt x="384" y="333"/>
                    </a:lnTo>
                    <a:lnTo>
                      <a:pt x="383" y="334"/>
                    </a:lnTo>
                    <a:lnTo>
                      <a:pt x="383" y="335"/>
                    </a:lnTo>
                    <a:lnTo>
                      <a:pt x="382" y="335"/>
                    </a:lnTo>
                    <a:lnTo>
                      <a:pt x="383" y="333"/>
                    </a:lnTo>
                    <a:lnTo>
                      <a:pt x="384" y="331"/>
                    </a:lnTo>
                    <a:lnTo>
                      <a:pt x="378" y="337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1" y="329"/>
                    </a:lnTo>
                    <a:lnTo>
                      <a:pt x="382" y="326"/>
                    </a:lnTo>
                    <a:lnTo>
                      <a:pt x="384" y="325"/>
                    </a:lnTo>
                    <a:lnTo>
                      <a:pt x="384" y="323"/>
                    </a:lnTo>
                    <a:lnTo>
                      <a:pt x="385" y="321"/>
                    </a:lnTo>
                    <a:lnTo>
                      <a:pt x="386" y="319"/>
                    </a:lnTo>
                    <a:lnTo>
                      <a:pt x="387" y="318"/>
                    </a:lnTo>
                    <a:lnTo>
                      <a:pt x="389" y="316"/>
                    </a:lnTo>
                    <a:lnTo>
                      <a:pt x="390" y="314"/>
                    </a:lnTo>
                    <a:lnTo>
                      <a:pt x="391" y="311"/>
                    </a:lnTo>
                    <a:lnTo>
                      <a:pt x="391" y="309"/>
                    </a:lnTo>
                    <a:lnTo>
                      <a:pt x="392" y="307"/>
                    </a:lnTo>
                    <a:lnTo>
                      <a:pt x="393" y="305"/>
                    </a:lnTo>
                    <a:lnTo>
                      <a:pt x="390" y="308"/>
                    </a:lnTo>
                    <a:lnTo>
                      <a:pt x="389" y="310"/>
                    </a:lnTo>
                    <a:lnTo>
                      <a:pt x="388" y="311"/>
                    </a:lnTo>
                    <a:lnTo>
                      <a:pt x="386" y="314"/>
                    </a:lnTo>
                    <a:lnTo>
                      <a:pt x="385" y="315"/>
                    </a:lnTo>
                    <a:lnTo>
                      <a:pt x="385" y="316"/>
                    </a:lnTo>
                    <a:lnTo>
                      <a:pt x="384" y="318"/>
                    </a:lnTo>
                    <a:lnTo>
                      <a:pt x="384" y="319"/>
                    </a:lnTo>
                    <a:lnTo>
                      <a:pt x="384" y="320"/>
                    </a:lnTo>
                    <a:lnTo>
                      <a:pt x="384" y="319"/>
                    </a:lnTo>
                    <a:lnTo>
                      <a:pt x="385" y="318"/>
                    </a:lnTo>
                    <a:lnTo>
                      <a:pt x="386" y="317"/>
                    </a:lnTo>
                    <a:lnTo>
                      <a:pt x="386" y="316"/>
                    </a:lnTo>
                    <a:lnTo>
                      <a:pt x="386" y="319"/>
                    </a:lnTo>
                    <a:lnTo>
                      <a:pt x="385" y="321"/>
                    </a:lnTo>
                    <a:lnTo>
                      <a:pt x="384" y="322"/>
                    </a:lnTo>
                    <a:lnTo>
                      <a:pt x="382" y="324"/>
                    </a:lnTo>
                    <a:lnTo>
                      <a:pt x="382" y="326"/>
                    </a:lnTo>
                    <a:lnTo>
                      <a:pt x="381" y="329"/>
                    </a:lnTo>
                    <a:lnTo>
                      <a:pt x="379" y="332"/>
                    </a:lnTo>
                    <a:lnTo>
                      <a:pt x="376" y="334"/>
                    </a:lnTo>
                    <a:lnTo>
                      <a:pt x="375" y="335"/>
                    </a:lnTo>
                    <a:lnTo>
                      <a:pt x="376" y="333"/>
                    </a:lnTo>
                    <a:lnTo>
                      <a:pt x="376" y="331"/>
                    </a:lnTo>
                    <a:lnTo>
                      <a:pt x="375" y="332"/>
                    </a:lnTo>
                    <a:lnTo>
                      <a:pt x="374" y="334"/>
                    </a:lnTo>
                    <a:lnTo>
                      <a:pt x="378" y="325"/>
                    </a:lnTo>
                    <a:lnTo>
                      <a:pt x="380" y="322"/>
                    </a:lnTo>
                    <a:lnTo>
                      <a:pt x="381" y="320"/>
                    </a:lnTo>
                    <a:lnTo>
                      <a:pt x="383" y="319"/>
                    </a:lnTo>
                    <a:lnTo>
                      <a:pt x="383" y="316"/>
                    </a:lnTo>
                    <a:lnTo>
                      <a:pt x="384" y="314"/>
                    </a:lnTo>
                    <a:lnTo>
                      <a:pt x="385" y="313"/>
                    </a:lnTo>
                    <a:lnTo>
                      <a:pt x="386" y="310"/>
                    </a:lnTo>
                    <a:lnTo>
                      <a:pt x="388" y="309"/>
                    </a:lnTo>
                    <a:lnTo>
                      <a:pt x="389" y="307"/>
                    </a:lnTo>
                    <a:lnTo>
                      <a:pt x="390" y="305"/>
                    </a:lnTo>
                    <a:lnTo>
                      <a:pt x="390" y="303"/>
                    </a:lnTo>
                    <a:lnTo>
                      <a:pt x="388" y="306"/>
                    </a:lnTo>
                    <a:lnTo>
                      <a:pt x="387" y="308"/>
                    </a:lnTo>
                    <a:lnTo>
                      <a:pt x="385" y="309"/>
                    </a:lnTo>
                    <a:lnTo>
                      <a:pt x="384" y="311"/>
                    </a:lnTo>
                    <a:lnTo>
                      <a:pt x="383" y="313"/>
                    </a:lnTo>
                    <a:lnTo>
                      <a:pt x="382" y="315"/>
                    </a:lnTo>
                    <a:lnTo>
                      <a:pt x="381" y="317"/>
                    </a:lnTo>
                    <a:lnTo>
                      <a:pt x="380" y="319"/>
                    </a:lnTo>
                    <a:lnTo>
                      <a:pt x="379" y="321"/>
                    </a:lnTo>
                    <a:lnTo>
                      <a:pt x="378" y="323"/>
                    </a:lnTo>
                    <a:lnTo>
                      <a:pt x="378" y="325"/>
                    </a:lnTo>
                    <a:lnTo>
                      <a:pt x="375" y="326"/>
                    </a:lnTo>
                    <a:lnTo>
                      <a:pt x="374" y="329"/>
                    </a:lnTo>
                    <a:lnTo>
                      <a:pt x="373" y="331"/>
                    </a:lnTo>
                    <a:lnTo>
                      <a:pt x="371" y="332"/>
                    </a:lnTo>
                    <a:lnTo>
                      <a:pt x="372" y="330"/>
                    </a:lnTo>
                    <a:lnTo>
                      <a:pt x="373" y="327"/>
                    </a:lnTo>
                    <a:lnTo>
                      <a:pt x="371" y="329"/>
                    </a:lnTo>
                    <a:lnTo>
                      <a:pt x="370" y="331"/>
                    </a:lnTo>
                    <a:lnTo>
                      <a:pt x="371" y="329"/>
                    </a:lnTo>
                    <a:lnTo>
                      <a:pt x="372" y="326"/>
                    </a:lnTo>
                    <a:lnTo>
                      <a:pt x="372" y="324"/>
                    </a:lnTo>
                    <a:lnTo>
                      <a:pt x="373" y="322"/>
                    </a:lnTo>
                    <a:lnTo>
                      <a:pt x="372" y="323"/>
                    </a:lnTo>
                    <a:lnTo>
                      <a:pt x="370" y="325"/>
                    </a:lnTo>
                    <a:lnTo>
                      <a:pt x="369" y="326"/>
                    </a:lnTo>
                    <a:lnTo>
                      <a:pt x="368" y="329"/>
                    </a:lnTo>
                    <a:lnTo>
                      <a:pt x="368" y="326"/>
                    </a:lnTo>
                    <a:lnTo>
                      <a:pt x="369" y="324"/>
                    </a:lnTo>
                    <a:lnTo>
                      <a:pt x="368" y="325"/>
                    </a:lnTo>
                    <a:lnTo>
                      <a:pt x="367" y="327"/>
                    </a:lnTo>
                    <a:lnTo>
                      <a:pt x="367" y="325"/>
                    </a:lnTo>
                    <a:lnTo>
                      <a:pt x="368" y="323"/>
                    </a:lnTo>
                    <a:lnTo>
                      <a:pt x="367" y="324"/>
                    </a:lnTo>
                    <a:lnTo>
                      <a:pt x="365" y="326"/>
                    </a:lnTo>
                    <a:lnTo>
                      <a:pt x="366" y="324"/>
                    </a:lnTo>
                    <a:lnTo>
                      <a:pt x="367" y="322"/>
                    </a:lnTo>
                    <a:lnTo>
                      <a:pt x="368" y="319"/>
                    </a:lnTo>
                    <a:lnTo>
                      <a:pt x="368" y="317"/>
                    </a:lnTo>
                    <a:lnTo>
                      <a:pt x="367" y="319"/>
                    </a:lnTo>
                    <a:lnTo>
                      <a:pt x="366" y="320"/>
                    </a:lnTo>
                    <a:lnTo>
                      <a:pt x="364" y="322"/>
                    </a:lnTo>
                    <a:lnTo>
                      <a:pt x="363" y="324"/>
                    </a:lnTo>
                    <a:lnTo>
                      <a:pt x="364" y="322"/>
                    </a:lnTo>
                    <a:lnTo>
                      <a:pt x="364" y="319"/>
                    </a:lnTo>
                    <a:lnTo>
                      <a:pt x="363" y="321"/>
                    </a:lnTo>
                    <a:lnTo>
                      <a:pt x="362" y="322"/>
                    </a:lnTo>
                    <a:lnTo>
                      <a:pt x="363" y="320"/>
                    </a:lnTo>
                    <a:lnTo>
                      <a:pt x="363" y="318"/>
                    </a:lnTo>
                    <a:lnTo>
                      <a:pt x="362" y="320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2" y="317"/>
                    </a:lnTo>
                    <a:lnTo>
                      <a:pt x="361" y="319"/>
                    </a:lnTo>
                    <a:lnTo>
                      <a:pt x="358" y="320"/>
                    </a:lnTo>
                    <a:lnTo>
                      <a:pt x="359" y="318"/>
                    </a:lnTo>
                    <a:lnTo>
                      <a:pt x="361" y="316"/>
                    </a:lnTo>
                    <a:lnTo>
                      <a:pt x="359" y="318"/>
                    </a:lnTo>
                    <a:lnTo>
                      <a:pt x="357" y="319"/>
                    </a:lnTo>
                    <a:lnTo>
                      <a:pt x="358" y="317"/>
                    </a:lnTo>
                    <a:lnTo>
                      <a:pt x="359" y="315"/>
                    </a:lnTo>
                    <a:lnTo>
                      <a:pt x="357" y="317"/>
                    </a:lnTo>
                    <a:lnTo>
                      <a:pt x="356" y="318"/>
                    </a:lnTo>
                    <a:lnTo>
                      <a:pt x="357" y="316"/>
                    </a:lnTo>
                    <a:lnTo>
                      <a:pt x="357" y="314"/>
                    </a:lnTo>
                    <a:lnTo>
                      <a:pt x="359" y="311"/>
                    </a:lnTo>
                    <a:lnTo>
                      <a:pt x="361" y="310"/>
                    </a:lnTo>
                    <a:lnTo>
                      <a:pt x="361" y="309"/>
                    </a:lnTo>
                    <a:lnTo>
                      <a:pt x="362" y="308"/>
                    </a:lnTo>
                    <a:lnTo>
                      <a:pt x="362" y="306"/>
                    </a:lnTo>
                    <a:lnTo>
                      <a:pt x="362" y="306"/>
                    </a:lnTo>
                    <a:lnTo>
                      <a:pt x="362" y="306"/>
                    </a:lnTo>
                    <a:lnTo>
                      <a:pt x="361" y="307"/>
                    </a:lnTo>
                    <a:lnTo>
                      <a:pt x="359" y="308"/>
                    </a:lnTo>
                    <a:lnTo>
                      <a:pt x="359" y="309"/>
                    </a:lnTo>
                    <a:lnTo>
                      <a:pt x="358" y="311"/>
                    </a:lnTo>
                    <a:lnTo>
                      <a:pt x="357" y="314"/>
                    </a:lnTo>
                    <a:lnTo>
                      <a:pt x="356" y="316"/>
                    </a:lnTo>
                    <a:lnTo>
                      <a:pt x="355" y="317"/>
                    </a:lnTo>
                    <a:lnTo>
                      <a:pt x="356" y="315"/>
                    </a:lnTo>
                    <a:lnTo>
                      <a:pt x="356" y="313"/>
                    </a:lnTo>
                    <a:lnTo>
                      <a:pt x="355" y="314"/>
                    </a:lnTo>
                    <a:lnTo>
                      <a:pt x="354" y="316"/>
                    </a:lnTo>
                    <a:lnTo>
                      <a:pt x="352" y="318"/>
                    </a:lnTo>
                    <a:lnTo>
                      <a:pt x="351" y="319"/>
                    </a:lnTo>
                    <a:lnTo>
                      <a:pt x="352" y="317"/>
                    </a:lnTo>
                    <a:lnTo>
                      <a:pt x="353" y="315"/>
                    </a:lnTo>
                    <a:lnTo>
                      <a:pt x="353" y="313"/>
                    </a:lnTo>
                    <a:lnTo>
                      <a:pt x="354" y="310"/>
                    </a:lnTo>
                    <a:lnTo>
                      <a:pt x="353" y="311"/>
                    </a:lnTo>
                    <a:lnTo>
                      <a:pt x="351" y="314"/>
                    </a:lnTo>
                    <a:lnTo>
                      <a:pt x="350" y="316"/>
                    </a:lnTo>
                    <a:lnTo>
                      <a:pt x="349" y="317"/>
                    </a:lnTo>
                    <a:lnTo>
                      <a:pt x="349" y="315"/>
                    </a:lnTo>
                    <a:lnTo>
                      <a:pt x="350" y="313"/>
                    </a:lnTo>
                    <a:lnTo>
                      <a:pt x="351" y="309"/>
                    </a:lnTo>
                    <a:lnTo>
                      <a:pt x="352" y="308"/>
                    </a:lnTo>
                    <a:lnTo>
                      <a:pt x="350" y="309"/>
                    </a:lnTo>
                    <a:lnTo>
                      <a:pt x="349" y="311"/>
                    </a:lnTo>
                    <a:lnTo>
                      <a:pt x="348" y="313"/>
                    </a:lnTo>
                    <a:lnTo>
                      <a:pt x="346" y="315"/>
                    </a:lnTo>
                    <a:lnTo>
                      <a:pt x="347" y="313"/>
                    </a:lnTo>
                    <a:lnTo>
                      <a:pt x="348" y="310"/>
                    </a:lnTo>
                    <a:lnTo>
                      <a:pt x="346" y="311"/>
                    </a:lnTo>
                    <a:lnTo>
                      <a:pt x="345" y="314"/>
                    </a:lnTo>
                    <a:lnTo>
                      <a:pt x="346" y="311"/>
                    </a:lnTo>
                    <a:lnTo>
                      <a:pt x="347" y="309"/>
                    </a:lnTo>
                    <a:lnTo>
                      <a:pt x="345" y="310"/>
                    </a:lnTo>
                    <a:lnTo>
                      <a:pt x="343" y="313"/>
                    </a:lnTo>
                    <a:lnTo>
                      <a:pt x="345" y="310"/>
                    </a:lnTo>
                    <a:lnTo>
                      <a:pt x="345" y="307"/>
                    </a:lnTo>
                    <a:lnTo>
                      <a:pt x="343" y="309"/>
                    </a:lnTo>
                    <a:lnTo>
                      <a:pt x="342" y="311"/>
                    </a:lnTo>
                    <a:lnTo>
                      <a:pt x="343" y="308"/>
                    </a:lnTo>
                    <a:lnTo>
                      <a:pt x="343" y="306"/>
                    </a:lnTo>
                    <a:lnTo>
                      <a:pt x="342" y="308"/>
                    </a:lnTo>
                    <a:lnTo>
                      <a:pt x="341" y="309"/>
                    </a:lnTo>
                    <a:lnTo>
                      <a:pt x="341" y="307"/>
                    </a:lnTo>
                    <a:lnTo>
                      <a:pt x="342" y="305"/>
                    </a:lnTo>
                    <a:lnTo>
                      <a:pt x="341" y="307"/>
                    </a:lnTo>
                    <a:lnTo>
                      <a:pt x="339" y="308"/>
                    </a:lnTo>
                    <a:lnTo>
                      <a:pt x="340" y="306"/>
                    </a:lnTo>
                    <a:lnTo>
                      <a:pt x="341" y="304"/>
                    </a:lnTo>
                    <a:lnTo>
                      <a:pt x="340" y="306"/>
                    </a:lnTo>
                    <a:lnTo>
                      <a:pt x="338" y="307"/>
                    </a:lnTo>
                    <a:lnTo>
                      <a:pt x="339" y="305"/>
                    </a:lnTo>
                    <a:lnTo>
                      <a:pt x="340" y="303"/>
                    </a:lnTo>
                    <a:lnTo>
                      <a:pt x="338" y="305"/>
                    </a:lnTo>
                    <a:lnTo>
                      <a:pt x="337" y="306"/>
                    </a:lnTo>
                    <a:lnTo>
                      <a:pt x="338" y="304"/>
                    </a:lnTo>
                    <a:lnTo>
                      <a:pt x="338" y="302"/>
                    </a:lnTo>
                    <a:lnTo>
                      <a:pt x="337" y="304"/>
                    </a:lnTo>
                    <a:lnTo>
                      <a:pt x="336" y="305"/>
                    </a:lnTo>
                    <a:lnTo>
                      <a:pt x="337" y="303"/>
                    </a:lnTo>
                    <a:lnTo>
                      <a:pt x="337" y="301"/>
                    </a:lnTo>
                    <a:lnTo>
                      <a:pt x="336" y="303"/>
                    </a:lnTo>
                    <a:lnTo>
                      <a:pt x="335" y="304"/>
                    </a:lnTo>
                    <a:lnTo>
                      <a:pt x="335" y="302"/>
                    </a:lnTo>
                    <a:lnTo>
                      <a:pt x="336" y="300"/>
                    </a:lnTo>
                    <a:lnTo>
                      <a:pt x="337" y="298"/>
                    </a:lnTo>
                    <a:lnTo>
                      <a:pt x="338" y="296"/>
                    </a:lnTo>
                    <a:lnTo>
                      <a:pt x="338" y="293"/>
                    </a:lnTo>
                    <a:lnTo>
                      <a:pt x="339" y="291"/>
                    </a:lnTo>
                    <a:lnTo>
                      <a:pt x="340" y="289"/>
                    </a:lnTo>
                    <a:lnTo>
                      <a:pt x="341" y="288"/>
                    </a:lnTo>
                    <a:lnTo>
                      <a:pt x="342" y="285"/>
                    </a:lnTo>
                    <a:lnTo>
                      <a:pt x="343" y="283"/>
                    </a:lnTo>
                    <a:lnTo>
                      <a:pt x="345" y="282"/>
                    </a:lnTo>
                    <a:lnTo>
                      <a:pt x="346" y="280"/>
                    </a:lnTo>
                    <a:lnTo>
                      <a:pt x="347" y="277"/>
                    </a:lnTo>
                    <a:lnTo>
                      <a:pt x="348" y="275"/>
                    </a:lnTo>
                    <a:lnTo>
                      <a:pt x="347" y="277"/>
                    </a:lnTo>
                    <a:lnTo>
                      <a:pt x="345" y="279"/>
                    </a:lnTo>
                    <a:lnTo>
                      <a:pt x="345" y="281"/>
                    </a:lnTo>
                    <a:lnTo>
                      <a:pt x="343" y="283"/>
                    </a:lnTo>
                    <a:lnTo>
                      <a:pt x="342" y="285"/>
                    </a:lnTo>
                    <a:lnTo>
                      <a:pt x="340" y="286"/>
                    </a:lnTo>
                    <a:lnTo>
                      <a:pt x="340" y="289"/>
                    </a:lnTo>
                    <a:lnTo>
                      <a:pt x="339" y="291"/>
                    </a:lnTo>
                    <a:lnTo>
                      <a:pt x="338" y="292"/>
                    </a:lnTo>
                    <a:lnTo>
                      <a:pt x="336" y="294"/>
                    </a:lnTo>
                    <a:lnTo>
                      <a:pt x="337" y="291"/>
                    </a:lnTo>
                    <a:lnTo>
                      <a:pt x="338" y="290"/>
                    </a:lnTo>
                    <a:lnTo>
                      <a:pt x="336" y="291"/>
                    </a:lnTo>
                    <a:lnTo>
                      <a:pt x="335" y="293"/>
                    </a:lnTo>
                    <a:lnTo>
                      <a:pt x="334" y="296"/>
                    </a:lnTo>
                    <a:lnTo>
                      <a:pt x="334" y="298"/>
                    </a:lnTo>
                    <a:lnTo>
                      <a:pt x="332" y="299"/>
                    </a:lnTo>
                    <a:lnTo>
                      <a:pt x="331" y="301"/>
                    </a:lnTo>
                    <a:lnTo>
                      <a:pt x="332" y="299"/>
                    </a:lnTo>
                    <a:lnTo>
                      <a:pt x="333" y="297"/>
                    </a:lnTo>
                    <a:lnTo>
                      <a:pt x="331" y="298"/>
                    </a:lnTo>
                    <a:lnTo>
                      <a:pt x="330" y="300"/>
                    </a:lnTo>
                    <a:lnTo>
                      <a:pt x="331" y="298"/>
                    </a:lnTo>
                    <a:lnTo>
                      <a:pt x="331" y="296"/>
                    </a:lnTo>
                    <a:lnTo>
                      <a:pt x="332" y="292"/>
                    </a:lnTo>
                    <a:lnTo>
                      <a:pt x="333" y="290"/>
                    </a:lnTo>
                    <a:lnTo>
                      <a:pt x="332" y="292"/>
                    </a:lnTo>
                    <a:lnTo>
                      <a:pt x="330" y="294"/>
                    </a:lnTo>
                    <a:lnTo>
                      <a:pt x="329" y="296"/>
                    </a:lnTo>
                    <a:lnTo>
                      <a:pt x="328" y="298"/>
                    </a:lnTo>
                    <a:lnTo>
                      <a:pt x="328" y="296"/>
                    </a:lnTo>
                    <a:lnTo>
                      <a:pt x="329" y="292"/>
                    </a:lnTo>
                    <a:lnTo>
                      <a:pt x="328" y="294"/>
                    </a:lnTo>
                    <a:lnTo>
                      <a:pt x="325" y="297"/>
                    </a:lnTo>
                    <a:lnTo>
                      <a:pt x="326" y="293"/>
                    </a:lnTo>
                    <a:lnTo>
                      <a:pt x="328" y="291"/>
                    </a:lnTo>
                    <a:lnTo>
                      <a:pt x="326" y="293"/>
                    </a:lnTo>
                    <a:lnTo>
                      <a:pt x="324" y="294"/>
                    </a:lnTo>
                    <a:lnTo>
                      <a:pt x="325" y="292"/>
                    </a:lnTo>
                    <a:lnTo>
                      <a:pt x="326" y="290"/>
                    </a:lnTo>
                    <a:lnTo>
                      <a:pt x="324" y="292"/>
                    </a:lnTo>
                    <a:lnTo>
                      <a:pt x="323" y="293"/>
                    </a:lnTo>
                    <a:lnTo>
                      <a:pt x="324" y="291"/>
                    </a:lnTo>
                    <a:lnTo>
                      <a:pt x="324" y="289"/>
                    </a:lnTo>
                    <a:lnTo>
                      <a:pt x="323" y="291"/>
                    </a:lnTo>
                    <a:lnTo>
                      <a:pt x="322" y="292"/>
                    </a:lnTo>
                    <a:lnTo>
                      <a:pt x="323" y="290"/>
                    </a:lnTo>
                    <a:lnTo>
                      <a:pt x="323" y="288"/>
                    </a:lnTo>
                    <a:lnTo>
                      <a:pt x="322" y="290"/>
                    </a:lnTo>
                    <a:lnTo>
                      <a:pt x="321" y="291"/>
                    </a:lnTo>
                    <a:lnTo>
                      <a:pt x="321" y="289"/>
                    </a:lnTo>
                    <a:lnTo>
                      <a:pt x="322" y="287"/>
                    </a:lnTo>
                    <a:lnTo>
                      <a:pt x="323" y="286"/>
                    </a:lnTo>
                    <a:lnTo>
                      <a:pt x="325" y="284"/>
                    </a:lnTo>
                    <a:lnTo>
                      <a:pt x="325" y="283"/>
                    </a:lnTo>
                    <a:lnTo>
                      <a:pt x="325" y="282"/>
                    </a:lnTo>
                    <a:lnTo>
                      <a:pt x="326" y="280"/>
                    </a:lnTo>
                    <a:lnTo>
                      <a:pt x="326" y="280"/>
                    </a:lnTo>
                    <a:lnTo>
                      <a:pt x="326" y="280"/>
                    </a:lnTo>
                    <a:lnTo>
                      <a:pt x="325" y="281"/>
                    </a:lnTo>
                    <a:lnTo>
                      <a:pt x="324" y="282"/>
                    </a:lnTo>
                    <a:lnTo>
                      <a:pt x="324" y="283"/>
                    </a:lnTo>
                    <a:lnTo>
                      <a:pt x="323" y="285"/>
                    </a:lnTo>
                    <a:lnTo>
                      <a:pt x="322" y="287"/>
                    </a:lnTo>
                    <a:lnTo>
                      <a:pt x="321" y="289"/>
                    </a:lnTo>
                    <a:lnTo>
                      <a:pt x="320" y="290"/>
                    </a:lnTo>
                    <a:lnTo>
                      <a:pt x="320" y="288"/>
                    </a:lnTo>
                    <a:lnTo>
                      <a:pt x="321" y="286"/>
                    </a:lnTo>
                    <a:lnTo>
                      <a:pt x="320" y="287"/>
                    </a:lnTo>
                    <a:lnTo>
                      <a:pt x="318" y="289"/>
                    </a:lnTo>
                    <a:lnTo>
                      <a:pt x="317" y="291"/>
                    </a:lnTo>
                    <a:lnTo>
                      <a:pt x="316" y="292"/>
                    </a:lnTo>
                    <a:lnTo>
                      <a:pt x="316" y="290"/>
                    </a:lnTo>
                    <a:lnTo>
                      <a:pt x="317" y="288"/>
                    </a:lnTo>
                    <a:lnTo>
                      <a:pt x="318" y="286"/>
                    </a:lnTo>
                    <a:lnTo>
                      <a:pt x="319" y="284"/>
                    </a:lnTo>
                    <a:lnTo>
                      <a:pt x="317" y="285"/>
                    </a:lnTo>
                    <a:lnTo>
                      <a:pt x="316" y="287"/>
                    </a:lnTo>
                    <a:lnTo>
                      <a:pt x="315" y="289"/>
                    </a:lnTo>
                    <a:lnTo>
                      <a:pt x="313" y="290"/>
                    </a:lnTo>
                    <a:lnTo>
                      <a:pt x="314" y="288"/>
                    </a:lnTo>
                    <a:lnTo>
                      <a:pt x="315" y="286"/>
                    </a:lnTo>
                    <a:lnTo>
                      <a:pt x="313" y="287"/>
                    </a:lnTo>
                    <a:lnTo>
                      <a:pt x="312" y="289"/>
                    </a:lnTo>
                    <a:lnTo>
                      <a:pt x="313" y="287"/>
                    </a:lnTo>
                    <a:lnTo>
                      <a:pt x="314" y="285"/>
                    </a:lnTo>
                    <a:lnTo>
                      <a:pt x="314" y="283"/>
                    </a:lnTo>
                    <a:lnTo>
                      <a:pt x="315" y="281"/>
                    </a:lnTo>
                    <a:lnTo>
                      <a:pt x="314" y="282"/>
                    </a:lnTo>
                    <a:lnTo>
                      <a:pt x="312" y="284"/>
                    </a:lnTo>
                    <a:lnTo>
                      <a:pt x="313" y="282"/>
                    </a:lnTo>
                    <a:lnTo>
                      <a:pt x="314" y="280"/>
                    </a:lnTo>
                    <a:lnTo>
                      <a:pt x="315" y="276"/>
                    </a:lnTo>
                    <a:lnTo>
                      <a:pt x="315" y="274"/>
                    </a:lnTo>
                    <a:lnTo>
                      <a:pt x="315" y="275"/>
                    </a:lnTo>
                    <a:lnTo>
                      <a:pt x="314" y="276"/>
                    </a:lnTo>
                    <a:lnTo>
                      <a:pt x="313" y="277"/>
                    </a:lnTo>
                    <a:lnTo>
                      <a:pt x="313" y="277"/>
                    </a:lnTo>
                    <a:lnTo>
                      <a:pt x="312" y="281"/>
                    </a:lnTo>
                    <a:lnTo>
                      <a:pt x="311" y="283"/>
                    </a:lnTo>
                    <a:lnTo>
                      <a:pt x="309" y="284"/>
                    </a:lnTo>
                    <a:lnTo>
                      <a:pt x="308" y="286"/>
                    </a:lnTo>
                    <a:lnTo>
                      <a:pt x="308" y="283"/>
                    </a:lnTo>
                    <a:lnTo>
                      <a:pt x="309" y="281"/>
                    </a:lnTo>
                    <a:lnTo>
                      <a:pt x="308" y="283"/>
                    </a:lnTo>
                    <a:lnTo>
                      <a:pt x="307" y="285"/>
                    </a:lnTo>
                    <a:lnTo>
                      <a:pt x="307" y="283"/>
                    </a:lnTo>
                    <a:lnTo>
                      <a:pt x="308" y="280"/>
                    </a:lnTo>
                    <a:lnTo>
                      <a:pt x="309" y="277"/>
                    </a:lnTo>
                    <a:lnTo>
                      <a:pt x="309" y="275"/>
                    </a:lnTo>
                    <a:lnTo>
                      <a:pt x="308" y="277"/>
                    </a:lnTo>
                    <a:lnTo>
                      <a:pt x="307" y="279"/>
                    </a:lnTo>
                    <a:lnTo>
                      <a:pt x="305" y="281"/>
                    </a:lnTo>
                    <a:lnTo>
                      <a:pt x="304" y="282"/>
                    </a:lnTo>
                    <a:lnTo>
                      <a:pt x="305" y="280"/>
                    </a:lnTo>
                    <a:lnTo>
                      <a:pt x="306" y="277"/>
                    </a:lnTo>
                    <a:lnTo>
                      <a:pt x="304" y="280"/>
                    </a:lnTo>
                    <a:lnTo>
                      <a:pt x="303" y="281"/>
                    </a:lnTo>
                    <a:lnTo>
                      <a:pt x="304" y="279"/>
                    </a:lnTo>
                    <a:lnTo>
                      <a:pt x="304" y="276"/>
                    </a:lnTo>
                    <a:lnTo>
                      <a:pt x="303" y="279"/>
                    </a:lnTo>
                    <a:lnTo>
                      <a:pt x="302" y="280"/>
                    </a:lnTo>
                    <a:lnTo>
                      <a:pt x="303" y="277"/>
                    </a:lnTo>
                    <a:lnTo>
                      <a:pt x="303" y="275"/>
                    </a:lnTo>
                    <a:lnTo>
                      <a:pt x="305" y="273"/>
                    </a:lnTo>
                    <a:lnTo>
                      <a:pt x="306" y="272"/>
                    </a:lnTo>
                    <a:lnTo>
                      <a:pt x="306" y="271"/>
                    </a:lnTo>
                    <a:lnTo>
                      <a:pt x="307" y="270"/>
                    </a:lnTo>
                    <a:lnTo>
                      <a:pt x="307" y="268"/>
                    </a:lnTo>
                    <a:lnTo>
                      <a:pt x="307" y="268"/>
                    </a:lnTo>
                    <a:lnTo>
                      <a:pt x="307" y="268"/>
                    </a:lnTo>
                    <a:lnTo>
                      <a:pt x="306" y="269"/>
                    </a:lnTo>
                    <a:lnTo>
                      <a:pt x="305" y="270"/>
                    </a:lnTo>
                    <a:lnTo>
                      <a:pt x="305" y="271"/>
                    </a:lnTo>
                    <a:lnTo>
                      <a:pt x="304" y="273"/>
                    </a:lnTo>
                    <a:lnTo>
                      <a:pt x="303" y="275"/>
                    </a:lnTo>
                    <a:lnTo>
                      <a:pt x="302" y="277"/>
                    </a:lnTo>
                    <a:lnTo>
                      <a:pt x="301" y="279"/>
                    </a:lnTo>
                    <a:lnTo>
                      <a:pt x="301" y="276"/>
                    </a:lnTo>
                    <a:lnTo>
                      <a:pt x="302" y="274"/>
                    </a:lnTo>
                    <a:lnTo>
                      <a:pt x="301" y="275"/>
                    </a:lnTo>
                    <a:lnTo>
                      <a:pt x="300" y="277"/>
                    </a:lnTo>
                    <a:lnTo>
                      <a:pt x="300" y="275"/>
                    </a:lnTo>
                    <a:lnTo>
                      <a:pt x="301" y="273"/>
                    </a:lnTo>
                    <a:lnTo>
                      <a:pt x="300" y="274"/>
                    </a:lnTo>
                    <a:lnTo>
                      <a:pt x="298" y="276"/>
                    </a:lnTo>
                    <a:lnTo>
                      <a:pt x="299" y="274"/>
                    </a:lnTo>
                    <a:lnTo>
                      <a:pt x="300" y="272"/>
                    </a:lnTo>
                    <a:lnTo>
                      <a:pt x="299" y="273"/>
                    </a:lnTo>
                    <a:lnTo>
                      <a:pt x="297" y="275"/>
                    </a:lnTo>
                    <a:lnTo>
                      <a:pt x="296" y="276"/>
                    </a:lnTo>
                    <a:lnTo>
                      <a:pt x="295" y="279"/>
                    </a:lnTo>
                    <a:lnTo>
                      <a:pt x="295" y="276"/>
                    </a:lnTo>
                    <a:lnTo>
                      <a:pt x="296" y="274"/>
                    </a:lnTo>
                    <a:lnTo>
                      <a:pt x="295" y="275"/>
                    </a:lnTo>
                    <a:lnTo>
                      <a:pt x="292" y="277"/>
                    </a:lnTo>
                    <a:lnTo>
                      <a:pt x="293" y="275"/>
                    </a:lnTo>
                    <a:lnTo>
                      <a:pt x="295" y="273"/>
                    </a:lnTo>
                    <a:lnTo>
                      <a:pt x="296" y="270"/>
                    </a:lnTo>
                    <a:lnTo>
                      <a:pt x="296" y="268"/>
                    </a:lnTo>
                    <a:lnTo>
                      <a:pt x="295" y="270"/>
                    </a:lnTo>
                    <a:lnTo>
                      <a:pt x="293" y="271"/>
                    </a:lnTo>
                    <a:lnTo>
                      <a:pt x="291" y="273"/>
                    </a:lnTo>
                    <a:lnTo>
                      <a:pt x="290" y="274"/>
                    </a:lnTo>
                    <a:lnTo>
                      <a:pt x="291" y="272"/>
                    </a:lnTo>
                    <a:lnTo>
                      <a:pt x="292" y="270"/>
                    </a:lnTo>
                    <a:lnTo>
                      <a:pt x="290" y="272"/>
                    </a:lnTo>
                    <a:lnTo>
                      <a:pt x="289" y="273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89" y="271"/>
                    </a:lnTo>
                    <a:lnTo>
                      <a:pt x="288" y="272"/>
                    </a:lnTo>
                    <a:lnTo>
                      <a:pt x="288" y="270"/>
                    </a:lnTo>
                    <a:lnTo>
                      <a:pt x="289" y="268"/>
                    </a:lnTo>
                    <a:lnTo>
                      <a:pt x="288" y="270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8" y="267"/>
                    </a:lnTo>
                    <a:lnTo>
                      <a:pt x="287" y="269"/>
                    </a:lnTo>
                    <a:lnTo>
                      <a:pt x="285" y="270"/>
                    </a:lnTo>
                    <a:lnTo>
                      <a:pt x="286" y="268"/>
                    </a:lnTo>
                    <a:lnTo>
                      <a:pt x="287" y="266"/>
                    </a:lnTo>
                    <a:lnTo>
                      <a:pt x="286" y="267"/>
                    </a:lnTo>
                    <a:lnTo>
                      <a:pt x="284" y="269"/>
                    </a:lnTo>
                    <a:lnTo>
                      <a:pt x="285" y="267"/>
                    </a:lnTo>
                    <a:lnTo>
                      <a:pt x="286" y="265"/>
                    </a:lnTo>
                    <a:lnTo>
                      <a:pt x="284" y="266"/>
                    </a:lnTo>
                    <a:lnTo>
                      <a:pt x="283" y="268"/>
                    </a:lnTo>
                    <a:lnTo>
                      <a:pt x="284" y="266"/>
                    </a:lnTo>
                    <a:lnTo>
                      <a:pt x="285" y="264"/>
                    </a:lnTo>
                    <a:lnTo>
                      <a:pt x="283" y="265"/>
                    </a:lnTo>
                    <a:lnTo>
                      <a:pt x="282" y="267"/>
                    </a:lnTo>
                    <a:lnTo>
                      <a:pt x="283" y="265"/>
                    </a:lnTo>
                    <a:lnTo>
                      <a:pt x="283" y="263"/>
                    </a:lnTo>
                    <a:lnTo>
                      <a:pt x="282" y="264"/>
                    </a:lnTo>
                    <a:lnTo>
                      <a:pt x="281" y="266"/>
                    </a:lnTo>
                    <a:lnTo>
                      <a:pt x="282" y="264"/>
                    </a:lnTo>
                    <a:lnTo>
                      <a:pt x="282" y="261"/>
                    </a:lnTo>
                    <a:lnTo>
                      <a:pt x="281" y="263"/>
                    </a:lnTo>
                    <a:lnTo>
                      <a:pt x="280" y="265"/>
                    </a:lnTo>
                    <a:lnTo>
                      <a:pt x="280" y="263"/>
                    </a:lnTo>
                    <a:lnTo>
                      <a:pt x="281" y="259"/>
                    </a:lnTo>
                    <a:lnTo>
                      <a:pt x="282" y="258"/>
                    </a:lnTo>
                    <a:lnTo>
                      <a:pt x="284" y="256"/>
                    </a:lnTo>
                    <a:lnTo>
                      <a:pt x="284" y="256"/>
                    </a:lnTo>
                    <a:lnTo>
                      <a:pt x="285" y="254"/>
                    </a:lnTo>
                    <a:lnTo>
                      <a:pt x="285" y="253"/>
                    </a:lnTo>
                    <a:lnTo>
                      <a:pt x="285" y="252"/>
                    </a:lnTo>
                    <a:lnTo>
                      <a:pt x="285" y="253"/>
                    </a:lnTo>
                    <a:lnTo>
                      <a:pt x="284" y="254"/>
                    </a:lnTo>
                    <a:lnTo>
                      <a:pt x="283" y="255"/>
                    </a:lnTo>
                    <a:lnTo>
                      <a:pt x="283" y="255"/>
                    </a:lnTo>
                    <a:lnTo>
                      <a:pt x="282" y="257"/>
                    </a:lnTo>
                    <a:lnTo>
                      <a:pt x="281" y="259"/>
                    </a:lnTo>
                    <a:lnTo>
                      <a:pt x="280" y="261"/>
                    </a:lnTo>
                    <a:lnTo>
                      <a:pt x="278" y="263"/>
                    </a:lnTo>
                    <a:lnTo>
                      <a:pt x="279" y="260"/>
                    </a:lnTo>
                    <a:lnTo>
                      <a:pt x="280" y="258"/>
                    </a:lnTo>
                    <a:lnTo>
                      <a:pt x="279" y="260"/>
                    </a:lnTo>
                    <a:lnTo>
                      <a:pt x="276" y="261"/>
                    </a:lnTo>
                    <a:lnTo>
                      <a:pt x="275" y="264"/>
                    </a:lnTo>
                    <a:lnTo>
                      <a:pt x="274" y="265"/>
                    </a:lnTo>
                    <a:lnTo>
                      <a:pt x="274" y="264"/>
                    </a:lnTo>
                    <a:lnTo>
                      <a:pt x="275" y="260"/>
                    </a:lnTo>
                    <a:lnTo>
                      <a:pt x="276" y="258"/>
                    </a:lnTo>
                    <a:lnTo>
                      <a:pt x="278" y="256"/>
                    </a:lnTo>
                    <a:lnTo>
                      <a:pt x="275" y="257"/>
                    </a:lnTo>
                    <a:lnTo>
                      <a:pt x="274" y="259"/>
                    </a:lnTo>
                    <a:lnTo>
                      <a:pt x="273" y="261"/>
                    </a:lnTo>
                    <a:lnTo>
                      <a:pt x="271" y="263"/>
                    </a:lnTo>
                    <a:lnTo>
                      <a:pt x="272" y="260"/>
                    </a:lnTo>
                    <a:lnTo>
                      <a:pt x="273" y="258"/>
                    </a:lnTo>
                    <a:lnTo>
                      <a:pt x="271" y="260"/>
                    </a:lnTo>
                    <a:lnTo>
                      <a:pt x="270" y="261"/>
                    </a:lnTo>
                    <a:lnTo>
                      <a:pt x="271" y="259"/>
                    </a:lnTo>
                    <a:lnTo>
                      <a:pt x="272" y="257"/>
                    </a:lnTo>
                    <a:lnTo>
                      <a:pt x="270" y="258"/>
                    </a:lnTo>
                    <a:lnTo>
                      <a:pt x="269" y="260"/>
                    </a:lnTo>
                    <a:lnTo>
                      <a:pt x="270" y="258"/>
                    </a:lnTo>
                    <a:lnTo>
                      <a:pt x="270" y="256"/>
                    </a:lnTo>
                    <a:lnTo>
                      <a:pt x="269" y="257"/>
                    </a:lnTo>
                    <a:lnTo>
                      <a:pt x="268" y="259"/>
                    </a:lnTo>
                    <a:lnTo>
                      <a:pt x="269" y="257"/>
                    </a:lnTo>
                    <a:lnTo>
                      <a:pt x="269" y="255"/>
                    </a:lnTo>
                    <a:lnTo>
                      <a:pt x="268" y="256"/>
                    </a:lnTo>
                    <a:lnTo>
                      <a:pt x="267" y="258"/>
                    </a:lnTo>
                    <a:lnTo>
                      <a:pt x="267" y="256"/>
                    </a:lnTo>
                    <a:lnTo>
                      <a:pt x="268" y="254"/>
                    </a:lnTo>
                    <a:lnTo>
                      <a:pt x="267" y="255"/>
                    </a:lnTo>
                    <a:lnTo>
                      <a:pt x="266" y="257"/>
                    </a:lnTo>
                    <a:lnTo>
                      <a:pt x="266" y="255"/>
                    </a:lnTo>
                    <a:lnTo>
                      <a:pt x="267" y="253"/>
                    </a:lnTo>
                    <a:lnTo>
                      <a:pt x="268" y="250"/>
                    </a:lnTo>
                    <a:lnTo>
                      <a:pt x="269" y="248"/>
                    </a:lnTo>
                    <a:lnTo>
                      <a:pt x="267" y="250"/>
                    </a:lnTo>
                    <a:lnTo>
                      <a:pt x="266" y="252"/>
                    </a:lnTo>
                    <a:lnTo>
                      <a:pt x="264" y="253"/>
                    </a:lnTo>
                    <a:lnTo>
                      <a:pt x="263" y="255"/>
                    </a:lnTo>
                    <a:lnTo>
                      <a:pt x="264" y="253"/>
                    </a:lnTo>
                    <a:lnTo>
                      <a:pt x="265" y="250"/>
                    </a:lnTo>
                    <a:lnTo>
                      <a:pt x="265" y="250"/>
                    </a:lnTo>
                    <a:lnTo>
                      <a:pt x="266" y="249"/>
                    </a:lnTo>
                    <a:lnTo>
                      <a:pt x="267" y="248"/>
                    </a:lnTo>
                    <a:lnTo>
                      <a:pt x="267" y="247"/>
                    </a:lnTo>
                    <a:lnTo>
                      <a:pt x="268" y="244"/>
                    </a:lnTo>
                    <a:lnTo>
                      <a:pt x="269" y="242"/>
                    </a:lnTo>
                    <a:lnTo>
                      <a:pt x="268" y="243"/>
                    </a:lnTo>
                    <a:lnTo>
                      <a:pt x="268" y="244"/>
                    </a:lnTo>
                    <a:lnTo>
                      <a:pt x="267" y="246"/>
                    </a:lnTo>
                    <a:lnTo>
                      <a:pt x="266" y="246"/>
                    </a:lnTo>
                    <a:lnTo>
                      <a:pt x="265" y="248"/>
                    </a:lnTo>
                    <a:lnTo>
                      <a:pt x="265" y="250"/>
                    </a:lnTo>
                    <a:lnTo>
                      <a:pt x="263" y="252"/>
                    </a:lnTo>
                    <a:lnTo>
                      <a:pt x="262" y="253"/>
                    </a:lnTo>
                    <a:lnTo>
                      <a:pt x="263" y="251"/>
                    </a:lnTo>
                    <a:lnTo>
                      <a:pt x="264" y="249"/>
                    </a:lnTo>
                    <a:lnTo>
                      <a:pt x="262" y="251"/>
                    </a:lnTo>
                    <a:lnTo>
                      <a:pt x="260" y="252"/>
                    </a:lnTo>
                    <a:lnTo>
                      <a:pt x="262" y="250"/>
                    </a:lnTo>
                    <a:lnTo>
                      <a:pt x="262" y="248"/>
                    </a:lnTo>
                    <a:lnTo>
                      <a:pt x="260" y="250"/>
                    </a:lnTo>
                    <a:lnTo>
                      <a:pt x="259" y="251"/>
                    </a:lnTo>
                    <a:lnTo>
                      <a:pt x="259" y="249"/>
                    </a:lnTo>
                    <a:lnTo>
                      <a:pt x="260" y="247"/>
                    </a:lnTo>
                    <a:lnTo>
                      <a:pt x="259" y="249"/>
                    </a:lnTo>
                    <a:lnTo>
                      <a:pt x="258" y="250"/>
                    </a:lnTo>
                    <a:lnTo>
                      <a:pt x="258" y="248"/>
                    </a:lnTo>
                    <a:lnTo>
                      <a:pt x="259" y="246"/>
                    </a:lnTo>
                    <a:lnTo>
                      <a:pt x="260" y="243"/>
                    </a:lnTo>
                    <a:lnTo>
                      <a:pt x="263" y="242"/>
                    </a:lnTo>
                    <a:lnTo>
                      <a:pt x="262" y="244"/>
                    </a:lnTo>
                    <a:lnTo>
                      <a:pt x="260" y="247"/>
                    </a:lnTo>
                    <a:lnTo>
                      <a:pt x="262" y="246"/>
                    </a:lnTo>
                    <a:lnTo>
                      <a:pt x="264" y="243"/>
                    </a:lnTo>
                    <a:lnTo>
                      <a:pt x="265" y="242"/>
                    </a:lnTo>
                    <a:lnTo>
                      <a:pt x="267" y="240"/>
                    </a:lnTo>
                    <a:lnTo>
                      <a:pt x="267" y="238"/>
                    </a:lnTo>
                    <a:lnTo>
                      <a:pt x="268" y="236"/>
                    </a:lnTo>
                    <a:lnTo>
                      <a:pt x="269" y="234"/>
                    </a:lnTo>
                    <a:lnTo>
                      <a:pt x="271" y="233"/>
                    </a:lnTo>
                    <a:lnTo>
                      <a:pt x="271" y="231"/>
                    </a:lnTo>
                    <a:lnTo>
                      <a:pt x="272" y="229"/>
                    </a:lnTo>
                    <a:lnTo>
                      <a:pt x="271" y="230"/>
                    </a:lnTo>
                    <a:lnTo>
                      <a:pt x="270" y="232"/>
                    </a:lnTo>
                    <a:lnTo>
                      <a:pt x="268" y="234"/>
                    </a:lnTo>
                    <a:lnTo>
                      <a:pt x="267" y="235"/>
                    </a:lnTo>
                    <a:lnTo>
                      <a:pt x="268" y="233"/>
                    </a:lnTo>
                    <a:lnTo>
                      <a:pt x="268" y="231"/>
                    </a:lnTo>
                    <a:lnTo>
                      <a:pt x="267" y="232"/>
                    </a:lnTo>
                    <a:lnTo>
                      <a:pt x="266" y="234"/>
                    </a:lnTo>
                    <a:lnTo>
                      <a:pt x="264" y="235"/>
                    </a:lnTo>
                    <a:lnTo>
                      <a:pt x="263" y="237"/>
                    </a:lnTo>
                    <a:lnTo>
                      <a:pt x="262" y="238"/>
                    </a:lnTo>
                    <a:lnTo>
                      <a:pt x="259" y="240"/>
                    </a:lnTo>
                    <a:lnTo>
                      <a:pt x="259" y="242"/>
                    </a:lnTo>
                    <a:lnTo>
                      <a:pt x="258" y="244"/>
                    </a:lnTo>
                    <a:lnTo>
                      <a:pt x="257" y="247"/>
                    </a:lnTo>
                    <a:lnTo>
                      <a:pt x="255" y="248"/>
                    </a:lnTo>
                    <a:lnTo>
                      <a:pt x="256" y="246"/>
                    </a:lnTo>
                    <a:lnTo>
                      <a:pt x="257" y="243"/>
                    </a:lnTo>
                    <a:lnTo>
                      <a:pt x="255" y="244"/>
                    </a:lnTo>
                    <a:lnTo>
                      <a:pt x="254" y="247"/>
                    </a:lnTo>
                    <a:lnTo>
                      <a:pt x="255" y="244"/>
                    </a:lnTo>
                    <a:lnTo>
                      <a:pt x="256" y="242"/>
                    </a:lnTo>
                    <a:lnTo>
                      <a:pt x="254" y="243"/>
                    </a:lnTo>
                    <a:lnTo>
                      <a:pt x="253" y="246"/>
                    </a:lnTo>
                    <a:lnTo>
                      <a:pt x="254" y="243"/>
                    </a:lnTo>
                    <a:lnTo>
                      <a:pt x="255" y="241"/>
                    </a:lnTo>
                    <a:lnTo>
                      <a:pt x="253" y="242"/>
                    </a:lnTo>
                    <a:lnTo>
                      <a:pt x="252" y="244"/>
                    </a:lnTo>
                    <a:lnTo>
                      <a:pt x="250" y="246"/>
                    </a:lnTo>
                    <a:lnTo>
                      <a:pt x="249" y="248"/>
                    </a:lnTo>
                    <a:lnTo>
                      <a:pt x="250" y="246"/>
                    </a:lnTo>
                    <a:lnTo>
                      <a:pt x="251" y="242"/>
                    </a:lnTo>
                    <a:lnTo>
                      <a:pt x="252" y="240"/>
                    </a:lnTo>
                    <a:lnTo>
                      <a:pt x="252" y="238"/>
                    </a:lnTo>
                    <a:lnTo>
                      <a:pt x="251" y="240"/>
                    </a:lnTo>
                    <a:lnTo>
                      <a:pt x="250" y="241"/>
                    </a:lnTo>
                    <a:lnTo>
                      <a:pt x="250" y="239"/>
                    </a:lnTo>
                    <a:lnTo>
                      <a:pt x="251" y="237"/>
                    </a:lnTo>
                    <a:lnTo>
                      <a:pt x="250" y="239"/>
                    </a:lnTo>
                    <a:lnTo>
                      <a:pt x="248" y="240"/>
                    </a:lnTo>
                    <a:lnTo>
                      <a:pt x="247" y="242"/>
                    </a:lnTo>
                    <a:lnTo>
                      <a:pt x="246" y="243"/>
                    </a:lnTo>
                    <a:lnTo>
                      <a:pt x="247" y="241"/>
                    </a:lnTo>
                    <a:lnTo>
                      <a:pt x="247" y="239"/>
                    </a:lnTo>
                    <a:lnTo>
                      <a:pt x="246" y="241"/>
                    </a:lnTo>
                    <a:lnTo>
                      <a:pt x="245" y="242"/>
                    </a:lnTo>
                    <a:lnTo>
                      <a:pt x="245" y="240"/>
                    </a:lnTo>
                    <a:lnTo>
                      <a:pt x="246" y="238"/>
                    </a:lnTo>
                    <a:lnTo>
                      <a:pt x="245" y="239"/>
                    </a:lnTo>
                    <a:lnTo>
                      <a:pt x="242" y="241"/>
                    </a:lnTo>
                    <a:lnTo>
                      <a:pt x="243" y="239"/>
                    </a:lnTo>
                    <a:lnTo>
                      <a:pt x="245" y="237"/>
                    </a:lnTo>
                    <a:lnTo>
                      <a:pt x="246" y="235"/>
                    </a:lnTo>
                    <a:lnTo>
                      <a:pt x="247" y="233"/>
                    </a:lnTo>
                    <a:lnTo>
                      <a:pt x="245" y="234"/>
                    </a:lnTo>
                    <a:lnTo>
                      <a:pt x="243" y="236"/>
                    </a:lnTo>
                    <a:lnTo>
                      <a:pt x="241" y="237"/>
                    </a:lnTo>
                    <a:lnTo>
                      <a:pt x="240" y="239"/>
                    </a:lnTo>
                    <a:lnTo>
                      <a:pt x="241" y="237"/>
                    </a:lnTo>
                    <a:lnTo>
                      <a:pt x="242" y="235"/>
                    </a:lnTo>
                    <a:lnTo>
                      <a:pt x="240" y="236"/>
                    </a:lnTo>
                    <a:lnTo>
                      <a:pt x="239" y="238"/>
                    </a:lnTo>
                    <a:lnTo>
                      <a:pt x="240" y="235"/>
                    </a:lnTo>
                    <a:lnTo>
                      <a:pt x="241" y="233"/>
                    </a:lnTo>
                    <a:lnTo>
                      <a:pt x="239" y="235"/>
                    </a:lnTo>
                    <a:lnTo>
                      <a:pt x="238" y="236"/>
                    </a:lnTo>
                    <a:lnTo>
                      <a:pt x="239" y="234"/>
                    </a:lnTo>
                    <a:lnTo>
                      <a:pt x="239" y="232"/>
                    </a:lnTo>
                    <a:lnTo>
                      <a:pt x="240" y="232"/>
                    </a:lnTo>
                    <a:lnTo>
                      <a:pt x="241" y="231"/>
                    </a:lnTo>
                    <a:lnTo>
                      <a:pt x="242" y="230"/>
                    </a:lnTo>
                    <a:lnTo>
                      <a:pt x="242" y="229"/>
                    </a:lnTo>
                    <a:lnTo>
                      <a:pt x="243" y="226"/>
                    </a:lnTo>
                    <a:lnTo>
                      <a:pt x="245" y="224"/>
                    </a:lnTo>
                    <a:lnTo>
                      <a:pt x="243" y="225"/>
                    </a:lnTo>
                    <a:lnTo>
                      <a:pt x="242" y="226"/>
                    </a:lnTo>
                    <a:lnTo>
                      <a:pt x="241" y="227"/>
                    </a:lnTo>
                    <a:lnTo>
                      <a:pt x="241" y="227"/>
                    </a:lnTo>
                    <a:lnTo>
                      <a:pt x="240" y="230"/>
                    </a:lnTo>
                    <a:lnTo>
                      <a:pt x="239" y="232"/>
                    </a:lnTo>
                    <a:lnTo>
                      <a:pt x="238" y="234"/>
                    </a:lnTo>
                    <a:lnTo>
                      <a:pt x="237" y="235"/>
                    </a:lnTo>
                    <a:lnTo>
                      <a:pt x="238" y="233"/>
                    </a:lnTo>
                    <a:lnTo>
                      <a:pt x="238" y="231"/>
                    </a:lnTo>
                    <a:lnTo>
                      <a:pt x="237" y="233"/>
                    </a:lnTo>
                    <a:lnTo>
                      <a:pt x="236" y="234"/>
                    </a:lnTo>
                    <a:lnTo>
                      <a:pt x="236" y="232"/>
                    </a:lnTo>
                    <a:lnTo>
                      <a:pt x="237" y="230"/>
                    </a:lnTo>
                    <a:lnTo>
                      <a:pt x="236" y="232"/>
                    </a:lnTo>
                    <a:lnTo>
                      <a:pt x="234" y="233"/>
                    </a:lnTo>
                    <a:lnTo>
                      <a:pt x="235" y="231"/>
                    </a:lnTo>
                    <a:lnTo>
                      <a:pt x="236" y="229"/>
                    </a:lnTo>
                    <a:lnTo>
                      <a:pt x="237" y="226"/>
                    </a:lnTo>
                    <a:lnTo>
                      <a:pt x="239" y="225"/>
                    </a:lnTo>
                    <a:lnTo>
                      <a:pt x="239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1"/>
                    </a:lnTo>
                    <a:lnTo>
                      <a:pt x="240" y="221"/>
                    </a:lnTo>
                    <a:lnTo>
                      <a:pt x="239" y="222"/>
                    </a:lnTo>
                    <a:lnTo>
                      <a:pt x="238" y="223"/>
                    </a:lnTo>
                    <a:lnTo>
                      <a:pt x="238" y="224"/>
                    </a:lnTo>
                    <a:lnTo>
                      <a:pt x="237" y="226"/>
                    </a:lnTo>
                    <a:lnTo>
                      <a:pt x="236" y="229"/>
                    </a:lnTo>
                    <a:lnTo>
                      <a:pt x="235" y="231"/>
                    </a:lnTo>
                    <a:lnTo>
                      <a:pt x="233" y="232"/>
                    </a:lnTo>
                    <a:lnTo>
                      <a:pt x="232" y="234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3" y="229"/>
                    </a:lnTo>
                    <a:lnTo>
                      <a:pt x="234" y="226"/>
                    </a:lnTo>
                    <a:lnTo>
                      <a:pt x="232" y="227"/>
                    </a:lnTo>
                    <a:lnTo>
                      <a:pt x="231" y="230"/>
                    </a:lnTo>
                    <a:lnTo>
                      <a:pt x="232" y="227"/>
                    </a:lnTo>
                    <a:lnTo>
                      <a:pt x="233" y="225"/>
                    </a:lnTo>
                    <a:lnTo>
                      <a:pt x="233" y="222"/>
                    </a:lnTo>
                    <a:lnTo>
                      <a:pt x="234" y="220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32" y="223"/>
                    </a:lnTo>
                    <a:lnTo>
                      <a:pt x="231" y="223"/>
                    </a:lnTo>
                    <a:lnTo>
                      <a:pt x="231" y="226"/>
                    </a:lnTo>
                    <a:lnTo>
                      <a:pt x="230" y="229"/>
                    </a:lnTo>
                    <a:lnTo>
                      <a:pt x="228" y="230"/>
                    </a:lnTo>
                    <a:lnTo>
                      <a:pt x="226" y="232"/>
                    </a:lnTo>
                    <a:lnTo>
                      <a:pt x="228" y="229"/>
                    </a:lnTo>
                    <a:lnTo>
                      <a:pt x="229" y="226"/>
                    </a:lnTo>
                    <a:lnTo>
                      <a:pt x="226" y="229"/>
                    </a:lnTo>
                    <a:lnTo>
                      <a:pt x="225" y="230"/>
                    </a:lnTo>
                    <a:lnTo>
                      <a:pt x="226" y="227"/>
                    </a:lnTo>
                    <a:lnTo>
                      <a:pt x="228" y="225"/>
                    </a:lnTo>
                    <a:lnTo>
                      <a:pt x="225" y="227"/>
                    </a:lnTo>
                    <a:lnTo>
                      <a:pt x="224" y="229"/>
                    </a:lnTo>
                    <a:lnTo>
                      <a:pt x="225" y="226"/>
                    </a:lnTo>
                    <a:lnTo>
                      <a:pt x="225" y="224"/>
                    </a:lnTo>
                    <a:lnTo>
                      <a:pt x="226" y="222"/>
                    </a:lnTo>
                    <a:lnTo>
                      <a:pt x="228" y="220"/>
                    </a:lnTo>
                    <a:lnTo>
                      <a:pt x="226" y="221"/>
                    </a:lnTo>
                    <a:lnTo>
                      <a:pt x="224" y="223"/>
                    </a:lnTo>
                    <a:lnTo>
                      <a:pt x="223" y="225"/>
                    </a:lnTo>
                    <a:lnTo>
                      <a:pt x="222" y="226"/>
                    </a:lnTo>
                    <a:lnTo>
                      <a:pt x="222" y="224"/>
                    </a:lnTo>
                    <a:lnTo>
                      <a:pt x="223" y="222"/>
                    </a:lnTo>
                    <a:lnTo>
                      <a:pt x="222" y="224"/>
                    </a:lnTo>
                    <a:lnTo>
                      <a:pt x="221" y="225"/>
                    </a:lnTo>
                    <a:lnTo>
                      <a:pt x="221" y="223"/>
                    </a:lnTo>
                    <a:lnTo>
                      <a:pt x="222" y="221"/>
                    </a:lnTo>
                    <a:lnTo>
                      <a:pt x="221" y="222"/>
                    </a:lnTo>
                    <a:lnTo>
                      <a:pt x="219" y="224"/>
                    </a:lnTo>
                    <a:lnTo>
                      <a:pt x="220" y="222"/>
                    </a:lnTo>
                    <a:lnTo>
                      <a:pt x="221" y="220"/>
                    </a:lnTo>
                    <a:lnTo>
                      <a:pt x="220" y="221"/>
                    </a:lnTo>
                    <a:lnTo>
                      <a:pt x="218" y="223"/>
                    </a:lnTo>
                    <a:lnTo>
                      <a:pt x="219" y="221"/>
                    </a:lnTo>
                    <a:lnTo>
                      <a:pt x="220" y="219"/>
                    </a:lnTo>
                    <a:lnTo>
                      <a:pt x="218" y="220"/>
                    </a:lnTo>
                    <a:lnTo>
                      <a:pt x="217" y="222"/>
                    </a:lnTo>
                    <a:lnTo>
                      <a:pt x="218" y="220"/>
                    </a:lnTo>
                    <a:lnTo>
                      <a:pt x="219" y="217"/>
                    </a:lnTo>
                    <a:lnTo>
                      <a:pt x="217" y="219"/>
                    </a:lnTo>
                    <a:lnTo>
                      <a:pt x="216" y="220"/>
                    </a:lnTo>
                    <a:lnTo>
                      <a:pt x="217" y="218"/>
                    </a:lnTo>
                    <a:lnTo>
                      <a:pt x="218" y="216"/>
                    </a:lnTo>
                    <a:lnTo>
                      <a:pt x="219" y="215"/>
                    </a:lnTo>
                    <a:lnTo>
                      <a:pt x="220" y="213"/>
                    </a:lnTo>
                    <a:lnTo>
                      <a:pt x="221" y="213"/>
                    </a:lnTo>
                    <a:lnTo>
                      <a:pt x="221" y="210"/>
                    </a:lnTo>
                    <a:lnTo>
                      <a:pt x="222" y="209"/>
                    </a:lnTo>
                    <a:lnTo>
                      <a:pt x="222" y="208"/>
                    </a:lnTo>
                    <a:lnTo>
                      <a:pt x="221" y="209"/>
                    </a:lnTo>
                    <a:lnTo>
                      <a:pt x="221" y="210"/>
                    </a:lnTo>
                    <a:lnTo>
                      <a:pt x="220" y="212"/>
                    </a:lnTo>
                    <a:lnTo>
                      <a:pt x="219" y="212"/>
                    </a:lnTo>
                    <a:lnTo>
                      <a:pt x="218" y="214"/>
                    </a:lnTo>
                    <a:lnTo>
                      <a:pt x="218" y="216"/>
                    </a:lnTo>
                    <a:lnTo>
                      <a:pt x="216" y="218"/>
                    </a:lnTo>
                    <a:lnTo>
                      <a:pt x="215" y="219"/>
                    </a:lnTo>
                    <a:lnTo>
                      <a:pt x="216" y="217"/>
                    </a:lnTo>
                    <a:lnTo>
                      <a:pt x="216" y="215"/>
                    </a:lnTo>
                    <a:lnTo>
                      <a:pt x="215" y="217"/>
                    </a:lnTo>
                    <a:lnTo>
                      <a:pt x="214" y="218"/>
                    </a:lnTo>
                    <a:lnTo>
                      <a:pt x="212" y="220"/>
                    </a:lnTo>
                    <a:lnTo>
                      <a:pt x="210" y="221"/>
                    </a:lnTo>
                    <a:lnTo>
                      <a:pt x="212" y="219"/>
                    </a:lnTo>
                    <a:lnTo>
                      <a:pt x="213" y="217"/>
                    </a:lnTo>
                    <a:lnTo>
                      <a:pt x="213" y="215"/>
                    </a:lnTo>
                    <a:lnTo>
                      <a:pt x="214" y="213"/>
                    </a:lnTo>
                    <a:lnTo>
                      <a:pt x="213" y="214"/>
                    </a:lnTo>
                    <a:lnTo>
                      <a:pt x="210" y="216"/>
                    </a:lnTo>
                    <a:lnTo>
                      <a:pt x="209" y="218"/>
                    </a:lnTo>
                    <a:lnTo>
                      <a:pt x="208" y="219"/>
                    </a:lnTo>
                    <a:lnTo>
                      <a:pt x="208" y="217"/>
                    </a:lnTo>
                    <a:lnTo>
                      <a:pt x="209" y="215"/>
                    </a:lnTo>
                    <a:lnTo>
                      <a:pt x="208" y="216"/>
                    </a:lnTo>
                    <a:lnTo>
                      <a:pt x="207" y="218"/>
                    </a:lnTo>
                    <a:lnTo>
                      <a:pt x="207" y="216"/>
                    </a:lnTo>
                    <a:lnTo>
                      <a:pt x="208" y="214"/>
                    </a:lnTo>
                    <a:lnTo>
                      <a:pt x="207" y="215"/>
                    </a:lnTo>
                    <a:lnTo>
                      <a:pt x="205" y="217"/>
                    </a:lnTo>
                    <a:lnTo>
                      <a:pt x="206" y="215"/>
                    </a:lnTo>
                    <a:lnTo>
                      <a:pt x="207" y="213"/>
                    </a:lnTo>
                    <a:lnTo>
                      <a:pt x="208" y="209"/>
                    </a:lnTo>
                    <a:lnTo>
                      <a:pt x="209" y="208"/>
                    </a:lnTo>
                    <a:lnTo>
                      <a:pt x="207" y="209"/>
                    </a:lnTo>
                    <a:lnTo>
                      <a:pt x="206" y="210"/>
                    </a:lnTo>
                    <a:lnTo>
                      <a:pt x="204" y="213"/>
                    </a:lnTo>
                    <a:lnTo>
                      <a:pt x="203" y="214"/>
                    </a:lnTo>
                    <a:lnTo>
                      <a:pt x="204" y="212"/>
                    </a:lnTo>
                    <a:lnTo>
                      <a:pt x="205" y="209"/>
                    </a:lnTo>
                    <a:lnTo>
                      <a:pt x="203" y="212"/>
                    </a:lnTo>
                    <a:lnTo>
                      <a:pt x="202" y="213"/>
                    </a:lnTo>
                    <a:lnTo>
                      <a:pt x="203" y="210"/>
                    </a:lnTo>
                    <a:lnTo>
                      <a:pt x="204" y="208"/>
                    </a:lnTo>
                    <a:lnTo>
                      <a:pt x="202" y="210"/>
                    </a:lnTo>
                    <a:lnTo>
                      <a:pt x="201" y="212"/>
                    </a:lnTo>
                    <a:lnTo>
                      <a:pt x="202" y="209"/>
                    </a:lnTo>
                    <a:lnTo>
                      <a:pt x="202" y="207"/>
                    </a:lnTo>
                    <a:lnTo>
                      <a:pt x="201" y="209"/>
                    </a:lnTo>
                    <a:lnTo>
                      <a:pt x="200" y="210"/>
                    </a:lnTo>
                    <a:lnTo>
                      <a:pt x="201" y="208"/>
                    </a:lnTo>
                    <a:lnTo>
                      <a:pt x="201" y="206"/>
                    </a:lnTo>
                    <a:lnTo>
                      <a:pt x="200" y="207"/>
                    </a:lnTo>
                    <a:lnTo>
                      <a:pt x="199" y="209"/>
                    </a:lnTo>
                    <a:lnTo>
                      <a:pt x="199" y="207"/>
                    </a:lnTo>
                    <a:lnTo>
                      <a:pt x="200" y="205"/>
                    </a:lnTo>
                    <a:lnTo>
                      <a:pt x="199" y="206"/>
                    </a:lnTo>
                    <a:lnTo>
                      <a:pt x="198" y="208"/>
                    </a:lnTo>
                    <a:lnTo>
                      <a:pt x="198" y="206"/>
                    </a:lnTo>
                    <a:lnTo>
                      <a:pt x="199" y="204"/>
                    </a:lnTo>
                    <a:lnTo>
                      <a:pt x="198" y="205"/>
                    </a:lnTo>
                    <a:lnTo>
                      <a:pt x="196" y="207"/>
                    </a:lnTo>
                    <a:lnTo>
                      <a:pt x="197" y="205"/>
                    </a:lnTo>
                    <a:lnTo>
                      <a:pt x="198" y="203"/>
                    </a:lnTo>
                    <a:lnTo>
                      <a:pt x="197" y="204"/>
                    </a:lnTo>
                    <a:lnTo>
                      <a:pt x="195" y="205"/>
                    </a:lnTo>
                    <a:lnTo>
                      <a:pt x="196" y="203"/>
                    </a:lnTo>
                    <a:lnTo>
                      <a:pt x="197" y="201"/>
                    </a:lnTo>
                    <a:lnTo>
                      <a:pt x="195" y="203"/>
                    </a:lnTo>
                    <a:lnTo>
                      <a:pt x="193" y="204"/>
                    </a:lnTo>
                    <a:lnTo>
                      <a:pt x="195" y="202"/>
                    </a:lnTo>
                    <a:lnTo>
                      <a:pt x="196" y="200"/>
                    </a:lnTo>
                    <a:lnTo>
                      <a:pt x="197" y="199"/>
                    </a:lnTo>
                    <a:lnTo>
                      <a:pt x="199" y="197"/>
                    </a:lnTo>
                    <a:lnTo>
                      <a:pt x="199" y="197"/>
                    </a:lnTo>
                    <a:lnTo>
                      <a:pt x="199" y="194"/>
                    </a:lnTo>
                    <a:lnTo>
                      <a:pt x="200" y="193"/>
                    </a:lnTo>
                    <a:lnTo>
                      <a:pt x="200" y="192"/>
                    </a:lnTo>
                    <a:lnTo>
                      <a:pt x="200" y="193"/>
                    </a:lnTo>
                    <a:lnTo>
                      <a:pt x="199" y="194"/>
                    </a:lnTo>
                    <a:lnTo>
                      <a:pt x="198" y="196"/>
                    </a:lnTo>
                    <a:lnTo>
                      <a:pt x="197" y="196"/>
                    </a:lnTo>
                    <a:lnTo>
                      <a:pt x="197" y="198"/>
                    </a:lnTo>
                    <a:lnTo>
                      <a:pt x="196" y="200"/>
                    </a:lnTo>
                    <a:lnTo>
                      <a:pt x="193" y="202"/>
                    </a:lnTo>
                    <a:lnTo>
                      <a:pt x="192" y="203"/>
                    </a:lnTo>
                    <a:lnTo>
                      <a:pt x="193" y="201"/>
                    </a:lnTo>
                    <a:lnTo>
                      <a:pt x="195" y="199"/>
                    </a:lnTo>
                    <a:lnTo>
                      <a:pt x="192" y="200"/>
                    </a:lnTo>
                    <a:lnTo>
                      <a:pt x="191" y="202"/>
                    </a:lnTo>
                    <a:lnTo>
                      <a:pt x="189" y="204"/>
                    </a:lnTo>
                    <a:lnTo>
                      <a:pt x="188" y="205"/>
                    </a:lnTo>
                    <a:lnTo>
                      <a:pt x="189" y="203"/>
                    </a:lnTo>
                    <a:lnTo>
                      <a:pt x="190" y="201"/>
                    </a:lnTo>
                    <a:lnTo>
                      <a:pt x="191" y="199"/>
                    </a:lnTo>
                    <a:lnTo>
                      <a:pt x="191" y="197"/>
                    </a:lnTo>
                    <a:lnTo>
                      <a:pt x="192" y="194"/>
                    </a:lnTo>
                    <a:lnTo>
                      <a:pt x="193" y="192"/>
                    </a:lnTo>
                    <a:lnTo>
                      <a:pt x="193" y="192"/>
                    </a:lnTo>
                    <a:lnTo>
                      <a:pt x="192" y="193"/>
                    </a:lnTo>
                    <a:lnTo>
                      <a:pt x="191" y="194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89" y="200"/>
                    </a:lnTo>
                    <a:lnTo>
                      <a:pt x="187" y="201"/>
                    </a:lnTo>
                    <a:lnTo>
                      <a:pt x="186" y="203"/>
                    </a:lnTo>
                    <a:lnTo>
                      <a:pt x="187" y="201"/>
                    </a:lnTo>
                    <a:lnTo>
                      <a:pt x="188" y="199"/>
                    </a:lnTo>
                    <a:lnTo>
                      <a:pt x="186" y="200"/>
                    </a:lnTo>
                    <a:lnTo>
                      <a:pt x="185" y="201"/>
                    </a:lnTo>
                    <a:lnTo>
                      <a:pt x="186" y="199"/>
                    </a:lnTo>
                    <a:lnTo>
                      <a:pt x="187" y="197"/>
                    </a:lnTo>
                    <a:lnTo>
                      <a:pt x="185" y="199"/>
                    </a:lnTo>
                    <a:lnTo>
                      <a:pt x="184" y="200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4" y="198"/>
                    </a:lnTo>
                    <a:lnTo>
                      <a:pt x="183" y="199"/>
                    </a:lnTo>
                    <a:lnTo>
                      <a:pt x="183" y="197"/>
                    </a:lnTo>
                    <a:lnTo>
                      <a:pt x="184" y="194"/>
                    </a:lnTo>
                    <a:lnTo>
                      <a:pt x="183" y="197"/>
                    </a:lnTo>
                    <a:lnTo>
                      <a:pt x="182" y="198"/>
                    </a:lnTo>
                    <a:lnTo>
                      <a:pt x="182" y="196"/>
                    </a:lnTo>
                    <a:lnTo>
                      <a:pt x="183" y="193"/>
                    </a:lnTo>
                    <a:lnTo>
                      <a:pt x="182" y="194"/>
                    </a:lnTo>
                    <a:lnTo>
                      <a:pt x="180" y="197"/>
                    </a:lnTo>
                    <a:lnTo>
                      <a:pt x="181" y="194"/>
                    </a:lnTo>
                    <a:lnTo>
                      <a:pt x="182" y="192"/>
                    </a:lnTo>
                    <a:lnTo>
                      <a:pt x="181" y="193"/>
                    </a:lnTo>
                    <a:lnTo>
                      <a:pt x="179" y="196"/>
                    </a:lnTo>
                    <a:lnTo>
                      <a:pt x="180" y="193"/>
                    </a:lnTo>
                    <a:lnTo>
                      <a:pt x="181" y="191"/>
                    </a:lnTo>
                    <a:lnTo>
                      <a:pt x="180" y="192"/>
                    </a:lnTo>
                    <a:lnTo>
                      <a:pt x="178" y="194"/>
                    </a:lnTo>
                    <a:lnTo>
                      <a:pt x="179" y="191"/>
                    </a:lnTo>
                    <a:lnTo>
                      <a:pt x="180" y="190"/>
                    </a:lnTo>
                    <a:lnTo>
                      <a:pt x="178" y="191"/>
                    </a:lnTo>
                    <a:lnTo>
                      <a:pt x="176" y="192"/>
                    </a:lnTo>
                    <a:lnTo>
                      <a:pt x="178" y="190"/>
                    </a:lnTo>
                    <a:lnTo>
                      <a:pt x="179" y="188"/>
                    </a:lnTo>
                    <a:lnTo>
                      <a:pt x="176" y="190"/>
                    </a:lnTo>
                    <a:lnTo>
                      <a:pt x="175" y="191"/>
                    </a:lnTo>
                    <a:lnTo>
                      <a:pt x="176" y="189"/>
                    </a:lnTo>
                    <a:lnTo>
                      <a:pt x="178" y="187"/>
                    </a:lnTo>
                    <a:lnTo>
                      <a:pt x="175" y="189"/>
                    </a:lnTo>
                    <a:lnTo>
                      <a:pt x="174" y="190"/>
                    </a:lnTo>
                    <a:lnTo>
                      <a:pt x="175" y="188"/>
                    </a:lnTo>
                    <a:lnTo>
                      <a:pt x="175" y="186"/>
                    </a:lnTo>
                    <a:lnTo>
                      <a:pt x="174" y="188"/>
                    </a:lnTo>
                    <a:lnTo>
                      <a:pt x="173" y="189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3" y="186"/>
                    </a:lnTo>
                    <a:lnTo>
                      <a:pt x="172" y="188"/>
                    </a:lnTo>
                    <a:lnTo>
                      <a:pt x="172" y="186"/>
                    </a:lnTo>
                    <a:lnTo>
                      <a:pt x="173" y="184"/>
                    </a:lnTo>
                    <a:lnTo>
                      <a:pt x="175" y="182"/>
                    </a:lnTo>
                    <a:lnTo>
                      <a:pt x="176" y="181"/>
                    </a:lnTo>
                    <a:lnTo>
                      <a:pt x="178" y="179"/>
                    </a:lnTo>
                    <a:lnTo>
                      <a:pt x="179" y="176"/>
                    </a:lnTo>
                    <a:lnTo>
                      <a:pt x="180" y="174"/>
                    </a:lnTo>
                    <a:lnTo>
                      <a:pt x="181" y="173"/>
                    </a:lnTo>
                    <a:lnTo>
                      <a:pt x="182" y="171"/>
                    </a:lnTo>
                    <a:lnTo>
                      <a:pt x="183" y="169"/>
                    </a:lnTo>
                    <a:lnTo>
                      <a:pt x="184" y="167"/>
                    </a:lnTo>
                    <a:lnTo>
                      <a:pt x="186" y="166"/>
                    </a:lnTo>
                    <a:lnTo>
                      <a:pt x="186" y="165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6" y="163"/>
                    </a:lnTo>
                    <a:lnTo>
                      <a:pt x="185" y="165"/>
                    </a:lnTo>
                    <a:lnTo>
                      <a:pt x="184" y="167"/>
                    </a:lnTo>
                    <a:lnTo>
                      <a:pt x="183" y="169"/>
                    </a:lnTo>
                    <a:lnTo>
                      <a:pt x="182" y="170"/>
                    </a:lnTo>
                    <a:lnTo>
                      <a:pt x="180" y="172"/>
                    </a:lnTo>
                    <a:lnTo>
                      <a:pt x="179" y="174"/>
                    </a:lnTo>
                    <a:lnTo>
                      <a:pt x="179" y="176"/>
                    </a:lnTo>
                    <a:lnTo>
                      <a:pt x="176" y="177"/>
                    </a:lnTo>
                    <a:lnTo>
                      <a:pt x="175" y="180"/>
                    </a:lnTo>
                    <a:lnTo>
                      <a:pt x="174" y="182"/>
                    </a:lnTo>
                    <a:lnTo>
                      <a:pt x="173" y="184"/>
                    </a:lnTo>
                    <a:lnTo>
                      <a:pt x="172" y="185"/>
                    </a:lnTo>
                    <a:lnTo>
                      <a:pt x="170" y="187"/>
                    </a:lnTo>
                    <a:lnTo>
                      <a:pt x="171" y="185"/>
                    </a:lnTo>
                    <a:lnTo>
                      <a:pt x="172" y="183"/>
                    </a:lnTo>
                    <a:lnTo>
                      <a:pt x="171" y="184"/>
                    </a:lnTo>
                    <a:lnTo>
                      <a:pt x="169" y="186"/>
                    </a:lnTo>
                    <a:lnTo>
                      <a:pt x="170" y="184"/>
                    </a:lnTo>
                    <a:lnTo>
                      <a:pt x="171" y="181"/>
                    </a:lnTo>
                    <a:lnTo>
                      <a:pt x="170" y="183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0" y="180"/>
                    </a:lnTo>
                    <a:lnTo>
                      <a:pt x="171" y="177"/>
                    </a:lnTo>
                    <a:lnTo>
                      <a:pt x="172" y="175"/>
                    </a:lnTo>
                    <a:lnTo>
                      <a:pt x="170" y="177"/>
                    </a:lnTo>
                    <a:lnTo>
                      <a:pt x="169" y="179"/>
                    </a:lnTo>
                    <a:lnTo>
                      <a:pt x="167" y="181"/>
                    </a:lnTo>
                    <a:lnTo>
                      <a:pt x="166" y="182"/>
                    </a:lnTo>
                    <a:lnTo>
                      <a:pt x="167" y="180"/>
                    </a:lnTo>
                    <a:lnTo>
                      <a:pt x="168" y="177"/>
                    </a:lnTo>
                    <a:lnTo>
                      <a:pt x="166" y="180"/>
                    </a:lnTo>
                    <a:lnTo>
                      <a:pt x="165" y="181"/>
                    </a:lnTo>
                    <a:lnTo>
                      <a:pt x="166" y="179"/>
                    </a:lnTo>
                    <a:lnTo>
                      <a:pt x="167" y="176"/>
                    </a:lnTo>
                    <a:lnTo>
                      <a:pt x="165" y="177"/>
                    </a:lnTo>
                    <a:lnTo>
                      <a:pt x="164" y="180"/>
                    </a:lnTo>
                    <a:lnTo>
                      <a:pt x="165" y="177"/>
                    </a:lnTo>
                    <a:lnTo>
                      <a:pt x="166" y="175"/>
                    </a:lnTo>
                    <a:lnTo>
                      <a:pt x="167" y="173"/>
                    </a:lnTo>
                    <a:lnTo>
                      <a:pt x="168" y="172"/>
                    </a:lnTo>
                    <a:lnTo>
                      <a:pt x="169" y="171"/>
                    </a:lnTo>
                    <a:lnTo>
                      <a:pt x="169" y="170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69" y="169"/>
                    </a:lnTo>
                    <a:lnTo>
                      <a:pt x="167" y="171"/>
                    </a:lnTo>
                    <a:lnTo>
                      <a:pt x="166" y="173"/>
                    </a:lnTo>
                    <a:lnTo>
                      <a:pt x="166" y="175"/>
                    </a:lnTo>
                    <a:lnTo>
                      <a:pt x="164" y="176"/>
                    </a:lnTo>
                    <a:lnTo>
                      <a:pt x="163" y="179"/>
                    </a:lnTo>
                    <a:lnTo>
                      <a:pt x="160" y="180"/>
                    </a:lnTo>
                    <a:lnTo>
                      <a:pt x="159" y="182"/>
                    </a:lnTo>
                    <a:lnTo>
                      <a:pt x="160" y="179"/>
                    </a:lnTo>
                    <a:lnTo>
                      <a:pt x="162" y="177"/>
                    </a:lnTo>
                    <a:lnTo>
                      <a:pt x="159" y="179"/>
                    </a:lnTo>
                    <a:lnTo>
                      <a:pt x="158" y="180"/>
                    </a:lnTo>
                    <a:lnTo>
                      <a:pt x="159" y="177"/>
                    </a:lnTo>
                    <a:lnTo>
                      <a:pt x="160" y="175"/>
                    </a:lnTo>
                    <a:lnTo>
                      <a:pt x="160" y="173"/>
                    </a:lnTo>
                    <a:lnTo>
                      <a:pt x="162" y="171"/>
                    </a:lnTo>
                    <a:lnTo>
                      <a:pt x="164" y="170"/>
                    </a:lnTo>
                    <a:lnTo>
                      <a:pt x="165" y="168"/>
                    </a:lnTo>
                    <a:lnTo>
                      <a:pt x="164" y="171"/>
                    </a:lnTo>
                    <a:lnTo>
                      <a:pt x="163" y="172"/>
                    </a:lnTo>
                    <a:lnTo>
                      <a:pt x="165" y="171"/>
                    </a:lnTo>
                    <a:lnTo>
                      <a:pt x="166" y="170"/>
                    </a:lnTo>
                    <a:lnTo>
                      <a:pt x="167" y="168"/>
                    </a:lnTo>
                    <a:lnTo>
                      <a:pt x="168" y="166"/>
                    </a:lnTo>
                    <a:lnTo>
                      <a:pt x="169" y="163"/>
                    </a:lnTo>
                    <a:lnTo>
                      <a:pt x="169" y="160"/>
                    </a:lnTo>
                    <a:lnTo>
                      <a:pt x="171" y="159"/>
                    </a:lnTo>
                    <a:lnTo>
                      <a:pt x="172" y="158"/>
                    </a:lnTo>
                    <a:lnTo>
                      <a:pt x="173" y="155"/>
                    </a:lnTo>
                    <a:lnTo>
                      <a:pt x="174" y="154"/>
                    </a:lnTo>
                    <a:lnTo>
                      <a:pt x="173" y="155"/>
                    </a:lnTo>
                    <a:lnTo>
                      <a:pt x="171" y="156"/>
                    </a:lnTo>
                    <a:lnTo>
                      <a:pt x="170" y="158"/>
                    </a:lnTo>
                    <a:lnTo>
                      <a:pt x="169" y="160"/>
                    </a:lnTo>
                    <a:lnTo>
                      <a:pt x="168" y="163"/>
                    </a:lnTo>
                    <a:lnTo>
                      <a:pt x="167" y="164"/>
                    </a:lnTo>
                    <a:lnTo>
                      <a:pt x="165" y="166"/>
                    </a:lnTo>
                    <a:lnTo>
                      <a:pt x="164" y="167"/>
                    </a:lnTo>
                    <a:lnTo>
                      <a:pt x="163" y="169"/>
                    </a:lnTo>
                    <a:lnTo>
                      <a:pt x="162" y="171"/>
                    </a:lnTo>
                    <a:lnTo>
                      <a:pt x="160" y="173"/>
                    </a:lnTo>
                    <a:lnTo>
                      <a:pt x="158" y="174"/>
                    </a:lnTo>
                    <a:lnTo>
                      <a:pt x="157" y="176"/>
                    </a:lnTo>
                    <a:lnTo>
                      <a:pt x="156" y="177"/>
                    </a:lnTo>
                    <a:lnTo>
                      <a:pt x="156" y="175"/>
                    </a:lnTo>
                    <a:lnTo>
                      <a:pt x="157" y="173"/>
                    </a:lnTo>
                    <a:lnTo>
                      <a:pt x="156" y="175"/>
                    </a:lnTo>
                    <a:lnTo>
                      <a:pt x="155" y="176"/>
                    </a:lnTo>
                    <a:lnTo>
                      <a:pt x="155" y="174"/>
                    </a:lnTo>
                    <a:lnTo>
                      <a:pt x="156" y="172"/>
                    </a:lnTo>
                    <a:lnTo>
                      <a:pt x="155" y="173"/>
                    </a:lnTo>
                    <a:lnTo>
                      <a:pt x="153" y="175"/>
                    </a:lnTo>
                    <a:lnTo>
                      <a:pt x="154" y="173"/>
                    </a:lnTo>
                    <a:lnTo>
                      <a:pt x="155" y="171"/>
                    </a:lnTo>
                    <a:lnTo>
                      <a:pt x="156" y="169"/>
                    </a:lnTo>
                    <a:lnTo>
                      <a:pt x="158" y="168"/>
                    </a:lnTo>
                    <a:lnTo>
                      <a:pt x="158" y="167"/>
                    </a:lnTo>
                    <a:lnTo>
                      <a:pt x="159" y="166"/>
                    </a:lnTo>
                    <a:lnTo>
                      <a:pt x="159" y="164"/>
                    </a:lnTo>
                    <a:lnTo>
                      <a:pt x="160" y="164"/>
                    </a:lnTo>
                    <a:lnTo>
                      <a:pt x="159" y="164"/>
                    </a:lnTo>
                    <a:lnTo>
                      <a:pt x="158" y="165"/>
                    </a:lnTo>
                    <a:lnTo>
                      <a:pt x="157" y="166"/>
                    </a:lnTo>
                    <a:lnTo>
                      <a:pt x="157" y="167"/>
                    </a:lnTo>
                    <a:lnTo>
                      <a:pt x="156" y="169"/>
                    </a:lnTo>
                    <a:lnTo>
                      <a:pt x="155" y="171"/>
                    </a:lnTo>
                    <a:lnTo>
                      <a:pt x="154" y="172"/>
                    </a:lnTo>
                    <a:lnTo>
                      <a:pt x="152" y="174"/>
                    </a:lnTo>
                    <a:lnTo>
                      <a:pt x="153" y="172"/>
                    </a:lnTo>
                    <a:lnTo>
                      <a:pt x="154" y="170"/>
                    </a:lnTo>
                    <a:lnTo>
                      <a:pt x="153" y="171"/>
                    </a:lnTo>
                    <a:lnTo>
                      <a:pt x="151" y="173"/>
                    </a:lnTo>
                    <a:lnTo>
                      <a:pt x="152" y="171"/>
                    </a:lnTo>
                    <a:lnTo>
                      <a:pt x="153" y="168"/>
                    </a:lnTo>
                    <a:lnTo>
                      <a:pt x="154" y="166"/>
                    </a:lnTo>
                    <a:lnTo>
                      <a:pt x="155" y="164"/>
                    </a:lnTo>
                    <a:lnTo>
                      <a:pt x="153" y="166"/>
                    </a:lnTo>
                    <a:lnTo>
                      <a:pt x="152" y="167"/>
                    </a:lnTo>
                    <a:lnTo>
                      <a:pt x="153" y="165"/>
                    </a:lnTo>
                    <a:lnTo>
                      <a:pt x="153" y="163"/>
                    </a:lnTo>
                    <a:lnTo>
                      <a:pt x="153" y="164"/>
                    </a:lnTo>
                    <a:lnTo>
                      <a:pt x="152" y="165"/>
                    </a:lnTo>
                    <a:lnTo>
                      <a:pt x="151" y="166"/>
                    </a:lnTo>
                    <a:lnTo>
                      <a:pt x="151" y="166"/>
                    </a:lnTo>
                    <a:lnTo>
                      <a:pt x="150" y="168"/>
                    </a:lnTo>
                    <a:lnTo>
                      <a:pt x="149" y="170"/>
                    </a:lnTo>
                    <a:lnTo>
                      <a:pt x="147" y="172"/>
                    </a:lnTo>
                    <a:lnTo>
                      <a:pt x="146" y="173"/>
                    </a:lnTo>
                    <a:lnTo>
                      <a:pt x="147" y="171"/>
                    </a:lnTo>
                    <a:lnTo>
                      <a:pt x="148" y="169"/>
                    </a:lnTo>
                    <a:lnTo>
                      <a:pt x="149" y="167"/>
                    </a:lnTo>
                    <a:lnTo>
                      <a:pt x="150" y="165"/>
                    </a:lnTo>
                    <a:lnTo>
                      <a:pt x="148" y="166"/>
                    </a:lnTo>
                    <a:lnTo>
                      <a:pt x="147" y="168"/>
                    </a:lnTo>
                    <a:lnTo>
                      <a:pt x="145" y="170"/>
                    </a:lnTo>
                    <a:lnTo>
                      <a:pt x="143" y="171"/>
                    </a:lnTo>
                    <a:lnTo>
                      <a:pt x="145" y="169"/>
                    </a:lnTo>
                    <a:lnTo>
                      <a:pt x="146" y="167"/>
                    </a:lnTo>
                    <a:lnTo>
                      <a:pt x="147" y="165"/>
                    </a:lnTo>
                    <a:lnTo>
                      <a:pt x="147" y="163"/>
                    </a:lnTo>
                    <a:lnTo>
                      <a:pt x="146" y="164"/>
                    </a:lnTo>
                    <a:lnTo>
                      <a:pt x="145" y="166"/>
                    </a:lnTo>
                    <a:lnTo>
                      <a:pt x="142" y="167"/>
                    </a:lnTo>
                    <a:lnTo>
                      <a:pt x="141" y="168"/>
                    </a:lnTo>
                    <a:lnTo>
                      <a:pt x="142" y="166"/>
                    </a:lnTo>
                    <a:lnTo>
                      <a:pt x="143" y="164"/>
                    </a:lnTo>
                    <a:lnTo>
                      <a:pt x="141" y="166"/>
                    </a:lnTo>
                    <a:lnTo>
                      <a:pt x="140" y="167"/>
                    </a:lnTo>
                    <a:lnTo>
                      <a:pt x="140" y="165"/>
                    </a:lnTo>
                    <a:lnTo>
                      <a:pt x="141" y="163"/>
                    </a:lnTo>
                    <a:lnTo>
                      <a:pt x="142" y="160"/>
                    </a:lnTo>
                    <a:lnTo>
                      <a:pt x="143" y="158"/>
                    </a:lnTo>
                    <a:lnTo>
                      <a:pt x="146" y="157"/>
                    </a:lnTo>
                    <a:lnTo>
                      <a:pt x="147" y="155"/>
                    </a:lnTo>
                    <a:lnTo>
                      <a:pt x="147" y="155"/>
                    </a:lnTo>
                    <a:lnTo>
                      <a:pt x="148" y="153"/>
                    </a:lnTo>
                    <a:lnTo>
                      <a:pt x="148" y="152"/>
                    </a:lnTo>
                    <a:lnTo>
                      <a:pt x="149" y="151"/>
                    </a:lnTo>
                    <a:lnTo>
                      <a:pt x="148" y="152"/>
                    </a:lnTo>
                    <a:lnTo>
                      <a:pt x="147" y="153"/>
                    </a:lnTo>
                    <a:lnTo>
                      <a:pt x="146" y="154"/>
                    </a:lnTo>
                    <a:lnTo>
                      <a:pt x="146" y="154"/>
                    </a:lnTo>
                    <a:lnTo>
                      <a:pt x="145" y="156"/>
                    </a:lnTo>
                    <a:lnTo>
                      <a:pt x="143" y="158"/>
                    </a:lnTo>
                    <a:lnTo>
                      <a:pt x="142" y="160"/>
                    </a:lnTo>
                    <a:lnTo>
                      <a:pt x="140" y="162"/>
                    </a:lnTo>
                    <a:lnTo>
                      <a:pt x="139" y="164"/>
                    </a:lnTo>
                    <a:lnTo>
                      <a:pt x="138" y="165"/>
                    </a:lnTo>
                    <a:lnTo>
                      <a:pt x="138" y="163"/>
                    </a:lnTo>
                    <a:lnTo>
                      <a:pt x="139" y="160"/>
                    </a:lnTo>
                    <a:lnTo>
                      <a:pt x="138" y="162"/>
                    </a:lnTo>
                    <a:lnTo>
                      <a:pt x="136" y="164"/>
                    </a:lnTo>
                    <a:lnTo>
                      <a:pt x="137" y="162"/>
                    </a:lnTo>
                    <a:lnTo>
                      <a:pt x="138" y="159"/>
                    </a:lnTo>
                    <a:lnTo>
                      <a:pt x="137" y="160"/>
                    </a:lnTo>
                    <a:lnTo>
                      <a:pt x="135" y="162"/>
                    </a:lnTo>
                    <a:lnTo>
                      <a:pt x="136" y="159"/>
                    </a:lnTo>
                    <a:lnTo>
                      <a:pt x="137" y="157"/>
                    </a:lnTo>
                    <a:lnTo>
                      <a:pt x="136" y="159"/>
                    </a:lnTo>
                    <a:lnTo>
                      <a:pt x="134" y="160"/>
                    </a:lnTo>
                    <a:lnTo>
                      <a:pt x="135" y="158"/>
                    </a:lnTo>
                    <a:lnTo>
                      <a:pt x="136" y="156"/>
                    </a:lnTo>
                    <a:lnTo>
                      <a:pt x="135" y="158"/>
                    </a:lnTo>
                    <a:lnTo>
                      <a:pt x="133" y="159"/>
                    </a:lnTo>
                    <a:lnTo>
                      <a:pt x="134" y="157"/>
                    </a:lnTo>
                    <a:lnTo>
                      <a:pt x="135" y="155"/>
                    </a:lnTo>
                    <a:lnTo>
                      <a:pt x="134" y="157"/>
                    </a:lnTo>
                    <a:lnTo>
                      <a:pt x="132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2" y="155"/>
                    </a:lnTo>
                    <a:lnTo>
                      <a:pt x="131" y="157"/>
                    </a:lnTo>
                    <a:lnTo>
                      <a:pt x="132" y="155"/>
                    </a:lnTo>
                    <a:lnTo>
                      <a:pt x="133" y="153"/>
                    </a:lnTo>
                    <a:lnTo>
                      <a:pt x="131" y="154"/>
                    </a:lnTo>
                    <a:lnTo>
                      <a:pt x="130" y="156"/>
                    </a:lnTo>
                    <a:lnTo>
                      <a:pt x="131" y="154"/>
                    </a:lnTo>
                    <a:lnTo>
                      <a:pt x="132" y="152"/>
                    </a:lnTo>
                    <a:lnTo>
                      <a:pt x="130" y="153"/>
                    </a:lnTo>
                    <a:lnTo>
                      <a:pt x="129" y="154"/>
                    </a:lnTo>
                    <a:lnTo>
                      <a:pt x="130" y="153"/>
                    </a:lnTo>
                    <a:lnTo>
                      <a:pt x="131" y="150"/>
                    </a:lnTo>
                    <a:lnTo>
                      <a:pt x="132" y="148"/>
                    </a:lnTo>
                    <a:lnTo>
                      <a:pt x="132" y="146"/>
                    </a:lnTo>
                    <a:lnTo>
                      <a:pt x="132" y="147"/>
                    </a:lnTo>
                    <a:lnTo>
                      <a:pt x="131" y="148"/>
                    </a:lnTo>
                    <a:lnTo>
                      <a:pt x="130" y="149"/>
                    </a:lnTo>
                    <a:lnTo>
                      <a:pt x="130" y="149"/>
                    </a:lnTo>
                    <a:lnTo>
                      <a:pt x="129" y="151"/>
                    </a:lnTo>
                    <a:lnTo>
                      <a:pt x="127" y="153"/>
                    </a:lnTo>
                    <a:lnTo>
                      <a:pt x="125" y="155"/>
                    </a:lnTo>
                    <a:lnTo>
                      <a:pt x="124" y="156"/>
                    </a:lnTo>
                    <a:lnTo>
                      <a:pt x="125" y="154"/>
                    </a:lnTo>
                    <a:lnTo>
                      <a:pt x="126" y="152"/>
                    </a:lnTo>
                    <a:lnTo>
                      <a:pt x="124" y="153"/>
                    </a:lnTo>
                    <a:lnTo>
                      <a:pt x="123" y="155"/>
                    </a:lnTo>
                    <a:lnTo>
                      <a:pt x="124" y="153"/>
                    </a:lnTo>
                    <a:lnTo>
                      <a:pt x="125" y="151"/>
                    </a:lnTo>
                    <a:lnTo>
                      <a:pt x="123" y="152"/>
                    </a:lnTo>
                    <a:lnTo>
                      <a:pt x="122" y="154"/>
                    </a:lnTo>
                    <a:lnTo>
                      <a:pt x="123" y="152"/>
                    </a:lnTo>
                    <a:lnTo>
                      <a:pt x="124" y="150"/>
                    </a:lnTo>
                    <a:lnTo>
                      <a:pt x="125" y="148"/>
                    </a:lnTo>
                    <a:lnTo>
                      <a:pt x="125" y="146"/>
                    </a:lnTo>
                    <a:lnTo>
                      <a:pt x="124" y="147"/>
                    </a:lnTo>
                    <a:lnTo>
                      <a:pt x="122" y="149"/>
                    </a:lnTo>
                    <a:lnTo>
                      <a:pt x="121" y="150"/>
                    </a:lnTo>
                    <a:lnTo>
                      <a:pt x="120" y="151"/>
                    </a:lnTo>
                    <a:lnTo>
                      <a:pt x="120" y="149"/>
                    </a:lnTo>
                    <a:lnTo>
                      <a:pt x="121" y="147"/>
                    </a:lnTo>
                    <a:lnTo>
                      <a:pt x="120" y="149"/>
                    </a:lnTo>
                    <a:lnTo>
                      <a:pt x="119" y="150"/>
                    </a:lnTo>
                    <a:lnTo>
                      <a:pt x="120" y="148"/>
                    </a:lnTo>
                    <a:lnTo>
                      <a:pt x="120" y="146"/>
                    </a:lnTo>
                    <a:lnTo>
                      <a:pt x="121" y="143"/>
                    </a:lnTo>
                    <a:lnTo>
                      <a:pt x="122" y="141"/>
                    </a:lnTo>
                    <a:lnTo>
                      <a:pt x="121" y="142"/>
                    </a:lnTo>
                    <a:lnTo>
                      <a:pt x="119" y="144"/>
                    </a:lnTo>
                    <a:lnTo>
                      <a:pt x="118" y="147"/>
                    </a:lnTo>
                    <a:lnTo>
                      <a:pt x="116" y="148"/>
                    </a:lnTo>
                    <a:lnTo>
                      <a:pt x="117" y="146"/>
                    </a:lnTo>
                    <a:lnTo>
                      <a:pt x="118" y="143"/>
                    </a:lnTo>
                    <a:lnTo>
                      <a:pt x="117" y="144"/>
                    </a:lnTo>
                    <a:lnTo>
                      <a:pt x="115" y="147"/>
                    </a:lnTo>
                    <a:lnTo>
                      <a:pt x="116" y="144"/>
                    </a:lnTo>
                    <a:lnTo>
                      <a:pt x="117" y="142"/>
                    </a:lnTo>
                    <a:lnTo>
                      <a:pt x="118" y="139"/>
                    </a:lnTo>
                    <a:lnTo>
                      <a:pt x="119" y="138"/>
                    </a:lnTo>
                    <a:lnTo>
                      <a:pt x="118" y="139"/>
                    </a:lnTo>
                    <a:lnTo>
                      <a:pt x="116" y="140"/>
                    </a:lnTo>
                    <a:lnTo>
                      <a:pt x="114" y="142"/>
                    </a:lnTo>
                    <a:lnTo>
                      <a:pt x="113" y="143"/>
                    </a:lnTo>
                    <a:lnTo>
                      <a:pt x="114" y="141"/>
                    </a:lnTo>
                    <a:lnTo>
                      <a:pt x="115" y="139"/>
                    </a:lnTo>
                    <a:lnTo>
                      <a:pt x="114" y="141"/>
                    </a:lnTo>
                    <a:lnTo>
                      <a:pt x="112" y="142"/>
                    </a:lnTo>
                    <a:lnTo>
                      <a:pt x="113" y="140"/>
                    </a:lnTo>
                    <a:lnTo>
                      <a:pt x="114" y="138"/>
                    </a:lnTo>
                    <a:lnTo>
                      <a:pt x="112" y="140"/>
                    </a:lnTo>
                    <a:lnTo>
                      <a:pt x="110" y="141"/>
                    </a:lnTo>
                    <a:lnTo>
                      <a:pt x="112" y="139"/>
                    </a:lnTo>
                    <a:lnTo>
                      <a:pt x="113" y="137"/>
                    </a:lnTo>
                    <a:lnTo>
                      <a:pt x="114" y="135"/>
                    </a:lnTo>
                    <a:lnTo>
                      <a:pt x="115" y="133"/>
                    </a:lnTo>
                    <a:lnTo>
                      <a:pt x="113" y="134"/>
                    </a:lnTo>
                    <a:lnTo>
                      <a:pt x="112" y="136"/>
                    </a:lnTo>
                    <a:lnTo>
                      <a:pt x="109" y="137"/>
                    </a:lnTo>
                    <a:lnTo>
                      <a:pt x="108" y="139"/>
                    </a:lnTo>
                    <a:lnTo>
                      <a:pt x="109" y="137"/>
                    </a:lnTo>
                    <a:lnTo>
                      <a:pt x="110" y="135"/>
                    </a:lnTo>
                    <a:lnTo>
                      <a:pt x="108" y="136"/>
                    </a:lnTo>
                    <a:lnTo>
                      <a:pt x="107" y="137"/>
                    </a:lnTo>
                    <a:lnTo>
                      <a:pt x="108" y="135"/>
                    </a:lnTo>
                    <a:lnTo>
                      <a:pt x="109" y="133"/>
                    </a:lnTo>
                    <a:lnTo>
                      <a:pt x="107" y="135"/>
                    </a:lnTo>
                    <a:lnTo>
                      <a:pt x="106" y="136"/>
                    </a:lnTo>
                    <a:lnTo>
                      <a:pt x="107" y="134"/>
                    </a:lnTo>
                    <a:lnTo>
                      <a:pt x="107" y="132"/>
                    </a:lnTo>
                    <a:lnTo>
                      <a:pt x="106" y="134"/>
                    </a:lnTo>
                    <a:lnTo>
                      <a:pt x="105" y="135"/>
                    </a:lnTo>
                    <a:lnTo>
                      <a:pt x="105" y="133"/>
                    </a:lnTo>
                    <a:lnTo>
                      <a:pt x="106" y="131"/>
                    </a:lnTo>
                    <a:lnTo>
                      <a:pt x="108" y="130"/>
                    </a:lnTo>
                    <a:lnTo>
                      <a:pt x="109" y="127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2" y="124"/>
                    </a:lnTo>
                    <a:lnTo>
                      <a:pt x="112" y="123"/>
                    </a:lnTo>
                    <a:lnTo>
                      <a:pt x="112" y="124"/>
                    </a:lnTo>
                    <a:lnTo>
                      <a:pt x="110" y="125"/>
                    </a:lnTo>
                    <a:lnTo>
                      <a:pt x="109" y="126"/>
                    </a:lnTo>
                    <a:lnTo>
                      <a:pt x="108" y="126"/>
                    </a:lnTo>
                    <a:lnTo>
                      <a:pt x="107" y="129"/>
                    </a:lnTo>
                    <a:lnTo>
                      <a:pt x="106" y="131"/>
                    </a:lnTo>
                    <a:lnTo>
                      <a:pt x="105" y="133"/>
                    </a:lnTo>
                    <a:lnTo>
                      <a:pt x="104" y="134"/>
                    </a:lnTo>
                    <a:lnTo>
                      <a:pt x="104" y="132"/>
                    </a:lnTo>
                    <a:lnTo>
                      <a:pt x="105" y="130"/>
                    </a:lnTo>
                    <a:lnTo>
                      <a:pt x="104" y="131"/>
                    </a:lnTo>
                    <a:lnTo>
                      <a:pt x="102" y="133"/>
                    </a:lnTo>
                    <a:lnTo>
                      <a:pt x="103" y="131"/>
                    </a:lnTo>
                    <a:lnTo>
                      <a:pt x="104" y="129"/>
                    </a:lnTo>
                    <a:lnTo>
                      <a:pt x="103" y="130"/>
                    </a:lnTo>
                    <a:lnTo>
                      <a:pt x="101" y="132"/>
                    </a:lnTo>
                    <a:lnTo>
                      <a:pt x="102" y="129"/>
                    </a:lnTo>
                    <a:lnTo>
                      <a:pt x="103" y="127"/>
                    </a:lnTo>
                    <a:lnTo>
                      <a:pt x="102" y="129"/>
                    </a:lnTo>
                    <a:lnTo>
                      <a:pt x="100" y="130"/>
                    </a:lnTo>
                    <a:lnTo>
                      <a:pt x="101" y="127"/>
                    </a:lnTo>
                    <a:lnTo>
                      <a:pt x="102" y="125"/>
                    </a:lnTo>
                    <a:lnTo>
                      <a:pt x="101" y="127"/>
                    </a:lnTo>
                    <a:lnTo>
                      <a:pt x="99" y="129"/>
                    </a:lnTo>
                    <a:lnTo>
                      <a:pt x="100" y="126"/>
                    </a:lnTo>
                    <a:lnTo>
                      <a:pt x="101" y="124"/>
                    </a:lnTo>
                    <a:lnTo>
                      <a:pt x="100" y="126"/>
                    </a:lnTo>
                    <a:lnTo>
                      <a:pt x="98" y="127"/>
                    </a:lnTo>
                    <a:lnTo>
                      <a:pt x="99" y="125"/>
                    </a:lnTo>
                    <a:lnTo>
                      <a:pt x="100" y="123"/>
                    </a:lnTo>
                    <a:lnTo>
                      <a:pt x="99" y="124"/>
                    </a:lnTo>
                    <a:lnTo>
                      <a:pt x="97" y="126"/>
                    </a:lnTo>
                    <a:lnTo>
                      <a:pt x="96" y="127"/>
                    </a:lnTo>
                    <a:lnTo>
                      <a:pt x="93" y="130"/>
                    </a:lnTo>
                    <a:lnTo>
                      <a:pt x="95" y="126"/>
                    </a:lnTo>
                    <a:lnTo>
                      <a:pt x="96" y="125"/>
                    </a:lnTo>
                    <a:lnTo>
                      <a:pt x="95" y="126"/>
                    </a:lnTo>
                    <a:lnTo>
                      <a:pt x="92" y="127"/>
                    </a:lnTo>
                    <a:lnTo>
                      <a:pt x="93" y="125"/>
                    </a:lnTo>
                    <a:lnTo>
                      <a:pt x="95" y="123"/>
                    </a:lnTo>
                    <a:lnTo>
                      <a:pt x="93" y="125"/>
                    </a:lnTo>
                    <a:lnTo>
                      <a:pt x="91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1" y="124"/>
                    </a:lnTo>
                    <a:lnTo>
                      <a:pt x="90" y="125"/>
                    </a:lnTo>
                    <a:lnTo>
                      <a:pt x="91" y="123"/>
                    </a:lnTo>
                    <a:lnTo>
                      <a:pt x="92" y="121"/>
                    </a:lnTo>
                    <a:lnTo>
                      <a:pt x="90" y="122"/>
                    </a:lnTo>
                    <a:lnTo>
                      <a:pt x="89" y="124"/>
                    </a:lnTo>
                    <a:lnTo>
                      <a:pt x="90" y="122"/>
                    </a:lnTo>
                    <a:lnTo>
                      <a:pt x="91" y="120"/>
                    </a:lnTo>
                    <a:lnTo>
                      <a:pt x="92" y="118"/>
                    </a:lnTo>
                    <a:lnTo>
                      <a:pt x="95" y="117"/>
                    </a:lnTo>
                    <a:lnTo>
                      <a:pt x="96" y="115"/>
                    </a:lnTo>
                    <a:lnTo>
                      <a:pt x="97" y="113"/>
                    </a:lnTo>
                    <a:lnTo>
                      <a:pt x="98" y="112"/>
                    </a:lnTo>
                    <a:lnTo>
                      <a:pt x="99" y="109"/>
                    </a:lnTo>
                    <a:lnTo>
                      <a:pt x="100" y="107"/>
                    </a:lnTo>
                    <a:lnTo>
                      <a:pt x="101" y="105"/>
                    </a:lnTo>
                    <a:lnTo>
                      <a:pt x="103" y="104"/>
                    </a:lnTo>
                    <a:lnTo>
                      <a:pt x="104" y="102"/>
                    </a:lnTo>
                    <a:lnTo>
                      <a:pt x="105" y="102"/>
                    </a:lnTo>
                    <a:lnTo>
                      <a:pt x="105" y="100"/>
                    </a:lnTo>
                    <a:lnTo>
                      <a:pt x="106" y="99"/>
                    </a:lnTo>
                    <a:lnTo>
                      <a:pt x="106" y="98"/>
                    </a:lnTo>
                    <a:lnTo>
                      <a:pt x="106" y="99"/>
                    </a:lnTo>
                    <a:lnTo>
                      <a:pt x="105" y="100"/>
                    </a:lnTo>
                    <a:lnTo>
                      <a:pt x="104" y="101"/>
                    </a:lnTo>
                    <a:lnTo>
                      <a:pt x="103" y="101"/>
                    </a:lnTo>
                    <a:lnTo>
                      <a:pt x="102" y="103"/>
                    </a:lnTo>
                    <a:lnTo>
                      <a:pt x="101" y="105"/>
                    </a:lnTo>
                    <a:lnTo>
                      <a:pt x="100" y="107"/>
                    </a:lnTo>
                    <a:lnTo>
                      <a:pt x="98" y="108"/>
                    </a:lnTo>
                    <a:lnTo>
                      <a:pt x="97" y="110"/>
                    </a:lnTo>
                    <a:lnTo>
                      <a:pt x="97" y="113"/>
                    </a:lnTo>
                    <a:lnTo>
                      <a:pt x="95" y="114"/>
                    </a:lnTo>
                    <a:lnTo>
                      <a:pt x="93" y="116"/>
                    </a:lnTo>
                    <a:lnTo>
                      <a:pt x="92" y="118"/>
                    </a:lnTo>
                    <a:lnTo>
                      <a:pt x="91" y="120"/>
                    </a:lnTo>
                    <a:lnTo>
                      <a:pt x="89" y="121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90" y="118"/>
                    </a:lnTo>
                    <a:lnTo>
                      <a:pt x="88" y="120"/>
                    </a:lnTo>
                    <a:lnTo>
                      <a:pt x="87" y="121"/>
                    </a:lnTo>
                    <a:lnTo>
                      <a:pt x="85" y="123"/>
                    </a:lnTo>
                    <a:lnTo>
                      <a:pt x="84" y="124"/>
                    </a:lnTo>
                    <a:lnTo>
                      <a:pt x="85" y="122"/>
                    </a:lnTo>
                    <a:lnTo>
                      <a:pt x="86" y="120"/>
                    </a:lnTo>
                    <a:lnTo>
                      <a:pt x="87" y="118"/>
                    </a:lnTo>
                    <a:lnTo>
                      <a:pt x="88" y="116"/>
                    </a:lnTo>
                    <a:lnTo>
                      <a:pt x="86" y="117"/>
                    </a:lnTo>
                    <a:lnTo>
                      <a:pt x="85" y="119"/>
                    </a:lnTo>
                    <a:lnTo>
                      <a:pt x="83" y="120"/>
                    </a:lnTo>
                    <a:lnTo>
                      <a:pt x="82" y="121"/>
                    </a:lnTo>
                    <a:lnTo>
                      <a:pt x="83" y="120"/>
                    </a:lnTo>
                    <a:lnTo>
                      <a:pt x="84" y="118"/>
                    </a:lnTo>
                    <a:lnTo>
                      <a:pt x="82" y="119"/>
                    </a:lnTo>
                    <a:lnTo>
                      <a:pt x="81" y="120"/>
                    </a:lnTo>
                    <a:lnTo>
                      <a:pt x="82" y="118"/>
                    </a:lnTo>
                    <a:lnTo>
                      <a:pt x="83" y="116"/>
                    </a:lnTo>
                    <a:lnTo>
                      <a:pt x="81" y="118"/>
                    </a:lnTo>
                    <a:lnTo>
                      <a:pt x="80" y="119"/>
                    </a:lnTo>
                    <a:lnTo>
                      <a:pt x="81" y="117"/>
                    </a:lnTo>
                    <a:lnTo>
                      <a:pt x="82" y="115"/>
                    </a:lnTo>
                    <a:lnTo>
                      <a:pt x="80" y="117"/>
                    </a:lnTo>
                    <a:lnTo>
                      <a:pt x="79" y="118"/>
                    </a:lnTo>
                    <a:lnTo>
                      <a:pt x="80" y="116"/>
                    </a:lnTo>
                    <a:lnTo>
                      <a:pt x="81" y="114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9" y="115"/>
                    </a:lnTo>
                    <a:lnTo>
                      <a:pt x="79" y="113"/>
                    </a:lnTo>
                    <a:lnTo>
                      <a:pt x="77" y="114"/>
                    </a:lnTo>
                    <a:lnTo>
                      <a:pt x="76" y="115"/>
                    </a:lnTo>
                    <a:lnTo>
                      <a:pt x="76" y="113"/>
                    </a:lnTo>
                    <a:lnTo>
                      <a:pt x="77" y="110"/>
                    </a:lnTo>
                    <a:lnTo>
                      <a:pt x="76" y="113"/>
                    </a:lnTo>
                    <a:lnTo>
                      <a:pt x="74" y="114"/>
                    </a:lnTo>
                    <a:lnTo>
                      <a:pt x="76" y="112"/>
                    </a:lnTo>
                    <a:lnTo>
                      <a:pt x="76" y="109"/>
                    </a:lnTo>
                    <a:lnTo>
                      <a:pt x="75" y="110"/>
                    </a:lnTo>
                    <a:lnTo>
                      <a:pt x="73" y="113"/>
                    </a:lnTo>
                    <a:lnTo>
                      <a:pt x="72" y="114"/>
                    </a:lnTo>
                    <a:lnTo>
                      <a:pt x="70" y="116"/>
                    </a:lnTo>
                    <a:lnTo>
                      <a:pt x="71" y="114"/>
                    </a:lnTo>
                    <a:lnTo>
                      <a:pt x="72" y="112"/>
                    </a:lnTo>
                    <a:lnTo>
                      <a:pt x="73" y="109"/>
                    </a:lnTo>
                    <a:lnTo>
                      <a:pt x="74" y="107"/>
                    </a:lnTo>
                    <a:lnTo>
                      <a:pt x="73" y="108"/>
                    </a:lnTo>
                    <a:lnTo>
                      <a:pt x="71" y="109"/>
                    </a:lnTo>
                    <a:lnTo>
                      <a:pt x="72" y="107"/>
                    </a:lnTo>
                    <a:lnTo>
                      <a:pt x="73" y="106"/>
                    </a:lnTo>
                    <a:lnTo>
                      <a:pt x="72" y="107"/>
                    </a:lnTo>
                    <a:lnTo>
                      <a:pt x="70" y="108"/>
                    </a:lnTo>
                    <a:lnTo>
                      <a:pt x="69" y="110"/>
                    </a:lnTo>
                    <a:lnTo>
                      <a:pt x="67" y="112"/>
                    </a:lnTo>
                    <a:lnTo>
                      <a:pt x="68" y="109"/>
                    </a:lnTo>
                    <a:lnTo>
                      <a:pt x="69" y="107"/>
                    </a:lnTo>
                    <a:lnTo>
                      <a:pt x="70" y="105"/>
                    </a:lnTo>
                    <a:lnTo>
                      <a:pt x="71" y="103"/>
                    </a:lnTo>
                    <a:lnTo>
                      <a:pt x="70" y="104"/>
                    </a:lnTo>
                    <a:lnTo>
                      <a:pt x="68" y="106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6" y="107"/>
                    </a:lnTo>
                    <a:lnTo>
                      <a:pt x="67" y="105"/>
                    </a:lnTo>
                    <a:lnTo>
                      <a:pt x="66" y="106"/>
                    </a:lnTo>
                    <a:lnTo>
                      <a:pt x="64" y="107"/>
                    </a:lnTo>
                    <a:lnTo>
                      <a:pt x="65" y="105"/>
                    </a:lnTo>
                    <a:lnTo>
                      <a:pt x="66" y="103"/>
                    </a:lnTo>
                    <a:lnTo>
                      <a:pt x="65" y="105"/>
                    </a:lnTo>
                    <a:lnTo>
                      <a:pt x="63" y="106"/>
                    </a:lnTo>
                    <a:lnTo>
                      <a:pt x="64" y="104"/>
                    </a:lnTo>
                    <a:lnTo>
                      <a:pt x="65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63" y="103"/>
                    </a:lnTo>
                    <a:lnTo>
                      <a:pt x="64" y="101"/>
                    </a:lnTo>
                    <a:lnTo>
                      <a:pt x="66" y="100"/>
                    </a:lnTo>
                    <a:lnTo>
                      <a:pt x="67" y="98"/>
                    </a:lnTo>
                    <a:lnTo>
                      <a:pt x="67" y="98"/>
                    </a:lnTo>
                    <a:lnTo>
                      <a:pt x="68" y="96"/>
                    </a:lnTo>
                    <a:lnTo>
                      <a:pt x="69" y="95"/>
                    </a:lnTo>
                    <a:lnTo>
                      <a:pt x="69" y="93"/>
                    </a:lnTo>
                    <a:lnTo>
                      <a:pt x="68" y="95"/>
                    </a:lnTo>
                    <a:lnTo>
                      <a:pt x="67" y="96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60" y="104"/>
                    </a:lnTo>
                    <a:lnTo>
                      <a:pt x="58" y="105"/>
                    </a:lnTo>
                    <a:lnTo>
                      <a:pt x="57" y="106"/>
                    </a:lnTo>
                    <a:lnTo>
                      <a:pt x="58" y="104"/>
                    </a:lnTo>
                    <a:lnTo>
                      <a:pt x="59" y="102"/>
                    </a:lnTo>
                    <a:lnTo>
                      <a:pt x="57" y="104"/>
                    </a:lnTo>
                    <a:lnTo>
                      <a:pt x="56" y="105"/>
                    </a:lnTo>
                    <a:lnTo>
                      <a:pt x="57" y="103"/>
                    </a:lnTo>
                    <a:lnTo>
                      <a:pt x="58" y="101"/>
                    </a:lnTo>
                    <a:lnTo>
                      <a:pt x="59" y="99"/>
                    </a:lnTo>
                    <a:lnTo>
                      <a:pt x="60" y="97"/>
                    </a:lnTo>
                    <a:lnTo>
                      <a:pt x="58" y="99"/>
                    </a:lnTo>
                    <a:lnTo>
                      <a:pt x="57" y="100"/>
                    </a:lnTo>
                    <a:lnTo>
                      <a:pt x="55" y="102"/>
                    </a:lnTo>
                    <a:lnTo>
                      <a:pt x="54" y="103"/>
                    </a:lnTo>
                    <a:lnTo>
                      <a:pt x="55" y="101"/>
                    </a:lnTo>
                    <a:lnTo>
                      <a:pt x="56" y="99"/>
                    </a:lnTo>
                    <a:lnTo>
                      <a:pt x="54" y="100"/>
                    </a:lnTo>
                    <a:lnTo>
                      <a:pt x="53" y="101"/>
                    </a:lnTo>
                    <a:lnTo>
                      <a:pt x="54" y="100"/>
                    </a:lnTo>
                    <a:lnTo>
                      <a:pt x="55" y="98"/>
                    </a:lnTo>
                    <a:lnTo>
                      <a:pt x="53" y="99"/>
                    </a:lnTo>
                    <a:lnTo>
                      <a:pt x="52" y="100"/>
                    </a:lnTo>
                    <a:lnTo>
                      <a:pt x="53" y="98"/>
                    </a:lnTo>
                    <a:lnTo>
                      <a:pt x="54" y="96"/>
                    </a:lnTo>
                    <a:lnTo>
                      <a:pt x="52" y="98"/>
                    </a:lnTo>
                    <a:lnTo>
                      <a:pt x="51" y="99"/>
                    </a:lnTo>
                    <a:lnTo>
                      <a:pt x="52" y="97"/>
                    </a:lnTo>
                    <a:lnTo>
                      <a:pt x="53" y="95"/>
                    </a:lnTo>
                    <a:lnTo>
                      <a:pt x="51" y="96"/>
                    </a:lnTo>
                    <a:lnTo>
                      <a:pt x="50" y="98"/>
                    </a:lnTo>
                    <a:lnTo>
                      <a:pt x="51" y="96"/>
                    </a:lnTo>
                    <a:lnTo>
                      <a:pt x="52" y="93"/>
                    </a:lnTo>
                    <a:lnTo>
                      <a:pt x="50" y="95"/>
                    </a:lnTo>
                    <a:lnTo>
                      <a:pt x="49" y="97"/>
                    </a:lnTo>
                    <a:lnTo>
                      <a:pt x="50" y="95"/>
                    </a:lnTo>
                    <a:lnTo>
                      <a:pt x="51" y="92"/>
                    </a:lnTo>
                    <a:lnTo>
                      <a:pt x="49" y="93"/>
                    </a:lnTo>
                    <a:lnTo>
                      <a:pt x="48" y="95"/>
                    </a:lnTo>
                    <a:lnTo>
                      <a:pt x="49" y="92"/>
                    </a:lnTo>
                    <a:lnTo>
                      <a:pt x="50" y="91"/>
                    </a:lnTo>
                    <a:lnTo>
                      <a:pt x="48" y="92"/>
                    </a:lnTo>
                    <a:lnTo>
                      <a:pt x="47" y="93"/>
                    </a:lnTo>
                    <a:lnTo>
                      <a:pt x="45" y="96"/>
                    </a:lnTo>
                    <a:lnTo>
                      <a:pt x="42" y="97"/>
                    </a:lnTo>
                    <a:lnTo>
                      <a:pt x="43" y="95"/>
                    </a:lnTo>
                    <a:lnTo>
                      <a:pt x="45" y="92"/>
                    </a:lnTo>
                    <a:lnTo>
                      <a:pt x="47" y="90"/>
                    </a:lnTo>
                    <a:lnTo>
                      <a:pt x="47" y="88"/>
                    </a:lnTo>
                    <a:lnTo>
                      <a:pt x="46" y="89"/>
                    </a:lnTo>
                    <a:lnTo>
                      <a:pt x="43" y="91"/>
                    </a:lnTo>
                    <a:lnTo>
                      <a:pt x="46" y="89"/>
                    </a:lnTo>
                    <a:lnTo>
                      <a:pt x="47" y="87"/>
                    </a:lnTo>
                    <a:lnTo>
                      <a:pt x="45" y="88"/>
                    </a:lnTo>
                    <a:lnTo>
                      <a:pt x="43" y="89"/>
                    </a:lnTo>
                    <a:lnTo>
                      <a:pt x="41" y="91"/>
                    </a:lnTo>
                    <a:lnTo>
                      <a:pt x="39" y="92"/>
                    </a:lnTo>
                    <a:lnTo>
                      <a:pt x="40" y="90"/>
                    </a:lnTo>
                    <a:lnTo>
                      <a:pt x="42" y="88"/>
                    </a:lnTo>
                    <a:lnTo>
                      <a:pt x="40" y="90"/>
                    </a:lnTo>
                    <a:lnTo>
                      <a:pt x="38" y="91"/>
                    </a:lnTo>
                    <a:lnTo>
                      <a:pt x="40" y="89"/>
                    </a:lnTo>
                    <a:lnTo>
                      <a:pt x="41" y="87"/>
                    </a:lnTo>
                    <a:lnTo>
                      <a:pt x="39" y="88"/>
                    </a:lnTo>
                    <a:lnTo>
                      <a:pt x="38" y="90"/>
                    </a:lnTo>
                    <a:lnTo>
                      <a:pt x="39" y="88"/>
                    </a:lnTo>
                    <a:lnTo>
                      <a:pt x="40" y="86"/>
                    </a:lnTo>
                    <a:lnTo>
                      <a:pt x="38" y="87"/>
                    </a:lnTo>
                    <a:lnTo>
                      <a:pt x="37" y="88"/>
                    </a:lnTo>
                    <a:lnTo>
                      <a:pt x="38" y="86"/>
                    </a:lnTo>
                    <a:lnTo>
                      <a:pt x="39" y="85"/>
                    </a:lnTo>
                    <a:lnTo>
                      <a:pt x="37" y="86"/>
                    </a:lnTo>
                    <a:lnTo>
                      <a:pt x="36" y="87"/>
                    </a:lnTo>
                    <a:lnTo>
                      <a:pt x="37" y="85"/>
                    </a:lnTo>
                    <a:lnTo>
                      <a:pt x="38" y="83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6" y="84"/>
                    </a:lnTo>
                    <a:lnTo>
                      <a:pt x="37" y="82"/>
                    </a:lnTo>
                    <a:lnTo>
                      <a:pt x="35" y="83"/>
                    </a:lnTo>
                    <a:lnTo>
                      <a:pt x="34" y="85"/>
                    </a:lnTo>
                    <a:lnTo>
                      <a:pt x="32" y="86"/>
                    </a:lnTo>
                    <a:lnTo>
                      <a:pt x="31" y="87"/>
                    </a:lnTo>
                    <a:lnTo>
                      <a:pt x="32" y="85"/>
                    </a:lnTo>
                    <a:lnTo>
                      <a:pt x="33" y="83"/>
                    </a:lnTo>
                    <a:lnTo>
                      <a:pt x="31" y="85"/>
                    </a:lnTo>
                    <a:lnTo>
                      <a:pt x="30" y="86"/>
                    </a:lnTo>
                    <a:lnTo>
                      <a:pt x="31" y="84"/>
                    </a:lnTo>
                    <a:lnTo>
                      <a:pt x="32" y="82"/>
                    </a:lnTo>
                    <a:lnTo>
                      <a:pt x="33" y="80"/>
                    </a:lnTo>
                    <a:lnTo>
                      <a:pt x="34" y="77"/>
                    </a:lnTo>
                    <a:lnTo>
                      <a:pt x="32" y="80"/>
                    </a:lnTo>
                    <a:lnTo>
                      <a:pt x="31" y="81"/>
                    </a:lnTo>
                    <a:lnTo>
                      <a:pt x="32" y="79"/>
                    </a:lnTo>
                    <a:lnTo>
                      <a:pt x="33" y="76"/>
                    </a:lnTo>
                    <a:lnTo>
                      <a:pt x="31" y="77"/>
                    </a:lnTo>
                    <a:lnTo>
                      <a:pt x="30" y="80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7" y="81"/>
                    </a:lnTo>
                    <a:lnTo>
                      <a:pt x="29" y="79"/>
                    </a:lnTo>
                    <a:lnTo>
                      <a:pt x="30" y="75"/>
                    </a:lnTo>
                    <a:lnTo>
                      <a:pt x="31" y="74"/>
                    </a:lnTo>
                    <a:lnTo>
                      <a:pt x="32" y="72"/>
                    </a:lnTo>
                    <a:lnTo>
                      <a:pt x="33" y="70"/>
                    </a:lnTo>
                    <a:lnTo>
                      <a:pt x="32" y="70"/>
                    </a:lnTo>
                    <a:lnTo>
                      <a:pt x="31" y="71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9" y="73"/>
                    </a:lnTo>
                    <a:lnTo>
                      <a:pt x="29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5" y="79"/>
                    </a:lnTo>
                    <a:lnTo>
                      <a:pt x="24" y="80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4" y="76"/>
                    </a:lnTo>
                    <a:lnTo>
                      <a:pt x="23" y="79"/>
                    </a:lnTo>
                    <a:lnTo>
                      <a:pt x="24" y="76"/>
                    </a:lnTo>
                    <a:lnTo>
                      <a:pt x="25" y="74"/>
                    </a:lnTo>
                    <a:lnTo>
                      <a:pt x="23" y="75"/>
                    </a:lnTo>
                    <a:lnTo>
                      <a:pt x="22" y="76"/>
                    </a:lnTo>
                    <a:lnTo>
                      <a:pt x="23" y="74"/>
                    </a:lnTo>
                    <a:lnTo>
                      <a:pt x="24" y="73"/>
                    </a:lnTo>
                    <a:lnTo>
                      <a:pt x="22" y="74"/>
                    </a:lnTo>
                    <a:lnTo>
                      <a:pt x="21" y="75"/>
                    </a:lnTo>
                    <a:lnTo>
                      <a:pt x="22" y="73"/>
                    </a:lnTo>
                    <a:lnTo>
                      <a:pt x="23" y="71"/>
                    </a:lnTo>
                    <a:lnTo>
                      <a:pt x="21" y="73"/>
                    </a:lnTo>
                    <a:lnTo>
                      <a:pt x="20" y="74"/>
                    </a:lnTo>
                    <a:lnTo>
                      <a:pt x="21" y="72"/>
                    </a:lnTo>
                    <a:lnTo>
                      <a:pt x="22" y="70"/>
                    </a:lnTo>
                    <a:lnTo>
                      <a:pt x="20" y="71"/>
                    </a:lnTo>
                    <a:lnTo>
                      <a:pt x="19" y="73"/>
                    </a:lnTo>
                    <a:lnTo>
                      <a:pt x="20" y="71"/>
                    </a:lnTo>
                    <a:lnTo>
                      <a:pt x="21" y="69"/>
                    </a:lnTo>
                    <a:lnTo>
                      <a:pt x="19" y="70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20" y="68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8" y="68"/>
                    </a:lnTo>
                    <a:lnTo>
                      <a:pt x="19" y="66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7" y="67"/>
                    </a:lnTo>
                    <a:lnTo>
                      <a:pt x="18" y="65"/>
                    </a:lnTo>
                    <a:lnTo>
                      <a:pt x="16" y="66"/>
                    </a:lnTo>
                    <a:lnTo>
                      <a:pt x="15" y="68"/>
                    </a:lnTo>
                    <a:lnTo>
                      <a:pt x="16" y="66"/>
                    </a:lnTo>
                    <a:lnTo>
                      <a:pt x="17" y="64"/>
                    </a:lnTo>
                    <a:lnTo>
                      <a:pt x="19" y="63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1" y="58"/>
                    </a:lnTo>
                    <a:lnTo>
                      <a:pt x="22" y="57"/>
                    </a:lnTo>
                    <a:lnTo>
                      <a:pt x="22" y="56"/>
                    </a:lnTo>
                    <a:lnTo>
                      <a:pt x="22" y="57"/>
                    </a:lnTo>
                    <a:lnTo>
                      <a:pt x="21" y="58"/>
                    </a:lnTo>
                    <a:lnTo>
                      <a:pt x="20" y="58"/>
                    </a:lnTo>
                    <a:lnTo>
                      <a:pt x="19" y="59"/>
                    </a:lnTo>
                    <a:lnTo>
                      <a:pt x="18" y="62"/>
                    </a:lnTo>
                    <a:lnTo>
                      <a:pt x="17" y="64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2" y="68"/>
                    </a:lnTo>
                    <a:lnTo>
                      <a:pt x="10" y="69"/>
                    </a:lnTo>
                    <a:lnTo>
                      <a:pt x="12" y="67"/>
                    </a:lnTo>
                    <a:lnTo>
                      <a:pt x="13" y="65"/>
                    </a:lnTo>
                    <a:lnTo>
                      <a:pt x="10" y="67"/>
                    </a:lnTo>
                    <a:lnTo>
                      <a:pt x="9" y="68"/>
                    </a:lnTo>
                    <a:lnTo>
                      <a:pt x="10" y="66"/>
                    </a:lnTo>
                    <a:lnTo>
                      <a:pt x="12" y="64"/>
                    </a:lnTo>
                    <a:lnTo>
                      <a:pt x="13" y="62"/>
                    </a:lnTo>
                    <a:lnTo>
                      <a:pt x="14" y="59"/>
                    </a:lnTo>
                    <a:lnTo>
                      <a:pt x="13" y="60"/>
                    </a:lnTo>
                    <a:lnTo>
                      <a:pt x="10" y="63"/>
                    </a:lnTo>
                    <a:lnTo>
                      <a:pt x="8" y="64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7" y="63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7" y="62"/>
                    </a:lnTo>
                    <a:lnTo>
                      <a:pt x="5" y="63"/>
                    </a:lnTo>
                    <a:lnTo>
                      <a:pt x="6" y="60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4" y="62"/>
                    </a:lnTo>
                    <a:lnTo>
                      <a:pt x="2" y="63"/>
                    </a:lnTo>
                    <a:lnTo>
                      <a:pt x="1" y="64"/>
                    </a:lnTo>
                    <a:lnTo>
                      <a:pt x="2" y="62"/>
                    </a:lnTo>
                    <a:lnTo>
                      <a:pt x="3" y="59"/>
                    </a:lnTo>
                    <a:lnTo>
                      <a:pt x="2" y="62"/>
                    </a:lnTo>
                    <a:lnTo>
                      <a:pt x="0" y="63"/>
                    </a:lnTo>
                    <a:lnTo>
                      <a:pt x="1" y="60"/>
                    </a:lnTo>
                    <a:lnTo>
                      <a:pt x="2" y="58"/>
                    </a:lnTo>
                    <a:lnTo>
                      <a:pt x="4" y="57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0"/>
                    </a:lnTo>
                    <a:lnTo>
                      <a:pt x="10" y="49"/>
                    </a:lnTo>
                    <a:lnTo>
                      <a:pt x="12" y="47"/>
                    </a:lnTo>
                    <a:lnTo>
                      <a:pt x="13" y="45"/>
                    </a:lnTo>
                    <a:lnTo>
                      <a:pt x="15" y="43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9" y="39"/>
                    </a:lnTo>
                    <a:lnTo>
                      <a:pt x="20" y="37"/>
                    </a:lnTo>
                    <a:lnTo>
                      <a:pt x="21" y="35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9" y="36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7" y="36"/>
                    </a:lnTo>
                    <a:lnTo>
                      <a:pt x="16" y="38"/>
                    </a:lnTo>
                    <a:lnTo>
                      <a:pt x="14" y="39"/>
                    </a:lnTo>
                    <a:lnTo>
                      <a:pt x="13" y="40"/>
                    </a:lnTo>
                    <a:lnTo>
                      <a:pt x="10" y="42"/>
                    </a:lnTo>
                    <a:lnTo>
                      <a:pt x="9" y="45"/>
                    </a:lnTo>
                    <a:lnTo>
                      <a:pt x="8" y="47"/>
                    </a:lnTo>
                    <a:lnTo>
                      <a:pt x="2" y="52"/>
                    </a:lnTo>
                    <a:lnTo>
                      <a:pt x="3" y="50"/>
                    </a:lnTo>
                    <a:lnTo>
                      <a:pt x="4" y="48"/>
                    </a:lnTo>
                    <a:lnTo>
                      <a:pt x="5" y="46"/>
                    </a:lnTo>
                    <a:lnTo>
                      <a:pt x="6" y="43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6" y="35"/>
                    </a:lnTo>
                    <a:lnTo>
                      <a:pt x="18" y="34"/>
                    </a:lnTo>
                    <a:lnTo>
                      <a:pt x="19" y="33"/>
                    </a:lnTo>
                    <a:lnTo>
                      <a:pt x="20" y="31"/>
                    </a:lnTo>
                    <a:lnTo>
                      <a:pt x="21" y="29"/>
                    </a:lnTo>
                    <a:lnTo>
                      <a:pt x="23" y="26"/>
                    </a:lnTo>
                    <a:lnTo>
                      <a:pt x="24" y="25"/>
                    </a:lnTo>
                    <a:lnTo>
                      <a:pt x="23" y="27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5" y="26"/>
                    </a:lnTo>
                    <a:lnTo>
                      <a:pt x="24" y="29"/>
                    </a:lnTo>
                    <a:lnTo>
                      <a:pt x="23" y="31"/>
                    </a:lnTo>
                    <a:lnTo>
                      <a:pt x="25" y="30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2" y="36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6" name="Freeform 899">
                <a:extLst>
                  <a:ext uri="{FF2B5EF4-FFF2-40B4-BE49-F238E27FC236}">
                    <a16:creationId xmlns:a16="http://schemas.microsoft.com/office/drawing/2014/main" id="{8A848895-9525-F6B7-25D6-7051D61E6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" y="2745"/>
                <a:ext cx="2" cy="2"/>
              </a:xfrm>
              <a:custGeom>
                <a:avLst/>
                <a:gdLst>
                  <a:gd name="T0" fmla="*/ 14 w 29"/>
                  <a:gd name="T1" fmla="*/ 8 h 27"/>
                  <a:gd name="T2" fmla="*/ 17 w 29"/>
                  <a:gd name="T3" fmla="*/ 6 h 27"/>
                  <a:gd name="T4" fmla="*/ 15 w 29"/>
                  <a:gd name="T5" fmla="*/ 9 h 27"/>
                  <a:gd name="T6" fmla="*/ 18 w 29"/>
                  <a:gd name="T7" fmla="*/ 7 h 27"/>
                  <a:gd name="T8" fmla="*/ 16 w 29"/>
                  <a:gd name="T9" fmla="*/ 11 h 27"/>
                  <a:gd name="T10" fmla="*/ 19 w 29"/>
                  <a:gd name="T11" fmla="*/ 8 h 27"/>
                  <a:gd name="T12" fmla="*/ 22 w 29"/>
                  <a:gd name="T13" fmla="*/ 4 h 27"/>
                  <a:gd name="T14" fmla="*/ 25 w 29"/>
                  <a:gd name="T15" fmla="*/ 1 h 27"/>
                  <a:gd name="T16" fmla="*/ 23 w 29"/>
                  <a:gd name="T17" fmla="*/ 5 h 27"/>
                  <a:gd name="T18" fmla="*/ 26 w 29"/>
                  <a:gd name="T19" fmla="*/ 3 h 27"/>
                  <a:gd name="T20" fmla="*/ 29 w 29"/>
                  <a:gd name="T21" fmla="*/ 0 h 27"/>
                  <a:gd name="T22" fmla="*/ 28 w 29"/>
                  <a:gd name="T23" fmla="*/ 2 h 27"/>
                  <a:gd name="T24" fmla="*/ 27 w 29"/>
                  <a:gd name="T25" fmla="*/ 4 h 27"/>
                  <a:gd name="T26" fmla="*/ 24 w 29"/>
                  <a:gd name="T27" fmla="*/ 7 h 27"/>
                  <a:gd name="T28" fmla="*/ 22 w 29"/>
                  <a:gd name="T29" fmla="*/ 10 h 27"/>
                  <a:gd name="T30" fmla="*/ 12 w 29"/>
                  <a:gd name="T31" fmla="*/ 19 h 27"/>
                  <a:gd name="T32" fmla="*/ 8 w 29"/>
                  <a:gd name="T33" fmla="*/ 22 h 27"/>
                  <a:gd name="T34" fmla="*/ 9 w 29"/>
                  <a:gd name="T35" fmla="*/ 20 h 27"/>
                  <a:gd name="T36" fmla="*/ 11 w 29"/>
                  <a:gd name="T37" fmla="*/ 18 h 27"/>
                  <a:gd name="T38" fmla="*/ 14 w 29"/>
                  <a:gd name="T39" fmla="*/ 16 h 27"/>
                  <a:gd name="T40" fmla="*/ 16 w 29"/>
                  <a:gd name="T41" fmla="*/ 11 h 27"/>
                  <a:gd name="T42" fmla="*/ 13 w 29"/>
                  <a:gd name="T43" fmla="*/ 14 h 27"/>
                  <a:gd name="T44" fmla="*/ 15 w 29"/>
                  <a:gd name="T45" fmla="*/ 9 h 27"/>
                  <a:gd name="T46" fmla="*/ 12 w 29"/>
                  <a:gd name="T47" fmla="*/ 13 h 27"/>
                  <a:gd name="T48" fmla="*/ 7 w 29"/>
                  <a:gd name="T49" fmla="*/ 23 h 27"/>
                  <a:gd name="T50" fmla="*/ 5 w 29"/>
                  <a:gd name="T51" fmla="*/ 25 h 27"/>
                  <a:gd name="T52" fmla="*/ 2 w 29"/>
                  <a:gd name="T53" fmla="*/ 27 h 27"/>
                  <a:gd name="T54" fmla="*/ 2 w 29"/>
                  <a:gd name="T55" fmla="*/ 25 h 27"/>
                  <a:gd name="T56" fmla="*/ 0 w 29"/>
                  <a:gd name="T57" fmla="*/ 26 h 27"/>
                  <a:gd name="T58" fmla="*/ 3 w 29"/>
                  <a:gd name="T59" fmla="*/ 22 h 27"/>
                  <a:gd name="T60" fmla="*/ 7 w 29"/>
                  <a:gd name="T61" fmla="*/ 20 h 27"/>
                  <a:gd name="T62" fmla="*/ 9 w 29"/>
                  <a:gd name="T63" fmla="*/ 16 h 27"/>
                  <a:gd name="T64" fmla="*/ 7 w 29"/>
                  <a:gd name="T65" fmla="*/ 17 h 27"/>
                  <a:gd name="T66" fmla="*/ 6 w 29"/>
                  <a:gd name="T67" fmla="*/ 18 h 27"/>
                  <a:gd name="T68" fmla="*/ 8 w 29"/>
                  <a:gd name="T69" fmla="*/ 14 h 27"/>
                  <a:gd name="T70" fmla="*/ 11 w 29"/>
                  <a:gd name="T7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" h="27">
                    <a:moveTo>
                      <a:pt x="11" y="11"/>
                    </a:moveTo>
                    <a:lnTo>
                      <a:pt x="14" y="8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6" y="8"/>
                    </a:lnTo>
                    <a:lnTo>
                      <a:pt x="18" y="7"/>
                    </a:lnTo>
                    <a:lnTo>
                      <a:pt x="17" y="9"/>
                    </a:lnTo>
                    <a:lnTo>
                      <a:pt x="16" y="11"/>
                    </a:lnTo>
                    <a:lnTo>
                      <a:pt x="17" y="9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6" y="3"/>
                    </a:lnTo>
                    <a:lnTo>
                      <a:pt x="27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7"/>
                    </a:lnTo>
                    <a:lnTo>
                      <a:pt x="23" y="9"/>
                    </a:lnTo>
                    <a:lnTo>
                      <a:pt x="22" y="10"/>
                    </a:lnTo>
                    <a:lnTo>
                      <a:pt x="18" y="14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5" y="13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3" y="26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2"/>
                    </a:lnTo>
                    <a:lnTo>
                      <a:pt x="5" y="21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7" name="Freeform 900">
                <a:extLst>
                  <a:ext uri="{FF2B5EF4-FFF2-40B4-BE49-F238E27FC236}">
                    <a16:creationId xmlns:a16="http://schemas.microsoft.com/office/drawing/2014/main" id="{6DCDFBE0-73E2-71CE-2F37-3D286D727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6"/>
                <a:ext cx="1" cy="1"/>
              </a:xfrm>
              <a:custGeom>
                <a:avLst/>
                <a:gdLst>
                  <a:gd name="T0" fmla="*/ 0 w 14"/>
                  <a:gd name="T1" fmla="*/ 21 h 22"/>
                  <a:gd name="T2" fmla="*/ 0 w 14"/>
                  <a:gd name="T3" fmla="*/ 19 h 22"/>
                  <a:gd name="T4" fmla="*/ 1 w 14"/>
                  <a:gd name="T5" fmla="*/ 17 h 22"/>
                  <a:gd name="T6" fmla="*/ 3 w 14"/>
                  <a:gd name="T7" fmla="*/ 16 h 22"/>
                  <a:gd name="T8" fmla="*/ 4 w 14"/>
                  <a:gd name="T9" fmla="*/ 14 h 22"/>
                  <a:gd name="T10" fmla="*/ 5 w 14"/>
                  <a:gd name="T11" fmla="*/ 13 h 22"/>
                  <a:gd name="T12" fmla="*/ 7 w 14"/>
                  <a:gd name="T13" fmla="*/ 10 h 22"/>
                  <a:gd name="T14" fmla="*/ 8 w 14"/>
                  <a:gd name="T15" fmla="*/ 9 h 22"/>
                  <a:gd name="T16" fmla="*/ 9 w 14"/>
                  <a:gd name="T17" fmla="*/ 7 h 22"/>
                  <a:gd name="T18" fmla="*/ 10 w 14"/>
                  <a:gd name="T19" fmla="*/ 5 h 22"/>
                  <a:gd name="T20" fmla="*/ 11 w 14"/>
                  <a:gd name="T21" fmla="*/ 3 h 22"/>
                  <a:gd name="T22" fmla="*/ 13 w 14"/>
                  <a:gd name="T23" fmla="*/ 2 h 22"/>
                  <a:gd name="T24" fmla="*/ 14 w 14"/>
                  <a:gd name="T25" fmla="*/ 0 h 22"/>
                  <a:gd name="T26" fmla="*/ 14 w 14"/>
                  <a:gd name="T27" fmla="*/ 1 h 22"/>
                  <a:gd name="T28" fmla="*/ 13 w 14"/>
                  <a:gd name="T29" fmla="*/ 2 h 22"/>
                  <a:gd name="T30" fmla="*/ 13 w 14"/>
                  <a:gd name="T31" fmla="*/ 4 h 22"/>
                  <a:gd name="T32" fmla="*/ 12 w 14"/>
                  <a:gd name="T33" fmla="*/ 4 h 22"/>
                  <a:gd name="T34" fmla="*/ 11 w 14"/>
                  <a:gd name="T35" fmla="*/ 6 h 22"/>
                  <a:gd name="T36" fmla="*/ 9 w 14"/>
                  <a:gd name="T37" fmla="*/ 7 h 22"/>
                  <a:gd name="T38" fmla="*/ 9 w 14"/>
                  <a:gd name="T39" fmla="*/ 9 h 22"/>
                  <a:gd name="T40" fmla="*/ 8 w 14"/>
                  <a:gd name="T41" fmla="*/ 11 h 22"/>
                  <a:gd name="T42" fmla="*/ 7 w 14"/>
                  <a:gd name="T43" fmla="*/ 15 h 22"/>
                  <a:gd name="T44" fmla="*/ 6 w 14"/>
                  <a:gd name="T45" fmla="*/ 17 h 22"/>
                  <a:gd name="T46" fmla="*/ 5 w 14"/>
                  <a:gd name="T47" fmla="*/ 18 h 22"/>
                  <a:gd name="T48" fmla="*/ 3 w 14"/>
                  <a:gd name="T49" fmla="*/ 19 h 22"/>
                  <a:gd name="T50" fmla="*/ 2 w 14"/>
                  <a:gd name="T51" fmla="*/ 21 h 22"/>
                  <a:gd name="T52" fmla="*/ 1 w 14"/>
                  <a:gd name="T53" fmla="*/ 22 h 22"/>
                  <a:gd name="T54" fmla="*/ 1 w 14"/>
                  <a:gd name="T55" fmla="*/ 20 h 22"/>
                  <a:gd name="T56" fmla="*/ 2 w 14"/>
                  <a:gd name="T57" fmla="*/ 18 h 22"/>
                  <a:gd name="T58" fmla="*/ 1 w 14"/>
                  <a:gd name="T59" fmla="*/ 20 h 22"/>
                  <a:gd name="T60" fmla="*/ 0 w 14"/>
                  <a:gd name="T6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2">
                    <a:moveTo>
                      <a:pt x="0" y="21"/>
                    </a:moveTo>
                    <a:lnTo>
                      <a:pt x="0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8"/>
                    </a:lnTo>
                    <a:lnTo>
                      <a:pt x="1" y="20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8" name="Freeform 901">
                <a:extLst>
                  <a:ext uri="{FF2B5EF4-FFF2-40B4-BE49-F238E27FC236}">
                    <a16:creationId xmlns:a16="http://schemas.microsoft.com/office/drawing/2014/main" id="{496E22B2-5824-12C8-4D9F-3CAF87A96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6" y="2749"/>
                <a:ext cx="2" cy="1"/>
              </a:xfrm>
              <a:custGeom>
                <a:avLst/>
                <a:gdLst>
                  <a:gd name="T0" fmla="*/ 0 w 20"/>
                  <a:gd name="T1" fmla="*/ 25 h 25"/>
                  <a:gd name="T2" fmla="*/ 1 w 20"/>
                  <a:gd name="T3" fmla="*/ 23 h 25"/>
                  <a:gd name="T4" fmla="*/ 2 w 20"/>
                  <a:gd name="T5" fmla="*/ 21 h 25"/>
                  <a:gd name="T6" fmla="*/ 3 w 20"/>
                  <a:gd name="T7" fmla="*/ 18 h 25"/>
                  <a:gd name="T8" fmla="*/ 5 w 20"/>
                  <a:gd name="T9" fmla="*/ 17 h 25"/>
                  <a:gd name="T10" fmla="*/ 6 w 20"/>
                  <a:gd name="T11" fmla="*/ 15 h 25"/>
                  <a:gd name="T12" fmla="*/ 7 w 20"/>
                  <a:gd name="T13" fmla="*/ 13 h 25"/>
                  <a:gd name="T14" fmla="*/ 8 w 20"/>
                  <a:gd name="T15" fmla="*/ 12 h 25"/>
                  <a:gd name="T16" fmla="*/ 10 w 20"/>
                  <a:gd name="T17" fmla="*/ 10 h 25"/>
                  <a:gd name="T18" fmla="*/ 12 w 20"/>
                  <a:gd name="T19" fmla="*/ 9 h 25"/>
                  <a:gd name="T20" fmla="*/ 14 w 20"/>
                  <a:gd name="T21" fmla="*/ 8 h 25"/>
                  <a:gd name="T22" fmla="*/ 15 w 20"/>
                  <a:gd name="T23" fmla="*/ 6 h 25"/>
                  <a:gd name="T24" fmla="*/ 16 w 20"/>
                  <a:gd name="T25" fmla="*/ 4 h 25"/>
                  <a:gd name="T26" fmla="*/ 17 w 20"/>
                  <a:gd name="T27" fmla="*/ 1 h 25"/>
                  <a:gd name="T28" fmla="*/ 19 w 20"/>
                  <a:gd name="T29" fmla="*/ 0 h 25"/>
                  <a:gd name="T30" fmla="*/ 18 w 20"/>
                  <a:gd name="T31" fmla="*/ 3 h 25"/>
                  <a:gd name="T32" fmla="*/ 17 w 20"/>
                  <a:gd name="T33" fmla="*/ 5 h 25"/>
                  <a:gd name="T34" fmla="*/ 18 w 20"/>
                  <a:gd name="T35" fmla="*/ 4 h 25"/>
                  <a:gd name="T36" fmla="*/ 20 w 20"/>
                  <a:gd name="T37" fmla="*/ 1 h 25"/>
                  <a:gd name="T38" fmla="*/ 19 w 20"/>
                  <a:gd name="T39" fmla="*/ 4 h 25"/>
                  <a:gd name="T40" fmla="*/ 18 w 20"/>
                  <a:gd name="T41" fmla="*/ 6 h 25"/>
                  <a:gd name="T42" fmla="*/ 17 w 20"/>
                  <a:gd name="T43" fmla="*/ 7 h 25"/>
                  <a:gd name="T44" fmla="*/ 16 w 20"/>
                  <a:gd name="T45" fmla="*/ 8 h 25"/>
                  <a:gd name="T46" fmla="*/ 15 w 20"/>
                  <a:gd name="T47" fmla="*/ 9 h 25"/>
                  <a:gd name="T48" fmla="*/ 15 w 20"/>
                  <a:gd name="T49" fmla="*/ 9 h 25"/>
                  <a:gd name="T50" fmla="*/ 15 w 20"/>
                  <a:gd name="T51" fmla="*/ 8 h 25"/>
                  <a:gd name="T52" fmla="*/ 16 w 20"/>
                  <a:gd name="T53" fmla="*/ 7 h 25"/>
                  <a:gd name="T54" fmla="*/ 16 w 20"/>
                  <a:gd name="T55" fmla="*/ 6 h 25"/>
                  <a:gd name="T56" fmla="*/ 17 w 20"/>
                  <a:gd name="T57" fmla="*/ 5 h 25"/>
                  <a:gd name="T58" fmla="*/ 15 w 20"/>
                  <a:gd name="T59" fmla="*/ 6 h 25"/>
                  <a:gd name="T60" fmla="*/ 14 w 20"/>
                  <a:gd name="T61" fmla="*/ 8 h 25"/>
                  <a:gd name="T62" fmla="*/ 13 w 20"/>
                  <a:gd name="T63" fmla="*/ 10 h 25"/>
                  <a:gd name="T64" fmla="*/ 12 w 20"/>
                  <a:gd name="T65" fmla="*/ 12 h 25"/>
                  <a:gd name="T66" fmla="*/ 9 w 20"/>
                  <a:gd name="T67" fmla="*/ 13 h 25"/>
                  <a:gd name="T68" fmla="*/ 8 w 20"/>
                  <a:gd name="T69" fmla="*/ 14 h 25"/>
                  <a:gd name="T70" fmla="*/ 7 w 20"/>
                  <a:gd name="T71" fmla="*/ 16 h 25"/>
                  <a:gd name="T72" fmla="*/ 6 w 20"/>
                  <a:gd name="T73" fmla="*/ 18 h 25"/>
                  <a:gd name="T74" fmla="*/ 4 w 20"/>
                  <a:gd name="T75" fmla="*/ 21 h 25"/>
                  <a:gd name="T76" fmla="*/ 3 w 20"/>
                  <a:gd name="T77" fmla="*/ 22 h 25"/>
                  <a:gd name="T78" fmla="*/ 0 w 20"/>
                  <a:gd name="T7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5">
                    <a:moveTo>
                      <a:pt x="0" y="25"/>
                    </a:moveTo>
                    <a:lnTo>
                      <a:pt x="1" y="23"/>
                    </a:lnTo>
                    <a:lnTo>
                      <a:pt x="2" y="21"/>
                    </a:lnTo>
                    <a:lnTo>
                      <a:pt x="3" y="18"/>
                    </a:lnTo>
                    <a:lnTo>
                      <a:pt x="5" y="17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8" y="4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3" y="22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59" name="Freeform 902">
                <a:extLst>
                  <a:ext uri="{FF2B5EF4-FFF2-40B4-BE49-F238E27FC236}">
                    <a16:creationId xmlns:a16="http://schemas.microsoft.com/office/drawing/2014/main" id="{7A54CD71-2443-8999-F479-A009729DC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2752"/>
                <a:ext cx="1" cy="2"/>
              </a:xfrm>
              <a:custGeom>
                <a:avLst/>
                <a:gdLst>
                  <a:gd name="T0" fmla="*/ 3 w 15"/>
                  <a:gd name="T1" fmla="*/ 12 h 22"/>
                  <a:gd name="T2" fmla="*/ 5 w 15"/>
                  <a:gd name="T3" fmla="*/ 11 h 22"/>
                  <a:gd name="T4" fmla="*/ 6 w 15"/>
                  <a:gd name="T5" fmla="*/ 9 h 22"/>
                  <a:gd name="T6" fmla="*/ 7 w 15"/>
                  <a:gd name="T7" fmla="*/ 7 h 22"/>
                  <a:gd name="T8" fmla="*/ 8 w 15"/>
                  <a:gd name="T9" fmla="*/ 5 h 22"/>
                  <a:gd name="T10" fmla="*/ 9 w 15"/>
                  <a:gd name="T11" fmla="*/ 4 h 22"/>
                  <a:gd name="T12" fmla="*/ 11 w 15"/>
                  <a:gd name="T13" fmla="*/ 2 h 22"/>
                  <a:gd name="T14" fmla="*/ 13 w 15"/>
                  <a:gd name="T15" fmla="*/ 1 h 22"/>
                  <a:gd name="T16" fmla="*/ 15 w 15"/>
                  <a:gd name="T17" fmla="*/ 0 h 22"/>
                  <a:gd name="T18" fmla="*/ 14 w 15"/>
                  <a:gd name="T19" fmla="*/ 2 h 22"/>
                  <a:gd name="T20" fmla="*/ 13 w 15"/>
                  <a:gd name="T21" fmla="*/ 4 h 22"/>
                  <a:gd name="T22" fmla="*/ 10 w 15"/>
                  <a:gd name="T23" fmla="*/ 5 h 22"/>
                  <a:gd name="T24" fmla="*/ 9 w 15"/>
                  <a:gd name="T25" fmla="*/ 6 h 22"/>
                  <a:gd name="T26" fmla="*/ 7 w 15"/>
                  <a:gd name="T27" fmla="*/ 8 h 22"/>
                  <a:gd name="T28" fmla="*/ 6 w 15"/>
                  <a:gd name="T29" fmla="*/ 9 h 22"/>
                  <a:gd name="T30" fmla="*/ 5 w 15"/>
                  <a:gd name="T31" fmla="*/ 11 h 22"/>
                  <a:gd name="T32" fmla="*/ 4 w 15"/>
                  <a:gd name="T33" fmla="*/ 13 h 22"/>
                  <a:gd name="T34" fmla="*/ 3 w 15"/>
                  <a:gd name="T35" fmla="*/ 16 h 22"/>
                  <a:gd name="T36" fmla="*/ 2 w 15"/>
                  <a:gd name="T37" fmla="*/ 18 h 22"/>
                  <a:gd name="T38" fmla="*/ 4 w 15"/>
                  <a:gd name="T39" fmla="*/ 17 h 22"/>
                  <a:gd name="T40" fmla="*/ 5 w 15"/>
                  <a:gd name="T41" fmla="*/ 14 h 22"/>
                  <a:gd name="T42" fmla="*/ 5 w 15"/>
                  <a:gd name="T43" fmla="*/ 17 h 22"/>
                  <a:gd name="T44" fmla="*/ 4 w 15"/>
                  <a:gd name="T45" fmla="*/ 19 h 22"/>
                  <a:gd name="T46" fmla="*/ 2 w 15"/>
                  <a:gd name="T47" fmla="*/ 21 h 22"/>
                  <a:gd name="T48" fmla="*/ 1 w 15"/>
                  <a:gd name="T49" fmla="*/ 22 h 22"/>
                  <a:gd name="T50" fmla="*/ 2 w 15"/>
                  <a:gd name="T51" fmla="*/ 20 h 22"/>
                  <a:gd name="T52" fmla="*/ 2 w 15"/>
                  <a:gd name="T53" fmla="*/ 18 h 22"/>
                  <a:gd name="T54" fmla="*/ 1 w 15"/>
                  <a:gd name="T55" fmla="*/ 20 h 22"/>
                  <a:gd name="T56" fmla="*/ 0 w 15"/>
                  <a:gd name="T57" fmla="*/ 21 h 22"/>
                  <a:gd name="T58" fmla="*/ 0 w 15"/>
                  <a:gd name="T59" fmla="*/ 19 h 22"/>
                  <a:gd name="T60" fmla="*/ 1 w 15"/>
                  <a:gd name="T61" fmla="*/ 17 h 22"/>
                  <a:gd name="T62" fmla="*/ 3 w 15"/>
                  <a:gd name="T6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22">
                    <a:moveTo>
                      <a:pt x="3" y="12"/>
                    </a:moveTo>
                    <a:lnTo>
                      <a:pt x="5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0" name="Freeform 903">
                <a:extLst>
                  <a:ext uri="{FF2B5EF4-FFF2-40B4-BE49-F238E27FC236}">
                    <a16:creationId xmlns:a16="http://schemas.microsoft.com/office/drawing/2014/main" id="{7A3CE463-6FE3-5D5C-5A51-02290193D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0" y="2750"/>
                <a:ext cx="1" cy="0"/>
              </a:xfrm>
              <a:custGeom>
                <a:avLst/>
                <a:gdLst>
                  <a:gd name="T0" fmla="*/ 5 w 8"/>
                  <a:gd name="T1" fmla="*/ 4 h 13"/>
                  <a:gd name="T2" fmla="*/ 3 w 8"/>
                  <a:gd name="T3" fmla="*/ 5 h 13"/>
                  <a:gd name="T4" fmla="*/ 2 w 8"/>
                  <a:gd name="T5" fmla="*/ 7 h 13"/>
                  <a:gd name="T6" fmla="*/ 2 w 8"/>
                  <a:gd name="T7" fmla="*/ 6 h 13"/>
                  <a:gd name="T8" fmla="*/ 3 w 8"/>
                  <a:gd name="T9" fmla="*/ 5 h 13"/>
                  <a:gd name="T10" fmla="*/ 3 w 8"/>
                  <a:gd name="T11" fmla="*/ 3 h 13"/>
                  <a:gd name="T12" fmla="*/ 4 w 8"/>
                  <a:gd name="T13" fmla="*/ 3 h 13"/>
                  <a:gd name="T14" fmla="*/ 5 w 8"/>
                  <a:gd name="T15" fmla="*/ 1 h 13"/>
                  <a:gd name="T16" fmla="*/ 7 w 8"/>
                  <a:gd name="T17" fmla="*/ 0 h 13"/>
                  <a:gd name="T18" fmla="*/ 6 w 8"/>
                  <a:gd name="T19" fmla="*/ 2 h 13"/>
                  <a:gd name="T20" fmla="*/ 5 w 8"/>
                  <a:gd name="T21" fmla="*/ 4 h 13"/>
                  <a:gd name="T22" fmla="*/ 6 w 8"/>
                  <a:gd name="T23" fmla="*/ 2 h 13"/>
                  <a:gd name="T24" fmla="*/ 8 w 8"/>
                  <a:gd name="T25" fmla="*/ 1 h 13"/>
                  <a:gd name="T26" fmla="*/ 7 w 8"/>
                  <a:gd name="T27" fmla="*/ 3 h 13"/>
                  <a:gd name="T28" fmla="*/ 6 w 8"/>
                  <a:gd name="T29" fmla="*/ 5 h 13"/>
                  <a:gd name="T30" fmla="*/ 5 w 8"/>
                  <a:gd name="T31" fmla="*/ 7 h 13"/>
                  <a:gd name="T32" fmla="*/ 4 w 8"/>
                  <a:gd name="T33" fmla="*/ 10 h 13"/>
                  <a:gd name="T34" fmla="*/ 3 w 8"/>
                  <a:gd name="T35" fmla="*/ 10 h 13"/>
                  <a:gd name="T36" fmla="*/ 2 w 8"/>
                  <a:gd name="T37" fmla="*/ 11 h 13"/>
                  <a:gd name="T38" fmla="*/ 2 w 8"/>
                  <a:gd name="T39" fmla="*/ 12 h 13"/>
                  <a:gd name="T40" fmla="*/ 0 w 8"/>
                  <a:gd name="T41" fmla="*/ 13 h 13"/>
                  <a:gd name="T42" fmla="*/ 2 w 8"/>
                  <a:gd name="T43" fmla="*/ 11 h 13"/>
                  <a:gd name="T44" fmla="*/ 3 w 8"/>
                  <a:gd name="T45" fmla="*/ 9 h 13"/>
                  <a:gd name="T46" fmla="*/ 4 w 8"/>
                  <a:gd name="T47" fmla="*/ 6 h 13"/>
                  <a:gd name="T48" fmla="*/ 5 w 8"/>
                  <a:gd name="T4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5" y="4"/>
                    </a:moveTo>
                    <a:lnTo>
                      <a:pt x="3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1" name="Freeform 904">
                <a:extLst>
                  <a:ext uri="{FF2B5EF4-FFF2-40B4-BE49-F238E27FC236}">
                    <a16:creationId xmlns:a16="http://schemas.microsoft.com/office/drawing/2014/main" id="{00BD8B88-8C94-E831-EB04-9C9A78082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" y="2752"/>
                <a:ext cx="1" cy="1"/>
              </a:xfrm>
              <a:custGeom>
                <a:avLst/>
                <a:gdLst>
                  <a:gd name="T0" fmla="*/ 8 w 13"/>
                  <a:gd name="T1" fmla="*/ 8 h 18"/>
                  <a:gd name="T2" fmla="*/ 8 w 13"/>
                  <a:gd name="T3" fmla="*/ 10 h 18"/>
                  <a:gd name="T4" fmla="*/ 6 w 13"/>
                  <a:gd name="T5" fmla="*/ 12 h 18"/>
                  <a:gd name="T6" fmla="*/ 8 w 13"/>
                  <a:gd name="T7" fmla="*/ 10 h 18"/>
                  <a:gd name="T8" fmla="*/ 10 w 13"/>
                  <a:gd name="T9" fmla="*/ 9 h 18"/>
                  <a:gd name="T10" fmla="*/ 9 w 13"/>
                  <a:gd name="T11" fmla="*/ 11 h 18"/>
                  <a:gd name="T12" fmla="*/ 8 w 13"/>
                  <a:gd name="T13" fmla="*/ 13 h 18"/>
                  <a:gd name="T14" fmla="*/ 5 w 13"/>
                  <a:gd name="T15" fmla="*/ 14 h 18"/>
                  <a:gd name="T16" fmla="*/ 4 w 13"/>
                  <a:gd name="T17" fmla="*/ 16 h 18"/>
                  <a:gd name="T18" fmla="*/ 5 w 13"/>
                  <a:gd name="T19" fmla="*/ 14 h 18"/>
                  <a:gd name="T20" fmla="*/ 6 w 13"/>
                  <a:gd name="T21" fmla="*/ 12 h 18"/>
                  <a:gd name="T22" fmla="*/ 4 w 13"/>
                  <a:gd name="T23" fmla="*/ 13 h 18"/>
                  <a:gd name="T24" fmla="*/ 3 w 13"/>
                  <a:gd name="T25" fmla="*/ 15 h 18"/>
                  <a:gd name="T26" fmla="*/ 0 w 13"/>
                  <a:gd name="T27" fmla="*/ 18 h 18"/>
                  <a:gd name="T28" fmla="*/ 1 w 13"/>
                  <a:gd name="T29" fmla="*/ 16 h 18"/>
                  <a:gd name="T30" fmla="*/ 2 w 13"/>
                  <a:gd name="T31" fmla="*/ 14 h 18"/>
                  <a:gd name="T32" fmla="*/ 3 w 13"/>
                  <a:gd name="T33" fmla="*/ 12 h 18"/>
                  <a:gd name="T34" fmla="*/ 5 w 13"/>
                  <a:gd name="T35" fmla="*/ 11 h 18"/>
                  <a:gd name="T36" fmla="*/ 6 w 13"/>
                  <a:gd name="T37" fmla="*/ 9 h 18"/>
                  <a:gd name="T38" fmla="*/ 8 w 13"/>
                  <a:gd name="T39" fmla="*/ 8 h 18"/>
                  <a:gd name="T40" fmla="*/ 9 w 13"/>
                  <a:gd name="T41" fmla="*/ 6 h 18"/>
                  <a:gd name="T42" fmla="*/ 10 w 13"/>
                  <a:gd name="T43" fmla="*/ 4 h 18"/>
                  <a:gd name="T44" fmla="*/ 12 w 13"/>
                  <a:gd name="T45" fmla="*/ 1 h 18"/>
                  <a:gd name="T46" fmla="*/ 13 w 13"/>
                  <a:gd name="T47" fmla="*/ 0 h 18"/>
                  <a:gd name="T48" fmla="*/ 13 w 13"/>
                  <a:gd name="T49" fmla="*/ 1 h 18"/>
                  <a:gd name="T50" fmla="*/ 12 w 13"/>
                  <a:gd name="T51" fmla="*/ 2 h 18"/>
                  <a:gd name="T52" fmla="*/ 12 w 13"/>
                  <a:gd name="T53" fmla="*/ 4 h 18"/>
                  <a:gd name="T54" fmla="*/ 11 w 13"/>
                  <a:gd name="T55" fmla="*/ 5 h 18"/>
                  <a:gd name="T56" fmla="*/ 10 w 13"/>
                  <a:gd name="T57" fmla="*/ 6 h 18"/>
                  <a:gd name="T58" fmla="*/ 8 w 13"/>
                  <a:gd name="T5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8">
                    <a:moveTo>
                      <a:pt x="8" y="8"/>
                    </a:moveTo>
                    <a:lnTo>
                      <a:pt x="8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2" name="Freeform 905">
                <a:extLst>
                  <a:ext uri="{FF2B5EF4-FFF2-40B4-BE49-F238E27FC236}">
                    <a16:creationId xmlns:a16="http://schemas.microsoft.com/office/drawing/2014/main" id="{A320A22D-7F29-53C0-7AB4-AA9DE637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" y="2753"/>
                <a:ext cx="1" cy="1"/>
              </a:xfrm>
              <a:custGeom>
                <a:avLst/>
                <a:gdLst>
                  <a:gd name="T0" fmla="*/ 0 w 14"/>
                  <a:gd name="T1" fmla="*/ 23 h 23"/>
                  <a:gd name="T2" fmla="*/ 1 w 14"/>
                  <a:gd name="T3" fmla="*/ 20 h 23"/>
                  <a:gd name="T4" fmla="*/ 2 w 14"/>
                  <a:gd name="T5" fmla="*/ 18 h 23"/>
                  <a:gd name="T6" fmla="*/ 3 w 14"/>
                  <a:gd name="T7" fmla="*/ 16 h 23"/>
                  <a:gd name="T8" fmla="*/ 5 w 14"/>
                  <a:gd name="T9" fmla="*/ 15 h 23"/>
                  <a:gd name="T10" fmla="*/ 6 w 14"/>
                  <a:gd name="T11" fmla="*/ 13 h 23"/>
                  <a:gd name="T12" fmla="*/ 6 w 14"/>
                  <a:gd name="T13" fmla="*/ 11 h 23"/>
                  <a:gd name="T14" fmla="*/ 8 w 14"/>
                  <a:gd name="T15" fmla="*/ 9 h 23"/>
                  <a:gd name="T16" fmla="*/ 9 w 14"/>
                  <a:gd name="T17" fmla="*/ 8 h 23"/>
                  <a:gd name="T18" fmla="*/ 10 w 14"/>
                  <a:gd name="T19" fmla="*/ 6 h 23"/>
                  <a:gd name="T20" fmla="*/ 11 w 14"/>
                  <a:gd name="T21" fmla="*/ 3 h 23"/>
                  <a:gd name="T22" fmla="*/ 12 w 14"/>
                  <a:gd name="T23" fmla="*/ 1 h 23"/>
                  <a:gd name="T24" fmla="*/ 14 w 14"/>
                  <a:gd name="T25" fmla="*/ 0 h 23"/>
                  <a:gd name="T26" fmla="*/ 13 w 14"/>
                  <a:gd name="T27" fmla="*/ 2 h 23"/>
                  <a:gd name="T28" fmla="*/ 12 w 14"/>
                  <a:gd name="T29" fmla="*/ 5 h 23"/>
                  <a:gd name="T30" fmla="*/ 11 w 14"/>
                  <a:gd name="T31" fmla="*/ 6 h 23"/>
                  <a:gd name="T32" fmla="*/ 9 w 14"/>
                  <a:gd name="T33" fmla="*/ 8 h 23"/>
                  <a:gd name="T34" fmla="*/ 8 w 14"/>
                  <a:gd name="T35" fmla="*/ 10 h 23"/>
                  <a:gd name="T36" fmla="*/ 8 w 14"/>
                  <a:gd name="T37" fmla="*/ 12 h 23"/>
                  <a:gd name="T38" fmla="*/ 6 w 14"/>
                  <a:gd name="T39" fmla="*/ 13 h 23"/>
                  <a:gd name="T40" fmla="*/ 5 w 14"/>
                  <a:gd name="T41" fmla="*/ 15 h 23"/>
                  <a:gd name="T42" fmla="*/ 4 w 14"/>
                  <a:gd name="T43" fmla="*/ 17 h 23"/>
                  <a:gd name="T44" fmla="*/ 3 w 14"/>
                  <a:gd name="T45" fmla="*/ 19 h 23"/>
                  <a:gd name="T46" fmla="*/ 2 w 14"/>
                  <a:gd name="T47" fmla="*/ 20 h 23"/>
                  <a:gd name="T48" fmla="*/ 0 w 14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lnTo>
                      <a:pt x="1" y="20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5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3" name="Freeform 906">
                <a:extLst>
                  <a:ext uri="{FF2B5EF4-FFF2-40B4-BE49-F238E27FC236}">
                    <a16:creationId xmlns:a16="http://schemas.microsoft.com/office/drawing/2014/main" id="{F0B10B61-7B82-11FE-FCED-ECA86B556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3" y="2753"/>
                <a:ext cx="1" cy="1"/>
              </a:xfrm>
              <a:custGeom>
                <a:avLst/>
                <a:gdLst>
                  <a:gd name="T0" fmla="*/ 2 w 11"/>
                  <a:gd name="T1" fmla="*/ 15 h 17"/>
                  <a:gd name="T2" fmla="*/ 1 w 11"/>
                  <a:gd name="T3" fmla="*/ 16 h 17"/>
                  <a:gd name="T4" fmla="*/ 0 w 11"/>
                  <a:gd name="T5" fmla="*/ 17 h 17"/>
                  <a:gd name="T6" fmla="*/ 0 w 11"/>
                  <a:gd name="T7" fmla="*/ 17 h 17"/>
                  <a:gd name="T8" fmla="*/ 0 w 11"/>
                  <a:gd name="T9" fmla="*/ 15 h 17"/>
                  <a:gd name="T10" fmla="*/ 1 w 11"/>
                  <a:gd name="T11" fmla="*/ 14 h 17"/>
                  <a:gd name="T12" fmla="*/ 1 w 11"/>
                  <a:gd name="T13" fmla="*/ 13 h 17"/>
                  <a:gd name="T14" fmla="*/ 3 w 11"/>
                  <a:gd name="T15" fmla="*/ 12 h 17"/>
                  <a:gd name="T16" fmla="*/ 4 w 11"/>
                  <a:gd name="T17" fmla="*/ 10 h 17"/>
                  <a:gd name="T18" fmla="*/ 5 w 11"/>
                  <a:gd name="T19" fmla="*/ 8 h 17"/>
                  <a:gd name="T20" fmla="*/ 6 w 11"/>
                  <a:gd name="T21" fmla="*/ 5 h 17"/>
                  <a:gd name="T22" fmla="*/ 5 w 11"/>
                  <a:gd name="T23" fmla="*/ 6 h 17"/>
                  <a:gd name="T24" fmla="*/ 4 w 11"/>
                  <a:gd name="T25" fmla="*/ 8 h 17"/>
                  <a:gd name="T26" fmla="*/ 3 w 11"/>
                  <a:gd name="T27" fmla="*/ 9 h 17"/>
                  <a:gd name="T28" fmla="*/ 3 w 11"/>
                  <a:gd name="T29" fmla="*/ 9 h 17"/>
                  <a:gd name="T30" fmla="*/ 4 w 11"/>
                  <a:gd name="T31" fmla="*/ 6 h 17"/>
                  <a:gd name="T32" fmla="*/ 5 w 11"/>
                  <a:gd name="T33" fmla="*/ 4 h 17"/>
                  <a:gd name="T34" fmla="*/ 6 w 11"/>
                  <a:gd name="T35" fmla="*/ 3 h 17"/>
                  <a:gd name="T36" fmla="*/ 7 w 11"/>
                  <a:gd name="T37" fmla="*/ 1 h 17"/>
                  <a:gd name="T38" fmla="*/ 7 w 11"/>
                  <a:gd name="T39" fmla="*/ 3 h 17"/>
                  <a:gd name="T40" fmla="*/ 6 w 11"/>
                  <a:gd name="T41" fmla="*/ 5 h 17"/>
                  <a:gd name="T42" fmla="*/ 7 w 11"/>
                  <a:gd name="T43" fmla="*/ 4 h 17"/>
                  <a:gd name="T44" fmla="*/ 9 w 11"/>
                  <a:gd name="T45" fmla="*/ 3 h 17"/>
                  <a:gd name="T46" fmla="*/ 10 w 11"/>
                  <a:gd name="T47" fmla="*/ 1 h 17"/>
                  <a:gd name="T48" fmla="*/ 11 w 11"/>
                  <a:gd name="T49" fmla="*/ 0 h 17"/>
                  <a:gd name="T50" fmla="*/ 11 w 11"/>
                  <a:gd name="T51" fmla="*/ 2 h 17"/>
                  <a:gd name="T52" fmla="*/ 10 w 11"/>
                  <a:gd name="T53" fmla="*/ 4 h 17"/>
                  <a:gd name="T54" fmla="*/ 8 w 11"/>
                  <a:gd name="T55" fmla="*/ 5 h 17"/>
                  <a:gd name="T56" fmla="*/ 7 w 11"/>
                  <a:gd name="T57" fmla="*/ 8 h 17"/>
                  <a:gd name="T58" fmla="*/ 6 w 11"/>
                  <a:gd name="T59" fmla="*/ 9 h 17"/>
                  <a:gd name="T60" fmla="*/ 4 w 11"/>
                  <a:gd name="T61" fmla="*/ 10 h 17"/>
                  <a:gd name="T62" fmla="*/ 3 w 11"/>
                  <a:gd name="T63" fmla="*/ 13 h 17"/>
                  <a:gd name="T64" fmla="*/ 2 w 11"/>
                  <a:gd name="T6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7">
                    <a:moveTo>
                      <a:pt x="2" y="15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4" name="Freeform 907">
                <a:extLst>
                  <a:ext uri="{FF2B5EF4-FFF2-40B4-BE49-F238E27FC236}">
                    <a16:creationId xmlns:a16="http://schemas.microsoft.com/office/drawing/2014/main" id="{9BA38AE0-DA2F-4643-EF9F-564D9F3DE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" y="2754"/>
                <a:ext cx="1" cy="2"/>
              </a:xfrm>
              <a:custGeom>
                <a:avLst/>
                <a:gdLst>
                  <a:gd name="T0" fmla="*/ 5 w 19"/>
                  <a:gd name="T1" fmla="*/ 15 h 22"/>
                  <a:gd name="T2" fmla="*/ 7 w 19"/>
                  <a:gd name="T3" fmla="*/ 13 h 22"/>
                  <a:gd name="T4" fmla="*/ 8 w 19"/>
                  <a:gd name="T5" fmla="*/ 12 h 22"/>
                  <a:gd name="T6" fmla="*/ 9 w 19"/>
                  <a:gd name="T7" fmla="*/ 10 h 22"/>
                  <a:gd name="T8" fmla="*/ 10 w 19"/>
                  <a:gd name="T9" fmla="*/ 8 h 22"/>
                  <a:gd name="T10" fmla="*/ 10 w 19"/>
                  <a:gd name="T11" fmla="*/ 6 h 22"/>
                  <a:gd name="T12" fmla="*/ 11 w 19"/>
                  <a:gd name="T13" fmla="*/ 4 h 22"/>
                  <a:gd name="T14" fmla="*/ 14 w 19"/>
                  <a:gd name="T15" fmla="*/ 2 h 22"/>
                  <a:gd name="T16" fmla="*/ 15 w 19"/>
                  <a:gd name="T17" fmla="*/ 0 h 22"/>
                  <a:gd name="T18" fmla="*/ 14 w 19"/>
                  <a:gd name="T19" fmla="*/ 3 h 22"/>
                  <a:gd name="T20" fmla="*/ 12 w 19"/>
                  <a:gd name="T21" fmla="*/ 5 h 22"/>
                  <a:gd name="T22" fmla="*/ 15 w 19"/>
                  <a:gd name="T23" fmla="*/ 3 h 22"/>
                  <a:gd name="T24" fmla="*/ 16 w 19"/>
                  <a:gd name="T25" fmla="*/ 2 h 22"/>
                  <a:gd name="T26" fmla="*/ 15 w 19"/>
                  <a:gd name="T27" fmla="*/ 4 h 22"/>
                  <a:gd name="T28" fmla="*/ 14 w 19"/>
                  <a:gd name="T29" fmla="*/ 6 h 22"/>
                  <a:gd name="T30" fmla="*/ 16 w 19"/>
                  <a:gd name="T31" fmla="*/ 5 h 22"/>
                  <a:gd name="T32" fmla="*/ 17 w 19"/>
                  <a:gd name="T33" fmla="*/ 3 h 22"/>
                  <a:gd name="T34" fmla="*/ 16 w 19"/>
                  <a:gd name="T35" fmla="*/ 5 h 22"/>
                  <a:gd name="T36" fmla="*/ 16 w 19"/>
                  <a:gd name="T37" fmla="*/ 7 h 22"/>
                  <a:gd name="T38" fmla="*/ 17 w 19"/>
                  <a:gd name="T39" fmla="*/ 6 h 22"/>
                  <a:gd name="T40" fmla="*/ 18 w 19"/>
                  <a:gd name="T41" fmla="*/ 4 h 22"/>
                  <a:gd name="T42" fmla="*/ 17 w 19"/>
                  <a:gd name="T43" fmla="*/ 6 h 22"/>
                  <a:gd name="T44" fmla="*/ 17 w 19"/>
                  <a:gd name="T45" fmla="*/ 8 h 22"/>
                  <a:gd name="T46" fmla="*/ 18 w 19"/>
                  <a:gd name="T47" fmla="*/ 7 h 22"/>
                  <a:gd name="T48" fmla="*/ 19 w 19"/>
                  <a:gd name="T49" fmla="*/ 5 h 22"/>
                  <a:gd name="T50" fmla="*/ 19 w 19"/>
                  <a:gd name="T51" fmla="*/ 7 h 22"/>
                  <a:gd name="T52" fmla="*/ 18 w 19"/>
                  <a:gd name="T53" fmla="*/ 10 h 22"/>
                  <a:gd name="T54" fmla="*/ 16 w 19"/>
                  <a:gd name="T55" fmla="*/ 11 h 22"/>
                  <a:gd name="T56" fmla="*/ 15 w 19"/>
                  <a:gd name="T57" fmla="*/ 12 h 22"/>
                  <a:gd name="T58" fmla="*/ 9 w 19"/>
                  <a:gd name="T59" fmla="*/ 19 h 22"/>
                  <a:gd name="T60" fmla="*/ 9 w 19"/>
                  <a:gd name="T61" fmla="*/ 16 h 22"/>
                  <a:gd name="T62" fmla="*/ 10 w 19"/>
                  <a:gd name="T63" fmla="*/ 14 h 22"/>
                  <a:gd name="T64" fmla="*/ 12 w 19"/>
                  <a:gd name="T65" fmla="*/ 13 h 22"/>
                  <a:gd name="T66" fmla="*/ 14 w 19"/>
                  <a:gd name="T67" fmla="*/ 11 h 22"/>
                  <a:gd name="T68" fmla="*/ 15 w 19"/>
                  <a:gd name="T69" fmla="*/ 9 h 22"/>
                  <a:gd name="T70" fmla="*/ 16 w 19"/>
                  <a:gd name="T71" fmla="*/ 7 h 22"/>
                  <a:gd name="T72" fmla="*/ 14 w 19"/>
                  <a:gd name="T73" fmla="*/ 9 h 22"/>
                  <a:gd name="T74" fmla="*/ 12 w 19"/>
                  <a:gd name="T75" fmla="*/ 10 h 22"/>
                  <a:gd name="T76" fmla="*/ 14 w 19"/>
                  <a:gd name="T77" fmla="*/ 8 h 22"/>
                  <a:gd name="T78" fmla="*/ 14 w 19"/>
                  <a:gd name="T79" fmla="*/ 6 h 22"/>
                  <a:gd name="T80" fmla="*/ 12 w 19"/>
                  <a:gd name="T81" fmla="*/ 7 h 22"/>
                  <a:gd name="T82" fmla="*/ 11 w 19"/>
                  <a:gd name="T83" fmla="*/ 9 h 22"/>
                  <a:gd name="T84" fmla="*/ 9 w 19"/>
                  <a:gd name="T85" fmla="*/ 10 h 22"/>
                  <a:gd name="T86" fmla="*/ 8 w 19"/>
                  <a:gd name="T87" fmla="*/ 12 h 22"/>
                  <a:gd name="T88" fmla="*/ 7 w 19"/>
                  <a:gd name="T89" fmla="*/ 14 h 22"/>
                  <a:gd name="T90" fmla="*/ 6 w 19"/>
                  <a:gd name="T91" fmla="*/ 16 h 22"/>
                  <a:gd name="T92" fmla="*/ 5 w 19"/>
                  <a:gd name="T93" fmla="*/ 19 h 22"/>
                  <a:gd name="T94" fmla="*/ 4 w 19"/>
                  <a:gd name="T95" fmla="*/ 20 h 22"/>
                  <a:gd name="T96" fmla="*/ 5 w 19"/>
                  <a:gd name="T97" fmla="*/ 15 h 22"/>
                  <a:gd name="T98" fmla="*/ 4 w 19"/>
                  <a:gd name="T99" fmla="*/ 16 h 22"/>
                  <a:gd name="T100" fmla="*/ 3 w 19"/>
                  <a:gd name="T101" fmla="*/ 19 h 22"/>
                  <a:gd name="T102" fmla="*/ 1 w 19"/>
                  <a:gd name="T103" fmla="*/ 20 h 22"/>
                  <a:gd name="T104" fmla="*/ 0 w 19"/>
                  <a:gd name="T105" fmla="*/ 22 h 22"/>
                  <a:gd name="T106" fmla="*/ 0 w 19"/>
                  <a:gd name="T107" fmla="*/ 21 h 22"/>
                  <a:gd name="T108" fmla="*/ 1 w 19"/>
                  <a:gd name="T109" fmla="*/ 20 h 22"/>
                  <a:gd name="T110" fmla="*/ 1 w 19"/>
                  <a:gd name="T111" fmla="*/ 18 h 22"/>
                  <a:gd name="T112" fmla="*/ 1 w 19"/>
                  <a:gd name="T113" fmla="*/ 18 h 22"/>
                  <a:gd name="T114" fmla="*/ 3 w 19"/>
                  <a:gd name="T115" fmla="*/ 15 h 22"/>
                  <a:gd name="T116" fmla="*/ 4 w 19"/>
                  <a:gd name="T117" fmla="*/ 14 h 22"/>
                  <a:gd name="T118" fmla="*/ 6 w 19"/>
                  <a:gd name="T119" fmla="*/ 12 h 22"/>
                  <a:gd name="T120" fmla="*/ 7 w 19"/>
                  <a:gd name="T121" fmla="*/ 11 h 22"/>
                  <a:gd name="T122" fmla="*/ 6 w 19"/>
                  <a:gd name="T123" fmla="*/ 13 h 22"/>
                  <a:gd name="T124" fmla="*/ 5 w 19"/>
                  <a:gd name="T12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" h="22">
                    <a:moveTo>
                      <a:pt x="5" y="15"/>
                    </a:moveTo>
                    <a:lnTo>
                      <a:pt x="7" y="13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1" y="4"/>
                    </a:lnTo>
                    <a:lnTo>
                      <a:pt x="14" y="2"/>
                    </a:lnTo>
                    <a:lnTo>
                      <a:pt x="15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5" y="4"/>
                    </a:lnTo>
                    <a:lnTo>
                      <a:pt x="14" y="6"/>
                    </a:lnTo>
                    <a:lnTo>
                      <a:pt x="16" y="5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8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9" y="19"/>
                    </a:lnTo>
                    <a:lnTo>
                      <a:pt x="9" y="16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5" y="19"/>
                    </a:lnTo>
                    <a:lnTo>
                      <a:pt x="4" y="20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5" name="Freeform 908">
                <a:extLst>
                  <a:ext uri="{FF2B5EF4-FFF2-40B4-BE49-F238E27FC236}">
                    <a16:creationId xmlns:a16="http://schemas.microsoft.com/office/drawing/2014/main" id="{FB3F18C2-3E58-EDA5-8538-168EC1211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57"/>
                <a:ext cx="1" cy="1"/>
              </a:xfrm>
              <a:custGeom>
                <a:avLst/>
                <a:gdLst>
                  <a:gd name="T0" fmla="*/ 0 w 13"/>
                  <a:gd name="T1" fmla="*/ 23 h 23"/>
                  <a:gd name="T2" fmla="*/ 1 w 13"/>
                  <a:gd name="T3" fmla="*/ 18 h 23"/>
                  <a:gd name="T4" fmla="*/ 2 w 13"/>
                  <a:gd name="T5" fmla="*/ 16 h 23"/>
                  <a:gd name="T6" fmla="*/ 3 w 13"/>
                  <a:gd name="T7" fmla="*/ 14 h 23"/>
                  <a:gd name="T8" fmla="*/ 4 w 13"/>
                  <a:gd name="T9" fmla="*/ 12 h 23"/>
                  <a:gd name="T10" fmla="*/ 5 w 13"/>
                  <a:gd name="T11" fmla="*/ 10 h 23"/>
                  <a:gd name="T12" fmla="*/ 7 w 13"/>
                  <a:gd name="T13" fmla="*/ 9 h 23"/>
                  <a:gd name="T14" fmla="*/ 8 w 13"/>
                  <a:gd name="T15" fmla="*/ 7 h 23"/>
                  <a:gd name="T16" fmla="*/ 9 w 13"/>
                  <a:gd name="T17" fmla="*/ 5 h 23"/>
                  <a:gd name="T18" fmla="*/ 10 w 13"/>
                  <a:gd name="T19" fmla="*/ 3 h 23"/>
                  <a:gd name="T20" fmla="*/ 11 w 13"/>
                  <a:gd name="T21" fmla="*/ 2 h 23"/>
                  <a:gd name="T22" fmla="*/ 13 w 13"/>
                  <a:gd name="T23" fmla="*/ 0 h 23"/>
                  <a:gd name="T24" fmla="*/ 11 w 13"/>
                  <a:gd name="T25" fmla="*/ 2 h 23"/>
                  <a:gd name="T26" fmla="*/ 11 w 13"/>
                  <a:gd name="T27" fmla="*/ 4 h 23"/>
                  <a:gd name="T28" fmla="*/ 9 w 13"/>
                  <a:gd name="T29" fmla="*/ 6 h 23"/>
                  <a:gd name="T30" fmla="*/ 8 w 13"/>
                  <a:gd name="T31" fmla="*/ 7 h 23"/>
                  <a:gd name="T32" fmla="*/ 7 w 13"/>
                  <a:gd name="T33" fmla="*/ 10 h 23"/>
                  <a:gd name="T34" fmla="*/ 6 w 13"/>
                  <a:gd name="T35" fmla="*/ 11 h 23"/>
                  <a:gd name="T36" fmla="*/ 6 w 13"/>
                  <a:gd name="T37" fmla="*/ 15 h 23"/>
                  <a:gd name="T38" fmla="*/ 5 w 13"/>
                  <a:gd name="T39" fmla="*/ 17 h 23"/>
                  <a:gd name="T40" fmla="*/ 4 w 13"/>
                  <a:gd name="T41" fmla="*/ 18 h 23"/>
                  <a:gd name="T42" fmla="*/ 2 w 13"/>
                  <a:gd name="T43" fmla="*/ 20 h 23"/>
                  <a:gd name="T44" fmla="*/ 0 w 13"/>
                  <a:gd name="T4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23">
                    <a:moveTo>
                      <a:pt x="0" y="23"/>
                    </a:move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6" name="Freeform 909">
                <a:extLst>
                  <a:ext uri="{FF2B5EF4-FFF2-40B4-BE49-F238E27FC236}">
                    <a16:creationId xmlns:a16="http://schemas.microsoft.com/office/drawing/2014/main" id="{3228B58C-B1BB-97E1-3E57-AD154607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7"/>
                <a:ext cx="1" cy="1"/>
              </a:xfrm>
              <a:custGeom>
                <a:avLst/>
                <a:gdLst>
                  <a:gd name="T0" fmla="*/ 5 w 8"/>
                  <a:gd name="T1" fmla="*/ 3 h 14"/>
                  <a:gd name="T2" fmla="*/ 6 w 8"/>
                  <a:gd name="T3" fmla="*/ 1 h 14"/>
                  <a:gd name="T4" fmla="*/ 7 w 8"/>
                  <a:gd name="T5" fmla="*/ 0 h 14"/>
                  <a:gd name="T6" fmla="*/ 7 w 8"/>
                  <a:gd name="T7" fmla="*/ 2 h 14"/>
                  <a:gd name="T8" fmla="*/ 6 w 8"/>
                  <a:gd name="T9" fmla="*/ 4 h 14"/>
                  <a:gd name="T10" fmla="*/ 5 w 8"/>
                  <a:gd name="T11" fmla="*/ 6 h 14"/>
                  <a:gd name="T12" fmla="*/ 4 w 8"/>
                  <a:gd name="T13" fmla="*/ 8 h 14"/>
                  <a:gd name="T14" fmla="*/ 6 w 8"/>
                  <a:gd name="T15" fmla="*/ 7 h 14"/>
                  <a:gd name="T16" fmla="*/ 7 w 8"/>
                  <a:gd name="T17" fmla="*/ 5 h 14"/>
                  <a:gd name="T18" fmla="*/ 6 w 8"/>
                  <a:gd name="T19" fmla="*/ 7 h 14"/>
                  <a:gd name="T20" fmla="*/ 5 w 8"/>
                  <a:gd name="T21" fmla="*/ 9 h 14"/>
                  <a:gd name="T22" fmla="*/ 7 w 8"/>
                  <a:gd name="T23" fmla="*/ 8 h 14"/>
                  <a:gd name="T24" fmla="*/ 8 w 8"/>
                  <a:gd name="T25" fmla="*/ 6 h 14"/>
                  <a:gd name="T26" fmla="*/ 7 w 8"/>
                  <a:gd name="T27" fmla="*/ 8 h 14"/>
                  <a:gd name="T28" fmla="*/ 6 w 8"/>
                  <a:gd name="T29" fmla="*/ 10 h 14"/>
                  <a:gd name="T30" fmla="*/ 5 w 8"/>
                  <a:gd name="T31" fmla="*/ 13 h 14"/>
                  <a:gd name="T32" fmla="*/ 4 w 8"/>
                  <a:gd name="T33" fmla="*/ 14 h 14"/>
                  <a:gd name="T34" fmla="*/ 5 w 8"/>
                  <a:gd name="T35" fmla="*/ 12 h 14"/>
                  <a:gd name="T36" fmla="*/ 5 w 8"/>
                  <a:gd name="T37" fmla="*/ 9 h 14"/>
                  <a:gd name="T38" fmla="*/ 4 w 8"/>
                  <a:gd name="T39" fmla="*/ 12 h 14"/>
                  <a:gd name="T40" fmla="*/ 3 w 8"/>
                  <a:gd name="T41" fmla="*/ 13 h 14"/>
                  <a:gd name="T42" fmla="*/ 4 w 8"/>
                  <a:gd name="T43" fmla="*/ 10 h 14"/>
                  <a:gd name="T44" fmla="*/ 4 w 8"/>
                  <a:gd name="T45" fmla="*/ 8 h 14"/>
                  <a:gd name="T46" fmla="*/ 3 w 8"/>
                  <a:gd name="T47" fmla="*/ 10 h 14"/>
                  <a:gd name="T48" fmla="*/ 2 w 8"/>
                  <a:gd name="T49" fmla="*/ 12 h 14"/>
                  <a:gd name="T50" fmla="*/ 2 w 8"/>
                  <a:gd name="T51" fmla="*/ 9 h 14"/>
                  <a:gd name="T52" fmla="*/ 3 w 8"/>
                  <a:gd name="T53" fmla="*/ 7 h 14"/>
                  <a:gd name="T54" fmla="*/ 2 w 8"/>
                  <a:gd name="T55" fmla="*/ 9 h 14"/>
                  <a:gd name="T56" fmla="*/ 0 w 8"/>
                  <a:gd name="T57" fmla="*/ 10 h 14"/>
                  <a:gd name="T58" fmla="*/ 1 w 8"/>
                  <a:gd name="T59" fmla="*/ 8 h 14"/>
                  <a:gd name="T60" fmla="*/ 2 w 8"/>
                  <a:gd name="T61" fmla="*/ 6 h 14"/>
                  <a:gd name="T62" fmla="*/ 3 w 8"/>
                  <a:gd name="T63" fmla="*/ 5 h 14"/>
                  <a:gd name="T64" fmla="*/ 5 w 8"/>
                  <a:gd name="T6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lnTo>
                      <a:pt x="6" y="1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7" name="Freeform 910">
                <a:extLst>
                  <a:ext uri="{FF2B5EF4-FFF2-40B4-BE49-F238E27FC236}">
                    <a16:creationId xmlns:a16="http://schemas.microsoft.com/office/drawing/2014/main" id="{5CBFC453-7DCA-7038-4F6C-F96F152A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7"/>
                <a:ext cx="1" cy="1"/>
              </a:xfrm>
              <a:custGeom>
                <a:avLst/>
                <a:gdLst>
                  <a:gd name="T0" fmla="*/ 2 w 14"/>
                  <a:gd name="T1" fmla="*/ 13 h 20"/>
                  <a:gd name="T2" fmla="*/ 3 w 14"/>
                  <a:gd name="T3" fmla="*/ 11 h 20"/>
                  <a:gd name="T4" fmla="*/ 4 w 14"/>
                  <a:gd name="T5" fmla="*/ 10 h 20"/>
                  <a:gd name="T6" fmla="*/ 6 w 14"/>
                  <a:gd name="T7" fmla="*/ 8 h 20"/>
                  <a:gd name="T8" fmla="*/ 7 w 14"/>
                  <a:gd name="T9" fmla="*/ 7 h 20"/>
                  <a:gd name="T10" fmla="*/ 10 w 14"/>
                  <a:gd name="T11" fmla="*/ 4 h 20"/>
                  <a:gd name="T12" fmla="*/ 12 w 14"/>
                  <a:gd name="T13" fmla="*/ 1 h 20"/>
                  <a:gd name="T14" fmla="*/ 13 w 14"/>
                  <a:gd name="T15" fmla="*/ 0 h 20"/>
                  <a:gd name="T16" fmla="*/ 13 w 14"/>
                  <a:gd name="T17" fmla="*/ 3 h 20"/>
                  <a:gd name="T18" fmla="*/ 12 w 14"/>
                  <a:gd name="T19" fmla="*/ 5 h 20"/>
                  <a:gd name="T20" fmla="*/ 13 w 14"/>
                  <a:gd name="T21" fmla="*/ 3 h 20"/>
                  <a:gd name="T22" fmla="*/ 14 w 14"/>
                  <a:gd name="T23" fmla="*/ 1 h 20"/>
                  <a:gd name="T24" fmla="*/ 14 w 14"/>
                  <a:gd name="T25" fmla="*/ 4 h 20"/>
                  <a:gd name="T26" fmla="*/ 13 w 14"/>
                  <a:gd name="T27" fmla="*/ 6 h 20"/>
                  <a:gd name="T28" fmla="*/ 12 w 14"/>
                  <a:gd name="T29" fmla="*/ 7 h 20"/>
                  <a:gd name="T30" fmla="*/ 9 w 14"/>
                  <a:gd name="T31" fmla="*/ 9 h 20"/>
                  <a:gd name="T32" fmla="*/ 8 w 14"/>
                  <a:gd name="T33" fmla="*/ 11 h 20"/>
                  <a:gd name="T34" fmla="*/ 8 w 14"/>
                  <a:gd name="T35" fmla="*/ 13 h 20"/>
                  <a:gd name="T36" fmla="*/ 6 w 14"/>
                  <a:gd name="T37" fmla="*/ 15 h 20"/>
                  <a:gd name="T38" fmla="*/ 5 w 14"/>
                  <a:gd name="T39" fmla="*/ 16 h 20"/>
                  <a:gd name="T40" fmla="*/ 2 w 14"/>
                  <a:gd name="T41" fmla="*/ 20 h 20"/>
                  <a:gd name="T42" fmla="*/ 3 w 14"/>
                  <a:gd name="T43" fmla="*/ 17 h 20"/>
                  <a:gd name="T44" fmla="*/ 4 w 14"/>
                  <a:gd name="T45" fmla="*/ 15 h 20"/>
                  <a:gd name="T46" fmla="*/ 5 w 14"/>
                  <a:gd name="T47" fmla="*/ 13 h 20"/>
                  <a:gd name="T48" fmla="*/ 7 w 14"/>
                  <a:gd name="T49" fmla="*/ 12 h 20"/>
                  <a:gd name="T50" fmla="*/ 8 w 14"/>
                  <a:gd name="T51" fmla="*/ 10 h 20"/>
                  <a:gd name="T52" fmla="*/ 9 w 14"/>
                  <a:gd name="T53" fmla="*/ 9 h 20"/>
                  <a:gd name="T54" fmla="*/ 10 w 14"/>
                  <a:gd name="T55" fmla="*/ 7 h 20"/>
                  <a:gd name="T56" fmla="*/ 12 w 14"/>
                  <a:gd name="T57" fmla="*/ 5 h 20"/>
                  <a:gd name="T58" fmla="*/ 5 w 14"/>
                  <a:gd name="T59" fmla="*/ 11 h 20"/>
                  <a:gd name="T60" fmla="*/ 3 w 14"/>
                  <a:gd name="T61" fmla="*/ 14 h 20"/>
                  <a:gd name="T62" fmla="*/ 1 w 14"/>
                  <a:gd name="T63" fmla="*/ 15 h 20"/>
                  <a:gd name="T64" fmla="*/ 0 w 14"/>
                  <a:gd name="T65" fmla="*/ 17 h 20"/>
                  <a:gd name="T66" fmla="*/ 1 w 14"/>
                  <a:gd name="T67" fmla="*/ 15 h 20"/>
                  <a:gd name="T68" fmla="*/ 2 w 14"/>
                  <a:gd name="T6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0">
                    <a:moveTo>
                      <a:pt x="2" y="13"/>
                    </a:moveTo>
                    <a:lnTo>
                      <a:pt x="3" y="11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4" y="4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5"/>
                    </a:lnTo>
                    <a:lnTo>
                      <a:pt x="5" y="16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0" y="7"/>
                    </a:lnTo>
                    <a:lnTo>
                      <a:pt x="12" y="5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8" name="Freeform 911">
                <a:extLst>
                  <a:ext uri="{FF2B5EF4-FFF2-40B4-BE49-F238E27FC236}">
                    <a16:creationId xmlns:a16="http://schemas.microsoft.com/office/drawing/2014/main" id="{CCC21A76-2674-0864-CC06-67C488BAB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58"/>
                <a:ext cx="1" cy="1"/>
              </a:xfrm>
              <a:custGeom>
                <a:avLst/>
                <a:gdLst>
                  <a:gd name="T0" fmla="*/ 4 w 7"/>
                  <a:gd name="T1" fmla="*/ 8 h 13"/>
                  <a:gd name="T2" fmla="*/ 2 w 7"/>
                  <a:gd name="T3" fmla="*/ 11 h 13"/>
                  <a:gd name="T4" fmla="*/ 0 w 7"/>
                  <a:gd name="T5" fmla="*/ 12 h 13"/>
                  <a:gd name="T6" fmla="*/ 1 w 7"/>
                  <a:gd name="T7" fmla="*/ 9 h 13"/>
                  <a:gd name="T8" fmla="*/ 2 w 7"/>
                  <a:gd name="T9" fmla="*/ 7 h 13"/>
                  <a:gd name="T10" fmla="*/ 4 w 7"/>
                  <a:gd name="T11" fmla="*/ 5 h 13"/>
                  <a:gd name="T12" fmla="*/ 4 w 7"/>
                  <a:gd name="T13" fmla="*/ 3 h 13"/>
                  <a:gd name="T14" fmla="*/ 5 w 7"/>
                  <a:gd name="T15" fmla="*/ 2 h 13"/>
                  <a:gd name="T16" fmla="*/ 6 w 7"/>
                  <a:gd name="T17" fmla="*/ 1 h 13"/>
                  <a:gd name="T18" fmla="*/ 7 w 7"/>
                  <a:gd name="T19" fmla="*/ 0 h 13"/>
                  <a:gd name="T20" fmla="*/ 7 w 7"/>
                  <a:gd name="T21" fmla="*/ 0 h 13"/>
                  <a:gd name="T22" fmla="*/ 6 w 7"/>
                  <a:gd name="T23" fmla="*/ 2 h 13"/>
                  <a:gd name="T24" fmla="*/ 6 w 7"/>
                  <a:gd name="T25" fmla="*/ 4 h 13"/>
                  <a:gd name="T26" fmla="*/ 5 w 7"/>
                  <a:gd name="T27" fmla="*/ 6 h 13"/>
                  <a:gd name="T28" fmla="*/ 4 w 7"/>
                  <a:gd name="T29" fmla="*/ 8 h 13"/>
                  <a:gd name="T30" fmla="*/ 5 w 7"/>
                  <a:gd name="T31" fmla="*/ 7 h 13"/>
                  <a:gd name="T32" fmla="*/ 7 w 7"/>
                  <a:gd name="T33" fmla="*/ 5 h 13"/>
                  <a:gd name="T34" fmla="*/ 6 w 7"/>
                  <a:gd name="T35" fmla="*/ 7 h 13"/>
                  <a:gd name="T36" fmla="*/ 5 w 7"/>
                  <a:gd name="T37" fmla="*/ 9 h 13"/>
                  <a:gd name="T38" fmla="*/ 5 w 7"/>
                  <a:gd name="T39" fmla="*/ 11 h 13"/>
                  <a:gd name="T40" fmla="*/ 4 w 7"/>
                  <a:gd name="T41" fmla="*/ 12 h 13"/>
                  <a:gd name="T42" fmla="*/ 2 w 7"/>
                  <a:gd name="T43" fmla="*/ 13 h 13"/>
                  <a:gd name="T44" fmla="*/ 2 w 7"/>
                  <a:gd name="T45" fmla="*/ 13 h 13"/>
                  <a:gd name="T46" fmla="*/ 2 w 7"/>
                  <a:gd name="T47" fmla="*/ 11 h 13"/>
                  <a:gd name="T48" fmla="*/ 4 w 7"/>
                  <a:gd name="T4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3">
                    <a:moveTo>
                      <a:pt x="4" y="8"/>
                    </a:moveTo>
                    <a:lnTo>
                      <a:pt x="2" y="11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69" name="Freeform 912">
                <a:extLst>
                  <a:ext uri="{FF2B5EF4-FFF2-40B4-BE49-F238E27FC236}">
                    <a16:creationId xmlns:a16="http://schemas.microsoft.com/office/drawing/2014/main" id="{33DAB113-D455-866B-B6EE-57E777B01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57"/>
                <a:ext cx="1" cy="2"/>
              </a:xfrm>
              <a:custGeom>
                <a:avLst/>
                <a:gdLst>
                  <a:gd name="T0" fmla="*/ 7 w 16"/>
                  <a:gd name="T1" fmla="*/ 10 h 26"/>
                  <a:gd name="T2" fmla="*/ 7 w 16"/>
                  <a:gd name="T3" fmla="*/ 7 h 26"/>
                  <a:gd name="T4" fmla="*/ 8 w 16"/>
                  <a:gd name="T5" fmla="*/ 5 h 26"/>
                  <a:gd name="T6" fmla="*/ 9 w 16"/>
                  <a:gd name="T7" fmla="*/ 5 h 26"/>
                  <a:gd name="T8" fmla="*/ 10 w 16"/>
                  <a:gd name="T9" fmla="*/ 4 h 26"/>
                  <a:gd name="T10" fmla="*/ 10 w 16"/>
                  <a:gd name="T11" fmla="*/ 3 h 26"/>
                  <a:gd name="T12" fmla="*/ 11 w 16"/>
                  <a:gd name="T13" fmla="*/ 2 h 26"/>
                  <a:gd name="T14" fmla="*/ 10 w 16"/>
                  <a:gd name="T15" fmla="*/ 5 h 26"/>
                  <a:gd name="T16" fmla="*/ 9 w 16"/>
                  <a:gd name="T17" fmla="*/ 7 h 26"/>
                  <a:gd name="T18" fmla="*/ 11 w 16"/>
                  <a:gd name="T19" fmla="*/ 5 h 26"/>
                  <a:gd name="T20" fmla="*/ 12 w 16"/>
                  <a:gd name="T21" fmla="*/ 3 h 26"/>
                  <a:gd name="T22" fmla="*/ 16 w 16"/>
                  <a:gd name="T23" fmla="*/ 0 h 26"/>
                  <a:gd name="T24" fmla="*/ 15 w 16"/>
                  <a:gd name="T25" fmla="*/ 3 h 26"/>
                  <a:gd name="T26" fmla="*/ 13 w 16"/>
                  <a:gd name="T27" fmla="*/ 5 h 26"/>
                  <a:gd name="T28" fmla="*/ 12 w 16"/>
                  <a:gd name="T29" fmla="*/ 6 h 26"/>
                  <a:gd name="T30" fmla="*/ 11 w 16"/>
                  <a:gd name="T31" fmla="*/ 8 h 26"/>
                  <a:gd name="T32" fmla="*/ 9 w 16"/>
                  <a:gd name="T33" fmla="*/ 9 h 26"/>
                  <a:gd name="T34" fmla="*/ 8 w 16"/>
                  <a:gd name="T35" fmla="*/ 11 h 26"/>
                  <a:gd name="T36" fmla="*/ 7 w 16"/>
                  <a:gd name="T37" fmla="*/ 13 h 26"/>
                  <a:gd name="T38" fmla="*/ 6 w 16"/>
                  <a:gd name="T39" fmla="*/ 16 h 26"/>
                  <a:gd name="T40" fmla="*/ 5 w 16"/>
                  <a:gd name="T41" fmla="*/ 17 h 26"/>
                  <a:gd name="T42" fmla="*/ 4 w 16"/>
                  <a:gd name="T43" fmla="*/ 19 h 26"/>
                  <a:gd name="T44" fmla="*/ 3 w 16"/>
                  <a:gd name="T45" fmla="*/ 21 h 26"/>
                  <a:gd name="T46" fmla="*/ 2 w 16"/>
                  <a:gd name="T47" fmla="*/ 23 h 26"/>
                  <a:gd name="T48" fmla="*/ 2 w 16"/>
                  <a:gd name="T49" fmla="*/ 23 h 26"/>
                  <a:gd name="T50" fmla="*/ 1 w 16"/>
                  <a:gd name="T51" fmla="*/ 24 h 26"/>
                  <a:gd name="T52" fmla="*/ 0 w 16"/>
                  <a:gd name="T53" fmla="*/ 25 h 26"/>
                  <a:gd name="T54" fmla="*/ 0 w 16"/>
                  <a:gd name="T55" fmla="*/ 26 h 26"/>
                  <a:gd name="T56" fmla="*/ 0 w 16"/>
                  <a:gd name="T57" fmla="*/ 24 h 26"/>
                  <a:gd name="T58" fmla="*/ 1 w 16"/>
                  <a:gd name="T59" fmla="*/ 22 h 26"/>
                  <a:gd name="T60" fmla="*/ 2 w 16"/>
                  <a:gd name="T61" fmla="*/ 20 h 26"/>
                  <a:gd name="T62" fmla="*/ 4 w 16"/>
                  <a:gd name="T63" fmla="*/ 19 h 26"/>
                  <a:gd name="T64" fmla="*/ 4 w 16"/>
                  <a:gd name="T65" fmla="*/ 17 h 26"/>
                  <a:gd name="T66" fmla="*/ 5 w 16"/>
                  <a:gd name="T67" fmla="*/ 15 h 26"/>
                  <a:gd name="T68" fmla="*/ 7 w 16"/>
                  <a:gd name="T69" fmla="*/ 12 h 26"/>
                  <a:gd name="T70" fmla="*/ 8 w 16"/>
                  <a:gd name="T71" fmla="*/ 11 h 26"/>
                  <a:gd name="T72" fmla="*/ 9 w 16"/>
                  <a:gd name="T73" fmla="*/ 8 h 26"/>
                  <a:gd name="T74" fmla="*/ 9 w 16"/>
                  <a:gd name="T75" fmla="*/ 7 h 26"/>
                  <a:gd name="T76" fmla="*/ 8 w 16"/>
                  <a:gd name="T77" fmla="*/ 8 h 26"/>
                  <a:gd name="T78" fmla="*/ 7 w 16"/>
                  <a:gd name="T7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26">
                    <a:moveTo>
                      <a:pt x="7" y="10"/>
                    </a:moveTo>
                    <a:lnTo>
                      <a:pt x="7" y="7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6" y="0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2"/>
                    </a:lnTo>
                    <a:lnTo>
                      <a:pt x="2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0" name="Freeform 913">
                <a:extLst>
                  <a:ext uri="{FF2B5EF4-FFF2-40B4-BE49-F238E27FC236}">
                    <a16:creationId xmlns:a16="http://schemas.microsoft.com/office/drawing/2014/main" id="{277147E3-9EC6-8509-1462-33ECDDE7A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60"/>
                <a:ext cx="0" cy="1"/>
              </a:xfrm>
              <a:custGeom>
                <a:avLst/>
                <a:gdLst>
                  <a:gd name="T0" fmla="*/ 0 w 11"/>
                  <a:gd name="T1" fmla="*/ 13 h 15"/>
                  <a:gd name="T2" fmla="*/ 1 w 11"/>
                  <a:gd name="T3" fmla="*/ 10 h 15"/>
                  <a:gd name="T4" fmla="*/ 2 w 11"/>
                  <a:gd name="T5" fmla="*/ 8 h 15"/>
                  <a:gd name="T6" fmla="*/ 2 w 11"/>
                  <a:gd name="T7" fmla="*/ 7 h 15"/>
                  <a:gd name="T8" fmla="*/ 3 w 11"/>
                  <a:gd name="T9" fmla="*/ 6 h 15"/>
                  <a:gd name="T10" fmla="*/ 4 w 11"/>
                  <a:gd name="T11" fmla="*/ 5 h 15"/>
                  <a:gd name="T12" fmla="*/ 5 w 11"/>
                  <a:gd name="T13" fmla="*/ 5 h 15"/>
                  <a:gd name="T14" fmla="*/ 4 w 11"/>
                  <a:gd name="T15" fmla="*/ 7 h 15"/>
                  <a:gd name="T16" fmla="*/ 3 w 11"/>
                  <a:gd name="T17" fmla="*/ 9 h 15"/>
                  <a:gd name="T18" fmla="*/ 4 w 11"/>
                  <a:gd name="T19" fmla="*/ 7 h 15"/>
                  <a:gd name="T20" fmla="*/ 6 w 11"/>
                  <a:gd name="T21" fmla="*/ 6 h 15"/>
                  <a:gd name="T22" fmla="*/ 8 w 11"/>
                  <a:gd name="T23" fmla="*/ 3 h 15"/>
                  <a:gd name="T24" fmla="*/ 11 w 11"/>
                  <a:gd name="T25" fmla="*/ 0 h 15"/>
                  <a:gd name="T26" fmla="*/ 8 w 11"/>
                  <a:gd name="T27" fmla="*/ 8 h 15"/>
                  <a:gd name="T28" fmla="*/ 5 w 11"/>
                  <a:gd name="T29" fmla="*/ 12 h 15"/>
                  <a:gd name="T30" fmla="*/ 4 w 11"/>
                  <a:gd name="T31" fmla="*/ 14 h 15"/>
                  <a:gd name="T32" fmla="*/ 3 w 11"/>
                  <a:gd name="T33" fmla="*/ 15 h 15"/>
                  <a:gd name="T34" fmla="*/ 3 w 11"/>
                  <a:gd name="T35" fmla="*/ 13 h 15"/>
                  <a:gd name="T36" fmla="*/ 4 w 11"/>
                  <a:gd name="T37" fmla="*/ 10 h 15"/>
                  <a:gd name="T38" fmla="*/ 3 w 11"/>
                  <a:gd name="T39" fmla="*/ 12 h 15"/>
                  <a:gd name="T40" fmla="*/ 2 w 11"/>
                  <a:gd name="T41" fmla="*/ 14 h 15"/>
                  <a:gd name="T42" fmla="*/ 2 w 11"/>
                  <a:gd name="T43" fmla="*/ 12 h 15"/>
                  <a:gd name="T44" fmla="*/ 3 w 11"/>
                  <a:gd name="T45" fmla="*/ 9 h 15"/>
                  <a:gd name="T46" fmla="*/ 2 w 11"/>
                  <a:gd name="T47" fmla="*/ 10 h 15"/>
                  <a:gd name="T48" fmla="*/ 0 w 11"/>
                  <a:gd name="T4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5">
                    <a:moveTo>
                      <a:pt x="0" y="13"/>
                    </a:moveTo>
                    <a:lnTo>
                      <a:pt x="1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8" y="8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1" name="Freeform 914">
                <a:extLst>
                  <a:ext uri="{FF2B5EF4-FFF2-40B4-BE49-F238E27FC236}">
                    <a16:creationId xmlns:a16="http://schemas.microsoft.com/office/drawing/2014/main" id="{CBEF7A53-01B8-2BB9-7E62-A22F67E7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58"/>
                <a:ext cx="1" cy="1"/>
              </a:xfrm>
              <a:custGeom>
                <a:avLst/>
                <a:gdLst>
                  <a:gd name="T0" fmla="*/ 8 w 11"/>
                  <a:gd name="T1" fmla="*/ 5 h 14"/>
                  <a:gd name="T2" fmla="*/ 7 w 11"/>
                  <a:gd name="T3" fmla="*/ 7 h 14"/>
                  <a:gd name="T4" fmla="*/ 6 w 11"/>
                  <a:gd name="T5" fmla="*/ 8 h 14"/>
                  <a:gd name="T6" fmla="*/ 4 w 11"/>
                  <a:gd name="T7" fmla="*/ 10 h 14"/>
                  <a:gd name="T8" fmla="*/ 2 w 11"/>
                  <a:gd name="T9" fmla="*/ 11 h 14"/>
                  <a:gd name="T10" fmla="*/ 1 w 11"/>
                  <a:gd name="T11" fmla="*/ 13 h 14"/>
                  <a:gd name="T12" fmla="*/ 0 w 11"/>
                  <a:gd name="T13" fmla="*/ 14 h 14"/>
                  <a:gd name="T14" fmla="*/ 0 w 11"/>
                  <a:gd name="T15" fmla="*/ 14 h 14"/>
                  <a:gd name="T16" fmla="*/ 0 w 11"/>
                  <a:gd name="T17" fmla="*/ 12 h 14"/>
                  <a:gd name="T18" fmla="*/ 1 w 11"/>
                  <a:gd name="T19" fmla="*/ 11 h 14"/>
                  <a:gd name="T20" fmla="*/ 1 w 11"/>
                  <a:gd name="T21" fmla="*/ 10 h 14"/>
                  <a:gd name="T22" fmla="*/ 2 w 11"/>
                  <a:gd name="T23" fmla="*/ 9 h 14"/>
                  <a:gd name="T24" fmla="*/ 5 w 11"/>
                  <a:gd name="T25" fmla="*/ 7 h 14"/>
                  <a:gd name="T26" fmla="*/ 6 w 11"/>
                  <a:gd name="T27" fmla="*/ 6 h 14"/>
                  <a:gd name="T28" fmla="*/ 7 w 11"/>
                  <a:gd name="T29" fmla="*/ 4 h 14"/>
                  <a:gd name="T30" fmla="*/ 9 w 11"/>
                  <a:gd name="T31" fmla="*/ 1 h 14"/>
                  <a:gd name="T32" fmla="*/ 10 w 11"/>
                  <a:gd name="T33" fmla="*/ 0 h 14"/>
                  <a:gd name="T34" fmla="*/ 9 w 11"/>
                  <a:gd name="T35" fmla="*/ 2 h 14"/>
                  <a:gd name="T36" fmla="*/ 8 w 11"/>
                  <a:gd name="T37" fmla="*/ 5 h 14"/>
                  <a:gd name="T38" fmla="*/ 10 w 11"/>
                  <a:gd name="T39" fmla="*/ 4 h 14"/>
                  <a:gd name="T40" fmla="*/ 11 w 11"/>
                  <a:gd name="T41" fmla="*/ 1 h 14"/>
                  <a:gd name="T42" fmla="*/ 11 w 11"/>
                  <a:gd name="T43" fmla="*/ 2 h 14"/>
                  <a:gd name="T44" fmla="*/ 10 w 11"/>
                  <a:gd name="T45" fmla="*/ 4 h 14"/>
                  <a:gd name="T46" fmla="*/ 10 w 11"/>
                  <a:gd name="T47" fmla="*/ 6 h 14"/>
                  <a:gd name="T48" fmla="*/ 10 w 11"/>
                  <a:gd name="T49" fmla="*/ 6 h 14"/>
                  <a:gd name="T50" fmla="*/ 9 w 11"/>
                  <a:gd name="T51" fmla="*/ 7 h 14"/>
                  <a:gd name="T52" fmla="*/ 8 w 11"/>
                  <a:gd name="T53" fmla="*/ 8 h 14"/>
                  <a:gd name="T54" fmla="*/ 7 w 11"/>
                  <a:gd name="T55" fmla="*/ 9 h 14"/>
                  <a:gd name="T56" fmla="*/ 7 w 11"/>
                  <a:gd name="T57" fmla="*/ 9 h 14"/>
                  <a:gd name="T58" fmla="*/ 8 w 11"/>
                  <a:gd name="T59" fmla="*/ 7 h 14"/>
                  <a:gd name="T60" fmla="*/ 8 w 11"/>
                  <a:gd name="T6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14">
                    <a:moveTo>
                      <a:pt x="8" y="5"/>
                    </a:move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8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2" name="Freeform 915">
                <a:extLst>
                  <a:ext uri="{FF2B5EF4-FFF2-40B4-BE49-F238E27FC236}">
                    <a16:creationId xmlns:a16="http://schemas.microsoft.com/office/drawing/2014/main" id="{F6103C2F-0159-5618-6DD5-A08ADCDC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59"/>
                <a:ext cx="1" cy="2"/>
              </a:xfrm>
              <a:custGeom>
                <a:avLst/>
                <a:gdLst>
                  <a:gd name="T0" fmla="*/ 0 w 13"/>
                  <a:gd name="T1" fmla="*/ 24 h 24"/>
                  <a:gd name="T2" fmla="*/ 0 w 13"/>
                  <a:gd name="T3" fmla="*/ 21 h 24"/>
                  <a:gd name="T4" fmla="*/ 1 w 13"/>
                  <a:gd name="T5" fmla="*/ 19 h 24"/>
                  <a:gd name="T6" fmla="*/ 2 w 13"/>
                  <a:gd name="T7" fmla="*/ 17 h 24"/>
                  <a:gd name="T8" fmla="*/ 4 w 13"/>
                  <a:gd name="T9" fmla="*/ 16 h 24"/>
                  <a:gd name="T10" fmla="*/ 4 w 13"/>
                  <a:gd name="T11" fmla="*/ 14 h 24"/>
                  <a:gd name="T12" fmla="*/ 5 w 13"/>
                  <a:gd name="T13" fmla="*/ 12 h 24"/>
                  <a:gd name="T14" fmla="*/ 6 w 13"/>
                  <a:gd name="T15" fmla="*/ 10 h 24"/>
                  <a:gd name="T16" fmla="*/ 8 w 13"/>
                  <a:gd name="T17" fmla="*/ 9 h 24"/>
                  <a:gd name="T18" fmla="*/ 8 w 13"/>
                  <a:gd name="T19" fmla="*/ 7 h 24"/>
                  <a:gd name="T20" fmla="*/ 9 w 13"/>
                  <a:gd name="T21" fmla="*/ 4 h 24"/>
                  <a:gd name="T22" fmla="*/ 10 w 13"/>
                  <a:gd name="T23" fmla="*/ 2 h 24"/>
                  <a:gd name="T24" fmla="*/ 13 w 13"/>
                  <a:gd name="T25" fmla="*/ 0 h 24"/>
                  <a:gd name="T26" fmla="*/ 12 w 13"/>
                  <a:gd name="T27" fmla="*/ 3 h 24"/>
                  <a:gd name="T28" fmla="*/ 10 w 13"/>
                  <a:gd name="T29" fmla="*/ 5 h 24"/>
                  <a:gd name="T30" fmla="*/ 9 w 13"/>
                  <a:gd name="T31" fmla="*/ 7 h 24"/>
                  <a:gd name="T32" fmla="*/ 8 w 13"/>
                  <a:gd name="T33" fmla="*/ 9 h 24"/>
                  <a:gd name="T34" fmla="*/ 7 w 13"/>
                  <a:gd name="T35" fmla="*/ 11 h 24"/>
                  <a:gd name="T36" fmla="*/ 6 w 13"/>
                  <a:gd name="T37" fmla="*/ 13 h 24"/>
                  <a:gd name="T38" fmla="*/ 5 w 13"/>
                  <a:gd name="T39" fmla="*/ 14 h 24"/>
                  <a:gd name="T40" fmla="*/ 4 w 13"/>
                  <a:gd name="T41" fmla="*/ 16 h 24"/>
                  <a:gd name="T42" fmla="*/ 3 w 13"/>
                  <a:gd name="T43" fmla="*/ 18 h 24"/>
                  <a:gd name="T44" fmla="*/ 2 w 13"/>
                  <a:gd name="T45" fmla="*/ 20 h 24"/>
                  <a:gd name="T46" fmla="*/ 1 w 13"/>
                  <a:gd name="T47" fmla="*/ 22 h 24"/>
                  <a:gd name="T48" fmla="*/ 0 w 13"/>
                  <a:gd name="T4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21"/>
                    </a:lnTo>
                    <a:lnTo>
                      <a:pt x="1" y="19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1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3" name="Freeform 916">
                <a:extLst>
                  <a:ext uri="{FF2B5EF4-FFF2-40B4-BE49-F238E27FC236}">
                    <a16:creationId xmlns:a16="http://schemas.microsoft.com/office/drawing/2014/main" id="{50B73F1B-1156-133C-D028-F7D8B552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0"/>
                <a:ext cx="1" cy="1"/>
              </a:xfrm>
              <a:custGeom>
                <a:avLst/>
                <a:gdLst>
                  <a:gd name="T0" fmla="*/ 0 w 9"/>
                  <a:gd name="T1" fmla="*/ 17 h 17"/>
                  <a:gd name="T2" fmla="*/ 1 w 9"/>
                  <a:gd name="T3" fmla="*/ 15 h 17"/>
                  <a:gd name="T4" fmla="*/ 2 w 9"/>
                  <a:gd name="T5" fmla="*/ 13 h 17"/>
                  <a:gd name="T6" fmla="*/ 3 w 9"/>
                  <a:gd name="T7" fmla="*/ 10 h 17"/>
                  <a:gd name="T8" fmla="*/ 4 w 9"/>
                  <a:gd name="T9" fmla="*/ 9 h 17"/>
                  <a:gd name="T10" fmla="*/ 5 w 9"/>
                  <a:gd name="T11" fmla="*/ 6 h 17"/>
                  <a:gd name="T12" fmla="*/ 6 w 9"/>
                  <a:gd name="T13" fmla="*/ 4 h 17"/>
                  <a:gd name="T14" fmla="*/ 4 w 9"/>
                  <a:gd name="T15" fmla="*/ 6 h 17"/>
                  <a:gd name="T16" fmla="*/ 3 w 9"/>
                  <a:gd name="T17" fmla="*/ 7 h 17"/>
                  <a:gd name="T18" fmla="*/ 4 w 9"/>
                  <a:gd name="T19" fmla="*/ 5 h 17"/>
                  <a:gd name="T20" fmla="*/ 4 w 9"/>
                  <a:gd name="T21" fmla="*/ 3 h 17"/>
                  <a:gd name="T22" fmla="*/ 6 w 9"/>
                  <a:gd name="T23" fmla="*/ 2 h 17"/>
                  <a:gd name="T24" fmla="*/ 7 w 9"/>
                  <a:gd name="T25" fmla="*/ 0 h 17"/>
                  <a:gd name="T26" fmla="*/ 6 w 9"/>
                  <a:gd name="T27" fmla="*/ 2 h 17"/>
                  <a:gd name="T28" fmla="*/ 6 w 9"/>
                  <a:gd name="T29" fmla="*/ 4 h 17"/>
                  <a:gd name="T30" fmla="*/ 7 w 9"/>
                  <a:gd name="T31" fmla="*/ 3 h 17"/>
                  <a:gd name="T32" fmla="*/ 8 w 9"/>
                  <a:gd name="T33" fmla="*/ 1 h 17"/>
                  <a:gd name="T34" fmla="*/ 7 w 9"/>
                  <a:gd name="T35" fmla="*/ 3 h 17"/>
                  <a:gd name="T36" fmla="*/ 7 w 9"/>
                  <a:gd name="T37" fmla="*/ 6 h 17"/>
                  <a:gd name="T38" fmla="*/ 8 w 9"/>
                  <a:gd name="T39" fmla="*/ 4 h 17"/>
                  <a:gd name="T40" fmla="*/ 9 w 9"/>
                  <a:gd name="T41" fmla="*/ 2 h 17"/>
                  <a:gd name="T42" fmla="*/ 9 w 9"/>
                  <a:gd name="T43" fmla="*/ 4 h 17"/>
                  <a:gd name="T44" fmla="*/ 8 w 9"/>
                  <a:gd name="T45" fmla="*/ 7 h 17"/>
                  <a:gd name="T46" fmla="*/ 7 w 9"/>
                  <a:gd name="T47" fmla="*/ 8 h 17"/>
                  <a:gd name="T48" fmla="*/ 5 w 9"/>
                  <a:gd name="T49" fmla="*/ 10 h 17"/>
                  <a:gd name="T50" fmla="*/ 6 w 9"/>
                  <a:gd name="T51" fmla="*/ 8 h 17"/>
                  <a:gd name="T52" fmla="*/ 7 w 9"/>
                  <a:gd name="T53" fmla="*/ 6 h 17"/>
                  <a:gd name="T54" fmla="*/ 4 w 9"/>
                  <a:gd name="T55" fmla="*/ 9 h 17"/>
                  <a:gd name="T56" fmla="*/ 3 w 9"/>
                  <a:gd name="T57" fmla="*/ 11 h 17"/>
                  <a:gd name="T58" fmla="*/ 3 w 9"/>
                  <a:gd name="T59" fmla="*/ 14 h 17"/>
                  <a:gd name="T60" fmla="*/ 1 w 9"/>
                  <a:gd name="T61" fmla="*/ 15 h 17"/>
                  <a:gd name="T62" fmla="*/ 0 w 9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7">
                    <a:moveTo>
                      <a:pt x="0" y="17"/>
                    </a:move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4" name="Freeform 917">
                <a:extLst>
                  <a:ext uri="{FF2B5EF4-FFF2-40B4-BE49-F238E27FC236}">
                    <a16:creationId xmlns:a16="http://schemas.microsoft.com/office/drawing/2014/main" id="{C658B288-D183-CCB3-F6B9-5CB4A727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1"/>
                <a:ext cx="1" cy="2"/>
              </a:xfrm>
              <a:custGeom>
                <a:avLst/>
                <a:gdLst>
                  <a:gd name="T0" fmla="*/ 3 w 23"/>
                  <a:gd name="T1" fmla="*/ 27 h 36"/>
                  <a:gd name="T2" fmla="*/ 5 w 23"/>
                  <a:gd name="T3" fmla="*/ 24 h 36"/>
                  <a:gd name="T4" fmla="*/ 7 w 23"/>
                  <a:gd name="T5" fmla="*/ 22 h 36"/>
                  <a:gd name="T6" fmla="*/ 8 w 23"/>
                  <a:gd name="T7" fmla="*/ 21 h 36"/>
                  <a:gd name="T8" fmla="*/ 7 w 23"/>
                  <a:gd name="T9" fmla="*/ 23 h 36"/>
                  <a:gd name="T10" fmla="*/ 7 w 23"/>
                  <a:gd name="T11" fmla="*/ 25 h 36"/>
                  <a:gd name="T12" fmla="*/ 8 w 23"/>
                  <a:gd name="T13" fmla="*/ 24 h 36"/>
                  <a:gd name="T14" fmla="*/ 9 w 23"/>
                  <a:gd name="T15" fmla="*/ 22 h 36"/>
                  <a:gd name="T16" fmla="*/ 11 w 23"/>
                  <a:gd name="T17" fmla="*/ 20 h 36"/>
                  <a:gd name="T18" fmla="*/ 12 w 23"/>
                  <a:gd name="T19" fmla="*/ 19 h 36"/>
                  <a:gd name="T20" fmla="*/ 13 w 23"/>
                  <a:gd name="T21" fmla="*/ 17 h 36"/>
                  <a:gd name="T22" fmla="*/ 13 w 23"/>
                  <a:gd name="T23" fmla="*/ 15 h 36"/>
                  <a:gd name="T24" fmla="*/ 15 w 23"/>
                  <a:gd name="T25" fmla="*/ 13 h 36"/>
                  <a:gd name="T26" fmla="*/ 17 w 23"/>
                  <a:gd name="T27" fmla="*/ 10 h 36"/>
                  <a:gd name="T28" fmla="*/ 18 w 23"/>
                  <a:gd name="T29" fmla="*/ 9 h 36"/>
                  <a:gd name="T30" fmla="*/ 19 w 23"/>
                  <a:gd name="T31" fmla="*/ 7 h 36"/>
                  <a:gd name="T32" fmla="*/ 20 w 23"/>
                  <a:gd name="T33" fmla="*/ 5 h 36"/>
                  <a:gd name="T34" fmla="*/ 21 w 23"/>
                  <a:gd name="T35" fmla="*/ 3 h 36"/>
                  <a:gd name="T36" fmla="*/ 21 w 23"/>
                  <a:gd name="T37" fmla="*/ 3 h 36"/>
                  <a:gd name="T38" fmla="*/ 22 w 23"/>
                  <a:gd name="T39" fmla="*/ 2 h 36"/>
                  <a:gd name="T40" fmla="*/ 23 w 23"/>
                  <a:gd name="T41" fmla="*/ 1 h 36"/>
                  <a:gd name="T42" fmla="*/ 23 w 23"/>
                  <a:gd name="T43" fmla="*/ 0 h 36"/>
                  <a:gd name="T44" fmla="*/ 23 w 23"/>
                  <a:gd name="T45" fmla="*/ 2 h 36"/>
                  <a:gd name="T46" fmla="*/ 22 w 23"/>
                  <a:gd name="T47" fmla="*/ 4 h 36"/>
                  <a:gd name="T48" fmla="*/ 21 w 23"/>
                  <a:gd name="T49" fmla="*/ 6 h 36"/>
                  <a:gd name="T50" fmla="*/ 19 w 23"/>
                  <a:gd name="T51" fmla="*/ 7 h 36"/>
                  <a:gd name="T52" fmla="*/ 19 w 23"/>
                  <a:gd name="T53" fmla="*/ 10 h 36"/>
                  <a:gd name="T54" fmla="*/ 18 w 23"/>
                  <a:gd name="T55" fmla="*/ 13 h 36"/>
                  <a:gd name="T56" fmla="*/ 17 w 23"/>
                  <a:gd name="T57" fmla="*/ 14 h 36"/>
                  <a:gd name="T58" fmla="*/ 14 w 23"/>
                  <a:gd name="T59" fmla="*/ 16 h 36"/>
                  <a:gd name="T60" fmla="*/ 13 w 23"/>
                  <a:gd name="T61" fmla="*/ 17 h 36"/>
                  <a:gd name="T62" fmla="*/ 12 w 23"/>
                  <a:gd name="T63" fmla="*/ 19 h 36"/>
                  <a:gd name="T64" fmla="*/ 11 w 23"/>
                  <a:gd name="T65" fmla="*/ 21 h 36"/>
                  <a:gd name="T66" fmla="*/ 10 w 23"/>
                  <a:gd name="T67" fmla="*/ 23 h 36"/>
                  <a:gd name="T68" fmla="*/ 9 w 23"/>
                  <a:gd name="T69" fmla="*/ 24 h 36"/>
                  <a:gd name="T70" fmla="*/ 8 w 23"/>
                  <a:gd name="T71" fmla="*/ 26 h 36"/>
                  <a:gd name="T72" fmla="*/ 5 w 23"/>
                  <a:gd name="T73" fmla="*/ 30 h 36"/>
                  <a:gd name="T74" fmla="*/ 3 w 23"/>
                  <a:gd name="T75" fmla="*/ 33 h 36"/>
                  <a:gd name="T76" fmla="*/ 0 w 23"/>
                  <a:gd name="T77" fmla="*/ 36 h 36"/>
                  <a:gd name="T78" fmla="*/ 3 w 23"/>
                  <a:gd name="T7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36">
                    <a:moveTo>
                      <a:pt x="3" y="27"/>
                    </a:moveTo>
                    <a:lnTo>
                      <a:pt x="5" y="24"/>
                    </a:lnTo>
                    <a:lnTo>
                      <a:pt x="7" y="22"/>
                    </a:lnTo>
                    <a:lnTo>
                      <a:pt x="8" y="21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8" y="24"/>
                    </a:lnTo>
                    <a:lnTo>
                      <a:pt x="9" y="22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3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4" y="16"/>
                    </a:lnTo>
                    <a:lnTo>
                      <a:pt x="13" y="17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3"/>
                    </a:lnTo>
                    <a:lnTo>
                      <a:pt x="9" y="24"/>
                    </a:lnTo>
                    <a:lnTo>
                      <a:pt x="8" y="26"/>
                    </a:lnTo>
                    <a:lnTo>
                      <a:pt x="5" y="30"/>
                    </a:lnTo>
                    <a:lnTo>
                      <a:pt x="3" y="33"/>
                    </a:lnTo>
                    <a:lnTo>
                      <a:pt x="0" y="36"/>
                    </a:lnTo>
                    <a:lnTo>
                      <a:pt x="3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5" name="Freeform 918">
                <a:extLst>
                  <a:ext uri="{FF2B5EF4-FFF2-40B4-BE49-F238E27FC236}">
                    <a16:creationId xmlns:a16="http://schemas.microsoft.com/office/drawing/2014/main" id="{284483E2-DAA3-97ED-7560-DE7BC0031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61"/>
                <a:ext cx="1" cy="1"/>
              </a:xfrm>
              <a:custGeom>
                <a:avLst/>
                <a:gdLst>
                  <a:gd name="T0" fmla="*/ 3 w 6"/>
                  <a:gd name="T1" fmla="*/ 4 h 12"/>
                  <a:gd name="T2" fmla="*/ 1 w 6"/>
                  <a:gd name="T3" fmla="*/ 6 h 12"/>
                  <a:gd name="T4" fmla="*/ 0 w 6"/>
                  <a:gd name="T5" fmla="*/ 7 h 12"/>
                  <a:gd name="T6" fmla="*/ 0 w 6"/>
                  <a:gd name="T7" fmla="*/ 7 h 12"/>
                  <a:gd name="T8" fmla="*/ 1 w 6"/>
                  <a:gd name="T9" fmla="*/ 5 h 12"/>
                  <a:gd name="T10" fmla="*/ 1 w 6"/>
                  <a:gd name="T11" fmla="*/ 4 h 12"/>
                  <a:gd name="T12" fmla="*/ 2 w 6"/>
                  <a:gd name="T13" fmla="*/ 3 h 12"/>
                  <a:gd name="T14" fmla="*/ 3 w 6"/>
                  <a:gd name="T15" fmla="*/ 1 h 12"/>
                  <a:gd name="T16" fmla="*/ 4 w 6"/>
                  <a:gd name="T17" fmla="*/ 0 h 12"/>
                  <a:gd name="T18" fmla="*/ 3 w 6"/>
                  <a:gd name="T19" fmla="*/ 2 h 12"/>
                  <a:gd name="T20" fmla="*/ 3 w 6"/>
                  <a:gd name="T21" fmla="*/ 4 h 12"/>
                  <a:gd name="T22" fmla="*/ 4 w 6"/>
                  <a:gd name="T23" fmla="*/ 2 h 12"/>
                  <a:gd name="T24" fmla="*/ 6 w 6"/>
                  <a:gd name="T25" fmla="*/ 1 h 12"/>
                  <a:gd name="T26" fmla="*/ 6 w 6"/>
                  <a:gd name="T27" fmla="*/ 3 h 12"/>
                  <a:gd name="T28" fmla="*/ 4 w 6"/>
                  <a:gd name="T29" fmla="*/ 5 h 12"/>
                  <a:gd name="T30" fmla="*/ 3 w 6"/>
                  <a:gd name="T31" fmla="*/ 7 h 12"/>
                  <a:gd name="T32" fmla="*/ 2 w 6"/>
                  <a:gd name="T33" fmla="*/ 9 h 12"/>
                  <a:gd name="T34" fmla="*/ 2 w 6"/>
                  <a:gd name="T35" fmla="*/ 10 h 12"/>
                  <a:gd name="T36" fmla="*/ 1 w 6"/>
                  <a:gd name="T37" fmla="*/ 11 h 12"/>
                  <a:gd name="T38" fmla="*/ 0 w 6"/>
                  <a:gd name="T39" fmla="*/ 12 h 12"/>
                  <a:gd name="T40" fmla="*/ 0 w 6"/>
                  <a:gd name="T41" fmla="*/ 12 h 12"/>
                  <a:gd name="T42" fmla="*/ 0 w 6"/>
                  <a:gd name="T43" fmla="*/ 11 h 12"/>
                  <a:gd name="T44" fmla="*/ 1 w 6"/>
                  <a:gd name="T45" fmla="*/ 8 h 12"/>
                  <a:gd name="T46" fmla="*/ 2 w 6"/>
                  <a:gd name="T47" fmla="*/ 6 h 12"/>
                  <a:gd name="T48" fmla="*/ 3 w 6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2">
                    <a:moveTo>
                      <a:pt x="3" y="4"/>
                    </a:move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6" name="Freeform 919">
                <a:extLst>
                  <a:ext uri="{FF2B5EF4-FFF2-40B4-BE49-F238E27FC236}">
                    <a16:creationId xmlns:a16="http://schemas.microsoft.com/office/drawing/2014/main" id="{664C2983-9F6B-D09E-92A3-14C5210FD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3"/>
                <a:ext cx="0" cy="1"/>
              </a:xfrm>
              <a:custGeom>
                <a:avLst/>
                <a:gdLst>
                  <a:gd name="T0" fmla="*/ 6 w 10"/>
                  <a:gd name="T1" fmla="*/ 7 h 15"/>
                  <a:gd name="T2" fmla="*/ 6 w 10"/>
                  <a:gd name="T3" fmla="*/ 5 h 15"/>
                  <a:gd name="T4" fmla="*/ 7 w 10"/>
                  <a:gd name="T5" fmla="*/ 3 h 15"/>
                  <a:gd name="T6" fmla="*/ 8 w 10"/>
                  <a:gd name="T7" fmla="*/ 2 h 15"/>
                  <a:gd name="T8" fmla="*/ 8 w 10"/>
                  <a:gd name="T9" fmla="*/ 1 h 15"/>
                  <a:gd name="T10" fmla="*/ 9 w 10"/>
                  <a:gd name="T11" fmla="*/ 0 h 15"/>
                  <a:gd name="T12" fmla="*/ 10 w 10"/>
                  <a:gd name="T13" fmla="*/ 0 h 15"/>
                  <a:gd name="T14" fmla="*/ 9 w 10"/>
                  <a:gd name="T15" fmla="*/ 2 h 15"/>
                  <a:gd name="T16" fmla="*/ 8 w 10"/>
                  <a:gd name="T17" fmla="*/ 4 h 15"/>
                  <a:gd name="T18" fmla="*/ 8 w 10"/>
                  <a:gd name="T19" fmla="*/ 6 h 15"/>
                  <a:gd name="T20" fmla="*/ 7 w 10"/>
                  <a:gd name="T21" fmla="*/ 9 h 15"/>
                  <a:gd name="T22" fmla="*/ 6 w 10"/>
                  <a:gd name="T23" fmla="*/ 11 h 15"/>
                  <a:gd name="T24" fmla="*/ 4 w 10"/>
                  <a:gd name="T25" fmla="*/ 12 h 15"/>
                  <a:gd name="T26" fmla="*/ 2 w 10"/>
                  <a:gd name="T27" fmla="*/ 14 h 15"/>
                  <a:gd name="T28" fmla="*/ 1 w 10"/>
                  <a:gd name="T29" fmla="*/ 15 h 15"/>
                  <a:gd name="T30" fmla="*/ 1 w 10"/>
                  <a:gd name="T31" fmla="*/ 13 h 15"/>
                  <a:gd name="T32" fmla="*/ 2 w 10"/>
                  <a:gd name="T33" fmla="*/ 11 h 15"/>
                  <a:gd name="T34" fmla="*/ 1 w 10"/>
                  <a:gd name="T35" fmla="*/ 13 h 15"/>
                  <a:gd name="T36" fmla="*/ 0 w 10"/>
                  <a:gd name="T37" fmla="*/ 14 h 15"/>
                  <a:gd name="T38" fmla="*/ 0 w 10"/>
                  <a:gd name="T39" fmla="*/ 12 h 15"/>
                  <a:gd name="T40" fmla="*/ 1 w 10"/>
                  <a:gd name="T41" fmla="*/ 10 h 15"/>
                  <a:gd name="T42" fmla="*/ 1 w 10"/>
                  <a:gd name="T43" fmla="*/ 10 h 15"/>
                  <a:gd name="T44" fmla="*/ 2 w 10"/>
                  <a:gd name="T45" fmla="*/ 9 h 15"/>
                  <a:gd name="T46" fmla="*/ 4 w 10"/>
                  <a:gd name="T47" fmla="*/ 7 h 15"/>
                  <a:gd name="T48" fmla="*/ 5 w 10"/>
                  <a:gd name="T49" fmla="*/ 6 h 15"/>
                  <a:gd name="T50" fmla="*/ 4 w 10"/>
                  <a:gd name="T51" fmla="*/ 9 h 15"/>
                  <a:gd name="T52" fmla="*/ 2 w 10"/>
                  <a:gd name="T53" fmla="*/ 11 h 15"/>
                  <a:gd name="T54" fmla="*/ 4 w 10"/>
                  <a:gd name="T55" fmla="*/ 10 h 15"/>
                  <a:gd name="T56" fmla="*/ 6 w 10"/>
                  <a:gd name="T5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5">
                    <a:moveTo>
                      <a:pt x="6" y="7"/>
                    </a:moveTo>
                    <a:lnTo>
                      <a:pt x="6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7" name="Freeform 920">
                <a:extLst>
                  <a:ext uri="{FF2B5EF4-FFF2-40B4-BE49-F238E27FC236}">
                    <a16:creationId xmlns:a16="http://schemas.microsoft.com/office/drawing/2014/main" id="{B9DB9A93-E845-1C59-C4F2-3D9214AED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1"/>
                <a:ext cx="1" cy="1"/>
              </a:xfrm>
              <a:custGeom>
                <a:avLst/>
                <a:gdLst>
                  <a:gd name="T0" fmla="*/ 5 w 11"/>
                  <a:gd name="T1" fmla="*/ 8 h 19"/>
                  <a:gd name="T2" fmla="*/ 4 w 11"/>
                  <a:gd name="T3" fmla="*/ 10 h 19"/>
                  <a:gd name="T4" fmla="*/ 3 w 11"/>
                  <a:gd name="T5" fmla="*/ 11 h 19"/>
                  <a:gd name="T6" fmla="*/ 3 w 11"/>
                  <a:gd name="T7" fmla="*/ 9 h 19"/>
                  <a:gd name="T8" fmla="*/ 4 w 11"/>
                  <a:gd name="T9" fmla="*/ 7 h 19"/>
                  <a:gd name="T10" fmla="*/ 5 w 11"/>
                  <a:gd name="T11" fmla="*/ 4 h 19"/>
                  <a:gd name="T12" fmla="*/ 7 w 11"/>
                  <a:gd name="T13" fmla="*/ 3 h 19"/>
                  <a:gd name="T14" fmla="*/ 8 w 11"/>
                  <a:gd name="T15" fmla="*/ 1 h 19"/>
                  <a:gd name="T16" fmla="*/ 9 w 11"/>
                  <a:gd name="T17" fmla="*/ 0 h 19"/>
                  <a:gd name="T18" fmla="*/ 9 w 11"/>
                  <a:gd name="T19" fmla="*/ 2 h 19"/>
                  <a:gd name="T20" fmla="*/ 8 w 11"/>
                  <a:gd name="T21" fmla="*/ 4 h 19"/>
                  <a:gd name="T22" fmla="*/ 9 w 11"/>
                  <a:gd name="T23" fmla="*/ 2 h 19"/>
                  <a:gd name="T24" fmla="*/ 11 w 11"/>
                  <a:gd name="T25" fmla="*/ 1 h 19"/>
                  <a:gd name="T26" fmla="*/ 11 w 11"/>
                  <a:gd name="T27" fmla="*/ 3 h 19"/>
                  <a:gd name="T28" fmla="*/ 9 w 11"/>
                  <a:gd name="T29" fmla="*/ 5 h 19"/>
                  <a:gd name="T30" fmla="*/ 8 w 11"/>
                  <a:gd name="T31" fmla="*/ 8 h 19"/>
                  <a:gd name="T32" fmla="*/ 8 w 11"/>
                  <a:gd name="T33" fmla="*/ 10 h 19"/>
                  <a:gd name="T34" fmla="*/ 9 w 11"/>
                  <a:gd name="T35" fmla="*/ 9 h 19"/>
                  <a:gd name="T36" fmla="*/ 11 w 11"/>
                  <a:gd name="T37" fmla="*/ 7 h 19"/>
                  <a:gd name="T38" fmla="*/ 11 w 11"/>
                  <a:gd name="T39" fmla="*/ 9 h 19"/>
                  <a:gd name="T40" fmla="*/ 9 w 11"/>
                  <a:gd name="T41" fmla="*/ 11 h 19"/>
                  <a:gd name="T42" fmla="*/ 8 w 11"/>
                  <a:gd name="T43" fmla="*/ 12 h 19"/>
                  <a:gd name="T44" fmla="*/ 8 w 11"/>
                  <a:gd name="T45" fmla="*/ 13 h 19"/>
                  <a:gd name="T46" fmla="*/ 7 w 11"/>
                  <a:gd name="T47" fmla="*/ 14 h 19"/>
                  <a:gd name="T48" fmla="*/ 6 w 11"/>
                  <a:gd name="T49" fmla="*/ 14 h 19"/>
                  <a:gd name="T50" fmla="*/ 7 w 11"/>
                  <a:gd name="T51" fmla="*/ 12 h 19"/>
                  <a:gd name="T52" fmla="*/ 8 w 11"/>
                  <a:gd name="T53" fmla="*/ 10 h 19"/>
                  <a:gd name="T54" fmla="*/ 6 w 11"/>
                  <a:gd name="T55" fmla="*/ 12 h 19"/>
                  <a:gd name="T56" fmla="*/ 5 w 11"/>
                  <a:gd name="T57" fmla="*/ 13 h 19"/>
                  <a:gd name="T58" fmla="*/ 6 w 11"/>
                  <a:gd name="T59" fmla="*/ 11 h 19"/>
                  <a:gd name="T60" fmla="*/ 7 w 11"/>
                  <a:gd name="T61" fmla="*/ 9 h 19"/>
                  <a:gd name="T62" fmla="*/ 5 w 11"/>
                  <a:gd name="T63" fmla="*/ 11 h 19"/>
                  <a:gd name="T64" fmla="*/ 4 w 11"/>
                  <a:gd name="T65" fmla="*/ 12 h 19"/>
                  <a:gd name="T66" fmla="*/ 4 w 11"/>
                  <a:gd name="T67" fmla="*/ 13 h 19"/>
                  <a:gd name="T68" fmla="*/ 3 w 11"/>
                  <a:gd name="T69" fmla="*/ 14 h 19"/>
                  <a:gd name="T70" fmla="*/ 3 w 11"/>
                  <a:gd name="T71" fmla="*/ 16 h 19"/>
                  <a:gd name="T72" fmla="*/ 3 w 11"/>
                  <a:gd name="T73" fmla="*/ 16 h 19"/>
                  <a:gd name="T74" fmla="*/ 1 w 11"/>
                  <a:gd name="T75" fmla="*/ 18 h 19"/>
                  <a:gd name="T76" fmla="*/ 0 w 11"/>
                  <a:gd name="T77" fmla="*/ 19 h 19"/>
                  <a:gd name="T78" fmla="*/ 0 w 11"/>
                  <a:gd name="T79" fmla="*/ 19 h 19"/>
                  <a:gd name="T80" fmla="*/ 1 w 11"/>
                  <a:gd name="T81" fmla="*/ 17 h 19"/>
                  <a:gd name="T82" fmla="*/ 1 w 11"/>
                  <a:gd name="T83" fmla="*/ 16 h 19"/>
                  <a:gd name="T84" fmla="*/ 1 w 11"/>
                  <a:gd name="T85" fmla="*/ 15 h 19"/>
                  <a:gd name="T86" fmla="*/ 3 w 11"/>
                  <a:gd name="T87" fmla="*/ 14 h 19"/>
                  <a:gd name="T88" fmla="*/ 4 w 11"/>
                  <a:gd name="T89" fmla="*/ 12 h 19"/>
                  <a:gd name="T90" fmla="*/ 5 w 11"/>
                  <a:gd name="T91" fmla="*/ 10 h 19"/>
                  <a:gd name="T92" fmla="*/ 5 w 11"/>
                  <a:gd name="T9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" h="19">
                    <a:moveTo>
                      <a:pt x="5" y="8"/>
                    </a:moveTo>
                    <a:lnTo>
                      <a:pt x="4" y="10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8" name="Freeform 921">
                <a:extLst>
                  <a:ext uri="{FF2B5EF4-FFF2-40B4-BE49-F238E27FC236}">
                    <a16:creationId xmlns:a16="http://schemas.microsoft.com/office/drawing/2014/main" id="{249BDC19-A42A-E2BC-2348-81B0FFEC4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4" y="2764"/>
                <a:ext cx="0" cy="0"/>
              </a:xfrm>
              <a:custGeom>
                <a:avLst/>
                <a:gdLst>
                  <a:gd name="T0" fmla="*/ 2 w 7"/>
                  <a:gd name="T1" fmla="*/ 6 h 10"/>
                  <a:gd name="T2" fmla="*/ 1 w 7"/>
                  <a:gd name="T3" fmla="*/ 7 h 10"/>
                  <a:gd name="T4" fmla="*/ 0 w 7"/>
                  <a:gd name="T5" fmla="*/ 9 h 10"/>
                  <a:gd name="T6" fmla="*/ 0 w 7"/>
                  <a:gd name="T7" fmla="*/ 8 h 10"/>
                  <a:gd name="T8" fmla="*/ 0 w 7"/>
                  <a:gd name="T9" fmla="*/ 7 h 10"/>
                  <a:gd name="T10" fmla="*/ 1 w 7"/>
                  <a:gd name="T11" fmla="*/ 5 h 10"/>
                  <a:gd name="T12" fmla="*/ 1 w 7"/>
                  <a:gd name="T13" fmla="*/ 5 h 10"/>
                  <a:gd name="T14" fmla="*/ 1 w 7"/>
                  <a:gd name="T15" fmla="*/ 4 h 10"/>
                  <a:gd name="T16" fmla="*/ 2 w 7"/>
                  <a:gd name="T17" fmla="*/ 3 h 10"/>
                  <a:gd name="T18" fmla="*/ 3 w 7"/>
                  <a:gd name="T19" fmla="*/ 2 h 10"/>
                  <a:gd name="T20" fmla="*/ 3 w 7"/>
                  <a:gd name="T21" fmla="*/ 2 h 10"/>
                  <a:gd name="T22" fmla="*/ 3 w 7"/>
                  <a:gd name="T23" fmla="*/ 4 h 10"/>
                  <a:gd name="T24" fmla="*/ 2 w 7"/>
                  <a:gd name="T25" fmla="*/ 6 h 10"/>
                  <a:gd name="T26" fmla="*/ 3 w 7"/>
                  <a:gd name="T27" fmla="*/ 4 h 10"/>
                  <a:gd name="T28" fmla="*/ 5 w 7"/>
                  <a:gd name="T29" fmla="*/ 3 h 10"/>
                  <a:gd name="T30" fmla="*/ 6 w 7"/>
                  <a:gd name="T31" fmla="*/ 1 h 10"/>
                  <a:gd name="T32" fmla="*/ 7 w 7"/>
                  <a:gd name="T33" fmla="*/ 0 h 10"/>
                  <a:gd name="T34" fmla="*/ 7 w 7"/>
                  <a:gd name="T35" fmla="*/ 0 h 10"/>
                  <a:gd name="T36" fmla="*/ 7 w 7"/>
                  <a:gd name="T37" fmla="*/ 2 h 10"/>
                  <a:gd name="T38" fmla="*/ 6 w 7"/>
                  <a:gd name="T39" fmla="*/ 3 h 10"/>
                  <a:gd name="T40" fmla="*/ 6 w 7"/>
                  <a:gd name="T41" fmla="*/ 4 h 10"/>
                  <a:gd name="T42" fmla="*/ 5 w 7"/>
                  <a:gd name="T43" fmla="*/ 5 h 10"/>
                  <a:gd name="T44" fmla="*/ 3 w 7"/>
                  <a:gd name="T45" fmla="*/ 7 h 10"/>
                  <a:gd name="T46" fmla="*/ 2 w 7"/>
                  <a:gd name="T47" fmla="*/ 8 h 10"/>
                  <a:gd name="T48" fmla="*/ 1 w 7"/>
                  <a:gd name="T49" fmla="*/ 10 h 10"/>
                  <a:gd name="T50" fmla="*/ 1 w 7"/>
                  <a:gd name="T51" fmla="*/ 8 h 10"/>
                  <a:gd name="T52" fmla="*/ 2 w 7"/>
                  <a:gd name="T5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1" y="7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79" name="Freeform 922">
                <a:extLst>
                  <a:ext uri="{FF2B5EF4-FFF2-40B4-BE49-F238E27FC236}">
                    <a16:creationId xmlns:a16="http://schemas.microsoft.com/office/drawing/2014/main" id="{3FEEA6CD-C529-F10D-E42D-1B06625AC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62"/>
                <a:ext cx="0" cy="1"/>
              </a:xfrm>
              <a:custGeom>
                <a:avLst/>
                <a:gdLst>
                  <a:gd name="T0" fmla="*/ 2 w 6"/>
                  <a:gd name="T1" fmla="*/ 10 h 14"/>
                  <a:gd name="T2" fmla="*/ 1 w 6"/>
                  <a:gd name="T3" fmla="*/ 11 h 14"/>
                  <a:gd name="T4" fmla="*/ 0 w 6"/>
                  <a:gd name="T5" fmla="*/ 13 h 14"/>
                  <a:gd name="T6" fmla="*/ 0 w 6"/>
                  <a:gd name="T7" fmla="*/ 11 h 14"/>
                  <a:gd name="T8" fmla="*/ 1 w 6"/>
                  <a:gd name="T9" fmla="*/ 8 h 14"/>
                  <a:gd name="T10" fmla="*/ 2 w 6"/>
                  <a:gd name="T11" fmla="*/ 6 h 14"/>
                  <a:gd name="T12" fmla="*/ 3 w 6"/>
                  <a:gd name="T13" fmla="*/ 3 h 14"/>
                  <a:gd name="T14" fmla="*/ 3 w 6"/>
                  <a:gd name="T15" fmla="*/ 3 h 14"/>
                  <a:gd name="T16" fmla="*/ 5 w 6"/>
                  <a:gd name="T17" fmla="*/ 2 h 14"/>
                  <a:gd name="T18" fmla="*/ 6 w 6"/>
                  <a:gd name="T19" fmla="*/ 1 h 14"/>
                  <a:gd name="T20" fmla="*/ 6 w 6"/>
                  <a:gd name="T21" fmla="*/ 0 h 14"/>
                  <a:gd name="T22" fmla="*/ 6 w 6"/>
                  <a:gd name="T23" fmla="*/ 2 h 14"/>
                  <a:gd name="T24" fmla="*/ 5 w 6"/>
                  <a:gd name="T25" fmla="*/ 5 h 14"/>
                  <a:gd name="T26" fmla="*/ 3 w 6"/>
                  <a:gd name="T27" fmla="*/ 7 h 14"/>
                  <a:gd name="T28" fmla="*/ 2 w 6"/>
                  <a:gd name="T29" fmla="*/ 10 h 14"/>
                  <a:gd name="T30" fmla="*/ 5 w 6"/>
                  <a:gd name="T31" fmla="*/ 7 h 14"/>
                  <a:gd name="T32" fmla="*/ 6 w 6"/>
                  <a:gd name="T33" fmla="*/ 6 h 14"/>
                  <a:gd name="T34" fmla="*/ 5 w 6"/>
                  <a:gd name="T35" fmla="*/ 8 h 14"/>
                  <a:gd name="T36" fmla="*/ 5 w 6"/>
                  <a:gd name="T37" fmla="*/ 11 h 14"/>
                  <a:gd name="T38" fmla="*/ 3 w 6"/>
                  <a:gd name="T39" fmla="*/ 11 h 14"/>
                  <a:gd name="T40" fmla="*/ 2 w 6"/>
                  <a:gd name="T41" fmla="*/ 13 h 14"/>
                  <a:gd name="T42" fmla="*/ 1 w 6"/>
                  <a:gd name="T43" fmla="*/ 13 h 14"/>
                  <a:gd name="T44" fmla="*/ 1 w 6"/>
                  <a:gd name="T45" fmla="*/ 14 h 14"/>
                  <a:gd name="T46" fmla="*/ 2 w 6"/>
                  <a:gd name="T47" fmla="*/ 12 h 14"/>
                  <a:gd name="T48" fmla="*/ 2 w 6"/>
                  <a:gd name="T4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4">
                    <a:moveTo>
                      <a:pt x="2" y="10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2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0" name="Freeform 923">
                <a:extLst>
                  <a:ext uri="{FF2B5EF4-FFF2-40B4-BE49-F238E27FC236}">
                    <a16:creationId xmlns:a16="http://schemas.microsoft.com/office/drawing/2014/main" id="{CFBA69C3-CD34-5C43-1766-9E6FC6EE3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65"/>
                <a:ext cx="1" cy="2"/>
              </a:xfrm>
              <a:custGeom>
                <a:avLst/>
                <a:gdLst>
                  <a:gd name="T0" fmla="*/ 0 w 14"/>
                  <a:gd name="T1" fmla="*/ 22 h 22"/>
                  <a:gd name="T2" fmla="*/ 1 w 14"/>
                  <a:gd name="T3" fmla="*/ 20 h 22"/>
                  <a:gd name="T4" fmla="*/ 1 w 14"/>
                  <a:gd name="T5" fmla="*/ 18 h 22"/>
                  <a:gd name="T6" fmla="*/ 3 w 14"/>
                  <a:gd name="T7" fmla="*/ 16 h 22"/>
                  <a:gd name="T8" fmla="*/ 4 w 14"/>
                  <a:gd name="T9" fmla="*/ 14 h 22"/>
                  <a:gd name="T10" fmla="*/ 5 w 14"/>
                  <a:gd name="T11" fmla="*/ 13 h 22"/>
                  <a:gd name="T12" fmla="*/ 6 w 14"/>
                  <a:gd name="T13" fmla="*/ 11 h 22"/>
                  <a:gd name="T14" fmla="*/ 7 w 14"/>
                  <a:gd name="T15" fmla="*/ 9 h 22"/>
                  <a:gd name="T16" fmla="*/ 8 w 14"/>
                  <a:gd name="T17" fmla="*/ 7 h 22"/>
                  <a:gd name="T18" fmla="*/ 10 w 14"/>
                  <a:gd name="T19" fmla="*/ 3 h 22"/>
                  <a:gd name="T20" fmla="*/ 12 w 14"/>
                  <a:gd name="T21" fmla="*/ 1 h 22"/>
                  <a:gd name="T22" fmla="*/ 13 w 14"/>
                  <a:gd name="T23" fmla="*/ 0 h 22"/>
                  <a:gd name="T24" fmla="*/ 12 w 14"/>
                  <a:gd name="T25" fmla="*/ 2 h 22"/>
                  <a:gd name="T26" fmla="*/ 11 w 14"/>
                  <a:gd name="T27" fmla="*/ 4 h 22"/>
                  <a:gd name="T28" fmla="*/ 13 w 14"/>
                  <a:gd name="T29" fmla="*/ 2 h 22"/>
                  <a:gd name="T30" fmla="*/ 14 w 14"/>
                  <a:gd name="T31" fmla="*/ 1 h 22"/>
                  <a:gd name="T32" fmla="*/ 13 w 14"/>
                  <a:gd name="T33" fmla="*/ 3 h 22"/>
                  <a:gd name="T34" fmla="*/ 13 w 14"/>
                  <a:gd name="T35" fmla="*/ 5 h 22"/>
                  <a:gd name="T36" fmla="*/ 10 w 14"/>
                  <a:gd name="T37" fmla="*/ 9 h 22"/>
                  <a:gd name="T38" fmla="*/ 9 w 14"/>
                  <a:gd name="T39" fmla="*/ 11 h 22"/>
                  <a:gd name="T40" fmla="*/ 8 w 14"/>
                  <a:gd name="T41" fmla="*/ 12 h 22"/>
                  <a:gd name="T42" fmla="*/ 8 w 14"/>
                  <a:gd name="T43" fmla="*/ 10 h 22"/>
                  <a:gd name="T44" fmla="*/ 9 w 14"/>
                  <a:gd name="T45" fmla="*/ 8 h 22"/>
                  <a:gd name="T46" fmla="*/ 8 w 14"/>
                  <a:gd name="T47" fmla="*/ 10 h 22"/>
                  <a:gd name="T48" fmla="*/ 6 w 14"/>
                  <a:gd name="T49" fmla="*/ 11 h 22"/>
                  <a:gd name="T50" fmla="*/ 6 w 14"/>
                  <a:gd name="T51" fmla="*/ 13 h 22"/>
                  <a:gd name="T52" fmla="*/ 5 w 14"/>
                  <a:gd name="T53" fmla="*/ 16 h 22"/>
                  <a:gd name="T54" fmla="*/ 4 w 14"/>
                  <a:gd name="T55" fmla="*/ 17 h 22"/>
                  <a:gd name="T56" fmla="*/ 3 w 14"/>
                  <a:gd name="T57" fmla="*/ 19 h 22"/>
                  <a:gd name="T58" fmla="*/ 1 w 14"/>
                  <a:gd name="T59" fmla="*/ 20 h 22"/>
                  <a:gd name="T60" fmla="*/ 0 w 14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2">
                    <a:moveTo>
                      <a:pt x="0" y="22"/>
                    </a:moveTo>
                    <a:lnTo>
                      <a:pt x="1" y="20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1" name="Freeform 924">
                <a:extLst>
                  <a:ext uri="{FF2B5EF4-FFF2-40B4-BE49-F238E27FC236}">
                    <a16:creationId xmlns:a16="http://schemas.microsoft.com/office/drawing/2014/main" id="{2DBD2CE8-F5C3-9AC9-094F-DA64C6F7B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63"/>
                <a:ext cx="0" cy="1"/>
              </a:xfrm>
              <a:custGeom>
                <a:avLst/>
                <a:gdLst>
                  <a:gd name="T0" fmla="*/ 4 w 10"/>
                  <a:gd name="T1" fmla="*/ 14 h 21"/>
                  <a:gd name="T2" fmla="*/ 3 w 10"/>
                  <a:gd name="T3" fmla="*/ 16 h 21"/>
                  <a:gd name="T4" fmla="*/ 2 w 10"/>
                  <a:gd name="T5" fmla="*/ 18 h 21"/>
                  <a:gd name="T6" fmla="*/ 2 w 10"/>
                  <a:gd name="T7" fmla="*/ 19 h 21"/>
                  <a:gd name="T8" fmla="*/ 1 w 10"/>
                  <a:gd name="T9" fmla="*/ 20 h 21"/>
                  <a:gd name="T10" fmla="*/ 0 w 10"/>
                  <a:gd name="T11" fmla="*/ 21 h 21"/>
                  <a:gd name="T12" fmla="*/ 0 w 10"/>
                  <a:gd name="T13" fmla="*/ 21 h 21"/>
                  <a:gd name="T14" fmla="*/ 0 w 10"/>
                  <a:gd name="T15" fmla="*/ 19 h 21"/>
                  <a:gd name="T16" fmla="*/ 1 w 10"/>
                  <a:gd name="T17" fmla="*/ 17 h 21"/>
                  <a:gd name="T18" fmla="*/ 2 w 10"/>
                  <a:gd name="T19" fmla="*/ 15 h 21"/>
                  <a:gd name="T20" fmla="*/ 4 w 10"/>
                  <a:gd name="T21" fmla="*/ 14 h 21"/>
                  <a:gd name="T22" fmla="*/ 4 w 10"/>
                  <a:gd name="T23" fmla="*/ 11 h 21"/>
                  <a:gd name="T24" fmla="*/ 5 w 10"/>
                  <a:gd name="T25" fmla="*/ 9 h 21"/>
                  <a:gd name="T26" fmla="*/ 6 w 10"/>
                  <a:gd name="T27" fmla="*/ 6 h 21"/>
                  <a:gd name="T28" fmla="*/ 6 w 10"/>
                  <a:gd name="T29" fmla="*/ 4 h 21"/>
                  <a:gd name="T30" fmla="*/ 5 w 10"/>
                  <a:gd name="T31" fmla="*/ 6 h 21"/>
                  <a:gd name="T32" fmla="*/ 4 w 10"/>
                  <a:gd name="T33" fmla="*/ 7 h 21"/>
                  <a:gd name="T34" fmla="*/ 4 w 10"/>
                  <a:gd name="T35" fmla="*/ 5 h 21"/>
                  <a:gd name="T36" fmla="*/ 5 w 10"/>
                  <a:gd name="T37" fmla="*/ 3 h 21"/>
                  <a:gd name="T38" fmla="*/ 5 w 10"/>
                  <a:gd name="T39" fmla="*/ 3 h 21"/>
                  <a:gd name="T40" fmla="*/ 6 w 10"/>
                  <a:gd name="T41" fmla="*/ 2 h 21"/>
                  <a:gd name="T42" fmla="*/ 8 w 10"/>
                  <a:gd name="T43" fmla="*/ 1 h 21"/>
                  <a:gd name="T44" fmla="*/ 8 w 10"/>
                  <a:gd name="T45" fmla="*/ 0 h 21"/>
                  <a:gd name="T46" fmla="*/ 8 w 10"/>
                  <a:gd name="T47" fmla="*/ 2 h 21"/>
                  <a:gd name="T48" fmla="*/ 6 w 10"/>
                  <a:gd name="T49" fmla="*/ 4 h 21"/>
                  <a:gd name="T50" fmla="*/ 8 w 10"/>
                  <a:gd name="T51" fmla="*/ 3 h 21"/>
                  <a:gd name="T52" fmla="*/ 10 w 10"/>
                  <a:gd name="T53" fmla="*/ 1 h 21"/>
                  <a:gd name="T54" fmla="*/ 9 w 10"/>
                  <a:gd name="T55" fmla="*/ 3 h 21"/>
                  <a:gd name="T56" fmla="*/ 8 w 10"/>
                  <a:gd name="T57" fmla="*/ 5 h 21"/>
                  <a:gd name="T58" fmla="*/ 8 w 10"/>
                  <a:gd name="T59" fmla="*/ 7 h 21"/>
                  <a:gd name="T60" fmla="*/ 6 w 10"/>
                  <a:gd name="T61" fmla="*/ 10 h 21"/>
                  <a:gd name="T62" fmla="*/ 5 w 10"/>
                  <a:gd name="T63" fmla="*/ 11 h 21"/>
                  <a:gd name="T64" fmla="*/ 4 w 10"/>
                  <a:gd name="T6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21">
                    <a:moveTo>
                      <a:pt x="4" y="14"/>
                    </a:moveTo>
                    <a:lnTo>
                      <a:pt x="3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2" name="Freeform 925">
                <a:extLst>
                  <a:ext uri="{FF2B5EF4-FFF2-40B4-BE49-F238E27FC236}">
                    <a16:creationId xmlns:a16="http://schemas.microsoft.com/office/drawing/2014/main" id="{4BEC6A9A-E8F6-80BB-C726-86C15E0E0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2"/>
                <a:ext cx="1" cy="1"/>
              </a:xfrm>
              <a:custGeom>
                <a:avLst/>
                <a:gdLst>
                  <a:gd name="T0" fmla="*/ 3 w 12"/>
                  <a:gd name="T1" fmla="*/ 10 h 12"/>
                  <a:gd name="T2" fmla="*/ 1 w 12"/>
                  <a:gd name="T3" fmla="*/ 11 h 12"/>
                  <a:gd name="T4" fmla="*/ 0 w 12"/>
                  <a:gd name="T5" fmla="*/ 12 h 12"/>
                  <a:gd name="T6" fmla="*/ 1 w 12"/>
                  <a:gd name="T7" fmla="*/ 11 h 12"/>
                  <a:gd name="T8" fmla="*/ 2 w 12"/>
                  <a:gd name="T9" fmla="*/ 9 h 12"/>
                  <a:gd name="T10" fmla="*/ 3 w 12"/>
                  <a:gd name="T11" fmla="*/ 7 h 12"/>
                  <a:gd name="T12" fmla="*/ 6 w 12"/>
                  <a:gd name="T13" fmla="*/ 5 h 12"/>
                  <a:gd name="T14" fmla="*/ 7 w 12"/>
                  <a:gd name="T15" fmla="*/ 4 h 12"/>
                  <a:gd name="T16" fmla="*/ 9 w 12"/>
                  <a:gd name="T17" fmla="*/ 3 h 12"/>
                  <a:gd name="T18" fmla="*/ 10 w 12"/>
                  <a:gd name="T19" fmla="*/ 1 h 12"/>
                  <a:gd name="T20" fmla="*/ 12 w 12"/>
                  <a:gd name="T21" fmla="*/ 0 h 12"/>
                  <a:gd name="T22" fmla="*/ 12 w 12"/>
                  <a:gd name="T23" fmla="*/ 1 h 12"/>
                  <a:gd name="T24" fmla="*/ 11 w 12"/>
                  <a:gd name="T25" fmla="*/ 2 h 12"/>
                  <a:gd name="T26" fmla="*/ 10 w 12"/>
                  <a:gd name="T27" fmla="*/ 3 h 12"/>
                  <a:gd name="T28" fmla="*/ 9 w 12"/>
                  <a:gd name="T29" fmla="*/ 3 h 12"/>
                  <a:gd name="T30" fmla="*/ 8 w 12"/>
                  <a:gd name="T31" fmla="*/ 5 h 12"/>
                  <a:gd name="T32" fmla="*/ 6 w 12"/>
                  <a:gd name="T33" fmla="*/ 6 h 12"/>
                  <a:gd name="T34" fmla="*/ 5 w 12"/>
                  <a:gd name="T35" fmla="*/ 8 h 12"/>
                  <a:gd name="T36" fmla="*/ 3 w 12"/>
                  <a:gd name="T3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3" y="10"/>
                    </a:moveTo>
                    <a:lnTo>
                      <a:pt x="1" y="11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3" name="Freeform 926">
                <a:extLst>
                  <a:ext uri="{FF2B5EF4-FFF2-40B4-BE49-F238E27FC236}">
                    <a16:creationId xmlns:a16="http://schemas.microsoft.com/office/drawing/2014/main" id="{2E9FC03C-2F06-2329-B8F7-183AC404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4"/>
                <a:ext cx="0" cy="0"/>
              </a:xfrm>
              <a:custGeom>
                <a:avLst/>
                <a:gdLst>
                  <a:gd name="T0" fmla="*/ 0 w 9"/>
                  <a:gd name="T1" fmla="*/ 10 h 11"/>
                  <a:gd name="T2" fmla="*/ 1 w 9"/>
                  <a:gd name="T3" fmla="*/ 8 h 11"/>
                  <a:gd name="T4" fmla="*/ 3 w 9"/>
                  <a:gd name="T5" fmla="*/ 6 h 11"/>
                  <a:gd name="T6" fmla="*/ 4 w 9"/>
                  <a:gd name="T7" fmla="*/ 5 h 11"/>
                  <a:gd name="T8" fmla="*/ 6 w 9"/>
                  <a:gd name="T9" fmla="*/ 4 h 11"/>
                  <a:gd name="T10" fmla="*/ 7 w 9"/>
                  <a:gd name="T11" fmla="*/ 1 h 11"/>
                  <a:gd name="T12" fmla="*/ 9 w 9"/>
                  <a:gd name="T13" fmla="*/ 0 h 11"/>
                  <a:gd name="T14" fmla="*/ 7 w 9"/>
                  <a:gd name="T15" fmla="*/ 2 h 11"/>
                  <a:gd name="T16" fmla="*/ 6 w 9"/>
                  <a:gd name="T17" fmla="*/ 5 h 11"/>
                  <a:gd name="T18" fmla="*/ 5 w 9"/>
                  <a:gd name="T19" fmla="*/ 6 h 11"/>
                  <a:gd name="T20" fmla="*/ 3 w 9"/>
                  <a:gd name="T21" fmla="*/ 8 h 11"/>
                  <a:gd name="T22" fmla="*/ 2 w 9"/>
                  <a:gd name="T23" fmla="*/ 10 h 11"/>
                  <a:gd name="T24" fmla="*/ 0 w 9"/>
                  <a:gd name="T25" fmla="*/ 11 h 11"/>
                  <a:gd name="T26" fmla="*/ 1 w 9"/>
                  <a:gd name="T27" fmla="*/ 10 h 11"/>
                  <a:gd name="T28" fmla="*/ 2 w 9"/>
                  <a:gd name="T29" fmla="*/ 9 h 11"/>
                  <a:gd name="T30" fmla="*/ 3 w 9"/>
                  <a:gd name="T31" fmla="*/ 8 h 11"/>
                  <a:gd name="T32" fmla="*/ 3 w 9"/>
                  <a:gd name="T33" fmla="*/ 7 h 11"/>
                  <a:gd name="T34" fmla="*/ 2 w 9"/>
                  <a:gd name="T35" fmla="*/ 9 h 11"/>
                  <a:gd name="T36" fmla="*/ 0 w 9"/>
                  <a:gd name="T3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1">
                    <a:moveTo>
                      <a:pt x="0" y="10"/>
                    </a:moveTo>
                    <a:lnTo>
                      <a:pt x="1" y="8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4" name="Freeform 927">
                <a:extLst>
                  <a:ext uri="{FF2B5EF4-FFF2-40B4-BE49-F238E27FC236}">
                    <a16:creationId xmlns:a16="http://schemas.microsoft.com/office/drawing/2014/main" id="{B56A09D9-749A-4826-7F17-03F8E5BA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4"/>
                <a:ext cx="1" cy="1"/>
              </a:xfrm>
              <a:custGeom>
                <a:avLst/>
                <a:gdLst>
                  <a:gd name="T0" fmla="*/ 3 w 9"/>
                  <a:gd name="T1" fmla="*/ 9 h 11"/>
                  <a:gd name="T2" fmla="*/ 1 w 9"/>
                  <a:gd name="T3" fmla="*/ 10 h 11"/>
                  <a:gd name="T4" fmla="*/ 0 w 9"/>
                  <a:gd name="T5" fmla="*/ 11 h 11"/>
                  <a:gd name="T6" fmla="*/ 0 w 9"/>
                  <a:gd name="T7" fmla="*/ 11 h 11"/>
                  <a:gd name="T8" fmla="*/ 1 w 9"/>
                  <a:gd name="T9" fmla="*/ 10 h 11"/>
                  <a:gd name="T10" fmla="*/ 2 w 9"/>
                  <a:gd name="T11" fmla="*/ 8 h 11"/>
                  <a:gd name="T12" fmla="*/ 2 w 9"/>
                  <a:gd name="T13" fmla="*/ 8 h 11"/>
                  <a:gd name="T14" fmla="*/ 4 w 9"/>
                  <a:gd name="T15" fmla="*/ 5 h 11"/>
                  <a:gd name="T16" fmla="*/ 5 w 9"/>
                  <a:gd name="T17" fmla="*/ 3 h 11"/>
                  <a:gd name="T18" fmla="*/ 6 w 9"/>
                  <a:gd name="T19" fmla="*/ 2 h 11"/>
                  <a:gd name="T20" fmla="*/ 9 w 9"/>
                  <a:gd name="T21" fmla="*/ 0 h 11"/>
                  <a:gd name="T22" fmla="*/ 6 w 9"/>
                  <a:gd name="T23" fmla="*/ 2 h 11"/>
                  <a:gd name="T24" fmla="*/ 5 w 9"/>
                  <a:gd name="T25" fmla="*/ 4 h 11"/>
                  <a:gd name="T26" fmla="*/ 6 w 9"/>
                  <a:gd name="T27" fmla="*/ 3 h 11"/>
                  <a:gd name="T28" fmla="*/ 7 w 9"/>
                  <a:gd name="T29" fmla="*/ 2 h 11"/>
                  <a:gd name="T30" fmla="*/ 9 w 9"/>
                  <a:gd name="T31" fmla="*/ 1 h 11"/>
                  <a:gd name="T32" fmla="*/ 9 w 9"/>
                  <a:gd name="T33" fmla="*/ 1 h 11"/>
                  <a:gd name="T34" fmla="*/ 7 w 9"/>
                  <a:gd name="T35" fmla="*/ 3 h 11"/>
                  <a:gd name="T36" fmla="*/ 6 w 9"/>
                  <a:gd name="T37" fmla="*/ 5 h 11"/>
                  <a:gd name="T38" fmla="*/ 4 w 9"/>
                  <a:gd name="T39" fmla="*/ 7 h 11"/>
                  <a:gd name="T40" fmla="*/ 3 w 9"/>
                  <a:gd name="T4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3" y="9"/>
                    </a:moveTo>
                    <a:lnTo>
                      <a:pt x="1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5" name="Freeform 928">
                <a:extLst>
                  <a:ext uri="{FF2B5EF4-FFF2-40B4-BE49-F238E27FC236}">
                    <a16:creationId xmlns:a16="http://schemas.microsoft.com/office/drawing/2014/main" id="{BB6CDE7E-6320-F02A-B9BD-2193B90B1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" y="2746"/>
                <a:ext cx="0" cy="1"/>
              </a:xfrm>
              <a:custGeom>
                <a:avLst/>
                <a:gdLst>
                  <a:gd name="T0" fmla="*/ 4 w 9"/>
                  <a:gd name="T1" fmla="*/ 6 h 16"/>
                  <a:gd name="T2" fmla="*/ 9 w 9"/>
                  <a:gd name="T3" fmla="*/ 0 h 16"/>
                  <a:gd name="T4" fmla="*/ 7 w 9"/>
                  <a:gd name="T5" fmla="*/ 4 h 16"/>
                  <a:gd name="T6" fmla="*/ 3 w 9"/>
                  <a:gd name="T7" fmla="*/ 12 h 16"/>
                  <a:gd name="T8" fmla="*/ 1 w 9"/>
                  <a:gd name="T9" fmla="*/ 13 h 16"/>
                  <a:gd name="T10" fmla="*/ 0 w 9"/>
                  <a:gd name="T11" fmla="*/ 16 h 16"/>
                  <a:gd name="T12" fmla="*/ 1 w 9"/>
                  <a:gd name="T13" fmla="*/ 13 h 16"/>
                  <a:gd name="T14" fmla="*/ 2 w 9"/>
                  <a:gd name="T15" fmla="*/ 11 h 16"/>
                  <a:gd name="T16" fmla="*/ 3 w 9"/>
                  <a:gd name="T17" fmla="*/ 9 h 16"/>
                  <a:gd name="T18" fmla="*/ 4 w 9"/>
                  <a:gd name="T19" fmla="*/ 7 h 16"/>
                  <a:gd name="T20" fmla="*/ 3 w 9"/>
                  <a:gd name="T21" fmla="*/ 9 h 16"/>
                  <a:gd name="T22" fmla="*/ 2 w 9"/>
                  <a:gd name="T23" fmla="*/ 10 h 16"/>
                  <a:gd name="T24" fmla="*/ 3 w 9"/>
                  <a:gd name="T25" fmla="*/ 8 h 16"/>
                  <a:gd name="T26" fmla="*/ 4 w 9"/>
                  <a:gd name="T2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6">
                    <a:moveTo>
                      <a:pt x="4" y="6"/>
                    </a:moveTo>
                    <a:lnTo>
                      <a:pt x="9" y="0"/>
                    </a:lnTo>
                    <a:lnTo>
                      <a:pt x="7" y="4"/>
                    </a:lnTo>
                    <a:lnTo>
                      <a:pt x="3" y="12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6" name="Freeform 929">
                <a:extLst>
                  <a:ext uri="{FF2B5EF4-FFF2-40B4-BE49-F238E27FC236}">
                    <a16:creationId xmlns:a16="http://schemas.microsoft.com/office/drawing/2014/main" id="{31746C30-A516-3F34-0795-FCB802358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4"/>
                <a:ext cx="1" cy="1"/>
              </a:xfrm>
              <a:custGeom>
                <a:avLst/>
                <a:gdLst>
                  <a:gd name="T0" fmla="*/ 2 w 7"/>
                  <a:gd name="T1" fmla="*/ 7 h 10"/>
                  <a:gd name="T2" fmla="*/ 1 w 7"/>
                  <a:gd name="T3" fmla="*/ 9 h 10"/>
                  <a:gd name="T4" fmla="*/ 0 w 7"/>
                  <a:gd name="T5" fmla="*/ 10 h 10"/>
                  <a:gd name="T6" fmla="*/ 0 w 7"/>
                  <a:gd name="T7" fmla="*/ 10 h 10"/>
                  <a:gd name="T8" fmla="*/ 1 w 7"/>
                  <a:gd name="T9" fmla="*/ 9 h 10"/>
                  <a:gd name="T10" fmla="*/ 1 w 7"/>
                  <a:gd name="T11" fmla="*/ 7 h 10"/>
                  <a:gd name="T12" fmla="*/ 2 w 7"/>
                  <a:gd name="T13" fmla="*/ 7 h 10"/>
                  <a:gd name="T14" fmla="*/ 3 w 7"/>
                  <a:gd name="T15" fmla="*/ 5 h 10"/>
                  <a:gd name="T16" fmla="*/ 4 w 7"/>
                  <a:gd name="T17" fmla="*/ 3 h 10"/>
                  <a:gd name="T18" fmla="*/ 5 w 7"/>
                  <a:gd name="T19" fmla="*/ 1 h 10"/>
                  <a:gd name="T20" fmla="*/ 7 w 7"/>
                  <a:gd name="T21" fmla="*/ 0 h 10"/>
                  <a:gd name="T22" fmla="*/ 6 w 7"/>
                  <a:gd name="T23" fmla="*/ 2 h 10"/>
                  <a:gd name="T24" fmla="*/ 5 w 7"/>
                  <a:gd name="T25" fmla="*/ 4 h 10"/>
                  <a:gd name="T26" fmla="*/ 5 w 7"/>
                  <a:gd name="T27" fmla="*/ 3 h 10"/>
                  <a:gd name="T28" fmla="*/ 6 w 7"/>
                  <a:gd name="T29" fmla="*/ 2 h 10"/>
                  <a:gd name="T30" fmla="*/ 7 w 7"/>
                  <a:gd name="T31" fmla="*/ 1 h 10"/>
                  <a:gd name="T32" fmla="*/ 7 w 7"/>
                  <a:gd name="T33" fmla="*/ 1 h 10"/>
                  <a:gd name="T34" fmla="*/ 6 w 7"/>
                  <a:gd name="T35" fmla="*/ 3 h 10"/>
                  <a:gd name="T36" fmla="*/ 5 w 7"/>
                  <a:gd name="T37" fmla="*/ 5 h 10"/>
                  <a:gd name="T38" fmla="*/ 4 w 7"/>
                  <a:gd name="T39" fmla="*/ 6 h 10"/>
                  <a:gd name="T40" fmla="*/ 2 w 7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2" y="7"/>
                    </a:moveTo>
                    <a:lnTo>
                      <a:pt x="1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7" name="Freeform 930">
                <a:extLst>
                  <a:ext uri="{FF2B5EF4-FFF2-40B4-BE49-F238E27FC236}">
                    <a16:creationId xmlns:a16="http://schemas.microsoft.com/office/drawing/2014/main" id="{75EDFB2A-A9EB-DBFE-67DB-AD1DDAE21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7"/>
                <a:ext cx="1" cy="0"/>
              </a:xfrm>
              <a:custGeom>
                <a:avLst/>
                <a:gdLst>
                  <a:gd name="T0" fmla="*/ 3 w 10"/>
                  <a:gd name="T1" fmla="*/ 12 h 15"/>
                  <a:gd name="T2" fmla="*/ 1 w 10"/>
                  <a:gd name="T3" fmla="*/ 14 h 15"/>
                  <a:gd name="T4" fmla="*/ 0 w 10"/>
                  <a:gd name="T5" fmla="*/ 15 h 15"/>
                  <a:gd name="T6" fmla="*/ 1 w 10"/>
                  <a:gd name="T7" fmla="*/ 14 h 15"/>
                  <a:gd name="T8" fmla="*/ 2 w 10"/>
                  <a:gd name="T9" fmla="*/ 11 h 15"/>
                  <a:gd name="T10" fmla="*/ 3 w 10"/>
                  <a:gd name="T11" fmla="*/ 9 h 15"/>
                  <a:gd name="T12" fmla="*/ 4 w 10"/>
                  <a:gd name="T13" fmla="*/ 8 h 15"/>
                  <a:gd name="T14" fmla="*/ 6 w 10"/>
                  <a:gd name="T15" fmla="*/ 5 h 15"/>
                  <a:gd name="T16" fmla="*/ 7 w 10"/>
                  <a:gd name="T17" fmla="*/ 3 h 15"/>
                  <a:gd name="T18" fmla="*/ 9 w 10"/>
                  <a:gd name="T19" fmla="*/ 2 h 15"/>
                  <a:gd name="T20" fmla="*/ 10 w 10"/>
                  <a:gd name="T21" fmla="*/ 0 h 15"/>
                  <a:gd name="T22" fmla="*/ 10 w 10"/>
                  <a:gd name="T23" fmla="*/ 1 h 15"/>
                  <a:gd name="T24" fmla="*/ 9 w 10"/>
                  <a:gd name="T25" fmla="*/ 2 h 15"/>
                  <a:gd name="T26" fmla="*/ 8 w 10"/>
                  <a:gd name="T27" fmla="*/ 3 h 15"/>
                  <a:gd name="T28" fmla="*/ 8 w 10"/>
                  <a:gd name="T29" fmla="*/ 4 h 15"/>
                  <a:gd name="T30" fmla="*/ 7 w 10"/>
                  <a:gd name="T31" fmla="*/ 6 h 15"/>
                  <a:gd name="T32" fmla="*/ 4 w 10"/>
                  <a:gd name="T33" fmla="*/ 8 h 15"/>
                  <a:gd name="T34" fmla="*/ 4 w 10"/>
                  <a:gd name="T35" fmla="*/ 10 h 15"/>
                  <a:gd name="T36" fmla="*/ 3 w 10"/>
                  <a:gd name="T3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5">
                    <a:moveTo>
                      <a:pt x="3" y="12"/>
                    </a:moveTo>
                    <a:lnTo>
                      <a:pt x="1" y="14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8" name="Freeform 931">
                <a:extLst>
                  <a:ext uri="{FF2B5EF4-FFF2-40B4-BE49-F238E27FC236}">
                    <a16:creationId xmlns:a16="http://schemas.microsoft.com/office/drawing/2014/main" id="{7964FAAF-F326-9C8A-91E3-84C1F8624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47"/>
                <a:ext cx="1" cy="1"/>
              </a:xfrm>
              <a:custGeom>
                <a:avLst/>
                <a:gdLst>
                  <a:gd name="T0" fmla="*/ 5 w 10"/>
                  <a:gd name="T1" fmla="*/ 8 h 20"/>
                  <a:gd name="T2" fmla="*/ 7 w 10"/>
                  <a:gd name="T3" fmla="*/ 6 h 20"/>
                  <a:gd name="T4" fmla="*/ 8 w 10"/>
                  <a:gd name="T5" fmla="*/ 4 h 20"/>
                  <a:gd name="T6" fmla="*/ 8 w 10"/>
                  <a:gd name="T7" fmla="*/ 3 h 20"/>
                  <a:gd name="T8" fmla="*/ 9 w 10"/>
                  <a:gd name="T9" fmla="*/ 2 h 20"/>
                  <a:gd name="T10" fmla="*/ 10 w 10"/>
                  <a:gd name="T11" fmla="*/ 1 h 20"/>
                  <a:gd name="T12" fmla="*/ 10 w 10"/>
                  <a:gd name="T13" fmla="*/ 0 h 20"/>
                  <a:gd name="T14" fmla="*/ 9 w 10"/>
                  <a:gd name="T15" fmla="*/ 2 h 20"/>
                  <a:gd name="T16" fmla="*/ 8 w 10"/>
                  <a:gd name="T17" fmla="*/ 4 h 20"/>
                  <a:gd name="T18" fmla="*/ 8 w 10"/>
                  <a:gd name="T19" fmla="*/ 6 h 20"/>
                  <a:gd name="T20" fmla="*/ 7 w 10"/>
                  <a:gd name="T21" fmla="*/ 8 h 20"/>
                  <a:gd name="T22" fmla="*/ 4 w 10"/>
                  <a:gd name="T23" fmla="*/ 12 h 20"/>
                  <a:gd name="T24" fmla="*/ 3 w 10"/>
                  <a:gd name="T25" fmla="*/ 15 h 20"/>
                  <a:gd name="T26" fmla="*/ 2 w 10"/>
                  <a:gd name="T27" fmla="*/ 17 h 20"/>
                  <a:gd name="T28" fmla="*/ 1 w 10"/>
                  <a:gd name="T29" fmla="*/ 19 h 20"/>
                  <a:gd name="T30" fmla="*/ 0 w 10"/>
                  <a:gd name="T31" fmla="*/ 20 h 20"/>
                  <a:gd name="T32" fmla="*/ 0 w 10"/>
                  <a:gd name="T33" fmla="*/ 19 h 20"/>
                  <a:gd name="T34" fmla="*/ 1 w 10"/>
                  <a:gd name="T35" fmla="*/ 16 h 20"/>
                  <a:gd name="T36" fmla="*/ 2 w 10"/>
                  <a:gd name="T37" fmla="*/ 15 h 20"/>
                  <a:gd name="T38" fmla="*/ 3 w 10"/>
                  <a:gd name="T39" fmla="*/ 12 h 20"/>
                  <a:gd name="T40" fmla="*/ 4 w 10"/>
                  <a:gd name="T41" fmla="*/ 10 h 20"/>
                  <a:gd name="T42" fmla="*/ 5 w 10"/>
                  <a:gd name="T43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20">
                    <a:moveTo>
                      <a:pt x="5" y="8"/>
                    </a:moveTo>
                    <a:lnTo>
                      <a:pt x="7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89" name="Freeform 932">
                <a:extLst>
                  <a:ext uri="{FF2B5EF4-FFF2-40B4-BE49-F238E27FC236}">
                    <a16:creationId xmlns:a16="http://schemas.microsoft.com/office/drawing/2014/main" id="{545623B2-6846-5E9E-65B0-374B397DF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6"/>
                <a:ext cx="0" cy="1"/>
              </a:xfrm>
              <a:custGeom>
                <a:avLst/>
                <a:gdLst>
                  <a:gd name="T0" fmla="*/ 2 w 7"/>
                  <a:gd name="T1" fmla="*/ 8 h 13"/>
                  <a:gd name="T2" fmla="*/ 4 w 7"/>
                  <a:gd name="T3" fmla="*/ 5 h 13"/>
                  <a:gd name="T4" fmla="*/ 5 w 7"/>
                  <a:gd name="T5" fmla="*/ 2 h 13"/>
                  <a:gd name="T6" fmla="*/ 6 w 7"/>
                  <a:gd name="T7" fmla="*/ 0 h 13"/>
                  <a:gd name="T8" fmla="*/ 5 w 7"/>
                  <a:gd name="T9" fmla="*/ 2 h 13"/>
                  <a:gd name="T10" fmla="*/ 4 w 7"/>
                  <a:gd name="T11" fmla="*/ 5 h 13"/>
                  <a:gd name="T12" fmla="*/ 6 w 7"/>
                  <a:gd name="T13" fmla="*/ 4 h 13"/>
                  <a:gd name="T14" fmla="*/ 7 w 7"/>
                  <a:gd name="T15" fmla="*/ 1 h 13"/>
                  <a:gd name="T16" fmla="*/ 6 w 7"/>
                  <a:gd name="T17" fmla="*/ 4 h 13"/>
                  <a:gd name="T18" fmla="*/ 5 w 7"/>
                  <a:gd name="T19" fmla="*/ 6 h 13"/>
                  <a:gd name="T20" fmla="*/ 3 w 7"/>
                  <a:gd name="T21" fmla="*/ 9 h 13"/>
                  <a:gd name="T22" fmla="*/ 1 w 7"/>
                  <a:gd name="T23" fmla="*/ 11 h 13"/>
                  <a:gd name="T24" fmla="*/ 0 w 7"/>
                  <a:gd name="T25" fmla="*/ 13 h 13"/>
                  <a:gd name="T26" fmla="*/ 1 w 7"/>
                  <a:gd name="T27" fmla="*/ 11 h 13"/>
                  <a:gd name="T28" fmla="*/ 2 w 7"/>
                  <a:gd name="T29" fmla="*/ 9 h 13"/>
                  <a:gd name="T30" fmla="*/ 1 w 7"/>
                  <a:gd name="T31" fmla="*/ 10 h 13"/>
                  <a:gd name="T32" fmla="*/ 0 w 7"/>
                  <a:gd name="T33" fmla="*/ 12 h 13"/>
                  <a:gd name="T34" fmla="*/ 1 w 7"/>
                  <a:gd name="T35" fmla="*/ 10 h 13"/>
                  <a:gd name="T36" fmla="*/ 2 w 7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3">
                    <a:moveTo>
                      <a:pt x="2" y="8"/>
                    </a:moveTo>
                    <a:lnTo>
                      <a:pt x="4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1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0" name="Freeform 933">
                <a:extLst>
                  <a:ext uri="{FF2B5EF4-FFF2-40B4-BE49-F238E27FC236}">
                    <a16:creationId xmlns:a16="http://schemas.microsoft.com/office/drawing/2014/main" id="{951DEE14-5635-7CFB-3482-9D886D432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6"/>
                <a:ext cx="0" cy="1"/>
              </a:xfrm>
              <a:custGeom>
                <a:avLst/>
                <a:gdLst>
                  <a:gd name="T0" fmla="*/ 0 w 10"/>
                  <a:gd name="T1" fmla="*/ 15 h 15"/>
                  <a:gd name="T2" fmla="*/ 1 w 10"/>
                  <a:gd name="T3" fmla="*/ 13 h 15"/>
                  <a:gd name="T4" fmla="*/ 2 w 10"/>
                  <a:gd name="T5" fmla="*/ 10 h 15"/>
                  <a:gd name="T6" fmla="*/ 4 w 10"/>
                  <a:gd name="T7" fmla="*/ 9 h 15"/>
                  <a:gd name="T8" fmla="*/ 5 w 10"/>
                  <a:gd name="T9" fmla="*/ 7 h 15"/>
                  <a:gd name="T10" fmla="*/ 6 w 10"/>
                  <a:gd name="T11" fmla="*/ 5 h 15"/>
                  <a:gd name="T12" fmla="*/ 7 w 10"/>
                  <a:gd name="T13" fmla="*/ 3 h 15"/>
                  <a:gd name="T14" fmla="*/ 7 w 10"/>
                  <a:gd name="T15" fmla="*/ 2 h 15"/>
                  <a:gd name="T16" fmla="*/ 8 w 10"/>
                  <a:gd name="T17" fmla="*/ 1 h 15"/>
                  <a:gd name="T18" fmla="*/ 9 w 10"/>
                  <a:gd name="T19" fmla="*/ 0 h 15"/>
                  <a:gd name="T20" fmla="*/ 9 w 10"/>
                  <a:gd name="T21" fmla="*/ 0 h 15"/>
                  <a:gd name="T22" fmla="*/ 8 w 10"/>
                  <a:gd name="T23" fmla="*/ 2 h 15"/>
                  <a:gd name="T24" fmla="*/ 8 w 10"/>
                  <a:gd name="T25" fmla="*/ 4 h 15"/>
                  <a:gd name="T26" fmla="*/ 9 w 10"/>
                  <a:gd name="T27" fmla="*/ 2 h 15"/>
                  <a:gd name="T28" fmla="*/ 10 w 10"/>
                  <a:gd name="T29" fmla="*/ 0 h 15"/>
                  <a:gd name="T30" fmla="*/ 9 w 10"/>
                  <a:gd name="T31" fmla="*/ 2 h 15"/>
                  <a:gd name="T32" fmla="*/ 8 w 10"/>
                  <a:gd name="T33" fmla="*/ 4 h 15"/>
                  <a:gd name="T34" fmla="*/ 7 w 10"/>
                  <a:gd name="T35" fmla="*/ 6 h 15"/>
                  <a:gd name="T36" fmla="*/ 6 w 10"/>
                  <a:gd name="T37" fmla="*/ 8 h 15"/>
                  <a:gd name="T38" fmla="*/ 5 w 10"/>
                  <a:gd name="T39" fmla="*/ 9 h 15"/>
                  <a:gd name="T40" fmla="*/ 4 w 10"/>
                  <a:gd name="T41" fmla="*/ 12 h 15"/>
                  <a:gd name="T42" fmla="*/ 0 w 10"/>
                  <a:gd name="T4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5">
                    <a:moveTo>
                      <a:pt x="0" y="15"/>
                    </a:moveTo>
                    <a:lnTo>
                      <a:pt x="1" y="13"/>
                    </a:lnTo>
                    <a:lnTo>
                      <a:pt x="2" y="10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1" name="Freeform 934">
                <a:extLst>
                  <a:ext uri="{FF2B5EF4-FFF2-40B4-BE49-F238E27FC236}">
                    <a16:creationId xmlns:a16="http://schemas.microsoft.com/office/drawing/2014/main" id="{5E4E75DF-3B30-0177-EEEF-6E286790C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9"/>
                <a:ext cx="0" cy="0"/>
              </a:xfrm>
              <a:custGeom>
                <a:avLst/>
                <a:gdLst>
                  <a:gd name="T0" fmla="*/ 3 w 6"/>
                  <a:gd name="T1" fmla="*/ 9 h 13"/>
                  <a:gd name="T2" fmla="*/ 1 w 6"/>
                  <a:gd name="T3" fmla="*/ 11 h 13"/>
                  <a:gd name="T4" fmla="*/ 0 w 6"/>
                  <a:gd name="T5" fmla="*/ 13 h 13"/>
                  <a:gd name="T6" fmla="*/ 1 w 6"/>
                  <a:gd name="T7" fmla="*/ 12 h 13"/>
                  <a:gd name="T8" fmla="*/ 1 w 6"/>
                  <a:gd name="T9" fmla="*/ 11 h 13"/>
                  <a:gd name="T10" fmla="*/ 2 w 6"/>
                  <a:gd name="T11" fmla="*/ 10 h 13"/>
                  <a:gd name="T12" fmla="*/ 2 w 6"/>
                  <a:gd name="T13" fmla="*/ 9 h 13"/>
                  <a:gd name="T14" fmla="*/ 3 w 6"/>
                  <a:gd name="T15" fmla="*/ 6 h 13"/>
                  <a:gd name="T16" fmla="*/ 3 w 6"/>
                  <a:gd name="T17" fmla="*/ 4 h 13"/>
                  <a:gd name="T18" fmla="*/ 5 w 6"/>
                  <a:gd name="T19" fmla="*/ 2 h 13"/>
                  <a:gd name="T20" fmla="*/ 6 w 6"/>
                  <a:gd name="T21" fmla="*/ 0 h 13"/>
                  <a:gd name="T22" fmla="*/ 5 w 6"/>
                  <a:gd name="T23" fmla="*/ 2 h 13"/>
                  <a:gd name="T24" fmla="*/ 4 w 6"/>
                  <a:gd name="T25" fmla="*/ 4 h 13"/>
                  <a:gd name="T26" fmla="*/ 4 w 6"/>
                  <a:gd name="T27" fmla="*/ 4 h 13"/>
                  <a:gd name="T28" fmla="*/ 5 w 6"/>
                  <a:gd name="T29" fmla="*/ 3 h 13"/>
                  <a:gd name="T30" fmla="*/ 6 w 6"/>
                  <a:gd name="T31" fmla="*/ 1 h 13"/>
                  <a:gd name="T32" fmla="*/ 6 w 6"/>
                  <a:gd name="T33" fmla="*/ 1 h 13"/>
                  <a:gd name="T34" fmla="*/ 6 w 6"/>
                  <a:gd name="T35" fmla="*/ 3 h 13"/>
                  <a:gd name="T36" fmla="*/ 5 w 6"/>
                  <a:gd name="T37" fmla="*/ 5 h 13"/>
                  <a:gd name="T38" fmla="*/ 4 w 6"/>
                  <a:gd name="T39" fmla="*/ 7 h 13"/>
                  <a:gd name="T40" fmla="*/ 3 w 6"/>
                  <a:gd name="T4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3">
                    <a:moveTo>
                      <a:pt x="3" y="9"/>
                    </a:moveTo>
                    <a:lnTo>
                      <a:pt x="1" y="11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2" name="Freeform 935">
                <a:extLst>
                  <a:ext uri="{FF2B5EF4-FFF2-40B4-BE49-F238E27FC236}">
                    <a16:creationId xmlns:a16="http://schemas.microsoft.com/office/drawing/2014/main" id="{26A85170-BDD4-707C-D649-3572B632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50"/>
                <a:ext cx="0" cy="1"/>
              </a:xfrm>
              <a:custGeom>
                <a:avLst/>
                <a:gdLst>
                  <a:gd name="T0" fmla="*/ 10 w 10"/>
                  <a:gd name="T1" fmla="*/ 0 h 21"/>
                  <a:gd name="T2" fmla="*/ 9 w 10"/>
                  <a:gd name="T3" fmla="*/ 2 h 21"/>
                  <a:gd name="T4" fmla="*/ 8 w 10"/>
                  <a:gd name="T5" fmla="*/ 5 h 21"/>
                  <a:gd name="T6" fmla="*/ 8 w 10"/>
                  <a:gd name="T7" fmla="*/ 7 h 21"/>
                  <a:gd name="T8" fmla="*/ 7 w 10"/>
                  <a:gd name="T9" fmla="*/ 9 h 21"/>
                  <a:gd name="T10" fmla="*/ 6 w 10"/>
                  <a:gd name="T11" fmla="*/ 11 h 21"/>
                  <a:gd name="T12" fmla="*/ 5 w 10"/>
                  <a:gd name="T13" fmla="*/ 13 h 21"/>
                  <a:gd name="T14" fmla="*/ 3 w 10"/>
                  <a:gd name="T15" fmla="*/ 15 h 21"/>
                  <a:gd name="T16" fmla="*/ 2 w 10"/>
                  <a:gd name="T17" fmla="*/ 17 h 21"/>
                  <a:gd name="T18" fmla="*/ 0 w 10"/>
                  <a:gd name="T19" fmla="*/ 21 h 21"/>
                  <a:gd name="T20" fmla="*/ 1 w 10"/>
                  <a:gd name="T21" fmla="*/ 16 h 21"/>
                  <a:gd name="T22" fmla="*/ 3 w 10"/>
                  <a:gd name="T23" fmla="*/ 12 h 21"/>
                  <a:gd name="T24" fmla="*/ 5 w 10"/>
                  <a:gd name="T25" fmla="*/ 8 h 21"/>
                  <a:gd name="T26" fmla="*/ 10 w 10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21">
                    <a:moveTo>
                      <a:pt x="10" y="0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5" y="8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3" name="Freeform 936">
                <a:extLst>
                  <a:ext uri="{FF2B5EF4-FFF2-40B4-BE49-F238E27FC236}">
                    <a16:creationId xmlns:a16="http://schemas.microsoft.com/office/drawing/2014/main" id="{F223EAC2-B76C-9BE8-5281-8C52488BE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50"/>
                <a:ext cx="1" cy="1"/>
              </a:xfrm>
              <a:custGeom>
                <a:avLst/>
                <a:gdLst>
                  <a:gd name="T0" fmla="*/ 2 w 9"/>
                  <a:gd name="T1" fmla="*/ 13 h 16"/>
                  <a:gd name="T2" fmla="*/ 1 w 9"/>
                  <a:gd name="T3" fmla="*/ 15 h 16"/>
                  <a:gd name="T4" fmla="*/ 0 w 9"/>
                  <a:gd name="T5" fmla="*/ 16 h 16"/>
                  <a:gd name="T6" fmla="*/ 0 w 9"/>
                  <a:gd name="T7" fmla="*/ 16 h 16"/>
                  <a:gd name="T8" fmla="*/ 1 w 9"/>
                  <a:gd name="T9" fmla="*/ 14 h 16"/>
                  <a:gd name="T10" fmla="*/ 1 w 9"/>
                  <a:gd name="T11" fmla="*/ 13 h 16"/>
                  <a:gd name="T12" fmla="*/ 2 w 9"/>
                  <a:gd name="T13" fmla="*/ 12 h 16"/>
                  <a:gd name="T14" fmla="*/ 3 w 9"/>
                  <a:gd name="T15" fmla="*/ 10 h 16"/>
                  <a:gd name="T16" fmla="*/ 4 w 9"/>
                  <a:gd name="T17" fmla="*/ 9 h 16"/>
                  <a:gd name="T18" fmla="*/ 5 w 9"/>
                  <a:gd name="T19" fmla="*/ 7 h 16"/>
                  <a:gd name="T20" fmla="*/ 5 w 9"/>
                  <a:gd name="T21" fmla="*/ 5 h 16"/>
                  <a:gd name="T22" fmla="*/ 8 w 9"/>
                  <a:gd name="T23" fmla="*/ 2 h 16"/>
                  <a:gd name="T24" fmla="*/ 9 w 9"/>
                  <a:gd name="T25" fmla="*/ 0 h 16"/>
                  <a:gd name="T26" fmla="*/ 8 w 9"/>
                  <a:gd name="T27" fmla="*/ 1 h 16"/>
                  <a:gd name="T28" fmla="*/ 8 w 9"/>
                  <a:gd name="T29" fmla="*/ 2 h 16"/>
                  <a:gd name="T30" fmla="*/ 6 w 9"/>
                  <a:gd name="T31" fmla="*/ 4 h 16"/>
                  <a:gd name="T32" fmla="*/ 6 w 9"/>
                  <a:gd name="T33" fmla="*/ 5 h 16"/>
                  <a:gd name="T34" fmla="*/ 5 w 9"/>
                  <a:gd name="T35" fmla="*/ 7 h 16"/>
                  <a:gd name="T36" fmla="*/ 5 w 9"/>
                  <a:gd name="T37" fmla="*/ 9 h 16"/>
                  <a:gd name="T38" fmla="*/ 3 w 9"/>
                  <a:gd name="T39" fmla="*/ 11 h 16"/>
                  <a:gd name="T40" fmla="*/ 2 w 9"/>
                  <a:gd name="T4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6">
                    <a:moveTo>
                      <a:pt x="2" y="13"/>
                    </a:moveTo>
                    <a:lnTo>
                      <a:pt x="1" y="15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4" name="Freeform 937">
                <a:extLst>
                  <a:ext uri="{FF2B5EF4-FFF2-40B4-BE49-F238E27FC236}">
                    <a16:creationId xmlns:a16="http://schemas.microsoft.com/office/drawing/2014/main" id="{D4286819-3555-B2E8-98B3-2988DE46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3"/>
                <a:ext cx="1" cy="2"/>
              </a:xfrm>
              <a:custGeom>
                <a:avLst/>
                <a:gdLst>
                  <a:gd name="T0" fmla="*/ 3 w 7"/>
                  <a:gd name="T1" fmla="*/ 13 h 17"/>
                  <a:gd name="T2" fmla="*/ 1 w 7"/>
                  <a:gd name="T3" fmla="*/ 15 h 17"/>
                  <a:gd name="T4" fmla="*/ 0 w 7"/>
                  <a:gd name="T5" fmla="*/ 17 h 17"/>
                  <a:gd name="T6" fmla="*/ 1 w 7"/>
                  <a:gd name="T7" fmla="*/ 15 h 17"/>
                  <a:gd name="T8" fmla="*/ 2 w 7"/>
                  <a:gd name="T9" fmla="*/ 13 h 17"/>
                  <a:gd name="T10" fmla="*/ 3 w 7"/>
                  <a:gd name="T11" fmla="*/ 10 h 17"/>
                  <a:gd name="T12" fmla="*/ 3 w 7"/>
                  <a:gd name="T13" fmla="*/ 7 h 17"/>
                  <a:gd name="T14" fmla="*/ 4 w 7"/>
                  <a:gd name="T15" fmla="*/ 5 h 17"/>
                  <a:gd name="T16" fmla="*/ 5 w 7"/>
                  <a:gd name="T17" fmla="*/ 3 h 17"/>
                  <a:gd name="T18" fmla="*/ 6 w 7"/>
                  <a:gd name="T19" fmla="*/ 2 h 17"/>
                  <a:gd name="T20" fmla="*/ 7 w 7"/>
                  <a:gd name="T21" fmla="*/ 0 h 17"/>
                  <a:gd name="T22" fmla="*/ 4 w 7"/>
                  <a:gd name="T23" fmla="*/ 8 h 17"/>
                  <a:gd name="T24" fmla="*/ 3 w 7"/>
                  <a:gd name="T2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7">
                    <a:moveTo>
                      <a:pt x="3" y="13"/>
                    </a:move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4" y="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5" name="Freeform 938">
                <a:extLst>
                  <a:ext uri="{FF2B5EF4-FFF2-40B4-BE49-F238E27FC236}">
                    <a16:creationId xmlns:a16="http://schemas.microsoft.com/office/drawing/2014/main" id="{A1C80C03-A84C-9B52-0854-0350680D2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2"/>
                <a:ext cx="0" cy="1"/>
              </a:xfrm>
              <a:custGeom>
                <a:avLst/>
                <a:gdLst>
                  <a:gd name="T0" fmla="*/ 0 w 7"/>
                  <a:gd name="T1" fmla="*/ 11 h 12"/>
                  <a:gd name="T2" fmla="*/ 1 w 7"/>
                  <a:gd name="T3" fmla="*/ 9 h 12"/>
                  <a:gd name="T4" fmla="*/ 2 w 7"/>
                  <a:gd name="T5" fmla="*/ 7 h 12"/>
                  <a:gd name="T6" fmla="*/ 3 w 7"/>
                  <a:gd name="T7" fmla="*/ 5 h 12"/>
                  <a:gd name="T8" fmla="*/ 5 w 7"/>
                  <a:gd name="T9" fmla="*/ 4 h 12"/>
                  <a:gd name="T10" fmla="*/ 6 w 7"/>
                  <a:gd name="T11" fmla="*/ 2 h 12"/>
                  <a:gd name="T12" fmla="*/ 7 w 7"/>
                  <a:gd name="T13" fmla="*/ 0 h 12"/>
                  <a:gd name="T14" fmla="*/ 6 w 7"/>
                  <a:gd name="T15" fmla="*/ 2 h 12"/>
                  <a:gd name="T16" fmla="*/ 6 w 7"/>
                  <a:gd name="T17" fmla="*/ 4 h 12"/>
                  <a:gd name="T18" fmla="*/ 5 w 7"/>
                  <a:gd name="T19" fmla="*/ 6 h 12"/>
                  <a:gd name="T20" fmla="*/ 3 w 7"/>
                  <a:gd name="T21" fmla="*/ 9 h 12"/>
                  <a:gd name="T22" fmla="*/ 2 w 7"/>
                  <a:gd name="T23" fmla="*/ 10 h 12"/>
                  <a:gd name="T24" fmla="*/ 1 w 7"/>
                  <a:gd name="T25" fmla="*/ 12 h 12"/>
                  <a:gd name="T26" fmla="*/ 1 w 7"/>
                  <a:gd name="T27" fmla="*/ 11 h 12"/>
                  <a:gd name="T28" fmla="*/ 2 w 7"/>
                  <a:gd name="T29" fmla="*/ 10 h 12"/>
                  <a:gd name="T30" fmla="*/ 2 w 7"/>
                  <a:gd name="T31" fmla="*/ 8 h 12"/>
                  <a:gd name="T32" fmla="*/ 2 w 7"/>
                  <a:gd name="T33" fmla="*/ 8 h 12"/>
                  <a:gd name="T34" fmla="*/ 1 w 7"/>
                  <a:gd name="T35" fmla="*/ 9 h 12"/>
                  <a:gd name="T36" fmla="*/ 0 w 7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6" name="Freeform 939">
                <a:extLst>
                  <a:ext uri="{FF2B5EF4-FFF2-40B4-BE49-F238E27FC236}">
                    <a16:creationId xmlns:a16="http://schemas.microsoft.com/office/drawing/2014/main" id="{3A8291B0-214C-8456-DFAE-59407BEC2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1" cy="1"/>
              </a:xfrm>
              <a:custGeom>
                <a:avLst/>
                <a:gdLst>
                  <a:gd name="T0" fmla="*/ 1 w 10"/>
                  <a:gd name="T1" fmla="*/ 15 h 20"/>
                  <a:gd name="T2" fmla="*/ 3 w 10"/>
                  <a:gd name="T3" fmla="*/ 11 h 20"/>
                  <a:gd name="T4" fmla="*/ 5 w 10"/>
                  <a:gd name="T5" fmla="*/ 8 h 20"/>
                  <a:gd name="T6" fmla="*/ 10 w 10"/>
                  <a:gd name="T7" fmla="*/ 0 h 20"/>
                  <a:gd name="T8" fmla="*/ 9 w 10"/>
                  <a:gd name="T9" fmla="*/ 3 h 20"/>
                  <a:gd name="T10" fmla="*/ 8 w 10"/>
                  <a:gd name="T11" fmla="*/ 5 h 20"/>
                  <a:gd name="T12" fmla="*/ 7 w 10"/>
                  <a:gd name="T13" fmla="*/ 7 h 20"/>
                  <a:gd name="T14" fmla="*/ 6 w 10"/>
                  <a:gd name="T15" fmla="*/ 9 h 20"/>
                  <a:gd name="T16" fmla="*/ 5 w 10"/>
                  <a:gd name="T17" fmla="*/ 10 h 20"/>
                  <a:gd name="T18" fmla="*/ 4 w 10"/>
                  <a:gd name="T19" fmla="*/ 12 h 20"/>
                  <a:gd name="T20" fmla="*/ 2 w 10"/>
                  <a:gd name="T21" fmla="*/ 15 h 20"/>
                  <a:gd name="T22" fmla="*/ 1 w 10"/>
                  <a:gd name="T23" fmla="*/ 18 h 20"/>
                  <a:gd name="T24" fmla="*/ 0 w 10"/>
                  <a:gd name="T25" fmla="*/ 20 h 20"/>
                  <a:gd name="T26" fmla="*/ 0 w 10"/>
                  <a:gd name="T27" fmla="*/ 18 h 20"/>
                  <a:gd name="T28" fmla="*/ 1 w 10"/>
                  <a:gd name="T2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20">
                    <a:moveTo>
                      <a:pt x="1" y="15"/>
                    </a:moveTo>
                    <a:lnTo>
                      <a:pt x="3" y="11"/>
                    </a:lnTo>
                    <a:lnTo>
                      <a:pt x="5" y="8"/>
                    </a:lnTo>
                    <a:lnTo>
                      <a:pt x="10" y="0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7" name="Freeform 940">
                <a:extLst>
                  <a:ext uri="{FF2B5EF4-FFF2-40B4-BE49-F238E27FC236}">
                    <a16:creationId xmlns:a16="http://schemas.microsoft.com/office/drawing/2014/main" id="{E9392B1E-46B1-6C68-FF2A-46FB5F9A4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3"/>
                <a:ext cx="0" cy="1"/>
              </a:xfrm>
              <a:custGeom>
                <a:avLst/>
                <a:gdLst>
                  <a:gd name="T0" fmla="*/ 3 w 9"/>
                  <a:gd name="T1" fmla="*/ 7 h 15"/>
                  <a:gd name="T2" fmla="*/ 7 w 9"/>
                  <a:gd name="T3" fmla="*/ 4 h 15"/>
                  <a:gd name="T4" fmla="*/ 8 w 9"/>
                  <a:gd name="T5" fmla="*/ 1 h 15"/>
                  <a:gd name="T6" fmla="*/ 9 w 9"/>
                  <a:gd name="T7" fmla="*/ 0 h 15"/>
                  <a:gd name="T8" fmla="*/ 8 w 9"/>
                  <a:gd name="T9" fmla="*/ 3 h 15"/>
                  <a:gd name="T10" fmla="*/ 7 w 9"/>
                  <a:gd name="T11" fmla="*/ 5 h 15"/>
                  <a:gd name="T12" fmla="*/ 6 w 9"/>
                  <a:gd name="T13" fmla="*/ 7 h 15"/>
                  <a:gd name="T14" fmla="*/ 5 w 9"/>
                  <a:gd name="T15" fmla="*/ 8 h 15"/>
                  <a:gd name="T16" fmla="*/ 3 w 9"/>
                  <a:gd name="T17" fmla="*/ 10 h 15"/>
                  <a:gd name="T18" fmla="*/ 2 w 9"/>
                  <a:gd name="T19" fmla="*/ 12 h 15"/>
                  <a:gd name="T20" fmla="*/ 1 w 9"/>
                  <a:gd name="T21" fmla="*/ 13 h 15"/>
                  <a:gd name="T22" fmla="*/ 0 w 9"/>
                  <a:gd name="T23" fmla="*/ 15 h 15"/>
                  <a:gd name="T24" fmla="*/ 0 w 9"/>
                  <a:gd name="T25" fmla="*/ 13 h 15"/>
                  <a:gd name="T26" fmla="*/ 1 w 9"/>
                  <a:gd name="T27" fmla="*/ 11 h 15"/>
                  <a:gd name="T28" fmla="*/ 2 w 9"/>
                  <a:gd name="T29" fmla="*/ 9 h 15"/>
                  <a:gd name="T30" fmla="*/ 3 w 9"/>
                  <a:gd name="T31" fmla="*/ 7 h 15"/>
                  <a:gd name="T32" fmla="*/ 5 w 9"/>
                  <a:gd name="T33" fmla="*/ 5 h 15"/>
                  <a:gd name="T34" fmla="*/ 6 w 9"/>
                  <a:gd name="T35" fmla="*/ 3 h 15"/>
                  <a:gd name="T36" fmla="*/ 5 w 9"/>
                  <a:gd name="T37" fmla="*/ 5 h 15"/>
                  <a:gd name="T38" fmla="*/ 3 w 9"/>
                  <a:gd name="T3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5">
                    <a:moveTo>
                      <a:pt x="3" y="7"/>
                    </a:moveTo>
                    <a:lnTo>
                      <a:pt x="7" y="4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8" name="Freeform 941">
                <a:extLst>
                  <a:ext uri="{FF2B5EF4-FFF2-40B4-BE49-F238E27FC236}">
                    <a16:creationId xmlns:a16="http://schemas.microsoft.com/office/drawing/2014/main" id="{7F33C627-1E1C-4EAF-7B8D-4E1BA417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2"/>
                <a:ext cx="1" cy="2"/>
              </a:xfrm>
              <a:custGeom>
                <a:avLst/>
                <a:gdLst>
                  <a:gd name="T0" fmla="*/ 4 w 14"/>
                  <a:gd name="T1" fmla="*/ 11 h 26"/>
                  <a:gd name="T2" fmla="*/ 8 w 14"/>
                  <a:gd name="T3" fmla="*/ 4 h 26"/>
                  <a:gd name="T4" fmla="*/ 10 w 14"/>
                  <a:gd name="T5" fmla="*/ 0 h 26"/>
                  <a:gd name="T6" fmla="*/ 9 w 14"/>
                  <a:gd name="T7" fmla="*/ 5 h 26"/>
                  <a:gd name="T8" fmla="*/ 8 w 14"/>
                  <a:gd name="T9" fmla="*/ 7 h 26"/>
                  <a:gd name="T10" fmla="*/ 7 w 14"/>
                  <a:gd name="T11" fmla="*/ 9 h 26"/>
                  <a:gd name="T12" fmla="*/ 7 w 14"/>
                  <a:gd name="T13" fmla="*/ 11 h 26"/>
                  <a:gd name="T14" fmla="*/ 6 w 14"/>
                  <a:gd name="T15" fmla="*/ 13 h 26"/>
                  <a:gd name="T16" fmla="*/ 7 w 14"/>
                  <a:gd name="T17" fmla="*/ 12 h 26"/>
                  <a:gd name="T18" fmla="*/ 8 w 14"/>
                  <a:gd name="T19" fmla="*/ 10 h 26"/>
                  <a:gd name="T20" fmla="*/ 7 w 14"/>
                  <a:gd name="T21" fmla="*/ 12 h 26"/>
                  <a:gd name="T22" fmla="*/ 7 w 14"/>
                  <a:gd name="T23" fmla="*/ 14 h 26"/>
                  <a:gd name="T24" fmla="*/ 11 w 14"/>
                  <a:gd name="T25" fmla="*/ 7 h 26"/>
                  <a:gd name="T26" fmla="*/ 13 w 14"/>
                  <a:gd name="T27" fmla="*/ 6 h 26"/>
                  <a:gd name="T28" fmla="*/ 14 w 14"/>
                  <a:gd name="T29" fmla="*/ 4 h 26"/>
                  <a:gd name="T30" fmla="*/ 14 w 14"/>
                  <a:gd name="T31" fmla="*/ 5 h 26"/>
                  <a:gd name="T32" fmla="*/ 13 w 14"/>
                  <a:gd name="T33" fmla="*/ 6 h 26"/>
                  <a:gd name="T34" fmla="*/ 13 w 14"/>
                  <a:gd name="T35" fmla="*/ 7 h 26"/>
                  <a:gd name="T36" fmla="*/ 11 w 14"/>
                  <a:gd name="T37" fmla="*/ 8 h 26"/>
                  <a:gd name="T38" fmla="*/ 10 w 14"/>
                  <a:gd name="T39" fmla="*/ 10 h 26"/>
                  <a:gd name="T40" fmla="*/ 9 w 14"/>
                  <a:gd name="T41" fmla="*/ 12 h 26"/>
                  <a:gd name="T42" fmla="*/ 5 w 14"/>
                  <a:gd name="T43" fmla="*/ 18 h 26"/>
                  <a:gd name="T44" fmla="*/ 3 w 14"/>
                  <a:gd name="T45" fmla="*/ 23 h 26"/>
                  <a:gd name="T46" fmla="*/ 2 w 14"/>
                  <a:gd name="T47" fmla="*/ 24 h 26"/>
                  <a:gd name="T48" fmla="*/ 1 w 14"/>
                  <a:gd name="T49" fmla="*/ 26 h 26"/>
                  <a:gd name="T50" fmla="*/ 1 w 14"/>
                  <a:gd name="T51" fmla="*/ 24 h 26"/>
                  <a:gd name="T52" fmla="*/ 2 w 14"/>
                  <a:gd name="T53" fmla="*/ 22 h 26"/>
                  <a:gd name="T54" fmla="*/ 4 w 14"/>
                  <a:gd name="T55" fmla="*/ 17 h 26"/>
                  <a:gd name="T56" fmla="*/ 4 w 14"/>
                  <a:gd name="T57" fmla="*/ 16 h 26"/>
                  <a:gd name="T58" fmla="*/ 5 w 14"/>
                  <a:gd name="T59" fmla="*/ 14 h 26"/>
                  <a:gd name="T60" fmla="*/ 5 w 14"/>
                  <a:gd name="T61" fmla="*/ 13 h 26"/>
                  <a:gd name="T62" fmla="*/ 5 w 14"/>
                  <a:gd name="T63" fmla="*/ 13 h 26"/>
                  <a:gd name="T64" fmla="*/ 4 w 14"/>
                  <a:gd name="T65" fmla="*/ 14 h 26"/>
                  <a:gd name="T66" fmla="*/ 3 w 14"/>
                  <a:gd name="T67" fmla="*/ 16 h 26"/>
                  <a:gd name="T68" fmla="*/ 1 w 14"/>
                  <a:gd name="T69" fmla="*/ 19 h 26"/>
                  <a:gd name="T70" fmla="*/ 2 w 14"/>
                  <a:gd name="T71" fmla="*/ 15 h 26"/>
                  <a:gd name="T72" fmla="*/ 1 w 14"/>
                  <a:gd name="T73" fmla="*/ 17 h 26"/>
                  <a:gd name="T74" fmla="*/ 0 w 14"/>
                  <a:gd name="T75" fmla="*/ 19 h 26"/>
                  <a:gd name="T76" fmla="*/ 1 w 14"/>
                  <a:gd name="T77" fmla="*/ 17 h 26"/>
                  <a:gd name="T78" fmla="*/ 2 w 14"/>
                  <a:gd name="T79" fmla="*/ 14 h 26"/>
                  <a:gd name="T80" fmla="*/ 3 w 14"/>
                  <a:gd name="T81" fmla="*/ 13 h 26"/>
                  <a:gd name="T82" fmla="*/ 4 w 14"/>
                  <a:gd name="T83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26">
                    <a:moveTo>
                      <a:pt x="4" y="11"/>
                    </a:moveTo>
                    <a:lnTo>
                      <a:pt x="8" y="4"/>
                    </a:lnTo>
                    <a:lnTo>
                      <a:pt x="10" y="0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11" y="7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2" y="22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499" name="Freeform 942">
                <a:extLst>
                  <a:ext uri="{FF2B5EF4-FFF2-40B4-BE49-F238E27FC236}">
                    <a16:creationId xmlns:a16="http://schemas.microsoft.com/office/drawing/2014/main" id="{DEED0122-8709-6C50-BF15-DA545513D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1"/>
                <a:ext cx="1" cy="2"/>
              </a:xfrm>
              <a:custGeom>
                <a:avLst/>
                <a:gdLst>
                  <a:gd name="T0" fmla="*/ 0 w 11"/>
                  <a:gd name="T1" fmla="*/ 19 h 19"/>
                  <a:gd name="T2" fmla="*/ 1 w 11"/>
                  <a:gd name="T3" fmla="*/ 17 h 19"/>
                  <a:gd name="T4" fmla="*/ 2 w 11"/>
                  <a:gd name="T5" fmla="*/ 15 h 19"/>
                  <a:gd name="T6" fmla="*/ 2 w 11"/>
                  <a:gd name="T7" fmla="*/ 13 h 19"/>
                  <a:gd name="T8" fmla="*/ 3 w 11"/>
                  <a:gd name="T9" fmla="*/ 10 h 19"/>
                  <a:gd name="T10" fmla="*/ 4 w 11"/>
                  <a:gd name="T11" fmla="*/ 8 h 19"/>
                  <a:gd name="T12" fmla="*/ 5 w 11"/>
                  <a:gd name="T13" fmla="*/ 7 h 19"/>
                  <a:gd name="T14" fmla="*/ 7 w 11"/>
                  <a:gd name="T15" fmla="*/ 3 h 19"/>
                  <a:gd name="T16" fmla="*/ 10 w 11"/>
                  <a:gd name="T17" fmla="*/ 1 h 19"/>
                  <a:gd name="T18" fmla="*/ 11 w 11"/>
                  <a:gd name="T19" fmla="*/ 0 h 19"/>
                  <a:gd name="T20" fmla="*/ 10 w 11"/>
                  <a:gd name="T21" fmla="*/ 2 h 19"/>
                  <a:gd name="T22" fmla="*/ 8 w 11"/>
                  <a:gd name="T23" fmla="*/ 4 h 19"/>
                  <a:gd name="T24" fmla="*/ 7 w 11"/>
                  <a:gd name="T25" fmla="*/ 6 h 19"/>
                  <a:gd name="T26" fmla="*/ 6 w 11"/>
                  <a:gd name="T27" fmla="*/ 7 h 19"/>
                  <a:gd name="T28" fmla="*/ 5 w 11"/>
                  <a:gd name="T29" fmla="*/ 10 h 19"/>
                  <a:gd name="T30" fmla="*/ 4 w 11"/>
                  <a:gd name="T31" fmla="*/ 11 h 19"/>
                  <a:gd name="T32" fmla="*/ 3 w 11"/>
                  <a:gd name="T33" fmla="*/ 14 h 19"/>
                  <a:gd name="T34" fmla="*/ 2 w 11"/>
                  <a:gd name="T35" fmla="*/ 16 h 19"/>
                  <a:gd name="T36" fmla="*/ 0 w 11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lnTo>
                      <a:pt x="1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0" name="Freeform 943">
                <a:extLst>
                  <a:ext uri="{FF2B5EF4-FFF2-40B4-BE49-F238E27FC236}">
                    <a16:creationId xmlns:a16="http://schemas.microsoft.com/office/drawing/2014/main" id="{FFC90556-3150-DC76-64B5-DEA4944B7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2"/>
                <a:ext cx="1" cy="1"/>
              </a:xfrm>
              <a:custGeom>
                <a:avLst/>
                <a:gdLst>
                  <a:gd name="T0" fmla="*/ 1 w 11"/>
                  <a:gd name="T1" fmla="*/ 13 h 19"/>
                  <a:gd name="T2" fmla="*/ 3 w 11"/>
                  <a:gd name="T3" fmla="*/ 10 h 19"/>
                  <a:gd name="T4" fmla="*/ 4 w 11"/>
                  <a:gd name="T5" fmla="*/ 8 h 19"/>
                  <a:gd name="T6" fmla="*/ 6 w 11"/>
                  <a:gd name="T7" fmla="*/ 7 h 19"/>
                  <a:gd name="T8" fmla="*/ 7 w 11"/>
                  <a:gd name="T9" fmla="*/ 5 h 19"/>
                  <a:gd name="T10" fmla="*/ 8 w 11"/>
                  <a:gd name="T11" fmla="*/ 3 h 19"/>
                  <a:gd name="T12" fmla="*/ 10 w 11"/>
                  <a:gd name="T13" fmla="*/ 1 h 19"/>
                  <a:gd name="T14" fmla="*/ 11 w 11"/>
                  <a:gd name="T15" fmla="*/ 0 h 19"/>
                  <a:gd name="T16" fmla="*/ 10 w 11"/>
                  <a:gd name="T17" fmla="*/ 2 h 19"/>
                  <a:gd name="T18" fmla="*/ 8 w 11"/>
                  <a:gd name="T19" fmla="*/ 4 h 19"/>
                  <a:gd name="T20" fmla="*/ 10 w 11"/>
                  <a:gd name="T21" fmla="*/ 2 h 19"/>
                  <a:gd name="T22" fmla="*/ 11 w 11"/>
                  <a:gd name="T23" fmla="*/ 1 h 19"/>
                  <a:gd name="T24" fmla="*/ 11 w 11"/>
                  <a:gd name="T25" fmla="*/ 3 h 19"/>
                  <a:gd name="T26" fmla="*/ 10 w 11"/>
                  <a:gd name="T27" fmla="*/ 5 h 19"/>
                  <a:gd name="T28" fmla="*/ 7 w 11"/>
                  <a:gd name="T29" fmla="*/ 8 h 19"/>
                  <a:gd name="T30" fmla="*/ 6 w 11"/>
                  <a:gd name="T31" fmla="*/ 10 h 19"/>
                  <a:gd name="T32" fmla="*/ 5 w 11"/>
                  <a:gd name="T33" fmla="*/ 11 h 19"/>
                  <a:gd name="T34" fmla="*/ 4 w 11"/>
                  <a:gd name="T35" fmla="*/ 13 h 19"/>
                  <a:gd name="T36" fmla="*/ 2 w 11"/>
                  <a:gd name="T37" fmla="*/ 15 h 19"/>
                  <a:gd name="T38" fmla="*/ 1 w 11"/>
                  <a:gd name="T39" fmla="*/ 18 h 19"/>
                  <a:gd name="T40" fmla="*/ 0 w 11"/>
                  <a:gd name="T41" fmla="*/ 19 h 19"/>
                  <a:gd name="T42" fmla="*/ 1 w 11"/>
                  <a:gd name="T43" fmla="*/ 17 h 19"/>
                  <a:gd name="T44" fmla="*/ 2 w 11"/>
                  <a:gd name="T45" fmla="*/ 14 h 19"/>
                  <a:gd name="T46" fmla="*/ 1 w 11"/>
                  <a:gd name="T47" fmla="*/ 17 h 19"/>
                  <a:gd name="T48" fmla="*/ 0 w 11"/>
                  <a:gd name="T49" fmla="*/ 18 h 19"/>
                  <a:gd name="T50" fmla="*/ 0 w 11"/>
                  <a:gd name="T51" fmla="*/ 15 h 19"/>
                  <a:gd name="T52" fmla="*/ 1 w 11"/>
                  <a:gd name="T5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19">
                    <a:moveTo>
                      <a:pt x="1" y="13"/>
                    </a:moveTo>
                    <a:lnTo>
                      <a:pt x="3" y="10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1" name="Freeform 944">
                <a:extLst>
                  <a:ext uri="{FF2B5EF4-FFF2-40B4-BE49-F238E27FC236}">
                    <a16:creationId xmlns:a16="http://schemas.microsoft.com/office/drawing/2014/main" id="{F3D077B6-228F-E0EB-555E-86842CE19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3"/>
                <a:ext cx="1" cy="1"/>
              </a:xfrm>
              <a:custGeom>
                <a:avLst/>
                <a:gdLst>
                  <a:gd name="T0" fmla="*/ 0 w 12"/>
                  <a:gd name="T1" fmla="*/ 23 h 23"/>
                  <a:gd name="T2" fmla="*/ 1 w 12"/>
                  <a:gd name="T3" fmla="*/ 21 h 23"/>
                  <a:gd name="T4" fmla="*/ 2 w 12"/>
                  <a:gd name="T5" fmla="*/ 18 h 23"/>
                  <a:gd name="T6" fmla="*/ 3 w 12"/>
                  <a:gd name="T7" fmla="*/ 17 h 23"/>
                  <a:gd name="T8" fmla="*/ 4 w 12"/>
                  <a:gd name="T9" fmla="*/ 15 h 23"/>
                  <a:gd name="T10" fmla="*/ 5 w 12"/>
                  <a:gd name="T11" fmla="*/ 13 h 23"/>
                  <a:gd name="T12" fmla="*/ 6 w 12"/>
                  <a:gd name="T13" fmla="*/ 12 h 23"/>
                  <a:gd name="T14" fmla="*/ 7 w 12"/>
                  <a:gd name="T15" fmla="*/ 10 h 23"/>
                  <a:gd name="T16" fmla="*/ 8 w 12"/>
                  <a:gd name="T17" fmla="*/ 8 h 23"/>
                  <a:gd name="T18" fmla="*/ 9 w 12"/>
                  <a:gd name="T19" fmla="*/ 6 h 23"/>
                  <a:gd name="T20" fmla="*/ 10 w 12"/>
                  <a:gd name="T21" fmla="*/ 4 h 23"/>
                  <a:gd name="T22" fmla="*/ 12 w 12"/>
                  <a:gd name="T23" fmla="*/ 0 h 23"/>
                  <a:gd name="T24" fmla="*/ 11 w 12"/>
                  <a:gd name="T25" fmla="*/ 2 h 23"/>
                  <a:gd name="T26" fmla="*/ 10 w 12"/>
                  <a:gd name="T27" fmla="*/ 5 h 23"/>
                  <a:gd name="T28" fmla="*/ 9 w 12"/>
                  <a:gd name="T29" fmla="*/ 7 h 23"/>
                  <a:gd name="T30" fmla="*/ 8 w 12"/>
                  <a:gd name="T31" fmla="*/ 8 h 23"/>
                  <a:gd name="T32" fmla="*/ 7 w 12"/>
                  <a:gd name="T33" fmla="*/ 10 h 23"/>
                  <a:gd name="T34" fmla="*/ 7 w 12"/>
                  <a:gd name="T35" fmla="*/ 12 h 23"/>
                  <a:gd name="T36" fmla="*/ 6 w 12"/>
                  <a:gd name="T37" fmla="*/ 14 h 23"/>
                  <a:gd name="T38" fmla="*/ 5 w 12"/>
                  <a:gd name="T39" fmla="*/ 16 h 23"/>
                  <a:gd name="T40" fmla="*/ 5 w 12"/>
                  <a:gd name="T41" fmla="*/ 17 h 23"/>
                  <a:gd name="T42" fmla="*/ 4 w 12"/>
                  <a:gd name="T43" fmla="*/ 18 h 23"/>
                  <a:gd name="T44" fmla="*/ 3 w 12"/>
                  <a:gd name="T45" fmla="*/ 19 h 23"/>
                  <a:gd name="T46" fmla="*/ 3 w 12"/>
                  <a:gd name="T47" fmla="*/ 21 h 23"/>
                  <a:gd name="T48" fmla="*/ 4 w 12"/>
                  <a:gd name="T49" fmla="*/ 18 h 23"/>
                  <a:gd name="T50" fmla="*/ 5 w 12"/>
                  <a:gd name="T51" fmla="*/ 16 h 23"/>
                  <a:gd name="T52" fmla="*/ 4 w 12"/>
                  <a:gd name="T53" fmla="*/ 17 h 23"/>
                  <a:gd name="T54" fmla="*/ 2 w 12"/>
                  <a:gd name="T55" fmla="*/ 19 h 23"/>
                  <a:gd name="T56" fmla="*/ 0 w 12"/>
                  <a:gd name="T5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lnTo>
                      <a:pt x="1" y="21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5" y="16"/>
                    </a:lnTo>
                    <a:lnTo>
                      <a:pt x="5" y="17"/>
                    </a:lnTo>
                    <a:lnTo>
                      <a:pt x="4" y="1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4" y="18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2" y="19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2" name="Freeform 945">
                <a:extLst>
                  <a:ext uri="{FF2B5EF4-FFF2-40B4-BE49-F238E27FC236}">
                    <a16:creationId xmlns:a16="http://schemas.microsoft.com/office/drawing/2014/main" id="{7538B871-9555-410F-3ADB-29326BFDE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1" y="2755"/>
                <a:ext cx="1" cy="1"/>
              </a:xfrm>
              <a:custGeom>
                <a:avLst/>
                <a:gdLst>
                  <a:gd name="T0" fmla="*/ 3 w 9"/>
                  <a:gd name="T1" fmla="*/ 12 h 16"/>
                  <a:gd name="T2" fmla="*/ 2 w 9"/>
                  <a:gd name="T3" fmla="*/ 14 h 16"/>
                  <a:gd name="T4" fmla="*/ 0 w 9"/>
                  <a:gd name="T5" fmla="*/ 16 h 16"/>
                  <a:gd name="T6" fmla="*/ 0 w 9"/>
                  <a:gd name="T7" fmla="*/ 15 h 16"/>
                  <a:gd name="T8" fmla="*/ 2 w 9"/>
                  <a:gd name="T9" fmla="*/ 14 h 16"/>
                  <a:gd name="T10" fmla="*/ 2 w 9"/>
                  <a:gd name="T11" fmla="*/ 12 h 16"/>
                  <a:gd name="T12" fmla="*/ 3 w 9"/>
                  <a:gd name="T13" fmla="*/ 11 h 16"/>
                  <a:gd name="T14" fmla="*/ 4 w 9"/>
                  <a:gd name="T15" fmla="*/ 10 h 16"/>
                  <a:gd name="T16" fmla="*/ 5 w 9"/>
                  <a:gd name="T17" fmla="*/ 8 h 16"/>
                  <a:gd name="T18" fmla="*/ 6 w 9"/>
                  <a:gd name="T19" fmla="*/ 6 h 16"/>
                  <a:gd name="T20" fmla="*/ 6 w 9"/>
                  <a:gd name="T21" fmla="*/ 3 h 16"/>
                  <a:gd name="T22" fmla="*/ 7 w 9"/>
                  <a:gd name="T23" fmla="*/ 1 h 16"/>
                  <a:gd name="T24" fmla="*/ 9 w 9"/>
                  <a:gd name="T25" fmla="*/ 0 h 16"/>
                  <a:gd name="T26" fmla="*/ 8 w 9"/>
                  <a:gd name="T27" fmla="*/ 0 h 16"/>
                  <a:gd name="T28" fmla="*/ 8 w 9"/>
                  <a:gd name="T29" fmla="*/ 2 h 16"/>
                  <a:gd name="T30" fmla="*/ 7 w 9"/>
                  <a:gd name="T31" fmla="*/ 3 h 16"/>
                  <a:gd name="T32" fmla="*/ 7 w 9"/>
                  <a:gd name="T33" fmla="*/ 4 h 16"/>
                  <a:gd name="T34" fmla="*/ 6 w 9"/>
                  <a:gd name="T35" fmla="*/ 7 h 16"/>
                  <a:gd name="T36" fmla="*/ 5 w 9"/>
                  <a:gd name="T37" fmla="*/ 9 h 16"/>
                  <a:gd name="T38" fmla="*/ 4 w 9"/>
                  <a:gd name="T39" fmla="*/ 11 h 16"/>
                  <a:gd name="T40" fmla="*/ 3 w 9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6">
                    <a:moveTo>
                      <a:pt x="3" y="12"/>
                    </a:moveTo>
                    <a:lnTo>
                      <a:pt x="2" y="14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3" name="Freeform 946">
                <a:extLst>
                  <a:ext uri="{FF2B5EF4-FFF2-40B4-BE49-F238E27FC236}">
                    <a16:creationId xmlns:a16="http://schemas.microsoft.com/office/drawing/2014/main" id="{4D2021DF-5B68-D6F5-0C14-66E5A03E2A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5" y="2742"/>
                <a:ext cx="17" cy="14"/>
              </a:xfrm>
              <a:custGeom>
                <a:avLst/>
                <a:gdLst>
                  <a:gd name="T0" fmla="*/ 240 w 278"/>
                  <a:gd name="T1" fmla="*/ 194 h 231"/>
                  <a:gd name="T2" fmla="*/ 228 w 278"/>
                  <a:gd name="T3" fmla="*/ 198 h 231"/>
                  <a:gd name="T4" fmla="*/ 230 w 278"/>
                  <a:gd name="T5" fmla="*/ 186 h 231"/>
                  <a:gd name="T6" fmla="*/ 218 w 278"/>
                  <a:gd name="T7" fmla="*/ 145 h 231"/>
                  <a:gd name="T8" fmla="*/ 189 w 278"/>
                  <a:gd name="T9" fmla="*/ 137 h 231"/>
                  <a:gd name="T10" fmla="*/ 187 w 278"/>
                  <a:gd name="T11" fmla="*/ 125 h 231"/>
                  <a:gd name="T12" fmla="*/ 178 w 278"/>
                  <a:gd name="T13" fmla="*/ 118 h 231"/>
                  <a:gd name="T14" fmla="*/ 138 w 278"/>
                  <a:gd name="T15" fmla="*/ 105 h 231"/>
                  <a:gd name="T16" fmla="*/ 136 w 278"/>
                  <a:gd name="T17" fmla="*/ 100 h 231"/>
                  <a:gd name="T18" fmla="*/ 106 w 278"/>
                  <a:gd name="T19" fmla="*/ 82 h 231"/>
                  <a:gd name="T20" fmla="*/ 78 w 278"/>
                  <a:gd name="T21" fmla="*/ 93 h 231"/>
                  <a:gd name="T22" fmla="*/ 60 w 278"/>
                  <a:gd name="T23" fmla="*/ 53 h 231"/>
                  <a:gd name="T24" fmla="*/ 7 w 278"/>
                  <a:gd name="T25" fmla="*/ 57 h 231"/>
                  <a:gd name="T26" fmla="*/ 32 w 278"/>
                  <a:gd name="T27" fmla="*/ 66 h 231"/>
                  <a:gd name="T28" fmla="*/ 41 w 278"/>
                  <a:gd name="T29" fmla="*/ 21 h 231"/>
                  <a:gd name="T30" fmla="*/ 67 w 278"/>
                  <a:gd name="T31" fmla="*/ 5 h 231"/>
                  <a:gd name="T32" fmla="*/ 60 w 278"/>
                  <a:gd name="T33" fmla="*/ 24 h 231"/>
                  <a:gd name="T34" fmla="*/ 78 w 278"/>
                  <a:gd name="T35" fmla="*/ 13 h 231"/>
                  <a:gd name="T36" fmla="*/ 88 w 278"/>
                  <a:gd name="T37" fmla="*/ 18 h 231"/>
                  <a:gd name="T38" fmla="*/ 95 w 278"/>
                  <a:gd name="T39" fmla="*/ 24 h 231"/>
                  <a:gd name="T40" fmla="*/ 103 w 278"/>
                  <a:gd name="T41" fmla="*/ 31 h 231"/>
                  <a:gd name="T42" fmla="*/ 110 w 278"/>
                  <a:gd name="T43" fmla="*/ 41 h 231"/>
                  <a:gd name="T44" fmla="*/ 120 w 278"/>
                  <a:gd name="T45" fmla="*/ 48 h 231"/>
                  <a:gd name="T46" fmla="*/ 135 w 278"/>
                  <a:gd name="T47" fmla="*/ 53 h 231"/>
                  <a:gd name="T48" fmla="*/ 142 w 278"/>
                  <a:gd name="T49" fmla="*/ 67 h 231"/>
                  <a:gd name="T50" fmla="*/ 155 w 278"/>
                  <a:gd name="T51" fmla="*/ 72 h 231"/>
                  <a:gd name="T52" fmla="*/ 159 w 278"/>
                  <a:gd name="T53" fmla="*/ 82 h 231"/>
                  <a:gd name="T54" fmla="*/ 177 w 278"/>
                  <a:gd name="T55" fmla="*/ 81 h 231"/>
                  <a:gd name="T56" fmla="*/ 187 w 278"/>
                  <a:gd name="T57" fmla="*/ 91 h 231"/>
                  <a:gd name="T58" fmla="*/ 198 w 278"/>
                  <a:gd name="T59" fmla="*/ 92 h 231"/>
                  <a:gd name="T60" fmla="*/ 206 w 278"/>
                  <a:gd name="T61" fmla="*/ 110 h 231"/>
                  <a:gd name="T62" fmla="*/ 217 w 278"/>
                  <a:gd name="T63" fmla="*/ 110 h 231"/>
                  <a:gd name="T64" fmla="*/ 228 w 278"/>
                  <a:gd name="T65" fmla="*/ 117 h 231"/>
                  <a:gd name="T66" fmla="*/ 241 w 278"/>
                  <a:gd name="T67" fmla="*/ 122 h 231"/>
                  <a:gd name="T68" fmla="*/ 247 w 278"/>
                  <a:gd name="T69" fmla="*/ 138 h 231"/>
                  <a:gd name="T70" fmla="*/ 260 w 278"/>
                  <a:gd name="T71" fmla="*/ 138 h 231"/>
                  <a:gd name="T72" fmla="*/ 266 w 278"/>
                  <a:gd name="T73" fmla="*/ 156 h 231"/>
                  <a:gd name="T74" fmla="*/ 265 w 278"/>
                  <a:gd name="T75" fmla="*/ 189 h 231"/>
                  <a:gd name="T76" fmla="*/ 253 w 278"/>
                  <a:gd name="T77" fmla="*/ 210 h 231"/>
                  <a:gd name="T78" fmla="*/ 264 w 278"/>
                  <a:gd name="T79" fmla="*/ 176 h 231"/>
                  <a:gd name="T80" fmla="*/ 243 w 278"/>
                  <a:gd name="T81" fmla="*/ 208 h 231"/>
                  <a:gd name="T82" fmla="*/ 235 w 278"/>
                  <a:gd name="T83" fmla="*/ 223 h 231"/>
                  <a:gd name="T84" fmla="*/ 228 w 278"/>
                  <a:gd name="T85" fmla="*/ 219 h 231"/>
                  <a:gd name="T86" fmla="*/ 219 w 278"/>
                  <a:gd name="T87" fmla="*/ 207 h 231"/>
                  <a:gd name="T88" fmla="*/ 211 w 278"/>
                  <a:gd name="T89" fmla="*/ 192 h 231"/>
                  <a:gd name="T90" fmla="*/ 199 w 278"/>
                  <a:gd name="T91" fmla="*/ 190 h 231"/>
                  <a:gd name="T92" fmla="*/ 187 w 278"/>
                  <a:gd name="T93" fmla="*/ 184 h 231"/>
                  <a:gd name="T94" fmla="*/ 173 w 278"/>
                  <a:gd name="T95" fmla="*/ 180 h 231"/>
                  <a:gd name="T96" fmla="*/ 164 w 278"/>
                  <a:gd name="T97" fmla="*/ 169 h 231"/>
                  <a:gd name="T98" fmla="*/ 153 w 278"/>
                  <a:gd name="T99" fmla="*/ 164 h 231"/>
                  <a:gd name="T100" fmla="*/ 141 w 278"/>
                  <a:gd name="T101" fmla="*/ 163 h 231"/>
                  <a:gd name="T102" fmla="*/ 132 w 278"/>
                  <a:gd name="T103" fmla="*/ 148 h 231"/>
                  <a:gd name="T104" fmla="*/ 119 w 278"/>
                  <a:gd name="T105" fmla="*/ 142 h 231"/>
                  <a:gd name="T106" fmla="*/ 115 w 278"/>
                  <a:gd name="T107" fmla="*/ 125 h 231"/>
                  <a:gd name="T108" fmla="*/ 114 w 278"/>
                  <a:gd name="T109" fmla="*/ 107 h 231"/>
                  <a:gd name="T110" fmla="*/ 89 w 278"/>
                  <a:gd name="T111" fmla="*/ 125 h 231"/>
                  <a:gd name="T112" fmla="*/ 82 w 278"/>
                  <a:gd name="T113" fmla="*/ 109 h 231"/>
                  <a:gd name="T114" fmla="*/ 69 w 278"/>
                  <a:gd name="T115" fmla="*/ 100 h 231"/>
                  <a:gd name="T116" fmla="*/ 56 w 278"/>
                  <a:gd name="T117" fmla="*/ 98 h 231"/>
                  <a:gd name="T118" fmla="*/ 41 w 278"/>
                  <a:gd name="T119" fmla="*/ 90 h 231"/>
                  <a:gd name="T120" fmla="*/ 32 w 278"/>
                  <a:gd name="T121" fmla="*/ 75 h 231"/>
                  <a:gd name="T122" fmla="*/ 14 w 278"/>
                  <a:gd name="T123" fmla="*/ 69 h 231"/>
                  <a:gd name="T124" fmla="*/ 6 w 278"/>
                  <a:gd name="T125" fmla="*/ 5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8" h="231">
                    <a:moveTo>
                      <a:pt x="253" y="172"/>
                    </a:moveTo>
                    <a:lnTo>
                      <a:pt x="252" y="175"/>
                    </a:lnTo>
                    <a:lnTo>
                      <a:pt x="251" y="177"/>
                    </a:lnTo>
                    <a:lnTo>
                      <a:pt x="252" y="175"/>
                    </a:lnTo>
                    <a:lnTo>
                      <a:pt x="253" y="173"/>
                    </a:lnTo>
                    <a:lnTo>
                      <a:pt x="252" y="177"/>
                    </a:lnTo>
                    <a:lnTo>
                      <a:pt x="254" y="174"/>
                    </a:lnTo>
                    <a:lnTo>
                      <a:pt x="255" y="172"/>
                    </a:lnTo>
                    <a:lnTo>
                      <a:pt x="256" y="171"/>
                    </a:lnTo>
                    <a:lnTo>
                      <a:pt x="256" y="171"/>
                    </a:lnTo>
                    <a:lnTo>
                      <a:pt x="256" y="172"/>
                    </a:lnTo>
                    <a:lnTo>
                      <a:pt x="255" y="174"/>
                    </a:lnTo>
                    <a:lnTo>
                      <a:pt x="255" y="175"/>
                    </a:lnTo>
                    <a:lnTo>
                      <a:pt x="253" y="180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3" y="182"/>
                    </a:lnTo>
                    <a:lnTo>
                      <a:pt x="254" y="181"/>
                    </a:lnTo>
                    <a:lnTo>
                      <a:pt x="256" y="176"/>
                    </a:lnTo>
                    <a:lnTo>
                      <a:pt x="260" y="170"/>
                    </a:lnTo>
                    <a:lnTo>
                      <a:pt x="261" y="168"/>
                    </a:lnTo>
                    <a:lnTo>
                      <a:pt x="262" y="166"/>
                    </a:lnTo>
                    <a:lnTo>
                      <a:pt x="264" y="165"/>
                    </a:lnTo>
                    <a:lnTo>
                      <a:pt x="264" y="164"/>
                    </a:lnTo>
                    <a:lnTo>
                      <a:pt x="265" y="163"/>
                    </a:lnTo>
                    <a:lnTo>
                      <a:pt x="265" y="162"/>
                    </a:lnTo>
                    <a:lnTo>
                      <a:pt x="264" y="164"/>
                    </a:lnTo>
                    <a:lnTo>
                      <a:pt x="262" y="165"/>
                    </a:lnTo>
                    <a:lnTo>
                      <a:pt x="258" y="172"/>
                    </a:lnTo>
                    <a:lnTo>
                      <a:pt x="258" y="170"/>
                    </a:lnTo>
                    <a:lnTo>
                      <a:pt x="259" y="168"/>
                    </a:lnTo>
                    <a:lnTo>
                      <a:pt x="258" y="170"/>
                    </a:lnTo>
                    <a:lnTo>
                      <a:pt x="257" y="171"/>
                    </a:lnTo>
                    <a:lnTo>
                      <a:pt x="258" y="169"/>
                    </a:lnTo>
                    <a:lnTo>
                      <a:pt x="258" y="167"/>
                    </a:lnTo>
                    <a:lnTo>
                      <a:pt x="259" y="165"/>
                    </a:lnTo>
                    <a:lnTo>
                      <a:pt x="260" y="163"/>
                    </a:lnTo>
                    <a:lnTo>
                      <a:pt x="261" y="158"/>
                    </a:lnTo>
                    <a:lnTo>
                      <a:pt x="259" y="162"/>
                    </a:lnTo>
                    <a:lnTo>
                      <a:pt x="255" y="169"/>
                    </a:lnTo>
                    <a:lnTo>
                      <a:pt x="254" y="171"/>
                    </a:lnTo>
                    <a:lnTo>
                      <a:pt x="253" y="172"/>
                    </a:lnTo>
                    <a:close/>
                    <a:moveTo>
                      <a:pt x="248" y="179"/>
                    </a:moveTo>
                    <a:lnTo>
                      <a:pt x="247" y="181"/>
                    </a:lnTo>
                    <a:lnTo>
                      <a:pt x="245" y="183"/>
                    </a:lnTo>
                    <a:lnTo>
                      <a:pt x="244" y="185"/>
                    </a:lnTo>
                    <a:lnTo>
                      <a:pt x="243" y="187"/>
                    </a:lnTo>
                    <a:lnTo>
                      <a:pt x="242" y="189"/>
                    </a:lnTo>
                    <a:lnTo>
                      <a:pt x="242" y="191"/>
                    </a:lnTo>
                    <a:lnTo>
                      <a:pt x="243" y="189"/>
                    </a:lnTo>
                    <a:lnTo>
                      <a:pt x="244" y="188"/>
                    </a:lnTo>
                    <a:lnTo>
                      <a:pt x="245" y="186"/>
                    </a:lnTo>
                    <a:lnTo>
                      <a:pt x="247" y="184"/>
                    </a:lnTo>
                    <a:lnTo>
                      <a:pt x="248" y="183"/>
                    </a:lnTo>
                    <a:lnTo>
                      <a:pt x="249" y="181"/>
                    </a:lnTo>
                    <a:lnTo>
                      <a:pt x="250" y="179"/>
                    </a:lnTo>
                    <a:lnTo>
                      <a:pt x="251" y="176"/>
                    </a:lnTo>
                    <a:lnTo>
                      <a:pt x="250" y="177"/>
                    </a:lnTo>
                    <a:lnTo>
                      <a:pt x="249" y="180"/>
                    </a:lnTo>
                    <a:lnTo>
                      <a:pt x="245" y="183"/>
                    </a:lnTo>
                    <a:lnTo>
                      <a:pt x="247" y="181"/>
                    </a:lnTo>
                    <a:lnTo>
                      <a:pt x="248" y="179"/>
                    </a:lnTo>
                    <a:close/>
                    <a:moveTo>
                      <a:pt x="230" y="214"/>
                    </a:moveTo>
                    <a:lnTo>
                      <a:pt x="231" y="212"/>
                    </a:lnTo>
                    <a:lnTo>
                      <a:pt x="232" y="209"/>
                    </a:lnTo>
                    <a:lnTo>
                      <a:pt x="234" y="206"/>
                    </a:lnTo>
                    <a:lnTo>
                      <a:pt x="235" y="204"/>
                    </a:lnTo>
                    <a:lnTo>
                      <a:pt x="236" y="203"/>
                    </a:lnTo>
                    <a:lnTo>
                      <a:pt x="237" y="201"/>
                    </a:lnTo>
                    <a:lnTo>
                      <a:pt x="238" y="199"/>
                    </a:lnTo>
                    <a:lnTo>
                      <a:pt x="239" y="197"/>
                    </a:lnTo>
                    <a:lnTo>
                      <a:pt x="240" y="194"/>
                    </a:lnTo>
                    <a:lnTo>
                      <a:pt x="235" y="202"/>
                    </a:lnTo>
                    <a:lnTo>
                      <a:pt x="233" y="205"/>
                    </a:lnTo>
                    <a:lnTo>
                      <a:pt x="231" y="209"/>
                    </a:lnTo>
                    <a:lnTo>
                      <a:pt x="230" y="212"/>
                    </a:lnTo>
                    <a:lnTo>
                      <a:pt x="230" y="214"/>
                    </a:lnTo>
                    <a:close/>
                    <a:moveTo>
                      <a:pt x="244" y="170"/>
                    </a:moveTo>
                    <a:lnTo>
                      <a:pt x="244" y="170"/>
                    </a:lnTo>
                    <a:lnTo>
                      <a:pt x="244" y="172"/>
                    </a:lnTo>
                    <a:lnTo>
                      <a:pt x="243" y="173"/>
                    </a:lnTo>
                    <a:lnTo>
                      <a:pt x="243" y="174"/>
                    </a:lnTo>
                    <a:lnTo>
                      <a:pt x="244" y="172"/>
                    </a:lnTo>
                    <a:lnTo>
                      <a:pt x="245" y="171"/>
                    </a:lnTo>
                    <a:lnTo>
                      <a:pt x="247" y="168"/>
                    </a:lnTo>
                    <a:lnTo>
                      <a:pt x="248" y="166"/>
                    </a:lnTo>
                    <a:lnTo>
                      <a:pt x="248" y="164"/>
                    </a:lnTo>
                    <a:lnTo>
                      <a:pt x="249" y="162"/>
                    </a:lnTo>
                    <a:lnTo>
                      <a:pt x="248" y="164"/>
                    </a:lnTo>
                    <a:lnTo>
                      <a:pt x="247" y="166"/>
                    </a:lnTo>
                    <a:lnTo>
                      <a:pt x="245" y="167"/>
                    </a:lnTo>
                    <a:lnTo>
                      <a:pt x="244" y="169"/>
                    </a:lnTo>
                    <a:lnTo>
                      <a:pt x="243" y="171"/>
                    </a:lnTo>
                    <a:lnTo>
                      <a:pt x="242" y="173"/>
                    </a:lnTo>
                    <a:lnTo>
                      <a:pt x="243" y="171"/>
                    </a:lnTo>
                    <a:lnTo>
                      <a:pt x="244" y="170"/>
                    </a:lnTo>
                    <a:close/>
                    <a:moveTo>
                      <a:pt x="237" y="191"/>
                    </a:moveTo>
                    <a:lnTo>
                      <a:pt x="240" y="183"/>
                    </a:lnTo>
                    <a:lnTo>
                      <a:pt x="239" y="185"/>
                    </a:lnTo>
                    <a:lnTo>
                      <a:pt x="238" y="186"/>
                    </a:lnTo>
                    <a:lnTo>
                      <a:pt x="237" y="188"/>
                    </a:lnTo>
                    <a:lnTo>
                      <a:pt x="236" y="190"/>
                    </a:lnTo>
                    <a:lnTo>
                      <a:pt x="236" y="193"/>
                    </a:lnTo>
                    <a:lnTo>
                      <a:pt x="235" y="196"/>
                    </a:lnTo>
                    <a:lnTo>
                      <a:pt x="234" y="198"/>
                    </a:lnTo>
                    <a:lnTo>
                      <a:pt x="233" y="200"/>
                    </a:lnTo>
                    <a:lnTo>
                      <a:pt x="234" y="198"/>
                    </a:lnTo>
                    <a:lnTo>
                      <a:pt x="236" y="196"/>
                    </a:lnTo>
                    <a:lnTo>
                      <a:pt x="237" y="191"/>
                    </a:lnTo>
                    <a:close/>
                    <a:moveTo>
                      <a:pt x="236" y="179"/>
                    </a:moveTo>
                    <a:lnTo>
                      <a:pt x="236" y="177"/>
                    </a:lnTo>
                    <a:lnTo>
                      <a:pt x="237" y="176"/>
                    </a:lnTo>
                    <a:lnTo>
                      <a:pt x="238" y="175"/>
                    </a:lnTo>
                    <a:lnTo>
                      <a:pt x="238" y="174"/>
                    </a:lnTo>
                    <a:lnTo>
                      <a:pt x="239" y="172"/>
                    </a:lnTo>
                    <a:lnTo>
                      <a:pt x="240" y="170"/>
                    </a:lnTo>
                    <a:lnTo>
                      <a:pt x="239" y="172"/>
                    </a:lnTo>
                    <a:lnTo>
                      <a:pt x="238" y="173"/>
                    </a:lnTo>
                    <a:lnTo>
                      <a:pt x="238" y="171"/>
                    </a:lnTo>
                    <a:lnTo>
                      <a:pt x="239" y="169"/>
                    </a:lnTo>
                    <a:lnTo>
                      <a:pt x="240" y="167"/>
                    </a:lnTo>
                    <a:lnTo>
                      <a:pt x="241" y="165"/>
                    </a:lnTo>
                    <a:lnTo>
                      <a:pt x="240" y="167"/>
                    </a:lnTo>
                    <a:lnTo>
                      <a:pt x="238" y="169"/>
                    </a:lnTo>
                    <a:lnTo>
                      <a:pt x="238" y="171"/>
                    </a:lnTo>
                    <a:lnTo>
                      <a:pt x="237" y="173"/>
                    </a:lnTo>
                    <a:lnTo>
                      <a:pt x="236" y="175"/>
                    </a:lnTo>
                    <a:lnTo>
                      <a:pt x="235" y="177"/>
                    </a:lnTo>
                    <a:lnTo>
                      <a:pt x="237" y="175"/>
                    </a:lnTo>
                    <a:lnTo>
                      <a:pt x="238" y="173"/>
                    </a:lnTo>
                    <a:lnTo>
                      <a:pt x="237" y="176"/>
                    </a:lnTo>
                    <a:lnTo>
                      <a:pt x="236" y="179"/>
                    </a:lnTo>
                    <a:close/>
                    <a:moveTo>
                      <a:pt x="226" y="203"/>
                    </a:moveTo>
                    <a:lnTo>
                      <a:pt x="227" y="202"/>
                    </a:lnTo>
                    <a:lnTo>
                      <a:pt x="228" y="200"/>
                    </a:lnTo>
                    <a:lnTo>
                      <a:pt x="230" y="198"/>
                    </a:lnTo>
                    <a:lnTo>
                      <a:pt x="231" y="197"/>
                    </a:lnTo>
                    <a:lnTo>
                      <a:pt x="231" y="196"/>
                    </a:lnTo>
                    <a:lnTo>
                      <a:pt x="232" y="194"/>
                    </a:lnTo>
                    <a:lnTo>
                      <a:pt x="232" y="192"/>
                    </a:lnTo>
                    <a:lnTo>
                      <a:pt x="232" y="192"/>
                    </a:lnTo>
                    <a:lnTo>
                      <a:pt x="231" y="193"/>
                    </a:lnTo>
                    <a:lnTo>
                      <a:pt x="230" y="196"/>
                    </a:lnTo>
                    <a:lnTo>
                      <a:pt x="228" y="198"/>
                    </a:lnTo>
                    <a:lnTo>
                      <a:pt x="227" y="199"/>
                    </a:lnTo>
                    <a:lnTo>
                      <a:pt x="228" y="197"/>
                    </a:lnTo>
                    <a:lnTo>
                      <a:pt x="230" y="194"/>
                    </a:lnTo>
                    <a:lnTo>
                      <a:pt x="228" y="197"/>
                    </a:lnTo>
                    <a:lnTo>
                      <a:pt x="226" y="199"/>
                    </a:lnTo>
                    <a:lnTo>
                      <a:pt x="226" y="201"/>
                    </a:lnTo>
                    <a:lnTo>
                      <a:pt x="225" y="203"/>
                    </a:lnTo>
                    <a:lnTo>
                      <a:pt x="226" y="201"/>
                    </a:lnTo>
                    <a:lnTo>
                      <a:pt x="227" y="199"/>
                    </a:lnTo>
                    <a:lnTo>
                      <a:pt x="226" y="201"/>
                    </a:lnTo>
                    <a:lnTo>
                      <a:pt x="226" y="203"/>
                    </a:lnTo>
                    <a:close/>
                    <a:moveTo>
                      <a:pt x="236" y="166"/>
                    </a:moveTo>
                    <a:lnTo>
                      <a:pt x="235" y="167"/>
                    </a:lnTo>
                    <a:lnTo>
                      <a:pt x="234" y="169"/>
                    </a:lnTo>
                    <a:lnTo>
                      <a:pt x="233" y="171"/>
                    </a:lnTo>
                    <a:lnTo>
                      <a:pt x="232" y="173"/>
                    </a:lnTo>
                    <a:lnTo>
                      <a:pt x="233" y="171"/>
                    </a:lnTo>
                    <a:lnTo>
                      <a:pt x="234" y="170"/>
                    </a:lnTo>
                    <a:lnTo>
                      <a:pt x="235" y="168"/>
                    </a:lnTo>
                    <a:lnTo>
                      <a:pt x="236" y="166"/>
                    </a:lnTo>
                    <a:lnTo>
                      <a:pt x="237" y="164"/>
                    </a:lnTo>
                    <a:lnTo>
                      <a:pt x="238" y="162"/>
                    </a:lnTo>
                    <a:lnTo>
                      <a:pt x="237" y="164"/>
                    </a:lnTo>
                    <a:lnTo>
                      <a:pt x="236" y="166"/>
                    </a:lnTo>
                    <a:lnTo>
                      <a:pt x="238" y="165"/>
                    </a:lnTo>
                    <a:lnTo>
                      <a:pt x="239" y="163"/>
                    </a:lnTo>
                    <a:lnTo>
                      <a:pt x="238" y="165"/>
                    </a:lnTo>
                    <a:lnTo>
                      <a:pt x="237" y="167"/>
                    </a:lnTo>
                    <a:lnTo>
                      <a:pt x="237" y="167"/>
                    </a:lnTo>
                    <a:lnTo>
                      <a:pt x="238" y="166"/>
                    </a:lnTo>
                    <a:lnTo>
                      <a:pt x="239" y="164"/>
                    </a:lnTo>
                    <a:lnTo>
                      <a:pt x="239" y="164"/>
                    </a:lnTo>
                    <a:lnTo>
                      <a:pt x="240" y="162"/>
                    </a:lnTo>
                    <a:lnTo>
                      <a:pt x="241" y="159"/>
                    </a:lnTo>
                    <a:lnTo>
                      <a:pt x="240" y="160"/>
                    </a:lnTo>
                    <a:lnTo>
                      <a:pt x="239" y="163"/>
                    </a:lnTo>
                    <a:lnTo>
                      <a:pt x="239" y="160"/>
                    </a:lnTo>
                    <a:lnTo>
                      <a:pt x="240" y="158"/>
                    </a:lnTo>
                    <a:lnTo>
                      <a:pt x="241" y="156"/>
                    </a:lnTo>
                    <a:lnTo>
                      <a:pt x="242" y="154"/>
                    </a:lnTo>
                    <a:lnTo>
                      <a:pt x="241" y="156"/>
                    </a:lnTo>
                    <a:lnTo>
                      <a:pt x="239" y="157"/>
                    </a:lnTo>
                    <a:lnTo>
                      <a:pt x="240" y="155"/>
                    </a:lnTo>
                    <a:lnTo>
                      <a:pt x="241" y="153"/>
                    </a:lnTo>
                    <a:lnTo>
                      <a:pt x="240" y="155"/>
                    </a:lnTo>
                    <a:lnTo>
                      <a:pt x="239" y="157"/>
                    </a:lnTo>
                    <a:lnTo>
                      <a:pt x="238" y="158"/>
                    </a:lnTo>
                    <a:lnTo>
                      <a:pt x="237" y="160"/>
                    </a:lnTo>
                    <a:lnTo>
                      <a:pt x="236" y="163"/>
                    </a:lnTo>
                    <a:lnTo>
                      <a:pt x="235" y="165"/>
                    </a:lnTo>
                    <a:lnTo>
                      <a:pt x="236" y="163"/>
                    </a:lnTo>
                    <a:lnTo>
                      <a:pt x="237" y="162"/>
                    </a:lnTo>
                    <a:lnTo>
                      <a:pt x="237" y="164"/>
                    </a:lnTo>
                    <a:lnTo>
                      <a:pt x="236" y="166"/>
                    </a:lnTo>
                    <a:close/>
                    <a:moveTo>
                      <a:pt x="224" y="196"/>
                    </a:moveTo>
                    <a:lnTo>
                      <a:pt x="225" y="193"/>
                    </a:lnTo>
                    <a:lnTo>
                      <a:pt x="225" y="190"/>
                    </a:lnTo>
                    <a:lnTo>
                      <a:pt x="224" y="192"/>
                    </a:lnTo>
                    <a:lnTo>
                      <a:pt x="223" y="194"/>
                    </a:lnTo>
                    <a:lnTo>
                      <a:pt x="222" y="197"/>
                    </a:lnTo>
                    <a:lnTo>
                      <a:pt x="222" y="199"/>
                    </a:lnTo>
                    <a:lnTo>
                      <a:pt x="223" y="197"/>
                    </a:lnTo>
                    <a:lnTo>
                      <a:pt x="224" y="196"/>
                    </a:lnTo>
                    <a:lnTo>
                      <a:pt x="223" y="198"/>
                    </a:lnTo>
                    <a:lnTo>
                      <a:pt x="222" y="200"/>
                    </a:lnTo>
                    <a:lnTo>
                      <a:pt x="223" y="198"/>
                    </a:lnTo>
                    <a:lnTo>
                      <a:pt x="225" y="196"/>
                    </a:lnTo>
                    <a:lnTo>
                      <a:pt x="226" y="194"/>
                    </a:lnTo>
                    <a:lnTo>
                      <a:pt x="227" y="192"/>
                    </a:lnTo>
                    <a:lnTo>
                      <a:pt x="227" y="190"/>
                    </a:lnTo>
                    <a:lnTo>
                      <a:pt x="228" y="188"/>
                    </a:lnTo>
                    <a:lnTo>
                      <a:pt x="230" y="186"/>
                    </a:lnTo>
                    <a:lnTo>
                      <a:pt x="231" y="184"/>
                    </a:lnTo>
                    <a:lnTo>
                      <a:pt x="230" y="185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1"/>
                    </a:lnTo>
                    <a:lnTo>
                      <a:pt x="225" y="193"/>
                    </a:lnTo>
                    <a:lnTo>
                      <a:pt x="224" y="196"/>
                    </a:lnTo>
                    <a:close/>
                    <a:moveTo>
                      <a:pt x="217" y="162"/>
                    </a:moveTo>
                    <a:lnTo>
                      <a:pt x="216" y="165"/>
                    </a:lnTo>
                    <a:lnTo>
                      <a:pt x="215" y="166"/>
                    </a:lnTo>
                    <a:lnTo>
                      <a:pt x="216" y="165"/>
                    </a:lnTo>
                    <a:lnTo>
                      <a:pt x="217" y="163"/>
                    </a:lnTo>
                    <a:lnTo>
                      <a:pt x="218" y="160"/>
                    </a:lnTo>
                    <a:lnTo>
                      <a:pt x="219" y="158"/>
                    </a:lnTo>
                    <a:lnTo>
                      <a:pt x="220" y="156"/>
                    </a:lnTo>
                    <a:lnTo>
                      <a:pt x="220" y="154"/>
                    </a:lnTo>
                    <a:lnTo>
                      <a:pt x="219" y="155"/>
                    </a:lnTo>
                    <a:lnTo>
                      <a:pt x="218" y="157"/>
                    </a:lnTo>
                    <a:lnTo>
                      <a:pt x="219" y="155"/>
                    </a:lnTo>
                    <a:lnTo>
                      <a:pt x="220" y="153"/>
                    </a:lnTo>
                    <a:lnTo>
                      <a:pt x="219" y="155"/>
                    </a:lnTo>
                    <a:lnTo>
                      <a:pt x="218" y="156"/>
                    </a:lnTo>
                    <a:lnTo>
                      <a:pt x="217" y="159"/>
                    </a:lnTo>
                    <a:lnTo>
                      <a:pt x="216" y="162"/>
                    </a:lnTo>
                    <a:lnTo>
                      <a:pt x="217" y="159"/>
                    </a:lnTo>
                    <a:lnTo>
                      <a:pt x="218" y="157"/>
                    </a:lnTo>
                    <a:lnTo>
                      <a:pt x="218" y="159"/>
                    </a:lnTo>
                    <a:lnTo>
                      <a:pt x="217" y="162"/>
                    </a:lnTo>
                    <a:close/>
                    <a:moveTo>
                      <a:pt x="204" y="191"/>
                    </a:moveTo>
                    <a:lnTo>
                      <a:pt x="206" y="187"/>
                    </a:lnTo>
                    <a:lnTo>
                      <a:pt x="208" y="184"/>
                    </a:lnTo>
                    <a:lnTo>
                      <a:pt x="211" y="180"/>
                    </a:lnTo>
                    <a:lnTo>
                      <a:pt x="212" y="179"/>
                    </a:lnTo>
                    <a:lnTo>
                      <a:pt x="214" y="176"/>
                    </a:lnTo>
                    <a:lnTo>
                      <a:pt x="214" y="174"/>
                    </a:lnTo>
                    <a:lnTo>
                      <a:pt x="215" y="172"/>
                    </a:lnTo>
                    <a:lnTo>
                      <a:pt x="216" y="170"/>
                    </a:lnTo>
                    <a:lnTo>
                      <a:pt x="217" y="169"/>
                    </a:lnTo>
                    <a:lnTo>
                      <a:pt x="218" y="167"/>
                    </a:lnTo>
                    <a:lnTo>
                      <a:pt x="219" y="165"/>
                    </a:lnTo>
                    <a:lnTo>
                      <a:pt x="220" y="163"/>
                    </a:lnTo>
                    <a:lnTo>
                      <a:pt x="221" y="160"/>
                    </a:lnTo>
                    <a:lnTo>
                      <a:pt x="222" y="159"/>
                    </a:lnTo>
                    <a:lnTo>
                      <a:pt x="223" y="157"/>
                    </a:lnTo>
                    <a:lnTo>
                      <a:pt x="224" y="155"/>
                    </a:lnTo>
                    <a:lnTo>
                      <a:pt x="224" y="153"/>
                    </a:lnTo>
                    <a:lnTo>
                      <a:pt x="224" y="153"/>
                    </a:lnTo>
                    <a:lnTo>
                      <a:pt x="223" y="154"/>
                    </a:lnTo>
                    <a:lnTo>
                      <a:pt x="223" y="156"/>
                    </a:lnTo>
                    <a:lnTo>
                      <a:pt x="222" y="156"/>
                    </a:lnTo>
                    <a:lnTo>
                      <a:pt x="222" y="158"/>
                    </a:lnTo>
                    <a:lnTo>
                      <a:pt x="221" y="160"/>
                    </a:lnTo>
                    <a:lnTo>
                      <a:pt x="220" y="163"/>
                    </a:lnTo>
                    <a:lnTo>
                      <a:pt x="219" y="165"/>
                    </a:lnTo>
                    <a:lnTo>
                      <a:pt x="218" y="166"/>
                    </a:lnTo>
                    <a:lnTo>
                      <a:pt x="217" y="168"/>
                    </a:lnTo>
                    <a:lnTo>
                      <a:pt x="216" y="170"/>
                    </a:lnTo>
                    <a:lnTo>
                      <a:pt x="215" y="172"/>
                    </a:lnTo>
                    <a:lnTo>
                      <a:pt x="214" y="174"/>
                    </a:lnTo>
                    <a:lnTo>
                      <a:pt x="212" y="175"/>
                    </a:lnTo>
                    <a:lnTo>
                      <a:pt x="211" y="177"/>
                    </a:lnTo>
                    <a:lnTo>
                      <a:pt x="210" y="180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0" y="176"/>
                    </a:lnTo>
                    <a:lnTo>
                      <a:pt x="209" y="179"/>
                    </a:lnTo>
                    <a:lnTo>
                      <a:pt x="207" y="182"/>
                    </a:lnTo>
                    <a:lnTo>
                      <a:pt x="204" y="191"/>
                    </a:lnTo>
                    <a:close/>
                    <a:moveTo>
                      <a:pt x="214" y="153"/>
                    </a:moveTo>
                    <a:lnTo>
                      <a:pt x="215" y="151"/>
                    </a:lnTo>
                    <a:lnTo>
                      <a:pt x="216" y="149"/>
                    </a:lnTo>
                    <a:lnTo>
                      <a:pt x="218" y="145"/>
                    </a:lnTo>
                    <a:lnTo>
                      <a:pt x="217" y="147"/>
                    </a:lnTo>
                    <a:lnTo>
                      <a:pt x="216" y="149"/>
                    </a:lnTo>
                    <a:lnTo>
                      <a:pt x="217" y="148"/>
                    </a:lnTo>
                    <a:lnTo>
                      <a:pt x="218" y="146"/>
                    </a:lnTo>
                    <a:lnTo>
                      <a:pt x="219" y="143"/>
                    </a:lnTo>
                    <a:lnTo>
                      <a:pt x="220" y="141"/>
                    </a:lnTo>
                    <a:lnTo>
                      <a:pt x="219" y="143"/>
                    </a:lnTo>
                    <a:lnTo>
                      <a:pt x="218" y="145"/>
                    </a:lnTo>
                    <a:lnTo>
                      <a:pt x="219" y="142"/>
                    </a:lnTo>
                    <a:lnTo>
                      <a:pt x="219" y="140"/>
                    </a:lnTo>
                    <a:lnTo>
                      <a:pt x="218" y="142"/>
                    </a:lnTo>
                    <a:lnTo>
                      <a:pt x="217" y="145"/>
                    </a:lnTo>
                    <a:lnTo>
                      <a:pt x="218" y="142"/>
                    </a:lnTo>
                    <a:lnTo>
                      <a:pt x="219" y="139"/>
                    </a:lnTo>
                    <a:lnTo>
                      <a:pt x="218" y="141"/>
                    </a:lnTo>
                    <a:lnTo>
                      <a:pt x="217" y="143"/>
                    </a:lnTo>
                    <a:lnTo>
                      <a:pt x="216" y="146"/>
                    </a:lnTo>
                    <a:lnTo>
                      <a:pt x="215" y="148"/>
                    </a:lnTo>
                    <a:lnTo>
                      <a:pt x="216" y="146"/>
                    </a:lnTo>
                    <a:lnTo>
                      <a:pt x="217" y="145"/>
                    </a:lnTo>
                    <a:lnTo>
                      <a:pt x="216" y="147"/>
                    </a:lnTo>
                    <a:lnTo>
                      <a:pt x="216" y="149"/>
                    </a:lnTo>
                    <a:lnTo>
                      <a:pt x="215" y="150"/>
                    </a:lnTo>
                    <a:lnTo>
                      <a:pt x="214" y="152"/>
                    </a:lnTo>
                    <a:lnTo>
                      <a:pt x="212" y="154"/>
                    </a:lnTo>
                    <a:lnTo>
                      <a:pt x="211" y="156"/>
                    </a:lnTo>
                    <a:lnTo>
                      <a:pt x="212" y="154"/>
                    </a:lnTo>
                    <a:lnTo>
                      <a:pt x="214" y="153"/>
                    </a:lnTo>
                    <a:close/>
                    <a:moveTo>
                      <a:pt x="203" y="153"/>
                    </a:moveTo>
                    <a:lnTo>
                      <a:pt x="204" y="151"/>
                    </a:lnTo>
                    <a:lnTo>
                      <a:pt x="205" y="149"/>
                    </a:lnTo>
                    <a:lnTo>
                      <a:pt x="206" y="147"/>
                    </a:lnTo>
                    <a:lnTo>
                      <a:pt x="207" y="145"/>
                    </a:lnTo>
                    <a:lnTo>
                      <a:pt x="207" y="142"/>
                    </a:lnTo>
                    <a:lnTo>
                      <a:pt x="208" y="140"/>
                    </a:lnTo>
                    <a:lnTo>
                      <a:pt x="209" y="139"/>
                    </a:lnTo>
                    <a:lnTo>
                      <a:pt x="210" y="137"/>
                    </a:lnTo>
                    <a:lnTo>
                      <a:pt x="211" y="135"/>
                    </a:lnTo>
                    <a:lnTo>
                      <a:pt x="212" y="133"/>
                    </a:lnTo>
                    <a:lnTo>
                      <a:pt x="211" y="134"/>
                    </a:lnTo>
                    <a:lnTo>
                      <a:pt x="210" y="136"/>
                    </a:lnTo>
                    <a:lnTo>
                      <a:pt x="209" y="138"/>
                    </a:lnTo>
                    <a:lnTo>
                      <a:pt x="208" y="140"/>
                    </a:lnTo>
                    <a:lnTo>
                      <a:pt x="207" y="142"/>
                    </a:lnTo>
                    <a:lnTo>
                      <a:pt x="206" y="145"/>
                    </a:lnTo>
                    <a:lnTo>
                      <a:pt x="205" y="147"/>
                    </a:lnTo>
                    <a:lnTo>
                      <a:pt x="205" y="149"/>
                    </a:lnTo>
                    <a:lnTo>
                      <a:pt x="204" y="150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1" y="156"/>
                    </a:lnTo>
                    <a:lnTo>
                      <a:pt x="202" y="154"/>
                    </a:lnTo>
                    <a:lnTo>
                      <a:pt x="203" y="153"/>
                    </a:lnTo>
                    <a:close/>
                    <a:moveTo>
                      <a:pt x="192" y="134"/>
                    </a:moveTo>
                    <a:lnTo>
                      <a:pt x="193" y="133"/>
                    </a:lnTo>
                    <a:lnTo>
                      <a:pt x="194" y="131"/>
                    </a:lnTo>
                    <a:lnTo>
                      <a:pt x="195" y="129"/>
                    </a:lnTo>
                    <a:lnTo>
                      <a:pt x="195" y="126"/>
                    </a:lnTo>
                    <a:lnTo>
                      <a:pt x="194" y="127"/>
                    </a:lnTo>
                    <a:lnTo>
                      <a:pt x="193" y="130"/>
                    </a:lnTo>
                    <a:lnTo>
                      <a:pt x="194" y="127"/>
                    </a:lnTo>
                    <a:lnTo>
                      <a:pt x="195" y="125"/>
                    </a:lnTo>
                    <a:lnTo>
                      <a:pt x="194" y="127"/>
                    </a:lnTo>
                    <a:lnTo>
                      <a:pt x="193" y="129"/>
                    </a:lnTo>
                    <a:lnTo>
                      <a:pt x="192" y="131"/>
                    </a:lnTo>
                    <a:lnTo>
                      <a:pt x="190" y="133"/>
                    </a:lnTo>
                    <a:lnTo>
                      <a:pt x="189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7" y="140"/>
                    </a:lnTo>
                    <a:lnTo>
                      <a:pt x="188" y="139"/>
                    </a:lnTo>
                    <a:lnTo>
                      <a:pt x="189" y="137"/>
                    </a:lnTo>
                    <a:lnTo>
                      <a:pt x="190" y="135"/>
                    </a:lnTo>
                    <a:lnTo>
                      <a:pt x="191" y="134"/>
                    </a:lnTo>
                    <a:lnTo>
                      <a:pt x="192" y="132"/>
                    </a:lnTo>
                    <a:lnTo>
                      <a:pt x="193" y="130"/>
                    </a:lnTo>
                    <a:lnTo>
                      <a:pt x="193" y="131"/>
                    </a:lnTo>
                    <a:lnTo>
                      <a:pt x="193" y="132"/>
                    </a:lnTo>
                    <a:lnTo>
                      <a:pt x="192" y="134"/>
                    </a:lnTo>
                    <a:lnTo>
                      <a:pt x="192" y="134"/>
                    </a:lnTo>
                    <a:close/>
                    <a:moveTo>
                      <a:pt x="178" y="162"/>
                    </a:moveTo>
                    <a:lnTo>
                      <a:pt x="177" y="164"/>
                    </a:lnTo>
                    <a:lnTo>
                      <a:pt x="177" y="166"/>
                    </a:lnTo>
                    <a:lnTo>
                      <a:pt x="178" y="164"/>
                    </a:lnTo>
                    <a:lnTo>
                      <a:pt x="179" y="163"/>
                    </a:lnTo>
                    <a:lnTo>
                      <a:pt x="178" y="165"/>
                    </a:lnTo>
                    <a:lnTo>
                      <a:pt x="177" y="167"/>
                    </a:lnTo>
                    <a:lnTo>
                      <a:pt x="178" y="165"/>
                    </a:lnTo>
                    <a:lnTo>
                      <a:pt x="179" y="163"/>
                    </a:lnTo>
                    <a:lnTo>
                      <a:pt x="182" y="159"/>
                    </a:lnTo>
                    <a:lnTo>
                      <a:pt x="185" y="151"/>
                    </a:lnTo>
                    <a:lnTo>
                      <a:pt x="183" y="154"/>
                    </a:lnTo>
                    <a:lnTo>
                      <a:pt x="181" y="158"/>
                    </a:lnTo>
                    <a:lnTo>
                      <a:pt x="179" y="159"/>
                    </a:lnTo>
                    <a:lnTo>
                      <a:pt x="178" y="162"/>
                    </a:lnTo>
                    <a:lnTo>
                      <a:pt x="179" y="159"/>
                    </a:lnTo>
                    <a:lnTo>
                      <a:pt x="179" y="157"/>
                    </a:lnTo>
                    <a:lnTo>
                      <a:pt x="178" y="158"/>
                    </a:lnTo>
                    <a:lnTo>
                      <a:pt x="177" y="160"/>
                    </a:lnTo>
                    <a:lnTo>
                      <a:pt x="177" y="163"/>
                    </a:lnTo>
                    <a:lnTo>
                      <a:pt x="176" y="165"/>
                    </a:lnTo>
                    <a:lnTo>
                      <a:pt x="177" y="164"/>
                    </a:lnTo>
                    <a:lnTo>
                      <a:pt x="178" y="162"/>
                    </a:lnTo>
                    <a:close/>
                    <a:moveTo>
                      <a:pt x="188" y="123"/>
                    </a:moveTo>
                    <a:lnTo>
                      <a:pt x="188" y="124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7"/>
                    </a:lnTo>
                    <a:lnTo>
                      <a:pt x="186" y="130"/>
                    </a:lnTo>
                    <a:lnTo>
                      <a:pt x="184" y="132"/>
                    </a:lnTo>
                    <a:lnTo>
                      <a:pt x="184" y="134"/>
                    </a:lnTo>
                    <a:lnTo>
                      <a:pt x="183" y="136"/>
                    </a:lnTo>
                    <a:lnTo>
                      <a:pt x="182" y="137"/>
                    </a:lnTo>
                    <a:lnTo>
                      <a:pt x="181" y="139"/>
                    </a:lnTo>
                    <a:lnTo>
                      <a:pt x="179" y="141"/>
                    </a:lnTo>
                    <a:lnTo>
                      <a:pt x="178" y="143"/>
                    </a:lnTo>
                    <a:lnTo>
                      <a:pt x="179" y="143"/>
                    </a:lnTo>
                    <a:lnTo>
                      <a:pt x="179" y="142"/>
                    </a:lnTo>
                    <a:lnTo>
                      <a:pt x="181" y="140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5" y="132"/>
                    </a:lnTo>
                    <a:lnTo>
                      <a:pt x="186" y="130"/>
                    </a:lnTo>
                    <a:lnTo>
                      <a:pt x="187" y="127"/>
                    </a:lnTo>
                    <a:lnTo>
                      <a:pt x="188" y="126"/>
                    </a:lnTo>
                    <a:lnTo>
                      <a:pt x="189" y="124"/>
                    </a:lnTo>
                    <a:lnTo>
                      <a:pt x="190" y="122"/>
                    </a:lnTo>
                    <a:lnTo>
                      <a:pt x="191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20"/>
                    </a:lnTo>
                    <a:lnTo>
                      <a:pt x="189" y="122"/>
                    </a:lnTo>
                    <a:lnTo>
                      <a:pt x="188" y="123"/>
                    </a:lnTo>
                    <a:lnTo>
                      <a:pt x="189" y="121"/>
                    </a:lnTo>
                    <a:lnTo>
                      <a:pt x="190" y="119"/>
                    </a:lnTo>
                    <a:lnTo>
                      <a:pt x="189" y="120"/>
                    </a:lnTo>
                    <a:lnTo>
                      <a:pt x="188" y="121"/>
                    </a:lnTo>
                    <a:lnTo>
                      <a:pt x="188" y="122"/>
                    </a:lnTo>
                    <a:lnTo>
                      <a:pt x="187" y="123"/>
                    </a:lnTo>
                    <a:lnTo>
                      <a:pt x="187" y="125"/>
                    </a:lnTo>
                    <a:lnTo>
                      <a:pt x="186" y="127"/>
                    </a:lnTo>
                    <a:lnTo>
                      <a:pt x="187" y="125"/>
                    </a:lnTo>
                    <a:lnTo>
                      <a:pt x="188" y="123"/>
                    </a:lnTo>
                    <a:close/>
                    <a:moveTo>
                      <a:pt x="177" y="136"/>
                    </a:moveTo>
                    <a:lnTo>
                      <a:pt x="178" y="136"/>
                    </a:lnTo>
                    <a:lnTo>
                      <a:pt x="178" y="135"/>
                    </a:lnTo>
                    <a:lnTo>
                      <a:pt x="179" y="133"/>
                    </a:lnTo>
                    <a:lnTo>
                      <a:pt x="179" y="133"/>
                    </a:lnTo>
                    <a:lnTo>
                      <a:pt x="181" y="131"/>
                    </a:lnTo>
                    <a:lnTo>
                      <a:pt x="182" y="129"/>
                    </a:lnTo>
                    <a:lnTo>
                      <a:pt x="181" y="130"/>
                    </a:lnTo>
                    <a:lnTo>
                      <a:pt x="179" y="132"/>
                    </a:lnTo>
                    <a:lnTo>
                      <a:pt x="179" y="130"/>
                    </a:lnTo>
                    <a:lnTo>
                      <a:pt x="181" y="127"/>
                    </a:lnTo>
                    <a:lnTo>
                      <a:pt x="182" y="125"/>
                    </a:lnTo>
                    <a:lnTo>
                      <a:pt x="183" y="123"/>
                    </a:lnTo>
                    <a:lnTo>
                      <a:pt x="182" y="124"/>
                    </a:lnTo>
                    <a:lnTo>
                      <a:pt x="181" y="126"/>
                    </a:lnTo>
                    <a:lnTo>
                      <a:pt x="179" y="129"/>
                    </a:lnTo>
                    <a:lnTo>
                      <a:pt x="178" y="131"/>
                    </a:lnTo>
                    <a:lnTo>
                      <a:pt x="177" y="134"/>
                    </a:lnTo>
                    <a:lnTo>
                      <a:pt x="177" y="135"/>
                    </a:lnTo>
                    <a:lnTo>
                      <a:pt x="178" y="134"/>
                    </a:lnTo>
                    <a:lnTo>
                      <a:pt x="179" y="132"/>
                    </a:lnTo>
                    <a:lnTo>
                      <a:pt x="178" y="134"/>
                    </a:lnTo>
                    <a:lnTo>
                      <a:pt x="177" y="136"/>
                    </a:lnTo>
                    <a:close/>
                    <a:moveTo>
                      <a:pt x="171" y="135"/>
                    </a:moveTo>
                    <a:lnTo>
                      <a:pt x="172" y="134"/>
                    </a:lnTo>
                    <a:lnTo>
                      <a:pt x="173" y="132"/>
                    </a:lnTo>
                    <a:lnTo>
                      <a:pt x="175" y="127"/>
                    </a:lnTo>
                    <a:lnTo>
                      <a:pt x="181" y="121"/>
                    </a:lnTo>
                    <a:lnTo>
                      <a:pt x="179" y="123"/>
                    </a:lnTo>
                    <a:lnTo>
                      <a:pt x="178" y="125"/>
                    </a:lnTo>
                    <a:lnTo>
                      <a:pt x="177" y="127"/>
                    </a:lnTo>
                    <a:lnTo>
                      <a:pt x="176" y="129"/>
                    </a:lnTo>
                    <a:lnTo>
                      <a:pt x="175" y="131"/>
                    </a:lnTo>
                    <a:lnTo>
                      <a:pt x="174" y="132"/>
                    </a:lnTo>
                    <a:lnTo>
                      <a:pt x="173" y="134"/>
                    </a:lnTo>
                    <a:lnTo>
                      <a:pt x="173" y="137"/>
                    </a:lnTo>
                    <a:lnTo>
                      <a:pt x="175" y="133"/>
                    </a:lnTo>
                    <a:lnTo>
                      <a:pt x="176" y="132"/>
                    </a:lnTo>
                    <a:lnTo>
                      <a:pt x="177" y="130"/>
                    </a:lnTo>
                    <a:lnTo>
                      <a:pt x="177" y="127"/>
                    </a:lnTo>
                    <a:lnTo>
                      <a:pt x="178" y="125"/>
                    </a:lnTo>
                    <a:lnTo>
                      <a:pt x="179" y="123"/>
                    </a:lnTo>
                    <a:lnTo>
                      <a:pt x="181" y="121"/>
                    </a:lnTo>
                    <a:lnTo>
                      <a:pt x="182" y="119"/>
                    </a:lnTo>
                    <a:lnTo>
                      <a:pt x="183" y="117"/>
                    </a:lnTo>
                    <a:lnTo>
                      <a:pt x="182" y="119"/>
                    </a:lnTo>
                    <a:lnTo>
                      <a:pt x="181" y="121"/>
                    </a:lnTo>
                    <a:lnTo>
                      <a:pt x="181" y="119"/>
                    </a:lnTo>
                    <a:lnTo>
                      <a:pt x="182" y="117"/>
                    </a:lnTo>
                    <a:lnTo>
                      <a:pt x="181" y="118"/>
                    </a:lnTo>
                    <a:lnTo>
                      <a:pt x="179" y="120"/>
                    </a:lnTo>
                    <a:lnTo>
                      <a:pt x="177" y="123"/>
                    </a:lnTo>
                    <a:lnTo>
                      <a:pt x="176" y="125"/>
                    </a:lnTo>
                    <a:lnTo>
                      <a:pt x="175" y="127"/>
                    </a:lnTo>
                    <a:lnTo>
                      <a:pt x="174" y="129"/>
                    </a:lnTo>
                    <a:lnTo>
                      <a:pt x="173" y="131"/>
                    </a:lnTo>
                    <a:lnTo>
                      <a:pt x="172" y="133"/>
                    </a:lnTo>
                    <a:lnTo>
                      <a:pt x="171" y="135"/>
                    </a:lnTo>
                    <a:close/>
                    <a:moveTo>
                      <a:pt x="176" y="116"/>
                    </a:moveTo>
                    <a:lnTo>
                      <a:pt x="175" y="118"/>
                    </a:lnTo>
                    <a:lnTo>
                      <a:pt x="174" y="120"/>
                    </a:lnTo>
                    <a:lnTo>
                      <a:pt x="175" y="119"/>
                    </a:lnTo>
                    <a:lnTo>
                      <a:pt x="176" y="117"/>
                    </a:lnTo>
                    <a:lnTo>
                      <a:pt x="176" y="119"/>
                    </a:lnTo>
                    <a:lnTo>
                      <a:pt x="175" y="121"/>
                    </a:lnTo>
                    <a:lnTo>
                      <a:pt x="176" y="119"/>
                    </a:lnTo>
                    <a:lnTo>
                      <a:pt x="177" y="118"/>
                    </a:lnTo>
                    <a:lnTo>
                      <a:pt x="176" y="120"/>
                    </a:lnTo>
                    <a:lnTo>
                      <a:pt x="176" y="122"/>
                    </a:lnTo>
                    <a:lnTo>
                      <a:pt x="177" y="120"/>
                    </a:lnTo>
                    <a:lnTo>
                      <a:pt x="178" y="118"/>
                    </a:lnTo>
                    <a:lnTo>
                      <a:pt x="177" y="120"/>
                    </a:lnTo>
                    <a:lnTo>
                      <a:pt x="176" y="123"/>
                    </a:lnTo>
                    <a:lnTo>
                      <a:pt x="177" y="121"/>
                    </a:lnTo>
                    <a:lnTo>
                      <a:pt x="178" y="119"/>
                    </a:lnTo>
                    <a:lnTo>
                      <a:pt x="179" y="117"/>
                    </a:lnTo>
                    <a:lnTo>
                      <a:pt x="181" y="115"/>
                    </a:lnTo>
                    <a:lnTo>
                      <a:pt x="179" y="117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79" y="114"/>
                    </a:lnTo>
                    <a:lnTo>
                      <a:pt x="178" y="116"/>
                    </a:lnTo>
                    <a:lnTo>
                      <a:pt x="177" y="118"/>
                    </a:lnTo>
                    <a:lnTo>
                      <a:pt x="178" y="116"/>
                    </a:lnTo>
                    <a:lnTo>
                      <a:pt x="179" y="114"/>
                    </a:lnTo>
                    <a:lnTo>
                      <a:pt x="179" y="110"/>
                    </a:lnTo>
                    <a:lnTo>
                      <a:pt x="181" y="108"/>
                    </a:lnTo>
                    <a:lnTo>
                      <a:pt x="179" y="110"/>
                    </a:lnTo>
                    <a:lnTo>
                      <a:pt x="178" y="113"/>
                    </a:lnTo>
                    <a:lnTo>
                      <a:pt x="177" y="115"/>
                    </a:lnTo>
                    <a:lnTo>
                      <a:pt x="176" y="116"/>
                    </a:lnTo>
                    <a:close/>
                    <a:moveTo>
                      <a:pt x="162" y="131"/>
                    </a:moveTo>
                    <a:lnTo>
                      <a:pt x="164" y="129"/>
                    </a:lnTo>
                    <a:lnTo>
                      <a:pt x="165" y="127"/>
                    </a:lnTo>
                    <a:lnTo>
                      <a:pt x="165" y="124"/>
                    </a:lnTo>
                    <a:lnTo>
                      <a:pt x="166" y="122"/>
                    </a:lnTo>
                    <a:lnTo>
                      <a:pt x="167" y="121"/>
                    </a:lnTo>
                    <a:lnTo>
                      <a:pt x="168" y="118"/>
                    </a:lnTo>
                    <a:lnTo>
                      <a:pt x="169" y="117"/>
                    </a:lnTo>
                    <a:lnTo>
                      <a:pt x="170" y="115"/>
                    </a:lnTo>
                    <a:lnTo>
                      <a:pt x="171" y="113"/>
                    </a:lnTo>
                    <a:lnTo>
                      <a:pt x="171" y="110"/>
                    </a:lnTo>
                    <a:lnTo>
                      <a:pt x="170" y="113"/>
                    </a:lnTo>
                    <a:lnTo>
                      <a:pt x="169" y="114"/>
                    </a:lnTo>
                    <a:lnTo>
                      <a:pt x="168" y="116"/>
                    </a:lnTo>
                    <a:lnTo>
                      <a:pt x="168" y="118"/>
                    </a:lnTo>
                    <a:lnTo>
                      <a:pt x="167" y="120"/>
                    </a:lnTo>
                    <a:lnTo>
                      <a:pt x="166" y="122"/>
                    </a:lnTo>
                    <a:lnTo>
                      <a:pt x="164" y="123"/>
                    </a:lnTo>
                    <a:lnTo>
                      <a:pt x="162" y="125"/>
                    </a:lnTo>
                    <a:lnTo>
                      <a:pt x="162" y="127"/>
                    </a:lnTo>
                    <a:lnTo>
                      <a:pt x="161" y="130"/>
                    </a:lnTo>
                    <a:lnTo>
                      <a:pt x="159" y="134"/>
                    </a:lnTo>
                    <a:lnTo>
                      <a:pt x="162" y="131"/>
                    </a:lnTo>
                    <a:close/>
                    <a:moveTo>
                      <a:pt x="144" y="134"/>
                    </a:moveTo>
                    <a:lnTo>
                      <a:pt x="144" y="132"/>
                    </a:lnTo>
                    <a:lnTo>
                      <a:pt x="145" y="130"/>
                    </a:lnTo>
                    <a:lnTo>
                      <a:pt x="145" y="129"/>
                    </a:lnTo>
                    <a:lnTo>
                      <a:pt x="147" y="127"/>
                    </a:lnTo>
                    <a:lnTo>
                      <a:pt x="147" y="126"/>
                    </a:lnTo>
                    <a:lnTo>
                      <a:pt x="148" y="125"/>
                    </a:lnTo>
                    <a:lnTo>
                      <a:pt x="147" y="127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1" y="137"/>
                    </a:lnTo>
                    <a:lnTo>
                      <a:pt x="140" y="138"/>
                    </a:lnTo>
                    <a:lnTo>
                      <a:pt x="140" y="139"/>
                    </a:lnTo>
                    <a:lnTo>
                      <a:pt x="139" y="141"/>
                    </a:lnTo>
                    <a:lnTo>
                      <a:pt x="139" y="141"/>
                    </a:lnTo>
                    <a:lnTo>
                      <a:pt x="140" y="140"/>
                    </a:lnTo>
                    <a:lnTo>
                      <a:pt x="141" y="138"/>
                    </a:lnTo>
                    <a:lnTo>
                      <a:pt x="142" y="136"/>
                    </a:lnTo>
                    <a:lnTo>
                      <a:pt x="144" y="134"/>
                    </a:lnTo>
                    <a:close/>
                    <a:moveTo>
                      <a:pt x="138" y="108"/>
                    </a:moveTo>
                    <a:lnTo>
                      <a:pt x="139" y="106"/>
                    </a:lnTo>
                    <a:lnTo>
                      <a:pt x="139" y="104"/>
                    </a:lnTo>
                    <a:lnTo>
                      <a:pt x="139" y="104"/>
                    </a:lnTo>
                    <a:lnTo>
                      <a:pt x="138" y="106"/>
                    </a:lnTo>
                    <a:lnTo>
                      <a:pt x="137" y="107"/>
                    </a:lnTo>
                    <a:lnTo>
                      <a:pt x="137" y="107"/>
                    </a:lnTo>
                    <a:lnTo>
                      <a:pt x="138" y="105"/>
                    </a:lnTo>
                    <a:lnTo>
                      <a:pt x="139" y="103"/>
                    </a:lnTo>
                    <a:lnTo>
                      <a:pt x="138" y="105"/>
                    </a:lnTo>
                    <a:lnTo>
                      <a:pt x="136" y="107"/>
                    </a:lnTo>
                    <a:lnTo>
                      <a:pt x="136" y="109"/>
                    </a:lnTo>
                    <a:lnTo>
                      <a:pt x="135" y="112"/>
                    </a:lnTo>
                    <a:lnTo>
                      <a:pt x="135" y="113"/>
                    </a:lnTo>
                    <a:lnTo>
                      <a:pt x="134" y="114"/>
                    </a:lnTo>
                    <a:lnTo>
                      <a:pt x="134" y="115"/>
                    </a:lnTo>
                    <a:lnTo>
                      <a:pt x="133" y="116"/>
                    </a:lnTo>
                    <a:lnTo>
                      <a:pt x="134" y="114"/>
                    </a:lnTo>
                    <a:lnTo>
                      <a:pt x="136" y="112"/>
                    </a:lnTo>
                    <a:lnTo>
                      <a:pt x="137" y="110"/>
                    </a:lnTo>
                    <a:lnTo>
                      <a:pt x="138" y="108"/>
                    </a:lnTo>
                    <a:close/>
                    <a:moveTo>
                      <a:pt x="135" y="100"/>
                    </a:moveTo>
                    <a:lnTo>
                      <a:pt x="134" y="101"/>
                    </a:lnTo>
                    <a:lnTo>
                      <a:pt x="133" y="103"/>
                    </a:lnTo>
                    <a:lnTo>
                      <a:pt x="132" y="104"/>
                    </a:lnTo>
                    <a:lnTo>
                      <a:pt x="131" y="106"/>
                    </a:lnTo>
                    <a:lnTo>
                      <a:pt x="129" y="108"/>
                    </a:lnTo>
                    <a:lnTo>
                      <a:pt x="129" y="110"/>
                    </a:lnTo>
                    <a:lnTo>
                      <a:pt x="131" y="109"/>
                    </a:lnTo>
                    <a:lnTo>
                      <a:pt x="132" y="107"/>
                    </a:lnTo>
                    <a:lnTo>
                      <a:pt x="133" y="105"/>
                    </a:lnTo>
                    <a:lnTo>
                      <a:pt x="134" y="104"/>
                    </a:lnTo>
                    <a:lnTo>
                      <a:pt x="132" y="108"/>
                    </a:lnTo>
                    <a:lnTo>
                      <a:pt x="133" y="106"/>
                    </a:lnTo>
                    <a:lnTo>
                      <a:pt x="135" y="104"/>
                    </a:lnTo>
                    <a:lnTo>
                      <a:pt x="135" y="102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8" y="97"/>
                    </a:lnTo>
                    <a:lnTo>
                      <a:pt x="139" y="95"/>
                    </a:lnTo>
                    <a:lnTo>
                      <a:pt x="140" y="93"/>
                    </a:lnTo>
                    <a:lnTo>
                      <a:pt x="140" y="96"/>
                    </a:lnTo>
                    <a:lnTo>
                      <a:pt x="139" y="98"/>
                    </a:lnTo>
                    <a:lnTo>
                      <a:pt x="140" y="96"/>
                    </a:lnTo>
                    <a:lnTo>
                      <a:pt x="141" y="93"/>
                    </a:lnTo>
                    <a:lnTo>
                      <a:pt x="140" y="96"/>
                    </a:lnTo>
                    <a:lnTo>
                      <a:pt x="140" y="99"/>
                    </a:lnTo>
                    <a:lnTo>
                      <a:pt x="139" y="100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6" y="106"/>
                    </a:lnTo>
                    <a:lnTo>
                      <a:pt x="140" y="99"/>
                    </a:lnTo>
                    <a:lnTo>
                      <a:pt x="141" y="98"/>
                    </a:lnTo>
                    <a:lnTo>
                      <a:pt x="142" y="96"/>
                    </a:lnTo>
                    <a:lnTo>
                      <a:pt x="143" y="93"/>
                    </a:lnTo>
                    <a:lnTo>
                      <a:pt x="144" y="91"/>
                    </a:lnTo>
                    <a:lnTo>
                      <a:pt x="143" y="92"/>
                    </a:lnTo>
                    <a:lnTo>
                      <a:pt x="142" y="95"/>
                    </a:lnTo>
                    <a:lnTo>
                      <a:pt x="142" y="92"/>
                    </a:lnTo>
                    <a:lnTo>
                      <a:pt x="143" y="90"/>
                    </a:lnTo>
                    <a:lnTo>
                      <a:pt x="142" y="92"/>
                    </a:lnTo>
                    <a:lnTo>
                      <a:pt x="141" y="93"/>
                    </a:lnTo>
                    <a:lnTo>
                      <a:pt x="142" y="91"/>
                    </a:lnTo>
                    <a:lnTo>
                      <a:pt x="143" y="89"/>
                    </a:lnTo>
                    <a:lnTo>
                      <a:pt x="142" y="91"/>
                    </a:lnTo>
                    <a:lnTo>
                      <a:pt x="140" y="93"/>
                    </a:lnTo>
                    <a:lnTo>
                      <a:pt x="141" y="91"/>
                    </a:lnTo>
                    <a:lnTo>
                      <a:pt x="142" y="89"/>
                    </a:lnTo>
                    <a:lnTo>
                      <a:pt x="141" y="90"/>
                    </a:lnTo>
                    <a:lnTo>
                      <a:pt x="140" y="92"/>
                    </a:lnTo>
                    <a:lnTo>
                      <a:pt x="141" y="90"/>
                    </a:lnTo>
                    <a:lnTo>
                      <a:pt x="141" y="88"/>
                    </a:lnTo>
                    <a:lnTo>
                      <a:pt x="141" y="88"/>
                    </a:lnTo>
                    <a:lnTo>
                      <a:pt x="140" y="89"/>
                    </a:lnTo>
                    <a:lnTo>
                      <a:pt x="140" y="90"/>
                    </a:lnTo>
                    <a:lnTo>
                      <a:pt x="139" y="91"/>
                    </a:lnTo>
                    <a:lnTo>
                      <a:pt x="138" y="93"/>
                    </a:lnTo>
                    <a:lnTo>
                      <a:pt x="138" y="96"/>
                    </a:lnTo>
                    <a:lnTo>
                      <a:pt x="137" y="98"/>
                    </a:lnTo>
                    <a:lnTo>
                      <a:pt x="136" y="100"/>
                    </a:lnTo>
                    <a:lnTo>
                      <a:pt x="135" y="102"/>
                    </a:lnTo>
                    <a:lnTo>
                      <a:pt x="134" y="104"/>
                    </a:lnTo>
                    <a:lnTo>
                      <a:pt x="135" y="101"/>
                    </a:lnTo>
                    <a:lnTo>
                      <a:pt x="135" y="100"/>
                    </a:lnTo>
                    <a:close/>
                    <a:moveTo>
                      <a:pt x="135" y="80"/>
                    </a:moveTo>
                    <a:lnTo>
                      <a:pt x="136" y="77"/>
                    </a:lnTo>
                    <a:lnTo>
                      <a:pt x="137" y="75"/>
                    </a:lnTo>
                    <a:lnTo>
                      <a:pt x="138" y="74"/>
                    </a:lnTo>
                    <a:lnTo>
                      <a:pt x="139" y="72"/>
                    </a:lnTo>
                    <a:lnTo>
                      <a:pt x="140" y="70"/>
                    </a:lnTo>
                    <a:lnTo>
                      <a:pt x="141" y="68"/>
                    </a:lnTo>
                    <a:lnTo>
                      <a:pt x="140" y="69"/>
                    </a:lnTo>
                    <a:lnTo>
                      <a:pt x="138" y="71"/>
                    </a:lnTo>
                    <a:lnTo>
                      <a:pt x="137" y="73"/>
                    </a:lnTo>
                    <a:lnTo>
                      <a:pt x="136" y="75"/>
                    </a:lnTo>
                    <a:lnTo>
                      <a:pt x="137" y="73"/>
                    </a:lnTo>
                    <a:lnTo>
                      <a:pt x="138" y="70"/>
                    </a:lnTo>
                    <a:lnTo>
                      <a:pt x="137" y="72"/>
                    </a:lnTo>
                    <a:lnTo>
                      <a:pt x="136" y="74"/>
                    </a:lnTo>
                    <a:lnTo>
                      <a:pt x="135" y="76"/>
                    </a:lnTo>
                    <a:lnTo>
                      <a:pt x="134" y="79"/>
                    </a:lnTo>
                    <a:lnTo>
                      <a:pt x="135" y="76"/>
                    </a:lnTo>
                    <a:lnTo>
                      <a:pt x="136" y="75"/>
                    </a:lnTo>
                    <a:lnTo>
                      <a:pt x="135" y="76"/>
                    </a:lnTo>
                    <a:lnTo>
                      <a:pt x="135" y="80"/>
                    </a:lnTo>
                    <a:lnTo>
                      <a:pt x="134" y="81"/>
                    </a:lnTo>
                    <a:lnTo>
                      <a:pt x="132" y="83"/>
                    </a:lnTo>
                    <a:lnTo>
                      <a:pt x="132" y="85"/>
                    </a:lnTo>
                    <a:lnTo>
                      <a:pt x="131" y="87"/>
                    </a:lnTo>
                    <a:lnTo>
                      <a:pt x="132" y="85"/>
                    </a:lnTo>
                    <a:lnTo>
                      <a:pt x="133" y="84"/>
                    </a:lnTo>
                    <a:lnTo>
                      <a:pt x="134" y="82"/>
                    </a:lnTo>
                    <a:lnTo>
                      <a:pt x="135" y="80"/>
                    </a:lnTo>
                    <a:close/>
                    <a:moveTo>
                      <a:pt x="121" y="95"/>
                    </a:moveTo>
                    <a:lnTo>
                      <a:pt x="121" y="92"/>
                    </a:lnTo>
                    <a:lnTo>
                      <a:pt x="122" y="90"/>
                    </a:lnTo>
                    <a:lnTo>
                      <a:pt x="123" y="88"/>
                    </a:lnTo>
                    <a:lnTo>
                      <a:pt x="124" y="86"/>
                    </a:lnTo>
                    <a:lnTo>
                      <a:pt x="125" y="84"/>
                    </a:lnTo>
                    <a:lnTo>
                      <a:pt x="126" y="82"/>
                    </a:lnTo>
                    <a:lnTo>
                      <a:pt x="127" y="81"/>
                    </a:lnTo>
                    <a:lnTo>
                      <a:pt x="128" y="79"/>
                    </a:lnTo>
                    <a:lnTo>
                      <a:pt x="129" y="76"/>
                    </a:lnTo>
                    <a:lnTo>
                      <a:pt x="131" y="74"/>
                    </a:lnTo>
                    <a:lnTo>
                      <a:pt x="129" y="76"/>
                    </a:lnTo>
                    <a:lnTo>
                      <a:pt x="128" y="77"/>
                    </a:lnTo>
                    <a:lnTo>
                      <a:pt x="127" y="80"/>
                    </a:lnTo>
                    <a:lnTo>
                      <a:pt x="126" y="82"/>
                    </a:lnTo>
                    <a:lnTo>
                      <a:pt x="125" y="84"/>
                    </a:lnTo>
                    <a:lnTo>
                      <a:pt x="124" y="86"/>
                    </a:lnTo>
                    <a:lnTo>
                      <a:pt x="123" y="88"/>
                    </a:lnTo>
                    <a:lnTo>
                      <a:pt x="122" y="90"/>
                    </a:lnTo>
                    <a:lnTo>
                      <a:pt x="121" y="91"/>
                    </a:lnTo>
                    <a:lnTo>
                      <a:pt x="120" y="93"/>
                    </a:lnTo>
                    <a:lnTo>
                      <a:pt x="119" y="96"/>
                    </a:lnTo>
                    <a:lnTo>
                      <a:pt x="118" y="98"/>
                    </a:lnTo>
                    <a:lnTo>
                      <a:pt x="120" y="96"/>
                    </a:lnTo>
                    <a:lnTo>
                      <a:pt x="121" y="95"/>
                    </a:lnTo>
                    <a:close/>
                    <a:moveTo>
                      <a:pt x="112" y="71"/>
                    </a:moveTo>
                    <a:lnTo>
                      <a:pt x="114" y="69"/>
                    </a:lnTo>
                    <a:lnTo>
                      <a:pt x="115" y="67"/>
                    </a:lnTo>
                    <a:lnTo>
                      <a:pt x="114" y="68"/>
                    </a:lnTo>
                    <a:lnTo>
                      <a:pt x="111" y="70"/>
                    </a:lnTo>
                    <a:lnTo>
                      <a:pt x="111" y="72"/>
                    </a:lnTo>
                    <a:lnTo>
                      <a:pt x="110" y="74"/>
                    </a:lnTo>
                    <a:lnTo>
                      <a:pt x="109" y="76"/>
                    </a:lnTo>
                    <a:lnTo>
                      <a:pt x="107" y="77"/>
                    </a:lnTo>
                    <a:lnTo>
                      <a:pt x="106" y="80"/>
                    </a:lnTo>
                    <a:lnTo>
                      <a:pt x="105" y="82"/>
                    </a:lnTo>
                    <a:lnTo>
                      <a:pt x="104" y="84"/>
                    </a:lnTo>
                    <a:lnTo>
                      <a:pt x="103" y="86"/>
                    </a:lnTo>
                    <a:lnTo>
                      <a:pt x="106" y="82"/>
                    </a:lnTo>
                    <a:lnTo>
                      <a:pt x="107" y="81"/>
                    </a:lnTo>
                    <a:lnTo>
                      <a:pt x="108" y="79"/>
                    </a:lnTo>
                    <a:lnTo>
                      <a:pt x="107" y="81"/>
                    </a:lnTo>
                    <a:lnTo>
                      <a:pt x="106" y="83"/>
                    </a:lnTo>
                    <a:lnTo>
                      <a:pt x="107" y="82"/>
                    </a:lnTo>
                    <a:lnTo>
                      <a:pt x="109" y="80"/>
                    </a:lnTo>
                    <a:lnTo>
                      <a:pt x="109" y="77"/>
                    </a:lnTo>
                    <a:lnTo>
                      <a:pt x="110" y="75"/>
                    </a:lnTo>
                    <a:lnTo>
                      <a:pt x="110" y="75"/>
                    </a:lnTo>
                    <a:lnTo>
                      <a:pt x="109" y="76"/>
                    </a:lnTo>
                    <a:lnTo>
                      <a:pt x="108" y="79"/>
                    </a:lnTo>
                    <a:lnTo>
                      <a:pt x="108" y="79"/>
                    </a:lnTo>
                    <a:lnTo>
                      <a:pt x="109" y="76"/>
                    </a:lnTo>
                    <a:lnTo>
                      <a:pt x="110" y="74"/>
                    </a:lnTo>
                    <a:lnTo>
                      <a:pt x="111" y="73"/>
                    </a:lnTo>
                    <a:lnTo>
                      <a:pt x="112" y="71"/>
                    </a:lnTo>
                    <a:close/>
                    <a:moveTo>
                      <a:pt x="103" y="46"/>
                    </a:moveTo>
                    <a:lnTo>
                      <a:pt x="102" y="48"/>
                    </a:lnTo>
                    <a:lnTo>
                      <a:pt x="102" y="50"/>
                    </a:lnTo>
                    <a:lnTo>
                      <a:pt x="103" y="48"/>
                    </a:lnTo>
                    <a:lnTo>
                      <a:pt x="104" y="47"/>
                    </a:lnTo>
                    <a:lnTo>
                      <a:pt x="105" y="45"/>
                    </a:lnTo>
                    <a:lnTo>
                      <a:pt x="106" y="42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9"/>
                    </a:lnTo>
                    <a:lnTo>
                      <a:pt x="105" y="41"/>
                    </a:lnTo>
                    <a:lnTo>
                      <a:pt x="105" y="40"/>
                    </a:lnTo>
                    <a:lnTo>
                      <a:pt x="106" y="39"/>
                    </a:lnTo>
                    <a:lnTo>
                      <a:pt x="107" y="37"/>
                    </a:lnTo>
                    <a:lnTo>
                      <a:pt x="107" y="37"/>
                    </a:lnTo>
                    <a:lnTo>
                      <a:pt x="106" y="38"/>
                    </a:lnTo>
                    <a:lnTo>
                      <a:pt x="105" y="40"/>
                    </a:lnTo>
                    <a:lnTo>
                      <a:pt x="104" y="42"/>
                    </a:lnTo>
                    <a:lnTo>
                      <a:pt x="103" y="45"/>
                    </a:lnTo>
                    <a:lnTo>
                      <a:pt x="104" y="42"/>
                    </a:lnTo>
                    <a:lnTo>
                      <a:pt x="105" y="41"/>
                    </a:lnTo>
                    <a:lnTo>
                      <a:pt x="104" y="43"/>
                    </a:lnTo>
                    <a:lnTo>
                      <a:pt x="103" y="46"/>
                    </a:lnTo>
                    <a:close/>
                    <a:moveTo>
                      <a:pt x="77" y="98"/>
                    </a:moveTo>
                    <a:lnTo>
                      <a:pt x="76" y="100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7" y="99"/>
                    </a:lnTo>
                    <a:lnTo>
                      <a:pt x="76" y="101"/>
                    </a:lnTo>
                    <a:lnTo>
                      <a:pt x="76" y="103"/>
                    </a:lnTo>
                    <a:lnTo>
                      <a:pt x="77" y="101"/>
                    </a:lnTo>
                    <a:lnTo>
                      <a:pt x="78" y="100"/>
                    </a:lnTo>
                    <a:lnTo>
                      <a:pt x="79" y="98"/>
                    </a:lnTo>
                    <a:lnTo>
                      <a:pt x="81" y="96"/>
                    </a:lnTo>
                    <a:lnTo>
                      <a:pt x="79" y="96"/>
                    </a:lnTo>
                    <a:lnTo>
                      <a:pt x="79" y="97"/>
                    </a:lnTo>
                    <a:lnTo>
                      <a:pt x="78" y="98"/>
                    </a:lnTo>
                    <a:lnTo>
                      <a:pt x="77" y="99"/>
                    </a:lnTo>
                    <a:lnTo>
                      <a:pt x="78" y="97"/>
                    </a:lnTo>
                    <a:lnTo>
                      <a:pt x="79" y="95"/>
                    </a:lnTo>
                    <a:lnTo>
                      <a:pt x="81" y="92"/>
                    </a:lnTo>
                    <a:lnTo>
                      <a:pt x="82" y="90"/>
                    </a:lnTo>
                    <a:lnTo>
                      <a:pt x="83" y="88"/>
                    </a:lnTo>
                    <a:lnTo>
                      <a:pt x="84" y="87"/>
                    </a:lnTo>
                    <a:lnTo>
                      <a:pt x="85" y="85"/>
                    </a:lnTo>
                    <a:lnTo>
                      <a:pt x="86" y="84"/>
                    </a:lnTo>
                    <a:lnTo>
                      <a:pt x="87" y="81"/>
                    </a:lnTo>
                    <a:lnTo>
                      <a:pt x="88" y="80"/>
                    </a:lnTo>
                    <a:lnTo>
                      <a:pt x="87" y="81"/>
                    </a:lnTo>
                    <a:lnTo>
                      <a:pt x="86" y="83"/>
                    </a:lnTo>
                    <a:lnTo>
                      <a:pt x="85" y="84"/>
                    </a:lnTo>
                    <a:lnTo>
                      <a:pt x="84" y="86"/>
                    </a:lnTo>
                    <a:lnTo>
                      <a:pt x="83" y="88"/>
                    </a:lnTo>
                    <a:lnTo>
                      <a:pt x="82" y="90"/>
                    </a:lnTo>
                    <a:lnTo>
                      <a:pt x="81" y="91"/>
                    </a:lnTo>
                    <a:lnTo>
                      <a:pt x="78" y="93"/>
                    </a:lnTo>
                    <a:lnTo>
                      <a:pt x="77" y="98"/>
                    </a:lnTo>
                    <a:close/>
                    <a:moveTo>
                      <a:pt x="61" y="62"/>
                    </a:moveTo>
                    <a:lnTo>
                      <a:pt x="62" y="60"/>
                    </a:lnTo>
                    <a:lnTo>
                      <a:pt x="64" y="58"/>
                    </a:lnTo>
                    <a:lnTo>
                      <a:pt x="65" y="56"/>
                    </a:lnTo>
                    <a:lnTo>
                      <a:pt x="66" y="54"/>
                    </a:lnTo>
                    <a:lnTo>
                      <a:pt x="68" y="53"/>
                    </a:lnTo>
                    <a:lnTo>
                      <a:pt x="69" y="51"/>
                    </a:lnTo>
                    <a:lnTo>
                      <a:pt x="70" y="49"/>
                    </a:lnTo>
                    <a:lnTo>
                      <a:pt x="71" y="47"/>
                    </a:lnTo>
                    <a:lnTo>
                      <a:pt x="72" y="46"/>
                    </a:lnTo>
                    <a:lnTo>
                      <a:pt x="73" y="43"/>
                    </a:lnTo>
                    <a:lnTo>
                      <a:pt x="72" y="46"/>
                    </a:lnTo>
                    <a:lnTo>
                      <a:pt x="71" y="48"/>
                    </a:lnTo>
                    <a:lnTo>
                      <a:pt x="72" y="48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4" y="45"/>
                    </a:lnTo>
                    <a:lnTo>
                      <a:pt x="75" y="42"/>
                    </a:lnTo>
                    <a:lnTo>
                      <a:pt x="76" y="40"/>
                    </a:lnTo>
                    <a:lnTo>
                      <a:pt x="75" y="42"/>
                    </a:lnTo>
                    <a:lnTo>
                      <a:pt x="73" y="43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5" y="40"/>
                    </a:lnTo>
                    <a:lnTo>
                      <a:pt x="74" y="41"/>
                    </a:lnTo>
                    <a:lnTo>
                      <a:pt x="73" y="42"/>
                    </a:lnTo>
                    <a:lnTo>
                      <a:pt x="73" y="43"/>
                    </a:lnTo>
                    <a:lnTo>
                      <a:pt x="72" y="45"/>
                    </a:lnTo>
                    <a:lnTo>
                      <a:pt x="71" y="47"/>
                    </a:lnTo>
                    <a:lnTo>
                      <a:pt x="70" y="49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6" y="54"/>
                    </a:lnTo>
                    <a:lnTo>
                      <a:pt x="65" y="56"/>
                    </a:lnTo>
                    <a:lnTo>
                      <a:pt x="64" y="57"/>
                    </a:lnTo>
                    <a:lnTo>
                      <a:pt x="62" y="59"/>
                    </a:lnTo>
                    <a:lnTo>
                      <a:pt x="60" y="62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61" y="62"/>
                    </a:lnTo>
                    <a:close/>
                    <a:moveTo>
                      <a:pt x="58" y="56"/>
                    </a:moveTo>
                    <a:lnTo>
                      <a:pt x="59" y="55"/>
                    </a:lnTo>
                    <a:lnTo>
                      <a:pt x="60" y="53"/>
                    </a:lnTo>
                    <a:lnTo>
                      <a:pt x="61" y="51"/>
                    </a:lnTo>
                    <a:lnTo>
                      <a:pt x="62" y="50"/>
                    </a:lnTo>
                    <a:lnTo>
                      <a:pt x="65" y="46"/>
                    </a:lnTo>
                    <a:lnTo>
                      <a:pt x="68" y="42"/>
                    </a:lnTo>
                    <a:lnTo>
                      <a:pt x="67" y="45"/>
                    </a:lnTo>
                    <a:lnTo>
                      <a:pt x="66" y="47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8" y="43"/>
                    </a:lnTo>
                    <a:lnTo>
                      <a:pt x="68" y="43"/>
                    </a:lnTo>
                    <a:lnTo>
                      <a:pt x="69" y="41"/>
                    </a:lnTo>
                    <a:lnTo>
                      <a:pt x="70" y="39"/>
                    </a:lnTo>
                    <a:lnTo>
                      <a:pt x="69" y="40"/>
                    </a:lnTo>
                    <a:lnTo>
                      <a:pt x="68" y="42"/>
                    </a:lnTo>
                    <a:lnTo>
                      <a:pt x="69" y="40"/>
                    </a:lnTo>
                    <a:lnTo>
                      <a:pt x="70" y="38"/>
                    </a:lnTo>
                    <a:lnTo>
                      <a:pt x="69" y="39"/>
                    </a:lnTo>
                    <a:lnTo>
                      <a:pt x="67" y="41"/>
                    </a:lnTo>
                    <a:lnTo>
                      <a:pt x="66" y="43"/>
                    </a:lnTo>
                    <a:lnTo>
                      <a:pt x="65" y="46"/>
                    </a:lnTo>
                    <a:lnTo>
                      <a:pt x="64" y="47"/>
                    </a:lnTo>
                    <a:lnTo>
                      <a:pt x="62" y="49"/>
                    </a:lnTo>
                    <a:lnTo>
                      <a:pt x="60" y="50"/>
                    </a:lnTo>
                    <a:lnTo>
                      <a:pt x="59" y="52"/>
                    </a:lnTo>
                    <a:lnTo>
                      <a:pt x="58" y="54"/>
                    </a:lnTo>
                    <a:lnTo>
                      <a:pt x="57" y="56"/>
                    </a:lnTo>
                    <a:lnTo>
                      <a:pt x="58" y="54"/>
                    </a:lnTo>
                    <a:lnTo>
                      <a:pt x="60" y="53"/>
                    </a:lnTo>
                    <a:lnTo>
                      <a:pt x="58" y="55"/>
                    </a:lnTo>
                    <a:lnTo>
                      <a:pt x="58" y="56"/>
                    </a:lnTo>
                    <a:close/>
                    <a:moveTo>
                      <a:pt x="56" y="38"/>
                    </a:moveTo>
                    <a:lnTo>
                      <a:pt x="55" y="40"/>
                    </a:lnTo>
                    <a:lnTo>
                      <a:pt x="53" y="41"/>
                    </a:lnTo>
                    <a:lnTo>
                      <a:pt x="52" y="43"/>
                    </a:lnTo>
                    <a:lnTo>
                      <a:pt x="51" y="46"/>
                    </a:lnTo>
                    <a:lnTo>
                      <a:pt x="52" y="43"/>
                    </a:lnTo>
                    <a:lnTo>
                      <a:pt x="54" y="42"/>
                    </a:lnTo>
                    <a:lnTo>
                      <a:pt x="55" y="40"/>
                    </a:lnTo>
                    <a:lnTo>
                      <a:pt x="56" y="38"/>
                    </a:lnTo>
                    <a:lnTo>
                      <a:pt x="57" y="37"/>
                    </a:lnTo>
                    <a:lnTo>
                      <a:pt x="59" y="35"/>
                    </a:lnTo>
                    <a:lnTo>
                      <a:pt x="60" y="33"/>
                    </a:lnTo>
                    <a:lnTo>
                      <a:pt x="61" y="31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9" y="33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8" y="34"/>
                    </a:lnTo>
                    <a:lnTo>
                      <a:pt x="57" y="36"/>
                    </a:lnTo>
                    <a:lnTo>
                      <a:pt x="56" y="38"/>
                    </a:lnTo>
                    <a:close/>
                    <a:moveTo>
                      <a:pt x="33" y="70"/>
                    </a:moveTo>
                    <a:lnTo>
                      <a:pt x="36" y="67"/>
                    </a:lnTo>
                    <a:lnTo>
                      <a:pt x="37" y="65"/>
                    </a:lnTo>
                    <a:lnTo>
                      <a:pt x="38" y="64"/>
                    </a:lnTo>
                    <a:lnTo>
                      <a:pt x="39" y="62"/>
                    </a:lnTo>
                    <a:lnTo>
                      <a:pt x="40" y="59"/>
                    </a:lnTo>
                    <a:lnTo>
                      <a:pt x="41" y="58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3" y="55"/>
                    </a:lnTo>
                    <a:lnTo>
                      <a:pt x="41" y="57"/>
                    </a:lnTo>
                    <a:lnTo>
                      <a:pt x="40" y="58"/>
                    </a:lnTo>
                    <a:lnTo>
                      <a:pt x="37" y="62"/>
                    </a:lnTo>
                    <a:lnTo>
                      <a:pt x="36" y="64"/>
                    </a:lnTo>
                    <a:lnTo>
                      <a:pt x="34" y="65"/>
                    </a:lnTo>
                    <a:lnTo>
                      <a:pt x="33" y="67"/>
                    </a:lnTo>
                    <a:lnTo>
                      <a:pt x="32" y="69"/>
                    </a:lnTo>
                    <a:lnTo>
                      <a:pt x="29" y="73"/>
                    </a:lnTo>
                    <a:lnTo>
                      <a:pt x="33" y="70"/>
                    </a:lnTo>
                    <a:close/>
                    <a:moveTo>
                      <a:pt x="27" y="43"/>
                    </a:moveTo>
                    <a:lnTo>
                      <a:pt x="28" y="42"/>
                    </a:lnTo>
                    <a:lnTo>
                      <a:pt x="31" y="40"/>
                    </a:lnTo>
                    <a:lnTo>
                      <a:pt x="34" y="37"/>
                    </a:lnTo>
                    <a:lnTo>
                      <a:pt x="39" y="31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3" y="26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8" y="21"/>
                    </a:lnTo>
                    <a:lnTo>
                      <a:pt x="46" y="22"/>
                    </a:lnTo>
                    <a:lnTo>
                      <a:pt x="44" y="24"/>
                    </a:lnTo>
                    <a:lnTo>
                      <a:pt x="43" y="25"/>
                    </a:lnTo>
                    <a:lnTo>
                      <a:pt x="41" y="26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6" y="33"/>
                    </a:lnTo>
                    <a:lnTo>
                      <a:pt x="35" y="35"/>
                    </a:lnTo>
                    <a:lnTo>
                      <a:pt x="33" y="37"/>
                    </a:lnTo>
                    <a:lnTo>
                      <a:pt x="32" y="38"/>
                    </a:lnTo>
                    <a:lnTo>
                      <a:pt x="29" y="39"/>
                    </a:lnTo>
                    <a:lnTo>
                      <a:pt x="28" y="41"/>
                    </a:lnTo>
                    <a:lnTo>
                      <a:pt x="27" y="43"/>
                    </a:lnTo>
                    <a:close/>
                    <a:moveTo>
                      <a:pt x="7" y="57"/>
                    </a:moveTo>
                    <a:lnTo>
                      <a:pt x="8" y="56"/>
                    </a:lnTo>
                    <a:lnTo>
                      <a:pt x="10" y="55"/>
                    </a:lnTo>
                    <a:lnTo>
                      <a:pt x="9" y="56"/>
                    </a:lnTo>
                    <a:lnTo>
                      <a:pt x="7" y="58"/>
                    </a:lnTo>
                    <a:lnTo>
                      <a:pt x="9" y="57"/>
                    </a:lnTo>
                    <a:lnTo>
                      <a:pt x="10" y="56"/>
                    </a:lnTo>
                    <a:lnTo>
                      <a:pt x="11" y="54"/>
                    </a:lnTo>
                    <a:lnTo>
                      <a:pt x="14" y="52"/>
                    </a:lnTo>
                    <a:lnTo>
                      <a:pt x="15" y="51"/>
                    </a:lnTo>
                    <a:lnTo>
                      <a:pt x="17" y="50"/>
                    </a:lnTo>
                    <a:lnTo>
                      <a:pt x="18" y="48"/>
                    </a:lnTo>
                    <a:lnTo>
                      <a:pt x="20" y="47"/>
                    </a:lnTo>
                    <a:lnTo>
                      <a:pt x="21" y="46"/>
                    </a:lnTo>
                    <a:lnTo>
                      <a:pt x="23" y="43"/>
                    </a:lnTo>
                    <a:lnTo>
                      <a:pt x="21" y="46"/>
                    </a:lnTo>
                    <a:lnTo>
                      <a:pt x="20" y="48"/>
                    </a:lnTo>
                    <a:lnTo>
                      <a:pt x="21" y="48"/>
                    </a:lnTo>
                    <a:lnTo>
                      <a:pt x="22" y="47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5" y="42"/>
                    </a:lnTo>
                    <a:lnTo>
                      <a:pt x="26" y="41"/>
                    </a:lnTo>
                    <a:lnTo>
                      <a:pt x="24" y="42"/>
                    </a:lnTo>
                    <a:lnTo>
                      <a:pt x="23" y="43"/>
                    </a:lnTo>
                    <a:lnTo>
                      <a:pt x="24" y="42"/>
                    </a:lnTo>
                    <a:lnTo>
                      <a:pt x="25" y="40"/>
                    </a:lnTo>
                    <a:lnTo>
                      <a:pt x="27" y="38"/>
                    </a:lnTo>
                    <a:lnTo>
                      <a:pt x="28" y="36"/>
                    </a:lnTo>
                    <a:lnTo>
                      <a:pt x="27" y="38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22" y="42"/>
                    </a:lnTo>
                    <a:lnTo>
                      <a:pt x="21" y="45"/>
                    </a:lnTo>
                    <a:lnTo>
                      <a:pt x="19" y="46"/>
                    </a:lnTo>
                    <a:lnTo>
                      <a:pt x="18" y="47"/>
                    </a:lnTo>
                    <a:lnTo>
                      <a:pt x="16" y="49"/>
                    </a:lnTo>
                    <a:lnTo>
                      <a:pt x="15" y="50"/>
                    </a:lnTo>
                    <a:lnTo>
                      <a:pt x="14" y="52"/>
                    </a:lnTo>
                    <a:lnTo>
                      <a:pt x="11" y="53"/>
                    </a:lnTo>
                    <a:lnTo>
                      <a:pt x="10" y="55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1" y="52"/>
                    </a:lnTo>
                    <a:lnTo>
                      <a:pt x="9" y="54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1" y="51"/>
                    </a:lnTo>
                    <a:lnTo>
                      <a:pt x="9" y="53"/>
                    </a:lnTo>
                    <a:lnTo>
                      <a:pt x="8" y="55"/>
                    </a:lnTo>
                    <a:lnTo>
                      <a:pt x="6" y="56"/>
                    </a:lnTo>
                    <a:lnTo>
                      <a:pt x="8" y="55"/>
                    </a:lnTo>
                    <a:lnTo>
                      <a:pt x="9" y="54"/>
                    </a:lnTo>
                    <a:lnTo>
                      <a:pt x="7" y="57"/>
                    </a:lnTo>
                    <a:close/>
                    <a:moveTo>
                      <a:pt x="33" y="63"/>
                    </a:moveTo>
                    <a:lnTo>
                      <a:pt x="32" y="65"/>
                    </a:lnTo>
                    <a:lnTo>
                      <a:pt x="31" y="67"/>
                    </a:lnTo>
                    <a:lnTo>
                      <a:pt x="29" y="69"/>
                    </a:lnTo>
                    <a:lnTo>
                      <a:pt x="27" y="70"/>
                    </a:lnTo>
                    <a:lnTo>
                      <a:pt x="28" y="68"/>
                    </a:lnTo>
                    <a:lnTo>
                      <a:pt x="31" y="66"/>
                    </a:lnTo>
                    <a:lnTo>
                      <a:pt x="28" y="68"/>
                    </a:lnTo>
                    <a:lnTo>
                      <a:pt x="27" y="69"/>
                    </a:lnTo>
                    <a:lnTo>
                      <a:pt x="26" y="71"/>
                    </a:lnTo>
                    <a:lnTo>
                      <a:pt x="25" y="73"/>
                    </a:lnTo>
                    <a:lnTo>
                      <a:pt x="26" y="71"/>
                    </a:lnTo>
                    <a:lnTo>
                      <a:pt x="27" y="70"/>
                    </a:lnTo>
                    <a:lnTo>
                      <a:pt x="26" y="72"/>
                    </a:lnTo>
                    <a:lnTo>
                      <a:pt x="25" y="74"/>
                    </a:lnTo>
                    <a:lnTo>
                      <a:pt x="28" y="71"/>
                    </a:lnTo>
                    <a:lnTo>
                      <a:pt x="29" y="69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4" y="64"/>
                    </a:lnTo>
                    <a:lnTo>
                      <a:pt x="35" y="62"/>
                    </a:lnTo>
                    <a:lnTo>
                      <a:pt x="36" y="59"/>
                    </a:lnTo>
                    <a:lnTo>
                      <a:pt x="35" y="62"/>
                    </a:lnTo>
                    <a:lnTo>
                      <a:pt x="33" y="63"/>
                    </a:lnTo>
                    <a:close/>
                    <a:moveTo>
                      <a:pt x="115" y="132"/>
                    </a:moveTo>
                    <a:lnTo>
                      <a:pt x="115" y="134"/>
                    </a:lnTo>
                    <a:lnTo>
                      <a:pt x="114" y="136"/>
                    </a:lnTo>
                    <a:lnTo>
                      <a:pt x="115" y="135"/>
                    </a:lnTo>
                    <a:lnTo>
                      <a:pt x="116" y="133"/>
                    </a:lnTo>
                    <a:lnTo>
                      <a:pt x="117" y="131"/>
                    </a:lnTo>
                    <a:lnTo>
                      <a:pt x="118" y="129"/>
                    </a:lnTo>
                    <a:lnTo>
                      <a:pt x="119" y="126"/>
                    </a:lnTo>
                    <a:lnTo>
                      <a:pt x="120" y="124"/>
                    </a:lnTo>
                    <a:lnTo>
                      <a:pt x="121" y="122"/>
                    </a:lnTo>
                    <a:lnTo>
                      <a:pt x="121" y="120"/>
                    </a:lnTo>
                    <a:lnTo>
                      <a:pt x="122" y="119"/>
                    </a:lnTo>
                    <a:lnTo>
                      <a:pt x="124" y="117"/>
                    </a:lnTo>
                    <a:lnTo>
                      <a:pt x="124" y="115"/>
                    </a:lnTo>
                    <a:lnTo>
                      <a:pt x="125" y="113"/>
                    </a:lnTo>
                    <a:lnTo>
                      <a:pt x="124" y="115"/>
                    </a:lnTo>
                    <a:lnTo>
                      <a:pt x="123" y="116"/>
                    </a:lnTo>
                    <a:lnTo>
                      <a:pt x="122" y="118"/>
                    </a:lnTo>
                    <a:lnTo>
                      <a:pt x="121" y="120"/>
                    </a:lnTo>
                    <a:lnTo>
                      <a:pt x="120" y="122"/>
                    </a:lnTo>
                    <a:lnTo>
                      <a:pt x="119" y="124"/>
                    </a:lnTo>
                    <a:lnTo>
                      <a:pt x="118" y="125"/>
                    </a:lnTo>
                    <a:lnTo>
                      <a:pt x="117" y="127"/>
                    </a:lnTo>
                    <a:lnTo>
                      <a:pt x="116" y="129"/>
                    </a:lnTo>
                    <a:lnTo>
                      <a:pt x="115" y="131"/>
                    </a:lnTo>
                    <a:lnTo>
                      <a:pt x="114" y="133"/>
                    </a:lnTo>
                    <a:lnTo>
                      <a:pt x="112" y="135"/>
                    </a:lnTo>
                    <a:lnTo>
                      <a:pt x="114" y="133"/>
                    </a:lnTo>
                    <a:lnTo>
                      <a:pt x="115" y="132"/>
                    </a:lnTo>
                    <a:close/>
                    <a:moveTo>
                      <a:pt x="131" y="132"/>
                    </a:moveTo>
                    <a:lnTo>
                      <a:pt x="129" y="136"/>
                    </a:lnTo>
                    <a:lnTo>
                      <a:pt x="127" y="140"/>
                    </a:lnTo>
                    <a:lnTo>
                      <a:pt x="126" y="145"/>
                    </a:lnTo>
                    <a:lnTo>
                      <a:pt x="128" y="141"/>
                    </a:lnTo>
                    <a:lnTo>
                      <a:pt x="129" y="139"/>
                    </a:lnTo>
                    <a:lnTo>
                      <a:pt x="131" y="137"/>
                    </a:lnTo>
                    <a:lnTo>
                      <a:pt x="132" y="135"/>
                    </a:lnTo>
                    <a:lnTo>
                      <a:pt x="133" y="133"/>
                    </a:lnTo>
                    <a:lnTo>
                      <a:pt x="134" y="131"/>
                    </a:lnTo>
                    <a:lnTo>
                      <a:pt x="134" y="129"/>
                    </a:lnTo>
                    <a:lnTo>
                      <a:pt x="135" y="126"/>
                    </a:lnTo>
                    <a:lnTo>
                      <a:pt x="136" y="124"/>
                    </a:lnTo>
                    <a:lnTo>
                      <a:pt x="131" y="132"/>
                    </a:lnTo>
                    <a:close/>
                    <a:moveTo>
                      <a:pt x="21" y="40"/>
                    </a:moveTo>
                    <a:lnTo>
                      <a:pt x="23" y="38"/>
                    </a:lnTo>
                    <a:lnTo>
                      <a:pt x="24" y="37"/>
                    </a:lnTo>
                    <a:lnTo>
                      <a:pt x="26" y="35"/>
                    </a:lnTo>
                    <a:lnTo>
                      <a:pt x="27" y="34"/>
                    </a:lnTo>
                    <a:lnTo>
                      <a:pt x="28" y="32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5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39" y="21"/>
                    </a:lnTo>
                    <a:lnTo>
                      <a:pt x="38" y="22"/>
                    </a:lnTo>
                    <a:lnTo>
                      <a:pt x="36" y="24"/>
                    </a:lnTo>
                    <a:lnTo>
                      <a:pt x="38" y="23"/>
                    </a:lnTo>
                    <a:lnTo>
                      <a:pt x="39" y="22"/>
                    </a:lnTo>
                    <a:lnTo>
                      <a:pt x="38" y="23"/>
                    </a:lnTo>
                    <a:lnTo>
                      <a:pt x="37" y="25"/>
                    </a:lnTo>
                    <a:lnTo>
                      <a:pt x="38" y="24"/>
                    </a:lnTo>
                    <a:lnTo>
                      <a:pt x="40" y="22"/>
                    </a:lnTo>
                    <a:lnTo>
                      <a:pt x="41" y="21"/>
                    </a:lnTo>
                    <a:lnTo>
                      <a:pt x="42" y="19"/>
                    </a:lnTo>
                    <a:lnTo>
                      <a:pt x="44" y="17"/>
                    </a:lnTo>
                    <a:lnTo>
                      <a:pt x="45" y="16"/>
                    </a:lnTo>
                    <a:lnTo>
                      <a:pt x="48" y="14"/>
                    </a:lnTo>
                    <a:lnTo>
                      <a:pt x="49" y="13"/>
                    </a:lnTo>
                    <a:lnTo>
                      <a:pt x="50" y="10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5" y="6"/>
                    </a:lnTo>
                    <a:lnTo>
                      <a:pt x="56" y="5"/>
                    </a:lnTo>
                    <a:lnTo>
                      <a:pt x="58" y="3"/>
                    </a:lnTo>
                    <a:lnTo>
                      <a:pt x="56" y="5"/>
                    </a:lnTo>
                    <a:lnTo>
                      <a:pt x="55" y="7"/>
                    </a:lnTo>
                    <a:lnTo>
                      <a:pt x="56" y="6"/>
                    </a:lnTo>
                    <a:lnTo>
                      <a:pt x="57" y="5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6" y="8"/>
                    </a:lnTo>
                    <a:lnTo>
                      <a:pt x="54" y="9"/>
                    </a:lnTo>
                    <a:lnTo>
                      <a:pt x="53" y="10"/>
                    </a:lnTo>
                    <a:lnTo>
                      <a:pt x="51" y="13"/>
                    </a:lnTo>
                    <a:lnTo>
                      <a:pt x="50" y="15"/>
                    </a:lnTo>
                    <a:lnTo>
                      <a:pt x="51" y="13"/>
                    </a:lnTo>
                    <a:lnTo>
                      <a:pt x="53" y="12"/>
                    </a:lnTo>
                    <a:lnTo>
                      <a:pt x="52" y="14"/>
                    </a:lnTo>
                    <a:lnTo>
                      <a:pt x="50" y="16"/>
                    </a:lnTo>
                    <a:lnTo>
                      <a:pt x="53" y="13"/>
                    </a:lnTo>
                    <a:lnTo>
                      <a:pt x="55" y="12"/>
                    </a:lnTo>
                    <a:lnTo>
                      <a:pt x="56" y="10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2" y="3"/>
                    </a:lnTo>
                    <a:lnTo>
                      <a:pt x="65" y="2"/>
                    </a:lnTo>
                    <a:lnTo>
                      <a:pt x="66" y="1"/>
                    </a:lnTo>
                    <a:lnTo>
                      <a:pt x="65" y="3"/>
                    </a:lnTo>
                    <a:lnTo>
                      <a:pt x="62" y="4"/>
                    </a:lnTo>
                    <a:lnTo>
                      <a:pt x="65" y="3"/>
                    </a:lnTo>
                    <a:lnTo>
                      <a:pt x="66" y="2"/>
                    </a:lnTo>
                    <a:lnTo>
                      <a:pt x="65" y="3"/>
                    </a:lnTo>
                    <a:lnTo>
                      <a:pt x="64" y="5"/>
                    </a:lnTo>
                    <a:lnTo>
                      <a:pt x="61" y="7"/>
                    </a:lnTo>
                    <a:lnTo>
                      <a:pt x="60" y="9"/>
                    </a:lnTo>
                    <a:lnTo>
                      <a:pt x="61" y="7"/>
                    </a:lnTo>
                    <a:lnTo>
                      <a:pt x="64" y="6"/>
                    </a:lnTo>
                    <a:lnTo>
                      <a:pt x="65" y="4"/>
                    </a:lnTo>
                    <a:lnTo>
                      <a:pt x="67" y="3"/>
                    </a:lnTo>
                    <a:lnTo>
                      <a:pt x="68" y="1"/>
                    </a:lnTo>
                    <a:lnTo>
                      <a:pt x="70" y="0"/>
                    </a:lnTo>
                    <a:lnTo>
                      <a:pt x="68" y="2"/>
                    </a:lnTo>
                    <a:lnTo>
                      <a:pt x="67" y="3"/>
                    </a:lnTo>
                    <a:lnTo>
                      <a:pt x="68" y="2"/>
                    </a:lnTo>
                    <a:lnTo>
                      <a:pt x="70" y="1"/>
                    </a:lnTo>
                    <a:lnTo>
                      <a:pt x="68" y="2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5" y="8"/>
                    </a:lnTo>
                    <a:lnTo>
                      <a:pt x="64" y="9"/>
                    </a:lnTo>
                    <a:lnTo>
                      <a:pt x="62" y="10"/>
                    </a:lnTo>
                    <a:lnTo>
                      <a:pt x="61" y="12"/>
                    </a:lnTo>
                    <a:lnTo>
                      <a:pt x="61" y="12"/>
                    </a:lnTo>
                    <a:lnTo>
                      <a:pt x="62" y="10"/>
                    </a:lnTo>
                    <a:lnTo>
                      <a:pt x="65" y="9"/>
                    </a:lnTo>
                    <a:lnTo>
                      <a:pt x="66" y="7"/>
                    </a:lnTo>
                    <a:lnTo>
                      <a:pt x="67" y="5"/>
                    </a:lnTo>
                    <a:lnTo>
                      <a:pt x="68" y="4"/>
                    </a:lnTo>
                    <a:lnTo>
                      <a:pt x="69" y="4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0" y="3"/>
                    </a:lnTo>
                    <a:lnTo>
                      <a:pt x="69" y="4"/>
                    </a:lnTo>
                    <a:lnTo>
                      <a:pt x="68" y="5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5" y="9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9" y="5"/>
                    </a:lnTo>
                    <a:lnTo>
                      <a:pt x="70" y="3"/>
                    </a:lnTo>
                    <a:lnTo>
                      <a:pt x="72" y="2"/>
                    </a:lnTo>
                    <a:lnTo>
                      <a:pt x="73" y="0"/>
                    </a:lnTo>
                    <a:lnTo>
                      <a:pt x="72" y="2"/>
                    </a:lnTo>
                    <a:lnTo>
                      <a:pt x="71" y="4"/>
                    </a:lnTo>
                    <a:lnTo>
                      <a:pt x="69" y="5"/>
                    </a:lnTo>
                    <a:lnTo>
                      <a:pt x="68" y="6"/>
                    </a:lnTo>
                    <a:lnTo>
                      <a:pt x="66" y="8"/>
                    </a:lnTo>
                    <a:lnTo>
                      <a:pt x="65" y="10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7" y="8"/>
                    </a:lnTo>
                    <a:lnTo>
                      <a:pt x="68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7" y="9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7" y="10"/>
                    </a:lnTo>
                    <a:lnTo>
                      <a:pt x="68" y="9"/>
                    </a:lnTo>
                    <a:lnTo>
                      <a:pt x="68" y="8"/>
                    </a:lnTo>
                    <a:lnTo>
                      <a:pt x="70" y="7"/>
                    </a:lnTo>
                    <a:lnTo>
                      <a:pt x="71" y="5"/>
                    </a:lnTo>
                    <a:lnTo>
                      <a:pt x="70" y="7"/>
                    </a:lnTo>
                    <a:lnTo>
                      <a:pt x="69" y="9"/>
                    </a:lnTo>
                    <a:lnTo>
                      <a:pt x="69" y="8"/>
                    </a:lnTo>
                    <a:lnTo>
                      <a:pt x="70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0" y="8"/>
                    </a:lnTo>
                    <a:lnTo>
                      <a:pt x="69" y="10"/>
                    </a:lnTo>
                    <a:lnTo>
                      <a:pt x="67" y="12"/>
                    </a:lnTo>
                    <a:lnTo>
                      <a:pt x="66" y="13"/>
                    </a:lnTo>
                    <a:lnTo>
                      <a:pt x="65" y="15"/>
                    </a:lnTo>
                    <a:lnTo>
                      <a:pt x="64" y="17"/>
                    </a:lnTo>
                    <a:lnTo>
                      <a:pt x="61" y="19"/>
                    </a:lnTo>
                    <a:lnTo>
                      <a:pt x="60" y="21"/>
                    </a:lnTo>
                    <a:lnTo>
                      <a:pt x="58" y="24"/>
                    </a:lnTo>
                    <a:lnTo>
                      <a:pt x="59" y="23"/>
                    </a:lnTo>
                    <a:lnTo>
                      <a:pt x="60" y="21"/>
                    </a:lnTo>
                    <a:lnTo>
                      <a:pt x="62" y="20"/>
                    </a:lnTo>
                    <a:lnTo>
                      <a:pt x="64" y="18"/>
                    </a:lnTo>
                    <a:lnTo>
                      <a:pt x="65" y="16"/>
                    </a:lnTo>
                    <a:lnTo>
                      <a:pt x="66" y="14"/>
                    </a:lnTo>
                    <a:lnTo>
                      <a:pt x="68" y="13"/>
                    </a:lnTo>
                    <a:lnTo>
                      <a:pt x="69" y="10"/>
                    </a:lnTo>
                    <a:lnTo>
                      <a:pt x="72" y="7"/>
                    </a:lnTo>
                    <a:lnTo>
                      <a:pt x="73" y="6"/>
                    </a:lnTo>
                    <a:lnTo>
                      <a:pt x="74" y="4"/>
                    </a:lnTo>
                    <a:lnTo>
                      <a:pt x="73" y="6"/>
                    </a:lnTo>
                    <a:lnTo>
                      <a:pt x="72" y="8"/>
                    </a:lnTo>
                    <a:lnTo>
                      <a:pt x="70" y="9"/>
                    </a:lnTo>
                    <a:lnTo>
                      <a:pt x="69" y="12"/>
                    </a:lnTo>
                    <a:lnTo>
                      <a:pt x="64" y="19"/>
                    </a:lnTo>
                    <a:lnTo>
                      <a:pt x="62" y="21"/>
                    </a:lnTo>
                    <a:lnTo>
                      <a:pt x="61" y="23"/>
                    </a:lnTo>
                    <a:lnTo>
                      <a:pt x="60" y="24"/>
                    </a:lnTo>
                    <a:lnTo>
                      <a:pt x="58" y="26"/>
                    </a:lnTo>
                    <a:lnTo>
                      <a:pt x="57" y="29"/>
                    </a:lnTo>
                    <a:lnTo>
                      <a:pt x="56" y="30"/>
                    </a:lnTo>
                    <a:lnTo>
                      <a:pt x="55" y="32"/>
                    </a:lnTo>
                    <a:lnTo>
                      <a:pt x="53" y="33"/>
                    </a:lnTo>
                    <a:lnTo>
                      <a:pt x="52" y="35"/>
                    </a:lnTo>
                    <a:lnTo>
                      <a:pt x="51" y="37"/>
                    </a:lnTo>
                    <a:lnTo>
                      <a:pt x="54" y="34"/>
                    </a:lnTo>
                    <a:lnTo>
                      <a:pt x="55" y="33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9" y="26"/>
                    </a:lnTo>
                    <a:lnTo>
                      <a:pt x="60" y="25"/>
                    </a:lnTo>
                    <a:lnTo>
                      <a:pt x="61" y="23"/>
                    </a:lnTo>
                    <a:lnTo>
                      <a:pt x="62" y="21"/>
                    </a:lnTo>
                    <a:lnTo>
                      <a:pt x="65" y="20"/>
                    </a:lnTo>
                    <a:lnTo>
                      <a:pt x="66" y="18"/>
                    </a:lnTo>
                    <a:lnTo>
                      <a:pt x="67" y="17"/>
                    </a:lnTo>
                    <a:lnTo>
                      <a:pt x="68" y="15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1" y="12"/>
                    </a:lnTo>
                    <a:lnTo>
                      <a:pt x="72" y="10"/>
                    </a:lnTo>
                    <a:lnTo>
                      <a:pt x="72" y="9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1" y="13"/>
                    </a:lnTo>
                    <a:lnTo>
                      <a:pt x="73" y="10"/>
                    </a:lnTo>
                    <a:lnTo>
                      <a:pt x="74" y="8"/>
                    </a:lnTo>
                    <a:lnTo>
                      <a:pt x="75" y="7"/>
                    </a:lnTo>
                    <a:lnTo>
                      <a:pt x="75" y="8"/>
                    </a:lnTo>
                    <a:lnTo>
                      <a:pt x="74" y="9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4" y="9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5" y="10"/>
                    </a:lnTo>
                    <a:lnTo>
                      <a:pt x="73" y="13"/>
                    </a:lnTo>
                    <a:lnTo>
                      <a:pt x="72" y="14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1" y="16"/>
                    </a:lnTo>
                    <a:lnTo>
                      <a:pt x="70" y="18"/>
                    </a:lnTo>
                    <a:lnTo>
                      <a:pt x="69" y="20"/>
                    </a:lnTo>
                    <a:lnTo>
                      <a:pt x="70" y="19"/>
                    </a:lnTo>
                    <a:lnTo>
                      <a:pt x="72" y="17"/>
                    </a:lnTo>
                    <a:lnTo>
                      <a:pt x="70" y="19"/>
                    </a:lnTo>
                    <a:lnTo>
                      <a:pt x="69" y="21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3" y="16"/>
                    </a:lnTo>
                    <a:lnTo>
                      <a:pt x="74" y="14"/>
                    </a:lnTo>
                    <a:lnTo>
                      <a:pt x="75" y="13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7" y="10"/>
                    </a:lnTo>
                    <a:lnTo>
                      <a:pt x="76" y="13"/>
                    </a:lnTo>
                    <a:lnTo>
                      <a:pt x="75" y="15"/>
                    </a:lnTo>
                    <a:lnTo>
                      <a:pt x="76" y="14"/>
                    </a:lnTo>
                    <a:lnTo>
                      <a:pt x="77" y="12"/>
                    </a:lnTo>
                    <a:lnTo>
                      <a:pt x="79" y="9"/>
                    </a:lnTo>
                    <a:lnTo>
                      <a:pt x="81" y="8"/>
                    </a:lnTo>
                    <a:lnTo>
                      <a:pt x="79" y="10"/>
                    </a:lnTo>
                    <a:lnTo>
                      <a:pt x="78" y="13"/>
                    </a:lnTo>
                    <a:lnTo>
                      <a:pt x="79" y="10"/>
                    </a:lnTo>
                    <a:lnTo>
                      <a:pt x="81" y="9"/>
                    </a:lnTo>
                    <a:lnTo>
                      <a:pt x="79" y="12"/>
                    </a:lnTo>
                    <a:lnTo>
                      <a:pt x="78" y="13"/>
                    </a:lnTo>
                    <a:lnTo>
                      <a:pt x="79" y="12"/>
                    </a:lnTo>
                    <a:lnTo>
                      <a:pt x="81" y="9"/>
                    </a:lnTo>
                    <a:lnTo>
                      <a:pt x="79" y="12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2" y="10"/>
                    </a:lnTo>
                    <a:lnTo>
                      <a:pt x="81" y="13"/>
                    </a:lnTo>
                    <a:lnTo>
                      <a:pt x="79" y="15"/>
                    </a:lnTo>
                    <a:lnTo>
                      <a:pt x="78" y="17"/>
                    </a:lnTo>
                    <a:lnTo>
                      <a:pt x="77" y="19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3" y="13"/>
                    </a:lnTo>
                    <a:lnTo>
                      <a:pt x="82" y="14"/>
                    </a:lnTo>
                    <a:lnTo>
                      <a:pt x="79" y="16"/>
                    </a:lnTo>
                    <a:lnTo>
                      <a:pt x="82" y="15"/>
                    </a:lnTo>
                    <a:lnTo>
                      <a:pt x="83" y="13"/>
                    </a:lnTo>
                    <a:lnTo>
                      <a:pt x="82" y="15"/>
                    </a:lnTo>
                    <a:lnTo>
                      <a:pt x="81" y="17"/>
                    </a:lnTo>
                    <a:lnTo>
                      <a:pt x="82" y="16"/>
                    </a:lnTo>
                    <a:lnTo>
                      <a:pt x="83" y="14"/>
                    </a:lnTo>
                    <a:lnTo>
                      <a:pt x="82" y="16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4" y="15"/>
                    </a:lnTo>
                    <a:lnTo>
                      <a:pt x="83" y="17"/>
                    </a:lnTo>
                    <a:lnTo>
                      <a:pt x="82" y="19"/>
                    </a:lnTo>
                    <a:lnTo>
                      <a:pt x="79" y="20"/>
                    </a:lnTo>
                    <a:lnTo>
                      <a:pt x="78" y="22"/>
                    </a:lnTo>
                    <a:lnTo>
                      <a:pt x="77" y="23"/>
                    </a:lnTo>
                    <a:lnTo>
                      <a:pt x="76" y="25"/>
                    </a:lnTo>
                    <a:lnTo>
                      <a:pt x="75" y="26"/>
                    </a:lnTo>
                    <a:lnTo>
                      <a:pt x="74" y="28"/>
                    </a:lnTo>
                    <a:lnTo>
                      <a:pt x="74" y="29"/>
                    </a:lnTo>
                    <a:lnTo>
                      <a:pt x="73" y="30"/>
                    </a:lnTo>
                    <a:lnTo>
                      <a:pt x="75" y="28"/>
                    </a:lnTo>
                    <a:lnTo>
                      <a:pt x="76" y="26"/>
                    </a:lnTo>
                    <a:lnTo>
                      <a:pt x="75" y="28"/>
                    </a:lnTo>
                    <a:lnTo>
                      <a:pt x="74" y="30"/>
                    </a:lnTo>
                    <a:lnTo>
                      <a:pt x="76" y="26"/>
                    </a:lnTo>
                    <a:lnTo>
                      <a:pt x="78" y="25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19"/>
                    </a:lnTo>
                    <a:lnTo>
                      <a:pt x="83" y="18"/>
                    </a:lnTo>
                    <a:lnTo>
                      <a:pt x="85" y="16"/>
                    </a:lnTo>
                    <a:lnTo>
                      <a:pt x="84" y="18"/>
                    </a:lnTo>
                    <a:lnTo>
                      <a:pt x="83" y="20"/>
                    </a:lnTo>
                    <a:lnTo>
                      <a:pt x="84" y="19"/>
                    </a:lnTo>
                    <a:lnTo>
                      <a:pt x="85" y="17"/>
                    </a:lnTo>
                    <a:lnTo>
                      <a:pt x="84" y="19"/>
                    </a:lnTo>
                    <a:lnTo>
                      <a:pt x="83" y="21"/>
                    </a:lnTo>
                    <a:lnTo>
                      <a:pt x="82" y="22"/>
                    </a:lnTo>
                    <a:lnTo>
                      <a:pt x="79" y="24"/>
                    </a:lnTo>
                    <a:lnTo>
                      <a:pt x="78" y="26"/>
                    </a:lnTo>
                    <a:lnTo>
                      <a:pt x="77" y="29"/>
                    </a:lnTo>
                    <a:lnTo>
                      <a:pt x="79" y="26"/>
                    </a:lnTo>
                    <a:lnTo>
                      <a:pt x="81" y="25"/>
                    </a:lnTo>
                    <a:lnTo>
                      <a:pt x="83" y="22"/>
                    </a:lnTo>
                    <a:lnTo>
                      <a:pt x="86" y="19"/>
                    </a:lnTo>
                    <a:lnTo>
                      <a:pt x="87" y="17"/>
                    </a:lnTo>
                    <a:lnTo>
                      <a:pt x="88" y="16"/>
                    </a:lnTo>
                    <a:lnTo>
                      <a:pt x="88" y="17"/>
                    </a:lnTo>
                    <a:lnTo>
                      <a:pt x="86" y="19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8" y="19"/>
                    </a:lnTo>
                    <a:lnTo>
                      <a:pt x="89" y="17"/>
                    </a:lnTo>
                    <a:lnTo>
                      <a:pt x="88" y="19"/>
                    </a:lnTo>
                    <a:lnTo>
                      <a:pt x="87" y="21"/>
                    </a:lnTo>
                    <a:lnTo>
                      <a:pt x="89" y="19"/>
                    </a:lnTo>
                    <a:lnTo>
                      <a:pt x="90" y="18"/>
                    </a:lnTo>
                    <a:lnTo>
                      <a:pt x="89" y="20"/>
                    </a:lnTo>
                    <a:lnTo>
                      <a:pt x="88" y="22"/>
                    </a:lnTo>
                    <a:lnTo>
                      <a:pt x="87" y="23"/>
                    </a:lnTo>
                    <a:lnTo>
                      <a:pt x="85" y="25"/>
                    </a:lnTo>
                    <a:lnTo>
                      <a:pt x="84" y="28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8"/>
                    </a:lnTo>
                    <a:lnTo>
                      <a:pt x="85" y="26"/>
                    </a:lnTo>
                    <a:lnTo>
                      <a:pt x="86" y="26"/>
                    </a:lnTo>
                    <a:lnTo>
                      <a:pt x="85" y="28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6" y="26"/>
                    </a:lnTo>
                    <a:lnTo>
                      <a:pt x="87" y="24"/>
                    </a:lnTo>
                    <a:lnTo>
                      <a:pt x="88" y="22"/>
                    </a:lnTo>
                    <a:lnTo>
                      <a:pt x="87" y="24"/>
                    </a:lnTo>
                    <a:lnTo>
                      <a:pt x="86" y="26"/>
                    </a:lnTo>
                    <a:lnTo>
                      <a:pt x="87" y="24"/>
                    </a:lnTo>
                    <a:lnTo>
                      <a:pt x="88" y="22"/>
                    </a:lnTo>
                    <a:lnTo>
                      <a:pt x="89" y="20"/>
                    </a:lnTo>
                    <a:lnTo>
                      <a:pt x="90" y="19"/>
                    </a:lnTo>
                    <a:lnTo>
                      <a:pt x="91" y="18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2" y="18"/>
                    </a:lnTo>
                    <a:lnTo>
                      <a:pt x="91" y="19"/>
                    </a:lnTo>
                    <a:lnTo>
                      <a:pt x="90" y="21"/>
                    </a:lnTo>
                    <a:lnTo>
                      <a:pt x="89" y="23"/>
                    </a:lnTo>
                    <a:lnTo>
                      <a:pt x="90" y="22"/>
                    </a:lnTo>
                    <a:lnTo>
                      <a:pt x="91" y="20"/>
                    </a:lnTo>
                    <a:lnTo>
                      <a:pt x="92" y="18"/>
                    </a:lnTo>
                    <a:lnTo>
                      <a:pt x="94" y="17"/>
                    </a:lnTo>
                    <a:lnTo>
                      <a:pt x="93" y="19"/>
                    </a:lnTo>
                    <a:lnTo>
                      <a:pt x="92" y="21"/>
                    </a:lnTo>
                    <a:lnTo>
                      <a:pt x="93" y="19"/>
                    </a:lnTo>
                    <a:lnTo>
                      <a:pt x="94" y="18"/>
                    </a:lnTo>
                    <a:lnTo>
                      <a:pt x="93" y="20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1" y="24"/>
                    </a:lnTo>
                    <a:lnTo>
                      <a:pt x="90" y="25"/>
                    </a:lnTo>
                    <a:lnTo>
                      <a:pt x="90" y="26"/>
                    </a:lnTo>
                    <a:lnTo>
                      <a:pt x="89" y="28"/>
                    </a:lnTo>
                    <a:lnTo>
                      <a:pt x="88" y="30"/>
                    </a:lnTo>
                    <a:lnTo>
                      <a:pt x="89" y="29"/>
                    </a:lnTo>
                    <a:lnTo>
                      <a:pt x="91" y="26"/>
                    </a:lnTo>
                    <a:lnTo>
                      <a:pt x="92" y="24"/>
                    </a:lnTo>
                    <a:lnTo>
                      <a:pt x="93" y="22"/>
                    </a:lnTo>
                    <a:lnTo>
                      <a:pt x="94" y="21"/>
                    </a:lnTo>
                    <a:lnTo>
                      <a:pt x="95" y="19"/>
                    </a:lnTo>
                    <a:lnTo>
                      <a:pt x="94" y="21"/>
                    </a:lnTo>
                    <a:lnTo>
                      <a:pt x="93" y="23"/>
                    </a:lnTo>
                    <a:lnTo>
                      <a:pt x="94" y="22"/>
                    </a:lnTo>
                    <a:lnTo>
                      <a:pt x="95" y="20"/>
                    </a:lnTo>
                    <a:lnTo>
                      <a:pt x="94" y="22"/>
                    </a:lnTo>
                    <a:lnTo>
                      <a:pt x="93" y="24"/>
                    </a:lnTo>
                    <a:lnTo>
                      <a:pt x="95" y="22"/>
                    </a:lnTo>
                    <a:lnTo>
                      <a:pt x="97" y="21"/>
                    </a:lnTo>
                    <a:lnTo>
                      <a:pt x="95" y="23"/>
                    </a:lnTo>
                    <a:lnTo>
                      <a:pt x="94" y="25"/>
                    </a:lnTo>
                    <a:lnTo>
                      <a:pt x="95" y="23"/>
                    </a:lnTo>
                    <a:lnTo>
                      <a:pt x="97" y="22"/>
                    </a:lnTo>
                    <a:lnTo>
                      <a:pt x="95" y="24"/>
                    </a:lnTo>
                    <a:lnTo>
                      <a:pt x="94" y="25"/>
                    </a:lnTo>
                    <a:lnTo>
                      <a:pt x="97" y="24"/>
                    </a:lnTo>
                    <a:lnTo>
                      <a:pt x="98" y="22"/>
                    </a:lnTo>
                    <a:lnTo>
                      <a:pt x="100" y="19"/>
                    </a:lnTo>
                    <a:lnTo>
                      <a:pt x="95" y="28"/>
                    </a:lnTo>
                    <a:lnTo>
                      <a:pt x="93" y="31"/>
                    </a:lnTo>
                    <a:lnTo>
                      <a:pt x="92" y="33"/>
                    </a:lnTo>
                    <a:lnTo>
                      <a:pt x="91" y="34"/>
                    </a:lnTo>
                    <a:lnTo>
                      <a:pt x="90" y="35"/>
                    </a:lnTo>
                    <a:lnTo>
                      <a:pt x="90" y="36"/>
                    </a:lnTo>
                    <a:lnTo>
                      <a:pt x="89" y="38"/>
                    </a:lnTo>
                    <a:lnTo>
                      <a:pt x="89" y="38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1" y="36"/>
                    </a:lnTo>
                    <a:lnTo>
                      <a:pt x="90" y="37"/>
                    </a:lnTo>
                    <a:lnTo>
                      <a:pt x="90" y="38"/>
                    </a:lnTo>
                    <a:lnTo>
                      <a:pt x="89" y="39"/>
                    </a:lnTo>
                    <a:lnTo>
                      <a:pt x="88" y="41"/>
                    </a:lnTo>
                    <a:lnTo>
                      <a:pt x="87" y="43"/>
                    </a:lnTo>
                    <a:lnTo>
                      <a:pt x="88" y="41"/>
                    </a:lnTo>
                    <a:lnTo>
                      <a:pt x="90" y="40"/>
                    </a:lnTo>
                    <a:lnTo>
                      <a:pt x="91" y="38"/>
                    </a:lnTo>
                    <a:lnTo>
                      <a:pt x="92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5" y="31"/>
                    </a:lnTo>
                    <a:lnTo>
                      <a:pt x="97" y="29"/>
                    </a:lnTo>
                    <a:lnTo>
                      <a:pt x="98" y="26"/>
                    </a:lnTo>
                    <a:lnTo>
                      <a:pt x="99" y="25"/>
                    </a:lnTo>
                    <a:lnTo>
                      <a:pt x="98" y="28"/>
                    </a:lnTo>
                    <a:lnTo>
                      <a:pt x="97" y="29"/>
                    </a:lnTo>
                    <a:lnTo>
                      <a:pt x="99" y="28"/>
                    </a:lnTo>
                    <a:lnTo>
                      <a:pt x="100" y="25"/>
                    </a:lnTo>
                    <a:lnTo>
                      <a:pt x="99" y="28"/>
                    </a:lnTo>
                    <a:lnTo>
                      <a:pt x="98" y="30"/>
                    </a:lnTo>
                    <a:lnTo>
                      <a:pt x="97" y="32"/>
                    </a:lnTo>
                    <a:lnTo>
                      <a:pt x="95" y="33"/>
                    </a:lnTo>
                    <a:lnTo>
                      <a:pt x="94" y="35"/>
                    </a:lnTo>
                    <a:lnTo>
                      <a:pt x="93" y="37"/>
                    </a:lnTo>
                    <a:lnTo>
                      <a:pt x="94" y="36"/>
                    </a:lnTo>
                    <a:lnTo>
                      <a:pt x="95" y="34"/>
                    </a:lnTo>
                    <a:lnTo>
                      <a:pt x="98" y="31"/>
                    </a:lnTo>
                    <a:lnTo>
                      <a:pt x="101" y="28"/>
                    </a:lnTo>
                    <a:lnTo>
                      <a:pt x="102" y="25"/>
                    </a:lnTo>
                    <a:lnTo>
                      <a:pt x="103" y="24"/>
                    </a:lnTo>
                    <a:lnTo>
                      <a:pt x="102" y="26"/>
                    </a:lnTo>
                    <a:lnTo>
                      <a:pt x="101" y="29"/>
                    </a:lnTo>
                    <a:lnTo>
                      <a:pt x="102" y="28"/>
                    </a:lnTo>
                    <a:lnTo>
                      <a:pt x="103" y="26"/>
                    </a:lnTo>
                    <a:lnTo>
                      <a:pt x="103" y="25"/>
                    </a:lnTo>
                    <a:lnTo>
                      <a:pt x="104" y="24"/>
                    </a:lnTo>
                    <a:lnTo>
                      <a:pt x="103" y="26"/>
                    </a:lnTo>
                    <a:lnTo>
                      <a:pt x="102" y="29"/>
                    </a:lnTo>
                    <a:lnTo>
                      <a:pt x="101" y="31"/>
                    </a:lnTo>
                    <a:lnTo>
                      <a:pt x="99" y="33"/>
                    </a:lnTo>
                    <a:lnTo>
                      <a:pt x="98" y="35"/>
                    </a:lnTo>
                    <a:lnTo>
                      <a:pt x="98" y="36"/>
                    </a:lnTo>
                    <a:lnTo>
                      <a:pt x="99" y="35"/>
                    </a:lnTo>
                    <a:lnTo>
                      <a:pt x="100" y="33"/>
                    </a:lnTo>
                    <a:lnTo>
                      <a:pt x="99" y="35"/>
                    </a:lnTo>
                    <a:lnTo>
                      <a:pt x="98" y="37"/>
                    </a:lnTo>
                    <a:lnTo>
                      <a:pt x="99" y="36"/>
                    </a:lnTo>
                    <a:lnTo>
                      <a:pt x="100" y="34"/>
                    </a:lnTo>
                    <a:lnTo>
                      <a:pt x="101" y="32"/>
                    </a:lnTo>
                    <a:lnTo>
                      <a:pt x="102" y="30"/>
                    </a:lnTo>
                    <a:lnTo>
                      <a:pt x="103" y="29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5" y="26"/>
                    </a:lnTo>
                    <a:lnTo>
                      <a:pt x="104" y="29"/>
                    </a:lnTo>
                    <a:lnTo>
                      <a:pt x="103" y="31"/>
                    </a:lnTo>
                    <a:lnTo>
                      <a:pt x="104" y="29"/>
                    </a:lnTo>
                    <a:lnTo>
                      <a:pt x="105" y="28"/>
                    </a:lnTo>
                    <a:lnTo>
                      <a:pt x="106" y="25"/>
                    </a:lnTo>
                    <a:lnTo>
                      <a:pt x="108" y="24"/>
                    </a:lnTo>
                    <a:lnTo>
                      <a:pt x="107" y="25"/>
                    </a:lnTo>
                    <a:lnTo>
                      <a:pt x="106" y="28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5" y="31"/>
                    </a:lnTo>
                    <a:lnTo>
                      <a:pt x="106" y="29"/>
                    </a:lnTo>
                    <a:lnTo>
                      <a:pt x="107" y="26"/>
                    </a:lnTo>
                    <a:lnTo>
                      <a:pt x="109" y="25"/>
                    </a:lnTo>
                    <a:lnTo>
                      <a:pt x="108" y="28"/>
                    </a:lnTo>
                    <a:lnTo>
                      <a:pt x="107" y="30"/>
                    </a:lnTo>
                    <a:lnTo>
                      <a:pt x="108" y="28"/>
                    </a:lnTo>
                    <a:lnTo>
                      <a:pt x="109" y="26"/>
                    </a:lnTo>
                    <a:lnTo>
                      <a:pt x="108" y="29"/>
                    </a:lnTo>
                    <a:lnTo>
                      <a:pt x="107" y="31"/>
                    </a:lnTo>
                    <a:lnTo>
                      <a:pt x="108" y="29"/>
                    </a:lnTo>
                    <a:lnTo>
                      <a:pt x="110" y="28"/>
                    </a:lnTo>
                    <a:lnTo>
                      <a:pt x="109" y="30"/>
                    </a:lnTo>
                    <a:lnTo>
                      <a:pt x="108" y="31"/>
                    </a:lnTo>
                    <a:lnTo>
                      <a:pt x="109" y="30"/>
                    </a:lnTo>
                    <a:lnTo>
                      <a:pt x="110" y="28"/>
                    </a:lnTo>
                    <a:lnTo>
                      <a:pt x="109" y="30"/>
                    </a:lnTo>
                    <a:lnTo>
                      <a:pt x="108" y="32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0" y="31"/>
                    </a:lnTo>
                    <a:lnTo>
                      <a:pt x="109" y="33"/>
                    </a:lnTo>
                    <a:lnTo>
                      <a:pt x="110" y="31"/>
                    </a:lnTo>
                    <a:lnTo>
                      <a:pt x="111" y="30"/>
                    </a:lnTo>
                    <a:lnTo>
                      <a:pt x="110" y="32"/>
                    </a:lnTo>
                    <a:lnTo>
                      <a:pt x="109" y="34"/>
                    </a:lnTo>
                    <a:lnTo>
                      <a:pt x="110" y="32"/>
                    </a:lnTo>
                    <a:lnTo>
                      <a:pt x="112" y="31"/>
                    </a:lnTo>
                    <a:lnTo>
                      <a:pt x="111" y="33"/>
                    </a:lnTo>
                    <a:lnTo>
                      <a:pt x="110" y="35"/>
                    </a:lnTo>
                    <a:lnTo>
                      <a:pt x="111" y="33"/>
                    </a:lnTo>
                    <a:lnTo>
                      <a:pt x="112" y="31"/>
                    </a:lnTo>
                    <a:lnTo>
                      <a:pt x="111" y="33"/>
                    </a:lnTo>
                    <a:lnTo>
                      <a:pt x="110" y="35"/>
                    </a:lnTo>
                    <a:lnTo>
                      <a:pt x="112" y="34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1" y="36"/>
                    </a:lnTo>
                    <a:lnTo>
                      <a:pt x="110" y="38"/>
                    </a:lnTo>
                    <a:lnTo>
                      <a:pt x="109" y="39"/>
                    </a:lnTo>
                    <a:lnTo>
                      <a:pt x="108" y="41"/>
                    </a:lnTo>
                    <a:lnTo>
                      <a:pt x="107" y="43"/>
                    </a:lnTo>
                    <a:lnTo>
                      <a:pt x="108" y="42"/>
                    </a:lnTo>
                    <a:lnTo>
                      <a:pt x="109" y="40"/>
                    </a:lnTo>
                    <a:lnTo>
                      <a:pt x="110" y="38"/>
                    </a:lnTo>
                    <a:lnTo>
                      <a:pt x="111" y="37"/>
                    </a:lnTo>
                    <a:lnTo>
                      <a:pt x="112" y="35"/>
                    </a:lnTo>
                    <a:lnTo>
                      <a:pt x="114" y="33"/>
                    </a:lnTo>
                    <a:lnTo>
                      <a:pt x="115" y="31"/>
                    </a:lnTo>
                    <a:lnTo>
                      <a:pt x="117" y="30"/>
                    </a:lnTo>
                    <a:lnTo>
                      <a:pt x="116" y="30"/>
                    </a:lnTo>
                    <a:lnTo>
                      <a:pt x="116" y="31"/>
                    </a:lnTo>
                    <a:lnTo>
                      <a:pt x="115" y="33"/>
                    </a:lnTo>
                    <a:lnTo>
                      <a:pt x="115" y="34"/>
                    </a:lnTo>
                    <a:lnTo>
                      <a:pt x="114" y="36"/>
                    </a:lnTo>
                    <a:lnTo>
                      <a:pt x="112" y="38"/>
                    </a:lnTo>
                    <a:lnTo>
                      <a:pt x="111" y="39"/>
                    </a:lnTo>
                    <a:lnTo>
                      <a:pt x="110" y="41"/>
                    </a:lnTo>
                    <a:lnTo>
                      <a:pt x="109" y="43"/>
                    </a:lnTo>
                    <a:lnTo>
                      <a:pt x="108" y="46"/>
                    </a:lnTo>
                    <a:lnTo>
                      <a:pt x="109" y="43"/>
                    </a:lnTo>
                    <a:lnTo>
                      <a:pt x="110" y="41"/>
                    </a:lnTo>
                    <a:lnTo>
                      <a:pt x="109" y="45"/>
                    </a:lnTo>
                    <a:lnTo>
                      <a:pt x="108" y="46"/>
                    </a:lnTo>
                    <a:lnTo>
                      <a:pt x="110" y="45"/>
                    </a:lnTo>
                    <a:lnTo>
                      <a:pt x="111" y="42"/>
                    </a:lnTo>
                    <a:lnTo>
                      <a:pt x="114" y="39"/>
                    </a:lnTo>
                    <a:lnTo>
                      <a:pt x="116" y="36"/>
                    </a:lnTo>
                    <a:lnTo>
                      <a:pt x="118" y="34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4"/>
                    </a:lnTo>
                    <a:lnTo>
                      <a:pt x="117" y="36"/>
                    </a:lnTo>
                    <a:lnTo>
                      <a:pt x="117" y="37"/>
                    </a:lnTo>
                    <a:lnTo>
                      <a:pt x="116" y="39"/>
                    </a:lnTo>
                    <a:lnTo>
                      <a:pt x="115" y="41"/>
                    </a:lnTo>
                    <a:lnTo>
                      <a:pt x="116" y="39"/>
                    </a:lnTo>
                    <a:lnTo>
                      <a:pt x="118" y="37"/>
                    </a:lnTo>
                    <a:lnTo>
                      <a:pt x="117" y="39"/>
                    </a:lnTo>
                    <a:lnTo>
                      <a:pt x="116" y="41"/>
                    </a:lnTo>
                    <a:lnTo>
                      <a:pt x="115" y="43"/>
                    </a:lnTo>
                    <a:lnTo>
                      <a:pt x="114" y="46"/>
                    </a:lnTo>
                    <a:lnTo>
                      <a:pt x="115" y="45"/>
                    </a:lnTo>
                    <a:lnTo>
                      <a:pt x="116" y="42"/>
                    </a:lnTo>
                    <a:lnTo>
                      <a:pt x="118" y="40"/>
                    </a:lnTo>
                    <a:lnTo>
                      <a:pt x="119" y="39"/>
                    </a:lnTo>
                    <a:lnTo>
                      <a:pt x="118" y="41"/>
                    </a:lnTo>
                    <a:lnTo>
                      <a:pt x="117" y="43"/>
                    </a:lnTo>
                    <a:lnTo>
                      <a:pt x="118" y="41"/>
                    </a:lnTo>
                    <a:lnTo>
                      <a:pt x="119" y="40"/>
                    </a:lnTo>
                    <a:lnTo>
                      <a:pt x="118" y="42"/>
                    </a:lnTo>
                    <a:lnTo>
                      <a:pt x="117" y="45"/>
                    </a:lnTo>
                    <a:lnTo>
                      <a:pt x="119" y="42"/>
                    </a:lnTo>
                    <a:lnTo>
                      <a:pt x="120" y="40"/>
                    </a:lnTo>
                    <a:lnTo>
                      <a:pt x="119" y="42"/>
                    </a:lnTo>
                    <a:lnTo>
                      <a:pt x="118" y="45"/>
                    </a:lnTo>
                    <a:lnTo>
                      <a:pt x="119" y="43"/>
                    </a:lnTo>
                    <a:lnTo>
                      <a:pt x="120" y="41"/>
                    </a:lnTo>
                    <a:lnTo>
                      <a:pt x="119" y="43"/>
                    </a:lnTo>
                    <a:lnTo>
                      <a:pt x="119" y="46"/>
                    </a:lnTo>
                    <a:lnTo>
                      <a:pt x="120" y="43"/>
                    </a:lnTo>
                    <a:lnTo>
                      <a:pt x="121" y="42"/>
                    </a:lnTo>
                    <a:lnTo>
                      <a:pt x="121" y="42"/>
                    </a:lnTo>
                    <a:lnTo>
                      <a:pt x="120" y="45"/>
                    </a:lnTo>
                    <a:lnTo>
                      <a:pt x="119" y="46"/>
                    </a:lnTo>
                    <a:lnTo>
                      <a:pt x="119" y="47"/>
                    </a:lnTo>
                    <a:lnTo>
                      <a:pt x="118" y="48"/>
                    </a:lnTo>
                    <a:lnTo>
                      <a:pt x="117" y="50"/>
                    </a:lnTo>
                    <a:lnTo>
                      <a:pt x="116" y="52"/>
                    </a:lnTo>
                    <a:lnTo>
                      <a:pt x="115" y="54"/>
                    </a:lnTo>
                    <a:lnTo>
                      <a:pt x="114" y="56"/>
                    </a:lnTo>
                    <a:lnTo>
                      <a:pt x="112" y="57"/>
                    </a:lnTo>
                    <a:lnTo>
                      <a:pt x="111" y="59"/>
                    </a:lnTo>
                    <a:lnTo>
                      <a:pt x="110" y="62"/>
                    </a:lnTo>
                    <a:lnTo>
                      <a:pt x="111" y="60"/>
                    </a:lnTo>
                    <a:lnTo>
                      <a:pt x="112" y="58"/>
                    </a:lnTo>
                    <a:lnTo>
                      <a:pt x="114" y="56"/>
                    </a:lnTo>
                    <a:lnTo>
                      <a:pt x="115" y="54"/>
                    </a:lnTo>
                    <a:lnTo>
                      <a:pt x="116" y="52"/>
                    </a:lnTo>
                    <a:lnTo>
                      <a:pt x="117" y="51"/>
                    </a:lnTo>
                    <a:lnTo>
                      <a:pt x="119" y="49"/>
                    </a:lnTo>
                    <a:lnTo>
                      <a:pt x="120" y="48"/>
                    </a:lnTo>
                    <a:lnTo>
                      <a:pt x="121" y="46"/>
                    </a:lnTo>
                    <a:lnTo>
                      <a:pt x="121" y="43"/>
                    </a:lnTo>
                    <a:lnTo>
                      <a:pt x="122" y="41"/>
                    </a:lnTo>
                    <a:lnTo>
                      <a:pt x="124" y="39"/>
                    </a:lnTo>
                    <a:lnTo>
                      <a:pt x="123" y="41"/>
                    </a:lnTo>
                    <a:lnTo>
                      <a:pt x="122" y="43"/>
                    </a:lnTo>
                    <a:lnTo>
                      <a:pt x="123" y="42"/>
                    </a:lnTo>
                    <a:lnTo>
                      <a:pt x="124" y="40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1" y="47"/>
                    </a:lnTo>
                    <a:lnTo>
                      <a:pt x="120" y="48"/>
                    </a:lnTo>
                    <a:lnTo>
                      <a:pt x="119" y="51"/>
                    </a:lnTo>
                    <a:lnTo>
                      <a:pt x="118" y="52"/>
                    </a:lnTo>
                    <a:lnTo>
                      <a:pt x="120" y="51"/>
                    </a:lnTo>
                    <a:lnTo>
                      <a:pt x="121" y="49"/>
                    </a:lnTo>
                    <a:lnTo>
                      <a:pt x="120" y="51"/>
                    </a:lnTo>
                    <a:lnTo>
                      <a:pt x="119" y="53"/>
                    </a:lnTo>
                    <a:lnTo>
                      <a:pt x="120" y="52"/>
                    </a:lnTo>
                    <a:lnTo>
                      <a:pt x="121" y="50"/>
                    </a:lnTo>
                    <a:lnTo>
                      <a:pt x="124" y="47"/>
                    </a:lnTo>
                    <a:lnTo>
                      <a:pt x="125" y="45"/>
                    </a:lnTo>
                    <a:lnTo>
                      <a:pt x="126" y="42"/>
                    </a:lnTo>
                    <a:lnTo>
                      <a:pt x="125" y="45"/>
                    </a:lnTo>
                    <a:lnTo>
                      <a:pt x="124" y="47"/>
                    </a:lnTo>
                    <a:lnTo>
                      <a:pt x="125" y="46"/>
                    </a:lnTo>
                    <a:lnTo>
                      <a:pt x="126" y="43"/>
                    </a:lnTo>
                    <a:lnTo>
                      <a:pt x="126" y="46"/>
                    </a:lnTo>
                    <a:lnTo>
                      <a:pt x="125" y="48"/>
                    </a:lnTo>
                    <a:lnTo>
                      <a:pt x="126" y="47"/>
                    </a:lnTo>
                    <a:lnTo>
                      <a:pt x="127" y="45"/>
                    </a:lnTo>
                    <a:lnTo>
                      <a:pt x="126" y="47"/>
                    </a:lnTo>
                    <a:lnTo>
                      <a:pt x="125" y="49"/>
                    </a:lnTo>
                    <a:lnTo>
                      <a:pt x="124" y="51"/>
                    </a:lnTo>
                    <a:lnTo>
                      <a:pt x="124" y="53"/>
                    </a:lnTo>
                    <a:lnTo>
                      <a:pt x="125" y="51"/>
                    </a:lnTo>
                    <a:lnTo>
                      <a:pt x="126" y="50"/>
                    </a:lnTo>
                    <a:lnTo>
                      <a:pt x="127" y="48"/>
                    </a:lnTo>
                    <a:lnTo>
                      <a:pt x="128" y="46"/>
                    </a:lnTo>
                    <a:lnTo>
                      <a:pt x="127" y="48"/>
                    </a:lnTo>
                    <a:lnTo>
                      <a:pt x="127" y="50"/>
                    </a:lnTo>
                    <a:lnTo>
                      <a:pt x="128" y="49"/>
                    </a:lnTo>
                    <a:lnTo>
                      <a:pt x="129" y="47"/>
                    </a:lnTo>
                    <a:lnTo>
                      <a:pt x="128" y="49"/>
                    </a:lnTo>
                    <a:lnTo>
                      <a:pt x="127" y="51"/>
                    </a:lnTo>
                    <a:lnTo>
                      <a:pt x="126" y="53"/>
                    </a:lnTo>
                    <a:lnTo>
                      <a:pt x="125" y="55"/>
                    </a:lnTo>
                    <a:lnTo>
                      <a:pt x="127" y="54"/>
                    </a:lnTo>
                    <a:lnTo>
                      <a:pt x="128" y="52"/>
                    </a:lnTo>
                    <a:lnTo>
                      <a:pt x="129" y="50"/>
                    </a:lnTo>
                    <a:lnTo>
                      <a:pt x="129" y="48"/>
                    </a:lnTo>
                    <a:lnTo>
                      <a:pt x="131" y="46"/>
                    </a:lnTo>
                    <a:lnTo>
                      <a:pt x="133" y="45"/>
                    </a:lnTo>
                    <a:lnTo>
                      <a:pt x="132" y="46"/>
                    </a:lnTo>
                    <a:lnTo>
                      <a:pt x="131" y="49"/>
                    </a:lnTo>
                    <a:lnTo>
                      <a:pt x="129" y="51"/>
                    </a:lnTo>
                    <a:lnTo>
                      <a:pt x="128" y="53"/>
                    </a:lnTo>
                    <a:lnTo>
                      <a:pt x="127" y="55"/>
                    </a:lnTo>
                    <a:lnTo>
                      <a:pt x="127" y="57"/>
                    </a:lnTo>
                    <a:lnTo>
                      <a:pt x="126" y="59"/>
                    </a:lnTo>
                    <a:lnTo>
                      <a:pt x="125" y="62"/>
                    </a:lnTo>
                    <a:lnTo>
                      <a:pt x="126" y="59"/>
                    </a:lnTo>
                    <a:lnTo>
                      <a:pt x="127" y="57"/>
                    </a:lnTo>
                    <a:lnTo>
                      <a:pt x="128" y="56"/>
                    </a:lnTo>
                    <a:lnTo>
                      <a:pt x="129" y="54"/>
                    </a:lnTo>
                    <a:lnTo>
                      <a:pt x="132" y="52"/>
                    </a:lnTo>
                    <a:lnTo>
                      <a:pt x="133" y="51"/>
                    </a:lnTo>
                    <a:lnTo>
                      <a:pt x="132" y="53"/>
                    </a:lnTo>
                    <a:lnTo>
                      <a:pt x="131" y="55"/>
                    </a:lnTo>
                    <a:lnTo>
                      <a:pt x="132" y="53"/>
                    </a:lnTo>
                    <a:lnTo>
                      <a:pt x="133" y="52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3" y="54"/>
                    </a:lnTo>
                    <a:lnTo>
                      <a:pt x="134" y="52"/>
                    </a:lnTo>
                    <a:lnTo>
                      <a:pt x="133" y="54"/>
                    </a:lnTo>
                    <a:lnTo>
                      <a:pt x="132" y="56"/>
                    </a:lnTo>
                    <a:lnTo>
                      <a:pt x="133" y="55"/>
                    </a:lnTo>
                    <a:lnTo>
                      <a:pt x="134" y="53"/>
                    </a:lnTo>
                    <a:lnTo>
                      <a:pt x="136" y="51"/>
                    </a:lnTo>
                    <a:lnTo>
                      <a:pt x="137" y="50"/>
                    </a:lnTo>
                    <a:lnTo>
                      <a:pt x="136" y="51"/>
                    </a:lnTo>
                    <a:lnTo>
                      <a:pt x="136" y="52"/>
                    </a:lnTo>
                    <a:lnTo>
                      <a:pt x="135" y="53"/>
                    </a:lnTo>
                    <a:lnTo>
                      <a:pt x="135" y="54"/>
                    </a:lnTo>
                    <a:lnTo>
                      <a:pt x="134" y="56"/>
                    </a:lnTo>
                    <a:lnTo>
                      <a:pt x="133" y="57"/>
                    </a:lnTo>
                    <a:lnTo>
                      <a:pt x="132" y="59"/>
                    </a:lnTo>
                    <a:lnTo>
                      <a:pt x="131" y="62"/>
                    </a:lnTo>
                    <a:lnTo>
                      <a:pt x="132" y="60"/>
                    </a:lnTo>
                    <a:lnTo>
                      <a:pt x="133" y="58"/>
                    </a:lnTo>
                    <a:lnTo>
                      <a:pt x="134" y="56"/>
                    </a:lnTo>
                    <a:lnTo>
                      <a:pt x="136" y="55"/>
                    </a:lnTo>
                    <a:lnTo>
                      <a:pt x="137" y="53"/>
                    </a:lnTo>
                    <a:lnTo>
                      <a:pt x="138" y="51"/>
                    </a:lnTo>
                    <a:lnTo>
                      <a:pt x="137" y="53"/>
                    </a:lnTo>
                    <a:lnTo>
                      <a:pt x="136" y="55"/>
                    </a:lnTo>
                    <a:lnTo>
                      <a:pt x="137" y="54"/>
                    </a:lnTo>
                    <a:lnTo>
                      <a:pt x="138" y="52"/>
                    </a:lnTo>
                    <a:lnTo>
                      <a:pt x="140" y="50"/>
                    </a:lnTo>
                    <a:lnTo>
                      <a:pt x="141" y="49"/>
                    </a:lnTo>
                    <a:lnTo>
                      <a:pt x="140" y="49"/>
                    </a:lnTo>
                    <a:lnTo>
                      <a:pt x="140" y="51"/>
                    </a:lnTo>
                    <a:lnTo>
                      <a:pt x="139" y="52"/>
                    </a:lnTo>
                    <a:lnTo>
                      <a:pt x="139" y="53"/>
                    </a:lnTo>
                    <a:lnTo>
                      <a:pt x="138" y="55"/>
                    </a:lnTo>
                    <a:lnTo>
                      <a:pt x="137" y="57"/>
                    </a:lnTo>
                    <a:lnTo>
                      <a:pt x="138" y="55"/>
                    </a:lnTo>
                    <a:lnTo>
                      <a:pt x="140" y="54"/>
                    </a:lnTo>
                    <a:lnTo>
                      <a:pt x="139" y="56"/>
                    </a:lnTo>
                    <a:lnTo>
                      <a:pt x="138" y="58"/>
                    </a:lnTo>
                    <a:lnTo>
                      <a:pt x="137" y="60"/>
                    </a:lnTo>
                    <a:lnTo>
                      <a:pt x="136" y="63"/>
                    </a:lnTo>
                    <a:lnTo>
                      <a:pt x="137" y="60"/>
                    </a:lnTo>
                    <a:lnTo>
                      <a:pt x="139" y="58"/>
                    </a:lnTo>
                    <a:lnTo>
                      <a:pt x="140" y="57"/>
                    </a:lnTo>
                    <a:lnTo>
                      <a:pt x="141" y="55"/>
                    </a:lnTo>
                    <a:lnTo>
                      <a:pt x="140" y="57"/>
                    </a:lnTo>
                    <a:lnTo>
                      <a:pt x="139" y="59"/>
                    </a:lnTo>
                    <a:lnTo>
                      <a:pt x="140" y="57"/>
                    </a:lnTo>
                    <a:lnTo>
                      <a:pt x="141" y="56"/>
                    </a:lnTo>
                    <a:lnTo>
                      <a:pt x="141" y="58"/>
                    </a:lnTo>
                    <a:lnTo>
                      <a:pt x="140" y="60"/>
                    </a:lnTo>
                    <a:lnTo>
                      <a:pt x="139" y="63"/>
                    </a:lnTo>
                    <a:lnTo>
                      <a:pt x="138" y="64"/>
                    </a:lnTo>
                    <a:lnTo>
                      <a:pt x="137" y="66"/>
                    </a:lnTo>
                    <a:lnTo>
                      <a:pt x="136" y="68"/>
                    </a:lnTo>
                    <a:lnTo>
                      <a:pt x="137" y="67"/>
                    </a:lnTo>
                    <a:lnTo>
                      <a:pt x="138" y="65"/>
                    </a:lnTo>
                    <a:lnTo>
                      <a:pt x="139" y="63"/>
                    </a:lnTo>
                    <a:lnTo>
                      <a:pt x="140" y="62"/>
                    </a:lnTo>
                    <a:lnTo>
                      <a:pt x="142" y="59"/>
                    </a:lnTo>
                    <a:lnTo>
                      <a:pt x="143" y="57"/>
                    </a:lnTo>
                    <a:lnTo>
                      <a:pt x="142" y="59"/>
                    </a:lnTo>
                    <a:lnTo>
                      <a:pt x="141" y="62"/>
                    </a:lnTo>
                    <a:lnTo>
                      <a:pt x="142" y="60"/>
                    </a:lnTo>
                    <a:lnTo>
                      <a:pt x="143" y="58"/>
                    </a:lnTo>
                    <a:lnTo>
                      <a:pt x="142" y="60"/>
                    </a:lnTo>
                    <a:lnTo>
                      <a:pt x="142" y="63"/>
                    </a:lnTo>
                    <a:lnTo>
                      <a:pt x="141" y="65"/>
                    </a:lnTo>
                    <a:lnTo>
                      <a:pt x="140" y="67"/>
                    </a:lnTo>
                    <a:lnTo>
                      <a:pt x="141" y="66"/>
                    </a:lnTo>
                    <a:lnTo>
                      <a:pt x="142" y="64"/>
                    </a:lnTo>
                    <a:lnTo>
                      <a:pt x="143" y="62"/>
                    </a:lnTo>
                    <a:lnTo>
                      <a:pt x="144" y="59"/>
                    </a:lnTo>
                    <a:lnTo>
                      <a:pt x="145" y="57"/>
                    </a:lnTo>
                    <a:lnTo>
                      <a:pt x="147" y="56"/>
                    </a:lnTo>
                    <a:lnTo>
                      <a:pt x="145" y="58"/>
                    </a:lnTo>
                    <a:lnTo>
                      <a:pt x="144" y="60"/>
                    </a:lnTo>
                    <a:lnTo>
                      <a:pt x="147" y="58"/>
                    </a:lnTo>
                    <a:lnTo>
                      <a:pt x="148" y="56"/>
                    </a:lnTo>
                    <a:lnTo>
                      <a:pt x="147" y="58"/>
                    </a:lnTo>
                    <a:lnTo>
                      <a:pt x="145" y="60"/>
                    </a:lnTo>
                    <a:lnTo>
                      <a:pt x="144" y="63"/>
                    </a:lnTo>
                    <a:lnTo>
                      <a:pt x="143" y="65"/>
                    </a:lnTo>
                    <a:lnTo>
                      <a:pt x="142" y="67"/>
                    </a:lnTo>
                    <a:lnTo>
                      <a:pt x="141" y="69"/>
                    </a:lnTo>
                    <a:lnTo>
                      <a:pt x="142" y="67"/>
                    </a:lnTo>
                    <a:lnTo>
                      <a:pt x="143" y="65"/>
                    </a:lnTo>
                    <a:lnTo>
                      <a:pt x="144" y="64"/>
                    </a:lnTo>
                    <a:lnTo>
                      <a:pt x="147" y="62"/>
                    </a:lnTo>
                    <a:lnTo>
                      <a:pt x="148" y="59"/>
                    </a:lnTo>
                    <a:lnTo>
                      <a:pt x="149" y="58"/>
                    </a:lnTo>
                    <a:lnTo>
                      <a:pt x="148" y="60"/>
                    </a:lnTo>
                    <a:lnTo>
                      <a:pt x="147" y="63"/>
                    </a:lnTo>
                    <a:lnTo>
                      <a:pt x="148" y="60"/>
                    </a:lnTo>
                    <a:lnTo>
                      <a:pt x="149" y="59"/>
                    </a:lnTo>
                    <a:lnTo>
                      <a:pt x="149" y="62"/>
                    </a:lnTo>
                    <a:lnTo>
                      <a:pt x="148" y="64"/>
                    </a:lnTo>
                    <a:lnTo>
                      <a:pt x="149" y="62"/>
                    </a:lnTo>
                    <a:lnTo>
                      <a:pt x="150" y="59"/>
                    </a:lnTo>
                    <a:lnTo>
                      <a:pt x="149" y="62"/>
                    </a:lnTo>
                    <a:lnTo>
                      <a:pt x="148" y="64"/>
                    </a:lnTo>
                    <a:lnTo>
                      <a:pt x="150" y="63"/>
                    </a:lnTo>
                    <a:lnTo>
                      <a:pt x="151" y="60"/>
                    </a:lnTo>
                    <a:lnTo>
                      <a:pt x="150" y="63"/>
                    </a:lnTo>
                    <a:lnTo>
                      <a:pt x="149" y="65"/>
                    </a:lnTo>
                    <a:lnTo>
                      <a:pt x="148" y="67"/>
                    </a:lnTo>
                    <a:lnTo>
                      <a:pt x="147" y="69"/>
                    </a:lnTo>
                    <a:lnTo>
                      <a:pt x="145" y="73"/>
                    </a:lnTo>
                    <a:lnTo>
                      <a:pt x="147" y="71"/>
                    </a:lnTo>
                    <a:lnTo>
                      <a:pt x="148" y="70"/>
                    </a:lnTo>
                    <a:lnTo>
                      <a:pt x="148" y="71"/>
                    </a:lnTo>
                    <a:lnTo>
                      <a:pt x="147" y="72"/>
                    </a:lnTo>
                    <a:lnTo>
                      <a:pt x="147" y="73"/>
                    </a:lnTo>
                    <a:lnTo>
                      <a:pt x="145" y="74"/>
                    </a:lnTo>
                    <a:lnTo>
                      <a:pt x="148" y="72"/>
                    </a:lnTo>
                    <a:lnTo>
                      <a:pt x="149" y="71"/>
                    </a:lnTo>
                    <a:lnTo>
                      <a:pt x="149" y="69"/>
                    </a:lnTo>
                    <a:lnTo>
                      <a:pt x="150" y="67"/>
                    </a:lnTo>
                    <a:lnTo>
                      <a:pt x="149" y="68"/>
                    </a:lnTo>
                    <a:lnTo>
                      <a:pt x="148" y="70"/>
                    </a:lnTo>
                    <a:lnTo>
                      <a:pt x="149" y="68"/>
                    </a:lnTo>
                    <a:lnTo>
                      <a:pt x="150" y="66"/>
                    </a:lnTo>
                    <a:lnTo>
                      <a:pt x="150" y="65"/>
                    </a:lnTo>
                    <a:lnTo>
                      <a:pt x="151" y="64"/>
                    </a:lnTo>
                    <a:lnTo>
                      <a:pt x="151" y="63"/>
                    </a:lnTo>
                    <a:lnTo>
                      <a:pt x="152" y="63"/>
                    </a:lnTo>
                    <a:lnTo>
                      <a:pt x="151" y="65"/>
                    </a:lnTo>
                    <a:lnTo>
                      <a:pt x="150" y="67"/>
                    </a:lnTo>
                    <a:lnTo>
                      <a:pt x="151" y="65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1" y="67"/>
                    </a:lnTo>
                    <a:lnTo>
                      <a:pt x="150" y="69"/>
                    </a:lnTo>
                    <a:lnTo>
                      <a:pt x="149" y="71"/>
                    </a:lnTo>
                    <a:lnTo>
                      <a:pt x="150" y="70"/>
                    </a:lnTo>
                    <a:lnTo>
                      <a:pt x="151" y="68"/>
                    </a:lnTo>
                    <a:lnTo>
                      <a:pt x="153" y="66"/>
                    </a:lnTo>
                    <a:lnTo>
                      <a:pt x="154" y="65"/>
                    </a:lnTo>
                    <a:lnTo>
                      <a:pt x="153" y="67"/>
                    </a:lnTo>
                    <a:lnTo>
                      <a:pt x="152" y="69"/>
                    </a:lnTo>
                    <a:lnTo>
                      <a:pt x="153" y="67"/>
                    </a:lnTo>
                    <a:lnTo>
                      <a:pt x="154" y="66"/>
                    </a:lnTo>
                    <a:lnTo>
                      <a:pt x="153" y="68"/>
                    </a:lnTo>
                    <a:lnTo>
                      <a:pt x="153" y="70"/>
                    </a:lnTo>
                    <a:lnTo>
                      <a:pt x="152" y="72"/>
                    </a:lnTo>
                    <a:lnTo>
                      <a:pt x="151" y="74"/>
                    </a:lnTo>
                    <a:lnTo>
                      <a:pt x="152" y="72"/>
                    </a:lnTo>
                    <a:lnTo>
                      <a:pt x="153" y="70"/>
                    </a:lnTo>
                    <a:lnTo>
                      <a:pt x="154" y="69"/>
                    </a:lnTo>
                    <a:lnTo>
                      <a:pt x="155" y="67"/>
                    </a:lnTo>
                    <a:lnTo>
                      <a:pt x="155" y="69"/>
                    </a:lnTo>
                    <a:lnTo>
                      <a:pt x="154" y="71"/>
                    </a:lnTo>
                    <a:lnTo>
                      <a:pt x="155" y="69"/>
                    </a:lnTo>
                    <a:lnTo>
                      <a:pt x="156" y="68"/>
                    </a:lnTo>
                    <a:lnTo>
                      <a:pt x="155" y="70"/>
                    </a:lnTo>
                    <a:lnTo>
                      <a:pt x="155" y="72"/>
                    </a:lnTo>
                    <a:lnTo>
                      <a:pt x="156" y="70"/>
                    </a:lnTo>
                    <a:lnTo>
                      <a:pt x="157" y="69"/>
                    </a:lnTo>
                    <a:lnTo>
                      <a:pt x="156" y="70"/>
                    </a:lnTo>
                    <a:lnTo>
                      <a:pt x="155" y="73"/>
                    </a:lnTo>
                    <a:lnTo>
                      <a:pt x="154" y="75"/>
                    </a:lnTo>
                    <a:lnTo>
                      <a:pt x="154" y="77"/>
                    </a:lnTo>
                    <a:lnTo>
                      <a:pt x="153" y="79"/>
                    </a:lnTo>
                    <a:lnTo>
                      <a:pt x="151" y="81"/>
                    </a:lnTo>
                    <a:lnTo>
                      <a:pt x="151" y="83"/>
                    </a:lnTo>
                    <a:lnTo>
                      <a:pt x="150" y="85"/>
                    </a:lnTo>
                    <a:lnTo>
                      <a:pt x="149" y="87"/>
                    </a:lnTo>
                    <a:lnTo>
                      <a:pt x="148" y="89"/>
                    </a:lnTo>
                    <a:lnTo>
                      <a:pt x="149" y="88"/>
                    </a:lnTo>
                    <a:lnTo>
                      <a:pt x="150" y="86"/>
                    </a:lnTo>
                    <a:lnTo>
                      <a:pt x="150" y="88"/>
                    </a:lnTo>
                    <a:lnTo>
                      <a:pt x="149" y="90"/>
                    </a:lnTo>
                    <a:lnTo>
                      <a:pt x="150" y="88"/>
                    </a:lnTo>
                    <a:lnTo>
                      <a:pt x="151" y="87"/>
                    </a:lnTo>
                    <a:lnTo>
                      <a:pt x="152" y="84"/>
                    </a:lnTo>
                    <a:lnTo>
                      <a:pt x="153" y="82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1" y="85"/>
                    </a:lnTo>
                    <a:lnTo>
                      <a:pt x="150" y="86"/>
                    </a:lnTo>
                    <a:lnTo>
                      <a:pt x="151" y="85"/>
                    </a:lnTo>
                    <a:lnTo>
                      <a:pt x="151" y="84"/>
                    </a:lnTo>
                    <a:lnTo>
                      <a:pt x="152" y="83"/>
                    </a:lnTo>
                    <a:lnTo>
                      <a:pt x="152" y="82"/>
                    </a:lnTo>
                    <a:lnTo>
                      <a:pt x="153" y="80"/>
                    </a:lnTo>
                    <a:lnTo>
                      <a:pt x="154" y="77"/>
                    </a:lnTo>
                    <a:lnTo>
                      <a:pt x="155" y="75"/>
                    </a:lnTo>
                    <a:lnTo>
                      <a:pt x="156" y="73"/>
                    </a:lnTo>
                    <a:lnTo>
                      <a:pt x="157" y="71"/>
                    </a:lnTo>
                    <a:lnTo>
                      <a:pt x="157" y="69"/>
                    </a:lnTo>
                    <a:lnTo>
                      <a:pt x="158" y="68"/>
                    </a:lnTo>
                    <a:lnTo>
                      <a:pt x="159" y="66"/>
                    </a:lnTo>
                    <a:lnTo>
                      <a:pt x="158" y="70"/>
                    </a:lnTo>
                    <a:lnTo>
                      <a:pt x="157" y="72"/>
                    </a:lnTo>
                    <a:lnTo>
                      <a:pt x="156" y="74"/>
                    </a:lnTo>
                    <a:lnTo>
                      <a:pt x="157" y="73"/>
                    </a:lnTo>
                    <a:lnTo>
                      <a:pt x="159" y="71"/>
                    </a:lnTo>
                    <a:lnTo>
                      <a:pt x="160" y="69"/>
                    </a:lnTo>
                    <a:lnTo>
                      <a:pt x="161" y="67"/>
                    </a:lnTo>
                    <a:lnTo>
                      <a:pt x="160" y="69"/>
                    </a:lnTo>
                    <a:lnTo>
                      <a:pt x="159" y="72"/>
                    </a:lnTo>
                    <a:lnTo>
                      <a:pt x="158" y="74"/>
                    </a:lnTo>
                    <a:lnTo>
                      <a:pt x="158" y="76"/>
                    </a:lnTo>
                    <a:lnTo>
                      <a:pt x="159" y="74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2" y="69"/>
                    </a:lnTo>
                    <a:lnTo>
                      <a:pt x="161" y="71"/>
                    </a:lnTo>
                    <a:lnTo>
                      <a:pt x="160" y="73"/>
                    </a:lnTo>
                    <a:lnTo>
                      <a:pt x="161" y="71"/>
                    </a:lnTo>
                    <a:lnTo>
                      <a:pt x="164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1" y="73"/>
                    </a:lnTo>
                    <a:lnTo>
                      <a:pt x="161" y="74"/>
                    </a:lnTo>
                    <a:lnTo>
                      <a:pt x="160" y="76"/>
                    </a:lnTo>
                    <a:lnTo>
                      <a:pt x="159" y="79"/>
                    </a:lnTo>
                    <a:lnTo>
                      <a:pt x="160" y="76"/>
                    </a:lnTo>
                    <a:lnTo>
                      <a:pt x="162" y="74"/>
                    </a:lnTo>
                    <a:lnTo>
                      <a:pt x="164" y="73"/>
                    </a:lnTo>
                    <a:lnTo>
                      <a:pt x="165" y="71"/>
                    </a:lnTo>
                    <a:lnTo>
                      <a:pt x="165" y="72"/>
                    </a:lnTo>
                    <a:lnTo>
                      <a:pt x="164" y="73"/>
                    </a:lnTo>
                    <a:lnTo>
                      <a:pt x="164" y="75"/>
                    </a:lnTo>
                    <a:lnTo>
                      <a:pt x="162" y="75"/>
                    </a:lnTo>
                    <a:lnTo>
                      <a:pt x="161" y="77"/>
                    </a:lnTo>
                    <a:lnTo>
                      <a:pt x="160" y="80"/>
                    </a:lnTo>
                    <a:lnTo>
                      <a:pt x="159" y="82"/>
                    </a:lnTo>
                    <a:lnTo>
                      <a:pt x="159" y="84"/>
                    </a:lnTo>
                    <a:lnTo>
                      <a:pt x="160" y="82"/>
                    </a:lnTo>
                    <a:lnTo>
                      <a:pt x="161" y="80"/>
                    </a:lnTo>
                    <a:lnTo>
                      <a:pt x="162" y="77"/>
                    </a:lnTo>
                    <a:lnTo>
                      <a:pt x="162" y="75"/>
                    </a:lnTo>
                    <a:lnTo>
                      <a:pt x="164" y="73"/>
                    </a:lnTo>
                    <a:lnTo>
                      <a:pt x="165" y="72"/>
                    </a:lnTo>
                    <a:lnTo>
                      <a:pt x="165" y="74"/>
                    </a:lnTo>
                    <a:lnTo>
                      <a:pt x="164" y="76"/>
                    </a:lnTo>
                    <a:lnTo>
                      <a:pt x="165" y="74"/>
                    </a:lnTo>
                    <a:lnTo>
                      <a:pt x="166" y="73"/>
                    </a:lnTo>
                    <a:lnTo>
                      <a:pt x="167" y="71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7" y="73"/>
                    </a:lnTo>
                    <a:lnTo>
                      <a:pt x="165" y="77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2" y="85"/>
                    </a:lnTo>
                    <a:lnTo>
                      <a:pt x="164" y="83"/>
                    </a:lnTo>
                    <a:lnTo>
                      <a:pt x="166" y="80"/>
                    </a:lnTo>
                    <a:lnTo>
                      <a:pt x="169" y="76"/>
                    </a:lnTo>
                    <a:lnTo>
                      <a:pt x="170" y="74"/>
                    </a:lnTo>
                    <a:lnTo>
                      <a:pt x="171" y="72"/>
                    </a:lnTo>
                    <a:lnTo>
                      <a:pt x="170" y="74"/>
                    </a:lnTo>
                    <a:lnTo>
                      <a:pt x="169" y="76"/>
                    </a:lnTo>
                    <a:lnTo>
                      <a:pt x="168" y="80"/>
                    </a:lnTo>
                    <a:lnTo>
                      <a:pt x="168" y="81"/>
                    </a:lnTo>
                    <a:lnTo>
                      <a:pt x="169" y="80"/>
                    </a:lnTo>
                    <a:lnTo>
                      <a:pt x="170" y="77"/>
                    </a:lnTo>
                    <a:lnTo>
                      <a:pt x="171" y="75"/>
                    </a:lnTo>
                    <a:lnTo>
                      <a:pt x="172" y="74"/>
                    </a:lnTo>
                    <a:lnTo>
                      <a:pt x="171" y="76"/>
                    </a:lnTo>
                    <a:lnTo>
                      <a:pt x="170" y="79"/>
                    </a:lnTo>
                    <a:lnTo>
                      <a:pt x="170" y="81"/>
                    </a:lnTo>
                    <a:lnTo>
                      <a:pt x="169" y="83"/>
                    </a:lnTo>
                    <a:lnTo>
                      <a:pt x="168" y="85"/>
                    </a:lnTo>
                    <a:lnTo>
                      <a:pt x="167" y="87"/>
                    </a:lnTo>
                    <a:lnTo>
                      <a:pt x="169" y="85"/>
                    </a:lnTo>
                    <a:lnTo>
                      <a:pt x="170" y="84"/>
                    </a:lnTo>
                    <a:lnTo>
                      <a:pt x="169" y="86"/>
                    </a:lnTo>
                    <a:lnTo>
                      <a:pt x="168" y="88"/>
                    </a:lnTo>
                    <a:lnTo>
                      <a:pt x="168" y="89"/>
                    </a:lnTo>
                    <a:lnTo>
                      <a:pt x="167" y="90"/>
                    </a:lnTo>
                    <a:lnTo>
                      <a:pt x="167" y="91"/>
                    </a:lnTo>
                    <a:lnTo>
                      <a:pt x="167" y="92"/>
                    </a:lnTo>
                    <a:lnTo>
                      <a:pt x="168" y="90"/>
                    </a:lnTo>
                    <a:lnTo>
                      <a:pt x="169" y="89"/>
                    </a:lnTo>
                    <a:lnTo>
                      <a:pt x="169" y="86"/>
                    </a:lnTo>
                    <a:lnTo>
                      <a:pt x="170" y="84"/>
                    </a:lnTo>
                    <a:lnTo>
                      <a:pt x="171" y="83"/>
                    </a:lnTo>
                    <a:lnTo>
                      <a:pt x="172" y="81"/>
                    </a:lnTo>
                    <a:lnTo>
                      <a:pt x="172" y="83"/>
                    </a:lnTo>
                    <a:lnTo>
                      <a:pt x="171" y="85"/>
                    </a:lnTo>
                    <a:lnTo>
                      <a:pt x="170" y="87"/>
                    </a:lnTo>
                    <a:lnTo>
                      <a:pt x="169" y="89"/>
                    </a:lnTo>
                    <a:lnTo>
                      <a:pt x="170" y="88"/>
                    </a:lnTo>
                    <a:lnTo>
                      <a:pt x="171" y="86"/>
                    </a:lnTo>
                    <a:lnTo>
                      <a:pt x="171" y="88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2" y="87"/>
                    </a:lnTo>
                    <a:lnTo>
                      <a:pt x="171" y="89"/>
                    </a:lnTo>
                    <a:lnTo>
                      <a:pt x="171" y="91"/>
                    </a:lnTo>
                    <a:lnTo>
                      <a:pt x="172" y="89"/>
                    </a:lnTo>
                    <a:lnTo>
                      <a:pt x="173" y="87"/>
                    </a:lnTo>
                    <a:lnTo>
                      <a:pt x="175" y="84"/>
                    </a:lnTo>
                    <a:lnTo>
                      <a:pt x="176" y="82"/>
                    </a:lnTo>
                    <a:lnTo>
                      <a:pt x="177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7" y="83"/>
                    </a:lnTo>
                    <a:lnTo>
                      <a:pt x="178" y="81"/>
                    </a:lnTo>
                    <a:lnTo>
                      <a:pt x="177" y="83"/>
                    </a:lnTo>
                    <a:lnTo>
                      <a:pt x="176" y="86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6" y="88"/>
                    </a:lnTo>
                    <a:lnTo>
                      <a:pt x="177" y="86"/>
                    </a:lnTo>
                    <a:lnTo>
                      <a:pt x="178" y="84"/>
                    </a:lnTo>
                    <a:lnTo>
                      <a:pt x="179" y="83"/>
                    </a:lnTo>
                    <a:lnTo>
                      <a:pt x="178" y="85"/>
                    </a:lnTo>
                    <a:lnTo>
                      <a:pt x="177" y="87"/>
                    </a:lnTo>
                    <a:lnTo>
                      <a:pt x="178" y="85"/>
                    </a:lnTo>
                    <a:lnTo>
                      <a:pt x="181" y="84"/>
                    </a:lnTo>
                    <a:lnTo>
                      <a:pt x="179" y="86"/>
                    </a:lnTo>
                    <a:lnTo>
                      <a:pt x="178" y="88"/>
                    </a:lnTo>
                    <a:lnTo>
                      <a:pt x="179" y="86"/>
                    </a:lnTo>
                    <a:lnTo>
                      <a:pt x="181" y="84"/>
                    </a:lnTo>
                    <a:lnTo>
                      <a:pt x="179" y="86"/>
                    </a:lnTo>
                    <a:lnTo>
                      <a:pt x="179" y="89"/>
                    </a:lnTo>
                    <a:lnTo>
                      <a:pt x="181" y="87"/>
                    </a:lnTo>
                    <a:lnTo>
                      <a:pt x="182" y="85"/>
                    </a:lnTo>
                    <a:lnTo>
                      <a:pt x="183" y="83"/>
                    </a:lnTo>
                    <a:lnTo>
                      <a:pt x="184" y="82"/>
                    </a:lnTo>
                    <a:lnTo>
                      <a:pt x="183" y="84"/>
                    </a:lnTo>
                    <a:lnTo>
                      <a:pt x="182" y="86"/>
                    </a:lnTo>
                    <a:lnTo>
                      <a:pt x="181" y="88"/>
                    </a:lnTo>
                    <a:lnTo>
                      <a:pt x="179" y="89"/>
                    </a:lnTo>
                    <a:lnTo>
                      <a:pt x="178" y="92"/>
                    </a:lnTo>
                    <a:lnTo>
                      <a:pt x="178" y="93"/>
                    </a:lnTo>
                    <a:lnTo>
                      <a:pt x="179" y="92"/>
                    </a:lnTo>
                    <a:lnTo>
                      <a:pt x="181" y="90"/>
                    </a:lnTo>
                    <a:lnTo>
                      <a:pt x="179" y="92"/>
                    </a:lnTo>
                    <a:lnTo>
                      <a:pt x="178" y="95"/>
                    </a:lnTo>
                    <a:lnTo>
                      <a:pt x="181" y="92"/>
                    </a:lnTo>
                    <a:lnTo>
                      <a:pt x="182" y="91"/>
                    </a:lnTo>
                    <a:lnTo>
                      <a:pt x="181" y="93"/>
                    </a:lnTo>
                    <a:lnTo>
                      <a:pt x="179" y="96"/>
                    </a:lnTo>
                    <a:lnTo>
                      <a:pt x="181" y="93"/>
                    </a:lnTo>
                    <a:lnTo>
                      <a:pt x="182" y="92"/>
                    </a:lnTo>
                    <a:lnTo>
                      <a:pt x="181" y="95"/>
                    </a:lnTo>
                    <a:lnTo>
                      <a:pt x="181" y="97"/>
                    </a:lnTo>
                    <a:lnTo>
                      <a:pt x="182" y="95"/>
                    </a:lnTo>
                    <a:lnTo>
                      <a:pt x="183" y="92"/>
                    </a:lnTo>
                    <a:lnTo>
                      <a:pt x="184" y="90"/>
                    </a:lnTo>
                    <a:lnTo>
                      <a:pt x="184" y="88"/>
                    </a:lnTo>
                    <a:lnTo>
                      <a:pt x="185" y="86"/>
                    </a:lnTo>
                    <a:lnTo>
                      <a:pt x="186" y="85"/>
                    </a:lnTo>
                    <a:lnTo>
                      <a:pt x="186" y="87"/>
                    </a:lnTo>
                    <a:lnTo>
                      <a:pt x="185" y="89"/>
                    </a:lnTo>
                    <a:lnTo>
                      <a:pt x="184" y="91"/>
                    </a:lnTo>
                    <a:lnTo>
                      <a:pt x="184" y="93"/>
                    </a:lnTo>
                    <a:lnTo>
                      <a:pt x="185" y="92"/>
                    </a:lnTo>
                    <a:lnTo>
                      <a:pt x="186" y="90"/>
                    </a:lnTo>
                    <a:lnTo>
                      <a:pt x="187" y="88"/>
                    </a:lnTo>
                    <a:lnTo>
                      <a:pt x="188" y="86"/>
                    </a:lnTo>
                    <a:lnTo>
                      <a:pt x="187" y="88"/>
                    </a:lnTo>
                    <a:lnTo>
                      <a:pt x="186" y="90"/>
                    </a:lnTo>
                    <a:lnTo>
                      <a:pt x="185" y="92"/>
                    </a:lnTo>
                    <a:lnTo>
                      <a:pt x="184" y="95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4" y="97"/>
                    </a:lnTo>
                    <a:lnTo>
                      <a:pt x="185" y="96"/>
                    </a:lnTo>
                    <a:lnTo>
                      <a:pt x="186" y="92"/>
                    </a:lnTo>
                    <a:lnTo>
                      <a:pt x="186" y="90"/>
                    </a:lnTo>
                    <a:lnTo>
                      <a:pt x="187" y="89"/>
                    </a:lnTo>
                    <a:lnTo>
                      <a:pt x="188" y="87"/>
                    </a:lnTo>
                    <a:lnTo>
                      <a:pt x="188" y="89"/>
                    </a:lnTo>
                    <a:lnTo>
                      <a:pt x="187" y="91"/>
                    </a:lnTo>
                    <a:lnTo>
                      <a:pt x="188" y="89"/>
                    </a:lnTo>
                    <a:lnTo>
                      <a:pt x="189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7" y="95"/>
                    </a:lnTo>
                    <a:lnTo>
                      <a:pt x="186" y="97"/>
                    </a:lnTo>
                    <a:lnTo>
                      <a:pt x="187" y="95"/>
                    </a:lnTo>
                    <a:lnTo>
                      <a:pt x="188" y="93"/>
                    </a:lnTo>
                    <a:lnTo>
                      <a:pt x="189" y="91"/>
                    </a:lnTo>
                    <a:lnTo>
                      <a:pt x="190" y="89"/>
                    </a:lnTo>
                    <a:lnTo>
                      <a:pt x="191" y="87"/>
                    </a:lnTo>
                    <a:lnTo>
                      <a:pt x="192" y="85"/>
                    </a:lnTo>
                    <a:lnTo>
                      <a:pt x="191" y="87"/>
                    </a:lnTo>
                    <a:lnTo>
                      <a:pt x="190" y="89"/>
                    </a:lnTo>
                    <a:lnTo>
                      <a:pt x="190" y="92"/>
                    </a:lnTo>
                    <a:lnTo>
                      <a:pt x="189" y="93"/>
                    </a:lnTo>
                    <a:lnTo>
                      <a:pt x="190" y="92"/>
                    </a:lnTo>
                    <a:lnTo>
                      <a:pt x="191" y="90"/>
                    </a:lnTo>
                    <a:lnTo>
                      <a:pt x="190" y="92"/>
                    </a:lnTo>
                    <a:lnTo>
                      <a:pt x="190" y="95"/>
                    </a:lnTo>
                    <a:lnTo>
                      <a:pt x="191" y="92"/>
                    </a:lnTo>
                    <a:lnTo>
                      <a:pt x="192" y="91"/>
                    </a:lnTo>
                    <a:lnTo>
                      <a:pt x="191" y="93"/>
                    </a:lnTo>
                    <a:lnTo>
                      <a:pt x="190" y="96"/>
                    </a:lnTo>
                    <a:lnTo>
                      <a:pt x="191" y="93"/>
                    </a:lnTo>
                    <a:lnTo>
                      <a:pt x="192" y="92"/>
                    </a:lnTo>
                    <a:lnTo>
                      <a:pt x="193" y="90"/>
                    </a:lnTo>
                    <a:lnTo>
                      <a:pt x="194" y="88"/>
                    </a:lnTo>
                    <a:lnTo>
                      <a:pt x="194" y="89"/>
                    </a:lnTo>
                    <a:lnTo>
                      <a:pt x="194" y="90"/>
                    </a:lnTo>
                    <a:lnTo>
                      <a:pt x="193" y="92"/>
                    </a:lnTo>
                    <a:lnTo>
                      <a:pt x="193" y="92"/>
                    </a:lnTo>
                    <a:lnTo>
                      <a:pt x="192" y="95"/>
                    </a:lnTo>
                    <a:lnTo>
                      <a:pt x="191" y="97"/>
                    </a:lnTo>
                    <a:lnTo>
                      <a:pt x="190" y="97"/>
                    </a:lnTo>
                    <a:lnTo>
                      <a:pt x="190" y="99"/>
                    </a:lnTo>
                    <a:lnTo>
                      <a:pt x="190" y="100"/>
                    </a:lnTo>
                    <a:lnTo>
                      <a:pt x="189" y="101"/>
                    </a:lnTo>
                    <a:lnTo>
                      <a:pt x="190" y="99"/>
                    </a:lnTo>
                    <a:lnTo>
                      <a:pt x="191" y="97"/>
                    </a:lnTo>
                    <a:lnTo>
                      <a:pt x="193" y="95"/>
                    </a:lnTo>
                    <a:lnTo>
                      <a:pt x="194" y="93"/>
                    </a:lnTo>
                    <a:lnTo>
                      <a:pt x="193" y="96"/>
                    </a:lnTo>
                    <a:lnTo>
                      <a:pt x="192" y="98"/>
                    </a:lnTo>
                    <a:lnTo>
                      <a:pt x="191" y="102"/>
                    </a:lnTo>
                    <a:lnTo>
                      <a:pt x="190" y="104"/>
                    </a:lnTo>
                    <a:lnTo>
                      <a:pt x="189" y="106"/>
                    </a:lnTo>
                    <a:lnTo>
                      <a:pt x="189" y="103"/>
                    </a:lnTo>
                    <a:lnTo>
                      <a:pt x="190" y="101"/>
                    </a:lnTo>
                    <a:lnTo>
                      <a:pt x="189" y="103"/>
                    </a:lnTo>
                    <a:lnTo>
                      <a:pt x="188" y="105"/>
                    </a:lnTo>
                    <a:lnTo>
                      <a:pt x="187" y="107"/>
                    </a:lnTo>
                    <a:lnTo>
                      <a:pt x="186" y="109"/>
                    </a:lnTo>
                    <a:lnTo>
                      <a:pt x="187" y="107"/>
                    </a:lnTo>
                    <a:lnTo>
                      <a:pt x="189" y="106"/>
                    </a:lnTo>
                    <a:lnTo>
                      <a:pt x="188" y="108"/>
                    </a:lnTo>
                    <a:lnTo>
                      <a:pt x="187" y="110"/>
                    </a:lnTo>
                    <a:lnTo>
                      <a:pt x="188" y="108"/>
                    </a:lnTo>
                    <a:lnTo>
                      <a:pt x="189" y="106"/>
                    </a:lnTo>
                    <a:lnTo>
                      <a:pt x="190" y="104"/>
                    </a:lnTo>
                    <a:lnTo>
                      <a:pt x="191" y="102"/>
                    </a:lnTo>
                    <a:lnTo>
                      <a:pt x="192" y="100"/>
                    </a:lnTo>
                    <a:lnTo>
                      <a:pt x="193" y="99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4" y="97"/>
                    </a:lnTo>
                    <a:lnTo>
                      <a:pt x="193" y="100"/>
                    </a:lnTo>
                    <a:lnTo>
                      <a:pt x="194" y="98"/>
                    </a:lnTo>
                    <a:lnTo>
                      <a:pt x="197" y="96"/>
                    </a:lnTo>
                    <a:lnTo>
                      <a:pt x="198" y="93"/>
                    </a:lnTo>
                    <a:lnTo>
                      <a:pt x="199" y="92"/>
                    </a:lnTo>
                    <a:lnTo>
                      <a:pt x="198" y="92"/>
                    </a:lnTo>
                    <a:lnTo>
                      <a:pt x="198" y="95"/>
                    </a:lnTo>
                    <a:lnTo>
                      <a:pt x="197" y="96"/>
                    </a:lnTo>
                    <a:lnTo>
                      <a:pt x="197" y="97"/>
                    </a:lnTo>
                    <a:lnTo>
                      <a:pt x="195" y="99"/>
                    </a:lnTo>
                    <a:lnTo>
                      <a:pt x="195" y="101"/>
                    </a:lnTo>
                    <a:lnTo>
                      <a:pt x="197" y="100"/>
                    </a:lnTo>
                    <a:lnTo>
                      <a:pt x="198" y="98"/>
                    </a:lnTo>
                    <a:lnTo>
                      <a:pt x="199" y="96"/>
                    </a:lnTo>
                    <a:lnTo>
                      <a:pt x="200" y="93"/>
                    </a:lnTo>
                    <a:lnTo>
                      <a:pt x="199" y="96"/>
                    </a:lnTo>
                    <a:lnTo>
                      <a:pt x="198" y="98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00" y="97"/>
                    </a:lnTo>
                    <a:lnTo>
                      <a:pt x="199" y="99"/>
                    </a:lnTo>
                    <a:lnTo>
                      <a:pt x="200" y="98"/>
                    </a:lnTo>
                    <a:lnTo>
                      <a:pt x="201" y="96"/>
                    </a:lnTo>
                    <a:lnTo>
                      <a:pt x="200" y="98"/>
                    </a:lnTo>
                    <a:lnTo>
                      <a:pt x="200" y="100"/>
                    </a:lnTo>
                    <a:lnTo>
                      <a:pt x="201" y="98"/>
                    </a:lnTo>
                    <a:lnTo>
                      <a:pt x="202" y="97"/>
                    </a:lnTo>
                    <a:lnTo>
                      <a:pt x="201" y="99"/>
                    </a:lnTo>
                    <a:lnTo>
                      <a:pt x="200" y="101"/>
                    </a:lnTo>
                    <a:lnTo>
                      <a:pt x="199" y="102"/>
                    </a:lnTo>
                    <a:lnTo>
                      <a:pt x="198" y="104"/>
                    </a:lnTo>
                    <a:lnTo>
                      <a:pt x="197" y="106"/>
                    </a:lnTo>
                    <a:lnTo>
                      <a:pt x="197" y="108"/>
                    </a:lnTo>
                    <a:lnTo>
                      <a:pt x="198" y="107"/>
                    </a:lnTo>
                    <a:lnTo>
                      <a:pt x="199" y="105"/>
                    </a:lnTo>
                    <a:lnTo>
                      <a:pt x="200" y="103"/>
                    </a:lnTo>
                    <a:lnTo>
                      <a:pt x="200" y="101"/>
                    </a:lnTo>
                    <a:lnTo>
                      <a:pt x="201" y="99"/>
                    </a:lnTo>
                    <a:lnTo>
                      <a:pt x="202" y="97"/>
                    </a:lnTo>
                    <a:lnTo>
                      <a:pt x="202" y="99"/>
                    </a:lnTo>
                    <a:lnTo>
                      <a:pt x="201" y="101"/>
                    </a:lnTo>
                    <a:lnTo>
                      <a:pt x="202" y="100"/>
                    </a:lnTo>
                    <a:lnTo>
                      <a:pt x="203" y="98"/>
                    </a:lnTo>
                    <a:lnTo>
                      <a:pt x="204" y="96"/>
                    </a:lnTo>
                    <a:lnTo>
                      <a:pt x="205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4" y="98"/>
                    </a:lnTo>
                    <a:lnTo>
                      <a:pt x="204" y="99"/>
                    </a:lnTo>
                    <a:lnTo>
                      <a:pt x="202" y="103"/>
                    </a:lnTo>
                    <a:lnTo>
                      <a:pt x="201" y="107"/>
                    </a:lnTo>
                    <a:lnTo>
                      <a:pt x="201" y="108"/>
                    </a:lnTo>
                    <a:lnTo>
                      <a:pt x="200" y="109"/>
                    </a:lnTo>
                    <a:lnTo>
                      <a:pt x="200" y="112"/>
                    </a:lnTo>
                    <a:lnTo>
                      <a:pt x="199" y="112"/>
                    </a:lnTo>
                    <a:lnTo>
                      <a:pt x="200" y="110"/>
                    </a:lnTo>
                    <a:lnTo>
                      <a:pt x="202" y="108"/>
                    </a:lnTo>
                    <a:lnTo>
                      <a:pt x="204" y="104"/>
                    </a:lnTo>
                    <a:lnTo>
                      <a:pt x="206" y="101"/>
                    </a:lnTo>
                    <a:lnTo>
                      <a:pt x="207" y="99"/>
                    </a:lnTo>
                    <a:lnTo>
                      <a:pt x="208" y="98"/>
                    </a:lnTo>
                    <a:lnTo>
                      <a:pt x="207" y="100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5" y="106"/>
                    </a:lnTo>
                    <a:lnTo>
                      <a:pt x="206" y="104"/>
                    </a:lnTo>
                    <a:lnTo>
                      <a:pt x="207" y="103"/>
                    </a:lnTo>
                    <a:lnTo>
                      <a:pt x="208" y="101"/>
                    </a:lnTo>
                    <a:lnTo>
                      <a:pt x="209" y="99"/>
                    </a:lnTo>
                    <a:lnTo>
                      <a:pt x="209" y="101"/>
                    </a:lnTo>
                    <a:lnTo>
                      <a:pt x="208" y="103"/>
                    </a:lnTo>
                    <a:lnTo>
                      <a:pt x="207" y="105"/>
                    </a:lnTo>
                    <a:lnTo>
                      <a:pt x="206" y="107"/>
                    </a:lnTo>
                    <a:lnTo>
                      <a:pt x="205" y="110"/>
                    </a:lnTo>
                    <a:lnTo>
                      <a:pt x="205" y="112"/>
                    </a:lnTo>
                    <a:lnTo>
                      <a:pt x="206" y="110"/>
                    </a:lnTo>
                    <a:lnTo>
                      <a:pt x="207" y="108"/>
                    </a:lnTo>
                    <a:lnTo>
                      <a:pt x="206" y="110"/>
                    </a:lnTo>
                    <a:lnTo>
                      <a:pt x="205" y="113"/>
                    </a:lnTo>
                    <a:lnTo>
                      <a:pt x="205" y="114"/>
                    </a:lnTo>
                    <a:lnTo>
                      <a:pt x="205" y="115"/>
                    </a:lnTo>
                    <a:lnTo>
                      <a:pt x="204" y="117"/>
                    </a:lnTo>
                    <a:lnTo>
                      <a:pt x="204" y="117"/>
                    </a:lnTo>
                    <a:lnTo>
                      <a:pt x="205" y="116"/>
                    </a:lnTo>
                    <a:lnTo>
                      <a:pt x="206" y="114"/>
                    </a:lnTo>
                    <a:lnTo>
                      <a:pt x="207" y="112"/>
                    </a:lnTo>
                    <a:lnTo>
                      <a:pt x="208" y="109"/>
                    </a:lnTo>
                    <a:lnTo>
                      <a:pt x="209" y="107"/>
                    </a:lnTo>
                    <a:lnTo>
                      <a:pt x="210" y="106"/>
                    </a:lnTo>
                    <a:lnTo>
                      <a:pt x="209" y="107"/>
                    </a:lnTo>
                    <a:lnTo>
                      <a:pt x="208" y="110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8" y="113"/>
                    </a:lnTo>
                    <a:lnTo>
                      <a:pt x="208" y="112"/>
                    </a:lnTo>
                    <a:lnTo>
                      <a:pt x="209" y="110"/>
                    </a:lnTo>
                    <a:lnTo>
                      <a:pt x="210" y="108"/>
                    </a:lnTo>
                    <a:lnTo>
                      <a:pt x="210" y="106"/>
                    </a:lnTo>
                    <a:lnTo>
                      <a:pt x="211" y="104"/>
                    </a:lnTo>
                    <a:lnTo>
                      <a:pt x="212" y="103"/>
                    </a:lnTo>
                    <a:lnTo>
                      <a:pt x="212" y="103"/>
                    </a:lnTo>
                    <a:lnTo>
                      <a:pt x="212" y="105"/>
                    </a:lnTo>
                    <a:lnTo>
                      <a:pt x="211" y="106"/>
                    </a:lnTo>
                    <a:lnTo>
                      <a:pt x="211" y="107"/>
                    </a:lnTo>
                    <a:lnTo>
                      <a:pt x="212" y="105"/>
                    </a:lnTo>
                    <a:lnTo>
                      <a:pt x="214" y="104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1" y="109"/>
                    </a:lnTo>
                    <a:lnTo>
                      <a:pt x="210" y="112"/>
                    </a:lnTo>
                    <a:lnTo>
                      <a:pt x="209" y="114"/>
                    </a:lnTo>
                    <a:lnTo>
                      <a:pt x="208" y="116"/>
                    </a:lnTo>
                    <a:lnTo>
                      <a:pt x="207" y="118"/>
                    </a:lnTo>
                    <a:lnTo>
                      <a:pt x="207" y="120"/>
                    </a:lnTo>
                    <a:lnTo>
                      <a:pt x="205" y="124"/>
                    </a:lnTo>
                    <a:lnTo>
                      <a:pt x="206" y="123"/>
                    </a:lnTo>
                    <a:lnTo>
                      <a:pt x="207" y="121"/>
                    </a:lnTo>
                    <a:lnTo>
                      <a:pt x="208" y="119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0" y="113"/>
                    </a:lnTo>
                    <a:lnTo>
                      <a:pt x="211" y="110"/>
                    </a:lnTo>
                    <a:lnTo>
                      <a:pt x="212" y="108"/>
                    </a:lnTo>
                    <a:lnTo>
                      <a:pt x="215" y="105"/>
                    </a:lnTo>
                    <a:lnTo>
                      <a:pt x="215" y="107"/>
                    </a:lnTo>
                    <a:lnTo>
                      <a:pt x="214" y="109"/>
                    </a:lnTo>
                    <a:lnTo>
                      <a:pt x="212" y="112"/>
                    </a:lnTo>
                    <a:lnTo>
                      <a:pt x="211" y="114"/>
                    </a:lnTo>
                    <a:lnTo>
                      <a:pt x="210" y="116"/>
                    </a:lnTo>
                    <a:lnTo>
                      <a:pt x="209" y="118"/>
                    </a:lnTo>
                    <a:lnTo>
                      <a:pt x="210" y="116"/>
                    </a:lnTo>
                    <a:lnTo>
                      <a:pt x="211" y="114"/>
                    </a:lnTo>
                    <a:lnTo>
                      <a:pt x="212" y="112"/>
                    </a:lnTo>
                    <a:lnTo>
                      <a:pt x="214" y="109"/>
                    </a:lnTo>
                    <a:lnTo>
                      <a:pt x="215" y="107"/>
                    </a:lnTo>
                    <a:lnTo>
                      <a:pt x="216" y="106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4" y="113"/>
                    </a:lnTo>
                    <a:lnTo>
                      <a:pt x="212" y="115"/>
                    </a:lnTo>
                    <a:lnTo>
                      <a:pt x="214" y="114"/>
                    </a:lnTo>
                    <a:lnTo>
                      <a:pt x="215" y="112"/>
                    </a:lnTo>
                    <a:lnTo>
                      <a:pt x="216" y="109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6" y="112"/>
                    </a:lnTo>
                    <a:lnTo>
                      <a:pt x="217" y="110"/>
                    </a:lnTo>
                    <a:lnTo>
                      <a:pt x="218" y="108"/>
                    </a:lnTo>
                    <a:lnTo>
                      <a:pt x="217" y="110"/>
                    </a:lnTo>
                    <a:lnTo>
                      <a:pt x="217" y="113"/>
                    </a:lnTo>
                    <a:lnTo>
                      <a:pt x="218" y="112"/>
                    </a:lnTo>
                    <a:lnTo>
                      <a:pt x="219" y="109"/>
                    </a:lnTo>
                    <a:lnTo>
                      <a:pt x="218" y="112"/>
                    </a:lnTo>
                    <a:lnTo>
                      <a:pt x="217" y="114"/>
                    </a:lnTo>
                    <a:lnTo>
                      <a:pt x="218" y="112"/>
                    </a:lnTo>
                    <a:lnTo>
                      <a:pt x="219" y="110"/>
                    </a:lnTo>
                    <a:lnTo>
                      <a:pt x="220" y="108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0" y="110"/>
                    </a:lnTo>
                    <a:lnTo>
                      <a:pt x="219" y="113"/>
                    </a:lnTo>
                    <a:lnTo>
                      <a:pt x="218" y="115"/>
                    </a:lnTo>
                    <a:lnTo>
                      <a:pt x="217" y="117"/>
                    </a:lnTo>
                    <a:lnTo>
                      <a:pt x="216" y="119"/>
                    </a:lnTo>
                    <a:lnTo>
                      <a:pt x="217" y="117"/>
                    </a:lnTo>
                    <a:lnTo>
                      <a:pt x="219" y="115"/>
                    </a:lnTo>
                    <a:lnTo>
                      <a:pt x="220" y="114"/>
                    </a:lnTo>
                    <a:lnTo>
                      <a:pt x="221" y="112"/>
                    </a:lnTo>
                    <a:lnTo>
                      <a:pt x="222" y="109"/>
                    </a:lnTo>
                    <a:lnTo>
                      <a:pt x="223" y="108"/>
                    </a:lnTo>
                    <a:lnTo>
                      <a:pt x="223" y="108"/>
                    </a:lnTo>
                    <a:lnTo>
                      <a:pt x="222" y="110"/>
                    </a:lnTo>
                    <a:lnTo>
                      <a:pt x="222" y="112"/>
                    </a:lnTo>
                    <a:lnTo>
                      <a:pt x="221" y="113"/>
                    </a:lnTo>
                    <a:lnTo>
                      <a:pt x="220" y="117"/>
                    </a:lnTo>
                    <a:lnTo>
                      <a:pt x="219" y="119"/>
                    </a:lnTo>
                    <a:lnTo>
                      <a:pt x="218" y="121"/>
                    </a:lnTo>
                    <a:lnTo>
                      <a:pt x="219" y="120"/>
                    </a:lnTo>
                    <a:lnTo>
                      <a:pt x="220" y="118"/>
                    </a:lnTo>
                    <a:lnTo>
                      <a:pt x="223" y="114"/>
                    </a:lnTo>
                    <a:lnTo>
                      <a:pt x="224" y="112"/>
                    </a:lnTo>
                    <a:lnTo>
                      <a:pt x="225" y="110"/>
                    </a:lnTo>
                    <a:lnTo>
                      <a:pt x="224" y="113"/>
                    </a:lnTo>
                    <a:lnTo>
                      <a:pt x="223" y="115"/>
                    </a:lnTo>
                    <a:lnTo>
                      <a:pt x="222" y="117"/>
                    </a:lnTo>
                    <a:lnTo>
                      <a:pt x="222" y="119"/>
                    </a:lnTo>
                    <a:lnTo>
                      <a:pt x="221" y="121"/>
                    </a:lnTo>
                    <a:lnTo>
                      <a:pt x="220" y="123"/>
                    </a:lnTo>
                    <a:lnTo>
                      <a:pt x="221" y="122"/>
                    </a:lnTo>
                    <a:lnTo>
                      <a:pt x="222" y="120"/>
                    </a:lnTo>
                    <a:lnTo>
                      <a:pt x="222" y="122"/>
                    </a:lnTo>
                    <a:lnTo>
                      <a:pt x="221" y="124"/>
                    </a:lnTo>
                    <a:lnTo>
                      <a:pt x="222" y="122"/>
                    </a:lnTo>
                    <a:lnTo>
                      <a:pt x="223" y="121"/>
                    </a:lnTo>
                    <a:lnTo>
                      <a:pt x="224" y="118"/>
                    </a:lnTo>
                    <a:lnTo>
                      <a:pt x="225" y="117"/>
                    </a:lnTo>
                    <a:lnTo>
                      <a:pt x="226" y="115"/>
                    </a:lnTo>
                    <a:lnTo>
                      <a:pt x="227" y="113"/>
                    </a:lnTo>
                    <a:lnTo>
                      <a:pt x="226" y="115"/>
                    </a:lnTo>
                    <a:lnTo>
                      <a:pt x="225" y="117"/>
                    </a:lnTo>
                    <a:lnTo>
                      <a:pt x="225" y="118"/>
                    </a:lnTo>
                    <a:lnTo>
                      <a:pt x="224" y="119"/>
                    </a:lnTo>
                    <a:lnTo>
                      <a:pt x="223" y="120"/>
                    </a:lnTo>
                    <a:lnTo>
                      <a:pt x="223" y="121"/>
                    </a:lnTo>
                    <a:lnTo>
                      <a:pt x="222" y="123"/>
                    </a:lnTo>
                    <a:lnTo>
                      <a:pt x="222" y="125"/>
                    </a:lnTo>
                    <a:lnTo>
                      <a:pt x="223" y="123"/>
                    </a:lnTo>
                    <a:lnTo>
                      <a:pt x="224" y="121"/>
                    </a:lnTo>
                    <a:lnTo>
                      <a:pt x="225" y="120"/>
                    </a:lnTo>
                    <a:lnTo>
                      <a:pt x="226" y="118"/>
                    </a:lnTo>
                    <a:lnTo>
                      <a:pt x="227" y="116"/>
                    </a:lnTo>
                    <a:lnTo>
                      <a:pt x="227" y="114"/>
                    </a:lnTo>
                    <a:lnTo>
                      <a:pt x="228" y="112"/>
                    </a:lnTo>
                    <a:lnTo>
                      <a:pt x="230" y="110"/>
                    </a:lnTo>
                    <a:lnTo>
                      <a:pt x="230" y="112"/>
                    </a:lnTo>
                    <a:lnTo>
                      <a:pt x="228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8" y="117"/>
                    </a:lnTo>
                    <a:lnTo>
                      <a:pt x="230" y="115"/>
                    </a:lnTo>
                    <a:lnTo>
                      <a:pt x="228" y="117"/>
                    </a:lnTo>
                    <a:lnTo>
                      <a:pt x="227" y="120"/>
                    </a:lnTo>
                    <a:lnTo>
                      <a:pt x="226" y="122"/>
                    </a:lnTo>
                    <a:lnTo>
                      <a:pt x="226" y="124"/>
                    </a:lnTo>
                    <a:lnTo>
                      <a:pt x="227" y="122"/>
                    </a:lnTo>
                    <a:lnTo>
                      <a:pt x="228" y="120"/>
                    </a:lnTo>
                    <a:lnTo>
                      <a:pt x="231" y="117"/>
                    </a:lnTo>
                    <a:lnTo>
                      <a:pt x="232" y="115"/>
                    </a:lnTo>
                    <a:lnTo>
                      <a:pt x="233" y="114"/>
                    </a:lnTo>
                    <a:lnTo>
                      <a:pt x="232" y="115"/>
                    </a:lnTo>
                    <a:lnTo>
                      <a:pt x="232" y="118"/>
                    </a:lnTo>
                    <a:lnTo>
                      <a:pt x="231" y="118"/>
                    </a:lnTo>
                    <a:lnTo>
                      <a:pt x="231" y="119"/>
                    </a:lnTo>
                    <a:lnTo>
                      <a:pt x="230" y="120"/>
                    </a:lnTo>
                    <a:lnTo>
                      <a:pt x="228" y="121"/>
                    </a:lnTo>
                    <a:lnTo>
                      <a:pt x="228" y="123"/>
                    </a:lnTo>
                    <a:lnTo>
                      <a:pt x="227" y="125"/>
                    </a:lnTo>
                    <a:lnTo>
                      <a:pt x="228" y="124"/>
                    </a:lnTo>
                    <a:lnTo>
                      <a:pt x="230" y="122"/>
                    </a:lnTo>
                    <a:lnTo>
                      <a:pt x="231" y="120"/>
                    </a:lnTo>
                    <a:lnTo>
                      <a:pt x="232" y="118"/>
                    </a:lnTo>
                    <a:lnTo>
                      <a:pt x="233" y="117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3" y="119"/>
                    </a:lnTo>
                    <a:lnTo>
                      <a:pt x="234" y="117"/>
                    </a:lnTo>
                    <a:lnTo>
                      <a:pt x="235" y="116"/>
                    </a:lnTo>
                    <a:lnTo>
                      <a:pt x="234" y="118"/>
                    </a:lnTo>
                    <a:lnTo>
                      <a:pt x="234" y="120"/>
                    </a:lnTo>
                    <a:lnTo>
                      <a:pt x="233" y="122"/>
                    </a:lnTo>
                    <a:lnTo>
                      <a:pt x="232" y="124"/>
                    </a:lnTo>
                    <a:lnTo>
                      <a:pt x="231" y="126"/>
                    </a:lnTo>
                    <a:lnTo>
                      <a:pt x="231" y="129"/>
                    </a:lnTo>
                    <a:lnTo>
                      <a:pt x="232" y="126"/>
                    </a:lnTo>
                    <a:lnTo>
                      <a:pt x="233" y="125"/>
                    </a:lnTo>
                    <a:lnTo>
                      <a:pt x="232" y="127"/>
                    </a:lnTo>
                    <a:lnTo>
                      <a:pt x="231" y="130"/>
                    </a:lnTo>
                    <a:lnTo>
                      <a:pt x="232" y="127"/>
                    </a:lnTo>
                    <a:lnTo>
                      <a:pt x="233" y="125"/>
                    </a:lnTo>
                    <a:lnTo>
                      <a:pt x="233" y="129"/>
                    </a:lnTo>
                    <a:lnTo>
                      <a:pt x="232" y="131"/>
                    </a:lnTo>
                    <a:lnTo>
                      <a:pt x="233" y="129"/>
                    </a:lnTo>
                    <a:lnTo>
                      <a:pt x="234" y="126"/>
                    </a:lnTo>
                    <a:lnTo>
                      <a:pt x="235" y="124"/>
                    </a:lnTo>
                    <a:lnTo>
                      <a:pt x="236" y="122"/>
                    </a:lnTo>
                    <a:lnTo>
                      <a:pt x="237" y="120"/>
                    </a:lnTo>
                    <a:lnTo>
                      <a:pt x="238" y="119"/>
                    </a:lnTo>
                    <a:lnTo>
                      <a:pt x="237" y="119"/>
                    </a:lnTo>
                    <a:lnTo>
                      <a:pt x="237" y="121"/>
                    </a:lnTo>
                    <a:lnTo>
                      <a:pt x="236" y="122"/>
                    </a:lnTo>
                    <a:lnTo>
                      <a:pt x="236" y="123"/>
                    </a:lnTo>
                    <a:lnTo>
                      <a:pt x="237" y="121"/>
                    </a:lnTo>
                    <a:lnTo>
                      <a:pt x="238" y="120"/>
                    </a:lnTo>
                    <a:lnTo>
                      <a:pt x="238" y="121"/>
                    </a:lnTo>
                    <a:lnTo>
                      <a:pt x="237" y="124"/>
                    </a:lnTo>
                    <a:lnTo>
                      <a:pt x="236" y="125"/>
                    </a:lnTo>
                    <a:lnTo>
                      <a:pt x="235" y="127"/>
                    </a:lnTo>
                    <a:lnTo>
                      <a:pt x="234" y="130"/>
                    </a:lnTo>
                    <a:lnTo>
                      <a:pt x="233" y="132"/>
                    </a:lnTo>
                    <a:lnTo>
                      <a:pt x="234" y="131"/>
                    </a:lnTo>
                    <a:lnTo>
                      <a:pt x="235" y="129"/>
                    </a:lnTo>
                    <a:lnTo>
                      <a:pt x="236" y="126"/>
                    </a:lnTo>
                    <a:lnTo>
                      <a:pt x="238" y="124"/>
                    </a:lnTo>
                    <a:lnTo>
                      <a:pt x="239" y="122"/>
                    </a:lnTo>
                    <a:lnTo>
                      <a:pt x="240" y="121"/>
                    </a:lnTo>
                    <a:lnTo>
                      <a:pt x="239" y="123"/>
                    </a:lnTo>
                    <a:lnTo>
                      <a:pt x="238" y="125"/>
                    </a:lnTo>
                    <a:lnTo>
                      <a:pt x="239" y="123"/>
                    </a:lnTo>
                    <a:lnTo>
                      <a:pt x="240" y="122"/>
                    </a:lnTo>
                    <a:lnTo>
                      <a:pt x="240" y="124"/>
                    </a:lnTo>
                    <a:lnTo>
                      <a:pt x="239" y="126"/>
                    </a:lnTo>
                    <a:lnTo>
                      <a:pt x="240" y="124"/>
                    </a:lnTo>
                    <a:lnTo>
                      <a:pt x="241" y="122"/>
                    </a:lnTo>
                    <a:lnTo>
                      <a:pt x="240" y="125"/>
                    </a:lnTo>
                    <a:lnTo>
                      <a:pt x="239" y="127"/>
                    </a:lnTo>
                    <a:lnTo>
                      <a:pt x="241" y="125"/>
                    </a:lnTo>
                    <a:lnTo>
                      <a:pt x="242" y="123"/>
                    </a:lnTo>
                    <a:lnTo>
                      <a:pt x="241" y="125"/>
                    </a:lnTo>
                    <a:lnTo>
                      <a:pt x="240" y="127"/>
                    </a:lnTo>
                    <a:lnTo>
                      <a:pt x="239" y="130"/>
                    </a:lnTo>
                    <a:lnTo>
                      <a:pt x="238" y="132"/>
                    </a:lnTo>
                    <a:lnTo>
                      <a:pt x="238" y="132"/>
                    </a:lnTo>
                    <a:lnTo>
                      <a:pt x="237" y="134"/>
                    </a:lnTo>
                    <a:lnTo>
                      <a:pt x="237" y="135"/>
                    </a:lnTo>
                    <a:lnTo>
                      <a:pt x="237" y="136"/>
                    </a:lnTo>
                    <a:lnTo>
                      <a:pt x="238" y="134"/>
                    </a:lnTo>
                    <a:lnTo>
                      <a:pt x="239" y="132"/>
                    </a:lnTo>
                    <a:lnTo>
                      <a:pt x="241" y="129"/>
                    </a:lnTo>
                    <a:lnTo>
                      <a:pt x="242" y="126"/>
                    </a:lnTo>
                    <a:lnTo>
                      <a:pt x="243" y="125"/>
                    </a:lnTo>
                    <a:lnTo>
                      <a:pt x="242" y="127"/>
                    </a:lnTo>
                    <a:lnTo>
                      <a:pt x="241" y="130"/>
                    </a:lnTo>
                    <a:lnTo>
                      <a:pt x="243" y="127"/>
                    </a:lnTo>
                    <a:lnTo>
                      <a:pt x="244" y="125"/>
                    </a:lnTo>
                    <a:lnTo>
                      <a:pt x="243" y="127"/>
                    </a:lnTo>
                    <a:lnTo>
                      <a:pt x="242" y="131"/>
                    </a:lnTo>
                    <a:lnTo>
                      <a:pt x="241" y="132"/>
                    </a:lnTo>
                    <a:lnTo>
                      <a:pt x="240" y="134"/>
                    </a:lnTo>
                    <a:lnTo>
                      <a:pt x="239" y="136"/>
                    </a:lnTo>
                    <a:lnTo>
                      <a:pt x="239" y="138"/>
                    </a:lnTo>
                    <a:lnTo>
                      <a:pt x="240" y="137"/>
                    </a:lnTo>
                    <a:lnTo>
                      <a:pt x="241" y="135"/>
                    </a:lnTo>
                    <a:lnTo>
                      <a:pt x="242" y="133"/>
                    </a:lnTo>
                    <a:lnTo>
                      <a:pt x="243" y="131"/>
                    </a:lnTo>
                    <a:lnTo>
                      <a:pt x="244" y="129"/>
                    </a:lnTo>
                    <a:lnTo>
                      <a:pt x="245" y="127"/>
                    </a:lnTo>
                    <a:lnTo>
                      <a:pt x="244" y="130"/>
                    </a:lnTo>
                    <a:lnTo>
                      <a:pt x="243" y="132"/>
                    </a:lnTo>
                    <a:lnTo>
                      <a:pt x="245" y="130"/>
                    </a:lnTo>
                    <a:lnTo>
                      <a:pt x="247" y="129"/>
                    </a:lnTo>
                    <a:lnTo>
                      <a:pt x="245" y="131"/>
                    </a:lnTo>
                    <a:lnTo>
                      <a:pt x="244" y="133"/>
                    </a:lnTo>
                    <a:lnTo>
                      <a:pt x="245" y="131"/>
                    </a:lnTo>
                    <a:lnTo>
                      <a:pt x="247" y="129"/>
                    </a:lnTo>
                    <a:lnTo>
                      <a:pt x="247" y="131"/>
                    </a:lnTo>
                    <a:lnTo>
                      <a:pt x="245" y="134"/>
                    </a:lnTo>
                    <a:lnTo>
                      <a:pt x="244" y="135"/>
                    </a:lnTo>
                    <a:lnTo>
                      <a:pt x="243" y="137"/>
                    </a:lnTo>
                    <a:lnTo>
                      <a:pt x="242" y="138"/>
                    </a:lnTo>
                    <a:lnTo>
                      <a:pt x="242" y="139"/>
                    </a:lnTo>
                    <a:lnTo>
                      <a:pt x="241" y="140"/>
                    </a:lnTo>
                    <a:lnTo>
                      <a:pt x="241" y="141"/>
                    </a:lnTo>
                    <a:lnTo>
                      <a:pt x="242" y="140"/>
                    </a:lnTo>
                    <a:lnTo>
                      <a:pt x="243" y="138"/>
                    </a:lnTo>
                    <a:lnTo>
                      <a:pt x="244" y="136"/>
                    </a:lnTo>
                    <a:lnTo>
                      <a:pt x="245" y="134"/>
                    </a:lnTo>
                    <a:lnTo>
                      <a:pt x="245" y="136"/>
                    </a:lnTo>
                    <a:lnTo>
                      <a:pt x="244" y="138"/>
                    </a:lnTo>
                    <a:lnTo>
                      <a:pt x="245" y="137"/>
                    </a:lnTo>
                    <a:lnTo>
                      <a:pt x="247" y="135"/>
                    </a:lnTo>
                    <a:lnTo>
                      <a:pt x="248" y="133"/>
                    </a:lnTo>
                    <a:lnTo>
                      <a:pt x="249" y="131"/>
                    </a:lnTo>
                    <a:lnTo>
                      <a:pt x="250" y="129"/>
                    </a:lnTo>
                    <a:lnTo>
                      <a:pt x="251" y="127"/>
                    </a:lnTo>
                    <a:lnTo>
                      <a:pt x="250" y="130"/>
                    </a:lnTo>
                    <a:lnTo>
                      <a:pt x="249" y="132"/>
                    </a:lnTo>
                    <a:lnTo>
                      <a:pt x="248" y="134"/>
                    </a:lnTo>
                    <a:lnTo>
                      <a:pt x="248" y="136"/>
                    </a:lnTo>
                    <a:lnTo>
                      <a:pt x="248" y="135"/>
                    </a:lnTo>
                    <a:lnTo>
                      <a:pt x="249" y="134"/>
                    </a:lnTo>
                    <a:lnTo>
                      <a:pt x="250" y="133"/>
                    </a:lnTo>
                    <a:lnTo>
                      <a:pt x="250" y="132"/>
                    </a:lnTo>
                    <a:lnTo>
                      <a:pt x="249" y="134"/>
                    </a:lnTo>
                    <a:lnTo>
                      <a:pt x="248" y="137"/>
                    </a:lnTo>
                    <a:lnTo>
                      <a:pt x="247" y="138"/>
                    </a:lnTo>
                    <a:lnTo>
                      <a:pt x="245" y="140"/>
                    </a:lnTo>
                    <a:lnTo>
                      <a:pt x="245" y="141"/>
                    </a:lnTo>
                    <a:lnTo>
                      <a:pt x="244" y="142"/>
                    </a:lnTo>
                    <a:lnTo>
                      <a:pt x="244" y="143"/>
                    </a:lnTo>
                    <a:lnTo>
                      <a:pt x="244" y="145"/>
                    </a:lnTo>
                    <a:lnTo>
                      <a:pt x="245" y="142"/>
                    </a:lnTo>
                    <a:lnTo>
                      <a:pt x="247" y="141"/>
                    </a:lnTo>
                    <a:lnTo>
                      <a:pt x="249" y="137"/>
                    </a:lnTo>
                    <a:lnTo>
                      <a:pt x="251" y="134"/>
                    </a:lnTo>
                    <a:lnTo>
                      <a:pt x="252" y="132"/>
                    </a:lnTo>
                    <a:lnTo>
                      <a:pt x="253" y="131"/>
                    </a:lnTo>
                    <a:lnTo>
                      <a:pt x="253" y="131"/>
                    </a:lnTo>
                    <a:lnTo>
                      <a:pt x="253" y="132"/>
                    </a:lnTo>
                    <a:lnTo>
                      <a:pt x="252" y="134"/>
                    </a:lnTo>
                    <a:lnTo>
                      <a:pt x="252" y="135"/>
                    </a:lnTo>
                    <a:lnTo>
                      <a:pt x="251" y="137"/>
                    </a:lnTo>
                    <a:lnTo>
                      <a:pt x="250" y="139"/>
                    </a:lnTo>
                    <a:lnTo>
                      <a:pt x="251" y="137"/>
                    </a:lnTo>
                    <a:lnTo>
                      <a:pt x="252" y="135"/>
                    </a:lnTo>
                    <a:lnTo>
                      <a:pt x="252" y="137"/>
                    </a:lnTo>
                    <a:lnTo>
                      <a:pt x="251" y="140"/>
                    </a:lnTo>
                    <a:lnTo>
                      <a:pt x="252" y="138"/>
                    </a:lnTo>
                    <a:lnTo>
                      <a:pt x="253" y="136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3" y="139"/>
                    </a:lnTo>
                    <a:lnTo>
                      <a:pt x="254" y="137"/>
                    </a:lnTo>
                    <a:lnTo>
                      <a:pt x="253" y="139"/>
                    </a:lnTo>
                    <a:lnTo>
                      <a:pt x="252" y="141"/>
                    </a:lnTo>
                    <a:lnTo>
                      <a:pt x="253" y="140"/>
                    </a:lnTo>
                    <a:lnTo>
                      <a:pt x="254" y="138"/>
                    </a:lnTo>
                    <a:lnTo>
                      <a:pt x="256" y="136"/>
                    </a:lnTo>
                    <a:lnTo>
                      <a:pt x="257" y="134"/>
                    </a:lnTo>
                    <a:lnTo>
                      <a:pt x="256" y="136"/>
                    </a:lnTo>
                    <a:lnTo>
                      <a:pt x="255" y="138"/>
                    </a:lnTo>
                    <a:lnTo>
                      <a:pt x="256" y="137"/>
                    </a:lnTo>
                    <a:lnTo>
                      <a:pt x="257" y="135"/>
                    </a:lnTo>
                    <a:lnTo>
                      <a:pt x="257" y="137"/>
                    </a:lnTo>
                    <a:lnTo>
                      <a:pt x="256" y="139"/>
                    </a:lnTo>
                    <a:lnTo>
                      <a:pt x="257" y="138"/>
                    </a:lnTo>
                    <a:lnTo>
                      <a:pt x="258" y="136"/>
                    </a:lnTo>
                    <a:lnTo>
                      <a:pt x="257" y="138"/>
                    </a:lnTo>
                    <a:lnTo>
                      <a:pt x="256" y="140"/>
                    </a:lnTo>
                    <a:lnTo>
                      <a:pt x="258" y="138"/>
                    </a:lnTo>
                    <a:lnTo>
                      <a:pt x="259" y="137"/>
                    </a:lnTo>
                    <a:lnTo>
                      <a:pt x="258" y="139"/>
                    </a:lnTo>
                    <a:lnTo>
                      <a:pt x="257" y="141"/>
                    </a:lnTo>
                    <a:lnTo>
                      <a:pt x="256" y="142"/>
                    </a:lnTo>
                    <a:lnTo>
                      <a:pt x="255" y="145"/>
                    </a:lnTo>
                    <a:lnTo>
                      <a:pt x="256" y="142"/>
                    </a:lnTo>
                    <a:lnTo>
                      <a:pt x="256" y="140"/>
                    </a:lnTo>
                    <a:lnTo>
                      <a:pt x="255" y="142"/>
                    </a:lnTo>
                    <a:lnTo>
                      <a:pt x="254" y="143"/>
                    </a:lnTo>
                    <a:lnTo>
                      <a:pt x="255" y="141"/>
                    </a:lnTo>
                    <a:lnTo>
                      <a:pt x="256" y="139"/>
                    </a:lnTo>
                    <a:lnTo>
                      <a:pt x="255" y="141"/>
                    </a:lnTo>
                    <a:lnTo>
                      <a:pt x="254" y="143"/>
                    </a:lnTo>
                    <a:lnTo>
                      <a:pt x="253" y="146"/>
                    </a:lnTo>
                    <a:lnTo>
                      <a:pt x="252" y="148"/>
                    </a:lnTo>
                    <a:lnTo>
                      <a:pt x="253" y="146"/>
                    </a:lnTo>
                    <a:lnTo>
                      <a:pt x="254" y="143"/>
                    </a:lnTo>
                    <a:lnTo>
                      <a:pt x="254" y="146"/>
                    </a:lnTo>
                    <a:lnTo>
                      <a:pt x="253" y="148"/>
                    </a:lnTo>
                    <a:lnTo>
                      <a:pt x="254" y="147"/>
                    </a:lnTo>
                    <a:lnTo>
                      <a:pt x="255" y="145"/>
                    </a:lnTo>
                    <a:lnTo>
                      <a:pt x="254" y="147"/>
                    </a:lnTo>
                    <a:lnTo>
                      <a:pt x="253" y="149"/>
                    </a:lnTo>
                    <a:lnTo>
                      <a:pt x="254" y="148"/>
                    </a:lnTo>
                    <a:lnTo>
                      <a:pt x="256" y="146"/>
                    </a:lnTo>
                    <a:lnTo>
                      <a:pt x="258" y="141"/>
                    </a:lnTo>
                    <a:lnTo>
                      <a:pt x="259" y="140"/>
                    </a:lnTo>
                    <a:lnTo>
                      <a:pt x="260" y="138"/>
                    </a:lnTo>
                    <a:lnTo>
                      <a:pt x="259" y="140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39"/>
                    </a:lnTo>
                    <a:lnTo>
                      <a:pt x="260" y="141"/>
                    </a:lnTo>
                    <a:lnTo>
                      <a:pt x="259" y="143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9" y="147"/>
                    </a:lnTo>
                    <a:lnTo>
                      <a:pt x="260" y="145"/>
                    </a:lnTo>
                    <a:lnTo>
                      <a:pt x="261" y="142"/>
                    </a:lnTo>
                    <a:lnTo>
                      <a:pt x="262" y="140"/>
                    </a:lnTo>
                    <a:lnTo>
                      <a:pt x="261" y="142"/>
                    </a:lnTo>
                    <a:lnTo>
                      <a:pt x="260" y="145"/>
                    </a:lnTo>
                    <a:lnTo>
                      <a:pt x="259" y="147"/>
                    </a:lnTo>
                    <a:lnTo>
                      <a:pt x="258" y="149"/>
                    </a:lnTo>
                    <a:lnTo>
                      <a:pt x="258" y="150"/>
                    </a:lnTo>
                    <a:lnTo>
                      <a:pt x="257" y="151"/>
                    </a:lnTo>
                    <a:lnTo>
                      <a:pt x="257" y="152"/>
                    </a:lnTo>
                    <a:lnTo>
                      <a:pt x="257" y="153"/>
                    </a:lnTo>
                    <a:lnTo>
                      <a:pt x="258" y="151"/>
                    </a:lnTo>
                    <a:lnTo>
                      <a:pt x="259" y="150"/>
                    </a:lnTo>
                    <a:lnTo>
                      <a:pt x="258" y="151"/>
                    </a:lnTo>
                    <a:lnTo>
                      <a:pt x="257" y="154"/>
                    </a:lnTo>
                    <a:lnTo>
                      <a:pt x="254" y="163"/>
                    </a:lnTo>
                    <a:lnTo>
                      <a:pt x="256" y="160"/>
                    </a:lnTo>
                    <a:lnTo>
                      <a:pt x="257" y="158"/>
                    </a:lnTo>
                    <a:lnTo>
                      <a:pt x="258" y="157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60" y="151"/>
                    </a:lnTo>
                    <a:lnTo>
                      <a:pt x="259" y="153"/>
                    </a:lnTo>
                    <a:lnTo>
                      <a:pt x="258" y="154"/>
                    </a:lnTo>
                    <a:lnTo>
                      <a:pt x="259" y="152"/>
                    </a:lnTo>
                    <a:lnTo>
                      <a:pt x="260" y="150"/>
                    </a:lnTo>
                    <a:lnTo>
                      <a:pt x="260" y="148"/>
                    </a:lnTo>
                    <a:lnTo>
                      <a:pt x="261" y="146"/>
                    </a:lnTo>
                    <a:lnTo>
                      <a:pt x="262" y="145"/>
                    </a:lnTo>
                    <a:lnTo>
                      <a:pt x="264" y="142"/>
                    </a:lnTo>
                    <a:lnTo>
                      <a:pt x="262" y="145"/>
                    </a:lnTo>
                    <a:lnTo>
                      <a:pt x="262" y="147"/>
                    </a:lnTo>
                    <a:lnTo>
                      <a:pt x="264" y="145"/>
                    </a:lnTo>
                    <a:lnTo>
                      <a:pt x="265" y="143"/>
                    </a:lnTo>
                    <a:lnTo>
                      <a:pt x="264" y="146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5" y="143"/>
                    </a:lnTo>
                    <a:lnTo>
                      <a:pt x="265" y="146"/>
                    </a:lnTo>
                    <a:lnTo>
                      <a:pt x="264" y="148"/>
                    </a:lnTo>
                    <a:lnTo>
                      <a:pt x="265" y="147"/>
                    </a:lnTo>
                    <a:lnTo>
                      <a:pt x="266" y="145"/>
                    </a:lnTo>
                    <a:lnTo>
                      <a:pt x="265" y="147"/>
                    </a:lnTo>
                    <a:lnTo>
                      <a:pt x="265" y="149"/>
                    </a:lnTo>
                    <a:lnTo>
                      <a:pt x="264" y="151"/>
                    </a:lnTo>
                    <a:lnTo>
                      <a:pt x="262" y="153"/>
                    </a:lnTo>
                    <a:lnTo>
                      <a:pt x="264" y="152"/>
                    </a:lnTo>
                    <a:lnTo>
                      <a:pt x="265" y="150"/>
                    </a:lnTo>
                    <a:lnTo>
                      <a:pt x="265" y="152"/>
                    </a:lnTo>
                    <a:lnTo>
                      <a:pt x="264" y="154"/>
                    </a:lnTo>
                    <a:lnTo>
                      <a:pt x="265" y="153"/>
                    </a:lnTo>
                    <a:lnTo>
                      <a:pt x="266" y="151"/>
                    </a:lnTo>
                    <a:lnTo>
                      <a:pt x="267" y="149"/>
                    </a:lnTo>
                    <a:lnTo>
                      <a:pt x="268" y="147"/>
                    </a:lnTo>
                    <a:lnTo>
                      <a:pt x="267" y="149"/>
                    </a:lnTo>
                    <a:lnTo>
                      <a:pt x="267" y="151"/>
                    </a:lnTo>
                    <a:lnTo>
                      <a:pt x="268" y="150"/>
                    </a:lnTo>
                    <a:lnTo>
                      <a:pt x="269" y="148"/>
                    </a:lnTo>
                    <a:lnTo>
                      <a:pt x="268" y="150"/>
                    </a:lnTo>
                    <a:lnTo>
                      <a:pt x="267" y="152"/>
                    </a:lnTo>
                    <a:lnTo>
                      <a:pt x="267" y="153"/>
                    </a:lnTo>
                    <a:lnTo>
                      <a:pt x="266" y="154"/>
                    </a:lnTo>
                    <a:lnTo>
                      <a:pt x="266" y="156"/>
                    </a:lnTo>
                    <a:lnTo>
                      <a:pt x="266" y="156"/>
                    </a:lnTo>
                    <a:lnTo>
                      <a:pt x="267" y="155"/>
                    </a:lnTo>
                    <a:lnTo>
                      <a:pt x="268" y="153"/>
                    </a:lnTo>
                    <a:lnTo>
                      <a:pt x="270" y="150"/>
                    </a:lnTo>
                    <a:lnTo>
                      <a:pt x="271" y="148"/>
                    </a:lnTo>
                    <a:lnTo>
                      <a:pt x="272" y="146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70" y="152"/>
                    </a:lnTo>
                    <a:lnTo>
                      <a:pt x="269" y="154"/>
                    </a:lnTo>
                    <a:lnTo>
                      <a:pt x="268" y="156"/>
                    </a:lnTo>
                    <a:lnTo>
                      <a:pt x="267" y="158"/>
                    </a:lnTo>
                    <a:lnTo>
                      <a:pt x="266" y="160"/>
                    </a:lnTo>
                    <a:lnTo>
                      <a:pt x="266" y="163"/>
                    </a:lnTo>
                    <a:lnTo>
                      <a:pt x="265" y="165"/>
                    </a:lnTo>
                    <a:lnTo>
                      <a:pt x="264" y="167"/>
                    </a:lnTo>
                    <a:lnTo>
                      <a:pt x="268" y="159"/>
                    </a:lnTo>
                    <a:lnTo>
                      <a:pt x="270" y="157"/>
                    </a:lnTo>
                    <a:lnTo>
                      <a:pt x="271" y="156"/>
                    </a:lnTo>
                    <a:lnTo>
                      <a:pt x="270" y="158"/>
                    </a:lnTo>
                    <a:lnTo>
                      <a:pt x="269" y="160"/>
                    </a:lnTo>
                    <a:lnTo>
                      <a:pt x="270" y="158"/>
                    </a:lnTo>
                    <a:lnTo>
                      <a:pt x="271" y="157"/>
                    </a:lnTo>
                    <a:lnTo>
                      <a:pt x="270" y="159"/>
                    </a:lnTo>
                    <a:lnTo>
                      <a:pt x="270" y="162"/>
                    </a:lnTo>
                    <a:lnTo>
                      <a:pt x="269" y="163"/>
                    </a:lnTo>
                    <a:lnTo>
                      <a:pt x="268" y="165"/>
                    </a:lnTo>
                    <a:lnTo>
                      <a:pt x="267" y="167"/>
                    </a:lnTo>
                    <a:lnTo>
                      <a:pt x="266" y="169"/>
                    </a:lnTo>
                    <a:lnTo>
                      <a:pt x="267" y="168"/>
                    </a:lnTo>
                    <a:lnTo>
                      <a:pt x="268" y="166"/>
                    </a:lnTo>
                    <a:lnTo>
                      <a:pt x="269" y="164"/>
                    </a:lnTo>
                    <a:lnTo>
                      <a:pt x="270" y="162"/>
                    </a:lnTo>
                    <a:lnTo>
                      <a:pt x="271" y="159"/>
                    </a:lnTo>
                    <a:lnTo>
                      <a:pt x="272" y="157"/>
                    </a:lnTo>
                    <a:lnTo>
                      <a:pt x="271" y="160"/>
                    </a:lnTo>
                    <a:lnTo>
                      <a:pt x="270" y="163"/>
                    </a:lnTo>
                    <a:lnTo>
                      <a:pt x="271" y="160"/>
                    </a:lnTo>
                    <a:lnTo>
                      <a:pt x="272" y="158"/>
                    </a:lnTo>
                    <a:lnTo>
                      <a:pt x="272" y="160"/>
                    </a:lnTo>
                    <a:lnTo>
                      <a:pt x="271" y="163"/>
                    </a:lnTo>
                    <a:lnTo>
                      <a:pt x="270" y="166"/>
                    </a:lnTo>
                    <a:lnTo>
                      <a:pt x="269" y="167"/>
                    </a:lnTo>
                    <a:lnTo>
                      <a:pt x="269" y="170"/>
                    </a:lnTo>
                    <a:lnTo>
                      <a:pt x="268" y="171"/>
                    </a:lnTo>
                    <a:lnTo>
                      <a:pt x="269" y="170"/>
                    </a:lnTo>
                    <a:lnTo>
                      <a:pt x="270" y="168"/>
                    </a:lnTo>
                    <a:lnTo>
                      <a:pt x="269" y="170"/>
                    </a:lnTo>
                    <a:lnTo>
                      <a:pt x="269" y="172"/>
                    </a:lnTo>
                    <a:lnTo>
                      <a:pt x="270" y="171"/>
                    </a:lnTo>
                    <a:lnTo>
                      <a:pt x="271" y="169"/>
                    </a:lnTo>
                    <a:lnTo>
                      <a:pt x="270" y="171"/>
                    </a:lnTo>
                    <a:lnTo>
                      <a:pt x="269" y="173"/>
                    </a:lnTo>
                    <a:lnTo>
                      <a:pt x="270" y="171"/>
                    </a:lnTo>
                    <a:lnTo>
                      <a:pt x="271" y="170"/>
                    </a:lnTo>
                    <a:lnTo>
                      <a:pt x="274" y="166"/>
                    </a:lnTo>
                    <a:lnTo>
                      <a:pt x="278" y="159"/>
                    </a:lnTo>
                    <a:lnTo>
                      <a:pt x="275" y="168"/>
                    </a:lnTo>
                    <a:lnTo>
                      <a:pt x="274" y="170"/>
                    </a:lnTo>
                    <a:lnTo>
                      <a:pt x="273" y="171"/>
                    </a:lnTo>
                    <a:lnTo>
                      <a:pt x="273" y="169"/>
                    </a:lnTo>
                    <a:lnTo>
                      <a:pt x="274" y="167"/>
                    </a:lnTo>
                    <a:lnTo>
                      <a:pt x="273" y="169"/>
                    </a:lnTo>
                    <a:lnTo>
                      <a:pt x="272" y="170"/>
                    </a:lnTo>
                    <a:lnTo>
                      <a:pt x="271" y="172"/>
                    </a:lnTo>
                    <a:lnTo>
                      <a:pt x="271" y="174"/>
                    </a:lnTo>
                    <a:lnTo>
                      <a:pt x="269" y="176"/>
                    </a:lnTo>
                    <a:lnTo>
                      <a:pt x="268" y="179"/>
                    </a:lnTo>
                    <a:lnTo>
                      <a:pt x="268" y="181"/>
                    </a:lnTo>
                    <a:lnTo>
                      <a:pt x="267" y="183"/>
                    </a:lnTo>
                    <a:lnTo>
                      <a:pt x="265" y="187"/>
                    </a:lnTo>
                    <a:lnTo>
                      <a:pt x="265" y="189"/>
                    </a:lnTo>
                    <a:lnTo>
                      <a:pt x="264" y="191"/>
                    </a:lnTo>
                    <a:lnTo>
                      <a:pt x="262" y="193"/>
                    </a:lnTo>
                    <a:lnTo>
                      <a:pt x="261" y="194"/>
                    </a:lnTo>
                    <a:lnTo>
                      <a:pt x="260" y="197"/>
                    </a:lnTo>
                    <a:lnTo>
                      <a:pt x="259" y="199"/>
                    </a:lnTo>
                    <a:lnTo>
                      <a:pt x="258" y="201"/>
                    </a:lnTo>
                    <a:lnTo>
                      <a:pt x="258" y="203"/>
                    </a:lnTo>
                    <a:lnTo>
                      <a:pt x="257" y="205"/>
                    </a:lnTo>
                    <a:lnTo>
                      <a:pt x="255" y="207"/>
                    </a:lnTo>
                    <a:lnTo>
                      <a:pt x="255" y="209"/>
                    </a:lnTo>
                    <a:lnTo>
                      <a:pt x="254" y="212"/>
                    </a:lnTo>
                    <a:lnTo>
                      <a:pt x="253" y="214"/>
                    </a:lnTo>
                    <a:lnTo>
                      <a:pt x="252" y="215"/>
                    </a:lnTo>
                    <a:lnTo>
                      <a:pt x="251" y="217"/>
                    </a:lnTo>
                    <a:lnTo>
                      <a:pt x="250" y="219"/>
                    </a:lnTo>
                    <a:lnTo>
                      <a:pt x="251" y="218"/>
                    </a:lnTo>
                    <a:lnTo>
                      <a:pt x="252" y="216"/>
                    </a:lnTo>
                    <a:lnTo>
                      <a:pt x="252" y="218"/>
                    </a:lnTo>
                    <a:lnTo>
                      <a:pt x="251" y="220"/>
                    </a:lnTo>
                    <a:lnTo>
                      <a:pt x="253" y="217"/>
                    </a:lnTo>
                    <a:lnTo>
                      <a:pt x="254" y="215"/>
                    </a:lnTo>
                    <a:lnTo>
                      <a:pt x="255" y="213"/>
                    </a:lnTo>
                    <a:lnTo>
                      <a:pt x="256" y="210"/>
                    </a:lnTo>
                    <a:lnTo>
                      <a:pt x="257" y="208"/>
                    </a:lnTo>
                    <a:lnTo>
                      <a:pt x="258" y="207"/>
                    </a:lnTo>
                    <a:lnTo>
                      <a:pt x="259" y="205"/>
                    </a:lnTo>
                    <a:lnTo>
                      <a:pt x="260" y="203"/>
                    </a:lnTo>
                    <a:lnTo>
                      <a:pt x="260" y="201"/>
                    </a:lnTo>
                    <a:lnTo>
                      <a:pt x="261" y="200"/>
                    </a:lnTo>
                    <a:lnTo>
                      <a:pt x="262" y="199"/>
                    </a:lnTo>
                    <a:lnTo>
                      <a:pt x="262" y="198"/>
                    </a:lnTo>
                    <a:lnTo>
                      <a:pt x="264" y="198"/>
                    </a:lnTo>
                    <a:lnTo>
                      <a:pt x="262" y="199"/>
                    </a:lnTo>
                    <a:lnTo>
                      <a:pt x="261" y="202"/>
                    </a:lnTo>
                    <a:lnTo>
                      <a:pt x="260" y="203"/>
                    </a:lnTo>
                    <a:lnTo>
                      <a:pt x="259" y="205"/>
                    </a:lnTo>
                    <a:lnTo>
                      <a:pt x="258" y="207"/>
                    </a:lnTo>
                    <a:lnTo>
                      <a:pt x="257" y="209"/>
                    </a:lnTo>
                    <a:lnTo>
                      <a:pt x="256" y="212"/>
                    </a:lnTo>
                    <a:lnTo>
                      <a:pt x="255" y="213"/>
                    </a:lnTo>
                    <a:lnTo>
                      <a:pt x="254" y="215"/>
                    </a:lnTo>
                    <a:lnTo>
                      <a:pt x="254" y="217"/>
                    </a:lnTo>
                    <a:lnTo>
                      <a:pt x="253" y="219"/>
                    </a:lnTo>
                    <a:lnTo>
                      <a:pt x="252" y="221"/>
                    </a:lnTo>
                    <a:lnTo>
                      <a:pt x="250" y="223"/>
                    </a:lnTo>
                    <a:lnTo>
                      <a:pt x="249" y="224"/>
                    </a:lnTo>
                    <a:lnTo>
                      <a:pt x="250" y="222"/>
                    </a:lnTo>
                    <a:lnTo>
                      <a:pt x="251" y="220"/>
                    </a:lnTo>
                    <a:lnTo>
                      <a:pt x="250" y="222"/>
                    </a:lnTo>
                    <a:lnTo>
                      <a:pt x="249" y="223"/>
                    </a:lnTo>
                    <a:lnTo>
                      <a:pt x="247" y="227"/>
                    </a:lnTo>
                    <a:lnTo>
                      <a:pt x="243" y="231"/>
                    </a:lnTo>
                    <a:lnTo>
                      <a:pt x="244" y="229"/>
                    </a:lnTo>
                    <a:lnTo>
                      <a:pt x="245" y="226"/>
                    </a:lnTo>
                    <a:lnTo>
                      <a:pt x="244" y="229"/>
                    </a:lnTo>
                    <a:lnTo>
                      <a:pt x="243" y="230"/>
                    </a:lnTo>
                    <a:lnTo>
                      <a:pt x="244" y="227"/>
                    </a:lnTo>
                    <a:lnTo>
                      <a:pt x="244" y="225"/>
                    </a:lnTo>
                    <a:lnTo>
                      <a:pt x="245" y="223"/>
                    </a:lnTo>
                    <a:lnTo>
                      <a:pt x="248" y="222"/>
                    </a:lnTo>
                    <a:lnTo>
                      <a:pt x="248" y="220"/>
                    </a:lnTo>
                    <a:lnTo>
                      <a:pt x="249" y="218"/>
                    </a:lnTo>
                    <a:lnTo>
                      <a:pt x="250" y="216"/>
                    </a:lnTo>
                    <a:lnTo>
                      <a:pt x="251" y="214"/>
                    </a:lnTo>
                    <a:lnTo>
                      <a:pt x="250" y="216"/>
                    </a:lnTo>
                    <a:lnTo>
                      <a:pt x="250" y="218"/>
                    </a:lnTo>
                    <a:lnTo>
                      <a:pt x="250" y="218"/>
                    </a:lnTo>
                    <a:lnTo>
                      <a:pt x="251" y="217"/>
                    </a:lnTo>
                    <a:lnTo>
                      <a:pt x="251" y="216"/>
                    </a:lnTo>
                    <a:lnTo>
                      <a:pt x="252" y="215"/>
                    </a:lnTo>
                    <a:lnTo>
                      <a:pt x="253" y="213"/>
                    </a:lnTo>
                    <a:lnTo>
                      <a:pt x="253" y="210"/>
                    </a:lnTo>
                    <a:lnTo>
                      <a:pt x="254" y="208"/>
                    </a:lnTo>
                    <a:lnTo>
                      <a:pt x="255" y="207"/>
                    </a:lnTo>
                    <a:lnTo>
                      <a:pt x="256" y="205"/>
                    </a:lnTo>
                    <a:lnTo>
                      <a:pt x="257" y="203"/>
                    </a:lnTo>
                    <a:lnTo>
                      <a:pt x="255" y="206"/>
                    </a:lnTo>
                    <a:lnTo>
                      <a:pt x="254" y="208"/>
                    </a:lnTo>
                    <a:lnTo>
                      <a:pt x="253" y="209"/>
                    </a:lnTo>
                    <a:lnTo>
                      <a:pt x="254" y="207"/>
                    </a:lnTo>
                    <a:lnTo>
                      <a:pt x="254" y="205"/>
                    </a:lnTo>
                    <a:lnTo>
                      <a:pt x="253" y="207"/>
                    </a:lnTo>
                    <a:lnTo>
                      <a:pt x="252" y="209"/>
                    </a:lnTo>
                    <a:lnTo>
                      <a:pt x="250" y="213"/>
                    </a:lnTo>
                    <a:lnTo>
                      <a:pt x="251" y="210"/>
                    </a:lnTo>
                    <a:lnTo>
                      <a:pt x="251" y="208"/>
                    </a:lnTo>
                    <a:lnTo>
                      <a:pt x="253" y="206"/>
                    </a:lnTo>
                    <a:lnTo>
                      <a:pt x="254" y="205"/>
                    </a:lnTo>
                    <a:lnTo>
                      <a:pt x="255" y="203"/>
                    </a:lnTo>
                    <a:lnTo>
                      <a:pt x="256" y="201"/>
                    </a:lnTo>
                    <a:lnTo>
                      <a:pt x="257" y="199"/>
                    </a:lnTo>
                    <a:lnTo>
                      <a:pt x="258" y="198"/>
                    </a:lnTo>
                    <a:lnTo>
                      <a:pt x="257" y="200"/>
                    </a:lnTo>
                    <a:lnTo>
                      <a:pt x="256" y="202"/>
                    </a:lnTo>
                    <a:lnTo>
                      <a:pt x="257" y="200"/>
                    </a:lnTo>
                    <a:lnTo>
                      <a:pt x="259" y="199"/>
                    </a:lnTo>
                    <a:lnTo>
                      <a:pt x="259" y="197"/>
                    </a:lnTo>
                    <a:lnTo>
                      <a:pt x="260" y="194"/>
                    </a:lnTo>
                    <a:lnTo>
                      <a:pt x="259" y="196"/>
                    </a:lnTo>
                    <a:lnTo>
                      <a:pt x="258" y="198"/>
                    </a:lnTo>
                    <a:lnTo>
                      <a:pt x="259" y="196"/>
                    </a:lnTo>
                    <a:lnTo>
                      <a:pt x="259" y="193"/>
                    </a:lnTo>
                    <a:lnTo>
                      <a:pt x="260" y="191"/>
                    </a:lnTo>
                    <a:lnTo>
                      <a:pt x="261" y="189"/>
                    </a:lnTo>
                    <a:lnTo>
                      <a:pt x="262" y="187"/>
                    </a:lnTo>
                    <a:lnTo>
                      <a:pt x="264" y="185"/>
                    </a:lnTo>
                    <a:lnTo>
                      <a:pt x="266" y="182"/>
                    </a:lnTo>
                    <a:lnTo>
                      <a:pt x="267" y="180"/>
                    </a:lnTo>
                    <a:lnTo>
                      <a:pt x="268" y="177"/>
                    </a:lnTo>
                    <a:lnTo>
                      <a:pt x="269" y="175"/>
                    </a:lnTo>
                    <a:lnTo>
                      <a:pt x="269" y="173"/>
                    </a:lnTo>
                    <a:lnTo>
                      <a:pt x="268" y="175"/>
                    </a:lnTo>
                    <a:lnTo>
                      <a:pt x="267" y="176"/>
                    </a:lnTo>
                    <a:lnTo>
                      <a:pt x="268" y="174"/>
                    </a:lnTo>
                    <a:lnTo>
                      <a:pt x="269" y="172"/>
                    </a:lnTo>
                    <a:lnTo>
                      <a:pt x="268" y="174"/>
                    </a:lnTo>
                    <a:lnTo>
                      <a:pt x="266" y="176"/>
                    </a:lnTo>
                    <a:lnTo>
                      <a:pt x="266" y="179"/>
                    </a:lnTo>
                    <a:lnTo>
                      <a:pt x="265" y="181"/>
                    </a:lnTo>
                    <a:lnTo>
                      <a:pt x="264" y="183"/>
                    </a:lnTo>
                    <a:lnTo>
                      <a:pt x="262" y="185"/>
                    </a:lnTo>
                    <a:lnTo>
                      <a:pt x="262" y="185"/>
                    </a:lnTo>
                    <a:lnTo>
                      <a:pt x="261" y="187"/>
                    </a:lnTo>
                    <a:lnTo>
                      <a:pt x="261" y="188"/>
                    </a:lnTo>
                    <a:lnTo>
                      <a:pt x="260" y="188"/>
                    </a:lnTo>
                    <a:lnTo>
                      <a:pt x="261" y="186"/>
                    </a:lnTo>
                    <a:lnTo>
                      <a:pt x="262" y="184"/>
                    </a:lnTo>
                    <a:lnTo>
                      <a:pt x="261" y="186"/>
                    </a:lnTo>
                    <a:lnTo>
                      <a:pt x="260" y="187"/>
                    </a:lnTo>
                    <a:lnTo>
                      <a:pt x="260" y="185"/>
                    </a:lnTo>
                    <a:lnTo>
                      <a:pt x="261" y="183"/>
                    </a:lnTo>
                    <a:lnTo>
                      <a:pt x="262" y="181"/>
                    </a:lnTo>
                    <a:lnTo>
                      <a:pt x="264" y="180"/>
                    </a:lnTo>
                    <a:lnTo>
                      <a:pt x="265" y="177"/>
                    </a:lnTo>
                    <a:lnTo>
                      <a:pt x="266" y="175"/>
                    </a:lnTo>
                    <a:lnTo>
                      <a:pt x="267" y="173"/>
                    </a:lnTo>
                    <a:lnTo>
                      <a:pt x="267" y="171"/>
                    </a:lnTo>
                    <a:lnTo>
                      <a:pt x="268" y="168"/>
                    </a:lnTo>
                    <a:lnTo>
                      <a:pt x="269" y="167"/>
                    </a:lnTo>
                    <a:lnTo>
                      <a:pt x="268" y="168"/>
                    </a:lnTo>
                    <a:lnTo>
                      <a:pt x="267" y="170"/>
                    </a:lnTo>
                    <a:lnTo>
                      <a:pt x="266" y="172"/>
                    </a:lnTo>
                    <a:lnTo>
                      <a:pt x="265" y="174"/>
                    </a:lnTo>
                    <a:lnTo>
                      <a:pt x="264" y="176"/>
                    </a:lnTo>
                    <a:lnTo>
                      <a:pt x="262" y="177"/>
                    </a:lnTo>
                    <a:lnTo>
                      <a:pt x="261" y="180"/>
                    </a:lnTo>
                    <a:lnTo>
                      <a:pt x="261" y="182"/>
                    </a:lnTo>
                    <a:lnTo>
                      <a:pt x="259" y="184"/>
                    </a:lnTo>
                    <a:lnTo>
                      <a:pt x="258" y="186"/>
                    </a:lnTo>
                    <a:lnTo>
                      <a:pt x="258" y="188"/>
                    </a:lnTo>
                    <a:lnTo>
                      <a:pt x="257" y="190"/>
                    </a:lnTo>
                    <a:lnTo>
                      <a:pt x="256" y="192"/>
                    </a:lnTo>
                    <a:lnTo>
                      <a:pt x="255" y="194"/>
                    </a:lnTo>
                    <a:lnTo>
                      <a:pt x="255" y="197"/>
                    </a:lnTo>
                    <a:lnTo>
                      <a:pt x="254" y="199"/>
                    </a:lnTo>
                    <a:lnTo>
                      <a:pt x="255" y="197"/>
                    </a:lnTo>
                    <a:lnTo>
                      <a:pt x="256" y="196"/>
                    </a:lnTo>
                    <a:lnTo>
                      <a:pt x="255" y="198"/>
                    </a:lnTo>
                    <a:lnTo>
                      <a:pt x="254" y="200"/>
                    </a:lnTo>
                    <a:lnTo>
                      <a:pt x="253" y="201"/>
                    </a:lnTo>
                    <a:lnTo>
                      <a:pt x="252" y="203"/>
                    </a:lnTo>
                    <a:lnTo>
                      <a:pt x="252" y="205"/>
                    </a:lnTo>
                    <a:lnTo>
                      <a:pt x="251" y="207"/>
                    </a:lnTo>
                    <a:lnTo>
                      <a:pt x="250" y="209"/>
                    </a:lnTo>
                    <a:lnTo>
                      <a:pt x="249" y="210"/>
                    </a:lnTo>
                    <a:lnTo>
                      <a:pt x="248" y="214"/>
                    </a:lnTo>
                    <a:lnTo>
                      <a:pt x="247" y="216"/>
                    </a:lnTo>
                    <a:lnTo>
                      <a:pt x="245" y="217"/>
                    </a:lnTo>
                    <a:lnTo>
                      <a:pt x="244" y="219"/>
                    </a:lnTo>
                    <a:lnTo>
                      <a:pt x="243" y="220"/>
                    </a:lnTo>
                    <a:lnTo>
                      <a:pt x="242" y="222"/>
                    </a:lnTo>
                    <a:lnTo>
                      <a:pt x="241" y="224"/>
                    </a:lnTo>
                    <a:lnTo>
                      <a:pt x="240" y="226"/>
                    </a:lnTo>
                    <a:lnTo>
                      <a:pt x="239" y="229"/>
                    </a:lnTo>
                    <a:lnTo>
                      <a:pt x="238" y="231"/>
                    </a:lnTo>
                    <a:lnTo>
                      <a:pt x="239" y="227"/>
                    </a:lnTo>
                    <a:lnTo>
                      <a:pt x="240" y="225"/>
                    </a:lnTo>
                    <a:lnTo>
                      <a:pt x="239" y="227"/>
                    </a:lnTo>
                    <a:lnTo>
                      <a:pt x="238" y="230"/>
                    </a:lnTo>
                    <a:lnTo>
                      <a:pt x="238" y="227"/>
                    </a:lnTo>
                    <a:lnTo>
                      <a:pt x="239" y="225"/>
                    </a:lnTo>
                    <a:lnTo>
                      <a:pt x="238" y="226"/>
                    </a:lnTo>
                    <a:lnTo>
                      <a:pt x="237" y="229"/>
                    </a:lnTo>
                    <a:lnTo>
                      <a:pt x="238" y="226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40" y="220"/>
                    </a:lnTo>
                    <a:lnTo>
                      <a:pt x="239" y="221"/>
                    </a:lnTo>
                    <a:lnTo>
                      <a:pt x="238" y="223"/>
                    </a:lnTo>
                    <a:lnTo>
                      <a:pt x="237" y="225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7" y="223"/>
                    </a:lnTo>
                    <a:lnTo>
                      <a:pt x="238" y="221"/>
                    </a:lnTo>
                    <a:lnTo>
                      <a:pt x="239" y="219"/>
                    </a:lnTo>
                    <a:lnTo>
                      <a:pt x="240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2" y="214"/>
                    </a:lnTo>
                    <a:lnTo>
                      <a:pt x="243" y="212"/>
                    </a:lnTo>
                    <a:lnTo>
                      <a:pt x="243" y="212"/>
                    </a:lnTo>
                    <a:lnTo>
                      <a:pt x="242" y="213"/>
                    </a:lnTo>
                    <a:lnTo>
                      <a:pt x="241" y="215"/>
                    </a:lnTo>
                    <a:lnTo>
                      <a:pt x="242" y="213"/>
                    </a:lnTo>
                    <a:lnTo>
                      <a:pt x="242" y="210"/>
                    </a:lnTo>
                    <a:lnTo>
                      <a:pt x="241" y="213"/>
                    </a:lnTo>
                    <a:lnTo>
                      <a:pt x="240" y="214"/>
                    </a:lnTo>
                    <a:lnTo>
                      <a:pt x="241" y="212"/>
                    </a:lnTo>
                    <a:lnTo>
                      <a:pt x="242" y="209"/>
                    </a:lnTo>
                    <a:lnTo>
                      <a:pt x="242" y="209"/>
                    </a:lnTo>
                    <a:lnTo>
                      <a:pt x="243" y="208"/>
                    </a:lnTo>
                    <a:lnTo>
                      <a:pt x="244" y="206"/>
                    </a:lnTo>
                    <a:lnTo>
                      <a:pt x="244" y="206"/>
                    </a:lnTo>
                    <a:lnTo>
                      <a:pt x="243" y="208"/>
                    </a:lnTo>
                    <a:lnTo>
                      <a:pt x="242" y="210"/>
                    </a:lnTo>
                    <a:lnTo>
                      <a:pt x="243" y="208"/>
                    </a:lnTo>
                    <a:lnTo>
                      <a:pt x="245" y="207"/>
                    </a:lnTo>
                    <a:lnTo>
                      <a:pt x="245" y="205"/>
                    </a:lnTo>
                    <a:lnTo>
                      <a:pt x="247" y="203"/>
                    </a:lnTo>
                    <a:lnTo>
                      <a:pt x="248" y="201"/>
                    </a:lnTo>
                    <a:lnTo>
                      <a:pt x="249" y="199"/>
                    </a:lnTo>
                    <a:lnTo>
                      <a:pt x="250" y="198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50" y="200"/>
                    </a:lnTo>
                    <a:lnTo>
                      <a:pt x="249" y="201"/>
                    </a:lnTo>
                    <a:lnTo>
                      <a:pt x="249" y="202"/>
                    </a:lnTo>
                    <a:lnTo>
                      <a:pt x="248" y="204"/>
                    </a:lnTo>
                    <a:lnTo>
                      <a:pt x="248" y="204"/>
                    </a:lnTo>
                    <a:lnTo>
                      <a:pt x="249" y="203"/>
                    </a:lnTo>
                    <a:lnTo>
                      <a:pt x="250" y="201"/>
                    </a:lnTo>
                    <a:lnTo>
                      <a:pt x="251" y="199"/>
                    </a:lnTo>
                    <a:lnTo>
                      <a:pt x="252" y="197"/>
                    </a:lnTo>
                    <a:lnTo>
                      <a:pt x="253" y="194"/>
                    </a:lnTo>
                    <a:lnTo>
                      <a:pt x="254" y="192"/>
                    </a:lnTo>
                    <a:lnTo>
                      <a:pt x="255" y="191"/>
                    </a:lnTo>
                    <a:lnTo>
                      <a:pt x="256" y="189"/>
                    </a:lnTo>
                    <a:lnTo>
                      <a:pt x="258" y="186"/>
                    </a:lnTo>
                    <a:lnTo>
                      <a:pt x="259" y="184"/>
                    </a:lnTo>
                    <a:lnTo>
                      <a:pt x="260" y="182"/>
                    </a:lnTo>
                    <a:lnTo>
                      <a:pt x="261" y="180"/>
                    </a:lnTo>
                    <a:lnTo>
                      <a:pt x="262" y="177"/>
                    </a:lnTo>
                    <a:lnTo>
                      <a:pt x="264" y="175"/>
                    </a:lnTo>
                    <a:lnTo>
                      <a:pt x="265" y="173"/>
                    </a:lnTo>
                    <a:lnTo>
                      <a:pt x="262" y="175"/>
                    </a:lnTo>
                    <a:lnTo>
                      <a:pt x="261" y="177"/>
                    </a:lnTo>
                    <a:lnTo>
                      <a:pt x="261" y="180"/>
                    </a:lnTo>
                    <a:lnTo>
                      <a:pt x="260" y="182"/>
                    </a:lnTo>
                    <a:lnTo>
                      <a:pt x="259" y="183"/>
                    </a:lnTo>
                    <a:lnTo>
                      <a:pt x="258" y="185"/>
                    </a:lnTo>
                    <a:lnTo>
                      <a:pt x="257" y="187"/>
                    </a:lnTo>
                    <a:lnTo>
                      <a:pt x="256" y="188"/>
                    </a:lnTo>
                    <a:lnTo>
                      <a:pt x="256" y="186"/>
                    </a:lnTo>
                    <a:lnTo>
                      <a:pt x="257" y="184"/>
                    </a:lnTo>
                    <a:lnTo>
                      <a:pt x="258" y="182"/>
                    </a:lnTo>
                    <a:lnTo>
                      <a:pt x="259" y="180"/>
                    </a:lnTo>
                    <a:lnTo>
                      <a:pt x="258" y="182"/>
                    </a:lnTo>
                    <a:lnTo>
                      <a:pt x="256" y="184"/>
                    </a:lnTo>
                    <a:lnTo>
                      <a:pt x="255" y="185"/>
                    </a:lnTo>
                    <a:lnTo>
                      <a:pt x="254" y="187"/>
                    </a:lnTo>
                    <a:lnTo>
                      <a:pt x="254" y="189"/>
                    </a:lnTo>
                    <a:lnTo>
                      <a:pt x="253" y="191"/>
                    </a:lnTo>
                    <a:lnTo>
                      <a:pt x="252" y="193"/>
                    </a:lnTo>
                    <a:lnTo>
                      <a:pt x="251" y="194"/>
                    </a:lnTo>
                    <a:lnTo>
                      <a:pt x="250" y="197"/>
                    </a:lnTo>
                    <a:lnTo>
                      <a:pt x="249" y="199"/>
                    </a:lnTo>
                    <a:lnTo>
                      <a:pt x="245" y="202"/>
                    </a:lnTo>
                    <a:lnTo>
                      <a:pt x="244" y="204"/>
                    </a:lnTo>
                    <a:lnTo>
                      <a:pt x="243" y="205"/>
                    </a:lnTo>
                    <a:lnTo>
                      <a:pt x="244" y="203"/>
                    </a:lnTo>
                    <a:lnTo>
                      <a:pt x="245" y="201"/>
                    </a:lnTo>
                    <a:lnTo>
                      <a:pt x="244" y="202"/>
                    </a:lnTo>
                    <a:lnTo>
                      <a:pt x="244" y="203"/>
                    </a:lnTo>
                    <a:lnTo>
                      <a:pt x="243" y="204"/>
                    </a:lnTo>
                    <a:lnTo>
                      <a:pt x="243" y="204"/>
                    </a:lnTo>
                    <a:lnTo>
                      <a:pt x="242" y="206"/>
                    </a:lnTo>
                    <a:lnTo>
                      <a:pt x="240" y="208"/>
                    </a:lnTo>
                    <a:lnTo>
                      <a:pt x="240" y="210"/>
                    </a:lnTo>
                    <a:lnTo>
                      <a:pt x="239" y="213"/>
                    </a:lnTo>
                    <a:lnTo>
                      <a:pt x="240" y="210"/>
                    </a:lnTo>
                    <a:lnTo>
                      <a:pt x="241" y="209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9" y="215"/>
                    </a:lnTo>
                    <a:lnTo>
                      <a:pt x="237" y="217"/>
                    </a:lnTo>
                    <a:lnTo>
                      <a:pt x="237" y="219"/>
                    </a:lnTo>
                    <a:lnTo>
                      <a:pt x="236" y="221"/>
                    </a:lnTo>
                    <a:lnTo>
                      <a:pt x="235" y="223"/>
                    </a:lnTo>
                    <a:lnTo>
                      <a:pt x="234" y="224"/>
                    </a:lnTo>
                    <a:lnTo>
                      <a:pt x="235" y="222"/>
                    </a:lnTo>
                    <a:lnTo>
                      <a:pt x="235" y="220"/>
                    </a:lnTo>
                    <a:lnTo>
                      <a:pt x="231" y="227"/>
                    </a:lnTo>
                    <a:lnTo>
                      <a:pt x="233" y="223"/>
                    </a:lnTo>
                    <a:lnTo>
                      <a:pt x="233" y="221"/>
                    </a:lnTo>
                    <a:lnTo>
                      <a:pt x="234" y="219"/>
                    </a:lnTo>
                    <a:lnTo>
                      <a:pt x="235" y="217"/>
                    </a:lnTo>
                    <a:lnTo>
                      <a:pt x="236" y="215"/>
                    </a:lnTo>
                    <a:lnTo>
                      <a:pt x="237" y="213"/>
                    </a:lnTo>
                    <a:lnTo>
                      <a:pt x="238" y="210"/>
                    </a:lnTo>
                    <a:lnTo>
                      <a:pt x="239" y="209"/>
                    </a:lnTo>
                    <a:lnTo>
                      <a:pt x="240" y="207"/>
                    </a:lnTo>
                    <a:lnTo>
                      <a:pt x="241" y="205"/>
                    </a:lnTo>
                    <a:lnTo>
                      <a:pt x="242" y="204"/>
                    </a:lnTo>
                    <a:lnTo>
                      <a:pt x="243" y="202"/>
                    </a:lnTo>
                    <a:lnTo>
                      <a:pt x="243" y="200"/>
                    </a:lnTo>
                    <a:lnTo>
                      <a:pt x="244" y="198"/>
                    </a:lnTo>
                    <a:lnTo>
                      <a:pt x="245" y="196"/>
                    </a:lnTo>
                    <a:lnTo>
                      <a:pt x="243" y="199"/>
                    </a:lnTo>
                    <a:lnTo>
                      <a:pt x="242" y="200"/>
                    </a:lnTo>
                    <a:lnTo>
                      <a:pt x="241" y="202"/>
                    </a:lnTo>
                    <a:lnTo>
                      <a:pt x="240" y="204"/>
                    </a:lnTo>
                    <a:lnTo>
                      <a:pt x="239" y="206"/>
                    </a:lnTo>
                    <a:lnTo>
                      <a:pt x="238" y="208"/>
                    </a:lnTo>
                    <a:lnTo>
                      <a:pt x="237" y="210"/>
                    </a:lnTo>
                    <a:lnTo>
                      <a:pt x="238" y="208"/>
                    </a:lnTo>
                    <a:lnTo>
                      <a:pt x="239" y="206"/>
                    </a:lnTo>
                    <a:lnTo>
                      <a:pt x="238" y="208"/>
                    </a:lnTo>
                    <a:lnTo>
                      <a:pt x="238" y="210"/>
                    </a:lnTo>
                    <a:lnTo>
                      <a:pt x="237" y="213"/>
                    </a:lnTo>
                    <a:lnTo>
                      <a:pt x="236" y="215"/>
                    </a:lnTo>
                    <a:lnTo>
                      <a:pt x="235" y="217"/>
                    </a:lnTo>
                    <a:lnTo>
                      <a:pt x="234" y="219"/>
                    </a:lnTo>
                    <a:lnTo>
                      <a:pt x="232" y="222"/>
                    </a:lnTo>
                    <a:lnTo>
                      <a:pt x="231" y="224"/>
                    </a:lnTo>
                    <a:lnTo>
                      <a:pt x="230" y="225"/>
                    </a:lnTo>
                    <a:lnTo>
                      <a:pt x="231" y="224"/>
                    </a:lnTo>
                    <a:lnTo>
                      <a:pt x="231" y="221"/>
                    </a:lnTo>
                    <a:lnTo>
                      <a:pt x="230" y="223"/>
                    </a:lnTo>
                    <a:lnTo>
                      <a:pt x="228" y="225"/>
                    </a:lnTo>
                    <a:lnTo>
                      <a:pt x="232" y="217"/>
                    </a:lnTo>
                    <a:lnTo>
                      <a:pt x="234" y="213"/>
                    </a:lnTo>
                    <a:lnTo>
                      <a:pt x="235" y="212"/>
                    </a:lnTo>
                    <a:lnTo>
                      <a:pt x="236" y="209"/>
                    </a:lnTo>
                    <a:lnTo>
                      <a:pt x="237" y="207"/>
                    </a:lnTo>
                    <a:lnTo>
                      <a:pt x="238" y="205"/>
                    </a:lnTo>
                    <a:lnTo>
                      <a:pt x="239" y="203"/>
                    </a:lnTo>
                    <a:lnTo>
                      <a:pt x="240" y="202"/>
                    </a:lnTo>
                    <a:lnTo>
                      <a:pt x="241" y="200"/>
                    </a:lnTo>
                    <a:lnTo>
                      <a:pt x="242" y="198"/>
                    </a:lnTo>
                    <a:lnTo>
                      <a:pt x="243" y="196"/>
                    </a:lnTo>
                    <a:lnTo>
                      <a:pt x="244" y="193"/>
                    </a:lnTo>
                    <a:lnTo>
                      <a:pt x="242" y="197"/>
                    </a:lnTo>
                    <a:lnTo>
                      <a:pt x="241" y="199"/>
                    </a:lnTo>
                    <a:lnTo>
                      <a:pt x="239" y="201"/>
                    </a:lnTo>
                    <a:lnTo>
                      <a:pt x="238" y="202"/>
                    </a:lnTo>
                    <a:lnTo>
                      <a:pt x="237" y="204"/>
                    </a:lnTo>
                    <a:lnTo>
                      <a:pt x="237" y="206"/>
                    </a:lnTo>
                    <a:lnTo>
                      <a:pt x="236" y="208"/>
                    </a:lnTo>
                    <a:lnTo>
                      <a:pt x="235" y="210"/>
                    </a:lnTo>
                    <a:lnTo>
                      <a:pt x="234" y="213"/>
                    </a:lnTo>
                    <a:lnTo>
                      <a:pt x="233" y="215"/>
                    </a:lnTo>
                    <a:lnTo>
                      <a:pt x="232" y="217"/>
                    </a:lnTo>
                    <a:lnTo>
                      <a:pt x="231" y="218"/>
                    </a:lnTo>
                    <a:lnTo>
                      <a:pt x="230" y="220"/>
                    </a:lnTo>
                    <a:lnTo>
                      <a:pt x="228" y="222"/>
                    </a:lnTo>
                    <a:lnTo>
                      <a:pt x="227" y="223"/>
                    </a:lnTo>
                    <a:lnTo>
                      <a:pt x="227" y="223"/>
                    </a:lnTo>
                    <a:lnTo>
                      <a:pt x="228" y="221"/>
                    </a:lnTo>
                    <a:lnTo>
                      <a:pt x="228" y="220"/>
                    </a:lnTo>
                    <a:lnTo>
                      <a:pt x="228" y="219"/>
                    </a:lnTo>
                    <a:lnTo>
                      <a:pt x="227" y="221"/>
                    </a:lnTo>
                    <a:lnTo>
                      <a:pt x="226" y="223"/>
                    </a:lnTo>
                    <a:lnTo>
                      <a:pt x="227" y="221"/>
                    </a:lnTo>
                    <a:lnTo>
                      <a:pt x="228" y="218"/>
                    </a:lnTo>
                    <a:lnTo>
                      <a:pt x="230" y="216"/>
                    </a:lnTo>
                    <a:lnTo>
                      <a:pt x="230" y="214"/>
                    </a:lnTo>
                    <a:lnTo>
                      <a:pt x="228" y="216"/>
                    </a:lnTo>
                    <a:lnTo>
                      <a:pt x="227" y="218"/>
                    </a:lnTo>
                    <a:lnTo>
                      <a:pt x="226" y="220"/>
                    </a:lnTo>
                    <a:lnTo>
                      <a:pt x="225" y="221"/>
                    </a:lnTo>
                    <a:lnTo>
                      <a:pt x="226" y="219"/>
                    </a:lnTo>
                    <a:lnTo>
                      <a:pt x="227" y="217"/>
                    </a:lnTo>
                    <a:lnTo>
                      <a:pt x="225" y="219"/>
                    </a:lnTo>
                    <a:lnTo>
                      <a:pt x="224" y="220"/>
                    </a:lnTo>
                    <a:lnTo>
                      <a:pt x="225" y="218"/>
                    </a:lnTo>
                    <a:lnTo>
                      <a:pt x="226" y="216"/>
                    </a:lnTo>
                    <a:lnTo>
                      <a:pt x="225" y="218"/>
                    </a:lnTo>
                    <a:lnTo>
                      <a:pt x="224" y="220"/>
                    </a:lnTo>
                    <a:lnTo>
                      <a:pt x="224" y="218"/>
                    </a:lnTo>
                    <a:lnTo>
                      <a:pt x="225" y="215"/>
                    </a:lnTo>
                    <a:lnTo>
                      <a:pt x="226" y="215"/>
                    </a:lnTo>
                    <a:lnTo>
                      <a:pt x="226" y="213"/>
                    </a:lnTo>
                    <a:lnTo>
                      <a:pt x="227" y="212"/>
                    </a:lnTo>
                    <a:lnTo>
                      <a:pt x="227" y="210"/>
                    </a:lnTo>
                    <a:lnTo>
                      <a:pt x="226" y="213"/>
                    </a:lnTo>
                    <a:lnTo>
                      <a:pt x="225" y="215"/>
                    </a:lnTo>
                    <a:lnTo>
                      <a:pt x="223" y="217"/>
                    </a:lnTo>
                    <a:lnTo>
                      <a:pt x="223" y="218"/>
                    </a:lnTo>
                    <a:lnTo>
                      <a:pt x="223" y="216"/>
                    </a:lnTo>
                    <a:lnTo>
                      <a:pt x="224" y="214"/>
                    </a:lnTo>
                    <a:lnTo>
                      <a:pt x="223" y="216"/>
                    </a:lnTo>
                    <a:lnTo>
                      <a:pt x="222" y="217"/>
                    </a:lnTo>
                    <a:lnTo>
                      <a:pt x="223" y="215"/>
                    </a:lnTo>
                    <a:lnTo>
                      <a:pt x="223" y="213"/>
                    </a:lnTo>
                    <a:lnTo>
                      <a:pt x="222" y="215"/>
                    </a:lnTo>
                    <a:lnTo>
                      <a:pt x="221" y="217"/>
                    </a:lnTo>
                    <a:lnTo>
                      <a:pt x="222" y="215"/>
                    </a:lnTo>
                    <a:lnTo>
                      <a:pt x="223" y="213"/>
                    </a:lnTo>
                    <a:lnTo>
                      <a:pt x="222" y="214"/>
                    </a:lnTo>
                    <a:lnTo>
                      <a:pt x="221" y="216"/>
                    </a:lnTo>
                    <a:lnTo>
                      <a:pt x="221" y="214"/>
                    </a:lnTo>
                    <a:lnTo>
                      <a:pt x="222" y="212"/>
                    </a:lnTo>
                    <a:lnTo>
                      <a:pt x="221" y="214"/>
                    </a:lnTo>
                    <a:lnTo>
                      <a:pt x="220" y="215"/>
                    </a:lnTo>
                    <a:lnTo>
                      <a:pt x="221" y="213"/>
                    </a:lnTo>
                    <a:lnTo>
                      <a:pt x="221" y="210"/>
                    </a:lnTo>
                    <a:lnTo>
                      <a:pt x="220" y="213"/>
                    </a:lnTo>
                    <a:lnTo>
                      <a:pt x="219" y="214"/>
                    </a:lnTo>
                    <a:lnTo>
                      <a:pt x="220" y="212"/>
                    </a:lnTo>
                    <a:lnTo>
                      <a:pt x="221" y="209"/>
                    </a:lnTo>
                    <a:lnTo>
                      <a:pt x="222" y="208"/>
                    </a:lnTo>
                    <a:lnTo>
                      <a:pt x="223" y="206"/>
                    </a:lnTo>
                    <a:lnTo>
                      <a:pt x="224" y="204"/>
                    </a:lnTo>
                    <a:lnTo>
                      <a:pt x="224" y="202"/>
                    </a:lnTo>
                    <a:lnTo>
                      <a:pt x="223" y="203"/>
                    </a:lnTo>
                    <a:lnTo>
                      <a:pt x="222" y="205"/>
                    </a:lnTo>
                    <a:lnTo>
                      <a:pt x="221" y="207"/>
                    </a:lnTo>
                    <a:lnTo>
                      <a:pt x="221" y="209"/>
                    </a:lnTo>
                    <a:lnTo>
                      <a:pt x="220" y="210"/>
                    </a:lnTo>
                    <a:lnTo>
                      <a:pt x="220" y="212"/>
                    </a:lnTo>
                    <a:lnTo>
                      <a:pt x="219" y="213"/>
                    </a:lnTo>
                    <a:lnTo>
                      <a:pt x="219" y="214"/>
                    </a:lnTo>
                    <a:lnTo>
                      <a:pt x="219" y="210"/>
                    </a:lnTo>
                    <a:lnTo>
                      <a:pt x="220" y="209"/>
                    </a:lnTo>
                    <a:lnTo>
                      <a:pt x="219" y="210"/>
                    </a:lnTo>
                    <a:lnTo>
                      <a:pt x="218" y="213"/>
                    </a:lnTo>
                    <a:lnTo>
                      <a:pt x="217" y="215"/>
                    </a:lnTo>
                    <a:lnTo>
                      <a:pt x="216" y="216"/>
                    </a:lnTo>
                    <a:lnTo>
                      <a:pt x="217" y="214"/>
                    </a:lnTo>
                    <a:lnTo>
                      <a:pt x="217" y="212"/>
                    </a:lnTo>
                    <a:lnTo>
                      <a:pt x="218" y="209"/>
                    </a:lnTo>
                    <a:lnTo>
                      <a:pt x="219" y="207"/>
                    </a:lnTo>
                    <a:lnTo>
                      <a:pt x="218" y="209"/>
                    </a:lnTo>
                    <a:lnTo>
                      <a:pt x="217" y="210"/>
                    </a:lnTo>
                    <a:lnTo>
                      <a:pt x="216" y="213"/>
                    </a:lnTo>
                    <a:lnTo>
                      <a:pt x="215" y="215"/>
                    </a:lnTo>
                    <a:lnTo>
                      <a:pt x="215" y="213"/>
                    </a:lnTo>
                    <a:lnTo>
                      <a:pt x="216" y="210"/>
                    </a:lnTo>
                    <a:lnTo>
                      <a:pt x="216" y="209"/>
                    </a:lnTo>
                    <a:lnTo>
                      <a:pt x="217" y="207"/>
                    </a:lnTo>
                    <a:lnTo>
                      <a:pt x="217" y="206"/>
                    </a:lnTo>
                    <a:lnTo>
                      <a:pt x="218" y="206"/>
                    </a:lnTo>
                    <a:lnTo>
                      <a:pt x="217" y="207"/>
                    </a:lnTo>
                    <a:lnTo>
                      <a:pt x="215" y="209"/>
                    </a:lnTo>
                    <a:lnTo>
                      <a:pt x="214" y="212"/>
                    </a:lnTo>
                    <a:lnTo>
                      <a:pt x="212" y="213"/>
                    </a:lnTo>
                    <a:lnTo>
                      <a:pt x="214" y="210"/>
                    </a:lnTo>
                    <a:lnTo>
                      <a:pt x="215" y="208"/>
                    </a:lnTo>
                    <a:lnTo>
                      <a:pt x="214" y="210"/>
                    </a:lnTo>
                    <a:lnTo>
                      <a:pt x="212" y="213"/>
                    </a:lnTo>
                    <a:lnTo>
                      <a:pt x="212" y="209"/>
                    </a:lnTo>
                    <a:lnTo>
                      <a:pt x="214" y="207"/>
                    </a:lnTo>
                    <a:lnTo>
                      <a:pt x="212" y="209"/>
                    </a:lnTo>
                    <a:lnTo>
                      <a:pt x="211" y="212"/>
                    </a:lnTo>
                    <a:lnTo>
                      <a:pt x="212" y="209"/>
                    </a:lnTo>
                    <a:lnTo>
                      <a:pt x="214" y="207"/>
                    </a:lnTo>
                    <a:lnTo>
                      <a:pt x="211" y="208"/>
                    </a:lnTo>
                    <a:lnTo>
                      <a:pt x="210" y="210"/>
                    </a:lnTo>
                    <a:lnTo>
                      <a:pt x="211" y="208"/>
                    </a:lnTo>
                    <a:lnTo>
                      <a:pt x="212" y="206"/>
                    </a:lnTo>
                    <a:lnTo>
                      <a:pt x="211" y="208"/>
                    </a:lnTo>
                    <a:lnTo>
                      <a:pt x="210" y="209"/>
                    </a:lnTo>
                    <a:lnTo>
                      <a:pt x="210" y="207"/>
                    </a:lnTo>
                    <a:lnTo>
                      <a:pt x="211" y="205"/>
                    </a:lnTo>
                    <a:lnTo>
                      <a:pt x="210" y="207"/>
                    </a:lnTo>
                    <a:lnTo>
                      <a:pt x="209" y="209"/>
                    </a:lnTo>
                    <a:lnTo>
                      <a:pt x="210" y="207"/>
                    </a:lnTo>
                    <a:lnTo>
                      <a:pt x="211" y="204"/>
                    </a:lnTo>
                    <a:lnTo>
                      <a:pt x="209" y="206"/>
                    </a:lnTo>
                    <a:lnTo>
                      <a:pt x="208" y="208"/>
                    </a:lnTo>
                    <a:lnTo>
                      <a:pt x="209" y="206"/>
                    </a:lnTo>
                    <a:lnTo>
                      <a:pt x="210" y="204"/>
                    </a:lnTo>
                    <a:lnTo>
                      <a:pt x="209" y="205"/>
                    </a:lnTo>
                    <a:lnTo>
                      <a:pt x="208" y="207"/>
                    </a:lnTo>
                    <a:lnTo>
                      <a:pt x="209" y="205"/>
                    </a:lnTo>
                    <a:lnTo>
                      <a:pt x="209" y="203"/>
                    </a:lnTo>
                    <a:lnTo>
                      <a:pt x="208" y="205"/>
                    </a:lnTo>
                    <a:lnTo>
                      <a:pt x="207" y="206"/>
                    </a:lnTo>
                    <a:lnTo>
                      <a:pt x="208" y="204"/>
                    </a:lnTo>
                    <a:lnTo>
                      <a:pt x="209" y="202"/>
                    </a:lnTo>
                    <a:lnTo>
                      <a:pt x="208" y="204"/>
                    </a:lnTo>
                    <a:lnTo>
                      <a:pt x="207" y="206"/>
                    </a:lnTo>
                    <a:lnTo>
                      <a:pt x="207" y="204"/>
                    </a:lnTo>
                    <a:lnTo>
                      <a:pt x="208" y="202"/>
                    </a:lnTo>
                    <a:lnTo>
                      <a:pt x="209" y="200"/>
                    </a:lnTo>
                    <a:lnTo>
                      <a:pt x="209" y="197"/>
                    </a:lnTo>
                    <a:lnTo>
                      <a:pt x="210" y="194"/>
                    </a:lnTo>
                    <a:lnTo>
                      <a:pt x="211" y="192"/>
                    </a:lnTo>
                    <a:lnTo>
                      <a:pt x="212" y="191"/>
                    </a:lnTo>
                    <a:lnTo>
                      <a:pt x="214" y="189"/>
                    </a:lnTo>
                    <a:lnTo>
                      <a:pt x="215" y="187"/>
                    </a:lnTo>
                    <a:lnTo>
                      <a:pt x="216" y="185"/>
                    </a:lnTo>
                    <a:lnTo>
                      <a:pt x="217" y="183"/>
                    </a:lnTo>
                    <a:lnTo>
                      <a:pt x="218" y="182"/>
                    </a:lnTo>
                    <a:lnTo>
                      <a:pt x="218" y="179"/>
                    </a:lnTo>
                    <a:lnTo>
                      <a:pt x="219" y="176"/>
                    </a:lnTo>
                    <a:lnTo>
                      <a:pt x="218" y="179"/>
                    </a:lnTo>
                    <a:lnTo>
                      <a:pt x="217" y="181"/>
                    </a:lnTo>
                    <a:lnTo>
                      <a:pt x="216" y="183"/>
                    </a:lnTo>
                    <a:lnTo>
                      <a:pt x="216" y="185"/>
                    </a:lnTo>
                    <a:lnTo>
                      <a:pt x="214" y="187"/>
                    </a:lnTo>
                    <a:lnTo>
                      <a:pt x="212" y="188"/>
                    </a:lnTo>
                    <a:lnTo>
                      <a:pt x="212" y="190"/>
                    </a:lnTo>
                    <a:lnTo>
                      <a:pt x="211" y="192"/>
                    </a:lnTo>
                    <a:lnTo>
                      <a:pt x="211" y="193"/>
                    </a:lnTo>
                    <a:lnTo>
                      <a:pt x="210" y="194"/>
                    </a:lnTo>
                    <a:lnTo>
                      <a:pt x="209" y="196"/>
                    </a:lnTo>
                    <a:lnTo>
                      <a:pt x="209" y="197"/>
                    </a:lnTo>
                    <a:lnTo>
                      <a:pt x="209" y="196"/>
                    </a:lnTo>
                    <a:lnTo>
                      <a:pt x="210" y="194"/>
                    </a:lnTo>
                    <a:lnTo>
                      <a:pt x="210" y="192"/>
                    </a:lnTo>
                    <a:lnTo>
                      <a:pt x="210" y="192"/>
                    </a:lnTo>
                    <a:lnTo>
                      <a:pt x="209" y="193"/>
                    </a:lnTo>
                    <a:lnTo>
                      <a:pt x="208" y="196"/>
                    </a:lnTo>
                    <a:lnTo>
                      <a:pt x="207" y="198"/>
                    </a:lnTo>
                    <a:lnTo>
                      <a:pt x="207" y="200"/>
                    </a:lnTo>
                    <a:lnTo>
                      <a:pt x="206" y="202"/>
                    </a:lnTo>
                    <a:lnTo>
                      <a:pt x="205" y="203"/>
                    </a:lnTo>
                    <a:lnTo>
                      <a:pt x="205" y="201"/>
                    </a:lnTo>
                    <a:lnTo>
                      <a:pt x="206" y="199"/>
                    </a:lnTo>
                    <a:lnTo>
                      <a:pt x="205" y="201"/>
                    </a:lnTo>
                    <a:lnTo>
                      <a:pt x="204" y="203"/>
                    </a:lnTo>
                    <a:lnTo>
                      <a:pt x="205" y="201"/>
                    </a:lnTo>
                    <a:lnTo>
                      <a:pt x="205" y="199"/>
                    </a:lnTo>
                    <a:lnTo>
                      <a:pt x="206" y="198"/>
                    </a:lnTo>
                    <a:lnTo>
                      <a:pt x="206" y="196"/>
                    </a:lnTo>
                    <a:lnTo>
                      <a:pt x="207" y="194"/>
                    </a:lnTo>
                    <a:lnTo>
                      <a:pt x="207" y="193"/>
                    </a:lnTo>
                    <a:lnTo>
                      <a:pt x="206" y="196"/>
                    </a:lnTo>
                    <a:lnTo>
                      <a:pt x="205" y="198"/>
                    </a:lnTo>
                    <a:lnTo>
                      <a:pt x="204" y="200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4" y="197"/>
                    </a:lnTo>
                    <a:lnTo>
                      <a:pt x="203" y="199"/>
                    </a:lnTo>
                    <a:lnTo>
                      <a:pt x="202" y="200"/>
                    </a:lnTo>
                    <a:lnTo>
                      <a:pt x="203" y="198"/>
                    </a:lnTo>
                    <a:lnTo>
                      <a:pt x="203" y="196"/>
                    </a:lnTo>
                    <a:lnTo>
                      <a:pt x="202" y="198"/>
                    </a:lnTo>
                    <a:lnTo>
                      <a:pt x="201" y="200"/>
                    </a:lnTo>
                    <a:lnTo>
                      <a:pt x="202" y="198"/>
                    </a:lnTo>
                    <a:lnTo>
                      <a:pt x="203" y="196"/>
                    </a:lnTo>
                    <a:lnTo>
                      <a:pt x="202" y="197"/>
                    </a:lnTo>
                    <a:lnTo>
                      <a:pt x="201" y="199"/>
                    </a:lnTo>
                    <a:lnTo>
                      <a:pt x="201" y="197"/>
                    </a:lnTo>
                    <a:lnTo>
                      <a:pt x="202" y="194"/>
                    </a:lnTo>
                    <a:lnTo>
                      <a:pt x="201" y="197"/>
                    </a:lnTo>
                    <a:lnTo>
                      <a:pt x="200" y="198"/>
                    </a:lnTo>
                    <a:lnTo>
                      <a:pt x="201" y="196"/>
                    </a:lnTo>
                    <a:lnTo>
                      <a:pt x="202" y="193"/>
                    </a:lnTo>
                    <a:lnTo>
                      <a:pt x="200" y="196"/>
                    </a:lnTo>
                    <a:lnTo>
                      <a:pt x="199" y="197"/>
                    </a:lnTo>
                    <a:lnTo>
                      <a:pt x="200" y="194"/>
                    </a:lnTo>
                    <a:lnTo>
                      <a:pt x="201" y="192"/>
                    </a:lnTo>
                    <a:lnTo>
                      <a:pt x="202" y="191"/>
                    </a:lnTo>
                    <a:lnTo>
                      <a:pt x="203" y="189"/>
                    </a:lnTo>
                    <a:lnTo>
                      <a:pt x="204" y="187"/>
                    </a:lnTo>
                    <a:lnTo>
                      <a:pt x="204" y="185"/>
                    </a:lnTo>
                    <a:lnTo>
                      <a:pt x="203" y="186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1" y="192"/>
                    </a:lnTo>
                    <a:lnTo>
                      <a:pt x="200" y="193"/>
                    </a:lnTo>
                    <a:lnTo>
                      <a:pt x="200" y="194"/>
                    </a:lnTo>
                    <a:lnTo>
                      <a:pt x="199" y="196"/>
                    </a:lnTo>
                    <a:lnTo>
                      <a:pt x="199" y="197"/>
                    </a:lnTo>
                    <a:lnTo>
                      <a:pt x="200" y="194"/>
                    </a:lnTo>
                    <a:lnTo>
                      <a:pt x="200" y="192"/>
                    </a:lnTo>
                    <a:lnTo>
                      <a:pt x="199" y="193"/>
                    </a:lnTo>
                    <a:lnTo>
                      <a:pt x="198" y="196"/>
                    </a:lnTo>
                    <a:lnTo>
                      <a:pt x="197" y="198"/>
                    </a:lnTo>
                    <a:lnTo>
                      <a:pt x="195" y="199"/>
                    </a:lnTo>
                    <a:lnTo>
                      <a:pt x="197" y="197"/>
                    </a:lnTo>
                    <a:lnTo>
                      <a:pt x="197" y="194"/>
                    </a:lnTo>
                    <a:lnTo>
                      <a:pt x="198" y="192"/>
                    </a:lnTo>
                    <a:lnTo>
                      <a:pt x="199" y="190"/>
                    </a:lnTo>
                    <a:lnTo>
                      <a:pt x="198" y="192"/>
                    </a:lnTo>
                    <a:lnTo>
                      <a:pt x="197" y="193"/>
                    </a:lnTo>
                    <a:lnTo>
                      <a:pt x="195" y="196"/>
                    </a:lnTo>
                    <a:lnTo>
                      <a:pt x="194" y="198"/>
                    </a:lnTo>
                    <a:lnTo>
                      <a:pt x="194" y="196"/>
                    </a:lnTo>
                    <a:lnTo>
                      <a:pt x="195" y="193"/>
                    </a:lnTo>
                    <a:lnTo>
                      <a:pt x="194" y="194"/>
                    </a:lnTo>
                    <a:lnTo>
                      <a:pt x="193" y="197"/>
                    </a:lnTo>
                    <a:lnTo>
                      <a:pt x="194" y="194"/>
                    </a:lnTo>
                    <a:lnTo>
                      <a:pt x="194" y="192"/>
                    </a:lnTo>
                    <a:lnTo>
                      <a:pt x="195" y="191"/>
                    </a:lnTo>
                    <a:lnTo>
                      <a:pt x="195" y="190"/>
                    </a:lnTo>
                    <a:lnTo>
                      <a:pt x="197" y="188"/>
                    </a:lnTo>
                    <a:lnTo>
                      <a:pt x="197" y="188"/>
                    </a:lnTo>
                    <a:lnTo>
                      <a:pt x="195" y="190"/>
                    </a:lnTo>
                    <a:lnTo>
                      <a:pt x="194" y="191"/>
                    </a:lnTo>
                    <a:lnTo>
                      <a:pt x="194" y="189"/>
                    </a:lnTo>
                    <a:lnTo>
                      <a:pt x="195" y="187"/>
                    </a:lnTo>
                    <a:lnTo>
                      <a:pt x="197" y="186"/>
                    </a:lnTo>
                    <a:lnTo>
                      <a:pt x="197" y="185"/>
                    </a:lnTo>
                    <a:lnTo>
                      <a:pt x="198" y="184"/>
                    </a:lnTo>
                    <a:lnTo>
                      <a:pt x="198" y="183"/>
                    </a:lnTo>
                    <a:lnTo>
                      <a:pt x="197" y="185"/>
                    </a:lnTo>
                    <a:lnTo>
                      <a:pt x="195" y="186"/>
                    </a:lnTo>
                    <a:lnTo>
                      <a:pt x="194" y="189"/>
                    </a:lnTo>
                    <a:lnTo>
                      <a:pt x="193" y="191"/>
                    </a:lnTo>
                    <a:lnTo>
                      <a:pt x="192" y="192"/>
                    </a:lnTo>
                    <a:lnTo>
                      <a:pt x="191" y="194"/>
                    </a:lnTo>
                    <a:lnTo>
                      <a:pt x="192" y="192"/>
                    </a:lnTo>
                    <a:lnTo>
                      <a:pt x="193" y="190"/>
                    </a:lnTo>
                    <a:lnTo>
                      <a:pt x="191" y="192"/>
                    </a:lnTo>
                    <a:lnTo>
                      <a:pt x="190" y="193"/>
                    </a:lnTo>
                    <a:lnTo>
                      <a:pt x="191" y="191"/>
                    </a:lnTo>
                    <a:lnTo>
                      <a:pt x="192" y="189"/>
                    </a:lnTo>
                    <a:lnTo>
                      <a:pt x="192" y="188"/>
                    </a:lnTo>
                    <a:lnTo>
                      <a:pt x="193" y="187"/>
                    </a:lnTo>
                    <a:lnTo>
                      <a:pt x="193" y="186"/>
                    </a:lnTo>
                    <a:lnTo>
                      <a:pt x="193" y="185"/>
                    </a:lnTo>
                    <a:lnTo>
                      <a:pt x="192" y="186"/>
                    </a:lnTo>
                    <a:lnTo>
                      <a:pt x="191" y="188"/>
                    </a:lnTo>
                    <a:lnTo>
                      <a:pt x="190" y="190"/>
                    </a:lnTo>
                    <a:lnTo>
                      <a:pt x="189" y="192"/>
                    </a:lnTo>
                    <a:lnTo>
                      <a:pt x="190" y="189"/>
                    </a:lnTo>
                    <a:lnTo>
                      <a:pt x="191" y="188"/>
                    </a:lnTo>
                    <a:lnTo>
                      <a:pt x="189" y="189"/>
                    </a:lnTo>
                    <a:lnTo>
                      <a:pt x="188" y="191"/>
                    </a:lnTo>
                    <a:lnTo>
                      <a:pt x="189" y="189"/>
                    </a:lnTo>
                    <a:lnTo>
                      <a:pt x="190" y="187"/>
                    </a:lnTo>
                    <a:lnTo>
                      <a:pt x="189" y="189"/>
                    </a:lnTo>
                    <a:lnTo>
                      <a:pt x="188" y="190"/>
                    </a:lnTo>
                    <a:lnTo>
                      <a:pt x="188" y="188"/>
                    </a:lnTo>
                    <a:lnTo>
                      <a:pt x="189" y="186"/>
                    </a:lnTo>
                    <a:lnTo>
                      <a:pt x="190" y="184"/>
                    </a:lnTo>
                    <a:lnTo>
                      <a:pt x="191" y="183"/>
                    </a:lnTo>
                    <a:lnTo>
                      <a:pt x="192" y="181"/>
                    </a:lnTo>
                    <a:lnTo>
                      <a:pt x="193" y="179"/>
                    </a:lnTo>
                    <a:lnTo>
                      <a:pt x="192" y="180"/>
                    </a:lnTo>
                    <a:lnTo>
                      <a:pt x="191" y="182"/>
                    </a:lnTo>
                    <a:lnTo>
                      <a:pt x="190" y="184"/>
                    </a:lnTo>
                    <a:lnTo>
                      <a:pt x="189" y="186"/>
                    </a:lnTo>
                    <a:lnTo>
                      <a:pt x="188" y="188"/>
                    </a:lnTo>
                    <a:lnTo>
                      <a:pt x="187" y="189"/>
                    </a:lnTo>
                    <a:lnTo>
                      <a:pt x="188" y="187"/>
                    </a:lnTo>
                    <a:lnTo>
                      <a:pt x="189" y="185"/>
                    </a:lnTo>
                    <a:lnTo>
                      <a:pt x="188" y="187"/>
                    </a:lnTo>
                    <a:lnTo>
                      <a:pt x="186" y="189"/>
                    </a:lnTo>
                    <a:lnTo>
                      <a:pt x="187" y="187"/>
                    </a:lnTo>
                    <a:lnTo>
                      <a:pt x="188" y="185"/>
                    </a:lnTo>
                    <a:lnTo>
                      <a:pt x="187" y="186"/>
                    </a:lnTo>
                    <a:lnTo>
                      <a:pt x="186" y="188"/>
                    </a:lnTo>
                    <a:lnTo>
                      <a:pt x="187" y="186"/>
                    </a:lnTo>
                    <a:lnTo>
                      <a:pt x="187" y="184"/>
                    </a:lnTo>
                    <a:lnTo>
                      <a:pt x="186" y="185"/>
                    </a:lnTo>
                    <a:lnTo>
                      <a:pt x="185" y="187"/>
                    </a:lnTo>
                    <a:lnTo>
                      <a:pt x="184" y="189"/>
                    </a:lnTo>
                    <a:lnTo>
                      <a:pt x="183" y="191"/>
                    </a:lnTo>
                    <a:lnTo>
                      <a:pt x="184" y="188"/>
                    </a:lnTo>
                    <a:lnTo>
                      <a:pt x="185" y="186"/>
                    </a:lnTo>
                    <a:lnTo>
                      <a:pt x="183" y="188"/>
                    </a:lnTo>
                    <a:lnTo>
                      <a:pt x="182" y="190"/>
                    </a:lnTo>
                    <a:lnTo>
                      <a:pt x="183" y="188"/>
                    </a:lnTo>
                    <a:lnTo>
                      <a:pt x="184" y="186"/>
                    </a:lnTo>
                    <a:lnTo>
                      <a:pt x="184" y="185"/>
                    </a:lnTo>
                    <a:lnTo>
                      <a:pt x="185" y="183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4" y="183"/>
                    </a:lnTo>
                    <a:lnTo>
                      <a:pt x="183" y="185"/>
                    </a:lnTo>
                    <a:lnTo>
                      <a:pt x="182" y="187"/>
                    </a:lnTo>
                    <a:lnTo>
                      <a:pt x="181" y="188"/>
                    </a:lnTo>
                    <a:lnTo>
                      <a:pt x="182" y="186"/>
                    </a:lnTo>
                    <a:lnTo>
                      <a:pt x="183" y="184"/>
                    </a:lnTo>
                    <a:lnTo>
                      <a:pt x="181" y="186"/>
                    </a:lnTo>
                    <a:lnTo>
                      <a:pt x="179" y="188"/>
                    </a:lnTo>
                    <a:lnTo>
                      <a:pt x="181" y="185"/>
                    </a:lnTo>
                    <a:lnTo>
                      <a:pt x="182" y="183"/>
                    </a:lnTo>
                    <a:lnTo>
                      <a:pt x="181" y="185"/>
                    </a:lnTo>
                    <a:lnTo>
                      <a:pt x="179" y="187"/>
                    </a:lnTo>
                    <a:lnTo>
                      <a:pt x="179" y="185"/>
                    </a:lnTo>
                    <a:lnTo>
                      <a:pt x="181" y="183"/>
                    </a:lnTo>
                    <a:lnTo>
                      <a:pt x="179" y="184"/>
                    </a:lnTo>
                    <a:lnTo>
                      <a:pt x="178" y="186"/>
                    </a:lnTo>
                    <a:lnTo>
                      <a:pt x="179" y="184"/>
                    </a:lnTo>
                    <a:lnTo>
                      <a:pt x="181" y="182"/>
                    </a:lnTo>
                    <a:lnTo>
                      <a:pt x="179" y="184"/>
                    </a:lnTo>
                    <a:lnTo>
                      <a:pt x="177" y="185"/>
                    </a:lnTo>
                    <a:lnTo>
                      <a:pt x="178" y="183"/>
                    </a:lnTo>
                    <a:lnTo>
                      <a:pt x="179" y="181"/>
                    </a:lnTo>
                    <a:lnTo>
                      <a:pt x="178" y="183"/>
                    </a:lnTo>
                    <a:lnTo>
                      <a:pt x="177" y="185"/>
                    </a:lnTo>
                    <a:lnTo>
                      <a:pt x="178" y="182"/>
                    </a:lnTo>
                    <a:lnTo>
                      <a:pt x="178" y="180"/>
                    </a:lnTo>
                    <a:lnTo>
                      <a:pt x="177" y="182"/>
                    </a:lnTo>
                    <a:lnTo>
                      <a:pt x="176" y="184"/>
                    </a:lnTo>
                    <a:lnTo>
                      <a:pt x="177" y="182"/>
                    </a:lnTo>
                    <a:lnTo>
                      <a:pt x="178" y="180"/>
                    </a:lnTo>
                    <a:lnTo>
                      <a:pt x="177" y="181"/>
                    </a:lnTo>
                    <a:lnTo>
                      <a:pt x="175" y="183"/>
                    </a:lnTo>
                    <a:lnTo>
                      <a:pt x="176" y="181"/>
                    </a:lnTo>
                    <a:lnTo>
                      <a:pt x="177" y="179"/>
                    </a:lnTo>
                    <a:lnTo>
                      <a:pt x="176" y="181"/>
                    </a:lnTo>
                    <a:lnTo>
                      <a:pt x="175" y="182"/>
                    </a:lnTo>
                    <a:lnTo>
                      <a:pt x="176" y="180"/>
                    </a:lnTo>
                    <a:lnTo>
                      <a:pt x="176" y="177"/>
                    </a:lnTo>
                    <a:lnTo>
                      <a:pt x="175" y="180"/>
                    </a:lnTo>
                    <a:lnTo>
                      <a:pt x="174" y="182"/>
                    </a:lnTo>
                    <a:lnTo>
                      <a:pt x="175" y="180"/>
                    </a:lnTo>
                    <a:lnTo>
                      <a:pt x="176" y="177"/>
                    </a:lnTo>
                    <a:lnTo>
                      <a:pt x="177" y="175"/>
                    </a:lnTo>
                    <a:lnTo>
                      <a:pt x="178" y="173"/>
                    </a:lnTo>
                    <a:lnTo>
                      <a:pt x="179" y="171"/>
                    </a:lnTo>
                    <a:lnTo>
                      <a:pt x="179" y="169"/>
                    </a:lnTo>
                    <a:lnTo>
                      <a:pt x="178" y="171"/>
                    </a:lnTo>
                    <a:lnTo>
                      <a:pt x="177" y="172"/>
                    </a:lnTo>
                    <a:lnTo>
                      <a:pt x="176" y="175"/>
                    </a:lnTo>
                    <a:lnTo>
                      <a:pt x="176" y="177"/>
                    </a:lnTo>
                    <a:lnTo>
                      <a:pt x="175" y="177"/>
                    </a:lnTo>
                    <a:lnTo>
                      <a:pt x="174" y="179"/>
                    </a:lnTo>
                    <a:lnTo>
                      <a:pt x="174" y="180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5" y="176"/>
                    </a:lnTo>
                    <a:lnTo>
                      <a:pt x="174" y="177"/>
                    </a:lnTo>
                    <a:lnTo>
                      <a:pt x="173" y="180"/>
                    </a:lnTo>
                    <a:lnTo>
                      <a:pt x="172" y="182"/>
                    </a:lnTo>
                    <a:lnTo>
                      <a:pt x="171" y="183"/>
                    </a:lnTo>
                    <a:lnTo>
                      <a:pt x="171" y="182"/>
                    </a:lnTo>
                    <a:lnTo>
                      <a:pt x="172" y="179"/>
                    </a:lnTo>
                    <a:lnTo>
                      <a:pt x="173" y="179"/>
                    </a:lnTo>
                    <a:lnTo>
                      <a:pt x="173" y="176"/>
                    </a:lnTo>
                    <a:lnTo>
                      <a:pt x="173" y="175"/>
                    </a:lnTo>
                    <a:lnTo>
                      <a:pt x="174" y="174"/>
                    </a:lnTo>
                    <a:lnTo>
                      <a:pt x="173" y="176"/>
                    </a:lnTo>
                    <a:lnTo>
                      <a:pt x="172" y="179"/>
                    </a:lnTo>
                    <a:lnTo>
                      <a:pt x="170" y="180"/>
                    </a:lnTo>
                    <a:lnTo>
                      <a:pt x="169" y="182"/>
                    </a:lnTo>
                    <a:lnTo>
                      <a:pt x="170" y="180"/>
                    </a:lnTo>
                    <a:lnTo>
                      <a:pt x="171" y="177"/>
                    </a:lnTo>
                    <a:lnTo>
                      <a:pt x="170" y="180"/>
                    </a:lnTo>
                    <a:lnTo>
                      <a:pt x="169" y="181"/>
                    </a:lnTo>
                    <a:lnTo>
                      <a:pt x="170" y="179"/>
                    </a:lnTo>
                    <a:lnTo>
                      <a:pt x="170" y="176"/>
                    </a:lnTo>
                    <a:lnTo>
                      <a:pt x="169" y="179"/>
                    </a:lnTo>
                    <a:lnTo>
                      <a:pt x="168" y="180"/>
                    </a:lnTo>
                    <a:lnTo>
                      <a:pt x="169" y="177"/>
                    </a:lnTo>
                    <a:lnTo>
                      <a:pt x="170" y="175"/>
                    </a:lnTo>
                    <a:lnTo>
                      <a:pt x="169" y="177"/>
                    </a:lnTo>
                    <a:lnTo>
                      <a:pt x="167" y="180"/>
                    </a:lnTo>
                    <a:lnTo>
                      <a:pt x="168" y="177"/>
                    </a:lnTo>
                    <a:lnTo>
                      <a:pt x="169" y="175"/>
                    </a:lnTo>
                    <a:lnTo>
                      <a:pt x="168" y="176"/>
                    </a:lnTo>
                    <a:lnTo>
                      <a:pt x="167" y="179"/>
                    </a:lnTo>
                    <a:lnTo>
                      <a:pt x="167" y="176"/>
                    </a:lnTo>
                    <a:lnTo>
                      <a:pt x="168" y="174"/>
                    </a:lnTo>
                    <a:lnTo>
                      <a:pt x="167" y="176"/>
                    </a:lnTo>
                    <a:lnTo>
                      <a:pt x="166" y="177"/>
                    </a:lnTo>
                    <a:lnTo>
                      <a:pt x="167" y="175"/>
                    </a:lnTo>
                    <a:lnTo>
                      <a:pt x="168" y="173"/>
                    </a:lnTo>
                    <a:lnTo>
                      <a:pt x="168" y="171"/>
                    </a:lnTo>
                    <a:lnTo>
                      <a:pt x="169" y="169"/>
                    </a:lnTo>
                    <a:lnTo>
                      <a:pt x="168" y="171"/>
                    </a:lnTo>
                    <a:lnTo>
                      <a:pt x="167" y="172"/>
                    </a:lnTo>
                    <a:lnTo>
                      <a:pt x="166" y="174"/>
                    </a:lnTo>
                    <a:lnTo>
                      <a:pt x="165" y="176"/>
                    </a:lnTo>
                    <a:lnTo>
                      <a:pt x="165" y="174"/>
                    </a:lnTo>
                    <a:lnTo>
                      <a:pt x="166" y="172"/>
                    </a:lnTo>
                    <a:lnTo>
                      <a:pt x="167" y="170"/>
                    </a:lnTo>
                    <a:lnTo>
                      <a:pt x="168" y="168"/>
                    </a:lnTo>
                    <a:lnTo>
                      <a:pt x="169" y="166"/>
                    </a:lnTo>
                    <a:lnTo>
                      <a:pt x="170" y="164"/>
                    </a:lnTo>
                    <a:lnTo>
                      <a:pt x="169" y="166"/>
                    </a:lnTo>
                    <a:lnTo>
                      <a:pt x="168" y="168"/>
                    </a:lnTo>
                    <a:lnTo>
                      <a:pt x="167" y="170"/>
                    </a:lnTo>
                    <a:lnTo>
                      <a:pt x="166" y="172"/>
                    </a:lnTo>
                    <a:lnTo>
                      <a:pt x="165" y="174"/>
                    </a:lnTo>
                    <a:lnTo>
                      <a:pt x="164" y="175"/>
                    </a:lnTo>
                    <a:lnTo>
                      <a:pt x="165" y="173"/>
                    </a:lnTo>
                    <a:lnTo>
                      <a:pt x="166" y="171"/>
                    </a:lnTo>
                    <a:lnTo>
                      <a:pt x="164" y="173"/>
                    </a:lnTo>
                    <a:lnTo>
                      <a:pt x="162" y="174"/>
                    </a:lnTo>
                    <a:lnTo>
                      <a:pt x="164" y="172"/>
                    </a:lnTo>
                    <a:lnTo>
                      <a:pt x="165" y="170"/>
                    </a:lnTo>
                    <a:lnTo>
                      <a:pt x="164" y="172"/>
                    </a:lnTo>
                    <a:lnTo>
                      <a:pt x="162" y="173"/>
                    </a:lnTo>
                    <a:lnTo>
                      <a:pt x="164" y="171"/>
                    </a:lnTo>
                    <a:lnTo>
                      <a:pt x="164" y="169"/>
                    </a:lnTo>
                    <a:lnTo>
                      <a:pt x="162" y="171"/>
                    </a:lnTo>
                    <a:lnTo>
                      <a:pt x="161" y="173"/>
                    </a:lnTo>
                    <a:lnTo>
                      <a:pt x="162" y="171"/>
                    </a:lnTo>
                    <a:lnTo>
                      <a:pt x="164" y="169"/>
                    </a:lnTo>
                    <a:lnTo>
                      <a:pt x="165" y="167"/>
                    </a:lnTo>
                    <a:lnTo>
                      <a:pt x="166" y="165"/>
                    </a:lnTo>
                    <a:lnTo>
                      <a:pt x="166" y="166"/>
                    </a:lnTo>
                    <a:lnTo>
                      <a:pt x="165" y="167"/>
                    </a:lnTo>
                    <a:lnTo>
                      <a:pt x="165" y="169"/>
                    </a:lnTo>
                    <a:lnTo>
                      <a:pt x="164" y="169"/>
                    </a:lnTo>
                    <a:lnTo>
                      <a:pt x="165" y="169"/>
                    </a:lnTo>
                    <a:lnTo>
                      <a:pt x="165" y="168"/>
                    </a:lnTo>
                    <a:lnTo>
                      <a:pt x="166" y="167"/>
                    </a:lnTo>
                    <a:lnTo>
                      <a:pt x="166" y="166"/>
                    </a:lnTo>
                    <a:lnTo>
                      <a:pt x="167" y="164"/>
                    </a:lnTo>
                    <a:lnTo>
                      <a:pt x="169" y="163"/>
                    </a:lnTo>
                    <a:lnTo>
                      <a:pt x="169" y="160"/>
                    </a:lnTo>
                    <a:lnTo>
                      <a:pt x="170" y="158"/>
                    </a:lnTo>
                    <a:lnTo>
                      <a:pt x="171" y="156"/>
                    </a:lnTo>
                    <a:lnTo>
                      <a:pt x="172" y="154"/>
                    </a:lnTo>
                    <a:lnTo>
                      <a:pt x="173" y="152"/>
                    </a:lnTo>
                    <a:lnTo>
                      <a:pt x="174" y="150"/>
                    </a:lnTo>
                    <a:lnTo>
                      <a:pt x="172" y="152"/>
                    </a:lnTo>
                    <a:lnTo>
                      <a:pt x="171" y="154"/>
                    </a:lnTo>
                    <a:lnTo>
                      <a:pt x="170" y="155"/>
                    </a:lnTo>
                    <a:lnTo>
                      <a:pt x="169" y="157"/>
                    </a:lnTo>
                    <a:lnTo>
                      <a:pt x="170" y="156"/>
                    </a:lnTo>
                    <a:lnTo>
                      <a:pt x="170" y="155"/>
                    </a:lnTo>
                    <a:lnTo>
                      <a:pt x="171" y="153"/>
                    </a:lnTo>
                    <a:lnTo>
                      <a:pt x="171" y="153"/>
                    </a:lnTo>
                    <a:lnTo>
                      <a:pt x="170" y="154"/>
                    </a:lnTo>
                    <a:lnTo>
                      <a:pt x="169" y="156"/>
                    </a:lnTo>
                    <a:lnTo>
                      <a:pt x="168" y="158"/>
                    </a:lnTo>
                    <a:lnTo>
                      <a:pt x="167" y="159"/>
                    </a:lnTo>
                    <a:lnTo>
                      <a:pt x="165" y="162"/>
                    </a:lnTo>
                    <a:lnTo>
                      <a:pt x="164" y="164"/>
                    </a:lnTo>
                    <a:lnTo>
                      <a:pt x="164" y="166"/>
                    </a:lnTo>
                    <a:lnTo>
                      <a:pt x="162" y="168"/>
                    </a:lnTo>
                    <a:lnTo>
                      <a:pt x="161" y="170"/>
                    </a:lnTo>
                    <a:lnTo>
                      <a:pt x="160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60" y="169"/>
                    </a:lnTo>
                    <a:lnTo>
                      <a:pt x="159" y="170"/>
                    </a:lnTo>
                    <a:lnTo>
                      <a:pt x="160" y="168"/>
                    </a:lnTo>
                    <a:lnTo>
                      <a:pt x="161" y="166"/>
                    </a:lnTo>
                    <a:lnTo>
                      <a:pt x="160" y="168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60" y="166"/>
                    </a:lnTo>
                    <a:lnTo>
                      <a:pt x="159" y="167"/>
                    </a:lnTo>
                    <a:lnTo>
                      <a:pt x="158" y="169"/>
                    </a:lnTo>
                    <a:lnTo>
                      <a:pt x="157" y="171"/>
                    </a:lnTo>
                    <a:lnTo>
                      <a:pt x="156" y="172"/>
                    </a:lnTo>
                    <a:lnTo>
                      <a:pt x="156" y="170"/>
                    </a:lnTo>
                    <a:lnTo>
                      <a:pt x="157" y="168"/>
                    </a:lnTo>
                    <a:lnTo>
                      <a:pt x="158" y="167"/>
                    </a:lnTo>
                    <a:lnTo>
                      <a:pt x="158" y="166"/>
                    </a:lnTo>
                    <a:lnTo>
                      <a:pt x="158" y="165"/>
                    </a:lnTo>
                    <a:lnTo>
                      <a:pt x="159" y="164"/>
                    </a:lnTo>
                    <a:lnTo>
                      <a:pt x="158" y="166"/>
                    </a:lnTo>
                    <a:lnTo>
                      <a:pt x="157" y="167"/>
                    </a:lnTo>
                    <a:lnTo>
                      <a:pt x="157" y="165"/>
                    </a:lnTo>
                    <a:lnTo>
                      <a:pt x="158" y="163"/>
                    </a:lnTo>
                    <a:lnTo>
                      <a:pt x="157" y="165"/>
                    </a:lnTo>
                    <a:lnTo>
                      <a:pt x="156" y="167"/>
                    </a:lnTo>
                    <a:lnTo>
                      <a:pt x="155" y="169"/>
                    </a:lnTo>
                    <a:lnTo>
                      <a:pt x="154" y="170"/>
                    </a:lnTo>
                    <a:lnTo>
                      <a:pt x="155" y="168"/>
                    </a:lnTo>
                    <a:lnTo>
                      <a:pt x="155" y="166"/>
                    </a:lnTo>
                    <a:lnTo>
                      <a:pt x="154" y="168"/>
                    </a:lnTo>
                    <a:lnTo>
                      <a:pt x="153" y="169"/>
                    </a:lnTo>
                    <a:lnTo>
                      <a:pt x="154" y="167"/>
                    </a:lnTo>
                    <a:lnTo>
                      <a:pt x="155" y="165"/>
                    </a:lnTo>
                    <a:lnTo>
                      <a:pt x="153" y="167"/>
                    </a:lnTo>
                    <a:lnTo>
                      <a:pt x="152" y="169"/>
                    </a:lnTo>
                    <a:lnTo>
                      <a:pt x="153" y="166"/>
                    </a:lnTo>
                    <a:lnTo>
                      <a:pt x="154" y="164"/>
                    </a:lnTo>
                    <a:lnTo>
                      <a:pt x="155" y="162"/>
                    </a:lnTo>
                    <a:lnTo>
                      <a:pt x="155" y="159"/>
                    </a:lnTo>
                    <a:lnTo>
                      <a:pt x="154" y="162"/>
                    </a:lnTo>
                    <a:lnTo>
                      <a:pt x="153" y="164"/>
                    </a:lnTo>
                    <a:lnTo>
                      <a:pt x="152" y="166"/>
                    </a:lnTo>
                    <a:lnTo>
                      <a:pt x="151" y="167"/>
                    </a:lnTo>
                    <a:lnTo>
                      <a:pt x="152" y="165"/>
                    </a:lnTo>
                    <a:lnTo>
                      <a:pt x="153" y="163"/>
                    </a:lnTo>
                    <a:lnTo>
                      <a:pt x="151" y="165"/>
                    </a:lnTo>
                    <a:lnTo>
                      <a:pt x="150" y="166"/>
                    </a:lnTo>
                    <a:lnTo>
                      <a:pt x="151" y="164"/>
                    </a:lnTo>
                    <a:lnTo>
                      <a:pt x="152" y="162"/>
                    </a:lnTo>
                    <a:lnTo>
                      <a:pt x="151" y="164"/>
                    </a:lnTo>
                    <a:lnTo>
                      <a:pt x="150" y="166"/>
                    </a:lnTo>
                    <a:lnTo>
                      <a:pt x="150" y="165"/>
                    </a:lnTo>
                    <a:lnTo>
                      <a:pt x="150" y="164"/>
                    </a:lnTo>
                    <a:lnTo>
                      <a:pt x="151" y="162"/>
                    </a:lnTo>
                    <a:lnTo>
                      <a:pt x="151" y="160"/>
                    </a:lnTo>
                    <a:lnTo>
                      <a:pt x="152" y="159"/>
                    </a:lnTo>
                    <a:lnTo>
                      <a:pt x="153" y="157"/>
                    </a:lnTo>
                    <a:lnTo>
                      <a:pt x="154" y="155"/>
                    </a:lnTo>
                    <a:lnTo>
                      <a:pt x="155" y="153"/>
                    </a:lnTo>
                    <a:lnTo>
                      <a:pt x="154" y="155"/>
                    </a:lnTo>
                    <a:lnTo>
                      <a:pt x="153" y="156"/>
                    </a:lnTo>
                    <a:lnTo>
                      <a:pt x="152" y="159"/>
                    </a:lnTo>
                    <a:lnTo>
                      <a:pt x="151" y="160"/>
                    </a:lnTo>
                    <a:lnTo>
                      <a:pt x="150" y="163"/>
                    </a:lnTo>
                    <a:lnTo>
                      <a:pt x="149" y="165"/>
                    </a:lnTo>
                    <a:lnTo>
                      <a:pt x="150" y="163"/>
                    </a:lnTo>
                    <a:lnTo>
                      <a:pt x="151" y="160"/>
                    </a:lnTo>
                    <a:lnTo>
                      <a:pt x="149" y="162"/>
                    </a:lnTo>
                    <a:lnTo>
                      <a:pt x="148" y="164"/>
                    </a:lnTo>
                    <a:lnTo>
                      <a:pt x="149" y="162"/>
                    </a:lnTo>
                    <a:lnTo>
                      <a:pt x="150" y="159"/>
                    </a:lnTo>
                    <a:lnTo>
                      <a:pt x="150" y="160"/>
                    </a:lnTo>
                    <a:lnTo>
                      <a:pt x="149" y="162"/>
                    </a:lnTo>
                    <a:lnTo>
                      <a:pt x="148" y="163"/>
                    </a:lnTo>
                    <a:lnTo>
                      <a:pt x="148" y="163"/>
                    </a:lnTo>
                    <a:lnTo>
                      <a:pt x="148" y="160"/>
                    </a:lnTo>
                    <a:lnTo>
                      <a:pt x="149" y="158"/>
                    </a:lnTo>
                    <a:lnTo>
                      <a:pt x="150" y="157"/>
                    </a:lnTo>
                    <a:lnTo>
                      <a:pt x="151" y="155"/>
                    </a:lnTo>
                    <a:lnTo>
                      <a:pt x="152" y="153"/>
                    </a:lnTo>
                    <a:lnTo>
                      <a:pt x="153" y="151"/>
                    </a:lnTo>
                    <a:lnTo>
                      <a:pt x="152" y="152"/>
                    </a:lnTo>
                    <a:lnTo>
                      <a:pt x="151" y="154"/>
                    </a:lnTo>
                    <a:lnTo>
                      <a:pt x="150" y="156"/>
                    </a:lnTo>
                    <a:lnTo>
                      <a:pt x="149" y="158"/>
                    </a:lnTo>
                    <a:lnTo>
                      <a:pt x="148" y="160"/>
                    </a:lnTo>
                    <a:lnTo>
                      <a:pt x="147" y="163"/>
                    </a:lnTo>
                    <a:lnTo>
                      <a:pt x="145" y="164"/>
                    </a:lnTo>
                    <a:lnTo>
                      <a:pt x="144" y="166"/>
                    </a:lnTo>
                    <a:lnTo>
                      <a:pt x="145" y="164"/>
                    </a:lnTo>
                    <a:lnTo>
                      <a:pt x="145" y="162"/>
                    </a:lnTo>
                    <a:lnTo>
                      <a:pt x="147" y="160"/>
                    </a:lnTo>
                    <a:lnTo>
                      <a:pt x="147" y="159"/>
                    </a:lnTo>
                    <a:lnTo>
                      <a:pt x="148" y="157"/>
                    </a:lnTo>
                    <a:lnTo>
                      <a:pt x="148" y="157"/>
                    </a:lnTo>
                    <a:lnTo>
                      <a:pt x="147" y="158"/>
                    </a:lnTo>
                    <a:lnTo>
                      <a:pt x="145" y="160"/>
                    </a:lnTo>
                    <a:lnTo>
                      <a:pt x="145" y="158"/>
                    </a:lnTo>
                    <a:lnTo>
                      <a:pt x="147" y="156"/>
                    </a:lnTo>
                    <a:lnTo>
                      <a:pt x="148" y="155"/>
                    </a:lnTo>
                    <a:lnTo>
                      <a:pt x="148" y="154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48" y="153"/>
                    </a:lnTo>
                    <a:lnTo>
                      <a:pt x="147" y="155"/>
                    </a:lnTo>
                    <a:lnTo>
                      <a:pt x="145" y="157"/>
                    </a:lnTo>
                    <a:lnTo>
                      <a:pt x="144" y="159"/>
                    </a:lnTo>
                    <a:lnTo>
                      <a:pt x="143" y="162"/>
                    </a:lnTo>
                    <a:lnTo>
                      <a:pt x="142" y="164"/>
                    </a:lnTo>
                    <a:lnTo>
                      <a:pt x="143" y="162"/>
                    </a:lnTo>
                    <a:lnTo>
                      <a:pt x="143" y="159"/>
                    </a:lnTo>
                    <a:lnTo>
                      <a:pt x="142" y="160"/>
                    </a:lnTo>
                    <a:lnTo>
                      <a:pt x="141" y="163"/>
                    </a:lnTo>
                    <a:lnTo>
                      <a:pt x="142" y="160"/>
                    </a:lnTo>
                    <a:lnTo>
                      <a:pt x="143" y="158"/>
                    </a:lnTo>
                    <a:lnTo>
                      <a:pt x="142" y="159"/>
                    </a:lnTo>
                    <a:lnTo>
                      <a:pt x="141" y="162"/>
                    </a:lnTo>
                    <a:lnTo>
                      <a:pt x="141" y="159"/>
                    </a:lnTo>
                    <a:lnTo>
                      <a:pt x="142" y="157"/>
                    </a:lnTo>
                    <a:lnTo>
                      <a:pt x="143" y="155"/>
                    </a:lnTo>
                    <a:lnTo>
                      <a:pt x="144" y="153"/>
                    </a:lnTo>
                    <a:lnTo>
                      <a:pt x="143" y="154"/>
                    </a:lnTo>
                    <a:lnTo>
                      <a:pt x="142" y="156"/>
                    </a:lnTo>
                    <a:lnTo>
                      <a:pt x="140" y="158"/>
                    </a:lnTo>
                    <a:lnTo>
                      <a:pt x="139" y="160"/>
                    </a:lnTo>
                    <a:lnTo>
                      <a:pt x="140" y="158"/>
                    </a:lnTo>
                    <a:lnTo>
                      <a:pt x="141" y="156"/>
                    </a:lnTo>
                    <a:lnTo>
                      <a:pt x="140" y="157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40" y="155"/>
                    </a:lnTo>
                    <a:lnTo>
                      <a:pt x="139" y="156"/>
                    </a:lnTo>
                    <a:lnTo>
                      <a:pt x="138" y="158"/>
                    </a:lnTo>
                    <a:lnTo>
                      <a:pt x="139" y="156"/>
                    </a:lnTo>
                    <a:lnTo>
                      <a:pt x="140" y="154"/>
                    </a:lnTo>
                    <a:lnTo>
                      <a:pt x="138" y="156"/>
                    </a:lnTo>
                    <a:lnTo>
                      <a:pt x="137" y="157"/>
                    </a:lnTo>
                    <a:lnTo>
                      <a:pt x="138" y="155"/>
                    </a:lnTo>
                    <a:lnTo>
                      <a:pt x="139" y="153"/>
                    </a:lnTo>
                    <a:lnTo>
                      <a:pt x="138" y="155"/>
                    </a:lnTo>
                    <a:lnTo>
                      <a:pt x="137" y="157"/>
                    </a:lnTo>
                    <a:lnTo>
                      <a:pt x="137" y="155"/>
                    </a:lnTo>
                    <a:lnTo>
                      <a:pt x="138" y="153"/>
                    </a:lnTo>
                    <a:lnTo>
                      <a:pt x="137" y="154"/>
                    </a:lnTo>
                    <a:lnTo>
                      <a:pt x="136" y="156"/>
                    </a:lnTo>
                    <a:lnTo>
                      <a:pt x="137" y="154"/>
                    </a:lnTo>
                    <a:lnTo>
                      <a:pt x="138" y="152"/>
                    </a:lnTo>
                    <a:lnTo>
                      <a:pt x="139" y="150"/>
                    </a:lnTo>
                    <a:lnTo>
                      <a:pt x="140" y="148"/>
                    </a:lnTo>
                    <a:lnTo>
                      <a:pt x="141" y="146"/>
                    </a:lnTo>
                    <a:lnTo>
                      <a:pt x="141" y="143"/>
                    </a:lnTo>
                    <a:lnTo>
                      <a:pt x="140" y="146"/>
                    </a:lnTo>
                    <a:lnTo>
                      <a:pt x="139" y="148"/>
                    </a:lnTo>
                    <a:lnTo>
                      <a:pt x="138" y="150"/>
                    </a:lnTo>
                    <a:lnTo>
                      <a:pt x="138" y="152"/>
                    </a:lnTo>
                    <a:lnTo>
                      <a:pt x="137" y="152"/>
                    </a:lnTo>
                    <a:lnTo>
                      <a:pt x="136" y="154"/>
                    </a:lnTo>
                    <a:lnTo>
                      <a:pt x="136" y="155"/>
                    </a:lnTo>
                    <a:lnTo>
                      <a:pt x="135" y="155"/>
                    </a:lnTo>
                    <a:lnTo>
                      <a:pt x="136" y="153"/>
                    </a:lnTo>
                    <a:lnTo>
                      <a:pt x="137" y="151"/>
                    </a:lnTo>
                    <a:lnTo>
                      <a:pt x="136" y="152"/>
                    </a:lnTo>
                    <a:lnTo>
                      <a:pt x="135" y="154"/>
                    </a:lnTo>
                    <a:lnTo>
                      <a:pt x="134" y="156"/>
                    </a:lnTo>
                    <a:lnTo>
                      <a:pt x="133" y="158"/>
                    </a:lnTo>
                    <a:lnTo>
                      <a:pt x="133" y="156"/>
                    </a:lnTo>
                    <a:lnTo>
                      <a:pt x="134" y="154"/>
                    </a:lnTo>
                    <a:lnTo>
                      <a:pt x="135" y="151"/>
                    </a:lnTo>
                    <a:lnTo>
                      <a:pt x="136" y="150"/>
                    </a:lnTo>
                    <a:lnTo>
                      <a:pt x="135" y="151"/>
                    </a:lnTo>
                    <a:lnTo>
                      <a:pt x="133" y="153"/>
                    </a:lnTo>
                    <a:lnTo>
                      <a:pt x="132" y="155"/>
                    </a:lnTo>
                    <a:lnTo>
                      <a:pt x="131" y="156"/>
                    </a:lnTo>
                    <a:lnTo>
                      <a:pt x="132" y="154"/>
                    </a:lnTo>
                    <a:lnTo>
                      <a:pt x="133" y="152"/>
                    </a:lnTo>
                    <a:lnTo>
                      <a:pt x="132" y="154"/>
                    </a:lnTo>
                    <a:lnTo>
                      <a:pt x="131" y="155"/>
                    </a:lnTo>
                    <a:lnTo>
                      <a:pt x="131" y="153"/>
                    </a:lnTo>
                    <a:lnTo>
                      <a:pt x="132" y="151"/>
                    </a:lnTo>
                    <a:lnTo>
                      <a:pt x="131" y="153"/>
                    </a:lnTo>
                    <a:lnTo>
                      <a:pt x="129" y="155"/>
                    </a:lnTo>
                    <a:lnTo>
                      <a:pt x="131" y="153"/>
                    </a:lnTo>
                    <a:lnTo>
                      <a:pt x="131" y="151"/>
                    </a:lnTo>
                    <a:lnTo>
                      <a:pt x="132" y="150"/>
                    </a:lnTo>
                    <a:lnTo>
                      <a:pt x="132" y="148"/>
                    </a:lnTo>
                    <a:lnTo>
                      <a:pt x="133" y="147"/>
                    </a:lnTo>
                    <a:lnTo>
                      <a:pt x="133" y="146"/>
                    </a:lnTo>
                    <a:lnTo>
                      <a:pt x="132" y="148"/>
                    </a:lnTo>
                    <a:lnTo>
                      <a:pt x="131" y="150"/>
                    </a:lnTo>
                    <a:lnTo>
                      <a:pt x="129" y="152"/>
                    </a:lnTo>
                    <a:lnTo>
                      <a:pt x="128" y="153"/>
                    </a:lnTo>
                    <a:lnTo>
                      <a:pt x="128" y="151"/>
                    </a:lnTo>
                    <a:lnTo>
                      <a:pt x="129" y="149"/>
                    </a:lnTo>
                    <a:lnTo>
                      <a:pt x="128" y="151"/>
                    </a:lnTo>
                    <a:lnTo>
                      <a:pt x="127" y="152"/>
                    </a:lnTo>
                    <a:lnTo>
                      <a:pt x="128" y="150"/>
                    </a:lnTo>
                    <a:lnTo>
                      <a:pt x="128" y="148"/>
                    </a:lnTo>
                    <a:lnTo>
                      <a:pt x="127" y="150"/>
                    </a:lnTo>
                    <a:lnTo>
                      <a:pt x="126" y="152"/>
                    </a:lnTo>
                    <a:lnTo>
                      <a:pt x="127" y="150"/>
                    </a:lnTo>
                    <a:lnTo>
                      <a:pt x="128" y="147"/>
                    </a:lnTo>
                    <a:lnTo>
                      <a:pt x="127" y="149"/>
                    </a:lnTo>
                    <a:lnTo>
                      <a:pt x="126" y="151"/>
                    </a:lnTo>
                    <a:lnTo>
                      <a:pt x="126" y="149"/>
                    </a:lnTo>
                    <a:lnTo>
                      <a:pt x="127" y="147"/>
                    </a:lnTo>
                    <a:lnTo>
                      <a:pt x="126" y="148"/>
                    </a:lnTo>
                    <a:lnTo>
                      <a:pt x="125" y="150"/>
                    </a:lnTo>
                    <a:lnTo>
                      <a:pt x="126" y="148"/>
                    </a:lnTo>
                    <a:lnTo>
                      <a:pt x="127" y="146"/>
                    </a:lnTo>
                    <a:lnTo>
                      <a:pt x="125" y="148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6" y="145"/>
                    </a:lnTo>
                    <a:lnTo>
                      <a:pt x="125" y="147"/>
                    </a:lnTo>
                    <a:lnTo>
                      <a:pt x="124" y="148"/>
                    </a:lnTo>
                    <a:lnTo>
                      <a:pt x="124" y="146"/>
                    </a:lnTo>
                    <a:lnTo>
                      <a:pt x="125" y="143"/>
                    </a:lnTo>
                    <a:lnTo>
                      <a:pt x="124" y="146"/>
                    </a:lnTo>
                    <a:lnTo>
                      <a:pt x="123" y="148"/>
                    </a:lnTo>
                    <a:lnTo>
                      <a:pt x="124" y="146"/>
                    </a:lnTo>
                    <a:lnTo>
                      <a:pt x="125" y="143"/>
                    </a:lnTo>
                    <a:lnTo>
                      <a:pt x="123" y="145"/>
                    </a:lnTo>
                    <a:lnTo>
                      <a:pt x="122" y="147"/>
                    </a:lnTo>
                    <a:lnTo>
                      <a:pt x="123" y="145"/>
                    </a:lnTo>
                    <a:lnTo>
                      <a:pt x="124" y="142"/>
                    </a:lnTo>
                    <a:lnTo>
                      <a:pt x="125" y="140"/>
                    </a:lnTo>
                    <a:lnTo>
                      <a:pt x="126" y="139"/>
                    </a:lnTo>
                    <a:lnTo>
                      <a:pt x="127" y="136"/>
                    </a:lnTo>
                    <a:lnTo>
                      <a:pt x="128" y="135"/>
                    </a:lnTo>
                    <a:lnTo>
                      <a:pt x="127" y="136"/>
                    </a:lnTo>
                    <a:lnTo>
                      <a:pt x="125" y="138"/>
                    </a:lnTo>
                    <a:lnTo>
                      <a:pt x="125" y="140"/>
                    </a:lnTo>
                    <a:lnTo>
                      <a:pt x="124" y="142"/>
                    </a:lnTo>
                    <a:lnTo>
                      <a:pt x="123" y="143"/>
                    </a:lnTo>
                    <a:lnTo>
                      <a:pt x="123" y="145"/>
                    </a:lnTo>
                    <a:lnTo>
                      <a:pt x="122" y="146"/>
                    </a:lnTo>
                    <a:lnTo>
                      <a:pt x="122" y="146"/>
                    </a:lnTo>
                    <a:lnTo>
                      <a:pt x="122" y="143"/>
                    </a:lnTo>
                    <a:lnTo>
                      <a:pt x="123" y="141"/>
                    </a:lnTo>
                    <a:lnTo>
                      <a:pt x="122" y="143"/>
                    </a:lnTo>
                    <a:lnTo>
                      <a:pt x="121" y="145"/>
                    </a:lnTo>
                    <a:lnTo>
                      <a:pt x="120" y="147"/>
                    </a:lnTo>
                    <a:lnTo>
                      <a:pt x="119" y="149"/>
                    </a:lnTo>
                    <a:lnTo>
                      <a:pt x="120" y="147"/>
                    </a:lnTo>
                    <a:lnTo>
                      <a:pt x="120" y="145"/>
                    </a:lnTo>
                    <a:lnTo>
                      <a:pt x="121" y="141"/>
                    </a:lnTo>
                    <a:lnTo>
                      <a:pt x="122" y="140"/>
                    </a:lnTo>
                    <a:lnTo>
                      <a:pt x="123" y="138"/>
                    </a:lnTo>
                    <a:lnTo>
                      <a:pt x="123" y="136"/>
                    </a:lnTo>
                    <a:lnTo>
                      <a:pt x="122" y="137"/>
                    </a:lnTo>
                    <a:lnTo>
                      <a:pt x="121" y="139"/>
                    </a:lnTo>
                    <a:lnTo>
                      <a:pt x="120" y="141"/>
                    </a:lnTo>
                    <a:lnTo>
                      <a:pt x="120" y="143"/>
                    </a:lnTo>
                    <a:lnTo>
                      <a:pt x="119" y="146"/>
                    </a:lnTo>
                    <a:lnTo>
                      <a:pt x="118" y="147"/>
                    </a:lnTo>
                    <a:lnTo>
                      <a:pt x="118" y="145"/>
                    </a:lnTo>
                    <a:lnTo>
                      <a:pt x="119" y="142"/>
                    </a:lnTo>
                    <a:lnTo>
                      <a:pt x="118" y="145"/>
                    </a:lnTo>
                    <a:lnTo>
                      <a:pt x="117" y="146"/>
                    </a:lnTo>
                    <a:lnTo>
                      <a:pt x="118" y="143"/>
                    </a:lnTo>
                    <a:lnTo>
                      <a:pt x="118" y="141"/>
                    </a:lnTo>
                    <a:lnTo>
                      <a:pt x="117" y="143"/>
                    </a:lnTo>
                    <a:lnTo>
                      <a:pt x="116" y="146"/>
                    </a:lnTo>
                    <a:lnTo>
                      <a:pt x="117" y="143"/>
                    </a:lnTo>
                    <a:lnTo>
                      <a:pt x="118" y="141"/>
                    </a:lnTo>
                    <a:lnTo>
                      <a:pt x="117" y="142"/>
                    </a:lnTo>
                    <a:lnTo>
                      <a:pt x="116" y="145"/>
                    </a:lnTo>
                    <a:lnTo>
                      <a:pt x="116" y="142"/>
                    </a:lnTo>
                    <a:lnTo>
                      <a:pt x="117" y="140"/>
                    </a:lnTo>
                    <a:lnTo>
                      <a:pt x="116" y="142"/>
                    </a:lnTo>
                    <a:lnTo>
                      <a:pt x="115" y="143"/>
                    </a:lnTo>
                    <a:lnTo>
                      <a:pt x="116" y="141"/>
                    </a:lnTo>
                    <a:lnTo>
                      <a:pt x="116" y="139"/>
                    </a:lnTo>
                    <a:lnTo>
                      <a:pt x="115" y="141"/>
                    </a:lnTo>
                    <a:lnTo>
                      <a:pt x="114" y="142"/>
                    </a:lnTo>
                    <a:lnTo>
                      <a:pt x="115" y="140"/>
                    </a:lnTo>
                    <a:lnTo>
                      <a:pt x="116" y="138"/>
                    </a:lnTo>
                    <a:lnTo>
                      <a:pt x="115" y="140"/>
                    </a:lnTo>
                    <a:lnTo>
                      <a:pt x="114" y="142"/>
                    </a:lnTo>
                    <a:lnTo>
                      <a:pt x="114" y="140"/>
                    </a:lnTo>
                    <a:lnTo>
                      <a:pt x="115" y="138"/>
                    </a:lnTo>
                    <a:lnTo>
                      <a:pt x="114" y="139"/>
                    </a:lnTo>
                    <a:lnTo>
                      <a:pt x="112" y="141"/>
                    </a:lnTo>
                    <a:lnTo>
                      <a:pt x="114" y="139"/>
                    </a:lnTo>
                    <a:lnTo>
                      <a:pt x="114" y="137"/>
                    </a:lnTo>
                    <a:lnTo>
                      <a:pt x="112" y="138"/>
                    </a:lnTo>
                    <a:lnTo>
                      <a:pt x="111" y="140"/>
                    </a:lnTo>
                    <a:lnTo>
                      <a:pt x="112" y="138"/>
                    </a:lnTo>
                    <a:lnTo>
                      <a:pt x="114" y="136"/>
                    </a:lnTo>
                    <a:lnTo>
                      <a:pt x="112" y="138"/>
                    </a:lnTo>
                    <a:lnTo>
                      <a:pt x="111" y="139"/>
                    </a:lnTo>
                    <a:lnTo>
                      <a:pt x="111" y="137"/>
                    </a:lnTo>
                    <a:lnTo>
                      <a:pt x="112" y="135"/>
                    </a:lnTo>
                    <a:lnTo>
                      <a:pt x="111" y="137"/>
                    </a:lnTo>
                    <a:lnTo>
                      <a:pt x="110" y="139"/>
                    </a:lnTo>
                    <a:lnTo>
                      <a:pt x="111" y="136"/>
                    </a:lnTo>
                    <a:lnTo>
                      <a:pt x="112" y="134"/>
                    </a:lnTo>
                    <a:lnTo>
                      <a:pt x="110" y="136"/>
                    </a:lnTo>
                    <a:lnTo>
                      <a:pt x="109" y="138"/>
                    </a:lnTo>
                    <a:lnTo>
                      <a:pt x="110" y="136"/>
                    </a:lnTo>
                    <a:lnTo>
                      <a:pt x="111" y="134"/>
                    </a:lnTo>
                    <a:lnTo>
                      <a:pt x="110" y="135"/>
                    </a:lnTo>
                    <a:lnTo>
                      <a:pt x="109" y="137"/>
                    </a:lnTo>
                    <a:lnTo>
                      <a:pt x="109" y="135"/>
                    </a:lnTo>
                    <a:lnTo>
                      <a:pt x="110" y="133"/>
                    </a:lnTo>
                    <a:lnTo>
                      <a:pt x="111" y="131"/>
                    </a:lnTo>
                    <a:lnTo>
                      <a:pt x="112" y="130"/>
                    </a:lnTo>
                    <a:lnTo>
                      <a:pt x="114" y="127"/>
                    </a:lnTo>
                    <a:lnTo>
                      <a:pt x="115" y="125"/>
                    </a:lnTo>
                    <a:lnTo>
                      <a:pt x="116" y="123"/>
                    </a:lnTo>
                    <a:lnTo>
                      <a:pt x="117" y="121"/>
                    </a:lnTo>
                    <a:lnTo>
                      <a:pt x="118" y="119"/>
                    </a:lnTo>
                    <a:lnTo>
                      <a:pt x="119" y="117"/>
                    </a:lnTo>
                    <a:lnTo>
                      <a:pt x="120" y="116"/>
                    </a:lnTo>
                    <a:lnTo>
                      <a:pt x="121" y="114"/>
                    </a:lnTo>
                    <a:lnTo>
                      <a:pt x="121" y="113"/>
                    </a:lnTo>
                    <a:lnTo>
                      <a:pt x="122" y="112"/>
                    </a:lnTo>
                    <a:lnTo>
                      <a:pt x="122" y="109"/>
                    </a:lnTo>
                    <a:lnTo>
                      <a:pt x="123" y="109"/>
                    </a:lnTo>
                    <a:lnTo>
                      <a:pt x="122" y="109"/>
                    </a:lnTo>
                    <a:lnTo>
                      <a:pt x="122" y="110"/>
                    </a:lnTo>
                    <a:lnTo>
                      <a:pt x="121" y="112"/>
                    </a:lnTo>
                    <a:lnTo>
                      <a:pt x="120" y="113"/>
                    </a:lnTo>
                    <a:lnTo>
                      <a:pt x="120" y="115"/>
                    </a:lnTo>
                    <a:lnTo>
                      <a:pt x="119" y="117"/>
                    </a:lnTo>
                    <a:lnTo>
                      <a:pt x="118" y="119"/>
                    </a:lnTo>
                    <a:lnTo>
                      <a:pt x="117" y="121"/>
                    </a:lnTo>
                    <a:lnTo>
                      <a:pt x="116" y="123"/>
                    </a:lnTo>
                    <a:lnTo>
                      <a:pt x="115" y="125"/>
                    </a:lnTo>
                    <a:lnTo>
                      <a:pt x="114" y="126"/>
                    </a:lnTo>
                    <a:lnTo>
                      <a:pt x="112" y="129"/>
                    </a:lnTo>
                    <a:lnTo>
                      <a:pt x="111" y="131"/>
                    </a:lnTo>
                    <a:lnTo>
                      <a:pt x="110" y="133"/>
                    </a:lnTo>
                    <a:lnTo>
                      <a:pt x="109" y="135"/>
                    </a:lnTo>
                    <a:lnTo>
                      <a:pt x="108" y="136"/>
                    </a:lnTo>
                    <a:lnTo>
                      <a:pt x="109" y="134"/>
                    </a:lnTo>
                    <a:lnTo>
                      <a:pt x="110" y="132"/>
                    </a:lnTo>
                    <a:lnTo>
                      <a:pt x="108" y="134"/>
                    </a:lnTo>
                    <a:lnTo>
                      <a:pt x="107" y="135"/>
                    </a:lnTo>
                    <a:lnTo>
                      <a:pt x="108" y="133"/>
                    </a:lnTo>
                    <a:lnTo>
                      <a:pt x="109" y="131"/>
                    </a:lnTo>
                    <a:lnTo>
                      <a:pt x="108" y="133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8" y="131"/>
                    </a:lnTo>
                    <a:lnTo>
                      <a:pt x="109" y="130"/>
                    </a:lnTo>
                    <a:lnTo>
                      <a:pt x="109" y="127"/>
                    </a:lnTo>
                    <a:lnTo>
                      <a:pt x="110" y="126"/>
                    </a:lnTo>
                    <a:lnTo>
                      <a:pt x="110" y="126"/>
                    </a:lnTo>
                    <a:lnTo>
                      <a:pt x="109" y="127"/>
                    </a:lnTo>
                    <a:lnTo>
                      <a:pt x="108" y="130"/>
                    </a:lnTo>
                    <a:lnTo>
                      <a:pt x="106" y="132"/>
                    </a:lnTo>
                    <a:lnTo>
                      <a:pt x="105" y="133"/>
                    </a:lnTo>
                    <a:lnTo>
                      <a:pt x="106" y="131"/>
                    </a:lnTo>
                    <a:lnTo>
                      <a:pt x="107" y="129"/>
                    </a:lnTo>
                    <a:lnTo>
                      <a:pt x="106" y="131"/>
                    </a:lnTo>
                    <a:lnTo>
                      <a:pt x="105" y="132"/>
                    </a:lnTo>
                    <a:lnTo>
                      <a:pt x="106" y="130"/>
                    </a:lnTo>
                    <a:lnTo>
                      <a:pt x="106" y="127"/>
                    </a:lnTo>
                    <a:lnTo>
                      <a:pt x="105" y="130"/>
                    </a:lnTo>
                    <a:lnTo>
                      <a:pt x="104" y="132"/>
                    </a:lnTo>
                    <a:lnTo>
                      <a:pt x="105" y="130"/>
                    </a:lnTo>
                    <a:lnTo>
                      <a:pt x="106" y="127"/>
                    </a:lnTo>
                    <a:lnTo>
                      <a:pt x="107" y="125"/>
                    </a:lnTo>
                    <a:lnTo>
                      <a:pt x="108" y="123"/>
                    </a:lnTo>
                    <a:lnTo>
                      <a:pt x="109" y="121"/>
                    </a:lnTo>
                    <a:lnTo>
                      <a:pt x="109" y="119"/>
                    </a:lnTo>
                    <a:lnTo>
                      <a:pt x="109" y="120"/>
                    </a:lnTo>
                    <a:lnTo>
                      <a:pt x="108" y="121"/>
                    </a:lnTo>
                    <a:lnTo>
                      <a:pt x="108" y="122"/>
                    </a:lnTo>
                    <a:lnTo>
                      <a:pt x="107" y="122"/>
                    </a:lnTo>
                    <a:lnTo>
                      <a:pt x="106" y="125"/>
                    </a:lnTo>
                    <a:lnTo>
                      <a:pt x="106" y="127"/>
                    </a:lnTo>
                    <a:lnTo>
                      <a:pt x="105" y="129"/>
                    </a:lnTo>
                    <a:lnTo>
                      <a:pt x="103" y="131"/>
                    </a:lnTo>
                    <a:lnTo>
                      <a:pt x="102" y="133"/>
                    </a:lnTo>
                    <a:lnTo>
                      <a:pt x="101" y="134"/>
                    </a:lnTo>
                    <a:lnTo>
                      <a:pt x="102" y="132"/>
                    </a:lnTo>
                    <a:lnTo>
                      <a:pt x="103" y="130"/>
                    </a:lnTo>
                    <a:lnTo>
                      <a:pt x="102" y="132"/>
                    </a:lnTo>
                    <a:lnTo>
                      <a:pt x="101" y="133"/>
                    </a:lnTo>
                    <a:lnTo>
                      <a:pt x="101" y="131"/>
                    </a:lnTo>
                    <a:lnTo>
                      <a:pt x="102" y="129"/>
                    </a:lnTo>
                    <a:lnTo>
                      <a:pt x="103" y="126"/>
                    </a:lnTo>
                    <a:lnTo>
                      <a:pt x="104" y="124"/>
                    </a:lnTo>
                    <a:lnTo>
                      <a:pt x="105" y="123"/>
                    </a:lnTo>
                    <a:lnTo>
                      <a:pt x="106" y="121"/>
                    </a:lnTo>
                    <a:lnTo>
                      <a:pt x="105" y="123"/>
                    </a:lnTo>
                    <a:lnTo>
                      <a:pt x="104" y="125"/>
                    </a:lnTo>
                    <a:lnTo>
                      <a:pt x="105" y="123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8" y="118"/>
                    </a:lnTo>
                    <a:lnTo>
                      <a:pt x="109" y="116"/>
                    </a:lnTo>
                    <a:lnTo>
                      <a:pt x="110" y="114"/>
                    </a:lnTo>
                    <a:lnTo>
                      <a:pt x="111" y="112"/>
                    </a:lnTo>
                    <a:lnTo>
                      <a:pt x="112" y="109"/>
                    </a:lnTo>
                    <a:lnTo>
                      <a:pt x="114" y="107"/>
                    </a:lnTo>
                    <a:lnTo>
                      <a:pt x="115" y="105"/>
                    </a:lnTo>
                    <a:lnTo>
                      <a:pt x="114" y="106"/>
                    </a:lnTo>
                    <a:lnTo>
                      <a:pt x="114" y="107"/>
                    </a:lnTo>
                    <a:lnTo>
                      <a:pt x="112" y="108"/>
                    </a:lnTo>
                    <a:lnTo>
                      <a:pt x="111" y="109"/>
                    </a:lnTo>
                    <a:lnTo>
                      <a:pt x="111" y="112"/>
                    </a:lnTo>
                    <a:lnTo>
                      <a:pt x="110" y="114"/>
                    </a:lnTo>
                    <a:lnTo>
                      <a:pt x="109" y="115"/>
                    </a:lnTo>
                    <a:lnTo>
                      <a:pt x="108" y="117"/>
                    </a:lnTo>
                    <a:lnTo>
                      <a:pt x="106" y="118"/>
                    </a:lnTo>
                    <a:lnTo>
                      <a:pt x="105" y="120"/>
                    </a:lnTo>
                    <a:lnTo>
                      <a:pt x="105" y="122"/>
                    </a:lnTo>
                    <a:lnTo>
                      <a:pt x="104" y="124"/>
                    </a:lnTo>
                    <a:lnTo>
                      <a:pt x="103" y="126"/>
                    </a:lnTo>
                    <a:lnTo>
                      <a:pt x="101" y="127"/>
                    </a:lnTo>
                    <a:lnTo>
                      <a:pt x="100" y="130"/>
                    </a:lnTo>
                    <a:lnTo>
                      <a:pt x="99" y="132"/>
                    </a:lnTo>
                    <a:lnTo>
                      <a:pt x="100" y="130"/>
                    </a:lnTo>
                    <a:lnTo>
                      <a:pt x="101" y="127"/>
                    </a:lnTo>
                    <a:lnTo>
                      <a:pt x="100" y="129"/>
                    </a:lnTo>
                    <a:lnTo>
                      <a:pt x="99" y="131"/>
                    </a:lnTo>
                    <a:lnTo>
                      <a:pt x="99" y="129"/>
                    </a:lnTo>
                    <a:lnTo>
                      <a:pt x="100" y="126"/>
                    </a:lnTo>
                    <a:lnTo>
                      <a:pt x="99" y="129"/>
                    </a:lnTo>
                    <a:lnTo>
                      <a:pt x="98" y="130"/>
                    </a:lnTo>
                    <a:lnTo>
                      <a:pt x="99" y="127"/>
                    </a:lnTo>
                    <a:lnTo>
                      <a:pt x="100" y="125"/>
                    </a:lnTo>
                    <a:lnTo>
                      <a:pt x="101" y="124"/>
                    </a:lnTo>
                    <a:lnTo>
                      <a:pt x="102" y="122"/>
                    </a:lnTo>
                    <a:lnTo>
                      <a:pt x="103" y="120"/>
                    </a:lnTo>
                    <a:lnTo>
                      <a:pt x="103" y="118"/>
                    </a:lnTo>
                    <a:lnTo>
                      <a:pt x="102" y="119"/>
                    </a:lnTo>
                    <a:lnTo>
                      <a:pt x="101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7"/>
                    </a:lnTo>
                    <a:lnTo>
                      <a:pt x="97" y="129"/>
                    </a:lnTo>
                    <a:lnTo>
                      <a:pt x="98" y="126"/>
                    </a:lnTo>
                    <a:lnTo>
                      <a:pt x="99" y="124"/>
                    </a:lnTo>
                    <a:lnTo>
                      <a:pt x="98" y="126"/>
                    </a:lnTo>
                    <a:lnTo>
                      <a:pt x="97" y="129"/>
                    </a:lnTo>
                    <a:lnTo>
                      <a:pt x="97" y="126"/>
                    </a:lnTo>
                    <a:lnTo>
                      <a:pt x="98" y="124"/>
                    </a:lnTo>
                    <a:lnTo>
                      <a:pt x="99" y="121"/>
                    </a:lnTo>
                    <a:lnTo>
                      <a:pt x="100" y="120"/>
                    </a:lnTo>
                    <a:lnTo>
                      <a:pt x="99" y="121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99" y="119"/>
                    </a:lnTo>
                    <a:lnTo>
                      <a:pt x="98" y="120"/>
                    </a:lnTo>
                    <a:lnTo>
                      <a:pt x="97" y="122"/>
                    </a:lnTo>
                    <a:lnTo>
                      <a:pt x="95" y="124"/>
                    </a:lnTo>
                    <a:lnTo>
                      <a:pt x="94" y="126"/>
                    </a:lnTo>
                    <a:lnTo>
                      <a:pt x="93" y="129"/>
                    </a:lnTo>
                    <a:lnTo>
                      <a:pt x="92" y="130"/>
                    </a:lnTo>
                    <a:lnTo>
                      <a:pt x="93" y="127"/>
                    </a:lnTo>
                    <a:lnTo>
                      <a:pt x="94" y="125"/>
                    </a:lnTo>
                    <a:lnTo>
                      <a:pt x="95" y="123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3" y="124"/>
                    </a:lnTo>
                    <a:lnTo>
                      <a:pt x="92" y="126"/>
                    </a:lnTo>
                    <a:lnTo>
                      <a:pt x="91" y="129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3" y="122"/>
                    </a:lnTo>
                    <a:lnTo>
                      <a:pt x="94" y="120"/>
                    </a:lnTo>
                    <a:lnTo>
                      <a:pt x="93" y="121"/>
                    </a:lnTo>
                    <a:lnTo>
                      <a:pt x="92" y="123"/>
                    </a:lnTo>
                    <a:lnTo>
                      <a:pt x="91" y="125"/>
                    </a:lnTo>
                    <a:lnTo>
                      <a:pt x="90" y="126"/>
                    </a:lnTo>
                    <a:lnTo>
                      <a:pt x="90" y="124"/>
                    </a:lnTo>
                    <a:lnTo>
                      <a:pt x="91" y="122"/>
                    </a:lnTo>
                    <a:lnTo>
                      <a:pt x="90" y="124"/>
                    </a:lnTo>
                    <a:lnTo>
                      <a:pt x="89" y="125"/>
                    </a:lnTo>
                    <a:lnTo>
                      <a:pt x="90" y="123"/>
                    </a:lnTo>
                    <a:lnTo>
                      <a:pt x="90" y="121"/>
                    </a:lnTo>
                    <a:lnTo>
                      <a:pt x="91" y="119"/>
                    </a:lnTo>
                    <a:lnTo>
                      <a:pt x="92" y="117"/>
                    </a:lnTo>
                    <a:lnTo>
                      <a:pt x="93" y="116"/>
                    </a:lnTo>
                    <a:lnTo>
                      <a:pt x="94" y="114"/>
                    </a:lnTo>
                    <a:lnTo>
                      <a:pt x="95" y="112"/>
                    </a:lnTo>
                    <a:lnTo>
                      <a:pt x="97" y="109"/>
                    </a:lnTo>
                    <a:lnTo>
                      <a:pt x="95" y="112"/>
                    </a:lnTo>
                    <a:lnTo>
                      <a:pt x="94" y="113"/>
                    </a:lnTo>
                    <a:lnTo>
                      <a:pt x="93" y="115"/>
                    </a:lnTo>
                    <a:lnTo>
                      <a:pt x="92" y="117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88" y="124"/>
                    </a:lnTo>
                    <a:lnTo>
                      <a:pt x="88" y="122"/>
                    </a:lnTo>
                    <a:lnTo>
                      <a:pt x="89" y="120"/>
                    </a:lnTo>
                    <a:lnTo>
                      <a:pt x="88" y="121"/>
                    </a:lnTo>
                    <a:lnTo>
                      <a:pt x="87" y="123"/>
                    </a:lnTo>
                    <a:lnTo>
                      <a:pt x="88" y="121"/>
                    </a:lnTo>
                    <a:lnTo>
                      <a:pt x="89" y="119"/>
                    </a:lnTo>
                    <a:lnTo>
                      <a:pt x="87" y="121"/>
                    </a:lnTo>
                    <a:lnTo>
                      <a:pt x="86" y="122"/>
                    </a:lnTo>
                    <a:lnTo>
                      <a:pt x="87" y="120"/>
                    </a:lnTo>
                    <a:lnTo>
                      <a:pt x="88" y="118"/>
                    </a:lnTo>
                    <a:lnTo>
                      <a:pt x="87" y="120"/>
                    </a:lnTo>
                    <a:lnTo>
                      <a:pt x="86" y="121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6" y="119"/>
                    </a:lnTo>
                    <a:lnTo>
                      <a:pt x="85" y="121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5" y="118"/>
                    </a:lnTo>
                    <a:lnTo>
                      <a:pt x="84" y="120"/>
                    </a:lnTo>
                    <a:lnTo>
                      <a:pt x="85" y="118"/>
                    </a:lnTo>
                    <a:lnTo>
                      <a:pt x="86" y="116"/>
                    </a:lnTo>
                    <a:lnTo>
                      <a:pt x="85" y="117"/>
                    </a:lnTo>
                    <a:lnTo>
                      <a:pt x="84" y="119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4" y="117"/>
                    </a:lnTo>
                    <a:lnTo>
                      <a:pt x="83" y="118"/>
                    </a:lnTo>
                    <a:lnTo>
                      <a:pt x="84" y="116"/>
                    </a:lnTo>
                    <a:lnTo>
                      <a:pt x="85" y="114"/>
                    </a:lnTo>
                    <a:lnTo>
                      <a:pt x="84" y="116"/>
                    </a:lnTo>
                    <a:lnTo>
                      <a:pt x="82" y="117"/>
                    </a:lnTo>
                    <a:lnTo>
                      <a:pt x="83" y="116"/>
                    </a:lnTo>
                    <a:lnTo>
                      <a:pt x="84" y="113"/>
                    </a:lnTo>
                    <a:lnTo>
                      <a:pt x="84" y="113"/>
                    </a:lnTo>
                    <a:lnTo>
                      <a:pt x="85" y="110"/>
                    </a:lnTo>
                    <a:lnTo>
                      <a:pt x="86" y="109"/>
                    </a:lnTo>
                    <a:lnTo>
                      <a:pt x="86" y="108"/>
                    </a:lnTo>
                    <a:lnTo>
                      <a:pt x="85" y="110"/>
                    </a:lnTo>
                    <a:lnTo>
                      <a:pt x="83" y="113"/>
                    </a:lnTo>
                    <a:lnTo>
                      <a:pt x="83" y="115"/>
                    </a:lnTo>
                    <a:lnTo>
                      <a:pt x="82" y="117"/>
                    </a:lnTo>
                    <a:lnTo>
                      <a:pt x="81" y="118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81" y="116"/>
                    </a:lnTo>
                    <a:lnTo>
                      <a:pt x="79" y="117"/>
                    </a:lnTo>
                    <a:lnTo>
                      <a:pt x="78" y="119"/>
                    </a:lnTo>
                    <a:lnTo>
                      <a:pt x="79" y="117"/>
                    </a:lnTo>
                    <a:lnTo>
                      <a:pt x="81" y="115"/>
                    </a:lnTo>
                    <a:lnTo>
                      <a:pt x="78" y="117"/>
                    </a:lnTo>
                    <a:lnTo>
                      <a:pt x="77" y="118"/>
                    </a:lnTo>
                    <a:lnTo>
                      <a:pt x="78" y="116"/>
                    </a:lnTo>
                    <a:lnTo>
                      <a:pt x="79" y="114"/>
                    </a:lnTo>
                    <a:lnTo>
                      <a:pt x="81" y="112"/>
                    </a:lnTo>
                    <a:lnTo>
                      <a:pt x="82" y="109"/>
                    </a:lnTo>
                    <a:lnTo>
                      <a:pt x="79" y="112"/>
                    </a:lnTo>
                    <a:lnTo>
                      <a:pt x="78" y="113"/>
                    </a:lnTo>
                    <a:lnTo>
                      <a:pt x="77" y="115"/>
                    </a:lnTo>
                    <a:lnTo>
                      <a:pt x="76" y="117"/>
                    </a:lnTo>
                    <a:lnTo>
                      <a:pt x="77" y="115"/>
                    </a:lnTo>
                    <a:lnTo>
                      <a:pt x="78" y="113"/>
                    </a:lnTo>
                    <a:lnTo>
                      <a:pt x="76" y="114"/>
                    </a:lnTo>
                    <a:lnTo>
                      <a:pt x="75" y="116"/>
                    </a:lnTo>
                    <a:lnTo>
                      <a:pt x="76" y="114"/>
                    </a:lnTo>
                    <a:lnTo>
                      <a:pt x="77" y="112"/>
                    </a:lnTo>
                    <a:lnTo>
                      <a:pt x="78" y="109"/>
                    </a:lnTo>
                    <a:lnTo>
                      <a:pt x="79" y="107"/>
                    </a:lnTo>
                    <a:lnTo>
                      <a:pt x="78" y="108"/>
                    </a:lnTo>
                    <a:lnTo>
                      <a:pt x="76" y="110"/>
                    </a:lnTo>
                    <a:lnTo>
                      <a:pt x="75" y="113"/>
                    </a:lnTo>
                    <a:lnTo>
                      <a:pt x="74" y="114"/>
                    </a:lnTo>
                    <a:lnTo>
                      <a:pt x="75" y="112"/>
                    </a:lnTo>
                    <a:lnTo>
                      <a:pt x="76" y="109"/>
                    </a:lnTo>
                    <a:lnTo>
                      <a:pt x="74" y="112"/>
                    </a:lnTo>
                    <a:lnTo>
                      <a:pt x="73" y="113"/>
                    </a:lnTo>
                    <a:lnTo>
                      <a:pt x="74" y="112"/>
                    </a:lnTo>
                    <a:lnTo>
                      <a:pt x="75" y="108"/>
                    </a:lnTo>
                    <a:lnTo>
                      <a:pt x="75" y="108"/>
                    </a:lnTo>
                    <a:lnTo>
                      <a:pt x="76" y="106"/>
                    </a:lnTo>
                    <a:lnTo>
                      <a:pt x="77" y="105"/>
                    </a:lnTo>
                    <a:lnTo>
                      <a:pt x="77" y="104"/>
                    </a:lnTo>
                    <a:lnTo>
                      <a:pt x="76" y="106"/>
                    </a:lnTo>
                    <a:lnTo>
                      <a:pt x="74" y="108"/>
                    </a:lnTo>
                    <a:lnTo>
                      <a:pt x="73" y="109"/>
                    </a:lnTo>
                    <a:lnTo>
                      <a:pt x="72" y="112"/>
                    </a:lnTo>
                    <a:lnTo>
                      <a:pt x="73" y="109"/>
                    </a:lnTo>
                    <a:lnTo>
                      <a:pt x="74" y="107"/>
                    </a:lnTo>
                    <a:lnTo>
                      <a:pt x="73" y="108"/>
                    </a:lnTo>
                    <a:lnTo>
                      <a:pt x="71" y="110"/>
                    </a:lnTo>
                    <a:lnTo>
                      <a:pt x="72" y="108"/>
                    </a:lnTo>
                    <a:lnTo>
                      <a:pt x="73" y="106"/>
                    </a:lnTo>
                    <a:lnTo>
                      <a:pt x="72" y="108"/>
                    </a:lnTo>
                    <a:lnTo>
                      <a:pt x="71" y="109"/>
                    </a:lnTo>
                    <a:lnTo>
                      <a:pt x="72" y="107"/>
                    </a:lnTo>
                    <a:lnTo>
                      <a:pt x="73" y="105"/>
                    </a:lnTo>
                    <a:lnTo>
                      <a:pt x="73" y="103"/>
                    </a:lnTo>
                    <a:lnTo>
                      <a:pt x="74" y="101"/>
                    </a:lnTo>
                    <a:lnTo>
                      <a:pt x="73" y="103"/>
                    </a:lnTo>
                    <a:lnTo>
                      <a:pt x="72" y="104"/>
                    </a:lnTo>
                    <a:lnTo>
                      <a:pt x="71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1" y="104"/>
                    </a:lnTo>
                    <a:lnTo>
                      <a:pt x="70" y="105"/>
                    </a:lnTo>
                    <a:lnTo>
                      <a:pt x="69" y="107"/>
                    </a:lnTo>
                    <a:lnTo>
                      <a:pt x="70" y="105"/>
                    </a:lnTo>
                    <a:lnTo>
                      <a:pt x="71" y="103"/>
                    </a:lnTo>
                    <a:lnTo>
                      <a:pt x="70" y="104"/>
                    </a:lnTo>
                    <a:lnTo>
                      <a:pt x="68" y="106"/>
                    </a:lnTo>
                    <a:lnTo>
                      <a:pt x="69" y="104"/>
                    </a:lnTo>
                    <a:lnTo>
                      <a:pt x="70" y="102"/>
                    </a:lnTo>
                    <a:lnTo>
                      <a:pt x="69" y="104"/>
                    </a:lnTo>
                    <a:lnTo>
                      <a:pt x="68" y="105"/>
                    </a:lnTo>
                    <a:lnTo>
                      <a:pt x="69" y="103"/>
                    </a:lnTo>
                    <a:lnTo>
                      <a:pt x="69" y="101"/>
                    </a:lnTo>
                    <a:lnTo>
                      <a:pt x="71" y="100"/>
                    </a:lnTo>
                    <a:lnTo>
                      <a:pt x="72" y="98"/>
                    </a:lnTo>
                    <a:lnTo>
                      <a:pt x="73" y="96"/>
                    </a:lnTo>
                    <a:lnTo>
                      <a:pt x="74" y="93"/>
                    </a:lnTo>
                    <a:lnTo>
                      <a:pt x="72" y="96"/>
                    </a:lnTo>
                    <a:lnTo>
                      <a:pt x="71" y="97"/>
                    </a:lnTo>
                    <a:lnTo>
                      <a:pt x="70" y="99"/>
                    </a:lnTo>
                    <a:lnTo>
                      <a:pt x="69" y="101"/>
                    </a:lnTo>
                    <a:lnTo>
                      <a:pt x="68" y="103"/>
                    </a:lnTo>
                    <a:lnTo>
                      <a:pt x="67" y="104"/>
                    </a:lnTo>
                    <a:lnTo>
                      <a:pt x="68" y="102"/>
                    </a:lnTo>
                    <a:lnTo>
                      <a:pt x="69" y="100"/>
                    </a:lnTo>
                    <a:lnTo>
                      <a:pt x="68" y="102"/>
                    </a:lnTo>
                    <a:lnTo>
                      <a:pt x="66" y="104"/>
                    </a:lnTo>
                    <a:lnTo>
                      <a:pt x="67" y="102"/>
                    </a:lnTo>
                    <a:lnTo>
                      <a:pt x="68" y="100"/>
                    </a:lnTo>
                    <a:lnTo>
                      <a:pt x="67" y="101"/>
                    </a:lnTo>
                    <a:lnTo>
                      <a:pt x="66" y="103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6" y="100"/>
                    </a:lnTo>
                    <a:lnTo>
                      <a:pt x="65" y="102"/>
                    </a:lnTo>
                    <a:lnTo>
                      <a:pt x="66" y="100"/>
                    </a:lnTo>
                    <a:lnTo>
                      <a:pt x="67" y="98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5" y="99"/>
                    </a:lnTo>
                    <a:lnTo>
                      <a:pt x="66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5" y="98"/>
                    </a:lnTo>
                    <a:lnTo>
                      <a:pt x="66" y="96"/>
                    </a:lnTo>
                    <a:lnTo>
                      <a:pt x="65" y="98"/>
                    </a:lnTo>
                    <a:lnTo>
                      <a:pt x="62" y="99"/>
                    </a:lnTo>
                    <a:lnTo>
                      <a:pt x="61" y="101"/>
                    </a:lnTo>
                    <a:lnTo>
                      <a:pt x="60" y="103"/>
                    </a:lnTo>
                    <a:lnTo>
                      <a:pt x="61" y="101"/>
                    </a:lnTo>
                    <a:lnTo>
                      <a:pt x="62" y="99"/>
                    </a:lnTo>
                    <a:lnTo>
                      <a:pt x="61" y="100"/>
                    </a:lnTo>
                    <a:lnTo>
                      <a:pt x="59" y="102"/>
                    </a:lnTo>
                    <a:lnTo>
                      <a:pt x="60" y="100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1"/>
                    </a:lnTo>
                    <a:lnTo>
                      <a:pt x="60" y="99"/>
                    </a:lnTo>
                    <a:lnTo>
                      <a:pt x="61" y="97"/>
                    </a:lnTo>
                    <a:lnTo>
                      <a:pt x="59" y="99"/>
                    </a:lnTo>
                    <a:lnTo>
                      <a:pt x="58" y="100"/>
                    </a:lnTo>
                    <a:lnTo>
                      <a:pt x="59" y="98"/>
                    </a:lnTo>
                    <a:lnTo>
                      <a:pt x="60" y="96"/>
                    </a:lnTo>
                    <a:lnTo>
                      <a:pt x="59" y="98"/>
                    </a:lnTo>
                    <a:lnTo>
                      <a:pt x="57" y="99"/>
                    </a:lnTo>
                    <a:lnTo>
                      <a:pt x="58" y="97"/>
                    </a:lnTo>
                    <a:lnTo>
                      <a:pt x="59" y="95"/>
                    </a:lnTo>
                    <a:lnTo>
                      <a:pt x="61" y="93"/>
                    </a:lnTo>
                    <a:lnTo>
                      <a:pt x="62" y="91"/>
                    </a:lnTo>
                    <a:lnTo>
                      <a:pt x="64" y="89"/>
                    </a:lnTo>
                    <a:lnTo>
                      <a:pt x="65" y="87"/>
                    </a:lnTo>
                    <a:lnTo>
                      <a:pt x="66" y="86"/>
                    </a:lnTo>
                    <a:lnTo>
                      <a:pt x="67" y="84"/>
                    </a:lnTo>
                    <a:lnTo>
                      <a:pt x="68" y="82"/>
                    </a:lnTo>
                    <a:lnTo>
                      <a:pt x="69" y="80"/>
                    </a:lnTo>
                    <a:lnTo>
                      <a:pt x="70" y="79"/>
                    </a:lnTo>
                    <a:lnTo>
                      <a:pt x="71" y="76"/>
                    </a:lnTo>
                    <a:lnTo>
                      <a:pt x="72" y="74"/>
                    </a:lnTo>
                    <a:lnTo>
                      <a:pt x="73" y="72"/>
                    </a:lnTo>
                    <a:lnTo>
                      <a:pt x="72" y="74"/>
                    </a:lnTo>
                    <a:lnTo>
                      <a:pt x="71" y="75"/>
                    </a:lnTo>
                    <a:lnTo>
                      <a:pt x="70" y="77"/>
                    </a:lnTo>
                    <a:lnTo>
                      <a:pt x="69" y="80"/>
                    </a:lnTo>
                    <a:lnTo>
                      <a:pt x="68" y="82"/>
                    </a:lnTo>
                    <a:lnTo>
                      <a:pt x="66" y="83"/>
                    </a:lnTo>
                    <a:lnTo>
                      <a:pt x="65" y="85"/>
                    </a:lnTo>
                    <a:lnTo>
                      <a:pt x="65" y="87"/>
                    </a:lnTo>
                    <a:lnTo>
                      <a:pt x="62" y="89"/>
                    </a:lnTo>
                    <a:lnTo>
                      <a:pt x="61" y="90"/>
                    </a:lnTo>
                    <a:lnTo>
                      <a:pt x="60" y="92"/>
                    </a:lnTo>
                    <a:lnTo>
                      <a:pt x="59" y="95"/>
                    </a:lnTo>
                    <a:lnTo>
                      <a:pt x="58" y="97"/>
                    </a:lnTo>
                    <a:lnTo>
                      <a:pt x="57" y="98"/>
                    </a:lnTo>
                    <a:lnTo>
                      <a:pt x="58" y="96"/>
                    </a:lnTo>
                    <a:lnTo>
                      <a:pt x="59" y="93"/>
                    </a:lnTo>
                    <a:lnTo>
                      <a:pt x="58" y="96"/>
                    </a:lnTo>
                    <a:lnTo>
                      <a:pt x="56" y="98"/>
                    </a:lnTo>
                    <a:lnTo>
                      <a:pt x="55" y="99"/>
                    </a:lnTo>
                    <a:lnTo>
                      <a:pt x="54" y="101"/>
                    </a:lnTo>
                    <a:lnTo>
                      <a:pt x="54" y="100"/>
                    </a:lnTo>
                    <a:lnTo>
                      <a:pt x="55" y="99"/>
                    </a:lnTo>
                    <a:lnTo>
                      <a:pt x="55" y="98"/>
                    </a:lnTo>
                    <a:lnTo>
                      <a:pt x="56" y="97"/>
                    </a:lnTo>
                    <a:lnTo>
                      <a:pt x="56" y="96"/>
                    </a:lnTo>
                    <a:lnTo>
                      <a:pt x="57" y="95"/>
                    </a:lnTo>
                    <a:lnTo>
                      <a:pt x="57" y="92"/>
                    </a:lnTo>
                    <a:lnTo>
                      <a:pt x="57" y="92"/>
                    </a:lnTo>
                    <a:lnTo>
                      <a:pt x="56" y="93"/>
                    </a:lnTo>
                    <a:lnTo>
                      <a:pt x="55" y="96"/>
                    </a:lnTo>
                    <a:lnTo>
                      <a:pt x="54" y="98"/>
                    </a:lnTo>
                    <a:lnTo>
                      <a:pt x="53" y="99"/>
                    </a:lnTo>
                    <a:lnTo>
                      <a:pt x="53" y="97"/>
                    </a:lnTo>
                    <a:lnTo>
                      <a:pt x="54" y="95"/>
                    </a:lnTo>
                    <a:lnTo>
                      <a:pt x="53" y="97"/>
                    </a:lnTo>
                    <a:lnTo>
                      <a:pt x="52" y="98"/>
                    </a:lnTo>
                    <a:lnTo>
                      <a:pt x="53" y="96"/>
                    </a:lnTo>
                    <a:lnTo>
                      <a:pt x="54" y="93"/>
                    </a:lnTo>
                    <a:lnTo>
                      <a:pt x="53" y="96"/>
                    </a:lnTo>
                    <a:lnTo>
                      <a:pt x="51" y="97"/>
                    </a:lnTo>
                    <a:lnTo>
                      <a:pt x="52" y="95"/>
                    </a:lnTo>
                    <a:lnTo>
                      <a:pt x="53" y="93"/>
                    </a:lnTo>
                    <a:lnTo>
                      <a:pt x="52" y="95"/>
                    </a:lnTo>
                    <a:lnTo>
                      <a:pt x="51" y="97"/>
                    </a:lnTo>
                    <a:lnTo>
                      <a:pt x="52" y="95"/>
                    </a:lnTo>
                    <a:lnTo>
                      <a:pt x="53" y="92"/>
                    </a:lnTo>
                    <a:lnTo>
                      <a:pt x="51" y="93"/>
                    </a:lnTo>
                    <a:lnTo>
                      <a:pt x="50" y="96"/>
                    </a:lnTo>
                    <a:lnTo>
                      <a:pt x="51" y="93"/>
                    </a:lnTo>
                    <a:lnTo>
                      <a:pt x="52" y="91"/>
                    </a:lnTo>
                    <a:lnTo>
                      <a:pt x="51" y="92"/>
                    </a:lnTo>
                    <a:lnTo>
                      <a:pt x="49" y="95"/>
                    </a:lnTo>
                    <a:lnTo>
                      <a:pt x="50" y="92"/>
                    </a:lnTo>
                    <a:lnTo>
                      <a:pt x="51" y="90"/>
                    </a:lnTo>
                    <a:lnTo>
                      <a:pt x="50" y="92"/>
                    </a:lnTo>
                    <a:lnTo>
                      <a:pt x="49" y="93"/>
                    </a:lnTo>
                    <a:lnTo>
                      <a:pt x="50" y="91"/>
                    </a:lnTo>
                    <a:lnTo>
                      <a:pt x="51" y="89"/>
                    </a:lnTo>
                    <a:lnTo>
                      <a:pt x="50" y="90"/>
                    </a:lnTo>
                    <a:lnTo>
                      <a:pt x="48" y="92"/>
                    </a:lnTo>
                    <a:lnTo>
                      <a:pt x="46" y="95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6" y="93"/>
                    </a:lnTo>
                    <a:lnTo>
                      <a:pt x="46" y="92"/>
                    </a:lnTo>
                    <a:lnTo>
                      <a:pt x="48" y="91"/>
                    </a:lnTo>
                    <a:lnTo>
                      <a:pt x="49" y="89"/>
                    </a:lnTo>
                    <a:lnTo>
                      <a:pt x="50" y="87"/>
                    </a:lnTo>
                    <a:lnTo>
                      <a:pt x="48" y="89"/>
                    </a:lnTo>
                    <a:lnTo>
                      <a:pt x="46" y="90"/>
                    </a:lnTo>
                    <a:lnTo>
                      <a:pt x="48" y="88"/>
                    </a:lnTo>
                    <a:lnTo>
                      <a:pt x="49" y="87"/>
                    </a:lnTo>
                    <a:lnTo>
                      <a:pt x="48" y="88"/>
                    </a:lnTo>
                    <a:lnTo>
                      <a:pt x="45" y="90"/>
                    </a:lnTo>
                    <a:lnTo>
                      <a:pt x="44" y="91"/>
                    </a:lnTo>
                    <a:lnTo>
                      <a:pt x="43" y="93"/>
                    </a:lnTo>
                    <a:lnTo>
                      <a:pt x="44" y="91"/>
                    </a:lnTo>
                    <a:lnTo>
                      <a:pt x="45" y="89"/>
                    </a:lnTo>
                    <a:lnTo>
                      <a:pt x="45" y="88"/>
                    </a:lnTo>
                    <a:lnTo>
                      <a:pt x="46" y="87"/>
                    </a:lnTo>
                    <a:lnTo>
                      <a:pt x="48" y="85"/>
                    </a:lnTo>
                    <a:lnTo>
                      <a:pt x="48" y="85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3" y="89"/>
                    </a:lnTo>
                    <a:lnTo>
                      <a:pt x="44" y="87"/>
                    </a:lnTo>
                    <a:lnTo>
                      <a:pt x="42" y="89"/>
                    </a:lnTo>
                    <a:lnTo>
                      <a:pt x="41" y="90"/>
                    </a:lnTo>
                    <a:lnTo>
                      <a:pt x="42" y="88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1" y="89"/>
                    </a:lnTo>
                    <a:lnTo>
                      <a:pt x="41" y="87"/>
                    </a:lnTo>
                    <a:lnTo>
                      <a:pt x="42" y="85"/>
                    </a:lnTo>
                    <a:lnTo>
                      <a:pt x="41" y="87"/>
                    </a:lnTo>
                    <a:lnTo>
                      <a:pt x="40" y="88"/>
                    </a:lnTo>
                    <a:lnTo>
                      <a:pt x="41" y="87"/>
                    </a:lnTo>
                    <a:lnTo>
                      <a:pt x="42" y="85"/>
                    </a:lnTo>
                    <a:lnTo>
                      <a:pt x="43" y="83"/>
                    </a:lnTo>
                    <a:lnTo>
                      <a:pt x="44" y="81"/>
                    </a:lnTo>
                    <a:lnTo>
                      <a:pt x="46" y="79"/>
                    </a:lnTo>
                    <a:lnTo>
                      <a:pt x="46" y="77"/>
                    </a:lnTo>
                    <a:lnTo>
                      <a:pt x="45" y="79"/>
                    </a:lnTo>
                    <a:lnTo>
                      <a:pt x="44" y="81"/>
                    </a:lnTo>
                    <a:lnTo>
                      <a:pt x="43" y="83"/>
                    </a:lnTo>
                    <a:lnTo>
                      <a:pt x="42" y="85"/>
                    </a:lnTo>
                    <a:lnTo>
                      <a:pt x="41" y="86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7" y="91"/>
                    </a:lnTo>
                    <a:lnTo>
                      <a:pt x="38" y="89"/>
                    </a:lnTo>
                    <a:lnTo>
                      <a:pt x="39" y="87"/>
                    </a:lnTo>
                    <a:lnTo>
                      <a:pt x="37" y="88"/>
                    </a:lnTo>
                    <a:lnTo>
                      <a:pt x="36" y="90"/>
                    </a:lnTo>
                    <a:lnTo>
                      <a:pt x="37" y="88"/>
                    </a:lnTo>
                    <a:lnTo>
                      <a:pt x="38" y="86"/>
                    </a:lnTo>
                    <a:lnTo>
                      <a:pt x="39" y="84"/>
                    </a:lnTo>
                    <a:lnTo>
                      <a:pt x="40" y="82"/>
                    </a:lnTo>
                    <a:lnTo>
                      <a:pt x="39" y="83"/>
                    </a:lnTo>
                    <a:lnTo>
                      <a:pt x="38" y="85"/>
                    </a:lnTo>
                    <a:lnTo>
                      <a:pt x="36" y="87"/>
                    </a:lnTo>
                    <a:lnTo>
                      <a:pt x="35" y="88"/>
                    </a:lnTo>
                    <a:lnTo>
                      <a:pt x="36" y="86"/>
                    </a:lnTo>
                    <a:lnTo>
                      <a:pt x="37" y="84"/>
                    </a:lnTo>
                    <a:lnTo>
                      <a:pt x="36" y="86"/>
                    </a:lnTo>
                    <a:lnTo>
                      <a:pt x="34" y="87"/>
                    </a:lnTo>
                    <a:lnTo>
                      <a:pt x="35" y="85"/>
                    </a:lnTo>
                    <a:lnTo>
                      <a:pt x="36" y="83"/>
                    </a:lnTo>
                    <a:lnTo>
                      <a:pt x="35" y="85"/>
                    </a:lnTo>
                    <a:lnTo>
                      <a:pt x="34" y="86"/>
                    </a:lnTo>
                    <a:lnTo>
                      <a:pt x="35" y="84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33" y="85"/>
                    </a:lnTo>
                    <a:lnTo>
                      <a:pt x="34" y="83"/>
                    </a:lnTo>
                    <a:lnTo>
                      <a:pt x="35" y="81"/>
                    </a:lnTo>
                    <a:lnTo>
                      <a:pt x="34" y="83"/>
                    </a:lnTo>
                    <a:lnTo>
                      <a:pt x="33" y="84"/>
                    </a:lnTo>
                    <a:lnTo>
                      <a:pt x="34" y="82"/>
                    </a:lnTo>
                    <a:lnTo>
                      <a:pt x="35" y="81"/>
                    </a:lnTo>
                    <a:lnTo>
                      <a:pt x="33" y="82"/>
                    </a:lnTo>
                    <a:lnTo>
                      <a:pt x="32" y="83"/>
                    </a:lnTo>
                    <a:lnTo>
                      <a:pt x="33" y="82"/>
                    </a:lnTo>
                    <a:lnTo>
                      <a:pt x="34" y="80"/>
                    </a:lnTo>
                    <a:lnTo>
                      <a:pt x="33" y="81"/>
                    </a:lnTo>
                    <a:lnTo>
                      <a:pt x="31" y="83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2" y="80"/>
                    </a:lnTo>
                    <a:lnTo>
                      <a:pt x="31" y="82"/>
                    </a:lnTo>
                    <a:lnTo>
                      <a:pt x="28" y="83"/>
                    </a:lnTo>
                    <a:lnTo>
                      <a:pt x="27" y="85"/>
                    </a:lnTo>
                    <a:lnTo>
                      <a:pt x="28" y="83"/>
                    </a:lnTo>
                    <a:lnTo>
                      <a:pt x="29" y="81"/>
                    </a:lnTo>
                    <a:lnTo>
                      <a:pt x="31" y="79"/>
                    </a:lnTo>
                    <a:lnTo>
                      <a:pt x="32" y="76"/>
                    </a:lnTo>
                    <a:lnTo>
                      <a:pt x="31" y="77"/>
                    </a:lnTo>
                    <a:lnTo>
                      <a:pt x="29" y="80"/>
                    </a:lnTo>
                    <a:lnTo>
                      <a:pt x="31" y="77"/>
                    </a:lnTo>
                    <a:lnTo>
                      <a:pt x="32" y="75"/>
                    </a:lnTo>
                    <a:lnTo>
                      <a:pt x="31" y="76"/>
                    </a:lnTo>
                    <a:lnTo>
                      <a:pt x="28" y="79"/>
                    </a:lnTo>
                    <a:lnTo>
                      <a:pt x="27" y="81"/>
                    </a:lnTo>
                    <a:lnTo>
                      <a:pt x="25" y="82"/>
                    </a:lnTo>
                    <a:lnTo>
                      <a:pt x="26" y="80"/>
                    </a:lnTo>
                    <a:lnTo>
                      <a:pt x="27" y="77"/>
                    </a:lnTo>
                    <a:lnTo>
                      <a:pt x="26" y="80"/>
                    </a:lnTo>
                    <a:lnTo>
                      <a:pt x="25" y="81"/>
                    </a:lnTo>
                    <a:lnTo>
                      <a:pt x="26" y="79"/>
                    </a:lnTo>
                    <a:lnTo>
                      <a:pt x="27" y="76"/>
                    </a:lnTo>
                    <a:lnTo>
                      <a:pt x="26" y="79"/>
                    </a:lnTo>
                    <a:lnTo>
                      <a:pt x="24" y="80"/>
                    </a:lnTo>
                    <a:lnTo>
                      <a:pt x="25" y="77"/>
                    </a:lnTo>
                    <a:lnTo>
                      <a:pt x="26" y="75"/>
                    </a:lnTo>
                    <a:lnTo>
                      <a:pt x="25" y="77"/>
                    </a:lnTo>
                    <a:lnTo>
                      <a:pt x="24" y="79"/>
                    </a:lnTo>
                    <a:lnTo>
                      <a:pt x="25" y="76"/>
                    </a:lnTo>
                    <a:lnTo>
                      <a:pt x="26" y="75"/>
                    </a:lnTo>
                    <a:lnTo>
                      <a:pt x="24" y="76"/>
                    </a:lnTo>
                    <a:lnTo>
                      <a:pt x="23" y="77"/>
                    </a:lnTo>
                    <a:lnTo>
                      <a:pt x="24" y="75"/>
                    </a:lnTo>
                    <a:lnTo>
                      <a:pt x="25" y="74"/>
                    </a:lnTo>
                    <a:lnTo>
                      <a:pt x="24" y="75"/>
                    </a:lnTo>
                    <a:lnTo>
                      <a:pt x="22" y="76"/>
                    </a:lnTo>
                    <a:lnTo>
                      <a:pt x="24" y="75"/>
                    </a:lnTo>
                    <a:lnTo>
                      <a:pt x="25" y="73"/>
                    </a:lnTo>
                    <a:lnTo>
                      <a:pt x="23" y="74"/>
                    </a:lnTo>
                    <a:lnTo>
                      <a:pt x="22" y="76"/>
                    </a:lnTo>
                    <a:lnTo>
                      <a:pt x="20" y="77"/>
                    </a:lnTo>
                    <a:lnTo>
                      <a:pt x="19" y="79"/>
                    </a:lnTo>
                    <a:lnTo>
                      <a:pt x="20" y="76"/>
                    </a:lnTo>
                    <a:lnTo>
                      <a:pt x="21" y="75"/>
                    </a:lnTo>
                    <a:lnTo>
                      <a:pt x="20" y="76"/>
                    </a:lnTo>
                    <a:lnTo>
                      <a:pt x="18" y="77"/>
                    </a:lnTo>
                    <a:lnTo>
                      <a:pt x="20" y="76"/>
                    </a:lnTo>
                    <a:lnTo>
                      <a:pt x="21" y="74"/>
                    </a:lnTo>
                    <a:lnTo>
                      <a:pt x="22" y="72"/>
                    </a:lnTo>
                    <a:lnTo>
                      <a:pt x="23" y="70"/>
                    </a:lnTo>
                    <a:lnTo>
                      <a:pt x="21" y="71"/>
                    </a:lnTo>
                    <a:lnTo>
                      <a:pt x="20" y="73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1" y="70"/>
                    </a:lnTo>
                    <a:lnTo>
                      <a:pt x="19" y="72"/>
                    </a:lnTo>
                    <a:lnTo>
                      <a:pt x="18" y="73"/>
                    </a:lnTo>
                    <a:lnTo>
                      <a:pt x="17" y="74"/>
                    </a:lnTo>
                    <a:lnTo>
                      <a:pt x="18" y="73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20" y="69"/>
                    </a:lnTo>
                    <a:lnTo>
                      <a:pt x="21" y="68"/>
                    </a:lnTo>
                    <a:lnTo>
                      <a:pt x="21" y="67"/>
                    </a:lnTo>
                    <a:lnTo>
                      <a:pt x="22" y="65"/>
                    </a:lnTo>
                    <a:lnTo>
                      <a:pt x="24" y="63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19" y="68"/>
                    </a:lnTo>
                    <a:lnTo>
                      <a:pt x="18" y="70"/>
                    </a:lnTo>
                    <a:lnTo>
                      <a:pt x="17" y="71"/>
                    </a:lnTo>
                    <a:lnTo>
                      <a:pt x="15" y="72"/>
                    </a:lnTo>
                    <a:lnTo>
                      <a:pt x="17" y="70"/>
                    </a:lnTo>
                    <a:lnTo>
                      <a:pt x="18" y="69"/>
                    </a:lnTo>
                    <a:lnTo>
                      <a:pt x="16" y="70"/>
                    </a:lnTo>
                    <a:lnTo>
                      <a:pt x="15" y="71"/>
                    </a:lnTo>
                    <a:lnTo>
                      <a:pt x="16" y="70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4" y="70"/>
                    </a:lnTo>
                    <a:lnTo>
                      <a:pt x="15" y="69"/>
                    </a:lnTo>
                    <a:lnTo>
                      <a:pt x="17" y="67"/>
                    </a:lnTo>
                    <a:lnTo>
                      <a:pt x="15" y="68"/>
                    </a:lnTo>
                    <a:lnTo>
                      <a:pt x="14" y="69"/>
                    </a:lnTo>
                    <a:lnTo>
                      <a:pt x="15" y="68"/>
                    </a:lnTo>
                    <a:lnTo>
                      <a:pt x="16" y="66"/>
                    </a:lnTo>
                    <a:lnTo>
                      <a:pt x="14" y="67"/>
                    </a:lnTo>
                    <a:lnTo>
                      <a:pt x="12" y="68"/>
                    </a:lnTo>
                    <a:lnTo>
                      <a:pt x="14" y="67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1" y="67"/>
                    </a:lnTo>
                    <a:lnTo>
                      <a:pt x="14" y="66"/>
                    </a:lnTo>
                    <a:lnTo>
                      <a:pt x="15" y="64"/>
                    </a:lnTo>
                    <a:lnTo>
                      <a:pt x="12" y="65"/>
                    </a:lnTo>
                    <a:lnTo>
                      <a:pt x="11" y="67"/>
                    </a:lnTo>
                    <a:lnTo>
                      <a:pt x="12" y="65"/>
                    </a:lnTo>
                    <a:lnTo>
                      <a:pt x="14" y="63"/>
                    </a:lnTo>
                    <a:lnTo>
                      <a:pt x="12" y="64"/>
                    </a:lnTo>
                    <a:lnTo>
                      <a:pt x="10" y="66"/>
                    </a:lnTo>
                    <a:lnTo>
                      <a:pt x="11" y="64"/>
                    </a:lnTo>
                    <a:lnTo>
                      <a:pt x="14" y="62"/>
                    </a:lnTo>
                    <a:lnTo>
                      <a:pt x="11" y="63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2" y="60"/>
                    </a:lnTo>
                    <a:lnTo>
                      <a:pt x="11" y="62"/>
                    </a:lnTo>
                    <a:lnTo>
                      <a:pt x="9" y="64"/>
                    </a:lnTo>
                    <a:lnTo>
                      <a:pt x="10" y="62"/>
                    </a:lnTo>
                    <a:lnTo>
                      <a:pt x="12" y="59"/>
                    </a:lnTo>
                    <a:lnTo>
                      <a:pt x="14" y="58"/>
                    </a:lnTo>
                    <a:lnTo>
                      <a:pt x="16" y="57"/>
                    </a:lnTo>
                    <a:lnTo>
                      <a:pt x="17" y="55"/>
                    </a:lnTo>
                    <a:lnTo>
                      <a:pt x="18" y="53"/>
                    </a:lnTo>
                    <a:lnTo>
                      <a:pt x="17" y="54"/>
                    </a:lnTo>
                    <a:lnTo>
                      <a:pt x="15" y="56"/>
                    </a:lnTo>
                    <a:lnTo>
                      <a:pt x="14" y="57"/>
                    </a:lnTo>
                    <a:lnTo>
                      <a:pt x="12" y="59"/>
                    </a:lnTo>
                    <a:lnTo>
                      <a:pt x="10" y="62"/>
                    </a:lnTo>
                    <a:lnTo>
                      <a:pt x="9" y="63"/>
                    </a:lnTo>
                    <a:lnTo>
                      <a:pt x="7" y="64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8" y="62"/>
                    </a:lnTo>
                    <a:lnTo>
                      <a:pt x="7" y="63"/>
                    </a:lnTo>
                    <a:lnTo>
                      <a:pt x="5" y="64"/>
                    </a:lnTo>
                    <a:lnTo>
                      <a:pt x="7" y="63"/>
                    </a:lnTo>
                    <a:lnTo>
                      <a:pt x="8" y="60"/>
                    </a:lnTo>
                    <a:lnTo>
                      <a:pt x="9" y="58"/>
                    </a:lnTo>
                    <a:lnTo>
                      <a:pt x="11" y="56"/>
                    </a:lnTo>
                    <a:lnTo>
                      <a:pt x="9" y="58"/>
                    </a:lnTo>
                    <a:lnTo>
                      <a:pt x="8" y="59"/>
                    </a:lnTo>
                    <a:lnTo>
                      <a:pt x="6" y="60"/>
                    </a:lnTo>
                    <a:lnTo>
                      <a:pt x="5" y="63"/>
                    </a:lnTo>
                    <a:lnTo>
                      <a:pt x="6" y="60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4" y="62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5" y="59"/>
                    </a:lnTo>
                    <a:lnTo>
                      <a:pt x="4" y="60"/>
                    </a:lnTo>
                    <a:lnTo>
                      <a:pt x="5" y="58"/>
                    </a:lnTo>
                    <a:lnTo>
                      <a:pt x="6" y="56"/>
                    </a:lnTo>
                    <a:lnTo>
                      <a:pt x="5" y="57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0" y="62"/>
                    </a:lnTo>
                    <a:lnTo>
                      <a:pt x="2" y="60"/>
                    </a:lnTo>
                    <a:lnTo>
                      <a:pt x="3" y="58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1" y="59"/>
                    </a:lnTo>
                    <a:lnTo>
                      <a:pt x="3" y="57"/>
                    </a:lnTo>
                    <a:lnTo>
                      <a:pt x="4" y="56"/>
                    </a:lnTo>
                    <a:lnTo>
                      <a:pt x="6" y="55"/>
                    </a:lnTo>
                    <a:lnTo>
                      <a:pt x="7" y="53"/>
                    </a:lnTo>
                    <a:lnTo>
                      <a:pt x="8" y="51"/>
                    </a:lnTo>
                    <a:lnTo>
                      <a:pt x="10" y="50"/>
                    </a:lnTo>
                    <a:lnTo>
                      <a:pt x="11" y="48"/>
                    </a:lnTo>
                    <a:lnTo>
                      <a:pt x="12" y="47"/>
                    </a:lnTo>
                    <a:lnTo>
                      <a:pt x="15" y="45"/>
                    </a:lnTo>
                    <a:lnTo>
                      <a:pt x="16" y="43"/>
                    </a:lnTo>
                    <a:lnTo>
                      <a:pt x="18" y="41"/>
                    </a:lnTo>
                    <a:lnTo>
                      <a:pt x="19" y="40"/>
                    </a:lnTo>
                    <a:lnTo>
                      <a:pt x="21" y="39"/>
                    </a:lnTo>
                    <a:lnTo>
                      <a:pt x="22" y="37"/>
                    </a:lnTo>
                    <a:lnTo>
                      <a:pt x="23" y="35"/>
                    </a:lnTo>
                    <a:lnTo>
                      <a:pt x="22" y="37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2" y="36"/>
                    </a:lnTo>
                    <a:lnTo>
                      <a:pt x="20" y="37"/>
                    </a:lnTo>
                    <a:lnTo>
                      <a:pt x="18" y="38"/>
                    </a:lnTo>
                    <a:lnTo>
                      <a:pt x="17" y="40"/>
                    </a:lnTo>
                    <a:lnTo>
                      <a:pt x="15" y="41"/>
                    </a:lnTo>
                    <a:lnTo>
                      <a:pt x="14" y="42"/>
                    </a:lnTo>
                    <a:lnTo>
                      <a:pt x="12" y="45"/>
                    </a:lnTo>
                    <a:lnTo>
                      <a:pt x="10" y="47"/>
                    </a:lnTo>
                    <a:lnTo>
                      <a:pt x="4" y="52"/>
                    </a:lnTo>
                    <a:lnTo>
                      <a:pt x="7" y="48"/>
                    </a:lnTo>
                    <a:lnTo>
                      <a:pt x="8" y="47"/>
                    </a:lnTo>
                    <a:lnTo>
                      <a:pt x="10" y="45"/>
                    </a:lnTo>
                    <a:lnTo>
                      <a:pt x="11" y="43"/>
                    </a:lnTo>
                    <a:lnTo>
                      <a:pt x="14" y="41"/>
                    </a:lnTo>
                    <a:lnTo>
                      <a:pt x="17" y="39"/>
                    </a:lnTo>
                    <a:lnTo>
                      <a:pt x="18" y="38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4" y="32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8" y="28"/>
                    </a:lnTo>
                    <a:lnTo>
                      <a:pt x="27" y="29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6" y="32"/>
                    </a:lnTo>
                    <a:lnTo>
                      <a:pt x="28" y="31"/>
                    </a:lnTo>
                    <a:lnTo>
                      <a:pt x="29" y="29"/>
                    </a:lnTo>
                    <a:lnTo>
                      <a:pt x="28" y="31"/>
                    </a:lnTo>
                    <a:lnTo>
                      <a:pt x="26" y="33"/>
                    </a:lnTo>
                    <a:lnTo>
                      <a:pt x="24" y="36"/>
                    </a:lnTo>
                    <a:lnTo>
                      <a:pt x="21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4" name="Freeform 947">
                <a:extLst>
                  <a:ext uri="{FF2B5EF4-FFF2-40B4-BE49-F238E27FC236}">
                    <a16:creationId xmlns:a16="http://schemas.microsoft.com/office/drawing/2014/main" id="{54912841-793D-3786-FDEA-10C022B7D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6" y="2742"/>
                <a:ext cx="2" cy="2"/>
              </a:xfrm>
              <a:custGeom>
                <a:avLst/>
                <a:gdLst>
                  <a:gd name="T0" fmla="*/ 15 w 29"/>
                  <a:gd name="T1" fmla="*/ 8 h 26"/>
                  <a:gd name="T2" fmla="*/ 18 w 29"/>
                  <a:gd name="T3" fmla="*/ 5 h 26"/>
                  <a:gd name="T4" fmla="*/ 15 w 29"/>
                  <a:gd name="T5" fmla="*/ 10 h 26"/>
                  <a:gd name="T6" fmla="*/ 18 w 29"/>
                  <a:gd name="T7" fmla="*/ 6 h 26"/>
                  <a:gd name="T8" fmla="*/ 16 w 29"/>
                  <a:gd name="T9" fmla="*/ 11 h 26"/>
                  <a:gd name="T10" fmla="*/ 20 w 29"/>
                  <a:gd name="T11" fmla="*/ 7 h 26"/>
                  <a:gd name="T12" fmla="*/ 22 w 29"/>
                  <a:gd name="T13" fmla="*/ 4 h 26"/>
                  <a:gd name="T14" fmla="*/ 24 w 29"/>
                  <a:gd name="T15" fmla="*/ 2 h 26"/>
                  <a:gd name="T16" fmla="*/ 25 w 29"/>
                  <a:gd name="T17" fmla="*/ 1 h 26"/>
                  <a:gd name="T18" fmla="*/ 23 w 29"/>
                  <a:gd name="T19" fmla="*/ 5 h 26"/>
                  <a:gd name="T20" fmla="*/ 26 w 29"/>
                  <a:gd name="T21" fmla="*/ 2 h 26"/>
                  <a:gd name="T22" fmla="*/ 29 w 29"/>
                  <a:gd name="T23" fmla="*/ 0 h 26"/>
                  <a:gd name="T24" fmla="*/ 26 w 29"/>
                  <a:gd name="T25" fmla="*/ 3 h 26"/>
                  <a:gd name="T26" fmla="*/ 23 w 29"/>
                  <a:gd name="T27" fmla="*/ 6 h 26"/>
                  <a:gd name="T28" fmla="*/ 21 w 29"/>
                  <a:gd name="T29" fmla="*/ 10 h 26"/>
                  <a:gd name="T30" fmla="*/ 11 w 29"/>
                  <a:gd name="T31" fmla="*/ 18 h 26"/>
                  <a:gd name="T32" fmla="*/ 8 w 29"/>
                  <a:gd name="T33" fmla="*/ 20 h 26"/>
                  <a:gd name="T34" fmla="*/ 10 w 29"/>
                  <a:gd name="T35" fmla="*/ 17 h 26"/>
                  <a:gd name="T36" fmla="*/ 13 w 29"/>
                  <a:gd name="T37" fmla="*/ 14 h 26"/>
                  <a:gd name="T38" fmla="*/ 16 w 29"/>
                  <a:gd name="T39" fmla="*/ 11 h 26"/>
                  <a:gd name="T40" fmla="*/ 13 w 29"/>
                  <a:gd name="T41" fmla="*/ 13 h 26"/>
                  <a:gd name="T42" fmla="*/ 15 w 29"/>
                  <a:gd name="T43" fmla="*/ 10 h 26"/>
                  <a:gd name="T44" fmla="*/ 12 w 29"/>
                  <a:gd name="T45" fmla="*/ 12 h 26"/>
                  <a:gd name="T46" fmla="*/ 6 w 29"/>
                  <a:gd name="T47" fmla="*/ 21 h 26"/>
                  <a:gd name="T48" fmla="*/ 3 w 29"/>
                  <a:gd name="T49" fmla="*/ 24 h 26"/>
                  <a:gd name="T50" fmla="*/ 3 w 29"/>
                  <a:gd name="T51" fmla="*/ 24 h 26"/>
                  <a:gd name="T52" fmla="*/ 0 w 29"/>
                  <a:gd name="T53" fmla="*/ 26 h 26"/>
                  <a:gd name="T54" fmla="*/ 4 w 29"/>
                  <a:gd name="T55" fmla="*/ 21 h 26"/>
                  <a:gd name="T56" fmla="*/ 7 w 29"/>
                  <a:gd name="T57" fmla="*/ 19 h 26"/>
                  <a:gd name="T58" fmla="*/ 8 w 29"/>
                  <a:gd name="T59" fmla="*/ 17 h 26"/>
                  <a:gd name="T60" fmla="*/ 9 w 29"/>
                  <a:gd name="T61" fmla="*/ 15 h 26"/>
                  <a:gd name="T62" fmla="*/ 6 w 29"/>
                  <a:gd name="T63" fmla="*/ 18 h 26"/>
                  <a:gd name="T64" fmla="*/ 9 w 29"/>
                  <a:gd name="T65" fmla="*/ 14 h 26"/>
                  <a:gd name="T66" fmla="*/ 12 w 29"/>
                  <a:gd name="T6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" h="26">
                    <a:moveTo>
                      <a:pt x="12" y="12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20" y="7"/>
                    </a:lnTo>
                    <a:lnTo>
                      <a:pt x="21" y="5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28" y="1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7"/>
                    </a:lnTo>
                    <a:lnTo>
                      <a:pt x="21" y="10"/>
                    </a:lnTo>
                    <a:lnTo>
                      <a:pt x="17" y="13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0"/>
                    </a:lnTo>
                    <a:lnTo>
                      <a:pt x="14" y="11"/>
                    </a:lnTo>
                    <a:lnTo>
                      <a:pt x="12" y="12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3" y="24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0" y="26"/>
                    </a:lnTo>
                    <a:lnTo>
                      <a:pt x="3" y="23"/>
                    </a:lnTo>
                    <a:lnTo>
                      <a:pt x="4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8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8" y="16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5" name="Freeform 948">
                <a:extLst>
                  <a:ext uri="{FF2B5EF4-FFF2-40B4-BE49-F238E27FC236}">
                    <a16:creationId xmlns:a16="http://schemas.microsoft.com/office/drawing/2014/main" id="{3E0ECD98-6E5D-3909-E5D2-1CD3B356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9"/>
                <a:ext cx="0" cy="2"/>
              </a:xfrm>
              <a:custGeom>
                <a:avLst/>
                <a:gdLst>
                  <a:gd name="T0" fmla="*/ 0 w 13"/>
                  <a:gd name="T1" fmla="*/ 22 h 23"/>
                  <a:gd name="T2" fmla="*/ 2 w 13"/>
                  <a:gd name="T3" fmla="*/ 20 h 23"/>
                  <a:gd name="T4" fmla="*/ 3 w 13"/>
                  <a:gd name="T5" fmla="*/ 18 h 23"/>
                  <a:gd name="T6" fmla="*/ 4 w 13"/>
                  <a:gd name="T7" fmla="*/ 16 h 23"/>
                  <a:gd name="T8" fmla="*/ 5 w 13"/>
                  <a:gd name="T9" fmla="*/ 14 h 23"/>
                  <a:gd name="T10" fmla="*/ 6 w 13"/>
                  <a:gd name="T11" fmla="*/ 12 h 23"/>
                  <a:gd name="T12" fmla="*/ 7 w 13"/>
                  <a:gd name="T13" fmla="*/ 11 h 23"/>
                  <a:gd name="T14" fmla="*/ 8 w 13"/>
                  <a:gd name="T15" fmla="*/ 9 h 23"/>
                  <a:gd name="T16" fmla="*/ 9 w 13"/>
                  <a:gd name="T17" fmla="*/ 7 h 23"/>
                  <a:gd name="T18" fmla="*/ 10 w 13"/>
                  <a:gd name="T19" fmla="*/ 5 h 23"/>
                  <a:gd name="T20" fmla="*/ 11 w 13"/>
                  <a:gd name="T21" fmla="*/ 3 h 23"/>
                  <a:gd name="T22" fmla="*/ 12 w 13"/>
                  <a:gd name="T23" fmla="*/ 2 h 23"/>
                  <a:gd name="T24" fmla="*/ 13 w 13"/>
                  <a:gd name="T25" fmla="*/ 0 h 23"/>
                  <a:gd name="T26" fmla="*/ 12 w 13"/>
                  <a:gd name="T27" fmla="*/ 2 h 23"/>
                  <a:gd name="T28" fmla="*/ 12 w 13"/>
                  <a:gd name="T29" fmla="*/ 4 h 23"/>
                  <a:gd name="T30" fmla="*/ 10 w 13"/>
                  <a:gd name="T31" fmla="*/ 6 h 23"/>
                  <a:gd name="T32" fmla="*/ 9 w 13"/>
                  <a:gd name="T33" fmla="*/ 7 h 23"/>
                  <a:gd name="T34" fmla="*/ 9 w 13"/>
                  <a:gd name="T35" fmla="*/ 9 h 23"/>
                  <a:gd name="T36" fmla="*/ 8 w 13"/>
                  <a:gd name="T37" fmla="*/ 11 h 23"/>
                  <a:gd name="T38" fmla="*/ 7 w 13"/>
                  <a:gd name="T39" fmla="*/ 13 h 23"/>
                  <a:gd name="T40" fmla="*/ 6 w 13"/>
                  <a:gd name="T41" fmla="*/ 16 h 23"/>
                  <a:gd name="T42" fmla="*/ 5 w 13"/>
                  <a:gd name="T43" fmla="*/ 18 h 23"/>
                  <a:gd name="T44" fmla="*/ 4 w 13"/>
                  <a:gd name="T45" fmla="*/ 20 h 23"/>
                  <a:gd name="T46" fmla="*/ 3 w 13"/>
                  <a:gd name="T47" fmla="*/ 22 h 23"/>
                  <a:gd name="T48" fmla="*/ 2 w 13"/>
                  <a:gd name="T49" fmla="*/ 23 h 23"/>
                  <a:gd name="T50" fmla="*/ 3 w 13"/>
                  <a:gd name="T51" fmla="*/ 21 h 23"/>
                  <a:gd name="T52" fmla="*/ 3 w 13"/>
                  <a:gd name="T53" fmla="*/ 19 h 23"/>
                  <a:gd name="T54" fmla="*/ 2 w 13"/>
                  <a:gd name="T55" fmla="*/ 20 h 23"/>
                  <a:gd name="T56" fmla="*/ 0 w 13"/>
                  <a:gd name="T5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23">
                    <a:moveTo>
                      <a:pt x="0" y="22"/>
                    </a:moveTo>
                    <a:lnTo>
                      <a:pt x="2" y="20"/>
                    </a:lnTo>
                    <a:lnTo>
                      <a:pt x="3" y="18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2" y="23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2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6" name="Freeform 949">
                <a:extLst>
                  <a:ext uri="{FF2B5EF4-FFF2-40B4-BE49-F238E27FC236}">
                    <a16:creationId xmlns:a16="http://schemas.microsoft.com/office/drawing/2014/main" id="{C0F1FC99-8142-882D-62B9-F61D3381F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" y="2745"/>
                <a:ext cx="1" cy="1"/>
              </a:xfrm>
              <a:custGeom>
                <a:avLst/>
                <a:gdLst>
                  <a:gd name="T0" fmla="*/ 0 w 18"/>
                  <a:gd name="T1" fmla="*/ 25 h 25"/>
                  <a:gd name="T2" fmla="*/ 1 w 18"/>
                  <a:gd name="T3" fmla="*/ 23 h 25"/>
                  <a:gd name="T4" fmla="*/ 2 w 18"/>
                  <a:gd name="T5" fmla="*/ 22 h 25"/>
                  <a:gd name="T6" fmla="*/ 4 w 18"/>
                  <a:gd name="T7" fmla="*/ 19 h 25"/>
                  <a:gd name="T8" fmla="*/ 6 w 18"/>
                  <a:gd name="T9" fmla="*/ 17 h 25"/>
                  <a:gd name="T10" fmla="*/ 7 w 18"/>
                  <a:gd name="T11" fmla="*/ 16 h 25"/>
                  <a:gd name="T12" fmla="*/ 8 w 18"/>
                  <a:gd name="T13" fmla="*/ 14 h 25"/>
                  <a:gd name="T14" fmla="*/ 9 w 18"/>
                  <a:gd name="T15" fmla="*/ 12 h 25"/>
                  <a:gd name="T16" fmla="*/ 10 w 18"/>
                  <a:gd name="T17" fmla="*/ 11 h 25"/>
                  <a:gd name="T18" fmla="*/ 12 w 18"/>
                  <a:gd name="T19" fmla="*/ 9 h 25"/>
                  <a:gd name="T20" fmla="*/ 13 w 18"/>
                  <a:gd name="T21" fmla="*/ 7 h 25"/>
                  <a:gd name="T22" fmla="*/ 14 w 18"/>
                  <a:gd name="T23" fmla="*/ 5 h 25"/>
                  <a:gd name="T24" fmla="*/ 15 w 18"/>
                  <a:gd name="T25" fmla="*/ 3 h 25"/>
                  <a:gd name="T26" fmla="*/ 15 w 18"/>
                  <a:gd name="T27" fmla="*/ 2 h 25"/>
                  <a:gd name="T28" fmla="*/ 16 w 18"/>
                  <a:gd name="T29" fmla="*/ 1 h 25"/>
                  <a:gd name="T30" fmla="*/ 17 w 18"/>
                  <a:gd name="T31" fmla="*/ 0 h 25"/>
                  <a:gd name="T32" fmla="*/ 17 w 18"/>
                  <a:gd name="T33" fmla="*/ 0 h 25"/>
                  <a:gd name="T34" fmla="*/ 16 w 18"/>
                  <a:gd name="T35" fmla="*/ 2 h 25"/>
                  <a:gd name="T36" fmla="*/ 15 w 18"/>
                  <a:gd name="T37" fmla="*/ 3 h 25"/>
                  <a:gd name="T38" fmla="*/ 17 w 18"/>
                  <a:gd name="T39" fmla="*/ 2 h 25"/>
                  <a:gd name="T40" fmla="*/ 18 w 18"/>
                  <a:gd name="T41" fmla="*/ 0 h 25"/>
                  <a:gd name="T42" fmla="*/ 17 w 18"/>
                  <a:gd name="T43" fmla="*/ 2 h 25"/>
                  <a:gd name="T44" fmla="*/ 16 w 18"/>
                  <a:gd name="T45" fmla="*/ 5 h 25"/>
                  <a:gd name="T46" fmla="*/ 15 w 18"/>
                  <a:gd name="T47" fmla="*/ 6 h 25"/>
                  <a:gd name="T48" fmla="*/ 14 w 18"/>
                  <a:gd name="T49" fmla="*/ 7 h 25"/>
                  <a:gd name="T50" fmla="*/ 14 w 18"/>
                  <a:gd name="T51" fmla="*/ 8 h 25"/>
                  <a:gd name="T52" fmla="*/ 13 w 18"/>
                  <a:gd name="T53" fmla="*/ 8 h 25"/>
                  <a:gd name="T54" fmla="*/ 14 w 18"/>
                  <a:gd name="T55" fmla="*/ 6 h 25"/>
                  <a:gd name="T56" fmla="*/ 15 w 18"/>
                  <a:gd name="T57" fmla="*/ 3 h 25"/>
                  <a:gd name="T58" fmla="*/ 14 w 18"/>
                  <a:gd name="T59" fmla="*/ 6 h 25"/>
                  <a:gd name="T60" fmla="*/ 13 w 18"/>
                  <a:gd name="T61" fmla="*/ 7 h 25"/>
                  <a:gd name="T62" fmla="*/ 12 w 18"/>
                  <a:gd name="T63" fmla="*/ 9 h 25"/>
                  <a:gd name="T64" fmla="*/ 11 w 18"/>
                  <a:gd name="T65" fmla="*/ 11 h 25"/>
                  <a:gd name="T66" fmla="*/ 10 w 18"/>
                  <a:gd name="T67" fmla="*/ 13 h 25"/>
                  <a:gd name="T68" fmla="*/ 8 w 18"/>
                  <a:gd name="T69" fmla="*/ 14 h 25"/>
                  <a:gd name="T70" fmla="*/ 7 w 18"/>
                  <a:gd name="T71" fmla="*/ 16 h 25"/>
                  <a:gd name="T72" fmla="*/ 6 w 18"/>
                  <a:gd name="T73" fmla="*/ 18 h 25"/>
                  <a:gd name="T74" fmla="*/ 4 w 18"/>
                  <a:gd name="T75" fmla="*/ 20 h 25"/>
                  <a:gd name="T76" fmla="*/ 3 w 18"/>
                  <a:gd name="T77" fmla="*/ 22 h 25"/>
                  <a:gd name="T78" fmla="*/ 0 w 18"/>
                  <a:gd name="T7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25">
                    <a:moveTo>
                      <a:pt x="0" y="25"/>
                    </a:moveTo>
                    <a:lnTo>
                      <a:pt x="1" y="23"/>
                    </a:lnTo>
                    <a:lnTo>
                      <a:pt x="2" y="22"/>
                    </a:lnTo>
                    <a:lnTo>
                      <a:pt x="4" y="19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17" y="2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4" y="6"/>
                    </a:lnTo>
                    <a:lnTo>
                      <a:pt x="15" y="3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10" y="13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8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7" name="Freeform 950">
                <a:extLst>
                  <a:ext uri="{FF2B5EF4-FFF2-40B4-BE49-F238E27FC236}">
                    <a16:creationId xmlns:a16="http://schemas.microsoft.com/office/drawing/2014/main" id="{2C88DD41-2904-100F-A4A3-C5F44AE66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9" y="2747"/>
                <a:ext cx="1" cy="2"/>
              </a:xfrm>
              <a:custGeom>
                <a:avLst/>
                <a:gdLst>
                  <a:gd name="T0" fmla="*/ 3 w 13"/>
                  <a:gd name="T1" fmla="*/ 13 h 23"/>
                  <a:gd name="T2" fmla="*/ 6 w 13"/>
                  <a:gd name="T3" fmla="*/ 11 h 23"/>
                  <a:gd name="T4" fmla="*/ 7 w 13"/>
                  <a:gd name="T5" fmla="*/ 10 h 23"/>
                  <a:gd name="T6" fmla="*/ 8 w 13"/>
                  <a:gd name="T7" fmla="*/ 8 h 23"/>
                  <a:gd name="T8" fmla="*/ 9 w 13"/>
                  <a:gd name="T9" fmla="*/ 6 h 23"/>
                  <a:gd name="T10" fmla="*/ 10 w 13"/>
                  <a:gd name="T11" fmla="*/ 4 h 23"/>
                  <a:gd name="T12" fmla="*/ 11 w 13"/>
                  <a:gd name="T13" fmla="*/ 3 h 23"/>
                  <a:gd name="T14" fmla="*/ 12 w 13"/>
                  <a:gd name="T15" fmla="*/ 1 h 23"/>
                  <a:gd name="T16" fmla="*/ 13 w 13"/>
                  <a:gd name="T17" fmla="*/ 0 h 23"/>
                  <a:gd name="T18" fmla="*/ 12 w 13"/>
                  <a:gd name="T19" fmla="*/ 1 h 23"/>
                  <a:gd name="T20" fmla="*/ 11 w 13"/>
                  <a:gd name="T21" fmla="*/ 4 h 23"/>
                  <a:gd name="T22" fmla="*/ 10 w 13"/>
                  <a:gd name="T23" fmla="*/ 5 h 23"/>
                  <a:gd name="T24" fmla="*/ 9 w 13"/>
                  <a:gd name="T25" fmla="*/ 7 h 23"/>
                  <a:gd name="T26" fmla="*/ 8 w 13"/>
                  <a:gd name="T27" fmla="*/ 8 h 23"/>
                  <a:gd name="T28" fmla="*/ 7 w 13"/>
                  <a:gd name="T29" fmla="*/ 10 h 23"/>
                  <a:gd name="T30" fmla="*/ 6 w 13"/>
                  <a:gd name="T31" fmla="*/ 12 h 23"/>
                  <a:gd name="T32" fmla="*/ 4 w 13"/>
                  <a:gd name="T33" fmla="*/ 15 h 23"/>
                  <a:gd name="T34" fmla="*/ 3 w 13"/>
                  <a:gd name="T35" fmla="*/ 17 h 23"/>
                  <a:gd name="T36" fmla="*/ 2 w 13"/>
                  <a:gd name="T37" fmla="*/ 19 h 23"/>
                  <a:gd name="T38" fmla="*/ 3 w 13"/>
                  <a:gd name="T39" fmla="*/ 18 h 23"/>
                  <a:gd name="T40" fmla="*/ 4 w 13"/>
                  <a:gd name="T41" fmla="*/ 17 h 23"/>
                  <a:gd name="T42" fmla="*/ 4 w 13"/>
                  <a:gd name="T43" fmla="*/ 16 h 23"/>
                  <a:gd name="T44" fmla="*/ 6 w 13"/>
                  <a:gd name="T45" fmla="*/ 16 h 23"/>
                  <a:gd name="T46" fmla="*/ 4 w 13"/>
                  <a:gd name="T47" fmla="*/ 18 h 23"/>
                  <a:gd name="T48" fmla="*/ 3 w 13"/>
                  <a:gd name="T49" fmla="*/ 20 h 23"/>
                  <a:gd name="T50" fmla="*/ 2 w 13"/>
                  <a:gd name="T51" fmla="*/ 21 h 23"/>
                  <a:gd name="T52" fmla="*/ 1 w 13"/>
                  <a:gd name="T53" fmla="*/ 23 h 23"/>
                  <a:gd name="T54" fmla="*/ 1 w 13"/>
                  <a:gd name="T55" fmla="*/ 21 h 23"/>
                  <a:gd name="T56" fmla="*/ 2 w 13"/>
                  <a:gd name="T57" fmla="*/ 19 h 23"/>
                  <a:gd name="T58" fmla="*/ 1 w 13"/>
                  <a:gd name="T59" fmla="*/ 21 h 23"/>
                  <a:gd name="T60" fmla="*/ 0 w 13"/>
                  <a:gd name="T61" fmla="*/ 22 h 23"/>
                  <a:gd name="T62" fmla="*/ 1 w 13"/>
                  <a:gd name="T63" fmla="*/ 20 h 23"/>
                  <a:gd name="T64" fmla="*/ 2 w 13"/>
                  <a:gd name="T65" fmla="*/ 18 h 23"/>
                  <a:gd name="T66" fmla="*/ 3 w 13"/>
                  <a:gd name="T67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23">
                    <a:moveTo>
                      <a:pt x="3" y="13"/>
                    </a:moveTo>
                    <a:lnTo>
                      <a:pt x="6" y="11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2" y="18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8" name="Freeform 951">
                <a:extLst>
                  <a:ext uri="{FF2B5EF4-FFF2-40B4-BE49-F238E27FC236}">
                    <a16:creationId xmlns:a16="http://schemas.microsoft.com/office/drawing/2014/main" id="{FE4567EF-B61A-1DCC-8B29-9E66BE34B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4"/>
                <a:ext cx="0" cy="1"/>
              </a:xfrm>
              <a:custGeom>
                <a:avLst/>
                <a:gdLst>
                  <a:gd name="T0" fmla="*/ 3 w 5"/>
                  <a:gd name="T1" fmla="*/ 4 h 13"/>
                  <a:gd name="T2" fmla="*/ 2 w 5"/>
                  <a:gd name="T3" fmla="*/ 5 h 13"/>
                  <a:gd name="T4" fmla="*/ 1 w 5"/>
                  <a:gd name="T5" fmla="*/ 8 h 13"/>
                  <a:gd name="T6" fmla="*/ 2 w 5"/>
                  <a:gd name="T7" fmla="*/ 5 h 13"/>
                  <a:gd name="T8" fmla="*/ 3 w 5"/>
                  <a:gd name="T9" fmla="*/ 3 h 13"/>
                  <a:gd name="T10" fmla="*/ 4 w 5"/>
                  <a:gd name="T11" fmla="*/ 1 h 13"/>
                  <a:gd name="T12" fmla="*/ 5 w 5"/>
                  <a:gd name="T13" fmla="*/ 0 h 13"/>
                  <a:gd name="T14" fmla="*/ 5 w 5"/>
                  <a:gd name="T15" fmla="*/ 0 h 13"/>
                  <a:gd name="T16" fmla="*/ 4 w 5"/>
                  <a:gd name="T17" fmla="*/ 2 h 13"/>
                  <a:gd name="T18" fmla="*/ 3 w 5"/>
                  <a:gd name="T19" fmla="*/ 3 h 13"/>
                  <a:gd name="T20" fmla="*/ 3 w 5"/>
                  <a:gd name="T21" fmla="*/ 4 h 13"/>
                  <a:gd name="T22" fmla="*/ 4 w 5"/>
                  <a:gd name="T23" fmla="*/ 2 h 13"/>
                  <a:gd name="T24" fmla="*/ 5 w 5"/>
                  <a:gd name="T25" fmla="*/ 1 h 13"/>
                  <a:gd name="T26" fmla="*/ 5 w 5"/>
                  <a:gd name="T27" fmla="*/ 3 h 13"/>
                  <a:gd name="T28" fmla="*/ 4 w 5"/>
                  <a:gd name="T29" fmla="*/ 5 h 13"/>
                  <a:gd name="T30" fmla="*/ 3 w 5"/>
                  <a:gd name="T31" fmla="*/ 8 h 13"/>
                  <a:gd name="T32" fmla="*/ 2 w 5"/>
                  <a:gd name="T33" fmla="*/ 10 h 13"/>
                  <a:gd name="T34" fmla="*/ 1 w 5"/>
                  <a:gd name="T35" fmla="*/ 11 h 13"/>
                  <a:gd name="T36" fmla="*/ 0 w 5"/>
                  <a:gd name="T37" fmla="*/ 13 h 13"/>
                  <a:gd name="T38" fmla="*/ 0 w 5"/>
                  <a:gd name="T39" fmla="*/ 11 h 13"/>
                  <a:gd name="T40" fmla="*/ 1 w 5"/>
                  <a:gd name="T41" fmla="*/ 9 h 13"/>
                  <a:gd name="T42" fmla="*/ 2 w 5"/>
                  <a:gd name="T43" fmla="*/ 6 h 13"/>
                  <a:gd name="T44" fmla="*/ 3 w 5"/>
                  <a:gd name="T4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13">
                    <a:moveTo>
                      <a:pt x="3" y="4"/>
                    </a:moveTo>
                    <a:lnTo>
                      <a:pt x="2" y="5"/>
                    </a:lnTo>
                    <a:lnTo>
                      <a:pt x="1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09" name="Freeform 952">
                <a:extLst>
                  <a:ext uri="{FF2B5EF4-FFF2-40B4-BE49-F238E27FC236}">
                    <a16:creationId xmlns:a16="http://schemas.microsoft.com/office/drawing/2014/main" id="{C9AD82CF-CE17-FA5E-FE1B-2379D603B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746"/>
                <a:ext cx="1" cy="1"/>
              </a:xfrm>
              <a:custGeom>
                <a:avLst/>
                <a:gdLst>
                  <a:gd name="T0" fmla="*/ 7 w 12"/>
                  <a:gd name="T1" fmla="*/ 7 h 19"/>
                  <a:gd name="T2" fmla="*/ 6 w 12"/>
                  <a:gd name="T3" fmla="*/ 9 h 19"/>
                  <a:gd name="T4" fmla="*/ 5 w 12"/>
                  <a:gd name="T5" fmla="*/ 12 h 19"/>
                  <a:gd name="T6" fmla="*/ 5 w 12"/>
                  <a:gd name="T7" fmla="*/ 12 h 19"/>
                  <a:gd name="T8" fmla="*/ 6 w 12"/>
                  <a:gd name="T9" fmla="*/ 9 h 19"/>
                  <a:gd name="T10" fmla="*/ 7 w 12"/>
                  <a:gd name="T11" fmla="*/ 8 h 19"/>
                  <a:gd name="T12" fmla="*/ 7 w 12"/>
                  <a:gd name="T13" fmla="*/ 8 h 19"/>
                  <a:gd name="T14" fmla="*/ 6 w 12"/>
                  <a:gd name="T15" fmla="*/ 10 h 19"/>
                  <a:gd name="T16" fmla="*/ 6 w 12"/>
                  <a:gd name="T17" fmla="*/ 13 h 19"/>
                  <a:gd name="T18" fmla="*/ 4 w 12"/>
                  <a:gd name="T19" fmla="*/ 15 h 19"/>
                  <a:gd name="T20" fmla="*/ 3 w 12"/>
                  <a:gd name="T21" fmla="*/ 16 h 19"/>
                  <a:gd name="T22" fmla="*/ 4 w 12"/>
                  <a:gd name="T23" fmla="*/ 14 h 19"/>
                  <a:gd name="T24" fmla="*/ 5 w 12"/>
                  <a:gd name="T25" fmla="*/ 12 h 19"/>
                  <a:gd name="T26" fmla="*/ 4 w 12"/>
                  <a:gd name="T27" fmla="*/ 14 h 19"/>
                  <a:gd name="T28" fmla="*/ 3 w 12"/>
                  <a:gd name="T29" fmla="*/ 15 h 19"/>
                  <a:gd name="T30" fmla="*/ 0 w 12"/>
                  <a:gd name="T31" fmla="*/ 19 h 19"/>
                  <a:gd name="T32" fmla="*/ 1 w 12"/>
                  <a:gd name="T33" fmla="*/ 17 h 19"/>
                  <a:gd name="T34" fmla="*/ 2 w 12"/>
                  <a:gd name="T35" fmla="*/ 15 h 19"/>
                  <a:gd name="T36" fmla="*/ 3 w 12"/>
                  <a:gd name="T37" fmla="*/ 13 h 19"/>
                  <a:gd name="T38" fmla="*/ 4 w 12"/>
                  <a:gd name="T39" fmla="*/ 10 h 19"/>
                  <a:gd name="T40" fmla="*/ 6 w 12"/>
                  <a:gd name="T41" fmla="*/ 9 h 19"/>
                  <a:gd name="T42" fmla="*/ 7 w 12"/>
                  <a:gd name="T43" fmla="*/ 7 h 19"/>
                  <a:gd name="T44" fmla="*/ 8 w 12"/>
                  <a:gd name="T45" fmla="*/ 5 h 19"/>
                  <a:gd name="T46" fmla="*/ 8 w 12"/>
                  <a:gd name="T47" fmla="*/ 3 h 19"/>
                  <a:gd name="T48" fmla="*/ 11 w 12"/>
                  <a:gd name="T49" fmla="*/ 1 h 19"/>
                  <a:gd name="T50" fmla="*/ 12 w 12"/>
                  <a:gd name="T51" fmla="*/ 0 h 19"/>
                  <a:gd name="T52" fmla="*/ 11 w 12"/>
                  <a:gd name="T53" fmla="*/ 2 h 19"/>
                  <a:gd name="T54" fmla="*/ 9 w 12"/>
                  <a:gd name="T55" fmla="*/ 4 h 19"/>
                  <a:gd name="T56" fmla="*/ 8 w 12"/>
                  <a:gd name="T57" fmla="*/ 6 h 19"/>
                  <a:gd name="T58" fmla="*/ 7 w 12"/>
                  <a:gd name="T5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9">
                    <a:moveTo>
                      <a:pt x="7" y="7"/>
                    </a:moveTo>
                    <a:lnTo>
                      <a:pt x="6" y="9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0" name="Freeform 953">
                <a:extLst>
                  <a:ext uri="{FF2B5EF4-FFF2-40B4-BE49-F238E27FC236}">
                    <a16:creationId xmlns:a16="http://schemas.microsoft.com/office/drawing/2014/main" id="{73D9D1DF-74C5-E79C-0E19-ACE0F9EC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2" y="2747"/>
                <a:ext cx="1" cy="1"/>
              </a:xfrm>
              <a:custGeom>
                <a:avLst/>
                <a:gdLst>
                  <a:gd name="T0" fmla="*/ 0 w 13"/>
                  <a:gd name="T1" fmla="*/ 24 h 24"/>
                  <a:gd name="T2" fmla="*/ 1 w 13"/>
                  <a:gd name="T3" fmla="*/ 22 h 24"/>
                  <a:gd name="T4" fmla="*/ 2 w 13"/>
                  <a:gd name="T5" fmla="*/ 19 h 24"/>
                  <a:gd name="T6" fmla="*/ 3 w 13"/>
                  <a:gd name="T7" fmla="*/ 17 h 24"/>
                  <a:gd name="T8" fmla="*/ 4 w 13"/>
                  <a:gd name="T9" fmla="*/ 16 h 24"/>
                  <a:gd name="T10" fmla="*/ 5 w 13"/>
                  <a:gd name="T11" fmla="*/ 14 h 24"/>
                  <a:gd name="T12" fmla="*/ 6 w 13"/>
                  <a:gd name="T13" fmla="*/ 12 h 24"/>
                  <a:gd name="T14" fmla="*/ 7 w 13"/>
                  <a:gd name="T15" fmla="*/ 10 h 24"/>
                  <a:gd name="T16" fmla="*/ 8 w 13"/>
                  <a:gd name="T17" fmla="*/ 8 h 24"/>
                  <a:gd name="T18" fmla="*/ 9 w 13"/>
                  <a:gd name="T19" fmla="*/ 6 h 24"/>
                  <a:gd name="T20" fmla="*/ 10 w 13"/>
                  <a:gd name="T21" fmla="*/ 3 h 24"/>
                  <a:gd name="T22" fmla="*/ 11 w 13"/>
                  <a:gd name="T23" fmla="*/ 2 h 24"/>
                  <a:gd name="T24" fmla="*/ 13 w 13"/>
                  <a:gd name="T25" fmla="*/ 0 h 24"/>
                  <a:gd name="T26" fmla="*/ 11 w 13"/>
                  <a:gd name="T27" fmla="*/ 2 h 24"/>
                  <a:gd name="T28" fmla="*/ 10 w 13"/>
                  <a:gd name="T29" fmla="*/ 5 h 24"/>
                  <a:gd name="T30" fmla="*/ 9 w 13"/>
                  <a:gd name="T31" fmla="*/ 7 h 24"/>
                  <a:gd name="T32" fmla="*/ 8 w 13"/>
                  <a:gd name="T33" fmla="*/ 8 h 24"/>
                  <a:gd name="T34" fmla="*/ 7 w 13"/>
                  <a:gd name="T35" fmla="*/ 10 h 24"/>
                  <a:gd name="T36" fmla="*/ 6 w 13"/>
                  <a:gd name="T37" fmla="*/ 12 h 24"/>
                  <a:gd name="T38" fmla="*/ 5 w 13"/>
                  <a:gd name="T39" fmla="*/ 14 h 24"/>
                  <a:gd name="T40" fmla="*/ 4 w 13"/>
                  <a:gd name="T41" fmla="*/ 16 h 24"/>
                  <a:gd name="T42" fmla="*/ 3 w 13"/>
                  <a:gd name="T43" fmla="*/ 18 h 24"/>
                  <a:gd name="T44" fmla="*/ 3 w 13"/>
                  <a:gd name="T45" fmla="*/ 21 h 24"/>
                  <a:gd name="T46" fmla="*/ 2 w 13"/>
                  <a:gd name="T47" fmla="*/ 22 h 24"/>
                  <a:gd name="T48" fmla="*/ 0 w 13"/>
                  <a:gd name="T4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1" y="22"/>
                    </a:lnTo>
                    <a:lnTo>
                      <a:pt x="2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2" y="22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1" name="Freeform 954">
                <a:extLst>
                  <a:ext uri="{FF2B5EF4-FFF2-40B4-BE49-F238E27FC236}">
                    <a16:creationId xmlns:a16="http://schemas.microsoft.com/office/drawing/2014/main" id="{69BE3758-D0E7-8AFA-DDC5-F065CE9AB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6"/>
                <a:ext cx="0" cy="2"/>
              </a:xfrm>
              <a:custGeom>
                <a:avLst/>
                <a:gdLst>
                  <a:gd name="T0" fmla="*/ 2 w 10"/>
                  <a:gd name="T1" fmla="*/ 16 h 19"/>
                  <a:gd name="T2" fmla="*/ 1 w 10"/>
                  <a:gd name="T3" fmla="*/ 17 h 19"/>
                  <a:gd name="T4" fmla="*/ 0 w 10"/>
                  <a:gd name="T5" fmla="*/ 19 h 19"/>
                  <a:gd name="T6" fmla="*/ 1 w 10"/>
                  <a:gd name="T7" fmla="*/ 17 h 19"/>
                  <a:gd name="T8" fmla="*/ 1 w 10"/>
                  <a:gd name="T9" fmla="*/ 15 h 19"/>
                  <a:gd name="T10" fmla="*/ 3 w 10"/>
                  <a:gd name="T11" fmla="*/ 13 h 19"/>
                  <a:gd name="T12" fmla="*/ 4 w 10"/>
                  <a:gd name="T13" fmla="*/ 12 h 19"/>
                  <a:gd name="T14" fmla="*/ 4 w 10"/>
                  <a:gd name="T15" fmla="*/ 8 h 19"/>
                  <a:gd name="T16" fmla="*/ 5 w 10"/>
                  <a:gd name="T17" fmla="*/ 7 h 19"/>
                  <a:gd name="T18" fmla="*/ 4 w 10"/>
                  <a:gd name="T19" fmla="*/ 8 h 19"/>
                  <a:gd name="T20" fmla="*/ 3 w 10"/>
                  <a:gd name="T21" fmla="*/ 11 h 19"/>
                  <a:gd name="T22" fmla="*/ 4 w 10"/>
                  <a:gd name="T23" fmla="*/ 8 h 19"/>
                  <a:gd name="T24" fmla="*/ 5 w 10"/>
                  <a:gd name="T25" fmla="*/ 6 h 19"/>
                  <a:gd name="T26" fmla="*/ 6 w 10"/>
                  <a:gd name="T27" fmla="*/ 4 h 19"/>
                  <a:gd name="T28" fmla="*/ 7 w 10"/>
                  <a:gd name="T29" fmla="*/ 2 h 19"/>
                  <a:gd name="T30" fmla="*/ 6 w 10"/>
                  <a:gd name="T31" fmla="*/ 5 h 19"/>
                  <a:gd name="T32" fmla="*/ 5 w 10"/>
                  <a:gd name="T33" fmla="*/ 7 h 19"/>
                  <a:gd name="T34" fmla="*/ 6 w 10"/>
                  <a:gd name="T35" fmla="*/ 5 h 19"/>
                  <a:gd name="T36" fmla="*/ 7 w 10"/>
                  <a:gd name="T37" fmla="*/ 3 h 19"/>
                  <a:gd name="T38" fmla="*/ 9 w 10"/>
                  <a:gd name="T39" fmla="*/ 1 h 19"/>
                  <a:gd name="T40" fmla="*/ 10 w 10"/>
                  <a:gd name="T41" fmla="*/ 0 h 19"/>
                  <a:gd name="T42" fmla="*/ 9 w 10"/>
                  <a:gd name="T43" fmla="*/ 2 h 19"/>
                  <a:gd name="T44" fmla="*/ 8 w 10"/>
                  <a:gd name="T45" fmla="*/ 4 h 19"/>
                  <a:gd name="T46" fmla="*/ 7 w 10"/>
                  <a:gd name="T47" fmla="*/ 6 h 19"/>
                  <a:gd name="T48" fmla="*/ 6 w 10"/>
                  <a:gd name="T49" fmla="*/ 7 h 19"/>
                  <a:gd name="T50" fmla="*/ 5 w 10"/>
                  <a:gd name="T51" fmla="*/ 9 h 19"/>
                  <a:gd name="T52" fmla="*/ 4 w 10"/>
                  <a:gd name="T53" fmla="*/ 12 h 19"/>
                  <a:gd name="T54" fmla="*/ 3 w 10"/>
                  <a:gd name="T55" fmla="*/ 14 h 19"/>
                  <a:gd name="T56" fmla="*/ 2 w 10"/>
                  <a:gd name="T5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9">
                    <a:moveTo>
                      <a:pt x="2" y="16"/>
                    </a:moveTo>
                    <a:lnTo>
                      <a:pt x="1" y="17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9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2" name="Freeform 955">
                <a:extLst>
                  <a:ext uri="{FF2B5EF4-FFF2-40B4-BE49-F238E27FC236}">
                    <a16:creationId xmlns:a16="http://schemas.microsoft.com/office/drawing/2014/main" id="{09D5BF13-01AA-5F9B-5F6F-DBDA233AB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2748"/>
                <a:ext cx="1" cy="1"/>
              </a:xfrm>
              <a:custGeom>
                <a:avLst/>
                <a:gdLst>
                  <a:gd name="T0" fmla="*/ 5 w 15"/>
                  <a:gd name="T1" fmla="*/ 16 h 22"/>
                  <a:gd name="T2" fmla="*/ 6 w 15"/>
                  <a:gd name="T3" fmla="*/ 14 h 22"/>
                  <a:gd name="T4" fmla="*/ 7 w 15"/>
                  <a:gd name="T5" fmla="*/ 12 h 22"/>
                  <a:gd name="T6" fmla="*/ 8 w 15"/>
                  <a:gd name="T7" fmla="*/ 10 h 22"/>
                  <a:gd name="T8" fmla="*/ 9 w 15"/>
                  <a:gd name="T9" fmla="*/ 8 h 22"/>
                  <a:gd name="T10" fmla="*/ 9 w 15"/>
                  <a:gd name="T11" fmla="*/ 5 h 22"/>
                  <a:gd name="T12" fmla="*/ 10 w 15"/>
                  <a:gd name="T13" fmla="*/ 3 h 22"/>
                  <a:gd name="T14" fmla="*/ 11 w 15"/>
                  <a:gd name="T15" fmla="*/ 2 h 22"/>
                  <a:gd name="T16" fmla="*/ 11 w 15"/>
                  <a:gd name="T17" fmla="*/ 1 h 22"/>
                  <a:gd name="T18" fmla="*/ 12 w 15"/>
                  <a:gd name="T19" fmla="*/ 0 h 22"/>
                  <a:gd name="T20" fmla="*/ 12 w 15"/>
                  <a:gd name="T21" fmla="*/ 0 h 22"/>
                  <a:gd name="T22" fmla="*/ 12 w 15"/>
                  <a:gd name="T23" fmla="*/ 2 h 22"/>
                  <a:gd name="T24" fmla="*/ 11 w 15"/>
                  <a:gd name="T25" fmla="*/ 4 h 22"/>
                  <a:gd name="T26" fmla="*/ 12 w 15"/>
                  <a:gd name="T27" fmla="*/ 2 h 22"/>
                  <a:gd name="T28" fmla="*/ 13 w 15"/>
                  <a:gd name="T29" fmla="*/ 1 h 22"/>
                  <a:gd name="T30" fmla="*/ 12 w 15"/>
                  <a:gd name="T31" fmla="*/ 3 h 22"/>
                  <a:gd name="T32" fmla="*/ 11 w 15"/>
                  <a:gd name="T33" fmla="*/ 5 h 22"/>
                  <a:gd name="T34" fmla="*/ 13 w 15"/>
                  <a:gd name="T35" fmla="*/ 3 h 22"/>
                  <a:gd name="T36" fmla="*/ 14 w 15"/>
                  <a:gd name="T37" fmla="*/ 1 h 22"/>
                  <a:gd name="T38" fmla="*/ 13 w 15"/>
                  <a:gd name="T39" fmla="*/ 3 h 22"/>
                  <a:gd name="T40" fmla="*/ 12 w 15"/>
                  <a:gd name="T41" fmla="*/ 5 h 22"/>
                  <a:gd name="T42" fmla="*/ 13 w 15"/>
                  <a:gd name="T43" fmla="*/ 4 h 22"/>
                  <a:gd name="T44" fmla="*/ 14 w 15"/>
                  <a:gd name="T45" fmla="*/ 2 h 22"/>
                  <a:gd name="T46" fmla="*/ 13 w 15"/>
                  <a:gd name="T47" fmla="*/ 4 h 22"/>
                  <a:gd name="T48" fmla="*/ 13 w 15"/>
                  <a:gd name="T49" fmla="*/ 7 h 22"/>
                  <a:gd name="T50" fmla="*/ 14 w 15"/>
                  <a:gd name="T51" fmla="*/ 4 h 22"/>
                  <a:gd name="T52" fmla="*/ 15 w 15"/>
                  <a:gd name="T53" fmla="*/ 3 h 22"/>
                  <a:gd name="T54" fmla="*/ 14 w 15"/>
                  <a:gd name="T55" fmla="*/ 5 h 22"/>
                  <a:gd name="T56" fmla="*/ 13 w 15"/>
                  <a:gd name="T57" fmla="*/ 8 h 22"/>
                  <a:gd name="T58" fmla="*/ 12 w 15"/>
                  <a:gd name="T59" fmla="*/ 10 h 22"/>
                  <a:gd name="T60" fmla="*/ 11 w 15"/>
                  <a:gd name="T61" fmla="*/ 11 h 22"/>
                  <a:gd name="T62" fmla="*/ 7 w 15"/>
                  <a:gd name="T63" fmla="*/ 18 h 22"/>
                  <a:gd name="T64" fmla="*/ 8 w 15"/>
                  <a:gd name="T65" fmla="*/ 16 h 22"/>
                  <a:gd name="T66" fmla="*/ 8 w 15"/>
                  <a:gd name="T67" fmla="*/ 14 h 22"/>
                  <a:gd name="T68" fmla="*/ 10 w 15"/>
                  <a:gd name="T69" fmla="*/ 12 h 22"/>
                  <a:gd name="T70" fmla="*/ 11 w 15"/>
                  <a:gd name="T71" fmla="*/ 11 h 22"/>
                  <a:gd name="T72" fmla="*/ 11 w 15"/>
                  <a:gd name="T73" fmla="*/ 8 h 22"/>
                  <a:gd name="T74" fmla="*/ 12 w 15"/>
                  <a:gd name="T75" fmla="*/ 5 h 22"/>
                  <a:gd name="T76" fmla="*/ 11 w 15"/>
                  <a:gd name="T77" fmla="*/ 8 h 22"/>
                  <a:gd name="T78" fmla="*/ 10 w 15"/>
                  <a:gd name="T79" fmla="*/ 10 h 22"/>
                  <a:gd name="T80" fmla="*/ 11 w 15"/>
                  <a:gd name="T81" fmla="*/ 8 h 22"/>
                  <a:gd name="T82" fmla="*/ 11 w 15"/>
                  <a:gd name="T83" fmla="*/ 5 h 22"/>
                  <a:gd name="T84" fmla="*/ 10 w 15"/>
                  <a:gd name="T85" fmla="*/ 7 h 22"/>
                  <a:gd name="T86" fmla="*/ 9 w 15"/>
                  <a:gd name="T87" fmla="*/ 9 h 22"/>
                  <a:gd name="T88" fmla="*/ 8 w 15"/>
                  <a:gd name="T89" fmla="*/ 11 h 22"/>
                  <a:gd name="T90" fmla="*/ 7 w 15"/>
                  <a:gd name="T91" fmla="*/ 12 h 22"/>
                  <a:gd name="T92" fmla="*/ 6 w 15"/>
                  <a:gd name="T93" fmla="*/ 14 h 22"/>
                  <a:gd name="T94" fmla="*/ 6 w 15"/>
                  <a:gd name="T95" fmla="*/ 16 h 22"/>
                  <a:gd name="T96" fmla="*/ 4 w 15"/>
                  <a:gd name="T97" fmla="*/ 18 h 22"/>
                  <a:gd name="T98" fmla="*/ 3 w 15"/>
                  <a:gd name="T99" fmla="*/ 20 h 22"/>
                  <a:gd name="T100" fmla="*/ 5 w 15"/>
                  <a:gd name="T101" fmla="*/ 16 h 22"/>
                  <a:gd name="T102" fmla="*/ 4 w 15"/>
                  <a:gd name="T103" fmla="*/ 17 h 22"/>
                  <a:gd name="T104" fmla="*/ 3 w 15"/>
                  <a:gd name="T105" fmla="*/ 19 h 22"/>
                  <a:gd name="T106" fmla="*/ 2 w 15"/>
                  <a:gd name="T107" fmla="*/ 21 h 22"/>
                  <a:gd name="T108" fmla="*/ 0 w 15"/>
                  <a:gd name="T109" fmla="*/ 22 h 22"/>
                  <a:gd name="T110" fmla="*/ 0 w 15"/>
                  <a:gd name="T111" fmla="*/ 20 h 22"/>
                  <a:gd name="T112" fmla="*/ 2 w 15"/>
                  <a:gd name="T113" fmla="*/ 18 h 22"/>
                  <a:gd name="T114" fmla="*/ 3 w 15"/>
                  <a:gd name="T115" fmla="*/ 16 h 22"/>
                  <a:gd name="T116" fmla="*/ 4 w 15"/>
                  <a:gd name="T117" fmla="*/ 15 h 22"/>
                  <a:gd name="T118" fmla="*/ 5 w 15"/>
                  <a:gd name="T119" fmla="*/ 13 h 22"/>
                  <a:gd name="T120" fmla="*/ 6 w 15"/>
                  <a:gd name="T121" fmla="*/ 12 h 22"/>
                  <a:gd name="T122" fmla="*/ 6 w 15"/>
                  <a:gd name="T123" fmla="*/ 13 h 22"/>
                  <a:gd name="T124" fmla="*/ 5 w 15"/>
                  <a:gd name="T12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22">
                    <a:moveTo>
                      <a:pt x="5" y="16"/>
                    </a:moveTo>
                    <a:lnTo>
                      <a:pt x="6" y="14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4" y="1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1" y="8"/>
                    </a:lnTo>
                    <a:lnTo>
                      <a:pt x="12" y="5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9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19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3" name="Freeform 956">
                <a:extLst>
                  <a:ext uri="{FF2B5EF4-FFF2-40B4-BE49-F238E27FC236}">
                    <a16:creationId xmlns:a16="http://schemas.microsoft.com/office/drawing/2014/main" id="{8B9FBC9E-9487-C669-C497-B4098CA53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49"/>
                <a:ext cx="0" cy="1"/>
              </a:xfrm>
              <a:custGeom>
                <a:avLst/>
                <a:gdLst>
                  <a:gd name="T0" fmla="*/ 0 w 12"/>
                  <a:gd name="T1" fmla="*/ 24 h 24"/>
                  <a:gd name="T2" fmla="*/ 2 w 12"/>
                  <a:gd name="T3" fmla="*/ 20 h 24"/>
                  <a:gd name="T4" fmla="*/ 3 w 12"/>
                  <a:gd name="T5" fmla="*/ 17 h 24"/>
                  <a:gd name="T6" fmla="*/ 3 w 12"/>
                  <a:gd name="T7" fmla="*/ 15 h 24"/>
                  <a:gd name="T8" fmla="*/ 5 w 12"/>
                  <a:gd name="T9" fmla="*/ 13 h 24"/>
                  <a:gd name="T10" fmla="*/ 7 w 12"/>
                  <a:gd name="T11" fmla="*/ 12 h 24"/>
                  <a:gd name="T12" fmla="*/ 8 w 12"/>
                  <a:gd name="T13" fmla="*/ 10 h 24"/>
                  <a:gd name="T14" fmla="*/ 9 w 12"/>
                  <a:gd name="T15" fmla="*/ 8 h 24"/>
                  <a:gd name="T16" fmla="*/ 9 w 12"/>
                  <a:gd name="T17" fmla="*/ 6 h 24"/>
                  <a:gd name="T18" fmla="*/ 10 w 12"/>
                  <a:gd name="T19" fmla="*/ 4 h 24"/>
                  <a:gd name="T20" fmla="*/ 11 w 12"/>
                  <a:gd name="T21" fmla="*/ 3 h 24"/>
                  <a:gd name="T22" fmla="*/ 12 w 12"/>
                  <a:gd name="T23" fmla="*/ 0 h 24"/>
                  <a:gd name="T24" fmla="*/ 12 w 12"/>
                  <a:gd name="T25" fmla="*/ 3 h 24"/>
                  <a:gd name="T26" fmla="*/ 11 w 12"/>
                  <a:gd name="T27" fmla="*/ 5 h 24"/>
                  <a:gd name="T28" fmla="*/ 10 w 12"/>
                  <a:gd name="T29" fmla="*/ 7 h 24"/>
                  <a:gd name="T30" fmla="*/ 9 w 12"/>
                  <a:gd name="T31" fmla="*/ 8 h 24"/>
                  <a:gd name="T32" fmla="*/ 8 w 12"/>
                  <a:gd name="T33" fmla="*/ 11 h 24"/>
                  <a:gd name="T34" fmla="*/ 7 w 12"/>
                  <a:gd name="T35" fmla="*/ 12 h 24"/>
                  <a:gd name="T36" fmla="*/ 6 w 12"/>
                  <a:gd name="T37" fmla="*/ 14 h 24"/>
                  <a:gd name="T38" fmla="*/ 6 w 12"/>
                  <a:gd name="T39" fmla="*/ 17 h 24"/>
                  <a:gd name="T40" fmla="*/ 5 w 12"/>
                  <a:gd name="T41" fmla="*/ 19 h 24"/>
                  <a:gd name="T42" fmla="*/ 3 w 12"/>
                  <a:gd name="T43" fmla="*/ 21 h 24"/>
                  <a:gd name="T44" fmla="*/ 0 w 12"/>
                  <a:gd name="T4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4">
                    <a:moveTo>
                      <a:pt x="0" y="24"/>
                    </a:moveTo>
                    <a:lnTo>
                      <a:pt x="2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7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4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3" y="21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4" name="Freeform 957">
                <a:extLst>
                  <a:ext uri="{FF2B5EF4-FFF2-40B4-BE49-F238E27FC236}">
                    <a16:creationId xmlns:a16="http://schemas.microsoft.com/office/drawing/2014/main" id="{FF845606-033E-54AF-BF08-9FE7388C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49"/>
                <a:ext cx="0" cy="1"/>
              </a:xfrm>
              <a:custGeom>
                <a:avLst/>
                <a:gdLst>
                  <a:gd name="T0" fmla="*/ 4 w 7"/>
                  <a:gd name="T1" fmla="*/ 5 h 15"/>
                  <a:gd name="T2" fmla="*/ 5 w 7"/>
                  <a:gd name="T3" fmla="*/ 2 h 15"/>
                  <a:gd name="T4" fmla="*/ 7 w 7"/>
                  <a:gd name="T5" fmla="*/ 0 h 15"/>
                  <a:gd name="T6" fmla="*/ 5 w 7"/>
                  <a:gd name="T7" fmla="*/ 2 h 15"/>
                  <a:gd name="T8" fmla="*/ 5 w 7"/>
                  <a:gd name="T9" fmla="*/ 6 h 15"/>
                  <a:gd name="T10" fmla="*/ 4 w 7"/>
                  <a:gd name="T11" fmla="*/ 8 h 15"/>
                  <a:gd name="T12" fmla="*/ 3 w 7"/>
                  <a:gd name="T13" fmla="*/ 10 h 15"/>
                  <a:gd name="T14" fmla="*/ 4 w 7"/>
                  <a:gd name="T15" fmla="*/ 8 h 15"/>
                  <a:gd name="T16" fmla="*/ 5 w 7"/>
                  <a:gd name="T17" fmla="*/ 6 h 15"/>
                  <a:gd name="T18" fmla="*/ 4 w 7"/>
                  <a:gd name="T19" fmla="*/ 8 h 15"/>
                  <a:gd name="T20" fmla="*/ 4 w 7"/>
                  <a:gd name="T21" fmla="*/ 10 h 15"/>
                  <a:gd name="T22" fmla="*/ 5 w 7"/>
                  <a:gd name="T23" fmla="*/ 9 h 15"/>
                  <a:gd name="T24" fmla="*/ 7 w 7"/>
                  <a:gd name="T25" fmla="*/ 7 h 15"/>
                  <a:gd name="T26" fmla="*/ 5 w 7"/>
                  <a:gd name="T27" fmla="*/ 9 h 15"/>
                  <a:gd name="T28" fmla="*/ 4 w 7"/>
                  <a:gd name="T29" fmla="*/ 11 h 15"/>
                  <a:gd name="T30" fmla="*/ 3 w 7"/>
                  <a:gd name="T31" fmla="*/ 13 h 15"/>
                  <a:gd name="T32" fmla="*/ 2 w 7"/>
                  <a:gd name="T33" fmla="*/ 15 h 15"/>
                  <a:gd name="T34" fmla="*/ 3 w 7"/>
                  <a:gd name="T35" fmla="*/ 12 h 15"/>
                  <a:gd name="T36" fmla="*/ 4 w 7"/>
                  <a:gd name="T37" fmla="*/ 10 h 15"/>
                  <a:gd name="T38" fmla="*/ 3 w 7"/>
                  <a:gd name="T39" fmla="*/ 12 h 15"/>
                  <a:gd name="T40" fmla="*/ 2 w 7"/>
                  <a:gd name="T41" fmla="*/ 14 h 15"/>
                  <a:gd name="T42" fmla="*/ 2 w 7"/>
                  <a:gd name="T43" fmla="*/ 12 h 15"/>
                  <a:gd name="T44" fmla="*/ 3 w 7"/>
                  <a:gd name="T45" fmla="*/ 10 h 15"/>
                  <a:gd name="T46" fmla="*/ 2 w 7"/>
                  <a:gd name="T47" fmla="*/ 11 h 15"/>
                  <a:gd name="T48" fmla="*/ 1 w 7"/>
                  <a:gd name="T49" fmla="*/ 13 h 15"/>
                  <a:gd name="T50" fmla="*/ 2 w 7"/>
                  <a:gd name="T51" fmla="*/ 11 h 15"/>
                  <a:gd name="T52" fmla="*/ 2 w 7"/>
                  <a:gd name="T53" fmla="*/ 9 h 15"/>
                  <a:gd name="T54" fmla="*/ 1 w 7"/>
                  <a:gd name="T55" fmla="*/ 11 h 15"/>
                  <a:gd name="T56" fmla="*/ 0 w 7"/>
                  <a:gd name="T57" fmla="*/ 12 h 15"/>
                  <a:gd name="T58" fmla="*/ 1 w 7"/>
                  <a:gd name="T59" fmla="*/ 10 h 15"/>
                  <a:gd name="T60" fmla="*/ 2 w 7"/>
                  <a:gd name="T61" fmla="*/ 8 h 15"/>
                  <a:gd name="T62" fmla="*/ 3 w 7"/>
                  <a:gd name="T63" fmla="*/ 7 h 15"/>
                  <a:gd name="T64" fmla="*/ 4 w 7"/>
                  <a:gd name="T6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15">
                    <a:moveTo>
                      <a:pt x="4" y="5"/>
                    </a:moveTo>
                    <a:lnTo>
                      <a:pt x="5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5" name="Freeform 958">
                <a:extLst>
                  <a:ext uri="{FF2B5EF4-FFF2-40B4-BE49-F238E27FC236}">
                    <a16:creationId xmlns:a16="http://schemas.microsoft.com/office/drawing/2014/main" id="{62CD82E3-3A03-454A-FA8B-D8036FB6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" y="2749"/>
                <a:ext cx="1" cy="2"/>
              </a:xfrm>
              <a:custGeom>
                <a:avLst/>
                <a:gdLst>
                  <a:gd name="T0" fmla="*/ 2 w 12"/>
                  <a:gd name="T1" fmla="*/ 14 h 20"/>
                  <a:gd name="T2" fmla="*/ 3 w 12"/>
                  <a:gd name="T3" fmla="*/ 12 h 20"/>
                  <a:gd name="T4" fmla="*/ 4 w 12"/>
                  <a:gd name="T5" fmla="*/ 10 h 20"/>
                  <a:gd name="T6" fmla="*/ 5 w 12"/>
                  <a:gd name="T7" fmla="*/ 8 h 20"/>
                  <a:gd name="T8" fmla="*/ 6 w 12"/>
                  <a:gd name="T9" fmla="*/ 6 h 20"/>
                  <a:gd name="T10" fmla="*/ 8 w 12"/>
                  <a:gd name="T11" fmla="*/ 3 h 20"/>
                  <a:gd name="T12" fmla="*/ 10 w 12"/>
                  <a:gd name="T13" fmla="*/ 1 h 20"/>
                  <a:gd name="T14" fmla="*/ 11 w 12"/>
                  <a:gd name="T15" fmla="*/ 0 h 20"/>
                  <a:gd name="T16" fmla="*/ 10 w 12"/>
                  <a:gd name="T17" fmla="*/ 2 h 20"/>
                  <a:gd name="T18" fmla="*/ 10 w 12"/>
                  <a:gd name="T19" fmla="*/ 4 h 20"/>
                  <a:gd name="T20" fmla="*/ 11 w 12"/>
                  <a:gd name="T21" fmla="*/ 2 h 20"/>
                  <a:gd name="T22" fmla="*/ 12 w 12"/>
                  <a:gd name="T23" fmla="*/ 0 h 20"/>
                  <a:gd name="T24" fmla="*/ 11 w 12"/>
                  <a:gd name="T25" fmla="*/ 2 h 20"/>
                  <a:gd name="T26" fmla="*/ 10 w 12"/>
                  <a:gd name="T27" fmla="*/ 4 h 20"/>
                  <a:gd name="T28" fmla="*/ 8 w 12"/>
                  <a:gd name="T29" fmla="*/ 6 h 20"/>
                  <a:gd name="T30" fmla="*/ 7 w 12"/>
                  <a:gd name="T31" fmla="*/ 8 h 20"/>
                  <a:gd name="T32" fmla="*/ 6 w 12"/>
                  <a:gd name="T33" fmla="*/ 10 h 20"/>
                  <a:gd name="T34" fmla="*/ 6 w 12"/>
                  <a:gd name="T35" fmla="*/ 13 h 20"/>
                  <a:gd name="T36" fmla="*/ 5 w 12"/>
                  <a:gd name="T37" fmla="*/ 15 h 20"/>
                  <a:gd name="T38" fmla="*/ 4 w 12"/>
                  <a:gd name="T39" fmla="*/ 16 h 20"/>
                  <a:gd name="T40" fmla="*/ 2 w 12"/>
                  <a:gd name="T41" fmla="*/ 20 h 20"/>
                  <a:gd name="T42" fmla="*/ 2 w 12"/>
                  <a:gd name="T43" fmla="*/ 17 h 20"/>
                  <a:gd name="T44" fmla="*/ 3 w 12"/>
                  <a:gd name="T45" fmla="*/ 15 h 20"/>
                  <a:gd name="T46" fmla="*/ 4 w 12"/>
                  <a:gd name="T47" fmla="*/ 14 h 20"/>
                  <a:gd name="T48" fmla="*/ 5 w 12"/>
                  <a:gd name="T49" fmla="*/ 12 h 20"/>
                  <a:gd name="T50" fmla="*/ 6 w 12"/>
                  <a:gd name="T51" fmla="*/ 10 h 20"/>
                  <a:gd name="T52" fmla="*/ 7 w 12"/>
                  <a:gd name="T53" fmla="*/ 8 h 20"/>
                  <a:gd name="T54" fmla="*/ 8 w 12"/>
                  <a:gd name="T55" fmla="*/ 6 h 20"/>
                  <a:gd name="T56" fmla="*/ 10 w 12"/>
                  <a:gd name="T57" fmla="*/ 4 h 20"/>
                  <a:gd name="T58" fmla="*/ 4 w 12"/>
                  <a:gd name="T59" fmla="*/ 10 h 20"/>
                  <a:gd name="T60" fmla="*/ 2 w 12"/>
                  <a:gd name="T61" fmla="*/ 15 h 20"/>
                  <a:gd name="T62" fmla="*/ 1 w 12"/>
                  <a:gd name="T63" fmla="*/ 17 h 20"/>
                  <a:gd name="T64" fmla="*/ 0 w 12"/>
                  <a:gd name="T65" fmla="*/ 18 h 20"/>
                  <a:gd name="T66" fmla="*/ 1 w 12"/>
                  <a:gd name="T67" fmla="*/ 16 h 20"/>
                  <a:gd name="T68" fmla="*/ 2 w 12"/>
                  <a:gd name="T69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20">
                    <a:moveTo>
                      <a:pt x="2" y="14"/>
                    </a:moveTo>
                    <a:lnTo>
                      <a:pt x="3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1" y="2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5" y="15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1" y="16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6" name="Freeform 959">
                <a:extLst>
                  <a:ext uri="{FF2B5EF4-FFF2-40B4-BE49-F238E27FC236}">
                    <a16:creationId xmlns:a16="http://schemas.microsoft.com/office/drawing/2014/main" id="{198804C4-82E9-0ACC-7BAE-EE59CC6D3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0"/>
                <a:ext cx="0" cy="1"/>
              </a:xfrm>
              <a:custGeom>
                <a:avLst/>
                <a:gdLst>
                  <a:gd name="T0" fmla="*/ 2 w 6"/>
                  <a:gd name="T1" fmla="*/ 9 h 13"/>
                  <a:gd name="T2" fmla="*/ 1 w 6"/>
                  <a:gd name="T3" fmla="*/ 11 h 13"/>
                  <a:gd name="T4" fmla="*/ 0 w 6"/>
                  <a:gd name="T5" fmla="*/ 12 h 13"/>
                  <a:gd name="T6" fmla="*/ 0 w 6"/>
                  <a:gd name="T7" fmla="*/ 11 h 13"/>
                  <a:gd name="T8" fmla="*/ 1 w 6"/>
                  <a:gd name="T9" fmla="*/ 8 h 13"/>
                  <a:gd name="T10" fmla="*/ 2 w 6"/>
                  <a:gd name="T11" fmla="*/ 6 h 13"/>
                  <a:gd name="T12" fmla="*/ 4 w 6"/>
                  <a:gd name="T13" fmla="*/ 3 h 13"/>
                  <a:gd name="T14" fmla="*/ 5 w 6"/>
                  <a:gd name="T15" fmla="*/ 1 h 13"/>
                  <a:gd name="T16" fmla="*/ 6 w 6"/>
                  <a:gd name="T17" fmla="*/ 0 h 13"/>
                  <a:gd name="T18" fmla="*/ 5 w 6"/>
                  <a:gd name="T19" fmla="*/ 2 h 13"/>
                  <a:gd name="T20" fmla="*/ 4 w 6"/>
                  <a:gd name="T21" fmla="*/ 4 h 13"/>
                  <a:gd name="T22" fmla="*/ 2 w 6"/>
                  <a:gd name="T23" fmla="*/ 7 h 13"/>
                  <a:gd name="T24" fmla="*/ 2 w 6"/>
                  <a:gd name="T25" fmla="*/ 9 h 13"/>
                  <a:gd name="T26" fmla="*/ 4 w 6"/>
                  <a:gd name="T27" fmla="*/ 7 h 13"/>
                  <a:gd name="T28" fmla="*/ 5 w 6"/>
                  <a:gd name="T29" fmla="*/ 6 h 13"/>
                  <a:gd name="T30" fmla="*/ 4 w 6"/>
                  <a:gd name="T31" fmla="*/ 8 h 13"/>
                  <a:gd name="T32" fmla="*/ 2 w 6"/>
                  <a:gd name="T33" fmla="*/ 10 h 13"/>
                  <a:gd name="T34" fmla="*/ 2 w 6"/>
                  <a:gd name="T35" fmla="*/ 10 h 13"/>
                  <a:gd name="T36" fmla="*/ 1 w 6"/>
                  <a:gd name="T37" fmla="*/ 12 h 13"/>
                  <a:gd name="T38" fmla="*/ 1 w 6"/>
                  <a:gd name="T39" fmla="*/ 13 h 13"/>
                  <a:gd name="T40" fmla="*/ 0 w 6"/>
                  <a:gd name="T41" fmla="*/ 13 h 13"/>
                  <a:gd name="T42" fmla="*/ 1 w 6"/>
                  <a:gd name="T43" fmla="*/ 11 h 13"/>
                  <a:gd name="T44" fmla="*/ 2 w 6"/>
                  <a:gd name="T4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3">
                    <a:moveTo>
                      <a:pt x="2" y="9"/>
                    </a:moveTo>
                    <a:lnTo>
                      <a:pt x="1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7" name="Freeform 960">
                <a:extLst>
                  <a:ext uri="{FF2B5EF4-FFF2-40B4-BE49-F238E27FC236}">
                    <a16:creationId xmlns:a16="http://schemas.microsoft.com/office/drawing/2014/main" id="{0FCC24CB-B382-7F3E-7311-969642C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49"/>
                <a:ext cx="1" cy="2"/>
              </a:xfrm>
              <a:custGeom>
                <a:avLst/>
                <a:gdLst>
                  <a:gd name="T0" fmla="*/ 8 w 14"/>
                  <a:gd name="T1" fmla="*/ 10 h 26"/>
                  <a:gd name="T2" fmla="*/ 9 w 14"/>
                  <a:gd name="T3" fmla="*/ 8 h 26"/>
                  <a:gd name="T4" fmla="*/ 9 w 14"/>
                  <a:gd name="T5" fmla="*/ 6 h 26"/>
                  <a:gd name="T6" fmla="*/ 10 w 14"/>
                  <a:gd name="T7" fmla="*/ 5 h 26"/>
                  <a:gd name="T8" fmla="*/ 10 w 14"/>
                  <a:gd name="T9" fmla="*/ 4 h 26"/>
                  <a:gd name="T10" fmla="*/ 11 w 14"/>
                  <a:gd name="T11" fmla="*/ 3 h 26"/>
                  <a:gd name="T12" fmla="*/ 12 w 14"/>
                  <a:gd name="T13" fmla="*/ 2 h 26"/>
                  <a:gd name="T14" fmla="*/ 11 w 14"/>
                  <a:gd name="T15" fmla="*/ 4 h 26"/>
                  <a:gd name="T16" fmla="*/ 10 w 14"/>
                  <a:gd name="T17" fmla="*/ 6 h 26"/>
                  <a:gd name="T18" fmla="*/ 11 w 14"/>
                  <a:gd name="T19" fmla="*/ 5 h 26"/>
                  <a:gd name="T20" fmla="*/ 12 w 14"/>
                  <a:gd name="T21" fmla="*/ 3 h 26"/>
                  <a:gd name="T22" fmla="*/ 14 w 14"/>
                  <a:gd name="T23" fmla="*/ 0 h 26"/>
                  <a:gd name="T24" fmla="*/ 14 w 14"/>
                  <a:gd name="T25" fmla="*/ 2 h 26"/>
                  <a:gd name="T26" fmla="*/ 13 w 14"/>
                  <a:gd name="T27" fmla="*/ 4 h 26"/>
                  <a:gd name="T28" fmla="*/ 12 w 14"/>
                  <a:gd name="T29" fmla="*/ 5 h 26"/>
                  <a:gd name="T30" fmla="*/ 11 w 14"/>
                  <a:gd name="T31" fmla="*/ 7 h 26"/>
                  <a:gd name="T32" fmla="*/ 10 w 14"/>
                  <a:gd name="T33" fmla="*/ 9 h 26"/>
                  <a:gd name="T34" fmla="*/ 9 w 14"/>
                  <a:gd name="T35" fmla="*/ 10 h 26"/>
                  <a:gd name="T36" fmla="*/ 8 w 14"/>
                  <a:gd name="T37" fmla="*/ 13 h 26"/>
                  <a:gd name="T38" fmla="*/ 7 w 14"/>
                  <a:gd name="T39" fmla="*/ 15 h 26"/>
                  <a:gd name="T40" fmla="*/ 6 w 14"/>
                  <a:gd name="T41" fmla="*/ 17 h 26"/>
                  <a:gd name="T42" fmla="*/ 5 w 14"/>
                  <a:gd name="T43" fmla="*/ 19 h 26"/>
                  <a:gd name="T44" fmla="*/ 4 w 14"/>
                  <a:gd name="T45" fmla="*/ 21 h 26"/>
                  <a:gd name="T46" fmla="*/ 4 w 14"/>
                  <a:gd name="T47" fmla="*/ 23 h 26"/>
                  <a:gd name="T48" fmla="*/ 3 w 14"/>
                  <a:gd name="T49" fmla="*/ 23 h 26"/>
                  <a:gd name="T50" fmla="*/ 1 w 14"/>
                  <a:gd name="T51" fmla="*/ 25 h 26"/>
                  <a:gd name="T52" fmla="*/ 1 w 14"/>
                  <a:gd name="T53" fmla="*/ 26 h 26"/>
                  <a:gd name="T54" fmla="*/ 0 w 14"/>
                  <a:gd name="T55" fmla="*/ 26 h 26"/>
                  <a:gd name="T56" fmla="*/ 1 w 14"/>
                  <a:gd name="T57" fmla="*/ 24 h 26"/>
                  <a:gd name="T58" fmla="*/ 3 w 14"/>
                  <a:gd name="T59" fmla="*/ 22 h 26"/>
                  <a:gd name="T60" fmla="*/ 4 w 14"/>
                  <a:gd name="T61" fmla="*/ 20 h 26"/>
                  <a:gd name="T62" fmla="*/ 5 w 14"/>
                  <a:gd name="T63" fmla="*/ 19 h 26"/>
                  <a:gd name="T64" fmla="*/ 6 w 14"/>
                  <a:gd name="T65" fmla="*/ 17 h 26"/>
                  <a:gd name="T66" fmla="*/ 6 w 14"/>
                  <a:gd name="T67" fmla="*/ 15 h 26"/>
                  <a:gd name="T68" fmla="*/ 8 w 14"/>
                  <a:gd name="T69" fmla="*/ 13 h 26"/>
                  <a:gd name="T70" fmla="*/ 9 w 14"/>
                  <a:gd name="T71" fmla="*/ 10 h 26"/>
                  <a:gd name="T72" fmla="*/ 9 w 14"/>
                  <a:gd name="T73" fmla="*/ 10 h 26"/>
                  <a:gd name="T74" fmla="*/ 9 w 14"/>
                  <a:gd name="T75" fmla="*/ 8 h 26"/>
                  <a:gd name="T76" fmla="*/ 10 w 14"/>
                  <a:gd name="T77" fmla="*/ 7 h 26"/>
                  <a:gd name="T78" fmla="*/ 10 w 14"/>
                  <a:gd name="T79" fmla="*/ 6 h 26"/>
                  <a:gd name="T80" fmla="*/ 9 w 14"/>
                  <a:gd name="T81" fmla="*/ 8 h 26"/>
                  <a:gd name="T82" fmla="*/ 8 w 14"/>
                  <a:gd name="T8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26">
                    <a:moveTo>
                      <a:pt x="8" y="10"/>
                    </a:moveTo>
                    <a:lnTo>
                      <a:pt x="9" y="8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4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5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8" name="Freeform 961">
                <a:extLst>
                  <a:ext uri="{FF2B5EF4-FFF2-40B4-BE49-F238E27FC236}">
                    <a16:creationId xmlns:a16="http://schemas.microsoft.com/office/drawing/2014/main" id="{DEC1E2EB-8844-A679-9E85-5F0228C59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1"/>
                <a:ext cx="0" cy="1"/>
              </a:xfrm>
              <a:custGeom>
                <a:avLst/>
                <a:gdLst>
                  <a:gd name="T0" fmla="*/ 0 w 9"/>
                  <a:gd name="T1" fmla="*/ 14 h 16"/>
                  <a:gd name="T2" fmla="*/ 1 w 9"/>
                  <a:gd name="T3" fmla="*/ 12 h 16"/>
                  <a:gd name="T4" fmla="*/ 1 w 9"/>
                  <a:gd name="T5" fmla="*/ 9 h 16"/>
                  <a:gd name="T6" fmla="*/ 2 w 9"/>
                  <a:gd name="T7" fmla="*/ 7 h 16"/>
                  <a:gd name="T8" fmla="*/ 3 w 9"/>
                  <a:gd name="T9" fmla="*/ 6 h 16"/>
                  <a:gd name="T10" fmla="*/ 3 w 9"/>
                  <a:gd name="T11" fmla="*/ 8 h 16"/>
                  <a:gd name="T12" fmla="*/ 2 w 9"/>
                  <a:gd name="T13" fmla="*/ 11 h 16"/>
                  <a:gd name="T14" fmla="*/ 3 w 9"/>
                  <a:gd name="T15" fmla="*/ 8 h 16"/>
                  <a:gd name="T16" fmla="*/ 5 w 9"/>
                  <a:gd name="T17" fmla="*/ 7 h 16"/>
                  <a:gd name="T18" fmla="*/ 7 w 9"/>
                  <a:gd name="T19" fmla="*/ 3 h 16"/>
                  <a:gd name="T20" fmla="*/ 9 w 9"/>
                  <a:gd name="T21" fmla="*/ 0 h 16"/>
                  <a:gd name="T22" fmla="*/ 6 w 9"/>
                  <a:gd name="T23" fmla="*/ 8 h 16"/>
                  <a:gd name="T24" fmla="*/ 3 w 9"/>
                  <a:gd name="T25" fmla="*/ 12 h 16"/>
                  <a:gd name="T26" fmla="*/ 2 w 9"/>
                  <a:gd name="T27" fmla="*/ 14 h 16"/>
                  <a:gd name="T28" fmla="*/ 1 w 9"/>
                  <a:gd name="T29" fmla="*/ 16 h 16"/>
                  <a:gd name="T30" fmla="*/ 2 w 9"/>
                  <a:gd name="T31" fmla="*/ 14 h 16"/>
                  <a:gd name="T32" fmla="*/ 3 w 9"/>
                  <a:gd name="T33" fmla="*/ 12 h 16"/>
                  <a:gd name="T34" fmla="*/ 2 w 9"/>
                  <a:gd name="T35" fmla="*/ 13 h 16"/>
                  <a:gd name="T36" fmla="*/ 1 w 9"/>
                  <a:gd name="T37" fmla="*/ 15 h 16"/>
                  <a:gd name="T38" fmla="*/ 1 w 9"/>
                  <a:gd name="T39" fmla="*/ 13 h 16"/>
                  <a:gd name="T40" fmla="*/ 2 w 9"/>
                  <a:gd name="T41" fmla="*/ 11 h 16"/>
                  <a:gd name="T42" fmla="*/ 1 w 9"/>
                  <a:gd name="T43" fmla="*/ 13 h 16"/>
                  <a:gd name="T44" fmla="*/ 0 w 9"/>
                  <a:gd name="T4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6">
                    <a:moveTo>
                      <a:pt x="0" y="14"/>
                    </a:moveTo>
                    <a:lnTo>
                      <a:pt x="1" y="12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19" name="Freeform 962">
                <a:extLst>
                  <a:ext uri="{FF2B5EF4-FFF2-40B4-BE49-F238E27FC236}">
                    <a16:creationId xmlns:a16="http://schemas.microsoft.com/office/drawing/2014/main" id="{BD8C7C90-3A2F-C0E9-6417-7CCA8206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6" y="2750"/>
                <a:ext cx="1" cy="1"/>
              </a:xfrm>
              <a:custGeom>
                <a:avLst/>
                <a:gdLst>
                  <a:gd name="T0" fmla="*/ 6 w 8"/>
                  <a:gd name="T1" fmla="*/ 5 h 15"/>
                  <a:gd name="T2" fmla="*/ 5 w 8"/>
                  <a:gd name="T3" fmla="*/ 7 h 15"/>
                  <a:gd name="T4" fmla="*/ 4 w 8"/>
                  <a:gd name="T5" fmla="*/ 9 h 15"/>
                  <a:gd name="T6" fmla="*/ 3 w 8"/>
                  <a:gd name="T7" fmla="*/ 10 h 15"/>
                  <a:gd name="T8" fmla="*/ 2 w 8"/>
                  <a:gd name="T9" fmla="*/ 12 h 15"/>
                  <a:gd name="T10" fmla="*/ 1 w 8"/>
                  <a:gd name="T11" fmla="*/ 14 h 15"/>
                  <a:gd name="T12" fmla="*/ 0 w 8"/>
                  <a:gd name="T13" fmla="*/ 15 h 15"/>
                  <a:gd name="T14" fmla="*/ 1 w 8"/>
                  <a:gd name="T15" fmla="*/ 13 h 15"/>
                  <a:gd name="T16" fmla="*/ 1 w 8"/>
                  <a:gd name="T17" fmla="*/ 11 h 15"/>
                  <a:gd name="T18" fmla="*/ 2 w 8"/>
                  <a:gd name="T19" fmla="*/ 9 h 15"/>
                  <a:gd name="T20" fmla="*/ 3 w 8"/>
                  <a:gd name="T21" fmla="*/ 8 h 15"/>
                  <a:gd name="T22" fmla="*/ 5 w 8"/>
                  <a:gd name="T23" fmla="*/ 6 h 15"/>
                  <a:gd name="T24" fmla="*/ 6 w 8"/>
                  <a:gd name="T25" fmla="*/ 4 h 15"/>
                  <a:gd name="T26" fmla="*/ 7 w 8"/>
                  <a:gd name="T27" fmla="*/ 2 h 15"/>
                  <a:gd name="T28" fmla="*/ 8 w 8"/>
                  <a:gd name="T29" fmla="*/ 0 h 15"/>
                  <a:gd name="T30" fmla="*/ 7 w 8"/>
                  <a:gd name="T31" fmla="*/ 2 h 15"/>
                  <a:gd name="T32" fmla="*/ 6 w 8"/>
                  <a:gd name="T33" fmla="*/ 5 h 15"/>
                  <a:gd name="T34" fmla="*/ 7 w 8"/>
                  <a:gd name="T35" fmla="*/ 2 h 15"/>
                  <a:gd name="T36" fmla="*/ 8 w 8"/>
                  <a:gd name="T37" fmla="*/ 1 h 15"/>
                  <a:gd name="T38" fmla="*/ 8 w 8"/>
                  <a:gd name="T39" fmla="*/ 4 h 15"/>
                  <a:gd name="T40" fmla="*/ 7 w 8"/>
                  <a:gd name="T41" fmla="*/ 6 h 15"/>
                  <a:gd name="T42" fmla="*/ 6 w 8"/>
                  <a:gd name="T43" fmla="*/ 8 h 15"/>
                  <a:gd name="T44" fmla="*/ 5 w 8"/>
                  <a:gd name="T45" fmla="*/ 9 h 15"/>
                  <a:gd name="T46" fmla="*/ 5 w 8"/>
                  <a:gd name="T47" fmla="*/ 9 h 15"/>
                  <a:gd name="T48" fmla="*/ 6 w 8"/>
                  <a:gd name="T49" fmla="*/ 7 h 15"/>
                  <a:gd name="T50" fmla="*/ 6 w 8"/>
                  <a:gd name="T51" fmla="*/ 6 h 15"/>
                  <a:gd name="T52" fmla="*/ 6 w 8"/>
                  <a:gd name="T5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5">
                    <a:moveTo>
                      <a:pt x="6" y="5"/>
                    </a:moveTo>
                    <a:lnTo>
                      <a:pt x="5" y="7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0" name="Freeform 963">
                <a:extLst>
                  <a:ext uri="{FF2B5EF4-FFF2-40B4-BE49-F238E27FC236}">
                    <a16:creationId xmlns:a16="http://schemas.microsoft.com/office/drawing/2014/main" id="{6F2E006C-CC3C-33A9-ECAA-0B8C7EAE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50"/>
                <a:ext cx="1" cy="2"/>
              </a:xfrm>
              <a:custGeom>
                <a:avLst/>
                <a:gdLst>
                  <a:gd name="T0" fmla="*/ 0 w 11"/>
                  <a:gd name="T1" fmla="*/ 23 h 23"/>
                  <a:gd name="T2" fmla="*/ 1 w 11"/>
                  <a:gd name="T3" fmla="*/ 21 h 23"/>
                  <a:gd name="T4" fmla="*/ 1 w 11"/>
                  <a:gd name="T5" fmla="*/ 19 h 23"/>
                  <a:gd name="T6" fmla="*/ 3 w 11"/>
                  <a:gd name="T7" fmla="*/ 17 h 23"/>
                  <a:gd name="T8" fmla="*/ 4 w 11"/>
                  <a:gd name="T9" fmla="*/ 16 h 23"/>
                  <a:gd name="T10" fmla="*/ 4 w 11"/>
                  <a:gd name="T11" fmla="*/ 14 h 23"/>
                  <a:gd name="T12" fmla="*/ 5 w 11"/>
                  <a:gd name="T13" fmla="*/ 12 h 23"/>
                  <a:gd name="T14" fmla="*/ 6 w 11"/>
                  <a:gd name="T15" fmla="*/ 9 h 23"/>
                  <a:gd name="T16" fmla="*/ 7 w 11"/>
                  <a:gd name="T17" fmla="*/ 7 h 23"/>
                  <a:gd name="T18" fmla="*/ 8 w 11"/>
                  <a:gd name="T19" fmla="*/ 5 h 23"/>
                  <a:gd name="T20" fmla="*/ 9 w 11"/>
                  <a:gd name="T21" fmla="*/ 3 h 23"/>
                  <a:gd name="T22" fmla="*/ 10 w 11"/>
                  <a:gd name="T23" fmla="*/ 1 h 23"/>
                  <a:gd name="T24" fmla="*/ 11 w 11"/>
                  <a:gd name="T25" fmla="*/ 0 h 23"/>
                  <a:gd name="T26" fmla="*/ 10 w 11"/>
                  <a:gd name="T27" fmla="*/ 2 h 23"/>
                  <a:gd name="T28" fmla="*/ 9 w 11"/>
                  <a:gd name="T29" fmla="*/ 4 h 23"/>
                  <a:gd name="T30" fmla="*/ 8 w 11"/>
                  <a:gd name="T31" fmla="*/ 6 h 23"/>
                  <a:gd name="T32" fmla="*/ 7 w 11"/>
                  <a:gd name="T33" fmla="*/ 7 h 23"/>
                  <a:gd name="T34" fmla="*/ 6 w 11"/>
                  <a:gd name="T35" fmla="*/ 9 h 23"/>
                  <a:gd name="T36" fmla="*/ 6 w 11"/>
                  <a:gd name="T37" fmla="*/ 12 h 23"/>
                  <a:gd name="T38" fmla="*/ 5 w 11"/>
                  <a:gd name="T39" fmla="*/ 14 h 23"/>
                  <a:gd name="T40" fmla="*/ 4 w 11"/>
                  <a:gd name="T41" fmla="*/ 16 h 23"/>
                  <a:gd name="T42" fmla="*/ 3 w 11"/>
                  <a:gd name="T43" fmla="*/ 18 h 23"/>
                  <a:gd name="T44" fmla="*/ 2 w 11"/>
                  <a:gd name="T45" fmla="*/ 20 h 23"/>
                  <a:gd name="T46" fmla="*/ 1 w 11"/>
                  <a:gd name="T47" fmla="*/ 21 h 23"/>
                  <a:gd name="T48" fmla="*/ 0 w 11"/>
                  <a:gd name="T4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23">
                    <a:moveTo>
                      <a:pt x="0" y="23"/>
                    </a:moveTo>
                    <a:lnTo>
                      <a:pt x="1" y="21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0" y="2"/>
                    </a:lnTo>
                    <a:lnTo>
                      <a:pt x="9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5" y="14"/>
                    </a:lnTo>
                    <a:lnTo>
                      <a:pt x="4" y="16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1" y="21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1" name="Freeform 964">
                <a:extLst>
                  <a:ext uri="{FF2B5EF4-FFF2-40B4-BE49-F238E27FC236}">
                    <a16:creationId xmlns:a16="http://schemas.microsoft.com/office/drawing/2014/main" id="{B778B026-1181-D874-C377-D47835BB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51"/>
                <a:ext cx="0" cy="1"/>
              </a:xfrm>
              <a:custGeom>
                <a:avLst/>
                <a:gdLst>
                  <a:gd name="T0" fmla="*/ 0 w 9"/>
                  <a:gd name="T1" fmla="*/ 17 h 17"/>
                  <a:gd name="T2" fmla="*/ 1 w 9"/>
                  <a:gd name="T3" fmla="*/ 15 h 17"/>
                  <a:gd name="T4" fmla="*/ 3 w 9"/>
                  <a:gd name="T5" fmla="*/ 13 h 17"/>
                  <a:gd name="T6" fmla="*/ 4 w 9"/>
                  <a:gd name="T7" fmla="*/ 11 h 17"/>
                  <a:gd name="T8" fmla="*/ 5 w 9"/>
                  <a:gd name="T9" fmla="*/ 10 h 17"/>
                  <a:gd name="T10" fmla="*/ 5 w 9"/>
                  <a:gd name="T11" fmla="*/ 8 h 17"/>
                  <a:gd name="T12" fmla="*/ 6 w 9"/>
                  <a:gd name="T13" fmla="*/ 6 h 17"/>
                  <a:gd name="T14" fmla="*/ 5 w 9"/>
                  <a:gd name="T15" fmla="*/ 7 h 17"/>
                  <a:gd name="T16" fmla="*/ 4 w 9"/>
                  <a:gd name="T17" fmla="*/ 9 h 17"/>
                  <a:gd name="T18" fmla="*/ 5 w 9"/>
                  <a:gd name="T19" fmla="*/ 7 h 17"/>
                  <a:gd name="T20" fmla="*/ 6 w 9"/>
                  <a:gd name="T21" fmla="*/ 4 h 17"/>
                  <a:gd name="T22" fmla="*/ 7 w 9"/>
                  <a:gd name="T23" fmla="*/ 2 h 17"/>
                  <a:gd name="T24" fmla="*/ 8 w 9"/>
                  <a:gd name="T25" fmla="*/ 0 h 17"/>
                  <a:gd name="T26" fmla="*/ 7 w 9"/>
                  <a:gd name="T27" fmla="*/ 3 h 17"/>
                  <a:gd name="T28" fmla="*/ 6 w 9"/>
                  <a:gd name="T29" fmla="*/ 6 h 17"/>
                  <a:gd name="T30" fmla="*/ 7 w 9"/>
                  <a:gd name="T31" fmla="*/ 3 h 17"/>
                  <a:gd name="T32" fmla="*/ 8 w 9"/>
                  <a:gd name="T33" fmla="*/ 1 h 17"/>
                  <a:gd name="T34" fmla="*/ 8 w 9"/>
                  <a:gd name="T35" fmla="*/ 3 h 17"/>
                  <a:gd name="T36" fmla="*/ 7 w 9"/>
                  <a:gd name="T37" fmla="*/ 6 h 17"/>
                  <a:gd name="T38" fmla="*/ 8 w 9"/>
                  <a:gd name="T39" fmla="*/ 4 h 17"/>
                  <a:gd name="T40" fmla="*/ 9 w 9"/>
                  <a:gd name="T41" fmla="*/ 2 h 17"/>
                  <a:gd name="T42" fmla="*/ 8 w 9"/>
                  <a:gd name="T43" fmla="*/ 4 h 17"/>
                  <a:gd name="T44" fmla="*/ 7 w 9"/>
                  <a:gd name="T45" fmla="*/ 7 h 17"/>
                  <a:gd name="T46" fmla="*/ 6 w 9"/>
                  <a:gd name="T47" fmla="*/ 9 h 17"/>
                  <a:gd name="T48" fmla="*/ 5 w 9"/>
                  <a:gd name="T49" fmla="*/ 10 h 17"/>
                  <a:gd name="T50" fmla="*/ 6 w 9"/>
                  <a:gd name="T51" fmla="*/ 8 h 17"/>
                  <a:gd name="T52" fmla="*/ 7 w 9"/>
                  <a:gd name="T53" fmla="*/ 6 h 17"/>
                  <a:gd name="T54" fmla="*/ 5 w 9"/>
                  <a:gd name="T55" fmla="*/ 10 h 17"/>
                  <a:gd name="T56" fmla="*/ 4 w 9"/>
                  <a:gd name="T57" fmla="*/ 12 h 17"/>
                  <a:gd name="T58" fmla="*/ 3 w 9"/>
                  <a:gd name="T59" fmla="*/ 14 h 17"/>
                  <a:gd name="T60" fmla="*/ 1 w 9"/>
                  <a:gd name="T61" fmla="*/ 15 h 17"/>
                  <a:gd name="T62" fmla="*/ 0 w 9"/>
                  <a:gd name="T6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7">
                    <a:moveTo>
                      <a:pt x="0" y="17"/>
                    </a:moveTo>
                    <a:lnTo>
                      <a:pt x="1" y="15"/>
                    </a:lnTo>
                    <a:lnTo>
                      <a:pt x="3" y="13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8" y="0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7" y="3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1" y="15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2" name="Freeform 965">
                <a:extLst>
                  <a:ext uri="{FF2B5EF4-FFF2-40B4-BE49-F238E27FC236}">
                    <a16:creationId xmlns:a16="http://schemas.microsoft.com/office/drawing/2014/main" id="{251B5DE4-99CB-4A57-5326-9EFFFBD9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7" y="2752"/>
                <a:ext cx="2" cy="2"/>
              </a:xfrm>
              <a:custGeom>
                <a:avLst/>
                <a:gdLst>
                  <a:gd name="T0" fmla="*/ 3 w 20"/>
                  <a:gd name="T1" fmla="*/ 29 h 38"/>
                  <a:gd name="T2" fmla="*/ 5 w 20"/>
                  <a:gd name="T3" fmla="*/ 26 h 38"/>
                  <a:gd name="T4" fmla="*/ 6 w 20"/>
                  <a:gd name="T5" fmla="*/ 23 h 38"/>
                  <a:gd name="T6" fmla="*/ 7 w 20"/>
                  <a:gd name="T7" fmla="*/ 22 h 38"/>
                  <a:gd name="T8" fmla="*/ 7 w 20"/>
                  <a:gd name="T9" fmla="*/ 24 h 38"/>
                  <a:gd name="T10" fmla="*/ 6 w 20"/>
                  <a:gd name="T11" fmla="*/ 27 h 38"/>
                  <a:gd name="T12" fmla="*/ 7 w 20"/>
                  <a:gd name="T13" fmla="*/ 24 h 38"/>
                  <a:gd name="T14" fmla="*/ 8 w 20"/>
                  <a:gd name="T15" fmla="*/ 22 h 38"/>
                  <a:gd name="T16" fmla="*/ 10 w 20"/>
                  <a:gd name="T17" fmla="*/ 21 h 38"/>
                  <a:gd name="T18" fmla="*/ 11 w 20"/>
                  <a:gd name="T19" fmla="*/ 19 h 38"/>
                  <a:gd name="T20" fmla="*/ 12 w 20"/>
                  <a:gd name="T21" fmla="*/ 17 h 38"/>
                  <a:gd name="T22" fmla="*/ 13 w 20"/>
                  <a:gd name="T23" fmla="*/ 15 h 38"/>
                  <a:gd name="T24" fmla="*/ 14 w 20"/>
                  <a:gd name="T25" fmla="*/ 13 h 38"/>
                  <a:gd name="T26" fmla="*/ 15 w 20"/>
                  <a:gd name="T27" fmla="*/ 12 h 38"/>
                  <a:gd name="T28" fmla="*/ 16 w 20"/>
                  <a:gd name="T29" fmla="*/ 10 h 38"/>
                  <a:gd name="T30" fmla="*/ 17 w 20"/>
                  <a:gd name="T31" fmla="*/ 7 h 38"/>
                  <a:gd name="T32" fmla="*/ 18 w 20"/>
                  <a:gd name="T33" fmla="*/ 5 h 38"/>
                  <a:gd name="T34" fmla="*/ 18 w 20"/>
                  <a:gd name="T35" fmla="*/ 3 h 38"/>
                  <a:gd name="T36" fmla="*/ 19 w 20"/>
                  <a:gd name="T37" fmla="*/ 3 h 38"/>
                  <a:gd name="T38" fmla="*/ 19 w 20"/>
                  <a:gd name="T39" fmla="*/ 1 h 38"/>
                  <a:gd name="T40" fmla="*/ 20 w 20"/>
                  <a:gd name="T41" fmla="*/ 0 h 38"/>
                  <a:gd name="T42" fmla="*/ 20 w 20"/>
                  <a:gd name="T43" fmla="*/ 0 h 38"/>
                  <a:gd name="T44" fmla="*/ 20 w 20"/>
                  <a:gd name="T45" fmla="*/ 2 h 38"/>
                  <a:gd name="T46" fmla="*/ 19 w 20"/>
                  <a:gd name="T47" fmla="*/ 4 h 38"/>
                  <a:gd name="T48" fmla="*/ 18 w 20"/>
                  <a:gd name="T49" fmla="*/ 6 h 38"/>
                  <a:gd name="T50" fmla="*/ 17 w 20"/>
                  <a:gd name="T51" fmla="*/ 7 h 38"/>
                  <a:gd name="T52" fmla="*/ 16 w 20"/>
                  <a:gd name="T53" fmla="*/ 10 h 38"/>
                  <a:gd name="T54" fmla="*/ 15 w 20"/>
                  <a:gd name="T55" fmla="*/ 12 h 38"/>
                  <a:gd name="T56" fmla="*/ 14 w 20"/>
                  <a:gd name="T57" fmla="*/ 14 h 38"/>
                  <a:gd name="T58" fmla="*/ 13 w 20"/>
                  <a:gd name="T59" fmla="*/ 16 h 38"/>
                  <a:gd name="T60" fmla="*/ 12 w 20"/>
                  <a:gd name="T61" fmla="*/ 17 h 38"/>
                  <a:gd name="T62" fmla="*/ 11 w 20"/>
                  <a:gd name="T63" fmla="*/ 19 h 38"/>
                  <a:gd name="T64" fmla="*/ 10 w 20"/>
                  <a:gd name="T65" fmla="*/ 21 h 38"/>
                  <a:gd name="T66" fmla="*/ 10 w 20"/>
                  <a:gd name="T67" fmla="*/ 23 h 38"/>
                  <a:gd name="T68" fmla="*/ 8 w 20"/>
                  <a:gd name="T69" fmla="*/ 26 h 38"/>
                  <a:gd name="T70" fmla="*/ 7 w 20"/>
                  <a:gd name="T71" fmla="*/ 27 h 38"/>
                  <a:gd name="T72" fmla="*/ 4 w 20"/>
                  <a:gd name="T73" fmla="*/ 31 h 38"/>
                  <a:gd name="T74" fmla="*/ 2 w 20"/>
                  <a:gd name="T75" fmla="*/ 34 h 38"/>
                  <a:gd name="T76" fmla="*/ 0 w 20"/>
                  <a:gd name="T77" fmla="*/ 38 h 38"/>
                  <a:gd name="T78" fmla="*/ 3 w 20"/>
                  <a:gd name="T79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38">
                    <a:moveTo>
                      <a:pt x="3" y="29"/>
                    </a:moveTo>
                    <a:lnTo>
                      <a:pt x="5" y="26"/>
                    </a:lnTo>
                    <a:lnTo>
                      <a:pt x="6" y="23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7"/>
                    </a:lnTo>
                    <a:lnTo>
                      <a:pt x="7" y="24"/>
                    </a:lnTo>
                    <a:lnTo>
                      <a:pt x="8" y="22"/>
                    </a:lnTo>
                    <a:lnTo>
                      <a:pt x="10" y="21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2" y="17"/>
                    </a:lnTo>
                    <a:lnTo>
                      <a:pt x="11" y="19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8" y="26"/>
                    </a:lnTo>
                    <a:lnTo>
                      <a:pt x="7" y="27"/>
                    </a:lnTo>
                    <a:lnTo>
                      <a:pt x="4" y="31"/>
                    </a:lnTo>
                    <a:lnTo>
                      <a:pt x="2" y="34"/>
                    </a:lnTo>
                    <a:lnTo>
                      <a:pt x="0" y="38"/>
                    </a:lnTo>
                    <a:lnTo>
                      <a:pt x="3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3" name="Freeform 966">
                <a:extLst>
                  <a:ext uri="{FF2B5EF4-FFF2-40B4-BE49-F238E27FC236}">
                    <a16:creationId xmlns:a16="http://schemas.microsoft.com/office/drawing/2014/main" id="{6777B1B3-A4C7-749E-ED85-D064D764C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8" y="2752"/>
                <a:ext cx="0" cy="0"/>
              </a:xfrm>
              <a:custGeom>
                <a:avLst/>
                <a:gdLst>
                  <a:gd name="T0" fmla="*/ 3 w 5"/>
                  <a:gd name="T1" fmla="*/ 4 h 13"/>
                  <a:gd name="T2" fmla="*/ 2 w 5"/>
                  <a:gd name="T3" fmla="*/ 6 h 13"/>
                  <a:gd name="T4" fmla="*/ 1 w 5"/>
                  <a:gd name="T5" fmla="*/ 9 h 13"/>
                  <a:gd name="T6" fmla="*/ 2 w 5"/>
                  <a:gd name="T7" fmla="*/ 6 h 13"/>
                  <a:gd name="T8" fmla="*/ 3 w 5"/>
                  <a:gd name="T9" fmla="*/ 3 h 13"/>
                  <a:gd name="T10" fmla="*/ 4 w 5"/>
                  <a:gd name="T11" fmla="*/ 2 h 13"/>
                  <a:gd name="T12" fmla="*/ 5 w 5"/>
                  <a:gd name="T13" fmla="*/ 0 h 13"/>
                  <a:gd name="T14" fmla="*/ 4 w 5"/>
                  <a:gd name="T15" fmla="*/ 2 h 13"/>
                  <a:gd name="T16" fmla="*/ 3 w 5"/>
                  <a:gd name="T17" fmla="*/ 4 h 13"/>
                  <a:gd name="T18" fmla="*/ 4 w 5"/>
                  <a:gd name="T19" fmla="*/ 2 h 13"/>
                  <a:gd name="T20" fmla="*/ 5 w 5"/>
                  <a:gd name="T21" fmla="*/ 1 h 13"/>
                  <a:gd name="T22" fmla="*/ 5 w 5"/>
                  <a:gd name="T23" fmla="*/ 3 h 13"/>
                  <a:gd name="T24" fmla="*/ 4 w 5"/>
                  <a:gd name="T25" fmla="*/ 5 h 13"/>
                  <a:gd name="T26" fmla="*/ 3 w 5"/>
                  <a:gd name="T27" fmla="*/ 7 h 13"/>
                  <a:gd name="T28" fmla="*/ 2 w 5"/>
                  <a:gd name="T29" fmla="*/ 10 h 13"/>
                  <a:gd name="T30" fmla="*/ 1 w 5"/>
                  <a:gd name="T31" fmla="*/ 12 h 13"/>
                  <a:gd name="T32" fmla="*/ 0 w 5"/>
                  <a:gd name="T33" fmla="*/ 13 h 13"/>
                  <a:gd name="T34" fmla="*/ 1 w 5"/>
                  <a:gd name="T35" fmla="*/ 12 h 13"/>
                  <a:gd name="T36" fmla="*/ 2 w 5"/>
                  <a:gd name="T37" fmla="*/ 9 h 13"/>
                  <a:gd name="T38" fmla="*/ 3 w 5"/>
                  <a:gd name="T39" fmla="*/ 6 h 13"/>
                  <a:gd name="T40" fmla="*/ 3 w 5"/>
                  <a:gd name="T4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3">
                    <a:moveTo>
                      <a:pt x="3" y="4"/>
                    </a:moveTo>
                    <a:lnTo>
                      <a:pt x="2" y="6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3" y="6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4" name="Freeform 967">
                <a:extLst>
                  <a:ext uri="{FF2B5EF4-FFF2-40B4-BE49-F238E27FC236}">
                    <a16:creationId xmlns:a16="http://schemas.microsoft.com/office/drawing/2014/main" id="{ABCE4C6E-2437-D303-990B-BF3C5DEF2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0" cy="1"/>
              </a:xfrm>
              <a:custGeom>
                <a:avLst/>
                <a:gdLst>
                  <a:gd name="T0" fmla="*/ 4 w 9"/>
                  <a:gd name="T1" fmla="*/ 7 h 16"/>
                  <a:gd name="T2" fmla="*/ 5 w 9"/>
                  <a:gd name="T3" fmla="*/ 5 h 16"/>
                  <a:gd name="T4" fmla="*/ 5 w 9"/>
                  <a:gd name="T5" fmla="*/ 3 h 16"/>
                  <a:gd name="T6" fmla="*/ 8 w 9"/>
                  <a:gd name="T7" fmla="*/ 1 h 16"/>
                  <a:gd name="T8" fmla="*/ 9 w 9"/>
                  <a:gd name="T9" fmla="*/ 0 h 16"/>
                  <a:gd name="T10" fmla="*/ 8 w 9"/>
                  <a:gd name="T11" fmla="*/ 2 h 16"/>
                  <a:gd name="T12" fmla="*/ 6 w 9"/>
                  <a:gd name="T13" fmla="*/ 4 h 16"/>
                  <a:gd name="T14" fmla="*/ 5 w 9"/>
                  <a:gd name="T15" fmla="*/ 6 h 16"/>
                  <a:gd name="T16" fmla="*/ 5 w 9"/>
                  <a:gd name="T17" fmla="*/ 8 h 16"/>
                  <a:gd name="T18" fmla="*/ 4 w 9"/>
                  <a:gd name="T19" fmla="*/ 10 h 16"/>
                  <a:gd name="T20" fmla="*/ 3 w 9"/>
                  <a:gd name="T21" fmla="*/ 12 h 16"/>
                  <a:gd name="T22" fmla="*/ 1 w 9"/>
                  <a:gd name="T23" fmla="*/ 14 h 16"/>
                  <a:gd name="T24" fmla="*/ 0 w 9"/>
                  <a:gd name="T25" fmla="*/ 16 h 16"/>
                  <a:gd name="T26" fmla="*/ 1 w 9"/>
                  <a:gd name="T27" fmla="*/ 14 h 16"/>
                  <a:gd name="T28" fmla="*/ 2 w 9"/>
                  <a:gd name="T29" fmla="*/ 12 h 16"/>
                  <a:gd name="T30" fmla="*/ 1 w 9"/>
                  <a:gd name="T31" fmla="*/ 13 h 16"/>
                  <a:gd name="T32" fmla="*/ 0 w 9"/>
                  <a:gd name="T33" fmla="*/ 15 h 16"/>
                  <a:gd name="T34" fmla="*/ 0 w 9"/>
                  <a:gd name="T35" fmla="*/ 13 h 16"/>
                  <a:gd name="T36" fmla="*/ 1 w 9"/>
                  <a:gd name="T37" fmla="*/ 10 h 16"/>
                  <a:gd name="T38" fmla="*/ 2 w 9"/>
                  <a:gd name="T39" fmla="*/ 8 h 16"/>
                  <a:gd name="T40" fmla="*/ 3 w 9"/>
                  <a:gd name="T41" fmla="*/ 6 h 16"/>
                  <a:gd name="T42" fmla="*/ 3 w 9"/>
                  <a:gd name="T43" fmla="*/ 9 h 16"/>
                  <a:gd name="T44" fmla="*/ 2 w 9"/>
                  <a:gd name="T45" fmla="*/ 12 h 16"/>
                  <a:gd name="T46" fmla="*/ 3 w 9"/>
                  <a:gd name="T47" fmla="*/ 9 h 16"/>
                  <a:gd name="T48" fmla="*/ 4 w 9"/>
                  <a:gd name="T4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6">
                    <a:moveTo>
                      <a:pt x="4" y="7"/>
                    </a:moveTo>
                    <a:lnTo>
                      <a:pt x="5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5" name="Freeform 968">
                <a:extLst>
                  <a:ext uri="{FF2B5EF4-FFF2-40B4-BE49-F238E27FC236}">
                    <a16:creationId xmlns:a16="http://schemas.microsoft.com/office/drawing/2014/main" id="{1E3B8F8B-56B2-226A-A5DC-7A856A24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2"/>
                <a:ext cx="1" cy="1"/>
              </a:xfrm>
              <a:custGeom>
                <a:avLst/>
                <a:gdLst>
                  <a:gd name="T0" fmla="*/ 5 w 10"/>
                  <a:gd name="T1" fmla="*/ 9 h 20"/>
                  <a:gd name="T2" fmla="*/ 4 w 10"/>
                  <a:gd name="T3" fmla="*/ 10 h 20"/>
                  <a:gd name="T4" fmla="*/ 3 w 10"/>
                  <a:gd name="T5" fmla="*/ 12 h 20"/>
                  <a:gd name="T6" fmla="*/ 4 w 10"/>
                  <a:gd name="T7" fmla="*/ 10 h 20"/>
                  <a:gd name="T8" fmla="*/ 5 w 10"/>
                  <a:gd name="T9" fmla="*/ 7 h 20"/>
                  <a:gd name="T10" fmla="*/ 6 w 10"/>
                  <a:gd name="T11" fmla="*/ 5 h 20"/>
                  <a:gd name="T12" fmla="*/ 7 w 10"/>
                  <a:gd name="T13" fmla="*/ 4 h 20"/>
                  <a:gd name="T14" fmla="*/ 8 w 10"/>
                  <a:gd name="T15" fmla="*/ 2 h 20"/>
                  <a:gd name="T16" fmla="*/ 9 w 10"/>
                  <a:gd name="T17" fmla="*/ 0 h 20"/>
                  <a:gd name="T18" fmla="*/ 8 w 10"/>
                  <a:gd name="T19" fmla="*/ 2 h 20"/>
                  <a:gd name="T20" fmla="*/ 7 w 10"/>
                  <a:gd name="T21" fmla="*/ 4 h 20"/>
                  <a:gd name="T22" fmla="*/ 9 w 10"/>
                  <a:gd name="T23" fmla="*/ 3 h 20"/>
                  <a:gd name="T24" fmla="*/ 10 w 10"/>
                  <a:gd name="T25" fmla="*/ 1 h 20"/>
                  <a:gd name="T26" fmla="*/ 9 w 10"/>
                  <a:gd name="T27" fmla="*/ 3 h 20"/>
                  <a:gd name="T28" fmla="*/ 8 w 10"/>
                  <a:gd name="T29" fmla="*/ 5 h 20"/>
                  <a:gd name="T30" fmla="*/ 7 w 10"/>
                  <a:gd name="T31" fmla="*/ 7 h 20"/>
                  <a:gd name="T32" fmla="*/ 7 w 10"/>
                  <a:gd name="T33" fmla="*/ 10 h 20"/>
                  <a:gd name="T34" fmla="*/ 8 w 10"/>
                  <a:gd name="T35" fmla="*/ 7 h 20"/>
                  <a:gd name="T36" fmla="*/ 9 w 10"/>
                  <a:gd name="T37" fmla="*/ 6 h 20"/>
                  <a:gd name="T38" fmla="*/ 8 w 10"/>
                  <a:gd name="T39" fmla="*/ 9 h 20"/>
                  <a:gd name="T40" fmla="*/ 7 w 10"/>
                  <a:gd name="T41" fmla="*/ 11 h 20"/>
                  <a:gd name="T42" fmla="*/ 7 w 10"/>
                  <a:gd name="T43" fmla="*/ 11 h 20"/>
                  <a:gd name="T44" fmla="*/ 6 w 10"/>
                  <a:gd name="T45" fmla="*/ 13 h 20"/>
                  <a:gd name="T46" fmla="*/ 5 w 10"/>
                  <a:gd name="T47" fmla="*/ 14 h 20"/>
                  <a:gd name="T48" fmla="*/ 5 w 10"/>
                  <a:gd name="T49" fmla="*/ 14 h 20"/>
                  <a:gd name="T50" fmla="*/ 6 w 10"/>
                  <a:gd name="T51" fmla="*/ 12 h 20"/>
                  <a:gd name="T52" fmla="*/ 7 w 10"/>
                  <a:gd name="T53" fmla="*/ 10 h 20"/>
                  <a:gd name="T54" fmla="*/ 6 w 10"/>
                  <a:gd name="T55" fmla="*/ 12 h 20"/>
                  <a:gd name="T56" fmla="*/ 4 w 10"/>
                  <a:gd name="T57" fmla="*/ 13 h 20"/>
                  <a:gd name="T58" fmla="*/ 5 w 10"/>
                  <a:gd name="T59" fmla="*/ 11 h 20"/>
                  <a:gd name="T60" fmla="*/ 6 w 10"/>
                  <a:gd name="T61" fmla="*/ 9 h 20"/>
                  <a:gd name="T62" fmla="*/ 5 w 10"/>
                  <a:gd name="T63" fmla="*/ 11 h 20"/>
                  <a:gd name="T64" fmla="*/ 4 w 10"/>
                  <a:gd name="T65" fmla="*/ 13 h 20"/>
                  <a:gd name="T66" fmla="*/ 3 w 10"/>
                  <a:gd name="T67" fmla="*/ 15 h 20"/>
                  <a:gd name="T68" fmla="*/ 2 w 10"/>
                  <a:gd name="T69" fmla="*/ 17 h 20"/>
                  <a:gd name="T70" fmla="*/ 1 w 10"/>
                  <a:gd name="T71" fmla="*/ 18 h 20"/>
                  <a:gd name="T72" fmla="*/ 0 w 10"/>
                  <a:gd name="T73" fmla="*/ 20 h 20"/>
                  <a:gd name="T74" fmla="*/ 1 w 10"/>
                  <a:gd name="T75" fmla="*/ 18 h 20"/>
                  <a:gd name="T76" fmla="*/ 2 w 10"/>
                  <a:gd name="T77" fmla="*/ 16 h 20"/>
                  <a:gd name="T78" fmla="*/ 3 w 10"/>
                  <a:gd name="T79" fmla="*/ 14 h 20"/>
                  <a:gd name="T80" fmla="*/ 4 w 10"/>
                  <a:gd name="T81" fmla="*/ 13 h 20"/>
                  <a:gd name="T82" fmla="*/ 5 w 10"/>
                  <a:gd name="T83" fmla="*/ 11 h 20"/>
                  <a:gd name="T84" fmla="*/ 5 w 10"/>
                  <a:gd name="T8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20">
                    <a:moveTo>
                      <a:pt x="5" y="9"/>
                    </a:moveTo>
                    <a:lnTo>
                      <a:pt x="4" y="10"/>
                    </a:lnTo>
                    <a:lnTo>
                      <a:pt x="3" y="12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8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1" y="18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6" name="Freeform 969">
                <a:extLst>
                  <a:ext uri="{FF2B5EF4-FFF2-40B4-BE49-F238E27FC236}">
                    <a16:creationId xmlns:a16="http://schemas.microsoft.com/office/drawing/2014/main" id="{B75EB253-48D7-5722-E6C6-811D3971E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4"/>
                <a:ext cx="0" cy="1"/>
              </a:xfrm>
              <a:custGeom>
                <a:avLst/>
                <a:gdLst>
                  <a:gd name="T0" fmla="*/ 2 w 7"/>
                  <a:gd name="T1" fmla="*/ 7 h 11"/>
                  <a:gd name="T2" fmla="*/ 1 w 7"/>
                  <a:gd name="T3" fmla="*/ 9 h 11"/>
                  <a:gd name="T4" fmla="*/ 0 w 7"/>
                  <a:gd name="T5" fmla="*/ 11 h 11"/>
                  <a:gd name="T6" fmla="*/ 1 w 7"/>
                  <a:gd name="T7" fmla="*/ 9 h 11"/>
                  <a:gd name="T8" fmla="*/ 1 w 7"/>
                  <a:gd name="T9" fmla="*/ 7 h 11"/>
                  <a:gd name="T10" fmla="*/ 3 w 7"/>
                  <a:gd name="T11" fmla="*/ 5 h 11"/>
                  <a:gd name="T12" fmla="*/ 5 w 7"/>
                  <a:gd name="T13" fmla="*/ 2 h 11"/>
                  <a:gd name="T14" fmla="*/ 3 w 7"/>
                  <a:gd name="T15" fmla="*/ 5 h 11"/>
                  <a:gd name="T16" fmla="*/ 2 w 7"/>
                  <a:gd name="T17" fmla="*/ 7 h 11"/>
                  <a:gd name="T18" fmla="*/ 3 w 7"/>
                  <a:gd name="T19" fmla="*/ 6 h 11"/>
                  <a:gd name="T20" fmla="*/ 5 w 7"/>
                  <a:gd name="T21" fmla="*/ 4 h 11"/>
                  <a:gd name="T22" fmla="*/ 6 w 7"/>
                  <a:gd name="T23" fmla="*/ 1 h 11"/>
                  <a:gd name="T24" fmla="*/ 7 w 7"/>
                  <a:gd name="T25" fmla="*/ 0 h 11"/>
                  <a:gd name="T26" fmla="*/ 7 w 7"/>
                  <a:gd name="T27" fmla="*/ 0 h 11"/>
                  <a:gd name="T28" fmla="*/ 7 w 7"/>
                  <a:gd name="T29" fmla="*/ 2 h 11"/>
                  <a:gd name="T30" fmla="*/ 6 w 7"/>
                  <a:gd name="T31" fmla="*/ 4 h 11"/>
                  <a:gd name="T32" fmla="*/ 6 w 7"/>
                  <a:gd name="T33" fmla="*/ 5 h 11"/>
                  <a:gd name="T34" fmla="*/ 5 w 7"/>
                  <a:gd name="T35" fmla="*/ 6 h 11"/>
                  <a:gd name="T36" fmla="*/ 3 w 7"/>
                  <a:gd name="T37" fmla="*/ 8 h 11"/>
                  <a:gd name="T38" fmla="*/ 2 w 7"/>
                  <a:gd name="T39" fmla="*/ 10 h 11"/>
                  <a:gd name="T40" fmla="*/ 1 w 7"/>
                  <a:gd name="T41" fmla="*/ 11 h 11"/>
                  <a:gd name="T42" fmla="*/ 1 w 7"/>
                  <a:gd name="T43" fmla="*/ 9 h 11"/>
                  <a:gd name="T44" fmla="*/ 2 w 7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1">
                    <a:moveTo>
                      <a:pt x="2" y="7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7" name="Freeform 970">
                <a:extLst>
                  <a:ext uri="{FF2B5EF4-FFF2-40B4-BE49-F238E27FC236}">
                    <a16:creationId xmlns:a16="http://schemas.microsoft.com/office/drawing/2014/main" id="{35063424-AE15-D0FC-8BC5-2E836FCA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" y="2752"/>
                <a:ext cx="1" cy="1"/>
              </a:xfrm>
              <a:custGeom>
                <a:avLst/>
                <a:gdLst>
                  <a:gd name="T0" fmla="*/ 3 w 6"/>
                  <a:gd name="T1" fmla="*/ 8 h 14"/>
                  <a:gd name="T2" fmla="*/ 2 w 6"/>
                  <a:gd name="T3" fmla="*/ 10 h 14"/>
                  <a:gd name="T4" fmla="*/ 0 w 6"/>
                  <a:gd name="T5" fmla="*/ 12 h 14"/>
                  <a:gd name="T6" fmla="*/ 1 w 6"/>
                  <a:gd name="T7" fmla="*/ 10 h 14"/>
                  <a:gd name="T8" fmla="*/ 2 w 6"/>
                  <a:gd name="T9" fmla="*/ 8 h 14"/>
                  <a:gd name="T10" fmla="*/ 3 w 6"/>
                  <a:gd name="T11" fmla="*/ 6 h 14"/>
                  <a:gd name="T12" fmla="*/ 3 w 6"/>
                  <a:gd name="T13" fmla="*/ 4 h 14"/>
                  <a:gd name="T14" fmla="*/ 5 w 6"/>
                  <a:gd name="T15" fmla="*/ 2 h 14"/>
                  <a:gd name="T16" fmla="*/ 6 w 6"/>
                  <a:gd name="T17" fmla="*/ 0 h 14"/>
                  <a:gd name="T18" fmla="*/ 5 w 6"/>
                  <a:gd name="T19" fmla="*/ 2 h 14"/>
                  <a:gd name="T20" fmla="*/ 4 w 6"/>
                  <a:gd name="T21" fmla="*/ 4 h 14"/>
                  <a:gd name="T22" fmla="*/ 3 w 6"/>
                  <a:gd name="T23" fmla="*/ 6 h 14"/>
                  <a:gd name="T24" fmla="*/ 3 w 6"/>
                  <a:gd name="T25" fmla="*/ 8 h 14"/>
                  <a:gd name="T26" fmla="*/ 4 w 6"/>
                  <a:gd name="T27" fmla="*/ 7 h 14"/>
                  <a:gd name="T28" fmla="*/ 5 w 6"/>
                  <a:gd name="T29" fmla="*/ 5 h 14"/>
                  <a:gd name="T30" fmla="*/ 4 w 6"/>
                  <a:gd name="T31" fmla="*/ 7 h 14"/>
                  <a:gd name="T32" fmla="*/ 3 w 6"/>
                  <a:gd name="T33" fmla="*/ 9 h 14"/>
                  <a:gd name="T34" fmla="*/ 3 w 6"/>
                  <a:gd name="T35" fmla="*/ 10 h 14"/>
                  <a:gd name="T36" fmla="*/ 2 w 6"/>
                  <a:gd name="T37" fmla="*/ 11 h 14"/>
                  <a:gd name="T38" fmla="*/ 1 w 6"/>
                  <a:gd name="T39" fmla="*/ 12 h 14"/>
                  <a:gd name="T40" fmla="*/ 1 w 6"/>
                  <a:gd name="T41" fmla="*/ 14 h 14"/>
                  <a:gd name="T42" fmla="*/ 2 w 6"/>
                  <a:gd name="T43" fmla="*/ 11 h 14"/>
                  <a:gd name="T44" fmla="*/ 3 w 6"/>
                  <a:gd name="T4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14">
                    <a:moveTo>
                      <a:pt x="3" y="8"/>
                    </a:moveTo>
                    <a:lnTo>
                      <a:pt x="2" y="10"/>
                    </a:lnTo>
                    <a:lnTo>
                      <a:pt x="0" y="12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8" name="Freeform 971">
                <a:extLst>
                  <a:ext uri="{FF2B5EF4-FFF2-40B4-BE49-F238E27FC236}">
                    <a16:creationId xmlns:a16="http://schemas.microsoft.com/office/drawing/2014/main" id="{DE2707CA-FE0D-DCBD-561C-FF2DCC21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0" y="2755"/>
                <a:ext cx="1" cy="1"/>
              </a:xfrm>
              <a:custGeom>
                <a:avLst/>
                <a:gdLst>
                  <a:gd name="T0" fmla="*/ 0 w 13"/>
                  <a:gd name="T1" fmla="*/ 22 h 22"/>
                  <a:gd name="T2" fmla="*/ 1 w 13"/>
                  <a:gd name="T3" fmla="*/ 20 h 22"/>
                  <a:gd name="T4" fmla="*/ 1 w 13"/>
                  <a:gd name="T5" fmla="*/ 18 h 22"/>
                  <a:gd name="T6" fmla="*/ 2 w 13"/>
                  <a:gd name="T7" fmla="*/ 16 h 22"/>
                  <a:gd name="T8" fmla="*/ 4 w 13"/>
                  <a:gd name="T9" fmla="*/ 15 h 22"/>
                  <a:gd name="T10" fmla="*/ 5 w 13"/>
                  <a:gd name="T11" fmla="*/ 13 h 22"/>
                  <a:gd name="T12" fmla="*/ 6 w 13"/>
                  <a:gd name="T13" fmla="*/ 11 h 22"/>
                  <a:gd name="T14" fmla="*/ 6 w 13"/>
                  <a:gd name="T15" fmla="*/ 9 h 22"/>
                  <a:gd name="T16" fmla="*/ 7 w 13"/>
                  <a:gd name="T17" fmla="*/ 7 h 22"/>
                  <a:gd name="T18" fmla="*/ 9 w 13"/>
                  <a:gd name="T19" fmla="*/ 3 h 22"/>
                  <a:gd name="T20" fmla="*/ 12 w 13"/>
                  <a:gd name="T21" fmla="*/ 1 h 22"/>
                  <a:gd name="T22" fmla="*/ 13 w 13"/>
                  <a:gd name="T23" fmla="*/ 0 h 22"/>
                  <a:gd name="T24" fmla="*/ 12 w 13"/>
                  <a:gd name="T25" fmla="*/ 2 h 22"/>
                  <a:gd name="T26" fmla="*/ 10 w 13"/>
                  <a:gd name="T27" fmla="*/ 4 h 22"/>
                  <a:gd name="T28" fmla="*/ 12 w 13"/>
                  <a:gd name="T29" fmla="*/ 2 h 22"/>
                  <a:gd name="T30" fmla="*/ 13 w 13"/>
                  <a:gd name="T31" fmla="*/ 0 h 22"/>
                  <a:gd name="T32" fmla="*/ 12 w 13"/>
                  <a:gd name="T33" fmla="*/ 2 h 22"/>
                  <a:gd name="T34" fmla="*/ 12 w 13"/>
                  <a:gd name="T35" fmla="*/ 4 h 22"/>
                  <a:gd name="T36" fmla="*/ 9 w 13"/>
                  <a:gd name="T37" fmla="*/ 9 h 22"/>
                  <a:gd name="T38" fmla="*/ 7 w 13"/>
                  <a:gd name="T39" fmla="*/ 11 h 22"/>
                  <a:gd name="T40" fmla="*/ 6 w 13"/>
                  <a:gd name="T41" fmla="*/ 12 h 22"/>
                  <a:gd name="T42" fmla="*/ 7 w 13"/>
                  <a:gd name="T43" fmla="*/ 10 h 22"/>
                  <a:gd name="T44" fmla="*/ 8 w 13"/>
                  <a:gd name="T45" fmla="*/ 8 h 22"/>
                  <a:gd name="T46" fmla="*/ 7 w 13"/>
                  <a:gd name="T47" fmla="*/ 10 h 22"/>
                  <a:gd name="T48" fmla="*/ 6 w 13"/>
                  <a:gd name="T49" fmla="*/ 11 h 22"/>
                  <a:gd name="T50" fmla="*/ 5 w 13"/>
                  <a:gd name="T51" fmla="*/ 13 h 22"/>
                  <a:gd name="T52" fmla="*/ 4 w 13"/>
                  <a:gd name="T53" fmla="*/ 15 h 22"/>
                  <a:gd name="T54" fmla="*/ 3 w 13"/>
                  <a:gd name="T55" fmla="*/ 17 h 22"/>
                  <a:gd name="T56" fmla="*/ 2 w 13"/>
                  <a:gd name="T57" fmla="*/ 19 h 22"/>
                  <a:gd name="T58" fmla="*/ 1 w 13"/>
                  <a:gd name="T59" fmla="*/ 20 h 22"/>
                  <a:gd name="T60" fmla="*/ 0 w 13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22">
                    <a:moveTo>
                      <a:pt x="0" y="22"/>
                    </a:moveTo>
                    <a:lnTo>
                      <a:pt x="1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29" name="Freeform 972">
                <a:extLst>
                  <a:ext uri="{FF2B5EF4-FFF2-40B4-BE49-F238E27FC236}">
                    <a16:creationId xmlns:a16="http://schemas.microsoft.com/office/drawing/2014/main" id="{25C0B0E0-6805-B9D3-3987-F838B6A8C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2" y="2752"/>
                <a:ext cx="0" cy="2"/>
              </a:xfrm>
              <a:custGeom>
                <a:avLst/>
                <a:gdLst>
                  <a:gd name="T0" fmla="*/ 4 w 10"/>
                  <a:gd name="T1" fmla="*/ 12 h 21"/>
                  <a:gd name="T2" fmla="*/ 3 w 10"/>
                  <a:gd name="T3" fmla="*/ 15 h 21"/>
                  <a:gd name="T4" fmla="*/ 2 w 10"/>
                  <a:gd name="T5" fmla="*/ 17 h 21"/>
                  <a:gd name="T6" fmla="*/ 1 w 10"/>
                  <a:gd name="T7" fmla="*/ 19 h 21"/>
                  <a:gd name="T8" fmla="*/ 0 w 10"/>
                  <a:gd name="T9" fmla="*/ 21 h 21"/>
                  <a:gd name="T10" fmla="*/ 0 w 10"/>
                  <a:gd name="T11" fmla="*/ 20 h 21"/>
                  <a:gd name="T12" fmla="*/ 1 w 10"/>
                  <a:gd name="T13" fmla="*/ 19 h 21"/>
                  <a:gd name="T14" fmla="*/ 1 w 10"/>
                  <a:gd name="T15" fmla="*/ 17 h 21"/>
                  <a:gd name="T16" fmla="*/ 2 w 10"/>
                  <a:gd name="T17" fmla="*/ 17 h 21"/>
                  <a:gd name="T18" fmla="*/ 3 w 10"/>
                  <a:gd name="T19" fmla="*/ 15 h 21"/>
                  <a:gd name="T20" fmla="*/ 4 w 10"/>
                  <a:gd name="T21" fmla="*/ 12 h 21"/>
                  <a:gd name="T22" fmla="*/ 6 w 10"/>
                  <a:gd name="T23" fmla="*/ 10 h 21"/>
                  <a:gd name="T24" fmla="*/ 6 w 10"/>
                  <a:gd name="T25" fmla="*/ 8 h 21"/>
                  <a:gd name="T26" fmla="*/ 7 w 10"/>
                  <a:gd name="T27" fmla="*/ 7 h 21"/>
                  <a:gd name="T28" fmla="*/ 7 w 10"/>
                  <a:gd name="T29" fmla="*/ 6 h 21"/>
                  <a:gd name="T30" fmla="*/ 8 w 10"/>
                  <a:gd name="T31" fmla="*/ 5 h 21"/>
                  <a:gd name="T32" fmla="*/ 8 w 10"/>
                  <a:gd name="T33" fmla="*/ 4 h 21"/>
                  <a:gd name="T34" fmla="*/ 7 w 10"/>
                  <a:gd name="T35" fmla="*/ 6 h 21"/>
                  <a:gd name="T36" fmla="*/ 6 w 10"/>
                  <a:gd name="T37" fmla="*/ 7 h 21"/>
                  <a:gd name="T38" fmla="*/ 6 w 10"/>
                  <a:gd name="T39" fmla="*/ 5 h 21"/>
                  <a:gd name="T40" fmla="*/ 7 w 10"/>
                  <a:gd name="T41" fmla="*/ 3 h 21"/>
                  <a:gd name="T42" fmla="*/ 8 w 10"/>
                  <a:gd name="T43" fmla="*/ 3 h 21"/>
                  <a:gd name="T44" fmla="*/ 8 w 10"/>
                  <a:gd name="T45" fmla="*/ 2 h 21"/>
                  <a:gd name="T46" fmla="*/ 9 w 10"/>
                  <a:gd name="T47" fmla="*/ 0 h 21"/>
                  <a:gd name="T48" fmla="*/ 9 w 10"/>
                  <a:gd name="T49" fmla="*/ 0 h 21"/>
                  <a:gd name="T50" fmla="*/ 9 w 10"/>
                  <a:gd name="T51" fmla="*/ 2 h 21"/>
                  <a:gd name="T52" fmla="*/ 8 w 10"/>
                  <a:gd name="T53" fmla="*/ 4 h 21"/>
                  <a:gd name="T54" fmla="*/ 9 w 10"/>
                  <a:gd name="T55" fmla="*/ 3 h 21"/>
                  <a:gd name="T56" fmla="*/ 10 w 10"/>
                  <a:gd name="T57" fmla="*/ 1 h 21"/>
                  <a:gd name="T58" fmla="*/ 9 w 10"/>
                  <a:gd name="T59" fmla="*/ 3 h 21"/>
                  <a:gd name="T60" fmla="*/ 9 w 10"/>
                  <a:gd name="T61" fmla="*/ 5 h 21"/>
                  <a:gd name="T62" fmla="*/ 8 w 10"/>
                  <a:gd name="T63" fmla="*/ 7 h 21"/>
                  <a:gd name="T64" fmla="*/ 7 w 10"/>
                  <a:gd name="T65" fmla="*/ 9 h 21"/>
                  <a:gd name="T66" fmla="*/ 6 w 10"/>
                  <a:gd name="T67" fmla="*/ 11 h 21"/>
                  <a:gd name="T68" fmla="*/ 4 w 10"/>
                  <a:gd name="T6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21">
                    <a:moveTo>
                      <a:pt x="4" y="12"/>
                    </a:moveTo>
                    <a:lnTo>
                      <a:pt x="3" y="15"/>
                    </a:lnTo>
                    <a:lnTo>
                      <a:pt x="2" y="17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0" name="Freeform 973">
                <a:extLst>
                  <a:ext uri="{FF2B5EF4-FFF2-40B4-BE49-F238E27FC236}">
                    <a16:creationId xmlns:a16="http://schemas.microsoft.com/office/drawing/2014/main" id="{5B91A346-6D4B-EEBF-D2EF-06FE087FD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2558"/>
                <a:ext cx="2" cy="3"/>
              </a:xfrm>
              <a:custGeom>
                <a:avLst/>
                <a:gdLst>
                  <a:gd name="T0" fmla="*/ 0 w 24"/>
                  <a:gd name="T1" fmla="*/ 18 h 49"/>
                  <a:gd name="T2" fmla="*/ 1 w 24"/>
                  <a:gd name="T3" fmla="*/ 8 h 49"/>
                  <a:gd name="T4" fmla="*/ 3 w 24"/>
                  <a:gd name="T5" fmla="*/ 0 h 49"/>
                  <a:gd name="T6" fmla="*/ 6 w 24"/>
                  <a:gd name="T7" fmla="*/ 4 h 49"/>
                  <a:gd name="T8" fmla="*/ 9 w 24"/>
                  <a:gd name="T9" fmla="*/ 9 h 49"/>
                  <a:gd name="T10" fmla="*/ 12 w 24"/>
                  <a:gd name="T11" fmla="*/ 16 h 49"/>
                  <a:gd name="T12" fmla="*/ 15 w 24"/>
                  <a:gd name="T13" fmla="*/ 20 h 49"/>
                  <a:gd name="T14" fmla="*/ 16 w 24"/>
                  <a:gd name="T15" fmla="*/ 10 h 49"/>
                  <a:gd name="T16" fmla="*/ 18 w 24"/>
                  <a:gd name="T17" fmla="*/ 2 h 49"/>
                  <a:gd name="T18" fmla="*/ 22 w 24"/>
                  <a:gd name="T19" fmla="*/ 6 h 49"/>
                  <a:gd name="T20" fmla="*/ 24 w 24"/>
                  <a:gd name="T21" fmla="*/ 11 h 49"/>
                  <a:gd name="T22" fmla="*/ 23 w 24"/>
                  <a:gd name="T23" fmla="*/ 21 h 49"/>
                  <a:gd name="T24" fmla="*/ 21 w 24"/>
                  <a:gd name="T25" fmla="*/ 30 h 49"/>
                  <a:gd name="T26" fmla="*/ 19 w 24"/>
                  <a:gd name="T27" fmla="*/ 40 h 49"/>
                  <a:gd name="T28" fmla="*/ 17 w 24"/>
                  <a:gd name="T29" fmla="*/ 49 h 49"/>
                  <a:gd name="T30" fmla="*/ 15 w 24"/>
                  <a:gd name="T31" fmla="*/ 44 h 49"/>
                  <a:gd name="T32" fmla="*/ 12 w 24"/>
                  <a:gd name="T33" fmla="*/ 39 h 49"/>
                  <a:gd name="T34" fmla="*/ 0 w 24"/>
                  <a:gd name="T35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9">
                    <a:moveTo>
                      <a:pt x="0" y="18"/>
                    </a:moveTo>
                    <a:lnTo>
                      <a:pt x="1" y="8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12" y="16"/>
                    </a:lnTo>
                    <a:lnTo>
                      <a:pt x="15" y="20"/>
                    </a:lnTo>
                    <a:lnTo>
                      <a:pt x="16" y="1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3" y="21"/>
                    </a:lnTo>
                    <a:lnTo>
                      <a:pt x="21" y="30"/>
                    </a:lnTo>
                    <a:lnTo>
                      <a:pt x="19" y="40"/>
                    </a:lnTo>
                    <a:lnTo>
                      <a:pt x="17" y="49"/>
                    </a:lnTo>
                    <a:lnTo>
                      <a:pt x="15" y="44"/>
                    </a:lnTo>
                    <a:lnTo>
                      <a:pt x="12" y="39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1" name="Freeform 974">
                <a:extLst>
                  <a:ext uri="{FF2B5EF4-FFF2-40B4-BE49-F238E27FC236}">
                    <a16:creationId xmlns:a16="http://schemas.microsoft.com/office/drawing/2014/main" id="{3C5BC13A-1F72-9052-37D1-4C0038E6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1" y="2496"/>
                <a:ext cx="236" cy="68"/>
              </a:xfrm>
              <a:custGeom>
                <a:avLst/>
                <a:gdLst>
                  <a:gd name="T0" fmla="*/ 287 w 3779"/>
                  <a:gd name="T1" fmla="*/ 1064 h 1102"/>
                  <a:gd name="T2" fmla="*/ 86 w 3779"/>
                  <a:gd name="T3" fmla="*/ 1035 h 1102"/>
                  <a:gd name="T4" fmla="*/ 123 w 3779"/>
                  <a:gd name="T5" fmla="*/ 999 h 1102"/>
                  <a:gd name="T6" fmla="*/ 400 w 3779"/>
                  <a:gd name="T7" fmla="*/ 962 h 1102"/>
                  <a:gd name="T8" fmla="*/ 702 w 3779"/>
                  <a:gd name="T9" fmla="*/ 970 h 1102"/>
                  <a:gd name="T10" fmla="*/ 1032 w 3779"/>
                  <a:gd name="T11" fmla="*/ 971 h 1102"/>
                  <a:gd name="T12" fmla="*/ 1349 w 3779"/>
                  <a:gd name="T13" fmla="*/ 968 h 1102"/>
                  <a:gd name="T14" fmla="*/ 1649 w 3779"/>
                  <a:gd name="T15" fmla="*/ 974 h 1102"/>
                  <a:gd name="T16" fmla="*/ 1902 w 3779"/>
                  <a:gd name="T17" fmla="*/ 966 h 1102"/>
                  <a:gd name="T18" fmla="*/ 2155 w 3779"/>
                  <a:gd name="T19" fmla="*/ 972 h 1102"/>
                  <a:gd name="T20" fmla="*/ 2513 w 3779"/>
                  <a:gd name="T21" fmla="*/ 973 h 1102"/>
                  <a:gd name="T22" fmla="*/ 2819 w 3779"/>
                  <a:gd name="T23" fmla="*/ 969 h 1102"/>
                  <a:gd name="T24" fmla="*/ 3096 w 3779"/>
                  <a:gd name="T25" fmla="*/ 968 h 1102"/>
                  <a:gd name="T26" fmla="*/ 3268 w 3779"/>
                  <a:gd name="T27" fmla="*/ 973 h 1102"/>
                  <a:gd name="T28" fmla="*/ 3593 w 3779"/>
                  <a:gd name="T29" fmla="*/ 956 h 1102"/>
                  <a:gd name="T30" fmla="*/ 3645 w 3779"/>
                  <a:gd name="T31" fmla="*/ 796 h 1102"/>
                  <a:gd name="T32" fmla="*/ 3641 w 3779"/>
                  <a:gd name="T33" fmla="*/ 446 h 1102"/>
                  <a:gd name="T34" fmla="*/ 3650 w 3779"/>
                  <a:gd name="T35" fmla="*/ 132 h 1102"/>
                  <a:gd name="T36" fmla="*/ 3449 w 3779"/>
                  <a:gd name="T37" fmla="*/ 123 h 1102"/>
                  <a:gd name="T38" fmla="*/ 3086 w 3779"/>
                  <a:gd name="T39" fmla="*/ 129 h 1102"/>
                  <a:gd name="T40" fmla="*/ 2779 w 3779"/>
                  <a:gd name="T41" fmla="*/ 130 h 1102"/>
                  <a:gd name="T42" fmla="*/ 2474 w 3779"/>
                  <a:gd name="T43" fmla="*/ 130 h 1102"/>
                  <a:gd name="T44" fmla="*/ 2110 w 3779"/>
                  <a:gd name="T45" fmla="*/ 136 h 1102"/>
                  <a:gd name="T46" fmla="*/ 1851 w 3779"/>
                  <a:gd name="T47" fmla="*/ 137 h 1102"/>
                  <a:gd name="T48" fmla="*/ 1516 w 3779"/>
                  <a:gd name="T49" fmla="*/ 140 h 1102"/>
                  <a:gd name="T50" fmla="*/ 1192 w 3779"/>
                  <a:gd name="T51" fmla="*/ 137 h 1102"/>
                  <a:gd name="T52" fmla="*/ 904 w 3779"/>
                  <a:gd name="T53" fmla="*/ 141 h 1102"/>
                  <a:gd name="T54" fmla="*/ 614 w 3779"/>
                  <a:gd name="T55" fmla="*/ 133 h 1102"/>
                  <a:gd name="T56" fmla="*/ 418 w 3779"/>
                  <a:gd name="T57" fmla="*/ 134 h 1102"/>
                  <a:gd name="T58" fmla="*/ 146 w 3779"/>
                  <a:gd name="T59" fmla="*/ 136 h 1102"/>
                  <a:gd name="T60" fmla="*/ 88 w 3779"/>
                  <a:gd name="T61" fmla="*/ 153 h 1102"/>
                  <a:gd name="T62" fmla="*/ 87 w 3779"/>
                  <a:gd name="T63" fmla="*/ 446 h 1102"/>
                  <a:gd name="T64" fmla="*/ 72 w 3779"/>
                  <a:gd name="T65" fmla="*/ 686 h 1102"/>
                  <a:gd name="T66" fmla="*/ 34 w 3779"/>
                  <a:gd name="T67" fmla="*/ 839 h 1102"/>
                  <a:gd name="T68" fmla="*/ 13 w 3779"/>
                  <a:gd name="T69" fmla="*/ 538 h 1102"/>
                  <a:gd name="T70" fmla="*/ 11 w 3779"/>
                  <a:gd name="T71" fmla="*/ 286 h 1102"/>
                  <a:gd name="T72" fmla="*/ 124 w 3779"/>
                  <a:gd name="T73" fmla="*/ 44 h 1102"/>
                  <a:gd name="T74" fmla="*/ 411 w 3779"/>
                  <a:gd name="T75" fmla="*/ 40 h 1102"/>
                  <a:gd name="T76" fmla="*/ 770 w 3779"/>
                  <a:gd name="T77" fmla="*/ 30 h 1102"/>
                  <a:gd name="T78" fmla="*/ 1044 w 3779"/>
                  <a:gd name="T79" fmla="*/ 26 h 1102"/>
                  <a:gd name="T80" fmla="*/ 1346 w 3779"/>
                  <a:gd name="T81" fmla="*/ 21 h 1102"/>
                  <a:gd name="T82" fmla="*/ 1666 w 3779"/>
                  <a:gd name="T83" fmla="*/ 20 h 1102"/>
                  <a:gd name="T84" fmla="*/ 1973 w 3779"/>
                  <a:gd name="T85" fmla="*/ 12 h 1102"/>
                  <a:gd name="T86" fmla="*/ 2316 w 3779"/>
                  <a:gd name="T87" fmla="*/ 18 h 1102"/>
                  <a:gd name="T88" fmla="*/ 2564 w 3779"/>
                  <a:gd name="T89" fmla="*/ 22 h 1102"/>
                  <a:gd name="T90" fmla="*/ 2852 w 3779"/>
                  <a:gd name="T91" fmla="*/ 19 h 1102"/>
                  <a:gd name="T92" fmla="*/ 3120 w 3779"/>
                  <a:gd name="T93" fmla="*/ 12 h 1102"/>
                  <a:gd name="T94" fmla="*/ 3455 w 3779"/>
                  <a:gd name="T95" fmla="*/ 8 h 1102"/>
                  <a:gd name="T96" fmla="*/ 3757 w 3779"/>
                  <a:gd name="T97" fmla="*/ 136 h 1102"/>
                  <a:gd name="T98" fmla="*/ 3761 w 3779"/>
                  <a:gd name="T99" fmla="*/ 375 h 1102"/>
                  <a:gd name="T100" fmla="*/ 3764 w 3779"/>
                  <a:gd name="T101" fmla="*/ 710 h 1102"/>
                  <a:gd name="T102" fmla="*/ 3775 w 3779"/>
                  <a:gd name="T103" fmla="*/ 998 h 1102"/>
                  <a:gd name="T104" fmla="*/ 3441 w 3779"/>
                  <a:gd name="T105" fmla="*/ 1074 h 1102"/>
                  <a:gd name="T106" fmla="*/ 3166 w 3779"/>
                  <a:gd name="T107" fmla="*/ 1088 h 1102"/>
                  <a:gd name="T108" fmla="*/ 2845 w 3779"/>
                  <a:gd name="T109" fmla="*/ 1073 h 1102"/>
                  <a:gd name="T110" fmla="*/ 2571 w 3779"/>
                  <a:gd name="T111" fmla="*/ 1093 h 1102"/>
                  <a:gd name="T112" fmla="*/ 2247 w 3779"/>
                  <a:gd name="T113" fmla="*/ 1087 h 1102"/>
                  <a:gd name="T114" fmla="*/ 1936 w 3779"/>
                  <a:gd name="T115" fmla="*/ 1087 h 1102"/>
                  <a:gd name="T116" fmla="*/ 1626 w 3779"/>
                  <a:gd name="T117" fmla="*/ 1086 h 1102"/>
                  <a:gd name="T118" fmla="*/ 1353 w 3779"/>
                  <a:gd name="T119" fmla="*/ 1091 h 1102"/>
                  <a:gd name="T120" fmla="*/ 1007 w 3779"/>
                  <a:gd name="T121" fmla="*/ 1085 h 1102"/>
                  <a:gd name="T122" fmla="*/ 696 w 3779"/>
                  <a:gd name="T123" fmla="*/ 1084 h 1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79" h="1102">
                    <a:moveTo>
                      <a:pt x="523" y="1087"/>
                    </a:moveTo>
                    <a:lnTo>
                      <a:pt x="529" y="1084"/>
                    </a:lnTo>
                    <a:lnTo>
                      <a:pt x="534" y="1081"/>
                    </a:lnTo>
                    <a:lnTo>
                      <a:pt x="544" y="1083"/>
                    </a:lnTo>
                    <a:lnTo>
                      <a:pt x="552" y="1084"/>
                    </a:lnTo>
                    <a:lnTo>
                      <a:pt x="559" y="1081"/>
                    </a:lnTo>
                    <a:lnTo>
                      <a:pt x="563" y="1078"/>
                    </a:lnTo>
                    <a:lnTo>
                      <a:pt x="554" y="1076"/>
                    </a:lnTo>
                    <a:lnTo>
                      <a:pt x="544" y="1075"/>
                    </a:lnTo>
                    <a:lnTo>
                      <a:pt x="550" y="1072"/>
                    </a:lnTo>
                    <a:lnTo>
                      <a:pt x="554" y="1069"/>
                    </a:lnTo>
                    <a:lnTo>
                      <a:pt x="546" y="1067"/>
                    </a:lnTo>
                    <a:lnTo>
                      <a:pt x="536" y="1066"/>
                    </a:lnTo>
                    <a:lnTo>
                      <a:pt x="526" y="1072"/>
                    </a:lnTo>
                    <a:lnTo>
                      <a:pt x="520" y="1075"/>
                    </a:lnTo>
                    <a:lnTo>
                      <a:pt x="515" y="1077"/>
                    </a:lnTo>
                    <a:lnTo>
                      <a:pt x="505" y="1076"/>
                    </a:lnTo>
                    <a:lnTo>
                      <a:pt x="497" y="1075"/>
                    </a:lnTo>
                    <a:lnTo>
                      <a:pt x="487" y="1073"/>
                    </a:lnTo>
                    <a:lnTo>
                      <a:pt x="478" y="1072"/>
                    </a:lnTo>
                    <a:lnTo>
                      <a:pt x="468" y="1070"/>
                    </a:lnTo>
                    <a:lnTo>
                      <a:pt x="459" y="1069"/>
                    </a:lnTo>
                    <a:lnTo>
                      <a:pt x="453" y="1071"/>
                    </a:lnTo>
                    <a:lnTo>
                      <a:pt x="449" y="1074"/>
                    </a:lnTo>
                    <a:lnTo>
                      <a:pt x="444" y="1078"/>
                    </a:lnTo>
                    <a:lnTo>
                      <a:pt x="438" y="1081"/>
                    </a:lnTo>
                    <a:lnTo>
                      <a:pt x="429" y="1079"/>
                    </a:lnTo>
                    <a:lnTo>
                      <a:pt x="420" y="1077"/>
                    </a:lnTo>
                    <a:lnTo>
                      <a:pt x="410" y="1076"/>
                    </a:lnTo>
                    <a:lnTo>
                      <a:pt x="401" y="1074"/>
                    </a:lnTo>
                    <a:lnTo>
                      <a:pt x="406" y="1071"/>
                    </a:lnTo>
                    <a:lnTo>
                      <a:pt x="412" y="1069"/>
                    </a:lnTo>
                    <a:lnTo>
                      <a:pt x="402" y="1067"/>
                    </a:lnTo>
                    <a:lnTo>
                      <a:pt x="393" y="1066"/>
                    </a:lnTo>
                    <a:lnTo>
                      <a:pt x="387" y="1068"/>
                    </a:lnTo>
                    <a:lnTo>
                      <a:pt x="382" y="1072"/>
                    </a:lnTo>
                    <a:lnTo>
                      <a:pt x="378" y="1075"/>
                    </a:lnTo>
                    <a:lnTo>
                      <a:pt x="372" y="1077"/>
                    </a:lnTo>
                    <a:lnTo>
                      <a:pt x="363" y="1076"/>
                    </a:lnTo>
                    <a:lnTo>
                      <a:pt x="353" y="1074"/>
                    </a:lnTo>
                    <a:lnTo>
                      <a:pt x="344" y="1073"/>
                    </a:lnTo>
                    <a:lnTo>
                      <a:pt x="335" y="1071"/>
                    </a:lnTo>
                    <a:lnTo>
                      <a:pt x="326" y="1070"/>
                    </a:lnTo>
                    <a:lnTo>
                      <a:pt x="316" y="1069"/>
                    </a:lnTo>
                    <a:lnTo>
                      <a:pt x="306" y="1067"/>
                    </a:lnTo>
                    <a:lnTo>
                      <a:pt x="297" y="1066"/>
                    </a:lnTo>
                    <a:lnTo>
                      <a:pt x="287" y="1064"/>
                    </a:lnTo>
                    <a:lnTo>
                      <a:pt x="279" y="1062"/>
                    </a:lnTo>
                    <a:lnTo>
                      <a:pt x="273" y="1065"/>
                    </a:lnTo>
                    <a:lnTo>
                      <a:pt x="268" y="1068"/>
                    </a:lnTo>
                    <a:lnTo>
                      <a:pt x="263" y="1071"/>
                    </a:lnTo>
                    <a:lnTo>
                      <a:pt x="257" y="1074"/>
                    </a:lnTo>
                    <a:lnTo>
                      <a:pt x="248" y="1073"/>
                    </a:lnTo>
                    <a:lnTo>
                      <a:pt x="239" y="1071"/>
                    </a:lnTo>
                    <a:lnTo>
                      <a:pt x="230" y="1070"/>
                    </a:lnTo>
                    <a:lnTo>
                      <a:pt x="220" y="1068"/>
                    </a:lnTo>
                    <a:lnTo>
                      <a:pt x="211" y="1067"/>
                    </a:lnTo>
                    <a:lnTo>
                      <a:pt x="202" y="1066"/>
                    </a:lnTo>
                    <a:lnTo>
                      <a:pt x="207" y="1062"/>
                    </a:lnTo>
                    <a:lnTo>
                      <a:pt x="212" y="1059"/>
                    </a:lnTo>
                    <a:lnTo>
                      <a:pt x="203" y="1057"/>
                    </a:lnTo>
                    <a:lnTo>
                      <a:pt x="194" y="1056"/>
                    </a:lnTo>
                    <a:lnTo>
                      <a:pt x="183" y="1055"/>
                    </a:lnTo>
                    <a:lnTo>
                      <a:pt x="174" y="1053"/>
                    </a:lnTo>
                    <a:lnTo>
                      <a:pt x="180" y="1050"/>
                    </a:lnTo>
                    <a:lnTo>
                      <a:pt x="185" y="1047"/>
                    </a:lnTo>
                    <a:lnTo>
                      <a:pt x="176" y="1045"/>
                    </a:lnTo>
                    <a:lnTo>
                      <a:pt x="166" y="1044"/>
                    </a:lnTo>
                    <a:lnTo>
                      <a:pt x="161" y="1047"/>
                    </a:lnTo>
                    <a:lnTo>
                      <a:pt x="155" y="1050"/>
                    </a:lnTo>
                    <a:lnTo>
                      <a:pt x="166" y="1052"/>
                    </a:lnTo>
                    <a:lnTo>
                      <a:pt x="174" y="1053"/>
                    </a:lnTo>
                    <a:lnTo>
                      <a:pt x="170" y="1056"/>
                    </a:lnTo>
                    <a:lnTo>
                      <a:pt x="164" y="1059"/>
                    </a:lnTo>
                    <a:lnTo>
                      <a:pt x="154" y="1065"/>
                    </a:lnTo>
                    <a:lnTo>
                      <a:pt x="145" y="1064"/>
                    </a:lnTo>
                    <a:lnTo>
                      <a:pt x="135" y="1062"/>
                    </a:lnTo>
                    <a:lnTo>
                      <a:pt x="126" y="1060"/>
                    </a:lnTo>
                    <a:lnTo>
                      <a:pt x="117" y="1059"/>
                    </a:lnTo>
                    <a:lnTo>
                      <a:pt x="121" y="1056"/>
                    </a:lnTo>
                    <a:lnTo>
                      <a:pt x="127" y="1053"/>
                    </a:lnTo>
                    <a:lnTo>
                      <a:pt x="133" y="1050"/>
                    </a:lnTo>
                    <a:lnTo>
                      <a:pt x="137" y="1047"/>
                    </a:lnTo>
                    <a:lnTo>
                      <a:pt x="128" y="1045"/>
                    </a:lnTo>
                    <a:lnTo>
                      <a:pt x="118" y="1043"/>
                    </a:lnTo>
                    <a:lnTo>
                      <a:pt x="123" y="1041"/>
                    </a:lnTo>
                    <a:lnTo>
                      <a:pt x="129" y="1038"/>
                    </a:lnTo>
                    <a:lnTo>
                      <a:pt x="119" y="1036"/>
                    </a:lnTo>
                    <a:lnTo>
                      <a:pt x="110" y="1035"/>
                    </a:lnTo>
                    <a:lnTo>
                      <a:pt x="104" y="1038"/>
                    </a:lnTo>
                    <a:lnTo>
                      <a:pt x="100" y="1041"/>
                    </a:lnTo>
                    <a:lnTo>
                      <a:pt x="90" y="1039"/>
                    </a:lnTo>
                    <a:lnTo>
                      <a:pt x="81" y="1038"/>
                    </a:lnTo>
                    <a:lnTo>
                      <a:pt x="86" y="1035"/>
                    </a:lnTo>
                    <a:lnTo>
                      <a:pt x="92" y="1032"/>
                    </a:lnTo>
                    <a:lnTo>
                      <a:pt x="82" y="1031"/>
                    </a:lnTo>
                    <a:lnTo>
                      <a:pt x="72" y="1028"/>
                    </a:lnTo>
                    <a:lnTo>
                      <a:pt x="67" y="1032"/>
                    </a:lnTo>
                    <a:lnTo>
                      <a:pt x="62" y="1035"/>
                    </a:lnTo>
                    <a:lnTo>
                      <a:pt x="53" y="1034"/>
                    </a:lnTo>
                    <a:lnTo>
                      <a:pt x="44" y="1032"/>
                    </a:lnTo>
                    <a:lnTo>
                      <a:pt x="48" y="1028"/>
                    </a:lnTo>
                    <a:lnTo>
                      <a:pt x="53" y="1025"/>
                    </a:lnTo>
                    <a:lnTo>
                      <a:pt x="45" y="1024"/>
                    </a:lnTo>
                    <a:lnTo>
                      <a:pt x="35" y="1022"/>
                    </a:lnTo>
                    <a:lnTo>
                      <a:pt x="40" y="1020"/>
                    </a:lnTo>
                    <a:lnTo>
                      <a:pt x="46" y="1017"/>
                    </a:lnTo>
                    <a:lnTo>
                      <a:pt x="50" y="1014"/>
                    </a:lnTo>
                    <a:lnTo>
                      <a:pt x="55" y="1010"/>
                    </a:lnTo>
                    <a:lnTo>
                      <a:pt x="65" y="1011"/>
                    </a:lnTo>
                    <a:lnTo>
                      <a:pt x="74" y="1014"/>
                    </a:lnTo>
                    <a:lnTo>
                      <a:pt x="84" y="1015"/>
                    </a:lnTo>
                    <a:lnTo>
                      <a:pt x="93" y="1017"/>
                    </a:lnTo>
                    <a:lnTo>
                      <a:pt x="102" y="1018"/>
                    </a:lnTo>
                    <a:lnTo>
                      <a:pt x="112" y="1020"/>
                    </a:lnTo>
                    <a:lnTo>
                      <a:pt x="117" y="1017"/>
                    </a:lnTo>
                    <a:lnTo>
                      <a:pt x="122" y="1014"/>
                    </a:lnTo>
                    <a:lnTo>
                      <a:pt x="113" y="1012"/>
                    </a:lnTo>
                    <a:lnTo>
                      <a:pt x="103" y="1010"/>
                    </a:lnTo>
                    <a:lnTo>
                      <a:pt x="109" y="1007"/>
                    </a:lnTo>
                    <a:lnTo>
                      <a:pt x="114" y="1005"/>
                    </a:lnTo>
                    <a:lnTo>
                      <a:pt x="104" y="1003"/>
                    </a:lnTo>
                    <a:lnTo>
                      <a:pt x="95" y="1002"/>
                    </a:lnTo>
                    <a:lnTo>
                      <a:pt x="85" y="1000"/>
                    </a:lnTo>
                    <a:lnTo>
                      <a:pt x="76" y="999"/>
                    </a:lnTo>
                    <a:lnTo>
                      <a:pt x="82" y="995"/>
                    </a:lnTo>
                    <a:lnTo>
                      <a:pt x="86" y="992"/>
                    </a:lnTo>
                    <a:lnTo>
                      <a:pt x="78" y="991"/>
                    </a:lnTo>
                    <a:lnTo>
                      <a:pt x="67" y="989"/>
                    </a:lnTo>
                    <a:lnTo>
                      <a:pt x="78" y="984"/>
                    </a:lnTo>
                    <a:lnTo>
                      <a:pt x="88" y="977"/>
                    </a:lnTo>
                    <a:lnTo>
                      <a:pt x="98" y="978"/>
                    </a:lnTo>
                    <a:lnTo>
                      <a:pt x="106" y="981"/>
                    </a:lnTo>
                    <a:lnTo>
                      <a:pt x="116" y="982"/>
                    </a:lnTo>
                    <a:lnTo>
                      <a:pt x="126" y="984"/>
                    </a:lnTo>
                    <a:lnTo>
                      <a:pt x="120" y="986"/>
                    </a:lnTo>
                    <a:lnTo>
                      <a:pt x="115" y="989"/>
                    </a:lnTo>
                    <a:lnTo>
                      <a:pt x="110" y="992"/>
                    </a:lnTo>
                    <a:lnTo>
                      <a:pt x="105" y="995"/>
                    </a:lnTo>
                    <a:lnTo>
                      <a:pt x="114" y="998"/>
                    </a:lnTo>
                    <a:lnTo>
                      <a:pt x="123" y="999"/>
                    </a:lnTo>
                    <a:lnTo>
                      <a:pt x="133" y="1000"/>
                    </a:lnTo>
                    <a:lnTo>
                      <a:pt x="143" y="1002"/>
                    </a:lnTo>
                    <a:lnTo>
                      <a:pt x="148" y="999"/>
                    </a:lnTo>
                    <a:lnTo>
                      <a:pt x="153" y="995"/>
                    </a:lnTo>
                    <a:lnTo>
                      <a:pt x="144" y="994"/>
                    </a:lnTo>
                    <a:lnTo>
                      <a:pt x="134" y="992"/>
                    </a:lnTo>
                    <a:lnTo>
                      <a:pt x="138" y="989"/>
                    </a:lnTo>
                    <a:lnTo>
                      <a:pt x="145" y="986"/>
                    </a:lnTo>
                    <a:lnTo>
                      <a:pt x="153" y="988"/>
                    </a:lnTo>
                    <a:lnTo>
                      <a:pt x="163" y="989"/>
                    </a:lnTo>
                    <a:lnTo>
                      <a:pt x="168" y="987"/>
                    </a:lnTo>
                    <a:lnTo>
                      <a:pt x="173" y="984"/>
                    </a:lnTo>
                    <a:lnTo>
                      <a:pt x="179" y="981"/>
                    </a:lnTo>
                    <a:lnTo>
                      <a:pt x="183" y="977"/>
                    </a:lnTo>
                    <a:lnTo>
                      <a:pt x="188" y="974"/>
                    </a:lnTo>
                    <a:lnTo>
                      <a:pt x="194" y="971"/>
                    </a:lnTo>
                    <a:lnTo>
                      <a:pt x="203" y="973"/>
                    </a:lnTo>
                    <a:lnTo>
                      <a:pt x="213" y="974"/>
                    </a:lnTo>
                    <a:lnTo>
                      <a:pt x="221" y="976"/>
                    </a:lnTo>
                    <a:lnTo>
                      <a:pt x="231" y="977"/>
                    </a:lnTo>
                    <a:lnTo>
                      <a:pt x="236" y="975"/>
                    </a:lnTo>
                    <a:lnTo>
                      <a:pt x="242" y="971"/>
                    </a:lnTo>
                    <a:lnTo>
                      <a:pt x="247" y="969"/>
                    </a:lnTo>
                    <a:lnTo>
                      <a:pt x="252" y="966"/>
                    </a:lnTo>
                    <a:lnTo>
                      <a:pt x="256" y="962"/>
                    </a:lnTo>
                    <a:lnTo>
                      <a:pt x="262" y="959"/>
                    </a:lnTo>
                    <a:lnTo>
                      <a:pt x="271" y="960"/>
                    </a:lnTo>
                    <a:lnTo>
                      <a:pt x="281" y="962"/>
                    </a:lnTo>
                    <a:lnTo>
                      <a:pt x="276" y="966"/>
                    </a:lnTo>
                    <a:lnTo>
                      <a:pt x="270" y="969"/>
                    </a:lnTo>
                    <a:lnTo>
                      <a:pt x="279" y="970"/>
                    </a:lnTo>
                    <a:lnTo>
                      <a:pt x="289" y="972"/>
                    </a:lnTo>
                    <a:lnTo>
                      <a:pt x="299" y="973"/>
                    </a:lnTo>
                    <a:lnTo>
                      <a:pt x="307" y="974"/>
                    </a:lnTo>
                    <a:lnTo>
                      <a:pt x="313" y="972"/>
                    </a:lnTo>
                    <a:lnTo>
                      <a:pt x="318" y="969"/>
                    </a:lnTo>
                    <a:lnTo>
                      <a:pt x="328" y="970"/>
                    </a:lnTo>
                    <a:lnTo>
                      <a:pt x="337" y="972"/>
                    </a:lnTo>
                    <a:lnTo>
                      <a:pt x="342" y="969"/>
                    </a:lnTo>
                    <a:lnTo>
                      <a:pt x="347" y="966"/>
                    </a:lnTo>
                    <a:lnTo>
                      <a:pt x="356" y="967"/>
                    </a:lnTo>
                    <a:lnTo>
                      <a:pt x="366" y="969"/>
                    </a:lnTo>
                    <a:lnTo>
                      <a:pt x="376" y="970"/>
                    </a:lnTo>
                    <a:lnTo>
                      <a:pt x="384" y="972"/>
                    </a:lnTo>
                    <a:lnTo>
                      <a:pt x="390" y="969"/>
                    </a:lnTo>
                    <a:lnTo>
                      <a:pt x="395" y="966"/>
                    </a:lnTo>
                    <a:lnTo>
                      <a:pt x="400" y="962"/>
                    </a:lnTo>
                    <a:lnTo>
                      <a:pt x="405" y="959"/>
                    </a:lnTo>
                    <a:lnTo>
                      <a:pt x="415" y="961"/>
                    </a:lnTo>
                    <a:lnTo>
                      <a:pt x="423" y="962"/>
                    </a:lnTo>
                    <a:lnTo>
                      <a:pt x="433" y="965"/>
                    </a:lnTo>
                    <a:lnTo>
                      <a:pt x="443" y="966"/>
                    </a:lnTo>
                    <a:lnTo>
                      <a:pt x="448" y="962"/>
                    </a:lnTo>
                    <a:lnTo>
                      <a:pt x="453" y="959"/>
                    </a:lnTo>
                    <a:lnTo>
                      <a:pt x="463" y="961"/>
                    </a:lnTo>
                    <a:lnTo>
                      <a:pt x="471" y="962"/>
                    </a:lnTo>
                    <a:lnTo>
                      <a:pt x="481" y="965"/>
                    </a:lnTo>
                    <a:lnTo>
                      <a:pt x="491" y="966"/>
                    </a:lnTo>
                    <a:lnTo>
                      <a:pt x="500" y="968"/>
                    </a:lnTo>
                    <a:lnTo>
                      <a:pt x="509" y="969"/>
                    </a:lnTo>
                    <a:lnTo>
                      <a:pt x="515" y="966"/>
                    </a:lnTo>
                    <a:lnTo>
                      <a:pt x="519" y="962"/>
                    </a:lnTo>
                    <a:lnTo>
                      <a:pt x="525" y="959"/>
                    </a:lnTo>
                    <a:lnTo>
                      <a:pt x="530" y="957"/>
                    </a:lnTo>
                    <a:lnTo>
                      <a:pt x="539" y="958"/>
                    </a:lnTo>
                    <a:lnTo>
                      <a:pt x="548" y="960"/>
                    </a:lnTo>
                    <a:lnTo>
                      <a:pt x="558" y="961"/>
                    </a:lnTo>
                    <a:lnTo>
                      <a:pt x="567" y="964"/>
                    </a:lnTo>
                    <a:lnTo>
                      <a:pt x="577" y="965"/>
                    </a:lnTo>
                    <a:lnTo>
                      <a:pt x="585" y="966"/>
                    </a:lnTo>
                    <a:lnTo>
                      <a:pt x="592" y="964"/>
                    </a:lnTo>
                    <a:lnTo>
                      <a:pt x="596" y="960"/>
                    </a:lnTo>
                    <a:lnTo>
                      <a:pt x="601" y="957"/>
                    </a:lnTo>
                    <a:lnTo>
                      <a:pt x="606" y="954"/>
                    </a:lnTo>
                    <a:lnTo>
                      <a:pt x="616" y="955"/>
                    </a:lnTo>
                    <a:lnTo>
                      <a:pt x="625" y="957"/>
                    </a:lnTo>
                    <a:lnTo>
                      <a:pt x="619" y="960"/>
                    </a:lnTo>
                    <a:lnTo>
                      <a:pt x="615" y="964"/>
                    </a:lnTo>
                    <a:lnTo>
                      <a:pt x="624" y="965"/>
                    </a:lnTo>
                    <a:lnTo>
                      <a:pt x="633" y="966"/>
                    </a:lnTo>
                    <a:lnTo>
                      <a:pt x="643" y="968"/>
                    </a:lnTo>
                    <a:lnTo>
                      <a:pt x="652" y="969"/>
                    </a:lnTo>
                    <a:lnTo>
                      <a:pt x="662" y="971"/>
                    </a:lnTo>
                    <a:lnTo>
                      <a:pt x="670" y="972"/>
                    </a:lnTo>
                    <a:lnTo>
                      <a:pt x="680" y="974"/>
                    </a:lnTo>
                    <a:lnTo>
                      <a:pt x="689" y="975"/>
                    </a:lnTo>
                    <a:lnTo>
                      <a:pt x="699" y="977"/>
                    </a:lnTo>
                    <a:lnTo>
                      <a:pt x="709" y="978"/>
                    </a:lnTo>
                    <a:lnTo>
                      <a:pt x="714" y="975"/>
                    </a:lnTo>
                    <a:lnTo>
                      <a:pt x="718" y="972"/>
                    </a:lnTo>
                    <a:lnTo>
                      <a:pt x="715" y="972"/>
                    </a:lnTo>
                    <a:lnTo>
                      <a:pt x="709" y="971"/>
                    </a:lnTo>
                    <a:lnTo>
                      <a:pt x="705" y="970"/>
                    </a:lnTo>
                    <a:lnTo>
                      <a:pt x="702" y="970"/>
                    </a:lnTo>
                    <a:lnTo>
                      <a:pt x="701" y="970"/>
                    </a:lnTo>
                    <a:lnTo>
                      <a:pt x="700" y="970"/>
                    </a:lnTo>
                    <a:lnTo>
                      <a:pt x="700" y="969"/>
                    </a:lnTo>
                    <a:lnTo>
                      <a:pt x="700" y="969"/>
                    </a:lnTo>
                    <a:lnTo>
                      <a:pt x="704" y="966"/>
                    </a:lnTo>
                    <a:lnTo>
                      <a:pt x="710" y="964"/>
                    </a:lnTo>
                    <a:lnTo>
                      <a:pt x="719" y="965"/>
                    </a:lnTo>
                    <a:lnTo>
                      <a:pt x="729" y="967"/>
                    </a:lnTo>
                    <a:lnTo>
                      <a:pt x="734" y="964"/>
                    </a:lnTo>
                    <a:lnTo>
                      <a:pt x="739" y="960"/>
                    </a:lnTo>
                    <a:lnTo>
                      <a:pt x="749" y="961"/>
                    </a:lnTo>
                    <a:lnTo>
                      <a:pt x="758" y="964"/>
                    </a:lnTo>
                    <a:lnTo>
                      <a:pt x="767" y="965"/>
                    </a:lnTo>
                    <a:lnTo>
                      <a:pt x="777" y="967"/>
                    </a:lnTo>
                    <a:lnTo>
                      <a:pt x="786" y="968"/>
                    </a:lnTo>
                    <a:lnTo>
                      <a:pt x="795" y="970"/>
                    </a:lnTo>
                    <a:lnTo>
                      <a:pt x="800" y="967"/>
                    </a:lnTo>
                    <a:lnTo>
                      <a:pt x="805" y="964"/>
                    </a:lnTo>
                    <a:lnTo>
                      <a:pt x="815" y="965"/>
                    </a:lnTo>
                    <a:lnTo>
                      <a:pt x="825" y="967"/>
                    </a:lnTo>
                    <a:lnTo>
                      <a:pt x="833" y="968"/>
                    </a:lnTo>
                    <a:lnTo>
                      <a:pt x="843" y="970"/>
                    </a:lnTo>
                    <a:lnTo>
                      <a:pt x="852" y="971"/>
                    </a:lnTo>
                    <a:lnTo>
                      <a:pt x="862" y="973"/>
                    </a:lnTo>
                    <a:lnTo>
                      <a:pt x="871" y="974"/>
                    </a:lnTo>
                    <a:lnTo>
                      <a:pt x="880" y="975"/>
                    </a:lnTo>
                    <a:lnTo>
                      <a:pt x="886" y="973"/>
                    </a:lnTo>
                    <a:lnTo>
                      <a:pt x="891" y="970"/>
                    </a:lnTo>
                    <a:lnTo>
                      <a:pt x="896" y="967"/>
                    </a:lnTo>
                    <a:lnTo>
                      <a:pt x="901" y="964"/>
                    </a:lnTo>
                    <a:lnTo>
                      <a:pt x="905" y="960"/>
                    </a:lnTo>
                    <a:lnTo>
                      <a:pt x="911" y="957"/>
                    </a:lnTo>
                    <a:lnTo>
                      <a:pt x="920" y="959"/>
                    </a:lnTo>
                    <a:lnTo>
                      <a:pt x="930" y="960"/>
                    </a:lnTo>
                    <a:lnTo>
                      <a:pt x="940" y="962"/>
                    </a:lnTo>
                    <a:lnTo>
                      <a:pt x="949" y="964"/>
                    </a:lnTo>
                    <a:lnTo>
                      <a:pt x="958" y="966"/>
                    </a:lnTo>
                    <a:lnTo>
                      <a:pt x="967" y="967"/>
                    </a:lnTo>
                    <a:lnTo>
                      <a:pt x="972" y="964"/>
                    </a:lnTo>
                    <a:lnTo>
                      <a:pt x="978" y="960"/>
                    </a:lnTo>
                    <a:lnTo>
                      <a:pt x="987" y="962"/>
                    </a:lnTo>
                    <a:lnTo>
                      <a:pt x="996" y="964"/>
                    </a:lnTo>
                    <a:lnTo>
                      <a:pt x="1007" y="966"/>
                    </a:lnTo>
                    <a:lnTo>
                      <a:pt x="1015" y="967"/>
                    </a:lnTo>
                    <a:lnTo>
                      <a:pt x="1025" y="968"/>
                    </a:lnTo>
                    <a:lnTo>
                      <a:pt x="1034" y="970"/>
                    </a:lnTo>
                    <a:lnTo>
                      <a:pt x="1032" y="971"/>
                    </a:lnTo>
                    <a:lnTo>
                      <a:pt x="1029" y="973"/>
                    </a:lnTo>
                    <a:lnTo>
                      <a:pt x="1027" y="974"/>
                    </a:lnTo>
                    <a:lnTo>
                      <a:pt x="1026" y="975"/>
                    </a:lnTo>
                    <a:lnTo>
                      <a:pt x="1024" y="975"/>
                    </a:lnTo>
                    <a:lnTo>
                      <a:pt x="1024" y="976"/>
                    </a:lnTo>
                    <a:lnTo>
                      <a:pt x="1033" y="977"/>
                    </a:lnTo>
                    <a:lnTo>
                      <a:pt x="1043" y="980"/>
                    </a:lnTo>
                    <a:lnTo>
                      <a:pt x="1047" y="976"/>
                    </a:lnTo>
                    <a:lnTo>
                      <a:pt x="1052" y="973"/>
                    </a:lnTo>
                    <a:lnTo>
                      <a:pt x="1062" y="974"/>
                    </a:lnTo>
                    <a:lnTo>
                      <a:pt x="1071" y="976"/>
                    </a:lnTo>
                    <a:lnTo>
                      <a:pt x="1077" y="973"/>
                    </a:lnTo>
                    <a:lnTo>
                      <a:pt x="1081" y="970"/>
                    </a:lnTo>
                    <a:lnTo>
                      <a:pt x="1091" y="972"/>
                    </a:lnTo>
                    <a:lnTo>
                      <a:pt x="1100" y="973"/>
                    </a:lnTo>
                    <a:lnTo>
                      <a:pt x="1105" y="970"/>
                    </a:lnTo>
                    <a:lnTo>
                      <a:pt x="1111" y="967"/>
                    </a:lnTo>
                    <a:lnTo>
                      <a:pt x="1120" y="969"/>
                    </a:lnTo>
                    <a:lnTo>
                      <a:pt x="1129" y="970"/>
                    </a:lnTo>
                    <a:lnTo>
                      <a:pt x="1134" y="967"/>
                    </a:lnTo>
                    <a:lnTo>
                      <a:pt x="1140" y="965"/>
                    </a:lnTo>
                    <a:lnTo>
                      <a:pt x="1149" y="966"/>
                    </a:lnTo>
                    <a:lnTo>
                      <a:pt x="1159" y="967"/>
                    </a:lnTo>
                    <a:lnTo>
                      <a:pt x="1167" y="969"/>
                    </a:lnTo>
                    <a:lnTo>
                      <a:pt x="1177" y="970"/>
                    </a:lnTo>
                    <a:lnTo>
                      <a:pt x="1182" y="967"/>
                    </a:lnTo>
                    <a:lnTo>
                      <a:pt x="1187" y="965"/>
                    </a:lnTo>
                    <a:lnTo>
                      <a:pt x="1197" y="966"/>
                    </a:lnTo>
                    <a:lnTo>
                      <a:pt x="1206" y="967"/>
                    </a:lnTo>
                    <a:lnTo>
                      <a:pt x="1215" y="969"/>
                    </a:lnTo>
                    <a:lnTo>
                      <a:pt x="1225" y="970"/>
                    </a:lnTo>
                    <a:lnTo>
                      <a:pt x="1234" y="972"/>
                    </a:lnTo>
                    <a:lnTo>
                      <a:pt x="1244" y="973"/>
                    </a:lnTo>
                    <a:lnTo>
                      <a:pt x="1249" y="970"/>
                    </a:lnTo>
                    <a:lnTo>
                      <a:pt x="1253" y="968"/>
                    </a:lnTo>
                    <a:lnTo>
                      <a:pt x="1263" y="969"/>
                    </a:lnTo>
                    <a:lnTo>
                      <a:pt x="1273" y="970"/>
                    </a:lnTo>
                    <a:lnTo>
                      <a:pt x="1282" y="972"/>
                    </a:lnTo>
                    <a:lnTo>
                      <a:pt x="1291" y="973"/>
                    </a:lnTo>
                    <a:lnTo>
                      <a:pt x="1300" y="975"/>
                    </a:lnTo>
                    <a:lnTo>
                      <a:pt x="1310" y="976"/>
                    </a:lnTo>
                    <a:lnTo>
                      <a:pt x="1319" y="978"/>
                    </a:lnTo>
                    <a:lnTo>
                      <a:pt x="1329" y="980"/>
                    </a:lnTo>
                    <a:lnTo>
                      <a:pt x="1334" y="976"/>
                    </a:lnTo>
                    <a:lnTo>
                      <a:pt x="1339" y="973"/>
                    </a:lnTo>
                    <a:lnTo>
                      <a:pt x="1344" y="970"/>
                    </a:lnTo>
                    <a:lnTo>
                      <a:pt x="1349" y="968"/>
                    </a:lnTo>
                    <a:lnTo>
                      <a:pt x="1359" y="969"/>
                    </a:lnTo>
                    <a:lnTo>
                      <a:pt x="1368" y="971"/>
                    </a:lnTo>
                    <a:lnTo>
                      <a:pt x="1373" y="968"/>
                    </a:lnTo>
                    <a:lnTo>
                      <a:pt x="1378" y="965"/>
                    </a:lnTo>
                    <a:lnTo>
                      <a:pt x="1387" y="966"/>
                    </a:lnTo>
                    <a:lnTo>
                      <a:pt x="1397" y="968"/>
                    </a:lnTo>
                    <a:lnTo>
                      <a:pt x="1407" y="969"/>
                    </a:lnTo>
                    <a:lnTo>
                      <a:pt x="1415" y="971"/>
                    </a:lnTo>
                    <a:lnTo>
                      <a:pt x="1420" y="968"/>
                    </a:lnTo>
                    <a:lnTo>
                      <a:pt x="1426" y="965"/>
                    </a:lnTo>
                    <a:lnTo>
                      <a:pt x="1435" y="966"/>
                    </a:lnTo>
                    <a:lnTo>
                      <a:pt x="1445" y="968"/>
                    </a:lnTo>
                    <a:lnTo>
                      <a:pt x="1440" y="971"/>
                    </a:lnTo>
                    <a:lnTo>
                      <a:pt x="1434" y="974"/>
                    </a:lnTo>
                    <a:lnTo>
                      <a:pt x="1443" y="975"/>
                    </a:lnTo>
                    <a:lnTo>
                      <a:pt x="1453" y="976"/>
                    </a:lnTo>
                    <a:lnTo>
                      <a:pt x="1462" y="978"/>
                    </a:lnTo>
                    <a:lnTo>
                      <a:pt x="1472" y="980"/>
                    </a:lnTo>
                    <a:lnTo>
                      <a:pt x="1477" y="976"/>
                    </a:lnTo>
                    <a:lnTo>
                      <a:pt x="1482" y="974"/>
                    </a:lnTo>
                    <a:lnTo>
                      <a:pt x="1492" y="975"/>
                    </a:lnTo>
                    <a:lnTo>
                      <a:pt x="1500" y="977"/>
                    </a:lnTo>
                    <a:lnTo>
                      <a:pt x="1506" y="974"/>
                    </a:lnTo>
                    <a:lnTo>
                      <a:pt x="1511" y="971"/>
                    </a:lnTo>
                    <a:lnTo>
                      <a:pt x="1520" y="972"/>
                    </a:lnTo>
                    <a:lnTo>
                      <a:pt x="1530" y="974"/>
                    </a:lnTo>
                    <a:lnTo>
                      <a:pt x="1534" y="971"/>
                    </a:lnTo>
                    <a:lnTo>
                      <a:pt x="1540" y="968"/>
                    </a:lnTo>
                    <a:lnTo>
                      <a:pt x="1549" y="970"/>
                    </a:lnTo>
                    <a:lnTo>
                      <a:pt x="1559" y="971"/>
                    </a:lnTo>
                    <a:lnTo>
                      <a:pt x="1564" y="968"/>
                    </a:lnTo>
                    <a:lnTo>
                      <a:pt x="1569" y="965"/>
                    </a:lnTo>
                    <a:lnTo>
                      <a:pt x="1579" y="967"/>
                    </a:lnTo>
                    <a:lnTo>
                      <a:pt x="1587" y="968"/>
                    </a:lnTo>
                    <a:lnTo>
                      <a:pt x="1582" y="971"/>
                    </a:lnTo>
                    <a:lnTo>
                      <a:pt x="1577" y="974"/>
                    </a:lnTo>
                    <a:lnTo>
                      <a:pt x="1586" y="975"/>
                    </a:lnTo>
                    <a:lnTo>
                      <a:pt x="1596" y="977"/>
                    </a:lnTo>
                    <a:lnTo>
                      <a:pt x="1601" y="974"/>
                    </a:lnTo>
                    <a:lnTo>
                      <a:pt x="1607" y="971"/>
                    </a:lnTo>
                    <a:lnTo>
                      <a:pt x="1611" y="968"/>
                    </a:lnTo>
                    <a:lnTo>
                      <a:pt x="1616" y="965"/>
                    </a:lnTo>
                    <a:lnTo>
                      <a:pt x="1626" y="967"/>
                    </a:lnTo>
                    <a:lnTo>
                      <a:pt x="1635" y="968"/>
                    </a:lnTo>
                    <a:lnTo>
                      <a:pt x="1645" y="970"/>
                    </a:lnTo>
                    <a:lnTo>
                      <a:pt x="1655" y="971"/>
                    </a:lnTo>
                    <a:lnTo>
                      <a:pt x="1649" y="974"/>
                    </a:lnTo>
                    <a:lnTo>
                      <a:pt x="1644" y="977"/>
                    </a:lnTo>
                    <a:lnTo>
                      <a:pt x="1652" y="978"/>
                    </a:lnTo>
                    <a:lnTo>
                      <a:pt x="1663" y="981"/>
                    </a:lnTo>
                    <a:lnTo>
                      <a:pt x="1672" y="982"/>
                    </a:lnTo>
                    <a:lnTo>
                      <a:pt x="1681" y="984"/>
                    </a:lnTo>
                    <a:lnTo>
                      <a:pt x="1686" y="981"/>
                    </a:lnTo>
                    <a:lnTo>
                      <a:pt x="1692" y="977"/>
                    </a:lnTo>
                    <a:lnTo>
                      <a:pt x="1697" y="974"/>
                    </a:lnTo>
                    <a:lnTo>
                      <a:pt x="1701" y="971"/>
                    </a:lnTo>
                    <a:lnTo>
                      <a:pt x="1707" y="968"/>
                    </a:lnTo>
                    <a:lnTo>
                      <a:pt x="1712" y="966"/>
                    </a:lnTo>
                    <a:lnTo>
                      <a:pt x="1722" y="967"/>
                    </a:lnTo>
                    <a:lnTo>
                      <a:pt x="1731" y="968"/>
                    </a:lnTo>
                    <a:lnTo>
                      <a:pt x="1740" y="970"/>
                    </a:lnTo>
                    <a:lnTo>
                      <a:pt x="1749" y="971"/>
                    </a:lnTo>
                    <a:lnTo>
                      <a:pt x="1755" y="969"/>
                    </a:lnTo>
                    <a:lnTo>
                      <a:pt x="1760" y="966"/>
                    </a:lnTo>
                    <a:lnTo>
                      <a:pt x="1769" y="967"/>
                    </a:lnTo>
                    <a:lnTo>
                      <a:pt x="1779" y="968"/>
                    </a:lnTo>
                    <a:lnTo>
                      <a:pt x="1788" y="970"/>
                    </a:lnTo>
                    <a:lnTo>
                      <a:pt x="1797" y="971"/>
                    </a:lnTo>
                    <a:lnTo>
                      <a:pt x="1802" y="969"/>
                    </a:lnTo>
                    <a:lnTo>
                      <a:pt x="1808" y="966"/>
                    </a:lnTo>
                    <a:lnTo>
                      <a:pt x="1817" y="967"/>
                    </a:lnTo>
                    <a:lnTo>
                      <a:pt x="1826" y="969"/>
                    </a:lnTo>
                    <a:lnTo>
                      <a:pt x="1831" y="966"/>
                    </a:lnTo>
                    <a:lnTo>
                      <a:pt x="1836" y="962"/>
                    </a:lnTo>
                    <a:lnTo>
                      <a:pt x="1846" y="964"/>
                    </a:lnTo>
                    <a:lnTo>
                      <a:pt x="1856" y="966"/>
                    </a:lnTo>
                    <a:lnTo>
                      <a:pt x="1865" y="967"/>
                    </a:lnTo>
                    <a:lnTo>
                      <a:pt x="1874" y="969"/>
                    </a:lnTo>
                    <a:lnTo>
                      <a:pt x="1868" y="972"/>
                    </a:lnTo>
                    <a:lnTo>
                      <a:pt x="1864" y="974"/>
                    </a:lnTo>
                    <a:lnTo>
                      <a:pt x="1873" y="976"/>
                    </a:lnTo>
                    <a:lnTo>
                      <a:pt x="1882" y="977"/>
                    </a:lnTo>
                    <a:lnTo>
                      <a:pt x="1892" y="978"/>
                    </a:lnTo>
                    <a:lnTo>
                      <a:pt x="1901" y="981"/>
                    </a:lnTo>
                    <a:lnTo>
                      <a:pt x="1910" y="983"/>
                    </a:lnTo>
                    <a:lnTo>
                      <a:pt x="1919" y="984"/>
                    </a:lnTo>
                    <a:lnTo>
                      <a:pt x="1926" y="981"/>
                    </a:lnTo>
                    <a:lnTo>
                      <a:pt x="1930" y="977"/>
                    </a:lnTo>
                    <a:lnTo>
                      <a:pt x="1921" y="976"/>
                    </a:lnTo>
                    <a:lnTo>
                      <a:pt x="1911" y="974"/>
                    </a:lnTo>
                    <a:lnTo>
                      <a:pt x="1916" y="972"/>
                    </a:lnTo>
                    <a:lnTo>
                      <a:pt x="1922" y="969"/>
                    </a:lnTo>
                    <a:lnTo>
                      <a:pt x="1913" y="967"/>
                    </a:lnTo>
                    <a:lnTo>
                      <a:pt x="1902" y="966"/>
                    </a:lnTo>
                    <a:lnTo>
                      <a:pt x="1907" y="962"/>
                    </a:lnTo>
                    <a:lnTo>
                      <a:pt x="1913" y="959"/>
                    </a:lnTo>
                    <a:lnTo>
                      <a:pt x="1917" y="956"/>
                    </a:lnTo>
                    <a:lnTo>
                      <a:pt x="1924" y="954"/>
                    </a:lnTo>
                    <a:lnTo>
                      <a:pt x="1932" y="955"/>
                    </a:lnTo>
                    <a:lnTo>
                      <a:pt x="1942" y="956"/>
                    </a:lnTo>
                    <a:lnTo>
                      <a:pt x="1936" y="959"/>
                    </a:lnTo>
                    <a:lnTo>
                      <a:pt x="1932" y="962"/>
                    </a:lnTo>
                    <a:lnTo>
                      <a:pt x="1941" y="965"/>
                    </a:lnTo>
                    <a:lnTo>
                      <a:pt x="1950" y="966"/>
                    </a:lnTo>
                    <a:lnTo>
                      <a:pt x="1960" y="967"/>
                    </a:lnTo>
                    <a:lnTo>
                      <a:pt x="1969" y="969"/>
                    </a:lnTo>
                    <a:lnTo>
                      <a:pt x="1967" y="970"/>
                    </a:lnTo>
                    <a:lnTo>
                      <a:pt x="1964" y="972"/>
                    </a:lnTo>
                    <a:lnTo>
                      <a:pt x="1962" y="973"/>
                    </a:lnTo>
                    <a:lnTo>
                      <a:pt x="1961" y="974"/>
                    </a:lnTo>
                    <a:lnTo>
                      <a:pt x="1960" y="974"/>
                    </a:lnTo>
                    <a:lnTo>
                      <a:pt x="1959" y="974"/>
                    </a:lnTo>
                    <a:lnTo>
                      <a:pt x="1968" y="976"/>
                    </a:lnTo>
                    <a:lnTo>
                      <a:pt x="1978" y="977"/>
                    </a:lnTo>
                    <a:lnTo>
                      <a:pt x="1983" y="975"/>
                    </a:lnTo>
                    <a:lnTo>
                      <a:pt x="1988" y="972"/>
                    </a:lnTo>
                    <a:lnTo>
                      <a:pt x="1993" y="969"/>
                    </a:lnTo>
                    <a:lnTo>
                      <a:pt x="1998" y="966"/>
                    </a:lnTo>
                    <a:lnTo>
                      <a:pt x="2008" y="967"/>
                    </a:lnTo>
                    <a:lnTo>
                      <a:pt x="2017" y="969"/>
                    </a:lnTo>
                    <a:lnTo>
                      <a:pt x="2026" y="971"/>
                    </a:lnTo>
                    <a:lnTo>
                      <a:pt x="2035" y="972"/>
                    </a:lnTo>
                    <a:lnTo>
                      <a:pt x="2041" y="969"/>
                    </a:lnTo>
                    <a:lnTo>
                      <a:pt x="2046" y="966"/>
                    </a:lnTo>
                    <a:lnTo>
                      <a:pt x="2056" y="968"/>
                    </a:lnTo>
                    <a:lnTo>
                      <a:pt x="2065" y="969"/>
                    </a:lnTo>
                    <a:lnTo>
                      <a:pt x="2074" y="970"/>
                    </a:lnTo>
                    <a:lnTo>
                      <a:pt x="2083" y="972"/>
                    </a:lnTo>
                    <a:lnTo>
                      <a:pt x="2089" y="969"/>
                    </a:lnTo>
                    <a:lnTo>
                      <a:pt x="2094" y="966"/>
                    </a:lnTo>
                    <a:lnTo>
                      <a:pt x="2098" y="962"/>
                    </a:lnTo>
                    <a:lnTo>
                      <a:pt x="2104" y="960"/>
                    </a:lnTo>
                    <a:lnTo>
                      <a:pt x="2114" y="961"/>
                    </a:lnTo>
                    <a:lnTo>
                      <a:pt x="2123" y="962"/>
                    </a:lnTo>
                    <a:lnTo>
                      <a:pt x="2117" y="966"/>
                    </a:lnTo>
                    <a:lnTo>
                      <a:pt x="2112" y="969"/>
                    </a:lnTo>
                    <a:lnTo>
                      <a:pt x="2122" y="971"/>
                    </a:lnTo>
                    <a:lnTo>
                      <a:pt x="2131" y="972"/>
                    </a:lnTo>
                    <a:lnTo>
                      <a:pt x="2141" y="974"/>
                    </a:lnTo>
                    <a:lnTo>
                      <a:pt x="2150" y="975"/>
                    </a:lnTo>
                    <a:lnTo>
                      <a:pt x="2155" y="972"/>
                    </a:lnTo>
                    <a:lnTo>
                      <a:pt x="2160" y="969"/>
                    </a:lnTo>
                    <a:lnTo>
                      <a:pt x="2169" y="971"/>
                    </a:lnTo>
                    <a:lnTo>
                      <a:pt x="2179" y="972"/>
                    </a:lnTo>
                    <a:lnTo>
                      <a:pt x="2184" y="969"/>
                    </a:lnTo>
                    <a:lnTo>
                      <a:pt x="2189" y="966"/>
                    </a:lnTo>
                    <a:lnTo>
                      <a:pt x="2194" y="962"/>
                    </a:lnTo>
                    <a:lnTo>
                      <a:pt x="2199" y="960"/>
                    </a:lnTo>
                    <a:lnTo>
                      <a:pt x="2209" y="961"/>
                    </a:lnTo>
                    <a:lnTo>
                      <a:pt x="2218" y="964"/>
                    </a:lnTo>
                    <a:lnTo>
                      <a:pt x="2237" y="966"/>
                    </a:lnTo>
                    <a:lnTo>
                      <a:pt x="2247" y="968"/>
                    </a:lnTo>
                    <a:lnTo>
                      <a:pt x="2256" y="969"/>
                    </a:lnTo>
                    <a:lnTo>
                      <a:pt x="2265" y="971"/>
                    </a:lnTo>
                    <a:lnTo>
                      <a:pt x="2275" y="972"/>
                    </a:lnTo>
                    <a:lnTo>
                      <a:pt x="2270" y="975"/>
                    </a:lnTo>
                    <a:lnTo>
                      <a:pt x="2264" y="978"/>
                    </a:lnTo>
                    <a:lnTo>
                      <a:pt x="2274" y="980"/>
                    </a:lnTo>
                    <a:lnTo>
                      <a:pt x="2282" y="982"/>
                    </a:lnTo>
                    <a:lnTo>
                      <a:pt x="2293" y="975"/>
                    </a:lnTo>
                    <a:lnTo>
                      <a:pt x="2304" y="969"/>
                    </a:lnTo>
                    <a:lnTo>
                      <a:pt x="2313" y="964"/>
                    </a:lnTo>
                    <a:lnTo>
                      <a:pt x="2324" y="957"/>
                    </a:lnTo>
                    <a:lnTo>
                      <a:pt x="2343" y="960"/>
                    </a:lnTo>
                    <a:lnTo>
                      <a:pt x="2353" y="961"/>
                    </a:lnTo>
                    <a:lnTo>
                      <a:pt x="2361" y="964"/>
                    </a:lnTo>
                    <a:lnTo>
                      <a:pt x="2356" y="967"/>
                    </a:lnTo>
                    <a:lnTo>
                      <a:pt x="2351" y="969"/>
                    </a:lnTo>
                    <a:lnTo>
                      <a:pt x="2360" y="971"/>
                    </a:lnTo>
                    <a:lnTo>
                      <a:pt x="2370" y="972"/>
                    </a:lnTo>
                    <a:lnTo>
                      <a:pt x="2379" y="974"/>
                    </a:lnTo>
                    <a:lnTo>
                      <a:pt x="2389" y="975"/>
                    </a:lnTo>
                    <a:lnTo>
                      <a:pt x="2398" y="977"/>
                    </a:lnTo>
                    <a:lnTo>
                      <a:pt x="2407" y="978"/>
                    </a:lnTo>
                    <a:lnTo>
                      <a:pt x="2412" y="975"/>
                    </a:lnTo>
                    <a:lnTo>
                      <a:pt x="2417" y="972"/>
                    </a:lnTo>
                    <a:lnTo>
                      <a:pt x="2427" y="974"/>
                    </a:lnTo>
                    <a:lnTo>
                      <a:pt x="2437" y="975"/>
                    </a:lnTo>
                    <a:lnTo>
                      <a:pt x="2446" y="977"/>
                    </a:lnTo>
                    <a:lnTo>
                      <a:pt x="2455" y="978"/>
                    </a:lnTo>
                    <a:lnTo>
                      <a:pt x="2460" y="975"/>
                    </a:lnTo>
                    <a:lnTo>
                      <a:pt x="2465" y="973"/>
                    </a:lnTo>
                    <a:lnTo>
                      <a:pt x="2475" y="974"/>
                    </a:lnTo>
                    <a:lnTo>
                      <a:pt x="2483" y="975"/>
                    </a:lnTo>
                    <a:lnTo>
                      <a:pt x="2489" y="973"/>
                    </a:lnTo>
                    <a:lnTo>
                      <a:pt x="2494" y="970"/>
                    </a:lnTo>
                    <a:lnTo>
                      <a:pt x="2504" y="971"/>
                    </a:lnTo>
                    <a:lnTo>
                      <a:pt x="2513" y="973"/>
                    </a:lnTo>
                    <a:lnTo>
                      <a:pt x="2518" y="970"/>
                    </a:lnTo>
                    <a:lnTo>
                      <a:pt x="2523" y="967"/>
                    </a:lnTo>
                    <a:lnTo>
                      <a:pt x="2528" y="964"/>
                    </a:lnTo>
                    <a:lnTo>
                      <a:pt x="2533" y="960"/>
                    </a:lnTo>
                    <a:lnTo>
                      <a:pt x="2543" y="961"/>
                    </a:lnTo>
                    <a:lnTo>
                      <a:pt x="2553" y="964"/>
                    </a:lnTo>
                    <a:lnTo>
                      <a:pt x="2562" y="965"/>
                    </a:lnTo>
                    <a:lnTo>
                      <a:pt x="2571" y="967"/>
                    </a:lnTo>
                    <a:lnTo>
                      <a:pt x="2581" y="968"/>
                    </a:lnTo>
                    <a:lnTo>
                      <a:pt x="2590" y="970"/>
                    </a:lnTo>
                    <a:lnTo>
                      <a:pt x="2584" y="973"/>
                    </a:lnTo>
                    <a:lnTo>
                      <a:pt x="2579" y="976"/>
                    </a:lnTo>
                    <a:lnTo>
                      <a:pt x="2589" y="977"/>
                    </a:lnTo>
                    <a:lnTo>
                      <a:pt x="2598" y="978"/>
                    </a:lnTo>
                    <a:lnTo>
                      <a:pt x="2604" y="976"/>
                    </a:lnTo>
                    <a:lnTo>
                      <a:pt x="2608" y="973"/>
                    </a:lnTo>
                    <a:lnTo>
                      <a:pt x="2613" y="970"/>
                    </a:lnTo>
                    <a:lnTo>
                      <a:pt x="2619" y="967"/>
                    </a:lnTo>
                    <a:lnTo>
                      <a:pt x="2628" y="968"/>
                    </a:lnTo>
                    <a:lnTo>
                      <a:pt x="2638" y="970"/>
                    </a:lnTo>
                    <a:lnTo>
                      <a:pt x="2646" y="972"/>
                    </a:lnTo>
                    <a:lnTo>
                      <a:pt x="2656" y="973"/>
                    </a:lnTo>
                    <a:lnTo>
                      <a:pt x="2665" y="974"/>
                    </a:lnTo>
                    <a:lnTo>
                      <a:pt x="2675" y="976"/>
                    </a:lnTo>
                    <a:lnTo>
                      <a:pt x="2680" y="973"/>
                    </a:lnTo>
                    <a:lnTo>
                      <a:pt x="2686" y="970"/>
                    </a:lnTo>
                    <a:lnTo>
                      <a:pt x="2694" y="972"/>
                    </a:lnTo>
                    <a:lnTo>
                      <a:pt x="2704" y="973"/>
                    </a:lnTo>
                    <a:lnTo>
                      <a:pt x="2709" y="970"/>
                    </a:lnTo>
                    <a:lnTo>
                      <a:pt x="2714" y="967"/>
                    </a:lnTo>
                    <a:lnTo>
                      <a:pt x="2719" y="964"/>
                    </a:lnTo>
                    <a:lnTo>
                      <a:pt x="2724" y="961"/>
                    </a:lnTo>
                    <a:lnTo>
                      <a:pt x="2733" y="962"/>
                    </a:lnTo>
                    <a:lnTo>
                      <a:pt x="2743" y="965"/>
                    </a:lnTo>
                    <a:lnTo>
                      <a:pt x="2748" y="960"/>
                    </a:lnTo>
                    <a:lnTo>
                      <a:pt x="2754" y="958"/>
                    </a:lnTo>
                    <a:lnTo>
                      <a:pt x="2763" y="959"/>
                    </a:lnTo>
                    <a:lnTo>
                      <a:pt x="2772" y="961"/>
                    </a:lnTo>
                    <a:lnTo>
                      <a:pt x="2766" y="965"/>
                    </a:lnTo>
                    <a:lnTo>
                      <a:pt x="2762" y="967"/>
                    </a:lnTo>
                    <a:lnTo>
                      <a:pt x="2771" y="969"/>
                    </a:lnTo>
                    <a:lnTo>
                      <a:pt x="2780" y="970"/>
                    </a:lnTo>
                    <a:lnTo>
                      <a:pt x="2790" y="972"/>
                    </a:lnTo>
                    <a:lnTo>
                      <a:pt x="2799" y="973"/>
                    </a:lnTo>
                    <a:lnTo>
                      <a:pt x="2805" y="970"/>
                    </a:lnTo>
                    <a:lnTo>
                      <a:pt x="2809" y="967"/>
                    </a:lnTo>
                    <a:lnTo>
                      <a:pt x="2819" y="969"/>
                    </a:lnTo>
                    <a:lnTo>
                      <a:pt x="2828" y="970"/>
                    </a:lnTo>
                    <a:lnTo>
                      <a:pt x="2833" y="967"/>
                    </a:lnTo>
                    <a:lnTo>
                      <a:pt x="2839" y="965"/>
                    </a:lnTo>
                    <a:lnTo>
                      <a:pt x="2848" y="966"/>
                    </a:lnTo>
                    <a:lnTo>
                      <a:pt x="2857" y="968"/>
                    </a:lnTo>
                    <a:lnTo>
                      <a:pt x="2866" y="969"/>
                    </a:lnTo>
                    <a:lnTo>
                      <a:pt x="2876" y="970"/>
                    </a:lnTo>
                    <a:lnTo>
                      <a:pt x="2886" y="972"/>
                    </a:lnTo>
                    <a:lnTo>
                      <a:pt x="2894" y="973"/>
                    </a:lnTo>
                    <a:lnTo>
                      <a:pt x="2900" y="971"/>
                    </a:lnTo>
                    <a:lnTo>
                      <a:pt x="2905" y="968"/>
                    </a:lnTo>
                    <a:lnTo>
                      <a:pt x="2910" y="965"/>
                    </a:lnTo>
                    <a:lnTo>
                      <a:pt x="2915" y="961"/>
                    </a:lnTo>
                    <a:lnTo>
                      <a:pt x="2920" y="958"/>
                    </a:lnTo>
                    <a:lnTo>
                      <a:pt x="2925" y="955"/>
                    </a:lnTo>
                    <a:lnTo>
                      <a:pt x="2936" y="957"/>
                    </a:lnTo>
                    <a:lnTo>
                      <a:pt x="2944" y="958"/>
                    </a:lnTo>
                    <a:lnTo>
                      <a:pt x="2939" y="961"/>
                    </a:lnTo>
                    <a:lnTo>
                      <a:pt x="2933" y="965"/>
                    </a:lnTo>
                    <a:lnTo>
                      <a:pt x="2943" y="966"/>
                    </a:lnTo>
                    <a:lnTo>
                      <a:pt x="2953" y="968"/>
                    </a:lnTo>
                    <a:lnTo>
                      <a:pt x="2962" y="969"/>
                    </a:lnTo>
                    <a:lnTo>
                      <a:pt x="2972" y="971"/>
                    </a:lnTo>
                    <a:lnTo>
                      <a:pt x="2977" y="968"/>
                    </a:lnTo>
                    <a:lnTo>
                      <a:pt x="2981" y="965"/>
                    </a:lnTo>
                    <a:lnTo>
                      <a:pt x="2987" y="961"/>
                    </a:lnTo>
                    <a:lnTo>
                      <a:pt x="2992" y="958"/>
                    </a:lnTo>
                    <a:lnTo>
                      <a:pt x="3002" y="959"/>
                    </a:lnTo>
                    <a:lnTo>
                      <a:pt x="3010" y="961"/>
                    </a:lnTo>
                    <a:lnTo>
                      <a:pt x="3020" y="964"/>
                    </a:lnTo>
                    <a:lnTo>
                      <a:pt x="3029" y="965"/>
                    </a:lnTo>
                    <a:lnTo>
                      <a:pt x="3039" y="966"/>
                    </a:lnTo>
                    <a:lnTo>
                      <a:pt x="3048" y="968"/>
                    </a:lnTo>
                    <a:lnTo>
                      <a:pt x="3057" y="970"/>
                    </a:lnTo>
                    <a:lnTo>
                      <a:pt x="3066" y="971"/>
                    </a:lnTo>
                    <a:lnTo>
                      <a:pt x="3072" y="968"/>
                    </a:lnTo>
                    <a:lnTo>
                      <a:pt x="3077" y="965"/>
                    </a:lnTo>
                    <a:lnTo>
                      <a:pt x="3082" y="961"/>
                    </a:lnTo>
                    <a:lnTo>
                      <a:pt x="3088" y="958"/>
                    </a:lnTo>
                    <a:lnTo>
                      <a:pt x="3092" y="955"/>
                    </a:lnTo>
                    <a:lnTo>
                      <a:pt x="3097" y="953"/>
                    </a:lnTo>
                    <a:lnTo>
                      <a:pt x="3107" y="954"/>
                    </a:lnTo>
                    <a:lnTo>
                      <a:pt x="3116" y="956"/>
                    </a:lnTo>
                    <a:lnTo>
                      <a:pt x="3112" y="958"/>
                    </a:lnTo>
                    <a:lnTo>
                      <a:pt x="3106" y="961"/>
                    </a:lnTo>
                    <a:lnTo>
                      <a:pt x="3102" y="965"/>
                    </a:lnTo>
                    <a:lnTo>
                      <a:pt x="3096" y="968"/>
                    </a:lnTo>
                    <a:lnTo>
                      <a:pt x="3090" y="971"/>
                    </a:lnTo>
                    <a:lnTo>
                      <a:pt x="3086" y="974"/>
                    </a:lnTo>
                    <a:lnTo>
                      <a:pt x="3094" y="975"/>
                    </a:lnTo>
                    <a:lnTo>
                      <a:pt x="3104" y="977"/>
                    </a:lnTo>
                    <a:lnTo>
                      <a:pt x="3110" y="974"/>
                    </a:lnTo>
                    <a:lnTo>
                      <a:pt x="3114" y="971"/>
                    </a:lnTo>
                    <a:lnTo>
                      <a:pt x="3120" y="968"/>
                    </a:lnTo>
                    <a:lnTo>
                      <a:pt x="3125" y="965"/>
                    </a:lnTo>
                    <a:lnTo>
                      <a:pt x="3135" y="966"/>
                    </a:lnTo>
                    <a:lnTo>
                      <a:pt x="3143" y="968"/>
                    </a:lnTo>
                    <a:lnTo>
                      <a:pt x="3153" y="969"/>
                    </a:lnTo>
                    <a:lnTo>
                      <a:pt x="3162" y="971"/>
                    </a:lnTo>
                    <a:lnTo>
                      <a:pt x="3172" y="973"/>
                    </a:lnTo>
                    <a:lnTo>
                      <a:pt x="3181" y="974"/>
                    </a:lnTo>
                    <a:lnTo>
                      <a:pt x="3187" y="971"/>
                    </a:lnTo>
                    <a:lnTo>
                      <a:pt x="3191" y="968"/>
                    </a:lnTo>
                    <a:lnTo>
                      <a:pt x="3196" y="965"/>
                    </a:lnTo>
                    <a:lnTo>
                      <a:pt x="3202" y="961"/>
                    </a:lnTo>
                    <a:lnTo>
                      <a:pt x="3192" y="960"/>
                    </a:lnTo>
                    <a:lnTo>
                      <a:pt x="3182" y="959"/>
                    </a:lnTo>
                    <a:lnTo>
                      <a:pt x="3183" y="958"/>
                    </a:lnTo>
                    <a:lnTo>
                      <a:pt x="3185" y="958"/>
                    </a:lnTo>
                    <a:lnTo>
                      <a:pt x="3186" y="957"/>
                    </a:lnTo>
                    <a:lnTo>
                      <a:pt x="3188" y="956"/>
                    </a:lnTo>
                    <a:lnTo>
                      <a:pt x="3191" y="954"/>
                    </a:lnTo>
                    <a:lnTo>
                      <a:pt x="3193" y="953"/>
                    </a:lnTo>
                    <a:lnTo>
                      <a:pt x="3196" y="953"/>
                    </a:lnTo>
                    <a:lnTo>
                      <a:pt x="3203" y="954"/>
                    </a:lnTo>
                    <a:lnTo>
                      <a:pt x="3206" y="955"/>
                    </a:lnTo>
                    <a:lnTo>
                      <a:pt x="3209" y="955"/>
                    </a:lnTo>
                    <a:lnTo>
                      <a:pt x="3211" y="956"/>
                    </a:lnTo>
                    <a:lnTo>
                      <a:pt x="3211" y="956"/>
                    </a:lnTo>
                    <a:lnTo>
                      <a:pt x="3207" y="959"/>
                    </a:lnTo>
                    <a:lnTo>
                      <a:pt x="3202" y="961"/>
                    </a:lnTo>
                    <a:lnTo>
                      <a:pt x="3211" y="964"/>
                    </a:lnTo>
                    <a:lnTo>
                      <a:pt x="3220" y="965"/>
                    </a:lnTo>
                    <a:lnTo>
                      <a:pt x="3222" y="964"/>
                    </a:lnTo>
                    <a:lnTo>
                      <a:pt x="3226" y="961"/>
                    </a:lnTo>
                    <a:lnTo>
                      <a:pt x="3229" y="960"/>
                    </a:lnTo>
                    <a:lnTo>
                      <a:pt x="3230" y="959"/>
                    </a:lnTo>
                    <a:lnTo>
                      <a:pt x="3241" y="960"/>
                    </a:lnTo>
                    <a:lnTo>
                      <a:pt x="3249" y="962"/>
                    </a:lnTo>
                    <a:lnTo>
                      <a:pt x="3244" y="965"/>
                    </a:lnTo>
                    <a:lnTo>
                      <a:pt x="3239" y="968"/>
                    </a:lnTo>
                    <a:lnTo>
                      <a:pt x="3247" y="970"/>
                    </a:lnTo>
                    <a:lnTo>
                      <a:pt x="3258" y="971"/>
                    </a:lnTo>
                    <a:lnTo>
                      <a:pt x="3268" y="973"/>
                    </a:lnTo>
                    <a:lnTo>
                      <a:pt x="3276" y="974"/>
                    </a:lnTo>
                    <a:lnTo>
                      <a:pt x="3281" y="971"/>
                    </a:lnTo>
                    <a:lnTo>
                      <a:pt x="3287" y="968"/>
                    </a:lnTo>
                    <a:lnTo>
                      <a:pt x="3291" y="965"/>
                    </a:lnTo>
                    <a:lnTo>
                      <a:pt x="3297" y="962"/>
                    </a:lnTo>
                    <a:lnTo>
                      <a:pt x="3306" y="964"/>
                    </a:lnTo>
                    <a:lnTo>
                      <a:pt x="3315" y="966"/>
                    </a:lnTo>
                    <a:lnTo>
                      <a:pt x="3321" y="962"/>
                    </a:lnTo>
                    <a:lnTo>
                      <a:pt x="3326" y="959"/>
                    </a:lnTo>
                    <a:lnTo>
                      <a:pt x="3335" y="960"/>
                    </a:lnTo>
                    <a:lnTo>
                      <a:pt x="3344" y="962"/>
                    </a:lnTo>
                    <a:lnTo>
                      <a:pt x="3354" y="964"/>
                    </a:lnTo>
                    <a:lnTo>
                      <a:pt x="3363" y="966"/>
                    </a:lnTo>
                    <a:lnTo>
                      <a:pt x="3369" y="962"/>
                    </a:lnTo>
                    <a:lnTo>
                      <a:pt x="3374" y="959"/>
                    </a:lnTo>
                    <a:lnTo>
                      <a:pt x="3378" y="956"/>
                    </a:lnTo>
                    <a:lnTo>
                      <a:pt x="3384" y="953"/>
                    </a:lnTo>
                    <a:lnTo>
                      <a:pt x="3393" y="954"/>
                    </a:lnTo>
                    <a:lnTo>
                      <a:pt x="3403" y="956"/>
                    </a:lnTo>
                    <a:lnTo>
                      <a:pt x="3412" y="958"/>
                    </a:lnTo>
                    <a:lnTo>
                      <a:pt x="3421" y="959"/>
                    </a:lnTo>
                    <a:lnTo>
                      <a:pt x="3430" y="960"/>
                    </a:lnTo>
                    <a:lnTo>
                      <a:pt x="3440" y="962"/>
                    </a:lnTo>
                    <a:lnTo>
                      <a:pt x="3449" y="965"/>
                    </a:lnTo>
                    <a:lnTo>
                      <a:pt x="3459" y="966"/>
                    </a:lnTo>
                    <a:lnTo>
                      <a:pt x="3469" y="967"/>
                    </a:lnTo>
                    <a:lnTo>
                      <a:pt x="3477" y="969"/>
                    </a:lnTo>
                    <a:lnTo>
                      <a:pt x="3482" y="966"/>
                    </a:lnTo>
                    <a:lnTo>
                      <a:pt x="3488" y="962"/>
                    </a:lnTo>
                    <a:lnTo>
                      <a:pt x="3493" y="959"/>
                    </a:lnTo>
                    <a:lnTo>
                      <a:pt x="3498" y="956"/>
                    </a:lnTo>
                    <a:lnTo>
                      <a:pt x="3503" y="953"/>
                    </a:lnTo>
                    <a:lnTo>
                      <a:pt x="3508" y="951"/>
                    </a:lnTo>
                    <a:lnTo>
                      <a:pt x="3518" y="952"/>
                    </a:lnTo>
                    <a:lnTo>
                      <a:pt x="3527" y="953"/>
                    </a:lnTo>
                    <a:lnTo>
                      <a:pt x="3522" y="956"/>
                    </a:lnTo>
                    <a:lnTo>
                      <a:pt x="3517" y="959"/>
                    </a:lnTo>
                    <a:lnTo>
                      <a:pt x="3525" y="961"/>
                    </a:lnTo>
                    <a:lnTo>
                      <a:pt x="3536" y="962"/>
                    </a:lnTo>
                    <a:lnTo>
                      <a:pt x="3545" y="965"/>
                    </a:lnTo>
                    <a:lnTo>
                      <a:pt x="3554" y="966"/>
                    </a:lnTo>
                    <a:lnTo>
                      <a:pt x="3559" y="962"/>
                    </a:lnTo>
                    <a:lnTo>
                      <a:pt x="3564" y="959"/>
                    </a:lnTo>
                    <a:lnTo>
                      <a:pt x="3574" y="961"/>
                    </a:lnTo>
                    <a:lnTo>
                      <a:pt x="3584" y="962"/>
                    </a:lnTo>
                    <a:lnTo>
                      <a:pt x="3588" y="959"/>
                    </a:lnTo>
                    <a:lnTo>
                      <a:pt x="3593" y="956"/>
                    </a:lnTo>
                    <a:lnTo>
                      <a:pt x="3603" y="958"/>
                    </a:lnTo>
                    <a:lnTo>
                      <a:pt x="3612" y="959"/>
                    </a:lnTo>
                    <a:lnTo>
                      <a:pt x="3621" y="961"/>
                    </a:lnTo>
                    <a:lnTo>
                      <a:pt x="3630" y="962"/>
                    </a:lnTo>
                    <a:lnTo>
                      <a:pt x="3640" y="965"/>
                    </a:lnTo>
                    <a:lnTo>
                      <a:pt x="3650" y="966"/>
                    </a:lnTo>
                    <a:lnTo>
                      <a:pt x="3655" y="962"/>
                    </a:lnTo>
                    <a:lnTo>
                      <a:pt x="3660" y="959"/>
                    </a:lnTo>
                    <a:lnTo>
                      <a:pt x="3669" y="961"/>
                    </a:lnTo>
                    <a:lnTo>
                      <a:pt x="3678" y="962"/>
                    </a:lnTo>
                    <a:lnTo>
                      <a:pt x="3684" y="959"/>
                    </a:lnTo>
                    <a:lnTo>
                      <a:pt x="3689" y="957"/>
                    </a:lnTo>
                    <a:lnTo>
                      <a:pt x="3690" y="957"/>
                    </a:lnTo>
                    <a:lnTo>
                      <a:pt x="3692" y="957"/>
                    </a:lnTo>
                    <a:lnTo>
                      <a:pt x="3680" y="969"/>
                    </a:lnTo>
                    <a:lnTo>
                      <a:pt x="3668" y="981"/>
                    </a:lnTo>
                    <a:lnTo>
                      <a:pt x="3656" y="993"/>
                    </a:lnTo>
                    <a:lnTo>
                      <a:pt x="3642" y="1006"/>
                    </a:lnTo>
                    <a:lnTo>
                      <a:pt x="3644" y="999"/>
                    </a:lnTo>
                    <a:lnTo>
                      <a:pt x="3645" y="991"/>
                    </a:lnTo>
                    <a:lnTo>
                      <a:pt x="3647" y="982"/>
                    </a:lnTo>
                    <a:lnTo>
                      <a:pt x="3648" y="972"/>
                    </a:lnTo>
                    <a:lnTo>
                      <a:pt x="3651" y="962"/>
                    </a:lnTo>
                    <a:lnTo>
                      <a:pt x="3652" y="953"/>
                    </a:lnTo>
                    <a:lnTo>
                      <a:pt x="3654" y="944"/>
                    </a:lnTo>
                    <a:lnTo>
                      <a:pt x="3656" y="935"/>
                    </a:lnTo>
                    <a:lnTo>
                      <a:pt x="3653" y="930"/>
                    </a:lnTo>
                    <a:lnTo>
                      <a:pt x="3650" y="924"/>
                    </a:lnTo>
                    <a:lnTo>
                      <a:pt x="3646" y="920"/>
                    </a:lnTo>
                    <a:lnTo>
                      <a:pt x="3643" y="915"/>
                    </a:lnTo>
                    <a:lnTo>
                      <a:pt x="3645" y="905"/>
                    </a:lnTo>
                    <a:lnTo>
                      <a:pt x="3646" y="895"/>
                    </a:lnTo>
                    <a:lnTo>
                      <a:pt x="3648" y="886"/>
                    </a:lnTo>
                    <a:lnTo>
                      <a:pt x="3651" y="876"/>
                    </a:lnTo>
                    <a:lnTo>
                      <a:pt x="3652" y="868"/>
                    </a:lnTo>
                    <a:lnTo>
                      <a:pt x="3654" y="858"/>
                    </a:lnTo>
                    <a:lnTo>
                      <a:pt x="3651" y="853"/>
                    </a:lnTo>
                    <a:lnTo>
                      <a:pt x="3647" y="848"/>
                    </a:lnTo>
                    <a:lnTo>
                      <a:pt x="3644" y="843"/>
                    </a:lnTo>
                    <a:lnTo>
                      <a:pt x="3641" y="837"/>
                    </a:lnTo>
                    <a:lnTo>
                      <a:pt x="3643" y="828"/>
                    </a:lnTo>
                    <a:lnTo>
                      <a:pt x="3645" y="819"/>
                    </a:lnTo>
                    <a:lnTo>
                      <a:pt x="3642" y="814"/>
                    </a:lnTo>
                    <a:lnTo>
                      <a:pt x="3639" y="808"/>
                    </a:lnTo>
                    <a:lnTo>
                      <a:pt x="3640" y="799"/>
                    </a:lnTo>
                    <a:lnTo>
                      <a:pt x="3642" y="790"/>
                    </a:lnTo>
                    <a:lnTo>
                      <a:pt x="3645" y="796"/>
                    </a:lnTo>
                    <a:lnTo>
                      <a:pt x="3648" y="800"/>
                    </a:lnTo>
                    <a:lnTo>
                      <a:pt x="3650" y="791"/>
                    </a:lnTo>
                    <a:lnTo>
                      <a:pt x="3652" y="782"/>
                    </a:lnTo>
                    <a:lnTo>
                      <a:pt x="3653" y="772"/>
                    </a:lnTo>
                    <a:lnTo>
                      <a:pt x="3655" y="763"/>
                    </a:lnTo>
                    <a:lnTo>
                      <a:pt x="3652" y="757"/>
                    </a:lnTo>
                    <a:lnTo>
                      <a:pt x="3648" y="752"/>
                    </a:lnTo>
                    <a:lnTo>
                      <a:pt x="3651" y="743"/>
                    </a:lnTo>
                    <a:lnTo>
                      <a:pt x="3652" y="734"/>
                    </a:lnTo>
                    <a:lnTo>
                      <a:pt x="3654" y="724"/>
                    </a:lnTo>
                    <a:lnTo>
                      <a:pt x="3655" y="715"/>
                    </a:lnTo>
                    <a:lnTo>
                      <a:pt x="3653" y="709"/>
                    </a:lnTo>
                    <a:lnTo>
                      <a:pt x="3650" y="705"/>
                    </a:lnTo>
                    <a:lnTo>
                      <a:pt x="3651" y="696"/>
                    </a:lnTo>
                    <a:lnTo>
                      <a:pt x="3653" y="686"/>
                    </a:lnTo>
                    <a:lnTo>
                      <a:pt x="3650" y="681"/>
                    </a:lnTo>
                    <a:lnTo>
                      <a:pt x="3646" y="675"/>
                    </a:lnTo>
                    <a:lnTo>
                      <a:pt x="3648" y="667"/>
                    </a:lnTo>
                    <a:lnTo>
                      <a:pt x="3650" y="657"/>
                    </a:lnTo>
                    <a:lnTo>
                      <a:pt x="3647" y="652"/>
                    </a:lnTo>
                    <a:lnTo>
                      <a:pt x="3644" y="647"/>
                    </a:lnTo>
                    <a:lnTo>
                      <a:pt x="3641" y="641"/>
                    </a:lnTo>
                    <a:lnTo>
                      <a:pt x="3638" y="636"/>
                    </a:lnTo>
                    <a:lnTo>
                      <a:pt x="3640" y="626"/>
                    </a:lnTo>
                    <a:lnTo>
                      <a:pt x="3641" y="618"/>
                    </a:lnTo>
                    <a:lnTo>
                      <a:pt x="3643" y="608"/>
                    </a:lnTo>
                    <a:lnTo>
                      <a:pt x="3644" y="599"/>
                    </a:lnTo>
                    <a:lnTo>
                      <a:pt x="3646" y="590"/>
                    </a:lnTo>
                    <a:lnTo>
                      <a:pt x="3647" y="581"/>
                    </a:lnTo>
                    <a:lnTo>
                      <a:pt x="3645" y="575"/>
                    </a:lnTo>
                    <a:lnTo>
                      <a:pt x="3642" y="570"/>
                    </a:lnTo>
                    <a:lnTo>
                      <a:pt x="3643" y="560"/>
                    </a:lnTo>
                    <a:lnTo>
                      <a:pt x="3645" y="551"/>
                    </a:lnTo>
                    <a:lnTo>
                      <a:pt x="3647" y="542"/>
                    </a:lnTo>
                    <a:lnTo>
                      <a:pt x="3648" y="533"/>
                    </a:lnTo>
                    <a:lnTo>
                      <a:pt x="3651" y="523"/>
                    </a:lnTo>
                    <a:lnTo>
                      <a:pt x="3652" y="514"/>
                    </a:lnTo>
                    <a:lnTo>
                      <a:pt x="3648" y="508"/>
                    </a:lnTo>
                    <a:lnTo>
                      <a:pt x="3646" y="504"/>
                    </a:lnTo>
                    <a:lnTo>
                      <a:pt x="3647" y="494"/>
                    </a:lnTo>
                    <a:lnTo>
                      <a:pt x="3650" y="485"/>
                    </a:lnTo>
                    <a:lnTo>
                      <a:pt x="3651" y="475"/>
                    </a:lnTo>
                    <a:lnTo>
                      <a:pt x="3653" y="466"/>
                    </a:lnTo>
                    <a:lnTo>
                      <a:pt x="3650" y="460"/>
                    </a:lnTo>
                    <a:lnTo>
                      <a:pt x="3646" y="456"/>
                    </a:lnTo>
                    <a:lnTo>
                      <a:pt x="3643" y="451"/>
                    </a:lnTo>
                    <a:lnTo>
                      <a:pt x="3641" y="446"/>
                    </a:lnTo>
                    <a:lnTo>
                      <a:pt x="3642" y="436"/>
                    </a:lnTo>
                    <a:lnTo>
                      <a:pt x="3644" y="426"/>
                    </a:lnTo>
                    <a:lnTo>
                      <a:pt x="3645" y="418"/>
                    </a:lnTo>
                    <a:lnTo>
                      <a:pt x="3647" y="408"/>
                    </a:lnTo>
                    <a:lnTo>
                      <a:pt x="3644" y="403"/>
                    </a:lnTo>
                    <a:lnTo>
                      <a:pt x="3641" y="398"/>
                    </a:lnTo>
                    <a:lnTo>
                      <a:pt x="3642" y="388"/>
                    </a:lnTo>
                    <a:lnTo>
                      <a:pt x="3644" y="380"/>
                    </a:lnTo>
                    <a:lnTo>
                      <a:pt x="3646" y="370"/>
                    </a:lnTo>
                    <a:lnTo>
                      <a:pt x="3647" y="360"/>
                    </a:lnTo>
                    <a:lnTo>
                      <a:pt x="3650" y="351"/>
                    </a:lnTo>
                    <a:lnTo>
                      <a:pt x="3651" y="341"/>
                    </a:lnTo>
                    <a:lnTo>
                      <a:pt x="3647" y="337"/>
                    </a:lnTo>
                    <a:lnTo>
                      <a:pt x="3645" y="332"/>
                    </a:lnTo>
                    <a:lnTo>
                      <a:pt x="3646" y="322"/>
                    </a:lnTo>
                    <a:lnTo>
                      <a:pt x="3648" y="313"/>
                    </a:lnTo>
                    <a:lnTo>
                      <a:pt x="3645" y="307"/>
                    </a:lnTo>
                    <a:lnTo>
                      <a:pt x="3642" y="302"/>
                    </a:lnTo>
                    <a:lnTo>
                      <a:pt x="3644" y="293"/>
                    </a:lnTo>
                    <a:lnTo>
                      <a:pt x="3645" y="284"/>
                    </a:lnTo>
                    <a:lnTo>
                      <a:pt x="3642" y="279"/>
                    </a:lnTo>
                    <a:lnTo>
                      <a:pt x="3640" y="273"/>
                    </a:lnTo>
                    <a:lnTo>
                      <a:pt x="3641" y="264"/>
                    </a:lnTo>
                    <a:lnTo>
                      <a:pt x="3643" y="255"/>
                    </a:lnTo>
                    <a:lnTo>
                      <a:pt x="3646" y="260"/>
                    </a:lnTo>
                    <a:lnTo>
                      <a:pt x="3648" y="265"/>
                    </a:lnTo>
                    <a:lnTo>
                      <a:pt x="3651" y="256"/>
                    </a:lnTo>
                    <a:lnTo>
                      <a:pt x="3652" y="247"/>
                    </a:lnTo>
                    <a:lnTo>
                      <a:pt x="3654" y="237"/>
                    </a:lnTo>
                    <a:lnTo>
                      <a:pt x="3656" y="228"/>
                    </a:lnTo>
                    <a:lnTo>
                      <a:pt x="3653" y="222"/>
                    </a:lnTo>
                    <a:lnTo>
                      <a:pt x="3650" y="217"/>
                    </a:lnTo>
                    <a:lnTo>
                      <a:pt x="3646" y="213"/>
                    </a:lnTo>
                    <a:lnTo>
                      <a:pt x="3643" y="207"/>
                    </a:lnTo>
                    <a:lnTo>
                      <a:pt x="3645" y="198"/>
                    </a:lnTo>
                    <a:lnTo>
                      <a:pt x="3647" y="188"/>
                    </a:lnTo>
                    <a:lnTo>
                      <a:pt x="3644" y="183"/>
                    </a:lnTo>
                    <a:lnTo>
                      <a:pt x="3641" y="178"/>
                    </a:lnTo>
                    <a:lnTo>
                      <a:pt x="3638" y="173"/>
                    </a:lnTo>
                    <a:lnTo>
                      <a:pt x="3635" y="168"/>
                    </a:lnTo>
                    <a:lnTo>
                      <a:pt x="3637" y="158"/>
                    </a:lnTo>
                    <a:lnTo>
                      <a:pt x="3638" y="149"/>
                    </a:lnTo>
                    <a:lnTo>
                      <a:pt x="3640" y="139"/>
                    </a:lnTo>
                    <a:lnTo>
                      <a:pt x="3642" y="131"/>
                    </a:lnTo>
                    <a:lnTo>
                      <a:pt x="3644" y="135"/>
                    </a:lnTo>
                    <a:lnTo>
                      <a:pt x="3647" y="140"/>
                    </a:lnTo>
                    <a:lnTo>
                      <a:pt x="3650" y="132"/>
                    </a:lnTo>
                    <a:lnTo>
                      <a:pt x="3651" y="122"/>
                    </a:lnTo>
                    <a:lnTo>
                      <a:pt x="3653" y="113"/>
                    </a:lnTo>
                    <a:lnTo>
                      <a:pt x="3654" y="103"/>
                    </a:lnTo>
                    <a:lnTo>
                      <a:pt x="3651" y="98"/>
                    </a:lnTo>
                    <a:lnTo>
                      <a:pt x="3648" y="93"/>
                    </a:lnTo>
                    <a:lnTo>
                      <a:pt x="3650" y="86"/>
                    </a:lnTo>
                    <a:lnTo>
                      <a:pt x="3652" y="78"/>
                    </a:lnTo>
                    <a:lnTo>
                      <a:pt x="3661" y="88"/>
                    </a:lnTo>
                    <a:lnTo>
                      <a:pt x="3672" y="99"/>
                    </a:lnTo>
                    <a:lnTo>
                      <a:pt x="3683" y="108"/>
                    </a:lnTo>
                    <a:lnTo>
                      <a:pt x="3692" y="119"/>
                    </a:lnTo>
                    <a:lnTo>
                      <a:pt x="3690" y="118"/>
                    </a:lnTo>
                    <a:lnTo>
                      <a:pt x="3689" y="118"/>
                    </a:lnTo>
                    <a:lnTo>
                      <a:pt x="3684" y="121"/>
                    </a:lnTo>
                    <a:lnTo>
                      <a:pt x="3678" y="124"/>
                    </a:lnTo>
                    <a:lnTo>
                      <a:pt x="3669" y="122"/>
                    </a:lnTo>
                    <a:lnTo>
                      <a:pt x="3660" y="121"/>
                    </a:lnTo>
                    <a:lnTo>
                      <a:pt x="3655" y="124"/>
                    </a:lnTo>
                    <a:lnTo>
                      <a:pt x="3650" y="128"/>
                    </a:lnTo>
                    <a:lnTo>
                      <a:pt x="3640" y="125"/>
                    </a:lnTo>
                    <a:lnTo>
                      <a:pt x="3630" y="123"/>
                    </a:lnTo>
                    <a:lnTo>
                      <a:pt x="3622" y="122"/>
                    </a:lnTo>
                    <a:lnTo>
                      <a:pt x="3612" y="120"/>
                    </a:lnTo>
                    <a:lnTo>
                      <a:pt x="3607" y="123"/>
                    </a:lnTo>
                    <a:lnTo>
                      <a:pt x="3602" y="126"/>
                    </a:lnTo>
                    <a:lnTo>
                      <a:pt x="3592" y="125"/>
                    </a:lnTo>
                    <a:lnTo>
                      <a:pt x="3584" y="123"/>
                    </a:lnTo>
                    <a:lnTo>
                      <a:pt x="3574" y="121"/>
                    </a:lnTo>
                    <a:lnTo>
                      <a:pt x="3564" y="120"/>
                    </a:lnTo>
                    <a:lnTo>
                      <a:pt x="3559" y="122"/>
                    </a:lnTo>
                    <a:lnTo>
                      <a:pt x="3554" y="125"/>
                    </a:lnTo>
                    <a:lnTo>
                      <a:pt x="3544" y="132"/>
                    </a:lnTo>
                    <a:lnTo>
                      <a:pt x="3539" y="135"/>
                    </a:lnTo>
                    <a:lnTo>
                      <a:pt x="3534" y="138"/>
                    </a:lnTo>
                    <a:lnTo>
                      <a:pt x="3524" y="136"/>
                    </a:lnTo>
                    <a:lnTo>
                      <a:pt x="3514" y="134"/>
                    </a:lnTo>
                    <a:lnTo>
                      <a:pt x="3521" y="132"/>
                    </a:lnTo>
                    <a:lnTo>
                      <a:pt x="3525" y="129"/>
                    </a:lnTo>
                    <a:lnTo>
                      <a:pt x="3517" y="126"/>
                    </a:lnTo>
                    <a:lnTo>
                      <a:pt x="3506" y="125"/>
                    </a:lnTo>
                    <a:lnTo>
                      <a:pt x="3497" y="123"/>
                    </a:lnTo>
                    <a:lnTo>
                      <a:pt x="3488" y="122"/>
                    </a:lnTo>
                    <a:lnTo>
                      <a:pt x="3478" y="120"/>
                    </a:lnTo>
                    <a:lnTo>
                      <a:pt x="3469" y="119"/>
                    </a:lnTo>
                    <a:lnTo>
                      <a:pt x="3463" y="122"/>
                    </a:lnTo>
                    <a:lnTo>
                      <a:pt x="3459" y="124"/>
                    </a:lnTo>
                    <a:lnTo>
                      <a:pt x="3449" y="123"/>
                    </a:lnTo>
                    <a:lnTo>
                      <a:pt x="3440" y="121"/>
                    </a:lnTo>
                    <a:lnTo>
                      <a:pt x="3435" y="124"/>
                    </a:lnTo>
                    <a:lnTo>
                      <a:pt x="3429" y="128"/>
                    </a:lnTo>
                    <a:lnTo>
                      <a:pt x="3425" y="131"/>
                    </a:lnTo>
                    <a:lnTo>
                      <a:pt x="3420" y="133"/>
                    </a:lnTo>
                    <a:lnTo>
                      <a:pt x="3410" y="132"/>
                    </a:lnTo>
                    <a:lnTo>
                      <a:pt x="3401" y="130"/>
                    </a:lnTo>
                    <a:lnTo>
                      <a:pt x="3391" y="129"/>
                    </a:lnTo>
                    <a:lnTo>
                      <a:pt x="3382" y="126"/>
                    </a:lnTo>
                    <a:lnTo>
                      <a:pt x="3373" y="124"/>
                    </a:lnTo>
                    <a:lnTo>
                      <a:pt x="3363" y="123"/>
                    </a:lnTo>
                    <a:lnTo>
                      <a:pt x="3354" y="121"/>
                    </a:lnTo>
                    <a:lnTo>
                      <a:pt x="3344" y="120"/>
                    </a:lnTo>
                    <a:lnTo>
                      <a:pt x="3340" y="123"/>
                    </a:lnTo>
                    <a:lnTo>
                      <a:pt x="3335" y="126"/>
                    </a:lnTo>
                    <a:lnTo>
                      <a:pt x="3325" y="124"/>
                    </a:lnTo>
                    <a:lnTo>
                      <a:pt x="3315" y="122"/>
                    </a:lnTo>
                    <a:lnTo>
                      <a:pt x="3310" y="125"/>
                    </a:lnTo>
                    <a:lnTo>
                      <a:pt x="3305" y="129"/>
                    </a:lnTo>
                    <a:lnTo>
                      <a:pt x="3295" y="126"/>
                    </a:lnTo>
                    <a:lnTo>
                      <a:pt x="3287" y="125"/>
                    </a:lnTo>
                    <a:lnTo>
                      <a:pt x="3281" y="129"/>
                    </a:lnTo>
                    <a:lnTo>
                      <a:pt x="3276" y="132"/>
                    </a:lnTo>
                    <a:lnTo>
                      <a:pt x="3266" y="130"/>
                    </a:lnTo>
                    <a:lnTo>
                      <a:pt x="3258" y="128"/>
                    </a:lnTo>
                    <a:lnTo>
                      <a:pt x="3248" y="126"/>
                    </a:lnTo>
                    <a:lnTo>
                      <a:pt x="3239" y="124"/>
                    </a:lnTo>
                    <a:lnTo>
                      <a:pt x="3229" y="123"/>
                    </a:lnTo>
                    <a:lnTo>
                      <a:pt x="3220" y="121"/>
                    </a:lnTo>
                    <a:lnTo>
                      <a:pt x="3211" y="120"/>
                    </a:lnTo>
                    <a:lnTo>
                      <a:pt x="3202" y="118"/>
                    </a:lnTo>
                    <a:lnTo>
                      <a:pt x="3196" y="121"/>
                    </a:lnTo>
                    <a:lnTo>
                      <a:pt x="3191" y="124"/>
                    </a:lnTo>
                    <a:lnTo>
                      <a:pt x="3187" y="128"/>
                    </a:lnTo>
                    <a:lnTo>
                      <a:pt x="3180" y="130"/>
                    </a:lnTo>
                    <a:lnTo>
                      <a:pt x="3172" y="129"/>
                    </a:lnTo>
                    <a:lnTo>
                      <a:pt x="3162" y="126"/>
                    </a:lnTo>
                    <a:lnTo>
                      <a:pt x="3153" y="125"/>
                    </a:lnTo>
                    <a:lnTo>
                      <a:pt x="3143" y="123"/>
                    </a:lnTo>
                    <a:lnTo>
                      <a:pt x="3139" y="126"/>
                    </a:lnTo>
                    <a:lnTo>
                      <a:pt x="3133" y="130"/>
                    </a:lnTo>
                    <a:lnTo>
                      <a:pt x="3124" y="128"/>
                    </a:lnTo>
                    <a:lnTo>
                      <a:pt x="3114" y="126"/>
                    </a:lnTo>
                    <a:lnTo>
                      <a:pt x="3109" y="130"/>
                    </a:lnTo>
                    <a:lnTo>
                      <a:pt x="3104" y="132"/>
                    </a:lnTo>
                    <a:lnTo>
                      <a:pt x="3094" y="131"/>
                    </a:lnTo>
                    <a:lnTo>
                      <a:pt x="3086" y="129"/>
                    </a:lnTo>
                    <a:lnTo>
                      <a:pt x="3076" y="126"/>
                    </a:lnTo>
                    <a:lnTo>
                      <a:pt x="3066" y="125"/>
                    </a:lnTo>
                    <a:lnTo>
                      <a:pt x="3057" y="123"/>
                    </a:lnTo>
                    <a:lnTo>
                      <a:pt x="3048" y="122"/>
                    </a:lnTo>
                    <a:lnTo>
                      <a:pt x="3042" y="125"/>
                    </a:lnTo>
                    <a:lnTo>
                      <a:pt x="3038" y="129"/>
                    </a:lnTo>
                    <a:lnTo>
                      <a:pt x="3032" y="132"/>
                    </a:lnTo>
                    <a:lnTo>
                      <a:pt x="3027" y="134"/>
                    </a:lnTo>
                    <a:lnTo>
                      <a:pt x="3018" y="133"/>
                    </a:lnTo>
                    <a:lnTo>
                      <a:pt x="3009" y="131"/>
                    </a:lnTo>
                    <a:lnTo>
                      <a:pt x="3013" y="128"/>
                    </a:lnTo>
                    <a:lnTo>
                      <a:pt x="3019" y="125"/>
                    </a:lnTo>
                    <a:lnTo>
                      <a:pt x="3010" y="123"/>
                    </a:lnTo>
                    <a:lnTo>
                      <a:pt x="3000" y="122"/>
                    </a:lnTo>
                    <a:lnTo>
                      <a:pt x="2995" y="124"/>
                    </a:lnTo>
                    <a:lnTo>
                      <a:pt x="2990" y="128"/>
                    </a:lnTo>
                    <a:lnTo>
                      <a:pt x="2985" y="131"/>
                    </a:lnTo>
                    <a:lnTo>
                      <a:pt x="2979" y="134"/>
                    </a:lnTo>
                    <a:lnTo>
                      <a:pt x="2975" y="137"/>
                    </a:lnTo>
                    <a:lnTo>
                      <a:pt x="2970" y="139"/>
                    </a:lnTo>
                    <a:lnTo>
                      <a:pt x="2960" y="138"/>
                    </a:lnTo>
                    <a:lnTo>
                      <a:pt x="2950" y="136"/>
                    </a:lnTo>
                    <a:lnTo>
                      <a:pt x="2941" y="135"/>
                    </a:lnTo>
                    <a:lnTo>
                      <a:pt x="2932" y="133"/>
                    </a:lnTo>
                    <a:lnTo>
                      <a:pt x="2937" y="130"/>
                    </a:lnTo>
                    <a:lnTo>
                      <a:pt x="2942" y="126"/>
                    </a:lnTo>
                    <a:lnTo>
                      <a:pt x="2933" y="125"/>
                    </a:lnTo>
                    <a:lnTo>
                      <a:pt x="2924" y="123"/>
                    </a:lnTo>
                    <a:lnTo>
                      <a:pt x="2914" y="122"/>
                    </a:lnTo>
                    <a:lnTo>
                      <a:pt x="2905" y="120"/>
                    </a:lnTo>
                    <a:lnTo>
                      <a:pt x="2899" y="123"/>
                    </a:lnTo>
                    <a:lnTo>
                      <a:pt x="2894" y="126"/>
                    </a:lnTo>
                    <a:lnTo>
                      <a:pt x="2885" y="124"/>
                    </a:lnTo>
                    <a:lnTo>
                      <a:pt x="2876" y="123"/>
                    </a:lnTo>
                    <a:lnTo>
                      <a:pt x="2870" y="125"/>
                    </a:lnTo>
                    <a:lnTo>
                      <a:pt x="2865" y="129"/>
                    </a:lnTo>
                    <a:lnTo>
                      <a:pt x="2861" y="132"/>
                    </a:lnTo>
                    <a:lnTo>
                      <a:pt x="2855" y="135"/>
                    </a:lnTo>
                    <a:lnTo>
                      <a:pt x="2846" y="134"/>
                    </a:lnTo>
                    <a:lnTo>
                      <a:pt x="2837" y="132"/>
                    </a:lnTo>
                    <a:lnTo>
                      <a:pt x="2827" y="130"/>
                    </a:lnTo>
                    <a:lnTo>
                      <a:pt x="2817" y="129"/>
                    </a:lnTo>
                    <a:lnTo>
                      <a:pt x="2812" y="132"/>
                    </a:lnTo>
                    <a:lnTo>
                      <a:pt x="2808" y="134"/>
                    </a:lnTo>
                    <a:lnTo>
                      <a:pt x="2798" y="133"/>
                    </a:lnTo>
                    <a:lnTo>
                      <a:pt x="2789" y="131"/>
                    </a:lnTo>
                    <a:lnTo>
                      <a:pt x="2779" y="130"/>
                    </a:lnTo>
                    <a:lnTo>
                      <a:pt x="2771" y="128"/>
                    </a:lnTo>
                    <a:lnTo>
                      <a:pt x="2761" y="126"/>
                    </a:lnTo>
                    <a:lnTo>
                      <a:pt x="2752" y="124"/>
                    </a:lnTo>
                    <a:lnTo>
                      <a:pt x="2746" y="128"/>
                    </a:lnTo>
                    <a:lnTo>
                      <a:pt x="2741" y="131"/>
                    </a:lnTo>
                    <a:lnTo>
                      <a:pt x="2731" y="129"/>
                    </a:lnTo>
                    <a:lnTo>
                      <a:pt x="2723" y="128"/>
                    </a:lnTo>
                    <a:lnTo>
                      <a:pt x="2717" y="130"/>
                    </a:lnTo>
                    <a:lnTo>
                      <a:pt x="2712" y="133"/>
                    </a:lnTo>
                    <a:lnTo>
                      <a:pt x="2703" y="132"/>
                    </a:lnTo>
                    <a:lnTo>
                      <a:pt x="2693" y="130"/>
                    </a:lnTo>
                    <a:lnTo>
                      <a:pt x="2688" y="133"/>
                    </a:lnTo>
                    <a:lnTo>
                      <a:pt x="2683" y="136"/>
                    </a:lnTo>
                    <a:lnTo>
                      <a:pt x="2678" y="139"/>
                    </a:lnTo>
                    <a:lnTo>
                      <a:pt x="2673" y="141"/>
                    </a:lnTo>
                    <a:lnTo>
                      <a:pt x="2663" y="140"/>
                    </a:lnTo>
                    <a:lnTo>
                      <a:pt x="2654" y="138"/>
                    </a:lnTo>
                    <a:lnTo>
                      <a:pt x="2659" y="135"/>
                    </a:lnTo>
                    <a:lnTo>
                      <a:pt x="2664" y="133"/>
                    </a:lnTo>
                    <a:lnTo>
                      <a:pt x="2670" y="130"/>
                    </a:lnTo>
                    <a:lnTo>
                      <a:pt x="2675" y="126"/>
                    </a:lnTo>
                    <a:lnTo>
                      <a:pt x="2665" y="124"/>
                    </a:lnTo>
                    <a:lnTo>
                      <a:pt x="2656" y="123"/>
                    </a:lnTo>
                    <a:lnTo>
                      <a:pt x="2650" y="126"/>
                    </a:lnTo>
                    <a:lnTo>
                      <a:pt x="2646" y="130"/>
                    </a:lnTo>
                    <a:lnTo>
                      <a:pt x="2637" y="128"/>
                    </a:lnTo>
                    <a:lnTo>
                      <a:pt x="2627" y="125"/>
                    </a:lnTo>
                    <a:lnTo>
                      <a:pt x="2617" y="124"/>
                    </a:lnTo>
                    <a:lnTo>
                      <a:pt x="2608" y="122"/>
                    </a:lnTo>
                    <a:lnTo>
                      <a:pt x="2603" y="125"/>
                    </a:lnTo>
                    <a:lnTo>
                      <a:pt x="2598" y="129"/>
                    </a:lnTo>
                    <a:lnTo>
                      <a:pt x="2593" y="132"/>
                    </a:lnTo>
                    <a:lnTo>
                      <a:pt x="2588" y="135"/>
                    </a:lnTo>
                    <a:lnTo>
                      <a:pt x="2578" y="133"/>
                    </a:lnTo>
                    <a:lnTo>
                      <a:pt x="2568" y="131"/>
                    </a:lnTo>
                    <a:lnTo>
                      <a:pt x="2560" y="130"/>
                    </a:lnTo>
                    <a:lnTo>
                      <a:pt x="2550" y="128"/>
                    </a:lnTo>
                    <a:lnTo>
                      <a:pt x="2541" y="126"/>
                    </a:lnTo>
                    <a:lnTo>
                      <a:pt x="2531" y="124"/>
                    </a:lnTo>
                    <a:lnTo>
                      <a:pt x="2526" y="128"/>
                    </a:lnTo>
                    <a:lnTo>
                      <a:pt x="2522" y="131"/>
                    </a:lnTo>
                    <a:lnTo>
                      <a:pt x="2516" y="134"/>
                    </a:lnTo>
                    <a:lnTo>
                      <a:pt x="2511" y="136"/>
                    </a:lnTo>
                    <a:lnTo>
                      <a:pt x="2501" y="135"/>
                    </a:lnTo>
                    <a:lnTo>
                      <a:pt x="2492" y="133"/>
                    </a:lnTo>
                    <a:lnTo>
                      <a:pt x="2483" y="132"/>
                    </a:lnTo>
                    <a:lnTo>
                      <a:pt x="2474" y="130"/>
                    </a:lnTo>
                    <a:lnTo>
                      <a:pt x="2464" y="129"/>
                    </a:lnTo>
                    <a:lnTo>
                      <a:pt x="2455" y="126"/>
                    </a:lnTo>
                    <a:lnTo>
                      <a:pt x="2449" y="130"/>
                    </a:lnTo>
                    <a:lnTo>
                      <a:pt x="2444" y="133"/>
                    </a:lnTo>
                    <a:lnTo>
                      <a:pt x="2434" y="131"/>
                    </a:lnTo>
                    <a:lnTo>
                      <a:pt x="2426" y="130"/>
                    </a:lnTo>
                    <a:lnTo>
                      <a:pt x="2421" y="132"/>
                    </a:lnTo>
                    <a:lnTo>
                      <a:pt x="2415" y="135"/>
                    </a:lnTo>
                    <a:lnTo>
                      <a:pt x="2411" y="138"/>
                    </a:lnTo>
                    <a:lnTo>
                      <a:pt x="2406" y="141"/>
                    </a:lnTo>
                    <a:lnTo>
                      <a:pt x="2396" y="140"/>
                    </a:lnTo>
                    <a:lnTo>
                      <a:pt x="2387" y="138"/>
                    </a:lnTo>
                    <a:lnTo>
                      <a:pt x="2377" y="136"/>
                    </a:lnTo>
                    <a:lnTo>
                      <a:pt x="2367" y="135"/>
                    </a:lnTo>
                    <a:lnTo>
                      <a:pt x="2359" y="133"/>
                    </a:lnTo>
                    <a:lnTo>
                      <a:pt x="2349" y="132"/>
                    </a:lnTo>
                    <a:lnTo>
                      <a:pt x="2340" y="130"/>
                    </a:lnTo>
                    <a:lnTo>
                      <a:pt x="2330" y="129"/>
                    </a:lnTo>
                    <a:lnTo>
                      <a:pt x="2321" y="126"/>
                    </a:lnTo>
                    <a:lnTo>
                      <a:pt x="2312" y="125"/>
                    </a:lnTo>
                    <a:lnTo>
                      <a:pt x="2306" y="128"/>
                    </a:lnTo>
                    <a:lnTo>
                      <a:pt x="2301" y="131"/>
                    </a:lnTo>
                    <a:lnTo>
                      <a:pt x="2296" y="134"/>
                    </a:lnTo>
                    <a:lnTo>
                      <a:pt x="2291" y="137"/>
                    </a:lnTo>
                    <a:lnTo>
                      <a:pt x="2281" y="135"/>
                    </a:lnTo>
                    <a:lnTo>
                      <a:pt x="2273" y="134"/>
                    </a:lnTo>
                    <a:lnTo>
                      <a:pt x="2263" y="132"/>
                    </a:lnTo>
                    <a:lnTo>
                      <a:pt x="2254" y="130"/>
                    </a:lnTo>
                    <a:lnTo>
                      <a:pt x="2244" y="129"/>
                    </a:lnTo>
                    <a:lnTo>
                      <a:pt x="2235" y="126"/>
                    </a:lnTo>
                    <a:lnTo>
                      <a:pt x="2229" y="130"/>
                    </a:lnTo>
                    <a:lnTo>
                      <a:pt x="2225" y="133"/>
                    </a:lnTo>
                    <a:lnTo>
                      <a:pt x="2220" y="136"/>
                    </a:lnTo>
                    <a:lnTo>
                      <a:pt x="2214" y="139"/>
                    </a:lnTo>
                    <a:lnTo>
                      <a:pt x="2205" y="137"/>
                    </a:lnTo>
                    <a:lnTo>
                      <a:pt x="2196" y="135"/>
                    </a:lnTo>
                    <a:lnTo>
                      <a:pt x="2187" y="134"/>
                    </a:lnTo>
                    <a:lnTo>
                      <a:pt x="2177" y="132"/>
                    </a:lnTo>
                    <a:lnTo>
                      <a:pt x="2172" y="135"/>
                    </a:lnTo>
                    <a:lnTo>
                      <a:pt x="2166" y="138"/>
                    </a:lnTo>
                    <a:lnTo>
                      <a:pt x="2158" y="136"/>
                    </a:lnTo>
                    <a:lnTo>
                      <a:pt x="2148" y="135"/>
                    </a:lnTo>
                    <a:lnTo>
                      <a:pt x="2143" y="138"/>
                    </a:lnTo>
                    <a:lnTo>
                      <a:pt x="2138" y="140"/>
                    </a:lnTo>
                    <a:lnTo>
                      <a:pt x="2128" y="139"/>
                    </a:lnTo>
                    <a:lnTo>
                      <a:pt x="2118" y="137"/>
                    </a:lnTo>
                    <a:lnTo>
                      <a:pt x="2110" y="136"/>
                    </a:lnTo>
                    <a:lnTo>
                      <a:pt x="2100" y="134"/>
                    </a:lnTo>
                    <a:lnTo>
                      <a:pt x="2091" y="133"/>
                    </a:lnTo>
                    <a:lnTo>
                      <a:pt x="2081" y="131"/>
                    </a:lnTo>
                    <a:lnTo>
                      <a:pt x="2076" y="134"/>
                    </a:lnTo>
                    <a:lnTo>
                      <a:pt x="2072" y="137"/>
                    </a:lnTo>
                    <a:lnTo>
                      <a:pt x="2062" y="135"/>
                    </a:lnTo>
                    <a:lnTo>
                      <a:pt x="2052" y="134"/>
                    </a:lnTo>
                    <a:lnTo>
                      <a:pt x="2047" y="137"/>
                    </a:lnTo>
                    <a:lnTo>
                      <a:pt x="2042" y="139"/>
                    </a:lnTo>
                    <a:lnTo>
                      <a:pt x="2032" y="138"/>
                    </a:lnTo>
                    <a:lnTo>
                      <a:pt x="2024" y="136"/>
                    </a:lnTo>
                    <a:lnTo>
                      <a:pt x="2025" y="135"/>
                    </a:lnTo>
                    <a:lnTo>
                      <a:pt x="2029" y="133"/>
                    </a:lnTo>
                    <a:lnTo>
                      <a:pt x="2030" y="132"/>
                    </a:lnTo>
                    <a:lnTo>
                      <a:pt x="2032" y="131"/>
                    </a:lnTo>
                    <a:lnTo>
                      <a:pt x="2033" y="131"/>
                    </a:lnTo>
                    <a:lnTo>
                      <a:pt x="2034" y="131"/>
                    </a:lnTo>
                    <a:lnTo>
                      <a:pt x="2025" y="129"/>
                    </a:lnTo>
                    <a:lnTo>
                      <a:pt x="2015" y="128"/>
                    </a:lnTo>
                    <a:lnTo>
                      <a:pt x="2010" y="130"/>
                    </a:lnTo>
                    <a:lnTo>
                      <a:pt x="2005" y="133"/>
                    </a:lnTo>
                    <a:lnTo>
                      <a:pt x="1999" y="136"/>
                    </a:lnTo>
                    <a:lnTo>
                      <a:pt x="1995" y="139"/>
                    </a:lnTo>
                    <a:lnTo>
                      <a:pt x="1985" y="137"/>
                    </a:lnTo>
                    <a:lnTo>
                      <a:pt x="1976" y="136"/>
                    </a:lnTo>
                    <a:lnTo>
                      <a:pt x="1966" y="134"/>
                    </a:lnTo>
                    <a:lnTo>
                      <a:pt x="1957" y="133"/>
                    </a:lnTo>
                    <a:lnTo>
                      <a:pt x="1962" y="130"/>
                    </a:lnTo>
                    <a:lnTo>
                      <a:pt x="1967" y="126"/>
                    </a:lnTo>
                    <a:lnTo>
                      <a:pt x="1974" y="123"/>
                    </a:lnTo>
                    <a:lnTo>
                      <a:pt x="1978" y="120"/>
                    </a:lnTo>
                    <a:lnTo>
                      <a:pt x="1968" y="119"/>
                    </a:lnTo>
                    <a:lnTo>
                      <a:pt x="1959" y="117"/>
                    </a:lnTo>
                    <a:lnTo>
                      <a:pt x="1949" y="123"/>
                    </a:lnTo>
                    <a:lnTo>
                      <a:pt x="1939" y="129"/>
                    </a:lnTo>
                    <a:lnTo>
                      <a:pt x="1933" y="132"/>
                    </a:lnTo>
                    <a:lnTo>
                      <a:pt x="1928" y="135"/>
                    </a:lnTo>
                    <a:lnTo>
                      <a:pt x="1924" y="138"/>
                    </a:lnTo>
                    <a:lnTo>
                      <a:pt x="1917" y="141"/>
                    </a:lnTo>
                    <a:lnTo>
                      <a:pt x="1909" y="139"/>
                    </a:lnTo>
                    <a:lnTo>
                      <a:pt x="1899" y="138"/>
                    </a:lnTo>
                    <a:lnTo>
                      <a:pt x="1894" y="140"/>
                    </a:lnTo>
                    <a:lnTo>
                      <a:pt x="1889" y="143"/>
                    </a:lnTo>
                    <a:lnTo>
                      <a:pt x="1879" y="142"/>
                    </a:lnTo>
                    <a:lnTo>
                      <a:pt x="1871" y="140"/>
                    </a:lnTo>
                    <a:lnTo>
                      <a:pt x="1861" y="138"/>
                    </a:lnTo>
                    <a:lnTo>
                      <a:pt x="1851" y="137"/>
                    </a:lnTo>
                    <a:lnTo>
                      <a:pt x="1846" y="140"/>
                    </a:lnTo>
                    <a:lnTo>
                      <a:pt x="1841" y="143"/>
                    </a:lnTo>
                    <a:lnTo>
                      <a:pt x="1831" y="141"/>
                    </a:lnTo>
                    <a:lnTo>
                      <a:pt x="1823" y="139"/>
                    </a:lnTo>
                    <a:lnTo>
                      <a:pt x="1813" y="138"/>
                    </a:lnTo>
                    <a:lnTo>
                      <a:pt x="1803" y="136"/>
                    </a:lnTo>
                    <a:lnTo>
                      <a:pt x="1798" y="139"/>
                    </a:lnTo>
                    <a:lnTo>
                      <a:pt x="1793" y="142"/>
                    </a:lnTo>
                    <a:lnTo>
                      <a:pt x="1783" y="141"/>
                    </a:lnTo>
                    <a:lnTo>
                      <a:pt x="1775" y="139"/>
                    </a:lnTo>
                    <a:lnTo>
                      <a:pt x="1780" y="136"/>
                    </a:lnTo>
                    <a:lnTo>
                      <a:pt x="1785" y="133"/>
                    </a:lnTo>
                    <a:lnTo>
                      <a:pt x="1776" y="132"/>
                    </a:lnTo>
                    <a:lnTo>
                      <a:pt x="1766" y="130"/>
                    </a:lnTo>
                    <a:lnTo>
                      <a:pt x="1757" y="129"/>
                    </a:lnTo>
                    <a:lnTo>
                      <a:pt x="1747" y="126"/>
                    </a:lnTo>
                    <a:lnTo>
                      <a:pt x="1743" y="130"/>
                    </a:lnTo>
                    <a:lnTo>
                      <a:pt x="1738" y="133"/>
                    </a:lnTo>
                    <a:lnTo>
                      <a:pt x="1728" y="131"/>
                    </a:lnTo>
                    <a:lnTo>
                      <a:pt x="1718" y="130"/>
                    </a:lnTo>
                    <a:lnTo>
                      <a:pt x="1713" y="132"/>
                    </a:lnTo>
                    <a:lnTo>
                      <a:pt x="1709" y="135"/>
                    </a:lnTo>
                    <a:lnTo>
                      <a:pt x="1703" y="138"/>
                    </a:lnTo>
                    <a:lnTo>
                      <a:pt x="1698" y="141"/>
                    </a:lnTo>
                    <a:lnTo>
                      <a:pt x="1689" y="139"/>
                    </a:lnTo>
                    <a:lnTo>
                      <a:pt x="1679" y="138"/>
                    </a:lnTo>
                    <a:lnTo>
                      <a:pt x="1669" y="136"/>
                    </a:lnTo>
                    <a:lnTo>
                      <a:pt x="1661" y="135"/>
                    </a:lnTo>
                    <a:lnTo>
                      <a:pt x="1651" y="133"/>
                    </a:lnTo>
                    <a:lnTo>
                      <a:pt x="1642" y="132"/>
                    </a:lnTo>
                    <a:lnTo>
                      <a:pt x="1632" y="130"/>
                    </a:lnTo>
                    <a:lnTo>
                      <a:pt x="1624" y="129"/>
                    </a:lnTo>
                    <a:lnTo>
                      <a:pt x="1617" y="131"/>
                    </a:lnTo>
                    <a:lnTo>
                      <a:pt x="1613" y="134"/>
                    </a:lnTo>
                    <a:lnTo>
                      <a:pt x="1608" y="137"/>
                    </a:lnTo>
                    <a:lnTo>
                      <a:pt x="1602" y="140"/>
                    </a:lnTo>
                    <a:lnTo>
                      <a:pt x="1598" y="143"/>
                    </a:lnTo>
                    <a:lnTo>
                      <a:pt x="1592" y="146"/>
                    </a:lnTo>
                    <a:lnTo>
                      <a:pt x="1583" y="145"/>
                    </a:lnTo>
                    <a:lnTo>
                      <a:pt x="1574" y="142"/>
                    </a:lnTo>
                    <a:lnTo>
                      <a:pt x="1564" y="141"/>
                    </a:lnTo>
                    <a:lnTo>
                      <a:pt x="1555" y="139"/>
                    </a:lnTo>
                    <a:lnTo>
                      <a:pt x="1546" y="137"/>
                    </a:lnTo>
                    <a:lnTo>
                      <a:pt x="1536" y="136"/>
                    </a:lnTo>
                    <a:lnTo>
                      <a:pt x="1531" y="139"/>
                    </a:lnTo>
                    <a:lnTo>
                      <a:pt x="1526" y="142"/>
                    </a:lnTo>
                    <a:lnTo>
                      <a:pt x="1516" y="140"/>
                    </a:lnTo>
                    <a:lnTo>
                      <a:pt x="1507" y="138"/>
                    </a:lnTo>
                    <a:lnTo>
                      <a:pt x="1498" y="137"/>
                    </a:lnTo>
                    <a:lnTo>
                      <a:pt x="1489" y="135"/>
                    </a:lnTo>
                    <a:lnTo>
                      <a:pt x="1479" y="134"/>
                    </a:lnTo>
                    <a:lnTo>
                      <a:pt x="1469" y="132"/>
                    </a:lnTo>
                    <a:lnTo>
                      <a:pt x="1464" y="135"/>
                    </a:lnTo>
                    <a:lnTo>
                      <a:pt x="1460" y="138"/>
                    </a:lnTo>
                    <a:lnTo>
                      <a:pt x="1454" y="141"/>
                    </a:lnTo>
                    <a:lnTo>
                      <a:pt x="1449" y="143"/>
                    </a:lnTo>
                    <a:lnTo>
                      <a:pt x="1440" y="142"/>
                    </a:lnTo>
                    <a:lnTo>
                      <a:pt x="1430" y="140"/>
                    </a:lnTo>
                    <a:lnTo>
                      <a:pt x="1426" y="143"/>
                    </a:lnTo>
                    <a:lnTo>
                      <a:pt x="1420" y="147"/>
                    </a:lnTo>
                    <a:lnTo>
                      <a:pt x="1411" y="146"/>
                    </a:lnTo>
                    <a:lnTo>
                      <a:pt x="1401" y="143"/>
                    </a:lnTo>
                    <a:lnTo>
                      <a:pt x="1393" y="141"/>
                    </a:lnTo>
                    <a:lnTo>
                      <a:pt x="1383" y="140"/>
                    </a:lnTo>
                    <a:lnTo>
                      <a:pt x="1374" y="138"/>
                    </a:lnTo>
                    <a:lnTo>
                      <a:pt x="1364" y="137"/>
                    </a:lnTo>
                    <a:lnTo>
                      <a:pt x="1359" y="139"/>
                    </a:lnTo>
                    <a:lnTo>
                      <a:pt x="1353" y="142"/>
                    </a:lnTo>
                    <a:lnTo>
                      <a:pt x="1348" y="146"/>
                    </a:lnTo>
                    <a:lnTo>
                      <a:pt x="1344" y="149"/>
                    </a:lnTo>
                    <a:lnTo>
                      <a:pt x="1334" y="148"/>
                    </a:lnTo>
                    <a:lnTo>
                      <a:pt x="1325" y="146"/>
                    </a:lnTo>
                    <a:lnTo>
                      <a:pt x="1315" y="143"/>
                    </a:lnTo>
                    <a:lnTo>
                      <a:pt x="1306" y="142"/>
                    </a:lnTo>
                    <a:lnTo>
                      <a:pt x="1312" y="139"/>
                    </a:lnTo>
                    <a:lnTo>
                      <a:pt x="1316" y="136"/>
                    </a:lnTo>
                    <a:lnTo>
                      <a:pt x="1308" y="134"/>
                    </a:lnTo>
                    <a:lnTo>
                      <a:pt x="1298" y="133"/>
                    </a:lnTo>
                    <a:lnTo>
                      <a:pt x="1287" y="132"/>
                    </a:lnTo>
                    <a:lnTo>
                      <a:pt x="1279" y="130"/>
                    </a:lnTo>
                    <a:lnTo>
                      <a:pt x="1284" y="126"/>
                    </a:lnTo>
                    <a:lnTo>
                      <a:pt x="1290" y="123"/>
                    </a:lnTo>
                    <a:lnTo>
                      <a:pt x="1280" y="122"/>
                    </a:lnTo>
                    <a:lnTo>
                      <a:pt x="1270" y="120"/>
                    </a:lnTo>
                    <a:lnTo>
                      <a:pt x="1260" y="126"/>
                    </a:lnTo>
                    <a:lnTo>
                      <a:pt x="1250" y="133"/>
                    </a:lnTo>
                    <a:lnTo>
                      <a:pt x="1245" y="135"/>
                    </a:lnTo>
                    <a:lnTo>
                      <a:pt x="1240" y="138"/>
                    </a:lnTo>
                    <a:lnTo>
                      <a:pt x="1230" y="137"/>
                    </a:lnTo>
                    <a:lnTo>
                      <a:pt x="1220" y="135"/>
                    </a:lnTo>
                    <a:lnTo>
                      <a:pt x="1216" y="138"/>
                    </a:lnTo>
                    <a:lnTo>
                      <a:pt x="1211" y="141"/>
                    </a:lnTo>
                    <a:lnTo>
                      <a:pt x="1201" y="139"/>
                    </a:lnTo>
                    <a:lnTo>
                      <a:pt x="1192" y="137"/>
                    </a:lnTo>
                    <a:lnTo>
                      <a:pt x="1182" y="136"/>
                    </a:lnTo>
                    <a:lnTo>
                      <a:pt x="1174" y="134"/>
                    </a:lnTo>
                    <a:lnTo>
                      <a:pt x="1168" y="137"/>
                    </a:lnTo>
                    <a:lnTo>
                      <a:pt x="1163" y="140"/>
                    </a:lnTo>
                    <a:lnTo>
                      <a:pt x="1153" y="139"/>
                    </a:lnTo>
                    <a:lnTo>
                      <a:pt x="1144" y="137"/>
                    </a:lnTo>
                    <a:lnTo>
                      <a:pt x="1134" y="135"/>
                    </a:lnTo>
                    <a:lnTo>
                      <a:pt x="1126" y="134"/>
                    </a:lnTo>
                    <a:lnTo>
                      <a:pt x="1130" y="131"/>
                    </a:lnTo>
                    <a:lnTo>
                      <a:pt x="1135" y="128"/>
                    </a:lnTo>
                    <a:lnTo>
                      <a:pt x="1127" y="126"/>
                    </a:lnTo>
                    <a:lnTo>
                      <a:pt x="1117" y="124"/>
                    </a:lnTo>
                    <a:lnTo>
                      <a:pt x="1112" y="128"/>
                    </a:lnTo>
                    <a:lnTo>
                      <a:pt x="1107" y="131"/>
                    </a:lnTo>
                    <a:lnTo>
                      <a:pt x="1101" y="134"/>
                    </a:lnTo>
                    <a:lnTo>
                      <a:pt x="1096" y="136"/>
                    </a:lnTo>
                    <a:lnTo>
                      <a:pt x="1086" y="135"/>
                    </a:lnTo>
                    <a:lnTo>
                      <a:pt x="1078" y="133"/>
                    </a:lnTo>
                    <a:lnTo>
                      <a:pt x="1073" y="136"/>
                    </a:lnTo>
                    <a:lnTo>
                      <a:pt x="1067" y="139"/>
                    </a:lnTo>
                    <a:lnTo>
                      <a:pt x="1063" y="142"/>
                    </a:lnTo>
                    <a:lnTo>
                      <a:pt x="1058" y="145"/>
                    </a:lnTo>
                    <a:lnTo>
                      <a:pt x="1048" y="143"/>
                    </a:lnTo>
                    <a:lnTo>
                      <a:pt x="1038" y="141"/>
                    </a:lnTo>
                    <a:lnTo>
                      <a:pt x="1033" y="145"/>
                    </a:lnTo>
                    <a:lnTo>
                      <a:pt x="1028" y="148"/>
                    </a:lnTo>
                    <a:lnTo>
                      <a:pt x="1018" y="146"/>
                    </a:lnTo>
                    <a:lnTo>
                      <a:pt x="1010" y="145"/>
                    </a:lnTo>
                    <a:lnTo>
                      <a:pt x="999" y="142"/>
                    </a:lnTo>
                    <a:lnTo>
                      <a:pt x="991" y="141"/>
                    </a:lnTo>
                    <a:lnTo>
                      <a:pt x="996" y="138"/>
                    </a:lnTo>
                    <a:lnTo>
                      <a:pt x="1001" y="135"/>
                    </a:lnTo>
                    <a:lnTo>
                      <a:pt x="992" y="134"/>
                    </a:lnTo>
                    <a:lnTo>
                      <a:pt x="982" y="132"/>
                    </a:lnTo>
                    <a:lnTo>
                      <a:pt x="987" y="129"/>
                    </a:lnTo>
                    <a:lnTo>
                      <a:pt x="993" y="126"/>
                    </a:lnTo>
                    <a:lnTo>
                      <a:pt x="983" y="124"/>
                    </a:lnTo>
                    <a:lnTo>
                      <a:pt x="974" y="122"/>
                    </a:lnTo>
                    <a:lnTo>
                      <a:pt x="969" y="125"/>
                    </a:lnTo>
                    <a:lnTo>
                      <a:pt x="964" y="129"/>
                    </a:lnTo>
                    <a:lnTo>
                      <a:pt x="954" y="128"/>
                    </a:lnTo>
                    <a:lnTo>
                      <a:pt x="945" y="125"/>
                    </a:lnTo>
                    <a:lnTo>
                      <a:pt x="934" y="132"/>
                    </a:lnTo>
                    <a:lnTo>
                      <a:pt x="925" y="137"/>
                    </a:lnTo>
                    <a:lnTo>
                      <a:pt x="919" y="140"/>
                    </a:lnTo>
                    <a:lnTo>
                      <a:pt x="914" y="143"/>
                    </a:lnTo>
                    <a:lnTo>
                      <a:pt x="904" y="141"/>
                    </a:lnTo>
                    <a:lnTo>
                      <a:pt x="895" y="140"/>
                    </a:lnTo>
                    <a:lnTo>
                      <a:pt x="886" y="138"/>
                    </a:lnTo>
                    <a:lnTo>
                      <a:pt x="877" y="136"/>
                    </a:lnTo>
                    <a:lnTo>
                      <a:pt x="867" y="135"/>
                    </a:lnTo>
                    <a:lnTo>
                      <a:pt x="858" y="133"/>
                    </a:lnTo>
                    <a:lnTo>
                      <a:pt x="852" y="136"/>
                    </a:lnTo>
                    <a:lnTo>
                      <a:pt x="848" y="139"/>
                    </a:lnTo>
                    <a:lnTo>
                      <a:pt x="842" y="142"/>
                    </a:lnTo>
                    <a:lnTo>
                      <a:pt x="837" y="146"/>
                    </a:lnTo>
                    <a:lnTo>
                      <a:pt x="827" y="151"/>
                    </a:lnTo>
                    <a:lnTo>
                      <a:pt x="817" y="150"/>
                    </a:lnTo>
                    <a:lnTo>
                      <a:pt x="809" y="148"/>
                    </a:lnTo>
                    <a:lnTo>
                      <a:pt x="814" y="145"/>
                    </a:lnTo>
                    <a:lnTo>
                      <a:pt x="818" y="141"/>
                    </a:lnTo>
                    <a:lnTo>
                      <a:pt x="810" y="140"/>
                    </a:lnTo>
                    <a:lnTo>
                      <a:pt x="800" y="138"/>
                    </a:lnTo>
                    <a:lnTo>
                      <a:pt x="791" y="137"/>
                    </a:lnTo>
                    <a:lnTo>
                      <a:pt x="781" y="135"/>
                    </a:lnTo>
                    <a:lnTo>
                      <a:pt x="783" y="134"/>
                    </a:lnTo>
                    <a:lnTo>
                      <a:pt x="786" y="132"/>
                    </a:lnTo>
                    <a:lnTo>
                      <a:pt x="788" y="131"/>
                    </a:lnTo>
                    <a:lnTo>
                      <a:pt x="789" y="131"/>
                    </a:lnTo>
                    <a:lnTo>
                      <a:pt x="791" y="130"/>
                    </a:lnTo>
                    <a:lnTo>
                      <a:pt x="792" y="130"/>
                    </a:lnTo>
                    <a:lnTo>
                      <a:pt x="782" y="128"/>
                    </a:lnTo>
                    <a:lnTo>
                      <a:pt x="772" y="126"/>
                    </a:lnTo>
                    <a:lnTo>
                      <a:pt x="767" y="129"/>
                    </a:lnTo>
                    <a:lnTo>
                      <a:pt x="763" y="132"/>
                    </a:lnTo>
                    <a:lnTo>
                      <a:pt x="758" y="135"/>
                    </a:lnTo>
                    <a:lnTo>
                      <a:pt x="752" y="138"/>
                    </a:lnTo>
                    <a:lnTo>
                      <a:pt x="743" y="137"/>
                    </a:lnTo>
                    <a:lnTo>
                      <a:pt x="733" y="135"/>
                    </a:lnTo>
                    <a:lnTo>
                      <a:pt x="724" y="133"/>
                    </a:lnTo>
                    <a:lnTo>
                      <a:pt x="715" y="132"/>
                    </a:lnTo>
                    <a:lnTo>
                      <a:pt x="710" y="135"/>
                    </a:lnTo>
                    <a:lnTo>
                      <a:pt x="704" y="137"/>
                    </a:lnTo>
                    <a:lnTo>
                      <a:pt x="695" y="136"/>
                    </a:lnTo>
                    <a:lnTo>
                      <a:pt x="685" y="134"/>
                    </a:lnTo>
                    <a:lnTo>
                      <a:pt x="681" y="137"/>
                    </a:lnTo>
                    <a:lnTo>
                      <a:pt x="676" y="140"/>
                    </a:lnTo>
                    <a:lnTo>
                      <a:pt x="666" y="138"/>
                    </a:lnTo>
                    <a:lnTo>
                      <a:pt x="656" y="137"/>
                    </a:lnTo>
                    <a:lnTo>
                      <a:pt x="648" y="135"/>
                    </a:lnTo>
                    <a:lnTo>
                      <a:pt x="638" y="134"/>
                    </a:lnTo>
                    <a:lnTo>
                      <a:pt x="629" y="132"/>
                    </a:lnTo>
                    <a:lnTo>
                      <a:pt x="619" y="131"/>
                    </a:lnTo>
                    <a:lnTo>
                      <a:pt x="614" y="133"/>
                    </a:lnTo>
                    <a:lnTo>
                      <a:pt x="609" y="136"/>
                    </a:lnTo>
                    <a:lnTo>
                      <a:pt x="604" y="139"/>
                    </a:lnTo>
                    <a:lnTo>
                      <a:pt x="599" y="142"/>
                    </a:lnTo>
                    <a:lnTo>
                      <a:pt x="588" y="140"/>
                    </a:lnTo>
                    <a:lnTo>
                      <a:pt x="580" y="139"/>
                    </a:lnTo>
                    <a:lnTo>
                      <a:pt x="585" y="136"/>
                    </a:lnTo>
                    <a:lnTo>
                      <a:pt x="591" y="133"/>
                    </a:lnTo>
                    <a:lnTo>
                      <a:pt x="581" y="131"/>
                    </a:lnTo>
                    <a:lnTo>
                      <a:pt x="571" y="130"/>
                    </a:lnTo>
                    <a:lnTo>
                      <a:pt x="562" y="128"/>
                    </a:lnTo>
                    <a:lnTo>
                      <a:pt x="553" y="126"/>
                    </a:lnTo>
                    <a:lnTo>
                      <a:pt x="547" y="130"/>
                    </a:lnTo>
                    <a:lnTo>
                      <a:pt x="543" y="132"/>
                    </a:lnTo>
                    <a:lnTo>
                      <a:pt x="546" y="133"/>
                    </a:lnTo>
                    <a:lnTo>
                      <a:pt x="552" y="134"/>
                    </a:lnTo>
                    <a:lnTo>
                      <a:pt x="555" y="135"/>
                    </a:lnTo>
                    <a:lnTo>
                      <a:pt x="559" y="135"/>
                    </a:lnTo>
                    <a:lnTo>
                      <a:pt x="560" y="135"/>
                    </a:lnTo>
                    <a:lnTo>
                      <a:pt x="561" y="135"/>
                    </a:lnTo>
                    <a:lnTo>
                      <a:pt x="561" y="135"/>
                    </a:lnTo>
                    <a:lnTo>
                      <a:pt x="562" y="136"/>
                    </a:lnTo>
                    <a:lnTo>
                      <a:pt x="556" y="139"/>
                    </a:lnTo>
                    <a:lnTo>
                      <a:pt x="551" y="141"/>
                    </a:lnTo>
                    <a:lnTo>
                      <a:pt x="542" y="139"/>
                    </a:lnTo>
                    <a:lnTo>
                      <a:pt x="532" y="138"/>
                    </a:lnTo>
                    <a:lnTo>
                      <a:pt x="527" y="141"/>
                    </a:lnTo>
                    <a:lnTo>
                      <a:pt x="522" y="145"/>
                    </a:lnTo>
                    <a:lnTo>
                      <a:pt x="512" y="142"/>
                    </a:lnTo>
                    <a:lnTo>
                      <a:pt x="503" y="140"/>
                    </a:lnTo>
                    <a:lnTo>
                      <a:pt x="509" y="138"/>
                    </a:lnTo>
                    <a:lnTo>
                      <a:pt x="514" y="135"/>
                    </a:lnTo>
                    <a:lnTo>
                      <a:pt x="504" y="133"/>
                    </a:lnTo>
                    <a:lnTo>
                      <a:pt x="495" y="132"/>
                    </a:lnTo>
                    <a:lnTo>
                      <a:pt x="500" y="129"/>
                    </a:lnTo>
                    <a:lnTo>
                      <a:pt x="505" y="125"/>
                    </a:lnTo>
                    <a:lnTo>
                      <a:pt x="496" y="124"/>
                    </a:lnTo>
                    <a:lnTo>
                      <a:pt x="486" y="122"/>
                    </a:lnTo>
                    <a:lnTo>
                      <a:pt x="481" y="125"/>
                    </a:lnTo>
                    <a:lnTo>
                      <a:pt x="477" y="129"/>
                    </a:lnTo>
                    <a:lnTo>
                      <a:pt x="471" y="132"/>
                    </a:lnTo>
                    <a:lnTo>
                      <a:pt x="466" y="134"/>
                    </a:lnTo>
                    <a:lnTo>
                      <a:pt x="456" y="133"/>
                    </a:lnTo>
                    <a:lnTo>
                      <a:pt x="447" y="131"/>
                    </a:lnTo>
                    <a:lnTo>
                      <a:pt x="443" y="134"/>
                    </a:lnTo>
                    <a:lnTo>
                      <a:pt x="437" y="137"/>
                    </a:lnTo>
                    <a:lnTo>
                      <a:pt x="428" y="135"/>
                    </a:lnTo>
                    <a:lnTo>
                      <a:pt x="418" y="134"/>
                    </a:lnTo>
                    <a:lnTo>
                      <a:pt x="413" y="137"/>
                    </a:lnTo>
                    <a:lnTo>
                      <a:pt x="408" y="139"/>
                    </a:lnTo>
                    <a:lnTo>
                      <a:pt x="398" y="138"/>
                    </a:lnTo>
                    <a:lnTo>
                      <a:pt x="389" y="136"/>
                    </a:lnTo>
                    <a:lnTo>
                      <a:pt x="380" y="135"/>
                    </a:lnTo>
                    <a:lnTo>
                      <a:pt x="370" y="133"/>
                    </a:lnTo>
                    <a:lnTo>
                      <a:pt x="361" y="131"/>
                    </a:lnTo>
                    <a:lnTo>
                      <a:pt x="352" y="130"/>
                    </a:lnTo>
                    <a:lnTo>
                      <a:pt x="346" y="133"/>
                    </a:lnTo>
                    <a:lnTo>
                      <a:pt x="342" y="136"/>
                    </a:lnTo>
                    <a:lnTo>
                      <a:pt x="336" y="138"/>
                    </a:lnTo>
                    <a:lnTo>
                      <a:pt x="331" y="141"/>
                    </a:lnTo>
                    <a:lnTo>
                      <a:pt x="327" y="145"/>
                    </a:lnTo>
                    <a:lnTo>
                      <a:pt x="321" y="148"/>
                    </a:lnTo>
                    <a:lnTo>
                      <a:pt x="311" y="146"/>
                    </a:lnTo>
                    <a:lnTo>
                      <a:pt x="302" y="145"/>
                    </a:lnTo>
                    <a:lnTo>
                      <a:pt x="307" y="141"/>
                    </a:lnTo>
                    <a:lnTo>
                      <a:pt x="313" y="138"/>
                    </a:lnTo>
                    <a:lnTo>
                      <a:pt x="303" y="136"/>
                    </a:lnTo>
                    <a:lnTo>
                      <a:pt x="294" y="135"/>
                    </a:lnTo>
                    <a:lnTo>
                      <a:pt x="284" y="133"/>
                    </a:lnTo>
                    <a:lnTo>
                      <a:pt x="276" y="132"/>
                    </a:lnTo>
                    <a:lnTo>
                      <a:pt x="269" y="135"/>
                    </a:lnTo>
                    <a:lnTo>
                      <a:pt x="265" y="138"/>
                    </a:lnTo>
                    <a:lnTo>
                      <a:pt x="260" y="141"/>
                    </a:lnTo>
                    <a:lnTo>
                      <a:pt x="254" y="143"/>
                    </a:lnTo>
                    <a:lnTo>
                      <a:pt x="245" y="142"/>
                    </a:lnTo>
                    <a:lnTo>
                      <a:pt x="236" y="140"/>
                    </a:lnTo>
                    <a:lnTo>
                      <a:pt x="227" y="139"/>
                    </a:lnTo>
                    <a:lnTo>
                      <a:pt x="217" y="137"/>
                    </a:lnTo>
                    <a:lnTo>
                      <a:pt x="207" y="136"/>
                    </a:lnTo>
                    <a:lnTo>
                      <a:pt x="198" y="134"/>
                    </a:lnTo>
                    <a:lnTo>
                      <a:pt x="188" y="133"/>
                    </a:lnTo>
                    <a:lnTo>
                      <a:pt x="180" y="131"/>
                    </a:lnTo>
                    <a:lnTo>
                      <a:pt x="185" y="128"/>
                    </a:lnTo>
                    <a:lnTo>
                      <a:pt x="190" y="124"/>
                    </a:lnTo>
                    <a:lnTo>
                      <a:pt x="181" y="123"/>
                    </a:lnTo>
                    <a:lnTo>
                      <a:pt x="171" y="121"/>
                    </a:lnTo>
                    <a:lnTo>
                      <a:pt x="162" y="120"/>
                    </a:lnTo>
                    <a:lnTo>
                      <a:pt x="152" y="118"/>
                    </a:lnTo>
                    <a:lnTo>
                      <a:pt x="148" y="121"/>
                    </a:lnTo>
                    <a:lnTo>
                      <a:pt x="143" y="124"/>
                    </a:lnTo>
                    <a:lnTo>
                      <a:pt x="136" y="128"/>
                    </a:lnTo>
                    <a:lnTo>
                      <a:pt x="132" y="130"/>
                    </a:lnTo>
                    <a:lnTo>
                      <a:pt x="142" y="132"/>
                    </a:lnTo>
                    <a:lnTo>
                      <a:pt x="151" y="133"/>
                    </a:lnTo>
                    <a:lnTo>
                      <a:pt x="146" y="136"/>
                    </a:lnTo>
                    <a:lnTo>
                      <a:pt x="140" y="139"/>
                    </a:lnTo>
                    <a:lnTo>
                      <a:pt x="131" y="137"/>
                    </a:lnTo>
                    <a:lnTo>
                      <a:pt x="121" y="136"/>
                    </a:lnTo>
                    <a:lnTo>
                      <a:pt x="117" y="139"/>
                    </a:lnTo>
                    <a:lnTo>
                      <a:pt x="112" y="141"/>
                    </a:lnTo>
                    <a:lnTo>
                      <a:pt x="102" y="140"/>
                    </a:lnTo>
                    <a:lnTo>
                      <a:pt x="93" y="138"/>
                    </a:lnTo>
                    <a:lnTo>
                      <a:pt x="98" y="135"/>
                    </a:lnTo>
                    <a:lnTo>
                      <a:pt x="103" y="133"/>
                    </a:lnTo>
                    <a:lnTo>
                      <a:pt x="94" y="131"/>
                    </a:lnTo>
                    <a:lnTo>
                      <a:pt x="84" y="130"/>
                    </a:lnTo>
                    <a:lnTo>
                      <a:pt x="79" y="133"/>
                    </a:lnTo>
                    <a:lnTo>
                      <a:pt x="73" y="135"/>
                    </a:lnTo>
                    <a:lnTo>
                      <a:pt x="65" y="134"/>
                    </a:lnTo>
                    <a:lnTo>
                      <a:pt x="55" y="132"/>
                    </a:lnTo>
                    <a:lnTo>
                      <a:pt x="45" y="131"/>
                    </a:lnTo>
                    <a:lnTo>
                      <a:pt x="36" y="129"/>
                    </a:lnTo>
                    <a:lnTo>
                      <a:pt x="41" y="125"/>
                    </a:lnTo>
                    <a:lnTo>
                      <a:pt x="47" y="123"/>
                    </a:lnTo>
                    <a:lnTo>
                      <a:pt x="41" y="122"/>
                    </a:lnTo>
                    <a:lnTo>
                      <a:pt x="35" y="121"/>
                    </a:lnTo>
                    <a:lnTo>
                      <a:pt x="47" y="109"/>
                    </a:lnTo>
                    <a:lnTo>
                      <a:pt x="57" y="99"/>
                    </a:lnTo>
                    <a:lnTo>
                      <a:pt x="68" y="88"/>
                    </a:lnTo>
                    <a:lnTo>
                      <a:pt x="79" y="78"/>
                    </a:lnTo>
                    <a:lnTo>
                      <a:pt x="78" y="82"/>
                    </a:lnTo>
                    <a:lnTo>
                      <a:pt x="78" y="85"/>
                    </a:lnTo>
                    <a:lnTo>
                      <a:pt x="83" y="95"/>
                    </a:lnTo>
                    <a:lnTo>
                      <a:pt x="89" y="105"/>
                    </a:lnTo>
                    <a:lnTo>
                      <a:pt x="93" y="111"/>
                    </a:lnTo>
                    <a:lnTo>
                      <a:pt x="95" y="116"/>
                    </a:lnTo>
                    <a:lnTo>
                      <a:pt x="94" y="124"/>
                    </a:lnTo>
                    <a:lnTo>
                      <a:pt x="92" y="134"/>
                    </a:lnTo>
                    <a:lnTo>
                      <a:pt x="95" y="139"/>
                    </a:lnTo>
                    <a:lnTo>
                      <a:pt x="98" y="145"/>
                    </a:lnTo>
                    <a:lnTo>
                      <a:pt x="101" y="150"/>
                    </a:lnTo>
                    <a:lnTo>
                      <a:pt x="103" y="155"/>
                    </a:lnTo>
                    <a:lnTo>
                      <a:pt x="103" y="158"/>
                    </a:lnTo>
                    <a:lnTo>
                      <a:pt x="102" y="165"/>
                    </a:lnTo>
                    <a:lnTo>
                      <a:pt x="101" y="168"/>
                    </a:lnTo>
                    <a:lnTo>
                      <a:pt x="101" y="171"/>
                    </a:lnTo>
                    <a:lnTo>
                      <a:pt x="100" y="173"/>
                    </a:lnTo>
                    <a:lnTo>
                      <a:pt x="100" y="173"/>
                    </a:lnTo>
                    <a:lnTo>
                      <a:pt x="97" y="169"/>
                    </a:lnTo>
                    <a:lnTo>
                      <a:pt x="95" y="164"/>
                    </a:lnTo>
                    <a:lnTo>
                      <a:pt x="92" y="158"/>
                    </a:lnTo>
                    <a:lnTo>
                      <a:pt x="88" y="153"/>
                    </a:lnTo>
                    <a:lnTo>
                      <a:pt x="90" y="143"/>
                    </a:lnTo>
                    <a:lnTo>
                      <a:pt x="92" y="134"/>
                    </a:lnTo>
                    <a:lnTo>
                      <a:pt x="88" y="129"/>
                    </a:lnTo>
                    <a:lnTo>
                      <a:pt x="86" y="124"/>
                    </a:lnTo>
                    <a:lnTo>
                      <a:pt x="79" y="162"/>
                    </a:lnTo>
                    <a:lnTo>
                      <a:pt x="78" y="171"/>
                    </a:lnTo>
                    <a:lnTo>
                      <a:pt x="76" y="180"/>
                    </a:lnTo>
                    <a:lnTo>
                      <a:pt x="79" y="185"/>
                    </a:lnTo>
                    <a:lnTo>
                      <a:pt x="82" y="190"/>
                    </a:lnTo>
                    <a:lnTo>
                      <a:pt x="85" y="196"/>
                    </a:lnTo>
                    <a:lnTo>
                      <a:pt x="87" y="201"/>
                    </a:lnTo>
                    <a:lnTo>
                      <a:pt x="86" y="210"/>
                    </a:lnTo>
                    <a:lnTo>
                      <a:pt x="84" y="219"/>
                    </a:lnTo>
                    <a:lnTo>
                      <a:pt x="81" y="238"/>
                    </a:lnTo>
                    <a:lnTo>
                      <a:pt x="80" y="248"/>
                    </a:lnTo>
                    <a:lnTo>
                      <a:pt x="78" y="257"/>
                    </a:lnTo>
                    <a:lnTo>
                      <a:pt x="76" y="266"/>
                    </a:lnTo>
                    <a:lnTo>
                      <a:pt x="74" y="275"/>
                    </a:lnTo>
                    <a:lnTo>
                      <a:pt x="78" y="281"/>
                    </a:lnTo>
                    <a:lnTo>
                      <a:pt x="81" y="286"/>
                    </a:lnTo>
                    <a:lnTo>
                      <a:pt x="84" y="291"/>
                    </a:lnTo>
                    <a:lnTo>
                      <a:pt x="86" y="297"/>
                    </a:lnTo>
                    <a:lnTo>
                      <a:pt x="88" y="287"/>
                    </a:lnTo>
                    <a:lnTo>
                      <a:pt x="89" y="278"/>
                    </a:lnTo>
                    <a:lnTo>
                      <a:pt x="93" y="283"/>
                    </a:lnTo>
                    <a:lnTo>
                      <a:pt x="96" y="288"/>
                    </a:lnTo>
                    <a:lnTo>
                      <a:pt x="95" y="297"/>
                    </a:lnTo>
                    <a:lnTo>
                      <a:pt x="93" y="306"/>
                    </a:lnTo>
                    <a:lnTo>
                      <a:pt x="90" y="316"/>
                    </a:lnTo>
                    <a:lnTo>
                      <a:pt x="89" y="325"/>
                    </a:lnTo>
                    <a:lnTo>
                      <a:pt x="87" y="335"/>
                    </a:lnTo>
                    <a:lnTo>
                      <a:pt x="86" y="343"/>
                    </a:lnTo>
                    <a:lnTo>
                      <a:pt x="89" y="349"/>
                    </a:lnTo>
                    <a:lnTo>
                      <a:pt x="92" y="354"/>
                    </a:lnTo>
                    <a:lnTo>
                      <a:pt x="90" y="364"/>
                    </a:lnTo>
                    <a:lnTo>
                      <a:pt x="88" y="373"/>
                    </a:lnTo>
                    <a:lnTo>
                      <a:pt x="87" y="383"/>
                    </a:lnTo>
                    <a:lnTo>
                      <a:pt x="85" y="391"/>
                    </a:lnTo>
                    <a:lnTo>
                      <a:pt x="88" y="397"/>
                    </a:lnTo>
                    <a:lnTo>
                      <a:pt x="92" y="402"/>
                    </a:lnTo>
                    <a:lnTo>
                      <a:pt x="94" y="407"/>
                    </a:lnTo>
                    <a:lnTo>
                      <a:pt x="97" y="413"/>
                    </a:lnTo>
                    <a:lnTo>
                      <a:pt x="96" y="421"/>
                    </a:lnTo>
                    <a:lnTo>
                      <a:pt x="94" y="431"/>
                    </a:lnTo>
                    <a:lnTo>
                      <a:pt x="93" y="441"/>
                    </a:lnTo>
                    <a:lnTo>
                      <a:pt x="90" y="450"/>
                    </a:lnTo>
                    <a:lnTo>
                      <a:pt x="87" y="446"/>
                    </a:lnTo>
                    <a:lnTo>
                      <a:pt x="85" y="439"/>
                    </a:lnTo>
                    <a:lnTo>
                      <a:pt x="82" y="434"/>
                    </a:lnTo>
                    <a:lnTo>
                      <a:pt x="79" y="429"/>
                    </a:lnTo>
                    <a:lnTo>
                      <a:pt x="77" y="438"/>
                    </a:lnTo>
                    <a:lnTo>
                      <a:pt x="76" y="448"/>
                    </a:lnTo>
                    <a:lnTo>
                      <a:pt x="73" y="457"/>
                    </a:lnTo>
                    <a:lnTo>
                      <a:pt x="72" y="467"/>
                    </a:lnTo>
                    <a:lnTo>
                      <a:pt x="76" y="471"/>
                    </a:lnTo>
                    <a:lnTo>
                      <a:pt x="78" y="476"/>
                    </a:lnTo>
                    <a:lnTo>
                      <a:pt x="77" y="486"/>
                    </a:lnTo>
                    <a:lnTo>
                      <a:pt x="74" y="496"/>
                    </a:lnTo>
                    <a:lnTo>
                      <a:pt x="78" y="501"/>
                    </a:lnTo>
                    <a:lnTo>
                      <a:pt x="81" y="506"/>
                    </a:lnTo>
                    <a:lnTo>
                      <a:pt x="84" y="512"/>
                    </a:lnTo>
                    <a:lnTo>
                      <a:pt x="86" y="516"/>
                    </a:lnTo>
                    <a:lnTo>
                      <a:pt x="89" y="521"/>
                    </a:lnTo>
                    <a:lnTo>
                      <a:pt x="93" y="526"/>
                    </a:lnTo>
                    <a:lnTo>
                      <a:pt x="96" y="531"/>
                    </a:lnTo>
                    <a:lnTo>
                      <a:pt x="99" y="537"/>
                    </a:lnTo>
                    <a:lnTo>
                      <a:pt x="98" y="539"/>
                    </a:lnTo>
                    <a:lnTo>
                      <a:pt x="97" y="546"/>
                    </a:lnTo>
                    <a:lnTo>
                      <a:pt x="97" y="550"/>
                    </a:lnTo>
                    <a:lnTo>
                      <a:pt x="96" y="552"/>
                    </a:lnTo>
                    <a:lnTo>
                      <a:pt x="96" y="554"/>
                    </a:lnTo>
                    <a:lnTo>
                      <a:pt x="96" y="555"/>
                    </a:lnTo>
                    <a:lnTo>
                      <a:pt x="93" y="551"/>
                    </a:lnTo>
                    <a:lnTo>
                      <a:pt x="89" y="544"/>
                    </a:lnTo>
                    <a:lnTo>
                      <a:pt x="87" y="554"/>
                    </a:lnTo>
                    <a:lnTo>
                      <a:pt x="86" y="564"/>
                    </a:lnTo>
                    <a:lnTo>
                      <a:pt x="84" y="573"/>
                    </a:lnTo>
                    <a:lnTo>
                      <a:pt x="83" y="583"/>
                    </a:lnTo>
                    <a:lnTo>
                      <a:pt x="86" y="587"/>
                    </a:lnTo>
                    <a:lnTo>
                      <a:pt x="88" y="592"/>
                    </a:lnTo>
                    <a:lnTo>
                      <a:pt x="87" y="602"/>
                    </a:lnTo>
                    <a:lnTo>
                      <a:pt x="85" y="611"/>
                    </a:lnTo>
                    <a:lnTo>
                      <a:pt x="84" y="621"/>
                    </a:lnTo>
                    <a:lnTo>
                      <a:pt x="82" y="630"/>
                    </a:lnTo>
                    <a:lnTo>
                      <a:pt x="80" y="639"/>
                    </a:lnTo>
                    <a:lnTo>
                      <a:pt x="79" y="649"/>
                    </a:lnTo>
                    <a:lnTo>
                      <a:pt x="82" y="654"/>
                    </a:lnTo>
                    <a:lnTo>
                      <a:pt x="85" y="659"/>
                    </a:lnTo>
                    <a:lnTo>
                      <a:pt x="83" y="669"/>
                    </a:lnTo>
                    <a:lnTo>
                      <a:pt x="82" y="677"/>
                    </a:lnTo>
                    <a:lnTo>
                      <a:pt x="79" y="672"/>
                    </a:lnTo>
                    <a:lnTo>
                      <a:pt x="76" y="668"/>
                    </a:lnTo>
                    <a:lnTo>
                      <a:pt x="73" y="676"/>
                    </a:lnTo>
                    <a:lnTo>
                      <a:pt x="72" y="686"/>
                    </a:lnTo>
                    <a:lnTo>
                      <a:pt x="70" y="696"/>
                    </a:lnTo>
                    <a:lnTo>
                      <a:pt x="69" y="705"/>
                    </a:lnTo>
                    <a:lnTo>
                      <a:pt x="72" y="710"/>
                    </a:lnTo>
                    <a:lnTo>
                      <a:pt x="76" y="715"/>
                    </a:lnTo>
                    <a:lnTo>
                      <a:pt x="78" y="720"/>
                    </a:lnTo>
                    <a:lnTo>
                      <a:pt x="81" y="725"/>
                    </a:lnTo>
                    <a:lnTo>
                      <a:pt x="80" y="735"/>
                    </a:lnTo>
                    <a:lnTo>
                      <a:pt x="78" y="744"/>
                    </a:lnTo>
                    <a:lnTo>
                      <a:pt x="81" y="750"/>
                    </a:lnTo>
                    <a:lnTo>
                      <a:pt x="84" y="754"/>
                    </a:lnTo>
                    <a:lnTo>
                      <a:pt x="82" y="764"/>
                    </a:lnTo>
                    <a:lnTo>
                      <a:pt x="81" y="773"/>
                    </a:lnTo>
                    <a:lnTo>
                      <a:pt x="77" y="792"/>
                    </a:lnTo>
                    <a:lnTo>
                      <a:pt x="76" y="802"/>
                    </a:lnTo>
                    <a:lnTo>
                      <a:pt x="73" y="810"/>
                    </a:lnTo>
                    <a:lnTo>
                      <a:pt x="71" y="806"/>
                    </a:lnTo>
                    <a:lnTo>
                      <a:pt x="68" y="800"/>
                    </a:lnTo>
                    <a:lnTo>
                      <a:pt x="66" y="809"/>
                    </a:lnTo>
                    <a:lnTo>
                      <a:pt x="65" y="819"/>
                    </a:lnTo>
                    <a:lnTo>
                      <a:pt x="62" y="814"/>
                    </a:lnTo>
                    <a:lnTo>
                      <a:pt x="59" y="808"/>
                    </a:lnTo>
                    <a:lnTo>
                      <a:pt x="57" y="818"/>
                    </a:lnTo>
                    <a:lnTo>
                      <a:pt x="55" y="827"/>
                    </a:lnTo>
                    <a:lnTo>
                      <a:pt x="59" y="833"/>
                    </a:lnTo>
                    <a:lnTo>
                      <a:pt x="62" y="838"/>
                    </a:lnTo>
                    <a:lnTo>
                      <a:pt x="65" y="842"/>
                    </a:lnTo>
                    <a:lnTo>
                      <a:pt x="67" y="848"/>
                    </a:lnTo>
                    <a:lnTo>
                      <a:pt x="66" y="857"/>
                    </a:lnTo>
                    <a:lnTo>
                      <a:pt x="64" y="867"/>
                    </a:lnTo>
                    <a:lnTo>
                      <a:pt x="67" y="872"/>
                    </a:lnTo>
                    <a:lnTo>
                      <a:pt x="70" y="877"/>
                    </a:lnTo>
                    <a:lnTo>
                      <a:pt x="68" y="887"/>
                    </a:lnTo>
                    <a:lnTo>
                      <a:pt x="67" y="895"/>
                    </a:lnTo>
                    <a:lnTo>
                      <a:pt x="64" y="891"/>
                    </a:lnTo>
                    <a:lnTo>
                      <a:pt x="61" y="885"/>
                    </a:lnTo>
                    <a:lnTo>
                      <a:pt x="55" y="875"/>
                    </a:lnTo>
                    <a:lnTo>
                      <a:pt x="52" y="870"/>
                    </a:lnTo>
                    <a:lnTo>
                      <a:pt x="49" y="865"/>
                    </a:lnTo>
                    <a:lnTo>
                      <a:pt x="51" y="855"/>
                    </a:lnTo>
                    <a:lnTo>
                      <a:pt x="52" y="845"/>
                    </a:lnTo>
                    <a:lnTo>
                      <a:pt x="49" y="840"/>
                    </a:lnTo>
                    <a:lnTo>
                      <a:pt x="46" y="836"/>
                    </a:lnTo>
                    <a:lnTo>
                      <a:pt x="45" y="845"/>
                    </a:lnTo>
                    <a:lnTo>
                      <a:pt x="43" y="854"/>
                    </a:lnTo>
                    <a:lnTo>
                      <a:pt x="40" y="850"/>
                    </a:lnTo>
                    <a:lnTo>
                      <a:pt x="37" y="844"/>
                    </a:lnTo>
                    <a:lnTo>
                      <a:pt x="34" y="839"/>
                    </a:lnTo>
                    <a:lnTo>
                      <a:pt x="31" y="834"/>
                    </a:lnTo>
                    <a:lnTo>
                      <a:pt x="33" y="824"/>
                    </a:lnTo>
                    <a:lnTo>
                      <a:pt x="34" y="815"/>
                    </a:lnTo>
                    <a:lnTo>
                      <a:pt x="31" y="809"/>
                    </a:lnTo>
                    <a:lnTo>
                      <a:pt x="29" y="805"/>
                    </a:lnTo>
                    <a:lnTo>
                      <a:pt x="30" y="796"/>
                    </a:lnTo>
                    <a:lnTo>
                      <a:pt x="32" y="786"/>
                    </a:lnTo>
                    <a:lnTo>
                      <a:pt x="34" y="776"/>
                    </a:lnTo>
                    <a:lnTo>
                      <a:pt x="35" y="767"/>
                    </a:lnTo>
                    <a:lnTo>
                      <a:pt x="32" y="761"/>
                    </a:lnTo>
                    <a:lnTo>
                      <a:pt x="29" y="757"/>
                    </a:lnTo>
                    <a:lnTo>
                      <a:pt x="27" y="752"/>
                    </a:lnTo>
                    <a:lnTo>
                      <a:pt x="23" y="747"/>
                    </a:lnTo>
                    <a:lnTo>
                      <a:pt x="20" y="742"/>
                    </a:lnTo>
                    <a:lnTo>
                      <a:pt x="17" y="736"/>
                    </a:lnTo>
                    <a:lnTo>
                      <a:pt x="19" y="727"/>
                    </a:lnTo>
                    <a:lnTo>
                      <a:pt x="20" y="718"/>
                    </a:lnTo>
                    <a:lnTo>
                      <a:pt x="22" y="708"/>
                    </a:lnTo>
                    <a:lnTo>
                      <a:pt x="23" y="699"/>
                    </a:lnTo>
                    <a:lnTo>
                      <a:pt x="21" y="693"/>
                    </a:lnTo>
                    <a:lnTo>
                      <a:pt x="18" y="689"/>
                    </a:lnTo>
                    <a:lnTo>
                      <a:pt x="12" y="679"/>
                    </a:lnTo>
                    <a:lnTo>
                      <a:pt x="10" y="673"/>
                    </a:lnTo>
                    <a:lnTo>
                      <a:pt x="6" y="668"/>
                    </a:lnTo>
                    <a:lnTo>
                      <a:pt x="7" y="658"/>
                    </a:lnTo>
                    <a:lnTo>
                      <a:pt x="10" y="650"/>
                    </a:lnTo>
                    <a:lnTo>
                      <a:pt x="11" y="640"/>
                    </a:lnTo>
                    <a:lnTo>
                      <a:pt x="13" y="631"/>
                    </a:lnTo>
                    <a:lnTo>
                      <a:pt x="16" y="636"/>
                    </a:lnTo>
                    <a:lnTo>
                      <a:pt x="18" y="641"/>
                    </a:lnTo>
                    <a:lnTo>
                      <a:pt x="20" y="632"/>
                    </a:lnTo>
                    <a:lnTo>
                      <a:pt x="21" y="622"/>
                    </a:lnTo>
                    <a:lnTo>
                      <a:pt x="24" y="627"/>
                    </a:lnTo>
                    <a:lnTo>
                      <a:pt x="28" y="633"/>
                    </a:lnTo>
                    <a:lnTo>
                      <a:pt x="30" y="624"/>
                    </a:lnTo>
                    <a:lnTo>
                      <a:pt x="31" y="614"/>
                    </a:lnTo>
                    <a:lnTo>
                      <a:pt x="33" y="605"/>
                    </a:lnTo>
                    <a:lnTo>
                      <a:pt x="34" y="596"/>
                    </a:lnTo>
                    <a:lnTo>
                      <a:pt x="29" y="585"/>
                    </a:lnTo>
                    <a:lnTo>
                      <a:pt x="22" y="574"/>
                    </a:lnTo>
                    <a:lnTo>
                      <a:pt x="19" y="570"/>
                    </a:lnTo>
                    <a:lnTo>
                      <a:pt x="17" y="565"/>
                    </a:lnTo>
                    <a:lnTo>
                      <a:pt x="18" y="555"/>
                    </a:lnTo>
                    <a:lnTo>
                      <a:pt x="20" y="546"/>
                    </a:lnTo>
                    <a:lnTo>
                      <a:pt x="17" y="540"/>
                    </a:lnTo>
                    <a:lnTo>
                      <a:pt x="14" y="535"/>
                    </a:lnTo>
                    <a:lnTo>
                      <a:pt x="13" y="538"/>
                    </a:lnTo>
                    <a:lnTo>
                      <a:pt x="12" y="544"/>
                    </a:lnTo>
                    <a:lnTo>
                      <a:pt x="12" y="548"/>
                    </a:lnTo>
                    <a:lnTo>
                      <a:pt x="11" y="551"/>
                    </a:lnTo>
                    <a:lnTo>
                      <a:pt x="11" y="553"/>
                    </a:lnTo>
                    <a:lnTo>
                      <a:pt x="11" y="554"/>
                    </a:lnTo>
                    <a:lnTo>
                      <a:pt x="7" y="549"/>
                    </a:lnTo>
                    <a:lnTo>
                      <a:pt x="4" y="543"/>
                    </a:lnTo>
                    <a:lnTo>
                      <a:pt x="6" y="534"/>
                    </a:lnTo>
                    <a:lnTo>
                      <a:pt x="7" y="525"/>
                    </a:lnTo>
                    <a:lnTo>
                      <a:pt x="11" y="530"/>
                    </a:lnTo>
                    <a:lnTo>
                      <a:pt x="14" y="535"/>
                    </a:lnTo>
                    <a:lnTo>
                      <a:pt x="16" y="526"/>
                    </a:lnTo>
                    <a:lnTo>
                      <a:pt x="17" y="517"/>
                    </a:lnTo>
                    <a:lnTo>
                      <a:pt x="19" y="507"/>
                    </a:lnTo>
                    <a:lnTo>
                      <a:pt x="20" y="498"/>
                    </a:lnTo>
                    <a:lnTo>
                      <a:pt x="18" y="492"/>
                    </a:lnTo>
                    <a:lnTo>
                      <a:pt x="15" y="487"/>
                    </a:lnTo>
                    <a:lnTo>
                      <a:pt x="12" y="483"/>
                    </a:lnTo>
                    <a:lnTo>
                      <a:pt x="9" y="477"/>
                    </a:lnTo>
                    <a:lnTo>
                      <a:pt x="5" y="472"/>
                    </a:lnTo>
                    <a:lnTo>
                      <a:pt x="3" y="467"/>
                    </a:lnTo>
                    <a:lnTo>
                      <a:pt x="4" y="457"/>
                    </a:lnTo>
                    <a:lnTo>
                      <a:pt x="6" y="449"/>
                    </a:lnTo>
                    <a:lnTo>
                      <a:pt x="3" y="443"/>
                    </a:lnTo>
                    <a:lnTo>
                      <a:pt x="0" y="438"/>
                    </a:lnTo>
                    <a:lnTo>
                      <a:pt x="1" y="429"/>
                    </a:lnTo>
                    <a:lnTo>
                      <a:pt x="3" y="419"/>
                    </a:lnTo>
                    <a:lnTo>
                      <a:pt x="4" y="409"/>
                    </a:lnTo>
                    <a:lnTo>
                      <a:pt x="6" y="401"/>
                    </a:lnTo>
                    <a:lnTo>
                      <a:pt x="10" y="406"/>
                    </a:lnTo>
                    <a:lnTo>
                      <a:pt x="13" y="410"/>
                    </a:lnTo>
                    <a:lnTo>
                      <a:pt x="14" y="402"/>
                    </a:lnTo>
                    <a:lnTo>
                      <a:pt x="16" y="392"/>
                    </a:lnTo>
                    <a:lnTo>
                      <a:pt x="17" y="383"/>
                    </a:lnTo>
                    <a:lnTo>
                      <a:pt x="19" y="373"/>
                    </a:lnTo>
                    <a:lnTo>
                      <a:pt x="20" y="364"/>
                    </a:lnTo>
                    <a:lnTo>
                      <a:pt x="22" y="355"/>
                    </a:lnTo>
                    <a:lnTo>
                      <a:pt x="23" y="346"/>
                    </a:lnTo>
                    <a:lnTo>
                      <a:pt x="26" y="336"/>
                    </a:lnTo>
                    <a:lnTo>
                      <a:pt x="22" y="331"/>
                    </a:lnTo>
                    <a:lnTo>
                      <a:pt x="19" y="325"/>
                    </a:lnTo>
                    <a:lnTo>
                      <a:pt x="21" y="316"/>
                    </a:lnTo>
                    <a:lnTo>
                      <a:pt x="22" y="307"/>
                    </a:lnTo>
                    <a:lnTo>
                      <a:pt x="20" y="302"/>
                    </a:lnTo>
                    <a:lnTo>
                      <a:pt x="17" y="297"/>
                    </a:lnTo>
                    <a:lnTo>
                      <a:pt x="14" y="291"/>
                    </a:lnTo>
                    <a:lnTo>
                      <a:pt x="11" y="286"/>
                    </a:lnTo>
                    <a:lnTo>
                      <a:pt x="7" y="282"/>
                    </a:lnTo>
                    <a:lnTo>
                      <a:pt x="5" y="276"/>
                    </a:lnTo>
                    <a:lnTo>
                      <a:pt x="6" y="267"/>
                    </a:lnTo>
                    <a:lnTo>
                      <a:pt x="9" y="257"/>
                    </a:lnTo>
                    <a:lnTo>
                      <a:pt x="11" y="248"/>
                    </a:lnTo>
                    <a:lnTo>
                      <a:pt x="12" y="239"/>
                    </a:lnTo>
                    <a:lnTo>
                      <a:pt x="9" y="234"/>
                    </a:lnTo>
                    <a:lnTo>
                      <a:pt x="5" y="229"/>
                    </a:lnTo>
                    <a:lnTo>
                      <a:pt x="7" y="219"/>
                    </a:lnTo>
                    <a:lnTo>
                      <a:pt x="9" y="209"/>
                    </a:lnTo>
                    <a:lnTo>
                      <a:pt x="6" y="204"/>
                    </a:lnTo>
                    <a:lnTo>
                      <a:pt x="3" y="200"/>
                    </a:lnTo>
                    <a:lnTo>
                      <a:pt x="4" y="190"/>
                    </a:lnTo>
                    <a:lnTo>
                      <a:pt x="6" y="181"/>
                    </a:lnTo>
                    <a:lnTo>
                      <a:pt x="9" y="171"/>
                    </a:lnTo>
                    <a:lnTo>
                      <a:pt x="10" y="162"/>
                    </a:lnTo>
                    <a:lnTo>
                      <a:pt x="6" y="157"/>
                    </a:lnTo>
                    <a:lnTo>
                      <a:pt x="3" y="152"/>
                    </a:lnTo>
                    <a:lnTo>
                      <a:pt x="5" y="142"/>
                    </a:lnTo>
                    <a:lnTo>
                      <a:pt x="7" y="133"/>
                    </a:lnTo>
                    <a:lnTo>
                      <a:pt x="4" y="128"/>
                    </a:lnTo>
                    <a:lnTo>
                      <a:pt x="1" y="123"/>
                    </a:lnTo>
                    <a:lnTo>
                      <a:pt x="2" y="113"/>
                    </a:lnTo>
                    <a:lnTo>
                      <a:pt x="4" y="104"/>
                    </a:lnTo>
                    <a:lnTo>
                      <a:pt x="7" y="109"/>
                    </a:lnTo>
                    <a:lnTo>
                      <a:pt x="11" y="115"/>
                    </a:lnTo>
                    <a:lnTo>
                      <a:pt x="12" y="105"/>
                    </a:lnTo>
                    <a:lnTo>
                      <a:pt x="14" y="96"/>
                    </a:lnTo>
                    <a:lnTo>
                      <a:pt x="15" y="87"/>
                    </a:lnTo>
                    <a:lnTo>
                      <a:pt x="17" y="78"/>
                    </a:lnTo>
                    <a:lnTo>
                      <a:pt x="17" y="59"/>
                    </a:lnTo>
                    <a:lnTo>
                      <a:pt x="35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46" y="61"/>
                    </a:lnTo>
                    <a:lnTo>
                      <a:pt x="54" y="63"/>
                    </a:lnTo>
                    <a:lnTo>
                      <a:pt x="61" y="59"/>
                    </a:lnTo>
                    <a:lnTo>
                      <a:pt x="65" y="56"/>
                    </a:lnTo>
                    <a:lnTo>
                      <a:pt x="69" y="53"/>
                    </a:lnTo>
                    <a:lnTo>
                      <a:pt x="76" y="51"/>
                    </a:lnTo>
                    <a:lnTo>
                      <a:pt x="84" y="52"/>
                    </a:lnTo>
                    <a:lnTo>
                      <a:pt x="94" y="54"/>
                    </a:lnTo>
                    <a:lnTo>
                      <a:pt x="100" y="51"/>
                    </a:lnTo>
                    <a:lnTo>
                      <a:pt x="104" y="48"/>
                    </a:lnTo>
                    <a:lnTo>
                      <a:pt x="110" y="45"/>
                    </a:lnTo>
                    <a:lnTo>
                      <a:pt x="115" y="42"/>
                    </a:lnTo>
                    <a:lnTo>
                      <a:pt x="124" y="44"/>
                    </a:lnTo>
                    <a:lnTo>
                      <a:pt x="133" y="46"/>
                    </a:lnTo>
                    <a:lnTo>
                      <a:pt x="143" y="47"/>
                    </a:lnTo>
                    <a:lnTo>
                      <a:pt x="152" y="49"/>
                    </a:lnTo>
                    <a:lnTo>
                      <a:pt x="162" y="50"/>
                    </a:lnTo>
                    <a:lnTo>
                      <a:pt x="170" y="52"/>
                    </a:lnTo>
                    <a:lnTo>
                      <a:pt x="176" y="49"/>
                    </a:lnTo>
                    <a:lnTo>
                      <a:pt x="181" y="46"/>
                    </a:lnTo>
                    <a:lnTo>
                      <a:pt x="190" y="48"/>
                    </a:lnTo>
                    <a:lnTo>
                      <a:pt x="200" y="49"/>
                    </a:lnTo>
                    <a:lnTo>
                      <a:pt x="205" y="47"/>
                    </a:lnTo>
                    <a:lnTo>
                      <a:pt x="210" y="44"/>
                    </a:lnTo>
                    <a:lnTo>
                      <a:pt x="219" y="45"/>
                    </a:lnTo>
                    <a:lnTo>
                      <a:pt x="229" y="47"/>
                    </a:lnTo>
                    <a:lnTo>
                      <a:pt x="234" y="44"/>
                    </a:lnTo>
                    <a:lnTo>
                      <a:pt x="239" y="40"/>
                    </a:lnTo>
                    <a:lnTo>
                      <a:pt x="249" y="42"/>
                    </a:lnTo>
                    <a:lnTo>
                      <a:pt x="257" y="44"/>
                    </a:lnTo>
                    <a:lnTo>
                      <a:pt x="263" y="41"/>
                    </a:lnTo>
                    <a:lnTo>
                      <a:pt x="268" y="38"/>
                    </a:lnTo>
                    <a:lnTo>
                      <a:pt x="278" y="39"/>
                    </a:lnTo>
                    <a:lnTo>
                      <a:pt x="287" y="41"/>
                    </a:lnTo>
                    <a:lnTo>
                      <a:pt x="292" y="38"/>
                    </a:lnTo>
                    <a:lnTo>
                      <a:pt x="297" y="35"/>
                    </a:lnTo>
                    <a:lnTo>
                      <a:pt x="306" y="37"/>
                    </a:lnTo>
                    <a:lnTo>
                      <a:pt x="316" y="38"/>
                    </a:lnTo>
                    <a:lnTo>
                      <a:pt x="321" y="36"/>
                    </a:lnTo>
                    <a:lnTo>
                      <a:pt x="326" y="33"/>
                    </a:lnTo>
                    <a:lnTo>
                      <a:pt x="335" y="34"/>
                    </a:lnTo>
                    <a:lnTo>
                      <a:pt x="345" y="36"/>
                    </a:lnTo>
                    <a:lnTo>
                      <a:pt x="350" y="33"/>
                    </a:lnTo>
                    <a:lnTo>
                      <a:pt x="355" y="30"/>
                    </a:lnTo>
                    <a:lnTo>
                      <a:pt x="364" y="32"/>
                    </a:lnTo>
                    <a:lnTo>
                      <a:pt x="373" y="33"/>
                    </a:lnTo>
                    <a:lnTo>
                      <a:pt x="369" y="36"/>
                    </a:lnTo>
                    <a:lnTo>
                      <a:pt x="364" y="39"/>
                    </a:lnTo>
                    <a:lnTo>
                      <a:pt x="358" y="42"/>
                    </a:lnTo>
                    <a:lnTo>
                      <a:pt x="353" y="46"/>
                    </a:lnTo>
                    <a:lnTo>
                      <a:pt x="347" y="48"/>
                    </a:lnTo>
                    <a:lnTo>
                      <a:pt x="343" y="51"/>
                    </a:lnTo>
                    <a:lnTo>
                      <a:pt x="352" y="53"/>
                    </a:lnTo>
                    <a:lnTo>
                      <a:pt x="362" y="54"/>
                    </a:lnTo>
                    <a:lnTo>
                      <a:pt x="370" y="56"/>
                    </a:lnTo>
                    <a:lnTo>
                      <a:pt x="380" y="57"/>
                    </a:lnTo>
                    <a:lnTo>
                      <a:pt x="390" y="52"/>
                    </a:lnTo>
                    <a:lnTo>
                      <a:pt x="401" y="46"/>
                    </a:lnTo>
                    <a:lnTo>
                      <a:pt x="405" y="42"/>
                    </a:lnTo>
                    <a:lnTo>
                      <a:pt x="411" y="40"/>
                    </a:lnTo>
                    <a:lnTo>
                      <a:pt x="420" y="41"/>
                    </a:lnTo>
                    <a:lnTo>
                      <a:pt x="430" y="44"/>
                    </a:lnTo>
                    <a:lnTo>
                      <a:pt x="435" y="40"/>
                    </a:lnTo>
                    <a:lnTo>
                      <a:pt x="440" y="37"/>
                    </a:lnTo>
                    <a:lnTo>
                      <a:pt x="450" y="39"/>
                    </a:lnTo>
                    <a:lnTo>
                      <a:pt x="459" y="40"/>
                    </a:lnTo>
                    <a:lnTo>
                      <a:pt x="464" y="37"/>
                    </a:lnTo>
                    <a:lnTo>
                      <a:pt x="469" y="35"/>
                    </a:lnTo>
                    <a:lnTo>
                      <a:pt x="479" y="36"/>
                    </a:lnTo>
                    <a:lnTo>
                      <a:pt x="488" y="38"/>
                    </a:lnTo>
                    <a:lnTo>
                      <a:pt x="493" y="35"/>
                    </a:lnTo>
                    <a:lnTo>
                      <a:pt x="498" y="32"/>
                    </a:lnTo>
                    <a:lnTo>
                      <a:pt x="508" y="33"/>
                    </a:lnTo>
                    <a:lnTo>
                      <a:pt x="517" y="35"/>
                    </a:lnTo>
                    <a:lnTo>
                      <a:pt x="526" y="37"/>
                    </a:lnTo>
                    <a:lnTo>
                      <a:pt x="535" y="38"/>
                    </a:lnTo>
                    <a:lnTo>
                      <a:pt x="541" y="36"/>
                    </a:lnTo>
                    <a:lnTo>
                      <a:pt x="546" y="33"/>
                    </a:lnTo>
                    <a:lnTo>
                      <a:pt x="555" y="34"/>
                    </a:lnTo>
                    <a:lnTo>
                      <a:pt x="565" y="36"/>
                    </a:lnTo>
                    <a:lnTo>
                      <a:pt x="570" y="33"/>
                    </a:lnTo>
                    <a:lnTo>
                      <a:pt x="575" y="30"/>
                    </a:lnTo>
                    <a:lnTo>
                      <a:pt x="584" y="31"/>
                    </a:lnTo>
                    <a:lnTo>
                      <a:pt x="594" y="33"/>
                    </a:lnTo>
                    <a:lnTo>
                      <a:pt x="603" y="35"/>
                    </a:lnTo>
                    <a:lnTo>
                      <a:pt x="613" y="36"/>
                    </a:lnTo>
                    <a:lnTo>
                      <a:pt x="617" y="34"/>
                    </a:lnTo>
                    <a:lnTo>
                      <a:pt x="622" y="31"/>
                    </a:lnTo>
                    <a:lnTo>
                      <a:pt x="632" y="32"/>
                    </a:lnTo>
                    <a:lnTo>
                      <a:pt x="642" y="34"/>
                    </a:lnTo>
                    <a:lnTo>
                      <a:pt x="650" y="36"/>
                    </a:lnTo>
                    <a:lnTo>
                      <a:pt x="660" y="37"/>
                    </a:lnTo>
                    <a:lnTo>
                      <a:pt x="665" y="34"/>
                    </a:lnTo>
                    <a:lnTo>
                      <a:pt x="670" y="31"/>
                    </a:lnTo>
                    <a:lnTo>
                      <a:pt x="680" y="33"/>
                    </a:lnTo>
                    <a:lnTo>
                      <a:pt x="689" y="34"/>
                    </a:lnTo>
                    <a:lnTo>
                      <a:pt x="694" y="31"/>
                    </a:lnTo>
                    <a:lnTo>
                      <a:pt x="699" y="29"/>
                    </a:lnTo>
                    <a:lnTo>
                      <a:pt x="709" y="30"/>
                    </a:lnTo>
                    <a:lnTo>
                      <a:pt x="718" y="32"/>
                    </a:lnTo>
                    <a:lnTo>
                      <a:pt x="728" y="34"/>
                    </a:lnTo>
                    <a:lnTo>
                      <a:pt x="736" y="35"/>
                    </a:lnTo>
                    <a:lnTo>
                      <a:pt x="746" y="37"/>
                    </a:lnTo>
                    <a:lnTo>
                      <a:pt x="755" y="38"/>
                    </a:lnTo>
                    <a:lnTo>
                      <a:pt x="761" y="35"/>
                    </a:lnTo>
                    <a:lnTo>
                      <a:pt x="766" y="33"/>
                    </a:lnTo>
                    <a:lnTo>
                      <a:pt x="770" y="30"/>
                    </a:lnTo>
                    <a:lnTo>
                      <a:pt x="776" y="26"/>
                    </a:lnTo>
                    <a:lnTo>
                      <a:pt x="786" y="28"/>
                    </a:lnTo>
                    <a:lnTo>
                      <a:pt x="795" y="30"/>
                    </a:lnTo>
                    <a:lnTo>
                      <a:pt x="789" y="33"/>
                    </a:lnTo>
                    <a:lnTo>
                      <a:pt x="784" y="36"/>
                    </a:lnTo>
                    <a:lnTo>
                      <a:pt x="794" y="37"/>
                    </a:lnTo>
                    <a:lnTo>
                      <a:pt x="803" y="39"/>
                    </a:lnTo>
                    <a:lnTo>
                      <a:pt x="809" y="36"/>
                    </a:lnTo>
                    <a:lnTo>
                      <a:pt x="814" y="33"/>
                    </a:lnTo>
                    <a:lnTo>
                      <a:pt x="822" y="35"/>
                    </a:lnTo>
                    <a:lnTo>
                      <a:pt x="832" y="36"/>
                    </a:lnTo>
                    <a:lnTo>
                      <a:pt x="842" y="38"/>
                    </a:lnTo>
                    <a:lnTo>
                      <a:pt x="851" y="39"/>
                    </a:lnTo>
                    <a:lnTo>
                      <a:pt x="857" y="37"/>
                    </a:lnTo>
                    <a:lnTo>
                      <a:pt x="861" y="34"/>
                    </a:lnTo>
                    <a:lnTo>
                      <a:pt x="867" y="31"/>
                    </a:lnTo>
                    <a:lnTo>
                      <a:pt x="871" y="28"/>
                    </a:lnTo>
                    <a:lnTo>
                      <a:pt x="877" y="24"/>
                    </a:lnTo>
                    <a:lnTo>
                      <a:pt x="882" y="22"/>
                    </a:lnTo>
                    <a:lnTo>
                      <a:pt x="892" y="23"/>
                    </a:lnTo>
                    <a:lnTo>
                      <a:pt x="900" y="25"/>
                    </a:lnTo>
                    <a:lnTo>
                      <a:pt x="911" y="26"/>
                    </a:lnTo>
                    <a:lnTo>
                      <a:pt x="919" y="29"/>
                    </a:lnTo>
                    <a:lnTo>
                      <a:pt x="914" y="31"/>
                    </a:lnTo>
                    <a:lnTo>
                      <a:pt x="909" y="34"/>
                    </a:lnTo>
                    <a:lnTo>
                      <a:pt x="917" y="36"/>
                    </a:lnTo>
                    <a:lnTo>
                      <a:pt x="928" y="37"/>
                    </a:lnTo>
                    <a:lnTo>
                      <a:pt x="936" y="39"/>
                    </a:lnTo>
                    <a:lnTo>
                      <a:pt x="946" y="40"/>
                    </a:lnTo>
                    <a:lnTo>
                      <a:pt x="952" y="38"/>
                    </a:lnTo>
                    <a:lnTo>
                      <a:pt x="957" y="35"/>
                    </a:lnTo>
                    <a:lnTo>
                      <a:pt x="947" y="33"/>
                    </a:lnTo>
                    <a:lnTo>
                      <a:pt x="937" y="32"/>
                    </a:lnTo>
                    <a:lnTo>
                      <a:pt x="943" y="29"/>
                    </a:lnTo>
                    <a:lnTo>
                      <a:pt x="948" y="25"/>
                    </a:lnTo>
                    <a:lnTo>
                      <a:pt x="958" y="28"/>
                    </a:lnTo>
                    <a:lnTo>
                      <a:pt x="967" y="29"/>
                    </a:lnTo>
                    <a:lnTo>
                      <a:pt x="972" y="26"/>
                    </a:lnTo>
                    <a:lnTo>
                      <a:pt x="977" y="23"/>
                    </a:lnTo>
                    <a:lnTo>
                      <a:pt x="986" y="24"/>
                    </a:lnTo>
                    <a:lnTo>
                      <a:pt x="996" y="26"/>
                    </a:lnTo>
                    <a:lnTo>
                      <a:pt x="1005" y="28"/>
                    </a:lnTo>
                    <a:lnTo>
                      <a:pt x="1015" y="30"/>
                    </a:lnTo>
                    <a:lnTo>
                      <a:pt x="1024" y="32"/>
                    </a:lnTo>
                    <a:lnTo>
                      <a:pt x="1033" y="33"/>
                    </a:lnTo>
                    <a:lnTo>
                      <a:pt x="1038" y="30"/>
                    </a:lnTo>
                    <a:lnTo>
                      <a:pt x="1044" y="26"/>
                    </a:lnTo>
                    <a:lnTo>
                      <a:pt x="1049" y="24"/>
                    </a:lnTo>
                    <a:lnTo>
                      <a:pt x="1054" y="21"/>
                    </a:lnTo>
                    <a:lnTo>
                      <a:pt x="1059" y="18"/>
                    </a:lnTo>
                    <a:lnTo>
                      <a:pt x="1064" y="15"/>
                    </a:lnTo>
                    <a:lnTo>
                      <a:pt x="1074" y="17"/>
                    </a:lnTo>
                    <a:lnTo>
                      <a:pt x="1083" y="18"/>
                    </a:lnTo>
                    <a:lnTo>
                      <a:pt x="1093" y="20"/>
                    </a:lnTo>
                    <a:lnTo>
                      <a:pt x="1101" y="21"/>
                    </a:lnTo>
                    <a:lnTo>
                      <a:pt x="1097" y="24"/>
                    </a:lnTo>
                    <a:lnTo>
                      <a:pt x="1092" y="28"/>
                    </a:lnTo>
                    <a:lnTo>
                      <a:pt x="1100" y="30"/>
                    </a:lnTo>
                    <a:lnTo>
                      <a:pt x="1110" y="31"/>
                    </a:lnTo>
                    <a:lnTo>
                      <a:pt x="1119" y="33"/>
                    </a:lnTo>
                    <a:lnTo>
                      <a:pt x="1129" y="34"/>
                    </a:lnTo>
                    <a:lnTo>
                      <a:pt x="1134" y="31"/>
                    </a:lnTo>
                    <a:lnTo>
                      <a:pt x="1140" y="29"/>
                    </a:lnTo>
                    <a:lnTo>
                      <a:pt x="1144" y="25"/>
                    </a:lnTo>
                    <a:lnTo>
                      <a:pt x="1149" y="22"/>
                    </a:lnTo>
                    <a:lnTo>
                      <a:pt x="1159" y="24"/>
                    </a:lnTo>
                    <a:lnTo>
                      <a:pt x="1168" y="25"/>
                    </a:lnTo>
                    <a:lnTo>
                      <a:pt x="1178" y="28"/>
                    </a:lnTo>
                    <a:lnTo>
                      <a:pt x="1186" y="29"/>
                    </a:lnTo>
                    <a:lnTo>
                      <a:pt x="1193" y="26"/>
                    </a:lnTo>
                    <a:lnTo>
                      <a:pt x="1197" y="23"/>
                    </a:lnTo>
                    <a:lnTo>
                      <a:pt x="1201" y="20"/>
                    </a:lnTo>
                    <a:lnTo>
                      <a:pt x="1208" y="17"/>
                    </a:lnTo>
                    <a:lnTo>
                      <a:pt x="1216" y="18"/>
                    </a:lnTo>
                    <a:lnTo>
                      <a:pt x="1226" y="20"/>
                    </a:lnTo>
                    <a:lnTo>
                      <a:pt x="1231" y="17"/>
                    </a:lnTo>
                    <a:lnTo>
                      <a:pt x="1236" y="14"/>
                    </a:lnTo>
                    <a:lnTo>
                      <a:pt x="1246" y="16"/>
                    </a:lnTo>
                    <a:lnTo>
                      <a:pt x="1256" y="18"/>
                    </a:lnTo>
                    <a:lnTo>
                      <a:pt x="1250" y="20"/>
                    </a:lnTo>
                    <a:lnTo>
                      <a:pt x="1245" y="23"/>
                    </a:lnTo>
                    <a:lnTo>
                      <a:pt x="1253" y="25"/>
                    </a:lnTo>
                    <a:lnTo>
                      <a:pt x="1263" y="26"/>
                    </a:lnTo>
                    <a:lnTo>
                      <a:pt x="1273" y="29"/>
                    </a:lnTo>
                    <a:lnTo>
                      <a:pt x="1282" y="30"/>
                    </a:lnTo>
                    <a:lnTo>
                      <a:pt x="1287" y="28"/>
                    </a:lnTo>
                    <a:lnTo>
                      <a:pt x="1293" y="24"/>
                    </a:lnTo>
                    <a:lnTo>
                      <a:pt x="1297" y="21"/>
                    </a:lnTo>
                    <a:lnTo>
                      <a:pt x="1302" y="18"/>
                    </a:lnTo>
                    <a:lnTo>
                      <a:pt x="1312" y="19"/>
                    </a:lnTo>
                    <a:lnTo>
                      <a:pt x="1321" y="21"/>
                    </a:lnTo>
                    <a:lnTo>
                      <a:pt x="1331" y="23"/>
                    </a:lnTo>
                    <a:lnTo>
                      <a:pt x="1341" y="24"/>
                    </a:lnTo>
                    <a:lnTo>
                      <a:pt x="1346" y="21"/>
                    </a:lnTo>
                    <a:lnTo>
                      <a:pt x="1350" y="19"/>
                    </a:lnTo>
                    <a:lnTo>
                      <a:pt x="1360" y="20"/>
                    </a:lnTo>
                    <a:lnTo>
                      <a:pt x="1369" y="22"/>
                    </a:lnTo>
                    <a:lnTo>
                      <a:pt x="1379" y="24"/>
                    </a:lnTo>
                    <a:lnTo>
                      <a:pt x="1387" y="25"/>
                    </a:lnTo>
                    <a:lnTo>
                      <a:pt x="1397" y="28"/>
                    </a:lnTo>
                    <a:lnTo>
                      <a:pt x="1407" y="29"/>
                    </a:lnTo>
                    <a:lnTo>
                      <a:pt x="1412" y="25"/>
                    </a:lnTo>
                    <a:lnTo>
                      <a:pt x="1417" y="22"/>
                    </a:lnTo>
                    <a:lnTo>
                      <a:pt x="1422" y="19"/>
                    </a:lnTo>
                    <a:lnTo>
                      <a:pt x="1427" y="17"/>
                    </a:lnTo>
                    <a:lnTo>
                      <a:pt x="1436" y="18"/>
                    </a:lnTo>
                    <a:lnTo>
                      <a:pt x="1446" y="20"/>
                    </a:lnTo>
                    <a:lnTo>
                      <a:pt x="1456" y="22"/>
                    </a:lnTo>
                    <a:lnTo>
                      <a:pt x="1465" y="23"/>
                    </a:lnTo>
                    <a:lnTo>
                      <a:pt x="1470" y="20"/>
                    </a:lnTo>
                    <a:lnTo>
                      <a:pt x="1475" y="17"/>
                    </a:lnTo>
                    <a:lnTo>
                      <a:pt x="1484" y="19"/>
                    </a:lnTo>
                    <a:lnTo>
                      <a:pt x="1494" y="20"/>
                    </a:lnTo>
                    <a:lnTo>
                      <a:pt x="1503" y="22"/>
                    </a:lnTo>
                    <a:lnTo>
                      <a:pt x="1512" y="24"/>
                    </a:lnTo>
                    <a:lnTo>
                      <a:pt x="1518" y="21"/>
                    </a:lnTo>
                    <a:lnTo>
                      <a:pt x="1523" y="18"/>
                    </a:lnTo>
                    <a:lnTo>
                      <a:pt x="1528" y="15"/>
                    </a:lnTo>
                    <a:lnTo>
                      <a:pt x="1533" y="12"/>
                    </a:lnTo>
                    <a:lnTo>
                      <a:pt x="1544" y="6"/>
                    </a:lnTo>
                    <a:lnTo>
                      <a:pt x="1552" y="7"/>
                    </a:lnTo>
                    <a:lnTo>
                      <a:pt x="1562" y="9"/>
                    </a:lnTo>
                    <a:lnTo>
                      <a:pt x="1572" y="11"/>
                    </a:lnTo>
                    <a:lnTo>
                      <a:pt x="1581" y="13"/>
                    </a:lnTo>
                    <a:lnTo>
                      <a:pt x="1570" y="19"/>
                    </a:lnTo>
                    <a:lnTo>
                      <a:pt x="1565" y="21"/>
                    </a:lnTo>
                    <a:lnTo>
                      <a:pt x="1560" y="24"/>
                    </a:lnTo>
                    <a:lnTo>
                      <a:pt x="1569" y="26"/>
                    </a:lnTo>
                    <a:lnTo>
                      <a:pt x="1579" y="28"/>
                    </a:lnTo>
                    <a:lnTo>
                      <a:pt x="1589" y="30"/>
                    </a:lnTo>
                    <a:lnTo>
                      <a:pt x="1597" y="31"/>
                    </a:lnTo>
                    <a:lnTo>
                      <a:pt x="1602" y="28"/>
                    </a:lnTo>
                    <a:lnTo>
                      <a:pt x="1608" y="25"/>
                    </a:lnTo>
                    <a:lnTo>
                      <a:pt x="1617" y="26"/>
                    </a:lnTo>
                    <a:lnTo>
                      <a:pt x="1627" y="29"/>
                    </a:lnTo>
                    <a:lnTo>
                      <a:pt x="1632" y="25"/>
                    </a:lnTo>
                    <a:lnTo>
                      <a:pt x="1636" y="22"/>
                    </a:lnTo>
                    <a:lnTo>
                      <a:pt x="1642" y="19"/>
                    </a:lnTo>
                    <a:lnTo>
                      <a:pt x="1647" y="17"/>
                    </a:lnTo>
                    <a:lnTo>
                      <a:pt x="1657" y="18"/>
                    </a:lnTo>
                    <a:lnTo>
                      <a:pt x="1666" y="20"/>
                    </a:lnTo>
                    <a:lnTo>
                      <a:pt x="1675" y="21"/>
                    </a:lnTo>
                    <a:lnTo>
                      <a:pt x="1684" y="23"/>
                    </a:lnTo>
                    <a:lnTo>
                      <a:pt x="1694" y="24"/>
                    </a:lnTo>
                    <a:lnTo>
                      <a:pt x="1703" y="26"/>
                    </a:lnTo>
                    <a:lnTo>
                      <a:pt x="1713" y="29"/>
                    </a:lnTo>
                    <a:lnTo>
                      <a:pt x="1722" y="30"/>
                    </a:lnTo>
                    <a:lnTo>
                      <a:pt x="1728" y="26"/>
                    </a:lnTo>
                    <a:lnTo>
                      <a:pt x="1732" y="23"/>
                    </a:lnTo>
                    <a:lnTo>
                      <a:pt x="1738" y="21"/>
                    </a:lnTo>
                    <a:lnTo>
                      <a:pt x="1743" y="18"/>
                    </a:lnTo>
                    <a:lnTo>
                      <a:pt x="1752" y="12"/>
                    </a:lnTo>
                    <a:lnTo>
                      <a:pt x="1774" y="0"/>
                    </a:lnTo>
                    <a:lnTo>
                      <a:pt x="1783" y="2"/>
                    </a:lnTo>
                    <a:lnTo>
                      <a:pt x="1792" y="3"/>
                    </a:lnTo>
                    <a:lnTo>
                      <a:pt x="1788" y="6"/>
                    </a:lnTo>
                    <a:lnTo>
                      <a:pt x="1782" y="9"/>
                    </a:lnTo>
                    <a:lnTo>
                      <a:pt x="1776" y="12"/>
                    </a:lnTo>
                    <a:lnTo>
                      <a:pt x="1772" y="15"/>
                    </a:lnTo>
                    <a:lnTo>
                      <a:pt x="1781" y="17"/>
                    </a:lnTo>
                    <a:lnTo>
                      <a:pt x="1791" y="18"/>
                    </a:lnTo>
                    <a:lnTo>
                      <a:pt x="1784" y="21"/>
                    </a:lnTo>
                    <a:lnTo>
                      <a:pt x="1780" y="24"/>
                    </a:lnTo>
                    <a:lnTo>
                      <a:pt x="1789" y="26"/>
                    </a:lnTo>
                    <a:lnTo>
                      <a:pt x="1798" y="28"/>
                    </a:lnTo>
                    <a:lnTo>
                      <a:pt x="1808" y="30"/>
                    </a:lnTo>
                    <a:lnTo>
                      <a:pt x="1817" y="31"/>
                    </a:lnTo>
                    <a:lnTo>
                      <a:pt x="1828" y="24"/>
                    </a:lnTo>
                    <a:lnTo>
                      <a:pt x="1832" y="22"/>
                    </a:lnTo>
                    <a:lnTo>
                      <a:pt x="1838" y="19"/>
                    </a:lnTo>
                    <a:lnTo>
                      <a:pt x="1847" y="21"/>
                    </a:lnTo>
                    <a:lnTo>
                      <a:pt x="1857" y="22"/>
                    </a:lnTo>
                    <a:lnTo>
                      <a:pt x="1866" y="23"/>
                    </a:lnTo>
                    <a:lnTo>
                      <a:pt x="1876" y="25"/>
                    </a:lnTo>
                    <a:lnTo>
                      <a:pt x="1881" y="23"/>
                    </a:lnTo>
                    <a:lnTo>
                      <a:pt x="1885" y="20"/>
                    </a:lnTo>
                    <a:lnTo>
                      <a:pt x="1891" y="17"/>
                    </a:lnTo>
                    <a:lnTo>
                      <a:pt x="1896" y="14"/>
                    </a:lnTo>
                    <a:lnTo>
                      <a:pt x="1906" y="15"/>
                    </a:lnTo>
                    <a:lnTo>
                      <a:pt x="1915" y="17"/>
                    </a:lnTo>
                    <a:lnTo>
                      <a:pt x="1924" y="19"/>
                    </a:lnTo>
                    <a:lnTo>
                      <a:pt x="1933" y="20"/>
                    </a:lnTo>
                    <a:lnTo>
                      <a:pt x="1939" y="17"/>
                    </a:lnTo>
                    <a:lnTo>
                      <a:pt x="1944" y="15"/>
                    </a:lnTo>
                    <a:lnTo>
                      <a:pt x="1954" y="16"/>
                    </a:lnTo>
                    <a:lnTo>
                      <a:pt x="1962" y="18"/>
                    </a:lnTo>
                    <a:lnTo>
                      <a:pt x="1967" y="15"/>
                    </a:lnTo>
                    <a:lnTo>
                      <a:pt x="1973" y="12"/>
                    </a:lnTo>
                    <a:lnTo>
                      <a:pt x="1982" y="13"/>
                    </a:lnTo>
                    <a:lnTo>
                      <a:pt x="1992" y="15"/>
                    </a:lnTo>
                    <a:lnTo>
                      <a:pt x="1986" y="18"/>
                    </a:lnTo>
                    <a:lnTo>
                      <a:pt x="1981" y="21"/>
                    </a:lnTo>
                    <a:lnTo>
                      <a:pt x="1991" y="22"/>
                    </a:lnTo>
                    <a:lnTo>
                      <a:pt x="1999" y="24"/>
                    </a:lnTo>
                    <a:lnTo>
                      <a:pt x="2005" y="21"/>
                    </a:lnTo>
                    <a:lnTo>
                      <a:pt x="2010" y="18"/>
                    </a:lnTo>
                    <a:lnTo>
                      <a:pt x="2019" y="20"/>
                    </a:lnTo>
                    <a:lnTo>
                      <a:pt x="2029" y="21"/>
                    </a:lnTo>
                    <a:lnTo>
                      <a:pt x="2034" y="19"/>
                    </a:lnTo>
                    <a:lnTo>
                      <a:pt x="2039" y="16"/>
                    </a:lnTo>
                    <a:lnTo>
                      <a:pt x="2044" y="13"/>
                    </a:lnTo>
                    <a:lnTo>
                      <a:pt x="2049" y="9"/>
                    </a:lnTo>
                    <a:lnTo>
                      <a:pt x="2059" y="11"/>
                    </a:lnTo>
                    <a:lnTo>
                      <a:pt x="2068" y="13"/>
                    </a:lnTo>
                    <a:lnTo>
                      <a:pt x="2078" y="15"/>
                    </a:lnTo>
                    <a:lnTo>
                      <a:pt x="2087" y="16"/>
                    </a:lnTo>
                    <a:lnTo>
                      <a:pt x="2096" y="18"/>
                    </a:lnTo>
                    <a:lnTo>
                      <a:pt x="2106" y="19"/>
                    </a:lnTo>
                    <a:lnTo>
                      <a:pt x="2111" y="17"/>
                    </a:lnTo>
                    <a:lnTo>
                      <a:pt x="2116" y="14"/>
                    </a:lnTo>
                    <a:lnTo>
                      <a:pt x="2125" y="15"/>
                    </a:lnTo>
                    <a:lnTo>
                      <a:pt x="2134" y="17"/>
                    </a:lnTo>
                    <a:lnTo>
                      <a:pt x="2144" y="19"/>
                    </a:lnTo>
                    <a:lnTo>
                      <a:pt x="2154" y="20"/>
                    </a:lnTo>
                    <a:lnTo>
                      <a:pt x="2163" y="22"/>
                    </a:lnTo>
                    <a:lnTo>
                      <a:pt x="2172" y="23"/>
                    </a:lnTo>
                    <a:lnTo>
                      <a:pt x="2177" y="20"/>
                    </a:lnTo>
                    <a:lnTo>
                      <a:pt x="2182" y="17"/>
                    </a:lnTo>
                    <a:lnTo>
                      <a:pt x="2192" y="19"/>
                    </a:lnTo>
                    <a:lnTo>
                      <a:pt x="2201" y="21"/>
                    </a:lnTo>
                    <a:lnTo>
                      <a:pt x="2206" y="18"/>
                    </a:lnTo>
                    <a:lnTo>
                      <a:pt x="2211" y="15"/>
                    </a:lnTo>
                    <a:lnTo>
                      <a:pt x="2221" y="17"/>
                    </a:lnTo>
                    <a:lnTo>
                      <a:pt x="2230" y="18"/>
                    </a:lnTo>
                    <a:lnTo>
                      <a:pt x="2235" y="15"/>
                    </a:lnTo>
                    <a:lnTo>
                      <a:pt x="2240" y="12"/>
                    </a:lnTo>
                    <a:lnTo>
                      <a:pt x="2249" y="14"/>
                    </a:lnTo>
                    <a:lnTo>
                      <a:pt x="2259" y="16"/>
                    </a:lnTo>
                    <a:lnTo>
                      <a:pt x="2268" y="17"/>
                    </a:lnTo>
                    <a:lnTo>
                      <a:pt x="2278" y="19"/>
                    </a:lnTo>
                    <a:lnTo>
                      <a:pt x="2283" y="16"/>
                    </a:lnTo>
                    <a:lnTo>
                      <a:pt x="2288" y="13"/>
                    </a:lnTo>
                    <a:lnTo>
                      <a:pt x="2297" y="14"/>
                    </a:lnTo>
                    <a:lnTo>
                      <a:pt x="2307" y="16"/>
                    </a:lnTo>
                    <a:lnTo>
                      <a:pt x="2316" y="18"/>
                    </a:lnTo>
                    <a:lnTo>
                      <a:pt x="2325" y="19"/>
                    </a:lnTo>
                    <a:lnTo>
                      <a:pt x="2330" y="16"/>
                    </a:lnTo>
                    <a:lnTo>
                      <a:pt x="2335" y="14"/>
                    </a:lnTo>
                    <a:lnTo>
                      <a:pt x="2345" y="15"/>
                    </a:lnTo>
                    <a:lnTo>
                      <a:pt x="2355" y="17"/>
                    </a:lnTo>
                    <a:lnTo>
                      <a:pt x="2364" y="18"/>
                    </a:lnTo>
                    <a:lnTo>
                      <a:pt x="2373" y="20"/>
                    </a:lnTo>
                    <a:lnTo>
                      <a:pt x="2382" y="22"/>
                    </a:lnTo>
                    <a:lnTo>
                      <a:pt x="2392" y="23"/>
                    </a:lnTo>
                    <a:lnTo>
                      <a:pt x="2401" y="24"/>
                    </a:lnTo>
                    <a:lnTo>
                      <a:pt x="2410" y="26"/>
                    </a:lnTo>
                    <a:lnTo>
                      <a:pt x="2416" y="23"/>
                    </a:lnTo>
                    <a:lnTo>
                      <a:pt x="2421" y="20"/>
                    </a:lnTo>
                    <a:lnTo>
                      <a:pt x="2426" y="18"/>
                    </a:lnTo>
                    <a:lnTo>
                      <a:pt x="2431" y="15"/>
                    </a:lnTo>
                    <a:lnTo>
                      <a:pt x="2435" y="12"/>
                    </a:lnTo>
                    <a:lnTo>
                      <a:pt x="2442" y="8"/>
                    </a:lnTo>
                    <a:lnTo>
                      <a:pt x="2450" y="11"/>
                    </a:lnTo>
                    <a:lnTo>
                      <a:pt x="2460" y="12"/>
                    </a:lnTo>
                    <a:lnTo>
                      <a:pt x="2465" y="8"/>
                    </a:lnTo>
                    <a:lnTo>
                      <a:pt x="2471" y="6"/>
                    </a:lnTo>
                    <a:lnTo>
                      <a:pt x="2480" y="7"/>
                    </a:lnTo>
                    <a:lnTo>
                      <a:pt x="2489" y="9"/>
                    </a:lnTo>
                    <a:lnTo>
                      <a:pt x="2495" y="6"/>
                    </a:lnTo>
                    <a:lnTo>
                      <a:pt x="2499" y="3"/>
                    </a:lnTo>
                    <a:lnTo>
                      <a:pt x="2509" y="5"/>
                    </a:lnTo>
                    <a:lnTo>
                      <a:pt x="2518" y="6"/>
                    </a:lnTo>
                    <a:lnTo>
                      <a:pt x="2514" y="9"/>
                    </a:lnTo>
                    <a:lnTo>
                      <a:pt x="2508" y="13"/>
                    </a:lnTo>
                    <a:lnTo>
                      <a:pt x="2504" y="16"/>
                    </a:lnTo>
                    <a:lnTo>
                      <a:pt x="2497" y="18"/>
                    </a:lnTo>
                    <a:lnTo>
                      <a:pt x="2489" y="17"/>
                    </a:lnTo>
                    <a:lnTo>
                      <a:pt x="2479" y="15"/>
                    </a:lnTo>
                    <a:lnTo>
                      <a:pt x="2474" y="18"/>
                    </a:lnTo>
                    <a:lnTo>
                      <a:pt x="2468" y="21"/>
                    </a:lnTo>
                    <a:lnTo>
                      <a:pt x="2477" y="22"/>
                    </a:lnTo>
                    <a:lnTo>
                      <a:pt x="2488" y="24"/>
                    </a:lnTo>
                    <a:lnTo>
                      <a:pt x="2492" y="21"/>
                    </a:lnTo>
                    <a:lnTo>
                      <a:pt x="2497" y="18"/>
                    </a:lnTo>
                    <a:lnTo>
                      <a:pt x="2507" y="20"/>
                    </a:lnTo>
                    <a:lnTo>
                      <a:pt x="2516" y="21"/>
                    </a:lnTo>
                    <a:lnTo>
                      <a:pt x="2526" y="23"/>
                    </a:lnTo>
                    <a:lnTo>
                      <a:pt x="2534" y="25"/>
                    </a:lnTo>
                    <a:lnTo>
                      <a:pt x="2540" y="22"/>
                    </a:lnTo>
                    <a:lnTo>
                      <a:pt x="2545" y="19"/>
                    </a:lnTo>
                    <a:lnTo>
                      <a:pt x="2555" y="21"/>
                    </a:lnTo>
                    <a:lnTo>
                      <a:pt x="2564" y="22"/>
                    </a:lnTo>
                    <a:lnTo>
                      <a:pt x="2570" y="19"/>
                    </a:lnTo>
                    <a:lnTo>
                      <a:pt x="2574" y="17"/>
                    </a:lnTo>
                    <a:lnTo>
                      <a:pt x="2579" y="14"/>
                    </a:lnTo>
                    <a:lnTo>
                      <a:pt x="2584" y="11"/>
                    </a:lnTo>
                    <a:lnTo>
                      <a:pt x="2594" y="12"/>
                    </a:lnTo>
                    <a:lnTo>
                      <a:pt x="2604" y="14"/>
                    </a:lnTo>
                    <a:lnTo>
                      <a:pt x="2612" y="16"/>
                    </a:lnTo>
                    <a:lnTo>
                      <a:pt x="2622" y="17"/>
                    </a:lnTo>
                    <a:lnTo>
                      <a:pt x="2627" y="14"/>
                    </a:lnTo>
                    <a:lnTo>
                      <a:pt x="2632" y="12"/>
                    </a:lnTo>
                    <a:lnTo>
                      <a:pt x="2642" y="13"/>
                    </a:lnTo>
                    <a:lnTo>
                      <a:pt x="2650" y="15"/>
                    </a:lnTo>
                    <a:lnTo>
                      <a:pt x="2660" y="16"/>
                    </a:lnTo>
                    <a:lnTo>
                      <a:pt x="2670" y="18"/>
                    </a:lnTo>
                    <a:lnTo>
                      <a:pt x="2675" y="15"/>
                    </a:lnTo>
                    <a:lnTo>
                      <a:pt x="2680" y="12"/>
                    </a:lnTo>
                    <a:lnTo>
                      <a:pt x="2686" y="8"/>
                    </a:lnTo>
                    <a:lnTo>
                      <a:pt x="2690" y="6"/>
                    </a:lnTo>
                    <a:lnTo>
                      <a:pt x="2699" y="7"/>
                    </a:lnTo>
                    <a:lnTo>
                      <a:pt x="2709" y="9"/>
                    </a:lnTo>
                    <a:lnTo>
                      <a:pt x="2719" y="11"/>
                    </a:lnTo>
                    <a:lnTo>
                      <a:pt x="2728" y="13"/>
                    </a:lnTo>
                    <a:lnTo>
                      <a:pt x="2723" y="15"/>
                    </a:lnTo>
                    <a:lnTo>
                      <a:pt x="2717" y="18"/>
                    </a:lnTo>
                    <a:lnTo>
                      <a:pt x="2726" y="20"/>
                    </a:lnTo>
                    <a:lnTo>
                      <a:pt x="2736" y="21"/>
                    </a:lnTo>
                    <a:lnTo>
                      <a:pt x="2745" y="23"/>
                    </a:lnTo>
                    <a:lnTo>
                      <a:pt x="2755" y="24"/>
                    </a:lnTo>
                    <a:lnTo>
                      <a:pt x="2765" y="19"/>
                    </a:lnTo>
                    <a:lnTo>
                      <a:pt x="2775" y="13"/>
                    </a:lnTo>
                    <a:lnTo>
                      <a:pt x="2780" y="9"/>
                    </a:lnTo>
                    <a:lnTo>
                      <a:pt x="2786" y="7"/>
                    </a:lnTo>
                    <a:lnTo>
                      <a:pt x="2795" y="8"/>
                    </a:lnTo>
                    <a:lnTo>
                      <a:pt x="2805" y="11"/>
                    </a:lnTo>
                    <a:lnTo>
                      <a:pt x="2810" y="7"/>
                    </a:lnTo>
                    <a:lnTo>
                      <a:pt x="2814" y="4"/>
                    </a:lnTo>
                    <a:lnTo>
                      <a:pt x="2825" y="6"/>
                    </a:lnTo>
                    <a:lnTo>
                      <a:pt x="2833" y="7"/>
                    </a:lnTo>
                    <a:lnTo>
                      <a:pt x="2829" y="11"/>
                    </a:lnTo>
                    <a:lnTo>
                      <a:pt x="2823" y="14"/>
                    </a:lnTo>
                    <a:lnTo>
                      <a:pt x="2817" y="17"/>
                    </a:lnTo>
                    <a:lnTo>
                      <a:pt x="2813" y="19"/>
                    </a:lnTo>
                    <a:lnTo>
                      <a:pt x="2822" y="21"/>
                    </a:lnTo>
                    <a:lnTo>
                      <a:pt x="2831" y="22"/>
                    </a:lnTo>
                    <a:lnTo>
                      <a:pt x="2837" y="20"/>
                    </a:lnTo>
                    <a:lnTo>
                      <a:pt x="2842" y="17"/>
                    </a:lnTo>
                    <a:lnTo>
                      <a:pt x="2852" y="19"/>
                    </a:lnTo>
                    <a:lnTo>
                      <a:pt x="2860" y="20"/>
                    </a:lnTo>
                    <a:lnTo>
                      <a:pt x="2866" y="17"/>
                    </a:lnTo>
                    <a:lnTo>
                      <a:pt x="2871" y="14"/>
                    </a:lnTo>
                    <a:lnTo>
                      <a:pt x="2876" y="11"/>
                    </a:lnTo>
                    <a:lnTo>
                      <a:pt x="2881" y="8"/>
                    </a:lnTo>
                    <a:lnTo>
                      <a:pt x="2891" y="9"/>
                    </a:lnTo>
                    <a:lnTo>
                      <a:pt x="2899" y="12"/>
                    </a:lnTo>
                    <a:lnTo>
                      <a:pt x="2909" y="13"/>
                    </a:lnTo>
                    <a:lnTo>
                      <a:pt x="2919" y="15"/>
                    </a:lnTo>
                    <a:lnTo>
                      <a:pt x="2928" y="17"/>
                    </a:lnTo>
                    <a:lnTo>
                      <a:pt x="2938" y="18"/>
                    </a:lnTo>
                    <a:lnTo>
                      <a:pt x="2946" y="20"/>
                    </a:lnTo>
                    <a:lnTo>
                      <a:pt x="2956" y="21"/>
                    </a:lnTo>
                    <a:lnTo>
                      <a:pt x="2961" y="19"/>
                    </a:lnTo>
                    <a:lnTo>
                      <a:pt x="2966" y="16"/>
                    </a:lnTo>
                    <a:lnTo>
                      <a:pt x="2972" y="13"/>
                    </a:lnTo>
                    <a:lnTo>
                      <a:pt x="2977" y="9"/>
                    </a:lnTo>
                    <a:lnTo>
                      <a:pt x="2967" y="7"/>
                    </a:lnTo>
                    <a:lnTo>
                      <a:pt x="2958" y="6"/>
                    </a:lnTo>
                    <a:lnTo>
                      <a:pt x="2963" y="3"/>
                    </a:lnTo>
                    <a:lnTo>
                      <a:pt x="2969" y="0"/>
                    </a:lnTo>
                    <a:lnTo>
                      <a:pt x="2977" y="2"/>
                    </a:lnTo>
                    <a:lnTo>
                      <a:pt x="2987" y="3"/>
                    </a:lnTo>
                    <a:lnTo>
                      <a:pt x="2996" y="5"/>
                    </a:lnTo>
                    <a:lnTo>
                      <a:pt x="3006" y="7"/>
                    </a:lnTo>
                    <a:lnTo>
                      <a:pt x="3000" y="9"/>
                    </a:lnTo>
                    <a:lnTo>
                      <a:pt x="2995" y="13"/>
                    </a:lnTo>
                    <a:lnTo>
                      <a:pt x="3004" y="15"/>
                    </a:lnTo>
                    <a:lnTo>
                      <a:pt x="3014" y="16"/>
                    </a:lnTo>
                    <a:lnTo>
                      <a:pt x="3023" y="18"/>
                    </a:lnTo>
                    <a:lnTo>
                      <a:pt x="3032" y="19"/>
                    </a:lnTo>
                    <a:lnTo>
                      <a:pt x="3038" y="17"/>
                    </a:lnTo>
                    <a:lnTo>
                      <a:pt x="3043" y="14"/>
                    </a:lnTo>
                    <a:lnTo>
                      <a:pt x="3053" y="15"/>
                    </a:lnTo>
                    <a:lnTo>
                      <a:pt x="3061" y="17"/>
                    </a:lnTo>
                    <a:lnTo>
                      <a:pt x="3071" y="18"/>
                    </a:lnTo>
                    <a:lnTo>
                      <a:pt x="3080" y="20"/>
                    </a:lnTo>
                    <a:lnTo>
                      <a:pt x="3086" y="17"/>
                    </a:lnTo>
                    <a:lnTo>
                      <a:pt x="3091" y="14"/>
                    </a:lnTo>
                    <a:lnTo>
                      <a:pt x="3096" y="12"/>
                    </a:lnTo>
                    <a:lnTo>
                      <a:pt x="3100" y="8"/>
                    </a:lnTo>
                    <a:lnTo>
                      <a:pt x="3106" y="5"/>
                    </a:lnTo>
                    <a:lnTo>
                      <a:pt x="3111" y="2"/>
                    </a:lnTo>
                    <a:lnTo>
                      <a:pt x="3121" y="4"/>
                    </a:lnTo>
                    <a:lnTo>
                      <a:pt x="3130" y="5"/>
                    </a:lnTo>
                    <a:lnTo>
                      <a:pt x="3125" y="8"/>
                    </a:lnTo>
                    <a:lnTo>
                      <a:pt x="3120" y="12"/>
                    </a:lnTo>
                    <a:lnTo>
                      <a:pt x="3129" y="14"/>
                    </a:lnTo>
                    <a:lnTo>
                      <a:pt x="3139" y="15"/>
                    </a:lnTo>
                    <a:lnTo>
                      <a:pt x="3143" y="12"/>
                    </a:lnTo>
                    <a:lnTo>
                      <a:pt x="3148" y="8"/>
                    </a:lnTo>
                    <a:lnTo>
                      <a:pt x="3158" y="11"/>
                    </a:lnTo>
                    <a:lnTo>
                      <a:pt x="3168" y="12"/>
                    </a:lnTo>
                    <a:lnTo>
                      <a:pt x="3177" y="14"/>
                    </a:lnTo>
                    <a:lnTo>
                      <a:pt x="3186" y="15"/>
                    </a:lnTo>
                    <a:lnTo>
                      <a:pt x="3192" y="13"/>
                    </a:lnTo>
                    <a:lnTo>
                      <a:pt x="3196" y="9"/>
                    </a:lnTo>
                    <a:lnTo>
                      <a:pt x="3202" y="6"/>
                    </a:lnTo>
                    <a:lnTo>
                      <a:pt x="3207" y="3"/>
                    </a:lnTo>
                    <a:lnTo>
                      <a:pt x="3216" y="5"/>
                    </a:lnTo>
                    <a:lnTo>
                      <a:pt x="3225" y="6"/>
                    </a:lnTo>
                    <a:lnTo>
                      <a:pt x="3235" y="8"/>
                    </a:lnTo>
                    <a:lnTo>
                      <a:pt x="3244" y="9"/>
                    </a:lnTo>
                    <a:lnTo>
                      <a:pt x="3249" y="7"/>
                    </a:lnTo>
                    <a:lnTo>
                      <a:pt x="3255" y="4"/>
                    </a:lnTo>
                    <a:lnTo>
                      <a:pt x="3264" y="5"/>
                    </a:lnTo>
                    <a:lnTo>
                      <a:pt x="3273" y="7"/>
                    </a:lnTo>
                    <a:lnTo>
                      <a:pt x="3284" y="8"/>
                    </a:lnTo>
                    <a:lnTo>
                      <a:pt x="3292" y="11"/>
                    </a:lnTo>
                    <a:lnTo>
                      <a:pt x="3287" y="14"/>
                    </a:lnTo>
                    <a:lnTo>
                      <a:pt x="3281" y="17"/>
                    </a:lnTo>
                    <a:lnTo>
                      <a:pt x="3291" y="18"/>
                    </a:lnTo>
                    <a:lnTo>
                      <a:pt x="3301" y="20"/>
                    </a:lnTo>
                    <a:lnTo>
                      <a:pt x="3306" y="17"/>
                    </a:lnTo>
                    <a:lnTo>
                      <a:pt x="3310" y="14"/>
                    </a:lnTo>
                    <a:lnTo>
                      <a:pt x="3320" y="15"/>
                    </a:lnTo>
                    <a:lnTo>
                      <a:pt x="3329" y="17"/>
                    </a:lnTo>
                    <a:lnTo>
                      <a:pt x="3339" y="19"/>
                    </a:lnTo>
                    <a:lnTo>
                      <a:pt x="3348" y="20"/>
                    </a:lnTo>
                    <a:lnTo>
                      <a:pt x="3354" y="18"/>
                    </a:lnTo>
                    <a:lnTo>
                      <a:pt x="3358" y="15"/>
                    </a:lnTo>
                    <a:lnTo>
                      <a:pt x="3363" y="12"/>
                    </a:lnTo>
                    <a:lnTo>
                      <a:pt x="3369" y="8"/>
                    </a:lnTo>
                    <a:lnTo>
                      <a:pt x="3374" y="5"/>
                    </a:lnTo>
                    <a:lnTo>
                      <a:pt x="3379" y="3"/>
                    </a:lnTo>
                    <a:lnTo>
                      <a:pt x="3389" y="4"/>
                    </a:lnTo>
                    <a:lnTo>
                      <a:pt x="3397" y="6"/>
                    </a:lnTo>
                    <a:lnTo>
                      <a:pt x="3407" y="7"/>
                    </a:lnTo>
                    <a:lnTo>
                      <a:pt x="3417" y="9"/>
                    </a:lnTo>
                    <a:lnTo>
                      <a:pt x="3426" y="11"/>
                    </a:lnTo>
                    <a:lnTo>
                      <a:pt x="3435" y="13"/>
                    </a:lnTo>
                    <a:lnTo>
                      <a:pt x="3440" y="9"/>
                    </a:lnTo>
                    <a:lnTo>
                      <a:pt x="3445" y="6"/>
                    </a:lnTo>
                    <a:lnTo>
                      <a:pt x="3455" y="8"/>
                    </a:lnTo>
                    <a:lnTo>
                      <a:pt x="3464" y="9"/>
                    </a:lnTo>
                    <a:lnTo>
                      <a:pt x="3482" y="13"/>
                    </a:lnTo>
                    <a:lnTo>
                      <a:pt x="3492" y="15"/>
                    </a:lnTo>
                    <a:lnTo>
                      <a:pt x="3502" y="16"/>
                    </a:lnTo>
                    <a:lnTo>
                      <a:pt x="3511" y="18"/>
                    </a:lnTo>
                    <a:lnTo>
                      <a:pt x="3520" y="19"/>
                    </a:lnTo>
                    <a:lnTo>
                      <a:pt x="3525" y="17"/>
                    </a:lnTo>
                    <a:lnTo>
                      <a:pt x="3530" y="14"/>
                    </a:lnTo>
                    <a:lnTo>
                      <a:pt x="3540" y="16"/>
                    </a:lnTo>
                    <a:lnTo>
                      <a:pt x="3550" y="17"/>
                    </a:lnTo>
                    <a:lnTo>
                      <a:pt x="3555" y="14"/>
                    </a:lnTo>
                    <a:lnTo>
                      <a:pt x="3559" y="11"/>
                    </a:lnTo>
                    <a:lnTo>
                      <a:pt x="3564" y="7"/>
                    </a:lnTo>
                    <a:lnTo>
                      <a:pt x="3570" y="5"/>
                    </a:lnTo>
                    <a:lnTo>
                      <a:pt x="3579" y="6"/>
                    </a:lnTo>
                    <a:lnTo>
                      <a:pt x="3589" y="8"/>
                    </a:lnTo>
                    <a:lnTo>
                      <a:pt x="3598" y="9"/>
                    </a:lnTo>
                    <a:lnTo>
                      <a:pt x="3607" y="12"/>
                    </a:lnTo>
                    <a:lnTo>
                      <a:pt x="3603" y="15"/>
                    </a:lnTo>
                    <a:lnTo>
                      <a:pt x="3596" y="18"/>
                    </a:lnTo>
                    <a:lnTo>
                      <a:pt x="3606" y="19"/>
                    </a:lnTo>
                    <a:lnTo>
                      <a:pt x="3615" y="21"/>
                    </a:lnTo>
                    <a:lnTo>
                      <a:pt x="3621" y="18"/>
                    </a:lnTo>
                    <a:lnTo>
                      <a:pt x="3626" y="15"/>
                    </a:lnTo>
                    <a:lnTo>
                      <a:pt x="3631" y="12"/>
                    </a:lnTo>
                    <a:lnTo>
                      <a:pt x="3636" y="9"/>
                    </a:lnTo>
                    <a:lnTo>
                      <a:pt x="3641" y="6"/>
                    </a:lnTo>
                    <a:lnTo>
                      <a:pt x="3646" y="3"/>
                    </a:lnTo>
                    <a:lnTo>
                      <a:pt x="3656" y="4"/>
                    </a:lnTo>
                    <a:lnTo>
                      <a:pt x="3665" y="6"/>
                    </a:lnTo>
                    <a:lnTo>
                      <a:pt x="3660" y="9"/>
                    </a:lnTo>
                    <a:lnTo>
                      <a:pt x="3655" y="13"/>
                    </a:lnTo>
                    <a:lnTo>
                      <a:pt x="3663" y="14"/>
                    </a:lnTo>
                    <a:lnTo>
                      <a:pt x="3673" y="16"/>
                    </a:lnTo>
                    <a:lnTo>
                      <a:pt x="3683" y="17"/>
                    </a:lnTo>
                    <a:lnTo>
                      <a:pt x="3692" y="19"/>
                    </a:lnTo>
                    <a:lnTo>
                      <a:pt x="3692" y="19"/>
                    </a:lnTo>
                    <a:lnTo>
                      <a:pt x="3744" y="14"/>
                    </a:lnTo>
                    <a:lnTo>
                      <a:pt x="3752" y="78"/>
                    </a:lnTo>
                    <a:lnTo>
                      <a:pt x="3754" y="83"/>
                    </a:lnTo>
                    <a:lnTo>
                      <a:pt x="3757" y="88"/>
                    </a:lnTo>
                    <a:lnTo>
                      <a:pt x="3760" y="92"/>
                    </a:lnTo>
                    <a:lnTo>
                      <a:pt x="3763" y="99"/>
                    </a:lnTo>
                    <a:lnTo>
                      <a:pt x="3761" y="107"/>
                    </a:lnTo>
                    <a:lnTo>
                      <a:pt x="3760" y="117"/>
                    </a:lnTo>
                    <a:lnTo>
                      <a:pt x="3758" y="126"/>
                    </a:lnTo>
                    <a:lnTo>
                      <a:pt x="3757" y="136"/>
                    </a:lnTo>
                    <a:lnTo>
                      <a:pt x="3759" y="140"/>
                    </a:lnTo>
                    <a:lnTo>
                      <a:pt x="3762" y="146"/>
                    </a:lnTo>
                    <a:lnTo>
                      <a:pt x="3761" y="155"/>
                    </a:lnTo>
                    <a:lnTo>
                      <a:pt x="3759" y="165"/>
                    </a:lnTo>
                    <a:lnTo>
                      <a:pt x="3762" y="170"/>
                    </a:lnTo>
                    <a:lnTo>
                      <a:pt x="3765" y="175"/>
                    </a:lnTo>
                    <a:lnTo>
                      <a:pt x="3763" y="185"/>
                    </a:lnTo>
                    <a:lnTo>
                      <a:pt x="3761" y="193"/>
                    </a:lnTo>
                    <a:lnTo>
                      <a:pt x="3760" y="203"/>
                    </a:lnTo>
                    <a:lnTo>
                      <a:pt x="3758" y="213"/>
                    </a:lnTo>
                    <a:lnTo>
                      <a:pt x="3757" y="221"/>
                    </a:lnTo>
                    <a:lnTo>
                      <a:pt x="3755" y="231"/>
                    </a:lnTo>
                    <a:lnTo>
                      <a:pt x="3758" y="236"/>
                    </a:lnTo>
                    <a:lnTo>
                      <a:pt x="3761" y="241"/>
                    </a:lnTo>
                    <a:lnTo>
                      <a:pt x="3759" y="251"/>
                    </a:lnTo>
                    <a:lnTo>
                      <a:pt x="3758" y="260"/>
                    </a:lnTo>
                    <a:lnTo>
                      <a:pt x="3760" y="266"/>
                    </a:lnTo>
                    <a:lnTo>
                      <a:pt x="3763" y="270"/>
                    </a:lnTo>
                    <a:lnTo>
                      <a:pt x="3767" y="275"/>
                    </a:lnTo>
                    <a:lnTo>
                      <a:pt x="3770" y="281"/>
                    </a:lnTo>
                    <a:lnTo>
                      <a:pt x="3771" y="271"/>
                    </a:lnTo>
                    <a:lnTo>
                      <a:pt x="3773" y="262"/>
                    </a:lnTo>
                    <a:lnTo>
                      <a:pt x="3776" y="267"/>
                    </a:lnTo>
                    <a:lnTo>
                      <a:pt x="3779" y="272"/>
                    </a:lnTo>
                    <a:lnTo>
                      <a:pt x="3778" y="275"/>
                    </a:lnTo>
                    <a:lnTo>
                      <a:pt x="3777" y="282"/>
                    </a:lnTo>
                    <a:lnTo>
                      <a:pt x="3777" y="285"/>
                    </a:lnTo>
                    <a:lnTo>
                      <a:pt x="3776" y="288"/>
                    </a:lnTo>
                    <a:lnTo>
                      <a:pt x="3776" y="290"/>
                    </a:lnTo>
                    <a:lnTo>
                      <a:pt x="3776" y="291"/>
                    </a:lnTo>
                    <a:lnTo>
                      <a:pt x="3773" y="286"/>
                    </a:lnTo>
                    <a:lnTo>
                      <a:pt x="3770" y="281"/>
                    </a:lnTo>
                    <a:lnTo>
                      <a:pt x="3768" y="290"/>
                    </a:lnTo>
                    <a:lnTo>
                      <a:pt x="3767" y="300"/>
                    </a:lnTo>
                    <a:lnTo>
                      <a:pt x="3763" y="295"/>
                    </a:lnTo>
                    <a:lnTo>
                      <a:pt x="3760" y="289"/>
                    </a:lnTo>
                    <a:lnTo>
                      <a:pt x="3759" y="299"/>
                    </a:lnTo>
                    <a:lnTo>
                      <a:pt x="3757" y="307"/>
                    </a:lnTo>
                    <a:lnTo>
                      <a:pt x="3760" y="313"/>
                    </a:lnTo>
                    <a:lnTo>
                      <a:pt x="3763" y="318"/>
                    </a:lnTo>
                    <a:lnTo>
                      <a:pt x="3761" y="327"/>
                    </a:lnTo>
                    <a:lnTo>
                      <a:pt x="3760" y="337"/>
                    </a:lnTo>
                    <a:lnTo>
                      <a:pt x="3758" y="347"/>
                    </a:lnTo>
                    <a:lnTo>
                      <a:pt x="3757" y="355"/>
                    </a:lnTo>
                    <a:lnTo>
                      <a:pt x="3760" y="360"/>
                    </a:lnTo>
                    <a:lnTo>
                      <a:pt x="3762" y="366"/>
                    </a:lnTo>
                    <a:lnTo>
                      <a:pt x="3761" y="375"/>
                    </a:lnTo>
                    <a:lnTo>
                      <a:pt x="3759" y="385"/>
                    </a:lnTo>
                    <a:lnTo>
                      <a:pt x="3762" y="389"/>
                    </a:lnTo>
                    <a:lnTo>
                      <a:pt x="3765" y="395"/>
                    </a:lnTo>
                    <a:lnTo>
                      <a:pt x="3763" y="404"/>
                    </a:lnTo>
                    <a:lnTo>
                      <a:pt x="3762" y="414"/>
                    </a:lnTo>
                    <a:lnTo>
                      <a:pt x="3765" y="419"/>
                    </a:lnTo>
                    <a:lnTo>
                      <a:pt x="3768" y="423"/>
                    </a:lnTo>
                    <a:lnTo>
                      <a:pt x="3767" y="433"/>
                    </a:lnTo>
                    <a:lnTo>
                      <a:pt x="3764" y="442"/>
                    </a:lnTo>
                    <a:lnTo>
                      <a:pt x="3762" y="452"/>
                    </a:lnTo>
                    <a:lnTo>
                      <a:pt x="3761" y="462"/>
                    </a:lnTo>
                    <a:lnTo>
                      <a:pt x="3764" y="467"/>
                    </a:lnTo>
                    <a:lnTo>
                      <a:pt x="3768" y="471"/>
                    </a:lnTo>
                    <a:lnTo>
                      <a:pt x="3765" y="481"/>
                    </a:lnTo>
                    <a:lnTo>
                      <a:pt x="3764" y="490"/>
                    </a:lnTo>
                    <a:lnTo>
                      <a:pt x="3762" y="500"/>
                    </a:lnTo>
                    <a:lnTo>
                      <a:pt x="3760" y="508"/>
                    </a:lnTo>
                    <a:lnTo>
                      <a:pt x="3759" y="518"/>
                    </a:lnTo>
                    <a:lnTo>
                      <a:pt x="3757" y="527"/>
                    </a:lnTo>
                    <a:lnTo>
                      <a:pt x="3760" y="533"/>
                    </a:lnTo>
                    <a:lnTo>
                      <a:pt x="3763" y="538"/>
                    </a:lnTo>
                    <a:lnTo>
                      <a:pt x="3761" y="548"/>
                    </a:lnTo>
                    <a:lnTo>
                      <a:pt x="3760" y="556"/>
                    </a:lnTo>
                    <a:lnTo>
                      <a:pt x="3763" y="561"/>
                    </a:lnTo>
                    <a:lnTo>
                      <a:pt x="3765" y="567"/>
                    </a:lnTo>
                    <a:lnTo>
                      <a:pt x="3764" y="576"/>
                    </a:lnTo>
                    <a:lnTo>
                      <a:pt x="3762" y="586"/>
                    </a:lnTo>
                    <a:lnTo>
                      <a:pt x="3765" y="591"/>
                    </a:lnTo>
                    <a:lnTo>
                      <a:pt x="3769" y="596"/>
                    </a:lnTo>
                    <a:lnTo>
                      <a:pt x="3772" y="601"/>
                    </a:lnTo>
                    <a:lnTo>
                      <a:pt x="3775" y="606"/>
                    </a:lnTo>
                    <a:lnTo>
                      <a:pt x="3773" y="616"/>
                    </a:lnTo>
                    <a:lnTo>
                      <a:pt x="3771" y="625"/>
                    </a:lnTo>
                    <a:lnTo>
                      <a:pt x="3770" y="635"/>
                    </a:lnTo>
                    <a:lnTo>
                      <a:pt x="3768" y="643"/>
                    </a:lnTo>
                    <a:lnTo>
                      <a:pt x="3765" y="639"/>
                    </a:lnTo>
                    <a:lnTo>
                      <a:pt x="3762" y="633"/>
                    </a:lnTo>
                    <a:lnTo>
                      <a:pt x="3760" y="642"/>
                    </a:lnTo>
                    <a:lnTo>
                      <a:pt x="3759" y="652"/>
                    </a:lnTo>
                    <a:lnTo>
                      <a:pt x="3757" y="661"/>
                    </a:lnTo>
                    <a:lnTo>
                      <a:pt x="3756" y="671"/>
                    </a:lnTo>
                    <a:lnTo>
                      <a:pt x="3758" y="676"/>
                    </a:lnTo>
                    <a:lnTo>
                      <a:pt x="3761" y="681"/>
                    </a:lnTo>
                    <a:lnTo>
                      <a:pt x="3764" y="686"/>
                    </a:lnTo>
                    <a:lnTo>
                      <a:pt x="3768" y="691"/>
                    </a:lnTo>
                    <a:lnTo>
                      <a:pt x="3767" y="701"/>
                    </a:lnTo>
                    <a:lnTo>
                      <a:pt x="3764" y="710"/>
                    </a:lnTo>
                    <a:lnTo>
                      <a:pt x="3762" y="720"/>
                    </a:lnTo>
                    <a:lnTo>
                      <a:pt x="3761" y="728"/>
                    </a:lnTo>
                    <a:lnTo>
                      <a:pt x="3758" y="724"/>
                    </a:lnTo>
                    <a:lnTo>
                      <a:pt x="3755" y="718"/>
                    </a:lnTo>
                    <a:lnTo>
                      <a:pt x="3753" y="727"/>
                    </a:lnTo>
                    <a:lnTo>
                      <a:pt x="3752" y="737"/>
                    </a:lnTo>
                    <a:lnTo>
                      <a:pt x="3755" y="742"/>
                    </a:lnTo>
                    <a:lnTo>
                      <a:pt x="3758" y="748"/>
                    </a:lnTo>
                    <a:lnTo>
                      <a:pt x="3761" y="752"/>
                    </a:lnTo>
                    <a:lnTo>
                      <a:pt x="3763" y="757"/>
                    </a:lnTo>
                    <a:lnTo>
                      <a:pt x="3762" y="767"/>
                    </a:lnTo>
                    <a:lnTo>
                      <a:pt x="3760" y="776"/>
                    </a:lnTo>
                    <a:lnTo>
                      <a:pt x="3763" y="782"/>
                    </a:lnTo>
                    <a:lnTo>
                      <a:pt x="3767" y="787"/>
                    </a:lnTo>
                    <a:lnTo>
                      <a:pt x="3764" y="796"/>
                    </a:lnTo>
                    <a:lnTo>
                      <a:pt x="3763" y="805"/>
                    </a:lnTo>
                    <a:lnTo>
                      <a:pt x="3765" y="810"/>
                    </a:lnTo>
                    <a:lnTo>
                      <a:pt x="3769" y="816"/>
                    </a:lnTo>
                    <a:lnTo>
                      <a:pt x="3768" y="825"/>
                    </a:lnTo>
                    <a:lnTo>
                      <a:pt x="3765" y="835"/>
                    </a:lnTo>
                    <a:lnTo>
                      <a:pt x="3769" y="839"/>
                    </a:lnTo>
                    <a:lnTo>
                      <a:pt x="3772" y="844"/>
                    </a:lnTo>
                    <a:lnTo>
                      <a:pt x="3770" y="854"/>
                    </a:lnTo>
                    <a:lnTo>
                      <a:pt x="3769" y="864"/>
                    </a:lnTo>
                    <a:lnTo>
                      <a:pt x="3765" y="858"/>
                    </a:lnTo>
                    <a:lnTo>
                      <a:pt x="3762" y="853"/>
                    </a:lnTo>
                    <a:lnTo>
                      <a:pt x="3760" y="863"/>
                    </a:lnTo>
                    <a:lnTo>
                      <a:pt x="3759" y="872"/>
                    </a:lnTo>
                    <a:lnTo>
                      <a:pt x="3757" y="882"/>
                    </a:lnTo>
                    <a:lnTo>
                      <a:pt x="3756" y="890"/>
                    </a:lnTo>
                    <a:lnTo>
                      <a:pt x="3753" y="885"/>
                    </a:lnTo>
                    <a:lnTo>
                      <a:pt x="3750" y="880"/>
                    </a:lnTo>
                    <a:lnTo>
                      <a:pt x="3748" y="889"/>
                    </a:lnTo>
                    <a:lnTo>
                      <a:pt x="3746" y="899"/>
                    </a:lnTo>
                    <a:lnTo>
                      <a:pt x="3758" y="919"/>
                    </a:lnTo>
                    <a:lnTo>
                      <a:pt x="3761" y="924"/>
                    </a:lnTo>
                    <a:lnTo>
                      <a:pt x="3764" y="930"/>
                    </a:lnTo>
                    <a:lnTo>
                      <a:pt x="3762" y="939"/>
                    </a:lnTo>
                    <a:lnTo>
                      <a:pt x="3761" y="949"/>
                    </a:lnTo>
                    <a:lnTo>
                      <a:pt x="3764" y="954"/>
                    </a:lnTo>
                    <a:lnTo>
                      <a:pt x="3767" y="958"/>
                    </a:lnTo>
                    <a:lnTo>
                      <a:pt x="3765" y="969"/>
                    </a:lnTo>
                    <a:lnTo>
                      <a:pt x="3763" y="977"/>
                    </a:lnTo>
                    <a:lnTo>
                      <a:pt x="3767" y="983"/>
                    </a:lnTo>
                    <a:lnTo>
                      <a:pt x="3770" y="988"/>
                    </a:lnTo>
                    <a:lnTo>
                      <a:pt x="3773" y="992"/>
                    </a:lnTo>
                    <a:lnTo>
                      <a:pt x="3775" y="998"/>
                    </a:lnTo>
                    <a:lnTo>
                      <a:pt x="3775" y="1002"/>
                    </a:lnTo>
                    <a:lnTo>
                      <a:pt x="3774" y="1006"/>
                    </a:lnTo>
                    <a:lnTo>
                      <a:pt x="3756" y="1101"/>
                    </a:lnTo>
                    <a:lnTo>
                      <a:pt x="3693" y="1089"/>
                    </a:lnTo>
                    <a:lnTo>
                      <a:pt x="3687" y="1088"/>
                    </a:lnTo>
                    <a:lnTo>
                      <a:pt x="3683" y="1087"/>
                    </a:lnTo>
                    <a:lnTo>
                      <a:pt x="3673" y="1086"/>
                    </a:lnTo>
                    <a:lnTo>
                      <a:pt x="3664" y="1084"/>
                    </a:lnTo>
                    <a:lnTo>
                      <a:pt x="3654" y="1083"/>
                    </a:lnTo>
                    <a:lnTo>
                      <a:pt x="3645" y="1081"/>
                    </a:lnTo>
                    <a:lnTo>
                      <a:pt x="3651" y="1077"/>
                    </a:lnTo>
                    <a:lnTo>
                      <a:pt x="3656" y="1074"/>
                    </a:lnTo>
                    <a:lnTo>
                      <a:pt x="3646" y="1073"/>
                    </a:lnTo>
                    <a:lnTo>
                      <a:pt x="3637" y="1072"/>
                    </a:lnTo>
                    <a:lnTo>
                      <a:pt x="3631" y="1074"/>
                    </a:lnTo>
                    <a:lnTo>
                      <a:pt x="3627" y="1077"/>
                    </a:lnTo>
                    <a:lnTo>
                      <a:pt x="3618" y="1076"/>
                    </a:lnTo>
                    <a:lnTo>
                      <a:pt x="3608" y="1074"/>
                    </a:lnTo>
                    <a:lnTo>
                      <a:pt x="3603" y="1077"/>
                    </a:lnTo>
                    <a:lnTo>
                      <a:pt x="3597" y="1081"/>
                    </a:lnTo>
                    <a:lnTo>
                      <a:pt x="3593" y="1084"/>
                    </a:lnTo>
                    <a:lnTo>
                      <a:pt x="3588" y="1087"/>
                    </a:lnTo>
                    <a:lnTo>
                      <a:pt x="3578" y="1085"/>
                    </a:lnTo>
                    <a:lnTo>
                      <a:pt x="3569" y="1084"/>
                    </a:lnTo>
                    <a:lnTo>
                      <a:pt x="3559" y="1083"/>
                    </a:lnTo>
                    <a:lnTo>
                      <a:pt x="3551" y="1081"/>
                    </a:lnTo>
                    <a:lnTo>
                      <a:pt x="3540" y="1079"/>
                    </a:lnTo>
                    <a:lnTo>
                      <a:pt x="3531" y="1077"/>
                    </a:lnTo>
                    <a:lnTo>
                      <a:pt x="3537" y="1074"/>
                    </a:lnTo>
                    <a:lnTo>
                      <a:pt x="3542" y="1071"/>
                    </a:lnTo>
                    <a:lnTo>
                      <a:pt x="3532" y="1070"/>
                    </a:lnTo>
                    <a:lnTo>
                      <a:pt x="3523" y="1069"/>
                    </a:lnTo>
                    <a:lnTo>
                      <a:pt x="3518" y="1071"/>
                    </a:lnTo>
                    <a:lnTo>
                      <a:pt x="3512" y="1074"/>
                    </a:lnTo>
                    <a:lnTo>
                      <a:pt x="3508" y="1077"/>
                    </a:lnTo>
                    <a:lnTo>
                      <a:pt x="3503" y="1081"/>
                    </a:lnTo>
                    <a:lnTo>
                      <a:pt x="3493" y="1079"/>
                    </a:lnTo>
                    <a:lnTo>
                      <a:pt x="3484" y="1077"/>
                    </a:lnTo>
                    <a:lnTo>
                      <a:pt x="3478" y="1081"/>
                    </a:lnTo>
                    <a:lnTo>
                      <a:pt x="3473" y="1084"/>
                    </a:lnTo>
                    <a:lnTo>
                      <a:pt x="3463" y="1082"/>
                    </a:lnTo>
                    <a:lnTo>
                      <a:pt x="3455" y="1081"/>
                    </a:lnTo>
                    <a:lnTo>
                      <a:pt x="3459" y="1077"/>
                    </a:lnTo>
                    <a:lnTo>
                      <a:pt x="3465" y="1074"/>
                    </a:lnTo>
                    <a:lnTo>
                      <a:pt x="3456" y="1073"/>
                    </a:lnTo>
                    <a:lnTo>
                      <a:pt x="3446" y="1071"/>
                    </a:lnTo>
                    <a:lnTo>
                      <a:pt x="3441" y="1074"/>
                    </a:lnTo>
                    <a:lnTo>
                      <a:pt x="3436" y="1077"/>
                    </a:lnTo>
                    <a:lnTo>
                      <a:pt x="3426" y="1075"/>
                    </a:lnTo>
                    <a:lnTo>
                      <a:pt x="3418" y="1074"/>
                    </a:lnTo>
                    <a:lnTo>
                      <a:pt x="3411" y="1077"/>
                    </a:lnTo>
                    <a:lnTo>
                      <a:pt x="3407" y="1081"/>
                    </a:lnTo>
                    <a:lnTo>
                      <a:pt x="3402" y="1084"/>
                    </a:lnTo>
                    <a:lnTo>
                      <a:pt x="3396" y="1086"/>
                    </a:lnTo>
                    <a:lnTo>
                      <a:pt x="3388" y="1085"/>
                    </a:lnTo>
                    <a:lnTo>
                      <a:pt x="3378" y="1083"/>
                    </a:lnTo>
                    <a:lnTo>
                      <a:pt x="3368" y="1082"/>
                    </a:lnTo>
                    <a:lnTo>
                      <a:pt x="3359" y="1081"/>
                    </a:lnTo>
                    <a:lnTo>
                      <a:pt x="3364" y="1077"/>
                    </a:lnTo>
                    <a:lnTo>
                      <a:pt x="3370" y="1074"/>
                    </a:lnTo>
                    <a:lnTo>
                      <a:pt x="3379" y="1075"/>
                    </a:lnTo>
                    <a:lnTo>
                      <a:pt x="3388" y="1077"/>
                    </a:lnTo>
                    <a:lnTo>
                      <a:pt x="3393" y="1074"/>
                    </a:lnTo>
                    <a:lnTo>
                      <a:pt x="3398" y="1071"/>
                    </a:lnTo>
                    <a:lnTo>
                      <a:pt x="3389" y="1070"/>
                    </a:lnTo>
                    <a:lnTo>
                      <a:pt x="3379" y="1068"/>
                    </a:lnTo>
                    <a:lnTo>
                      <a:pt x="3371" y="1067"/>
                    </a:lnTo>
                    <a:lnTo>
                      <a:pt x="3361" y="1065"/>
                    </a:lnTo>
                    <a:lnTo>
                      <a:pt x="3351" y="1071"/>
                    </a:lnTo>
                    <a:lnTo>
                      <a:pt x="3346" y="1074"/>
                    </a:lnTo>
                    <a:lnTo>
                      <a:pt x="3341" y="1077"/>
                    </a:lnTo>
                    <a:lnTo>
                      <a:pt x="3330" y="1075"/>
                    </a:lnTo>
                    <a:lnTo>
                      <a:pt x="3322" y="1074"/>
                    </a:lnTo>
                    <a:lnTo>
                      <a:pt x="3316" y="1077"/>
                    </a:lnTo>
                    <a:lnTo>
                      <a:pt x="3311" y="1081"/>
                    </a:lnTo>
                    <a:lnTo>
                      <a:pt x="3307" y="1084"/>
                    </a:lnTo>
                    <a:lnTo>
                      <a:pt x="3302" y="1086"/>
                    </a:lnTo>
                    <a:lnTo>
                      <a:pt x="3292" y="1085"/>
                    </a:lnTo>
                    <a:lnTo>
                      <a:pt x="3282" y="1083"/>
                    </a:lnTo>
                    <a:lnTo>
                      <a:pt x="3273" y="1082"/>
                    </a:lnTo>
                    <a:lnTo>
                      <a:pt x="3263" y="1079"/>
                    </a:lnTo>
                    <a:lnTo>
                      <a:pt x="3255" y="1078"/>
                    </a:lnTo>
                    <a:lnTo>
                      <a:pt x="3245" y="1077"/>
                    </a:lnTo>
                    <a:lnTo>
                      <a:pt x="3240" y="1079"/>
                    </a:lnTo>
                    <a:lnTo>
                      <a:pt x="3235" y="1083"/>
                    </a:lnTo>
                    <a:lnTo>
                      <a:pt x="3225" y="1082"/>
                    </a:lnTo>
                    <a:lnTo>
                      <a:pt x="3216" y="1079"/>
                    </a:lnTo>
                    <a:lnTo>
                      <a:pt x="3211" y="1083"/>
                    </a:lnTo>
                    <a:lnTo>
                      <a:pt x="3206" y="1086"/>
                    </a:lnTo>
                    <a:lnTo>
                      <a:pt x="3196" y="1084"/>
                    </a:lnTo>
                    <a:lnTo>
                      <a:pt x="3187" y="1083"/>
                    </a:lnTo>
                    <a:lnTo>
                      <a:pt x="3182" y="1086"/>
                    </a:lnTo>
                    <a:lnTo>
                      <a:pt x="3177" y="1089"/>
                    </a:lnTo>
                    <a:lnTo>
                      <a:pt x="3166" y="1088"/>
                    </a:lnTo>
                    <a:lnTo>
                      <a:pt x="3158" y="1086"/>
                    </a:lnTo>
                    <a:lnTo>
                      <a:pt x="3163" y="1083"/>
                    </a:lnTo>
                    <a:lnTo>
                      <a:pt x="3169" y="1079"/>
                    </a:lnTo>
                    <a:lnTo>
                      <a:pt x="3159" y="1078"/>
                    </a:lnTo>
                    <a:lnTo>
                      <a:pt x="3149" y="1076"/>
                    </a:lnTo>
                    <a:lnTo>
                      <a:pt x="3140" y="1075"/>
                    </a:lnTo>
                    <a:lnTo>
                      <a:pt x="3131" y="1074"/>
                    </a:lnTo>
                    <a:lnTo>
                      <a:pt x="3126" y="1076"/>
                    </a:lnTo>
                    <a:lnTo>
                      <a:pt x="3121" y="1079"/>
                    </a:lnTo>
                    <a:lnTo>
                      <a:pt x="3111" y="1078"/>
                    </a:lnTo>
                    <a:lnTo>
                      <a:pt x="3102" y="1076"/>
                    </a:lnTo>
                    <a:lnTo>
                      <a:pt x="3097" y="1079"/>
                    </a:lnTo>
                    <a:lnTo>
                      <a:pt x="3092" y="1083"/>
                    </a:lnTo>
                    <a:lnTo>
                      <a:pt x="3082" y="1082"/>
                    </a:lnTo>
                    <a:lnTo>
                      <a:pt x="3073" y="1079"/>
                    </a:lnTo>
                    <a:lnTo>
                      <a:pt x="3068" y="1083"/>
                    </a:lnTo>
                    <a:lnTo>
                      <a:pt x="3062" y="1086"/>
                    </a:lnTo>
                    <a:lnTo>
                      <a:pt x="3054" y="1084"/>
                    </a:lnTo>
                    <a:lnTo>
                      <a:pt x="3044" y="1083"/>
                    </a:lnTo>
                    <a:lnTo>
                      <a:pt x="3039" y="1086"/>
                    </a:lnTo>
                    <a:lnTo>
                      <a:pt x="3033" y="1089"/>
                    </a:lnTo>
                    <a:lnTo>
                      <a:pt x="3024" y="1087"/>
                    </a:lnTo>
                    <a:lnTo>
                      <a:pt x="3015" y="1086"/>
                    </a:lnTo>
                    <a:lnTo>
                      <a:pt x="3006" y="1084"/>
                    </a:lnTo>
                    <a:lnTo>
                      <a:pt x="2996" y="1083"/>
                    </a:lnTo>
                    <a:lnTo>
                      <a:pt x="2991" y="1086"/>
                    </a:lnTo>
                    <a:lnTo>
                      <a:pt x="2986" y="1088"/>
                    </a:lnTo>
                    <a:lnTo>
                      <a:pt x="2976" y="1087"/>
                    </a:lnTo>
                    <a:lnTo>
                      <a:pt x="2967" y="1086"/>
                    </a:lnTo>
                    <a:lnTo>
                      <a:pt x="2958" y="1084"/>
                    </a:lnTo>
                    <a:lnTo>
                      <a:pt x="2948" y="1083"/>
                    </a:lnTo>
                    <a:lnTo>
                      <a:pt x="2939" y="1081"/>
                    </a:lnTo>
                    <a:lnTo>
                      <a:pt x="2930" y="1079"/>
                    </a:lnTo>
                    <a:lnTo>
                      <a:pt x="2925" y="1083"/>
                    </a:lnTo>
                    <a:lnTo>
                      <a:pt x="2920" y="1086"/>
                    </a:lnTo>
                    <a:lnTo>
                      <a:pt x="2910" y="1084"/>
                    </a:lnTo>
                    <a:lnTo>
                      <a:pt x="2900" y="1083"/>
                    </a:lnTo>
                    <a:lnTo>
                      <a:pt x="2895" y="1086"/>
                    </a:lnTo>
                    <a:lnTo>
                      <a:pt x="2891" y="1088"/>
                    </a:lnTo>
                    <a:lnTo>
                      <a:pt x="2881" y="1087"/>
                    </a:lnTo>
                    <a:lnTo>
                      <a:pt x="2872" y="1085"/>
                    </a:lnTo>
                    <a:lnTo>
                      <a:pt x="2862" y="1084"/>
                    </a:lnTo>
                    <a:lnTo>
                      <a:pt x="2854" y="1083"/>
                    </a:lnTo>
                    <a:lnTo>
                      <a:pt x="2843" y="1081"/>
                    </a:lnTo>
                    <a:lnTo>
                      <a:pt x="2834" y="1079"/>
                    </a:lnTo>
                    <a:lnTo>
                      <a:pt x="2839" y="1076"/>
                    </a:lnTo>
                    <a:lnTo>
                      <a:pt x="2845" y="1073"/>
                    </a:lnTo>
                    <a:lnTo>
                      <a:pt x="2836" y="1071"/>
                    </a:lnTo>
                    <a:lnTo>
                      <a:pt x="2826" y="1070"/>
                    </a:lnTo>
                    <a:lnTo>
                      <a:pt x="2821" y="1073"/>
                    </a:lnTo>
                    <a:lnTo>
                      <a:pt x="2815" y="1076"/>
                    </a:lnTo>
                    <a:lnTo>
                      <a:pt x="2819" y="1076"/>
                    </a:lnTo>
                    <a:lnTo>
                      <a:pt x="2825" y="1077"/>
                    </a:lnTo>
                    <a:lnTo>
                      <a:pt x="2831" y="1078"/>
                    </a:lnTo>
                    <a:lnTo>
                      <a:pt x="2834" y="1079"/>
                    </a:lnTo>
                    <a:lnTo>
                      <a:pt x="2829" y="1083"/>
                    </a:lnTo>
                    <a:lnTo>
                      <a:pt x="2824" y="1085"/>
                    </a:lnTo>
                    <a:lnTo>
                      <a:pt x="2815" y="1084"/>
                    </a:lnTo>
                    <a:lnTo>
                      <a:pt x="2806" y="1082"/>
                    </a:lnTo>
                    <a:lnTo>
                      <a:pt x="2796" y="1081"/>
                    </a:lnTo>
                    <a:lnTo>
                      <a:pt x="2787" y="1079"/>
                    </a:lnTo>
                    <a:lnTo>
                      <a:pt x="2777" y="1077"/>
                    </a:lnTo>
                    <a:lnTo>
                      <a:pt x="2767" y="1076"/>
                    </a:lnTo>
                    <a:lnTo>
                      <a:pt x="2763" y="1079"/>
                    </a:lnTo>
                    <a:lnTo>
                      <a:pt x="2758" y="1082"/>
                    </a:lnTo>
                    <a:lnTo>
                      <a:pt x="2748" y="1081"/>
                    </a:lnTo>
                    <a:lnTo>
                      <a:pt x="2739" y="1078"/>
                    </a:lnTo>
                    <a:lnTo>
                      <a:pt x="2733" y="1082"/>
                    </a:lnTo>
                    <a:lnTo>
                      <a:pt x="2729" y="1085"/>
                    </a:lnTo>
                    <a:lnTo>
                      <a:pt x="2720" y="1084"/>
                    </a:lnTo>
                    <a:lnTo>
                      <a:pt x="2710" y="1082"/>
                    </a:lnTo>
                    <a:lnTo>
                      <a:pt x="2700" y="1081"/>
                    </a:lnTo>
                    <a:lnTo>
                      <a:pt x="2691" y="1078"/>
                    </a:lnTo>
                    <a:lnTo>
                      <a:pt x="2686" y="1082"/>
                    </a:lnTo>
                    <a:lnTo>
                      <a:pt x="2681" y="1085"/>
                    </a:lnTo>
                    <a:lnTo>
                      <a:pt x="2676" y="1088"/>
                    </a:lnTo>
                    <a:lnTo>
                      <a:pt x="2671" y="1091"/>
                    </a:lnTo>
                    <a:lnTo>
                      <a:pt x="2661" y="1090"/>
                    </a:lnTo>
                    <a:lnTo>
                      <a:pt x="2653" y="1088"/>
                    </a:lnTo>
                    <a:lnTo>
                      <a:pt x="2643" y="1086"/>
                    </a:lnTo>
                    <a:lnTo>
                      <a:pt x="2633" y="1085"/>
                    </a:lnTo>
                    <a:lnTo>
                      <a:pt x="2624" y="1084"/>
                    </a:lnTo>
                    <a:lnTo>
                      <a:pt x="2614" y="1082"/>
                    </a:lnTo>
                    <a:lnTo>
                      <a:pt x="2606" y="1081"/>
                    </a:lnTo>
                    <a:lnTo>
                      <a:pt x="2596" y="1078"/>
                    </a:lnTo>
                    <a:lnTo>
                      <a:pt x="2587" y="1077"/>
                    </a:lnTo>
                    <a:lnTo>
                      <a:pt x="2577" y="1075"/>
                    </a:lnTo>
                    <a:lnTo>
                      <a:pt x="2572" y="1078"/>
                    </a:lnTo>
                    <a:lnTo>
                      <a:pt x="2566" y="1082"/>
                    </a:lnTo>
                    <a:lnTo>
                      <a:pt x="2561" y="1085"/>
                    </a:lnTo>
                    <a:lnTo>
                      <a:pt x="2557" y="1088"/>
                    </a:lnTo>
                    <a:lnTo>
                      <a:pt x="2565" y="1089"/>
                    </a:lnTo>
                    <a:lnTo>
                      <a:pt x="2575" y="1091"/>
                    </a:lnTo>
                    <a:lnTo>
                      <a:pt x="2571" y="1093"/>
                    </a:lnTo>
                    <a:lnTo>
                      <a:pt x="2565" y="1097"/>
                    </a:lnTo>
                    <a:lnTo>
                      <a:pt x="2556" y="1095"/>
                    </a:lnTo>
                    <a:lnTo>
                      <a:pt x="2546" y="1093"/>
                    </a:lnTo>
                    <a:lnTo>
                      <a:pt x="2551" y="1091"/>
                    </a:lnTo>
                    <a:lnTo>
                      <a:pt x="2557" y="1088"/>
                    </a:lnTo>
                    <a:lnTo>
                      <a:pt x="2548" y="1086"/>
                    </a:lnTo>
                    <a:lnTo>
                      <a:pt x="2538" y="1085"/>
                    </a:lnTo>
                    <a:lnTo>
                      <a:pt x="2528" y="1083"/>
                    </a:lnTo>
                    <a:lnTo>
                      <a:pt x="2520" y="1082"/>
                    </a:lnTo>
                    <a:lnTo>
                      <a:pt x="2514" y="1085"/>
                    </a:lnTo>
                    <a:lnTo>
                      <a:pt x="2509" y="1088"/>
                    </a:lnTo>
                    <a:lnTo>
                      <a:pt x="2499" y="1086"/>
                    </a:lnTo>
                    <a:lnTo>
                      <a:pt x="2490" y="1085"/>
                    </a:lnTo>
                    <a:lnTo>
                      <a:pt x="2486" y="1088"/>
                    </a:lnTo>
                    <a:lnTo>
                      <a:pt x="2480" y="1090"/>
                    </a:lnTo>
                    <a:lnTo>
                      <a:pt x="2470" y="1089"/>
                    </a:lnTo>
                    <a:lnTo>
                      <a:pt x="2461" y="1088"/>
                    </a:lnTo>
                    <a:lnTo>
                      <a:pt x="2466" y="1085"/>
                    </a:lnTo>
                    <a:lnTo>
                      <a:pt x="2472" y="1082"/>
                    </a:lnTo>
                    <a:lnTo>
                      <a:pt x="2462" y="1079"/>
                    </a:lnTo>
                    <a:lnTo>
                      <a:pt x="2453" y="1078"/>
                    </a:lnTo>
                    <a:lnTo>
                      <a:pt x="2447" y="1082"/>
                    </a:lnTo>
                    <a:lnTo>
                      <a:pt x="2443" y="1085"/>
                    </a:lnTo>
                    <a:lnTo>
                      <a:pt x="2433" y="1083"/>
                    </a:lnTo>
                    <a:lnTo>
                      <a:pt x="2424" y="1082"/>
                    </a:lnTo>
                    <a:lnTo>
                      <a:pt x="2414" y="1079"/>
                    </a:lnTo>
                    <a:lnTo>
                      <a:pt x="2405" y="1078"/>
                    </a:lnTo>
                    <a:lnTo>
                      <a:pt x="2399" y="1082"/>
                    </a:lnTo>
                    <a:lnTo>
                      <a:pt x="2395" y="1085"/>
                    </a:lnTo>
                    <a:lnTo>
                      <a:pt x="2390" y="1088"/>
                    </a:lnTo>
                    <a:lnTo>
                      <a:pt x="2384" y="1090"/>
                    </a:lnTo>
                    <a:lnTo>
                      <a:pt x="2375" y="1089"/>
                    </a:lnTo>
                    <a:lnTo>
                      <a:pt x="2365" y="1087"/>
                    </a:lnTo>
                    <a:lnTo>
                      <a:pt x="2361" y="1090"/>
                    </a:lnTo>
                    <a:lnTo>
                      <a:pt x="2356" y="1093"/>
                    </a:lnTo>
                    <a:lnTo>
                      <a:pt x="2346" y="1092"/>
                    </a:lnTo>
                    <a:lnTo>
                      <a:pt x="2337" y="1090"/>
                    </a:lnTo>
                    <a:lnTo>
                      <a:pt x="2318" y="1087"/>
                    </a:lnTo>
                    <a:lnTo>
                      <a:pt x="2309" y="1086"/>
                    </a:lnTo>
                    <a:lnTo>
                      <a:pt x="2299" y="1084"/>
                    </a:lnTo>
                    <a:lnTo>
                      <a:pt x="2290" y="1083"/>
                    </a:lnTo>
                    <a:lnTo>
                      <a:pt x="2280" y="1082"/>
                    </a:lnTo>
                    <a:lnTo>
                      <a:pt x="2271" y="1079"/>
                    </a:lnTo>
                    <a:lnTo>
                      <a:pt x="2262" y="1078"/>
                    </a:lnTo>
                    <a:lnTo>
                      <a:pt x="2257" y="1081"/>
                    </a:lnTo>
                    <a:lnTo>
                      <a:pt x="2251" y="1084"/>
                    </a:lnTo>
                    <a:lnTo>
                      <a:pt x="2247" y="1087"/>
                    </a:lnTo>
                    <a:lnTo>
                      <a:pt x="2242" y="1090"/>
                    </a:lnTo>
                    <a:lnTo>
                      <a:pt x="2232" y="1089"/>
                    </a:lnTo>
                    <a:lnTo>
                      <a:pt x="2223" y="1087"/>
                    </a:lnTo>
                    <a:lnTo>
                      <a:pt x="2213" y="1085"/>
                    </a:lnTo>
                    <a:lnTo>
                      <a:pt x="2204" y="1084"/>
                    </a:lnTo>
                    <a:lnTo>
                      <a:pt x="2198" y="1087"/>
                    </a:lnTo>
                    <a:lnTo>
                      <a:pt x="2194" y="1090"/>
                    </a:lnTo>
                    <a:lnTo>
                      <a:pt x="2184" y="1089"/>
                    </a:lnTo>
                    <a:lnTo>
                      <a:pt x="2175" y="1087"/>
                    </a:lnTo>
                    <a:lnTo>
                      <a:pt x="2165" y="1086"/>
                    </a:lnTo>
                    <a:lnTo>
                      <a:pt x="2157" y="1084"/>
                    </a:lnTo>
                    <a:lnTo>
                      <a:pt x="2146" y="1083"/>
                    </a:lnTo>
                    <a:lnTo>
                      <a:pt x="2138" y="1081"/>
                    </a:lnTo>
                    <a:lnTo>
                      <a:pt x="2127" y="1079"/>
                    </a:lnTo>
                    <a:lnTo>
                      <a:pt x="2118" y="1077"/>
                    </a:lnTo>
                    <a:lnTo>
                      <a:pt x="2124" y="1074"/>
                    </a:lnTo>
                    <a:lnTo>
                      <a:pt x="2129" y="1072"/>
                    </a:lnTo>
                    <a:lnTo>
                      <a:pt x="2119" y="1070"/>
                    </a:lnTo>
                    <a:lnTo>
                      <a:pt x="2110" y="1069"/>
                    </a:lnTo>
                    <a:lnTo>
                      <a:pt x="2105" y="1072"/>
                    </a:lnTo>
                    <a:lnTo>
                      <a:pt x="2100" y="1075"/>
                    </a:lnTo>
                    <a:lnTo>
                      <a:pt x="2110" y="1076"/>
                    </a:lnTo>
                    <a:lnTo>
                      <a:pt x="2118" y="1077"/>
                    </a:lnTo>
                    <a:lnTo>
                      <a:pt x="2114" y="1081"/>
                    </a:lnTo>
                    <a:lnTo>
                      <a:pt x="2109" y="1084"/>
                    </a:lnTo>
                    <a:lnTo>
                      <a:pt x="2104" y="1087"/>
                    </a:lnTo>
                    <a:lnTo>
                      <a:pt x="2098" y="1090"/>
                    </a:lnTo>
                    <a:lnTo>
                      <a:pt x="2089" y="1089"/>
                    </a:lnTo>
                    <a:lnTo>
                      <a:pt x="2079" y="1087"/>
                    </a:lnTo>
                    <a:lnTo>
                      <a:pt x="2071" y="1085"/>
                    </a:lnTo>
                    <a:lnTo>
                      <a:pt x="2061" y="1084"/>
                    </a:lnTo>
                    <a:lnTo>
                      <a:pt x="2056" y="1087"/>
                    </a:lnTo>
                    <a:lnTo>
                      <a:pt x="2050" y="1090"/>
                    </a:lnTo>
                    <a:lnTo>
                      <a:pt x="2041" y="1088"/>
                    </a:lnTo>
                    <a:lnTo>
                      <a:pt x="2032" y="1087"/>
                    </a:lnTo>
                    <a:lnTo>
                      <a:pt x="2023" y="1085"/>
                    </a:lnTo>
                    <a:lnTo>
                      <a:pt x="2013" y="1084"/>
                    </a:lnTo>
                    <a:lnTo>
                      <a:pt x="2004" y="1082"/>
                    </a:lnTo>
                    <a:lnTo>
                      <a:pt x="1994" y="1081"/>
                    </a:lnTo>
                    <a:lnTo>
                      <a:pt x="1984" y="1078"/>
                    </a:lnTo>
                    <a:lnTo>
                      <a:pt x="1976" y="1077"/>
                    </a:lnTo>
                    <a:lnTo>
                      <a:pt x="1971" y="1081"/>
                    </a:lnTo>
                    <a:lnTo>
                      <a:pt x="1965" y="1084"/>
                    </a:lnTo>
                    <a:lnTo>
                      <a:pt x="1961" y="1087"/>
                    </a:lnTo>
                    <a:lnTo>
                      <a:pt x="1955" y="1089"/>
                    </a:lnTo>
                    <a:lnTo>
                      <a:pt x="1946" y="1088"/>
                    </a:lnTo>
                    <a:lnTo>
                      <a:pt x="1936" y="1087"/>
                    </a:lnTo>
                    <a:lnTo>
                      <a:pt x="1927" y="1085"/>
                    </a:lnTo>
                    <a:lnTo>
                      <a:pt x="1917" y="1084"/>
                    </a:lnTo>
                    <a:lnTo>
                      <a:pt x="1908" y="1082"/>
                    </a:lnTo>
                    <a:lnTo>
                      <a:pt x="1899" y="1081"/>
                    </a:lnTo>
                    <a:lnTo>
                      <a:pt x="1894" y="1084"/>
                    </a:lnTo>
                    <a:lnTo>
                      <a:pt x="1889" y="1087"/>
                    </a:lnTo>
                    <a:lnTo>
                      <a:pt x="1879" y="1085"/>
                    </a:lnTo>
                    <a:lnTo>
                      <a:pt x="1869" y="1084"/>
                    </a:lnTo>
                    <a:lnTo>
                      <a:pt x="1865" y="1086"/>
                    </a:lnTo>
                    <a:lnTo>
                      <a:pt x="1860" y="1089"/>
                    </a:lnTo>
                    <a:lnTo>
                      <a:pt x="1850" y="1088"/>
                    </a:lnTo>
                    <a:lnTo>
                      <a:pt x="1841" y="1086"/>
                    </a:lnTo>
                    <a:lnTo>
                      <a:pt x="1836" y="1089"/>
                    </a:lnTo>
                    <a:lnTo>
                      <a:pt x="1831" y="1092"/>
                    </a:lnTo>
                    <a:lnTo>
                      <a:pt x="1822" y="1091"/>
                    </a:lnTo>
                    <a:lnTo>
                      <a:pt x="1812" y="1089"/>
                    </a:lnTo>
                    <a:lnTo>
                      <a:pt x="1802" y="1088"/>
                    </a:lnTo>
                    <a:lnTo>
                      <a:pt x="1793" y="1086"/>
                    </a:lnTo>
                    <a:lnTo>
                      <a:pt x="1784" y="1085"/>
                    </a:lnTo>
                    <a:lnTo>
                      <a:pt x="1775" y="1084"/>
                    </a:lnTo>
                    <a:lnTo>
                      <a:pt x="1769" y="1086"/>
                    </a:lnTo>
                    <a:lnTo>
                      <a:pt x="1764" y="1089"/>
                    </a:lnTo>
                    <a:lnTo>
                      <a:pt x="1759" y="1092"/>
                    </a:lnTo>
                    <a:lnTo>
                      <a:pt x="1753" y="1095"/>
                    </a:lnTo>
                    <a:lnTo>
                      <a:pt x="1749" y="1099"/>
                    </a:lnTo>
                    <a:lnTo>
                      <a:pt x="1744" y="1102"/>
                    </a:lnTo>
                    <a:lnTo>
                      <a:pt x="1734" y="1100"/>
                    </a:lnTo>
                    <a:lnTo>
                      <a:pt x="1725" y="1099"/>
                    </a:lnTo>
                    <a:lnTo>
                      <a:pt x="1730" y="1095"/>
                    </a:lnTo>
                    <a:lnTo>
                      <a:pt x="1735" y="1092"/>
                    </a:lnTo>
                    <a:lnTo>
                      <a:pt x="1726" y="1091"/>
                    </a:lnTo>
                    <a:lnTo>
                      <a:pt x="1716" y="1089"/>
                    </a:lnTo>
                    <a:lnTo>
                      <a:pt x="1722" y="1086"/>
                    </a:lnTo>
                    <a:lnTo>
                      <a:pt x="1727" y="1083"/>
                    </a:lnTo>
                    <a:lnTo>
                      <a:pt x="1717" y="1082"/>
                    </a:lnTo>
                    <a:lnTo>
                      <a:pt x="1708" y="1081"/>
                    </a:lnTo>
                    <a:lnTo>
                      <a:pt x="1702" y="1083"/>
                    </a:lnTo>
                    <a:lnTo>
                      <a:pt x="1698" y="1086"/>
                    </a:lnTo>
                    <a:lnTo>
                      <a:pt x="1689" y="1085"/>
                    </a:lnTo>
                    <a:lnTo>
                      <a:pt x="1679" y="1083"/>
                    </a:lnTo>
                    <a:lnTo>
                      <a:pt x="1669" y="1082"/>
                    </a:lnTo>
                    <a:lnTo>
                      <a:pt x="1660" y="1079"/>
                    </a:lnTo>
                    <a:lnTo>
                      <a:pt x="1656" y="1083"/>
                    </a:lnTo>
                    <a:lnTo>
                      <a:pt x="1650" y="1086"/>
                    </a:lnTo>
                    <a:lnTo>
                      <a:pt x="1641" y="1085"/>
                    </a:lnTo>
                    <a:lnTo>
                      <a:pt x="1631" y="1083"/>
                    </a:lnTo>
                    <a:lnTo>
                      <a:pt x="1626" y="1086"/>
                    </a:lnTo>
                    <a:lnTo>
                      <a:pt x="1622" y="1089"/>
                    </a:lnTo>
                    <a:lnTo>
                      <a:pt x="1616" y="1092"/>
                    </a:lnTo>
                    <a:lnTo>
                      <a:pt x="1611" y="1095"/>
                    </a:lnTo>
                    <a:lnTo>
                      <a:pt x="1601" y="1093"/>
                    </a:lnTo>
                    <a:lnTo>
                      <a:pt x="1592" y="1092"/>
                    </a:lnTo>
                    <a:lnTo>
                      <a:pt x="1587" y="1095"/>
                    </a:lnTo>
                    <a:lnTo>
                      <a:pt x="1582" y="1098"/>
                    </a:lnTo>
                    <a:lnTo>
                      <a:pt x="1573" y="1097"/>
                    </a:lnTo>
                    <a:lnTo>
                      <a:pt x="1563" y="1094"/>
                    </a:lnTo>
                    <a:lnTo>
                      <a:pt x="1568" y="1092"/>
                    </a:lnTo>
                    <a:lnTo>
                      <a:pt x="1574" y="1089"/>
                    </a:lnTo>
                    <a:lnTo>
                      <a:pt x="1564" y="1087"/>
                    </a:lnTo>
                    <a:lnTo>
                      <a:pt x="1555" y="1086"/>
                    </a:lnTo>
                    <a:lnTo>
                      <a:pt x="1549" y="1089"/>
                    </a:lnTo>
                    <a:lnTo>
                      <a:pt x="1544" y="1092"/>
                    </a:lnTo>
                    <a:lnTo>
                      <a:pt x="1535" y="1090"/>
                    </a:lnTo>
                    <a:lnTo>
                      <a:pt x="1526" y="1089"/>
                    </a:lnTo>
                    <a:lnTo>
                      <a:pt x="1520" y="1092"/>
                    </a:lnTo>
                    <a:lnTo>
                      <a:pt x="1515" y="1094"/>
                    </a:lnTo>
                    <a:lnTo>
                      <a:pt x="1506" y="1093"/>
                    </a:lnTo>
                    <a:lnTo>
                      <a:pt x="1497" y="1092"/>
                    </a:lnTo>
                    <a:lnTo>
                      <a:pt x="1501" y="1089"/>
                    </a:lnTo>
                    <a:lnTo>
                      <a:pt x="1507" y="1086"/>
                    </a:lnTo>
                    <a:lnTo>
                      <a:pt x="1513" y="1083"/>
                    </a:lnTo>
                    <a:lnTo>
                      <a:pt x="1517" y="1079"/>
                    </a:lnTo>
                    <a:lnTo>
                      <a:pt x="1508" y="1078"/>
                    </a:lnTo>
                    <a:lnTo>
                      <a:pt x="1498" y="1076"/>
                    </a:lnTo>
                    <a:lnTo>
                      <a:pt x="1494" y="1079"/>
                    </a:lnTo>
                    <a:lnTo>
                      <a:pt x="1489" y="1083"/>
                    </a:lnTo>
                    <a:lnTo>
                      <a:pt x="1479" y="1082"/>
                    </a:lnTo>
                    <a:lnTo>
                      <a:pt x="1469" y="1079"/>
                    </a:lnTo>
                    <a:lnTo>
                      <a:pt x="1460" y="1077"/>
                    </a:lnTo>
                    <a:lnTo>
                      <a:pt x="1450" y="1076"/>
                    </a:lnTo>
                    <a:lnTo>
                      <a:pt x="1446" y="1079"/>
                    </a:lnTo>
                    <a:lnTo>
                      <a:pt x="1441" y="1083"/>
                    </a:lnTo>
                    <a:lnTo>
                      <a:pt x="1431" y="1081"/>
                    </a:lnTo>
                    <a:lnTo>
                      <a:pt x="1422" y="1079"/>
                    </a:lnTo>
                    <a:lnTo>
                      <a:pt x="1416" y="1083"/>
                    </a:lnTo>
                    <a:lnTo>
                      <a:pt x="1412" y="1086"/>
                    </a:lnTo>
                    <a:lnTo>
                      <a:pt x="1402" y="1084"/>
                    </a:lnTo>
                    <a:lnTo>
                      <a:pt x="1393" y="1083"/>
                    </a:lnTo>
                    <a:lnTo>
                      <a:pt x="1387" y="1086"/>
                    </a:lnTo>
                    <a:lnTo>
                      <a:pt x="1382" y="1088"/>
                    </a:lnTo>
                    <a:lnTo>
                      <a:pt x="1378" y="1092"/>
                    </a:lnTo>
                    <a:lnTo>
                      <a:pt x="1373" y="1094"/>
                    </a:lnTo>
                    <a:lnTo>
                      <a:pt x="1363" y="1093"/>
                    </a:lnTo>
                    <a:lnTo>
                      <a:pt x="1353" y="1091"/>
                    </a:lnTo>
                    <a:lnTo>
                      <a:pt x="1344" y="1090"/>
                    </a:lnTo>
                    <a:lnTo>
                      <a:pt x="1335" y="1088"/>
                    </a:lnTo>
                    <a:lnTo>
                      <a:pt x="1340" y="1086"/>
                    </a:lnTo>
                    <a:lnTo>
                      <a:pt x="1345" y="1083"/>
                    </a:lnTo>
                    <a:lnTo>
                      <a:pt x="1336" y="1081"/>
                    </a:lnTo>
                    <a:lnTo>
                      <a:pt x="1327" y="1079"/>
                    </a:lnTo>
                    <a:lnTo>
                      <a:pt x="1317" y="1077"/>
                    </a:lnTo>
                    <a:lnTo>
                      <a:pt x="1308" y="1076"/>
                    </a:lnTo>
                    <a:lnTo>
                      <a:pt x="1302" y="1079"/>
                    </a:lnTo>
                    <a:lnTo>
                      <a:pt x="1297" y="1083"/>
                    </a:lnTo>
                    <a:lnTo>
                      <a:pt x="1287" y="1081"/>
                    </a:lnTo>
                    <a:lnTo>
                      <a:pt x="1279" y="1079"/>
                    </a:lnTo>
                    <a:lnTo>
                      <a:pt x="1274" y="1083"/>
                    </a:lnTo>
                    <a:lnTo>
                      <a:pt x="1268" y="1085"/>
                    </a:lnTo>
                    <a:lnTo>
                      <a:pt x="1259" y="1084"/>
                    </a:lnTo>
                    <a:lnTo>
                      <a:pt x="1249" y="1083"/>
                    </a:lnTo>
                    <a:lnTo>
                      <a:pt x="1245" y="1086"/>
                    </a:lnTo>
                    <a:lnTo>
                      <a:pt x="1240" y="1088"/>
                    </a:lnTo>
                    <a:lnTo>
                      <a:pt x="1230" y="1087"/>
                    </a:lnTo>
                    <a:lnTo>
                      <a:pt x="1220" y="1085"/>
                    </a:lnTo>
                    <a:lnTo>
                      <a:pt x="1211" y="1084"/>
                    </a:lnTo>
                    <a:lnTo>
                      <a:pt x="1202" y="1082"/>
                    </a:lnTo>
                    <a:lnTo>
                      <a:pt x="1193" y="1081"/>
                    </a:lnTo>
                    <a:lnTo>
                      <a:pt x="1183" y="1079"/>
                    </a:lnTo>
                    <a:lnTo>
                      <a:pt x="1174" y="1077"/>
                    </a:lnTo>
                    <a:lnTo>
                      <a:pt x="1164" y="1076"/>
                    </a:lnTo>
                    <a:lnTo>
                      <a:pt x="1159" y="1078"/>
                    </a:lnTo>
                    <a:lnTo>
                      <a:pt x="1154" y="1082"/>
                    </a:lnTo>
                    <a:lnTo>
                      <a:pt x="1149" y="1085"/>
                    </a:lnTo>
                    <a:lnTo>
                      <a:pt x="1144" y="1088"/>
                    </a:lnTo>
                    <a:lnTo>
                      <a:pt x="1138" y="1091"/>
                    </a:lnTo>
                    <a:lnTo>
                      <a:pt x="1134" y="1094"/>
                    </a:lnTo>
                    <a:lnTo>
                      <a:pt x="1125" y="1093"/>
                    </a:lnTo>
                    <a:lnTo>
                      <a:pt x="1115" y="1091"/>
                    </a:lnTo>
                    <a:lnTo>
                      <a:pt x="1105" y="1089"/>
                    </a:lnTo>
                    <a:lnTo>
                      <a:pt x="1096" y="1088"/>
                    </a:lnTo>
                    <a:lnTo>
                      <a:pt x="1087" y="1087"/>
                    </a:lnTo>
                    <a:lnTo>
                      <a:pt x="1078" y="1085"/>
                    </a:lnTo>
                    <a:lnTo>
                      <a:pt x="1068" y="1084"/>
                    </a:lnTo>
                    <a:lnTo>
                      <a:pt x="1059" y="1082"/>
                    </a:lnTo>
                    <a:lnTo>
                      <a:pt x="1050" y="1081"/>
                    </a:lnTo>
                    <a:lnTo>
                      <a:pt x="1041" y="1078"/>
                    </a:lnTo>
                    <a:lnTo>
                      <a:pt x="1031" y="1077"/>
                    </a:lnTo>
                    <a:lnTo>
                      <a:pt x="1021" y="1075"/>
                    </a:lnTo>
                    <a:lnTo>
                      <a:pt x="1016" y="1078"/>
                    </a:lnTo>
                    <a:lnTo>
                      <a:pt x="1011" y="1082"/>
                    </a:lnTo>
                    <a:lnTo>
                      <a:pt x="1007" y="1085"/>
                    </a:lnTo>
                    <a:lnTo>
                      <a:pt x="1001" y="1088"/>
                    </a:lnTo>
                    <a:lnTo>
                      <a:pt x="992" y="1087"/>
                    </a:lnTo>
                    <a:lnTo>
                      <a:pt x="982" y="1085"/>
                    </a:lnTo>
                    <a:lnTo>
                      <a:pt x="972" y="1083"/>
                    </a:lnTo>
                    <a:lnTo>
                      <a:pt x="963" y="1082"/>
                    </a:lnTo>
                    <a:lnTo>
                      <a:pt x="954" y="1079"/>
                    </a:lnTo>
                    <a:lnTo>
                      <a:pt x="945" y="1078"/>
                    </a:lnTo>
                    <a:lnTo>
                      <a:pt x="940" y="1082"/>
                    </a:lnTo>
                    <a:lnTo>
                      <a:pt x="934" y="1085"/>
                    </a:lnTo>
                    <a:lnTo>
                      <a:pt x="925" y="1084"/>
                    </a:lnTo>
                    <a:lnTo>
                      <a:pt x="916" y="1082"/>
                    </a:lnTo>
                    <a:lnTo>
                      <a:pt x="921" y="1078"/>
                    </a:lnTo>
                    <a:lnTo>
                      <a:pt x="926" y="1075"/>
                    </a:lnTo>
                    <a:lnTo>
                      <a:pt x="917" y="1074"/>
                    </a:lnTo>
                    <a:lnTo>
                      <a:pt x="908" y="1072"/>
                    </a:lnTo>
                    <a:lnTo>
                      <a:pt x="898" y="1071"/>
                    </a:lnTo>
                    <a:lnTo>
                      <a:pt x="888" y="1070"/>
                    </a:lnTo>
                    <a:lnTo>
                      <a:pt x="883" y="1072"/>
                    </a:lnTo>
                    <a:lnTo>
                      <a:pt x="878" y="1075"/>
                    </a:lnTo>
                    <a:lnTo>
                      <a:pt x="874" y="1078"/>
                    </a:lnTo>
                    <a:lnTo>
                      <a:pt x="868" y="1082"/>
                    </a:lnTo>
                    <a:lnTo>
                      <a:pt x="859" y="1079"/>
                    </a:lnTo>
                    <a:lnTo>
                      <a:pt x="849" y="1078"/>
                    </a:lnTo>
                    <a:lnTo>
                      <a:pt x="844" y="1082"/>
                    </a:lnTo>
                    <a:lnTo>
                      <a:pt x="839" y="1085"/>
                    </a:lnTo>
                    <a:lnTo>
                      <a:pt x="830" y="1083"/>
                    </a:lnTo>
                    <a:lnTo>
                      <a:pt x="820" y="1082"/>
                    </a:lnTo>
                    <a:lnTo>
                      <a:pt x="815" y="1085"/>
                    </a:lnTo>
                    <a:lnTo>
                      <a:pt x="810" y="1087"/>
                    </a:lnTo>
                    <a:lnTo>
                      <a:pt x="800" y="1086"/>
                    </a:lnTo>
                    <a:lnTo>
                      <a:pt x="792" y="1085"/>
                    </a:lnTo>
                    <a:lnTo>
                      <a:pt x="781" y="1083"/>
                    </a:lnTo>
                    <a:lnTo>
                      <a:pt x="772" y="1082"/>
                    </a:lnTo>
                    <a:lnTo>
                      <a:pt x="778" y="1078"/>
                    </a:lnTo>
                    <a:lnTo>
                      <a:pt x="783" y="1075"/>
                    </a:lnTo>
                    <a:lnTo>
                      <a:pt x="774" y="1073"/>
                    </a:lnTo>
                    <a:lnTo>
                      <a:pt x="764" y="1072"/>
                    </a:lnTo>
                    <a:lnTo>
                      <a:pt x="759" y="1075"/>
                    </a:lnTo>
                    <a:lnTo>
                      <a:pt x="753" y="1078"/>
                    </a:lnTo>
                    <a:lnTo>
                      <a:pt x="745" y="1076"/>
                    </a:lnTo>
                    <a:lnTo>
                      <a:pt x="735" y="1075"/>
                    </a:lnTo>
                    <a:lnTo>
                      <a:pt x="730" y="1078"/>
                    </a:lnTo>
                    <a:lnTo>
                      <a:pt x="725" y="1082"/>
                    </a:lnTo>
                    <a:lnTo>
                      <a:pt x="715" y="1079"/>
                    </a:lnTo>
                    <a:lnTo>
                      <a:pt x="706" y="1078"/>
                    </a:lnTo>
                    <a:lnTo>
                      <a:pt x="700" y="1081"/>
                    </a:lnTo>
                    <a:lnTo>
                      <a:pt x="696" y="1084"/>
                    </a:lnTo>
                    <a:lnTo>
                      <a:pt x="692" y="1087"/>
                    </a:lnTo>
                    <a:lnTo>
                      <a:pt x="685" y="1090"/>
                    </a:lnTo>
                    <a:lnTo>
                      <a:pt x="677" y="1089"/>
                    </a:lnTo>
                    <a:lnTo>
                      <a:pt x="667" y="1087"/>
                    </a:lnTo>
                    <a:lnTo>
                      <a:pt x="662" y="1090"/>
                    </a:lnTo>
                    <a:lnTo>
                      <a:pt x="656" y="1093"/>
                    </a:lnTo>
                    <a:lnTo>
                      <a:pt x="647" y="1092"/>
                    </a:lnTo>
                    <a:lnTo>
                      <a:pt x="638" y="1090"/>
                    </a:lnTo>
                    <a:lnTo>
                      <a:pt x="643" y="1087"/>
                    </a:lnTo>
                    <a:lnTo>
                      <a:pt x="648" y="1084"/>
                    </a:lnTo>
                    <a:lnTo>
                      <a:pt x="653" y="1081"/>
                    </a:lnTo>
                    <a:lnTo>
                      <a:pt x="659" y="1078"/>
                    </a:lnTo>
                    <a:lnTo>
                      <a:pt x="649" y="1076"/>
                    </a:lnTo>
                    <a:lnTo>
                      <a:pt x="639" y="1075"/>
                    </a:lnTo>
                    <a:lnTo>
                      <a:pt x="634" y="1078"/>
                    </a:lnTo>
                    <a:lnTo>
                      <a:pt x="630" y="1081"/>
                    </a:lnTo>
                    <a:lnTo>
                      <a:pt x="619" y="1079"/>
                    </a:lnTo>
                    <a:lnTo>
                      <a:pt x="611" y="1078"/>
                    </a:lnTo>
                    <a:lnTo>
                      <a:pt x="605" y="1081"/>
                    </a:lnTo>
                    <a:lnTo>
                      <a:pt x="600" y="1084"/>
                    </a:lnTo>
                    <a:lnTo>
                      <a:pt x="596" y="1087"/>
                    </a:lnTo>
                    <a:lnTo>
                      <a:pt x="591" y="1090"/>
                    </a:lnTo>
                    <a:lnTo>
                      <a:pt x="581" y="1089"/>
                    </a:lnTo>
                    <a:lnTo>
                      <a:pt x="571" y="1087"/>
                    </a:lnTo>
                    <a:lnTo>
                      <a:pt x="562" y="1086"/>
                    </a:lnTo>
                    <a:lnTo>
                      <a:pt x="552" y="1084"/>
                    </a:lnTo>
                    <a:lnTo>
                      <a:pt x="548" y="1087"/>
                    </a:lnTo>
                    <a:lnTo>
                      <a:pt x="543" y="1090"/>
                    </a:lnTo>
                    <a:lnTo>
                      <a:pt x="533" y="1089"/>
                    </a:lnTo>
                    <a:lnTo>
                      <a:pt x="523" y="10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2" name="Freeform 975">
                <a:extLst>
                  <a:ext uri="{FF2B5EF4-FFF2-40B4-BE49-F238E27FC236}">
                    <a16:creationId xmlns:a16="http://schemas.microsoft.com/office/drawing/2014/main" id="{8CA3F387-78AA-5394-90E5-66F2A80B2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2838"/>
                <a:ext cx="2" cy="2"/>
              </a:xfrm>
              <a:custGeom>
                <a:avLst/>
                <a:gdLst>
                  <a:gd name="T0" fmla="*/ 24 w 24"/>
                  <a:gd name="T1" fmla="*/ 21 h 34"/>
                  <a:gd name="T2" fmla="*/ 22 w 24"/>
                  <a:gd name="T3" fmla="*/ 27 h 34"/>
                  <a:gd name="T4" fmla="*/ 21 w 24"/>
                  <a:gd name="T5" fmla="*/ 34 h 34"/>
                  <a:gd name="T6" fmla="*/ 18 w 24"/>
                  <a:gd name="T7" fmla="*/ 31 h 34"/>
                  <a:gd name="T8" fmla="*/ 15 w 24"/>
                  <a:gd name="T9" fmla="*/ 26 h 34"/>
                  <a:gd name="T10" fmla="*/ 12 w 24"/>
                  <a:gd name="T11" fmla="*/ 23 h 34"/>
                  <a:gd name="T12" fmla="*/ 9 w 24"/>
                  <a:gd name="T13" fmla="*/ 20 h 34"/>
                  <a:gd name="T14" fmla="*/ 7 w 24"/>
                  <a:gd name="T15" fmla="*/ 26 h 34"/>
                  <a:gd name="T16" fmla="*/ 6 w 24"/>
                  <a:gd name="T17" fmla="*/ 32 h 34"/>
                  <a:gd name="T18" fmla="*/ 3 w 24"/>
                  <a:gd name="T19" fmla="*/ 28 h 34"/>
                  <a:gd name="T20" fmla="*/ 0 w 24"/>
                  <a:gd name="T21" fmla="*/ 25 h 34"/>
                  <a:gd name="T22" fmla="*/ 3 w 24"/>
                  <a:gd name="T23" fmla="*/ 12 h 34"/>
                  <a:gd name="T24" fmla="*/ 6 w 24"/>
                  <a:gd name="T25" fmla="*/ 0 h 34"/>
                  <a:gd name="T26" fmla="*/ 9 w 24"/>
                  <a:gd name="T27" fmla="*/ 4 h 34"/>
                  <a:gd name="T28" fmla="*/ 13 w 24"/>
                  <a:gd name="T29" fmla="*/ 7 h 34"/>
                  <a:gd name="T30" fmla="*/ 24 w 24"/>
                  <a:gd name="T31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4">
                    <a:moveTo>
                      <a:pt x="24" y="21"/>
                    </a:moveTo>
                    <a:lnTo>
                      <a:pt x="22" y="27"/>
                    </a:lnTo>
                    <a:lnTo>
                      <a:pt x="21" y="34"/>
                    </a:lnTo>
                    <a:lnTo>
                      <a:pt x="18" y="31"/>
                    </a:lnTo>
                    <a:lnTo>
                      <a:pt x="15" y="26"/>
                    </a:lnTo>
                    <a:lnTo>
                      <a:pt x="12" y="23"/>
                    </a:lnTo>
                    <a:lnTo>
                      <a:pt x="9" y="20"/>
                    </a:lnTo>
                    <a:lnTo>
                      <a:pt x="7" y="26"/>
                    </a:lnTo>
                    <a:lnTo>
                      <a:pt x="6" y="32"/>
                    </a:lnTo>
                    <a:lnTo>
                      <a:pt x="3" y="28"/>
                    </a:lnTo>
                    <a:lnTo>
                      <a:pt x="0" y="25"/>
                    </a:lnTo>
                    <a:lnTo>
                      <a:pt x="3" y="12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13" y="7"/>
                    </a:lnTo>
                    <a:lnTo>
                      <a:pt x="2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3" name="Freeform 976">
                <a:extLst>
                  <a:ext uri="{FF2B5EF4-FFF2-40B4-BE49-F238E27FC236}">
                    <a16:creationId xmlns:a16="http://schemas.microsoft.com/office/drawing/2014/main" id="{E23B1C03-F75C-557E-75D3-691C14419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" y="2834"/>
                <a:ext cx="141" cy="69"/>
              </a:xfrm>
              <a:custGeom>
                <a:avLst/>
                <a:gdLst>
                  <a:gd name="T0" fmla="*/ 2037 w 2259"/>
                  <a:gd name="T1" fmla="*/ 47 h 1114"/>
                  <a:gd name="T2" fmla="*/ 2179 w 2259"/>
                  <a:gd name="T3" fmla="*/ 80 h 1114"/>
                  <a:gd name="T4" fmla="*/ 2136 w 2259"/>
                  <a:gd name="T5" fmla="*/ 116 h 1114"/>
                  <a:gd name="T6" fmla="*/ 1952 w 2259"/>
                  <a:gd name="T7" fmla="*/ 150 h 1114"/>
                  <a:gd name="T8" fmla="*/ 1764 w 2259"/>
                  <a:gd name="T9" fmla="*/ 144 h 1114"/>
                  <a:gd name="T10" fmla="*/ 1543 w 2259"/>
                  <a:gd name="T11" fmla="*/ 130 h 1114"/>
                  <a:gd name="T12" fmla="*/ 1306 w 2259"/>
                  <a:gd name="T13" fmla="*/ 140 h 1114"/>
                  <a:gd name="T14" fmla="*/ 1116 w 2259"/>
                  <a:gd name="T15" fmla="*/ 122 h 1114"/>
                  <a:gd name="T16" fmla="*/ 952 w 2259"/>
                  <a:gd name="T17" fmla="*/ 145 h 1114"/>
                  <a:gd name="T18" fmla="*/ 773 w 2259"/>
                  <a:gd name="T19" fmla="*/ 130 h 1114"/>
                  <a:gd name="T20" fmla="*/ 543 w 2259"/>
                  <a:gd name="T21" fmla="*/ 134 h 1114"/>
                  <a:gd name="T22" fmla="*/ 338 w 2259"/>
                  <a:gd name="T23" fmla="*/ 127 h 1114"/>
                  <a:gd name="T24" fmla="*/ 166 w 2259"/>
                  <a:gd name="T25" fmla="*/ 122 h 1114"/>
                  <a:gd name="T26" fmla="*/ 137 w 2259"/>
                  <a:gd name="T27" fmla="*/ 80 h 1114"/>
                  <a:gd name="T28" fmla="*/ 140 w 2259"/>
                  <a:gd name="T29" fmla="*/ 274 h 1114"/>
                  <a:gd name="T30" fmla="*/ 126 w 2259"/>
                  <a:gd name="T31" fmla="*/ 504 h 1114"/>
                  <a:gd name="T32" fmla="*/ 131 w 2259"/>
                  <a:gd name="T33" fmla="*/ 722 h 1114"/>
                  <a:gd name="T34" fmla="*/ 136 w 2259"/>
                  <a:gd name="T35" fmla="*/ 940 h 1114"/>
                  <a:gd name="T36" fmla="*/ 199 w 2259"/>
                  <a:gd name="T37" fmla="*/ 962 h 1114"/>
                  <a:gd name="T38" fmla="*/ 432 w 2259"/>
                  <a:gd name="T39" fmla="*/ 976 h 1114"/>
                  <a:gd name="T40" fmla="*/ 631 w 2259"/>
                  <a:gd name="T41" fmla="*/ 977 h 1114"/>
                  <a:gd name="T42" fmla="*/ 829 w 2259"/>
                  <a:gd name="T43" fmla="*/ 978 h 1114"/>
                  <a:gd name="T44" fmla="*/ 1076 w 2259"/>
                  <a:gd name="T45" fmla="*/ 980 h 1114"/>
                  <a:gd name="T46" fmla="*/ 1248 w 2259"/>
                  <a:gd name="T47" fmla="*/ 989 h 1114"/>
                  <a:gd name="T48" fmla="*/ 1470 w 2259"/>
                  <a:gd name="T49" fmla="*/ 985 h 1114"/>
                  <a:gd name="T50" fmla="*/ 1688 w 2259"/>
                  <a:gd name="T51" fmla="*/ 984 h 1114"/>
                  <a:gd name="T52" fmla="*/ 1893 w 2259"/>
                  <a:gd name="T53" fmla="*/ 978 h 1114"/>
                  <a:gd name="T54" fmla="*/ 2055 w 2259"/>
                  <a:gd name="T55" fmla="*/ 996 h 1114"/>
                  <a:gd name="T56" fmla="*/ 2198 w 2259"/>
                  <a:gd name="T57" fmla="*/ 1004 h 1114"/>
                  <a:gd name="T58" fmla="*/ 2156 w 2259"/>
                  <a:gd name="T59" fmla="*/ 884 h 1114"/>
                  <a:gd name="T60" fmla="*/ 2170 w 2259"/>
                  <a:gd name="T61" fmla="*/ 712 h 1114"/>
                  <a:gd name="T62" fmla="*/ 2159 w 2259"/>
                  <a:gd name="T63" fmla="*/ 545 h 1114"/>
                  <a:gd name="T64" fmla="*/ 2163 w 2259"/>
                  <a:gd name="T65" fmla="*/ 354 h 1114"/>
                  <a:gd name="T66" fmla="*/ 2186 w 2259"/>
                  <a:gd name="T67" fmla="*/ 176 h 1114"/>
                  <a:gd name="T68" fmla="*/ 2215 w 2259"/>
                  <a:gd name="T69" fmla="*/ 364 h 1114"/>
                  <a:gd name="T70" fmla="*/ 2226 w 2259"/>
                  <a:gd name="T71" fmla="*/ 525 h 1114"/>
                  <a:gd name="T72" fmla="*/ 2236 w 2259"/>
                  <a:gd name="T73" fmla="*/ 740 h 1114"/>
                  <a:gd name="T74" fmla="*/ 2241 w 2259"/>
                  <a:gd name="T75" fmla="*/ 926 h 1114"/>
                  <a:gd name="T76" fmla="*/ 2122 w 2259"/>
                  <a:gd name="T77" fmla="*/ 1092 h 1114"/>
                  <a:gd name="T78" fmla="*/ 1934 w 2259"/>
                  <a:gd name="T79" fmla="*/ 1090 h 1114"/>
                  <a:gd name="T80" fmla="*/ 1733 w 2259"/>
                  <a:gd name="T81" fmla="*/ 1105 h 1114"/>
                  <a:gd name="T82" fmla="*/ 1520 w 2259"/>
                  <a:gd name="T83" fmla="*/ 1095 h 1114"/>
                  <a:gd name="T84" fmla="*/ 1318 w 2259"/>
                  <a:gd name="T85" fmla="*/ 1090 h 1114"/>
                  <a:gd name="T86" fmla="*/ 1100 w 2259"/>
                  <a:gd name="T87" fmla="*/ 1091 h 1114"/>
                  <a:gd name="T88" fmla="*/ 895 w 2259"/>
                  <a:gd name="T89" fmla="*/ 1089 h 1114"/>
                  <a:gd name="T90" fmla="*/ 709 w 2259"/>
                  <a:gd name="T91" fmla="*/ 1091 h 1114"/>
                  <a:gd name="T92" fmla="*/ 562 w 2259"/>
                  <a:gd name="T93" fmla="*/ 1090 h 1114"/>
                  <a:gd name="T94" fmla="*/ 358 w 2259"/>
                  <a:gd name="T95" fmla="*/ 1079 h 1114"/>
                  <a:gd name="T96" fmla="*/ 136 w 2259"/>
                  <a:gd name="T97" fmla="*/ 1083 h 1114"/>
                  <a:gd name="T98" fmla="*/ 3 w 2259"/>
                  <a:gd name="T99" fmla="*/ 890 h 1114"/>
                  <a:gd name="T100" fmla="*/ 14 w 2259"/>
                  <a:gd name="T101" fmla="*/ 682 h 1114"/>
                  <a:gd name="T102" fmla="*/ 19 w 2259"/>
                  <a:gd name="T103" fmla="*/ 501 h 1114"/>
                  <a:gd name="T104" fmla="*/ 22 w 2259"/>
                  <a:gd name="T105" fmla="*/ 300 h 1114"/>
                  <a:gd name="T106" fmla="*/ 19 w 2259"/>
                  <a:gd name="T107" fmla="*/ 149 h 1114"/>
                  <a:gd name="T108" fmla="*/ 223 w 2259"/>
                  <a:gd name="T109" fmla="*/ 10 h 1114"/>
                  <a:gd name="T110" fmla="*/ 427 w 2259"/>
                  <a:gd name="T111" fmla="*/ 16 h 1114"/>
                  <a:gd name="T112" fmla="*/ 612 w 2259"/>
                  <a:gd name="T113" fmla="*/ 17 h 1114"/>
                  <a:gd name="T114" fmla="*/ 820 w 2259"/>
                  <a:gd name="T115" fmla="*/ 19 h 1114"/>
                  <a:gd name="T116" fmla="*/ 1058 w 2259"/>
                  <a:gd name="T117" fmla="*/ 10 h 1114"/>
                  <a:gd name="T118" fmla="*/ 1230 w 2259"/>
                  <a:gd name="T119" fmla="*/ 16 h 1114"/>
                  <a:gd name="T120" fmla="*/ 1424 w 2259"/>
                  <a:gd name="T121" fmla="*/ 23 h 1114"/>
                  <a:gd name="T122" fmla="*/ 1651 w 2259"/>
                  <a:gd name="T123" fmla="*/ 30 h 1114"/>
                  <a:gd name="T124" fmla="*/ 1831 w 2259"/>
                  <a:gd name="T125" fmla="*/ 30 h 1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9" h="1114">
                    <a:moveTo>
                      <a:pt x="1885" y="25"/>
                    </a:moveTo>
                    <a:lnTo>
                      <a:pt x="1882" y="27"/>
                    </a:lnTo>
                    <a:lnTo>
                      <a:pt x="1878" y="30"/>
                    </a:lnTo>
                    <a:lnTo>
                      <a:pt x="1872" y="29"/>
                    </a:lnTo>
                    <a:lnTo>
                      <a:pt x="1866" y="27"/>
                    </a:lnTo>
                    <a:lnTo>
                      <a:pt x="1861" y="30"/>
                    </a:lnTo>
                    <a:lnTo>
                      <a:pt x="1858" y="34"/>
                    </a:lnTo>
                    <a:lnTo>
                      <a:pt x="1865" y="35"/>
                    </a:lnTo>
                    <a:lnTo>
                      <a:pt x="1871" y="37"/>
                    </a:lnTo>
                    <a:lnTo>
                      <a:pt x="1868" y="40"/>
                    </a:lnTo>
                    <a:lnTo>
                      <a:pt x="1865" y="42"/>
                    </a:lnTo>
                    <a:lnTo>
                      <a:pt x="1870" y="44"/>
                    </a:lnTo>
                    <a:lnTo>
                      <a:pt x="1876" y="45"/>
                    </a:lnTo>
                    <a:lnTo>
                      <a:pt x="1884" y="40"/>
                    </a:lnTo>
                    <a:lnTo>
                      <a:pt x="1887" y="37"/>
                    </a:lnTo>
                    <a:lnTo>
                      <a:pt x="1890" y="34"/>
                    </a:lnTo>
                    <a:lnTo>
                      <a:pt x="1897" y="35"/>
                    </a:lnTo>
                    <a:lnTo>
                      <a:pt x="1903" y="37"/>
                    </a:lnTo>
                    <a:lnTo>
                      <a:pt x="1909" y="39"/>
                    </a:lnTo>
                    <a:lnTo>
                      <a:pt x="1916" y="40"/>
                    </a:lnTo>
                    <a:lnTo>
                      <a:pt x="1922" y="42"/>
                    </a:lnTo>
                    <a:lnTo>
                      <a:pt x="1928" y="43"/>
                    </a:lnTo>
                    <a:lnTo>
                      <a:pt x="1932" y="41"/>
                    </a:lnTo>
                    <a:lnTo>
                      <a:pt x="1935" y="38"/>
                    </a:lnTo>
                    <a:lnTo>
                      <a:pt x="1938" y="35"/>
                    </a:lnTo>
                    <a:lnTo>
                      <a:pt x="1942" y="32"/>
                    </a:lnTo>
                    <a:lnTo>
                      <a:pt x="1949" y="33"/>
                    </a:lnTo>
                    <a:lnTo>
                      <a:pt x="1954" y="35"/>
                    </a:lnTo>
                    <a:lnTo>
                      <a:pt x="1961" y="36"/>
                    </a:lnTo>
                    <a:lnTo>
                      <a:pt x="1967" y="38"/>
                    </a:lnTo>
                    <a:lnTo>
                      <a:pt x="1964" y="41"/>
                    </a:lnTo>
                    <a:lnTo>
                      <a:pt x="1960" y="44"/>
                    </a:lnTo>
                    <a:lnTo>
                      <a:pt x="1967" y="45"/>
                    </a:lnTo>
                    <a:lnTo>
                      <a:pt x="1973" y="47"/>
                    </a:lnTo>
                    <a:lnTo>
                      <a:pt x="1976" y="44"/>
                    </a:lnTo>
                    <a:lnTo>
                      <a:pt x="1980" y="41"/>
                    </a:lnTo>
                    <a:lnTo>
                      <a:pt x="1983" y="38"/>
                    </a:lnTo>
                    <a:lnTo>
                      <a:pt x="1986" y="35"/>
                    </a:lnTo>
                    <a:lnTo>
                      <a:pt x="1992" y="37"/>
                    </a:lnTo>
                    <a:lnTo>
                      <a:pt x="1999" y="38"/>
                    </a:lnTo>
                    <a:lnTo>
                      <a:pt x="2005" y="40"/>
                    </a:lnTo>
                    <a:lnTo>
                      <a:pt x="2011" y="41"/>
                    </a:lnTo>
                    <a:lnTo>
                      <a:pt x="2018" y="43"/>
                    </a:lnTo>
                    <a:lnTo>
                      <a:pt x="2024" y="44"/>
                    </a:lnTo>
                    <a:lnTo>
                      <a:pt x="2031" y="46"/>
                    </a:lnTo>
                    <a:lnTo>
                      <a:pt x="2037" y="47"/>
                    </a:lnTo>
                    <a:lnTo>
                      <a:pt x="2043" y="50"/>
                    </a:lnTo>
                    <a:lnTo>
                      <a:pt x="2049" y="51"/>
                    </a:lnTo>
                    <a:lnTo>
                      <a:pt x="2053" y="49"/>
                    </a:lnTo>
                    <a:lnTo>
                      <a:pt x="2056" y="45"/>
                    </a:lnTo>
                    <a:lnTo>
                      <a:pt x="2059" y="42"/>
                    </a:lnTo>
                    <a:lnTo>
                      <a:pt x="2063" y="39"/>
                    </a:lnTo>
                    <a:lnTo>
                      <a:pt x="2069" y="41"/>
                    </a:lnTo>
                    <a:lnTo>
                      <a:pt x="2075" y="42"/>
                    </a:lnTo>
                    <a:lnTo>
                      <a:pt x="2082" y="44"/>
                    </a:lnTo>
                    <a:lnTo>
                      <a:pt x="2088" y="45"/>
                    </a:lnTo>
                    <a:lnTo>
                      <a:pt x="2094" y="47"/>
                    </a:lnTo>
                    <a:lnTo>
                      <a:pt x="2101" y="49"/>
                    </a:lnTo>
                    <a:lnTo>
                      <a:pt x="2097" y="52"/>
                    </a:lnTo>
                    <a:lnTo>
                      <a:pt x="2093" y="55"/>
                    </a:lnTo>
                    <a:lnTo>
                      <a:pt x="2100" y="56"/>
                    </a:lnTo>
                    <a:lnTo>
                      <a:pt x="2106" y="58"/>
                    </a:lnTo>
                    <a:lnTo>
                      <a:pt x="2113" y="59"/>
                    </a:lnTo>
                    <a:lnTo>
                      <a:pt x="2119" y="61"/>
                    </a:lnTo>
                    <a:lnTo>
                      <a:pt x="2116" y="65"/>
                    </a:lnTo>
                    <a:lnTo>
                      <a:pt x="2111" y="67"/>
                    </a:lnTo>
                    <a:lnTo>
                      <a:pt x="2118" y="69"/>
                    </a:lnTo>
                    <a:lnTo>
                      <a:pt x="2124" y="70"/>
                    </a:lnTo>
                    <a:lnTo>
                      <a:pt x="2128" y="68"/>
                    </a:lnTo>
                    <a:lnTo>
                      <a:pt x="2131" y="65"/>
                    </a:lnTo>
                    <a:lnTo>
                      <a:pt x="2124" y="62"/>
                    </a:lnTo>
                    <a:lnTo>
                      <a:pt x="2119" y="61"/>
                    </a:lnTo>
                    <a:lnTo>
                      <a:pt x="2122" y="58"/>
                    </a:lnTo>
                    <a:lnTo>
                      <a:pt x="2125" y="55"/>
                    </a:lnTo>
                    <a:lnTo>
                      <a:pt x="2133" y="50"/>
                    </a:lnTo>
                    <a:lnTo>
                      <a:pt x="2144" y="53"/>
                    </a:lnTo>
                    <a:lnTo>
                      <a:pt x="2157" y="56"/>
                    </a:lnTo>
                    <a:lnTo>
                      <a:pt x="2154" y="58"/>
                    </a:lnTo>
                    <a:lnTo>
                      <a:pt x="2151" y="61"/>
                    </a:lnTo>
                    <a:lnTo>
                      <a:pt x="2147" y="65"/>
                    </a:lnTo>
                    <a:lnTo>
                      <a:pt x="2143" y="68"/>
                    </a:lnTo>
                    <a:lnTo>
                      <a:pt x="2150" y="69"/>
                    </a:lnTo>
                    <a:lnTo>
                      <a:pt x="2156" y="71"/>
                    </a:lnTo>
                    <a:lnTo>
                      <a:pt x="2153" y="74"/>
                    </a:lnTo>
                    <a:lnTo>
                      <a:pt x="2150" y="76"/>
                    </a:lnTo>
                    <a:lnTo>
                      <a:pt x="2155" y="78"/>
                    </a:lnTo>
                    <a:lnTo>
                      <a:pt x="2161" y="79"/>
                    </a:lnTo>
                    <a:lnTo>
                      <a:pt x="2166" y="77"/>
                    </a:lnTo>
                    <a:lnTo>
                      <a:pt x="2169" y="74"/>
                    </a:lnTo>
                    <a:lnTo>
                      <a:pt x="2175" y="75"/>
                    </a:lnTo>
                    <a:lnTo>
                      <a:pt x="2182" y="77"/>
                    </a:lnTo>
                    <a:lnTo>
                      <a:pt x="2179" y="80"/>
                    </a:lnTo>
                    <a:lnTo>
                      <a:pt x="2174" y="83"/>
                    </a:lnTo>
                    <a:lnTo>
                      <a:pt x="2181" y="85"/>
                    </a:lnTo>
                    <a:lnTo>
                      <a:pt x="2187" y="86"/>
                    </a:lnTo>
                    <a:lnTo>
                      <a:pt x="2190" y="84"/>
                    </a:lnTo>
                    <a:lnTo>
                      <a:pt x="2193" y="80"/>
                    </a:lnTo>
                    <a:lnTo>
                      <a:pt x="2200" y="82"/>
                    </a:lnTo>
                    <a:lnTo>
                      <a:pt x="2206" y="84"/>
                    </a:lnTo>
                    <a:lnTo>
                      <a:pt x="2203" y="87"/>
                    </a:lnTo>
                    <a:lnTo>
                      <a:pt x="2200" y="89"/>
                    </a:lnTo>
                    <a:lnTo>
                      <a:pt x="2205" y="91"/>
                    </a:lnTo>
                    <a:lnTo>
                      <a:pt x="2211" y="92"/>
                    </a:lnTo>
                    <a:lnTo>
                      <a:pt x="2208" y="95"/>
                    </a:lnTo>
                    <a:lnTo>
                      <a:pt x="2205" y="99"/>
                    </a:lnTo>
                    <a:lnTo>
                      <a:pt x="2202" y="102"/>
                    </a:lnTo>
                    <a:lnTo>
                      <a:pt x="2199" y="105"/>
                    </a:lnTo>
                    <a:lnTo>
                      <a:pt x="2192" y="103"/>
                    </a:lnTo>
                    <a:lnTo>
                      <a:pt x="2186" y="102"/>
                    </a:lnTo>
                    <a:lnTo>
                      <a:pt x="2180" y="100"/>
                    </a:lnTo>
                    <a:lnTo>
                      <a:pt x="2173" y="99"/>
                    </a:lnTo>
                    <a:lnTo>
                      <a:pt x="2160" y="95"/>
                    </a:lnTo>
                    <a:lnTo>
                      <a:pt x="2157" y="97"/>
                    </a:lnTo>
                    <a:lnTo>
                      <a:pt x="2154" y="101"/>
                    </a:lnTo>
                    <a:lnTo>
                      <a:pt x="2160" y="103"/>
                    </a:lnTo>
                    <a:lnTo>
                      <a:pt x="2167" y="104"/>
                    </a:lnTo>
                    <a:lnTo>
                      <a:pt x="2163" y="107"/>
                    </a:lnTo>
                    <a:lnTo>
                      <a:pt x="2159" y="110"/>
                    </a:lnTo>
                    <a:lnTo>
                      <a:pt x="2166" y="111"/>
                    </a:lnTo>
                    <a:lnTo>
                      <a:pt x="2172" y="113"/>
                    </a:lnTo>
                    <a:lnTo>
                      <a:pt x="2179" y="114"/>
                    </a:lnTo>
                    <a:lnTo>
                      <a:pt x="2185" y="117"/>
                    </a:lnTo>
                    <a:lnTo>
                      <a:pt x="2181" y="120"/>
                    </a:lnTo>
                    <a:lnTo>
                      <a:pt x="2177" y="122"/>
                    </a:lnTo>
                    <a:lnTo>
                      <a:pt x="2184" y="124"/>
                    </a:lnTo>
                    <a:lnTo>
                      <a:pt x="2190" y="125"/>
                    </a:lnTo>
                    <a:lnTo>
                      <a:pt x="2183" y="132"/>
                    </a:lnTo>
                    <a:lnTo>
                      <a:pt x="2176" y="138"/>
                    </a:lnTo>
                    <a:lnTo>
                      <a:pt x="2164" y="135"/>
                    </a:lnTo>
                    <a:lnTo>
                      <a:pt x="2151" y="132"/>
                    </a:lnTo>
                    <a:lnTo>
                      <a:pt x="2158" y="125"/>
                    </a:lnTo>
                    <a:lnTo>
                      <a:pt x="2163" y="122"/>
                    </a:lnTo>
                    <a:lnTo>
                      <a:pt x="2165" y="119"/>
                    </a:lnTo>
                    <a:lnTo>
                      <a:pt x="2159" y="118"/>
                    </a:lnTo>
                    <a:lnTo>
                      <a:pt x="2153" y="116"/>
                    </a:lnTo>
                    <a:lnTo>
                      <a:pt x="2147" y="114"/>
                    </a:lnTo>
                    <a:lnTo>
                      <a:pt x="2140" y="112"/>
                    </a:lnTo>
                    <a:lnTo>
                      <a:pt x="2136" y="116"/>
                    </a:lnTo>
                    <a:lnTo>
                      <a:pt x="2133" y="119"/>
                    </a:lnTo>
                    <a:lnTo>
                      <a:pt x="2139" y="120"/>
                    </a:lnTo>
                    <a:lnTo>
                      <a:pt x="2146" y="122"/>
                    </a:lnTo>
                    <a:lnTo>
                      <a:pt x="2142" y="125"/>
                    </a:lnTo>
                    <a:lnTo>
                      <a:pt x="2139" y="128"/>
                    </a:lnTo>
                    <a:lnTo>
                      <a:pt x="2133" y="126"/>
                    </a:lnTo>
                    <a:lnTo>
                      <a:pt x="2126" y="125"/>
                    </a:lnTo>
                    <a:lnTo>
                      <a:pt x="2122" y="127"/>
                    </a:lnTo>
                    <a:lnTo>
                      <a:pt x="2119" y="130"/>
                    </a:lnTo>
                    <a:lnTo>
                      <a:pt x="2116" y="134"/>
                    </a:lnTo>
                    <a:lnTo>
                      <a:pt x="2113" y="137"/>
                    </a:lnTo>
                    <a:lnTo>
                      <a:pt x="2109" y="140"/>
                    </a:lnTo>
                    <a:lnTo>
                      <a:pt x="2106" y="142"/>
                    </a:lnTo>
                    <a:lnTo>
                      <a:pt x="2100" y="141"/>
                    </a:lnTo>
                    <a:lnTo>
                      <a:pt x="2093" y="139"/>
                    </a:lnTo>
                    <a:lnTo>
                      <a:pt x="2087" y="138"/>
                    </a:lnTo>
                    <a:lnTo>
                      <a:pt x="2081" y="136"/>
                    </a:lnTo>
                    <a:lnTo>
                      <a:pt x="2076" y="139"/>
                    </a:lnTo>
                    <a:lnTo>
                      <a:pt x="2073" y="142"/>
                    </a:lnTo>
                    <a:lnTo>
                      <a:pt x="2067" y="149"/>
                    </a:lnTo>
                    <a:lnTo>
                      <a:pt x="2064" y="152"/>
                    </a:lnTo>
                    <a:lnTo>
                      <a:pt x="2060" y="154"/>
                    </a:lnTo>
                    <a:lnTo>
                      <a:pt x="2054" y="153"/>
                    </a:lnTo>
                    <a:lnTo>
                      <a:pt x="2048" y="151"/>
                    </a:lnTo>
                    <a:lnTo>
                      <a:pt x="2051" y="147"/>
                    </a:lnTo>
                    <a:lnTo>
                      <a:pt x="2054" y="145"/>
                    </a:lnTo>
                    <a:lnTo>
                      <a:pt x="2049" y="143"/>
                    </a:lnTo>
                    <a:lnTo>
                      <a:pt x="2041" y="142"/>
                    </a:lnTo>
                    <a:lnTo>
                      <a:pt x="2036" y="140"/>
                    </a:lnTo>
                    <a:lnTo>
                      <a:pt x="2030" y="139"/>
                    </a:lnTo>
                    <a:lnTo>
                      <a:pt x="2025" y="141"/>
                    </a:lnTo>
                    <a:lnTo>
                      <a:pt x="2022" y="144"/>
                    </a:lnTo>
                    <a:lnTo>
                      <a:pt x="2016" y="143"/>
                    </a:lnTo>
                    <a:lnTo>
                      <a:pt x="2009" y="141"/>
                    </a:lnTo>
                    <a:lnTo>
                      <a:pt x="2006" y="144"/>
                    </a:lnTo>
                    <a:lnTo>
                      <a:pt x="2003" y="147"/>
                    </a:lnTo>
                    <a:lnTo>
                      <a:pt x="1997" y="145"/>
                    </a:lnTo>
                    <a:lnTo>
                      <a:pt x="1990" y="144"/>
                    </a:lnTo>
                    <a:lnTo>
                      <a:pt x="1984" y="142"/>
                    </a:lnTo>
                    <a:lnTo>
                      <a:pt x="1977" y="141"/>
                    </a:lnTo>
                    <a:lnTo>
                      <a:pt x="1974" y="143"/>
                    </a:lnTo>
                    <a:lnTo>
                      <a:pt x="1971" y="146"/>
                    </a:lnTo>
                    <a:lnTo>
                      <a:pt x="1968" y="150"/>
                    </a:lnTo>
                    <a:lnTo>
                      <a:pt x="1964" y="153"/>
                    </a:lnTo>
                    <a:lnTo>
                      <a:pt x="1958" y="152"/>
                    </a:lnTo>
                    <a:lnTo>
                      <a:pt x="1952" y="150"/>
                    </a:lnTo>
                    <a:lnTo>
                      <a:pt x="1945" y="147"/>
                    </a:lnTo>
                    <a:lnTo>
                      <a:pt x="1939" y="146"/>
                    </a:lnTo>
                    <a:lnTo>
                      <a:pt x="1936" y="150"/>
                    </a:lnTo>
                    <a:lnTo>
                      <a:pt x="1932" y="153"/>
                    </a:lnTo>
                    <a:lnTo>
                      <a:pt x="1925" y="151"/>
                    </a:lnTo>
                    <a:lnTo>
                      <a:pt x="1920" y="150"/>
                    </a:lnTo>
                    <a:lnTo>
                      <a:pt x="1914" y="147"/>
                    </a:lnTo>
                    <a:lnTo>
                      <a:pt x="1907" y="146"/>
                    </a:lnTo>
                    <a:lnTo>
                      <a:pt x="1901" y="144"/>
                    </a:lnTo>
                    <a:lnTo>
                      <a:pt x="1894" y="143"/>
                    </a:lnTo>
                    <a:lnTo>
                      <a:pt x="1891" y="145"/>
                    </a:lnTo>
                    <a:lnTo>
                      <a:pt x="1888" y="149"/>
                    </a:lnTo>
                    <a:lnTo>
                      <a:pt x="1885" y="152"/>
                    </a:lnTo>
                    <a:lnTo>
                      <a:pt x="1881" y="155"/>
                    </a:lnTo>
                    <a:lnTo>
                      <a:pt x="1874" y="153"/>
                    </a:lnTo>
                    <a:lnTo>
                      <a:pt x="1868" y="152"/>
                    </a:lnTo>
                    <a:lnTo>
                      <a:pt x="1862" y="150"/>
                    </a:lnTo>
                    <a:lnTo>
                      <a:pt x="1856" y="149"/>
                    </a:lnTo>
                    <a:lnTo>
                      <a:pt x="1850" y="146"/>
                    </a:lnTo>
                    <a:lnTo>
                      <a:pt x="1843" y="145"/>
                    </a:lnTo>
                    <a:lnTo>
                      <a:pt x="1839" y="147"/>
                    </a:lnTo>
                    <a:lnTo>
                      <a:pt x="1836" y="151"/>
                    </a:lnTo>
                    <a:lnTo>
                      <a:pt x="1833" y="154"/>
                    </a:lnTo>
                    <a:lnTo>
                      <a:pt x="1830" y="157"/>
                    </a:lnTo>
                    <a:lnTo>
                      <a:pt x="1823" y="156"/>
                    </a:lnTo>
                    <a:lnTo>
                      <a:pt x="1817" y="154"/>
                    </a:lnTo>
                    <a:lnTo>
                      <a:pt x="1821" y="151"/>
                    </a:lnTo>
                    <a:lnTo>
                      <a:pt x="1824" y="147"/>
                    </a:lnTo>
                    <a:lnTo>
                      <a:pt x="1818" y="146"/>
                    </a:lnTo>
                    <a:lnTo>
                      <a:pt x="1811" y="144"/>
                    </a:lnTo>
                    <a:lnTo>
                      <a:pt x="1805" y="143"/>
                    </a:lnTo>
                    <a:lnTo>
                      <a:pt x="1799" y="141"/>
                    </a:lnTo>
                    <a:lnTo>
                      <a:pt x="1786" y="138"/>
                    </a:lnTo>
                    <a:lnTo>
                      <a:pt x="1781" y="137"/>
                    </a:lnTo>
                    <a:lnTo>
                      <a:pt x="1774" y="135"/>
                    </a:lnTo>
                    <a:lnTo>
                      <a:pt x="1768" y="134"/>
                    </a:lnTo>
                    <a:lnTo>
                      <a:pt x="1761" y="132"/>
                    </a:lnTo>
                    <a:lnTo>
                      <a:pt x="1757" y="135"/>
                    </a:lnTo>
                    <a:lnTo>
                      <a:pt x="1754" y="138"/>
                    </a:lnTo>
                    <a:lnTo>
                      <a:pt x="1756" y="139"/>
                    </a:lnTo>
                    <a:lnTo>
                      <a:pt x="1760" y="140"/>
                    </a:lnTo>
                    <a:lnTo>
                      <a:pt x="1762" y="140"/>
                    </a:lnTo>
                    <a:lnTo>
                      <a:pt x="1765" y="140"/>
                    </a:lnTo>
                    <a:lnTo>
                      <a:pt x="1767" y="141"/>
                    </a:lnTo>
                    <a:lnTo>
                      <a:pt x="1767" y="141"/>
                    </a:lnTo>
                    <a:lnTo>
                      <a:pt x="1764" y="144"/>
                    </a:lnTo>
                    <a:lnTo>
                      <a:pt x="1760" y="147"/>
                    </a:lnTo>
                    <a:lnTo>
                      <a:pt x="1754" y="145"/>
                    </a:lnTo>
                    <a:lnTo>
                      <a:pt x="1748" y="144"/>
                    </a:lnTo>
                    <a:lnTo>
                      <a:pt x="1744" y="146"/>
                    </a:lnTo>
                    <a:lnTo>
                      <a:pt x="1740" y="150"/>
                    </a:lnTo>
                    <a:lnTo>
                      <a:pt x="1734" y="149"/>
                    </a:lnTo>
                    <a:lnTo>
                      <a:pt x="1728" y="146"/>
                    </a:lnTo>
                    <a:lnTo>
                      <a:pt x="1722" y="144"/>
                    </a:lnTo>
                    <a:lnTo>
                      <a:pt x="1716" y="143"/>
                    </a:lnTo>
                    <a:lnTo>
                      <a:pt x="1709" y="141"/>
                    </a:lnTo>
                    <a:lnTo>
                      <a:pt x="1703" y="140"/>
                    </a:lnTo>
                    <a:lnTo>
                      <a:pt x="1700" y="143"/>
                    </a:lnTo>
                    <a:lnTo>
                      <a:pt x="1697" y="146"/>
                    </a:lnTo>
                    <a:lnTo>
                      <a:pt x="1690" y="144"/>
                    </a:lnTo>
                    <a:lnTo>
                      <a:pt x="1684" y="143"/>
                    </a:lnTo>
                    <a:lnTo>
                      <a:pt x="1677" y="141"/>
                    </a:lnTo>
                    <a:lnTo>
                      <a:pt x="1671" y="140"/>
                    </a:lnTo>
                    <a:lnTo>
                      <a:pt x="1665" y="138"/>
                    </a:lnTo>
                    <a:lnTo>
                      <a:pt x="1658" y="137"/>
                    </a:lnTo>
                    <a:lnTo>
                      <a:pt x="1652" y="135"/>
                    </a:lnTo>
                    <a:lnTo>
                      <a:pt x="1645" y="134"/>
                    </a:lnTo>
                    <a:lnTo>
                      <a:pt x="1642" y="136"/>
                    </a:lnTo>
                    <a:lnTo>
                      <a:pt x="1639" y="139"/>
                    </a:lnTo>
                    <a:lnTo>
                      <a:pt x="1635" y="142"/>
                    </a:lnTo>
                    <a:lnTo>
                      <a:pt x="1632" y="145"/>
                    </a:lnTo>
                    <a:lnTo>
                      <a:pt x="1628" y="149"/>
                    </a:lnTo>
                    <a:lnTo>
                      <a:pt x="1625" y="151"/>
                    </a:lnTo>
                    <a:lnTo>
                      <a:pt x="1619" y="150"/>
                    </a:lnTo>
                    <a:lnTo>
                      <a:pt x="1612" y="147"/>
                    </a:lnTo>
                    <a:lnTo>
                      <a:pt x="1606" y="146"/>
                    </a:lnTo>
                    <a:lnTo>
                      <a:pt x="1600" y="144"/>
                    </a:lnTo>
                    <a:lnTo>
                      <a:pt x="1594" y="143"/>
                    </a:lnTo>
                    <a:lnTo>
                      <a:pt x="1588" y="141"/>
                    </a:lnTo>
                    <a:lnTo>
                      <a:pt x="1584" y="144"/>
                    </a:lnTo>
                    <a:lnTo>
                      <a:pt x="1581" y="147"/>
                    </a:lnTo>
                    <a:lnTo>
                      <a:pt x="1574" y="146"/>
                    </a:lnTo>
                    <a:lnTo>
                      <a:pt x="1568" y="144"/>
                    </a:lnTo>
                    <a:lnTo>
                      <a:pt x="1561" y="143"/>
                    </a:lnTo>
                    <a:lnTo>
                      <a:pt x="1556" y="141"/>
                    </a:lnTo>
                    <a:lnTo>
                      <a:pt x="1549" y="140"/>
                    </a:lnTo>
                    <a:lnTo>
                      <a:pt x="1543" y="138"/>
                    </a:lnTo>
                    <a:lnTo>
                      <a:pt x="1544" y="137"/>
                    </a:lnTo>
                    <a:lnTo>
                      <a:pt x="1546" y="135"/>
                    </a:lnTo>
                    <a:lnTo>
                      <a:pt x="1549" y="133"/>
                    </a:lnTo>
                    <a:lnTo>
                      <a:pt x="1550" y="132"/>
                    </a:lnTo>
                    <a:lnTo>
                      <a:pt x="1543" y="130"/>
                    </a:lnTo>
                    <a:lnTo>
                      <a:pt x="1538" y="128"/>
                    </a:lnTo>
                    <a:lnTo>
                      <a:pt x="1534" y="132"/>
                    </a:lnTo>
                    <a:lnTo>
                      <a:pt x="1531" y="135"/>
                    </a:lnTo>
                    <a:lnTo>
                      <a:pt x="1524" y="134"/>
                    </a:lnTo>
                    <a:lnTo>
                      <a:pt x="1518" y="132"/>
                    </a:lnTo>
                    <a:lnTo>
                      <a:pt x="1515" y="135"/>
                    </a:lnTo>
                    <a:lnTo>
                      <a:pt x="1511" y="138"/>
                    </a:lnTo>
                    <a:lnTo>
                      <a:pt x="1505" y="136"/>
                    </a:lnTo>
                    <a:lnTo>
                      <a:pt x="1499" y="135"/>
                    </a:lnTo>
                    <a:lnTo>
                      <a:pt x="1495" y="137"/>
                    </a:lnTo>
                    <a:lnTo>
                      <a:pt x="1492" y="140"/>
                    </a:lnTo>
                    <a:lnTo>
                      <a:pt x="1486" y="139"/>
                    </a:lnTo>
                    <a:lnTo>
                      <a:pt x="1479" y="137"/>
                    </a:lnTo>
                    <a:lnTo>
                      <a:pt x="1476" y="140"/>
                    </a:lnTo>
                    <a:lnTo>
                      <a:pt x="1472" y="143"/>
                    </a:lnTo>
                    <a:lnTo>
                      <a:pt x="1466" y="142"/>
                    </a:lnTo>
                    <a:lnTo>
                      <a:pt x="1460" y="140"/>
                    </a:lnTo>
                    <a:lnTo>
                      <a:pt x="1454" y="138"/>
                    </a:lnTo>
                    <a:lnTo>
                      <a:pt x="1448" y="137"/>
                    </a:lnTo>
                    <a:lnTo>
                      <a:pt x="1444" y="140"/>
                    </a:lnTo>
                    <a:lnTo>
                      <a:pt x="1440" y="142"/>
                    </a:lnTo>
                    <a:lnTo>
                      <a:pt x="1434" y="141"/>
                    </a:lnTo>
                    <a:lnTo>
                      <a:pt x="1428" y="139"/>
                    </a:lnTo>
                    <a:lnTo>
                      <a:pt x="1422" y="138"/>
                    </a:lnTo>
                    <a:lnTo>
                      <a:pt x="1416" y="136"/>
                    </a:lnTo>
                    <a:lnTo>
                      <a:pt x="1409" y="135"/>
                    </a:lnTo>
                    <a:lnTo>
                      <a:pt x="1403" y="133"/>
                    </a:lnTo>
                    <a:lnTo>
                      <a:pt x="1400" y="136"/>
                    </a:lnTo>
                    <a:lnTo>
                      <a:pt x="1396" y="139"/>
                    </a:lnTo>
                    <a:lnTo>
                      <a:pt x="1390" y="138"/>
                    </a:lnTo>
                    <a:lnTo>
                      <a:pt x="1384" y="136"/>
                    </a:lnTo>
                    <a:lnTo>
                      <a:pt x="1377" y="135"/>
                    </a:lnTo>
                    <a:lnTo>
                      <a:pt x="1371" y="133"/>
                    </a:lnTo>
                    <a:lnTo>
                      <a:pt x="1365" y="130"/>
                    </a:lnTo>
                    <a:lnTo>
                      <a:pt x="1358" y="129"/>
                    </a:lnTo>
                    <a:lnTo>
                      <a:pt x="1352" y="127"/>
                    </a:lnTo>
                    <a:lnTo>
                      <a:pt x="1345" y="126"/>
                    </a:lnTo>
                    <a:lnTo>
                      <a:pt x="1342" y="129"/>
                    </a:lnTo>
                    <a:lnTo>
                      <a:pt x="1339" y="133"/>
                    </a:lnTo>
                    <a:lnTo>
                      <a:pt x="1336" y="136"/>
                    </a:lnTo>
                    <a:lnTo>
                      <a:pt x="1332" y="138"/>
                    </a:lnTo>
                    <a:lnTo>
                      <a:pt x="1326" y="137"/>
                    </a:lnTo>
                    <a:lnTo>
                      <a:pt x="1320" y="135"/>
                    </a:lnTo>
                    <a:lnTo>
                      <a:pt x="1316" y="138"/>
                    </a:lnTo>
                    <a:lnTo>
                      <a:pt x="1312" y="141"/>
                    </a:lnTo>
                    <a:lnTo>
                      <a:pt x="1306" y="140"/>
                    </a:lnTo>
                    <a:lnTo>
                      <a:pt x="1300" y="138"/>
                    </a:lnTo>
                    <a:lnTo>
                      <a:pt x="1294" y="136"/>
                    </a:lnTo>
                    <a:lnTo>
                      <a:pt x="1288" y="135"/>
                    </a:lnTo>
                    <a:lnTo>
                      <a:pt x="1284" y="138"/>
                    </a:lnTo>
                    <a:lnTo>
                      <a:pt x="1280" y="140"/>
                    </a:lnTo>
                    <a:lnTo>
                      <a:pt x="1274" y="139"/>
                    </a:lnTo>
                    <a:lnTo>
                      <a:pt x="1268" y="137"/>
                    </a:lnTo>
                    <a:lnTo>
                      <a:pt x="1272" y="135"/>
                    </a:lnTo>
                    <a:lnTo>
                      <a:pt x="1275" y="132"/>
                    </a:lnTo>
                    <a:lnTo>
                      <a:pt x="1269" y="129"/>
                    </a:lnTo>
                    <a:lnTo>
                      <a:pt x="1262" y="128"/>
                    </a:lnTo>
                    <a:lnTo>
                      <a:pt x="1256" y="126"/>
                    </a:lnTo>
                    <a:lnTo>
                      <a:pt x="1250" y="125"/>
                    </a:lnTo>
                    <a:lnTo>
                      <a:pt x="1246" y="128"/>
                    </a:lnTo>
                    <a:lnTo>
                      <a:pt x="1243" y="130"/>
                    </a:lnTo>
                    <a:lnTo>
                      <a:pt x="1237" y="129"/>
                    </a:lnTo>
                    <a:lnTo>
                      <a:pt x="1230" y="127"/>
                    </a:lnTo>
                    <a:lnTo>
                      <a:pt x="1227" y="130"/>
                    </a:lnTo>
                    <a:lnTo>
                      <a:pt x="1224" y="134"/>
                    </a:lnTo>
                    <a:lnTo>
                      <a:pt x="1218" y="132"/>
                    </a:lnTo>
                    <a:lnTo>
                      <a:pt x="1211" y="130"/>
                    </a:lnTo>
                    <a:lnTo>
                      <a:pt x="1208" y="134"/>
                    </a:lnTo>
                    <a:lnTo>
                      <a:pt x="1204" y="137"/>
                    </a:lnTo>
                    <a:lnTo>
                      <a:pt x="1197" y="135"/>
                    </a:lnTo>
                    <a:lnTo>
                      <a:pt x="1192" y="134"/>
                    </a:lnTo>
                    <a:lnTo>
                      <a:pt x="1188" y="136"/>
                    </a:lnTo>
                    <a:lnTo>
                      <a:pt x="1185" y="139"/>
                    </a:lnTo>
                    <a:lnTo>
                      <a:pt x="1178" y="138"/>
                    </a:lnTo>
                    <a:lnTo>
                      <a:pt x="1172" y="136"/>
                    </a:lnTo>
                    <a:lnTo>
                      <a:pt x="1176" y="133"/>
                    </a:lnTo>
                    <a:lnTo>
                      <a:pt x="1179" y="130"/>
                    </a:lnTo>
                    <a:lnTo>
                      <a:pt x="1173" y="128"/>
                    </a:lnTo>
                    <a:lnTo>
                      <a:pt x="1167" y="127"/>
                    </a:lnTo>
                    <a:lnTo>
                      <a:pt x="1163" y="129"/>
                    </a:lnTo>
                    <a:lnTo>
                      <a:pt x="1160" y="133"/>
                    </a:lnTo>
                    <a:lnTo>
                      <a:pt x="1156" y="136"/>
                    </a:lnTo>
                    <a:lnTo>
                      <a:pt x="1153" y="139"/>
                    </a:lnTo>
                    <a:lnTo>
                      <a:pt x="1146" y="137"/>
                    </a:lnTo>
                    <a:lnTo>
                      <a:pt x="1140" y="136"/>
                    </a:lnTo>
                    <a:lnTo>
                      <a:pt x="1134" y="134"/>
                    </a:lnTo>
                    <a:lnTo>
                      <a:pt x="1128" y="133"/>
                    </a:lnTo>
                    <a:lnTo>
                      <a:pt x="1132" y="129"/>
                    </a:lnTo>
                    <a:lnTo>
                      <a:pt x="1135" y="126"/>
                    </a:lnTo>
                    <a:lnTo>
                      <a:pt x="1128" y="124"/>
                    </a:lnTo>
                    <a:lnTo>
                      <a:pt x="1122" y="123"/>
                    </a:lnTo>
                    <a:lnTo>
                      <a:pt x="1116" y="122"/>
                    </a:lnTo>
                    <a:lnTo>
                      <a:pt x="1109" y="120"/>
                    </a:lnTo>
                    <a:lnTo>
                      <a:pt x="1106" y="123"/>
                    </a:lnTo>
                    <a:lnTo>
                      <a:pt x="1103" y="126"/>
                    </a:lnTo>
                    <a:lnTo>
                      <a:pt x="1099" y="128"/>
                    </a:lnTo>
                    <a:lnTo>
                      <a:pt x="1096" y="132"/>
                    </a:lnTo>
                    <a:lnTo>
                      <a:pt x="1093" y="135"/>
                    </a:lnTo>
                    <a:lnTo>
                      <a:pt x="1089" y="138"/>
                    </a:lnTo>
                    <a:lnTo>
                      <a:pt x="1083" y="137"/>
                    </a:lnTo>
                    <a:lnTo>
                      <a:pt x="1076" y="135"/>
                    </a:lnTo>
                    <a:lnTo>
                      <a:pt x="1071" y="133"/>
                    </a:lnTo>
                    <a:lnTo>
                      <a:pt x="1064" y="132"/>
                    </a:lnTo>
                    <a:lnTo>
                      <a:pt x="1060" y="135"/>
                    </a:lnTo>
                    <a:lnTo>
                      <a:pt x="1057" y="138"/>
                    </a:lnTo>
                    <a:lnTo>
                      <a:pt x="1051" y="136"/>
                    </a:lnTo>
                    <a:lnTo>
                      <a:pt x="1044" y="135"/>
                    </a:lnTo>
                    <a:lnTo>
                      <a:pt x="1038" y="133"/>
                    </a:lnTo>
                    <a:lnTo>
                      <a:pt x="1032" y="132"/>
                    </a:lnTo>
                    <a:lnTo>
                      <a:pt x="1028" y="134"/>
                    </a:lnTo>
                    <a:lnTo>
                      <a:pt x="1025" y="137"/>
                    </a:lnTo>
                    <a:lnTo>
                      <a:pt x="1019" y="136"/>
                    </a:lnTo>
                    <a:lnTo>
                      <a:pt x="1012" y="134"/>
                    </a:lnTo>
                    <a:lnTo>
                      <a:pt x="1009" y="137"/>
                    </a:lnTo>
                    <a:lnTo>
                      <a:pt x="1006" y="140"/>
                    </a:lnTo>
                    <a:lnTo>
                      <a:pt x="1000" y="138"/>
                    </a:lnTo>
                    <a:lnTo>
                      <a:pt x="993" y="137"/>
                    </a:lnTo>
                    <a:lnTo>
                      <a:pt x="987" y="135"/>
                    </a:lnTo>
                    <a:lnTo>
                      <a:pt x="980" y="134"/>
                    </a:lnTo>
                    <a:lnTo>
                      <a:pt x="985" y="130"/>
                    </a:lnTo>
                    <a:lnTo>
                      <a:pt x="988" y="127"/>
                    </a:lnTo>
                    <a:lnTo>
                      <a:pt x="982" y="125"/>
                    </a:lnTo>
                    <a:lnTo>
                      <a:pt x="975" y="124"/>
                    </a:lnTo>
                    <a:lnTo>
                      <a:pt x="969" y="123"/>
                    </a:lnTo>
                    <a:lnTo>
                      <a:pt x="962" y="121"/>
                    </a:lnTo>
                    <a:lnTo>
                      <a:pt x="956" y="120"/>
                    </a:lnTo>
                    <a:lnTo>
                      <a:pt x="950" y="118"/>
                    </a:lnTo>
                    <a:lnTo>
                      <a:pt x="946" y="121"/>
                    </a:lnTo>
                    <a:lnTo>
                      <a:pt x="943" y="124"/>
                    </a:lnTo>
                    <a:lnTo>
                      <a:pt x="950" y="125"/>
                    </a:lnTo>
                    <a:lnTo>
                      <a:pt x="956" y="127"/>
                    </a:lnTo>
                    <a:lnTo>
                      <a:pt x="952" y="130"/>
                    </a:lnTo>
                    <a:lnTo>
                      <a:pt x="949" y="133"/>
                    </a:lnTo>
                    <a:lnTo>
                      <a:pt x="955" y="135"/>
                    </a:lnTo>
                    <a:lnTo>
                      <a:pt x="961" y="136"/>
                    </a:lnTo>
                    <a:lnTo>
                      <a:pt x="958" y="139"/>
                    </a:lnTo>
                    <a:lnTo>
                      <a:pt x="955" y="142"/>
                    </a:lnTo>
                    <a:lnTo>
                      <a:pt x="952" y="145"/>
                    </a:lnTo>
                    <a:lnTo>
                      <a:pt x="947" y="147"/>
                    </a:lnTo>
                    <a:lnTo>
                      <a:pt x="941" y="146"/>
                    </a:lnTo>
                    <a:lnTo>
                      <a:pt x="935" y="144"/>
                    </a:lnTo>
                    <a:lnTo>
                      <a:pt x="939" y="142"/>
                    </a:lnTo>
                    <a:lnTo>
                      <a:pt x="942" y="139"/>
                    </a:lnTo>
                    <a:lnTo>
                      <a:pt x="936" y="137"/>
                    </a:lnTo>
                    <a:lnTo>
                      <a:pt x="929" y="136"/>
                    </a:lnTo>
                    <a:lnTo>
                      <a:pt x="923" y="134"/>
                    </a:lnTo>
                    <a:lnTo>
                      <a:pt x="917" y="133"/>
                    </a:lnTo>
                    <a:lnTo>
                      <a:pt x="918" y="132"/>
                    </a:lnTo>
                    <a:lnTo>
                      <a:pt x="920" y="129"/>
                    </a:lnTo>
                    <a:lnTo>
                      <a:pt x="923" y="127"/>
                    </a:lnTo>
                    <a:lnTo>
                      <a:pt x="924" y="126"/>
                    </a:lnTo>
                    <a:lnTo>
                      <a:pt x="918" y="125"/>
                    </a:lnTo>
                    <a:lnTo>
                      <a:pt x="911" y="123"/>
                    </a:lnTo>
                    <a:lnTo>
                      <a:pt x="907" y="126"/>
                    </a:lnTo>
                    <a:lnTo>
                      <a:pt x="904" y="129"/>
                    </a:lnTo>
                    <a:lnTo>
                      <a:pt x="901" y="133"/>
                    </a:lnTo>
                    <a:lnTo>
                      <a:pt x="897" y="135"/>
                    </a:lnTo>
                    <a:lnTo>
                      <a:pt x="891" y="134"/>
                    </a:lnTo>
                    <a:lnTo>
                      <a:pt x="885" y="132"/>
                    </a:lnTo>
                    <a:lnTo>
                      <a:pt x="878" y="130"/>
                    </a:lnTo>
                    <a:lnTo>
                      <a:pt x="872" y="128"/>
                    </a:lnTo>
                    <a:lnTo>
                      <a:pt x="869" y="132"/>
                    </a:lnTo>
                    <a:lnTo>
                      <a:pt x="866" y="135"/>
                    </a:lnTo>
                    <a:lnTo>
                      <a:pt x="859" y="134"/>
                    </a:lnTo>
                    <a:lnTo>
                      <a:pt x="853" y="132"/>
                    </a:lnTo>
                    <a:lnTo>
                      <a:pt x="846" y="130"/>
                    </a:lnTo>
                    <a:lnTo>
                      <a:pt x="840" y="128"/>
                    </a:lnTo>
                    <a:lnTo>
                      <a:pt x="837" y="132"/>
                    </a:lnTo>
                    <a:lnTo>
                      <a:pt x="834" y="135"/>
                    </a:lnTo>
                    <a:lnTo>
                      <a:pt x="830" y="138"/>
                    </a:lnTo>
                    <a:lnTo>
                      <a:pt x="826" y="140"/>
                    </a:lnTo>
                    <a:lnTo>
                      <a:pt x="820" y="139"/>
                    </a:lnTo>
                    <a:lnTo>
                      <a:pt x="814" y="137"/>
                    </a:lnTo>
                    <a:lnTo>
                      <a:pt x="818" y="134"/>
                    </a:lnTo>
                    <a:lnTo>
                      <a:pt x="821" y="132"/>
                    </a:lnTo>
                    <a:lnTo>
                      <a:pt x="816" y="129"/>
                    </a:lnTo>
                    <a:lnTo>
                      <a:pt x="808" y="128"/>
                    </a:lnTo>
                    <a:lnTo>
                      <a:pt x="802" y="126"/>
                    </a:lnTo>
                    <a:lnTo>
                      <a:pt x="796" y="125"/>
                    </a:lnTo>
                    <a:lnTo>
                      <a:pt x="792" y="128"/>
                    </a:lnTo>
                    <a:lnTo>
                      <a:pt x="789" y="130"/>
                    </a:lnTo>
                    <a:lnTo>
                      <a:pt x="783" y="129"/>
                    </a:lnTo>
                    <a:lnTo>
                      <a:pt x="776" y="127"/>
                    </a:lnTo>
                    <a:lnTo>
                      <a:pt x="773" y="130"/>
                    </a:lnTo>
                    <a:lnTo>
                      <a:pt x="770" y="134"/>
                    </a:lnTo>
                    <a:lnTo>
                      <a:pt x="767" y="137"/>
                    </a:lnTo>
                    <a:lnTo>
                      <a:pt x="762" y="139"/>
                    </a:lnTo>
                    <a:lnTo>
                      <a:pt x="756" y="138"/>
                    </a:lnTo>
                    <a:lnTo>
                      <a:pt x="751" y="136"/>
                    </a:lnTo>
                    <a:lnTo>
                      <a:pt x="738" y="133"/>
                    </a:lnTo>
                    <a:lnTo>
                      <a:pt x="731" y="132"/>
                    </a:lnTo>
                    <a:lnTo>
                      <a:pt x="725" y="129"/>
                    </a:lnTo>
                    <a:lnTo>
                      <a:pt x="719" y="128"/>
                    </a:lnTo>
                    <a:lnTo>
                      <a:pt x="712" y="126"/>
                    </a:lnTo>
                    <a:lnTo>
                      <a:pt x="717" y="124"/>
                    </a:lnTo>
                    <a:lnTo>
                      <a:pt x="720" y="121"/>
                    </a:lnTo>
                    <a:lnTo>
                      <a:pt x="713" y="119"/>
                    </a:lnTo>
                    <a:lnTo>
                      <a:pt x="707" y="118"/>
                    </a:lnTo>
                    <a:lnTo>
                      <a:pt x="700" y="123"/>
                    </a:lnTo>
                    <a:lnTo>
                      <a:pt x="693" y="129"/>
                    </a:lnTo>
                    <a:lnTo>
                      <a:pt x="687" y="136"/>
                    </a:lnTo>
                    <a:lnTo>
                      <a:pt x="679" y="141"/>
                    </a:lnTo>
                    <a:lnTo>
                      <a:pt x="667" y="138"/>
                    </a:lnTo>
                    <a:lnTo>
                      <a:pt x="660" y="137"/>
                    </a:lnTo>
                    <a:lnTo>
                      <a:pt x="655" y="135"/>
                    </a:lnTo>
                    <a:lnTo>
                      <a:pt x="658" y="132"/>
                    </a:lnTo>
                    <a:lnTo>
                      <a:pt x="661" y="129"/>
                    </a:lnTo>
                    <a:lnTo>
                      <a:pt x="655" y="127"/>
                    </a:lnTo>
                    <a:lnTo>
                      <a:pt x="648" y="126"/>
                    </a:lnTo>
                    <a:lnTo>
                      <a:pt x="642" y="124"/>
                    </a:lnTo>
                    <a:lnTo>
                      <a:pt x="636" y="123"/>
                    </a:lnTo>
                    <a:lnTo>
                      <a:pt x="630" y="121"/>
                    </a:lnTo>
                    <a:lnTo>
                      <a:pt x="624" y="120"/>
                    </a:lnTo>
                    <a:lnTo>
                      <a:pt x="620" y="123"/>
                    </a:lnTo>
                    <a:lnTo>
                      <a:pt x="617" y="125"/>
                    </a:lnTo>
                    <a:lnTo>
                      <a:pt x="610" y="124"/>
                    </a:lnTo>
                    <a:lnTo>
                      <a:pt x="604" y="122"/>
                    </a:lnTo>
                    <a:lnTo>
                      <a:pt x="597" y="121"/>
                    </a:lnTo>
                    <a:lnTo>
                      <a:pt x="592" y="119"/>
                    </a:lnTo>
                    <a:lnTo>
                      <a:pt x="588" y="122"/>
                    </a:lnTo>
                    <a:lnTo>
                      <a:pt x="585" y="125"/>
                    </a:lnTo>
                    <a:lnTo>
                      <a:pt x="578" y="123"/>
                    </a:lnTo>
                    <a:lnTo>
                      <a:pt x="572" y="122"/>
                    </a:lnTo>
                    <a:lnTo>
                      <a:pt x="569" y="124"/>
                    </a:lnTo>
                    <a:lnTo>
                      <a:pt x="565" y="127"/>
                    </a:lnTo>
                    <a:lnTo>
                      <a:pt x="559" y="126"/>
                    </a:lnTo>
                    <a:lnTo>
                      <a:pt x="553" y="124"/>
                    </a:lnTo>
                    <a:lnTo>
                      <a:pt x="550" y="127"/>
                    </a:lnTo>
                    <a:lnTo>
                      <a:pt x="546" y="130"/>
                    </a:lnTo>
                    <a:lnTo>
                      <a:pt x="543" y="134"/>
                    </a:lnTo>
                    <a:lnTo>
                      <a:pt x="539" y="137"/>
                    </a:lnTo>
                    <a:lnTo>
                      <a:pt x="532" y="135"/>
                    </a:lnTo>
                    <a:lnTo>
                      <a:pt x="526" y="134"/>
                    </a:lnTo>
                    <a:lnTo>
                      <a:pt x="520" y="132"/>
                    </a:lnTo>
                    <a:lnTo>
                      <a:pt x="514" y="130"/>
                    </a:lnTo>
                    <a:lnTo>
                      <a:pt x="507" y="128"/>
                    </a:lnTo>
                    <a:lnTo>
                      <a:pt x="502" y="127"/>
                    </a:lnTo>
                    <a:lnTo>
                      <a:pt x="505" y="124"/>
                    </a:lnTo>
                    <a:lnTo>
                      <a:pt x="508" y="121"/>
                    </a:lnTo>
                    <a:lnTo>
                      <a:pt x="502" y="119"/>
                    </a:lnTo>
                    <a:lnTo>
                      <a:pt x="496" y="118"/>
                    </a:lnTo>
                    <a:lnTo>
                      <a:pt x="492" y="121"/>
                    </a:lnTo>
                    <a:lnTo>
                      <a:pt x="489" y="124"/>
                    </a:lnTo>
                    <a:lnTo>
                      <a:pt x="486" y="127"/>
                    </a:lnTo>
                    <a:lnTo>
                      <a:pt x="482" y="129"/>
                    </a:lnTo>
                    <a:lnTo>
                      <a:pt x="476" y="128"/>
                    </a:lnTo>
                    <a:lnTo>
                      <a:pt x="470" y="126"/>
                    </a:lnTo>
                    <a:lnTo>
                      <a:pt x="463" y="124"/>
                    </a:lnTo>
                    <a:lnTo>
                      <a:pt x="457" y="123"/>
                    </a:lnTo>
                    <a:lnTo>
                      <a:pt x="451" y="122"/>
                    </a:lnTo>
                    <a:lnTo>
                      <a:pt x="444" y="120"/>
                    </a:lnTo>
                    <a:lnTo>
                      <a:pt x="441" y="123"/>
                    </a:lnTo>
                    <a:lnTo>
                      <a:pt x="438" y="126"/>
                    </a:lnTo>
                    <a:lnTo>
                      <a:pt x="431" y="124"/>
                    </a:lnTo>
                    <a:lnTo>
                      <a:pt x="425" y="123"/>
                    </a:lnTo>
                    <a:lnTo>
                      <a:pt x="422" y="125"/>
                    </a:lnTo>
                    <a:lnTo>
                      <a:pt x="419" y="128"/>
                    </a:lnTo>
                    <a:lnTo>
                      <a:pt x="414" y="132"/>
                    </a:lnTo>
                    <a:lnTo>
                      <a:pt x="411" y="135"/>
                    </a:lnTo>
                    <a:lnTo>
                      <a:pt x="405" y="133"/>
                    </a:lnTo>
                    <a:lnTo>
                      <a:pt x="398" y="132"/>
                    </a:lnTo>
                    <a:lnTo>
                      <a:pt x="395" y="135"/>
                    </a:lnTo>
                    <a:lnTo>
                      <a:pt x="392" y="138"/>
                    </a:lnTo>
                    <a:lnTo>
                      <a:pt x="386" y="136"/>
                    </a:lnTo>
                    <a:lnTo>
                      <a:pt x="379" y="135"/>
                    </a:lnTo>
                    <a:lnTo>
                      <a:pt x="382" y="132"/>
                    </a:lnTo>
                    <a:lnTo>
                      <a:pt x="387" y="128"/>
                    </a:lnTo>
                    <a:lnTo>
                      <a:pt x="380" y="126"/>
                    </a:lnTo>
                    <a:lnTo>
                      <a:pt x="374" y="125"/>
                    </a:lnTo>
                    <a:lnTo>
                      <a:pt x="368" y="123"/>
                    </a:lnTo>
                    <a:lnTo>
                      <a:pt x="361" y="122"/>
                    </a:lnTo>
                    <a:lnTo>
                      <a:pt x="358" y="125"/>
                    </a:lnTo>
                    <a:lnTo>
                      <a:pt x="355" y="128"/>
                    </a:lnTo>
                    <a:lnTo>
                      <a:pt x="348" y="126"/>
                    </a:lnTo>
                    <a:lnTo>
                      <a:pt x="342" y="125"/>
                    </a:lnTo>
                    <a:lnTo>
                      <a:pt x="338" y="127"/>
                    </a:lnTo>
                    <a:lnTo>
                      <a:pt x="335" y="130"/>
                    </a:lnTo>
                    <a:lnTo>
                      <a:pt x="328" y="129"/>
                    </a:lnTo>
                    <a:lnTo>
                      <a:pt x="323" y="127"/>
                    </a:lnTo>
                    <a:lnTo>
                      <a:pt x="317" y="125"/>
                    </a:lnTo>
                    <a:lnTo>
                      <a:pt x="310" y="124"/>
                    </a:lnTo>
                    <a:lnTo>
                      <a:pt x="304" y="123"/>
                    </a:lnTo>
                    <a:lnTo>
                      <a:pt x="297" y="121"/>
                    </a:lnTo>
                    <a:lnTo>
                      <a:pt x="294" y="124"/>
                    </a:lnTo>
                    <a:lnTo>
                      <a:pt x="290" y="127"/>
                    </a:lnTo>
                    <a:lnTo>
                      <a:pt x="287" y="129"/>
                    </a:lnTo>
                    <a:lnTo>
                      <a:pt x="284" y="133"/>
                    </a:lnTo>
                    <a:lnTo>
                      <a:pt x="280" y="136"/>
                    </a:lnTo>
                    <a:lnTo>
                      <a:pt x="277" y="139"/>
                    </a:lnTo>
                    <a:lnTo>
                      <a:pt x="270" y="138"/>
                    </a:lnTo>
                    <a:lnTo>
                      <a:pt x="264" y="136"/>
                    </a:lnTo>
                    <a:lnTo>
                      <a:pt x="268" y="133"/>
                    </a:lnTo>
                    <a:lnTo>
                      <a:pt x="271" y="129"/>
                    </a:lnTo>
                    <a:lnTo>
                      <a:pt x="265" y="128"/>
                    </a:lnTo>
                    <a:lnTo>
                      <a:pt x="258" y="126"/>
                    </a:lnTo>
                    <a:lnTo>
                      <a:pt x="253" y="125"/>
                    </a:lnTo>
                    <a:lnTo>
                      <a:pt x="246" y="123"/>
                    </a:lnTo>
                    <a:lnTo>
                      <a:pt x="242" y="126"/>
                    </a:lnTo>
                    <a:lnTo>
                      <a:pt x="239" y="129"/>
                    </a:lnTo>
                    <a:lnTo>
                      <a:pt x="236" y="133"/>
                    </a:lnTo>
                    <a:lnTo>
                      <a:pt x="232" y="136"/>
                    </a:lnTo>
                    <a:lnTo>
                      <a:pt x="226" y="134"/>
                    </a:lnTo>
                    <a:lnTo>
                      <a:pt x="220" y="133"/>
                    </a:lnTo>
                    <a:lnTo>
                      <a:pt x="213" y="130"/>
                    </a:lnTo>
                    <a:lnTo>
                      <a:pt x="207" y="129"/>
                    </a:lnTo>
                    <a:lnTo>
                      <a:pt x="201" y="127"/>
                    </a:lnTo>
                    <a:lnTo>
                      <a:pt x="194" y="126"/>
                    </a:lnTo>
                    <a:lnTo>
                      <a:pt x="189" y="124"/>
                    </a:lnTo>
                    <a:lnTo>
                      <a:pt x="182" y="123"/>
                    </a:lnTo>
                    <a:lnTo>
                      <a:pt x="178" y="125"/>
                    </a:lnTo>
                    <a:lnTo>
                      <a:pt x="175" y="128"/>
                    </a:lnTo>
                    <a:lnTo>
                      <a:pt x="172" y="132"/>
                    </a:lnTo>
                    <a:lnTo>
                      <a:pt x="169" y="135"/>
                    </a:lnTo>
                    <a:lnTo>
                      <a:pt x="165" y="138"/>
                    </a:lnTo>
                    <a:lnTo>
                      <a:pt x="161" y="140"/>
                    </a:lnTo>
                    <a:lnTo>
                      <a:pt x="155" y="139"/>
                    </a:lnTo>
                    <a:lnTo>
                      <a:pt x="148" y="137"/>
                    </a:lnTo>
                    <a:lnTo>
                      <a:pt x="152" y="135"/>
                    </a:lnTo>
                    <a:lnTo>
                      <a:pt x="156" y="132"/>
                    </a:lnTo>
                    <a:lnTo>
                      <a:pt x="159" y="128"/>
                    </a:lnTo>
                    <a:lnTo>
                      <a:pt x="162" y="125"/>
                    </a:lnTo>
                    <a:lnTo>
                      <a:pt x="166" y="122"/>
                    </a:lnTo>
                    <a:lnTo>
                      <a:pt x="170" y="120"/>
                    </a:lnTo>
                    <a:lnTo>
                      <a:pt x="163" y="118"/>
                    </a:lnTo>
                    <a:lnTo>
                      <a:pt x="157" y="117"/>
                    </a:lnTo>
                    <a:lnTo>
                      <a:pt x="154" y="119"/>
                    </a:lnTo>
                    <a:lnTo>
                      <a:pt x="151" y="122"/>
                    </a:lnTo>
                    <a:lnTo>
                      <a:pt x="147" y="125"/>
                    </a:lnTo>
                    <a:lnTo>
                      <a:pt x="143" y="128"/>
                    </a:lnTo>
                    <a:lnTo>
                      <a:pt x="137" y="126"/>
                    </a:lnTo>
                    <a:lnTo>
                      <a:pt x="130" y="125"/>
                    </a:lnTo>
                    <a:lnTo>
                      <a:pt x="124" y="123"/>
                    </a:lnTo>
                    <a:lnTo>
                      <a:pt x="119" y="122"/>
                    </a:lnTo>
                    <a:lnTo>
                      <a:pt x="112" y="120"/>
                    </a:lnTo>
                    <a:lnTo>
                      <a:pt x="106" y="119"/>
                    </a:lnTo>
                    <a:lnTo>
                      <a:pt x="102" y="121"/>
                    </a:lnTo>
                    <a:lnTo>
                      <a:pt x="98" y="124"/>
                    </a:lnTo>
                    <a:lnTo>
                      <a:pt x="92" y="130"/>
                    </a:lnTo>
                    <a:lnTo>
                      <a:pt x="98" y="132"/>
                    </a:lnTo>
                    <a:lnTo>
                      <a:pt x="105" y="134"/>
                    </a:lnTo>
                    <a:lnTo>
                      <a:pt x="104" y="134"/>
                    </a:lnTo>
                    <a:lnTo>
                      <a:pt x="104" y="135"/>
                    </a:lnTo>
                    <a:lnTo>
                      <a:pt x="103" y="136"/>
                    </a:lnTo>
                    <a:lnTo>
                      <a:pt x="102" y="137"/>
                    </a:lnTo>
                    <a:lnTo>
                      <a:pt x="98" y="139"/>
                    </a:lnTo>
                    <a:lnTo>
                      <a:pt x="97" y="139"/>
                    </a:lnTo>
                    <a:lnTo>
                      <a:pt x="94" y="139"/>
                    </a:lnTo>
                    <a:lnTo>
                      <a:pt x="88" y="137"/>
                    </a:lnTo>
                    <a:lnTo>
                      <a:pt x="103" y="122"/>
                    </a:lnTo>
                    <a:lnTo>
                      <a:pt x="118" y="107"/>
                    </a:lnTo>
                    <a:lnTo>
                      <a:pt x="132" y="92"/>
                    </a:lnTo>
                    <a:lnTo>
                      <a:pt x="144" y="80"/>
                    </a:lnTo>
                    <a:lnTo>
                      <a:pt x="144" y="83"/>
                    </a:lnTo>
                    <a:lnTo>
                      <a:pt x="143" y="83"/>
                    </a:lnTo>
                    <a:lnTo>
                      <a:pt x="143" y="83"/>
                    </a:lnTo>
                    <a:lnTo>
                      <a:pt x="141" y="80"/>
                    </a:lnTo>
                    <a:lnTo>
                      <a:pt x="128" y="93"/>
                    </a:lnTo>
                    <a:lnTo>
                      <a:pt x="114" y="107"/>
                    </a:lnTo>
                    <a:lnTo>
                      <a:pt x="102" y="120"/>
                    </a:lnTo>
                    <a:lnTo>
                      <a:pt x="88" y="134"/>
                    </a:lnTo>
                    <a:lnTo>
                      <a:pt x="91" y="132"/>
                    </a:lnTo>
                    <a:lnTo>
                      <a:pt x="92" y="130"/>
                    </a:lnTo>
                    <a:lnTo>
                      <a:pt x="90" y="129"/>
                    </a:lnTo>
                    <a:lnTo>
                      <a:pt x="88" y="129"/>
                    </a:lnTo>
                    <a:lnTo>
                      <a:pt x="99" y="117"/>
                    </a:lnTo>
                    <a:lnTo>
                      <a:pt x="111" y="105"/>
                    </a:lnTo>
                    <a:lnTo>
                      <a:pt x="124" y="93"/>
                    </a:lnTo>
                    <a:lnTo>
                      <a:pt x="137" y="80"/>
                    </a:lnTo>
                    <a:lnTo>
                      <a:pt x="135" y="85"/>
                    </a:lnTo>
                    <a:lnTo>
                      <a:pt x="135" y="89"/>
                    </a:lnTo>
                    <a:lnTo>
                      <a:pt x="136" y="90"/>
                    </a:lnTo>
                    <a:lnTo>
                      <a:pt x="138" y="92"/>
                    </a:lnTo>
                    <a:lnTo>
                      <a:pt x="139" y="93"/>
                    </a:lnTo>
                    <a:lnTo>
                      <a:pt x="139" y="94"/>
                    </a:lnTo>
                    <a:lnTo>
                      <a:pt x="140" y="95"/>
                    </a:lnTo>
                    <a:lnTo>
                      <a:pt x="140" y="95"/>
                    </a:lnTo>
                    <a:lnTo>
                      <a:pt x="139" y="102"/>
                    </a:lnTo>
                    <a:lnTo>
                      <a:pt x="137" y="108"/>
                    </a:lnTo>
                    <a:lnTo>
                      <a:pt x="133" y="104"/>
                    </a:lnTo>
                    <a:lnTo>
                      <a:pt x="131" y="101"/>
                    </a:lnTo>
                    <a:lnTo>
                      <a:pt x="129" y="107"/>
                    </a:lnTo>
                    <a:lnTo>
                      <a:pt x="128" y="113"/>
                    </a:lnTo>
                    <a:lnTo>
                      <a:pt x="126" y="120"/>
                    </a:lnTo>
                    <a:lnTo>
                      <a:pt x="124" y="126"/>
                    </a:lnTo>
                    <a:lnTo>
                      <a:pt x="127" y="129"/>
                    </a:lnTo>
                    <a:lnTo>
                      <a:pt x="130" y="133"/>
                    </a:lnTo>
                    <a:lnTo>
                      <a:pt x="133" y="136"/>
                    </a:lnTo>
                    <a:lnTo>
                      <a:pt x="137" y="140"/>
                    </a:lnTo>
                    <a:lnTo>
                      <a:pt x="135" y="146"/>
                    </a:lnTo>
                    <a:lnTo>
                      <a:pt x="133" y="153"/>
                    </a:lnTo>
                    <a:lnTo>
                      <a:pt x="136" y="156"/>
                    </a:lnTo>
                    <a:lnTo>
                      <a:pt x="139" y="159"/>
                    </a:lnTo>
                    <a:lnTo>
                      <a:pt x="138" y="166"/>
                    </a:lnTo>
                    <a:lnTo>
                      <a:pt x="136" y="172"/>
                    </a:lnTo>
                    <a:lnTo>
                      <a:pt x="133" y="178"/>
                    </a:lnTo>
                    <a:lnTo>
                      <a:pt x="132" y="185"/>
                    </a:lnTo>
                    <a:lnTo>
                      <a:pt x="136" y="188"/>
                    </a:lnTo>
                    <a:lnTo>
                      <a:pt x="139" y="191"/>
                    </a:lnTo>
                    <a:lnTo>
                      <a:pt x="141" y="194"/>
                    </a:lnTo>
                    <a:lnTo>
                      <a:pt x="144" y="199"/>
                    </a:lnTo>
                    <a:lnTo>
                      <a:pt x="143" y="205"/>
                    </a:lnTo>
                    <a:lnTo>
                      <a:pt x="141" y="210"/>
                    </a:lnTo>
                    <a:lnTo>
                      <a:pt x="139" y="217"/>
                    </a:lnTo>
                    <a:lnTo>
                      <a:pt x="138" y="223"/>
                    </a:lnTo>
                    <a:lnTo>
                      <a:pt x="136" y="229"/>
                    </a:lnTo>
                    <a:lnTo>
                      <a:pt x="135" y="236"/>
                    </a:lnTo>
                    <a:lnTo>
                      <a:pt x="132" y="242"/>
                    </a:lnTo>
                    <a:lnTo>
                      <a:pt x="131" y="249"/>
                    </a:lnTo>
                    <a:lnTo>
                      <a:pt x="129" y="255"/>
                    </a:lnTo>
                    <a:lnTo>
                      <a:pt x="128" y="260"/>
                    </a:lnTo>
                    <a:lnTo>
                      <a:pt x="130" y="264"/>
                    </a:lnTo>
                    <a:lnTo>
                      <a:pt x="133" y="268"/>
                    </a:lnTo>
                    <a:lnTo>
                      <a:pt x="137" y="271"/>
                    </a:lnTo>
                    <a:lnTo>
                      <a:pt x="140" y="274"/>
                    </a:lnTo>
                    <a:lnTo>
                      <a:pt x="143" y="278"/>
                    </a:lnTo>
                    <a:lnTo>
                      <a:pt x="145" y="281"/>
                    </a:lnTo>
                    <a:lnTo>
                      <a:pt x="144" y="288"/>
                    </a:lnTo>
                    <a:lnTo>
                      <a:pt x="142" y="294"/>
                    </a:lnTo>
                    <a:lnTo>
                      <a:pt x="139" y="290"/>
                    </a:lnTo>
                    <a:lnTo>
                      <a:pt x="137" y="287"/>
                    </a:lnTo>
                    <a:lnTo>
                      <a:pt x="135" y="293"/>
                    </a:lnTo>
                    <a:lnTo>
                      <a:pt x="133" y="300"/>
                    </a:lnTo>
                    <a:lnTo>
                      <a:pt x="131" y="306"/>
                    </a:lnTo>
                    <a:lnTo>
                      <a:pt x="130" y="312"/>
                    </a:lnTo>
                    <a:lnTo>
                      <a:pt x="132" y="316"/>
                    </a:lnTo>
                    <a:lnTo>
                      <a:pt x="136" y="319"/>
                    </a:lnTo>
                    <a:lnTo>
                      <a:pt x="135" y="325"/>
                    </a:lnTo>
                    <a:lnTo>
                      <a:pt x="132" y="331"/>
                    </a:lnTo>
                    <a:lnTo>
                      <a:pt x="136" y="335"/>
                    </a:lnTo>
                    <a:lnTo>
                      <a:pt x="139" y="338"/>
                    </a:lnTo>
                    <a:lnTo>
                      <a:pt x="137" y="344"/>
                    </a:lnTo>
                    <a:lnTo>
                      <a:pt x="136" y="351"/>
                    </a:lnTo>
                    <a:lnTo>
                      <a:pt x="133" y="357"/>
                    </a:lnTo>
                    <a:lnTo>
                      <a:pt x="132" y="363"/>
                    </a:lnTo>
                    <a:lnTo>
                      <a:pt x="130" y="370"/>
                    </a:lnTo>
                    <a:lnTo>
                      <a:pt x="128" y="376"/>
                    </a:lnTo>
                    <a:lnTo>
                      <a:pt x="131" y="379"/>
                    </a:lnTo>
                    <a:lnTo>
                      <a:pt x="135" y="383"/>
                    </a:lnTo>
                    <a:lnTo>
                      <a:pt x="132" y="389"/>
                    </a:lnTo>
                    <a:lnTo>
                      <a:pt x="131" y="395"/>
                    </a:lnTo>
                    <a:lnTo>
                      <a:pt x="135" y="398"/>
                    </a:lnTo>
                    <a:lnTo>
                      <a:pt x="138" y="403"/>
                    </a:lnTo>
                    <a:lnTo>
                      <a:pt x="136" y="409"/>
                    </a:lnTo>
                    <a:lnTo>
                      <a:pt x="133" y="414"/>
                    </a:lnTo>
                    <a:lnTo>
                      <a:pt x="132" y="421"/>
                    </a:lnTo>
                    <a:lnTo>
                      <a:pt x="130" y="427"/>
                    </a:lnTo>
                    <a:lnTo>
                      <a:pt x="129" y="434"/>
                    </a:lnTo>
                    <a:lnTo>
                      <a:pt x="127" y="440"/>
                    </a:lnTo>
                    <a:lnTo>
                      <a:pt x="126" y="446"/>
                    </a:lnTo>
                    <a:lnTo>
                      <a:pt x="124" y="453"/>
                    </a:lnTo>
                    <a:lnTo>
                      <a:pt x="127" y="456"/>
                    </a:lnTo>
                    <a:lnTo>
                      <a:pt x="130" y="459"/>
                    </a:lnTo>
                    <a:lnTo>
                      <a:pt x="133" y="462"/>
                    </a:lnTo>
                    <a:lnTo>
                      <a:pt x="136" y="467"/>
                    </a:lnTo>
                    <a:lnTo>
                      <a:pt x="135" y="473"/>
                    </a:lnTo>
                    <a:lnTo>
                      <a:pt x="132" y="478"/>
                    </a:lnTo>
                    <a:lnTo>
                      <a:pt x="131" y="485"/>
                    </a:lnTo>
                    <a:lnTo>
                      <a:pt x="129" y="491"/>
                    </a:lnTo>
                    <a:lnTo>
                      <a:pt x="128" y="497"/>
                    </a:lnTo>
                    <a:lnTo>
                      <a:pt x="126" y="504"/>
                    </a:lnTo>
                    <a:lnTo>
                      <a:pt x="129" y="507"/>
                    </a:lnTo>
                    <a:lnTo>
                      <a:pt x="132" y="510"/>
                    </a:lnTo>
                    <a:lnTo>
                      <a:pt x="136" y="513"/>
                    </a:lnTo>
                    <a:lnTo>
                      <a:pt x="138" y="518"/>
                    </a:lnTo>
                    <a:lnTo>
                      <a:pt x="137" y="524"/>
                    </a:lnTo>
                    <a:lnTo>
                      <a:pt x="135" y="530"/>
                    </a:lnTo>
                    <a:lnTo>
                      <a:pt x="138" y="534"/>
                    </a:lnTo>
                    <a:lnTo>
                      <a:pt x="141" y="537"/>
                    </a:lnTo>
                    <a:lnTo>
                      <a:pt x="139" y="543"/>
                    </a:lnTo>
                    <a:lnTo>
                      <a:pt x="138" y="550"/>
                    </a:lnTo>
                    <a:lnTo>
                      <a:pt x="135" y="545"/>
                    </a:lnTo>
                    <a:lnTo>
                      <a:pt x="131" y="542"/>
                    </a:lnTo>
                    <a:lnTo>
                      <a:pt x="129" y="548"/>
                    </a:lnTo>
                    <a:lnTo>
                      <a:pt x="128" y="555"/>
                    </a:lnTo>
                    <a:lnTo>
                      <a:pt x="126" y="561"/>
                    </a:lnTo>
                    <a:lnTo>
                      <a:pt x="125" y="568"/>
                    </a:lnTo>
                    <a:lnTo>
                      <a:pt x="128" y="571"/>
                    </a:lnTo>
                    <a:lnTo>
                      <a:pt x="131" y="574"/>
                    </a:lnTo>
                    <a:lnTo>
                      <a:pt x="129" y="580"/>
                    </a:lnTo>
                    <a:lnTo>
                      <a:pt x="127" y="587"/>
                    </a:lnTo>
                    <a:lnTo>
                      <a:pt x="126" y="593"/>
                    </a:lnTo>
                    <a:lnTo>
                      <a:pt x="124" y="600"/>
                    </a:lnTo>
                    <a:lnTo>
                      <a:pt x="127" y="603"/>
                    </a:lnTo>
                    <a:lnTo>
                      <a:pt x="130" y="606"/>
                    </a:lnTo>
                    <a:lnTo>
                      <a:pt x="128" y="612"/>
                    </a:lnTo>
                    <a:lnTo>
                      <a:pt x="127" y="619"/>
                    </a:lnTo>
                    <a:lnTo>
                      <a:pt x="130" y="622"/>
                    </a:lnTo>
                    <a:lnTo>
                      <a:pt x="132" y="626"/>
                    </a:lnTo>
                    <a:lnTo>
                      <a:pt x="131" y="631"/>
                    </a:lnTo>
                    <a:lnTo>
                      <a:pt x="129" y="638"/>
                    </a:lnTo>
                    <a:lnTo>
                      <a:pt x="132" y="642"/>
                    </a:lnTo>
                    <a:lnTo>
                      <a:pt x="136" y="645"/>
                    </a:lnTo>
                    <a:lnTo>
                      <a:pt x="139" y="648"/>
                    </a:lnTo>
                    <a:lnTo>
                      <a:pt x="142" y="652"/>
                    </a:lnTo>
                    <a:lnTo>
                      <a:pt x="140" y="658"/>
                    </a:lnTo>
                    <a:lnTo>
                      <a:pt x="138" y="664"/>
                    </a:lnTo>
                    <a:lnTo>
                      <a:pt x="137" y="671"/>
                    </a:lnTo>
                    <a:lnTo>
                      <a:pt x="135" y="677"/>
                    </a:lnTo>
                    <a:lnTo>
                      <a:pt x="133" y="684"/>
                    </a:lnTo>
                    <a:lnTo>
                      <a:pt x="131" y="690"/>
                    </a:lnTo>
                    <a:lnTo>
                      <a:pt x="135" y="693"/>
                    </a:lnTo>
                    <a:lnTo>
                      <a:pt x="138" y="696"/>
                    </a:lnTo>
                    <a:lnTo>
                      <a:pt x="137" y="703"/>
                    </a:lnTo>
                    <a:lnTo>
                      <a:pt x="135" y="709"/>
                    </a:lnTo>
                    <a:lnTo>
                      <a:pt x="132" y="715"/>
                    </a:lnTo>
                    <a:lnTo>
                      <a:pt x="131" y="722"/>
                    </a:lnTo>
                    <a:lnTo>
                      <a:pt x="129" y="728"/>
                    </a:lnTo>
                    <a:lnTo>
                      <a:pt x="128" y="734"/>
                    </a:lnTo>
                    <a:lnTo>
                      <a:pt x="131" y="738"/>
                    </a:lnTo>
                    <a:lnTo>
                      <a:pt x="133" y="741"/>
                    </a:lnTo>
                    <a:lnTo>
                      <a:pt x="132" y="747"/>
                    </a:lnTo>
                    <a:lnTo>
                      <a:pt x="130" y="754"/>
                    </a:lnTo>
                    <a:lnTo>
                      <a:pt x="128" y="760"/>
                    </a:lnTo>
                    <a:lnTo>
                      <a:pt x="127" y="767"/>
                    </a:lnTo>
                    <a:lnTo>
                      <a:pt x="130" y="770"/>
                    </a:lnTo>
                    <a:lnTo>
                      <a:pt x="133" y="773"/>
                    </a:lnTo>
                    <a:lnTo>
                      <a:pt x="137" y="776"/>
                    </a:lnTo>
                    <a:lnTo>
                      <a:pt x="139" y="780"/>
                    </a:lnTo>
                    <a:lnTo>
                      <a:pt x="138" y="786"/>
                    </a:lnTo>
                    <a:lnTo>
                      <a:pt x="136" y="792"/>
                    </a:lnTo>
                    <a:lnTo>
                      <a:pt x="133" y="798"/>
                    </a:lnTo>
                    <a:lnTo>
                      <a:pt x="132" y="805"/>
                    </a:lnTo>
                    <a:lnTo>
                      <a:pt x="136" y="808"/>
                    </a:lnTo>
                    <a:lnTo>
                      <a:pt x="139" y="812"/>
                    </a:lnTo>
                    <a:lnTo>
                      <a:pt x="137" y="819"/>
                    </a:lnTo>
                    <a:lnTo>
                      <a:pt x="136" y="824"/>
                    </a:lnTo>
                    <a:lnTo>
                      <a:pt x="133" y="830"/>
                    </a:lnTo>
                    <a:lnTo>
                      <a:pt x="131" y="837"/>
                    </a:lnTo>
                    <a:lnTo>
                      <a:pt x="130" y="843"/>
                    </a:lnTo>
                    <a:lnTo>
                      <a:pt x="128" y="849"/>
                    </a:lnTo>
                    <a:lnTo>
                      <a:pt x="131" y="853"/>
                    </a:lnTo>
                    <a:lnTo>
                      <a:pt x="135" y="856"/>
                    </a:lnTo>
                    <a:lnTo>
                      <a:pt x="132" y="862"/>
                    </a:lnTo>
                    <a:lnTo>
                      <a:pt x="131" y="869"/>
                    </a:lnTo>
                    <a:lnTo>
                      <a:pt x="135" y="872"/>
                    </a:lnTo>
                    <a:lnTo>
                      <a:pt x="137" y="876"/>
                    </a:lnTo>
                    <a:lnTo>
                      <a:pt x="136" y="882"/>
                    </a:lnTo>
                    <a:lnTo>
                      <a:pt x="133" y="888"/>
                    </a:lnTo>
                    <a:lnTo>
                      <a:pt x="137" y="892"/>
                    </a:lnTo>
                    <a:lnTo>
                      <a:pt x="140" y="895"/>
                    </a:lnTo>
                    <a:lnTo>
                      <a:pt x="139" y="902"/>
                    </a:lnTo>
                    <a:lnTo>
                      <a:pt x="137" y="908"/>
                    </a:lnTo>
                    <a:lnTo>
                      <a:pt x="133" y="904"/>
                    </a:lnTo>
                    <a:lnTo>
                      <a:pt x="130" y="901"/>
                    </a:lnTo>
                    <a:lnTo>
                      <a:pt x="129" y="907"/>
                    </a:lnTo>
                    <a:lnTo>
                      <a:pt x="127" y="913"/>
                    </a:lnTo>
                    <a:lnTo>
                      <a:pt x="126" y="920"/>
                    </a:lnTo>
                    <a:lnTo>
                      <a:pt x="124" y="926"/>
                    </a:lnTo>
                    <a:lnTo>
                      <a:pt x="127" y="929"/>
                    </a:lnTo>
                    <a:lnTo>
                      <a:pt x="130" y="932"/>
                    </a:lnTo>
                    <a:lnTo>
                      <a:pt x="133" y="936"/>
                    </a:lnTo>
                    <a:lnTo>
                      <a:pt x="136" y="940"/>
                    </a:lnTo>
                    <a:lnTo>
                      <a:pt x="135" y="945"/>
                    </a:lnTo>
                    <a:lnTo>
                      <a:pt x="132" y="952"/>
                    </a:lnTo>
                    <a:lnTo>
                      <a:pt x="136" y="956"/>
                    </a:lnTo>
                    <a:lnTo>
                      <a:pt x="139" y="959"/>
                    </a:lnTo>
                    <a:lnTo>
                      <a:pt x="142" y="962"/>
                    </a:lnTo>
                    <a:lnTo>
                      <a:pt x="144" y="965"/>
                    </a:lnTo>
                    <a:lnTo>
                      <a:pt x="143" y="972"/>
                    </a:lnTo>
                    <a:lnTo>
                      <a:pt x="141" y="978"/>
                    </a:lnTo>
                    <a:lnTo>
                      <a:pt x="140" y="985"/>
                    </a:lnTo>
                    <a:lnTo>
                      <a:pt x="138" y="991"/>
                    </a:lnTo>
                    <a:lnTo>
                      <a:pt x="136" y="988"/>
                    </a:lnTo>
                    <a:lnTo>
                      <a:pt x="132" y="984"/>
                    </a:lnTo>
                    <a:lnTo>
                      <a:pt x="130" y="990"/>
                    </a:lnTo>
                    <a:lnTo>
                      <a:pt x="129" y="996"/>
                    </a:lnTo>
                    <a:lnTo>
                      <a:pt x="127" y="1003"/>
                    </a:lnTo>
                    <a:lnTo>
                      <a:pt x="126" y="1009"/>
                    </a:lnTo>
                    <a:lnTo>
                      <a:pt x="128" y="1012"/>
                    </a:lnTo>
                    <a:lnTo>
                      <a:pt x="131" y="1015"/>
                    </a:lnTo>
                    <a:lnTo>
                      <a:pt x="131" y="1016"/>
                    </a:lnTo>
                    <a:lnTo>
                      <a:pt x="131" y="1018"/>
                    </a:lnTo>
                    <a:lnTo>
                      <a:pt x="121" y="1007"/>
                    </a:lnTo>
                    <a:lnTo>
                      <a:pt x="110" y="996"/>
                    </a:lnTo>
                    <a:lnTo>
                      <a:pt x="99" y="985"/>
                    </a:lnTo>
                    <a:lnTo>
                      <a:pt x="88" y="973"/>
                    </a:lnTo>
                    <a:lnTo>
                      <a:pt x="94" y="975"/>
                    </a:lnTo>
                    <a:lnTo>
                      <a:pt x="99" y="977"/>
                    </a:lnTo>
                    <a:lnTo>
                      <a:pt x="103" y="974"/>
                    </a:lnTo>
                    <a:lnTo>
                      <a:pt x="106" y="971"/>
                    </a:lnTo>
                    <a:lnTo>
                      <a:pt x="112" y="973"/>
                    </a:lnTo>
                    <a:lnTo>
                      <a:pt x="119" y="974"/>
                    </a:lnTo>
                    <a:lnTo>
                      <a:pt x="122" y="971"/>
                    </a:lnTo>
                    <a:lnTo>
                      <a:pt x="126" y="969"/>
                    </a:lnTo>
                    <a:lnTo>
                      <a:pt x="131" y="970"/>
                    </a:lnTo>
                    <a:lnTo>
                      <a:pt x="138" y="972"/>
                    </a:lnTo>
                    <a:lnTo>
                      <a:pt x="144" y="974"/>
                    </a:lnTo>
                    <a:lnTo>
                      <a:pt x="151" y="975"/>
                    </a:lnTo>
                    <a:lnTo>
                      <a:pt x="154" y="972"/>
                    </a:lnTo>
                    <a:lnTo>
                      <a:pt x="158" y="970"/>
                    </a:lnTo>
                    <a:lnTo>
                      <a:pt x="164" y="971"/>
                    </a:lnTo>
                    <a:lnTo>
                      <a:pt x="170" y="973"/>
                    </a:lnTo>
                    <a:lnTo>
                      <a:pt x="176" y="975"/>
                    </a:lnTo>
                    <a:lnTo>
                      <a:pt x="182" y="976"/>
                    </a:lnTo>
                    <a:lnTo>
                      <a:pt x="187" y="974"/>
                    </a:lnTo>
                    <a:lnTo>
                      <a:pt x="190" y="971"/>
                    </a:lnTo>
                    <a:lnTo>
                      <a:pt x="196" y="964"/>
                    </a:lnTo>
                    <a:lnTo>
                      <a:pt x="199" y="962"/>
                    </a:lnTo>
                    <a:lnTo>
                      <a:pt x="204" y="959"/>
                    </a:lnTo>
                    <a:lnTo>
                      <a:pt x="210" y="961"/>
                    </a:lnTo>
                    <a:lnTo>
                      <a:pt x="215" y="962"/>
                    </a:lnTo>
                    <a:lnTo>
                      <a:pt x="212" y="965"/>
                    </a:lnTo>
                    <a:lnTo>
                      <a:pt x="209" y="969"/>
                    </a:lnTo>
                    <a:lnTo>
                      <a:pt x="214" y="971"/>
                    </a:lnTo>
                    <a:lnTo>
                      <a:pt x="222" y="972"/>
                    </a:lnTo>
                    <a:lnTo>
                      <a:pt x="227" y="974"/>
                    </a:lnTo>
                    <a:lnTo>
                      <a:pt x="234" y="975"/>
                    </a:lnTo>
                    <a:lnTo>
                      <a:pt x="240" y="977"/>
                    </a:lnTo>
                    <a:lnTo>
                      <a:pt x="246" y="978"/>
                    </a:lnTo>
                    <a:lnTo>
                      <a:pt x="249" y="976"/>
                    </a:lnTo>
                    <a:lnTo>
                      <a:pt x="254" y="973"/>
                    </a:lnTo>
                    <a:lnTo>
                      <a:pt x="260" y="975"/>
                    </a:lnTo>
                    <a:lnTo>
                      <a:pt x="265" y="976"/>
                    </a:lnTo>
                    <a:lnTo>
                      <a:pt x="270" y="974"/>
                    </a:lnTo>
                    <a:lnTo>
                      <a:pt x="273" y="971"/>
                    </a:lnTo>
                    <a:lnTo>
                      <a:pt x="276" y="968"/>
                    </a:lnTo>
                    <a:lnTo>
                      <a:pt x="279" y="964"/>
                    </a:lnTo>
                    <a:lnTo>
                      <a:pt x="286" y="966"/>
                    </a:lnTo>
                    <a:lnTo>
                      <a:pt x="292" y="969"/>
                    </a:lnTo>
                    <a:lnTo>
                      <a:pt x="298" y="970"/>
                    </a:lnTo>
                    <a:lnTo>
                      <a:pt x="305" y="972"/>
                    </a:lnTo>
                    <a:lnTo>
                      <a:pt x="311" y="974"/>
                    </a:lnTo>
                    <a:lnTo>
                      <a:pt x="318" y="975"/>
                    </a:lnTo>
                    <a:lnTo>
                      <a:pt x="324" y="977"/>
                    </a:lnTo>
                    <a:lnTo>
                      <a:pt x="329" y="978"/>
                    </a:lnTo>
                    <a:lnTo>
                      <a:pt x="334" y="976"/>
                    </a:lnTo>
                    <a:lnTo>
                      <a:pt x="337" y="973"/>
                    </a:lnTo>
                    <a:lnTo>
                      <a:pt x="343" y="975"/>
                    </a:lnTo>
                    <a:lnTo>
                      <a:pt x="349" y="976"/>
                    </a:lnTo>
                    <a:lnTo>
                      <a:pt x="353" y="973"/>
                    </a:lnTo>
                    <a:lnTo>
                      <a:pt x="356" y="971"/>
                    </a:lnTo>
                    <a:lnTo>
                      <a:pt x="362" y="972"/>
                    </a:lnTo>
                    <a:lnTo>
                      <a:pt x="369" y="974"/>
                    </a:lnTo>
                    <a:lnTo>
                      <a:pt x="372" y="971"/>
                    </a:lnTo>
                    <a:lnTo>
                      <a:pt x="375" y="968"/>
                    </a:lnTo>
                    <a:lnTo>
                      <a:pt x="381" y="970"/>
                    </a:lnTo>
                    <a:lnTo>
                      <a:pt x="388" y="972"/>
                    </a:lnTo>
                    <a:lnTo>
                      <a:pt x="401" y="975"/>
                    </a:lnTo>
                    <a:lnTo>
                      <a:pt x="407" y="977"/>
                    </a:lnTo>
                    <a:lnTo>
                      <a:pt x="413" y="978"/>
                    </a:lnTo>
                    <a:lnTo>
                      <a:pt x="420" y="980"/>
                    </a:lnTo>
                    <a:lnTo>
                      <a:pt x="425" y="981"/>
                    </a:lnTo>
                    <a:lnTo>
                      <a:pt x="429" y="979"/>
                    </a:lnTo>
                    <a:lnTo>
                      <a:pt x="432" y="976"/>
                    </a:lnTo>
                    <a:lnTo>
                      <a:pt x="436" y="973"/>
                    </a:lnTo>
                    <a:lnTo>
                      <a:pt x="439" y="971"/>
                    </a:lnTo>
                    <a:lnTo>
                      <a:pt x="445" y="972"/>
                    </a:lnTo>
                    <a:lnTo>
                      <a:pt x="452" y="974"/>
                    </a:lnTo>
                    <a:lnTo>
                      <a:pt x="458" y="976"/>
                    </a:lnTo>
                    <a:lnTo>
                      <a:pt x="464" y="977"/>
                    </a:lnTo>
                    <a:lnTo>
                      <a:pt x="468" y="974"/>
                    </a:lnTo>
                    <a:lnTo>
                      <a:pt x="472" y="972"/>
                    </a:lnTo>
                    <a:lnTo>
                      <a:pt x="477" y="973"/>
                    </a:lnTo>
                    <a:lnTo>
                      <a:pt x="484" y="975"/>
                    </a:lnTo>
                    <a:lnTo>
                      <a:pt x="488" y="972"/>
                    </a:lnTo>
                    <a:lnTo>
                      <a:pt x="491" y="969"/>
                    </a:lnTo>
                    <a:lnTo>
                      <a:pt x="497" y="971"/>
                    </a:lnTo>
                    <a:lnTo>
                      <a:pt x="504" y="973"/>
                    </a:lnTo>
                    <a:lnTo>
                      <a:pt x="509" y="974"/>
                    </a:lnTo>
                    <a:lnTo>
                      <a:pt x="515" y="976"/>
                    </a:lnTo>
                    <a:lnTo>
                      <a:pt x="522" y="978"/>
                    </a:lnTo>
                    <a:lnTo>
                      <a:pt x="528" y="979"/>
                    </a:lnTo>
                    <a:lnTo>
                      <a:pt x="531" y="977"/>
                    </a:lnTo>
                    <a:lnTo>
                      <a:pt x="536" y="974"/>
                    </a:lnTo>
                    <a:lnTo>
                      <a:pt x="539" y="971"/>
                    </a:lnTo>
                    <a:lnTo>
                      <a:pt x="542" y="968"/>
                    </a:lnTo>
                    <a:lnTo>
                      <a:pt x="548" y="970"/>
                    </a:lnTo>
                    <a:lnTo>
                      <a:pt x="555" y="971"/>
                    </a:lnTo>
                    <a:lnTo>
                      <a:pt x="552" y="974"/>
                    </a:lnTo>
                    <a:lnTo>
                      <a:pt x="547" y="977"/>
                    </a:lnTo>
                    <a:lnTo>
                      <a:pt x="554" y="979"/>
                    </a:lnTo>
                    <a:lnTo>
                      <a:pt x="560" y="980"/>
                    </a:lnTo>
                    <a:lnTo>
                      <a:pt x="563" y="978"/>
                    </a:lnTo>
                    <a:lnTo>
                      <a:pt x="568" y="975"/>
                    </a:lnTo>
                    <a:lnTo>
                      <a:pt x="571" y="972"/>
                    </a:lnTo>
                    <a:lnTo>
                      <a:pt x="574" y="969"/>
                    </a:lnTo>
                    <a:lnTo>
                      <a:pt x="577" y="965"/>
                    </a:lnTo>
                    <a:lnTo>
                      <a:pt x="581" y="963"/>
                    </a:lnTo>
                    <a:lnTo>
                      <a:pt x="588" y="964"/>
                    </a:lnTo>
                    <a:lnTo>
                      <a:pt x="593" y="966"/>
                    </a:lnTo>
                    <a:lnTo>
                      <a:pt x="601" y="968"/>
                    </a:lnTo>
                    <a:lnTo>
                      <a:pt x="606" y="970"/>
                    </a:lnTo>
                    <a:lnTo>
                      <a:pt x="603" y="973"/>
                    </a:lnTo>
                    <a:lnTo>
                      <a:pt x="600" y="976"/>
                    </a:lnTo>
                    <a:lnTo>
                      <a:pt x="605" y="977"/>
                    </a:lnTo>
                    <a:lnTo>
                      <a:pt x="611" y="979"/>
                    </a:lnTo>
                    <a:lnTo>
                      <a:pt x="618" y="981"/>
                    </a:lnTo>
                    <a:lnTo>
                      <a:pt x="624" y="982"/>
                    </a:lnTo>
                    <a:lnTo>
                      <a:pt x="627" y="979"/>
                    </a:lnTo>
                    <a:lnTo>
                      <a:pt x="631" y="977"/>
                    </a:lnTo>
                    <a:lnTo>
                      <a:pt x="638" y="979"/>
                    </a:lnTo>
                    <a:lnTo>
                      <a:pt x="643" y="980"/>
                    </a:lnTo>
                    <a:lnTo>
                      <a:pt x="647" y="977"/>
                    </a:lnTo>
                    <a:lnTo>
                      <a:pt x="651" y="975"/>
                    </a:lnTo>
                    <a:lnTo>
                      <a:pt x="654" y="972"/>
                    </a:lnTo>
                    <a:lnTo>
                      <a:pt x="657" y="969"/>
                    </a:lnTo>
                    <a:lnTo>
                      <a:pt x="663" y="970"/>
                    </a:lnTo>
                    <a:lnTo>
                      <a:pt x="670" y="972"/>
                    </a:lnTo>
                    <a:lnTo>
                      <a:pt x="676" y="974"/>
                    </a:lnTo>
                    <a:lnTo>
                      <a:pt x="683" y="976"/>
                    </a:lnTo>
                    <a:lnTo>
                      <a:pt x="686" y="973"/>
                    </a:lnTo>
                    <a:lnTo>
                      <a:pt x="689" y="970"/>
                    </a:lnTo>
                    <a:lnTo>
                      <a:pt x="695" y="972"/>
                    </a:lnTo>
                    <a:lnTo>
                      <a:pt x="702" y="973"/>
                    </a:lnTo>
                    <a:lnTo>
                      <a:pt x="708" y="975"/>
                    </a:lnTo>
                    <a:lnTo>
                      <a:pt x="714" y="977"/>
                    </a:lnTo>
                    <a:lnTo>
                      <a:pt x="721" y="978"/>
                    </a:lnTo>
                    <a:lnTo>
                      <a:pt x="727" y="980"/>
                    </a:lnTo>
                    <a:lnTo>
                      <a:pt x="730" y="977"/>
                    </a:lnTo>
                    <a:lnTo>
                      <a:pt x="734" y="974"/>
                    </a:lnTo>
                    <a:lnTo>
                      <a:pt x="740" y="976"/>
                    </a:lnTo>
                    <a:lnTo>
                      <a:pt x="746" y="978"/>
                    </a:lnTo>
                    <a:lnTo>
                      <a:pt x="750" y="975"/>
                    </a:lnTo>
                    <a:lnTo>
                      <a:pt x="753" y="972"/>
                    </a:lnTo>
                    <a:lnTo>
                      <a:pt x="759" y="974"/>
                    </a:lnTo>
                    <a:lnTo>
                      <a:pt x="766" y="975"/>
                    </a:lnTo>
                    <a:lnTo>
                      <a:pt x="770" y="973"/>
                    </a:lnTo>
                    <a:lnTo>
                      <a:pt x="773" y="970"/>
                    </a:lnTo>
                    <a:lnTo>
                      <a:pt x="776" y="966"/>
                    </a:lnTo>
                    <a:lnTo>
                      <a:pt x="779" y="964"/>
                    </a:lnTo>
                    <a:lnTo>
                      <a:pt x="786" y="965"/>
                    </a:lnTo>
                    <a:lnTo>
                      <a:pt x="792" y="968"/>
                    </a:lnTo>
                    <a:lnTo>
                      <a:pt x="789" y="970"/>
                    </a:lnTo>
                    <a:lnTo>
                      <a:pt x="785" y="973"/>
                    </a:lnTo>
                    <a:lnTo>
                      <a:pt x="781" y="976"/>
                    </a:lnTo>
                    <a:lnTo>
                      <a:pt x="778" y="979"/>
                    </a:lnTo>
                    <a:lnTo>
                      <a:pt x="785" y="981"/>
                    </a:lnTo>
                    <a:lnTo>
                      <a:pt x="791" y="982"/>
                    </a:lnTo>
                    <a:lnTo>
                      <a:pt x="794" y="979"/>
                    </a:lnTo>
                    <a:lnTo>
                      <a:pt x="797" y="976"/>
                    </a:lnTo>
                    <a:lnTo>
                      <a:pt x="804" y="978"/>
                    </a:lnTo>
                    <a:lnTo>
                      <a:pt x="810" y="980"/>
                    </a:lnTo>
                    <a:lnTo>
                      <a:pt x="817" y="981"/>
                    </a:lnTo>
                    <a:lnTo>
                      <a:pt x="823" y="984"/>
                    </a:lnTo>
                    <a:lnTo>
                      <a:pt x="826" y="980"/>
                    </a:lnTo>
                    <a:lnTo>
                      <a:pt x="829" y="978"/>
                    </a:lnTo>
                    <a:lnTo>
                      <a:pt x="833" y="975"/>
                    </a:lnTo>
                    <a:lnTo>
                      <a:pt x="837" y="972"/>
                    </a:lnTo>
                    <a:lnTo>
                      <a:pt x="843" y="973"/>
                    </a:lnTo>
                    <a:lnTo>
                      <a:pt x="849" y="975"/>
                    </a:lnTo>
                    <a:lnTo>
                      <a:pt x="855" y="977"/>
                    </a:lnTo>
                    <a:lnTo>
                      <a:pt x="861" y="979"/>
                    </a:lnTo>
                    <a:lnTo>
                      <a:pt x="868" y="980"/>
                    </a:lnTo>
                    <a:lnTo>
                      <a:pt x="874" y="982"/>
                    </a:lnTo>
                    <a:lnTo>
                      <a:pt x="877" y="979"/>
                    </a:lnTo>
                    <a:lnTo>
                      <a:pt x="880" y="976"/>
                    </a:lnTo>
                    <a:lnTo>
                      <a:pt x="885" y="973"/>
                    </a:lnTo>
                    <a:lnTo>
                      <a:pt x="888" y="971"/>
                    </a:lnTo>
                    <a:lnTo>
                      <a:pt x="894" y="972"/>
                    </a:lnTo>
                    <a:lnTo>
                      <a:pt x="901" y="974"/>
                    </a:lnTo>
                    <a:lnTo>
                      <a:pt x="907" y="976"/>
                    </a:lnTo>
                    <a:lnTo>
                      <a:pt x="912" y="977"/>
                    </a:lnTo>
                    <a:lnTo>
                      <a:pt x="919" y="979"/>
                    </a:lnTo>
                    <a:lnTo>
                      <a:pt x="925" y="981"/>
                    </a:lnTo>
                    <a:lnTo>
                      <a:pt x="928" y="978"/>
                    </a:lnTo>
                    <a:lnTo>
                      <a:pt x="933" y="975"/>
                    </a:lnTo>
                    <a:lnTo>
                      <a:pt x="939" y="977"/>
                    </a:lnTo>
                    <a:lnTo>
                      <a:pt x="944" y="978"/>
                    </a:lnTo>
                    <a:lnTo>
                      <a:pt x="949" y="976"/>
                    </a:lnTo>
                    <a:lnTo>
                      <a:pt x="952" y="973"/>
                    </a:lnTo>
                    <a:lnTo>
                      <a:pt x="955" y="970"/>
                    </a:lnTo>
                    <a:lnTo>
                      <a:pt x="959" y="966"/>
                    </a:lnTo>
                    <a:lnTo>
                      <a:pt x="966" y="969"/>
                    </a:lnTo>
                    <a:lnTo>
                      <a:pt x="971" y="971"/>
                    </a:lnTo>
                    <a:lnTo>
                      <a:pt x="977" y="972"/>
                    </a:lnTo>
                    <a:lnTo>
                      <a:pt x="984" y="974"/>
                    </a:lnTo>
                    <a:lnTo>
                      <a:pt x="996" y="977"/>
                    </a:lnTo>
                    <a:lnTo>
                      <a:pt x="1003" y="979"/>
                    </a:lnTo>
                    <a:lnTo>
                      <a:pt x="1009" y="980"/>
                    </a:lnTo>
                    <a:lnTo>
                      <a:pt x="1014" y="982"/>
                    </a:lnTo>
                    <a:lnTo>
                      <a:pt x="1021" y="985"/>
                    </a:lnTo>
                    <a:lnTo>
                      <a:pt x="1025" y="981"/>
                    </a:lnTo>
                    <a:lnTo>
                      <a:pt x="1028" y="978"/>
                    </a:lnTo>
                    <a:lnTo>
                      <a:pt x="1032" y="975"/>
                    </a:lnTo>
                    <a:lnTo>
                      <a:pt x="1035" y="973"/>
                    </a:lnTo>
                    <a:lnTo>
                      <a:pt x="1041" y="974"/>
                    </a:lnTo>
                    <a:lnTo>
                      <a:pt x="1047" y="976"/>
                    </a:lnTo>
                    <a:lnTo>
                      <a:pt x="1054" y="978"/>
                    </a:lnTo>
                    <a:lnTo>
                      <a:pt x="1060" y="979"/>
                    </a:lnTo>
                    <a:lnTo>
                      <a:pt x="1067" y="981"/>
                    </a:lnTo>
                    <a:lnTo>
                      <a:pt x="1073" y="984"/>
                    </a:lnTo>
                    <a:lnTo>
                      <a:pt x="1076" y="980"/>
                    </a:lnTo>
                    <a:lnTo>
                      <a:pt x="1079" y="977"/>
                    </a:lnTo>
                    <a:lnTo>
                      <a:pt x="1083" y="974"/>
                    </a:lnTo>
                    <a:lnTo>
                      <a:pt x="1087" y="972"/>
                    </a:lnTo>
                    <a:lnTo>
                      <a:pt x="1093" y="973"/>
                    </a:lnTo>
                    <a:lnTo>
                      <a:pt x="1099" y="975"/>
                    </a:lnTo>
                    <a:lnTo>
                      <a:pt x="1105" y="977"/>
                    </a:lnTo>
                    <a:lnTo>
                      <a:pt x="1111" y="978"/>
                    </a:lnTo>
                    <a:lnTo>
                      <a:pt x="1115" y="975"/>
                    </a:lnTo>
                    <a:lnTo>
                      <a:pt x="1119" y="973"/>
                    </a:lnTo>
                    <a:lnTo>
                      <a:pt x="1125" y="974"/>
                    </a:lnTo>
                    <a:lnTo>
                      <a:pt x="1130" y="976"/>
                    </a:lnTo>
                    <a:lnTo>
                      <a:pt x="1135" y="973"/>
                    </a:lnTo>
                    <a:lnTo>
                      <a:pt x="1138" y="970"/>
                    </a:lnTo>
                    <a:lnTo>
                      <a:pt x="1144" y="972"/>
                    </a:lnTo>
                    <a:lnTo>
                      <a:pt x="1151" y="974"/>
                    </a:lnTo>
                    <a:lnTo>
                      <a:pt x="1156" y="975"/>
                    </a:lnTo>
                    <a:lnTo>
                      <a:pt x="1162" y="977"/>
                    </a:lnTo>
                    <a:lnTo>
                      <a:pt x="1169" y="979"/>
                    </a:lnTo>
                    <a:lnTo>
                      <a:pt x="1175" y="980"/>
                    </a:lnTo>
                    <a:lnTo>
                      <a:pt x="1178" y="977"/>
                    </a:lnTo>
                    <a:lnTo>
                      <a:pt x="1183" y="975"/>
                    </a:lnTo>
                    <a:lnTo>
                      <a:pt x="1189" y="976"/>
                    </a:lnTo>
                    <a:lnTo>
                      <a:pt x="1194" y="978"/>
                    </a:lnTo>
                    <a:lnTo>
                      <a:pt x="1199" y="975"/>
                    </a:lnTo>
                    <a:lnTo>
                      <a:pt x="1202" y="973"/>
                    </a:lnTo>
                    <a:lnTo>
                      <a:pt x="1208" y="974"/>
                    </a:lnTo>
                    <a:lnTo>
                      <a:pt x="1215" y="976"/>
                    </a:lnTo>
                    <a:lnTo>
                      <a:pt x="1213" y="977"/>
                    </a:lnTo>
                    <a:lnTo>
                      <a:pt x="1211" y="979"/>
                    </a:lnTo>
                    <a:lnTo>
                      <a:pt x="1209" y="980"/>
                    </a:lnTo>
                    <a:lnTo>
                      <a:pt x="1208" y="980"/>
                    </a:lnTo>
                    <a:lnTo>
                      <a:pt x="1207" y="981"/>
                    </a:lnTo>
                    <a:lnTo>
                      <a:pt x="1207" y="981"/>
                    </a:lnTo>
                    <a:lnTo>
                      <a:pt x="1213" y="984"/>
                    </a:lnTo>
                    <a:lnTo>
                      <a:pt x="1220" y="985"/>
                    </a:lnTo>
                    <a:lnTo>
                      <a:pt x="1223" y="982"/>
                    </a:lnTo>
                    <a:lnTo>
                      <a:pt x="1226" y="979"/>
                    </a:lnTo>
                    <a:lnTo>
                      <a:pt x="1230" y="976"/>
                    </a:lnTo>
                    <a:lnTo>
                      <a:pt x="1234" y="974"/>
                    </a:lnTo>
                    <a:lnTo>
                      <a:pt x="1240" y="975"/>
                    </a:lnTo>
                    <a:lnTo>
                      <a:pt x="1246" y="977"/>
                    </a:lnTo>
                    <a:lnTo>
                      <a:pt x="1253" y="978"/>
                    </a:lnTo>
                    <a:lnTo>
                      <a:pt x="1258" y="980"/>
                    </a:lnTo>
                    <a:lnTo>
                      <a:pt x="1256" y="984"/>
                    </a:lnTo>
                    <a:lnTo>
                      <a:pt x="1252" y="986"/>
                    </a:lnTo>
                    <a:lnTo>
                      <a:pt x="1248" y="989"/>
                    </a:lnTo>
                    <a:lnTo>
                      <a:pt x="1244" y="992"/>
                    </a:lnTo>
                    <a:lnTo>
                      <a:pt x="1251" y="994"/>
                    </a:lnTo>
                    <a:lnTo>
                      <a:pt x="1257" y="995"/>
                    </a:lnTo>
                    <a:lnTo>
                      <a:pt x="1265" y="990"/>
                    </a:lnTo>
                    <a:lnTo>
                      <a:pt x="1271" y="984"/>
                    </a:lnTo>
                    <a:lnTo>
                      <a:pt x="1274" y="981"/>
                    </a:lnTo>
                    <a:lnTo>
                      <a:pt x="1278" y="978"/>
                    </a:lnTo>
                    <a:lnTo>
                      <a:pt x="1282" y="975"/>
                    </a:lnTo>
                    <a:lnTo>
                      <a:pt x="1285" y="972"/>
                    </a:lnTo>
                    <a:lnTo>
                      <a:pt x="1291" y="974"/>
                    </a:lnTo>
                    <a:lnTo>
                      <a:pt x="1298" y="976"/>
                    </a:lnTo>
                    <a:lnTo>
                      <a:pt x="1301" y="973"/>
                    </a:lnTo>
                    <a:lnTo>
                      <a:pt x="1305" y="970"/>
                    </a:lnTo>
                    <a:lnTo>
                      <a:pt x="1310" y="972"/>
                    </a:lnTo>
                    <a:lnTo>
                      <a:pt x="1317" y="973"/>
                    </a:lnTo>
                    <a:lnTo>
                      <a:pt x="1323" y="975"/>
                    </a:lnTo>
                    <a:lnTo>
                      <a:pt x="1329" y="977"/>
                    </a:lnTo>
                    <a:lnTo>
                      <a:pt x="1333" y="974"/>
                    </a:lnTo>
                    <a:lnTo>
                      <a:pt x="1337" y="971"/>
                    </a:lnTo>
                    <a:lnTo>
                      <a:pt x="1343" y="973"/>
                    </a:lnTo>
                    <a:lnTo>
                      <a:pt x="1349" y="974"/>
                    </a:lnTo>
                    <a:lnTo>
                      <a:pt x="1355" y="976"/>
                    </a:lnTo>
                    <a:lnTo>
                      <a:pt x="1361" y="978"/>
                    </a:lnTo>
                    <a:lnTo>
                      <a:pt x="1365" y="975"/>
                    </a:lnTo>
                    <a:lnTo>
                      <a:pt x="1369" y="972"/>
                    </a:lnTo>
                    <a:lnTo>
                      <a:pt x="1375" y="974"/>
                    </a:lnTo>
                    <a:lnTo>
                      <a:pt x="1381" y="975"/>
                    </a:lnTo>
                    <a:lnTo>
                      <a:pt x="1377" y="978"/>
                    </a:lnTo>
                    <a:lnTo>
                      <a:pt x="1374" y="981"/>
                    </a:lnTo>
                    <a:lnTo>
                      <a:pt x="1379" y="984"/>
                    </a:lnTo>
                    <a:lnTo>
                      <a:pt x="1386" y="985"/>
                    </a:lnTo>
                    <a:lnTo>
                      <a:pt x="1392" y="987"/>
                    </a:lnTo>
                    <a:lnTo>
                      <a:pt x="1399" y="988"/>
                    </a:lnTo>
                    <a:lnTo>
                      <a:pt x="1402" y="986"/>
                    </a:lnTo>
                    <a:lnTo>
                      <a:pt x="1406" y="982"/>
                    </a:lnTo>
                    <a:lnTo>
                      <a:pt x="1412" y="985"/>
                    </a:lnTo>
                    <a:lnTo>
                      <a:pt x="1418" y="986"/>
                    </a:lnTo>
                    <a:lnTo>
                      <a:pt x="1422" y="984"/>
                    </a:lnTo>
                    <a:lnTo>
                      <a:pt x="1425" y="980"/>
                    </a:lnTo>
                    <a:lnTo>
                      <a:pt x="1428" y="977"/>
                    </a:lnTo>
                    <a:lnTo>
                      <a:pt x="1433" y="974"/>
                    </a:lnTo>
                    <a:lnTo>
                      <a:pt x="1439" y="976"/>
                    </a:lnTo>
                    <a:lnTo>
                      <a:pt x="1444" y="978"/>
                    </a:lnTo>
                    <a:lnTo>
                      <a:pt x="1457" y="981"/>
                    </a:lnTo>
                    <a:lnTo>
                      <a:pt x="1463" y="984"/>
                    </a:lnTo>
                    <a:lnTo>
                      <a:pt x="1470" y="985"/>
                    </a:lnTo>
                    <a:lnTo>
                      <a:pt x="1476" y="987"/>
                    </a:lnTo>
                    <a:lnTo>
                      <a:pt x="1483" y="988"/>
                    </a:lnTo>
                    <a:lnTo>
                      <a:pt x="1486" y="986"/>
                    </a:lnTo>
                    <a:lnTo>
                      <a:pt x="1489" y="982"/>
                    </a:lnTo>
                    <a:lnTo>
                      <a:pt x="1493" y="979"/>
                    </a:lnTo>
                    <a:lnTo>
                      <a:pt x="1496" y="976"/>
                    </a:lnTo>
                    <a:lnTo>
                      <a:pt x="1500" y="973"/>
                    </a:lnTo>
                    <a:lnTo>
                      <a:pt x="1503" y="971"/>
                    </a:lnTo>
                    <a:lnTo>
                      <a:pt x="1509" y="972"/>
                    </a:lnTo>
                    <a:lnTo>
                      <a:pt x="1516" y="974"/>
                    </a:lnTo>
                    <a:lnTo>
                      <a:pt x="1522" y="976"/>
                    </a:lnTo>
                    <a:lnTo>
                      <a:pt x="1528" y="977"/>
                    </a:lnTo>
                    <a:lnTo>
                      <a:pt x="1534" y="979"/>
                    </a:lnTo>
                    <a:lnTo>
                      <a:pt x="1540" y="981"/>
                    </a:lnTo>
                    <a:lnTo>
                      <a:pt x="1544" y="978"/>
                    </a:lnTo>
                    <a:lnTo>
                      <a:pt x="1548" y="975"/>
                    </a:lnTo>
                    <a:lnTo>
                      <a:pt x="1554" y="977"/>
                    </a:lnTo>
                    <a:lnTo>
                      <a:pt x="1560" y="978"/>
                    </a:lnTo>
                    <a:lnTo>
                      <a:pt x="1566" y="980"/>
                    </a:lnTo>
                    <a:lnTo>
                      <a:pt x="1572" y="982"/>
                    </a:lnTo>
                    <a:lnTo>
                      <a:pt x="1578" y="984"/>
                    </a:lnTo>
                    <a:lnTo>
                      <a:pt x="1585" y="986"/>
                    </a:lnTo>
                    <a:lnTo>
                      <a:pt x="1589" y="982"/>
                    </a:lnTo>
                    <a:lnTo>
                      <a:pt x="1592" y="980"/>
                    </a:lnTo>
                    <a:lnTo>
                      <a:pt x="1595" y="977"/>
                    </a:lnTo>
                    <a:lnTo>
                      <a:pt x="1599" y="974"/>
                    </a:lnTo>
                    <a:lnTo>
                      <a:pt x="1605" y="976"/>
                    </a:lnTo>
                    <a:lnTo>
                      <a:pt x="1611" y="977"/>
                    </a:lnTo>
                    <a:lnTo>
                      <a:pt x="1615" y="974"/>
                    </a:lnTo>
                    <a:lnTo>
                      <a:pt x="1619" y="972"/>
                    </a:lnTo>
                    <a:lnTo>
                      <a:pt x="1624" y="973"/>
                    </a:lnTo>
                    <a:lnTo>
                      <a:pt x="1631" y="975"/>
                    </a:lnTo>
                    <a:lnTo>
                      <a:pt x="1637" y="977"/>
                    </a:lnTo>
                    <a:lnTo>
                      <a:pt x="1643" y="978"/>
                    </a:lnTo>
                    <a:lnTo>
                      <a:pt x="1650" y="980"/>
                    </a:lnTo>
                    <a:lnTo>
                      <a:pt x="1656" y="982"/>
                    </a:lnTo>
                    <a:lnTo>
                      <a:pt x="1659" y="979"/>
                    </a:lnTo>
                    <a:lnTo>
                      <a:pt x="1662" y="976"/>
                    </a:lnTo>
                    <a:lnTo>
                      <a:pt x="1667" y="973"/>
                    </a:lnTo>
                    <a:lnTo>
                      <a:pt x="1670" y="971"/>
                    </a:lnTo>
                    <a:lnTo>
                      <a:pt x="1676" y="972"/>
                    </a:lnTo>
                    <a:lnTo>
                      <a:pt x="1683" y="974"/>
                    </a:lnTo>
                    <a:lnTo>
                      <a:pt x="1689" y="975"/>
                    </a:lnTo>
                    <a:lnTo>
                      <a:pt x="1694" y="977"/>
                    </a:lnTo>
                    <a:lnTo>
                      <a:pt x="1691" y="980"/>
                    </a:lnTo>
                    <a:lnTo>
                      <a:pt x="1688" y="984"/>
                    </a:lnTo>
                    <a:lnTo>
                      <a:pt x="1693" y="985"/>
                    </a:lnTo>
                    <a:lnTo>
                      <a:pt x="1700" y="987"/>
                    </a:lnTo>
                    <a:lnTo>
                      <a:pt x="1707" y="988"/>
                    </a:lnTo>
                    <a:lnTo>
                      <a:pt x="1712" y="990"/>
                    </a:lnTo>
                    <a:lnTo>
                      <a:pt x="1709" y="993"/>
                    </a:lnTo>
                    <a:lnTo>
                      <a:pt x="1706" y="996"/>
                    </a:lnTo>
                    <a:lnTo>
                      <a:pt x="1711" y="997"/>
                    </a:lnTo>
                    <a:lnTo>
                      <a:pt x="1718" y="999"/>
                    </a:lnTo>
                    <a:lnTo>
                      <a:pt x="1725" y="993"/>
                    </a:lnTo>
                    <a:lnTo>
                      <a:pt x="1732" y="988"/>
                    </a:lnTo>
                    <a:lnTo>
                      <a:pt x="1735" y="985"/>
                    </a:lnTo>
                    <a:lnTo>
                      <a:pt x="1739" y="981"/>
                    </a:lnTo>
                    <a:lnTo>
                      <a:pt x="1745" y="984"/>
                    </a:lnTo>
                    <a:lnTo>
                      <a:pt x="1752" y="986"/>
                    </a:lnTo>
                    <a:lnTo>
                      <a:pt x="1755" y="982"/>
                    </a:lnTo>
                    <a:lnTo>
                      <a:pt x="1758" y="979"/>
                    </a:lnTo>
                    <a:lnTo>
                      <a:pt x="1765" y="981"/>
                    </a:lnTo>
                    <a:lnTo>
                      <a:pt x="1771" y="982"/>
                    </a:lnTo>
                    <a:lnTo>
                      <a:pt x="1777" y="985"/>
                    </a:lnTo>
                    <a:lnTo>
                      <a:pt x="1784" y="987"/>
                    </a:lnTo>
                    <a:lnTo>
                      <a:pt x="1787" y="984"/>
                    </a:lnTo>
                    <a:lnTo>
                      <a:pt x="1790" y="980"/>
                    </a:lnTo>
                    <a:lnTo>
                      <a:pt x="1797" y="982"/>
                    </a:lnTo>
                    <a:lnTo>
                      <a:pt x="1803" y="984"/>
                    </a:lnTo>
                    <a:lnTo>
                      <a:pt x="1809" y="986"/>
                    </a:lnTo>
                    <a:lnTo>
                      <a:pt x="1816" y="988"/>
                    </a:lnTo>
                    <a:lnTo>
                      <a:pt x="1812" y="991"/>
                    </a:lnTo>
                    <a:lnTo>
                      <a:pt x="1808" y="993"/>
                    </a:lnTo>
                    <a:lnTo>
                      <a:pt x="1815" y="995"/>
                    </a:lnTo>
                    <a:lnTo>
                      <a:pt x="1821" y="996"/>
                    </a:lnTo>
                    <a:lnTo>
                      <a:pt x="1824" y="994"/>
                    </a:lnTo>
                    <a:lnTo>
                      <a:pt x="1827" y="991"/>
                    </a:lnTo>
                    <a:lnTo>
                      <a:pt x="1832" y="988"/>
                    </a:lnTo>
                    <a:lnTo>
                      <a:pt x="1835" y="986"/>
                    </a:lnTo>
                    <a:lnTo>
                      <a:pt x="1841" y="987"/>
                    </a:lnTo>
                    <a:lnTo>
                      <a:pt x="1848" y="989"/>
                    </a:lnTo>
                    <a:lnTo>
                      <a:pt x="1851" y="986"/>
                    </a:lnTo>
                    <a:lnTo>
                      <a:pt x="1854" y="982"/>
                    </a:lnTo>
                    <a:lnTo>
                      <a:pt x="1857" y="979"/>
                    </a:lnTo>
                    <a:lnTo>
                      <a:pt x="1861" y="977"/>
                    </a:lnTo>
                    <a:lnTo>
                      <a:pt x="1868" y="978"/>
                    </a:lnTo>
                    <a:lnTo>
                      <a:pt x="1874" y="980"/>
                    </a:lnTo>
                    <a:lnTo>
                      <a:pt x="1877" y="977"/>
                    </a:lnTo>
                    <a:lnTo>
                      <a:pt x="1881" y="975"/>
                    </a:lnTo>
                    <a:lnTo>
                      <a:pt x="1887" y="976"/>
                    </a:lnTo>
                    <a:lnTo>
                      <a:pt x="1893" y="978"/>
                    </a:lnTo>
                    <a:lnTo>
                      <a:pt x="1900" y="979"/>
                    </a:lnTo>
                    <a:lnTo>
                      <a:pt x="1906" y="981"/>
                    </a:lnTo>
                    <a:lnTo>
                      <a:pt x="1902" y="985"/>
                    </a:lnTo>
                    <a:lnTo>
                      <a:pt x="1899" y="988"/>
                    </a:lnTo>
                    <a:lnTo>
                      <a:pt x="1905" y="989"/>
                    </a:lnTo>
                    <a:lnTo>
                      <a:pt x="1911" y="991"/>
                    </a:lnTo>
                    <a:lnTo>
                      <a:pt x="1907" y="994"/>
                    </a:lnTo>
                    <a:lnTo>
                      <a:pt x="1904" y="996"/>
                    </a:lnTo>
                    <a:lnTo>
                      <a:pt x="1910" y="998"/>
                    </a:lnTo>
                    <a:lnTo>
                      <a:pt x="1917" y="1001"/>
                    </a:lnTo>
                    <a:lnTo>
                      <a:pt x="1920" y="997"/>
                    </a:lnTo>
                    <a:lnTo>
                      <a:pt x="1923" y="994"/>
                    </a:lnTo>
                    <a:lnTo>
                      <a:pt x="1930" y="996"/>
                    </a:lnTo>
                    <a:lnTo>
                      <a:pt x="1936" y="997"/>
                    </a:lnTo>
                    <a:lnTo>
                      <a:pt x="1943" y="992"/>
                    </a:lnTo>
                    <a:lnTo>
                      <a:pt x="1950" y="986"/>
                    </a:lnTo>
                    <a:lnTo>
                      <a:pt x="1953" y="982"/>
                    </a:lnTo>
                    <a:lnTo>
                      <a:pt x="1957" y="980"/>
                    </a:lnTo>
                    <a:lnTo>
                      <a:pt x="1964" y="981"/>
                    </a:lnTo>
                    <a:lnTo>
                      <a:pt x="1970" y="984"/>
                    </a:lnTo>
                    <a:lnTo>
                      <a:pt x="1975" y="986"/>
                    </a:lnTo>
                    <a:lnTo>
                      <a:pt x="1982" y="987"/>
                    </a:lnTo>
                    <a:lnTo>
                      <a:pt x="1988" y="989"/>
                    </a:lnTo>
                    <a:lnTo>
                      <a:pt x="1994" y="991"/>
                    </a:lnTo>
                    <a:lnTo>
                      <a:pt x="1999" y="988"/>
                    </a:lnTo>
                    <a:lnTo>
                      <a:pt x="2002" y="985"/>
                    </a:lnTo>
                    <a:lnTo>
                      <a:pt x="2005" y="982"/>
                    </a:lnTo>
                    <a:lnTo>
                      <a:pt x="2008" y="979"/>
                    </a:lnTo>
                    <a:lnTo>
                      <a:pt x="2016" y="973"/>
                    </a:lnTo>
                    <a:lnTo>
                      <a:pt x="2022" y="975"/>
                    </a:lnTo>
                    <a:lnTo>
                      <a:pt x="2028" y="977"/>
                    </a:lnTo>
                    <a:lnTo>
                      <a:pt x="2024" y="979"/>
                    </a:lnTo>
                    <a:lnTo>
                      <a:pt x="2021" y="982"/>
                    </a:lnTo>
                    <a:lnTo>
                      <a:pt x="2027" y="985"/>
                    </a:lnTo>
                    <a:lnTo>
                      <a:pt x="2034" y="986"/>
                    </a:lnTo>
                    <a:lnTo>
                      <a:pt x="2040" y="988"/>
                    </a:lnTo>
                    <a:lnTo>
                      <a:pt x="2046" y="990"/>
                    </a:lnTo>
                    <a:lnTo>
                      <a:pt x="2044" y="991"/>
                    </a:lnTo>
                    <a:lnTo>
                      <a:pt x="2042" y="992"/>
                    </a:lnTo>
                    <a:lnTo>
                      <a:pt x="2041" y="993"/>
                    </a:lnTo>
                    <a:lnTo>
                      <a:pt x="2040" y="994"/>
                    </a:lnTo>
                    <a:lnTo>
                      <a:pt x="2039" y="995"/>
                    </a:lnTo>
                    <a:lnTo>
                      <a:pt x="2039" y="995"/>
                    </a:lnTo>
                    <a:lnTo>
                      <a:pt x="2046" y="997"/>
                    </a:lnTo>
                    <a:lnTo>
                      <a:pt x="2052" y="998"/>
                    </a:lnTo>
                    <a:lnTo>
                      <a:pt x="2055" y="996"/>
                    </a:lnTo>
                    <a:lnTo>
                      <a:pt x="2058" y="993"/>
                    </a:lnTo>
                    <a:lnTo>
                      <a:pt x="2061" y="990"/>
                    </a:lnTo>
                    <a:lnTo>
                      <a:pt x="2066" y="987"/>
                    </a:lnTo>
                    <a:lnTo>
                      <a:pt x="2072" y="989"/>
                    </a:lnTo>
                    <a:lnTo>
                      <a:pt x="2077" y="991"/>
                    </a:lnTo>
                    <a:lnTo>
                      <a:pt x="2084" y="992"/>
                    </a:lnTo>
                    <a:lnTo>
                      <a:pt x="2090" y="994"/>
                    </a:lnTo>
                    <a:lnTo>
                      <a:pt x="2093" y="991"/>
                    </a:lnTo>
                    <a:lnTo>
                      <a:pt x="2098" y="988"/>
                    </a:lnTo>
                    <a:lnTo>
                      <a:pt x="2104" y="990"/>
                    </a:lnTo>
                    <a:lnTo>
                      <a:pt x="2109" y="992"/>
                    </a:lnTo>
                    <a:lnTo>
                      <a:pt x="2114" y="989"/>
                    </a:lnTo>
                    <a:lnTo>
                      <a:pt x="2117" y="986"/>
                    </a:lnTo>
                    <a:lnTo>
                      <a:pt x="2123" y="988"/>
                    </a:lnTo>
                    <a:lnTo>
                      <a:pt x="2130" y="989"/>
                    </a:lnTo>
                    <a:lnTo>
                      <a:pt x="2135" y="991"/>
                    </a:lnTo>
                    <a:lnTo>
                      <a:pt x="2141" y="993"/>
                    </a:lnTo>
                    <a:lnTo>
                      <a:pt x="2148" y="995"/>
                    </a:lnTo>
                    <a:lnTo>
                      <a:pt x="2154" y="996"/>
                    </a:lnTo>
                    <a:lnTo>
                      <a:pt x="2158" y="993"/>
                    </a:lnTo>
                    <a:lnTo>
                      <a:pt x="2161" y="990"/>
                    </a:lnTo>
                    <a:lnTo>
                      <a:pt x="2165" y="988"/>
                    </a:lnTo>
                    <a:lnTo>
                      <a:pt x="2168" y="985"/>
                    </a:lnTo>
                    <a:lnTo>
                      <a:pt x="2174" y="986"/>
                    </a:lnTo>
                    <a:lnTo>
                      <a:pt x="2181" y="988"/>
                    </a:lnTo>
                    <a:lnTo>
                      <a:pt x="2177" y="991"/>
                    </a:lnTo>
                    <a:lnTo>
                      <a:pt x="2173" y="994"/>
                    </a:lnTo>
                    <a:lnTo>
                      <a:pt x="2180" y="995"/>
                    </a:lnTo>
                    <a:lnTo>
                      <a:pt x="2186" y="997"/>
                    </a:lnTo>
                    <a:lnTo>
                      <a:pt x="2192" y="999"/>
                    </a:lnTo>
                    <a:lnTo>
                      <a:pt x="2199" y="1001"/>
                    </a:lnTo>
                    <a:lnTo>
                      <a:pt x="2202" y="997"/>
                    </a:lnTo>
                    <a:lnTo>
                      <a:pt x="2205" y="995"/>
                    </a:lnTo>
                    <a:lnTo>
                      <a:pt x="2203" y="994"/>
                    </a:lnTo>
                    <a:lnTo>
                      <a:pt x="2199" y="993"/>
                    </a:lnTo>
                    <a:lnTo>
                      <a:pt x="2197" y="992"/>
                    </a:lnTo>
                    <a:lnTo>
                      <a:pt x="2194" y="992"/>
                    </a:lnTo>
                    <a:lnTo>
                      <a:pt x="2193" y="992"/>
                    </a:lnTo>
                    <a:lnTo>
                      <a:pt x="2193" y="991"/>
                    </a:lnTo>
                    <a:lnTo>
                      <a:pt x="2197" y="989"/>
                    </a:lnTo>
                    <a:lnTo>
                      <a:pt x="2200" y="986"/>
                    </a:lnTo>
                    <a:lnTo>
                      <a:pt x="2206" y="988"/>
                    </a:lnTo>
                    <a:lnTo>
                      <a:pt x="2213" y="989"/>
                    </a:lnTo>
                    <a:lnTo>
                      <a:pt x="2213" y="989"/>
                    </a:lnTo>
                    <a:lnTo>
                      <a:pt x="2213" y="989"/>
                    </a:lnTo>
                    <a:lnTo>
                      <a:pt x="2198" y="1004"/>
                    </a:lnTo>
                    <a:lnTo>
                      <a:pt x="2183" y="1019"/>
                    </a:lnTo>
                    <a:lnTo>
                      <a:pt x="2168" y="1033"/>
                    </a:lnTo>
                    <a:lnTo>
                      <a:pt x="2151" y="1049"/>
                    </a:lnTo>
                    <a:lnTo>
                      <a:pt x="2148" y="1046"/>
                    </a:lnTo>
                    <a:lnTo>
                      <a:pt x="2146" y="1043"/>
                    </a:lnTo>
                    <a:lnTo>
                      <a:pt x="2147" y="1037"/>
                    </a:lnTo>
                    <a:lnTo>
                      <a:pt x="2149" y="1030"/>
                    </a:lnTo>
                    <a:lnTo>
                      <a:pt x="2152" y="1033"/>
                    </a:lnTo>
                    <a:lnTo>
                      <a:pt x="2155" y="1038"/>
                    </a:lnTo>
                    <a:lnTo>
                      <a:pt x="2156" y="1031"/>
                    </a:lnTo>
                    <a:lnTo>
                      <a:pt x="2158" y="1025"/>
                    </a:lnTo>
                    <a:lnTo>
                      <a:pt x="2161" y="1028"/>
                    </a:lnTo>
                    <a:lnTo>
                      <a:pt x="2164" y="1031"/>
                    </a:lnTo>
                    <a:lnTo>
                      <a:pt x="2166" y="1025"/>
                    </a:lnTo>
                    <a:lnTo>
                      <a:pt x="2167" y="1020"/>
                    </a:lnTo>
                    <a:lnTo>
                      <a:pt x="2165" y="1015"/>
                    </a:lnTo>
                    <a:lnTo>
                      <a:pt x="2161" y="1012"/>
                    </a:lnTo>
                    <a:lnTo>
                      <a:pt x="2158" y="1009"/>
                    </a:lnTo>
                    <a:lnTo>
                      <a:pt x="2155" y="1006"/>
                    </a:lnTo>
                    <a:lnTo>
                      <a:pt x="2157" y="999"/>
                    </a:lnTo>
                    <a:lnTo>
                      <a:pt x="2158" y="993"/>
                    </a:lnTo>
                    <a:lnTo>
                      <a:pt x="2155" y="990"/>
                    </a:lnTo>
                    <a:lnTo>
                      <a:pt x="2153" y="986"/>
                    </a:lnTo>
                    <a:lnTo>
                      <a:pt x="2154" y="979"/>
                    </a:lnTo>
                    <a:lnTo>
                      <a:pt x="2156" y="974"/>
                    </a:lnTo>
                    <a:lnTo>
                      <a:pt x="2153" y="970"/>
                    </a:lnTo>
                    <a:lnTo>
                      <a:pt x="2150" y="966"/>
                    </a:lnTo>
                    <a:lnTo>
                      <a:pt x="2151" y="960"/>
                    </a:lnTo>
                    <a:lnTo>
                      <a:pt x="2153" y="954"/>
                    </a:lnTo>
                    <a:lnTo>
                      <a:pt x="2155" y="947"/>
                    </a:lnTo>
                    <a:lnTo>
                      <a:pt x="2156" y="942"/>
                    </a:lnTo>
                    <a:lnTo>
                      <a:pt x="2158" y="936"/>
                    </a:lnTo>
                    <a:lnTo>
                      <a:pt x="2159" y="929"/>
                    </a:lnTo>
                    <a:lnTo>
                      <a:pt x="2157" y="925"/>
                    </a:lnTo>
                    <a:lnTo>
                      <a:pt x="2154" y="922"/>
                    </a:lnTo>
                    <a:lnTo>
                      <a:pt x="2151" y="919"/>
                    </a:lnTo>
                    <a:lnTo>
                      <a:pt x="2148" y="915"/>
                    </a:lnTo>
                    <a:lnTo>
                      <a:pt x="2144" y="912"/>
                    </a:lnTo>
                    <a:lnTo>
                      <a:pt x="2142" y="908"/>
                    </a:lnTo>
                    <a:lnTo>
                      <a:pt x="2143" y="902"/>
                    </a:lnTo>
                    <a:lnTo>
                      <a:pt x="2146" y="896"/>
                    </a:lnTo>
                    <a:lnTo>
                      <a:pt x="2149" y="899"/>
                    </a:lnTo>
                    <a:lnTo>
                      <a:pt x="2151" y="903"/>
                    </a:lnTo>
                    <a:lnTo>
                      <a:pt x="2153" y="896"/>
                    </a:lnTo>
                    <a:lnTo>
                      <a:pt x="2154" y="890"/>
                    </a:lnTo>
                    <a:lnTo>
                      <a:pt x="2156" y="884"/>
                    </a:lnTo>
                    <a:lnTo>
                      <a:pt x="2157" y="877"/>
                    </a:lnTo>
                    <a:lnTo>
                      <a:pt x="2155" y="874"/>
                    </a:lnTo>
                    <a:lnTo>
                      <a:pt x="2152" y="871"/>
                    </a:lnTo>
                    <a:lnTo>
                      <a:pt x="2149" y="868"/>
                    </a:lnTo>
                    <a:lnTo>
                      <a:pt x="2146" y="863"/>
                    </a:lnTo>
                    <a:lnTo>
                      <a:pt x="2148" y="857"/>
                    </a:lnTo>
                    <a:lnTo>
                      <a:pt x="2149" y="852"/>
                    </a:lnTo>
                    <a:lnTo>
                      <a:pt x="2151" y="845"/>
                    </a:lnTo>
                    <a:lnTo>
                      <a:pt x="2152" y="839"/>
                    </a:lnTo>
                    <a:lnTo>
                      <a:pt x="2154" y="832"/>
                    </a:lnTo>
                    <a:lnTo>
                      <a:pt x="2156" y="826"/>
                    </a:lnTo>
                    <a:lnTo>
                      <a:pt x="2157" y="820"/>
                    </a:lnTo>
                    <a:lnTo>
                      <a:pt x="2159" y="813"/>
                    </a:lnTo>
                    <a:lnTo>
                      <a:pt x="2161" y="818"/>
                    </a:lnTo>
                    <a:lnTo>
                      <a:pt x="2165" y="821"/>
                    </a:lnTo>
                    <a:lnTo>
                      <a:pt x="2167" y="814"/>
                    </a:lnTo>
                    <a:lnTo>
                      <a:pt x="2168" y="808"/>
                    </a:lnTo>
                    <a:lnTo>
                      <a:pt x="2170" y="802"/>
                    </a:lnTo>
                    <a:lnTo>
                      <a:pt x="2171" y="795"/>
                    </a:lnTo>
                    <a:lnTo>
                      <a:pt x="2166" y="789"/>
                    </a:lnTo>
                    <a:lnTo>
                      <a:pt x="2163" y="785"/>
                    </a:lnTo>
                    <a:lnTo>
                      <a:pt x="2159" y="781"/>
                    </a:lnTo>
                    <a:lnTo>
                      <a:pt x="2158" y="789"/>
                    </a:lnTo>
                    <a:lnTo>
                      <a:pt x="2156" y="794"/>
                    </a:lnTo>
                    <a:lnTo>
                      <a:pt x="2153" y="791"/>
                    </a:lnTo>
                    <a:lnTo>
                      <a:pt x="2151" y="788"/>
                    </a:lnTo>
                    <a:lnTo>
                      <a:pt x="2152" y="781"/>
                    </a:lnTo>
                    <a:lnTo>
                      <a:pt x="2154" y="775"/>
                    </a:lnTo>
                    <a:lnTo>
                      <a:pt x="2151" y="772"/>
                    </a:lnTo>
                    <a:lnTo>
                      <a:pt x="2148" y="768"/>
                    </a:lnTo>
                    <a:lnTo>
                      <a:pt x="2149" y="761"/>
                    </a:lnTo>
                    <a:lnTo>
                      <a:pt x="2151" y="756"/>
                    </a:lnTo>
                    <a:lnTo>
                      <a:pt x="2154" y="759"/>
                    </a:lnTo>
                    <a:lnTo>
                      <a:pt x="2157" y="762"/>
                    </a:lnTo>
                    <a:lnTo>
                      <a:pt x="2158" y="756"/>
                    </a:lnTo>
                    <a:lnTo>
                      <a:pt x="2160" y="749"/>
                    </a:lnTo>
                    <a:lnTo>
                      <a:pt x="2157" y="746"/>
                    </a:lnTo>
                    <a:lnTo>
                      <a:pt x="2154" y="743"/>
                    </a:lnTo>
                    <a:lnTo>
                      <a:pt x="2156" y="737"/>
                    </a:lnTo>
                    <a:lnTo>
                      <a:pt x="2157" y="730"/>
                    </a:lnTo>
                    <a:lnTo>
                      <a:pt x="2159" y="724"/>
                    </a:lnTo>
                    <a:lnTo>
                      <a:pt x="2160" y="718"/>
                    </a:lnTo>
                    <a:lnTo>
                      <a:pt x="2164" y="722"/>
                    </a:lnTo>
                    <a:lnTo>
                      <a:pt x="2167" y="725"/>
                    </a:lnTo>
                    <a:lnTo>
                      <a:pt x="2168" y="719"/>
                    </a:lnTo>
                    <a:lnTo>
                      <a:pt x="2170" y="712"/>
                    </a:lnTo>
                    <a:lnTo>
                      <a:pt x="2164" y="706"/>
                    </a:lnTo>
                    <a:lnTo>
                      <a:pt x="2158" y="698"/>
                    </a:lnTo>
                    <a:lnTo>
                      <a:pt x="2155" y="695"/>
                    </a:lnTo>
                    <a:lnTo>
                      <a:pt x="2152" y="692"/>
                    </a:lnTo>
                    <a:lnTo>
                      <a:pt x="2154" y="686"/>
                    </a:lnTo>
                    <a:lnTo>
                      <a:pt x="2155" y="679"/>
                    </a:lnTo>
                    <a:lnTo>
                      <a:pt x="2153" y="676"/>
                    </a:lnTo>
                    <a:lnTo>
                      <a:pt x="2150" y="672"/>
                    </a:lnTo>
                    <a:lnTo>
                      <a:pt x="2147" y="669"/>
                    </a:lnTo>
                    <a:lnTo>
                      <a:pt x="2143" y="665"/>
                    </a:lnTo>
                    <a:lnTo>
                      <a:pt x="2146" y="659"/>
                    </a:lnTo>
                    <a:lnTo>
                      <a:pt x="2147" y="653"/>
                    </a:lnTo>
                    <a:lnTo>
                      <a:pt x="2150" y="656"/>
                    </a:lnTo>
                    <a:lnTo>
                      <a:pt x="2153" y="660"/>
                    </a:lnTo>
                    <a:lnTo>
                      <a:pt x="2156" y="663"/>
                    </a:lnTo>
                    <a:lnTo>
                      <a:pt x="2158" y="667"/>
                    </a:lnTo>
                    <a:lnTo>
                      <a:pt x="2157" y="673"/>
                    </a:lnTo>
                    <a:lnTo>
                      <a:pt x="2155" y="679"/>
                    </a:lnTo>
                    <a:lnTo>
                      <a:pt x="2158" y="682"/>
                    </a:lnTo>
                    <a:lnTo>
                      <a:pt x="2161" y="686"/>
                    </a:lnTo>
                    <a:lnTo>
                      <a:pt x="2168" y="661"/>
                    </a:lnTo>
                    <a:lnTo>
                      <a:pt x="2170" y="655"/>
                    </a:lnTo>
                    <a:lnTo>
                      <a:pt x="2171" y="648"/>
                    </a:lnTo>
                    <a:lnTo>
                      <a:pt x="2168" y="645"/>
                    </a:lnTo>
                    <a:lnTo>
                      <a:pt x="2166" y="642"/>
                    </a:lnTo>
                    <a:lnTo>
                      <a:pt x="2163" y="639"/>
                    </a:lnTo>
                    <a:lnTo>
                      <a:pt x="2159" y="635"/>
                    </a:lnTo>
                    <a:lnTo>
                      <a:pt x="2160" y="628"/>
                    </a:lnTo>
                    <a:lnTo>
                      <a:pt x="2163" y="622"/>
                    </a:lnTo>
                    <a:lnTo>
                      <a:pt x="2166" y="610"/>
                    </a:lnTo>
                    <a:lnTo>
                      <a:pt x="2169" y="597"/>
                    </a:lnTo>
                    <a:lnTo>
                      <a:pt x="2171" y="591"/>
                    </a:lnTo>
                    <a:lnTo>
                      <a:pt x="2172" y="585"/>
                    </a:lnTo>
                    <a:lnTo>
                      <a:pt x="2170" y="580"/>
                    </a:lnTo>
                    <a:lnTo>
                      <a:pt x="2167" y="578"/>
                    </a:lnTo>
                    <a:lnTo>
                      <a:pt x="2164" y="574"/>
                    </a:lnTo>
                    <a:lnTo>
                      <a:pt x="2160" y="571"/>
                    </a:lnTo>
                    <a:lnTo>
                      <a:pt x="2158" y="577"/>
                    </a:lnTo>
                    <a:lnTo>
                      <a:pt x="2157" y="584"/>
                    </a:lnTo>
                    <a:lnTo>
                      <a:pt x="2154" y="580"/>
                    </a:lnTo>
                    <a:lnTo>
                      <a:pt x="2152" y="576"/>
                    </a:lnTo>
                    <a:lnTo>
                      <a:pt x="2153" y="570"/>
                    </a:lnTo>
                    <a:lnTo>
                      <a:pt x="2155" y="564"/>
                    </a:lnTo>
                    <a:lnTo>
                      <a:pt x="2156" y="558"/>
                    </a:lnTo>
                    <a:lnTo>
                      <a:pt x="2158" y="552"/>
                    </a:lnTo>
                    <a:lnTo>
                      <a:pt x="2159" y="545"/>
                    </a:lnTo>
                    <a:lnTo>
                      <a:pt x="2161" y="539"/>
                    </a:lnTo>
                    <a:lnTo>
                      <a:pt x="2158" y="536"/>
                    </a:lnTo>
                    <a:lnTo>
                      <a:pt x="2155" y="531"/>
                    </a:lnTo>
                    <a:lnTo>
                      <a:pt x="2157" y="526"/>
                    </a:lnTo>
                    <a:lnTo>
                      <a:pt x="2158" y="520"/>
                    </a:lnTo>
                    <a:lnTo>
                      <a:pt x="2160" y="513"/>
                    </a:lnTo>
                    <a:lnTo>
                      <a:pt x="2161" y="507"/>
                    </a:lnTo>
                    <a:lnTo>
                      <a:pt x="2159" y="503"/>
                    </a:lnTo>
                    <a:lnTo>
                      <a:pt x="2156" y="500"/>
                    </a:lnTo>
                    <a:lnTo>
                      <a:pt x="2153" y="496"/>
                    </a:lnTo>
                    <a:lnTo>
                      <a:pt x="2150" y="493"/>
                    </a:lnTo>
                    <a:lnTo>
                      <a:pt x="2152" y="487"/>
                    </a:lnTo>
                    <a:lnTo>
                      <a:pt x="2153" y="480"/>
                    </a:lnTo>
                    <a:lnTo>
                      <a:pt x="2155" y="474"/>
                    </a:lnTo>
                    <a:lnTo>
                      <a:pt x="2156" y="468"/>
                    </a:lnTo>
                    <a:lnTo>
                      <a:pt x="2159" y="471"/>
                    </a:lnTo>
                    <a:lnTo>
                      <a:pt x="2163" y="475"/>
                    </a:lnTo>
                    <a:lnTo>
                      <a:pt x="2166" y="478"/>
                    </a:lnTo>
                    <a:lnTo>
                      <a:pt x="2168" y="481"/>
                    </a:lnTo>
                    <a:lnTo>
                      <a:pt x="2172" y="470"/>
                    </a:lnTo>
                    <a:lnTo>
                      <a:pt x="2175" y="457"/>
                    </a:lnTo>
                    <a:lnTo>
                      <a:pt x="2172" y="454"/>
                    </a:lnTo>
                    <a:lnTo>
                      <a:pt x="2169" y="450"/>
                    </a:lnTo>
                    <a:lnTo>
                      <a:pt x="2171" y="443"/>
                    </a:lnTo>
                    <a:lnTo>
                      <a:pt x="2172" y="438"/>
                    </a:lnTo>
                    <a:lnTo>
                      <a:pt x="2170" y="434"/>
                    </a:lnTo>
                    <a:lnTo>
                      <a:pt x="2167" y="430"/>
                    </a:lnTo>
                    <a:lnTo>
                      <a:pt x="2164" y="427"/>
                    </a:lnTo>
                    <a:lnTo>
                      <a:pt x="2160" y="424"/>
                    </a:lnTo>
                    <a:lnTo>
                      <a:pt x="2157" y="420"/>
                    </a:lnTo>
                    <a:lnTo>
                      <a:pt x="2154" y="417"/>
                    </a:lnTo>
                    <a:lnTo>
                      <a:pt x="2151" y="413"/>
                    </a:lnTo>
                    <a:lnTo>
                      <a:pt x="2149" y="410"/>
                    </a:lnTo>
                    <a:lnTo>
                      <a:pt x="2150" y="404"/>
                    </a:lnTo>
                    <a:lnTo>
                      <a:pt x="2152" y="397"/>
                    </a:lnTo>
                    <a:lnTo>
                      <a:pt x="2155" y="401"/>
                    </a:lnTo>
                    <a:lnTo>
                      <a:pt x="2158" y="404"/>
                    </a:lnTo>
                    <a:lnTo>
                      <a:pt x="2159" y="398"/>
                    </a:lnTo>
                    <a:lnTo>
                      <a:pt x="2161" y="392"/>
                    </a:lnTo>
                    <a:lnTo>
                      <a:pt x="2163" y="386"/>
                    </a:lnTo>
                    <a:lnTo>
                      <a:pt x="2165" y="379"/>
                    </a:lnTo>
                    <a:lnTo>
                      <a:pt x="2161" y="376"/>
                    </a:lnTo>
                    <a:lnTo>
                      <a:pt x="2158" y="372"/>
                    </a:lnTo>
                    <a:lnTo>
                      <a:pt x="2159" y="367"/>
                    </a:lnTo>
                    <a:lnTo>
                      <a:pt x="2161" y="360"/>
                    </a:lnTo>
                    <a:lnTo>
                      <a:pt x="2163" y="354"/>
                    </a:lnTo>
                    <a:lnTo>
                      <a:pt x="2165" y="347"/>
                    </a:lnTo>
                    <a:lnTo>
                      <a:pt x="2167" y="341"/>
                    </a:lnTo>
                    <a:lnTo>
                      <a:pt x="2168" y="335"/>
                    </a:lnTo>
                    <a:lnTo>
                      <a:pt x="2165" y="331"/>
                    </a:lnTo>
                    <a:lnTo>
                      <a:pt x="2163" y="328"/>
                    </a:lnTo>
                    <a:lnTo>
                      <a:pt x="2164" y="321"/>
                    </a:lnTo>
                    <a:lnTo>
                      <a:pt x="2166" y="316"/>
                    </a:lnTo>
                    <a:lnTo>
                      <a:pt x="2169" y="319"/>
                    </a:lnTo>
                    <a:lnTo>
                      <a:pt x="2171" y="322"/>
                    </a:lnTo>
                    <a:lnTo>
                      <a:pt x="2173" y="317"/>
                    </a:lnTo>
                    <a:lnTo>
                      <a:pt x="2174" y="310"/>
                    </a:lnTo>
                    <a:lnTo>
                      <a:pt x="2176" y="304"/>
                    </a:lnTo>
                    <a:lnTo>
                      <a:pt x="2179" y="297"/>
                    </a:lnTo>
                    <a:lnTo>
                      <a:pt x="2175" y="293"/>
                    </a:lnTo>
                    <a:lnTo>
                      <a:pt x="2172" y="290"/>
                    </a:lnTo>
                    <a:lnTo>
                      <a:pt x="2169" y="287"/>
                    </a:lnTo>
                    <a:lnTo>
                      <a:pt x="2166" y="284"/>
                    </a:lnTo>
                    <a:lnTo>
                      <a:pt x="2168" y="277"/>
                    </a:lnTo>
                    <a:lnTo>
                      <a:pt x="2169" y="271"/>
                    </a:lnTo>
                    <a:lnTo>
                      <a:pt x="2167" y="268"/>
                    </a:lnTo>
                    <a:lnTo>
                      <a:pt x="2164" y="264"/>
                    </a:lnTo>
                    <a:lnTo>
                      <a:pt x="2165" y="258"/>
                    </a:lnTo>
                    <a:lnTo>
                      <a:pt x="2167" y="252"/>
                    </a:lnTo>
                    <a:lnTo>
                      <a:pt x="2170" y="239"/>
                    </a:lnTo>
                    <a:lnTo>
                      <a:pt x="2171" y="233"/>
                    </a:lnTo>
                    <a:lnTo>
                      <a:pt x="2173" y="226"/>
                    </a:lnTo>
                    <a:lnTo>
                      <a:pt x="2176" y="229"/>
                    </a:lnTo>
                    <a:lnTo>
                      <a:pt x="2180" y="234"/>
                    </a:lnTo>
                    <a:lnTo>
                      <a:pt x="2181" y="227"/>
                    </a:lnTo>
                    <a:lnTo>
                      <a:pt x="2183" y="221"/>
                    </a:lnTo>
                    <a:lnTo>
                      <a:pt x="2186" y="224"/>
                    </a:lnTo>
                    <a:lnTo>
                      <a:pt x="2188" y="227"/>
                    </a:lnTo>
                    <a:lnTo>
                      <a:pt x="2190" y="222"/>
                    </a:lnTo>
                    <a:lnTo>
                      <a:pt x="2191" y="216"/>
                    </a:lnTo>
                    <a:lnTo>
                      <a:pt x="2189" y="211"/>
                    </a:lnTo>
                    <a:lnTo>
                      <a:pt x="2186" y="208"/>
                    </a:lnTo>
                    <a:lnTo>
                      <a:pt x="2183" y="205"/>
                    </a:lnTo>
                    <a:lnTo>
                      <a:pt x="2180" y="202"/>
                    </a:lnTo>
                    <a:lnTo>
                      <a:pt x="2182" y="195"/>
                    </a:lnTo>
                    <a:lnTo>
                      <a:pt x="2183" y="189"/>
                    </a:lnTo>
                    <a:lnTo>
                      <a:pt x="2180" y="186"/>
                    </a:lnTo>
                    <a:lnTo>
                      <a:pt x="2177" y="182"/>
                    </a:lnTo>
                    <a:lnTo>
                      <a:pt x="2179" y="175"/>
                    </a:lnTo>
                    <a:lnTo>
                      <a:pt x="2181" y="170"/>
                    </a:lnTo>
                    <a:lnTo>
                      <a:pt x="2184" y="173"/>
                    </a:lnTo>
                    <a:lnTo>
                      <a:pt x="2186" y="176"/>
                    </a:lnTo>
                    <a:lnTo>
                      <a:pt x="2192" y="184"/>
                    </a:lnTo>
                    <a:lnTo>
                      <a:pt x="2196" y="187"/>
                    </a:lnTo>
                    <a:lnTo>
                      <a:pt x="2199" y="190"/>
                    </a:lnTo>
                    <a:lnTo>
                      <a:pt x="2197" y="196"/>
                    </a:lnTo>
                    <a:lnTo>
                      <a:pt x="2194" y="203"/>
                    </a:lnTo>
                    <a:lnTo>
                      <a:pt x="2198" y="207"/>
                    </a:lnTo>
                    <a:lnTo>
                      <a:pt x="2201" y="209"/>
                    </a:lnTo>
                    <a:lnTo>
                      <a:pt x="2203" y="203"/>
                    </a:lnTo>
                    <a:lnTo>
                      <a:pt x="2204" y="197"/>
                    </a:lnTo>
                    <a:lnTo>
                      <a:pt x="2207" y="200"/>
                    </a:lnTo>
                    <a:lnTo>
                      <a:pt x="2210" y="204"/>
                    </a:lnTo>
                    <a:lnTo>
                      <a:pt x="2214" y="207"/>
                    </a:lnTo>
                    <a:lnTo>
                      <a:pt x="2216" y="211"/>
                    </a:lnTo>
                    <a:lnTo>
                      <a:pt x="2215" y="217"/>
                    </a:lnTo>
                    <a:lnTo>
                      <a:pt x="2213" y="223"/>
                    </a:lnTo>
                    <a:lnTo>
                      <a:pt x="2216" y="227"/>
                    </a:lnTo>
                    <a:lnTo>
                      <a:pt x="2219" y="230"/>
                    </a:lnTo>
                    <a:lnTo>
                      <a:pt x="2217" y="237"/>
                    </a:lnTo>
                    <a:lnTo>
                      <a:pt x="2216" y="243"/>
                    </a:lnTo>
                    <a:lnTo>
                      <a:pt x="2214" y="250"/>
                    </a:lnTo>
                    <a:lnTo>
                      <a:pt x="2213" y="255"/>
                    </a:lnTo>
                    <a:lnTo>
                      <a:pt x="2215" y="259"/>
                    </a:lnTo>
                    <a:lnTo>
                      <a:pt x="2218" y="262"/>
                    </a:lnTo>
                    <a:lnTo>
                      <a:pt x="2221" y="266"/>
                    </a:lnTo>
                    <a:lnTo>
                      <a:pt x="2224" y="269"/>
                    </a:lnTo>
                    <a:lnTo>
                      <a:pt x="2227" y="272"/>
                    </a:lnTo>
                    <a:lnTo>
                      <a:pt x="2230" y="276"/>
                    </a:lnTo>
                    <a:lnTo>
                      <a:pt x="2229" y="283"/>
                    </a:lnTo>
                    <a:lnTo>
                      <a:pt x="2226" y="289"/>
                    </a:lnTo>
                    <a:lnTo>
                      <a:pt x="2224" y="295"/>
                    </a:lnTo>
                    <a:lnTo>
                      <a:pt x="2223" y="301"/>
                    </a:lnTo>
                    <a:lnTo>
                      <a:pt x="2226" y="305"/>
                    </a:lnTo>
                    <a:lnTo>
                      <a:pt x="2230" y="308"/>
                    </a:lnTo>
                    <a:lnTo>
                      <a:pt x="2235" y="314"/>
                    </a:lnTo>
                    <a:lnTo>
                      <a:pt x="2238" y="319"/>
                    </a:lnTo>
                    <a:lnTo>
                      <a:pt x="2241" y="322"/>
                    </a:lnTo>
                    <a:lnTo>
                      <a:pt x="2235" y="347"/>
                    </a:lnTo>
                    <a:lnTo>
                      <a:pt x="2232" y="343"/>
                    </a:lnTo>
                    <a:lnTo>
                      <a:pt x="2229" y="340"/>
                    </a:lnTo>
                    <a:lnTo>
                      <a:pt x="2227" y="346"/>
                    </a:lnTo>
                    <a:lnTo>
                      <a:pt x="2225" y="353"/>
                    </a:lnTo>
                    <a:lnTo>
                      <a:pt x="2222" y="350"/>
                    </a:lnTo>
                    <a:lnTo>
                      <a:pt x="2219" y="345"/>
                    </a:lnTo>
                    <a:lnTo>
                      <a:pt x="2218" y="352"/>
                    </a:lnTo>
                    <a:lnTo>
                      <a:pt x="2216" y="358"/>
                    </a:lnTo>
                    <a:lnTo>
                      <a:pt x="2215" y="364"/>
                    </a:lnTo>
                    <a:lnTo>
                      <a:pt x="2213" y="371"/>
                    </a:lnTo>
                    <a:lnTo>
                      <a:pt x="2219" y="377"/>
                    </a:lnTo>
                    <a:lnTo>
                      <a:pt x="2224" y="385"/>
                    </a:lnTo>
                    <a:lnTo>
                      <a:pt x="2227" y="388"/>
                    </a:lnTo>
                    <a:lnTo>
                      <a:pt x="2231" y="391"/>
                    </a:lnTo>
                    <a:lnTo>
                      <a:pt x="2230" y="397"/>
                    </a:lnTo>
                    <a:lnTo>
                      <a:pt x="2227" y="404"/>
                    </a:lnTo>
                    <a:lnTo>
                      <a:pt x="2231" y="408"/>
                    </a:lnTo>
                    <a:lnTo>
                      <a:pt x="2233" y="411"/>
                    </a:lnTo>
                    <a:lnTo>
                      <a:pt x="2234" y="409"/>
                    </a:lnTo>
                    <a:lnTo>
                      <a:pt x="2235" y="405"/>
                    </a:lnTo>
                    <a:lnTo>
                      <a:pt x="2236" y="403"/>
                    </a:lnTo>
                    <a:lnTo>
                      <a:pt x="2236" y="401"/>
                    </a:lnTo>
                    <a:lnTo>
                      <a:pt x="2236" y="398"/>
                    </a:lnTo>
                    <a:lnTo>
                      <a:pt x="2237" y="398"/>
                    </a:lnTo>
                    <a:lnTo>
                      <a:pt x="2239" y="402"/>
                    </a:lnTo>
                    <a:lnTo>
                      <a:pt x="2242" y="405"/>
                    </a:lnTo>
                    <a:lnTo>
                      <a:pt x="2241" y="411"/>
                    </a:lnTo>
                    <a:lnTo>
                      <a:pt x="2239" y="418"/>
                    </a:lnTo>
                    <a:lnTo>
                      <a:pt x="2236" y="414"/>
                    </a:lnTo>
                    <a:lnTo>
                      <a:pt x="2233" y="411"/>
                    </a:lnTo>
                    <a:lnTo>
                      <a:pt x="2232" y="417"/>
                    </a:lnTo>
                    <a:lnTo>
                      <a:pt x="2230" y="423"/>
                    </a:lnTo>
                    <a:lnTo>
                      <a:pt x="2229" y="429"/>
                    </a:lnTo>
                    <a:lnTo>
                      <a:pt x="2226" y="436"/>
                    </a:lnTo>
                    <a:lnTo>
                      <a:pt x="2230" y="440"/>
                    </a:lnTo>
                    <a:lnTo>
                      <a:pt x="2233" y="443"/>
                    </a:lnTo>
                    <a:lnTo>
                      <a:pt x="2236" y="445"/>
                    </a:lnTo>
                    <a:lnTo>
                      <a:pt x="2238" y="450"/>
                    </a:lnTo>
                    <a:lnTo>
                      <a:pt x="2241" y="453"/>
                    </a:lnTo>
                    <a:lnTo>
                      <a:pt x="2244" y="457"/>
                    </a:lnTo>
                    <a:lnTo>
                      <a:pt x="2242" y="463"/>
                    </a:lnTo>
                    <a:lnTo>
                      <a:pt x="2241" y="469"/>
                    </a:lnTo>
                    <a:lnTo>
                      <a:pt x="2244" y="473"/>
                    </a:lnTo>
                    <a:lnTo>
                      <a:pt x="2247" y="476"/>
                    </a:lnTo>
                    <a:lnTo>
                      <a:pt x="2246" y="483"/>
                    </a:lnTo>
                    <a:lnTo>
                      <a:pt x="2243" y="489"/>
                    </a:lnTo>
                    <a:lnTo>
                      <a:pt x="2242" y="495"/>
                    </a:lnTo>
                    <a:lnTo>
                      <a:pt x="2240" y="501"/>
                    </a:lnTo>
                    <a:lnTo>
                      <a:pt x="2237" y="497"/>
                    </a:lnTo>
                    <a:lnTo>
                      <a:pt x="2235" y="494"/>
                    </a:lnTo>
                    <a:lnTo>
                      <a:pt x="2233" y="500"/>
                    </a:lnTo>
                    <a:lnTo>
                      <a:pt x="2232" y="507"/>
                    </a:lnTo>
                    <a:lnTo>
                      <a:pt x="2230" y="512"/>
                    </a:lnTo>
                    <a:lnTo>
                      <a:pt x="2229" y="519"/>
                    </a:lnTo>
                    <a:lnTo>
                      <a:pt x="2226" y="525"/>
                    </a:lnTo>
                    <a:lnTo>
                      <a:pt x="2225" y="531"/>
                    </a:lnTo>
                    <a:lnTo>
                      <a:pt x="2223" y="538"/>
                    </a:lnTo>
                    <a:lnTo>
                      <a:pt x="2221" y="544"/>
                    </a:lnTo>
                    <a:lnTo>
                      <a:pt x="2224" y="547"/>
                    </a:lnTo>
                    <a:lnTo>
                      <a:pt x="2227" y="551"/>
                    </a:lnTo>
                    <a:lnTo>
                      <a:pt x="2225" y="557"/>
                    </a:lnTo>
                    <a:lnTo>
                      <a:pt x="2224" y="563"/>
                    </a:lnTo>
                    <a:lnTo>
                      <a:pt x="2227" y="568"/>
                    </a:lnTo>
                    <a:lnTo>
                      <a:pt x="2231" y="571"/>
                    </a:lnTo>
                    <a:lnTo>
                      <a:pt x="2233" y="574"/>
                    </a:lnTo>
                    <a:lnTo>
                      <a:pt x="2236" y="577"/>
                    </a:lnTo>
                    <a:lnTo>
                      <a:pt x="2239" y="580"/>
                    </a:lnTo>
                    <a:lnTo>
                      <a:pt x="2242" y="585"/>
                    </a:lnTo>
                    <a:lnTo>
                      <a:pt x="2240" y="590"/>
                    </a:lnTo>
                    <a:lnTo>
                      <a:pt x="2239" y="596"/>
                    </a:lnTo>
                    <a:lnTo>
                      <a:pt x="2237" y="603"/>
                    </a:lnTo>
                    <a:lnTo>
                      <a:pt x="2236" y="609"/>
                    </a:lnTo>
                    <a:lnTo>
                      <a:pt x="2238" y="612"/>
                    </a:lnTo>
                    <a:lnTo>
                      <a:pt x="2241" y="617"/>
                    </a:lnTo>
                    <a:lnTo>
                      <a:pt x="2240" y="623"/>
                    </a:lnTo>
                    <a:lnTo>
                      <a:pt x="2238" y="628"/>
                    </a:lnTo>
                    <a:lnTo>
                      <a:pt x="2241" y="632"/>
                    </a:lnTo>
                    <a:lnTo>
                      <a:pt x="2244" y="636"/>
                    </a:lnTo>
                    <a:lnTo>
                      <a:pt x="2242" y="642"/>
                    </a:lnTo>
                    <a:lnTo>
                      <a:pt x="2241" y="648"/>
                    </a:lnTo>
                    <a:lnTo>
                      <a:pt x="2239" y="655"/>
                    </a:lnTo>
                    <a:lnTo>
                      <a:pt x="2237" y="660"/>
                    </a:lnTo>
                    <a:lnTo>
                      <a:pt x="2240" y="664"/>
                    </a:lnTo>
                    <a:lnTo>
                      <a:pt x="2243" y="668"/>
                    </a:lnTo>
                    <a:lnTo>
                      <a:pt x="2241" y="674"/>
                    </a:lnTo>
                    <a:lnTo>
                      <a:pt x="2240" y="680"/>
                    </a:lnTo>
                    <a:lnTo>
                      <a:pt x="2243" y="684"/>
                    </a:lnTo>
                    <a:lnTo>
                      <a:pt x="2246" y="687"/>
                    </a:lnTo>
                    <a:lnTo>
                      <a:pt x="2244" y="693"/>
                    </a:lnTo>
                    <a:lnTo>
                      <a:pt x="2242" y="700"/>
                    </a:lnTo>
                    <a:lnTo>
                      <a:pt x="2240" y="695"/>
                    </a:lnTo>
                    <a:lnTo>
                      <a:pt x="2237" y="692"/>
                    </a:lnTo>
                    <a:lnTo>
                      <a:pt x="2235" y="698"/>
                    </a:lnTo>
                    <a:lnTo>
                      <a:pt x="2234" y="705"/>
                    </a:lnTo>
                    <a:lnTo>
                      <a:pt x="2232" y="711"/>
                    </a:lnTo>
                    <a:lnTo>
                      <a:pt x="2231" y="718"/>
                    </a:lnTo>
                    <a:lnTo>
                      <a:pt x="2229" y="724"/>
                    </a:lnTo>
                    <a:lnTo>
                      <a:pt x="2227" y="730"/>
                    </a:lnTo>
                    <a:lnTo>
                      <a:pt x="2230" y="734"/>
                    </a:lnTo>
                    <a:lnTo>
                      <a:pt x="2233" y="737"/>
                    </a:lnTo>
                    <a:lnTo>
                      <a:pt x="2236" y="740"/>
                    </a:lnTo>
                    <a:lnTo>
                      <a:pt x="2239" y="744"/>
                    </a:lnTo>
                    <a:lnTo>
                      <a:pt x="2237" y="749"/>
                    </a:lnTo>
                    <a:lnTo>
                      <a:pt x="2236" y="757"/>
                    </a:lnTo>
                    <a:lnTo>
                      <a:pt x="2238" y="760"/>
                    </a:lnTo>
                    <a:lnTo>
                      <a:pt x="2241" y="763"/>
                    </a:lnTo>
                    <a:lnTo>
                      <a:pt x="2244" y="767"/>
                    </a:lnTo>
                    <a:lnTo>
                      <a:pt x="2248" y="771"/>
                    </a:lnTo>
                    <a:lnTo>
                      <a:pt x="2247" y="776"/>
                    </a:lnTo>
                    <a:lnTo>
                      <a:pt x="2244" y="782"/>
                    </a:lnTo>
                    <a:lnTo>
                      <a:pt x="2242" y="789"/>
                    </a:lnTo>
                    <a:lnTo>
                      <a:pt x="2241" y="795"/>
                    </a:lnTo>
                    <a:lnTo>
                      <a:pt x="2239" y="802"/>
                    </a:lnTo>
                    <a:lnTo>
                      <a:pt x="2238" y="808"/>
                    </a:lnTo>
                    <a:lnTo>
                      <a:pt x="2240" y="811"/>
                    </a:lnTo>
                    <a:lnTo>
                      <a:pt x="2243" y="814"/>
                    </a:lnTo>
                    <a:lnTo>
                      <a:pt x="2242" y="821"/>
                    </a:lnTo>
                    <a:lnTo>
                      <a:pt x="2240" y="827"/>
                    </a:lnTo>
                    <a:lnTo>
                      <a:pt x="2243" y="830"/>
                    </a:lnTo>
                    <a:lnTo>
                      <a:pt x="2247" y="835"/>
                    </a:lnTo>
                    <a:lnTo>
                      <a:pt x="2244" y="840"/>
                    </a:lnTo>
                    <a:lnTo>
                      <a:pt x="2243" y="846"/>
                    </a:lnTo>
                    <a:lnTo>
                      <a:pt x="2246" y="851"/>
                    </a:lnTo>
                    <a:lnTo>
                      <a:pt x="2249" y="854"/>
                    </a:lnTo>
                    <a:lnTo>
                      <a:pt x="2248" y="860"/>
                    </a:lnTo>
                    <a:lnTo>
                      <a:pt x="2246" y="866"/>
                    </a:lnTo>
                    <a:lnTo>
                      <a:pt x="2249" y="870"/>
                    </a:lnTo>
                    <a:lnTo>
                      <a:pt x="2252" y="873"/>
                    </a:lnTo>
                    <a:lnTo>
                      <a:pt x="2250" y="879"/>
                    </a:lnTo>
                    <a:lnTo>
                      <a:pt x="2249" y="886"/>
                    </a:lnTo>
                    <a:lnTo>
                      <a:pt x="2251" y="889"/>
                    </a:lnTo>
                    <a:lnTo>
                      <a:pt x="2254" y="892"/>
                    </a:lnTo>
                    <a:lnTo>
                      <a:pt x="2253" y="898"/>
                    </a:lnTo>
                    <a:lnTo>
                      <a:pt x="2251" y="905"/>
                    </a:lnTo>
                    <a:lnTo>
                      <a:pt x="2254" y="908"/>
                    </a:lnTo>
                    <a:lnTo>
                      <a:pt x="2257" y="912"/>
                    </a:lnTo>
                    <a:lnTo>
                      <a:pt x="2255" y="918"/>
                    </a:lnTo>
                    <a:lnTo>
                      <a:pt x="2254" y="924"/>
                    </a:lnTo>
                    <a:lnTo>
                      <a:pt x="2256" y="928"/>
                    </a:lnTo>
                    <a:lnTo>
                      <a:pt x="2259" y="931"/>
                    </a:lnTo>
                    <a:lnTo>
                      <a:pt x="2258" y="938"/>
                    </a:lnTo>
                    <a:lnTo>
                      <a:pt x="2256" y="944"/>
                    </a:lnTo>
                    <a:lnTo>
                      <a:pt x="2253" y="941"/>
                    </a:lnTo>
                    <a:lnTo>
                      <a:pt x="2250" y="937"/>
                    </a:lnTo>
                    <a:lnTo>
                      <a:pt x="2248" y="932"/>
                    </a:lnTo>
                    <a:lnTo>
                      <a:pt x="2244" y="930"/>
                    </a:lnTo>
                    <a:lnTo>
                      <a:pt x="2241" y="926"/>
                    </a:lnTo>
                    <a:lnTo>
                      <a:pt x="2238" y="923"/>
                    </a:lnTo>
                    <a:lnTo>
                      <a:pt x="2237" y="929"/>
                    </a:lnTo>
                    <a:lnTo>
                      <a:pt x="2235" y="936"/>
                    </a:lnTo>
                    <a:lnTo>
                      <a:pt x="2234" y="942"/>
                    </a:lnTo>
                    <a:lnTo>
                      <a:pt x="2232" y="948"/>
                    </a:lnTo>
                    <a:lnTo>
                      <a:pt x="2238" y="955"/>
                    </a:lnTo>
                    <a:lnTo>
                      <a:pt x="2243" y="962"/>
                    </a:lnTo>
                    <a:lnTo>
                      <a:pt x="2247" y="965"/>
                    </a:lnTo>
                    <a:lnTo>
                      <a:pt x="2250" y="969"/>
                    </a:lnTo>
                    <a:lnTo>
                      <a:pt x="2248" y="975"/>
                    </a:lnTo>
                    <a:lnTo>
                      <a:pt x="2247" y="981"/>
                    </a:lnTo>
                    <a:lnTo>
                      <a:pt x="2250" y="985"/>
                    </a:lnTo>
                    <a:lnTo>
                      <a:pt x="2252" y="988"/>
                    </a:lnTo>
                    <a:lnTo>
                      <a:pt x="2251" y="994"/>
                    </a:lnTo>
                    <a:lnTo>
                      <a:pt x="2249" y="1001"/>
                    </a:lnTo>
                    <a:lnTo>
                      <a:pt x="2252" y="1004"/>
                    </a:lnTo>
                    <a:lnTo>
                      <a:pt x="2255" y="1008"/>
                    </a:lnTo>
                    <a:lnTo>
                      <a:pt x="2253" y="1013"/>
                    </a:lnTo>
                    <a:lnTo>
                      <a:pt x="2252" y="1020"/>
                    </a:lnTo>
                    <a:lnTo>
                      <a:pt x="2255" y="1024"/>
                    </a:lnTo>
                    <a:lnTo>
                      <a:pt x="2257" y="1027"/>
                    </a:lnTo>
                    <a:lnTo>
                      <a:pt x="2256" y="1033"/>
                    </a:lnTo>
                    <a:lnTo>
                      <a:pt x="2254" y="1040"/>
                    </a:lnTo>
                    <a:lnTo>
                      <a:pt x="2253" y="1044"/>
                    </a:lnTo>
                    <a:lnTo>
                      <a:pt x="2252" y="1049"/>
                    </a:lnTo>
                    <a:lnTo>
                      <a:pt x="2241" y="1095"/>
                    </a:lnTo>
                    <a:lnTo>
                      <a:pt x="2211" y="1089"/>
                    </a:lnTo>
                    <a:lnTo>
                      <a:pt x="2210" y="1089"/>
                    </a:lnTo>
                    <a:lnTo>
                      <a:pt x="2208" y="1089"/>
                    </a:lnTo>
                    <a:lnTo>
                      <a:pt x="2205" y="1092"/>
                    </a:lnTo>
                    <a:lnTo>
                      <a:pt x="2202" y="1094"/>
                    </a:lnTo>
                    <a:lnTo>
                      <a:pt x="2196" y="1093"/>
                    </a:lnTo>
                    <a:lnTo>
                      <a:pt x="2189" y="1091"/>
                    </a:lnTo>
                    <a:lnTo>
                      <a:pt x="2186" y="1094"/>
                    </a:lnTo>
                    <a:lnTo>
                      <a:pt x="2183" y="1097"/>
                    </a:lnTo>
                    <a:lnTo>
                      <a:pt x="2176" y="1095"/>
                    </a:lnTo>
                    <a:lnTo>
                      <a:pt x="2170" y="1093"/>
                    </a:lnTo>
                    <a:lnTo>
                      <a:pt x="2164" y="1092"/>
                    </a:lnTo>
                    <a:lnTo>
                      <a:pt x="2157" y="1090"/>
                    </a:lnTo>
                    <a:lnTo>
                      <a:pt x="2154" y="1093"/>
                    </a:lnTo>
                    <a:lnTo>
                      <a:pt x="2151" y="1096"/>
                    </a:lnTo>
                    <a:lnTo>
                      <a:pt x="2144" y="1094"/>
                    </a:lnTo>
                    <a:lnTo>
                      <a:pt x="2138" y="1092"/>
                    </a:lnTo>
                    <a:lnTo>
                      <a:pt x="2132" y="1091"/>
                    </a:lnTo>
                    <a:lnTo>
                      <a:pt x="2125" y="1089"/>
                    </a:lnTo>
                    <a:lnTo>
                      <a:pt x="2122" y="1092"/>
                    </a:lnTo>
                    <a:lnTo>
                      <a:pt x="2119" y="1095"/>
                    </a:lnTo>
                    <a:lnTo>
                      <a:pt x="2113" y="1093"/>
                    </a:lnTo>
                    <a:lnTo>
                      <a:pt x="2106" y="1091"/>
                    </a:lnTo>
                    <a:lnTo>
                      <a:pt x="2103" y="1094"/>
                    </a:lnTo>
                    <a:lnTo>
                      <a:pt x="2099" y="1097"/>
                    </a:lnTo>
                    <a:lnTo>
                      <a:pt x="2092" y="1095"/>
                    </a:lnTo>
                    <a:lnTo>
                      <a:pt x="2087" y="1094"/>
                    </a:lnTo>
                    <a:lnTo>
                      <a:pt x="2081" y="1092"/>
                    </a:lnTo>
                    <a:lnTo>
                      <a:pt x="2074" y="1090"/>
                    </a:lnTo>
                    <a:lnTo>
                      <a:pt x="2068" y="1089"/>
                    </a:lnTo>
                    <a:lnTo>
                      <a:pt x="2061" y="1087"/>
                    </a:lnTo>
                    <a:lnTo>
                      <a:pt x="2058" y="1090"/>
                    </a:lnTo>
                    <a:lnTo>
                      <a:pt x="2055" y="1093"/>
                    </a:lnTo>
                    <a:lnTo>
                      <a:pt x="2051" y="1095"/>
                    </a:lnTo>
                    <a:lnTo>
                      <a:pt x="2048" y="1098"/>
                    </a:lnTo>
                    <a:lnTo>
                      <a:pt x="2041" y="1096"/>
                    </a:lnTo>
                    <a:lnTo>
                      <a:pt x="2035" y="1095"/>
                    </a:lnTo>
                    <a:lnTo>
                      <a:pt x="2039" y="1092"/>
                    </a:lnTo>
                    <a:lnTo>
                      <a:pt x="2042" y="1089"/>
                    </a:lnTo>
                    <a:lnTo>
                      <a:pt x="2036" y="1087"/>
                    </a:lnTo>
                    <a:lnTo>
                      <a:pt x="2030" y="1086"/>
                    </a:lnTo>
                    <a:lnTo>
                      <a:pt x="2026" y="1089"/>
                    </a:lnTo>
                    <a:lnTo>
                      <a:pt x="2023" y="1091"/>
                    </a:lnTo>
                    <a:lnTo>
                      <a:pt x="2017" y="1090"/>
                    </a:lnTo>
                    <a:lnTo>
                      <a:pt x="2010" y="1088"/>
                    </a:lnTo>
                    <a:lnTo>
                      <a:pt x="2004" y="1087"/>
                    </a:lnTo>
                    <a:lnTo>
                      <a:pt x="1998" y="1085"/>
                    </a:lnTo>
                    <a:lnTo>
                      <a:pt x="1994" y="1088"/>
                    </a:lnTo>
                    <a:lnTo>
                      <a:pt x="1991" y="1090"/>
                    </a:lnTo>
                    <a:lnTo>
                      <a:pt x="1987" y="1093"/>
                    </a:lnTo>
                    <a:lnTo>
                      <a:pt x="1984" y="1096"/>
                    </a:lnTo>
                    <a:lnTo>
                      <a:pt x="1981" y="1099"/>
                    </a:lnTo>
                    <a:lnTo>
                      <a:pt x="1976" y="1102"/>
                    </a:lnTo>
                    <a:lnTo>
                      <a:pt x="1970" y="1101"/>
                    </a:lnTo>
                    <a:lnTo>
                      <a:pt x="1965" y="1098"/>
                    </a:lnTo>
                    <a:lnTo>
                      <a:pt x="1957" y="1097"/>
                    </a:lnTo>
                    <a:lnTo>
                      <a:pt x="1952" y="1095"/>
                    </a:lnTo>
                    <a:lnTo>
                      <a:pt x="1955" y="1092"/>
                    </a:lnTo>
                    <a:lnTo>
                      <a:pt x="1959" y="1089"/>
                    </a:lnTo>
                    <a:lnTo>
                      <a:pt x="1953" y="1088"/>
                    </a:lnTo>
                    <a:lnTo>
                      <a:pt x="1947" y="1086"/>
                    </a:lnTo>
                    <a:lnTo>
                      <a:pt x="1940" y="1083"/>
                    </a:lnTo>
                    <a:lnTo>
                      <a:pt x="1934" y="1082"/>
                    </a:lnTo>
                    <a:lnTo>
                      <a:pt x="1931" y="1086"/>
                    </a:lnTo>
                    <a:lnTo>
                      <a:pt x="1927" y="1088"/>
                    </a:lnTo>
                    <a:lnTo>
                      <a:pt x="1934" y="1090"/>
                    </a:lnTo>
                    <a:lnTo>
                      <a:pt x="1939" y="1092"/>
                    </a:lnTo>
                    <a:lnTo>
                      <a:pt x="1936" y="1094"/>
                    </a:lnTo>
                    <a:lnTo>
                      <a:pt x="1933" y="1097"/>
                    </a:lnTo>
                    <a:lnTo>
                      <a:pt x="1926" y="1096"/>
                    </a:lnTo>
                    <a:lnTo>
                      <a:pt x="1920" y="1094"/>
                    </a:lnTo>
                    <a:lnTo>
                      <a:pt x="1917" y="1096"/>
                    </a:lnTo>
                    <a:lnTo>
                      <a:pt x="1913" y="1099"/>
                    </a:lnTo>
                    <a:lnTo>
                      <a:pt x="1907" y="1098"/>
                    </a:lnTo>
                    <a:lnTo>
                      <a:pt x="1901" y="1096"/>
                    </a:lnTo>
                    <a:lnTo>
                      <a:pt x="1894" y="1094"/>
                    </a:lnTo>
                    <a:lnTo>
                      <a:pt x="1888" y="1093"/>
                    </a:lnTo>
                    <a:lnTo>
                      <a:pt x="1882" y="1091"/>
                    </a:lnTo>
                    <a:lnTo>
                      <a:pt x="1875" y="1090"/>
                    </a:lnTo>
                    <a:lnTo>
                      <a:pt x="1872" y="1092"/>
                    </a:lnTo>
                    <a:lnTo>
                      <a:pt x="1869" y="1095"/>
                    </a:lnTo>
                    <a:lnTo>
                      <a:pt x="1865" y="1098"/>
                    </a:lnTo>
                    <a:lnTo>
                      <a:pt x="1861" y="1101"/>
                    </a:lnTo>
                    <a:lnTo>
                      <a:pt x="1858" y="1104"/>
                    </a:lnTo>
                    <a:lnTo>
                      <a:pt x="1855" y="1107"/>
                    </a:lnTo>
                    <a:lnTo>
                      <a:pt x="1849" y="1106"/>
                    </a:lnTo>
                    <a:lnTo>
                      <a:pt x="1842" y="1104"/>
                    </a:lnTo>
                    <a:lnTo>
                      <a:pt x="1836" y="1102"/>
                    </a:lnTo>
                    <a:lnTo>
                      <a:pt x="1830" y="1099"/>
                    </a:lnTo>
                    <a:lnTo>
                      <a:pt x="1833" y="1097"/>
                    </a:lnTo>
                    <a:lnTo>
                      <a:pt x="1837" y="1094"/>
                    </a:lnTo>
                    <a:lnTo>
                      <a:pt x="1831" y="1092"/>
                    </a:lnTo>
                    <a:lnTo>
                      <a:pt x="1824" y="1091"/>
                    </a:lnTo>
                    <a:lnTo>
                      <a:pt x="1818" y="1089"/>
                    </a:lnTo>
                    <a:lnTo>
                      <a:pt x="1811" y="1087"/>
                    </a:lnTo>
                    <a:lnTo>
                      <a:pt x="1808" y="1090"/>
                    </a:lnTo>
                    <a:lnTo>
                      <a:pt x="1805" y="1093"/>
                    </a:lnTo>
                    <a:lnTo>
                      <a:pt x="1801" y="1096"/>
                    </a:lnTo>
                    <a:lnTo>
                      <a:pt x="1798" y="1098"/>
                    </a:lnTo>
                    <a:lnTo>
                      <a:pt x="1791" y="1097"/>
                    </a:lnTo>
                    <a:lnTo>
                      <a:pt x="1785" y="1095"/>
                    </a:lnTo>
                    <a:lnTo>
                      <a:pt x="1780" y="1094"/>
                    </a:lnTo>
                    <a:lnTo>
                      <a:pt x="1773" y="1092"/>
                    </a:lnTo>
                    <a:lnTo>
                      <a:pt x="1769" y="1094"/>
                    </a:lnTo>
                    <a:lnTo>
                      <a:pt x="1766" y="1097"/>
                    </a:lnTo>
                    <a:lnTo>
                      <a:pt x="1762" y="1101"/>
                    </a:lnTo>
                    <a:lnTo>
                      <a:pt x="1758" y="1104"/>
                    </a:lnTo>
                    <a:lnTo>
                      <a:pt x="1753" y="1102"/>
                    </a:lnTo>
                    <a:lnTo>
                      <a:pt x="1747" y="1101"/>
                    </a:lnTo>
                    <a:lnTo>
                      <a:pt x="1742" y="1103"/>
                    </a:lnTo>
                    <a:lnTo>
                      <a:pt x="1739" y="1106"/>
                    </a:lnTo>
                    <a:lnTo>
                      <a:pt x="1733" y="1105"/>
                    </a:lnTo>
                    <a:lnTo>
                      <a:pt x="1726" y="1103"/>
                    </a:lnTo>
                    <a:lnTo>
                      <a:pt x="1731" y="1099"/>
                    </a:lnTo>
                    <a:lnTo>
                      <a:pt x="1734" y="1096"/>
                    </a:lnTo>
                    <a:lnTo>
                      <a:pt x="1728" y="1095"/>
                    </a:lnTo>
                    <a:lnTo>
                      <a:pt x="1721" y="1093"/>
                    </a:lnTo>
                    <a:lnTo>
                      <a:pt x="1715" y="1091"/>
                    </a:lnTo>
                    <a:lnTo>
                      <a:pt x="1709" y="1090"/>
                    </a:lnTo>
                    <a:lnTo>
                      <a:pt x="1705" y="1092"/>
                    </a:lnTo>
                    <a:lnTo>
                      <a:pt x="1702" y="1095"/>
                    </a:lnTo>
                    <a:lnTo>
                      <a:pt x="1699" y="1098"/>
                    </a:lnTo>
                    <a:lnTo>
                      <a:pt x="1694" y="1102"/>
                    </a:lnTo>
                    <a:lnTo>
                      <a:pt x="1689" y="1099"/>
                    </a:lnTo>
                    <a:lnTo>
                      <a:pt x="1683" y="1097"/>
                    </a:lnTo>
                    <a:lnTo>
                      <a:pt x="1676" y="1096"/>
                    </a:lnTo>
                    <a:lnTo>
                      <a:pt x="1670" y="1094"/>
                    </a:lnTo>
                    <a:lnTo>
                      <a:pt x="1667" y="1097"/>
                    </a:lnTo>
                    <a:lnTo>
                      <a:pt x="1662" y="1101"/>
                    </a:lnTo>
                    <a:lnTo>
                      <a:pt x="1656" y="1098"/>
                    </a:lnTo>
                    <a:lnTo>
                      <a:pt x="1651" y="1096"/>
                    </a:lnTo>
                    <a:lnTo>
                      <a:pt x="1644" y="1095"/>
                    </a:lnTo>
                    <a:lnTo>
                      <a:pt x="1638" y="1093"/>
                    </a:lnTo>
                    <a:lnTo>
                      <a:pt x="1632" y="1091"/>
                    </a:lnTo>
                    <a:lnTo>
                      <a:pt x="1625" y="1090"/>
                    </a:lnTo>
                    <a:lnTo>
                      <a:pt x="1622" y="1092"/>
                    </a:lnTo>
                    <a:lnTo>
                      <a:pt x="1619" y="1095"/>
                    </a:lnTo>
                    <a:lnTo>
                      <a:pt x="1616" y="1098"/>
                    </a:lnTo>
                    <a:lnTo>
                      <a:pt x="1611" y="1102"/>
                    </a:lnTo>
                    <a:lnTo>
                      <a:pt x="1605" y="1101"/>
                    </a:lnTo>
                    <a:lnTo>
                      <a:pt x="1599" y="1098"/>
                    </a:lnTo>
                    <a:lnTo>
                      <a:pt x="1593" y="1096"/>
                    </a:lnTo>
                    <a:lnTo>
                      <a:pt x="1587" y="1094"/>
                    </a:lnTo>
                    <a:lnTo>
                      <a:pt x="1583" y="1097"/>
                    </a:lnTo>
                    <a:lnTo>
                      <a:pt x="1579" y="1101"/>
                    </a:lnTo>
                    <a:lnTo>
                      <a:pt x="1573" y="1098"/>
                    </a:lnTo>
                    <a:lnTo>
                      <a:pt x="1567" y="1097"/>
                    </a:lnTo>
                    <a:lnTo>
                      <a:pt x="1561" y="1095"/>
                    </a:lnTo>
                    <a:lnTo>
                      <a:pt x="1555" y="1093"/>
                    </a:lnTo>
                    <a:lnTo>
                      <a:pt x="1551" y="1096"/>
                    </a:lnTo>
                    <a:lnTo>
                      <a:pt x="1548" y="1099"/>
                    </a:lnTo>
                    <a:lnTo>
                      <a:pt x="1544" y="1103"/>
                    </a:lnTo>
                    <a:lnTo>
                      <a:pt x="1541" y="1105"/>
                    </a:lnTo>
                    <a:lnTo>
                      <a:pt x="1534" y="1111"/>
                    </a:lnTo>
                    <a:lnTo>
                      <a:pt x="1521" y="1107"/>
                    </a:lnTo>
                    <a:lnTo>
                      <a:pt x="1509" y="1104"/>
                    </a:lnTo>
                    <a:lnTo>
                      <a:pt x="1516" y="1098"/>
                    </a:lnTo>
                    <a:lnTo>
                      <a:pt x="1520" y="1095"/>
                    </a:lnTo>
                    <a:lnTo>
                      <a:pt x="1523" y="1092"/>
                    </a:lnTo>
                    <a:lnTo>
                      <a:pt x="1510" y="1089"/>
                    </a:lnTo>
                    <a:lnTo>
                      <a:pt x="1504" y="1087"/>
                    </a:lnTo>
                    <a:lnTo>
                      <a:pt x="1498" y="1086"/>
                    </a:lnTo>
                    <a:lnTo>
                      <a:pt x="1494" y="1089"/>
                    </a:lnTo>
                    <a:lnTo>
                      <a:pt x="1491" y="1091"/>
                    </a:lnTo>
                    <a:lnTo>
                      <a:pt x="1485" y="1090"/>
                    </a:lnTo>
                    <a:lnTo>
                      <a:pt x="1478" y="1088"/>
                    </a:lnTo>
                    <a:lnTo>
                      <a:pt x="1474" y="1091"/>
                    </a:lnTo>
                    <a:lnTo>
                      <a:pt x="1471" y="1093"/>
                    </a:lnTo>
                    <a:lnTo>
                      <a:pt x="1468" y="1096"/>
                    </a:lnTo>
                    <a:lnTo>
                      <a:pt x="1465" y="1099"/>
                    </a:lnTo>
                    <a:lnTo>
                      <a:pt x="1458" y="1098"/>
                    </a:lnTo>
                    <a:lnTo>
                      <a:pt x="1452" y="1096"/>
                    </a:lnTo>
                    <a:lnTo>
                      <a:pt x="1445" y="1094"/>
                    </a:lnTo>
                    <a:lnTo>
                      <a:pt x="1439" y="1092"/>
                    </a:lnTo>
                    <a:lnTo>
                      <a:pt x="1434" y="1091"/>
                    </a:lnTo>
                    <a:lnTo>
                      <a:pt x="1427" y="1089"/>
                    </a:lnTo>
                    <a:lnTo>
                      <a:pt x="1421" y="1087"/>
                    </a:lnTo>
                    <a:lnTo>
                      <a:pt x="1415" y="1086"/>
                    </a:lnTo>
                    <a:lnTo>
                      <a:pt x="1410" y="1088"/>
                    </a:lnTo>
                    <a:lnTo>
                      <a:pt x="1407" y="1091"/>
                    </a:lnTo>
                    <a:lnTo>
                      <a:pt x="1404" y="1094"/>
                    </a:lnTo>
                    <a:lnTo>
                      <a:pt x="1401" y="1097"/>
                    </a:lnTo>
                    <a:lnTo>
                      <a:pt x="1393" y="1103"/>
                    </a:lnTo>
                    <a:lnTo>
                      <a:pt x="1379" y="1114"/>
                    </a:lnTo>
                    <a:lnTo>
                      <a:pt x="1373" y="1113"/>
                    </a:lnTo>
                    <a:lnTo>
                      <a:pt x="1367" y="1111"/>
                    </a:lnTo>
                    <a:lnTo>
                      <a:pt x="1370" y="1108"/>
                    </a:lnTo>
                    <a:lnTo>
                      <a:pt x="1374" y="1106"/>
                    </a:lnTo>
                    <a:lnTo>
                      <a:pt x="1378" y="1103"/>
                    </a:lnTo>
                    <a:lnTo>
                      <a:pt x="1382" y="1099"/>
                    </a:lnTo>
                    <a:lnTo>
                      <a:pt x="1375" y="1097"/>
                    </a:lnTo>
                    <a:lnTo>
                      <a:pt x="1369" y="1096"/>
                    </a:lnTo>
                    <a:lnTo>
                      <a:pt x="1372" y="1093"/>
                    </a:lnTo>
                    <a:lnTo>
                      <a:pt x="1375" y="1090"/>
                    </a:lnTo>
                    <a:lnTo>
                      <a:pt x="1370" y="1089"/>
                    </a:lnTo>
                    <a:lnTo>
                      <a:pt x="1363" y="1087"/>
                    </a:lnTo>
                    <a:lnTo>
                      <a:pt x="1357" y="1085"/>
                    </a:lnTo>
                    <a:lnTo>
                      <a:pt x="1351" y="1083"/>
                    </a:lnTo>
                    <a:lnTo>
                      <a:pt x="1343" y="1089"/>
                    </a:lnTo>
                    <a:lnTo>
                      <a:pt x="1340" y="1092"/>
                    </a:lnTo>
                    <a:lnTo>
                      <a:pt x="1337" y="1095"/>
                    </a:lnTo>
                    <a:lnTo>
                      <a:pt x="1330" y="1093"/>
                    </a:lnTo>
                    <a:lnTo>
                      <a:pt x="1324" y="1092"/>
                    </a:lnTo>
                    <a:lnTo>
                      <a:pt x="1318" y="1090"/>
                    </a:lnTo>
                    <a:lnTo>
                      <a:pt x="1311" y="1088"/>
                    </a:lnTo>
                    <a:lnTo>
                      <a:pt x="1308" y="1091"/>
                    </a:lnTo>
                    <a:lnTo>
                      <a:pt x="1305" y="1094"/>
                    </a:lnTo>
                    <a:lnTo>
                      <a:pt x="1302" y="1097"/>
                    </a:lnTo>
                    <a:lnTo>
                      <a:pt x="1298" y="1099"/>
                    </a:lnTo>
                    <a:lnTo>
                      <a:pt x="1291" y="1098"/>
                    </a:lnTo>
                    <a:lnTo>
                      <a:pt x="1286" y="1096"/>
                    </a:lnTo>
                    <a:lnTo>
                      <a:pt x="1279" y="1094"/>
                    </a:lnTo>
                    <a:lnTo>
                      <a:pt x="1273" y="1093"/>
                    </a:lnTo>
                    <a:lnTo>
                      <a:pt x="1270" y="1096"/>
                    </a:lnTo>
                    <a:lnTo>
                      <a:pt x="1266" y="1098"/>
                    </a:lnTo>
                    <a:lnTo>
                      <a:pt x="1259" y="1097"/>
                    </a:lnTo>
                    <a:lnTo>
                      <a:pt x="1253" y="1095"/>
                    </a:lnTo>
                    <a:lnTo>
                      <a:pt x="1250" y="1098"/>
                    </a:lnTo>
                    <a:lnTo>
                      <a:pt x="1246" y="1101"/>
                    </a:lnTo>
                    <a:lnTo>
                      <a:pt x="1240" y="1099"/>
                    </a:lnTo>
                    <a:lnTo>
                      <a:pt x="1234" y="1097"/>
                    </a:lnTo>
                    <a:lnTo>
                      <a:pt x="1237" y="1094"/>
                    </a:lnTo>
                    <a:lnTo>
                      <a:pt x="1241" y="1092"/>
                    </a:lnTo>
                    <a:lnTo>
                      <a:pt x="1235" y="1090"/>
                    </a:lnTo>
                    <a:lnTo>
                      <a:pt x="1228" y="1088"/>
                    </a:lnTo>
                    <a:lnTo>
                      <a:pt x="1225" y="1091"/>
                    </a:lnTo>
                    <a:lnTo>
                      <a:pt x="1221" y="1094"/>
                    </a:lnTo>
                    <a:lnTo>
                      <a:pt x="1215" y="1092"/>
                    </a:lnTo>
                    <a:lnTo>
                      <a:pt x="1209" y="1091"/>
                    </a:lnTo>
                    <a:lnTo>
                      <a:pt x="1205" y="1093"/>
                    </a:lnTo>
                    <a:lnTo>
                      <a:pt x="1202" y="1096"/>
                    </a:lnTo>
                    <a:lnTo>
                      <a:pt x="1199" y="1099"/>
                    </a:lnTo>
                    <a:lnTo>
                      <a:pt x="1195" y="1103"/>
                    </a:lnTo>
                    <a:lnTo>
                      <a:pt x="1189" y="1101"/>
                    </a:lnTo>
                    <a:lnTo>
                      <a:pt x="1183" y="1098"/>
                    </a:lnTo>
                    <a:lnTo>
                      <a:pt x="1176" y="1097"/>
                    </a:lnTo>
                    <a:lnTo>
                      <a:pt x="1170" y="1095"/>
                    </a:lnTo>
                    <a:lnTo>
                      <a:pt x="1163" y="1093"/>
                    </a:lnTo>
                    <a:lnTo>
                      <a:pt x="1157" y="1092"/>
                    </a:lnTo>
                    <a:lnTo>
                      <a:pt x="1154" y="1094"/>
                    </a:lnTo>
                    <a:lnTo>
                      <a:pt x="1151" y="1097"/>
                    </a:lnTo>
                    <a:lnTo>
                      <a:pt x="1144" y="1096"/>
                    </a:lnTo>
                    <a:lnTo>
                      <a:pt x="1138" y="1094"/>
                    </a:lnTo>
                    <a:lnTo>
                      <a:pt x="1132" y="1092"/>
                    </a:lnTo>
                    <a:lnTo>
                      <a:pt x="1125" y="1091"/>
                    </a:lnTo>
                    <a:lnTo>
                      <a:pt x="1120" y="1089"/>
                    </a:lnTo>
                    <a:lnTo>
                      <a:pt x="1113" y="1088"/>
                    </a:lnTo>
                    <a:lnTo>
                      <a:pt x="1109" y="1090"/>
                    </a:lnTo>
                    <a:lnTo>
                      <a:pt x="1106" y="1093"/>
                    </a:lnTo>
                    <a:lnTo>
                      <a:pt x="1100" y="1091"/>
                    </a:lnTo>
                    <a:lnTo>
                      <a:pt x="1093" y="1090"/>
                    </a:lnTo>
                    <a:lnTo>
                      <a:pt x="1090" y="1093"/>
                    </a:lnTo>
                    <a:lnTo>
                      <a:pt x="1087" y="1095"/>
                    </a:lnTo>
                    <a:lnTo>
                      <a:pt x="1080" y="1094"/>
                    </a:lnTo>
                    <a:lnTo>
                      <a:pt x="1074" y="1092"/>
                    </a:lnTo>
                    <a:lnTo>
                      <a:pt x="1071" y="1095"/>
                    </a:lnTo>
                    <a:lnTo>
                      <a:pt x="1068" y="1097"/>
                    </a:lnTo>
                    <a:lnTo>
                      <a:pt x="1061" y="1096"/>
                    </a:lnTo>
                    <a:lnTo>
                      <a:pt x="1055" y="1094"/>
                    </a:lnTo>
                    <a:lnTo>
                      <a:pt x="1049" y="1092"/>
                    </a:lnTo>
                    <a:lnTo>
                      <a:pt x="1042" y="1091"/>
                    </a:lnTo>
                    <a:lnTo>
                      <a:pt x="1039" y="1094"/>
                    </a:lnTo>
                    <a:lnTo>
                      <a:pt x="1036" y="1096"/>
                    </a:lnTo>
                    <a:lnTo>
                      <a:pt x="1029" y="1095"/>
                    </a:lnTo>
                    <a:lnTo>
                      <a:pt x="1023" y="1093"/>
                    </a:lnTo>
                    <a:lnTo>
                      <a:pt x="1017" y="1091"/>
                    </a:lnTo>
                    <a:lnTo>
                      <a:pt x="1010" y="1090"/>
                    </a:lnTo>
                    <a:lnTo>
                      <a:pt x="1007" y="1093"/>
                    </a:lnTo>
                    <a:lnTo>
                      <a:pt x="1004" y="1095"/>
                    </a:lnTo>
                    <a:lnTo>
                      <a:pt x="997" y="1094"/>
                    </a:lnTo>
                    <a:lnTo>
                      <a:pt x="991" y="1092"/>
                    </a:lnTo>
                    <a:lnTo>
                      <a:pt x="978" y="1089"/>
                    </a:lnTo>
                    <a:lnTo>
                      <a:pt x="972" y="1087"/>
                    </a:lnTo>
                    <a:lnTo>
                      <a:pt x="966" y="1086"/>
                    </a:lnTo>
                    <a:lnTo>
                      <a:pt x="960" y="1083"/>
                    </a:lnTo>
                    <a:lnTo>
                      <a:pt x="954" y="1081"/>
                    </a:lnTo>
                    <a:lnTo>
                      <a:pt x="950" y="1085"/>
                    </a:lnTo>
                    <a:lnTo>
                      <a:pt x="946" y="1088"/>
                    </a:lnTo>
                    <a:lnTo>
                      <a:pt x="943" y="1090"/>
                    </a:lnTo>
                    <a:lnTo>
                      <a:pt x="940" y="1093"/>
                    </a:lnTo>
                    <a:lnTo>
                      <a:pt x="937" y="1096"/>
                    </a:lnTo>
                    <a:lnTo>
                      <a:pt x="933" y="1099"/>
                    </a:lnTo>
                    <a:lnTo>
                      <a:pt x="926" y="1097"/>
                    </a:lnTo>
                    <a:lnTo>
                      <a:pt x="920" y="1095"/>
                    </a:lnTo>
                    <a:lnTo>
                      <a:pt x="917" y="1098"/>
                    </a:lnTo>
                    <a:lnTo>
                      <a:pt x="913" y="1102"/>
                    </a:lnTo>
                    <a:lnTo>
                      <a:pt x="907" y="1099"/>
                    </a:lnTo>
                    <a:lnTo>
                      <a:pt x="901" y="1098"/>
                    </a:lnTo>
                    <a:lnTo>
                      <a:pt x="896" y="1102"/>
                    </a:lnTo>
                    <a:lnTo>
                      <a:pt x="893" y="1104"/>
                    </a:lnTo>
                    <a:lnTo>
                      <a:pt x="887" y="1103"/>
                    </a:lnTo>
                    <a:lnTo>
                      <a:pt x="881" y="1101"/>
                    </a:lnTo>
                    <a:lnTo>
                      <a:pt x="884" y="1097"/>
                    </a:lnTo>
                    <a:lnTo>
                      <a:pt x="888" y="1094"/>
                    </a:lnTo>
                    <a:lnTo>
                      <a:pt x="891" y="1092"/>
                    </a:lnTo>
                    <a:lnTo>
                      <a:pt x="895" y="1089"/>
                    </a:lnTo>
                    <a:lnTo>
                      <a:pt x="901" y="1091"/>
                    </a:lnTo>
                    <a:lnTo>
                      <a:pt x="908" y="1092"/>
                    </a:lnTo>
                    <a:lnTo>
                      <a:pt x="911" y="1090"/>
                    </a:lnTo>
                    <a:lnTo>
                      <a:pt x="914" y="1087"/>
                    </a:lnTo>
                    <a:lnTo>
                      <a:pt x="908" y="1085"/>
                    </a:lnTo>
                    <a:lnTo>
                      <a:pt x="902" y="1083"/>
                    </a:lnTo>
                    <a:lnTo>
                      <a:pt x="899" y="1086"/>
                    </a:lnTo>
                    <a:lnTo>
                      <a:pt x="895" y="1089"/>
                    </a:lnTo>
                    <a:lnTo>
                      <a:pt x="889" y="1088"/>
                    </a:lnTo>
                    <a:lnTo>
                      <a:pt x="883" y="1086"/>
                    </a:lnTo>
                    <a:lnTo>
                      <a:pt x="876" y="1083"/>
                    </a:lnTo>
                    <a:lnTo>
                      <a:pt x="870" y="1082"/>
                    </a:lnTo>
                    <a:lnTo>
                      <a:pt x="867" y="1085"/>
                    </a:lnTo>
                    <a:lnTo>
                      <a:pt x="863" y="1088"/>
                    </a:lnTo>
                    <a:lnTo>
                      <a:pt x="857" y="1086"/>
                    </a:lnTo>
                    <a:lnTo>
                      <a:pt x="851" y="1085"/>
                    </a:lnTo>
                    <a:lnTo>
                      <a:pt x="846" y="1087"/>
                    </a:lnTo>
                    <a:lnTo>
                      <a:pt x="844" y="1090"/>
                    </a:lnTo>
                    <a:lnTo>
                      <a:pt x="840" y="1093"/>
                    </a:lnTo>
                    <a:lnTo>
                      <a:pt x="837" y="1096"/>
                    </a:lnTo>
                    <a:lnTo>
                      <a:pt x="830" y="1094"/>
                    </a:lnTo>
                    <a:lnTo>
                      <a:pt x="824" y="1092"/>
                    </a:lnTo>
                    <a:lnTo>
                      <a:pt x="818" y="1091"/>
                    </a:lnTo>
                    <a:lnTo>
                      <a:pt x="812" y="1089"/>
                    </a:lnTo>
                    <a:lnTo>
                      <a:pt x="808" y="1092"/>
                    </a:lnTo>
                    <a:lnTo>
                      <a:pt x="805" y="1095"/>
                    </a:lnTo>
                    <a:lnTo>
                      <a:pt x="798" y="1093"/>
                    </a:lnTo>
                    <a:lnTo>
                      <a:pt x="792" y="1091"/>
                    </a:lnTo>
                    <a:lnTo>
                      <a:pt x="786" y="1090"/>
                    </a:lnTo>
                    <a:lnTo>
                      <a:pt x="779" y="1088"/>
                    </a:lnTo>
                    <a:lnTo>
                      <a:pt x="776" y="1091"/>
                    </a:lnTo>
                    <a:lnTo>
                      <a:pt x="773" y="1094"/>
                    </a:lnTo>
                    <a:lnTo>
                      <a:pt x="770" y="1096"/>
                    </a:lnTo>
                    <a:lnTo>
                      <a:pt x="766" y="1099"/>
                    </a:lnTo>
                    <a:lnTo>
                      <a:pt x="759" y="1098"/>
                    </a:lnTo>
                    <a:lnTo>
                      <a:pt x="754" y="1096"/>
                    </a:lnTo>
                    <a:lnTo>
                      <a:pt x="746" y="1094"/>
                    </a:lnTo>
                    <a:lnTo>
                      <a:pt x="741" y="1093"/>
                    </a:lnTo>
                    <a:lnTo>
                      <a:pt x="744" y="1090"/>
                    </a:lnTo>
                    <a:lnTo>
                      <a:pt x="747" y="1087"/>
                    </a:lnTo>
                    <a:lnTo>
                      <a:pt x="742" y="1085"/>
                    </a:lnTo>
                    <a:lnTo>
                      <a:pt x="736" y="1083"/>
                    </a:lnTo>
                    <a:lnTo>
                      <a:pt x="729" y="1081"/>
                    </a:lnTo>
                    <a:lnTo>
                      <a:pt x="723" y="1080"/>
                    </a:lnTo>
                    <a:lnTo>
                      <a:pt x="716" y="1086"/>
                    </a:lnTo>
                    <a:lnTo>
                      <a:pt x="709" y="1091"/>
                    </a:lnTo>
                    <a:lnTo>
                      <a:pt x="706" y="1094"/>
                    </a:lnTo>
                    <a:lnTo>
                      <a:pt x="702" y="1097"/>
                    </a:lnTo>
                    <a:lnTo>
                      <a:pt x="696" y="1095"/>
                    </a:lnTo>
                    <a:lnTo>
                      <a:pt x="690" y="1094"/>
                    </a:lnTo>
                    <a:lnTo>
                      <a:pt x="686" y="1097"/>
                    </a:lnTo>
                    <a:lnTo>
                      <a:pt x="683" y="1099"/>
                    </a:lnTo>
                    <a:lnTo>
                      <a:pt x="676" y="1098"/>
                    </a:lnTo>
                    <a:lnTo>
                      <a:pt x="670" y="1096"/>
                    </a:lnTo>
                    <a:lnTo>
                      <a:pt x="673" y="1093"/>
                    </a:lnTo>
                    <a:lnTo>
                      <a:pt x="677" y="1090"/>
                    </a:lnTo>
                    <a:lnTo>
                      <a:pt x="678" y="1089"/>
                    </a:lnTo>
                    <a:lnTo>
                      <a:pt x="680" y="1088"/>
                    </a:lnTo>
                    <a:lnTo>
                      <a:pt x="684" y="1086"/>
                    </a:lnTo>
                    <a:lnTo>
                      <a:pt x="684" y="1085"/>
                    </a:lnTo>
                    <a:lnTo>
                      <a:pt x="678" y="1082"/>
                    </a:lnTo>
                    <a:lnTo>
                      <a:pt x="672" y="1081"/>
                    </a:lnTo>
                    <a:lnTo>
                      <a:pt x="668" y="1085"/>
                    </a:lnTo>
                    <a:lnTo>
                      <a:pt x="664" y="1087"/>
                    </a:lnTo>
                    <a:lnTo>
                      <a:pt x="658" y="1085"/>
                    </a:lnTo>
                    <a:lnTo>
                      <a:pt x="652" y="1083"/>
                    </a:lnTo>
                    <a:lnTo>
                      <a:pt x="648" y="1087"/>
                    </a:lnTo>
                    <a:lnTo>
                      <a:pt x="645" y="1089"/>
                    </a:lnTo>
                    <a:lnTo>
                      <a:pt x="642" y="1092"/>
                    </a:lnTo>
                    <a:lnTo>
                      <a:pt x="638" y="1095"/>
                    </a:lnTo>
                    <a:lnTo>
                      <a:pt x="631" y="1094"/>
                    </a:lnTo>
                    <a:lnTo>
                      <a:pt x="626" y="1092"/>
                    </a:lnTo>
                    <a:lnTo>
                      <a:pt x="620" y="1090"/>
                    </a:lnTo>
                    <a:lnTo>
                      <a:pt x="613" y="1088"/>
                    </a:lnTo>
                    <a:lnTo>
                      <a:pt x="607" y="1087"/>
                    </a:lnTo>
                    <a:lnTo>
                      <a:pt x="601" y="1085"/>
                    </a:lnTo>
                    <a:lnTo>
                      <a:pt x="594" y="1082"/>
                    </a:lnTo>
                    <a:lnTo>
                      <a:pt x="588" y="1081"/>
                    </a:lnTo>
                    <a:lnTo>
                      <a:pt x="585" y="1083"/>
                    </a:lnTo>
                    <a:lnTo>
                      <a:pt x="581" y="1087"/>
                    </a:lnTo>
                    <a:lnTo>
                      <a:pt x="577" y="1090"/>
                    </a:lnTo>
                    <a:lnTo>
                      <a:pt x="574" y="1093"/>
                    </a:lnTo>
                    <a:lnTo>
                      <a:pt x="580" y="1095"/>
                    </a:lnTo>
                    <a:lnTo>
                      <a:pt x="587" y="1096"/>
                    </a:lnTo>
                    <a:lnTo>
                      <a:pt x="584" y="1099"/>
                    </a:lnTo>
                    <a:lnTo>
                      <a:pt x="579" y="1103"/>
                    </a:lnTo>
                    <a:lnTo>
                      <a:pt x="574" y="1101"/>
                    </a:lnTo>
                    <a:lnTo>
                      <a:pt x="568" y="1098"/>
                    </a:lnTo>
                    <a:lnTo>
                      <a:pt x="561" y="1097"/>
                    </a:lnTo>
                    <a:lnTo>
                      <a:pt x="555" y="1095"/>
                    </a:lnTo>
                    <a:lnTo>
                      <a:pt x="558" y="1092"/>
                    </a:lnTo>
                    <a:lnTo>
                      <a:pt x="562" y="1090"/>
                    </a:lnTo>
                    <a:lnTo>
                      <a:pt x="556" y="1088"/>
                    </a:lnTo>
                    <a:lnTo>
                      <a:pt x="550" y="1086"/>
                    </a:lnTo>
                    <a:lnTo>
                      <a:pt x="543" y="1083"/>
                    </a:lnTo>
                    <a:lnTo>
                      <a:pt x="537" y="1082"/>
                    </a:lnTo>
                    <a:lnTo>
                      <a:pt x="534" y="1086"/>
                    </a:lnTo>
                    <a:lnTo>
                      <a:pt x="530" y="1089"/>
                    </a:lnTo>
                    <a:lnTo>
                      <a:pt x="524" y="1087"/>
                    </a:lnTo>
                    <a:lnTo>
                      <a:pt x="518" y="1085"/>
                    </a:lnTo>
                    <a:lnTo>
                      <a:pt x="511" y="1083"/>
                    </a:lnTo>
                    <a:lnTo>
                      <a:pt x="505" y="1081"/>
                    </a:lnTo>
                    <a:lnTo>
                      <a:pt x="502" y="1085"/>
                    </a:lnTo>
                    <a:lnTo>
                      <a:pt x="498" y="1087"/>
                    </a:lnTo>
                    <a:lnTo>
                      <a:pt x="494" y="1090"/>
                    </a:lnTo>
                    <a:lnTo>
                      <a:pt x="491" y="1093"/>
                    </a:lnTo>
                    <a:lnTo>
                      <a:pt x="488" y="1096"/>
                    </a:lnTo>
                    <a:lnTo>
                      <a:pt x="484" y="1098"/>
                    </a:lnTo>
                    <a:lnTo>
                      <a:pt x="477" y="1097"/>
                    </a:lnTo>
                    <a:lnTo>
                      <a:pt x="472" y="1095"/>
                    </a:lnTo>
                    <a:lnTo>
                      <a:pt x="475" y="1092"/>
                    </a:lnTo>
                    <a:lnTo>
                      <a:pt x="478" y="1090"/>
                    </a:lnTo>
                    <a:lnTo>
                      <a:pt x="472" y="1088"/>
                    </a:lnTo>
                    <a:lnTo>
                      <a:pt x="467" y="1086"/>
                    </a:lnTo>
                    <a:lnTo>
                      <a:pt x="462" y="1089"/>
                    </a:lnTo>
                    <a:lnTo>
                      <a:pt x="459" y="1092"/>
                    </a:lnTo>
                    <a:lnTo>
                      <a:pt x="453" y="1090"/>
                    </a:lnTo>
                    <a:lnTo>
                      <a:pt x="446" y="1089"/>
                    </a:lnTo>
                    <a:lnTo>
                      <a:pt x="440" y="1087"/>
                    </a:lnTo>
                    <a:lnTo>
                      <a:pt x="435" y="1085"/>
                    </a:lnTo>
                    <a:lnTo>
                      <a:pt x="430" y="1088"/>
                    </a:lnTo>
                    <a:lnTo>
                      <a:pt x="427" y="1091"/>
                    </a:lnTo>
                    <a:lnTo>
                      <a:pt x="424" y="1094"/>
                    </a:lnTo>
                    <a:lnTo>
                      <a:pt x="420" y="1096"/>
                    </a:lnTo>
                    <a:lnTo>
                      <a:pt x="414" y="1095"/>
                    </a:lnTo>
                    <a:lnTo>
                      <a:pt x="408" y="1093"/>
                    </a:lnTo>
                    <a:lnTo>
                      <a:pt x="402" y="1091"/>
                    </a:lnTo>
                    <a:lnTo>
                      <a:pt x="395" y="1090"/>
                    </a:lnTo>
                    <a:lnTo>
                      <a:pt x="392" y="1093"/>
                    </a:lnTo>
                    <a:lnTo>
                      <a:pt x="388" y="1095"/>
                    </a:lnTo>
                    <a:lnTo>
                      <a:pt x="381" y="1094"/>
                    </a:lnTo>
                    <a:lnTo>
                      <a:pt x="376" y="1092"/>
                    </a:lnTo>
                    <a:lnTo>
                      <a:pt x="369" y="1091"/>
                    </a:lnTo>
                    <a:lnTo>
                      <a:pt x="363" y="1089"/>
                    </a:lnTo>
                    <a:lnTo>
                      <a:pt x="367" y="1086"/>
                    </a:lnTo>
                    <a:lnTo>
                      <a:pt x="371" y="1082"/>
                    </a:lnTo>
                    <a:lnTo>
                      <a:pt x="364" y="1080"/>
                    </a:lnTo>
                    <a:lnTo>
                      <a:pt x="358" y="1079"/>
                    </a:lnTo>
                    <a:lnTo>
                      <a:pt x="355" y="1082"/>
                    </a:lnTo>
                    <a:lnTo>
                      <a:pt x="351" y="1086"/>
                    </a:lnTo>
                    <a:lnTo>
                      <a:pt x="344" y="1083"/>
                    </a:lnTo>
                    <a:lnTo>
                      <a:pt x="339" y="1081"/>
                    </a:lnTo>
                    <a:lnTo>
                      <a:pt x="332" y="1080"/>
                    </a:lnTo>
                    <a:lnTo>
                      <a:pt x="326" y="1078"/>
                    </a:lnTo>
                    <a:lnTo>
                      <a:pt x="322" y="1081"/>
                    </a:lnTo>
                    <a:lnTo>
                      <a:pt x="319" y="1085"/>
                    </a:lnTo>
                    <a:lnTo>
                      <a:pt x="315" y="1087"/>
                    </a:lnTo>
                    <a:lnTo>
                      <a:pt x="312" y="1090"/>
                    </a:lnTo>
                    <a:lnTo>
                      <a:pt x="308" y="1093"/>
                    </a:lnTo>
                    <a:lnTo>
                      <a:pt x="305" y="1095"/>
                    </a:lnTo>
                    <a:lnTo>
                      <a:pt x="298" y="1094"/>
                    </a:lnTo>
                    <a:lnTo>
                      <a:pt x="292" y="1092"/>
                    </a:lnTo>
                    <a:lnTo>
                      <a:pt x="287" y="1090"/>
                    </a:lnTo>
                    <a:lnTo>
                      <a:pt x="280" y="1089"/>
                    </a:lnTo>
                    <a:lnTo>
                      <a:pt x="274" y="1087"/>
                    </a:lnTo>
                    <a:lnTo>
                      <a:pt x="268" y="1086"/>
                    </a:lnTo>
                    <a:lnTo>
                      <a:pt x="264" y="1089"/>
                    </a:lnTo>
                    <a:lnTo>
                      <a:pt x="260" y="1091"/>
                    </a:lnTo>
                    <a:lnTo>
                      <a:pt x="254" y="1090"/>
                    </a:lnTo>
                    <a:lnTo>
                      <a:pt x="248" y="1088"/>
                    </a:lnTo>
                    <a:lnTo>
                      <a:pt x="236" y="1085"/>
                    </a:lnTo>
                    <a:lnTo>
                      <a:pt x="229" y="1082"/>
                    </a:lnTo>
                    <a:lnTo>
                      <a:pt x="223" y="1080"/>
                    </a:lnTo>
                    <a:lnTo>
                      <a:pt x="216" y="1079"/>
                    </a:lnTo>
                    <a:lnTo>
                      <a:pt x="210" y="1077"/>
                    </a:lnTo>
                    <a:lnTo>
                      <a:pt x="207" y="1080"/>
                    </a:lnTo>
                    <a:lnTo>
                      <a:pt x="204" y="1083"/>
                    </a:lnTo>
                    <a:lnTo>
                      <a:pt x="197" y="1081"/>
                    </a:lnTo>
                    <a:lnTo>
                      <a:pt x="191" y="1079"/>
                    </a:lnTo>
                    <a:lnTo>
                      <a:pt x="188" y="1082"/>
                    </a:lnTo>
                    <a:lnTo>
                      <a:pt x="185" y="1086"/>
                    </a:lnTo>
                    <a:lnTo>
                      <a:pt x="180" y="1089"/>
                    </a:lnTo>
                    <a:lnTo>
                      <a:pt x="177" y="1091"/>
                    </a:lnTo>
                    <a:lnTo>
                      <a:pt x="171" y="1090"/>
                    </a:lnTo>
                    <a:lnTo>
                      <a:pt x="164" y="1088"/>
                    </a:lnTo>
                    <a:lnTo>
                      <a:pt x="158" y="1087"/>
                    </a:lnTo>
                    <a:lnTo>
                      <a:pt x="153" y="1085"/>
                    </a:lnTo>
                    <a:lnTo>
                      <a:pt x="156" y="1081"/>
                    </a:lnTo>
                    <a:lnTo>
                      <a:pt x="159" y="1078"/>
                    </a:lnTo>
                    <a:lnTo>
                      <a:pt x="153" y="1077"/>
                    </a:lnTo>
                    <a:lnTo>
                      <a:pt x="146" y="1075"/>
                    </a:lnTo>
                    <a:lnTo>
                      <a:pt x="143" y="1078"/>
                    </a:lnTo>
                    <a:lnTo>
                      <a:pt x="140" y="1081"/>
                    </a:lnTo>
                    <a:lnTo>
                      <a:pt x="136" y="1083"/>
                    </a:lnTo>
                    <a:lnTo>
                      <a:pt x="132" y="1087"/>
                    </a:lnTo>
                    <a:lnTo>
                      <a:pt x="129" y="1090"/>
                    </a:lnTo>
                    <a:lnTo>
                      <a:pt x="126" y="1092"/>
                    </a:lnTo>
                    <a:lnTo>
                      <a:pt x="120" y="1091"/>
                    </a:lnTo>
                    <a:lnTo>
                      <a:pt x="113" y="1089"/>
                    </a:lnTo>
                    <a:lnTo>
                      <a:pt x="116" y="1086"/>
                    </a:lnTo>
                    <a:lnTo>
                      <a:pt x="121" y="1083"/>
                    </a:lnTo>
                    <a:lnTo>
                      <a:pt x="114" y="1081"/>
                    </a:lnTo>
                    <a:lnTo>
                      <a:pt x="108" y="1080"/>
                    </a:lnTo>
                    <a:lnTo>
                      <a:pt x="102" y="1078"/>
                    </a:lnTo>
                    <a:lnTo>
                      <a:pt x="95" y="1076"/>
                    </a:lnTo>
                    <a:lnTo>
                      <a:pt x="92" y="1079"/>
                    </a:lnTo>
                    <a:lnTo>
                      <a:pt x="89" y="1082"/>
                    </a:lnTo>
                    <a:lnTo>
                      <a:pt x="88" y="1082"/>
                    </a:lnTo>
                    <a:lnTo>
                      <a:pt x="87" y="1085"/>
                    </a:lnTo>
                    <a:lnTo>
                      <a:pt x="21" y="1018"/>
                    </a:lnTo>
                    <a:lnTo>
                      <a:pt x="18" y="1014"/>
                    </a:lnTo>
                    <a:lnTo>
                      <a:pt x="16" y="1012"/>
                    </a:lnTo>
                    <a:lnTo>
                      <a:pt x="18" y="1006"/>
                    </a:lnTo>
                    <a:lnTo>
                      <a:pt x="20" y="999"/>
                    </a:lnTo>
                    <a:lnTo>
                      <a:pt x="22" y="993"/>
                    </a:lnTo>
                    <a:lnTo>
                      <a:pt x="23" y="988"/>
                    </a:lnTo>
                    <a:lnTo>
                      <a:pt x="20" y="984"/>
                    </a:lnTo>
                    <a:lnTo>
                      <a:pt x="18" y="980"/>
                    </a:lnTo>
                    <a:lnTo>
                      <a:pt x="19" y="974"/>
                    </a:lnTo>
                    <a:lnTo>
                      <a:pt x="21" y="968"/>
                    </a:lnTo>
                    <a:lnTo>
                      <a:pt x="18" y="964"/>
                    </a:lnTo>
                    <a:lnTo>
                      <a:pt x="14" y="961"/>
                    </a:lnTo>
                    <a:lnTo>
                      <a:pt x="15" y="955"/>
                    </a:lnTo>
                    <a:lnTo>
                      <a:pt x="18" y="948"/>
                    </a:lnTo>
                    <a:lnTo>
                      <a:pt x="20" y="942"/>
                    </a:lnTo>
                    <a:lnTo>
                      <a:pt x="21" y="936"/>
                    </a:lnTo>
                    <a:lnTo>
                      <a:pt x="23" y="930"/>
                    </a:lnTo>
                    <a:lnTo>
                      <a:pt x="24" y="924"/>
                    </a:lnTo>
                    <a:lnTo>
                      <a:pt x="22" y="920"/>
                    </a:lnTo>
                    <a:lnTo>
                      <a:pt x="19" y="916"/>
                    </a:lnTo>
                    <a:lnTo>
                      <a:pt x="20" y="910"/>
                    </a:lnTo>
                    <a:lnTo>
                      <a:pt x="22" y="904"/>
                    </a:lnTo>
                    <a:lnTo>
                      <a:pt x="19" y="901"/>
                    </a:lnTo>
                    <a:lnTo>
                      <a:pt x="15" y="897"/>
                    </a:lnTo>
                    <a:lnTo>
                      <a:pt x="10" y="890"/>
                    </a:lnTo>
                    <a:lnTo>
                      <a:pt x="8" y="896"/>
                    </a:lnTo>
                    <a:lnTo>
                      <a:pt x="7" y="903"/>
                    </a:lnTo>
                    <a:lnTo>
                      <a:pt x="4" y="899"/>
                    </a:lnTo>
                    <a:lnTo>
                      <a:pt x="0" y="896"/>
                    </a:lnTo>
                    <a:lnTo>
                      <a:pt x="3" y="890"/>
                    </a:lnTo>
                    <a:lnTo>
                      <a:pt x="4" y="884"/>
                    </a:lnTo>
                    <a:lnTo>
                      <a:pt x="7" y="887"/>
                    </a:lnTo>
                    <a:lnTo>
                      <a:pt x="10" y="890"/>
                    </a:lnTo>
                    <a:lnTo>
                      <a:pt x="11" y="884"/>
                    </a:lnTo>
                    <a:lnTo>
                      <a:pt x="13" y="878"/>
                    </a:lnTo>
                    <a:lnTo>
                      <a:pt x="16" y="881"/>
                    </a:lnTo>
                    <a:lnTo>
                      <a:pt x="19" y="885"/>
                    </a:lnTo>
                    <a:lnTo>
                      <a:pt x="21" y="878"/>
                    </a:lnTo>
                    <a:lnTo>
                      <a:pt x="22" y="872"/>
                    </a:lnTo>
                    <a:lnTo>
                      <a:pt x="20" y="869"/>
                    </a:lnTo>
                    <a:lnTo>
                      <a:pt x="16" y="865"/>
                    </a:lnTo>
                    <a:lnTo>
                      <a:pt x="18" y="859"/>
                    </a:lnTo>
                    <a:lnTo>
                      <a:pt x="20" y="853"/>
                    </a:lnTo>
                    <a:lnTo>
                      <a:pt x="22" y="846"/>
                    </a:lnTo>
                    <a:lnTo>
                      <a:pt x="23" y="840"/>
                    </a:lnTo>
                    <a:lnTo>
                      <a:pt x="20" y="837"/>
                    </a:lnTo>
                    <a:lnTo>
                      <a:pt x="18" y="834"/>
                    </a:lnTo>
                    <a:lnTo>
                      <a:pt x="19" y="827"/>
                    </a:lnTo>
                    <a:lnTo>
                      <a:pt x="21" y="821"/>
                    </a:lnTo>
                    <a:lnTo>
                      <a:pt x="18" y="818"/>
                    </a:lnTo>
                    <a:lnTo>
                      <a:pt x="14" y="813"/>
                    </a:lnTo>
                    <a:lnTo>
                      <a:pt x="16" y="808"/>
                    </a:lnTo>
                    <a:lnTo>
                      <a:pt x="18" y="802"/>
                    </a:lnTo>
                    <a:lnTo>
                      <a:pt x="14" y="797"/>
                    </a:lnTo>
                    <a:lnTo>
                      <a:pt x="12" y="794"/>
                    </a:lnTo>
                    <a:lnTo>
                      <a:pt x="13" y="788"/>
                    </a:lnTo>
                    <a:lnTo>
                      <a:pt x="15" y="781"/>
                    </a:lnTo>
                    <a:lnTo>
                      <a:pt x="16" y="776"/>
                    </a:lnTo>
                    <a:lnTo>
                      <a:pt x="19" y="770"/>
                    </a:lnTo>
                    <a:lnTo>
                      <a:pt x="15" y="765"/>
                    </a:lnTo>
                    <a:lnTo>
                      <a:pt x="12" y="762"/>
                    </a:lnTo>
                    <a:lnTo>
                      <a:pt x="13" y="756"/>
                    </a:lnTo>
                    <a:lnTo>
                      <a:pt x="15" y="749"/>
                    </a:lnTo>
                    <a:lnTo>
                      <a:pt x="18" y="744"/>
                    </a:lnTo>
                    <a:lnTo>
                      <a:pt x="19" y="738"/>
                    </a:lnTo>
                    <a:lnTo>
                      <a:pt x="21" y="731"/>
                    </a:lnTo>
                    <a:lnTo>
                      <a:pt x="22" y="725"/>
                    </a:lnTo>
                    <a:lnTo>
                      <a:pt x="20" y="722"/>
                    </a:lnTo>
                    <a:lnTo>
                      <a:pt x="16" y="718"/>
                    </a:lnTo>
                    <a:lnTo>
                      <a:pt x="18" y="712"/>
                    </a:lnTo>
                    <a:lnTo>
                      <a:pt x="20" y="706"/>
                    </a:lnTo>
                    <a:lnTo>
                      <a:pt x="16" y="702"/>
                    </a:lnTo>
                    <a:lnTo>
                      <a:pt x="13" y="698"/>
                    </a:lnTo>
                    <a:lnTo>
                      <a:pt x="15" y="692"/>
                    </a:lnTo>
                    <a:lnTo>
                      <a:pt x="16" y="686"/>
                    </a:lnTo>
                    <a:lnTo>
                      <a:pt x="14" y="682"/>
                    </a:lnTo>
                    <a:lnTo>
                      <a:pt x="11" y="679"/>
                    </a:lnTo>
                    <a:lnTo>
                      <a:pt x="8" y="676"/>
                    </a:lnTo>
                    <a:lnTo>
                      <a:pt x="5" y="672"/>
                    </a:lnTo>
                    <a:lnTo>
                      <a:pt x="7" y="665"/>
                    </a:lnTo>
                    <a:lnTo>
                      <a:pt x="8" y="660"/>
                    </a:lnTo>
                    <a:lnTo>
                      <a:pt x="10" y="653"/>
                    </a:lnTo>
                    <a:lnTo>
                      <a:pt x="11" y="647"/>
                    </a:lnTo>
                    <a:lnTo>
                      <a:pt x="14" y="651"/>
                    </a:lnTo>
                    <a:lnTo>
                      <a:pt x="18" y="654"/>
                    </a:lnTo>
                    <a:lnTo>
                      <a:pt x="20" y="648"/>
                    </a:lnTo>
                    <a:lnTo>
                      <a:pt x="21" y="642"/>
                    </a:lnTo>
                    <a:lnTo>
                      <a:pt x="23" y="636"/>
                    </a:lnTo>
                    <a:lnTo>
                      <a:pt x="24" y="629"/>
                    </a:lnTo>
                    <a:lnTo>
                      <a:pt x="21" y="625"/>
                    </a:lnTo>
                    <a:lnTo>
                      <a:pt x="18" y="622"/>
                    </a:lnTo>
                    <a:lnTo>
                      <a:pt x="15" y="619"/>
                    </a:lnTo>
                    <a:lnTo>
                      <a:pt x="12" y="615"/>
                    </a:lnTo>
                    <a:lnTo>
                      <a:pt x="13" y="609"/>
                    </a:lnTo>
                    <a:lnTo>
                      <a:pt x="15" y="603"/>
                    </a:lnTo>
                    <a:lnTo>
                      <a:pt x="16" y="596"/>
                    </a:lnTo>
                    <a:lnTo>
                      <a:pt x="19" y="590"/>
                    </a:lnTo>
                    <a:lnTo>
                      <a:pt x="22" y="593"/>
                    </a:lnTo>
                    <a:lnTo>
                      <a:pt x="25" y="597"/>
                    </a:lnTo>
                    <a:lnTo>
                      <a:pt x="26" y="591"/>
                    </a:lnTo>
                    <a:lnTo>
                      <a:pt x="28" y="585"/>
                    </a:lnTo>
                    <a:lnTo>
                      <a:pt x="25" y="581"/>
                    </a:lnTo>
                    <a:lnTo>
                      <a:pt x="22" y="578"/>
                    </a:lnTo>
                    <a:lnTo>
                      <a:pt x="19" y="575"/>
                    </a:lnTo>
                    <a:lnTo>
                      <a:pt x="16" y="571"/>
                    </a:lnTo>
                    <a:lnTo>
                      <a:pt x="18" y="564"/>
                    </a:lnTo>
                    <a:lnTo>
                      <a:pt x="20" y="558"/>
                    </a:lnTo>
                    <a:lnTo>
                      <a:pt x="16" y="555"/>
                    </a:lnTo>
                    <a:lnTo>
                      <a:pt x="13" y="552"/>
                    </a:lnTo>
                    <a:lnTo>
                      <a:pt x="15" y="545"/>
                    </a:lnTo>
                    <a:lnTo>
                      <a:pt x="16" y="539"/>
                    </a:lnTo>
                    <a:lnTo>
                      <a:pt x="13" y="536"/>
                    </a:lnTo>
                    <a:lnTo>
                      <a:pt x="11" y="533"/>
                    </a:lnTo>
                    <a:lnTo>
                      <a:pt x="12" y="526"/>
                    </a:lnTo>
                    <a:lnTo>
                      <a:pt x="14" y="520"/>
                    </a:lnTo>
                    <a:lnTo>
                      <a:pt x="11" y="515"/>
                    </a:lnTo>
                    <a:lnTo>
                      <a:pt x="8" y="512"/>
                    </a:lnTo>
                    <a:lnTo>
                      <a:pt x="10" y="506"/>
                    </a:lnTo>
                    <a:lnTo>
                      <a:pt x="11" y="501"/>
                    </a:lnTo>
                    <a:lnTo>
                      <a:pt x="14" y="504"/>
                    </a:lnTo>
                    <a:lnTo>
                      <a:pt x="18" y="507"/>
                    </a:lnTo>
                    <a:lnTo>
                      <a:pt x="19" y="501"/>
                    </a:lnTo>
                    <a:lnTo>
                      <a:pt x="21" y="494"/>
                    </a:lnTo>
                    <a:lnTo>
                      <a:pt x="22" y="488"/>
                    </a:lnTo>
                    <a:lnTo>
                      <a:pt x="24" y="483"/>
                    </a:lnTo>
                    <a:lnTo>
                      <a:pt x="27" y="486"/>
                    </a:lnTo>
                    <a:lnTo>
                      <a:pt x="29" y="489"/>
                    </a:lnTo>
                    <a:lnTo>
                      <a:pt x="31" y="483"/>
                    </a:lnTo>
                    <a:lnTo>
                      <a:pt x="33" y="476"/>
                    </a:lnTo>
                    <a:lnTo>
                      <a:pt x="21" y="462"/>
                    </a:lnTo>
                    <a:lnTo>
                      <a:pt x="18" y="459"/>
                    </a:lnTo>
                    <a:lnTo>
                      <a:pt x="15" y="456"/>
                    </a:lnTo>
                    <a:lnTo>
                      <a:pt x="16" y="450"/>
                    </a:lnTo>
                    <a:lnTo>
                      <a:pt x="19" y="443"/>
                    </a:lnTo>
                    <a:lnTo>
                      <a:pt x="15" y="440"/>
                    </a:lnTo>
                    <a:lnTo>
                      <a:pt x="12" y="437"/>
                    </a:lnTo>
                    <a:lnTo>
                      <a:pt x="14" y="429"/>
                    </a:lnTo>
                    <a:lnTo>
                      <a:pt x="15" y="424"/>
                    </a:lnTo>
                    <a:lnTo>
                      <a:pt x="13" y="420"/>
                    </a:lnTo>
                    <a:lnTo>
                      <a:pt x="10" y="417"/>
                    </a:lnTo>
                    <a:lnTo>
                      <a:pt x="7" y="413"/>
                    </a:lnTo>
                    <a:lnTo>
                      <a:pt x="4" y="410"/>
                    </a:lnTo>
                    <a:lnTo>
                      <a:pt x="6" y="404"/>
                    </a:lnTo>
                    <a:lnTo>
                      <a:pt x="7" y="397"/>
                    </a:lnTo>
                    <a:lnTo>
                      <a:pt x="9" y="391"/>
                    </a:lnTo>
                    <a:lnTo>
                      <a:pt x="10" y="385"/>
                    </a:lnTo>
                    <a:lnTo>
                      <a:pt x="12" y="378"/>
                    </a:lnTo>
                    <a:lnTo>
                      <a:pt x="14" y="372"/>
                    </a:lnTo>
                    <a:lnTo>
                      <a:pt x="16" y="376"/>
                    </a:lnTo>
                    <a:lnTo>
                      <a:pt x="20" y="379"/>
                    </a:lnTo>
                    <a:lnTo>
                      <a:pt x="22" y="373"/>
                    </a:lnTo>
                    <a:lnTo>
                      <a:pt x="23" y="367"/>
                    </a:lnTo>
                    <a:lnTo>
                      <a:pt x="20" y="363"/>
                    </a:lnTo>
                    <a:lnTo>
                      <a:pt x="18" y="360"/>
                    </a:lnTo>
                    <a:lnTo>
                      <a:pt x="19" y="354"/>
                    </a:lnTo>
                    <a:lnTo>
                      <a:pt x="21" y="347"/>
                    </a:lnTo>
                    <a:lnTo>
                      <a:pt x="18" y="343"/>
                    </a:lnTo>
                    <a:lnTo>
                      <a:pt x="14" y="340"/>
                    </a:lnTo>
                    <a:lnTo>
                      <a:pt x="11" y="337"/>
                    </a:lnTo>
                    <a:lnTo>
                      <a:pt x="9" y="334"/>
                    </a:lnTo>
                    <a:lnTo>
                      <a:pt x="10" y="327"/>
                    </a:lnTo>
                    <a:lnTo>
                      <a:pt x="12" y="321"/>
                    </a:lnTo>
                    <a:lnTo>
                      <a:pt x="13" y="314"/>
                    </a:lnTo>
                    <a:lnTo>
                      <a:pt x="15" y="308"/>
                    </a:lnTo>
                    <a:lnTo>
                      <a:pt x="16" y="302"/>
                    </a:lnTo>
                    <a:lnTo>
                      <a:pt x="19" y="296"/>
                    </a:lnTo>
                    <a:lnTo>
                      <a:pt x="20" y="297"/>
                    </a:lnTo>
                    <a:lnTo>
                      <a:pt x="22" y="300"/>
                    </a:lnTo>
                    <a:lnTo>
                      <a:pt x="23" y="301"/>
                    </a:lnTo>
                    <a:lnTo>
                      <a:pt x="23" y="302"/>
                    </a:lnTo>
                    <a:lnTo>
                      <a:pt x="24" y="303"/>
                    </a:lnTo>
                    <a:lnTo>
                      <a:pt x="24" y="303"/>
                    </a:lnTo>
                    <a:lnTo>
                      <a:pt x="26" y="296"/>
                    </a:lnTo>
                    <a:lnTo>
                      <a:pt x="27" y="290"/>
                    </a:lnTo>
                    <a:lnTo>
                      <a:pt x="25" y="287"/>
                    </a:lnTo>
                    <a:lnTo>
                      <a:pt x="22" y="284"/>
                    </a:lnTo>
                    <a:lnTo>
                      <a:pt x="19" y="280"/>
                    </a:lnTo>
                    <a:lnTo>
                      <a:pt x="15" y="276"/>
                    </a:lnTo>
                    <a:lnTo>
                      <a:pt x="18" y="271"/>
                    </a:lnTo>
                    <a:lnTo>
                      <a:pt x="19" y="264"/>
                    </a:lnTo>
                    <a:lnTo>
                      <a:pt x="15" y="260"/>
                    </a:lnTo>
                    <a:lnTo>
                      <a:pt x="13" y="257"/>
                    </a:lnTo>
                    <a:lnTo>
                      <a:pt x="14" y="251"/>
                    </a:lnTo>
                    <a:lnTo>
                      <a:pt x="16" y="244"/>
                    </a:lnTo>
                    <a:lnTo>
                      <a:pt x="20" y="247"/>
                    </a:lnTo>
                    <a:lnTo>
                      <a:pt x="22" y="252"/>
                    </a:lnTo>
                    <a:lnTo>
                      <a:pt x="24" y="245"/>
                    </a:lnTo>
                    <a:lnTo>
                      <a:pt x="25" y="239"/>
                    </a:lnTo>
                    <a:lnTo>
                      <a:pt x="23" y="236"/>
                    </a:lnTo>
                    <a:lnTo>
                      <a:pt x="20" y="233"/>
                    </a:lnTo>
                    <a:lnTo>
                      <a:pt x="22" y="226"/>
                    </a:lnTo>
                    <a:lnTo>
                      <a:pt x="23" y="220"/>
                    </a:lnTo>
                    <a:lnTo>
                      <a:pt x="20" y="216"/>
                    </a:lnTo>
                    <a:lnTo>
                      <a:pt x="16" y="212"/>
                    </a:lnTo>
                    <a:lnTo>
                      <a:pt x="14" y="209"/>
                    </a:lnTo>
                    <a:lnTo>
                      <a:pt x="11" y="206"/>
                    </a:lnTo>
                    <a:lnTo>
                      <a:pt x="12" y="200"/>
                    </a:lnTo>
                    <a:lnTo>
                      <a:pt x="14" y="193"/>
                    </a:lnTo>
                    <a:lnTo>
                      <a:pt x="15" y="187"/>
                    </a:lnTo>
                    <a:lnTo>
                      <a:pt x="18" y="180"/>
                    </a:lnTo>
                    <a:lnTo>
                      <a:pt x="21" y="184"/>
                    </a:lnTo>
                    <a:lnTo>
                      <a:pt x="24" y="188"/>
                    </a:lnTo>
                    <a:lnTo>
                      <a:pt x="22" y="194"/>
                    </a:lnTo>
                    <a:lnTo>
                      <a:pt x="20" y="201"/>
                    </a:lnTo>
                    <a:lnTo>
                      <a:pt x="23" y="204"/>
                    </a:lnTo>
                    <a:lnTo>
                      <a:pt x="26" y="207"/>
                    </a:lnTo>
                    <a:lnTo>
                      <a:pt x="32" y="183"/>
                    </a:lnTo>
                    <a:lnTo>
                      <a:pt x="27" y="175"/>
                    </a:lnTo>
                    <a:lnTo>
                      <a:pt x="24" y="172"/>
                    </a:lnTo>
                    <a:lnTo>
                      <a:pt x="21" y="169"/>
                    </a:lnTo>
                    <a:lnTo>
                      <a:pt x="23" y="161"/>
                    </a:lnTo>
                    <a:lnTo>
                      <a:pt x="24" y="156"/>
                    </a:lnTo>
                    <a:lnTo>
                      <a:pt x="21" y="152"/>
                    </a:lnTo>
                    <a:lnTo>
                      <a:pt x="19" y="149"/>
                    </a:lnTo>
                    <a:lnTo>
                      <a:pt x="15" y="145"/>
                    </a:lnTo>
                    <a:lnTo>
                      <a:pt x="12" y="142"/>
                    </a:lnTo>
                    <a:lnTo>
                      <a:pt x="13" y="136"/>
                    </a:lnTo>
                    <a:lnTo>
                      <a:pt x="15" y="129"/>
                    </a:lnTo>
                    <a:lnTo>
                      <a:pt x="18" y="123"/>
                    </a:lnTo>
                    <a:lnTo>
                      <a:pt x="19" y="117"/>
                    </a:lnTo>
                    <a:lnTo>
                      <a:pt x="21" y="110"/>
                    </a:lnTo>
                    <a:lnTo>
                      <a:pt x="22" y="105"/>
                    </a:lnTo>
                    <a:lnTo>
                      <a:pt x="19" y="101"/>
                    </a:lnTo>
                    <a:lnTo>
                      <a:pt x="16" y="97"/>
                    </a:lnTo>
                    <a:lnTo>
                      <a:pt x="18" y="91"/>
                    </a:lnTo>
                    <a:lnTo>
                      <a:pt x="20" y="85"/>
                    </a:lnTo>
                    <a:lnTo>
                      <a:pt x="18" y="83"/>
                    </a:lnTo>
                    <a:lnTo>
                      <a:pt x="14" y="80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89" y="6"/>
                    </a:lnTo>
                    <a:lnTo>
                      <a:pt x="95" y="8"/>
                    </a:lnTo>
                    <a:lnTo>
                      <a:pt x="102" y="9"/>
                    </a:lnTo>
                    <a:lnTo>
                      <a:pt x="105" y="6"/>
                    </a:lnTo>
                    <a:lnTo>
                      <a:pt x="109" y="4"/>
                    </a:lnTo>
                    <a:lnTo>
                      <a:pt x="115" y="5"/>
                    </a:lnTo>
                    <a:lnTo>
                      <a:pt x="121" y="7"/>
                    </a:lnTo>
                    <a:lnTo>
                      <a:pt x="118" y="10"/>
                    </a:lnTo>
                    <a:lnTo>
                      <a:pt x="114" y="12"/>
                    </a:lnTo>
                    <a:lnTo>
                      <a:pt x="120" y="15"/>
                    </a:lnTo>
                    <a:lnTo>
                      <a:pt x="127" y="16"/>
                    </a:lnTo>
                    <a:lnTo>
                      <a:pt x="133" y="18"/>
                    </a:lnTo>
                    <a:lnTo>
                      <a:pt x="139" y="19"/>
                    </a:lnTo>
                    <a:lnTo>
                      <a:pt x="143" y="17"/>
                    </a:lnTo>
                    <a:lnTo>
                      <a:pt x="146" y="13"/>
                    </a:lnTo>
                    <a:lnTo>
                      <a:pt x="153" y="15"/>
                    </a:lnTo>
                    <a:lnTo>
                      <a:pt x="159" y="17"/>
                    </a:lnTo>
                    <a:lnTo>
                      <a:pt x="162" y="13"/>
                    </a:lnTo>
                    <a:lnTo>
                      <a:pt x="165" y="10"/>
                    </a:lnTo>
                    <a:lnTo>
                      <a:pt x="172" y="12"/>
                    </a:lnTo>
                    <a:lnTo>
                      <a:pt x="178" y="13"/>
                    </a:lnTo>
                    <a:lnTo>
                      <a:pt x="181" y="10"/>
                    </a:lnTo>
                    <a:lnTo>
                      <a:pt x="185" y="8"/>
                    </a:lnTo>
                    <a:lnTo>
                      <a:pt x="191" y="9"/>
                    </a:lnTo>
                    <a:lnTo>
                      <a:pt x="197" y="11"/>
                    </a:lnTo>
                    <a:lnTo>
                      <a:pt x="201" y="8"/>
                    </a:lnTo>
                    <a:lnTo>
                      <a:pt x="205" y="5"/>
                    </a:lnTo>
                    <a:lnTo>
                      <a:pt x="211" y="6"/>
                    </a:lnTo>
                    <a:lnTo>
                      <a:pt x="216" y="8"/>
                    </a:lnTo>
                    <a:lnTo>
                      <a:pt x="223" y="10"/>
                    </a:lnTo>
                    <a:lnTo>
                      <a:pt x="229" y="11"/>
                    </a:lnTo>
                    <a:lnTo>
                      <a:pt x="232" y="8"/>
                    </a:lnTo>
                    <a:lnTo>
                      <a:pt x="237" y="5"/>
                    </a:lnTo>
                    <a:lnTo>
                      <a:pt x="243" y="7"/>
                    </a:lnTo>
                    <a:lnTo>
                      <a:pt x="248" y="8"/>
                    </a:lnTo>
                    <a:lnTo>
                      <a:pt x="255" y="10"/>
                    </a:lnTo>
                    <a:lnTo>
                      <a:pt x="261" y="11"/>
                    </a:lnTo>
                    <a:lnTo>
                      <a:pt x="268" y="13"/>
                    </a:lnTo>
                    <a:lnTo>
                      <a:pt x="274" y="15"/>
                    </a:lnTo>
                    <a:lnTo>
                      <a:pt x="277" y="12"/>
                    </a:lnTo>
                    <a:lnTo>
                      <a:pt x="280" y="9"/>
                    </a:lnTo>
                    <a:lnTo>
                      <a:pt x="287" y="10"/>
                    </a:lnTo>
                    <a:lnTo>
                      <a:pt x="293" y="12"/>
                    </a:lnTo>
                    <a:lnTo>
                      <a:pt x="297" y="9"/>
                    </a:lnTo>
                    <a:lnTo>
                      <a:pt x="301" y="6"/>
                    </a:lnTo>
                    <a:lnTo>
                      <a:pt x="307" y="8"/>
                    </a:lnTo>
                    <a:lnTo>
                      <a:pt x="312" y="9"/>
                    </a:lnTo>
                    <a:lnTo>
                      <a:pt x="319" y="11"/>
                    </a:lnTo>
                    <a:lnTo>
                      <a:pt x="325" y="12"/>
                    </a:lnTo>
                    <a:lnTo>
                      <a:pt x="331" y="13"/>
                    </a:lnTo>
                    <a:lnTo>
                      <a:pt x="338" y="16"/>
                    </a:lnTo>
                    <a:lnTo>
                      <a:pt x="335" y="19"/>
                    </a:lnTo>
                    <a:lnTo>
                      <a:pt x="331" y="22"/>
                    </a:lnTo>
                    <a:lnTo>
                      <a:pt x="337" y="23"/>
                    </a:lnTo>
                    <a:lnTo>
                      <a:pt x="343" y="25"/>
                    </a:lnTo>
                    <a:lnTo>
                      <a:pt x="347" y="22"/>
                    </a:lnTo>
                    <a:lnTo>
                      <a:pt x="351" y="19"/>
                    </a:lnTo>
                    <a:lnTo>
                      <a:pt x="344" y="18"/>
                    </a:lnTo>
                    <a:lnTo>
                      <a:pt x="338" y="16"/>
                    </a:lnTo>
                    <a:lnTo>
                      <a:pt x="341" y="12"/>
                    </a:lnTo>
                    <a:lnTo>
                      <a:pt x="344" y="10"/>
                    </a:lnTo>
                    <a:lnTo>
                      <a:pt x="351" y="11"/>
                    </a:lnTo>
                    <a:lnTo>
                      <a:pt x="357" y="13"/>
                    </a:lnTo>
                    <a:lnTo>
                      <a:pt x="363" y="15"/>
                    </a:lnTo>
                    <a:lnTo>
                      <a:pt x="370" y="17"/>
                    </a:lnTo>
                    <a:lnTo>
                      <a:pt x="376" y="18"/>
                    </a:lnTo>
                    <a:lnTo>
                      <a:pt x="382" y="20"/>
                    </a:lnTo>
                    <a:lnTo>
                      <a:pt x="386" y="17"/>
                    </a:lnTo>
                    <a:lnTo>
                      <a:pt x="389" y="13"/>
                    </a:lnTo>
                    <a:lnTo>
                      <a:pt x="395" y="16"/>
                    </a:lnTo>
                    <a:lnTo>
                      <a:pt x="402" y="17"/>
                    </a:lnTo>
                    <a:lnTo>
                      <a:pt x="405" y="13"/>
                    </a:lnTo>
                    <a:lnTo>
                      <a:pt x="409" y="10"/>
                    </a:lnTo>
                    <a:lnTo>
                      <a:pt x="414" y="12"/>
                    </a:lnTo>
                    <a:lnTo>
                      <a:pt x="421" y="13"/>
                    </a:lnTo>
                    <a:lnTo>
                      <a:pt x="427" y="16"/>
                    </a:lnTo>
                    <a:lnTo>
                      <a:pt x="434" y="17"/>
                    </a:lnTo>
                    <a:lnTo>
                      <a:pt x="438" y="15"/>
                    </a:lnTo>
                    <a:lnTo>
                      <a:pt x="441" y="11"/>
                    </a:lnTo>
                    <a:lnTo>
                      <a:pt x="444" y="8"/>
                    </a:lnTo>
                    <a:lnTo>
                      <a:pt x="447" y="5"/>
                    </a:lnTo>
                    <a:lnTo>
                      <a:pt x="454" y="6"/>
                    </a:lnTo>
                    <a:lnTo>
                      <a:pt x="460" y="8"/>
                    </a:lnTo>
                    <a:lnTo>
                      <a:pt x="473" y="11"/>
                    </a:lnTo>
                    <a:lnTo>
                      <a:pt x="478" y="13"/>
                    </a:lnTo>
                    <a:lnTo>
                      <a:pt x="485" y="15"/>
                    </a:lnTo>
                    <a:lnTo>
                      <a:pt x="491" y="17"/>
                    </a:lnTo>
                    <a:lnTo>
                      <a:pt x="497" y="18"/>
                    </a:lnTo>
                    <a:lnTo>
                      <a:pt x="504" y="20"/>
                    </a:lnTo>
                    <a:lnTo>
                      <a:pt x="510" y="21"/>
                    </a:lnTo>
                    <a:lnTo>
                      <a:pt x="513" y="19"/>
                    </a:lnTo>
                    <a:lnTo>
                      <a:pt x="517" y="16"/>
                    </a:lnTo>
                    <a:lnTo>
                      <a:pt x="521" y="12"/>
                    </a:lnTo>
                    <a:lnTo>
                      <a:pt x="524" y="9"/>
                    </a:lnTo>
                    <a:lnTo>
                      <a:pt x="518" y="7"/>
                    </a:lnTo>
                    <a:lnTo>
                      <a:pt x="511" y="6"/>
                    </a:lnTo>
                    <a:lnTo>
                      <a:pt x="514" y="3"/>
                    </a:lnTo>
                    <a:lnTo>
                      <a:pt x="518" y="0"/>
                    </a:lnTo>
                    <a:lnTo>
                      <a:pt x="524" y="2"/>
                    </a:lnTo>
                    <a:lnTo>
                      <a:pt x="530" y="3"/>
                    </a:lnTo>
                    <a:lnTo>
                      <a:pt x="527" y="6"/>
                    </a:lnTo>
                    <a:lnTo>
                      <a:pt x="524" y="9"/>
                    </a:lnTo>
                    <a:lnTo>
                      <a:pt x="529" y="11"/>
                    </a:lnTo>
                    <a:lnTo>
                      <a:pt x="537" y="12"/>
                    </a:lnTo>
                    <a:lnTo>
                      <a:pt x="543" y="15"/>
                    </a:lnTo>
                    <a:lnTo>
                      <a:pt x="548" y="16"/>
                    </a:lnTo>
                    <a:lnTo>
                      <a:pt x="553" y="12"/>
                    </a:lnTo>
                    <a:lnTo>
                      <a:pt x="556" y="9"/>
                    </a:lnTo>
                    <a:lnTo>
                      <a:pt x="562" y="11"/>
                    </a:lnTo>
                    <a:lnTo>
                      <a:pt x="569" y="12"/>
                    </a:lnTo>
                    <a:lnTo>
                      <a:pt x="572" y="10"/>
                    </a:lnTo>
                    <a:lnTo>
                      <a:pt x="575" y="7"/>
                    </a:lnTo>
                    <a:lnTo>
                      <a:pt x="581" y="8"/>
                    </a:lnTo>
                    <a:lnTo>
                      <a:pt x="588" y="10"/>
                    </a:lnTo>
                    <a:lnTo>
                      <a:pt x="584" y="13"/>
                    </a:lnTo>
                    <a:lnTo>
                      <a:pt x="580" y="16"/>
                    </a:lnTo>
                    <a:lnTo>
                      <a:pt x="587" y="18"/>
                    </a:lnTo>
                    <a:lnTo>
                      <a:pt x="593" y="19"/>
                    </a:lnTo>
                    <a:lnTo>
                      <a:pt x="596" y="17"/>
                    </a:lnTo>
                    <a:lnTo>
                      <a:pt x="601" y="13"/>
                    </a:lnTo>
                    <a:lnTo>
                      <a:pt x="606" y="15"/>
                    </a:lnTo>
                    <a:lnTo>
                      <a:pt x="612" y="17"/>
                    </a:lnTo>
                    <a:lnTo>
                      <a:pt x="619" y="18"/>
                    </a:lnTo>
                    <a:lnTo>
                      <a:pt x="625" y="20"/>
                    </a:lnTo>
                    <a:lnTo>
                      <a:pt x="629" y="17"/>
                    </a:lnTo>
                    <a:lnTo>
                      <a:pt x="633" y="13"/>
                    </a:lnTo>
                    <a:lnTo>
                      <a:pt x="636" y="10"/>
                    </a:lnTo>
                    <a:lnTo>
                      <a:pt x="639" y="8"/>
                    </a:lnTo>
                    <a:lnTo>
                      <a:pt x="645" y="9"/>
                    </a:lnTo>
                    <a:lnTo>
                      <a:pt x="652" y="11"/>
                    </a:lnTo>
                    <a:lnTo>
                      <a:pt x="655" y="8"/>
                    </a:lnTo>
                    <a:lnTo>
                      <a:pt x="658" y="5"/>
                    </a:lnTo>
                    <a:lnTo>
                      <a:pt x="664" y="6"/>
                    </a:lnTo>
                    <a:lnTo>
                      <a:pt x="671" y="8"/>
                    </a:lnTo>
                    <a:lnTo>
                      <a:pt x="684" y="11"/>
                    </a:lnTo>
                    <a:lnTo>
                      <a:pt x="690" y="13"/>
                    </a:lnTo>
                    <a:lnTo>
                      <a:pt x="696" y="15"/>
                    </a:lnTo>
                    <a:lnTo>
                      <a:pt x="702" y="17"/>
                    </a:lnTo>
                    <a:lnTo>
                      <a:pt x="708" y="18"/>
                    </a:lnTo>
                    <a:lnTo>
                      <a:pt x="714" y="20"/>
                    </a:lnTo>
                    <a:lnTo>
                      <a:pt x="721" y="21"/>
                    </a:lnTo>
                    <a:lnTo>
                      <a:pt x="725" y="18"/>
                    </a:lnTo>
                    <a:lnTo>
                      <a:pt x="728" y="15"/>
                    </a:lnTo>
                    <a:lnTo>
                      <a:pt x="731" y="11"/>
                    </a:lnTo>
                    <a:lnTo>
                      <a:pt x="735" y="9"/>
                    </a:lnTo>
                    <a:lnTo>
                      <a:pt x="741" y="10"/>
                    </a:lnTo>
                    <a:lnTo>
                      <a:pt x="747" y="12"/>
                    </a:lnTo>
                    <a:lnTo>
                      <a:pt x="754" y="15"/>
                    </a:lnTo>
                    <a:lnTo>
                      <a:pt x="760" y="16"/>
                    </a:lnTo>
                    <a:lnTo>
                      <a:pt x="763" y="12"/>
                    </a:lnTo>
                    <a:lnTo>
                      <a:pt x="767" y="9"/>
                    </a:lnTo>
                    <a:lnTo>
                      <a:pt x="773" y="11"/>
                    </a:lnTo>
                    <a:lnTo>
                      <a:pt x="779" y="12"/>
                    </a:lnTo>
                    <a:lnTo>
                      <a:pt x="786" y="15"/>
                    </a:lnTo>
                    <a:lnTo>
                      <a:pt x="792" y="16"/>
                    </a:lnTo>
                    <a:lnTo>
                      <a:pt x="798" y="18"/>
                    </a:lnTo>
                    <a:lnTo>
                      <a:pt x="805" y="19"/>
                    </a:lnTo>
                    <a:lnTo>
                      <a:pt x="811" y="21"/>
                    </a:lnTo>
                    <a:lnTo>
                      <a:pt x="817" y="22"/>
                    </a:lnTo>
                    <a:lnTo>
                      <a:pt x="813" y="25"/>
                    </a:lnTo>
                    <a:lnTo>
                      <a:pt x="810" y="28"/>
                    </a:lnTo>
                    <a:lnTo>
                      <a:pt x="817" y="30"/>
                    </a:lnTo>
                    <a:lnTo>
                      <a:pt x="823" y="32"/>
                    </a:lnTo>
                    <a:lnTo>
                      <a:pt x="826" y="28"/>
                    </a:lnTo>
                    <a:lnTo>
                      <a:pt x="829" y="25"/>
                    </a:lnTo>
                    <a:lnTo>
                      <a:pt x="823" y="24"/>
                    </a:lnTo>
                    <a:lnTo>
                      <a:pt x="817" y="22"/>
                    </a:lnTo>
                    <a:lnTo>
                      <a:pt x="820" y="19"/>
                    </a:lnTo>
                    <a:lnTo>
                      <a:pt x="824" y="17"/>
                    </a:lnTo>
                    <a:lnTo>
                      <a:pt x="827" y="13"/>
                    </a:lnTo>
                    <a:lnTo>
                      <a:pt x="830" y="10"/>
                    </a:lnTo>
                    <a:lnTo>
                      <a:pt x="837" y="11"/>
                    </a:lnTo>
                    <a:lnTo>
                      <a:pt x="843" y="13"/>
                    </a:lnTo>
                    <a:lnTo>
                      <a:pt x="850" y="16"/>
                    </a:lnTo>
                    <a:lnTo>
                      <a:pt x="856" y="17"/>
                    </a:lnTo>
                    <a:lnTo>
                      <a:pt x="859" y="13"/>
                    </a:lnTo>
                    <a:lnTo>
                      <a:pt x="862" y="10"/>
                    </a:lnTo>
                    <a:lnTo>
                      <a:pt x="869" y="12"/>
                    </a:lnTo>
                    <a:lnTo>
                      <a:pt x="875" y="15"/>
                    </a:lnTo>
                    <a:lnTo>
                      <a:pt x="881" y="16"/>
                    </a:lnTo>
                    <a:lnTo>
                      <a:pt x="888" y="18"/>
                    </a:lnTo>
                    <a:lnTo>
                      <a:pt x="894" y="19"/>
                    </a:lnTo>
                    <a:lnTo>
                      <a:pt x="901" y="21"/>
                    </a:lnTo>
                    <a:lnTo>
                      <a:pt x="907" y="22"/>
                    </a:lnTo>
                    <a:lnTo>
                      <a:pt x="912" y="24"/>
                    </a:lnTo>
                    <a:lnTo>
                      <a:pt x="917" y="21"/>
                    </a:lnTo>
                    <a:lnTo>
                      <a:pt x="920" y="18"/>
                    </a:lnTo>
                    <a:lnTo>
                      <a:pt x="923" y="15"/>
                    </a:lnTo>
                    <a:lnTo>
                      <a:pt x="926" y="11"/>
                    </a:lnTo>
                    <a:lnTo>
                      <a:pt x="933" y="13"/>
                    </a:lnTo>
                    <a:lnTo>
                      <a:pt x="939" y="15"/>
                    </a:lnTo>
                    <a:lnTo>
                      <a:pt x="945" y="17"/>
                    </a:lnTo>
                    <a:lnTo>
                      <a:pt x="952" y="18"/>
                    </a:lnTo>
                    <a:lnTo>
                      <a:pt x="958" y="20"/>
                    </a:lnTo>
                    <a:lnTo>
                      <a:pt x="964" y="21"/>
                    </a:lnTo>
                    <a:lnTo>
                      <a:pt x="968" y="18"/>
                    </a:lnTo>
                    <a:lnTo>
                      <a:pt x="971" y="16"/>
                    </a:lnTo>
                    <a:lnTo>
                      <a:pt x="977" y="17"/>
                    </a:lnTo>
                    <a:lnTo>
                      <a:pt x="984" y="19"/>
                    </a:lnTo>
                    <a:lnTo>
                      <a:pt x="987" y="16"/>
                    </a:lnTo>
                    <a:lnTo>
                      <a:pt x="990" y="12"/>
                    </a:lnTo>
                    <a:lnTo>
                      <a:pt x="996" y="15"/>
                    </a:lnTo>
                    <a:lnTo>
                      <a:pt x="1003" y="16"/>
                    </a:lnTo>
                    <a:lnTo>
                      <a:pt x="1006" y="12"/>
                    </a:lnTo>
                    <a:lnTo>
                      <a:pt x="1010" y="10"/>
                    </a:lnTo>
                    <a:lnTo>
                      <a:pt x="1017" y="11"/>
                    </a:lnTo>
                    <a:lnTo>
                      <a:pt x="1022" y="13"/>
                    </a:lnTo>
                    <a:lnTo>
                      <a:pt x="1028" y="15"/>
                    </a:lnTo>
                    <a:lnTo>
                      <a:pt x="1035" y="17"/>
                    </a:lnTo>
                    <a:lnTo>
                      <a:pt x="1041" y="18"/>
                    </a:lnTo>
                    <a:lnTo>
                      <a:pt x="1047" y="20"/>
                    </a:lnTo>
                    <a:lnTo>
                      <a:pt x="1051" y="17"/>
                    </a:lnTo>
                    <a:lnTo>
                      <a:pt x="1054" y="13"/>
                    </a:lnTo>
                    <a:lnTo>
                      <a:pt x="1058" y="10"/>
                    </a:lnTo>
                    <a:lnTo>
                      <a:pt x="1061" y="7"/>
                    </a:lnTo>
                    <a:lnTo>
                      <a:pt x="1064" y="4"/>
                    </a:lnTo>
                    <a:lnTo>
                      <a:pt x="1068" y="2"/>
                    </a:lnTo>
                    <a:lnTo>
                      <a:pt x="1075" y="3"/>
                    </a:lnTo>
                    <a:lnTo>
                      <a:pt x="1080" y="5"/>
                    </a:lnTo>
                    <a:lnTo>
                      <a:pt x="1077" y="8"/>
                    </a:lnTo>
                    <a:lnTo>
                      <a:pt x="1074" y="10"/>
                    </a:lnTo>
                    <a:lnTo>
                      <a:pt x="1080" y="12"/>
                    </a:lnTo>
                    <a:lnTo>
                      <a:pt x="1086" y="13"/>
                    </a:lnTo>
                    <a:lnTo>
                      <a:pt x="1083" y="17"/>
                    </a:lnTo>
                    <a:lnTo>
                      <a:pt x="1079" y="20"/>
                    </a:lnTo>
                    <a:lnTo>
                      <a:pt x="1086" y="22"/>
                    </a:lnTo>
                    <a:lnTo>
                      <a:pt x="1092" y="23"/>
                    </a:lnTo>
                    <a:lnTo>
                      <a:pt x="1095" y="20"/>
                    </a:lnTo>
                    <a:lnTo>
                      <a:pt x="1099" y="17"/>
                    </a:lnTo>
                    <a:lnTo>
                      <a:pt x="1105" y="19"/>
                    </a:lnTo>
                    <a:lnTo>
                      <a:pt x="1111" y="20"/>
                    </a:lnTo>
                    <a:lnTo>
                      <a:pt x="1118" y="22"/>
                    </a:lnTo>
                    <a:lnTo>
                      <a:pt x="1124" y="23"/>
                    </a:lnTo>
                    <a:lnTo>
                      <a:pt x="1127" y="21"/>
                    </a:lnTo>
                    <a:lnTo>
                      <a:pt x="1130" y="18"/>
                    </a:lnTo>
                    <a:lnTo>
                      <a:pt x="1137" y="19"/>
                    </a:lnTo>
                    <a:lnTo>
                      <a:pt x="1143" y="21"/>
                    </a:lnTo>
                    <a:lnTo>
                      <a:pt x="1146" y="18"/>
                    </a:lnTo>
                    <a:lnTo>
                      <a:pt x="1151" y="15"/>
                    </a:lnTo>
                    <a:lnTo>
                      <a:pt x="1154" y="11"/>
                    </a:lnTo>
                    <a:lnTo>
                      <a:pt x="1157" y="9"/>
                    </a:lnTo>
                    <a:lnTo>
                      <a:pt x="1163" y="10"/>
                    </a:lnTo>
                    <a:lnTo>
                      <a:pt x="1170" y="12"/>
                    </a:lnTo>
                    <a:lnTo>
                      <a:pt x="1173" y="9"/>
                    </a:lnTo>
                    <a:lnTo>
                      <a:pt x="1176" y="6"/>
                    </a:lnTo>
                    <a:lnTo>
                      <a:pt x="1183" y="7"/>
                    </a:lnTo>
                    <a:lnTo>
                      <a:pt x="1189" y="9"/>
                    </a:lnTo>
                    <a:lnTo>
                      <a:pt x="1186" y="12"/>
                    </a:lnTo>
                    <a:lnTo>
                      <a:pt x="1183" y="16"/>
                    </a:lnTo>
                    <a:lnTo>
                      <a:pt x="1188" y="17"/>
                    </a:lnTo>
                    <a:lnTo>
                      <a:pt x="1194" y="19"/>
                    </a:lnTo>
                    <a:lnTo>
                      <a:pt x="1199" y="16"/>
                    </a:lnTo>
                    <a:lnTo>
                      <a:pt x="1202" y="12"/>
                    </a:lnTo>
                    <a:lnTo>
                      <a:pt x="1208" y="13"/>
                    </a:lnTo>
                    <a:lnTo>
                      <a:pt x="1215" y="16"/>
                    </a:lnTo>
                    <a:lnTo>
                      <a:pt x="1218" y="12"/>
                    </a:lnTo>
                    <a:lnTo>
                      <a:pt x="1221" y="9"/>
                    </a:lnTo>
                    <a:lnTo>
                      <a:pt x="1227" y="11"/>
                    </a:lnTo>
                    <a:lnTo>
                      <a:pt x="1234" y="12"/>
                    </a:lnTo>
                    <a:lnTo>
                      <a:pt x="1230" y="16"/>
                    </a:lnTo>
                    <a:lnTo>
                      <a:pt x="1226" y="19"/>
                    </a:lnTo>
                    <a:lnTo>
                      <a:pt x="1223" y="22"/>
                    </a:lnTo>
                    <a:lnTo>
                      <a:pt x="1220" y="25"/>
                    </a:lnTo>
                    <a:lnTo>
                      <a:pt x="1226" y="26"/>
                    </a:lnTo>
                    <a:lnTo>
                      <a:pt x="1233" y="28"/>
                    </a:lnTo>
                    <a:lnTo>
                      <a:pt x="1236" y="25"/>
                    </a:lnTo>
                    <a:lnTo>
                      <a:pt x="1239" y="22"/>
                    </a:lnTo>
                    <a:lnTo>
                      <a:pt x="1245" y="23"/>
                    </a:lnTo>
                    <a:lnTo>
                      <a:pt x="1252" y="25"/>
                    </a:lnTo>
                    <a:lnTo>
                      <a:pt x="1258" y="27"/>
                    </a:lnTo>
                    <a:lnTo>
                      <a:pt x="1265" y="28"/>
                    </a:lnTo>
                    <a:lnTo>
                      <a:pt x="1268" y="25"/>
                    </a:lnTo>
                    <a:lnTo>
                      <a:pt x="1271" y="22"/>
                    </a:lnTo>
                    <a:lnTo>
                      <a:pt x="1277" y="24"/>
                    </a:lnTo>
                    <a:lnTo>
                      <a:pt x="1284" y="25"/>
                    </a:lnTo>
                    <a:lnTo>
                      <a:pt x="1287" y="23"/>
                    </a:lnTo>
                    <a:lnTo>
                      <a:pt x="1290" y="20"/>
                    </a:lnTo>
                    <a:lnTo>
                      <a:pt x="1296" y="21"/>
                    </a:lnTo>
                    <a:lnTo>
                      <a:pt x="1303" y="23"/>
                    </a:lnTo>
                    <a:lnTo>
                      <a:pt x="1307" y="20"/>
                    </a:lnTo>
                    <a:lnTo>
                      <a:pt x="1310" y="17"/>
                    </a:lnTo>
                    <a:lnTo>
                      <a:pt x="1313" y="13"/>
                    </a:lnTo>
                    <a:lnTo>
                      <a:pt x="1317" y="11"/>
                    </a:lnTo>
                    <a:lnTo>
                      <a:pt x="1323" y="12"/>
                    </a:lnTo>
                    <a:lnTo>
                      <a:pt x="1329" y="15"/>
                    </a:lnTo>
                    <a:lnTo>
                      <a:pt x="1336" y="16"/>
                    </a:lnTo>
                    <a:lnTo>
                      <a:pt x="1342" y="18"/>
                    </a:lnTo>
                    <a:lnTo>
                      <a:pt x="1339" y="20"/>
                    </a:lnTo>
                    <a:lnTo>
                      <a:pt x="1335" y="23"/>
                    </a:lnTo>
                    <a:lnTo>
                      <a:pt x="1341" y="25"/>
                    </a:lnTo>
                    <a:lnTo>
                      <a:pt x="1348" y="26"/>
                    </a:lnTo>
                    <a:lnTo>
                      <a:pt x="1354" y="28"/>
                    </a:lnTo>
                    <a:lnTo>
                      <a:pt x="1360" y="29"/>
                    </a:lnTo>
                    <a:lnTo>
                      <a:pt x="1363" y="26"/>
                    </a:lnTo>
                    <a:lnTo>
                      <a:pt x="1367" y="24"/>
                    </a:lnTo>
                    <a:lnTo>
                      <a:pt x="1373" y="25"/>
                    </a:lnTo>
                    <a:lnTo>
                      <a:pt x="1379" y="27"/>
                    </a:lnTo>
                    <a:lnTo>
                      <a:pt x="1383" y="24"/>
                    </a:lnTo>
                    <a:lnTo>
                      <a:pt x="1386" y="21"/>
                    </a:lnTo>
                    <a:lnTo>
                      <a:pt x="1392" y="23"/>
                    </a:lnTo>
                    <a:lnTo>
                      <a:pt x="1399" y="24"/>
                    </a:lnTo>
                    <a:lnTo>
                      <a:pt x="1402" y="21"/>
                    </a:lnTo>
                    <a:lnTo>
                      <a:pt x="1406" y="18"/>
                    </a:lnTo>
                    <a:lnTo>
                      <a:pt x="1412" y="20"/>
                    </a:lnTo>
                    <a:lnTo>
                      <a:pt x="1418" y="21"/>
                    </a:lnTo>
                    <a:lnTo>
                      <a:pt x="1424" y="23"/>
                    </a:lnTo>
                    <a:lnTo>
                      <a:pt x="1431" y="24"/>
                    </a:lnTo>
                    <a:lnTo>
                      <a:pt x="1437" y="26"/>
                    </a:lnTo>
                    <a:lnTo>
                      <a:pt x="1443" y="27"/>
                    </a:lnTo>
                    <a:lnTo>
                      <a:pt x="1450" y="29"/>
                    </a:lnTo>
                    <a:lnTo>
                      <a:pt x="1456" y="30"/>
                    </a:lnTo>
                    <a:lnTo>
                      <a:pt x="1459" y="28"/>
                    </a:lnTo>
                    <a:lnTo>
                      <a:pt x="1462" y="25"/>
                    </a:lnTo>
                    <a:lnTo>
                      <a:pt x="1467" y="22"/>
                    </a:lnTo>
                    <a:lnTo>
                      <a:pt x="1470" y="19"/>
                    </a:lnTo>
                    <a:lnTo>
                      <a:pt x="1473" y="16"/>
                    </a:lnTo>
                    <a:lnTo>
                      <a:pt x="1476" y="13"/>
                    </a:lnTo>
                    <a:lnTo>
                      <a:pt x="1483" y="15"/>
                    </a:lnTo>
                    <a:lnTo>
                      <a:pt x="1489" y="17"/>
                    </a:lnTo>
                    <a:lnTo>
                      <a:pt x="1495" y="18"/>
                    </a:lnTo>
                    <a:lnTo>
                      <a:pt x="1502" y="20"/>
                    </a:lnTo>
                    <a:lnTo>
                      <a:pt x="1508" y="21"/>
                    </a:lnTo>
                    <a:lnTo>
                      <a:pt x="1515" y="23"/>
                    </a:lnTo>
                    <a:lnTo>
                      <a:pt x="1520" y="24"/>
                    </a:lnTo>
                    <a:lnTo>
                      <a:pt x="1526" y="26"/>
                    </a:lnTo>
                    <a:lnTo>
                      <a:pt x="1533" y="27"/>
                    </a:lnTo>
                    <a:lnTo>
                      <a:pt x="1539" y="29"/>
                    </a:lnTo>
                    <a:lnTo>
                      <a:pt x="1545" y="30"/>
                    </a:lnTo>
                    <a:lnTo>
                      <a:pt x="1552" y="33"/>
                    </a:lnTo>
                    <a:lnTo>
                      <a:pt x="1555" y="29"/>
                    </a:lnTo>
                    <a:lnTo>
                      <a:pt x="1558" y="26"/>
                    </a:lnTo>
                    <a:lnTo>
                      <a:pt x="1561" y="23"/>
                    </a:lnTo>
                    <a:lnTo>
                      <a:pt x="1566" y="20"/>
                    </a:lnTo>
                    <a:lnTo>
                      <a:pt x="1572" y="22"/>
                    </a:lnTo>
                    <a:lnTo>
                      <a:pt x="1578" y="23"/>
                    </a:lnTo>
                    <a:lnTo>
                      <a:pt x="1584" y="25"/>
                    </a:lnTo>
                    <a:lnTo>
                      <a:pt x="1590" y="26"/>
                    </a:lnTo>
                    <a:lnTo>
                      <a:pt x="1596" y="28"/>
                    </a:lnTo>
                    <a:lnTo>
                      <a:pt x="1603" y="30"/>
                    </a:lnTo>
                    <a:lnTo>
                      <a:pt x="1607" y="27"/>
                    </a:lnTo>
                    <a:lnTo>
                      <a:pt x="1610" y="24"/>
                    </a:lnTo>
                    <a:lnTo>
                      <a:pt x="1617" y="25"/>
                    </a:lnTo>
                    <a:lnTo>
                      <a:pt x="1622" y="27"/>
                    </a:lnTo>
                    <a:lnTo>
                      <a:pt x="1619" y="30"/>
                    </a:lnTo>
                    <a:lnTo>
                      <a:pt x="1616" y="33"/>
                    </a:lnTo>
                    <a:lnTo>
                      <a:pt x="1622" y="35"/>
                    </a:lnTo>
                    <a:lnTo>
                      <a:pt x="1628" y="36"/>
                    </a:lnTo>
                    <a:lnTo>
                      <a:pt x="1635" y="38"/>
                    </a:lnTo>
                    <a:lnTo>
                      <a:pt x="1640" y="39"/>
                    </a:lnTo>
                    <a:lnTo>
                      <a:pt x="1644" y="37"/>
                    </a:lnTo>
                    <a:lnTo>
                      <a:pt x="1648" y="34"/>
                    </a:lnTo>
                    <a:lnTo>
                      <a:pt x="1651" y="30"/>
                    </a:lnTo>
                    <a:lnTo>
                      <a:pt x="1654" y="27"/>
                    </a:lnTo>
                    <a:lnTo>
                      <a:pt x="1660" y="29"/>
                    </a:lnTo>
                    <a:lnTo>
                      <a:pt x="1667" y="30"/>
                    </a:lnTo>
                    <a:lnTo>
                      <a:pt x="1670" y="27"/>
                    </a:lnTo>
                    <a:lnTo>
                      <a:pt x="1674" y="25"/>
                    </a:lnTo>
                    <a:lnTo>
                      <a:pt x="1681" y="26"/>
                    </a:lnTo>
                    <a:lnTo>
                      <a:pt x="1686" y="28"/>
                    </a:lnTo>
                    <a:lnTo>
                      <a:pt x="1690" y="25"/>
                    </a:lnTo>
                    <a:lnTo>
                      <a:pt x="1693" y="22"/>
                    </a:lnTo>
                    <a:lnTo>
                      <a:pt x="1700" y="23"/>
                    </a:lnTo>
                    <a:lnTo>
                      <a:pt x="1706" y="25"/>
                    </a:lnTo>
                    <a:lnTo>
                      <a:pt x="1712" y="27"/>
                    </a:lnTo>
                    <a:lnTo>
                      <a:pt x="1718" y="28"/>
                    </a:lnTo>
                    <a:lnTo>
                      <a:pt x="1715" y="32"/>
                    </a:lnTo>
                    <a:lnTo>
                      <a:pt x="1711" y="35"/>
                    </a:lnTo>
                    <a:lnTo>
                      <a:pt x="1718" y="36"/>
                    </a:lnTo>
                    <a:lnTo>
                      <a:pt x="1724" y="38"/>
                    </a:lnTo>
                    <a:lnTo>
                      <a:pt x="1727" y="35"/>
                    </a:lnTo>
                    <a:lnTo>
                      <a:pt x="1731" y="32"/>
                    </a:lnTo>
                    <a:lnTo>
                      <a:pt x="1737" y="34"/>
                    </a:lnTo>
                    <a:lnTo>
                      <a:pt x="1743" y="35"/>
                    </a:lnTo>
                    <a:lnTo>
                      <a:pt x="1747" y="32"/>
                    </a:lnTo>
                    <a:lnTo>
                      <a:pt x="1750" y="29"/>
                    </a:lnTo>
                    <a:lnTo>
                      <a:pt x="1756" y="30"/>
                    </a:lnTo>
                    <a:lnTo>
                      <a:pt x="1762" y="33"/>
                    </a:lnTo>
                    <a:lnTo>
                      <a:pt x="1767" y="29"/>
                    </a:lnTo>
                    <a:lnTo>
                      <a:pt x="1770" y="26"/>
                    </a:lnTo>
                    <a:lnTo>
                      <a:pt x="1773" y="23"/>
                    </a:lnTo>
                    <a:lnTo>
                      <a:pt x="1776" y="20"/>
                    </a:lnTo>
                    <a:lnTo>
                      <a:pt x="1783" y="22"/>
                    </a:lnTo>
                    <a:lnTo>
                      <a:pt x="1789" y="23"/>
                    </a:lnTo>
                    <a:lnTo>
                      <a:pt x="1792" y="20"/>
                    </a:lnTo>
                    <a:lnTo>
                      <a:pt x="1795" y="18"/>
                    </a:lnTo>
                    <a:lnTo>
                      <a:pt x="1803" y="19"/>
                    </a:lnTo>
                    <a:lnTo>
                      <a:pt x="1808" y="21"/>
                    </a:lnTo>
                    <a:lnTo>
                      <a:pt x="1805" y="24"/>
                    </a:lnTo>
                    <a:lnTo>
                      <a:pt x="1802" y="26"/>
                    </a:lnTo>
                    <a:lnTo>
                      <a:pt x="1798" y="29"/>
                    </a:lnTo>
                    <a:lnTo>
                      <a:pt x="1794" y="33"/>
                    </a:lnTo>
                    <a:lnTo>
                      <a:pt x="1801" y="35"/>
                    </a:lnTo>
                    <a:lnTo>
                      <a:pt x="1807" y="36"/>
                    </a:lnTo>
                    <a:lnTo>
                      <a:pt x="1810" y="33"/>
                    </a:lnTo>
                    <a:lnTo>
                      <a:pt x="1815" y="29"/>
                    </a:lnTo>
                    <a:lnTo>
                      <a:pt x="1821" y="32"/>
                    </a:lnTo>
                    <a:lnTo>
                      <a:pt x="1826" y="33"/>
                    </a:lnTo>
                    <a:lnTo>
                      <a:pt x="1831" y="30"/>
                    </a:lnTo>
                    <a:lnTo>
                      <a:pt x="1834" y="27"/>
                    </a:lnTo>
                    <a:lnTo>
                      <a:pt x="1837" y="24"/>
                    </a:lnTo>
                    <a:lnTo>
                      <a:pt x="1840" y="21"/>
                    </a:lnTo>
                    <a:lnTo>
                      <a:pt x="1847" y="22"/>
                    </a:lnTo>
                    <a:lnTo>
                      <a:pt x="1853" y="24"/>
                    </a:lnTo>
                    <a:lnTo>
                      <a:pt x="1859" y="26"/>
                    </a:lnTo>
                    <a:lnTo>
                      <a:pt x="1866" y="27"/>
                    </a:lnTo>
                    <a:lnTo>
                      <a:pt x="1869" y="24"/>
                    </a:lnTo>
                    <a:lnTo>
                      <a:pt x="1872" y="22"/>
                    </a:lnTo>
                    <a:lnTo>
                      <a:pt x="1878" y="23"/>
                    </a:lnTo>
                    <a:lnTo>
                      <a:pt x="188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4" name="Freeform 977">
                <a:extLst>
                  <a:ext uri="{FF2B5EF4-FFF2-40B4-BE49-F238E27FC236}">
                    <a16:creationId xmlns:a16="http://schemas.microsoft.com/office/drawing/2014/main" id="{26C53904-0CD8-6863-1DAE-33FB9C9B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" y="2510"/>
                <a:ext cx="1" cy="3"/>
              </a:xfrm>
              <a:custGeom>
                <a:avLst/>
                <a:gdLst>
                  <a:gd name="T0" fmla="*/ 0 w 24"/>
                  <a:gd name="T1" fmla="*/ 17 h 45"/>
                  <a:gd name="T2" fmla="*/ 1 w 24"/>
                  <a:gd name="T3" fmla="*/ 9 h 45"/>
                  <a:gd name="T4" fmla="*/ 3 w 24"/>
                  <a:gd name="T5" fmla="*/ 0 h 45"/>
                  <a:gd name="T6" fmla="*/ 6 w 24"/>
                  <a:gd name="T7" fmla="*/ 6 h 45"/>
                  <a:gd name="T8" fmla="*/ 8 w 24"/>
                  <a:gd name="T9" fmla="*/ 10 h 45"/>
                  <a:gd name="T10" fmla="*/ 11 w 24"/>
                  <a:gd name="T11" fmla="*/ 15 h 45"/>
                  <a:gd name="T12" fmla="*/ 15 w 24"/>
                  <a:gd name="T13" fmla="*/ 20 h 45"/>
                  <a:gd name="T14" fmla="*/ 17 w 24"/>
                  <a:gd name="T15" fmla="*/ 11 h 45"/>
                  <a:gd name="T16" fmla="*/ 18 w 24"/>
                  <a:gd name="T17" fmla="*/ 3 h 45"/>
                  <a:gd name="T18" fmla="*/ 21 w 24"/>
                  <a:gd name="T19" fmla="*/ 7 h 45"/>
                  <a:gd name="T20" fmla="*/ 24 w 24"/>
                  <a:gd name="T21" fmla="*/ 12 h 45"/>
                  <a:gd name="T22" fmla="*/ 22 w 24"/>
                  <a:gd name="T23" fmla="*/ 21 h 45"/>
                  <a:gd name="T24" fmla="*/ 21 w 24"/>
                  <a:gd name="T25" fmla="*/ 29 h 45"/>
                  <a:gd name="T26" fmla="*/ 19 w 24"/>
                  <a:gd name="T27" fmla="*/ 38 h 45"/>
                  <a:gd name="T28" fmla="*/ 17 w 24"/>
                  <a:gd name="T29" fmla="*/ 45 h 45"/>
                  <a:gd name="T30" fmla="*/ 15 w 24"/>
                  <a:gd name="T31" fmla="*/ 41 h 45"/>
                  <a:gd name="T32" fmla="*/ 11 w 24"/>
                  <a:gd name="T33" fmla="*/ 37 h 45"/>
                  <a:gd name="T34" fmla="*/ 0 w 24"/>
                  <a:gd name="T35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5">
                    <a:moveTo>
                      <a:pt x="0" y="17"/>
                    </a:moveTo>
                    <a:lnTo>
                      <a:pt x="1" y="9"/>
                    </a:lnTo>
                    <a:lnTo>
                      <a:pt x="3" y="0"/>
                    </a:lnTo>
                    <a:lnTo>
                      <a:pt x="6" y="6"/>
                    </a:lnTo>
                    <a:lnTo>
                      <a:pt x="8" y="10"/>
                    </a:lnTo>
                    <a:lnTo>
                      <a:pt x="11" y="15"/>
                    </a:lnTo>
                    <a:lnTo>
                      <a:pt x="15" y="20"/>
                    </a:lnTo>
                    <a:lnTo>
                      <a:pt x="17" y="11"/>
                    </a:lnTo>
                    <a:lnTo>
                      <a:pt x="18" y="3"/>
                    </a:lnTo>
                    <a:lnTo>
                      <a:pt x="21" y="7"/>
                    </a:lnTo>
                    <a:lnTo>
                      <a:pt x="24" y="12"/>
                    </a:lnTo>
                    <a:lnTo>
                      <a:pt x="22" y="21"/>
                    </a:lnTo>
                    <a:lnTo>
                      <a:pt x="21" y="29"/>
                    </a:lnTo>
                    <a:lnTo>
                      <a:pt x="19" y="38"/>
                    </a:lnTo>
                    <a:lnTo>
                      <a:pt x="17" y="45"/>
                    </a:lnTo>
                    <a:lnTo>
                      <a:pt x="15" y="41"/>
                    </a:lnTo>
                    <a:lnTo>
                      <a:pt x="11" y="37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5" name="Freeform 978">
                <a:extLst>
                  <a:ext uri="{FF2B5EF4-FFF2-40B4-BE49-F238E27FC236}">
                    <a16:creationId xmlns:a16="http://schemas.microsoft.com/office/drawing/2014/main" id="{7384282F-1119-CCCE-E36C-334B81A4B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" y="2455"/>
                <a:ext cx="213" cy="63"/>
              </a:xfrm>
              <a:custGeom>
                <a:avLst/>
                <a:gdLst>
                  <a:gd name="T0" fmla="*/ 3110 w 3414"/>
                  <a:gd name="T1" fmla="*/ 900 h 1008"/>
                  <a:gd name="T2" fmla="*/ 3297 w 3414"/>
                  <a:gd name="T3" fmla="*/ 929 h 1008"/>
                  <a:gd name="T4" fmla="*/ 3283 w 3414"/>
                  <a:gd name="T5" fmla="*/ 972 h 1008"/>
                  <a:gd name="T6" fmla="*/ 3026 w 3414"/>
                  <a:gd name="T7" fmla="*/ 996 h 1008"/>
                  <a:gd name="T8" fmla="*/ 2735 w 3414"/>
                  <a:gd name="T9" fmla="*/ 989 h 1008"/>
                  <a:gd name="T10" fmla="*/ 2456 w 3414"/>
                  <a:gd name="T11" fmla="*/ 989 h 1008"/>
                  <a:gd name="T12" fmla="*/ 2178 w 3414"/>
                  <a:gd name="T13" fmla="*/ 977 h 1008"/>
                  <a:gd name="T14" fmla="*/ 1917 w 3414"/>
                  <a:gd name="T15" fmla="*/ 985 h 1008"/>
                  <a:gd name="T16" fmla="*/ 1653 w 3414"/>
                  <a:gd name="T17" fmla="*/ 971 h 1008"/>
                  <a:gd name="T18" fmla="*/ 1472 w 3414"/>
                  <a:gd name="T19" fmla="*/ 975 h 1008"/>
                  <a:gd name="T20" fmla="*/ 1155 w 3414"/>
                  <a:gd name="T21" fmla="*/ 968 h 1008"/>
                  <a:gd name="T22" fmla="*/ 889 w 3414"/>
                  <a:gd name="T23" fmla="*/ 969 h 1008"/>
                  <a:gd name="T24" fmla="*/ 599 w 3414"/>
                  <a:gd name="T25" fmla="*/ 980 h 1008"/>
                  <a:gd name="T26" fmla="*/ 477 w 3414"/>
                  <a:gd name="T27" fmla="*/ 973 h 1008"/>
                  <a:gd name="T28" fmla="*/ 211 w 3414"/>
                  <a:gd name="T29" fmla="*/ 969 h 1008"/>
                  <a:gd name="T30" fmla="*/ 9 w 3414"/>
                  <a:gd name="T31" fmla="*/ 779 h 1008"/>
                  <a:gd name="T32" fmla="*/ 14 w 3414"/>
                  <a:gd name="T33" fmla="*/ 479 h 1008"/>
                  <a:gd name="T34" fmla="*/ 9 w 3414"/>
                  <a:gd name="T35" fmla="*/ 186 h 1008"/>
                  <a:gd name="T36" fmla="*/ 190 w 3414"/>
                  <a:gd name="T37" fmla="*/ 22 h 1008"/>
                  <a:gd name="T38" fmla="*/ 515 w 3414"/>
                  <a:gd name="T39" fmla="*/ 24 h 1008"/>
                  <a:gd name="T40" fmla="*/ 781 w 3414"/>
                  <a:gd name="T41" fmla="*/ 22 h 1008"/>
                  <a:gd name="T42" fmla="*/ 1048 w 3414"/>
                  <a:gd name="T43" fmla="*/ 20 h 1008"/>
                  <a:gd name="T44" fmla="*/ 1366 w 3414"/>
                  <a:gd name="T45" fmla="*/ 13 h 1008"/>
                  <a:gd name="T46" fmla="*/ 1595 w 3414"/>
                  <a:gd name="T47" fmla="*/ 34 h 1008"/>
                  <a:gd name="T48" fmla="*/ 1897 w 3414"/>
                  <a:gd name="T49" fmla="*/ 23 h 1008"/>
                  <a:gd name="T50" fmla="*/ 2190 w 3414"/>
                  <a:gd name="T51" fmla="*/ 18 h 1008"/>
                  <a:gd name="T52" fmla="*/ 2466 w 3414"/>
                  <a:gd name="T53" fmla="*/ 10 h 1008"/>
                  <a:gd name="T54" fmla="*/ 2674 w 3414"/>
                  <a:gd name="T55" fmla="*/ 16 h 1008"/>
                  <a:gd name="T56" fmla="*/ 2899 w 3414"/>
                  <a:gd name="T57" fmla="*/ 13 h 1008"/>
                  <a:gd name="T58" fmla="*/ 3152 w 3414"/>
                  <a:gd name="T59" fmla="*/ 13 h 1008"/>
                  <a:gd name="T60" fmla="*/ 3404 w 3414"/>
                  <a:gd name="T61" fmla="*/ 94 h 1008"/>
                  <a:gd name="T62" fmla="*/ 3398 w 3414"/>
                  <a:gd name="T63" fmla="*/ 282 h 1008"/>
                  <a:gd name="T64" fmla="*/ 3398 w 3414"/>
                  <a:gd name="T65" fmla="*/ 522 h 1008"/>
                  <a:gd name="T66" fmla="*/ 3377 w 3414"/>
                  <a:gd name="T67" fmla="*/ 786 h 1008"/>
                  <a:gd name="T68" fmla="*/ 3333 w 3414"/>
                  <a:gd name="T69" fmla="*/ 540 h 1008"/>
                  <a:gd name="T70" fmla="*/ 3323 w 3414"/>
                  <a:gd name="T71" fmla="*/ 350 h 1008"/>
                  <a:gd name="T72" fmla="*/ 3346 w 3414"/>
                  <a:gd name="T73" fmla="*/ 96 h 1008"/>
                  <a:gd name="T74" fmla="*/ 3045 w 3414"/>
                  <a:gd name="T75" fmla="*/ 115 h 1008"/>
                  <a:gd name="T76" fmla="*/ 2795 w 3414"/>
                  <a:gd name="T77" fmla="*/ 120 h 1008"/>
                  <a:gd name="T78" fmla="*/ 2522 w 3414"/>
                  <a:gd name="T79" fmla="*/ 114 h 1008"/>
                  <a:gd name="T80" fmla="*/ 2271 w 3414"/>
                  <a:gd name="T81" fmla="*/ 134 h 1008"/>
                  <a:gd name="T82" fmla="*/ 1978 w 3414"/>
                  <a:gd name="T83" fmla="*/ 139 h 1008"/>
                  <a:gd name="T84" fmla="*/ 1740 w 3414"/>
                  <a:gd name="T85" fmla="*/ 123 h 1008"/>
                  <a:gd name="T86" fmla="*/ 1446 w 3414"/>
                  <a:gd name="T87" fmla="*/ 136 h 1008"/>
                  <a:gd name="T88" fmla="*/ 1128 w 3414"/>
                  <a:gd name="T89" fmla="*/ 144 h 1008"/>
                  <a:gd name="T90" fmla="*/ 913 w 3414"/>
                  <a:gd name="T91" fmla="*/ 140 h 1008"/>
                  <a:gd name="T92" fmla="*/ 694 w 3414"/>
                  <a:gd name="T93" fmla="*/ 148 h 1008"/>
                  <a:gd name="T94" fmla="*/ 424 w 3414"/>
                  <a:gd name="T95" fmla="*/ 146 h 1008"/>
                  <a:gd name="T96" fmla="*/ 115 w 3414"/>
                  <a:gd name="T97" fmla="*/ 139 h 1008"/>
                  <a:gd name="T98" fmla="*/ 126 w 3414"/>
                  <a:gd name="T99" fmla="*/ 238 h 1008"/>
                  <a:gd name="T100" fmla="*/ 131 w 3414"/>
                  <a:gd name="T101" fmla="*/ 453 h 1008"/>
                  <a:gd name="T102" fmla="*/ 128 w 3414"/>
                  <a:gd name="T103" fmla="*/ 723 h 1008"/>
                  <a:gd name="T104" fmla="*/ 104 w 3414"/>
                  <a:gd name="T105" fmla="*/ 848 h 1008"/>
                  <a:gd name="T106" fmla="*/ 344 w 3414"/>
                  <a:gd name="T107" fmla="*/ 849 h 1008"/>
                  <a:gd name="T108" fmla="*/ 571 w 3414"/>
                  <a:gd name="T109" fmla="*/ 857 h 1008"/>
                  <a:gd name="T110" fmla="*/ 837 w 3414"/>
                  <a:gd name="T111" fmla="*/ 855 h 1008"/>
                  <a:gd name="T112" fmla="*/ 1107 w 3414"/>
                  <a:gd name="T113" fmla="*/ 858 h 1008"/>
                  <a:gd name="T114" fmla="*/ 1408 w 3414"/>
                  <a:gd name="T115" fmla="*/ 855 h 1008"/>
                  <a:gd name="T116" fmla="*/ 1681 w 3414"/>
                  <a:gd name="T117" fmla="*/ 862 h 1008"/>
                  <a:gd name="T118" fmla="*/ 1948 w 3414"/>
                  <a:gd name="T119" fmla="*/ 859 h 1008"/>
                  <a:gd name="T120" fmla="*/ 2170 w 3414"/>
                  <a:gd name="T121" fmla="*/ 872 h 1008"/>
                  <a:gd name="T122" fmla="*/ 2495 w 3414"/>
                  <a:gd name="T123" fmla="*/ 873 h 1008"/>
                  <a:gd name="T124" fmla="*/ 2762 w 3414"/>
                  <a:gd name="T125" fmla="*/ 871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14" h="1008">
                    <a:moveTo>
                      <a:pt x="2907" y="876"/>
                    </a:moveTo>
                    <a:lnTo>
                      <a:pt x="2903" y="880"/>
                    </a:lnTo>
                    <a:lnTo>
                      <a:pt x="2899" y="882"/>
                    </a:lnTo>
                    <a:lnTo>
                      <a:pt x="2890" y="881"/>
                    </a:lnTo>
                    <a:lnTo>
                      <a:pt x="2882" y="879"/>
                    </a:lnTo>
                    <a:lnTo>
                      <a:pt x="2876" y="882"/>
                    </a:lnTo>
                    <a:lnTo>
                      <a:pt x="2872" y="885"/>
                    </a:lnTo>
                    <a:lnTo>
                      <a:pt x="2881" y="886"/>
                    </a:lnTo>
                    <a:lnTo>
                      <a:pt x="2889" y="888"/>
                    </a:lnTo>
                    <a:lnTo>
                      <a:pt x="2884" y="891"/>
                    </a:lnTo>
                    <a:lnTo>
                      <a:pt x="2879" y="893"/>
                    </a:lnTo>
                    <a:lnTo>
                      <a:pt x="2888" y="896"/>
                    </a:lnTo>
                    <a:lnTo>
                      <a:pt x="2897" y="898"/>
                    </a:lnTo>
                    <a:lnTo>
                      <a:pt x="2906" y="891"/>
                    </a:lnTo>
                    <a:lnTo>
                      <a:pt x="2910" y="888"/>
                    </a:lnTo>
                    <a:lnTo>
                      <a:pt x="2915" y="885"/>
                    </a:lnTo>
                    <a:lnTo>
                      <a:pt x="2923" y="887"/>
                    </a:lnTo>
                    <a:lnTo>
                      <a:pt x="2932" y="889"/>
                    </a:lnTo>
                    <a:lnTo>
                      <a:pt x="2940" y="890"/>
                    </a:lnTo>
                    <a:lnTo>
                      <a:pt x="2949" y="892"/>
                    </a:lnTo>
                    <a:lnTo>
                      <a:pt x="2957" y="893"/>
                    </a:lnTo>
                    <a:lnTo>
                      <a:pt x="2966" y="896"/>
                    </a:lnTo>
                    <a:lnTo>
                      <a:pt x="2970" y="892"/>
                    </a:lnTo>
                    <a:lnTo>
                      <a:pt x="2975" y="889"/>
                    </a:lnTo>
                    <a:lnTo>
                      <a:pt x="2980" y="886"/>
                    </a:lnTo>
                    <a:lnTo>
                      <a:pt x="2984" y="884"/>
                    </a:lnTo>
                    <a:lnTo>
                      <a:pt x="2992" y="885"/>
                    </a:lnTo>
                    <a:lnTo>
                      <a:pt x="3001" y="887"/>
                    </a:lnTo>
                    <a:lnTo>
                      <a:pt x="3009" y="888"/>
                    </a:lnTo>
                    <a:lnTo>
                      <a:pt x="3018" y="890"/>
                    </a:lnTo>
                    <a:lnTo>
                      <a:pt x="3012" y="893"/>
                    </a:lnTo>
                    <a:lnTo>
                      <a:pt x="3008" y="896"/>
                    </a:lnTo>
                    <a:lnTo>
                      <a:pt x="3017" y="898"/>
                    </a:lnTo>
                    <a:lnTo>
                      <a:pt x="3025" y="899"/>
                    </a:lnTo>
                    <a:lnTo>
                      <a:pt x="3031" y="897"/>
                    </a:lnTo>
                    <a:lnTo>
                      <a:pt x="3035" y="893"/>
                    </a:lnTo>
                    <a:lnTo>
                      <a:pt x="3039" y="890"/>
                    </a:lnTo>
                    <a:lnTo>
                      <a:pt x="3043" y="887"/>
                    </a:lnTo>
                    <a:lnTo>
                      <a:pt x="3052" y="888"/>
                    </a:lnTo>
                    <a:lnTo>
                      <a:pt x="3060" y="890"/>
                    </a:lnTo>
                    <a:lnTo>
                      <a:pt x="3069" y="892"/>
                    </a:lnTo>
                    <a:lnTo>
                      <a:pt x="3077" y="893"/>
                    </a:lnTo>
                    <a:lnTo>
                      <a:pt x="3086" y="896"/>
                    </a:lnTo>
                    <a:lnTo>
                      <a:pt x="3094" y="897"/>
                    </a:lnTo>
                    <a:lnTo>
                      <a:pt x="3102" y="899"/>
                    </a:lnTo>
                    <a:lnTo>
                      <a:pt x="3110" y="900"/>
                    </a:lnTo>
                    <a:lnTo>
                      <a:pt x="3119" y="902"/>
                    </a:lnTo>
                    <a:lnTo>
                      <a:pt x="3127" y="904"/>
                    </a:lnTo>
                    <a:lnTo>
                      <a:pt x="3133" y="901"/>
                    </a:lnTo>
                    <a:lnTo>
                      <a:pt x="3137" y="898"/>
                    </a:lnTo>
                    <a:lnTo>
                      <a:pt x="3141" y="895"/>
                    </a:lnTo>
                    <a:lnTo>
                      <a:pt x="3147" y="891"/>
                    </a:lnTo>
                    <a:lnTo>
                      <a:pt x="3155" y="893"/>
                    </a:lnTo>
                    <a:lnTo>
                      <a:pt x="3163" y="895"/>
                    </a:lnTo>
                    <a:lnTo>
                      <a:pt x="3172" y="897"/>
                    </a:lnTo>
                    <a:lnTo>
                      <a:pt x="3180" y="899"/>
                    </a:lnTo>
                    <a:lnTo>
                      <a:pt x="3189" y="900"/>
                    </a:lnTo>
                    <a:lnTo>
                      <a:pt x="3197" y="902"/>
                    </a:lnTo>
                    <a:lnTo>
                      <a:pt x="3191" y="904"/>
                    </a:lnTo>
                    <a:lnTo>
                      <a:pt x="3187" y="907"/>
                    </a:lnTo>
                    <a:lnTo>
                      <a:pt x="3196" y="909"/>
                    </a:lnTo>
                    <a:lnTo>
                      <a:pt x="3204" y="910"/>
                    </a:lnTo>
                    <a:lnTo>
                      <a:pt x="3213" y="913"/>
                    </a:lnTo>
                    <a:lnTo>
                      <a:pt x="3221" y="914"/>
                    </a:lnTo>
                    <a:lnTo>
                      <a:pt x="3217" y="917"/>
                    </a:lnTo>
                    <a:lnTo>
                      <a:pt x="3211" y="920"/>
                    </a:lnTo>
                    <a:lnTo>
                      <a:pt x="3220" y="922"/>
                    </a:lnTo>
                    <a:lnTo>
                      <a:pt x="3228" y="923"/>
                    </a:lnTo>
                    <a:lnTo>
                      <a:pt x="3234" y="920"/>
                    </a:lnTo>
                    <a:lnTo>
                      <a:pt x="3238" y="917"/>
                    </a:lnTo>
                    <a:lnTo>
                      <a:pt x="3228" y="916"/>
                    </a:lnTo>
                    <a:lnTo>
                      <a:pt x="3221" y="914"/>
                    </a:lnTo>
                    <a:lnTo>
                      <a:pt x="3225" y="910"/>
                    </a:lnTo>
                    <a:lnTo>
                      <a:pt x="3231" y="908"/>
                    </a:lnTo>
                    <a:lnTo>
                      <a:pt x="3239" y="902"/>
                    </a:lnTo>
                    <a:lnTo>
                      <a:pt x="3248" y="904"/>
                    </a:lnTo>
                    <a:lnTo>
                      <a:pt x="3256" y="905"/>
                    </a:lnTo>
                    <a:lnTo>
                      <a:pt x="3265" y="907"/>
                    </a:lnTo>
                    <a:lnTo>
                      <a:pt x="3273" y="908"/>
                    </a:lnTo>
                    <a:lnTo>
                      <a:pt x="3268" y="912"/>
                    </a:lnTo>
                    <a:lnTo>
                      <a:pt x="3264" y="915"/>
                    </a:lnTo>
                    <a:lnTo>
                      <a:pt x="3258" y="918"/>
                    </a:lnTo>
                    <a:lnTo>
                      <a:pt x="3254" y="920"/>
                    </a:lnTo>
                    <a:lnTo>
                      <a:pt x="3263" y="922"/>
                    </a:lnTo>
                    <a:lnTo>
                      <a:pt x="3271" y="924"/>
                    </a:lnTo>
                    <a:lnTo>
                      <a:pt x="3267" y="926"/>
                    </a:lnTo>
                    <a:lnTo>
                      <a:pt x="3261" y="930"/>
                    </a:lnTo>
                    <a:lnTo>
                      <a:pt x="3270" y="932"/>
                    </a:lnTo>
                    <a:lnTo>
                      <a:pt x="3278" y="933"/>
                    </a:lnTo>
                    <a:lnTo>
                      <a:pt x="3284" y="930"/>
                    </a:lnTo>
                    <a:lnTo>
                      <a:pt x="3288" y="928"/>
                    </a:lnTo>
                    <a:lnTo>
                      <a:pt x="3297" y="929"/>
                    </a:lnTo>
                    <a:lnTo>
                      <a:pt x="3305" y="931"/>
                    </a:lnTo>
                    <a:lnTo>
                      <a:pt x="3301" y="933"/>
                    </a:lnTo>
                    <a:lnTo>
                      <a:pt x="3296" y="936"/>
                    </a:lnTo>
                    <a:lnTo>
                      <a:pt x="3304" y="938"/>
                    </a:lnTo>
                    <a:lnTo>
                      <a:pt x="3313" y="939"/>
                    </a:lnTo>
                    <a:lnTo>
                      <a:pt x="3317" y="936"/>
                    </a:lnTo>
                    <a:lnTo>
                      <a:pt x="3321" y="934"/>
                    </a:lnTo>
                    <a:lnTo>
                      <a:pt x="3330" y="935"/>
                    </a:lnTo>
                    <a:lnTo>
                      <a:pt x="3338" y="937"/>
                    </a:lnTo>
                    <a:lnTo>
                      <a:pt x="3334" y="939"/>
                    </a:lnTo>
                    <a:lnTo>
                      <a:pt x="3330" y="942"/>
                    </a:lnTo>
                    <a:lnTo>
                      <a:pt x="3337" y="945"/>
                    </a:lnTo>
                    <a:lnTo>
                      <a:pt x="3346" y="946"/>
                    </a:lnTo>
                    <a:lnTo>
                      <a:pt x="3341" y="949"/>
                    </a:lnTo>
                    <a:lnTo>
                      <a:pt x="3337" y="952"/>
                    </a:lnTo>
                    <a:lnTo>
                      <a:pt x="3333" y="955"/>
                    </a:lnTo>
                    <a:lnTo>
                      <a:pt x="3327" y="958"/>
                    </a:lnTo>
                    <a:lnTo>
                      <a:pt x="3319" y="956"/>
                    </a:lnTo>
                    <a:lnTo>
                      <a:pt x="3310" y="954"/>
                    </a:lnTo>
                    <a:lnTo>
                      <a:pt x="3302" y="953"/>
                    </a:lnTo>
                    <a:lnTo>
                      <a:pt x="3293" y="951"/>
                    </a:lnTo>
                    <a:lnTo>
                      <a:pt x="3277" y="948"/>
                    </a:lnTo>
                    <a:lnTo>
                      <a:pt x="3272" y="951"/>
                    </a:lnTo>
                    <a:lnTo>
                      <a:pt x="3268" y="954"/>
                    </a:lnTo>
                    <a:lnTo>
                      <a:pt x="3276" y="955"/>
                    </a:lnTo>
                    <a:lnTo>
                      <a:pt x="3285" y="957"/>
                    </a:lnTo>
                    <a:lnTo>
                      <a:pt x="3280" y="960"/>
                    </a:lnTo>
                    <a:lnTo>
                      <a:pt x="3275" y="964"/>
                    </a:lnTo>
                    <a:lnTo>
                      <a:pt x="3283" y="965"/>
                    </a:lnTo>
                    <a:lnTo>
                      <a:pt x="3292" y="967"/>
                    </a:lnTo>
                    <a:lnTo>
                      <a:pt x="3301" y="968"/>
                    </a:lnTo>
                    <a:lnTo>
                      <a:pt x="3308" y="970"/>
                    </a:lnTo>
                    <a:lnTo>
                      <a:pt x="3304" y="972"/>
                    </a:lnTo>
                    <a:lnTo>
                      <a:pt x="3300" y="975"/>
                    </a:lnTo>
                    <a:lnTo>
                      <a:pt x="3307" y="977"/>
                    </a:lnTo>
                    <a:lnTo>
                      <a:pt x="3317" y="979"/>
                    </a:lnTo>
                    <a:lnTo>
                      <a:pt x="3307" y="985"/>
                    </a:lnTo>
                    <a:lnTo>
                      <a:pt x="3298" y="990"/>
                    </a:lnTo>
                    <a:lnTo>
                      <a:pt x="3289" y="989"/>
                    </a:lnTo>
                    <a:lnTo>
                      <a:pt x="3281" y="987"/>
                    </a:lnTo>
                    <a:lnTo>
                      <a:pt x="3272" y="986"/>
                    </a:lnTo>
                    <a:lnTo>
                      <a:pt x="3265" y="984"/>
                    </a:lnTo>
                    <a:lnTo>
                      <a:pt x="3269" y="982"/>
                    </a:lnTo>
                    <a:lnTo>
                      <a:pt x="3273" y="979"/>
                    </a:lnTo>
                    <a:lnTo>
                      <a:pt x="3278" y="975"/>
                    </a:lnTo>
                    <a:lnTo>
                      <a:pt x="3283" y="972"/>
                    </a:lnTo>
                    <a:lnTo>
                      <a:pt x="3274" y="970"/>
                    </a:lnTo>
                    <a:lnTo>
                      <a:pt x="3266" y="969"/>
                    </a:lnTo>
                    <a:lnTo>
                      <a:pt x="3257" y="968"/>
                    </a:lnTo>
                    <a:lnTo>
                      <a:pt x="3249" y="966"/>
                    </a:lnTo>
                    <a:lnTo>
                      <a:pt x="3244" y="969"/>
                    </a:lnTo>
                    <a:lnTo>
                      <a:pt x="3240" y="972"/>
                    </a:lnTo>
                    <a:lnTo>
                      <a:pt x="3248" y="973"/>
                    </a:lnTo>
                    <a:lnTo>
                      <a:pt x="3256" y="975"/>
                    </a:lnTo>
                    <a:lnTo>
                      <a:pt x="3253" y="977"/>
                    </a:lnTo>
                    <a:lnTo>
                      <a:pt x="3248" y="981"/>
                    </a:lnTo>
                    <a:lnTo>
                      <a:pt x="3239" y="980"/>
                    </a:lnTo>
                    <a:lnTo>
                      <a:pt x="3231" y="977"/>
                    </a:lnTo>
                    <a:lnTo>
                      <a:pt x="3225" y="981"/>
                    </a:lnTo>
                    <a:lnTo>
                      <a:pt x="3221" y="984"/>
                    </a:lnTo>
                    <a:lnTo>
                      <a:pt x="3217" y="986"/>
                    </a:lnTo>
                    <a:lnTo>
                      <a:pt x="3213" y="989"/>
                    </a:lnTo>
                    <a:lnTo>
                      <a:pt x="3208" y="992"/>
                    </a:lnTo>
                    <a:lnTo>
                      <a:pt x="3203" y="996"/>
                    </a:lnTo>
                    <a:lnTo>
                      <a:pt x="3194" y="993"/>
                    </a:lnTo>
                    <a:lnTo>
                      <a:pt x="3186" y="992"/>
                    </a:lnTo>
                    <a:lnTo>
                      <a:pt x="3177" y="990"/>
                    </a:lnTo>
                    <a:lnTo>
                      <a:pt x="3169" y="989"/>
                    </a:lnTo>
                    <a:lnTo>
                      <a:pt x="3165" y="991"/>
                    </a:lnTo>
                    <a:lnTo>
                      <a:pt x="3160" y="995"/>
                    </a:lnTo>
                    <a:lnTo>
                      <a:pt x="3151" y="1001"/>
                    </a:lnTo>
                    <a:lnTo>
                      <a:pt x="3147" y="1004"/>
                    </a:lnTo>
                    <a:lnTo>
                      <a:pt x="3141" y="1006"/>
                    </a:lnTo>
                    <a:lnTo>
                      <a:pt x="3133" y="1005"/>
                    </a:lnTo>
                    <a:lnTo>
                      <a:pt x="3124" y="1003"/>
                    </a:lnTo>
                    <a:lnTo>
                      <a:pt x="3130" y="1000"/>
                    </a:lnTo>
                    <a:lnTo>
                      <a:pt x="3134" y="998"/>
                    </a:lnTo>
                    <a:lnTo>
                      <a:pt x="3126" y="996"/>
                    </a:lnTo>
                    <a:lnTo>
                      <a:pt x="3117" y="995"/>
                    </a:lnTo>
                    <a:lnTo>
                      <a:pt x="3108" y="992"/>
                    </a:lnTo>
                    <a:lnTo>
                      <a:pt x="3101" y="991"/>
                    </a:lnTo>
                    <a:lnTo>
                      <a:pt x="3095" y="993"/>
                    </a:lnTo>
                    <a:lnTo>
                      <a:pt x="3091" y="997"/>
                    </a:lnTo>
                    <a:lnTo>
                      <a:pt x="3083" y="996"/>
                    </a:lnTo>
                    <a:lnTo>
                      <a:pt x="3074" y="993"/>
                    </a:lnTo>
                    <a:lnTo>
                      <a:pt x="3070" y="997"/>
                    </a:lnTo>
                    <a:lnTo>
                      <a:pt x="3065" y="1000"/>
                    </a:lnTo>
                    <a:lnTo>
                      <a:pt x="3056" y="998"/>
                    </a:lnTo>
                    <a:lnTo>
                      <a:pt x="3049" y="997"/>
                    </a:lnTo>
                    <a:lnTo>
                      <a:pt x="3040" y="995"/>
                    </a:lnTo>
                    <a:lnTo>
                      <a:pt x="3032" y="993"/>
                    </a:lnTo>
                    <a:lnTo>
                      <a:pt x="3026" y="996"/>
                    </a:lnTo>
                    <a:lnTo>
                      <a:pt x="3022" y="999"/>
                    </a:lnTo>
                    <a:lnTo>
                      <a:pt x="3018" y="1002"/>
                    </a:lnTo>
                    <a:lnTo>
                      <a:pt x="3012" y="1005"/>
                    </a:lnTo>
                    <a:lnTo>
                      <a:pt x="3004" y="1003"/>
                    </a:lnTo>
                    <a:lnTo>
                      <a:pt x="2997" y="1002"/>
                    </a:lnTo>
                    <a:lnTo>
                      <a:pt x="2988" y="1000"/>
                    </a:lnTo>
                    <a:lnTo>
                      <a:pt x="2980" y="998"/>
                    </a:lnTo>
                    <a:lnTo>
                      <a:pt x="2974" y="1001"/>
                    </a:lnTo>
                    <a:lnTo>
                      <a:pt x="2970" y="1004"/>
                    </a:lnTo>
                    <a:lnTo>
                      <a:pt x="2961" y="1003"/>
                    </a:lnTo>
                    <a:lnTo>
                      <a:pt x="2953" y="1001"/>
                    </a:lnTo>
                    <a:lnTo>
                      <a:pt x="2945" y="999"/>
                    </a:lnTo>
                    <a:lnTo>
                      <a:pt x="2937" y="998"/>
                    </a:lnTo>
                    <a:lnTo>
                      <a:pt x="2928" y="996"/>
                    </a:lnTo>
                    <a:lnTo>
                      <a:pt x="2920" y="995"/>
                    </a:lnTo>
                    <a:lnTo>
                      <a:pt x="2915" y="997"/>
                    </a:lnTo>
                    <a:lnTo>
                      <a:pt x="2910" y="1000"/>
                    </a:lnTo>
                    <a:lnTo>
                      <a:pt x="2906" y="1003"/>
                    </a:lnTo>
                    <a:lnTo>
                      <a:pt x="2901" y="1006"/>
                    </a:lnTo>
                    <a:lnTo>
                      <a:pt x="2892" y="1005"/>
                    </a:lnTo>
                    <a:lnTo>
                      <a:pt x="2885" y="1003"/>
                    </a:lnTo>
                    <a:lnTo>
                      <a:pt x="2876" y="1001"/>
                    </a:lnTo>
                    <a:lnTo>
                      <a:pt x="2868" y="1000"/>
                    </a:lnTo>
                    <a:lnTo>
                      <a:pt x="2859" y="998"/>
                    </a:lnTo>
                    <a:lnTo>
                      <a:pt x="2851" y="997"/>
                    </a:lnTo>
                    <a:lnTo>
                      <a:pt x="2845" y="999"/>
                    </a:lnTo>
                    <a:lnTo>
                      <a:pt x="2841" y="1002"/>
                    </a:lnTo>
                    <a:lnTo>
                      <a:pt x="2837" y="1005"/>
                    </a:lnTo>
                    <a:lnTo>
                      <a:pt x="2833" y="1008"/>
                    </a:lnTo>
                    <a:lnTo>
                      <a:pt x="2823" y="1006"/>
                    </a:lnTo>
                    <a:lnTo>
                      <a:pt x="2816" y="1005"/>
                    </a:lnTo>
                    <a:lnTo>
                      <a:pt x="2820" y="1002"/>
                    </a:lnTo>
                    <a:lnTo>
                      <a:pt x="2824" y="999"/>
                    </a:lnTo>
                    <a:lnTo>
                      <a:pt x="2817" y="998"/>
                    </a:lnTo>
                    <a:lnTo>
                      <a:pt x="2808" y="996"/>
                    </a:lnTo>
                    <a:lnTo>
                      <a:pt x="2800" y="995"/>
                    </a:lnTo>
                    <a:lnTo>
                      <a:pt x="2791" y="992"/>
                    </a:lnTo>
                    <a:lnTo>
                      <a:pt x="2783" y="991"/>
                    </a:lnTo>
                    <a:lnTo>
                      <a:pt x="2774" y="989"/>
                    </a:lnTo>
                    <a:lnTo>
                      <a:pt x="2766" y="987"/>
                    </a:lnTo>
                    <a:lnTo>
                      <a:pt x="2757" y="986"/>
                    </a:lnTo>
                    <a:lnTo>
                      <a:pt x="2749" y="984"/>
                    </a:lnTo>
                    <a:lnTo>
                      <a:pt x="2741" y="983"/>
                    </a:lnTo>
                    <a:lnTo>
                      <a:pt x="2736" y="986"/>
                    </a:lnTo>
                    <a:lnTo>
                      <a:pt x="2732" y="988"/>
                    </a:lnTo>
                    <a:lnTo>
                      <a:pt x="2735" y="989"/>
                    </a:lnTo>
                    <a:lnTo>
                      <a:pt x="2740" y="990"/>
                    </a:lnTo>
                    <a:lnTo>
                      <a:pt x="2743" y="991"/>
                    </a:lnTo>
                    <a:lnTo>
                      <a:pt x="2745" y="991"/>
                    </a:lnTo>
                    <a:lnTo>
                      <a:pt x="2748" y="991"/>
                    </a:lnTo>
                    <a:lnTo>
                      <a:pt x="2749" y="992"/>
                    </a:lnTo>
                    <a:lnTo>
                      <a:pt x="2744" y="996"/>
                    </a:lnTo>
                    <a:lnTo>
                      <a:pt x="2739" y="998"/>
                    </a:lnTo>
                    <a:lnTo>
                      <a:pt x="2731" y="996"/>
                    </a:lnTo>
                    <a:lnTo>
                      <a:pt x="2722" y="995"/>
                    </a:lnTo>
                    <a:lnTo>
                      <a:pt x="2718" y="998"/>
                    </a:lnTo>
                    <a:lnTo>
                      <a:pt x="2712" y="1001"/>
                    </a:lnTo>
                    <a:lnTo>
                      <a:pt x="2704" y="999"/>
                    </a:lnTo>
                    <a:lnTo>
                      <a:pt x="2696" y="997"/>
                    </a:lnTo>
                    <a:lnTo>
                      <a:pt x="2688" y="996"/>
                    </a:lnTo>
                    <a:lnTo>
                      <a:pt x="2679" y="993"/>
                    </a:lnTo>
                    <a:lnTo>
                      <a:pt x="2671" y="992"/>
                    </a:lnTo>
                    <a:lnTo>
                      <a:pt x="2662" y="990"/>
                    </a:lnTo>
                    <a:lnTo>
                      <a:pt x="2658" y="993"/>
                    </a:lnTo>
                    <a:lnTo>
                      <a:pt x="2653" y="997"/>
                    </a:lnTo>
                    <a:lnTo>
                      <a:pt x="2644" y="996"/>
                    </a:lnTo>
                    <a:lnTo>
                      <a:pt x="2637" y="993"/>
                    </a:lnTo>
                    <a:lnTo>
                      <a:pt x="2628" y="991"/>
                    </a:lnTo>
                    <a:lnTo>
                      <a:pt x="2620" y="990"/>
                    </a:lnTo>
                    <a:lnTo>
                      <a:pt x="2611" y="988"/>
                    </a:lnTo>
                    <a:lnTo>
                      <a:pt x="2603" y="987"/>
                    </a:lnTo>
                    <a:lnTo>
                      <a:pt x="2594" y="985"/>
                    </a:lnTo>
                    <a:lnTo>
                      <a:pt x="2586" y="984"/>
                    </a:lnTo>
                    <a:lnTo>
                      <a:pt x="2582" y="986"/>
                    </a:lnTo>
                    <a:lnTo>
                      <a:pt x="2577" y="989"/>
                    </a:lnTo>
                    <a:lnTo>
                      <a:pt x="2572" y="992"/>
                    </a:lnTo>
                    <a:lnTo>
                      <a:pt x="2568" y="996"/>
                    </a:lnTo>
                    <a:lnTo>
                      <a:pt x="2563" y="999"/>
                    </a:lnTo>
                    <a:lnTo>
                      <a:pt x="2558" y="1001"/>
                    </a:lnTo>
                    <a:lnTo>
                      <a:pt x="2550" y="1000"/>
                    </a:lnTo>
                    <a:lnTo>
                      <a:pt x="2541" y="998"/>
                    </a:lnTo>
                    <a:lnTo>
                      <a:pt x="2534" y="997"/>
                    </a:lnTo>
                    <a:lnTo>
                      <a:pt x="2525" y="995"/>
                    </a:lnTo>
                    <a:lnTo>
                      <a:pt x="2517" y="992"/>
                    </a:lnTo>
                    <a:lnTo>
                      <a:pt x="2508" y="991"/>
                    </a:lnTo>
                    <a:lnTo>
                      <a:pt x="2503" y="995"/>
                    </a:lnTo>
                    <a:lnTo>
                      <a:pt x="2499" y="998"/>
                    </a:lnTo>
                    <a:lnTo>
                      <a:pt x="2490" y="996"/>
                    </a:lnTo>
                    <a:lnTo>
                      <a:pt x="2482" y="995"/>
                    </a:lnTo>
                    <a:lnTo>
                      <a:pt x="2473" y="992"/>
                    </a:lnTo>
                    <a:lnTo>
                      <a:pt x="2466" y="991"/>
                    </a:lnTo>
                    <a:lnTo>
                      <a:pt x="2456" y="989"/>
                    </a:lnTo>
                    <a:lnTo>
                      <a:pt x="2449" y="987"/>
                    </a:lnTo>
                    <a:lnTo>
                      <a:pt x="2450" y="986"/>
                    </a:lnTo>
                    <a:lnTo>
                      <a:pt x="2453" y="985"/>
                    </a:lnTo>
                    <a:lnTo>
                      <a:pt x="2455" y="984"/>
                    </a:lnTo>
                    <a:lnTo>
                      <a:pt x="2456" y="983"/>
                    </a:lnTo>
                    <a:lnTo>
                      <a:pt x="2457" y="982"/>
                    </a:lnTo>
                    <a:lnTo>
                      <a:pt x="2458" y="982"/>
                    </a:lnTo>
                    <a:lnTo>
                      <a:pt x="2450" y="980"/>
                    </a:lnTo>
                    <a:lnTo>
                      <a:pt x="2441" y="979"/>
                    </a:lnTo>
                    <a:lnTo>
                      <a:pt x="2436" y="982"/>
                    </a:lnTo>
                    <a:lnTo>
                      <a:pt x="2432" y="984"/>
                    </a:lnTo>
                    <a:lnTo>
                      <a:pt x="2423" y="983"/>
                    </a:lnTo>
                    <a:lnTo>
                      <a:pt x="2415" y="981"/>
                    </a:lnTo>
                    <a:lnTo>
                      <a:pt x="2410" y="984"/>
                    </a:lnTo>
                    <a:lnTo>
                      <a:pt x="2406" y="987"/>
                    </a:lnTo>
                    <a:lnTo>
                      <a:pt x="2398" y="985"/>
                    </a:lnTo>
                    <a:lnTo>
                      <a:pt x="2389" y="984"/>
                    </a:lnTo>
                    <a:lnTo>
                      <a:pt x="2384" y="987"/>
                    </a:lnTo>
                    <a:lnTo>
                      <a:pt x="2379" y="989"/>
                    </a:lnTo>
                    <a:lnTo>
                      <a:pt x="2371" y="988"/>
                    </a:lnTo>
                    <a:lnTo>
                      <a:pt x="2362" y="986"/>
                    </a:lnTo>
                    <a:lnTo>
                      <a:pt x="2358" y="989"/>
                    </a:lnTo>
                    <a:lnTo>
                      <a:pt x="2354" y="992"/>
                    </a:lnTo>
                    <a:lnTo>
                      <a:pt x="2345" y="991"/>
                    </a:lnTo>
                    <a:lnTo>
                      <a:pt x="2337" y="989"/>
                    </a:lnTo>
                    <a:lnTo>
                      <a:pt x="2328" y="987"/>
                    </a:lnTo>
                    <a:lnTo>
                      <a:pt x="2320" y="986"/>
                    </a:lnTo>
                    <a:lnTo>
                      <a:pt x="2316" y="989"/>
                    </a:lnTo>
                    <a:lnTo>
                      <a:pt x="2310" y="991"/>
                    </a:lnTo>
                    <a:lnTo>
                      <a:pt x="2302" y="990"/>
                    </a:lnTo>
                    <a:lnTo>
                      <a:pt x="2293" y="988"/>
                    </a:lnTo>
                    <a:lnTo>
                      <a:pt x="2286" y="987"/>
                    </a:lnTo>
                    <a:lnTo>
                      <a:pt x="2277" y="985"/>
                    </a:lnTo>
                    <a:lnTo>
                      <a:pt x="2269" y="983"/>
                    </a:lnTo>
                    <a:lnTo>
                      <a:pt x="2260" y="982"/>
                    </a:lnTo>
                    <a:lnTo>
                      <a:pt x="2255" y="985"/>
                    </a:lnTo>
                    <a:lnTo>
                      <a:pt x="2251" y="988"/>
                    </a:lnTo>
                    <a:lnTo>
                      <a:pt x="2242" y="986"/>
                    </a:lnTo>
                    <a:lnTo>
                      <a:pt x="2234" y="985"/>
                    </a:lnTo>
                    <a:lnTo>
                      <a:pt x="2226" y="983"/>
                    </a:lnTo>
                    <a:lnTo>
                      <a:pt x="2218" y="982"/>
                    </a:lnTo>
                    <a:lnTo>
                      <a:pt x="2209" y="980"/>
                    </a:lnTo>
                    <a:lnTo>
                      <a:pt x="2201" y="977"/>
                    </a:lnTo>
                    <a:lnTo>
                      <a:pt x="2192" y="976"/>
                    </a:lnTo>
                    <a:lnTo>
                      <a:pt x="2184" y="974"/>
                    </a:lnTo>
                    <a:lnTo>
                      <a:pt x="2178" y="977"/>
                    </a:lnTo>
                    <a:lnTo>
                      <a:pt x="2174" y="981"/>
                    </a:lnTo>
                    <a:lnTo>
                      <a:pt x="2170" y="984"/>
                    </a:lnTo>
                    <a:lnTo>
                      <a:pt x="2166" y="986"/>
                    </a:lnTo>
                    <a:lnTo>
                      <a:pt x="2157" y="985"/>
                    </a:lnTo>
                    <a:lnTo>
                      <a:pt x="2149" y="983"/>
                    </a:lnTo>
                    <a:lnTo>
                      <a:pt x="2144" y="986"/>
                    </a:lnTo>
                    <a:lnTo>
                      <a:pt x="2139" y="989"/>
                    </a:lnTo>
                    <a:lnTo>
                      <a:pt x="2130" y="988"/>
                    </a:lnTo>
                    <a:lnTo>
                      <a:pt x="2122" y="986"/>
                    </a:lnTo>
                    <a:lnTo>
                      <a:pt x="2113" y="984"/>
                    </a:lnTo>
                    <a:lnTo>
                      <a:pt x="2106" y="983"/>
                    </a:lnTo>
                    <a:lnTo>
                      <a:pt x="2101" y="986"/>
                    </a:lnTo>
                    <a:lnTo>
                      <a:pt x="2096" y="988"/>
                    </a:lnTo>
                    <a:lnTo>
                      <a:pt x="2087" y="987"/>
                    </a:lnTo>
                    <a:lnTo>
                      <a:pt x="2079" y="985"/>
                    </a:lnTo>
                    <a:lnTo>
                      <a:pt x="2085" y="982"/>
                    </a:lnTo>
                    <a:lnTo>
                      <a:pt x="2089" y="980"/>
                    </a:lnTo>
                    <a:lnTo>
                      <a:pt x="2080" y="977"/>
                    </a:lnTo>
                    <a:lnTo>
                      <a:pt x="2072" y="976"/>
                    </a:lnTo>
                    <a:lnTo>
                      <a:pt x="2063" y="974"/>
                    </a:lnTo>
                    <a:lnTo>
                      <a:pt x="2055" y="973"/>
                    </a:lnTo>
                    <a:lnTo>
                      <a:pt x="2051" y="975"/>
                    </a:lnTo>
                    <a:lnTo>
                      <a:pt x="2046" y="979"/>
                    </a:lnTo>
                    <a:lnTo>
                      <a:pt x="2038" y="977"/>
                    </a:lnTo>
                    <a:lnTo>
                      <a:pt x="2029" y="975"/>
                    </a:lnTo>
                    <a:lnTo>
                      <a:pt x="2024" y="979"/>
                    </a:lnTo>
                    <a:lnTo>
                      <a:pt x="2020" y="982"/>
                    </a:lnTo>
                    <a:lnTo>
                      <a:pt x="2011" y="980"/>
                    </a:lnTo>
                    <a:lnTo>
                      <a:pt x="2003" y="979"/>
                    </a:lnTo>
                    <a:lnTo>
                      <a:pt x="1999" y="981"/>
                    </a:lnTo>
                    <a:lnTo>
                      <a:pt x="1994" y="984"/>
                    </a:lnTo>
                    <a:lnTo>
                      <a:pt x="1986" y="983"/>
                    </a:lnTo>
                    <a:lnTo>
                      <a:pt x="1977" y="981"/>
                    </a:lnTo>
                    <a:lnTo>
                      <a:pt x="1972" y="984"/>
                    </a:lnTo>
                    <a:lnTo>
                      <a:pt x="1968" y="987"/>
                    </a:lnTo>
                    <a:lnTo>
                      <a:pt x="1959" y="985"/>
                    </a:lnTo>
                    <a:lnTo>
                      <a:pt x="1951" y="984"/>
                    </a:lnTo>
                    <a:lnTo>
                      <a:pt x="1956" y="981"/>
                    </a:lnTo>
                    <a:lnTo>
                      <a:pt x="1960" y="977"/>
                    </a:lnTo>
                    <a:lnTo>
                      <a:pt x="1952" y="975"/>
                    </a:lnTo>
                    <a:lnTo>
                      <a:pt x="1943" y="974"/>
                    </a:lnTo>
                    <a:lnTo>
                      <a:pt x="1939" y="977"/>
                    </a:lnTo>
                    <a:lnTo>
                      <a:pt x="1935" y="981"/>
                    </a:lnTo>
                    <a:lnTo>
                      <a:pt x="1929" y="983"/>
                    </a:lnTo>
                    <a:lnTo>
                      <a:pt x="1925" y="986"/>
                    </a:lnTo>
                    <a:lnTo>
                      <a:pt x="1917" y="985"/>
                    </a:lnTo>
                    <a:lnTo>
                      <a:pt x="1908" y="983"/>
                    </a:lnTo>
                    <a:lnTo>
                      <a:pt x="1900" y="982"/>
                    </a:lnTo>
                    <a:lnTo>
                      <a:pt x="1891" y="980"/>
                    </a:lnTo>
                    <a:lnTo>
                      <a:pt x="1895" y="976"/>
                    </a:lnTo>
                    <a:lnTo>
                      <a:pt x="1901" y="973"/>
                    </a:lnTo>
                    <a:lnTo>
                      <a:pt x="1892" y="972"/>
                    </a:lnTo>
                    <a:lnTo>
                      <a:pt x="1884" y="970"/>
                    </a:lnTo>
                    <a:lnTo>
                      <a:pt x="1875" y="969"/>
                    </a:lnTo>
                    <a:lnTo>
                      <a:pt x="1867" y="967"/>
                    </a:lnTo>
                    <a:lnTo>
                      <a:pt x="1862" y="970"/>
                    </a:lnTo>
                    <a:lnTo>
                      <a:pt x="1858" y="973"/>
                    </a:lnTo>
                    <a:lnTo>
                      <a:pt x="1853" y="975"/>
                    </a:lnTo>
                    <a:lnTo>
                      <a:pt x="1848" y="979"/>
                    </a:lnTo>
                    <a:lnTo>
                      <a:pt x="1844" y="982"/>
                    </a:lnTo>
                    <a:lnTo>
                      <a:pt x="1839" y="985"/>
                    </a:lnTo>
                    <a:lnTo>
                      <a:pt x="1830" y="984"/>
                    </a:lnTo>
                    <a:lnTo>
                      <a:pt x="1823" y="982"/>
                    </a:lnTo>
                    <a:lnTo>
                      <a:pt x="1814" y="980"/>
                    </a:lnTo>
                    <a:lnTo>
                      <a:pt x="1806" y="979"/>
                    </a:lnTo>
                    <a:lnTo>
                      <a:pt x="1801" y="981"/>
                    </a:lnTo>
                    <a:lnTo>
                      <a:pt x="1796" y="984"/>
                    </a:lnTo>
                    <a:lnTo>
                      <a:pt x="1788" y="983"/>
                    </a:lnTo>
                    <a:lnTo>
                      <a:pt x="1779" y="981"/>
                    </a:lnTo>
                    <a:lnTo>
                      <a:pt x="1771" y="980"/>
                    </a:lnTo>
                    <a:lnTo>
                      <a:pt x="1762" y="977"/>
                    </a:lnTo>
                    <a:lnTo>
                      <a:pt x="1758" y="981"/>
                    </a:lnTo>
                    <a:lnTo>
                      <a:pt x="1754" y="984"/>
                    </a:lnTo>
                    <a:lnTo>
                      <a:pt x="1745" y="982"/>
                    </a:lnTo>
                    <a:lnTo>
                      <a:pt x="1737" y="981"/>
                    </a:lnTo>
                    <a:lnTo>
                      <a:pt x="1731" y="984"/>
                    </a:lnTo>
                    <a:lnTo>
                      <a:pt x="1727" y="986"/>
                    </a:lnTo>
                    <a:lnTo>
                      <a:pt x="1719" y="985"/>
                    </a:lnTo>
                    <a:lnTo>
                      <a:pt x="1711" y="983"/>
                    </a:lnTo>
                    <a:lnTo>
                      <a:pt x="1702" y="982"/>
                    </a:lnTo>
                    <a:lnTo>
                      <a:pt x="1694" y="980"/>
                    </a:lnTo>
                    <a:lnTo>
                      <a:pt x="1698" y="976"/>
                    </a:lnTo>
                    <a:lnTo>
                      <a:pt x="1703" y="974"/>
                    </a:lnTo>
                    <a:lnTo>
                      <a:pt x="1695" y="972"/>
                    </a:lnTo>
                    <a:lnTo>
                      <a:pt x="1687" y="970"/>
                    </a:lnTo>
                    <a:lnTo>
                      <a:pt x="1677" y="969"/>
                    </a:lnTo>
                    <a:lnTo>
                      <a:pt x="1670" y="967"/>
                    </a:lnTo>
                    <a:lnTo>
                      <a:pt x="1661" y="966"/>
                    </a:lnTo>
                    <a:lnTo>
                      <a:pt x="1653" y="964"/>
                    </a:lnTo>
                    <a:lnTo>
                      <a:pt x="1647" y="967"/>
                    </a:lnTo>
                    <a:lnTo>
                      <a:pt x="1643" y="970"/>
                    </a:lnTo>
                    <a:lnTo>
                      <a:pt x="1653" y="971"/>
                    </a:lnTo>
                    <a:lnTo>
                      <a:pt x="1660" y="973"/>
                    </a:lnTo>
                    <a:lnTo>
                      <a:pt x="1656" y="976"/>
                    </a:lnTo>
                    <a:lnTo>
                      <a:pt x="1651" y="980"/>
                    </a:lnTo>
                    <a:lnTo>
                      <a:pt x="1659" y="981"/>
                    </a:lnTo>
                    <a:lnTo>
                      <a:pt x="1668" y="983"/>
                    </a:lnTo>
                    <a:lnTo>
                      <a:pt x="1664" y="985"/>
                    </a:lnTo>
                    <a:lnTo>
                      <a:pt x="1658" y="988"/>
                    </a:lnTo>
                    <a:lnTo>
                      <a:pt x="1655" y="991"/>
                    </a:lnTo>
                    <a:lnTo>
                      <a:pt x="1650" y="995"/>
                    </a:lnTo>
                    <a:lnTo>
                      <a:pt x="1641" y="992"/>
                    </a:lnTo>
                    <a:lnTo>
                      <a:pt x="1632" y="991"/>
                    </a:lnTo>
                    <a:lnTo>
                      <a:pt x="1638" y="988"/>
                    </a:lnTo>
                    <a:lnTo>
                      <a:pt x="1642" y="985"/>
                    </a:lnTo>
                    <a:lnTo>
                      <a:pt x="1634" y="984"/>
                    </a:lnTo>
                    <a:lnTo>
                      <a:pt x="1625" y="982"/>
                    </a:lnTo>
                    <a:lnTo>
                      <a:pt x="1617" y="981"/>
                    </a:lnTo>
                    <a:lnTo>
                      <a:pt x="1608" y="979"/>
                    </a:lnTo>
                    <a:lnTo>
                      <a:pt x="1609" y="977"/>
                    </a:lnTo>
                    <a:lnTo>
                      <a:pt x="1612" y="975"/>
                    </a:lnTo>
                    <a:lnTo>
                      <a:pt x="1615" y="973"/>
                    </a:lnTo>
                    <a:lnTo>
                      <a:pt x="1618" y="972"/>
                    </a:lnTo>
                    <a:lnTo>
                      <a:pt x="1609" y="971"/>
                    </a:lnTo>
                    <a:lnTo>
                      <a:pt x="1601" y="969"/>
                    </a:lnTo>
                    <a:lnTo>
                      <a:pt x="1595" y="972"/>
                    </a:lnTo>
                    <a:lnTo>
                      <a:pt x="1591" y="975"/>
                    </a:lnTo>
                    <a:lnTo>
                      <a:pt x="1587" y="979"/>
                    </a:lnTo>
                    <a:lnTo>
                      <a:pt x="1582" y="981"/>
                    </a:lnTo>
                    <a:lnTo>
                      <a:pt x="1574" y="980"/>
                    </a:lnTo>
                    <a:lnTo>
                      <a:pt x="1565" y="977"/>
                    </a:lnTo>
                    <a:lnTo>
                      <a:pt x="1557" y="976"/>
                    </a:lnTo>
                    <a:lnTo>
                      <a:pt x="1548" y="974"/>
                    </a:lnTo>
                    <a:lnTo>
                      <a:pt x="1544" y="977"/>
                    </a:lnTo>
                    <a:lnTo>
                      <a:pt x="1539" y="981"/>
                    </a:lnTo>
                    <a:lnTo>
                      <a:pt x="1531" y="979"/>
                    </a:lnTo>
                    <a:lnTo>
                      <a:pt x="1523" y="977"/>
                    </a:lnTo>
                    <a:lnTo>
                      <a:pt x="1514" y="975"/>
                    </a:lnTo>
                    <a:lnTo>
                      <a:pt x="1506" y="974"/>
                    </a:lnTo>
                    <a:lnTo>
                      <a:pt x="1501" y="976"/>
                    </a:lnTo>
                    <a:lnTo>
                      <a:pt x="1496" y="980"/>
                    </a:lnTo>
                    <a:lnTo>
                      <a:pt x="1492" y="983"/>
                    </a:lnTo>
                    <a:lnTo>
                      <a:pt x="1487" y="986"/>
                    </a:lnTo>
                    <a:lnTo>
                      <a:pt x="1478" y="984"/>
                    </a:lnTo>
                    <a:lnTo>
                      <a:pt x="1471" y="983"/>
                    </a:lnTo>
                    <a:lnTo>
                      <a:pt x="1475" y="980"/>
                    </a:lnTo>
                    <a:lnTo>
                      <a:pt x="1479" y="976"/>
                    </a:lnTo>
                    <a:lnTo>
                      <a:pt x="1472" y="975"/>
                    </a:lnTo>
                    <a:lnTo>
                      <a:pt x="1463" y="973"/>
                    </a:lnTo>
                    <a:lnTo>
                      <a:pt x="1455" y="971"/>
                    </a:lnTo>
                    <a:lnTo>
                      <a:pt x="1446" y="970"/>
                    </a:lnTo>
                    <a:lnTo>
                      <a:pt x="1441" y="973"/>
                    </a:lnTo>
                    <a:lnTo>
                      <a:pt x="1437" y="976"/>
                    </a:lnTo>
                    <a:lnTo>
                      <a:pt x="1428" y="974"/>
                    </a:lnTo>
                    <a:lnTo>
                      <a:pt x="1420" y="973"/>
                    </a:lnTo>
                    <a:lnTo>
                      <a:pt x="1414" y="975"/>
                    </a:lnTo>
                    <a:lnTo>
                      <a:pt x="1411" y="979"/>
                    </a:lnTo>
                    <a:lnTo>
                      <a:pt x="1406" y="982"/>
                    </a:lnTo>
                    <a:lnTo>
                      <a:pt x="1402" y="985"/>
                    </a:lnTo>
                    <a:lnTo>
                      <a:pt x="1393" y="983"/>
                    </a:lnTo>
                    <a:lnTo>
                      <a:pt x="1385" y="982"/>
                    </a:lnTo>
                    <a:lnTo>
                      <a:pt x="1368" y="979"/>
                    </a:lnTo>
                    <a:lnTo>
                      <a:pt x="1359" y="976"/>
                    </a:lnTo>
                    <a:lnTo>
                      <a:pt x="1352" y="974"/>
                    </a:lnTo>
                    <a:lnTo>
                      <a:pt x="1342" y="973"/>
                    </a:lnTo>
                    <a:lnTo>
                      <a:pt x="1335" y="971"/>
                    </a:lnTo>
                    <a:lnTo>
                      <a:pt x="1339" y="969"/>
                    </a:lnTo>
                    <a:lnTo>
                      <a:pt x="1343" y="966"/>
                    </a:lnTo>
                    <a:lnTo>
                      <a:pt x="1336" y="964"/>
                    </a:lnTo>
                    <a:lnTo>
                      <a:pt x="1327" y="963"/>
                    </a:lnTo>
                    <a:lnTo>
                      <a:pt x="1318" y="968"/>
                    </a:lnTo>
                    <a:lnTo>
                      <a:pt x="1308" y="974"/>
                    </a:lnTo>
                    <a:lnTo>
                      <a:pt x="1299" y="980"/>
                    </a:lnTo>
                    <a:lnTo>
                      <a:pt x="1290" y="986"/>
                    </a:lnTo>
                    <a:lnTo>
                      <a:pt x="1273" y="983"/>
                    </a:lnTo>
                    <a:lnTo>
                      <a:pt x="1264" y="982"/>
                    </a:lnTo>
                    <a:lnTo>
                      <a:pt x="1256" y="980"/>
                    </a:lnTo>
                    <a:lnTo>
                      <a:pt x="1261" y="976"/>
                    </a:lnTo>
                    <a:lnTo>
                      <a:pt x="1265" y="973"/>
                    </a:lnTo>
                    <a:lnTo>
                      <a:pt x="1258" y="972"/>
                    </a:lnTo>
                    <a:lnTo>
                      <a:pt x="1248" y="970"/>
                    </a:lnTo>
                    <a:lnTo>
                      <a:pt x="1240" y="969"/>
                    </a:lnTo>
                    <a:lnTo>
                      <a:pt x="1231" y="967"/>
                    </a:lnTo>
                    <a:lnTo>
                      <a:pt x="1224" y="965"/>
                    </a:lnTo>
                    <a:lnTo>
                      <a:pt x="1215" y="964"/>
                    </a:lnTo>
                    <a:lnTo>
                      <a:pt x="1210" y="967"/>
                    </a:lnTo>
                    <a:lnTo>
                      <a:pt x="1206" y="970"/>
                    </a:lnTo>
                    <a:lnTo>
                      <a:pt x="1197" y="968"/>
                    </a:lnTo>
                    <a:lnTo>
                      <a:pt x="1189" y="967"/>
                    </a:lnTo>
                    <a:lnTo>
                      <a:pt x="1180" y="965"/>
                    </a:lnTo>
                    <a:lnTo>
                      <a:pt x="1172" y="964"/>
                    </a:lnTo>
                    <a:lnTo>
                      <a:pt x="1168" y="966"/>
                    </a:lnTo>
                    <a:lnTo>
                      <a:pt x="1163" y="969"/>
                    </a:lnTo>
                    <a:lnTo>
                      <a:pt x="1155" y="968"/>
                    </a:lnTo>
                    <a:lnTo>
                      <a:pt x="1146" y="966"/>
                    </a:lnTo>
                    <a:lnTo>
                      <a:pt x="1141" y="969"/>
                    </a:lnTo>
                    <a:lnTo>
                      <a:pt x="1137" y="972"/>
                    </a:lnTo>
                    <a:lnTo>
                      <a:pt x="1128" y="970"/>
                    </a:lnTo>
                    <a:lnTo>
                      <a:pt x="1120" y="969"/>
                    </a:lnTo>
                    <a:lnTo>
                      <a:pt x="1115" y="971"/>
                    </a:lnTo>
                    <a:lnTo>
                      <a:pt x="1111" y="974"/>
                    </a:lnTo>
                    <a:lnTo>
                      <a:pt x="1106" y="977"/>
                    </a:lnTo>
                    <a:lnTo>
                      <a:pt x="1102" y="981"/>
                    </a:lnTo>
                    <a:lnTo>
                      <a:pt x="1093" y="979"/>
                    </a:lnTo>
                    <a:lnTo>
                      <a:pt x="1085" y="977"/>
                    </a:lnTo>
                    <a:lnTo>
                      <a:pt x="1076" y="975"/>
                    </a:lnTo>
                    <a:lnTo>
                      <a:pt x="1068" y="973"/>
                    </a:lnTo>
                    <a:lnTo>
                      <a:pt x="1059" y="972"/>
                    </a:lnTo>
                    <a:lnTo>
                      <a:pt x="1052" y="970"/>
                    </a:lnTo>
                    <a:lnTo>
                      <a:pt x="1056" y="968"/>
                    </a:lnTo>
                    <a:lnTo>
                      <a:pt x="1060" y="965"/>
                    </a:lnTo>
                    <a:lnTo>
                      <a:pt x="1052" y="963"/>
                    </a:lnTo>
                    <a:lnTo>
                      <a:pt x="1044" y="962"/>
                    </a:lnTo>
                    <a:lnTo>
                      <a:pt x="1039" y="964"/>
                    </a:lnTo>
                    <a:lnTo>
                      <a:pt x="1035" y="967"/>
                    </a:lnTo>
                    <a:lnTo>
                      <a:pt x="1030" y="970"/>
                    </a:lnTo>
                    <a:lnTo>
                      <a:pt x="1025" y="973"/>
                    </a:lnTo>
                    <a:lnTo>
                      <a:pt x="1016" y="972"/>
                    </a:lnTo>
                    <a:lnTo>
                      <a:pt x="1008" y="970"/>
                    </a:lnTo>
                    <a:lnTo>
                      <a:pt x="1000" y="968"/>
                    </a:lnTo>
                    <a:lnTo>
                      <a:pt x="992" y="967"/>
                    </a:lnTo>
                    <a:lnTo>
                      <a:pt x="983" y="965"/>
                    </a:lnTo>
                    <a:lnTo>
                      <a:pt x="975" y="964"/>
                    </a:lnTo>
                    <a:lnTo>
                      <a:pt x="970" y="966"/>
                    </a:lnTo>
                    <a:lnTo>
                      <a:pt x="965" y="969"/>
                    </a:lnTo>
                    <a:lnTo>
                      <a:pt x="957" y="968"/>
                    </a:lnTo>
                    <a:lnTo>
                      <a:pt x="948" y="966"/>
                    </a:lnTo>
                    <a:lnTo>
                      <a:pt x="944" y="969"/>
                    </a:lnTo>
                    <a:lnTo>
                      <a:pt x="940" y="972"/>
                    </a:lnTo>
                    <a:lnTo>
                      <a:pt x="935" y="975"/>
                    </a:lnTo>
                    <a:lnTo>
                      <a:pt x="930" y="977"/>
                    </a:lnTo>
                    <a:lnTo>
                      <a:pt x="922" y="976"/>
                    </a:lnTo>
                    <a:lnTo>
                      <a:pt x="913" y="974"/>
                    </a:lnTo>
                    <a:lnTo>
                      <a:pt x="909" y="977"/>
                    </a:lnTo>
                    <a:lnTo>
                      <a:pt x="904" y="981"/>
                    </a:lnTo>
                    <a:lnTo>
                      <a:pt x="895" y="979"/>
                    </a:lnTo>
                    <a:lnTo>
                      <a:pt x="888" y="977"/>
                    </a:lnTo>
                    <a:lnTo>
                      <a:pt x="892" y="974"/>
                    </a:lnTo>
                    <a:lnTo>
                      <a:pt x="896" y="971"/>
                    </a:lnTo>
                    <a:lnTo>
                      <a:pt x="889" y="969"/>
                    </a:lnTo>
                    <a:lnTo>
                      <a:pt x="880" y="968"/>
                    </a:lnTo>
                    <a:lnTo>
                      <a:pt x="872" y="966"/>
                    </a:lnTo>
                    <a:lnTo>
                      <a:pt x="863" y="965"/>
                    </a:lnTo>
                    <a:lnTo>
                      <a:pt x="858" y="968"/>
                    </a:lnTo>
                    <a:lnTo>
                      <a:pt x="854" y="971"/>
                    </a:lnTo>
                    <a:lnTo>
                      <a:pt x="845" y="969"/>
                    </a:lnTo>
                    <a:lnTo>
                      <a:pt x="837" y="968"/>
                    </a:lnTo>
                    <a:lnTo>
                      <a:pt x="832" y="970"/>
                    </a:lnTo>
                    <a:lnTo>
                      <a:pt x="828" y="973"/>
                    </a:lnTo>
                    <a:lnTo>
                      <a:pt x="820" y="972"/>
                    </a:lnTo>
                    <a:lnTo>
                      <a:pt x="811" y="970"/>
                    </a:lnTo>
                    <a:lnTo>
                      <a:pt x="803" y="968"/>
                    </a:lnTo>
                    <a:lnTo>
                      <a:pt x="794" y="967"/>
                    </a:lnTo>
                    <a:lnTo>
                      <a:pt x="786" y="965"/>
                    </a:lnTo>
                    <a:lnTo>
                      <a:pt x="777" y="964"/>
                    </a:lnTo>
                    <a:lnTo>
                      <a:pt x="773" y="966"/>
                    </a:lnTo>
                    <a:lnTo>
                      <a:pt x="769" y="969"/>
                    </a:lnTo>
                    <a:lnTo>
                      <a:pt x="763" y="972"/>
                    </a:lnTo>
                    <a:lnTo>
                      <a:pt x="759" y="975"/>
                    </a:lnTo>
                    <a:lnTo>
                      <a:pt x="755" y="979"/>
                    </a:lnTo>
                    <a:lnTo>
                      <a:pt x="749" y="982"/>
                    </a:lnTo>
                    <a:lnTo>
                      <a:pt x="741" y="980"/>
                    </a:lnTo>
                    <a:lnTo>
                      <a:pt x="732" y="977"/>
                    </a:lnTo>
                    <a:lnTo>
                      <a:pt x="738" y="975"/>
                    </a:lnTo>
                    <a:lnTo>
                      <a:pt x="742" y="972"/>
                    </a:lnTo>
                    <a:lnTo>
                      <a:pt x="734" y="970"/>
                    </a:lnTo>
                    <a:lnTo>
                      <a:pt x="725" y="969"/>
                    </a:lnTo>
                    <a:lnTo>
                      <a:pt x="716" y="967"/>
                    </a:lnTo>
                    <a:lnTo>
                      <a:pt x="708" y="966"/>
                    </a:lnTo>
                    <a:lnTo>
                      <a:pt x="704" y="968"/>
                    </a:lnTo>
                    <a:lnTo>
                      <a:pt x="699" y="971"/>
                    </a:lnTo>
                    <a:lnTo>
                      <a:pt x="695" y="974"/>
                    </a:lnTo>
                    <a:lnTo>
                      <a:pt x="690" y="977"/>
                    </a:lnTo>
                    <a:lnTo>
                      <a:pt x="681" y="976"/>
                    </a:lnTo>
                    <a:lnTo>
                      <a:pt x="673" y="974"/>
                    </a:lnTo>
                    <a:lnTo>
                      <a:pt x="664" y="972"/>
                    </a:lnTo>
                    <a:lnTo>
                      <a:pt x="657" y="971"/>
                    </a:lnTo>
                    <a:lnTo>
                      <a:pt x="648" y="969"/>
                    </a:lnTo>
                    <a:lnTo>
                      <a:pt x="640" y="968"/>
                    </a:lnTo>
                    <a:lnTo>
                      <a:pt x="631" y="966"/>
                    </a:lnTo>
                    <a:lnTo>
                      <a:pt x="623" y="965"/>
                    </a:lnTo>
                    <a:lnTo>
                      <a:pt x="617" y="967"/>
                    </a:lnTo>
                    <a:lnTo>
                      <a:pt x="613" y="970"/>
                    </a:lnTo>
                    <a:lnTo>
                      <a:pt x="609" y="973"/>
                    </a:lnTo>
                    <a:lnTo>
                      <a:pt x="605" y="976"/>
                    </a:lnTo>
                    <a:lnTo>
                      <a:pt x="599" y="980"/>
                    </a:lnTo>
                    <a:lnTo>
                      <a:pt x="595" y="982"/>
                    </a:lnTo>
                    <a:lnTo>
                      <a:pt x="587" y="981"/>
                    </a:lnTo>
                    <a:lnTo>
                      <a:pt x="578" y="979"/>
                    </a:lnTo>
                    <a:lnTo>
                      <a:pt x="582" y="975"/>
                    </a:lnTo>
                    <a:lnTo>
                      <a:pt x="588" y="973"/>
                    </a:lnTo>
                    <a:lnTo>
                      <a:pt x="592" y="970"/>
                    </a:lnTo>
                    <a:lnTo>
                      <a:pt x="596" y="967"/>
                    </a:lnTo>
                    <a:lnTo>
                      <a:pt x="601" y="964"/>
                    </a:lnTo>
                    <a:lnTo>
                      <a:pt x="606" y="962"/>
                    </a:lnTo>
                    <a:lnTo>
                      <a:pt x="597" y="959"/>
                    </a:lnTo>
                    <a:lnTo>
                      <a:pt x="589" y="957"/>
                    </a:lnTo>
                    <a:lnTo>
                      <a:pt x="584" y="960"/>
                    </a:lnTo>
                    <a:lnTo>
                      <a:pt x="580" y="964"/>
                    </a:lnTo>
                    <a:lnTo>
                      <a:pt x="576" y="967"/>
                    </a:lnTo>
                    <a:lnTo>
                      <a:pt x="571" y="970"/>
                    </a:lnTo>
                    <a:lnTo>
                      <a:pt x="562" y="968"/>
                    </a:lnTo>
                    <a:lnTo>
                      <a:pt x="554" y="967"/>
                    </a:lnTo>
                    <a:lnTo>
                      <a:pt x="545" y="965"/>
                    </a:lnTo>
                    <a:lnTo>
                      <a:pt x="537" y="963"/>
                    </a:lnTo>
                    <a:lnTo>
                      <a:pt x="529" y="962"/>
                    </a:lnTo>
                    <a:lnTo>
                      <a:pt x="521" y="959"/>
                    </a:lnTo>
                    <a:lnTo>
                      <a:pt x="515" y="963"/>
                    </a:lnTo>
                    <a:lnTo>
                      <a:pt x="511" y="966"/>
                    </a:lnTo>
                    <a:lnTo>
                      <a:pt x="507" y="969"/>
                    </a:lnTo>
                    <a:lnTo>
                      <a:pt x="501" y="972"/>
                    </a:lnTo>
                    <a:lnTo>
                      <a:pt x="510" y="973"/>
                    </a:lnTo>
                    <a:lnTo>
                      <a:pt x="518" y="975"/>
                    </a:lnTo>
                    <a:lnTo>
                      <a:pt x="518" y="975"/>
                    </a:lnTo>
                    <a:lnTo>
                      <a:pt x="517" y="975"/>
                    </a:lnTo>
                    <a:lnTo>
                      <a:pt x="516" y="976"/>
                    </a:lnTo>
                    <a:lnTo>
                      <a:pt x="514" y="977"/>
                    </a:lnTo>
                    <a:lnTo>
                      <a:pt x="511" y="980"/>
                    </a:lnTo>
                    <a:lnTo>
                      <a:pt x="509" y="981"/>
                    </a:lnTo>
                    <a:lnTo>
                      <a:pt x="507" y="981"/>
                    </a:lnTo>
                    <a:lnTo>
                      <a:pt x="500" y="980"/>
                    </a:lnTo>
                    <a:lnTo>
                      <a:pt x="497" y="979"/>
                    </a:lnTo>
                    <a:lnTo>
                      <a:pt x="495" y="979"/>
                    </a:lnTo>
                    <a:lnTo>
                      <a:pt x="493" y="977"/>
                    </a:lnTo>
                    <a:lnTo>
                      <a:pt x="493" y="977"/>
                    </a:lnTo>
                    <a:lnTo>
                      <a:pt x="497" y="974"/>
                    </a:lnTo>
                    <a:lnTo>
                      <a:pt x="501" y="972"/>
                    </a:lnTo>
                    <a:lnTo>
                      <a:pt x="493" y="970"/>
                    </a:lnTo>
                    <a:lnTo>
                      <a:pt x="484" y="968"/>
                    </a:lnTo>
                    <a:lnTo>
                      <a:pt x="483" y="969"/>
                    </a:lnTo>
                    <a:lnTo>
                      <a:pt x="480" y="971"/>
                    </a:lnTo>
                    <a:lnTo>
                      <a:pt x="477" y="973"/>
                    </a:lnTo>
                    <a:lnTo>
                      <a:pt x="476" y="974"/>
                    </a:lnTo>
                    <a:lnTo>
                      <a:pt x="466" y="973"/>
                    </a:lnTo>
                    <a:lnTo>
                      <a:pt x="459" y="971"/>
                    </a:lnTo>
                    <a:lnTo>
                      <a:pt x="464" y="968"/>
                    </a:lnTo>
                    <a:lnTo>
                      <a:pt x="468" y="965"/>
                    </a:lnTo>
                    <a:lnTo>
                      <a:pt x="460" y="964"/>
                    </a:lnTo>
                    <a:lnTo>
                      <a:pt x="451" y="962"/>
                    </a:lnTo>
                    <a:lnTo>
                      <a:pt x="443" y="960"/>
                    </a:lnTo>
                    <a:lnTo>
                      <a:pt x="434" y="958"/>
                    </a:lnTo>
                    <a:lnTo>
                      <a:pt x="429" y="962"/>
                    </a:lnTo>
                    <a:lnTo>
                      <a:pt x="425" y="965"/>
                    </a:lnTo>
                    <a:lnTo>
                      <a:pt x="422" y="968"/>
                    </a:lnTo>
                    <a:lnTo>
                      <a:pt x="416" y="970"/>
                    </a:lnTo>
                    <a:lnTo>
                      <a:pt x="408" y="969"/>
                    </a:lnTo>
                    <a:lnTo>
                      <a:pt x="399" y="967"/>
                    </a:lnTo>
                    <a:lnTo>
                      <a:pt x="395" y="970"/>
                    </a:lnTo>
                    <a:lnTo>
                      <a:pt x="390" y="973"/>
                    </a:lnTo>
                    <a:lnTo>
                      <a:pt x="381" y="972"/>
                    </a:lnTo>
                    <a:lnTo>
                      <a:pt x="373" y="970"/>
                    </a:lnTo>
                    <a:lnTo>
                      <a:pt x="365" y="968"/>
                    </a:lnTo>
                    <a:lnTo>
                      <a:pt x="357" y="967"/>
                    </a:lnTo>
                    <a:lnTo>
                      <a:pt x="351" y="969"/>
                    </a:lnTo>
                    <a:lnTo>
                      <a:pt x="347" y="972"/>
                    </a:lnTo>
                    <a:lnTo>
                      <a:pt x="343" y="975"/>
                    </a:lnTo>
                    <a:lnTo>
                      <a:pt x="338" y="979"/>
                    </a:lnTo>
                    <a:lnTo>
                      <a:pt x="329" y="977"/>
                    </a:lnTo>
                    <a:lnTo>
                      <a:pt x="321" y="975"/>
                    </a:lnTo>
                    <a:lnTo>
                      <a:pt x="313" y="973"/>
                    </a:lnTo>
                    <a:lnTo>
                      <a:pt x="305" y="972"/>
                    </a:lnTo>
                    <a:lnTo>
                      <a:pt x="296" y="970"/>
                    </a:lnTo>
                    <a:lnTo>
                      <a:pt x="288" y="969"/>
                    </a:lnTo>
                    <a:lnTo>
                      <a:pt x="279" y="967"/>
                    </a:lnTo>
                    <a:lnTo>
                      <a:pt x="271" y="966"/>
                    </a:lnTo>
                    <a:lnTo>
                      <a:pt x="262" y="964"/>
                    </a:lnTo>
                    <a:lnTo>
                      <a:pt x="254" y="962"/>
                    </a:lnTo>
                    <a:lnTo>
                      <a:pt x="249" y="965"/>
                    </a:lnTo>
                    <a:lnTo>
                      <a:pt x="245" y="968"/>
                    </a:lnTo>
                    <a:lnTo>
                      <a:pt x="240" y="971"/>
                    </a:lnTo>
                    <a:lnTo>
                      <a:pt x="235" y="974"/>
                    </a:lnTo>
                    <a:lnTo>
                      <a:pt x="231" y="977"/>
                    </a:lnTo>
                    <a:lnTo>
                      <a:pt x="226" y="980"/>
                    </a:lnTo>
                    <a:lnTo>
                      <a:pt x="217" y="979"/>
                    </a:lnTo>
                    <a:lnTo>
                      <a:pt x="209" y="976"/>
                    </a:lnTo>
                    <a:lnTo>
                      <a:pt x="214" y="973"/>
                    </a:lnTo>
                    <a:lnTo>
                      <a:pt x="218" y="971"/>
                    </a:lnTo>
                    <a:lnTo>
                      <a:pt x="211" y="969"/>
                    </a:lnTo>
                    <a:lnTo>
                      <a:pt x="201" y="967"/>
                    </a:lnTo>
                    <a:lnTo>
                      <a:pt x="193" y="966"/>
                    </a:lnTo>
                    <a:lnTo>
                      <a:pt x="185" y="964"/>
                    </a:lnTo>
                    <a:lnTo>
                      <a:pt x="180" y="967"/>
                    </a:lnTo>
                    <a:lnTo>
                      <a:pt x="176" y="970"/>
                    </a:lnTo>
                    <a:lnTo>
                      <a:pt x="167" y="968"/>
                    </a:lnTo>
                    <a:lnTo>
                      <a:pt x="159" y="967"/>
                    </a:lnTo>
                    <a:lnTo>
                      <a:pt x="155" y="970"/>
                    </a:lnTo>
                    <a:lnTo>
                      <a:pt x="149" y="972"/>
                    </a:lnTo>
                    <a:lnTo>
                      <a:pt x="141" y="971"/>
                    </a:lnTo>
                    <a:lnTo>
                      <a:pt x="133" y="969"/>
                    </a:lnTo>
                    <a:lnTo>
                      <a:pt x="125" y="968"/>
                    </a:lnTo>
                    <a:lnTo>
                      <a:pt x="116" y="966"/>
                    </a:lnTo>
                    <a:lnTo>
                      <a:pt x="108" y="965"/>
                    </a:lnTo>
                    <a:lnTo>
                      <a:pt x="99" y="963"/>
                    </a:lnTo>
                    <a:lnTo>
                      <a:pt x="95" y="966"/>
                    </a:lnTo>
                    <a:lnTo>
                      <a:pt x="90" y="969"/>
                    </a:lnTo>
                    <a:lnTo>
                      <a:pt x="81" y="967"/>
                    </a:lnTo>
                    <a:lnTo>
                      <a:pt x="74" y="966"/>
                    </a:lnTo>
                    <a:lnTo>
                      <a:pt x="68" y="969"/>
                    </a:lnTo>
                    <a:lnTo>
                      <a:pt x="64" y="971"/>
                    </a:lnTo>
                    <a:lnTo>
                      <a:pt x="61" y="971"/>
                    </a:lnTo>
                    <a:lnTo>
                      <a:pt x="57" y="970"/>
                    </a:lnTo>
                    <a:lnTo>
                      <a:pt x="0" y="958"/>
                    </a:lnTo>
                    <a:lnTo>
                      <a:pt x="9" y="921"/>
                    </a:lnTo>
                    <a:lnTo>
                      <a:pt x="10" y="916"/>
                    </a:lnTo>
                    <a:lnTo>
                      <a:pt x="11" y="912"/>
                    </a:lnTo>
                    <a:lnTo>
                      <a:pt x="12" y="903"/>
                    </a:lnTo>
                    <a:lnTo>
                      <a:pt x="14" y="895"/>
                    </a:lnTo>
                    <a:lnTo>
                      <a:pt x="16" y="886"/>
                    </a:lnTo>
                    <a:lnTo>
                      <a:pt x="17" y="878"/>
                    </a:lnTo>
                    <a:lnTo>
                      <a:pt x="18" y="869"/>
                    </a:lnTo>
                    <a:lnTo>
                      <a:pt x="21" y="862"/>
                    </a:lnTo>
                    <a:lnTo>
                      <a:pt x="17" y="856"/>
                    </a:lnTo>
                    <a:lnTo>
                      <a:pt x="14" y="852"/>
                    </a:lnTo>
                    <a:lnTo>
                      <a:pt x="11" y="848"/>
                    </a:lnTo>
                    <a:lnTo>
                      <a:pt x="9" y="842"/>
                    </a:lnTo>
                    <a:lnTo>
                      <a:pt x="10" y="834"/>
                    </a:lnTo>
                    <a:lnTo>
                      <a:pt x="12" y="825"/>
                    </a:lnTo>
                    <a:lnTo>
                      <a:pt x="14" y="818"/>
                    </a:lnTo>
                    <a:lnTo>
                      <a:pt x="15" y="809"/>
                    </a:lnTo>
                    <a:lnTo>
                      <a:pt x="16" y="801"/>
                    </a:lnTo>
                    <a:lnTo>
                      <a:pt x="18" y="792"/>
                    </a:lnTo>
                    <a:lnTo>
                      <a:pt x="15" y="787"/>
                    </a:lnTo>
                    <a:lnTo>
                      <a:pt x="12" y="783"/>
                    </a:lnTo>
                    <a:lnTo>
                      <a:pt x="9" y="779"/>
                    </a:lnTo>
                    <a:lnTo>
                      <a:pt x="7" y="773"/>
                    </a:lnTo>
                    <a:lnTo>
                      <a:pt x="8" y="766"/>
                    </a:lnTo>
                    <a:lnTo>
                      <a:pt x="10" y="757"/>
                    </a:lnTo>
                    <a:lnTo>
                      <a:pt x="7" y="752"/>
                    </a:lnTo>
                    <a:lnTo>
                      <a:pt x="4" y="748"/>
                    </a:lnTo>
                    <a:lnTo>
                      <a:pt x="6" y="739"/>
                    </a:lnTo>
                    <a:lnTo>
                      <a:pt x="7" y="731"/>
                    </a:lnTo>
                    <a:lnTo>
                      <a:pt x="10" y="736"/>
                    </a:lnTo>
                    <a:lnTo>
                      <a:pt x="13" y="740"/>
                    </a:lnTo>
                    <a:lnTo>
                      <a:pt x="15" y="733"/>
                    </a:lnTo>
                    <a:lnTo>
                      <a:pt x="16" y="723"/>
                    </a:lnTo>
                    <a:lnTo>
                      <a:pt x="18" y="715"/>
                    </a:lnTo>
                    <a:lnTo>
                      <a:pt x="19" y="706"/>
                    </a:lnTo>
                    <a:lnTo>
                      <a:pt x="16" y="702"/>
                    </a:lnTo>
                    <a:lnTo>
                      <a:pt x="14" y="698"/>
                    </a:lnTo>
                    <a:lnTo>
                      <a:pt x="15" y="689"/>
                    </a:lnTo>
                    <a:lnTo>
                      <a:pt x="17" y="681"/>
                    </a:lnTo>
                    <a:lnTo>
                      <a:pt x="18" y="672"/>
                    </a:lnTo>
                    <a:lnTo>
                      <a:pt x="21" y="664"/>
                    </a:lnTo>
                    <a:lnTo>
                      <a:pt x="17" y="659"/>
                    </a:lnTo>
                    <a:lnTo>
                      <a:pt x="14" y="654"/>
                    </a:lnTo>
                    <a:lnTo>
                      <a:pt x="16" y="646"/>
                    </a:lnTo>
                    <a:lnTo>
                      <a:pt x="17" y="638"/>
                    </a:lnTo>
                    <a:lnTo>
                      <a:pt x="15" y="633"/>
                    </a:lnTo>
                    <a:lnTo>
                      <a:pt x="12" y="629"/>
                    </a:lnTo>
                    <a:lnTo>
                      <a:pt x="13" y="620"/>
                    </a:lnTo>
                    <a:lnTo>
                      <a:pt x="15" y="612"/>
                    </a:lnTo>
                    <a:lnTo>
                      <a:pt x="12" y="606"/>
                    </a:lnTo>
                    <a:lnTo>
                      <a:pt x="9" y="602"/>
                    </a:lnTo>
                    <a:lnTo>
                      <a:pt x="6" y="598"/>
                    </a:lnTo>
                    <a:lnTo>
                      <a:pt x="4" y="594"/>
                    </a:lnTo>
                    <a:lnTo>
                      <a:pt x="5" y="585"/>
                    </a:lnTo>
                    <a:lnTo>
                      <a:pt x="7" y="576"/>
                    </a:lnTo>
                    <a:lnTo>
                      <a:pt x="8" y="568"/>
                    </a:lnTo>
                    <a:lnTo>
                      <a:pt x="10" y="559"/>
                    </a:lnTo>
                    <a:lnTo>
                      <a:pt x="11" y="551"/>
                    </a:lnTo>
                    <a:lnTo>
                      <a:pt x="13" y="542"/>
                    </a:lnTo>
                    <a:lnTo>
                      <a:pt x="10" y="538"/>
                    </a:lnTo>
                    <a:lnTo>
                      <a:pt x="7" y="534"/>
                    </a:lnTo>
                    <a:lnTo>
                      <a:pt x="9" y="525"/>
                    </a:lnTo>
                    <a:lnTo>
                      <a:pt x="10" y="517"/>
                    </a:lnTo>
                    <a:lnTo>
                      <a:pt x="12" y="508"/>
                    </a:lnTo>
                    <a:lnTo>
                      <a:pt x="13" y="500"/>
                    </a:lnTo>
                    <a:lnTo>
                      <a:pt x="15" y="491"/>
                    </a:lnTo>
                    <a:lnTo>
                      <a:pt x="16" y="483"/>
                    </a:lnTo>
                    <a:lnTo>
                      <a:pt x="14" y="479"/>
                    </a:lnTo>
                    <a:lnTo>
                      <a:pt x="11" y="474"/>
                    </a:lnTo>
                    <a:lnTo>
                      <a:pt x="12" y="466"/>
                    </a:lnTo>
                    <a:lnTo>
                      <a:pt x="14" y="457"/>
                    </a:lnTo>
                    <a:lnTo>
                      <a:pt x="16" y="449"/>
                    </a:lnTo>
                    <a:lnTo>
                      <a:pt x="17" y="440"/>
                    </a:lnTo>
                    <a:lnTo>
                      <a:pt x="14" y="435"/>
                    </a:lnTo>
                    <a:lnTo>
                      <a:pt x="11" y="431"/>
                    </a:lnTo>
                    <a:lnTo>
                      <a:pt x="9" y="427"/>
                    </a:lnTo>
                    <a:lnTo>
                      <a:pt x="6" y="422"/>
                    </a:lnTo>
                    <a:lnTo>
                      <a:pt x="7" y="414"/>
                    </a:lnTo>
                    <a:lnTo>
                      <a:pt x="9" y="405"/>
                    </a:lnTo>
                    <a:lnTo>
                      <a:pt x="11" y="397"/>
                    </a:lnTo>
                    <a:lnTo>
                      <a:pt x="12" y="388"/>
                    </a:lnTo>
                    <a:lnTo>
                      <a:pt x="9" y="384"/>
                    </a:lnTo>
                    <a:lnTo>
                      <a:pt x="7" y="379"/>
                    </a:lnTo>
                    <a:lnTo>
                      <a:pt x="8" y="370"/>
                    </a:lnTo>
                    <a:lnTo>
                      <a:pt x="10" y="362"/>
                    </a:lnTo>
                    <a:lnTo>
                      <a:pt x="11" y="354"/>
                    </a:lnTo>
                    <a:lnTo>
                      <a:pt x="13" y="346"/>
                    </a:lnTo>
                    <a:lnTo>
                      <a:pt x="14" y="337"/>
                    </a:lnTo>
                    <a:lnTo>
                      <a:pt x="16" y="329"/>
                    </a:lnTo>
                    <a:lnTo>
                      <a:pt x="13" y="324"/>
                    </a:lnTo>
                    <a:lnTo>
                      <a:pt x="10" y="319"/>
                    </a:lnTo>
                    <a:lnTo>
                      <a:pt x="12" y="311"/>
                    </a:lnTo>
                    <a:lnTo>
                      <a:pt x="13" y="302"/>
                    </a:lnTo>
                    <a:lnTo>
                      <a:pt x="10" y="298"/>
                    </a:lnTo>
                    <a:lnTo>
                      <a:pt x="8" y="294"/>
                    </a:lnTo>
                    <a:lnTo>
                      <a:pt x="9" y="285"/>
                    </a:lnTo>
                    <a:lnTo>
                      <a:pt x="11" y="277"/>
                    </a:lnTo>
                    <a:lnTo>
                      <a:pt x="8" y="272"/>
                    </a:lnTo>
                    <a:lnTo>
                      <a:pt x="5" y="267"/>
                    </a:lnTo>
                    <a:lnTo>
                      <a:pt x="7" y="258"/>
                    </a:lnTo>
                    <a:lnTo>
                      <a:pt x="8" y="250"/>
                    </a:lnTo>
                    <a:lnTo>
                      <a:pt x="11" y="255"/>
                    </a:lnTo>
                    <a:lnTo>
                      <a:pt x="14" y="260"/>
                    </a:lnTo>
                    <a:lnTo>
                      <a:pt x="16" y="252"/>
                    </a:lnTo>
                    <a:lnTo>
                      <a:pt x="17" y="243"/>
                    </a:lnTo>
                    <a:lnTo>
                      <a:pt x="19" y="234"/>
                    </a:lnTo>
                    <a:lnTo>
                      <a:pt x="21" y="227"/>
                    </a:lnTo>
                    <a:lnTo>
                      <a:pt x="17" y="221"/>
                    </a:lnTo>
                    <a:lnTo>
                      <a:pt x="14" y="217"/>
                    </a:lnTo>
                    <a:lnTo>
                      <a:pt x="11" y="213"/>
                    </a:lnTo>
                    <a:lnTo>
                      <a:pt x="9" y="207"/>
                    </a:lnTo>
                    <a:lnTo>
                      <a:pt x="10" y="200"/>
                    </a:lnTo>
                    <a:lnTo>
                      <a:pt x="12" y="190"/>
                    </a:lnTo>
                    <a:lnTo>
                      <a:pt x="9" y="186"/>
                    </a:lnTo>
                    <a:lnTo>
                      <a:pt x="6" y="182"/>
                    </a:lnTo>
                    <a:lnTo>
                      <a:pt x="2" y="178"/>
                    </a:lnTo>
                    <a:lnTo>
                      <a:pt x="0" y="172"/>
                    </a:lnTo>
                    <a:lnTo>
                      <a:pt x="1" y="164"/>
                    </a:lnTo>
                    <a:lnTo>
                      <a:pt x="4" y="155"/>
                    </a:lnTo>
                    <a:lnTo>
                      <a:pt x="5" y="147"/>
                    </a:lnTo>
                    <a:lnTo>
                      <a:pt x="7" y="138"/>
                    </a:lnTo>
                    <a:lnTo>
                      <a:pt x="10" y="144"/>
                    </a:lnTo>
                    <a:lnTo>
                      <a:pt x="12" y="148"/>
                    </a:lnTo>
                    <a:lnTo>
                      <a:pt x="14" y="140"/>
                    </a:lnTo>
                    <a:lnTo>
                      <a:pt x="16" y="131"/>
                    </a:lnTo>
                    <a:lnTo>
                      <a:pt x="17" y="122"/>
                    </a:lnTo>
                    <a:lnTo>
                      <a:pt x="19" y="115"/>
                    </a:lnTo>
                    <a:lnTo>
                      <a:pt x="16" y="110"/>
                    </a:lnTo>
                    <a:lnTo>
                      <a:pt x="13" y="105"/>
                    </a:lnTo>
                    <a:lnTo>
                      <a:pt x="15" y="97"/>
                    </a:lnTo>
                    <a:lnTo>
                      <a:pt x="16" y="88"/>
                    </a:lnTo>
                    <a:lnTo>
                      <a:pt x="13" y="84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1" y="73"/>
                    </a:lnTo>
                    <a:lnTo>
                      <a:pt x="26" y="19"/>
                    </a:lnTo>
                    <a:lnTo>
                      <a:pt x="57" y="28"/>
                    </a:lnTo>
                    <a:lnTo>
                      <a:pt x="63" y="30"/>
                    </a:lnTo>
                    <a:lnTo>
                      <a:pt x="68" y="30"/>
                    </a:lnTo>
                    <a:lnTo>
                      <a:pt x="73" y="27"/>
                    </a:lnTo>
                    <a:lnTo>
                      <a:pt x="78" y="24"/>
                    </a:lnTo>
                    <a:lnTo>
                      <a:pt x="86" y="26"/>
                    </a:lnTo>
                    <a:lnTo>
                      <a:pt x="94" y="28"/>
                    </a:lnTo>
                    <a:lnTo>
                      <a:pt x="102" y="29"/>
                    </a:lnTo>
                    <a:lnTo>
                      <a:pt x="111" y="31"/>
                    </a:lnTo>
                    <a:lnTo>
                      <a:pt x="116" y="28"/>
                    </a:lnTo>
                    <a:lnTo>
                      <a:pt x="121" y="24"/>
                    </a:lnTo>
                    <a:lnTo>
                      <a:pt x="129" y="26"/>
                    </a:lnTo>
                    <a:lnTo>
                      <a:pt x="138" y="28"/>
                    </a:lnTo>
                    <a:lnTo>
                      <a:pt x="146" y="30"/>
                    </a:lnTo>
                    <a:lnTo>
                      <a:pt x="154" y="31"/>
                    </a:lnTo>
                    <a:lnTo>
                      <a:pt x="159" y="29"/>
                    </a:lnTo>
                    <a:lnTo>
                      <a:pt x="163" y="26"/>
                    </a:lnTo>
                    <a:lnTo>
                      <a:pt x="173" y="19"/>
                    </a:lnTo>
                    <a:lnTo>
                      <a:pt x="177" y="16"/>
                    </a:lnTo>
                    <a:lnTo>
                      <a:pt x="182" y="14"/>
                    </a:lnTo>
                    <a:lnTo>
                      <a:pt x="191" y="15"/>
                    </a:lnTo>
                    <a:lnTo>
                      <a:pt x="198" y="17"/>
                    </a:lnTo>
                    <a:lnTo>
                      <a:pt x="194" y="20"/>
                    </a:lnTo>
                    <a:lnTo>
                      <a:pt x="190" y="22"/>
                    </a:lnTo>
                    <a:lnTo>
                      <a:pt x="197" y="24"/>
                    </a:lnTo>
                    <a:lnTo>
                      <a:pt x="206" y="26"/>
                    </a:lnTo>
                    <a:lnTo>
                      <a:pt x="214" y="28"/>
                    </a:lnTo>
                    <a:lnTo>
                      <a:pt x="223" y="29"/>
                    </a:lnTo>
                    <a:lnTo>
                      <a:pt x="231" y="31"/>
                    </a:lnTo>
                    <a:lnTo>
                      <a:pt x="240" y="32"/>
                    </a:lnTo>
                    <a:lnTo>
                      <a:pt x="244" y="30"/>
                    </a:lnTo>
                    <a:lnTo>
                      <a:pt x="249" y="27"/>
                    </a:lnTo>
                    <a:lnTo>
                      <a:pt x="258" y="29"/>
                    </a:lnTo>
                    <a:lnTo>
                      <a:pt x="265" y="30"/>
                    </a:lnTo>
                    <a:lnTo>
                      <a:pt x="271" y="27"/>
                    </a:lnTo>
                    <a:lnTo>
                      <a:pt x="275" y="23"/>
                    </a:lnTo>
                    <a:lnTo>
                      <a:pt x="279" y="20"/>
                    </a:lnTo>
                    <a:lnTo>
                      <a:pt x="284" y="18"/>
                    </a:lnTo>
                    <a:lnTo>
                      <a:pt x="293" y="19"/>
                    </a:lnTo>
                    <a:lnTo>
                      <a:pt x="301" y="21"/>
                    </a:lnTo>
                    <a:lnTo>
                      <a:pt x="309" y="22"/>
                    </a:lnTo>
                    <a:lnTo>
                      <a:pt x="317" y="24"/>
                    </a:lnTo>
                    <a:lnTo>
                      <a:pt x="326" y="27"/>
                    </a:lnTo>
                    <a:lnTo>
                      <a:pt x="334" y="28"/>
                    </a:lnTo>
                    <a:lnTo>
                      <a:pt x="343" y="30"/>
                    </a:lnTo>
                    <a:lnTo>
                      <a:pt x="351" y="31"/>
                    </a:lnTo>
                    <a:lnTo>
                      <a:pt x="356" y="28"/>
                    </a:lnTo>
                    <a:lnTo>
                      <a:pt x="361" y="26"/>
                    </a:lnTo>
                    <a:lnTo>
                      <a:pt x="370" y="27"/>
                    </a:lnTo>
                    <a:lnTo>
                      <a:pt x="377" y="29"/>
                    </a:lnTo>
                    <a:lnTo>
                      <a:pt x="382" y="26"/>
                    </a:lnTo>
                    <a:lnTo>
                      <a:pt x="387" y="22"/>
                    </a:lnTo>
                    <a:lnTo>
                      <a:pt x="395" y="24"/>
                    </a:lnTo>
                    <a:lnTo>
                      <a:pt x="404" y="26"/>
                    </a:lnTo>
                    <a:lnTo>
                      <a:pt x="408" y="22"/>
                    </a:lnTo>
                    <a:lnTo>
                      <a:pt x="413" y="20"/>
                    </a:lnTo>
                    <a:lnTo>
                      <a:pt x="422" y="21"/>
                    </a:lnTo>
                    <a:lnTo>
                      <a:pt x="429" y="23"/>
                    </a:lnTo>
                    <a:lnTo>
                      <a:pt x="438" y="24"/>
                    </a:lnTo>
                    <a:lnTo>
                      <a:pt x="446" y="27"/>
                    </a:lnTo>
                    <a:lnTo>
                      <a:pt x="455" y="28"/>
                    </a:lnTo>
                    <a:lnTo>
                      <a:pt x="463" y="30"/>
                    </a:lnTo>
                    <a:lnTo>
                      <a:pt x="472" y="31"/>
                    </a:lnTo>
                    <a:lnTo>
                      <a:pt x="480" y="33"/>
                    </a:lnTo>
                    <a:lnTo>
                      <a:pt x="484" y="30"/>
                    </a:lnTo>
                    <a:lnTo>
                      <a:pt x="489" y="27"/>
                    </a:lnTo>
                    <a:lnTo>
                      <a:pt x="493" y="23"/>
                    </a:lnTo>
                    <a:lnTo>
                      <a:pt x="498" y="21"/>
                    </a:lnTo>
                    <a:lnTo>
                      <a:pt x="507" y="22"/>
                    </a:lnTo>
                    <a:lnTo>
                      <a:pt x="515" y="24"/>
                    </a:lnTo>
                    <a:lnTo>
                      <a:pt x="524" y="27"/>
                    </a:lnTo>
                    <a:lnTo>
                      <a:pt x="532" y="28"/>
                    </a:lnTo>
                    <a:lnTo>
                      <a:pt x="537" y="24"/>
                    </a:lnTo>
                    <a:lnTo>
                      <a:pt x="541" y="21"/>
                    </a:lnTo>
                    <a:lnTo>
                      <a:pt x="549" y="23"/>
                    </a:lnTo>
                    <a:lnTo>
                      <a:pt x="558" y="24"/>
                    </a:lnTo>
                    <a:lnTo>
                      <a:pt x="563" y="21"/>
                    </a:lnTo>
                    <a:lnTo>
                      <a:pt x="567" y="19"/>
                    </a:lnTo>
                    <a:lnTo>
                      <a:pt x="576" y="20"/>
                    </a:lnTo>
                    <a:lnTo>
                      <a:pt x="584" y="22"/>
                    </a:lnTo>
                    <a:lnTo>
                      <a:pt x="592" y="24"/>
                    </a:lnTo>
                    <a:lnTo>
                      <a:pt x="600" y="26"/>
                    </a:lnTo>
                    <a:lnTo>
                      <a:pt x="609" y="28"/>
                    </a:lnTo>
                    <a:lnTo>
                      <a:pt x="617" y="29"/>
                    </a:lnTo>
                    <a:lnTo>
                      <a:pt x="623" y="26"/>
                    </a:lnTo>
                    <a:lnTo>
                      <a:pt x="627" y="22"/>
                    </a:lnTo>
                    <a:lnTo>
                      <a:pt x="631" y="19"/>
                    </a:lnTo>
                    <a:lnTo>
                      <a:pt x="637" y="17"/>
                    </a:lnTo>
                    <a:lnTo>
                      <a:pt x="645" y="18"/>
                    </a:lnTo>
                    <a:lnTo>
                      <a:pt x="653" y="20"/>
                    </a:lnTo>
                    <a:lnTo>
                      <a:pt x="648" y="23"/>
                    </a:lnTo>
                    <a:lnTo>
                      <a:pt x="644" y="27"/>
                    </a:lnTo>
                    <a:lnTo>
                      <a:pt x="653" y="28"/>
                    </a:lnTo>
                    <a:lnTo>
                      <a:pt x="661" y="30"/>
                    </a:lnTo>
                    <a:lnTo>
                      <a:pt x="665" y="27"/>
                    </a:lnTo>
                    <a:lnTo>
                      <a:pt x="670" y="23"/>
                    </a:lnTo>
                    <a:lnTo>
                      <a:pt x="675" y="20"/>
                    </a:lnTo>
                    <a:lnTo>
                      <a:pt x="679" y="17"/>
                    </a:lnTo>
                    <a:lnTo>
                      <a:pt x="683" y="15"/>
                    </a:lnTo>
                    <a:lnTo>
                      <a:pt x="689" y="12"/>
                    </a:lnTo>
                    <a:lnTo>
                      <a:pt x="697" y="13"/>
                    </a:lnTo>
                    <a:lnTo>
                      <a:pt x="705" y="15"/>
                    </a:lnTo>
                    <a:lnTo>
                      <a:pt x="714" y="16"/>
                    </a:lnTo>
                    <a:lnTo>
                      <a:pt x="722" y="18"/>
                    </a:lnTo>
                    <a:lnTo>
                      <a:pt x="717" y="21"/>
                    </a:lnTo>
                    <a:lnTo>
                      <a:pt x="713" y="24"/>
                    </a:lnTo>
                    <a:lnTo>
                      <a:pt x="721" y="26"/>
                    </a:lnTo>
                    <a:lnTo>
                      <a:pt x="729" y="28"/>
                    </a:lnTo>
                    <a:lnTo>
                      <a:pt x="738" y="29"/>
                    </a:lnTo>
                    <a:lnTo>
                      <a:pt x="746" y="31"/>
                    </a:lnTo>
                    <a:lnTo>
                      <a:pt x="750" y="28"/>
                    </a:lnTo>
                    <a:lnTo>
                      <a:pt x="756" y="24"/>
                    </a:lnTo>
                    <a:lnTo>
                      <a:pt x="764" y="27"/>
                    </a:lnTo>
                    <a:lnTo>
                      <a:pt x="773" y="28"/>
                    </a:lnTo>
                    <a:lnTo>
                      <a:pt x="777" y="26"/>
                    </a:lnTo>
                    <a:lnTo>
                      <a:pt x="781" y="22"/>
                    </a:lnTo>
                    <a:lnTo>
                      <a:pt x="786" y="19"/>
                    </a:lnTo>
                    <a:lnTo>
                      <a:pt x="791" y="16"/>
                    </a:lnTo>
                    <a:lnTo>
                      <a:pt x="799" y="17"/>
                    </a:lnTo>
                    <a:lnTo>
                      <a:pt x="808" y="19"/>
                    </a:lnTo>
                    <a:lnTo>
                      <a:pt x="816" y="21"/>
                    </a:lnTo>
                    <a:lnTo>
                      <a:pt x="825" y="22"/>
                    </a:lnTo>
                    <a:lnTo>
                      <a:pt x="829" y="19"/>
                    </a:lnTo>
                    <a:lnTo>
                      <a:pt x="833" y="17"/>
                    </a:lnTo>
                    <a:lnTo>
                      <a:pt x="842" y="18"/>
                    </a:lnTo>
                    <a:lnTo>
                      <a:pt x="850" y="20"/>
                    </a:lnTo>
                    <a:lnTo>
                      <a:pt x="859" y="22"/>
                    </a:lnTo>
                    <a:lnTo>
                      <a:pt x="867" y="23"/>
                    </a:lnTo>
                    <a:lnTo>
                      <a:pt x="876" y="24"/>
                    </a:lnTo>
                    <a:lnTo>
                      <a:pt x="884" y="27"/>
                    </a:lnTo>
                    <a:lnTo>
                      <a:pt x="889" y="23"/>
                    </a:lnTo>
                    <a:lnTo>
                      <a:pt x="893" y="20"/>
                    </a:lnTo>
                    <a:lnTo>
                      <a:pt x="902" y="22"/>
                    </a:lnTo>
                    <a:lnTo>
                      <a:pt x="910" y="23"/>
                    </a:lnTo>
                    <a:lnTo>
                      <a:pt x="915" y="21"/>
                    </a:lnTo>
                    <a:lnTo>
                      <a:pt x="920" y="18"/>
                    </a:lnTo>
                    <a:lnTo>
                      <a:pt x="928" y="19"/>
                    </a:lnTo>
                    <a:lnTo>
                      <a:pt x="937" y="21"/>
                    </a:lnTo>
                    <a:lnTo>
                      <a:pt x="941" y="18"/>
                    </a:lnTo>
                    <a:lnTo>
                      <a:pt x="945" y="15"/>
                    </a:lnTo>
                    <a:lnTo>
                      <a:pt x="949" y="12"/>
                    </a:lnTo>
                    <a:lnTo>
                      <a:pt x="955" y="10"/>
                    </a:lnTo>
                    <a:lnTo>
                      <a:pt x="963" y="11"/>
                    </a:lnTo>
                    <a:lnTo>
                      <a:pt x="972" y="13"/>
                    </a:lnTo>
                    <a:lnTo>
                      <a:pt x="967" y="16"/>
                    </a:lnTo>
                    <a:lnTo>
                      <a:pt x="962" y="18"/>
                    </a:lnTo>
                    <a:lnTo>
                      <a:pt x="958" y="21"/>
                    </a:lnTo>
                    <a:lnTo>
                      <a:pt x="953" y="24"/>
                    </a:lnTo>
                    <a:lnTo>
                      <a:pt x="961" y="27"/>
                    </a:lnTo>
                    <a:lnTo>
                      <a:pt x="970" y="28"/>
                    </a:lnTo>
                    <a:lnTo>
                      <a:pt x="975" y="24"/>
                    </a:lnTo>
                    <a:lnTo>
                      <a:pt x="979" y="22"/>
                    </a:lnTo>
                    <a:lnTo>
                      <a:pt x="988" y="23"/>
                    </a:lnTo>
                    <a:lnTo>
                      <a:pt x="996" y="26"/>
                    </a:lnTo>
                    <a:lnTo>
                      <a:pt x="1005" y="27"/>
                    </a:lnTo>
                    <a:lnTo>
                      <a:pt x="1012" y="29"/>
                    </a:lnTo>
                    <a:lnTo>
                      <a:pt x="1017" y="26"/>
                    </a:lnTo>
                    <a:lnTo>
                      <a:pt x="1022" y="22"/>
                    </a:lnTo>
                    <a:lnTo>
                      <a:pt x="1026" y="19"/>
                    </a:lnTo>
                    <a:lnTo>
                      <a:pt x="1031" y="17"/>
                    </a:lnTo>
                    <a:lnTo>
                      <a:pt x="1040" y="18"/>
                    </a:lnTo>
                    <a:lnTo>
                      <a:pt x="1048" y="20"/>
                    </a:lnTo>
                    <a:lnTo>
                      <a:pt x="1056" y="21"/>
                    </a:lnTo>
                    <a:lnTo>
                      <a:pt x="1064" y="23"/>
                    </a:lnTo>
                    <a:lnTo>
                      <a:pt x="1073" y="24"/>
                    </a:lnTo>
                    <a:lnTo>
                      <a:pt x="1081" y="27"/>
                    </a:lnTo>
                    <a:lnTo>
                      <a:pt x="1087" y="23"/>
                    </a:lnTo>
                    <a:lnTo>
                      <a:pt x="1091" y="20"/>
                    </a:lnTo>
                    <a:lnTo>
                      <a:pt x="1095" y="17"/>
                    </a:lnTo>
                    <a:lnTo>
                      <a:pt x="1100" y="15"/>
                    </a:lnTo>
                    <a:lnTo>
                      <a:pt x="1109" y="16"/>
                    </a:lnTo>
                    <a:lnTo>
                      <a:pt x="1116" y="18"/>
                    </a:lnTo>
                    <a:lnTo>
                      <a:pt x="1125" y="19"/>
                    </a:lnTo>
                    <a:lnTo>
                      <a:pt x="1133" y="21"/>
                    </a:lnTo>
                    <a:lnTo>
                      <a:pt x="1142" y="23"/>
                    </a:lnTo>
                    <a:lnTo>
                      <a:pt x="1150" y="24"/>
                    </a:lnTo>
                    <a:lnTo>
                      <a:pt x="1155" y="21"/>
                    </a:lnTo>
                    <a:lnTo>
                      <a:pt x="1160" y="18"/>
                    </a:lnTo>
                    <a:lnTo>
                      <a:pt x="1169" y="20"/>
                    </a:lnTo>
                    <a:lnTo>
                      <a:pt x="1176" y="21"/>
                    </a:lnTo>
                    <a:lnTo>
                      <a:pt x="1181" y="19"/>
                    </a:lnTo>
                    <a:lnTo>
                      <a:pt x="1186" y="16"/>
                    </a:lnTo>
                    <a:lnTo>
                      <a:pt x="1190" y="13"/>
                    </a:lnTo>
                    <a:lnTo>
                      <a:pt x="1195" y="10"/>
                    </a:lnTo>
                    <a:lnTo>
                      <a:pt x="1204" y="12"/>
                    </a:lnTo>
                    <a:lnTo>
                      <a:pt x="1212" y="13"/>
                    </a:lnTo>
                    <a:lnTo>
                      <a:pt x="1221" y="15"/>
                    </a:lnTo>
                    <a:lnTo>
                      <a:pt x="1228" y="16"/>
                    </a:lnTo>
                    <a:lnTo>
                      <a:pt x="1237" y="18"/>
                    </a:lnTo>
                    <a:lnTo>
                      <a:pt x="1245" y="19"/>
                    </a:lnTo>
                    <a:lnTo>
                      <a:pt x="1254" y="21"/>
                    </a:lnTo>
                    <a:lnTo>
                      <a:pt x="1262" y="23"/>
                    </a:lnTo>
                    <a:lnTo>
                      <a:pt x="1271" y="24"/>
                    </a:lnTo>
                    <a:lnTo>
                      <a:pt x="1279" y="27"/>
                    </a:lnTo>
                    <a:lnTo>
                      <a:pt x="1283" y="23"/>
                    </a:lnTo>
                    <a:lnTo>
                      <a:pt x="1288" y="20"/>
                    </a:lnTo>
                    <a:lnTo>
                      <a:pt x="1293" y="17"/>
                    </a:lnTo>
                    <a:lnTo>
                      <a:pt x="1297" y="14"/>
                    </a:lnTo>
                    <a:lnTo>
                      <a:pt x="1306" y="16"/>
                    </a:lnTo>
                    <a:lnTo>
                      <a:pt x="1314" y="18"/>
                    </a:lnTo>
                    <a:lnTo>
                      <a:pt x="1323" y="19"/>
                    </a:lnTo>
                    <a:lnTo>
                      <a:pt x="1331" y="21"/>
                    </a:lnTo>
                    <a:lnTo>
                      <a:pt x="1340" y="22"/>
                    </a:lnTo>
                    <a:lnTo>
                      <a:pt x="1348" y="24"/>
                    </a:lnTo>
                    <a:lnTo>
                      <a:pt x="1353" y="21"/>
                    </a:lnTo>
                    <a:lnTo>
                      <a:pt x="1357" y="18"/>
                    </a:lnTo>
                    <a:lnTo>
                      <a:pt x="1361" y="15"/>
                    </a:lnTo>
                    <a:lnTo>
                      <a:pt x="1366" y="13"/>
                    </a:lnTo>
                    <a:lnTo>
                      <a:pt x="1375" y="14"/>
                    </a:lnTo>
                    <a:lnTo>
                      <a:pt x="1384" y="16"/>
                    </a:lnTo>
                    <a:lnTo>
                      <a:pt x="1392" y="17"/>
                    </a:lnTo>
                    <a:lnTo>
                      <a:pt x="1399" y="19"/>
                    </a:lnTo>
                    <a:lnTo>
                      <a:pt x="1405" y="16"/>
                    </a:lnTo>
                    <a:lnTo>
                      <a:pt x="1409" y="13"/>
                    </a:lnTo>
                    <a:lnTo>
                      <a:pt x="1418" y="15"/>
                    </a:lnTo>
                    <a:lnTo>
                      <a:pt x="1426" y="16"/>
                    </a:lnTo>
                    <a:lnTo>
                      <a:pt x="1430" y="13"/>
                    </a:lnTo>
                    <a:lnTo>
                      <a:pt x="1436" y="11"/>
                    </a:lnTo>
                    <a:lnTo>
                      <a:pt x="1444" y="12"/>
                    </a:lnTo>
                    <a:lnTo>
                      <a:pt x="1452" y="14"/>
                    </a:lnTo>
                    <a:lnTo>
                      <a:pt x="1460" y="15"/>
                    </a:lnTo>
                    <a:lnTo>
                      <a:pt x="1469" y="17"/>
                    </a:lnTo>
                    <a:lnTo>
                      <a:pt x="1477" y="19"/>
                    </a:lnTo>
                    <a:lnTo>
                      <a:pt x="1486" y="20"/>
                    </a:lnTo>
                    <a:lnTo>
                      <a:pt x="1490" y="17"/>
                    </a:lnTo>
                    <a:lnTo>
                      <a:pt x="1495" y="14"/>
                    </a:lnTo>
                    <a:lnTo>
                      <a:pt x="1504" y="16"/>
                    </a:lnTo>
                    <a:lnTo>
                      <a:pt x="1512" y="17"/>
                    </a:lnTo>
                    <a:lnTo>
                      <a:pt x="1517" y="14"/>
                    </a:lnTo>
                    <a:lnTo>
                      <a:pt x="1521" y="12"/>
                    </a:lnTo>
                    <a:lnTo>
                      <a:pt x="1530" y="13"/>
                    </a:lnTo>
                    <a:lnTo>
                      <a:pt x="1538" y="15"/>
                    </a:lnTo>
                    <a:lnTo>
                      <a:pt x="1537" y="16"/>
                    </a:lnTo>
                    <a:lnTo>
                      <a:pt x="1534" y="18"/>
                    </a:lnTo>
                    <a:lnTo>
                      <a:pt x="1531" y="19"/>
                    </a:lnTo>
                    <a:lnTo>
                      <a:pt x="1530" y="20"/>
                    </a:lnTo>
                    <a:lnTo>
                      <a:pt x="1529" y="20"/>
                    </a:lnTo>
                    <a:lnTo>
                      <a:pt x="1528" y="20"/>
                    </a:lnTo>
                    <a:lnTo>
                      <a:pt x="1537" y="22"/>
                    </a:lnTo>
                    <a:lnTo>
                      <a:pt x="1545" y="24"/>
                    </a:lnTo>
                    <a:lnTo>
                      <a:pt x="1551" y="21"/>
                    </a:lnTo>
                    <a:lnTo>
                      <a:pt x="1555" y="18"/>
                    </a:lnTo>
                    <a:lnTo>
                      <a:pt x="1559" y="15"/>
                    </a:lnTo>
                    <a:lnTo>
                      <a:pt x="1564" y="12"/>
                    </a:lnTo>
                    <a:lnTo>
                      <a:pt x="1573" y="14"/>
                    </a:lnTo>
                    <a:lnTo>
                      <a:pt x="1580" y="15"/>
                    </a:lnTo>
                    <a:lnTo>
                      <a:pt x="1590" y="17"/>
                    </a:lnTo>
                    <a:lnTo>
                      <a:pt x="1597" y="19"/>
                    </a:lnTo>
                    <a:lnTo>
                      <a:pt x="1593" y="21"/>
                    </a:lnTo>
                    <a:lnTo>
                      <a:pt x="1588" y="24"/>
                    </a:lnTo>
                    <a:lnTo>
                      <a:pt x="1582" y="28"/>
                    </a:lnTo>
                    <a:lnTo>
                      <a:pt x="1579" y="31"/>
                    </a:lnTo>
                    <a:lnTo>
                      <a:pt x="1587" y="32"/>
                    </a:lnTo>
                    <a:lnTo>
                      <a:pt x="1595" y="34"/>
                    </a:lnTo>
                    <a:lnTo>
                      <a:pt x="1605" y="28"/>
                    </a:lnTo>
                    <a:lnTo>
                      <a:pt x="1614" y="22"/>
                    </a:lnTo>
                    <a:lnTo>
                      <a:pt x="1619" y="19"/>
                    </a:lnTo>
                    <a:lnTo>
                      <a:pt x="1624" y="16"/>
                    </a:lnTo>
                    <a:lnTo>
                      <a:pt x="1627" y="13"/>
                    </a:lnTo>
                    <a:lnTo>
                      <a:pt x="1632" y="10"/>
                    </a:lnTo>
                    <a:lnTo>
                      <a:pt x="1641" y="12"/>
                    </a:lnTo>
                    <a:lnTo>
                      <a:pt x="1650" y="14"/>
                    </a:lnTo>
                    <a:lnTo>
                      <a:pt x="1654" y="11"/>
                    </a:lnTo>
                    <a:lnTo>
                      <a:pt x="1659" y="7"/>
                    </a:lnTo>
                    <a:lnTo>
                      <a:pt x="1668" y="10"/>
                    </a:lnTo>
                    <a:lnTo>
                      <a:pt x="1676" y="11"/>
                    </a:lnTo>
                    <a:lnTo>
                      <a:pt x="1685" y="13"/>
                    </a:lnTo>
                    <a:lnTo>
                      <a:pt x="1692" y="14"/>
                    </a:lnTo>
                    <a:lnTo>
                      <a:pt x="1697" y="11"/>
                    </a:lnTo>
                    <a:lnTo>
                      <a:pt x="1702" y="9"/>
                    </a:lnTo>
                    <a:lnTo>
                      <a:pt x="1710" y="10"/>
                    </a:lnTo>
                    <a:lnTo>
                      <a:pt x="1719" y="12"/>
                    </a:lnTo>
                    <a:lnTo>
                      <a:pt x="1727" y="13"/>
                    </a:lnTo>
                    <a:lnTo>
                      <a:pt x="1736" y="15"/>
                    </a:lnTo>
                    <a:lnTo>
                      <a:pt x="1740" y="12"/>
                    </a:lnTo>
                    <a:lnTo>
                      <a:pt x="1744" y="9"/>
                    </a:lnTo>
                    <a:lnTo>
                      <a:pt x="1754" y="11"/>
                    </a:lnTo>
                    <a:lnTo>
                      <a:pt x="1761" y="12"/>
                    </a:lnTo>
                    <a:lnTo>
                      <a:pt x="1756" y="15"/>
                    </a:lnTo>
                    <a:lnTo>
                      <a:pt x="1752" y="18"/>
                    </a:lnTo>
                    <a:lnTo>
                      <a:pt x="1760" y="20"/>
                    </a:lnTo>
                    <a:lnTo>
                      <a:pt x="1769" y="21"/>
                    </a:lnTo>
                    <a:lnTo>
                      <a:pt x="1777" y="23"/>
                    </a:lnTo>
                    <a:lnTo>
                      <a:pt x="1786" y="24"/>
                    </a:lnTo>
                    <a:lnTo>
                      <a:pt x="1790" y="21"/>
                    </a:lnTo>
                    <a:lnTo>
                      <a:pt x="1795" y="18"/>
                    </a:lnTo>
                    <a:lnTo>
                      <a:pt x="1804" y="20"/>
                    </a:lnTo>
                    <a:lnTo>
                      <a:pt x="1811" y="21"/>
                    </a:lnTo>
                    <a:lnTo>
                      <a:pt x="1817" y="19"/>
                    </a:lnTo>
                    <a:lnTo>
                      <a:pt x="1821" y="16"/>
                    </a:lnTo>
                    <a:lnTo>
                      <a:pt x="1825" y="13"/>
                    </a:lnTo>
                    <a:lnTo>
                      <a:pt x="1830" y="10"/>
                    </a:lnTo>
                    <a:lnTo>
                      <a:pt x="1839" y="12"/>
                    </a:lnTo>
                    <a:lnTo>
                      <a:pt x="1847" y="13"/>
                    </a:lnTo>
                    <a:lnTo>
                      <a:pt x="1855" y="15"/>
                    </a:lnTo>
                    <a:lnTo>
                      <a:pt x="1863" y="16"/>
                    </a:lnTo>
                    <a:lnTo>
                      <a:pt x="1872" y="18"/>
                    </a:lnTo>
                    <a:lnTo>
                      <a:pt x="1880" y="20"/>
                    </a:lnTo>
                    <a:lnTo>
                      <a:pt x="1889" y="21"/>
                    </a:lnTo>
                    <a:lnTo>
                      <a:pt x="1897" y="23"/>
                    </a:lnTo>
                    <a:lnTo>
                      <a:pt x="1903" y="20"/>
                    </a:lnTo>
                    <a:lnTo>
                      <a:pt x="1907" y="17"/>
                    </a:lnTo>
                    <a:lnTo>
                      <a:pt x="1911" y="14"/>
                    </a:lnTo>
                    <a:lnTo>
                      <a:pt x="1916" y="11"/>
                    </a:lnTo>
                    <a:lnTo>
                      <a:pt x="1921" y="7"/>
                    </a:lnTo>
                    <a:lnTo>
                      <a:pt x="1925" y="5"/>
                    </a:lnTo>
                    <a:lnTo>
                      <a:pt x="1934" y="6"/>
                    </a:lnTo>
                    <a:lnTo>
                      <a:pt x="1942" y="9"/>
                    </a:lnTo>
                    <a:lnTo>
                      <a:pt x="1951" y="11"/>
                    </a:lnTo>
                    <a:lnTo>
                      <a:pt x="1959" y="12"/>
                    </a:lnTo>
                    <a:lnTo>
                      <a:pt x="1967" y="14"/>
                    </a:lnTo>
                    <a:lnTo>
                      <a:pt x="1975" y="15"/>
                    </a:lnTo>
                    <a:lnTo>
                      <a:pt x="1980" y="12"/>
                    </a:lnTo>
                    <a:lnTo>
                      <a:pt x="1985" y="10"/>
                    </a:lnTo>
                    <a:lnTo>
                      <a:pt x="1993" y="11"/>
                    </a:lnTo>
                    <a:lnTo>
                      <a:pt x="2002" y="13"/>
                    </a:lnTo>
                    <a:lnTo>
                      <a:pt x="2010" y="14"/>
                    </a:lnTo>
                    <a:lnTo>
                      <a:pt x="2019" y="16"/>
                    </a:lnTo>
                    <a:lnTo>
                      <a:pt x="2027" y="17"/>
                    </a:lnTo>
                    <a:lnTo>
                      <a:pt x="2035" y="19"/>
                    </a:lnTo>
                    <a:lnTo>
                      <a:pt x="2040" y="16"/>
                    </a:lnTo>
                    <a:lnTo>
                      <a:pt x="2044" y="13"/>
                    </a:lnTo>
                    <a:lnTo>
                      <a:pt x="2049" y="10"/>
                    </a:lnTo>
                    <a:lnTo>
                      <a:pt x="2054" y="7"/>
                    </a:lnTo>
                    <a:lnTo>
                      <a:pt x="2062" y="9"/>
                    </a:lnTo>
                    <a:lnTo>
                      <a:pt x="2071" y="11"/>
                    </a:lnTo>
                    <a:lnTo>
                      <a:pt x="2075" y="7"/>
                    </a:lnTo>
                    <a:lnTo>
                      <a:pt x="2079" y="4"/>
                    </a:lnTo>
                    <a:lnTo>
                      <a:pt x="2088" y="5"/>
                    </a:lnTo>
                    <a:lnTo>
                      <a:pt x="2096" y="7"/>
                    </a:lnTo>
                    <a:lnTo>
                      <a:pt x="2105" y="10"/>
                    </a:lnTo>
                    <a:lnTo>
                      <a:pt x="2113" y="11"/>
                    </a:lnTo>
                    <a:lnTo>
                      <a:pt x="2122" y="13"/>
                    </a:lnTo>
                    <a:lnTo>
                      <a:pt x="2130" y="14"/>
                    </a:lnTo>
                    <a:lnTo>
                      <a:pt x="2135" y="12"/>
                    </a:lnTo>
                    <a:lnTo>
                      <a:pt x="2139" y="9"/>
                    </a:lnTo>
                    <a:lnTo>
                      <a:pt x="2144" y="5"/>
                    </a:lnTo>
                    <a:lnTo>
                      <a:pt x="2149" y="2"/>
                    </a:lnTo>
                    <a:lnTo>
                      <a:pt x="2157" y="4"/>
                    </a:lnTo>
                    <a:lnTo>
                      <a:pt x="2166" y="5"/>
                    </a:lnTo>
                    <a:lnTo>
                      <a:pt x="2174" y="7"/>
                    </a:lnTo>
                    <a:lnTo>
                      <a:pt x="2183" y="9"/>
                    </a:lnTo>
                    <a:lnTo>
                      <a:pt x="2177" y="12"/>
                    </a:lnTo>
                    <a:lnTo>
                      <a:pt x="2173" y="15"/>
                    </a:lnTo>
                    <a:lnTo>
                      <a:pt x="2180" y="17"/>
                    </a:lnTo>
                    <a:lnTo>
                      <a:pt x="2190" y="18"/>
                    </a:lnTo>
                    <a:lnTo>
                      <a:pt x="2199" y="19"/>
                    </a:lnTo>
                    <a:lnTo>
                      <a:pt x="2207" y="21"/>
                    </a:lnTo>
                    <a:lnTo>
                      <a:pt x="2202" y="24"/>
                    </a:lnTo>
                    <a:lnTo>
                      <a:pt x="2197" y="28"/>
                    </a:lnTo>
                    <a:lnTo>
                      <a:pt x="2206" y="29"/>
                    </a:lnTo>
                    <a:lnTo>
                      <a:pt x="2214" y="31"/>
                    </a:lnTo>
                    <a:lnTo>
                      <a:pt x="2223" y="24"/>
                    </a:lnTo>
                    <a:lnTo>
                      <a:pt x="2233" y="19"/>
                    </a:lnTo>
                    <a:lnTo>
                      <a:pt x="2237" y="16"/>
                    </a:lnTo>
                    <a:lnTo>
                      <a:pt x="2242" y="13"/>
                    </a:lnTo>
                    <a:lnTo>
                      <a:pt x="2250" y="14"/>
                    </a:lnTo>
                    <a:lnTo>
                      <a:pt x="2259" y="16"/>
                    </a:lnTo>
                    <a:lnTo>
                      <a:pt x="2263" y="13"/>
                    </a:lnTo>
                    <a:lnTo>
                      <a:pt x="2268" y="11"/>
                    </a:lnTo>
                    <a:lnTo>
                      <a:pt x="2276" y="12"/>
                    </a:lnTo>
                    <a:lnTo>
                      <a:pt x="2285" y="14"/>
                    </a:lnTo>
                    <a:lnTo>
                      <a:pt x="2293" y="15"/>
                    </a:lnTo>
                    <a:lnTo>
                      <a:pt x="2302" y="17"/>
                    </a:lnTo>
                    <a:lnTo>
                      <a:pt x="2306" y="14"/>
                    </a:lnTo>
                    <a:lnTo>
                      <a:pt x="2311" y="11"/>
                    </a:lnTo>
                    <a:lnTo>
                      <a:pt x="2320" y="13"/>
                    </a:lnTo>
                    <a:lnTo>
                      <a:pt x="2327" y="14"/>
                    </a:lnTo>
                    <a:lnTo>
                      <a:pt x="2337" y="16"/>
                    </a:lnTo>
                    <a:lnTo>
                      <a:pt x="2344" y="17"/>
                    </a:lnTo>
                    <a:lnTo>
                      <a:pt x="2340" y="20"/>
                    </a:lnTo>
                    <a:lnTo>
                      <a:pt x="2335" y="23"/>
                    </a:lnTo>
                    <a:lnTo>
                      <a:pt x="2343" y="24"/>
                    </a:lnTo>
                    <a:lnTo>
                      <a:pt x="2352" y="27"/>
                    </a:lnTo>
                    <a:lnTo>
                      <a:pt x="2357" y="23"/>
                    </a:lnTo>
                    <a:lnTo>
                      <a:pt x="2361" y="20"/>
                    </a:lnTo>
                    <a:lnTo>
                      <a:pt x="2366" y="17"/>
                    </a:lnTo>
                    <a:lnTo>
                      <a:pt x="2371" y="15"/>
                    </a:lnTo>
                    <a:lnTo>
                      <a:pt x="2379" y="16"/>
                    </a:lnTo>
                    <a:lnTo>
                      <a:pt x="2387" y="18"/>
                    </a:lnTo>
                    <a:lnTo>
                      <a:pt x="2392" y="15"/>
                    </a:lnTo>
                    <a:lnTo>
                      <a:pt x="2396" y="12"/>
                    </a:lnTo>
                    <a:lnTo>
                      <a:pt x="2401" y="9"/>
                    </a:lnTo>
                    <a:lnTo>
                      <a:pt x="2406" y="6"/>
                    </a:lnTo>
                    <a:lnTo>
                      <a:pt x="2413" y="7"/>
                    </a:lnTo>
                    <a:lnTo>
                      <a:pt x="2423" y="10"/>
                    </a:lnTo>
                    <a:lnTo>
                      <a:pt x="2427" y="6"/>
                    </a:lnTo>
                    <a:lnTo>
                      <a:pt x="2432" y="3"/>
                    </a:lnTo>
                    <a:lnTo>
                      <a:pt x="2440" y="5"/>
                    </a:lnTo>
                    <a:lnTo>
                      <a:pt x="2449" y="6"/>
                    </a:lnTo>
                    <a:lnTo>
                      <a:pt x="2458" y="9"/>
                    </a:lnTo>
                    <a:lnTo>
                      <a:pt x="2466" y="10"/>
                    </a:lnTo>
                    <a:lnTo>
                      <a:pt x="2460" y="13"/>
                    </a:lnTo>
                    <a:lnTo>
                      <a:pt x="2456" y="16"/>
                    </a:lnTo>
                    <a:lnTo>
                      <a:pt x="2465" y="17"/>
                    </a:lnTo>
                    <a:lnTo>
                      <a:pt x="2473" y="19"/>
                    </a:lnTo>
                    <a:lnTo>
                      <a:pt x="2468" y="22"/>
                    </a:lnTo>
                    <a:lnTo>
                      <a:pt x="2463" y="26"/>
                    </a:lnTo>
                    <a:lnTo>
                      <a:pt x="2472" y="27"/>
                    </a:lnTo>
                    <a:lnTo>
                      <a:pt x="2480" y="29"/>
                    </a:lnTo>
                    <a:lnTo>
                      <a:pt x="2485" y="26"/>
                    </a:lnTo>
                    <a:lnTo>
                      <a:pt x="2490" y="22"/>
                    </a:lnTo>
                    <a:lnTo>
                      <a:pt x="2499" y="24"/>
                    </a:lnTo>
                    <a:lnTo>
                      <a:pt x="2506" y="26"/>
                    </a:lnTo>
                    <a:lnTo>
                      <a:pt x="2516" y="20"/>
                    </a:lnTo>
                    <a:lnTo>
                      <a:pt x="2525" y="14"/>
                    </a:lnTo>
                    <a:lnTo>
                      <a:pt x="2529" y="11"/>
                    </a:lnTo>
                    <a:lnTo>
                      <a:pt x="2535" y="7"/>
                    </a:lnTo>
                    <a:lnTo>
                      <a:pt x="2542" y="10"/>
                    </a:lnTo>
                    <a:lnTo>
                      <a:pt x="2551" y="12"/>
                    </a:lnTo>
                    <a:lnTo>
                      <a:pt x="2559" y="13"/>
                    </a:lnTo>
                    <a:lnTo>
                      <a:pt x="2568" y="15"/>
                    </a:lnTo>
                    <a:lnTo>
                      <a:pt x="2576" y="16"/>
                    </a:lnTo>
                    <a:lnTo>
                      <a:pt x="2585" y="18"/>
                    </a:lnTo>
                    <a:lnTo>
                      <a:pt x="2590" y="15"/>
                    </a:lnTo>
                    <a:lnTo>
                      <a:pt x="2594" y="12"/>
                    </a:lnTo>
                    <a:lnTo>
                      <a:pt x="2599" y="9"/>
                    </a:lnTo>
                    <a:lnTo>
                      <a:pt x="2603" y="6"/>
                    </a:lnTo>
                    <a:lnTo>
                      <a:pt x="2612" y="0"/>
                    </a:lnTo>
                    <a:lnTo>
                      <a:pt x="2621" y="1"/>
                    </a:lnTo>
                    <a:lnTo>
                      <a:pt x="2629" y="3"/>
                    </a:lnTo>
                    <a:lnTo>
                      <a:pt x="2624" y="6"/>
                    </a:lnTo>
                    <a:lnTo>
                      <a:pt x="2620" y="10"/>
                    </a:lnTo>
                    <a:lnTo>
                      <a:pt x="2628" y="11"/>
                    </a:lnTo>
                    <a:lnTo>
                      <a:pt x="2637" y="13"/>
                    </a:lnTo>
                    <a:lnTo>
                      <a:pt x="2645" y="14"/>
                    </a:lnTo>
                    <a:lnTo>
                      <a:pt x="2654" y="16"/>
                    </a:lnTo>
                    <a:lnTo>
                      <a:pt x="2652" y="17"/>
                    </a:lnTo>
                    <a:lnTo>
                      <a:pt x="2649" y="19"/>
                    </a:lnTo>
                    <a:lnTo>
                      <a:pt x="2648" y="20"/>
                    </a:lnTo>
                    <a:lnTo>
                      <a:pt x="2645" y="20"/>
                    </a:lnTo>
                    <a:lnTo>
                      <a:pt x="2644" y="21"/>
                    </a:lnTo>
                    <a:lnTo>
                      <a:pt x="2644" y="21"/>
                    </a:lnTo>
                    <a:lnTo>
                      <a:pt x="2653" y="23"/>
                    </a:lnTo>
                    <a:lnTo>
                      <a:pt x="2661" y="24"/>
                    </a:lnTo>
                    <a:lnTo>
                      <a:pt x="2666" y="22"/>
                    </a:lnTo>
                    <a:lnTo>
                      <a:pt x="2670" y="19"/>
                    </a:lnTo>
                    <a:lnTo>
                      <a:pt x="2674" y="16"/>
                    </a:lnTo>
                    <a:lnTo>
                      <a:pt x="2679" y="13"/>
                    </a:lnTo>
                    <a:lnTo>
                      <a:pt x="2688" y="15"/>
                    </a:lnTo>
                    <a:lnTo>
                      <a:pt x="2696" y="16"/>
                    </a:lnTo>
                    <a:lnTo>
                      <a:pt x="2705" y="18"/>
                    </a:lnTo>
                    <a:lnTo>
                      <a:pt x="2714" y="19"/>
                    </a:lnTo>
                    <a:lnTo>
                      <a:pt x="2718" y="17"/>
                    </a:lnTo>
                    <a:lnTo>
                      <a:pt x="2722" y="14"/>
                    </a:lnTo>
                    <a:lnTo>
                      <a:pt x="2731" y="15"/>
                    </a:lnTo>
                    <a:lnTo>
                      <a:pt x="2739" y="17"/>
                    </a:lnTo>
                    <a:lnTo>
                      <a:pt x="2744" y="14"/>
                    </a:lnTo>
                    <a:lnTo>
                      <a:pt x="2749" y="11"/>
                    </a:lnTo>
                    <a:lnTo>
                      <a:pt x="2757" y="13"/>
                    </a:lnTo>
                    <a:lnTo>
                      <a:pt x="2766" y="14"/>
                    </a:lnTo>
                    <a:lnTo>
                      <a:pt x="2773" y="16"/>
                    </a:lnTo>
                    <a:lnTo>
                      <a:pt x="2782" y="18"/>
                    </a:lnTo>
                    <a:lnTo>
                      <a:pt x="2790" y="19"/>
                    </a:lnTo>
                    <a:lnTo>
                      <a:pt x="2799" y="21"/>
                    </a:lnTo>
                    <a:lnTo>
                      <a:pt x="2804" y="18"/>
                    </a:lnTo>
                    <a:lnTo>
                      <a:pt x="2808" y="15"/>
                    </a:lnTo>
                    <a:lnTo>
                      <a:pt x="2812" y="12"/>
                    </a:lnTo>
                    <a:lnTo>
                      <a:pt x="2818" y="9"/>
                    </a:lnTo>
                    <a:lnTo>
                      <a:pt x="2826" y="11"/>
                    </a:lnTo>
                    <a:lnTo>
                      <a:pt x="2834" y="13"/>
                    </a:lnTo>
                    <a:lnTo>
                      <a:pt x="2829" y="15"/>
                    </a:lnTo>
                    <a:lnTo>
                      <a:pt x="2825" y="18"/>
                    </a:lnTo>
                    <a:lnTo>
                      <a:pt x="2833" y="20"/>
                    </a:lnTo>
                    <a:lnTo>
                      <a:pt x="2842" y="21"/>
                    </a:lnTo>
                    <a:lnTo>
                      <a:pt x="2850" y="23"/>
                    </a:lnTo>
                    <a:lnTo>
                      <a:pt x="2858" y="24"/>
                    </a:lnTo>
                    <a:lnTo>
                      <a:pt x="2864" y="21"/>
                    </a:lnTo>
                    <a:lnTo>
                      <a:pt x="2868" y="19"/>
                    </a:lnTo>
                    <a:lnTo>
                      <a:pt x="2865" y="18"/>
                    </a:lnTo>
                    <a:lnTo>
                      <a:pt x="2859" y="17"/>
                    </a:lnTo>
                    <a:lnTo>
                      <a:pt x="2856" y="17"/>
                    </a:lnTo>
                    <a:lnTo>
                      <a:pt x="2854" y="16"/>
                    </a:lnTo>
                    <a:lnTo>
                      <a:pt x="2852" y="16"/>
                    </a:lnTo>
                    <a:lnTo>
                      <a:pt x="2851" y="16"/>
                    </a:lnTo>
                    <a:lnTo>
                      <a:pt x="2855" y="13"/>
                    </a:lnTo>
                    <a:lnTo>
                      <a:pt x="2860" y="10"/>
                    </a:lnTo>
                    <a:lnTo>
                      <a:pt x="2869" y="12"/>
                    </a:lnTo>
                    <a:lnTo>
                      <a:pt x="2877" y="13"/>
                    </a:lnTo>
                    <a:lnTo>
                      <a:pt x="2882" y="10"/>
                    </a:lnTo>
                    <a:lnTo>
                      <a:pt x="2886" y="7"/>
                    </a:lnTo>
                    <a:lnTo>
                      <a:pt x="2895" y="9"/>
                    </a:lnTo>
                    <a:lnTo>
                      <a:pt x="2903" y="11"/>
                    </a:lnTo>
                    <a:lnTo>
                      <a:pt x="2899" y="13"/>
                    </a:lnTo>
                    <a:lnTo>
                      <a:pt x="2894" y="16"/>
                    </a:lnTo>
                    <a:lnTo>
                      <a:pt x="2902" y="18"/>
                    </a:lnTo>
                    <a:lnTo>
                      <a:pt x="2910" y="19"/>
                    </a:lnTo>
                    <a:lnTo>
                      <a:pt x="2906" y="22"/>
                    </a:lnTo>
                    <a:lnTo>
                      <a:pt x="2902" y="26"/>
                    </a:lnTo>
                    <a:lnTo>
                      <a:pt x="2909" y="28"/>
                    </a:lnTo>
                    <a:lnTo>
                      <a:pt x="2918" y="29"/>
                    </a:lnTo>
                    <a:lnTo>
                      <a:pt x="2923" y="26"/>
                    </a:lnTo>
                    <a:lnTo>
                      <a:pt x="2927" y="22"/>
                    </a:lnTo>
                    <a:lnTo>
                      <a:pt x="2932" y="19"/>
                    </a:lnTo>
                    <a:lnTo>
                      <a:pt x="2937" y="17"/>
                    </a:lnTo>
                    <a:lnTo>
                      <a:pt x="2945" y="18"/>
                    </a:lnTo>
                    <a:lnTo>
                      <a:pt x="2954" y="20"/>
                    </a:lnTo>
                    <a:lnTo>
                      <a:pt x="2958" y="17"/>
                    </a:lnTo>
                    <a:lnTo>
                      <a:pt x="2962" y="14"/>
                    </a:lnTo>
                    <a:lnTo>
                      <a:pt x="2971" y="16"/>
                    </a:lnTo>
                    <a:lnTo>
                      <a:pt x="2980" y="17"/>
                    </a:lnTo>
                    <a:lnTo>
                      <a:pt x="2984" y="14"/>
                    </a:lnTo>
                    <a:lnTo>
                      <a:pt x="2989" y="12"/>
                    </a:lnTo>
                    <a:lnTo>
                      <a:pt x="2998" y="13"/>
                    </a:lnTo>
                    <a:lnTo>
                      <a:pt x="3006" y="15"/>
                    </a:lnTo>
                    <a:lnTo>
                      <a:pt x="3014" y="16"/>
                    </a:lnTo>
                    <a:lnTo>
                      <a:pt x="3022" y="18"/>
                    </a:lnTo>
                    <a:lnTo>
                      <a:pt x="3031" y="20"/>
                    </a:lnTo>
                    <a:lnTo>
                      <a:pt x="3039" y="21"/>
                    </a:lnTo>
                    <a:lnTo>
                      <a:pt x="3044" y="18"/>
                    </a:lnTo>
                    <a:lnTo>
                      <a:pt x="3049" y="15"/>
                    </a:lnTo>
                    <a:lnTo>
                      <a:pt x="3053" y="13"/>
                    </a:lnTo>
                    <a:lnTo>
                      <a:pt x="3058" y="10"/>
                    </a:lnTo>
                    <a:lnTo>
                      <a:pt x="3063" y="6"/>
                    </a:lnTo>
                    <a:lnTo>
                      <a:pt x="3067" y="3"/>
                    </a:lnTo>
                    <a:lnTo>
                      <a:pt x="3075" y="5"/>
                    </a:lnTo>
                    <a:lnTo>
                      <a:pt x="3084" y="6"/>
                    </a:lnTo>
                    <a:lnTo>
                      <a:pt x="3078" y="10"/>
                    </a:lnTo>
                    <a:lnTo>
                      <a:pt x="3074" y="13"/>
                    </a:lnTo>
                    <a:lnTo>
                      <a:pt x="3083" y="15"/>
                    </a:lnTo>
                    <a:lnTo>
                      <a:pt x="3091" y="16"/>
                    </a:lnTo>
                    <a:lnTo>
                      <a:pt x="3100" y="18"/>
                    </a:lnTo>
                    <a:lnTo>
                      <a:pt x="3108" y="19"/>
                    </a:lnTo>
                    <a:lnTo>
                      <a:pt x="3114" y="16"/>
                    </a:lnTo>
                    <a:lnTo>
                      <a:pt x="3118" y="14"/>
                    </a:lnTo>
                    <a:lnTo>
                      <a:pt x="3122" y="11"/>
                    </a:lnTo>
                    <a:lnTo>
                      <a:pt x="3126" y="7"/>
                    </a:lnTo>
                    <a:lnTo>
                      <a:pt x="3135" y="9"/>
                    </a:lnTo>
                    <a:lnTo>
                      <a:pt x="3143" y="11"/>
                    </a:lnTo>
                    <a:lnTo>
                      <a:pt x="3152" y="13"/>
                    </a:lnTo>
                    <a:lnTo>
                      <a:pt x="3160" y="14"/>
                    </a:lnTo>
                    <a:lnTo>
                      <a:pt x="3169" y="15"/>
                    </a:lnTo>
                    <a:lnTo>
                      <a:pt x="3177" y="17"/>
                    </a:lnTo>
                    <a:lnTo>
                      <a:pt x="3186" y="19"/>
                    </a:lnTo>
                    <a:lnTo>
                      <a:pt x="3193" y="20"/>
                    </a:lnTo>
                    <a:lnTo>
                      <a:pt x="3189" y="23"/>
                    </a:lnTo>
                    <a:lnTo>
                      <a:pt x="3185" y="27"/>
                    </a:lnTo>
                    <a:lnTo>
                      <a:pt x="3192" y="28"/>
                    </a:lnTo>
                    <a:lnTo>
                      <a:pt x="3201" y="30"/>
                    </a:lnTo>
                    <a:lnTo>
                      <a:pt x="3209" y="31"/>
                    </a:lnTo>
                    <a:lnTo>
                      <a:pt x="3218" y="33"/>
                    </a:lnTo>
                    <a:lnTo>
                      <a:pt x="3223" y="30"/>
                    </a:lnTo>
                    <a:lnTo>
                      <a:pt x="3227" y="27"/>
                    </a:lnTo>
                    <a:lnTo>
                      <a:pt x="3233" y="24"/>
                    </a:lnTo>
                    <a:lnTo>
                      <a:pt x="3237" y="21"/>
                    </a:lnTo>
                    <a:lnTo>
                      <a:pt x="3227" y="19"/>
                    </a:lnTo>
                    <a:lnTo>
                      <a:pt x="3220" y="18"/>
                    </a:lnTo>
                    <a:lnTo>
                      <a:pt x="3224" y="15"/>
                    </a:lnTo>
                    <a:lnTo>
                      <a:pt x="3230" y="12"/>
                    </a:lnTo>
                    <a:lnTo>
                      <a:pt x="3238" y="14"/>
                    </a:lnTo>
                    <a:lnTo>
                      <a:pt x="3246" y="15"/>
                    </a:lnTo>
                    <a:lnTo>
                      <a:pt x="3251" y="12"/>
                    </a:lnTo>
                    <a:lnTo>
                      <a:pt x="3255" y="10"/>
                    </a:lnTo>
                    <a:lnTo>
                      <a:pt x="3264" y="11"/>
                    </a:lnTo>
                    <a:lnTo>
                      <a:pt x="3272" y="13"/>
                    </a:lnTo>
                    <a:lnTo>
                      <a:pt x="3267" y="16"/>
                    </a:lnTo>
                    <a:lnTo>
                      <a:pt x="3263" y="18"/>
                    </a:lnTo>
                    <a:lnTo>
                      <a:pt x="3271" y="20"/>
                    </a:lnTo>
                    <a:lnTo>
                      <a:pt x="3280" y="21"/>
                    </a:lnTo>
                    <a:lnTo>
                      <a:pt x="3284" y="19"/>
                    </a:lnTo>
                    <a:lnTo>
                      <a:pt x="3289" y="16"/>
                    </a:lnTo>
                    <a:lnTo>
                      <a:pt x="3297" y="17"/>
                    </a:lnTo>
                    <a:lnTo>
                      <a:pt x="3305" y="19"/>
                    </a:lnTo>
                    <a:lnTo>
                      <a:pt x="3315" y="20"/>
                    </a:lnTo>
                    <a:lnTo>
                      <a:pt x="3322" y="22"/>
                    </a:lnTo>
                    <a:lnTo>
                      <a:pt x="3318" y="26"/>
                    </a:lnTo>
                    <a:lnTo>
                      <a:pt x="3313" y="29"/>
                    </a:lnTo>
                    <a:lnTo>
                      <a:pt x="3321" y="30"/>
                    </a:lnTo>
                    <a:lnTo>
                      <a:pt x="3330" y="32"/>
                    </a:lnTo>
                    <a:lnTo>
                      <a:pt x="3346" y="21"/>
                    </a:lnTo>
                    <a:lnTo>
                      <a:pt x="3359" y="13"/>
                    </a:lnTo>
                    <a:lnTo>
                      <a:pt x="3398" y="73"/>
                    </a:lnTo>
                    <a:lnTo>
                      <a:pt x="3400" y="76"/>
                    </a:lnTo>
                    <a:lnTo>
                      <a:pt x="3403" y="80"/>
                    </a:lnTo>
                    <a:lnTo>
                      <a:pt x="3405" y="85"/>
                    </a:lnTo>
                    <a:lnTo>
                      <a:pt x="3404" y="94"/>
                    </a:lnTo>
                    <a:lnTo>
                      <a:pt x="3402" y="102"/>
                    </a:lnTo>
                    <a:lnTo>
                      <a:pt x="3405" y="106"/>
                    </a:lnTo>
                    <a:lnTo>
                      <a:pt x="3408" y="112"/>
                    </a:lnTo>
                    <a:lnTo>
                      <a:pt x="3411" y="116"/>
                    </a:lnTo>
                    <a:lnTo>
                      <a:pt x="3414" y="120"/>
                    </a:lnTo>
                    <a:lnTo>
                      <a:pt x="3414" y="123"/>
                    </a:lnTo>
                    <a:lnTo>
                      <a:pt x="3413" y="129"/>
                    </a:lnTo>
                    <a:lnTo>
                      <a:pt x="3411" y="132"/>
                    </a:lnTo>
                    <a:lnTo>
                      <a:pt x="3411" y="135"/>
                    </a:lnTo>
                    <a:lnTo>
                      <a:pt x="3411" y="136"/>
                    </a:lnTo>
                    <a:lnTo>
                      <a:pt x="3410" y="137"/>
                    </a:lnTo>
                    <a:lnTo>
                      <a:pt x="3408" y="133"/>
                    </a:lnTo>
                    <a:lnTo>
                      <a:pt x="3405" y="128"/>
                    </a:lnTo>
                    <a:lnTo>
                      <a:pt x="3402" y="123"/>
                    </a:lnTo>
                    <a:lnTo>
                      <a:pt x="3399" y="119"/>
                    </a:lnTo>
                    <a:lnTo>
                      <a:pt x="3401" y="111"/>
                    </a:lnTo>
                    <a:lnTo>
                      <a:pt x="3402" y="102"/>
                    </a:lnTo>
                    <a:lnTo>
                      <a:pt x="3400" y="97"/>
                    </a:lnTo>
                    <a:lnTo>
                      <a:pt x="3397" y="93"/>
                    </a:lnTo>
                    <a:lnTo>
                      <a:pt x="3390" y="127"/>
                    </a:lnTo>
                    <a:lnTo>
                      <a:pt x="3388" y="135"/>
                    </a:lnTo>
                    <a:lnTo>
                      <a:pt x="3387" y="143"/>
                    </a:lnTo>
                    <a:lnTo>
                      <a:pt x="3389" y="148"/>
                    </a:lnTo>
                    <a:lnTo>
                      <a:pt x="3392" y="152"/>
                    </a:lnTo>
                    <a:lnTo>
                      <a:pt x="3396" y="156"/>
                    </a:lnTo>
                    <a:lnTo>
                      <a:pt x="3399" y="162"/>
                    </a:lnTo>
                    <a:lnTo>
                      <a:pt x="3397" y="170"/>
                    </a:lnTo>
                    <a:lnTo>
                      <a:pt x="3396" y="179"/>
                    </a:lnTo>
                    <a:lnTo>
                      <a:pt x="3392" y="195"/>
                    </a:lnTo>
                    <a:lnTo>
                      <a:pt x="3390" y="203"/>
                    </a:lnTo>
                    <a:lnTo>
                      <a:pt x="3388" y="212"/>
                    </a:lnTo>
                    <a:lnTo>
                      <a:pt x="3387" y="220"/>
                    </a:lnTo>
                    <a:lnTo>
                      <a:pt x="3385" y="229"/>
                    </a:lnTo>
                    <a:lnTo>
                      <a:pt x="3388" y="234"/>
                    </a:lnTo>
                    <a:lnTo>
                      <a:pt x="3391" y="238"/>
                    </a:lnTo>
                    <a:lnTo>
                      <a:pt x="3394" y="244"/>
                    </a:lnTo>
                    <a:lnTo>
                      <a:pt x="3397" y="247"/>
                    </a:lnTo>
                    <a:lnTo>
                      <a:pt x="3399" y="239"/>
                    </a:lnTo>
                    <a:lnTo>
                      <a:pt x="3401" y="231"/>
                    </a:lnTo>
                    <a:lnTo>
                      <a:pt x="3403" y="235"/>
                    </a:lnTo>
                    <a:lnTo>
                      <a:pt x="3406" y="239"/>
                    </a:lnTo>
                    <a:lnTo>
                      <a:pt x="3405" y="248"/>
                    </a:lnTo>
                    <a:lnTo>
                      <a:pt x="3403" y="256"/>
                    </a:lnTo>
                    <a:lnTo>
                      <a:pt x="3401" y="265"/>
                    </a:lnTo>
                    <a:lnTo>
                      <a:pt x="3400" y="273"/>
                    </a:lnTo>
                    <a:lnTo>
                      <a:pt x="3398" y="282"/>
                    </a:lnTo>
                    <a:lnTo>
                      <a:pt x="3397" y="290"/>
                    </a:lnTo>
                    <a:lnTo>
                      <a:pt x="3400" y="295"/>
                    </a:lnTo>
                    <a:lnTo>
                      <a:pt x="3402" y="299"/>
                    </a:lnTo>
                    <a:lnTo>
                      <a:pt x="3401" y="307"/>
                    </a:lnTo>
                    <a:lnTo>
                      <a:pt x="3399" y="316"/>
                    </a:lnTo>
                    <a:lnTo>
                      <a:pt x="3398" y="324"/>
                    </a:lnTo>
                    <a:lnTo>
                      <a:pt x="3396" y="333"/>
                    </a:lnTo>
                    <a:lnTo>
                      <a:pt x="3399" y="338"/>
                    </a:lnTo>
                    <a:lnTo>
                      <a:pt x="3402" y="342"/>
                    </a:lnTo>
                    <a:lnTo>
                      <a:pt x="3405" y="347"/>
                    </a:lnTo>
                    <a:lnTo>
                      <a:pt x="3407" y="351"/>
                    </a:lnTo>
                    <a:lnTo>
                      <a:pt x="3406" y="360"/>
                    </a:lnTo>
                    <a:lnTo>
                      <a:pt x="3404" y="368"/>
                    </a:lnTo>
                    <a:lnTo>
                      <a:pt x="3403" y="378"/>
                    </a:lnTo>
                    <a:lnTo>
                      <a:pt x="3401" y="385"/>
                    </a:lnTo>
                    <a:lnTo>
                      <a:pt x="3399" y="381"/>
                    </a:lnTo>
                    <a:lnTo>
                      <a:pt x="3396" y="375"/>
                    </a:lnTo>
                    <a:lnTo>
                      <a:pt x="3392" y="371"/>
                    </a:lnTo>
                    <a:lnTo>
                      <a:pt x="3389" y="367"/>
                    </a:lnTo>
                    <a:lnTo>
                      <a:pt x="3388" y="374"/>
                    </a:lnTo>
                    <a:lnTo>
                      <a:pt x="3386" y="383"/>
                    </a:lnTo>
                    <a:lnTo>
                      <a:pt x="3385" y="391"/>
                    </a:lnTo>
                    <a:lnTo>
                      <a:pt x="3383" y="400"/>
                    </a:lnTo>
                    <a:lnTo>
                      <a:pt x="3386" y="404"/>
                    </a:lnTo>
                    <a:lnTo>
                      <a:pt x="3389" y="410"/>
                    </a:lnTo>
                    <a:lnTo>
                      <a:pt x="3387" y="418"/>
                    </a:lnTo>
                    <a:lnTo>
                      <a:pt x="3386" y="427"/>
                    </a:lnTo>
                    <a:lnTo>
                      <a:pt x="3388" y="431"/>
                    </a:lnTo>
                    <a:lnTo>
                      <a:pt x="3391" y="435"/>
                    </a:lnTo>
                    <a:lnTo>
                      <a:pt x="3394" y="440"/>
                    </a:lnTo>
                    <a:lnTo>
                      <a:pt x="3398" y="445"/>
                    </a:lnTo>
                    <a:lnTo>
                      <a:pt x="3400" y="449"/>
                    </a:lnTo>
                    <a:lnTo>
                      <a:pt x="3403" y="454"/>
                    </a:lnTo>
                    <a:lnTo>
                      <a:pt x="3406" y="458"/>
                    </a:lnTo>
                    <a:lnTo>
                      <a:pt x="3409" y="463"/>
                    </a:lnTo>
                    <a:lnTo>
                      <a:pt x="3407" y="471"/>
                    </a:lnTo>
                    <a:lnTo>
                      <a:pt x="3406" y="480"/>
                    </a:lnTo>
                    <a:lnTo>
                      <a:pt x="3403" y="475"/>
                    </a:lnTo>
                    <a:lnTo>
                      <a:pt x="3400" y="470"/>
                    </a:lnTo>
                    <a:lnTo>
                      <a:pt x="3399" y="479"/>
                    </a:lnTo>
                    <a:lnTo>
                      <a:pt x="3397" y="487"/>
                    </a:lnTo>
                    <a:lnTo>
                      <a:pt x="3394" y="496"/>
                    </a:lnTo>
                    <a:lnTo>
                      <a:pt x="3393" y="504"/>
                    </a:lnTo>
                    <a:lnTo>
                      <a:pt x="3397" y="508"/>
                    </a:lnTo>
                    <a:lnTo>
                      <a:pt x="3400" y="514"/>
                    </a:lnTo>
                    <a:lnTo>
                      <a:pt x="3398" y="522"/>
                    </a:lnTo>
                    <a:lnTo>
                      <a:pt x="3397" y="531"/>
                    </a:lnTo>
                    <a:lnTo>
                      <a:pt x="3394" y="539"/>
                    </a:lnTo>
                    <a:lnTo>
                      <a:pt x="3392" y="547"/>
                    </a:lnTo>
                    <a:lnTo>
                      <a:pt x="3391" y="555"/>
                    </a:lnTo>
                    <a:lnTo>
                      <a:pt x="3389" y="564"/>
                    </a:lnTo>
                    <a:lnTo>
                      <a:pt x="3392" y="569"/>
                    </a:lnTo>
                    <a:lnTo>
                      <a:pt x="3396" y="573"/>
                    </a:lnTo>
                    <a:lnTo>
                      <a:pt x="3394" y="582"/>
                    </a:lnTo>
                    <a:lnTo>
                      <a:pt x="3392" y="590"/>
                    </a:lnTo>
                    <a:lnTo>
                      <a:pt x="3389" y="585"/>
                    </a:lnTo>
                    <a:lnTo>
                      <a:pt x="3386" y="581"/>
                    </a:lnTo>
                    <a:lnTo>
                      <a:pt x="3385" y="588"/>
                    </a:lnTo>
                    <a:lnTo>
                      <a:pt x="3383" y="598"/>
                    </a:lnTo>
                    <a:lnTo>
                      <a:pt x="3382" y="606"/>
                    </a:lnTo>
                    <a:lnTo>
                      <a:pt x="3380" y="614"/>
                    </a:lnTo>
                    <a:lnTo>
                      <a:pt x="3383" y="619"/>
                    </a:lnTo>
                    <a:lnTo>
                      <a:pt x="3386" y="623"/>
                    </a:lnTo>
                    <a:lnTo>
                      <a:pt x="3389" y="628"/>
                    </a:lnTo>
                    <a:lnTo>
                      <a:pt x="3391" y="633"/>
                    </a:lnTo>
                    <a:lnTo>
                      <a:pt x="3390" y="641"/>
                    </a:lnTo>
                    <a:lnTo>
                      <a:pt x="3388" y="650"/>
                    </a:lnTo>
                    <a:lnTo>
                      <a:pt x="3391" y="654"/>
                    </a:lnTo>
                    <a:lnTo>
                      <a:pt x="3394" y="658"/>
                    </a:lnTo>
                    <a:lnTo>
                      <a:pt x="3392" y="667"/>
                    </a:lnTo>
                    <a:lnTo>
                      <a:pt x="3391" y="675"/>
                    </a:lnTo>
                    <a:lnTo>
                      <a:pt x="3388" y="692"/>
                    </a:lnTo>
                    <a:lnTo>
                      <a:pt x="3386" y="701"/>
                    </a:lnTo>
                    <a:lnTo>
                      <a:pt x="3385" y="709"/>
                    </a:lnTo>
                    <a:lnTo>
                      <a:pt x="3382" y="705"/>
                    </a:lnTo>
                    <a:lnTo>
                      <a:pt x="3379" y="700"/>
                    </a:lnTo>
                    <a:lnTo>
                      <a:pt x="3376" y="708"/>
                    </a:lnTo>
                    <a:lnTo>
                      <a:pt x="3375" y="717"/>
                    </a:lnTo>
                    <a:lnTo>
                      <a:pt x="3372" y="712"/>
                    </a:lnTo>
                    <a:lnTo>
                      <a:pt x="3369" y="707"/>
                    </a:lnTo>
                    <a:lnTo>
                      <a:pt x="3368" y="716"/>
                    </a:lnTo>
                    <a:lnTo>
                      <a:pt x="3366" y="724"/>
                    </a:lnTo>
                    <a:lnTo>
                      <a:pt x="3369" y="729"/>
                    </a:lnTo>
                    <a:lnTo>
                      <a:pt x="3372" y="734"/>
                    </a:lnTo>
                    <a:lnTo>
                      <a:pt x="3375" y="737"/>
                    </a:lnTo>
                    <a:lnTo>
                      <a:pt x="3377" y="742"/>
                    </a:lnTo>
                    <a:lnTo>
                      <a:pt x="3376" y="751"/>
                    </a:lnTo>
                    <a:lnTo>
                      <a:pt x="3374" y="759"/>
                    </a:lnTo>
                    <a:lnTo>
                      <a:pt x="3377" y="765"/>
                    </a:lnTo>
                    <a:lnTo>
                      <a:pt x="3381" y="769"/>
                    </a:lnTo>
                    <a:lnTo>
                      <a:pt x="3380" y="778"/>
                    </a:lnTo>
                    <a:lnTo>
                      <a:pt x="3377" y="786"/>
                    </a:lnTo>
                    <a:lnTo>
                      <a:pt x="3374" y="781"/>
                    </a:lnTo>
                    <a:lnTo>
                      <a:pt x="3371" y="776"/>
                    </a:lnTo>
                    <a:lnTo>
                      <a:pt x="3366" y="767"/>
                    </a:lnTo>
                    <a:lnTo>
                      <a:pt x="3363" y="763"/>
                    </a:lnTo>
                    <a:lnTo>
                      <a:pt x="3359" y="757"/>
                    </a:lnTo>
                    <a:lnTo>
                      <a:pt x="3361" y="749"/>
                    </a:lnTo>
                    <a:lnTo>
                      <a:pt x="3363" y="741"/>
                    </a:lnTo>
                    <a:lnTo>
                      <a:pt x="3359" y="736"/>
                    </a:lnTo>
                    <a:lnTo>
                      <a:pt x="3357" y="732"/>
                    </a:lnTo>
                    <a:lnTo>
                      <a:pt x="3355" y="740"/>
                    </a:lnTo>
                    <a:lnTo>
                      <a:pt x="3354" y="749"/>
                    </a:lnTo>
                    <a:lnTo>
                      <a:pt x="3351" y="745"/>
                    </a:lnTo>
                    <a:lnTo>
                      <a:pt x="3348" y="739"/>
                    </a:lnTo>
                    <a:lnTo>
                      <a:pt x="3344" y="735"/>
                    </a:lnTo>
                    <a:lnTo>
                      <a:pt x="3341" y="730"/>
                    </a:lnTo>
                    <a:lnTo>
                      <a:pt x="3343" y="722"/>
                    </a:lnTo>
                    <a:lnTo>
                      <a:pt x="3346" y="713"/>
                    </a:lnTo>
                    <a:lnTo>
                      <a:pt x="3342" y="708"/>
                    </a:lnTo>
                    <a:lnTo>
                      <a:pt x="3339" y="704"/>
                    </a:lnTo>
                    <a:lnTo>
                      <a:pt x="3340" y="696"/>
                    </a:lnTo>
                    <a:lnTo>
                      <a:pt x="3342" y="687"/>
                    </a:lnTo>
                    <a:lnTo>
                      <a:pt x="3344" y="679"/>
                    </a:lnTo>
                    <a:lnTo>
                      <a:pt x="3346" y="670"/>
                    </a:lnTo>
                    <a:lnTo>
                      <a:pt x="3343" y="665"/>
                    </a:lnTo>
                    <a:lnTo>
                      <a:pt x="3340" y="661"/>
                    </a:lnTo>
                    <a:lnTo>
                      <a:pt x="3337" y="656"/>
                    </a:lnTo>
                    <a:lnTo>
                      <a:pt x="3334" y="652"/>
                    </a:lnTo>
                    <a:lnTo>
                      <a:pt x="3331" y="648"/>
                    </a:lnTo>
                    <a:lnTo>
                      <a:pt x="3327" y="642"/>
                    </a:lnTo>
                    <a:lnTo>
                      <a:pt x="3330" y="634"/>
                    </a:lnTo>
                    <a:lnTo>
                      <a:pt x="3332" y="625"/>
                    </a:lnTo>
                    <a:lnTo>
                      <a:pt x="3333" y="617"/>
                    </a:lnTo>
                    <a:lnTo>
                      <a:pt x="3335" y="608"/>
                    </a:lnTo>
                    <a:lnTo>
                      <a:pt x="3332" y="604"/>
                    </a:lnTo>
                    <a:lnTo>
                      <a:pt x="3329" y="600"/>
                    </a:lnTo>
                    <a:lnTo>
                      <a:pt x="3322" y="590"/>
                    </a:lnTo>
                    <a:lnTo>
                      <a:pt x="3320" y="586"/>
                    </a:lnTo>
                    <a:lnTo>
                      <a:pt x="3317" y="581"/>
                    </a:lnTo>
                    <a:lnTo>
                      <a:pt x="3318" y="572"/>
                    </a:lnTo>
                    <a:lnTo>
                      <a:pt x="3320" y="565"/>
                    </a:lnTo>
                    <a:lnTo>
                      <a:pt x="3322" y="556"/>
                    </a:lnTo>
                    <a:lnTo>
                      <a:pt x="3323" y="548"/>
                    </a:lnTo>
                    <a:lnTo>
                      <a:pt x="3326" y="552"/>
                    </a:lnTo>
                    <a:lnTo>
                      <a:pt x="3330" y="557"/>
                    </a:lnTo>
                    <a:lnTo>
                      <a:pt x="3331" y="549"/>
                    </a:lnTo>
                    <a:lnTo>
                      <a:pt x="3333" y="540"/>
                    </a:lnTo>
                    <a:lnTo>
                      <a:pt x="3335" y="545"/>
                    </a:lnTo>
                    <a:lnTo>
                      <a:pt x="3338" y="549"/>
                    </a:lnTo>
                    <a:lnTo>
                      <a:pt x="3340" y="541"/>
                    </a:lnTo>
                    <a:lnTo>
                      <a:pt x="3341" y="533"/>
                    </a:lnTo>
                    <a:lnTo>
                      <a:pt x="3343" y="524"/>
                    </a:lnTo>
                    <a:lnTo>
                      <a:pt x="3344" y="516"/>
                    </a:lnTo>
                    <a:lnTo>
                      <a:pt x="3339" y="506"/>
                    </a:lnTo>
                    <a:lnTo>
                      <a:pt x="3333" y="497"/>
                    </a:lnTo>
                    <a:lnTo>
                      <a:pt x="3330" y="492"/>
                    </a:lnTo>
                    <a:lnTo>
                      <a:pt x="3327" y="488"/>
                    </a:lnTo>
                    <a:lnTo>
                      <a:pt x="3329" y="480"/>
                    </a:lnTo>
                    <a:lnTo>
                      <a:pt x="3331" y="471"/>
                    </a:lnTo>
                    <a:lnTo>
                      <a:pt x="3327" y="466"/>
                    </a:lnTo>
                    <a:lnTo>
                      <a:pt x="3324" y="462"/>
                    </a:lnTo>
                    <a:lnTo>
                      <a:pt x="3324" y="465"/>
                    </a:lnTo>
                    <a:lnTo>
                      <a:pt x="3323" y="470"/>
                    </a:lnTo>
                    <a:lnTo>
                      <a:pt x="3322" y="473"/>
                    </a:lnTo>
                    <a:lnTo>
                      <a:pt x="3322" y="477"/>
                    </a:lnTo>
                    <a:lnTo>
                      <a:pt x="3321" y="478"/>
                    </a:lnTo>
                    <a:lnTo>
                      <a:pt x="3321" y="479"/>
                    </a:lnTo>
                    <a:lnTo>
                      <a:pt x="3318" y="474"/>
                    </a:lnTo>
                    <a:lnTo>
                      <a:pt x="3316" y="469"/>
                    </a:lnTo>
                    <a:lnTo>
                      <a:pt x="3317" y="461"/>
                    </a:lnTo>
                    <a:lnTo>
                      <a:pt x="3319" y="453"/>
                    </a:lnTo>
                    <a:lnTo>
                      <a:pt x="3321" y="457"/>
                    </a:lnTo>
                    <a:lnTo>
                      <a:pt x="3324" y="462"/>
                    </a:lnTo>
                    <a:lnTo>
                      <a:pt x="3326" y="454"/>
                    </a:lnTo>
                    <a:lnTo>
                      <a:pt x="3327" y="445"/>
                    </a:lnTo>
                    <a:lnTo>
                      <a:pt x="3330" y="436"/>
                    </a:lnTo>
                    <a:lnTo>
                      <a:pt x="3331" y="429"/>
                    </a:lnTo>
                    <a:lnTo>
                      <a:pt x="3329" y="423"/>
                    </a:lnTo>
                    <a:lnTo>
                      <a:pt x="3325" y="419"/>
                    </a:lnTo>
                    <a:lnTo>
                      <a:pt x="3322" y="415"/>
                    </a:lnTo>
                    <a:lnTo>
                      <a:pt x="3319" y="410"/>
                    </a:lnTo>
                    <a:lnTo>
                      <a:pt x="3316" y="405"/>
                    </a:lnTo>
                    <a:lnTo>
                      <a:pt x="3314" y="401"/>
                    </a:lnTo>
                    <a:lnTo>
                      <a:pt x="3315" y="392"/>
                    </a:lnTo>
                    <a:lnTo>
                      <a:pt x="3317" y="384"/>
                    </a:lnTo>
                    <a:lnTo>
                      <a:pt x="3314" y="379"/>
                    </a:lnTo>
                    <a:lnTo>
                      <a:pt x="3310" y="374"/>
                    </a:lnTo>
                    <a:lnTo>
                      <a:pt x="3313" y="366"/>
                    </a:lnTo>
                    <a:lnTo>
                      <a:pt x="3314" y="357"/>
                    </a:lnTo>
                    <a:lnTo>
                      <a:pt x="3316" y="349"/>
                    </a:lnTo>
                    <a:lnTo>
                      <a:pt x="3317" y="341"/>
                    </a:lnTo>
                    <a:lnTo>
                      <a:pt x="3320" y="346"/>
                    </a:lnTo>
                    <a:lnTo>
                      <a:pt x="3323" y="350"/>
                    </a:lnTo>
                    <a:lnTo>
                      <a:pt x="3325" y="342"/>
                    </a:lnTo>
                    <a:lnTo>
                      <a:pt x="3326" y="333"/>
                    </a:lnTo>
                    <a:lnTo>
                      <a:pt x="3327" y="325"/>
                    </a:lnTo>
                    <a:lnTo>
                      <a:pt x="3330" y="317"/>
                    </a:lnTo>
                    <a:lnTo>
                      <a:pt x="3332" y="308"/>
                    </a:lnTo>
                    <a:lnTo>
                      <a:pt x="3333" y="300"/>
                    </a:lnTo>
                    <a:lnTo>
                      <a:pt x="3335" y="291"/>
                    </a:lnTo>
                    <a:lnTo>
                      <a:pt x="3336" y="283"/>
                    </a:lnTo>
                    <a:lnTo>
                      <a:pt x="3333" y="279"/>
                    </a:lnTo>
                    <a:lnTo>
                      <a:pt x="3331" y="273"/>
                    </a:lnTo>
                    <a:lnTo>
                      <a:pt x="3332" y="265"/>
                    </a:lnTo>
                    <a:lnTo>
                      <a:pt x="3334" y="257"/>
                    </a:lnTo>
                    <a:lnTo>
                      <a:pt x="3331" y="252"/>
                    </a:lnTo>
                    <a:lnTo>
                      <a:pt x="3327" y="248"/>
                    </a:lnTo>
                    <a:lnTo>
                      <a:pt x="3324" y="243"/>
                    </a:lnTo>
                    <a:lnTo>
                      <a:pt x="3322" y="238"/>
                    </a:lnTo>
                    <a:lnTo>
                      <a:pt x="3319" y="234"/>
                    </a:lnTo>
                    <a:lnTo>
                      <a:pt x="3316" y="229"/>
                    </a:lnTo>
                    <a:lnTo>
                      <a:pt x="3317" y="221"/>
                    </a:lnTo>
                    <a:lnTo>
                      <a:pt x="3319" y="213"/>
                    </a:lnTo>
                    <a:lnTo>
                      <a:pt x="3321" y="204"/>
                    </a:lnTo>
                    <a:lnTo>
                      <a:pt x="3322" y="196"/>
                    </a:lnTo>
                    <a:lnTo>
                      <a:pt x="3319" y="191"/>
                    </a:lnTo>
                    <a:lnTo>
                      <a:pt x="3317" y="186"/>
                    </a:lnTo>
                    <a:lnTo>
                      <a:pt x="3318" y="178"/>
                    </a:lnTo>
                    <a:lnTo>
                      <a:pt x="3320" y="169"/>
                    </a:lnTo>
                    <a:lnTo>
                      <a:pt x="3317" y="165"/>
                    </a:lnTo>
                    <a:lnTo>
                      <a:pt x="3314" y="161"/>
                    </a:lnTo>
                    <a:lnTo>
                      <a:pt x="3315" y="152"/>
                    </a:lnTo>
                    <a:lnTo>
                      <a:pt x="3317" y="144"/>
                    </a:lnTo>
                    <a:lnTo>
                      <a:pt x="3319" y="135"/>
                    </a:lnTo>
                    <a:lnTo>
                      <a:pt x="3320" y="127"/>
                    </a:lnTo>
                    <a:lnTo>
                      <a:pt x="3317" y="122"/>
                    </a:lnTo>
                    <a:lnTo>
                      <a:pt x="3315" y="117"/>
                    </a:lnTo>
                    <a:lnTo>
                      <a:pt x="3316" y="110"/>
                    </a:lnTo>
                    <a:lnTo>
                      <a:pt x="3318" y="101"/>
                    </a:lnTo>
                    <a:lnTo>
                      <a:pt x="3315" y="96"/>
                    </a:lnTo>
                    <a:lnTo>
                      <a:pt x="3311" y="91"/>
                    </a:lnTo>
                    <a:lnTo>
                      <a:pt x="3314" y="83"/>
                    </a:lnTo>
                    <a:lnTo>
                      <a:pt x="3315" y="74"/>
                    </a:lnTo>
                    <a:lnTo>
                      <a:pt x="3318" y="80"/>
                    </a:lnTo>
                    <a:lnTo>
                      <a:pt x="3321" y="84"/>
                    </a:lnTo>
                    <a:lnTo>
                      <a:pt x="3322" y="80"/>
                    </a:lnTo>
                    <a:lnTo>
                      <a:pt x="3323" y="73"/>
                    </a:lnTo>
                    <a:lnTo>
                      <a:pt x="3335" y="85"/>
                    </a:lnTo>
                    <a:lnTo>
                      <a:pt x="3346" y="96"/>
                    </a:lnTo>
                    <a:lnTo>
                      <a:pt x="3342" y="96"/>
                    </a:lnTo>
                    <a:lnTo>
                      <a:pt x="3339" y="95"/>
                    </a:lnTo>
                    <a:lnTo>
                      <a:pt x="3332" y="94"/>
                    </a:lnTo>
                    <a:lnTo>
                      <a:pt x="3323" y="91"/>
                    </a:lnTo>
                    <a:lnTo>
                      <a:pt x="3315" y="90"/>
                    </a:lnTo>
                    <a:lnTo>
                      <a:pt x="3306" y="88"/>
                    </a:lnTo>
                    <a:lnTo>
                      <a:pt x="3301" y="91"/>
                    </a:lnTo>
                    <a:lnTo>
                      <a:pt x="3297" y="95"/>
                    </a:lnTo>
                    <a:lnTo>
                      <a:pt x="3292" y="98"/>
                    </a:lnTo>
                    <a:lnTo>
                      <a:pt x="3287" y="100"/>
                    </a:lnTo>
                    <a:lnTo>
                      <a:pt x="3280" y="99"/>
                    </a:lnTo>
                    <a:lnTo>
                      <a:pt x="3271" y="97"/>
                    </a:lnTo>
                    <a:lnTo>
                      <a:pt x="3266" y="100"/>
                    </a:lnTo>
                    <a:lnTo>
                      <a:pt x="3261" y="103"/>
                    </a:lnTo>
                    <a:lnTo>
                      <a:pt x="3257" y="106"/>
                    </a:lnTo>
                    <a:lnTo>
                      <a:pt x="3252" y="108"/>
                    </a:lnTo>
                    <a:lnTo>
                      <a:pt x="3243" y="107"/>
                    </a:lnTo>
                    <a:lnTo>
                      <a:pt x="3235" y="105"/>
                    </a:lnTo>
                    <a:lnTo>
                      <a:pt x="3227" y="104"/>
                    </a:lnTo>
                    <a:lnTo>
                      <a:pt x="3219" y="102"/>
                    </a:lnTo>
                    <a:lnTo>
                      <a:pt x="3210" y="101"/>
                    </a:lnTo>
                    <a:lnTo>
                      <a:pt x="3202" y="99"/>
                    </a:lnTo>
                    <a:lnTo>
                      <a:pt x="3198" y="102"/>
                    </a:lnTo>
                    <a:lnTo>
                      <a:pt x="3192" y="105"/>
                    </a:lnTo>
                    <a:lnTo>
                      <a:pt x="3184" y="103"/>
                    </a:lnTo>
                    <a:lnTo>
                      <a:pt x="3175" y="102"/>
                    </a:lnTo>
                    <a:lnTo>
                      <a:pt x="3171" y="105"/>
                    </a:lnTo>
                    <a:lnTo>
                      <a:pt x="3167" y="107"/>
                    </a:lnTo>
                    <a:lnTo>
                      <a:pt x="3158" y="106"/>
                    </a:lnTo>
                    <a:lnTo>
                      <a:pt x="3150" y="104"/>
                    </a:lnTo>
                    <a:lnTo>
                      <a:pt x="3145" y="107"/>
                    </a:lnTo>
                    <a:lnTo>
                      <a:pt x="3140" y="111"/>
                    </a:lnTo>
                    <a:lnTo>
                      <a:pt x="3132" y="108"/>
                    </a:lnTo>
                    <a:lnTo>
                      <a:pt x="3123" y="107"/>
                    </a:lnTo>
                    <a:lnTo>
                      <a:pt x="3119" y="110"/>
                    </a:lnTo>
                    <a:lnTo>
                      <a:pt x="3115" y="113"/>
                    </a:lnTo>
                    <a:lnTo>
                      <a:pt x="3106" y="112"/>
                    </a:lnTo>
                    <a:lnTo>
                      <a:pt x="3098" y="110"/>
                    </a:lnTo>
                    <a:lnTo>
                      <a:pt x="3093" y="113"/>
                    </a:lnTo>
                    <a:lnTo>
                      <a:pt x="3088" y="116"/>
                    </a:lnTo>
                    <a:lnTo>
                      <a:pt x="3080" y="114"/>
                    </a:lnTo>
                    <a:lnTo>
                      <a:pt x="3071" y="113"/>
                    </a:lnTo>
                    <a:lnTo>
                      <a:pt x="3067" y="116"/>
                    </a:lnTo>
                    <a:lnTo>
                      <a:pt x="3063" y="118"/>
                    </a:lnTo>
                    <a:lnTo>
                      <a:pt x="3054" y="117"/>
                    </a:lnTo>
                    <a:lnTo>
                      <a:pt x="3045" y="115"/>
                    </a:lnTo>
                    <a:lnTo>
                      <a:pt x="3040" y="118"/>
                    </a:lnTo>
                    <a:lnTo>
                      <a:pt x="3036" y="121"/>
                    </a:lnTo>
                    <a:lnTo>
                      <a:pt x="3028" y="119"/>
                    </a:lnTo>
                    <a:lnTo>
                      <a:pt x="3020" y="118"/>
                    </a:lnTo>
                    <a:lnTo>
                      <a:pt x="3023" y="115"/>
                    </a:lnTo>
                    <a:lnTo>
                      <a:pt x="3028" y="112"/>
                    </a:lnTo>
                    <a:lnTo>
                      <a:pt x="3034" y="108"/>
                    </a:lnTo>
                    <a:lnTo>
                      <a:pt x="3038" y="106"/>
                    </a:lnTo>
                    <a:lnTo>
                      <a:pt x="3043" y="103"/>
                    </a:lnTo>
                    <a:lnTo>
                      <a:pt x="3048" y="100"/>
                    </a:lnTo>
                    <a:lnTo>
                      <a:pt x="3039" y="98"/>
                    </a:lnTo>
                    <a:lnTo>
                      <a:pt x="3031" y="97"/>
                    </a:lnTo>
                    <a:lnTo>
                      <a:pt x="3022" y="95"/>
                    </a:lnTo>
                    <a:lnTo>
                      <a:pt x="3014" y="94"/>
                    </a:lnTo>
                    <a:lnTo>
                      <a:pt x="3004" y="99"/>
                    </a:lnTo>
                    <a:lnTo>
                      <a:pt x="2995" y="105"/>
                    </a:lnTo>
                    <a:lnTo>
                      <a:pt x="2991" y="108"/>
                    </a:lnTo>
                    <a:lnTo>
                      <a:pt x="2986" y="112"/>
                    </a:lnTo>
                    <a:lnTo>
                      <a:pt x="2977" y="110"/>
                    </a:lnTo>
                    <a:lnTo>
                      <a:pt x="2969" y="107"/>
                    </a:lnTo>
                    <a:lnTo>
                      <a:pt x="2965" y="111"/>
                    </a:lnTo>
                    <a:lnTo>
                      <a:pt x="2959" y="114"/>
                    </a:lnTo>
                    <a:lnTo>
                      <a:pt x="2952" y="112"/>
                    </a:lnTo>
                    <a:lnTo>
                      <a:pt x="2943" y="111"/>
                    </a:lnTo>
                    <a:lnTo>
                      <a:pt x="2938" y="114"/>
                    </a:lnTo>
                    <a:lnTo>
                      <a:pt x="2934" y="117"/>
                    </a:lnTo>
                    <a:lnTo>
                      <a:pt x="2925" y="115"/>
                    </a:lnTo>
                    <a:lnTo>
                      <a:pt x="2917" y="113"/>
                    </a:lnTo>
                    <a:lnTo>
                      <a:pt x="2912" y="116"/>
                    </a:lnTo>
                    <a:lnTo>
                      <a:pt x="2907" y="119"/>
                    </a:lnTo>
                    <a:lnTo>
                      <a:pt x="2900" y="118"/>
                    </a:lnTo>
                    <a:lnTo>
                      <a:pt x="2891" y="116"/>
                    </a:lnTo>
                    <a:lnTo>
                      <a:pt x="2883" y="114"/>
                    </a:lnTo>
                    <a:lnTo>
                      <a:pt x="2874" y="113"/>
                    </a:lnTo>
                    <a:lnTo>
                      <a:pt x="2870" y="116"/>
                    </a:lnTo>
                    <a:lnTo>
                      <a:pt x="2865" y="118"/>
                    </a:lnTo>
                    <a:lnTo>
                      <a:pt x="2856" y="117"/>
                    </a:lnTo>
                    <a:lnTo>
                      <a:pt x="2848" y="115"/>
                    </a:lnTo>
                    <a:lnTo>
                      <a:pt x="2843" y="118"/>
                    </a:lnTo>
                    <a:lnTo>
                      <a:pt x="2839" y="121"/>
                    </a:lnTo>
                    <a:lnTo>
                      <a:pt x="2831" y="120"/>
                    </a:lnTo>
                    <a:lnTo>
                      <a:pt x="2822" y="118"/>
                    </a:lnTo>
                    <a:lnTo>
                      <a:pt x="2814" y="116"/>
                    </a:lnTo>
                    <a:lnTo>
                      <a:pt x="2805" y="115"/>
                    </a:lnTo>
                    <a:lnTo>
                      <a:pt x="2801" y="117"/>
                    </a:lnTo>
                    <a:lnTo>
                      <a:pt x="2795" y="120"/>
                    </a:lnTo>
                    <a:lnTo>
                      <a:pt x="2788" y="119"/>
                    </a:lnTo>
                    <a:lnTo>
                      <a:pt x="2779" y="117"/>
                    </a:lnTo>
                    <a:lnTo>
                      <a:pt x="2771" y="115"/>
                    </a:lnTo>
                    <a:lnTo>
                      <a:pt x="2762" y="114"/>
                    </a:lnTo>
                    <a:lnTo>
                      <a:pt x="2758" y="117"/>
                    </a:lnTo>
                    <a:lnTo>
                      <a:pt x="2753" y="120"/>
                    </a:lnTo>
                    <a:lnTo>
                      <a:pt x="2744" y="118"/>
                    </a:lnTo>
                    <a:lnTo>
                      <a:pt x="2736" y="117"/>
                    </a:lnTo>
                    <a:lnTo>
                      <a:pt x="2732" y="120"/>
                    </a:lnTo>
                    <a:lnTo>
                      <a:pt x="2727" y="122"/>
                    </a:lnTo>
                    <a:lnTo>
                      <a:pt x="2719" y="121"/>
                    </a:lnTo>
                    <a:lnTo>
                      <a:pt x="2710" y="119"/>
                    </a:lnTo>
                    <a:lnTo>
                      <a:pt x="2702" y="117"/>
                    </a:lnTo>
                    <a:lnTo>
                      <a:pt x="2693" y="116"/>
                    </a:lnTo>
                    <a:lnTo>
                      <a:pt x="2685" y="114"/>
                    </a:lnTo>
                    <a:lnTo>
                      <a:pt x="2676" y="113"/>
                    </a:lnTo>
                    <a:lnTo>
                      <a:pt x="2672" y="116"/>
                    </a:lnTo>
                    <a:lnTo>
                      <a:pt x="2668" y="119"/>
                    </a:lnTo>
                    <a:lnTo>
                      <a:pt x="2662" y="122"/>
                    </a:lnTo>
                    <a:lnTo>
                      <a:pt x="2658" y="124"/>
                    </a:lnTo>
                    <a:lnTo>
                      <a:pt x="2650" y="123"/>
                    </a:lnTo>
                    <a:lnTo>
                      <a:pt x="2641" y="121"/>
                    </a:lnTo>
                    <a:lnTo>
                      <a:pt x="2646" y="118"/>
                    </a:lnTo>
                    <a:lnTo>
                      <a:pt x="2651" y="116"/>
                    </a:lnTo>
                    <a:lnTo>
                      <a:pt x="2642" y="114"/>
                    </a:lnTo>
                    <a:lnTo>
                      <a:pt x="2634" y="112"/>
                    </a:lnTo>
                    <a:lnTo>
                      <a:pt x="2629" y="115"/>
                    </a:lnTo>
                    <a:lnTo>
                      <a:pt x="2624" y="118"/>
                    </a:lnTo>
                    <a:lnTo>
                      <a:pt x="2617" y="117"/>
                    </a:lnTo>
                    <a:lnTo>
                      <a:pt x="2608" y="115"/>
                    </a:lnTo>
                    <a:lnTo>
                      <a:pt x="2600" y="113"/>
                    </a:lnTo>
                    <a:lnTo>
                      <a:pt x="2591" y="112"/>
                    </a:lnTo>
                    <a:lnTo>
                      <a:pt x="2586" y="114"/>
                    </a:lnTo>
                    <a:lnTo>
                      <a:pt x="2582" y="117"/>
                    </a:lnTo>
                    <a:lnTo>
                      <a:pt x="2576" y="120"/>
                    </a:lnTo>
                    <a:lnTo>
                      <a:pt x="2572" y="123"/>
                    </a:lnTo>
                    <a:lnTo>
                      <a:pt x="2568" y="127"/>
                    </a:lnTo>
                    <a:lnTo>
                      <a:pt x="2563" y="130"/>
                    </a:lnTo>
                    <a:lnTo>
                      <a:pt x="2555" y="128"/>
                    </a:lnTo>
                    <a:lnTo>
                      <a:pt x="2546" y="126"/>
                    </a:lnTo>
                    <a:lnTo>
                      <a:pt x="2538" y="124"/>
                    </a:lnTo>
                    <a:lnTo>
                      <a:pt x="2529" y="122"/>
                    </a:lnTo>
                    <a:lnTo>
                      <a:pt x="2534" y="120"/>
                    </a:lnTo>
                    <a:lnTo>
                      <a:pt x="2539" y="117"/>
                    </a:lnTo>
                    <a:lnTo>
                      <a:pt x="2531" y="115"/>
                    </a:lnTo>
                    <a:lnTo>
                      <a:pt x="2522" y="114"/>
                    </a:lnTo>
                    <a:lnTo>
                      <a:pt x="2513" y="112"/>
                    </a:lnTo>
                    <a:lnTo>
                      <a:pt x="2505" y="111"/>
                    </a:lnTo>
                    <a:lnTo>
                      <a:pt x="2501" y="114"/>
                    </a:lnTo>
                    <a:lnTo>
                      <a:pt x="2496" y="116"/>
                    </a:lnTo>
                    <a:lnTo>
                      <a:pt x="2505" y="118"/>
                    </a:lnTo>
                    <a:lnTo>
                      <a:pt x="2512" y="119"/>
                    </a:lnTo>
                    <a:lnTo>
                      <a:pt x="2509" y="122"/>
                    </a:lnTo>
                    <a:lnTo>
                      <a:pt x="2504" y="126"/>
                    </a:lnTo>
                    <a:lnTo>
                      <a:pt x="2495" y="123"/>
                    </a:lnTo>
                    <a:lnTo>
                      <a:pt x="2487" y="122"/>
                    </a:lnTo>
                    <a:lnTo>
                      <a:pt x="2482" y="126"/>
                    </a:lnTo>
                    <a:lnTo>
                      <a:pt x="2477" y="128"/>
                    </a:lnTo>
                    <a:lnTo>
                      <a:pt x="2469" y="127"/>
                    </a:lnTo>
                    <a:lnTo>
                      <a:pt x="2460" y="124"/>
                    </a:lnTo>
                    <a:lnTo>
                      <a:pt x="2452" y="123"/>
                    </a:lnTo>
                    <a:lnTo>
                      <a:pt x="2444" y="121"/>
                    </a:lnTo>
                    <a:lnTo>
                      <a:pt x="2436" y="119"/>
                    </a:lnTo>
                    <a:lnTo>
                      <a:pt x="2427" y="118"/>
                    </a:lnTo>
                    <a:lnTo>
                      <a:pt x="2422" y="121"/>
                    </a:lnTo>
                    <a:lnTo>
                      <a:pt x="2418" y="124"/>
                    </a:lnTo>
                    <a:lnTo>
                      <a:pt x="2413" y="128"/>
                    </a:lnTo>
                    <a:lnTo>
                      <a:pt x="2408" y="130"/>
                    </a:lnTo>
                    <a:lnTo>
                      <a:pt x="2404" y="133"/>
                    </a:lnTo>
                    <a:lnTo>
                      <a:pt x="2400" y="136"/>
                    </a:lnTo>
                    <a:lnTo>
                      <a:pt x="2391" y="135"/>
                    </a:lnTo>
                    <a:lnTo>
                      <a:pt x="2383" y="133"/>
                    </a:lnTo>
                    <a:lnTo>
                      <a:pt x="2374" y="131"/>
                    </a:lnTo>
                    <a:lnTo>
                      <a:pt x="2366" y="130"/>
                    </a:lnTo>
                    <a:lnTo>
                      <a:pt x="2370" y="127"/>
                    </a:lnTo>
                    <a:lnTo>
                      <a:pt x="2375" y="123"/>
                    </a:lnTo>
                    <a:lnTo>
                      <a:pt x="2367" y="121"/>
                    </a:lnTo>
                    <a:lnTo>
                      <a:pt x="2358" y="120"/>
                    </a:lnTo>
                    <a:lnTo>
                      <a:pt x="2350" y="118"/>
                    </a:lnTo>
                    <a:lnTo>
                      <a:pt x="2341" y="117"/>
                    </a:lnTo>
                    <a:lnTo>
                      <a:pt x="2337" y="120"/>
                    </a:lnTo>
                    <a:lnTo>
                      <a:pt x="2333" y="123"/>
                    </a:lnTo>
                    <a:lnTo>
                      <a:pt x="2327" y="126"/>
                    </a:lnTo>
                    <a:lnTo>
                      <a:pt x="2323" y="129"/>
                    </a:lnTo>
                    <a:lnTo>
                      <a:pt x="2315" y="128"/>
                    </a:lnTo>
                    <a:lnTo>
                      <a:pt x="2306" y="126"/>
                    </a:lnTo>
                    <a:lnTo>
                      <a:pt x="2297" y="124"/>
                    </a:lnTo>
                    <a:lnTo>
                      <a:pt x="2289" y="122"/>
                    </a:lnTo>
                    <a:lnTo>
                      <a:pt x="2285" y="126"/>
                    </a:lnTo>
                    <a:lnTo>
                      <a:pt x="2280" y="129"/>
                    </a:lnTo>
                    <a:lnTo>
                      <a:pt x="2276" y="132"/>
                    </a:lnTo>
                    <a:lnTo>
                      <a:pt x="2271" y="134"/>
                    </a:lnTo>
                    <a:lnTo>
                      <a:pt x="2262" y="133"/>
                    </a:lnTo>
                    <a:lnTo>
                      <a:pt x="2254" y="131"/>
                    </a:lnTo>
                    <a:lnTo>
                      <a:pt x="2250" y="134"/>
                    </a:lnTo>
                    <a:lnTo>
                      <a:pt x="2244" y="137"/>
                    </a:lnTo>
                    <a:lnTo>
                      <a:pt x="2236" y="135"/>
                    </a:lnTo>
                    <a:lnTo>
                      <a:pt x="2228" y="134"/>
                    </a:lnTo>
                    <a:lnTo>
                      <a:pt x="2233" y="131"/>
                    </a:lnTo>
                    <a:lnTo>
                      <a:pt x="2237" y="128"/>
                    </a:lnTo>
                    <a:lnTo>
                      <a:pt x="2229" y="126"/>
                    </a:lnTo>
                    <a:lnTo>
                      <a:pt x="2221" y="124"/>
                    </a:lnTo>
                    <a:lnTo>
                      <a:pt x="2212" y="122"/>
                    </a:lnTo>
                    <a:lnTo>
                      <a:pt x="2204" y="121"/>
                    </a:lnTo>
                    <a:lnTo>
                      <a:pt x="2199" y="123"/>
                    </a:lnTo>
                    <a:lnTo>
                      <a:pt x="2194" y="127"/>
                    </a:lnTo>
                    <a:lnTo>
                      <a:pt x="2190" y="130"/>
                    </a:lnTo>
                    <a:lnTo>
                      <a:pt x="2185" y="133"/>
                    </a:lnTo>
                    <a:lnTo>
                      <a:pt x="2176" y="132"/>
                    </a:lnTo>
                    <a:lnTo>
                      <a:pt x="2169" y="130"/>
                    </a:lnTo>
                    <a:lnTo>
                      <a:pt x="2160" y="128"/>
                    </a:lnTo>
                    <a:lnTo>
                      <a:pt x="2152" y="127"/>
                    </a:lnTo>
                    <a:lnTo>
                      <a:pt x="2146" y="130"/>
                    </a:lnTo>
                    <a:lnTo>
                      <a:pt x="2142" y="132"/>
                    </a:lnTo>
                    <a:lnTo>
                      <a:pt x="2134" y="131"/>
                    </a:lnTo>
                    <a:lnTo>
                      <a:pt x="2125" y="129"/>
                    </a:lnTo>
                    <a:lnTo>
                      <a:pt x="2117" y="128"/>
                    </a:lnTo>
                    <a:lnTo>
                      <a:pt x="2108" y="126"/>
                    </a:lnTo>
                    <a:lnTo>
                      <a:pt x="2101" y="124"/>
                    </a:lnTo>
                    <a:lnTo>
                      <a:pt x="2092" y="122"/>
                    </a:lnTo>
                    <a:lnTo>
                      <a:pt x="2087" y="126"/>
                    </a:lnTo>
                    <a:lnTo>
                      <a:pt x="2083" y="129"/>
                    </a:lnTo>
                    <a:lnTo>
                      <a:pt x="2078" y="132"/>
                    </a:lnTo>
                    <a:lnTo>
                      <a:pt x="2073" y="134"/>
                    </a:lnTo>
                    <a:lnTo>
                      <a:pt x="2064" y="133"/>
                    </a:lnTo>
                    <a:lnTo>
                      <a:pt x="2056" y="131"/>
                    </a:lnTo>
                    <a:lnTo>
                      <a:pt x="2049" y="129"/>
                    </a:lnTo>
                    <a:lnTo>
                      <a:pt x="2040" y="128"/>
                    </a:lnTo>
                    <a:lnTo>
                      <a:pt x="2035" y="131"/>
                    </a:lnTo>
                    <a:lnTo>
                      <a:pt x="2030" y="134"/>
                    </a:lnTo>
                    <a:lnTo>
                      <a:pt x="2022" y="132"/>
                    </a:lnTo>
                    <a:lnTo>
                      <a:pt x="2013" y="131"/>
                    </a:lnTo>
                    <a:lnTo>
                      <a:pt x="2005" y="129"/>
                    </a:lnTo>
                    <a:lnTo>
                      <a:pt x="1996" y="128"/>
                    </a:lnTo>
                    <a:lnTo>
                      <a:pt x="1992" y="130"/>
                    </a:lnTo>
                    <a:lnTo>
                      <a:pt x="1988" y="133"/>
                    </a:lnTo>
                    <a:lnTo>
                      <a:pt x="1983" y="136"/>
                    </a:lnTo>
                    <a:lnTo>
                      <a:pt x="1978" y="139"/>
                    </a:lnTo>
                    <a:lnTo>
                      <a:pt x="1969" y="145"/>
                    </a:lnTo>
                    <a:lnTo>
                      <a:pt x="1960" y="144"/>
                    </a:lnTo>
                    <a:lnTo>
                      <a:pt x="1953" y="141"/>
                    </a:lnTo>
                    <a:lnTo>
                      <a:pt x="1944" y="140"/>
                    </a:lnTo>
                    <a:lnTo>
                      <a:pt x="1936" y="138"/>
                    </a:lnTo>
                    <a:lnTo>
                      <a:pt x="1944" y="133"/>
                    </a:lnTo>
                    <a:lnTo>
                      <a:pt x="1950" y="130"/>
                    </a:lnTo>
                    <a:lnTo>
                      <a:pt x="1954" y="127"/>
                    </a:lnTo>
                    <a:lnTo>
                      <a:pt x="1945" y="124"/>
                    </a:lnTo>
                    <a:lnTo>
                      <a:pt x="1937" y="123"/>
                    </a:lnTo>
                    <a:lnTo>
                      <a:pt x="1928" y="121"/>
                    </a:lnTo>
                    <a:lnTo>
                      <a:pt x="1921" y="120"/>
                    </a:lnTo>
                    <a:lnTo>
                      <a:pt x="1916" y="123"/>
                    </a:lnTo>
                    <a:lnTo>
                      <a:pt x="1911" y="126"/>
                    </a:lnTo>
                    <a:lnTo>
                      <a:pt x="1903" y="124"/>
                    </a:lnTo>
                    <a:lnTo>
                      <a:pt x="1894" y="122"/>
                    </a:lnTo>
                    <a:lnTo>
                      <a:pt x="1889" y="126"/>
                    </a:lnTo>
                    <a:lnTo>
                      <a:pt x="1885" y="129"/>
                    </a:lnTo>
                    <a:lnTo>
                      <a:pt x="1880" y="132"/>
                    </a:lnTo>
                    <a:lnTo>
                      <a:pt x="1876" y="134"/>
                    </a:lnTo>
                    <a:lnTo>
                      <a:pt x="1868" y="133"/>
                    </a:lnTo>
                    <a:lnTo>
                      <a:pt x="1859" y="131"/>
                    </a:lnTo>
                    <a:lnTo>
                      <a:pt x="1851" y="130"/>
                    </a:lnTo>
                    <a:lnTo>
                      <a:pt x="1842" y="128"/>
                    </a:lnTo>
                    <a:lnTo>
                      <a:pt x="1834" y="127"/>
                    </a:lnTo>
                    <a:lnTo>
                      <a:pt x="1825" y="124"/>
                    </a:lnTo>
                    <a:lnTo>
                      <a:pt x="1818" y="122"/>
                    </a:lnTo>
                    <a:lnTo>
                      <a:pt x="1809" y="121"/>
                    </a:lnTo>
                    <a:lnTo>
                      <a:pt x="1804" y="124"/>
                    </a:lnTo>
                    <a:lnTo>
                      <a:pt x="1800" y="128"/>
                    </a:lnTo>
                    <a:lnTo>
                      <a:pt x="1795" y="131"/>
                    </a:lnTo>
                    <a:lnTo>
                      <a:pt x="1790" y="133"/>
                    </a:lnTo>
                    <a:lnTo>
                      <a:pt x="1780" y="139"/>
                    </a:lnTo>
                    <a:lnTo>
                      <a:pt x="1762" y="151"/>
                    </a:lnTo>
                    <a:lnTo>
                      <a:pt x="1754" y="149"/>
                    </a:lnTo>
                    <a:lnTo>
                      <a:pt x="1745" y="148"/>
                    </a:lnTo>
                    <a:lnTo>
                      <a:pt x="1750" y="145"/>
                    </a:lnTo>
                    <a:lnTo>
                      <a:pt x="1755" y="141"/>
                    </a:lnTo>
                    <a:lnTo>
                      <a:pt x="1760" y="139"/>
                    </a:lnTo>
                    <a:lnTo>
                      <a:pt x="1764" y="136"/>
                    </a:lnTo>
                    <a:lnTo>
                      <a:pt x="1756" y="134"/>
                    </a:lnTo>
                    <a:lnTo>
                      <a:pt x="1747" y="133"/>
                    </a:lnTo>
                    <a:lnTo>
                      <a:pt x="1752" y="130"/>
                    </a:lnTo>
                    <a:lnTo>
                      <a:pt x="1757" y="127"/>
                    </a:lnTo>
                    <a:lnTo>
                      <a:pt x="1748" y="126"/>
                    </a:lnTo>
                    <a:lnTo>
                      <a:pt x="1740" y="123"/>
                    </a:lnTo>
                    <a:lnTo>
                      <a:pt x="1731" y="122"/>
                    </a:lnTo>
                    <a:lnTo>
                      <a:pt x="1723" y="120"/>
                    </a:lnTo>
                    <a:lnTo>
                      <a:pt x="1713" y="127"/>
                    </a:lnTo>
                    <a:lnTo>
                      <a:pt x="1709" y="130"/>
                    </a:lnTo>
                    <a:lnTo>
                      <a:pt x="1705" y="132"/>
                    </a:lnTo>
                    <a:lnTo>
                      <a:pt x="1696" y="131"/>
                    </a:lnTo>
                    <a:lnTo>
                      <a:pt x="1688" y="129"/>
                    </a:lnTo>
                    <a:lnTo>
                      <a:pt x="1679" y="128"/>
                    </a:lnTo>
                    <a:lnTo>
                      <a:pt x="1671" y="126"/>
                    </a:lnTo>
                    <a:lnTo>
                      <a:pt x="1665" y="129"/>
                    </a:lnTo>
                    <a:lnTo>
                      <a:pt x="1661" y="132"/>
                    </a:lnTo>
                    <a:lnTo>
                      <a:pt x="1657" y="135"/>
                    </a:lnTo>
                    <a:lnTo>
                      <a:pt x="1653" y="137"/>
                    </a:lnTo>
                    <a:lnTo>
                      <a:pt x="1644" y="136"/>
                    </a:lnTo>
                    <a:lnTo>
                      <a:pt x="1636" y="134"/>
                    </a:lnTo>
                    <a:lnTo>
                      <a:pt x="1627" y="132"/>
                    </a:lnTo>
                    <a:lnTo>
                      <a:pt x="1619" y="131"/>
                    </a:lnTo>
                    <a:lnTo>
                      <a:pt x="1614" y="134"/>
                    </a:lnTo>
                    <a:lnTo>
                      <a:pt x="1609" y="137"/>
                    </a:lnTo>
                    <a:lnTo>
                      <a:pt x="1601" y="135"/>
                    </a:lnTo>
                    <a:lnTo>
                      <a:pt x="1593" y="133"/>
                    </a:lnTo>
                    <a:lnTo>
                      <a:pt x="1588" y="136"/>
                    </a:lnTo>
                    <a:lnTo>
                      <a:pt x="1584" y="139"/>
                    </a:lnTo>
                    <a:lnTo>
                      <a:pt x="1575" y="138"/>
                    </a:lnTo>
                    <a:lnTo>
                      <a:pt x="1567" y="136"/>
                    </a:lnTo>
                    <a:lnTo>
                      <a:pt x="1571" y="133"/>
                    </a:lnTo>
                    <a:lnTo>
                      <a:pt x="1576" y="130"/>
                    </a:lnTo>
                    <a:lnTo>
                      <a:pt x="1568" y="129"/>
                    </a:lnTo>
                    <a:lnTo>
                      <a:pt x="1559" y="127"/>
                    </a:lnTo>
                    <a:lnTo>
                      <a:pt x="1555" y="130"/>
                    </a:lnTo>
                    <a:lnTo>
                      <a:pt x="1549" y="133"/>
                    </a:lnTo>
                    <a:lnTo>
                      <a:pt x="1541" y="131"/>
                    </a:lnTo>
                    <a:lnTo>
                      <a:pt x="1534" y="130"/>
                    </a:lnTo>
                    <a:lnTo>
                      <a:pt x="1528" y="132"/>
                    </a:lnTo>
                    <a:lnTo>
                      <a:pt x="1524" y="135"/>
                    </a:lnTo>
                    <a:lnTo>
                      <a:pt x="1520" y="138"/>
                    </a:lnTo>
                    <a:lnTo>
                      <a:pt x="1514" y="141"/>
                    </a:lnTo>
                    <a:lnTo>
                      <a:pt x="1506" y="140"/>
                    </a:lnTo>
                    <a:lnTo>
                      <a:pt x="1497" y="138"/>
                    </a:lnTo>
                    <a:lnTo>
                      <a:pt x="1489" y="136"/>
                    </a:lnTo>
                    <a:lnTo>
                      <a:pt x="1481" y="135"/>
                    </a:lnTo>
                    <a:lnTo>
                      <a:pt x="1473" y="133"/>
                    </a:lnTo>
                    <a:lnTo>
                      <a:pt x="1464" y="132"/>
                    </a:lnTo>
                    <a:lnTo>
                      <a:pt x="1460" y="134"/>
                    </a:lnTo>
                    <a:lnTo>
                      <a:pt x="1455" y="137"/>
                    </a:lnTo>
                    <a:lnTo>
                      <a:pt x="1446" y="136"/>
                    </a:lnTo>
                    <a:lnTo>
                      <a:pt x="1438" y="134"/>
                    </a:lnTo>
                    <a:lnTo>
                      <a:pt x="1430" y="132"/>
                    </a:lnTo>
                    <a:lnTo>
                      <a:pt x="1422" y="131"/>
                    </a:lnTo>
                    <a:lnTo>
                      <a:pt x="1413" y="129"/>
                    </a:lnTo>
                    <a:lnTo>
                      <a:pt x="1405" y="128"/>
                    </a:lnTo>
                    <a:lnTo>
                      <a:pt x="1399" y="131"/>
                    </a:lnTo>
                    <a:lnTo>
                      <a:pt x="1395" y="134"/>
                    </a:lnTo>
                    <a:lnTo>
                      <a:pt x="1387" y="132"/>
                    </a:lnTo>
                    <a:lnTo>
                      <a:pt x="1378" y="131"/>
                    </a:lnTo>
                    <a:lnTo>
                      <a:pt x="1374" y="133"/>
                    </a:lnTo>
                    <a:lnTo>
                      <a:pt x="1370" y="136"/>
                    </a:lnTo>
                    <a:lnTo>
                      <a:pt x="1361" y="135"/>
                    </a:lnTo>
                    <a:lnTo>
                      <a:pt x="1353" y="133"/>
                    </a:lnTo>
                    <a:lnTo>
                      <a:pt x="1347" y="136"/>
                    </a:lnTo>
                    <a:lnTo>
                      <a:pt x="1343" y="139"/>
                    </a:lnTo>
                    <a:lnTo>
                      <a:pt x="1335" y="137"/>
                    </a:lnTo>
                    <a:lnTo>
                      <a:pt x="1326" y="136"/>
                    </a:lnTo>
                    <a:lnTo>
                      <a:pt x="1318" y="134"/>
                    </a:lnTo>
                    <a:lnTo>
                      <a:pt x="1310" y="132"/>
                    </a:lnTo>
                    <a:lnTo>
                      <a:pt x="1305" y="135"/>
                    </a:lnTo>
                    <a:lnTo>
                      <a:pt x="1301" y="138"/>
                    </a:lnTo>
                    <a:lnTo>
                      <a:pt x="1292" y="137"/>
                    </a:lnTo>
                    <a:lnTo>
                      <a:pt x="1283" y="135"/>
                    </a:lnTo>
                    <a:lnTo>
                      <a:pt x="1275" y="133"/>
                    </a:lnTo>
                    <a:lnTo>
                      <a:pt x="1266" y="132"/>
                    </a:lnTo>
                    <a:lnTo>
                      <a:pt x="1262" y="135"/>
                    </a:lnTo>
                    <a:lnTo>
                      <a:pt x="1258" y="137"/>
                    </a:lnTo>
                    <a:lnTo>
                      <a:pt x="1248" y="136"/>
                    </a:lnTo>
                    <a:lnTo>
                      <a:pt x="1241" y="134"/>
                    </a:lnTo>
                    <a:lnTo>
                      <a:pt x="1232" y="133"/>
                    </a:lnTo>
                    <a:lnTo>
                      <a:pt x="1224" y="131"/>
                    </a:lnTo>
                    <a:lnTo>
                      <a:pt x="1215" y="130"/>
                    </a:lnTo>
                    <a:lnTo>
                      <a:pt x="1207" y="128"/>
                    </a:lnTo>
                    <a:lnTo>
                      <a:pt x="1198" y="127"/>
                    </a:lnTo>
                    <a:lnTo>
                      <a:pt x="1190" y="124"/>
                    </a:lnTo>
                    <a:lnTo>
                      <a:pt x="1186" y="128"/>
                    </a:lnTo>
                    <a:lnTo>
                      <a:pt x="1181" y="131"/>
                    </a:lnTo>
                    <a:lnTo>
                      <a:pt x="1176" y="133"/>
                    </a:lnTo>
                    <a:lnTo>
                      <a:pt x="1172" y="136"/>
                    </a:lnTo>
                    <a:lnTo>
                      <a:pt x="1168" y="139"/>
                    </a:lnTo>
                    <a:lnTo>
                      <a:pt x="1162" y="143"/>
                    </a:lnTo>
                    <a:lnTo>
                      <a:pt x="1155" y="140"/>
                    </a:lnTo>
                    <a:lnTo>
                      <a:pt x="1145" y="139"/>
                    </a:lnTo>
                    <a:lnTo>
                      <a:pt x="1141" y="143"/>
                    </a:lnTo>
                    <a:lnTo>
                      <a:pt x="1137" y="145"/>
                    </a:lnTo>
                    <a:lnTo>
                      <a:pt x="1128" y="144"/>
                    </a:lnTo>
                    <a:lnTo>
                      <a:pt x="1120" y="141"/>
                    </a:lnTo>
                    <a:lnTo>
                      <a:pt x="1114" y="145"/>
                    </a:lnTo>
                    <a:lnTo>
                      <a:pt x="1110" y="148"/>
                    </a:lnTo>
                    <a:lnTo>
                      <a:pt x="1102" y="146"/>
                    </a:lnTo>
                    <a:lnTo>
                      <a:pt x="1094" y="145"/>
                    </a:lnTo>
                    <a:lnTo>
                      <a:pt x="1097" y="141"/>
                    </a:lnTo>
                    <a:lnTo>
                      <a:pt x="1103" y="138"/>
                    </a:lnTo>
                    <a:lnTo>
                      <a:pt x="1107" y="135"/>
                    </a:lnTo>
                    <a:lnTo>
                      <a:pt x="1112" y="133"/>
                    </a:lnTo>
                    <a:lnTo>
                      <a:pt x="1121" y="134"/>
                    </a:lnTo>
                    <a:lnTo>
                      <a:pt x="1129" y="136"/>
                    </a:lnTo>
                    <a:lnTo>
                      <a:pt x="1133" y="133"/>
                    </a:lnTo>
                    <a:lnTo>
                      <a:pt x="1138" y="130"/>
                    </a:lnTo>
                    <a:lnTo>
                      <a:pt x="1130" y="129"/>
                    </a:lnTo>
                    <a:lnTo>
                      <a:pt x="1122" y="127"/>
                    </a:lnTo>
                    <a:lnTo>
                      <a:pt x="1116" y="130"/>
                    </a:lnTo>
                    <a:lnTo>
                      <a:pt x="1112" y="133"/>
                    </a:lnTo>
                    <a:lnTo>
                      <a:pt x="1104" y="131"/>
                    </a:lnTo>
                    <a:lnTo>
                      <a:pt x="1095" y="130"/>
                    </a:lnTo>
                    <a:lnTo>
                      <a:pt x="1087" y="128"/>
                    </a:lnTo>
                    <a:lnTo>
                      <a:pt x="1078" y="127"/>
                    </a:lnTo>
                    <a:lnTo>
                      <a:pt x="1074" y="129"/>
                    </a:lnTo>
                    <a:lnTo>
                      <a:pt x="1070" y="132"/>
                    </a:lnTo>
                    <a:lnTo>
                      <a:pt x="1061" y="130"/>
                    </a:lnTo>
                    <a:lnTo>
                      <a:pt x="1053" y="129"/>
                    </a:lnTo>
                    <a:lnTo>
                      <a:pt x="1047" y="132"/>
                    </a:lnTo>
                    <a:lnTo>
                      <a:pt x="1043" y="135"/>
                    </a:lnTo>
                    <a:lnTo>
                      <a:pt x="1039" y="138"/>
                    </a:lnTo>
                    <a:lnTo>
                      <a:pt x="1033" y="140"/>
                    </a:lnTo>
                    <a:lnTo>
                      <a:pt x="1026" y="139"/>
                    </a:lnTo>
                    <a:lnTo>
                      <a:pt x="1017" y="137"/>
                    </a:lnTo>
                    <a:lnTo>
                      <a:pt x="1009" y="135"/>
                    </a:lnTo>
                    <a:lnTo>
                      <a:pt x="1000" y="134"/>
                    </a:lnTo>
                    <a:lnTo>
                      <a:pt x="996" y="137"/>
                    </a:lnTo>
                    <a:lnTo>
                      <a:pt x="991" y="140"/>
                    </a:lnTo>
                    <a:lnTo>
                      <a:pt x="982" y="138"/>
                    </a:lnTo>
                    <a:lnTo>
                      <a:pt x="974" y="136"/>
                    </a:lnTo>
                    <a:lnTo>
                      <a:pt x="965" y="135"/>
                    </a:lnTo>
                    <a:lnTo>
                      <a:pt x="958" y="133"/>
                    </a:lnTo>
                    <a:lnTo>
                      <a:pt x="953" y="136"/>
                    </a:lnTo>
                    <a:lnTo>
                      <a:pt x="948" y="139"/>
                    </a:lnTo>
                    <a:lnTo>
                      <a:pt x="944" y="143"/>
                    </a:lnTo>
                    <a:lnTo>
                      <a:pt x="939" y="146"/>
                    </a:lnTo>
                    <a:lnTo>
                      <a:pt x="930" y="144"/>
                    </a:lnTo>
                    <a:lnTo>
                      <a:pt x="922" y="141"/>
                    </a:lnTo>
                    <a:lnTo>
                      <a:pt x="913" y="140"/>
                    </a:lnTo>
                    <a:lnTo>
                      <a:pt x="906" y="138"/>
                    </a:lnTo>
                    <a:lnTo>
                      <a:pt x="910" y="136"/>
                    </a:lnTo>
                    <a:lnTo>
                      <a:pt x="914" y="133"/>
                    </a:lnTo>
                    <a:lnTo>
                      <a:pt x="907" y="131"/>
                    </a:lnTo>
                    <a:lnTo>
                      <a:pt x="898" y="130"/>
                    </a:lnTo>
                    <a:lnTo>
                      <a:pt x="890" y="128"/>
                    </a:lnTo>
                    <a:lnTo>
                      <a:pt x="881" y="127"/>
                    </a:lnTo>
                    <a:lnTo>
                      <a:pt x="872" y="132"/>
                    </a:lnTo>
                    <a:lnTo>
                      <a:pt x="862" y="138"/>
                    </a:lnTo>
                    <a:lnTo>
                      <a:pt x="859" y="141"/>
                    </a:lnTo>
                    <a:lnTo>
                      <a:pt x="854" y="144"/>
                    </a:lnTo>
                    <a:lnTo>
                      <a:pt x="845" y="143"/>
                    </a:lnTo>
                    <a:lnTo>
                      <a:pt x="837" y="140"/>
                    </a:lnTo>
                    <a:lnTo>
                      <a:pt x="832" y="144"/>
                    </a:lnTo>
                    <a:lnTo>
                      <a:pt x="827" y="147"/>
                    </a:lnTo>
                    <a:lnTo>
                      <a:pt x="819" y="145"/>
                    </a:lnTo>
                    <a:lnTo>
                      <a:pt x="810" y="144"/>
                    </a:lnTo>
                    <a:lnTo>
                      <a:pt x="814" y="140"/>
                    </a:lnTo>
                    <a:lnTo>
                      <a:pt x="820" y="137"/>
                    </a:lnTo>
                    <a:lnTo>
                      <a:pt x="825" y="134"/>
                    </a:lnTo>
                    <a:lnTo>
                      <a:pt x="829" y="132"/>
                    </a:lnTo>
                    <a:lnTo>
                      <a:pt x="821" y="130"/>
                    </a:lnTo>
                    <a:lnTo>
                      <a:pt x="812" y="129"/>
                    </a:lnTo>
                    <a:lnTo>
                      <a:pt x="808" y="131"/>
                    </a:lnTo>
                    <a:lnTo>
                      <a:pt x="803" y="134"/>
                    </a:lnTo>
                    <a:lnTo>
                      <a:pt x="794" y="132"/>
                    </a:lnTo>
                    <a:lnTo>
                      <a:pt x="787" y="131"/>
                    </a:lnTo>
                    <a:lnTo>
                      <a:pt x="781" y="134"/>
                    </a:lnTo>
                    <a:lnTo>
                      <a:pt x="777" y="137"/>
                    </a:lnTo>
                    <a:lnTo>
                      <a:pt x="773" y="140"/>
                    </a:lnTo>
                    <a:lnTo>
                      <a:pt x="767" y="143"/>
                    </a:lnTo>
                    <a:lnTo>
                      <a:pt x="759" y="141"/>
                    </a:lnTo>
                    <a:lnTo>
                      <a:pt x="750" y="139"/>
                    </a:lnTo>
                    <a:lnTo>
                      <a:pt x="742" y="138"/>
                    </a:lnTo>
                    <a:lnTo>
                      <a:pt x="734" y="136"/>
                    </a:lnTo>
                    <a:lnTo>
                      <a:pt x="726" y="135"/>
                    </a:lnTo>
                    <a:lnTo>
                      <a:pt x="717" y="133"/>
                    </a:lnTo>
                    <a:lnTo>
                      <a:pt x="709" y="131"/>
                    </a:lnTo>
                    <a:lnTo>
                      <a:pt x="700" y="130"/>
                    </a:lnTo>
                    <a:lnTo>
                      <a:pt x="695" y="133"/>
                    </a:lnTo>
                    <a:lnTo>
                      <a:pt x="691" y="136"/>
                    </a:lnTo>
                    <a:lnTo>
                      <a:pt x="686" y="138"/>
                    </a:lnTo>
                    <a:lnTo>
                      <a:pt x="682" y="141"/>
                    </a:lnTo>
                    <a:lnTo>
                      <a:pt x="690" y="144"/>
                    </a:lnTo>
                    <a:lnTo>
                      <a:pt x="698" y="145"/>
                    </a:lnTo>
                    <a:lnTo>
                      <a:pt x="694" y="148"/>
                    </a:lnTo>
                    <a:lnTo>
                      <a:pt x="690" y="151"/>
                    </a:lnTo>
                    <a:lnTo>
                      <a:pt x="681" y="149"/>
                    </a:lnTo>
                    <a:lnTo>
                      <a:pt x="673" y="148"/>
                    </a:lnTo>
                    <a:lnTo>
                      <a:pt x="664" y="146"/>
                    </a:lnTo>
                    <a:lnTo>
                      <a:pt x="656" y="145"/>
                    </a:lnTo>
                    <a:lnTo>
                      <a:pt x="660" y="141"/>
                    </a:lnTo>
                    <a:lnTo>
                      <a:pt x="665" y="138"/>
                    </a:lnTo>
                    <a:lnTo>
                      <a:pt x="657" y="136"/>
                    </a:lnTo>
                    <a:lnTo>
                      <a:pt x="648" y="135"/>
                    </a:lnTo>
                    <a:lnTo>
                      <a:pt x="640" y="133"/>
                    </a:lnTo>
                    <a:lnTo>
                      <a:pt x="631" y="132"/>
                    </a:lnTo>
                    <a:lnTo>
                      <a:pt x="627" y="135"/>
                    </a:lnTo>
                    <a:lnTo>
                      <a:pt x="623" y="137"/>
                    </a:lnTo>
                    <a:lnTo>
                      <a:pt x="614" y="136"/>
                    </a:lnTo>
                    <a:lnTo>
                      <a:pt x="606" y="134"/>
                    </a:lnTo>
                    <a:lnTo>
                      <a:pt x="597" y="133"/>
                    </a:lnTo>
                    <a:lnTo>
                      <a:pt x="589" y="131"/>
                    </a:lnTo>
                    <a:lnTo>
                      <a:pt x="583" y="134"/>
                    </a:lnTo>
                    <a:lnTo>
                      <a:pt x="579" y="137"/>
                    </a:lnTo>
                    <a:lnTo>
                      <a:pt x="575" y="140"/>
                    </a:lnTo>
                    <a:lnTo>
                      <a:pt x="571" y="143"/>
                    </a:lnTo>
                    <a:lnTo>
                      <a:pt x="565" y="146"/>
                    </a:lnTo>
                    <a:lnTo>
                      <a:pt x="561" y="149"/>
                    </a:lnTo>
                    <a:lnTo>
                      <a:pt x="553" y="148"/>
                    </a:lnTo>
                    <a:lnTo>
                      <a:pt x="544" y="146"/>
                    </a:lnTo>
                    <a:lnTo>
                      <a:pt x="549" y="143"/>
                    </a:lnTo>
                    <a:lnTo>
                      <a:pt x="554" y="139"/>
                    </a:lnTo>
                    <a:lnTo>
                      <a:pt x="545" y="138"/>
                    </a:lnTo>
                    <a:lnTo>
                      <a:pt x="537" y="136"/>
                    </a:lnTo>
                    <a:lnTo>
                      <a:pt x="532" y="139"/>
                    </a:lnTo>
                    <a:lnTo>
                      <a:pt x="527" y="143"/>
                    </a:lnTo>
                    <a:lnTo>
                      <a:pt x="518" y="140"/>
                    </a:lnTo>
                    <a:lnTo>
                      <a:pt x="511" y="139"/>
                    </a:lnTo>
                    <a:lnTo>
                      <a:pt x="503" y="137"/>
                    </a:lnTo>
                    <a:lnTo>
                      <a:pt x="494" y="136"/>
                    </a:lnTo>
                    <a:lnTo>
                      <a:pt x="489" y="138"/>
                    </a:lnTo>
                    <a:lnTo>
                      <a:pt x="484" y="141"/>
                    </a:lnTo>
                    <a:lnTo>
                      <a:pt x="480" y="145"/>
                    </a:lnTo>
                    <a:lnTo>
                      <a:pt x="475" y="148"/>
                    </a:lnTo>
                    <a:lnTo>
                      <a:pt x="466" y="147"/>
                    </a:lnTo>
                    <a:lnTo>
                      <a:pt x="459" y="145"/>
                    </a:lnTo>
                    <a:lnTo>
                      <a:pt x="450" y="143"/>
                    </a:lnTo>
                    <a:lnTo>
                      <a:pt x="442" y="141"/>
                    </a:lnTo>
                    <a:lnTo>
                      <a:pt x="437" y="145"/>
                    </a:lnTo>
                    <a:lnTo>
                      <a:pt x="432" y="147"/>
                    </a:lnTo>
                    <a:lnTo>
                      <a:pt x="424" y="146"/>
                    </a:lnTo>
                    <a:lnTo>
                      <a:pt x="415" y="144"/>
                    </a:lnTo>
                    <a:lnTo>
                      <a:pt x="407" y="143"/>
                    </a:lnTo>
                    <a:lnTo>
                      <a:pt x="398" y="140"/>
                    </a:lnTo>
                    <a:lnTo>
                      <a:pt x="404" y="137"/>
                    </a:lnTo>
                    <a:lnTo>
                      <a:pt x="408" y="135"/>
                    </a:lnTo>
                    <a:lnTo>
                      <a:pt x="399" y="133"/>
                    </a:lnTo>
                    <a:lnTo>
                      <a:pt x="391" y="131"/>
                    </a:lnTo>
                    <a:lnTo>
                      <a:pt x="387" y="134"/>
                    </a:lnTo>
                    <a:lnTo>
                      <a:pt x="382" y="137"/>
                    </a:lnTo>
                    <a:lnTo>
                      <a:pt x="374" y="136"/>
                    </a:lnTo>
                    <a:lnTo>
                      <a:pt x="365" y="134"/>
                    </a:lnTo>
                    <a:lnTo>
                      <a:pt x="357" y="132"/>
                    </a:lnTo>
                    <a:lnTo>
                      <a:pt x="348" y="131"/>
                    </a:lnTo>
                    <a:lnTo>
                      <a:pt x="344" y="133"/>
                    </a:lnTo>
                    <a:lnTo>
                      <a:pt x="339" y="136"/>
                    </a:lnTo>
                    <a:lnTo>
                      <a:pt x="334" y="139"/>
                    </a:lnTo>
                    <a:lnTo>
                      <a:pt x="330" y="143"/>
                    </a:lnTo>
                    <a:lnTo>
                      <a:pt x="326" y="146"/>
                    </a:lnTo>
                    <a:lnTo>
                      <a:pt x="321" y="149"/>
                    </a:lnTo>
                    <a:lnTo>
                      <a:pt x="312" y="147"/>
                    </a:lnTo>
                    <a:lnTo>
                      <a:pt x="304" y="145"/>
                    </a:lnTo>
                    <a:lnTo>
                      <a:pt x="296" y="144"/>
                    </a:lnTo>
                    <a:lnTo>
                      <a:pt x="287" y="141"/>
                    </a:lnTo>
                    <a:lnTo>
                      <a:pt x="278" y="140"/>
                    </a:lnTo>
                    <a:lnTo>
                      <a:pt x="271" y="138"/>
                    </a:lnTo>
                    <a:lnTo>
                      <a:pt x="265" y="141"/>
                    </a:lnTo>
                    <a:lnTo>
                      <a:pt x="261" y="145"/>
                    </a:lnTo>
                    <a:lnTo>
                      <a:pt x="252" y="144"/>
                    </a:lnTo>
                    <a:lnTo>
                      <a:pt x="244" y="141"/>
                    </a:lnTo>
                    <a:lnTo>
                      <a:pt x="227" y="138"/>
                    </a:lnTo>
                    <a:lnTo>
                      <a:pt x="219" y="136"/>
                    </a:lnTo>
                    <a:lnTo>
                      <a:pt x="211" y="135"/>
                    </a:lnTo>
                    <a:lnTo>
                      <a:pt x="202" y="133"/>
                    </a:lnTo>
                    <a:lnTo>
                      <a:pt x="194" y="132"/>
                    </a:lnTo>
                    <a:lnTo>
                      <a:pt x="190" y="135"/>
                    </a:lnTo>
                    <a:lnTo>
                      <a:pt x="184" y="137"/>
                    </a:lnTo>
                    <a:lnTo>
                      <a:pt x="176" y="136"/>
                    </a:lnTo>
                    <a:lnTo>
                      <a:pt x="167" y="134"/>
                    </a:lnTo>
                    <a:lnTo>
                      <a:pt x="163" y="137"/>
                    </a:lnTo>
                    <a:lnTo>
                      <a:pt x="159" y="140"/>
                    </a:lnTo>
                    <a:lnTo>
                      <a:pt x="155" y="144"/>
                    </a:lnTo>
                    <a:lnTo>
                      <a:pt x="149" y="146"/>
                    </a:lnTo>
                    <a:lnTo>
                      <a:pt x="141" y="145"/>
                    </a:lnTo>
                    <a:lnTo>
                      <a:pt x="132" y="143"/>
                    </a:lnTo>
                    <a:lnTo>
                      <a:pt x="124" y="141"/>
                    </a:lnTo>
                    <a:lnTo>
                      <a:pt x="115" y="139"/>
                    </a:lnTo>
                    <a:lnTo>
                      <a:pt x="119" y="136"/>
                    </a:lnTo>
                    <a:lnTo>
                      <a:pt x="125" y="134"/>
                    </a:lnTo>
                    <a:lnTo>
                      <a:pt x="116" y="132"/>
                    </a:lnTo>
                    <a:lnTo>
                      <a:pt x="108" y="130"/>
                    </a:lnTo>
                    <a:lnTo>
                      <a:pt x="104" y="133"/>
                    </a:lnTo>
                    <a:lnTo>
                      <a:pt x="99" y="136"/>
                    </a:lnTo>
                    <a:lnTo>
                      <a:pt x="94" y="139"/>
                    </a:lnTo>
                    <a:lnTo>
                      <a:pt x="90" y="143"/>
                    </a:lnTo>
                    <a:lnTo>
                      <a:pt x="85" y="146"/>
                    </a:lnTo>
                    <a:lnTo>
                      <a:pt x="80" y="148"/>
                    </a:lnTo>
                    <a:lnTo>
                      <a:pt x="72" y="147"/>
                    </a:lnTo>
                    <a:lnTo>
                      <a:pt x="63" y="145"/>
                    </a:lnTo>
                    <a:lnTo>
                      <a:pt x="68" y="141"/>
                    </a:lnTo>
                    <a:lnTo>
                      <a:pt x="73" y="139"/>
                    </a:lnTo>
                    <a:lnTo>
                      <a:pt x="66" y="137"/>
                    </a:lnTo>
                    <a:lnTo>
                      <a:pt x="57" y="136"/>
                    </a:lnTo>
                    <a:lnTo>
                      <a:pt x="80" y="113"/>
                    </a:lnTo>
                    <a:lnTo>
                      <a:pt x="96" y="97"/>
                    </a:lnTo>
                    <a:lnTo>
                      <a:pt x="109" y="84"/>
                    </a:lnTo>
                    <a:lnTo>
                      <a:pt x="119" y="73"/>
                    </a:lnTo>
                    <a:lnTo>
                      <a:pt x="119" y="74"/>
                    </a:lnTo>
                    <a:lnTo>
                      <a:pt x="119" y="74"/>
                    </a:lnTo>
                    <a:lnTo>
                      <a:pt x="117" y="83"/>
                    </a:lnTo>
                    <a:lnTo>
                      <a:pt x="116" y="91"/>
                    </a:lnTo>
                    <a:lnTo>
                      <a:pt x="118" y="97"/>
                    </a:lnTo>
                    <a:lnTo>
                      <a:pt x="122" y="101"/>
                    </a:lnTo>
                    <a:lnTo>
                      <a:pt x="125" y="105"/>
                    </a:lnTo>
                    <a:lnTo>
                      <a:pt x="128" y="110"/>
                    </a:lnTo>
                    <a:lnTo>
                      <a:pt x="127" y="118"/>
                    </a:lnTo>
                    <a:lnTo>
                      <a:pt x="125" y="127"/>
                    </a:lnTo>
                    <a:lnTo>
                      <a:pt x="123" y="135"/>
                    </a:lnTo>
                    <a:lnTo>
                      <a:pt x="122" y="144"/>
                    </a:lnTo>
                    <a:lnTo>
                      <a:pt x="125" y="148"/>
                    </a:lnTo>
                    <a:lnTo>
                      <a:pt x="127" y="153"/>
                    </a:lnTo>
                    <a:lnTo>
                      <a:pt x="126" y="161"/>
                    </a:lnTo>
                    <a:lnTo>
                      <a:pt x="124" y="169"/>
                    </a:lnTo>
                    <a:lnTo>
                      <a:pt x="127" y="174"/>
                    </a:lnTo>
                    <a:lnTo>
                      <a:pt x="130" y="179"/>
                    </a:lnTo>
                    <a:lnTo>
                      <a:pt x="129" y="187"/>
                    </a:lnTo>
                    <a:lnTo>
                      <a:pt x="127" y="196"/>
                    </a:lnTo>
                    <a:lnTo>
                      <a:pt x="125" y="204"/>
                    </a:lnTo>
                    <a:lnTo>
                      <a:pt x="124" y="213"/>
                    </a:lnTo>
                    <a:lnTo>
                      <a:pt x="122" y="220"/>
                    </a:lnTo>
                    <a:lnTo>
                      <a:pt x="121" y="229"/>
                    </a:lnTo>
                    <a:lnTo>
                      <a:pt x="123" y="234"/>
                    </a:lnTo>
                    <a:lnTo>
                      <a:pt x="126" y="238"/>
                    </a:lnTo>
                    <a:lnTo>
                      <a:pt x="125" y="247"/>
                    </a:lnTo>
                    <a:lnTo>
                      <a:pt x="123" y="255"/>
                    </a:lnTo>
                    <a:lnTo>
                      <a:pt x="126" y="261"/>
                    </a:lnTo>
                    <a:lnTo>
                      <a:pt x="129" y="265"/>
                    </a:lnTo>
                    <a:lnTo>
                      <a:pt x="134" y="273"/>
                    </a:lnTo>
                    <a:lnTo>
                      <a:pt x="137" y="265"/>
                    </a:lnTo>
                    <a:lnTo>
                      <a:pt x="138" y="257"/>
                    </a:lnTo>
                    <a:lnTo>
                      <a:pt x="141" y="262"/>
                    </a:lnTo>
                    <a:lnTo>
                      <a:pt x="144" y="266"/>
                    </a:lnTo>
                    <a:lnTo>
                      <a:pt x="144" y="269"/>
                    </a:lnTo>
                    <a:lnTo>
                      <a:pt x="143" y="274"/>
                    </a:lnTo>
                    <a:lnTo>
                      <a:pt x="142" y="278"/>
                    </a:lnTo>
                    <a:lnTo>
                      <a:pt x="141" y="281"/>
                    </a:lnTo>
                    <a:lnTo>
                      <a:pt x="141" y="282"/>
                    </a:lnTo>
                    <a:lnTo>
                      <a:pt x="141" y="283"/>
                    </a:lnTo>
                    <a:lnTo>
                      <a:pt x="138" y="278"/>
                    </a:lnTo>
                    <a:lnTo>
                      <a:pt x="134" y="273"/>
                    </a:lnTo>
                    <a:lnTo>
                      <a:pt x="133" y="282"/>
                    </a:lnTo>
                    <a:lnTo>
                      <a:pt x="131" y="290"/>
                    </a:lnTo>
                    <a:lnTo>
                      <a:pt x="128" y="286"/>
                    </a:lnTo>
                    <a:lnTo>
                      <a:pt x="126" y="281"/>
                    </a:lnTo>
                    <a:lnTo>
                      <a:pt x="124" y="289"/>
                    </a:lnTo>
                    <a:lnTo>
                      <a:pt x="123" y="298"/>
                    </a:lnTo>
                    <a:lnTo>
                      <a:pt x="125" y="303"/>
                    </a:lnTo>
                    <a:lnTo>
                      <a:pt x="128" y="307"/>
                    </a:lnTo>
                    <a:lnTo>
                      <a:pt x="127" y="316"/>
                    </a:lnTo>
                    <a:lnTo>
                      <a:pt x="125" y="324"/>
                    </a:lnTo>
                    <a:lnTo>
                      <a:pt x="123" y="333"/>
                    </a:lnTo>
                    <a:lnTo>
                      <a:pt x="122" y="340"/>
                    </a:lnTo>
                    <a:lnTo>
                      <a:pt x="125" y="346"/>
                    </a:lnTo>
                    <a:lnTo>
                      <a:pt x="128" y="350"/>
                    </a:lnTo>
                    <a:lnTo>
                      <a:pt x="126" y="358"/>
                    </a:lnTo>
                    <a:lnTo>
                      <a:pt x="125" y="367"/>
                    </a:lnTo>
                    <a:lnTo>
                      <a:pt x="127" y="371"/>
                    </a:lnTo>
                    <a:lnTo>
                      <a:pt x="130" y="377"/>
                    </a:lnTo>
                    <a:lnTo>
                      <a:pt x="129" y="385"/>
                    </a:lnTo>
                    <a:lnTo>
                      <a:pt x="127" y="392"/>
                    </a:lnTo>
                    <a:lnTo>
                      <a:pt x="130" y="398"/>
                    </a:lnTo>
                    <a:lnTo>
                      <a:pt x="133" y="402"/>
                    </a:lnTo>
                    <a:lnTo>
                      <a:pt x="131" y="411"/>
                    </a:lnTo>
                    <a:lnTo>
                      <a:pt x="130" y="419"/>
                    </a:lnTo>
                    <a:lnTo>
                      <a:pt x="128" y="428"/>
                    </a:lnTo>
                    <a:lnTo>
                      <a:pt x="126" y="436"/>
                    </a:lnTo>
                    <a:lnTo>
                      <a:pt x="129" y="440"/>
                    </a:lnTo>
                    <a:lnTo>
                      <a:pt x="132" y="445"/>
                    </a:lnTo>
                    <a:lnTo>
                      <a:pt x="131" y="453"/>
                    </a:lnTo>
                    <a:lnTo>
                      <a:pt x="129" y="462"/>
                    </a:lnTo>
                    <a:lnTo>
                      <a:pt x="127" y="470"/>
                    </a:lnTo>
                    <a:lnTo>
                      <a:pt x="126" y="479"/>
                    </a:lnTo>
                    <a:lnTo>
                      <a:pt x="124" y="487"/>
                    </a:lnTo>
                    <a:lnTo>
                      <a:pt x="123" y="496"/>
                    </a:lnTo>
                    <a:lnTo>
                      <a:pt x="126" y="500"/>
                    </a:lnTo>
                    <a:lnTo>
                      <a:pt x="128" y="504"/>
                    </a:lnTo>
                    <a:lnTo>
                      <a:pt x="127" y="513"/>
                    </a:lnTo>
                    <a:lnTo>
                      <a:pt x="125" y="521"/>
                    </a:lnTo>
                    <a:lnTo>
                      <a:pt x="128" y="527"/>
                    </a:lnTo>
                    <a:lnTo>
                      <a:pt x="131" y="531"/>
                    </a:lnTo>
                    <a:lnTo>
                      <a:pt x="129" y="539"/>
                    </a:lnTo>
                    <a:lnTo>
                      <a:pt x="128" y="548"/>
                    </a:lnTo>
                    <a:lnTo>
                      <a:pt x="130" y="552"/>
                    </a:lnTo>
                    <a:lnTo>
                      <a:pt x="133" y="556"/>
                    </a:lnTo>
                    <a:lnTo>
                      <a:pt x="137" y="562"/>
                    </a:lnTo>
                    <a:lnTo>
                      <a:pt x="140" y="566"/>
                    </a:lnTo>
                    <a:lnTo>
                      <a:pt x="139" y="574"/>
                    </a:lnTo>
                    <a:lnTo>
                      <a:pt x="137" y="583"/>
                    </a:lnTo>
                    <a:lnTo>
                      <a:pt x="134" y="591"/>
                    </a:lnTo>
                    <a:lnTo>
                      <a:pt x="133" y="600"/>
                    </a:lnTo>
                    <a:lnTo>
                      <a:pt x="130" y="596"/>
                    </a:lnTo>
                    <a:lnTo>
                      <a:pt x="127" y="590"/>
                    </a:lnTo>
                    <a:lnTo>
                      <a:pt x="126" y="598"/>
                    </a:lnTo>
                    <a:lnTo>
                      <a:pt x="124" y="607"/>
                    </a:lnTo>
                    <a:lnTo>
                      <a:pt x="122" y="616"/>
                    </a:lnTo>
                    <a:lnTo>
                      <a:pt x="121" y="624"/>
                    </a:lnTo>
                    <a:lnTo>
                      <a:pt x="124" y="629"/>
                    </a:lnTo>
                    <a:lnTo>
                      <a:pt x="127" y="633"/>
                    </a:lnTo>
                    <a:lnTo>
                      <a:pt x="130" y="637"/>
                    </a:lnTo>
                    <a:lnTo>
                      <a:pt x="132" y="642"/>
                    </a:lnTo>
                    <a:lnTo>
                      <a:pt x="131" y="651"/>
                    </a:lnTo>
                    <a:lnTo>
                      <a:pt x="129" y="659"/>
                    </a:lnTo>
                    <a:lnTo>
                      <a:pt x="128" y="668"/>
                    </a:lnTo>
                    <a:lnTo>
                      <a:pt x="126" y="676"/>
                    </a:lnTo>
                    <a:lnTo>
                      <a:pt x="123" y="671"/>
                    </a:lnTo>
                    <a:lnTo>
                      <a:pt x="119" y="667"/>
                    </a:lnTo>
                    <a:lnTo>
                      <a:pt x="118" y="675"/>
                    </a:lnTo>
                    <a:lnTo>
                      <a:pt x="116" y="684"/>
                    </a:lnTo>
                    <a:lnTo>
                      <a:pt x="119" y="688"/>
                    </a:lnTo>
                    <a:lnTo>
                      <a:pt x="123" y="692"/>
                    </a:lnTo>
                    <a:lnTo>
                      <a:pt x="126" y="697"/>
                    </a:lnTo>
                    <a:lnTo>
                      <a:pt x="129" y="702"/>
                    </a:lnTo>
                    <a:lnTo>
                      <a:pt x="127" y="711"/>
                    </a:lnTo>
                    <a:lnTo>
                      <a:pt x="125" y="719"/>
                    </a:lnTo>
                    <a:lnTo>
                      <a:pt x="128" y="723"/>
                    </a:lnTo>
                    <a:lnTo>
                      <a:pt x="131" y="729"/>
                    </a:lnTo>
                    <a:lnTo>
                      <a:pt x="130" y="736"/>
                    </a:lnTo>
                    <a:lnTo>
                      <a:pt x="128" y="745"/>
                    </a:lnTo>
                    <a:lnTo>
                      <a:pt x="131" y="750"/>
                    </a:lnTo>
                    <a:lnTo>
                      <a:pt x="134" y="754"/>
                    </a:lnTo>
                    <a:lnTo>
                      <a:pt x="132" y="763"/>
                    </a:lnTo>
                    <a:lnTo>
                      <a:pt x="130" y="771"/>
                    </a:lnTo>
                    <a:lnTo>
                      <a:pt x="133" y="775"/>
                    </a:lnTo>
                    <a:lnTo>
                      <a:pt x="137" y="781"/>
                    </a:lnTo>
                    <a:lnTo>
                      <a:pt x="135" y="789"/>
                    </a:lnTo>
                    <a:lnTo>
                      <a:pt x="133" y="797"/>
                    </a:lnTo>
                    <a:lnTo>
                      <a:pt x="130" y="792"/>
                    </a:lnTo>
                    <a:lnTo>
                      <a:pt x="127" y="788"/>
                    </a:lnTo>
                    <a:lnTo>
                      <a:pt x="126" y="796"/>
                    </a:lnTo>
                    <a:lnTo>
                      <a:pt x="124" y="804"/>
                    </a:lnTo>
                    <a:lnTo>
                      <a:pt x="123" y="814"/>
                    </a:lnTo>
                    <a:lnTo>
                      <a:pt x="121" y="821"/>
                    </a:lnTo>
                    <a:lnTo>
                      <a:pt x="117" y="817"/>
                    </a:lnTo>
                    <a:lnTo>
                      <a:pt x="115" y="812"/>
                    </a:lnTo>
                    <a:lnTo>
                      <a:pt x="113" y="820"/>
                    </a:lnTo>
                    <a:lnTo>
                      <a:pt x="112" y="829"/>
                    </a:lnTo>
                    <a:lnTo>
                      <a:pt x="124" y="848"/>
                    </a:lnTo>
                    <a:lnTo>
                      <a:pt x="127" y="852"/>
                    </a:lnTo>
                    <a:lnTo>
                      <a:pt x="129" y="856"/>
                    </a:lnTo>
                    <a:lnTo>
                      <a:pt x="128" y="865"/>
                    </a:lnTo>
                    <a:lnTo>
                      <a:pt x="126" y="873"/>
                    </a:lnTo>
                    <a:lnTo>
                      <a:pt x="129" y="878"/>
                    </a:lnTo>
                    <a:lnTo>
                      <a:pt x="132" y="883"/>
                    </a:lnTo>
                    <a:lnTo>
                      <a:pt x="130" y="891"/>
                    </a:lnTo>
                    <a:lnTo>
                      <a:pt x="129" y="900"/>
                    </a:lnTo>
                    <a:lnTo>
                      <a:pt x="131" y="904"/>
                    </a:lnTo>
                    <a:lnTo>
                      <a:pt x="134" y="908"/>
                    </a:lnTo>
                    <a:lnTo>
                      <a:pt x="138" y="913"/>
                    </a:lnTo>
                    <a:lnTo>
                      <a:pt x="141" y="918"/>
                    </a:lnTo>
                    <a:lnTo>
                      <a:pt x="141" y="919"/>
                    </a:lnTo>
                    <a:lnTo>
                      <a:pt x="140" y="921"/>
                    </a:lnTo>
                    <a:lnTo>
                      <a:pt x="121" y="902"/>
                    </a:lnTo>
                    <a:lnTo>
                      <a:pt x="100" y="882"/>
                    </a:lnTo>
                    <a:lnTo>
                      <a:pt x="79" y="860"/>
                    </a:lnTo>
                    <a:lnTo>
                      <a:pt x="57" y="838"/>
                    </a:lnTo>
                    <a:lnTo>
                      <a:pt x="65" y="840"/>
                    </a:lnTo>
                    <a:lnTo>
                      <a:pt x="71" y="841"/>
                    </a:lnTo>
                    <a:lnTo>
                      <a:pt x="79" y="843"/>
                    </a:lnTo>
                    <a:lnTo>
                      <a:pt x="88" y="845"/>
                    </a:lnTo>
                    <a:lnTo>
                      <a:pt x="96" y="847"/>
                    </a:lnTo>
                    <a:lnTo>
                      <a:pt x="104" y="848"/>
                    </a:lnTo>
                    <a:lnTo>
                      <a:pt x="99" y="851"/>
                    </a:lnTo>
                    <a:lnTo>
                      <a:pt x="95" y="854"/>
                    </a:lnTo>
                    <a:lnTo>
                      <a:pt x="104" y="856"/>
                    </a:lnTo>
                    <a:lnTo>
                      <a:pt x="112" y="857"/>
                    </a:lnTo>
                    <a:lnTo>
                      <a:pt x="116" y="854"/>
                    </a:lnTo>
                    <a:lnTo>
                      <a:pt x="121" y="851"/>
                    </a:lnTo>
                    <a:lnTo>
                      <a:pt x="129" y="853"/>
                    </a:lnTo>
                    <a:lnTo>
                      <a:pt x="138" y="854"/>
                    </a:lnTo>
                    <a:lnTo>
                      <a:pt x="143" y="852"/>
                    </a:lnTo>
                    <a:lnTo>
                      <a:pt x="147" y="849"/>
                    </a:lnTo>
                    <a:lnTo>
                      <a:pt x="151" y="846"/>
                    </a:lnTo>
                    <a:lnTo>
                      <a:pt x="156" y="842"/>
                    </a:lnTo>
                    <a:lnTo>
                      <a:pt x="165" y="845"/>
                    </a:lnTo>
                    <a:lnTo>
                      <a:pt x="173" y="846"/>
                    </a:lnTo>
                    <a:lnTo>
                      <a:pt x="181" y="848"/>
                    </a:lnTo>
                    <a:lnTo>
                      <a:pt x="190" y="849"/>
                    </a:lnTo>
                    <a:lnTo>
                      <a:pt x="198" y="851"/>
                    </a:lnTo>
                    <a:lnTo>
                      <a:pt x="207" y="852"/>
                    </a:lnTo>
                    <a:lnTo>
                      <a:pt x="201" y="855"/>
                    </a:lnTo>
                    <a:lnTo>
                      <a:pt x="197" y="858"/>
                    </a:lnTo>
                    <a:lnTo>
                      <a:pt x="206" y="860"/>
                    </a:lnTo>
                    <a:lnTo>
                      <a:pt x="214" y="862"/>
                    </a:lnTo>
                    <a:lnTo>
                      <a:pt x="219" y="859"/>
                    </a:lnTo>
                    <a:lnTo>
                      <a:pt x="224" y="856"/>
                    </a:lnTo>
                    <a:lnTo>
                      <a:pt x="227" y="853"/>
                    </a:lnTo>
                    <a:lnTo>
                      <a:pt x="232" y="850"/>
                    </a:lnTo>
                    <a:lnTo>
                      <a:pt x="241" y="851"/>
                    </a:lnTo>
                    <a:lnTo>
                      <a:pt x="249" y="853"/>
                    </a:lnTo>
                    <a:lnTo>
                      <a:pt x="254" y="850"/>
                    </a:lnTo>
                    <a:lnTo>
                      <a:pt x="259" y="848"/>
                    </a:lnTo>
                    <a:lnTo>
                      <a:pt x="267" y="849"/>
                    </a:lnTo>
                    <a:lnTo>
                      <a:pt x="276" y="851"/>
                    </a:lnTo>
                    <a:lnTo>
                      <a:pt x="271" y="853"/>
                    </a:lnTo>
                    <a:lnTo>
                      <a:pt x="266" y="856"/>
                    </a:lnTo>
                    <a:lnTo>
                      <a:pt x="275" y="858"/>
                    </a:lnTo>
                    <a:lnTo>
                      <a:pt x="283" y="859"/>
                    </a:lnTo>
                    <a:lnTo>
                      <a:pt x="288" y="856"/>
                    </a:lnTo>
                    <a:lnTo>
                      <a:pt x="292" y="854"/>
                    </a:lnTo>
                    <a:lnTo>
                      <a:pt x="300" y="855"/>
                    </a:lnTo>
                    <a:lnTo>
                      <a:pt x="309" y="857"/>
                    </a:lnTo>
                    <a:lnTo>
                      <a:pt x="314" y="854"/>
                    </a:lnTo>
                    <a:lnTo>
                      <a:pt x="318" y="851"/>
                    </a:lnTo>
                    <a:lnTo>
                      <a:pt x="323" y="848"/>
                    </a:lnTo>
                    <a:lnTo>
                      <a:pt x="328" y="846"/>
                    </a:lnTo>
                    <a:lnTo>
                      <a:pt x="335" y="847"/>
                    </a:lnTo>
                    <a:lnTo>
                      <a:pt x="344" y="849"/>
                    </a:lnTo>
                    <a:lnTo>
                      <a:pt x="354" y="850"/>
                    </a:lnTo>
                    <a:lnTo>
                      <a:pt x="361" y="852"/>
                    </a:lnTo>
                    <a:lnTo>
                      <a:pt x="357" y="855"/>
                    </a:lnTo>
                    <a:lnTo>
                      <a:pt x="351" y="857"/>
                    </a:lnTo>
                    <a:lnTo>
                      <a:pt x="343" y="856"/>
                    </a:lnTo>
                    <a:lnTo>
                      <a:pt x="335" y="854"/>
                    </a:lnTo>
                    <a:lnTo>
                      <a:pt x="330" y="857"/>
                    </a:lnTo>
                    <a:lnTo>
                      <a:pt x="326" y="860"/>
                    </a:lnTo>
                    <a:lnTo>
                      <a:pt x="334" y="862"/>
                    </a:lnTo>
                    <a:lnTo>
                      <a:pt x="343" y="864"/>
                    </a:lnTo>
                    <a:lnTo>
                      <a:pt x="351" y="865"/>
                    </a:lnTo>
                    <a:lnTo>
                      <a:pt x="359" y="867"/>
                    </a:lnTo>
                    <a:lnTo>
                      <a:pt x="368" y="860"/>
                    </a:lnTo>
                    <a:lnTo>
                      <a:pt x="373" y="857"/>
                    </a:lnTo>
                    <a:lnTo>
                      <a:pt x="378" y="855"/>
                    </a:lnTo>
                    <a:lnTo>
                      <a:pt x="387" y="856"/>
                    </a:lnTo>
                    <a:lnTo>
                      <a:pt x="395" y="858"/>
                    </a:lnTo>
                    <a:lnTo>
                      <a:pt x="399" y="855"/>
                    </a:lnTo>
                    <a:lnTo>
                      <a:pt x="404" y="852"/>
                    </a:lnTo>
                    <a:lnTo>
                      <a:pt x="408" y="849"/>
                    </a:lnTo>
                    <a:lnTo>
                      <a:pt x="413" y="847"/>
                    </a:lnTo>
                    <a:lnTo>
                      <a:pt x="422" y="848"/>
                    </a:lnTo>
                    <a:lnTo>
                      <a:pt x="430" y="850"/>
                    </a:lnTo>
                    <a:lnTo>
                      <a:pt x="439" y="852"/>
                    </a:lnTo>
                    <a:lnTo>
                      <a:pt x="447" y="853"/>
                    </a:lnTo>
                    <a:lnTo>
                      <a:pt x="456" y="855"/>
                    </a:lnTo>
                    <a:lnTo>
                      <a:pt x="463" y="856"/>
                    </a:lnTo>
                    <a:lnTo>
                      <a:pt x="468" y="853"/>
                    </a:lnTo>
                    <a:lnTo>
                      <a:pt x="473" y="850"/>
                    </a:lnTo>
                    <a:lnTo>
                      <a:pt x="481" y="852"/>
                    </a:lnTo>
                    <a:lnTo>
                      <a:pt x="490" y="853"/>
                    </a:lnTo>
                    <a:lnTo>
                      <a:pt x="494" y="851"/>
                    </a:lnTo>
                    <a:lnTo>
                      <a:pt x="499" y="848"/>
                    </a:lnTo>
                    <a:lnTo>
                      <a:pt x="508" y="850"/>
                    </a:lnTo>
                    <a:lnTo>
                      <a:pt x="515" y="851"/>
                    </a:lnTo>
                    <a:lnTo>
                      <a:pt x="521" y="848"/>
                    </a:lnTo>
                    <a:lnTo>
                      <a:pt x="525" y="845"/>
                    </a:lnTo>
                    <a:lnTo>
                      <a:pt x="533" y="847"/>
                    </a:lnTo>
                    <a:lnTo>
                      <a:pt x="542" y="848"/>
                    </a:lnTo>
                    <a:lnTo>
                      <a:pt x="537" y="851"/>
                    </a:lnTo>
                    <a:lnTo>
                      <a:pt x="532" y="854"/>
                    </a:lnTo>
                    <a:lnTo>
                      <a:pt x="541" y="856"/>
                    </a:lnTo>
                    <a:lnTo>
                      <a:pt x="549" y="857"/>
                    </a:lnTo>
                    <a:lnTo>
                      <a:pt x="558" y="859"/>
                    </a:lnTo>
                    <a:lnTo>
                      <a:pt x="566" y="860"/>
                    </a:lnTo>
                    <a:lnTo>
                      <a:pt x="571" y="857"/>
                    </a:lnTo>
                    <a:lnTo>
                      <a:pt x="575" y="855"/>
                    </a:lnTo>
                    <a:lnTo>
                      <a:pt x="583" y="856"/>
                    </a:lnTo>
                    <a:lnTo>
                      <a:pt x="592" y="858"/>
                    </a:lnTo>
                    <a:lnTo>
                      <a:pt x="597" y="855"/>
                    </a:lnTo>
                    <a:lnTo>
                      <a:pt x="601" y="852"/>
                    </a:lnTo>
                    <a:lnTo>
                      <a:pt x="610" y="854"/>
                    </a:lnTo>
                    <a:lnTo>
                      <a:pt x="618" y="855"/>
                    </a:lnTo>
                    <a:lnTo>
                      <a:pt x="623" y="852"/>
                    </a:lnTo>
                    <a:lnTo>
                      <a:pt x="627" y="850"/>
                    </a:lnTo>
                    <a:lnTo>
                      <a:pt x="636" y="851"/>
                    </a:lnTo>
                    <a:lnTo>
                      <a:pt x="644" y="853"/>
                    </a:lnTo>
                    <a:lnTo>
                      <a:pt x="649" y="850"/>
                    </a:lnTo>
                    <a:lnTo>
                      <a:pt x="654" y="847"/>
                    </a:lnTo>
                    <a:lnTo>
                      <a:pt x="662" y="848"/>
                    </a:lnTo>
                    <a:lnTo>
                      <a:pt x="671" y="850"/>
                    </a:lnTo>
                    <a:lnTo>
                      <a:pt x="679" y="852"/>
                    </a:lnTo>
                    <a:lnTo>
                      <a:pt x="687" y="853"/>
                    </a:lnTo>
                    <a:lnTo>
                      <a:pt x="692" y="850"/>
                    </a:lnTo>
                    <a:lnTo>
                      <a:pt x="696" y="848"/>
                    </a:lnTo>
                    <a:lnTo>
                      <a:pt x="705" y="849"/>
                    </a:lnTo>
                    <a:lnTo>
                      <a:pt x="713" y="851"/>
                    </a:lnTo>
                    <a:lnTo>
                      <a:pt x="722" y="853"/>
                    </a:lnTo>
                    <a:lnTo>
                      <a:pt x="730" y="854"/>
                    </a:lnTo>
                    <a:lnTo>
                      <a:pt x="739" y="856"/>
                    </a:lnTo>
                    <a:lnTo>
                      <a:pt x="746" y="857"/>
                    </a:lnTo>
                    <a:lnTo>
                      <a:pt x="751" y="854"/>
                    </a:lnTo>
                    <a:lnTo>
                      <a:pt x="756" y="851"/>
                    </a:lnTo>
                    <a:lnTo>
                      <a:pt x="764" y="853"/>
                    </a:lnTo>
                    <a:lnTo>
                      <a:pt x="773" y="854"/>
                    </a:lnTo>
                    <a:lnTo>
                      <a:pt x="777" y="852"/>
                    </a:lnTo>
                    <a:lnTo>
                      <a:pt x="782" y="849"/>
                    </a:lnTo>
                    <a:lnTo>
                      <a:pt x="791" y="850"/>
                    </a:lnTo>
                    <a:lnTo>
                      <a:pt x="798" y="852"/>
                    </a:lnTo>
                    <a:lnTo>
                      <a:pt x="807" y="854"/>
                    </a:lnTo>
                    <a:lnTo>
                      <a:pt x="815" y="855"/>
                    </a:lnTo>
                    <a:lnTo>
                      <a:pt x="825" y="856"/>
                    </a:lnTo>
                    <a:lnTo>
                      <a:pt x="832" y="858"/>
                    </a:lnTo>
                    <a:lnTo>
                      <a:pt x="828" y="862"/>
                    </a:lnTo>
                    <a:lnTo>
                      <a:pt x="823" y="865"/>
                    </a:lnTo>
                    <a:lnTo>
                      <a:pt x="831" y="866"/>
                    </a:lnTo>
                    <a:lnTo>
                      <a:pt x="840" y="868"/>
                    </a:lnTo>
                    <a:lnTo>
                      <a:pt x="845" y="865"/>
                    </a:lnTo>
                    <a:lnTo>
                      <a:pt x="849" y="862"/>
                    </a:lnTo>
                    <a:lnTo>
                      <a:pt x="841" y="860"/>
                    </a:lnTo>
                    <a:lnTo>
                      <a:pt x="832" y="858"/>
                    </a:lnTo>
                    <a:lnTo>
                      <a:pt x="837" y="855"/>
                    </a:lnTo>
                    <a:lnTo>
                      <a:pt x="842" y="853"/>
                    </a:lnTo>
                    <a:lnTo>
                      <a:pt x="850" y="854"/>
                    </a:lnTo>
                    <a:lnTo>
                      <a:pt x="859" y="856"/>
                    </a:lnTo>
                    <a:lnTo>
                      <a:pt x="866" y="857"/>
                    </a:lnTo>
                    <a:lnTo>
                      <a:pt x="875" y="859"/>
                    </a:lnTo>
                    <a:lnTo>
                      <a:pt x="883" y="860"/>
                    </a:lnTo>
                    <a:lnTo>
                      <a:pt x="892" y="863"/>
                    </a:lnTo>
                    <a:lnTo>
                      <a:pt x="896" y="859"/>
                    </a:lnTo>
                    <a:lnTo>
                      <a:pt x="902" y="856"/>
                    </a:lnTo>
                    <a:lnTo>
                      <a:pt x="910" y="858"/>
                    </a:lnTo>
                    <a:lnTo>
                      <a:pt x="919" y="859"/>
                    </a:lnTo>
                    <a:lnTo>
                      <a:pt x="923" y="857"/>
                    </a:lnTo>
                    <a:lnTo>
                      <a:pt x="927" y="854"/>
                    </a:lnTo>
                    <a:lnTo>
                      <a:pt x="936" y="855"/>
                    </a:lnTo>
                    <a:lnTo>
                      <a:pt x="944" y="857"/>
                    </a:lnTo>
                    <a:lnTo>
                      <a:pt x="953" y="858"/>
                    </a:lnTo>
                    <a:lnTo>
                      <a:pt x="961" y="860"/>
                    </a:lnTo>
                    <a:lnTo>
                      <a:pt x="966" y="857"/>
                    </a:lnTo>
                    <a:lnTo>
                      <a:pt x="971" y="854"/>
                    </a:lnTo>
                    <a:lnTo>
                      <a:pt x="975" y="851"/>
                    </a:lnTo>
                    <a:lnTo>
                      <a:pt x="979" y="849"/>
                    </a:lnTo>
                    <a:lnTo>
                      <a:pt x="988" y="850"/>
                    </a:lnTo>
                    <a:lnTo>
                      <a:pt x="996" y="852"/>
                    </a:lnTo>
                    <a:lnTo>
                      <a:pt x="1005" y="853"/>
                    </a:lnTo>
                    <a:lnTo>
                      <a:pt x="1013" y="855"/>
                    </a:lnTo>
                    <a:lnTo>
                      <a:pt x="1022" y="856"/>
                    </a:lnTo>
                    <a:lnTo>
                      <a:pt x="1030" y="858"/>
                    </a:lnTo>
                    <a:lnTo>
                      <a:pt x="1039" y="859"/>
                    </a:lnTo>
                    <a:lnTo>
                      <a:pt x="1046" y="862"/>
                    </a:lnTo>
                    <a:lnTo>
                      <a:pt x="1055" y="864"/>
                    </a:lnTo>
                    <a:lnTo>
                      <a:pt x="1063" y="865"/>
                    </a:lnTo>
                    <a:lnTo>
                      <a:pt x="1069" y="862"/>
                    </a:lnTo>
                    <a:lnTo>
                      <a:pt x="1073" y="859"/>
                    </a:lnTo>
                    <a:lnTo>
                      <a:pt x="1078" y="856"/>
                    </a:lnTo>
                    <a:lnTo>
                      <a:pt x="1082" y="853"/>
                    </a:lnTo>
                    <a:lnTo>
                      <a:pt x="1074" y="851"/>
                    </a:lnTo>
                    <a:lnTo>
                      <a:pt x="1065" y="850"/>
                    </a:lnTo>
                    <a:lnTo>
                      <a:pt x="1070" y="847"/>
                    </a:lnTo>
                    <a:lnTo>
                      <a:pt x="1075" y="843"/>
                    </a:lnTo>
                    <a:lnTo>
                      <a:pt x="1082" y="846"/>
                    </a:lnTo>
                    <a:lnTo>
                      <a:pt x="1091" y="847"/>
                    </a:lnTo>
                    <a:lnTo>
                      <a:pt x="1087" y="850"/>
                    </a:lnTo>
                    <a:lnTo>
                      <a:pt x="1082" y="853"/>
                    </a:lnTo>
                    <a:lnTo>
                      <a:pt x="1090" y="855"/>
                    </a:lnTo>
                    <a:lnTo>
                      <a:pt x="1098" y="856"/>
                    </a:lnTo>
                    <a:lnTo>
                      <a:pt x="1107" y="858"/>
                    </a:lnTo>
                    <a:lnTo>
                      <a:pt x="1115" y="859"/>
                    </a:lnTo>
                    <a:lnTo>
                      <a:pt x="1121" y="856"/>
                    </a:lnTo>
                    <a:lnTo>
                      <a:pt x="1125" y="854"/>
                    </a:lnTo>
                    <a:lnTo>
                      <a:pt x="1133" y="855"/>
                    </a:lnTo>
                    <a:lnTo>
                      <a:pt x="1142" y="857"/>
                    </a:lnTo>
                    <a:lnTo>
                      <a:pt x="1146" y="854"/>
                    </a:lnTo>
                    <a:lnTo>
                      <a:pt x="1150" y="851"/>
                    </a:lnTo>
                    <a:lnTo>
                      <a:pt x="1160" y="852"/>
                    </a:lnTo>
                    <a:lnTo>
                      <a:pt x="1168" y="854"/>
                    </a:lnTo>
                    <a:lnTo>
                      <a:pt x="1163" y="857"/>
                    </a:lnTo>
                    <a:lnTo>
                      <a:pt x="1158" y="860"/>
                    </a:lnTo>
                    <a:lnTo>
                      <a:pt x="1166" y="862"/>
                    </a:lnTo>
                    <a:lnTo>
                      <a:pt x="1175" y="864"/>
                    </a:lnTo>
                    <a:lnTo>
                      <a:pt x="1180" y="860"/>
                    </a:lnTo>
                    <a:lnTo>
                      <a:pt x="1185" y="857"/>
                    </a:lnTo>
                    <a:lnTo>
                      <a:pt x="1193" y="859"/>
                    </a:lnTo>
                    <a:lnTo>
                      <a:pt x="1202" y="860"/>
                    </a:lnTo>
                    <a:lnTo>
                      <a:pt x="1210" y="863"/>
                    </a:lnTo>
                    <a:lnTo>
                      <a:pt x="1218" y="864"/>
                    </a:lnTo>
                    <a:lnTo>
                      <a:pt x="1223" y="862"/>
                    </a:lnTo>
                    <a:lnTo>
                      <a:pt x="1227" y="858"/>
                    </a:lnTo>
                    <a:lnTo>
                      <a:pt x="1231" y="855"/>
                    </a:lnTo>
                    <a:lnTo>
                      <a:pt x="1237" y="852"/>
                    </a:lnTo>
                    <a:lnTo>
                      <a:pt x="1245" y="854"/>
                    </a:lnTo>
                    <a:lnTo>
                      <a:pt x="1254" y="855"/>
                    </a:lnTo>
                    <a:lnTo>
                      <a:pt x="1258" y="852"/>
                    </a:lnTo>
                    <a:lnTo>
                      <a:pt x="1262" y="850"/>
                    </a:lnTo>
                    <a:lnTo>
                      <a:pt x="1271" y="851"/>
                    </a:lnTo>
                    <a:lnTo>
                      <a:pt x="1279" y="853"/>
                    </a:lnTo>
                    <a:lnTo>
                      <a:pt x="1296" y="856"/>
                    </a:lnTo>
                    <a:lnTo>
                      <a:pt x="1305" y="857"/>
                    </a:lnTo>
                    <a:lnTo>
                      <a:pt x="1313" y="859"/>
                    </a:lnTo>
                    <a:lnTo>
                      <a:pt x="1321" y="862"/>
                    </a:lnTo>
                    <a:lnTo>
                      <a:pt x="1329" y="863"/>
                    </a:lnTo>
                    <a:lnTo>
                      <a:pt x="1338" y="865"/>
                    </a:lnTo>
                    <a:lnTo>
                      <a:pt x="1346" y="866"/>
                    </a:lnTo>
                    <a:lnTo>
                      <a:pt x="1352" y="863"/>
                    </a:lnTo>
                    <a:lnTo>
                      <a:pt x="1356" y="860"/>
                    </a:lnTo>
                    <a:lnTo>
                      <a:pt x="1360" y="857"/>
                    </a:lnTo>
                    <a:lnTo>
                      <a:pt x="1365" y="854"/>
                    </a:lnTo>
                    <a:lnTo>
                      <a:pt x="1374" y="855"/>
                    </a:lnTo>
                    <a:lnTo>
                      <a:pt x="1381" y="857"/>
                    </a:lnTo>
                    <a:lnTo>
                      <a:pt x="1390" y="859"/>
                    </a:lnTo>
                    <a:lnTo>
                      <a:pt x="1398" y="860"/>
                    </a:lnTo>
                    <a:lnTo>
                      <a:pt x="1404" y="857"/>
                    </a:lnTo>
                    <a:lnTo>
                      <a:pt x="1408" y="855"/>
                    </a:lnTo>
                    <a:lnTo>
                      <a:pt x="1416" y="856"/>
                    </a:lnTo>
                    <a:lnTo>
                      <a:pt x="1425" y="858"/>
                    </a:lnTo>
                    <a:lnTo>
                      <a:pt x="1434" y="859"/>
                    </a:lnTo>
                    <a:lnTo>
                      <a:pt x="1442" y="862"/>
                    </a:lnTo>
                    <a:lnTo>
                      <a:pt x="1451" y="863"/>
                    </a:lnTo>
                    <a:lnTo>
                      <a:pt x="1458" y="865"/>
                    </a:lnTo>
                    <a:lnTo>
                      <a:pt x="1468" y="866"/>
                    </a:lnTo>
                    <a:lnTo>
                      <a:pt x="1475" y="868"/>
                    </a:lnTo>
                    <a:lnTo>
                      <a:pt x="1471" y="871"/>
                    </a:lnTo>
                    <a:lnTo>
                      <a:pt x="1465" y="873"/>
                    </a:lnTo>
                    <a:lnTo>
                      <a:pt x="1474" y="875"/>
                    </a:lnTo>
                    <a:lnTo>
                      <a:pt x="1482" y="876"/>
                    </a:lnTo>
                    <a:lnTo>
                      <a:pt x="1488" y="874"/>
                    </a:lnTo>
                    <a:lnTo>
                      <a:pt x="1492" y="871"/>
                    </a:lnTo>
                    <a:lnTo>
                      <a:pt x="1484" y="869"/>
                    </a:lnTo>
                    <a:lnTo>
                      <a:pt x="1475" y="868"/>
                    </a:lnTo>
                    <a:lnTo>
                      <a:pt x="1479" y="865"/>
                    </a:lnTo>
                    <a:lnTo>
                      <a:pt x="1485" y="862"/>
                    </a:lnTo>
                    <a:lnTo>
                      <a:pt x="1489" y="858"/>
                    </a:lnTo>
                    <a:lnTo>
                      <a:pt x="1494" y="856"/>
                    </a:lnTo>
                    <a:lnTo>
                      <a:pt x="1502" y="857"/>
                    </a:lnTo>
                    <a:lnTo>
                      <a:pt x="1510" y="859"/>
                    </a:lnTo>
                    <a:lnTo>
                      <a:pt x="1519" y="862"/>
                    </a:lnTo>
                    <a:lnTo>
                      <a:pt x="1527" y="863"/>
                    </a:lnTo>
                    <a:lnTo>
                      <a:pt x="1532" y="859"/>
                    </a:lnTo>
                    <a:lnTo>
                      <a:pt x="1537" y="856"/>
                    </a:lnTo>
                    <a:lnTo>
                      <a:pt x="1545" y="858"/>
                    </a:lnTo>
                    <a:lnTo>
                      <a:pt x="1554" y="859"/>
                    </a:lnTo>
                    <a:lnTo>
                      <a:pt x="1561" y="862"/>
                    </a:lnTo>
                    <a:lnTo>
                      <a:pt x="1570" y="863"/>
                    </a:lnTo>
                    <a:lnTo>
                      <a:pt x="1578" y="865"/>
                    </a:lnTo>
                    <a:lnTo>
                      <a:pt x="1587" y="866"/>
                    </a:lnTo>
                    <a:lnTo>
                      <a:pt x="1595" y="868"/>
                    </a:lnTo>
                    <a:lnTo>
                      <a:pt x="1604" y="870"/>
                    </a:lnTo>
                    <a:lnTo>
                      <a:pt x="1609" y="867"/>
                    </a:lnTo>
                    <a:lnTo>
                      <a:pt x="1613" y="864"/>
                    </a:lnTo>
                    <a:lnTo>
                      <a:pt x="1618" y="860"/>
                    </a:lnTo>
                    <a:lnTo>
                      <a:pt x="1622" y="857"/>
                    </a:lnTo>
                    <a:lnTo>
                      <a:pt x="1630" y="859"/>
                    </a:lnTo>
                    <a:lnTo>
                      <a:pt x="1639" y="862"/>
                    </a:lnTo>
                    <a:lnTo>
                      <a:pt x="1647" y="863"/>
                    </a:lnTo>
                    <a:lnTo>
                      <a:pt x="1656" y="865"/>
                    </a:lnTo>
                    <a:lnTo>
                      <a:pt x="1664" y="866"/>
                    </a:lnTo>
                    <a:lnTo>
                      <a:pt x="1673" y="868"/>
                    </a:lnTo>
                    <a:lnTo>
                      <a:pt x="1677" y="865"/>
                    </a:lnTo>
                    <a:lnTo>
                      <a:pt x="1681" y="862"/>
                    </a:lnTo>
                    <a:lnTo>
                      <a:pt x="1690" y="864"/>
                    </a:lnTo>
                    <a:lnTo>
                      <a:pt x="1698" y="865"/>
                    </a:lnTo>
                    <a:lnTo>
                      <a:pt x="1704" y="862"/>
                    </a:lnTo>
                    <a:lnTo>
                      <a:pt x="1708" y="859"/>
                    </a:lnTo>
                    <a:lnTo>
                      <a:pt x="1717" y="860"/>
                    </a:lnTo>
                    <a:lnTo>
                      <a:pt x="1725" y="863"/>
                    </a:lnTo>
                    <a:lnTo>
                      <a:pt x="1729" y="859"/>
                    </a:lnTo>
                    <a:lnTo>
                      <a:pt x="1734" y="856"/>
                    </a:lnTo>
                    <a:lnTo>
                      <a:pt x="1742" y="857"/>
                    </a:lnTo>
                    <a:lnTo>
                      <a:pt x="1751" y="859"/>
                    </a:lnTo>
                    <a:lnTo>
                      <a:pt x="1759" y="862"/>
                    </a:lnTo>
                    <a:lnTo>
                      <a:pt x="1768" y="863"/>
                    </a:lnTo>
                    <a:lnTo>
                      <a:pt x="1776" y="865"/>
                    </a:lnTo>
                    <a:lnTo>
                      <a:pt x="1785" y="866"/>
                    </a:lnTo>
                    <a:lnTo>
                      <a:pt x="1789" y="864"/>
                    </a:lnTo>
                    <a:lnTo>
                      <a:pt x="1793" y="860"/>
                    </a:lnTo>
                    <a:lnTo>
                      <a:pt x="1798" y="857"/>
                    </a:lnTo>
                    <a:lnTo>
                      <a:pt x="1803" y="854"/>
                    </a:lnTo>
                    <a:lnTo>
                      <a:pt x="1807" y="851"/>
                    </a:lnTo>
                    <a:lnTo>
                      <a:pt x="1812" y="849"/>
                    </a:lnTo>
                    <a:lnTo>
                      <a:pt x="1821" y="850"/>
                    </a:lnTo>
                    <a:lnTo>
                      <a:pt x="1829" y="852"/>
                    </a:lnTo>
                    <a:lnTo>
                      <a:pt x="1824" y="854"/>
                    </a:lnTo>
                    <a:lnTo>
                      <a:pt x="1820" y="857"/>
                    </a:lnTo>
                    <a:lnTo>
                      <a:pt x="1828" y="859"/>
                    </a:lnTo>
                    <a:lnTo>
                      <a:pt x="1837" y="860"/>
                    </a:lnTo>
                    <a:lnTo>
                      <a:pt x="1831" y="864"/>
                    </a:lnTo>
                    <a:lnTo>
                      <a:pt x="1827" y="867"/>
                    </a:lnTo>
                    <a:lnTo>
                      <a:pt x="1836" y="869"/>
                    </a:lnTo>
                    <a:lnTo>
                      <a:pt x="1844" y="870"/>
                    </a:lnTo>
                    <a:lnTo>
                      <a:pt x="1848" y="867"/>
                    </a:lnTo>
                    <a:lnTo>
                      <a:pt x="1853" y="864"/>
                    </a:lnTo>
                    <a:lnTo>
                      <a:pt x="1861" y="866"/>
                    </a:lnTo>
                    <a:lnTo>
                      <a:pt x="1870" y="867"/>
                    </a:lnTo>
                    <a:lnTo>
                      <a:pt x="1878" y="869"/>
                    </a:lnTo>
                    <a:lnTo>
                      <a:pt x="1887" y="871"/>
                    </a:lnTo>
                    <a:lnTo>
                      <a:pt x="1891" y="868"/>
                    </a:lnTo>
                    <a:lnTo>
                      <a:pt x="1896" y="865"/>
                    </a:lnTo>
                    <a:lnTo>
                      <a:pt x="1905" y="867"/>
                    </a:lnTo>
                    <a:lnTo>
                      <a:pt x="1912" y="868"/>
                    </a:lnTo>
                    <a:lnTo>
                      <a:pt x="1918" y="865"/>
                    </a:lnTo>
                    <a:lnTo>
                      <a:pt x="1922" y="862"/>
                    </a:lnTo>
                    <a:lnTo>
                      <a:pt x="1926" y="859"/>
                    </a:lnTo>
                    <a:lnTo>
                      <a:pt x="1931" y="856"/>
                    </a:lnTo>
                    <a:lnTo>
                      <a:pt x="1940" y="858"/>
                    </a:lnTo>
                    <a:lnTo>
                      <a:pt x="1948" y="859"/>
                    </a:lnTo>
                    <a:lnTo>
                      <a:pt x="1953" y="856"/>
                    </a:lnTo>
                    <a:lnTo>
                      <a:pt x="1957" y="853"/>
                    </a:lnTo>
                    <a:lnTo>
                      <a:pt x="1967" y="855"/>
                    </a:lnTo>
                    <a:lnTo>
                      <a:pt x="1974" y="857"/>
                    </a:lnTo>
                    <a:lnTo>
                      <a:pt x="1970" y="859"/>
                    </a:lnTo>
                    <a:lnTo>
                      <a:pt x="1964" y="863"/>
                    </a:lnTo>
                    <a:lnTo>
                      <a:pt x="1973" y="865"/>
                    </a:lnTo>
                    <a:lnTo>
                      <a:pt x="1981" y="866"/>
                    </a:lnTo>
                    <a:lnTo>
                      <a:pt x="1987" y="863"/>
                    </a:lnTo>
                    <a:lnTo>
                      <a:pt x="1991" y="860"/>
                    </a:lnTo>
                    <a:lnTo>
                      <a:pt x="2000" y="862"/>
                    </a:lnTo>
                    <a:lnTo>
                      <a:pt x="2008" y="864"/>
                    </a:lnTo>
                    <a:lnTo>
                      <a:pt x="2012" y="860"/>
                    </a:lnTo>
                    <a:lnTo>
                      <a:pt x="2017" y="857"/>
                    </a:lnTo>
                    <a:lnTo>
                      <a:pt x="2026" y="858"/>
                    </a:lnTo>
                    <a:lnTo>
                      <a:pt x="2034" y="860"/>
                    </a:lnTo>
                    <a:lnTo>
                      <a:pt x="2030" y="864"/>
                    </a:lnTo>
                    <a:lnTo>
                      <a:pt x="2025" y="867"/>
                    </a:lnTo>
                    <a:lnTo>
                      <a:pt x="2020" y="870"/>
                    </a:lnTo>
                    <a:lnTo>
                      <a:pt x="2016" y="872"/>
                    </a:lnTo>
                    <a:lnTo>
                      <a:pt x="2024" y="874"/>
                    </a:lnTo>
                    <a:lnTo>
                      <a:pt x="2033" y="875"/>
                    </a:lnTo>
                    <a:lnTo>
                      <a:pt x="2037" y="872"/>
                    </a:lnTo>
                    <a:lnTo>
                      <a:pt x="2041" y="870"/>
                    </a:lnTo>
                    <a:lnTo>
                      <a:pt x="2050" y="871"/>
                    </a:lnTo>
                    <a:lnTo>
                      <a:pt x="2058" y="873"/>
                    </a:lnTo>
                    <a:lnTo>
                      <a:pt x="2067" y="875"/>
                    </a:lnTo>
                    <a:lnTo>
                      <a:pt x="2075" y="876"/>
                    </a:lnTo>
                    <a:lnTo>
                      <a:pt x="2079" y="873"/>
                    </a:lnTo>
                    <a:lnTo>
                      <a:pt x="2085" y="870"/>
                    </a:lnTo>
                    <a:lnTo>
                      <a:pt x="2092" y="872"/>
                    </a:lnTo>
                    <a:lnTo>
                      <a:pt x="2101" y="873"/>
                    </a:lnTo>
                    <a:lnTo>
                      <a:pt x="2106" y="871"/>
                    </a:lnTo>
                    <a:lnTo>
                      <a:pt x="2110" y="868"/>
                    </a:lnTo>
                    <a:lnTo>
                      <a:pt x="2119" y="870"/>
                    </a:lnTo>
                    <a:lnTo>
                      <a:pt x="2127" y="871"/>
                    </a:lnTo>
                    <a:lnTo>
                      <a:pt x="2133" y="868"/>
                    </a:lnTo>
                    <a:lnTo>
                      <a:pt x="2137" y="865"/>
                    </a:lnTo>
                    <a:lnTo>
                      <a:pt x="2141" y="862"/>
                    </a:lnTo>
                    <a:lnTo>
                      <a:pt x="2145" y="859"/>
                    </a:lnTo>
                    <a:lnTo>
                      <a:pt x="2154" y="860"/>
                    </a:lnTo>
                    <a:lnTo>
                      <a:pt x="2162" y="863"/>
                    </a:lnTo>
                    <a:lnTo>
                      <a:pt x="2171" y="864"/>
                    </a:lnTo>
                    <a:lnTo>
                      <a:pt x="2179" y="866"/>
                    </a:lnTo>
                    <a:lnTo>
                      <a:pt x="2175" y="869"/>
                    </a:lnTo>
                    <a:lnTo>
                      <a:pt x="2170" y="872"/>
                    </a:lnTo>
                    <a:lnTo>
                      <a:pt x="2177" y="873"/>
                    </a:lnTo>
                    <a:lnTo>
                      <a:pt x="2187" y="875"/>
                    </a:lnTo>
                    <a:lnTo>
                      <a:pt x="2195" y="876"/>
                    </a:lnTo>
                    <a:lnTo>
                      <a:pt x="2204" y="879"/>
                    </a:lnTo>
                    <a:lnTo>
                      <a:pt x="2208" y="875"/>
                    </a:lnTo>
                    <a:lnTo>
                      <a:pt x="2212" y="872"/>
                    </a:lnTo>
                    <a:lnTo>
                      <a:pt x="2221" y="874"/>
                    </a:lnTo>
                    <a:lnTo>
                      <a:pt x="2229" y="875"/>
                    </a:lnTo>
                    <a:lnTo>
                      <a:pt x="2235" y="872"/>
                    </a:lnTo>
                    <a:lnTo>
                      <a:pt x="2239" y="870"/>
                    </a:lnTo>
                    <a:lnTo>
                      <a:pt x="2247" y="871"/>
                    </a:lnTo>
                    <a:lnTo>
                      <a:pt x="2256" y="873"/>
                    </a:lnTo>
                    <a:lnTo>
                      <a:pt x="2260" y="870"/>
                    </a:lnTo>
                    <a:lnTo>
                      <a:pt x="2265" y="867"/>
                    </a:lnTo>
                    <a:lnTo>
                      <a:pt x="2273" y="868"/>
                    </a:lnTo>
                    <a:lnTo>
                      <a:pt x="2282" y="870"/>
                    </a:lnTo>
                    <a:lnTo>
                      <a:pt x="2290" y="872"/>
                    </a:lnTo>
                    <a:lnTo>
                      <a:pt x="2299" y="873"/>
                    </a:lnTo>
                    <a:lnTo>
                      <a:pt x="2307" y="875"/>
                    </a:lnTo>
                    <a:lnTo>
                      <a:pt x="2316" y="876"/>
                    </a:lnTo>
                    <a:lnTo>
                      <a:pt x="2324" y="879"/>
                    </a:lnTo>
                    <a:lnTo>
                      <a:pt x="2332" y="880"/>
                    </a:lnTo>
                    <a:lnTo>
                      <a:pt x="2337" y="878"/>
                    </a:lnTo>
                    <a:lnTo>
                      <a:pt x="2341" y="874"/>
                    </a:lnTo>
                    <a:lnTo>
                      <a:pt x="2346" y="871"/>
                    </a:lnTo>
                    <a:lnTo>
                      <a:pt x="2351" y="868"/>
                    </a:lnTo>
                    <a:lnTo>
                      <a:pt x="2355" y="865"/>
                    </a:lnTo>
                    <a:lnTo>
                      <a:pt x="2360" y="863"/>
                    </a:lnTo>
                    <a:lnTo>
                      <a:pt x="2369" y="864"/>
                    </a:lnTo>
                    <a:lnTo>
                      <a:pt x="2376" y="866"/>
                    </a:lnTo>
                    <a:lnTo>
                      <a:pt x="2385" y="867"/>
                    </a:lnTo>
                    <a:lnTo>
                      <a:pt x="2393" y="869"/>
                    </a:lnTo>
                    <a:lnTo>
                      <a:pt x="2402" y="870"/>
                    </a:lnTo>
                    <a:lnTo>
                      <a:pt x="2410" y="872"/>
                    </a:lnTo>
                    <a:lnTo>
                      <a:pt x="2419" y="873"/>
                    </a:lnTo>
                    <a:lnTo>
                      <a:pt x="2427" y="875"/>
                    </a:lnTo>
                    <a:lnTo>
                      <a:pt x="2435" y="878"/>
                    </a:lnTo>
                    <a:lnTo>
                      <a:pt x="2444" y="879"/>
                    </a:lnTo>
                    <a:lnTo>
                      <a:pt x="2452" y="881"/>
                    </a:lnTo>
                    <a:lnTo>
                      <a:pt x="2460" y="882"/>
                    </a:lnTo>
                    <a:lnTo>
                      <a:pt x="2466" y="880"/>
                    </a:lnTo>
                    <a:lnTo>
                      <a:pt x="2470" y="876"/>
                    </a:lnTo>
                    <a:lnTo>
                      <a:pt x="2474" y="873"/>
                    </a:lnTo>
                    <a:lnTo>
                      <a:pt x="2479" y="870"/>
                    </a:lnTo>
                    <a:lnTo>
                      <a:pt x="2488" y="871"/>
                    </a:lnTo>
                    <a:lnTo>
                      <a:pt x="2495" y="873"/>
                    </a:lnTo>
                    <a:lnTo>
                      <a:pt x="2504" y="875"/>
                    </a:lnTo>
                    <a:lnTo>
                      <a:pt x="2512" y="876"/>
                    </a:lnTo>
                    <a:lnTo>
                      <a:pt x="2521" y="879"/>
                    </a:lnTo>
                    <a:lnTo>
                      <a:pt x="2529" y="880"/>
                    </a:lnTo>
                    <a:lnTo>
                      <a:pt x="2535" y="876"/>
                    </a:lnTo>
                    <a:lnTo>
                      <a:pt x="2539" y="874"/>
                    </a:lnTo>
                    <a:lnTo>
                      <a:pt x="2548" y="875"/>
                    </a:lnTo>
                    <a:lnTo>
                      <a:pt x="2556" y="878"/>
                    </a:lnTo>
                    <a:lnTo>
                      <a:pt x="2551" y="881"/>
                    </a:lnTo>
                    <a:lnTo>
                      <a:pt x="2546" y="883"/>
                    </a:lnTo>
                    <a:lnTo>
                      <a:pt x="2554" y="885"/>
                    </a:lnTo>
                    <a:lnTo>
                      <a:pt x="2563" y="886"/>
                    </a:lnTo>
                    <a:lnTo>
                      <a:pt x="2572" y="888"/>
                    </a:lnTo>
                    <a:lnTo>
                      <a:pt x="2579" y="889"/>
                    </a:lnTo>
                    <a:lnTo>
                      <a:pt x="2585" y="887"/>
                    </a:lnTo>
                    <a:lnTo>
                      <a:pt x="2589" y="884"/>
                    </a:lnTo>
                    <a:lnTo>
                      <a:pt x="2593" y="881"/>
                    </a:lnTo>
                    <a:lnTo>
                      <a:pt x="2599" y="878"/>
                    </a:lnTo>
                    <a:lnTo>
                      <a:pt x="2607" y="880"/>
                    </a:lnTo>
                    <a:lnTo>
                      <a:pt x="2616" y="881"/>
                    </a:lnTo>
                    <a:lnTo>
                      <a:pt x="2620" y="879"/>
                    </a:lnTo>
                    <a:lnTo>
                      <a:pt x="2624" y="875"/>
                    </a:lnTo>
                    <a:lnTo>
                      <a:pt x="2633" y="876"/>
                    </a:lnTo>
                    <a:lnTo>
                      <a:pt x="2641" y="879"/>
                    </a:lnTo>
                    <a:lnTo>
                      <a:pt x="2645" y="875"/>
                    </a:lnTo>
                    <a:lnTo>
                      <a:pt x="2651" y="872"/>
                    </a:lnTo>
                    <a:lnTo>
                      <a:pt x="2659" y="874"/>
                    </a:lnTo>
                    <a:lnTo>
                      <a:pt x="2668" y="875"/>
                    </a:lnTo>
                    <a:lnTo>
                      <a:pt x="2676" y="878"/>
                    </a:lnTo>
                    <a:lnTo>
                      <a:pt x="2684" y="879"/>
                    </a:lnTo>
                    <a:lnTo>
                      <a:pt x="2679" y="882"/>
                    </a:lnTo>
                    <a:lnTo>
                      <a:pt x="2675" y="885"/>
                    </a:lnTo>
                    <a:lnTo>
                      <a:pt x="2684" y="887"/>
                    </a:lnTo>
                    <a:lnTo>
                      <a:pt x="2691" y="888"/>
                    </a:lnTo>
                    <a:lnTo>
                      <a:pt x="2696" y="885"/>
                    </a:lnTo>
                    <a:lnTo>
                      <a:pt x="2701" y="883"/>
                    </a:lnTo>
                    <a:lnTo>
                      <a:pt x="2709" y="884"/>
                    </a:lnTo>
                    <a:lnTo>
                      <a:pt x="2718" y="886"/>
                    </a:lnTo>
                    <a:lnTo>
                      <a:pt x="2722" y="883"/>
                    </a:lnTo>
                    <a:lnTo>
                      <a:pt x="2727" y="880"/>
                    </a:lnTo>
                    <a:lnTo>
                      <a:pt x="2736" y="882"/>
                    </a:lnTo>
                    <a:lnTo>
                      <a:pt x="2743" y="883"/>
                    </a:lnTo>
                    <a:lnTo>
                      <a:pt x="2749" y="881"/>
                    </a:lnTo>
                    <a:lnTo>
                      <a:pt x="2753" y="878"/>
                    </a:lnTo>
                    <a:lnTo>
                      <a:pt x="2757" y="874"/>
                    </a:lnTo>
                    <a:lnTo>
                      <a:pt x="2762" y="871"/>
                    </a:lnTo>
                    <a:lnTo>
                      <a:pt x="2770" y="872"/>
                    </a:lnTo>
                    <a:lnTo>
                      <a:pt x="2779" y="874"/>
                    </a:lnTo>
                    <a:lnTo>
                      <a:pt x="2784" y="871"/>
                    </a:lnTo>
                    <a:lnTo>
                      <a:pt x="2788" y="869"/>
                    </a:lnTo>
                    <a:lnTo>
                      <a:pt x="2798" y="870"/>
                    </a:lnTo>
                    <a:lnTo>
                      <a:pt x="2805" y="872"/>
                    </a:lnTo>
                    <a:lnTo>
                      <a:pt x="2801" y="874"/>
                    </a:lnTo>
                    <a:lnTo>
                      <a:pt x="2795" y="878"/>
                    </a:lnTo>
                    <a:lnTo>
                      <a:pt x="2791" y="881"/>
                    </a:lnTo>
                    <a:lnTo>
                      <a:pt x="2787" y="884"/>
                    </a:lnTo>
                    <a:lnTo>
                      <a:pt x="2794" y="885"/>
                    </a:lnTo>
                    <a:lnTo>
                      <a:pt x="2803" y="887"/>
                    </a:lnTo>
                    <a:lnTo>
                      <a:pt x="2808" y="884"/>
                    </a:lnTo>
                    <a:lnTo>
                      <a:pt x="2812" y="881"/>
                    </a:lnTo>
                    <a:lnTo>
                      <a:pt x="2821" y="883"/>
                    </a:lnTo>
                    <a:lnTo>
                      <a:pt x="2829" y="884"/>
                    </a:lnTo>
                    <a:lnTo>
                      <a:pt x="2835" y="882"/>
                    </a:lnTo>
                    <a:lnTo>
                      <a:pt x="2839" y="879"/>
                    </a:lnTo>
                    <a:lnTo>
                      <a:pt x="2843" y="875"/>
                    </a:lnTo>
                    <a:lnTo>
                      <a:pt x="2848" y="872"/>
                    </a:lnTo>
                    <a:lnTo>
                      <a:pt x="2856" y="873"/>
                    </a:lnTo>
                    <a:lnTo>
                      <a:pt x="2865" y="875"/>
                    </a:lnTo>
                    <a:lnTo>
                      <a:pt x="2873" y="878"/>
                    </a:lnTo>
                    <a:lnTo>
                      <a:pt x="2882" y="879"/>
                    </a:lnTo>
                    <a:lnTo>
                      <a:pt x="2886" y="875"/>
                    </a:lnTo>
                    <a:lnTo>
                      <a:pt x="2891" y="873"/>
                    </a:lnTo>
                    <a:lnTo>
                      <a:pt x="2899" y="874"/>
                    </a:lnTo>
                    <a:lnTo>
                      <a:pt x="2907" y="8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6" name="Freeform 979">
                <a:extLst>
                  <a:ext uri="{FF2B5EF4-FFF2-40B4-BE49-F238E27FC236}">
                    <a16:creationId xmlns:a16="http://schemas.microsoft.com/office/drawing/2014/main" id="{1FCF05A0-FD27-2F8B-04DB-6F87D7574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" y="2870"/>
                <a:ext cx="2" cy="2"/>
              </a:xfrm>
              <a:custGeom>
                <a:avLst/>
                <a:gdLst>
                  <a:gd name="T0" fmla="*/ 24 w 24"/>
                  <a:gd name="T1" fmla="*/ 25 h 40"/>
                  <a:gd name="T2" fmla="*/ 22 w 24"/>
                  <a:gd name="T3" fmla="*/ 32 h 40"/>
                  <a:gd name="T4" fmla="*/ 21 w 24"/>
                  <a:gd name="T5" fmla="*/ 40 h 40"/>
                  <a:gd name="T6" fmla="*/ 18 w 24"/>
                  <a:gd name="T7" fmla="*/ 35 h 40"/>
                  <a:gd name="T8" fmla="*/ 14 w 24"/>
                  <a:gd name="T9" fmla="*/ 31 h 40"/>
                  <a:gd name="T10" fmla="*/ 11 w 24"/>
                  <a:gd name="T11" fmla="*/ 27 h 40"/>
                  <a:gd name="T12" fmla="*/ 9 w 24"/>
                  <a:gd name="T13" fmla="*/ 24 h 40"/>
                  <a:gd name="T14" fmla="*/ 7 w 24"/>
                  <a:gd name="T15" fmla="*/ 31 h 40"/>
                  <a:gd name="T16" fmla="*/ 6 w 24"/>
                  <a:gd name="T17" fmla="*/ 38 h 40"/>
                  <a:gd name="T18" fmla="*/ 3 w 24"/>
                  <a:gd name="T19" fmla="*/ 34 h 40"/>
                  <a:gd name="T20" fmla="*/ 0 w 24"/>
                  <a:gd name="T21" fmla="*/ 30 h 40"/>
                  <a:gd name="T22" fmla="*/ 3 w 24"/>
                  <a:gd name="T23" fmla="*/ 15 h 40"/>
                  <a:gd name="T24" fmla="*/ 6 w 24"/>
                  <a:gd name="T25" fmla="*/ 0 h 40"/>
                  <a:gd name="T26" fmla="*/ 9 w 24"/>
                  <a:gd name="T27" fmla="*/ 5 h 40"/>
                  <a:gd name="T28" fmla="*/ 12 w 24"/>
                  <a:gd name="T29" fmla="*/ 9 h 40"/>
                  <a:gd name="T30" fmla="*/ 24 w 24"/>
                  <a:gd name="T31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40">
                    <a:moveTo>
                      <a:pt x="24" y="25"/>
                    </a:moveTo>
                    <a:lnTo>
                      <a:pt x="22" y="32"/>
                    </a:lnTo>
                    <a:lnTo>
                      <a:pt x="21" y="40"/>
                    </a:lnTo>
                    <a:lnTo>
                      <a:pt x="18" y="35"/>
                    </a:lnTo>
                    <a:lnTo>
                      <a:pt x="14" y="31"/>
                    </a:lnTo>
                    <a:lnTo>
                      <a:pt x="11" y="27"/>
                    </a:lnTo>
                    <a:lnTo>
                      <a:pt x="9" y="24"/>
                    </a:lnTo>
                    <a:lnTo>
                      <a:pt x="7" y="31"/>
                    </a:lnTo>
                    <a:lnTo>
                      <a:pt x="6" y="38"/>
                    </a:lnTo>
                    <a:lnTo>
                      <a:pt x="3" y="34"/>
                    </a:lnTo>
                    <a:lnTo>
                      <a:pt x="0" y="30"/>
                    </a:lnTo>
                    <a:lnTo>
                      <a:pt x="3" y="15"/>
                    </a:lnTo>
                    <a:lnTo>
                      <a:pt x="6" y="0"/>
                    </a:lnTo>
                    <a:lnTo>
                      <a:pt x="9" y="5"/>
                    </a:lnTo>
                    <a:lnTo>
                      <a:pt x="12" y="9"/>
                    </a:lnTo>
                    <a:lnTo>
                      <a:pt x="2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7" name="Freeform 980">
                <a:extLst>
                  <a:ext uri="{FF2B5EF4-FFF2-40B4-BE49-F238E27FC236}">
                    <a16:creationId xmlns:a16="http://schemas.microsoft.com/office/drawing/2014/main" id="{99A22F7C-F11C-9871-D7B1-CB7B22DDE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3" y="2865"/>
                <a:ext cx="172" cy="70"/>
              </a:xfrm>
              <a:custGeom>
                <a:avLst/>
                <a:gdLst>
                  <a:gd name="T0" fmla="*/ 283 w 2763"/>
                  <a:gd name="T1" fmla="*/ 108 h 1130"/>
                  <a:gd name="T2" fmla="*/ 119 w 2763"/>
                  <a:gd name="T3" fmla="*/ 75 h 1130"/>
                  <a:gd name="T4" fmla="*/ 163 w 2763"/>
                  <a:gd name="T5" fmla="*/ 43 h 1130"/>
                  <a:gd name="T6" fmla="*/ 376 w 2763"/>
                  <a:gd name="T7" fmla="*/ 4 h 1130"/>
                  <a:gd name="T8" fmla="*/ 597 w 2763"/>
                  <a:gd name="T9" fmla="*/ 16 h 1130"/>
                  <a:gd name="T10" fmla="*/ 852 w 2763"/>
                  <a:gd name="T11" fmla="*/ 26 h 1130"/>
                  <a:gd name="T12" fmla="*/ 1118 w 2763"/>
                  <a:gd name="T13" fmla="*/ 25 h 1130"/>
                  <a:gd name="T14" fmla="*/ 1333 w 2763"/>
                  <a:gd name="T15" fmla="*/ 34 h 1130"/>
                  <a:gd name="T16" fmla="*/ 1535 w 2763"/>
                  <a:gd name="T17" fmla="*/ 26 h 1130"/>
                  <a:gd name="T18" fmla="*/ 1735 w 2763"/>
                  <a:gd name="T19" fmla="*/ 32 h 1130"/>
                  <a:gd name="T20" fmla="*/ 2009 w 2763"/>
                  <a:gd name="T21" fmla="*/ 40 h 1130"/>
                  <a:gd name="T22" fmla="*/ 2240 w 2763"/>
                  <a:gd name="T23" fmla="*/ 37 h 1130"/>
                  <a:gd name="T24" fmla="*/ 2472 w 2763"/>
                  <a:gd name="T25" fmla="*/ 35 h 1130"/>
                  <a:gd name="T26" fmla="*/ 2583 w 2763"/>
                  <a:gd name="T27" fmla="*/ 37 h 1130"/>
                  <a:gd name="T28" fmla="*/ 2747 w 2763"/>
                  <a:gd name="T29" fmla="*/ 181 h 1130"/>
                  <a:gd name="T30" fmla="*/ 2745 w 2763"/>
                  <a:gd name="T31" fmla="*/ 463 h 1130"/>
                  <a:gd name="T32" fmla="*/ 2740 w 2763"/>
                  <a:gd name="T33" fmla="*/ 724 h 1130"/>
                  <a:gd name="T34" fmla="*/ 2755 w 2763"/>
                  <a:gd name="T35" fmla="*/ 970 h 1130"/>
                  <a:gd name="T36" fmla="*/ 2561 w 2763"/>
                  <a:gd name="T37" fmla="*/ 1102 h 1130"/>
                  <a:gd name="T38" fmla="*/ 2277 w 2763"/>
                  <a:gd name="T39" fmla="*/ 1107 h 1130"/>
                  <a:gd name="T40" fmla="*/ 2047 w 2763"/>
                  <a:gd name="T41" fmla="*/ 1110 h 1130"/>
                  <a:gd name="T42" fmla="*/ 1809 w 2763"/>
                  <a:gd name="T43" fmla="*/ 1103 h 1130"/>
                  <a:gd name="T44" fmla="*/ 1529 w 2763"/>
                  <a:gd name="T45" fmla="*/ 1114 h 1130"/>
                  <a:gd name="T46" fmla="*/ 1336 w 2763"/>
                  <a:gd name="T47" fmla="*/ 1117 h 1130"/>
                  <a:gd name="T48" fmla="*/ 1077 w 2763"/>
                  <a:gd name="T49" fmla="*/ 1125 h 1130"/>
                  <a:gd name="T50" fmla="*/ 827 w 2763"/>
                  <a:gd name="T51" fmla="*/ 1099 h 1130"/>
                  <a:gd name="T52" fmla="*/ 611 w 2763"/>
                  <a:gd name="T53" fmla="*/ 1104 h 1130"/>
                  <a:gd name="T54" fmla="*/ 390 w 2763"/>
                  <a:gd name="T55" fmla="*/ 1113 h 1130"/>
                  <a:gd name="T56" fmla="*/ 224 w 2763"/>
                  <a:gd name="T57" fmla="*/ 1102 h 1130"/>
                  <a:gd name="T58" fmla="*/ 23 w 2763"/>
                  <a:gd name="T59" fmla="*/ 1025 h 1130"/>
                  <a:gd name="T60" fmla="*/ 26 w 2763"/>
                  <a:gd name="T61" fmla="*/ 820 h 1130"/>
                  <a:gd name="T62" fmla="*/ 23 w 2763"/>
                  <a:gd name="T63" fmla="*/ 664 h 1130"/>
                  <a:gd name="T64" fmla="*/ 26 w 2763"/>
                  <a:gd name="T65" fmla="*/ 441 h 1130"/>
                  <a:gd name="T66" fmla="*/ 46 w 2763"/>
                  <a:gd name="T67" fmla="*/ 212 h 1130"/>
                  <a:gd name="T68" fmla="*/ 90 w 2763"/>
                  <a:gd name="T69" fmla="*/ 414 h 1130"/>
                  <a:gd name="T70" fmla="*/ 100 w 2763"/>
                  <a:gd name="T71" fmla="*/ 589 h 1130"/>
                  <a:gd name="T72" fmla="*/ 96 w 2763"/>
                  <a:gd name="T73" fmla="*/ 849 h 1130"/>
                  <a:gd name="T74" fmla="*/ 98 w 2763"/>
                  <a:gd name="T75" fmla="*/ 1013 h 1130"/>
                  <a:gd name="T76" fmla="*/ 319 w 2763"/>
                  <a:gd name="T77" fmla="*/ 1012 h 1130"/>
                  <a:gd name="T78" fmla="*/ 553 w 2763"/>
                  <a:gd name="T79" fmla="*/ 1014 h 1130"/>
                  <a:gd name="T80" fmla="*/ 774 w 2763"/>
                  <a:gd name="T81" fmla="*/ 998 h 1130"/>
                  <a:gd name="T82" fmla="*/ 1027 w 2763"/>
                  <a:gd name="T83" fmla="*/ 994 h 1130"/>
                  <a:gd name="T84" fmla="*/ 1245 w 2763"/>
                  <a:gd name="T85" fmla="*/ 1007 h 1130"/>
                  <a:gd name="T86" fmla="*/ 1500 w 2763"/>
                  <a:gd name="T87" fmla="*/ 995 h 1130"/>
                  <a:gd name="T88" fmla="*/ 1776 w 2763"/>
                  <a:gd name="T89" fmla="*/ 987 h 1130"/>
                  <a:gd name="T90" fmla="*/ 1962 w 2763"/>
                  <a:gd name="T91" fmla="*/ 990 h 1130"/>
                  <a:gd name="T92" fmla="*/ 2150 w 2763"/>
                  <a:gd name="T93" fmla="*/ 979 h 1130"/>
                  <a:gd name="T94" fmla="*/ 2387 w 2763"/>
                  <a:gd name="T95" fmla="*/ 985 h 1130"/>
                  <a:gd name="T96" fmla="*/ 2643 w 2763"/>
                  <a:gd name="T97" fmla="*/ 993 h 1130"/>
                  <a:gd name="T98" fmla="*/ 2631 w 2763"/>
                  <a:gd name="T99" fmla="*/ 905 h 1130"/>
                  <a:gd name="T100" fmla="*/ 2625 w 2763"/>
                  <a:gd name="T101" fmla="*/ 719 h 1130"/>
                  <a:gd name="T102" fmla="*/ 2623 w 2763"/>
                  <a:gd name="T103" fmla="*/ 488 h 1130"/>
                  <a:gd name="T104" fmla="*/ 2630 w 2763"/>
                  <a:gd name="T105" fmla="*/ 258 h 1130"/>
                  <a:gd name="T106" fmla="*/ 2668 w 2763"/>
                  <a:gd name="T107" fmla="*/ 157 h 1130"/>
                  <a:gd name="T108" fmla="*/ 2505 w 2763"/>
                  <a:gd name="T109" fmla="*/ 151 h 1130"/>
                  <a:gd name="T110" fmla="*/ 2244 w 2763"/>
                  <a:gd name="T111" fmla="*/ 147 h 1130"/>
                  <a:gd name="T112" fmla="*/ 2036 w 2763"/>
                  <a:gd name="T113" fmla="*/ 153 h 1130"/>
                  <a:gd name="T114" fmla="*/ 1768 w 2763"/>
                  <a:gd name="T115" fmla="*/ 148 h 1130"/>
                  <a:gd name="T116" fmla="*/ 1530 w 2763"/>
                  <a:gd name="T117" fmla="*/ 141 h 1130"/>
                  <a:gd name="T118" fmla="*/ 1306 w 2763"/>
                  <a:gd name="T119" fmla="*/ 152 h 1130"/>
                  <a:gd name="T120" fmla="*/ 1091 w 2763"/>
                  <a:gd name="T121" fmla="*/ 143 h 1130"/>
                  <a:gd name="T122" fmla="*/ 831 w 2763"/>
                  <a:gd name="T123" fmla="*/ 138 h 1130"/>
                  <a:gd name="T124" fmla="*/ 593 w 2763"/>
                  <a:gd name="T125" fmla="*/ 131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3" h="1130">
                    <a:moveTo>
                      <a:pt x="460" y="132"/>
                    </a:moveTo>
                    <a:lnTo>
                      <a:pt x="463" y="129"/>
                    </a:lnTo>
                    <a:lnTo>
                      <a:pt x="468" y="126"/>
                    </a:lnTo>
                    <a:lnTo>
                      <a:pt x="475" y="128"/>
                    </a:lnTo>
                    <a:lnTo>
                      <a:pt x="482" y="129"/>
                    </a:lnTo>
                    <a:lnTo>
                      <a:pt x="487" y="127"/>
                    </a:lnTo>
                    <a:lnTo>
                      <a:pt x="490" y="124"/>
                    </a:lnTo>
                    <a:lnTo>
                      <a:pt x="484" y="121"/>
                    </a:lnTo>
                    <a:lnTo>
                      <a:pt x="476" y="120"/>
                    </a:lnTo>
                    <a:lnTo>
                      <a:pt x="480" y="117"/>
                    </a:lnTo>
                    <a:lnTo>
                      <a:pt x="484" y="114"/>
                    </a:lnTo>
                    <a:lnTo>
                      <a:pt x="477" y="113"/>
                    </a:lnTo>
                    <a:lnTo>
                      <a:pt x="470" y="111"/>
                    </a:lnTo>
                    <a:lnTo>
                      <a:pt x="461" y="117"/>
                    </a:lnTo>
                    <a:lnTo>
                      <a:pt x="457" y="120"/>
                    </a:lnTo>
                    <a:lnTo>
                      <a:pt x="453" y="123"/>
                    </a:lnTo>
                    <a:lnTo>
                      <a:pt x="446" y="121"/>
                    </a:lnTo>
                    <a:lnTo>
                      <a:pt x="439" y="119"/>
                    </a:lnTo>
                    <a:lnTo>
                      <a:pt x="431" y="117"/>
                    </a:lnTo>
                    <a:lnTo>
                      <a:pt x="424" y="116"/>
                    </a:lnTo>
                    <a:lnTo>
                      <a:pt x="416" y="114"/>
                    </a:lnTo>
                    <a:lnTo>
                      <a:pt x="409" y="113"/>
                    </a:lnTo>
                    <a:lnTo>
                      <a:pt x="405" y="116"/>
                    </a:lnTo>
                    <a:lnTo>
                      <a:pt x="402" y="119"/>
                    </a:lnTo>
                    <a:lnTo>
                      <a:pt x="397" y="123"/>
                    </a:lnTo>
                    <a:lnTo>
                      <a:pt x="393" y="125"/>
                    </a:lnTo>
                    <a:lnTo>
                      <a:pt x="386" y="124"/>
                    </a:lnTo>
                    <a:lnTo>
                      <a:pt x="379" y="121"/>
                    </a:lnTo>
                    <a:lnTo>
                      <a:pt x="371" y="120"/>
                    </a:lnTo>
                    <a:lnTo>
                      <a:pt x="364" y="118"/>
                    </a:lnTo>
                    <a:lnTo>
                      <a:pt x="369" y="115"/>
                    </a:lnTo>
                    <a:lnTo>
                      <a:pt x="372" y="112"/>
                    </a:lnTo>
                    <a:lnTo>
                      <a:pt x="365" y="111"/>
                    </a:lnTo>
                    <a:lnTo>
                      <a:pt x="358" y="109"/>
                    </a:lnTo>
                    <a:lnTo>
                      <a:pt x="354" y="112"/>
                    </a:lnTo>
                    <a:lnTo>
                      <a:pt x="349" y="115"/>
                    </a:lnTo>
                    <a:lnTo>
                      <a:pt x="346" y="118"/>
                    </a:lnTo>
                    <a:lnTo>
                      <a:pt x="342" y="121"/>
                    </a:lnTo>
                    <a:lnTo>
                      <a:pt x="335" y="119"/>
                    </a:lnTo>
                    <a:lnTo>
                      <a:pt x="327" y="117"/>
                    </a:lnTo>
                    <a:lnTo>
                      <a:pt x="320" y="116"/>
                    </a:lnTo>
                    <a:lnTo>
                      <a:pt x="312" y="114"/>
                    </a:lnTo>
                    <a:lnTo>
                      <a:pt x="305" y="113"/>
                    </a:lnTo>
                    <a:lnTo>
                      <a:pt x="298" y="111"/>
                    </a:lnTo>
                    <a:lnTo>
                      <a:pt x="291" y="110"/>
                    </a:lnTo>
                    <a:lnTo>
                      <a:pt x="283" y="108"/>
                    </a:lnTo>
                    <a:lnTo>
                      <a:pt x="276" y="107"/>
                    </a:lnTo>
                    <a:lnTo>
                      <a:pt x="269" y="104"/>
                    </a:lnTo>
                    <a:lnTo>
                      <a:pt x="264" y="108"/>
                    </a:lnTo>
                    <a:lnTo>
                      <a:pt x="261" y="111"/>
                    </a:lnTo>
                    <a:lnTo>
                      <a:pt x="257" y="114"/>
                    </a:lnTo>
                    <a:lnTo>
                      <a:pt x="253" y="116"/>
                    </a:lnTo>
                    <a:lnTo>
                      <a:pt x="245" y="115"/>
                    </a:lnTo>
                    <a:lnTo>
                      <a:pt x="238" y="113"/>
                    </a:lnTo>
                    <a:lnTo>
                      <a:pt x="230" y="112"/>
                    </a:lnTo>
                    <a:lnTo>
                      <a:pt x="224" y="110"/>
                    </a:lnTo>
                    <a:lnTo>
                      <a:pt x="215" y="109"/>
                    </a:lnTo>
                    <a:lnTo>
                      <a:pt x="209" y="107"/>
                    </a:lnTo>
                    <a:lnTo>
                      <a:pt x="213" y="103"/>
                    </a:lnTo>
                    <a:lnTo>
                      <a:pt x="218" y="101"/>
                    </a:lnTo>
                    <a:lnTo>
                      <a:pt x="210" y="99"/>
                    </a:lnTo>
                    <a:lnTo>
                      <a:pt x="203" y="97"/>
                    </a:lnTo>
                    <a:lnTo>
                      <a:pt x="195" y="96"/>
                    </a:lnTo>
                    <a:lnTo>
                      <a:pt x="188" y="94"/>
                    </a:lnTo>
                    <a:lnTo>
                      <a:pt x="192" y="92"/>
                    </a:lnTo>
                    <a:lnTo>
                      <a:pt x="196" y="89"/>
                    </a:lnTo>
                    <a:lnTo>
                      <a:pt x="189" y="86"/>
                    </a:lnTo>
                    <a:lnTo>
                      <a:pt x="181" y="85"/>
                    </a:lnTo>
                    <a:lnTo>
                      <a:pt x="177" y="87"/>
                    </a:lnTo>
                    <a:lnTo>
                      <a:pt x="173" y="91"/>
                    </a:lnTo>
                    <a:lnTo>
                      <a:pt x="181" y="93"/>
                    </a:lnTo>
                    <a:lnTo>
                      <a:pt x="188" y="94"/>
                    </a:lnTo>
                    <a:lnTo>
                      <a:pt x="185" y="97"/>
                    </a:lnTo>
                    <a:lnTo>
                      <a:pt x="180" y="100"/>
                    </a:lnTo>
                    <a:lnTo>
                      <a:pt x="172" y="106"/>
                    </a:lnTo>
                    <a:lnTo>
                      <a:pt x="157" y="102"/>
                    </a:lnTo>
                    <a:lnTo>
                      <a:pt x="143" y="99"/>
                    </a:lnTo>
                    <a:lnTo>
                      <a:pt x="147" y="97"/>
                    </a:lnTo>
                    <a:lnTo>
                      <a:pt x="150" y="94"/>
                    </a:lnTo>
                    <a:lnTo>
                      <a:pt x="156" y="91"/>
                    </a:lnTo>
                    <a:lnTo>
                      <a:pt x="159" y="87"/>
                    </a:lnTo>
                    <a:lnTo>
                      <a:pt x="152" y="86"/>
                    </a:lnTo>
                    <a:lnTo>
                      <a:pt x="144" y="84"/>
                    </a:lnTo>
                    <a:lnTo>
                      <a:pt x="148" y="81"/>
                    </a:lnTo>
                    <a:lnTo>
                      <a:pt x="153" y="79"/>
                    </a:lnTo>
                    <a:lnTo>
                      <a:pt x="145" y="77"/>
                    </a:lnTo>
                    <a:lnTo>
                      <a:pt x="138" y="76"/>
                    </a:lnTo>
                    <a:lnTo>
                      <a:pt x="133" y="78"/>
                    </a:lnTo>
                    <a:lnTo>
                      <a:pt x="129" y="81"/>
                    </a:lnTo>
                    <a:lnTo>
                      <a:pt x="123" y="80"/>
                    </a:lnTo>
                    <a:lnTo>
                      <a:pt x="115" y="78"/>
                    </a:lnTo>
                    <a:lnTo>
                      <a:pt x="119" y="75"/>
                    </a:lnTo>
                    <a:lnTo>
                      <a:pt x="123" y="71"/>
                    </a:lnTo>
                    <a:lnTo>
                      <a:pt x="116" y="70"/>
                    </a:lnTo>
                    <a:lnTo>
                      <a:pt x="109" y="68"/>
                    </a:lnTo>
                    <a:lnTo>
                      <a:pt x="105" y="71"/>
                    </a:lnTo>
                    <a:lnTo>
                      <a:pt x="100" y="75"/>
                    </a:lnTo>
                    <a:lnTo>
                      <a:pt x="93" y="74"/>
                    </a:lnTo>
                    <a:lnTo>
                      <a:pt x="86" y="71"/>
                    </a:lnTo>
                    <a:lnTo>
                      <a:pt x="90" y="68"/>
                    </a:lnTo>
                    <a:lnTo>
                      <a:pt x="94" y="65"/>
                    </a:lnTo>
                    <a:lnTo>
                      <a:pt x="87" y="64"/>
                    </a:lnTo>
                    <a:lnTo>
                      <a:pt x="79" y="62"/>
                    </a:lnTo>
                    <a:lnTo>
                      <a:pt x="83" y="59"/>
                    </a:lnTo>
                    <a:lnTo>
                      <a:pt x="88" y="57"/>
                    </a:lnTo>
                    <a:lnTo>
                      <a:pt x="91" y="53"/>
                    </a:lnTo>
                    <a:lnTo>
                      <a:pt x="95" y="50"/>
                    </a:lnTo>
                    <a:lnTo>
                      <a:pt x="103" y="51"/>
                    </a:lnTo>
                    <a:lnTo>
                      <a:pt x="110" y="53"/>
                    </a:lnTo>
                    <a:lnTo>
                      <a:pt x="117" y="56"/>
                    </a:lnTo>
                    <a:lnTo>
                      <a:pt x="125" y="57"/>
                    </a:lnTo>
                    <a:lnTo>
                      <a:pt x="140" y="60"/>
                    </a:lnTo>
                    <a:lnTo>
                      <a:pt x="144" y="58"/>
                    </a:lnTo>
                    <a:lnTo>
                      <a:pt x="147" y="54"/>
                    </a:lnTo>
                    <a:lnTo>
                      <a:pt x="140" y="52"/>
                    </a:lnTo>
                    <a:lnTo>
                      <a:pt x="132" y="51"/>
                    </a:lnTo>
                    <a:lnTo>
                      <a:pt x="137" y="48"/>
                    </a:lnTo>
                    <a:lnTo>
                      <a:pt x="141" y="45"/>
                    </a:lnTo>
                    <a:lnTo>
                      <a:pt x="133" y="44"/>
                    </a:lnTo>
                    <a:lnTo>
                      <a:pt x="126" y="42"/>
                    </a:lnTo>
                    <a:lnTo>
                      <a:pt x="119" y="41"/>
                    </a:lnTo>
                    <a:lnTo>
                      <a:pt x="112" y="39"/>
                    </a:lnTo>
                    <a:lnTo>
                      <a:pt x="116" y="35"/>
                    </a:lnTo>
                    <a:lnTo>
                      <a:pt x="120" y="32"/>
                    </a:lnTo>
                    <a:lnTo>
                      <a:pt x="112" y="31"/>
                    </a:lnTo>
                    <a:lnTo>
                      <a:pt x="105" y="29"/>
                    </a:lnTo>
                    <a:lnTo>
                      <a:pt x="113" y="24"/>
                    </a:lnTo>
                    <a:lnTo>
                      <a:pt x="122" y="17"/>
                    </a:lnTo>
                    <a:lnTo>
                      <a:pt x="136" y="20"/>
                    </a:lnTo>
                    <a:lnTo>
                      <a:pt x="150" y="24"/>
                    </a:lnTo>
                    <a:lnTo>
                      <a:pt x="146" y="27"/>
                    </a:lnTo>
                    <a:lnTo>
                      <a:pt x="142" y="30"/>
                    </a:lnTo>
                    <a:lnTo>
                      <a:pt x="138" y="33"/>
                    </a:lnTo>
                    <a:lnTo>
                      <a:pt x="135" y="36"/>
                    </a:lnTo>
                    <a:lnTo>
                      <a:pt x="142" y="37"/>
                    </a:lnTo>
                    <a:lnTo>
                      <a:pt x="148" y="40"/>
                    </a:lnTo>
                    <a:lnTo>
                      <a:pt x="156" y="41"/>
                    </a:lnTo>
                    <a:lnTo>
                      <a:pt x="163" y="43"/>
                    </a:lnTo>
                    <a:lnTo>
                      <a:pt x="167" y="40"/>
                    </a:lnTo>
                    <a:lnTo>
                      <a:pt x="172" y="36"/>
                    </a:lnTo>
                    <a:lnTo>
                      <a:pt x="164" y="35"/>
                    </a:lnTo>
                    <a:lnTo>
                      <a:pt x="157" y="33"/>
                    </a:lnTo>
                    <a:lnTo>
                      <a:pt x="160" y="30"/>
                    </a:lnTo>
                    <a:lnTo>
                      <a:pt x="165" y="27"/>
                    </a:lnTo>
                    <a:lnTo>
                      <a:pt x="172" y="29"/>
                    </a:lnTo>
                    <a:lnTo>
                      <a:pt x="179" y="31"/>
                    </a:lnTo>
                    <a:lnTo>
                      <a:pt x="183" y="28"/>
                    </a:lnTo>
                    <a:lnTo>
                      <a:pt x="188" y="25"/>
                    </a:lnTo>
                    <a:lnTo>
                      <a:pt x="192" y="21"/>
                    </a:lnTo>
                    <a:lnTo>
                      <a:pt x="195" y="18"/>
                    </a:lnTo>
                    <a:lnTo>
                      <a:pt x="199" y="15"/>
                    </a:lnTo>
                    <a:lnTo>
                      <a:pt x="204" y="13"/>
                    </a:lnTo>
                    <a:lnTo>
                      <a:pt x="211" y="14"/>
                    </a:lnTo>
                    <a:lnTo>
                      <a:pt x="219" y="16"/>
                    </a:lnTo>
                    <a:lnTo>
                      <a:pt x="225" y="18"/>
                    </a:lnTo>
                    <a:lnTo>
                      <a:pt x="232" y="19"/>
                    </a:lnTo>
                    <a:lnTo>
                      <a:pt x="237" y="16"/>
                    </a:lnTo>
                    <a:lnTo>
                      <a:pt x="241" y="13"/>
                    </a:lnTo>
                    <a:lnTo>
                      <a:pt x="248" y="8"/>
                    </a:lnTo>
                    <a:lnTo>
                      <a:pt x="253" y="4"/>
                    </a:lnTo>
                    <a:lnTo>
                      <a:pt x="257" y="1"/>
                    </a:lnTo>
                    <a:lnTo>
                      <a:pt x="264" y="3"/>
                    </a:lnTo>
                    <a:lnTo>
                      <a:pt x="272" y="4"/>
                    </a:lnTo>
                    <a:lnTo>
                      <a:pt x="268" y="8"/>
                    </a:lnTo>
                    <a:lnTo>
                      <a:pt x="263" y="11"/>
                    </a:lnTo>
                    <a:lnTo>
                      <a:pt x="271" y="13"/>
                    </a:lnTo>
                    <a:lnTo>
                      <a:pt x="278" y="14"/>
                    </a:lnTo>
                    <a:lnTo>
                      <a:pt x="286" y="16"/>
                    </a:lnTo>
                    <a:lnTo>
                      <a:pt x="292" y="17"/>
                    </a:lnTo>
                    <a:lnTo>
                      <a:pt x="296" y="14"/>
                    </a:lnTo>
                    <a:lnTo>
                      <a:pt x="300" y="12"/>
                    </a:lnTo>
                    <a:lnTo>
                      <a:pt x="308" y="13"/>
                    </a:lnTo>
                    <a:lnTo>
                      <a:pt x="315" y="15"/>
                    </a:lnTo>
                    <a:lnTo>
                      <a:pt x="320" y="12"/>
                    </a:lnTo>
                    <a:lnTo>
                      <a:pt x="323" y="9"/>
                    </a:lnTo>
                    <a:lnTo>
                      <a:pt x="330" y="11"/>
                    </a:lnTo>
                    <a:lnTo>
                      <a:pt x="338" y="12"/>
                    </a:lnTo>
                    <a:lnTo>
                      <a:pt x="345" y="14"/>
                    </a:lnTo>
                    <a:lnTo>
                      <a:pt x="353" y="15"/>
                    </a:lnTo>
                    <a:lnTo>
                      <a:pt x="357" y="13"/>
                    </a:lnTo>
                    <a:lnTo>
                      <a:pt x="360" y="10"/>
                    </a:lnTo>
                    <a:lnTo>
                      <a:pt x="364" y="7"/>
                    </a:lnTo>
                    <a:lnTo>
                      <a:pt x="369" y="3"/>
                    </a:lnTo>
                    <a:lnTo>
                      <a:pt x="376" y="4"/>
                    </a:lnTo>
                    <a:lnTo>
                      <a:pt x="382" y="7"/>
                    </a:lnTo>
                    <a:lnTo>
                      <a:pt x="390" y="9"/>
                    </a:lnTo>
                    <a:lnTo>
                      <a:pt x="397" y="10"/>
                    </a:lnTo>
                    <a:lnTo>
                      <a:pt x="402" y="7"/>
                    </a:lnTo>
                    <a:lnTo>
                      <a:pt x="406" y="4"/>
                    </a:lnTo>
                    <a:lnTo>
                      <a:pt x="413" y="6"/>
                    </a:lnTo>
                    <a:lnTo>
                      <a:pt x="420" y="8"/>
                    </a:lnTo>
                    <a:lnTo>
                      <a:pt x="427" y="9"/>
                    </a:lnTo>
                    <a:lnTo>
                      <a:pt x="435" y="11"/>
                    </a:lnTo>
                    <a:lnTo>
                      <a:pt x="442" y="12"/>
                    </a:lnTo>
                    <a:lnTo>
                      <a:pt x="449" y="14"/>
                    </a:lnTo>
                    <a:lnTo>
                      <a:pt x="454" y="11"/>
                    </a:lnTo>
                    <a:lnTo>
                      <a:pt x="457" y="8"/>
                    </a:lnTo>
                    <a:lnTo>
                      <a:pt x="461" y="4"/>
                    </a:lnTo>
                    <a:lnTo>
                      <a:pt x="465" y="2"/>
                    </a:lnTo>
                    <a:lnTo>
                      <a:pt x="473" y="3"/>
                    </a:lnTo>
                    <a:lnTo>
                      <a:pt x="480" y="6"/>
                    </a:lnTo>
                    <a:lnTo>
                      <a:pt x="487" y="7"/>
                    </a:lnTo>
                    <a:lnTo>
                      <a:pt x="494" y="9"/>
                    </a:lnTo>
                    <a:lnTo>
                      <a:pt x="502" y="11"/>
                    </a:lnTo>
                    <a:lnTo>
                      <a:pt x="509" y="12"/>
                    </a:lnTo>
                    <a:lnTo>
                      <a:pt x="513" y="9"/>
                    </a:lnTo>
                    <a:lnTo>
                      <a:pt x="516" y="6"/>
                    </a:lnTo>
                    <a:lnTo>
                      <a:pt x="521" y="2"/>
                    </a:lnTo>
                    <a:lnTo>
                      <a:pt x="525" y="0"/>
                    </a:lnTo>
                    <a:lnTo>
                      <a:pt x="532" y="1"/>
                    </a:lnTo>
                    <a:lnTo>
                      <a:pt x="540" y="3"/>
                    </a:lnTo>
                    <a:lnTo>
                      <a:pt x="536" y="7"/>
                    </a:lnTo>
                    <a:lnTo>
                      <a:pt x="531" y="9"/>
                    </a:lnTo>
                    <a:lnTo>
                      <a:pt x="539" y="11"/>
                    </a:lnTo>
                    <a:lnTo>
                      <a:pt x="546" y="12"/>
                    </a:lnTo>
                    <a:lnTo>
                      <a:pt x="553" y="14"/>
                    </a:lnTo>
                    <a:lnTo>
                      <a:pt x="560" y="16"/>
                    </a:lnTo>
                    <a:lnTo>
                      <a:pt x="575" y="19"/>
                    </a:lnTo>
                    <a:lnTo>
                      <a:pt x="582" y="20"/>
                    </a:lnTo>
                    <a:lnTo>
                      <a:pt x="590" y="23"/>
                    </a:lnTo>
                    <a:lnTo>
                      <a:pt x="597" y="24"/>
                    </a:lnTo>
                    <a:lnTo>
                      <a:pt x="605" y="26"/>
                    </a:lnTo>
                    <a:lnTo>
                      <a:pt x="609" y="23"/>
                    </a:lnTo>
                    <a:lnTo>
                      <a:pt x="612" y="19"/>
                    </a:lnTo>
                    <a:lnTo>
                      <a:pt x="610" y="19"/>
                    </a:lnTo>
                    <a:lnTo>
                      <a:pt x="605" y="18"/>
                    </a:lnTo>
                    <a:lnTo>
                      <a:pt x="603" y="17"/>
                    </a:lnTo>
                    <a:lnTo>
                      <a:pt x="599" y="17"/>
                    </a:lnTo>
                    <a:lnTo>
                      <a:pt x="598" y="16"/>
                    </a:lnTo>
                    <a:lnTo>
                      <a:pt x="597" y="16"/>
                    </a:lnTo>
                    <a:lnTo>
                      <a:pt x="602" y="13"/>
                    </a:lnTo>
                    <a:lnTo>
                      <a:pt x="606" y="11"/>
                    </a:lnTo>
                    <a:lnTo>
                      <a:pt x="613" y="12"/>
                    </a:lnTo>
                    <a:lnTo>
                      <a:pt x="621" y="14"/>
                    </a:lnTo>
                    <a:lnTo>
                      <a:pt x="624" y="11"/>
                    </a:lnTo>
                    <a:lnTo>
                      <a:pt x="628" y="8"/>
                    </a:lnTo>
                    <a:lnTo>
                      <a:pt x="636" y="9"/>
                    </a:lnTo>
                    <a:lnTo>
                      <a:pt x="643" y="11"/>
                    </a:lnTo>
                    <a:lnTo>
                      <a:pt x="651" y="13"/>
                    </a:lnTo>
                    <a:lnTo>
                      <a:pt x="658" y="14"/>
                    </a:lnTo>
                    <a:lnTo>
                      <a:pt x="664" y="16"/>
                    </a:lnTo>
                    <a:lnTo>
                      <a:pt x="672" y="17"/>
                    </a:lnTo>
                    <a:lnTo>
                      <a:pt x="676" y="14"/>
                    </a:lnTo>
                    <a:lnTo>
                      <a:pt x="680" y="12"/>
                    </a:lnTo>
                    <a:lnTo>
                      <a:pt x="688" y="13"/>
                    </a:lnTo>
                    <a:lnTo>
                      <a:pt x="695" y="15"/>
                    </a:lnTo>
                    <a:lnTo>
                      <a:pt x="702" y="16"/>
                    </a:lnTo>
                    <a:lnTo>
                      <a:pt x="709" y="18"/>
                    </a:lnTo>
                    <a:lnTo>
                      <a:pt x="717" y="20"/>
                    </a:lnTo>
                    <a:lnTo>
                      <a:pt x="724" y="21"/>
                    </a:lnTo>
                    <a:lnTo>
                      <a:pt x="731" y="24"/>
                    </a:lnTo>
                    <a:lnTo>
                      <a:pt x="739" y="25"/>
                    </a:lnTo>
                    <a:lnTo>
                      <a:pt x="743" y="21"/>
                    </a:lnTo>
                    <a:lnTo>
                      <a:pt x="746" y="18"/>
                    </a:lnTo>
                    <a:lnTo>
                      <a:pt x="751" y="16"/>
                    </a:lnTo>
                    <a:lnTo>
                      <a:pt x="755" y="13"/>
                    </a:lnTo>
                    <a:lnTo>
                      <a:pt x="758" y="10"/>
                    </a:lnTo>
                    <a:lnTo>
                      <a:pt x="762" y="7"/>
                    </a:lnTo>
                    <a:lnTo>
                      <a:pt x="770" y="9"/>
                    </a:lnTo>
                    <a:lnTo>
                      <a:pt x="777" y="10"/>
                    </a:lnTo>
                    <a:lnTo>
                      <a:pt x="785" y="12"/>
                    </a:lnTo>
                    <a:lnTo>
                      <a:pt x="792" y="14"/>
                    </a:lnTo>
                    <a:lnTo>
                      <a:pt x="798" y="15"/>
                    </a:lnTo>
                    <a:lnTo>
                      <a:pt x="806" y="17"/>
                    </a:lnTo>
                    <a:lnTo>
                      <a:pt x="810" y="14"/>
                    </a:lnTo>
                    <a:lnTo>
                      <a:pt x="814" y="11"/>
                    </a:lnTo>
                    <a:lnTo>
                      <a:pt x="822" y="12"/>
                    </a:lnTo>
                    <a:lnTo>
                      <a:pt x="829" y="14"/>
                    </a:lnTo>
                    <a:lnTo>
                      <a:pt x="837" y="15"/>
                    </a:lnTo>
                    <a:lnTo>
                      <a:pt x="843" y="17"/>
                    </a:lnTo>
                    <a:lnTo>
                      <a:pt x="852" y="19"/>
                    </a:lnTo>
                    <a:lnTo>
                      <a:pt x="858" y="20"/>
                    </a:lnTo>
                    <a:lnTo>
                      <a:pt x="857" y="21"/>
                    </a:lnTo>
                    <a:lnTo>
                      <a:pt x="854" y="24"/>
                    </a:lnTo>
                    <a:lnTo>
                      <a:pt x="853" y="25"/>
                    </a:lnTo>
                    <a:lnTo>
                      <a:pt x="852" y="26"/>
                    </a:lnTo>
                    <a:lnTo>
                      <a:pt x="851" y="27"/>
                    </a:lnTo>
                    <a:lnTo>
                      <a:pt x="850" y="27"/>
                    </a:lnTo>
                    <a:lnTo>
                      <a:pt x="857" y="29"/>
                    </a:lnTo>
                    <a:lnTo>
                      <a:pt x="864" y="30"/>
                    </a:lnTo>
                    <a:lnTo>
                      <a:pt x="869" y="27"/>
                    </a:lnTo>
                    <a:lnTo>
                      <a:pt x="873" y="24"/>
                    </a:lnTo>
                    <a:lnTo>
                      <a:pt x="879" y="26"/>
                    </a:lnTo>
                    <a:lnTo>
                      <a:pt x="887" y="27"/>
                    </a:lnTo>
                    <a:lnTo>
                      <a:pt x="891" y="25"/>
                    </a:lnTo>
                    <a:lnTo>
                      <a:pt x="895" y="21"/>
                    </a:lnTo>
                    <a:lnTo>
                      <a:pt x="903" y="23"/>
                    </a:lnTo>
                    <a:lnTo>
                      <a:pt x="909" y="25"/>
                    </a:lnTo>
                    <a:lnTo>
                      <a:pt x="913" y="21"/>
                    </a:lnTo>
                    <a:lnTo>
                      <a:pt x="918" y="18"/>
                    </a:lnTo>
                    <a:lnTo>
                      <a:pt x="925" y="20"/>
                    </a:lnTo>
                    <a:lnTo>
                      <a:pt x="933" y="21"/>
                    </a:lnTo>
                    <a:lnTo>
                      <a:pt x="936" y="18"/>
                    </a:lnTo>
                    <a:lnTo>
                      <a:pt x="940" y="16"/>
                    </a:lnTo>
                    <a:lnTo>
                      <a:pt x="947" y="17"/>
                    </a:lnTo>
                    <a:lnTo>
                      <a:pt x="955" y="19"/>
                    </a:lnTo>
                    <a:lnTo>
                      <a:pt x="962" y="21"/>
                    </a:lnTo>
                    <a:lnTo>
                      <a:pt x="970" y="23"/>
                    </a:lnTo>
                    <a:lnTo>
                      <a:pt x="973" y="19"/>
                    </a:lnTo>
                    <a:lnTo>
                      <a:pt x="977" y="16"/>
                    </a:lnTo>
                    <a:lnTo>
                      <a:pt x="985" y="18"/>
                    </a:lnTo>
                    <a:lnTo>
                      <a:pt x="992" y="19"/>
                    </a:lnTo>
                    <a:lnTo>
                      <a:pt x="1000" y="21"/>
                    </a:lnTo>
                    <a:lnTo>
                      <a:pt x="1007" y="24"/>
                    </a:lnTo>
                    <a:lnTo>
                      <a:pt x="1013" y="25"/>
                    </a:lnTo>
                    <a:lnTo>
                      <a:pt x="1021" y="27"/>
                    </a:lnTo>
                    <a:lnTo>
                      <a:pt x="1025" y="24"/>
                    </a:lnTo>
                    <a:lnTo>
                      <a:pt x="1029" y="20"/>
                    </a:lnTo>
                    <a:lnTo>
                      <a:pt x="1037" y="21"/>
                    </a:lnTo>
                    <a:lnTo>
                      <a:pt x="1043" y="24"/>
                    </a:lnTo>
                    <a:lnTo>
                      <a:pt x="1051" y="26"/>
                    </a:lnTo>
                    <a:lnTo>
                      <a:pt x="1058" y="27"/>
                    </a:lnTo>
                    <a:lnTo>
                      <a:pt x="1066" y="29"/>
                    </a:lnTo>
                    <a:lnTo>
                      <a:pt x="1073" y="30"/>
                    </a:lnTo>
                    <a:lnTo>
                      <a:pt x="1080" y="32"/>
                    </a:lnTo>
                    <a:lnTo>
                      <a:pt x="1087" y="33"/>
                    </a:lnTo>
                    <a:lnTo>
                      <a:pt x="1092" y="31"/>
                    </a:lnTo>
                    <a:lnTo>
                      <a:pt x="1095" y="28"/>
                    </a:lnTo>
                    <a:lnTo>
                      <a:pt x="1098" y="25"/>
                    </a:lnTo>
                    <a:lnTo>
                      <a:pt x="1104" y="21"/>
                    </a:lnTo>
                    <a:lnTo>
                      <a:pt x="1110" y="24"/>
                    </a:lnTo>
                    <a:lnTo>
                      <a:pt x="1118" y="25"/>
                    </a:lnTo>
                    <a:lnTo>
                      <a:pt x="1122" y="21"/>
                    </a:lnTo>
                    <a:lnTo>
                      <a:pt x="1126" y="19"/>
                    </a:lnTo>
                    <a:lnTo>
                      <a:pt x="1134" y="20"/>
                    </a:lnTo>
                    <a:lnTo>
                      <a:pt x="1141" y="23"/>
                    </a:lnTo>
                    <a:lnTo>
                      <a:pt x="1147" y="25"/>
                    </a:lnTo>
                    <a:lnTo>
                      <a:pt x="1155" y="26"/>
                    </a:lnTo>
                    <a:lnTo>
                      <a:pt x="1159" y="23"/>
                    </a:lnTo>
                    <a:lnTo>
                      <a:pt x="1163" y="19"/>
                    </a:lnTo>
                    <a:lnTo>
                      <a:pt x="1171" y="21"/>
                    </a:lnTo>
                    <a:lnTo>
                      <a:pt x="1177" y="23"/>
                    </a:lnTo>
                    <a:lnTo>
                      <a:pt x="1173" y="26"/>
                    </a:lnTo>
                    <a:lnTo>
                      <a:pt x="1170" y="29"/>
                    </a:lnTo>
                    <a:lnTo>
                      <a:pt x="1176" y="31"/>
                    </a:lnTo>
                    <a:lnTo>
                      <a:pt x="1185" y="32"/>
                    </a:lnTo>
                    <a:lnTo>
                      <a:pt x="1192" y="34"/>
                    </a:lnTo>
                    <a:lnTo>
                      <a:pt x="1199" y="35"/>
                    </a:lnTo>
                    <a:lnTo>
                      <a:pt x="1203" y="32"/>
                    </a:lnTo>
                    <a:lnTo>
                      <a:pt x="1207" y="30"/>
                    </a:lnTo>
                    <a:lnTo>
                      <a:pt x="1214" y="31"/>
                    </a:lnTo>
                    <a:lnTo>
                      <a:pt x="1221" y="33"/>
                    </a:lnTo>
                    <a:lnTo>
                      <a:pt x="1225" y="30"/>
                    </a:lnTo>
                    <a:lnTo>
                      <a:pt x="1229" y="27"/>
                    </a:lnTo>
                    <a:lnTo>
                      <a:pt x="1237" y="29"/>
                    </a:lnTo>
                    <a:lnTo>
                      <a:pt x="1244" y="30"/>
                    </a:lnTo>
                    <a:lnTo>
                      <a:pt x="1249" y="27"/>
                    </a:lnTo>
                    <a:lnTo>
                      <a:pt x="1252" y="25"/>
                    </a:lnTo>
                    <a:lnTo>
                      <a:pt x="1259" y="26"/>
                    </a:lnTo>
                    <a:lnTo>
                      <a:pt x="1267" y="28"/>
                    </a:lnTo>
                    <a:lnTo>
                      <a:pt x="1271" y="25"/>
                    </a:lnTo>
                    <a:lnTo>
                      <a:pt x="1275" y="21"/>
                    </a:lnTo>
                    <a:lnTo>
                      <a:pt x="1283" y="23"/>
                    </a:lnTo>
                    <a:lnTo>
                      <a:pt x="1289" y="25"/>
                    </a:lnTo>
                    <a:lnTo>
                      <a:pt x="1285" y="28"/>
                    </a:lnTo>
                    <a:lnTo>
                      <a:pt x="1282" y="31"/>
                    </a:lnTo>
                    <a:lnTo>
                      <a:pt x="1288" y="32"/>
                    </a:lnTo>
                    <a:lnTo>
                      <a:pt x="1295" y="34"/>
                    </a:lnTo>
                    <a:lnTo>
                      <a:pt x="1300" y="31"/>
                    </a:lnTo>
                    <a:lnTo>
                      <a:pt x="1304" y="28"/>
                    </a:lnTo>
                    <a:lnTo>
                      <a:pt x="1308" y="25"/>
                    </a:lnTo>
                    <a:lnTo>
                      <a:pt x="1311" y="23"/>
                    </a:lnTo>
                    <a:lnTo>
                      <a:pt x="1319" y="24"/>
                    </a:lnTo>
                    <a:lnTo>
                      <a:pt x="1326" y="26"/>
                    </a:lnTo>
                    <a:lnTo>
                      <a:pt x="1334" y="27"/>
                    </a:lnTo>
                    <a:lnTo>
                      <a:pt x="1341" y="29"/>
                    </a:lnTo>
                    <a:lnTo>
                      <a:pt x="1337" y="31"/>
                    </a:lnTo>
                    <a:lnTo>
                      <a:pt x="1333" y="34"/>
                    </a:lnTo>
                    <a:lnTo>
                      <a:pt x="1340" y="36"/>
                    </a:lnTo>
                    <a:lnTo>
                      <a:pt x="1347" y="37"/>
                    </a:lnTo>
                    <a:lnTo>
                      <a:pt x="1355" y="40"/>
                    </a:lnTo>
                    <a:lnTo>
                      <a:pt x="1362" y="41"/>
                    </a:lnTo>
                    <a:lnTo>
                      <a:pt x="1367" y="39"/>
                    </a:lnTo>
                    <a:lnTo>
                      <a:pt x="1370" y="35"/>
                    </a:lnTo>
                    <a:lnTo>
                      <a:pt x="1374" y="32"/>
                    </a:lnTo>
                    <a:lnTo>
                      <a:pt x="1378" y="29"/>
                    </a:lnTo>
                    <a:lnTo>
                      <a:pt x="1382" y="26"/>
                    </a:lnTo>
                    <a:lnTo>
                      <a:pt x="1386" y="24"/>
                    </a:lnTo>
                    <a:lnTo>
                      <a:pt x="1393" y="25"/>
                    </a:lnTo>
                    <a:lnTo>
                      <a:pt x="1401" y="27"/>
                    </a:lnTo>
                    <a:lnTo>
                      <a:pt x="1408" y="29"/>
                    </a:lnTo>
                    <a:lnTo>
                      <a:pt x="1416" y="30"/>
                    </a:lnTo>
                    <a:lnTo>
                      <a:pt x="1419" y="27"/>
                    </a:lnTo>
                    <a:lnTo>
                      <a:pt x="1423" y="24"/>
                    </a:lnTo>
                    <a:lnTo>
                      <a:pt x="1430" y="26"/>
                    </a:lnTo>
                    <a:lnTo>
                      <a:pt x="1438" y="27"/>
                    </a:lnTo>
                    <a:lnTo>
                      <a:pt x="1445" y="29"/>
                    </a:lnTo>
                    <a:lnTo>
                      <a:pt x="1453" y="30"/>
                    </a:lnTo>
                    <a:lnTo>
                      <a:pt x="1456" y="28"/>
                    </a:lnTo>
                    <a:lnTo>
                      <a:pt x="1460" y="25"/>
                    </a:lnTo>
                    <a:lnTo>
                      <a:pt x="1468" y="26"/>
                    </a:lnTo>
                    <a:lnTo>
                      <a:pt x="1475" y="28"/>
                    </a:lnTo>
                    <a:lnTo>
                      <a:pt x="1479" y="25"/>
                    </a:lnTo>
                    <a:lnTo>
                      <a:pt x="1483" y="21"/>
                    </a:lnTo>
                    <a:lnTo>
                      <a:pt x="1490" y="24"/>
                    </a:lnTo>
                    <a:lnTo>
                      <a:pt x="1497" y="26"/>
                    </a:lnTo>
                    <a:lnTo>
                      <a:pt x="1505" y="27"/>
                    </a:lnTo>
                    <a:lnTo>
                      <a:pt x="1512" y="29"/>
                    </a:lnTo>
                    <a:lnTo>
                      <a:pt x="1508" y="31"/>
                    </a:lnTo>
                    <a:lnTo>
                      <a:pt x="1504" y="34"/>
                    </a:lnTo>
                    <a:lnTo>
                      <a:pt x="1511" y="36"/>
                    </a:lnTo>
                    <a:lnTo>
                      <a:pt x="1519" y="37"/>
                    </a:lnTo>
                    <a:lnTo>
                      <a:pt x="1526" y="40"/>
                    </a:lnTo>
                    <a:lnTo>
                      <a:pt x="1534" y="41"/>
                    </a:lnTo>
                    <a:lnTo>
                      <a:pt x="1540" y="43"/>
                    </a:lnTo>
                    <a:lnTo>
                      <a:pt x="1548" y="44"/>
                    </a:lnTo>
                    <a:lnTo>
                      <a:pt x="1552" y="42"/>
                    </a:lnTo>
                    <a:lnTo>
                      <a:pt x="1556" y="39"/>
                    </a:lnTo>
                    <a:lnTo>
                      <a:pt x="1549" y="36"/>
                    </a:lnTo>
                    <a:lnTo>
                      <a:pt x="1541" y="35"/>
                    </a:lnTo>
                    <a:lnTo>
                      <a:pt x="1545" y="32"/>
                    </a:lnTo>
                    <a:lnTo>
                      <a:pt x="1550" y="29"/>
                    </a:lnTo>
                    <a:lnTo>
                      <a:pt x="1542" y="28"/>
                    </a:lnTo>
                    <a:lnTo>
                      <a:pt x="1535" y="26"/>
                    </a:lnTo>
                    <a:lnTo>
                      <a:pt x="1538" y="23"/>
                    </a:lnTo>
                    <a:lnTo>
                      <a:pt x="1543" y="20"/>
                    </a:lnTo>
                    <a:lnTo>
                      <a:pt x="1546" y="17"/>
                    </a:lnTo>
                    <a:lnTo>
                      <a:pt x="1551" y="14"/>
                    </a:lnTo>
                    <a:lnTo>
                      <a:pt x="1558" y="15"/>
                    </a:lnTo>
                    <a:lnTo>
                      <a:pt x="1566" y="17"/>
                    </a:lnTo>
                    <a:lnTo>
                      <a:pt x="1561" y="20"/>
                    </a:lnTo>
                    <a:lnTo>
                      <a:pt x="1557" y="24"/>
                    </a:lnTo>
                    <a:lnTo>
                      <a:pt x="1565" y="25"/>
                    </a:lnTo>
                    <a:lnTo>
                      <a:pt x="1572" y="27"/>
                    </a:lnTo>
                    <a:lnTo>
                      <a:pt x="1579" y="28"/>
                    </a:lnTo>
                    <a:lnTo>
                      <a:pt x="1587" y="30"/>
                    </a:lnTo>
                    <a:lnTo>
                      <a:pt x="1586" y="31"/>
                    </a:lnTo>
                    <a:lnTo>
                      <a:pt x="1583" y="33"/>
                    </a:lnTo>
                    <a:lnTo>
                      <a:pt x="1579" y="34"/>
                    </a:lnTo>
                    <a:lnTo>
                      <a:pt x="1578" y="35"/>
                    </a:lnTo>
                    <a:lnTo>
                      <a:pt x="1586" y="37"/>
                    </a:lnTo>
                    <a:lnTo>
                      <a:pt x="1593" y="39"/>
                    </a:lnTo>
                    <a:lnTo>
                      <a:pt x="1598" y="36"/>
                    </a:lnTo>
                    <a:lnTo>
                      <a:pt x="1601" y="33"/>
                    </a:lnTo>
                    <a:lnTo>
                      <a:pt x="1605" y="30"/>
                    </a:lnTo>
                    <a:lnTo>
                      <a:pt x="1609" y="27"/>
                    </a:lnTo>
                    <a:lnTo>
                      <a:pt x="1617" y="29"/>
                    </a:lnTo>
                    <a:lnTo>
                      <a:pt x="1624" y="30"/>
                    </a:lnTo>
                    <a:lnTo>
                      <a:pt x="1630" y="32"/>
                    </a:lnTo>
                    <a:lnTo>
                      <a:pt x="1638" y="33"/>
                    </a:lnTo>
                    <a:lnTo>
                      <a:pt x="1642" y="31"/>
                    </a:lnTo>
                    <a:lnTo>
                      <a:pt x="1646" y="28"/>
                    </a:lnTo>
                    <a:lnTo>
                      <a:pt x="1654" y="29"/>
                    </a:lnTo>
                    <a:lnTo>
                      <a:pt x="1660" y="31"/>
                    </a:lnTo>
                    <a:lnTo>
                      <a:pt x="1668" y="32"/>
                    </a:lnTo>
                    <a:lnTo>
                      <a:pt x="1675" y="34"/>
                    </a:lnTo>
                    <a:lnTo>
                      <a:pt x="1679" y="31"/>
                    </a:lnTo>
                    <a:lnTo>
                      <a:pt x="1684" y="28"/>
                    </a:lnTo>
                    <a:lnTo>
                      <a:pt x="1687" y="25"/>
                    </a:lnTo>
                    <a:lnTo>
                      <a:pt x="1691" y="23"/>
                    </a:lnTo>
                    <a:lnTo>
                      <a:pt x="1699" y="24"/>
                    </a:lnTo>
                    <a:lnTo>
                      <a:pt x="1706" y="26"/>
                    </a:lnTo>
                    <a:lnTo>
                      <a:pt x="1702" y="29"/>
                    </a:lnTo>
                    <a:lnTo>
                      <a:pt x="1698" y="31"/>
                    </a:lnTo>
                    <a:lnTo>
                      <a:pt x="1705" y="33"/>
                    </a:lnTo>
                    <a:lnTo>
                      <a:pt x="1712" y="35"/>
                    </a:lnTo>
                    <a:lnTo>
                      <a:pt x="1720" y="36"/>
                    </a:lnTo>
                    <a:lnTo>
                      <a:pt x="1727" y="39"/>
                    </a:lnTo>
                    <a:lnTo>
                      <a:pt x="1732" y="35"/>
                    </a:lnTo>
                    <a:lnTo>
                      <a:pt x="1735" y="32"/>
                    </a:lnTo>
                    <a:lnTo>
                      <a:pt x="1742" y="34"/>
                    </a:lnTo>
                    <a:lnTo>
                      <a:pt x="1750" y="35"/>
                    </a:lnTo>
                    <a:lnTo>
                      <a:pt x="1754" y="33"/>
                    </a:lnTo>
                    <a:lnTo>
                      <a:pt x="1758" y="30"/>
                    </a:lnTo>
                    <a:lnTo>
                      <a:pt x="1761" y="27"/>
                    </a:lnTo>
                    <a:lnTo>
                      <a:pt x="1766" y="24"/>
                    </a:lnTo>
                    <a:lnTo>
                      <a:pt x="1773" y="25"/>
                    </a:lnTo>
                    <a:lnTo>
                      <a:pt x="1781" y="27"/>
                    </a:lnTo>
                    <a:lnTo>
                      <a:pt x="1794" y="30"/>
                    </a:lnTo>
                    <a:lnTo>
                      <a:pt x="1803" y="32"/>
                    </a:lnTo>
                    <a:lnTo>
                      <a:pt x="1809" y="33"/>
                    </a:lnTo>
                    <a:lnTo>
                      <a:pt x="1817" y="35"/>
                    </a:lnTo>
                    <a:lnTo>
                      <a:pt x="1824" y="36"/>
                    </a:lnTo>
                    <a:lnTo>
                      <a:pt x="1820" y="40"/>
                    </a:lnTo>
                    <a:lnTo>
                      <a:pt x="1816" y="43"/>
                    </a:lnTo>
                    <a:lnTo>
                      <a:pt x="1823" y="44"/>
                    </a:lnTo>
                    <a:lnTo>
                      <a:pt x="1831" y="46"/>
                    </a:lnTo>
                    <a:lnTo>
                      <a:pt x="1838" y="40"/>
                    </a:lnTo>
                    <a:lnTo>
                      <a:pt x="1846" y="34"/>
                    </a:lnTo>
                    <a:lnTo>
                      <a:pt x="1855" y="28"/>
                    </a:lnTo>
                    <a:lnTo>
                      <a:pt x="1862" y="23"/>
                    </a:lnTo>
                    <a:lnTo>
                      <a:pt x="1877" y="26"/>
                    </a:lnTo>
                    <a:lnTo>
                      <a:pt x="1885" y="27"/>
                    </a:lnTo>
                    <a:lnTo>
                      <a:pt x="1892" y="29"/>
                    </a:lnTo>
                    <a:lnTo>
                      <a:pt x="1887" y="32"/>
                    </a:lnTo>
                    <a:lnTo>
                      <a:pt x="1884" y="34"/>
                    </a:lnTo>
                    <a:lnTo>
                      <a:pt x="1890" y="36"/>
                    </a:lnTo>
                    <a:lnTo>
                      <a:pt x="1899" y="37"/>
                    </a:lnTo>
                    <a:lnTo>
                      <a:pt x="1905" y="40"/>
                    </a:lnTo>
                    <a:lnTo>
                      <a:pt x="1912" y="42"/>
                    </a:lnTo>
                    <a:lnTo>
                      <a:pt x="1920" y="43"/>
                    </a:lnTo>
                    <a:lnTo>
                      <a:pt x="1927" y="45"/>
                    </a:lnTo>
                    <a:lnTo>
                      <a:pt x="1932" y="42"/>
                    </a:lnTo>
                    <a:lnTo>
                      <a:pt x="1936" y="39"/>
                    </a:lnTo>
                    <a:lnTo>
                      <a:pt x="1942" y="41"/>
                    </a:lnTo>
                    <a:lnTo>
                      <a:pt x="1950" y="42"/>
                    </a:lnTo>
                    <a:lnTo>
                      <a:pt x="1957" y="44"/>
                    </a:lnTo>
                    <a:lnTo>
                      <a:pt x="1965" y="45"/>
                    </a:lnTo>
                    <a:lnTo>
                      <a:pt x="1969" y="42"/>
                    </a:lnTo>
                    <a:lnTo>
                      <a:pt x="1972" y="40"/>
                    </a:lnTo>
                    <a:lnTo>
                      <a:pt x="1979" y="41"/>
                    </a:lnTo>
                    <a:lnTo>
                      <a:pt x="1987" y="43"/>
                    </a:lnTo>
                    <a:lnTo>
                      <a:pt x="1991" y="40"/>
                    </a:lnTo>
                    <a:lnTo>
                      <a:pt x="1995" y="36"/>
                    </a:lnTo>
                    <a:lnTo>
                      <a:pt x="2002" y="39"/>
                    </a:lnTo>
                    <a:lnTo>
                      <a:pt x="2009" y="40"/>
                    </a:lnTo>
                    <a:lnTo>
                      <a:pt x="2014" y="37"/>
                    </a:lnTo>
                    <a:lnTo>
                      <a:pt x="2018" y="34"/>
                    </a:lnTo>
                    <a:lnTo>
                      <a:pt x="2022" y="31"/>
                    </a:lnTo>
                    <a:lnTo>
                      <a:pt x="2026" y="28"/>
                    </a:lnTo>
                    <a:lnTo>
                      <a:pt x="2034" y="29"/>
                    </a:lnTo>
                    <a:lnTo>
                      <a:pt x="2040" y="31"/>
                    </a:lnTo>
                    <a:lnTo>
                      <a:pt x="2048" y="33"/>
                    </a:lnTo>
                    <a:lnTo>
                      <a:pt x="2055" y="34"/>
                    </a:lnTo>
                    <a:lnTo>
                      <a:pt x="2062" y="36"/>
                    </a:lnTo>
                    <a:lnTo>
                      <a:pt x="2070" y="37"/>
                    </a:lnTo>
                    <a:lnTo>
                      <a:pt x="2066" y="41"/>
                    </a:lnTo>
                    <a:lnTo>
                      <a:pt x="2061" y="44"/>
                    </a:lnTo>
                    <a:lnTo>
                      <a:pt x="2069" y="46"/>
                    </a:lnTo>
                    <a:lnTo>
                      <a:pt x="2076" y="47"/>
                    </a:lnTo>
                    <a:lnTo>
                      <a:pt x="2081" y="44"/>
                    </a:lnTo>
                    <a:lnTo>
                      <a:pt x="2084" y="41"/>
                    </a:lnTo>
                    <a:lnTo>
                      <a:pt x="2088" y="37"/>
                    </a:lnTo>
                    <a:lnTo>
                      <a:pt x="2092" y="35"/>
                    </a:lnTo>
                    <a:lnTo>
                      <a:pt x="2100" y="36"/>
                    </a:lnTo>
                    <a:lnTo>
                      <a:pt x="2106" y="39"/>
                    </a:lnTo>
                    <a:lnTo>
                      <a:pt x="2114" y="41"/>
                    </a:lnTo>
                    <a:lnTo>
                      <a:pt x="2121" y="42"/>
                    </a:lnTo>
                    <a:lnTo>
                      <a:pt x="2128" y="44"/>
                    </a:lnTo>
                    <a:lnTo>
                      <a:pt x="2136" y="45"/>
                    </a:lnTo>
                    <a:lnTo>
                      <a:pt x="2140" y="42"/>
                    </a:lnTo>
                    <a:lnTo>
                      <a:pt x="2143" y="39"/>
                    </a:lnTo>
                    <a:lnTo>
                      <a:pt x="2151" y="41"/>
                    </a:lnTo>
                    <a:lnTo>
                      <a:pt x="2158" y="43"/>
                    </a:lnTo>
                    <a:lnTo>
                      <a:pt x="2162" y="40"/>
                    </a:lnTo>
                    <a:lnTo>
                      <a:pt x="2167" y="36"/>
                    </a:lnTo>
                    <a:lnTo>
                      <a:pt x="2170" y="33"/>
                    </a:lnTo>
                    <a:lnTo>
                      <a:pt x="2174" y="30"/>
                    </a:lnTo>
                    <a:lnTo>
                      <a:pt x="2182" y="32"/>
                    </a:lnTo>
                    <a:lnTo>
                      <a:pt x="2189" y="33"/>
                    </a:lnTo>
                    <a:lnTo>
                      <a:pt x="2193" y="30"/>
                    </a:lnTo>
                    <a:lnTo>
                      <a:pt x="2197" y="28"/>
                    </a:lnTo>
                    <a:lnTo>
                      <a:pt x="2205" y="29"/>
                    </a:lnTo>
                    <a:lnTo>
                      <a:pt x="2211" y="31"/>
                    </a:lnTo>
                    <a:lnTo>
                      <a:pt x="2207" y="34"/>
                    </a:lnTo>
                    <a:lnTo>
                      <a:pt x="2204" y="37"/>
                    </a:lnTo>
                    <a:lnTo>
                      <a:pt x="2210" y="39"/>
                    </a:lnTo>
                    <a:lnTo>
                      <a:pt x="2218" y="41"/>
                    </a:lnTo>
                    <a:lnTo>
                      <a:pt x="2225" y="42"/>
                    </a:lnTo>
                    <a:lnTo>
                      <a:pt x="2233" y="44"/>
                    </a:lnTo>
                    <a:lnTo>
                      <a:pt x="2237" y="41"/>
                    </a:lnTo>
                    <a:lnTo>
                      <a:pt x="2240" y="37"/>
                    </a:lnTo>
                    <a:lnTo>
                      <a:pt x="2248" y="40"/>
                    </a:lnTo>
                    <a:lnTo>
                      <a:pt x="2255" y="41"/>
                    </a:lnTo>
                    <a:lnTo>
                      <a:pt x="2259" y="37"/>
                    </a:lnTo>
                    <a:lnTo>
                      <a:pt x="2264" y="35"/>
                    </a:lnTo>
                    <a:lnTo>
                      <a:pt x="2271" y="36"/>
                    </a:lnTo>
                    <a:lnTo>
                      <a:pt x="2277" y="39"/>
                    </a:lnTo>
                    <a:lnTo>
                      <a:pt x="2285" y="40"/>
                    </a:lnTo>
                    <a:lnTo>
                      <a:pt x="2292" y="42"/>
                    </a:lnTo>
                    <a:lnTo>
                      <a:pt x="2300" y="43"/>
                    </a:lnTo>
                    <a:lnTo>
                      <a:pt x="2307" y="45"/>
                    </a:lnTo>
                    <a:lnTo>
                      <a:pt x="2311" y="42"/>
                    </a:lnTo>
                    <a:lnTo>
                      <a:pt x="2315" y="39"/>
                    </a:lnTo>
                    <a:lnTo>
                      <a:pt x="2319" y="36"/>
                    </a:lnTo>
                    <a:lnTo>
                      <a:pt x="2323" y="33"/>
                    </a:lnTo>
                    <a:lnTo>
                      <a:pt x="2327" y="30"/>
                    </a:lnTo>
                    <a:lnTo>
                      <a:pt x="2331" y="27"/>
                    </a:lnTo>
                    <a:lnTo>
                      <a:pt x="2339" y="29"/>
                    </a:lnTo>
                    <a:lnTo>
                      <a:pt x="2346" y="30"/>
                    </a:lnTo>
                    <a:lnTo>
                      <a:pt x="2341" y="33"/>
                    </a:lnTo>
                    <a:lnTo>
                      <a:pt x="2338" y="36"/>
                    </a:lnTo>
                    <a:lnTo>
                      <a:pt x="2344" y="37"/>
                    </a:lnTo>
                    <a:lnTo>
                      <a:pt x="2352" y="40"/>
                    </a:lnTo>
                    <a:lnTo>
                      <a:pt x="2359" y="42"/>
                    </a:lnTo>
                    <a:lnTo>
                      <a:pt x="2367" y="43"/>
                    </a:lnTo>
                    <a:lnTo>
                      <a:pt x="2371" y="40"/>
                    </a:lnTo>
                    <a:lnTo>
                      <a:pt x="2374" y="36"/>
                    </a:lnTo>
                    <a:lnTo>
                      <a:pt x="2378" y="33"/>
                    </a:lnTo>
                    <a:lnTo>
                      <a:pt x="2383" y="31"/>
                    </a:lnTo>
                    <a:lnTo>
                      <a:pt x="2390" y="32"/>
                    </a:lnTo>
                    <a:lnTo>
                      <a:pt x="2398" y="34"/>
                    </a:lnTo>
                    <a:lnTo>
                      <a:pt x="2405" y="35"/>
                    </a:lnTo>
                    <a:lnTo>
                      <a:pt x="2411" y="37"/>
                    </a:lnTo>
                    <a:lnTo>
                      <a:pt x="2419" y="39"/>
                    </a:lnTo>
                    <a:lnTo>
                      <a:pt x="2426" y="41"/>
                    </a:lnTo>
                    <a:lnTo>
                      <a:pt x="2434" y="43"/>
                    </a:lnTo>
                    <a:lnTo>
                      <a:pt x="2441" y="44"/>
                    </a:lnTo>
                    <a:lnTo>
                      <a:pt x="2446" y="41"/>
                    </a:lnTo>
                    <a:lnTo>
                      <a:pt x="2449" y="39"/>
                    </a:lnTo>
                    <a:lnTo>
                      <a:pt x="2453" y="35"/>
                    </a:lnTo>
                    <a:lnTo>
                      <a:pt x="2457" y="32"/>
                    </a:lnTo>
                    <a:lnTo>
                      <a:pt x="2461" y="29"/>
                    </a:lnTo>
                    <a:lnTo>
                      <a:pt x="2465" y="26"/>
                    </a:lnTo>
                    <a:lnTo>
                      <a:pt x="2473" y="28"/>
                    </a:lnTo>
                    <a:lnTo>
                      <a:pt x="2480" y="29"/>
                    </a:lnTo>
                    <a:lnTo>
                      <a:pt x="2476" y="32"/>
                    </a:lnTo>
                    <a:lnTo>
                      <a:pt x="2472" y="35"/>
                    </a:lnTo>
                    <a:lnTo>
                      <a:pt x="2468" y="39"/>
                    </a:lnTo>
                    <a:lnTo>
                      <a:pt x="2464" y="42"/>
                    </a:lnTo>
                    <a:lnTo>
                      <a:pt x="2459" y="44"/>
                    </a:lnTo>
                    <a:lnTo>
                      <a:pt x="2455" y="47"/>
                    </a:lnTo>
                    <a:lnTo>
                      <a:pt x="2463" y="49"/>
                    </a:lnTo>
                    <a:lnTo>
                      <a:pt x="2470" y="50"/>
                    </a:lnTo>
                    <a:lnTo>
                      <a:pt x="2474" y="48"/>
                    </a:lnTo>
                    <a:lnTo>
                      <a:pt x="2479" y="45"/>
                    </a:lnTo>
                    <a:lnTo>
                      <a:pt x="2482" y="42"/>
                    </a:lnTo>
                    <a:lnTo>
                      <a:pt x="2486" y="39"/>
                    </a:lnTo>
                    <a:lnTo>
                      <a:pt x="2493" y="40"/>
                    </a:lnTo>
                    <a:lnTo>
                      <a:pt x="2501" y="42"/>
                    </a:lnTo>
                    <a:lnTo>
                      <a:pt x="2508" y="44"/>
                    </a:lnTo>
                    <a:lnTo>
                      <a:pt x="2516" y="45"/>
                    </a:lnTo>
                    <a:lnTo>
                      <a:pt x="2522" y="47"/>
                    </a:lnTo>
                    <a:lnTo>
                      <a:pt x="2530" y="48"/>
                    </a:lnTo>
                    <a:lnTo>
                      <a:pt x="2534" y="46"/>
                    </a:lnTo>
                    <a:lnTo>
                      <a:pt x="2538" y="43"/>
                    </a:lnTo>
                    <a:lnTo>
                      <a:pt x="2542" y="40"/>
                    </a:lnTo>
                    <a:lnTo>
                      <a:pt x="2546" y="36"/>
                    </a:lnTo>
                    <a:lnTo>
                      <a:pt x="2538" y="35"/>
                    </a:lnTo>
                    <a:lnTo>
                      <a:pt x="2532" y="33"/>
                    </a:lnTo>
                    <a:lnTo>
                      <a:pt x="2532" y="33"/>
                    </a:lnTo>
                    <a:lnTo>
                      <a:pt x="2533" y="32"/>
                    </a:lnTo>
                    <a:lnTo>
                      <a:pt x="2534" y="31"/>
                    </a:lnTo>
                    <a:lnTo>
                      <a:pt x="2535" y="30"/>
                    </a:lnTo>
                    <a:lnTo>
                      <a:pt x="2538" y="28"/>
                    </a:lnTo>
                    <a:lnTo>
                      <a:pt x="2539" y="28"/>
                    </a:lnTo>
                    <a:lnTo>
                      <a:pt x="2542" y="28"/>
                    </a:lnTo>
                    <a:lnTo>
                      <a:pt x="2547" y="29"/>
                    </a:lnTo>
                    <a:lnTo>
                      <a:pt x="2550" y="30"/>
                    </a:lnTo>
                    <a:lnTo>
                      <a:pt x="2552" y="30"/>
                    </a:lnTo>
                    <a:lnTo>
                      <a:pt x="2553" y="30"/>
                    </a:lnTo>
                    <a:lnTo>
                      <a:pt x="2554" y="31"/>
                    </a:lnTo>
                    <a:lnTo>
                      <a:pt x="2550" y="34"/>
                    </a:lnTo>
                    <a:lnTo>
                      <a:pt x="2546" y="36"/>
                    </a:lnTo>
                    <a:lnTo>
                      <a:pt x="2553" y="39"/>
                    </a:lnTo>
                    <a:lnTo>
                      <a:pt x="2560" y="40"/>
                    </a:lnTo>
                    <a:lnTo>
                      <a:pt x="2563" y="39"/>
                    </a:lnTo>
                    <a:lnTo>
                      <a:pt x="2565" y="36"/>
                    </a:lnTo>
                    <a:lnTo>
                      <a:pt x="2566" y="35"/>
                    </a:lnTo>
                    <a:lnTo>
                      <a:pt x="2568" y="35"/>
                    </a:lnTo>
                    <a:lnTo>
                      <a:pt x="2568" y="34"/>
                    </a:lnTo>
                    <a:lnTo>
                      <a:pt x="2569" y="34"/>
                    </a:lnTo>
                    <a:lnTo>
                      <a:pt x="2576" y="35"/>
                    </a:lnTo>
                    <a:lnTo>
                      <a:pt x="2583" y="37"/>
                    </a:lnTo>
                    <a:lnTo>
                      <a:pt x="2579" y="41"/>
                    </a:lnTo>
                    <a:lnTo>
                      <a:pt x="2575" y="43"/>
                    </a:lnTo>
                    <a:lnTo>
                      <a:pt x="2582" y="45"/>
                    </a:lnTo>
                    <a:lnTo>
                      <a:pt x="2589" y="46"/>
                    </a:lnTo>
                    <a:lnTo>
                      <a:pt x="2597" y="48"/>
                    </a:lnTo>
                    <a:lnTo>
                      <a:pt x="2604" y="49"/>
                    </a:lnTo>
                    <a:lnTo>
                      <a:pt x="2608" y="47"/>
                    </a:lnTo>
                    <a:lnTo>
                      <a:pt x="2613" y="44"/>
                    </a:lnTo>
                    <a:lnTo>
                      <a:pt x="2616" y="41"/>
                    </a:lnTo>
                    <a:lnTo>
                      <a:pt x="2620" y="37"/>
                    </a:lnTo>
                    <a:lnTo>
                      <a:pt x="2627" y="40"/>
                    </a:lnTo>
                    <a:lnTo>
                      <a:pt x="2635" y="41"/>
                    </a:lnTo>
                    <a:lnTo>
                      <a:pt x="2639" y="39"/>
                    </a:lnTo>
                    <a:lnTo>
                      <a:pt x="2642" y="35"/>
                    </a:lnTo>
                    <a:lnTo>
                      <a:pt x="2650" y="36"/>
                    </a:lnTo>
                    <a:lnTo>
                      <a:pt x="2657" y="39"/>
                    </a:lnTo>
                    <a:lnTo>
                      <a:pt x="2665" y="41"/>
                    </a:lnTo>
                    <a:lnTo>
                      <a:pt x="2672" y="42"/>
                    </a:lnTo>
                    <a:lnTo>
                      <a:pt x="2676" y="39"/>
                    </a:lnTo>
                    <a:lnTo>
                      <a:pt x="2680" y="35"/>
                    </a:lnTo>
                    <a:lnTo>
                      <a:pt x="2684" y="32"/>
                    </a:lnTo>
                    <a:lnTo>
                      <a:pt x="2688" y="30"/>
                    </a:lnTo>
                    <a:lnTo>
                      <a:pt x="2692" y="30"/>
                    </a:lnTo>
                    <a:lnTo>
                      <a:pt x="2698" y="32"/>
                    </a:lnTo>
                    <a:lnTo>
                      <a:pt x="2763" y="49"/>
                    </a:lnTo>
                    <a:lnTo>
                      <a:pt x="2752" y="86"/>
                    </a:lnTo>
                    <a:lnTo>
                      <a:pt x="2752" y="90"/>
                    </a:lnTo>
                    <a:lnTo>
                      <a:pt x="2751" y="92"/>
                    </a:lnTo>
                    <a:lnTo>
                      <a:pt x="2750" y="99"/>
                    </a:lnTo>
                    <a:lnTo>
                      <a:pt x="2748" y="107"/>
                    </a:lnTo>
                    <a:lnTo>
                      <a:pt x="2747" y="114"/>
                    </a:lnTo>
                    <a:lnTo>
                      <a:pt x="2745" y="120"/>
                    </a:lnTo>
                    <a:lnTo>
                      <a:pt x="2742" y="128"/>
                    </a:lnTo>
                    <a:lnTo>
                      <a:pt x="2741" y="135"/>
                    </a:lnTo>
                    <a:lnTo>
                      <a:pt x="2739" y="143"/>
                    </a:lnTo>
                    <a:lnTo>
                      <a:pt x="2738" y="150"/>
                    </a:lnTo>
                    <a:lnTo>
                      <a:pt x="2741" y="154"/>
                    </a:lnTo>
                    <a:lnTo>
                      <a:pt x="2745" y="158"/>
                    </a:lnTo>
                    <a:lnTo>
                      <a:pt x="2747" y="162"/>
                    </a:lnTo>
                    <a:lnTo>
                      <a:pt x="2750" y="166"/>
                    </a:lnTo>
                    <a:lnTo>
                      <a:pt x="2753" y="170"/>
                    </a:lnTo>
                    <a:lnTo>
                      <a:pt x="2756" y="174"/>
                    </a:lnTo>
                    <a:lnTo>
                      <a:pt x="2754" y="182"/>
                    </a:lnTo>
                    <a:lnTo>
                      <a:pt x="2753" y="188"/>
                    </a:lnTo>
                    <a:lnTo>
                      <a:pt x="2750" y="184"/>
                    </a:lnTo>
                    <a:lnTo>
                      <a:pt x="2747" y="181"/>
                    </a:lnTo>
                    <a:lnTo>
                      <a:pt x="2745" y="187"/>
                    </a:lnTo>
                    <a:lnTo>
                      <a:pt x="2743" y="195"/>
                    </a:lnTo>
                    <a:lnTo>
                      <a:pt x="2741" y="202"/>
                    </a:lnTo>
                    <a:lnTo>
                      <a:pt x="2740" y="210"/>
                    </a:lnTo>
                    <a:lnTo>
                      <a:pt x="2743" y="214"/>
                    </a:lnTo>
                    <a:lnTo>
                      <a:pt x="2746" y="218"/>
                    </a:lnTo>
                    <a:lnTo>
                      <a:pt x="2745" y="225"/>
                    </a:lnTo>
                    <a:lnTo>
                      <a:pt x="2742" y="232"/>
                    </a:lnTo>
                    <a:lnTo>
                      <a:pt x="2746" y="236"/>
                    </a:lnTo>
                    <a:lnTo>
                      <a:pt x="2749" y="241"/>
                    </a:lnTo>
                    <a:lnTo>
                      <a:pt x="2748" y="248"/>
                    </a:lnTo>
                    <a:lnTo>
                      <a:pt x="2746" y="254"/>
                    </a:lnTo>
                    <a:lnTo>
                      <a:pt x="2743" y="262"/>
                    </a:lnTo>
                    <a:lnTo>
                      <a:pt x="2742" y="269"/>
                    </a:lnTo>
                    <a:lnTo>
                      <a:pt x="2740" y="277"/>
                    </a:lnTo>
                    <a:lnTo>
                      <a:pt x="2739" y="284"/>
                    </a:lnTo>
                    <a:lnTo>
                      <a:pt x="2741" y="288"/>
                    </a:lnTo>
                    <a:lnTo>
                      <a:pt x="2745" y="292"/>
                    </a:lnTo>
                    <a:lnTo>
                      <a:pt x="2743" y="299"/>
                    </a:lnTo>
                    <a:lnTo>
                      <a:pt x="2741" y="307"/>
                    </a:lnTo>
                    <a:lnTo>
                      <a:pt x="2745" y="311"/>
                    </a:lnTo>
                    <a:lnTo>
                      <a:pt x="2748" y="315"/>
                    </a:lnTo>
                    <a:lnTo>
                      <a:pt x="2746" y="323"/>
                    </a:lnTo>
                    <a:lnTo>
                      <a:pt x="2745" y="329"/>
                    </a:lnTo>
                    <a:lnTo>
                      <a:pt x="2742" y="336"/>
                    </a:lnTo>
                    <a:lnTo>
                      <a:pt x="2741" y="344"/>
                    </a:lnTo>
                    <a:lnTo>
                      <a:pt x="2739" y="351"/>
                    </a:lnTo>
                    <a:lnTo>
                      <a:pt x="2738" y="359"/>
                    </a:lnTo>
                    <a:lnTo>
                      <a:pt x="2736" y="366"/>
                    </a:lnTo>
                    <a:lnTo>
                      <a:pt x="2734" y="372"/>
                    </a:lnTo>
                    <a:lnTo>
                      <a:pt x="2737" y="377"/>
                    </a:lnTo>
                    <a:lnTo>
                      <a:pt x="2740" y="381"/>
                    </a:lnTo>
                    <a:lnTo>
                      <a:pt x="2743" y="384"/>
                    </a:lnTo>
                    <a:lnTo>
                      <a:pt x="2747" y="388"/>
                    </a:lnTo>
                    <a:lnTo>
                      <a:pt x="2745" y="396"/>
                    </a:lnTo>
                    <a:lnTo>
                      <a:pt x="2743" y="403"/>
                    </a:lnTo>
                    <a:lnTo>
                      <a:pt x="2741" y="411"/>
                    </a:lnTo>
                    <a:lnTo>
                      <a:pt x="2739" y="418"/>
                    </a:lnTo>
                    <a:lnTo>
                      <a:pt x="2738" y="426"/>
                    </a:lnTo>
                    <a:lnTo>
                      <a:pt x="2736" y="433"/>
                    </a:lnTo>
                    <a:lnTo>
                      <a:pt x="2739" y="437"/>
                    </a:lnTo>
                    <a:lnTo>
                      <a:pt x="2742" y="441"/>
                    </a:lnTo>
                    <a:lnTo>
                      <a:pt x="2746" y="444"/>
                    </a:lnTo>
                    <a:lnTo>
                      <a:pt x="2748" y="449"/>
                    </a:lnTo>
                    <a:lnTo>
                      <a:pt x="2747" y="455"/>
                    </a:lnTo>
                    <a:lnTo>
                      <a:pt x="2745" y="463"/>
                    </a:lnTo>
                    <a:lnTo>
                      <a:pt x="2748" y="467"/>
                    </a:lnTo>
                    <a:lnTo>
                      <a:pt x="2751" y="471"/>
                    </a:lnTo>
                    <a:lnTo>
                      <a:pt x="2750" y="479"/>
                    </a:lnTo>
                    <a:lnTo>
                      <a:pt x="2748" y="486"/>
                    </a:lnTo>
                    <a:lnTo>
                      <a:pt x="2745" y="482"/>
                    </a:lnTo>
                    <a:lnTo>
                      <a:pt x="2741" y="478"/>
                    </a:lnTo>
                    <a:lnTo>
                      <a:pt x="2740" y="484"/>
                    </a:lnTo>
                    <a:lnTo>
                      <a:pt x="2738" y="493"/>
                    </a:lnTo>
                    <a:lnTo>
                      <a:pt x="2737" y="499"/>
                    </a:lnTo>
                    <a:lnTo>
                      <a:pt x="2735" y="507"/>
                    </a:lnTo>
                    <a:lnTo>
                      <a:pt x="2738" y="511"/>
                    </a:lnTo>
                    <a:lnTo>
                      <a:pt x="2741" y="515"/>
                    </a:lnTo>
                    <a:lnTo>
                      <a:pt x="2739" y="522"/>
                    </a:lnTo>
                    <a:lnTo>
                      <a:pt x="2738" y="530"/>
                    </a:lnTo>
                    <a:lnTo>
                      <a:pt x="2736" y="537"/>
                    </a:lnTo>
                    <a:lnTo>
                      <a:pt x="2735" y="544"/>
                    </a:lnTo>
                    <a:lnTo>
                      <a:pt x="2737" y="548"/>
                    </a:lnTo>
                    <a:lnTo>
                      <a:pt x="2740" y="552"/>
                    </a:lnTo>
                    <a:lnTo>
                      <a:pt x="2739" y="560"/>
                    </a:lnTo>
                    <a:lnTo>
                      <a:pt x="2737" y="567"/>
                    </a:lnTo>
                    <a:lnTo>
                      <a:pt x="2740" y="570"/>
                    </a:lnTo>
                    <a:lnTo>
                      <a:pt x="2743" y="575"/>
                    </a:lnTo>
                    <a:lnTo>
                      <a:pt x="2741" y="582"/>
                    </a:lnTo>
                    <a:lnTo>
                      <a:pt x="2740" y="589"/>
                    </a:lnTo>
                    <a:lnTo>
                      <a:pt x="2742" y="594"/>
                    </a:lnTo>
                    <a:lnTo>
                      <a:pt x="2746" y="597"/>
                    </a:lnTo>
                    <a:lnTo>
                      <a:pt x="2749" y="601"/>
                    </a:lnTo>
                    <a:lnTo>
                      <a:pt x="2752" y="605"/>
                    </a:lnTo>
                    <a:lnTo>
                      <a:pt x="2750" y="613"/>
                    </a:lnTo>
                    <a:lnTo>
                      <a:pt x="2749" y="620"/>
                    </a:lnTo>
                    <a:lnTo>
                      <a:pt x="2747" y="627"/>
                    </a:lnTo>
                    <a:lnTo>
                      <a:pt x="2746" y="634"/>
                    </a:lnTo>
                    <a:lnTo>
                      <a:pt x="2743" y="642"/>
                    </a:lnTo>
                    <a:lnTo>
                      <a:pt x="2742" y="649"/>
                    </a:lnTo>
                    <a:lnTo>
                      <a:pt x="2745" y="653"/>
                    </a:lnTo>
                    <a:lnTo>
                      <a:pt x="2748" y="656"/>
                    </a:lnTo>
                    <a:lnTo>
                      <a:pt x="2747" y="664"/>
                    </a:lnTo>
                    <a:lnTo>
                      <a:pt x="2745" y="671"/>
                    </a:lnTo>
                    <a:lnTo>
                      <a:pt x="2742" y="679"/>
                    </a:lnTo>
                    <a:lnTo>
                      <a:pt x="2741" y="686"/>
                    </a:lnTo>
                    <a:lnTo>
                      <a:pt x="2739" y="694"/>
                    </a:lnTo>
                    <a:lnTo>
                      <a:pt x="2738" y="700"/>
                    </a:lnTo>
                    <a:lnTo>
                      <a:pt x="2741" y="704"/>
                    </a:lnTo>
                    <a:lnTo>
                      <a:pt x="2745" y="709"/>
                    </a:lnTo>
                    <a:lnTo>
                      <a:pt x="2742" y="716"/>
                    </a:lnTo>
                    <a:lnTo>
                      <a:pt x="2740" y="724"/>
                    </a:lnTo>
                    <a:lnTo>
                      <a:pt x="2739" y="731"/>
                    </a:lnTo>
                    <a:lnTo>
                      <a:pt x="2737" y="737"/>
                    </a:lnTo>
                    <a:lnTo>
                      <a:pt x="2740" y="743"/>
                    </a:lnTo>
                    <a:lnTo>
                      <a:pt x="2743" y="746"/>
                    </a:lnTo>
                    <a:lnTo>
                      <a:pt x="2747" y="750"/>
                    </a:lnTo>
                    <a:lnTo>
                      <a:pt x="2749" y="754"/>
                    </a:lnTo>
                    <a:lnTo>
                      <a:pt x="2748" y="761"/>
                    </a:lnTo>
                    <a:lnTo>
                      <a:pt x="2746" y="768"/>
                    </a:lnTo>
                    <a:lnTo>
                      <a:pt x="2745" y="776"/>
                    </a:lnTo>
                    <a:lnTo>
                      <a:pt x="2742" y="783"/>
                    </a:lnTo>
                    <a:lnTo>
                      <a:pt x="2746" y="787"/>
                    </a:lnTo>
                    <a:lnTo>
                      <a:pt x="2749" y="791"/>
                    </a:lnTo>
                    <a:lnTo>
                      <a:pt x="2748" y="798"/>
                    </a:lnTo>
                    <a:lnTo>
                      <a:pt x="2746" y="805"/>
                    </a:lnTo>
                    <a:lnTo>
                      <a:pt x="2743" y="813"/>
                    </a:lnTo>
                    <a:lnTo>
                      <a:pt x="2742" y="820"/>
                    </a:lnTo>
                    <a:lnTo>
                      <a:pt x="2740" y="828"/>
                    </a:lnTo>
                    <a:lnTo>
                      <a:pt x="2739" y="835"/>
                    </a:lnTo>
                    <a:lnTo>
                      <a:pt x="2742" y="838"/>
                    </a:lnTo>
                    <a:lnTo>
                      <a:pt x="2745" y="843"/>
                    </a:lnTo>
                    <a:lnTo>
                      <a:pt x="2743" y="850"/>
                    </a:lnTo>
                    <a:lnTo>
                      <a:pt x="2741" y="858"/>
                    </a:lnTo>
                    <a:lnTo>
                      <a:pt x="2745" y="862"/>
                    </a:lnTo>
                    <a:lnTo>
                      <a:pt x="2748" y="865"/>
                    </a:lnTo>
                    <a:lnTo>
                      <a:pt x="2746" y="872"/>
                    </a:lnTo>
                    <a:lnTo>
                      <a:pt x="2745" y="880"/>
                    </a:lnTo>
                    <a:lnTo>
                      <a:pt x="2748" y="884"/>
                    </a:lnTo>
                    <a:lnTo>
                      <a:pt x="2750" y="888"/>
                    </a:lnTo>
                    <a:lnTo>
                      <a:pt x="2749" y="896"/>
                    </a:lnTo>
                    <a:lnTo>
                      <a:pt x="2747" y="902"/>
                    </a:lnTo>
                    <a:lnTo>
                      <a:pt x="2743" y="898"/>
                    </a:lnTo>
                    <a:lnTo>
                      <a:pt x="2741" y="895"/>
                    </a:lnTo>
                    <a:lnTo>
                      <a:pt x="2739" y="901"/>
                    </a:lnTo>
                    <a:lnTo>
                      <a:pt x="2737" y="909"/>
                    </a:lnTo>
                    <a:lnTo>
                      <a:pt x="2736" y="916"/>
                    </a:lnTo>
                    <a:lnTo>
                      <a:pt x="2734" y="923"/>
                    </a:lnTo>
                    <a:lnTo>
                      <a:pt x="2737" y="928"/>
                    </a:lnTo>
                    <a:lnTo>
                      <a:pt x="2740" y="932"/>
                    </a:lnTo>
                    <a:lnTo>
                      <a:pt x="2743" y="935"/>
                    </a:lnTo>
                    <a:lnTo>
                      <a:pt x="2747" y="939"/>
                    </a:lnTo>
                    <a:lnTo>
                      <a:pt x="2745" y="947"/>
                    </a:lnTo>
                    <a:lnTo>
                      <a:pt x="2742" y="954"/>
                    </a:lnTo>
                    <a:lnTo>
                      <a:pt x="2746" y="959"/>
                    </a:lnTo>
                    <a:lnTo>
                      <a:pt x="2749" y="962"/>
                    </a:lnTo>
                    <a:lnTo>
                      <a:pt x="2752" y="966"/>
                    </a:lnTo>
                    <a:lnTo>
                      <a:pt x="2755" y="970"/>
                    </a:lnTo>
                    <a:lnTo>
                      <a:pt x="2753" y="978"/>
                    </a:lnTo>
                    <a:lnTo>
                      <a:pt x="2751" y="985"/>
                    </a:lnTo>
                    <a:lnTo>
                      <a:pt x="2750" y="993"/>
                    </a:lnTo>
                    <a:lnTo>
                      <a:pt x="2748" y="999"/>
                    </a:lnTo>
                    <a:lnTo>
                      <a:pt x="2746" y="996"/>
                    </a:lnTo>
                    <a:lnTo>
                      <a:pt x="2742" y="992"/>
                    </a:lnTo>
                    <a:lnTo>
                      <a:pt x="2740" y="998"/>
                    </a:lnTo>
                    <a:lnTo>
                      <a:pt x="2739" y="1005"/>
                    </a:lnTo>
                    <a:lnTo>
                      <a:pt x="2737" y="1013"/>
                    </a:lnTo>
                    <a:lnTo>
                      <a:pt x="2736" y="1020"/>
                    </a:lnTo>
                    <a:lnTo>
                      <a:pt x="2739" y="1025"/>
                    </a:lnTo>
                    <a:lnTo>
                      <a:pt x="2741" y="1029"/>
                    </a:lnTo>
                    <a:lnTo>
                      <a:pt x="2740" y="1036"/>
                    </a:lnTo>
                    <a:lnTo>
                      <a:pt x="2738" y="1043"/>
                    </a:lnTo>
                    <a:lnTo>
                      <a:pt x="2741" y="1047"/>
                    </a:lnTo>
                    <a:lnTo>
                      <a:pt x="2745" y="1051"/>
                    </a:lnTo>
                    <a:lnTo>
                      <a:pt x="2745" y="1053"/>
                    </a:lnTo>
                    <a:lnTo>
                      <a:pt x="2743" y="1056"/>
                    </a:lnTo>
                    <a:lnTo>
                      <a:pt x="2726" y="1111"/>
                    </a:lnTo>
                    <a:lnTo>
                      <a:pt x="2698" y="1102"/>
                    </a:lnTo>
                    <a:lnTo>
                      <a:pt x="2692" y="1100"/>
                    </a:lnTo>
                    <a:lnTo>
                      <a:pt x="2688" y="1099"/>
                    </a:lnTo>
                    <a:lnTo>
                      <a:pt x="2684" y="1102"/>
                    </a:lnTo>
                    <a:lnTo>
                      <a:pt x="2680" y="1105"/>
                    </a:lnTo>
                    <a:lnTo>
                      <a:pt x="2672" y="1104"/>
                    </a:lnTo>
                    <a:lnTo>
                      <a:pt x="2666" y="1102"/>
                    </a:lnTo>
                    <a:lnTo>
                      <a:pt x="2658" y="1100"/>
                    </a:lnTo>
                    <a:lnTo>
                      <a:pt x="2651" y="1099"/>
                    </a:lnTo>
                    <a:lnTo>
                      <a:pt x="2647" y="1102"/>
                    </a:lnTo>
                    <a:lnTo>
                      <a:pt x="2642" y="1104"/>
                    </a:lnTo>
                    <a:lnTo>
                      <a:pt x="2635" y="1103"/>
                    </a:lnTo>
                    <a:lnTo>
                      <a:pt x="2629" y="1101"/>
                    </a:lnTo>
                    <a:lnTo>
                      <a:pt x="2621" y="1100"/>
                    </a:lnTo>
                    <a:lnTo>
                      <a:pt x="2614" y="1098"/>
                    </a:lnTo>
                    <a:lnTo>
                      <a:pt x="2609" y="1101"/>
                    </a:lnTo>
                    <a:lnTo>
                      <a:pt x="2606" y="1104"/>
                    </a:lnTo>
                    <a:lnTo>
                      <a:pt x="2598" y="1110"/>
                    </a:lnTo>
                    <a:lnTo>
                      <a:pt x="2593" y="1113"/>
                    </a:lnTo>
                    <a:lnTo>
                      <a:pt x="2589" y="1116"/>
                    </a:lnTo>
                    <a:lnTo>
                      <a:pt x="2582" y="1115"/>
                    </a:lnTo>
                    <a:lnTo>
                      <a:pt x="2575" y="1113"/>
                    </a:lnTo>
                    <a:lnTo>
                      <a:pt x="2580" y="1110"/>
                    </a:lnTo>
                    <a:lnTo>
                      <a:pt x="2583" y="1106"/>
                    </a:lnTo>
                    <a:lnTo>
                      <a:pt x="2576" y="1105"/>
                    </a:lnTo>
                    <a:lnTo>
                      <a:pt x="2568" y="1103"/>
                    </a:lnTo>
                    <a:lnTo>
                      <a:pt x="2561" y="1102"/>
                    </a:lnTo>
                    <a:lnTo>
                      <a:pt x="2554" y="1100"/>
                    </a:lnTo>
                    <a:lnTo>
                      <a:pt x="2547" y="1098"/>
                    </a:lnTo>
                    <a:lnTo>
                      <a:pt x="2539" y="1097"/>
                    </a:lnTo>
                    <a:lnTo>
                      <a:pt x="2535" y="1100"/>
                    </a:lnTo>
                    <a:lnTo>
                      <a:pt x="2532" y="1103"/>
                    </a:lnTo>
                    <a:lnTo>
                      <a:pt x="2524" y="1101"/>
                    </a:lnTo>
                    <a:lnTo>
                      <a:pt x="2517" y="1100"/>
                    </a:lnTo>
                    <a:lnTo>
                      <a:pt x="2513" y="1102"/>
                    </a:lnTo>
                    <a:lnTo>
                      <a:pt x="2508" y="1105"/>
                    </a:lnTo>
                    <a:lnTo>
                      <a:pt x="2505" y="1109"/>
                    </a:lnTo>
                    <a:lnTo>
                      <a:pt x="2501" y="1112"/>
                    </a:lnTo>
                    <a:lnTo>
                      <a:pt x="2493" y="1110"/>
                    </a:lnTo>
                    <a:lnTo>
                      <a:pt x="2486" y="1109"/>
                    </a:lnTo>
                    <a:lnTo>
                      <a:pt x="2479" y="1106"/>
                    </a:lnTo>
                    <a:lnTo>
                      <a:pt x="2471" y="1105"/>
                    </a:lnTo>
                    <a:lnTo>
                      <a:pt x="2465" y="1103"/>
                    </a:lnTo>
                    <a:lnTo>
                      <a:pt x="2457" y="1102"/>
                    </a:lnTo>
                    <a:lnTo>
                      <a:pt x="2450" y="1100"/>
                    </a:lnTo>
                    <a:lnTo>
                      <a:pt x="2442" y="1098"/>
                    </a:lnTo>
                    <a:lnTo>
                      <a:pt x="2438" y="1101"/>
                    </a:lnTo>
                    <a:lnTo>
                      <a:pt x="2435" y="1104"/>
                    </a:lnTo>
                    <a:lnTo>
                      <a:pt x="2427" y="1102"/>
                    </a:lnTo>
                    <a:lnTo>
                      <a:pt x="2420" y="1101"/>
                    </a:lnTo>
                    <a:lnTo>
                      <a:pt x="2416" y="1104"/>
                    </a:lnTo>
                    <a:lnTo>
                      <a:pt x="2411" y="1107"/>
                    </a:lnTo>
                    <a:lnTo>
                      <a:pt x="2404" y="1105"/>
                    </a:lnTo>
                    <a:lnTo>
                      <a:pt x="2398" y="1103"/>
                    </a:lnTo>
                    <a:lnTo>
                      <a:pt x="2393" y="1106"/>
                    </a:lnTo>
                    <a:lnTo>
                      <a:pt x="2389" y="1110"/>
                    </a:lnTo>
                    <a:lnTo>
                      <a:pt x="2382" y="1109"/>
                    </a:lnTo>
                    <a:lnTo>
                      <a:pt x="2374" y="1106"/>
                    </a:lnTo>
                    <a:lnTo>
                      <a:pt x="2360" y="1103"/>
                    </a:lnTo>
                    <a:lnTo>
                      <a:pt x="2353" y="1101"/>
                    </a:lnTo>
                    <a:lnTo>
                      <a:pt x="2346" y="1100"/>
                    </a:lnTo>
                    <a:lnTo>
                      <a:pt x="2338" y="1098"/>
                    </a:lnTo>
                    <a:lnTo>
                      <a:pt x="2331" y="1097"/>
                    </a:lnTo>
                    <a:lnTo>
                      <a:pt x="2326" y="1099"/>
                    </a:lnTo>
                    <a:lnTo>
                      <a:pt x="2323" y="1102"/>
                    </a:lnTo>
                    <a:lnTo>
                      <a:pt x="2319" y="1105"/>
                    </a:lnTo>
                    <a:lnTo>
                      <a:pt x="2315" y="1109"/>
                    </a:lnTo>
                    <a:lnTo>
                      <a:pt x="2307" y="1107"/>
                    </a:lnTo>
                    <a:lnTo>
                      <a:pt x="2301" y="1105"/>
                    </a:lnTo>
                    <a:lnTo>
                      <a:pt x="2293" y="1103"/>
                    </a:lnTo>
                    <a:lnTo>
                      <a:pt x="2286" y="1102"/>
                    </a:lnTo>
                    <a:lnTo>
                      <a:pt x="2282" y="1105"/>
                    </a:lnTo>
                    <a:lnTo>
                      <a:pt x="2277" y="1107"/>
                    </a:lnTo>
                    <a:lnTo>
                      <a:pt x="2270" y="1106"/>
                    </a:lnTo>
                    <a:lnTo>
                      <a:pt x="2264" y="1104"/>
                    </a:lnTo>
                    <a:lnTo>
                      <a:pt x="2259" y="1107"/>
                    </a:lnTo>
                    <a:lnTo>
                      <a:pt x="2255" y="1111"/>
                    </a:lnTo>
                    <a:lnTo>
                      <a:pt x="2248" y="1109"/>
                    </a:lnTo>
                    <a:lnTo>
                      <a:pt x="2240" y="1107"/>
                    </a:lnTo>
                    <a:lnTo>
                      <a:pt x="2234" y="1105"/>
                    </a:lnTo>
                    <a:lnTo>
                      <a:pt x="2226" y="1104"/>
                    </a:lnTo>
                    <a:lnTo>
                      <a:pt x="2219" y="1102"/>
                    </a:lnTo>
                    <a:lnTo>
                      <a:pt x="2211" y="1101"/>
                    </a:lnTo>
                    <a:lnTo>
                      <a:pt x="2207" y="1103"/>
                    </a:lnTo>
                    <a:lnTo>
                      <a:pt x="2204" y="1106"/>
                    </a:lnTo>
                    <a:lnTo>
                      <a:pt x="2200" y="1110"/>
                    </a:lnTo>
                    <a:lnTo>
                      <a:pt x="2195" y="1113"/>
                    </a:lnTo>
                    <a:lnTo>
                      <a:pt x="2188" y="1111"/>
                    </a:lnTo>
                    <a:lnTo>
                      <a:pt x="2181" y="1110"/>
                    </a:lnTo>
                    <a:lnTo>
                      <a:pt x="2185" y="1106"/>
                    </a:lnTo>
                    <a:lnTo>
                      <a:pt x="2189" y="1103"/>
                    </a:lnTo>
                    <a:lnTo>
                      <a:pt x="2182" y="1101"/>
                    </a:lnTo>
                    <a:lnTo>
                      <a:pt x="2174" y="1100"/>
                    </a:lnTo>
                    <a:lnTo>
                      <a:pt x="2170" y="1103"/>
                    </a:lnTo>
                    <a:lnTo>
                      <a:pt x="2166" y="1106"/>
                    </a:lnTo>
                    <a:lnTo>
                      <a:pt x="2161" y="1109"/>
                    </a:lnTo>
                    <a:lnTo>
                      <a:pt x="2158" y="1112"/>
                    </a:lnTo>
                    <a:lnTo>
                      <a:pt x="2154" y="1115"/>
                    </a:lnTo>
                    <a:lnTo>
                      <a:pt x="2150" y="1118"/>
                    </a:lnTo>
                    <a:lnTo>
                      <a:pt x="2142" y="1116"/>
                    </a:lnTo>
                    <a:lnTo>
                      <a:pt x="2136" y="1115"/>
                    </a:lnTo>
                    <a:lnTo>
                      <a:pt x="2128" y="1113"/>
                    </a:lnTo>
                    <a:lnTo>
                      <a:pt x="2121" y="1112"/>
                    </a:lnTo>
                    <a:lnTo>
                      <a:pt x="2125" y="1109"/>
                    </a:lnTo>
                    <a:lnTo>
                      <a:pt x="2130" y="1105"/>
                    </a:lnTo>
                    <a:lnTo>
                      <a:pt x="2122" y="1103"/>
                    </a:lnTo>
                    <a:lnTo>
                      <a:pt x="2115" y="1102"/>
                    </a:lnTo>
                    <a:lnTo>
                      <a:pt x="2107" y="1100"/>
                    </a:lnTo>
                    <a:lnTo>
                      <a:pt x="2100" y="1099"/>
                    </a:lnTo>
                    <a:lnTo>
                      <a:pt x="2095" y="1102"/>
                    </a:lnTo>
                    <a:lnTo>
                      <a:pt x="2092" y="1104"/>
                    </a:lnTo>
                    <a:lnTo>
                      <a:pt x="2085" y="1103"/>
                    </a:lnTo>
                    <a:lnTo>
                      <a:pt x="2077" y="1101"/>
                    </a:lnTo>
                    <a:lnTo>
                      <a:pt x="2073" y="1104"/>
                    </a:lnTo>
                    <a:lnTo>
                      <a:pt x="2069" y="1107"/>
                    </a:lnTo>
                    <a:lnTo>
                      <a:pt x="2066" y="1111"/>
                    </a:lnTo>
                    <a:lnTo>
                      <a:pt x="2061" y="1113"/>
                    </a:lnTo>
                    <a:lnTo>
                      <a:pt x="2054" y="1112"/>
                    </a:lnTo>
                    <a:lnTo>
                      <a:pt x="2047" y="1110"/>
                    </a:lnTo>
                    <a:lnTo>
                      <a:pt x="2039" y="1109"/>
                    </a:lnTo>
                    <a:lnTo>
                      <a:pt x="2033" y="1106"/>
                    </a:lnTo>
                    <a:lnTo>
                      <a:pt x="2028" y="1110"/>
                    </a:lnTo>
                    <a:lnTo>
                      <a:pt x="2024" y="1113"/>
                    </a:lnTo>
                    <a:lnTo>
                      <a:pt x="2017" y="1112"/>
                    </a:lnTo>
                    <a:lnTo>
                      <a:pt x="2009" y="1110"/>
                    </a:lnTo>
                    <a:lnTo>
                      <a:pt x="2003" y="1107"/>
                    </a:lnTo>
                    <a:lnTo>
                      <a:pt x="1995" y="1106"/>
                    </a:lnTo>
                    <a:lnTo>
                      <a:pt x="1988" y="1104"/>
                    </a:lnTo>
                    <a:lnTo>
                      <a:pt x="1981" y="1103"/>
                    </a:lnTo>
                    <a:lnTo>
                      <a:pt x="1976" y="1105"/>
                    </a:lnTo>
                    <a:lnTo>
                      <a:pt x="1972" y="1109"/>
                    </a:lnTo>
                    <a:lnTo>
                      <a:pt x="1966" y="1107"/>
                    </a:lnTo>
                    <a:lnTo>
                      <a:pt x="1958" y="1105"/>
                    </a:lnTo>
                    <a:lnTo>
                      <a:pt x="1954" y="1109"/>
                    </a:lnTo>
                    <a:lnTo>
                      <a:pt x="1950" y="1112"/>
                    </a:lnTo>
                    <a:lnTo>
                      <a:pt x="1942" y="1110"/>
                    </a:lnTo>
                    <a:lnTo>
                      <a:pt x="1936" y="1109"/>
                    </a:lnTo>
                    <a:lnTo>
                      <a:pt x="1931" y="1111"/>
                    </a:lnTo>
                    <a:lnTo>
                      <a:pt x="1927" y="1114"/>
                    </a:lnTo>
                    <a:lnTo>
                      <a:pt x="1923" y="1117"/>
                    </a:lnTo>
                    <a:lnTo>
                      <a:pt x="1919" y="1120"/>
                    </a:lnTo>
                    <a:lnTo>
                      <a:pt x="1911" y="1118"/>
                    </a:lnTo>
                    <a:lnTo>
                      <a:pt x="1905" y="1117"/>
                    </a:lnTo>
                    <a:lnTo>
                      <a:pt x="1908" y="1114"/>
                    </a:lnTo>
                    <a:lnTo>
                      <a:pt x="1912" y="1111"/>
                    </a:lnTo>
                    <a:lnTo>
                      <a:pt x="1917" y="1107"/>
                    </a:lnTo>
                    <a:lnTo>
                      <a:pt x="1921" y="1105"/>
                    </a:lnTo>
                    <a:lnTo>
                      <a:pt x="1914" y="1103"/>
                    </a:lnTo>
                    <a:lnTo>
                      <a:pt x="1906" y="1102"/>
                    </a:lnTo>
                    <a:lnTo>
                      <a:pt x="1902" y="1104"/>
                    </a:lnTo>
                    <a:lnTo>
                      <a:pt x="1899" y="1107"/>
                    </a:lnTo>
                    <a:lnTo>
                      <a:pt x="1891" y="1106"/>
                    </a:lnTo>
                    <a:lnTo>
                      <a:pt x="1884" y="1104"/>
                    </a:lnTo>
                    <a:lnTo>
                      <a:pt x="1876" y="1102"/>
                    </a:lnTo>
                    <a:lnTo>
                      <a:pt x="1869" y="1101"/>
                    </a:lnTo>
                    <a:lnTo>
                      <a:pt x="1865" y="1104"/>
                    </a:lnTo>
                    <a:lnTo>
                      <a:pt x="1861" y="1106"/>
                    </a:lnTo>
                    <a:lnTo>
                      <a:pt x="1857" y="1110"/>
                    </a:lnTo>
                    <a:lnTo>
                      <a:pt x="1853" y="1113"/>
                    </a:lnTo>
                    <a:lnTo>
                      <a:pt x="1845" y="1112"/>
                    </a:lnTo>
                    <a:lnTo>
                      <a:pt x="1838" y="1110"/>
                    </a:lnTo>
                    <a:lnTo>
                      <a:pt x="1832" y="1107"/>
                    </a:lnTo>
                    <a:lnTo>
                      <a:pt x="1824" y="1106"/>
                    </a:lnTo>
                    <a:lnTo>
                      <a:pt x="1817" y="1104"/>
                    </a:lnTo>
                    <a:lnTo>
                      <a:pt x="1809" y="1103"/>
                    </a:lnTo>
                    <a:lnTo>
                      <a:pt x="1805" y="1105"/>
                    </a:lnTo>
                    <a:lnTo>
                      <a:pt x="1802" y="1109"/>
                    </a:lnTo>
                    <a:lnTo>
                      <a:pt x="1798" y="1112"/>
                    </a:lnTo>
                    <a:lnTo>
                      <a:pt x="1793" y="1115"/>
                    </a:lnTo>
                    <a:lnTo>
                      <a:pt x="1786" y="1114"/>
                    </a:lnTo>
                    <a:lnTo>
                      <a:pt x="1778" y="1112"/>
                    </a:lnTo>
                    <a:lnTo>
                      <a:pt x="1772" y="1110"/>
                    </a:lnTo>
                    <a:lnTo>
                      <a:pt x="1765" y="1109"/>
                    </a:lnTo>
                    <a:lnTo>
                      <a:pt x="1757" y="1106"/>
                    </a:lnTo>
                    <a:lnTo>
                      <a:pt x="1750" y="1105"/>
                    </a:lnTo>
                    <a:lnTo>
                      <a:pt x="1745" y="1109"/>
                    </a:lnTo>
                    <a:lnTo>
                      <a:pt x="1741" y="1111"/>
                    </a:lnTo>
                    <a:lnTo>
                      <a:pt x="1734" y="1110"/>
                    </a:lnTo>
                    <a:lnTo>
                      <a:pt x="1727" y="1107"/>
                    </a:lnTo>
                    <a:lnTo>
                      <a:pt x="1722" y="1111"/>
                    </a:lnTo>
                    <a:lnTo>
                      <a:pt x="1719" y="1114"/>
                    </a:lnTo>
                    <a:lnTo>
                      <a:pt x="1715" y="1117"/>
                    </a:lnTo>
                    <a:lnTo>
                      <a:pt x="1711" y="1119"/>
                    </a:lnTo>
                    <a:lnTo>
                      <a:pt x="1704" y="1118"/>
                    </a:lnTo>
                    <a:lnTo>
                      <a:pt x="1696" y="1116"/>
                    </a:lnTo>
                    <a:lnTo>
                      <a:pt x="1689" y="1115"/>
                    </a:lnTo>
                    <a:lnTo>
                      <a:pt x="1682" y="1113"/>
                    </a:lnTo>
                    <a:lnTo>
                      <a:pt x="1667" y="1110"/>
                    </a:lnTo>
                    <a:lnTo>
                      <a:pt x="1660" y="1107"/>
                    </a:lnTo>
                    <a:lnTo>
                      <a:pt x="1653" y="1106"/>
                    </a:lnTo>
                    <a:lnTo>
                      <a:pt x="1645" y="1104"/>
                    </a:lnTo>
                    <a:lnTo>
                      <a:pt x="1638" y="1103"/>
                    </a:lnTo>
                    <a:lnTo>
                      <a:pt x="1634" y="1106"/>
                    </a:lnTo>
                    <a:lnTo>
                      <a:pt x="1630" y="1110"/>
                    </a:lnTo>
                    <a:lnTo>
                      <a:pt x="1626" y="1113"/>
                    </a:lnTo>
                    <a:lnTo>
                      <a:pt x="1622" y="1115"/>
                    </a:lnTo>
                    <a:lnTo>
                      <a:pt x="1615" y="1114"/>
                    </a:lnTo>
                    <a:lnTo>
                      <a:pt x="1607" y="1112"/>
                    </a:lnTo>
                    <a:lnTo>
                      <a:pt x="1601" y="1110"/>
                    </a:lnTo>
                    <a:lnTo>
                      <a:pt x="1593" y="1109"/>
                    </a:lnTo>
                    <a:lnTo>
                      <a:pt x="1586" y="1106"/>
                    </a:lnTo>
                    <a:lnTo>
                      <a:pt x="1578" y="1105"/>
                    </a:lnTo>
                    <a:lnTo>
                      <a:pt x="1574" y="1107"/>
                    </a:lnTo>
                    <a:lnTo>
                      <a:pt x="1570" y="1111"/>
                    </a:lnTo>
                    <a:lnTo>
                      <a:pt x="1567" y="1114"/>
                    </a:lnTo>
                    <a:lnTo>
                      <a:pt x="1562" y="1117"/>
                    </a:lnTo>
                    <a:lnTo>
                      <a:pt x="1555" y="1116"/>
                    </a:lnTo>
                    <a:lnTo>
                      <a:pt x="1548" y="1114"/>
                    </a:lnTo>
                    <a:lnTo>
                      <a:pt x="1540" y="1112"/>
                    </a:lnTo>
                    <a:lnTo>
                      <a:pt x="1534" y="1111"/>
                    </a:lnTo>
                    <a:lnTo>
                      <a:pt x="1529" y="1114"/>
                    </a:lnTo>
                    <a:lnTo>
                      <a:pt x="1525" y="1116"/>
                    </a:lnTo>
                    <a:lnTo>
                      <a:pt x="1518" y="1115"/>
                    </a:lnTo>
                    <a:lnTo>
                      <a:pt x="1510" y="1113"/>
                    </a:lnTo>
                    <a:lnTo>
                      <a:pt x="1506" y="1116"/>
                    </a:lnTo>
                    <a:lnTo>
                      <a:pt x="1503" y="1119"/>
                    </a:lnTo>
                    <a:lnTo>
                      <a:pt x="1495" y="1118"/>
                    </a:lnTo>
                    <a:lnTo>
                      <a:pt x="1488" y="1116"/>
                    </a:lnTo>
                    <a:lnTo>
                      <a:pt x="1480" y="1114"/>
                    </a:lnTo>
                    <a:lnTo>
                      <a:pt x="1473" y="1113"/>
                    </a:lnTo>
                    <a:lnTo>
                      <a:pt x="1466" y="1111"/>
                    </a:lnTo>
                    <a:lnTo>
                      <a:pt x="1459" y="1110"/>
                    </a:lnTo>
                    <a:lnTo>
                      <a:pt x="1455" y="1113"/>
                    </a:lnTo>
                    <a:lnTo>
                      <a:pt x="1451" y="1115"/>
                    </a:lnTo>
                    <a:lnTo>
                      <a:pt x="1443" y="1114"/>
                    </a:lnTo>
                    <a:lnTo>
                      <a:pt x="1436" y="1112"/>
                    </a:lnTo>
                    <a:lnTo>
                      <a:pt x="1433" y="1115"/>
                    </a:lnTo>
                    <a:lnTo>
                      <a:pt x="1428" y="1118"/>
                    </a:lnTo>
                    <a:lnTo>
                      <a:pt x="1421" y="1116"/>
                    </a:lnTo>
                    <a:lnTo>
                      <a:pt x="1413" y="1115"/>
                    </a:lnTo>
                    <a:lnTo>
                      <a:pt x="1415" y="1114"/>
                    </a:lnTo>
                    <a:lnTo>
                      <a:pt x="1418" y="1112"/>
                    </a:lnTo>
                    <a:lnTo>
                      <a:pt x="1419" y="1111"/>
                    </a:lnTo>
                    <a:lnTo>
                      <a:pt x="1420" y="1110"/>
                    </a:lnTo>
                    <a:lnTo>
                      <a:pt x="1421" y="1109"/>
                    </a:lnTo>
                    <a:lnTo>
                      <a:pt x="1422" y="1109"/>
                    </a:lnTo>
                    <a:lnTo>
                      <a:pt x="1415" y="1106"/>
                    </a:lnTo>
                    <a:lnTo>
                      <a:pt x="1407" y="1105"/>
                    </a:lnTo>
                    <a:lnTo>
                      <a:pt x="1403" y="1109"/>
                    </a:lnTo>
                    <a:lnTo>
                      <a:pt x="1399" y="1112"/>
                    </a:lnTo>
                    <a:lnTo>
                      <a:pt x="1395" y="1115"/>
                    </a:lnTo>
                    <a:lnTo>
                      <a:pt x="1391" y="1117"/>
                    </a:lnTo>
                    <a:lnTo>
                      <a:pt x="1384" y="1116"/>
                    </a:lnTo>
                    <a:lnTo>
                      <a:pt x="1376" y="1114"/>
                    </a:lnTo>
                    <a:lnTo>
                      <a:pt x="1369" y="1113"/>
                    </a:lnTo>
                    <a:lnTo>
                      <a:pt x="1362" y="1111"/>
                    </a:lnTo>
                    <a:lnTo>
                      <a:pt x="1366" y="1107"/>
                    </a:lnTo>
                    <a:lnTo>
                      <a:pt x="1370" y="1105"/>
                    </a:lnTo>
                    <a:lnTo>
                      <a:pt x="1374" y="1102"/>
                    </a:lnTo>
                    <a:lnTo>
                      <a:pt x="1378" y="1099"/>
                    </a:lnTo>
                    <a:lnTo>
                      <a:pt x="1371" y="1097"/>
                    </a:lnTo>
                    <a:lnTo>
                      <a:pt x="1363" y="1096"/>
                    </a:lnTo>
                    <a:lnTo>
                      <a:pt x="1355" y="1101"/>
                    </a:lnTo>
                    <a:lnTo>
                      <a:pt x="1347" y="1107"/>
                    </a:lnTo>
                    <a:lnTo>
                      <a:pt x="1343" y="1111"/>
                    </a:lnTo>
                    <a:lnTo>
                      <a:pt x="1339" y="1114"/>
                    </a:lnTo>
                    <a:lnTo>
                      <a:pt x="1336" y="1117"/>
                    </a:lnTo>
                    <a:lnTo>
                      <a:pt x="1332" y="1119"/>
                    </a:lnTo>
                    <a:lnTo>
                      <a:pt x="1324" y="1118"/>
                    </a:lnTo>
                    <a:lnTo>
                      <a:pt x="1317" y="1116"/>
                    </a:lnTo>
                    <a:lnTo>
                      <a:pt x="1312" y="1119"/>
                    </a:lnTo>
                    <a:lnTo>
                      <a:pt x="1309" y="1122"/>
                    </a:lnTo>
                    <a:lnTo>
                      <a:pt x="1302" y="1120"/>
                    </a:lnTo>
                    <a:lnTo>
                      <a:pt x="1294" y="1119"/>
                    </a:lnTo>
                    <a:lnTo>
                      <a:pt x="1287" y="1117"/>
                    </a:lnTo>
                    <a:lnTo>
                      <a:pt x="1279" y="1115"/>
                    </a:lnTo>
                    <a:lnTo>
                      <a:pt x="1275" y="1118"/>
                    </a:lnTo>
                    <a:lnTo>
                      <a:pt x="1272" y="1121"/>
                    </a:lnTo>
                    <a:lnTo>
                      <a:pt x="1264" y="1120"/>
                    </a:lnTo>
                    <a:lnTo>
                      <a:pt x="1257" y="1118"/>
                    </a:lnTo>
                    <a:lnTo>
                      <a:pt x="1250" y="1116"/>
                    </a:lnTo>
                    <a:lnTo>
                      <a:pt x="1242" y="1115"/>
                    </a:lnTo>
                    <a:lnTo>
                      <a:pt x="1238" y="1118"/>
                    </a:lnTo>
                    <a:lnTo>
                      <a:pt x="1235" y="1120"/>
                    </a:lnTo>
                    <a:lnTo>
                      <a:pt x="1226" y="1119"/>
                    </a:lnTo>
                    <a:lnTo>
                      <a:pt x="1220" y="1117"/>
                    </a:lnTo>
                    <a:lnTo>
                      <a:pt x="1224" y="1115"/>
                    </a:lnTo>
                    <a:lnTo>
                      <a:pt x="1228" y="1112"/>
                    </a:lnTo>
                    <a:lnTo>
                      <a:pt x="1221" y="1110"/>
                    </a:lnTo>
                    <a:lnTo>
                      <a:pt x="1213" y="1109"/>
                    </a:lnTo>
                    <a:lnTo>
                      <a:pt x="1206" y="1106"/>
                    </a:lnTo>
                    <a:lnTo>
                      <a:pt x="1199" y="1105"/>
                    </a:lnTo>
                    <a:lnTo>
                      <a:pt x="1194" y="1109"/>
                    </a:lnTo>
                    <a:lnTo>
                      <a:pt x="1191" y="1111"/>
                    </a:lnTo>
                    <a:lnTo>
                      <a:pt x="1184" y="1110"/>
                    </a:lnTo>
                    <a:lnTo>
                      <a:pt x="1176" y="1107"/>
                    </a:lnTo>
                    <a:lnTo>
                      <a:pt x="1172" y="1111"/>
                    </a:lnTo>
                    <a:lnTo>
                      <a:pt x="1168" y="1114"/>
                    </a:lnTo>
                    <a:lnTo>
                      <a:pt x="1164" y="1117"/>
                    </a:lnTo>
                    <a:lnTo>
                      <a:pt x="1160" y="1119"/>
                    </a:lnTo>
                    <a:lnTo>
                      <a:pt x="1153" y="1118"/>
                    </a:lnTo>
                    <a:lnTo>
                      <a:pt x="1145" y="1116"/>
                    </a:lnTo>
                    <a:lnTo>
                      <a:pt x="1130" y="1113"/>
                    </a:lnTo>
                    <a:lnTo>
                      <a:pt x="1124" y="1111"/>
                    </a:lnTo>
                    <a:lnTo>
                      <a:pt x="1117" y="1110"/>
                    </a:lnTo>
                    <a:lnTo>
                      <a:pt x="1109" y="1107"/>
                    </a:lnTo>
                    <a:lnTo>
                      <a:pt x="1102" y="1106"/>
                    </a:lnTo>
                    <a:lnTo>
                      <a:pt x="1097" y="1110"/>
                    </a:lnTo>
                    <a:lnTo>
                      <a:pt x="1093" y="1113"/>
                    </a:lnTo>
                    <a:lnTo>
                      <a:pt x="1089" y="1115"/>
                    </a:lnTo>
                    <a:lnTo>
                      <a:pt x="1086" y="1118"/>
                    </a:lnTo>
                    <a:lnTo>
                      <a:pt x="1081" y="1121"/>
                    </a:lnTo>
                    <a:lnTo>
                      <a:pt x="1077" y="1125"/>
                    </a:lnTo>
                    <a:lnTo>
                      <a:pt x="1070" y="1122"/>
                    </a:lnTo>
                    <a:lnTo>
                      <a:pt x="1063" y="1121"/>
                    </a:lnTo>
                    <a:lnTo>
                      <a:pt x="1056" y="1119"/>
                    </a:lnTo>
                    <a:lnTo>
                      <a:pt x="1048" y="1118"/>
                    </a:lnTo>
                    <a:lnTo>
                      <a:pt x="1041" y="1116"/>
                    </a:lnTo>
                    <a:lnTo>
                      <a:pt x="1034" y="1114"/>
                    </a:lnTo>
                    <a:lnTo>
                      <a:pt x="1030" y="1117"/>
                    </a:lnTo>
                    <a:lnTo>
                      <a:pt x="1026" y="1120"/>
                    </a:lnTo>
                    <a:lnTo>
                      <a:pt x="1019" y="1119"/>
                    </a:lnTo>
                    <a:lnTo>
                      <a:pt x="1011" y="1117"/>
                    </a:lnTo>
                    <a:lnTo>
                      <a:pt x="1004" y="1115"/>
                    </a:lnTo>
                    <a:lnTo>
                      <a:pt x="996" y="1114"/>
                    </a:lnTo>
                    <a:lnTo>
                      <a:pt x="989" y="1112"/>
                    </a:lnTo>
                    <a:lnTo>
                      <a:pt x="983" y="1111"/>
                    </a:lnTo>
                    <a:lnTo>
                      <a:pt x="978" y="1113"/>
                    </a:lnTo>
                    <a:lnTo>
                      <a:pt x="974" y="1116"/>
                    </a:lnTo>
                    <a:lnTo>
                      <a:pt x="971" y="1119"/>
                    </a:lnTo>
                    <a:lnTo>
                      <a:pt x="967" y="1122"/>
                    </a:lnTo>
                    <a:lnTo>
                      <a:pt x="959" y="1121"/>
                    </a:lnTo>
                    <a:lnTo>
                      <a:pt x="952" y="1119"/>
                    </a:lnTo>
                    <a:lnTo>
                      <a:pt x="947" y="1122"/>
                    </a:lnTo>
                    <a:lnTo>
                      <a:pt x="943" y="1125"/>
                    </a:lnTo>
                    <a:lnTo>
                      <a:pt x="937" y="1123"/>
                    </a:lnTo>
                    <a:lnTo>
                      <a:pt x="929" y="1121"/>
                    </a:lnTo>
                    <a:lnTo>
                      <a:pt x="922" y="1120"/>
                    </a:lnTo>
                    <a:lnTo>
                      <a:pt x="914" y="1118"/>
                    </a:lnTo>
                    <a:lnTo>
                      <a:pt x="907" y="1117"/>
                    </a:lnTo>
                    <a:lnTo>
                      <a:pt x="900" y="1115"/>
                    </a:lnTo>
                    <a:lnTo>
                      <a:pt x="895" y="1118"/>
                    </a:lnTo>
                    <a:lnTo>
                      <a:pt x="892" y="1121"/>
                    </a:lnTo>
                    <a:lnTo>
                      <a:pt x="888" y="1125"/>
                    </a:lnTo>
                    <a:lnTo>
                      <a:pt x="884" y="1127"/>
                    </a:lnTo>
                    <a:lnTo>
                      <a:pt x="876" y="1126"/>
                    </a:lnTo>
                    <a:lnTo>
                      <a:pt x="870" y="1123"/>
                    </a:lnTo>
                    <a:lnTo>
                      <a:pt x="861" y="1122"/>
                    </a:lnTo>
                    <a:lnTo>
                      <a:pt x="855" y="1120"/>
                    </a:lnTo>
                    <a:lnTo>
                      <a:pt x="859" y="1117"/>
                    </a:lnTo>
                    <a:lnTo>
                      <a:pt x="862" y="1115"/>
                    </a:lnTo>
                    <a:lnTo>
                      <a:pt x="856" y="1113"/>
                    </a:lnTo>
                    <a:lnTo>
                      <a:pt x="848" y="1112"/>
                    </a:lnTo>
                    <a:lnTo>
                      <a:pt x="840" y="1110"/>
                    </a:lnTo>
                    <a:lnTo>
                      <a:pt x="834" y="1109"/>
                    </a:lnTo>
                    <a:lnTo>
                      <a:pt x="838" y="1105"/>
                    </a:lnTo>
                    <a:lnTo>
                      <a:pt x="842" y="1102"/>
                    </a:lnTo>
                    <a:lnTo>
                      <a:pt x="835" y="1100"/>
                    </a:lnTo>
                    <a:lnTo>
                      <a:pt x="827" y="1099"/>
                    </a:lnTo>
                    <a:lnTo>
                      <a:pt x="819" y="1104"/>
                    </a:lnTo>
                    <a:lnTo>
                      <a:pt x="811" y="1111"/>
                    </a:lnTo>
                    <a:lnTo>
                      <a:pt x="808" y="1114"/>
                    </a:lnTo>
                    <a:lnTo>
                      <a:pt x="803" y="1117"/>
                    </a:lnTo>
                    <a:lnTo>
                      <a:pt x="796" y="1115"/>
                    </a:lnTo>
                    <a:lnTo>
                      <a:pt x="789" y="1113"/>
                    </a:lnTo>
                    <a:lnTo>
                      <a:pt x="785" y="1116"/>
                    </a:lnTo>
                    <a:lnTo>
                      <a:pt x="780" y="1119"/>
                    </a:lnTo>
                    <a:lnTo>
                      <a:pt x="773" y="1118"/>
                    </a:lnTo>
                    <a:lnTo>
                      <a:pt x="765" y="1116"/>
                    </a:lnTo>
                    <a:lnTo>
                      <a:pt x="759" y="1114"/>
                    </a:lnTo>
                    <a:lnTo>
                      <a:pt x="752" y="1113"/>
                    </a:lnTo>
                    <a:lnTo>
                      <a:pt x="747" y="1116"/>
                    </a:lnTo>
                    <a:lnTo>
                      <a:pt x="743" y="1118"/>
                    </a:lnTo>
                    <a:lnTo>
                      <a:pt x="736" y="1117"/>
                    </a:lnTo>
                    <a:lnTo>
                      <a:pt x="728" y="1115"/>
                    </a:lnTo>
                    <a:lnTo>
                      <a:pt x="721" y="1114"/>
                    </a:lnTo>
                    <a:lnTo>
                      <a:pt x="714" y="1112"/>
                    </a:lnTo>
                    <a:lnTo>
                      <a:pt x="718" y="1109"/>
                    </a:lnTo>
                    <a:lnTo>
                      <a:pt x="722" y="1106"/>
                    </a:lnTo>
                    <a:lnTo>
                      <a:pt x="714" y="1104"/>
                    </a:lnTo>
                    <a:lnTo>
                      <a:pt x="708" y="1103"/>
                    </a:lnTo>
                    <a:lnTo>
                      <a:pt x="704" y="1105"/>
                    </a:lnTo>
                    <a:lnTo>
                      <a:pt x="699" y="1109"/>
                    </a:lnTo>
                    <a:lnTo>
                      <a:pt x="695" y="1112"/>
                    </a:lnTo>
                    <a:lnTo>
                      <a:pt x="692" y="1115"/>
                    </a:lnTo>
                    <a:lnTo>
                      <a:pt x="685" y="1113"/>
                    </a:lnTo>
                    <a:lnTo>
                      <a:pt x="677" y="1112"/>
                    </a:lnTo>
                    <a:lnTo>
                      <a:pt x="673" y="1114"/>
                    </a:lnTo>
                    <a:lnTo>
                      <a:pt x="669" y="1117"/>
                    </a:lnTo>
                    <a:lnTo>
                      <a:pt x="665" y="1120"/>
                    </a:lnTo>
                    <a:lnTo>
                      <a:pt x="661" y="1123"/>
                    </a:lnTo>
                    <a:lnTo>
                      <a:pt x="654" y="1121"/>
                    </a:lnTo>
                    <a:lnTo>
                      <a:pt x="646" y="1120"/>
                    </a:lnTo>
                    <a:lnTo>
                      <a:pt x="642" y="1122"/>
                    </a:lnTo>
                    <a:lnTo>
                      <a:pt x="638" y="1126"/>
                    </a:lnTo>
                    <a:lnTo>
                      <a:pt x="631" y="1125"/>
                    </a:lnTo>
                    <a:lnTo>
                      <a:pt x="624" y="1122"/>
                    </a:lnTo>
                    <a:lnTo>
                      <a:pt x="615" y="1121"/>
                    </a:lnTo>
                    <a:lnTo>
                      <a:pt x="609" y="1119"/>
                    </a:lnTo>
                    <a:lnTo>
                      <a:pt x="613" y="1116"/>
                    </a:lnTo>
                    <a:lnTo>
                      <a:pt x="618" y="1114"/>
                    </a:lnTo>
                    <a:lnTo>
                      <a:pt x="610" y="1112"/>
                    </a:lnTo>
                    <a:lnTo>
                      <a:pt x="603" y="1111"/>
                    </a:lnTo>
                    <a:lnTo>
                      <a:pt x="607" y="1107"/>
                    </a:lnTo>
                    <a:lnTo>
                      <a:pt x="611" y="1104"/>
                    </a:lnTo>
                    <a:lnTo>
                      <a:pt x="604" y="1102"/>
                    </a:lnTo>
                    <a:lnTo>
                      <a:pt x="596" y="1101"/>
                    </a:lnTo>
                    <a:lnTo>
                      <a:pt x="592" y="1104"/>
                    </a:lnTo>
                    <a:lnTo>
                      <a:pt x="588" y="1107"/>
                    </a:lnTo>
                    <a:lnTo>
                      <a:pt x="581" y="1105"/>
                    </a:lnTo>
                    <a:lnTo>
                      <a:pt x="574" y="1103"/>
                    </a:lnTo>
                    <a:lnTo>
                      <a:pt x="565" y="1110"/>
                    </a:lnTo>
                    <a:lnTo>
                      <a:pt x="558" y="1116"/>
                    </a:lnTo>
                    <a:lnTo>
                      <a:pt x="554" y="1119"/>
                    </a:lnTo>
                    <a:lnTo>
                      <a:pt x="549" y="1121"/>
                    </a:lnTo>
                    <a:lnTo>
                      <a:pt x="542" y="1120"/>
                    </a:lnTo>
                    <a:lnTo>
                      <a:pt x="535" y="1118"/>
                    </a:lnTo>
                    <a:lnTo>
                      <a:pt x="528" y="1116"/>
                    </a:lnTo>
                    <a:lnTo>
                      <a:pt x="521" y="1115"/>
                    </a:lnTo>
                    <a:lnTo>
                      <a:pt x="513" y="1113"/>
                    </a:lnTo>
                    <a:lnTo>
                      <a:pt x="506" y="1112"/>
                    </a:lnTo>
                    <a:lnTo>
                      <a:pt x="502" y="1115"/>
                    </a:lnTo>
                    <a:lnTo>
                      <a:pt x="497" y="1118"/>
                    </a:lnTo>
                    <a:lnTo>
                      <a:pt x="493" y="1120"/>
                    </a:lnTo>
                    <a:lnTo>
                      <a:pt x="490" y="1123"/>
                    </a:lnTo>
                    <a:lnTo>
                      <a:pt x="481" y="1130"/>
                    </a:lnTo>
                    <a:lnTo>
                      <a:pt x="474" y="1128"/>
                    </a:lnTo>
                    <a:lnTo>
                      <a:pt x="468" y="1127"/>
                    </a:lnTo>
                    <a:lnTo>
                      <a:pt x="472" y="1123"/>
                    </a:lnTo>
                    <a:lnTo>
                      <a:pt x="475" y="1120"/>
                    </a:lnTo>
                    <a:lnTo>
                      <a:pt x="468" y="1118"/>
                    </a:lnTo>
                    <a:lnTo>
                      <a:pt x="460" y="1117"/>
                    </a:lnTo>
                    <a:lnTo>
                      <a:pt x="453" y="1115"/>
                    </a:lnTo>
                    <a:lnTo>
                      <a:pt x="446" y="1114"/>
                    </a:lnTo>
                    <a:lnTo>
                      <a:pt x="447" y="1113"/>
                    </a:lnTo>
                    <a:lnTo>
                      <a:pt x="451" y="1111"/>
                    </a:lnTo>
                    <a:lnTo>
                      <a:pt x="452" y="1110"/>
                    </a:lnTo>
                    <a:lnTo>
                      <a:pt x="453" y="1109"/>
                    </a:lnTo>
                    <a:lnTo>
                      <a:pt x="454" y="1109"/>
                    </a:lnTo>
                    <a:lnTo>
                      <a:pt x="454" y="1107"/>
                    </a:lnTo>
                    <a:lnTo>
                      <a:pt x="446" y="1106"/>
                    </a:lnTo>
                    <a:lnTo>
                      <a:pt x="440" y="1104"/>
                    </a:lnTo>
                    <a:lnTo>
                      <a:pt x="436" y="1107"/>
                    </a:lnTo>
                    <a:lnTo>
                      <a:pt x="431" y="1111"/>
                    </a:lnTo>
                    <a:lnTo>
                      <a:pt x="428" y="1114"/>
                    </a:lnTo>
                    <a:lnTo>
                      <a:pt x="424" y="1116"/>
                    </a:lnTo>
                    <a:lnTo>
                      <a:pt x="416" y="1115"/>
                    </a:lnTo>
                    <a:lnTo>
                      <a:pt x="409" y="1113"/>
                    </a:lnTo>
                    <a:lnTo>
                      <a:pt x="402" y="1112"/>
                    </a:lnTo>
                    <a:lnTo>
                      <a:pt x="394" y="1110"/>
                    </a:lnTo>
                    <a:lnTo>
                      <a:pt x="390" y="1113"/>
                    </a:lnTo>
                    <a:lnTo>
                      <a:pt x="387" y="1116"/>
                    </a:lnTo>
                    <a:lnTo>
                      <a:pt x="379" y="1114"/>
                    </a:lnTo>
                    <a:lnTo>
                      <a:pt x="372" y="1113"/>
                    </a:lnTo>
                    <a:lnTo>
                      <a:pt x="368" y="1116"/>
                    </a:lnTo>
                    <a:lnTo>
                      <a:pt x="363" y="1118"/>
                    </a:lnTo>
                    <a:lnTo>
                      <a:pt x="356" y="1117"/>
                    </a:lnTo>
                    <a:lnTo>
                      <a:pt x="349" y="1115"/>
                    </a:lnTo>
                    <a:lnTo>
                      <a:pt x="342" y="1113"/>
                    </a:lnTo>
                    <a:lnTo>
                      <a:pt x="335" y="1112"/>
                    </a:lnTo>
                    <a:lnTo>
                      <a:pt x="327" y="1110"/>
                    </a:lnTo>
                    <a:lnTo>
                      <a:pt x="320" y="1109"/>
                    </a:lnTo>
                    <a:lnTo>
                      <a:pt x="315" y="1112"/>
                    </a:lnTo>
                    <a:lnTo>
                      <a:pt x="312" y="1115"/>
                    </a:lnTo>
                    <a:lnTo>
                      <a:pt x="308" y="1118"/>
                    </a:lnTo>
                    <a:lnTo>
                      <a:pt x="304" y="1120"/>
                    </a:lnTo>
                    <a:lnTo>
                      <a:pt x="296" y="1119"/>
                    </a:lnTo>
                    <a:lnTo>
                      <a:pt x="290" y="1117"/>
                    </a:lnTo>
                    <a:lnTo>
                      <a:pt x="293" y="1114"/>
                    </a:lnTo>
                    <a:lnTo>
                      <a:pt x="297" y="1112"/>
                    </a:lnTo>
                    <a:lnTo>
                      <a:pt x="290" y="1110"/>
                    </a:lnTo>
                    <a:lnTo>
                      <a:pt x="282" y="1107"/>
                    </a:lnTo>
                    <a:lnTo>
                      <a:pt x="275" y="1106"/>
                    </a:lnTo>
                    <a:lnTo>
                      <a:pt x="269" y="1104"/>
                    </a:lnTo>
                    <a:lnTo>
                      <a:pt x="264" y="1107"/>
                    </a:lnTo>
                    <a:lnTo>
                      <a:pt x="260" y="1111"/>
                    </a:lnTo>
                    <a:lnTo>
                      <a:pt x="262" y="1112"/>
                    </a:lnTo>
                    <a:lnTo>
                      <a:pt x="268" y="1113"/>
                    </a:lnTo>
                    <a:lnTo>
                      <a:pt x="271" y="1113"/>
                    </a:lnTo>
                    <a:lnTo>
                      <a:pt x="273" y="1114"/>
                    </a:lnTo>
                    <a:lnTo>
                      <a:pt x="274" y="1114"/>
                    </a:lnTo>
                    <a:lnTo>
                      <a:pt x="275" y="1114"/>
                    </a:lnTo>
                    <a:lnTo>
                      <a:pt x="271" y="1117"/>
                    </a:lnTo>
                    <a:lnTo>
                      <a:pt x="266" y="1120"/>
                    </a:lnTo>
                    <a:lnTo>
                      <a:pt x="259" y="1118"/>
                    </a:lnTo>
                    <a:lnTo>
                      <a:pt x="253" y="1117"/>
                    </a:lnTo>
                    <a:lnTo>
                      <a:pt x="248" y="1119"/>
                    </a:lnTo>
                    <a:lnTo>
                      <a:pt x="244" y="1122"/>
                    </a:lnTo>
                    <a:lnTo>
                      <a:pt x="237" y="1121"/>
                    </a:lnTo>
                    <a:lnTo>
                      <a:pt x="229" y="1119"/>
                    </a:lnTo>
                    <a:lnTo>
                      <a:pt x="233" y="1116"/>
                    </a:lnTo>
                    <a:lnTo>
                      <a:pt x="238" y="1113"/>
                    </a:lnTo>
                    <a:lnTo>
                      <a:pt x="230" y="1112"/>
                    </a:lnTo>
                    <a:lnTo>
                      <a:pt x="223" y="1110"/>
                    </a:lnTo>
                    <a:lnTo>
                      <a:pt x="227" y="1106"/>
                    </a:lnTo>
                    <a:lnTo>
                      <a:pt x="231" y="1104"/>
                    </a:lnTo>
                    <a:lnTo>
                      <a:pt x="224" y="1102"/>
                    </a:lnTo>
                    <a:lnTo>
                      <a:pt x="216" y="1101"/>
                    </a:lnTo>
                    <a:lnTo>
                      <a:pt x="212" y="1103"/>
                    </a:lnTo>
                    <a:lnTo>
                      <a:pt x="209" y="1106"/>
                    </a:lnTo>
                    <a:lnTo>
                      <a:pt x="205" y="1110"/>
                    </a:lnTo>
                    <a:lnTo>
                      <a:pt x="200" y="1113"/>
                    </a:lnTo>
                    <a:lnTo>
                      <a:pt x="193" y="1111"/>
                    </a:lnTo>
                    <a:lnTo>
                      <a:pt x="186" y="1110"/>
                    </a:lnTo>
                    <a:lnTo>
                      <a:pt x="182" y="1113"/>
                    </a:lnTo>
                    <a:lnTo>
                      <a:pt x="178" y="1115"/>
                    </a:lnTo>
                    <a:lnTo>
                      <a:pt x="171" y="1114"/>
                    </a:lnTo>
                    <a:lnTo>
                      <a:pt x="163" y="1112"/>
                    </a:lnTo>
                    <a:lnTo>
                      <a:pt x="159" y="1115"/>
                    </a:lnTo>
                    <a:lnTo>
                      <a:pt x="156" y="1118"/>
                    </a:lnTo>
                    <a:lnTo>
                      <a:pt x="148" y="1117"/>
                    </a:lnTo>
                    <a:lnTo>
                      <a:pt x="141" y="1115"/>
                    </a:lnTo>
                    <a:lnTo>
                      <a:pt x="133" y="1113"/>
                    </a:lnTo>
                    <a:lnTo>
                      <a:pt x="126" y="1112"/>
                    </a:lnTo>
                    <a:lnTo>
                      <a:pt x="119" y="1110"/>
                    </a:lnTo>
                    <a:lnTo>
                      <a:pt x="112" y="1109"/>
                    </a:lnTo>
                    <a:lnTo>
                      <a:pt x="107" y="1111"/>
                    </a:lnTo>
                    <a:lnTo>
                      <a:pt x="104" y="1114"/>
                    </a:lnTo>
                    <a:lnTo>
                      <a:pt x="99" y="1117"/>
                    </a:lnTo>
                    <a:lnTo>
                      <a:pt x="95" y="1120"/>
                    </a:lnTo>
                    <a:lnTo>
                      <a:pt x="92" y="1123"/>
                    </a:lnTo>
                    <a:lnTo>
                      <a:pt x="88" y="1126"/>
                    </a:lnTo>
                    <a:lnTo>
                      <a:pt x="85" y="1126"/>
                    </a:lnTo>
                    <a:lnTo>
                      <a:pt x="79" y="1125"/>
                    </a:lnTo>
                    <a:lnTo>
                      <a:pt x="0" y="1106"/>
                    </a:lnTo>
                    <a:lnTo>
                      <a:pt x="11" y="1056"/>
                    </a:lnTo>
                    <a:lnTo>
                      <a:pt x="12" y="1051"/>
                    </a:lnTo>
                    <a:lnTo>
                      <a:pt x="13" y="1049"/>
                    </a:lnTo>
                    <a:lnTo>
                      <a:pt x="15" y="1051"/>
                    </a:lnTo>
                    <a:lnTo>
                      <a:pt x="17" y="1056"/>
                    </a:lnTo>
                    <a:lnTo>
                      <a:pt x="61" y="1129"/>
                    </a:lnTo>
                    <a:lnTo>
                      <a:pt x="79" y="1118"/>
                    </a:lnTo>
                    <a:lnTo>
                      <a:pt x="81" y="1117"/>
                    </a:lnTo>
                    <a:lnTo>
                      <a:pt x="81" y="1117"/>
                    </a:lnTo>
                    <a:lnTo>
                      <a:pt x="80" y="1116"/>
                    </a:lnTo>
                    <a:lnTo>
                      <a:pt x="79" y="1116"/>
                    </a:lnTo>
                    <a:lnTo>
                      <a:pt x="4" y="1102"/>
                    </a:lnTo>
                    <a:lnTo>
                      <a:pt x="20" y="1056"/>
                    </a:lnTo>
                    <a:lnTo>
                      <a:pt x="21" y="1049"/>
                    </a:lnTo>
                    <a:lnTo>
                      <a:pt x="22" y="1043"/>
                    </a:lnTo>
                    <a:lnTo>
                      <a:pt x="24" y="1035"/>
                    </a:lnTo>
                    <a:lnTo>
                      <a:pt x="25" y="1029"/>
                    </a:lnTo>
                    <a:lnTo>
                      <a:pt x="23" y="1025"/>
                    </a:lnTo>
                    <a:lnTo>
                      <a:pt x="20" y="1020"/>
                    </a:lnTo>
                    <a:lnTo>
                      <a:pt x="16" y="1016"/>
                    </a:lnTo>
                    <a:lnTo>
                      <a:pt x="13" y="1013"/>
                    </a:lnTo>
                    <a:lnTo>
                      <a:pt x="15" y="1005"/>
                    </a:lnTo>
                    <a:lnTo>
                      <a:pt x="16" y="998"/>
                    </a:lnTo>
                    <a:lnTo>
                      <a:pt x="19" y="990"/>
                    </a:lnTo>
                    <a:lnTo>
                      <a:pt x="21" y="983"/>
                    </a:lnTo>
                    <a:lnTo>
                      <a:pt x="22" y="976"/>
                    </a:lnTo>
                    <a:lnTo>
                      <a:pt x="23" y="968"/>
                    </a:lnTo>
                    <a:lnTo>
                      <a:pt x="25" y="961"/>
                    </a:lnTo>
                    <a:lnTo>
                      <a:pt x="27" y="954"/>
                    </a:lnTo>
                    <a:lnTo>
                      <a:pt x="29" y="959"/>
                    </a:lnTo>
                    <a:lnTo>
                      <a:pt x="32" y="962"/>
                    </a:lnTo>
                    <a:lnTo>
                      <a:pt x="34" y="955"/>
                    </a:lnTo>
                    <a:lnTo>
                      <a:pt x="36" y="948"/>
                    </a:lnTo>
                    <a:lnTo>
                      <a:pt x="38" y="940"/>
                    </a:lnTo>
                    <a:lnTo>
                      <a:pt x="39" y="933"/>
                    </a:lnTo>
                    <a:lnTo>
                      <a:pt x="33" y="925"/>
                    </a:lnTo>
                    <a:lnTo>
                      <a:pt x="30" y="920"/>
                    </a:lnTo>
                    <a:lnTo>
                      <a:pt x="27" y="917"/>
                    </a:lnTo>
                    <a:lnTo>
                      <a:pt x="26" y="925"/>
                    </a:lnTo>
                    <a:lnTo>
                      <a:pt x="24" y="932"/>
                    </a:lnTo>
                    <a:lnTo>
                      <a:pt x="21" y="928"/>
                    </a:lnTo>
                    <a:lnTo>
                      <a:pt x="19" y="923"/>
                    </a:lnTo>
                    <a:lnTo>
                      <a:pt x="20" y="916"/>
                    </a:lnTo>
                    <a:lnTo>
                      <a:pt x="22" y="909"/>
                    </a:lnTo>
                    <a:lnTo>
                      <a:pt x="19" y="905"/>
                    </a:lnTo>
                    <a:lnTo>
                      <a:pt x="15" y="901"/>
                    </a:lnTo>
                    <a:lnTo>
                      <a:pt x="16" y="894"/>
                    </a:lnTo>
                    <a:lnTo>
                      <a:pt x="19" y="886"/>
                    </a:lnTo>
                    <a:lnTo>
                      <a:pt x="22" y="890"/>
                    </a:lnTo>
                    <a:lnTo>
                      <a:pt x="25" y="895"/>
                    </a:lnTo>
                    <a:lnTo>
                      <a:pt x="26" y="887"/>
                    </a:lnTo>
                    <a:lnTo>
                      <a:pt x="28" y="880"/>
                    </a:lnTo>
                    <a:lnTo>
                      <a:pt x="25" y="876"/>
                    </a:lnTo>
                    <a:lnTo>
                      <a:pt x="22" y="871"/>
                    </a:lnTo>
                    <a:lnTo>
                      <a:pt x="24" y="865"/>
                    </a:lnTo>
                    <a:lnTo>
                      <a:pt x="25" y="858"/>
                    </a:lnTo>
                    <a:lnTo>
                      <a:pt x="27" y="849"/>
                    </a:lnTo>
                    <a:lnTo>
                      <a:pt x="28" y="843"/>
                    </a:lnTo>
                    <a:lnTo>
                      <a:pt x="31" y="847"/>
                    </a:lnTo>
                    <a:lnTo>
                      <a:pt x="34" y="851"/>
                    </a:lnTo>
                    <a:lnTo>
                      <a:pt x="36" y="844"/>
                    </a:lnTo>
                    <a:lnTo>
                      <a:pt x="38" y="836"/>
                    </a:lnTo>
                    <a:lnTo>
                      <a:pt x="31" y="828"/>
                    </a:lnTo>
                    <a:lnTo>
                      <a:pt x="26" y="820"/>
                    </a:lnTo>
                    <a:lnTo>
                      <a:pt x="23" y="816"/>
                    </a:lnTo>
                    <a:lnTo>
                      <a:pt x="20" y="812"/>
                    </a:lnTo>
                    <a:lnTo>
                      <a:pt x="22" y="805"/>
                    </a:lnTo>
                    <a:lnTo>
                      <a:pt x="23" y="798"/>
                    </a:lnTo>
                    <a:lnTo>
                      <a:pt x="21" y="794"/>
                    </a:lnTo>
                    <a:lnTo>
                      <a:pt x="17" y="789"/>
                    </a:lnTo>
                    <a:lnTo>
                      <a:pt x="14" y="785"/>
                    </a:lnTo>
                    <a:lnTo>
                      <a:pt x="11" y="781"/>
                    </a:lnTo>
                    <a:lnTo>
                      <a:pt x="12" y="779"/>
                    </a:lnTo>
                    <a:lnTo>
                      <a:pt x="13" y="773"/>
                    </a:lnTo>
                    <a:lnTo>
                      <a:pt x="13" y="771"/>
                    </a:lnTo>
                    <a:lnTo>
                      <a:pt x="14" y="769"/>
                    </a:lnTo>
                    <a:lnTo>
                      <a:pt x="14" y="767"/>
                    </a:lnTo>
                    <a:lnTo>
                      <a:pt x="14" y="767"/>
                    </a:lnTo>
                    <a:lnTo>
                      <a:pt x="17" y="770"/>
                    </a:lnTo>
                    <a:lnTo>
                      <a:pt x="21" y="775"/>
                    </a:lnTo>
                    <a:lnTo>
                      <a:pt x="24" y="779"/>
                    </a:lnTo>
                    <a:lnTo>
                      <a:pt x="26" y="783"/>
                    </a:lnTo>
                    <a:lnTo>
                      <a:pt x="25" y="791"/>
                    </a:lnTo>
                    <a:lnTo>
                      <a:pt x="23" y="798"/>
                    </a:lnTo>
                    <a:lnTo>
                      <a:pt x="26" y="801"/>
                    </a:lnTo>
                    <a:lnTo>
                      <a:pt x="29" y="805"/>
                    </a:lnTo>
                    <a:lnTo>
                      <a:pt x="36" y="777"/>
                    </a:lnTo>
                    <a:lnTo>
                      <a:pt x="38" y="769"/>
                    </a:lnTo>
                    <a:lnTo>
                      <a:pt x="39" y="762"/>
                    </a:lnTo>
                    <a:lnTo>
                      <a:pt x="36" y="758"/>
                    </a:lnTo>
                    <a:lnTo>
                      <a:pt x="33" y="753"/>
                    </a:lnTo>
                    <a:lnTo>
                      <a:pt x="30" y="750"/>
                    </a:lnTo>
                    <a:lnTo>
                      <a:pt x="27" y="746"/>
                    </a:lnTo>
                    <a:lnTo>
                      <a:pt x="28" y="738"/>
                    </a:lnTo>
                    <a:lnTo>
                      <a:pt x="30" y="731"/>
                    </a:lnTo>
                    <a:lnTo>
                      <a:pt x="33" y="717"/>
                    </a:lnTo>
                    <a:lnTo>
                      <a:pt x="36" y="710"/>
                    </a:lnTo>
                    <a:lnTo>
                      <a:pt x="37" y="702"/>
                    </a:lnTo>
                    <a:lnTo>
                      <a:pt x="39" y="695"/>
                    </a:lnTo>
                    <a:lnTo>
                      <a:pt x="40" y="687"/>
                    </a:lnTo>
                    <a:lnTo>
                      <a:pt x="38" y="683"/>
                    </a:lnTo>
                    <a:lnTo>
                      <a:pt x="34" y="680"/>
                    </a:lnTo>
                    <a:lnTo>
                      <a:pt x="31" y="675"/>
                    </a:lnTo>
                    <a:lnTo>
                      <a:pt x="28" y="671"/>
                    </a:lnTo>
                    <a:lnTo>
                      <a:pt x="27" y="679"/>
                    </a:lnTo>
                    <a:lnTo>
                      <a:pt x="25" y="686"/>
                    </a:lnTo>
                    <a:lnTo>
                      <a:pt x="22" y="682"/>
                    </a:lnTo>
                    <a:lnTo>
                      <a:pt x="20" y="678"/>
                    </a:lnTo>
                    <a:lnTo>
                      <a:pt x="21" y="670"/>
                    </a:lnTo>
                    <a:lnTo>
                      <a:pt x="23" y="664"/>
                    </a:lnTo>
                    <a:lnTo>
                      <a:pt x="24" y="656"/>
                    </a:lnTo>
                    <a:lnTo>
                      <a:pt x="26" y="649"/>
                    </a:lnTo>
                    <a:lnTo>
                      <a:pt x="27" y="642"/>
                    </a:lnTo>
                    <a:lnTo>
                      <a:pt x="29" y="634"/>
                    </a:lnTo>
                    <a:lnTo>
                      <a:pt x="26" y="630"/>
                    </a:lnTo>
                    <a:lnTo>
                      <a:pt x="23" y="627"/>
                    </a:lnTo>
                    <a:lnTo>
                      <a:pt x="25" y="619"/>
                    </a:lnTo>
                    <a:lnTo>
                      <a:pt x="26" y="612"/>
                    </a:lnTo>
                    <a:lnTo>
                      <a:pt x="28" y="604"/>
                    </a:lnTo>
                    <a:lnTo>
                      <a:pt x="29" y="597"/>
                    </a:lnTo>
                    <a:lnTo>
                      <a:pt x="27" y="593"/>
                    </a:lnTo>
                    <a:lnTo>
                      <a:pt x="24" y="589"/>
                    </a:lnTo>
                    <a:lnTo>
                      <a:pt x="21" y="585"/>
                    </a:lnTo>
                    <a:lnTo>
                      <a:pt x="17" y="581"/>
                    </a:lnTo>
                    <a:lnTo>
                      <a:pt x="20" y="574"/>
                    </a:lnTo>
                    <a:lnTo>
                      <a:pt x="21" y="566"/>
                    </a:lnTo>
                    <a:lnTo>
                      <a:pt x="23" y="559"/>
                    </a:lnTo>
                    <a:lnTo>
                      <a:pt x="24" y="552"/>
                    </a:lnTo>
                    <a:lnTo>
                      <a:pt x="27" y="555"/>
                    </a:lnTo>
                    <a:lnTo>
                      <a:pt x="30" y="560"/>
                    </a:lnTo>
                    <a:lnTo>
                      <a:pt x="33" y="564"/>
                    </a:lnTo>
                    <a:lnTo>
                      <a:pt x="36" y="568"/>
                    </a:lnTo>
                    <a:lnTo>
                      <a:pt x="39" y="553"/>
                    </a:lnTo>
                    <a:lnTo>
                      <a:pt x="43" y="538"/>
                    </a:lnTo>
                    <a:lnTo>
                      <a:pt x="40" y="535"/>
                    </a:lnTo>
                    <a:lnTo>
                      <a:pt x="37" y="531"/>
                    </a:lnTo>
                    <a:lnTo>
                      <a:pt x="39" y="524"/>
                    </a:lnTo>
                    <a:lnTo>
                      <a:pt x="40" y="516"/>
                    </a:lnTo>
                    <a:lnTo>
                      <a:pt x="38" y="512"/>
                    </a:lnTo>
                    <a:lnTo>
                      <a:pt x="34" y="509"/>
                    </a:lnTo>
                    <a:lnTo>
                      <a:pt x="31" y="504"/>
                    </a:lnTo>
                    <a:lnTo>
                      <a:pt x="28" y="500"/>
                    </a:lnTo>
                    <a:lnTo>
                      <a:pt x="25" y="496"/>
                    </a:lnTo>
                    <a:lnTo>
                      <a:pt x="22" y="493"/>
                    </a:lnTo>
                    <a:lnTo>
                      <a:pt x="19" y="488"/>
                    </a:lnTo>
                    <a:lnTo>
                      <a:pt x="16" y="484"/>
                    </a:lnTo>
                    <a:lnTo>
                      <a:pt x="17" y="477"/>
                    </a:lnTo>
                    <a:lnTo>
                      <a:pt x="20" y="469"/>
                    </a:lnTo>
                    <a:lnTo>
                      <a:pt x="23" y="474"/>
                    </a:lnTo>
                    <a:lnTo>
                      <a:pt x="25" y="478"/>
                    </a:lnTo>
                    <a:lnTo>
                      <a:pt x="27" y="470"/>
                    </a:lnTo>
                    <a:lnTo>
                      <a:pt x="29" y="463"/>
                    </a:lnTo>
                    <a:lnTo>
                      <a:pt x="30" y="455"/>
                    </a:lnTo>
                    <a:lnTo>
                      <a:pt x="32" y="449"/>
                    </a:lnTo>
                    <a:lnTo>
                      <a:pt x="29" y="445"/>
                    </a:lnTo>
                    <a:lnTo>
                      <a:pt x="26" y="441"/>
                    </a:lnTo>
                    <a:lnTo>
                      <a:pt x="28" y="433"/>
                    </a:lnTo>
                    <a:lnTo>
                      <a:pt x="29" y="426"/>
                    </a:lnTo>
                    <a:lnTo>
                      <a:pt x="30" y="418"/>
                    </a:lnTo>
                    <a:lnTo>
                      <a:pt x="32" y="412"/>
                    </a:lnTo>
                    <a:lnTo>
                      <a:pt x="34" y="404"/>
                    </a:lnTo>
                    <a:lnTo>
                      <a:pt x="36" y="397"/>
                    </a:lnTo>
                    <a:lnTo>
                      <a:pt x="32" y="393"/>
                    </a:lnTo>
                    <a:lnTo>
                      <a:pt x="30" y="388"/>
                    </a:lnTo>
                    <a:lnTo>
                      <a:pt x="31" y="381"/>
                    </a:lnTo>
                    <a:lnTo>
                      <a:pt x="33" y="375"/>
                    </a:lnTo>
                    <a:lnTo>
                      <a:pt x="37" y="379"/>
                    </a:lnTo>
                    <a:lnTo>
                      <a:pt x="39" y="382"/>
                    </a:lnTo>
                    <a:lnTo>
                      <a:pt x="41" y="376"/>
                    </a:lnTo>
                    <a:lnTo>
                      <a:pt x="42" y="368"/>
                    </a:lnTo>
                    <a:lnTo>
                      <a:pt x="44" y="361"/>
                    </a:lnTo>
                    <a:lnTo>
                      <a:pt x="45" y="353"/>
                    </a:lnTo>
                    <a:lnTo>
                      <a:pt x="43" y="349"/>
                    </a:lnTo>
                    <a:lnTo>
                      <a:pt x="40" y="345"/>
                    </a:lnTo>
                    <a:lnTo>
                      <a:pt x="37" y="342"/>
                    </a:lnTo>
                    <a:lnTo>
                      <a:pt x="33" y="337"/>
                    </a:lnTo>
                    <a:lnTo>
                      <a:pt x="36" y="330"/>
                    </a:lnTo>
                    <a:lnTo>
                      <a:pt x="37" y="323"/>
                    </a:lnTo>
                    <a:lnTo>
                      <a:pt x="34" y="318"/>
                    </a:lnTo>
                    <a:lnTo>
                      <a:pt x="31" y="315"/>
                    </a:lnTo>
                    <a:lnTo>
                      <a:pt x="32" y="308"/>
                    </a:lnTo>
                    <a:lnTo>
                      <a:pt x="34" y="300"/>
                    </a:lnTo>
                    <a:lnTo>
                      <a:pt x="38" y="285"/>
                    </a:lnTo>
                    <a:lnTo>
                      <a:pt x="39" y="278"/>
                    </a:lnTo>
                    <a:lnTo>
                      <a:pt x="41" y="270"/>
                    </a:lnTo>
                    <a:lnTo>
                      <a:pt x="44" y="275"/>
                    </a:lnTo>
                    <a:lnTo>
                      <a:pt x="47" y="279"/>
                    </a:lnTo>
                    <a:lnTo>
                      <a:pt x="48" y="271"/>
                    </a:lnTo>
                    <a:lnTo>
                      <a:pt x="50" y="264"/>
                    </a:lnTo>
                    <a:lnTo>
                      <a:pt x="54" y="268"/>
                    </a:lnTo>
                    <a:lnTo>
                      <a:pt x="56" y="273"/>
                    </a:lnTo>
                    <a:lnTo>
                      <a:pt x="58" y="265"/>
                    </a:lnTo>
                    <a:lnTo>
                      <a:pt x="59" y="258"/>
                    </a:lnTo>
                    <a:lnTo>
                      <a:pt x="57" y="253"/>
                    </a:lnTo>
                    <a:lnTo>
                      <a:pt x="54" y="250"/>
                    </a:lnTo>
                    <a:lnTo>
                      <a:pt x="50" y="246"/>
                    </a:lnTo>
                    <a:lnTo>
                      <a:pt x="47" y="242"/>
                    </a:lnTo>
                    <a:lnTo>
                      <a:pt x="49" y="234"/>
                    </a:lnTo>
                    <a:lnTo>
                      <a:pt x="50" y="227"/>
                    </a:lnTo>
                    <a:lnTo>
                      <a:pt x="47" y="224"/>
                    </a:lnTo>
                    <a:lnTo>
                      <a:pt x="45" y="219"/>
                    </a:lnTo>
                    <a:lnTo>
                      <a:pt x="46" y="212"/>
                    </a:lnTo>
                    <a:lnTo>
                      <a:pt x="48" y="204"/>
                    </a:lnTo>
                    <a:lnTo>
                      <a:pt x="52" y="209"/>
                    </a:lnTo>
                    <a:lnTo>
                      <a:pt x="54" y="213"/>
                    </a:lnTo>
                    <a:lnTo>
                      <a:pt x="60" y="220"/>
                    </a:lnTo>
                    <a:lnTo>
                      <a:pt x="63" y="225"/>
                    </a:lnTo>
                    <a:lnTo>
                      <a:pt x="66" y="229"/>
                    </a:lnTo>
                    <a:lnTo>
                      <a:pt x="64" y="236"/>
                    </a:lnTo>
                    <a:lnTo>
                      <a:pt x="62" y="244"/>
                    </a:lnTo>
                    <a:lnTo>
                      <a:pt x="65" y="248"/>
                    </a:lnTo>
                    <a:lnTo>
                      <a:pt x="69" y="251"/>
                    </a:lnTo>
                    <a:lnTo>
                      <a:pt x="71" y="244"/>
                    </a:lnTo>
                    <a:lnTo>
                      <a:pt x="72" y="236"/>
                    </a:lnTo>
                    <a:lnTo>
                      <a:pt x="75" y="241"/>
                    </a:lnTo>
                    <a:lnTo>
                      <a:pt x="78" y="245"/>
                    </a:lnTo>
                    <a:lnTo>
                      <a:pt x="81" y="248"/>
                    </a:lnTo>
                    <a:lnTo>
                      <a:pt x="83" y="253"/>
                    </a:lnTo>
                    <a:lnTo>
                      <a:pt x="82" y="260"/>
                    </a:lnTo>
                    <a:lnTo>
                      <a:pt x="80" y="267"/>
                    </a:lnTo>
                    <a:lnTo>
                      <a:pt x="83" y="271"/>
                    </a:lnTo>
                    <a:lnTo>
                      <a:pt x="87" y="276"/>
                    </a:lnTo>
                    <a:lnTo>
                      <a:pt x="85" y="283"/>
                    </a:lnTo>
                    <a:lnTo>
                      <a:pt x="83" y="290"/>
                    </a:lnTo>
                    <a:lnTo>
                      <a:pt x="81" y="297"/>
                    </a:lnTo>
                    <a:lnTo>
                      <a:pt x="80" y="304"/>
                    </a:lnTo>
                    <a:lnTo>
                      <a:pt x="82" y="309"/>
                    </a:lnTo>
                    <a:lnTo>
                      <a:pt x="86" y="313"/>
                    </a:lnTo>
                    <a:lnTo>
                      <a:pt x="89" y="316"/>
                    </a:lnTo>
                    <a:lnTo>
                      <a:pt x="92" y="320"/>
                    </a:lnTo>
                    <a:lnTo>
                      <a:pt x="95" y="325"/>
                    </a:lnTo>
                    <a:lnTo>
                      <a:pt x="97" y="329"/>
                    </a:lnTo>
                    <a:lnTo>
                      <a:pt x="96" y="336"/>
                    </a:lnTo>
                    <a:lnTo>
                      <a:pt x="94" y="343"/>
                    </a:lnTo>
                    <a:lnTo>
                      <a:pt x="92" y="350"/>
                    </a:lnTo>
                    <a:lnTo>
                      <a:pt x="91" y="358"/>
                    </a:lnTo>
                    <a:lnTo>
                      <a:pt x="94" y="362"/>
                    </a:lnTo>
                    <a:lnTo>
                      <a:pt x="97" y="366"/>
                    </a:lnTo>
                    <a:lnTo>
                      <a:pt x="103" y="374"/>
                    </a:lnTo>
                    <a:lnTo>
                      <a:pt x="106" y="378"/>
                    </a:lnTo>
                    <a:lnTo>
                      <a:pt x="109" y="382"/>
                    </a:lnTo>
                    <a:lnTo>
                      <a:pt x="106" y="396"/>
                    </a:lnTo>
                    <a:lnTo>
                      <a:pt x="103" y="411"/>
                    </a:lnTo>
                    <a:lnTo>
                      <a:pt x="99" y="407"/>
                    </a:lnTo>
                    <a:lnTo>
                      <a:pt x="96" y="403"/>
                    </a:lnTo>
                    <a:lnTo>
                      <a:pt x="95" y="410"/>
                    </a:lnTo>
                    <a:lnTo>
                      <a:pt x="93" y="417"/>
                    </a:lnTo>
                    <a:lnTo>
                      <a:pt x="90" y="414"/>
                    </a:lnTo>
                    <a:lnTo>
                      <a:pt x="87" y="410"/>
                    </a:lnTo>
                    <a:lnTo>
                      <a:pt x="86" y="416"/>
                    </a:lnTo>
                    <a:lnTo>
                      <a:pt x="83" y="424"/>
                    </a:lnTo>
                    <a:lnTo>
                      <a:pt x="82" y="431"/>
                    </a:lnTo>
                    <a:lnTo>
                      <a:pt x="80" y="438"/>
                    </a:lnTo>
                    <a:lnTo>
                      <a:pt x="87" y="447"/>
                    </a:lnTo>
                    <a:lnTo>
                      <a:pt x="92" y="454"/>
                    </a:lnTo>
                    <a:lnTo>
                      <a:pt x="95" y="459"/>
                    </a:lnTo>
                    <a:lnTo>
                      <a:pt x="98" y="463"/>
                    </a:lnTo>
                    <a:lnTo>
                      <a:pt x="97" y="469"/>
                    </a:lnTo>
                    <a:lnTo>
                      <a:pt x="95" y="477"/>
                    </a:lnTo>
                    <a:lnTo>
                      <a:pt x="98" y="482"/>
                    </a:lnTo>
                    <a:lnTo>
                      <a:pt x="100" y="485"/>
                    </a:lnTo>
                    <a:lnTo>
                      <a:pt x="102" y="483"/>
                    </a:lnTo>
                    <a:lnTo>
                      <a:pt x="103" y="478"/>
                    </a:lnTo>
                    <a:lnTo>
                      <a:pt x="104" y="476"/>
                    </a:lnTo>
                    <a:lnTo>
                      <a:pt x="104" y="474"/>
                    </a:lnTo>
                    <a:lnTo>
                      <a:pt x="104" y="471"/>
                    </a:lnTo>
                    <a:lnTo>
                      <a:pt x="104" y="470"/>
                    </a:lnTo>
                    <a:lnTo>
                      <a:pt x="108" y="475"/>
                    </a:lnTo>
                    <a:lnTo>
                      <a:pt x="110" y="479"/>
                    </a:lnTo>
                    <a:lnTo>
                      <a:pt x="109" y="486"/>
                    </a:lnTo>
                    <a:lnTo>
                      <a:pt x="107" y="494"/>
                    </a:lnTo>
                    <a:lnTo>
                      <a:pt x="104" y="490"/>
                    </a:lnTo>
                    <a:lnTo>
                      <a:pt x="100" y="485"/>
                    </a:lnTo>
                    <a:lnTo>
                      <a:pt x="99" y="493"/>
                    </a:lnTo>
                    <a:lnTo>
                      <a:pt x="97" y="500"/>
                    </a:lnTo>
                    <a:lnTo>
                      <a:pt x="96" y="508"/>
                    </a:lnTo>
                    <a:lnTo>
                      <a:pt x="94" y="514"/>
                    </a:lnTo>
                    <a:lnTo>
                      <a:pt x="97" y="518"/>
                    </a:lnTo>
                    <a:lnTo>
                      <a:pt x="100" y="522"/>
                    </a:lnTo>
                    <a:lnTo>
                      <a:pt x="104" y="526"/>
                    </a:lnTo>
                    <a:lnTo>
                      <a:pt x="106" y="530"/>
                    </a:lnTo>
                    <a:lnTo>
                      <a:pt x="109" y="534"/>
                    </a:lnTo>
                    <a:lnTo>
                      <a:pt x="112" y="538"/>
                    </a:lnTo>
                    <a:lnTo>
                      <a:pt x="110" y="546"/>
                    </a:lnTo>
                    <a:lnTo>
                      <a:pt x="109" y="553"/>
                    </a:lnTo>
                    <a:lnTo>
                      <a:pt x="112" y="558"/>
                    </a:lnTo>
                    <a:lnTo>
                      <a:pt x="114" y="561"/>
                    </a:lnTo>
                    <a:lnTo>
                      <a:pt x="113" y="568"/>
                    </a:lnTo>
                    <a:lnTo>
                      <a:pt x="111" y="576"/>
                    </a:lnTo>
                    <a:lnTo>
                      <a:pt x="110" y="583"/>
                    </a:lnTo>
                    <a:lnTo>
                      <a:pt x="108" y="591"/>
                    </a:lnTo>
                    <a:lnTo>
                      <a:pt x="105" y="586"/>
                    </a:lnTo>
                    <a:lnTo>
                      <a:pt x="103" y="582"/>
                    </a:lnTo>
                    <a:lnTo>
                      <a:pt x="100" y="589"/>
                    </a:lnTo>
                    <a:lnTo>
                      <a:pt x="99" y="597"/>
                    </a:lnTo>
                    <a:lnTo>
                      <a:pt x="97" y="604"/>
                    </a:lnTo>
                    <a:lnTo>
                      <a:pt x="96" y="611"/>
                    </a:lnTo>
                    <a:lnTo>
                      <a:pt x="94" y="618"/>
                    </a:lnTo>
                    <a:lnTo>
                      <a:pt x="93" y="626"/>
                    </a:lnTo>
                    <a:lnTo>
                      <a:pt x="91" y="633"/>
                    </a:lnTo>
                    <a:lnTo>
                      <a:pt x="90" y="641"/>
                    </a:lnTo>
                    <a:lnTo>
                      <a:pt x="92" y="645"/>
                    </a:lnTo>
                    <a:lnTo>
                      <a:pt x="95" y="648"/>
                    </a:lnTo>
                    <a:lnTo>
                      <a:pt x="93" y="655"/>
                    </a:lnTo>
                    <a:lnTo>
                      <a:pt x="92" y="663"/>
                    </a:lnTo>
                    <a:lnTo>
                      <a:pt x="95" y="667"/>
                    </a:lnTo>
                    <a:lnTo>
                      <a:pt x="98" y="671"/>
                    </a:lnTo>
                    <a:lnTo>
                      <a:pt x="100" y="676"/>
                    </a:lnTo>
                    <a:lnTo>
                      <a:pt x="104" y="679"/>
                    </a:lnTo>
                    <a:lnTo>
                      <a:pt x="107" y="683"/>
                    </a:lnTo>
                    <a:lnTo>
                      <a:pt x="110" y="687"/>
                    </a:lnTo>
                    <a:lnTo>
                      <a:pt x="108" y="695"/>
                    </a:lnTo>
                    <a:lnTo>
                      <a:pt x="107" y="701"/>
                    </a:lnTo>
                    <a:lnTo>
                      <a:pt x="105" y="709"/>
                    </a:lnTo>
                    <a:lnTo>
                      <a:pt x="104" y="716"/>
                    </a:lnTo>
                    <a:lnTo>
                      <a:pt x="106" y="720"/>
                    </a:lnTo>
                    <a:lnTo>
                      <a:pt x="109" y="725"/>
                    </a:lnTo>
                    <a:lnTo>
                      <a:pt x="108" y="732"/>
                    </a:lnTo>
                    <a:lnTo>
                      <a:pt x="106" y="738"/>
                    </a:lnTo>
                    <a:lnTo>
                      <a:pt x="109" y="743"/>
                    </a:lnTo>
                    <a:lnTo>
                      <a:pt x="112" y="747"/>
                    </a:lnTo>
                    <a:lnTo>
                      <a:pt x="110" y="754"/>
                    </a:lnTo>
                    <a:lnTo>
                      <a:pt x="109" y="762"/>
                    </a:lnTo>
                    <a:lnTo>
                      <a:pt x="107" y="768"/>
                    </a:lnTo>
                    <a:lnTo>
                      <a:pt x="105" y="776"/>
                    </a:lnTo>
                    <a:lnTo>
                      <a:pt x="108" y="780"/>
                    </a:lnTo>
                    <a:lnTo>
                      <a:pt x="111" y="784"/>
                    </a:lnTo>
                    <a:lnTo>
                      <a:pt x="109" y="792"/>
                    </a:lnTo>
                    <a:lnTo>
                      <a:pt x="108" y="799"/>
                    </a:lnTo>
                    <a:lnTo>
                      <a:pt x="111" y="802"/>
                    </a:lnTo>
                    <a:lnTo>
                      <a:pt x="113" y="806"/>
                    </a:lnTo>
                    <a:lnTo>
                      <a:pt x="112" y="814"/>
                    </a:lnTo>
                    <a:lnTo>
                      <a:pt x="110" y="821"/>
                    </a:lnTo>
                    <a:lnTo>
                      <a:pt x="108" y="817"/>
                    </a:lnTo>
                    <a:lnTo>
                      <a:pt x="105" y="813"/>
                    </a:lnTo>
                    <a:lnTo>
                      <a:pt x="103" y="820"/>
                    </a:lnTo>
                    <a:lnTo>
                      <a:pt x="102" y="828"/>
                    </a:lnTo>
                    <a:lnTo>
                      <a:pt x="99" y="835"/>
                    </a:lnTo>
                    <a:lnTo>
                      <a:pt x="98" y="843"/>
                    </a:lnTo>
                    <a:lnTo>
                      <a:pt x="96" y="849"/>
                    </a:lnTo>
                    <a:lnTo>
                      <a:pt x="95" y="856"/>
                    </a:lnTo>
                    <a:lnTo>
                      <a:pt x="97" y="861"/>
                    </a:lnTo>
                    <a:lnTo>
                      <a:pt x="100" y="865"/>
                    </a:lnTo>
                    <a:lnTo>
                      <a:pt x="104" y="868"/>
                    </a:lnTo>
                    <a:lnTo>
                      <a:pt x="107" y="872"/>
                    </a:lnTo>
                    <a:lnTo>
                      <a:pt x="105" y="880"/>
                    </a:lnTo>
                    <a:lnTo>
                      <a:pt x="104" y="887"/>
                    </a:lnTo>
                    <a:lnTo>
                      <a:pt x="106" y="892"/>
                    </a:lnTo>
                    <a:lnTo>
                      <a:pt x="109" y="896"/>
                    </a:lnTo>
                    <a:lnTo>
                      <a:pt x="112" y="899"/>
                    </a:lnTo>
                    <a:lnTo>
                      <a:pt x="115" y="903"/>
                    </a:lnTo>
                    <a:lnTo>
                      <a:pt x="113" y="911"/>
                    </a:lnTo>
                    <a:lnTo>
                      <a:pt x="112" y="918"/>
                    </a:lnTo>
                    <a:lnTo>
                      <a:pt x="110" y="926"/>
                    </a:lnTo>
                    <a:lnTo>
                      <a:pt x="109" y="933"/>
                    </a:lnTo>
                    <a:lnTo>
                      <a:pt x="107" y="939"/>
                    </a:lnTo>
                    <a:lnTo>
                      <a:pt x="106" y="947"/>
                    </a:lnTo>
                    <a:lnTo>
                      <a:pt x="108" y="951"/>
                    </a:lnTo>
                    <a:lnTo>
                      <a:pt x="111" y="955"/>
                    </a:lnTo>
                    <a:lnTo>
                      <a:pt x="110" y="963"/>
                    </a:lnTo>
                    <a:lnTo>
                      <a:pt x="108" y="969"/>
                    </a:lnTo>
                    <a:lnTo>
                      <a:pt x="111" y="973"/>
                    </a:lnTo>
                    <a:lnTo>
                      <a:pt x="114" y="978"/>
                    </a:lnTo>
                    <a:lnTo>
                      <a:pt x="112" y="985"/>
                    </a:lnTo>
                    <a:lnTo>
                      <a:pt x="111" y="993"/>
                    </a:lnTo>
                    <a:lnTo>
                      <a:pt x="113" y="996"/>
                    </a:lnTo>
                    <a:lnTo>
                      <a:pt x="116" y="1000"/>
                    </a:lnTo>
                    <a:lnTo>
                      <a:pt x="114" y="1007"/>
                    </a:lnTo>
                    <a:lnTo>
                      <a:pt x="113" y="1015"/>
                    </a:lnTo>
                    <a:lnTo>
                      <a:pt x="116" y="1019"/>
                    </a:lnTo>
                    <a:lnTo>
                      <a:pt x="120" y="1022"/>
                    </a:lnTo>
                    <a:lnTo>
                      <a:pt x="117" y="1030"/>
                    </a:lnTo>
                    <a:lnTo>
                      <a:pt x="116" y="1037"/>
                    </a:lnTo>
                    <a:lnTo>
                      <a:pt x="119" y="1042"/>
                    </a:lnTo>
                    <a:lnTo>
                      <a:pt x="122" y="1046"/>
                    </a:lnTo>
                    <a:lnTo>
                      <a:pt x="121" y="1050"/>
                    </a:lnTo>
                    <a:lnTo>
                      <a:pt x="120" y="1056"/>
                    </a:lnTo>
                    <a:lnTo>
                      <a:pt x="109" y="1046"/>
                    </a:lnTo>
                    <a:lnTo>
                      <a:pt x="99" y="1036"/>
                    </a:lnTo>
                    <a:lnTo>
                      <a:pt x="90" y="1027"/>
                    </a:lnTo>
                    <a:lnTo>
                      <a:pt x="79" y="1016"/>
                    </a:lnTo>
                    <a:lnTo>
                      <a:pt x="81" y="1017"/>
                    </a:lnTo>
                    <a:lnTo>
                      <a:pt x="83" y="1017"/>
                    </a:lnTo>
                    <a:lnTo>
                      <a:pt x="88" y="1014"/>
                    </a:lnTo>
                    <a:lnTo>
                      <a:pt x="92" y="1011"/>
                    </a:lnTo>
                    <a:lnTo>
                      <a:pt x="98" y="1013"/>
                    </a:lnTo>
                    <a:lnTo>
                      <a:pt x="106" y="1014"/>
                    </a:lnTo>
                    <a:lnTo>
                      <a:pt x="110" y="1012"/>
                    </a:lnTo>
                    <a:lnTo>
                      <a:pt x="114" y="1009"/>
                    </a:lnTo>
                    <a:lnTo>
                      <a:pt x="121" y="1010"/>
                    </a:lnTo>
                    <a:lnTo>
                      <a:pt x="128" y="1012"/>
                    </a:lnTo>
                    <a:lnTo>
                      <a:pt x="125" y="1015"/>
                    </a:lnTo>
                    <a:lnTo>
                      <a:pt x="121" y="1017"/>
                    </a:lnTo>
                    <a:lnTo>
                      <a:pt x="116" y="1020"/>
                    </a:lnTo>
                    <a:lnTo>
                      <a:pt x="112" y="1023"/>
                    </a:lnTo>
                    <a:lnTo>
                      <a:pt x="108" y="1027"/>
                    </a:lnTo>
                    <a:lnTo>
                      <a:pt x="105" y="1030"/>
                    </a:lnTo>
                    <a:lnTo>
                      <a:pt x="111" y="1031"/>
                    </a:lnTo>
                    <a:lnTo>
                      <a:pt x="120" y="1033"/>
                    </a:lnTo>
                    <a:lnTo>
                      <a:pt x="126" y="1034"/>
                    </a:lnTo>
                    <a:lnTo>
                      <a:pt x="133" y="1036"/>
                    </a:lnTo>
                    <a:lnTo>
                      <a:pt x="142" y="1030"/>
                    </a:lnTo>
                    <a:lnTo>
                      <a:pt x="149" y="1025"/>
                    </a:lnTo>
                    <a:lnTo>
                      <a:pt x="154" y="1021"/>
                    </a:lnTo>
                    <a:lnTo>
                      <a:pt x="158" y="1018"/>
                    </a:lnTo>
                    <a:lnTo>
                      <a:pt x="165" y="1020"/>
                    </a:lnTo>
                    <a:lnTo>
                      <a:pt x="173" y="1021"/>
                    </a:lnTo>
                    <a:lnTo>
                      <a:pt x="176" y="1018"/>
                    </a:lnTo>
                    <a:lnTo>
                      <a:pt x="180" y="1016"/>
                    </a:lnTo>
                    <a:lnTo>
                      <a:pt x="188" y="1017"/>
                    </a:lnTo>
                    <a:lnTo>
                      <a:pt x="195" y="1019"/>
                    </a:lnTo>
                    <a:lnTo>
                      <a:pt x="199" y="1016"/>
                    </a:lnTo>
                    <a:lnTo>
                      <a:pt x="203" y="1013"/>
                    </a:lnTo>
                    <a:lnTo>
                      <a:pt x="210" y="1015"/>
                    </a:lnTo>
                    <a:lnTo>
                      <a:pt x="218" y="1016"/>
                    </a:lnTo>
                    <a:lnTo>
                      <a:pt x="222" y="1013"/>
                    </a:lnTo>
                    <a:lnTo>
                      <a:pt x="226" y="1011"/>
                    </a:lnTo>
                    <a:lnTo>
                      <a:pt x="233" y="1012"/>
                    </a:lnTo>
                    <a:lnTo>
                      <a:pt x="240" y="1014"/>
                    </a:lnTo>
                    <a:lnTo>
                      <a:pt x="247" y="1015"/>
                    </a:lnTo>
                    <a:lnTo>
                      <a:pt x="255" y="1017"/>
                    </a:lnTo>
                    <a:lnTo>
                      <a:pt x="259" y="1014"/>
                    </a:lnTo>
                    <a:lnTo>
                      <a:pt x="263" y="1011"/>
                    </a:lnTo>
                    <a:lnTo>
                      <a:pt x="270" y="1013"/>
                    </a:lnTo>
                    <a:lnTo>
                      <a:pt x="277" y="1014"/>
                    </a:lnTo>
                    <a:lnTo>
                      <a:pt x="281" y="1012"/>
                    </a:lnTo>
                    <a:lnTo>
                      <a:pt x="286" y="1009"/>
                    </a:lnTo>
                    <a:lnTo>
                      <a:pt x="293" y="1010"/>
                    </a:lnTo>
                    <a:lnTo>
                      <a:pt x="300" y="1012"/>
                    </a:lnTo>
                    <a:lnTo>
                      <a:pt x="307" y="1014"/>
                    </a:lnTo>
                    <a:lnTo>
                      <a:pt x="314" y="1015"/>
                    </a:lnTo>
                    <a:lnTo>
                      <a:pt x="319" y="1012"/>
                    </a:lnTo>
                    <a:lnTo>
                      <a:pt x="323" y="1009"/>
                    </a:lnTo>
                    <a:lnTo>
                      <a:pt x="330" y="1011"/>
                    </a:lnTo>
                    <a:lnTo>
                      <a:pt x="337" y="1012"/>
                    </a:lnTo>
                    <a:lnTo>
                      <a:pt x="344" y="1014"/>
                    </a:lnTo>
                    <a:lnTo>
                      <a:pt x="352" y="1015"/>
                    </a:lnTo>
                    <a:lnTo>
                      <a:pt x="356" y="1013"/>
                    </a:lnTo>
                    <a:lnTo>
                      <a:pt x="360" y="1010"/>
                    </a:lnTo>
                    <a:lnTo>
                      <a:pt x="368" y="1011"/>
                    </a:lnTo>
                    <a:lnTo>
                      <a:pt x="374" y="1013"/>
                    </a:lnTo>
                    <a:lnTo>
                      <a:pt x="378" y="1010"/>
                    </a:lnTo>
                    <a:lnTo>
                      <a:pt x="382" y="1006"/>
                    </a:lnTo>
                    <a:lnTo>
                      <a:pt x="390" y="1009"/>
                    </a:lnTo>
                    <a:lnTo>
                      <a:pt x="397" y="1010"/>
                    </a:lnTo>
                    <a:lnTo>
                      <a:pt x="404" y="1012"/>
                    </a:lnTo>
                    <a:lnTo>
                      <a:pt x="411" y="1013"/>
                    </a:lnTo>
                    <a:lnTo>
                      <a:pt x="419" y="1015"/>
                    </a:lnTo>
                    <a:lnTo>
                      <a:pt x="426" y="1017"/>
                    </a:lnTo>
                    <a:lnTo>
                      <a:pt x="430" y="1014"/>
                    </a:lnTo>
                    <a:lnTo>
                      <a:pt x="435" y="1011"/>
                    </a:lnTo>
                    <a:lnTo>
                      <a:pt x="438" y="1007"/>
                    </a:lnTo>
                    <a:lnTo>
                      <a:pt x="442" y="1004"/>
                    </a:lnTo>
                    <a:lnTo>
                      <a:pt x="449" y="1006"/>
                    </a:lnTo>
                    <a:lnTo>
                      <a:pt x="457" y="1009"/>
                    </a:lnTo>
                    <a:lnTo>
                      <a:pt x="453" y="1011"/>
                    </a:lnTo>
                    <a:lnTo>
                      <a:pt x="448" y="1014"/>
                    </a:lnTo>
                    <a:lnTo>
                      <a:pt x="456" y="1016"/>
                    </a:lnTo>
                    <a:lnTo>
                      <a:pt x="463" y="1017"/>
                    </a:lnTo>
                    <a:lnTo>
                      <a:pt x="468" y="1014"/>
                    </a:lnTo>
                    <a:lnTo>
                      <a:pt x="472" y="1012"/>
                    </a:lnTo>
                    <a:lnTo>
                      <a:pt x="478" y="1013"/>
                    </a:lnTo>
                    <a:lnTo>
                      <a:pt x="486" y="1015"/>
                    </a:lnTo>
                    <a:lnTo>
                      <a:pt x="493" y="1016"/>
                    </a:lnTo>
                    <a:lnTo>
                      <a:pt x="501" y="1018"/>
                    </a:lnTo>
                    <a:lnTo>
                      <a:pt x="505" y="1015"/>
                    </a:lnTo>
                    <a:lnTo>
                      <a:pt x="508" y="1012"/>
                    </a:lnTo>
                    <a:lnTo>
                      <a:pt x="512" y="1009"/>
                    </a:lnTo>
                    <a:lnTo>
                      <a:pt x="516" y="1006"/>
                    </a:lnTo>
                    <a:lnTo>
                      <a:pt x="521" y="1003"/>
                    </a:lnTo>
                    <a:lnTo>
                      <a:pt x="525" y="1000"/>
                    </a:lnTo>
                    <a:lnTo>
                      <a:pt x="531" y="1001"/>
                    </a:lnTo>
                    <a:lnTo>
                      <a:pt x="539" y="1003"/>
                    </a:lnTo>
                    <a:lnTo>
                      <a:pt x="546" y="1004"/>
                    </a:lnTo>
                    <a:lnTo>
                      <a:pt x="554" y="1006"/>
                    </a:lnTo>
                    <a:lnTo>
                      <a:pt x="549" y="1010"/>
                    </a:lnTo>
                    <a:lnTo>
                      <a:pt x="545" y="1013"/>
                    </a:lnTo>
                    <a:lnTo>
                      <a:pt x="553" y="1014"/>
                    </a:lnTo>
                    <a:lnTo>
                      <a:pt x="560" y="1016"/>
                    </a:lnTo>
                    <a:lnTo>
                      <a:pt x="568" y="1017"/>
                    </a:lnTo>
                    <a:lnTo>
                      <a:pt x="575" y="1019"/>
                    </a:lnTo>
                    <a:lnTo>
                      <a:pt x="579" y="1016"/>
                    </a:lnTo>
                    <a:lnTo>
                      <a:pt x="582" y="1013"/>
                    </a:lnTo>
                    <a:lnTo>
                      <a:pt x="575" y="1012"/>
                    </a:lnTo>
                    <a:lnTo>
                      <a:pt x="569" y="1010"/>
                    </a:lnTo>
                    <a:lnTo>
                      <a:pt x="572" y="1006"/>
                    </a:lnTo>
                    <a:lnTo>
                      <a:pt x="576" y="1004"/>
                    </a:lnTo>
                    <a:lnTo>
                      <a:pt x="584" y="1005"/>
                    </a:lnTo>
                    <a:lnTo>
                      <a:pt x="591" y="1007"/>
                    </a:lnTo>
                    <a:lnTo>
                      <a:pt x="595" y="1004"/>
                    </a:lnTo>
                    <a:lnTo>
                      <a:pt x="598" y="1001"/>
                    </a:lnTo>
                    <a:lnTo>
                      <a:pt x="606" y="1003"/>
                    </a:lnTo>
                    <a:lnTo>
                      <a:pt x="613" y="1004"/>
                    </a:lnTo>
                    <a:lnTo>
                      <a:pt x="621" y="1006"/>
                    </a:lnTo>
                    <a:lnTo>
                      <a:pt x="628" y="1007"/>
                    </a:lnTo>
                    <a:lnTo>
                      <a:pt x="636" y="1010"/>
                    </a:lnTo>
                    <a:lnTo>
                      <a:pt x="642" y="1011"/>
                    </a:lnTo>
                    <a:lnTo>
                      <a:pt x="646" y="1009"/>
                    </a:lnTo>
                    <a:lnTo>
                      <a:pt x="651" y="1005"/>
                    </a:lnTo>
                    <a:lnTo>
                      <a:pt x="655" y="1002"/>
                    </a:lnTo>
                    <a:lnTo>
                      <a:pt x="658" y="999"/>
                    </a:lnTo>
                    <a:lnTo>
                      <a:pt x="662" y="996"/>
                    </a:lnTo>
                    <a:lnTo>
                      <a:pt x="667" y="994"/>
                    </a:lnTo>
                    <a:lnTo>
                      <a:pt x="674" y="995"/>
                    </a:lnTo>
                    <a:lnTo>
                      <a:pt x="681" y="997"/>
                    </a:lnTo>
                    <a:lnTo>
                      <a:pt x="689" y="998"/>
                    </a:lnTo>
                    <a:lnTo>
                      <a:pt x="695" y="1000"/>
                    </a:lnTo>
                    <a:lnTo>
                      <a:pt x="692" y="1003"/>
                    </a:lnTo>
                    <a:lnTo>
                      <a:pt x="688" y="1005"/>
                    </a:lnTo>
                    <a:lnTo>
                      <a:pt x="694" y="1007"/>
                    </a:lnTo>
                    <a:lnTo>
                      <a:pt x="702" y="1009"/>
                    </a:lnTo>
                    <a:lnTo>
                      <a:pt x="709" y="1011"/>
                    </a:lnTo>
                    <a:lnTo>
                      <a:pt x="717" y="1013"/>
                    </a:lnTo>
                    <a:lnTo>
                      <a:pt x="721" y="1010"/>
                    </a:lnTo>
                    <a:lnTo>
                      <a:pt x="725" y="1006"/>
                    </a:lnTo>
                    <a:lnTo>
                      <a:pt x="728" y="1003"/>
                    </a:lnTo>
                    <a:lnTo>
                      <a:pt x="732" y="1000"/>
                    </a:lnTo>
                    <a:lnTo>
                      <a:pt x="740" y="1002"/>
                    </a:lnTo>
                    <a:lnTo>
                      <a:pt x="747" y="1004"/>
                    </a:lnTo>
                    <a:lnTo>
                      <a:pt x="755" y="1005"/>
                    </a:lnTo>
                    <a:lnTo>
                      <a:pt x="762" y="1007"/>
                    </a:lnTo>
                    <a:lnTo>
                      <a:pt x="767" y="1004"/>
                    </a:lnTo>
                    <a:lnTo>
                      <a:pt x="770" y="1001"/>
                    </a:lnTo>
                    <a:lnTo>
                      <a:pt x="774" y="998"/>
                    </a:lnTo>
                    <a:lnTo>
                      <a:pt x="778" y="995"/>
                    </a:lnTo>
                    <a:lnTo>
                      <a:pt x="785" y="997"/>
                    </a:lnTo>
                    <a:lnTo>
                      <a:pt x="792" y="999"/>
                    </a:lnTo>
                    <a:lnTo>
                      <a:pt x="796" y="996"/>
                    </a:lnTo>
                    <a:lnTo>
                      <a:pt x="801" y="993"/>
                    </a:lnTo>
                    <a:lnTo>
                      <a:pt x="808" y="994"/>
                    </a:lnTo>
                    <a:lnTo>
                      <a:pt x="815" y="996"/>
                    </a:lnTo>
                    <a:lnTo>
                      <a:pt x="811" y="999"/>
                    </a:lnTo>
                    <a:lnTo>
                      <a:pt x="807" y="1002"/>
                    </a:lnTo>
                    <a:lnTo>
                      <a:pt x="814" y="1003"/>
                    </a:lnTo>
                    <a:lnTo>
                      <a:pt x="822" y="1005"/>
                    </a:lnTo>
                    <a:lnTo>
                      <a:pt x="829" y="1006"/>
                    </a:lnTo>
                    <a:lnTo>
                      <a:pt x="836" y="1009"/>
                    </a:lnTo>
                    <a:lnTo>
                      <a:pt x="841" y="1005"/>
                    </a:lnTo>
                    <a:lnTo>
                      <a:pt x="844" y="1002"/>
                    </a:lnTo>
                    <a:lnTo>
                      <a:pt x="848" y="999"/>
                    </a:lnTo>
                    <a:lnTo>
                      <a:pt x="853" y="997"/>
                    </a:lnTo>
                    <a:lnTo>
                      <a:pt x="859" y="998"/>
                    </a:lnTo>
                    <a:lnTo>
                      <a:pt x="867" y="1000"/>
                    </a:lnTo>
                    <a:lnTo>
                      <a:pt x="874" y="1001"/>
                    </a:lnTo>
                    <a:lnTo>
                      <a:pt x="881" y="1003"/>
                    </a:lnTo>
                    <a:lnTo>
                      <a:pt x="886" y="1000"/>
                    </a:lnTo>
                    <a:lnTo>
                      <a:pt x="890" y="997"/>
                    </a:lnTo>
                    <a:lnTo>
                      <a:pt x="897" y="999"/>
                    </a:lnTo>
                    <a:lnTo>
                      <a:pt x="904" y="1000"/>
                    </a:lnTo>
                    <a:lnTo>
                      <a:pt x="911" y="1002"/>
                    </a:lnTo>
                    <a:lnTo>
                      <a:pt x="919" y="1003"/>
                    </a:lnTo>
                    <a:lnTo>
                      <a:pt x="926" y="1005"/>
                    </a:lnTo>
                    <a:lnTo>
                      <a:pt x="934" y="1006"/>
                    </a:lnTo>
                    <a:lnTo>
                      <a:pt x="938" y="1004"/>
                    </a:lnTo>
                    <a:lnTo>
                      <a:pt x="941" y="1001"/>
                    </a:lnTo>
                    <a:lnTo>
                      <a:pt x="945" y="998"/>
                    </a:lnTo>
                    <a:lnTo>
                      <a:pt x="950" y="995"/>
                    </a:lnTo>
                    <a:lnTo>
                      <a:pt x="957" y="997"/>
                    </a:lnTo>
                    <a:lnTo>
                      <a:pt x="963" y="998"/>
                    </a:lnTo>
                    <a:lnTo>
                      <a:pt x="971" y="1000"/>
                    </a:lnTo>
                    <a:lnTo>
                      <a:pt x="978" y="1001"/>
                    </a:lnTo>
                    <a:lnTo>
                      <a:pt x="983" y="999"/>
                    </a:lnTo>
                    <a:lnTo>
                      <a:pt x="987" y="996"/>
                    </a:lnTo>
                    <a:lnTo>
                      <a:pt x="994" y="997"/>
                    </a:lnTo>
                    <a:lnTo>
                      <a:pt x="1001" y="999"/>
                    </a:lnTo>
                    <a:lnTo>
                      <a:pt x="1008" y="1001"/>
                    </a:lnTo>
                    <a:lnTo>
                      <a:pt x="1016" y="1002"/>
                    </a:lnTo>
                    <a:lnTo>
                      <a:pt x="1020" y="999"/>
                    </a:lnTo>
                    <a:lnTo>
                      <a:pt x="1024" y="996"/>
                    </a:lnTo>
                    <a:lnTo>
                      <a:pt x="1027" y="994"/>
                    </a:lnTo>
                    <a:lnTo>
                      <a:pt x="1031" y="990"/>
                    </a:lnTo>
                    <a:lnTo>
                      <a:pt x="1040" y="984"/>
                    </a:lnTo>
                    <a:lnTo>
                      <a:pt x="1054" y="987"/>
                    </a:lnTo>
                    <a:lnTo>
                      <a:pt x="1069" y="990"/>
                    </a:lnTo>
                    <a:lnTo>
                      <a:pt x="1060" y="997"/>
                    </a:lnTo>
                    <a:lnTo>
                      <a:pt x="1056" y="1000"/>
                    </a:lnTo>
                    <a:lnTo>
                      <a:pt x="1053" y="1003"/>
                    </a:lnTo>
                    <a:lnTo>
                      <a:pt x="1060" y="1004"/>
                    </a:lnTo>
                    <a:lnTo>
                      <a:pt x="1068" y="1006"/>
                    </a:lnTo>
                    <a:lnTo>
                      <a:pt x="1075" y="1007"/>
                    </a:lnTo>
                    <a:lnTo>
                      <a:pt x="1081" y="1010"/>
                    </a:lnTo>
                    <a:lnTo>
                      <a:pt x="1086" y="1006"/>
                    </a:lnTo>
                    <a:lnTo>
                      <a:pt x="1090" y="1003"/>
                    </a:lnTo>
                    <a:lnTo>
                      <a:pt x="1097" y="1005"/>
                    </a:lnTo>
                    <a:lnTo>
                      <a:pt x="1104" y="1006"/>
                    </a:lnTo>
                    <a:lnTo>
                      <a:pt x="1109" y="1004"/>
                    </a:lnTo>
                    <a:lnTo>
                      <a:pt x="1112" y="1001"/>
                    </a:lnTo>
                    <a:lnTo>
                      <a:pt x="1117" y="998"/>
                    </a:lnTo>
                    <a:lnTo>
                      <a:pt x="1121" y="995"/>
                    </a:lnTo>
                    <a:lnTo>
                      <a:pt x="1128" y="996"/>
                    </a:lnTo>
                    <a:lnTo>
                      <a:pt x="1135" y="998"/>
                    </a:lnTo>
                    <a:lnTo>
                      <a:pt x="1142" y="1000"/>
                    </a:lnTo>
                    <a:lnTo>
                      <a:pt x="1150" y="1001"/>
                    </a:lnTo>
                    <a:lnTo>
                      <a:pt x="1157" y="1003"/>
                    </a:lnTo>
                    <a:lnTo>
                      <a:pt x="1164" y="1004"/>
                    </a:lnTo>
                    <a:lnTo>
                      <a:pt x="1172" y="1006"/>
                    </a:lnTo>
                    <a:lnTo>
                      <a:pt x="1178" y="1007"/>
                    </a:lnTo>
                    <a:lnTo>
                      <a:pt x="1183" y="1005"/>
                    </a:lnTo>
                    <a:lnTo>
                      <a:pt x="1187" y="1002"/>
                    </a:lnTo>
                    <a:lnTo>
                      <a:pt x="1191" y="999"/>
                    </a:lnTo>
                    <a:lnTo>
                      <a:pt x="1194" y="996"/>
                    </a:lnTo>
                    <a:lnTo>
                      <a:pt x="1203" y="990"/>
                    </a:lnTo>
                    <a:lnTo>
                      <a:pt x="1219" y="979"/>
                    </a:lnTo>
                    <a:lnTo>
                      <a:pt x="1226" y="980"/>
                    </a:lnTo>
                    <a:lnTo>
                      <a:pt x="1234" y="982"/>
                    </a:lnTo>
                    <a:lnTo>
                      <a:pt x="1230" y="984"/>
                    </a:lnTo>
                    <a:lnTo>
                      <a:pt x="1225" y="987"/>
                    </a:lnTo>
                    <a:lnTo>
                      <a:pt x="1221" y="990"/>
                    </a:lnTo>
                    <a:lnTo>
                      <a:pt x="1218" y="994"/>
                    </a:lnTo>
                    <a:lnTo>
                      <a:pt x="1224" y="995"/>
                    </a:lnTo>
                    <a:lnTo>
                      <a:pt x="1231" y="997"/>
                    </a:lnTo>
                    <a:lnTo>
                      <a:pt x="1227" y="1000"/>
                    </a:lnTo>
                    <a:lnTo>
                      <a:pt x="1224" y="1002"/>
                    </a:lnTo>
                    <a:lnTo>
                      <a:pt x="1230" y="1004"/>
                    </a:lnTo>
                    <a:lnTo>
                      <a:pt x="1239" y="1005"/>
                    </a:lnTo>
                    <a:lnTo>
                      <a:pt x="1245" y="1007"/>
                    </a:lnTo>
                    <a:lnTo>
                      <a:pt x="1253" y="1010"/>
                    </a:lnTo>
                    <a:lnTo>
                      <a:pt x="1261" y="1003"/>
                    </a:lnTo>
                    <a:lnTo>
                      <a:pt x="1264" y="1000"/>
                    </a:lnTo>
                    <a:lnTo>
                      <a:pt x="1269" y="997"/>
                    </a:lnTo>
                    <a:lnTo>
                      <a:pt x="1276" y="999"/>
                    </a:lnTo>
                    <a:lnTo>
                      <a:pt x="1284" y="1001"/>
                    </a:lnTo>
                    <a:lnTo>
                      <a:pt x="1291" y="1002"/>
                    </a:lnTo>
                    <a:lnTo>
                      <a:pt x="1299" y="1004"/>
                    </a:lnTo>
                    <a:lnTo>
                      <a:pt x="1303" y="1001"/>
                    </a:lnTo>
                    <a:lnTo>
                      <a:pt x="1306" y="998"/>
                    </a:lnTo>
                    <a:lnTo>
                      <a:pt x="1310" y="995"/>
                    </a:lnTo>
                    <a:lnTo>
                      <a:pt x="1314" y="992"/>
                    </a:lnTo>
                    <a:lnTo>
                      <a:pt x="1322" y="994"/>
                    </a:lnTo>
                    <a:lnTo>
                      <a:pt x="1328" y="996"/>
                    </a:lnTo>
                    <a:lnTo>
                      <a:pt x="1336" y="997"/>
                    </a:lnTo>
                    <a:lnTo>
                      <a:pt x="1343" y="999"/>
                    </a:lnTo>
                    <a:lnTo>
                      <a:pt x="1347" y="996"/>
                    </a:lnTo>
                    <a:lnTo>
                      <a:pt x="1352" y="993"/>
                    </a:lnTo>
                    <a:lnTo>
                      <a:pt x="1359" y="995"/>
                    </a:lnTo>
                    <a:lnTo>
                      <a:pt x="1366" y="996"/>
                    </a:lnTo>
                    <a:lnTo>
                      <a:pt x="1370" y="993"/>
                    </a:lnTo>
                    <a:lnTo>
                      <a:pt x="1374" y="990"/>
                    </a:lnTo>
                    <a:lnTo>
                      <a:pt x="1382" y="992"/>
                    </a:lnTo>
                    <a:lnTo>
                      <a:pt x="1389" y="994"/>
                    </a:lnTo>
                    <a:lnTo>
                      <a:pt x="1385" y="996"/>
                    </a:lnTo>
                    <a:lnTo>
                      <a:pt x="1380" y="999"/>
                    </a:lnTo>
                    <a:lnTo>
                      <a:pt x="1388" y="1001"/>
                    </a:lnTo>
                    <a:lnTo>
                      <a:pt x="1395" y="1002"/>
                    </a:lnTo>
                    <a:lnTo>
                      <a:pt x="1400" y="999"/>
                    </a:lnTo>
                    <a:lnTo>
                      <a:pt x="1403" y="997"/>
                    </a:lnTo>
                    <a:lnTo>
                      <a:pt x="1410" y="998"/>
                    </a:lnTo>
                    <a:lnTo>
                      <a:pt x="1418" y="1000"/>
                    </a:lnTo>
                    <a:lnTo>
                      <a:pt x="1422" y="997"/>
                    </a:lnTo>
                    <a:lnTo>
                      <a:pt x="1426" y="994"/>
                    </a:lnTo>
                    <a:lnTo>
                      <a:pt x="1429" y="990"/>
                    </a:lnTo>
                    <a:lnTo>
                      <a:pt x="1434" y="988"/>
                    </a:lnTo>
                    <a:lnTo>
                      <a:pt x="1441" y="989"/>
                    </a:lnTo>
                    <a:lnTo>
                      <a:pt x="1449" y="992"/>
                    </a:lnTo>
                    <a:lnTo>
                      <a:pt x="1456" y="993"/>
                    </a:lnTo>
                    <a:lnTo>
                      <a:pt x="1462" y="995"/>
                    </a:lnTo>
                    <a:lnTo>
                      <a:pt x="1470" y="996"/>
                    </a:lnTo>
                    <a:lnTo>
                      <a:pt x="1477" y="998"/>
                    </a:lnTo>
                    <a:lnTo>
                      <a:pt x="1482" y="995"/>
                    </a:lnTo>
                    <a:lnTo>
                      <a:pt x="1486" y="992"/>
                    </a:lnTo>
                    <a:lnTo>
                      <a:pt x="1493" y="994"/>
                    </a:lnTo>
                    <a:lnTo>
                      <a:pt x="1500" y="995"/>
                    </a:lnTo>
                    <a:lnTo>
                      <a:pt x="1507" y="997"/>
                    </a:lnTo>
                    <a:lnTo>
                      <a:pt x="1515" y="998"/>
                    </a:lnTo>
                    <a:lnTo>
                      <a:pt x="1522" y="1000"/>
                    </a:lnTo>
                    <a:lnTo>
                      <a:pt x="1529" y="1001"/>
                    </a:lnTo>
                    <a:lnTo>
                      <a:pt x="1534" y="999"/>
                    </a:lnTo>
                    <a:lnTo>
                      <a:pt x="1537" y="996"/>
                    </a:lnTo>
                    <a:lnTo>
                      <a:pt x="1544" y="998"/>
                    </a:lnTo>
                    <a:lnTo>
                      <a:pt x="1552" y="999"/>
                    </a:lnTo>
                    <a:lnTo>
                      <a:pt x="1556" y="996"/>
                    </a:lnTo>
                    <a:lnTo>
                      <a:pt x="1560" y="993"/>
                    </a:lnTo>
                    <a:lnTo>
                      <a:pt x="1568" y="995"/>
                    </a:lnTo>
                    <a:lnTo>
                      <a:pt x="1574" y="997"/>
                    </a:lnTo>
                    <a:lnTo>
                      <a:pt x="1578" y="994"/>
                    </a:lnTo>
                    <a:lnTo>
                      <a:pt x="1583" y="990"/>
                    </a:lnTo>
                    <a:lnTo>
                      <a:pt x="1590" y="992"/>
                    </a:lnTo>
                    <a:lnTo>
                      <a:pt x="1596" y="994"/>
                    </a:lnTo>
                    <a:lnTo>
                      <a:pt x="1604" y="996"/>
                    </a:lnTo>
                    <a:lnTo>
                      <a:pt x="1611" y="997"/>
                    </a:lnTo>
                    <a:lnTo>
                      <a:pt x="1616" y="994"/>
                    </a:lnTo>
                    <a:lnTo>
                      <a:pt x="1620" y="992"/>
                    </a:lnTo>
                    <a:lnTo>
                      <a:pt x="1627" y="993"/>
                    </a:lnTo>
                    <a:lnTo>
                      <a:pt x="1634" y="995"/>
                    </a:lnTo>
                    <a:lnTo>
                      <a:pt x="1641" y="996"/>
                    </a:lnTo>
                    <a:lnTo>
                      <a:pt x="1649" y="998"/>
                    </a:lnTo>
                    <a:lnTo>
                      <a:pt x="1653" y="995"/>
                    </a:lnTo>
                    <a:lnTo>
                      <a:pt x="1657" y="992"/>
                    </a:lnTo>
                    <a:lnTo>
                      <a:pt x="1665" y="993"/>
                    </a:lnTo>
                    <a:lnTo>
                      <a:pt x="1671" y="995"/>
                    </a:lnTo>
                    <a:lnTo>
                      <a:pt x="1678" y="997"/>
                    </a:lnTo>
                    <a:lnTo>
                      <a:pt x="1686" y="998"/>
                    </a:lnTo>
                    <a:lnTo>
                      <a:pt x="1693" y="1000"/>
                    </a:lnTo>
                    <a:lnTo>
                      <a:pt x="1701" y="1001"/>
                    </a:lnTo>
                    <a:lnTo>
                      <a:pt x="1708" y="1003"/>
                    </a:lnTo>
                    <a:lnTo>
                      <a:pt x="1715" y="1004"/>
                    </a:lnTo>
                    <a:lnTo>
                      <a:pt x="1719" y="1002"/>
                    </a:lnTo>
                    <a:lnTo>
                      <a:pt x="1723" y="999"/>
                    </a:lnTo>
                    <a:lnTo>
                      <a:pt x="1727" y="996"/>
                    </a:lnTo>
                    <a:lnTo>
                      <a:pt x="1731" y="993"/>
                    </a:lnTo>
                    <a:lnTo>
                      <a:pt x="1735" y="989"/>
                    </a:lnTo>
                    <a:lnTo>
                      <a:pt x="1739" y="987"/>
                    </a:lnTo>
                    <a:lnTo>
                      <a:pt x="1746" y="988"/>
                    </a:lnTo>
                    <a:lnTo>
                      <a:pt x="1754" y="990"/>
                    </a:lnTo>
                    <a:lnTo>
                      <a:pt x="1758" y="987"/>
                    </a:lnTo>
                    <a:lnTo>
                      <a:pt x="1761" y="984"/>
                    </a:lnTo>
                    <a:lnTo>
                      <a:pt x="1769" y="986"/>
                    </a:lnTo>
                    <a:lnTo>
                      <a:pt x="1776" y="987"/>
                    </a:lnTo>
                    <a:lnTo>
                      <a:pt x="1781" y="984"/>
                    </a:lnTo>
                    <a:lnTo>
                      <a:pt x="1785" y="982"/>
                    </a:lnTo>
                    <a:lnTo>
                      <a:pt x="1792" y="983"/>
                    </a:lnTo>
                    <a:lnTo>
                      <a:pt x="1799" y="985"/>
                    </a:lnTo>
                    <a:lnTo>
                      <a:pt x="1795" y="988"/>
                    </a:lnTo>
                    <a:lnTo>
                      <a:pt x="1791" y="990"/>
                    </a:lnTo>
                    <a:lnTo>
                      <a:pt x="1787" y="994"/>
                    </a:lnTo>
                    <a:lnTo>
                      <a:pt x="1783" y="997"/>
                    </a:lnTo>
                    <a:lnTo>
                      <a:pt x="1775" y="995"/>
                    </a:lnTo>
                    <a:lnTo>
                      <a:pt x="1768" y="994"/>
                    </a:lnTo>
                    <a:lnTo>
                      <a:pt x="1763" y="996"/>
                    </a:lnTo>
                    <a:lnTo>
                      <a:pt x="1760" y="999"/>
                    </a:lnTo>
                    <a:lnTo>
                      <a:pt x="1767" y="1001"/>
                    </a:lnTo>
                    <a:lnTo>
                      <a:pt x="1774" y="1002"/>
                    </a:lnTo>
                    <a:lnTo>
                      <a:pt x="1778" y="1000"/>
                    </a:lnTo>
                    <a:lnTo>
                      <a:pt x="1783" y="997"/>
                    </a:lnTo>
                    <a:lnTo>
                      <a:pt x="1790" y="998"/>
                    </a:lnTo>
                    <a:lnTo>
                      <a:pt x="1798" y="1000"/>
                    </a:lnTo>
                    <a:lnTo>
                      <a:pt x="1805" y="1002"/>
                    </a:lnTo>
                    <a:lnTo>
                      <a:pt x="1811" y="1003"/>
                    </a:lnTo>
                    <a:lnTo>
                      <a:pt x="1816" y="1000"/>
                    </a:lnTo>
                    <a:lnTo>
                      <a:pt x="1820" y="998"/>
                    </a:lnTo>
                    <a:lnTo>
                      <a:pt x="1827" y="999"/>
                    </a:lnTo>
                    <a:lnTo>
                      <a:pt x="1835" y="1001"/>
                    </a:lnTo>
                    <a:lnTo>
                      <a:pt x="1839" y="998"/>
                    </a:lnTo>
                    <a:lnTo>
                      <a:pt x="1842" y="995"/>
                    </a:lnTo>
                    <a:lnTo>
                      <a:pt x="1846" y="992"/>
                    </a:lnTo>
                    <a:lnTo>
                      <a:pt x="1851" y="988"/>
                    </a:lnTo>
                    <a:lnTo>
                      <a:pt x="1858" y="990"/>
                    </a:lnTo>
                    <a:lnTo>
                      <a:pt x="1865" y="993"/>
                    </a:lnTo>
                    <a:lnTo>
                      <a:pt x="1872" y="994"/>
                    </a:lnTo>
                    <a:lnTo>
                      <a:pt x="1879" y="996"/>
                    </a:lnTo>
                    <a:lnTo>
                      <a:pt x="1884" y="993"/>
                    </a:lnTo>
                    <a:lnTo>
                      <a:pt x="1888" y="989"/>
                    </a:lnTo>
                    <a:lnTo>
                      <a:pt x="1895" y="992"/>
                    </a:lnTo>
                    <a:lnTo>
                      <a:pt x="1902" y="993"/>
                    </a:lnTo>
                    <a:lnTo>
                      <a:pt x="1909" y="995"/>
                    </a:lnTo>
                    <a:lnTo>
                      <a:pt x="1917" y="996"/>
                    </a:lnTo>
                    <a:lnTo>
                      <a:pt x="1921" y="994"/>
                    </a:lnTo>
                    <a:lnTo>
                      <a:pt x="1925" y="990"/>
                    </a:lnTo>
                    <a:lnTo>
                      <a:pt x="1928" y="987"/>
                    </a:lnTo>
                    <a:lnTo>
                      <a:pt x="1933" y="984"/>
                    </a:lnTo>
                    <a:lnTo>
                      <a:pt x="1940" y="985"/>
                    </a:lnTo>
                    <a:lnTo>
                      <a:pt x="1948" y="987"/>
                    </a:lnTo>
                    <a:lnTo>
                      <a:pt x="1955" y="988"/>
                    </a:lnTo>
                    <a:lnTo>
                      <a:pt x="1962" y="990"/>
                    </a:lnTo>
                    <a:lnTo>
                      <a:pt x="1958" y="994"/>
                    </a:lnTo>
                    <a:lnTo>
                      <a:pt x="1954" y="997"/>
                    </a:lnTo>
                    <a:lnTo>
                      <a:pt x="1960" y="998"/>
                    </a:lnTo>
                    <a:lnTo>
                      <a:pt x="1969" y="1000"/>
                    </a:lnTo>
                    <a:lnTo>
                      <a:pt x="1976" y="1001"/>
                    </a:lnTo>
                    <a:lnTo>
                      <a:pt x="1983" y="1003"/>
                    </a:lnTo>
                    <a:lnTo>
                      <a:pt x="1991" y="997"/>
                    </a:lnTo>
                    <a:lnTo>
                      <a:pt x="1999" y="992"/>
                    </a:lnTo>
                    <a:lnTo>
                      <a:pt x="2003" y="988"/>
                    </a:lnTo>
                    <a:lnTo>
                      <a:pt x="2007" y="985"/>
                    </a:lnTo>
                    <a:lnTo>
                      <a:pt x="2015" y="987"/>
                    </a:lnTo>
                    <a:lnTo>
                      <a:pt x="2022" y="988"/>
                    </a:lnTo>
                    <a:lnTo>
                      <a:pt x="2026" y="985"/>
                    </a:lnTo>
                    <a:lnTo>
                      <a:pt x="2029" y="983"/>
                    </a:lnTo>
                    <a:lnTo>
                      <a:pt x="2037" y="984"/>
                    </a:lnTo>
                    <a:lnTo>
                      <a:pt x="2044" y="986"/>
                    </a:lnTo>
                    <a:lnTo>
                      <a:pt x="2041" y="989"/>
                    </a:lnTo>
                    <a:lnTo>
                      <a:pt x="2036" y="992"/>
                    </a:lnTo>
                    <a:lnTo>
                      <a:pt x="2032" y="995"/>
                    </a:lnTo>
                    <a:lnTo>
                      <a:pt x="2028" y="998"/>
                    </a:lnTo>
                    <a:lnTo>
                      <a:pt x="2036" y="1000"/>
                    </a:lnTo>
                    <a:lnTo>
                      <a:pt x="2043" y="1001"/>
                    </a:lnTo>
                    <a:lnTo>
                      <a:pt x="2047" y="998"/>
                    </a:lnTo>
                    <a:lnTo>
                      <a:pt x="2051" y="995"/>
                    </a:lnTo>
                    <a:lnTo>
                      <a:pt x="2058" y="997"/>
                    </a:lnTo>
                    <a:lnTo>
                      <a:pt x="2066" y="998"/>
                    </a:lnTo>
                    <a:lnTo>
                      <a:pt x="2070" y="996"/>
                    </a:lnTo>
                    <a:lnTo>
                      <a:pt x="2073" y="993"/>
                    </a:lnTo>
                    <a:lnTo>
                      <a:pt x="2077" y="989"/>
                    </a:lnTo>
                    <a:lnTo>
                      <a:pt x="2082" y="986"/>
                    </a:lnTo>
                    <a:lnTo>
                      <a:pt x="2089" y="988"/>
                    </a:lnTo>
                    <a:lnTo>
                      <a:pt x="2097" y="989"/>
                    </a:lnTo>
                    <a:lnTo>
                      <a:pt x="2103" y="992"/>
                    </a:lnTo>
                    <a:lnTo>
                      <a:pt x="2110" y="994"/>
                    </a:lnTo>
                    <a:lnTo>
                      <a:pt x="2118" y="995"/>
                    </a:lnTo>
                    <a:lnTo>
                      <a:pt x="2125" y="997"/>
                    </a:lnTo>
                    <a:lnTo>
                      <a:pt x="2133" y="998"/>
                    </a:lnTo>
                    <a:lnTo>
                      <a:pt x="2140" y="1000"/>
                    </a:lnTo>
                    <a:lnTo>
                      <a:pt x="2144" y="997"/>
                    </a:lnTo>
                    <a:lnTo>
                      <a:pt x="2148" y="994"/>
                    </a:lnTo>
                    <a:lnTo>
                      <a:pt x="2153" y="990"/>
                    </a:lnTo>
                    <a:lnTo>
                      <a:pt x="2156" y="988"/>
                    </a:lnTo>
                    <a:lnTo>
                      <a:pt x="2149" y="986"/>
                    </a:lnTo>
                    <a:lnTo>
                      <a:pt x="2141" y="984"/>
                    </a:lnTo>
                    <a:lnTo>
                      <a:pt x="2145" y="982"/>
                    </a:lnTo>
                    <a:lnTo>
                      <a:pt x="2150" y="979"/>
                    </a:lnTo>
                    <a:lnTo>
                      <a:pt x="2156" y="980"/>
                    </a:lnTo>
                    <a:lnTo>
                      <a:pt x="2164" y="982"/>
                    </a:lnTo>
                    <a:lnTo>
                      <a:pt x="2171" y="983"/>
                    </a:lnTo>
                    <a:lnTo>
                      <a:pt x="2178" y="985"/>
                    </a:lnTo>
                    <a:lnTo>
                      <a:pt x="2174" y="988"/>
                    </a:lnTo>
                    <a:lnTo>
                      <a:pt x="2170" y="992"/>
                    </a:lnTo>
                    <a:lnTo>
                      <a:pt x="2177" y="993"/>
                    </a:lnTo>
                    <a:lnTo>
                      <a:pt x="2185" y="995"/>
                    </a:lnTo>
                    <a:lnTo>
                      <a:pt x="2192" y="996"/>
                    </a:lnTo>
                    <a:lnTo>
                      <a:pt x="2200" y="998"/>
                    </a:lnTo>
                    <a:lnTo>
                      <a:pt x="2204" y="995"/>
                    </a:lnTo>
                    <a:lnTo>
                      <a:pt x="2207" y="992"/>
                    </a:lnTo>
                    <a:lnTo>
                      <a:pt x="2215" y="994"/>
                    </a:lnTo>
                    <a:lnTo>
                      <a:pt x="2222" y="995"/>
                    </a:lnTo>
                    <a:lnTo>
                      <a:pt x="2230" y="997"/>
                    </a:lnTo>
                    <a:lnTo>
                      <a:pt x="2237" y="998"/>
                    </a:lnTo>
                    <a:lnTo>
                      <a:pt x="2241" y="996"/>
                    </a:lnTo>
                    <a:lnTo>
                      <a:pt x="2244" y="993"/>
                    </a:lnTo>
                    <a:lnTo>
                      <a:pt x="2249" y="989"/>
                    </a:lnTo>
                    <a:lnTo>
                      <a:pt x="2253" y="986"/>
                    </a:lnTo>
                    <a:lnTo>
                      <a:pt x="2256" y="983"/>
                    </a:lnTo>
                    <a:lnTo>
                      <a:pt x="2260" y="981"/>
                    </a:lnTo>
                    <a:lnTo>
                      <a:pt x="2269" y="982"/>
                    </a:lnTo>
                    <a:lnTo>
                      <a:pt x="2275" y="984"/>
                    </a:lnTo>
                    <a:lnTo>
                      <a:pt x="2271" y="987"/>
                    </a:lnTo>
                    <a:lnTo>
                      <a:pt x="2268" y="989"/>
                    </a:lnTo>
                    <a:lnTo>
                      <a:pt x="2274" y="992"/>
                    </a:lnTo>
                    <a:lnTo>
                      <a:pt x="2282" y="993"/>
                    </a:lnTo>
                    <a:lnTo>
                      <a:pt x="2286" y="989"/>
                    </a:lnTo>
                    <a:lnTo>
                      <a:pt x="2290" y="987"/>
                    </a:lnTo>
                    <a:lnTo>
                      <a:pt x="2298" y="988"/>
                    </a:lnTo>
                    <a:lnTo>
                      <a:pt x="2304" y="990"/>
                    </a:lnTo>
                    <a:lnTo>
                      <a:pt x="2311" y="993"/>
                    </a:lnTo>
                    <a:lnTo>
                      <a:pt x="2319" y="994"/>
                    </a:lnTo>
                    <a:lnTo>
                      <a:pt x="2323" y="990"/>
                    </a:lnTo>
                    <a:lnTo>
                      <a:pt x="2327" y="987"/>
                    </a:lnTo>
                    <a:lnTo>
                      <a:pt x="2331" y="984"/>
                    </a:lnTo>
                    <a:lnTo>
                      <a:pt x="2335" y="982"/>
                    </a:lnTo>
                    <a:lnTo>
                      <a:pt x="2342" y="983"/>
                    </a:lnTo>
                    <a:lnTo>
                      <a:pt x="2350" y="985"/>
                    </a:lnTo>
                    <a:lnTo>
                      <a:pt x="2357" y="987"/>
                    </a:lnTo>
                    <a:lnTo>
                      <a:pt x="2365" y="988"/>
                    </a:lnTo>
                    <a:lnTo>
                      <a:pt x="2368" y="985"/>
                    </a:lnTo>
                    <a:lnTo>
                      <a:pt x="2372" y="982"/>
                    </a:lnTo>
                    <a:lnTo>
                      <a:pt x="2380" y="984"/>
                    </a:lnTo>
                    <a:lnTo>
                      <a:pt x="2387" y="985"/>
                    </a:lnTo>
                    <a:lnTo>
                      <a:pt x="2394" y="987"/>
                    </a:lnTo>
                    <a:lnTo>
                      <a:pt x="2402" y="989"/>
                    </a:lnTo>
                    <a:lnTo>
                      <a:pt x="2398" y="992"/>
                    </a:lnTo>
                    <a:lnTo>
                      <a:pt x="2393" y="995"/>
                    </a:lnTo>
                    <a:lnTo>
                      <a:pt x="2401" y="997"/>
                    </a:lnTo>
                    <a:lnTo>
                      <a:pt x="2408" y="998"/>
                    </a:lnTo>
                    <a:lnTo>
                      <a:pt x="2411" y="995"/>
                    </a:lnTo>
                    <a:lnTo>
                      <a:pt x="2416" y="993"/>
                    </a:lnTo>
                    <a:lnTo>
                      <a:pt x="2423" y="994"/>
                    </a:lnTo>
                    <a:lnTo>
                      <a:pt x="2431" y="996"/>
                    </a:lnTo>
                    <a:lnTo>
                      <a:pt x="2438" y="997"/>
                    </a:lnTo>
                    <a:lnTo>
                      <a:pt x="2446" y="999"/>
                    </a:lnTo>
                    <a:lnTo>
                      <a:pt x="2450" y="996"/>
                    </a:lnTo>
                    <a:lnTo>
                      <a:pt x="2453" y="993"/>
                    </a:lnTo>
                    <a:lnTo>
                      <a:pt x="2457" y="989"/>
                    </a:lnTo>
                    <a:lnTo>
                      <a:pt x="2461" y="987"/>
                    </a:lnTo>
                    <a:lnTo>
                      <a:pt x="2465" y="984"/>
                    </a:lnTo>
                    <a:lnTo>
                      <a:pt x="2469" y="981"/>
                    </a:lnTo>
                    <a:lnTo>
                      <a:pt x="2476" y="982"/>
                    </a:lnTo>
                    <a:lnTo>
                      <a:pt x="2484" y="984"/>
                    </a:lnTo>
                    <a:lnTo>
                      <a:pt x="2491" y="986"/>
                    </a:lnTo>
                    <a:lnTo>
                      <a:pt x="2499" y="987"/>
                    </a:lnTo>
                    <a:lnTo>
                      <a:pt x="2505" y="989"/>
                    </a:lnTo>
                    <a:lnTo>
                      <a:pt x="2513" y="990"/>
                    </a:lnTo>
                    <a:lnTo>
                      <a:pt x="2517" y="987"/>
                    </a:lnTo>
                    <a:lnTo>
                      <a:pt x="2521" y="985"/>
                    </a:lnTo>
                    <a:lnTo>
                      <a:pt x="2529" y="986"/>
                    </a:lnTo>
                    <a:lnTo>
                      <a:pt x="2536" y="988"/>
                    </a:lnTo>
                    <a:lnTo>
                      <a:pt x="2550" y="992"/>
                    </a:lnTo>
                    <a:lnTo>
                      <a:pt x="2557" y="994"/>
                    </a:lnTo>
                    <a:lnTo>
                      <a:pt x="2565" y="995"/>
                    </a:lnTo>
                    <a:lnTo>
                      <a:pt x="2572" y="997"/>
                    </a:lnTo>
                    <a:lnTo>
                      <a:pt x="2580" y="998"/>
                    </a:lnTo>
                    <a:lnTo>
                      <a:pt x="2583" y="995"/>
                    </a:lnTo>
                    <a:lnTo>
                      <a:pt x="2587" y="992"/>
                    </a:lnTo>
                    <a:lnTo>
                      <a:pt x="2594" y="994"/>
                    </a:lnTo>
                    <a:lnTo>
                      <a:pt x="2602" y="995"/>
                    </a:lnTo>
                    <a:lnTo>
                      <a:pt x="2606" y="993"/>
                    </a:lnTo>
                    <a:lnTo>
                      <a:pt x="2609" y="989"/>
                    </a:lnTo>
                    <a:lnTo>
                      <a:pt x="2614" y="986"/>
                    </a:lnTo>
                    <a:lnTo>
                      <a:pt x="2618" y="983"/>
                    </a:lnTo>
                    <a:lnTo>
                      <a:pt x="2625" y="985"/>
                    </a:lnTo>
                    <a:lnTo>
                      <a:pt x="2633" y="986"/>
                    </a:lnTo>
                    <a:lnTo>
                      <a:pt x="2640" y="988"/>
                    </a:lnTo>
                    <a:lnTo>
                      <a:pt x="2647" y="989"/>
                    </a:lnTo>
                    <a:lnTo>
                      <a:pt x="2643" y="993"/>
                    </a:lnTo>
                    <a:lnTo>
                      <a:pt x="2639" y="996"/>
                    </a:lnTo>
                    <a:lnTo>
                      <a:pt x="2647" y="998"/>
                    </a:lnTo>
                    <a:lnTo>
                      <a:pt x="2653" y="999"/>
                    </a:lnTo>
                    <a:lnTo>
                      <a:pt x="2657" y="997"/>
                    </a:lnTo>
                    <a:lnTo>
                      <a:pt x="2662" y="994"/>
                    </a:lnTo>
                    <a:lnTo>
                      <a:pt x="2666" y="990"/>
                    </a:lnTo>
                    <a:lnTo>
                      <a:pt x="2670" y="987"/>
                    </a:lnTo>
                    <a:lnTo>
                      <a:pt x="2673" y="984"/>
                    </a:lnTo>
                    <a:lnTo>
                      <a:pt x="2677" y="981"/>
                    </a:lnTo>
                    <a:lnTo>
                      <a:pt x="2685" y="983"/>
                    </a:lnTo>
                    <a:lnTo>
                      <a:pt x="2692" y="985"/>
                    </a:lnTo>
                    <a:lnTo>
                      <a:pt x="2688" y="987"/>
                    </a:lnTo>
                    <a:lnTo>
                      <a:pt x="2684" y="990"/>
                    </a:lnTo>
                    <a:lnTo>
                      <a:pt x="2690" y="993"/>
                    </a:lnTo>
                    <a:lnTo>
                      <a:pt x="2698" y="994"/>
                    </a:lnTo>
                    <a:lnTo>
                      <a:pt x="2675" y="1016"/>
                    </a:lnTo>
                    <a:lnTo>
                      <a:pt x="2658" y="1033"/>
                    </a:lnTo>
                    <a:lnTo>
                      <a:pt x="2646" y="1046"/>
                    </a:lnTo>
                    <a:lnTo>
                      <a:pt x="2635" y="1056"/>
                    </a:lnTo>
                    <a:lnTo>
                      <a:pt x="2635" y="1055"/>
                    </a:lnTo>
                    <a:lnTo>
                      <a:pt x="2635" y="1055"/>
                    </a:lnTo>
                    <a:lnTo>
                      <a:pt x="2637" y="1048"/>
                    </a:lnTo>
                    <a:lnTo>
                      <a:pt x="2638" y="1040"/>
                    </a:lnTo>
                    <a:lnTo>
                      <a:pt x="2636" y="1036"/>
                    </a:lnTo>
                    <a:lnTo>
                      <a:pt x="2633" y="1032"/>
                    </a:lnTo>
                    <a:lnTo>
                      <a:pt x="2630" y="1029"/>
                    </a:lnTo>
                    <a:lnTo>
                      <a:pt x="2626" y="1025"/>
                    </a:lnTo>
                    <a:lnTo>
                      <a:pt x="2629" y="1017"/>
                    </a:lnTo>
                    <a:lnTo>
                      <a:pt x="2630" y="1010"/>
                    </a:lnTo>
                    <a:lnTo>
                      <a:pt x="2632" y="1002"/>
                    </a:lnTo>
                    <a:lnTo>
                      <a:pt x="2633" y="995"/>
                    </a:lnTo>
                    <a:lnTo>
                      <a:pt x="2631" y="992"/>
                    </a:lnTo>
                    <a:lnTo>
                      <a:pt x="2627" y="987"/>
                    </a:lnTo>
                    <a:lnTo>
                      <a:pt x="2629" y="980"/>
                    </a:lnTo>
                    <a:lnTo>
                      <a:pt x="2631" y="972"/>
                    </a:lnTo>
                    <a:lnTo>
                      <a:pt x="2627" y="968"/>
                    </a:lnTo>
                    <a:lnTo>
                      <a:pt x="2624" y="965"/>
                    </a:lnTo>
                    <a:lnTo>
                      <a:pt x="2626" y="958"/>
                    </a:lnTo>
                    <a:lnTo>
                      <a:pt x="2629" y="950"/>
                    </a:lnTo>
                    <a:lnTo>
                      <a:pt x="2630" y="943"/>
                    </a:lnTo>
                    <a:lnTo>
                      <a:pt x="2632" y="935"/>
                    </a:lnTo>
                    <a:lnTo>
                      <a:pt x="2633" y="929"/>
                    </a:lnTo>
                    <a:lnTo>
                      <a:pt x="2635" y="921"/>
                    </a:lnTo>
                    <a:lnTo>
                      <a:pt x="2632" y="917"/>
                    </a:lnTo>
                    <a:lnTo>
                      <a:pt x="2629" y="913"/>
                    </a:lnTo>
                    <a:lnTo>
                      <a:pt x="2631" y="905"/>
                    </a:lnTo>
                    <a:lnTo>
                      <a:pt x="2632" y="898"/>
                    </a:lnTo>
                    <a:lnTo>
                      <a:pt x="2630" y="894"/>
                    </a:lnTo>
                    <a:lnTo>
                      <a:pt x="2626" y="890"/>
                    </a:lnTo>
                    <a:lnTo>
                      <a:pt x="2620" y="882"/>
                    </a:lnTo>
                    <a:lnTo>
                      <a:pt x="2619" y="889"/>
                    </a:lnTo>
                    <a:lnTo>
                      <a:pt x="2617" y="897"/>
                    </a:lnTo>
                    <a:lnTo>
                      <a:pt x="2614" y="894"/>
                    </a:lnTo>
                    <a:lnTo>
                      <a:pt x="2610" y="888"/>
                    </a:lnTo>
                    <a:lnTo>
                      <a:pt x="2612" y="886"/>
                    </a:lnTo>
                    <a:lnTo>
                      <a:pt x="2613" y="881"/>
                    </a:lnTo>
                    <a:lnTo>
                      <a:pt x="2613" y="879"/>
                    </a:lnTo>
                    <a:lnTo>
                      <a:pt x="2614" y="877"/>
                    </a:lnTo>
                    <a:lnTo>
                      <a:pt x="2614" y="875"/>
                    </a:lnTo>
                    <a:lnTo>
                      <a:pt x="2614" y="875"/>
                    </a:lnTo>
                    <a:lnTo>
                      <a:pt x="2617" y="879"/>
                    </a:lnTo>
                    <a:lnTo>
                      <a:pt x="2620" y="882"/>
                    </a:lnTo>
                    <a:lnTo>
                      <a:pt x="2622" y="875"/>
                    </a:lnTo>
                    <a:lnTo>
                      <a:pt x="2623" y="868"/>
                    </a:lnTo>
                    <a:lnTo>
                      <a:pt x="2626" y="871"/>
                    </a:lnTo>
                    <a:lnTo>
                      <a:pt x="2630" y="876"/>
                    </a:lnTo>
                    <a:lnTo>
                      <a:pt x="2631" y="868"/>
                    </a:lnTo>
                    <a:lnTo>
                      <a:pt x="2633" y="861"/>
                    </a:lnTo>
                    <a:lnTo>
                      <a:pt x="2630" y="858"/>
                    </a:lnTo>
                    <a:lnTo>
                      <a:pt x="2626" y="853"/>
                    </a:lnTo>
                    <a:lnTo>
                      <a:pt x="2629" y="846"/>
                    </a:lnTo>
                    <a:lnTo>
                      <a:pt x="2630" y="838"/>
                    </a:lnTo>
                    <a:lnTo>
                      <a:pt x="2632" y="831"/>
                    </a:lnTo>
                    <a:lnTo>
                      <a:pt x="2633" y="825"/>
                    </a:lnTo>
                    <a:lnTo>
                      <a:pt x="2630" y="820"/>
                    </a:lnTo>
                    <a:lnTo>
                      <a:pt x="2627" y="816"/>
                    </a:lnTo>
                    <a:lnTo>
                      <a:pt x="2629" y="809"/>
                    </a:lnTo>
                    <a:lnTo>
                      <a:pt x="2631" y="801"/>
                    </a:lnTo>
                    <a:lnTo>
                      <a:pt x="2627" y="798"/>
                    </a:lnTo>
                    <a:lnTo>
                      <a:pt x="2624" y="794"/>
                    </a:lnTo>
                    <a:lnTo>
                      <a:pt x="2626" y="786"/>
                    </a:lnTo>
                    <a:lnTo>
                      <a:pt x="2627" y="779"/>
                    </a:lnTo>
                    <a:lnTo>
                      <a:pt x="2624" y="775"/>
                    </a:lnTo>
                    <a:lnTo>
                      <a:pt x="2622" y="771"/>
                    </a:lnTo>
                    <a:lnTo>
                      <a:pt x="2623" y="764"/>
                    </a:lnTo>
                    <a:lnTo>
                      <a:pt x="2625" y="756"/>
                    </a:lnTo>
                    <a:lnTo>
                      <a:pt x="2627" y="749"/>
                    </a:lnTo>
                    <a:lnTo>
                      <a:pt x="2629" y="742"/>
                    </a:lnTo>
                    <a:lnTo>
                      <a:pt x="2625" y="737"/>
                    </a:lnTo>
                    <a:lnTo>
                      <a:pt x="2622" y="734"/>
                    </a:lnTo>
                    <a:lnTo>
                      <a:pt x="2624" y="727"/>
                    </a:lnTo>
                    <a:lnTo>
                      <a:pt x="2625" y="719"/>
                    </a:lnTo>
                    <a:lnTo>
                      <a:pt x="2627" y="712"/>
                    </a:lnTo>
                    <a:lnTo>
                      <a:pt x="2629" y="704"/>
                    </a:lnTo>
                    <a:lnTo>
                      <a:pt x="2631" y="697"/>
                    </a:lnTo>
                    <a:lnTo>
                      <a:pt x="2632" y="691"/>
                    </a:lnTo>
                    <a:lnTo>
                      <a:pt x="2630" y="686"/>
                    </a:lnTo>
                    <a:lnTo>
                      <a:pt x="2626" y="682"/>
                    </a:lnTo>
                    <a:lnTo>
                      <a:pt x="2629" y="675"/>
                    </a:lnTo>
                    <a:lnTo>
                      <a:pt x="2630" y="667"/>
                    </a:lnTo>
                    <a:lnTo>
                      <a:pt x="2626" y="663"/>
                    </a:lnTo>
                    <a:lnTo>
                      <a:pt x="2624" y="660"/>
                    </a:lnTo>
                    <a:lnTo>
                      <a:pt x="2625" y="652"/>
                    </a:lnTo>
                    <a:lnTo>
                      <a:pt x="2627" y="645"/>
                    </a:lnTo>
                    <a:lnTo>
                      <a:pt x="2624" y="641"/>
                    </a:lnTo>
                    <a:lnTo>
                      <a:pt x="2621" y="636"/>
                    </a:lnTo>
                    <a:lnTo>
                      <a:pt x="2618" y="633"/>
                    </a:lnTo>
                    <a:lnTo>
                      <a:pt x="2615" y="629"/>
                    </a:lnTo>
                    <a:lnTo>
                      <a:pt x="2617" y="621"/>
                    </a:lnTo>
                    <a:lnTo>
                      <a:pt x="2618" y="614"/>
                    </a:lnTo>
                    <a:lnTo>
                      <a:pt x="2620" y="607"/>
                    </a:lnTo>
                    <a:lnTo>
                      <a:pt x="2622" y="600"/>
                    </a:lnTo>
                    <a:lnTo>
                      <a:pt x="2624" y="603"/>
                    </a:lnTo>
                    <a:lnTo>
                      <a:pt x="2627" y="608"/>
                    </a:lnTo>
                    <a:lnTo>
                      <a:pt x="2630" y="601"/>
                    </a:lnTo>
                    <a:lnTo>
                      <a:pt x="2631" y="593"/>
                    </a:lnTo>
                    <a:lnTo>
                      <a:pt x="2633" y="586"/>
                    </a:lnTo>
                    <a:lnTo>
                      <a:pt x="2634" y="579"/>
                    </a:lnTo>
                    <a:lnTo>
                      <a:pt x="2632" y="575"/>
                    </a:lnTo>
                    <a:lnTo>
                      <a:pt x="2629" y="570"/>
                    </a:lnTo>
                    <a:lnTo>
                      <a:pt x="2625" y="567"/>
                    </a:lnTo>
                    <a:lnTo>
                      <a:pt x="2622" y="563"/>
                    </a:lnTo>
                    <a:lnTo>
                      <a:pt x="2623" y="555"/>
                    </a:lnTo>
                    <a:lnTo>
                      <a:pt x="2625" y="548"/>
                    </a:lnTo>
                    <a:lnTo>
                      <a:pt x="2627" y="541"/>
                    </a:lnTo>
                    <a:lnTo>
                      <a:pt x="2629" y="533"/>
                    </a:lnTo>
                    <a:lnTo>
                      <a:pt x="2632" y="537"/>
                    </a:lnTo>
                    <a:lnTo>
                      <a:pt x="2635" y="542"/>
                    </a:lnTo>
                    <a:lnTo>
                      <a:pt x="2637" y="534"/>
                    </a:lnTo>
                    <a:lnTo>
                      <a:pt x="2638" y="527"/>
                    </a:lnTo>
                    <a:lnTo>
                      <a:pt x="2635" y="522"/>
                    </a:lnTo>
                    <a:lnTo>
                      <a:pt x="2632" y="519"/>
                    </a:lnTo>
                    <a:lnTo>
                      <a:pt x="2629" y="515"/>
                    </a:lnTo>
                    <a:lnTo>
                      <a:pt x="2626" y="511"/>
                    </a:lnTo>
                    <a:lnTo>
                      <a:pt x="2627" y="503"/>
                    </a:lnTo>
                    <a:lnTo>
                      <a:pt x="2630" y="496"/>
                    </a:lnTo>
                    <a:lnTo>
                      <a:pt x="2626" y="493"/>
                    </a:lnTo>
                    <a:lnTo>
                      <a:pt x="2623" y="488"/>
                    </a:lnTo>
                    <a:lnTo>
                      <a:pt x="2625" y="481"/>
                    </a:lnTo>
                    <a:lnTo>
                      <a:pt x="2626" y="474"/>
                    </a:lnTo>
                    <a:lnTo>
                      <a:pt x="2624" y="469"/>
                    </a:lnTo>
                    <a:lnTo>
                      <a:pt x="2621" y="466"/>
                    </a:lnTo>
                    <a:lnTo>
                      <a:pt x="2622" y="459"/>
                    </a:lnTo>
                    <a:lnTo>
                      <a:pt x="2624" y="451"/>
                    </a:lnTo>
                    <a:lnTo>
                      <a:pt x="2621" y="447"/>
                    </a:lnTo>
                    <a:lnTo>
                      <a:pt x="2618" y="443"/>
                    </a:lnTo>
                    <a:lnTo>
                      <a:pt x="2620" y="435"/>
                    </a:lnTo>
                    <a:lnTo>
                      <a:pt x="2621" y="429"/>
                    </a:lnTo>
                    <a:lnTo>
                      <a:pt x="2624" y="433"/>
                    </a:lnTo>
                    <a:lnTo>
                      <a:pt x="2627" y="436"/>
                    </a:lnTo>
                    <a:lnTo>
                      <a:pt x="2630" y="429"/>
                    </a:lnTo>
                    <a:lnTo>
                      <a:pt x="2631" y="422"/>
                    </a:lnTo>
                    <a:lnTo>
                      <a:pt x="2633" y="414"/>
                    </a:lnTo>
                    <a:lnTo>
                      <a:pt x="2634" y="408"/>
                    </a:lnTo>
                    <a:lnTo>
                      <a:pt x="2637" y="412"/>
                    </a:lnTo>
                    <a:lnTo>
                      <a:pt x="2640" y="415"/>
                    </a:lnTo>
                    <a:lnTo>
                      <a:pt x="2641" y="409"/>
                    </a:lnTo>
                    <a:lnTo>
                      <a:pt x="2643" y="401"/>
                    </a:lnTo>
                    <a:lnTo>
                      <a:pt x="2632" y="385"/>
                    </a:lnTo>
                    <a:lnTo>
                      <a:pt x="2629" y="381"/>
                    </a:lnTo>
                    <a:lnTo>
                      <a:pt x="2625" y="377"/>
                    </a:lnTo>
                    <a:lnTo>
                      <a:pt x="2626" y="369"/>
                    </a:lnTo>
                    <a:lnTo>
                      <a:pt x="2629" y="362"/>
                    </a:lnTo>
                    <a:lnTo>
                      <a:pt x="2625" y="359"/>
                    </a:lnTo>
                    <a:lnTo>
                      <a:pt x="2623" y="354"/>
                    </a:lnTo>
                    <a:lnTo>
                      <a:pt x="2624" y="347"/>
                    </a:lnTo>
                    <a:lnTo>
                      <a:pt x="2626" y="340"/>
                    </a:lnTo>
                    <a:lnTo>
                      <a:pt x="2623" y="335"/>
                    </a:lnTo>
                    <a:lnTo>
                      <a:pt x="2620" y="332"/>
                    </a:lnTo>
                    <a:lnTo>
                      <a:pt x="2617" y="328"/>
                    </a:lnTo>
                    <a:lnTo>
                      <a:pt x="2614" y="324"/>
                    </a:lnTo>
                    <a:lnTo>
                      <a:pt x="2616" y="316"/>
                    </a:lnTo>
                    <a:lnTo>
                      <a:pt x="2618" y="309"/>
                    </a:lnTo>
                    <a:lnTo>
                      <a:pt x="2619" y="301"/>
                    </a:lnTo>
                    <a:lnTo>
                      <a:pt x="2621" y="295"/>
                    </a:lnTo>
                    <a:lnTo>
                      <a:pt x="2622" y="286"/>
                    </a:lnTo>
                    <a:lnTo>
                      <a:pt x="2624" y="280"/>
                    </a:lnTo>
                    <a:lnTo>
                      <a:pt x="2627" y="284"/>
                    </a:lnTo>
                    <a:lnTo>
                      <a:pt x="2630" y="288"/>
                    </a:lnTo>
                    <a:lnTo>
                      <a:pt x="2632" y="281"/>
                    </a:lnTo>
                    <a:lnTo>
                      <a:pt x="2633" y="274"/>
                    </a:lnTo>
                    <a:lnTo>
                      <a:pt x="2631" y="269"/>
                    </a:lnTo>
                    <a:lnTo>
                      <a:pt x="2627" y="265"/>
                    </a:lnTo>
                    <a:lnTo>
                      <a:pt x="2630" y="258"/>
                    </a:lnTo>
                    <a:lnTo>
                      <a:pt x="2631" y="251"/>
                    </a:lnTo>
                    <a:lnTo>
                      <a:pt x="2627" y="246"/>
                    </a:lnTo>
                    <a:lnTo>
                      <a:pt x="2624" y="243"/>
                    </a:lnTo>
                    <a:lnTo>
                      <a:pt x="2621" y="238"/>
                    </a:lnTo>
                    <a:lnTo>
                      <a:pt x="2619" y="234"/>
                    </a:lnTo>
                    <a:lnTo>
                      <a:pt x="2620" y="227"/>
                    </a:lnTo>
                    <a:lnTo>
                      <a:pt x="2622" y="220"/>
                    </a:lnTo>
                    <a:lnTo>
                      <a:pt x="2623" y="213"/>
                    </a:lnTo>
                    <a:lnTo>
                      <a:pt x="2625" y="206"/>
                    </a:lnTo>
                    <a:lnTo>
                      <a:pt x="2626" y="198"/>
                    </a:lnTo>
                    <a:lnTo>
                      <a:pt x="2629" y="191"/>
                    </a:lnTo>
                    <a:lnTo>
                      <a:pt x="2630" y="193"/>
                    </a:lnTo>
                    <a:lnTo>
                      <a:pt x="2632" y="195"/>
                    </a:lnTo>
                    <a:lnTo>
                      <a:pt x="2633" y="197"/>
                    </a:lnTo>
                    <a:lnTo>
                      <a:pt x="2634" y="198"/>
                    </a:lnTo>
                    <a:lnTo>
                      <a:pt x="2634" y="199"/>
                    </a:lnTo>
                    <a:lnTo>
                      <a:pt x="2635" y="199"/>
                    </a:lnTo>
                    <a:lnTo>
                      <a:pt x="2636" y="192"/>
                    </a:lnTo>
                    <a:lnTo>
                      <a:pt x="2638" y="184"/>
                    </a:lnTo>
                    <a:lnTo>
                      <a:pt x="2635" y="180"/>
                    </a:lnTo>
                    <a:lnTo>
                      <a:pt x="2632" y="177"/>
                    </a:lnTo>
                    <a:lnTo>
                      <a:pt x="2629" y="173"/>
                    </a:lnTo>
                    <a:lnTo>
                      <a:pt x="2626" y="168"/>
                    </a:lnTo>
                    <a:lnTo>
                      <a:pt x="2627" y="162"/>
                    </a:lnTo>
                    <a:lnTo>
                      <a:pt x="2629" y="154"/>
                    </a:lnTo>
                    <a:lnTo>
                      <a:pt x="2626" y="150"/>
                    </a:lnTo>
                    <a:lnTo>
                      <a:pt x="2623" y="146"/>
                    </a:lnTo>
                    <a:lnTo>
                      <a:pt x="2624" y="138"/>
                    </a:lnTo>
                    <a:lnTo>
                      <a:pt x="2626" y="131"/>
                    </a:lnTo>
                    <a:lnTo>
                      <a:pt x="2630" y="135"/>
                    </a:lnTo>
                    <a:lnTo>
                      <a:pt x="2633" y="140"/>
                    </a:lnTo>
                    <a:lnTo>
                      <a:pt x="2634" y="132"/>
                    </a:lnTo>
                    <a:lnTo>
                      <a:pt x="2636" y="125"/>
                    </a:lnTo>
                    <a:lnTo>
                      <a:pt x="2633" y="120"/>
                    </a:lnTo>
                    <a:lnTo>
                      <a:pt x="2630" y="117"/>
                    </a:lnTo>
                    <a:lnTo>
                      <a:pt x="2632" y="110"/>
                    </a:lnTo>
                    <a:lnTo>
                      <a:pt x="2633" y="102"/>
                    </a:lnTo>
                    <a:lnTo>
                      <a:pt x="2631" y="98"/>
                    </a:lnTo>
                    <a:lnTo>
                      <a:pt x="2627" y="94"/>
                    </a:lnTo>
                    <a:lnTo>
                      <a:pt x="2622" y="86"/>
                    </a:lnTo>
                    <a:lnTo>
                      <a:pt x="2698" y="163"/>
                    </a:lnTo>
                    <a:lnTo>
                      <a:pt x="2697" y="163"/>
                    </a:lnTo>
                    <a:lnTo>
                      <a:pt x="2690" y="162"/>
                    </a:lnTo>
                    <a:lnTo>
                      <a:pt x="2683" y="160"/>
                    </a:lnTo>
                    <a:lnTo>
                      <a:pt x="2674" y="159"/>
                    </a:lnTo>
                    <a:lnTo>
                      <a:pt x="2668" y="157"/>
                    </a:lnTo>
                    <a:lnTo>
                      <a:pt x="2671" y="153"/>
                    </a:lnTo>
                    <a:lnTo>
                      <a:pt x="2675" y="150"/>
                    </a:lnTo>
                    <a:lnTo>
                      <a:pt x="2684" y="152"/>
                    </a:lnTo>
                    <a:lnTo>
                      <a:pt x="2690" y="153"/>
                    </a:lnTo>
                    <a:lnTo>
                      <a:pt x="2694" y="151"/>
                    </a:lnTo>
                    <a:lnTo>
                      <a:pt x="2698" y="148"/>
                    </a:lnTo>
                    <a:lnTo>
                      <a:pt x="2683" y="134"/>
                    </a:lnTo>
                    <a:lnTo>
                      <a:pt x="2668" y="119"/>
                    </a:lnTo>
                    <a:lnTo>
                      <a:pt x="2653" y="103"/>
                    </a:lnTo>
                    <a:lnTo>
                      <a:pt x="2636" y="86"/>
                    </a:lnTo>
                    <a:lnTo>
                      <a:pt x="2636" y="87"/>
                    </a:lnTo>
                    <a:lnTo>
                      <a:pt x="2636" y="87"/>
                    </a:lnTo>
                    <a:lnTo>
                      <a:pt x="2637" y="86"/>
                    </a:lnTo>
                    <a:lnTo>
                      <a:pt x="2698" y="148"/>
                    </a:lnTo>
                    <a:lnTo>
                      <a:pt x="2669" y="142"/>
                    </a:lnTo>
                    <a:lnTo>
                      <a:pt x="2662" y="147"/>
                    </a:lnTo>
                    <a:lnTo>
                      <a:pt x="2657" y="150"/>
                    </a:lnTo>
                    <a:lnTo>
                      <a:pt x="2653" y="153"/>
                    </a:lnTo>
                    <a:lnTo>
                      <a:pt x="2646" y="151"/>
                    </a:lnTo>
                    <a:lnTo>
                      <a:pt x="2639" y="150"/>
                    </a:lnTo>
                    <a:lnTo>
                      <a:pt x="2634" y="152"/>
                    </a:lnTo>
                    <a:lnTo>
                      <a:pt x="2631" y="156"/>
                    </a:lnTo>
                    <a:lnTo>
                      <a:pt x="2627" y="159"/>
                    </a:lnTo>
                    <a:lnTo>
                      <a:pt x="2622" y="162"/>
                    </a:lnTo>
                    <a:lnTo>
                      <a:pt x="2616" y="161"/>
                    </a:lnTo>
                    <a:lnTo>
                      <a:pt x="2608" y="159"/>
                    </a:lnTo>
                    <a:lnTo>
                      <a:pt x="2601" y="157"/>
                    </a:lnTo>
                    <a:lnTo>
                      <a:pt x="2593" y="156"/>
                    </a:lnTo>
                    <a:lnTo>
                      <a:pt x="2586" y="153"/>
                    </a:lnTo>
                    <a:lnTo>
                      <a:pt x="2579" y="152"/>
                    </a:lnTo>
                    <a:lnTo>
                      <a:pt x="2575" y="156"/>
                    </a:lnTo>
                    <a:lnTo>
                      <a:pt x="2571" y="158"/>
                    </a:lnTo>
                    <a:lnTo>
                      <a:pt x="2564" y="157"/>
                    </a:lnTo>
                    <a:lnTo>
                      <a:pt x="2556" y="154"/>
                    </a:lnTo>
                    <a:lnTo>
                      <a:pt x="2552" y="158"/>
                    </a:lnTo>
                    <a:lnTo>
                      <a:pt x="2549" y="161"/>
                    </a:lnTo>
                    <a:lnTo>
                      <a:pt x="2541" y="159"/>
                    </a:lnTo>
                    <a:lnTo>
                      <a:pt x="2534" y="158"/>
                    </a:lnTo>
                    <a:lnTo>
                      <a:pt x="2530" y="161"/>
                    </a:lnTo>
                    <a:lnTo>
                      <a:pt x="2525" y="163"/>
                    </a:lnTo>
                    <a:lnTo>
                      <a:pt x="2518" y="162"/>
                    </a:lnTo>
                    <a:lnTo>
                      <a:pt x="2511" y="160"/>
                    </a:lnTo>
                    <a:lnTo>
                      <a:pt x="2516" y="157"/>
                    </a:lnTo>
                    <a:lnTo>
                      <a:pt x="2519" y="154"/>
                    </a:lnTo>
                    <a:lnTo>
                      <a:pt x="2513" y="152"/>
                    </a:lnTo>
                    <a:lnTo>
                      <a:pt x="2505" y="151"/>
                    </a:lnTo>
                    <a:lnTo>
                      <a:pt x="2498" y="149"/>
                    </a:lnTo>
                    <a:lnTo>
                      <a:pt x="2490" y="147"/>
                    </a:lnTo>
                    <a:lnTo>
                      <a:pt x="2486" y="150"/>
                    </a:lnTo>
                    <a:lnTo>
                      <a:pt x="2482" y="153"/>
                    </a:lnTo>
                    <a:lnTo>
                      <a:pt x="2475" y="152"/>
                    </a:lnTo>
                    <a:lnTo>
                      <a:pt x="2468" y="150"/>
                    </a:lnTo>
                    <a:lnTo>
                      <a:pt x="2464" y="153"/>
                    </a:lnTo>
                    <a:lnTo>
                      <a:pt x="2459" y="157"/>
                    </a:lnTo>
                    <a:lnTo>
                      <a:pt x="2452" y="154"/>
                    </a:lnTo>
                    <a:lnTo>
                      <a:pt x="2446" y="152"/>
                    </a:lnTo>
                    <a:lnTo>
                      <a:pt x="2441" y="156"/>
                    </a:lnTo>
                    <a:lnTo>
                      <a:pt x="2437" y="159"/>
                    </a:lnTo>
                    <a:lnTo>
                      <a:pt x="2430" y="157"/>
                    </a:lnTo>
                    <a:lnTo>
                      <a:pt x="2422" y="156"/>
                    </a:lnTo>
                    <a:lnTo>
                      <a:pt x="2418" y="159"/>
                    </a:lnTo>
                    <a:lnTo>
                      <a:pt x="2415" y="162"/>
                    </a:lnTo>
                    <a:lnTo>
                      <a:pt x="2407" y="160"/>
                    </a:lnTo>
                    <a:lnTo>
                      <a:pt x="2400" y="158"/>
                    </a:lnTo>
                    <a:lnTo>
                      <a:pt x="2392" y="157"/>
                    </a:lnTo>
                    <a:lnTo>
                      <a:pt x="2385" y="154"/>
                    </a:lnTo>
                    <a:lnTo>
                      <a:pt x="2381" y="158"/>
                    </a:lnTo>
                    <a:lnTo>
                      <a:pt x="2377" y="161"/>
                    </a:lnTo>
                    <a:lnTo>
                      <a:pt x="2370" y="160"/>
                    </a:lnTo>
                    <a:lnTo>
                      <a:pt x="2363" y="158"/>
                    </a:lnTo>
                    <a:lnTo>
                      <a:pt x="2355" y="156"/>
                    </a:lnTo>
                    <a:lnTo>
                      <a:pt x="2348" y="154"/>
                    </a:lnTo>
                    <a:lnTo>
                      <a:pt x="2340" y="152"/>
                    </a:lnTo>
                    <a:lnTo>
                      <a:pt x="2334" y="151"/>
                    </a:lnTo>
                    <a:lnTo>
                      <a:pt x="2330" y="154"/>
                    </a:lnTo>
                    <a:lnTo>
                      <a:pt x="2325" y="157"/>
                    </a:lnTo>
                    <a:lnTo>
                      <a:pt x="2318" y="156"/>
                    </a:lnTo>
                    <a:lnTo>
                      <a:pt x="2311" y="153"/>
                    </a:lnTo>
                    <a:lnTo>
                      <a:pt x="2307" y="157"/>
                    </a:lnTo>
                    <a:lnTo>
                      <a:pt x="2303" y="160"/>
                    </a:lnTo>
                    <a:lnTo>
                      <a:pt x="2295" y="158"/>
                    </a:lnTo>
                    <a:lnTo>
                      <a:pt x="2288" y="157"/>
                    </a:lnTo>
                    <a:lnTo>
                      <a:pt x="2281" y="154"/>
                    </a:lnTo>
                    <a:lnTo>
                      <a:pt x="2274" y="153"/>
                    </a:lnTo>
                    <a:lnTo>
                      <a:pt x="2266" y="151"/>
                    </a:lnTo>
                    <a:lnTo>
                      <a:pt x="2259" y="150"/>
                    </a:lnTo>
                    <a:lnTo>
                      <a:pt x="2263" y="147"/>
                    </a:lnTo>
                    <a:lnTo>
                      <a:pt x="2267" y="144"/>
                    </a:lnTo>
                    <a:lnTo>
                      <a:pt x="2260" y="142"/>
                    </a:lnTo>
                    <a:lnTo>
                      <a:pt x="2253" y="141"/>
                    </a:lnTo>
                    <a:lnTo>
                      <a:pt x="2249" y="144"/>
                    </a:lnTo>
                    <a:lnTo>
                      <a:pt x="2244" y="147"/>
                    </a:lnTo>
                    <a:lnTo>
                      <a:pt x="2252" y="148"/>
                    </a:lnTo>
                    <a:lnTo>
                      <a:pt x="2259" y="150"/>
                    </a:lnTo>
                    <a:lnTo>
                      <a:pt x="2255" y="152"/>
                    </a:lnTo>
                    <a:lnTo>
                      <a:pt x="2251" y="156"/>
                    </a:lnTo>
                    <a:lnTo>
                      <a:pt x="2243" y="154"/>
                    </a:lnTo>
                    <a:lnTo>
                      <a:pt x="2237" y="152"/>
                    </a:lnTo>
                    <a:lnTo>
                      <a:pt x="2230" y="150"/>
                    </a:lnTo>
                    <a:lnTo>
                      <a:pt x="2222" y="149"/>
                    </a:lnTo>
                    <a:lnTo>
                      <a:pt x="2215" y="147"/>
                    </a:lnTo>
                    <a:lnTo>
                      <a:pt x="2207" y="146"/>
                    </a:lnTo>
                    <a:lnTo>
                      <a:pt x="2204" y="149"/>
                    </a:lnTo>
                    <a:lnTo>
                      <a:pt x="2200" y="151"/>
                    </a:lnTo>
                    <a:lnTo>
                      <a:pt x="2192" y="150"/>
                    </a:lnTo>
                    <a:lnTo>
                      <a:pt x="2185" y="148"/>
                    </a:lnTo>
                    <a:lnTo>
                      <a:pt x="2181" y="151"/>
                    </a:lnTo>
                    <a:lnTo>
                      <a:pt x="2176" y="154"/>
                    </a:lnTo>
                    <a:lnTo>
                      <a:pt x="2170" y="152"/>
                    </a:lnTo>
                    <a:lnTo>
                      <a:pt x="2162" y="151"/>
                    </a:lnTo>
                    <a:lnTo>
                      <a:pt x="2155" y="149"/>
                    </a:lnTo>
                    <a:lnTo>
                      <a:pt x="2148" y="148"/>
                    </a:lnTo>
                    <a:lnTo>
                      <a:pt x="2143" y="150"/>
                    </a:lnTo>
                    <a:lnTo>
                      <a:pt x="2140" y="153"/>
                    </a:lnTo>
                    <a:lnTo>
                      <a:pt x="2136" y="157"/>
                    </a:lnTo>
                    <a:lnTo>
                      <a:pt x="2132" y="160"/>
                    </a:lnTo>
                    <a:lnTo>
                      <a:pt x="2124" y="159"/>
                    </a:lnTo>
                    <a:lnTo>
                      <a:pt x="2117" y="157"/>
                    </a:lnTo>
                    <a:lnTo>
                      <a:pt x="2103" y="153"/>
                    </a:lnTo>
                    <a:lnTo>
                      <a:pt x="2095" y="151"/>
                    </a:lnTo>
                    <a:lnTo>
                      <a:pt x="2088" y="150"/>
                    </a:lnTo>
                    <a:lnTo>
                      <a:pt x="2081" y="148"/>
                    </a:lnTo>
                    <a:lnTo>
                      <a:pt x="2073" y="147"/>
                    </a:lnTo>
                    <a:lnTo>
                      <a:pt x="2067" y="145"/>
                    </a:lnTo>
                    <a:lnTo>
                      <a:pt x="2059" y="144"/>
                    </a:lnTo>
                    <a:lnTo>
                      <a:pt x="2055" y="146"/>
                    </a:lnTo>
                    <a:lnTo>
                      <a:pt x="2051" y="149"/>
                    </a:lnTo>
                    <a:lnTo>
                      <a:pt x="2047" y="152"/>
                    </a:lnTo>
                    <a:lnTo>
                      <a:pt x="2043" y="156"/>
                    </a:lnTo>
                    <a:lnTo>
                      <a:pt x="2050" y="157"/>
                    </a:lnTo>
                    <a:lnTo>
                      <a:pt x="2057" y="159"/>
                    </a:lnTo>
                    <a:lnTo>
                      <a:pt x="2053" y="161"/>
                    </a:lnTo>
                    <a:lnTo>
                      <a:pt x="2050" y="164"/>
                    </a:lnTo>
                    <a:lnTo>
                      <a:pt x="2042" y="163"/>
                    </a:lnTo>
                    <a:lnTo>
                      <a:pt x="2035" y="161"/>
                    </a:lnTo>
                    <a:lnTo>
                      <a:pt x="2039" y="159"/>
                    </a:lnTo>
                    <a:lnTo>
                      <a:pt x="2043" y="156"/>
                    </a:lnTo>
                    <a:lnTo>
                      <a:pt x="2036" y="153"/>
                    </a:lnTo>
                    <a:lnTo>
                      <a:pt x="2028" y="152"/>
                    </a:lnTo>
                    <a:lnTo>
                      <a:pt x="2021" y="150"/>
                    </a:lnTo>
                    <a:lnTo>
                      <a:pt x="2014" y="149"/>
                    </a:lnTo>
                    <a:lnTo>
                      <a:pt x="2009" y="151"/>
                    </a:lnTo>
                    <a:lnTo>
                      <a:pt x="2006" y="154"/>
                    </a:lnTo>
                    <a:lnTo>
                      <a:pt x="1999" y="153"/>
                    </a:lnTo>
                    <a:lnTo>
                      <a:pt x="1991" y="151"/>
                    </a:lnTo>
                    <a:lnTo>
                      <a:pt x="1987" y="154"/>
                    </a:lnTo>
                    <a:lnTo>
                      <a:pt x="1983" y="158"/>
                    </a:lnTo>
                    <a:lnTo>
                      <a:pt x="1975" y="156"/>
                    </a:lnTo>
                    <a:lnTo>
                      <a:pt x="1969" y="154"/>
                    </a:lnTo>
                    <a:lnTo>
                      <a:pt x="1973" y="151"/>
                    </a:lnTo>
                    <a:lnTo>
                      <a:pt x="1976" y="148"/>
                    </a:lnTo>
                    <a:lnTo>
                      <a:pt x="1970" y="146"/>
                    </a:lnTo>
                    <a:lnTo>
                      <a:pt x="1961" y="145"/>
                    </a:lnTo>
                    <a:lnTo>
                      <a:pt x="1958" y="148"/>
                    </a:lnTo>
                    <a:lnTo>
                      <a:pt x="1954" y="150"/>
                    </a:lnTo>
                    <a:lnTo>
                      <a:pt x="1947" y="149"/>
                    </a:lnTo>
                    <a:lnTo>
                      <a:pt x="1939" y="147"/>
                    </a:lnTo>
                    <a:lnTo>
                      <a:pt x="1932" y="146"/>
                    </a:lnTo>
                    <a:lnTo>
                      <a:pt x="1925" y="144"/>
                    </a:lnTo>
                    <a:lnTo>
                      <a:pt x="1921" y="147"/>
                    </a:lnTo>
                    <a:lnTo>
                      <a:pt x="1917" y="150"/>
                    </a:lnTo>
                    <a:lnTo>
                      <a:pt x="1914" y="153"/>
                    </a:lnTo>
                    <a:lnTo>
                      <a:pt x="1909" y="156"/>
                    </a:lnTo>
                    <a:lnTo>
                      <a:pt x="1902" y="154"/>
                    </a:lnTo>
                    <a:lnTo>
                      <a:pt x="1894" y="152"/>
                    </a:lnTo>
                    <a:lnTo>
                      <a:pt x="1890" y="156"/>
                    </a:lnTo>
                    <a:lnTo>
                      <a:pt x="1886" y="159"/>
                    </a:lnTo>
                    <a:lnTo>
                      <a:pt x="1878" y="158"/>
                    </a:lnTo>
                    <a:lnTo>
                      <a:pt x="1872" y="156"/>
                    </a:lnTo>
                    <a:lnTo>
                      <a:pt x="1857" y="152"/>
                    </a:lnTo>
                    <a:lnTo>
                      <a:pt x="1850" y="150"/>
                    </a:lnTo>
                    <a:lnTo>
                      <a:pt x="1842" y="149"/>
                    </a:lnTo>
                    <a:lnTo>
                      <a:pt x="1836" y="147"/>
                    </a:lnTo>
                    <a:lnTo>
                      <a:pt x="1828" y="146"/>
                    </a:lnTo>
                    <a:lnTo>
                      <a:pt x="1821" y="144"/>
                    </a:lnTo>
                    <a:lnTo>
                      <a:pt x="1814" y="143"/>
                    </a:lnTo>
                    <a:lnTo>
                      <a:pt x="1809" y="145"/>
                    </a:lnTo>
                    <a:lnTo>
                      <a:pt x="1805" y="148"/>
                    </a:lnTo>
                    <a:lnTo>
                      <a:pt x="1802" y="151"/>
                    </a:lnTo>
                    <a:lnTo>
                      <a:pt x="1798" y="154"/>
                    </a:lnTo>
                    <a:lnTo>
                      <a:pt x="1790" y="152"/>
                    </a:lnTo>
                    <a:lnTo>
                      <a:pt x="1783" y="151"/>
                    </a:lnTo>
                    <a:lnTo>
                      <a:pt x="1775" y="149"/>
                    </a:lnTo>
                    <a:lnTo>
                      <a:pt x="1768" y="148"/>
                    </a:lnTo>
                    <a:lnTo>
                      <a:pt x="1763" y="151"/>
                    </a:lnTo>
                    <a:lnTo>
                      <a:pt x="1760" y="153"/>
                    </a:lnTo>
                    <a:lnTo>
                      <a:pt x="1753" y="152"/>
                    </a:lnTo>
                    <a:lnTo>
                      <a:pt x="1745" y="150"/>
                    </a:lnTo>
                    <a:lnTo>
                      <a:pt x="1738" y="149"/>
                    </a:lnTo>
                    <a:lnTo>
                      <a:pt x="1731" y="147"/>
                    </a:lnTo>
                    <a:lnTo>
                      <a:pt x="1723" y="146"/>
                    </a:lnTo>
                    <a:lnTo>
                      <a:pt x="1717" y="144"/>
                    </a:lnTo>
                    <a:lnTo>
                      <a:pt x="1708" y="143"/>
                    </a:lnTo>
                    <a:lnTo>
                      <a:pt x="1702" y="141"/>
                    </a:lnTo>
                    <a:lnTo>
                      <a:pt x="1706" y="137"/>
                    </a:lnTo>
                    <a:lnTo>
                      <a:pt x="1710" y="134"/>
                    </a:lnTo>
                    <a:lnTo>
                      <a:pt x="1703" y="133"/>
                    </a:lnTo>
                    <a:lnTo>
                      <a:pt x="1695" y="131"/>
                    </a:lnTo>
                    <a:lnTo>
                      <a:pt x="1691" y="134"/>
                    </a:lnTo>
                    <a:lnTo>
                      <a:pt x="1687" y="137"/>
                    </a:lnTo>
                    <a:lnTo>
                      <a:pt x="1695" y="138"/>
                    </a:lnTo>
                    <a:lnTo>
                      <a:pt x="1702" y="141"/>
                    </a:lnTo>
                    <a:lnTo>
                      <a:pt x="1699" y="144"/>
                    </a:lnTo>
                    <a:lnTo>
                      <a:pt x="1694" y="146"/>
                    </a:lnTo>
                    <a:lnTo>
                      <a:pt x="1690" y="149"/>
                    </a:lnTo>
                    <a:lnTo>
                      <a:pt x="1686" y="152"/>
                    </a:lnTo>
                    <a:lnTo>
                      <a:pt x="1678" y="151"/>
                    </a:lnTo>
                    <a:lnTo>
                      <a:pt x="1671" y="149"/>
                    </a:lnTo>
                    <a:lnTo>
                      <a:pt x="1663" y="147"/>
                    </a:lnTo>
                    <a:lnTo>
                      <a:pt x="1656" y="146"/>
                    </a:lnTo>
                    <a:lnTo>
                      <a:pt x="1653" y="149"/>
                    </a:lnTo>
                    <a:lnTo>
                      <a:pt x="1649" y="151"/>
                    </a:lnTo>
                    <a:lnTo>
                      <a:pt x="1641" y="150"/>
                    </a:lnTo>
                    <a:lnTo>
                      <a:pt x="1634" y="148"/>
                    </a:lnTo>
                    <a:lnTo>
                      <a:pt x="1627" y="147"/>
                    </a:lnTo>
                    <a:lnTo>
                      <a:pt x="1620" y="145"/>
                    </a:lnTo>
                    <a:lnTo>
                      <a:pt x="1612" y="144"/>
                    </a:lnTo>
                    <a:lnTo>
                      <a:pt x="1605" y="142"/>
                    </a:lnTo>
                    <a:lnTo>
                      <a:pt x="1598" y="140"/>
                    </a:lnTo>
                    <a:lnTo>
                      <a:pt x="1590" y="138"/>
                    </a:lnTo>
                    <a:lnTo>
                      <a:pt x="1586" y="142"/>
                    </a:lnTo>
                    <a:lnTo>
                      <a:pt x="1583" y="145"/>
                    </a:lnTo>
                    <a:lnTo>
                      <a:pt x="1578" y="148"/>
                    </a:lnTo>
                    <a:lnTo>
                      <a:pt x="1574" y="150"/>
                    </a:lnTo>
                    <a:lnTo>
                      <a:pt x="1567" y="149"/>
                    </a:lnTo>
                    <a:lnTo>
                      <a:pt x="1559" y="147"/>
                    </a:lnTo>
                    <a:lnTo>
                      <a:pt x="1553" y="146"/>
                    </a:lnTo>
                    <a:lnTo>
                      <a:pt x="1545" y="144"/>
                    </a:lnTo>
                    <a:lnTo>
                      <a:pt x="1538" y="142"/>
                    </a:lnTo>
                    <a:lnTo>
                      <a:pt x="1530" y="141"/>
                    </a:lnTo>
                    <a:lnTo>
                      <a:pt x="1526" y="144"/>
                    </a:lnTo>
                    <a:lnTo>
                      <a:pt x="1523" y="147"/>
                    </a:lnTo>
                    <a:lnTo>
                      <a:pt x="1516" y="145"/>
                    </a:lnTo>
                    <a:lnTo>
                      <a:pt x="1508" y="144"/>
                    </a:lnTo>
                    <a:lnTo>
                      <a:pt x="1504" y="146"/>
                    </a:lnTo>
                    <a:lnTo>
                      <a:pt x="1500" y="149"/>
                    </a:lnTo>
                    <a:lnTo>
                      <a:pt x="1492" y="147"/>
                    </a:lnTo>
                    <a:lnTo>
                      <a:pt x="1486" y="146"/>
                    </a:lnTo>
                    <a:lnTo>
                      <a:pt x="1482" y="149"/>
                    </a:lnTo>
                    <a:lnTo>
                      <a:pt x="1477" y="152"/>
                    </a:lnTo>
                    <a:lnTo>
                      <a:pt x="1470" y="150"/>
                    </a:lnTo>
                    <a:lnTo>
                      <a:pt x="1462" y="149"/>
                    </a:lnTo>
                    <a:lnTo>
                      <a:pt x="1456" y="147"/>
                    </a:lnTo>
                    <a:lnTo>
                      <a:pt x="1449" y="145"/>
                    </a:lnTo>
                    <a:lnTo>
                      <a:pt x="1441" y="144"/>
                    </a:lnTo>
                    <a:lnTo>
                      <a:pt x="1434" y="142"/>
                    </a:lnTo>
                    <a:lnTo>
                      <a:pt x="1429" y="145"/>
                    </a:lnTo>
                    <a:lnTo>
                      <a:pt x="1426" y="148"/>
                    </a:lnTo>
                    <a:lnTo>
                      <a:pt x="1421" y="151"/>
                    </a:lnTo>
                    <a:lnTo>
                      <a:pt x="1418" y="154"/>
                    </a:lnTo>
                    <a:lnTo>
                      <a:pt x="1413" y="157"/>
                    </a:lnTo>
                    <a:lnTo>
                      <a:pt x="1409" y="160"/>
                    </a:lnTo>
                    <a:lnTo>
                      <a:pt x="1402" y="159"/>
                    </a:lnTo>
                    <a:lnTo>
                      <a:pt x="1395" y="157"/>
                    </a:lnTo>
                    <a:lnTo>
                      <a:pt x="1400" y="153"/>
                    </a:lnTo>
                    <a:lnTo>
                      <a:pt x="1403" y="150"/>
                    </a:lnTo>
                    <a:lnTo>
                      <a:pt x="1395" y="149"/>
                    </a:lnTo>
                    <a:lnTo>
                      <a:pt x="1389" y="147"/>
                    </a:lnTo>
                    <a:lnTo>
                      <a:pt x="1393" y="144"/>
                    </a:lnTo>
                    <a:lnTo>
                      <a:pt x="1396" y="142"/>
                    </a:lnTo>
                    <a:lnTo>
                      <a:pt x="1389" y="140"/>
                    </a:lnTo>
                    <a:lnTo>
                      <a:pt x="1382" y="138"/>
                    </a:lnTo>
                    <a:lnTo>
                      <a:pt x="1378" y="141"/>
                    </a:lnTo>
                    <a:lnTo>
                      <a:pt x="1374" y="144"/>
                    </a:lnTo>
                    <a:lnTo>
                      <a:pt x="1367" y="143"/>
                    </a:lnTo>
                    <a:lnTo>
                      <a:pt x="1359" y="141"/>
                    </a:lnTo>
                    <a:lnTo>
                      <a:pt x="1352" y="140"/>
                    </a:lnTo>
                    <a:lnTo>
                      <a:pt x="1344" y="137"/>
                    </a:lnTo>
                    <a:lnTo>
                      <a:pt x="1341" y="141"/>
                    </a:lnTo>
                    <a:lnTo>
                      <a:pt x="1337" y="144"/>
                    </a:lnTo>
                    <a:lnTo>
                      <a:pt x="1329" y="142"/>
                    </a:lnTo>
                    <a:lnTo>
                      <a:pt x="1322" y="141"/>
                    </a:lnTo>
                    <a:lnTo>
                      <a:pt x="1318" y="143"/>
                    </a:lnTo>
                    <a:lnTo>
                      <a:pt x="1314" y="146"/>
                    </a:lnTo>
                    <a:lnTo>
                      <a:pt x="1310" y="149"/>
                    </a:lnTo>
                    <a:lnTo>
                      <a:pt x="1306" y="152"/>
                    </a:lnTo>
                    <a:lnTo>
                      <a:pt x="1299" y="150"/>
                    </a:lnTo>
                    <a:lnTo>
                      <a:pt x="1292" y="149"/>
                    </a:lnTo>
                    <a:lnTo>
                      <a:pt x="1288" y="152"/>
                    </a:lnTo>
                    <a:lnTo>
                      <a:pt x="1284" y="154"/>
                    </a:lnTo>
                    <a:lnTo>
                      <a:pt x="1276" y="153"/>
                    </a:lnTo>
                    <a:lnTo>
                      <a:pt x="1269" y="151"/>
                    </a:lnTo>
                    <a:lnTo>
                      <a:pt x="1273" y="148"/>
                    </a:lnTo>
                    <a:lnTo>
                      <a:pt x="1277" y="146"/>
                    </a:lnTo>
                    <a:lnTo>
                      <a:pt x="1270" y="144"/>
                    </a:lnTo>
                    <a:lnTo>
                      <a:pt x="1262" y="143"/>
                    </a:lnTo>
                    <a:lnTo>
                      <a:pt x="1258" y="145"/>
                    </a:lnTo>
                    <a:lnTo>
                      <a:pt x="1255" y="148"/>
                    </a:lnTo>
                    <a:lnTo>
                      <a:pt x="1247" y="147"/>
                    </a:lnTo>
                    <a:lnTo>
                      <a:pt x="1240" y="145"/>
                    </a:lnTo>
                    <a:lnTo>
                      <a:pt x="1236" y="148"/>
                    </a:lnTo>
                    <a:lnTo>
                      <a:pt x="1231" y="151"/>
                    </a:lnTo>
                    <a:lnTo>
                      <a:pt x="1224" y="149"/>
                    </a:lnTo>
                    <a:lnTo>
                      <a:pt x="1218" y="148"/>
                    </a:lnTo>
                    <a:lnTo>
                      <a:pt x="1221" y="145"/>
                    </a:lnTo>
                    <a:lnTo>
                      <a:pt x="1225" y="142"/>
                    </a:lnTo>
                    <a:lnTo>
                      <a:pt x="1230" y="138"/>
                    </a:lnTo>
                    <a:lnTo>
                      <a:pt x="1234" y="135"/>
                    </a:lnTo>
                    <a:lnTo>
                      <a:pt x="1226" y="134"/>
                    </a:lnTo>
                    <a:lnTo>
                      <a:pt x="1219" y="132"/>
                    </a:lnTo>
                    <a:lnTo>
                      <a:pt x="1214" y="135"/>
                    </a:lnTo>
                    <a:lnTo>
                      <a:pt x="1211" y="138"/>
                    </a:lnTo>
                    <a:lnTo>
                      <a:pt x="1204" y="137"/>
                    </a:lnTo>
                    <a:lnTo>
                      <a:pt x="1196" y="135"/>
                    </a:lnTo>
                    <a:lnTo>
                      <a:pt x="1189" y="133"/>
                    </a:lnTo>
                    <a:lnTo>
                      <a:pt x="1181" y="132"/>
                    </a:lnTo>
                    <a:lnTo>
                      <a:pt x="1177" y="134"/>
                    </a:lnTo>
                    <a:lnTo>
                      <a:pt x="1174" y="137"/>
                    </a:lnTo>
                    <a:lnTo>
                      <a:pt x="1167" y="136"/>
                    </a:lnTo>
                    <a:lnTo>
                      <a:pt x="1159" y="134"/>
                    </a:lnTo>
                    <a:lnTo>
                      <a:pt x="1155" y="137"/>
                    </a:lnTo>
                    <a:lnTo>
                      <a:pt x="1151" y="141"/>
                    </a:lnTo>
                    <a:lnTo>
                      <a:pt x="1143" y="138"/>
                    </a:lnTo>
                    <a:lnTo>
                      <a:pt x="1137" y="137"/>
                    </a:lnTo>
                    <a:lnTo>
                      <a:pt x="1131" y="140"/>
                    </a:lnTo>
                    <a:lnTo>
                      <a:pt x="1128" y="143"/>
                    </a:lnTo>
                    <a:lnTo>
                      <a:pt x="1125" y="146"/>
                    </a:lnTo>
                    <a:lnTo>
                      <a:pt x="1121" y="149"/>
                    </a:lnTo>
                    <a:lnTo>
                      <a:pt x="1113" y="148"/>
                    </a:lnTo>
                    <a:lnTo>
                      <a:pt x="1106" y="146"/>
                    </a:lnTo>
                    <a:lnTo>
                      <a:pt x="1098" y="144"/>
                    </a:lnTo>
                    <a:lnTo>
                      <a:pt x="1091" y="143"/>
                    </a:lnTo>
                    <a:lnTo>
                      <a:pt x="1095" y="140"/>
                    </a:lnTo>
                    <a:lnTo>
                      <a:pt x="1100" y="136"/>
                    </a:lnTo>
                    <a:lnTo>
                      <a:pt x="1092" y="134"/>
                    </a:lnTo>
                    <a:lnTo>
                      <a:pt x="1085" y="133"/>
                    </a:lnTo>
                    <a:lnTo>
                      <a:pt x="1077" y="131"/>
                    </a:lnTo>
                    <a:lnTo>
                      <a:pt x="1070" y="130"/>
                    </a:lnTo>
                    <a:lnTo>
                      <a:pt x="1067" y="133"/>
                    </a:lnTo>
                    <a:lnTo>
                      <a:pt x="1062" y="136"/>
                    </a:lnTo>
                    <a:lnTo>
                      <a:pt x="1055" y="134"/>
                    </a:lnTo>
                    <a:lnTo>
                      <a:pt x="1047" y="133"/>
                    </a:lnTo>
                    <a:lnTo>
                      <a:pt x="1043" y="135"/>
                    </a:lnTo>
                    <a:lnTo>
                      <a:pt x="1040" y="138"/>
                    </a:lnTo>
                    <a:lnTo>
                      <a:pt x="1033" y="136"/>
                    </a:lnTo>
                    <a:lnTo>
                      <a:pt x="1025" y="135"/>
                    </a:lnTo>
                    <a:lnTo>
                      <a:pt x="1021" y="138"/>
                    </a:lnTo>
                    <a:lnTo>
                      <a:pt x="1017" y="142"/>
                    </a:lnTo>
                    <a:lnTo>
                      <a:pt x="1009" y="140"/>
                    </a:lnTo>
                    <a:lnTo>
                      <a:pt x="1003" y="138"/>
                    </a:lnTo>
                    <a:lnTo>
                      <a:pt x="995" y="136"/>
                    </a:lnTo>
                    <a:lnTo>
                      <a:pt x="988" y="134"/>
                    </a:lnTo>
                    <a:lnTo>
                      <a:pt x="980" y="133"/>
                    </a:lnTo>
                    <a:lnTo>
                      <a:pt x="973" y="131"/>
                    </a:lnTo>
                    <a:lnTo>
                      <a:pt x="965" y="130"/>
                    </a:lnTo>
                    <a:lnTo>
                      <a:pt x="959" y="128"/>
                    </a:lnTo>
                    <a:lnTo>
                      <a:pt x="955" y="131"/>
                    </a:lnTo>
                    <a:lnTo>
                      <a:pt x="951" y="134"/>
                    </a:lnTo>
                    <a:lnTo>
                      <a:pt x="946" y="137"/>
                    </a:lnTo>
                    <a:lnTo>
                      <a:pt x="942" y="140"/>
                    </a:lnTo>
                    <a:lnTo>
                      <a:pt x="939" y="143"/>
                    </a:lnTo>
                    <a:lnTo>
                      <a:pt x="935" y="146"/>
                    </a:lnTo>
                    <a:lnTo>
                      <a:pt x="927" y="145"/>
                    </a:lnTo>
                    <a:lnTo>
                      <a:pt x="920" y="143"/>
                    </a:lnTo>
                    <a:lnTo>
                      <a:pt x="912" y="141"/>
                    </a:lnTo>
                    <a:lnTo>
                      <a:pt x="906" y="140"/>
                    </a:lnTo>
                    <a:lnTo>
                      <a:pt x="898" y="137"/>
                    </a:lnTo>
                    <a:lnTo>
                      <a:pt x="891" y="136"/>
                    </a:lnTo>
                    <a:lnTo>
                      <a:pt x="884" y="134"/>
                    </a:lnTo>
                    <a:lnTo>
                      <a:pt x="876" y="133"/>
                    </a:lnTo>
                    <a:lnTo>
                      <a:pt x="870" y="131"/>
                    </a:lnTo>
                    <a:lnTo>
                      <a:pt x="862" y="130"/>
                    </a:lnTo>
                    <a:lnTo>
                      <a:pt x="855" y="128"/>
                    </a:lnTo>
                    <a:lnTo>
                      <a:pt x="847" y="127"/>
                    </a:lnTo>
                    <a:lnTo>
                      <a:pt x="843" y="129"/>
                    </a:lnTo>
                    <a:lnTo>
                      <a:pt x="839" y="132"/>
                    </a:lnTo>
                    <a:lnTo>
                      <a:pt x="836" y="135"/>
                    </a:lnTo>
                    <a:lnTo>
                      <a:pt x="831" y="138"/>
                    </a:lnTo>
                    <a:lnTo>
                      <a:pt x="824" y="136"/>
                    </a:lnTo>
                    <a:lnTo>
                      <a:pt x="817" y="135"/>
                    </a:lnTo>
                    <a:lnTo>
                      <a:pt x="809" y="133"/>
                    </a:lnTo>
                    <a:lnTo>
                      <a:pt x="802" y="132"/>
                    </a:lnTo>
                    <a:lnTo>
                      <a:pt x="794" y="130"/>
                    </a:lnTo>
                    <a:lnTo>
                      <a:pt x="788" y="128"/>
                    </a:lnTo>
                    <a:lnTo>
                      <a:pt x="784" y="131"/>
                    </a:lnTo>
                    <a:lnTo>
                      <a:pt x="779" y="134"/>
                    </a:lnTo>
                    <a:lnTo>
                      <a:pt x="772" y="133"/>
                    </a:lnTo>
                    <a:lnTo>
                      <a:pt x="765" y="131"/>
                    </a:lnTo>
                    <a:lnTo>
                      <a:pt x="770" y="128"/>
                    </a:lnTo>
                    <a:lnTo>
                      <a:pt x="773" y="125"/>
                    </a:lnTo>
                    <a:lnTo>
                      <a:pt x="767" y="124"/>
                    </a:lnTo>
                    <a:lnTo>
                      <a:pt x="758" y="121"/>
                    </a:lnTo>
                    <a:lnTo>
                      <a:pt x="751" y="120"/>
                    </a:lnTo>
                    <a:lnTo>
                      <a:pt x="744" y="118"/>
                    </a:lnTo>
                    <a:lnTo>
                      <a:pt x="740" y="121"/>
                    </a:lnTo>
                    <a:lnTo>
                      <a:pt x="736" y="125"/>
                    </a:lnTo>
                    <a:lnTo>
                      <a:pt x="731" y="128"/>
                    </a:lnTo>
                    <a:lnTo>
                      <a:pt x="727" y="130"/>
                    </a:lnTo>
                    <a:lnTo>
                      <a:pt x="721" y="129"/>
                    </a:lnTo>
                    <a:lnTo>
                      <a:pt x="713" y="127"/>
                    </a:lnTo>
                    <a:lnTo>
                      <a:pt x="709" y="130"/>
                    </a:lnTo>
                    <a:lnTo>
                      <a:pt x="705" y="133"/>
                    </a:lnTo>
                    <a:lnTo>
                      <a:pt x="697" y="131"/>
                    </a:lnTo>
                    <a:lnTo>
                      <a:pt x="691" y="130"/>
                    </a:lnTo>
                    <a:lnTo>
                      <a:pt x="687" y="133"/>
                    </a:lnTo>
                    <a:lnTo>
                      <a:pt x="682" y="135"/>
                    </a:lnTo>
                    <a:lnTo>
                      <a:pt x="675" y="134"/>
                    </a:lnTo>
                    <a:lnTo>
                      <a:pt x="668" y="132"/>
                    </a:lnTo>
                    <a:lnTo>
                      <a:pt x="660" y="131"/>
                    </a:lnTo>
                    <a:lnTo>
                      <a:pt x="654" y="129"/>
                    </a:lnTo>
                    <a:lnTo>
                      <a:pt x="658" y="126"/>
                    </a:lnTo>
                    <a:lnTo>
                      <a:pt x="661" y="124"/>
                    </a:lnTo>
                    <a:lnTo>
                      <a:pt x="654" y="121"/>
                    </a:lnTo>
                    <a:lnTo>
                      <a:pt x="647" y="120"/>
                    </a:lnTo>
                    <a:lnTo>
                      <a:pt x="643" y="123"/>
                    </a:lnTo>
                    <a:lnTo>
                      <a:pt x="639" y="126"/>
                    </a:lnTo>
                    <a:lnTo>
                      <a:pt x="631" y="125"/>
                    </a:lnTo>
                    <a:lnTo>
                      <a:pt x="624" y="123"/>
                    </a:lnTo>
                    <a:lnTo>
                      <a:pt x="621" y="126"/>
                    </a:lnTo>
                    <a:lnTo>
                      <a:pt x="617" y="129"/>
                    </a:lnTo>
                    <a:lnTo>
                      <a:pt x="609" y="127"/>
                    </a:lnTo>
                    <a:lnTo>
                      <a:pt x="602" y="126"/>
                    </a:lnTo>
                    <a:lnTo>
                      <a:pt x="597" y="128"/>
                    </a:lnTo>
                    <a:lnTo>
                      <a:pt x="593" y="131"/>
                    </a:lnTo>
                    <a:lnTo>
                      <a:pt x="590" y="134"/>
                    </a:lnTo>
                    <a:lnTo>
                      <a:pt x="586" y="137"/>
                    </a:lnTo>
                    <a:lnTo>
                      <a:pt x="578" y="135"/>
                    </a:lnTo>
                    <a:lnTo>
                      <a:pt x="571" y="134"/>
                    </a:lnTo>
                    <a:lnTo>
                      <a:pt x="568" y="137"/>
                    </a:lnTo>
                    <a:lnTo>
                      <a:pt x="563" y="140"/>
                    </a:lnTo>
                    <a:lnTo>
                      <a:pt x="556" y="138"/>
                    </a:lnTo>
                    <a:lnTo>
                      <a:pt x="548" y="136"/>
                    </a:lnTo>
                    <a:lnTo>
                      <a:pt x="552" y="133"/>
                    </a:lnTo>
                    <a:lnTo>
                      <a:pt x="557" y="131"/>
                    </a:lnTo>
                    <a:lnTo>
                      <a:pt x="561" y="128"/>
                    </a:lnTo>
                    <a:lnTo>
                      <a:pt x="564" y="125"/>
                    </a:lnTo>
                    <a:lnTo>
                      <a:pt x="557" y="123"/>
                    </a:lnTo>
                    <a:lnTo>
                      <a:pt x="549" y="121"/>
                    </a:lnTo>
                    <a:lnTo>
                      <a:pt x="546" y="125"/>
                    </a:lnTo>
                    <a:lnTo>
                      <a:pt x="542" y="127"/>
                    </a:lnTo>
                    <a:lnTo>
                      <a:pt x="535" y="126"/>
                    </a:lnTo>
                    <a:lnTo>
                      <a:pt x="527" y="124"/>
                    </a:lnTo>
                    <a:lnTo>
                      <a:pt x="523" y="127"/>
                    </a:lnTo>
                    <a:lnTo>
                      <a:pt x="520" y="130"/>
                    </a:lnTo>
                    <a:lnTo>
                      <a:pt x="515" y="133"/>
                    </a:lnTo>
                    <a:lnTo>
                      <a:pt x="511" y="136"/>
                    </a:lnTo>
                    <a:lnTo>
                      <a:pt x="504" y="134"/>
                    </a:lnTo>
                    <a:lnTo>
                      <a:pt x="496" y="132"/>
                    </a:lnTo>
                    <a:lnTo>
                      <a:pt x="490" y="131"/>
                    </a:lnTo>
                    <a:lnTo>
                      <a:pt x="482" y="129"/>
                    </a:lnTo>
                    <a:lnTo>
                      <a:pt x="478" y="132"/>
                    </a:lnTo>
                    <a:lnTo>
                      <a:pt x="474" y="135"/>
                    </a:lnTo>
                    <a:lnTo>
                      <a:pt x="466" y="134"/>
                    </a:lnTo>
                    <a:lnTo>
                      <a:pt x="460" y="1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8" name="Freeform 981">
                <a:extLst>
                  <a:ext uri="{FF2B5EF4-FFF2-40B4-BE49-F238E27FC236}">
                    <a16:creationId xmlns:a16="http://schemas.microsoft.com/office/drawing/2014/main" id="{D7B49D27-1482-5563-BEE9-716BE642F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1" y="2713"/>
                <a:ext cx="1" cy="2"/>
              </a:xfrm>
              <a:custGeom>
                <a:avLst/>
                <a:gdLst>
                  <a:gd name="T0" fmla="*/ 0 w 24"/>
                  <a:gd name="T1" fmla="*/ 16 h 41"/>
                  <a:gd name="T2" fmla="*/ 1 w 24"/>
                  <a:gd name="T3" fmla="*/ 7 h 41"/>
                  <a:gd name="T4" fmla="*/ 3 w 24"/>
                  <a:gd name="T5" fmla="*/ 0 h 41"/>
                  <a:gd name="T6" fmla="*/ 6 w 24"/>
                  <a:gd name="T7" fmla="*/ 4 h 41"/>
                  <a:gd name="T8" fmla="*/ 8 w 24"/>
                  <a:gd name="T9" fmla="*/ 8 h 41"/>
                  <a:gd name="T10" fmla="*/ 12 w 24"/>
                  <a:gd name="T11" fmla="*/ 13 h 41"/>
                  <a:gd name="T12" fmla="*/ 15 w 24"/>
                  <a:gd name="T13" fmla="*/ 17 h 41"/>
                  <a:gd name="T14" fmla="*/ 16 w 24"/>
                  <a:gd name="T15" fmla="*/ 9 h 41"/>
                  <a:gd name="T16" fmla="*/ 18 w 24"/>
                  <a:gd name="T17" fmla="*/ 2 h 41"/>
                  <a:gd name="T18" fmla="*/ 21 w 24"/>
                  <a:gd name="T19" fmla="*/ 6 h 41"/>
                  <a:gd name="T20" fmla="*/ 24 w 24"/>
                  <a:gd name="T21" fmla="*/ 10 h 41"/>
                  <a:gd name="T22" fmla="*/ 20 w 24"/>
                  <a:gd name="T23" fmla="*/ 25 h 41"/>
                  <a:gd name="T24" fmla="*/ 17 w 24"/>
                  <a:gd name="T25" fmla="*/ 41 h 41"/>
                  <a:gd name="T26" fmla="*/ 15 w 24"/>
                  <a:gd name="T27" fmla="*/ 37 h 41"/>
                  <a:gd name="T28" fmla="*/ 12 w 24"/>
                  <a:gd name="T29" fmla="*/ 33 h 41"/>
                  <a:gd name="T30" fmla="*/ 0 w 24"/>
                  <a:gd name="T31" fmla="*/ 1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41">
                    <a:moveTo>
                      <a:pt x="0" y="16"/>
                    </a:moveTo>
                    <a:lnTo>
                      <a:pt x="1" y="7"/>
                    </a:lnTo>
                    <a:lnTo>
                      <a:pt x="3" y="0"/>
                    </a:lnTo>
                    <a:lnTo>
                      <a:pt x="6" y="4"/>
                    </a:lnTo>
                    <a:lnTo>
                      <a:pt x="8" y="8"/>
                    </a:lnTo>
                    <a:lnTo>
                      <a:pt x="12" y="13"/>
                    </a:lnTo>
                    <a:lnTo>
                      <a:pt x="15" y="17"/>
                    </a:lnTo>
                    <a:lnTo>
                      <a:pt x="16" y="9"/>
                    </a:lnTo>
                    <a:lnTo>
                      <a:pt x="18" y="2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0" y="25"/>
                    </a:lnTo>
                    <a:lnTo>
                      <a:pt x="17" y="41"/>
                    </a:lnTo>
                    <a:lnTo>
                      <a:pt x="15" y="37"/>
                    </a:lnTo>
                    <a:lnTo>
                      <a:pt x="12" y="33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39" name="Freeform 982">
                <a:extLst>
                  <a:ext uri="{FF2B5EF4-FFF2-40B4-BE49-F238E27FC236}">
                    <a16:creationId xmlns:a16="http://schemas.microsoft.com/office/drawing/2014/main" id="{1DC51A69-B2D3-0EE5-4236-7DC5C56E0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" y="2655"/>
                <a:ext cx="188" cy="69"/>
              </a:xfrm>
              <a:custGeom>
                <a:avLst/>
                <a:gdLst>
                  <a:gd name="T0" fmla="*/ 2712 w 3000"/>
                  <a:gd name="T1" fmla="*/ 951 h 1101"/>
                  <a:gd name="T2" fmla="*/ 2886 w 3000"/>
                  <a:gd name="T3" fmla="*/ 980 h 1101"/>
                  <a:gd name="T4" fmla="*/ 2840 w 3000"/>
                  <a:gd name="T5" fmla="*/ 1013 h 1101"/>
                  <a:gd name="T6" fmla="*/ 2617 w 3000"/>
                  <a:gd name="T7" fmla="*/ 1057 h 1101"/>
                  <a:gd name="T8" fmla="*/ 2382 w 3000"/>
                  <a:gd name="T9" fmla="*/ 1051 h 1101"/>
                  <a:gd name="T10" fmla="*/ 2113 w 3000"/>
                  <a:gd name="T11" fmla="*/ 1050 h 1101"/>
                  <a:gd name="T12" fmla="*/ 1840 w 3000"/>
                  <a:gd name="T13" fmla="*/ 1060 h 1101"/>
                  <a:gd name="T14" fmla="*/ 1601 w 3000"/>
                  <a:gd name="T15" fmla="*/ 1058 h 1101"/>
                  <a:gd name="T16" fmla="*/ 1384 w 3000"/>
                  <a:gd name="T17" fmla="*/ 1067 h 1101"/>
                  <a:gd name="T18" fmla="*/ 1184 w 3000"/>
                  <a:gd name="T19" fmla="*/ 1065 h 1101"/>
                  <a:gd name="T20" fmla="*/ 898 w 3000"/>
                  <a:gd name="T21" fmla="*/ 1070 h 1101"/>
                  <a:gd name="T22" fmla="*/ 650 w 3000"/>
                  <a:gd name="T23" fmla="*/ 1074 h 1101"/>
                  <a:gd name="T24" fmla="*/ 396 w 3000"/>
                  <a:gd name="T25" fmla="*/ 1090 h 1101"/>
                  <a:gd name="T26" fmla="*/ 291 w 3000"/>
                  <a:gd name="T27" fmla="*/ 1089 h 1101"/>
                  <a:gd name="T28" fmla="*/ 15 w 3000"/>
                  <a:gd name="T29" fmla="*/ 1034 h 1101"/>
                  <a:gd name="T30" fmla="*/ 19 w 3000"/>
                  <a:gd name="T31" fmla="*/ 747 h 1101"/>
                  <a:gd name="T32" fmla="*/ 23 w 3000"/>
                  <a:gd name="T33" fmla="*/ 473 h 1101"/>
                  <a:gd name="T34" fmla="*/ 13 w 3000"/>
                  <a:gd name="T35" fmla="*/ 208 h 1101"/>
                  <a:gd name="T36" fmla="*/ 166 w 3000"/>
                  <a:gd name="T37" fmla="*/ 27 h 1101"/>
                  <a:gd name="T38" fmla="*/ 463 w 3000"/>
                  <a:gd name="T39" fmla="*/ 28 h 1101"/>
                  <a:gd name="T40" fmla="*/ 701 w 3000"/>
                  <a:gd name="T41" fmla="*/ 17 h 1101"/>
                  <a:gd name="T42" fmla="*/ 952 w 3000"/>
                  <a:gd name="T43" fmla="*/ 24 h 1101"/>
                  <a:gd name="T44" fmla="*/ 1252 w 3000"/>
                  <a:gd name="T45" fmla="*/ 18 h 1101"/>
                  <a:gd name="T46" fmla="*/ 1460 w 3000"/>
                  <a:gd name="T47" fmla="*/ 20 h 1101"/>
                  <a:gd name="T48" fmla="*/ 1733 w 3000"/>
                  <a:gd name="T49" fmla="*/ 12 h 1101"/>
                  <a:gd name="T50" fmla="*/ 1990 w 3000"/>
                  <a:gd name="T51" fmla="*/ 28 h 1101"/>
                  <a:gd name="T52" fmla="*/ 2242 w 3000"/>
                  <a:gd name="T53" fmla="*/ 20 h 1101"/>
                  <a:gd name="T54" fmla="*/ 2455 w 3000"/>
                  <a:gd name="T55" fmla="*/ 20 h 1101"/>
                  <a:gd name="T56" fmla="*/ 2640 w 3000"/>
                  <a:gd name="T57" fmla="*/ 24 h 1101"/>
                  <a:gd name="T58" fmla="*/ 2897 w 3000"/>
                  <a:gd name="T59" fmla="*/ 20 h 1101"/>
                  <a:gd name="T60" fmla="*/ 2976 w 3000"/>
                  <a:gd name="T61" fmla="*/ 183 h 1101"/>
                  <a:gd name="T62" fmla="*/ 2987 w 3000"/>
                  <a:gd name="T63" fmla="*/ 349 h 1101"/>
                  <a:gd name="T64" fmla="*/ 2979 w 3000"/>
                  <a:gd name="T65" fmla="*/ 589 h 1101"/>
                  <a:gd name="T66" fmla="*/ 2963 w 3000"/>
                  <a:gd name="T67" fmla="*/ 827 h 1101"/>
                  <a:gd name="T68" fmla="*/ 2915 w 3000"/>
                  <a:gd name="T69" fmla="*/ 617 h 1101"/>
                  <a:gd name="T70" fmla="*/ 2905 w 3000"/>
                  <a:gd name="T71" fmla="*/ 443 h 1101"/>
                  <a:gd name="T72" fmla="*/ 2910 w 3000"/>
                  <a:gd name="T73" fmla="*/ 168 h 1101"/>
                  <a:gd name="T74" fmla="*/ 2768 w 3000"/>
                  <a:gd name="T75" fmla="*/ 116 h 1101"/>
                  <a:gd name="T76" fmla="*/ 2539 w 3000"/>
                  <a:gd name="T77" fmla="*/ 122 h 1101"/>
                  <a:gd name="T78" fmla="*/ 2288 w 3000"/>
                  <a:gd name="T79" fmla="*/ 114 h 1101"/>
                  <a:gd name="T80" fmla="*/ 2057 w 3000"/>
                  <a:gd name="T81" fmla="*/ 135 h 1101"/>
                  <a:gd name="T82" fmla="*/ 1789 w 3000"/>
                  <a:gd name="T83" fmla="*/ 140 h 1101"/>
                  <a:gd name="T84" fmla="*/ 1555 w 3000"/>
                  <a:gd name="T85" fmla="*/ 121 h 1101"/>
                  <a:gd name="T86" fmla="*/ 1287 w 3000"/>
                  <a:gd name="T87" fmla="*/ 133 h 1101"/>
                  <a:gd name="T88" fmla="*/ 998 w 3000"/>
                  <a:gd name="T89" fmla="*/ 146 h 1101"/>
                  <a:gd name="T90" fmla="*/ 810 w 3000"/>
                  <a:gd name="T91" fmla="*/ 137 h 1101"/>
                  <a:gd name="T92" fmla="*/ 601 w 3000"/>
                  <a:gd name="T93" fmla="*/ 150 h 1101"/>
                  <a:gd name="T94" fmla="*/ 349 w 3000"/>
                  <a:gd name="T95" fmla="*/ 143 h 1101"/>
                  <a:gd name="T96" fmla="*/ 91 w 3000"/>
                  <a:gd name="T97" fmla="*/ 134 h 1101"/>
                  <a:gd name="T98" fmla="*/ 134 w 3000"/>
                  <a:gd name="T99" fmla="*/ 280 h 1101"/>
                  <a:gd name="T100" fmla="*/ 138 w 3000"/>
                  <a:gd name="T101" fmla="*/ 477 h 1101"/>
                  <a:gd name="T102" fmla="*/ 140 w 3000"/>
                  <a:gd name="T103" fmla="*/ 720 h 1101"/>
                  <a:gd name="T104" fmla="*/ 135 w 3000"/>
                  <a:gd name="T105" fmla="*/ 964 h 1101"/>
                  <a:gd name="T106" fmla="*/ 191 w 3000"/>
                  <a:gd name="T107" fmla="*/ 970 h 1101"/>
                  <a:gd name="T108" fmla="*/ 407 w 3000"/>
                  <a:gd name="T109" fmla="*/ 968 h 1101"/>
                  <a:gd name="T110" fmla="*/ 655 w 3000"/>
                  <a:gd name="T111" fmla="*/ 964 h 1101"/>
                  <a:gd name="T112" fmla="*/ 906 w 3000"/>
                  <a:gd name="T113" fmla="*/ 957 h 1101"/>
                  <a:gd name="T114" fmla="*/ 1189 w 3000"/>
                  <a:gd name="T115" fmla="*/ 954 h 1101"/>
                  <a:gd name="T116" fmla="*/ 1433 w 3000"/>
                  <a:gd name="T117" fmla="*/ 946 h 1101"/>
                  <a:gd name="T118" fmla="*/ 1665 w 3000"/>
                  <a:gd name="T119" fmla="*/ 939 h 1101"/>
                  <a:gd name="T120" fmla="*/ 1884 w 3000"/>
                  <a:gd name="T121" fmla="*/ 948 h 1101"/>
                  <a:gd name="T122" fmla="*/ 2183 w 3000"/>
                  <a:gd name="T123" fmla="*/ 942 h 1101"/>
                  <a:gd name="T124" fmla="*/ 2423 w 3000"/>
                  <a:gd name="T125" fmla="*/ 929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0" h="1101">
                    <a:moveTo>
                      <a:pt x="2525" y="932"/>
                    </a:moveTo>
                    <a:lnTo>
                      <a:pt x="2521" y="935"/>
                    </a:lnTo>
                    <a:lnTo>
                      <a:pt x="2517" y="939"/>
                    </a:lnTo>
                    <a:lnTo>
                      <a:pt x="2509" y="937"/>
                    </a:lnTo>
                    <a:lnTo>
                      <a:pt x="2501" y="935"/>
                    </a:lnTo>
                    <a:lnTo>
                      <a:pt x="2497" y="939"/>
                    </a:lnTo>
                    <a:lnTo>
                      <a:pt x="2492" y="942"/>
                    </a:lnTo>
                    <a:lnTo>
                      <a:pt x="2500" y="943"/>
                    </a:lnTo>
                    <a:lnTo>
                      <a:pt x="2508" y="945"/>
                    </a:lnTo>
                    <a:lnTo>
                      <a:pt x="2504" y="948"/>
                    </a:lnTo>
                    <a:lnTo>
                      <a:pt x="2500" y="950"/>
                    </a:lnTo>
                    <a:lnTo>
                      <a:pt x="2507" y="952"/>
                    </a:lnTo>
                    <a:lnTo>
                      <a:pt x="2516" y="953"/>
                    </a:lnTo>
                    <a:lnTo>
                      <a:pt x="2523" y="947"/>
                    </a:lnTo>
                    <a:lnTo>
                      <a:pt x="2528" y="944"/>
                    </a:lnTo>
                    <a:lnTo>
                      <a:pt x="2532" y="942"/>
                    </a:lnTo>
                    <a:lnTo>
                      <a:pt x="2540" y="943"/>
                    </a:lnTo>
                    <a:lnTo>
                      <a:pt x="2548" y="944"/>
                    </a:lnTo>
                    <a:lnTo>
                      <a:pt x="2555" y="946"/>
                    </a:lnTo>
                    <a:lnTo>
                      <a:pt x="2563" y="947"/>
                    </a:lnTo>
                    <a:lnTo>
                      <a:pt x="2571" y="949"/>
                    </a:lnTo>
                    <a:lnTo>
                      <a:pt x="2579" y="950"/>
                    </a:lnTo>
                    <a:lnTo>
                      <a:pt x="2583" y="947"/>
                    </a:lnTo>
                    <a:lnTo>
                      <a:pt x="2587" y="944"/>
                    </a:lnTo>
                    <a:lnTo>
                      <a:pt x="2591" y="941"/>
                    </a:lnTo>
                    <a:lnTo>
                      <a:pt x="2596" y="937"/>
                    </a:lnTo>
                    <a:lnTo>
                      <a:pt x="2603" y="939"/>
                    </a:lnTo>
                    <a:lnTo>
                      <a:pt x="2611" y="941"/>
                    </a:lnTo>
                    <a:lnTo>
                      <a:pt x="2619" y="942"/>
                    </a:lnTo>
                    <a:lnTo>
                      <a:pt x="2627" y="943"/>
                    </a:lnTo>
                    <a:lnTo>
                      <a:pt x="2622" y="946"/>
                    </a:lnTo>
                    <a:lnTo>
                      <a:pt x="2618" y="949"/>
                    </a:lnTo>
                    <a:lnTo>
                      <a:pt x="2625" y="951"/>
                    </a:lnTo>
                    <a:lnTo>
                      <a:pt x="2633" y="952"/>
                    </a:lnTo>
                    <a:lnTo>
                      <a:pt x="2638" y="949"/>
                    </a:lnTo>
                    <a:lnTo>
                      <a:pt x="2641" y="946"/>
                    </a:lnTo>
                    <a:lnTo>
                      <a:pt x="2646" y="943"/>
                    </a:lnTo>
                    <a:lnTo>
                      <a:pt x="2650" y="940"/>
                    </a:lnTo>
                    <a:lnTo>
                      <a:pt x="2657" y="941"/>
                    </a:lnTo>
                    <a:lnTo>
                      <a:pt x="2666" y="943"/>
                    </a:lnTo>
                    <a:lnTo>
                      <a:pt x="2673" y="944"/>
                    </a:lnTo>
                    <a:lnTo>
                      <a:pt x="2681" y="946"/>
                    </a:lnTo>
                    <a:lnTo>
                      <a:pt x="2688" y="947"/>
                    </a:lnTo>
                    <a:lnTo>
                      <a:pt x="2697" y="948"/>
                    </a:lnTo>
                    <a:lnTo>
                      <a:pt x="2704" y="950"/>
                    </a:lnTo>
                    <a:lnTo>
                      <a:pt x="2712" y="951"/>
                    </a:lnTo>
                    <a:lnTo>
                      <a:pt x="2720" y="953"/>
                    </a:lnTo>
                    <a:lnTo>
                      <a:pt x="2728" y="954"/>
                    </a:lnTo>
                    <a:lnTo>
                      <a:pt x="2732" y="951"/>
                    </a:lnTo>
                    <a:lnTo>
                      <a:pt x="2736" y="948"/>
                    </a:lnTo>
                    <a:lnTo>
                      <a:pt x="2740" y="945"/>
                    </a:lnTo>
                    <a:lnTo>
                      <a:pt x="2744" y="942"/>
                    </a:lnTo>
                    <a:lnTo>
                      <a:pt x="2752" y="943"/>
                    </a:lnTo>
                    <a:lnTo>
                      <a:pt x="2760" y="945"/>
                    </a:lnTo>
                    <a:lnTo>
                      <a:pt x="2768" y="946"/>
                    </a:lnTo>
                    <a:lnTo>
                      <a:pt x="2775" y="948"/>
                    </a:lnTo>
                    <a:lnTo>
                      <a:pt x="2783" y="949"/>
                    </a:lnTo>
                    <a:lnTo>
                      <a:pt x="2790" y="950"/>
                    </a:lnTo>
                    <a:lnTo>
                      <a:pt x="2786" y="953"/>
                    </a:lnTo>
                    <a:lnTo>
                      <a:pt x="2782" y="957"/>
                    </a:lnTo>
                    <a:lnTo>
                      <a:pt x="2789" y="959"/>
                    </a:lnTo>
                    <a:lnTo>
                      <a:pt x="2798" y="960"/>
                    </a:lnTo>
                    <a:lnTo>
                      <a:pt x="2806" y="961"/>
                    </a:lnTo>
                    <a:lnTo>
                      <a:pt x="2813" y="962"/>
                    </a:lnTo>
                    <a:lnTo>
                      <a:pt x="2810" y="965"/>
                    </a:lnTo>
                    <a:lnTo>
                      <a:pt x="2805" y="968"/>
                    </a:lnTo>
                    <a:lnTo>
                      <a:pt x="2813" y="970"/>
                    </a:lnTo>
                    <a:lnTo>
                      <a:pt x="2820" y="972"/>
                    </a:lnTo>
                    <a:lnTo>
                      <a:pt x="2824" y="968"/>
                    </a:lnTo>
                    <a:lnTo>
                      <a:pt x="2829" y="965"/>
                    </a:lnTo>
                    <a:lnTo>
                      <a:pt x="2820" y="964"/>
                    </a:lnTo>
                    <a:lnTo>
                      <a:pt x="2813" y="962"/>
                    </a:lnTo>
                    <a:lnTo>
                      <a:pt x="2817" y="959"/>
                    </a:lnTo>
                    <a:lnTo>
                      <a:pt x="2821" y="957"/>
                    </a:lnTo>
                    <a:lnTo>
                      <a:pt x="2830" y="950"/>
                    </a:lnTo>
                    <a:lnTo>
                      <a:pt x="2846" y="953"/>
                    </a:lnTo>
                    <a:lnTo>
                      <a:pt x="2861" y="956"/>
                    </a:lnTo>
                    <a:lnTo>
                      <a:pt x="2856" y="959"/>
                    </a:lnTo>
                    <a:lnTo>
                      <a:pt x="2852" y="962"/>
                    </a:lnTo>
                    <a:lnTo>
                      <a:pt x="2848" y="965"/>
                    </a:lnTo>
                    <a:lnTo>
                      <a:pt x="2844" y="968"/>
                    </a:lnTo>
                    <a:lnTo>
                      <a:pt x="2851" y="969"/>
                    </a:lnTo>
                    <a:lnTo>
                      <a:pt x="2860" y="970"/>
                    </a:lnTo>
                    <a:lnTo>
                      <a:pt x="2855" y="974"/>
                    </a:lnTo>
                    <a:lnTo>
                      <a:pt x="2851" y="977"/>
                    </a:lnTo>
                    <a:lnTo>
                      <a:pt x="2858" y="979"/>
                    </a:lnTo>
                    <a:lnTo>
                      <a:pt x="2867" y="980"/>
                    </a:lnTo>
                    <a:lnTo>
                      <a:pt x="2871" y="977"/>
                    </a:lnTo>
                    <a:lnTo>
                      <a:pt x="2876" y="974"/>
                    </a:lnTo>
                    <a:lnTo>
                      <a:pt x="2883" y="975"/>
                    </a:lnTo>
                    <a:lnTo>
                      <a:pt x="2890" y="977"/>
                    </a:lnTo>
                    <a:lnTo>
                      <a:pt x="2886" y="980"/>
                    </a:lnTo>
                    <a:lnTo>
                      <a:pt x="2882" y="983"/>
                    </a:lnTo>
                    <a:lnTo>
                      <a:pt x="2889" y="984"/>
                    </a:lnTo>
                    <a:lnTo>
                      <a:pt x="2898" y="985"/>
                    </a:lnTo>
                    <a:lnTo>
                      <a:pt x="2902" y="982"/>
                    </a:lnTo>
                    <a:lnTo>
                      <a:pt x="2906" y="979"/>
                    </a:lnTo>
                    <a:lnTo>
                      <a:pt x="2914" y="981"/>
                    </a:lnTo>
                    <a:lnTo>
                      <a:pt x="2921" y="982"/>
                    </a:lnTo>
                    <a:lnTo>
                      <a:pt x="2917" y="985"/>
                    </a:lnTo>
                    <a:lnTo>
                      <a:pt x="2913" y="989"/>
                    </a:lnTo>
                    <a:lnTo>
                      <a:pt x="2920" y="990"/>
                    </a:lnTo>
                    <a:lnTo>
                      <a:pt x="2929" y="992"/>
                    </a:lnTo>
                    <a:lnTo>
                      <a:pt x="2924" y="995"/>
                    </a:lnTo>
                    <a:lnTo>
                      <a:pt x="2920" y="997"/>
                    </a:lnTo>
                    <a:lnTo>
                      <a:pt x="2916" y="1000"/>
                    </a:lnTo>
                    <a:lnTo>
                      <a:pt x="2912" y="1003"/>
                    </a:lnTo>
                    <a:lnTo>
                      <a:pt x="2904" y="1002"/>
                    </a:lnTo>
                    <a:lnTo>
                      <a:pt x="2897" y="1000"/>
                    </a:lnTo>
                    <a:lnTo>
                      <a:pt x="2888" y="999"/>
                    </a:lnTo>
                    <a:lnTo>
                      <a:pt x="2881" y="998"/>
                    </a:lnTo>
                    <a:lnTo>
                      <a:pt x="2865" y="995"/>
                    </a:lnTo>
                    <a:lnTo>
                      <a:pt x="2861" y="998"/>
                    </a:lnTo>
                    <a:lnTo>
                      <a:pt x="2857" y="1001"/>
                    </a:lnTo>
                    <a:lnTo>
                      <a:pt x="2865" y="1002"/>
                    </a:lnTo>
                    <a:lnTo>
                      <a:pt x="2872" y="1004"/>
                    </a:lnTo>
                    <a:lnTo>
                      <a:pt x="2868" y="1007"/>
                    </a:lnTo>
                    <a:lnTo>
                      <a:pt x="2864" y="1010"/>
                    </a:lnTo>
                    <a:lnTo>
                      <a:pt x="2871" y="1012"/>
                    </a:lnTo>
                    <a:lnTo>
                      <a:pt x="2880" y="1013"/>
                    </a:lnTo>
                    <a:lnTo>
                      <a:pt x="2888" y="1014"/>
                    </a:lnTo>
                    <a:lnTo>
                      <a:pt x="2895" y="1016"/>
                    </a:lnTo>
                    <a:lnTo>
                      <a:pt x="2890" y="1019"/>
                    </a:lnTo>
                    <a:lnTo>
                      <a:pt x="2887" y="1022"/>
                    </a:lnTo>
                    <a:lnTo>
                      <a:pt x="2895" y="1024"/>
                    </a:lnTo>
                    <a:lnTo>
                      <a:pt x="2902" y="1025"/>
                    </a:lnTo>
                    <a:lnTo>
                      <a:pt x="2894" y="1031"/>
                    </a:lnTo>
                    <a:lnTo>
                      <a:pt x="2885" y="1037"/>
                    </a:lnTo>
                    <a:lnTo>
                      <a:pt x="2870" y="1034"/>
                    </a:lnTo>
                    <a:lnTo>
                      <a:pt x="2854" y="1031"/>
                    </a:lnTo>
                    <a:lnTo>
                      <a:pt x="2858" y="1028"/>
                    </a:lnTo>
                    <a:lnTo>
                      <a:pt x="2863" y="1026"/>
                    </a:lnTo>
                    <a:lnTo>
                      <a:pt x="2868" y="1023"/>
                    </a:lnTo>
                    <a:lnTo>
                      <a:pt x="2871" y="1019"/>
                    </a:lnTo>
                    <a:lnTo>
                      <a:pt x="2864" y="1017"/>
                    </a:lnTo>
                    <a:lnTo>
                      <a:pt x="2856" y="1016"/>
                    </a:lnTo>
                    <a:lnTo>
                      <a:pt x="2848" y="1015"/>
                    </a:lnTo>
                    <a:lnTo>
                      <a:pt x="2840" y="1013"/>
                    </a:lnTo>
                    <a:lnTo>
                      <a:pt x="2836" y="1016"/>
                    </a:lnTo>
                    <a:lnTo>
                      <a:pt x="2832" y="1019"/>
                    </a:lnTo>
                    <a:lnTo>
                      <a:pt x="2839" y="1022"/>
                    </a:lnTo>
                    <a:lnTo>
                      <a:pt x="2848" y="1023"/>
                    </a:lnTo>
                    <a:lnTo>
                      <a:pt x="2844" y="1026"/>
                    </a:lnTo>
                    <a:lnTo>
                      <a:pt x="2839" y="1029"/>
                    </a:lnTo>
                    <a:lnTo>
                      <a:pt x="2832" y="1027"/>
                    </a:lnTo>
                    <a:lnTo>
                      <a:pt x="2823" y="1026"/>
                    </a:lnTo>
                    <a:lnTo>
                      <a:pt x="2819" y="1029"/>
                    </a:lnTo>
                    <a:lnTo>
                      <a:pt x="2816" y="1032"/>
                    </a:lnTo>
                    <a:lnTo>
                      <a:pt x="2811" y="1035"/>
                    </a:lnTo>
                    <a:lnTo>
                      <a:pt x="2807" y="1039"/>
                    </a:lnTo>
                    <a:lnTo>
                      <a:pt x="2803" y="1042"/>
                    </a:lnTo>
                    <a:lnTo>
                      <a:pt x="2799" y="1044"/>
                    </a:lnTo>
                    <a:lnTo>
                      <a:pt x="2791" y="1043"/>
                    </a:lnTo>
                    <a:lnTo>
                      <a:pt x="2783" y="1042"/>
                    </a:lnTo>
                    <a:lnTo>
                      <a:pt x="2775" y="1040"/>
                    </a:lnTo>
                    <a:lnTo>
                      <a:pt x="2768" y="1039"/>
                    </a:lnTo>
                    <a:lnTo>
                      <a:pt x="2764" y="1042"/>
                    </a:lnTo>
                    <a:lnTo>
                      <a:pt x="2760" y="1045"/>
                    </a:lnTo>
                    <a:lnTo>
                      <a:pt x="2751" y="1050"/>
                    </a:lnTo>
                    <a:lnTo>
                      <a:pt x="2748" y="1054"/>
                    </a:lnTo>
                    <a:lnTo>
                      <a:pt x="2743" y="1057"/>
                    </a:lnTo>
                    <a:lnTo>
                      <a:pt x="2735" y="1056"/>
                    </a:lnTo>
                    <a:lnTo>
                      <a:pt x="2728" y="1054"/>
                    </a:lnTo>
                    <a:lnTo>
                      <a:pt x="2732" y="1051"/>
                    </a:lnTo>
                    <a:lnTo>
                      <a:pt x="2736" y="1048"/>
                    </a:lnTo>
                    <a:lnTo>
                      <a:pt x="2729" y="1046"/>
                    </a:lnTo>
                    <a:lnTo>
                      <a:pt x="2720" y="1045"/>
                    </a:lnTo>
                    <a:lnTo>
                      <a:pt x="2713" y="1044"/>
                    </a:lnTo>
                    <a:lnTo>
                      <a:pt x="2704" y="1042"/>
                    </a:lnTo>
                    <a:lnTo>
                      <a:pt x="2701" y="1045"/>
                    </a:lnTo>
                    <a:lnTo>
                      <a:pt x="2697" y="1048"/>
                    </a:lnTo>
                    <a:lnTo>
                      <a:pt x="2688" y="1047"/>
                    </a:lnTo>
                    <a:lnTo>
                      <a:pt x="2681" y="1046"/>
                    </a:lnTo>
                    <a:lnTo>
                      <a:pt x="2677" y="1048"/>
                    </a:lnTo>
                    <a:lnTo>
                      <a:pt x="2672" y="1051"/>
                    </a:lnTo>
                    <a:lnTo>
                      <a:pt x="2665" y="1050"/>
                    </a:lnTo>
                    <a:lnTo>
                      <a:pt x="2657" y="1049"/>
                    </a:lnTo>
                    <a:lnTo>
                      <a:pt x="2650" y="1047"/>
                    </a:lnTo>
                    <a:lnTo>
                      <a:pt x="2641" y="1046"/>
                    </a:lnTo>
                    <a:lnTo>
                      <a:pt x="2637" y="1049"/>
                    </a:lnTo>
                    <a:lnTo>
                      <a:pt x="2633" y="1052"/>
                    </a:lnTo>
                    <a:lnTo>
                      <a:pt x="2630" y="1056"/>
                    </a:lnTo>
                    <a:lnTo>
                      <a:pt x="2625" y="1058"/>
                    </a:lnTo>
                    <a:lnTo>
                      <a:pt x="2617" y="1057"/>
                    </a:lnTo>
                    <a:lnTo>
                      <a:pt x="2610" y="1056"/>
                    </a:lnTo>
                    <a:lnTo>
                      <a:pt x="2602" y="1053"/>
                    </a:lnTo>
                    <a:lnTo>
                      <a:pt x="2595" y="1052"/>
                    </a:lnTo>
                    <a:lnTo>
                      <a:pt x="2589" y="1056"/>
                    </a:lnTo>
                    <a:lnTo>
                      <a:pt x="2586" y="1059"/>
                    </a:lnTo>
                    <a:lnTo>
                      <a:pt x="2578" y="1058"/>
                    </a:lnTo>
                    <a:lnTo>
                      <a:pt x="2570" y="1056"/>
                    </a:lnTo>
                    <a:lnTo>
                      <a:pt x="2563" y="1054"/>
                    </a:lnTo>
                    <a:lnTo>
                      <a:pt x="2555" y="1053"/>
                    </a:lnTo>
                    <a:lnTo>
                      <a:pt x="2547" y="1051"/>
                    </a:lnTo>
                    <a:lnTo>
                      <a:pt x="2539" y="1050"/>
                    </a:lnTo>
                    <a:lnTo>
                      <a:pt x="2535" y="1053"/>
                    </a:lnTo>
                    <a:lnTo>
                      <a:pt x="2531" y="1057"/>
                    </a:lnTo>
                    <a:lnTo>
                      <a:pt x="2528" y="1060"/>
                    </a:lnTo>
                    <a:lnTo>
                      <a:pt x="2522" y="1062"/>
                    </a:lnTo>
                    <a:lnTo>
                      <a:pt x="2515" y="1061"/>
                    </a:lnTo>
                    <a:lnTo>
                      <a:pt x="2507" y="1060"/>
                    </a:lnTo>
                    <a:lnTo>
                      <a:pt x="2500" y="1058"/>
                    </a:lnTo>
                    <a:lnTo>
                      <a:pt x="2491" y="1057"/>
                    </a:lnTo>
                    <a:lnTo>
                      <a:pt x="2484" y="1054"/>
                    </a:lnTo>
                    <a:lnTo>
                      <a:pt x="2477" y="1053"/>
                    </a:lnTo>
                    <a:lnTo>
                      <a:pt x="2471" y="1057"/>
                    </a:lnTo>
                    <a:lnTo>
                      <a:pt x="2468" y="1060"/>
                    </a:lnTo>
                    <a:lnTo>
                      <a:pt x="2464" y="1063"/>
                    </a:lnTo>
                    <a:lnTo>
                      <a:pt x="2459" y="1066"/>
                    </a:lnTo>
                    <a:lnTo>
                      <a:pt x="2451" y="1065"/>
                    </a:lnTo>
                    <a:lnTo>
                      <a:pt x="2445" y="1063"/>
                    </a:lnTo>
                    <a:lnTo>
                      <a:pt x="2449" y="1060"/>
                    </a:lnTo>
                    <a:lnTo>
                      <a:pt x="2452" y="1057"/>
                    </a:lnTo>
                    <a:lnTo>
                      <a:pt x="2445" y="1056"/>
                    </a:lnTo>
                    <a:lnTo>
                      <a:pt x="2437" y="1054"/>
                    </a:lnTo>
                    <a:lnTo>
                      <a:pt x="2430" y="1052"/>
                    </a:lnTo>
                    <a:lnTo>
                      <a:pt x="2421" y="1051"/>
                    </a:lnTo>
                    <a:lnTo>
                      <a:pt x="2414" y="1050"/>
                    </a:lnTo>
                    <a:lnTo>
                      <a:pt x="2406" y="1048"/>
                    </a:lnTo>
                    <a:lnTo>
                      <a:pt x="2399" y="1047"/>
                    </a:lnTo>
                    <a:lnTo>
                      <a:pt x="2390" y="1046"/>
                    </a:lnTo>
                    <a:lnTo>
                      <a:pt x="2383" y="1044"/>
                    </a:lnTo>
                    <a:lnTo>
                      <a:pt x="2375" y="1043"/>
                    </a:lnTo>
                    <a:lnTo>
                      <a:pt x="2370" y="1046"/>
                    </a:lnTo>
                    <a:lnTo>
                      <a:pt x="2367" y="1049"/>
                    </a:lnTo>
                    <a:lnTo>
                      <a:pt x="2369" y="1049"/>
                    </a:lnTo>
                    <a:lnTo>
                      <a:pt x="2374" y="1050"/>
                    </a:lnTo>
                    <a:lnTo>
                      <a:pt x="2378" y="1051"/>
                    </a:lnTo>
                    <a:lnTo>
                      <a:pt x="2380" y="1051"/>
                    </a:lnTo>
                    <a:lnTo>
                      <a:pt x="2382" y="1051"/>
                    </a:lnTo>
                    <a:lnTo>
                      <a:pt x="2382" y="1052"/>
                    </a:lnTo>
                    <a:lnTo>
                      <a:pt x="2379" y="1056"/>
                    </a:lnTo>
                    <a:lnTo>
                      <a:pt x="2374" y="1058"/>
                    </a:lnTo>
                    <a:lnTo>
                      <a:pt x="2366" y="1057"/>
                    </a:lnTo>
                    <a:lnTo>
                      <a:pt x="2358" y="1056"/>
                    </a:lnTo>
                    <a:lnTo>
                      <a:pt x="2354" y="1059"/>
                    </a:lnTo>
                    <a:lnTo>
                      <a:pt x="2350" y="1061"/>
                    </a:lnTo>
                    <a:lnTo>
                      <a:pt x="2342" y="1060"/>
                    </a:lnTo>
                    <a:lnTo>
                      <a:pt x="2335" y="1059"/>
                    </a:lnTo>
                    <a:lnTo>
                      <a:pt x="2328" y="1057"/>
                    </a:lnTo>
                    <a:lnTo>
                      <a:pt x="2319" y="1056"/>
                    </a:lnTo>
                    <a:lnTo>
                      <a:pt x="2312" y="1053"/>
                    </a:lnTo>
                    <a:lnTo>
                      <a:pt x="2304" y="1052"/>
                    </a:lnTo>
                    <a:lnTo>
                      <a:pt x="2299" y="1056"/>
                    </a:lnTo>
                    <a:lnTo>
                      <a:pt x="2296" y="1059"/>
                    </a:lnTo>
                    <a:lnTo>
                      <a:pt x="2287" y="1058"/>
                    </a:lnTo>
                    <a:lnTo>
                      <a:pt x="2280" y="1056"/>
                    </a:lnTo>
                    <a:lnTo>
                      <a:pt x="2272" y="1054"/>
                    </a:lnTo>
                    <a:lnTo>
                      <a:pt x="2265" y="1053"/>
                    </a:lnTo>
                    <a:lnTo>
                      <a:pt x="2256" y="1051"/>
                    </a:lnTo>
                    <a:lnTo>
                      <a:pt x="2249" y="1050"/>
                    </a:lnTo>
                    <a:lnTo>
                      <a:pt x="2241" y="1049"/>
                    </a:lnTo>
                    <a:lnTo>
                      <a:pt x="2234" y="1047"/>
                    </a:lnTo>
                    <a:lnTo>
                      <a:pt x="2229" y="1050"/>
                    </a:lnTo>
                    <a:lnTo>
                      <a:pt x="2225" y="1053"/>
                    </a:lnTo>
                    <a:lnTo>
                      <a:pt x="2220" y="1057"/>
                    </a:lnTo>
                    <a:lnTo>
                      <a:pt x="2217" y="1060"/>
                    </a:lnTo>
                    <a:lnTo>
                      <a:pt x="2213" y="1063"/>
                    </a:lnTo>
                    <a:lnTo>
                      <a:pt x="2208" y="1066"/>
                    </a:lnTo>
                    <a:lnTo>
                      <a:pt x="2201" y="1065"/>
                    </a:lnTo>
                    <a:lnTo>
                      <a:pt x="2192" y="1063"/>
                    </a:lnTo>
                    <a:lnTo>
                      <a:pt x="2185" y="1062"/>
                    </a:lnTo>
                    <a:lnTo>
                      <a:pt x="2178" y="1060"/>
                    </a:lnTo>
                    <a:lnTo>
                      <a:pt x="2170" y="1059"/>
                    </a:lnTo>
                    <a:lnTo>
                      <a:pt x="2162" y="1058"/>
                    </a:lnTo>
                    <a:lnTo>
                      <a:pt x="2157" y="1061"/>
                    </a:lnTo>
                    <a:lnTo>
                      <a:pt x="2154" y="1063"/>
                    </a:lnTo>
                    <a:lnTo>
                      <a:pt x="2146" y="1062"/>
                    </a:lnTo>
                    <a:lnTo>
                      <a:pt x="2138" y="1061"/>
                    </a:lnTo>
                    <a:lnTo>
                      <a:pt x="2130" y="1060"/>
                    </a:lnTo>
                    <a:lnTo>
                      <a:pt x="2122" y="1058"/>
                    </a:lnTo>
                    <a:lnTo>
                      <a:pt x="2115" y="1057"/>
                    </a:lnTo>
                    <a:lnTo>
                      <a:pt x="2107" y="1054"/>
                    </a:lnTo>
                    <a:lnTo>
                      <a:pt x="2108" y="1053"/>
                    </a:lnTo>
                    <a:lnTo>
                      <a:pt x="2112" y="1051"/>
                    </a:lnTo>
                    <a:lnTo>
                      <a:pt x="2113" y="1050"/>
                    </a:lnTo>
                    <a:lnTo>
                      <a:pt x="2115" y="1049"/>
                    </a:lnTo>
                    <a:lnTo>
                      <a:pt x="2115" y="1049"/>
                    </a:lnTo>
                    <a:lnTo>
                      <a:pt x="2116" y="1049"/>
                    </a:lnTo>
                    <a:lnTo>
                      <a:pt x="2107" y="1047"/>
                    </a:lnTo>
                    <a:lnTo>
                      <a:pt x="2100" y="1046"/>
                    </a:lnTo>
                    <a:lnTo>
                      <a:pt x="2096" y="1049"/>
                    </a:lnTo>
                    <a:lnTo>
                      <a:pt x="2091" y="1052"/>
                    </a:lnTo>
                    <a:lnTo>
                      <a:pt x="2084" y="1050"/>
                    </a:lnTo>
                    <a:lnTo>
                      <a:pt x="2076" y="1049"/>
                    </a:lnTo>
                    <a:lnTo>
                      <a:pt x="2072" y="1052"/>
                    </a:lnTo>
                    <a:lnTo>
                      <a:pt x="2068" y="1056"/>
                    </a:lnTo>
                    <a:lnTo>
                      <a:pt x="2060" y="1053"/>
                    </a:lnTo>
                    <a:lnTo>
                      <a:pt x="2053" y="1052"/>
                    </a:lnTo>
                    <a:lnTo>
                      <a:pt x="2049" y="1056"/>
                    </a:lnTo>
                    <a:lnTo>
                      <a:pt x="2045" y="1059"/>
                    </a:lnTo>
                    <a:lnTo>
                      <a:pt x="2036" y="1058"/>
                    </a:lnTo>
                    <a:lnTo>
                      <a:pt x="2029" y="1056"/>
                    </a:lnTo>
                    <a:lnTo>
                      <a:pt x="2024" y="1059"/>
                    </a:lnTo>
                    <a:lnTo>
                      <a:pt x="2020" y="1062"/>
                    </a:lnTo>
                    <a:lnTo>
                      <a:pt x="2013" y="1061"/>
                    </a:lnTo>
                    <a:lnTo>
                      <a:pt x="2005" y="1059"/>
                    </a:lnTo>
                    <a:lnTo>
                      <a:pt x="1997" y="1058"/>
                    </a:lnTo>
                    <a:lnTo>
                      <a:pt x="1989" y="1057"/>
                    </a:lnTo>
                    <a:lnTo>
                      <a:pt x="1985" y="1060"/>
                    </a:lnTo>
                    <a:lnTo>
                      <a:pt x="1981" y="1062"/>
                    </a:lnTo>
                    <a:lnTo>
                      <a:pt x="1973" y="1061"/>
                    </a:lnTo>
                    <a:lnTo>
                      <a:pt x="1966" y="1060"/>
                    </a:lnTo>
                    <a:lnTo>
                      <a:pt x="1958" y="1058"/>
                    </a:lnTo>
                    <a:lnTo>
                      <a:pt x="1950" y="1057"/>
                    </a:lnTo>
                    <a:lnTo>
                      <a:pt x="1942" y="1054"/>
                    </a:lnTo>
                    <a:lnTo>
                      <a:pt x="1935" y="1053"/>
                    </a:lnTo>
                    <a:lnTo>
                      <a:pt x="1931" y="1057"/>
                    </a:lnTo>
                    <a:lnTo>
                      <a:pt x="1926" y="1060"/>
                    </a:lnTo>
                    <a:lnTo>
                      <a:pt x="1918" y="1059"/>
                    </a:lnTo>
                    <a:lnTo>
                      <a:pt x="1910" y="1057"/>
                    </a:lnTo>
                    <a:lnTo>
                      <a:pt x="1903" y="1056"/>
                    </a:lnTo>
                    <a:lnTo>
                      <a:pt x="1896" y="1054"/>
                    </a:lnTo>
                    <a:lnTo>
                      <a:pt x="1888" y="1052"/>
                    </a:lnTo>
                    <a:lnTo>
                      <a:pt x="1880" y="1051"/>
                    </a:lnTo>
                    <a:lnTo>
                      <a:pt x="1872" y="1050"/>
                    </a:lnTo>
                    <a:lnTo>
                      <a:pt x="1865" y="1048"/>
                    </a:lnTo>
                    <a:lnTo>
                      <a:pt x="1860" y="1051"/>
                    </a:lnTo>
                    <a:lnTo>
                      <a:pt x="1856" y="1054"/>
                    </a:lnTo>
                    <a:lnTo>
                      <a:pt x="1852" y="1058"/>
                    </a:lnTo>
                    <a:lnTo>
                      <a:pt x="1848" y="1061"/>
                    </a:lnTo>
                    <a:lnTo>
                      <a:pt x="1840" y="1060"/>
                    </a:lnTo>
                    <a:lnTo>
                      <a:pt x="1832" y="1058"/>
                    </a:lnTo>
                    <a:lnTo>
                      <a:pt x="1829" y="1061"/>
                    </a:lnTo>
                    <a:lnTo>
                      <a:pt x="1824" y="1064"/>
                    </a:lnTo>
                    <a:lnTo>
                      <a:pt x="1816" y="1063"/>
                    </a:lnTo>
                    <a:lnTo>
                      <a:pt x="1808" y="1061"/>
                    </a:lnTo>
                    <a:lnTo>
                      <a:pt x="1801" y="1060"/>
                    </a:lnTo>
                    <a:lnTo>
                      <a:pt x="1793" y="1059"/>
                    </a:lnTo>
                    <a:lnTo>
                      <a:pt x="1789" y="1062"/>
                    </a:lnTo>
                    <a:lnTo>
                      <a:pt x="1785" y="1064"/>
                    </a:lnTo>
                    <a:lnTo>
                      <a:pt x="1776" y="1063"/>
                    </a:lnTo>
                    <a:lnTo>
                      <a:pt x="1769" y="1062"/>
                    </a:lnTo>
                    <a:lnTo>
                      <a:pt x="1773" y="1059"/>
                    </a:lnTo>
                    <a:lnTo>
                      <a:pt x="1777" y="1056"/>
                    </a:lnTo>
                    <a:lnTo>
                      <a:pt x="1770" y="1053"/>
                    </a:lnTo>
                    <a:lnTo>
                      <a:pt x="1763" y="1052"/>
                    </a:lnTo>
                    <a:lnTo>
                      <a:pt x="1754" y="1051"/>
                    </a:lnTo>
                    <a:lnTo>
                      <a:pt x="1747" y="1050"/>
                    </a:lnTo>
                    <a:lnTo>
                      <a:pt x="1742" y="1053"/>
                    </a:lnTo>
                    <a:lnTo>
                      <a:pt x="1738" y="1056"/>
                    </a:lnTo>
                    <a:lnTo>
                      <a:pt x="1731" y="1054"/>
                    </a:lnTo>
                    <a:lnTo>
                      <a:pt x="1723" y="1053"/>
                    </a:lnTo>
                    <a:lnTo>
                      <a:pt x="1719" y="1057"/>
                    </a:lnTo>
                    <a:lnTo>
                      <a:pt x="1715" y="1059"/>
                    </a:lnTo>
                    <a:lnTo>
                      <a:pt x="1706" y="1058"/>
                    </a:lnTo>
                    <a:lnTo>
                      <a:pt x="1699" y="1057"/>
                    </a:lnTo>
                    <a:lnTo>
                      <a:pt x="1694" y="1060"/>
                    </a:lnTo>
                    <a:lnTo>
                      <a:pt x="1690" y="1063"/>
                    </a:lnTo>
                    <a:lnTo>
                      <a:pt x="1683" y="1061"/>
                    </a:lnTo>
                    <a:lnTo>
                      <a:pt x="1675" y="1060"/>
                    </a:lnTo>
                    <a:lnTo>
                      <a:pt x="1671" y="1063"/>
                    </a:lnTo>
                    <a:lnTo>
                      <a:pt x="1667" y="1066"/>
                    </a:lnTo>
                    <a:lnTo>
                      <a:pt x="1659" y="1064"/>
                    </a:lnTo>
                    <a:lnTo>
                      <a:pt x="1652" y="1063"/>
                    </a:lnTo>
                    <a:lnTo>
                      <a:pt x="1656" y="1060"/>
                    </a:lnTo>
                    <a:lnTo>
                      <a:pt x="1659" y="1057"/>
                    </a:lnTo>
                    <a:lnTo>
                      <a:pt x="1652" y="1056"/>
                    </a:lnTo>
                    <a:lnTo>
                      <a:pt x="1644" y="1054"/>
                    </a:lnTo>
                    <a:lnTo>
                      <a:pt x="1640" y="1057"/>
                    </a:lnTo>
                    <a:lnTo>
                      <a:pt x="1636" y="1060"/>
                    </a:lnTo>
                    <a:lnTo>
                      <a:pt x="1632" y="1063"/>
                    </a:lnTo>
                    <a:lnTo>
                      <a:pt x="1627" y="1066"/>
                    </a:lnTo>
                    <a:lnTo>
                      <a:pt x="1620" y="1065"/>
                    </a:lnTo>
                    <a:lnTo>
                      <a:pt x="1613" y="1063"/>
                    </a:lnTo>
                    <a:lnTo>
                      <a:pt x="1604" y="1062"/>
                    </a:lnTo>
                    <a:lnTo>
                      <a:pt x="1597" y="1061"/>
                    </a:lnTo>
                    <a:lnTo>
                      <a:pt x="1601" y="1058"/>
                    </a:lnTo>
                    <a:lnTo>
                      <a:pt x="1605" y="1054"/>
                    </a:lnTo>
                    <a:lnTo>
                      <a:pt x="1598" y="1052"/>
                    </a:lnTo>
                    <a:lnTo>
                      <a:pt x="1589" y="1051"/>
                    </a:lnTo>
                    <a:lnTo>
                      <a:pt x="1582" y="1050"/>
                    </a:lnTo>
                    <a:lnTo>
                      <a:pt x="1574" y="1049"/>
                    </a:lnTo>
                    <a:lnTo>
                      <a:pt x="1570" y="1051"/>
                    </a:lnTo>
                    <a:lnTo>
                      <a:pt x="1566" y="1054"/>
                    </a:lnTo>
                    <a:lnTo>
                      <a:pt x="1561" y="1058"/>
                    </a:lnTo>
                    <a:lnTo>
                      <a:pt x="1557" y="1061"/>
                    </a:lnTo>
                    <a:lnTo>
                      <a:pt x="1554" y="1064"/>
                    </a:lnTo>
                    <a:lnTo>
                      <a:pt x="1549" y="1067"/>
                    </a:lnTo>
                    <a:lnTo>
                      <a:pt x="1541" y="1066"/>
                    </a:lnTo>
                    <a:lnTo>
                      <a:pt x="1534" y="1064"/>
                    </a:lnTo>
                    <a:lnTo>
                      <a:pt x="1526" y="1063"/>
                    </a:lnTo>
                    <a:lnTo>
                      <a:pt x="1518" y="1062"/>
                    </a:lnTo>
                    <a:lnTo>
                      <a:pt x="1514" y="1064"/>
                    </a:lnTo>
                    <a:lnTo>
                      <a:pt x="1509" y="1067"/>
                    </a:lnTo>
                    <a:lnTo>
                      <a:pt x="1502" y="1066"/>
                    </a:lnTo>
                    <a:lnTo>
                      <a:pt x="1494" y="1065"/>
                    </a:lnTo>
                    <a:lnTo>
                      <a:pt x="1486" y="1063"/>
                    </a:lnTo>
                    <a:lnTo>
                      <a:pt x="1478" y="1062"/>
                    </a:lnTo>
                    <a:lnTo>
                      <a:pt x="1474" y="1065"/>
                    </a:lnTo>
                    <a:lnTo>
                      <a:pt x="1470" y="1068"/>
                    </a:lnTo>
                    <a:lnTo>
                      <a:pt x="1463" y="1066"/>
                    </a:lnTo>
                    <a:lnTo>
                      <a:pt x="1455" y="1065"/>
                    </a:lnTo>
                    <a:lnTo>
                      <a:pt x="1451" y="1068"/>
                    </a:lnTo>
                    <a:lnTo>
                      <a:pt x="1447" y="1071"/>
                    </a:lnTo>
                    <a:lnTo>
                      <a:pt x="1439" y="1070"/>
                    </a:lnTo>
                    <a:lnTo>
                      <a:pt x="1432" y="1068"/>
                    </a:lnTo>
                    <a:lnTo>
                      <a:pt x="1423" y="1067"/>
                    </a:lnTo>
                    <a:lnTo>
                      <a:pt x="1416" y="1065"/>
                    </a:lnTo>
                    <a:lnTo>
                      <a:pt x="1420" y="1062"/>
                    </a:lnTo>
                    <a:lnTo>
                      <a:pt x="1424" y="1060"/>
                    </a:lnTo>
                    <a:lnTo>
                      <a:pt x="1417" y="1058"/>
                    </a:lnTo>
                    <a:lnTo>
                      <a:pt x="1408" y="1057"/>
                    </a:lnTo>
                    <a:lnTo>
                      <a:pt x="1401" y="1056"/>
                    </a:lnTo>
                    <a:lnTo>
                      <a:pt x="1393" y="1053"/>
                    </a:lnTo>
                    <a:lnTo>
                      <a:pt x="1386" y="1052"/>
                    </a:lnTo>
                    <a:lnTo>
                      <a:pt x="1377" y="1051"/>
                    </a:lnTo>
                    <a:lnTo>
                      <a:pt x="1373" y="1054"/>
                    </a:lnTo>
                    <a:lnTo>
                      <a:pt x="1369" y="1057"/>
                    </a:lnTo>
                    <a:lnTo>
                      <a:pt x="1377" y="1059"/>
                    </a:lnTo>
                    <a:lnTo>
                      <a:pt x="1385" y="1060"/>
                    </a:lnTo>
                    <a:lnTo>
                      <a:pt x="1381" y="1063"/>
                    </a:lnTo>
                    <a:lnTo>
                      <a:pt x="1376" y="1066"/>
                    </a:lnTo>
                    <a:lnTo>
                      <a:pt x="1384" y="1067"/>
                    </a:lnTo>
                    <a:lnTo>
                      <a:pt x="1392" y="1069"/>
                    </a:lnTo>
                    <a:lnTo>
                      <a:pt x="1388" y="1071"/>
                    </a:lnTo>
                    <a:lnTo>
                      <a:pt x="1384" y="1075"/>
                    </a:lnTo>
                    <a:lnTo>
                      <a:pt x="1380" y="1078"/>
                    </a:lnTo>
                    <a:lnTo>
                      <a:pt x="1375" y="1081"/>
                    </a:lnTo>
                    <a:lnTo>
                      <a:pt x="1368" y="1080"/>
                    </a:lnTo>
                    <a:lnTo>
                      <a:pt x="1359" y="1078"/>
                    </a:lnTo>
                    <a:lnTo>
                      <a:pt x="1365" y="1075"/>
                    </a:lnTo>
                    <a:lnTo>
                      <a:pt x="1368" y="1073"/>
                    </a:lnTo>
                    <a:lnTo>
                      <a:pt x="1360" y="1070"/>
                    </a:lnTo>
                    <a:lnTo>
                      <a:pt x="1353" y="1069"/>
                    </a:lnTo>
                    <a:lnTo>
                      <a:pt x="1344" y="1068"/>
                    </a:lnTo>
                    <a:lnTo>
                      <a:pt x="1337" y="1066"/>
                    </a:lnTo>
                    <a:lnTo>
                      <a:pt x="1338" y="1065"/>
                    </a:lnTo>
                    <a:lnTo>
                      <a:pt x="1341" y="1063"/>
                    </a:lnTo>
                    <a:lnTo>
                      <a:pt x="1344" y="1061"/>
                    </a:lnTo>
                    <a:lnTo>
                      <a:pt x="1345" y="1060"/>
                    </a:lnTo>
                    <a:lnTo>
                      <a:pt x="1338" y="1059"/>
                    </a:lnTo>
                    <a:lnTo>
                      <a:pt x="1330" y="1058"/>
                    </a:lnTo>
                    <a:lnTo>
                      <a:pt x="1325" y="1061"/>
                    </a:lnTo>
                    <a:lnTo>
                      <a:pt x="1322" y="1064"/>
                    </a:lnTo>
                    <a:lnTo>
                      <a:pt x="1318" y="1067"/>
                    </a:lnTo>
                    <a:lnTo>
                      <a:pt x="1314" y="1069"/>
                    </a:lnTo>
                    <a:lnTo>
                      <a:pt x="1306" y="1068"/>
                    </a:lnTo>
                    <a:lnTo>
                      <a:pt x="1298" y="1067"/>
                    </a:lnTo>
                    <a:lnTo>
                      <a:pt x="1290" y="1065"/>
                    </a:lnTo>
                    <a:lnTo>
                      <a:pt x="1283" y="1064"/>
                    </a:lnTo>
                    <a:lnTo>
                      <a:pt x="1278" y="1067"/>
                    </a:lnTo>
                    <a:lnTo>
                      <a:pt x="1274" y="1070"/>
                    </a:lnTo>
                    <a:lnTo>
                      <a:pt x="1267" y="1068"/>
                    </a:lnTo>
                    <a:lnTo>
                      <a:pt x="1258" y="1067"/>
                    </a:lnTo>
                    <a:lnTo>
                      <a:pt x="1251" y="1066"/>
                    </a:lnTo>
                    <a:lnTo>
                      <a:pt x="1243" y="1064"/>
                    </a:lnTo>
                    <a:lnTo>
                      <a:pt x="1239" y="1067"/>
                    </a:lnTo>
                    <a:lnTo>
                      <a:pt x="1235" y="1070"/>
                    </a:lnTo>
                    <a:lnTo>
                      <a:pt x="1231" y="1074"/>
                    </a:lnTo>
                    <a:lnTo>
                      <a:pt x="1226" y="1077"/>
                    </a:lnTo>
                    <a:lnTo>
                      <a:pt x="1219" y="1076"/>
                    </a:lnTo>
                    <a:lnTo>
                      <a:pt x="1211" y="1074"/>
                    </a:lnTo>
                    <a:lnTo>
                      <a:pt x="1216" y="1070"/>
                    </a:lnTo>
                    <a:lnTo>
                      <a:pt x="1219" y="1068"/>
                    </a:lnTo>
                    <a:lnTo>
                      <a:pt x="1212" y="1066"/>
                    </a:lnTo>
                    <a:lnTo>
                      <a:pt x="1204" y="1065"/>
                    </a:lnTo>
                    <a:lnTo>
                      <a:pt x="1197" y="1063"/>
                    </a:lnTo>
                    <a:lnTo>
                      <a:pt x="1188" y="1062"/>
                    </a:lnTo>
                    <a:lnTo>
                      <a:pt x="1184" y="1065"/>
                    </a:lnTo>
                    <a:lnTo>
                      <a:pt x="1181" y="1068"/>
                    </a:lnTo>
                    <a:lnTo>
                      <a:pt x="1172" y="1066"/>
                    </a:lnTo>
                    <a:lnTo>
                      <a:pt x="1165" y="1065"/>
                    </a:lnTo>
                    <a:lnTo>
                      <a:pt x="1160" y="1068"/>
                    </a:lnTo>
                    <a:lnTo>
                      <a:pt x="1156" y="1071"/>
                    </a:lnTo>
                    <a:lnTo>
                      <a:pt x="1152" y="1075"/>
                    </a:lnTo>
                    <a:lnTo>
                      <a:pt x="1148" y="1078"/>
                    </a:lnTo>
                    <a:lnTo>
                      <a:pt x="1140" y="1077"/>
                    </a:lnTo>
                    <a:lnTo>
                      <a:pt x="1133" y="1075"/>
                    </a:lnTo>
                    <a:lnTo>
                      <a:pt x="1117" y="1071"/>
                    </a:lnTo>
                    <a:lnTo>
                      <a:pt x="1109" y="1070"/>
                    </a:lnTo>
                    <a:lnTo>
                      <a:pt x="1102" y="1069"/>
                    </a:lnTo>
                    <a:lnTo>
                      <a:pt x="1093" y="1068"/>
                    </a:lnTo>
                    <a:lnTo>
                      <a:pt x="1086" y="1066"/>
                    </a:lnTo>
                    <a:lnTo>
                      <a:pt x="1090" y="1063"/>
                    </a:lnTo>
                    <a:lnTo>
                      <a:pt x="1094" y="1060"/>
                    </a:lnTo>
                    <a:lnTo>
                      <a:pt x="1087" y="1059"/>
                    </a:lnTo>
                    <a:lnTo>
                      <a:pt x="1078" y="1058"/>
                    </a:lnTo>
                    <a:lnTo>
                      <a:pt x="1071" y="1063"/>
                    </a:lnTo>
                    <a:lnTo>
                      <a:pt x="1062" y="1069"/>
                    </a:lnTo>
                    <a:lnTo>
                      <a:pt x="1054" y="1076"/>
                    </a:lnTo>
                    <a:lnTo>
                      <a:pt x="1045" y="1082"/>
                    </a:lnTo>
                    <a:lnTo>
                      <a:pt x="1031" y="1079"/>
                    </a:lnTo>
                    <a:lnTo>
                      <a:pt x="1022" y="1078"/>
                    </a:lnTo>
                    <a:lnTo>
                      <a:pt x="1015" y="1076"/>
                    </a:lnTo>
                    <a:lnTo>
                      <a:pt x="1019" y="1073"/>
                    </a:lnTo>
                    <a:lnTo>
                      <a:pt x="1023" y="1070"/>
                    </a:lnTo>
                    <a:lnTo>
                      <a:pt x="1016" y="1068"/>
                    </a:lnTo>
                    <a:lnTo>
                      <a:pt x="1007" y="1067"/>
                    </a:lnTo>
                    <a:lnTo>
                      <a:pt x="1000" y="1065"/>
                    </a:lnTo>
                    <a:lnTo>
                      <a:pt x="992" y="1064"/>
                    </a:lnTo>
                    <a:lnTo>
                      <a:pt x="985" y="1063"/>
                    </a:lnTo>
                    <a:lnTo>
                      <a:pt x="976" y="1062"/>
                    </a:lnTo>
                    <a:lnTo>
                      <a:pt x="972" y="1065"/>
                    </a:lnTo>
                    <a:lnTo>
                      <a:pt x="968" y="1067"/>
                    </a:lnTo>
                    <a:lnTo>
                      <a:pt x="960" y="1066"/>
                    </a:lnTo>
                    <a:lnTo>
                      <a:pt x="953" y="1065"/>
                    </a:lnTo>
                    <a:lnTo>
                      <a:pt x="945" y="1063"/>
                    </a:lnTo>
                    <a:lnTo>
                      <a:pt x="937" y="1062"/>
                    </a:lnTo>
                    <a:lnTo>
                      <a:pt x="933" y="1065"/>
                    </a:lnTo>
                    <a:lnTo>
                      <a:pt x="929" y="1068"/>
                    </a:lnTo>
                    <a:lnTo>
                      <a:pt x="921" y="1066"/>
                    </a:lnTo>
                    <a:lnTo>
                      <a:pt x="913" y="1065"/>
                    </a:lnTo>
                    <a:lnTo>
                      <a:pt x="909" y="1068"/>
                    </a:lnTo>
                    <a:lnTo>
                      <a:pt x="905" y="1071"/>
                    </a:lnTo>
                    <a:lnTo>
                      <a:pt x="898" y="1070"/>
                    </a:lnTo>
                    <a:lnTo>
                      <a:pt x="890" y="1068"/>
                    </a:lnTo>
                    <a:lnTo>
                      <a:pt x="885" y="1071"/>
                    </a:lnTo>
                    <a:lnTo>
                      <a:pt x="882" y="1075"/>
                    </a:lnTo>
                    <a:lnTo>
                      <a:pt x="877" y="1078"/>
                    </a:lnTo>
                    <a:lnTo>
                      <a:pt x="873" y="1081"/>
                    </a:lnTo>
                    <a:lnTo>
                      <a:pt x="866" y="1080"/>
                    </a:lnTo>
                    <a:lnTo>
                      <a:pt x="858" y="1078"/>
                    </a:lnTo>
                    <a:lnTo>
                      <a:pt x="850" y="1077"/>
                    </a:lnTo>
                    <a:lnTo>
                      <a:pt x="842" y="1075"/>
                    </a:lnTo>
                    <a:lnTo>
                      <a:pt x="834" y="1074"/>
                    </a:lnTo>
                    <a:lnTo>
                      <a:pt x="826" y="1073"/>
                    </a:lnTo>
                    <a:lnTo>
                      <a:pt x="831" y="1069"/>
                    </a:lnTo>
                    <a:lnTo>
                      <a:pt x="835" y="1066"/>
                    </a:lnTo>
                    <a:lnTo>
                      <a:pt x="827" y="1064"/>
                    </a:lnTo>
                    <a:lnTo>
                      <a:pt x="820" y="1063"/>
                    </a:lnTo>
                    <a:lnTo>
                      <a:pt x="815" y="1066"/>
                    </a:lnTo>
                    <a:lnTo>
                      <a:pt x="811" y="1069"/>
                    </a:lnTo>
                    <a:lnTo>
                      <a:pt x="807" y="1073"/>
                    </a:lnTo>
                    <a:lnTo>
                      <a:pt x="803" y="1076"/>
                    </a:lnTo>
                    <a:lnTo>
                      <a:pt x="795" y="1075"/>
                    </a:lnTo>
                    <a:lnTo>
                      <a:pt x="787" y="1073"/>
                    </a:lnTo>
                    <a:lnTo>
                      <a:pt x="779" y="1070"/>
                    </a:lnTo>
                    <a:lnTo>
                      <a:pt x="772" y="1069"/>
                    </a:lnTo>
                    <a:lnTo>
                      <a:pt x="763" y="1068"/>
                    </a:lnTo>
                    <a:lnTo>
                      <a:pt x="756" y="1067"/>
                    </a:lnTo>
                    <a:lnTo>
                      <a:pt x="752" y="1070"/>
                    </a:lnTo>
                    <a:lnTo>
                      <a:pt x="749" y="1073"/>
                    </a:lnTo>
                    <a:lnTo>
                      <a:pt x="740" y="1071"/>
                    </a:lnTo>
                    <a:lnTo>
                      <a:pt x="733" y="1070"/>
                    </a:lnTo>
                    <a:lnTo>
                      <a:pt x="728" y="1074"/>
                    </a:lnTo>
                    <a:lnTo>
                      <a:pt x="724" y="1077"/>
                    </a:lnTo>
                    <a:lnTo>
                      <a:pt x="720" y="1080"/>
                    </a:lnTo>
                    <a:lnTo>
                      <a:pt x="716" y="1082"/>
                    </a:lnTo>
                    <a:lnTo>
                      <a:pt x="708" y="1081"/>
                    </a:lnTo>
                    <a:lnTo>
                      <a:pt x="701" y="1080"/>
                    </a:lnTo>
                    <a:lnTo>
                      <a:pt x="696" y="1083"/>
                    </a:lnTo>
                    <a:lnTo>
                      <a:pt x="692" y="1085"/>
                    </a:lnTo>
                    <a:lnTo>
                      <a:pt x="684" y="1084"/>
                    </a:lnTo>
                    <a:lnTo>
                      <a:pt x="676" y="1083"/>
                    </a:lnTo>
                    <a:lnTo>
                      <a:pt x="680" y="1080"/>
                    </a:lnTo>
                    <a:lnTo>
                      <a:pt x="685" y="1077"/>
                    </a:lnTo>
                    <a:lnTo>
                      <a:pt x="677" y="1075"/>
                    </a:lnTo>
                    <a:lnTo>
                      <a:pt x="670" y="1074"/>
                    </a:lnTo>
                    <a:lnTo>
                      <a:pt x="661" y="1073"/>
                    </a:lnTo>
                    <a:lnTo>
                      <a:pt x="654" y="1071"/>
                    </a:lnTo>
                    <a:lnTo>
                      <a:pt x="650" y="1074"/>
                    </a:lnTo>
                    <a:lnTo>
                      <a:pt x="645" y="1077"/>
                    </a:lnTo>
                    <a:lnTo>
                      <a:pt x="638" y="1076"/>
                    </a:lnTo>
                    <a:lnTo>
                      <a:pt x="630" y="1075"/>
                    </a:lnTo>
                    <a:lnTo>
                      <a:pt x="626" y="1078"/>
                    </a:lnTo>
                    <a:lnTo>
                      <a:pt x="622" y="1080"/>
                    </a:lnTo>
                    <a:lnTo>
                      <a:pt x="613" y="1079"/>
                    </a:lnTo>
                    <a:lnTo>
                      <a:pt x="606" y="1078"/>
                    </a:lnTo>
                    <a:lnTo>
                      <a:pt x="599" y="1076"/>
                    </a:lnTo>
                    <a:lnTo>
                      <a:pt x="591" y="1075"/>
                    </a:lnTo>
                    <a:lnTo>
                      <a:pt x="584" y="1074"/>
                    </a:lnTo>
                    <a:lnTo>
                      <a:pt x="575" y="1071"/>
                    </a:lnTo>
                    <a:lnTo>
                      <a:pt x="571" y="1075"/>
                    </a:lnTo>
                    <a:lnTo>
                      <a:pt x="568" y="1078"/>
                    </a:lnTo>
                    <a:lnTo>
                      <a:pt x="562" y="1081"/>
                    </a:lnTo>
                    <a:lnTo>
                      <a:pt x="559" y="1084"/>
                    </a:lnTo>
                    <a:lnTo>
                      <a:pt x="555" y="1087"/>
                    </a:lnTo>
                    <a:lnTo>
                      <a:pt x="551" y="1091"/>
                    </a:lnTo>
                    <a:lnTo>
                      <a:pt x="542" y="1090"/>
                    </a:lnTo>
                    <a:lnTo>
                      <a:pt x="535" y="1087"/>
                    </a:lnTo>
                    <a:lnTo>
                      <a:pt x="539" y="1084"/>
                    </a:lnTo>
                    <a:lnTo>
                      <a:pt x="543" y="1081"/>
                    </a:lnTo>
                    <a:lnTo>
                      <a:pt x="536" y="1080"/>
                    </a:lnTo>
                    <a:lnTo>
                      <a:pt x="528" y="1079"/>
                    </a:lnTo>
                    <a:lnTo>
                      <a:pt x="520" y="1077"/>
                    </a:lnTo>
                    <a:lnTo>
                      <a:pt x="512" y="1076"/>
                    </a:lnTo>
                    <a:lnTo>
                      <a:pt x="508" y="1079"/>
                    </a:lnTo>
                    <a:lnTo>
                      <a:pt x="504" y="1082"/>
                    </a:lnTo>
                    <a:lnTo>
                      <a:pt x="500" y="1085"/>
                    </a:lnTo>
                    <a:lnTo>
                      <a:pt x="495" y="1087"/>
                    </a:lnTo>
                    <a:lnTo>
                      <a:pt x="488" y="1086"/>
                    </a:lnTo>
                    <a:lnTo>
                      <a:pt x="480" y="1085"/>
                    </a:lnTo>
                    <a:lnTo>
                      <a:pt x="473" y="1083"/>
                    </a:lnTo>
                    <a:lnTo>
                      <a:pt x="464" y="1082"/>
                    </a:lnTo>
                    <a:lnTo>
                      <a:pt x="457" y="1081"/>
                    </a:lnTo>
                    <a:lnTo>
                      <a:pt x="450" y="1079"/>
                    </a:lnTo>
                    <a:lnTo>
                      <a:pt x="441" y="1078"/>
                    </a:lnTo>
                    <a:lnTo>
                      <a:pt x="434" y="1077"/>
                    </a:lnTo>
                    <a:lnTo>
                      <a:pt x="429" y="1079"/>
                    </a:lnTo>
                    <a:lnTo>
                      <a:pt x="425" y="1083"/>
                    </a:lnTo>
                    <a:lnTo>
                      <a:pt x="421" y="1085"/>
                    </a:lnTo>
                    <a:lnTo>
                      <a:pt x="417" y="1089"/>
                    </a:lnTo>
                    <a:lnTo>
                      <a:pt x="413" y="1092"/>
                    </a:lnTo>
                    <a:lnTo>
                      <a:pt x="409" y="1095"/>
                    </a:lnTo>
                    <a:lnTo>
                      <a:pt x="401" y="1094"/>
                    </a:lnTo>
                    <a:lnTo>
                      <a:pt x="393" y="1092"/>
                    </a:lnTo>
                    <a:lnTo>
                      <a:pt x="396" y="1090"/>
                    </a:lnTo>
                    <a:lnTo>
                      <a:pt x="402" y="1086"/>
                    </a:lnTo>
                    <a:lnTo>
                      <a:pt x="405" y="1083"/>
                    </a:lnTo>
                    <a:lnTo>
                      <a:pt x="410" y="1080"/>
                    </a:lnTo>
                    <a:lnTo>
                      <a:pt x="414" y="1077"/>
                    </a:lnTo>
                    <a:lnTo>
                      <a:pt x="419" y="1074"/>
                    </a:lnTo>
                    <a:lnTo>
                      <a:pt x="411" y="1073"/>
                    </a:lnTo>
                    <a:lnTo>
                      <a:pt x="403" y="1070"/>
                    </a:lnTo>
                    <a:lnTo>
                      <a:pt x="399" y="1074"/>
                    </a:lnTo>
                    <a:lnTo>
                      <a:pt x="394" y="1077"/>
                    </a:lnTo>
                    <a:lnTo>
                      <a:pt x="391" y="1080"/>
                    </a:lnTo>
                    <a:lnTo>
                      <a:pt x="386" y="1083"/>
                    </a:lnTo>
                    <a:lnTo>
                      <a:pt x="378" y="1082"/>
                    </a:lnTo>
                    <a:lnTo>
                      <a:pt x="371" y="1080"/>
                    </a:lnTo>
                    <a:lnTo>
                      <a:pt x="363" y="1079"/>
                    </a:lnTo>
                    <a:lnTo>
                      <a:pt x="355" y="1078"/>
                    </a:lnTo>
                    <a:lnTo>
                      <a:pt x="347" y="1076"/>
                    </a:lnTo>
                    <a:lnTo>
                      <a:pt x="340" y="1075"/>
                    </a:lnTo>
                    <a:lnTo>
                      <a:pt x="336" y="1078"/>
                    </a:lnTo>
                    <a:lnTo>
                      <a:pt x="331" y="1081"/>
                    </a:lnTo>
                    <a:lnTo>
                      <a:pt x="327" y="1084"/>
                    </a:lnTo>
                    <a:lnTo>
                      <a:pt x="323" y="1086"/>
                    </a:lnTo>
                    <a:lnTo>
                      <a:pt x="330" y="1089"/>
                    </a:lnTo>
                    <a:lnTo>
                      <a:pt x="339" y="1090"/>
                    </a:lnTo>
                    <a:lnTo>
                      <a:pt x="338" y="1090"/>
                    </a:lnTo>
                    <a:lnTo>
                      <a:pt x="338" y="1091"/>
                    </a:lnTo>
                    <a:lnTo>
                      <a:pt x="336" y="1092"/>
                    </a:lnTo>
                    <a:lnTo>
                      <a:pt x="335" y="1093"/>
                    </a:lnTo>
                    <a:lnTo>
                      <a:pt x="331" y="1095"/>
                    </a:lnTo>
                    <a:lnTo>
                      <a:pt x="330" y="1096"/>
                    </a:lnTo>
                    <a:lnTo>
                      <a:pt x="327" y="1096"/>
                    </a:lnTo>
                    <a:lnTo>
                      <a:pt x="322" y="1095"/>
                    </a:lnTo>
                    <a:lnTo>
                      <a:pt x="320" y="1094"/>
                    </a:lnTo>
                    <a:lnTo>
                      <a:pt x="318" y="1094"/>
                    </a:lnTo>
                    <a:lnTo>
                      <a:pt x="316" y="1093"/>
                    </a:lnTo>
                    <a:lnTo>
                      <a:pt x="314" y="1093"/>
                    </a:lnTo>
                    <a:lnTo>
                      <a:pt x="319" y="1090"/>
                    </a:lnTo>
                    <a:lnTo>
                      <a:pt x="323" y="1086"/>
                    </a:lnTo>
                    <a:lnTo>
                      <a:pt x="316" y="1085"/>
                    </a:lnTo>
                    <a:lnTo>
                      <a:pt x="308" y="1084"/>
                    </a:lnTo>
                    <a:lnTo>
                      <a:pt x="306" y="1085"/>
                    </a:lnTo>
                    <a:lnTo>
                      <a:pt x="304" y="1087"/>
                    </a:lnTo>
                    <a:lnTo>
                      <a:pt x="302" y="1089"/>
                    </a:lnTo>
                    <a:lnTo>
                      <a:pt x="301" y="1090"/>
                    </a:lnTo>
                    <a:lnTo>
                      <a:pt x="300" y="1090"/>
                    </a:lnTo>
                    <a:lnTo>
                      <a:pt x="300" y="1091"/>
                    </a:lnTo>
                    <a:lnTo>
                      <a:pt x="291" y="1089"/>
                    </a:lnTo>
                    <a:lnTo>
                      <a:pt x="284" y="1087"/>
                    </a:lnTo>
                    <a:lnTo>
                      <a:pt x="288" y="1084"/>
                    </a:lnTo>
                    <a:lnTo>
                      <a:pt x="292" y="1081"/>
                    </a:lnTo>
                    <a:lnTo>
                      <a:pt x="285" y="1080"/>
                    </a:lnTo>
                    <a:lnTo>
                      <a:pt x="276" y="1078"/>
                    </a:lnTo>
                    <a:lnTo>
                      <a:pt x="269" y="1077"/>
                    </a:lnTo>
                    <a:lnTo>
                      <a:pt x="261" y="1076"/>
                    </a:lnTo>
                    <a:lnTo>
                      <a:pt x="257" y="1078"/>
                    </a:lnTo>
                    <a:lnTo>
                      <a:pt x="253" y="1081"/>
                    </a:lnTo>
                    <a:lnTo>
                      <a:pt x="250" y="1085"/>
                    </a:lnTo>
                    <a:lnTo>
                      <a:pt x="244" y="1087"/>
                    </a:lnTo>
                    <a:lnTo>
                      <a:pt x="237" y="1086"/>
                    </a:lnTo>
                    <a:lnTo>
                      <a:pt x="229" y="1085"/>
                    </a:lnTo>
                    <a:lnTo>
                      <a:pt x="225" y="1087"/>
                    </a:lnTo>
                    <a:lnTo>
                      <a:pt x="221" y="1091"/>
                    </a:lnTo>
                    <a:lnTo>
                      <a:pt x="213" y="1090"/>
                    </a:lnTo>
                    <a:lnTo>
                      <a:pt x="205" y="1089"/>
                    </a:lnTo>
                    <a:lnTo>
                      <a:pt x="197" y="1086"/>
                    </a:lnTo>
                    <a:lnTo>
                      <a:pt x="190" y="1085"/>
                    </a:lnTo>
                    <a:lnTo>
                      <a:pt x="186" y="1089"/>
                    </a:lnTo>
                    <a:lnTo>
                      <a:pt x="181" y="1092"/>
                    </a:lnTo>
                    <a:lnTo>
                      <a:pt x="177" y="1095"/>
                    </a:lnTo>
                    <a:lnTo>
                      <a:pt x="173" y="1098"/>
                    </a:lnTo>
                    <a:lnTo>
                      <a:pt x="166" y="1096"/>
                    </a:lnTo>
                    <a:lnTo>
                      <a:pt x="158" y="1095"/>
                    </a:lnTo>
                    <a:lnTo>
                      <a:pt x="150" y="1093"/>
                    </a:lnTo>
                    <a:lnTo>
                      <a:pt x="142" y="1092"/>
                    </a:lnTo>
                    <a:lnTo>
                      <a:pt x="135" y="1091"/>
                    </a:lnTo>
                    <a:lnTo>
                      <a:pt x="127" y="1089"/>
                    </a:lnTo>
                    <a:lnTo>
                      <a:pt x="119" y="1087"/>
                    </a:lnTo>
                    <a:lnTo>
                      <a:pt x="111" y="1086"/>
                    </a:lnTo>
                    <a:lnTo>
                      <a:pt x="104" y="1084"/>
                    </a:lnTo>
                    <a:lnTo>
                      <a:pt x="95" y="1083"/>
                    </a:lnTo>
                    <a:lnTo>
                      <a:pt x="91" y="1086"/>
                    </a:lnTo>
                    <a:lnTo>
                      <a:pt x="88" y="1090"/>
                    </a:lnTo>
                    <a:lnTo>
                      <a:pt x="83" y="1093"/>
                    </a:lnTo>
                    <a:lnTo>
                      <a:pt x="79" y="1096"/>
                    </a:lnTo>
                    <a:lnTo>
                      <a:pt x="75" y="1099"/>
                    </a:lnTo>
                    <a:lnTo>
                      <a:pt x="71" y="1101"/>
                    </a:lnTo>
                    <a:lnTo>
                      <a:pt x="70" y="1101"/>
                    </a:lnTo>
                    <a:lnTo>
                      <a:pt x="69" y="1101"/>
                    </a:lnTo>
                    <a:lnTo>
                      <a:pt x="0" y="1096"/>
                    </a:lnTo>
                    <a:lnTo>
                      <a:pt x="9" y="1044"/>
                    </a:lnTo>
                    <a:lnTo>
                      <a:pt x="11" y="1035"/>
                    </a:lnTo>
                    <a:lnTo>
                      <a:pt x="12" y="1030"/>
                    </a:lnTo>
                    <a:lnTo>
                      <a:pt x="15" y="1034"/>
                    </a:lnTo>
                    <a:lnTo>
                      <a:pt x="19" y="1039"/>
                    </a:lnTo>
                    <a:lnTo>
                      <a:pt x="20" y="1031"/>
                    </a:lnTo>
                    <a:lnTo>
                      <a:pt x="22" y="1023"/>
                    </a:lnTo>
                    <a:lnTo>
                      <a:pt x="24" y="1015"/>
                    </a:lnTo>
                    <a:lnTo>
                      <a:pt x="25" y="1008"/>
                    </a:lnTo>
                    <a:lnTo>
                      <a:pt x="22" y="1003"/>
                    </a:lnTo>
                    <a:lnTo>
                      <a:pt x="19" y="999"/>
                    </a:lnTo>
                    <a:lnTo>
                      <a:pt x="21" y="992"/>
                    </a:lnTo>
                    <a:lnTo>
                      <a:pt x="22" y="984"/>
                    </a:lnTo>
                    <a:lnTo>
                      <a:pt x="19" y="979"/>
                    </a:lnTo>
                    <a:lnTo>
                      <a:pt x="17" y="976"/>
                    </a:lnTo>
                    <a:lnTo>
                      <a:pt x="18" y="967"/>
                    </a:lnTo>
                    <a:lnTo>
                      <a:pt x="20" y="960"/>
                    </a:lnTo>
                    <a:lnTo>
                      <a:pt x="22" y="952"/>
                    </a:lnTo>
                    <a:lnTo>
                      <a:pt x="23" y="945"/>
                    </a:lnTo>
                    <a:lnTo>
                      <a:pt x="25" y="936"/>
                    </a:lnTo>
                    <a:lnTo>
                      <a:pt x="26" y="929"/>
                    </a:lnTo>
                    <a:lnTo>
                      <a:pt x="23" y="925"/>
                    </a:lnTo>
                    <a:lnTo>
                      <a:pt x="20" y="920"/>
                    </a:lnTo>
                    <a:lnTo>
                      <a:pt x="22" y="913"/>
                    </a:lnTo>
                    <a:lnTo>
                      <a:pt x="24" y="906"/>
                    </a:lnTo>
                    <a:lnTo>
                      <a:pt x="21" y="901"/>
                    </a:lnTo>
                    <a:lnTo>
                      <a:pt x="18" y="897"/>
                    </a:lnTo>
                    <a:lnTo>
                      <a:pt x="19" y="889"/>
                    </a:lnTo>
                    <a:lnTo>
                      <a:pt x="21" y="881"/>
                    </a:lnTo>
                    <a:lnTo>
                      <a:pt x="23" y="874"/>
                    </a:lnTo>
                    <a:lnTo>
                      <a:pt x="24" y="866"/>
                    </a:lnTo>
                    <a:lnTo>
                      <a:pt x="26" y="859"/>
                    </a:lnTo>
                    <a:lnTo>
                      <a:pt x="27" y="850"/>
                    </a:lnTo>
                    <a:lnTo>
                      <a:pt x="29" y="843"/>
                    </a:lnTo>
                    <a:lnTo>
                      <a:pt x="30" y="835"/>
                    </a:lnTo>
                    <a:lnTo>
                      <a:pt x="28" y="831"/>
                    </a:lnTo>
                    <a:lnTo>
                      <a:pt x="25" y="827"/>
                    </a:lnTo>
                    <a:lnTo>
                      <a:pt x="22" y="823"/>
                    </a:lnTo>
                    <a:lnTo>
                      <a:pt x="19" y="818"/>
                    </a:lnTo>
                    <a:lnTo>
                      <a:pt x="20" y="811"/>
                    </a:lnTo>
                    <a:lnTo>
                      <a:pt x="22" y="802"/>
                    </a:lnTo>
                    <a:lnTo>
                      <a:pt x="24" y="795"/>
                    </a:lnTo>
                    <a:lnTo>
                      <a:pt x="25" y="788"/>
                    </a:lnTo>
                    <a:lnTo>
                      <a:pt x="27" y="780"/>
                    </a:lnTo>
                    <a:lnTo>
                      <a:pt x="28" y="772"/>
                    </a:lnTo>
                    <a:lnTo>
                      <a:pt x="26" y="767"/>
                    </a:lnTo>
                    <a:lnTo>
                      <a:pt x="23" y="764"/>
                    </a:lnTo>
                    <a:lnTo>
                      <a:pt x="20" y="760"/>
                    </a:lnTo>
                    <a:lnTo>
                      <a:pt x="17" y="756"/>
                    </a:lnTo>
                    <a:lnTo>
                      <a:pt x="19" y="747"/>
                    </a:lnTo>
                    <a:lnTo>
                      <a:pt x="20" y="740"/>
                    </a:lnTo>
                    <a:lnTo>
                      <a:pt x="17" y="735"/>
                    </a:lnTo>
                    <a:lnTo>
                      <a:pt x="14" y="731"/>
                    </a:lnTo>
                    <a:lnTo>
                      <a:pt x="15" y="723"/>
                    </a:lnTo>
                    <a:lnTo>
                      <a:pt x="18" y="716"/>
                    </a:lnTo>
                    <a:lnTo>
                      <a:pt x="21" y="720"/>
                    </a:lnTo>
                    <a:lnTo>
                      <a:pt x="23" y="725"/>
                    </a:lnTo>
                    <a:lnTo>
                      <a:pt x="25" y="717"/>
                    </a:lnTo>
                    <a:lnTo>
                      <a:pt x="26" y="709"/>
                    </a:lnTo>
                    <a:lnTo>
                      <a:pt x="28" y="701"/>
                    </a:lnTo>
                    <a:lnTo>
                      <a:pt x="29" y="694"/>
                    </a:lnTo>
                    <a:lnTo>
                      <a:pt x="27" y="690"/>
                    </a:lnTo>
                    <a:lnTo>
                      <a:pt x="24" y="685"/>
                    </a:lnTo>
                    <a:lnTo>
                      <a:pt x="25" y="678"/>
                    </a:lnTo>
                    <a:lnTo>
                      <a:pt x="27" y="669"/>
                    </a:lnTo>
                    <a:lnTo>
                      <a:pt x="29" y="662"/>
                    </a:lnTo>
                    <a:lnTo>
                      <a:pt x="30" y="655"/>
                    </a:lnTo>
                    <a:lnTo>
                      <a:pt x="27" y="650"/>
                    </a:lnTo>
                    <a:lnTo>
                      <a:pt x="24" y="646"/>
                    </a:lnTo>
                    <a:lnTo>
                      <a:pt x="26" y="639"/>
                    </a:lnTo>
                    <a:lnTo>
                      <a:pt x="28" y="630"/>
                    </a:lnTo>
                    <a:lnTo>
                      <a:pt x="25" y="626"/>
                    </a:lnTo>
                    <a:lnTo>
                      <a:pt x="22" y="622"/>
                    </a:lnTo>
                    <a:lnTo>
                      <a:pt x="24" y="614"/>
                    </a:lnTo>
                    <a:lnTo>
                      <a:pt x="25" y="607"/>
                    </a:lnTo>
                    <a:lnTo>
                      <a:pt x="23" y="602"/>
                    </a:lnTo>
                    <a:lnTo>
                      <a:pt x="20" y="598"/>
                    </a:lnTo>
                    <a:lnTo>
                      <a:pt x="17" y="594"/>
                    </a:lnTo>
                    <a:lnTo>
                      <a:pt x="13" y="590"/>
                    </a:lnTo>
                    <a:lnTo>
                      <a:pt x="14" y="582"/>
                    </a:lnTo>
                    <a:lnTo>
                      <a:pt x="17" y="574"/>
                    </a:lnTo>
                    <a:lnTo>
                      <a:pt x="19" y="566"/>
                    </a:lnTo>
                    <a:lnTo>
                      <a:pt x="20" y="559"/>
                    </a:lnTo>
                    <a:lnTo>
                      <a:pt x="22" y="551"/>
                    </a:lnTo>
                    <a:lnTo>
                      <a:pt x="23" y="543"/>
                    </a:lnTo>
                    <a:lnTo>
                      <a:pt x="21" y="540"/>
                    </a:lnTo>
                    <a:lnTo>
                      <a:pt x="18" y="535"/>
                    </a:lnTo>
                    <a:lnTo>
                      <a:pt x="19" y="527"/>
                    </a:lnTo>
                    <a:lnTo>
                      <a:pt x="21" y="519"/>
                    </a:lnTo>
                    <a:lnTo>
                      <a:pt x="22" y="512"/>
                    </a:lnTo>
                    <a:lnTo>
                      <a:pt x="24" y="505"/>
                    </a:lnTo>
                    <a:lnTo>
                      <a:pt x="26" y="496"/>
                    </a:lnTo>
                    <a:lnTo>
                      <a:pt x="27" y="489"/>
                    </a:lnTo>
                    <a:lnTo>
                      <a:pt x="24" y="484"/>
                    </a:lnTo>
                    <a:lnTo>
                      <a:pt x="21" y="480"/>
                    </a:lnTo>
                    <a:lnTo>
                      <a:pt x="23" y="473"/>
                    </a:lnTo>
                    <a:lnTo>
                      <a:pt x="24" y="465"/>
                    </a:lnTo>
                    <a:lnTo>
                      <a:pt x="26" y="457"/>
                    </a:lnTo>
                    <a:lnTo>
                      <a:pt x="27" y="449"/>
                    </a:lnTo>
                    <a:lnTo>
                      <a:pt x="25" y="445"/>
                    </a:lnTo>
                    <a:lnTo>
                      <a:pt x="22" y="441"/>
                    </a:lnTo>
                    <a:lnTo>
                      <a:pt x="19" y="436"/>
                    </a:lnTo>
                    <a:lnTo>
                      <a:pt x="15" y="432"/>
                    </a:lnTo>
                    <a:lnTo>
                      <a:pt x="18" y="425"/>
                    </a:lnTo>
                    <a:lnTo>
                      <a:pt x="19" y="417"/>
                    </a:lnTo>
                    <a:lnTo>
                      <a:pt x="21" y="410"/>
                    </a:lnTo>
                    <a:lnTo>
                      <a:pt x="22" y="401"/>
                    </a:lnTo>
                    <a:lnTo>
                      <a:pt x="20" y="397"/>
                    </a:lnTo>
                    <a:lnTo>
                      <a:pt x="17" y="393"/>
                    </a:lnTo>
                    <a:lnTo>
                      <a:pt x="18" y="385"/>
                    </a:lnTo>
                    <a:lnTo>
                      <a:pt x="20" y="378"/>
                    </a:lnTo>
                    <a:lnTo>
                      <a:pt x="22" y="371"/>
                    </a:lnTo>
                    <a:lnTo>
                      <a:pt x="23" y="362"/>
                    </a:lnTo>
                    <a:lnTo>
                      <a:pt x="25" y="355"/>
                    </a:lnTo>
                    <a:lnTo>
                      <a:pt x="26" y="347"/>
                    </a:lnTo>
                    <a:lnTo>
                      <a:pt x="23" y="343"/>
                    </a:lnTo>
                    <a:lnTo>
                      <a:pt x="20" y="339"/>
                    </a:lnTo>
                    <a:lnTo>
                      <a:pt x="22" y="331"/>
                    </a:lnTo>
                    <a:lnTo>
                      <a:pt x="24" y="323"/>
                    </a:lnTo>
                    <a:lnTo>
                      <a:pt x="21" y="318"/>
                    </a:lnTo>
                    <a:lnTo>
                      <a:pt x="18" y="314"/>
                    </a:lnTo>
                    <a:lnTo>
                      <a:pt x="20" y="307"/>
                    </a:lnTo>
                    <a:lnTo>
                      <a:pt x="21" y="299"/>
                    </a:lnTo>
                    <a:lnTo>
                      <a:pt x="18" y="295"/>
                    </a:lnTo>
                    <a:lnTo>
                      <a:pt x="15" y="291"/>
                    </a:lnTo>
                    <a:lnTo>
                      <a:pt x="17" y="282"/>
                    </a:lnTo>
                    <a:lnTo>
                      <a:pt x="19" y="276"/>
                    </a:lnTo>
                    <a:lnTo>
                      <a:pt x="21" y="280"/>
                    </a:lnTo>
                    <a:lnTo>
                      <a:pt x="24" y="284"/>
                    </a:lnTo>
                    <a:lnTo>
                      <a:pt x="26" y="277"/>
                    </a:lnTo>
                    <a:lnTo>
                      <a:pt x="27" y="268"/>
                    </a:lnTo>
                    <a:lnTo>
                      <a:pt x="29" y="261"/>
                    </a:lnTo>
                    <a:lnTo>
                      <a:pt x="30" y="254"/>
                    </a:lnTo>
                    <a:lnTo>
                      <a:pt x="28" y="248"/>
                    </a:lnTo>
                    <a:lnTo>
                      <a:pt x="25" y="245"/>
                    </a:lnTo>
                    <a:lnTo>
                      <a:pt x="22" y="241"/>
                    </a:lnTo>
                    <a:lnTo>
                      <a:pt x="19" y="237"/>
                    </a:lnTo>
                    <a:lnTo>
                      <a:pt x="21" y="229"/>
                    </a:lnTo>
                    <a:lnTo>
                      <a:pt x="22" y="221"/>
                    </a:lnTo>
                    <a:lnTo>
                      <a:pt x="20" y="216"/>
                    </a:lnTo>
                    <a:lnTo>
                      <a:pt x="17" y="212"/>
                    </a:lnTo>
                    <a:lnTo>
                      <a:pt x="13" y="208"/>
                    </a:lnTo>
                    <a:lnTo>
                      <a:pt x="10" y="204"/>
                    </a:lnTo>
                    <a:lnTo>
                      <a:pt x="11" y="196"/>
                    </a:lnTo>
                    <a:lnTo>
                      <a:pt x="13" y="189"/>
                    </a:lnTo>
                    <a:lnTo>
                      <a:pt x="15" y="180"/>
                    </a:lnTo>
                    <a:lnTo>
                      <a:pt x="17" y="173"/>
                    </a:lnTo>
                    <a:lnTo>
                      <a:pt x="20" y="177"/>
                    </a:lnTo>
                    <a:lnTo>
                      <a:pt x="23" y="181"/>
                    </a:lnTo>
                    <a:lnTo>
                      <a:pt x="25" y="175"/>
                    </a:lnTo>
                    <a:lnTo>
                      <a:pt x="26" y="166"/>
                    </a:lnTo>
                    <a:lnTo>
                      <a:pt x="28" y="159"/>
                    </a:lnTo>
                    <a:lnTo>
                      <a:pt x="29" y="150"/>
                    </a:lnTo>
                    <a:lnTo>
                      <a:pt x="26" y="146"/>
                    </a:lnTo>
                    <a:lnTo>
                      <a:pt x="23" y="142"/>
                    </a:lnTo>
                    <a:lnTo>
                      <a:pt x="25" y="134"/>
                    </a:lnTo>
                    <a:lnTo>
                      <a:pt x="26" y="127"/>
                    </a:lnTo>
                    <a:lnTo>
                      <a:pt x="24" y="123"/>
                    </a:lnTo>
                    <a:lnTo>
                      <a:pt x="21" y="118"/>
                    </a:lnTo>
                    <a:lnTo>
                      <a:pt x="23" y="111"/>
                    </a:lnTo>
                    <a:lnTo>
                      <a:pt x="24" y="103"/>
                    </a:lnTo>
                    <a:lnTo>
                      <a:pt x="21" y="98"/>
                    </a:lnTo>
                    <a:lnTo>
                      <a:pt x="19" y="94"/>
                    </a:lnTo>
                    <a:lnTo>
                      <a:pt x="20" y="87"/>
                    </a:lnTo>
                    <a:lnTo>
                      <a:pt x="21" y="79"/>
                    </a:lnTo>
                    <a:lnTo>
                      <a:pt x="22" y="77"/>
                    </a:lnTo>
                    <a:lnTo>
                      <a:pt x="23" y="74"/>
                    </a:lnTo>
                    <a:lnTo>
                      <a:pt x="36" y="22"/>
                    </a:lnTo>
                    <a:lnTo>
                      <a:pt x="68" y="29"/>
                    </a:lnTo>
                    <a:lnTo>
                      <a:pt x="74" y="31"/>
                    </a:lnTo>
                    <a:lnTo>
                      <a:pt x="78" y="31"/>
                    </a:lnTo>
                    <a:lnTo>
                      <a:pt x="83" y="28"/>
                    </a:lnTo>
                    <a:lnTo>
                      <a:pt x="87" y="26"/>
                    </a:lnTo>
                    <a:lnTo>
                      <a:pt x="94" y="27"/>
                    </a:lnTo>
                    <a:lnTo>
                      <a:pt x="102" y="29"/>
                    </a:lnTo>
                    <a:lnTo>
                      <a:pt x="109" y="30"/>
                    </a:lnTo>
                    <a:lnTo>
                      <a:pt x="118" y="32"/>
                    </a:lnTo>
                    <a:lnTo>
                      <a:pt x="122" y="29"/>
                    </a:lnTo>
                    <a:lnTo>
                      <a:pt x="126" y="26"/>
                    </a:lnTo>
                    <a:lnTo>
                      <a:pt x="135" y="21"/>
                    </a:lnTo>
                    <a:lnTo>
                      <a:pt x="138" y="17"/>
                    </a:lnTo>
                    <a:lnTo>
                      <a:pt x="143" y="14"/>
                    </a:lnTo>
                    <a:lnTo>
                      <a:pt x="151" y="15"/>
                    </a:lnTo>
                    <a:lnTo>
                      <a:pt x="158" y="17"/>
                    </a:lnTo>
                    <a:lnTo>
                      <a:pt x="154" y="21"/>
                    </a:lnTo>
                    <a:lnTo>
                      <a:pt x="150" y="24"/>
                    </a:lnTo>
                    <a:lnTo>
                      <a:pt x="157" y="25"/>
                    </a:lnTo>
                    <a:lnTo>
                      <a:pt x="166" y="27"/>
                    </a:lnTo>
                    <a:lnTo>
                      <a:pt x="173" y="28"/>
                    </a:lnTo>
                    <a:lnTo>
                      <a:pt x="180" y="30"/>
                    </a:lnTo>
                    <a:lnTo>
                      <a:pt x="188" y="32"/>
                    </a:lnTo>
                    <a:lnTo>
                      <a:pt x="196" y="33"/>
                    </a:lnTo>
                    <a:lnTo>
                      <a:pt x="200" y="30"/>
                    </a:lnTo>
                    <a:lnTo>
                      <a:pt x="204" y="27"/>
                    </a:lnTo>
                    <a:lnTo>
                      <a:pt x="212" y="29"/>
                    </a:lnTo>
                    <a:lnTo>
                      <a:pt x="220" y="30"/>
                    </a:lnTo>
                    <a:lnTo>
                      <a:pt x="224" y="28"/>
                    </a:lnTo>
                    <a:lnTo>
                      <a:pt x="228" y="25"/>
                    </a:lnTo>
                    <a:lnTo>
                      <a:pt x="233" y="22"/>
                    </a:lnTo>
                    <a:lnTo>
                      <a:pt x="237" y="18"/>
                    </a:lnTo>
                    <a:lnTo>
                      <a:pt x="244" y="21"/>
                    </a:lnTo>
                    <a:lnTo>
                      <a:pt x="252" y="22"/>
                    </a:lnTo>
                    <a:lnTo>
                      <a:pt x="260" y="24"/>
                    </a:lnTo>
                    <a:lnTo>
                      <a:pt x="268" y="25"/>
                    </a:lnTo>
                    <a:lnTo>
                      <a:pt x="275" y="27"/>
                    </a:lnTo>
                    <a:lnTo>
                      <a:pt x="283" y="28"/>
                    </a:lnTo>
                    <a:lnTo>
                      <a:pt x="291" y="30"/>
                    </a:lnTo>
                    <a:lnTo>
                      <a:pt x="299" y="32"/>
                    </a:lnTo>
                    <a:lnTo>
                      <a:pt x="303" y="29"/>
                    </a:lnTo>
                    <a:lnTo>
                      <a:pt x="307" y="26"/>
                    </a:lnTo>
                    <a:lnTo>
                      <a:pt x="314" y="28"/>
                    </a:lnTo>
                    <a:lnTo>
                      <a:pt x="322" y="29"/>
                    </a:lnTo>
                    <a:lnTo>
                      <a:pt x="326" y="26"/>
                    </a:lnTo>
                    <a:lnTo>
                      <a:pt x="330" y="23"/>
                    </a:lnTo>
                    <a:lnTo>
                      <a:pt x="339" y="25"/>
                    </a:lnTo>
                    <a:lnTo>
                      <a:pt x="346" y="27"/>
                    </a:lnTo>
                    <a:lnTo>
                      <a:pt x="351" y="24"/>
                    </a:lnTo>
                    <a:lnTo>
                      <a:pt x="355" y="21"/>
                    </a:lnTo>
                    <a:lnTo>
                      <a:pt x="362" y="22"/>
                    </a:lnTo>
                    <a:lnTo>
                      <a:pt x="370" y="24"/>
                    </a:lnTo>
                    <a:lnTo>
                      <a:pt x="377" y="26"/>
                    </a:lnTo>
                    <a:lnTo>
                      <a:pt x="386" y="27"/>
                    </a:lnTo>
                    <a:lnTo>
                      <a:pt x="393" y="29"/>
                    </a:lnTo>
                    <a:lnTo>
                      <a:pt x="401" y="30"/>
                    </a:lnTo>
                    <a:lnTo>
                      <a:pt x="408" y="32"/>
                    </a:lnTo>
                    <a:lnTo>
                      <a:pt x="417" y="33"/>
                    </a:lnTo>
                    <a:lnTo>
                      <a:pt x="421" y="31"/>
                    </a:lnTo>
                    <a:lnTo>
                      <a:pt x="424" y="28"/>
                    </a:lnTo>
                    <a:lnTo>
                      <a:pt x="428" y="25"/>
                    </a:lnTo>
                    <a:lnTo>
                      <a:pt x="433" y="22"/>
                    </a:lnTo>
                    <a:lnTo>
                      <a:pt x="441" y="23"/>
                    </a:lnTo>
                    <a:lnTo>
                      <a:pt x="449" y="25"/>
                    </a:lnTo>
                    <a:lnTo>
                      <a:pt x="456" y="27"/>
                    </a:lnTo>
                    <a:lnTo>
                      <a:pt x="463" y="28"/>
                    </a:lnTo>
                    <a:lnTo>
                      <a:pt x="468" y="25"/>
                    </a:lnTo>
                    <a:lnTo>
                      <a:pt x="472" y="23"/>
                    </a:lnTo>
                    <a:lnTo>
                      <a:pt x="480" y="24"/>
                    </a:lnTo>
                    <a:lnTo>
                      <a:pt x="488" y="26"/>
                    </a:lnTo>
                    <a:lnTo>
                      <a:pt x="492" y="23"/>
                    </a:lnTo>
                    <a:lnTo>
                      <a:pt x="496" y="20"/>
                    </a:lnTo>
                    <a:lnTo>
                      <a:pt x="504" y="22"/>
                    </a:lnTo>
                    <a:lnTo>
                      <a:pt x="511" y="23"/>
                    </a:lnTo>
                    <a:lnTo>
                      <a:pt x="519" y="25"/>
                    </a:lnTo>
                    <a:lnTo>
                      <a:pt x="527" y="26"/>
                    </a:lnTo>
                    <a:lnTo>
                      <a:pt x="535" y="28"/>
                    </a:lnTo>
                    <a:lnTo>
                      <a:pt x="542" y="29"/>
                    </a:lnTo>
                    <a:lnTo>
                      <a:pt x="547" y="27"/>
                    </a:lnTo>
                    <a:lnTo>
                      <a:pt x="551" y="24"/>
                    </a:lnTo>
                    <a:lnTo>
                      <a:pt x="555" y="21"/>
                    </a:lnTo>
                    <a:lnTo>
                      <a:pt x="559" y="17"/>
                    </a:lnTo>
                    <a:lnTo>
                      <a:pt x="568" y="20"/>
                    </a:lnTo>
                    <a:lnTo>
                      <a:pt x="575" y="21"/>
                    </a:lnTo>
                    <a:lnTo>
                      <a:pt x="571" y="24"/>
                    </a:lnTo>
                    <a:lnTo>
                      <a:pt x="567" y="27"/>
                    </a:lnTo>
                    <a:lnTo>
                      <a:pt x="574" y="29"/>
                    </a:lnTo>
                    <a:lnTo>
                      <a:pt x="582" y="30"/>
                    </a:lnTo>
                    <a:lnTo>
                      <a:pt x="586" y="27"/>
                    </a:lnTo>
                    <a:lnTo>
                      <a:pt x="590" y="24"/>
                    </a:lnTo>
                    <a:lnTo>
                      <a:pt x="594" y="22"/>
                    </a:lnTo>
                    <a:lnTo>
                      <a:pt x="599" y="18"/>
                    </a:lnTo>
                    <a:lnTo>
                      <a:pt x="603" y="15"/>
                    </a:lnTo>
                    <a:lnTo>
                      <a:pt x="607" y="12"/>
                    </a:lnTo>
                    <a:lnTo>
                      <a:pt x="615" y="14"/>
                    </a:lnTo>
                    <a:lnTo>
                      <a:pt x="622" y="15"/>
                    </a:lnTo>
                    <a:lnTo>
                      <a:pt x="630" y="17"/>
                    </a:lnTo>
                    <a:lnTo>
                      <a:pt x="638" y="18"/>
                    </a:lnTo>
                    <a:lnTo>
                      <a:pt x="634" y="22"/>
                    </a:lnTo>
                    <a:lnTo>
                      <a:pt x="629" y="25"/>
                    </a:lnTo>
                    <a:lnTo>
                      <a:pt x="637" y="27"/>
                    </a:lnTo>
                    <a:lnTo>
                      <a:pt x="645" y="28"/>
                    </a:lnTo>
                    <a:lnTo>
                      <a:pt x="653" y="30"/>
                    </a:lnTo>
                    <a:lnTo>
                      <a:pt x="660" y="31"/>
                    </a:lnTo>
                    <a:lnTo>
                      <a:pt x="665" y="28"/>
                    </a:lnTo>
                    <a:lnTo>
                      <a:pt x="669" y="26"/>
                    </a:lnTo>
                    <a:lnTo>
                      <a:pt x="676" y="27"/>
                    </a:lnTo>
                    <a:lnTo>
                      <a:pt x="684" y="29"/>
                    </a:lnTo>
                    <a:lnTo>
                      <a:pt x="689" y="26"/>
                    </a:lnTo>
                    <a:lnTo>
                      <a:pt x="692" y="23"/>
                    </a:lnTo>
                    <a:lnTo>
                      <a:pt x="696" y="20"/>
                    </a:lnTo>
                    <a:lnTo>
                      <a:pt x="701" y="17"/>
                    </a:lnTo>
                    <a:lnTo>
                      <a:pt x="709" y="18"/>
                    </a:lnTo>
                    <a:lnTo>
                      <a:pt x="717" y="21"/>
                    </a:lnTo>
                    <a:lnTo>
                      <a:pt x="724" y="22"/>
                    </a:lnTo>
                    <a:lnTo>
                      <a:pt x="732" y="24"/>
                    </a:lnTo>
                    <a:lnTo>
                      <a:pt x="736" y="21"/>
                    </a:lnTo>
                    <a:lnTo>
                      <a:pt x="740" y="17"/>
                    </a:lnTo>
                    <a:lnTo>
                      <a:pt x="749" y="18"/>
                    </a:lnTo>
                    <a:lnTo>
                      <a:pt x="756" y="21"/>
                    </a:lnTo>
                    <a:lnTo>
                      <a:pt x="763" y="23"/>
                    </a:lnTo>
                    <a:lnTo>
                      <a:pt x="771" y="24"/>
                    </a:lnTo>
                    <a:lnTo>
                      <a:pt x="779" y="26"/>
                    </a:lnTo>
                    <a:lnTo>
                      <a:pt x="787" y="27"/>
                    </a:lnTo>
                    <a:lnTo>
                      <a:pt x="791" y="25"/>
                    </a:lnTo>
                    <a:lnTo>
                      <a:pt x="795" y="22"/>
                    </a:lnTo>
                    <a:lnTo>
                      <a:pt x="803" y="23"/>
                    </a:lnTo>
                    <a:lnTo>
                      <a:pt x="810" y="25"/>
                    </a:lnTo>
                    <a:lnTo>
                      <a:pt x="815" y="22"/>
                    </a:lnTo>
                    <a:lnTo>
                      <a:pt x="819" y="18"/>
                    </a:lnTo>
                    <a:lnTo>
                      <a:pt x="826" y="21"/>
                    </a:lnTo>
                    <a:lnTo>
                      <a:pt x="835" y="22"/>
                    </a:lnTo>
                    <a:lnTo>
                      <a:pt x="839" y="20"/>
                    </a:lnTo>
                    <a:lnTo>
                      <a:pt x="843" y="16"/>
                    </a:lnTo>
                    <a:lnTo>
                      <a:pt x="846" y="13"/>
                    </a:lnTo>
                    <a:lnTo>
                      <a:pt x="852" y="10"/>
                    </a:lnTo>
                    <a:lnTo>
                      <a:pt x="859" y="12"/>
                    </a:lnTo>
                    <a:lnTo>
                      <a:pt x="867" y="13"/>
                    </a:lnTo>
                    <a:lnTo>
                      <a:pt x="863" y="16"/>
                    </a:lnTo>
                    <a:lnTo>
                      <a:pt x="858" y="20"/>
                    </a:lnTo>
                    <a:lnTo>
                      <a:pt x="854" y="23"/>
                    </a:lnTo>
                    <a:lnTo>
                      <a:pt x="850" y="25"/>
                    </a:lnTo>
                    <a:lnTo>
                      <a:pt x="857" y="27"/>
                    </a:lnTo>
                    <a:lnTo>
                      <a:pt x="865" y="29"/>
                    </a:lnTo>
                    <a:lnTo>
                      <a:pt x="869" y="26"/>
                    </a:lnTo>
                    <a:lnTo>
                      <a:pt x="873" y="23"/>
                    </a:lnTo>
                    <a:lnTo>
                      <a:pt x="882" y="24"/>
                    </a:lnTo>
                    <a:lnTo>
                      <a:pt x="889" y="26"/>
                    </a:lnTo>
                    <a:lnTo>
                      <a:pt x="896" y="28"/>
                    </a:lnTo>
                    <a:lnTo>
                      <a:pt x="904" y="29"/>
                    </a:lnTo>
                    <a:lnTo>
                      <a:pt x="909" y="27"/>
                    </a:lnTo>
                    <a:lnTo>
                      <a:pt x="912" y="24"/>
                    </a:lnTo>
                    <a:lnTo>
                      <a:pt x="917" y="21"/>
                    </a:lnTo>
                    <a:lnTo>
                      <a:pt x="921" y="17"/>
                    </a:lnTo>
                    <a:lnTo>
                      <a:pt x="929" y="18"/>
                    </a:lnTo>
                    <a:lnTo>
                      <a:pt x="937" y="21"/>
                    </a:lnTo>
                    <a:lnTo>
                      <a:pt x="944" y="23"/>
                    </a:lnTo>
                    <a:lnTo>
                      <a:pt x="952" y="24"/>
                    </a:lnTo>
                    <a:lnTo>
                      <a:pt x="960" y="26"/>
                    </a:lnTo>
                    <a:lnTo>
                      <a:pt x="968" y="27"/>
                    </a:lnTo>
                    <a:lnTo>
                      <a:pt x="972" y="25"/>
                    </a:lnTo>
                    <a:lnTo>
                      <a:pt x="976" y="22"/>
                    </a:lnTo>
                    <a:lnTo>
                      <a:pt x="981" y="18"/>
                    </a:lnTo>
                    <a:lnTo>
                      <a:pt x="985" y="15"/>
                    </a:lnTo>
                    <a:lnTo>
                      <a:pt x="992" y="16"/>
                    </a:lnTo>
                    <a:lnTo>
                      <a:pt x="1000" y="18"/>
                    </a:lnTo>
                    <a:lnTo>
                      <a:pt x="1007" y="21"/>
                    </a:lnTo>
                    <a:lnTo>
                      <a:pt x="1016" y="22"/>
                    </a:lnTo>
                    <a:lnTo>
                      <a:pt x="1023" y="24"/>
                    </a:lnTo>
                    <a:lnTo>
                      <a:pt x="1031" y="25"/>
                    </a:lnTo>
                    <a:lnTo>
                      <a:pt x="1035" y="22"/>
                    </a:lnTo>
                    <a:lnTo>
                      <a:pt x="1039" y="20"/>
                    </a:lnTo>
                    <a:lnTo>
                      <a:pt x="1048" y="21"/>
                    </a:lnTo>
                    <a:lnTo>
                      <a:pt x="1055" y="23"/>
                    </a:lnTo>
                    <a:lnTo>
                      <a:pt x="1059" y="20"/>
                    </a:lnTo>
                    <a:lnTo>
                      <a:pt x="1064" y="16"/>
                    </a:lnTo>
                    <a:lnTo>
                      <a:pt x="1067" y="13"/>
                    </a:lnTo>
                    <a:lnTo>
                      <a:pt x="1072" y="11"/>
                    </a:lnTo>
                    <a:lnTo>
                      <a:pt x="1079" y="12"/>
                    </a:lnTo>
                    <a:lnTo>
                      <a:pt x="1087" y="14"/>
                    </a:lnTo>
                    <a:lnTo>
                      <a:pt x="1094" y="15"/>
                    </a:lnTo>
                    <a:lnTo>
                      <a:pt x="1102" y="17"/>
                    </a:lnTo>
                    <a:lnTo>
                      <a:pt x="1118" y="21"/>
                    </a:lnTo>
                    <a:lnTo>
                      <a:pt x="1125" y="23"/>
                    </a:lnTo>
                    <a:lnTo>
                      <a:pt x="1133" y="24"/>
                    </a:lnTo>
                    <a:lnTo>
                      <a:pt x="1141" y="26"/>
                    </a:lnTo>
                    <a:lnTo>
                      <a:pt x="1149" y="27"/>
                    </a:lnTo>
                    <a:lnTo>
                      <a:pt x="1153" y="24"/>
                    </a:lnTo>
                    <a:lnTo>
                      <a:pt x="1157" y="21"/>
                    </a:lnTo>
                    <a:lnTo>
                      <a:pt x="1161" y="17"/>
                    </a:lnTo>
                    <a:lnTo>
                      <a:pt x="1166" y="15"/>
                    </a:lnTo>
                    <a:lnTo>
                      <a:pt x="1173" y="16"/>
                    </a:lnTo>
                    <a:lnTo>
                      <a:pt x="1181" y="18"/>
                    </a:lnTo>
                    <a:lnTo>
                      <a:pt x="1188" y="21"/>
                    </a:lnTo>
                    <a:lnTo>
                      <a:pt x="1197" y="22"/>
                    </a:lnTo>
                    <a:lnTo>
                      <a:pt x="1204" y="24"/>
                    </a:lnTo>
                    <a:lnTo>
                      <a:pt x="1211" y="25"/>
                    </a:lnTo>
                    <a:lnTo>
                      <a:pt x="1217" y="23"/>
                    </a:lnTo>
                    <a:lnTo>
                      <a:pt x="1220" y="20"/>
                    </a:lnTo>
                    <a:lnTo>
                      <a:pt x="1224" y="16"/>
                    </a:lnTo>
                    <a:lnTo>
                      <a:pt x="1228" y="13"/>
                    </a:lnTo>
                    <a:lnTo>
                      <a:pt x="1236" y="14"/>
                    </a:lnTo>
                    <a:lnTo>
                      <a:pt x="1244" y="16"/>
                    </a:lnTo>
                    <a:lnTo>
                      <a:pt x="1252" y="18"/>
                    </a:lnTo>
                    <a:lnTo>
                      <a:pt x="1259" y="20"/>
                    </a:lnTo>
                    <a:lnTo>
                      <a:pt x="1264" y="16"/>
                    </a:lnTo>
                    <a:lnTo>
                      <a:pt x="1268" y="14"/>
                    </a:lnTo>
                    <a:lnTo>
                      <a:pt x="1275" y="15"/>
                    </a:lnTo>
                    <a:lnTo>
                      <a:pt x="1283" y="17"/>
                    </a:lnTo>
                    <a:lnTo>
                      <a:pt x="1288" y="14"/>
                    </a:lnTo>
                    <a:lnTo>
                      <a:pt x="1292" y="11"/>
                    </a:lnTo>
                    <a:lnTo>
                      <a:pt x="1300" y="12"/>
                    </a:lnTo>
                    <a:lnTo>
                      <a:pt x="1307" y="14"/>
                    </a:lnTo>
                    <a:lnTo>
                      <a:pt x="1315" y="16"/>
                    </a:lnTo>
                    <a:lnTo>
                      <a:pt x="1322" y="17"/>
                    </a:lnTo>
                    <a:lnTo>
                      <a:pt x="1331" y="20"/>
                    </a:lnTo>
                    <a:lnTo>
                      <a:pt x="1338" y="21"/>
                    </a:lnTo>
                    <a:lnTo>
                      <a:pt x="1342" y="18"/>
                    </a:lnTo>
                    <a:lnTo>
                      <a:pt x="1347" y="15"/>
                    </a:lnTo>
                    <a:lnTo>
                      <a:pt x="1354" y="16"/>
                    </a:lnTo>
                    <a:lnTo>
                      <a:pt x="1361" y="18"/>
                    </a:lnTo>
                    <a:lnTo>
                      <a:pt x="1366" y="15"/>
                    </a:lnTo>
                    <a:lnTo>
                      <a:pt x="1370" y="12"/>
                    </a:lnTo>
                    <a:lnTo>
                      <a:pt x="1378" y="14"/>
                    </a:lnTo>
                    <a:lnTo>
                      <a:pt x="1386" y="15"/>
                    </a:lnTo>
                    <a:lnTo>
                      <a:pt x="1385" y="16"/>
                    </a:lnTo>
                    <a:lnTo>
                      <a:pt x="1382" y="18"/>
                    </a:lnTo>
                    <a:lnTo>
                      <a:pt x="1380" y="20"/>
                    </a:lnTo>
                    <a:lnTo>
                      <a:pt x="1378" y="21"/>
                    </a:lnTo>
                    <a:lnTo>
                      <a:pt x="1377" y="22"/>
                    </a:lnTo>
                    <a:lnTo>
                      <a:pt x="1377" y="22"/>
                    </a:lnTo>
                    <a:lnTo>
                      <a:pt x="1385" y="24"/>
                    </a:lnTo>
                    <a:lnTo>
                      <a:pt x="1392" y="25"/>
                    </a:lnTo>
                    <a:lnTo>
                      <a:pt x="1398" y="22"/>
                    </a:lnTo>
                    <a:lnTo>
                      <a:pt x="1401" y="18"/>
                    </a:lnTo>
                    <a:lnTo>
                      <a:pt x="1405" y="15"/>
                    </a:lnTo>
                    <a:lnTo>
                      <a:pt x="1409" y="13"/>
                    </a:lnTo>
                    <a:lnTo>
                      <a:pt x="1418" y="14"/>
                    </a:lnTo>
                    <a:lnTo>
                      <a:pt x="1425" y="16"/>
                    </a:lnTo>
                    <a:lnTo>
                      <a:pt x="1434" y="17"/>
                    </a:lnTo>
                    <a:lnTo>
                      <a:pt x="1440" y="20"/>
                    </a:lnTo>
                    <a:lnTo>
                      <a:pt x="1437" y="23"/>
                    </a:lnTo>
                    <a:lnTo>
                      <a:pt x="1432" y="26"/>
                    </a:lnTo>
                    <a:lnTo>
                      <a:pt x="1427" y="28"/>
                    </a:lnTo>
                    <a:lnTo>
                      <a:pt x="1423" y="31"/>
                    </a:lnTo>
                    <a:lnTo>
                      <a:pt x="1431" y="33"/>
                    </a:lnTo>
                    <a:lnTo>
                      <a:pt x="1439" y="34"/>
                    </a:lnTo>
                    <a:lnTo>
                      <a:pt x="1448" y="29"/>
                    </a:lnTo>
                    <a:lnTo>
                      <a:pt x="1456" y="23"/>
                    </a:lnTo>
                    <a:lnTo>
                      <a:pt x="1460" y="20"/>
                    </a:lnTo>
                    <a:lnTo>
                      <a:pt x="1465" y="16"/>
                    </a:lnTo>
                    <a:lnTo>
                      <a:pt x="1468" y="13"/>
                    </a:lnTo>
                    <a:lnTo>
                      <a:pt x="1473" y="11"/>
                    </a:lnTo>
                    <a:lnTo>
                      <a:pt x="1481" y="12"/>
                    </a:lnTo>
                    <a:lnTo>
                      <a:pt x="1488" y="14"/>
                    </a:lnTo>
                    <a:lnTo>
                      <a:pt x="1492" y="11"/>
                    </a:lnTo>
                    <a:lnTo>
                      <a:pt x="1497" y="8"/>
                    </a:lnTo>
                    <a:lnTo>
                      <a:pt x="1504" y="10"/>
                    </a:lnTo>
                    <a:lnTo>
                      <a:pt x="1513" y="11"/>
                    </a:lnTo>
                    <a:lnTo>
                      <a:pt x="1520" y="13"/>
                    </a:lnTo>
                    <a:lnTo>
                      <a:pt x="1527" y="15"/>
                    </a:lnTo>
                    <a:lnTo>
                      <a:pt x="1532" y="12"/>
                    </a:lnTo>
                    <a:lnTo>
                      <a:pt x="1536" y="9"/>
                    </a:lnTo>
                    <a:lnTo>
                      <a:pt x="1543" y="10"/>
                    </a:lnTo>
                    <a:lnTo>
                      <a:pt x="1551" y="12"/>
                    </a:lnTo>
                    <a:lnTo>
                      <a:pt x="1559" y="14"/>
                    </a:lnTo>
                    <a:lnTo>
                      <a:pt x="1567" y="15"/>
                    </a:lnTo>
                    <a:lnTo>
                      <a:pt x="1571" y="12"/>
                    </a:lnTo>
                    <a:lnTo>
                      <a:pt x="1575" y="10"/>
                    </a:lnTo>
                    <a:lnTo>
                      <a:pt x="1584" y="11"/>
                    </a:lnTo>
                    <a:lnTo>
                      <a:pt x="1590" y="13"/>
                    </a:lnTo>
                    <a:lnTo>
                      <a:pt x="1586" y="15"/>
                    </a:lnTo>
                    <a:lnTo>
                      <a:pt x="1582" y="18"/>
                    </a:lnTo>
                    <a:lnTo>
                      <a:pt x="1589" y="21"/>
                    </a:lnTo>
                    <a:lnTo>
                      <a:pt x="1598" y="22"/>
                    </a:lnTo>
                    <a:lnTo>
                      <a:pt x="1605" y="24"/>
                    </a:lnTo>
                    <a:lnTo>
                      <a:pt x="1613" y="25"/>
                    </a:lnTo>
                    <a:lnTo>
                      <a:pt x="1617" y="22"/>
                    </a:lnTo>
                    <a:lnTo>
                      <a:pt x="1621" y="20"/>
                    </a:lnTo>
                    <a:lnTo>
                      <a:pt x="1630" y="21"/>
                    </a:lnTo>
                    <a:lnTo>
                      <a:pt x="1637" y="23"/>
                    </a:lnTo>
                    <a:lnTo>
                      <a:pt x="1641" y="20"/>
                    </a:lnTo>
                    <a:lnTo>
                      <a:pt x="1646" y="16"/>
                    </a:lnTo>
                    <a:lnTo>
                      <a:pt x="1650" y="13"/>
                    </a:lnTo>
                    <a:lnTo>
                      <a:pt x="1654" y="11"/>
                    </a:lnTo>
                    <a:lnTo>
                      <a:pt x="1661" y="12"/>
                    </a:lnTo>
                    <a:lnTo>
                      <a:pt x="1669" y="14"/>
                    </a:lnTo>
                    <a:lnTo>
                      <a:pt x="1685" y="17"/>
                    </a:lnTo>
                    <a:lnTo>
                      <a:pt x="1692" y="20"/>
                    </a:lnTo>
                    <a:lnTo>
                      <a:pt x="1700" y="21"/>
                    </a:lnTo>
                    <a:lnTo>
                      <a:pt x="1707" y="23"/>
                    </a:lnTo>
                    <a:lnTo>
                      <a:pt x="1716" y="24"/>
                    </a:lnTo>
                    <a:lnTo>
                      <a:pt x="1720" y="21"/>
                    </a:lnTo>
                    <a:lnTo>
                      <a:pt x="1724" y="17"/>
                    </a:lnTo>
                    <a:lnTo>
                      <a:pt x="1729" y="15"/>
                    </a:lnTo>
                    <a:lnTo>
                      <a:pt x="1733" y="12"/>
                    </a:lnTo>
                    <a:lnTo>
                      <a:pt x="1736" y="9"/>
                    </a:lnTo>
                    <a:lnTo>
                      <a:pt x="1741" y="6"/>
                    </a:lnTo>
                    <a:lnTo>
                      <a:pt x="1749" y="8"/>
                    </a:lnTo>
                    <a:lnTo>
                      <a:pt x="1756" y="9"/>
                    </a:lnTo>
                    <a:lnTo>
                      <a:pt x="1764" y="11"/>
                    </a:lnTo>
                    <a:lnTo>
                      <a:pt x="1771" y="12"/>
                    </a:lnTo>
                    <a:lnTo>
                      <a:pt x="1780" y="14"/>
                    </a:lnTo>
                    <a:lnTo>
                      <a:pt x="1787" y="16"/>
                    </a:lnTo>
                    <a:lnTo>
                      <a:pt x="1791" y="13"/>
                    </a:lnTo>
                    <a:lnTo>
                      <a:pt x="1796" y="10"/>
                    </a:lnTo>
                    <a:lnTo>
                      <a:pt x="1803" y="11"/>
                    </a:lnTo>
                    <a:lnTo>
                      <a:pt x="1810" y="13"/>
                    </a:lnTo>
                    <a:lnTo>
                      <a:pt x="1818" y="15"/>
                    </a:lnTo>
                    <a:lnTo>
                      <a:pt x="1826" y="16"/>
                    </a:lnTo>
                    <a:lnTo>
                      <a:pt x="1834" y="18"/>
                    </a:lnTo>
                    <a:lnTo>
                      <a:pt x="1841" y="20"/>
                    </a:lnTo>
                    <a:lnTo>
                      <a:pt x="1847" y="17"/>
                    </a:lnTo>
                    <a:lnTo>
                      <a:pt x="1850" y="14"/>
                    </a:lnTo>
                    <a:lnTo>
                      <a:pt x="1854" y="11"/>
                    </a:lnTo>
                    <a:lnTo>
                      <a:pt x="1858" y="8"/>
                    </a:lnTo>
                    <a:lnTo>
                      <a:pt x="1866" y="10"/>
                    </a:lnTo>
                    <a:lnTo>
                      <a:pt x="1874" y="11"/>
                    </a:lnTo>
                    <a:lnTo>
                      <a:pt x="1879" y="8"/>
                    </a:lnTo>
                    <a:lnTo>
                      <a:pt x="1883" y="6"/>
                    </a:lnTo>
                    <a:lnTo>
                      <a:pt x="1890" y="7"/>
                    </a:lnTo>
                    <a:lnTo>
                      <a:pt x="1898" y="9"/>
                    </a:lnTo>
                    <a:lnTo>
                      <a:pt x="1905" y="10"/>
                    </a:lnTo>
                    <a:lnTo>
                      <a:pt x="1914" y="12"/>
                    </a:lnTo>
                    <a:lnTo>
                      <a:pt x="1921" y="13"/>
                    </a:lnTo>
                    <a:lnTo>
                      <a:pt x="1929" y="15"/>
                    </a:lnTo>
                    <a:lnTo>
                      <a:pt x="1933" y="12"/>
                    </a:lnTo>
                    <a:lnTo>
                      <a:pt x="1937" y="9"/>
                    </a:lnTo>
                    <a:lnTo>
                      <a:pt x="1941" y="6"/>
                    </a:lnTo>
                    <a:lnTo>
                      <a:pt x="1946" y="4"/>
                    </a:lnTo>
                    <a:lnTo>
                      <a:pt x="1953" y="5"/>
                    </a:lnTo>
                    <a:lnTo>
                      <a:pt x="1962" y="7"/>
                    </a:lnTo>
                    <a:lnTo>
                      <a:pt x="1969" y="8"/>
                    </a:lnTo>
                    <a:lnTo>
                      <a:pt x="1976" y="10"/>
                    </a:lnTo>
                    <a:lnTo>
                      <a:pt x="1972" y="13"/>
                    </a:lnTo>
                    <a:lnTo>
                      <a:pt x="1968" y="15"/>
                    </a:lnTo>
                    <a:lnTo>
                      <a:pt x="1975" y="17"/>
                    </a:lnTo>
                    <a:lnTo>
                      <a:pt x="1984" y="18"/>
                    </a:lnTo>
                    <a:lnTo>
                      <a:pt x="1991" y="21"/>
                    </a:lnTo>
                    <a:lnTo>
                      <a:pt x="1999" y="23"/>
                    </a:lnTo>
                    <a:lnTo>
                      <a:pt x="1995" y="25"/>
                    </a:lnTo>
                    <a:lnTo>
                      <a:pt x="1990" y="28"/>
                    </a:lnTo>
                    <a:lnTo>
                      <a:pt x="1998" y="30"/>
                    </a:lnTo>
                    <a:lnTo>
                      <a:pt x="2005" y="31"/>
                    </a:lnTo>
                    <a:lnTo>
                      <a:pt x="2014" y="26"/>
                    </a:lnTo>
                    <a:lnTo>
                      <a:pt x="2022" y="20"/>
                    </a:lnTo>
                    <a:lnTo>
                      <a:pt x="2026" y="16"/>
                    </a:lnTo>
                    <a:lnTo>
                      <a:pt x="2031" y="13"/>
                    </a:lnTo>
                    <a:lnTo>
                      <a:pt x="2038" y="15"/>
                    </a:lnTo>
                    <a:lnTo>
                      <a:pt x="2047" y="17"/>
                    </a:lnTo>
                    <a:lnTo>
                      <a:pt x="2051" y="14"/>
                    </a:lnTo>
                    <a:lnTo>
                      <a:pt x="2055" y="11"/>
                    </a:lnTo>
                    <a:lnTo>
                      <a:pt x="2063" y="12"/>
                    </a:lnTo>
                    <a:lnTo>
                      <a:pt x="2070" y="14"/>
                    </a:lnTo>
                    <a:lnTo>
                      <a:pt x="2079" y="16"/>
                    </a:lnTo>
                    <a:lnTo>
                      <a:pt x="2086" y="17"/>
                    </a:lnTo>
                    <a:lnTo>
                      <a:pt x="2090" y="14"/>
                    </a:lnTo>
                    <a:lnTo>
                      <a:pt x="2095" y="12"/>
                    </a:lnTo>
                    <a:lnTo>
                      <a:pt x="2102" y="13"/>
                    </a:lnTo>
                    <a:lnTo>
                      <a:pt x="2109" y="15"/>
                    </a:lnTo>
                    <a:lnTo>
                      <a:pt x="2118" y="16"/>
                    </a:lnTo>
                    <a:lnTo>
                      <a:pt x="2125" y="18"/>
                    </a:lnTo>
                    <a:lnTo>
                      <a:pt x="2121" y="22"/>
                    </a:lnTo>
                    <a:lnTo>
                      <a:pt x="2117" y="24"/>
                    </a:lnTo>
                    <a:lnTo>
                      <a:pt x="2124" y="26"/>
                    </a:lnTo>
                    <a:lnTo>
                      <a:pt x="2132" y="27"/>
                    </a:lnTo>
                    <a:lnTo>
                      <a:pt x="2136" y="25"/>
                    </a:lnTo>
                    <a:lnTo>
                      <a:pt x="2140" y="22"/>
                    </a:lnTo>
                    <a:lnTo>
                      <a:pt x="2145" y="18"/>
                    </a:lnTo>
                    <a:lnTo>
                      <a:pt x="2149" y="15"/>
                    </a:lnTo>
                    <a:lnTo>
                      <a:pt x="2157" y="17"/>
                    </a:lnTo>
                    <a:lnTo>
                      <a:pt x="2165" y="18"/>
                    </a:lnTo>
                    <a:lnTo>
                      <a:pt x="2169" y="16"/>
                    </a:lnTo>
                    <a:lnTo>
                      <a:pt x="2173" y="13"/>
                    </a:lnTo>
                    <a:lnTo>
                      <a:pt x="2176" y="10"/>
                    </a:lnTo>
                    <a:lnTo>
                      <a:pt x="2182" y="7"/>
                    </a:lnTo>
                    <a:lnTo>
                      <a:pt x="2189" y="9"/>
                    </a:lnTo>
                    <a:lnTo>
                      <a:pt x="2197" y="10"/>
                    </a:lnTo>
                    <a:lnTo>
                      <a:pt x="2201" y="8"/>
                    </a:lnTo>
                    <a:lnTo>
                      <a:pt x="2205" y="5"/>
                    </a:lnTo>
                    <a:lnTo>
                      <a:pt x="2213" y="6"/>
                    </a:lnTo>
                    <a:lnTo>
                      <a:pt x="2221" y="8"/>
                    </a:lnTo>
                    <a:lnTo>
                      <a:pt x="2229" y="9"/>
                    </a:lnTo>
                    <a:lnTo>
                      <a:pt x="2236" y="11"/>
                    </a:lnTo>
                    <a:lnTo>
                      <a:pt x="2232" y="14"/>
                    </a:lnTo>
                    <a:lnTo>
                      <a:pt x="2228" y="16"/>
                    </a:lnTo>
                    <a:lnTo>
                      <a:pt x="2235" y="18"/>
                    </a:lnTo>
                    <a:lnTo>
                      <a:pt x="2242" y="20"/>
                    </a:lnTo>
                    <a:lnTo>
                      <a:pt x="2238" y="23"/>
                    </a:lnTo>
                    <a:lnTo>
                      <a:pt x="2234" y="26"/>
                    </a:lnTo>
                    <a:lnTo>
                      <a:pt x="2242" y="28"/>
                    </a:lnTo>
                    <a:lnTo>
                      <a:pt x="2250" y="29"/>
                    </a:lnTo>
                    <a:lnTo>
                      <a:pt x="2254" y="26"/>
                    </a:lnTo>
                    <a:lnTo>
                      <a:pt x="2258" y="23"/>
                    </a:lnTo>
                    <a:lnTo>
                      <a:pt x="2266" y="25"/>
                    </a:lnTo>
                    <a:lnTo>
                      <a:pt x="2273" y="27"/>
                    </a:lnTo>
                    <a:lnTo>
                      <a:pt x="2282" y="21"/>
                    </a:lnTo>
                    <a:lnTo>
                      <a:pt x="2290" y="14"/>
                    </a:lnTo>
                    <a:lnTo>
                      <a:pt x="2295" y="11"/>
                    </a:lnTo>
                    <a:lnTo>
                      <a:pt x="2299" y="9"/>
                    </a:lnTo>
                    <a:lnTo>
                      <a:pt x="2306" y="10"/>
                    </a:lnTo>
                    <a:lnTo>
                      <a:pt x="2315" y="12"/>
                    </a:lnTo>
                    <a:lnTo>
                      <a:pt x="2322" y="14"/>
                    </a:lnTo>
                    <a:lnTo>
                      <a:pt x="2330" y="15"/>
                    </a:lnTo>
                    <a:lnTo>
                      <a:pt x="2338" y="17"/>
                    </a:lnTo>
                    <a:lnTo>
                      <a:pt x="2346" y="18"/>
                    </a:lnTo>
                    <a:lnTo>
                      <a:pt x="2350" y="16"/>
                    </a:lnTo>
                    <a:lnTo>
                      <a:pt x="2354" y="13"/>
                    </a:lnTo>
                    <a:lnTo>
                      <a:pt x="2358" y="10"/>
                    </a:lnTo>
                    <a:lnTo>
                      <a:pt x="2363" y="7"/>
                    </a:lnTo>
                    <a:lnTo>
                      <a:pt x="2371" y="0"/>
                    </a:lnTo>
                    <a:lnTo>
                      <a:pt x="2379" y="3"/>
                    </a:lnTo>
                    <a:lnTo>
                      <a:pt x="2386" y="4"/>
                    </a:lnTo>
                    <a:lnTo>
                      <a:pt x="2382" y="7"/>
                    </a:lnTo>
                    <a:lnTo>
                      <a:pt x="2378" y="10"/>
                    </a:lnTo>
                    <a:lnTo>
                      <a:pt x="2385" y="12"/>
                    </a:lnTo>
                    <a:lnTo>
                      <a:pt x="2394" y="13"/>
                    </a:lnTo>
                    <a:lnTo>
                      <a:pt x="2401" y="15"/>
                    </a:lnTo>
                    <a:lnTo>
                      <a:pt x="2408" y="16"/>
                    </a:lnTo>
                    <a:lnTo>
                      <a:pt x="2407" y="17"/>
                    </a:lnTo>
                    <a:lnTo>
                      <a:pt x="2404" y="20"/>
                    </a:lnTo>
                    <a:lnTo>
                      <a:pt x="2403" y="21"/>
                    </a:lnTo>
                    <a:lnTo>
                      <a:pt x="2401" y="22"/>
                    </a:lnTo>
                    <a:lnTo>
                      <a:pt x="2400" y="23"/>
                    </a:lnTo>
                    <a:lnTo>
                      <a:pt x="2400" y="23"/>
                    </a:lnTo>
                    <a:lnTo>
                      <a:pt x="2407" y="25"/>
                    </a:lnTo>
                    <a:lnTo>
                      <a:pt x="2415" y="26"/>
                    </a:lnTo>
                    <a:lnTo>
                      <a:pt x="2420" y="23"/>
                    </a:lnTo>
                    <a:lnTo>
                      <a:pt x="2424" y="20"/>
                    </a:lnTo>
                    <a:lnTo>
                      <a:pt x="2428" y="16"/>
                    </a:lnTo>
                    <a:lnTo>
                      <a:pt x="2432" y="14"/>
                    </a:lnTo>
                    <a:lnTo>
                      <a:pt x="2440" y="15"/>
                    </a:lnTo>
                    <a:lnTo>
                      <a:pt x="2448" y="17"/>
                    </a:lnTo>
                    <a:lnTo>
                      <a:pt x="2455" y="20"/>
                    </a:lnTo>
                    <a:lnTo>
                      <a:pt x="2463" y="21"/>
                    </a:lnTo>
                    <a:lnTo>
                      <a:pt x="2467" y="17"/>
                    </a:lnTo>
                    <a:lnTo>
                      <a:pt x="2471" y="14"/>
                    </a:lnTo>
                    <a:lnTo>
                      <a:pt x="2480" y="16"/>
                    </a:lnTo>
                    <a:lnTo>
                      <a:pt x="2487" y="17"/>
                    </a:lnTo>
                    <a:lnTo>
                      <a:pt x="2491" y="14"/>
                    </a:lnTo>
                    <a:lnTo>
                      <a:pt x="2496" y="12"/>
                    </a:lnTo>
                    <a:lnTo>
                      <a:pt x="2503" y="13"/>
                    </a:lnTo>
                    <a:lnTo>
                      <a:pt x="2511" y="15"/>
                    </a:lnTo>
                    <a:lnTo>
                      <a:pt x="2518" y="17"/>
                    </a:lnTo>
                    <a:lnTo>
                      <a:pt x="2527" y="18"/>
                    </a:lnTo>
                    <a:lnTo>
                      <a:pt x="2534" y="21"/>
                    </a:lnTo>
                    <a:lnTo>
                      <a:pt x="2541" y="22"/>
                    </a:lnTo>
                    <a:lnTo>
                      <a:pt x="2547" y="18"/>
                    </a:lnTo>
                    <a:lnTo>
                      <a:pt x="2550" y="15"/>
                    </a:lnTo>
                    <a:lnTo>
                      <a:pt x="2554" y="12"/>
                    </a:lnTo>
                    <a:lnTo>
                      <a:pt x="2558" y="10"/>
                    </a:lnTo>
                    <a:lnTo>
                      <a:pt x="2567" y="11"/>
                    </a:lnTo>
                    <a:lnTo>
                      <a:pt x="2574" y="13"/>
                    </a:lnTo>
                    <a:lnTo>
                      <a:pt x="2570" y="16"/>
                    </a:lnTo>
                    <a:lnTo>
                      <a:pt x="2566" y="20"/>
                    </a:lnTo>
                    <a:lnTo>
                      <a:pt x="2573" y="21"/>
                    </a:lnTo>
                    <a:lnTo>
                      <a:pt x="2581" y="23"/>
                    </a:lnTo>
                    <a:lnTo>
                      <a:pt x="2588" y="24"/>
                    </a:lnTo>
                    <a:lnTo>
                      <a:pt x="2597" y="26"/>
                    </a:lnTo>
                    <a:lnTo>
                      <a:pt x="2601" y="23"/>
                    </a:lnTo>
                    <a:lnTo>
                      <a:pt x="2605" y="20"/>
                    </a:lnTo>
                    <a:lnTo>
                      <a:pt x="2602" y="18"/>
                    </a:lnTo>
                    <a:lnTo>
                      <a:pt x="2597" y="17"/>
                    </a:lnTo>
                    <a:lnTo>
                      <a:pt x="2595" y="17"/>
                    </a:lnTo>
                    <a:lnTo>
                      <a:pt x="2591" y="16"/>
                    </a:lnTo>
                    <a:lnTo>
                      <a:pt x="2590" y="16"/>
                    </a:lnTo>
                    <a:lnTo>
                      <a:pt x="2589" y="16"/>
                    </a:lnTo>
                    <a:lnTo>
                      <a:pt x="2594" y="13"/>
                    </a:lnTo>
                    <a:lnTo>
                      <a:pt x="2598" y="10"/>
                    </a:lnTo>
                    <a:lnTo>
                      <a:pt x="2606" y="12"/>
                    </a:lnTo>
                    <a:lnTo>
                      <a:pt x="2614" y="14"/>
                    </a:lnTo>
                    <a:lnTo>
                      <a:pt x="2618" y="11"/>
                    </a:lnTo>
                    <a:lnTo>
                      <a:pt x="2622" y="8"/>
                    </a:lnTo>
                    <a:lnTo>
                      <a:pt x="2630" y="9"/>
                    </a:lnTo>
                    <a:lnTo>
                      <a:pt x="2637" y="11"/>
                    </a:lnTo>
                    <a:lnTo>
                      <a:pt x="2633" y="14"/>
                    </a:lnTo>
                    <a:lnTo>
                      <a:pt x="2629" y="17"/>
                    </a:lnTo>
                    <a:lnTo>
                      <a:pt x="2636" y="18"/>
                    </a:lnTo>
                    <a:lnTo>
                      <a:pt x="2645" y="21"/>
                    </a:lnTo>
                    <a:lnTo>
                      <a:pt x="2640" y="24"/>
                    </a:lnTo>
                    <a:lnTo>
                      <a:pt x="2636" y="26"/>
                    </a:lnTo>
                    <a:lnTo>
                      <a:pt x="2644" y="28"/>
                    </a:lnTo>
                    <a:lnTo>
                      <a:pt x="2651" y="29"/>
                    </a:lnTo>
                    <a:lnTo>
                      <a:pt x="2655" y="27"/>
                    </a:lnTo>
                    <a:lnTo>
                      <a:pt x="2660" y="24"/>
                    </a:lnTo>
                    <a:lnTo>
                      <a:pt x="2664" y="21"/>
                    </a:lnTo>
                    <a:lnTo>
                      <a:pt x="2668" y="17"/>
                    </a:lnTo>
                    <a:lnTo>
                      <a:pt x="2675" y="20"/>
                    </a:lnTo>
                    <a:lnTo>
                      <a:pt x="2684" y="21"/>
                    </a:lnTo>
                    <a:lnTo>
                      <a:pt x="2687" y="17"/>
                    </a:lnTo>
                    <a:lnTo>
                      <a:pt x="2691" y="15"/>
                    </a:lnTo>
                    <a:lnTo>
                      <a:pt x="2700" y="16"/>
                    </a:lnTo>
                    <a:lnTo>
                      <a:pt x="2707" y="18"/>
                    </a:lnTo>
                    <a:lnTo>
                      <a:pt x="2712" y="15"/>
                    </a:lnTo>
                    <a:lnTo>
                      <a:pt x="2716" y="12"/>
                    </a:lnTo>
                    <a:lnTo>
                      <a:pt x="2723" y="13"/>
                    </a:lnTo>
                    <a:lnTo>
                      <a:pt x="2731" y="15"/>
                    </a:lnTo>
                    <a:lnTo>
                      <a:pt x="2739" y="17"/>
                    </a:lnTo>
                    <a:lnTo>
                      <a:pt x="2747" y="18"/>
                    </a:lnTo>
                    <a:lnTo>
                      <a:pt x="2754" y="21"/>
                    </a:lnTo>
                    <a:lnTo>
                      <a:pt x="2762" y="22"/>
                    </a:lnTo>
                    <a:lnTo>
                      <a:pt x="2767" y="20"/>
                    </a:lnTo>
                    <a:lnTo>
                      <a:pt x="2770" y="16"/>
                    </a:lnTo>
                    <a:lnTo>
                      <a:pt x="2774" y="13"/>
                    </a:lnTo>
                    <a:lnTo>
                      <a:pt x="2779" y="10"/>
                    </a:lnTo>
                    <a:lnTo>
                      <a:pt x="2783" y="7"/>
                    </a:lnTo>
                    <a:lnTo>
                      <a:pt x="2787" y="5"/>
                    </a:lnTo>
                    <a:lnTo>
                      <a:pt x="2796" y="6"/>
                    </a:lnTo>
                    <a:lnTo>
                      <a:pt x="2803" y="8"/>
                    </a:lnTo>
                    <a:lnTo>
                      <a:pt x="2798" y="11"/>
                    </a:lnTo>
                    <a:lnTo>
                      <a:pt x="2795" y="13"/>
                    </a:lnTo>
                    <a:lnTo>
                      <a:pt x="2802" y="15"/>
                    </a:lnTo>
                    <a:lnTo>
                      <a:pt x="2810" y="16"/>
                    </a:lnTo>
                    <a:lnTo>
                      <a:pt x="2817" y="18"/>
                    </a:lnTo>
                    <a:lnTo>
                      <a:pt x="2826" y="20"/>
                    </a:lnTo>
                    <a:lnTo>
                      <a:pt x="2830" y="17"/>
                    </a:lnTo>
                    <a:lnTo>
                      <a:pt x="2834" y="14"/>
                    </a:lnTo>
                    <a:lnTo>
                      <a:pt x="2838" y="11"/>
                    </a:lnTo>
                    <a:lnTo>
                      <a:pt x="2843" y="8"/>
                    </a:lnTo>
                    <a:lnTo>
                      <a:pt x="2850" y="10"/>
                    </a:lnTo>
                    <a:lnTo>
                      <a:pt x="2857" y="11"/>
                    </a:lnTo>
                    <a:lnTo>
                      <a:pt x="2865" y="13"/>
                    </a:lnTo>
                    <a:lnTo>
                      <a:pt x="2873" y="15"/>
                    </a:lnTo>
                    <a:lnTo>
                      <a:pt x="2881" y="16"/>
                    </a:lnTo>
                    <a:lnTo>
                      <a:pt x="2888" y="18"/>
                    </a:lnTo>
                    <a:lnTo>
                      <a:pt x="2897" y="20"/>
                    </a:lnTo>
                    <a:lnTo>
                      <a:pt x="2904" y="22"/>
                    </a:lnTo>
                    <a:lnTo>
                      <a:pt x="2899" y="24"/>
                    </a:lnTo>
                    <a:lnTo>
                      <a:pt x="2895" y="27"/>
                    </a:lnTo>
                    <a:lnTo>
                      <a:pt x="2902" y="29"/>
                    </a:lnTo>
                    <a:lnTo>
                      <a:pt x="2911" y="30"/>
                    </a:lnTo>
                    <a:lnTo>
                      <a:pt x="2918" y="32"/>
                    </a:lnTo>
                    <a:lnTo>
                      <a:pt x="2926" y="33"/>
                    </a:lnTo>
                    <a:lnTo>
                      <a:pt x="2928" y="32"/>
                    </a:lnTo>
                    <a:lnTo>
                      <a:pt x="2936" y="26"/>
                    </a:lnTo>
                    <a:lnTo>
                      <a:pt x="2969" y="74"/>
                    </a:lnTo>
                    <a:lnTo>
                      <a:pt x="2974" y="81"/>
                    </a:lnTo>
                    <a:lnTo>
                      <a:pt x="2978" y="85"/>
                    </a:lnTo>
                    <a:lnTo>
                      <a:pt x="2980" y="90"/>
                    </a:lnTo>
                    <a:lnTo>
                      <a:pt x="2982" y="82"/>
                    </a:lnTo>
                    <a:lnTo>
                      <a:pt x="2983" y="74"/>
                    </a:lnTo>
                    <a:lnTo>
                      <a:pt x="3000" y="29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28" y="18"/>
                    </a:lnTo>
                    <a:lnTo>
                      <a:pt x="2931" y="17"/>
                    </a:lnTo>
                    <a:lnTo>
                      <a:pt x="2984" y="74"/>
                    </a:lnTo>
                    <a:lnTo>
                      <a:pt x="2987" y="78"/>
                    </a:lnTo>
                    <a:lnTo>
                      <a:pt x="2989" y="82"/>
                    </a:lnTo>
                    <a:lnTo>
                      <a:pt x="2987" y="90"/>
                    </a:lnTo>
                    <a:lnTo>
                      <a:pt x="2986" y="98"/>
                    </a:lnTo>
                    <a:lnTo>
                      <a:pt x="2989" y="101"/>
                    </a:lnTo>
                    <a:lnTo>
                      <a:pt x="2993" y="107"/>
                    </a:lnTo>
                    <a:lnTo>
                      <a:pt x="2990" y="114"/>
                    </a:lnTo>
                    <a:lnTo>
                      <a:pt x="2988" y="122"/>
                    </a:lnTo>
                    <a:lnTo>
                      <a:pt x="2986" y="117"/>
                    </a:lnTo>
                    <a:lnTo>
                      <a:pt x="2983" y="113"/>
                    </a:lnTo>
                    <a:lnTo>
                      <a:pt x="2981" y="121"/>
                    </a:lnTo>
                    <a:lnTo>
                      <a:pt x="2980" y="128"/>
                    </a:lnTo>
                    <a:lnTo>
                      <a:pt x="2983" y="133"/>
                    </a:lnTo>
                    <a:lnTo>
                      <a:pt x="2985" y="137"/>
                    </a:lnTo>
                    <a:lnTo>
                      <a:pt x="2984" y="145"/>
                    </a:lnTo>
                    <a:lnTo>
                      <a:pt x="2982" y="153"/>
                    </a:lnTo>
                    <a:lnTo>
                      <a:pt x="2981" y="161"/>
                    </a:lnTo>
                    <a:lnTo>
                      <a:pt x="2979" y="167"/>
                    </a:lnTo>
                    <a:lnTo>
                      <a:pt x="2976" y="163"/>
                    </a:lnTo>
                    <a:lnTo>
                      <a:pt x="2973" y="159"/>
                    </a:lnTo>
                    <a:lnTo>
                      <a:pt x="2971" y="167"/>
                    </a:lnTo>
                    <a:lnTo>
                      <a:pt x="2970" y="175"/>
                    </a:lnTo>
                    <a:lnTo>
                      <a:pt x="2976" y="183"/>
                    </a:lnTo>
                    <a:lnTo>
                      <a:pt x="2982" y="192"/>
                    </a:lnTo>
                    <a:lnTo>
                      <a:pt x="2985" y="195"/>
                    </a:lnTo>
                    <a:lnTo>
                      <a:pt x="2987" y="200"/>
                    </a:lnTo>
                    <a:lnTo>
                      <a:pt x="2986" y="208"/>
                    </a:lnTo>
                    <a:lnTo>
                      <a:pt x="2984" y="215"/>
                    </a:lnTo>
                    <a:lnTo>
                      <a:pt x="2987" y="220"/>
                    </a:lnTo>
                    <a:lnTo>
                      <a:pt x="2990" y="224"/>
                    </a:lnTo>
                    <a:lnTo>
                      <a:pt x="2994" y="228"/>
                    </a:lnTo>
                    <a:lnTo>
                      <a:pt x="2996" y="232"/>
                    </a:lnTo>
                    <a:lnTo>
                      <a:pt x="2996" y="235"/>
                    </a:lnTo>
                    <a:lnTo>
                      <a:pt x="2995" y="241"/>
                    </a:lnTo>
                    <a:lnTo>
                      <a:pt x="2994" y="243"/>
                    </a:lnTo>
                    <a:lnTo>
                      <a:pt x="2994" y="245"/>
                    </a:lnTo>
                    <a:lnTo>
                      <a:pt x="2993" y="247"/>
                    </a:lnTo>
                    <a:lnTo>
                      <a:pt x="2993" y="248"/>
                    </a:lnTo>
                    <a:lnTo>
                      <a:pt x="2989" y="244"/>
                    </a:lnTo>
                    <a:lnTo>
                      <a:pt x="2987" y="240"/>
                    </a:lnTo>
                    <a:lnTo>
                      <a:pt x="2984" y="235"/>
                    </a:lnTo>
                    <a:lnTo>
                      <a:pt x="2981" y="231"/>
                    </a:lnTo>
                    <a:lnTo>
                      <a:pt x="2983" y="223"/>
                    </a:lnTo>
                    <a:lnTo>
                      <a:pt x="2984" y="215"/>
                    </a:lnTo>
                    <a:lnTo>
                      <a:pt x="2982" y="211"/>
                    </a:lnTo>
                    <a:lnTo>
                      <a:pt x="2979" y="207"/>
                    </a:lnTo>
                    <a:lnTo>
                      <a:pt x="2971" y="238"/>
                    </a:lnTo>
                    <a:lnTo>
                      <a:pt x="2970" y="245"/>
                    </a:lnTo>
                    <a:lnTo>
                      <a:pt x="2969" y="254"/>
                    </a:lnTo>
                    <a:lnTo>
                      <a:pt x="2971" y="258"/>
                    </a:lnTo>
                    <a:lnTo>
                      <a:pt x="2974" y="262"/>
                    </a:lnTo>
                    <a:lnTo>
                      <a:pt x="2978" y="265"/>
                    </a:lnTo>
                    <a:lnTo>
                      <a:pt x="2981" y="271"/>
                    </a:lnTo>
                    <a:lnTo>
                      <a:pt x="2979" y="278"/>
                    </a:lnTo>
                    <a:lnTo>
                      <a:pt x="2978" y="285"/>
                    </a:lnTo>
                    <a:lnTo>
                      <a:pt x="2973" y="301"/>
                    </a:lnTo>
                    <a:lnTo>
                      <a:pt x="2972" y="309"/>
                    </a:lnTo>
                    <a:lnTo>
                      <a:pt x="2970" y="316"/>
                    </a:lnTo>
                    <a:lnTo>
                      <a:pt x="2969" y="324"/>
                    </a:lnTo>
                    <a:lnTo>
                      <a:pt x="2967" y="332"/>
                    </a:lnTo>
                    <a:lnTo>
                      <a:pt x="2970" y="337"/>
                    </a:lnTo>
                    <a:lnTo>
                      <a:pt x="2973" y="340"/>
                    </a:lnTo>
                    <a:lnTo>
                      <a:pt x="2977" y="345"/>
                    </a:lnTo>
                    <a:lnTo>
                      <a:pt x="2979" y="348"/>
                    </a:lnTo>
                    <a:lnTo>
                      <a:pt x="2981" y="341"/>
                    </a:lnTo>
                    <a:lnTo>
                      <a:pt x="2983" y="333"/>
                    </a:lnTo>
                    <a:lnTo>
                      <a:pt x="2985" y="338"/>
                    </a:lnTo>
                    <a:lnTo>
                      <a:pt x="2988" y="342"/>
                    </a:lnTo>
                    <a:lnTo>
                      <a:pt x="2987" y="349"/>
                    </a:lnTo>
                    <a:lnTo>
                      <a:pt x="2985" y="357"/>
                    </a:lnTo>
                    <a:lnTo>
                      <a:pt x="2983" y="365"/>
                    </a:lnTo>
                    <a:lnTo>
                      <a:pt x="2982" y="373"/>
                    </a:lnTo>
                    <a:lnTo>
                      <a:pt x="2980" y="380"/>
                    </a:lnTo>
                    <a:lnTo>
                      <a:pt x="2979" y="388"/>
                    </a:lnTo>
                    <a:lnTo>
                      <a:pt x="2982" y="392"/>
                    </a:lnTo>
                    <a:lnTo>
                      <a:pt x="2984" y="396"/>
                    </a:lnTo>
                    <a:lnTo>
                      <a:pt x="2983" y="405"/>
                    </a:lnTo>
                    <a:lnTo>
                      <a:pt x="2981" y="412"/>
                    </a:lnTo>
                    <a:lnTo>
                      <a:pt x="2980" y="419"/>
                    </a:lnTo>
                    <a:lnTo>
                      <a:pt x="2978" y="427"/>
                    </a:lnTo>
                    <a:lnTo>
                      <a:pt x="2981" y="432"/>
                    </a:lnTo>
                    <a:lnTo>
                      <a:pt x="2984" y="435"/>
                    </a:lnTo>
                    <a:lnTo>
                      <a:pt x="2987" y="440"/>
                    </a:lnTo>
                    <a:lnTo>
                      <a:pt x="2989" y="444"/>
                    </a:lnTo>
                    <a:lnTo>
                      <a:pt x="2988" y="452"/>
                    </a:lnTo>
                    <a:lnTo>
                      <a:pt x="2986" y="460"/>
                    </a:lnTo>
                    <a:lnTo>
                      <a:pt x="2985" y="468"/>
                    </a:lnTo>
                    <a:lnTo>
                      <a:pt x="2983" y="475"/>
                    </a:lnTo>
                    <a:lnTo>
                      <a:pt x="2980" y="472"/>
                    </a:lnTo>
                    <a:lnTo>
                      <a:pt x="2978" y="466"/>
                    </a:lnTo>
                    <a:lnTo>
                      <a:pt x="2974" y="462"/>
                    </a:lnTo>
                    <a:lnTo>
                      <a:pt x="2971" y="458"/>
                    </a:lnTo>
                    <a:lnTo>
                      <a:pt x="2968" y="474"/>
                    </a:lnTo>
                    <a:lnTo>
                      <a:pt x="2965" y="489"/>
                    </a:lnTo>
                    <a:lnTo>
                      <a:pt x="2968" y="493"/>
                    </a:lnTo>
                    <a:lnTo>
                      <a:pt x="2970" y="497"/>
                    </a:lnTo>
                    <a:lnTo>
                      <a:pt x="2969" y="505"/>
                    </a:lnTo>
                    <a:lnTo>
                      <a:pt x="2968" y="513"/>
                    </a:lnTo>
                    <a:lnTo>
                      <a:pt x="2970" y="517"/>
                    </a:lnTo>
                    <a:lnTo>
                      <a:pt x="2973" y="522"/>
                    </a:lnTo>
                    <a:lnTo>
                      <a:pt x="2977" y="526"/>
                    </a:lnTo>
                    <a:lnTo>
                      <a:pt x="2980" y="530"/>
                    </a:lnTo>
                    <a:lnTo>
                      <a:pt x="2982" y="534"/>
                    </a:lnTo>
                    <a:lnTo>
                      <a:pt x="2985" y="539"/>
                    </a:lnTo>
                    <a:lnTo>
                      <a:pt x="2988" y="542"/>
                    </a:lnTo>
                    <a:lnTo>
                      <a:pt x="2991" y="547"/>
                    </a:lnTo>
                    <a:lnTo>
                      <a:pt x="2989" y="555"/>
                    </a:lnTo>
                    <a:lnTo>
                      <a:pt x="2988" y="562"/>
                    </a:lnTo>
                    <a:lnTo>
                      <a:pt x="2985" y="558"/>
                    </a:lnTo>
                    <a:lnTo>
                      <a:pt x="2982" y="553"/>
                    </a:lnTo>
                    <a:lnTo>
                      <a:pt x="2980" y="561"/>
                    </a:lnTo>
                    <a:lnTo>
                      <a:pt x="2979" y="569"/>
                    </a:lnTo>
                    <a:lnTo>
                      <a:pt x="2977" y="577"/>
                    </a:lnTo>
                    <a:lnTo>
                      <a:pt x="2976" y="584"/>
                    </a:lnTo>
                    <a:lnTo>
                      <a:pt x="2979" y="589"/>
                    </a:lnTo>
                    <a:lnTo>
                      <a:pt x="2982" y="593"/>
                    </a:lnTo>
                    <a:lnTo>
                      <a:pt x="2980" y="600"/>
                    </a:lnTo>
                    <a:lnTo>
                      <a:pt x="2978" y="608"/>
                    </a:lnTo>
                    <a:lnTo>
                      <a:pt x="2977" y="616"/>
                    </a:lnTo>
                    <a:lnTo>
                      <a:pt x="2974" y="624"/>
                    </a:lnTo>
                    <a:lnTo>
                      <a:pt x="2973" y="631"/>
                    </a:lnTo>
                    <a:lnTo>
                      <a:pt x="2971" y="639"/>
                    </a:lnTo>
                    <a:lnTo>
                      <a:pt x="2974" y="644"/>
                    </a:lnTo>
                    <a:lnTo>
                      <a:pt x="2978" y="647"/>
                    </a:lnTo>
                    <a:lnTo>
                      <a:pt x="2976" y="656"/>
                    </a:lnTo>
                    <a:lnTo>
                      <a:pt x="2974" y="663"/>
                    </a:lnTo>
                    <a:lnTo>
                      <a:pt x="2971" y="659"/>
                    </a:lnTo>
                    <a:lnTo>
                      <a:pt x="2968" y="655"/>
                    </a:lnTo>
                    <a:lnTo>
                      <a:pt x="2966" y="662"/>
                    </a:lnTo>
                    <a:lnTo>
                      <a:pt x="2965" y="669"/>
                    </a:lnTo>
                    <a:lnTo>
                      <a:pt x="2963" y="678"/>
                    </a:lnTo>
                    <a:lnTo>
                      <a:pt x="2962" y="685"/>
                    </a:lnTo>
                    <a:lnTo>
                      <a:pt x="2965" y="690"/>
                    </a:lnTo>
                    <a:lnTo>
                      <a:pt x="2968" y="694"/>
                    </a:lnTo>
                    <a:lnTo>
                      <a:pt x="2971" y="697"/>
                    </a:lnTo>
                    <a:lnTo>
                      <a:pt x="2973" y="702"/>
                    </a:lnTo>
                    <a:lnTo>
                      <a:pt x="2972" y="710"/>
                    </a:lnTo>
                    <a:lnTo>
                      <a:pt x="2970" y="717"/>
                    </a:lnTo>
                    <a:lnTo>
                      <a:pt x="2973" y="722"/>
                    </a:lnTo>
                    <a:lnTo>
                      <a:pt x="2977" y="726"/>
                    </a:lnTo>
                    <a:lnTo>
                      <a:pt x="2974" y="734"/>
                    </a:lnTo>
                    <a:lnTo>
                      <a:pt x="2973" y="742"/>
                    </a:lnTo>
                    <a:lnTo>
                      <a:pt x="2969" y="757"/>
                    </a:lnTo>
                    <a:lnTo>
                      <a:pt x="2968" y="765"/>
                    </a:lnTo>
                    <a:lnTo>
                      <a:pt x="2967" y="773"/>
                    </a:lnTo>
                    <a:lnTo>
                      <a:pt x="2964" y="768"/>
                    </a:lnTo>
                    <a:lnTo>
                      <a:pt x="2961" y="764"/>
                    </a:lnTo>
                    <a:lnTo>
                      <a:pt x="2959" y="772"/>
                    </a:lnTo>
                    <a:lnTo>
                      <a:pt x="2957" y="779"/>
                    </a:lnTo>
                    <a:lnTo>
                      <a:pt x="2954" y="775"/>
                    </a:lnTo>
                    <a:lnTo>
                      <a:pt x="2951" y="770"/>
                    </a:lnTo>
                    <a:lnTo>
                      <a:pt x="2950" y="778"/>
                    </a:lnTo>
                    <a:lnTo>
                      <a:pt x="2948" y="785"/>
                    </a:lnTo>
                    <a:lnTo>
                      <a:pt x="2951" y="790"/>
                    </a:lnTo>
                    <a:lnTo>
                      <a:pt x="2954" y="794"/>
                    </a:lnTo>
                    <a:lnTo>
                      <a:pt x="2957" y="798"/>
                    </a:lnTo>
                    <a:lnTo>
                      <a:pt x="2960" y="802"/>
                    </a:lnTo>
                    <a:lnTo>
                      <a:pt x="2959" y="810"/>
                    </a:lnTo>
                    <a:lnTo>
                      <a:pt x="2956" y="818"/>
                    </a:lnTo>
                    <a:lnTo>
                      <a:pt x="2960" y="823"/>
                    </a:lnTo>
                    <a:lnTo>
                      <a:pt x="2963" y="827"/>
                    </a:lnTo>
                    <a:lnTo>
                      <a:pt x="2961" y="835"/>
                    </a:lnTo>
                    <a:lnTo>
                      <a:pt x="2960" y="842"/>
                    </a:lnTo>
                    <a:lnTo>
                      <a:pt x="2956" y="839"/>
                    </a:lnTo>
                    <a:lnTo>
                      <a:pt x="2953" y="833"/>
                    </a:lnTo>
                    <a:lnTo>
                      <a:pt x="2948" y="825"/>
                    </a:lnTo>
                    <a:lnTo>
                      <a:pt x="2945" y="822"/>
                    </a:lnTo>
                    <a:lnTo>
                      <a:pt x="2941" y="816"/>
                    </a:lnTo>
                    <a:lnTo>
                      <a:pt x="2944" y="809"/>
                    </a:lnTo>
                    <a:lnTo>
                      <a:pt x="2945" y="801"/>
                    </a:lnTo>
                    <a:lnTo>
                      <a:pt x="2941" y="796"/>
                    </a:lnTo>
                    <a:lnTo>
                      <a:pt x="2939" y="793"/>
                    </a:lnTo>
                    <a:lnTo>
                      <a:pt x="2937" y="801"/>
                    </a:lnTo>
                    <a:lnTo>
                      <a:pt x="2936" y="808"/>
                    </a:lnTo>
                    <a:lnTo>
                      <a:pt x="2933" y="805"/>
                    </a:lnTo>
                    <a:lnTo>
                      <a:pt x="2930" y="799"/>
                    </a:lnTo>
                    <a:lnTo>
                      <a:pt x="2927" y="796"/>
                    </a:lnTo>
                    <a:lnTo>
                      <a:pt x="2923" y="791"/>
                    </a:lnTo>
                    <a:lnTo>
                      <a:pt x="2926" y="783"/>
                    </a:lnTo>
                    <a:lnTo>
                      <a:pt x="2927" y="776"/>
                    </a:lnTo>
                    <a:lnTo>
                      <a:pt x="2924" y="772"/>
                    </a:lnTo>
                    <a:lnTo>
                      <a:pt x="2921" y="767"/>
                    </a:lnTo>
                    <a:lnTo>
                      <a:pt x="2922" y="760"/>
                    </a:lnTo>
                    <a:lnTo>
                      <a:pt x="2924" y="752"/>
                    </a:lnTo>
                    <a:lnTo>
                      <a:pt x="2927" y="744"/>
                    </a:lnTo>
                    <a:lnTo>
                      <a:pt x="2928" y="736"/>
                    </a:lnTo>
                    <a:lnTo>
                      <a:pt x="2924" y="732"/>
                    </a:lnTo>
                    <a:lnTo>
                      <a:pt x="2922" y="728"/>
                    </a:lnTo>
                    <a:lnTo>
                      <a:pt x="2919" y="724"/>
                    </a:lnTo>
                    <a:lnTo>
                      <a:pt x="2916" y="719"/>
                    </a:lnTo>
                    <a:lnTo>
                      <a:pt x="2913" y="715"/>
                    </a:lnTo>
                    <a:lnTo>
                      <a:pt x="2910" y="711"/>
                    </a:lnTo>
                    <a:lnTo>
                      <a:pt x="2912" y="703"/>
                    </a:lnTo>
                    <a:lnTo>
                      <a:pt x="2913" y="696"/>
                    </a:lnTo>
                    <a:lnTo>
                      <a:pt x="2915" y="688"/>
                    </a:lnTo>
                    <a:lnTo>
                      <a:pt x="2916" y="680"/>
                    </a:lnTo>
                    <a:lnTo>
                      <a:pt x="2914" y="676"/>
                    </a:lnTo>
                    <a:lnTo>
                      <a:pt x="2911" y="672"/>
                    </a:lnTo>
                    <a:lnTo>
                      <a:pt x="2904" y="663"/>
                    </a:lnTo>
                    <a:lnTo>
                      <a:pt x="2902" y="659"/>
                    </a:lnTo>
                    <a:lnTo>
                      <a:pt x="2899" y="655"/>
                    </a:lnTo>
                    <a:lnTo>
                      <a:pt x="2902" y="640"/>
                    </a:lnTo>
                    <a:lnTo>
                      <a:pt x="2905" y="624"/>
                    </a:lnTo>
                    <a:lnTo>
                      <a:pt x="2908" y="629"/>
                    </a:lnTo>
                    <a:lnTo>
                      <a:pt x="2911" y="632"/>
                    </a:lnTo>
                    <a:lnTo>
                      <a:pt x="2913" y="625"/>
                    </a:lnTo>
                    <a:lnTo>
                      <a:pt x="2915" y="617"/>
                    </a:lnTo>
                    <a:lnTo>
                      <a:pt x="2917" y="622"/>
                    </a:lnTo>
                    <a:lnTo>
                      <a:pt x="2920" y="626"/>
                    </a:lnTo>
                    <a:lnTo>
                      <a:pt x="2922" y="618"/>
                    </a:lnTo>
                    <a:lnTo>
                      <a:pt x="2923" y="610"/>
                    </a:lnTo>
                    <a:lnTo>
                      <a:pt x="2926" y="602"/>
                    </a:lnTo>
                    <a:lnTo>
                      <a:pt x="2927" y="595"/>
                    </a:lnTo>
                    <a:lnTo>
                      <a:pt x="2921" y="586"/>
                    </a:lnTo>
                    <a:lnTo>
                      <a:pt x="2915" y="578"/>
                    </a:lnTo>
                    <a:lnTo>
                      <a:pt x="2912" y="574"/>
                    </a:lnTo>
                    <a:lnTo>
                      <a:pt x="2910" y="569"/>
                    </a:lnTo>
                    <a:lnTo>
                      <a:pt x="2911" y="562"/>
                    </a:lnTo>
                    <a:lnTo>
                      <a:pt x="2913" y="553"/>
                    </a:lnTo>
                    <a:lnTo>
                      <a:pt x="2910" y="549"/>
                    </a:lnTo>
                    <a:lnTo>
                      <a:pt x="2906" y="545"/>
                    </a:lnTo>
                    <a:lnTo>
                      <a:pt x="2905" y="548"/>
                    </a:lnTo>
                    <a:lnTo>
                      <a:pt x="2905" y="553"/>
                    </a:lnTo>
                    <a:lnTo>
                      <a:pt x="2904" y="556"/>
                    </a:lnTo>
                    <a:lnTo>
                      <a:pt x="2903" y="559"/>
                    </a:lnTo>
                    <a:lnTo>
                      <a:pt x="2903" y="560"/>
                    </a:lnTo>
                    <a:lnTo>
                      <a:pt x="2903" y="561"/>
                    </a:lnTo>
                    <a:lnTo>
                      <a:pt x="2900" y="557"/>
                    </a:lnTo>
                    <a:lnTo>
                      <a:pt x="2897" y="552"/>
                    </a:lnTo>
                    <a:lnTo>
                      <a:pt x="2899" y="545"/>
                    </a:lnTo>
                    <a:lnTo>
                      <a:pt x="2901" y="538"/>
                    </a:lnTo>
                    <a:lnTo>
                      <a:pt x="2903" y="541"/>
                    </a:lnTo>
                    <a:lnTo>
                      <a:pt x="2906" y="545"/>
                    </a:lnTo>
                    <a:lnTo>
                      <a:pt x="2908" y="539"/>
                    </a:lnTo>
                    <a:lnTo>
                      <a:pt x="2910" y="530"/>
                    </a:lnTo>
                    <a:lnTo>
                      <a:pt x="2912" y="523"/>
                    </a:lnTo>
                    <a:lnTo>
                      <a:pt x="2913" y="515"/>
                    </a:lnTo>
                    <a:lnTo>
                      <a:pt x="2911" y="510"/>
                    </a:lnTo>
                    <a:lnTo>
                      <a:pt x="2907" y="507"/>
                    </a:lnTo>
                    <a:lnTo>
                      <a:pt x="2904" y="502"/>
                    </a:lnTo>
                    <a:lnTo>
                      <a:pt x="2901" y="498"/>
                    </a:lnTo>
                    <a:lnTo>
                      <a:pt x="2898" y="494"/>
                    </a:lnTo>
                    <a:lnTo>
                      <a:pt x="2895" y="490"/>
                    </a:lnTo>
                    <a:lnTo>
                      <a:pt x="2897" y="481"/>
                    </a:lnTo>
                    <a:lnTo>
                      <a:pt x="2899" y="474"/>
                    </a:lnTo>
                    <a:lnTo>
                      <a:pt x="2896" y="469"/>
                    </a:lnTo>
                    <a:lnTo>
                      <a:pt x="2893" y="465"/>
                    </a:lnTo>
                    <a:lnTo>
                      <a:pt x="2894" y="458"/>
                    </a:lnTo>
                    <a:lnTo>
                      <a:pt x="2896" y="450"/>
                    </a:lnTo>
                    <a:lnTo>
                      <a:pt x="2898" y="442"/>
                    </a:lnTo>
                    <a:lnTo>
                      <a:pt x="2899" y="434"/>
                    </a:lnTo>
                    <a:lnTo>
                      <a:pt x="2902" y="439"/>
                    </a:lnTo>
                    <a:lnTo>
                      <a:pt x="2905" y="443"/>
                    </a:lnTo>
                    <a:lnTo>
                      <a:pt x="2906" y="435"/>
                    </a:lnTo>
                    <a:lnTo>
                      <a:pt x="2908" y="428"/>
                    </a:lnTo>
                    <a:lnTo>
                      <a:pt x="2910" y="421"/>
                    </a:lnTo>
                    <a:lnTo>
                      <a:pt x="2912" y="412"/>
                    </a:lnTo>
                    <a:lnTo>
                      <a:pt x="2913" y="405"/>
                    </a:lnTo>
                    <a:lnTo>
                      <a:pt x="2915" y="397"/>
                    </a:lnTo>
                    <a:lnTo>
                      <a:pt x="2917" y="390"/>
                    </a:lnTo>
                    <a:lnTo>
                      <a:pt x="2918" y="381"/>
                    </a:lnTo>
                    <a:lnTo>
                      <a:pt x="2915" y="377"/>
                    </a:lnTo>
                    <a:lnTo>
                      <a:pt x="2912" y="373"/>
                    </a:lnTo>
                    <a:lnTo>
                      <a:pt x="2914" y="365"/>
                    </a:lnTo>
                    <a:lnTo>
                      <a:pt x="2916" y="358"/>
                    </a:lnTo>
                    <a:lnTo>
                      <a:pt x="2913" y="354"/>
                    </a:lnTo>
                    <a:lnTo>
                      <a:pt x="2910" y="349"/>
                    </a:lnTo>
                    <a:lnTo>
                      <a:pt x="2906" y="345"/>
                    </a:lnTo>
                    <a:lnTo>
                      <a:pt x="2903" y="341"/>
                    </a:lnTo>
                    <a:lnTo>
                      <a:pt x="2900" y="337"/>
                    </a:lnTo>
                    <a:lnTo>
                      <a:pt x="2898" y="332"/>
                    </a:lnTo>
                    <a:lnTo>
                      <a:pt x="2899" y="325"/>
                    </a:lnTo>
                    <a:lnTo>
                      <a:pt x="2901" y="316"/>
                    </a:lnTo>
                    <a:lnTo>
                      <a:pt x="2903" y="309"/>
                    </a:lnTo>
                    <a:lnTo>
                      <a:pt x="2904" y="301"/>
                    </a:lnTo>
                    <a:lnTo>
                      <a:pt x="2901" y="297"/>
                    </a:lnTo>
                    <a:lnTo>
                      <a:pt x="2898" y="293"/>
                    </a:lnTo>
                    <a:lnTo>
                      <a:pt x="2900" y="285"/>
                    </a:lnTo>
                    <a:lnTo>
                      <a:pt x="2902" y="278"/>
                    </a:lnTo>
                    <a:lnTo>
                      <a:pt x="2899" y="274"/>
                    </a:lnTo>
                    <a:lnTo>
                      <a:pt x="2896" y="270"/>
                    </a:lnTo>
                    <a:lnTo>
                      <a:pt x="2897" y="261"/>
                    </a:lnTo>
                    <a:lnTo>
                      <a:pt x="2899" y="254"/>
                    </a:lnTo>
                    <a:lnTo>
                      <a:pt x="2901" y="246"/>
                    </a:lnTo>
                    <a:lnTo>
                      <a:pt x="2902" y="239"/>
                    </a:lnTo>
                    <a:lnTo>
                      <a:pt x="2899" y="234"/>
                    </a:lnTo>
                    <a:lnTo>
                      <a:pt x="2896" y="230"/>
                    </a:lnTo>
                    <a:lnTo>
                      <a:pt x="2898" y="222"/>
                    </a:lnTo>
                    <a:lnTo>
                      <a:pt x="2900" y="214"/>
                    </a:lnTo>
                    <a:lnTo>
                      <a:pt x="2897" y="210"/>
                    </a:lnTo>
                    <a:lnTo>
                      <a:pt x="2894" y="206"/>
                    </a:lnTo>
                    <a:lnTo>
                      <a:pt x="2895" y="198"/>
                    </a:lnTo>
                    <a:lnTo>
                      <a:pt x="2897" y="191"/>
                    </a:lnTo>
                    <a:lnTo>
                      <a:pt x="2900" y="195"/>
                    </a:lnTo>
                    <a:lnTo>
                      <a:pt x="2903" y="199"/>
                    </a:lnTo>
                    <a:lnTo>
                      <a:pt x="2904" y="192"/>
                    </a:lnTo>
                    <a:lnTo>
                      <a:pt x="2906" y="183"/>
                    </a:lnTo>
                    <a:lnTo>
                      <a:pt x="2908" y="176"/>
                    </a:lnTo>
                    <a:lnTo>
                      <a:pt x="2910" y="168"/>
                    </a:lnTo>
                    <a:lnTo>
                      <a:pt x="2912" y="161"/>
                    </a:lnTo>
                    <a:lnTo>
                      <a:pt x="2913" y="153"/>
                    </a:lnTo>
                    <a:lnTo>
                      <a:pt x="2910" y="148"/>
                    </a:lnTo>
                    <a:lnTo>
                      <a:pt x="2906" y="144"/>
                    </a:lnTo>
                    <a:lnTo>
                      <a:pt x="2903" y="141"/>
                    </a:lnTo>
                    <a:lnTo>
                      <a:pt x="2901" y="135"/>
                    </a:lnTo>
                    <a:lnTo>
                      <a:pt x="2902" y="128"/>
                    </a:lnTo>
                    <a:lnTo>
                      <a:pt x="2904" y="121"/>
                    </a:lnTo>
                    <a:lnTo>
                      <a:pt x="2901" y="116"/>
                    </a:lnTo>
                    <a:lnTo>
                      <a:pt x="2898" y="112"/>
                    </a:lnTo>
                    <a:lnTo>
                      <a:pt x="2895" y="108"/>
                    </a:lnTo>
                    <a:lnTo>
                      <a:pt x="2893" y="104"/>
                    </a:lnTo>
                    <a:lnTo>
                      <a:pt x="2894" y="96"/>
                    </a:lnTo>
                    <a:lnTo>
                      <a:pt x="2896" y="88"/>
                    </a:lnTo>
                    <a:lnTo>
                      <a:pt x="2897" y="81"/>
                    </a:lnTo>
                    <a:lnTo>
                      <a:pt x="2899" y="74"/>
                    </a:lnTo>
                    <a:lnTo>
                      <a:pt x="2915" y="90"/>
                    </a:lnTo>
                    <a:lnTo>
                      <a:pt x="2928" y="104"/>
                    </a:lnTo>
                    <a:lnTo>
                      <a:pt x="2928" y="104"/>
                    </a:lnTo>
                    <a:lnTo>
                      <a:pt x="2927" y="104"/>
                    </a:lnTo>
                    <a:lnTo>
                      <a:pt x="2919" y="101"/>
                    </a:lnTo>
                    <a:lnTo>
                      <a:pt x="2911" y="100"/>
                    </a:lnTo>
                    <a:lnTo>
                      <a:pt x="2906" y="103"/>
                    </a:lnTo>
                    <a:lnTo>
                      <a:pt x="2902" y="106"/>
                    </a:lnTo>
                    <a:lnTo>
                      <a:pt x="2895" y="105"/>
                    </a:lnTo>
                    <a:lnTo>
                      <a:pt x="2887" y="103"/>
                    </a:lnTo>
                    <a:lnTo>
                      <a:pt x="2883" y="106"/>
                    </a:lnTo>
                    <a:lnTo>
                      <a:pt x="2879" y="109"/>
                    </a:lnTo>
                    <a:lnTo>
                      <a:pt x="2871" y="107"/>
                    </a:lnTo>
                    <a:lnTo>
                      <a:pt x="2864" y="106"/>
                    </a:lnTo>
                    <a:lnTo>
                      <a:pt x="2860" y="109"/>
                    </a:lnTo>
                    <a:lnTo>
                      <a:pt x="2855" y="111"/>
                    </a:lnTo>
                    <a:lnTo>
                      <a:pt x="2847" y="110"/>
                    </a:lnTo>
                    <a:lnTo>
                      <a:pt x="2839" y="108"/>
                    </a:lnTo>
                    <a:lnTo>
                      <a:pt x="2835" y="111"/>
                    </a:lnTo>
                    <a:lnTo>
                      <a:pt x="2831" y="114"/>
                    </a:lnTo>
                    <a:lnTo>
                      <a:pt x="2823" y="112"/>
                    </a:lnTo>
                    <a:lnTo>
                      <a:pt x="2816" y="111"/>
                    </a:lnTo>
                    <a:lnTo>
                      <a:pt x="2812" y="114"/>
                    </a:lnTo>
                    <a:lnTo>
                      <a:pt x="2807" y="116"/>
                    </a:lnTo>
                    <a:lnTo>
                      <a:pt x="2799" y="115"/>
                    </a:lnTo>
                    <a:lnTo>
                      <a:pt x="2791" y="113"/>
                    </a:lnTo>
                    <a:lnTo>
                      <a:pt x="2787" y="116"/>
                    </a:lnTo>
                    <a:lnTo>
                      <a:pt x="2783" y="120"/>
                    </a:lnTo>
                    <a:lnTo>
                      <a:pt x="2775" y="117"/>
                    </a:lnTo>
                    <a:lnTo>
                      <a:pt x="2768" y="116"/>
                    </a:lnTo>
                    <a:lnTo>
                      <a:pt x="2763" y="118"/>
                    </a:lnTo>
                    <a:lnTo>
                      <a:pt x="2760" y="122"/>
                    </a:lnTo>
                    <a:lnTo>
                      <a:pt x="2752" y="121"/>
                    </a:lnTo>
                    <a:lnTo>
                      <a:pt x="2744" y="118"/>
                    </a:lnTo>
                    <a:lnTo>
                      <a:pt x="2748" y="115"/>
                    </a:lnTo>
                    <a:lnTo>
                      <a:pt x="2752" y="113"/>
                    </a:lnTo>
                    <a:lnTo>
                      <a:pt x="2757" y="110"/>
                    </a:lnTo>
                    <a:lnTo>
                      <a:pt x="2761" y="107"/>
                    </a:lnTo>
                    <a:lnTo>
                      <a:pt x="2766" y="104"/>
                    </a:lnTo>
                    <a:lnTo>
                      <a:pt x="2769" y="100"/>
                    </a:lnTo>
                    <a:lnTo>
                      <a:pt x="2762" y="99"/>
                    </a:lnTo>
                    <a:lnTo>
                      <a:pt x="2754" y="97"/>
                    </a:lnTo>
                    <a:lnTo>
                      <a:pt x="2747" y="96"/>
                    </a:lnTo>
                    <a:lnTo>
                      <a:pt x="2738" y="94"/>
                    </a:lnTo>
                    <a:lnTo>
                      <a:pt x="2730" y="100"/>
                    </a:lnTo>
                    <a:lnTo>
                      <a:pt x="2721" y="106"/>
                    </a:lnTo>
                    <a:lnTo>
                      <a:pt x="2718" y="109"/>
                    </a:lnTo>
                    <a:lnTo>
                      <a:pt x="2713" y="112"/>
                    </a:lnTo>
                    <a:lnTo>
                      <a:pt x="2705" y="111"/>
                    </a:lnTo>
                    <a:lnTo>
                      <a:pt x="2698" y="109"/>
                    </a:lnTo>
                    <a:lnTo>
                      <a:pt x="2694" y="112"/>
                    </a:lnTo>
                    <a:lnTo>
                      <a:pt x="2689" y="114"/>
                    </a:lnTo>
                    <a:lnTo>
                      <a:pt x="2682" y="113"/>
                    </a:lnTo>
                    <a:lnTo>
                      <a:pt x="2673" y="111"/>
                    </a:lnTo>
                    <a:lnTo>
                      <a:pt x="2669" y="114"/>
                    </a:lnTo>
                    <a:lnTo>
                      <a:pt x="2665" y="117"/>
                    </a:lnTo>
                    <a:lnTo>
                      <a:pt x="2657" y="115"/>
                    </a:lnTo>
                    <a:lnTo>
                      <a:pt x="2650" y="114"/>
                    </a:lnTo>
                    <a:lnTo>
                      <a:pt x="2646" y="117"/>
                    </a:lnTo>
                    <a:lnTo>
                      <a:pt x="2641" y="120"/>
                    </a:lnTo>
                    <a:lnTo>
                      <a:pt x="2634" y="118"/>
                    </a:lnTo>
                    <a:lnTo>
                      <a:pt x="2625" y="116"/>
                    </a:lnTo>
                    <a:lnTo>
                      <a:pt x="2618" y="115"/>
                    </a:lnTo>
                    <a:lnTo>
                      <a:pt x="2611" y="113"/>
                    </a:lnTo>
                    <a:lnTo>
                      <a:pt x="2606" y="116"/>
                    </a:lnTo>
                    <a:lnTo>
                      <a:pt x="2602" y="120"/>
                    </a:lnTo>
                    <a:lnTo>
                      <a:pt x="2595" y="117"/>
                    </a:lnTo>
                    <a:lnTo>
                      <a:pt x="2587" y="116"/>
                    </a:lnTo>
                    <a:lnTo>
                      <a:pt x="2583" y="118"/>
                    </a:lnTo>
                    <a:lnTo>
                      <a:pt x="2579" y="122"/>
                    </a:lnTo>
                    <a:lnTo>
                      <a:pt x="2570" y="121"/>
                    </a:lnTo>
                    <a:lnTo>
                      <a:pt x="2563" y="118"/>
                    </a:lnTo>
                    <a:lnTo>
                      <a:pt x="2555" y="116"/>
                    </a:lnTo>
                    <a:lnTo>
                      <a:pt x="2548" y="115"/>
                    </a:lnTo>
                    <a:lnTo>
                      <a:pt x="2544" y="118"/>
                    </a:lnTo>
                    <a:lnTo>
                      <a:pt x="2539" y="122"/>
                    </a:lnTo>
                    <a:lnTo>
                      <a:pt x="2532" y="120"/>
                    </a:lnTo>
                    <a:lnTo>
                      <a:pt x="2523" y="118"/>
                    </a:lnTo>
                    <a:lnTo>
                      <a:pt x="2516" y="116"/>
                    </a:lnTo>
                    <a:lnTo>
                      <a:pt x="2508" y="115"/>
                    </a:lnTo>
                    <a:lnTo>
                      <a:pt x="2504" y="117"/>
                    </a:lnTo>
                    <a:lnTo>
                      <a:pt x="2500" y="121"/>
                    </a:lnTo>
                    <a:lnTo>
                      <a:pt x="2491" y="120"/>
                    </a:lnTo>
                    <a:lnTo>
                      <a:pt x="2484" y="117"/>
                    </a:lnTo>
                    <a:lnTo>
                      <a:pt x="2480" y="121"/>
                    </a:lnTo>
                    <a:lnTo>
                      <a:pt x="2475" y="124"/>
                    </a:lnTo>
                    <a:lnTo>
                      <a:pt x="2468" y="122"/>
                    </a:lnTo>
                    <a:lnTo>
                      <a:pt x="2461" y="121"/>
                    </a:lnTo>
                    <a:lnTo>
                      <a:pt x="2453" y="118"/>
                    </a:lnTo>
                    <a:lnTo>
                      <a:pt x="2445" y="117"/>
                    </a:lnTo>
                    <a:lnTo>
                      <a:pt x="2437" y="115"/>
                    </a:lnTo>
                    <a:lnTo>
                      <a:pt x="2430" y="113"/>
                    </a:lnTo>
                    <a:lnTo>
                      <a:pt x="2425" y="116"/>
                    </a:lnTo>
                    <a:lnTo>
                      <a:pt x="2421" y="120"/>
                    </a:lnTo>
                    <a:lnTo>
                      <a:pt x="2417" y="123"/>
                    </a:lnTo>
                    <a:lnTo>
                      <a:pt x="2413" y="126"/>
                    </a:lnTo>
                    <a:lnTo>
                      <a:pt x="2404" y="124"/>
                    </a:lnTo>
                    <a:lnTo>
                      <a:pt x="2398" y="123"/>
                    </a:lnTo>
                    <a:lnTo>
                      <a:pt x="2402" y="120"/>
                    </a:lnTo>
                    <a:lnTo>
                      <a:pt x="2405" y="116"/>
                    </a:lnTo>
                    <a:lnTo>
                      <a:pt x="2398" y="114"/>
                    </a:lnTo>
                    <a:lnTo>
                      <a:pt x="2390" y="113"/>
                    </a:lnTo>
                    <a:lnTo>
                      <a:pt x="2386" y="116"/>
                    </a:lnTo>
                    <a:lnTo>
                      <a:pt x="2382" y="118"/>
                    </a:lnTo>
                    <a:lnTo>
                      <a:pt x="2374" y="117"/>
                    </a:lnTo>
                    <a:lnTo>
                      <a:pt x="2367" y="115"/>
                    </a:lnTo>
                    <a:lnTo>
                      <a:pt x="2358" y="114"/>
                    </a:lnTo>
                    <a:lnTo>
                      <a:pt x="2351" y="112"/>
                    </a:lnTo>
                    <a:lnTo>
                      <a:pt x="2347" y="115"/>
                    </a:lnTo>
                    <a:lnTo>
                      <a:pt x="2342" y="118"/>
                    </a:lnTo>
                    <a:lnTo>
                      <a:pt x="2338" y="122"/>
                    </a:lnTo>
                    <a:lnTo>
                      <a:pt x="2334" y="124"/>
                    </a:lnTo>
                    <a:lnTo>
                      <a:pt x="2330" y="127"/>
                    </a:lnTo>
                    <a:lnTo>
                      <a:pt x="2325" y="130"/>
                    </a:lnTo>
                    <a:lnTo>
                      <a:pt x="2318" y="129"/>
                    </a:lnTo>
                    <a:lnTo>
                      <a:pt x="2311" y="127"/>
                    </a:lnTo>
                    <a:lnTo>
                      <a:pt x="2302" y="126"/>
                    </a:lnTo>
                    <a:lnTo>
                      <a:pt x="2295" y="124"/>
                    </a:lnTo>
                    <a:lnTo>
                      <a:pt x="2299" y="121"/>
                    </a:lnTo>
                    <a:lnTo>
                      <a:pt x="2303" y="117"/>
                    </a:lnTo>
                    <a:lnTo>
                      <a:pt x="2296" y="116"/>
                    </a:lnTo>
                    <a:lnTo>
                      <a:pt x="2288" y="114"/>
                    </a:lnTo>
                    <a:lnTo>
                      <a:pt x="2281" y="113"/>
                    </a:lnTo>
                    <a:lnTo>
                      <a:pt x="2272" y="111"/>
                    </a:lnTo>
                    <a:lnTo>
                      <a:pt x="2268" y="114"/>
                    </a:lnTo>
                    <a:lnTo>
                      <a:pt x="2264" y="117"/>
                    </a:lnTo>
                    <a:lnTo>
                      <a:pt x="2272" y="118"/>
                    </a:lnTo>
                    <a:lnTo>
                      <a:pt x="2280" y="121"/>
                    </a:lnTo>
                    <a:lnTo>
                      <a:pt x="2275" y="124"/>
                    </a:lnTo>
                    <a:lnTo>
                      <a:pt x="2271" y="126"/>
                    </a:lnTo>
                    <a:lnTo>
                      <a:pt x="2264" y="125"/>
                    </a:lnTo>
                    <a:lnTo>
                      <a:pt x="2255" y="123"/>
                    </a:lnTo>
                    <a:lnTo>
                      <a:pt x="2251" y="126"/>
                    </a:lnTo>
                    <a:lnTo>
                      <a:pt x="2247" y="129"/>
                    </a:lnTo>
                    <a:lnTo>
                      <a:pt x="2239" y="128"/>
                    </a:lnTo>
                    <a:lnTo>
                      <a:pt x="2232" y="126"/>
                    </a:lnTo>
                    <a:lnTo>
                      <a:pt x="2224" y="124"/>
                    </a:lnTo>
                    <a:lnTo>
                      <a:pt x="2216" y="123"/>
                    </a:lnTo>
                    <a:lnTo>
                      <a:pt x="2208" y="121"/>
                    </a:lnTo>
                    <a:lnTo>
                      <a:pt x="2201" y="120"/>
                    </a:lnTo>
                    <a:lnTo>
                      <a:pt x="2197" y="122"/>
                    </a:lnTo>
                    <a:lnTo>
                      <a:pt x="2192" y="125"/>
                    </a:lnTo>
                    <a:lnTo>
                      <a:pt x="2188" y="128"/>
                    </a:lnTo>
                    <a:lnTo>
                      <a:pt x="2184" y="131"/>
                    </a:lnTo>
                    <a:lnTo>
                      <a:pt x="2180" y="134"/>
                    </a:lnTo>
                    <a:lnTo>
                      <a:pt x="2175" y="137"/>
                    </a:lnTo>
                    <a:lnTo>
                      <a:pt x="2168" y="135"/>
                    </a:lnTo>
                    <a:lnTo>
                      <a:pt x="2161" y="133"/>
                    </a:lnTo>
                    <a:lnTo>
                      <a:pt x="2152" y="132"/>
                    </a:lnTo>
                    <a:lnTo>
                      <a:pt x="2145" y="130"/>
                    </a:lnTo>
                    <a:lnTo>
                      <a:pt x="2149" y="127"/>
                    </a:lnTo>
                    <a:lnTo>
                      <a:pt x="2153" y="125"/>
                    </a:lnTo>
                    <a:lnTo>
                      <a:pt x="2146" y="123"/>
                    </a:lnTo>
                    <a:lnTo>
                      <a:pt x="2138" y="122"/>
                    </a:lnTo>
                    <a:lnTo>
                      <a:pt x="2130" y="120"/>
                    </a:lnTo>
                    <a:lnTo>
                      <a:pt x="2122" y="117"/>
                    </a:lnTo>
                    <a:lnTo>
                      <a:pt x="2118" y="121"/>
                    </a:lnTo>
                    <a:lnTo>
                      <a:pt x="2114" y="124"/>
                    </a:lnTo>
                    <a:lnTo>
                      <a:pt x="2109" y="127"/>
                    </a:lnTo>
                    <a:lnTo>
                      <a:pt x="2105" y="130"/>
                    </a:lnTo>
                    <a:lnTo>
                      <a:pt x="2098" y="128"/>
                    </a:lnTo>
                    <a:lnTo>
                      <a:pt x="2090" y="127"/>
                    </a:lnTo>
                    <a:lnTo>
                      <a:pt x="2083" y="125"/>
                    </a:lnTo>
                    <a:lnTo>
                      <a:pt x="2074" y="123"/>
                    </a:lnTo>
                    <a:lnTo>
                      <a:pt x="2070" y="126"/>
                    </a:lnTo>
                    <a:lnTo>
                      <a:pt x="2066" y="129"/>
                    </a:lnTo>
                    <a:lnTo>
                      <a:pt x="2063" y="132"/>
                    </a:lnTo>
                    <a:lnTo>
                      <a:pt x="2057" y="135"/>
                    </a:lnTo>
                    <a:lnTo>
                      <a:pt x="2050" y="133"/>
                    </a:lnTo>
                    <a:lnTo>
                      <a:pt x="2042" y="131"/>
                    </a:lnTo>
                    <a:lnTo>
                      <a:pt x="2038" y="134"/>
                    </a:lnTo>
                    <a:lnTo>
                      <a:pt x="2034" y="138"/>
                    </a:lnTo>
                    <a:lnTo>
                      <a:pt x="2025" y="137"/>
                    </a:lnTo>
                    <a:lnTo>
                      <a:pt x="2018" y="134"/>
                    </a:lnTo>
                    <a:lnTo>
                      <a:pt x="2023" y="131"/>
                    </a:lnTo>
                    <a:lnTo>
                      <a:pt x="2026" y="128"/>
                    </a:lnTo>
                    <a:lnTo>
                      <a:pt x="2019" y="127"/>
                    </a:lnTo>
                    <a:lnTo>
                      <a:pt x="2012" y="125"/>
                    </a:lnTo>
                    <a:lnTo>
                      <a:pt x="2004" y="124"/>
                    </a:lnTo>
                    <a:lnTo>
                      <a:pt x="1996" y="122"/>
                    </a:lnTo>
                    <a:lnTo>
                      <a:pt x="1991" y="125"/>
                    </a:lnTo>
                    <a:lnTo>
                      <a:pt x="1987" y="128"/>
                    </a:lnTo>
                    <a:lnTo>
                      <a:pt x="1984" y="131"/>
                    </a:lnTo>
                    <a:lnTo>
                      <a:pt x="1980" y="133"/>
                    </a:lnTo>
                    <a:lnTo>
                      <a:pt x="1971" y="132"/>
                    </a:lnTo>
                    <a:lnTo>
                      <a:pt x="1964" y="130"/>
                    </a:lnTo>
                    <a:lnTo>
                      <a:pt x="1956" y="129"/>
                    </a:lnTo>
                    <a:lnTo>
                      <a:pt x="1949" y="127"/>
                    </a:lnTo>
                    <a:lnTo>
                      <a:pt x="1943" y="130"/>
                    </a:lnTo>
                    <a:lnTo>
                      <a:pt x="1939" y="133"/>
                    </a:lnTo>
                    <a:lnTo>
                      <a:pt x="1932" y="131"/>
                    </a:lnTo>
                    <a:lnTo>
                      <a:pt x="1924" y="130"/>
                    </a:lnTo>
                    <a:lnTo>
                      <a:pt x="1917" y="128"/>
                    </a:lnTo>
                    <a:lnTo>
                      <a:pt x="1909" y="127"/>
                    </a:lnTo>
                    <a:lnTo>
                      <a:pt x="1901" y="125"/>
                    </a:lnTo>
                    <a:lnTo>
                      <a:pt x="1893" y="124"/>
                    </a:lnTo>
                    <a:lnTo>
                      <a:pt x="1889" y="126"/>
                    </a:lnTo>
                    <a:lnTo>
                      <a:pt x="1885" y="129"/>
                    </a:lnTo>
                    <a:lnTo>
                      <a:pt x="1881" y="132"/>
                    </a:lnTo>
                    <a:lnTo>
                      <a:pt x="1876" y="135"/>
                    </a:lnTo>
                    <a:lnTo>
                      <a:pt x="1869" y="133"/>
                    </a:lnTo>
                    <a:lnTo>
                      <a:pt x="1862" y="132"/>
                    </a:lnTo>
                    <a:lnTo>
                      <a:pt x="1853" y="130"/>
                    </a:lnTo>
                    <a:lnTo>
                      <a:pt x="1846" y="129"/>
                    </a:lnTo>
                    <a:lnTo>
                      <a:pt x="1841" y="132"/>
                    </a:lnTo>
                    <a:lnTo>
                      <a:pt x="1837" y="134"/>
                    </a:lnTo>
                    <a:lnTo>
                      <a:pt x="1830" y="133"/>
                    </a:lnTo>
                    <a:lnTo>
                      <a:pt x="1822" y="131"/>
                    </a:lnTo>
                    <a:lnTo>
                      <a:pt x="1815" y="129"/>
                    </a:lnTo>
                    <a:lnTo>
                      <a:pt x="1806" y="128"/>
                    </a:lnTo>
                    <a:lnTo>
                      <a:pt x="1802" y="131"/>
                    </a:lnTo>
                    <a:lnTo>
                      <a:pt x="1798" y="134"/>
                    </a:lnTo>
                    <a:lnTo>
                      <a:pt x="1793" y="137"/>
                    </a:lnTo>
                    <a:lnTo>
                      <a:pt x="1789" y="140"/>
                    </a:lnTo>
                    <a:lnTo>
                      <a:pt x="1781" y="146"/>
                    </a:lnTo>
                    <a:lnTo>
                      <a:pt x="1766" y="143"/>
                    </a:lnTo>
                    <a:lnTo>
                      <a:pt x="1750" y="140"/>
                    </a:lnTo>
                    <a:lnTo>
                      <a:pt x="1758" y="133"/>
                    </a:lnTo>
                    <a:lnTo>
                      <a:pt x="1764" y="130"/>
                    </a:lnTo>
                    <a:lnTo>
                      <a:pt x="1767" y="127"/>
                    </a:lnTo>
                    <a:lnTo>
                      <a:pt x="1759" y="126"/>
                    </a:lnTo>
                    <a:lnTo>
                      <a:pt x="1752" y="124"/>
                    </a:lnTo>
                    <a:lnTo>
                      <a:pt x="1744" y="123"/>
                    </a:lnTo>
                    <a:lnTo>
                      <a:pt x="1737" y="121"/>
                    </a:lnTo>
                    <a:lnTo>
                      <a:pt x="1733" y="124"/>
                    </a:lnTo>
                    <a:lnTo>
                      <a:pt x="1727" y="127"/>
                    </a:lnTo>
                    <a:lnTo>
                      <a:pt x="1720" y="125"/>
                    </a:lnTo>
                    <a:lnTo>
                      <a:pt x="1713" y="124"/>
                    </a:lnTo>
                    <a:lnTo>
                      <a:pt x="1708" y="126"/>
                    </a:lnTo>
                    <a:lnTo>
                      <a:pt x="1704" y="129"/>
                    </a:lnTo>
                    <a:lnTo>
                      <a:pt x="1700" y="132"/>
                    </a:lnTo>
                    <a:lnTo>
                      <a:pt x="1696" y="135"/>
                    </a:lnTo>
                    <a:lnTo>
                      <a:pt x="1688" y="134"/>
                    </a:lnTo>
                    <a:lnTo>
                      <a:pt x="1681" y="132"/>
                    </a:lnTo>
                    <a:lnTo>
                      <a:pt x="1672" y="130"/>
                    </a:lnTo>
                    <a:lnTo>
                      <a:pt x="1665" y="129"/>
                    </a:lnTo>
                    <a:lnTo>
                      <a:pt x="1657" y="127"/>
                    </a:lnTo>
                    <a:lnTo>
                      <a:pt x="1650" y="126"/>
                    </a:lnTo>
                    <a:lnTo>
                      <a:pt x="1641" y="124"/>
                    </a:lnTo>
                    <a:lnTo>
                      <a:pt x="1634" y="123"/>
                    </a:lnTo>
                    <a:lnTo>
                      <a:pt x="1630" y="125"/>
                    </a:lnTo>
                    <a:lnTo>
                      <a:pt x="1625" y="128"/>
                    </a:lnTo>
                    <a:lnTo>
                      <a:pt x="1621" y="131"/>
                    </a:lnTo>
                    <a:lnTo>
                      <a:pt x="1617" y="134"/>
                    </a:lnTo>
                    <a:lnTo>
                      <a:pt x="1608" y="140"/>
                    </a:lnTo>
                    <a:lnTo>
                      <a:pt x="1591" y="151"/>
                    </a:lnTo>
                    <a:lnTo>
                      <a:pt x="1584" y="150"/>
                    </a:lnTo>
                    <a:lnTo>
                      <a:pt x="1576" y="148"/>
                    </a:lnTo>
                    <a:lnTo>
                      <a:pt x="1580" y="146"/>
                    </a:lnTo>
                    <a:lnTo>
                      <a:pt x="1585" y="143"/>
                    </a:lnTo>
                    <a:lnTo>
                      <a:pt x="1589" y="140"/>
                    </a:lnTo>
                    <a:lnTo>
                      <a:pt x="1593" y="137"/>
                    </a:lnTo>
                    <a:lnTo>
                      <a:pt x="1586" y="135"/>
                    </a:lnTo>
                    <a:lnTo>
                      <a:pt x="1577" y="133"/>
                    </a:lnTo>
                    <a:lnTo>
                      <a:pt x="1583" y="130"/>
                    </a:lnTo>
                    <a:lnTo>
                      <a:pt x="1586" y="128"/>
                    </a:lnTo>
                    <a:lnTo>
                      <a:pt x="1578" y="126"/>
                    </a:lnTo>
                    <a:lnTo>
                      <a:pt x="1571" y="125"/>
                    </a:lnTo>
                    <a:lnTo>
                      <a:pt x="1564" y="123"/>
                    </a:lnTo>
                    <a:lnTo>
                      <a:pt x="1555" y="121"/>
                    </a:lnTo>
                    <a:lnTo>
                      <a:pt x="1547" y="127"/>
                    </a:lnTo>
                    <a:lnTo>
                      <a:pt x="1543" y="130"/>
                    </a:lnTo>
                    <a:lnTo>
                      <a:pt x="1538" y="133"/>
                    </a:lnTo>
                    <a:lnTo>
                      <a:pt x="1531" y="131"/>
                    </a:lnTo>
                    <a:lnTo>
                      <a:pt x="1523" y="130"/>
                    </a:lnTo>
                    <a:lnTo>
                      <a:pt x="1516" y="128"/>
                    </a:lnTo>
                    <a:lnTo>
                      <a:pt x="1508" y="126"/>
                    </a:lnTo>
                    <a:lnTo>
                      <a:pt x="1503" y="129"/>
                    </a:lnTo>
                    <a:lnTo>
                      <a:pt x="1499" y="132"/>
                    </a:lnTo>
                    <a:lnTo>
                      <a:pt x="1496" y="135"/>
                    </a:lnTo>
                    <a:lnTo>
                      <a:pt x="1490" y="139"/>
                    </a:lnTo>
                    <a:lnTo>
                      <a:pt x="1483" y="137"/>
                    </a:lnTo>
                    <a:lnTo>
                      <a:pt x="1475" y="134"/>
                    </a:lnTo>
                    <a:lnTo>
                      <a:pt x="1468" y="133"/>
                    </a:lnTo>
                    <a:lnTo>
                      <a:pt x="1459" y="131"/>
                    </a:lnTo>
                    <a:lnTo>
                      <a:pt x="1456" y="134"/>
                    </a:lnTo>
                    <a:lnTo>
                      <a:pt x="1452" y="138"/>
                    </a:lnTo>
                    <a:lnTo>
                      <a:pt x="1443" y="135"/>
                    </a:lnTo>
                    <a:lnTo>
                      <a:pt x="1436" y="134"/>
                    </a:lnTo>
                    <a:lnTo>
                      <a:pt x="1432" y="138"/>
                    </a:lnTo>
                    <a:lnTo>
                      <a:pt x="1427" y="140"/>
                    </a:lnTo>
                    <a:lnTo>
                      <a:pt x="1420" y="139"/>
                    </a:lnTo>
                    <a:lnTo>
                      <a:pt x="1413" y="137"/>
                    </a:lnTo>
                    <a:lnTo>
                      <a:pt x="1416" y="134"/>
                    </a:lnTo>
                    <a:lnTo>
                      <a:pt x="1421" y="131"/>
                    </a:lnTo>
                    <a:lnTo>
                      <a:pt x="1413" y="129"/>
                    </a:lnTo>
                    <a:lnTo>
                      <a:pt x="1405" y="128"/>
                    </a:lnTo>
                    <a:lnTo>
                      <a:pt x="1401" y="131"/>
                    </a:lnTo>
                    <a:lnTo>
                      <a:pt x="1397" y="133"/>
                    </a:lnTo>
                    <a:lnTo>
                      <a:pt x="1389" y="132"/>
                    </a:lnTo>
                    <a:lnTo>
                      <a:pt x="1382" y="130"/>
                    </a:lnTo>
                    <a:lnTo>
                      <a:pt x="1376" y="133"/>
                    </a:lnTo>
                    <a:lnTo>
                      <a:pt x="1373" y="137"/>
                    </a:lnTo>
                    <a:lnTo>
                      <a:pt x="1369" y="140"/>
                    </a:lnTo>
                    <a:lnTo>
                      <a:pt x="1365" y="142"/>
                    </a:lnTo>
                    <a:lnTo>
                      <a:pt x="1356" y="141"/>
                    </a:lnTo>
                    <a:lnTo>
                      <a:pt x="1349" y="139"/>
                    </a:lnTo>
                    <a:lnTo>
                      <a:pt x="1341" y="138"/>
                    </a:lnTo>
                    <a:lnTo>
                      <a:pt x="1334" y="135"/>
                    </a:lnTo>
                    <a:lnTo>
                      <a:pt x="1326" y="134"/>
                    </a:lnTo>
                    <a:lnTo>
                      <a:pt x="1318" y="132"/>
                    </a:lnTo>
                    <a:lnTo>
                      <a:pt x="1314" y="135"/>
                    </a:lnTo>
                    <a:lnTo>
                      <a:pt x="1309" y="139"/>
                    </a:lnTo>
                    <a:lnTo>
                      <a:pt x="1302" y="137"/>
                    </a:lnTo>
                    <a:lnTo>
                      <a:pt x="1294" y="135"/>
                    </a:lnTo>
                    <a:lnTo>
                      <a:pt x="1287" y="133"/>
                    </a:lnTo>
                    <a:lnTo>
                      <a:pt x="1278" y="132"/>
                    </a:lnTo>
                    <a:lnTo>
                      <a:pt x="1271" y="130"/>
                    </a:lnTo>
                    <a:lnTo>
                      <a:pt x="1264" y="129"/>
                    </a:lnTo>
                    <a:lnTo>
                      <a:pt x="1259" y="131"/>
                    </a:lnTo>
                    <a:lnTo>
                      <a:pt x="1255" y="134"/>
                    </a:lnTo>
                    <a:lnTo>
                      <a:pt x="1248" y="132"/>
                    </a:lnTo>
                    <a:lnTo>
                      <a:pt x="1240" y="131"/>
                    </a:lnTo>
                    <a:lnTo>
                      <a:pt x="1236" y="134"/>
                    </a:lnTo>
                    <a:lnTo>
                      <a:pt x="1232" y="138"/>
                    </a:lnTo>
                    <a:lnTo>
                      <a:pt x="1223" y="135"/>
                    </a:lnTo>
                    <a:lnTo>
                      <a:pt x="1216" y="133"/>
                    </a:lnTo>
                    <a:lnTo>
                      <a:pt x="1211" y="137"/>
                    </a:lnTo>
                    <a:lnTo>
                      <a:pt x="1207" y="140"/>
                    </a:lnTo>
                    <a:lnTo>
                      <a:pt x="1200" y="139"/>
                    </a:lnTo>
                    <a:lnTo>
                      <a:pt x="1192" y="137"/>
                    </a:lnTo>
                    <a:lnTo>
                      <a:pt x="1184" y="134"/>
                    </a:lnTo>
                    <a:lnTo>
                      <a:pt x="1176" y="133"/>
                    </a:lnTo>
                    <a:lnTo>
                      <a:pt x="1172" y="137"/>
                    </a:lnTo>
                    <a:lnTo>
                      <a:pt x="1168" y="139"/>
                    </a:lnTo>
                    <a:lnTo>
                      <a:pt x="1160" y="138"/>
                    </a:lnTo>
                    <a:lnTo>
                      <a:pt x="1153" y="135"/>
                    </a:lnTo>
                    <a:lnTo>
                      <a:pt x="1144" y="134"/>
                    </a:lnTo>
                    <a:lnTo>
                      <a:pt x="1137" y="132"/>
                    </a:lnTo>
                    <a:lnTo>
                      <a:pt x="1133" y="135"/>
                    </a:lnTo>
                    <a:lnTo>
                      <a:pt x="1128" y="139"/>
                    </a:lnTo>
                    <a:lnTo>
                      <a:pt x="1121" y="138"/>
                    </a:lnTo>
                    <a:lnTo>
                      <a:pt x="1114" y="135"/>
                    </a:lnTo>
                    <a:lnTo>
                      <a:pt x="1106" y="133"/>
                    </a:lnTo>
                    <a:lnTo>
                      <a:pt x="1098" y="132"/>
                    </a:lnTo>
                    <a:lnTo>
                      <a:pt x="1090" y="130"/>
                    </a:lnTo>
                    <a:lnTo>
                      <a:pt x="1083" y="129"/>
                    </a:lnTo>
                    <a:lnTo>
                      <a:pt x="1075" y="127"/>
                    </a:lnTo>
                    <a:lnTo>
                      <a:pt x="1068" y="126"/>
                    </a:lnTo>
                    <a:lnTo>
                      <a:pt x="1062" y="128"/>
                    </a:lnTo>
                    <a:lnTo>
                      <a:pt x="1058" y="131"/>
                    </a:lnTo>
                    <a:lnTo>
                      <a:pt x="1054" y="134"/>
                    </a:lnTo>
                    <a:lnTo>
                      <a:pt x="1051" y="138"/>
                    </a:lnTo>
                    <a:lnTo>
                      <a:pt x="1046" y="141"/>
                    </a:lnTo>
                    <a:lnTo>
                      <a:pt x="1041" y="143"/>
                    </a:lnTo>
                    <a:lnTo>
                      <a:pt x="1034" y="142"/>
                    </a:lnTo>
                    <a:lnTo>
                      <a:pt x="1026" y="140"/>
                    </a:lnTo>
                    <a:lnTo>
                      <a:pt x="1022" y="143"/>
                    </a:lnTo>
                    <a:lnTo>
                      <a:pt x="1018" y="146"/>
                    </a:lnTo>
                    <a:lnTo>
                      <a:pt x="1010" y="144"/>
                    </a:lnTo>
                    <a:lnTo>
                      <a:pt x="1003" y="143"/>
                    </a:lnTo>
                    <a:lnTo>
                      <a:pt x="998" y="146"/>
                    </a:lnTo>
                    <a:lnTo>
                      <a:pt x="994" y="148"/>
                    </a:lnTo>
                    <a:lnTo>
                      <a:pt x="986" y="147"/>
                    </a:lnTo>
                    <a:lnTo>
                      <a:pt x="978" y="145"/>
                    </a:lnTo>
                    <a:lnTo>
                      <a:pt x="982" y="142"/>
                    </a:lnTo>
                    <a:lnTo>
                      <a:pt x="987" y="140"/>
                    </a:lnTo>
                    <a:lnTo>
                      <a:pt x="991" y="137"/>
                    </a:lnTo>
                    <a:lnTo>
                      <a:pt x="995" y="133"/>
                    </a:lnTo>
                    <a:lnTo>
                      <a:pt x="1003" y="135"/>
                    </a:lnTo>
                    <a:lnTo>
                      <a:pt x="1011" y="137"/>
                    </a:lnTo>
                    <a:lnTo>
                      <a:pt x="1016" y="134"/>
                    </a:lnTo>
                    <a:lnTo>
                      <a:pt x="1020" y="131"/>
                    </a:lnTo>
                    <a:lnTo>
                      <a:pt x="1012" y="129"/>
                    </a:lnTo>
                    <a:lnTo>
                      <a:pt x="1004" y="128"/>
                    </a:lnTo>
                    <a:lnTo>
                      <a:pt x="1000" y="130"/>
                    </a:lnTo>
                    <a:lnTo>
                      <a:pt x="995" y="133"/>
                    </a:lnTo>
                    <a:lnTo>
                      <a:pt x="988" y="132"/>
                    </a:lnTo>
                    <a:lnTo>
                      <a:pt x="981" y="130"/>
                    </a:lnTo>
                    <a:lnTo>
                      <a:pt x="972" y="128"/>
                    </a:lnTo>
                    <a:lnTo>
                      <a:pt x="965" y="127"/>
                    </a:lnTo>
                    <a:lnTo>
                      <a:pt x="960" y="130"/>
                    </a:lnTo>
                    <a:lnTo>
                      <a:pt x="956" y="133"/>
                    </a:lnTo>
                    <a:lnTo>
                      <a:pt x="949" y="131"/>
                    </a:lnTo>
                    <a:lnTo>
                      <a:pt x="941" y="129"/>
                    </a:lnTo>
                    <a:lnTo>
                      <a:pt x="936" y="132"/>
                    </a:lnTo>
                    <a:lnTo>
                      <a:pt x="933" y="135"/>
                    </a:lnTo>
                    <a:lnTo>
                      <a:pt x="928" y="139"/>
                    </a:lnTo>
                    <a:lnTo>
                      <a:pt x="924" y="142"/>
                    </a:lnTo>
                    <a:lnTo>
                      <a:pt x="917" y="140"/>
                    </a:lnTo>
                    <a:lnTo>
                      <a:pt x="908" y="139"/>
                    </a:lnTo>
                    <a:lnTo>
                      <a:pt x="901" y="137"/>
                    </a:lnTo>
                    <a:lnTo>
                      <a:pt x="893" y="134"/>
                    </a:lnTo>
                    <a:lnTo>
                      <a:pt x="889" y="138"/>
                    </a:lnTo>
                    <a:lnTo>
                      <a:pt x="885" y="141"/>
                    </a:lnTo>
                    <a:lnTo>
                      <a:pt x="877" y="139"/>
                    </a:lnTo>
                    <a:lnTo>
                      <a:pt x="869" y="138"/>
                    </a:lnTo>
                    <a:lnTo>
                      <a:pt x="861" y="135"/>
                    </a:lnTo>
                    <a:lnTo>
                      <a:pt x="854" y="134"/>
                    </a:lnTo>
                    <a:lnTo>
                      <a:pt x="850" y="137"/>
                    </a:lnTo>
                    <a:lnTo>
                      <a:pt x="845" y="140"/>
                    </a:lnTo>
                    <a:lnTo>
                      <a:pt x="841" y="143"/>
                    </a:lnTo>
                    <a:lnTo>
                      <a:pt x="837" y="146"/>
                    </a:lnTo>
                    <a:lnTo>
                      <a:pt x="829" y="145"/>
                    </a:lnTo>
                    <a:lnTo>
                      <a:pt x="822" y="143"/>
                    </a:lnTo>
                    <a:lnTo>
                      <a:pt x="813" y="142"/>
                    </a:lnTo>
                    <a:lnTo>
                      <a:pt x="806" y="140"/>
                    </a:lnTo>
                    <a:lnTo>
                      <a:pt x="810" y="137"/>
                    </a:lnTo>
                    <a:lnTo>
                      <a:pt x="815" y="133"/>
                    </a:lnTo>
                    <a:lnTo>
                      <a:pt x="807" y="132"/>
                    </a:lnTo>
                    <a:lnTo>
                      <a:pt x="799" y="130"/>
                    </a:lnTo>
                    <a:lnTo>
                      <a:pt x="791" y="129"/>
                    </a:lnTo>
                    <a:lnTo>
                      <a:pt x="784" y="127"/>
                    </a:lnTo>
                    <a:lnTo>
                      <a:pt x="775" y="133"/>
                    </a:lnTo>
                    <a:lnTo>
                      <a:pt x="767" y="139"/>
                    </a:lnTo>
                    <a:lnTo>
                      <a:pt x="763" y="142"/>
                    </a:lnTo>
                    <a:lnTo>
                      <a:pt x="758" y="145"/>
                    </a:lnTo>
                    <a:lnTo>
                      <a:pt x="751" y="143"/>
                    </a:lnTo>
                    <a:lnTo>
                      <a:pt x="743" y="142"/>
                    </a:lnTo>
                    <a:lnTo>
                      <a:pt x="739" y="145"/>
                    </a:lnTo>
                    <a:lnTo>
                      <a:pt x="735" y="147"/>
                    </a:lnTo>
                    <a:lnTo>
                      <a:pt x="726" y="146"/>
                    </a:lnTo>
                    <a:lnTo>
                      <a:pt x="719" y="144"/>
                    </a:lnTo>
                    <a:lnTo>
                      <a:pt x="723" y="141"/>
                    </a:lnTo>
                    <a:lnTo>
                      <a:pt x="727" y="139"/>
                    </a:lnTo>
                    <a:lnTo>
                      <a:pt x="732" y="135"/>
                    </a:lnTo>
                    <a:lnTo>
                      <a:pt x="736" y="132"/>
                    </a:lnTo>
                    <a:lnTo>
                      <a:pt x="728" y="130"/>
                    </a:lnTo>
                    <a:lnTo>
                      <a:pt x="721" y="129"/>
                    </a:lnTo>
                    <a:lnTo>
                      <a:pt x="717" y="132"/>
                    </a:lnTo>
                    <a:lnTo>
                      <a:pt x="712" y="135"/>
                    </a:lnTo>
                    <a:lnTo>
                      <a:pt x="704" y="133"/>
                    </a:lnTo>
                    <a:lnTo>
                      <a:pt x="696" y="132"/>
                    </a:lnTo>
                    <a:lnTo>
                      <a:pt x="692" y="134"/>
                    </a:lnTo>
                    <a:lnTo>
                      <a:pt x="688" y="138"/>
                    </a:lnTo>
                    <a:lnTo>
                      <a:pt x="684" y="141"/>
                    </a:lnTo>
                    <a:lnTo>
                      <a:pt x="679" y="144"/>
                    </a:lnTo>
                    <a:lnTo>
                      <a:pt x="672" y="142"/>
                    </a:lnTo>
                    <a:lnTo>
                      <a:pt x="665" y="141"/>
                    </a:lnTo>
                    <a:lnTo>
                      <a:pt x="657" y="139"/>
                    </a:lnTo>
                    <a:lnTo>
                      <a:pt x="649" y="138"/>
                    </a:lnTo>
                    <a:lnTo>
                      <a:pt x="641" y="135"/>
                    </a:lnTo>
                    <a:lnTo>
                      <a:pt x="634" y="133"/>
                    </a:lnTo>
                    <a:lnTo>
                      <a:pt x="626" y="132"/>
                    </a:lnTo>
                    <a:lnTo>
                      <a:pt x="618" y="130"/>
                    </a:lnTo>
                    <a:lnTo>
                      <a:pt x="613" y="133"/>
                    </a:lnTo>
                    <a:lnTo>
                      <a:pt x="609" y="137"/>
                    </a:lnTo>
                    <a:lnTo>
                      <a:pt x="605" y="140"/>
                    </a:lnTo>
                    <a:lnTo>
                      <a:pt x="602" y="142"/>
                    </a:lnTo>
                    <a:lnTo>
                      <a:pt x="608" y="144"/>
                    </a:lnTo>
                    <a:lnTo>
                      <a:pt x="617" y="146"/>
                    </a:lnTo>
                    <a:lnTo>
                      <a:pt x="612" y="148"/>
                    </a:lnTo>
                    <a:lnTo>
                      <a:pt x="608" y="151"/>
                    </a:lnTo>
                    <a:lnTo>
                      <a:pt x="601" y="150"/>
                    </a:lnTo>
                    <a:lnTo>
                      <a:pt x="592" y="148"/>
                    </a:lnTo>
                    <a:lnTo>
                      <a:pt x="585" y="147"/>
                    </a:lnTo>
                    <a:lnTo>
                      <a:pt x="577" y="145"/>
                    </a:lnTo>
                    <a:lnTo>
                      <a:pt x="582" y="142"/>
                    </a:lnTo>
                    <a:lnTo>
                      <a:pt x="586" y="139"/>
                    </a:lnTo>
                    <a:lnTo>
                      <a:pt x="578" y="138"/>
                    </a:lnTo>
                    <a:lnTo>
                      <a:pt x="571" y="135"/>
                    </a:lnTo>
                    <a:lnTo>
                      <a:pt x="562" y="134"/>
                    </a:lnTo>
                    <a:lnTo>
                      <a:pt x="555" y="132"/>
                    </a:lnTo>
                    <a:lnTo>
                      <a:pt x="551" y="135"/>
                    </a:lnTo>
                    <a:lnTo>
                      <a:pt x="546" y="139"/>
                    </a:lnTo>
                    <a:lnTo>
                      <a:pt x="539" y="137"/>
                    </a:lnTo>
                    <a:lnTo>
                      <a:pt x="532" y="135"/>
                    </a:lnTo>
                    <a:lnTo>
                      <a:pt x="523" y="133"/>
                    </a:lnTo>
                    <a:lnTo>
                      <a:pt x="516" y="132"/>
                    </a:lnTo>
                    <a:lnTo>
                      <a:pt x="511" y="134"/>
                    </a:lnTo>
                    <a:lnTo>
                      <a:pt x="507" y="138"/>
                    </a:lnTo>
                    <a:lnTo>
                      <a:pt x="503" y="141"/>
                    </a:lnTo>
                    <a:lnTo>
                      <a:pt x="499" y="144"/>
                    </a:lnTo>
                    <a:lnTo>
                      <a:pt x="494" y="147"/>
                    </a:lnTo>
                    <a:lnTo>
                      <a:pt x="490" y="149"/>
                    </a:lnTo>
                    <a:lnTo>
                      <a:pt x="483" y="148"/>
                    </a:lnTo>
                    <a:lnTo>
                      <a:pt x="475" y="146"/>
                    </a:lnTo>
                    <a:lnTo>
                      <a:pt x="479" y="143"/>
                    </a:lnTo>
                    <a:lnTo>
                      <a:pt x="484" y="141"/>
                    </a:lnTo>
                    <a:lnTo>
                      <a:pt x="476" y="139"/>
                    </a:lnTo>
                    <a:lnTo>
                      <a:pt x="468" y="138"/>
                    </a:lnTo>
                    <a:lnTo>
                      <a:pt x="463" y="141"/>
                    </a:lnTo>
                    <a:lnTo>
                      <a:pt x="459" y="143"/>
                    </a:lnTo>
                    <a:lnTo>
                      <a:pt x="452" y="142"/>
                    </a:lnTo>
                    <a:lnTo>
                      <a:pt x="444" y="140"/>
                    </a:lnTo>
                    <a:lnTo>
                      <a:pt x="436" y="138"/>
                    </a:lnTo>
                    <a:lnTo>
                      <a:pt x="428" y="137"/>
                    </a:lnTo>
                    <a:lnTo>
                      <a:pt x="424" y="140"/>
                    </a:lnTo>
                    <a:lnTo>
                      <a:pt x="420" y="143"/>
                    </a:lnTo>
                    <a:lnTo>
                      <a:pt x="417" y="146"/>
                    </a:lnTo>
                    <a:lnTo>
                      <a:pt x="411" y="148"/>
                    </a:lnTo>
                    <a:lnTo>
                      <a:pt x="404" y="147"/>
                    </a:lnTo>
                    <a:lnTo>
                      <a:pt x="396" y="145"/>
                    </a:lnTo>
                    <a:lnTo>
                      <a:pt x="389" y="143"/>
                    </a:lnTo>
                    <a:lnTo>
                      <a:pt x="380" y="142"/>
                    </a:lnTo>
                    <a:lnTo>
                      <a:pt x="376" y="145"/>
                    </a:lnTo>
                    <a:lnTo>
                      <a:pt x="372" y="148"/>
                    </a:lnTo>
                    <a:lnTo>
                      <a:pt x="364" y="146"/>
                    </a:lnTo>
                    <a:lnTo>
                      <a:pt x="357" y="145"/>
                    </a:lnTo>
                    <a:lnTo>
                      <a:pt x="349" y="143"/>
                    </a:lnTo>
                    <a:lnTo>
                      <a:pt x="342" y="142"/>
                    </a:lnTo>
                    <a:lnTo>
                      <a:pt x="346" y="139"/>
                    </a:lnTo>
                    <a:lnTo>
                      <a:pt x="351" y="135"/>
                    </a:lnTo>
                    <a:lnTo>
                      <a:pt x="342" y="133"/>
                    </a:lnTo>
                    <a:lnTo>
                      <a:pt x="335" y="132"/>
                    </a:lnTo>
                    <a:lnTo>
                      <a:pt x="330" y="135"/>
                    </a:lnTo>
                    <a:lnTo>
                      <a:pt x="326" y="138"/>
                    </a:lnTo>
                    <a:lnTo>
                      <a:pt x="319" y="137"/>
                    </a:lnTo>
                    <a:lnTo>
                      <a:pt x="311" y="134"/>
                    </a:lnTo>
                    <a:lnTo>
                      <a:pt x="303" y="133"/>
                    </a:lnTo>
                    <a:lnTo>
                      <a:pt x="295" y="131"/>
                    </a:lnTo>
                    <a:lnTo>
                      <a:pt x="291" y="134"/>
                    </a:lnTo>
                    <a:lnTo>
                      <a:pt x="287" y="138"/>
                    </a:lnTo>
                    <a:lnTo>
                      <a:pt x="283" y="141"/>
                    </a:lnTo>
                    <a:lnTo>
                      <a:pt x="278" y="143"/>
                    </a:lnTo>
                    <a:lnTo>
                      <a:pt x="274" y="146"/>
                    </a:lnTo>
                    <a:lnTo>
                      <a:pt x="270" y="149"/>
                    </a:lnTo>
                    <a:lnTo>
                      <a:pt x="262" y="148"/>
                    </a:lnTo>
                    <a:lnTo>
                      <a:pt x="255" y="146"/>
                    </a:lnTo>
                    <a:lnTo>
                      <a:pt x="247" y="144"/>
                    </a:lnTo>
                    <a:lnTo>
                      <a:pt x="239" y="143"/>
                    </a:lnTo>
                    <a:lnTo>
                      <a:pt x="231" y="141"/>
                    </a:lnTo>
                    <a:lnTo>
                      <a:pt x="224" y="140"/>
                    </a:lnTo>
                    <a:lnTo>
                      <a:pt x="220" y="143"/>
                    </a:lnTo>
                    <a:lnTo>
                      <a:pt x="216" y="145"/>
                    </a:lnTo>
                    <a:lnTo>
                      <a:pt x="207" y="144"/>
                    </a:lnTo>
                    <a:lnTo>
                      <a:pt x="200" y="142"/>
                    </a:lnTo>
                    <a:lnTo>
                      <a:pt x="185" y="139"/>
                    </a:lnTo>
                    <a:lnTo>
                      <a:pt x="177" y="137"/>
                    </a:lnTo>
                    <a:lnTo>
                      <a:pt x="170" y="135"/>
                    </a:lnTo>
                    <a:lnTo>
                      <a:pt x="161" y="133"/>
                    </a:lnTo>
                    <a:lnTo>
                      <a:pt x="154" y="132"/>
                    </a:lnTo>
                    <a:lnTo>
                      <a:pt x="150" y="135"/>
                    </a:lnTo>
                    <a:lnTo>
                      <a:pt x="145" y="139"/>
                    </a:lnTo>
                    <a:lnTo>
                      <a:pt x="138" y="137"/>
                    </a:lnTo>
                    <a:lnTo>
                      <a:pt x="130" y="135"/>
                    </a:lnTo>
                    <a:lnTo>
                      <a:pt x="125" y="138"/>
                    </a:lnTo>
                    <a:lnTo>
                      <a:pt x="122" y="141"/>
                    </a:lnTo>
                    <a:lnTo>
                      <a:pt x="118" y="144"/>
                    </a:lnTo>
                    <a:lnTo>
                      <a:pt x="112" y="147"/>
                    </a:lnTo>
                    <a:lnTo>
                      <a:pt x="105" y="145"/>
                    </a:lnTo>
                    <a:lnTo>
                      <a:pt x="97" y="144"/>
                    </a:lnTo>
                    <a:lnTo>
                      <a:pt x="89" y="142"/>
                    </a:lnTo>
                    <a:lnTo>
                      <a:pt x="83" y="141"/>
                    </a:lnTo>
                    <a:lnTo>
                      <a:pt x="86" y="138"/>
                    </a:lnTo>
                    <a:lnTo>
                      <a:pt x="91" y="134"/>
                    </a:lnTo>
                    <a:lnTo>
                      <a:pt x="83" y="132"/>
                    </a:lnTo>
                    <a:lnTo>
                      <a:pt x="75" y="131"/>
                    </a:lnTo>
                    <a:lnTo>
                      <a:pt x="71" y="133"/>
                    </a:lnTo>
                    <a:lnTo>
                      <a:pt x="68" y="137"/>
                    </a:lnTo>
                    <a:lnTo>
                      <a:pt x="84" y="121"/>
                    </a:lnTo>
                    <a:lnTo>
                      <a:pt x="100" y="105"/>
                    </a:lnTo>
                    <a:lnTo>
                      <a:pt x="114" y="90"/>
                    </a:lnTo>
                    <a:lnTo>
                      <a:pt x="130" y="74"/>
                    </a:lnTo>
                    <a:lnTo>
                      <a:pt x="130" y="75"/>
                    </a:lnTo>
                    <a:lnTo>
                      <a:pt x="130" y="75"/>
                    </a:lnTo>
                    <a:lnTo>
                      <a:pt x="134" y="79"/>
                    </a:lnTo>
                    <a:lnTo>
                      <a:pt x="137" y="83"/>
                    </a:lnTo>
                    <a:lnTo>
                      <a:pt x="139" y="88"/>
                    </a:lnTo>
                    <a:lnTo>
                      <a:pt x="142" y="92"/>
                    </a:lnTo>
                    <a:lnTo>
                      <a:pt x="141" y="100"/>
                    </a:lnTo>
                    <a:lnTo>
                      <a:pt x="139" y="107"/>
                    </a:lnTo>
                    <a:lnTo>
                      <a:pt x="136" y="103"/>
                    </a:lnTo>
                    <a:lnTo>
                      <a:pt x="133" y="99"/>
                    </a:lnTo>
                    <a:lnTo>
                      <a:pt x="131" y="106"/>
                    </a:lnTo>
                    <a:lnTo>
                      <a:pt x="129" y="114"/>
                    </a:lnTo>
                    <a:lnTo>
                      <a:pt x="128" y="122"/>
                    </a:lnTo>
                    <a:lnTo>
                      <a:pt x="126" y="129"/>
                    </a:lnTo>
                    <a:lnTo>
                      <a:pt x="129" y="134"/>
                    </a:lnTo>
                    <a:lnTo>
                      <a:pt x="133" y="138"/>
                    </a:lnTo>
                    <a:lnTo>
                      <a:pt x="136" y="142"/>
                    </a:lnTo>
                    <a:lnTo>
                      <a:pt x="138" y="146"/>
                    </a:lnTo>
                    <a:lnTo>
                      <a:pt x="137" y="155"/>
                    </a:lnTo>
                    <a:lnTo>
                      <a:pt x="135" y="162"/>
                    </a:lnTo>
                    <a:lnTo>
                      <a:pt x="134" y="170"/>
                    </a:lnTo>
                    <a:lnTo>
                      <a:pt x="131" y="177"/>
                    </a:lnTo>
                    <a:lnTo>
                      <a:pt x="135" y="181"/>
                    </a:lnTo>
                    <a:lnTo>
                      <a:pt x="138" y="185"/>
                    </a:lnTo>
                    <a:lnTo>
                      <a:pt x="136" y="194"/>
                    </a:lnTo>
                    <a:lnTo>
                      <a:pt x="135" y="201"/>
                    </a:lnTo>
                    <a:lnTo>
                      <a:pt x="138" y="206"/>
                    </a:lnTo>
                    <a:lnTo>
                      <a:pt x="140" y="210"/>
                    </a:lnTo>
                    <a:lnTo>
                      <a:pt x="139" y="217"/>
                    </a:lnTo>
                    <a:lnTo>
                      <a:pt x="137" y="225"/>
                    </a:lnTo>
                    <a:lnTo>
                      <a:pt x="136" y="232"/>
                    </a:lnTo>
                    <a:lnTo>
                      <a:pt x="134" y="241"/>
                    </a:lnTo>
                    <a:lnTo>
                      <a:pt x="131" y="248"/>
                    </a:lnTo>
                    <a:lnTo>
                      <a:pt x="130" y="256"/>
                    </a:lnTo>
                    <a:lnTo>
                      <a:pt x="134" y="260"/>
                    </a:lnTo>
                    <a:lnTo>
                      <a:pt x="137" y="264"/>
                    </a:lnTo>
                    <a:lnTo>
                      <a:pt x="135" y="272"/>
                    </a:lnTo>
                    <a:lnTo>
                      <a:pt x="134" y="280"/>
                    </a:lnTo>
                    <a:lnTo>
                      <a:pt x="136" y="284"/>
                    </a:lnTo>
                    <a:lnTo>
                      <a:pt x="139" y="289"/>
                    </a:lnTo>
                    <a:lnTo>
                      <a:pt x="145" y="297"/>
                    </a:lnTo>
                    <a:lnTo>
                      <a:pt x="146" y="289"/>
                    </a:lnTo>
                    <a:lnTo>
                      <a:pt x="148" y="281"/>
                    </a:lnTo>
                    <a:lnTo>
                      <a:pt x="152" y="285"/>
                    </a:lnTo>
                    <a:lnTo>
                      <a:pt x="154" y="290"/>
                    </a:lnTo>
                    <a:lnTo>
                      <a:pt x="154" y="293"/>
                    </a:lnTo>
                    <a:lnTo>
                      <a:pt x="153" y="298"/>
                    </a:lnTo>
                    <a:lnTo>
                      <a:pt x="152" y="300"/>
                    </a:lnTo>
                    <a:lnTo>
                      <a:pt x="152" y="302"/>
                    </a:lnTo>
                    <a:lnTo>
                      <a:pt x="151" y="305"/>
                    </a:lnTo>
                    <a:lnTo>
                      <a:pt x="151" y="306"/>
                    </a:lnTo>
                    <a:lnTo>
                      <a:pt x="147" y="300"/>
                    </a:lnTo>
                    <a:lnTo>
                      <a:pt x="145" y="297"/>
                    </a:lnTo>
                    <a:lnTo>
                      <a:pt x="143" y="305"/>
                    </a:lnTo>
                    <a:lnTo>
                      <a:pt x="142" y="312"/>
                    </a:lnTo>
                    <a:lnTo>
                      <a:pt x="139" y="308"/>
                    </a:lnTo>
                    <a:lnTo>
                      <a:pt x="136" y="304"/>
                    </a:lnTo>
                    <a:lnTo>
                      <a:pt x="134" y="311"/>
                    </a:lnTo>
                    <a:lnTo>
                      <a:pt x="133" y="319"/>
                    </a:lnTo>
                    <a:lnTo>
                      <a:pt x="136" y="324"/>
                    </a:lnTo>
                    <a:lnTo>
                      <a:pt x="139" y="328"/>
                    </a:lnTo>
                    <a:lnTo>
                      <a:pt x="137" y="335"/>
                    </a:lnTo>
                    <a:lnTo>
                      <a:pt x="136" y="343"/>
                    </a:lnTo>
                    <a:lnTo>
                      <a:pt x="134" y="350"/>
                    </a:lnTo>
                    <a:lnTo>
                      <a:pt x="131" y="358"/>
                    </a:lnTo>
                    <a:lnTo>
                      <a:pt x="135" y="362"/>
                    </a:lnTo>
                    <a:lnTo>
                      <a:pt x="138" y="366"/>
                    </a:lnTo>
                    <a:lnTo>
                      <a:pt x="136" y="375"/>
                    </a:lnTo>
                    <a:lnTo>
                      <a:pt x="135" y="382"/>
                    </a:lnTo>
                    <a:lnTo>
                      <a:pt x="138" y="387"/>
                    </a:lnTo>
                    <a:lnTo>
                      <a:pt x="140" y="391"/>
                    </a:lnTo>
                    <a:lnTo>
                      <a:pt x="139" y="398"/>
                    </a:lnTo>
                    <a:lnTo>
                      <a:pt x="137" y="406"/>
                    </a:lnTo>
                    <a:lnTo>
                      <a:pt x="140" y="410"/>
                    </a:lnTo>
                    <a:lnTo>
                      <a:pt x="143" y="414"/>
                    </a:lnTo>
                    <a:lnTo>
                      <a:pt x="142" y="423"/>
                    </a:lnTo>
                    <a:lnTo>
                      <a:pt x="140" y="430"/>
                    </a:lnTo>
                    <a:lnTo>
                      <a:pt x="138" y="438"/>
                    </a:lnTo>
                    <a:lnTo>
                      <a:pt x="137" y="445"/>
                    </a:lnTo>
                    <a:lnTo>
                      <a:pt x="140" y="449"/>
                    </a:lnTo>
                    <a:lnTo>
                      <a:pt x="142" y="454"/>
                    </a:lnTo>
                    <a:lnTo>
                      <a:pt x="141" y="462"/>
                    </a:lnTo>
                    <a:lnTo>
                      <a:pt x="139" y="469"/>
                    </a:lnTo>
                    <a:lnTo>
                      <a:pt x="138" y="477"/>
                    </a:lnTo>
                    <a:lnTo>
                      <a:pt x="136" y="484"/>
                    </a:lnTo>
                    <a:lnTo>
                      <a:pt x="135" y="492"/>
                    </a:lnTo>
                    <a:lnTo>
                      <a:pt x="133" y="500"/>
                    </a:lnTo>
                    <a:lnTo>
                      <a:pt x="136" y="505"/>
                    </a:lnTo>
                    <a:lnTo>
                      <a:pt x="139" y="509"/>
                    </a:lnTo>
                    <a:lnTo>
                      <a:pt x="137" y="516"/>
                    </a:lnTo>
                    <a:lnTo>
                      <a:pt x="136" y="524"/>
                    </a:lnTo>
                    <a:lnTo>
                      <a:pt x="138" y="528"/>
                    </a:lnTo>
                    <a:lnTo>
                      <a:pt x="141" y="532"/>
                    </a:lnTo>
                    <a:lnTo>
                      <a:pt x="140" y="540"/>
                    </a:lnTo>
                    <a:lnTo>
                      <a:pt x="138" y="548"/>
                    </a:lnTo>
                    <a:lnTo>
                      <a:pt x="141" y="552"/>
                    </a:lnTo>
                    <a:lnTo>
                      <a:pt x="144" y="557"/>
                    </a:lnTo>
                    <a:lnTo>
                      <a:pt x="147" y="560"/>
                    </a:lnTo>
                    <a:lnTo>
                      <a:pt x="150" y="565"/>
                    </a:lnTo>
                    <a:lnTo>
                      <a:pt x="148" y="573"/>
                    </a:lnTo>
                    <a:lnTo>
                      <a:pt x="146" y="580"/>
                    </a:lnTo>
                    <a:lnTo>
                      <a:pt x="145" y="589"/>
                    </a:lnTo>
                    <a:lnTo>
                      <a:pt x="143" y="595"/>
                    </a:lnTo>
                    <a:lnTo>
                      <a:pt x="140" y="592"/>
                    </a:lnTo>
                    <a:lnTo>
                      <a:pt x="138" y="586"/>
                    </a:lnTo>
                    <a:lnTo>
                      <a:pt x="136" y="594"/>
                    </a:lnTo>
                    <a:lnTo>
                      <a:pt x="135" y="602"/>
                    </a:lnTo>
                    <a:lnTo>
                      <a:pt x="133" y="610"/>
                    </a:lnTo>
                    <a:lnTo>
                      <a:pt x="130" y="617"/>
                    </a:lnTo>
                    <a:lnTo>
                      <a:pt x="134" y="623"/>
                    </a:lnTo>
                    <a:lnTo>
                      <a:pt x="137" y="626"/>
                    </a:lnTo>
                    <a:lnTo>
                      <a:pt x="140" y="630"/>
                    </a:lnTo>
                    <a:lnTo>
                      <a:pt x="143" y="634"/>
                    </a:lnTo>
                    <a:lnTo>
                      <a:pt x="141" y="643"/>
                    </a:lnTo>
                    <a:lnTo>
                      <a:pt x="140" y="650"/>
                    </a:lnTo>
                    <a:lnTo>
                      <a:pt x="138" y="659"/>
                    </a:lnTo>
                    <a:lnTo>
                      <a:pt x="136" y="665"/>
                    </a:lnTo>
                    <a:lnTo>
                      <a:pt x="134" y="662"/>
                    </a:lnTo>
                    <a:lnTo>
                      <a:pt x="130" y="657"/>
                    </a:lnTo>
                    <a:lnTo>
                      <a:pt x="128" y="665"/>
                    </a:lnTo>
                    <a:lnTo>
                      <a:pt x="127" y="673"/>
                    </a:lnTo>
                    <a:lnTo>
                      <a:pt x="129" y="677"/>
                    </a:lnTo>
                    <a:lnTo>
                      <a:pt x="133" y="681"/>
                    </a:lnTo>
                    <a:lnTo>
                      <a:pt x="136" y="684"/>
                    </a:lnTo>
                    <a:lnTo>
                      <a:pt x="139" y="690"/>
                    </a:lnTo>
                    <a:lnTo>
                      <a:pt x="137" y="697"/>
                    </a:lnTo>
                    <a:lnTo>
                      <a:pt x="136" y="705"/>
                    </a:lnTo>
                    <a:lnTo>
                      <a:pt x="139" y="709"/>
                    </a:lnTo>
                    <a:lnTo>
                      <a:pt x="141" y="713"/>
                    </a:lnTo>
                    <a:lnTo>
                      <a:pt x="140" y="720"/>
                    </a:lnTo>
                    <a:lnTo>
                      <a:pt x="138" y="729"/>
                    </a:lnTo>
                    <a:lnTo>
                      <a:pt x="141" y="733"/>
                    </a:lnTo>
                    <a:lnTo>
                      <a:pt x="144" y="738"/>
                    </a:lnTo>
                    <a:lnTo>
                      <a:pt x="142" y="745"/>
                    </a:lnTo>
                    <a:lnTo>
                      <a:pt x="141" y="752"/>
                    </a:lnTo>
                    <a:lnTo>
                      <a:pt x="144" y="757"/>
                    </a:lnTo>
                    <a:lnTo>
                      <a:pt x="146" y="761"/>
                    </a:lnTo>
                    <a:lnTo>
                      <a:pt x="145" y="769"/>
                    </a:lnTo>
                    <a:lnTo>
                      <a:pt x="143" y="777"/>
                    </a:lnTo>
                    <a:lnTo>
                      <a:pt x="140" y="772"/>
                    </a:lnTo>
                    <a:lnTo>
                      <a:pt x="138" y="768"/>
                    </a:lnTo>
                    <a:lnTo>
                      <a:pt x="136" y="776"/>
                    </a:lnTo>
                    <a:lnTo>
                      <a:pt x="135" y="783"/>
                    </a:lnTo>
                    <a:lnTo>
                      <a:pt x="133" y="792"/>
                    </a:lnTo>
                    <a:lnTo>
                      <a:pt x="131" y="798"/>
                    </a:lnTo>
                    <a:lnTo>
                      <a:pt x="128" y="794"/>
                    </a:lnTo>
                    <a:lnTo>
                      <a:pt x="125" y="791"/>
                    </a:lnTo>
                    <a:lnTo>
                      <a:pt x="124" y="798"/>
                    </a:lnTo>
                    <a:lnTo>
                      <a:pt x="122" y="806"/>
                    </a:lnTo>
                    <a:lnTo>
                      <a:pt x="134" y="823"/>
                    </a:lnTo>
                    <a:lnTo>
                      <a:pt x="137" y="827"/>
                    </a:lnTo>
                    <a:lnTo>
                      <a:pt x="140" y="831"/>
                    </a:lnTo>
                    <a:lnTo>
                      <a:pt x="138" y="839"/>
                    </a:lnTo>
                    <a:lnTo>
                      <a:pt x="137" y="846"/>
                    </a:lnTo>
                    <a:lnTo>
                      <a:pt x="139" y="850"/>
                    </a:lnTo>
                    <a:lnTo>
                      <a:pt x="142" y="855"/>
                    </a:lnTo>
                    <a:lnTo>
                      <a:pt x="140" y="863"/>
                    </a:lnTo>
                    <a:lnTo>
                      <a:pt x="139" y="870"/>
                    </a:lnTo>
                    <a:lnTo>
                      <a:pt x="142" y="875"/>
                    </a:lnTo>
                    <a:lnTo>
                      <a:pt x="145" y="879"/>
                    </a:lnTo>
                    <a:lnTo>
                      <a:pt x="148" y="883"/>
                    </a:lnTo>
                    <a:lnTo>
                      <a:pt x="151" y="887"/>
                    </a:lnTo>
                    <a:lnTo>
                      <a:pt x="150" y="895"/>
                    </a:lnTo>
                    <a:lnTo>
                      <a:pt x="147" y="902"/>
                    </a:lnTo>
                    <a:lnTo>
                      <a:pt x="146" y="911"/>
                    </a:lnTo>
                    <a:lnTo>
                      <a:pt x="144" y="918"/>
                    </a:lnTo>
                    <a:lnTo>
                      <a:pt x="143" y="927"/>
                    </a:lnTo>
                    <a:lnTo>
                      <a:pt x="141" y="933"/>
                    </a:lnTo>
                    <a:lnTo>
                      <a:pt x="138" y="929"/>
                    </a:lnTo>
                    <a:lnTo>
                      <a:pt x="135" y="925"/>
                    </a:lnTo>
                    <a:lnTo>
                      <a:pt x="134" y="932"/>
                    </a:lnTo>
                    <a:lnTo>
                      <a:pt x="131" y="941"/>
                    </a:lnTo>
                    <a:lnTo>
                      <a:pt x="135" y="945"/>
                    </a:lnTo>
                    <a:lnTo>
                      <a:pt x="138" y="949"/>
                    </a:lnTo>
                    <a:lnTo>
                      <a:pt x="136" y="957"/>
                    </a:lnTo>
                    <a:lnTo>
                      <a:pt x="135" y="964"/>
                    </a:lnTo>
                    <a:lnTo>
                      <a:pt x="137" y="969"/>
                    </a:lnTo>
                    <a:lnTo>
                      <a:pt x="140" y="973"/>
                    </a:lnTo>
                    <a:lnTo>
                      <a:pt x="143" y="977"/>
                    </a:lnTo>
                    <a:lnTo>
                      <a:pt x="146" y="981"/>
                    </a:lnTo>
                    <a:lnTo>
                      <a:pt x="145" y="990"/>
                    </a:lnTo>
                    <a:lnTo>
                      <a:pt x="143" y="997"/>
                    </a:lnTo>
                    <a:lnTo>
                      <a:pt x="141" y="1004"/>
                    </a:lnTo>
                    <a:lnTo>
                      <a:pt x="140" y="1012"/>
                    </a:lnTo>
                    <a:lnTo>
                      <a:pt x="138" y="1020"/>
                    </a:lnTo>
                    <a:lnTo>
                      <a:pt x="137" y="1028"/>
                    </a:lnTo>
                    <a:lnTo>
                      <a:pt x="134" y="1024"/>
                    </a:lnTo>
                    <a:lnTo>
                      <a:pt x="130" y="1019"/>
                    </a:lnTo>
                    <a:lnTo>
                      <a:pt x="128" y="1027"/>
                    </a:lnTo>
                    <a:lnTo>
                      <a:pt x="127" y="1034"/>
                    </a:lnTo>
                    <a:lnTo>
                      <a:pt x="130" y="1039"/>
                    </a:lnTo>
                    <a:lnTo>
                      <a:pt x="134" y="1043"/>
                    </a:lnTo>
                    <a:lnTo>
                      <a:pt x="134" y="1043"/>
                    </a:lnTo>
                    <a:lnTo>
                      <a:pt x="134" y="1044"/>
                    </a:lnTo>
                    <a:lnTo>
                      <a:pt x="120" y="1030"/>
                    </a:lnTo>
                    <a:lnTo>
                      <a:pt x="103" y="1014"/>
                    </a:lnTo>
                    <a:lnTo>
                      <a:pt x="85" y="996"/>
                    </a:lnTo>
                    <a:lnTo>
                      <a:pt x="65" y="977"/>
                    </a:lnTo>
                    <a:lnTo>
                      <a:pt x="69" y="974"/>
                    </a:lnTo>
                    <a:lnTo>
                      <a:pt x="73" y="972"/>
                    </a:lnTo>
                    <a:lnTo>
                      <a:pt x="80" y="973"/>
                    </a:lnTo>
                    <a:lnTo>
                      <a:pt x="89" y="975"/>
                    </a:lnTo>
                    <a:lnTo>
                      <a:pt x="93" y="972"/>
                    </a:lnTo>
                    <a:lnTo>
                      <a:pt x="97" y="968"/>
                    </a:lnTo>
                    <a:lnTo>
                      <a:pt x="105" y="969"/>
                    </a:lnTo>
                    <a:lnTo>
                      <a:pt x="112" y="972"/>
                    </a:lnTo>
                    <a:lnTo>
                      <a:pt x="109" y="975"/>
                    </a:lnTo>
                    <a:lnTo>
                      <a:pt x="104" y="978"/>
                    </a:lnTo>
                    <a:lnTo>
                      <a:pt x="112" y="979"/>
                    </a:lnTo>
                    <a:lnTo>
                      <a:pt x="120" y="980"/>
                    </a:lnTo>
                    <a:lnTo>
                      <a:pt x="124" y="977"/>
                    </a:lnTo>
                    <a:lnTo>
                      <a:pt x="128" y="974"/>
                    </a:lnTo>
                    <a:lnTo>
                      <a:pt x="136" y="976"/>
                    </a:lnTo>
                    <a:lnTo>
                      <a:pt x="143" y="977"/>
                    </a:lnTo>
                    <a:lnTo>
                      <a:pt x="148" y="974"/>
                    </a:lnTo>
                    <a:lnTo>
                      <a:pt x="152" y="970"/>
                    </a:lnTo>
                    <a:lnTo>
                      <a:pt x="156" y="967"/>
                    </a:lnTo>
                    <a:lnTo>
                      <a:pt x="160" y="965"/>
                    </a:lnTo>
                    <a:lnTo>
                      <a:pt x="168" y="966"/>
                    </a:lnTo>
                    <a:lnTo>
                      <a:pt x="175" y="967"/>
                    </a:lnTo>
                    <a:lnTo>
                      <a:pt x="184" y="968"/>
                    </a:lnTo>
                    <a:lnTo>
                      <a:pt x="191" y="970"/>
                    </a:lnTo>
                    <a:lnTo>
                      <a:pt x="187" y="974"/>
                    </a:lnTo>
                    <a:lnTo>
                      <a:pt x="183" y="977"/>
                    </a:lnTo>
                    <a:lnTo>
                      <a:pt x="175" y="975"/>
                    </a:lnTo>
                    <a:lnTo>
                      <a:pt x="168" y="974"/>
                    </a:lnTo>
                    <a:lnTo>
                      <a:pt x="163" y="977"/>
                    </a:lnTo>
                    <a:lnTo>
                      <a:pt x="159" y="980"/>
                    </a:lnTo>
                    <a:lnTo>
                      <a:pt x="174" y="982"/>
                    </a:lnTo>
                    <a:lnTo>
                      <a:pt x="190" y="985"/>
                    </a:lnTo>
                    <a:lnTo>
                      <a:pt x="198" y="979"/>
                    </a:lnTo>
                    <a:lnTo>
                      <a:pt x="202" y="976"/>
                    </a:lnTo>
                    <a:lnTo>
                      <a:pt x="207" y="974"/>
                    </a:lnTo>
                    <a:lnTo>
                      <a:pt x="214" y="975"/>
                    </a:lnTo>
                    <a:lnTo>
                      <a:pt x="222" y="976"/>
                    </a:lnTo>
                    <a:lnTo>
                      <a:pt x="227" y="974"/>
                    </a:lnTo>
                    <a:lnTo>
                      <a:pt x="230" y="970"/>
                    </a:lnTo>
                    <a:lnTo>
                      <a:pt x="235" y="966"/>
                    </a:lnTo>
                    <a:lnTo>
                      <a:pt x="239" y="964"/>
                    </a:lnTo>
                    <a:lnTo>
                      <a:pt x="246" y="965"/>
                    </a:lnTo>
                    <a:lnTo>
                      <a:pt x="254" y="966"/>
                    </a:lnTo>
                    <a:lnTo>
                      <a:pt x="261" y="968"/>
                    </a:lnTo>
                    <a:lnTo>
                      <a:pt x="270" y="969"/>
                    </a:lnTo>
                    <a:lnTo>
                      <a:pt x="277" y="972"/>
                    </a:lnTo>
                    <a:lnTo>
                      <a:pt x="285" y="973"/>
                    </a:lnTo>
                    <a:lnTo>
                      <a:pt x="289" y="969"/>
                    </a:lnTo>
                    <a:lnTo>
                      <a:pt x="293" y="966"/>
                    </a:lnTo>
                    <a:lnTo>
                      <a:pt x="302" y="967"/>
                    </a:lnTo>
                    <a:lnTo>
                      <a:pt x="309" y="969"/>
                    </a:lnTo>
                    <a:lnTo>
                      <a:pt x="313" y="966"/>
                    </a:lnTo>
                    <a:lnTo>
                      <a:pt x="318" y="963"/>
                    </a:lnTo>
                    <a:lnTo>
                      <a:pt x="325" y="964"/>
                    </a:lnTo>
                    <a:lnTo>
                      <a:pt x="333" y="966"/>
                    </a:lnTo>
                    <a:lnTo>
                      <a:pt x="337" y="963"/>
                    </a:lnTo>
                    <a:lnTo>
                      <a:pt x="341" y="960"/>
                    </a:lnTo>
                    <a:lnTo>
                      <a:pt x="350" y="961"/>
                    </a:lnTo>
                    <a:lnTo>
                      <a:pt x="357" y="963"/>
                    </a:lnTo>
                    <a:lnTo>
                      <a:pt x="352" y="965"/>
                    </a:lnTo>
                    <a:lnTo>
                      <a:pt x="349" y="968"/>
                    </a:lnTo>
                    <a:lnTo>
                      <a:pt x="356" y="970"/>
                    </a:lnTo>
                    <a:lnTo>
                      <a:pt x="363" y="972"/>
                    </a:lnTo>
                    <a:lnTo>
                      <a:pt x="372" y="973"/>
                    </a:lnTo>
                    <a:lnTo>
                      <a:pt x="379" y="975"/>
                    </a:lnTo>
                    <a:lnTo>
                      <a:pt x="384" y="972"/>
                    </a:lnTo>
                    <a:lnTo>
                      <a:pt x="388" y="968"/>
                    </a:lnTo>
                    <a:lnTo>
                      <a:pt x="395" y="969"/>
                    </a:lnTo>
                    <a:lnTo>
                      <a:pt x="403" y="972"/>
                    </a:lnTo>
                    <a:lnTo>
                      <a:pt x="407" y="968"/>
                    </a:lnTo>
                    <a:lnTo>
                      <a:pt x="411" y="965"/>
                    </a:lnTo>
                    <a:lnTo>
                      <a:pt x="419" y="966"/>
                    </a:lnTo>
                    <a:lnTo>
                      <a:pt x="426" y="967"/>
                    </a:lnTo>
                    <a:lnTo>
                      <a:pt x="430" y="965"/>
                    </a:lnTo>
                    <a:lnTo>
                      <a:pt x="435" y="962"/>
                    </a:lnTo>
                    <a:lnTo>
                      <a:pt x="443" y="963"/>
                    </a:lnTo>
                    <a:lnTo>
                      <a:pt x="451" y="964"/>
                    </a:lnTo>
                    <a:lnTo>
                      <a:pt x="455" y="961"/>
                    </a:lnTo>
                    <a:lnTo>
                      <a:pt x="459" y="959"/>
                    </a:lnTo>
                    <a:lnTo>
                      <a:pt x="467" y="960"/>
                    </a:lnTo>
                    <a:lnTo>
                      <a:pt x="474" y="961"/>
                    </a:lnTo>
                    <a:lnTo>
                      <a:pt x="483" y="963"/>
                    </a:lnTo>
                    <a:lnTo>
                      <a:pt x="490" y="964"/>
                    </a:lnTo>
                    <a:lnTo>
                      <a:pt x="494" y="961"/>
                    </a:lnTo>
                    <a:lnTo>
                      <a:pt x="499" y="958"/>
                    </a:lnTo>
                    <a:lnTo>
                      <a:pt x="506" y="959"/>
                    </a:lnTo>
                    <a:lnTo>
                      <a:pt x="513" y="961"/>
                    </a:lnTo>
                    <a:lnTo>
                      <a:pt x="521" y="962"/>
                    </a:lnTo>
                    <a:lnTo>
                      <a:pt x="529" y="964"/>
                    </a:lnTo>
                    <a:lnTo>
                      <a:pt x="537" y="965"/>
                    </a:lnTo>
                    <a:lnTo>
                      <a:pt x="544" y="966"/>
                    </a:lnTo>
                    <a:lnTo>
                      <a:pt x="549" y="963"/>
                    </a:lnTo>
                    <a:lnTo>
                      <a:pt x="553" y="960"/>
                    </a:lnTo>
                    <a:lnTo>
                      <a:pt x="560" y="962"/>
                    </a:lnTo>
                    <a:lnTo>
                      <a:pt x="569" y="963"/>
                    </a:lnTo>
                    <a:lnTo>
                      <a:pt x="573" y="960"/>
                    </a:lnTo>
                    <a:lnTo>
                      <a:pt x="576" y="957"/>
                    </a:lnTo>
                    <a:lnTo>
                      <a:pt x="585" y="959"/>
                    </a:lnTo>
                    <a:lnTo>
                      <a:pt x="592" y="960"/>
                    </a:lnTo>
                    <a:lnTo>
                      <a:pt x="600" y="961"/>
                    </a:lnTo>
                    <a:lnTo>
                      <a:pt x="607" y="963"/>
                    </a:lnTo>
                    <a:lnTo>
                      <a:pt x="616" y="964"/>
                    </a:lnTo>
                    <a:lnTo>
                      <a:pt x="623" y="965"/>
                    </a:lnTo>
                    <a:lnTo>
                      <a:pt x="619" y="968"/>
                    </a:lnTo>
                    <a:lnTo>
                      <a:pt x="615" y="972"/>
                    </a:lnTo>
                    <a:lnTo>
                      <a:pt x="622" y="974"/>
                    </a:lnTo>
                    <a:lnTo>
                      <a:pt x="630" y="975"/>
                    </a:lnTo>
                    <a:lnTo>
                      <a:pt x="635" y="972"/>
                    </a:lnTo>
                    <a:lnTo>
                      <a:pt x="639" y="968"/>
                    </a:lnTo>
                    <a:lnTo>
                      <a:pt x="630" y="967"/>
                    </a:lnTo>
                    <a:lnTo>
                      <a:pt x="623" y="965"/>
                    </a:lnTo>
                    <a:lnTo>
                      <a:pt x="627" y="962"/>
                    </a:lnTo>
                    <a:lnTo>
                      <a:pt x="632" y="960"/>
                    </a:lnTo>
                    <a:lnTo>
                      <a:pt x="639" y="961"/>
                    </a:lnTo>
                    <a:lnTo>
                      <a:pt x="646" y="962"/>
                    </a:lnTo>
                    <a:lnTo>
                      <a:pt x="655" y="964"/>
                    </a:lnTo>
                    <a:lnTo>
                      <a:pt x="662" y="965"/>
                    </a:lnTo>
                    <a:lnTo>
                      <a:pt x="670" y="967"/>
                    </a:lnTo>
                    <a:lnTo>
                      <a:pt x="678" y="968"/>
                    </a:lnTo>
                    <a:lnTo>
                      <a:pt x="682" y="965"/>
                    </a:lnTo>
                    <a:lnTo>
                      <a:pt x="686" y="962"/>
                    </a:lnTo>
                    <a:lnTo>
                      <a:pt x="694" y="963"/>
                    </a:lnTo>
                    <a:lnTo>
                      <a:pt x="702" y="965"/>
                    </a:lnTo>
                    <a:lnTo>
                      <a:pt x="706" y="962"/>
                    </a:lnTo>
                    <a:lnTo>
                      <a:pt x="710" y="959"/>
                    </a:lnTo>
                    <a:lnTo>
                      <a:pt x="718" y="960"/>
                    </a:lnTo>
                    <a:lnTo>
                      <a:pt x="725" y="962"/>
                    </a:lnTo>
                    <a:lnTo>
                      <a:pt x="734" y="963"/>
                    </a:lnTo>
                    <a:lnTo>
                      <a:pt x="741" y="964"/>
                    </a:lnTo>
                    <a:lnTo>
                      <a:pt x="745" y="961"/>
                    </a:lnTo>
                    <a:lnTo>
                      <a:pt x="750" y="958"/>
                    </a:lnTo>
                    <a:lnTo>
                      <a:pt x="754" y="954"/>
                    </a:lnTo>
                    <a:lnTo>
                      <a:pt x="757" y="952"/>
                    </a:lnTo>
                    <a:lnTo>
                      <a:pt x="766" y="953"/>
                    </a:lnTo>
                    <a:lnTo>
                      <a:pt x="773" y="954"/>
                    </a:lnTo>
                    <a:lnTo>
                      <a:pt x="789" y="958"/>
                    </a:lnTo>
                    <a:lnTo>
                      <a:pt x="796" y="959"/>
                    </a:lnTo>
                    <a:lnTo>
                      <a:pt x="804" y="961"/>
                    </a:lnTo>
                    <a:lnTo>
                      <a:pt x="811" y="962"/>
                    </a:lnTo>
                    <a:lnTo>
                      <a:pt x="820" y="963"/>
                    </a:lnTo>
                    <a:lnTo>
                      <a:pt x="827" y="965"/>
                    </a:lnTo>
                    <a:lnTo>
                      <a:pt x="835" y="966"/>
                    </a:lnTo>
                    <a:lnTo>
                      <a:pt x="839" y="963"/>
                    </a:lnTo>
                    <a:lnTo>
                      <a:pt x="843" y="960"/>
                    </a:lnTo>
                    <a:lnTo>
                      <a:pt x="849" y="957"/>
                    </a:lnTo>
                    <a:lnTo>
                      <a:pt x="852" y="953"/>
                    </a:lnTo>
                    <a:lnTo>
                      <a:pt x="844" y="952"/>
                    </a:lnTo>
                    <a:lnTo>
                      <a:pt x="836" y="951"/>
                    </a:lnTo>
                    <a:lnTo>
                      <a:pt x="840" y="948"/>
                    </a:lnTo>
                    <a:lnTo>
                      <a:pt x="844" y="945"/>
                    </a:lnTo>
                    <a:lnTo>
                      <a:pt x="852" y="946"/>
                    </a:lnTo>
                    <a:lnTo>
                      <a:pt x="860" y="948"/>
                    </a:lnTo>
                    <a:lnTo>
                      <a:pt x="856" y="950"/>
                    </a:lnTo>
                    <a:lnTo>
                      <a:pt x="852" y="953"/>
                    </a:lnTo>
                    <a:lnTo>
                      <a:pt x="859" y="956"/>
                    </a:lnTo>
                    <a:lnTo>
                      <a:pt x="867" y="957"/>
                    </a:lnTo>
                    <a:lnTo>
                      <a:pt x="875" y="959"/>
                    </a:lnTo>
                    <a:lnTo>
                      <a:pt x="883" y="960"/>
                    </a:lnTo>
                    <a:lnTo>
                      <a:pt x="887" y="957"/>
                    </a:lnTo>
                    <a:lnTo>
                      <a:pt x="891" y="953"/>
                    </a:lnTo>
                    <a:lnTo>
                      <a:pt x="899" y="954"/>
                    </a:lnTo>
                    <a:lnTo>
                      <a:pt x="906" y="957"/>
                    </a:lnTo>
                    <a:lnTo>
                      <a:pt x="910" y="953"/>
                    </a:lnTo>
                    <a:lnTo>
                      <a:pt x="915" y="950"/>
                    </a:lnTo>
                    <a:lnTo>
                      <a:pt x="923" y="951"/>
                    </a:lnTo>
                    <a:lnTo>
                      <a:pt x="931" y="953"/>
                    </a:lnTo>
                    <a:lnTo>
                      <a:pt x="926" y="957"/>
                    </a:lnTo>
                    <a:lnTo>
                      <a:pt x="922" y="959"/>
                    </a:lnTo>
                    <a:lnTo>
                      <a:pt x="929" y="961"/>
                    </a:lnTo>
                    <a:lnTo>
                      <a:pt x="937" y="962"/>
                    </a:lnTo>
                    <a:lnTo>
                      <a:pt x="941" y="959"/>
                    </a:lnTo>
                    <a:lnTo>
                      <a:pt x="945" y="956"/>
                    </a:lnTo>
                    <a:lnTo>
                      <a:pt x="953" y="958"/>
                    </a:lnTo>
                    <a:lnTo>
                      <a:pt x="961" y="959"/>
                    </a:lnTo>
                    <a:lnTo>
                      <a:pt x="969" y="960"/>
                    </a:lnTo>
                    <a:lnTo>
                      <a:pt x="976" y="962"/>
                    </a:lnTo>
                    <a:lnTo>
                      <a:pt x="982" y="959"/>
                    </a:lnTo>
                    <a:lnTo>
                      <a:pt x="985" y="956"/>
                    </a:lnTo>
                    <a:lnTo>
                      <a:pt x="989" y="952"/>
                    </a:lnTo>
                    <a:lnTo>
                      <a:pt x="993" y="949"/>
                    </a:lnTo>
                    <a:lnTo>
                      <a:pt x="1001" y="950"/>
                    </a:lnTo>
                    <a:lnTo>
                      <a:pt x="1008" y="952"/>
                    </a:lnTo>
                    <a:lnTo>
                      <a:pt x="1012" y="949"/>
                    </a:lnTo>
                    <a:lnTo>
                      <a:pt x="1017" y="946"/>
                    </a:lnTo>
                    <a:lnTo>
                      <a:pt x="1025" y="947"/>
                    </a:lnTo>
                    <a:lnTo>
                      <a:pt x="1033" y="949"/>
                    </a:lnTo>
                    <a:lnTo>
                      <a:pt x="1049" y="951"/>
                    </a:lnTo>
                    <a:lnTo>
                      <a:pt x="1056" y="953"/>
                    </a:lnTo>
                    <a:lnTo>
                      <a:pt x="1064" y="954"/>
                    </a:lnTo>
                    <a:lnTo>
                      <a:pt x="1071" y="957"/>
                    </a:lnTo>
                    <a:lnTo>
                      <a:pt x="1079" y="958"/>
                    </a:lnTo>
                    <a:lnTo>
                      <a:pt x="1087" y="959"/>
                    </a:lnTo>
                    <a:lnTo>
                      <a:pt x="1094" y="960"/>
                    </a:lnTo>
                    <a:lnTo>
                      <a:pt x="1099" y="958"/>
                    </a:lnTo>
                    <a:lnTo>
                      <a:pt x="1103" y="954"/>
                    </a:lnTo>
                    <a:lnTo>
                      <a:pt x="1106" y="951"/>
                    </a:lnTo>
                    <a:lnTo>
                      <a:pt x="1111" y="948"/>
                    </a:lnTo>
                    <a:lnTo>
                      <a:pt x="1119" y="949"/>
                    </a:lnTo>
                    <a:lnTo>
                      <a:pt x="1126" y="951"/>
                    </a:lnTo>
                    <a:lnTo>
                      <a:pt x="1135" y="952"/>
                    </a:lnTo>
                    <a:lnTo>
                      <a:pt x="1142" y="953"/>
                    </a:lnTo>
                    <a:lnTo>
                      <a:pt x="1147" y="950"/>
                    </a:lnTo>
                    <a:lnTo>
                      <a:pt x="1151" y="948"/>
                    </a:lnTo>
                    <a:lnTo>
                      <a:pt x="1158" y="949"/>
                    </a:lnTo>
                    <a:lnTo>
                      <a:pt x="1166" y="950"/>
                    </a:lnTo>
                    <a:lnTo>
                      <a:pt x="1173" y="952"/>
                    </a:lnTo>
                    <a:lnTo>
                      <a:pt x="1182" y="953"/>
                    </a:lnTo>
                    <a:lnTo>
                      <a:pt x="1189" y="954"/>
                    </a:lnTo>
                    <a:lnTo>
                      <a:pt x="1197" y="957"/>
                    </a:lnTo>
                    <a:lnTo>
                      <a:pt x="1205" y="958"/>
                    </a:lnTo>
                    <a:lnTo>
                      <a:pt x="1212" y="959"/>
                    </a:lnTo>
                    <a:lnTo>
                      <a:pt x="1208" y="962"/>
                    </a:lnTo>
                    <a:lnTo>
                      <a:pt x="1204" y="965"/>
                    </a:lnTo>
                    <a:lnTo>
                      <a:pt x="1211" y="967"/>
                    </a:lnTo>
                    <a:lnTo>
                      <a:pt x="1219" y="968"/>
                    </a:lnTo>
                    <a:lnTo>
                      <a:pt x="1224" y="965"/>
                    </a:lnTo>
                    <a:lnTo>
                      <a:pt x="1227" y="962"/>
                    </a:lnTo>
                    <a:lnTo>
                      <a:pt x="1220" y="961"/>
                    </a:lnTo>
                    <a:lnTo>
                      <a:pt x="1212" y="959"/>
                    </a:lnTo>
                    <a:lnTo>
                      <a:pt x="1216" y="956"/>
                    </a:lnTo>
                    <a:lnTo>
                      <a:pt x="1221" y="952"/>
                    </a:lnTo>
                    <a:lnTo>
                      <a:pt x="1224" y="949"/>
                    </a:lnTo>
                    <a:lnTo>
                      <a:pt x="1230" y="947"/>
                    </a:lnTo>
                    <a:lnTo>
                      <a:pt x="1237" y="948"/>
                    </a:lnTo>
                    <a:lnTo>
                      <a:pt x="1244" y="949"/>
                    </a:lnTo>
                    <a:lnTo>
                      <a:pt x="1252" y="951"/>
                    </a:lnTo>
                    <a:lnTo>
                      <a:pt x="1260" y="952"/>
                    </a:lnTo>
                    <a:lnTo>
                      <a:pt x="1265" y="949"/>
                    </a:lnTo>
                    <a:lnTo>
                      <a:pt x="1268" y="946"/>
                    </a:lnTo>
                    <a:lnTo>
                      <a:pt x="1276" y="947"/>
                    </a:lnTo>
                    <a:lnTo>
                      <a:pt x="1284" y="949"/>
                    </a:lnTo>
                    <a:lnTo>
                      <a:pt x="1291" y="950"/>
                    </a:lnTo>
                    <a:lnTo>
                      <a:pt x="1299" y="952"/>
                    </a:lnTo>
                    <a:lnTo>
                      <a:pt x="1307" y="953"/>
                    </a:lnTo>
                    <a:lnTo>
                      <a:pt x="1315" y="954"/>
                    </a:lnTo>
                    <a:lnTo>
                      <a:pt x="1322" y="957"/>
                    </a:lnTo>
                    <a:lnTo>
                      <a:pt x="1331" y="958"/>
                    </a:lnTo>
                    <a:lnTo>
                      <a:pt x="1335" y="954"/>
                    </a:lnTo>
                    <a:lnTo>
                      <a:pt x="1338" y="951"/>
                    </a:lnTo>
                    <a:lnTo>
                      <a:pt x="1342" y="948"/>
                    </a:lnTo>
                    <a:lnTo>
                      <a:pt x="1347" y="945"/>
                    </a:lnTo>
                    <a:lnTo>
                      <a:pt x="1355" y="947"/>
                    </a:lnTo>
                    <a:lnTo>
                      <a:pt x="1363" y="948"/>
                    </a:lnTo>
                    <a:lnTo>
                      <a:pt x="1370" y="950"/>
                    </a:lnTo>
                    <a:lnTo>
                      <a:pt x="1377" y="951"/>
                    </a:lnTo>
                    <a:lnTo>
                      <a:pt x="1386" y="952"/>
                    </a:lnTo>
                    <a:lnTo>
                      <a:pt x="1393" y="954"/>
                    </a:lnTo>
                    <a:lnTo>
                      <a:pt x="1398" y="951"/>
                    </a:lnTo>
                    <a:lnTo>
                      <a:pt x="1402" y="948"/>
                    </a:lnTo>
                    <a:lnTo>
                      <a:pt x="1409" y="949"/>
                    </a:lnTo>
                    <a:lnTo>
                      <a:pt x="1417" y="950"/>
                    </a:lnTo>
                    <a:lnTo>
                      <a:pt x="1421" y="948"/>
                    </a:lnTo>
                    <a:lnTo>
                      <a:pt x="1425" y="945"/>
                    </a:lnTo>
                    <a:lnTo>
                      <a:pt x="1433" y="946"/>
                    </a:lnTo>
                    <a:lnTo>
                      <a:pt x="1441" y="947"/>
                    </a:lnTo>
                    <a:lnTo>
                      <a:pt x="1444" y="944"/>
                    </a:lnTo>
                    <a:lnTo>
                      <a:pt x="1449" y="942"/>
                    </a:lnTo>
                    <a:lnTo>
                      <a:pt x="1457" y="943"/>
                    </a:lnTo>
                    <a:lnTo>
                      <a:pt x="1465" y="944"/>
                    </a:lnTo>
                    <a:lnTo>
                      <a:pt x="1472" y="946"/>
                    </a:lnTo>
                    <a:lnTo>
                      <a:pt x="1480" y="947"/>
                    </a:lnTo>
                    <a:lnTo>
                      <a:pt x="1488" y="948"/>
                    </a:lnTo>
                    <a:lnTo>
                      <a:pt x="1496" y="950"/>
                    </a:lnTo>
                    <a:lnTo>
                      <a:pt x="1500" y="947"/>
                    </a:lnTo>
                    <a:lnTo>
                      <a:pt x="1504" y="944"/>
                    </a:lnTo>
                    <a:lnTo>
                      <a:pt x="1508" y="941"/>
                    </a:lnTo>
                    <a:lnTo>
                      <a:pt x="1513" y="937"/>
                    </a:lnTo>
                    <a:lnTo>
                      <a:pt x="1516" y="934"/>
                    </a:lnTo>
                    <a:lnTo>
                      <a:pt x="1521" y="931"/>
                    </a:lnTo>
                    <a:lnTo>
                      <a:pt x="1528" y="932"/>
                    </a:lnTo>
                    <a:lnTo>
                      <a:pt x="1536" y="934"/>
                    </a:lnTo>
                    <a:lnTo>
                      <a:pt x="1532" y="937"/>
                    </a:lnTo>
                    <a:lnTo>
                      <a:pt x="1527" y="941"/>
                    </a:lnTo>
                    <a:lnTo>
                      <a:pt x="1536" y="942"/>
                    </a:lnTo>
                    <a:lnTo>
                      <a:pt x="1543" y="943"/>
                    </a:lnTo>
                    <a:lnTo>
                      <a:pt x="1539" y="946"/>
                    </a:lnTo>
                    <a:lnTo>
                      <a:pt x="1535" y="949"/>
                    </a:lnTo>
                    <a:lnTo>
                      <a:pt x="1542" y="951"/>
                    </a:lnTo>
                    <a:lnTo>
                      <a:pt x="1550" y="952"/>
                    </a:lnTo>
                    <a:lnTo>
                      <a:pt x="1554" y="949"/>
                    </a:lnTo>
                    <a:lnTo>
                      <a:pt x="1558" y="946"/>
                    </a:lnTo>
                    <a:lnTo>
                      <a:pt x="1566" y="947"/>
                    </a:lnTo>
                    <a:lnTo>
                      <a:pt x="1574" y="949"/>
                    </a:lnTo>
                    <a:lnTo>
                      <a:pt x="1582" y="950"/>
                    </a:lnTo>
                    <a:lnTo>
                      <a:pt x="1589" y="951"/>
                    </a:lnTo>
                    <a:lnTo>
                      <a:pt x="1593" y="949"/>
                    </a:lnTo>
                    <a:lnTo>
                      <a:pt x="1598" y="946"/>
                    </a:lnTo>
                    <a:lnTo>
                      <a:pt x="1606" y="947"/>
                    </a:lnTo>
                    <a:lnTo>
                      <a:pt x="1614" y="948"/>
                    </a:lnTo>
                    <a:lnTo>
                      <a:pt x="1618" y="946"/>
                    </a:lnTo>
                    <a:lnTo>
                      <a:pt x="1622" y="943"/>
                    </a:lnTo>
                    <a:lnTo>
                      <a:pt x="1625" y="940"/>
                    </a:lnTo>
                    <a:lnTo>
                      <a:pt x="1630" y="936"/>
                    </a:lnTo>
                    <a:lnTo>
                      <a:pt x="1638" y="937"/>
                    </a:lnTo>
                    <a:lnTo>
                      <a:pt x="1646" y="940"/>
                    </a:lnTo>
                    <a:lnTo>
                      <a:pt x="1650" y="935"/>
                    </a:lnTo>
                    <a:lnTo>
                      <a:pt x="1654" y="933"/>
                    </a:lnTo>
                    <a:lnTo>
                      <a:pt x="1661" y="934"/>
                    </a:lnTo>
                    <a:lnTo>
                      <a:pt x="1669" y="935"/>
                    </a:lnTo>
                    <a:lnTo>
                      <a:pt x="1665" y="939"/>
                    </a:lnTo>
                    <a:lnTo>
                      <a:pt x="1660" y="942"/>
                    </a:lnTo>
                    <a:lnTo>
                      <a:pt x="1669" y="944"/>
                    </a:lnTo>
                    <a:lnTo>
                      <a:pt x="1676" y="945"/>
                    </a:lnTo>
                    <a:lnTo>
                      <a:pt x="1681" y="942"/>
                    </a:lnTo>
                    <a:lnTo>
                      <a:pt x="1685" y="939"/>
                    </a:lnTo>
                    <a:lnTo>
                      <a:pt x="1692" y="940"/>
                    </a:lnTo>
                    <a:lnTo>
                      <a:pt x="1700" y="942"/>
                    </a:lnTo>
                    <a:lnTo>
                      <a:pt x="1705" y="939"/>
                    </a:lnTo>
                    <a:lnTo>
                      <a:pt x="1708" y="935"/>
                    </a:lnTo>
                    <a:lnTo>
                      <a:pt x="1717" y="936"/>
                    </a:lnTo>
                    <a:lnTo>
                      <a:pt x="1724" y="939"/>
                    </a:lnTo>
                    <a:lnTo>
                      <a:pt x="1720" y="942"/>
                    </a:lnTo>
                    <a:lnTo>
                      <a:pt x="1716" y="944"/>
                    </a:lnTo>
                    <a:lnTo>
                      <a:pt x="1711" y="947"/>
                    </a:lnTo>
                    <a:lnTo>
                      <a:pt x="1707" y="950"/>
                    </a:lnTo>
                    <a:lnTo>
                      <a:pt x="1715" y="952"/>
                    </a:lnTo>
                    <a:lnTo>
                      <a:pt x="1723" y="953"/>
                    </a:lnTo>
                    <a:lnTo>
                      <a:pt x="1727" y="950"/>
                    </a:lnTo>
                    <a:lnTo>
                      <a:pt x="1731" y="947"/>
                    </a:lnTo>
                    <a:lnTo>
                      <a:pt x="1739" y="948"/>
                    </a:lnTo>
                    <a:lnTo>
                      <a:pt x="1747" y="950"/>
                    </a:lnTo>
                    <a:lnTo>
                      <a:pt x="1754" y="951"/>
                    </a:lnTo>
                    <a:lnTo>
                      <a:pt x="1763" y="953"/>
                    </a:lnTo>
                    <a:lnTo>
                      <a:pt x="1766" y="950"/>
                    </a:lnTo>
                    <a:lnTo>
                      <a:pt x="1770" y="947"/>
                    </a:lnTo>
                    <a:lnTo>
                      <a:pt x="1779" y="948"/>
                    </a:lnTo>
                    <a:lnTo>
                      <a:pt x="1786" y="949"/>
                    </a:lnTo>
                    <a:lnTo>
                      <a:pt x="1790" y="946"/>
                    </a:lnTo>
                    <a:lnTo>
                      <a:pt x="1794" y="944"/>
                    </a:lnTo>
                    <a:lnTo>
                      <a:pt x="1802" y="945"/>
                    </a:lnTo>
                    <a:lnTo>
                      <a:pt x="1809" y="946"/>
                    </a:lnTo>
                    <a:lnTo>
                      <a:pt x="1815" y="944"/>
                    </a:lnTo>
                    <a:lnTo>
                      <a:pt x="1818" y="941"/>
                    </a:lnTo>
                    <a:lnTo>
                      <a:pt x="1822" y="936"/>
                    </a:lnTo>
                    <a:lnTo>
                      <a:pt x="1826" y="934"/>
                    </a:lnTo>
                    <a:lnTo>
                      <a:pt x="1834" y="935"/>
                    </a:lnTo>
                    <a:lnTo>
                      <a:pt x="1842" y="936"/>
                    </a:lnTo>
                    <a:lnTo>
                      <a:pt x="1850" y="939"/>
                    </a:lnTo>
                    <a:lnTo>
                      <a:pt x="1857" y="940"/>
                    </a:lnTo>
                    <a:lnTo>
                      <a:pt x="1853" y="943"/>
                    </a:lnTo>
                    <a:lnTo>
                      <a:pt x="1849" y="946"/>
                    </a:lnTo>
                    <a:lnTo>
                      <a:pt x="1856" y="947"/>
                    </a:lnTo>
                    <a:lnTo>
                      <a:pt x="1865" y="949"/>
                    </a:lnTo>
                    <a:lnTo>
                      <a:pt x="1872" y="950"/>
                    </a:lnTo>
                    <a:lnTo>
                      <a:pt x="1880" y="951"/>
                    </a:lnTo>
                    <a:lnTo>
                      <a:pt x="1884" y="948"/>
                    </a:lnTo>
                    <a:lnTo>
                      <a:pt x="1888" y="946"/>
                    </a:lnTo>
                    <a:lnTo>
                      <a:pt x="1897" y="947"/>
                    </a:lnTo>
                    <a:lnTo>
                      <a:pt x="1904" y="948"/>
                    </a:lnTo>
                    <a:lnTo>
                      <a:pt x="1908" y="945"/>
                    </a:lnTo>
                    <a:lnTo>
                      <a:pt x="1913" y="942"/>
                    </a:lnTo>
                    <a:lnTo>
                      <a:pt x="1920" y="944"/>
                    </a:lnTo>
                    <a:lnTo>
                      <a:pt x="1927" y="945"/>
                    </a:lnTo>
                    <a:lnTo>
                      <a:pt x="1932" y="942"/>
                    </a:lnTo>
                    <a:lnTo>
                      <a:pt x="1936" y="939"/>
                    </a:lnTo>
                    <a:lnTo>
                      <a:pt x="1943" y="940"/>
                    </a:lnTo>
                    <a:lnTo>
                      <a:pt x="1951" y="942"/>
                    </a:lnTo>
                    <a:lnTo>
                      <a:pt x="1959" y="943"/>
                    </a:lnTo>
                    <a:lnTo>
                      <a:pt x="1967" y="945"/>
                    </a:lnTo>
                    <a:lnTo>
                      <a:pt x="1974" y="946"/>
                    </a:lnTo>
                    <a:lnTo>
                      <a:pt x="1983" y="947"/>
                    </a:lnTo>
                    <a:lnTo>
                      <a:pt x="1990" y="949"/>
                    </a:lnTo>
                    <a:lnTo>
                      <a:pt x="1998" y="950"/>
                    </a:lnTo>
                    <a:lnTo>
                      <a:pt x="2002" y="947"/>
                    </a:lnTo>
                    <a:lnTo>
                      <a:pt x="2006" y="944"/>
                    </a:lnTo>
                    <a:lnTo>
                      <a:pt x="2010" y="941"/>
                    </a:lnTo>
                    <a:lnTo>
                      <a:pt x="2015" y="937"/>
                    </a:lnTo>
                    <a:lnTo>
                      <a:pt x="2019" y="934"/>
                    </a:lnTo>
                    <a:lnTo>
                      <a:pt x="2023" y="932"/>
                    </a:lnTo>
                    <a:lnTo>
                      <a:pt x="2031" y="933"/>
                    </a:lnTo>
                    <a:lnTo>
                      <a:pt x="2038" y="934"/>
                    </a:lnTo>
                    <a:lnTo>
                      <a:pt x="2046" y="936"/>
                    </a:lnTo>
                    <a:lnTo>
                      <a:pt x="2054" y="937"/>
                    </a:lnTo>
                    <a:lnTo>
                      <a:pt x="2062" y="939"/>
                    </a:lnTo>
                    <a:lnTo>
                      <a:pt x="2069" y="941"/>
                    </a:lnTo>
                    <a:lnTo>
                      <a:pt x="2078" y="942"/>
                    </a:lnTo>
                    <a:lnTo>
                      <a:pt x="2085" y="943"/>
                    </a:lnTo>
                    <a:lnTo>
                      <a:pt x="2092" y="945"/>
                    </a:lnTo>
                    <a:lnTo>
                      <a:pt x="2100" y="946"/>
                    </a:lnTo>
                    <a:lnTo>
                      <a:pt x="2108" y="948"/>
                    </a:lnTo>
                    <a:lnTo>
                      <a:pt x="2116" y="949"/>
                    </a:lnTo>
                    <a:lnTo>
                      <a:pt x="2120" y="946"/>
                    </a:lnTo>
                    <a:lnTo>
                      <a:pt x="2124" y="943"/>
                    </a:lnTo>
                    <a:lnTo>
                      <a:pt x="2128" y="940"/>
                    </a:lnTo>
                    <a:lnTo>
                      <a:pt x="2132" y="936"/>
                    </a:lnTo>
                    <a:lnTo>
                      <a:pt x="2140" y="937"/>
                    </a:lnTo>
                    <a:lnTo>
                      <a:pt x="2148" y="940"/>
                    </a:lnTo>
                    <a:lnTo>
                      <a:pt x="2155" y="941"/>
                    </a:lnTo>
                    <a:lnTo>
                      <a:pt x="2164" y="943"/>
                    </a:lnTo>
                    <a:lnTo>
                      <a:pt x="2171" y="944"/>
                    </a:lnTo>
                    <a:lnTo>
                      <a:pt x="2179" y="945"/>
                    </a:lnTo>
                    <a:lnTo>
                      <a:pt x="2183" y="942"/>
                    </a:lnTo>
                    <a:lnTo>
                      <a:pt x="2187" y="940"/>
                    </a:lnTo>
                    <a:lnTo>
                      <a:pt x="2196" y="941"/>
                    </a:lnTo>
                    <a:lnTo>
                      <a:pt x="2203" y="942"/>
                    </a:lnTo>
                    <a:lnTo>
                      <a:pt x="2198" y="945"/>
                    </a:lnTo>
                    <a:lnTo>
                      <a:pt x="2195" y="948"/>
                    </a:lnTo>
                    <a:lnTo>
                      <a:pt x="2202" y="950"/>
                    </a:lnTo>
                    <a:lnTo>
                      <a:pt x="2209" y="951"/>
                    </a:lnTo>
                    <a:lnTo>
                      <a:pt x="2218" y="952"/>
                    </a:lnTo>
                    <a:lnTo>
                      <a:pt x="2225" y="953"/>
                    </a:lnTo>
                    <a:lnTo>
                      <a:pt x="2230" y="951"/>
                    </a:lnTo>
                    <a:lnTo>
                      <a:pt x="2234" y="948"/>
                    </a:lnTo>
                    <a:lnTo>
                      <a:pt x="2237" y="945"/>
                    </a:lnTo>
                    <a:lnTo>
                      <a:pt x="2241" y="942"/>
                    </a:lnTo>
                    <a:lnTo>
                      <a:pt x="2250" y="943"/>
                    </a:lnTo>
                    <a:lnTo>
                      <a:pt x="2257" y="944"/>
                    </a:lnTo>
                    <a:lnTo>
                      <a:pt x="2262" y="942"/>
                    </a:lnTo>
                    <a:lnTo>
                      <a:pt x="2266" y="939"/>
                    </a:lnTo>
                    <a:lnTo>
                      <a:pt x="2273" y="940"/>
                    </a:lnTo>
                    <a:lnTo>
                      <a:pt x="2281" y="941"/>
                    </a:lnTo>
                    <a:lnTo>
                      <a:pt x="2285" y="937"/>
                    </a:lnTo>
                    <a:lnTo>
                      <a:pt x="2289" y="935"/>
                    </a:lnTo>
                    <a:lnTo>
                      <a:pt x="2298" y="936"/>
                    </a:lnTo>
                    <a:lnTo>
                      <a:pt x="2305" y="937"/>
                    </a:lnTo>
                    <a:lnTo>
                      <a:pt x="2313" y="940"/>
                    </a:lnTo>
                    <a:lnTo>
                      <a:pt x="2320" y="941"/>
                    </a:lnTo>
                    <a:lnTo>
                      <a:pt x="2316" y="944"/>
                    </a:lnTo>
                    <a:lnTo>
                      <a:pt x="2312" y="947"/>
                    </a:lnTo>
                    <a:lnTo>
                      <a:pt x="2320" y="948"/>
                    </a:lnTo>
                    <a:lnTo>
                      <a:pt x="2328" y="949"/>
                    </a:lnTo>
                    <a:lnTo>
                      <a:pt x="2332" y="946"/>
                    </a:lnTo>
                    <a:lnTo>
                      <a:pt x="2336" y="944"/>
                    </a:lnTo>
                    <a:lnTo>
                      <a:pt x="2344" y="945"/>
                    </a:lnTo>
                    <a:lnTo>
                      <a:pt x="2351" y="946"/>
                    </a:lnTo>
                    <a:lnTo>
                      <a:pt x="2355" y="943"/>
                    </a:lnTo>
                    <a:lnTo>
                      <a:pt x="2359" y="941"/>
                    </a:lnTo>
                    <a:lnTo>
                      <a:pt x="2368" y="942"/>
                    </a:lnTo>
                    <a:lnTo>
                      <a:pt x="2375" y="943"/>
                    </a:lnTo>
                    <a:lnTo>
                      <a:pt x="2380" y="941"/>
                    </a:lnTo>
                    <a:lnTo>
                      <a:pt x="2384" y="936"/>
                    </a:lnTo>
                    <a:lnTo>
                      <a:pt x="2387" y="933"/>
                    </a:lnTo>
                    <a:lnTo>
                      <a:pt x="2391" y="931"/>
                    </a:lnTo>
                    <a:lnTo>
                      <a:pt x="2399" y="932"/>
                    </a:lnTo>
                    <a:lnTo>
                      <a:pt x="2407" y="933"/>
                    </a:lnTo>
                    <a:lnTo>
                      <a:pt x="2412" y="930"/>
                    </a:lnTo>
                    <a:lnTo>
                      <a:pt x="2416" y="928"/>
                    </a:lnTo>
                    <a:lnTo>
                      <a:pt x="2423" y="929"/>
                    </a:lnTo>
                    <a:lnTo>
                      <a:pt x="2431" y="930"/>
                    </a:lnTo>
                    <a:lnTo>
                      <a:pt x="2428" y="933"/>
                    </a:lnTo>
                    <a:lnTo>
                      <a:pt x="2422" y="936"/>
                    </a:lnTo>
                    <a:lnTo>
                      <a:pt x="2418" y="940"/>
                    </a:lnTo>
                    <a:lnTo>
                      <a:pt x="2415" y="943"/>
                    </a:lnTo>
                    <a:lnTo>
                      <a:pt x="2422" y="944"/>
                    </a:lnTo>
                    <a:lnTo>
                      <a:pt x="2430" y="946"/>
                    </a:lnTo>
                    <a:lnTo>
                      <a:pt x="2434" y="943"/>
                    </a:lnTo>
                    <a:lnTo>
                      <a:pt x="2438" y="940"/>
                    </a:lnTo>
                    <a:lnTo>
                      <a:pt x="2447" y="941"/>
                    </a:lnTo>
                    <a:lnTo>
                      <a:pt x="2454" y="942"/>
                    </a:lnTo>
                    <a:lnTo>
                      <a:pt x="2458" y="940"/>
                    </a:lnTo>
                    <a:lnTo>
                      <a:pt x="2462" y="936"/>
                    </a:lnTo>
                    <a:lnTo>
                      <a:pt x="2466" y="933"/>
                    </a:lnTo>
                    <a:lnTo>
                      <a:pt x="2470" y="930"/>
                    </a:lnTo>
                    <a:lnTo>
                      <a:pt x="2479" y="931"/>
                    </a:lnTo>
                    <a:lnTo>
                      <a:pt x="2486" y="933"/>
                    </a:lnTo>
                    <a:lnTo>
                      <a:pt x="2494" y="934"/>
                    </a:lnTo>
                    <a:lnTo>
                      <a:pt x="2501" y="935"/>
                    </a:lnTo>
                    <a:lnTo>
                      <a:pt x="2505" y="932"/>
                    </a:lnTo>
                    <a:lnTo>
                      <a:pt x="2509" y="929"/>
                    </a:lnTo>
                    <a:lnTo>
                      <a:pt x="2517" y="931"/>
                    </a:lnTo>
                    <a:lnTo>
                      <a:pt x="2525" y="9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0" name="Freeform 983">
                <a:extLst>
                  <a:ext uri="{FF2B5EF4-FFF2-40B4-BE49-F238E27FC236}">
                    <a16:creationId xmlns:a16="http://schemas.microsoft.com/office/drawing/2014/main" id="{90DD0AEF-B3B7-50E5-1759-AC9D0B98C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" y="2682"/>
                <a:ext cx="1" cy="1"/>
              </a:xfrm>
              <a:custGeom>
                <a:avLst/>
                <a:gdLst>
                  <a:gd name="T0" fmla="*/ 5 w 21"/>
                  <a:gd name="T1" fmla="*/ 13 h 13"/>
                  <a:gd name="T2" fmla="*/ 2 w 21"/>
                  <a:gd name="T3" fmla="*/ 9 h 13"/>
                  <a:gd name="T4" fmla="*/ 0 w 21"/>
                  <a:gd name="T5" fmla="*/ 6 h 13"/>
                  <a:gd name="T6" fmla="*/ 2 w 21"/>
                  <a:gd name="T7" fmla="*/ 6 h 13"/>
                  <a:gd name="T8" fmla="*/ 5 w 21"/>
                  <a:gd name="T9" fmla="*/ 6 h 13"/>
                  <a:gd name="T10" fmla="*/ 7 w 21"/>
                  <a:gd name="T11" fmla="*/ 6 h 13"/>
                  <a:gd name="T12" fmla="*/ 10 w 21"/>
                  <a:gd name="T13" fmla="*/ 6 h 13"/>
                  <a:gd name="T14" fmla="*/ 7 w 21"/>
                  <a:gd name="T15" fmla="*/ 3 h 13"/>
                  <a:gd name="T16" fmla="*/ 5 w 21"/>
                  <a:gd name="T17" fmla="*/ 0 h 13"/>
                  <a:gd name="T18" fmla="*/ 7 w 21"/>
                  <a:gd name="T19" fmla="*/ 1 h 13"/>
                  <a:gd name="T20" fmla="*/ 10 w 21"/>
                  <a:gd name="T21" fmla="*/ 1 h 13"/>
                  <a:gd name="T22" fmla="*/ 16 w 21"/>
                  <a:gd name="T23" fmla="*/ 6 h 13"/>
                  <a:gd name="T24" fmla="*/ 21 w 21"/>
                  <a:gd name="T25" fmla="*/ 13 h 13"/>
                  <a:gd name="T26" fmla="*/ 19 w 21"/>
                  <a:gd name="T27" fmla="*/ 13 h 13"/>
                  <a:gd name="T28" fmla="*/ 16 w 21"/>
                  <a:gd name="T29" fmla="*/ 13 h 13"/>
                  <a:gd name="T30" fmla="*/ 5 w 21"/>
                  <a:gd name="T3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3">
                    <a:moveTo>
                      <a:pt x="5" y="13"/>
                    </a:moveTo>
                    <a:lnTo>
                      <a:pt x="2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10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6" y="6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1" name="Freeform 984">
                <a:extLst>
                  <a:ext uri="{FF2B5EF4-FFF2-40B4-BE49-F238E27FC236}">
                    <a16:creationId xmlns:a16="http://schemas.microsoft.com/office/drawing/2014/main" id="{0905C3AF-30B2-75DA-DDA6-29E58FCD3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" y="2650"/>
                <a:ext cx="236" cy="39"/>
              </a:xfrm>
              <a:custGeom>
                <a:avLst/>
                <a:gdLst>
                  <a:gd name="T0" fmla="*/ 106 w 3770"/>
                  <a:gd name="T1" fmla="*/ 563 h 624"/>
                  <a:gd name="T2" fmla="*/ 22 w 3770"/>
                  <a:gd name="T3" fmla="*/ 616 h 624"/>
                  <a:gd name="T4" fmla="*/ 30 w 3770"/>
                  <a:gd name="T5" fmla="*/ 582 h 624"/>
                  <a:gd name="T6" fmla="*/ 111 w 3770"/>
                  <a:gd name="T7" fmla="*/ 491 h 624"/>
                  <a:gd name="T8" fmla="*/ 218 w 3770"/>
                  <a:gd name="T9" fmla="*/ 422 h 624"/>
                  <a:gd name="T10" fmla="*/ 345 w 3770"/>
                  <a:gd name="T11" fmla="*/ 351 h 624"/>
                  <a:gd name="T12" fmla="*/ 481 w 3770"/>
                  <a:gd name="T13" fmla="*/ 282 h 624"/>
                  <a:gd name="T14" fmla="*/ 597 w 3770"/>
                  <a:gd name="T15" fmla="*/ 236 h 624"/>
                  <a:gd name="T16" fmla="*/ 710 w 3770"/>
                  <a:gd name="T17" fmla="*/ 191 h 624"/>
                  <a:gd name="T18" fmla="*/ 809 w 3770"/>
                  <a:gd name="T19" fmla="*/ 163 h 624"/>
                  <a:gd name="T20" fmla="*/ 957 w 3770"/>
                  <a:gd name="T21" fmla="*/ 122 h 624"/>
                  <a:gd name="T22" fmla="*/ 1086 w 3770"/>
                  <a:gd name="T23" fmla="*/ 95 h 624"/>
                  <a:gd name="T24" fmla="*/ 1218 w 3770"/>
                  <a:gd name="T25" fmla="*/ 65 h 624"/>
                  <a:gd name="T26" fmla="*/ 1276 w 3770"/>
                  <a:gd name="T27" fmla="*/ 58 h 624"/>
                  <a:gd name="T28" fmla="*/ 1418 w 3770"/>
                  <a:gd name="T29" fmla="*/ 36 h 624"/>
                  <a:gd name="T30" fmla="*/ 1566 w 3770"/>
                  <a:gd name="T31" fmla="*/ 21 h 624"/>
                  <a:gd name="T32" fmla="*/ 1715 w 3770"/>
                  <a:gd name="T33" fmla="*/ 13 h 624"/>
                  <a:gd name="T34" fmla="*/ 1856 w 3770"/>
                  <a:gd name="T35" fmla="*/ 4 h 624"/>
                  <a:gd name="T36" fmla="*/ 1990 w 3770"/>
                  <a:gd name="T37" fmla="*/ 7 h 624"/>
                  <a:gd name="T38" fmla="*/ 2151 w 3770"/>
                  <a:gd name="T39" fmla="*/ 10 h 624"/>
                  <a:gd name="T40" fmla="*/ 2277 w 3770"/>
                  <a:gd name="T41" fmla="*/ 16 h 624"/>
                  <a:gd name="T42" fmla="*/ 2403 w 3770"/>
                  <a:gd name="T43" fmla="*/ 25 h 624"/>
                  <a:gd name="T44" fmla="*/ 2562 w 3770"/>
                  <a:gd name="T45" fmla="*/ 47 h 624"/>
                  <a:gd name="T46" fmla="*/ 2676 w 3770"/>
                  <a:gd name="T47" fmla="*/ 61 h 624"/>
                  <a:gd name="T48" fmla="*/ 2821 w 3770"/>
                  <a:gd name="T49" fmla="*/ 91 h 624"/>
                  <a:gd name="T50" fmla="*/ 2953 w 3770"/>
                  <a:gd name="T51" fmla="*/ 124 h 624"/>
                  <a:gd name="T52" fmla="*/ 3070 w 3770"/>
                  <a:gd name="T53" fmla="*/ 161 h 624"/>
                  <a:gd name="T54" fmla="*/ 3193 w 3770"/>
                  <a:gd name="T55" fmla="*/ 194 h 624"/>
                  <a:gd name="T56" fmla="*/ 3283 w 3770"/>
                  <a:gd name="T57" fmla="*/ 227 h 624"/>
                  <a:gd name="T58" fmla="*/ 3408 w 3770"/>
                  <a:gd name="T59" fmla="*/ 285 h 624"/>
                  <a:gd name="T60" fmla="*/ 3494 w 3770"/>
                  <a:gd name="T61" fmla="*/ 314 h 624"/>
                  <a:gd name="T62" fmla="*/ 3607 w 3770"/>
                  <a:gd name="T63" fmla="*/ 372 h 624"/>
                  <a:gd name="T64" fmla="*/ 3702 w 3770"/>
                  <a:gd name="T65" fmla="*/ 438 h 624"/>
                  <a:gd name="T66" fmla="*/ 3737 w 3770"/>
                  <a:gd name="T67" fmla="*/ 484 h 624"/>
                  <a:gd name="T68" fmla="*/ 3625 w 3770"/>
                  <a:gd name="T69" fmla="*/ 428 h 624"/>
                  <a:gd name="T70" fmla="*/ 3525 w 3770"/>
                  <a:gd name="T71" fmla="*/ 374 h 624"/>
                  <a:gd name="T72" fmla="*/ 3399 w 3770"/>
                  <a:gd name="T73" fmla="*/ 319 h 624"/>
                  <a:gd name="T74" fmla="*/ 3288 w 3770"/>
                  <a:gd name="T75" fmla="*/ 279 h 624"/>
                  <a:gd name="T76" fmla="*/ 3144 w 3770"/>
                  <a:gd name="T77" fmla="*/ 231 h 624"/>
                  <a:gd name="T78" fmla="*/ 3037 w 3770"/>
                  <a:gd name="T79" fmla="*/ 201 h 624"/>
                  <a:gd name="T80" fmla="*/ 2918 w 3770"/>
                  <a:gd name="T81" fmla="*/ 174 h 624"/>
                  <a:gd name="T82" fmla="*/ 2775 w 3770"/>
                  <a:gd name="T83" fmla="*/ 139 h 624"/>
                  <a:gd name="T84" fmla="*/ 2646 w 3770"/>
                  <a:gd name="T85" fmla="*/ 118 h 624"/>
                  <a:gd name="T86" fmla="*/ 2509 w 3770"/>
                  <a:gd name="T87" fmla="*/ 101 h 624"/>
                  <a:gd name="T88" fmla="*/ 2405 w 3770"/>
                  <a:gd name="T89" fmla="*/ 84 h 624"/>
                  <a:gd name="T90" fmla="*/ 2260 w 3770"/>
                  <a:gd name="T91" fmla="*/ 79 h 624"/>
                  <a:gd name="T92" fmla="*/ 2158 w 3770"/>
                  <a:gd name="T93" fmla="*/ 66 h 624"/>
                  <a:gd name="T94" fmla="*/ 2030 w 3770"/>
                  <a:gd name="T95" fmla="*/ 61 h 624"/>
                  <a:gd name="T96" fmla="*/ 1897 w 3770"/>
                  <a:gd name="T97" fmla="*/ 64 h 624"/>
                  <a:gd name="T98" fmla="*/ 1791 w 3770"/>
                  <a:gd name="T99" fmla="*/ 70 h 624"/>
                  <a:gd name="T100" fmla="*/ 1654 w 3770"/>
                  <a:gd name="T101" fmla="*/ 80 h 624"/>
                  <a:gd name="T102" fmla="*/ 1534 w 3770"/>
                  <a:gd name="T103" fmla="*/ 81 h 624"/>
                  <a:gd name="T104" fmla="*/ 1410 w 3770"/>
                  <a:gd name="T105" fmla="*/ 92 h 624"/>
                  <a:gd name="T106" fmla="*/ 1303 w 3770"/>
                  <a:gd name="T107" fmla="*/ 113 h 624"/>
                  <a:gd name="T108" fmla="*/ 1164 w 3770"/>
                  <a:gd name="T109" fmla="*/ 136 h 624"/>
                  <a:gd name="T110" fmla="*/ 1043 w 3770"/>
                  <a:gd name="T111" fmla="*/ 164 h 624"/>
                  <a:gd name="T112" fmla="*/ 924 w 3770"/>
                  <a:gd name="T113" fmla="*/ 190 h 624"/>
                  <a:gd name="T114" fmla="*/ 798 w 3770"/>
                  <a:gd name="T115" fmla="*/ 227 h 624"/>
                  <a:gd name="T116" fmla="*/ 659 w 3770"/>
                  <a:gd name="T117" fmla="*/ 280 h 624"/>
                  <a:gd name="T118" fmla="*/ 562 w 3770"/>
                  <a:gd name="T119" fmla="*/ 308 h 624"/>
                  <a:gd name="T120" fmla="*/ 434 w 3770"/>
                  <a:gd name="T121" fmla="*/ 365 h 624"/>
                  <a:gd name="T122" fmla="*/ 311 w 3770"/>
                  <a:gd name="T123" fmla="*/ 432 h 624"/>
                  <a:gd name="T124" fmla="*/ 214 w 3770"/>
                  <a:gd name="T125" fmla="*/ 491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70" h="624">
                    <a:moveTo>
                      <a:pt x="188" y="514"/>
                    </a:moveTo>
                    <a:lnTo>
                      <a:pt x="188" y="512"/>
                    </a:lnTo>
                    <a:lnTo>
                      <a:pt x="189" y="509"/>
                    </a:lnTo>
                    <a:lnTo>
                      <a:pt x="193" y="507"/>
                    </a:lnTo>
                    <a:lnTo>
                      <a:pt x="196" y="506"/>
                    </a:lnTo>
                    <a:lnTo>
                      <a:pt x="197" y="503"/>
                    </a:lnTo>
                    <a:lnTo>
                      <a:pt x="198" y="501"/>
                    </a:lnTo>
                    <a:lnTo>
                      <a:pt x="195" y="502"/>
                    </a:lnTo>
                    <a:lnTo>
                      <a:pt x="191" y="504"/>
                    </a:lnTo>
                    <a:lnTo>
                      <a:pt x="192" y="502"/>
                    </a:lnTo>
                    <a:lnTo>
                      <a:pt x="193" y="499"/>
                    </a:lnTo>
                    <a:lnTo>
                      <a:pt x="189" y="501"/>
                    </a:lnTo>
                    <a:lnTo>
                      <a:pt x="185" y="502"/>
                    </a:lnTo>
                    <a:lnTo>
                      <a:pt x="183" y="507"/>
                    </a:lnTo>
                    <a:lnTo>
                      <a:pt x="182" y="510"/>
                    </a:lnTo>
                    <a:lnTo>
                      <a:pt x="181" y="513"/>
                    </a:lnTo>
                    <a:lnTo>
                      <a:pt x="178" y="515"/>
                    </a:lnTo>
                    <a:lnTo>
                      <a:pt x="174" y="516"/>
                    </a:lnTo>
                    <a:lnTo>
                      <a:pt x="171" y="518"/>
                    </a:lnTo>
                    <a:lnTo>
                      <a:pt x="166" y="520"/>
                    </a:lnTo>
                    <a:lnTo>
                      <a:pt x="163" y="521"/>
                    </a:lnTo>
                    <a:lnTo>
                      <a:pt x="159" y="523"/>
                    </a:lnTo>
                    <a:lnTo>
                      <a:pt x="158" y="525"/>
                    </a:lnTo>
                    <a:lnTo>
                      <a:pt x="158" y="529"/>
                    </a:lnTo>
                    <a:lnTo>
                      <a:pt x="157" y="531"/>
                    </a:lnTo>
                    <a:lnTo>
                      <a:pt x="156" y="533"/>
                    </a:lnTo>
                    <a:lnTo>
                      <a:pt x="151" y="535"/>
                    </a:lnTo>
                    <a:lnTo>
                      <a:pt x="148" y="537"/>
                    </a:lnTo>
                    <a:lnTo>
                      <a:pt x="144" y="539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2" y="535"/>
                    </a:lnTo>
                    <a:lnTo>
                      <a:pt x="139" y="537"/>
                    </a:lnTo>
                    <a:lnTo>
                      <a:pt x="134" y="539"/>
                    </a:lnTo>
                    <a:lnTo>
                      <a:pt x="134" y="541"/>
                    </a:lnTo>
                    <a:lnTo>
                      <a:pt x="133" y="545"/>
                    </a:lnTo>
                    <a:lnTo>
                      <a:pt x="132" y="547"/>
                    </a:lnTo>
                    <a:lnTo>
                      <a:pt x="131" y="550"/>
                    </a:lnTo>
                    <a:lnTo>
                      <a:pt x="128" y="551"/>
                    </a:lnTo>
                    <a:lnTo>
                      <a:pt x="124" y="553"/>
                    </a:lnTo>
                    <a:lnTo>
                      <a:pt x="121" y="555"/>
                    </a:lnTo>
                    <a:lnTo>
                      <a:pt x="117" y="557"/>
                    </a:lnTo>
                    <a:lnTo>
                      <a:pt x="113" y="559"/>
                    </a:lnTo>
                    <a:lnTo>
                      <a:pt x="110" y="560"/>
                    </a:lnTo>
                    <a:lnTo>
                      <a:pt x="106" y="563"/>
                    </a:lnTo>
                    <a:lnTo>
                      <a:pt x="102" y="565"/>
                    </a:lnTo>
                    <a:lnTo>
                      <a:pt x="98" y="567"/>
                    </a:lnTo>
                    <a:lnTo>
                      <a:pt x="95" y="569"/>
                    </a:lnTo>
                    <a:lnTo>
                      <a:pt x="94" y="571"/>
                    </a:lnTo>
                    <a:lnTo>
                      <a:pt x="93" y="573"/>
                    </a:lnTo>
                    <a:lnTo>
                      <a:pt x="93" y="576"/>
                    </a:lnTo>
                    <a:lnTo>
                      <a:pt x="92" y="579"/>
                    </a:lnTo>
                    <a:lnTo>
                      <a:pt x="89" y="581"/>
                    </a:lnTo>
                    <a:lnTo>
                      <a:pt x="84" y="583"/>
                    </a:lnTo>
                    <a:lnTo>
                      <a:pt x="81" y="585"/>
                    </a:lnTo>
                    <a:lnTo>
                      <a:pt x="77" y="587"/>
                    </a:lnTo>
                    <a:lnTo>
                      <a:pt x="74" y="589"/>
                    </a:lnTo>
                    <a:lnTo>
                      <a:pt x="71" y="591"/>
                    </a:lnTo>
                    <a:lnTo>
                      <a:pt x="71" y="588"/>
                    </a:lnTo>
                    <a:lnTo>
                      <a:pt x="72" y="586"/>
                    </a:lnTo>
                    <a:lnTo>
                      <a:pt x="68" y="588"/>
                    </a:lnTo>
                    <a:lnTo>
                      <a:pt x="64" y="590"/>
                    </a:lnTo>
                    <a:lnTo>
                      <a:pt x="61" y="592"/>
                    </a:lnTo>
                    <a:lnTo>
                      <a:pt x="57" y="595"/>
                    </a:lnTo>
                    <a:lnTo>
                      <a:pt x="58" y="591"/>
                    </a:lnTo>
                    <a:lnTo>
                      <a:pt x="59" y="589"/>
                    </a:lnTo>
                    <a:lnTo>
                      <a:pt x="55" y="591"/>
                    </a:lnTo>
                    <a:lnTo>
                      <a:pt x="51" y="593"/>
                    </a:lnTo>
                    <a:lnTo>
                      <a:pt x="50" y="596"/>
                    </a:lnTo>
                    <a:lnTo>
                      <a:pt x="50" y="599"/>
                    </a:lnTo>
                    <a:lnTo>
                      <a:pt x="53" y="597"/>
                    </a:lnTo>
                    <a:lnTo>
                      <a:pt x="57" y="595"/>
                    </a:lnTo>
                    <a:lnTo>
                      <a:pt x="57" y="597"/>
                    </a:lnTo>
                    <a:lnTo>
                      <a:pt x="56" y="599"/>
                    </a:lnTo>
                    <a:lnTo>
                      <a:pt x="55" y="602"/>
                    </a:lnTo>
                    <a:lnTo>
                      <a:pt x="55" y="604"/>
                    </a:lnTo>
                    <a:lnTo>
                      <a:pt x="40" y="614"/>
                    </a:lnTo>
                    <a:lnTo>
                      <a:pt x="42" y="608"/>
                    </a:lnTo>
                    <a:lnTo>
                      <a:pt x="43" y="605"/>
                    </a:lnTo>
                    <a:lnTo>
                      <a:pt x="43" y="603"/>
                    </a:lnTo>
                    <a:lnTo>
                      <a:pt x="40" y="605"/>
                    </a:lnTo>
                    <a:lnTo>
                      <a:pt x="35" y="607"/>
                    </a:lnTo>
                    <a:lnTo>
                      <a:pt x="36" y="604"/>
                    </a:lnTo>
                    <a:lnTo>
                      <a:pt x="36" y="602"/>
                    </a:lnTo>
                    <a:lnTo>
                      <a:pt x="33" y="604"/>
                    </a:lnTo>
                    <a:lnTo>
                      <a:pt x="30" y="606"/>
                    </a:lnTo>
                    <a:lnTo>
                      <a:pt x="29" y="609"/>
                    </a:lnTo>
                    <a:lnTo>
                      <a:pt x="28" y="612"/>
                    </a:lnTo>
                    <a:lnTo>
                      <a:pt x="25" y="614"/>
                    </a:lnTo>
                    <a:lnTo>
                      <a:pt x="22" y="616"/>
                    </a:lnTo>
                    <a:lnTo>
                      <a:pt x="22" y="614"/>
                    </a:lnTo>
                    <a:lnTo>
                      <a:pt x="23" y="610"/>
                    </a:lnTo>
                    <a:lnTo>
                      <a:pt x="19" y="613"/>
                    </a:lnTo>
                    <a:lnTo>
                      <a:pt x="15" y="615"/>
                    </a:lnTo>
                    <a:lnTo>
                      <a:pt x="15" y="618"/>
                    </a:lnTo>
                    <a:lnTo>
                      <a:pt x="14" y="620"/>
                    </a:lnTo>
                    <a:lnTo>
                      <a:pt x="11" y="622"/>
                    </a:lnTo>
                    <a:lnTo>
                      <a:pt x="7" y="624"/>
                    </a:lnTo>
                    <a:lnTo>
                      <a:pt x="8" y="622"/>
                    </a:lnTo>
                    <a:lnTo>
                      <a:pt x="9" y="619"/>
                    </a:lnTo>
                    <a:lnTo>
                      <a:pt x="5" y="621"/>
                    </a:lnTo>
                    <a:lnTo>
                      <a:pt x="1" y="624"/>
                    </a:lnTo>
                    <a:lnTo>
                      <a:pt x="2" y="619"/>
                    </a:lnTo>
                    <a:lnTo>
                      <a:pt x="3" y="616"/>
                    </a:lnTo>
                    <a:lnTo>
                      <a:pt x="3" y="614"/>
                    </a:lnTo>
                    <a:lnTo>
                      <a:pt x="8" y="612"/>
                    </a:lnTo>
                    <a:lnTo>
                      <a:pt x="11" y="609"/>
                    </a:lnTo>
                    <a:lnTo>
                      <a:pt x="14" y="606"/>
                    </a:lnTo>
                    <a:lnTo>
                      <a:pt x="18" y="604"/>
                    </a:lnTo>
                    <a:lnTo>
                      <a:pt x="25" y="600"/>
                    </a:lnTo>
                    <a:lnTo>
                      <a:pt x="26" y="598"/>
                    </a:lnTo>
                    <a:lnTo>
                      <a:pt x="27" y="595"/>
                    </a:lnTo>
                    <a:lnTo>
                      <a:pt x="23" y="597"/>
                    </a:lnTo>
                    <a:lnTo>
                      <a:pt x="19" y="600"/>
                    </a:lnTo>
                    <a:lnTo>
                      <a:pt x="21" y="597"/>
                    </a:lnTo>
                    <a:lnTo>
                      <a:pt x="21" y="595"/>
                    </a:lnTo>
                    <a:lnTo>
                      <a:pt x="17" y="597"/>
                    </a:lnTo>
                    <a:lnTo>
                      <a:pt x="14" y="599"/>
                    </a:lnTo>
                    <a:lnTo>
                      <a:pt x="10" y="601"/>
                    </a:lnTo>
                    <a:lnTo>
                      <a:pt x="7" y="603"/>
                    </a:lnTo>
                    <a:lnTo>
                      <a:pt x="8" y="600"/>
                    </a:lnTo>
                    <a:lnTo>
                      <a:pt x="8" y="598"/>
                    </a:lnTo>
                    <a:lnTo>
                      <a:pt x="5" y="600"/>
                    </a:lnTo>
                    <a:lnTo>
                      <a:pt x="0" y="602"/>
                    </a:lnTo>
                    <a:lnTo>
                      <a:pt x="2" y="597"/>
                    </a:lnTo>
                    <a:lnTo>
                      <a:pt x="3" y="591"/>
                    </a:lnTo>
                    <a:lnTo>
                      <a:pt x="17" y="583"/>
                    </a:lnTo>
                    <a:lnTo>
                      <a:pt x="16" y="588"/>
                    </a:lnTo>
                    <a:lnTo>
                      <a:pt x="15" y="591"/>
                    </a:lnTo>
                    <a:lnTo>
                      <a:pt x="15" y="593"/>
                    </a:lnTo>
                    <a:lnTo>
                      <a:pt x="18" y="591"/>
                    </a:lnTo>
                    <a:lnTo>
                      <a:pt x="22" y="589"/>
                    </a:lnTo>
                    <a:lnTo>
                      <a:pt x="26" y="587"/>
                    </a:lnTo>
                    <a:lnTo>
                      <a:pt x="29" y="585"/>
                    </a:lnTo>
                    <a:lnTo>
                      <a:pt x="30" y="582"/>
                    </a:lnTo>
                    <a:lnTo>
                      <a:pt x="30" y="580"/>
                    </a:lnTo>
                    <a:lnTo>
                      <a:pt x="27" y="582"/>
                    </a:lnTo>
                    <a:lnTo>
                      <a:pt x="24" y="584"/>
                    </a:lnTo>
                    <a:lnTo>
                      <a:pt x="24" y="581"/>
                    </a:lnTo>
                    <a:lnTo>
                      <a:pt x="25" y="579"/>
                    </a:lnTo>
                    <a:lnTo>
                      <a:pt x="28" y="576"/>
                    </a:lnTo>
                    <a:lnTo>
                      <a:pt x="32" y="574"/>
                    </a:lnTo>
                    <a:lnTo>
                      <a:pt x="33" y="571"/>
                    </a:lnTo>
                    <a:lnTo>
                      <a:pt x="33" y="569"/>
                    </a:lnTo>
                    <a:lnTo>
                      <a:pt x="34" y="566"/>
                    </a:lnTo>
                    <a:lnTo>
                      <a:pt x="35" y="564"/>
                    </a:lnTo>
                    <a:lnTo>
                      <a:pt x="35" y="560"/>
                    </a:lnTo>
                    <a:lnTo>
                      <a:pt x="36" y="558"/>
                    </a:lnTo>
                    <a:lnTo>
                      <a:pt x="40" y="556"/>
                    </a:lnTo>
                    <a:lnTo>
                      <a:pt x="44" y="554"/>
                    </a:lnTo>
                    <a:lnTo>
                      <a:pt x="48" y="552"/>
                    </a:lnTo>
                    <a:lnTo>
                      <a:pt x="51" y="550"/>
                    </a:lnTo>
                    <a:lnTo>
                      <a:pt x="52" y="547"/>
                    </a:lnTo>
                    <a:lnTo>
                      <a:pt x="53" y="545"/>
                    </a:lnTo>
                    <a:lnTo>
                      <a:pt x="55" y="539"/>
                    </a:lnTo>
                    <a:lnTo>
                      <a:pt x="56" y="536"/>
                    </a:lnTo>
                    <a:lnTo>
                      <a:pt x="57" y="534"/>
                    </a:lnTo>
                    <a:lnTo>
                      <a:pt x="60" y="532"/>
                    </a:lnTo>
                    <a:lnTo>
                      <a:pt x="64" y="530"/>
                    </a:lnTo>
                    <a:lnTo>
                      <a:pt x="63" y="532"/>
                    </a:lnTo>
                    <a:lnTo>
                      <a:pt x="62" y="535"/>
                    </a:lnTo>
                    <a:lnTo>
                      <a:pt x="66" y="533"/>
                    </a:lnTo>
                    <a:lnTo>
                      <a:pt x="69" y="531"/>
                    </a:lnTo>
                    <a:lnTo>
                      <a:pt x="74" y="529"/>
                    </a:lnTo>
                    <a:lnTo>
                      <a:pt x="77" y="526"/>
                    </a:lnTo>
                    <a:lnTo>
                      <a:pt x="78" y="524"/>
                    </a:lnTo>
                    <a:lnTo>
                      <a:pt x="79" y="521"/>
                    </a:lnTo>
                    <a:lnTo>
                      <a:pt x="83" y="519"/>
                    </a:lnTo>
                    <a:lnTo>
                      <a:pt x="86" y="517"/>
                    </a:lnTo>
                    <a:lnTo>
                      <a:pt x="88" y="515"/>
                    </a:lnTo>
                    <a:lnTo>
                      <a:pt x="89" y="512"/>
                    </a:lnTo>
                    <a:lnTo>
                      <a:pt x="92" y="510"/>
                    </a:lnTo>
                    <a:lnTo>
                      <a:pt x="96" y="508"/>
                    </a:lnTo>
                    <a:lnTo>
                      <a:pt x="99" y="506"/>
                    </a:lnTo>
                    <a:lnTo>
                      <a:pt x="103" y="504"/>
                    </a:lnTo>
                    <a:lnTo>
                      <a:pt x="105" y="502"/>
                    </a:lnTo>
                    <a:lnTo>
                      <a:pt x="106" y="499"/>
                    </a:lnTo>
                    <a:lnTo>
                      <a:pt x="106" y="497"/>
                    </a:lnTo>
                    <a:lnTo>
                      <a:pt x="107" y="493"/>
                    </a:lnTo>
                    <a:lnTo>
                      <a:pt x="111" y="491"/>
                    </a:lnTo>
                    <a:lnTo>
                      <a:pt x="115" y="490"/>
                    </a:lnTo>
                    <a:lnTo>
                      <a:pt x="118" y="488"/>
                    </a:lnTo>
                    <a:lnTo>
                      <a:pt x="123" y="486"/>
                    </a:lnTo>
                    <a:lnTo>
                      <a:pt x="124" y="484"/>
                    </a:lnTo>
                    <a:lnTo>
                      <a:pt x="125" y="481"/>
                    </a:lnTo>
                    <a:lnTo>
                      <a:pt x="128" y="479"/>
                    </a:lnTo>
                    <a:lnTo>
                      <a:pt x="132" y="478"/>
                    </a:lnTo>
                    <a:lnTo>
                      <a:pt x="136" y="475"/>
                    </a:lnTo>
                    <a:lnTo>
                      <a:pt x="140" y="473"/>
                    </a:lnTo>
                    <a:lnTo>
                      <a:pt x="144" y="472"/>
                    </a:lnTo>
                    <a:lnTo>
                      <a:pt x="147" y="470"/>
                    </a:lnTo>
                    <a:lnTo>
                      <a:pt x="149" y="467"/>
                    </a:lnTo>
                    <a:lnTo>
                      <a:pt x="149" y="465"/>
                    </a:lnTo>
                    <a:lnTo>
                      <a:pt x="150" y="463"/>
                    </a:lnTo>
                    <a:lnTo>
                      <a:pt x="151" y="459"/>
                    </a:lnTo>
                    <a:lnTo>
                      <a:pt x="156" y="457"/>
                    </a:lnTo>
                    <a:lnTo>
                      <a:pt x="160" y="456"/>
                    </a:lnTo>
                    <a:lnTo>
                      <a:pt x="163" y="454"/>
                    </a:lnTo>
                    <a:lnTo>
                      <a:pt x="167" y="453"/>
                    </a:lnTo>
                    <a:lnTo>
                      <a:pt x="172" y="451"/>
                    </a:lnTo>
                    <a:lnTo>
                      <a:pt x="175" y="449"/>
                    </a:lnTo>
                    <a:lnTo>
                      <a:pt x="176" y="447"/>
                    </a:lnTo>
                    <a:lnTo>
                      <a:pt x="177" y="445"/>
                    </a:lnTo>
                    <a:lnTo>
                      <a:pt x="178" y="441"/>
                    </a:lnTo>
                    <a:lnTo>
                      <a:pt x="179" y="439"/>
                    </a:lnTo>
                    <a:lnTo>
                      <a:pt x="183" y="437"/>
                    </a:lnTo>
                    <a:lnTo>
                      <a:pt x="188" y="436"/>
                    </a:lnTo>
                    <a:lnTo>
                      <a:pt x="186" y="438"/>
                    </a:lnTo>
                    <a:lnTo>
                      <a:pt x="185" y="440"/>
                    </a:lnTo>
                    <a:lnTo>
                      <a:pt x="189" y="439"/>
                    </a:lnTo>
                    <a:lnTo>
                      <a:pt x="193" y="437"/>
                    </a:lnTo>
                    <a:lnTo>
                      <a:pt x="197" y="436"/>
                    </a:lnTo>
                    <a:lnTo>
                      <a:pt x="200" y="434"/>
                    </a:lnTo>
                    <a:lnTo>
                      <a:pt x="205" y="432"/>
                    </a:lnTo>
                    <a:lnTo>
                      <a:pt x="209" y="431"/>
                    </a:lnTo>
                    <a:lnTo>
                      <a:pt x="212" y="429"/>
                    </a:lnTo>
                    <a:lnTo>
                      <a:pt x="216" y="428"/>
                    </a:lnTo>
                    <a:lnTo>
                      <a:pt x="221" y="425"/>
                    </a:lnTo>
                    <a:lnTo>
                      <a:pt x="224" y="424"/>
                    </a:lnTo>
                    <a:lnTo>
                      <a:pt x="226" y="421"/>
                    </a:lnTo>
                    <a:lnTo>
                      <a:pt x="227" y="419"/>
                    </a:lnTo>
                    <a:lnTo>
                      <a:pt x="225" y="420"/>
                    </a:lnTo>
                    <a:lnTo>
                      <a:pt x="223" y="421"/>
                    </a:lnTo>
                    <a:lnTo>
                      <a:pt x="219" y="422"/>
                    </a:lnTo>
                    <a:lnTo>
                      <a:pt x="218" y="422"/>
                    </a:lnTo>
                    <a:lnTo>
                      <a:pt x="219" y="420"/>
                    </a:lnTo>
                    <a:lnTo>
                      <a:pt x="221" y="417"/>
                    </a:lnTo>
                    <a:lnTo>
                      <a:pt x="225" y="416"/>
                    </a:lnTo>
                    <a:lnTo>
                      <a:pt x="229" y="414"/>
                    </a:lnTo>
                    <a:lnTo>
                      <a:pt x="230" y="412"/>
                    </a:lnTo>
                    <a:lnTo>
                      <a:pt x="231" y="409"/>
                    </a:lnTo>
                    <a:lnTo>
                      <a:pt x="235" y="407"/>
                    </a:lnTo>
                    <a:lnTo>
                      <a:pt x="239" y="406"/>
                    </a:lnTo>
                    <a:lnTo>
                      <a:pt x="243" y="404"/>
                    </a:lnTo>
                    <a:lnTo>
                      <a:pt x="247" y="403"/>
                    </a:lnTo>
                    <a:lnTo>
                      <a:pt x="251" y="401"/>
                    </a:lnTo>
                    <a:lnTo>
                      <a:pt x="255" y="400"/>
                    </a:lnTo>
                    <a:lnTo>
                      <a:pt x="256" y="397"/>
                    </a:lnTo>
                    <a:lnTo>
                      <a:pt x="257" y="395"/>
                    </a:lnTo>
                    <a:lnTo>
                      <a:pt x="261" y="393"/>
                    </a:lnTo>
                    <a:lnTo>
                      <a:pt x="265" y="391"/>
                    </a:lnTo>
                    <a:lnTo>
                      <a:pt x="269" y="390"/>
                    </a:lnTo>
                    <a:lnTo>
                      <a:pt x="274" y="389"/>
                    </a:lnTo>
                    <a:lnTo>
                      <a:pt x="277" y="387"/>
                    </a:lnTo>
                    <a:lnTo>
                      <a:pt x="281" y="386"/>
                    </a:lnTo>
                    <a:lnTo>
                      <a:pt x="285" y="385"/>
                    </a:lnTo>
                    <a:lnTo>
                      <a:pt x="290" y="383"/>
                    </a:lnTo>
                    <a:lnTo>
                      <a:pt x="291" y="381"/>
                    </a:lnTo>
                    <a:lnTo>
                      <a:pt x="292" y="379"/>
                    </a:lnTo>
                    <a:lnTo>
                      <a:pt x="293" y="375"/>
                    </a:lnTo>
                    <a:lnTo>
                      <a:pt x="294" y="373"/>
                    </a:lnTo>
                    <a:lnTo>
                      <a:pt x="295" y="371"/>
                    </a:lnTo>
                    <a:lnTo>
                      <a:pt x="296" y="368"/>
                    </a:lnTo>
                    <a:lnTo>
                      <a:pt x="300" y="367"/>
                    </a:lnTo>
                    <a:lnTo>
                      <a:pt x="305" y="366"/>
                    </a:lnTo>
                    <a:lnTo>
                      <a:pt x="309" y="364"/>
                    </a:lnTo>
                    <a:lnTo>
                      <a:pt x="313" y="363"/>
                    </a:lnTo>
                    <a:lnTo>
                      <a:pt x="316" y="362"/>
                    </a:lnTo>
                    <a:lnTo>
                      <a:pt x="321" y="361"/>
                    </a:lnTo>
                    <a:lnTo>
                      <a:pt x="322" y="357"/>
                    </a:lnTo>
                    <a:lnTo>
                      <a:pt x="323" y="355"/>
                    </a:lnTo>
                    <a:lnTo>
                      <a:pt x="327" y="354"/>
                    </a:lnTo>
                    <a:lnTo>
                      <a:pt x="331" y="353"/>
                    </a:lnTo>
                    <a:lnTo>
                      <a:pt x="335" y="351"/>
                    </a:lnTo>
                    <a:lnTo>
                      <a:pt x="340" y="350"/>
                    </a:lnTo>
                    <a:lnTo>
                      <a:pt x="344" y="349"/>
                    </a:lnTo>
                    <a:lnTo>
                      <a:pt x="347" y="348"/>
                    </a:lnTo>
                    <a:lnTo>
                      <a:pt x="347" y="348"/>
                    </a:lnTo>
                    <a:lnTo>
                      <a:pt x="346" y="350"/>
                    </a:lnTo>
                    <a:lnTo>
                      <a:pt x="345" y="351"/>
                    </a:lnTo>
                    <a:lnTo>
                      <a:pt x="345" y="352"/>
                    </a:lnTo>
                    <a:lnTo>
                      <a:pt x="349" y="351"/>
                    </a:lnTo>
                    <a:lnTo>
                      <a:pt x="352" y="350"/>
                    </a:lnTo>
                    <a:lnTo>
                      <a:pt x="355" y="347"/>
                    </a:lnTo>
                    <a:lnTo>
                      <a:pt x="356" y="345"/>
                    </a:lnTo>
                    <a:lnTo>
                      <a:pt x="360" y="344"/>
                    </a:lnTo>
                    <a:lnTo>
                      <a:pt x="363" y="342"/>
                    </a:lnTo>
                    <a:lnTo>
                      <a:pt x="365" y="339"/>
                    </a:lnTo>
                    <a:lnTo>
                      <a:pt x="366" y="337"/>
                    </a:lnTo>
                    <a:lnTo>
                      <a:pt x="371" y="336"/>
                    </a:lnTo>
                    <a:lnTo>
                      <a:pt x="375" y="335"/>
                    </a:lnTo>
                    <a:lnTo>
                      <a:pt x="376" y="333"/>
                    </a:lnTo>
                    <a:lnTo>
                      <a:pt x="377" y="330"/>
                    </a:lnTo>
                    <a:lnTo>
                      <a:pt x="381" y="329"/>
                    </a:lnTo>
                    <a:lnTo>
                      <a:pt x="385" y="328"/>
                    </a:lnTo>
                    <a:lnTo>
                      <a:pt x="387" y="325"/>
                    </a:lnTo>
                    <a:lnTo>
                      <a:pt x="388" y="323"/>
                    </a:lnTo>
                    <a:lnTo>
                      <a:pt x="392" y="321"/>
                    </a:lnTo>
                    <a:lnTo>
                      <a:pt x="396" y="320"/>
                    </a:lnTo>
                    <a:lnTo>
                      <a:pt x="400" y="319"/>
                    </a:lnTo>
                    <a:lnTo>
                      <a:pt x="405" y="318"/>
                    </a:lnTo>
                    <a:lnTo>
                      <a:pt x="406" y="316"/>
                    </a:lnTo>
                    <a:lnTo>
                      <a:pt x="407" y="314"/>
                    </a:lnTo>
                    <a:lnTo>
                      <a:pt x="411" y="312"/>
                    </a:lnTo>
                    <a:lnTo>
                      <a:pt x="415" y="312"/>
                    </a:lnTo>
                    <a:lnTo>
                      <a:pt x="420" y="311"/>
                    </a:lnTo>
                    <a:lnTo>
                      <a:pt x="424" y="308"/>
                    </a:lnTo>
                    <a:lnTo>
                      <a:pt x="428" y="308"/>
                    </a:lnTo>
                    <a:lnTo>
                      <a:pt x="431" y="306"/>
                    </a:lnTo>
                    <a:lnTo>
                      <a:pt x="433" y="304"/>
                    </a:lnTo>
                    <a:lnTo>
                      <a:pt x="434" y="302"/>
                    </a:lnTo>
                    <a:lnTo>
                      <a:pt x="439" y="301"/>
                    </a:lnTo>
                    <a:lnTo>
                      <a:pt x="443" y="300"/>
                    </a:lnTo>
                    <a:lnTo>
                      <a:pt x="446" y="299"/>
                    </a:lnTo>
                    <a:lnTo>
                      <a:pt x="450" y="298"/>
                    </a:lnTo>
                    <a:lnTo>
                      <a:pt x="455" y="297"/>
                    </a:lnTo>
                    <a:lnTo>
                      <a:pt x="459" y="296"/>
                    </a:lnTo>
                    <a:lnTo>
                      <a:pt x="463" y="295"/>
                    </a:lnTo>
                    <a:lnTo>
                      <a:pt x="467" y="294"/>
                    </a:lnTo>
                    <a:lnTo>
                      <a:pt x="468" y="291"/>
                    </a:lnTo>
                    <a:lnTo>
                      <a:pt x="470" y="288"/>
                    </a:lnTo>
                    <a:lnTo>
                      <a:pt x="472" y="286"/>
                    </a:lnTo>
                    <a:lnTo>
                      <a:pt x="473" y="284"/>
                    </a:lnTo>
                    <a:lnTo>
                      <a:pt x="477" y="283"/>
                    </a:lnTo>
                    <a:lnTo>
                      <a:pt x="481" y="282"/>
                    </a:lnTo>
                    <a:lnTo>
                      <a:pt x="482" y="280"/>
                    </a:lnTo>
                    <a:lnTo>
                      <a:pt x="484" y="278"/>
                    </a:lnTo>
                    <a:lnTo>
                      <a:pt x="489" y="276"/>
                    </a:lnTo>
                    <a:lnTo>
                      <a:pt x="492" y="275"/>
                    </a:lnTo>
                    <a:lnTo>
                      <a:pt x="496" y="274"/>
                    </a:lnTo>
                    <a:lnTo>
                      <a:pt x="500" y="273"/>
                    </a:lnTo>
                    <a:lnTo>
                      <a:pt x="502" y="271"/>
                    </a:lnTo>
                    <a:lnTo>
                      <a:pt x="504" y="269"/>
                    </a:lnTo>
                    <a:lnTo>
                      <a:pt x="508" y="268"/>
                    </a:lnTo>
                    <a:lnTo>
                      <a:pt x="512" y="267"/>
                    </a:lnTo>
                    <a:lnTo>
                      <a:pt x="510" y="269"/>
                    </a:lnTo>
                    <a:lnTo>
                      <a:pt x="509" y="271"/>
                    </a:lnTo>
                    <a:lnTo>
                      <a:pt x="513" y="271"/>
                    </a:lnTo>
                    <a:lnTo>
                      <a:pt x="517" y="270"/>
                    </a:lnTo>
                    <a:lnTo>
                      <a:pt x="522" y="269"/>
                    </a:lnTo>
                    <a:lnTo>
                      <a:pt x="525" y="268"/>
                    </a:lnTo>
                    <a:lnTo>
                      <a:pt x="527" y="266"/>
                    </a:lnTo>
                    <a:lnTo>
                      <a:pt x="528" y="264"/>
                    </a:lnTo>
                    <a:lnTo>
                      <a:pt x="532" y="263"/>
                    </a:lnTo>
                    <a:lnTo>
                      <a:pt x="537" y="262"/>
                    </a:lnTo>
                    <a:lnTo>
                      <a:pt x="538" y="259"/>
                    </a:lnTo>
                    <a:lnTo>
                      <a:pt x="540" y="257"/>
                    </a:lnTo>
                    <a:lnTo>
                      <a:pt x="544" y="256"/>
                    </a:lnTo>
                    <a:lnTo>
                      <a:pt x="548" y="255"/>
                    </a:lnTo>
                    <a:lnTo>
                      <a:pt x="549" y="253"/>
                    </a:lnTo>
                    <a:lnTo>
                      <a:pt x="550" y="251"/>
                    </a:lnTo>
                    <a:lnTo>
                      <a:pt x="555" y="250"/>
                    </a:lnTo>
                    <a:lnTo>
                      <a:pt x="559" y="249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6" y="244"/>
                    </a:lnTo>
                    <a:lnTo>
                      <a:pt x="571" y="242"/>
                    </a:lnTo>
                    <a:lnTo>
                      <a:pt x="568" y="245"/>
                    </a:lnTo>
                    <a:lnTo>
                      <a:pt x="567" y="247"/>
                    </a:lnTo>
                    <a:lnTo>
                      <a:pt x="572" y="247"/>
                    </a:lnTo>
                    <a:lnTo>
                      <a:pt x="576" y="246"/>
                    </a:lnTo>
                    <a:lnTo>
                      <a:pt x="577" y="244"/>
                    </a:lnTo>
                    <a:lnTo>
                      <a:pt x="579" y="241"/>
                    </a:lnTo>
                    <a:lnTo>
                      <a:pt x="580" y="238"/>
                    </a:lnTo>
                    <a:lnTo>
                      <a:pt x="582" y="236"/>
                    </a:lnTo>
                    <a:lnTo>
                      <a:pt x="587" y="236"/>
                    </a:lnTo>
                    <a:lnTo>
                      <a:pt x="590" y="235"/>
                    </a:lnTo>
                    <a:lnTo>
                      <a:pt x="594" y="234"/>
                    </a:lnTo>
                    <a:lnTo>
                      <a:pt x="598" y="234"/>
                    </a:lnTo>
                    <a:lnTo>
                      <a:pt x="597" y="236"/>
                    </a:lnTo>
                    <a:lnTo>
                      <a:pt x="595" y="238"/>
                    </a:lnTo>
                    <a:lnTo>
                      <a:pt x="599" y="237"/>
                    </a:lnTo>
                    <a:lnTo>
                      <a:pt x="604" y="236"/>
                    </a:lnTo>
                    <a:lnTo>
                      <a:pt x="608" y="236"/>
                    </a:lnTo>
                    <a:lnTo>
                      <a:pt x="612" y="235"/>
                    </a:lnTo>
                    <a:lnTo>
                      <a:pt x="614" y="233"/>
                    </a:lnTo>
                    <a:lnTo>
                      <a:pt x="615" y="231"/>
                    </a:lnTo>
                    <a:lnTo>
                      <a:pt x="617" y="229"/>
                    </a:lnTo>
                    <a:lnTo>
                      <a:pt x="618" y="225"/>
                    </a:lnTo>
                    <a:lnTo>
                      <a:pt x="620" y="223"/>
                    </a:lnTo>
                    <a:lnTo>
                      <a:pt x="622" y="221"/>
                    </a:lnTo>
                    <a:lnTo>
                      <a:pt x="626" y="220"/>
                    </a:lnTo>
                    <a:lnTo>
                      <a:pt x="630" y="220"/>
                    </a:lnTo>
                    <a:lnTo>
                      <a:pt x="633" y="219"/>
                    </a:lnTo>
                    <a:lnTo>
                      <a:pt x="638" y="218"/>
                    </a:lnTo>
                    <a:lnTo>
                      <a:pt x="640" y="216"/>
                    </a:lnTo>
                    <a:lnTo>
                      <a:pt x="641" y="214"/>
                    </a:lnTo>
                    <a:lnTo>
                      <a:pt x="645" y="214"/>
                    </a:lnTo>
                    <a:lnTo>
                      <a:pt x="649" y="213"/>
                    </a:lnTo>
                    <a:lnTo>
                      <a:pt x="654" y="212"/>
                    </a:lnTo>
                    <a:lnTo>
                      <a:pt x="658" y="212"/>
                    </a:lnTo>
                    <a:lnTo>
                      <a:pt x="660" y="209"/>
                    </a:lnTo>
                    <a:lnTo>
                      <a:pt x="661" y="207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2" y="203"/>
                    </a:lnTo>
                    <a:lnTo>
                      <a:pt x="673" y="201"/>
                    </a:lnTo>
                    <a:lnTo>
                      <a:pt x="677" y="201"/>
                    </a:lnTo>
                    <a:lnTo>
                      <a:pt x="681" y="200"/>
                    </a:lnTo>
                    <a:lnTo>
                      <a:pt x="686" y="199"/>
                    </a:lnTo>
                    <a:lnTo>
                      <a:pt x="690" y="199"/>
                    </a:lnTo>
                    <a:lnTo>
                      <a:pt x="688" y="201"/>
                    </a:lnTo>
                    <a:lnTo>
                      <a:pt x="687" y="203"/>
                    </a:lnTo>
                    <a:lnTo>
                      <a:pt x="690" y="202"/>
                    </a:lnTo>
                    <a:lnTo>
                      <a:pt x="695" y="202"/>
                    </a:lnTo>
                    <a:lnTo>
                      <a:pt x="699" y="201"/>
                    </a:lnTo>
                    <a:lnTo>
                      <a:pt x="703" y="201"/>
                    </a:lnTo>
                    <a:lnTo>
                      <a:pt x="707" y="200"/>
                    </a:lnTo>
                    <a:lnTo>
                      <a:pt x="711" y="199"/>
                    </a:lnTo>
                    <a:lnTo>
                      <a:pt x="713" y="197"/>
                    </a:lnTo>
                    <a:lnTo>
                      <a:pt x="714" y="195"/>
                    </a:lnTo>
                    <a:lnTo>
                      <a:pt x="710" y="196"/>
                    </a:lnTo>
                    <a:lnTo>
                      <a:pt x="707" y="196"/>
                    </a:lnTo>
                    <a:lnTo>
                      <a:pt x="708" y="194"/>
                    </a:lnTo>
                    <a:lnTo>
                      <a:pt x="710" y="191"/>
                    </a:lnTo>
                    <a:lnTo>
                      <a:pt x="706" y="192"/>
                    </a:lnTo>
                    <a:lnTo>
                      <a:pt x="701" y="194"/>
                    </a:lnTo>
                    <a:lnTo>
                      <a:pt x="703" y="191"/>
                    </a:lnTo>
                    <a:lnTo>
                      <a:pt x="705" y="189"/>
                    </a:lnTo>
                    <a:lnTo>
                      <a:pt x="706" y="187"/>
                    </a:lnTo>
                    <a:lnTo>
                      <a:pt x="708" y="184"/>
                    </a:lnTo>
                    <a:lnTo>
                      <a:pt x="712" y="184"/>
                    </a:lnTo>
                    <a:lnTo>
                      <a:pt x="716" y="183"/>
                    </a:lnTo>
                    <a:lnTo>
                      <a:pt x="714" y="185"/>
                    </a:lnTo>
                    <a:lnTo>
                      <a:pt x="713" y="187"/>
                    </a:lnTo>
                    <a:lnTo>
                      <a:pt x="717" y="187"/>
                    </a:lnTo>
                    <a:lnTo>
                      <a:pt x="722" y="186"/>
                    </a:lnTo>
                    <a:lnTo>
                      <a:pt x="726" y="186"/>
                    </a:lnTo>
                    <a:lnTo>
                      <a:pt x="730" y="185"/>
                    </a:lnTo>
                    <a:lnTo>
                      <a:pt x="728" y="187"/>
                    </a:lnTo>
                    <a:lnTo>
                      <a:pt x="726" y="189"/>
                    </a:lnTo>
                    <a:lnTo>
                      <a:pt x="730" y="189"/>
                    </a:lnTo>
                    <a:lnTo>
                      <a:pt x="734" y="188"/>
                    </a:lnTo>
                    <a:lnTo>
                      <a:pt x="737" y="186"/>
                    </a:lnTo>
                    <a:lnTo>
                      <a:pt x="738" y="184"/>
                    </a:lnTo>
                    <a:lnTo>
                      <a:pt x="740" y="182"/>
                    </a:lnTo>
                    <a:lnTo>
                      <a:pt x="742" y="180"/>
                    </a:lnTo>
                    <a:lnTo>
                      <a:pt x="746" y="179"/>
                    </a:lnTo>
                    <a:lnTo>
                      <a:pt x="749" y="179"/>
                    </a:lnTo>
                    <a:lnTo>
                      <a:pt x="754" y="179"/>
                    </a:lnTo>
                    <a:lnTo>
                      <a:pt x="758" y="178"/>
                    </a:lnTo>
                    <a:lnTo>
                      <a:pt x="760" y="175"/>
                    </a:lnTo>
                    <a:lnTo>
                      <a:pt x="762" y="173"/>
                    </a:lnTo>
                    <a:lnTo>
                      <a:pt x="765" y="173"/>
                    </a:lnTo>
                    <a:lnTo>
                      <a:pt x="770" y="172"/>
                    </a:lnTo>
                    <a:lnTo>
                      <a:pt x="774" y="172"/>
                    </a:lnTo>
                    <a:lnTo>
                      <a:pt x="778" y="171"/>
                    </a:lnTo>
                    <a:lnTo>
                      <a:pt x="780" y="169"/>
                    </a:lnTo>
                    <a:lnTo>
                      <a:pt x="782" y="167"/>
                    </a:lnTo>
                    <a:lnTo>
                      <a:pt x="783" y="165"/>
                    </a:lnTo>
                    <a:lnTo>
                      <a:pt x="786" y="163"/>
                    </a:lnTo>
                    <a:lnTo>
                      <a:pt x="790" y="163"/>
                    </a:lnTo>
                    <a:lnTo>
                      <a:pt x="794" y="162"/>
                    </a:lnTo>
                    <a:lnTo>
                      <a:pt x="792" y="165"/>
                    </a:lnTo>
                    <a:lnTo>
                      <a:pt x="790" y="166"/>
                    </a:lnTo>
                    <a:lnTo>
                      <a:pt x="794" y="166"/>
                    </a:lnTo>
                    <a:lnTo>
                      <a:pt x="798" y="166"/>
                    </a:lnTo>
                    <a:lnTo>
                      <a:pt x="803" y="165"/>
                    </a:lnTo>
                    <a:lnTo>
                      <a:pt x="807" y="165"/>
                    </a:lnTo>
                    <a:lnTo>
                      <a:pt x="809" y="163"/>
                    </a:lnTo>
                    <a:lnTo>
                      <a:pt x="810" y="161"/>
                    </a:lnTo>
                    <a:lnTo>
                      <a:pt x="815" y="159"/>
                    </a:lnTo>
                    <a:lnTo>
                      <a:pt x="819" y="159"/>
                    </a:lnTo>
                    <a:lnTo>
                      <a:pt x="821" y="157"/>
                    </a:lnTo>
                    <a:lnTo>
                      <a:pt x="823" y="155"/>
                    </a:lnTo>
                    <a:lnTo>
                      <a:pt x="824" y="153"/>
                    </a:lnTo>
                    <a:lnTo>
                      <a:pt x="826" y="151"/>
                    </a:lnTo>
                    <a:lnTo>
                      <a:pt x="830" y="151"/>
                    </a:lnTo>
                    <a:lnTo>
                      <a:pt x="834" y="150"/>
                    </a:lnTo>
                    <a:lnTo>
                      <a:pt x="843" y="150"/>
                    </a:lnTo>
                    <a:lnTo>
                      <a:pt x="847" y="149"/>
                    </a:lnTo>
                    <a:lnTo>
                      <a:pt x="851" y="149"/>
                    </a:lnTo>
                    <a:lnTo>
                      <a:pt x="856" y="148"/>
                    </a:lnTo>
                    <a:lnTo>
                      <a:pt x="860" y="148"/>
                    </a:lnTo>
                    <a:lnTo>
                      <a:pt x="858" y="150"/>
                    </a:lnTo>
                    <a:lnTo>
                      <a:pt x="856" y="152"/>
                    </a:lnTo>
                    <a:lnTo>
                      <a:pt x="860" y="152"/>
                    </a:lnTo>
                    <a:lnTo>
                      <a:pt x="864" y="151"/>
                    </a:lnTo>
                    <a:lnTo>
                      <a:pt x="872" y="144"/>
                    </a:lnTo>
                    <a:lnTo>
                      <a:pt x="875" y="139"/>
                    </a:lnTo>
                    <a:lnTo>
                      <a:pt x="878" y="135"/>
                    </a:lnTo>
                    <a:lnTo>
                      <a:pt x="887" y="134"/>
                    </a:lnTo>
                    <a:lnTo>
                      <a:pt x="892" y="134"/>
                    </a:lnTo>
                    <a:lnTo>
                      <a:pt x="895" y="134"/>
                    </a:lnTo>
                    <a:lnTo>
                      <a:pt x="893" y="136"/>
                    </a:lnTo>
                    <a:lnTo>
                      <a:pt x="892" y="137"/>
                    </a:lnTo>
                    <a:lnTo>
                      <a:pt x="896" y="137"/>
                    </a:lnTo>
                    <a:lnTo>
                      <a:pt x="900" y="137"/>
                    </a:lnTo>
                    <a:lnTo>
                      <a:pt x="905" y="137"/>
                    </a:lnTo>
                    <a:lnTo>
                      <a:pt x="909" y="136"/>
                    </a:lnTo>
                    <a:lnTo>
                      <a:pt x="913" y="136"/>
                    </a:lnTo>
                    <a:lnTo>
                      <a:pt x="917" y="136"/>
                    </a:lnTo>
                    <a:lnTo>
                      <a:pt x="919" y="134"/>
                    </a:lnTo>
                    <a:lnTo>
                      <a:pt x="921" y="132"/>
                    </a:lnTo>
                    <a:lnTo>
                      <a:pt x="925" y="132"/>
                    </a:lnTo>
                    <a:lnTo>
                      <a:pt x="929" y="131"/>
                    </a:lnTo>
                    <a:lnTo>
                      <a:pt x="933" y="131"/>
                    </a:lnTo>
                    <a:lnTo>
                      <a:pt x="938" y="131"/>
                    </a:lnTo>
                    <a:lnTo>
                      <a:pt x="940" y="129"/>
                    </a:lnTo>
                    <a:lnTo>
                      <a:pt x="941" y="127"/>
                    </a:lnTo>
                    <a:lnTo>
                      <a:pt x="945" y="127"/>
                    </a:lnTo>
                    <a:lnTo>
                      <a:pt x="949" y="127"/>
                    </a:lnTo>
                    <a:lnTo>
                      <a:pt x="952" y="124"/>
                    </a:lnTo>
                    <a:lnTo>
                      <a:pt x="954" y="122"/>
                    </a:lnTo>
                    <a:lnTo>
                      <a:pt x="957" y="122"/>
                    </a:lnTo>
                    <a:lnTo>
                      <a:pt x="962" y="121"/>
                    </a:lnTo>
                    <a:lnTo>
                      <a:pt x="963" y="120"/>
                    </a:lnTo>
                    <a:lnTo>
                      <a:pt x="965" y="118"/>
                    </a:lnTo>
                    <a:lnTo>
                      <a:pt x="967" y="116"/>
                    </a:lnTo>
                    <a:lnTo>
                      <a:pt x="970" y="114"/>
                    </a:lnTo>
                    <a:lnTo>
                      <a:pt x="973" y="114"/>
                    </a:lnTo>
                    <a:lnTo>
                      <a:pt x="977" y="114"/>
                    </a:lnTo>
                    <a:lnTo>
                      <a:pt x="981" y="113"/>
                    </a:lnTo>
                    <a:lnTo>
                      <a:pt x="986" y="113"/>
                    </a:lnTo>
                    <a:lnTo>
                      <a:pt x="990" y="113"/>
                    </a:lnTo>
                    <a:lnTo>
                      <a:pt x="994" y="113"/>
                    </a:lnTo>
                    <a:lnTo>
                      <a:pt x="992" y="115"/>
                    </a:lnTo>
                    <a:lnTo>
                      <a:pt x="991" y="116"/>
                    </a:lnTo>
                    <a:lnTo>
                      <a:pt x="995" y="116"/>
                    </a:lnTo>
                    <a:lnTo>
                      <a:pt x="999" y="116"/>
                    </a:lnTo>
                    <a:lnTo>
                      <a:pt x="1002" y="114"/>
                    </a:lnTo>
                    <a:lnTo>
                      <a:pt x="1003" y="112"/>
                    </a:lnTo>
                    <a:lnTo>
                      <a:pt x="1005" y="110"/>
                    </a:lnTo>
                    <a:lnTo>
                      <a:pt x="1007" y="108"/>
                    </a:lnTo>
                    <a:lnTo>
                      <a:pt x="1011" y="107"/>
                    </a:lnTo>
                    <a:lnTo>
                      <a:pt x="1015" y="107"/>
                    </a:lnTo>
                    <a:lnTo>
                      <a:pt x="1019" y="107"/>
                    </a:lnTo>
                    <a:lnTo>
                      <a:pt x="1023" y="107"/>
                    </a:lnTo>
                    <a:lnTo>
                      <a:pt x="1027" y="107"/>
                    </a:lnTo>
                    <a:lnTo>
                      <a:pt x="1031" y="107"/>
                    </a:lnTo>
                    <a:lnTo>
                      <a:pt x="1033" y="105"/>
                    </a:lnTo>
                    <a:lnTo>
                      <a:pt x="1036" y="103"/>
                    </a:lnTo>
                    <a:lnTo>
                      <a:pt x="1040" y="103"/>
                    </a:lnTo>
                    <a:lnTo>
                      <a:pt x="1044" y="103"/>
                    </a:lnTo>
                    <a:lnTo>
                      <a:pt x="1046" y="101"/>
                    </a:lnTo>
                    <a:lnTo>
                      <a:pt x="1047" y="99"/>
                    </a:lnTo>
                    <a:lnTo>
                      <a:pt x="1049" y="97"/>
                    </a:lnTo>
                    <a:lnTo>
                      <a:pt x="1052" y="96"/>
                    </a:lnTo>
                    <a:lnTo>
                      <a:pt x="1056" y="96"/>
                    </a:lnTo>
                    <a:lnTo>
                      <a:pt x="1060" y="95"/>
                    </a:lnTo>
                    <a:lnTo>
                      <a:pt x="1062" y="92"/>
                    </a:lnTo>
                    <a:lnTo>
                      <a:pt x="1063" y="91"/>
                    </a:lnTo>
                    <a:lnTo>
                      <a:pt x="1069" y="90"/>
                    </a:lnTo>
                    <a:lnTo>
                      <a:pt x="1072" y="91"/>
                    </a:lnTo>
                    <a:lnTo>
                      <a:pt x="1070" y="92"/>
                    </a:lnTo>
                    <a:lnTo>
                      <a:pt x="1069" y="95"/>
                    </a:lnTo>
                    <a:lnTo>
                      <a:pt x="1072" y="95"/>
                    </a:lnTo>
                    <a:lnTo>
                      <a:pt x="1077" y="95"/>
                    </a:lnTo>
                    <a:lnTo>
                      <a:pt x="1081" y="95"/>
                    </a:lnTo>
                    <a:lnTo>
                      <a:pt x="1086" y="95"/>
                    </a:lnTo>
                    <a:lnTo>
                      <a:pt x="1087" y="92"/>
                    </a:lnTo>
                    <a:lnTo>
                      <a:pt x="1089" y="90"/>
                    </a:lnTo>
                    <a:lnTo>
                      <a:pt x="1093" y="90"/>
                    </a:lnTo>
                    <a:lnTo>
                      <a:pt x="1097" y="90"/>
                    </a:lnTo>
                    <a:lnTo>
                      <a:pt x="1099" y="88"/>
                    </a:lnTo>
                    <a:lnTo>
                      <a:pt x="1102" y="87"/>
                    </a:lnTo>
                    <a:lnTo>
                      <a:pt x="1106" y="86"/>
                    </a:lnTo>
                    <a:lnTo>
                      <a:pt x="1110" y="87"/>
                    </a:lnTo>
                    <a:lnTo>
                      <a:pt x="1114" y="87"/>
                    </a:lnTo>
                    <a:lnTo>
                      <a:pt x="1119" y="86"/>
                    </a:lnTo>
                    <a:lnTo>
                      <a:pt x="1122" y="86"/>
                    </a:lnTo>
                    <a:lnTo>
                      <a:pt x="1126" y="86"/>
                    </a:lnTo>
                    <a:lnTo>
                      <a:pt x="1128" y="85"/>
                    </a:lnTo>
                    <a:lnTo>
                      <a:pt x="1130" y="83"/>
                    </a:lnTo>
                    <a:lnTo>
                      <a:pt x="1132" y="81"/>
                    </a:lnTo>
                    <a:lnTo>
                      <a:pt x="1135" y="79"/>
                    </a:lnTo>
                    <a:lnTo>
                      <a:pt x="1136" y="77"/>
                    </a:lnTo>
                    <a:lnTo>
                      <a:pt x="1138" y="75"/>
                    </a:lnTo>
                    <a:lnTo>
                      <a:pt x="1142" y="75"/>
                    </a:lnTo>
                    <a:lnTo>
                      <a:pt x="1146" y="75"/>
                    </a:lnTo>
                    <a:lnTo>
                      <a:pt x="1144" y="77"/>
                    </a:lnTo>
                    <a:lnTo>
                      <a:pt x="1143" y="79"/>
                    </a:lnTo>
                    <a:lnTo>
                      <a:pt x="1146" y="79"/>
                    </a:lnTo>
                    <a:lnTo>
                      <a:pt x="1152" y="79"/>
                    </a:lnTo>
                    <a:lnTo>
                      <a:pt x="1156" y="79"/>
                    </a:lnTo>
                    <a:lnTo>
                      <a:pt x="1159" y="79"/>
                    </a:lnTo>
                    <a:lnTo>
                      <a:pt x="1161" y="78"/>
                    </a:lnTo>
                    <a:lnTo>
                      <a:pt x="1163" y="75"/>
                    </a:lnTo>
                    <a:lnTo>
                      <a:pt x="1165" y="73"/>
                    </a:lnTo>
                    <a:lnTo>
                      <a:pt x="1167" y="71"/>
                    </a:lnTo>
                    <a:lnTo>
                      <a:pt x="1172" y="71"/>
                    </a:lnTo>
                    <a:lnTo>
                      <a:pt x="1176" y="71"/>
                    </a:lnTo>
                    <a:lnTo>
                      <a:pt x="1185" y="71"/>
                    </a:lnTo>
                    <a:lnTo>
                      <a:pt x="1193" y="71"/>
                    </a:lnTo>
                    <a:lnTo>
                      <a:pt x="1197" y="72"/>
                    </a:lnTo>
                    <a:lnTo>
                      <a:pt x="1200" y="71"/>
                    </a:lnTo>
                    <a:lnTo>
                      <a:pt x="1203" y="70"/>
                    </a:lnTo>
                    <a:lnTo>
                      <a:pt x="1205" y="68"/>
                    </a:lnTo>
                    <a:lnTo>
                      <a:pt x="1209" y="65"/>
                    </a:lnTo>
                    <a:lnTo>
                      <a:pt x="1211" y="63"/>
                    </a:lnTo>
                    <a:lnTo>
                      <a:pt x="1213" y="61"/>
                    </a:lnTo>
                    <a:lnTo>
                      <a:pt x="1218" y="61"/>
                    </a:lnTo>
                    <a:lnTo>
                      <a:pt x="1222" y="61"/>
                    </a:lnTo>
                    <a:lnTo>
                      <a:pt x="1220" y="63"/>
                    </a:lnTo>
                    <a:lnTo>
                      <a:pt x="1218" y="65"/>
                    </a:lnTo>
                    <a:lnTo>
                      <a:pt x="1215" y="66"/>
                    </a:lnTo>
                    <a:lnTo>
                      <a:pt x="1213" y="68"/>
                    </a:lnTo>
                    <a:lnTo>
                      <a:pt x="1211" y="70"/>
                    </a:lnTo>
                    <a:lnTo>
                      <a:pt x="1209" y="72"/>
                    </a:lnTo>
                    <a:lnTo>
                      <a:pt x="1213" y="72"/>
                    </a:lnTo>
                    <a:lnTo>
                      <a:pt x="1218" y="72"/>
                    </a:lnTo>
                    <a:lnTo>
                      <a:pt x="1220" y="70"/>
                    </a:lnTo>
                    <a:lnTo>
                      <a:pt x="1222" y="68"/>
                    </a:lnTo>
                    <a:lnTo>
                      <a:pt x="1224" y="67"/>
                    </a:lnTo>
                    <a:lnTo>
                      <a:pt x="1226" y="65"/>
                    </a:lnTo>
                    <a:lnTo>
                      <a:pt x="1230" y="65"/>
                    </a:lnTo>
                    <a:lnTo>
                      <a:pt x="1235" y="65"/>
                    </a:lnTo>
                    <a:lnTo>
                      <a:pt x="1239" y="65"/>
                    </a:lnTo>
                    <a:lnTo>
                      <a:pt x="1242" y="65"/>
                    </a:lnTo>
                    <a:lnTo>
                      <a:pt x="1246" y="66"/>
                    </a:lnTo>
                    <a:lnTo>
                      <a:pt x="1250" y="66"/>
                    </a:lnTo>
                    <a:lnTo>
                      <a:pt x="1253" y="64"/>
                    </a:lnTo>
                    <a:lnTo>
                      <a:pt x="1255" y="62"/>
                    </a:lnTo>
                    <a:lnTo>
                      <a:pt x="1259" y="58"/>
                    </a:lnTo>
                    <a:lnTo>
                      <a:pt x="1255" y="58"/>
                    </a:lnTo>
                    <a:lnTo>
                      <a:pt x="1250" y="57"/>
                    </a:lnTo>
                    <a:lnTo>
                      <a:pt x="1250" y="57"/>
                    </a:lnTo>
                    <a:lnTo>
                      <a:pt x="1252" y="57"/>
                    </a:lnTo>
                    <a:lnTo>
                      <a:pt x="1252" y="56"/>
                    </a:lnTo>
                    <a:lnTo>
                      <a:pt x="1253" y="56"/>
                    </a:lnTo>
                    <a:lnTo>
                      <a:pt x="1254" y="55"/>
                    </a:lnTo>
                    <a:lnTo>
                      <a:pt x="1255" y="54"/>
                    </a:lnTo>
                    <a:lnTo>
                      <a:pt x="1256" y="54"/>
                    </a:lnTo>
                    <a:lnTo>
                      <a:pt x="1259" y="54"/>
                    </a:lnTo>
                    <a:lnTo>
                      <a:pt x="1260" y="54"/>
                    </a:lnTo>
                    <a:lnTo>
                      <a:pt x="1261" y="54"/>
                    </a:lnTo>
                    <a:lnTo>
                      <a:pt x="1262" y="54"/>
                    </a:lnTo>
                    <a:lnTo>
                      <a:pt x="1263" y="54"/>
                    </a:lnTo>
                    <a:lnTo>
                      <a:pt x="1261" y="56"/>
                    </a:lnTo>
                    <a:lnTo>
                      <a:pt x="1259" y="58"/>
                    </a:lnTo>
                    <a:lnTo>
                      <a:pt x="1263" y="58"/>
                    </a:lnTo>
                    <a:lnTo>
                      <a:pt x="1268" y="58"/>
                    </a:lnTo>
                    <a:lnTo>
                      <a:pt x="1269" y="57"/>
                    </a:lnTo>
                    <a:lnTo>
                      <a:pt x="1270" y="56"/>
                    </a:lnTo>
                    <a:lnTo>
                      <a:pt x="1271" y="55"/>
                    </a:lnTo>
                    <a:lnTo>
                      <a:pt x="1272" y="54"/>
                    </a:lnTo>
                    <a:lnTo>
                      <a:pt x="1276" y="55"/>
                    </a:lnTo>
                    <a:lnTo>
                      <a:pt x="1280" y="55"/>
                    </a:lnTo>
                    <a:lnTo>
                      <a:pt x="1278" y="57"/>
                    </a:lnTo>
                    <a:lnTo>
                      <a:pt x="1276" y="58"/>
                    </a:lnTo>
                    <a:lnTo>
                      <a:pt x="1280" y="58"/>
                    </a:lnTo>
                    <a:lnTo>
                      <a:pt x="1285" y="60"/>
                    </a:lnTo>
                    <a:lnTo>
                      <a:pt x="1289" y="60"/>
                    </a:lnTo>
                    <a:lnTo>
                      <a:pt x="1293" y="60"/>
                    </a:lnTo>
                    <a:lnTo>
                      <a:pt x="1295" y="57"/>
                    </a:lnTo>
                    <a:lnTo>
                      <a:pt x="1296" y="55"/>
                    </a:lnTo>
                    <a:lnTo>
                      <a:pt x="1298" y="54"/>
                    </a:lnTo>
                    <a:lnTo>
                      <a:pt x="1300" y="52"/>
                    </a:lnTo>
                    <a:lnTo>
                      <a:pt x="1305" y="52"/>
                    </a:lnTo>
                    <a:lnTo>
                      <a:pt x="1309" y="52"/>
                    </a:lnTo>
                    <a:lnTo>
                      <a:pt x="1311" y="51"/>
                    </a:lnTo>
                    <a:lnTo>
                      <a:pt x="1313" y="49"/>
                    </a:lnTo>
                    <a:lnTo>
                      <a:pt x="1318" y="49"/>
                    </a:lnTo>
                    <a:lnTo>
                      <a:pt x="1322" y="49"/>
                    </a:lnTo>
                    <a:lnTo>
                      <a:pt x="1326" y="50"/>
                    </a:lnTo>
                    <a:lnTo>
                      <a:pt x="1330" y="50"/>
                    </a:lnTo>
                    <a:lnTo>
                      <a:pt x="1332" y="48"/>
                    </a:lnTo>
                    <a:lnTo>
                      <a:pt x="1335" y="46"/>
                    </a:lnTo>
                    <a:lnTo>
                      <a:pt x="1336" y="45"/>
                    </a:lnTo>
                    <a:lnTo>
                      <a:pt x="1338" y="42"/>
                    </a:lnTo>
                    <a:lnTo>
                      <a:pt x="1342" y="42"/>
                    </a:lnTo>
                    <a:lnTo>
                      <a:pt x="1346" y="42"/>
                    </a:lnTo>
                    <a:lnTo>
                      <a:pt x="1355" y="44"/>
                    </a:lnTo>
                    <a:lnTo>
                      <a:pt x="1359" y="44"/>
                    </a:lnTo>
                    <a:lnTo>
                      <a:pt x="1363" y="44"/>
                    </a:lnTo>
                    <a:lnTo>
                      <a:pt x="1368" y="45"/>
                    </a:lnTo>
                    <a:lnTo>
                      <a:pt x="1372" y="45"/>
                    </a:lnTo>
                    <a:lnTo>
                      <a:pt x="1376" y="45"/>
                    </a:lnTo>
                    <a:lnTo>
                      <a:pt x="1380" y="45"/>
                    </a:lnTo>
                    <a:lnTo>
                      <a:pt x="1382" y="44"/>
                    </a:lnTo>
                    <a:lnTo>
                      <a:pt x="1385" y="41"/>
                    </a:lnTo>
                    <a:lnTo>
                      <a:pt x="1387" y="39"/>
                    </a:lnTo>
                    <a:lnTo>
                      <a:pt x="1389" y="38"/>
                    </a:lnTo>
                    <a:lnTo>
                      <a:pt x="1390" y="36"/>
                    </a:lnTo>
                    <a:lnTo>
                      <a:pt x="1392" y="34"/>
                    </a:lnTo>
                    <a:lnTo>
                      <a:pt x="1397" y="35"/>
                    </a:lnTo>
                    <a:lnTo>
                      <a:pt x="1401" y="35"/>
                    </a:lnTo>
                    <a:lnTo>
                      <a:pt x="1398" y="37"/>
                    </a:lnTo>
                    <a:lnTo>
                      <a:pt x="1396" y="38"/>
                    </a:lnTo>
                    <a:lnTo>
                      <a:pt x="1401" y="39"/>
                    </a:lnTo>
                    <a:lnTo>
                      <a:pt x="1405" y="39"/>
                    </a:lnTo>
                    <a:lnTo>
                      <a:pt x="1409" y="39"/>
                    </a:lnTo>
                    <a:lnTo>
                      <a:pt x="1413" y="39"/>
                    </a:lnTo>
                    <a:lnTo>
                      <a:pt x="1415" y="38"/>
                    </a:lnTo>
                    <a:lnTo>
                      <a:pt x="1418" y="36"/>
                    </a:lnTo>
                    <a:lnTo>
                      <a:pt x="1422" y="36"/>
                    </a:lnTo>
                    <a:lnTo>
                      <a:pt x="1426" y="37"/>
                    </a:lnTo>
                    <a:lnTo>
                      <a:pt x="1428" y="35"/>
                    </a:lnTo>
                    <a:lnTo>
                      <a:pt x="1430" y="33"/>
                    </a:lnTo>
                    <a:lnTo>
                      <a:pt x="1435" y="34"/>
                    </a:lnTo>
                    <a:lnTo>
                      <a:pt x="1439" y="34"/>
                    </a:lnTo>
                    <a:lnTo>
                      <a:pt x="1443" y="35"/>
                    </a:lnTo>
                    <a:lnTo>
                      <a:pt x="1447" y="35"/>
                    </a:lnTo>
                    <a:lnTo>
                      <a:pt x="1452" y="35"/>
                    </a:lnTo>
                    <a:lnTo>
                      <a:pt x="1456" y="35"/>
                    </a:lnTo>
                    <a:lnTo>
                      <a:pt x="1458" y="34"/>
                    </a:lnTo>
                    <a:lnTo>
                      <a:pt x="1460" y="32"/>
                    </a:lnTo>
                    <a:lnTo>
                      <a:pt x="1463" y="32"/>
                    </a:lnTo>
                    <a:lnTo>
                      <a:pt x="1468" y="33"/>
                    </a:lnTo>
                    <a:lnTo>
                      <a:pt x="1470" y="31"/>
                    </a:lnTo>
                    <a:lnTo>
                      <a:pt x="1472" y="30"/>
                    </a:lnTo>
                    <a:lnTo>
                      <a:pt x="1476" y="30"/>
                    </a:lnTo>
                    <a:lnTo>
                      <a:pt x="1480" y="30"/>
                    </a:lnTo>
                    <a:lnTo>
                      <a:pt x="1485" y="31"/>
                    </a:lnTo>
                    <a:lnTo>
                      <a:pt x="1489" y="31"/>
                    </a:lnTo>
                    <a:lnTo>
                      <a:pt x="1493" y="32"/>
                    </a:lnTo>
                    <a:lnTo>
                      <a:pt x="1497" y="32"/>
                    </a:lnTo>
                    <a:lnTo>
                      <a:pt x="1502" y="32"/>
                    </a:lnTo>
                    <a:lnTo>
                      <a:pt x="1506" y="33"/>
                    </a:lnTo>
                    <a:lnTo>
                      <a:pt x="1508" y="31"/>
                    </a:lnTo>
                    <a:lnTo>
                      <a:pt x="1510" y="29"/>
                    </a:lnTo>
                    <a:lnTo>
                      <a:pt x="1512" y="28"/>
                    </a:lnTo>
                    <a:lnTo>
                      <a:pt x="1514" y="25"/>
                    </a:lnTo>
                    <a:lnTo>
                      <a:pt x="1519" y="25"/>
                    </a:lnTo>
                    <a:lnTo>
                      <a:pt x="1523" y="27"/>
                    </a:lnTo>
                    <a:lnTo>
                      <a:pt x="1527" y="27"/>
                    </a:lnTo>
                    <a:lnTo>
                      <a:pt x="1530" y="28"/>
                    </a:lnTo>
                    <a:lnTo>
                      <a:pt x="1535" y="28"/>
                    </a:lnTo>
                    <a:lnTo>
                      <a:pt x="1539" y="28"/>
                    </a:lnTo>
                    <a:lnTo>
                      <a:pt x="1541" y="27"/>
                    </a:lnTo>
                    <a:lnTo>
                      <a:pt x="1543" y="24"/>
                    </a:lnTo>
                    <a:lnTo>
                      <a:pt x="1545" y="23"/>
                    </a:lnTo>
                    <a:lnTo>
                      <a:pt x="1547" y="21"/>
                    </a:lnTo>
                    <a:lnTo>
                      <a:pt x="1552" y="22"/>
                    </a:lnTo>
                    <a:lnTo>
                      <a:pt x="1556" y="22"/>
                    </a:lnTo>
                    <a:lnTo>
                      <a:pt x="1558" y="20"/>
                    </a:lnTo>
                    <a:lnTo>
                      <a:pt x="1560" y="19"/>
                    </a:lnTo>
                    <a:lnTo>
                      <a:pt x="1564" y="19"/>
                    </a:lnTo>
                    <a:lnTo>
                      <a:pt x="1569" y="20"/>
                    </a:lnTo>
                    <a:lnTo>
                      <a:pt x="1566" y="21"/>
                    </a:lnTo>
                    <a:lnTo>
                      <a:pt x="1564" y="23"/>
                    </a:lnTo>
                    <a:lnTo>
                      <a:pt x="1569" y="23"/>
                    </a:lnTo>
                    <a:lnTo>
                      <a:pt x="1573" y="24"/>
                    </a:lnTo>
                    <a:lnTo>
                      <a:pt x="1577" y="24"/>
                    </a:lnTo>
                    <a:lnTo>
                      <a:pt x="1581" y="25"/>
                    </a:lnTo>
                    <a:lnTo>
                      <a:pt x="1584" y="23"/>
                    </a:lnTo>
                    <a:lnTo>
                      <a:pt x="1586" y="22"/>
                    </a:lnTo>
                    <a:lnTo>
                      <a:pt x="1590" y="22"/>
                    </a:lnTo>
                    <a:lnTo>
                      <a:pt x="1594" y="22"/>
                    </a:lnTo>
                    <a:lnTo>
                      <a:pt x="1598" y="23"/>
                    </a:lnTo>
                    <a:lnTo>
                      <a:pt x="1602" y="23"/>
                    </a:lnTo>
                    <a:lnTo>
                      <a:pt x="1605" y="22"/>
                    </a:lnTo>
                    <a:lnTo>
                      <a:pt x="1607" y="20"/>
                    </a:lnTo>
                    <a:lnTo>
                      <a:pt x="1610" y="21"/>
                    </a:lnTo>
                    <a:lnTo>
                      <a:pt x="1614" y="21"/>
                    </a:lnTo>
                    <a:lnTo>
                      <a:pt x="1617" y="20"/>
                    </a:lnTo>
                    <a:lnTo>
                      <a:pt x="1619" y="18"/>
                    </a:lnTo>
                    <a:lnTo>
                      <a:pt x="1623" y="19"/>
                    </a:lnTo>
                    <a:lnTo>
                      <a:pt x="1627" y="19"/>
                    </a:lnTo>
                    <a:lnTo>
                      <a:pt x="1629" y="18"/>
                    </a:lnTo>
                    <a:lnTo>
                      <a:pt x="1631" y="16"/>
                    </a:lnTo>
                    <a:lnTo>
                      <a:pt x="1634" y="14"/>
                    </a:lnTo>
                    <a:lnTo>
                      <a:pt x="1636" y="13"/>
                    </a:lnTo>
                    <a:lnTo>
                      <a:pt x="1640" y="13"/>
                    </a:lnTo>
                    <a:lnTo>
                      <a:pt x="1644" y="14"/>
                    </a:lnTo>
                    <a:lnTo>
                      <a:pt x="1648" y="15"/>
                    </a:lnTo>
                    <a:lnTo>
                      <a:pt x="1653" y="15"/>
                    </a:lnTo>
                    <a:lnTo>
                      <a:pt x="1657" y="16"/>
                    </a:lnTo>
                    <a:lnTo>
                      <a:pt x="1661" y="16"/>
                    </a:lnTo>
                    <a:lnTo>
                      <a:pt x="1663" y="15"/>
                    </a:lnTo>
                    <a:lnTo>
                      <a:pt x="1665" y="13"/>
                    </a:lnTo>
                    <a:lnTo>
                      <a:pt x="1670" y="13"/>
                    </a:lnTo>
                    <a:lnTo>
                      <a:pt x="1674" y="14"/>
                    </a:lnTo>
                    <a:lnTo>
                      <a:pt x="1678" y="15"/>
                    </a:lnTo>
                    <a:lnTo>
                      <a:pt x="1682" y="15"/>
                    </a:lnTo>
                    <a:lnTo>
                      <a:pt x="1687" y="16"/>
                    </a:lnTo>
                    <a:lnTo>
                      <a:pt x="1690" y="16"/>
                    </a:lnTo>
                    <a:lnTo>
                      <a:pt x="1693" y="15"/>
                    </a:lnTo>
                    <a:lnTo>
                      <a:pt x="1695" y="13"/>
                    </a:lnTo>
                    <a:lnTo>
                      <a:pt x="1699" y="14"/>
                    </a:lnTo>
                    <a:lnTo>
                      <a:pt x="1703" y="14"/>
                    </a:lnTo>
                    <a:lnTo>
                      <a:pt x="1707" y="15"/>
                    </a:lnTo>
                    <a:lnTo>
                      <a:pt x="1711" y="16"/>
                    </a:lnTo>
                    <a:lnTo>
                      <a:pt x="1713" y="14"/>
                    </a:lnTo>
                    <a:lnTo>
                      <a:pt x="1715" y="13"/>
                    </a:lnTo>
                    <a:lnTo>
                      <a:pt x="1718" y="11"/>
                    </a:lnTo>
                    <a:lnTo>
                      <a:pt x="1721" y="10"/>
                    </a:lnTo>
                    <a:lnTo>
                      <a:pt x="1724" y="10"/>
                    </a:lnTo>
                    <a:lnTo>
                      <a:pt x="1728" y="11"/>
                    </a:lnTo>
                    <a:lnTo>
                      <a:pt x="1732" y="11"/>
                    </a:lnTo>
                    <a:lnTo>
                      <a:pt x="1737" y="12"/>
                    </a:lnTo>
                    <a:lnTo>
                      <a:pt x="1739" y="10"/>
                    </a:lnTo>
                    <a:lnTo>
                      <a:pt x="1741" y="8"/>
                    </a:lnTo>
                    <a:lnTo>
                      <a:pt x="1745" y="8"/>
                    </a:lnTo>
                    <a:lnTo>
                      <a:pt x="1750" y="10"/>
                    </a:lnTo>
                    <a:lnTo>
                      <a:pt x="1754" y="11"/>
                    </a:lnTo>
                    <a:lnTo>
                      <a:pt x="1758" y="11"/>
                    </a:lnTo>
                    <a:lnTo>
                      <a:pt x="1762" y="12"/>
                    </a:lnTo>
                    <a:lnTo>
                      <a:pt x="1767" y="13"/>
                    </a:lnTo>
                    <a:lnTo>
                      <a:pt x="1769" y="11"/>
                    </a:lnTo>
                    <a:lnTo>
                      <a:pt x="1771" y="10"/>
                    </a:lnTo>
                    <a:lnTo>
                      <a:pt x="1775" y="10"/>
                    </a:lnTo>
                    <a:lnTo>
                      <a:pt x="1779" y="11"/>
                    </a:lnTo>
                    <a:lnTo>
                      <a:pt x="1781" y="8"/>
                    </a:lnTo>
                    <a:lnTo>
                      <a:pt x="1784" y="7"/>
                    </a:lnTo>
                    <a:lnTo>
                      <a:pt x="1788" y="8"/>
                    </a:lnTo>
                    <a:lnTo>
                      <a:pt x="1792" y="8"/>
                    </a:lnTo>
                    <a:lnTo>
                      <a:pt x="1794" y="7"/>
                    </a:lnTo>
                    <a:lnTo>
                      <a:pt x="1796" y="5"/>
                    </a:lnTo>
                    <a:lnTo>
                      <a:pt x="1801" y="6"/>
                    </a:lnTo>
                    <a:lnTo>
                      <a:pt x="1805" y="7"/>
                    </a:lnTo>
                    <a:lnTo>
                      <a:pt x="1802" y="8"/>
                    </a:lnTo>
                    <a:lnTo>
                      <a:pt x="1800" y="11"/>
                    </a:lnTo>
                    <a:lnTo>
                      <a:pt x="1804" y="11"/>
                    </a:lnTo>
                    <a:lnTo>
                      <a:pt x="1808" y="12"/>
                    </a:lnTo>
                    <a:lnTo>
                      <a:pt x="1812" y="13"/>
                    </a:lnTo>
                    <a:lnTo>
                      <a:pt x="1817" y="13"/>
                    </a:lnTo>
                    <a:lnTo>
                      <a:pt x="1819" y="12"/>
                    </a:lnTo>
                    <a:lnTo>
                      <a:pt x="1821" y="10"/>
                    </a:lnTo>
                    <a:lnTo>
                      <a:pt x="1823" y="8"/>
                    </a:lnTo>
                    <a:lnTo>
                      <a:pt x="1825" y="6"/>
                    </a:lnTo>
                    <a:lnTo>
                      <a:pt x="1829" y="7"/>
                    </a:lnTo>
                    <a:lnTo>
                      <a:pt x="1834" y="8"/>
                    </a:lnTo>
                    <a:lnTo>
                      <a:pt x="1836" y="6"/>
                    </a:lnTo>
                    <a:lnTo>
                      <a:pt x="1838" y="5"/>
                    </a:lnTo>
                    <a:lnTo>
                      <a:pt x="1840" y="3"/>
                    </a:lnTo>
                    <a:lnTo>
                      <a:pt x="1843" y="2"/>
                    </a:lnTo>
                    <a:lnTo>
                      <a:pt x="1847" y="3"/>
                    </a:lnTo>
                    <a:lnTo>
                      <a:pt x="1851" y="3"/>
                    </a:lnTo>
                    <a:lnTo>
                      <a:pt x="1856" y="4"/>
                    </a:lnTo>
                    <a:lnTo>
                      <a:pt x="1859" y="5"/>
                    </a:lnTo>
                    <a:lnTo>
                      <a:pt x="1857" y="6"/>
                    </a:lnTo>
                    <a:lnTo>
                      <a:pt x="1855" y="8"/>
                    </a:lnTo>
                    <a:lnTo>
                      <a:pt x="1859" y="8"/>
                    </a:lnTo>
                    <a:lnTo>
                      <a:pt x="1863" y="10"/>
                    </a:lnTo>
                    <a:lnTo>
                      <a:pt x="1868" y="11"/>
                    </a:lnTo>
                    <a:lnTo>
                      <a:pt x="1871" y="11"/>
                    </a:lnTo>
                    <a:lnTo>
                      <a:pt x="1874" y="10"/>
                    </a:lnTo>
                    <a:lnTo>
                      <a:pt x="1876" y="8"/>
                    </a:lnTo>
                    <a:lnTo>
                      <a:pt x="1880" y="8"/>
                    </a:lnTo>
                    <a:lnTo>
                      <a:pt x="1885" y="10"/>
                    </a:lnTo>
                    <a:lnTo>
                      <a:pt x="1887" y="8"/>
                    </a:lnTo>
                    <a:lnTo>
                      <a:pt x="1889" y="6"/>
                    </a:lnTo>
                    <a:lnTo>
                      <a:pt x="1893" y="7"/>
                    </a:lnTo>
                    <a:lnTo>
                      <a:pt x="1896" y="8"/>
                    </a:lnTo>
                    <a:lnTo>
                      <a:pt x="1900" y="6"/>
                    </a:lnTo>
                    <a:lnTo>
                      <a:pt x="1902" y="5"/>
                    </a:lnTo>
                    <a:lnTo>
                      <a:pt x="1906" y="6"/>
                    </a:lnTo>
                    <a:lnTo>
                      <a:pt x="1910" y="7"/>
                    </a:lnTo>
                    <a:lnTo>
                      <a:pt x="1913" y="7"/>
                    </a:lnTo>
                    <a:lnTo>
                      <a:pt x="1918" y="8"/>
                    </a:lnTo>
                    <a:lnTo>
                      <a:pt x="1920" y="7"/>
                    </a:lnTo>
                    <a:lnTo>
                      <a:pt x="1923" y="5"/>
                    </a:lnTo>
                    <a:lnTo>
                      <a:pt x="1926" y="6"/>
                    </a:lnTo>
                    <a:lnTo>
                      <a:pt x="1930" y="7"/>
                    </a:lnTo>
                    <a:lnTo>
                      <a:pt x="1935" y="8"/>
                    </a:lnTo>
                    <a:lnTo>
                      <a:pt x="1939" y="8"/>
                    </a:lnTo>
                    <a:lnTo>
                      <a:pt x="1941" y="7"/>
                    </a:lnTo>
                    <a:lnTo>
                      <a:pt x="1943" y="5"/>
                    </a:lnTo>
                    <a:lnTo>
                      <a:pt x="1948" y="3"/>
                    </a:lnTo>
                    <a:lnTo>
                      <a:pt x="1951" y="1"/>
                    </a:lnTo>
                    <a:lnTo>
                      <a:pt x="1953" y="0"/>
                    </a:lnTo>
                    <a:lnTo>
                      <a:pt x="1957" y="1"/>
                    </a:lnTo>
                    <a:lnTo>
                      <a:pt x="1961" y="2"/>
                    </a:lnTo>
                    <a:lnTo>
                      <a:pt x="1958" y="3"/>
                    </a:lnTo>
                    <a:lnTo>
                      <a:pt x="1956" y="4"/>
                    </a:lnTo>
                    <a:lnTo>
                      <a:pt x="1960" y="5"/>
                    </a:lnTo>
                    <a:lnTo>
                      <a:pt x="1964" y="6"/>
                    </a:lnTo>
                    <a:lnTo>
                      <a:pt x="1969" y="7"/>
                    </a:lnTo>
                    <a:lnTo>
                      <a:pt x="1973" y="8"/>
                    </a:lnTo>
                    <a:lnTo>
                      <a:pt x="1977" y="8"/>
                    </a:lnTo>
                    <a:lnTo>
                      <a:pt x="1981" y="10"/>
                    </a:lnTo>
                    <a:lnTo>
                      <a:pt x="1984" y="8"/>
                    </a:lnTo>
                    <a:lnTo>
                      <a:pt x="1986" y="6"/>
                    </a:lnTo>
                    <a:lnTo>
                      <a:pt x="1990" y="7"/>
                    </a:lnTo>
                    <a:lnTo>
                      <a:pt x="1994" y="8"/>
                    </a:lnTo>
                    <a:lnTo>
                      <a:pt x="1996" y="7"/>
                    </a:lnTo>
                    <a:lnTo>
                      <a:pt x="1998" y="5"/>
                    </a:lnTo>
                    <a:lnTo>
                      <a:pt x="2001" y="4"/>
                    </a:lnTo>
                    <a:lnTo>
                      <a:pt x="2003" y="3"/>
                    </a:lnTo>
                    <a:lnTo>
                      <a:pt x="2007" y="3"/>
                    </a:lnTo>
                    <a:lnTo>
                      <a:pt x="2011" y="4"/>
                    </a:lnTo>
                    <a:lnTo>
                      <a:pt x="2020" y="6"/>
                    </a:lnTo>
                    <a:lnTo>
                      <a:pt x="2023" y="7"/>
                    </a:lnTo>
                    <a:lnTo>
                      <a:pt x="2027" y="8"/>
                    </a:lnTo>
                    <a:lnTo>
                      <a:pt x="2031" y="10"/>
                    </a:lnTo>
                    <a:lnTo>
                      <a:pt x="2036" y="10"/>
                    </a:lnTo>
                    <a:lnTo>
                      <a:pt x="2038" y="8"/>
                    </a:lnTo>
                    <a:lnTo>
                      <a:pt x="2040" y="7"/>
                    </a:lnTo>
                    <a:lnTo>
                      <a:pt x="2044" y="8"/>
                    </a:lnTo>
                    <a:lnTo>
                      <a:pt x="2048" y="8"/>
                    </a:lnTo>
                    <a:lnTo>
                      <a:pt x="2051" y="7"/>
                    </a:lnTo>
                    <a:lnTo>
                      <a:pt x="2054" y="6"/>
                    </a:lnTo>
                    <a:lnTo>
                      <a:pt x="2057" y="7"/>
                    </a:lnTo>
                    <a:lnTo>
                      <a:pt x="2061" y="8"/>
                    </a:lnTo>
                    <a:lnTo>
                      <a:pt x="2063" y="6"/>
                    </a:lnTo>
                    <a:lnTo>
                      <a:pt x="2067" y="5"/>
                    </a:lnTo>
                    <a:lnTo>
                      <a:pt x="2070" y="6"/>
                    </a:lnTo>
                    <a:lnTo>
                      <a:pt x="2074" y="7"/>
                    </a:lnTo>
                    <a:lnTo>
                      <a:pt x="2083" y="8"/>
                    </a:lnTo>
                    <a:lnTo>
                      <a:pt x="2087" y="10"/>
                    </a:lnTo>
                    <a:lnTo>
                      <a:pt x="2091" y="11"/>
                    </a:lnTo>
                    <a:lnTo>
                      <a:pt x="2095" y="12"/>
                    </a:lnTo>
                    <a:lnTo>
                      <a:pt x="2098" y="13"/>
                    </a:lnTo>
                    <a:lnTo>
                      <a:pt x="2102" y="12"/>
                    </a:lnTo>
                    <a:lnTo>
                      <a:pt x="2104" y="10"/>
                    </a:lnTo>
                    <a:lnTo>
                      <a:pt x="2106" y="8"/>
                    </a:lnTo>
                    <a:lnTo>
                      <a:pt x="2108" y="7"/>
                    </a:lnTo>
                    <a:lnTo>
                      <a:pt x="2112" y="8"/>
                    </a:lnTo>
                    <a:lnTo>
                      <a:pt x="2117" y="10"/>
                    </a:lnTo>
                    <a:lnTo>
                      <a:pt x="2121" y="11"/>
                    </a:lnTo>
                    <a:lnTo>
                      <a:pt x="2124" y="12"/>
                    </a:lnTo>
                    <a:lnTo>
                      <a:pt x="2127" y="10"/>
                    </a:lnTo>
                    <a:lnTo>
                      <a:pt x="2129" y="8"/>
                    </a:lnTo>
                    <a:lnTo>
                      <a:pt x="2134" y="10"/>
                    </a:lnTo>
                    <a:lnTo>
                      <a:pt x="2138" y="11"/>
                    </a:lnTo>
                    <a:lnTo>
                      <a:pt x="2140" y="8"/>
                    </a:lnTo>
                    <a:lnTo>
                      <a:pt x="2142" y="7"/>
                    </a:lnTo>
                    <a:lnTo>
                      <a:pt x="2146" y="8"/>
                    </a:lnTo>
                    <a:lnTo>
                      <a:pt x="2151" y="10"/>
                    </a:lnTo>
                    <a:lnTo>
                      <a:pt x="2154" y="11"/>
                    </a:lnTo>
                    <a:lnTo>
                      <a:pt x="2158" y="12"/>
                    </a:lnTo>
                    <a:lnTo>
                      <a:pt x="2162" y="13"/>
                    </a:lnTo>
                    <a:lnTo>
                      <a:pt x="2167" y="14"/>
                    </a:lnTo>
                    <a:lnTo>
                      <a:pt x="2169" y="13"/>
                    </a:lnTo>
                    <a:lnTo>
                      <a:pt x="2171" y="12"/>
                    </a:lnTo>
                    <a:lnTo>
                      <a:pt x="2174" y="10"/>
                    </a:lnTo>
                    <a:lnTo>
                      <a:pt x="2176" y="8"/>
                    </a:lnTo>
                    <a:lnTo>
                      <a:pt x="2180" y="10"/>
                    </a:lnTo>
                    <a:lnTo>
                      <a:pt x="2184" y="11"/>
                    </a:lnTo>
                    <a:lnTo>
                      <a:pt x="2181" y="12"/>
                    </a:lnTo>
                    <a:lnTo>
                      <a:pt x="2179" y="13"/>
                    </a:lnTo>
                    <a:lnTo>
                      <a:pt x="2184" y="15"/>
                    </a:lnTo>
                    <a:lnTo>
                      <a:pt x="2188" y="15"/>
                    </a:lnTo>
                    <a:lnTo>
                      <a:pt x="2190" y="14"/>
                    </a:lnTo>
                    <a:lnTo>
                      <a:pt x="2192" y="13"/>
                    </a:lnTo>
                    <a:lnTo>
                      <a:pt x="2194" y="12"/>
                    </a:lnTo>
                    <a:lnTo>
                      <a:pt x="2197" y="10"/>
                    </a:lnTo>
                    <a:lnTo>
                      <a:pt x="2200" y="8"/>
                    </a:lnTo>
                    <a:lnTo>
                      <a:pt x="2202" y="7"/>
                    </a:lnTo>
                    <a:lnTo>
                      <a:pt x="2206" y="8"/>
                    </a:lnTo>
                    <a:lnTo>
                      <a:pt x="2210" y="10"/>
                    </a:lnTo>
                    <a:lnTo>
                      <a:pt x="2214" y="11"/>
                    </a:lnTo>
                    <a:lnTo>
                      <a:pt x="2218" y="12"/>
                    </a:lnTo>
                    <a:lnTo>
                      <a:pt x="2216" y="13"/>
                    </a:lnTo>
                    <a:lnTo>
                      <a:pt x="2213" y="14"/>
                    </a:lnTo>
                    <a:lnTo>
                      <a:pt x="2217" y="15"/>
                    </a:lnTo>
                    <a:lnTo>
                      <a:pt x="2221" y="16"/>
                    </a:lnTo>
                    <a:lnTo>
                      <a:pt x="2225" y="18"/>
                    </a:lnTo>
                    <a:lnTo>
                      <a:pt x="2229" y="18"/>
                    </a:lnTo>
                    <a:lnTo>
                      <a:pt x="2231" y="17"/>
                    </a:lnTo>
                    <a:lnTo>
                      <a:pt x="2234" y="16"/>
                    </a:lnTo>
                    <a:lnTo>
                      <a:pt x="2238" y="17"/>
                    </a:lnTo>
                    <a:lnTo>
                      <a:pt x="2242" y="18"/>
                    </a:lnTo>
                    <a:lnTo>
                      <a:pt x="2245" y="17"/>
                    </a:lnTo>
                    <a:lnTo>
                      <a:pt x="2247" y="16"/>
                    </a:lnTo>
                    <a:lnTo>
                      <a:pt x="2250" y="14"/>
                    </a:lnTo>
                    <a:lnTo>
                      <a:pt x="2252" y="13"/>
                    </a:lnTo>
                    <a:lnTo>
                      <a:pt x="2256" y="14"/>
                    </a:lnTo>
                    <a:lnTo>
                      <a:pt x="2260" y="15"/>
                    </a:lnTo>
                    <a:lnTo>
                      <a:pt x="2263" y="16"/>
                    </a:lnTo>
                    <a:lnTo>
                      <a:pt x="2268" y="17"/>
                    </a:lnTo>
                    <a:lnTo>
                      <a:pt x="2271" y="16"/>
                    </a:lnTo>
                    <a:lnTo>
                      <a:pt x="2273" y="15"/>
                    </a:lnTo>
                    <a:lnTo>
                      <a:pt x="2277" y="16"/>
                    </a:lnTo>
                    <a:lnTo>
                      <a:pt x="2280" y="17"/>
                    </a:lnTo>
                    <a:lnTo>
                      <a:pt x="2285" y="18"/>
                    </a:lnTo>
                    <a:lnTo>
                      <a:pt x="2289" y="19"/>
                    </a:lnTo>
                    <a:lnTo>
                      <a:pt x="2293" y="20"/>
                    </a:lnTo>
                    <a:lnTo>
                      <a:pt x="2297" y="21"/>
                    </a:lnTo>
                    <a:lnTo>
                      <a:pt x="2300" y="20"/>
                    </a:lnTo>
                    <a:lnTo>
                      <a:pt x="2302" y="19"/>
                    </a:lnTo>
                    <a:lnTo>
                      <a:pt x="2306" y="20"/>
                    </a:lnTo>
                    <a:lnTo>
                      <a:pt x="2310" y="21"/>
                    </a:lnTo>
                    <a:lnTo>
                      <a:pt x="2312" y="20"/>
                    </a:lnTo>
                    <a:lnTo>
                      <a:pt x="2314" y="19"/>
                    </a:lnTo>
                    <a:lnTo>
                      <a:pt x="2319" y="20"/>
                    </a:lnTo>
                    <a:lnTo>
                      <a:pt x="2323" y="21"/>
                    </a:lnTo>
                    <a:lnTo>
                      <a:pt x="2325" y="20"/>
                    </a:lnTo>
                    <a:lnTo>
                      <a:pt x="2327" y="19"/>
                    </a:lnTo>
                    <a:lnTo>
                      <a:pt x="2329" y="17"/>
                    </a:lnTo>
                    <a:lnTo>
                      <a:pt x="2333" y="16"/>
                    </a:lnTo>
                    <a:lnTo>
                      <a:pt x="2337" y="17"/>
                    </a:lnTo>
                    <a:lnTo>
                      <a:pt x="2340" y="18"/>
                    </a:lnTo>
                    <a:lnTo>
                      <a:pt x="2338" y="20"/>
                    </a:lnTo>
                    <a:lnTo>
                      <a:pt x="2336" y="21"/>
                    </a:lnTo>
                    <a:lnTo>
                      <a:pt x="2334" y="22"/>
                    </a:lnTo>
                    <a:lnTo>
                      <a:pt x="2330" y="23"/>
                    </a:lnTo>
                    <a:lnTo>
                      <a:pt x="2335" y="24"/>
                    </a:lnTo>
                    <a:lnTo>
                      <a:pt x="2339" y="25"/>
                    </a:lnTo>
                    <a:lnTo>
                      <a:pt x="2341" y="24"/>
                    </a:lnTo>
                    <a:lnTo>
                      <a:pt x="2343" y="23"/>
                    </a:lnTo>
                    <a:lnTo>
                      <a:pt x="2347" y="24"/>
                    </a:lnTo>
                    <a:lnTo>
                      <a:pt x="2352" y="25"/>
                    </a:lnTo>
                    <a:lnTo>
                      <a:pt x="2356" y="27"/>
                    </a:lnTo>
                    <a:lnTo>
                      <a:pt x="2360" y="29"/>
                    </a:lnTo>
                    <a:lnTo>
                      <a:pt x="2362" y="28"/>
                    </a:lnTo>
                    <a:lnTo>
                      <a:pt x="2364" y="25"/>
                    </a:lnTo>
                    <a:lnTo>
                      <a:pt x="2367" y="24"/>
                    </a:lnTo>
                    <a:lnTo>
                      <a:pt x="2370" y="23"/>
                    </a:lnTo>
                    <a:lnTo>
                      <a:pt x="2374" y="24"/>
                    </a:lnTo>
                    <a:lnTo>
                      <a:pt x="2377" y="25"/>
                    </a:lnTo>
                    <a:lnTo>
                      <a:pt x="2382" y="28"/>
                    </a:lnTo>
                    <a:lnTo>
                      <a:pt x="2386" y="29"/>
                    </a:lnTo>
                    <a:lnTo>
                      <a:pt x="2390" y="30"/>
                    </a:lnTo>
                    <a:lnTo>
                      <a:pt x="2393" y="31"/>
                    </a:lnTo>
                    <a:lnTo>
                      <a:pt x="2396" y="30"/>
                    </a:lnTo>
                    <a:lnTo>
                      <a:pt x="2399" y="29"/>
                    </a:lnTo>
                    <a:lnTo>
                      <a:pt x="2401" y="27"/>
                    </a:lnTo>
                    <a:lnTo>
                      <a:pt x="2403" y="25"/>
                    </a:lnTo>
                    <a:lnTo>
                      <a:pt x="2407" y="27"/>
                    </a:lnTo>
                    <a:lnTo>
                      <a:pt x="2411" y="29"/>
                    </a:lnTo>
                    <a:lnTo>
                      <a:pt x="2416" y="30"/>
                    </a:lnTo>
                    <a:lnTo>
                      <a:pt x="2420" y="31"/>
                    </a:lnTo>
                    <a:lnTo>
                      <a:pt x="2423" y="32"/>
                    </a:lnTo>
                    <a:lnTo>
                      <a:pt x="2427" y="33"/>
                    </a:lnTo>
                    <a:lnTo>
                      <a:pt x="2429" y="32"/>
                    </a:lnTo>
                    <a:lnTo>
                      <a:pt x="2433" y="31"/>
                    </a:lnTo>
                    <a:lnTo>
                      <a:pt x="2437" y="32"/>
                    </a:lnTo>
                    <a:lnTo>
                      <a:pt x="2440" y="34"/>
                    </a:lnTo>
                    <a:lnTo>
                      <a:pt x="2443" y="33"/>
                    </a:lnTo>
                    <a:lnTo>
                      <a:pt x="2445" y="31"/>
                    </a:lnTo>
                    <a:lnTo>
                      <a:pt x="2447" y="30"/>
                    </a:lnTo>
                    <a:lnTo>
                      <a:pt x="2450" y="29"/>
                    </a:lnTo>
                    <a:lnTo>
                      <a:pt x="2454" y="30"/>
                    </a:lnTo>
                    <a:lnTo>
                      <a:pt x="2458" y="32"/>
                    </a:lnTo>
                    <a:lnTo>
                      <a:pt x="2462" y="33"/>
                    </a:lnTo>
                    <a:lnTo>
                      <a:pt x="2466" y="34"/>
                    </a:lnTo>
                    <a:lnTo>
                      <a:pt x="2474" y="36"/>
                    </a:lnTo>
                    <a:lnTo>
                      <a:pt x="2478" y="38"/>
                    </a:lnTo>
                    <a:lnTo>
                      <a:pt x="2482" y="39"/>
                    </a:lnTo>
                    <a:lnTo>
                      <a:pt x="2486" y="40"/>
                    </a:lnTo>
                    <a:lnTo>
                      <a:pt x="2490" y="41"/>
                    </a:lnTo>
                    <a:lnTo>
                      <a:pt x="2492" y="40"/>
                    </a:lnTo>
                    <a:lnTo>
                      <a:pt x="2494" y="39"/>
                    </a:lnTo>
                    <a:lnTo>
                      <a:pt x="2497" y="38"/>
                    </a:lnTo>
                    <a:lnTo>
                      <a:pt x="2500" y="37"/>
                    </a:lnTo>
                    <a:lnTo>
                      <a:pt x="2504" y="38"/>
                    </a:lnTo>
                    <a:lnTo>
                      <a:pt x="2507" y="40"/>
                    </a:lnTo>
                    <a:lnTo>
                      <a:pt x="2511" y="41"/>
                    </a:lnTo>
                    <a:lnTo>
                      <a:pt x="2516" y="42"/>
                    </a:lnTo>
                    <a:lnTo>
                      <a:pt x="2520" y="44"/>
                    </a:lnTo>
                    <a:lnTo>
                      <a:pt x="2523" y="46"/>
                    </a:lnTo>
                    <a:lnTo>
                      <a:pt x="2526" y="45"/>
                    </a:lnTo>
                    <a:lnTo>
                      <a:pt x="2528" y="44"/>
                    </a:lnTo>
                    <a:lnTo>
                      <a:pt x="2530" y="41"/>
                    </a:lnTo>
                    <a:lnTo>
                      <a:pt x="2534" y="40"/>
                    </a:lnTo>
                    <a:lnTo>
                      <a:pt x="2537" y="42"/>
                    </a:lnTo>
                    <a:lnTo>
                      <a:pt x="2541" y="44"/>
                    </a:lnTo>
                    <a:lnTo>
                      <a:pt x="2545" y="45"/>
                    </a:lnTo>
                    <a:lnTo>
                      <a:pt x="2550" y="47"/>
                    </a:lnTo>
                    <a:lnTo>
                      <a:pt x="2552" y="45"/>
                    </a:lnTo>
                    <a:lnTo>
                      <a:pt x="2554" y="44"/>
                    </a:lnTo>
                    <a:lnTo>
                      <a:pt x="2558" y="46"/>
                    </a:lnTo>
                    <a:lnTo>
                      <a:pt x="2562" y="47"/>
                    </a:lnTo>
                    <a:lnTo>
                      <a:pt x="2565" y="46"/>
                    </a:lnTo>
                    <a:lnTo>
                      <a:pt x="2567" y="45"/>
                    </a:lnTo>
                    <a:lnTo>
                      <a:pt x="2571" y="46"/>
                    </a:lnTo>
                    <a:lnTo>
                      <a:pt x="2575" y="48"/>
                    </a:lnTo>
                    <a:lnTo>
                      <a:pt x="2579" y="49"/>
                    </a:lnTo>
                    <a:lnTo>
                      <a:pt x="2583" y="50"/>
                    </a:lnTo>
                    <a:lnTo>
                      <a:pt x="2587" y="52"/>
                    </a:lnTo>
                    <a:lnTo>
                      <a:pt x="2591" y="53"/>
                    </a:lnTo>
                    <a:lnTo>
                      <a:pt x="2593" y="52"/>
                    </a:lnTo>
                    <a:lnTo>
                      <a:pt x="2595" y="51"/>
                    </a:lnTo>
                    <a:lnTo>
                      <a:pt x="2600" y="52"/>
                    </a:lnTo>
                    <a:lnTo>
                      <a:pt x="2604" y="54"/>
                    </a:lnTo>
                    <a:lnTo>
                      <a:pt x="2606" y="53"/>
                    </a:lnTo>
                    <a:lnTo>
                      <a:pt x="2608" y="52"/>
                    </a:lnTo>
                    <a:lnTo>
                      <a:pt x="2612" y="53"/>
                    </a:lnTo>
                    <a:lnTo>
                      <a:pt x="2617" y="54"/>
                    </a:lnTo>
                    <a:lnTo>
                      <a:pt x="2616" y="55"/>
                    </a:lnTo>
                    <a:lnTo>
                      <a:pt x="2615" y="55"/>
                    </a:lnTo>
                    <a:lnTo>
                      <a:pt x="2612" y="56"/>
                    </a:lnTo>
                    <a:lnTo>
                      <a:pt x="2611" y="56"/>
                    </a:lnTo>
                    <a:lnTo>
                      <a:pt x="2616" y="58"/>
                    </a:lnTo>
                    <a:lnTo>
                      <a:pt x="2620" y="60"/>
                    </a:lnTo>
                    <a:lnTo>
                      <a:pt x="2622" y="58"/>
                    </a:lnTo>
                    <a:lnTo>
                      <a:pt x="2624" y="57"/>
                    </a:lnTo>
                    <a:lnTo>
                      <a:pt x="2627" y="56"/>
                    </a:lnTo>
                    <a:lnTo>
                      <a:pt x="2629" y="55"/>
                    </a:lnTo>
                    <a:lnTo>
                      <a:pt x="2634" y="56"/>
                    </a:lnTo>
                    <a:lnTo>
                      <a:pt x="2637" y="58"/>
                    </a:lnTo>
                    <a:lnTo>
                      <a:pt x="2641" y="60"/>
                    </a:lnTo>
                    <a:lnTo>
                      <a:pt x="2645" y="62"/>
                    </a:lnTo>
                    <a:lnTo>
                      <a:pt x="2643" y="63"/>
                    </a:lnTo>
                    <a:lnTo>
                      <a:pt x="2640" y="64"/>
                    </a:lnTo>
                    <a:lnTo>
                      <a:pt x="2638" y="65"/>
                    </a:lnTo>
                    <a:lnTo>
                      <a:pt x="2636" y="66"/>
                    </a:lnTo>
                    <a:lnTo>
                      <a:pt x="2639" y="67"/>
                    </a:lnTo>
                    <a:lnTo>
                      <a:pt x="2643" y="68"/>
                    </a:lnTo>
                    <a:lnTo>
                      <a:pt x="2649" y="66"/>
                    </a:lnTo>
                    <a:lnTo>
                      <a:pt x="2653" y="64"/>
                    </a:lnTo>
                    <a:lnTo>
                      <a:pt x="2658" y="62"/>
                    </a:lnTo>
                    <a:lnTo>
                      <a:pt x="2660" y="61"/>
                    </a:lnTo>
                    <a:lnTo>
                      <a:pt x="2663" y="60"/>
                    </a:lnTo>
                    <a:lnTo>
                      <a:pt x="2667" y="62"/>
                    </a:lnTo>
                    <a:lnTo>
                      <a:pt x="2671" y="63"/>
                    </a:lnTo>
                    <a:lnTo>
                      <a:pt x="2673" y="62"/>
                    </a:lnTo>
                    <a:lnTo>
                      <a:pt x="2676" y="61"/>
                    </a:lnTo>
                    <a:lnTo>
                      <a:pt x="2679" y="63"/>
                    </a:lnTo>
                    <a:lnTo>
                      <a:pt x="2684" y="64"/>
                    </a:lnTo>
                    <a:lnTo>
                      <a:pt x="2688" y="65"/>
                    </a:lnTo>
                    <a:lnTo>
                      <a:pt x="2692" y="67"/>
                    </a:lnTo>
                    <a:lnTo>
                      <a:pt x="2694" y="66"/>
                    </a:lnTo>
                    <a:lnTo>
                      <a:pt x="2696" y="65"/>
                    </a:lnTo>
                    <a:lnTo>
                      <a:pt x="2701" y="66"/>
                    </a:lnTo>
                    <a:lnTo>
                      <a:pt x="2705" y="68"/>
                    </a:lnTo>
                    <a:lnTo>
                      <a:pt x="2708" y="69"/>
                    </a:lnTo>
                    <a:lnTo>
                      <a:pt x="2712" y="71"/>
                    </a:lnTo>
                    <a:lnTo>
                      <a:pt x="2715" y="70"/>
                    </a:lnTo>
                    <a:lnTo>
                      <a:pt x="2718" y="69"/>
                    </a:lnTo>
                    <a:lnTo>
                      <a:pt x="2722" y="70"/>
                    </a:lnTo>
                    <a:lnTo>
                      <a:pt x="2725" y="72"/>
                    </a:lnTo>
                    <a:lnTo>
                      <a:pt x="2723" y="73"/>
                    </a:lnTo>
                    <a:lnTo>
                      <a:pt x="2720" y="74"/>
                    </a:lnTo>
                    <a:lnTo>
                      <a:pt x="2724" y="75"/>
                    </a:lnTo>
                    <a:lnTo>
                      <a:pt x="2728" y="78"/>
                    </a:lnTo>
                    <a:lnTo>
                      <a:pt x="2732" y="79"/>
                    </a:lnTo>
                    <a:lnTo>
                      <a:pt x="2736" y="81"/>
                    </a:lnTo>
                    <a:lnTo>
                      <a:pt x="2738" y="80"/>
                    </a:lnTo>
                    <a:lnTo>
                      <a:pt x="2741" y="79"/>
                    </a:lnTo>
                    <a:lnTo>
                      <a:pt x="2744" y="80"/>
                    </a:lnTo>
                    <a:lnTo>
                      <a:pt x="2749" y="82"/>
                    </a:lnTo>
                    <a:lnTo>
                      <a:pt x="2752" y="81"/>
                    </a:lnTo>
                    <a:lnTo>
                      <a:pt x="2754" y="80"/>
                    </a:lnTo>
                    <a:lnTo>
                      <a:pt x="2756" y="79"/>
                    </a:lnTo>
                    <a:lnTo>
                      <a:pt x="2758" y="78"/>
                    </a:lnTo>
                    <a:lnTo>
                      <a:pt x="2762" y="79"/>
                    </a:lnTo>
                    <a:lnTo>
                      <a:pt x="2767" y="81"/>
                    </a:lnTo>
                    <a:lnTo>
                      <a:pt x="2774" y="84"/>
                    </a:lnTo>
                    <a:lnTo>
                      <a:pt x="2778" y="85"/>
                    </a:lnTo>
                    <a:lnTo>
                      <a:pt x="2782" y="87"/>
                    </a:lnTo>
                    <a:lnTo>
                      <a:pt x="2786" y="88"/>
                    </a:lnTo>
                    <a:lnTo>
                      <a:pt x="2790" y="90"/>
                    </a:lnTo>
                    <a:lnTo>
                      <a:pt x="2792" y="89"/>
                    </a:lnTo>
                    <a:lnTo>
                      <a:pt x="2794" y="88"/>
                    </a:lnTo>
                    <a:lnTo>
                      <a:pt x="2798" y="87"/>
                    </a:lnTo>
                    <a:lnTo>
                      <a:pt x="2800" y="86"/>
                    </a:lnTo>
                    <a:lnTo>
                      <a:pt x="2802" y="85"/>
                    </a:lnTo>
                    <a:lnTo>
                      <a:pt x="2805" y="84"/>
                    </a:lnTo>
                    <a:lnTo>
                      <a:pt x="2809" y="86"/>
                    </a:lnTo>
                    <a:lnTo>
                      <a:pt x="2812" y="87"/>
                    </a:lnTo>
                    <a:lnTo>
                      <a:pt x="2817" y="89"/>
                    </a:lnTo>
                    <a:lnTo>
                      <a:pt x="2821" y="91"/>
                    </a:lnTo>
                    <a:lnTo>
                      <a:pt x="2824" y="92"/>
                    </a:lnTo>
                    <a:lnTo>
                      <a:pt x="2828" y="95"/>
                    </a:lnTo>
                    <a:lnTo>
                      <a:pt x="2831" y="94"/>
                    </a:lnTo>
                    <a:lnTo>
                      <a:pt x="2834" y="92"/>
                    </a:lnTo>
                    <a:lnTo>
                      <a:pt x="2837" y="94"/>
                    </a:lnTo>
                    <a:lnTo>
                      <a:pt x="2841" y="96"/>
                    </a:lnTo>
                    <a:lnTo>
                      <a:pt x="2844" y="98"/>
                    </a:lnTo>
                    <a:lnTo>
                      <a:pt x="2849" y="99"/>
                    </a:lnTo>
                    <a:lnTo>
                      <a:pt x="2853" y="101"/>
                    </a:lnTo>
                    <a:lnTo>
                      <a:pt x="2856" y="103"/>
                    </a:lnTo>
                    <a:lnTo>
                      <a:pt x="2859" y="102"/>
                    </a:lnTo>
                    <a:lnTo>
                      <a:pt x="2861" y="101"/>
                    </a:lnTo>
                    <a:lnTo>
                      <a:pt x="2864" y="100"/>
                    </a:lnTo>
                    <a:lnTo>
                      <a:pt x="2867" y="99"/>
                    </a:lnTo>
                    <a:lnTo>
                      <a:pt x="2871" y="101"/>
                    </a:lnTo>
                    <a:lnTo>
                      <a:pt x="2874" y="102"/>
                    </a:lnTo>
                    <a:lnTo>
                      <a:pt x="2877" y="101"/>
                    </a:lnTo>
                    <a:lnTo>
                      <a:pt x="2879" y="100"/>
                    </a:lnTo>
                    <a:lnTo>
                      <a:pt x="2884" y="102"/>
                    </a:lnTo>
                    <a:lnTo>
                      <a:pt x="2887" y="104"/>
                    </a:lnTo>
                    <a:lnTo>
                      <a:pt x="2891" y="105"/>
                    </a:lnTo>
                    <a:lnTo>
                      <a:pt x="2894" y="107"/>
                    </a:lnTo>
                    <a:lnTo>
                      <a:pt x="2899" y="110"/>
                    </a:lnTo>
                    <a:lnTo>
                      <a:pt x="2903" y="111"/>
                    </a:lnTo>
                    <a:lnTo>
                      <a:pt x="2905" y="111"/>
                    </a:lnTo>
                    <a:lnTo>
                      <a:pt x="2907" y="110"/>
                    </a:lnTo>
                    <a:lnTo>
                      <a:pt x="2910" y="108"/>
                    </a:lnTo>
                    <a:lnTo>
                      <a:pt x="2912" y="107"/>
                    </a:lnTo>
                    <a:lnTo>
                      <a:pt x="2917" y="108"/>
                    </a:lnTo>
                    <a:lnTo>
                      <a:pt x="2921" y="111"/>
                    </a:lnTo>
                    <a:lnTo>
                      <a:pt x="2924" y="113"/>
                    </a:lnTo>
                    <a:lnTo>
                      <a:pt x="2928" y="115"/>
                    </a:lnTo>
                    <a:lnTo>
                      <a:pt x="2925" y="115"/>
                    </a:lnTo>
                    <a:lnTo>
                      <a:pt x="2923" y="116"/>
                    </a:lnTo>
                    <a:lnTo>
                      <a:pt x="2926" y="118"/>
                    </a:lnTo>
                    <a:lnTo>
                      <a:pt x="2931" y="120"/>
                    </a:lnTo>
                    <a:lnTo>
                      <a:pt x="2935" y="121"/>
                    </a:lnTo>
                    <a:lnTo>
                      <a:pt x="2938" y="123"/>
                    </a:lnTo>
                    <a:lnTo>
                      <a:pt x="2936" y="124"/>
                    </a:lnTo>
                    <a:lnTo>
                      <a:pt x="2933" y="125"/>
                    </a:lnTo>
                    <a:lnTo>
                      <a:pt x="2937" y="127"/>
                    </a:lnTo>
                    <a:lnTo>
                      <a:pt x="2941" y="129"/>
                    </a:lnTo>
                    <a:lnTo>
                      <a:pt x="2945" y="127"/>
                    </a:lnTo>
                    <a:lnTo>
                      <a:pt x="2951" y="125"/>
                    </a:lnTo>
                    <a:lnTo>
                      <a:pt x="2953" y="124"/>
                    </a:lnTo>
                    <a:lnTo>
                      <a:pt x="2956" y="123"/>
                    </a:lnTo>
                    <a:lnTo>
                      <a:pt x="2960" y="125"/>
                    </a:lnTo>
                    <a:lnTo>
                      <a:pt x="2964" y="127"/>
                    </a:lnTo>
                    <a:lnTo>
                      <a:pt x="2967" y="127"/>
                    </a:lnTo>
                    <a:lnTo>
                      <a:pt x="2969" y="125"/>
                    </a:lnTo>
                    <a:lnTo>
                      <a:pt x="2973" y="127"/>
                    </a:lnTo>
                    <a:lnTo>
                      <a:pt x="2976" y="129"/>
                    </a:lnTo>
                    <a:lnTo>
                      <a:pt x="2981" y="131"/>
                    </a:lnTo>
                    <a:lnTo>
                      <a:pt x="2984" y="133"/>
                    </a:lnTo>
                    <a:lnTo>
                      <a:pt x="2987" y="132"/>
                    </a:lnTo>
                    <a:lnTo>
                      <a:pt x="2989" y="131"/>
                    </a:lnTo>
                    <a:lnTo>
                      <a:pt x="2993" y="133"/>
                    </a:lnTo>
                    <a:lnTo>
                      <a:pt x="2997" y="135"/>
                    </a:lnTo>
                    <a:lnTo>
                      <a:pt x="3001" y="136"/>
                    </a:lnTo>
                    <a:lnTo>
                      <a:pt x="3004" y="138"/>
                    </a:lnTo>
                    <a:lnTo>
                      <a:pt x="3002" y="139"/>
                    </a:lnTo>
                    <a:lnTo>
                      <a:pt x="2999" y="140"/>
                    </a:lnTo>
                    <a:lnTo>
                      <a:pt x="3003" y="141"/>
                    </a:lnTo>
                    <a:lnTo>
                      <a:pt x="3007" y="144"/>
                    </a:lnTo>
                    <a:lnTo>
                      <a:pt x="3009" y="142"/>
                    </a:lnTo>
                    <a:lnTo>
                      <a:pt x="3012" y="141"/>
                    </a:lnTo>
                    <a:lnTo>
                      <a:pt x="3015" y="141"/>
                    </a:lnTo>
                    <a:lnTo>
                      <a:pt x="3017" y="140"/>
                    </a:lnTo>
                    <a:lnTo>
                      <a:pt x="3021" y="142"/>
                    </a:lnTo>
                    <a:lnTo>
                      <a:pt x="3025" y="144"/>
                    </a:lnTo>
                    <a:lnTo>
                      <a:pt x="3027" y="144"/>
                    </a:lnTo>
                    <a:lnTo>
                      <a:pt x="3029" y="142"/>
                    </a:lnTo>
                    <a:lnTo>
                      <a:pt x="3033" y="141"/>
                    </a:lnTo>
                    <a:lnTo>
                      <a:pt x="3035" y="140"/>
                    </a:lnTo>
                    <a:lnTo>
                      <a:pt x="3039" y="142"/>
                    </a:lnTo>
                    <a:lnTo>
                      <a:pt x="3042" y="145"/>
                    </a:lnTo>
                    <a:lnTo>
                      <a:pt x="3045" y="144"/>
                    </a:lnTo>
                    <a:lnTo>
                      <a:pt x="3048" y="144"/>
                    </a:lnTo>
                    <a:lnTo>
                      <a:pt x="3055" y="147"/>
                    </a:lnTo>
                    <a:lnTo>
                      <a:pt x="3059" y="149"/>
                    </a:lnTo>
                    <a:lnTo>
                      <a:pt x="3062" y="151"/>
                    </a:lnTo>
                    <a:lnTo>
                      <a:pt x="3060" y="151"/>
                    </a:lnTo>
                    <a:lnTo>
                      <a:pt x="3057" y="152"/>
                    </a:lnTo>
                    <a:lnTo>
                      <a:pt x="3061" y="154"/>
                    </a:lnTo>
                    <a:lnTo>
                      <a:pt x="3066" y="156"/>
                    </a:lnTo>
                    <a:lnTo>
                      <a:pt x="3062" y="157"/>
                    </a:lnTo>
                    <a:lnTo>
                      <a:pt x="3060" y="157"/>
                    </a:lnTo>
                    <a:lnTo>
                      <a:pt x="3064" y="159"/>
                    </a:lnTo>
                    <a:lnTo>
                      <a:pt x="3068" y="162"/>
                    </a:lnTo>
                    <a:lnTo>
                      <a:pt x="3070" y="161"/>
                    </a:lnTo>
                    <a:lnTo>
                      <a:pt x="3072" y="159"/>
                    </a:lnTo>
                    <a:lnTo>
                      <a:pt x="3076" y="162"/>
                    </a:lnTo>
                    <a:lnTo>
                      <a:pt x="3081" y="164"/>
                    </a:lnTo>
                    <a:lnTo>
                      <a:pt x="3085" y="163"/>
                    </a:lnTo>
                    <a:lnTo>
                      <a:pt x="3090" y="161"/>
                    </a:lnTo>
                    <a:lnTo>
                      <a:pt x="3093" y="159"/>
                    </a:lnTo>
                    <a:lnTo>
                      <a:pt x="3095" y="159"/>
                    </a:lnTo>
                    <a:lnTo>
                      <a:pt x="3100" y="162"/>
                    </a:lnTo>
                    <a:lnTo>
                      <a:pt x="3103" y="164"/>
                    </a:lnTo>
                    <a:lnTo>
                      <a:pt x="3107" y="165"/>
                    </a:lnTo>
                    <a:lnTo>
                      <a:pt x="3110" y="167"/>
                    </a:lnTo>
                    <a:lnTo>
                      <a:pt x="3115" y="169"/>
                    </a:lnTo>
                    <a:lnTo>
                      <a:pt x="3118" y="171"/>
                    </a:lnTo>
                    <a:lnTo>
                      <a:pt x="3121" y="170"/>
                    </a:lnTo>
                    <a:lnTo>
                      <a:pt x="3123" y="170"/>
                    </a:lnTo>
                    <a:lnTo>
                      <a:pt x="3126" y="169"/>
                    </a:lnTo>
                    <a:lnTo>
                      <a:pt x="3128" y="168"/>
                    </a:lnTo>
                    <a:lnTo>
                      <a:pt x="3134" y="167"/>
                    </a:lnTo>
                    <a:lnTo>
                      <a:pt x="3138" y="169"/>
                    </a:lnTo>
                    <a:lnTo>
                      <a:pt x="3141" y="171"/>
                    </a:lnTo>
                    <a:lnTo>
                      <a:pt x="3138" y="171"/>
                    </a:lnTo>
                    <a:lnTo>
                      <a:pt x="3136" y="172"/>
                    </a:lnTo>
                    <a:lnTo>
                      <a:pt x="3140" y="174"/>
                    </a:lnTo>
                    <a:lnTo>
                      <a:pt x="3143" y="177"/>
                    </a:lnTo>
                    <a:lnTo>
                      <a:pt x="3148" y="179"/>
                    </a:lnTo>
                    <a:lnTo>
                      <a:pt x="3151" y="181"/>
                    </a:lnTo>
                    <a:lnTo>
                      <a:pt x="3150" y="181"/>
                    </a:lnTo>
                    <a:lnTo>
                      <a:pt x="3148" y="181"/>
                    </a:lnTo>
                    <a:lnTo>
                      <a:pt x="3147" y="182"/>
                    </a:lnTo>
                    <a:lnTo>
                      <a:pt x="3145" y="182"/>
                    </a:lnTo>
                    <a:lnTo>
                      <a:pt x="3149" y="184"/>
                    </a:lnTo>
                    <a:lnTo>
                      <a:pt x="3153" y="186"/>
                    </a:lnTo>
                    <a:lnTo>
                      <a:pt x="3156" y="185"/>
                    </a:lnTo>
                    <a:lnTo>
                      <a:pt x="3158" y="184"/>
                    </a:lnTo>
                    <a:lnTo>
                      <a:pt x="3160" y="184"/>
                    </a:lnTo>
                    <a:lnTo>
                      <a:pt x="3164" y="183"/>
                    </a:lnTo>
                    <a:lnTo>
                      <a:pt x="3167" y="185"/>
                    </a:lnTo>
                    <a:lnTo>
                      <a:pt x="3171" y="187"/>
                    </a:lnTo>
                    <a:lnTo>
                      <a:pt x="3174" y="189"/>
                    </a:lnTo>
                    <a:lnTo>
                      <a:pt x="3178" y="191"/>
                    </a:lnTo>
                    <a:lnTo>
                      <a:pt x="3181" y="190"/>
                    </a:lnTo>
                    <a:lnTo>
                      <a:pt x="3184" y="190"/>
                    </a:lnTo>
                    <a:lnTo>
                      <a:pt x="3187" y="192"/>
                    </a:lnTo>
                    <a:lnTo>
                      <a:pt x="3191" y="194"/>
                    </a:lnTo>
                    <a:lnTo>
                      <a:pt x="3193" y="194"/>
                    </a:lnTo>
                    <a:lnTo>
                      <a:pt x="3195" y="192"/>
                    </a:lnTo>
                    <a:lnTo>
                      <a:pt x="3200" y="195"/>
                    </a:lnTo>
                    <a:lnTo>
                      <a:pt x="3203" y="197"/>
                    </a:lnTo>
                    <a:lnTo>
                      <a:pt x="3207" y="199"/>
                    </a:lnTo>
                    <a:lnTo>
                      <a:pt x="3210" y="201"/>
                    </a:lnTo>
                    <a:lnTo>
                      <a:pt x="3215" y="203"/>
                    </a:lnTo>
                    <a:lnTo>
                      <a:pt x="3218" y="205"/>
                    </a:lnTo>
                    <a:lnTo>
                      <a:pt x="3221" y="205"/>
                    </a:lnTo>
                    <a:lnTo>
                      <a:pt x="3223" y="204"/>
                    </a:lnTo>
                    <a:lnTo>
                      <a:pt x="3226" y="203"/>
                    </a:lnTo>
                    <a:lnTo>
                      <a:pt x="3228" y="203"/>
                    </a:lnTo>
                    <a:lnTo>
                      <a:pt x="3233" y="205"/>
                    </a:lnTo>
                    <a:lnTo>
                      <a:pt x="3236" y="207"/>
                    </a:lnTo>
                    <a:lnTo>
                      <a:pt x="3233" y="207"/>
                    </a:lnTo>
                    <a:lnTo>
                      <a:pt x="3231" y="208"/>
                    </a:lnTo>
                    <a:lnTo>
                      <a:pt x="3234" y="211"/>
                    </a:lnTo>
                    <a:lnTo>
                      <a:pt x="3238" y="213"/>
                    </a:lnTo>
                    <a:lnTo>
                      <a:pt x="3241" y="215"/>
                    </a:lnTo>
                    <a:lnTo>
                      <a:pt x="3245" y="217"/>
                    </a:lnTo>
                    <a:lnTo>
                      <a:pt x="3248" y="216"/>
                    </a:lnTo>
                    <a:lnTo>
                      <a:pt x="3251" y="216"/>
                    </a:lnTo>
                    <a:lnTo>
                      <a:pt x="3249" y="215"/>
                    </a:lnTo>
                    <a:lnTo>
                      <a:pt x="3247" y="214"/>
                    </a:lnTo>
                    <a:lnTo>
                      <a:pt x="3244" y="212"/>
                    </a:lnTo>
                    <a:lnTo>
                      <a:pt x="3243" y="212"/>
                    </a:lnTo>
                    <a:lnTo>
                      <a:pt x="3245" y="211"/>
                    </a:lnTo>
                    <a:lnTo>
                      <a:pt x="3249" y="209"/>
                    </a:lnTo>
                    <a:lnTo>
                      <a:pt x="3252" y="213"/>
                    </a:lnTo>
                    <a:lnTo>
                      <a:pt x="3256" y="214"/>
                    </a:lnTo>
                    <a:lnTo>
                      <a:pt x="3258" y="214"/>
                    </a:lnTo>
                    <a:lnTo>
                      <a:pt x="3261" y="213"/>
                    </a:lnTo>
                    <a:lnTo>
                      <a:pt x="3265" y="215"/>
                    </a:lnTo>
                    <a:lnTo>
                      <a:pt x="3268" y="217"/>
                    </a:lnTo>
                    <a:lnTo>
                      <a:pt x="3266" y="218"/>
                    </a:lnTo>
                    <a:lnTo>
                      <a:pt x="3263" y="219"/>
                    </a:lnTo>
                    <a:lnTo>
                      <a:pt x="3267" y="221"/>
                    </a:lnTo>
                    <a:lnTo>
                      <a:pt x="3270" y="223"/>
                    </a:lnTo>
                    <a:lnTo>
                      <a:pt x="3268" y="223"/>
                    </a:lnTo>
                    <a:lnTo>
                      <a:pt x="3265" y="224"/>
                    </a:lnTo>
                    <a:lnTo>
                      <a:pt x="3268" y="227"/>
                    </a:lnTo>
                    <a:lnTo>
                      <a:pt x="3272" y="229"/>
                    </a:lnTo>
                    <a:lnTo>
                      <a:pt x="3274" y="228"/>
                    </a:lnTo>
                    <a:lnTo>
                      <a:pt x="3277" y="228"/>
                    </a:lnTo>
                    <a:lnTo>
                      <a:pt x="3280" y="227"/>
                    </a:lnTo>
                    <a:lnTo>
                      <a:pt x="3283" y="227"/>
                    </a:lnTo>
                    <a:lnTo>
                      <a:pt x="3286" y="229"/>
                    </a:lnTo>
                    <a:lnTo>
                      <a:pt x="3290" y="231"/>
                    </a:lnTo>
                    <a:lnTo>
                      <a:pt x="3292" y="230"/>
                    </a:lnTo>
                    <a:lnTo>
                      <a:pt x="3295" y="230"/>
                    </a:lnTo>
                    <a:lnTo>
                      <a:pt x="3299" y="232"/>
                    </a:lnTo>
                    <a:lnTo>
                      <a:pt x="3302" y="234"/>
                    </a:lnTo>
                    <a:lnTo>
                      <a:pt x="3305" y="233"/>
                    </a:lnTo>
                    <a:lnTo>
                      <a:pt x="3307" y="233"/>
                    </a:lnTo>
                    <a:lnTo>
                      <a:pt x="3311" y="235"/>
                    </a:lnTo>
                    <a:lnTo>
                      <a:pt x="3315" y="237"/>
                    </a:lnTo>
                    <a:lnTo>
                      <a:pt x="3318" y="239"/>
                    </a:lnTo>
                    <a:lnTo>
                      <a:pt x="3322" y="241"/>
                    </a:lnTo>
                    <a:lnTo>
                      <a:pt x="3325" y="245"/>
                    </a:lnTo>
                    <a:lnTo>
                      <a:pt x="3328" y="247"/>
                    </a:lnTo>
                    <a:lnTo>
                      <a:pt x="3332" y="246"/>
                    </a:lnTo>
                    <a:lnTo>
                      <a:pt x="3335" y="246"/>
                    </a:lnTo>
                    <a:lnTo>
                      <a:pt x="3337" y="245"/>
                    </a:lnTo>
                    <a:lnTo>
                      <a:pt x="3340" y="245"/>
                    </a:lnTo>
                    <a:lnTo>
                      <a:pt x="3342" y="244"/>
                    </a:lnTo>
                    <a:lnTo>
                      <a:pt x="3344" y="244"/>
                    </a:lnTo>
                    <a:lnTo>
                      <a:pt x="3349" y="246"/>
                    </a:lnTo>
                    <a:lnTo>
                      <a:pt x="3352" y="248"/>
                    </a:lnTo>
                    <a:lnTo>
                      <a:pt x="3350" y="248"/>
                    </a:lnTo>
                    <a:lnTo>
                      <a:pt x="3347" y="249"/>
                    </a:lnTo>
                    <a:lnTo>
                      <a:pt x="3350" y="251"/>
                    </a:lnTo>
                    <a:lnTo>
                      <a:pt x="3354" y="253"/>
                    </a:lnTo>
                    <a:lnTo>
                      <a:pt x="3357" y="255"/>
                    </a:lnTo>
                    <a:lnTo>
                      <a:pt x="3360" y="257"/>
                    </a:lnTo>
                    <a:lnTo>
                      <a:pt x="3364" y="257"/>
                    </a:lnTo>
                    <a:lnTo>
                      <a:pt x="3367" y="257"/>
                    </a:lnTo>
                    <a:lnTo>
                      <a:pt x="3369" y="256"/>
                    </a:lnTo>
                    <a:lnTo>
                      <a:pt x="3372" y="256"/>
                    </a:lnTo>
                    <a:lnTo>
                      <a:pt x="3375" y="258"/>
                    </a:lnTo>
                    <a:lnTo>
                      <a:pt x="3378" y="261"/>
                    </a:lnTo>
                    <a:lnTo>
                      <a:pt x="3386" y="265"/>
                    </a:lnTo>
                    <a:lnTo>
                      <a:pt x="3389" y="268"/>
                    </a:lnTo>
                    <a:lnTo>
                      <a:pt x="3392" y="270"/>
                    </a:lnTo>
                    <a:lnTo>
                      <a:pt x="3397" y="272"/>
                    </a:lnTo>
                    <a:lnTo>
                      <a:pt x="3400" y="274"/>
                    </a:lnTo>
                    <a:lnTo>
                      <a:pt x="3397" y="275"/>
                    </a:lnTo>
                    <a:lnTo>
                      <a:pt x="3394" y="275"/>
                    </a:lnTo>
                    <a:lnTo>
                      <a:pt x="3398" y="278"/>
                    </a:lnTo>
                    <a:lnTo>
                      <a:pt x="3401" y="281"/>
                    </a:lnTo>
                    <a:lnTo>
                      <a:pt x="3405" y="283"/>
                    </a:lnTo>
                    <a:lnTo>
                      <a:pt x="3408" y="285"/>
                    </a:lnTo>
                    <a:lnTo>
                      <a:pt x="3414" y="284"/>
                    </a:lnTo>
                    <a:lnTo>
                      <a:pt x="3417" y="284"/>
                    </a:lnTo>
                    <a:lnTo>
                      <a:pt x="3419" y="283"/>
                    </a:lnTo>
                    <a:lnTo>
                      <a:pt x="3416" y="281"/>
                    </a:lnTo>
                    <a:lnTo>
                      <a:pt x="3413" y="279"/>
                    </a:lnTo>
                    <a:lnTo>
                      <a:pt x="3415" y="278"/>
                    </a:lnTo>
                    <a:lnTo>
                      <a:pt x="3418" y="278"/>
                    </a:lnTo>
                    <a:lnTo>
                      <a:pt x="3421" y="280"/>
                    </a:lnTo>
                    <a:lnTo>
                      <a:pt x="3424" y="282"/>
                    </a:lnTo>
                    <a:lnTo>
                      <a:pt x="3427" y="282"/>
                    </a:lnTo>
                    <a:lnTo>
                      <a:pt x="3430" y="282"/>
                    </a:lnTo>
                    <a:lnTo>
                      <a:pt x="3434" y="284"/>
                    </a:lnTo>
                    <a:lnTo>
                      <a:pt x="3437" y="286"/>
                    </a:lnTo>
                    <a:lnTo>
                      <a:pt x="3434" y="286"/>
                    </a:lnTo>
                    <a:lnTo>
                      <a:pt x="3432" y="287"/>
                    </a:lnTo>
                    <a:lnTo>
                      <a:pt x="3435" y="289"/>
                    </a:lnTo>
                    <a:lnTo>
                      <a:pt x="3438" y="291"/>
                    </a:lnTo>
                    <a:lnTo>
                      <a:pt x="3441" y="291"/>
                    </a:lnTo>
                    <a:lnTo>
                      <a:pt x="3443" y="291"/>
                    </a:lnTo>
                    <a:lnTo>
                      <a:pt x="3448" y="294"/>
                    </a:lnTo>
                    <a:lnTo>
                      <a:pt x="3451" y="296"/>
                    </a:lnTo>
                    <a:lnTo>
                      <a:pt x="3454" y="299"/>
                    </a:lnTo>
                    <a:lnTo>
                      <a:pt x="3457" y="301"/>
                    </a:lnTo>
                    <a:lnTo>
                      <a:pt x="3455" y="301"/>
                    </a:lnTo>
                    <a:lnTo>
                      <a:pt x="3452" y="302"/>
                    </a:lnTo>
                    <a:lnTo>
                      <a:pt x="3455" y="304"/>
                    </a:lnTo>
                    <a:lnTo>
                      <a:pt x="3459" y="306"/>
                    </a:lnTo>
                    <a:lnTo>
                      <a:pt x="3465" y="306"/>
                    </a:lnTo>
                    <a:lnTo>
                      <a:pt x="3470" y="305"/>
                    </a:lnTo>
                    <a:lnTo>
                      <a:pt x="3472" y="304"/>
                    </a:lnTo>
                    <a:lnTo>
                      <a:pt x="3475" y="304"/>
                    </a:lnTo>
                    <a:lnTo>
                      <a:pt x="3479" y="306"/>
                    </a:lnTo>
                    <a:lnTo>
                      <a:pt x="3482" y="309"/>
                    </a:lnTo>
                    <a:lnTo>
                      <a:pt x="3485" y="308"/>
                    </a:lnTo>
                    <a:lnTo>
                      <a:pt x="3488" y="308"/>
                    </a:lnTo>
                    <a:lnTo>
                      <a:pt x="3490" y="307"/>
                    </a:lnTo>
                    <a:lnTo>
                      <a:pt x="3492" y="307"/>
                    </a:lnTo>
                    <a:lnTo>
                      <a:pt x="3494" y="308"/>
                    </a:lnTo>
                    <a:lnTo>
                      <a:pt x="3497" y="311"/>
                    </a:lnTo>
                    <a:lnTo>
                      <a:pt x="3498" y="311"/>
                    </a:lnTo>
                    <a:lnTo>
                      <a:pt x="3499" y="312"/>
                    </a:lnTo>
                    <a:lnTo>
                      <a:pt x="3500" y="313"/>
                    </a:lnTo>
                    <a:lnTo>
                      <a:pt x="3500" y="313"/>
                    </a:lnTo>
                    <a:lnTo>
                      <a:pt x="3498" y="313"/>
                    </a:lnTo>
                    <a:lnTo>
                      <a:pt x="3494" y="314"/>
                    </a:lnTo>
                    <a:lnTo>
                      <a:pt x="3491" y="314"/>
                    </a:lnTo>
                    <a:lnTo>
                      <a:pt x="3489" y="314"/>
                    </a:lnTo>
                    <a:lnTo>
                      <a:pt x="3485" y="312"/>
                    </a:lnTo>
                    <a:lnTo>
                      <a:pt x="3482" y="309"/>
                    </a:lnTo>
                    <a:lnTo>
                      <a:pt x="3480" y="309"/>
                    </a:lnTo>
                    <a:lnTo>
                      <a:pt x="3476" y="309"/>
                    </a:lnTo>
                    <a:lnTo>
                      <a:pt x="3484" y="315"/>
                    </a:lnTo>
                    <a:lnTo>
                      <a:pt x="3490" y="320"/>
                    </a:lnTo>
                    <a:lnTo>
                      <a:pt x="3497" y="324"/>
                    </a:lnTo>
                    <a:lnTo>
                      <a:pt x="3502" y="324"/>
                    </a:lnTo>
                    <a:lnTo>
                      <a:pt x="3505" y="323"/>
                    </a:lnTo>
                    <a:lnTo>
                      <a:pt x="3507" y="323"/>
                    </a:lnTo>
                    <a:lnTo>
                      <a:pt x="3511" y="325"/>
                    </a:lnTo>
                    <a:lnTo>
                      <a:pt x="3515" y="329"/>
                    </a:lnTo>
                    <a:lnTo>
                      <a:pt x="3521" y="334"/>
                    </a:lnTo>
                    <a:lnTo>
                      <a:pt x="3529" y="338"/>
                    </a:lnTo>
                    <a:lnTo>
                      <a:pt x="3532" y="341"/>
                    </a:lnTo>
                    <a:lnTo>
                      <a:pt x="3535" y="344"/>
                    </a:lnTo>
                    <a:lnTo>
                      <a:pt x="3538" y="344"/>
                    </a:lnTo>
                    <a:lnTo>
                      <a:pt x="3540" y="344"/>
                    </a:lnTo>
                    <a:lnTo>
                      <a:pt x="3543" y="342"/>
                    </a:lnTo>
                    <a:lnTo>
                      <a:pt x="3546" y="342"/>
                    </a:lnTo>
                    <a:lnTo>
                      <a:pt x="3542" y="340"/>
                    </a:lnTo>
                    <a:lnTo>
                      <a:pt x="3539" y="337"/>
                    </a:lnTo>
                    <a:lnTo>
                      <a:pt x="3541" y="337"/>
                    </a:lnTo>
                    <a:lnTo>
                      <a:pt x="3544" y="337"/>
                    </a:lnTo>
                    <a:lnTo>
                      <a:pt x="3548" y="339"/>
                    </a:lnTo>
                    <a:lnTo>
                      <a:pt x="3551" y="342"/>
                    </a:lnTo>
                    <a:lnTo>
                      <a:pt x="3554" y="345"/>
                    </a:lnTo>
                    <a:lnTo>
                      <a:pt x="3557" y="348"/>
                    </a:lnTo>
                    <a:lnTo>
                      <a:pt x="3561" y="350"/>
                    </a:lnTo>
                    <a:lnTo>
                      <a:pt x="3565" y="352"/>
                    </a:lnTo>
                    <a:lnTo>
                      <a:pt x="3567" y="352"/>
                    </a:lnTo>
                    <a:lnTo>
                      <a:pt x="3570" y="352"/>
                    </a:lnTo>
                    <a:lnTo>
                      <a:pt x="3573" y="354"/>
                    </a:lnTo>
                    <a:lnTo>
                      <a:pt x="3576" y="357"/>
                    </a:lnTo>
                    <a:lnTo>
                      <a:pt x="3580" y="359"/>
                    </a:lnTo>
                    <a:lnTo>
                      <a:pt x="3583" y="363"/>
                    </a:lnTo>
                    <a:lnTo>
                      <a:pt x="3586" y="363"/>
                    </a:lnTo>
                    <a:lnTo>
                      <a:pt x="3588" y="362"/>
                    </a:lnTo>
                    <a:lnTo>
                      <a:pt x="3591" y="362"/>
                    </a:lnTo>
                    <a:lnTo>
                      <a:pt x="3593" y="362"/>
                    </a:lnTo>
                    <a:lnTo>
                      <a:pt x="3601" y="367"/>
                    </a:lnTo>
                    <a:lnTo>
                      <a:pt x="3604" y="370"/>
                    </a:lnTo>
                    <a:lnTo>
                      <a:pt x="3607" y="372"/>
                    </a:lnTo>
                    <a:lnTo>
                      <a:pt x="3604" y="372"/>
                    </a:lnTo>
                    <a:lnTo>
                      <a:pt x="3602" y="372"/>
                    </a:lnTo>
                    <a:lnTo>
                      <a:pt x="3599" y="373"/>
                    </a:lnTo>
                    <a:lnTo>
                      <a:pt x="3596" y="373"/>
                    </a:lnTo>
                    <a:lnTo>
                      <a:pt x="3603" y="379"/>
                    </a:lnTo>
                    <a:lnTo>
                      <a:pt x="3609" y="384"/>
                    </a:lnTo>
                    <a:lnTo>
                      <a:pt x="3612" y="384"/>
                    </a:lnTo>
                    <a:lnTo>
                      <a:pt x="3615" y="384"/>
                    </a:lnTo>
                    <a:lnTo>
                      <a:pt x="3618" y="386"/>
                    </a:lnTo>
                    <a:lnTo>
                      <a:pt x="3621" y="389"/>
                    </a:lnTo>
                    <a:lnTo>
                      <a:pt x="3624" y="389"/>
                    </a:lnTo>
                    <a:lnTo>
                      <a:pt x="3626" y="388"/>
                    </a:lnTo>
                    <a:lnTo>
                      <a:pt x="3630" y="388"/>
                    </a:lnTo>
                    <a:lnTo>
                      <a:pt x="3632" y="388"/>
                    </a:lnTo>
                    <a:lnTo>
                      <a:pt x="3635" y="388"/>
                    </a:lnTo>
                    <a:lnTo>
                      <a:pt x="3637" y="388"/>
                    </a:lnTo>
                    <a:lnTo>
                      <a:pt x="3640" y="387"/>
                    </a:lnTo>
                    <a:lnTo>
                      <a:pt x="3642" y="387"/>
                    </a:lnTo>
                    <a:lnTo>
                      <a:pt x="3646" y="390"/>
                    </a:lnTo>
                    <a:lnTo>
                      <a:pt x="3649" y="392"/>
                    </a:lnTo>
                    <a:lnTo>
                      <a:pt x="3647" y="393"/>
                    </a:lnTo>
                    <a:lnTo>
                      <a:pt x="3643" y="393"/>
                    </a:lnTo>
                    <a:lnTo>
                      <a:pt x="3647" y="396"/>
                    </a:lnTo>
                    <a:lnTo>
                      <a:pt x="3650" y="399"/>
                    </a:lnTo>
                    <a:lnTo>
                      <a:pt x="3653" y="402"/>
                    </a:lnTo>
                    <a:lnTo>
                      <a:pt x="3656" y="404"/>
                    </a:lnTo>
                    <a:lnTo>
                      <a:pt x="3659" y="404"/>
                    </a:lnTo>
                    <a:lnTo>
                      <a:pt x="3662" y="404"/>
                    </a:lnTo>
                    <a:lnTo>
                      <a:pt x="3665" y="407"/>
                    </a:lnTo>
                    <a:lnTo>
                      <a:pt x="3668" y="409"/>
                    </a:lnTo>
                    <a:lnTo>
                      <a:pt x="3672" y="413"/>
                    </a:lnTo>
                    <a:lnTo>
                      <a:pt x="3674" y="415"/>
                    </a:lnTo>
                    <a:lnTo>
                      <a:pt x="3677" y="418"/>
                    </a:lnTo>
                    <a:lnTo>
                      <a:pt x="3681" y="421"/>
                    </a:lnTo>
                    <a:lnTo>
                      <a:pt x="3684" y="421"/>
                    </a:lnTo>
                    <a:lnTo>
                      <a:pt x="3686" y="421"/>
                    </a:lnTo>
                    <a:lnTo>
                      <a:pt x="3690" y="423"/>
                    </a:lnTo>
                    <a:lnTo>
                      <a:pt x="3692" y="426"/>
                    </a:lnTo>
                    <a:lnTo>
                      <a:pt x="3690" y="426"/>
                    </a:lnTo>
                    <a:lnTo>
                      <a:pt x="3687" y="426"/>
                    </a:lnTo>
                    <a:lnTo>
                      <a:pt x="3690" y="430"/>
                    </a:lnTo>
                    <a:lnTo>
                      <a:pt x="3693" y="432"/>
                    </a:lnTo>
                    <a:lnTo>
                      <a:pt x="3697" y="435"/>
                    </a:lnTo>
                    <a:lnTo>
                      <a:pt x="3700" y="438"/>
                    </a:lnTo>
                    <a:lnTo>
                      <a:pt x="3702" y="438"/>
                    </a:lnTo>
                    <a:lnTo>
                      <a:pt x="3705" y="438"/>
                    </a:lnTo>
                    <a:lnTo>
                      <a:pt x="3707" y="437"/>
                    </a:lnTo>
                    <a:lnTo>
                      <a:pt x="3710" y="438"/>
                    </a:lnTo>
                    <a:lnTo>
                      <a:pt x="3714" y="440"/>
                    </a:lnTo>
                    <a:lnTo>
                      <a:pt x="3717" y="443"/>
                    </a:lnTo>
                    <a:lnTo>
                      <a:pt x="3720" y="443"/>
                    </a:lnTo>
                    <a:lnTo>
                      <a:pt x="3722" y="443"/>
                    </a:lnTo>
                    <a:lnTo>
                      <a:pt x="3725" y="447"/>
                    </a:lnTo>
                    <a:lnTo>
                      <a:pt x="3729" y="449"/>
                    </a:lnTo>
                    <a:lnTo>
                      <a:pt x="3735" y="455"/>
                    </a:lnTo>
                    <a:lnTo>
                      <a:pt x="3738" y="458"/>
                    </a:lnTo>
                    <a:lnTo>
                      <a:pt x="3740" y="461"/>
                    </a:lnTo>
                    <a:lnTo>
                      <a:pt x="3738" y="461"/>
                    </a:lnTo>
                    <a:lnTo>
                      <a:pt x="3735" y="461"/>
                    </a:lnTo>
                    <a:lnTo>
                      <a:pt x="3738" y="464"/>
                    </a:lnTo>
                    <a:lnTo>
                      <a:pt x="3741" y="467"/>
                    </a:lnTo>
                    <a:lnTo>
                      <a:pt x="3738" y="467"/>
                    </a:lnTo>
                    <a:lnTo>
                      <a:pt x="3736" y="467"/>
                    </a:lnTo>
                    <a:lnTo>
                      <a:pt x="3739" y="470"/>
                    </a:lnTo>
                    <a:lnTo>
                      <a:pt x="3741" y="472"/>
                    </a:lnTo>
                    <a:lnTo>
                      <a:pt x="3745" y="472"/>
                    </a:lnTo>
                    <a:lnTo>
                      <a:pt x="3747" y="472"/>
                    </a:lnTo>
                    <a:lnTo>
                      <a:pt x="3750" y="472"/>
                    </a:lnTo>
                    <a:lnTo>
                      <a:pt x="3753" y="473"/>
                    </a:lnTo>
                    <a:lnTo>
                      <a:pt x="3755" y="475"/>
                    </a:lnTo>
                    <a:lnTo>
                      <a:pt x="3758" y="479"/>
                    </a:lnTo>
                    <a:lnTo>
                      <a:pt x="3762" y="479"/>
                    </a:lnTo>
                    <a:lnTo>
                      <a:pt x="3764" y="479"/>
                    </a:lnTo>
                    <a:lnTo>
                      <a:pt x="3767" y="482"/>
                    </a:lnTo>
                    <a:lnTo>
                      <a:pt x="3770" y="485"/>
                    </a:lnTo>
                    <a:lnTo>
                      <a:pt x="3768" y="485"/>
                    </a:lnTo>
                    <a:lnTo>
                      <a:pt x="3765" y="485"/>
                    </a:lnTo>
                    <a:lnTo>
                      <a:pt x="3759" y="485"/>
                    </a:lnTo>
                    <a:lnTo>
                      <a:pt x="3756" y="485"/>
                    </a:lnTo>
                    <a:lnTo>
                      <a:pt x="3754" y="485"/>
                    </a:lnTo>
                    <a:lnTo>
                      <a:pt x="3751" y="482"/>
                    </a:lnTo>
                    <a:lnTo>
                      <a:pt x="3748" y="479"/>
                    </a:lnTo>
                    <a:lnTo>
                      <a:pt x="3745" y="479"/>
                    </a:lnTo>
                    <a:lnTo>
                      <a:pt x="3742" y="479"/>
                    </a:lnTo>
                    <a:lnTo>
                      <a:pt x="3746" y="482"/>
                    </a:lnTo>
                    <a:lnTo>
                      <a:pt x="3748" y="485"/>
                    </a:lnTo>
                    <a:lnTo>
                      <a:pt x="3746" y="485"/>
                    </a:lnTo>
                    <a:lnTo>
                      <a:pt x="3742" y="484"/>
                    </a:lnTo>
                    <a:lnTo>
                      <a:pt x="3740" y="485"/>
                    </a:lnTo>
                    <a:lnTo>
                      <a:pt x="3737" y="484"/>
                    </a:lnTo>
                    <a:lnTo>
                      <a:pt x="3735" y="482"/>
                    </a:lnTo>
                    <a:lnTo>
                      <a:pt x="3732" y="479"/>
                    </a:lnTo>
                    <a:lnTo>
                      <a:pt x="3729" y="479"/>
                    </a:lnTo>
                    <a:lnTo>
                      <a:pt x="3726" y="479"/>
                    </a:lnTo>
                    <a:lnTo>
                      <a:pt x="3723" y="475"/>
                    </a:lnTo>
                    <a:lnTo>
                      <a:pt x="3720" y="472"/>
                    </a:lnTo>
                    <a:lnTo>
                      <a:pt x="3717" y="470"/>
                    </a:lnTo>
                    <a:lnTo>
                      <a:pt x="3714" y="467"/>
                    </a:lnTo>
                    <a:lnTo>
                      <a:pt x="3712" y="467"/>
                    </a:lnTo>
                    <a:lnTo>
                      <a:pt x="3708" y="467"/>
                    </a:lnTo>
                    <a:lnTo>
                      <a:pt x="3706" y="467"/>
                    </a:lnTo>
                    <a:lnTo>
                      <a:pt x="3703" y="467"/>
                    </a:lnTo>
                    <a:lnTo>
                      <a:pt x="3701" y="468"/>
                    </a:lnTo>
                    <a:lnTo>
                      <a:pt x="3698" y="467"/>
                    </a:lnTo>
                    <a:lnTo>
                      <a:pt x="3694" y="465"/>
                    </a:lnTo>
                    <a:lnTo>
                      <a:pt x="3691" y="462"/>
                    </a:lnTo>
                    <a:lnTo>
                      <a:pt x="3689" y="458"/>
                    </a:lnTo>
                    <a:lnTo>
                      <a:pt x="3686" y="456"/>
                    </a:lnTo>
                    <a:lnTo>
                      <a:pt x="3683" y="456"/>
                    </a:lnTo>
                    <a:lnTo>
                      <a:pt x="3681" y="456"/>
                    </a:lnTo>
                    <a:lnTo>
                      <a:pt x="3675" y="456"/>
                    </a:lnTo>
                    <a:lnTo>
                      <a:pt x="3672" y="456"/>
                    </a:lnTo>
                    <a:lnTo>
                      <a:pt x="3670" y="456"/>
                    </a:lnTo>
                    <a:lnTo>
                      <a:pt x="3657" y="446"/>
                    </a:lnTo>
                    <a:lnTo>
                      <a:pt x="3660" y="446"/>
                    </a:lnTo>
                    <a:lnTo>
                      <a:pt x="3663" y="446"/>
                    </a:lnTo>
                    <a:lnTo>
                      <a:pt x="3659" y="442"/>
                    </a:lnTo>
                    <a:lnTo>
                      <a:pt x="3656" y="439"/>
                    </a:lnTo>
                    <a:lnTo>
                      <a:pt x="3659" y="439"/>
                    </a:lnTo>
                    <a:lnTo>
                      <a:pt x="3662" y="439"/>
                    </a:lnTo>
                    <a:lnTo>
                      <a:pt x="3659" y="437"/>
                    </a:lnTo>
                    <a:lnTo>
                      <a:pt x="3655" y="434"/>
                    </a:lnTo>
                    <a:lnTo>
                      <a:pt x="3652" y="431"/>
                    </a:lnTo>
                    <a:lnTo>
                      <a:pt x="3649" y="429"/>
                    </a:lnTo>
                    <a:lnTo>
                      <a:pt x="3643" y="429"/>
                    </a:lnTo>
                    <a:lnTo>
                      <a:pt x="3638" y="429"/>
                    </a:lnTo>
                    <a:lnTo>
                      <a:pt x="3636" y="429"/>
                    </a:lnTo>
                    <a:lnTo>
                      <a:pt x="3633" y="429"/>
                    </a:lnTo>
                    <a:lnTo>
                      <a:pt x="3631" y="426"/>
                    </a:lnTo>
                    <a:lnTo>
                      <a:pt x="3626" y="423"/>
                    </a:lnTo>
                    <a:lnTo>
                      <a:pt x="3624" y="423"/>
                    </a:lnTo>
                    <a:lnTo>
                      <a:pt x="3621" y="424"/>
                    </a:lnTo>
                    <a:lnTo>
                      <a:pt x="3622" y="424"/>
                    </a:lnTo>
                    <a:lnTo>
                      <a:pt x="3624" y="426"/>
                    </a:lnTo>
                    <a:lnTo>
                      <a:pt x="3625" y="428"/>
                    </a:lnTo>
                    <a:lnTo>
                      <a:pt x="3626" y="429"/>
                    </a:lnTo>
                    <a:lnTo>
                      <a:pt x="3627" y="430"/>
                    </a:lnTo>
                    <a:lnTo>
                      <a:pt x="3627" y="430"/>
                    </a:lnTo>
                    <a:lnTo>
                      <a:pt x="3625" y="430"/>
                    </a:lnTo>
                    <a:lnTo>
                      <a:pt x="3622" y="430"/>
                    </a:lnTo>
                    <a:lnTo>
                      <a:pt x="3619" y="428"/>
                    </a:lnTo>
                    <a:lnTo>
                      <a:pt x="3616" y="424"/>
                    </a:lnTo>
                    <a:lnTo>
                      <a:pt x="3619" y="424"/>
                    </a:lnTo>
                    <a:lnTo>
                      <a:pt x="3621" y="424"/>
                    </a:lnTo>
                    <a:lnTo>
                      <a:pt x="3619" y="421"/>
                    </a:lnTo>
                    <a:lnTo>
                      <a:pt x="3615" y="419"/>
                    </a:lnTo>
                    <a:lnTo>
                      <a:pt x="3612" y="416"/>
                    </a:lnTo>
                    <a:lnTo>
                      <a:pt x="3608" y="414"/>
                    </a:lnTo>
                    <a:lnTo>
                      <a:pt x="3606" y="414"/>
                    </a:lnTo>
                    <a:lnTo>
                      <a:pt x="3603" y="414"/>
                    </a:lnTo>
                    <a:lnTo>
                      <a:pt x="3601" y="414"/>
                    </a:lnTo>
                    <a:lnTo>
                      <a:pt x="3598" y="414"/>
                    </a:lnTo>
                    <a:lnTo>
                      <a:pt x="3596" y="415"/>
                    </a:lnTo>
                    <a:lnTo>
                      <a:pt x="3592" y="415"/>
                    </a:lnTo>
                    <a:lnTo>
                      <a:pt x="3589" y="412"/>
                    </a:lnTo>
                    <a:lnTo>
                      <a:pt x="3586" y="409"/>
                    </a:lnTo>
                    <a:lnTo>
                      <a:pt x="3584" y="409"/>
                    </a:lnTo>
                    <a:lnTo>
                      <a:pt x="3581" y="409"/>
                    </a:lnTo>
                    <a:lnTo>
                      <a:pt x="3577" y="407"/>
                    </a:lnTo>
                    <a:lnTo>
                      <a:pt x="3574" y="404"/>
                    </a:lnTo>
                    <a:lnTo>
                      <a:pt x="3571" y="402"/>
                    </a:lnTo>
                    <a:lnTo>
                      <a:pt x="3568" y="399"/>
                    </a:lnTo>
                    <a:lnTo>
                      <a:pt x="3571" y="399"/>
                    </a:lnTo>
                    <a:lnTo>
                      <a:pt x="3573" y="399"/>
                    </a:lnTo>
                    <a:lnTo>
                      <a:pt x="3570" y="396"/>
                    </a:lnTo>
                    <a:lnTo>
                      <a:pt x="3567" y="393"/>
                    </a:lnTo>
                    <a:lnTo>
                      <a:pt x="3564" y="390"/>
                    </a:lnTo>
                    <a:lnTo>
                      <a:pt x="3560" y="388"/>
                    </a:lnTo>
                    <a:lnTo>
                      <a:pt x="3557" y="386"/>
                    </a:lnTo>
                    <a:lnTo>
                      <a:pt x="3554" y="383"/>
                    </a:lnTo>
                    <a:lnTo>
                      <a:pt x="3551" y="381"/>
                    </a:lnTo>
                    <a:lnTo>
                      <a:pt x="3548" y="378"/>
                    </a:lnTo>
                    <a:lnTo>
                      <a:pt x="3544" y="379"/>
                    </a:lnTo>
                    <a:lnTo>
                      <a:pt x="3542" y="379"/>
                    </a:lnTo>
                    <a:lnTo>
                      <a:pt x="3539" y="375"/>
                    </a:lnTo>
                    <a:lnTo>
                      <a:pt x="3536" y="373"/>
                    </a:lnTo>
                    <a:lnTo>
                      <a:pt x="3533" y="373"/>
                    </a:lnTo>
                    <a:lnTo>
                      <a:pt x="3531" y="373"/>
                    </a:lnTo>
                    <a:lnTo>
                      <a:pt x="3527" y="374"/>
                    </a:lnTo>
                    <a:lnTo>
                      <a:pt x="3525" y="374"/>
                    </a:lnTo>
                    <a:lnTo>
                      <a:pt x="3522" y="374"/>
                    </a:lnTo>
                    <a:lnTo>
                      <a:pt x="3520" y="375"/>
                    </a:lnTo>
                    <a:lnTo>
                      <a:pt x="3516" y="372"/>
                    </a:lnTo>
                    <a:lnTo>
                      <a:pt x="3513" y="370"/>
                    </a:lnTo>
                    <a:lnTo>
                      <a:pt x="3509" y="367"/>
                    </a:lnTo>
                    <a:lnTo>
                      <a:pt x="3506" y="365"/>
                    </a:lnTo>
                    <a:lnTo>
                      <a:pt x="3504" y="366"/>
                    </a:lnTo>
                    <a:lnTo>
                      <a:pt x="3501" y="366"/>
                    </a:lnTo>
                    <a:lnTo>
                      <a:pt x="3498" y="363"/>
                    </a:lnTo>
                    <a:lnTo>
                      <a:pt x="3494" y="361"/>
                    </a:lnTo>
                    <a:lnTo>
                      <a:pt x="3491" y="362"/>
                    </a:lnTo>
                    <a:lnTo>
                      <a:pt x="3489" y="362"/>
                    </a:lnTo>
                    <a:lnTo>
                      <a:pt x="3486" y="359"/>
                    </a:lnTo>
                    <a:lnTo>
                      <a:pt x="3483" y="356"/>
                    </a:lnTo>
                    <a:lnTo>
                      <a:pt x="3480" y="354"/>
                    </a:lnTo>
                    <a:lnTo>
                      <a:pt x="3475" y="351"/>
                    </a:lnTo>
                    <a:lnTo>
                      <a:pt x="3473" y="352"/>
                    </a:lnTo>
                    <a:lnTo>
                      <a:pt x="3470" y="352"/>
                    </a:lnTo>
                    <a:lnTo>
                      <a:pt x="3467" y="350"/>
                    </a:lnTo>
                    <a:lnTo>
                      <a:pt x="3464" y="347"/>
                    </a:lnTo>
                    <a:lnTo>
                      <a:pt x="3460" y="348"/>
                    </a:lnTo>
                    <a:lnTo>
                      <a:pt x="3458" y="348"/>
                    </a:lnTo>
                    <a:lnTo>
                      <a:pt x="3455" y="346"/>
                    </a:lnTo>
                    <a:lnTo>
                      <a:pt x="3452" y="344"/>
                    </a:lnTo>
                    <a:lnTo>
                      <a:pt x="3454" y="342"/>
                    </a:lnTo>
                    <a:lnTo>
                      <a:pt x="3457" y="342"/>
                    </a:lnTo>
                    <a:lnTo>
                      <a:pt x="3454" y="340"/>
                    </a:lnTo>
                    <a:lnTo>
                      <a:pt x="3450" y="337"/>
                    </a:lnTo>
                    <a:lnTo>
                      <a:pt x="3447" y="335"/>
                    </a:lnTo>
                    <a:lnTo>
                      <a:pt x="3443" y="333"/>
                    </a:lnTo>
                    <a:lnTo>
                      <a:pt x="3440" y="330"/>
                    </a:lnTo>
                    <a:lnTo>
                      <a:pt x="3437" y="328"/>
                    </a:lnTo>
                    <a:lnTo>
                      <a:pt x="3434" y="328"/>
                    </a:lnTo>
                    <a:lnTo>
                      <a:pt x="3432" y="329"/>
                    </a:lnTo>
                    <a:lnTo>
                      <a:pt x="3428" y="330"/>
                    </a:lnTo>
                    <a:lnTo>
                      <a:pt x="3426" y="330"/>
                    </a:lnTo>
                    <a:lnTo>
                      <a:pt x="3423" y="328"/>
                    </a:lnTo>
                    <a:lnTo>
                      <a:pt x="3419" y="324"/>
                    </a:lnTo>
                    <a:lnTo>
                      <a:pt x="3417" y="324"/>
                    </a:lnTo>
                    <a:lnTo>
                      <a:pt x="3414" y="325"/>
                    </a:lnTo>
                    <a:lnTo>
                      <a:pt x="3411" y="326"/>
                    </a:lnTo>
                    <a:lnTo>
                      <a:pt x="3408" y="326"/>
                    </a:lnTo>
                    <a:lnTo>
                      <a:pt x="3405" y="324"/>
                    </a:lnTo>
                    <a:lnTo>
                      <a:pt x="3402" y="322"/>
                    </a:lnTo>
                    <a:lnTo>
                      <a:pt x="3399" y="319"/>
                    </a:lnTo>
                    <a:lnTo>
                      <a:pt x="3394" y="317"/>
                    </a:lnTo>
                    <a:lnTo>
                      <a:pt x="3391" y="315"/>
                    </a:lnTo>
                    <a:lnTo>
                      <a:pt x="3388" y="313"/>
                    </a:lnTo>
                    <a:lnTo>
                      <a:pt x="3386" y="313"/>
                    </a:lnTo>
                    <a:lnTo>
                      <a:pt x="3383" y="314"/>
                    </a:lnTo>
                    <a:lnTo>
                      <a:pt x="3380" y="311"/>
                    </a:lnTo>
                    <a:lnTo>
                      <a:pt x="3375" y="308"/>
                    </a:lnTo>
                    <a:lnTo>
                      <a:pt x="3373" y="309"/>
                    </a:lnTo>
                    <a:lnTo>
                      <a:pt x="3371" y="309"/>
                    </a:lnTo>
                    <a:lnTo>
                      <a:pt x="3367" y="307"/>
                    </a:lnTo>
                    <a:lnTo>
                      <a:pt x="3364" y="305"/>
                    </a:lnTo>
                    <a:lnTo>
                      <a:pt x="3361" y="305"/>
                    </a:lnTo>
                    <a:lnTo>
                      <a:pt x="3358" y="306"/>
                    </a:lnTo>
                    <a:lnTo>
                      <a:pt x="3355" y="303"/>
                    </a:lnTo>
                    <a:lnTo>
                      <a:pt x="3352" y="301"/>
                    </a:lnTo>
                    <a:lnTo>
                      <a:pt x="3349" y="302"/>
                    </a:lnTo>
                    <a:lnTo>
                      <a:pt x="3347" y="302"/>
                    </a:lnTo>
                    <a:lnTo>
                      <a:pt x="3342" y="300"/>
                    </a:lnTo>
                    <a:lnTo>
                      <a:pt x="3339" y="298"/>
                    </a:lnTo>
                    <a:lnTo>
                      <a:pt x="3337" y="299"/>
                    </a:lnTo>
                    <a:lnTo>
                      <a:pt x="3334" y="299"/>
                    </a:lnTo>
                    <a:lnTo>
                      <a:pt x="3331" y="297"/>
                    </a:lnTo>
                    <a:lnTo>
                      <a:pt x="3327" y="295"/>
                    </a:lnTo>
                    <a:lnTo>
                      <a:pt x="3324" y="295"/>
                    </a:lnTo>
                    <a:lnTo>
                      <a:pt x="3322" y="296"/>
                    </a:lnTo>
                    <a:lnTo>
                      <a:pt x="3318" y="294"/>
                    </a:lnTo>
                    <a:lnTo>
                      <a:pt x="3315" y="291"/>
                    </a:lnTo>
                    <a:lnTo>
                      <a:pt x="3313" y="291"/>
                    </a:lnTo>
                    <a:lnTo>
                      <a:pt x="3309" y="292"/>
                    </a:lnTo>
                    <a:lnTo>
                      <a:pt x="3306" y="290"/>
                    </a:lnTo>
                    <a:lnTo>
                      <a:pt x="3303" y="287"/>
                    </a:lnTo>
                    <a:lnTo>
                      <a:pt x="3305" y="287"/>
                    </a:lnTo>
                    <a:lnTo>
                      <a:pt x="3308" y="286"/>
                    </a:lnTo>
                    <a:lnTo>
                      <a:pt x="3310" y="286"/>
                    </a:lnTo>
                    <a:lnTo>
                      <a:pt x="3313" y="285"/>
                    </a:lnTo>
                    <a:lnTo>
                      <a:pt x="3316" y="285"/>
                    </a:lnTo>
                    <a:lnTo>
                      <a:pt x="3318" y="284"/>
                    </a:lnTo>
                    <a:lnTo>
                      <a:pt x="3315" y="282"/>
                    </a:lnTo>
                    <a:lnTo>
                      <a:pt x="3311" y="280"/>
                    </a:lnTo>
                    <a:lnTo>
                      <a:pt x="3308" y="278"/>
                    </a:lnTo>
                    <a:lnTo>
                      <a:pt x="3304" y="275"/>
                    </a:lnTo>
                    <a:lnTo>
                      <a:pt x="3299" y="276"/>
                    </a:lnTo>
                    <a:lnTo>
                      <a:pt x="3293" y="278"/>
                    </a:lnTo>
                    <a:lnTo>
                      <a:pt x="3291" y="279"/>
                    </a:lnTo>
                    <a:lnTo>
                      <a:pt x="3288" y="279"/>
                    </a:lnTo>
                    <a:lnTo>
                      <a:pt x="3285" y="276"/>
                    </a:lnTo>
                    <a:lnTo>
                      <a:pt x="3282" y="274"/>
                    </a:lnTo>
                    <a:lnTo>
                      <a:pt x="3278" y="275"/>
                    </a:lnTo>
                    <a:lnTo>
                      <a:pt x="3276" y="275"/>
                    </a:lnTo>
                    <a:lnTo>
                      <a:pt x="3273" y="273"/>
                    </a:lnTo>
                    <a:lnTo>
                      <a:pt x="3269" y="271"/>
                    </a:lnTo>
                    <a:lnTo>
                      <a:pt x="3267" y="272"/>
                    </a:lnTo>
                    <a:lnTo>
                      <a:pt x="3264" y="272"/>
                    </a:lnTo>
                    <a:lnTo>
                      <a:pt x="3260" y="270"/>
                    </a:lnTo>
                    <a:lnTo>
                      <a:pt x="3257" y="268"/>
                    </a:lnTo>
                    <a:lnTo>
                      <a:pt x="3254" y="269"/>
                    </a:lnTo>
                    <a:lnTo>
                      <a:pt x="3252" y="269"/>
                    </a:lnTo>
                    <a:lnTo>
                      <a:pt x="3248" y="267"/>
                    </a:lnTo>
                    <a:lnTo>
                      <a:pt x="3244" y="265"/>
                    </a:lnTo>
                    <a:lnTo>
                      <a:pt x="3241" y="263"/>
                    </a:lnTo>
                    <a:lnTo>
                      <a:pt x="3237" y="261"/>
                    </a:lnTo>
                    <a:lnTo>
                      <a:pt x="3235" y="262"/>
                    </a:lnTo>
                    <a:lnTo>
                      <a:pt x="3233" y="262"/>
                    </a:lnTo>
                    <a:lnTo>
                      <a:pt x="3228" y="261"/>
                    </a:lnTo>
                    <a:lnTo>
                      <a:pt x="3225" y="257"/>
                    </a:lnTo>
                    <a:lnTo>
                      <a:pt x="3222" y="258"/>
                    </a:lnTo>
                    <a:lnTo>
                      <a:pt x="3220" y="259"/>
                    </a:lnTo>
                    <a:lnTo>
                      <a:pt x="3216" y="257"/>
                    </a:lnTo>
                    <a:lnTo>
                      <a:pt x="3213" y="255"/>
                    </a:lnTo>
                    <a:lnTo>
                      <a:pt x="3209" y="253"/>
                    </a:lnTo>
                    <a:lnTo>
                      <a:pt x="3205" y="251"/>
                    </a:lnTo>
                    <a:lnTo>
                      <a:pt x="3203" y="251"/>
                    </a:lnTo>
                    <a:lnTo>
                      <a:pt x="3201" y="252"/>
                    </a:lnTo>
                    <a:lnTo>
                      <a:pt x="3197" y="250"/>
                    </a:lnTo>
                    <a:lnTo>
                      <a:pt x="3193" y="248"/>
                    </a:lnTo>
                    <a:lnTo>
                      <a:pt x="3190" y="246"/>
                    </a:lnTo>
                    <a:lnTo>
                      <a:pt x="3186" y="244"/>
                    </a:lnTo>
                    <a:lnTo>
                      <a:pt x="3184" y="245"/>
                    </a:lnTo>
                    <a:lnTo>
                      <a:pt x="3181" y="245"/>
                    </a:lnTo>
                    <a:lnTo>
                      <a:pt x="3177" y="242"/>
                    </a:lnTo>
                    <a:lnTo>
                      <a:pt x="3173" y="241"/>
                    </a:lnTo>
                    <a:lnTo>
                      <a:pt x="3171" y="241"/>
                    </a:lnTo>
                    <a:lnTo>
                      <a:pt x="3169" y="242"/>
                    </a:lnTo>
                    <a:lnTo>
                      <a:pt x="3165" y="240"/>
                    </a:lnTo>
                    <a:lnTo>
                      <a:pt x="3161" y="238"/>
                    </a:lnTo>
                    <a:lnTo>
                      <a:pt x="3157" y="236"/>
                    </a:lnTo>
                    <a:lnTo>
                      <a:pt x="3154" y="234"/>
                    </a:lnTo>
                    <a:lnTo>
                      <a:pt x="3151" y="232"/>
                    </a:lnTo>
                    <a:lnTo>
                      <a:pt x="3147" y="230"/>
                    </a:lnTo>
                    <a:lnTo>
                      <a:pt x="3144" y="231"/>
                    </a:lnTo>
                    <a:lnTo>
                      <a:pt x="3141" y="232"/>
                    </a:lnTo>
                    <a:lnTo>
                      <a:pt x="3139" y="232"/>
                    </a:lnTo>
                    <a:lnTo>
                      <a:pt x="3136" y="233"/>
                    </a:lnTo>
                    <a:lnTo>
                      <a:pt x="3133" y="231"/>
                    </a:lnTo>
                    <a:lnTo>
                      <a:pt x="3130" y="229"/>
                    </a:lnTo>
                    <a:lnTo>
                      <a:pt x="3132" y="228"/>
                    </a:lnTo>
                    <a:lnTo>
                      <a:pt x="3134" y="228"/>
                    </a:lnTo>
                    <a:lnTo>
                      <a:pt x="3131" y="225"/>
                    </a:lnTo>
                    <a:lnTo>
                      <a:pt x="3127" y="223"/>
                    </a:lnTo>
                    <a:lnTo>
                      <a:pt x="3124" y="224"/>
                    </a:lnTo>
                    <a:lnTo>
                      <a:pt x="3122" y="224"/>
                    </a:lnTo>
                    <a:lnTo>
                      <a:pt x="3118" y="223"/>
                    </a:lnTo>
                    <a:lnTo>
                      <a:pt x="3115" y="221"/>
                    </a:lnTo>
                    <a:lnTo>
                      <a:pt x="3110" y="219"/>
                    </a:lnTo>
                    <a:lnTo>
                      <a:pt x="3107" y="217"/>
                    </a:lnTo>
                    <a:lnTo>
                      <a:pt x="3104" y="218"/>
                    </a:lnTo>
                    <a:lnTo>
                      <a:pt x="3102" y="218"/>
                    </a:lnTo>
                    <a:lnTo>
                      <a:pt x="3100" y="219"/>
                    </a:lnTo>
                    <a:lnTo>
                      <a:pt x="3097" y="220"/>
                    </a:lnTo>
                    <a:lnTo>
                      <a:pt x="3094" y="221"/>
                    </a:lnTo>
                    <a:lnTo>
                      <a:pt x="3091" y="221"/>
                    </a:lnTo>
                    <a:lnTo>
                      <a:pt x="3088" y="220"/>
                    </a:lnTo>
                    <a:lnTo>
                      <a:pt x="3085" y="218"/>
                    </a:lnTo>
                    <a:lnTo>
                      <a:pt x="3081" y="216"/>
                    </a:lnTo>
                    <a:lnTo>
                      <a:pt x="3077" y="214"/>
                    </a:lnTo>
                    <a:lnTo>
                      <a:pt x="3080" y="213"/>
                    </a:lnTo>
                    <a:lnTo>
                      <a:pt x="3083" y="212"/>
                    </a:lnTo>
                    <a:lnTo>
                      <a:pt x="3078" y="211"/>
                    </a:lnTo>
                    <a:lnTo>
                      <a:pt x="3075" y="208"/>
                    </a:lnTo>
                    <a:lnTo>
                      <a:pt x="3071" y="206"/>
                    </a:lnTo>
                    <a:lnTo>
                      <a:pt x="3068" y="204"/>
                    </a:lnTo>
                    <a:lnTo>
                      <a:pt x="3065" y="205"/>
                    </a:lnTo>
                    <a:lnTo>
                      <a:pt x="3062" y="206"/>
                    </a:lnTo>
                    <a:lnTo>
                      <a:pt x="3066" y="207"/>
                    </a:lnTo>
                    <a:lnTo>
                      <a:pt x="3070" y="209"/>
                    </a:lnTo>
                    <a:lnTo>
                      <a:pt x="3068" y="211"/>
                    </a:lnTo>
                    <a:lnTo>
                      <a:pt x="3065" y="212"/>
                    </a:lnTo>
                    <a:lnTo>
                      <a:pt x="3061" y="209"/>
                    </a:lnTo>
                    <a:lnTo>
                      <a:pt x="3057" y="207"/>
                    </a:lnTo>
                    <a:lnTo>
                      <a:pt x="3055" y="208"/>
                    </a:lnTo>
                    <a:lnTo>
                      <a:pt x="3052" y="209"/>
                    </a:lnTo>
                    <a:lnTo>
                      <a:pt x="3049" y="207"/>
                    </a:lnTo>
                    <a:lnTo>
                      <a:pt x="3044" y="205"/>
                    </a:lnTo>
                    <a:lnTo>
                      <a:pt x="3041" y="203"/>
                    </a:lnTo>
                    <a:lnTo>
                      <a:pt x="3037" y="201"/>
                    </a:lnTo>
                    <a:lnTo>
                      <a:pt x="3034" y="200"/>
                    </a:lnTo>
                    <a:lnTo>
                      <a:pt x="3029" y="198"/>
                    </a:lnTo>
                    <a:lnTo>
                      <a:pt x="3027" y="199"/>
                    </a:lnTo>
                    <a:lnTo>
                      <a:pt x="3025" y="199"/>
                    </a:lnTo>
                    <a:lnTo>
                      <a:pt x="3022" y="200"/>
                    </a:lnTo>
                    <a:lnTo>
                      <a:pt x="3020" y="201"/>
                    </a:lnTo>
                    <a:lnTo>
                      <a:pt x="3017" y="202"/>
                    </a:lnTo>
                    <a:lnTo>
                      <a:pt x="3015" y="202"/>
                    </a:lnTo>
                    <a:lnTo>
                      <a:pt x="3010" y="201"/>
                    </a:lnTo>
                    <a:lnTo>
                      <a:pt x="3007" y="199"/>
                    </a:lnTo>
                    <a:lnTo>
                      <a:pt x="3003" y="197"/>
                    </a:lnTo>
                    <a:lnTo>
                      <a:pt x="3000" y="195"/>
                    </a:lnTo>
                    <a:lnTo>
                      <a:pt x="3002" y="195"/>
                    </a:lnTo>
                    <a:lnTo>
                      <a:pt x="3005" y="194"/>
                    </a:lnTo>
                    <a:lnTo>
                      <a:pt x="3002" y="191"/>
                    </a:lnTo>
                    <a:lnTo>
                      <a:pt x="2998" y="189"/>
                    </a:lnTo>
                    <a:lnTo>
                      <a:pt x="2993" y="188"/>
                    </a:lnTo>
                    <a:lnTo>
                      <a:pt x="2990" y="186"/>
                    </a:lnTo>
                    <a:lnTo>
                      <a:pt x="2988" y="187"/>
                    </a:lnTo>
                    <a:lnTo>
                      <a:pt x="2985" y="188"/>
                    </a:lnTo>
                    <a:lnTo>
                      <a:pt x="2983" y="188"/>
                    </a:lnTo>
                    <a:lnTo>
                      <a:pt x="2979" y="189"/>
                    </a:lnTo>
                    <a:lnTo>
                      <a:pt x="2976" y="187"/>
                    </a:lnTo>
                    <a:lnTo>
                      <a:pt x="2972" y="186"/>
                    </a:lnTo>
                    <a:lnTo>
                      <a:pt x="2969" y="184"/>
                    </a:lnTo>
                    <a:lnTo>
                      <a:pt x="2965" y="182"/>
                    </a:lnTo>
                    <a:lnTo>
                      <a:pt x="2962" y="183"/>
                    </a:lnTo>
                    <a:lnTo>
                      <a:pt x="2959" y="184"/>
                    </a:lnTo>
                    <a:lnTo>
                      <a:pt x="2957" y="185"/>
                    </a:lnTo>
                    <a:lnTo>
                      <a:pt x="2955" y="185"/>
                    </a:lnTo>
                    <a:lnTo>
                      <a:pt x="2951" y="184"/>
                    </a:lnTo>
                    <a:lnTo>
                      <a:pt x="2948" y="182"/>
                    </a:lnTo>
                    <a:lnTo>
                      <a:pt x="2944" y="183"/>
                    </a:lnTo>
                    <a:lnTo>
                      <a:pt x="2942" y="184"/>
                    </a:lnTo>
                    <a:lnTo>
                      <a:pt x="2938" y="182"/>
                    </a:lnTo>
                    <a:lnTo>
                      <a:pt x="2935" y="180"/>
                    </a:lnTo>
                    <a:lnTo>
                      <a:pt x="2937" y="179"/>
                    </a:lnTo>
                    <a:lnTo>
                      <a:pt x="2940" y="179"/>
                    </a:lnTo>
                    <a:lnTo>
                      <a:pt x="2936" y="177"/>
                    </a:lnTo>
                    <a:lnTo>
                      <a:pt x="2933" y="174"/>
                    </a:lnTo>
                    <a:lnTo>
                      <a:pt x="2928" y="173"/>
                    </a:lnTo>
                    <a:lnTo>
                      <a:pt x="2925" y="171"/>
                    </a:lnTo>
                    <a:lnTo>
                      <a:pt x="2922" y="172"/>
                    </a:lnTo>
                    <a:lnTo>
                      <a:pt x="2920" y="173"/>
                    </a:lnTo>
                    <a:lnTo>
                      <a:pt x="2918" y="174"/>
                    </a:lnTo>
                    <a:lnTo>
                      <a:pt x="2915" y="174"/>
                    </a:lnTo>
                    <a:lnTo>
                      <a:pt x="2911" y="173"/>
                    </a:lnTo>
                    <a:lnTo>
                      <a:pt x="2907" y="171"/>
                    </a:lnTo>
                    <a:lnTo>
                      <a:pt x="2903" y="169"/>
                    </a:lnTo>
                    <a:lnTo>
                      <a:pt x="2900" y="168"/>
                    </a:lnTo>
                    <a:lnTo>
                      <a:pt x="2896" y="169"/>
                    </a:lnTo>
                    <a:lnTo>
                      <a:pt x="2894" y="170"/>
                    </a:lnTo>
                    <a:lnTo>
                      <a:pt x="2891" y="168"/>
                    </a:lnTo>
                    <a:lnTo>
                      <a:pt x="2887" y="166"/>
                    </a:lnTo>
                    <a:lnTo>
                      <a:pt x="2884" y="164"/>
                    </a:lnTo>
                    <a:lnTo>
                      <a:pt x="2879" y="163"/>
                    </a:lnTo>
                    <a:lnTo>
                      <a:pt x="2875" y="161"/>
                    </a:lnTo>
                    <a:lnTo>
                      <a:pt x="2872" y="159"/>
                    </a:lnTo>
                    <a:lnTo>
                      <a:pt x="2869" y="159"/>
                    </a:lnTo>
                    <a:lnTo>
                      <a:pt x="2867" y="162"/>
                    </a:lnTo>
                    <a:lnTo>
                      <a:pt x="2865" y="163"/>
                    </a:lnTo>
                    <a:lnTo>
                      <a:pt x="2861" y="163"/>
                    </a:lnTo>
                    <a:lnTo>
                      <a:pt x="2858" y="162"/>
                    </a:lnTo>
                    <a:lnTo>
                      <a:pt x="2854" y="159"/>
                    </a:lnTo>
                    <a:lnTo>
                      <a:pt x="2851" y="157"/>
                    </a:lnTo>
                    <a:lnTo>
                      <a:pt x="2846" y="156"/>
                    </a:lnTo>
                    <a:lnTo>
                      <a:pt x="2844" y="157"/>
                    </a:lnTo>
                    <a:lnTo>
                      <a:pt x="2841" y="158"/>
                    </a:lnTo>
                    <a:lnTo>
                      <a:pt x="2838" y="156"/>
                    </a:lnTo>
                    <a:lnTo>
                      <a:pt x="2834" y="155"/>
                    </a:lnTo>
                    <a:lnTo>
                      <a:pt x="2831" y="153"/>
                    </a:lnTo>
                    <a:lnTo>
                      <a:pt x="2826" y="151"/>
                    </a:lnTo>
                    <a:lnTo>
                      <a:pt x="2824" y="152"/>
                    </a:lnTo>
                    <a:lnTo>
                      <a:pt x="2821" y="153"/>
                    </a:lnTo>
                    <a:lnTo>
                      <a:pt x="2819" y="154"/>
                    </a:lnTo>
                    <a:lnTo>
                      <a:pt x="2817" y="155"/>
                    </a:lnTo>
                    <a:lnTo>
                      <a:pt x="2811" y="157"/>
                    </a:lnTo>
                    <a:lnTo>
                      <a:pt x="2804" y="154"/>
                    </a:lnTo>
                    <a:lnTo>
                      <a:pt x="2796" y="151"/>
                    </a:lnTo>
                    <a:lnTo>
                      <a:pt x="2802" y="149"/>
                    </a:lnTo>
                    <a:lnTo>
                      <a:pt x="2804" y="148"/>
                    </a:lnTo>
                    <a:lnTo>
                      <a:pt x="2806" y="147"/>
                    </a:lnTo>
                    <a:lnTo>
                      <a:pt x="2799" y="144"/>
                    </a:lnTo>
                    <a:lnTo>
                      <a:pt x="2794" y="141"/>
                    </a:lnTo>
                    <a:lnTo>
                      <a:pt x="2791" y="140"/>
                    </a:lnTo>
                    <a:lnTo>
                      <a:pt x="2788" y="141"/>
                    </a:lnTo>
                    <a:lnTo>
                      <a:pt x="2786" y="142"/>
                    </a:lnTo>
                    <a:lnTo>
                      <a:pt x="2783" y="140"/>
                    </a:lnTo>
                    <a:lnTo>
                      <a:pt x="2778" y="139"/>
                    </a:lnTo>
                    <a:lnTo>
                      <a:pt x="2775" y="139"/>
                    </a:lnTo>
                    <a:lnTo>
                      <a:pt x="2773" y="140"/>
                    </a:lnTo>
                    <a:lnTo>
                      <a:pt x="2771" y="142"/>
                    </a:lnTo>
                    <a:lnTo>
                      <a:pt x="2769" y="142"/>
                    </a:lnTo>
                    <a:lnTo>
                      <a:pt x="2765" y="141"/>
                    </a:lnTo>
                    <a:lnTo>
                      <a:pt x="2760" y="139"/>
                    </a:lnTo>
                    <a:lnTo>
                      <a:pt x="2757" y="138"/>
                    </a:lnTo>
                    <a:lnTo>
                      <a:pt x="2753" y="136"/>
                    </a:lnTo>
                    <a:lnTo>
                      <a:pt x="2750" y="135"/>
                    </a:lnTo>
                    <a:lnTo>
                      <a:pt x="2745" y="133"/>
                    </a:lnTo>
                    <a:lnTo>
                      <a:pt x="2741" y="132"/>
                    </a:lnTo>
                    <a:lnTo>
                      <a:pt x="2738" y="130"/>
                    </a:lnTo>
                    <a:lnTo>
                      <a:pt x="2735" y="131"/>
                    </a:lnTo>
                    <a:lnTo>
                      <a:pt x="2733" y="132"/>
                    </a:lnTo>
                    <a:lnTo>
                      <a:pt x="2727" y="134"/>
                    </a:lnTo>
                    <a:lnTo>
                      <a:pt x="2723" y="136"/>
                    </a:lnTo>
                    <a:lnTo>
                      <a:pt x="2712" y="140"/>
                    </a:lnTo>
                    <a:lnTo>
                      <a:pt x="2709" y="139"/>
                    </a:lnTo>
                    <a:lnTo>
                      <a:pt x="2705" y="137"/>
                    </a:lnTo>
                    <a:lnTo>
                      <a:pt x="2707" y="136"/>
                    </a:lnTo>
                    <a:lnTo>
                      <a:pt x="2710" y="135"/>
                    </a:lnTo>
                    <a:lnTo>
                      <a:pt x="2712" y="134"/>
                    </a:lnTo>
                    <a:lnTo>
                      <a:pt x="2715" y="133"/>
                    </a:lnTo>
                    <a:lnTo>
                      <a:pt x="2711" y="132"/>
                    </a:lnTo>
                    <a:lnTo>
                      <a:pt x="2707" y="130"/>
                    </a:lnTo>
                    <a:lnTo>
                      <a:pt x="2710" y="129"/>
                    </a:lnTo>
                    <a:lnTo>
                      <a:pt x="2712" y="128"/>
                    </a:lnTo>
                    <a:lnTo>
                      <a:pt x="2708" y="127"/>
                    </a:lnTo>
                    <a:lnTo>
                      <a:pt x="2705" y="124"/>
                    </a:lnTo>
                    <a:lnTo>
                      <a:pt x="2701" y="123"/>
                    </a:lnTo>
                    <a:lnTo>
                      <a:pt x="2696" y="121"/>
                    </a:lnTo>
                    <a:lnTo>
                      <a:pt x="2692" y="123"/>
                    </a:lnTo>
                    <a:lnTo>
                      <a:pt x="2690" y="125"/>
                    </a:lnTo>
                    <a:lnTo>
                      <a:pt x="2687" y="125"/>
                    </a:lnTo>
                    <a:lnTo>
                      <a:pt x="2683" y="124"/>
                    </a:lnTo>
                    <a:lnTo>
                      <a:pt x="2679" y="123"/>
                    </a:lnTo>
                    <a:lnTo>
                      <a:pt x="2675" y="121"/>
                    </a:lnTo>
                    <a:lnTo>
                      <a:pt x="2672" y="120"/>
                    </a:lnTo>
                    <a:lnTo>
                      <a:pt x="2669" y="121"/>
                    </a:lnTo>
                    <a:lnTo>
                      <a:pt x="2667" y="122"/>
                    </a:lnTo>
                    <a:lnTo>
                      <a:pt x="2665" y="123"/>
                    </a:lnTo>
                    <a:lnTo>
                      <a:pt x="2661" y="124"/>
                    </a:lnTo>
                    <a:lnTo>
                      <a:pt x="2658" y="122"/>
                    </a:lnTo>
                    <a:lnTo>
                      <a:pt x="2654" y="121"/>
                    </a:lnTo>
                    <a:lnTo>
                      <a:pt x="2650" y="119"/>
                    </a:lnTo>
                    <a:lnTo>
                      <a:pt x="2646" y="118"/>
                    </a:lnTo>
                    <a:lnTo>
                      <a:pt x="2643" y="119"/>
                    </a:lnTo>
                    <a:lnTo>
                      <a:pt x="2641" y="120"/>
                    </a:lnTo>
                    <a:lnTo>
                      <a:pt x="2637" y="119"/>
                    </a:lnTo>
                    <a:lnTo>
                      <a:pt x="2634" y="117"/>
                    </a:lnTo>
                    <a:lnTo>
                      <a:pt x="2630" y="118"/>
                    </a:lnTo>
                    <a:lnTo>
                      <a:pt x="2628" y="119"/>
                    </a:lnTo>
                    <a:lnTo>
                      <a:pt x="2624" y="118"/>
                    </a:lnTo>
                    <a:lnTo>
                      <a:pt x="2621" y="117"/>
                    </a:lnTo>
                    <a:lnTo>
                      <a:pt x="2623" y="116"/>
                    </a:lnTo>
                    <a:lnTo>
                      <a:pt x="2625" y="115"/>
                    </a:lnTo>
                    <a:lnTo>
                      <a:pt x="2622" y="113"/>
                    </a:lnTo>
                    <a:lnTo>
                      <a:pt x="2618" y="112"/>
                    </a:lnTo>
                    <a:lnTo>
                      <a:pt x="2616" y="113"/>
                    </a:lnTo>
                    <a:lnTo>
                      <a:pt x="2613" y="114"/>
                    </a:lnTo>
                    <a:lnTo>
                      <a:pt x="2609" y="112"/>
                    </a:lnTo>
                    <a:lnTo>
                      <a:pt x="2605" y="111"/>
                    </a:lnTo>
                    <a:lnTo>
                      <a:pt x="2603" y="112"/>
                    </a:lnTo>
                    <a:lnTo>
                      <a:pt x="2601" y="113"/>
                    </a:lnTo>
                    <a:lnTo>
                      <a:pt x="2598" y="114"/>
                    </a:lnTo>
                    <a:lnTo>
                      <a:pt x="2595" y="115"/>
                    </a:lnTo>
                    <a:lnTo>
                      <a:pt x="2591" y="114"/>
                    </a:lnTo>
                    <a:lnTo>
                      <a:pt x="2588" y="113"/>
                    </a:lnTo>
                    <a:lnTo>
                      <a:pt x="2584" y="111"/>
                    </a:lnTo>
                    <a:lnTo>
                      <a:pt x="2579" y="110"/>
                    </a:lnTo>
                    <a:lnTo>
                      <a:pt x="2576" y="108"/>
                    </a:lnTo>
                    <a:lnTo>
                      <a:pt x="2572" y="106"/>
                    </a:lnTo>
                    <a:lnTo>
                      <a:pt x="2570" y="107"/>
                    </a:lnTo>
                    <a:lnTo>
                      <a:pt x="2567" y="108"/>
                    </a:lnTo>
                    <a:lnTo>
                      <a:pt x="2563" y="107"/>
                    </a:lnTo>
                    <a:lnTo>
                      <a:pt x="2559" y="106"/>
                    </a:lnTo>
                    <a:lnTo>
                      <a:pt x="2556" y="104"/>
                    </a:lnTo>
                    <a:lnTo>
                      <a:pt x="2552" y="103"/>
                    </a:lnTo>
                    <a:lnTo>
                      <a:pt x="2548" y="102"/>
                    </a:lnTo>
                    <a:lnTo>
                      <a:pt x="2543" y="101"/>
                    </a:lnTo>
                    <a:lnTo>
                      <a:pt x="2541" y="102"/>
                    </a:lnTo>
                    <a:lnTo>
                      <a:pt x="2539" y="103"/>
                    </a:lnTo>
                    <a:lnTo>
                      <a:pt x="2535" y="101"/>
                    </a:lnTo>
                    <a:lnTo>
                      <a:pt x="2532" y="100"/>
                    </a:lnTo>
                    <a:lnTo>
                      <a:pt x="2528" y="101"/>
                    </a:lnTo>
                    <a:lnTo>
                      <a:pt x="2526" y="102"/>
                    </a:lnTo>
                    <a:lnTo>
                      <a:pt x="2522" y="101"/>
                    </a:lnTo>
                    <a:lnTo>
                      <a:pt x="2519" y="100"/>
                    </a:lnTo>
                    <a:lnTo>
                      <a:pt x="2516" y="101"/>
                    </a:lnTo>
                    <a:lnTo>
                      <a:pt x="2513" y="102"/>
                    </a:lnTo>
                    <a:lnTo>
                      <a:pt x="2509" y="101"/>
                    </a:lnTo>
                    <a:lnTo>
                      <a:pt x="2506" y="99"/>
                    </a:lnTo>
                    <a:lnTo>
                      <a:pt x="2502" y="98"/>
                    </a:lnTo>
                    <a:lnTo>
                      <a:pt x="2497" y="97"/>
                    </a:lnTo>
                    <a:lnTo>
                      <a:pt x="2495" y="98"/>
                    </a:lnTo>
                    <a:lnTo>
                      <a:pt x="2493" y="99"/>
                    </a:lnTo>
                    <a:lnTo>
                      <a:pt x="2489" y="98"/>
                    </a:lnTo>
                    <a:lnTo>
                      <a:pt x="2485" y="96"/>
                    </a:lnTo>
                    <a:lnTo>
                      <a:pt x="2482" y="95"/>
                    </a:lnTo>
                    <a:lnTo>
                      <a:pt x="2477" y="94"/>
                    </a:lnTo>
                    <a:lnTo>
                      <a:pt x="2475" y="95"/>
                    </a:lnTo>
                    <a:lnTo>
                      <a:pt x="2472" y="96"/>
                    </a:lnTo>
                    <a:lnTo>
                      <a:pt x="2469" y="95"/>
                    </a:lnTo>
                    <a:lnTo>
                      <a:pt x="2465" y="94"/>
                    </a:lnTo>
                    <a:lnTo>
                      <a:pt x="2457" y="90"/>
                    </a:lnTo>
                    <a:lnTo>
                      <a:pt x="2453" y="89"/>
                    </a:lnTo>
                    <a:lnTo>
                      <a:pt x="2449" y="88"/>
                    </a:lnTo>
                    <a:lnTo>
                      <a:pt x="2444" y="87"/>
                    </a:lnTo>
                    <a:lnTo>
                      <a:pt x="2441" y="85"/>
                    </a:lnTo>
                    <a:lnTo>
                      <a:pt x="2438" y="86"/>
                    </a:lnTo>
                    <a:lnTo>
                      <a:pt x="2436" y="88"/>
                    </a:lnTo>
                    <a:lnTo>
                      <a:pt x="2434" y="89"/>
                    </a:lnTo>
                    <a:lnTo>
                      <a:pt x="2432" y="90"/>
                    </a:lnTo>
                    <a:lnTo>
                      <a:pt x="2429" y="91"/>
                    </a:lnTo>
                    <a:lnTo>
                      <a:pt x="2426" y="92"/>
                    </a:lnTo>
                    <a:lnTo>
                      <a:pt x="2423" y="91"/>
                    </a:lnTo>
                    <a:lnTo>
                      <a:pt x="2419" y="90"/>
                    </a:lnTo>
                    <a:lnTo>
                      <a:pt x="2416" y="91"/>
                    </a:lnTo>
                    <a:lnTo>
                      <a:pt x="2413" y="92"/>
                    </a:lnTo>
                    <a:lnTo>
                      <a:pt x="2410" y="91"/>
                    </a:lnTo>
                    <a:lnTo>
                      <a:pt x="2406" y="90"/>
                    </a:lnTo>
                    <a:lnTo>
                      <a:pt x="2403" y="91"/>
                    </a:lnTo>
                    <a:lnTo>
                      <a:pt x="2401" y="92"/>
                    </a:lnTo>
                    <a:lnTo>
                      <a:pt x="2396" y="91"/>
                    </a:lnTo>
                    <a:lnTo>
                      <a:pt x="2393" y="90"/>
                    </a:lnTo>
                    <a:lnTo>
                      <a:pt x="2395" y="89"/>
                    </a:lnTo>
                    <a:lnTo>
                      <a:pt x="2397" y="87"/>
                    </a:lnTo>
                    <a:lnTo>
                      <a:pt x="2400" y="86"/>
                    </a:lnTo>
                    <a:lnTo>
                      <a:pt x="2403" y="85"/>
                    </a:lnTo>
                    <a:lnTo>
                      <a:pt x="2406" y="86"/>
                    </a:lnTo>
                    <a:lnTo>
                      <a:pt x="2410" y="87"/>
                    </a:lnTo>
                    <a:lnTo>
                      <a:pt x="2413" y="86"/>
                    </a:lnTo>
                    <a:lnTo>
                      <a:pt x="2416" y="85"/>
                    </a:lnTo>
                    <a:lnTo>
                      <a:pt x="2411" y="84"/>
                    </a:lnTo>
                    <a:lnTo>
                      <a:pt x="2407" y="83"/>
                    </a:lnTo>
                    <a:lnTo>
                      <a:pt x="2405" y="84"/>
                    </a:lnTo>
                    <a:lnTo>
                      <a:pt x="2403" y="85"/>
                    </a:lnTo>
                    <a:lnTo>
                      <a:pt x="2399" y="84"/>
                    </a:lnTo>
                    <a:lnTo>
                      <a:pt x="2395" y="83"/>
                    </a:lnTo>
                    <a:lnTo>
                      <a:pt x="2391" y="82"/>
                    </a:lnTo>
                    <a:lnTo>
                      <a:pt x="2387" y="80"/>
                    </a:lnTo>
                    <a:lnTo>
                      <a:pt x="2385" y="82"/>
                    </a:lnTo>
                    <a:lnTo>
                      <a:pt x="2383" y="83"/>
                    </a:lnTo>
                    <a:lnTo>
                      <a:pt x="2378" y="82"/>
                    </a:lnTo>
                    <a:lnTo>
                      <a:pt x="2374" y="80"/>
                    </a:lnTo>
                    <a:lnTo>
                      <a:pt x="2372" y="81"/>
                    </a:lnTo>
                    <a:lnTo>
                      <a:pt x="2370" y="83"/>
                    </a:lnTo>
                    <a:lnTo>
                      <a:pt x="2368" y="84"/>
                    </a:lnTo>
                    <a:lnTo>
                      <a:pt x="2364" y="85"/>
                    </a:lnTo>
                    <a:lnTo>
                      <a:pt x="2360" y="84"/>
                    </a:lnTo>
                    <a:lnTo>
                      <a:pt x="2357" y="83"/>
                    </a:lnTo>
                    <a:lnTo>
                      <a:pt x="2353" y="81"/>
                    </a:lnTo>
                    <a:lnTo>
                      <a:pt x="2349" y="80"/>
                    </a:lnTo>
                    <a:lnTo>
                      <a:pt x="2346" y="82"/>
                    </a:lnTo>
                    <a:lnTo>
                      <a:pt x="2344" y="83"/>
                    </a:lnTo>
                    <a:lnTo>
                      <a:pt x="2340" y="82"/>
                    </a:lnTo>
                    <a:lnTo>
                      <a:pt x="2336" y="81"/>
                    </a:lnTo>
                    <a:lnTo>
                      <a:pt x="2333" y="80"/>
                    </a:lnTo>
                    <a:lnTo>
                      <a:pt x="2328" y="78"/>
                    </a:lnTo>
                    <a:lnTo>
                      <a:pt x="2325" y="79"/>
                    </a:lnTo>
                    <a:lnTo>
                      <a:pt x="2323" y="81"/>
                    </a:lnTo>
                    <a:lnTo>
                      <a:pt x="2321" y="82"/>
                    </a:lnTo>
                    <a:lnTo>
                      <a:pt x="2319" y="83"/>
                    </a:lnTo>
                    <a:lnTo>
                      <a:pt x="2314" y="82"/>
                    </a:lnTo>
                    <a:lnTo>
                      <a:pt x="2310" y="81"/>
                    </a:lnTo>
                    <a:lnTo>
                      <a:pt x="2306" y="80"/>
                    </a:lnTo>
                    <a:lnTo>
                      <a:pt x="2303" y="79"/>
                    </a:lnTo>
                    <a:lnTo>
                      <a:pt x="2305" y="78"/>
                    </a:lnTo>
                    <a:lnTo>
                      <a:pt x="2307" y="75"/>
                    </a:lnTo>
                    <a:lnTo>
                      <a:pt x="2304" y="74"/>
                    </a:lnTo>
                    <a:lnTo>
                      <a:pt x="2300" y="73"/>
                    </a:lnTo>
                    <a:lnTo>
                      <a:pt x="2295" y="72"/>
                    </a:lnTo>
                    <a:lnTo>
                      <a:pt x="2291" y="71"/>
                    </a:lnTo>
                    <a:lnTo>
                      <a:pt x="2282" y="77"/>
                    </a:lnTo>
                    <a:lnTo>
                      <a:pt x="2279" y="78"/>
                    </a:lnTo>
                    <a:lnTo>
                      <a:pt x="2277" y="79"/>
                    </a:lnTo>
                    <a:lnTo>
                      <a:pt x="2273" y="78"/>
                    </a:lnTo>
                    <a:lnTo>
                      <a:pt x="2269" y="77"/>
                    </a:lnTo>
                    <a:lnTo>
                      <a:pt x="2267" y="78"/>
                    </a:lnTo>
                    <a:lnTo>
                      <a:pt x="2264" y="80"/>
                    </a:lnTo>
                    <a:lnTo>
                      <a:pt x="2260" y="79"/>
                    </a:lnTo>
                    <a:lnTo>
                      <a:pt x="2257" y="78"/>
                    </a:lnTo>
                    <a:lnTo>
                      <a:pt x="2258" y="75"/>
                    </a:lnTo>
                    <a:lnTo>
                      <a:pt x="2261" y="74"/>
                    </a:lnTo>
                    <a:lnTo>
                      <a:pt x="2263" y="73"/>
                    </a:lnTo>
                    <a:lnTo>
                      <a:pt x="2266" y="72"/>
                    </a:lnTo>
                    <a:lnTo>
                      <a:pt x="2262" y="70"/>
                    </a:lnTo>
                    <a:lnTo>
                      <a:pt x="2258" y="70"/>
                    </a:lnTo>
                    <a:lnTo>
                      <a:pt x="2256" y="71"/>
                    </a:lnTo>
                    <a:lnTo>
                      <a:pt x="2253" y="72"/>
                    </a:lnTo>
                    <a:lnTo>
                      <a:pt x="2250" y="71"/>
                    </a:lnTo>
                    <a:lnTo>
                      <a:pt x="2245" y="70"/>
                    </a:lnTo>
                    <a:lnTo>
                      <a:pt x="2243" y="71"/>
                    </a:lnTo>
                    <a:lnTo>
                      <a:pt x="2241" y="72"/>
                    </a:lnTo>
                    <a:lnTo>
                      <a:pt x="2238" y="74"/>
                    </a:lnTo>
                    <a:lnTo>
                      <a:pt x="2236" y="75"/>
                    </a:lnTo>
                    <a:lnTo>
                      <a:pt x="2231" y="74"/>
                    </a:lnTo>
                    <a:lnTo>
                      <a:pt x="2228" y="73"/>
                    </a:lnTo>
                    <a:lnTo>
                      <a:pt x="2224" y="72"/>
                    </a:lnTo>
                    <a:lnTo>
                      <a:pt x="2220" y="71"/>
                    </a:lnTo>
                    <a:lnTo>
                      <a:pt x="2216" y="70"/>
                    </a:lnTo>
                    <a:lnTo>
                      <a:pt x="2212" y="69"/>
                    </a:lnTo>
                    <a:lnTo>
                      <a:pt x="2208" y="68"/>
                    </a:lnTo>
                    <a:lnTo>
                      <a:pt x="2204" y="67"/>
                    </a:lnTo>
                    <a:lnTo>
                      <a:pt x="2202" y="68"/>
                    </a:lnTo>
                    <a:lnTo>
                      <a:pt x="2200" y="69"/>
                    </a:lnTo>
                    <a:lnTo>
                      <a:pt x="2196" y="70"/>
                    </a:lnTo>
                    <a:lnTo>
                      <a:pt x="2194" y="72"/>
                    </a:lnTo>
                    <a:lnTo>
                      <a:pt x="2199" y="73"/>
                    </a:lnTo>
                    <a:lnTo>
                      <a:pt x="2203" y="74"/>
                    </a:lnTo>
                    <a:lnTo>
                      <a:pt x="2201" y="75"/>
                    </a:lnTo>
                    <a:lnTo>
                      <a:pt x="2197" y="77"/>
                    </a:lnTo>
                    <a:lnTo>
                      <a:pt x="2194" y="75"/>
                    </a:lnTo>
                    <a:lnTo>
                      <a:pt x="2190" y="74"/>
                    </a:lnTo>
                    <a:lnTo>
                      <a:pt x="2186" y="73"/>
                    </a:lnTo>
                    <a:lnTo>
                      <a:pt x="2181" y="72"/>
                    </a:lnTo>
                    <a:lnTo>
                      <a:pt x="2184" y="71"/>
                    </a:lnTo>
                    <a:lnTo>
                      <a:pt x="2187" y="70"/>
                    </a:lnTo>
                    <a:lnTo>
                      <a:pt x="2183" y="69"/>
                    </a:lnTo>
                    <a:lnTo>
                      <a:pt x="2178" y="68"/>
                    </a:lnTo>
                    <a:lnTo>
                      <a:pt x="2174" y="67"/>
                    </a:lnTo>
                    <a:lnTo>
                      <a:pt x="2171" y="66"/>
                    </a:lnTo>
                    <a:lnTo>
                      <a:pt x="2168" y="67"/>
                    </a:lnTo>
                    <a:lnTo>
                      <a:pt x="2166" y="68"/>
                    </a:lnTo>
                    <a:lnTo>
                      <a:pt x="2161" y="67"/>
                    </a:lnTo>
                    <a:lnTo>
                      <a:pt x="2158" y="66"/>
                    </a:lnTo>
                    <a:lnTo>
                      <a:pt x="2154" y="65"/>
                    </a:lnTo>
                    <a:lnTo>
                      <a:pt x="2150" y="64"/>
                    </a:lnTo>
                    <a:lnTo>
                      <a:pt x="2147" y="66"/>
                    </a:lnTo>
                    <a:lnTo>
                      <a:pt x="2145" y="67"/>
                    </a:lnTo>
                    <a:lnTo>
                      <a:pt x="2142" y="68"/>
                    </a:lnTo>
                    <a:lnTo>
                      <a:pt x="2140" y="70"/>
                    </a:lnTo>
                    <a:lnTo>
                      <a:pt x="2138" y="71"/>
                    </a:lnTo>
                    <a:lnTo>
                      <a:pt x="2136" y="72"/>
                    </a:lnTo>
                    <a:lnTo>
                      <a:pt x="2131" y="71"/>
                    </a:lnTo>
                    <a:lnTo>
                      <a:pt x="2127" y="70"/>
                    </a:lnTo>
                    <a:lnTo>
                      <a:pt x="2130" y="69"/>
                    </a:lnTo>
                    <a:lnTo>
                      <a:pt x="2133" y="68"/>
                    </a:lnTo>
                    <a:lnTo>
                      <a:pt x="2128" y="67"/>
                    </a:lnTo>
                    <a:lnTo>
                      <a:pt x="2124" y="66"/>
                    </a:lnTo>
                    <a:lnTo>
                      <a:pt x="2122" y="67"/>
                    </a:lnTo>
                    <a:lnTo>
                      <a:pt x="2120" y="68"/>
                    </a:lnTo>
                    <a:lnTo>
                      <a:pt x="2116" y="68"/>
                    </a:lnTo>
                    <a:lnTo>
                      <a:pt x="2111" y="67"/>
                    </a:lnTo>
                    <a:lnTo>
                      <a:pt x="2107" y="66"/>
                    </a:lnTo>
                    <a:lnTo>
                      <a:pt x="2104" y="65"/>
                    </a:lnTo>
                    <a:lnTo>
                      <a:pt x="2101" y="66"/>
                    </a:lnTo>
                    <a:lnTo>
                      <a:pt x="2098" y="67"/>
                    </a:lnTo>
                    <a:lnTo>
                      <a:pt x="2096" y="69"/>
                    </a:lnTo>
                    <a:lnTo>
                      <a:pt x="2094" y="70"/>
                    </a:lnTo>
                    <a:lnTo>
                      <a:pt x="2090" y="69"/>
                    </a:lnTo>
                    <a:lnTo>
                      <a:pt x="2087" y="68"/>
                    </a:lnTo>
                    <a:lnTo>
                      <a:pt x="2083" y="67"/>
                    </a:lnTo>
                    <a:lnTo>
                      <a:pt x="2078" y="66"/>
                    </a:lnTo>
                    <a:lnTo>
                      <a:pt x="2076" y="68"/>
                    </a:lnTo>
                    <a:lnTo>
                      <a:pt x="2074" y="69"/>
                    </a:lnTo>
                    <a:lnTo>
                      <a:pt x="2070" y="68"/>
                    </a:lnTo>
                    <a:lnTo>
                      <a:pt x="2066" y="67"/>
                    </a:lnTo>
                    <a:lnTo>
                      <a:pt x="2061" y="66"/>
                    </a:lnTo>
                    <a:lnTo>
                      <a:pt x="2057" y="65"/>
                    </a:lnTo>
                    <a:lnTo>
                      <a:pt x="2060" y="64"/>
                    </a:lnTo>
                    <a:lnTo>
                      <a:pt x="2062" y="63"/>
                    </a:lnTo>
                    <a:lnTo>
                      <a:pt x="2058" y="62"/>
                    </a:lnTo>
                    <a:lnTo>
                      <a:pt x="2054" y="61"/>
                    </a:lnTo>
                    <a:lnTo>
                      <a:pt x="2052" y="62"/>
                    </a:lnTo>
                    <a:lnTo>
                      <a:pt x="2050" y="64"/>
                    </a:lnTo>
                    <a:lnTo>
                      <a:pt x="2045" y="63"/>
                    </a:lnTo>
                    <a:lnTo>
                      <a:pt x="2041" y="62"/>
                    </a:lnTo>
                    <a:lnTo>
                      <a:pt x="2037" y="61"/>
                    </a:lnTo>
                    <a:lnTo>
                      <a:pt x="2034" y="60"/>
                    </a:lnTo>
                    <a:lnTo>
                      <a:pt x="2030" y="61"/>
                    </a:lnTo>
                    <a:lnTo>
                      <a:pt x="2028" y="63"/>
                    </a:lnTo>
                    <a:lnTo>
                      <a:pt x="2026" y="64"/>
                    </a:lnTo>
                    <a:lnTo>
                      <a:pt x="2024" y="66"/>
                    </a:lnTo>
                    <a:lnTo>
                      <a:pt x="2022" y="67"/>
                    </a:lnTo>
                    <a:lnTo>
                      <a:pt x="2020" y="68"/>
                    </a:lnTo>
                    <a:lnTo>
                      <a:pt x="2016" y="67"/>
                    </a:lnTo>
                    <a:lnTo>
                      <a:pt x="2011" y="66"/>
                    </a:lnTo>
                    <a:lnTo>
                      <a:pt x="2007" y="66"/>
                    </a:lnTo>
                    <a:lnTo>
                      <a:pt x="2004" y="65"/>
                    </a:lnTo>
                    <a:lnTo>
                      <a:pt x="2000" y="64"/>
                    </a:lnTo>
                    <a:lnTo>
                      <a:pt x="1995" y="63"/>
                    </a:lnTo>
                    <a:lnTo>
                      <a:pt x="1993" y="65"/>
                    </a:lnTo>
                    <a:lnTo>
                      <a:pt x="1991" y="66"/>
                    </a:lnTo>
                    <a:lnTo>
                      <a:pt x="1987" y="65"/>
                    </a:lnTo>
                    <a:lnTo>
                      <a:pt x="1983" y="64"/>
                    </a:lnTo>
                    <a:lnTo>
                      <a:pt x="1974" y="63"/>
                    </a:lnTo>
                    <a:lnTo>
                      <a:pt x="1971" y="62"/>
                    </a:lnTo>
                    <a:lnTo>
                      <a:pt x="1967" y="61"/>
                    </a:lnTo>
                    <a:lnTo>
                      <a:pt x="1962" y="60"/>
                    </a:lnTo>
                    <a:lnTo>
                      <a:pt x="1958" y="58"/>
                    </a:lnTo>
                    <a:lnTo>
                      <a:pt x="1956" y="61"/>
                    </a:lnTo>
                    <a:lnTo>
                      <a:pt x="1954" y="62"/>
                    </a:lnTo>
                    <a:lnTo>
                      <a:pt x="1950" y="61"/>
                    </a:lnTo>
                    <a:lnTo>
                      <a:pt x="1945" y="61"/>
                    </a:lnTo>
                    <a:lnTo>
                      <a:pt x="1943" y="62"/>
                    </a:lnTo>
                    <a:lnTo>
                      <a:pt x="1941" y="63"/>
                    </a:lnTo>
                    <a:lnTo>
                      <a:pt x="1939" y="65"/>
                    </a:lnTo>
                    <a:lnTo>
                      <a:pt x="1937" y="66"/>
                    </a:lnTo>
                    <a:lnTo>
                      <a:pt x="1933" y="66"/>
                    </a:lnTo>
                    <a:lnTo>
                      <a:pt x="1928" y="65"/>
                    </a:lnTo>
                    <a:lnTo>
                      <a:pt x="1924" y="64"/>
                    </a:lnTo>
                    <a:lnTo>
                      <a:pt x="1921" y="63"/>
                    </a:lnTo>
                    <a:lnTo>
                      <a:pt x="1922" y="62"/>
                    </a:lnTo>
                    <a:lnTo>
                      <a:pt x="1925" y="60"/>
                    </a:lnTo>
                    <a:lnTo>
                      <a:pt x="1921" y="60"/>
                    </a:lnTo>
                    <a:lnTo>
                      <a:pt x="1917" y="58"/>
                    </a:lnTo>
                    <a:lnTo>
                      <a:pt x="1914" y="60"/>
                    </a:lnTo>
                    <a:lnTo>
                      <a:pt x="1912" y="62"/>
                    </a:lnTo>
                    <a:lnTo>
                      <a:pt x="1910" y="63"/>
                    </a:lnTo>
                    <a:lnTo>
                      <a:pt x="1908" y="64"/>
                    </a:lnTo>
                    <a:lnTo>
                      <a:pt x="1906" y="66"/>
                    </a:lnTo>
                    <a:lnTo>
                      <a:pt x="1903" y="67"/>
                    </a:lnTo>
                    <a:lnTo>
                      <a:pt x="1898" y="67"/>
                    </a:lnTo>
                    <a:lnTo>
                      <a:pt x="1895" y="66"/>
                    </a:lnTo>
                    <a:lnTo>
                      <a:pt x="1897" y="64"/>
                    </a:lnTo>
                    <a:lnTo>
                      <a:pt x="1900" y="63"/>
                    </a:lnTo>
                    <a:lnTo>
                      <a:pt x="1895" y="62"/>
                    </a:lnTo>
                    <a:lnTo>
                      <a:pt x="1891" y="61"/>
                    </a:lnTo>
                    <a:lnTo>
                      <a:pt x="1887" y="61"/>
                    </a:lnTo>
                    <a:lnTo>
                      <a:pt x="1884" y="60"/>
                    </a:lnTo>
                    <a:lnTo>
                      <a:pt x="1880" y="61"/>
                    </a:lnTo>
                    <a:lnTo>
                      <a:pt x="1878" y="63"/>
                    </a:lnTo>
                    <a:lnTo>
                      <a:pt x="1877" y="64"/>
                    </a:lnTo>
                    <a:lnTo>
                      <a:pt x="1874" y="66"/>
                    </a:lnTo>
                    <a:lnTo>
                      <a:pt x="1870" y="65"/>
                    </a:lnTo>
                    <a:lnTo>
                      <a:pt x="1867" y="64"/>
                    </a:lnTo>
                    <a:lnTo>
                      <a:pt x="1862" y="63"/>
                    </a:lnTo>
                    <a:lnTo>
                      <a:pt x="1858" y="63"/>
                    </a:lnTo>
                    <a:lnTo>
                      <a:pt x="1856" y="64"/>
                    </a:lnTo>
                    <a:lnTo>
                      <a:pt x="1854" y="66"/>
                    </a:lnTo>
                    <a:lnTo>
                      <a:pt x="1850" y="65"/>
                    </a:lnTo>
                    <a:lnTo>
                      <a:pt x="1845" y="64"/>
                    </a:lnTo>
                    <a:lnTo>
                      <a:pt x="1843" y="66"/>
                    </a:lnTo>
                    <a:lnTo>
                      <a:pt x="1841" y="67"/>
                    </a:lnTo>
                    <a:lnTo>
                      <a:pt x="1837" y="67"/>
                    </a:lnTo>
                    <a:lnTo>
                      <a:pt x="1832" y="66"/>
                    </a:lnTo>
                    <a:lnTo>
                      <a:pt x="1828" y="65"/>
                    </a:lnTo>
                    <a:lnTo>
                      <a:pt x="1825" y="64"/>
                    </a:lnTo>
                    <a:lnTo>
                      <a:pt x="1821" y="64"/>
                    </a:lnTo>
                    <a:lnTo>
                      <a:pt x="1817" y="63"/>
                    </a:lnTo>
                    <a:lnTo>
                      <a:pt x="1814" y="64"/>
                    </a:lnTo>
                    <a:lnTo>
                      <a:pt x="1812" y="66"/>
                    </a:lnTo>
                    <a:lnTo>
                      <a:pt x="1808" y="65"/>
                    </a:lnTo>
                    <a:lnTo>
                      <a:pt x="1804" y="65"/>
                    </a:lnTo>
                    <a:lnTo>
                      <a:pt x="1802" y="66"/>
                    </a:lnTo>
                    <a:lnTo>
                      <a:pt x="1800" y="68"/>
                    </a:lnTo>
                    <a:lnTo>
                      <a:pt x="1795" y="71"/>
                    </a:lnTo>
                    <a:lnTo>
                      <a:pt x="1800" y="71"/>
                    </a:lnTo>
                    <a:lnTo>
                      <a:pt x="1803" y="72"/>
                    </a:lnTo>
                    <a:lnTo>
                      <a:pt x="1802" y="73"/>
                    </a:lnTo>
                    <a:lnTo>
                      <a:pt x="1798" y="75"/>
                    </a:lnTo>
                    <a:lnTo>
                      <a:pt x="1797" y="75"/>
                    </a:lnTo>
                    <a:lnTo>
                      <a:pt x="1794" y="74"/>
                    </a:lnTo>
                    <a:lnTo>
                      <a:pt x="1793" y="74"/>
                    </a:lnTo>
                    <a:lnTo>
                      <a:pt x="1792" y="74"/>
                    </a:lnTo>
                    <a:lnTo>
                      <a:pt x="1791" y="74"/>
                    </a:lnTo>
                    <a:lnTo>
                      <a:pt x="1791" y="73"/>
                    </a:lnTo>
                    <a:lnTo>
                      <a:pt x="1793" y="72"/>
                    </a:lnTo>
                    <a:lnTo>
                      <a:pt x="1795" y="71"/>
                    </a:lnTo>
                    <a:lnTo>
                      <a:pt x="1791" y="70"/>
                    </a:lnTo>
                    <a:lnTo>
                      <a:pt x="1787" y="69"/>
                    </a:lnTo>
                    <a:lnTo>
                      <a:pt x="1789" y="68"/>
                    </a:lnTo>
                    <a:lnTo>
                      <a:pt x="1791" y="66"/>
                    </a:lnTo>
                    <a:lnTo>
                      <a:pt x="1787" y="66"/>
                    </a:lnTo>
                    <a:lnTo>
                      <a:pt x="1784" y="65"/>
                    </a:lnTo>
                    <a:lnTo>
                      <a:pt x="1780" y="67"/>
                    </a:lnTo>
                    <a:lnTo>
                      <a:pt x="1778" y="68"/>
                    </a:lnTo>
                    <a:lnTo>
                      <a:pt x="1775" y="67"/>
                    </a:lnTo>
                    <a:lnTo>
                      <a:pt x="1771" y="67"/>
                    </a:lnTo>
                    <a:lnTo>
                      <a:pt x="1767" y="66"/>
                    </a:lnTo>
                    <a:lnTo>
                      <a:pt x="1762" y="65"/>
                    </a:lnTo>
                    <a:lnTo>
                      <a:pt x="1760" y="67"/>
                    </a:lnTo>
                    <a:lnTo>
                      <a:pt x="1758" y="68"/>
                    </a:lnTo>
                    <a:lnTo>
                      <a:pt x="1754" y="68"/>
                    </a:lnTo>
                    <a:lnTo>
                      <a:pt x="1750" y="67"/>
                    </a:lnTo>
                    <a:lnTo>
                      <a:pt x="1747" y="69"/>
                    </a:lnTo>
                    <a:lnTo>
                      <a:pt x="1745" y="70"/>
                    </a:lnTo>
                    <a:lnTo>
                      <a:pt x="1741" y="69"/>
                    </a:lnTo>
                    <a:lnTo>
                      <a:pt x="1737" y="69"/>
                    </a:lnTo>
                    <a:lnTo>
                      <a:pt x="1735" y="70"/>
                    </a:lnTo>
                    <a:lnTo>
                      <a:pt x="1732" y="72"/>
                    </a:lnTo>
                    <a:lnTo>
                      <a:pt x="1728" y="71"/>
                    </a:lnTo>
                    <a:lnTo>
                      <a:pt x="1725" y="71"/>
                    </a:lnTo>
                    <a:lnTo>
                      <a:pt x="1721" y="70"/>
                    </a:lnTo>
                    <a:lnTo>
                      <a:pt x="1717" y="70"/>
                    </a:lnTo>
                    <a:lnTo>
                      <a:pt x="1714" y="71"/>
                    </a:lnTo>
                    <a:lnTo>
                      <a:pt x="1712" y="73"/>
                    </a:lnTo>
                    <a:lnTo>
                      <a:pt x="1708" y="72"/>
                    </a:lnTo>
                    <a:lnTo>
                      <a:pt x="1704" y="71"/>
                    </a:lnTo>
                    <a:lnTo>
                      <a:pt x="1699" y="71"/>
                    </a:lnTo>
                    <a:lnTo>
                      <a:pt x="1695" y="70"/>
                    </a:lnTo>
                    <a:lnTo>
                      <a:pt x="1691" y="70"/>
                    </a:lnTo>
                    <a:lnTo>
                      <a:pt x="1688" y="69"/>
                    </a:lnTo>
                    <a:lnTo>
                      <a:pt x="1686" y="71"/>
                    </a:lnTo>
                    <a:lnTo>
                      <a:pt x="1684" y="72"/>
                    </a:lnTo>
                    <a:lnTo>
                      <a:pt x="1679" y="72"/>
                    </a:lnTo>
                    <a:lnTo>
                      <a:pt x="1675" y="71"/>
                    </a:lnTo>
                    <a:lnTo>
                      <a:pt x="1673" y="72"/>
                    </a:lnTo>
                    <a:lnTo>
                      <a:pt x="1671" y="74"/>
                    </a:lnTo>
                    <a:lnTo>
                      <a:pt x="1667" y="74"/>
                    </a:lnTo>
                    <a:lnTo>
                      <a:pt x="1662" y="73"/>
                    </a:lnTo>
                    <a:lnTo>
                      <a:pt x="1660" y="75"/>
                    </a:lnTo>
                    <a:lnTo>
                      <a:pt x="1658" y="77"/>
                    </a:lnTo>
                    <a:lnTo>
                      <a:pt x="1656" y="79"/>
                    </a:lnTo>
                    <a:lnTo>
                      <a:pt x="1654" y="80"/>
                    </a:lnTo>
                    <a:lnTo>
                      <a:pt x="1649" y="80"/>
                    </a:lnTo>
                    <a:lnTo>
                      <a:pt x="1645" y="79"/>
                    </a:lnTo>
                    <a:lnTo>
                      <a:pt x="1641" y="79"/>
                    </a:lnTo>
                    <a:lnTo>
                      <a:pt x="1638" y="78"/>
                    </a:lnTo>
                    <a:lnTo>
                      <a:pt x="1640" y="77"/>
                    </a:lnTo>
                    <a:lnTo>
                      <a:pt x="1642" y="74"/>
                    </a:lnTo>
                    <a:lnTo>
                      <a:pt x="1638" y="74"/>
                    </a:lnTo>
                    <a:lnTo>
                      <a:pt x="1634" y="73"/>
                    </a:lnTo>
                    <a:lnTo>
                      <a:pt x="1629" y="72"/>
                    </a:lnTo>
                    <a:lnTo>
                      <a:pt x="1625" y="72"/>
                    </a:lnTo>
                    <a:lnTo>
                      <a:pt x="1623" y="74"/>
                    </a:lnTo>
                    <a:lnTo>
                      <a:pt x="1621" y="75"/>
                    </a:lnTo>
                    <a:lnTo>
                      <a:pt x="1619" y="78"/>
                    </a:lnTo>
                    <a:lnTo>
                      <a:pt x="1617" y="79"/>
                    </a:lnTo>
                    <a:lnTo>
                      <a:pt x="1612" y="79"/>
                    </a:lnTo>
                    <a:lnTo>
                      <a:pt x="1608" y="78"/>
                    </a:lnTo>
                    <a:lnTo>
                      <a:pt x="1604" y="78"/>
                    </a:lnTo>
                    <a:lnTo>
                      <a:pt x="1601" y="77"/>
                    </a:lnTo>
                    <a:lnTo>
                      <a:pt x="1603" y="75"/>
                    </a:lnTo>
                    <a:lnTo>
                      <a:pt x="1605" y="73"/>
                    </a:lnTo>
                    <a:lnTo>
                      <a:pt x="1601" y="73"/>
                    </a:lnTo>
                    <a:lnTo>
                      <a:pt x="1596" y="72"/>
                    </a:lnTo>
                    <a:lnTo>
                      <a:pt x="1594" y="74"/>
                    </a:lnTo>
                    <a:lnTo>
                      <a:pt x="1592" y="75"/>
                    </a:lnTo>
                    <a:lnTo>
                      <a:pt x="1590" y="78"/>
                    </a:lnTo>
                    <a:lnTo>
                      <a:pt x="1588" y="80"/>
                    </a:lnTo>
                    <a:lnTo>
                      <a:pt x="1584" y="79"/>
                    </a:lnTo>
                    <a:lnTo>
                      <a:pt x="1579" y="79"/>
                    </a:lnTo>
                    <a:lnTo>
                      <a:pt x="1577" y="80"/>
                    </a:lnTo>
                    <a:lnTo>
                      <a:pt x="1575" y="82"/>
                    </a:lnTo>
                    <a:lnTo>
                      <a:pt x="1571" y="81"/>
                    </a:lnTo>
                    <a:lnTo>
                      <a:pt x="1566" y="81"/>
                    </a:lnTo>
                    <a:lnTo>
                      <a:pt x="1565" y="82"/>
                    </a:lnTo>
                    <a:lnTo>
                      <a:pt x="1563" y="84"/>
                    </a:lnTo>
                    <a:lnTo>
                      <a:pt x="1559" y="84"/>
                    </a:lnTo>
                    <a:lnTo>
                      <a:pt x="1555" y="83"/>
                    </a:lnTo>
                    <a:lnTo>
                      <a:pt x="1553" y="85"/>
                    </a:lnTo>
                    <a:lnTo>
                      <a:pt x="1551" y="86"/>
                    </a:lnTo>
                    <a:lnTo>
                      <a:pt x="1546" y="86"/>
                    </a:lnTo>
                    <a:lnTo>
                      <a:pt x="1542" y="85"/>
                    </a:lnTo>
                    <a:lnTo>
                      <a:pt x="1544" y="84"/>
                    </a:lnTo>
                    <a:lnTo>
                      <a:pt x="1546" y="82"/>
                    </a:lnTo>
                    <a:lnTo>
                      <a:pt x="1542" y="82"/>
                    </a:lnTo>
                    <a:lnTo>
                      <a:pt x="1538" y="81"/>
                    </a:lnTo>
                    <a:lnTo>
                      <a:pt x="1534" y="81"/>
                    </a:lnTo>
                    <a:lnTo>
                      <a:pt x="1530" y="81"/>
                    </a:lnTo>
                    <a:lnTo>
                      <a:pt x="1532" y="79"/>
                    </a:lnTo>
                    <a:lnTo>
                      <a:pt x="1534" y="77"/>
                    </a:lnTo>
                    <a:lnTo>
                      <a:pt x="1530" y="77"/>
                    </a:lnTo>
                    <a:lnTo>
                      <a:pt x="1526" y="77"/>
                    </a:lnTo>
                    <a:lnTo>
                      <a:pt x="1518" y="83"/>
                    </a:lnTo>
                    <a:lnTo>
                      <a:pt x="1515" y="85"/>
                    </a:lnTo>
                    <a:lnTo>
                      <a:pt x="1513" y="86"/>
                    </a:lnTo>
                    <a:lnTo>
                      <a:pt x="1509" y="86"/>
                    </a:lnTo>
                    <a:lnTo>
                      <a:pt x="1505" y="85"/>
                    </a:lnTo>
                    <a:lnTo>
                      <a:pt x="1503" y="87"/>
                    </a:lnTo>
                    <a:lnTo>
                      <a:pt x="1501" y="89"/>
                    </a:lnTo>
                    <a:lnTo>
                      <a:pt x="1496" y="88"/>
                    </a:lnTo>
                    <a:lnTo>
                      <a:pt x="1493" y="88"/>
                    </a:lnTo>
                    <a:lnTo>
                      <a:pt x="1490" y="89"/>
                    </a:lnTo>
                    <a:lnTo>
                      <a:pt x="1489" y="91"/>
                    </a:lnTo>
                    <a:lnTo>
                      <a:pt x="1487" y="94"/>
                    </a:lnTo>
                    <a:lnTo>
                      <a:pt x="1485" y="95"/>
                    </a:lnTo>
                    <a:lnTo>
                      <a:pt x="1480" y="95"/>
                    </a:lnTo>
                    <a:lnTo>
                      <a:pt x="1476" y="95"/>
                    </a:lnTo>
                    <a:lnTo>
                      <a:pt x="1472" y="94"/>
                    </a:lnTo>
                    <a:lnTo>
                      <a:pt x="1468" y="94"/>
                    </a:lnTo>
                    <a:lnTo>
                      <a:pt x="1463" y="94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3" y="89"/>
                    </a:lnTo>
                    <a:lnTo>
                      <a:pt x="1459" y="89"/>
                    </a:lnTo>
                    <a:lnTo>
                      <a:pt x="1456" y="88"/>
                    </a:lnTo>
                    <a:lnTo>
                      <a:pt x="1454" y="90"/>
                    </a:lnTo>
                    <a:lnTo>
                      <a:pt x="1452" y="92"/>
                    </a:lnTo>
                    <a:lnTo>
                      <a:pt x="1447" y="91"/>
                    </a:lnTo>
                    <a:lnTo>
                      <a:pt x="1443" y="91"/>
                    </a:lnTo>
                    <a:lnTo>
                      <a:pt x="1441" y="94"/>
                    </a:lnTo>
                    <a:lnTo>
                      <a:pt x="1439" y="95"/>
                    </a:lnTo>
                    <a:lnTo>
                      <a:pt x="1437" y="97"/>
                    </a:lnTo>
                    <a:lnTo>
                      <a:pt x="1435" y="98"/>
                    </a:lnTo>
                    <a:lnTo>
                      <a:pt x="1430" y="98"/>
                    </a:lnTo>
                    <a:lnTo>
                      <a:pt x="1426" y="98"/>
                    </a:lnTo>
                    <a:lnTo>
                      <a:pt x="1422" y="98"/>
                    </a:lnTo>
                    <a:lnTo>
                      <a:pt x="1419" y="97"/>
                    </a:lnTo>
                    <a:lnTo>
                      <a:pt x="1414" y="97"/>
                    </a:lnTo>
                    <a:lnTo>
                      <a:pt x="1410" y="97"/>
                    </a:lnTo>
                    <a:lnTo>
                      <a:pt x="1412" y="95"/>
                    </a:lnTo>
                    <a:lnTo>
                      <a:pt x="1414" y="92"/>
                    </a:lnTo>
                    <a:lnTo>
                      <a:pt x="1410" y="92"/>
                    </a:lnTo>
                    <a:lnTo>
                      <a:pt x="1406" y="92"/>
                    </a:lnTo>
                    <a:lnTo>
                      <a:pt x="1404" y="94"/>
                    </a:lnTo>
                    <a:lnTo>
                      <a:pt x="1402" y="96"/>
                    </a:lnTo>
                    <a:lnTo>
                      <a:pt x="1399" y="98"/>
                    </a:lnTo>
                    <a:lnTo>
                      <a:pt x="1397" y="99"/>
                    </a:lnTo>
                    <a:lnTo>
                      <a:pt x="1394" y="99"/>
                    </a:lnTo>
                    <a:lnTo>
                      <a:pt x="1390" y="99"/>
                    </a:lnTo>
                    <a:lnTo>
                      <a:pt x="1388" y="101"/>
                    </a:lnTo>
                    <a:lnTo>
                      <a:pt x="1386" y="102"/>
                    </a:lnTo>
                    <a:lnTo>
                      <a:pt x="1381" y="102"/>
                    </a:lnTo>
                    <a:lnTo>
                      <a:pt x="1377" y="102"/>
                    </a:lnTo>
                    <a:lnTo>
                      <a:pt x="1379" y="100"/>
                    </a:lnTo>
                    <a:lnTo>
                      <a:pt x="1381" y="98"/>
                    </a:lnTo>
                    <a:lnTo>
                      <a:pt x="1377" y="98"/>
                    </a:lnTo>
                    <a:lnTo>
                      <a:pt x="1373" y="98"/>
                    </a:lnTo>
                    <a:lnTo>
                      <a:pt x="1371" y="100"/>
                    </a:lnTo>
                    <a:lnTo>
                      <a:pt x="1369" y="101"/>
                    </a:lnTo>
                    <a:lnTo>
                      <a:pt x="1364" y="101"/>
                    </a:lnTo>
                    <a:lnTo>
                      <a:pt x="1360" y="101"/>
                    </a:lnTo>
                    <a:lnTo>
                      <a:pt x="1358" y="102"/>
                    </a:lnTo>
                    <a:lnTo>
                      <a:pt x="1357" y="104"/>
                    </a:lnTo>
                    <a:lnTo>
                      <a:pt x="1355" y="106"/>
                    </a:lnTo>
                    <a:lnTo>
                      <a:pt x="1353" y="107"/>
                    </a:lnTo>
                    <a:lnTo>
                      <a:pt x="1348" y="107"/>
                    </a:lnTo>
                    <a:lnTo>
                      <a:pt x="1344" y="107"/>
                    </a:lnTo>
                    <a:lnTo>
                      <a:pt x="1340" y="107"/>
                    </a:lnTo>
                    <a:lnTo>
                      <a:pt x="1336" y="106"/>
                    </a:lnTo>
                    <a:lnTo>
                      <a:pt x="1338" y="105"/>
                    </a:lnTo>
                    <a:lnTo>
                      <a:pt x="1340" y="103"/>
                    </a:lnTo>
                    <a:lnTo>
                      <a:pt x="1344" y="103"/>
                    </a:lnTo>
                    <a:lnTo>
                      <a:pt x="1348" y="104"/>
                    </a:lnTo>
                    <a:lnTo>
                      <a:pt x="1351" y="102"/>
                    </a:lnTo>
                    <a:lnTo>
                      <a:pt x="1353" y="100"/>
                    </a:lnTo>
                    <a:lnTo>
                      <a:pt x="1336" y="99"/>
                    </a:lnTo>
                    <a:lnTo>
                      <a:pt x="1331" y="103"/>
                    </a:lnTo>
                    <a:lnTo>
                      <a:pt x="1330" y="104"/>
                    </a:lnTo>
                    <a:lnTo>
                      <a:pt x="1327" y="106"/>
                    </a:lnTo>
                    <a:lnTo>
                      <a:pt x="1323" y="106"/>
                    </a:lnTo>
                    <a:lnTo>
                      <a:pt x="1320" y="106"/>
                    </a:lnTo>
                    <a:lnTo>
                      <a:pt x="1318" y="107"/>
                    </a:lnTo>
                    <a:lnTo>
                      <a:pt x="1315" y="110"/>
                    </a:lnTo>
                    <a:lnTo>
                      <a:pt x="1313" y="112"/>
                    </a:lnTo>
                    <a:lnTo>
                      <a:pt x="1311" y="114"/>
                    </a:lnTo>
                    <a:lnTo>
                      <a:pt x="1307" y="113"/>
                    </a:lnTo>
                    <a:lnTo>
                      <a:pt x="1303" y="113"/>
                    </a:lnTo>
                    <a:lnTo>
                      <a:pt x="1299" y="113"/>
                    </a:lnTo>
                    <a:lnTo>
                      <a:pt x="1295" y="113"/>
                    </a:lnTo>
                    <a:lnTo>
                      <a:pt x="1291" y="113"/>
                    </a:lnTo>
                    <a:lnTo>
                      <a:pt x="1287" y="112"/>
                    </a:lnTo>
                    <a:lnTo>
                      <a:pt x="1285" y="114"/>
                    </a:lnTo>
                    <a:lnTo>
                      <a:pt x="1282" y="116"/>
                    </a:lnTo>
                    <a:lnTo>
                      <a:pt x="1278" y="116"/>
                    </a:lnTo>
                    <a:lnTo>
                      <a:pt x="1274" y="115"/>
                    </a:lnTo>
                    <a:lnTo>
                      <a:pt x="1273" y="117"/>
                    </a:lnTo>
                    <a:lnTo>
                      <a:pt x="1271" y="119"/>
                    </a:lnTo>
                    <a:lnTo>
                      <a:pt x="1266" y="119"/>
                    </a:lnTo>
                    <a:lnTo>
                      <a:pt x="1262" y="119"/>
                    </a:lnTo>
                    <a:lnTo>
                      <a:pt x="1260" y="121"/>
                    </a:lnTo>
                    <a:lnTo>
                      <a:pt x="1258" y="122"/>
                    </a:lnTo>
                    <a:lnTo>
                      <a:pt x="1254" y="122"/>
                    </a:lnTo>
                    <a:lnTo>
                      <a:pt x="1249" y="122"/>
                    </a:lnTo>
                    <a:lnTo>
                      <a:pt x="1252" y="120"/>
                    </a:lnTo>
                    <a:lnTo>
                      <a:pt x="1254" y="118"/>
                    </a:lnTo>
                    <a:lnTo>
                      <a:pt x="1249" y="118"/>
                    </a:lnTo>
                    <a:lnTo>
                      <a:pt x="1245" y="118"/>
                    </a:lnTo>
                    <a:lnTo>
                      <a:pt x="1241" y="118"/>
                    </a:lnTo>
                    <a:lnTo>
                      <a:pt x="1238" y="118"/>
                    </a:lnTo>
                    <a:lnTo>
                      <a:pt x="1236" y="120"/>
                    </a:lnTo>
                    <a:lnTo>
                      <a:pt x="1233" y="122"/>
                    </a:lnTo>
                    <a:lnTo>
                      <a:pt x="1229" y="121"/>
                    </a:lnTo>
                    <a:lnTo>
                      <a:pt x="1225" y="121"/>
                    </a:lnTo>
                    <a:lnTo>
                      <a:pt x="1223" y="123"/>
                    </a:lnTo>
                    <a:lnTo>
                      <a:pt x="1221" y="125"/>
                    </a:lnTo>
                    <a:lnTo>
                      <a:pt x="1218" y="125"/>
                    </a:lnTo>
                    <a:lnTo>
                      <a:pt x="1213" y="125"/>
                    </a:lnTo>
                    <a:lnTo>
                      <a:pt x="1211" y="127"/>
                    </a:lnTo>
                    <a:lnTo>
                      <a:pt x="1209" y="129"/>
                    </a:lnTo>
                    <a:lnTo>
                      <a:pt x="1205" y="129"/>
                    </a:lnTo>
                    <a:lnTo>
                      <a:pt x="1200" y="129"/>
                    </a:lnTo>
                    <a:lnTo>
                      <a:pt x="1198" y="131"/>
                    </a:lnTo>
                    <a:lnTo>
                      <a:pt x="1197" y="132"/>
                    </a:lnTo>
                    <a:lnTo>
                      <a:pt x="1193" y="133"/>
                    </a:lnTo>
                    <a:lnTo>
                      <a:pt x="1189" y="132"/>
                    </a:lnTo>
                    <a:lnTo>
                      <a:pt x="1185" y="132"/>
                    </a:lnTo>
                    <a:lnTo>
                      <a:pt x="1180" y="132"/>
                    </a:lnTo>
                    <a:lnTo>
                      <a:pt x="1178" y="134"/>
                    </a:lnTo>
                    <a:lnTo>
                      <a:pt x="1176" y="136"/>
                    </a:lnTo>
                    <a:lnTo>
                      <a:pt x="1172" y="136"/>
                    </a:lnTo>
                    <a:lnTo>
                      <a:pt x="1169" y="136"/>
                    </a:lnTo>
                    <a:lnTo>
                      <a:pt x="1164" y="136"/>
                    </a:lnTo>
                    <a:lnTo>
                      <a:pt x="1160" y="136"/>
                    </a:lnTo>
                    <a:lnTo>
                      <a:pt x="1156" y="136"/>
                    </a:lnTo>
                    <a:lnTo>
                      <a:pt x="1152" y="136"/>
                    </a:lnTo>
                    <a:lnTo>
                      <a:pt x="1149" y="137"/>
                    </a:lnTo>
                    <a:lnTo>
                      <a:pt x="1147" y="139"/>
                    </a:lnTo>
                    <a:lnTo>
                      <a:pt x="1144" y="139"/>
                    </a:lnTo>
                    <a:lnTo>
                      <a:pt x="1140" y="139"/>
                    </a:lnTo>
                    <a:lnTo>
                      <a:pt x="1138" y="141"/>
                    </a:lnTo>
                    <a:lnTo>
                      <a:pt x="1136" y="144"/>
                    </a:lnTo>
                    <a:lnTo>
                      <a:pt x="1131" y="144"/>
                    </a:lnTo>
                    <a:lnTo>
                      <a:pt x="1127" y="144"/>
                    </a:lnTo>
                    <a:lnTo>
                      <a:pt x="1123" y="144"/>
                    </a:lnTo>
                    <a:lnTo>
                      <a:pt x="1120" y="144"/>
                    </a:lnTo>
                    <a:lnTo>
                      <a:pt x="1114" y="144"/>
                    </a:lnTo>
                    <a:lnTo>
                      <a:pt x="1111" y="144"/>
                    </a:lnTo>
                    <a:lnTo>
                      <a:pt x="1112" y="141"/>
                    </a:lnTo>
                    <a:lnTo>
                      <a:pt x="1114" y="139"/>
                    </a:lnTo>
                    <a:lnTo>
                      <a:pt x="1111" y="139"/>
                    </a:lnTo>
                    <a:lnTo>
                      <a:pt x="1106" y="139"/>
                    </a:lnTo>
                    <a:lnTo>
                      <a:pt x="1105" y="141"/>
                    </a:lnTo>
                    <a:lnTo>
                      <a:pt x="1103" y="144"/>
                    </a:lnTo>
                    <a:lnTo>
                      <a:pt x="1107" y="144"/>
                    </a:lnTo>
                    <a:lnTo>
                      <a:pt x="1111" y="144"/>
                    </a:lnTo>
                    <a:lnTo>
                      <a:pt x="1109" y="146"/>
                    </a:lnTo>
                    <a:lnTo>
                      <a:pt x="1107" y="147"/>
                    </a:lnTo>
                    <a:lnTo>
                      <a:pt x="1103" y="148"/>
                    </a:lnTo>
                    <a:lnTo>
                      <a:pt x="1098" y="148"/>
                    </a:lnTo>
                    <a:lnTo>
                      <a:pt x="1094" y="147"/>
                    </a:lnTo>
                    <a:lnTo>
                      <a:pt x="1091" y="148"/>
                    </a:lnTo>
                    <a:lnTo>
                      <a:pt x="1087" y="148"/>
                    </a:lnTo>
                    <a:lnTo>
                      <a:pt x="1082" y="148"/>
                    </a:lnTo>
                    <a:lnTo>
                      <a:pt x="1080" y="150"/>
                    </a:lnTo>
                    <a:lnTo>
                      <a:pt x="1078" y="151"/>
                    </a:lnTo>
                    <a:lnTo>
                      <a:pt x="1074" y="151"/>
                    </a:lnTo>
                    <a:lnTo>
                      <a:pt x="1070" y="152"/>
                    </a:lnTo>
                    <a:lnTo>
                      <a:pt x="1069" y="153"/>
                    </a:lnTo>
                    <a:lnTo>
                      <a:pt x="1066" y="155"/>
                    </a:lnTo>
                    <a:lnTo>
                      <a:pt x="1062" y="155"/>
                    </a:lnTo>
                    <a:lnTo>
                      <a:pt x="1058" y="155"/>
                    </a:lnTo>
                    <a:lnTo>
                      <a:pt x="1054" y="156"/>
                    </a:lnTo>
                    <a:lnTo>
                      <a:pt x="1049" y="156"/>
                    </a:lnTo>
                    <a:lnTo>
                      <a:pt x="1047" y="157"/>
                    </a:lnTo>
                    <a:lnTo>
                      <a:pt x="1046" y="159"/>
                    </a:lnTo>
                    <a:lnTo>
                      <a:pt x="1044" y="162"/>
                    </a:lnTo>
                    <a:lnTo>
                      <a:pt x="1043" y="164"/>
                    </a:lnTo>
                    <a:lnTo>
                      <a:pt x="1039" y="164"/>
                    </a:lnTo>
                    <a:lnTo>
                      <a:pt x="1034" y="164"/>
                    </a:lnTo>
                    <a:lnTo>
                      <a:pt x="1026" y="164"/>
                    </a:lnTo>
                    <a:lnTo>
                      <a:pt x="1017" y="165"/>
                    </a:lnTo>
                    <a:lnTo>
                      <a:pt x="1013" y="165"/>
                    </a:lnTo>
                    <a:lnTo>
                      <a:pt x="1009" y="165"/>
                    </a:lnTo>
                    <a:lnTo>
                      <a:pt x="1005" y="165"/>
                    </a:lnTo>
                    <a:lnTo>
                      <a:pt x="1002" y="165"/>
                    </a:lnTo>
                    <a:lnTo>
                      <a:pt x="999" y="167"/>
                    </a:lnTo>
                    <a:lnTo>
                      <a:pt x="997" y="169"/>
                    </a:lnTo>
                    <a:lnTo>
                      <a:pt x="995" y="171"/>
                    </a:lnTo>
                    <a:lnTo>
                      <a:pt x="994" y="173"/>
                    </a:lnTo>
                    <a:lnTo>
                      <a:pt x="997" y="173"/>
                    </a:lnTo>
                    <a:lnTo>
                      <a:pt x="1002" y="172"/>
                    </a:lnTo>
                    <a:lnTo>
                      <a:pt x="1000" y="174"/>
                    </a:lnTo>
                    <a:lnTo>
                      <a:pt x="998" y="177"/>
                    </a:lnTo>
                    <a:lnTo>
                      <a:pt x="994" y="177"/>
                    </a:lnTo>
                    <a:lnTo>
                      <a:pt x="990" y="178"/>
                    </a:lnTo>
                    <a:lnTo>
                      <a:pt x="992" y="175"/>
                    </a:lnTo>
                    <a:lnTo>
                      <a:pt x="994" y="173"/>
                    </a:lnTo>
                    <a:lnTo>
                      <a:pt x="990" y="173"/>
                    </a:lnTo>
                    <a:lnTo>
                      <a:pt x="986" y="173"/>
                    </a:lnTo>
                    <a:lnTo>
                      <a:pt x="981" y="173"/>
                    </a:lnTo>
                    <a:lnTo>
                      <a:pt x="977" y="174"/>
                    </a:lnTo>
                    <a:lnTo>
                      <a:pt x="975" y="175"/>
                    </a:lnTo>
                    <a:lnTo>
                      <a:pt x="974" y="178"/>
                    </a:lnTo>
                    <a:lnTo>
                      <a:pt x="970" y="178"/>
                    </a:lnTo>
                    <a:lnTo>
                      <a:pt x="965" y="179"/>
                    </a:lnTo>
                    <a:lnTo>
                      <a:pt x="963" y="181"/>
                    </a:lnTo>
                    <a:lnTo>
                      <a:pt x="962" y="182"/>
                    </a:lnTo>
                    <a:lnTo>
                      <a:pt x="958" y="183"/>
                    </a:lnTo>
                    <a:lnTo>
                      <a:pt x="954" y="183"/>
                    </a:lnTo>
                    <a:lnTo>
                      <a:pt x="956" y="181"/>
                    </a:lnTo>
                    <a:lnTo>
                      <a:pt x="957" y="179"/>
                    </a:lnTo>
                    <a:lnTo>
                      <a:pt x="953" y="179"/>
                    </a:lnTo>
                    <a:lnTo>
                      <a:pt x="948" y="179"/>
                    </a:lnTo>
                    <a:lnTo>
                      <a:pt x="947" y="181"/>
                    </a:lnTo>
                    <a:lnTo>
                      <a:pt x="945" y="183"/>
                    </a:lnTo>
                    <a:lnTo>
                      <a:pt x="941" y="184"/>
                    </a:lnTo>
                    <a:lnTo>
                      <a:pt x="937" y="184"/>
                    </a:lnTo>
                    <a:lnTo>
                      <a:pt x="932" y="184"/>
                    </a:lnTo>
                    <a:lnTo>
                      <a:pt x="929" y="184"/>
                    </a:lnTo>
                    <a:lnTo>
                      <a:pt x="927" y="186"/>
                    </a:lnTo>
                    <a:lnTo>
                      <a:pt x="925" y="188"/>
                    </a:lnTo>
                    <a:lnTo>
                      <a:pt x="924" y="190"/>
                    </a:lnTo>
                    <a:lnTo>
                      <a:pt x="922" y="192"/>
                    </a:lnTo>
                    <a:lnTo>
                      <a:pt x="917" y="192"/>
                    </a:lnTo>
                    <a:lnTo>
                      <a:pt x="913" y="192"/>
                    </a:lnTo>
                    <a:lnTo>
                      <a:pt x="911" y="195"/>
                    </a:lnTo>
                    <a:lnTo>
                      <a:pt x="910" y="197"/>
                    </a:lnTo>
                    <a:lnTo>
                      <a:pt x="906" y="198"/>
                    </a:lnTo>
                    <a:lnTo>
                      <a:pt x="901" y="198"/>
                    </a:lnTo>
                    <a:lnTo>
                      <a:pt x="893" y="198"/>
                    </a:lnTo>
                    <a:lnTo>
                      <a:pt x="889" y="199"/>
                    </a:lnTo>
                    <a:lnTo>
                      <a:pt x="886" y="199"/>
                    </a:lnTo>
                    <a:lnTo>
                      <a:pt x="881" y="199"/>
                    </a:lnTo>
                    <a:lnTo>
                      <a:pt x="877" y="200"/>
                    </a:lnTo>
                    <a:lnTo>
                      <a:pt x="873" y="200"/>
                    </a:lnTo>
                    <a:lnTo>
                      <a:pt x="869" y="200"/>
                    </a:lnTo>
                    <a:lnTo>
                      <a:pt x="866" y="202"/>
                    </a:lnTo>
                    <a:lnTo>
                      <a:pt x="865" y="204"/>
                    </a:lnTo>
                    <a:lnTo>
                      <a:pt x="863" y="206"/>
                    </a:lnTo>
                    <a:lnTo>
                      <a:pt x="862" y="208"/>
                    </a:lnTo>
                    <a:lnTo>
                      <a:pt x="858" y="209"/>
                    </a:lnTo>
                    <a:lnTo>
                      <a:pt x="854" y="209"/>
                    </a:lnTo>
                    <a:lnTo>
                      <a:pt x="849" y="209"/>
                    </a:lnTo>
                    <a:lnTo>
                      <a:pt x="845" y="211"/>
                    </a:lnTo>
                    <a:lnTo>
                      <a:pt x="843" y="213"/>
                    </a:lnTo>
                    <a:lnTo>
                      <a:pt x="842" y="214"/>
                    </a:lnTo>
                    <a:lnTo>
                      <a:pt x="838" y="215"/>
                    </a:lnTo>
                    <a:lnTo>
                      <a:pt x="833" y="215"/>
                    </a:lnTo>
                    <a:lnTo>
                      <a:pt x="829" y="215"/>
                    </a:lnTo>
                    <a:lnTo>
                      <a:pt x="825" y="216"/>
                    </a:lnTo>
                    <a:lnTo>
                      <a:pt x="821" y="216"/>
                    </a:lnTo>
                    <a:lnTo>
                      <a:pt x="817" y="217"/>
                    </a:lnTo>
                    <a:lnTo>
                      <a:pt x="813" y="217"/>
                    </a:lnTo>
                    <a:lnTo>
                      <a:pt x="809" y="218"/>
                    </a:lnTo>
                    <a:lnTo>
                      <a:pt x="810" y="216"/>
                    </a:lnTo>
                    <a:lnTo>
                      <a:pt x="812" y="214"/>
                    </a:lnTo>
                    <a:lnTo>
                      <a:pt x="808" y="214"/>
                    </a:lnTo>
                    <a:lnTo>
                      <a:pt x="804" y="215"/>
                    </a:lnTo>
                    <a:lnTo>
                      <a:pt x="803" y="217"/>
                    </a:lnTo>
                    <a:lnTo>
                      <a:pt x="800" y="218"/>
                    </a:lnTo>
                    <a:lnTo>
                      <a:pt x="805" y="218"/>
                    </a:lnTo>
                    <a:lnTo>
                      <a:pt x="809" y="218"/>
                    </a:lnTo>
                    <a:lnTo>
                      <a:pt x="808" y="220"/>
                    </a:lnTo>
                    <a:lnTo>
                      <a:pt x="806" y="222"/>
                    </a:lnTo>
                    <a:lnTo>
                      <a:pt x="804" y="224"/>
                    </a:lnTo>
                    <a:lnTo>
                      <a:pt x="803" y="225"/>
                    </a:lnTo>
                    <a:lnTo>
                      <a:pt x="798" y="227"/>
                    </a:lnTo>
                    <a:lnTo>
                      <a:pt x="794" y="227"/>
                    </a:lnTo>
                    <a:lnTo>
                      <a:pt x="790" y="228"/>
                    </a:lnTo>
                    <a:lnTo>
                      <a:pt x="786" y="228"/>
                    </a:lnTo>
                    <a:lnTo>
                      <a:pt x="784" y="230"/>
                    </a:lnTo>
                    <a:lnTo>
                      <a:pt x="782" y="232"/>
                    </a:lnTo>
                    <a:lnTo>
                      <a:pt x="778" y="233"/>
                    </a:lnTo>
                    <a:lnTo>
                      <a:pt x="774" y="233"/>
                    </a:lnTo>
                    <a:lnTo>
                      <a:pt x="770" y="233"/>
                    </a:lnTo>
                    <a:lnTo>
                      <a:pt x="765" y="234"/>
                    </a:lnTo>
                    <a:lnTo>
                      <a:pt x="762" y="234"/>
                    </a:lnTo>
                    <a:lnTo>
                      <a:pt x="758" y="235"/>
                    </a:lnTo>
                    <a:lnTo>
                      <a:pt x="754" y="235"/>
                    </a:lnTo>
                    <a:lnTo>
                      <a:pt x="749" y="236"/>
                    </a:lnTo>
                    <a:lnTo>
                      <a:pt x="747" y="238"/>
                    </a:lnTo>
                    <a:lnTo>
                      <a:pt x="746" y="240"/>
                    </a:lnTo>
                    <a:lnTo>
                      <a:pt x="745" y="242"/>
                    </a:lnTo>
                    <a:lnTo>
                      <a:pt x="743" y="245"/>
                    </a:lnTo>
                    <a:lnTo>
                      <a:pt x="739" y="246"/>
                    </a:lnTo>
                    <a:lnTo>
                      <a:pt x="734" y="246"/>
                    </a:lnTo>
                    <a:lnTo>
                      <a:pt x="730" y="246"/>
                    </a:lnTo>
                    <a:lnTo>
                      <a:pt x="727" y="247"/>
                    </a:lnTo>
                    <a:lnTo>
                      <a:pt x="723" y="248"/>
                    </a:lnTo>
                    <a:lnTo>
                      <a:pt x="718" y="248"/>
                    </a:lnTo>
                    <a:lnTo>
                      <a:pt x="716" y="250"/>
                    </a:lnTo>
                    <a:lnTo>
                      <a:pt x="715" y="252"/>
                    </a:lnTo>
                    <a:lnTo>
                      <a:pt x="711" y="253"/>
                    </a:lnTo>
                    <a:lnTo>
                      <a:pt x="707" y="253"/>
                    </a:lnTo>
                    <a:lnTo>
                      <a:pt x="706" y="255"/>
                    </a:lnTo>
                    <a:lnTo>
                      <a:pt x="704" y="257"/>
                    </a:lnTo>
                    <a:lnTo>
                      <a:pt x="699" y="258"/>
                    </a:lnTo>
                    <a:lnTo>
                      <a:pt x="695" y="259"/>
                    </a:lnTo>
                    <a:lnTo>
                      <a:pt x="694" y="262"/>
                    </a:lnTo>
                    <a:lnTo>
                      <a:pt x="692" y="264"/>
                    </a:lnTo>
                    <a:lnTo>
                      <a:pt x="689" y="264"/>
                    </a:lnTo>
                    <a:lnTo>
                      <a:pt x="684" y="265"/>
                    </a:lnTo>
                    <a:lnTo>
                      <a:pt x="680" y="265"/>
                    </a:lnTo>
                    <a:lnTo>
                      <a:pt x="676" y="266"/>
                    </a:lnTo>
                    <a:lnTo>
                      <a:pt x="672" y="267"/>
                    </a:lnTo>
                    <a:lnTo>
                      <a:pt x="667" y="267"/>
                    </a:lnTo>
                    <a:lnTo>
                      <a:pt x="666" y="269"/>
                    </a:lnTo>
                    <a:lnTo>
                      <a:pt x="664" y="271"/>
                    </a:lnTo>
                    <a:lnTo>
                      <a:pt x="663" y="273"/>
                    </a:lnTo>
                    <a:lnTo>
                      <a:pt x="662" y="275"/>
                    </a:lnTo>
                    <a:lnTo>
                      <a:pt x="660" y="278"/>
                    </a:lnTo>
                    <a:lnTo>
                      <a:pt x="659" y="280"/>
                    </a:lnTo>
                    <a:lnTo>
                      <a:pt x="655" y="281"/>
                    </a:lnTo>
                    <a:lnTo>
                      <a:pt x="650" y="282"/>
                    </a:lnTo>
                    <a:lnTo>
                      <a:pt x="651" y="280"/>
                    </a:lnTo>
                    <a:lnTo>
                      <a:pt x="654" y="278"/>
                    </a:lnTo>
                    <a:lnTo>
                      <a:pt x="649" y="278"/>
                    </a:lnTo>
                    <a:lnTo>
                      <a:pt x="645" y="279"/>
                    </a:lnTo>
                    <a:lnTo>
                      <a:pt x="647" y="276"/>
                    </a:lnTo>
                    <a:lnTo>
                      <a:pt x="648" y="274"/>
                    </a:lnTo>
                    <a:lnTo>
                      <a:pt x="644" y="274"/>
                    </a:lnTo>
                    <a:lnTo>
                      <a:pt x="641" y="275"/>
                    </a:lnTo>
                    <a:lnTo>
                      <a:pt x="639" y="278"/>
                    </a:lnTo>
                    <a:lnTo>
                      <a:pt x="638" y="280"/>
                    </a:lnTo>
                    <a:lnTo>
                      <a:pt x="633" y="281"/>
                    </a:lnTo>
                    <a:lnTo>
                      <a:pt x="629" y="282"/>
                    </a:lnTo>
                    <a:lnTo>
                      <a:pt x="625" y="283"/>
                    </a:lnTo>
                    <a:lnTo>
                      <a:pt x="621" y="283"/>
                    </a:lnTo>
                    <a:lnTo>
                      <a:pt x="620" y="285"/>
                    </a:lnTo>
                    <a:lnTo>
                      <a:pt x="617" y="287"/>
                    </a:lnTo>
                    <a:lnTo>
                      <a:pt x="614" y="288"/>
                    </a:lnTo>
                    <a:lnTo>
                      <a:pt x="610" y="289"/>
                    </a:lnTo>
                    <a:lnTo>
                      <a:pt x="608" y="291"/>
                    </a:lnTo>
                    <a:lnTo>
                      <a:pt x="607" y="294"/>
                    </a:lnTo>
                    <a:lnTo>
                      <a:pt x="606" y="296"/>
                    </a:lnTo>
                    <a:lnTo>
                      <a:pt x="604" y="298"/>
                    </a:lnTo>
                    <a:lnTo>
                      <a:pt x="599" y="299"/>
                    </a:lnTo>
                    <a:lnTo>
                      <a:pt x="595" y="300"/>
                    </a:lnTo>
                    <a:lnTo>
                      <a:pt x="594" y="302"/>
                    </a:lnTo>
                    <a:lnTo>
                      <a:pt x="593" y="304"/>
                    </a:lnTo>
                    <a:lnTo>
                      <a:pt x="589" y="305"/>
                    </a:lnTo>
                    <a:lnTo>
                      <a:pt x="584" y="305"/>
                    </a:lnTo>
                    <a:lnTo>
                      <a:pt x="585" y="303"/>
                    </a:lnTo>
                    <a:lnTo>
                      <a:pt x="588" y="301"/>
                    </a:lnTo>
                    <a:lnTo>
                      <a:pt x="583" y="302"/>
                    </a:lnTo>
                    <a:lnTo>
                      <a:pt x="579" y="303"/>
                    </a:lnTo>
                    <a:lnTo>
                      <a:pt x="578" y="305"/>
                    </a:lnTo>
                    <a:lnTo>
                      <a:pt x="576" y="307"/>
                    </a:lnTo>
                    <a:lnTo>
                      <a:pt x="573" y="308"/>
                    </a:lnTo>
                    <a:lnTo>
                      <a:pt x="568" y="308"/>
                    </a:lnTo>
                    <a:lnTo>
                      <a:pt x="566" y="312"/>
                    </a:lnTo>
                    <a:lnTo>
                      <a:pt x="565" y="314"/>
                    </a:lnTo>
                    <a:lnTo>
                      <a:pt x="561" y="315"/>
                    </a:lnTo>
                    <a:lnTo>
                      <a:pt x="557" y="315"/>
                    </a:lnTo>
                    <a:lnTo>
                      <a:pt x="559" y="313"/>
                    </a:lnTo>
                    <a:lnTo>
                      <a:pt x="560" y="311"/>
                    </a:lnTo>
                    <a:lnTo>
                      <a:pt x="562" y="308"/>
                    </a:lnTo>
                    <a:lnTo>
                      <a:pt x="563" y="306"/>
                    </a:lnTo>
                    <a:lnTo>
                      <a:pt x="559" y="307"/>
                    </a:lnTo>
                    <a:lnTo>
                      <a:pt x="555" y="307"/>
                    </a:lnTo>
                    <a:lnTo>
                      <a:pt x="554" y="311"/>
                    </a:lnTo>
                    <a:lnTo>
                      <a:pt x="553" y="313"/>
                    </a:lnTo>
                    <a:lnTo>
                      <a:pt x="548" y="314"/>
                    </a:lnTo>
                    <a:lnTo>
                      <a:pt x="544" y="314"/>
                    </a:lnTo>
                    <a:lnTo>
                      <a:pt x="540" y="315"/>
                    </a:lnTo>
                    <a:lnTo>
                      <a:pt x="535" y="316"/>
                    </a:lnTo>
                    <a:lnTo>
                      <a:pt x="534" y="318"/>
                    </a:lnTo>
                    <a:lnTo>
                      <a:pt x="533" y="320"/>
                    </a:lnTo>
                    <a:lnTo>
                      <a:pt x="529" y="321"/>
                    </a:lnTo>
                    <a:lnTo>
                      <a:pt x="525" y="322"/>
                    </a:lnTo>
                    <a:lnTo>
                      <a:pt x="524" y="324"/>
                    </a:lnTo>
                    <a:lnTo>
                      <a:pt x="523" y="326"/>
                    </a:lnTo>
                    <a:lnTo>
                      <a:pt x="518" y="328"/>
                    </a:lnTo>
                    <a:lnTo>
                      <a:pt x="514" y="329"/>
                    </a:lnTo>
                    <a:lnTo>
                      <a:pt x="512" y="331"/>
                    </a:lnTo>
                    <a:lnTo>
                      <a:pt x="511" y="333"/>
                    </a:lnTo>
                    <a:lnTo>
                      <a:pt x="510" y="336"/>
                    </a:lnTo>
                    <a:lnTo>
                      <a:pt x="509" y="338"/>
                    </a:lnTo>
                    <a:lnTo>
                      <a:pt x="505" y="339"/>
                    </a:lnTo>
                    <a:lnTo>
                      <a:pt x="500" y="339"/>
                    </a:lnTo>
                    <a:lnTo>
                      <a:pt x="496" y="340"/>
                    </a:lnTo>
                    <a:lnTo>
                      <a:pt x="493" y="341"/>
                    </a:lnTo>
                    <a:lnTo>
                      <a:pt x="494" y="339"/>
                    </a:lnTo>
                    <a:lnTo>
                      <a:pt x="495" y="337"/>
                    </a:lnTo>
                    <a:lnTo>
                      <a:pt x="492" y="338"/>
                    </a:lnTo>
                    <a:lnTo>
                      <a:pt x="488" y="339"/>
                    </a:lnTo>
                    <a:lnTo>
                      <a:pt x="483" y="340"/>
                    </a:lnTo>
                    <a:lnTo>
                      <a:pt x="479" y="341"/>
                    </a:lnTo>
                    <a:lnTo>
                      <a:pt x="478" y="344"/>
                    </a:lnTo>
                    <a:lnTo>
                      <a:pt x="476" y="346"/>
                    </a:lnTo>
                    <a:lnTo>
                      <a:pt x="473" y="347"/>
                    </a:lnTo>
                    <a:lnTo>
                      <a:pt x="468" y="348"/>
                    </a:lnTo>
                    <a:lnTo>
                      <a:pt x="467" y="350"/>
                    </a:lnTo>
                    <a:lnTo>
                      <a:pt x="465" y="352"/>
                    </a:lnTo>
                    <a:lnTo>
                      <a:pt x="462" y="353"/>
                    </a:lnTo>
                    <a:lnTo>
                      <a:pt x="458" y="354"/>
                    </a:lnTo>
                    <a:lnTo>
                      <a:pt x="457" y="357"/>
                    </a:lnTo>
                    <a:lnTo>
                      <a:pt x="455" y="359"/>
                    </a:lnTo>
                    <a:lnTo>
                      <a:pt x="451" y="361"/>
                    </a:lnTo>
                    <a:lnTo>
                      <a:pt x="447" y="362"/>
                    </a:lnTo>
                    <a:lnTo>
                      <a:pt x="439" y="364"/>
                    </a:lnTo>
                    <a:lnTo>
                      <a:pt x="434" y="365"/>
                    </a:lnTo>
                    <a:lnTo>
                      <a:pt x="431" y="366"/>
                    </a:lnTo>
                    <a:lnTo>
                      <a:pt x="427" y="367"/>
                    </a:lnTo>
                    <a:lnTo>
                      <a:pt x="423" y="368"/>
                    </a:lnTo>
                    <a:lnTo>
                      <a:pt x="422" y="370"/>
                    </a:lnTo>
                    <a:lnTo>
                      <a:pt x="421" y="372"/>
                    </a:lnTo>
                    <a:lnTo>
                      <a:pt x="418" y="375"/>
                    </a:lnTo>
                    <a:lnTo>
                      <a:pt x="417" y="378"/>
                    </a:lnTo>
                    <a:lnTo>
                      <a:pt x="416" y="380"/>
                    </a:lnTo>
                    <a:lnTo>
                      <a:pt x="415" y="382"/>
                    </a:lnTo>
                    <a:lnTo>
                      <a:pt x="411" y="383"/>
                    </a:lnTo>
                    <a:lnTo>
                      <a:pt x="408" y="384"/>
                    </a:lnTo>
                    <a:lnTo>
                      <a:pt x="404" y="386"/>
                    </a:lnTo>
                    <a:lnTo>
                      <a:pt x="399" y="387"/>
                    </a:lnTo>
                    <a:lnTo>
                      <a:pt x="395" y="388"/>
                    </a:lnTo>
                    <a:lnTo>
                      <a:pt x="392" y="389"/>
                    </a:lnTo>
                    <a:lnTo>
                      <a:pt x="388" y="390"/>
                    </a:lnTo>
                    <a:lnTo>
                      <a:pt x="383" y="391"/>
                    </a:lnTo>
                    <a:lnTo>
                      <a:pt x="380" y="392"/>
                    </a:lnTo>
                    <a:lnTo>
                      <a:pt x="376" y="393"/>
                    </a:lnTo>
                    <a:lnTo>
                      <a:pt x="372" y="395"/>
                    </a:lnTo>
                    <a:lnTo>
                      <a:pt x="367" y="397"/>
                    </a:lnTo>
                    <a:lnTo>
                      <a:pt x="366" y="399"/>
                    </a:lnTo>
                    <a:lnTo>
                      <a:pt x="365" y="401"/>
                    </a:lnTo>
                    <a:lnTo>
                      <a:pt x="364" y="404"/>
                    </a:lnTo>
                    <a:lnTo>
                      <a:pt x="363" y="406"/>
                    </a:lnTo>
                    <a:lnTo>
                      <a:pt x="359" y="407"/>
                    </a:lnTo>
                    <a:lnTo>
                      <a:pt x="355" y="408"/>
                    </a:lnTo>
                    <a:lnTo>
                      <a:pt x="351" y="409"/>
                    </a:lnTo>
                    <a:lnTo>
                      <a:pt x="347" y="412"/>
                    </a:lnTo>
                    <a:lnTo>
                      <a:pt x="343" y="413"/>
                    </a:lnTo>
                    <a:lnTo>
                      <a:pt x="340" y="414"/>
                    </a:lnTo>
                    <a:lnTo>
                      <a:pt x="338" y="416"/>
                    </a:lnTo>
                    <a:lnTo>
                      <a:pt x="337" y="418"/>
                    </a:lnTo>
                    <a:lnTo>
                      <a:pt x="332" y="420"/>
                    </a:lnTo>
                    <a:lnTo>
                      <a:pt x="329" y="421"/>
                    </a:lnTo>
                    <a:lnTo>
                      <a:pt x="330" y="419"/>
                    </a:lnTo>
                    <a:lnTo>
                      <a:pt x="331" y="416"/>
                    </a:lnTo>
                    <a:lnTo>
                      <a:pt x="328" y="418"/>
                    </a:lnTo>
                    <a:lnTo>
                      <a:pt x="324" y="419"/>
                    </a:lnTo>
                    <a:lnTo>
                      <a:pt x="319" y="420"/>
                    </a:lnTo>
                    <a:lnTo>
                      <a:pt x="316" y="422"/>
                    </a:lnTo>
                    <a:lnTo>
                      <a:pt x="314" y="424"/>
                    </a:lnTo>
                    <a:lnTo>
                      <a:pt x="313" y="426"/>
                    </a:lnTo>
                    <a:lnTo>
                      <a:pt x="312" y="429"/>
                    </a:lnTo>
                    <a:lnTo>
                      <a:pt x="311" y="432"/>
                    </a:lnTo>
                    <a:lnTo>
                      <a:pt x="307" y="433"/>
                    </a:lnTo>
                    <a:lnTo>
                      <a:pt x="304" y="434"/>
                    </a:lnTo>
                    <a:lnTo>
                      <a:pt x="302" y="437"/>
                    </a:lnTo>
                    <a:lnTo>
                      <a:pt x="301" y="439"/>
                    </a:lnTo>
                    <a:lnTo>
                      <a:pt x="297" y="440"/>
                    </a:lnTo>
                    <a:lnTo>
                      <a:pt x="293" y="442"/>
                    </a:lnTo>
                    <a:lnTo>
                      <a:pt x="292" y="445"/>
                    </a:lnTo>
                    <a:lnTo>
                      <a:pt x="291" y="447"/>
                    </a:lnTo>
                    <a:lnTo>
                      <a:pt x="288" y="449"/>
                    </a:lnTo>
                    <a:lnTo>
                      <a:pt x="283" y="450"/>
                    </a:lnTo>
                    <a:lnTo>
                      <a:pt x="279" y="451"/>
                    </a:lnTo>
                    <a:lnTo>
                      <a:pt x="276" y="453"/>
                    </a:lnTo>
                    <a:lnTo>
                      <a:pt x="277" y="450"/>
                    </a:lnTo>
                    <a:lnTo>
                      <a:pt x="278" y="448"/>
                    </a:lnTo>
                    <a:lnTo>
                      <a:pt x="274" y="449"/>
                    </a:lnTo>
                    <a:lnTo>
                      <a:pt x="271" y="451"/>
                    </a:lnTo>
                    <a:lnTo>
                      <a:pt x="269" y="453"/>
                    </a:lnTo>
                    <a:lnTo>
                      <a:pt x="267" y="455"/>
                    </a:lnTo>
                    <a:lnTo>
                      <a:pt x="264" y="457"/>
                    </a:lnTo>
                    <a:lnTo>
                      <a:pt x="260" y="458"/>
                    </a:lnTo>
                    <a:lnTo>
                      <a:pt x="259" y="462"/>
                    </a:lnTo>
                    <a:lnTo>
                      <a:pt x="258" y="464"/>
                    </a:lnTo>
                    <a:lnTo>
                      <a:pt x="255" y="465"/>
                    </a:lnTo>
                    <a:lnTo>
                      <a:pt x="250" y="467"/>
                    </a:lnTo>
                    <a:lnTo>
                      <a:pt x="249" y="469"/>
                    </a:lnTo>
                    <a:lnTo>
                      <a:pt x="248" y="471"/>
                    </a:lnTo>
                    <a:lnTo>
                      <a:pt x="247" y="474"/>
                    </a:lnTo>
                    <a:lnTo>
                      <a:pt x="246" y="476"/>
                    </a:lnTo>
                    <a:lnTo>
                      <a:pt x="243" y="478"/>
                    </a:lnTo>
                    <a:lnTo>
                      <a:pt x="239" y="480"/>
                    </a:lnTo>
                    <a:lnTo>
                      <a:pt x="238" y="482"/>
                    </a:lnTo>
                    <a:lnTo>
                      <a:pt x="236" y="484"/>
                    </a:lnTo>
                    <a:lnTo>
                      <a:pt x="232" y="486"/>
                    </a:lnTo>
                    <a:lnTo>
                      <a:pt x="229" y="488"/>
                    </a:lnTo>
                    <a:lnTo>
                      <a:pt x="230" y="485"/>
                    </a:lnTo>
                    <a:lnTo>
                      <a:pt x="231" y="483"/>
                    </a:lnTo>
                    <a:lnTo>
                      <a:pt x="232" y="480"/>
                    </a:lnTo>
                    <a:lnTo>
                      <a:pt x="233" y="478"/>
                    </a:lnTo>
                    <a:lnTo>
                      <a:pt x="229" y="480"/>
                    </a:lnTo>
                    <a:lnTo>
                      <a:pt x="225" y="481"/>
                    </a:lnTo>
                    <a:lnTo>
                      <a:pt x="225" y="484"/>
                    </a:lnTo>
                    <a:lnTo>
                      <a:pt x="224" y="486"/>
                    </a:lnTo>
                    <a:lnTo>
                      <a:pt x="219" y="487"/>
                    </a:lnTo>
                    <a:lnTo>
                      <a:pt x="216" y="489"/>
                    </a:lnTo>
                    <a:lnTo>
                      <a:pt x="214" y="491"/>
                    </a:lnTo>
                    <a:lnTo>
                      <a:pt x="214" y="495"/>
                    </a:lnTo>
                    <a:lnTo>
                      <a:pt x="213" y="497"/>
                    </a:lnTo>
                    <a:lnTo>
                      <a:pt x="212" y="499"/>
                    </a:lnTo>
                    <a:lnTo>
                      <a:pt x="208" y="501"/>
                    </a:lnTo>
                    <a:lnTo>
                      <a:pt x="205" y="502"/>
                    </a:lnTo>
                    <a:lnTo>
                      <a:pt x="200" y="504"/>
                    </a:lnTo>
                    <a:lnTo>
                      <a:pt x="196" y="506"/>
                    </a:lnTo>
                    <a:lnTo>
                      <a:pt x="196" y="508"/>
                    </a:lnTo>
                    <a:lnTo>
                      <a:pt x="195" y="510"/>
                    </a:lnTo>
                    <a:lnTo>
                      <a:pt x="191" y="513"/>
                    </a:lnTo>
                    <a:lnTo>
                      <a:pt x="188" y="5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2" name="Freeform 985">
                <a:extLst>
                  <a:ext uri="{FF2B5EF4-FFF2-40B4-BE49-F238E27FC236}">
                    <a16:creationId xmlns:a16="http://schemas.microsoft.com/office/drawing/2014/main" id="{F1326851-577E-2581-8ED2-5763149D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9" y="2899"/>
                <a:ext cx="1" cy="1"/>
              </a:xfrm>
              <a:custGeom>
                <a:avLst/>
                <a:gdLst>
                  <a:gd name="T0" fmla="*/ 6 w 16"/>
                  <a:gd name="T1" fmla="*/ 12 h 12"/>
                  <a:gd name="T2" fmla="*/ 3 w 16"/>
                  <a:gd name="T3" fmla="*/ 11 h 12"/>
                  <a:gd name="T4" fmla="*/ 0 w 16"/>
                  <a:gd name="T5" fmla="*/ 10 h 12"/>
                  <a:gd name="T6" fmla="*/ 2 w 16"/>
                  <a:gd name="T7" fmla="*/ 9 h 12"/>
                  <a:gd name="T8" fmla="*/ 3 w 16"/>
                  <a:gd name="T9" fmla="*/ 7 h 12"/>
                  <a:gd name="T10" fmla="*/ 5 w 16"/>
                  <a:gd name="T11" fmla="*/ 6 h 12"/>
                  <a:gd name="T12" fmla="*/ 6 w 16"/>
                  <a:gd name="T13" fmla="*/ 5 h 12"/>
                  <a:gd name="T14" fmla="*/ 4 w 16"/>
                  <a:gd name="T15" fmla="*/ 4 h 12"/>
                  <a:gd name="T16" fmla="*/ 1 w 16"/>
                  <a:gd name="T17" fmla="*/ 3 h 12"/>
                  <a:gd name="T18" fmla="*/ 2 w 16"/>
                  <a:gd name="T19" fmla="*/ 2 h 12"/>
                  <a:gd name="T20" fmla="*/ 4 w 16"/>
                  <a:gd name="T21" fmla="*/ 0 h 12"/>
                  <a:gd name="T22" fmla="*/ 11 w 16"/>
                  <a:gd name="T23" fmla="*/ 2 h 12"/>
                  <a:gd name="T24" fmla="*/ 16 w 16"/>
                  <a:gd name="T25" fmla="*/ 3 h 12"/>
                  <a:gd name="T26" fmla="*/ 13 w 16"/>
                  <a:gd name="T27" fmla="*/ 6 h 12"/>
                  <a:gd name="T28" fmla="*/ 6 w 16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6" y="12"/>
                    </a:moveTo>
                    <a:lnTo>
                      <a:pt x="3" y="11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" y="2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3" name="Freeform 986">
                <a:extLst>
                  <a:ext uri="{FF2B5EF4-FFF2-40B4-BE49-F238E27FC236}">
                    <a16:creationId xmlns:a16="http://schemas.microsoft.com/office/drawing/2014/main" id="{67065C60-2E49-F563-0DEC-E0B17C16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3" y="2802"/>
                <a:ext cx="144" cy="99"/>
              </a:xfrm>
              <a:custGeom>
                <a:avLst/>
                <a:gdLst>
                  <a:gd name="T0" fmla="*/ 13 w 2300"/>
                  <a:gd name="T1" fmla="*/ 91 h 1589"/>
                  <a:gd name="T2" fmla="*/ 7 w 2300"/>
                  <a:gd name="T3" fmla="*/ 16 h 1589"/>
                  <a:gd name="T4" fmla="*/ 31 w 2300"/>
                  <a:gd name="T5" fmla="*/ 32 h 1589"/>
                  <a:gd name="T6" fmla="*/ 74 w 2300"/>
                  <a:gd name="T7" fmla="*/ 104 h 1589"/>
                  <a:gd name="T8" fmla="*/ 104 w 2300"/>
                  <a:gd name="T9" fmla="*/ 195 h 1589"/>
                  <a:gd name="T10" fmla="*/ 145 w 2300"/>
                  <a:gd name="T11" fmla="*/ 290 h 1589"/>
                  <a:gd name="T12" fmla="*/ 197 w 2300"/>
                  <a:gd name="T13" fmla="*/ 383 h 1589"/>
                  <a:gd name="T14" fmla="*/ 244 w 2300"/>
                  <a:gd name="T15" fmla="*/ 462 h 1589"/>
                  <a:gd name="T16" fmla="*/ 291 w 2300"/>
                  <a:gd name="T17" fmla="*/ 537 h 1589"/>
                  <a:gd name="T18" fmla="*/ 332 w 2300"/>
                  <a:gd name="T19" fmla="*/ 588 h 1589"/>
                  <a:gd name="T20" fmla="*/ 401 w 2300"/>
                  <a:gd name="T21" fmla="*/ 675 h 1589"/>
                  <a:gd name="T22" fmla="*/ 471 w 2300"/>
                  <a:gd name="T23" fmla="*/ 746 h 1589"/>
                  <a:gd name="T24" fmla="*/ 539 w 2300"/>
                  <a:gd name="T25" fmla="*/ 817 h 1589"/>
                  <a:gd name="T26" fmla="*/ 579 w 2300"/>
                  <a:gd name="T27" fmla="*/ 855 h 1589"/>
                  <a:gd name="T28" fmla="*/ 652 w 2300"/>
                  <a:gd name="T29" fmla="*/ 922 h 1589"/>
                  <a:gd name="T30" fmla="*/ 740 w 2300"/>
                  <a:gd name="T31" fmla="*/ 986 h 1589"/>
                  <a:gd name="T32" fmla="*/ 824 w 2300"/>
                  <a:gd name="T33" fmla="*/ 1054 h 1589"/>
                  <a:gd name="T34" fmla="*/ 908 w 2300"/>
                  <a:gd name="T35" fmla="*/ 1104 h 1589"/>
                  <a:gd name="T36" fmla="*/ 989 w 2300"/>
                  <a:gd name="T37" fmla="*/ 1159 h 1589"/>
                  <a:gd name="T38" fmla="*/ 1090 w 2300"/>
                  <a:gd name="T39" fmla="*/ 1214 h 1589"/>
                  <a:gd name="T40" fmla="*/ 1171 w 2300"/>
                  <a:gd name="T41" fmla="*/ 1253 h 1589"/>
                  <a:gd name="T42" fmla="*/ 1254 w 2300"/>
                  <a:gd name="T43" fmla="*/ 1294 h 1589"/>
                  <a:gd name="T44" fmla="*/ 1358 w 2300"/>
                  <a:gd name="T45" fmla="*/ 1338 h 1589"/>
                  <a:gd name="T46" fmla="*/ 1431 w 2300"/>
                  <a:gd name="T47" fmla="*/ 1376 h 1589"/>
                  <a:gd name="T48" fmla="*/ 1537 w 2300"/>
                  <a:gd name="T49" fmla="*/ 1410 h 1589"/>
                  <a:gd name="T50" fmla="*/ 1633 w 2300"/>
                  <a:gd name="T51" fmla="*/ 1437 h 1589"/>
                  <a:gd name="T52" fmla="*/ 1724 w 2300"/>
                  <a:gd name="T53" fmla="*/ 1457 h 1589"/>
                  <a:gd name="T54" fmla="*/ 1804 w 2300"/>
                  <a:gd name="T55" fmla="*/ 1487 h 1589"/>
                  <a:gd name="T56" fmla="*/ 1886 w 2300"/>
                  <a:gd name="T57" fmla="*/ 1498 h 1589"/>
                  <a:gd name="T58" fmla="*/ 1968 w 2300"/>
                  <a:gd name="T59" fmla="*/ 1512 h 1589"/>
                  <a:gd name="T60" fmla="*/ 2052 w 2300"/>
                  <a:gd name="T61" fmla="*/ 1529 h 1589"/>
                  <a:gd name="T62" fmla="*/ 2132 w 2300"/>
                  <a:gd name="T63" fmla="*/ 1541 h 1589"/>
                  <a:gd name="T64" fmla="*/ 2228 w 2300"/>
                  <a:gd name="T65" fmla="*/ 1551 h 1589"/>
                  <a:gd name="T66" fmla="*/ 2284 w 2300"/>
                  <a:gd name="T67" fmla="*/ 1569 h 1589"/>
                  <a:gd name="T68" fmla="*/ 2192 w 2300"/>
                  <a:gd name="T69" fmla="*/ 1581 h 1589"/>
                  <a:gd name="T70" fmla="*/ 2120 w 2300"/>
                  <a:gd name="T71" fmla="*/ 1572 h 1589"/>
                  <a:gd name="T72" fmla="*/ 2020 w 2300"/>
                  <a:gd name="T73" fmla="*/ 1566 h 1589"/>
                  <a:gd name="T74" fmla="*/ 1926 w 2300"/>
                  <a:gd name="T75" fmla="*/ 1556 h 1589"/>
                  <a:gd name="T76" fmla="*/ 1826 w 2300"/>
                  <a:gd name="T77" fmla="*/ 1540 h 1589"/>
                  <a:gd name="T78" fmla="*/ 1735 w 2300"/>
                  <a:gd name="T79" fmla="*/ 1517 h 1589"/>
                  <a:gd name="T80" fmla="*/ 1643 w 2300"/>
                  <a:gd name="T81" fmla="*/ 1502 h 1589"/>
                  <a:gd name="T82" fmla="*/ 1532 w 2300"/>
                  <a:gd name="T83" fmla="*/ 1470 h 1589"/>
                  <a:gd name="T84" fmla="*/ 1451 w 2300"/>
                  <a:gd name="T85" fmla="*/ 1436 h 1589"/>
                  <a:gd name="T86" fmla="*/ 1351 w 2300"/>
                  <a:gd name="T87" fmla="*/ 1397 h 1589"/>
                  <a:gd name="T88" fmla="*/ 1246 w 2300"/>
                  <a:gd name="T89" fmla="*/ 1360 h 1589"/>
                  <a:gd name="T90" fmla="*/ 1184 w 2300"/>
                  <a:gd name="T91" fmla="*/ 1325 h 1589"/>
                  <a:gd name="T92" fmla="*/ 1109 w 2300"/>
                  <a:gd name="T93" fmla="*/ 1294 h 1589"/>
                  <a:gd name="T94" fmla="*/ 1027 w 2300"/>
                  <a:gd name="T95" fmla="*/ 1249 h 1589"/>
                  <a:gd name="T96" fmla="*/ 935 w 2300"/>
                  <a:gd name="T97" fmla="*/ 1195 h 1589"/>
                  <a:gd name="T98" fmla="*/ 854 w 2300"/>
                  <a:gd name="T99" fmla="*/ 1140 h 1589"/>
                  <a:gd name="T100" fmla="*/ 783 w 2300"/>
                  <a:gd name="T101" fmla="*/ 1093 h 1589"/>
                  <a:gd name="T102" fmla="*/ 707 w 2300"/>
                  <a:gd name="T103" fmla="*/ 1041 h 1589"/>
                  <a:gd name="T104" fmla="*/ 636 w 2300"/>
                  <a:gd name="T105" fmla="*/ 981 h 1589"/>
                  <a:gd name="T106" fmla="*/ 568 w 2300"/>
                  <a:gd name="T107" fmla="*/ 925 h 1589"/>
                  <a:gd name="T108" fmla="*/ 507 w 2300"/>
                  <a:gd name="T109" fmla="*/ 866 h 1589"/>
                  <a:gd name="T110" fmla="*/ 440 w 2300"/>
                  <a:gd name="T111" fmla="*/ 801 h 1589"/>
                  <a:gd name="T112" fmla="*/ 371 w 2300"/>
                  <a:gd name="T113" fmla="*/ 724 h 1589"/>
                  <a:gd name="T114" fmla="*/ 302 w 2300"/>
                  <a:gd name="T115" fmla="*/ 643 h 1589"/>
                  <a:gd name="T116" fmla="*/ 243 w 2300"/>
                  <a:gd name="T117" fmla="*/ 562 h 1589"/>
                  <a:gd name="T118" fmla="*/ 188 w 2300"/>
                  <a:gd name="T119" fmla="*/ 487 h 1589"/>
                  <a:gd name="T120" fmla="*/ 144 w 2300"/>
                  <a:gd name="T121" fmla="*/ 416 h 1589"/>
                  <a:gd name="T122" fmla="*/ 96 w 2300"/>
                  <a:gd name="T123" fmla="*/ 311 h 1589"/>
                  <a:gd name="T124" fmla="*/ 57 w 2300"/>
                  <a:gd name="T125" fmla="*/ 224 h 1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00" h="1589">
                    <a:moveTo>
                      <a:pt x="28" y="163"/>
                    </a:moveTo>
                    <a:lnTo>
                      <a:pt x="30" y="164"/>
                    </a:lnTo>
                    <a:lnTo>
                      <a:pt x="33" y="165"/>
                    </a:lnTo>
                    <a:lnTo>
                      <a:pt x="33" y="168"/>
                    </a:lnTo>
                    <a:lnTo>
                      <a:pt x="33" y="171"/>
                    </a:lnTo>
                    <a:lnTo>
                      <a:pt x="35" y="172"/>
                    </a:lnTo>
                    <a:lnTo>
                      <a:pt x="37" y="173"/>
                    </a:lnTo>
                    <a:lnTo>
                      <a:pt x="37" y="170"/>
                    </a:lnTo>
                    <a:lnTo>
                      <a:pt x="36" y="167"/>
                    </a:lnTo>
                    <a:lnTo>
                      <a:pt x="38" y="168"/>
                    </a:lnTo>
                    <a:lnTo>
                      <a:pt x="40" y="169"/>
                    </a:lnTo>
                    <a:lnTo>
                      <a:pt x="40" y="166"/>
                    </a:lnTo>
                    <a:lnTo>
                      <a:pt x="39" y="163"/>
                    </a:lnTo>
                    <a:lnTo>
                      <a:pt x="36" y="161"/>
                    </a:lnTo>
                    <a:lnTo>
                      <a:pt x="34" y="159"/>
                    </a:lnTo>
                    <a:lnTo>
                      <a:pt x="31" y="158"/>
                    </a:lnTo>
                    <a:lnTo>
                      <a:pt x="30" y="155"/>
                    </a:lnTo>
                    <a:lnTo>
                      <a:pt x="30" y="152"/>
                    </a:lnTo>
                    <a:lnTo>
                      <a:pt x="30" y="149"/>
                    </a:lnTo>
                    <a:lnTo>
                      <a:pt x="29" y="146"/>
                    </a:lnTo>
                    <a:lnTo>
                      <a:pt x="29" y="142"/>
                    </a:lnTo>
                    <a:lnTo>
                      <a:pt x="29" y="139"/>
                    </a:lnTo>
                    <a:lnTo>
                      <a:pt x="27" y="138"/>
                    </a:lnTo>
                    <a:lnTo>
                      <a:pt x="25" y="137"/>
                    </a:lnTo>
                    <a:lnTo>
                      <a:pt x="23" y="136"/>
                    </a:lnTo>
                    <a:lnTo>
                      <a:pt x="21" y="135"/>
                    </a:lnTo>
                    <a:lnTo>
                      <a:pt x="21" y="132"/>
                    </a:lnTo>
                    <a:lnTo>
                      <a:pt x="21" y="129"/>
                    </a:lnTo>
                    <a:lnTo>
                      <a:pt x="20" y="125"/>
                    </a:lnTo>
                    <a:lnTo>
                      <a:pt x="20" y="122"/>
                    </a:lnTo>
                    <a:lnTo>
                      <a:pt x="22" y="123"/>
                    </a:lnTo>
                    <a:lnTo>
                      <a:pt x="24" y="124"/>
                    </a:lnTo>
                    <a:lnTo>
                      <a:pt x="24" y="121"/>
                    </a:lnTo>
                    <a:lnTo>
                      <a:pt x="23" y="118"/>
                    </a:lnTo>
                    <a:lnTo>
                      <a:pt x="22" y="117"/>
                    </a:lnTo>
                    <a:lnTo>
                      <a:pt x="20" y="116"/>
                    </a:lnTo>
                    <a:lnTo>
                      <a:pt x="18" y="115"/>
                    </a:lnTo>
                    <a:lnTo>
                      <a:pt x="16" y="114"/>
                    </a:lnTo>
                    <a:lnTo>
                      <a:pt x="16" y="111"/>
                    </a:lnTo>
                    <a:lnTo>
                      <a:pt x="14" y="107"/>
                    </a:lnTo>
                    <a:lnTo>
                      <a:pt x="14" y="104"/>
                    </a:lnTo>
                    <a:lnTo>
                      <a:pt x="14" y="101"/>
                    </a:lnTo>
                    <a:lnTo>
                      <a:pt x="13" y="95"/>
                    </a:lnTo>
                    <a:lnTo>
                      <a:pt x="13" y="91"/>
                    </a:lnTo>
                    <a:lnTo>
                      <a:pt x="13" y="88"/>
                    </a:lnTo>
                    <a:lnTo>
                      <a:pt x="13" y="85"/>
                    </a:lnTo>
                    <a:lnTo>
                      <a:pt x="13" y="82"/>
                    </a:lnTo>
                    <a:lnTo>
                      <a:pt x="11" y="81"/>
                    </a:lnTo>
                    <a:lnTo>
                      <a:pt x="9" y="80"/>
                    </a:lnTo>
                    <a:lnTo>
                      <a:pt x="7" y="79"/>
                    </a:lnTo>
                    <a:lnTo>
                      <a:pt x="5" y="78"/>
                    </a:lnTo>
                    <a:lnTo>
                      <a:pt x="5" y="74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4" y="62"/>
                    </a:lnTo>
                    <a:lnTo>
                      <a:pt x="4" y="58"/>
                    </a:lnTo>
                    <a:lnTo>
                      <a:pt x="6" y="60"/>
                    </a:lnTo>
                    <a:lnTo>
                      <a:pt x="8" y="61"/>
                    </a:lnTo>
                    <a:lnTo>
                      <a:pt x="8" y="57"/>
                    </a:lnTo>
                    <a:lnTo>
                      <a:pt x="8" y="54"/>
                    </a:lnTo>
                    <a:lnTo>
                      <a:pt x="7" y="51"/>
                    </a:lnTo>
                    <a:lnTo>
                      <a:pt x="7" y="48"/>
                    </a:lnTo>
                    <a:lnTo>
                      <a:pt x="9" y="49"/>
                    </a:lnTo>
                    <a:lnTo>
                      <a:pt x="11" y="50"/>
                    </a:lnTo>
                    <a:lnTo>
                      <a:pt x="11" y="47"/>
                    </a:lnTo>
                    <a:lnTo>
                      <a:pt x="11" y="44"/>
                    </a:lnTo>
                    <a:lnTo>
                      <a:pt x="9" y="42"/>
                    </a:lnTo>
                    <a:lnTo>
                      <a:pt x="7" y="41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6" y="47"/>
                    </a:lnTo>
                    <a:lnTo>
                      <a:pt x="4" y="46"/>
                    </a:lnTo>
                    <a:lnTo>
                      <a:pt x="0" y="44"/>
                    </a:lnTo>
                    <a:lnTo>
                      <a:pt x="0" y="31"/>
                    </a:lnTo>
                    <a:lnTo>
                      <a:pt x="3" y="33"/>
                    </a:lnTo>
                    <a:lnTo>
                      <a:pt x="5" y="34"/>
                    </a:lnTo>
                    <a:lnTo>
                      <a:pt x="7" y="35"/>
                    </a:lnTo>
                    <a:lnTo>
                      <a:pt x="7" y="32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3"/>
                    </a:lnTo>
                    <a:lnTo>
                      <a:pt x="7" y="22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8" y="5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6" y="3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7"/>
                    </a:lnTo>
                    <a:lnTo>
                      <a:pt x="18" y="23"/>
                    </a:lnTo>
                    <a:lnTo>
                      <a:pt x="20" y="24"/>
                    </a:lnTo>
                    <a:lnTo>
                      <a:pt x="22" y="25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5" y="13"/>
                    </a:lnTo>
                    <a:lnTo>
                      <a:pt x="25" y="10"/>
                    </a:lnTo>
                    <a:lnTo>
                      <a:pt x="27" y="11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8" y="5"/>
                    </a:lnTo>
                    <a:lnTo>
                      <a:pt x="36" y="11"/>
                    </a:lnTo>
                    <a:lnTo>
                      <a:pt x="37" y="22"/>
                    </a:lnTo>
                    <a:lnTo>
                      <a:pt x="33" y="20"/>
                    </a:lnTo>
                    <a:lnTo>
                      <a:pt x="30" y="19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9" y="28"/>
                    </a:lnTo>
                    <a:lnTo>
                      <a:pt x="29" y="31"/>
                    </a:lnTo>
                    <a:lnTo>
                      <a:pt x="31" y="32"/>
                    </a:lnTo>
                    <a:lnTo>
                      <a:pt x="34" y="33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7" y="29"/>
                    </a:lnTo>
                    <a:lnTo>
                      <a:pt x="37" y="32"/>
                    </a:lnTo>
                    <a:lnTo>
                      <a:pt x="37" y="35"/>
                    </a:lnTo>
                    <a:lnTo>
                      <a:pt x="39" y="37"/>
                    </a:lnTo>
                    <a:lnTo>
                      <a:pt x="41" y="38"/>
                    </a:lnTo>
                    <a:lnTo>
                      <a:pt x="42" y="39"/>
                    </a:lnTo>
                    <a:lnTo>
                      <a:pt x="44" y="40"/>
                    </a:lnTo>
                    <a:lnTo>
                      <a:pt x="46" y="41"/>
                    </a:lnTo>
                    <a:lnTo>
                      <a:pt x="49" y="42"/>
                    </a:lnTo>
                    <a:lnTo>
                      <a:pt x="49" y="46"/>
                    </a:lnTo>
                    <a:lnTo>
                      <a:pt x="49" y="49"/>
                    </a:lnTo>
                    <a:lnTo>
                      <a:pt x="49" y="51"/>
                    </a:lnTo>
                    <a:lnTo>
                      <a:pt x="49" y="54"/>
                    </a:lnTo>
                    <a:lnTo>
                      <a:pt x="51" y="55"/>
                    </a:lnTo>
                    <a:lnTo>
                      <a:pt x="53" y="56"/>
                    </a:lnTo>
                    <a:lnTo>
                      <a:pt x="57" y="58"/>
                    </a:lnTo>
                    <a:lnTo>
                      <a:pt x="58" y="60"/>
                    </a:lnTo>
                    <a:lnTo>
                      <a:pt x="60" y="61"/>
                    </a:lnTo>
                    <a:lnTo>
                      <a:pt x="60" y="64"/>
                    </a:lnTo>
                    <a:lnTo>
                      <a:pt x="61" y="67"/>
                    </a:lnTo>
                    <a:lnTo>
                      <a:pt x="59" y="66"/>
                    </a:lnTo>
                    <a:lnTo>
                      <a:pt x="57" y="65"/>
                    </a:lnTo>
                    <a:lnTo>
                      <a:pt x="57" y="68"/>
                    </a:lnTo>
                    <a:lnTo>
                      <a:pt x="57" y="71"/>
                    </a:lnTo>
                    <a:lnTo>
                      <a:pt x="57" y="74"/>
                    </a:lnTo>
                    <a:lnTo>
                      <a:pt x="57" y="78"/>
                    </a:lnTo>
                    <a:lnTo>
                      <a:pt x="59" y="79"/>
                    </a:lnTo>
                    <a:lnTo>
                      <a:pt x="61" y="80"/>
                    </a:lnTo>
                    <a:lnTo>
                      <a:pt x="61" y="83"/>
                    </a:lnTo>
                    <a:lnTo>
                      <a:pt x="62" y="85"/>
                    </a:lnTo>
                    <a:lnTo>
                      <a:pt x="63" y="86"/>
                    </a:lnTo>
                    <a:lnTo>
                      <a:pt x="66" y="87"/>
                    </a:lnTo>
                    <a:lnTo>
                      <a:pt x="66" y="90"/>
                    </a:lnTo>
                    <a:lnTo>
                      <a:pt x="67" y="94"/>
                    </a:lnTo>
                    <a:lnTo>
                      <a:pt x="67" y="97"/>
                    </a:lnTo>
                    <a:lnTo>
                      <a:pt x="67" y="100"/>
                    </a:lnTo>
                    <a:lnTo>
                      <a:pt x="69" y="101"/>
                    </a:lnTo>
                    <a:lnTo>
                      <a:pt x="71" y="102"/>
                    </a:lnTo>
                    <a:lnTo>
                      <a:pt x="73" y="103"/>
                    </a:lnTo>
                    <a:lnTo>
                      <a:pt x="74" y="104"/>
                    </a:lnTo>
                    <a:lnTo>
                      <a:pt x="75" y="107"/>
                    </a:lnTo>
                    <a:lnTo>
                      <a:pt x="75" y="111"/>
                    </a:lnTo>
                    <a:lnTo>
                      <a:pt x="75" y="114"/>
                    </a:lnTo>
                    <a:lnTo>
                      <a:pt x="75" y="116"/>
                    </a:lnTo>
                    <a:lnTo>
                      <a:pt x="77" y="117"/>
                    </a:lnTo>
                    <a:lnTo>
                      <a:pt x="79" y="118"/>
                    </a:lnTo>
                    <a:lnTo>
                      <a:pt x="80" y="121"/>
                    </a:lnTo>
                    <a:lnTo>
                      <a:pt x="80" y="124"/>
                    </a:lnTo>
                    <a:lnTo>
                      <a:pt x="80" y="128"/>
                    </a:lnTo>
                    <a:lnTo>
                      <a:pt x="80" y="131"/>
                    </a:lnTo>
                    <a:lnTo>
                      <a:pt x="82" y="134"/>
                    </a:lnTo>
                    <a:lnTo>
                      <a:pt x="82" y="137"/>
                    </a:lnTo>
                    <a:lnTo>
                      <a:pt x="84" y="138"/>
                    </a:lnTo>
                    <a:lnTo>
                      <a:pt x="86" y="139"/>
                    </a:lnTo>
                    <a:lnTo>
                      <a:pt x="88" y="139"/>
                    </a:lnTo>
                    <a:lnTo>
                      <a:pt x="89" y="140"/>
                    </a:lnTo>
                    <a:lnTo>
                      <a:pt x="90" y="144"/>
                    </a:lnTo>
                    <a:lnTo>
                      <a:pt x="90" y="147"/>
                    </a:lnTo>
                    <a:lnTo>
                      <a:pt x="90" y="150"/>
                    </a:lnTo>
                    <a:lnTo>
                      <a:pt x="91" y="153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3" y="161"/>
                    </a:lnTo>
                    <a:lnTo>
                      <a:pt x="95" y="162"/>
                    </a:lnTo>
                    <a:lnTo>
                      <a:pt x="97" y="162"/>
                    </a:lnTo>
                    <a:lnTo>
                      <a:pt x="100" y="163"/>
                    </a:lnTo>
                    <a:lnTo>
                      <a:pt x="100" y="166"/>
                    </a:lnTo>
                    <a:lnTo>
                      <a:pt x="101" y="169"/>
                    </a:lnTo>
                    <a:lnTo>
                      <a:pt x="99" y="168"/>
                    </a:lnTo>
                    <a:lnTo>
                      <a:pt x="96" y="167"/>
                    </a:lnTo>
                    <a:lnTo>
                      <a:pt x="96" y="170"/>
                    </a:lnTo>
                    <a:lnTo>
                      <a:pt x="97" y="173"/>
                    </a:lnTo>
                    <a:lnTo>
                      <a:pt x="97" y="177"/>
                    </a:lnTo>
                    <a:lnTo>
                      <a:pt x="97" y="180"/>
                    </a:lnTo>
                    <a:lnTo>
                      <a:pt x="99" y="186"/>
                    </a:lnTo>
                    <a:lnTo>
                      <a:pt x="100" y="188"/>
                    </a:lnTo>
                    <a:lnTo>
                      <a:pt x="100" y="191"/>
                    </a:lnTo>
                    <a:lnTo>
                      <a:pt x="100" y="195"/>
                    </a:lnTo>
                    <a:lnTo>
                      <a:pt x="101" y="198"/>
                    </a:lnTo>
                    <a:lnTo>
                      <a:pt x="103" y="199"/>
                    </a:lnTo>
                    <a:lnTo>
                      <a:pt x="105" y="200"/>
                    </a:lnTo>
                    <a:lnTo>
                      <a:pt x="105" y="199"/>
                    </a:lnTo>
                    <a:lnTo>
                      <a:pt x="104" y="197"/>
                    </a:lnTo>
                    <a:lnTo>
                      <a:pt x="104" y="195"/>
                    </a:lnTo>
                    <a:lnTo>
                      <a:pt x="104" y="194"/>
                    </a:lnTo>
                    <a:lnTo>
                      <a:pt x="106" y="195"/>
                    </a:lnTo>
                    <a:lnTo>
                      <a:pt x="108" y="196"/>
                    </a:lnTo>
                    <a:lnTo>
                      <a:pt x="108" y="199"/>
                    </a:lnTo>
                    <a:lnTo>
                      <a:pt x="108" y="202"/>
                    </a:lnTo>
                    <a:lnTo>
                      <a:pt x="110" y="202"/>
                    </a:lnTo>
                    <a:lnTo>
                      <a:pt x="112" y="203"/>
                    </a:lnTo>
                    <a:lnTo>
                      <a:pt x="113" y="206"/>
                    </a:lnTo>
                    <a:lnTo>
                      <a:pt x="113" y="209"/>
                    </a:lnTo>
                    <a:lnTo>
                      <a:pt x="114" y="213"/>
                    </a:lnTo>
                    <a:lnTo>
                      <a:pt x="114" y="216"/>
                    </a:lnTo>
                    <a:lnTo>
                      <a:pt x="114" y="219"/>
                    </a:lnTo>
                    <a:lnTo>
                      <a:pt x="116" y="222"/>
                    </a:lnTo>
                    <a:lnTo>
                      <a:pt x="118" y="222"/>
                    </a:lnTo>
                    <a:lnTo>
                      <a:pt x="120" y="223"/>
                    </a:lnTo>
                    <a:lnTo>
                      <a:pt x="120" y="227"/>
                    </a:lnTo>
                    <a:lnTo>
                      <a:pt x="121" y="230"/>
                    </a:lnTo>
                    <a:lnTo>
                      <a:pt x="121" y="233"/>
                    </a:lnTo>
                    <a:lnTo>
                      <a:pt x="122" y="236"/>
                    </a:lnTo>
                    <a:lnTo>
                      <a:pt x="122" y="239"/>
                    </a:lnTo>
                    <a:lnTo>
                      <a:pt x="123" y="242"/>
                    </a:lnTo>
                    <a:lnTo>
                      <a:pt x="123" y="245"/>
                    </a:lnTo>
                    <a:lnTo>
                      <a:pt x="124" y="248"/>
                    </a:lnTo>
                    <a:lnTo>
                      <a:pt x="126" y="249"/>
                    </a:lnTo>
                    <a:lnTo>
                      <a:pt x="128" y="250"/>
                    </a:lnTo>
                    <a:lnTo>
                      <a:pt x="130" y="251"/>
                    </a:lnTo>
                    <a:lnTo>
                      <a:pt x="133" y="251"/>
                    </a:lnTo>
                    <a:lnTo>
                      <a:pt x="135" y="252"/>
                    </a:lnTo>
                    <a:lnTo>
                      <a:pt x="136" y="253"/>
                    </a:lnTo>
                    <a:lnTo>
                      <a:pt x="137" y="256"/>
                    </a:lnTo>
                    <a:lnTo>
                      <a:pt x="138" y="259"/>
                    </a:lnTo>
                    <a:lnTo>
                      <a:pt x="138" y="263"/>
                    </a:lnTo>
                    <a:lnTo>
                      <a:pt x="139" y="265"/>
                    </a:lnTo>
                    <a:lnTo>
                      <a:pt x="139" y="268"/>
                    </a:lnTo>
                    <a:lnTo>
                      <a:pt x="140" y="271"/>
                    </a:lnTo>
                    <a:lnTo>
                      <a:pt x="142" y="272"/>
                    </a:lnTo>
                    <a:lnTo>
                      <a:pt x="144" y="273"/>
                    </a:lnTo>
                    <a:lnTo>
                      <a:pt x="144" y="276"/>
                    </a:lnTo>
                    <a:lnTo>
                      <a:pt x="145" y="279"/>
                    </a:lnTo>
                    <a:lnTo>
                      <a:pt x="145" y="282"/>
                    </a:lnTo>
                    <a:lnTo>
                      <a:pt x="146" y="285"/>
                    </a:lnTo>
                    <a:lnTo>
                      <a:pt x="147" y="288"/>
                    </a:lnTo>
                    <a:lnTo>
                      <a:pt x="147" y="291"/>
                    </a:lnTo>
                    <a:lnTo>
                      <a:pt x="145" y="290"/>
                    </a:lnTo>
                    <a:lnTo>
                      <a:pt x="143" y="289"/>
                    </a:lnTo>
                    <a:lnTo>
                      <a:pt x="144" y="292"/>
                    </a:lnTo>
                    <a:lnTo>
                      <a:pt x="144" y="296"/>
                    </a:lnTo>
                    <a:lnTo>
                      <a:pt x="146" y="297"/>
                    </a:lnTo>
                    <a:lnTo>
                      <a:pt x="149" y="298"/>
                    </a:lnTo>
                    <a:lnTo>
                      <a:pt x="150" y="300"/>
                    </a:lnTo>
                    <a:lnTo>
                      <a:pt x="151" y="303"/>
                    </a:lnTo>
                    <a:lnTo>
                      <a:pt x="153" y="304"/>
                    </a:lnTo>
                    <a:lnTo>
                      <a:pt x="155" y="305"/>
                    </a:lnTo>
                    <a:lnTo>
                      <a:pt x="155" y="308"/>
                    </a:lnTo>
                    <a:lnTo>
                      <a:pt x="156" y="311"/>
                    </a:lnTo>
                    <a:lnTo>
                      <a:pt x="158" y="312"/>
                    </a:lnTo>
                    <a:lnTo>
                      <a:pt x="160" y="313"/>
                    </a:lnTo>
                    <a:lnTo>
                      <a:pt x="160" y="316"/>
                    </a:lnTo>
                    <a:lnTo>
                      <a:pt x="161" y="319"/>
                    </a:lnTo>
                    <a:lnTo>
                      <a:pt x="163" y="319"/>
                    </a:lnTo>
                    <a:lnTo>
                      <a:pt x="166" y="320"/>
                    </a:lnTo>
                    <a:lnTo>
                      <a:pt x="167" y="323"/>
                    </a:lnTo>
                    <a:lnTo>
                      <a:pt x="167" y="326"/>
                    </a:lnTo>
                    <a:lnTo>
                      <a:pt x="168" y="330"/>
                    </a:lnTo>
                    <a:lnTo>
                      <a:pt x="169" y="332"/>
                    </a:lnTo>
                    <a:lnTo>
                      <a:pt x="171" y="333"/>
                    </a:lnTo>
                    <a:lnTo>
                      <a:pt x="173" y="334"/>
                    </a:lnTo>
                    <a:lnTo>
                      <a:pt x="173" y="337"/>
                    </a:lnTo>
                    <a:lnTo>
                      <a:pt x="174" y="339"/>
                    </a:lnTo>
                    <a:lnTo>
                      <a:pt x="175" y="342"/>
                    </a:lnTo>
                    <a:lnTo>
                      <a:pt x="175" y="346"/>
                    </a:lnTo>
                    <a:lnTo>
                      <a:pt x="176" y="349"/>
                    </a:lnTo>
                    <a:lnTo>
                      <a:pt x="177" y="352"/>
                    </a:lnTo>
                    <a:lnTo>
                      <a:pt x="179" y="352"/>
                    </a:lnTo>
                    <a:lnTo>
                      <a:pt x="182" y="353"/>
                    </a:lnTo>
                    <a:lnTo>
                      <a:pt x="183" y="356"/>
                    </a:lnTo>
                    <a:lnTo>
                      <a:pt x="183" y="359"/>
                    </a:lnTo>
                    <a:lnTo>
                      <a:pt x="184" y="363"/>
                    </a:lnTo>
                    <a:lnTo>
                      <a:pt x="185" y="365"/>
                    </a:lnTo>
                    <a:lnTo>
                      <a:pt x="185" y="368"/>
                    </a:lnTo>
                    <a:lnTo>
                      <a:pt x="186" y="371"/>
                    </a:lnTo>
                    <a:lnTo>
                      <a:pt x="187" y="374"/>
                    </a:lnTo>
                    <a:lnTo>
                      <a:pt x="188" y="378"/>
                    </a:lnTo>
                    <a:lnTo>
                      <a:pt x="190" y="378"/>
                    </a:lnTo>
                    <a:lnTo>
                      <a:pt x="192" y="379"/>
                    </a:lnTo>
                    <a:lnTo>
                      <a:pt x="194" y="379"/>
                    </a:lnTo>
                    <a:lnTo>
                      <a:pt x="196" y="380"/>
                    </a:lnTo>
                    <a:lnTo>
                      <a:pt x="197" y="383"/>
                    </a:lnTo>
                    <a:lnTo>
                      <a:pt x="197" y="386"/>
                    </a:lnTo>
                    <a:lnTo>
                      <a:pt x="200" y="386"/>
                    </a:lnTo>
                    <a:lnTo>
                      <a:pt x="202" y="387"/>
                    </a:lnTo>
                    <a:lnTo>
                      <a:pt x="203" y="390"/>
                    </a:lnTo>
                    <a:lnTo>
                      <a:pt x="204" y="393"/>
                    </a:lnTo>
                    <a:lnTo>
                      <a:pt x="205" y="397"/>
                    </a:lnTo>
                    <a:lnTo>
                      <a:pt x="206" y="399"/>
                    </a:lnTo>
                    <a:lnTo>
                      <a:pt x="208" y="400"/>
                    </a:lnTo>
                    <a:lnTo>
                      <a:pt x="210" y="401"/>
                    </a:lnTo>
                    <a:lnTo>
                      <a:pt x="210" y="404"/>
                    </a:lnTo>
                    <a:lnTo>
                      <a:pt x="211" y="406"/>
                    </a:lnTo>
                    <a:lnTo>
                      <a:pt x="209" y="406"/>
                    </a:lnTo>
                    <a:lnTo>
                      <a:pt x="207" y="405"/>
                    </a:lnTo>
                    <a:lnTo>
                      <a:pt x="208" y="408"/>
                    </a:lnTo>
                    <a:lnTo>
                      <a:pt x="209" y="412"/>
                    </a:lnTo>
                    <a:lnTo>
                      <a:pt x="210" y="414"/>
                    </a:lnTo>
                    <a:lnTo>
                      <a:pt x="210" y="417"/>
                    </a:lnTo>
                    <a:lnTo>
                      <a:pt x="213" y="418"/>
                    </a:lnTo>
                    <a:lnTo>
                      <a:pt x="216" y="418"/>
                    </a:lnTo>
                    <a:lnTo>
                      <a:pt x="216" y="421"/>
                    </a:lnTo>
                    <a:lnTo>
                      <a:pt x="217" y="424"/>
                    </a:lnTo>
                    <a:lnTo>
                      <a:pt x="219" y="425"/>
                    </a:lnTo>
                    <a:lnTo>
                      <a:pt x="221" y="425"/>
                    </a:lnTo>
                    <a:lnTo>
                      <a:pt x="222" y="429"/>
                    </a:lnTo>
                    <a:lnTo>
                      <a:pt x="223" y="432"/>
                    </a:lnTo>
                    <a:lnTo>
                      <a:pt x="225" y="432"/>
                    </a:lnTo>
                    <a:lnTo>
                      <a:pt x="227" y="433"/>
                    </a:lnTo>
                    <a:lnTo>
                      <a:pt x="228" y="436"/>
                    </a:lnTo>
                    <a:lnTo>
                      <a:pt x="229" y="438"/>
                    </a:lnTo>
                    <a:lnTo>
                      <a:pt x="232" y="439"/>
                    </a:lnTo>
                    <a:lnTo>
                      <a:pt x="234" y="440"/>
                    </a:lnTo>
                    <a:lnTo>
                      <a:pt x="235" y="442"/>
                    </a:lnTo>
                    <a:lnTo>
                      <a:pt x="236" y="446"/>
                    </a:lnTo>
                    <a:lnTo>
                      <a:pt x="233" y="446"/>
                    </a:lnTo>
                    <a:lnTo>
                      <a:pt x="230" y="445"/>
                    </a:lnTo>
                    <a:lnTo>
                      <a:pt x="232" y="448"/>
                    </a:lnTo>
                    <a:lnTo>
                      <a:pt x="233" y="451"/>
                    </a:lnTo>
                    <a:lnTo>
                      <a:pt x="235" y="451"/>
                    </a:lnTo>
                    <a:lnTo>
                      <a:pt x="237" y="452"/>
                    </a:lnTo>
                    <a:lnTo>
                      <a:pt x="239" y="452"/>
                    </a:lnTo>
                    <a:lnTo>
                      <a:pt x="241" y="453"/>
                    </a:lnTo>
                    <a:lnTo>
                      <a:pt x="242" y="456"/>
                    </a:lnTo>
                    <a:lnTo>
                      <a:pt x="243" y="458"/>
                    </a:lnTo>
                    <a:lnTo>
                      <a:pt x="244" y="462"/>
                    </a:lnTo>
                    <a:lnTo>
                      <a:pt x="245" y="465"/>
                    </a:lnTo>
                    <a:lnTo>
                      <a:pt x="243" y="464"/>
                    </a:lnTo>
                    <a:lnTo>
                      <a:pt x="241" y="464"/>
                    </a:lnTo>
                    <a:lnTo>
                      <a:pt x="242" y="467"/>
                    </a:lnTo>
                    <a:lnTo>
                      <a:pt x="243" y="469"/>
                    </a:lnTo>
                    <a:lnTo>
                      <a:pt x="244" y="472"/>
                    </a:lnTo>
                    <a:lnTo>
                      <a:pt x="245" y="475"/>
                    </a:lnTo>
                    <a:lnTo>
                      <a:pt x="247" y="476"/>
                    </a:lnTo>
                    <a:lnTo>
                      <a:pt x="250" y="476"/>
                    </a:lnTo>
                    <a:lnTo>
                      <a:pt x="252" y="478"/>
                    </a:lnTo>
                    <a:lnTo>
                      <a:pt x="254" y="478"/>
                    </a:lnTo>
                    <a:lnTo>
                      <a:pt x="256" y="478"/>
                    </a:lnTo>
                    <a:lnTo>
                      <a:pt x="258" y="479"/>
                    </a:lnTo>
                    <a:lnTo>
                      <a:pt x="259" y="482"/>
                    </a:lnTo>
                    <a:lnTo>
                      <a:pt x="260" y="485"/>
                    </a:lnTo>
                    <a:lnTo>
                      <a:pt x="261" y="487"/>
                    </a:lnTo>
                    <a:lnTo>
                      <a:pt x="262" y="490"/>
                    </a:lnTo>
                    <a:lnTo>
                      <a:pt x="265" y="491"/>
                    </a:lnTo>
                    <a:lnTo>
                      <a:pt x="267" y="491"/>
                    </a:lnTo>
                    <a:lnTo>
                      <a:pt x="268" y="495"/>
                    </a:lnTo>
                    <a:lnTo>
                      <a:pt x="269" y="498"/>
                    </a:lnTo>
                    <a:lnTo>
                      <a:pt x="270" y="500"/>
                    </a:lnTo>
                    <a:lnTo>
                      <a:pt x="271" y="503"/>
                    </a:lnTo>
                    <a:lnTo>
                      <a:pt x="273" y="504"/>
                    </a:lnTo>
                    <a:lnTo>
                      <a:pt x="275" y="504"/>
                    </a:lnTo>
                    <a:lnTo>
                      <a:pt x="276" y="507"/>
                    </a:lnTo>
                    <a:lnTo>
                      <a:pt x="277" y="510"/>
                    </a:lnTo>
                    <a:lnTo>
                      <a:pt x="279" y="510"/>
                    </a:lnTo>
                    <a:lnTo>
                      <a:pt x="282" y="512"/>
                    </a:lnTo>
                    <a:lnTo>
                      <a:pt x="283" y="514"/>
                    </a:lnTo>
                    <a:lnTo>
                      <a:pt x="284" y="517"/>
                    </a:lnTo>
                    <a:lnTo>
                      <a:pt x="285" y="520"/>
                    </a:lnTo>
                    <a:lnTo>
                      <a:pt x="286" y="523"/>
                    </a:lnTo>
                    <a:lnTo>
                      <a:pt x="284" y="522"/>
                    </a:lnTo>
                    <a:lnTo>
                      <a:pt x="282" y="522"/>
                    </a:lnTo>
                    <a:lnTo>
                      <a:pt x="283" y="524"/>
                    </a:lnTo>
                    <a:lnTo>
                      <a:pt x="284" y="528"/>
                    </a:lnTo>
                    <a:lnTo>
                      <a:pt x="285" y="531"/>
                    </a:lnTo>
                    <a:lnTo>
                      <a:pt x="286" y="534"/>
                    </a:lnTo>
                    <a:lnTo>
                      <a:pt x="287" y="536"/>
                    </a:lnTo>
                    <a:lnTo>
                      <a:pt x="288" y="539"/>
                    </a:lnTo>
                    <a:lnTo>
                      <a:pt x="291" y="540"/>
                    </a:lnTo>
                    <a:lnTo>
                      <a:pt x="293" y="540"/>
                    </a:lnTo>
                    <a:lnTo>
                      <a:pt x="291" y="537"/>
                    </a:lnTo>
                    <a:lnTo>
                      <a:pt x="290" y="534"/>
                    </a:lnTo>
                    <a:lnTo>
                      <a:pt x="292" y="535"/>
                    </a:lnTo>
                    <a:lnTo>
                      <a:pt x="295" y="535"/>
                    </a:lnTo>
                    <a:lnTo>
                      <a:pt x="293" y="533"/>
                    </a:lnTo>
                    <a:lnTo>
                      <a:pt x="292" y="530"/>
                    </a:lnTo>
                    <a:lnTo>
                      <a:pt x="294" y="530"/>
                    </a:lnTo>
                    <a:lnTo>
                      <a:pt x="296" y="531"/>
                    </a:lnTo>
                    <a:lnTo>
                      <a:pt x="299" y="531"/>
                    </a:lnTo>
                    <a:lnTo>
                      <a:pt x="302" y="532"/>
                    </a:lnTo>
                    <a:lnTo>
                      <a:pt x="303" y="534"/>
                    </a:lnTo>
                    <a:lnTo>
                      <a:pt x="304" y="537"/>
                    </a:lnTo>
                    <a:lnTo>
                      <a:pt x="302" y="537"/>
                    </a:lnTo>
                    <a:lnTo>
                      <a:pt x="300" y="536"/>
                    </a:lnTo>
                    <a:lnTo>
                      <a:pt x="301" y="539"/>
                    </a:lnTo>
                    <a:lnTo>
                      <a:pt x="302" y="542"/>
                    </a:lnTo>
                    <a:lnTo>
                      <a:pt x="303" y="545"/>
                    </a:lnTo>
                    <a:lnTo>
                      <a:pt x="304" y="548"/>
                    </a:lnTo>
                    <a:lnTo>
                      <a:pt x="302" y="548"/>
                    </a:lnTo>
                    <a:lnTo>
                      <a:pt x="300" y="547"/>
                    </a:lnTo>
                    <a:lnTo>
                      <a:pt x="301" y="550"/>
                    </a:lnTo>
                    <a:lnTo>
                      <a:pt x="302" y="553"/>
                    </a:lnTo>
                    <a:lnTo>
                      <a:pt x="304" y="553"/>
                    </a:lnTo>
                    <a:lnTo>
                      <a:pt x="306" y="554"/>
                    </a:lnTo>
                    <a:lnTo>
                      <a:pt x="308" y="554"/>
                    </a:lnTo>
                    <a:lnTo>
                      <a:pt x="310" y="554"/>
                    </a:lnTo>
                    <a:lnTo>
                      <a:pt x="311" y="557"/>
                    </a:lnTo>
                    <a:lnTo>
                      <a:pt x="312" y="560"/>
                    </a:lnTo>
                    <a:lnTo>
                      <a:pt x="313" y="564"/>
                    </a:lnTo>
                    <a:lnTo>
                      <a:pt x="316" y="566"/>
                    </a:lnTo>
                    <a:lnTo>
                      <a:pt x="318" y="567"/>
                    </a:lnTo>
                    <a:lnTo>
                      <a:pt x="320" y="567"/>
                    </a:lnTo>
                    <a:lnTo>
                      <a:pt x="321" y="570"/>
                    </a:lnTo>
                    <a:lnTo>
                      <a:pt x="322" y="572"/>
                    </a:lnTo>
                    <a:lnTo>
                      <a:pt x="323" y="575"/>
                    </a:lnTo>
                    <a:lnTo>
                      <a:pt x="324" y="579"/>
                    </a:lnTo>
                    <a:lnTo>
                      <a:pt x="326" y="579"/>
                    </a:lnTo>
                    <a:lnTo>
                      <a:pt x="328" y="580"/>
                    </a:lnTo>
                    <a:lnTo>
                      <a:pt x="330" y="580"/>
                    </a:lnTo>
                    <a:lnTo>
                      <a:pt x="333" y="580"/>
                    </a:lnTo>
                    <a:lnTo>
                      <a:pt x="335" y="583"/>
                    </a:lnTo>
                    <a:lnTo>
                      <a:pt x="336" y="586"/>
                    </a:lnTo>
                    <a:lnTo>
                      <a:pt x="334" y="585"/>
                    </a:lnTo>
                    <a:lnTo>
                      <a:pt x="332" y="585"/>
                    </a:lnTo>
                    <a:lnTo>
                      <a:pt x="332" y="588"/>
                    </a:lnTo>
                    <a:lnTo>
                      <a:pt x="334" y="591"/>
                    </a:lnTo>
                    <a:lnTo>
                      <a:pt x="335" y="593"/>
                    </a:lnTo>
                    <a:lnTo>
                      <a:pt x="336" y="597"/>
                    </a:lnTo>
                    <a:lnTo>
                      <a:pt x="338" y="597"/>
                    </a:lnTo>
                    <a:lnTo>
                      <a:pt x="340" y="598"/>
                    </a:lnTo>
                    <a:lnTo>
                      <a:pt x="341" y="600"/>
                    </a:lnTo>
                    <a:lnTo>
                      <a:pt x="343" y="603"/>
                    </a:lnTo>
                    <a:lnTo>
                      <a:pt x="345" y="604"/>
                    </a:lnTo>
                    <a:lnTo>
                      <a:pt x="348" y="604"/>
                    </a:lnTo>
                    <a:lnTo>
                      <a:pt x="350" y="604"/>
                    </a:lnTo>
                    <a:lnTo>
                      <a:pt x="352" y="604"/>
                    </a:lnTo>
                    <a:lnTo>
                      <a:pt x="353" y="607"/>
                    </a:lnTo>
                    <a:lnTo>
                      <a:pt x="354" y="610"/>
                    </a:lnTo>
                    <a:lnTo>
                      <a:pt x="357" y="616"/>
                    </a:lnTo>
                    <a:lnTo>
                      <a:pt x="358" y="619"/>
                    </a:lnTo>
                    <a:lnTo>
                      <a:pt x="359" y="621"/>
                    </a:lnTo>
                    <a:lnTo>
                      <a:pt x="360" y="624"/>
                    </a:lnTo>
                    <a:lnTo>
                      <a:pt x="362" y="627"/>
                    </a:lnTo>
                    <a:lnTo>
                      <a:pt x="359" y="627"/>
                    </a:lnTo>
                    <a:lnTo>
                      <a:pt x="357" y="626"/>
                    </a:lnTo>
                    <a:lnTo>
                      <a:pt x="359" y="630"/>
                    </a:lnTo>
                    <a:lnTo>
                      <a:pt x="360" y="633"/>
                    </a:lnTo>
                    <a:lnTo>
                      <a:pt x="365" y="633"/>
                    </a:lnTo>
                    <a:lnTo>
                      <a:pt x="369" y="634"/>
                    </a:lnTo>
                    <a:lnTo>
                      <a:pt x="377" y="635"/>
                    </a:lnTo>
                    <a:lnTo>
                      <a:pt x="380" y="640"/>
                    </a:lnTo>
                    <a:lnTo>
                      <a:pt x="382" y="643"/>
                    </a:lnTo>
                    <a:lnTo>
                      <a:pt x="383" y="647"/>
                    </a:lnTo>
                    <a:lnTo>
                      <a:pt x="380" y="646"/>
                    </a:lnTo>
                    <a:lnTo>
                      <a:pt x="378" y="646"/>
                    </a:lnTo>
                    <a:lnTo>
                      <a:pt x="379" y="649"/>
                    </a:lnTo>
                    <a:lnTo>
                      <a:pt x="382" y="651"/>
                    </a:lnTo>
                    <a:lnTo>
                      <a:pt x="383" y="654"/>
                    </a:lnTo>
                    <a:lnTo>
                      <a:pt x="384" y="657"/>
                    </a:lnTo>
                    <a:lnTo>
                      <a:pt x="385" y="659"/>
                    </a:lnTo>
                    <a:lnTo>
                      <a:pt x="387" y="663"/>
                    </a:lnTo>
                    <a:lnTo>
                      <a:pt x="389" y="663"/>
                    </a:lnTo>
                    <a:lnTo>
                      <a:pt x="391" y="664"/>
                    </a:lnTo>
                    <a:lnTo>
                      <a:pt x="392" y="666"/>
                    </a:lnTo>
                    <a:lnTo>
                      <a:pt x="393" y="669"/>
                    </a:lnTo>
                    <a:lnTo>
                      <a:pt x="395" y="672"/>
                    </a:lnTo>
                    <a:lnTo>
                      <a:pt x="396" y="674"/>
                    </a:lnTo>
                    <a:lnTo>
                      <a:pt x="399" y="674"/>
                    </a:lnTo>
                    <a:lnTo>
                      <a:pt x="401" y="675"/>
                    </a:lnTo>
                    <a:lnTo>
                      <a:pt x="403" y="677"/>
                    </a:lnTo>
                    <a:lnTo>
                      <a:pt x="404" y="681"/>
                    </a:lnTo>
                    <a:lnTo>
                      <a:pt x="406" y="681"/>
                    </a:lnTo>
                    <a:lnTo>
                      <a:pt x="408" y="681"/>
                    </a:lnTo>
                    <a:lnTo>
                      <a:pt x="409" y="684"/>
                    </a:lnTo>
                    <a:lnTo>
                      <a:pt x="411" y="687"/>
                    </a:lnTo>
                    <a:lnTo>
                      <a:pt x="413" y="687"/>
                    </a:lnTo>
                    <a:lnTo>
                      <a:pt x="416" y="687"/>
                    </a:lnTo>
                    <a:lnTo>
                      <a:pt x="418" y="687"/>
                    </a:lnTo>
                    <a:lnTo>
                      <a:pt x="420" y="688"/>
                    </a:lnTo>
                    <a:lnTo>
                      <a:pt x="421" y="690"/>
                    </a:lnTo>
                    <a:lnTo>
                      <a:pt x="423" y="693"/>
                    </a:lnTo>
                    <a:lnTo>
                      <a:pt x="424" y="697"/>
                    </a:lnTo>
                    <a:lnTo>
                      <a:pt x="425" y="699"/>
                    </a:lnTo>
                    <a:lnTo>
                      <a:pt x="427" y="702"/>
                    </a:lnTo>
                    <a:lnTo>
                      <a:pt x="428" y="704"/>
                    </a:lnTo>
                    <a:lnTo>
                      <a:pt x="426" y="704"/>
                    </a:lnTo>
                    <a:lnTo>
                      <a:pt x="424" y="704"/>
                    </a:lnTo>
                    <a:lnTo>
                      <a:pt x="425" y="707"/>
                    </a:lnTo>
                    <a:lnTo>
                      <a:pt x="426" y="709"/>
                    </a:lnTo>
                    <a:lnTo>
                      <a:pt x="429" y="710"/>
                    </a:lnTo>
                    <a:lnTo>
                      <a:pt x="432" y="710"/>
                    </a:lnTo>
                    <a:lnTo>
                      <a:pt x="434" y="710"/>
                    </a:lnTo>
                    <a:lnTo>
                      <a:pt x="436" y="710"/>
                    </a:lnTo>
                    <a:lnTo>
                      <a:pt x="437" y="714"/>
                    </a:lnTo>
                    <a:lnTo>
                      <a:pt x="439" y="716"/>
                    </a:lnTo>
                    <a:lnTo>
                      <a:pt x="440" y="719"/>
                    </a:lnTo>
                    <a:lnTo>
                      <a:pt x="441" y="721"/>
                    </a:lnTo>
                    <a:lnTo>
                      <a:pt x="443" y="724"/>
                    </a:lnTo>
                    <a:lnTo>
                      <a:pt x="444" y="727"/>
                    </a:lnTo>
                    <a:lnTo>
                      <a:pt x="446" y="727"/>
                    </a:lnTo>
                    <a:lnTo>
                      <a:pt x="449" y="727"/>
                    </a:lnTo>
                    <a:lnTo>
                      <a:pt x="451" y="731"/>
                    </a:lnTo>
                    <a:lnTo>
                      <a:pt x="452" y="733"/>
                    </a:lnTo>
                    <a:lnTo>
                      <a:pt x="454" y="734"/>
                    </a:lnTo>
                    <a:lnTo>
                      <a:pt x="456" y="734"/>
                    </a:lnTo>
                    <a:lnTo>
                      <a:pt x="458" y="734"/>
                    </a:lnTo>
                    <a:lnTo>
                      <a:pt x="460" y="734"/>
                    </a:lnTo>
                    <a:lnTo>
                      <a:pt x="462" y="737"/>
                    </a:lnTo>
                    <a:lnTo>
                      <a:pt x="463" y="739"/>
                    </a:lnTo>
                    <a:lnTo>
                      <a:pt x="466" y="739"/>
                    </a:lnTo>
                    <a:lnTo>
                      <a:pt x="468" y="739"/>
                    </a:lnTo>
                    <a:lnTo>
                      <a:pt x="470" y="742"/>
                    </a:lnTo>
                    <a:lnTo>
                      <a:pt x="471" y="746"/>
                    </a:lnTo>
                    <a:lnTo>
                      <a:pt x="469" y="744"/>
                    </a:lnTo>
                    <a:lnTo>
                      <a:pt x="467" y="744"/>
                    </a:lnTo>
                    <a:lnTo>
                      <a:pt x="468" y="748"/>
                    </a:lnTo>
                    <a:lnTo>
                      <a:pt x="470" y="750"/>
                    </a:lnTo>
                    <a:lnTo>
                      <a:pt x="471" y="753"/>
                    </a:lnTo>
                    <a:lnTo>
                      <a:pt x="473" y="756"/>
                    </a:lnTo>
                    <a:lnTo>
                      <a:pt x="475" y="756"/>
                    </a:lnTo>
                    <a:lnTo>
                      <a:pt x="477" y="756"/>
                    </a:lnTo>
                    <a:lnTo>
                      <a:pt x="478" y="758"/>
                    </a:lnTo>
                    <a:lnTo>
                      <a:pt x="481" y="762"/>
                    </a:lnTo>
                    <a:lnTo>
                      <a:pt x="483" y="762"/>
                    </a:lnTo>
                    <a:lnTo>
                      <a:pt x="485" y="762"/>
                    </a:lnTo>
                    <a:lnTo>
                      <a:pt x="486" y="765"/>
                    </a:lnTo>
                    <a:lnTo>
                      <a:pt x="488" y="768"/>
                    </a:lnTo>
                    <a:lnTo>
                      <a:pt x="489" y="770"/>
                    </a:lnTo>
                    <a:lnTo>
                      <a:pt x="491" y="773"/>
                    </a:lnTo>
                    <a:lnTo>
                      <a:pt x="492" y="775"/>
                    </a:lnTo>
                    <a:lnTo>
                      <a:pt x="494" y="779"/>
                    </a:lnTo>
                    <a:lnTo>
                      <a:pt x="496" y="779"/>
                    </a:lnTo>
                    <a:lnTo>
                      <a:pt x="499" y="779"/>
                    </a:lnTo>
                    <a:lnTo>
                      <a:pt x="501" y="779"/>
                    </a:lnTo>
                    <a:lnTo>
                      <a:pt x="503" y="779"/>
                    </a:lnTo>
                    <a:lnTo>
                      <a:pt x="505" y="779"/>
                    </a:lnTo>
                    <a:lnTo>
                      <a:pt x="507" y="779"/>
                    </a:lnTo>
                    <a:lnTo>
                      <a:pt x="509" y="782"/>
                    </a:lnTo>
                    <a:lnTo>
                      <a:pt x="510" y="785"/>
                    </a:lnTo>
                    <a:lnTo>
                      <a:pt x="508" y="784"/>
                    </a:lnTo>
                    <a:lnTo>
                      <a:pt x="506" y="784"/>
                    </a:lnTo>
                    <a:lnTo>
                      <a:pt x="507" y="787"/>
                    </a:lnTo>
                    <a:lnTo>
                      <a:pt x="509" y="789"/>
                    </a:lnTo>
                    <a:lnTo>
                      <a:pt x="510" y="792"/>
                    </a:lnTo>
                    <a:lnTo>
                      <a:pt x="512" y="794"/>
                    </a:lnTo>
                    <a:lnTo>
                      <a:pt x="515" y="796"/>
                    </a:lnTo>
                    <a:lnTo>
                      <a:pt x="517" y="796"/>
                    </a:lnTo>
                    <a:lnTo>
                      <a:pt x="519" y="796"/>
                    </a:lnTo>
                    <a:lnTo>
                      <a:pt x="521" y="796"/>
                    </a:lnTo>
                    <a:lnTo>
                      <a:pt x="523" y="798"/>
                    </a:lnTo>
                    <a:lnTo>
                      <a:pt x="524" y="801"/>
                    </a:lnTo>
                    <a:lnTo>
                      <a:pt x="527" y="806"/>
                    </a:lnTo>
                    <a:lnTo>
                      <a:pt x="531" y="812"/>
                    </a:lnTo>
                    <a:lnTo>
                      <a:pt x="533" y="815"/>
                    </a:lnTo>
                    <a:lnTo>
                      <a:pt x="534" y="817"/>
                    </a:lnTo>
                    <a:lnTo>
                      <a:pt x="537" y="817"/>
                    </a:lnTo>
                    <a:lnTo>
                      <a:pt x="539" y="817"/>
                    </a:lnTo>
                    <a:lnTo>
                      <a:pt x="543" y="817"/>
                    </a:lnTo>
                    <a:lnTo>
                      <a:pt x="545" y="817"/>
                    </a:lnTo>
                    <a:lnTo>
                      <a:pt x="548" y="817"/>
                    </a:lnTo>
                    <a:lnTo>
                      <a:pt x="550" y="820"/>
                    </a:lnTo>
                    <a:lnTo>
                      <a:pt x="551" y="822"/>
                    </a:lnTo>
                    <a:lnTo>
                      <a:pt x="549" y="823"/>
                    </a:lnTo>
                    <a:lnTo>
                      <a:pt x="546" y="822"/>
                    </a:lnTo>
                    <a:lnTo>
                      <a:pt x="544" y="822"/>
                    </a:lnTo>
                    <a:lnTo>
                      <a:pt x="542" y="822"/>
                    </a:lnTo>
                    <a:lnTo>
                      <a:pt x="539" y="822"/>
                    </a:lnTo>
                    <a:lnTo>
                      <a:pt x="537" y="822"/>
                    </a:lnTo>
                    <a:lnTo>
                      <a:pt x="539" y="825"/>
                    </a:lnTo>
                    <a:lnTo>
                      <a:pt x="541" y="827"/>
                    </a:lnTo>
                    <a:lnTo>
                      <a:pt x="543" y="827"/>
                    </a:lnTo>
                    <a:lnTo>
                      <a:pt x="545" y="827"/>
                    </a:lnTo>
                    <a:lnTo>
                      <a:pt x="548" y="827"/>
                    </a:lnTo>
                    <a:lnTo>
                      <a:pt x="550" y="827"/>
                    </a:lnTo>
                    <a:lnTo>
                      <a:pt x="552" y="831"/>
                    </a:lnTo>
                    <a:lnTo>
                      <a:pt x="553" y="833"/>
                    </a:lnTo>
                    <a:lnTo>
                      <a:pt x="555" y="836"/>
                    </a:lnTo>
                    <a:lnTo>
                      <a:pt x="556" y="838"/>
                    </a:lnTo>
                    <a:lnTo>
                      <a:pt x="558" y="841"/>
                    </a:lnTo>
                    <a:lnTo>
                      <a:pt x="559" y="843"/>
                    </a:lnTo>
                    <a:lnTo>
                      <a:pt x="561" y="844"/>
                    </a:lnTo>
                    <a:lnTo>
                      <a:pt x="565" y="844"/>
                    </a:lnTo>
                    <a:lnTo>
                      <a:pt x="569" y="844"/>
                    </a:lnTo>
                    <a:lnTo>
                      <a:pt x="567" y="841"/>
                    </a:lnTo>
                    <a:lnTo>
                      <a:pt x="565" y="839"/>
                    </a:lnTo>
                    <a:lnTo>
                      <a:pt x="566" y="839"/>
                    </a:lnTo>
                    <a:lnTo>
                      <a:pt x="568" y="839"/>
                    </a:lnTo>
                    <a:lnTo>
                      <a:pt x="569" y="839"/>
                    </a:lnTo>
                    <a:lnTo>
                      <a:pt x="570" y="839"/>
                    </a:lnTo>
                    <a:lnTo>
                      <a:pt x="571" y="841"/>
                    </a:lnTo>
                    <a:lnTo>
                      <a:pt x="573" y="844"/>
                    </a:lnTo>
                    <a:lnTo>
                      <a:pt x="571" y="844"/>
                    </a:lnTo>
                    <a:lnTo>
                      <a:pt x="569" y="844"/>
                    </a:lnTo>
                    <a:lnTo>
                      <a:pt x="570" y="847"/>
                    </a:lnTo>
                    <a:lnTo>
                      <a:pt x="572" y="850"/>
                    </a:lnTo>
                    <a:lnTo>
                      <a:pt x="573" y="850"/>
                    </a:lnTo>
                    <a:lnTo>
                      <a:pt x="574" y="850"/>
                    </a:lnTo>
                    <a:lnTo>
                      <a:pt x="575" y="850"/>
                    </a:lnTo>
                    <a:lnTo>
                      <a:pt x="576" y="850"/>
                    </a:lnTo>
                    <a:lnTo>
                      <a:pt x="578" y="852"/>
                    </a:lnTo>
                    <a:lnTo>
                      <a:pt x="579" y="855"/>
                    </a:lnTo>
                    <a:lnTo>
                      <a:pt x="577" y="854"/>
                    </a:lnTo>
                    <a:lnTo>
                      <a:pt x="575" y="854"/>
                    </a:lnTo>
                    <a:lnTo>
                      <a:pt x="576" y="857"/>
                    </a:lnTo>
                    <a:lnTo>
                      <a:pt x="578" y="859"/>
                    </a:lnTo>
                    <a:lnTo>
                      <a:pt x="581" y="863"/>
                    </a:lnTo>
                    <a:lnTo>
                      <a:pt x="582" y="865"/>
                    </a:lnTo>
                    <a:lnTo>
                      <a:pt x="585" y="866"/>
                    </a:lnTo>
                    <a:lnTo>
                      <a:pt x="587" y="865"/>
                    </a:lnTo>
                    <a:lnTo>
                      <a:pt x="589" y="865"/>
                    </a:lnTo>
                    <a:lnTo>
                      <a:pt x="591" y="866"/>
                    </a:lnTo>
                    <a:lnTo>
                      <a:pt x="592" y="868"/>
                    </a:lnTo>
                    <a:lnTo>
                      <a:pt x="594" y="870"/>
                    </a:lnTo>
                    <a:lnTo>
                      <a:pt x="596" y="870"/>
                    </a:lnTo>
                    <a:lnTo>
                      <a:pt x="599" y="870"/>
                    </a:lnTo>
                    <a:lnTo>
                      <a:pt x="601" y="873"/>
                    </a:lnTo>
                    <a:lnTo>
                      <a:pt x="602" y="875"/>
                    </a:lnTo>
                    <a:lnTo>
                      <a:pt x="604" y="879"/>
                    </a:lnTo>
                    <a:lnTo>
                      <a:pt x="606" y="881"/>
                    </a:lnTo>
                    <a:lnTo>
                      <a:pt x="608" y="881"/>
                    </a:lnTo>
                    <a:lnTo>
                      <a:pt x="610" y="881"/>
                    </a:lnTo>
                    <a:lnTo>
                      <a:pt x="612" y="881"/>
                    </a:lnTo>
                    <a:lnTo>
                      <a:pt x="615" y="881"/>
                    </a:lnTo>
                    <a:lnTo>
                      <a:pt x="617" y="884"/>
                    </a:lnTo>
                    <a:lnTo>
                      <a:pt x="618" y="886"/>
                    </a:lnTo>
                    <a:lnTo>
                      <a:pt x="622" y="891"/>
                    </a:lnTo>
                    <a:lnTo>
                      <a:pt x="625" y="897"/>
                    </a:lnTo>
                    <a:lnTo>
                      <a:pt x="626" y="899"/>
                    </a:lnTo>
                    <a:lnTo>
                      <a:pt x="628" y="902"/>
                    </a:lnTo>
                    <a:lnTo>
                      <a:pt x="631" y="904"/>
                    </a:lnTo>
                    <a:lnTo>
                      <a:pt x="633" y="907"/>
                    </a:lnTo>
                    <a:lnTo>
                      <a:pt x="635" y="907"/>
                    </a:lnTo>
                    <a:lnTo>
                      <a:pt x="637" y="907"/>
                    </a:lnTo>
                    <a:lnTo>
                      <a:pt x="639" y="907"/>
                    </a:lnTo>
                    <a:lnTo>
                      <a:pt x="641" y="906"/>
                    </a:lnTo>
                    <a:lnTo>
                      <a:pt x="643" y="906"/>
                    </a:lnTo>
                    <a:lnTo>
                      <a:pt x="645" y="906"/>
                    </a:lnTo>
                    <a:lnTo>
                      <a:pt x="648" y="909"/>
                    </a:lnTo>
                    <a:lnTo>
                      <a:pt x="650" y="911"/>
                    </a:lnTo>
                    <a:lnTo>
                      <a:pt x="646" y="911"/>
                    </a:lnTo>
                    <a:lnTo>
                      <a:pt x="644" y="911"/>
                    </a:lnTo>
                    <a:lnTo>
                      <a:pt x="646" y="915"/>
                    </a:lnTo>
                    <a:lnTo>
                      <a:pt x="649" y="917"/>
                    </a:lnTo>
                    <a:lnTo>
                      <a:pt x="650" y="920"/>
                    </a:lnTo>
                    <a:lnTo>
                      <a:pt x="652" y="922"/>
                    </a:lnTo>
                    <a:lnTo>
                      <a:pt x="654" y="922"/>
                    </a:lnTo>
                    <a:lnTo>
                      <a:pt x="656" y="922"/>
                    </a:lnTo>
                    <a:lnTo>
                      <a:pt x="658" y="924"/>
                    </a:lnTo>
                    <a:lnTo>
                      <a:pt x="660" y="927"/>
                    </a:lnTo>
                    <a:lnTo>
                      <a:pt x="662" y="927"/>
                    </a:lnTo>
                    <a:lnTo>
                      <a:pt x="665" y="927"/>
                    </a:lnTo>
                    <a:lnTo>
                      <a:pt x="667" y="930"/>
                    </a:lnTo>
                    <a:lnTo>
                      <a:pt x="668" y="932"/>
                    </a:lnTo>
                    <a:lnTo>
                      <a:pt x="670" y="935"/>
                    </a:lnTo>
                    <a:lnTo>
                      <a:pt x="672" y="937"/>
                    </a:lnTo>
                    <a:lnTo>
                      <a:pt x="673" y="940"/>
                    </a:lnTo>
                    <a:lnTo>
                      <a:pt x="675" y="942"/>
                    </a:lnTo>
                    <a:lnTo>
                      <a:pt x="677" y="942"/>
                    </a:lnTo>
                    <a:lnTo>
                      <a:pt x="679" y="942"/>
                    </a:lnTo>
                    <a:lnTo>
                      <a:pt x="682" y="944"/>
                    </a:lnTo>
                    <a:lnTo>
                      <a:pt x="684" y="947"/>
                    </a:lnTo>
                    <a:lnTo>
                      <a:pt x="686" y="947"/>
                    </a:lnTo>
                    <a:lnTo>
                      <a:pt x="688" y="947"/>
                    </a:lnTo>
                    <a:lnTo>
                      <a:pt x="690" y="950"/>
                    </a:lnTo>
                    <a:lnTo>
                      <a:pt x="691" y="952"/>
                    </a:lnTo>
                    <a:lnTo>
                      <a:pt x="693" y="954"/>
                    </a:lnTo>
                    <a:lnTo>
                      <a:pt x="695" y="957"/>
                    </a:lnTo>
                    <a:lnTo>
                      <a:pt x="698" y="959"/>
                    </a:lnTo>
                    <a:lnTo>
                      <a:pt x="699" y="963"/>
                    </a:lnTo>
                    <a:lnTo>
                      <a:pt x="701" y="965"/>
                    </a:lnTo>
                    <a:lnTo>
                      <a:pt x="703" y="967"/>
                    </a:lnTo>
                    <a:lnTo>
                      <a:pt x="705" y="967"/>
                    </a:lnTo>
                    <a:lnTo>
                      <a:pt x="707" y="967"/>
                    </a:lnTo>
                    <a:lnTo>
                      <a:pt x="709" y="967"/>
                    </a:lnTo>
                    <a:lnTo>
                      <a:pt x="711" y="967"/>
                    </a:lnTo>
                    <a:lnTo>
                      <a:pt x="714" y="969"/>
                    </a:lnTo>
                    <a:lnTo>
                      <a:pt x="716" y="972"/>
                    </a:lnTo>
                    <a:lnTo>
                      <a:pt x="718" y="974"/>
                    </a:lnTo>
                    <a:lnTo>
                      <a:pt x="719" y="976"/>
                    </a:lnTo>
                    <a:lnTo>
                      <a:pt x="721" y="980"/>
                    </a:lnTo>
                    <a:lnTo>
                      <a:pt x="723" y="982"/>
                    </a:lnTo>
                    <a:lnTo>
                      <a:pt x="725" y="982"/>
                    </a:lnTo>
                    <a:lnTo>
                      <a:pt x="727" y="982"/>
                    </a:lnTo>
                    <a:lnTo>
                      <a:pt x="729" y="981"/>
                    </a:lnTo>
                    <a:lnTo>
                      <a:pt x="732" y="981"/>
                    </a:lnTo>
                    <a:lnTo>
                      <a:pt x="734" y="984"/>
                    </a:lnTo>
                    <a:lnTo>
                      <a:pt x="736" y="986"/>
                    </a:lnTo>
                    <a:lnTo>
                      <a:pt x="738" y="986"/>
                    </a:lnTo>
                    <a:lnTo>
                      <a:pt x="740" y="986"/>
                    </a:lnTo>
                    <a:lnTo>
                      <a:pt x="742" y="988"/>
                    </a:lnTo>
                    <a:lnTo>
                      <a:pt x="744" y="991"/>
                    </a:lnTo>
                    <a:lnTo>
                      <a:pt x="742" y="991"/>
                    </a:lnTo>
                    <a:lnTo>
                      <a:pt x="739" y="991"/>
                    </a:lnTo>
                    <a:lnTo>
                      <a:pt x="741" y="993"/>
                    </a:lnTo>
                    <a:lnTo>
                      <a:pt x="743" y="996"/>
                    </a:lnTo>
                    <a:lnTo>
                      <a:pt x="745" y="999"/>
                    </a:lnTo>
                    <a:lnTo>
                      <a:pt x="748" y="1001"/>
                    </a:lnTo>
                    <a:lnTo>
                      <a:pt x="750" y="1001"/>
                    </a:lnTo>
                    <a:lnTo>
                      <a:pt x="752" y="1001"/>
                    </a:lnTo>
                    <a:lnTo>
                      <a:pt x="754" y="1003"/>
                    </a:lnTo>
                    <a:lnTo>
                      <a:pt x="756" y="1005"/>
                    </a:lnTo>
                    <a:lnTo>
                      <a:pt x="757" y="1008"/>
                    </a:lnTo>
                    <a:lnTo>
                      <a:pt x="759" y="1010"/>
                    </a:lnTo>
                    <a:lnTo>
                      <a:pt x="761" y="1010"/>
                    </a:lnTo>
                    <a:lnTo>
                      <a:pt x="764" y="1010"/>
                    </a:lnTo>
                    <a:lnTo>
                      <a:pt x="766" y="1013"/>
                    </a:lnTo>
                    <a:lnTo>
                      <a:pt x="768" y="1015"/>
                    </a:lnTo>
                    <a:lnTo>
                      <a:pt x="770" y="1015"/>
                    </a:lnTo>
                    <a:lnTo>
                      <a:pt x="772" y="1015"/>
                    </a:lnTo>
                    <a:lnTo>
                      <a:pt x="774" y="1017"/>
                    </a:lnTo>
                    <a:lnTo>
                      <a:pt x="776" y="1020"/>
                    </a:lnTo>
                    <a:lnTo>
                      <a:pt x="778" y="1020"/>
                    </a:lnTo>
                    <a:lnTo>
                      <a:pt x="781" y="1019"/>
                    </a:lnTo>
                    <a:lnTo>
                      <a:pt x="783" y="1019"/>
                    </a:lnTo>
                    <a:lnTo>
                      <a:pt x="785" y="1019"/>
                    </a:lnTo>
                    <a:lnTo>
                      <a:pt x="787" y="1021"/>
                    </a:lnTo>
                    <a:lnTo>
                      <a:pt x="789" y="1023"/>
                    </a:lnTo>
                    <a:lnTo>
                      <a:pt x="793" y="1028"/>
                    </a:lnTo>
                    <a:lnTo>
                      <a:pt x="794" y="1031"/>
                    </a:lnTo>
                    <a:lnTo>
                      <a:pt x="797" y="1034"/>
                    </a:lnTo>
                    <a:lnTo>
                      <a:pt x="799" y="1033"/>
                    </a:lnTo>
                    <a:lnTo>
                      <a:pt x="802" y="1033"/>
                    </a:lnTo>
                    <a:lnTo>
                      <a:pt x="804" y="1035"/>
                    </a:lnTo>
                    <a:lnTo>
                      <a:pt x="805" y="1038"/>
                    </a:lnTo>
                    <a:lnTo>
                      <a:pt x="807" y="1040"/>
                    </a:lnTo>
                    <a:lnTo>
                      <a:pt x="809" y="1042"/>
                    </a:lnTo>
                    <a:lnTo>
                      <a:pt x="811" y="1046"/>
                    </a:lnTo>
                    <a:lnTo>
                      <a:pt x="814" y="1048"/>
                    </a:lnTo>
                    <a:lnTo>
                      <a:pt x="816" y="1048"/>
                    </a:lnTo>
                    <a:lnTo>
                      <a:pt x="818" y="1047"/>
                    </a:lnTo>
                    <a:lnTo>
                      <a:pt x="820" y="1050"/>
                    </a:lnTo>
                    <a:lnTo>
                      <a:pt x="822" y="1052"/>
                    </a:lnTo>
                    <a:lnTo>
                      <a:pt x="824" y="1054"/>
                    </a:lnTo>
                    <a:lnTo>
                      <a:pt x="826" y="1056"/>
                    </a:lnTo>
                    <a:lnTo>
                      <a:pt x="828" y="1056"/>
                    </a:lnTo>
                    <a:lnTo>
                      <a:pt x="831" y="1056"/>
                    </a:lnTo>
                    <a:lnTo>
                      <a:pt x="833" y="1056"/>
                    </a:lnTo>
                    <a:lnTo>
                      <a:pt x="835" y="1055"/>
                    </a:lnTo>
                    <a:lnTo>
                      <a:pt x="837" y="1058"/>
                    </a:lnTo>
                    <a:lnTo>
                      <a:pt x="839" y="1060"/>
                    </a:lnTo>
                    <a:lnTo>
                      <a:pt x="841" y="1063"/>
                    </a:lnTo>
                    <a:lnTo>
                      <a:pt x="843" y="1065"/>
                    </a:lnTo>
                    <a:lnTo>
                      <a:pt x="845" y="1065"/>
                    </a:lnTo>
                    <a:lnTo>
                      <a:pt x="848" y="1065"/>
                    </a:lnTo>
                    <a:lnTo>
                      <a:pt x="850" y="1067"/>
                    </a:lnTo>
                    <a:lnTo>
                      <a:pt x="852" y="1070"/>
                    </a:lnTo>
                    <a:lnTo>
                      <a:pt x="853" y="1072"/>
                    </a:lnTo>
                    <a:lnTo>
                      <a:pt x="855" y="1074"/>
                    </a:lnTo>
                    <a:lnTo>
                      <a:pt x="857" y="1076"/>
                    </a:lnTo>
                    <a:lnTo>
                      <a:pt x="859" y="1078"/>
                    </a:lnTo>
                    <a:lnTo>
                      <a:pt x="861" y="1078"/>
                    </a:lnTo>
                    <a:lnTo>
                      <a:pt x="864" y="1078"/>
                    </a:lnTo>
                    <a:lnTo>
                      <a:pt x="866" y="1081"/>
                    </a:lnTo>
                    <a:lnTo>
                      <a:pt x="868" y="1083"/>
                    </a:lnTo>
                    <a:lnTo>
                      <a:pt x="870" y="1083"/>
                    </a:lnTo>
                    <a:lnTo>
                      <a:pt x="872" y="1083"/>
                    </a:lnTo>
                    <a:lnTo>
                      <a:pt x="874" y="1085"/>
                    </a:lnTo>
                    <a:lnTo>
                      <a:pt x="876" y="1087"/>
                    </a:lnTo>
                    <a:lnTo>
                      <a:pt x="878" y="1087"/>
                    </a:lnTo>
                    <a:lnTo>
                      <a:pt x="881" y="1087"/>
                    </a:lnTo>
                    <a:lnTo>
                      <a:pt x="884" y="1089"/>
                    </a:lnTo>
                    <a:lnTo>
                      <a:pt x="885" y="1091"/>
                    </a:lnTo>
                    <a:lnTo>
                      <a:pt x="883" y="1091"/>
                    </a:lnTo>
                    <a:lnTo>
                      <a:pt x="881" y="1092"/>
                    </a:lnTo>
                    <a:lnTo>
                      <a:pt x="883" y="1094"/>
                    </a:lnTo>
                    <a:lnTo>
                      <a:pt x="885" y="1097"/>
                    </a:lnTo>
                    <a:lnTo>
                      <a:pt x="887" y="1099"/>
                    </a:lnTo>
                    <a:lnTo>
                      <a:pt x="889" y="1102"/>
                    </a:lnTo>
                    <a:lnTo>
                      <a:pt x="891" y="1101"/>
                    </a:lnTo>
                    <a:lnTo>
                      <a:pt x="893" y="1101"/>
                    </a:lnTo>
                    <a:lnTo>
                      <a:pt x="895" y="1101"/>
                    </a:lnTo>
                    <a:lnTo>
                      <a:pt x="898" y="1100"/>
                    </a:lnTo>
                    <a:lnTo>
                      <a:pt x="900" y="1102"/>
                    </a:lnTo>
                    <a:lnTo>
                      <a:pt x="902" y="1105"/>
                    </a:lnTo>
                    <a:lnTo>
                      <a:pt x="904" y="1105"/>
                    </a:lnTo>
                    <a:lnTo>
                      <a:pt x="906" y="1104"/>
                    </a:lnTo>
                    <a:lnTo>
                      <a:pt x="908" y="1104"/>
                    </a:lnTo>
                    <a:lnTo>
                      <a:pt x="911" y="1103"/>
                    </a:lnTo>
                    <a:lnTo>
                      <a:pt x="914" y="1106"/>
                    </a:lnTo>
                    <a:lnTo>
                      <a:pt x="916" y="1108"/>
                    </a:lnTo>
                    <a:lnTo>
                      <a:pt x="918" y="1110"/>
                    </a:lnTo>
                    <a:lnTo>
                      <a:pt x="919" y="1113"/>
                    </a:lnTo>
                    <a:lnTo>
                      <a:pt x="918" y="1114"/>
                    </a:lnTo>
                    <a:lnTo>
                      <a:pt x="915" y="1114"/>
                    </a:lnTo>
                    <a:lnTo>
                      <a:pt x="917" y="1116"/>
                    </a:lnTo>
                    <a:lnTo>
                      <a:pt x="919" y="1118"/>
                    </a:lnTo>
                    <a:lnTo>
                      <a:pt x="921" y="1120"/>
                    </a:lnTo>
                    <a:lnTo>
                      <a:pt x="923" y="1123"/>
                    </a:lnTo>
                    <a:lnTo>
                      <a:pt x="925" y="1122"/>
                    </a:lnTo>
                    <a:lnTo>
                      <a:pt x="927" y="1122"/>
                    </a:lnTo>
                    <a:lnTo>
                      <a:pt x="930" y="1124"/>
                    </a:lnTo>
                    <a:lnTo>
                      <a:pt x="932" y="1126"/>
                    </a:lnTo>
                    <a:lnTo>
                      <a:pt x="934" y="1126"/>
                    </a:lnTo>
                    <a:lnTo>
                      <a:pt x="937" y="1126"/>
                    </a:lnTo>
                    <a:lnTo>
                      <a:pt x="939" y="1128"/>
                    </a:lnTo>
                    <a:lnTo>
                      <a:pt x="941" y="1131"/>
                    </a:lnTo>
                    <a:lnTo>
                      <a:pt x="943" y="1131"/>
                    </a:lnTo>
                    <a:lnTo>
                      <a:pt x="945" y="1130"/>
                    </a:lnTo>
                    <a:lnTo>
                      <a:pt x="948" y="1132"/>
                    </a:lnTo>
                    <a:lnTo>
                      <a:pt x="950" y="1135"/>
                    </a:lnTo>
                    <a:lnTo>
                      <a:pt x="952" y="1137"/>
                    </a:lnTo>
                    <a:lnTo>
                      <a:pt x="954" y="1139"/>
                    </a:lnTo>
                    <a:lnTo>
                      <a:pt x="956" y="1138"/>
                    </a:lnTo>
                    <a:lnTo>
                      <a:pt x="958" y="1138"/>
                    </a:lnTo>
                    <a:lnTo>
                      <a:pt x="960" y="1140"/>
                    </a:lnTo>
                    <a:lnTo>
                      <a:pt x="962" y="1142"/>
                    </a:lnTo>
                    <a:lnTo>
                      <a:pt x="965" y="1145"/>
                    </a:lnTo>
                    <a:lnTo>
                      <a:pt x="967" y="1148"/>
                    </a:lnTo>
                    <a:lnTo>
                      <a:pt x="969" y="1148"/>
                    </a:lnTo>
                    <a:lnTo>
                      <a:pt x="971" y="1147"/>
                    </a:lnTo>
                    <a:lnTo>
                      <a:pt x="975" y="1145"/>
                    </a:lnTo>
                    <a:lnTo>
                      <a:pt x="977" y="1145"/>
                    </a:lnTo>
                    <a:lnTo>
                      <a:pt x="980" y="1145"/>
                    </a:lnTo>
                    <a:lnTo>
                      <a:pt x="983" y="1148"/>
                    </a:lnTo>
                    <a:lnTo>
                      <a:pt x="984" y="1150"/>
                    </a:lnTo>
                    <a:lnTo>
                      <a:pt x="982" y="1150"/>
                    </a:lnTo>
                    <a:lnTo>
                      <a:pt x="980" y="1151"/>
                    </a:lnTo>
                    <a:lnTo>
                      <a:pt x="982" y="1153"/>
                    </a:lnTo>
                    <a:lnTo>
                      <a:pt x="984" y="1155"/>
                    </a:lnTo>
                    <a:lnTo>
                      <a:pt x="986" y="1157"/>
                    </a:lnTo>
                    <a:lnTo>
                      <a:pt x="989" y="1159"/>
                    </a:lnTo>
                    <a:lnTo>
                      <a:pt x="991" y="1161"/>
                    </a:lnTo>
                    <a:lnTo>
                      <a:pt x="993" y="1164"/>
                    </a:lnTo>
                    <a:lnTo>
                      <a:pt x="995" y="1164"/>
                    </a:lnTo>
                    <a:lnTo>
                      <a:pt x="998" y="1163"/>
                    </a:lnTo>
                    <a:lnTo>
                      <a:pt x="1000" y="1166"/>
                    </a:lnTo>
                    <a:lnTo>
                      <a:pt x="1002" y="1168"/>
                    </a:lnTo>
                    <a:lnTo>
                      <a:pt x="1004" y="1167"/>
                    </a:lnTo>
                    <a:lnTo>
                      <a:pt x="1006" y="1167"/>
                    </a:lnTo>
                    <a:lnTo>
                      <a:pt x="1008" y="1166"/>
                    </a:lnTo>
                    <a:lnTo>
                      <a:pt x="1010" y="1166"/>
                    </a:lnTo>
                    <a:lnTo>
                      <a:pt x="1013" y="1168"/>
                    </a:lnTo>
                    <a:lnTo>
                      <a:pt x="1015" y="1170"/>
                    </a:lnTo>
                    <a:lnTo>
                      <a:pt x="1019" y="1175"/>
                    </a:lnTo>
                    <a:lnTo>
                      <a:pt x="1021" y="1177"/>
                    </a:lnTo>
                    <a:lnTo>
                      <a:pt x="1024" y="1180"/>
                    </a:lnTo>
                    <a:lnTo>
                      <a:pt x="1026" y="1182"/>
                    </a:lnTo>
                    <a:lnTo>
                      <a:pt x="1028" y="1184"/>
                    </a:lnTo>
                    <a:lnTo>
                      <a:pt x="1031" y="1183"/>
                    </a:lnTo>
                    <a:lnTo>
                      <a:pt x="1033" y="1183"/>
                    </a:lnTo>
                    <a:lnTo>
                      <a:pt x="1035" y="1185"/>
                    </a:lnTo>
                    <a:lnTo>
                      <a:pt x="1037" y="1187"/>
                    </a:lnTo>
                    <a:lnTo>
                      <a:pt x="1039" y="1187"/>
                    </a:lnTo>
                    <a:lnTo>
                      <a:pt x="1041" y="1186"/>
                    </a:lnTo>
                    <a:lnTo>
                      <a:pt x="1043" y="1188"/>
                    </a:lnTo>
                    <a:lnTo>
                      <a:pt x="1045" y="1190"/>
                    </a:lnTo>
                    <a:lnTo>
                      <a:pt x="1048" y="1190"/>
                    </a:lnTo>
                    <a:lnTo>
                      <a:pt x="1050" y="1190"/>
                    </a:lnTo>
                    <a:lnTo>
                      <a:pt x="1053" y="1192"/>
                    </a:lnTo>
                    <a:lnTo>
                      <a:pt x="1055" y="1194"/>
                    </a:lnTo>
                    <a:lnTo>
                      <a:pt x="1059" y="1199"/>
                    </a:lnTo>
                    <a:lnTo>
                      <a:pt x="1061" y="1201"/>
                    </a:lnTo>
                    <a:lnTo>
                      <a:pt x="1064" y="1203"/>
                    </a:lnTo>
                    <a:lnTo>
                      <a:pt x="1066" y="1205"/>
                    </a:lnTo>
                    <a:lnTo>
                      <a:pt x="1068" y="1207"/>
                    </a:lnTo>
                    <a:lnTo>
                      <a:pt x="1070" y="1207"/>
                    </a:lnTo>
                    <a:lnTo>
                      <a:pt x="1072" y="1206"/>
                    </a:lnTo>
                    <a:lnTo>
                      <a:pt x="1074" y="1206"/>
                    </a:lnTo>
                    <a:lnTo>
                      <a:pt x="1077" y="1205"/>
                    </a:lnTo>
                    <a:lnTo>
                      <a:pt x="1080" y="1207"/>
                    </a:lnTo>
                    <a:lnTo>
                      <a:pt x="1082" y="1209"/>
                    </a:lnTo>
                    <a:lnTo>
                      <a:pt x="1084" y="1213"/>
                    </a:lnTo>
                    <a:lnTo>
                      <a:pt x="1086" y="1214"/>
                    </a:lnTo>
                    <a:lnTo>
                      <a:pt x="1088" y="1214"/>
                    </a:lnTo>
                    <a:lnTo>
                      <a:pt x="1090" y="1214"/>
                    </a:lnTo>
                    <a:lnTo>
                      <a:pt x="1092" y="1216"/>
                    </a:lnTo>
                    <a:lnTo>
                      <a:pt x="1094" y="1218"/>
                    </a:lnTo>
                    <a:lnTo>
                      <a:pt x="1097" y="1217"/>
                    </a:lnTo>
                    <a:lnTo>
                      <a:pt x="1099" y="1217"/>
                    </a:lnTo>
                    <a:lnTo>
                      <a:pt x="1102" y="1219"/>
                    </a:lnTo>
                    <a:lnTo>
                      <a:pt x="1104" y="1221"/>
                    </a:lnTo>
                    <a:lnTo>
                      <a:pt x="1106" y="1223"/>
                    </a:lnTo>
                    <a:lnTo>
                      <a:pt x="1108" y="1225"/>
                    </a:lnTo>
                    <a:lnTo>
                      <a:pt x="1110" y="1227"/>
                    </a:lnTo>
                    <a:lnTo>
                      <a:pt x="1113" y="1230"/>
                    </a:lnTo>
                    <a:lnTo>
                      <a:pt x="1115" y="1228"/>
                    </a:lnTo>
                    <a:lnTo>
                      <a:pt x="1117" y="1228"/>
                    </a:lnTo>
                    <a:lnTo>
                      <a:pt x="1119" y="1227"/>
                    </a:lnTo>
                    <a:lnTo>
                      <a:pt x="1122" y="1227"/>
                    </a:lnTo>
                    <a:lnTo>
                      <a:pt x="1124" y="1230"/>
                    </a:lnTo>
                    <a:lnTo>
                      <a:pt x="1126" y="1232"/>
                    </a:lnTo>
                    <a:lnTo>
                      <a:pt x="1124" y="1232"/>
                    </a:lnTo>
                    <a:lnTo>
                      <a:pt x="1122" y="1233"/>
                    </a:lnTo>
                    <a:lnTo>
                      <a:pt x="1124" y="1235"/>
                    </a:lnTo>
                    <a:lnTo>
                      <a:pt x="1126" y="1237"/>
                    </a:lnTo>
                    <a:lnTo>
                      <a:pt x="1128" y="1236"/>
                    </a:lnTo>
                    <a:lnTo>
                      <a:pt x="1131" y="1236"/>
                    </a:lnTo>
                    <a:lnTo>
                      <a:pt x="1133" y="1235"/>
                    </a:lnTo>
                    <a:lnTo>
                      <a:pt x="1135" y="1235"/>
                    </a:lnTo>
                    <a:lnTo>
                      <a:pt x="1137" y="1234"/>
                    </a:lnTo>
                    <a:lnTo>
                      <a:pt x="1139" y="1234"/>
                    </a:lnTo>
                    <a:lnTo>
                      <a:pt x="1142" y="1236"/>
                    </a:lnTo>
                    <a:lnTo>
                      <a:pt x="1144" y="1238"/>
                    </a:lnTo>
                    <a:lnTo>
                      <a:pt x="1147" y="1240"/>
                    </a:lnTo>
                    <a:lnTo>
                      <a:pt x="1149" y="1242"/>
                    </a:lnTo>
                    <a:lnTo>
                      <a:pt x="1147" y="1242"/>
                    </a:lnTo>
                    <a:lnTo>
                      <a:pt x="1144" y="1243"/>
                    </a:lnTo>
                    <a:lnTo>
                      <a:pt x="1147" y="1245"/>
                    </a:lnTo>
                    <a:lnTo>
                      <a:pt x="1149" y="1248"/>
                    </a:lnTo>
                    <a:lnTo>
                      <a:pt x="1151" y="1250"/>
                    </a:lnTo>
                    <a:lnTo>
                      <a:pt x="1154" y="1252"/>
                    </a:lnTo>
                    <a:lnTo>
                      <a:pt x="1156" y="1251"/>
                    </a:lnTo>
                    <a:lnTo>
                      <a:pt x="1158" y="1251"/>
                    </a:lnTo>
                    <a:lnTo>
                      <a:pt x="1160" y="1253"/>
                    </a:lnTo>
                    <a:lnTo>
                      <a:pt x="1163" y="1255"/>
                    </a:lnTo>
                    <a:lnTo>
                      <a:pt x="1165" y="1254"/>
                    </a:lnTo>
                    <a:lnTo>
                      <a:pt x="1167" y="1254"/>
                    </a:lnTo>
                    <a:lnTo>
                      <a:pt x="1169" y="1253"/>
                    </a:lnTo>
                    <a:lnTo>
                      <a:pt x="1171" y="1253"/>
                    </a:lnTo>
                    <a:lnTo>
                      <a:pt x="1173" y="1254"/>
                    </a:lnTo>
                    <a:lnTo>
                      <a:pt x="1176" y="1256"/>
                    </a:lnTo>
                    <a:lnTo>
                      <a:pt x="1178" y="1259"/>
                    </a:lnTo>
                    <a:lnTo>
                      <a:pt x="1181" y="1260"/>
                    </a:lnTo>
                    <a:lnTo>
                      <a:pt x="1183" y="1260"/>
                    </a:lnTo>
                    <a:lnTo>
                      <a:pt x="1185" y="1259"/>
                    </a:lnTo>
                    <a:lnTo>
                      <a:pt x="1187" y="1261"/>
                    </a:lnTo>
                    <a:lnTo>
                      <a:pt x="1189" y="1264"/>
                    </a:lnTo>
                    <a:lnTo>
                      <a:pt x="1192" y="1266"/>
                    </a:lnTo>
                    <a:lnTo>
                      <a:pt x="1194" y="1268"/>
                    </a:lnTo>
                    <a:lnTo>
                      <a:pt x="1197" y="1270"/>
                    </a:lnTo>
                    <a:lnTo>
                      <a:pt x="1199" y="1272"/>
                    </a:lnTo>
                    <a:lnTo>
                      <a:pt x="1201" y="1271"/>
                    </a:lnTo>
                    <a:lnTo>
                      <a:pt x="1203" y="1271"/>
                    </a:lnTo>
                    <a:lnTo>
                      <a:pt x="1206" y="1273"/>
                    </a:lnTo>
                    <a:lnTo>
                      <a:pt x="1208" y="1275"/>
                    </a:lnTo>
                    <a:lnTo>
                      <a:pt x="1210" y="1274"/>
                    </a:lnTo>
                    <a:lnTo>
                      <a:pt x="1213" y="1274"/>
                    </a:lnTo>
                    <a:lnTo>
                      <a:pt x="1215" y="1275"/>
                    </a:lnTo>
                    <a:lnTo>
                      <a:pt x="1217" y="1277"/>
                    </a:lnTo>
                    <a:lnTo>
                      <a:pt x="1219" y="1277"/>
                    </a:lnTo>
                    <a:lnTo>
                      <a:pt x="1221" y="1276"/>
                    </a:lnTo>
                    <a:lnTo>
                      <a:pt x="1223" y="1276"/>
                    </a:lnTo>
                    <a:lnTo>
                      <a:pt x="1225" y="1275"/>
                    </a:lnTo>
                    <a:lnTo>
                      <a:pt x="1228" y="1277"/>
                    </a:lnTo>
                    <a:lnTo>
                      <a:pt x="1231" y="1280"/>
                    </a:lnTo>
                    <a:lnTo>
                      <a:pt x="1228" y="1281"/>
                    </a:lnTo>
                    <a:lnTo>
                      <a:pt x="1226" y="1281"/>
                    </a:lnTo>
                    <a:lnTo>
                      <a:pt x="1224" y="1282"/>
                    </a:lnTo>
                    <a:lnTo>
                      <a:pt x="1222" y="1282"/>
                    </a:lnTo>
                    <a:lnTo>
                      <a:pt x="1224" y="1284"/>
                    </a:lnTo>
                    <a:lnTo>
                      <a:pt x="1226" y="1286"/>
                    </a:lnTo>
                    <a:lnTo>
                      <a:pt x="1228" y="1286"/>
                    </a:lnTo>
                    <a:lnTo>
                      <a:pt x="1231" y="1285"/>
                    </a:lnTo>
                    <a:lnTo>
                      <a:pt x="1234" y="1287"/>
                    </a:lnTo>
                    <a:lnTo>
                      <a:pt x="1236" y="1289"/>
                    </a:lnTo>
                    <a:lnTo>
                      <a:pt x="1238" y="1291"/>
                    </a:lnTo>
                    <a:lnTo>
                      <a:pt x="1240" y="1293"/>
                    </a:lnTo>
                    <a:lnTo>
                      <a:pt x="1242" y="1292"/>
                    </a:lnTo>
                    <a:lnTo>
                      <a:pt x="1244" y="1292"/>
                    </a:lnTo>
                    <a:lnTo>
                      <a:pt x="1247" y="1291"/>
                    </a:lnTo>
                    <a:lnTo>
                      <a:pt x="1249" y="1290"/>
                    </a:lnTo>
                    <a:lnTo>
                      <a:pt x="1252" y="1292"/>
                    </a:lnTo>
                    <a:lnTo>
                      <a:pt x="1254" y="1294"/>
                    </a:lnTo>
                    <a:lnTo>
                      <a:pt x="1256" y="1297"/>
                    </a:lnTo>
                    <a:lnTo>
                      <a:pt x="1258" y="1299"/>
                    </a:lnTo>
                    <a:lnTo>
                      <a:pt x="1261" y="1301"/>
                    </a:lnTo>
                    <a:lnTo>
                      <a:pt x="1264" y="1303"/>
                    </a:lnTo>
                    <a:lnTo>
                      <a:pt x="1266" y="1302"/>
                    </a:lnTo>
                    <a:lnTo>
                      <a:pt x="1268" y="1301"/>
                    </a:lnTo>
                    <a:lnTo>
                      <a:pt x="1270" y="1301"/>
                    </a:lnTo>
                    <a:lnTo>
                      <a:pt x="1272" y="1300"/>
                    </a:lnTo>
                    <a:lnTo>
                      <a:pt x="1274" y="1302"/>
                    </a:lnTo>
                    <a:lnTo>
                      <a:pt x="1276" y="1304"/>
                    </a:lnTo>
                    <a:lnTo>
                      <a:pt x="1280" y="1306"/>
                    </a:lnTo>
                    <a:lnTo>
                      <a:pt x="1282" y="1308"/>
                    </a:lnTo>
                    <a:lnTo>
                      <a:pt x="1284" y="1310"/>
                    </a:lnTo>
                    <a:lnTo>
                      <a:pt x="1287" y="1312"/>
                    </a:lnTo>
                    <a:lnTo>
                      <a:pt x="1289" y="1311"/>
                    </a:lnTo>
                    <a:lnTo>
                      <a:pt x="1291" y="1310"/>
                    </a:lnTo>
                    <a:lnTo>
                      <a:pt x="1293" y="1312"/>
                    </a:lnTo>
                    <a:lnTo>
                      <a:pt x="1296" y="1315"/>
                    </a:lnTo>
                    <a:lnTo>
                      <a:pt x="1298" y="1314"/>
                    </a:lnTo>
                    <a:lnTo>
                      <a:pt x="1300" y="1314"/>
                    </a:lnTo>
                    <a:lnTo>
                      <a:pt x="1302" y="1312"/>
                    </a:lnTo>
                    <a:lnTo>
                      <a:pt x="1304" y="1311"/>
                    </a:lnTo>
                    <a:lnTo>
                      <a:pt x="1307" y="1314"/>
                    </a:lnTo>
                    <a:lnTo>
                      <a:pt x="1309" y="1316"/>
                    </a:lnTo>
                    <a:lnTo>
                      <a:pt x="1311" y="1318"/>
                    </a:lnTo>
                    <a:lnTo>
                      <a:pt x="1314" y="1320"/>
                    </a:lnTo>
                    <a:lnTo>
                      <a:pt x="1319" y="1324"/>
                    </a:lnTo>
                    <a:lnTo>
                      <a:pt x="1321" y="1326"/>
                    </a:lnTo>
                    <a:lnTo>
                      <a:pt x="1324" y="1327"/>
                    </a:lnTo>
                    <a:lnTo>
                      <a:pt x="1326" y="1330"/>
                    </a:lnTo>
                    <a:lnTo>
                      <a:pt x="1329" y="1332"/>
                    </a:lnTo>
                    <a:lnTo>
                      <a:pt x="1331" y="1331"/>
                    </a:lnTo>
                    <a:lnTo>
                      <a:pt x="1333" y="1331"/>
                    </a:lnTo>
                    <a:lnTo>
                      <a:pt x="1335" y="1330"/>
                    </a:lnTo>
                    <a:lnTo>
                      <a:pt x="1337" y="1328"/>
                    </a:lnTo>
                    <a:lnTo>
                      <a:pt x="1340" y="1331"/>
                    </a:lnTo>
                    <a:lnTo>
                      <a:pt x="1342" y="1333"/>
                    </a:lnTo>
                    <a:lnTo>
                      <a:pt x="1344" y="1335"/>
                    </a:lnTo>
                    <a:lnTo>
                      <a:pt x="1347" y="1337"/>
                    </a:lnTo>
                    <a:lnTo>
                      <a:pt x="1350" y="1338"/>
                    </a:lnTo>
                    <a:lnTo>
                      <a:pt x="1352" y="1340"/>
                    </a:lnTo>
                    <a:lnTo>
                      <a:pt x="1354" y="1340"/>
                    </a:lnTo>
                    <a:lnTo>
                      <a:pt x="1356" y="1339"/>
                    </a:lnTo>
                    <a:lnTo>
                      <a:pt x="1358" y="1338"/>
                    </a:lnTo>
                    <a:lnTo>
                      <a:pt x="1360" y="1337"/>
                    </a:lnTo>
                    <a:lnTo>
                      <a:pt x="1363" y="1339"/>
                    </a:lnTo>
                    <a:lnTo>
                      <a:pt x="1366" y="1341"/>
                    </a:lnTo>
                    <a:lnTo>
                      <a:pt x="1368" y="1343"/>
                    </a:lnTo>
                    <a:lnTo>
                      <a:pt x="1370" y="1345"/>
                    </a:lnTo>
                    <a:lnTo>
                      <a:pt x="1372" y="1344"/>
                    </a:lnTo>
                    <a:lnTo>
                      <a:pt x="1374" y="1343"/>
                    </a:lnTo>
                    <a:lnTo>
                      <a:pt x="1377" y="1345"/>
                    </a:lnTo>
                    <a:lnTo>
                      <a:pt x="1380" y="1348"/>
                    </a:lnTo>
                    <a:lnTo>
                      <a:pt x="1382" y="1347"/>
                    </a:lnTo>
                    <a:lnTo>
                      <a:pt x="1384" y="1345"/>
                    </a:lnTo>
                    <a:lnTo>
                      <a:pt x="1386" y="1348"/>
                    </a:lnTo>
                    <a:lnTo>
                      <a:pt x="1389" y="1350"/>
                    </a:lnTo>
                    <a:lnTo>
                      <a:pt x="1391" y="1352"/>
                    </a:lnTo>
                    <a:lnTo>
                      <a:pt x="1393" y="1354"/>
                    </a:lnTo>
                    <a:lnTo>
                      <a:pt x="1397" y="1355"/>
                    </a:lnTo>
                    <a:lnTo>
                      <a:pt x="1399" y="1357"/>
                    </a:lnTo>
                    <a:lnTo>
                      <a:pt x="1401" y="1356"/>
                    </a:lnTo>
                    <a:lnTo>
                      <a:pt x="1403" y="1356"/>
                    </a:lnTo>
                    <a:lnTo>
                      <a:pt x="1405" y="1358"/>
                    </a:lnTo>
                    <a:lnTo>
                      <a:pt x="1408" y="1359"/>
                    </a:lnTo>
                    <a:lnTo>
                      <a:pt x="1410" y="1359"/>
                    </a:lnTo>
                    <a:lnTo>
                      <a:pt x="1413" y="1358"/>
                    </a:lnTo>
                    <a:lnTo>
                      <a:pt x="1415" y="1360"/>
                    </a:lnTo>
                    <a:lnTo>
                      <a:pt x="1417" y="1361"/>
                    </a:lnTo>
                    <a:lnTo>
                      <a:pt x="1417" y="1362"/>
                    </a:lnTo>
                    <a:lnTo>
                      <a:pt x="1415" y="1362"/>
                    </a:lnTo>
                    <a:lnTo>
                      <a:pt x="1414" y="1364"/>
                    </a:lnTo>
                    <a:lnTo>
                      <a:pt x="1413" y="1364"/>
                    </a:lnTo>
                    <a:lnTo>
                      <a:pt x="1416" y="1366"/>
                    </a:lnTo>
                    <a:lnTo>
                      <a:pt x="1418" y="1367"/>
                    </a:lnTo>
                    <a:lnTo>
                      <a:pt x="1420" y="1367"/>
                    </a:lnTo>
                    <a:lnTo>
                      <a:pt x="1422" y="1366"/>
                    </a:lnTo>
                    <a:lnTo>
                      <a:pt x="1424" y="1365"/>
                    </a:lnTo>
                    <a:lnTo>
                      <a:pt x="1426" y="1364"/>
                    </a:lnTo>
                    <a:lnTo>
                      <a:pt x="1429" y="1366"/>
                    </a:lnTo>
                    <a:lnTo>
                      <a:pt x="1432" y="1368"/>
                    </a:lnTo>
                    <a:lnTo>
                      <a:pt x="1434" y="1370"/>
                    </a:lnTo>
                    <a:lnTo>
                      <a:pt x="1437" y="1371"/>
                    </a:lnTo>
                    <a:lnTo>
                      <a:pt x="1435" y="1372"/>
                    </a:lnTo>
                    <a:lnTo>
                      <a:pt x="1433" y="1373"/>
                    </a:lnTo>
                    <a:lnTo>
                      <a:pt x="1430" y="1374"/>
                    </a:lnTo>
                    <a:lnTo>
                      <a:pt x="1429" y="1374"/>
                    </a:lnTo>
                    <a:lnTo>
                      <a:pt x="1431" y="1376"/>
                    </a:lnTo>
                    <a:lnTo>
                      <a:pt x="1433" y="1378"/>
                    </a:lnTo>
                    <a:lnTo>
                      <a:pt x="1441" y="1375"/>
                    </a:lnTo>
                    <a:lnTo>
                      <a:pt x="1446" y="1373"/>
                    </a:lnTo>
                    <a:lnTo>
                      <a:pt x="1448" y="1372"/>
                    </a:lnTo>
                    <a:lnTo>
                      <a:pt x="1450" y="1372"/>
                    </a:lnTo>
                    <a:lnTo>
                      <a:pt x="1452" y="1374"/>
                    </a:lnTo>
                    <a:lnTo>
                      <a:pt x="1455" y="1375"/>
                    </a:lnTo>
                    <a:lnTo>
                      <a:pt x="1457" y="1375"/>
                    </a:lnTo>
                    <a:lnTo>
                      <a:pt x="1459" y="1374"/>
                    </a:lnTo>
                    <a:lnTo>
                      <a:pt x="1462" y="1376"/>
                    </a:lnTo>
                    <a:lnTo>
                      <a:pt x="1465" y="1377"/>
                    </a:lnTo>
                    <a:lnTo>
                      <a:pt x="1467" y="1379"/>
                    </a:lnTo>
                    <a:lnTo>
                      <a:pt x="1469" y="1382"/>
                    </a:lnTo>
                    <a:lnTo>
                      <a:pt x="1471" y="1381"/>
                    </a:lnTo>
                    <a:lnTo>
                      <a:pt x="1473" y="1379"/>
                    </a:lnTo>
                    <a:lnTo>
                      <a:pt x="1476" y="1382"/>
                    </a:lnTo>
                    <a:lnTo>
                      <a:pt x="1479" y="1384"/>
                    </a:lnTo>
                    <a:lnTo>
                      <a:pt x="1481" y="1385"/>
                    </a:lnTo>
                    <a:lnTo>
                      <a:pt x="1484" y="1387"/>
                    </a:lnTo>
                    <a:lnTo>
                      <a:pt x="1486" y="1386"/>
                    </a:lnTo>
                    <a:lnTo>
                      <a:pt x="1488" y="1385"/>
                    </a:lnTo>
                    <a:lnTo>
                      <a:pt x="1490" y="1387"/>
                    </a:lnTo>
                    <a:lnTo>
                      <a:pt x="1493" y="1389"/>
                    </a:lnTo>
                    <a:lnTo>
                      <a:pt x="1491" y="1390"/>
                    </a:lnTo>
                    <a:lnTo>
                      <a:pt x="1489" y="1390"/>
                    </a:lnTo>
                    <a:lnTo>
                      <a:pt x="1491" y="1392"/>
                    </a:lnTo>
                    <a:lnTo>
                      <a:pt x="1494" y="1394"/>
                    </a:lnTo>
                    <a:lnTo>
                      <a:pt x="1497" y="1397"/>
                    </a:lnTo>
                    <a:lnTo>
                      <a:pt x="1499" y="1398"/>
                    </a:lnTo>
                    <a:lnTo>
                      <a:pt x="1501" y="1397"/>
                    </a:lnTo>
                    <a:lnTo>
                      <a:pt x="1503" y="1397"/>
                    </a:lnTo>
                    <a:lnTo>
                      <a:pt x="1506" y="1398"/>
                    </a:lnTo>
                    <a:lnTo>
                      <a:pt x="1508" y="1400"/>
                    </a:lnTo>
                    <a:lnTo>
                      <a:pt x="1510" y="1399"/>
                    </a:lnTo>
                    <a:lnTo>
                      <a:pt x="1513" y="1398"/>
                    </a:lnTo>
                    <a:lnTo>
                      <a:pt x="1515" y="1397"/>
                    </a:lnTo>
                    <a:lnTo>
                      <a:pt x="1517" y="1397"/>
                    </a:lnTo>
                    <a:lnTo>
                      <a:pt x="1519" y="1398"/>
                    </a:lnTo>
                    <a:lnTo>
                      <a:pt x="1522" y="1400"/>
                    </a:lnTo>
                    <a:lnTo>
                      <a:pt x="1527" y="1403"/>
                    </a:lnTo>
                    <a:lnTo>
                      <a:pt x="1530" y="1405"/>
                    </a:lnTo>
                    <a:lnTo>
                      <a:pt x="1532" y="1407"/>
                    </a:lnTo>
                    <a:lnTo>
                      <a:pt x="1535" y="1408"/>
                    </a:lnTo>
                    <a:lnTo>
                      <a:pt x="1537" y="1410"/>
                    </a:lnTo>
                    <a:lnTo>
                      <a:pt x="1539" y="1409"/>
                    </a:lnTo>
                    <a:lnTo>
                      <a:pt x="1541" y="1408"/>
                    </a:lnTo>
                    <a:lnTo>
                      <a:pt x="1543" y="1408"/>
                    </a:lnTo>
                    <a:lnTo>
                      <a:pt x="1546" y="1407"/>
                    </a:lnTo>
                    <a:lnTo>
                      <a:pt x="1548" y="1406"/>
                    </a:lnTo>
                    <a:lnTo>
                      <a:pt x="1550" y="1405"/>
                    </a:lnTo>
                    <a:lnTo>
                      <a:pt x="1553" y="1407"/>
                    </a:lnTo>
                    <a:lnTo>
                      <a:pt x="1555" y="1408"/>
                    </a:lnTo>
                    <a:lnTo>
                      <a:pt x="1557" y="1410"/>
                    </a:lnTo>
                    <a:lnTo>
                      <a:pt x="1560" y="1412"/>
                    </a:lnTo>
                    <a:lnTo>
                      <a:pt x="1563" y="1414"/>
                    </a:lnTo>
                    <a:lnTo>
                      <a:pt x="1566" y="1416"/>
                    </a:lnTo>
                    <a:lnTo>
                      <a:pt x="1568" y="1415"/>
                    </a:lnTo>
                    <a:lnTo>
                      <a:pt x="1570" y="1414"/>
                    </a:lnTo>
                    <a:lnTo>
                      <a:pt x="1572" y="1416"/>
                    </a:lnTo>
                    <a:lnTo>
                      <a:pt x="1575" y="1417"/>
                    </a:lnTo>
                    <a:lnTo>
                      <a:pt x="1577" y="1419"/>
                    </a:lnTo>
                    <a:lnTo>
                      <a:pt x="1580" y="1421"/>
                    </a:lnTo>
                    <a:lnTo>
                      <a:pt x="1583" y="1422"/>
                    </a:lnTo>
                    <a:lnTo>
                      <a:pt x="1585" y="1424"/>
                    </a:lnTo>
                    <a:lnTo>
                      <a:pt x="1587" y="1423"/>
                    </a:lnTo>
                    <a:lnTo>
                      <a:pt x="1589" y="1422"/>
                    </a:lnTo>
                    <a:lnTo>
                      <a:pt x="1591" y="1421"/>
                    </a:lnTo>
                    <a:lnTo>
                      <a:pt x="1593" y="1421"/>
                    </a:lnTo>
                    <a:lnTo>
                      <a:pt x="1596" y="1422"/>
                    </a:lnTo>
                    <a:lnTo>
                      <a:pt x="1599" y="1424"/>
                    </a:lnTo>
                    <a:lnTo>
                      <a:pt x="1601" y="1423"/>
                    </a:lnTo>
                    <a:lnTo>
                      <a:pt x="1603" y="1422"/>
                    </a:lnTo>
                    <a:lnTo>
                      <a:pt x="1605" y="1424"/>
                    </a:lnTo>
                    <a:lnTo>
                      <a:pt x="1608" y="1425"/>
                    </a:lnTo>
                    <a:lnTo>
                      <a:pt x="1610" y="1427"/>
                    </a:lnTo>
                    <a:lnTo>
                      <a:pt x="1614" y="1428"/>
                    </a:lnTo>
                    <a:lnTo>
                      <a:pt x="1616" y="1431"/>
                    </a:lnTo>
                    <a:lnTo>
                      <a:pt x="1619" y="1432"/>
                    </a:lnTo>
                    <a:lnTo>
                      <a:pt x="1621" y="1432"/>
                    </a:lnTo>
                    <a:lnTo>
                      <a:pt x="1623" y="1431"/>
                    </a:lnTo>
                    <a:lnTo>
                      <a:pt x="1624" y="1429"/>
                    </a:lnTo>
                    <a:lnTo>
                      <a:pt x="1626" y="1428"/>
                    </a:lnTo>
                    <a:lnTo>
                      <a:pt x="1630" y="1431"/>
                    </a:lnTo>
                    <a:lnTo>
                      <a:pt x="1632" y="1432"/>
                    </a:lnTo>
                    <a:lnTo>
                      <a:pt x="1635" y="1434"/>
                    </a:lnTo>
                    <a:lnTo>
                      <a:pt x="1637" y="1435"/>
                    </a:lnTo>
                    <a:lnTo>
                      <a:pt x="1635" y="1436"/>
                    </a:lnTo>
                    <a:lnTo>
                      <a:pt x="1633" y="1437"/>
                    </a:lnTo>
                    <a:lnTo>
                      <a:pt x="1636" y="1439"/>
                    </a:lnTo>
                    <a:lnTo>
                      <a:pt x="1639" y="1440"/>
                    </a:lnTo>
                    <a:lnTo>
                      <a:pt x="1641" y="1442"/>
                    </a:lnTo>
                    <a:lnTo>
                      <a:pt x="1643" y="1443"/>
                    </a:lnTo>
                    <a:lnTo>
                      <a:pt x="1641" y="1444"/>
                    </a:lnTo>
                    <a:lnTo>
                      <a:pt x="1640" y="1445"/>
                    </a:lnTo>
                    <a:lnTo>
                      <a:pt x="1642" y="1448"/>
                    </a:lnTo>
                    <a:lnTo>
                      <a:pt x="1646" y="1449"/>
                    </a:lnTo>
                    <a:lnTo>
                      <a:pt x="1650" y="1447"/>
                    </a:lnTo>
                    <a:lnTo>
                      <a:pt x="1653" y="1445"/>
                    </a:lnTo>
                    <a:lnTo>
                      <a:pt x="1655" y="1444"/>
                    </a:lnTo>
                    <a:lnTo>
                      <a:pt x="1657" y="1443"/>
                    </a:lnTo>
                    <a:lnTo>
                      <a:pt x="1660" y="1444"/>
                    </a:lnTo>
                    <a:lnTo>
                      <a:pt x="1663" y="1447"/>
                    </a:lnTo>
                    <a:lnTo>
                      <a:pt x="1665" y="1445"/>
                    </a:lnTo>
                    <a:lnTo>
                      <a:pt x="1667" y="1444"/>
                    </a:lnTo>
                    <a:lnTo>
                      <a:pt x="1669" y="1445"/>
                    </a:lnTo>
                    <a:lnTo>
                      <a:pt x="1672" y="1448"/>
                    </a:lnTo>
                    <a:lnTo>
                      <a:pt x="1674" y="1450"/>
                    </a:lnTo>
                    <a:lnTo>
                      <a:pt x="1678" y="1451"/>
                    </a:lnTo>
                    <a:lnTo>
                      <a:pt x="1680" y="1450"/>
                    </a:lnTo>
                    <a:lnTo>
                      <a:pt x="1682" y="1449"/>
                    </a:lnTo>
                    <a:lnTo>
                      <a:pt x="1684" y="1451"/>
                    </a:lnTo>
                    <a:lnTo>
                      <a:pt x="1687" y="1452"/>
                    </a:lnTo>
                    <a:lnTo>
                      <a:pt x="1690" y="1454"/>
                    </a:lnTo>
                    <a:lnTo>
                      <a:pt x="1692" y="1455"/>
                    </a:lnTo>
                    <a:lnTo>
                      <a:pt x="1690" y="1456"/>
                    </a:lnTo>
                    <a:lnTo>
                      <a:pt x="1688" y="1457"/>
                    </a:lnTo>
                    <a:lnTo>
                      <a:pt x="1691" y="1459"/>
                    </a:lnTo>
                    <a:lnTo>
                      <a:pt x="1693" y="1460"/>
                    </a:lnTo>
                    <a:lnTo>
                      <a:pt x="1696" y="1459"/>
                    </a:lnTo>
                    <a:lnTo>
                      <a:pt x="1698" y="1458"/>
                    </a:lnTo>
                    <a:lnTo>
                      <a:pt x="1700" y="1457"/>
                    </a:lnTo>
                    <a:lnTo>
                      <a:pt x="1702" y="1457"/>
                    </a:lnTo>
                    <a:lnTo>
                      <a:pt x="1704" y="1458"/>
                    </a:lnTo>
                    <a:lnTo>
                      <a:pt x="1707" y="1460"/>
                    </a:lnTo>
                    <a:lnTo>
                      <a:pt x="1709" y="1459"/>
                    </a:lnTo>
                    <a:lnTo>
                      <a:pt x="1712" y="1458"/>
                    </a:lnTo>
                    <a:lnTo>
                      <a:pt x="1713" y="1457"/>
                    </a:lnTo>
                    <a:lnTo>
                      <a:pt x="1715" y="1456"/>
                    </a:lnTo>
                    <a:lnTo>
                      <a:pt x="1718" y="1457"/>
                    </a:lnTo>
                    <a:lnTo>
                      <a:pt x="1720" y="1459"/>
                    </a:lnTo>
                    <a:lnTo>
                      <a:pt x="1722" y="1458"/>
                    </a:lnTo>
                    <a:lnTo>
                      <a:pt x="1724" y="1457"/>
                    </a:lnTo>
                    <a:lnTo>
                      <a:pt x="1730" y="1460"/>
                    </a:lnTo>
                    <a:lnTo>
                      <a:pt x="1733" y="1461"/>
                    </a:lnTo>
                    <a:lnTo>
                      <a:pt x="1735" y="1464"/>
                    </a:lnTo>
                    <a:lnTo>
                      <a:pt x="1733" y="1465"/>
                    </a:lnTo>
                    <a:lnTo>
                      <a:pt x="1732" y="1466"/>
                    </a:lnTo>
                    <a:lnTo>
                      <a:pt x="1734" y="1467"/>
                    </a:lnTo>
                    <a:lnTo>
                      <a:pt x="1737" y="1469"/>
                    </a:lnTo>
                    <a:lnTo>
                      <a:pt x="1735" y="1470"/>
                    </a:lnTo>
                    <a:lnTo>
                      <a:pt x="1733" y="1471"/>
                    </a:lnTo>
                    <a:lnTo>
                      <a:pt x="1735" y="1472"/>
                    </a:lnTo>
                    <a:lnTo>
                      <a:pt x="1738" y="1473"/>
                    </a:lnTo>
                    <a:lnTo>
                      <a:pt x="1740" y="1472"/>
                    </a:lnTo>
                    <a:lnTo>
                      <a:pt x="1742" y="1472"/>
                    </a:lnTo>
                    <a:lnTo>
                      <a:pt x="1745" y="1473"/>
                    </a:lnTo>
                    <a:lnTo>
                      <a:pt x="1748" y="1474"/>
                    </a:lnTo>
                    <a:lnTo>
                      <a:pt x="1755" y="1471"/>
                    </a:lnTo>
                    <a:lnTo>
                      <a:pt x="1757" y="1470"/>
                    </a:lnTo>
                    <a:lnTo>
                      <a:pt x="1759" y="1469"/>
                    </a:lnTo>
                    <a:lnTo>
                      <a:pt x="1763" y="1470"/>
                    </a:lnTo>
                    <a:lnTo>
                      <a:pt x="1765" y="1472"/>
                    </a:lnTo>
                    <a:lnTo>
                      <a:pt x="1768" y="1473"/>
                    </a:lnTo>
                    <a:lnTo>
                      <a:pt x="1770" y="1474"/>
                    </a:lnTo>
                    <a:lnTo>
                      <a:pt x="1773" y="1476"/>
                    </a:lnTo>
                    <a:lnTo>
                      <a:pt x="1776" y="1477"/>
                    </a:lnTo>
                    <a:lnTo>
                      <a:pt x="1779" y="1476"/>
                    </a:lnTo>
                    <a:lnTo>
                      <a:pt x="1780" y="1475"/>
                    </a:lnTo>
                    <a:lnTo>
                      <a:pt x="1782" y="1474"/>
                    </a:lnTo>
                    <a:lnTo>
                      <a:pt x="1784" y="1473"/>
                    </a:lnTo>
                    <a:lnTo>
                      <a:pt x="1788" y="1471"/>
                    </a:lnTo>
                    <a:lnTo>
                      <a:pt x="1790" y="1473"/>
                    </a:lnTo>
                    <a:lnTo>
                      <a:pt x="1793" y="1474"/>
                    </a:lnTo>
                    <a:lnTo>
                      <a:pt x="1791" y="1475"/>
                    </a:lnTo>
                    <a:lnTo>
                      <a:pt x="1789" y="1476"/>
                    </a:lnTo>
                    <a:lnTo>
                      <a:pt x="1792" y="1478"/>
                    </a:lnTo>
                    <a:lnTo>
                      <a:pt x="1795" y="1479"/>
                    </a:lnTo>
                    <a:lnTo>
                      <a:pt x="1798" y="1481"/>
                    </a:lnTo>
                    <a:lnTo>
                      <a:pt x="1801" y="1483"/>
                    </a:lnTo>
                    <a:lnTo>
                      <a:pt x="1800" y="1483"/>
                    </a:lnTo>
                    <a:lnTo>
                      <a:pt x="1799" y="1484"/>
                    </a:lnTo>
                    <a:lnTo>
                      <a:pt x="1797" y="1485"/>
                    </a:lnTo>
                    <a:lnTo>
                      <a:pt x="1797" y="1485"/>
                    </a:lnTo>
                    <a:lnTo>
                      <a:pt x="1799" y="1486"/>
                    </a:lnTo>
                    <a:lnTo>
                      <a:pt x="1802" y="1488"/>
                    </a:lnTo>
                    <a:lnTo>
                      <a:pt x="1804" y="1487"/>
                    </a:lnTo>
                    <a:lnTo>
                      <a:pt x="1806" y="1486"/>
                    </a:lnTo>
                    <a:lnTo>
                      <a:pt x="1807" y="1485"/>
                    </a:lnTo>
                    <a:lnTo>
                      <a:pt x="1809" y="1484"/>
                    </a:lnTo>
                    <a:lnTo>
                      <a:pt x="1813" y="1485"/>
                    </a:lnTo>
                    <a:lnTo>
                      <a:pt x="1816" y="1486"/>
                    </a:lnTo>
                    <a:lnTo>
                      <a:pt x="1818" y="1488"/>
                    </a:lnTo>
                    <a:lnTo>
                      <a:pt x="1821" y="1489"/>
                    </a:lnTo>
                    <a:lnTo>
                      <a:pt x="1823" y="1488"/>
                    </a:lnTo>
                    <a:lnTo>
                      <a:pt x="1824" y="1487"/>
                    </a:lnTo>
                    <a:lnTo>
                      <a:pt x="1828" y="1489"/>
                    </a:lnTo>
                    <a:lnTo>
                      <a:pt x="1831" y="1490"/>
                    </a:lnTo>
                    <a:lnTo>
                      <a:pt x="1832" y="1489"/>
                    </a:lnTo>
                    <a:lnTo>
                      <a:pt x="1834" y="1488"/>
                    </a:lnTo>
                    <a:lnTo>
                      <a:pt x="1837" y="1489"/>
                    </a:lnTo>
                    <a:lnTo>
                      <a:pt x="1840" y="1491"/>
                    </a:lnTo>
                    <a:lnTo>
                      <a:pt x="1842" y="1492"/>
                    </a:lnTo>
                    <a:lnTo>
                      <a:pt x="1846" y="1493"/>
                    </a:lnTo>
                    <a:lnTo>
                      <a:pt x="1848" y="1495"/>
                    </a:lnTo>
                    <a:lnTo>
                      <a:pt x="1851" y="1497"/>
                    </a:lnTo>
                    <a:lnTo>
                      <a:pt x="1853" y="1495"/>
                    </a:lnTo>
                    <a:lnTo>
                      <a:pt x="1855" y="1494"/>
                    </a:lnTo>
                    <a:lnTo>
                      <a:pt x="1856" y="1493"/>
                    </a:lnTo>
                    <a:lnTo>
                      <a:pt x="1858" y="1492"/>
                    </a:lnTo>
                    <a:lnTo>
                      <a:pt x="1862" y="1493"/>
                    </a:lnTo>
                    <a:lnTo>
                      <a:pt x="1864" y="1495"/>
                    </a:lnTo>
                    <a:lnTo>
                      <a:pt x="1863" y="1497"/>
                    </a:lnTo>
                    <a:lnTo>
                      <a:pt x="1861" y="1498"/>
                    </a:lnTo>
                    <a:lnTo>
                      <a:pt x="1863" y="1499"/>
                    </a:lnTo>
                    <a:lnTo>
                      <a:pt x="1866" y="1500"/>
                    </a:lnTo>
                    <a:lnTo>
                      <a:pt x="1869" y="1502"/>
                    </a:lnTo>
                    <a:lnTo>
                      <a:pt x="1871" y="1503"/>
                    </a:lnTo>
                    <a:lnTo>
                      <a:pt x="1873" y="1502"/>
                    </a:lnTo>
                    <a:lnTo>
                      <a:pt x="1875" y="1501"/>
                    </a:lnTo>
                    <a:lnTo>
                      <a:pt x="1874" y="1500"/>
                    </a:lnTo>
                    <a:lnTo>
                      <a:pt x="1872" y="1500"/>
                    </a:lnTo>
                    <a:lnTo>
                      <a:pt x="1871" y="1499"/>
                    </a:lnTo>
                    <a:lnTo>
                      <a:pt x="1870" y="1498"/>
                    </a:lnTo>
                    <a:lnTo>
                      <a:pt x="1871" y="1497"/>
                    </a:lnTo>
                    <a:lnTo>
                      <a:pt x="1873" y="1495"/>
                    </a:lnTo>
                    <a:lnTo>
                      <a:pt x="1876" y="1498"/>
                    </a:lnTo>
                    <a:lnTo>
                      <a:pt x="1880" y="1499"/>
                    </a:lnTo>
                    <a:lnTo>
                      <a:pt x="1881" y="1498"/>
                    </a:lnTo>
                    <a:lnTo>
                      <a:pt x="1883" y="1497"/>
                    </a:lnTo>
                    <a:lnTo>
                      <a:pt x="1886" y="1498"/>
                    </a:lnTo>
                    <a:lnTo>
                      <a:pt x="1889" y="1499"/>
                    </a:lnTo>
                    <a:lnTo>
                      <a:pt x="1887" y="1500"/>
                    </a:lnTo>
                    <a:lnTo>
                      <a:pt x="1885" y="1501"/>
                    </a:lnTo>
                    <a:lnTo>
                      <a:pt x="1888" y="1503"/>
                    </a:lnTo>
                    <a:lnTo>
                      <a:pt x="1890" y="1504"/>
                    </a:lnTo>
                    <a:lnTo>
                      <a:pt x="1888" y="1505"/>
                    </a:lnTo>
                    <a:lnTo>
                      <a:pt x="1887" y="1506"/>
                    </a:lnTo>
                    <a:lnTo>
                      <a:pt x="1889" y="1508"/>
                    </a:lnTo>
                    <a:lnTo>
                      <a:pt x="1892" y="1509"/>
                    </a:lnTo>
                    <a:lnTo>
                      <a:pt x="1895" y="1508"/>
                    </a:lnTo>
                    <a:lnTo>
                      <a:pt x="1896" y="1507"/>
                    </a:lnTo>
                    <a:lnTo>
                      <a:pt x="1898" y="1506"/>
                    </a:lnTo>
                    <a:lnTo>
                      <a:pt x="1900" y="1505"/>
                    </a:lnTo>
                    <a:lnTo>
                      <a:pt x="1903" y="1506"/>
                    </a:lnTo>
                    <a:lnTo>
                      <a:pt x="1905" y="1507"/>
                    </a:lnTo>
                    <a:lnTo>
                      <a:pt x="1907" y="1506"/>
                    </a:lnTo>
                    <a:lnTo>
                      <a:pt x="1909" y="1505"/>
                    </a:lnTo>
                    <a:lnTo>
                      <a:pt x="1913" y="1506"/>
                    </a:lnTo>
                    <a:lnTo>
                      <a:pt x="1915" y="1508"/>
                    </a:lnTo>
                    <a:lnTo>
                      <a:pt x="1917" y="1506"/>
                    </a:lnTo>
                    <a:lnTo>
                      <a:pt x="1919" y="1505"/>
                    </a:lnTo>
                    <a:lnTo>
                      <a:pt x="1922" y="1507"/>
                    </a:lnTo>
                    <a:lnTo>
                      <a:pt x="1924" y="1508"/>
                    </a:lnTo>
                    <a:lnTo>
                      <a:pt x="1931" y="1511"/>
                    </a:lnTo>
                    <a:lnTo>
                      <a:pt x="1933" y="1512"/>
                    </a:lnTo>
                    <a:lnTo>
                      <a:pt x="1936" y="1514"/>
                    </a:lnTo>
                    <a:lnTo>
                      <a:pt x="1938" y="1512"/>
                    </a:lnTo>
                    <a:lnTo>
                      <a:pt x="1939" y="1511"/>
                    </a:lnTo>
                    <a:lnTo>
                      <a:pt x="1941" y="1510"/>
                    </a:lnTo>
                    <a:lnTo>
                      <a:pt x="1944" y="1509"/>
                    </a:lnTo>
                    <a:lnTo>
                      <a:pt x="1946" y="1508"/>
                    </a:lnTo>
                    <a:lnTo>
                      <a:pt x="1947" y="1507"/>
                    </a:lnTo>
                    <a:lnTo>
                      <a:pt x="1950" y="1508"/>
                    </a:lnTo>
                    <a:lnTo>
                      <a:pt x="1953" y="1509"/>
                    </a:lnTo>
                    <a:lnTo>
                      <a:pt x="1951" y="1510"/>
                    </a:lnTo>
                    <a:lnTo>
                      <a:pt x="1949" y="1511"/>
                    </a:lnTo>
                    <a:lnTo>
                      <a:pt x="1952" y="1514"/>
                    </a:lnTo>
                    <a:lnTo>
                      <a:pt x="1955" y="1515"/>
                    </a:lnTo>
                    <a:lnTo>
                      <a:pt x="1957" y="1516"/>
                    </a:lnTo>
                    <a:lnTo>
                      <a:pt x="1961" y="1517"/>
                    </a:lnTo>
                    <a:lnTo>
                      <a:pt x="1963" y="1516"/>
                    </a:lnTo>
                    <a:lnTo>
                      <a:pt x="1964" y="1515"/>
                    </a:lnTo>
                    <a:lnTo>
                      <a:pt x="1966" y="1514"/>
                    </a:lnTo>
                    <a:lnTo>
                      <a:pt x="1968" y="1512"/>
                    </a:lnTo>
                    <a:lnTo>
                      <a:pt x="1971" y="1514"/>
                    </a:lnTo>
                    <a:lnTo>
                      <a:pt x="1973" y="1515"/>
                    </a:lnTo>
                    <a:lnTo>
                      <a:pt x="1980" y="1518"/>
                    </a:lnTo>
                    <a:lnTo>
                      <a:pt x="1983" y="1519"/>
                    </a:lnTo>
                    <a:lnTo>
                      <a:pt x="1985" y="1520"/>
                    </a:lnTo>
                    <a:lnTo>
                      <a:pt x="1988" y="1521"/>
                    </a:lnTo>
                    <a:lnTo>
                      <a:pt x="1990" y="1523"/>
                    </a:lnTo>
                    <a:lnTo>
                      <a:pt x="1989" y="1524"/>
                    </a:lnTo>
                    <a:lnTo>
                      <a:pt x="1987" y="1525"/>
                    </a:lnTo>
                    <a:lnTo>
                      <a:pt x="1989" y="1526"/>
                    </a:lnTo>
                    <a:lnTo>
                      <a:pt x="1992" y="1527"/>
                    </a:lnTo>
                    <a:lnTo>
                      <a:pt x="1996" y="1528"/>
                    </a:lnTo>
                    <a:lnTo>
                      <a:pt x="1999" y="1531"/>
                    </a:lnTo>
                    <a:lnTo>
                      <a:pt x="2002" y="1527"/>
                    </a:lnTo>
                    <a:lnTo>
                      <a:pt x="2004" y="1526"/>
                    </a:lnTo>
                    <a:lnTo>
                      <a:pt x="2006" y="1525"/>
                    </a:lnTo>
                    <a:lnTo>
                      <a:pt x="2003" y="1524"/>
                    </a:lnTo>
                    <a:lnTo>
                      <a:pt x="2000" y="1523"/>
                    </a:lnTo>
                    <a:lnTo>
                      <a:pt x="2002" y="1521"/>
                    </a:lnTo>
                    <a:lnTo>
                      <a:pt x="2004" y="1520"/>
                    </a:lnTo>
                    <a:lnTo>
                      <a:pt x="2007" y="1522"/>
                    </a:lnTo>
                    <a:lnTo>
                      <a:pt x="2009" y="1523"/>
                    </a:lnTo>
                    <a:lnTo>
                      <a:pt x="2012" y="1522"/>
                    </a:lnTo>
                    <a:lnTo>
                      <a:pt x="2014" y="1520"/>
                    </a:lnTo>
                    <a:lnTo>
                      <a:pt x="2017" y="1522"/>
                    </a:lnTo>
                    <a:lnTo>
                      <a:pt x="2019" y="1523"/>
                    </a:lnTo>
                    <a:lnTo>
                      <a:pt x="2017" y="1524"/>
                    </a:lnTo>
                    <a:lnTo>
                      <a:pt x="2016" y="1525"/>
                    </a:lnTo>
                    <a:lnTo>
                      <a:pt x="2018" y="1526"/>
                    </a:lnTo>
                    <a:lnTo>
                      <a:pt x="2021" y="1527"/>
                    </a:lnTo>
                    <a:lnTo>
                      <a:pt x="2023" y="1526"/>
                    </a:lnTo>
                    <a:lnTo>
                      <a:pt x="2025" y="1525"/>
                    </a:lnTo>
                    <a:lnTo>
                      <a:pt x="2028" y="1526"/>
                    </a:lnTo>
                    <a:lnTo>
                      <a:pt x="2031" y="1527"/>
                    </a:lnTo>
                    <a:lnTo>
                      <a:pt x="2034" y="1529"/>
                    </a:lnTo>
                    <a:lnTo>
                      <a:pt x="2036" y="1531"/>
                    </a:lnTo>
                    <a:lnTo>
                      <a:pt x="2035" y="1532"/>
                    </a:lnTo>
                    <a:lnTo>
                      <a:pt x="2033" y="1533"/>
                    </a:lnTo>
                    <a:lnTo>
                      <a:pt x="2036" y="1534"/>
                    </a:lnTo>
                    <a:lnTo>
                      <a:pt x="2038" y="1535"/>
                    </a:lnTo>
                    <a:lnTo>
                      <a:pt x="2046" y="1531"/>
                    </a:lnTo>
                    <a:lnTo>
                      <a:pt x="2048" y="1529"/>
                    </a:lnTo>
                    <a:lnTo>
                      <a:pt x="2050" y="1527"/>
                    </a:lnTo>
                    <a:lnTo>
                      <a:pt x="2052" y="1529"/>
                    </a:lnTo>
                    <a:lnTo>
                      <a:pt x="2055" y="1531"/>
                    </a:lnTo>
                    <a:lnTo>
                      <a:pt x="2057" y="1529"/>
                    </a:lnTo>
                    <a:lnTo>
                      <a:pt x="2059" y="1527"/>
                    </a:lnTo>
                    <a:lnTo>
                      <a:pt x="2061" y="1526"/>
                    </a:lnTo>
                    <a:lnTo>
                      <a:pt x="2063" y="1525"/>
                    </a:lnTo>
                    <a:lnTo>
                      <a:pt x="2066" y="1526"/>
                    </a:lnTo>
                    <a:lnTo>
                      <a:pt x="2069" y="1527"/>
                    </a:lnTo>
                    <a:lnTo>
                      <a:pt x="2067" y="1528"/>
                    </a:lnTo>
                    <a:lnTo>
                      <a:pt x="2065" y="1531"/>
                    </a:lnTo>
                    <a:lnTo>
                      <a:pt x="2063" y="1532"/>
                    </a:lnTo>
                    <a:lnTo>
                      <a:pt x="2062" y="1533"/>
                    </a:lnTo>
                    <a:lnTo>
                      <a:pt x="2058" y="1532"/>
                    </a:lnTo>
                    <a:lnTo>
                      <a:pt x="2055" y="1531"/>
                    </a:lnTo>
                    <a:lnTo>
                      <a:pt x="2053" y="1532"/>
                    </a:lnTo>
                    <a:lnTo>
                      <a:pt x="2052" y="1533"/>
                    </a:lnTo>
                    <a:lnTo>
                      <a:pt x="2064" y="1538"/>
                    </a:lnTo>
                    <a:lnTo>
                      <a:pt x="2069" y="1540"/>
                    </a:lnTo>
                    <a:lnTo>
                      <a:pt x="2073" y="1537"/>
                    </a:lnTo>
                    <a:lnTo>
                      <a:pt x="2074" y="1536"/>
                    </a:lnTo>
                    <a:lnTo>
                      <a:pt x="2077" y="1535"/>
                    </a:lnTo>
                    <a:lnTo>
                      <a:pt x="2080" y="1536"/>
                    </a:lnTo>
                    <a:lnTo>
                      <a:pt x="2082" y="1537"/>
                    </a:lnTo>
                    <a:lnTo>
                      <a:pt x="2088" y="1540"/>
                    </a:lnTo>
                    <a:lnTo>
                      <a:pt x="2094" y="1542"/>
                    </a:lnTo>
                    <a:lnTo>
                      <a:pt x="2097" y="1543"/>
                    </a:lnTo>
                    <a:lnTo>
                      <a:pt x="2100" y="1544"/>
                    </a:lnTo>
                    <a:lnTo>
                      <a:pt x="2102" y="1543"/>
                    </a:lnTo>
                    <a:lnTo>
                      <a:pt x="2103" y="1541"/>
                    </a:lnTo>
                    <a:lnTo>
                      <a:pt x="2105" y="1540"/>
                    </a:lnTo>
                    <a:lnTo>
                      <a:pt x="2107" y="1539"/>
                    </a:lnTo>
                    <a:lnTo>
                      <a:pt x="2104" y="1538"/>
                    </a:lnTo>
                    <a:lnTo>
                      <a:pt x="2101" y="1537"/>
                    </a:lnTo>
                    <a:lnTo>
                      <a:pt x="2103" y="1536"/>
                    </a:lnTo>
                    <a:lnTo>
                      <a:pt x="2105" y="1534"/>
                    </a:lnTo>
                    <a:lnTo>
                      <a:pt x="2107" y="1535"/>
                    </a:lnTo>
                    <a:lnTo>
                      <a:pt x="2111" y="1537"/>
                    </a:lnTo>
                    <a:lnTo>
                      <a:pt x="2114" y="1538"/>
                    </a:lnTo>
                    <a:lnTo>
                      <a:pt x="2117" y="1539"/>
                    </a:lnTo>
                    <a:lnTo>
                      <a:pt x="2119" y="1540"/>
                    </a:lnTo>
                    <a:lnTo>
                      <a:pt x="2122" y="1541"/>
                    </a:lnTo>
                    <a:lnTo>
                      <a:pt x="2124" y="1540"/>
                    </a:lnTo>
                    <a:lnTo>
                      <a:pt x="2125" y="1538"/>
                    </a:lnTo>
                    <a:lnTo>
                      <a:pt x="2129" y="1540"/>
                    </a:lnTo>
                    <a:lnTo>
                      <a:pt x="2132" y="1541"/>
                    </a:lnTo>
                    <a:lnTo>
                      <a:pt x="2135" y="1542"/>
                    </a:lnTo>
                    <a:lnTo>
                      <a:pt x="2137" y="1543"/>
                    </a:lnTo>
                    <a:lnTo>
                      <a:pt x="2139" y="1541"/>
                    </a:lnTo>
                    <a:lnTo>
                      <a:pt x="2141" y="1540"/>
                    </a:lnTo>
                    <a:lnTo>
                      <a:pt x="2144" y="1539"/>
                    </a:lnTo>
                    <a:lnTo>
                      <a:pt x="2145" y="1538"/>
                    </a:lnTo>
                    <a:lnTo>
                      <a:pt x="2151" y="1540"/>
                    </a:lnTo>
                    <a:lnTo>
                      <a:pt x="2154" y="1541"/>
                    </a:lnTo>
                    <a:lnTo>
                      <a:pt x="2156" y="1542"/>
                    </a:lnTo>
                    <a:lnTo>
                      <a:pt x="2155" y="1543"/>
                    </a:lnTo>
                    <a:lnTo>
                      <a:pt x="2153" y="1544"/>
                    </a:lnTo>
                    <a:lnTo>
                      <a:pt x="2150" y="1548"/>
                    </a:lnTo>
                    <a:lnTo>
                      <a:pt x="2155" y="1550"/>
                    </a:lnTo>
                    <a:lnTo>
                      <a:pt x="2162" y="1552"/>
                    </a:lnTo>
                    <a:lnTo>
                      <a:pt x="2163" y="1550"/>
                    </a:lnTo>
                    <a:lnTo>
                      <a:pt x="2165" y="1549"/>
                    </a:lnTo>
                    <a:lnTo>
                      <a:pt x="2168" y="1550"/>
                    </a:lnTo>
                    <a:lnTo>
                      <a:pt x="2171" y="1551"/>
                    </a:lnTo>
                    <a:lnTo>
                      <a:pt x="2172" y="1550"/>
                    </a:lnTo>
                    <a:lnTo>
                      <a:pt x="2174" y="1549"/>
                    </a:lnTo>
                    <a:lnTo>
                      <a:pt x="2177" y="1548"/>
                    </a:lnTo>
                    <a:lnTo>
                      <a:pt x="2178" y="1545"/>
                    </a:lnTo>
                    <a:lnTo>
                      <a:pt x="2182" y="1543"/>
                    </a:lnTo>
                    <a:lnTo>
                      <a:pt x="2183" y="1541"/>
                    </a:lnTo>
                    <a:lnTo>
                      <a:pt x="2185" y="1540"/>
                    </a:lnTo>
                    <a:lnTo>
                      <a:pt x="2188" y="1541"/>
                    </a:lnTo>
                    <a:lnTo>
                      <a:pt x="2190" y="1542"/>
                    </a:lnTo>
                    <a:lnTo>
                      <a:pt x="2189" y="1543"/>
                    </a:lnTo>
                    <a:lnTo>
                      <a:pt x="2187" y="1545"/>
                    </a:lnTo>
                    <a:lnTo>
                      <a:pt x="2190" y="1546"/>
                    </a:lnTo>
                    <a:lnTo>
                      <a:pt x="2194" y="1548"/>
                    </a:lnTo>
                    <a:lnTo>
                      <a:pt x="2196" y="1549"/>
                    </a:lnTo>
                    <a:lnTo>
                      <a:pt x="2199" y="1550"/>
                    </a:lnTo>
                    <a:lnTo>
                      <a:pt x="2201" y="1548"/>
                    </a:lnTo>
                    <a:lnTo>
                      <a:pt x="2203" y="1546"/>
                    </a:lnTo>
                    <a:lnTo>
                      <a:pt x="2205" y="1548"/>
                    </a:lnTo>
                    <a:lnTo>
                      <a:pt x="2208" y="1549"/>
                    </a:lnTo>
                    <a:lnTo>
                      <a:pt x="2212" y="1550"/>
                    </a:lnTo>
                    <a:lnTo>
                      <a:pt x="2215" y="1551"/>
                    </a:lnTo>
                    <a:lnTo>
                      <a:pt x="2217" y="1552"/>
                    </a:lnTo>
                    <a:lnTo>
                      <a:pt x="2220" y="1553"/>
                    </a:lnTo>
                    <a:lnTo>
                      <a:pt x="2222" y="1551"/>
                    </a:lnTo>
                    <a:lnTo>
                      <a:pt x="2224" y="1550"/>
                    </a:lnTo>
                    <a:lnTo>
                      <a:pt x="2228" y="1551"/>
                    </a:lnTo>
                    <a:lnTo>
                      <a:pt x="2230" y="1552"/>
                    </a:lnTo>
                    <a:lnTo>
                      <a:pt x="2229" y="1553"/>
                    </a:lnTo>
                    <a:lnTo>
                      <a:pt x="2227" y="1555"/>
                    </a:lnTo>
                    <a:lnTo>
                      <a:pt x="2230" y="1556"/>
                    </a:lnTo>
                    <a:lnTo>
                      <a:pt x="2233" y="1556"/>
                    </a:lnTo>
                    <a:lnTo>
                      <a:pt x="2235" y="1557"/>
                    </a:lnTo>
                    <a:lnTo>
                      <a:pt x="2238" y="1558"/>
                    </a:lnTo>
                    <a:lnTo>
                      <a:pt x="2240" y="1557"/>
                    </a:lnTo>
                    <a:lnTo>
                      <a:pt x="2241" y="1556"/>
                    </a:lnTo>
                    <a:lnTo>
                      <a:pt x="2244" y="1554"/>
                    </a:lnTo>
                    <a:lnTo>
                      <a:pt x="2246" y="1553"/>
                    </a:lnTo>
                    <a:lnTo>
                      <a:pt x="2248" y="1554"/>
                    </a:lnTo>
                    <a:lnTo>
                      <a:pt x="2251" y="1555"/>
                    </a:lnTo>
                    <a:lnTo>
                      <a:pt x="2253" y="1553"/>
                    </a:lnTo>
                    <a:lnTo>
                      <a:pt x="2255" y="1552"/>
                    </a:lnTo>
                    <a:lnTo>
                      <a:pt x="2257" y="1553"/>
                    </a:lnTo>
                    <a:lnTo>
                      <a:pt x="2261" y="1554"/>
                    </a:lnTo>
                    <a:lnTo>
                      <a:pt x="2267" y="1556"/>
                    </a:lnTo>
                    <a:lnTo>
                      <a:pt x="2270" y="1557"/>
                    </a:lnTo>
                    <a:lnTo>
                      <a:pt x="2272" y="1557"/>
                    </a:lnTo>
                    <a:lnTo>
                      <a:pt x="2271" y="1559"/>
                    </a:lnTo>
                    <a:lnTo>
                      <a:pt x="2269" y="1560"/>
                    </a:lnTo>
                    <a:lnTo>
                      <a:pt x="2272" y="1561"/>
                    </a:lnTo>
                    <a:lnTo>
                      <a:pt x="2275" y="1562"/>
                    </a:lnTo>
                    <a:lnTo>
                      <a:pt x="2273" y="1564"/>
                    </a:lnTo>
                    <a:lnTo>
                      <a:pt x="2272" y="1566"/>
                    </a:lnTo>
                    <a:lnTo>
                      <a:pt x="2274" y="1566"/>
                    </a:lnTo>
                    <a:lnTo>
                      <a:pt x="2278" y="1567"/>
                    </a:lnTo>
                    <a:lnTo>
                      <a:pt x="2281" y="1565"/>
                    </a:lnTo>
                    <a:lnTo>
                      <a:pt x="2283" y="1562"/>
                    </a:lnTo>
                    <a:lnTo>
                      <a:pt x="2285" y="1561"/>
                    </a:lnTo>
                    <a:lnTo>
                      <a:pt x="2287" y="1562"/>
                    </a:lnTo>
                    <a:lnTo>
                      <a:pt x="2290" y="1564"/>
                    </a:lnTo>
                    <a:lnTo>
                      <a:pt x="2292" y="1561"/>
                    </a:lnTo>
                    <a:lnTo>
                      <a:pt x="2294" y="1560"/>
                    </a:lnTo>
                    <a:lnTo>
                      <a:pt x="2298" y="1561"/>
                    </a:lnTo>
                    <a:lnTo>
                      <a:pt x="2300" y="1562"/>
                    </a:lnTo>
                    <a:lnTo>
                      <a:pt x="2299" y="1564"/>
                    </a:lnTo>
                    <a:lnTo>
                      <a:pt x="2297" y="1565"/>
                    </a:lnTo>
                    <a:lnTo>
                      <a:pt x="2294" y="1568"/>
                    </a:lnTo>
                    <a:lnTo>
                      <a:pt x="2291" y="1569"/>
                    </a:lnTo>
                    <a:lnTo>
                      <a:pt x="2290" y="1571"/>
                    </a:lnTo>
                    <a:lnTo>
                      <a:pt x="2287" y="1570"/>
                    </a:lnTo>
                    <a:lnTo>
                      <a:pt x="2284" y="1569"/>
                    </a:lnTo>
                    <a:lnTo>
                      <a:pt x="2282" y="1570"/>
                    </a:lnTo>
                    <a:lnTo>
                      <a:pt x="2281" y="1572"/>
                    </a:lnTo>
                    <a:lnTo>
                      <a:pt x="2284" y="1572"/>
                    </a:lnTo>
                    <a:lnTo>
                      <a:pt x="2286" y="1573"/>
                    </a:lnTo>
                    <a:lnTo>
                      <a:pt x="2285" y="1575"/>
                    </a:lnTo>
                    <a:lnTo>
                      <a:pt x="2283" y="1576"/>
                    </a:lnTo>
                    <a:lnTo>
                      <a:pt x="2282" y="1577"/>
                    </a:lnTo>
                    <a:lnTo>
                      <a:pt x="2280" y="1579"/>
                    </a:lnTo>
                    <a:lnTo>
                      <a:pt x="2277" y="1578"/>
                    </a:lnTo>
                    <a:lnTo>
                      <a:pt x="2273" y="1577"/>
                    </a:lnTo>
                    <a:lnTo>
                      <a:pt x="2271" y="1578"/>
                    </a:lnTo>
                    <a:lnTo>
                      <a:pt x="2270" y="1581"/>
                    </a:lnTo>
                    <a:lnTo>
                      <a:pt x="2267" y="1579"/>
                    </a:lnTo>
                    <a:lnTo>
                      <a:pt x="2264" y="1578"/>
                    </a:lnTo>
                    <a:lnTo>
                      <a:pt x="2261" y="1577"/>
                    </a:lnTo>
                    <a:lnTo>
                      <a:pt x="2257" y="1576"/>
                    </a:lnTo>
                    <a:lnTo>
                      <a:pt x="2256" y="1577"/>
                    </a:lnTo>
                    <a:lnTo>
                      <a:pt x="2254" y="1579"/>
                    </a:lnTo>
                    <a:lnTo>
                      <a:pt x="2253" y="1581"/>
                    </a:lnTo>
                    <a:lnTo>
                      <a:pt x="2251" y="1582"/>
                    </a:lnTo>
                    <a:lnTo>
                      <a:pt x="2249" y="1584"/>
                    </a:lnTo>
                    <a:lnTo>
                      <a:pt x="2248" y="1585"/>
                    </a:lnTo>
                    <a:lnTo>
                      <a:pt x="2245" y="1584"/>
                    </a:lnTo>
                    <a:lnTo>
                      <a:pt x="2241" y="1583"/>
                    </a:lnTo>
                    <a:lnTo>
                      <a:pt x="2238" y="1582"/>
                    </a:lnTo>
                    <a:lnTo>
                      <a:pt x="2235" y="1581"/>
                    </a:lnTo>
                    <a:lnTo>
                      <a:pt x="2233" y="1583"/>
                    </a:lnTo>
                    <a:lnTo>
                      <a:pt x="2232" y="1584"/>
                    </a:lnTo>
                    <a:lnTo>
                      <a:pt x="2229" y="1587"/>
                    </a:lnTo>
                    <a:lnTo>
                      <a:pt x="2224" y="1589"/>
                    </a:lnTo>
                    <a:lnTo>
                      <a:pt x="2219" y="1587"/>
                    </a:lnTo>
                    <a:lnTo>
                      <a:pt x="2213" y="1585"/>
                    </a:lnTo>
                    <a:lnTo>
                      <a:pt x="2215" y="1584"/>
                    </a:lnTo>
                    <a:lnTo>
                      <a:pt x="2216" y="1583"/>
                    </a:lnTo>
                    <a:lnTo>
                      <a:pt x="2213" y="1582"/>
                    </a:lnTo>
                    <a:lnTo>
                      <a:pt x="2211" y="1581"/>
                    </a:lnTo>
                    <a:lnTo>
                      <a:pt x="2212" y="1579"/>
                    </a:lnTo>
                    <a:lnTo>
                      <a:pt x="2214" y="1577"/>
                    </a:lnTo>
                    <a:lnTo>
                      <a:pt x="2211" y="1576"/>
                    </a:lnTo>
                    <a:lnTo>
                      <a:pt x="2207" y="1575"/>
                    </a:lnTo>
                    <a:lnTo>
                      <a:pt x="2204" y="1575"/>
                    </a:lnTo>
                    <a:lnTo>
                      <a:pt x="2202" y="1574"/>
                    </a:lnTo>
                    <a:lnTo>
                      <a:pt x="2195" y="1579"/>
                    </a:lnTo>
                    <a:lnTo>
                      <a:pt x="2192" y="1581"/>
                    </a:lnTo>
                    <a:lnTo>
                      <a:pt x="2191" y="1582"/>
                    </a:lnTo>
                    <a:lnTo>
                      <a:pt x="2188" y="1581"/>
                    </a:lnTo>
                    <a:lnTo>
                      <a:pt x="2185" y="1579"/>
                    </a:lnTo>
                    <a:lnTo>
                      <a:pt x="2183" y="1581"/>
                    </a:lnTo>
                    <a:lnTo>
                      <a:pt x="2182" y="1583"/>
                    </a:lnTo>
                    <a:lnTo>
                      <a:pt x="2182" y="1583"/>
                    </a:lnTo>
                    <a:lnTo>
                      <a:pt x="2184" y="1584"/>
                    </a:lnTo>
                    <a:lnTo>
                      <a:pt x="2185" y="1584"/>
                    </a:lnTo>
                    <a:lnTo>
                      <a:pt x="2186" y="1584"/>
                    </a:lnTo>
                    <a:lnTo>
                      <a:pt x="2187" y="1585"/>
                    </a:lnTo>
                    <a:lnTo>
                      <a:pt x="2187" y="1585"/>
                    </a:lnTo>
                    <a:lnTo>
                      <a:pt x="2186" y="1586"/>
                    </a:lnTo>
                    <a:lnTo>
                      <a:pt x="2184" y="1587"/>
                    </a:lnTo>
                    <a:lnTo>
                      <a:pt x="2181" y="1586"/>
                    </a:lnTo>
                    <a:lnTo>
                      <a:pt x="2178" y="1585"/>
                    </a:lnTo>
                    <a:lnTo>
                      <a:pt x="2180" y="1584"/>
                    </a:lnTo>
                    <a:lnTo>
                      <a:pt x="2182" y="1583"/>
                    </a:lnTo>
                    <a:lnTo>
                      <a:pt x="2179" y="1582"/>
                    </a:lnTo>
                    <a:lnTo>
                      <a:pt x="2175" y="1581"/>
                    </a:lnTo>
                    <a:lnTo>
                      <a:pt x="2172" y="1579"/>
                    </a:lnTo>
                    <a:lnTo>
                      <a:pt x="2169" y="1578"/>
                    </a:lnTo>
                    <a:lnTo>
                      <a:pt x="2167" y="1579"/>
                    </a:lnTo>
                    <a:lnTo>
                      <a:pt x="2166" y="1581"/>
                    </a:lnTo>
                    <a:lnTo>
                      <a:pt x="2164" y="1583"/>
                    </a:lnTo>
                    <a:lnTo>
                      <a:pt x="2162" y="1584"/>
                    </a:lnTo>
                    <a:lnTo>
                      <a:pt x="2161" y="1585"/>
                    </a:lnTo>
                    <a:lnTo>
                      <a:pt x="2158" y="1586"/>
                    </a:lnTo>
                    <a:lnTo>
                      <a:pt x="2155" y="1585"/>
                    </a:lnTo>
                    <a:lnTo>
                      <a:pt x="2152" y="1584"/>
                    </a:lnTo>
                    <a:lnTo>
                      <a:pt x="2151" y="1586"/>
                    </a:lnTo>
                    <a:lnTo>
                      <a:pt x="2149" y="1587"/>
                    </a:lnTo>
                    <a:lnTo>
                      <a:pt x="2146" y="1586"/>
                    </a:lnTo>
                    <a:lnTo>
                      <a:pt x="2142" y="1585"/>
                    </a:lnTo>
                    <a:lnTo>
                      <a:pt x="2139" y="1584"/>
                    </a:lnTo>
                    <a:lnTo>
                      <a:pt x="2137" y="1583"/>
                    </a:lnTo>
                    <a:lnTo>
                      <a:pt x="2139" y="1581"/>
                    </a:lnTo>
                    <a:lnTo>
                      <a:pt x="2140" y="1579"/>
                    </a:lnTo>
                    <a:lnTo>
                      <a:pt x="2137" y="1578"/>
                    </a:lnTo>
                    <a:lnTo>
                      <a:pt x="2135" y="1577"/>
                    </a:lnTo>
                    <a:lnTo>
                      <a:pt x="2132" y="1576"/>
                    </a:lnTo>
                    <a:lnTo>
                      <a:pt x="2129" y="1575"/>
                    </a:lnTo>
                    <a:lnTo>
                      <a:pt x="2125" y="1574"/>
                    </a:lnTo>
                    <a:lnTo>
                      <a:pt x="2122" y="1573"/>
                    </a:lnTo>
                    <a:lnTo>
                      <a:pt x="2120" y="1572"/>
                    </a:lnTo>
                    <a:lnTo>
                      <a:pt x="2117" y="1571"/>
                    </a:lnTo>
                    <a:lnTo>
                      <a:pt x="2115" y="1572"/>
                    </a:lnTo>
                    <a:lnTo>
                      <a:pt x="2113" y="1573"/>
                    </a:lnTo>
                    <a:lnTo>
                      <a:pt x="2111" y="1572"/>
                    </a:lnTo>
                    <a:lnTo>
                      <a:pt x="2107" y="1571"/>
                    </a:lnTo>
                    <a:lnTo>
                      <a:pt x="2105" y="1572"/>
                    </a:lnTo>
                    <a:lnTo>
                      <a:pt x="2103" y="1573"/>
                    </a:lnTo>
                    <a:lnTo>
                      <a:pt x="2101" y="1575"/>
                    </a:lnTo>
                    <a:lnTo>
                      <a:pt x="2100" y="1576"/>
                    </a:lnTo>
                    <a:lnTo>
                      <a:pt x="2098" y="1577"/>
                    </a:lnTo>
                    <a:lnTo>
                      <a:pt x="2096" y="1578"/>
                    </a:lnTo>
                    <a:lnTo>
                      <a:pt x="2094" y="1577"/>
                    </a:lnTo>
                    <a:lnTo>
                      <a:pt x="2090" y="1576"/>
                    </a:lnTo>
                    <a:lnTo>
                      <a:pt x="2087" y="1575"/>
                    </a:lnTo>
                    <a:lnTo>
                      <a:pt x="2084" y="1574"/>
                    </a:lnTo>
                    <a:lnTo>
                      <a:pt x="2083" y="1575"/>
                    </a:lnTo>
                    <a:lnTo>
                      <a:pt x="2081" y="1576"/>
                    </a:lnTo>
                    <a:lnTo>
                      <a:pt x="2078" y="1575"/>
                    </a:lnTo>
                    <a:lnTo>
                      <a:pt x="2074" y="1574"/>
                    </a:lnTo>
                    <a:lnTo>
                      <a:pt x="2072" y="1575"/>
                    </a:lnTo>
                    <a:lnTo>
                      <a:pt x="2071" y="1577"/>
                    </a:lnTo>
                    <a:lnTo>
                      <a:pt x="2068" y="1576"/>
                    </a:lnTo>
                    <a:lnTo>
                      <a:pt x="2065" y="1574"/>
                    </a:lnTo>
                    <a:lnTo>
                      <a:pt x="2062" y="1573"/>
                    </a:lnTo>
                    <a:lnTo>
                      <a:pt x="2059" y="1572"/>
                    </a:lnTo>
                    <a:lnTo>
                      <a:pt x="2057" y="1573"/>
                    </a:lnTo>
                    <a:lnTo>
                      <a:pt x="2055" y="1574"/>
                    </a:lnTo>
                    <a:lnTo>
                      <a:pt x="2052" y="1573"/>
                    </a:lnTo>
                    <a:lnTo>
                      <a:pt x="2050" y="1572"/>
                    </a:lnTo>
                    <a:lnTo>
                      <a:pt x="2048" y="1573"/>
                    </a:lnTo>
                    <a:lnTo>
                      <a:pt x="2046" y="1574"/>
                    </a:lnTo>
                    <a:lnTo>
                      <a:pt x="2042" y="1573"/>
                    </a:lnTo>
                    <a:lnTo>
                      <a:pt x="2040" y="1572"/>
                    </a:lnTo>
                    <a:lnTo>
                      <a:pt x="2041" y="1571"/>
                    </a:lnTo>
                    <a:lnTo>
                      <a:pt x="2044" y="1570"/>
                    </a:lnTo>
                    <a:lnTo>
                      <a:pt x="2040" y="1569"/>
                    </a:lnTo>
                    <a:lnTo>
                      <a:pt x="2037" y="1568"/>
                    </a:lnTo>
                    <a:lnTo>
                      <a:pt x="2035" y="1566"/>
                    </a:lnTo>
                    <a:lnTo>
                      <a:pt x="2032" y="1565"/>
                    </a:lnTo>
                    <a:lnTo>
                      <a:pt x="2029" y="1564"/>
                    </a:lnTo>
                    <a:lnTo>
                      <a:pt x="2026" y="1562"/>
                    </a:lnTo>
                    <a:lnTo>
                      <a:pt x="2024" y="1564"/>
                    </a:lnTo>
                    <a:lnTo>
                      <a:pt x="2022" y="1565"/>
                    </a:lnTo>
                    <a:lnTo>
                      <a:pt x="2020" y="1566"/>
                    </a:lnTo>
                    <a:lnTo>
                      <a:pt x="2018" y="1567"/>
                    </a:lnTo>
                    <a:lnTo>
                      <a:pt x="2016" y="1566"/>
                    </a:lnTo>
                    <a:lnTo>
                      <a:pt x="2013" y="1565"/>
                    </a:lnTo>
                    <a:lnTo>
                      <a:pt x="2011" y="1566"/>
                    </a:lnTo>
                    <a:lnTo>
                      <a:pt x="2008" y="1567"/>
                    </a:lnTo>
                    <a:lnTo>
                      <a:pt x="2007" y="1569"/>
                    </a:lnTo>
                    <a:lnTo>
                      <a:pt x="2005" y="1570"/>
                    </a:lnTo>
                    <a:lnTo>
                      <a:pt x="2002" y="1569"/>
                    </a:lnTo>
                    <a:lnTo>
                      <a:pt x="1999" y="1567"/>
                    </a:lnTo>
                    <a:lnTo>
                      <a:pt x="1997" y="1566"/>
                    </a:lnTo>
                    <a:lnTo>
                      <a:pt x="1994" y="1565"/>
                    </a:lnTo>
                    <a:lnTo>
                      <a:pt x="1990" y="1564"/>
                    </a:lnTo>
                    <a:lnTo>
                      <a:pt x="1987" y="1562"/>
                    </a:lnTo>
                    <a:lnTo>
                      <a:pt x="1986" y="1564"/>
                    </a:lnTo>
                    <a:lnTo>
                      <a:pt x="1984" y="1565"/>
                    </a:lnTo>
                    <a:lnTo>
                      <a:pt x="1981" y="1564"/>
                    </a:lnTo>
                    <a:lnTo>
                      <a:pt x="1978" y="1561"/>
                    </a:lnTo>
                    <a:lnTo>
                      <a:pt x="1976" y="1562"/>
                    </a:lnTo>
                    <a:lnTo>
                      <a:pt x="1974" y="1565"/>
                    </a:lnTo>
                    <a:lnTo>
                      <a:pt x="1971" y="1562"/>
                    </a:lnTo>
                    <a:lnTo>
                      <a:pt x="1968" y="1561"/>
                    </a:lnTo>
                    <a:lnTo>
                      <a:pt x="1966" y="1562"/>
                    </a:lnTo>
                    <a:lnTo>
                      <a:pt x="1965" y="1564"/>
                    </a:lnTo>
                    <a:lnTo>
                      <a:pt x="1962" y="1562"/>
                    </a:lnTo>
                    <a:lnTo>
                      <a:pt x="1958" y="1561"/>
                    </a:lnTo>
                    <a:lnTo>
                      <a:pt x="1956" y="1562"/>
                    </a:lnTo>
                    <a:lnTo>
                      <a:pt x="1955" y="1564"/>
                    </a:lnTo>
                    <a:lnTo>
                      <a:pt x="1952" y="1562"/>
                    </a:lnTo>
                    <a:lnTo>
                      <a:pt x="1949" y="1561"/>
                    </a:lnTo>
                    <a:lnTo>
                      <a:pt x="1947" y="1562"/>
                    </a:lnTo>
                    <a:lnTo>
                      <a:pt x="1946" y="1564"/>
                    </a:lnTo>
                    <a:lnTo>
                      <a:pt x="1942" y="1562"/>
                    </a:lnTo>
                    <a:lnTo>
                      <a:pt x="1939" y="1560"/>
                    </a:lnTo>
                    <a:lnTo>
                      <a:pt x="1937" y="1561"/>
                    </a:lnTo>
                    <a:lnTo>
                      <a:pt x="1935" y="1562"/>
                    </a:lnTo>
                    <a:lnTo>
                      <a:pt x="1933" y="1561"/>
                    </a:lnTo>
                    <a:lnTo>
                      <a:pt x="1930" y="1560"/>
                    </a:lnTo>
                    <a:lnTo>
                      <a:pt x="1928" y="1561"/>
                    </a:lnTo>
                    <a:lnTo>
                      <a:pt x="1925" y="1562"/>
                    </a:lnTo>
                    <a:lnTo>
                      <a:pt x="1923" y="1561"/>
                    </a:lnTo>
                    <a:lnTo>
                      <a:pt x="1920" y="1559"/>
                    </a:lnTo>
                    <a:lnTo>
                      <a:pt x="1922" y="1558"/>
                    </a:lnTo>
                    <a:lnTo>
                      <a:pt x="1924" y="1557"/>
                    </a:lnTo>
                    <a:lnTo>
                      <a:pt x="1926" y="1556"/>
                    </a:lnTo>
                    <a:lnTo>
                      <a:pt x="1928" y="1555"/>
                    </a:lnTo>
                    <a:lnTo>
                      <a:pt x="1930" y="1554"/>
                    </a:lnTo>
                    <a:lnTo>
                      <a:pt x="1932" y="1553"/>
                    </a:lnTo>
                    <a:lnTo>
                      <a:pt x="1929" y="1552"/>
                    </a:lnTo>
                    <a:lnTo>
                      <a:pt x="1926" y="1550"/>
                    </a:lnTo>
                    <a:lnTo>
                      <a:pt x="1923" y="1549"/>
                    </a:lnTo>
                    <a:lnTo>
                      <a:pt x="1920" y="1548"/>
                    </a:lnTo>
                    <a:lnTo>
                      <a:pt x="1916" y="1550"/>
                    </a:lnTo>
                    <a:lnTo>
                      <a:pt x="1913" y="1552"/>
                    </a:lnTo>
                    <a:lnTo>
                      <a:pt x="1911" y="1553"/>
                    </a:lnTo>
                    <a:lnTo>
                      <a:pt x="1908" y="1554"/>
                    </a:lnTo>
                    <a:lnTo>
                      <a:pt x="1906" y="1553"/>
                    </a:lnTo>
                    <a:lnTo>
                      <a:pt x="1903" y="1552"/>
                    </a:lnTo>
                    <a:lnTo>
                      <a:pt x="1901" y="1553"/>
                    </a:lnTo>
                    <a:lnTo>
                      <a:pt x="1899" y="1554"/>
                    </a:lnTo>
                    <a:lnTo>
                      <a:pt x="1896" y="1553"/>
                    </a:lnTo>
                    <a:lnTo>
                      <a:pt x="1893" y="1551"/>
                    </a:lnTo>
                    <a:lnTo>
                      <a:pt x="1891" y="1552"/>
                    </a:lnTo>
                    <a:lnTo>
                      <a:pt x="1889" y="1553"/>
                    </a:lnTo>
                    <a:lnTo>
                      <a:pt x="1886" y="1552"/>
                    </a:lnTo>
                    <a:lnTo>
                      <a:pt x="1884" y="1551"/>
                    </a:lnTo>
                    <a:lnTo>
                      <a:pt x="1882" y="1552"/>
                    </a:lnTo>
                    <a:lnTo>
                      <a:pt x="1880" y="1553"/>
                    </a:lnTo>
                    <a:lnTo>
                      <a:pt x="1876" y="1552"/>
                    </a:lnTo>
                    <a:lnTo>
                      <a:pt x="1874" y="1550"/>
                    </a:lnTo>
                    <a:lnTo>
                      <a:pt x="1871" y="1549"/>
                    </a:lnTo>
                    <a:lnTo>
                      <a:pt x="1868" y="1548"/>
                    </a:lnTo>
                    <a:lnTo>
                      <a:pt x="1866" y="1549"/>
                    </a:lnTo>
                    <a:lnTo>
                      <a:pt x="1865" y="1550"/>
                    </a:lnTo>
                    <a:lnTo>
                      <a:pt x="1862" y="1548"/>
                    </a:lnTo>
                    <a:lnTo>
                      <a:pt x="1858" y="1546"/>
                    </a:lnTo>
                    <a:lnTo>
                      <a:pt x="1856" y="1548"/>
                    </a:lnTo>
                    <a:lnTo>
                      <a:pt x="1854" y="1549"/>
                    </a:lnTo>
                    <a:lnTo>
                      <a:pt x="1852" y="1548"/>
                    </a:lnTo>
                    <a:lnTo>
                      <a:pt x="1849" y="1545"/>
                    </a:lnTo>
                    <a:lnTo>
                      <a:pt x="1847" y="1544"/>
                    </a:lnTo>
                    <a:lnTo>
                      <a:pt x="1843" y="1543"/>
                    </a:lnTo>
                    <a:lnTo>
                      <a:pt x="1841" y="1544"/>
                    </a:lnTo>
                    <a:lnTo>
                      <a:pt x="1839" y="1545"/>
                    </a:lnTo>
                    <a:lnTo>
                      <a:pt x="1836" y="1543"/>
                    </a:lnTo>
                    <a:lnTo>
                      <a:pt x="1834" y="1542"/>
                    </a:lnTo>
                    <a:lnTo>
                      <a:pt x="1831" y="1540"/>
                    </a:lnTo>
                    <a:lnTo>
                      <a:pt x="1828" y="1539"/>
                    </a:lnTo>
                    <a:lnTo>
                      <a:pt x="1826" y="1540"/>
                    </a:lnTo>
                    <a:lnTo>
                      <a:pt x="1824" y="1541"/>
                    </a:lnTo>
                    <a:lnTo>
                      <a:pt x="1821" y="1540"/>
                    </a:lnTo>
                    <a:lnTo>
                      <a:pt x="1818" y="1538"/>
                    </a:lnTo>
                    <a:lnTo>
                      <a:pt x="1816" y="1540"/>
                    </a:lnTo>
                    <a:lnTo>
                      <a:pt x="1815" y="1540"/>
                    </a:lnTo>
                    <a:lnTo>
                      <a:pt x="1812" y="1539"/>
                    </a:lnTo>
                    <a:lnTo>
                      <a:pt x="1808" y="1538"/>
                    </a:lnTo>
                    <a:lnTo>
                      <a:pt x="1806" y="1536"/>
                    </a:lnTo>
                    <a:lnTo>
                      <a:pt x="1803" y="1535"/>
                    </a:lnTo>
                    <a:lnTo>
                      <a:pt x="1800" y="1533"/>
                    </a:lnTo>
                    <a:lnTo>
                      <a:pt x="1798" y="1532"/>
                    </a:lnTo>
                    <a:lnTo>
                      <a:pt x="1796" y="1533"/>
                    </a:lnTo>
                    <a:lnTo>
                      <a:pt x="1793" y="1534"/>
                    </a:lnTo>
                    <a:lnTo>
                      <a:pt x="1791" y="1535"/>
                    </a:lnTo>
                    <a:lnTo>
                      <a:pt x="1789" y="1536"/>
                    </a:lnTo>
                    <a:lnTo>
                      <a:pt x="1786" y="1535"/>
                    </a:lnTo>
                    <a:lnTo>
                      <a:pt x="1784" y="1533"/>
                    </a:lnTo>
                    <a:lnTo>
                      <a:pt x="1786" y="1532"/>
                    </a:lnTo>
                    <a:lnTo>
                      <a:pt x="1788" y="1531"/>
                    </a:lnTo>
                    <a:lnTo>
                      <a:pt x="1785" y="1529"/>
                    </a:lnTo>
                    <a:lnTo>
                      <a:pt x="1782" y="1527"/>
                    </a:lnTo>
                    <a:lnTo>
                      <a:pt x="1781" y="1528"/>
                    </a:lnTo>
                    <a:lnTo>
                      <a:pt x="1779" y="1529"/>
                    </a:lnTo>
                    <a:lnTo>
                      <a:pt x="1775" y="1528"/>
                    </a:lnTo>
                    <a:lnTo>
                      <a:pt x="1772" y="1526"/>
                    </a:lnTo>
                    <a:lnTo>
                      <a:pt x="1770" y="1525"/>
                    </a:lnTo>
                    <a:lnTo>
                      <a:pt x="1767" y="1524"/>
                    </a:lnTo>
                    <a:lnTo>
                      <a:pt x="1765" y="1525"/>
                    </a:lnTo>
                    <a:lnTo>
                      <a:pt x="1763" y="1526"/>
                    </a:lnTo>
                    <a:lnTo>
                      <a:pt x="1760" y="1526"/>
                    </a:lnTo>
                    <a:lnTo>
                      <a:pt x="1759" y="1528"/>
                    </a:lnTo>
                    <a:lnTo>
                      <a:pt x="1757" y="1529"/>
                    </a:lnTo>
                    <a:lnTo>
                      <a:pt x="1755" y="1531"/>
                    </a:lnTo>
                    <a:lnTo>
                      <a:pt x="1752" y="1528"/>
                    </a:lnTo>
                    <a:lnTo>
                      <a:pt x="1750" y="1527"/>
                    </a:lnTo>
                    <a:lnTo>
                      <a:pt x="1747" y="1525"/>
                    </a:lnTo>
                    <a:lnTo>
                      <a:pt x="1743" y="1524"/>
                    </a:lnTo>
                    <a:lnTo>
                      <a:pt x="1746" y="1523"/>
                    </a:lnTo>
                    <a:lnTo>
                      <a:pt x="1748" y="1522"/>
                    </a:lnTo>
                    <a:lnTo>
                      <a:pt x="1746" y="1520"/>
                    </a:lnTo>
                    <a:lnTo>
                      <a:pt x="1742" y="1519"/>
                    </a:lnTo>
                    <a:lnTo>
                      <a:pt x="1739" y="1517"/>
                    </a:lnTo>
                    <a:lnTo>
                      <a:pt x="1737" y="1516"/>
                    </a:lnTo>
                    <a:lnTo>
                      <a:pt x="1735" y="1517"/>
                    </a:lnTo>
                    <a:lnTo>
                      <a:pt x="1733" y="1518"/>
                    </a:lnTo>
                    <a:lnTo>
                      <a:pt x="1736" y="1519"/>
                    </a:lnTo>
                    <a:lnTo>
                      <a:pt x="1738" y="1521"/>
                    </a:lnTo>
                    <a:lnTo>
                      <a:pt x="1736" y="1522"/>
                    </a:lnTo>
                    <a:lnTo>
                      <a:pt x="1734" y="1523"/>
                    </a:lnTo>
                    <a:lnTo>
                      <a:pt x="1732" y="1521"/>
                    </a:lnTo>
                    <a:lnTo>
                      <a:pt x="1729" y="1520"/>
                    </a:lnTo>
                    <a:lnTo>
                      <a:pt x="1726" y="1521"/>
                    </a:lnTo>
                    <a:lnTo>
                      <a:pt x="1724" y="1522"/>
                    </a:lnTo>
                    <a:lnTo>
                      <a:pt x="1722" y="1520"/>
                    </a:lnTo>
                    <a:lnTo>
                      <a:pt x="1719" y="1519"/>
                    </a:lnTo>
                    <a:lnTo>
                      <a:pt x="1714" y="1516"/>
                    </a:lnTo>
                    <a:lnTo>
                      <a:pt x="1710" y="1514"/>
                    </a:lnTo>
                    <a:lnTo>
                      <a:pt x="1708" y="1512"/>
                    </a:lnTo>
                    <a:lnTo>
                      <a:pt x="1706" y="1512"/>
                    </a:lnTo>
                    <a:lnTo>
                      <a:pt x="1704" y="1515"/>
                    </a:lnTo>
                    <a:lnTo>
                      <a:pt x="1700" y="1516"/>
                    </a:lnTo>
                    <a:lnTo>
                      <a:pt x="1698" y="1517"/>
                    </a:lnTo>
                    <a:lnTo>
                      <a:pt x="1696" y="1518"/>
                    </a:lnTo>
                    <a:lnTo>
                      <a:pt x="1693" y="1517"/>
                    </a:lnTo>
                    <a:lnTo>
                      <a:pt x="1690" y="1515"/>
                    </a:lnTo>
                    <a:lnTo>
                      <a:pt x="1687" y="1514"/>
                    </a:lnTo>
                    <a:lnTo>
                      <a:pt x="1685" y="1511"/>
                    </a:lnTo>
                    <a:lnTo>
                      <a:pt x="1687" y="1510"/>
                    </a:lnTo>
                    <a:lnTo>
                      <a:pt x="1689" y="1509"/>
                    </a:lnTo>
                    <a:lnTo>
                      <a:pt x="1686" y="1508"/>
                    </a:lnTo>
                    <a:lnTo>
                      <a:pt x="1683" y="1506"/>
                    </a:lnTo>
                    <a:lnTo>
                      <a:pt x="1681" y="1505"/>
                    </a:lnTo>
                    <a:lnTo>
                      <a:pt x="1678" y="1503"/>
                    </a:lnTo>
                    <a:lnTo>
                      <a:pt x="1675" y="1504"/>
                    </a:lnTo>
                    <a:lnTo>
                      <a:pt x="1673" y="1505"/>
                    </a:lnTo>
                    <a:lnTo>
                      <a:pt x="1672" y="1506"/>
                    </a:lnTo>
                    <a:lnTo>
                      <a:pt x="1670" y="1507"/>
                    </a:lnTo>
                    <a:lnTo>
                      <a:pt x="1667" y="1505"/>
                    </a:lnTo>
                    <a:lnTo>
                      <a:pt x="1664" y="1504"/>
                    </a:lnTo>
                    <a:lnTo>
                      <a:pt x="1662" y="1502"/>
                    </a:lnTo>
                    <a:lnTo>
                      <a:pt x="1658" y="1501"/>
                    </a:lnTo>
                    <a:lnTo>
                      <a:pt x="1656" y="1502"/>
                    </a:lnTo>
                    <a:lnTo>
                      <a:pt x="1654" y="1503"/>
                    </a:lnTo>
                    <a:lnTo>
                      <a:pt x="1653" y="1504"/>
                    </a:lnTo>
                    <a:lnTo>
                      <a:pt x="1651" y="1504"/>
                    </a:lnTo>
                    <a:lnTo>
                      <a:pt x="1648" y="1503"/>
                    </a:lnTo>
                    <a:lnTo>
                      <a:pt x="1646" y="1501"/>
                    </a:lnTo>
                    <a:lnTo>
                      <a:pt x="1643" y="1502"/>
                    </a:lnTo>
                    <a:lnTo>
                      <a:pt x="1641" y="1503"/>
                    </a:lnTo>
                    <a:lnTo>
                      <a:pt x="1638" y="1501"/>
                    </a:lnTo>
                    <a:lnTo>
                      <a:pt x="1635" y="1500"/>
                    </a:lnTo>
                    <a:lnTo>
                      <a:pt x="1638" y="1499"/>
                    </a:lnTo>
                    <a:lnTo>
                      <a:pt x="1639" y="1498"/>
                    </a:lnTo>
                    <a:lnTo>
                      <a:pt x="1637" y="1497"/>
                    </a:lnTo>
                    <a:lnTo>
                      <a:pt x="1634" y="1494"/>
                    </a:lnTo>
                    <a:lnTo>
                      <a:pt x="1632" y="1492"/>
                    </a:lnTo>
                    <a:lnTo>
                      <a:pt x="1629" y="1491"/>
                    </a:lnTo>
                    <a:lnTo>
                      <a:pt x="1626" y="1492"/>
                    </a:lnTo>
                    <a:lnTo>
                      <a:pt x="1624" y="1493"/>
                    </a:lnTo>
                    <a:lnTo>
                      <a:pt x="1622" y="1494"/>
                    </a:lnTo>
                    <a:lnTo>
                      <a:pt x="1620" y="1494"/>
                    </a:lnTo>
                    <a:lnTo>
                      <a:pt x="1618" y="1493"/>
                    </a:lnTo>
                    <a:lnTo>
                      <a:pt x="1615" y="1491"/>
                    </a:lnTo>
                    <a:lnTo>
                      <a:pt x="1613" y="1490"/>
                    </a:lnTo>
                    <a:lnTo>
                      <a:pt x="1609" y="1488"/>
                    </a:lnTo>
                    <a:lnTo>
                      <a:pt x="1607" y="1489"/>
                    </a:lnTo>
                    <a:lnTo>
                      <a:pt x="1605" y="1490"/>
                    </a:lnTo>
                    <a:lnTo>
                      <a:pt x="1603" y="1488"/>
                    </a:lnTo>
                    <a:lnTo>
                      <a:pt x="1600" y="1487"/>
                    </a:lnTo>
                    <a:lnTo>
                      <a:pt x="1598" y="1485"/>
                    </a:lnTo>
                    <a:lnTo>
                      <a:pt x="1595" y="1483"/>
                    </a:lnTo>
                    <a:lnTo>
                      <a:pt x="1592" y="1482"/>
                    </a:lnTo>
                    <a:lnTo>
                      <a:pt x="1589" y="1479"/>
                    </a:lnTo>
                    <a:lnTo>
                      <a:pt x="1587" y="1481"/>
                    </a:lnTo>
                    <a:lnTo>
                      <a:pt x="1585" y="1482"/>
                    </a:lnTo>
                    <a:lnTo>
                      <a:pt x="1583" y="1483"/>
                    </a:lnTo>
                    <a:lnTo>
                      <a:pt x="1581" y="1484"/>
                    </a:lnTo>
                    <a:lnTo>
                      <a:pt x="1579" y="1482"/>
                    </a:lnTo>
                    <a:lnTo>
                      <a:pt x="1575" y="1479"/>
                    </a:lnTo>
                    <a:lnTo>
                      <a:pt x="1573" y="1478"/>
                    </a:lnTo>
                    <a:lnTo>
                      <a:pt x="1570" y="1476"/>
                    </a:lnTo>
                    <a:lnTo>
                      <a:pt x="1568" y="1477"/>
                    </a:lnTo>
                    <a:lnTo>
                      <a:pt x="1566" y="1478"/>
                    </a:lnTo>
                    <a:lnTo>
                      <a:pt x="1564" y="1476"/>
                    </a:lnTo>
                    <a:lnTo>
                      <a:pt x="1560" y="1475"/>
                    </a:lnTo>
                    <a:lnTo>
                      <a:pt x="1558" y="1473"/>
                    </a:lnTo>
                    <a:lnTo>
                      <a:pt x="1555" y="1471"/>
                    </a:lnTo>
                    <a:lnTo>
                      <a:pt x="1553" y="1472"/>
                    </a:lnTo>
                    <a:lnTo>
                      <a:pt x="1551" y="1473"/>
                    </a:lnTo>
                    <a:lnTo>
                      <a:pt x="1547" y="1475"/>
                    </a:lnTo>
                    <a:lnTo>
                      <a:pt x="1542" y="1476"/>
                    </a:lnTo>
                    <a:lnTo>
                      <a:pt x="1532" y="1470"/>
                    </a:lnTo>
                    <a:lnTo>
                      <a:pt x="1536" y="1468"/>
                    </a:lnTo>
                    <a:lnTo>
                      <a:pt x="1538" y="1467"/>
                    </a:lnTo>
                    <a:lnTo>
                      <a:pt x="1540" y="1466"/>
                    </a:lnTo>
                    <a:lnTo>
                      <a:pt x="1535" y="1462"/>
                    </a:lnTo>
                    <a:lnTo>
                      <a:pt x="1533" y="1460"/>
                    </a:lnTo>
                    <a:lnTo>
                      <a:pt x="1530" y="1459"/>
                    </a:lnTo>
                    <a:lnTo>
                      <a:pt x="1527" y="1460"/>
                    </a:lnTo>
                    <a:lnTo>
                      <a:pt x="1525" y="1460"/>
                    </a:lnTo>
                    <a:lnTo>
                      <a:pt x="1523" y="1459"/>
                    </a:lnTo>
                    <a:lnTo>
                      <a:pt x="1520" y="1457"/>
                    </a:lnTo>
                    <a:lnTo>
                      <a:pt x="1518" y="1458"/>
                    </a:lnTo>
                    <a:lnTo>
                      <a:pt x="1516" y="1459"/>
                    </a:lnTo>
                    <a:lnTo>
                      <a:pt x="1514" y="1460"/>
                    </a:lnTo>
                    <a:lnTo>
                      <a:pt x="1512" y="1460"/>
                    </a:lnTo>
                    <a:lnTo>
                      <a:pt x="1509" y="1459"/>
                    </a:lnTo>
                    <a:lnTo>
                      <a:pt x="1506" y="1457"/>
                    </a:lnTo>
                    <a:lnTo>
                      <a:pt x="1501" y="1453"/>
                    </a:lnTo>
                    <a:lnTo>
                      <a:pt x="1499" y="1452"/>
                    </a:lnTo>
                    <a:lnTo>
                      <a:pt x="1496" y="1450"/>
                    </a:lnTo>
                    <a:lnTo>
                      <a:pt x="1493" y="1448"/>
                    </a:lnTo>
                    <a:lnTo>
                      <a:pt x="1491" y="1447"/>
                    </a:lnTo>
                    <a:lnTo>
                      <a:pt x="1488" y="1447"/>
                    </a:lnTo>
                    <a:lnTo>
                      <a:pt x="1487" y="1448"/>
                    </a:lnTo>
                    <a:lnTo>
                      <a:pt x="1483" y="1450"/>
                    </a:lnTo>
                    <a:lnTo>
                      <a:pt x="1479" y="1451"/>
                    </a:lnTo>
                    <a:lnTo>
                      <a:pt x="1470" y="1454"/>
                    </a:lnTo>
                    <a:lnTo>
                      <a:pt x="1467" y="1453"/>
                    </a:lnTo>
                    <a:lnTo>
                      <a:pt x="1465" y="1451"/>
                    </a:lnTo>
                    <a:lnTo>
                      <a:pt x="1467" y="1450"/>
                    </a:lnTo>
                    <a:lnTo>
                      <a:pt x="1469" y="1450"/>
                    </a:lnTo>
                    <a:lnTo>
                      <a:pt x="1471" y="1449"/>
                    </a:lnTo>
                    <a:lnTo>
                      <a:pt x="1473" y="1448"/>
                    </a:lnTo>
                    <a:lnTo>
                      <a:pt x="1470" y="1445"/>
                    </a:lnTo>
                    <a:lnTo>
                      <a:pt x="1468" y="1444"/>
                    </a:lnTo>
                    <a:lnTo>
                      <a:pt x="1470" y="1443"/>
                    </a:lnTo>
                    <a:lnTo>
                      <a:pt x="1472" y="1442"/>
                    </a:lnTo>
                    <a:lnTo>
                      <a:pt x="1469" y="1440"/>
                    </a:lnTo>
                    <a:lnTo>
                      <a:pt x="1467" y="1439"/>
                    </a:lnTo>
                    <a:lnTo>
                      <a:pt x="1464" y="1437"/>
                    </a:lnTo>
                    <a:lnTo>
                      <a:pt x="1462" y="1435"/>
                    </a:lnTo>
                    <a:lnTo>
                      <a:pt x="1457" y="1437"/>
                    </a:lnTo>
                    <a:lnTo>
                      <a:pt x="1455" y="1438"/>
                    </a:lnTo>
                    <a:lnTo>
                      <a:pt x="1453" y="1438"/>
                    </a:lnTo>
                    <a:lnTo>
                      <a:pt x="1451" y="1436"/>
                    </a:lnTo>
                    <a:lnTo>
                      <a:pt x="1448" y="1435"/>
                    </a:lnTo>
                    <a:lnTo>
                      <a:pt x="1446" y="1433"/>
                    </a:lnTo>
                    <a:lnTo>
                      <a:pt x="1442" y="1431"/>
                    </a:lnTo>
                    <a:lnTo>
                      <a:pt x="1440" y="1432"/>
                    </a:lnTo>
                    <a:lnTo>
                      <a:pt x="1438" y="1433"/>
                    </a:lnTo>
                    <a:lnTo>
                      <a:pt x="1436" y="1434"/>
                    </a:lnTo>
                    <a:lnTo>
                      <a:pt x="1434" y="1434"/>
                    </a:lnTo>
                    <a:lnTo>
                      <a:pt x="1432" y="1433"/>
                    </a:lnTo>
                    <a:lnTo>
                      <a:pt x="1429" y="1431"/>
                    </a:lnTo>
                    <a:lnTo>
                      <a:pt x="1426" y="1428"/>
                    </a:lnTo>
                    <a:lnTo>
                      <a:pt x="1423" y="1426"/>
                    </a:lnTo>
                    <a:lnTo>
                      <a:pt x="1421" y="1427"/>
                    </a:lnTo>
                    <a:lnTo>
                      <a:pt x="1420" y="1428"/>
                    </a:lnTo>
                    <a:lnTo>
                      <a:pt x="1417" y="1426"/>
                    </a:lnTo>
                    <a:lnTo>
                      <a:pt x="1415" y="1424"/>
                    </a:lnTo>
                    <a:lnTo>
                      <a:pt x="1413" y="1425"/>
                    </a:lnTo>
                    <a:lnTo>
                      <a:pt x="1410" y="1426"/>
                    </a:lnTo>
                    <a:lnTo>
                      <a:pt x="1407" y="1424"/>
                    </a:lnTo>
                    <a:lnTo>
                      <a:pt x="1405" y="1422"/>
                    </a:lnTo>
                    <a:lnTo>
                      <a:pt x="1407" y="1421"/>
                    </a:lnTo>
                    <a:lnTo>
                      <a:pt x="1409" y="1421"/>
                    </a:lnTo>
                    <a:lnTo>
                      <a:pt x="1406" y="1419"/>
                    </a:lnTo>
                    <a:lnTo>
                      <a:pt x="1404" y="1417"/>
                    </a:lnTo>
                    <a:lnTo>
                      <a:pt x="1402" y="1418"/>
                    </a:lnTo>
                    <a:lnTo>
                      <a:pt x="1400" y="1419"/>
                    </a:lnTo>
                    <a:lnTo>
                      <a:pt x="1397" y="1417"/>
                    </a:lnTo>
                    <a:lnTo>
                      <a:pt x="1394" y="1415"/>
                    </a:lnTo>
                    <a:lnTo>
                      <a:pt x="1392" y="1416"/>
                    </a:lnTo>
                    <a:lnTo>
                      <a:pt x="1390" y="1416"/>
                    </a:lnTo>
                    <a:lnTo>
                      <a:pt x="1388" y="1417"/>
                    </a:lnTo>
                    <a:lnTo>
                      <a:pt x="1386" y="1418"/>
                    </a:lnTo>
                    <a:lnTo>
                      <a:pt x="1384" y="1416"/>
                    </a:lnTo>
                    <a:lnTo>
                      <a:pt x="1381" y="1414"/>
                    </a:lnTo>
                    <a:lnTo>
                      <a:pt x="1375" y="1410"/>
                    </a:lnTo>
                    <a:lnTo>
                      <a:pt x="1373" y="1408"/>
                    </a:lnTo>
                    <a:lnTo>
                      <a:pt x="1371" y="1406"/>
                    </a:lnTo>
                    <a:lnTo>
                      <a:pt x="1369" y="1407"/>
                    </a:lnTo>
                    <a:lnTo>
                      <a:pt x="1367" y="1407"/>
                    </a:lnTo>
                    <a:lnTo>
                      <a:pt x="1364" y="1406"/>
                    </a:lnTo>
                    <a:lnTo>
                      <a:pt x="1361" y="1404"/>
                    </a:lnTo>
                    <a:lnTo>
                      <a:pt x="1359" y="1402"/>
                    </a:lnTo>
                    <a:lnTo>
                      <a:pt x="1356" y="1400"/>
                    </a:lnTo>
                    <a:lnTo>
                      <a:pt x="1354" y="1398"/>
                    </a:lnTo>
                    <a:lnTo>
                      <a:pt x="1351" y="1397"/>
                    </a:lnTo>
                    <a:lnTo>
                      <a:pt x="1349" y="1397"/>
                    </a:lnTo>
                    <a:lnTo>
                      <a:pt x="1347" y="1398"/>
                    </a:lnTo>
                    <a:lnTo>
                      <a:pt x="1344" y="1395"/>
                    </a:lnTo>
                    <a:lnTo>
                      <a:pt x="1341" y="1393"/>
                    </a:lnTo>
                    <a:lnTo>
                      <a:pt x="1339" y="1394"/>
                    </a:lnTo>
                    <a:lnTo>
                      <a:pt x="1337" y="1395"/>
                    </a:lnTo>
                    <a:lnTo>
                      <a:pt x="1335" y="1393"/>
                    </a:lnTo>
                    <a:lnTo>
                      <a:pt x="1333" y="1391"/>
                    </a:lnTo>
                    <a:lnTo>
                      <a:pt x="1331" y="1392"/>
                    </a:lnTo>
                    <a:lnTo>
                      <a:pt x="1329" y="1392"/>
                    </a:lnTo>
                    <a:lnTo>
                      <a:pt x="1325" y="1391"/>
                    </a:lnTo>
                    <a:lnTo>
                      <a:pt x="1323" y="1389"/>
                    </a:lnTo>
                    <a:lnTo>
                      <a:pt x="1321" y="1387"/>
                    </a:lnTo>
                    <a:lnTo>
                      <a:pt x="1318" y="1385"/>
                    </a:lnTo>
                    <a:lnTo>
                      <a:pt x="1316" y="1386"/>
                    </a:lnTo>
                    <a:lnTo>
                      <a:pt x="1314" y="1386"/>
                    </a:lnTo>
                    <a:lnTo>
                      <a:pt x="1311" y="1384"/>
                    </a:lnTo>
                    <a:lnTo>
                      <a:pt x="1308" y="1383"/>
                    </a:lnTo>
                    <a:lnTo>
                      <a:pt x="1306" y="1381"/>
                    </a:lnTo>
                    <a:lnTo>
                      <a:pt x="1304" y="1378"/>
                    </a:lnTo>
                    <a:lnTo>
                      <a:pt x="1302" y="1379"/>
                    </a:lnTo>
                    <a:lnTo>
                      <a:pt x="1300" y="1379"/>
                    </a:lnTo>
                    <a:lnTo>
                      <a:pt x="1297" y="1377"/>
                    </a:lnTo>
                    <a:lnTo>
                      <a:pt x="1294" y="1375"/>
                    </a:lnTo>
                    <a:lnTo>
                      <a:pt x="1289" y="1372"/>
                    </a:lnTo>
                    <a:lnTo>
                      <a:pt x="1287" y="1370"/>
                    </a:lnTo>
                    <a:lnTo>
                      <a:pt x="1285" y="1368"/>
                    </a:lnTo>
                    <a:lnTo>
                      <a:pt x="1282" y="1366"/>
                    </a:lnTo>
                    <a:lnTo>
                      <a:pt x="1280" y="1364"/>
                    </a:lnTo>
                    <a:lnTo>
                      <a:pt x="1277" y="1365"/>
                    </a:lnTo>
                    <a:lnTo>
                      <a:pt x="1275" y="1365"/>
                    </a:lnTo>
                    <a:lnTo>
                      <a:pt x="1273" y="1366"/>
                    </a:lnTo>
                    <a:lnTo>
                      <a:pt x="1271" y="1367"/>
                    </a:lnTo>
                    <a:lnTo>
                      <a:pt x="1269" y="1367"/>
                    </a:lnTo>
                    <a:lnTo>
                      <a:pt x="1267" y="1368"/>
                    </a:lnTo>
                    <a:lnTo>
                      <a:pt x="1264" y="1366"/>
                    </a:lnTo>
                    <a:lnTo>
                      <a:pt x="1261" y="1364"/>
                    </a:lnTo>
                    <a:lnTo>
                      <a:pt x="1259" y="1365"/>
                    </a:lnTo>
                    <a:lnTo>
                      <a:pt x="1257" y="1365"/>
                    </a:lnTo>
                    <a:lnTo>
                      <a:pt x="1255" y="1362"/>
                    </a:lnTo>
                    <a:lnTo>
                      <a:pt x="1252" y="1361"/>
                    </a:lnTo>
                    <a:lnTo>
                      <a:pt x="1250" y="1361"/>
                    </a:lnTo>
                    <a:lnTo>
                      <a:pt x="1248" y="1362"/>
                    </a:lnTo>
                    <a:lnTo>
                      <a:pt x="1246" y="1360"/>
                    </a:lnTo>
                    <a:lnTo>
                      <a:pt x="1243" y="1358"/>
                    </a:lnTo>
                    <a:lnTo>
                      <a:pt x="1244" y="1357"/>
                    </a:lnTo>
                    <a:lnTo>
                      <a:pt x="1248" y="1357"/>
                    </a:lnTo>
                    <a:lnTo>
                      <a:pt x="1249" y="1356"/>
                    </a:lnTo>
                    <a:lnTo>
                      <a:pt x="1252" y="1356"/>
                    </a:lnTo>
                    <a:lnTo>
                      <a:pt x="1254" y="1357"/>
                    </a:lnTo>
                    <a:lnTo>
                      <a:pt x="1256" y="1359"/>
                    </a:lnTo>
                    <a:lnTo>
                      <a:pt x="1258" y="1359"/>
                    </a:lnTo>
                    <a:lnTo>
                      <a:pt x="1260" y="1358"/>
                    </a:lnTo>
                    <a:lnTo>
                      <a:pt x="1258" y="1356"/>
                    </a:lnTo>
                    <a:lnTo>
                      <a:pt x="1256" y="1354"/>
                    </a:lnTo>
                    <a:lnTo>
                      <a:pt x="1254" y="1355"/>
                    </a:lnTo>
                    <a:lnTo>
                      <a:pt x="1252" y="1356"/>
                    </a:lnTo>
                    <a:lnTo>
                      <a:pt x="1249" y="1354"/>
                    </a:lnTo>
                    <a:lnTo>
                      <a:pt x="1247" y="1352"/>
                    </a:lnTo>
                    <a:lnTo>
                      <a:pt x="1244" y="1350"/>
                    </a:lnTo>
                    <a:lnTo>
                      <a:pt x="1241" y="1348"/>
                    </a:lnTo>
                    <a:lnTo>
                      <a:pt x="1239" y="1349"/>
                    </a:lnTo>
                    <a:lnTo>
                      <a:pt x="1237" y="1349"/>
                    </a:lnTo>
                    <a:lnTo>
                      <a:pt x="1235" y="1347"/>
                    </a:lnTo>
                    <a:lnTo>
                      <a:pt x="1233" y="1344"/>
                    </a:lnTo>
                    <a:lnTo>
                      <a:pt x="1231" y="1345"/>
                    </a:lnTo>
                    <a:lnTo>
                      <a:pt x="1228" y="1345"/>
                    </a:lnTo>
                    <a:lnTo>
                      <a:pt x="1226" y="1347"/>
                    </a:lnTo>
                    <a:lnTo>
                      <a:pt x="1224" y="1348"/>
                    </a:lnTo>
                    <a:lnTo>
                      <a:pt x="1221" y="1345"/>
                    </a:lnTo>
                    <a:lnTo>
                      <a:pt x="1219" y="1343"/>
                    </a:lnTo>
                    <a:lnTo>
                      <a:pt x="1217" y="1341"/>
                    </a:lnTo>
                    <a:lnTo>
                      <a:pt x="1214" y="1339"/>
                    </a:lnTo>
                    <a:lnTo>
                      <a:pt x="1211" y="1339"/>
                    </a:lnTo>
                    <a:lnTo>
                      <a:pt x="1209" y="1340"/>
                    </a:lnTo>
                    <a:lnTo>
                      <a:pt x="1207" y="1338"/>
                    </a:lnTo>
                    <a:lnTo>
                      <a:pt x="1205" y="1336"/>
                    </a:lnTo>
                    <a:lnTo>
                      <a:pt x="1202" y="1334"/>
                    </a:lnTo>
                    <a:lnTo>
                      <a:pt x="1200" y="1332"/>
                    </a:lnTo>
                    <a:lnTo>
                      <a:pt x="1198" y="1333"/>
                    </a:lnTo>
                    <a:lnTo>
                      <a:pt x="1196" y="1333"/>
                    </a:lnTo>
                    <a:lnTo>
                      <a:pt x="1193" y="1334"/>
                    </a:lnTo>
                    <a:lnTo>
                      <a:pt x="1191" y="1334"/>
                    </a:lnTo>
                    <a:lnTo>
                      <a:pt x="1188" y="1333"/>
                    </a:lnTo>
                    <a:lnTo>
                      <a:pt x="1186" y="1331"/>
                    </a:lnTo>
                    <a:lnTo>
                      <a:pt x="1184" y="1328"/>
                    </a:lnTo>
                    <a:lnTo>
                      <a:pt x="1182" y="1326"/>
                    </a:lnTo>
                    <a:lnTo>
                      <a:pt x="1184" y="1325"/>
                    </a:lnTo>
                    <a:lnTo>
                      <a:pt x="1186" y="1324"/>
                    </a:lnTo>
                    <a:lnTo>
                      <a:pt x="1184" y="1323"/>
                    </a:lnTo>
                    <a:lnTo>
                      <a:pt x="1181" y="1321"/>
                    </a:lnTo>
                    <a:lnTo>
                      <a:pt x="1178" y="1319"/>
                    </a:lnTo>
                    <a:lnTo>
                      <a:pt x="1176" y="1317"/>
                    </a:lnTo>
                    <a:lnTo>
                      <a:pt x="1168" y="1319"/>
                    </a:lnTo>
                    <a:lnTo>
                      <a:pt x="1166" y="1320"/>
                    </a:lnTo>
                    <a:lnTo>
                      <a:pt x="1163" y="1320"/>
                    </a:lnTo>
                    <a:lnTo>
                      <a:pt x="1160" y="1318"/>
                    </a:lnTo>
                    <a:lnTo>
                      <a:pt x="1158" y="1316"/>
                    </a:lnTo>
                    <a:lnTo>
                      <a:pt x="1156" y="1317"/>
                    </a:lnTo>
                    <a:lnTo>
                      <a:pt x="1154" y="1317"/>
                    </a:lnTo>
                    <a:lnTo>
                      <a:pt x="1151" y="1315"/>
                    </a:lnTo>
                    <a:lnTo>
                      <a:pt x="1149" y="1312"/>
                    </a:lnTo>
                    <a:lnTo>
                      <a:pt x="1151" y="1311"/>
                    </a:lnTo>
                    <a:lnTo>
                      <a:pt x="1153" y="1311"/>
                    </a:lnTo>
                    <a:lnTo>
                      <a:pt x="1154" y="1311"/>
                    </a:lnTo>
                    <a:lnTo>
                      <a:pt x="1156" y="1310"/>
                    </a:lnTo>
                    <a:lnTo>
                      <a:pt x="1157" y="1310"/>
                    </a:lnTo>
                    <a:lnTo>
                      <a:pt x="1158" y="1310"/>
                    </a:lnTo>
                    <a:lnTo>
                      <a:pt x="1155" y="1308"/>
                    </a:lnTo>
                    <a:lnTo>
                      <a:pt x="1153" y="1306"/>
                    </a:lnTo>
                    <a:lnTo>
                      <a:pt x="1151" y="1306"/>
                    </a:lnTo>
                    <a:lnTo>
                      <a:pt x="1149" y="1307"/>
                    </a:lnTo>
                    <a:lnTo>
                      <a:pt x="1147" y="1305"/>
                    </a:lnTo>
                    <a:lnTo>
                      <a:pt x="1143" y="1303"/>
                    </a:lnTo>
                    <a:lnTo>
                      <a:pt x="1141" y="1303"/>
                    </a:lnTo>
                    <a:lnTo>
                      <a:pt x="1139" y="1304"/>
                    </a:lnTo>
                    <a:lnTo>
                      <a:pt x="1137" y="1305"/>
                    </a:lnTo>
                    <a:lnTo>
                      <a:pt x="1135" y="1305"/>
                    </a:lnTo>
                    <a:lnTo>
                      <a:pt x="1133" y="1303"/>
                    </a:lnTo>
                    <a:lnTo>
                      <a:pt x="1131" y="1301"/>
                    </a:lnTo>
                    <a:lnTo>
                      <a:pt x="1127" y="1299"/>
                    </a:lnTo>
                    <a:lnTo>
                      <a:pt x="1125" y="1297"/>
                    </a:lnTo>
                    <a:lnTo>
                      <a:pt x="1121" y="1292"/>
                    </a:lnTo>
                    <a:lnTo>
                      <a:pt x="1119" y="1290"/>
                    </a:lnTo>
                    <a:lnTo>
                      <a:pt x="1116" y="1288"/>
                    </a:lnTo>
                    <a:lnTo>
                      <a:pt x="1114" y="1288"/>
                    </a:lnTo>
                    <a:lnTo>
                      <a:pt x="1111" y="1289"/>
                    </a:lnTo>
                    <a:lnTo>
                      <a:pt x="1109" y="1289"/>
                    </a:lnTo>
                    <a:lnTo>
                      <a:pt x="1107" y="1290"/>
                    </a:lnTo>
                    <a:lnTo>
                      <a:pt x="1109" y="1292"/>
                    </a:lnTo>
                    <a:lnTo>
                      <a:pt x="1111" y="1294"/>
                    </a:lnTo>
                    <a:lnTo>
                      <a:pt x="1109" y="1294"/>
                    </a:lnTo>
                    <a:lnTo>
                      <a:pt x="1107" y="1295"/>
                    </a:lnTo>
                    <a:lnTo>
                      <a:pt x="1105" y="1293"/>
                    </a:lnTo>
                    <a:lnTo>
                      <a:pt x="1103" y="1291"/>
                    </a:lnTo>
                    <a:lnTo>
                      <a:pt x="1101" y="1289"/>
                    </a:lnTo>
                    <a:lnTo>
                      <a:pt x="1099" y="1287"/>
                    </a:lnTo>
                    <a:lnTo>
                      <a:pt x="1100" y="1286"/>
                    </a:lnTo>
                    <a:lnTo>
                      <a:pt x="1103" y="1286"/>
                    </a:lnTo>
                    <a:lnTo>
                      <a:pt x="1101" y="1284"/>
                    </a:lnTo>
                    <a:lnTo>
                      <a:pt x="1098" y="1282"/>
                    </a:lnTo>
                    <a:lnTo>
                      <a:pt x="1095" y="1280"/>
                    </a:lnTo>
                    <a:lnTo>
                      <a:pt x="1093" y="1277"/>
                    </a:lnTo>
                    <a:lnTo>
                      <a:pt x="1091" y="1277"/>
                    </a:lnTo>
                    <a:lnTo>
                      <a:pt x="1089" y="1278"/>
                    </a:lnTo>
                    <a:lnTo>
                      <a:pt x="1086" y="1276"/>
                    </a:lnTo>
                    <a:lnTo>
                      <a:pt x="1084" y="1274"/>
                    </a:lnTo>
                    <a:lnTo>
                      <a:pt x="1082" y="1272"/>
                    </a:lnTo>
                    <a:lnTo>
                      <a:pt x="1080" y="1270"/>
                    </a:lnTo>
                    <a:lnTo>
                      <a:pt x="1077" y="1270"/>
                    </a:lnTo>
                    <a:lnTo>
                      <a:pt x="1075" y="1271"/>
                    </a:lnTo>
                    <a:lnTo>
                      <a:pt x="1073" y="1271"/>
                    </a:lnTo>
                    <a:lnTo>
                      <a:pt x="1071" y="1271"/>
                    </a:lnTo>
                    <a:lnTo>
                      <a:pt x="1069" y="1272"/>
                    </a:lnTo>
                    <a:lnTo>
                      <a:pt x="1066" y="1272"/>
                    </a:lnTo>
                    <a:lnTo>
                      <a:pt x="1064" y="1270"/>
                    </a:lnTo>
                    <a:lnTo>
                      <a:pt x="1061" y="1268"/>
                    </a:lnTo>
                    <a:lnTo>
                      <a:pt x="1064" y="1268"/>
                    </a:lnTo>
                    <a:lnTo>
                      <a:pt x="1066" y="1267"/>
                    </a:lnTo>
                    <a:lnTo>
                      <a:pt x="1064" y="1265"/>
                    </a:lnTo>
                    <a:lnTo>
                      <a:pt x="1061" y="1262"/>
                    </a:lnTo>
                    <a:lnTo>
                      <a:pt x="1059" y="1264"/>
                    </a:lnTo>
                    <a:lnTo>
                      <a:pt x="1057" y="1264"/>
                    </a:lnTo>
                    <a:lnTo>
                      <a:pt x="1054" y="1261"/>
                    </a:lnTo>
                    <a:lnTo>
                      <a:pt x="1052" y="1259"/>
                    </a:lnTo>
                    <a:lnTo>
                      <a:pt x="1050" y="1257"/>
                    </a:lnTo>
                    <a:lnTo>
                      <a:pt x="1048" y="1255"/>
                    </a:lnTo>
                    <a:lnTo>
                      <a:pt x="1045" y="1255"/>
                    </a:lnTo>
                    <a:lnTo>
                      <a:pt x="1043" y="1256"/>
                    </a:lnTo>
                    <a:lnTo>
                      <a:pt x="1041" y="1256"/>
                    </a:lnTo>
                    <a:lnTo>
                      <a:pt x="1039" y="1257"/>
                    </a:lnTo>
                    <a:lnTo>
                      <a:pt x="1036" y="1255"/>
                    </a:lnTo>
                    <a:lnTo>
                      <a:pt x="1034" y="1252"/>
                    </a:lnTo>
                    <a:lnTo>
                      <a:pt x="1032" y="1250"/>
                    </a:lnTo>
                    <a:lnTo>
                      <a:pt x="1030" y="1248"/>
                    </a:lnTo>
                    <a:lnTo>
                      <a:pt x="1027" y="1249"/>
                    </a:lnTo>
                    <a:lnTo>
                      <a:pt x="1025" y="1249"/>
                    </a:lnTo>
                    <a:lnTo>
                      <a:pt x="1023" y="1247"/>
                    </a:lnTo>
                    <a:lnTo>
                      <a:pt x="1021" y="1244"/>
                    </a:lnTo>
                    <a:lnTo>
                      <a:pt x="1018" y="1242"/>
                    </a:lnTo>
                    <a:lnTo>
                      <a:pt x="1016" y="1240"/>
                    </a:lnTo>
                    <a:lnTo>
                      <a:pt x="1018" y="1239"/>
                    </a:lnTo>
                    <a:lnTo>
                      <a:pt x="1020" y="1239"/>
                    </a:lnTo>
                    <a:lnTo>
                      <a:pt x="1018" y="1237"/>
                    </a:lnTo>
                    <a:lnTo>
                      <a:pt x="1016" y="1235"/>
                    </a:lnTo>
                    <a:lnTo>
                      <a:pt x="1014" y="1235"/>
                    </a:lnTo>
                    <a:lnTo>
                      <a:pt x="1011" y="1235"/>
                    </a:lnTo>
                    <a:lnTo>
                      <a:pt x="1009" y="1233"/>
                    </a:lnTo>
                    <a:lnTo>
                      <a:pt x="1007" y="1231"/>
                    </a:lnTo>
                    <a:lnTo>
                      <a:pt x="1005" y="1228"/>
                    </a:lnTo>
                    <a:lnTo>
                      <a:pt x="1002" y="1226"/>
                    </a:lnTo>
                    <a:lnTo>
                      <a:pt x="1000" y="1226"/>
                    </a:lnTo>
                    <a:lnTo>
                      <a:pt x="998" y="1227"/>
                    </a:lnTo>
                    <a:lnTo>
                      <a:pt x="995" y="1227"/>
                    </a:lnTo>
                    <a:lnTo>
                      <a:pt x="993" y="1228"/>
                    </a:lnTo>
                    <a:lnTo>
                      <a:pt x="991" y="1228"/>
                    </a:lnTo>
                    <a:lnTo>
                      <a:pt x="989" y="1228"/>
                    </a:lnTo>
                    <a:lnTo>
                      <a:pt x="987" y="1226"/>
                    </a:lnTo>
                    <a:lnTo>
                      <a:pt x="985" y="1224"/>
                    </a:lnTo>
                    <a:lnTo>
                      <a:pt x="983" y="1222"/>
                    </a:lnTo>
                    <a:lnTo>
                      <a:pt x="980" y="1220"/>
                    </a:lnTo>
                    <a:lnTo>
                      <a:pt x="977" y="1218"/>
                    </a:lnTo>
                    <a:lnTo>
                      <a:pt x="975" y="1216"/>
                    </a:lnTo>
                    <a:lnTo>
                      <a:pt x="973" y="1216"/>
                    </a:lnTo>
                    <a:lnTo>
                      <a:pt x="971" y="1216"/>
                    </a:lnTo>
                    <a:lnTo>
                      <a:pt x="969" y="1214"/>
                    </a:lnTo>
                    <a:lnTo>
                      <a:pt x="967" y="1211"/>
                    </a:lnTo>
                    <a:lnTo>
                      <a:pt x="962" y="1207"/>
                    </a:lnTo>
                    <a:lnTo>
                      <a:pt x="960" y="1205"/>
                    </a:lnTo>
                    <a:lnTo>
                      <a:pt x="957" y="1202"/>
                    </a:lnTo>
                    <a:lnTo>
                      <a:pt x="955" y="1200"/>
                    </a:lnTo>
                    <a:lnTo>
                      <a:pt x="953" y="1198"/>
                    </a:lnTo>
                    <a:lnTo>
                      <a:pt x="951" y="1199"/>
                    </a:lnTo>
                    <a:lnTo>
                      <a:pt x="949" y="1199"/>
                    </a:lnTo>
                    <a:lnTo>
                      <a:pt x="947" y="1197"/>
                    </a:lnTo>
                    <a:lnTo>
                      <a:pt x="944" y="1194"/>
                    </a:lnTo>
                    <a:lnTo>
                      <a:pt x="942" y="1194"/>
                    </a:lnTo>
                    <a:lnTo>
                      <a:pt x="940" y="1194"/>
                    </a:lnTo>
                    <a:lnTo>
                      <a:pt x="938" y="1195"/>
                    </a:lnTo>
                    <a:lnTo>
                      <a:pt x="935" y="1195"/>
                    </a:lnTo>
                    <a:lnTo>
                      <a:pt x="933" y="1193"/>
                    </a:lnTo>
                    <a:lnTo>
                      <a:pt x="931" y="1191"/>
                    </a:lnTo>
                    <a:lnTo>
                      <a:pt x="928" y="1188"/>
                    </a:lnTo>
                    <a:lnTo>
                      <a:pt x="926" y="1186"/>
                    </a:lnTo>
                    <a:lnTo>
                      <a:pt x="928" y="1186"/>
                    </a:lnTo>
                    <a:lnTo>
                      <a:pt x="931" y="1186"/>
                    </a:lnTo>
                    <a:lnTo>
                      <a:pt x="928" y="1183"/>
                    </a:lnTo>
                    <a:lnTo>
                      <a:pt x="926" y="1181"/>
                    </a:lnTo>
                    <a:lnTo>
                      <a:pt x="924" y="1181"/>
                    </a:lnTo>
                    <a:lnTo>
                      <a:pt x="922" y="1182"/>
                    </a:lnTo>
                    <a:lnTo>
                      <a:pt x="920" y="1182"/>
                    </a:lnTo>
                    <a:lnTo>
                      <a:pt x="918" y="1182"/>
                    </a:lnTo>
                    <a:lnTo>
                      <a:pt x="916" y="1183"/>
                    </a:lnTo>
                    <a:lnTo>
                      <a:pt x="914" y="1183"/>
                    </a:lnTo>
                    <a:lnTo>
                      <a:pt x="910" y="1181"/>
                    </a:lnTo>
                    <a:lnTo>
                      <a:pt x="908" y="1178"/>
                    </a:lnTo>
                    <a:lnTo>
                      <a:pt x="911" y="1177"/>
                    </a:lnTo>
                    <a:lnTo>
                      <a:pt x="914" y="1177"/>
                    </a:lnTo>
                    <a:lnTo>
                      <a:pt x="911" y="1175"/>
                    </a:lnTo>
                    <a:lnTo>
                      <a:pt x="909" y="1173"/>
                    </a:lnTo>
                    <a:lnTo>
                      <a:pt x="907" y="1170"/>
                    </a:lnTo>
                    <a:lnTo>
                      <a:pt x="905" y="1168"/>
                    </a:lnTo>
                    <a:lnTo>
                      <a:pt x="902" y="1169"/>
                    </a:lnTo>
                    <a:lnTo>
                      <a:pt x="900" y="1169"/>
                    </a:lnTo>
                    <a:lnTo>
                      <a:pt x="898" y="1169"/>
                    </a:lnTo>
                    <a:lnTo>
                      <a:pt x="895" y="1170"/>
                    </a:lnTo>
                    <a:lnTo>
                      <a:pt x="893" y="1167"/>
                    </a:lnTo>
                    <a:lnTo>
                      <a:pt x="891" y="1165"/>
                    </a:lnTo>
                    <a:lnTo>
                      <a:pt x="889" y="1163"/>
                    </a:lnTo>
                    <a:lnTo>
                      <a:pt x="887" y="1160"/>
                    </a:lnTo>
                    <a:lnTo>
                      <a:pt x="885" y="1160"/>
                    </a:lnTo>
                    <a:lnTo>
                      <a:pt x="883" y="1160"/>
                    </a:lnTo>
                    <a:lnTo>
                      <a:pt x="881" y="1158"/>
                    </a:lnTo>
                    <a:lnTo>
                      <a:pt x="878" y="1156"/>
                    </a:lnTo>
                    <a:lnTo>
                      <a:pt x="876" y="1156"/>
                    </a:lnTo>
                    <a:lnTo>
                      <a:pt x="874" y="1157"/>
                    </a:lnTo>
                    <a:lnTo>
                      <a:pt x="871" y="1154"/>
                    </a:lnTo>
                    <a:lnTo>
                      <a:pt x="869" y="1152"/>
                    </a:lnTo>
                    <a:lnTo>
                      <a:pt x="865" y="1148"/>
                    </a:lnTo>
                    <a:lnTo>
                      <a:pt x="862" y="1144"/>
                    </a:lnTo>
                    <a:lnTo>
                      <a:pt x="860" y="1142"/>
                    </a:lnTo>
                    <a:lnTo>
                      <a:pt x="858" y="1142"/>
                    </a:lnTo>
                    <a:lnTo>
                      <a:pt x="856" y="1143"/>
                    </a:lnTo>
                    <a:lnTo>
                      <a:pt x="854" y="1140"/>
                    </a:lnTo>
                    <a:lnTo>
                      <a:pt x="852" y="1138"/>
                    </a:lnTo>
                    <a:lnTo>
                      <a:pt x="850" y="1138"/>
                    </a:lnTo>
                    <a:lnTo>
                      <a:pt x="848" y="1139"/>
                    </a:lnTo>
                    <a:lnTo>
                      <a:pt x="843" y="1139"/>
                    </a:lnTo>
                    <a:lnTo>
                      <a:pt x="845" y="1142"/>
                    </a:lnTo>
                    <a:lnTo>
                      <a:pt x="848" y="1144"/>
                    </a:lnTo>
                    <a:lnTo>
                      <a:pt x="845" y="1144"/>
                    </a:lnTo>
                    <a:lnTo>
                      <a:pt x="843" y="1144"/>
                    </a:lnTo>
                    <a:lnTo>
                      <a:pt x="840" y="1142"/>
                    </a:lnTo>
                    <a:lnTo>
                      <a:pt x="839" y="1140"/>
                    </a:lnTo>
                    <a:lnTo>
                      <a:pt x="841" y="1140"/>
                    </a:lnTo>
                    <a:lnTo>
                      <a:pt x="843" y="1139"/>
                    </a:lnTo>
                    <a:lnTo>
                      <a:pt x="841" y="1137"/>
                    </a:lnTo>
                    <a:lnTo>
                      <a:pt x="839" y="1135"/>
                    </a:lnTo>
                    <a:lnTo>
                      <a:pt x="841" y="1134"/>
                    </a:lnTo>
                    <a:lnTo>
                      <a:pt x="843" y="1134"/>
                    </a:lnTo>
                    <a:lnTo>
                      <a:pt x="841" y="1132"/>
                    </a:lnTo>
                    <a:lnTo>
                      <a:pt x="839" y="1130"/>
                    </a:lnTo>
                    <a:lnTo>
                      <a:pt x="837" y="1130"/>
                    </a:lnTo>
                    <a:lnTo>
                      <a:pt x="835" y="1130"/>
                    </a:lnTo>
                    <a:lnTo>
                      <a:pt x="833" y="1127"/>
                    </a:lnTo>
                    <a:lnTo>
                      <a:pt x="831" y="1125"/>
                    </a:lnTo>
                    <a:lnTo>
                      <a:pt x="828" y="1122"/>
                    </a:lnTo>
                    <a:lnTo>
                      <a:pt x="826" y="1120"/>
                    </a:lnTo>
                    <a:lnTo>
                      <a:pt x="824" y="1121"/>
                    </a:lnTo>
                    <a:lnTo>
                      <a:pt x="822" y="1121"/>
                    </a:lnTo>
                    <a:lnTo>
                      <a:pt x="820" y="1118"/>
                    </a:lnTo>
                    <a:lnTo>
                      <a:pt x="818" y="1116"/>
                    </a:lnTo>
                    <a:lnTo>
                      <a:pt x="816" y="1116"/>
                    </a:lnTo>
                    <a:lnTo>
                      <a:pt x="812" y="1117"/>
                    </a:lnTo>
                    <a:lnTo>
                      <a:pt x="811" y="1114"/>
                    </a:lnTo>
                    <a:lnTo>
                      <a:pt x="809" y="1111"/>
                    </a:lnTo>
                    <a:lnTo>
                      <a:pt x="806" y="1111"/>
                    </a:lnTo>
                    <a:lnTo>
                      <a:pt x="804" y="1111"/>
                    </a:lnTo>
                    <a:lnTo>
                      <a:pt x="802" y="1109"/>
                    </a:lnTo>
                    <a:lnTo>
                      <a:pt x="800" y="1107"/>
                    </a:lnTo>
                    <a:lnTo>
                      <a:pt x="799" y="1104"/>
                    </a:lnTo>
                    <a:lnTo>
                      <a:pt x="797" y="1102"/>
                    </a:lnTo>
                    <a:lnTo>
                      <a:pt x="793" y="1103"/>
                    </a:lnTo>
                    <a:lnTo>
                      <a:pt x="791" y="1103"/>
                    </a:lnTo>
                    <a:lnTo>
                      <a:pt x="789" y="1101"/>
                    </a:lnTo>
                    <a:lnTo>
                      <a:pt x="787" y="1098"/>
                    </a:lnTo>
                    <a:lnTo>
                      <a:pt x="786" y="1096"/>
                    </a:lnTo>
                    <a:lnTo>
                      <a:pt x="783" y="1093"/>
                    </a:lnTo>
                    <a:lnTo>
                      <a:pt x="782" y="1090"/>
                    </a:lnTo>
                    <a:lnTo>
                      <a:pt x="779" y="1088"/>
                    </a:lnTo>
                    <a:lnTo>
                      <a:pt x="777" y="1088"/>
                    </a:lnTo>
                    <a:lnTo>
                      <a:pt x="774" y="1088"/>
                    </a:lnTo>
                    <a:lnTo>
                      <a:pt x="773" y="1086"/>
                    </a:lnTo>
                    <a:lnTo>
                      <a:pt x="771" y="1084"/>
                    </a:lnTo>
                    <a:lnTo>
                      <a:pt x="768" y="1084"/>
                    </a:lnTo>
                    <a:lnTo>
                      <a:pt x="766" y="1084"/>
                    </a:lnTo>
                    <a:lnTo>
                      <a:pt x="764" y="1082"/>
                    </a:lnTo>
                    <a:lnTo>
                      <a:pt x="762" y="1078"/>
                    </a:lnTo>
                    <a:lnTo>
                      <a:pt x="759" y="1078"/>
                    </a:lnTo>
                    <a:lnTo>
                      <a:pt x="757" y="1080"/>
                    </a:lnTo>
                    <a:lnTo>
                      <a:pt x="755" y="1080"/>
                    </a:lnTo>
                    <a:lnTo>
                      <a:pt x="753" y="1080"/>
                    </a:lnTo>
                    <a:lnTo>
                      <a:pt x="751" y="1077"/>
                    </a:lnTo>
                    <a:lnTo>
                      <a:pt x="749" y="1075"/>
                    </a:lnTo>
                    <a:lnTo>
                      <a:pt x="747" y="1072"/>
                    </a:lnTo>
                    <a:lnTo>
                      <a:pt x="744" y="1070"/>
                    </a:lnTo>
                    <a:lnTo>
                      <a:pt x="747" y="1070"/>
                    </a:lnTo>
                    <a:lnTo>
                      <a:pt x="750" y="1070"/>
                    </a:lnTo>
                    <a:lnTo>
                      <a:pt x="748" y="1067"/>
                    </a:lnTo>
                    <a:lnTo>
                      <a:pt x="745" y="1065"/>
                    </a:lnTo>
                    <a:lnTo>
                      <a:pt x="743" y="1061"/>
                    </a:lnTo>
                    <a:lnTo>
                      <a:pt x="741" y="1059"/>
                    </a:lnTo>
                    <a:lnTo>
                      <a:pt x="739" y="1059"/>
                    </a:lnTo>
                    <a:lnTo>
                      <a:pt x="737" y="1060"/>
                    </a:lnTo>
                    <a:lnTo>
                      <a:pt x="735" y="1060"/>
                    </a:lnTo>
                    <a:lnTo>
                      <a:pt x="733" y="1060"/>
                    </a:lnTo>
                    <a:lnTo>
                      <a:pt x="731" y="1058"/>
                    </a:lnTo>
                    <a:lnTo>
                      <a:pt x="728" y="1055"/>
                    </a:lnTo>
                    <a:lnTo>
                      <a:pt x="726" y="1053"/>
                    </a:lnTo>
                    <a:lnTo>
                      <a:pt x="724" y="1050"/>
                    </a:lnTo>
                    <a:lnTo>
                      <a:pt x="726" y="1050"/>
                    </a:lnTo>
                    <a:lnTo>
                      <a:pt x="728" y="1050"/>
                    </a:lnTo>
                    <a:lnTo>
                      <a:pt x="727" y="1048"/>
                    </a:lnTo>
                    <a:lnTo>
                      <a:pt x="725" y="1044"/>
                    </a:lnTo>
                    <a:lnTo>
                      <a:pt x="722" y="1044"/>
                    </a:lnTo>
                    <a:lnTo>
                      <a:pt x="720" y="1046"/>
                    </a:lnTo>
                    <a:lnTo>
                      <a:pt x="718" y="1046"/>
                    </a:lnTo>
                    <a:lnTo>
                      <a:pt x="716" y="1046"/>
                    </a:lnTo>
                    <a:lnTo>
                      <a:pt x="714" y="1043"/>
                    </a:lnTo>
                    <a:lnTo>
                      <a:pt x="711" y="1040"/>
                    </a:lnTo>
                    <a:lnTo>
                      <a:pt x="709" y="1040"/>
                    </a:lnTo>
                    <a:lnTo>
                      <a:pt x="707" y="1041"/>
                    </a:lnTo>
                    <a:lnTo>
                      <a:pt x="705" y="1038"/>
                    </a:lnTo>
                    <a:lnTo>
                      <a:pt x="703" y="1036"/>
                    </a:lnTo>
                    <a:lnTo>
                      <a:pt x="701" y="1036"/>
                    </a:lnTo>
                    <a:lnTo>
                      <a:pt x="699" y="1036"/>
                    </a:lnTo>
                    <a:lnTo>
                      <a:pt x="696" y="1034"/>
                    </a:lnTo>
                    <a:lnTo>
                      <a:pt x="695" y="1031"/>
                    </a:lnTo>
                    <a:lnTo>
                      <a:pt x="692" y="1031"/>
                    </a:lnTo>
                    <a:lnTo>
                      <a:pt x="690" y="1031"/>
                    </a:lnTo>
                    <a:lnTo>
                      <a:pt x="688" y="1028"/>
                    </a:lnTo>
                    <a:lnTo>
                      <a:pt x="687" y="1026"/>
                    </a:lnTo>
                    <a:lnTo>
                      <a:pt x="689" y="1026"/>
                    </a:lnTo>
                    <a:lnTo>
                      <a:pt x="691" y="1025"/>
                    </a:lnTo>
                    <a:lnTo>
                      <a:pt x="689" y="1023"/>
                    </a:lnTo>
                    <a:lnTo>
                      <a:pt x="687" y="1021"/>
                    </a:lnTo>
                    <a:lnTo>
                      <a:pt x="685" y="1018"/>
                    </a:lnTo>
                    <a:lnTo>
                      <a:pt x="684" y="1016"/>
                    </a:lnTo>
                    <a:lnTo>
                      <a:pt x="686" y="1016"/>
                    </a:lnTo>
                    <a:lnTo>
                      <a:pt x="688" y="1016"/>
                    </a:lnTo>
                    <a:lnTo>
                      <a:pt x="686" y="1013"/>
                    </a:lnTo>
                    <a:lnTo>
                      <a:pt x="684" y="1010"/>
                    </a:lnTo>
                    <a:lnTo>
                      <a:pt x="675" y="1010"/>
                    </a:lnTo>
                    <a:lnTo>
                      <a:pt x="673" y="1011"/>
                    </a:lnTo>
                    <a:lnTo>
                      <a:pt x="670" y="1011"/>
                    </a:lnTo>
                    <a:lnTo>
                      <a:pt x="669" y="1008"/>
                    </a:lnTo>
                    <a:lnTo>
                      <a:pt x="667" y="1006"/>
                    </a:lnTo>
                    <a:lnTo>
                      <a:pt x="665" y="1006"/>
                    </a:lnTo>
                    <a:lnTo>
                      <a:pt x="662" y="1006"/>
                    </a:lnTo>
                    <a:lnTo>
                      <a:pt x="660" y="1003"/>
                    </a:lnTo>
                    <a:lnTo>
                      <a:pt x="658" y="1001"/>
                    </a:lnTo>
                    <a:lnTo>
                      <a:pt x="656" y="1001"/>
                    </a:lnTo>
                    <a:lnTo>
                      <a:pt x="654" y="1001"/>
                    </a:lnTo>
                    <a:lnTo>
                      <a:pt x="652" y="1001"/>
                    </a:lnTo>
                    <a:lnTo>
                      <a:pt x="650" y="1001"/>
                    </a:lnTo>
                    <a:lnTo>
                      <a:pt x="648" y="999"/>
                    </a:lnTo>
                    <a:lnTo>
                      <a:pt x="645" y="996"/>
                    </a:lnTo>
                    <a:lnTo>
                      <a:pt x="643" y="993"/>
                    </a:lnTo>
                    <a:lnTo>
                      <a:pt x="641" y="991"/>
                    </a:lnTo>
                    <a:lnTo>
                      <a:pt x="639" y="988"/>
                    </a:lnTo>
                    <a:lnTo>
                      <a:pt x="638" y="986"/>
                    </a:lnTo>
                    <a:lnTo>
                      <a:pt x="640" y="986"/>
                    </a:lnTo>
                    <a:lnTo>
                      <a:pt x="642" y="986"/>
                    </a:lnTo>
                    <a:lnTo>
                      <a:pt x="640" y="983"/>
                    </a:lnTo>
                    <a:lnTo>
                      <a:pt x="639" y="981"/>
                    </a:lnTo>
                    <a:lnTo>
                      <a:pt x="636" y="981"/>
                    </a:lnTo>
                    <a:lnTo>
                      <a:pt x="634" y="981"/>
                    </a:lnTo>
                    <a:lnTo>
                      <a:pt x="632" y="977"/>
                    </a:lnTo>
                    <a:lnTo>
                      <a:pt x="631" y="975"/>
                    </a:lnTo>
                    <a:lnTo>
                      <a:pt x="627" y="975"/>
                    </a:lnTo>
                    <a:lnTo>
                      <a:pt x="625" y="975"/>
                    </a:lnTo>
                    <a:lnTo>
                      <a:pt x="623" y="975"/>
                    </a:lnTo>
                    <a:lnTo>
                      <a:pt x="621" y="975"/>
                    </a:lnTo>
                    <a:lnTo>
                      <a:pt x="619" y="973"/>
                    </a:lnTo>
                    <a:lnTo>
                      <a:pt x="618" y="970"/>
                    </a:lnTo>
                    <a:lnTo>
                      <a:pt x="616" y="968"/>
                    </a:lnTo>
                    <a:lnTo>
                      <a:pt x="614" y="965"/>
                    </a:lnTo>
                    <a:lnTo>
                      <a:pt x="611" y="963"/>
                    </a:lnTo>
                    <a:lnTo>
                      <a:pt x="610" y="959"/>
                    </a:lnTo>
                    <a:lnTo>
                      <a:pt x="610" y="959"/>
                    </a:lnTo>
                    <a:lnTo>
                      <a:pt x="612" y="959"/>
                    </a:lnTo>
                    <a:lnTo>
                      <a:pt x="614" y="959"/>
                    </a:lnTo>
                    <a:lnTo>
                      <a:pt x="615" y="959"/>
                    </a:lnTo>
                    <a:lnTo>
                      <a:pt x="612" y="957"/>
                    </a:lnTo>
                    <a:lnTo>
                      <a:pt x="611" y="954"/>
                    </a:lnTo>
                    <a:lnTo>
                      <a:pt x="608" y="954"/>
                    </a:lnTo>
                    <a:lnTo>
                      <a:pt x="606" y="954"/>
                    </a:lnTo>
                    <a:lnTo>
                      <a:pt x="604" y="955"/>
                    </a:lnTo>
                    <a:lnTo>
                      <a:pt x="602" y="955"/>
                    </a:lnTo>
                    <a:lnTo>
                      <a:pt x="600" y="952"/>
                    </a:lnTo>
                    <a:lnTo>
                      <a:pt x="599" y="950"/>
                    </a:lnTo>
                    <a:lnTo>
                      <a:pt x="595" y="950"/>
                    </a:lnTo>
                    <a:lnTo>
                      <a:pt x="593" y="950"/>
                    </a:lnTo>
                    <a:lnTo>
                      <a:pt x="591" y="947"/>
                    </a:lnTo>
                    <a:lnTo>
                      <a:pt x="590" y="944"/>
                    </a:lnTo>
                    <a:lnTo>
                      <a:pt x="592" y="944"/>
                    </a:lnTo>
                    <a:lnTo>
                      <a:pt x="594" y="944"/>
                    </a:lnTo>
                    <a:lnTo>
                      <a:pt x="592" y="941"/>
                    </a:lnTo>
                    <a:lnTo>
                      <a:pt x="591" y="939"/>
                    </a:lnTo>
                    <a:lnTo>
                      <a:pt x="589" y="939"/>
                    </a:lnTo>
                    <a:lnTo>
                      <a:pt x="586" y="939"/>
                    </a:lnTo>
                    <a:lnTo>
                      <a:pt x="585" y="936"/>
                    </a:lnTo>
                    <a:lnTo>
                      <a:pt x="583" y="934"/>
                    </a:lnTo>
                    <a:lnTo>
                      <a:pt x="581" y="934"/>
                    </a:lnTo>
                    <a:lnTo>
                      <a:pt x="578" y="934"/>
                    </a:lnTo>
                    <a:lnTo>
                      <a:pt x="576" y="934"/>
                    </a:lnTo>
                    <a:lnTo>
                      <a:pt x="574" y="934"/>
                    </a:lnTo>
                    <a:lnTo>
                      <a:pt x="572" y="931"/>
                    </a:lnTo>
                    <a:lnTo>
                      <a:pt x="570" y="929"/>
                    </a:lnTo>
                    <a:lnTo>
                      <a:pt x="568" y="925"/>
                    </a:lnTo>
                    <a:lnTo>
                      <a:pt x="567" y="923"/>
                    </a:lnTo>
                    <a:lnTo>
                      <a:pt x="569" y="923"/>
                    </a:lnTo>
                    <a:lnTo>
                      <a:pt x="571" y="923"/>
                    </a:lnTo>
                    <a:lnTo>
                      <a:pt x="573" y="925"/>
                    </a:lnTo>
                    <a:lnTo>
                      <a:pt x="574" y="929"/>
                    </a:lnTo>
                    <a:lnTo>
                      <a:pt x="577" y="929"/>
                    </a:lnTo>
                    <a:lnTo>
                      <a:pt x="579" y="929"/>
                    </a:lnTo>
                    <a:lnTo>
                      <a:pt x="572" y="918"/>
                    </a:lnTo>
                    <a:lnTo>
                      <a:pt x="568" y="918"/>
                    </a:lnTo>
                    <a:lnTo>
                      <a:pt x="566" y="918"/>
                    </a:lnTo>
                    <a:lnTo>
                      <a:pt x="562" y="918"/>
                    </a:lnTo>
                    <a:lnTo>
                      <a:pt x="561" y="915"/>
                    </a:lnTo>
                    <a:lnTo>
                      <a:pt x="559" y="913"/>
                    </a:lnTo>
                    <a:lnTo>
                      <a:pt x="557" y="913"/>
                    </a:lnTo>
                    <a:lnTo>
                      <a:pt x="555" y="913"/>
                    </a:lnTo>
                    <a:lnTo>
                      <a:pt x="553" y="913"/>
                    </a:lnTo>
                    <a:lnTo>
                      <a:pt x="551" y="913"/>
                    </a:lnTo>
                    <a:lnTo>
                      <a:pt x="549" y="909"/>
                    </a:lnTo>
                    <a:lnTo>
                      <a:pt x="546" y="907"/>
                    </a:lnTo>
                    <a:lnTo>
                      <a:pt x="545" y="904"/>
                    </a:lnTo>
                    <a:lnTo>
                      <a:pt x="543" y="901"/>
                    </a:lnTo>
                    <a:lnTo>
                      <a:pt x="541" y="899"/>
                    </a:lnTo>
                    <a:lnTo>
                      <a:pt x="540" y="896"/>
                    </a:lnTo>
                    <a:lnTo>
                      <a:pt x="538" y="896"/>
                    </a:lnTo>
                    <a:lnTo>
                      <a:pt x="536" y="896"/>
                    </a:lnTo>
                    <a:lnTo>
                      <a:pt x="534" y="893"/>
                    </a:lnTo>
                    <a:lnTo>
                      <a:pt x="532" y="890"/>
                    </a:lnTo>
                    <a:lnTo>
                      <a:pt x="529" y="890"/>
                    </a:lnTo>
                    <a:lnTo>
                      <a:pt x="527" y="890"/>
                    </a:lnTo>
                    <a:lnTo>
                      <a:pt x="525" y="888"/>
                    </a:lnTo>
                    <a:lnTo>
                      <a:pt x="524" y="885"/>
                    </a:lnTo>
                    <a:lnTo>
                      <a:pt x="522" y="885"/>
                    </a:lnTo>
                    <a:lnTo>
                      <a:pt x="519" y="885"/>
                    </a:lnTo>
                    <a:lnTo>
                      <a:pt x="518" y="882"/>
                    </a:lnTo>
                    <a:lnTo>
                      <a:pt x="516" y="880"/>
                    </a:lnTo>
                    <a:lnTo>
                      <a:pt x="518" y="880"/>
                    </a:lnTo>
                    <a:lnTo>
                      <a:pt x="520" y="880"/>
                    </a:lnTo>
                    <a:lnTo>
                      <a:pt x="519" y="877"/>
                    </a:lnTo>
                    <a:lnTo>
                      <a:pt x="517" y="874"/>
                    </a:lnTo>
                    <a:lnTo>
                      <a:pt x="516" y="871"/>
                    </a:lnTo>
                    <a:lnTo>
                      <a:pt x="513" y="869"/>
                    </a:lnTo>
                    <a:lnTo>
                      <a:pt x="511" y="869"/>
                    </a:lnTo>
                    <a:lnTo>
                      <a:pt x="509" y="869"/>
                    </a:lnTo>
                    <a:lnTo>
                      <a:pt x="507" y="866"/>
                    </a:lnTo>
                    <a:lnTo>
                      <a:pt x="506" y="864"/>
                    </a:lnTo>
                    <a:lnTo>
                      <a:pt x="503" y="863"/>
                    </a:lnTo>
                    <a:lnTo>
                      <a:pt x="501" y="863"/>
                    </a:lnTo>
                    <a:lnTo>
                      <a:pt x="500" y="860"/>
                    </a:lnTo>
                    <a:lnTo>
                      <a:pt x="498" y="857"/>
                    </a:lnTo>
                    <a:lnTo>
                      <a:pt x="495" y="857"/>
                    </a:lnTo>
                    <a:lnTo>
                      <a:pt x="493" y="857"/>
                    </a:lnTo>
                    <a:lnTo>
                      <a:pt x="491" y="854"/>
                    </a:lnTo>
                    <a:lnTo>
                      <a:pt x="490" y="852"/>
                    </a:lnTo>
                    <a:lnTo>
                      <a:pt x="488" y="852"/>
                    </a:lnTo>
                    <a:lnTo>
                      <a:pt x="486" y="852"/>
                    </a:lnTo>
                    <a:lnTo>
                      <a:pt x="484" y="849"/>
                    </a:lnTo>
                    <a:lnTo>
                      <a:pt x="482" y="847"/>
                    </a:lnTo>
                    <a:lnTo>
                      <a:pt x="481" y="843"/>
                    </a:lnTo>
                    <a:lnTo>
                      <a:pt x="478" y="840"/>
                    </a:lnTo>
                    <a:lnTo>
                      <a:pt x="476" y="840"/>
                    </a:lnTo>
                    <a:lnTo>
                      <a:pt x="474" y="840"/>
                    </a:lnTo>
                    <a:lnTo>
                      <a:pt x="472" y="837"/>
                    </a:lnTo>
                    <a:lnTo>
                      <a:pt x="471" y="835"/>
                    </a:lnTo>
                    <a:lnTo>
                      <a:pt x="470" y="832"/>
                    </a:lnTo>
                    <a:lnTo>
                      <a:pt x="468" y="830"/>
                    </a:lnTo>
                    <a:lnTo>
                      <a:pt x="466" y="826"/>
                    </a:lnTo>
                    <a:lnTo>
                      <a:pt x="465" y="823"/>
                    </a:lnTo>
                    <a:lnTo>
                      <a:pt x="462" y="823"/>
                    </a:lnTo>
                    <a:lnTo>
                      <a:pt x="460" y="823"/>
                    </a:lnTo>
                    <a:lnTo>
                      <a:pt x="458" y="821"/>
                    </a:lnTo>
                    <a:lnTo>
                      <a:pt x="457" y="818"/>
                    </a:lnTo>
                    <a:lnTo>
                      <a:pt x="454" y="818"/>
                    </a:lnTo>
                    <a:lnTo>
                      <a:pt x="452" y="818"/>
                    </a:lnTo>
                    <a:lnTo>
                      <a:pt x="451" y="815"/>
                    </a:lnTo>
                    <a:lnTo>
                      <a:pt x="449" y="813"/>
                    </a:lnTo>
                    <a:lnTo>
                      <a:pt x="448" y="809"/>
                    </a:lnTo>
                    <a:lnTo>
                      <a:pt x="445" y="806"/>
                    </a:lnTo>
                    <a:lnTo>
                      <a:pt x="444" y="804"/>
                    </a:lnTo>
                    <a:lnTo>
                      <a:pt x="442" y="801"/>
                    </a:lnTo>
                    <a:lnTo>
                      <a:pt x="444" y="801"/>
                    </a:lnTo>
                    <a:lnTo>
                      <a:pt x="446" y="801"/>
                    </a:lnTo>
                    <a:lnTo>
                      <a:pt x="445" y="799"/>
                    </a:lnTo>
                    <a:lnTo>
                      <a:pt x="443" y="796"/>
                    </a:lnTo>
                    <a:lnTo>
                      <a:pt x="441" y="796"/>
                    </a:lnTo>
                    <a:lnTo>
                      <a:pt x="439" y="796"/>
                    </a:lnTo>
                    <a:lnTo>
                      <a:pt x="441" y="798"/>
                    </a:lnTo>
                    <a:lnTo>
                      <a:pt x="442" y="801"/>
                    </a:lnTo>
                    <a:lnTo>
                      <a:pt x="440" y="801"/>
                    </a:lnTo>
                    <a:lnTo>
                      <a:pt x="438" y="801"/>
                    </a:lnTo>
                    <a:lnTo>
                      <a:pt x="436" y="798"/>
                    </a:lnTo>
                    <a:lnTo>
                      <a:pt x="435" y="794"/>
                    </a:lnTo>
                    <a:lnTo>
                      <a:pt x="434" y="792"/>
                    </a:lnTo>
                    <a:lnTo>
                      <a:pt x="432" y="789"/>
                    </a:lnTo>
                    <a:lnTo>
                      <a:pt x="430" y="786"/>
                    </a:lnTo>
                    <a:lnTo>
                      <a:pt x="428" y="784"/>
                    </a:lnTo>
                    <a:lnTo>
                      <a:pt x="426" y="784"/>
                    </a:lnTo>
                    <a:lnTo>
                      <a:pt x="424" y="784"/>
                    </a:lnTo>
                    <a:lnTo>
                      <a:pt x="422" y="781"/>
                    </a:lnTo>
                    <a:lnTo>
                      <a:pt x="421" y="777"/>
                    </a:lnTo>
                    <a:lnTo>
                      <a:pt x="419" y="777"/>
                    </a:lnTo>
                    <a:lnTo>
                      <a:pt x="417" y="777"/>
                    </a:lnTo>
                    <a:lnTo>
                      <a:pt x="415" y="774"/>
                    </a:lnTo>
                    <a:lnTo>
                      <a:pt x="413" y="772"/>
                    </a:lnTo>
                    <a:lnTo>
                      <a:pt x="411" y="769"/>
                    </a:lnTo>
                    <a:lnTo>
                      <a:pt x="410" y="766"/>
                    </a:lnTo>
                    <a:lnTo>
                      <a:pt x="408" y="766"/>
                    </a:lnTo>
                    <a:lnTo>
                      <a:pt x="406" y="766"/>
                    </a:lnTo>
                    <a:lnTo>
                      <a:pt x="404" y="766"/>
                    </a:lnTo>
                    <a:lnTo>
                      <a:pt x="402" y="765"/>
                    </a:lnTo>
                    <a:lnTo>
                      <a:pt x="400" y="763"/>
                    </a:lnTo>
                    <a:lnTo>
                      <a:pt x="399" y="759"/>
                    </a:lnTo>
                    <a:lnTo>
                      <a:pt x="395" y="754"/>
                    </a:lnTo>
                    <a:lnTo>
                      <a:pt x="392" y="748"/>
                    </a:lnTo>
                    <a:lnTo>
                      <a:pt x="389" y="742"/>
                    </a:lnTo>
                    <a:lnTo>
                      <a:pt x="388" y="739"/>
                    </a:lnTo>
                    <a:lnTo>
                      <a:pt x="386" y="737"/>
                    </a:lnTo>
                    <a:lnTo>
                      <a:pt x="384" y="736"/>
                    </a:lnTo>
                    <a:lnTo>
                      <a:pt x="382" y="736"/>
                    </a:lnTo>
                    <a:lnTo>
                      <a:pt x="379" y="736"/>
                    </a:lnTo>
                    <a:lnTo>
                      <a:pt x="377" y="736"/>
                    </a:lnTo>
                    <a:lnTo>
                      <a:pt x="378" y="738"/>
                    </a:lnTo>
                    <a:lnTo>
                      <a:pt x="380" y="741"/>
                    </a:lnTo>
                    <a:lnTo>
                      <a:pt x="378" y="741"/>
                    </a:lnTo>
                    <a:lnTo>
                      <a:pt x="376" y="741"/>
                    </a:lnTo>
                    <a:lnTo>
                      <a:pt x="374" y="738"/>
                    </a:lnTo>
                    <a:lnTo>
                      <a:pt x="373" y="735"/>
                    </a:lnTo>
                    <a:lnTo>
                      <a:pt x="375" y="735"/>
                    </a:lnTo>
                    <a:lnTo>
                      <a:pt x="377" y="736"/>
                    </a:lnTo>
                    <a:lnTo>
                      <a:pt x="376" y="733"/>
                    </a:lnTo>
                    <a:lnTo>
                      <a:pt x="374" y="730"/>
                    </a:lnTo>
                    <a:lnTo>
                      <a:pt x="373" y="727"/>
                    </a:lnTo>
                    <a:lnTo>
                      <a:pt x="371" y="724"/>
                    </a:lnTo>
                    <a:lnTo>
                      <a:pt x="369" y="724"/>
                    </a:lnTo>
                    <a:lnTo>
                      <a:pt x="367" y="723"/>
                    </a:lnTo>
                    <a:lnTo>
                      <a:pt x="366" y="721"/>
                    </a:lnTo>
                    <a:lnTo>
                      <a:pt x="365" y="718"/>
                    </a:lnTo>
                    <a:lnTo>
                      <a:pt x="361" y="718"/>
                    </a:lnTo>
                    <a:lnTo>
                      <a:pt x="359" y="717"/>
                    </a:lnTo>
                    <a:lnTo>
                      <a:pt x="358" y="715"/>
                    </a:lnTo>
                    <a:lnTo>
                      <a:pt x="357" y="712"/>
                    </a:lnTo>
                    <a:lnTo>
                      <a:pt x="359" y="712"/>
                    </a:lnTo>
                    <a:lnTo>
                      <a:pt x="361" y="713"/>
                    </a:lnTo>
                    <a:lnTo>
                      <a:pt x="360" y="709"/>
                    </a:lnTo>
                    <a:lnTo>
                      <a:pt x="358" y="706"/>
                    </a:lnTo>
                    <a:lnTo>
                      <a:pt x="356" y="706"/>
                    </a:lnTo>
                    <a:lnTo>
                      <a:pt x="354" y="706"/>
                    </a:lnTo>
                    <a:lnTo>
                      <a:pt x="353" y="703"/>
                    </a:lnTo>
                    <a:lnTo>
                      <a:pt x="351" y="700"/>
                    </a:lnTo>
                    <a:lnTo>
                      <a:pt x="350" y="698"/>
                    </a:lnTo>
                    <a:lnTo>
                      <a:pt x="349" y="695"/>
                    </a:lnTo>
                    <a:lnTo>
                      <a:pt x="345" y="693"/>
                    </a:lnTo>
                    <a:lnTo>
                      <a:pt x="343" y="693"/>
                    </a:lnTo>
                    <a:lnTo>
                      <a:pt x="341" y="693"/>
                    </a:lnTo>
                    <a:lnTo>
                      <a:pt x="339" y="693"/>
                    </a:lnTo>
                    <a:lnTo>
                      <a:pt x="338" y="690"/>
                    </a:lnTo>
                    <a:lnTo>
                      <a:pt x="337" y="687"/>
                    </a:lnTo>
                    <a:lnTo>
                      <a:pt x="334" y="687"/>
                    </a:lnTo>
                    <a:lnTo>
                      <a:pt x="332" y="686"/>
                    </a:lnTo>
                    <a:lnTo>
                      <a:pt x="330" y="684"/>
                    </a:lnTo>
                    <a:lnTo>
                      <a:pt x="329" y="681"/>
                    </a:lnTo>
                    <a:lnTo>
                      <a:pt x="326" y="675"/>
                    </a:lnTo>
                    <a:lnTo>
                      <a:pt x="325" y="672"/>
                    </a:lnTo>
                    <a:lnTo>
                      <a:pt x="324" y="669"/>
                    </a:lnTo>
                    <a:lnTo>
                      <a:pt x="322" y="666"/>
                    </a:lnTo>
                    <a:lnTo>
                      <a:pt x="321" y="664"/>
                    </a:lnTo>
                    <a:lnTo>
                      <a:pt x="320" y="660"/>
                    </a:lnTo>
                    <a:lnTo>
                      <a:pt x="318" y="657"/>
                    </a:lnTo>
                    <a:lnTo>
                      <a:pt x="316" y="657"/>
                    </a:lnTo>
                    <a:lnTo>
                      <a:pt x="313" y="656"/>
                    </a:lnTo>
                    <a:lnTo>
                      <a:pt x="311" y="656"/>
                    </a:lnTo>
                    <a:lnTo>
                      <a:pt x="309" y="656"/>
                    </a:lnTo>
                    <a:lnTo>
                      <a:pt x="308" y="653"/>
                    </a:lnTo>
                    <a:lnTo>
                      <a:pt x="307" y="650"/>
                    </a:lnTo>
                    <a:lnTo>
                      <a:pt x="306" y="647"/>
                    </a:lnTo>
                    <a:lnTo>
                      <a:pt x="304" y="645"/>
                    </a:lnTo>
                    <a:lnTo>
                      <a:pt x="302" y="643"/>
                    </a:lnTo>
                    <a:lnTo>
                      <a:pt x="300" y="643"/>
                    </a:lnTo>
                    <a:lnTo>
                      <a:pt x="299" y="640"/>
                    </a:lnTo>
                    <a:lnTo>
                      <a:pt x="296" y="637"/>
                    </a:lnTo>
                    <a:lnTo>
                      <a:pt x="294" y="632"/>
                    </a:lnTo>
                    <a:lnTo>
                      <a:pt x="293" y="629"/>
                    </a:lnTo>
                    <a:lnTo>
                      <a:pt x="292" y="625"/>
                    </a:lnTo>
                    <a:lnTo>
                      <a:pt x="290" y="623"/>
                    </a:lnTo>
                    <a:lnTo>
                      <a:pt x="289" y="620"/>
                    </a:lnTo>
                    <a:lnTo>
                      <a:pt x="291" y="620"/>
                    </a:lnTo>
                    <a:lnTo>
                      <a:pt x="293" y="621"/>
                    </a:lnTo>
                    <a:lnTo>
                      <a:pt x="292" y="618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7" y="614"/>
                    </a:lnTo>
                    <a:lnTo>
                      <a:pt x="288" y="617"/>
                    </a:lnTo>
                    <a:lnTo>
                      <a:pt x="289" y="620"/>
                    </a:lnTo>
                    <a:lnTo>
                      <a:pt x="287" y="620"/>
                    </a:lnTo>
                    <a:lnTo>
                      <a:pt x="285" y="619"/>
                    </a:lnTo>
                    <a:lnTo>
                      <a:pt x="283" y="619"/>
                    </a:lnTo>
                    <a:lnTo>
                      <a:pt x="280" y="618"/>
                    </a:lnTo>
                    <a:lnTo>
                      <a:pt x="279" y="616"/>
                    </a:lnTo>
                    <a:lnTo>
                      <a:pt x="278" y="613"/>
                    </a:lnTo>
                    <a:lnTo>
                      <a:pt x="276" y="609"/>
                    </a:lnTo>
                    <a:lnTo>
                      <a:pt x="275" y="606"/>
                    </a:lnTo>
                    <a:lnTo>
                      <a:pt x="273" y="606"/>
                    </a:lnTo>
                    <a:lnTo>
                      <a:pt x="271" y="605"/>
                    </a:lnTo>
                    <a:lnTo>
                      <a:pt x="270" y="603"/>
                    </a:lnTo>
                    <a:lnTo>
                      <a:pt x="269" y="600"/>
                    </a:lnTo>
                    <a:lnTo>
                      <a:pt x="266" y="593"/>
                    </a:lnTo>
                    <a:lnTo>
                      <a:pt x="265" y="590"/>
                    </a:lnTo>
                    <a:lnTo>
                      <a:pt x="263" y="588"/>
                    </a:lnTo>
                    <a:lnTo>
                      <a:pt x="262" y="585"/>
                    </a:lnTo>
                    <a:lnTo>
                      <a:pt x="261" y="582"/>
                    </a:lnTo>
                    <a:lnTo>
                      <a:pt x="259" y="581"/>
                    </a:lnTo>
                    <a:lnTo>
                      <a:pt x="257" y="581"/>
                    </a:lnTo>
                    <a:lnTo>
                      <a:pt x="255" y="581"/>
                    </a:lnTo>
                    <a:lnTo>
                      <a:pt x="252" y="580"/>
                    </a:lnTo>
                    <a:lnTo>
                      <a:pt x="251" y="576"/>
                    </a:lnTo>
                    <a:lnTo>
                      <a:pt x="250" y="574"/>
                    </a:lnTo>
                    <a:lnTo>
                      <a:pt x="249" y="571"/>
                    </a:lnTo>
                    <a:lnTo>
                      <a:pt x="247" y="568"/>
                    </a:lnTo>
                    <a:lnTo>
                      <a:pt x="246" y="565"/>
                    </a:lnTo>
                    <a:lnTo>
                      <a:pt x="245" y="562"/>
                    </a:lnTo>
                    <a:lnTo>
                      <a:pt x="243" y="562"/>
                    </a:lnTo>
                    <a:lnTo>
                      <a:pt x="241" y="560"/>
                    </a:lnTo>
                    <a:lnTo>
                      <a:pt x="240" y="558"/>
                    </a:lnTo>
                    <a:lnTo>
                      <a:pt x="238" y="555"/>
                    </a:lnTo>
                    <a:lnTo>
                      <a:pt x="236" y="554"/>
                    </a:lnTo>
                    <a:lnTo>
                      <a:pt x="234" y="554"/>
                    </a:lnTo>
                    <a:lnTo>
                      <a:pt x="233" y="551"/>
                    </a:lnTo>
                    <a:lnTo>
                      <a:pt x="232" y="548"/>
                    </a:lnTo>
                    <a:lnTo>
                      <a:pt x="229" y="548"/>
                    </a:lnTo>
                    <a:lnTo>
                      <a:pt x="227" y="547"/>
                    </a:lnTo>
                    <a:lnTo>
                      <a:pt x="226" y="543"/>
                    </a:lnTo>
                    <a:lnTo>
                      <a:pt x="225" y="541"/>
                    </a:lnTo>
                    <a:lnTo>
                      <a:pt x="224" y="538"/>
                    </a:lnTo>
                    <a:lnTo>
                      <a:pt x="223" y="535"/>
                    </a:lnTo>
                    <a:lnTo>
                      <a:pt x="222" y="532"/>
                    </a:lnTo>
                    <a:lnTo>
                      <a:pt x="221" y="529"/>
                    </a:lnTo>
                    <a:lnTo>
                      <a:pt x="219" y="529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1" y="526"/>
                    </a:lnTo>
                    <a:lnTo>
                      <a:pt x="209" y="526"/>
                    </a:lnTo>
                    <a:lnTo>
                      <a:pt x="207" y="525"/>
                    </a:lnTo>
                    <a:lnTo>
                      <a:pt x="206" y="522"/>
                    </a:lnTo>
                    <a:lnTo>
                      <a:pt x="205" y="519"/>
                    </a:lnTo>
                    <a:lnTo>
                      <a:pt x="207" y="520"/>
                    </a:lnTo>
                    <a:lnTo>
                      <a:pt x="209" y="520"/>
                    </a:lnTo>
                    <a:lnTo>
                      <a:pt x="208" y="518"/>
                    </a:lnTo>
                    <a:lnTo>
                      <a:pt x="207" y="515"/>
                    </a:lnTo>
                    <a:lnTo>
                      <a:pt x="209" y="515"/>
                    </a:lnTo>
                    <a:lnTo>
                      <a:pt x="211" y="516"/>
                    </a:lnTo>
                    <a:lnTo>
                      <a:pt x="211" y="513"/>
                    </a:lnTo>
                    <a:lnTo>
                      <a:pt x="210" y="509"/>
                    </a:lnTo>
                    <a:lnTo>
                      <a:pt x="207" y="509"/>
                    </a:lnTo>
                    <a:lnTo>
                      <a:pt x="205" y="508"/>
                    </a:lnTo>
                    <a:lnTo>
                      <a:pt x="204" y="505"/>
                    </a:lnTo>
                    <a:lnTo>
                      <a:pt x="203" y="502"/>
                    </a:lnTo>
                    <a:lnTo>
                      <a:pt x="202" y="499"/>
                    </a:lnTo>
                    <a:lnTo>
                      <a:pt x="201" y="497"/>
                    </a:lnTo>
                    <a:lnTo>
                      <a:pt x="199" y="496"/>
                    </a:lnTo>
                    <a:lnTo>
                      <a:pt x="196" y="496"/>
                    </a:lnTo>
                    <a:lnTo>
                      <a:pt x="195" y="492"/>
                    </a:lnTo>
                    <a:lnTo>
                      <a:pt x="194" y="489"/>
                    </a:lnTo>
                    <a:lnTo>
                      <a:pt x="192" y="488"/>
                    </a:lnTo>
                    <a:lnTo>
                      <a:pt x="190" y="488"/>
                    </a:lnTo>
                    <a:lnTo>
                      <a:pt x="188" y="487"/>
                    </a:lnTo>
                    <a:lnTo>
                      <a:pt x="186" y="487"/>
                    </a:lnTo>
                    <a:lnTo>
                      <a:pt x="185" y="484"/>
                    </a:lnTo>
                    <a:lnTo>
                      <a:pt x="184" y="481"/>
                    </a:lnTo>
                    <a:lnTo>
                      <a:pt x="182" y="480"/>
                    </a:lnTo>
                    <a:lnTo>
                      <a:pt x="179" y="480"/>
                    </a:lnTo>
                    <a:lnTo>
                      <a:pt x="178" y="476"/>
                    </a:lnTo>
                    <a:lnTo>
                      <a:pt x="177" y="473"/>
                    </a:lnTo>
                    <a:lnTo>
                      <a:pt x="179" y="474"/>
                    </a:lnTo>
                    <a:lnTo>
                      <a:pt x="182" y="474"/>
                    </a:lnTo>
                    <a:lnTo>
                      <a:pt x="182" y="471"/>
                    </a:lnTo>
                    <a:lnTo>
                      <a:pt x="180" y="468"/>
                    </a:lnTo>
                    <a:lnTo>
                      <a:pt x="177" y="468"/>
                    </a:lnTo>
                    <a:lnTo>
                      <a:pt x="175" y="467"/>
                    </a:lnTo>
                    <a:lnTo>
                      <a:pt x="175" y="464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0" y="459"/>
                    </a:lnTo>
                    <a:lnTo>
                      <a:pt x="168" y="456"/>
                    </a:lnTo>
                    <a:lnTo>
                      <a:pt x="168" y="453"/>
                    </a:lnTo>
                    <a:lnTo>
                      <a:pt x="170" y="454"/>
                    </a:lnTo>
                    <a:lnTo>
                      <a:pt x="172" y="455"/>
                    </a:lnTo>
                    <a:lnTo>
                      <a:pt x="174" y="455"/>
                    </a:lnTo>
                    <a:lnTo>
                      <a:pt x="176" y="456"/>
                    </a:lnTo>
                    <a:lnTo>
                      <a:pt x="175" y="453"/>
                    </a:lnTo>
                    <a:lnTo>
                      <a:pt x="174" y="450"/>
                    </a:lnTo>
                    <a:lnTo>
                      <a:pt x="172" y="450"/>
                    </a:lnTo>
                    <a:lnTo>
                      <a:pt x="170" y="449"/>
                    </a:lnTo>
                    <a:lnTo>
                      <a:pt x="169" y="446"/>
                    </a:lnTo>
                    <a:lnTo>
                      <a:pt x="168" y="442"/>
                    </a:lnTo>
                    <a:lnTo>
                      <a:pt x="167" y="439"/>
                    </a:lnTo>
                    <a:lnTo>
                      <a:pt x="166" y="436"/>
                    </a:lnTo>
                    <a:lnTo>
                      <a:pt x="163" y="436"/>
                    </a:lnTo>
                    <a:lnTo>
                      <a:pt x="161" y="435"/>
                    </a:lnTo>
                    <a:lnTo>
                      <a:pt x="160" y="432"/>
                    </a:lnTo>
                    <a:lnTo>
                      <a:pt x="160" y="429"/>
                    </a:lnTo>
                    <a:lnTo>
                      <a:pt x="158" y="429"/>
                    </a:lnTo>
                    <a:lnTo>
                      <a:pt x="156" y="428"/>
                    </a:lnTo>
                    <a:lnTo>
                      <a:pt x="155" y="424"/>
                    </a:lnTo>
                    <a:lnTo>
                      <a:pt x="154" y="421"/>
                    </a:lnTo>
                    <a:lnTo>
                      <a:pt x="152" y="420"/>
                    </a:lnTo>
                    <a:lnTo>
                      <a:pt x="150" y="420"/>
                    </a:lnTo>
                    <a:lnTo>
                      <a:pt x="147" y="419"/>
                    </a:lnTo>
                    <a:lnTo>
                      <a:pt x="145" y="419"/>
                    </a:lnTo>
                    <a:lnTo>
                      <a:pt x="144" y="416"/>
                    </a:lnTo>
                    <a:lnTo>
                      <a:pt x="143" y="413"/>
                    </a:lnTo>
                    <a:lnTo>
                      <a:pt x="142" y="409"/>
                    </a:lnTo>
                    <a:lnTo>
                      <a:pt x="141" y="406"/>
                    </a:lnTo>
                    <a:lnTo>
                      <a:pt x="143" y="407"/>
                    </a:lnTo>
                    <a:lnTo>
                      <a:pt x="146" y="407"/>
                    </a:lnTo>
                    <a:lnTo>
                      <a:pt x="145" y="405"/>
                    </a:lnTo>
                    <a:lnTo>
                      <a:pt x="144" y="402"/>
                    </a:lnTo>
                    <a:lnTo>
                      <a:pt x="143" y="399"/>
                    </a:lnTo>
                    <a:lnTo>
                      <a:pt x="142" y="396"/>
                    </a:lnTo>
                    <a:lnTo>
                      <a:pt x="140" y="395"/>
                    </a:lnTo>
                    <a:lnTo>
                      <a:pt x="138" y="393"/>
                    </a:lnTo>
                    <a:lnTo>
                      <a:pt x="137" y="390"/>
                    </a:lnTo>
                    <a:lnTo>
                      <a:pt x="137" y="388"/>
                    </a:lnTo>
                    <a:lnTo>
                      <a:pt x="135" y="387"/>
                    </a:lnTo>
                    <a:lnTo>
                      <a:pt x="133" y="386"/>
                    </a:lnTo>
                    <a:lnTo>
                      <a:pt x="132" y="383"/>
                    </a:lnTo>
                    <a:lnTo>
                      <a:pt x="130" y="380"/>
                    </a:lnTo>
                    <a:lnTo>
                      <a:pt x="128" y="380"/>
                    </a:lnTo>
                    <a:lnTo>
                      <a:pt x="126" y="379"/>
                    </a:lnTo>
                    <a:lnTo>
                      <a:pt x="125" y="375"/>
                    </a:lnTo>
                    <a:lnTo>
                      <a:pt x="125" y="372"/>
                    </a:lnTo>
                    <a:lnTo>
                      <a:pt x="123" y="366"/>
                    </a:lnTo>
                    <a:lnTo>
                      <a:pt x="122" y="363"/>
                    </a:lnTo>
                    <a:lnTo>
                      <a:pt x="122" y="359"/>
                    </a:lnTo>
                    <a:lnTo>
                      <a:pt x="121" y="356"/>
                    </a:lnTo>
                    <a:lnTo>
                      <a:pt x="120" y="354"/>
                    </a:lnTo>
                    <a:lnTo>
                      <a:pt x="118" y="353"/>
                    </a:lnTo>
                    <a:lnTo>
                      <a:pt x="116" y="352"/>
                    </a:lnTo>
                    <a:lnTo>
                      <a:pt x="113" y="351"/>
                    </a:lnTo>
                    <a:lnTo>
                      <a:pt x="111" y="351"/>
                    </a:lnTo>
                    <a:lnTo>
                      <a:pt x="109" y="350"/>
                    </a:lnTo>
                    <a:lnTo>
                      <a:pt x="107" y="349"/>
                    </a:lnTo>
                    <a:lnTo>
                      <a:pt x="106" y="346"/>
                    </a:lnTo>
                    <a:lnTo>
                      <a:pt x="106" y="342"/>
                    </a:lnTo>
                    <a:lnTo>
                      <a:pt x="105" y="339"/>
                    </a:lnTo>
                    <a:lnTo>
                      <a:pt x="104" y="336"/>
                    </a:lnTo>
                    <a:lnTo>
                      <a:pt x="103" y="330"/>
                    </a:lnTo>
                    <a:lnTo>
                      <a:pt x="102" y="326"/>
                    </a:lnTo>
                    <a:lnTo>
                      <a:pt x="102" y="324"/>
                    </a:lnTo>
                    <a:lnTo>
                      <a:pt x="101" y="321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9" y="312"/>
                    </a:lnTo>
                    <a:lnTo>
                      <a:pt x="96" y="311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0" y="308"/>
                    </a:lnTo>
                    <a:lnTo>
                      <a:pt x="89" y="305"/>
                    </a:lnTo>
                    <a:lnTo>
                      <a:pt x="89" y="302"/>
                    </a:lnTo>
                    <a:lnTo>
                      <a:pt x="88" y="299"/>
                    </a:lnTo>
                    <a:lnTo>
                      <a:pt x="88" y="296"/>
                    </a:lnTo>
                    <a:lnTo>
                      <a:pt x="87" y="292"/>
                    </a:lnTo>
                    <a:lnTo>
                      <a:pt x="87" y="289"/>
                    </a:lnTo>
                    <a:lnTo>
                      <a:pt x="85" y="288"/>
                    </a:lnTo>
                    <a:lnTo>
                      <a:pt x="83" y="287"/>
                    </a:lnTo>
                    <a:lnTo>
                      <a:pt x="82" y="284"/>
                    </a:lnTo>
                    <a:lnTo>
                      <a:pt x="80" y="281"/>
                    </a:lnTo>
                    <a:lnTo>
                      <a:pt x="83" y="282"/>
                    </a:lnTo>
                    <a:lnTo>
                      <a:pt x="85" y="283"/>
                    </a:lnTo>
                    <a:lnTo>
                      <a:pt x="85" y="280"/>
                    </a:lnTo>
                    <a:lnTo>
                      <a:pt x="84" y="276"/>
                    </a:lnTo>
                    <a:lnTo>
                      <a:pt x="84" y="273"/>
                    </a:lnTo>
                    <a:lnTo>
                      <a:pt x="83" y="270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6" y="268"/>
                    </a:lnTo>
                    <a:lnTo>
                      <a:pt x="74" y="267"/>
                    </a:lnTo>
                    <a:lnTo>
                      <a:pt x="74" y="264"/>
                    </a:lnTo>
                    <a:lnTo>
                      <a:pt x="73" y="261"/>
                    </a:lnTo>
                    <a:lnTo>
                      <a:pt x="71" y="259"/>
                    </a:lnTo>
                    <a:lnTo>
                      <a:pt x="69" y="258"/>
                    </a:lnTo>
                    <a:lnTo>
                      <a:pt x="69" y="255"/>
                    </a:lnTo>
                    <a:lnTo>
                      <a:pt x="68" y="252"/>
                    </a:lnTo>
                    <a:lnTo>
                      <a:pt x="66" y="251"/>
                    </a:lnTo>
                    <a:lnTo>
                      <a:pt x="63" y="251"/>
                    </a:lnTo>
                    <a:lnTo>
                      <a:pt x="63" y="248"/>
                    </a:lnTo>
                    <a:lnTo>
                      <a:pt x="62" y="245"/>
                    </a:lnTo>
                    <a:lnTo>
                      <a:pt x="62" y="240"/>
                    </a:lnTo>
                    <a:lnTo>
                      <a:pt x="61" y="238"/>
                    </a:lnTo>
                    <a:lnTo>
                      <a:pt x="63" y="239"/>
                    </a:lnTo>
                    <a:lnTo>
                      <a:pt x="66" y="239"/>
                    </a:lnTo>
                    <a:lnTo>
                      <a:pt x="66" y="236"/>
                    </a:lnTo>
                    <a:lnTo>
                      <a:pt x="64" y="234"/>
                    </a:lnTo>
                    <a:lnTo>
                      <a:pt x="62" y="233"/>
                    </a:lnTo>
                    <a:lnTo>
                      <a:pt x="60" y="232"/>
                    </a:lnTo>
                    <a:lnTo>
                      <a:pt x="60" y="229"/>
                    </a:lnTo>
                    <a:lnTo>
                      <a:pt x="59" y="225"/>
                    </a:lnTo>
                    <a:lnTo>
                      <a:pt x="57" y="224"/>
                    </a:lnTo>
                    <a:lnTo>
                      <a:pt x="55" y="223"/>
                    </a:lnTo>
                    <a:lnTo>
                      <a:pt x="55" y="220"/>
                    </a:lnTo>
                    <a:lnTo>
                      <a:pt x="55" y="217"/>
                    </a:lnTo>
                    <a:lnTo>
                      <a:pt x="53" y="216"/>
                    </a:lnTo>
                    <a:lnTo>
                      <a:pt x="51" y="215"/>
                    </a:lnTo>
                    <a:lnTo>
                      <a:pt x="49" y="215"/>
                    </a:lnTo>
                    <a:lnTo>
                      <a:pt x="46" y="213"/>
                    </a:lnTo>
                    <a:lnTo>
                      <a:pt x="45" y="209"/>
                    </a:lnTo>
                    <a:lnTo>
                      <a:pt x="45" y="206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41" y="201"/>
                    </a:lnTo>
                    <a:lnTo>
                      <a:pt x="40" y="199"/>
                    </a:lnTo>
                    <a:lnTo>
                      <a:pt x="42" y="199"/>
                    </a:lnTo>
                    <a:lnTo>
                      <a:pt x="44" y="200"/>
                    </a:lnTo>
                    <a:lnTo>
                      <a:pt x="46" y="202"/>
                    </a:lnTo>
                    <a:lnTo>
                      <a:pt x="49" y="202"/>
                    </a:lnTo>
                    <a:lnTo>
                      <a:pt x="49" y="199"/>
                    </a:lnTo>
                    <a:lnTo>
                      <a:pt x="47" y="196"/>
                    </a:lnTo>
                    <a:lnTo>
                      <a:pt x="45" y="195"/>
                    </a:lnTo>
                    <a:lnTo>
                      <a:pt x="43" y="195"/>
                    </a:lnTo>
                    <a:lnTo>
                      <a:pt x="43" y="190"/>
                    </a:lnTo>
                    <a:lnTo>
                      <a:pt x="42" y="188"/>
                    </a:lnTo>
                    <a:lnTo>
                      <a:pt x="40" y="186"/>
                    </a:lnTo>
                    <a:lnTo>
                      <a:pt x="39" y="186"/>
                    </a:lnTo>
                    <a:lnTo>
                      <a:pt x="37" y="185"/>
                    </a:lnTo>
                    <a:lnTo>
                      <a:pt x="35" y="184"/>
                    </a:lnTo>
                    <a:lnTo>
                      <a:pt x="34" y="181"/>
                    </a:lnTo>
                    <a:lnTo>
                      <a:pt x="34" y="178"/>
                    </a:lnTo>
                    <a:lnTo>
                      <a:pt x="33" y="171"/>
                    </a:lnTo>
                    <a:lnTo>
                      <a:pt x="30" y="170"/>
                    </a:lnTo>
                    <a:lnTo>
                      <a:pt x="29" y="169"/>
                    </a:lnTo>
                    <a:lnTo>
                      <a:pt x="28" y="166"/>
                    </a:lnTo>
                    <a:lnTo>
                      <a:pt x="28" y="1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4" name="Freeform 987">
                <a:extLst>
                  <a:ext uri="{FF2B5EF4-FFF2-40B4-BE49-F238E27FC236}">
                    <a16:creationId xmlns:a16="http://schemas.microsoft.com/office/drawing/2014/main" id="{5F53F160-3917-F00A-7647-7AFCF89B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5" y="2650"/>
                <a:ext cx="1" cy="0"/>
              </a:xfrm>
              <a:custGeom>
                <a:avLst/>
                <a:gdLst>
                  <a:gd name="T0" fmla="*/ 0 w 11"/>
                  <a:gd name="T1" fmla="*/ 7 h 8"/>
                  <a:gd name="T2" fmla="*/ 0 w 11"/>
                  <a:gd name="T3" fmla="*/ 5 h 8"/>
                  <a:gd name="T4" fmla="*/ 0 w 11"/>
                  <a:gd name="T5" fmla="*/ 3 h 8"/>
                  <a:gd name="T6" fmla="*/ 2 w 11"/>
                  <a:gd name="T7" fmla="*/ 3 h 8"/>
                  <a:gd name="T8" fmla="*/ 3 w 11"/>
                  <a:gd name="T9" fmla="*/ 4 h 8"/>
                  <a:gd name="T10" fmla="*/ 5 w 11"/>
                  <a:gd name="T11" fmla="*/ 4 h 8"/>
                  <a:gd name="T12" fmla="*/ 7 w 11"/>
                  <a:gd name="T13" fmla="*/ 4 h 8"/>
                  <a:gd name="T14" fmla="*/ 8 w 11"/>
                  <a:gd name="T15" fmla="*/ 3 h 8"/>
                  <a:gd name="T16" fmla="*/ 8 w 11"/>
                  <a:gd name="T17" fmla="*/ 0 h 8"/>
                  <a:gd name="T18" fmla="*/ 9 w 11"/>
                  <a:gd name="T19" fmla="*/ 0 h 8"/>
                  <a:gd name="T20" fmla="*/ 11 w 11"/>
                  <a:gd name="T21" fmla="*/ 1 h 8"/>
                  <a:gd name="T22" fmla="*/ 10 w 11"/>
                  <a:gd name="T23" fmla="*/ 8 h 8"/>
                  <a:gd name="T24" fmla="*/ 7 w 11"/>
                  <a:gd name="T25" fmla="*/ 8 h 8"/>
                  <a:gd name="T26" fmla="*/ 0 w 11"/>
                  <a:gd name="T2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8">
                    <a:moveTo>
                      <a:pt x="0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1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5" name="Freeform 988">
                <a:extLst>
                  <a:ext uri="{FF2B5EF4-FFF2-40B4-BE49-F238E27FC236}">
                    <a16:creationId xmlns:a16="http://schemas.microsoft.com/office/drawing/2014/main" id="{666DE28B-645C-ECD0-678C-288BBDC46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2566"/>
                <a:ext cx="53" cy="83"/>
              </a:xfrm>
              <a:custGeom>
                <a:avLst/>
                <a:gdLst>
                  <a:gd name="T0" fmla="*/ 16 w 849"/>
                  <a:gd name="T1" fmla="*/ 57 h 1318"/>
                  <a:gd name="T2" fmla="*/ 6 w 849"/>
                  <a:gd name="T3" fmla="*/ 18 h 1318"/>
                  <a:gd name="T4" fmla="*/ 28 w 849"/>
                  <a:gd name="T5" fmla="*/ 14 h 1318"/>
                  <a:gd name="T6" fmla="*/ 70 w 849"/>
                  <a:gd name="T7" fmla="*/ 40 h 1318"/>
                  <a:gd name="T8" fmla="*/ 96 w 849"/>
                  <a:gd name="T9" fmla="*/ 81 h 1318"/>
                  <a:gd name="T10" fmla="*/ 127 w 849"/>
                  <a:gd name="T11" fmla="*/ 130 h 1318"/>
                  <a:gd name="T12" fmla="*/ 169 w 849"/>
                  <a:gd name="T13" fmla="*/ 174 h 1318"/>
                  <a:gd name="T14" fmla="*/ 191 w 849"/>
                  <a:gd name="T15" fmla="*/ 214 h 1318"/>
                  <a:gd name="T16" fmla="*/ 223 w 849"/>
                  <a:gd name="T17" fmla="*/ 250 h 1318"/>
                  <a:gd name="T18" fmla="*/ 243 w 849"/>
                  <a:gd name="T19" fmla="*/ 284 h 1318"/>
                  <a:gd name="T20" fmla="*/ 280 w 849"/>
                  <a:gd name="T21" fmla="*/ 331 h 1318"/>
                  <a:gd name="T22" fmla="*/ 309 w 849"/>
                  <a:gd name="T23" fmla="*/ 372 h 1318"/>
                  <a:gd name="T24" fmla="*/ 347 w 849"/>
                  <a:gd name="T25" fmla="*/ 413 h 1318"/>
                  <a:gd name="T26" fmla="*/ 356 w 849"/>
                  <a:gd name="T27" fmla="*/ 442 h 1318"/>
                  <a:gd name="T28" fmla="*/ 392 w 849"/>
                  <a:gd name="T29" fmla="*/ 483 h 1318"/>
                  <a:gd name="T30" fmla="*/ 422 w 849"/>
                  <a:gd name="T31" fmla="*/ 532 h 1318"/>
                  <a:gd name="T32" fmla="*/ 460 w 849"/>
                  <a:gd name="T33" fmla="*/ 579 h 1318"/>
                  <a:gd name="T34" fmla="*/ 489 w 849"/>
                  <a:gd name="T35" fmla="*/ 623 h 1318"/>
                  <a:gd name="T36" fmla="*/ 516 w 849"/>
                  <a:gd name="T37" fmla="*/ 668 h 1318"/>
                  <a:gd name="T38" fmla="*/ 553 w 849"/>
                  <a:gd name="T39" fmla="*/ 717 h 1318"/>
                  <a:gd name="T40" fmla="*/ 580 w 849"/>
                  <a:gd name="T41" fmla="*/ 758 h 1318"/>
                  <a:gd name="T42" fmla="*/ 602 w 849"/>
                  <a:gd name="T43" fmla="*/ 800 h 1318"/>
                  <a:gd name="T44" fmla="*/ 636 w 849"/>
                  <a:gd name="T45" fmla="*/ 851 h 1318"/>
                  <a:gd name="T46" fmla="*/ 662 w 849"/>
                  <a:gd name="T47" fmla="*/ 892 h 1318"/>
                  <a:gd name="T48" fmla="*/ 692 w 849"/>
                  <a:gd name="T49" fmla="*/ 939 h 1318"/>
                  <a:gd name="T50" fmla="*/ 707 w 849"/>
                  <a:gd name="T51" fmla="*/ 992 h 1318"/>
                  <a:gd name="T52" fmla="*/ 731 w 849"/>
                  <a:gd name="T53" fmla="*/ 1033 h 1318"/>
                  <a:gd name="T54" fmla="*/ 759 w 849"/>
                  <a:gd name="T55" fmla="*/ 1080 h 1318"/>
                  <a:gd name="T56" fmla="*/ 772 w 849"/>
                  <a:gd name="T57" fmla="*/ 1114 h 1318"/>
                  <a:gd name="T58" fmla="*/ 791 w 849"/>
                  <a:gd name="T59" fmla="*/ 1163 h 1318"/>
                  <a:gd name="T60" fmla="*/ 810 w 849"/>
                  <a:gd name="T61" fmla="*/ 1195 h 1318"/>
                  <a:gd name="T62" fmla="*/ 828 w 849"/>
                  <a:gd name="T63" fmla="*/ 1241 h 1318"/>
                  <a:gd name="T64" fmla="*/ 845 w 849"/>
                  <a:gd name="T65" fmla="*/ 1288 h 1318"/>
                  <a:gd name="T66" fmla="*/ 827 w 849"/>
                  <a:gd name="T67" fmla="*/ 1311 h 1318"/>
                  <a:gd name="T68" fmla="*/ 798 w 849"/>
                  <a:gd name="T69" fmla="*/ 1269 h 1318"/>
                  <a:gd name="T70" fmla="*/ 777 w 849"/>
                  <a:gd name="T71" fmla="*/ 1224 h 1318"/>
                  <a:gd name="T72" fmla="*/ 756 w 849"/>
                  <a:gd name="T73" fmla="*/ 1174 h 1318"/>
                  <a:gd name="T74" fmla="*/ 731 w 849"/>
                  <a:gd name="T75" fmla="*/ 1135 h 1318"/>
                  <a:gd name="T76" fmla="*/ 706 w 849"/>
                  <a:gd name="T77" fmla="*/ 1085 h 1318"/>
                  <a:gd name="T78" fmla="*/ 678 w 849"/>
                  <a:gd name="T79" fmla="*/ 1048 h 1318"/>
                  <a:gd name="T80" fmla="*/ 657 w 849"/>
                  <a:gd name="T81" fmla="*/ 1004 h 1318"/>
                  <a:gd name="T82" fmla="*/ 630 w 849"/>
                  <a:gd name="T83" fmla="*/ 949 h 1318"/>
                  <a:gd name="T84" fmla="*/ 600 w 849"/>
                  <a:gd name="T85" fmla="*/ 909 h 1318"/>
                  <a:gd name="T86" fmla="*/ 574 w 849"/>
                  <a:gd name="T87" fmla="*/ 860 h 1318"/>
                  <a:gd name="T88" fmla="*/ 555 w 849"/>
                  <a:gd name="T89" fmla="*/ 826 h 1318"/>
                  <a:gd name="T90" fmla="*/ 530 w 849"/>
                  <a:gd name="T91" fmla="*/ 787 h 1318"/>
                  <a:gd name="T92" fmla="*/ 502 w 849"/>
                  <a:gd name="T93" fmla="*/ 748 h 1318"/>
                  <a:gd name="T94" fmla="*/ 474 w 849"/>
                  <a:gd name="T95" fmla="*/ 710 h 1318"/>
                  <a:gd name="T96" fmla="*/ 450 w 849"/>
                  <a:gd name="T97" fmla="*/ 664 h 1318"/>
                  <a:gd name="T98" fmla="*/ 425 w 849"/>
                  <a:gd name="T99" fmla="*/ 629 h 1318"/>
                  <a:gd name="T100" fmla="*/ 388 w 849"/>
                  <a:gd name="T101" fmla="*/ 584 h 1318"/>
                  <a:gd name="T102" fmla="*/ 372 w 849"/>
                  <a:gd name="T103" fmla="*/ 546 h 1318"/>
                  <a:gd name="T104" fmla="*/ 340 w 849"/>
                  <a:gd name="T105" fmla="*/ 506 h 1318"/>
                  <a:gd name="T106" fmla="*/ 312 w 849"/>
                  <a:gd name="T107" fmla="*/ 471 h 1318"/>
                  <a:gd name="T108" fmla="*/ 280 w 849"/>
                  <a:gd name="T109" fmla="*/ 427 h 1318"/>
                  <a:gd name="T110" fmla="*/ 251 w 849"/>
                  <a:gd name="T111" fmla="*/ 392 h 1318"/>
                  <a:gd name="T112" fmla="*/ 225 w 849"/>
                  <a:gd name="T113" fmla="*/ 351 h 1318"/>
                  <a:gd name="T114" fmla="*/ 194 w 849"/>
                  <a:gd name="T115" fmla="*/ 312 h 1318"/>
                  <a:gd name="T116" fmla="*/ 156 w 849"/>
                  <a:gd name="T117" fmla="*/ 266 h 1318"/>
                  <a:gd name="T118" fmla="*/ 130 w 849"/>
                  <a:gd name="T119" fmla="*/ 229 h 1318"/>
                  <a:gd name="T120" fmla="*/ 106 w 849"/>
                  <a:gd name="T121" fmla="*/ 193 h 1318"/>
                  <a:gd name="T122" fmla="*/ 73 w 849"/>
                  <a:gd name="T123" fmla="*/ 140 h 1318"/>
                  <a:gd name="T124" fmla="*/ 45 w 849"/>
                  <a:gd name="T125" fmla="*/ 107 h 1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49" h="1318">
                    <a:moveTo>
                      <a:pt x="32" y="94"/>
                    </a:moveTo>
                    <a:lnTo>
                      <a:pt x="33" y="94"/>
                    </a:lnTo>
                    <a:lnTo>
                      <a:pt x="36" y="94"/>
                    </a:lnTo>
                    <a:lnTo>
                      <a:pt x="36" y="95"/>
                    </a:lnTo>
                    <a:lnTo>
                      <a:pt x="36" y="97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39" y="95"/>
                    </a:lnTo>
                    <a:lnTo>
                      <a:pt x="39" y="93"/>
                    </a:lnTo>
                    <a:lnTo>
                      <a:pt x="41" y="93"/>
                    </a:lnTo>
                    <a:lnTo>
                      <a:pt x="42" y="93"/>
                    </a:lnTo>
                    <a:lnTo>
                      <a:pt x="42" y="91"/>
                    </a:lnTo>
                    <a:lnTo>
                      <a:pt x="41" y="90"/>
                    </a:lnTo>
                    <a:lnTo>
                      <a:pt x="38" y="90"/>
                    </a:lnTo>
                    <a:lnTo>
                      <a:pt x="37" y="90"/>
                    </a:lnTo>
                    <a:lnTo>
                      <a:pt x="34" y="90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3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7" y="73"/>
                    </a:lnTo>
                    <a:lnTo>
                      <a:pt x="27" y="72"/>
                    </a:lnTo>
                    <a:lnTo>
                      <a:pt x="26" y="70"/>
                    </a:lnTo>
                    <a:lnTo>
                      <a:pt x="25" y="70"/>
                    </a:lnTo>
                    <a:lnTo>
                      <a:pt x="23" y="70"/>
                    </a:lnTo>
                    <a:lnTo>
                      <a:pt x="22" y="71"/>
                    </a:lnTo>
                    <a:lnTo>
                      <a:pt x="20" y="71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8" y="63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6" y="57"/>
                    </a:lnTo>
                    <a:lnTo>
                      <a:pt x="16" y="55"/>
                    </a:lnTo>
                    <a:lnTo>
                      <a:pt x="15" y="53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1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1" y="33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8" y="32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1" y="37"/>
                    </a:lnTo>
                    <a:lnTo>
                      <a:pt x="0" y="30"/>
                    </a:lnTo>
                    <a:lnTo>
                      <a:pt x="4" y="29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5" y="19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3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7" y="14"/>
                    </a:lnTo>
                    <a:lnTo>
                      <a:pt x="17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0" y="7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12"/>
                    </a:lnTo>
                    <a:lnTo>
                      <a:pt x="32" y="14"/>
                    </a:lnTo>
                    <a:lnTo>
                      <a:pt x="33" y="14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2" y="13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3" y="19"/>
                    </a:lnTo>
                    <a:lnTo>
                      <a:pt x="44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50" y="19"/>
                    </a:lnTo>
                    <a:lnTo>
                      <a:pt x="53" y="19"/>
                    </a:lnTo>
                    <a:lnTo>
                      <a:pt x="54" y="19"/>
                    </a:lnTo>
                    <a:lnTo>
                      <a:pt x="55" y="20"/>
                    </a:lnTo>
                    <a:lnTo>
                      <a:pt x="55" y="22"/>
                    </a:lnTo>
                    <a:lnTo>
                      <a:pt x="53" y="22"/>
                    </a:lnTo>
                    <a:lnTo>
                      <a:pt x="51" y="23"/>
                    </a:lnTo>
                    <a:lnTo>
                      <a:pt x="51" y="24"/>
                    </a:lnTo>
                    <a:lnTo>
                      <a:pt x="51" y="26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5" y="29"/>
                    </a:lnTo>
                    <a:lnTo>
                      <a:pt x="56" y="29"/>
                    </a:lnTo>
                    <a:lnTo>
                      <a:pt x="57" y="30"/>
                    </a:lnTo>
                    <a:lnTo>
                      <a:pt x="57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1" y="33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2" y="39"/>
                    </a:lnTo>
                    <a:lnTo>
                      <a:pt x="63" y="39"/>
                    </a:lnTo>
                    <a:lnTo>
                      <a:pt x="65" y="39"/>
                    </a:lnTo>
                    <a:lnTo>
                      <a:pt x="67" y="38"/>
                    </a:lnTo>
                    <a:lnTo>
                      <a:pt x="68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1" y="45"/>
                    </a:lnTo>
                    <a:lnTo>
                      <a:pt x="72" y="45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5" y="52"/>
                    </a:lnTo>
                    <a:lnTo>
                      <a:pt x="76" y="54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9" y="55"/>
                    </a:lnTo>
                    <a:lnTo>
                      <a:pt x="81" y="55"/>
                    </a:lnTo>
                    <a:lnTo>
                      <a:pt x="83" y="54"/>
                    </a:lnTo>
                    <a:lnTo>
                      <a:pt x="83" y="56"/>
                    </a:lnTo>
                    <a:lnTo>
                      <a:pt x="83" y="58"/>
                    </a:lnTo>
                    <a:lnTo>
                      <a:pt x="84" y="59"/>
                    </a:lnTo>
                    <a:lnTo>
                      <a:pt x="84" y="61"/>
                    </a:lnTo>
                    <a:lnTo>
                      <a:pt x="84" y="63"/>
                    </a:lnTo>
                    <a:lnTo>
                      <a:pt x="86" y="64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4"/>
                    </a:lnTo>
                    <a:lnTo>
                      <a:pt x="92" y="63"/>
                    </a:lnTo>
                    <a:lnTo>
                      <a:pt x="93" y="65"/>
                    </a:lnTo>
                    <a:lnTo>
                      <a:pt x="93" y="67"/>
                    </a:lnTo>
                    <a:lnTo>
                      <a:pt x="91" y="67"/>
                    </a:lnTo>
                    <a:lnTo>
                      <a:pt x="90" y="67"/>
                    </a:lnTo>
                    <a:lnTo>
                      <a:pt x="90" y="70"/>
                    </a:lnTo>
                    <a:lnTo>
                      <a:pt x="90" y="72"/>
                    </a:lnTo>
                    <a:lnTo>
                      <a:pt x="91" y="73"/>
                    </a:lnTo>
                    <a:lnTo>
                      <a:pt x="91" y="75"/>
                    </a:lnTo>
                    <a:lnTo>
                      <a:pt x="92" y="78"/>
                    </a:lnTo>
                    <a:lnTo>
                      <a:pt x="92" y="80"/>
                    </a:lnTo>
                    <a:lnTo>
                      <a:pt x="93" y="82"/>
                    </a:lnTo>
                    <a:lnTo>
                      <a:pt x="93" y="83"/>
                    </a:lnTo>
                    <a:lnTo>
                      <a:pt x="93" y="86"/>
                    </a:lnTo>
                    <a:lnTo>
                      <a:pt x="95" y="86"/>
                    </a:lnTo>
                    <a:lnTo>
                      <a:pt x="97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2"/>
                    </a:lnTo>
                    <a:lnTo>
                      <a:pt x="96" y="81"/>
                    </a:lnTo>
                    <a:lnTo>
                      <a:pt x="97" y="81"/>
                    </a:lnTo>
                    <a:lnTo>
                      <a:pt x="99" y="81"/>
                    </a:lnTo>
                    <a:lnTo>
                      <a:pt x="99" y="82"/>
                    </a:lnTo>
                    <a:lnTo>
                      <a:pt x="100" y="85"/>
                    </a:lnTo>
                    <a:lnTo>
                      <a:pt x="101" y="85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1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8" y="94"/>
                    </a:lnTo>
                    <a:lnTo>
                      <a:pt x="109" y="94"/>
                    </a:lnTo>
                    <a:lnTo>
                      <a:pt x="110" y="96"/>
                    </a:lnTo>
                    <a:lnTo>
                      <a:pt x="110" y="97"/>
                    </a:lnTo>
                    <a:lnTo>
                      <a:pt x="111" y="102"/>
                    </a:lnTo>
                    <a:lnTo>
                      <a:pt x="111" y="103"/>
                    </a:lnTo>
                    <a:lnTo>
                      <a:pt x="111" y="105"/>
                    </a:lnTo>
                    <a:lnTo>
                      <a:pt x="112" y="107"/>
                    </a:lnTo>
                    <a:lnTo>
                      <a:pt x="112" y="108"/>
                    </a:lnTo>
                    <a:lnTo>
                      <a:pt x="114" y="108"/>
                    </a:lnTo>
                    <a:lnTo>
                      <a:pt x="115" y="108"/>
                    </a:lnTo>
                    <a:lnTo>
                      <a:pt x="117" y="108"/>
                    </a:lnTo>
                    <a:lnTo>
                      <a:pt x="120" y="108"/>
                    </a:lnTo>
                    <a:lnTo>
                      <a:pt x="121" y="107"/>
                    </a:lnTo>
                    <a:lnTo>
                      <a:pt x="123" y="107"/>
                    </a:lnTo>
                    <a:lnTo>
                      <a:pt x="123" y="109"/>
                    </a:lnTo>
                    <a:lnTo>
                      <a:pt x="124" y="110"/>
                    </a:lnTo>
                    <a:lnTo>
                      <a:pt x="124" y="112"/>
                    </a:lnTo>
                    <a:lnTo>
                      <a:pt x="124" y="114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7" y="117"/>
                    </a:lnTo>
                    <a:lnTo>
                      <a:pt x="128" y="117"/>
                    </a:lnTo>
                    <a:lnTo>
                      <a:pt x="129" y="119"/>
                    </a:lnTo>
                    <a:lnTo>
                      <a:pt x="129" y="121"/>
                    </a:lnTo>
                    <a:lnTo>
                      <a:pt x="129" y="123"/>
                    </a:lnTo>
                    <a:lnTo>
                      <a:pt x="130" y="124"/>
                    </a:lnTo>
                    <a:lnTo>
                      <a:pt x="130" y="126"/>
                    </a:lnTo>
                    <a:lnTo>
                      <a:pt x="130" y="128"/>
                    </a:lnTo>
                    <a:lnTo>
                      <a:pt x="129" y="128"/>
                    </a:lnTo>
                    <a:lnTo>
                      <a:pt x="127" y="128"/>
                    </a:lnTo>
                    <a:lnTo>
                      <a:pt x="127" y="130"/>
                    </a:lnTo>
                    <a:lnTo>
                      <a:pt x="128" y="131"/>
                    </a:lnTo>
                    <a:lnTo>
                      <a:pt x="129" y="131"/>
                    </a:lnTo>
                    <a:lnTo>
                      <a:pt x="131" y="131"/>
                    </a:lnTo>
                    <a:lnTo>
                      <a:pt x="131" y="133"/>
                    </a:lnTo>
                    <a:lnTo>
                      <a:pt x="132" y="135"/>
                    </a:lnTo>
                    <a:lnTo>
                      <a:pt x="133" y="135"/>
                    </a:lnTo>
                    <a:lnTo>
                      <a:pt x="136" y="135"/>
                    </a:lnTo>
                    <a:lnTo>
                      <a:pt x="136" y="136"/>
                    </a:lnTo>
                    <a:lnTo>
                      <a:pt x="137" y="138"/>
                    </a:lnTo>
                    <a:lnTo>
                      <a:pt x="138" y="138"/>
                    </a:lnTo>
                    <a:lnTo>
                      <a:pt x="140" y="138"/>
                    </a:lnTo>
                    <a:lnTo>
                      <a:pt x="140" y="139"/>
                    </a:lnTo>
                    <a:lnTo>
                      <a:pt x="141" y="141"/>
                    </a:lnTo>
                    <a:lnTo>
                      <a:pt x="142" y="141"/>
                    </a:lnTo>
                    <a:lnTo>
                      <a:pt x="144" y="141"/>
                    </a:lnTo>
                    <a:lnTo>
                      <a:pt x="144" y="142"/>
                    </a:lnTo>
                    <a:lnTo>
                      <a:pt x="145" y="144"/>
                    </a:lnTo>
                    <a:lnTo>
                      <a:pt x="145" y="146"/>
                    </a:lnTo>
                    <a:lnTo>
                      <a:pt x="145" y="147"/>
                    </a:lnTo>
                    <a:lnTo>
                      <a:pt x="147" y="147"/>
                    </a:lnTo>
                    <a:lnTo>
                      <a:pt x="149" y="147"/>
                    </a:lnTo>
                    <a:lnTo>
                      <a:pt x="149" y="148"/>
                    </a:lnTo>
                    <a:lnTo>
                      <a:pt x="149" y="150"/>
                    </a:lnTo>
                    <a:lnTo>
                      <a:pt x="149" y="153"/>
                    </a:lnTo>
                    <a:lnTo>
                      <a:pt x="150" y="154"/>
                    </a:lnTo>
                    <a:lnTo>
                      <a:pt x="150" y="156"/>
                    </a:lnTo>
                    <a:lnTo>
                      <a:pt x="151" y="158"/>
                    </a:lnTo>
                    <a:lnTo>
                      <a:pt x="153" y="158"/>
                    </a:lnTo>
                    <a:lnTo>
                      <a:pt x="155" y="157"/>
                    </a:lnTo>
                    <a:lnTo>
                      <a:pt x="155" y="159"/>
                    </a:lnTo>
                    <a:lnTo>
                      <a:pt x="155" y="161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7" y="167"/>
                    </a:lnTo>
                    <a:lnTo>
                      <a:pt x="157" y="170"/>
                    </a:lnTo>
                    <a:lnTo>
                      <a:pt x="158" y="172"/>
                    </a:lnTo>
                    <a:lnTo>
                      <a:pt x="159" y="172"/>
                    </a:lnTo>
                    <a:lnTo>
                      <a:pt x="161" y="171"/>
                    </a:lnTo>
                    <a:lnTo>
                      <a:pt x="162" y="171"/>
                    </a:lnTo>
                    <a:lnTo>
                      <a:pt x="164" y="171"/>
                    </a:lnTo>
                    <a:lnTo>
                      <a:pt x="164" y="172"/>
                    </a:lnTo>
                    <a:lnTo>
                      <a:pt x="165" y="174"/>
                    </a:lnTo>
                    <a:lnTo>
                      <a:pt x="166" y="174"/>
                    </a:lnTo>
                    <a:lnTo>
                      <a:pt x="169" y="174"/>
                    </a:lnTo>
                    <a:lnTo>
                      <a:pt x="169" y="175"/>
                    </a:lnTo>
                    <a:lnTo>
                      <a:pt x="170" y="177"/>
                    </a:lnTo>
                    <a:lnTo>
                      <a:pt x="170" y="179"/>
                    </a:lnTo>
                    <a:lnTo>
                      <a:pt x="170" y="180"/>
                    </a:lnTo>
                    <a:lnTo>
                      <a:pt x="172" y="180"/>
                    </a:lnTo>
                    <a:lnTo>
                      <a:pt x="173" y="180"/>
                    </a:lnTo>
                    <a:lnTo>
                      <a:pt x="174" y="182"/>
                    </a:lnTo>
                    <a:lnTo>
                      <a:pt x="174" y="183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2" y="188"/>
                    </a:lnTo>
                    <a:lnTo>
                      <a:pt x="172" y="190"/>
                    </a:lnTo>
                    <a:lnTo>
                      <a:pt x="172" y="191"/>
                    </a:lnTo>
                    <a:lnTo>
                      <a:pt x="174" y="191"/>
                    </a:lnTo>
                    <a:lnTo>
                      <a:pt x="176" y="191"/>
                    </a:lnTo>
                    <a:lnTo>
                      <a:pt x="176" y="193"/>
                    </a:lnTo>
                    <a:lnTo>
                      <a:pt x="176" y="194"/>
                    </a:lnTo>
                    <a:lnTo>
                      <a:pt x="178" y="194"/>
                    </a:lnTo>
                    <a:lnTo>
                      <a:pt x="179" y="194"/>
                    </a:lnTo>
                    <a:lnTo>
                      <a:pt x="180" y="196"/>
                    </a:lnTo>
                    <a:lnTo>
                      <a:pt x="180" y="197"/>
                    </a:lnTo>
                    <a:lnTo>
                      <a:pt x="182" y="197"/>
                    </a:lnTo>
                    <a:lnTo>
                      <a:pt x="183" y="197"/>
                    </a:lnTo>
                    <a:lnTo>
                      <a:pt x="184" y="199"/>
                    </a:lnTo>
                    <a:lnTo>
                      <a:pt x="184" y="200"/>
                    </a:lnTo>
                    <a:lnTo>
                      <a:pt x="187" y="200"/>
                    </a:lnTo>
                    <a:lnTo>
                      <a:pt x="188" y="200"/>
                    </a:lnTo>
                    <a:lnTo>
                      <a:pt x="189" y="202"/>
                    </a:lnTo>
                    <a:lnTo>
                      <a:pt x="189" y="204"/>
                    </a:lnTo>
                    <a:lnTo>
                      <a:pt x="187" y="204"/>
                    </a:lnTo>
                    <a:lnTo>
                      <a:pt x="186" y="205"/>
                    </a:lnTo>
                    <a:lnTo>
                      <a:pt x="186" y="206"/>
                    </a:lnTo>
                    <a:lnTo>
                      <a:pt x="186" y="208"/>
                    </a:lnTo>
                    <a:lnTo>
                      <a:pt x="188" y="208"/>
                    </a:lnTo>
                    <a:lnTo>
                      <a:pt x="190" y="207"/>
                    </a:lnTo>
                    <a:lnTo>
                      <a:pt x="191" y="207"/>
                    </a:lnTo>
                    <a:lnTo>
                      <a:pt x="193" y="207"/>
                    </a:lnTo>
                    <a:lnTo>
                      <a:pt x="193" y="209"/>
                    </a:lnTo>
                    <a:lnTo>
                      <a:pt x="194" y="210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4"/>
                    </a:lnTo>
                    <a:lnTo>
                      <a:pt x="191" y="214"/>
                    </a:lnTo>
                    <a:lnTo>
                      <a:pt x="191" y="216"/>
                    </a:lnTo>
                    <a:lnTo>
                      <a:pt x="192" y="217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4" y="222"/>
                    </a:lnTo>
                    <a:lnTo>
                      <a:pt x="196" y="221"/>
                    </a:lnTo>
                    <a:lnTo>
                      <a:pt x="197" y="221"/>
                    </a:lnTo>
                    <a:lnTo>
                      <a:pt x="199" y="221"/>
                    </a:lnTo>
                    <a:lnTo>
                      <a:pt x="200" y="221"/>
                    </a:lnTo>
                    <a:lnTo>
                      <a:pt x="203" y="221"/>
                    </a:lnTo>
                    <a:lnTo>
                      <a:pt x="203" y="222"/>
                    </a:lnTo>
                    <a:lnTo>
                      <a:pt x="204" y="224"/>
                    </a:lnTo>
                    <a:lnTo>
                      <a:pt x="204" y="226"/>
                    </a:lnTo>
                    <a:lnTo>
                      <a:pt x="204" y="227"/>
                    </a:lnTo>
                    <a:lnTo>
                      <a:pt x="206" y="227"/>
                    </a:lnTo>
                    <a:lnTo>
                      <a:pt x="208" y="227"/>
                    </a:lnTo>
                    <a:lnTo>
                      <a:pt x="208" y="228"/>
                    </a:lnTo>
                    <a:lnTo>
                      <a:pt x="208" y="230"/>
                    </a:lnTo>
                    <a:lnTo>
                      <a:pt x="209" y="232"/>
                    </a:lnTo>
                    <a:lnTo>
                      <a:pt x="209" y="233"/>
                    </a:lnTo>
                    <a:lnTo>
                      <a:pt x="211" y="233"/>
                    </a:lnTo>
                    <a:lnTo>
                      <a:pt x="212" y="233"/>
                    </a:lnTo>
                    <a:lnTo>
                      <a:pt x="213" y="236"/>
                    </a:lnTo>
                    <a:lnTo>
                      <a:pt x="213" y="237"/>
                    </a:lnTo>
                    <a:lnTo>
                      <a:pt x="215" y="237"/>
                    </a:lnTo>
                    <a:lnTo>
                      <a:pt x="216" y="237"/>
                    </a:lnTo>
                    <a:lnTo>
                      <a:pt x="216" y="239"/>
                    </a:lnTo>
                    <a:lnTo>
                      <a:pt x="217" y="240"/>
                    </a:lnTo>
                    <a:lnTo>
                      <a:pt x="217" y="242"/>
                    </a:lnTo>
                    <a:lnTo>
                      <a:pt x="217" y="244"/>
                    </a:lnTo>
                    <a:lnTo>
                      <a:pt x="216" y="244"/>
                    </a:lnTo>
                    <a:lnTo>
                      <a:pt x="214" y="244"/>
                    </a:lnTo>
                    <a:lnTo>
                      <a:pt x="214" y="246"/>
                    </a:lnTo>
                    <a:lnTo>
                      <a:pt x="215" y="247"/>
                    </a:lnTo>
                    <a:lnTo>
                      <a:pt x="215" y="249"/>
                    </a:lnTo>
                    <a:lnTo>
                      <a:pt x="215" y="252"/>
                    </a:lnTo>
                    <a:lnTo>
                      <a:pt x="216" y="253"/>
                    </a:lnTo>
                    <a:lnTo>
                      <a:pt x="216" y="255"/>
                    </a:lnTo>
                    <a:lnTo>
                      <a:pt x="219" y="255"/>
                    </a:lnTo>
                    <a:lnTo>
                      <a:pt x="220" y="255"/>
                    </a:lnTo>
                    <a:lnTo>
                      <a:pt x="220" y="253"/>
                    </a:lnTo>
                    <a:lnTo>
                      <a:pt x="220" y="250"/>
                    </a:lnTo>
                    <a:lnTo>
                      <a:pt x="221" y="250"/>
                    </a:lnTo>
                    <a:lnTo>
                      <a:pt x="223" y="250"/>
                    </a:lnTo>
                    <a:lnTo>
                      <a:pt x="223" y="248"/>
                    </a:lnTo>
                    <a:lnTo>
                      <a:pt x="222" y="247"/>
                    </a:lnTo>
                    <a:lnTo>
                      <a:pt x="224" y="246"/>
                    </a:lnTo>
                    <a:lnTo>
                      <a:pt x="225" y="246"/>
                    </a:lnTo>
                    <a:lnTo>
                      <a:pt x="227" y="246"/>
                    </a:lnTo>
                    <a:lnTo>
                      <a:pt x="229" y="246"/>
                    </a:lnTo>
                    <a:lnTo>
                      <a:pt x="229" y="247"/>
                    </a:lnTo>
                    <a:lnTo>
                      <a:pt x="229" y="249"/>
                    </a:lnTo>
                    <a:lnTo>
                      <a:pt x="228" y="249"/>
                    </a:lnTo>
                    <a:lnTo>
                      <a:pt x="226" y="250"/>
                    </a:lnTo>
                    <a:lnTo>
                      <a:pt x="226" y="252"/>
                    </a:lnTo>
                    <a:lnTo>
                      <a:pt x="227" y="254"/>
                    </a:lnTo>
                    <a:lnTo>
                      <a:pt x="227" y="256"/>
                    </a:lnTo>
                    <a:lnTo>
                      <a:pt x="227" y="257"/>
                    </a:lnTo>
                    <a:lnTo>
                      <a:pt x="226" y="258"/>
                    </a:lnTo>
                    <a:lnTo>
                      <a:pt x="224" y="258"/>
                    </a:lnTo>
                    <a:lnTo>
                      <a:pt x="225" y="259"/>
                    </a:lnTo>
                    <a:lnTo>
                      <a:pt x="225" y="261"/>
                    </a:lnTo>
                    <a:lnTo>
                      <a:pt x="226" y="261"/>
                    </a:lnTo>
                    <a:lnTo>
                      <a:pt x="228" y="261"/>
                    </a:lnTo>
                    <a:lnTo>
                      <a:pt x="230" y="260"/>
                    </a:lnTo>
                    <a:lnTo>
                      <a:pt x="231" y="260"/>
                    </a:lnTo>
                    <a:lnTo>
                      <a:pt x="232" y="262"/>
                    </a:lnTo>
                    <a:lnTo>
                      <a:pt x="232" y="264"/>
                    </a:lnTo>
                    <a:lnTo>
                      <a:pt x="232" y="265"/>
                    </a:lnTo>
                    <a:lnTo>
                      <a:pt x="233" y="267"/>
                    </a:lnTo>
                    <a:lnTo>
                      <a:pt x="234" y="267"/>
                    </a:lnTo>
                    <a:lnTo>
                      <a:pt x="237" y="267"/>
                    </a:lnTo>
                    <a:lnTo>
                      <a:pt x="237" y="269"/>
                    </a:lnTo>
                    <a:lnTo>
                      <a:pt x="238" y="271"/>
                    </a:lnTo>
                    <a:lnTo>
                      <a:pt x="238" y="273"/>
                    </a:lnTo>
                    <a:lnTo>
                      <a:pt x="238" y="274"/>
                    </a:lnTo>
                    <a:lnTo>
                      <a:pt x="240" y="274"/>
                    </a:lnTo>
                    <a:lnTo>
                      <a:pt x="241" y="274"/>
                    </a:lnTo>
                    <a:lnTo>
                      <a:pt x="243" y="274"/>
                    </a:lnTo>
                    <a:lnTo>
                      <a:pt x="245" y="274"/>
                    </a:lnTo>
                    <a:lnTo>
                      <a:pt x="245" y="275"/>
                    </a:lnTo>
                    <a:lnTo>
                      <a:pt x="245" y="277"/>
                    </a:lnTo>
                    <a:lnTo>
                      <a:pt x="244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3" y="281"/>
                    </a:lnTo>
                    <a:lnTo>
                      <a:pt x="243" y="282"/>
                    </a:lnTo>
                    <a:lnTo>
                      <a:pt x="243" y="284"/>
                    </a:lnTo>
                    <a:lnTo>
                      <a:pt x="245" y="284"/>
                    </a:lnTo>
                    <a:lnTo>
                      <a:pt x="247" y="284"/>
                    </a:lnTo>
                    <a:lnTo>
                      <a:pt x="247" y="286"/>
                    </a:lnTo>
                    <a:lnTo>
                      <a:pt x="247" y="288"/>
                    </a:lnTo>
                    <a:lnTo>
                      <a:pt x="249" y="288"/>
                    </a:lnTo>
                    <a:lnTo>
                      <a:pt x="250" y="287"/>
                    </a:lnTo>
                    <a:lnTo>
                      <a:pt x="253" y="287"/>
                    </a:lnTo>
                    <a:lnTo>
                      <a:pt x="255" y="287"/>
                    </a:lnTo>
                    <a:lnTo>
                      <a:pt x="255" y="289"/>
                    </a:lnTo>
                    <a:lnTo>
                      <a:pt x="255" y="290"/>
                    </a:lnTo>
                    <a:lnTo>
                      <a:pt x="256" y="294"/>
                    </a:lnTo>
                    <a:lnTo>
                      <a:pt x="256" y="295"/>
                    </a:lnTo>
                    <a:lnTo>
                      <a:pt x="257" y="297"/>
                    </a:lnTo>
                    <a:lnTo>
                      <a:pt x="257" y="299"/>
                    </a:lnTo>
                    <a:lnTo>
                      <a:pt x="257" y="300"/>
                    </a:lnTo>
                    <a:lnTo>
                      <a:pt x="256" y="302"/>
                    </a:lnTo>
                    <a:lnTo>
                      <a:pt x="254" y="302"/>
                    </a:lnTo>
                    <a:lnTo>
                      <a:pt x="254" y="303"/>
                    </a:lnTo>
                    <a:lnTo>
                      <a:pt x="255" y="305"/>
                    </a:lnTo>
                    <a:lnTo>
                      <a:pt x="261" y="304"/>
                    </a:lnTo>
                    <a:lnTo>
                      <a:pt x="269" y="304"/>
                    </a:lnTo>
                    <a:lnTo>
                      <a:pt x="269" y="307"/>
                    </a:lnTo>
                    <a:lnTo>
                      <a:pt x="270" y="309"/>
                    </a:lnTo>
                    <a:lnTo>
                      <a:pt x="270" y="310"/>
                    </a:lnTo>
                    <a:lnTo>
                      <a:pt x="267" y="311"/>
                    </a:lnTo>
                    <a:lnTo>
                      <a:pt x="266" y="311"/>
                    </a:lnTo>
                    <a:lnTo>
                      <a:pt x="266" y="312"/>
                    </a:lnTo>
                    <a:lnTo>
                      <a:pt x="266" y="314"/>
                    </a:lnTo>
                    <a:lnTo>
                      <a:pt x="267" y="316"/>
                    </a:lnTo>
                    <a:lnTo>
                      <a:pt x="267" y="317"/>
                    </a:lnTo>
                    <a:lnTo>
                      <a:pt x="267" y="320"/>
                    </a:lnTo>
                    <a:lnTo>
                      <a:pt x="269" y="322"/>
                    </a:lnTo>
                    <a:lnTo>
                      <a:pt x="270" y="322"/>
                    </a:lnTo>
                    <a:lnTo>
                      <a:pt x="272" y="321"/>
                    </a:lnTo>
                    <a:lnTo>
                      <a:pt x="272" y="323"/>
                    </a:lnTo>
                    <a:lnTo>
                      <a:pt x="272" y="325"/>
                    </a:lnTo>
                    <a:lnTo>
                      <a:pt x="273" y="327"/>
                    </a:lnTo>
                    <a:lnTo>
                      <a:pt x="273" y="328"/>
                    </a:lnTo>
                    <a:lnTo>
                      <a:pt x="275" y="328"/>
                    </a:lnTo>
                    <a:lnTo>
                      <a:pt x="276" y="328"/>
                    </a:lnTo>
                    <a:lnTo>
                      <a:pt x="277" y="329"/>
                    </a:lnTo>
                    <a:lnTo>
                      <a:pt x="277" y="331"/>
                    </a:lnTo>
                    <a:lnTo>
                      <a:pt x="278" y="331"/>
                    </a:lnTo>
                    <a:lnTo>
                      <a:pt x="280" y="331"/>
                    </a:lnTo>
                    <a:lnTo>
                      <a:pt x="280" y="332"/>
                    </a:lnTo>
                    <a:lnTo>
                      <a:pt x="281" y="334"/>
                    </a:lnTo>
                    <a:lnTo>
                      <a:pt x="282" y="334"/>
                    </a:lnTo>
                    <a:lnTo>
                      <a:pt x="284" y="334"/>
                    </a:lnTo>
                    <a:lnTo>
                      <a:pt x="287" y="334"/>
                    </a:lnTo>
                    <a:lnTo>
                      <a:pt x="288" y="333"/>
                    </a:lnTo>
                    <a:lnTo>
                      <a:pt x="289" y="336"/>
                    </a:lnTo>
                    <a:lnTo>
                      <a:pt x="289" y="338"/>
                    </a:lnTo>
                    <a:lnTo>
                      <a:pt x="289" y="339"/>
                    </a:lnTo>
                    <a:lnTo>
                      <a:pt x="289" y="341"/>
                    </a:lnTo>
                    <a:lnTo>
                      <a:pt x="290" y="343"/>
                    </a:lnTo>
                    <a:lnTo>
                      <a:pt x="290" y="344"/>
                    </a:lnTo>
                    <a:lnTo>
                      <a:pt x="288" y="345"/>
                    </a:lnTo>
                    <a:lnTo>
                      <a:pt x="287" y="345"/>
                    </a:lnTo>
                    <a:lnTo>
                      <a:pt x="287" y="347"/>
                    </a:lnTo>
                    <a:lnTo>
                      <a:pt x="287" y="348"/>
                    </a:lnTo>
                    <a:lnTo>
                      <a:pt x="289" y="348"/>
                    </a:lnTo>
                    <a:lnTo>
                      <a:pt x="291" y="348"/>
                    </a:lnTo>
                    <a:lnTo>
                      <a:pt x="292" y="348"/>
                    </a:lnTo>
                    <a:lnTo>
                      <a:pt x="294" y="347"/>
                    </a:lnTo>
                    <a:lnTo>
                      <a:pt x="294" y="349"/>
                    </a:lnTo>
                    <a:lnTo>
                      <a:pt x="294" y="351"/>
                    </a:lnTo>
                    <a:lnTo>
                      <a:pt x="295" y="354"/>
                    </a:lnTo>
                    <a:lnTo>
                      <a:pt x="295" y="355"/>
                    </a:lnTo>
                    <a:lnTo>
                      <a:pt x="295" y="357"/>
                    </a:lnTo>
                    <a:lnTo>
                      <a:pt x="296" y="359"/>
                    </a:lnTo>
                    <a:lnTo>
                      <a:pt x="297" y="358"/>
                    </a:lnTo>
                    <a:lnTo>
                      <a:pt x="299" y="358"/>
                    </a:lnTo>
                    <a:lnTo>
                      <a:pt x="299" y="360"/>
                    </a:lnTo>
                    <a:lnTo>
                      <a:pt x="299" y="362"/>
                    </a:lnTo>
                    <a:lnTo>
                      <a:pt x="302" y="361"/>
                    </a:lnTo>
                    <a:lnTo>
                      <a:pt x="304" y="361"/>
                    </a:lnTo>
                    <a:lnTo>
                      <a:pt x="305" y="361"/>
                    </a:lnTo>
                    <a:lnTo>
                      <a:pt x="307" y="361"/>
                    </a:lnTo>
                    <a:lnTo>
                      <a:pt x="307" y="363"/>
                    </a:lnTo>
                    <a:lnTo>
                      <a:pt x="308" y="364"/>
                    </a:lnTo>
                    <a:lnTo>
                      <a:pt x="309" y="364"/>
                    </a:lnTo>
                    <a:lnTo>
                      <a:pt x="311" y="364"/>
                    </a:lnTo>
                    <a:lnTo>
                      <a:pt x="311" y="366"/>
                    </a:lnTo>
                    <a:lnTo>
                      <a:pt x="311" y="367"/>
                    </a:lnTo>
                    <a:lnTo>
                      <a:pt x="310" y="367"/>
                    </a:lnTo>
                    <a:lnTo>
                      <a:pt x="308" y="369"/>
                    </a:lnTo>
                    <a:lnTo>
                      <a:pt x="308" y="370"/>
                    </a:lnTo>
                    <a:lnTo>
                      <a:pt x="309" y="372"/>
                    </a:lnTo>
                    <a:lnTo>
                      <a:pt x="309" y="374"/>
                    </a:lnTo>
                    <a:lnTo>
                      <a:pt x="309" y="375"/>
                    </a:lnTo>
                    <a:lnTo>
                      <a:pt x="311" y="375"/>
                    </a:lnTo>
                    <a:lnTo>
                      <a:pt x="313" y="375"/>
                    </a:lnTo>
                    <a:lnTo>
                      <a:pt x="313" y="377"/>
                    </a:lnTo>
                    <a:lnTo>
                      <a:pt x="313" y="378"/>
                    </a:lnTo>
                    <a:lnTo>
                      <a:pt x="315" y="378"/>
                    </a:lnTo>
                    <a:lnTo>
                      <a:pt x="316" y="378"/>
                    </a:lnTo>
                    <a:lnTo>
                      <a:pt x="317" y="380"/>
                    </a:lnTo>
                    <a:lnTo>
                      <a:pt x="317" y="381"/>
                    </a:lnTo>
                    <a:lnTo>
                      <a:pt x="317" y="383"/>
                    </a:lnTo>
                    <a:lnTo>
                      <a:pt x="319" y="386"/>
                    </a:lnTo>
                    <a:lnTo>
                      <a:pt x="319" y="387"/>
                    </a:lnTo>
                    <a:lnTo>
                      <a:pt x="319" y="389"/>
                    </a:lnTo>
                    <a:lnTo>
                      <a:pt x="321" y="389"/>
                    </a:lnTo>
                    <a:lnTo>
                      <a:pt x="322" y="389"/>
                    </a:lnTo>
                    <a:lnTo>
                      <a:pt x="324" y="389"/>
                    </a:lnTo>
                    <a:lnTo>
                      <a:pt x="326" y="388"/>
                    </a:lnTo>
                    <a:lnTo>
                      <a:pt x="327" y="388"/>
                    </a:lnTo>
                    <a:lnTo>
                      <a:pt x="329" y="388"/>
                    </a:lnTo>
                    <a:lnTo>
                      <a:pt x="329" y="390"/>
                    </a:lnTo>
                    <a:lnTo>
                      <a:pt x="330" y="391"/>
                    </a:lnTo>
                    <a:lnTo>
                      <a:pt x="328" y="391"/>
                    </a:lnTo>
                    <a:lnTo>
                      <a:pt x="326" y="392"/>
                    </a:lnTo>
                    <a:lnTo>
                      <a:pt x="326" y="393"/>
                    </a:lnTo>
                    <a:lnTo>
                      <a:pt x="327" y="395"/>
                    </a:lnTo>
                    <a:lnTo>
                      <a:pt x="327" y="397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2" y="398"/>
                    </a:lnTo>
                    <a:lnTo>
                      <a:pt x="334" y="398"/>
                    </a:lnTo>
                    <a:lnTo>
                      <a:pt x="334" y="399"/>
                    </a:lnTo>
                    <a:lnTo>
                      <a:pt x="334" y="401"/>
                    </a:lnTo>
                    <a:lnTo>
                      <a:pt x="336" y="406"/>
                    </a:lnTo>
                    <a:lnTo>
                      <a:pt x="337" y="409"/>
                    </a:lnTo>
                    <a:lnTo>
                      <a:pt x="337" y="411"/>
                    </a:lnTo>
                    <a:lnTo>
                      <a:pt x="337" y="412"/>
                    </a:lnTo>
                    <a:lnTo>
                      <a:pt x="339" y="412"/>
                    </a:lnTo>
                    <a:lnTo>
                      <a:pt x="340" y="412"/>
                    </a:lnTo>
                    <a:lnTo>
                      <a:pt x="344" y="412"/>
                    </a:lnTo>
                    <a:lnTo>
                      <a:pt x="345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7" y="415"/>
                    </a:lnTo>
                    <a:lnTo>
                      <a:pt x="346" y="415"/>
                    </a:lnTo>
                    <a:lnTo>
                      <a:pt x="344" y="415"/>
                    </a:lnTo>
                    <a:lnTo>
                      <a:pt x="343" y="415"/>
                    </a:lnTo>
                    <a:lnTo>
                      <a:pt x="341" y="415"/>
                    </a:lnTo>
                    <a:lnTo>
                      <a:pt x="339" y="415"/>
                    </a:lnTo>
                    <a:lnTo>
                      <a:pt x="338" y="416"/>
                    </a:lnTo>
                    <a:lnTo>
                      <a:pt x="338" y="417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2" y="420"/>
                    </a:lnTo>
                    <a:lnTo>
                      <a:pt x="343" y="419"/>
                    </a:lnTo>
                    <a:lnTo>
                      <a:pt x="345" y="419"/>
                    </a:lnTo>
                    <a:lnTo>
                      <a:pt x="345" y="421"/>
                    </a:lnTo>
                    <a:lnTo>
                      <a:pt x="345" y="423"/>
                    </a:lnTo>
                    <a:lnTo>
                      <a:pt x="346" y="426"/>
                    </a:lnTo>
                    <a:lnTo>
                      <a:pt x="346" y="428"/>
                    </a:lnTo>
                    <a:lnTo>
                      <a:pt x="346" y="429"/>
                    </a:lnTo>
                    <a:lnTo>
                      <a:pt x="348" y="429"/>
                    </a:lnTo>
                    <a:lnTo>
                      <a:pt x="350" y="429"/>
                    </a:lnTo>
                    <a:lnTo>
                      <a:pt x="354" y="429"/>
                    </a:lnTo>
                    <a:lnTo>
                      <a:pt x="354" y="427"/>
                    </a:lnTo>
                    <a:lnTo>
                      <a:pt x="353" y="425"/>
                    </a:lnTo>
                    <a:lnTo>
                      <a:pt x="354" y="425"/>
                    </a:lnTo>
                    <a:lnTo>
                      <a:pt x="355" y="425"/>
                    </a:lnTo>
                    <a:lnTo>
                      <a:pt x="356" y="425"/>
                    </a:lnTo>
                    <a:lnTo>
                      <a:pt x="357" y="425"/>
                    </a:lnTo>
                    <a:lnTo>
                      <a:pt x="357" y="427"/>
                    </a:lnTo>
                    <a:lnTo>
                      <a:pt x="357" y="429"/>
                    </a:lnTo>
                    <a:lnTo>
                      <a:pt x="355" y="429"/>
                    </a:lnTo>
                    <a:lnTo>
                      <a:pt x="354" y="429"/>
                    </a:lnTo>
                    <a:lnTo>
                      <a:pt x="354" y="431"/>
                    </a:lnTo>
                    <a:lnTo>
                      <a:pt x="354" y="432"/>
                    </a:lnTo>
                    <a:lnTo>
                      <a:pt x="355" y="432"/>
                    </a:lnTo>
                    <a:lnTo>
                      <a:pt x="356" y="432"/>
                    </a:lnTo>
                    <a:lnTo>
                      <a:pt x="357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8" y="436"/>
                    </a:lnTo>
                    <a:lnTo>
                      <a:pt x="357" y="436"/>
                    </a:lnTo>
                    <a:lnTo>
                      <a:pt x="355" y="437"/>
                    </a:lnTo>
                    <a:lnTo>
                      <a:pt x="355" y="438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3"/>
                    </a:lnTo>
                    <a:lnTo>
                      <a:pt x="358" y="443"/>
                    </a:lnTo>
                    <a:lnTo>
                      <a:pt x="359" y="443"/>
                    </a:lnTo>
                    <a:lnTo>
                      <a:pt x="361" y="443"/>
                    </a:lnTo>
                    <a:lnTo>
                      <a:pt x="363" y="443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5" y="446"/>
                    </a:lnTo>
                    <a:lnTo>
                      <a:pt x="366" y="446"/>
                    </a:lnTo>
                    <a:lnTo>
                      <a:pt x="367" y="447"/>
                    </a:lnTo>
                    <a:lnTo>
                      <a:pt x="367" y="449"/>
                    </a:lnTo>
                    <a:lnTo>
                      <a:pt x="367" y="451"/>
                    </a:lnTo>
                    <a:lnTo>
                      <a:pt x="369" y="453"/>
                    </a:lnTo>
                    <a:lnTo>
                      <a:pt x="370" y="453"/>
                    </a:lnTo>
                    <a:lnTo>
                      <a:pt x="372" y="453"/>
                    </a:lnTo>
                    <a:lnTo>
                      <a:pt x="373" y="453"/>
                    </a:lnTo>
                    <a:lnTo>
                      <a:pt x="375" y="453"/>
                    </a:lnTo>
                    <a:lnTo>
                      <a:pt x="375" y="455"/>
                    </a:lnTo>
                    <a:lnTo>
                      <a:pt x="376" y="456"/>
                    </a:lnTo>
                    <a:lnTo>
                      <a:pt x="376" y="460"/>
                    </a:lnTo>
                    <a:lnTo>
                      <a:pt x="377" y="463"/>
                    </a:lnTo>
                    <a:lnTo>
                      <a:pt x="377" y="465"/>
                    </a:lnTo>
                    <a:lnTo>
                      <a:pt x="377" y="466"/>
                    </a:lnTo>
                    <a:lnTo>
                      <a:pt x="377" y="468"/>
                    </a:lnTo>
                    <a:lnTo>
                      <a:pt x="378" y="471"/>
                    </a:lnTo>
                    <a:lnTo>
                      <a:pt x="379" y="471"/>
                    </a:lnTo>
                    <a:lnTo>
                      <a:pt x="381" y="470"/>
                    </a:lnTo>
                    <a:lnTo>
                      <a:pt x="383" y="470"/>
                    </a:lnTo>
                    <a:lnTo>
                      <a:pt x="384" y="470"/>
                    </a:lnTo>
                    <a:lnTo>
                      <a:pt x="387" y="470"/>
                    </a:lnTo>
                    <a:lnTo>
                      <a:pt x="389" y="470"/>
                    </a:lnTo>
                    <a:lnTo>
                      <a:pt x="389" y="472"/>
                    </a:lnTo>
                    <a:lnTo>
                      <a:pt x="389" y="473"/>
                    </a:lnTo>
                    <a:lnTo>
                      <a:pt x="387" y="473"/>
                    </a:lnTo>
                    <a:lnTo>
                      <a:pt x="386" y="474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9"/>
                    </a:lnTo>
                    <a:lnTo>
                      <a:pt x="387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91" y="483"/>
                    </a:lnTo>
                    <a:lnTo>
                      <a:pt x="392" y="483"/>
                    </a:lnTo>
                    <a:lnTo>
                      <a:pt x="394" y="483"/>
                    </a:lnTo>
                    <a:lnTo>
                      <a:pt x="394" y="486"/>
                    </a:lnTo>
                    <a:lnTo>
                      <a:pt x="394" y="488"/>
                    </a:lnTo>
                    <a:lnTo>
                      <a:pt x="394" y="489"/>
                    </a:lnTo>
                    <a:lnTo>
                      <a:pt x="395" y="491"/>
                    </a:lnTo>
                    <a:lnTo>
                      <a:pt x="395" y="493"/>
                    </a:lnTo>
                    <a:lnTo>
                      <a:pt x="395" y="494"/>
                    </a:lnTo>
                    <a:lnTo>
                      <a:pt x="397" y="494"/>
                    </a:lnTo>
                    <a:lnTo>
                      <a:pt x="399" y="494"/>
                    </a:lnTo>
                    <a:lnTo>
                      <a:pt x="399" y="496"/>
                    </a:lnTo>
                    <a:lnTo>
                      <a:pt x="399" y="497"/>
                    </a:lnTo>
                    <a:lnTo>
                      <a:pt x="402" y="497"/>
                    </a:lnTo>
                    <a:lnTo>
                      <a:pt x="403" y="497"/>
                    </a:lnTo>
                    <a:lnTo>
                      <a:pt x="404" y="499"/>
                    </a:lnTo>
                    <a:lnTo>
                      <a:pt x="404" y="501"/>
                    </a:lnTo>
                    <a:lnTo>
                      <a:pt x="404" y="505"/>
                    </a:lnTo>
                    <a:lnTo>
                      <a:pt x="404" y="507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7" y="512"/>
                    </a:lnTo>
                    <a:lnTo>
                      <a:pt x="409" y="511"/>
                    </a:lnTo>
                    <a:lnTo>
                      <a:pt x="410" y="511"/>
                    </a:lnTo>
                    <a:lnTo>
                      <a:pt x="412" y="511"/>
                    </a:lnTo>
                    <a:lnTo>
                      <a:pt x="412" y="513"/>
                    </a:lnTo>
                    <a:lnTo>
                      <a:pt x="412" y="514"/>
                    </a:lnTo>
                    <a:lnTo>
                      <a:pt x="412" y="516"/>
                    </a:lnTo>
                    <a:lnTo>
                      <a:pt x="413" y="518"/>
                    </a:lnTo>
                    <a:lnTo>
                      <a:pt x="413" y="521"/>
                    </a:lnTo>
                    <a:lnTo>
                      <a:pt x="413" y="522"/>
                    </a:lnTo>
                    <a:lnTo>
                      <a:pt x="415" y="522"/>
                    </a:lnTo>
                    <a:lnTo>
                      <a:pt x="417" y="522"/>
                    </a:lnTo>
                    <a:lnTo>
                      <a:pt x="419" y="522"/>
                    </a:lnTo>
                    <a:lnTo>
                      <a:pt x="421" y="522"/>
                    </a:lnTo>
                    <a:lnTo>
                      <a:pt x="421" y="523"/>
                    </a:lnTo>
                    <a:lnTo>
                      <a:pt x="421" y="525"/>
                    </a:lnTo>
                    <a:lnTo>
                      <a:pt x="423" y="525"/>
                    </a:lnTo>
                    <a:lnTo>
                      <a:pt x="425" y="525"/>
                    </a:lnTo>
                    <a:lnTo>
                      <a:pt x="425" y="527"/>
                    </a:lnTo>
                    <a:lnTo>
                      <a:pt x="425" y="528"/>
                    </a:lnTo>
                    <a:lnTo>
                      <a:pt x="423" y="528"/>
                    </a:lnTo>
                    <a:lnTo>
                      <a:pt x="422" y="528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3" y="536"/>
                    </a:lnTo>
                    <a:lnTo>
                      <a:pt x="424" y="536"/>
                    </a:lnTo>
                    <a:lnTo>
                      <a:pt x="426" y="536"/>
                    </a:lnTo>
                    <a:lnTo>
                      <a:pt x="426" y="538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7" y="543"/>
                    </a:lnTo>
                    <a:lnTo>
                      <a:pt x="429" y="543"/>
                    </a:lnTo>
                    <a:lnTo>
                      <a:pt x="430" y="542"/>
                    </a:lnTo>
                    <a:lnTo>
                      <a:pt x="431" y="544"/>
                    </a:lnTo>
                    <a:lnTo>
                      <a:pt x="431" y="546"/>
                    </a:lnTo>
                    <a:lnTo>
                      <a:pt x="432" y="546"/>
                    </a:lnTo>
                    <a:lnTo>
                      <a:pt x="435" y="546"/>
                    </a:lnTo>
                    <a:lnTo>
                      <a:pt x="435" y="547"/>
                    </a:lnTo>
                    <a:lnTo>
                      <a:pt x="436" y="549"/>
                    </a:lnTo>
                    <a:lnTo>
                      <a:pt x="437" y="549"/>
                    </a:lnTo>
                    <a:lnTo>
                      <a:pt x="439" y="549"/>
                    </a:lnTo>
                    <a:lnTo>
                      <a:pt x="441" y="549"/>
                    </a:lnTo>
                    <a:lnTo>
                      <a:pt x="442" y="549"/>
                    </a:lnTo>
                    <a:lnTo>
                      <a:pt x="442" y="550"/>
                    </a:lnTo>
                    <a:lnTo>
                      <a:pt x="443" y="553"/>
                    </a:lnTo>
                    <a:lnTo>
                      <a:pt x="443" y="556"/>
                    </a:lnTo>
                    <a:lnTo>
                      <a:pt x="443" y="558"/>
                    </a:lnTo>
                    <a:lnTo>
                      <a:pt x="443" y="560"/>
                    </a:lnTo>
                    <a:lnTo>
                      <a:pt x="445" y="560"/>
                    </a:lnTo>
                    <a:lnTo>
                      <a:pt x="447" y="560"/>
                    </a:lnTo>
                    <a:lnTo>
                      <a:pt x="447" y="561"/>
                    </a:lnTo>
                    <a:lnTo>
                      <a:pt x="447" y="563"/>
                    </a:lnTo>
                    <a:lnTo>
                      <a:pt x="447" y="565"/>
                    </a:lnTo>
                    <a:lnTo>
                      <a:pt x="448" y="566"/>
                    </a:lnTo>
                    <a:lnTo>
                      <a:pt x="448" y="568"/>
                    </a:lnTo>
                    <a:lnTo>
                      <a:pt x="448" y="571"/>
                    </a:lnTo>
                    <a:lnTo>
                      <a:pt x="450" y="571"/>
                    </a:lnTo>
                    <a:lnTo>
                      <a:pt x="452" y="570"/>
                    </a:lnTo>
                    <a:lnTo>
                      <a:pt x="452" y="572"/>
                    </a:lnTo>
                    <a:lnTo>
                      <a:pt x="453" y="574"/>
                    </a:lnTo>
                    <a:lnTo>
                      <a:pt x="453" y="576"/>
                    </a:lnTo>
                    <a:lnTo>
                      <a:pt x="453" y="577"/>
                    </a:lnTo>
                    <a:lnTo>
                      <a:pt x="455" y="577"/>
                    </a:lnTo>
                    <a:lnTo>
                      <a:pt x="456" y="577"/>
                    </a:lnTo>
                    <a:lnTo>
                      <a:pt x="458" y="577"/>
                    </a:lnTo>
                    <a:lnTo>
                      <a:pt x="460" y="577"/>
                    </a:lnTo>
                    <a:lnTo>
                      <a:pt x="460" y="579"/>
                    </a:lnTo>
                    <a:lnTo>
                      <a:pt x="460" y="580"/>
                    </a:lnTo>
                    <a:lnTo>
                      <a:pt x="460" y="582"/>
                    </a:lnTo>
                    <a:lnTo>
                      <a:pt x="461" y="584"/>
                    </a:lnTo>
                    <a:lnTo>
                      <a:pt x="462" y="584"/>
                    </a:lnTo>
                    <a:lnTo>
                      <a:pt x="464" y="583"/>
                    </a:lnTo>
                    <a:lnTo>
                      <a:pt x="464" y="585"/>
                    </a:lnTo>
                    <a:lnTo>
                      <a:pt x="464" y="588"/>
                    </a:lnTo>
                    <a:lnTo>
                      <a:pt x="464" y="590"/>
                    </a:lnTo>
                    <a:lnTo>
                      <a:pt x="465" y="591"/>
                    </a:lnTo>
                    <a:lnTo>
                      <a:pt x="465" y="593"/>
                    </a:lnTo>
                    <a:lnTo>
                      <a:pt x="465" y="595"/>
                    </a:lnTo>
                    <a:lnTo>
                      <a:pt x="467" y="594"/>
                    </a:lnTo>
                    <a:lnTo>
                      <a:pt x="469" y="594"/>
                    </a:lnTo>
                    <a:lnTo>
                      <a:pt x="470" y="596"/>
                    </a:lnTo>
                    <a:lnTo>
                      <a:pt x="470" y="598"/>
                    </a:lnTo>
                    <a:lnTo>
                      <a:pt x="471" y="598"/>
                    </a:lnTo>
                    <a:lnTo>
                      <a:pt x="473" y="598"/>
                    </a:lnTo>
                    <a:lnTo>
                      <a:pt x="473" y="599"/>
                    </a:lnTo>
                    <a:lnTo>
                      <a:pt x="473" y="601"/>
                    </a:lnTo>
                    <a:lnTo>
                      <a:pt x="475" y="601"/>
                    </a:lnTo>
                    <a:lnTo>
                      <a:pt x="477" y="601"/>
                    </a:lnTo>
                    <a:lnTo>
                      <a:pt x="477" y="604"/>
                    </a:lnTo>
                    <a:lnTo>
                      <a:pt x="477" y="605"/>
                    </a:lnTo>
                    <a:lnTo>
                      <a:pt x="475" y="605"/>
                    </a:lnTo>
                    <a:lnTo>
                      <a:pt x="474" y="605"/>
                    </a:lnTo>
                    <a:lnTo>
                      <a:pt x="474" y="607"/>
                    </a:lnTo>
                    <a:lnTo>
                      <a:pt x="474" y="609"/>
                    </a:lnTo>
                    <a:lnTo>
                      <a:pt x="475" y="610"/>
                    </a:lnTo>
                    <a:lnTo>
                      <a:pt x="475" y="612"/>
                    </a:lnTo>
                    <a:lnTo>
                      <a:pt x="476" y="612"/>
                    </a:lnTo>
                    <a:lnTo>
                      <a:pt x="478" y="612"/>
                    </a:lnTo>
                    <a:lnTo>
                      <a:pt x="480" y="612"/>
                    </a:lnTo>
                    <a:lnTo>
                      <a:pt x="481" y="612"/>
                    </a:lnTo>
                    <a:lnTo>
                      <a:pt x="482" y="613"/>
                    </a:lnTo>
                    <a:lnTo>
                      <a:pt x="482" y="615"/>
                    </a:lnTo>
                    <a:lnTo>
                      <a:pt x="483" y="615"/>
                    </a:lnTo>
                    <a:lnTo>
                      <a:pt x="486" y="615"/>
                    </a:lnTo>
                    <a:lnTo>
                      <a:pt x="488" y="615"/>
                    </a:lnTo>
                    <a:lnTo>
                      <a:pt x="489" y="615"/>
                    </a:lnTo>
                    <a:lnTo>
                      <a:pt x="490" y="616"/>
                    </a:lnTo>
                    <a:lnTo>
                      <a:pt x="490" y="618"/>
                    </a:lnTo>
                    <a:lnTo>
                      <a:pt x="490" y="621"/>
                    </a:lnTo>
                    <a:lnTo>
                      <a:pt x="490" y="623"/>
                    </a:lnTo>
                    <a:lnTo>
                      <a:pt x="489" y="623"/>
                    </a:lnTo>
                    <a:lnTo>
                      <a:pt x="487" y="623"/>
                    </a:lnTo>
                    <a:lnTo>
                      <a:pt x="487" y="624"/>
                    </a:lnTo>
                    <a:lnTo>
                      <a:pt x="487" y="626"/>
                    </a:lnTo>
                    <a:lnTo>
                      <a:pt x="487" y="628"/>
                    </a:lnTo>
                    <a:lnTo>
                      <a:pt x="488" y="629"/>
                    </a:lnTo>
                    <a:lnTo>
                      <a:pt x="489" y="629"/>
                    </a:lnTo>
                    <a:lnTo>
                      <a:pt x="491" y="629"/>
                    </a:lnTo>
                    <a:lnTo>
                      <a:pt x="491" y="631"/>
                    </a:lnTo>
                    <a:lnTo>
                      <a:pt x="491" y="633"/>
                    </a:lnTo>
                    <a:lnTo>
                      <a:pt x="493" y="633"/>
                    </a:lnTo>
                    <a:lnTo>
                      <a:pt x="495" y="633"/>
                    </a:lnTo>
                    <a:lnTo>
                      <a:pt x="495" y="634"/>
                    </a:lnTo>
                    <a:lnTo>
                      <a:pt x="495" y="637"/>
                    </a:lnTo>
                    <a:lnTo>
                      <a:pt x="497" y="637"/>
                    </a:lnTo>
                    <a:lnTo>
                      <a:pt x="498" y="637"/>
                    </a:lnTo>
                    <a:lnTo>
                      <a:pt x="499" y="638"/>
                    </a:lnTo>
                    <a:lnTo>
                      <a:pt x="499" y="640"/>
                    </a:lnTo>
                    <a:lnTo>
                      <a:pt x="499" y="642"/>
                    </a:lnTo>
                    <a:lnTo>
                      <a:pt x="499" y="644"/>
                    </a:lnTo>
                    <a:lnTo>
                      <a:pt x="502" y="644"/>
                    </a:lnTo>
                    <a:lnTo>
                      <a:pt x="503" y="643"/>
                    </a:lnTo>
                    <a:lnTo>
                      <a:pt x="504" y="645"/>
                    </a:lnTo>
                    <a:lnTo>
                      <a:pt x="504" y="647"/>
                    </a:lnTo>
                    <a:lnTo>
                      <a:pt x="504" y="649"/>
                    </a:lnTo>
                    <a:lnTo>
                      <a:pt x="504" y="650"/>
                    </a:lnTo>
                    <a:lnTo>
                      <a:pt x="506" y="650"/>
                    </a:lnTo>
                    <a:lnTo>
                      <a:pt x="507" y="650"/>
                    </a:lnTo>
                    <a:lnTo>
                      <a:pt x="511" y="650"/>
                    </a:lnTo>
                    <a:lnTo>
                      <a:pt x="512" y="650"/>
                    </a:lnTo>
                    <a:lnTo>
                      <a:pt x="514" y="650"/>
                    </a:lnTo>
                    <a:lnTo>
                      <a:pt x="514" y="653"/>
                    </a:lnTo>
                    <a:lnTo>
                      <a:pt x="514" y="654"/>
                    </a:lnTo>
                    <a:lnTo>
                      <a:pt x="512" y="654"/>
                    </a:lnTo>
                    <a:lnTo>
                      <a:pt x="511" y="654"/>
                    </a:lnTo>
                    <a:lnTo>
                      <a:pt x="511" y="656"/>
                    </a:lnTo>
                    <a:lnTo>
                      <a:pt x="511" y="658"/>
                    </a:lnTo>
                    <a:lnTo>
                      <a:pt x="511" y="660"/>
                    </a:lnTo>
                    <a:lnTo>
                      <a:pt x="512" y="661"/>
                    </a:lnTo>
                    <a:lnTo>
                      <a:pt x="512" y="663"/>
                    </a:lnTo>
                    <a:lnTo>
                      <a:pt x="512" y="665"/>
                    </a:lnTo>
                    <a:lnTo>
                      <a:pt x="514" y="665"/>
                    </a:lnTo>
                    <a:lnTo>
                      <a:pt x="515" y="664"/>
                    </a:lnTo>
                    <a:lnTo>
                      <a:pt x="515" y="666"/>
                    </a:lnTo>
                    <a:lnTo>
                      <a:pt x="516" y="668"/>
                    </a:lnTo>
                    <a:lnTo>
                      <a:pt x="517" y="668"/>
                    </a:lnTo>
                    <a:lnTo>
                      <a:pt x="520" y="668"/>
                    </a:lnTo>
                    <a:lnTo>
                      <a:pt x="522" y="668"/>
                    </a:lnTo>
                    <a:lnTo>
                      <a:pt x="523" y="668"/>
                    </a:lnTo>
                    <a:lnTo>
                      <a:pt x="523" y="670"/>
                    </a:lnTo>
                    <a:lnTo>
                      <a:pt x="524" y="672"/>
                    </a:lnTo>
                    <a:lnTo>
                      <a:pt x="524" y="675"/>
                    </a:lnTo>
                    <a:lnTo>
                      <a:pt x="524" y="677"/>
                    </a:lnTo>
                    <a:lnTo>
                      <a:pt x="524" y="679"/>
                    </a:lnTo>
                    <a:lnTo>
                      <a:pt x="524" y="681"/>
                    </a:lnTo>
                    <a:lnTo>
                      <a:pt x="525" y="682"/>
                    </a:lnTo>
                    <a:lnTo>
                      <a:pt x="526" y="682"/>
                    </a:lnTo>
                    <a:lnTo>
                      <a:pt x="528" y="682"/>
                    </a:lnTo>
                    <a:lnTo>
                      <a:pt x="528" y="684"/>
                    </a:lnTo>
                    <a:lnTo>
                      <a:pt x="528" y="685"/>
                    </a:lnTo>
                    <a:lnTo>
                      <a:pt x="530" y="685"/>
                    </a:lnTo>
                    <a:lnTo>
                      <a:pt x="532" y="685"/>
                    </a:lnTo>
                    <a:lnTo>
                      <a:pt x="532" y="688"/>
                    </a:lnTo>
                    <a:lnTo>
                      <a:pt x="532" y="690"/>
                    </a:lnTo>
                    <a:lnTo>
                      <a:pt x="535" y="690"/>
                    </a:lnTo>
                    <a:lnTo>
                      <a:pt x="536" y="690"/>
                    </a:lnTo>
                    <a:lnTo>
                      <a:pt x="536" y="691"/>
                    </a:lnTo>
                    <a:lnTo>
                      <a:pt x="537" y="693"/>
                    </a:lnTo>
                    <a:lnTo>
                      <a:pt x="537" y="696"/>
                    </a:lnTo>
                    <a:lnTo>
                      <a:pt x="537" y="698"/>
                    </a:lnTo>
                    <a:lnTo>
                      <a:pt x="537" y="700"/>
                    </a:lnTo>
                    <a:lnTo>
                      <a:pt x="537" y="702"/>
                    </a:lnTo>
                    <a:lnTo>
                      <a:pt x="538" y="704"/>
                    </a:lnTo>
                    <a:lnTo>
                      <a:pt x="539" y="704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4" y="704"/>
                    </a:lnTo>
                    <a:lnTo>
                      <a:pt x="544" y="706"/>
                    </a:lnTo>
                    <a:lnTo>
                      <a:pt x="544" y="707"/>
                    </a:lnTo>
                    <a:lnTo>
                      <a:pt x="545" y="709"/>
                    </a:lnTo>
                    <a:lnTo>
                      <a:pt x="545" y="711"/>
                    </a:lnTo>
                    <a:lnTo>
                      <a:pt x="547" y="711"/>
                    </a:lnTo>
                    <a:lnTo>
                      <a:pt x="548" y="711"/>
                    </a:lnTo>
                    <a:lnTo>
                      <a:pt x="548" y="712"/>
                    </a:lnTo>
                    <a:lnTo>
                      <a:pt x="548" y="714"/>
                    </a:lnTo>
                    <a:lnTo>
                      <a:pt x="550" y="714"/>
                    </a:lnTo>
                    <a:lnTo>
                      <a:pt x="553" y="714"/>
                    </a:lnTo>
                    <a:lnTo>
                      <a:pt x="553" y="716"/>
                    </a:lnTo>
                    <a:lnTo>
                      <a:pt x="553" y="717"/>
                    </a:lnTo>
                    <a:lnTo>
                      <a:pt x="553" y="720"/>
                    </a:lnTo>
                    <a:lnTo>
                      <a:pt x="553" y="722"/>
                    </a:lnTo>
                    <a:lnTo>
                      <a:pt x="553" y="724"/>
                    </a:lnTo>
                    <a:lnTo>
                      <a:pt x="554" y="725"/>
                    </a:lnTo>
                    <a:lnTo>
                      <a:pt x="555" y="725"/>
                    </a:lnTo>
                    <a:lnTo>
                      <a:pt x="557" y="725"/>
                    </a:lnTo>
                    <a:lnTo>
                      <a:pt x="559" y="725"/>
                    </a:lnTo>
                    <a:lnTo>
                      <a:pt x="560" y="725"/>
                    </a:lnTo>
                    <a:lnTo>
                      <a:pt x="560" y="727"/>
                    </a:lnTo>
                    <a:lnTo>
                      <a:pt x="560" y="729"/>
                    </a:lnTo>
                    <a:lnTo>
                      <a:pt x="559" y="729"/>
                    </a:lnTo>
                    <a:lnTo>
                      <a:pt x="557" y="729"/>
                    </a:lnTo>
                    <a:lnTo>
                      <a:pt x="557" y="730"/>
                    </a:lnTo>
                    <a:lnTo>
                      <a:pt x="557" y="732"/>
                    </a:lnTo>
                    <a:lnTo>
                      <a:pt x="559" y="732"/>
                    </a:lnTo>
                    <a:lnTo>
                      <a:pt x="561" y="732"/>
                    </a:lnTo>
                    <a:lnTo>
                      <a:pt x="562" y="732"/>
                    </a:lnTo>
                    <a:lnTo>
                      <a:pt x="564" y="732"/>
                    </a:lnTo>
                    <a:lnTo>
                      <a:pt x="566" y="732"/>
                    </a:lnTo>
                    <a:lnTo>
                      <a:pt x="568" y="732"/>
                    </a:lnTo>
                    <a:lnTo>
                      <a:pt x="568" y="734"/>
                    </a:lnTo>
                    <a:lnTo>
                      <a:pt x="569" y="735"/>
                    </a:lnTo>
                    <a:lnTo>
                      <a:pt x="569" y="738"/>
                    </a:lnTo>
                    <a:lnTo>
                      <a:pt x="569" y="740"/>
                    </a:lnTo>
                    <a:lnTo>
                      <a:pt x="566" y="740"/>
                    </a:lnTo>
                    <a:lnTo>
                      <a:pt x="565" y="740"/>
                    </a:lnTo>
                    <a:lnTo>
                      <a:pt x="565" y="741"/>
                    </a:lnTo>
                    <a:lnTo>
                      <a:pt x="565" y="743"/>
                    </a:lnTo>
                    <a:lnTo>
                      <a:pt x="565" y="745"/>
                    </a:lnTo>
                    <a:lnTo>
                      <a:pt x="565" y="747"/>
                    </a:lnTo>
                    <a:lnTo>
                      <a:pt x="568" y="746"/>
                    </a:lnTo>
                    <a:lnTo>
                      <a:pt x="569" y="746"/>
                    </a:lnTo>
                    <a:lnTo>
                      <a:pt x="570" y="748"/>
                    </a:lnTo>
                    <a:lnTo>
                      <a:pt x="570" y="750"/>
                    </a:lnTo>
                    <a:lnTo>
                      <a:pt x="571" y="750"/>
                    </a:lnTo>
                    <a:lnTo>
                      <a:pt x="573" y="750"/>
                    </a:lnTo>
                    <a:lnTo>
                      <a:pt x="575" y="750"/>
                    </a:lnTo>
                    <a:lnTo>
                      <a:pt x="576" y="750"/>
                    </a:lnTo>
                    <a:lnTo>
                      <a:pt x="576" y="751"/>
                    </a:lnTo>
                    <a:lnTo>
                      <a:pt x="577" y="754"/>
                    </a:lnTo>
                    <a:lnTo>
                      <a:pt x="577" y="756"/>
                    </a:lnTo>
                    <a:lnTo>
                      <a:pt x="577" y="758"/>
                    </a:lnTo>
                    <a:lnTo>
                      <a:pt x="579" y="758"/>
                    </a:lnTo>
                    <a:lnTo>
                      <a:pt x="580" y="758"/>
                    </a:lnTo>
                    <a:lnTo>
                      <a:pt x="580" y="759"/>
                    </a:lnTo>
                    <a:lnTo>
                      <a:pt x="580" y="761"/>
                    </a:lnTo>
                    <a:lnTo>
                      <a:pt x="580" y="763"/>
                    </a:lnTo>
                    <a:lnTo>
                      <a:pt x="581" y="764"/>
                    </a:lnTo>
                    <a:lnTo>
                      <a:pt x="581" y="766"/>
                    </a:lnTo>
                    <a:lnTo>
                      <a:pt x="581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70"/>
                    </a:lnTo>
                    <a:lnTo>
                      <a:pt x="586" y="772"/>
                    </a:lnTo>
                    <a:lnTo>
                      <a:pt x="587" y="772"/>
                    </a:lnTo>
                    <a:lnTo>
                      <a:pt x="589" y="772"/>
                    </a:lnTo>
                    <a:lnTo>
                      <a:pt x="589" y="774"/>
                    </a:lnTo>
                    <a:lnTo>
                      <a:pt x="589" y="775"/>
                    </a:lnTo>
                    <a:lnTo>
                      <a:pt x="591" y="776"/>
                    </a:lnTo>
                    <a:lnTo>
                      <a:pt x="592" y="775"/>
                    </a:lnTo>
                    <a:lnTo>
                      <a:pt x="594" y="775"/>
                    </a:lnTo>
                    <a:lnTo>
                      <a:pt x="596" y="775"/>
                    </a:lnTo>
                    <a:lnTo>
                      <a:pt x="596" y="777"/>
                    </a:lnTo>
                    <a:lnTo>
                      <a:pt x="596" y="779"/>
                    </a:lnTo>
                    <a:lnTo>
                      <a:pt x="594" y="779"/>
                    </a:lnTo>
                    <a:lnTo>
                      <a:pt x="593" y="779"/>
                    </a:lnTo>
                    <a:lnTo>
                      <a:pt x="592" y="779"/>
                    </a:lnTo>
                    <a:lnTo>
                      <a:pt x="591" y="779"/>
                    </a:lnTo>
                    <a:lnTo>
                      <a:pt x="590" y="779"/>
                    </a:lnTo>
                    <a:lnTo>
                      <a:pt x="589" y="779"/>
                    </a:lnTo>
                    <a:lnTo>
                      <a:pt x="589" y="781"/>
                    </a:lnTo>
                    <a:lnTo>
                      <a:pt x="590" y="782"/>
                    </a:lnTo>
                    <a:lnTo>
                      <a:pt x="591" y="782"/>
                    </a:lnTo>
                    <a:lnTo>
                      <a:pt x="593" y="782"/>
                    </a:lnTo>
                    <a:lnTo>
                      <a:pt x="593" y="784"/>
                    </a:lnTo>
                    <a:lnTo>
                      <a:pt x="593" y="787"/>
                    </a:lnTo>
                    <a:lnTo>
                      <a:pt x="593" y="788"/>
                    </a:lnTo>
                    <a:lnTo>
                      <a:pt x="593" y="790"/>
                    </a:lnTo>
                    <a:lnTo>
                      <a:pt x="595" y="790"/>
                    </a:lnTo>
                    <a:lnTo>
                      <a:pt x="597" y="790"/>
                    </a:lnTo>
                    <a:lnTo>
                      <a:pt x="598" y="790"/>
                    </a:lnTo>
                    <a:lnTo>
                      <a:pt x="600" y="790"/>
                    </a:lnTo>
                    <a:lnTo>
                      <a:pt x="600" y="792"/>
                    </a:lnTo>
                    <a:lnTo>
                      <a:pt x="600" y="793"/>
                    </a:lnTo>
                    <a:lnTo>
                      <a:pt x="600" y="795"/>
                    </a:lnTo>
                    <a:lnTo>
                      <a:pt x="602" y="797"/>
                    </a:lnTo>
                    <a:lnTo>
                      <a:pt x="602" y="799"/>
                    </a:lnTo>
                    <a:lnTo>
                      <a:pt x="602" y="800"/>
                    </a:lnTo>
                    <a:lnTo>
                      <a:pt x="603" y="800"/>
                    </a:lnTo>
                    <a:lnTo>
                      <a:pt x="605" y="800"/>
                    </a:lnTo>
                    <a:lnTo>
                      <a:pt x="607" y="800"/>
                    </a:lnTo>
                    <a:lnTo>
                      <a:pt x="608" y="800"/>
                    </a:lnTo>
                    <a:lnTo>
                      <a:pt x="609" y="802"/>
                    </a:lnTo>
                    <a:lnTo>
                      <a:pt x="609" y="805"/>
                    </a:lnTo>
                    <a:lnTo>
                      <a:pt x="609" y="806"/>
                    </a:lnTo>
                    <a:lnTo>
                      <a:pt x="609" y="808"/>
                    </a:lnTo>
                    <a:lnTo>
                      <a:pt x="609" y="810"/>
                    </a:lnTo>
                    <a:lnTo>
                      <a:pt x="609" y="811"/>
                    </a:lnTo>
                    <a:lnTo>
                      <a:pt x="611" y="811"/>
                    </a:lnTo>
                    <a:lnTo>
                      <a:pt x="612" y="812"/>
                    </a:lnTo>
                    <a:lnTo>
                      <a:pt x="612" y="813"/>
                    </a:lnTo>
                    <a:lnTo>
                      <a:pt x="612" y="815"/>
                    </a:lnTo>
                    <a:lnTo>
                      <a:pt x="614" y="815"/>
                    </a:lnTo>
                    <a:lnTo>
                      <a:pt x="616" y="815"/>
                    </a:lnTo>
                    <a:lnTo>
                      <a:pt x="618" y="815"/>
                    </a:lnTo>
                    <a:lnTo>
                      <a:pt x="620" y="815"/>
                    </a:lnTo>
                    <a:lnTo>
                      <a:pt x="620" y="817"/>
                    </a:lnTo>
                    <a:lnTo>
                      <a:pt x="620" y="818"/>
                    </a:lnTo>
                    <a:lnTo>
                      <a:pt x="620" y="823"/>
                    </a:lnTo>
                    <a:lnTo>
                      <a:pt x="621" y="826"/>
                    </a:lnTo>
                    <a:lnTo>
                      <a:pt x="621" y="828"/>
                    </a:lnTo>
                    <a:lnTo>
                      <a:pt x="621" y="830"/>
                    </a:lnTo>
                    <a:lnTo>
                      <a:pt x="621" y="831"/>
                    </a:lnTo>
                    <a:lnTo>
                      <a:pt x="621" y="833"/>
                    </a:lnTo>
                    <a:lnTo>
                      <a:pt x="623" y="833"/>
                    </a:lnTo>
                    <a:lnTo>
                      <a:pt x="624" y="833"/>
                    </a:lnTo>
                    <a:lnTo>
                      <a:pt x="626" y="833"/>
                    </a:lnTo>
                    <a:lnTo>
                      <a:pt x="628" y="833"/>
                    </a:lnTo>
                    <a:lnTo>
                      <a:pt x="628" y="835"/>
                    </a:lnTo>
                    <a:lnTo>
                      <a:pt x="628" y="838"/>
                    </a:lnTo>
                    <a:lnTo>
                      <a:pt x="628" y="839"/>
                    </a:lnTo>
                    <a:lnTo>
                      <a:pt x="628" y="841"/>
                    </a:lnTo>
                    <a:lnTo>
                      <a:pt x="628" y="843"/>
                    </a:lnTo>
                    <a:lnTo>
                      <a:pt x="628" y="844"/>
                    </a:lnTo>
                    <a:lnTo>
                      <a:pt x="630" y="844"/>
                    </a:lnTo>
                    <a:lnTo>
                      <a:pt x="631" y="844"/>
                    </a:lnTo>
                    <a:lnTo>
                      <a:pt x="633" y="844"/>
                    </a:lnTo>
                    <a:lnTo>
                      <a:pt x="636" y="844"/>
                    </a:lnTo>
                    <a:lnTo>
                      <a:pt x="636" y="846"/>
                    </a:lnTo>
                    <a:lnTo>
                      <a:pt x="636" y="848"/>
                    </a:lnTo>
                    <a:lnTo>
                      <a:pt x="636" y="850"/>
                    </a:lnTo>
                    <a:lnTo>
                      <a:pt x="636" y="851"/>
                    </a:lnTo>
                    <a:lnTo>
                      <a:pt x="638" y="851"/>
                    </a:lnTo>
                    <a:lnTo>
                      <a:pt x="639" y="851"/>
                    </a:lnTo>
                    <a:lnTo>
                      <a:pt x="639" y="854"/>
                    </a:lnTo>
                    <a:lnTo>
                      <a:pt x="640" y="856"/>
                    </a:lnTo>
                    <a:lnTo>
                      <a:pt x="641" y="856"/>
                    </a:lnTo>
                    <a:lnTo>
                      <a:pt x="643" y="856"/>
                    </a:lnTo>
                    <a:lnTo>
                      <a:pt x="643" y="857"/>
                    </a:lnTo>
                    <a:lnTo>
                      <a:pt x="643" y="859"/>
                    </a:lnTo>
                    <a:lnTo>
                      <a:pt x="643" y="861"/>
                    </a:lnTo>
                    <a:lnTo>
                      <a:pt x="643" y="863"/>
                    </a:lnTo>
                    <a:lnTo>
                      <a:pt x="643" y="864"/>
                    </a:lnTo>
                    <a:lnTo>
                      <a:pt x="643" y="866"/>
                    </a:lnTo>
                    <a:lnTo>
                      <a:pt x="645" y="866"/>
                    </a:lnTo>
                    <a:lnTo>
                      <a:pt x="647" y="866"/>
                    </a:lnTo>
                    <a:lnTo>
                      <a:pt x="647" y="868"/>
                    </a:lnTo>
                    <a:lnTo>
                      <a:pt x="647" y="869"/>
                    </a:lnTo>
                    <a:lnTo>
                      <a:pt x="649" y="869"/>
                    </a:lnTo>
                    <a:lnTo>
                      <a:pt x="650" y="871"/>
                    </a:lnTo>
                    <a:lnTo>
                      <a:pt x="650" y="872"/>
                    </a:lnTo>
                    <a:lnTo>
                      <a:pt x="650" y="874"/>
                    </a:lnTo>
                    <a:lnTo>
                      <a:pt x="649" y="874"/>
                    </a:lnTo>
                    <a:lnTo>
                      <a:pt x="647" y="874"/>
                    </a:lnTo>
                    <a:lnTo>
                      <a:pt x="647" y="876"/>
                    </a:lnTo>
                    <a:lnTo>
                      <a:pt x="647" y="877"/>
                    </a:lnTo>
                    <a:lnTo>
                      <a:pt x="649" y="877"/>
                    </a:lnTo>
                    <a:lnTo>
                      <a:pt x="652" y="877"/>
                    </a:lnTo>
                    <a:lnTo>
                      <a:pt x="653" y="877"/>
                    </a:lnTo>
                    <a:lnTo>
                      <a:pt x="655" y="877"/>
                    </a:lnTo>
                    <a:lnTo>
                      <a:pt x="655" y="879"/>
                    </a:lnTo>
                    <a:lnTo>
                      <a:pt x="655" y="881"/>
                    </a:lnTo>
                    <a:lnTo>
                      <a:pt x="655" y="883"/>
                    </a:lnTo>
                    <a:lnTo>
                      <a:pt x="655" y="884"/>
                    </a:lnTo>
                    <a:lnTo>
                      <a:pt x="654" y="884"/>
                    </a:lnTo>
                    <a:lnTo>
                      <a:pt x="652" y="884"/>
                    </a:lnTo>
                    <a:lnTo>
                      <a:pt x="649" y="884"/>
                    </a:lnTo>
                    <a:lnTo>
                      <a:pt x="648" y="884"/>
                    </a:lnTo>
                    <a:lnTo>
                      <a:pt x="648" y="887"/>
                    </a:lnTo>
                    <a:lnTo>
                      <a:pt x="648" y="888"/>
                    </a:lnTo>
                    <a:lnTo>
                      <a:pt x="655" y="889"/>
                    </a:lnTo>
                    <a:lnTo>
                      <a:pt x="659" y="889"/>
                    </a:lnTo>
                    <a:lnTo>
                      <a:pt x="660" y="889"/>
                    </a:lnTo>
                    <a:lnTo>
                      <a:pt x="662" y="889"/>
                    </a:lnTo>
                    <a:lnTo>
                      <a:pt x="662" y="891"/>
                    </a:lnTo>
                    <a:lnTo>
                      <a:pt x="662" y="892"/>
                    </a:lnTo>
                    <a:lnTo>
                      <a:pt x="664" y="892"/>
                    </a:lnTo>
                    <a:lnTo>
                      <a:pt x="665" y="892"/>
                    </a:lnTo>
                    <a:lnTo>
                      <a:pt x="665" y="894"/>
                    </a:lnTo>
                    <a:lnTo>
                      <a:pt x="665" y="896"/>
                    </a:lnTo>
                    <a:lnTo>
                      <a:pt x="665" y="898"/>
                    </a:lnTo>
                    <a:lnTo>
                      <a:pt x="665" y="899"/>
                    </a:lnTo>
                    <a:lnTo>
                      <a:pt x="668" y="899"/>
                    </a:lnTo>
                    <a:lnTo>
                      <a:pt x="670" y="899"/>
                    </a:lnTo>
                    <a:lnTo>
                      <a:pt x="670" y="901"/>
                    </a:lnTo>
                    <a:lnTo>
                      <a:pt x="670" y="904"/>
                    </a:lnTo>
                    <a:lnTo>
                      <a:pt x="670" y="906"/>
                    </a:lnTo>
                    <a:lnTo>
                      <a:pt x="670" y="907"/>
                    </a:lnTo>
                    <a:lnTo>
                      <a:pt x="672" y="907"/>
                    </a:lnTo>
                    <a:lnTo>
                      <a:pt x="673" y="907"/>
                    </a:lnTo>
                    <a:lnTo>
                      <a:pt x="673" y="909"/>
                    </a:lnTo>
                    <a:lnTo>
                      <a:pt x="673" y="911"/>
                    </a:lnTo>
                    <a:lnTo>
                      <a:pt x="672" y="911"/>
                    </a:lnTo>
                    <a:lnTo>
                      <a:pt x="670" y="911"/>
                    </a:lnTo>
                    <a:lnTo>
                      <a:pt x="670" y="912"/>
                    </a:lnTo>
                    <a:lnTo>
                      <a:pt x="670" y="914"/>
                    </a:lnTo>
                    <a:lnTo>
                      <a:pt x="670" y="916"/>
                    </a:lnTo>
                    <a:lnTo>
                      <a:pt x="670" y="917"/>
                    </a:lnTo>
                    <a:lnTo>
                      <a:pt x="672" y="917"/>
                    </a:lnTo>
                    <a:lnTo>
                      <a:pt x="674" y="918"/>
                    </a:lnTo>
                    <a:lnTo>
                      <a:pt x="674" y="919"/>
                    </a:lnTo>
                    <a:lnTo>
                      <a:pt x="674" y="922"/>
                    </a:lnTo>
                    <a:lnTo>
                      <a:pt x="675" y="922"/>
                    </a:lnTo>
                    <a:lnTo>
                      <a:pt x="677" y="922"/>
                    </a:lnTo>
                    <a:lnTo>
                      <a:pt x="679" y="922"/>
                    </a:lnTo>
                    <a:lnTo>
                      <a:pt x="680" y="922"/>
                    </a:lnTo>
                    <a:lnTo>
                      <a:pt x="680" y="924"/>
                    </a:lnTo>
                    <a:lnTo>
                      <a:pt x="680" y="926"/>
                    </a:lnTo>
                    <a:lnTo>
                      <a:pt x="680" y="929"/>
                    </a:lnTo>
                    <a:lnTo>
                      <a:pt x="680" y="931"/>
                    </a:lnTo>
                    <a:lnTo>
                      <a:pt x="681" y="933"/>
                    </a:lnTo>
                    <a:lnTo>
                      <a:pt x="681" y="934"/>
                    </a:lnTo>
                    <a:lnTo>
                      <a:pt x="681" y="937"/>
                    </a:lnTo>
                    <a:lnTo>
                      <a:pt x="682" y="937"/>
                    </a:lnTo>
                    <a:lnTo>
                      <a:pt x="685" y="937"/>
                    </a:lnTo>
                    <a:lnTo>
                      <a:pt x="687" y="937"/>
                    </a:lnTo>
                    <a:lnTo>
                      <a:pt x="688" y="937"/>
                    </a:lnTo>
                    <a:lnTo>
                      <a:pt x="690" y="937"/>
                    </a:lnTo>
                    <a:lnTo>
                      <a:pt x="692" y="937"/>
                    </a:lnTo>
                    <a:lnTo>
                      <a:pt x="692" y="939"/>
                    </a:lnTo>
                    <a:lnTo>
                      <a:pt x="692" y="941"/>
                    </a:lnTo>
                    <a:lnTo>
                      <a:pt x="692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3" y="948"/>
                    </a:lnTo>
                    <a:lnTo>
                      <a:pt x="695" y="948"/>
                    </a:lnTo>
                    <a:lnTo>
                      <a:pt x="695" y="949"/>
                    </a:lnTo>
                    <a:lnTo>
                      <a:pt x="695" y="951"/>
                    </a:lnTo>
                    <a:lnTo>
                      <a:pt x="695" y="954"/>
                    </a:lnTo>
                    <a:lnTo>
                      <a:pt x="695" y="956"/>
                    </a:lnTo>
                    <a:lnTo>
                      <a:pt x="695" y="957"/>
                    </a:lnTo>
                    <a:lnTo>
                      <a:pt x="696" y="959"/>
                    </a:lnTo>
                    <a:lnTo>
                      <a:pt x="697" y="959"/>
                    </a:lnTo>
                    <a:lnTo>
                      <a:pt x="699" y="959"/>
                    </a:lnTo>
                    <a:lnTo>
                      <a:pt x="701" y="959"/>
                    </a:lnTo>
                    <a:lnTo>
                      <a:pt x="703" y="959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3"/>
                    </a:lnTo>
                    <a:lnTo>
                      <a:pt x="706" y="963"/>
                    </a:lnTo>
                    <a:lnTo>
                      <a:pt x="707" y="964"/>
                    </a:lnTo>
                    <a:lnTo>
                      <a:pt x="707" y="966"/>
                    </a:lnTo>
                    <a:lnTo>
                      <a:pt x="706" y="968"/>
                    </a:lnTo>
                    <a:lnTo>
                      <a:pt x="707" y="971"/>
                    </a:lnTo>
                    <a:lnTo>
                      <a:pt x="707" y="972"/>
                    </a:lnTo>
                    <a:lnTo>
                      <a:pt x="707" y="974"/>
                    </a:lnTo>
                    <a:lnTo>
                      <a:pt x="708" y="974"/>
                    </a:lnTo>
                    <a:lnTo>
                      <a:pt x="710" y="974"/>
                    </a:lnTo>
                    <a:lnTo>
                      <a:pt x="712" y="974"/>
                    </a:lnTo>
                    <a:lnTo>
                      <a:pt x="713" y="974"/>
                    </a:lnTo>
                    <a:lnTo>
                      <a:pt x="713" y="976"/>
                    </a:lnTo>
                    <a:lnTo>
                      <a:pt x="713" y="978"/>
                    </a:lnTo>
                    <a:lnTo>
                      <a:pt x="713" y="980"/>
                    </a:lnTo>
                    <a:lnTo>
                      <a:pt x="713" y="981"/>
                    </a:lnTo>
                    <a:lnTo>
                      <a:pt x="711" y="981"/>
                    </a:lnTo>
                    <a:lnTo>
                      <a:pt x="710" y="981"/>
                    </a:lnTo>
                    <a:lnTo>
                      <a:pt x="710" y="983"/>
                    </a:lnTo>
                    <a:lnTo>
                      <a:pt x="710" y="985"/>
                    </a:lnTo>
                    <a:lnTo>
                      <a:pt x="710" y="986"/>
                    </a:lnTo>
                    <a:lnTo>
                      <a:pt x="710" y="989"/>
                    </a:lnTo>
                    <a:lnTo>
                      <a:pt x="708" y="989"/>
                    </a:lnTo>
                    <a:lnTo>
                      <a:pt x="707" y="989"/>
                    </a:lnTo>
                    <a:lnTo>
                      <a:pt x="707" y="991"/>
                    </a:lnTo>
                    <a:lnTo>
                      <a:pt x="707" y="992"/>
                    </a:lnTo>
                    <a:lnTo>
                      <a:pt x="713" y="993"/>
                    </a:lnTo>
                    <a:lnTo>
                      <a:pt x="715" y="993"/>
                    </a:lnTo>
                    <a:lnTo>
                      <a:pt x="718" y="993"/>
                    </a:lnTo>
                    <a:lnTo>
                      <a:pt x="718" y="995"/>
                    </a:lnTo>
                    <a:lnTo>
                      <a:pt x="718" y="996"/>
                    </a:lnTo>
                    <a:lnTo>
                      <a:pt x="719" y="996"/>
                    </a:lnTo>
                    <a:lnTo>
                      <a:pt x="721" y="997"/>
                    </a:lnTo>
                    <a:lnTo>
                      <a:pt x="721" y="998"/>
                    </a:lnTo>
                    <a:lnTo>
                      <a:pt x="721" y="1000"/>
                    </a:lnTo>
                    <a:lnTo>
                      <a:pt x="721" y="1002"/>
                    </a:lnTo>
                    <a:lnTo>
                      <a:pt x="721" y="1004"/>
                    </a:lnTo>
                    <a:lnTo>
                      <a:pt x="723" y="1004"/>
                    </a:lnTo>
                    <a:lnTo>
                      <a:pt x="724" y="1005"/>
                    </a:lnTo>
                    <a:lnTo>
                      <a:pt x="724" y="1006"/>
                    </a:lnTo>
                    <a:lnTo>
                      <a:pt x="724" y="1008"/>
                    </a:lnTo>
                    <a:lnTo>
                      <a:pt x="724" y="1010"/>
                    </a:lnTo>
                    <a:lnTo>
                      <a:pt x="724" y="1011"/>
                    </a:lnTo>
                    <a:lnTo>
                      <a:pt x="723" y="1011"/>
                    </a:lnTo>
                    <a:lnTo>
                      <a:pt x="721" y="1011"/>
                    </a:lnTo>
                    <a:lnTo>
                      <a:pt x="721" y="1013"/>
                    </a:lnTo>
                    <a:lnTo>
                      <a:pt x="721" y="1015"/>
                    </a:lnTo>
                    <a:lnTo>
                      <a:pt x="723" y="1015"/>
                    </a:lnTo>
                    <a:lnTo>
                      <a:pt x="724" y="1015"/>
                    </a:lnTo>
                    <a:lnTo>
                      <a:pt x="726" y="1015"/>
                    </a:lnTo>
                    <a:lnTo>
                      <a:pt x="727" y="1015"/>
                    </a:lnTo>
                    <a:lnTo>
                      <a:pt x="727" y="1017"/>
                    </a:lnTo>
                    <a:lnTo>
                      <a:pt x="727" y="1018"/>
                    </a:lnTo>
                    <a:lnTo>
                      <a:pt x="729" y="1019"/>
                    </a:lnTo>
                    <a:lnTo>
                      <a:pt x="731" y="1019"/>
                    </a:lnTo>
                    <a:lnTo>
                      <a:pt x="732" y="1019"/>
                    </a:lnTo>
                    <a:lnTo>
                      <a:pt x="735" y="1019"/>
                    </a:lnTo>
                    <a:lnTo>
                      <a:pt x="735" y="1022"/>
                    </a:lnTo>
                    <a:lnTo>
                      <a:pt x="735" y="1023"/>
                    </a:lnTo>
                    <a:lnTo>
                      <a:pt x="737" y="1024"/>
                    </a:lnTo>
                    <a:lnTo>
                      <a:pt x="738" y="1024"/>
                    </a:lnTo>
                    <a:lnTo>
                      <a:pt x="738" y="1027"/>
                    </a:lnTo>
                    <a:lnTo>
                      <a:pt x="738" y="1029"/>
                    </a:lnTo>
                    <a:lnTo>
                      <a:pt x="738" y="1030"/>
                    </a:lnTo>
                    <a:lnTo>
                      <a:pt x="737" y="1030"/>
                    </a:lnTo>
                    <a:lnTo>
                      <a:pt x="735" y="1030"/>
                    </a:lnTo>
                    <a:lnTo>
                      <a:pt x="735" y="1032"/>
                    </a:lnTo>
                    <a:lnTo>
                      <a:pt x="735" y="1034"/>
                    </a:lnTo>
                    <a:lnTo>
                      <a:pt x="732" y="1033"/>
                    </a:lnTo>
                    <a:lnTo>
                      <a:pt x="731" y="1033"/>
                    </a:lnTo>
                    <a:lnTo>
                      <a:pt x="731" y="1035"/>
                    </a:lnTo>
                    <a:lnTo>
                      <a:pt x="731" y="1038"/>
                    </a:lnTo>
                    <a:lnTo>
                      <a:pt x="733" y="1038"/>
                    </a:lnTo>
                    <a:lnTo>
                      <a:pt x="735" y="1038"/>
                    </a:lnTo>
                    <a:lnTo>
                      <a:pt x="735" y="1040"/>
                    </a:lnTo>
                    <a:lnTo>
                      <a:pt x="735" y="1041"/>
                    </a:lnTo>
                    <a:lnTo>
                      <a:pt x="742" y="1042"/>
                    </a:lnTo>
                    <a:lnTo>
                      <a:pt x="743" y="1042"/>
                    </a:lnTo>
                    <a:lnTo>
                      <a:pt x="745" y="1042"/>
                    </a:lnTo>
                    <a:lnTo>
                      <a:pt x="745" y="1044"/>
                    </a:lnTo>
                    <a:lnTo>
                      <a:pt x="745" y="1046"/>
                    </a:lnTo>
                    <a:lnTo>
                      <a:pt x="745" y="1047"/>
                    </a:lnTo>
                    <a:lnTo>
                      <a:pt x="745" y="1049"/>
                    </a:lnTo>
                    <a:lnTo>
                      <a:pt x="745" y="1051"/>
                    </a:lnTo>
                    <a:lnTo>
                      <a:pt x="745" y="1052"/>
                    </a:lnTo>
                    <a:lnTo>
                      <a:pt x="747" y="1054"/>
                    </a:lnTo>
                    <a:lnTo>
                      <a:pt x="748" y="1054"/>
                    </a:lnTo>
                    <a:lnTo>
                      <a:pt x="751" y="1054"/>
                    </a:lnTo>
                    <a:lnTo>
                      <a:pt x="752" y="1054"/>
                    </a:lnTo>
                    <a:lnTo>
                      <a:pt x="756" y="1054"/>
                    </a:lnTo>
                    <a:lnTo>
                      <a:pt x="756" y="1056"/>
                    </a:lnTo>
                    <a:lnTo>
                      <a:pt x="756" y="1058"/>
                    </a:lnTo>
                    <a:lnTo>
                      <a:pt x="754" y="1057"/>
                    </a:lnTo>
                    <a:lnTo>
                      <a:pt x="753" y="1057"/>
                    </a:lnTo>
                    <a:lnTo>
                      <a:pt x="752" y="1059"/>
                    </a:lnTo>
                    <a:lnTo>
                      <a:pt x="752" y="1061"/>
                    </a:lnTo>
                    <a:lnTo>
                      <a:pt x="752" y="1063"/>
                    </a:lnTo>
                    <a:lnTo>
                      <a:pt x="752" y="1064"/>
                    </a:lnTo>
                    <a:lnTo>
                      <a:pt x="751" y="1064"/>
                    </a:lnTo>
                    <a:lnTo>
                      <a:pt x="748" y="1064"/>
                    </a:lnTo>
                    <a:lnTo>
                      <a:pt x="748" y="1066"/>
                    </a:lnTo>
                    <a:lnTo>
                      <a:pt x="748" y="1067"/>
                    </a:lnTo>
                    <a:lnTo>
                      <a:pt x="751" y="1068"/>
                    </a:lnTo>
                    <a:lnTo>
                      <a:pt x="752" y="1068"/>
                    </a:lnTo>
                    <a:lnTo>
                      <a:pt x="754" y="1068"/>
                    </a:lnTo>
                    <a:lnTo>
                      <a:pt x="756" y="1068"/>
                    </a:lnTo>
                    <a:lnTo>
                      <a:pt x="756" y="1071"/>
                    </a:lnTo>
                    <a:lnTo>
                      <a:pt x="755" y="1072"/>
                    </a:lnTo>
                    <a:lnTo>
                      <a:pt x="755" y="1074"/>
                    </a:lnTo>
                    <a:lnTo>
                      <a:pt x="755" y="1076"/>
                    </a:lnTo>
                    <a:lnTo>
                      <a:pt x="757" y="1076"/>
                    </a:lnTo>
                    <a:lnTo>
                      <a:pt x="759" y="1076"/>
                    </a:lnTo>
                    <a:lnTo>
                      <a:pt x="759" y="1078"/>
                    </a:lnTo>
                    <a:lnTo>
                      <a:pt x="759" y="1080"/>
                    </a:lnTo>
                    <a:lnTo>
                      <a:pt x="760" y="1080"/>
                    </a:lnTo>
                    <a:lnTo>
                      <a:pt x="762" y="1080"/>
                    </a:lnTo>
                    <a:lnTo>
                      <a:pt x="762" y="1081"/>
                    </a:lnTo>
                    <a:lnTo>
                      <a:pt x="762" y="1083"/>
                    </a:lnTo>
                    <a:lnTo>
                      <a:pt x="762" y="1085"/>
                    </a:lnTo>
                    <a:lnTo>
                      <a:pt x="762" y="1088"/>
                    </a:lnTo>
                    <a:lnTo>
                      <a:pt x="762" y="1089"/>
                    </a:lnTo>
                    <a:lnTo>
                      <a:pt x="762" y="1091"/>
                    </a:lnTo>
                    <a:lnTo>
                      <a:pt x="763" y="1091"/>
                    </a:lnTo>
                    <a:lnTo>
                      <a:pt x="765" y="1091"/>
                    </a:lnTo>
                    <a:lnTo>
                      <a:pt x="768" y="1092"/>
                    </a:lnTo>
                    <a:lnTo>
                      <a:pt x="769" y="1092"/>
                    </a:lnTo>
                    <a:lnTo>
                      <a:pt x="769" y="1093"/>
                    </a:lnTo>
                    <a:lnTo>
                      <a:pt x="769" y="1095"/>
                    </a:lnTo>
                    <a:lnTo>
                      <a:pt x="766" y="1095"/>
                    </a:lnTo>
                    <a:lnTo>
                      <a:pt x="765" y="1095"/>
                    </a:lnTo>
                    <a:lnTo>
                      <a:pt x="765" y="1097"/>
                    </a:lnTo>
                    <a:lnTo>
                      <a:pt x="765" y="1098"/>
                    </a:lnTo>
                    <a:lnTo>
                      <a:pt x="765" y="1100"/>
                    </a:lnTo>
                    <a:lnTo>
                      <a:pt x="765" y="1102"/>
                    </a:lnTo>
                    <a:lnTo>
                      <a:pt x="766" y="1102"/>
                    </a:lnTo>
                    <a:lnTo>
                      <a:pt x="769" y="1102"/>
                    </a:lnTo>
                    <a:lnTo>
                      <a:pt x="769" y="1101"/>
                    </a:lnTo>
                    <a:lnTo>
                      <a:pt x="769" y="1100"/>
                    </a:lnTo>
                    <a:lnTo>
                      <a:pt x="769" y="1099"/>
                    </a:lnTo>
                    <a:lnTo>
                      <a:pt x="769" y="1099"/>
                    </a:lnTo>
                    <a:lnTo>
                      <a:pt x="771" y="1099"/>
                    </a:lnTo>
                    <a:lnTo>
                      <a:pt x="772" y="1099"/>
                    </a:lnTo>
                    <a:lnTo>
                      <a:pt x="772" y="1101"/>
                    </a:lnTo>
                    <a:lnTo>
                      <a:pt x="772" y="1102"/>
                    </a:lnTo>
                    <a:lnTo>
                      <a:pt x="774" y="1102"/>
                    </a:lnTo>
                    <a:lnTo>
                      <a:pt x="775" y="1103"/>
                    </a:lnTo>
                    <a:lnTo>
                      <a:pt x="775" y="1105"/>
                    </a:lnTo>
                    <a:lnTo>
                      <a:pt x="775" y="1107"/>
                    </a:lnTo>
                    <a:lnTo>
                      <a:pt x="774" y="1107"/>
                    </a:lnTo>
                    <a:lnTo>
                      <a:pt x="772" y="1107"/>
                    </a:lnTo>
                    <a:lnTo>
                      <a:pt x="772" y="1108"/>
                    </a:lnTo>
                    <a:lnTo>
                      <a:pt x="772" y="1110"/>
                    </a:lnTo>
                    <a:lnTo>
                      <a:pt x="770" y="1110"/>
                    </a:lnTo>
                    <a:lnTo>
                      <a:pt x="769" y="1110"/>
                    </a:lnTo>
                    <a:lnTo>
                      <a:pt x="769" y="1112"/>
                    </a:lnTo>
                    <a:lnTo>
                      <a:pt x="769" y="1113"/>
                    </a:lnTo>
                    <a:lnTo>
                      <a:pt x="770" y="1113"/>
                    </a:lnTo>
                    <a:lnTo>
                      <a:pt x="772" y="1114"/>
                    </a:lnTo>
                    <a:lnTo>
                      <a:pt x="774" y="1114"/>
                    </a:lnTo>
                    <a:lnTo>
                      <a:pt x="775" y="1114"/>
                    </a:lnTo>
                    <a:lnTo>
                      <a:pt x="775" y="1116"/>
                    </a:lnTo>
                    <a:lnTo>
                      <a:pt x="775" y="1117"/>
                    </a:lnTo>
                    <a:lnTo>
                      <a:pt x="777" y="1117"/>
                    </a:lnTo>
                    <a:lnTo>
                      <a:pt x="778" y="1118"/>
                    </a:lnTo>
                    <a:lnTo>
                      <a:pt x="778" y="1119"/>
                    </a:lnTo>
                    <a:lnTo>
                      <a:pt x="778" y="1122"/>
                    </a:lnTo>
                    <a:lnTo>
                      <a:pt x="780" y="1122"/>
                    </a:lnTo>
                    <a:lnTo>
                      <a:pt x="781" y="1122"/>
                    </a:lnTo>
                    <a:lnTo>
                      <a:pt x="782" y="1124"/>
                    </a:lnTo>
                    <a:lnTo>
                      <a:pt x="781" y="1126"/>
                    </a:lnTo>
                    <a:lnTo>
                      <a:pt x="781" y="1129"/>
                    </a:lnTo>
                    <a:lnTo>
                      <a:pt x="781" y="1131"/>
                    </a:lnTo>
                    <a:lnTo>
                      <a:pt x="781" y="1133"/>
                    </a:lnTo>
                    <a:lnTo>
                      <a:pt x="783" y="1133"/>
                    </a:lnTo>
                    <a:lnTo>
                      <a:pt x="785" y="1133"/>
                    </a:lnTo>
                    <a:lnTo>
                      <a:pt x="787" y="1133"/>
                    </a:lnTo>
                    <a:lnTo>
                      <a:pt x="789" y="1133"/>
                    </a:lnTo>
                    <a:lnTo>
                      <a:pt x="790" y="1133"/>
                    </a:lnTo>
                    <a:lnTo>
                      <a:pt x="792" y="1134"/>
                    </a:lnTo>
                    <a:lnTo>
                      <a:pt x="792" y="1135"/>
                    </a:lnTo>
                    <a:lnTo>
                      <a:pt x="792" y="1138"/>
                    </a:lnTo>
                    <a:lnTo>
                      <a:pt x="790" y="1138"/>
                    </a:lnTo>
                    <a:lnTo>
                      <a:pt x="789" y="1138"/>
                    </a:lnTo>
                    <a:lnTo>
                      <a:pt x="788" y="1139"/>
                    </a:lnTo>
                    <a:lnTo>
                      <a:pt x="789" y="1141"/>
                    </a:lnTo>
                    <a:lnTo>
                      <a:pt x="788" y="1143"/>
                    </a:lnTo>
                    <a:lnTo>
                      <a:pt x="788" y="1145"/>
                    </a:lnTo>
                    <a:lnTo>
                      <a:pt x="790" y="1145"/>
                    </a:lnTo>
                    <a:lnTo>
                      <a:pt x="792" y="1145"/>
                    </a:lnTo>
                    <a:lnTo>
                      <a:pt x="793" y="1145"/>
                    </a:lnTo>
                    <a:lnTo>
                      <a:pt x="795" y="1145"/>
                    </a:lnTo>
                    <a:lnTo>
                      <a:pt x="795" y="1147"/>
                    </a:lnTo>
                    <a:lnTo>
                      <a:pt x="795" y="1149"/>
                    </a:lnTo>
                    <a:lnTo>
                      <a:pt x="795" y="1152"/>
                    </a:lnTo>
                    <a:lnTo>
                      <a:pt x="795" y="1155"/>
                    </a:lnTo>
                    <a:lnTo>
                      <a:pt x="795" y="1157"/>
                    </a:lnTo>
                    <a:lnTo>
                      <a:pt x="795" y="1158"/>
                    </a:lnTo>
                    <a:lnTo>
                      <a:pt x="794" y="1160"/>
                    </a:lnTo>
                    <a:lnTo>
                      <a:pt x="793" y="1160"/>
                    </a:lnTo>
                    <a:lnTo>
                      <a:pt x="791" y="1160"/>
                    </a:lnTo>
                    <a:lnTo>
                      <a:pt x="791" y="1161"/>
                    </a:lnTo>
                    <a:lnTo>
                      <a:pt x="791" y="1163"/>
                    </a:lnTo>
                    <a:lnTo>
                      <a:pt x="791" y="1165"/>
                    </a:lnTo>
                    <a:lnTo>
                      <a:pt x="791" y="1166"/>
                    </a:lnTo>
                    <a:lnTo>
                      <a:pt x="794" y="1167"/>
                    </a:lnTo>
                    <a:lnTo>
                      <a:pt x="796" y="1167"/>
                    </a:lnTo>
                    <a:lnTo>
                      <a:pt x="797" y="1167"/>
                    </a:lnTo>
                    <a:lnTo>
                      <a:pt x="797" y="1165"/>
                    </a:lnTo>
                    <a:lnTo>
                      <a:pt x="797" y="1164"/>
                    </a:lnTo>
                    <a:lnTo>
                      <a:pt x="799" y="1164"/>
                    </a:lnTo>
                    <a:lnTo>
                      <a:pt x="802" y="1164"/>
                    </a:lnTo>
                    <a:lnTo>
                      <a:pt x="802" y="1166"/>
                    </a:lnTo>
                    <a:lnTo>
                      <a:pt x="801" y="1168"/>
                    </a:lnTo>
                    <a:lnTo>
                      <a:pt x="803" y="1168"/>
                    </a:lnTo>
                    <a:lnTo>
                      <a:pt x="805" y="1168"/>
                    </a:lnTo>
                    <a:lnTo>
                      <a:pt x="805" y="1171"/>
                    </a:lnTo>
                    <a:lnTo>
                      <a:pt x="804" y="1172"/>
                    </a:lnTo>
                    <a:lnTo>
                      <a:pt x="803" y="1172"/>
                    </a:lnTo>
                    <a:lnTo>
                      <a:pt x="801" y="1172"/>
                    </a:lnTo>
                    <a:lnTo>
                      <a:pt x="801" y="1174"/>
                    </a:lnTo>
                    <a:lnTo>
                      <a:pt x="801" y="1175"/>
                    </a:lnTo>
                    <a:lnTo>
                      <a:pt x="803" y="1176"/>
                    </a:lnTo>
                    <a:lnTo>
                      <a:pt x="804" y="1176"/>
                    </a:lnTo>
                    <a:lnTo>
                      <a:pt x="804" y="1178"/>
                    </a:lnTo>
                    <a:lnTo>
                      <a:pt x="804" y="1179"/>
                    </a:lnTo>
                    <a:lnTo>
                      <a:pt x="804" y="1181"/>
                    </a:lnTo>
                    <a:lnTo>
                      <a:pt x="804" y="1183"/>
                    </a:lnTo>
                    <a:lnTo>
                      <a:pt x="802" y="1182"/>
                    </a:lnTo>
                    <a:lnTo>
                      <a:pt x="801" y="1182"/>
                    </a:lnTo>
                    <a:lnTo>
                      <a:pt x="801" y="1184"/>
                    </a:lnTo>
                    <a:lnTo>
                      <a:pt x="801" y="1186"/>
                    </a:lnTo>
                    <a:lnTo>
                      <a:pt x="807" y="1188"/>
                    </a:lnTo>
                    <a:lnTo>
                      <a:pt x="809" y="1188"/>
                    </a:lnTo>
                    <a:lnTo>
                      <a:pt x="810" y="1188"/>
                    </a:lnTo>
                    <a:lnTo>
                      <a:pt x="810" y="1190"/>
                    </a:lnTo>
                    <a:lnTo>
                      <a:pt x="810" y="1191"/>
                    </a:lnTo>
                    <a:lnTo>
                      <a:pt x="812" y="1192"/>
                    </a:lnTo>
                    <a:lnTo>
                      <a:pt x="813" y="1192"/>
                    </a:lnTo>
                    <a:lnTo>
                      <a:pt x="815" y="1192"/>
                    </a:lnTo>
                    <a:lnTo>
                      <a:pt x="818" y="1192"/>
                    </a:lnTo>
                    <a:lnTo>
                      <a:pt x="816" y="1194"/>
                    </a:lnTo>
                    <a:lnTo>
                      <a:pt x="816" y="1196"/>
                    </a:lnTo>
                    <a:lnTo>
                      <a:pt x="815" y="1196"/>
                    </a:lnTo>
                    <a:lnTo>
                      <a:pt x="813" y="1195"/>
                    </a:lnTo>
                    <a:lnTo>
                      <a:pt x="811" y="1195"/>
                    </a:lnTo>
                    <a:lnTo>
                      <a:pt x="810" y="1195"/>
                    </a:lnTo>
                    <a:lnTo>
                      <a:pt x="810" y="1193"/>
                    </a:lnTo>
                    <a:lnTo>
                      <a:pt x="810" y="1191"/>
                    </a:lnTo>
                    <a:lnTo>
                      <a:pt x="808" y="1191"/>
                    </a:lnTo>
                    <a:lnTo>
                      <a:pt x="807" y="1191"/>
                    </a:lnTo>
                    <a:lnTo>
                      <a:pt x="806" y="1198"/>
                    </a:lnTo>
                    <a:lnTo>
                      <a:pt x="806" y="1201"/>
                    </a:lnTo>
                    <a:lnTo>
                      <a:pt x="810" y="1202"/>
                    </a:lnTo>
                    <a:lnTo>
                      <a:pt x="811" y="1202"/>
                    </a:lnTo>
                    <a:lnTo>
                      <a:pt x="813" y="1202"/>
                    </a:lnTo>
                    <a:lnTo>
                      <a:pt x="813" y="1205"/>
                    </a:lnTo>
                    <a:lnTo>
                      <a:pt x="813" y="1206"/>
                    </a:lnTo>
                    <a:lnTo>
                      <a:pt x="812" y="1210"/>
                    </a:lnTo>
                    <a:lnTo>
                      <a:pt x="812" y="1213"/>
                    </a:lnTo>
                    <a:lnTo>
                      <a:pt x="812" y="1215"/>
                    </a:lnTo>
                    <a:lnTo>
                      <a:pt x="812" y="1217"/>
                    </a:lnTo>
                    <a:lnTo>
                      <a:pt x="814" y="1217"/>
                    </a:lnTo>
                    <a:lnTo>
                      <a:pt x="815" y="1217"/>
                    </a:lnTo>
                    <a:lnTo>
                      <a:pt x="818" y="1217"/>
                    </a:lnTo>
                    <a:lnTo>
                      <a:pt x="819" y="1218"/>
                    </a:lnTo>
                    <a:lnTo>
                      <a:pt x="820" y="1216"/>
                    </a:lnTo>
                    <a:lnTo>
                      <a:pt x="820" y="1214"/>
                    </a:lnTo>
                    <a:lnTo>
                      <a:pt x="821" y="1214"/>
                    </a:lnTo>
                    <a:lnTo>
                      <a:pt x="823" y="1215"/>
                    </a:lnTo>
                    <a:lnTo>
                      <a:pt x="823" y="1216"/>
                    </a:lnTo>
                    <a:lnTo>
                      <a:pt x="823" y="1218"/>
                    </a:lnTo>
                    <a:lnTo>
                      <a:pt x="823" y="1220"/>
                    </a:lnTo>
                    <a:lnTo>
                      <a:pt x="823" y="1222"/>
                    </a:lnTo>
                    <a:lnTo>
                      <a:pt x="822" y="1224"/>
                    </a:lnTo>
                    <a:lnTo>
                      <a:pt x="822" y="1226"/>
                    </a:lnTo>
                    <a:lnTo>
                      <a:pt x="824" y="1226"/>
                    </a:lnTo>
                    <a:lnTo>
                      <a:pt x="826" y="1226"/>
                    </a:lnTo>
                    <a:lnTo>
                      <a:pt x="825" y="1228"/>
                    </a:lnTo>
                    <a:lnTo>
                      <a:pt x="825" y="1230"/>
                    </a:lnTo>
                    <a:lnTo>
                      <a:pt x="825" y="1231"/>
                    </a:lnTo>
                    <a:lnTo>
                      <a:pt x="825" y="1233"/>
                    </a:lnTo>
                    <a:lnTo>
                      <a:pt x="827" y="1233"/>
                    </a:lnTo>
                    <a:lnTo>
                      <a:pt x="828" y="1234"/>
                    </a:lnTo>
                    <a:lnTo>
                      <a:pt x="830" y="1234"/>
                    </a:lnTo>
                    <a:lnTo>
                      <a:pt x="832" y="1234"/>
                    </a:lnTo>
                    <a:lnTo>
                      <a:pt x="831" y="1238"/>
                    </a:lnTo>
                    <a:lnTo>
                      <a:pt x="831" y="1240"/>
                    </a:lnTo>
                    <a:lnTo>
                      <a:pt x="831" y="1242"/>
                    </a:lnTo>
                    <a:lnTo>
                      <a:pt x="830" y="1242"/>
                    </a:lnTo>
                    <a:lnTo>
                      <a:pt x="828" y="1241"/>
                    </a:lnTo>
                    <a:lnTo>
                      <a:pt x="825" y="1241"/>
                    </a:lnTo>
                    <a:lnTo>
                      <a:pt x="825" y="1244"/>
                    </a:lnTo>
                    <a:lnTo>
                      <a:pt x="824" y="1248"/>
                    </a:lnTo>
                    <a:lnTo>
                      <a:pt x="826" y="1248"/>
                    </a:lnTo>
                    <a:lnTo>
                      <a:pt x="828" y="1248"/>
                    </a:lnTo>
                    <a:lnTo>
                      <a:pt x="827" y="1250"/>
                    </a:lnTo>
                    <a:lnTo>
                      <a:pt x="827" y="1252"/>
                    </a:lnTo>
                    <a:lnTo>
                      <a:pt x="829" y="1252"/>
                    </a:lnTo>
                    <a:lnTo>
                      <a:pt x="830" y="1252"/>
                    </a:lnTo>
                    <a:lnTo>
                      <a:pt x="832" y="1252"/>
                    </a:lnTo>
                    <a:lnTo>
                      <a:pt x="835" y="1253"/>
                    </a:lnTo>
                    <a:lnTo>
                      <a:pt x="838" y="1253"/>
                    </a:lnTo>
                    <a:lnTo>
                      <a:pt x="840" y="1253"/>
                    </a:lnTo>
                    <a:lnTo>
                      <a:pt x="841" y="1255"/>
                    </a:lnTo>
                    <a:lnTo>
                      <a:pt x="841" y="1256"/>
                    </a:lnTo>
                    <a:lnTo>
                      <a:pt x="841" y="1258"/>
                    </a:lnTo>
                    <a:lnTo>
                      <a:pt x="839" y="1258"/>
                    </a:lnTo>
                    <a:lnTo>
                      <a:pt x="838" y="1257"/>
                    </a:lnTo>
                    <a:lnTo>
                      <a:pt x="837" y="1259"/>
                    </a:lnTo>
                    <a:lnTo>
                      <a:pt x="837" y="1261"/>
                    </a:lnTo>
                    <a:lnTo>
                      <a:pt x="837" y="1263"/>
                    </a:lnTo>
                    <a:lnTo>
                      <a:pt x="837" y="1264"/>
                    </a:lnTo>
                    <a:lnTo>
                      <a:pt x="839" y="1265"/>
                    </a:lnTo>
                    <a:lnTo>
                      <a:pt x="840" y="1265"/>
                    </a:lnTo>
                    <a:lnTo>
                      <a:pt x="840" y="1266"/>
                    </a:lnTo>
                    <a:lnTo>
                      <a:pt x="840" y="1268"/>
                    </a:lnTo>
                    <a:lnTo>
                      <a:pt x="840" y="1270"/>
                    </a:lnTo>
                    <a:lnTo>
                      <a:pt x="840" y="1273"/>
                    </a:lnTo>
                    <a:lnTo>
                      <a:pt x="839" y="1274"/>
                    </a:lnTo>
                    <a:lnTo>
                      <a:pt x="839" y="1276"/>
                    </a:lnTo>
                    <a:lnTo>
                      <a:pt x="841" y="1276"/>
                    </a:lnTo>
                    <a:lnTo>
                      <a:pt x="843" y="1277"/>
                    </a:lnTo>
                    <a:lnTo>
                      <a:pt x="843" y="1278"/>
                    </a:lnTo>
                    <a:lnTo>
                      <a:pt x="842" y="1280"/>
                    </a:lnTo>
                    <a:lnTo>
                      <a:pt x="841" y="1280"/>
                    </a:lnTo>
                    <a:lnTo>
                      <a:pt x="839" y="1279"/>
                    </a:lnTo>
                    <a:lnTo>
                      <a:pt x="839" y="1281"/>
                    </a:lnTo>
                    <a:lnTo>
                      <a:pt x="839" y="1283"/>
                    </a:lnTo>
                    <a:lnTo>
                      <a:pt x="839" y="1285"/>
                    </a:lnTo>
                    <a:lnTo>
                      <a:pt x="839" y="1286"/>
                    </a:lnTo>
                    <a:lnTo>
                      <a:pt x="840" y="1288"/>
                    </a:lnTo>
                    <a:lnTo>
                      <a:pt x="842" y="1288"/>
                    </a:lnTo>
                    <a:lnTo>
                      <a:pt x="843" y="1288"/>
                    </a:lnTo>
                    <a:lnTo>
                      <a:pt x="845" y="1288"/>
                    </a:lnTo>
                    <a:lnTo>
                      <a:pt x="845" y="1290"/>
                    </a:lnTo>
                    <a:lnTo>
                      <a:pt x="845" y="1292"/>
                    </a:lnTo>
                    <a:lnTo>
                      <a:pt x="846" y="1292"/>
                    </a:lnTo>
                    <a:lnTo>
                      <a:pt x="848" y="1292"/>
                    </a:lnTo>
                    <a:lnTo>
                      <a:pt x="848" y="1294"/>
                    </a:lnTo>
                    <a:lnTo>
                      <a:pt x="848" y="1296"/>
                    </a:lnTo>
                    <a:lnTo>
                      <a:pt x="847" y="1299"/>
                    </a:lnTo>
                    <a:lnTo>
                      <a:pt x="847" y="1301"/>
                    </a:lnTo>
                    <a:lnTo>
                      <a:pt x="847" y="1302"/>
                    </a:lnTo>
                    <a:lnTo>
                      <a:pt x="845" y="1302"/>
                    </a:lnTo>
                    <a:lnTo>
                      <a:pt x="844" y="1302"/>
                    </a:lnTo>
                    <a:lnTo>
                      <a:pt x="844" y="1305"/>
                    </a:lnTo>
                    <a:lnTo>
                      <a:pt x="843" y="1306"/>
                    </a:lnTo>
                    <a:lnTo>
                      <a:pt x="842" y="1306"/>
                    </a:lnTo>
                    <a:lnTo>
                      <a:pt x="840" y="1306"/>
                    </a:lnTo>
                    <a:lnTo>
                      <a:pt x="840" y="1307"/>
                    </a:lnTo>
                    <a:lnTo>
                      <a:pt x="840" y="1309"/>
                    </a:lnTo>
                    <a:lnTo>
                      <a:pt x="843" y="1310"/>
                    </a:lnTo>
                    <a:lnTo>
                      <a:pt x="845" y="1310"/>
                    </a:lnTo>
                    <a:lnTo>
                      <a:pt x="846" y="1310"/>
                    </a:lnTo>
                    <a:lnTo>
                      <a:pt x="846" y="1312"/>
                    </a:lnTo>
                    <a:lnTo>
                      <a:pt x="846" y="1314"/>
                    </a:lnTo>
                    <a:lnTo>
                      <a:pt x="848" y="1314"/>
                    </a:lnTo>
                    <a:lnTo>
                      <a:pt x="849" y="1314"/>
                    </a:lnTo>
                    <a:lnTo>
                      <a:pt x="849" y="1316"/>
                    </a:lnTo>
                    <a:lnTo>
                      <a:pt x="849" y="1318"/>
                    </a:lnTo>
                    <a:lnTo>
                      <a:pt x="847" y="1317"/>
                    </a:lnTo>
                    <a:lnTo>
                      <a:pt x="846" y="1317"/>
                    </a:lnTo>
                    <a:lnTo>
                      <a:pt x="843" y="1316"/>
                    </a:lnTo>
                    <a:lnTo>
                      <a:pt x="841" y="1316"/>
                    </a:lnTo>
                    <a:lnTo>
                      <a:pt x="839" y="1316"/>
                    </a:lnTo>
                    <a:lnTo>
                      <a:pt x="839" y="1314"/>
                    </a:lnTo>
                    <a:lnTo>
                      <a:pt x="840" y="1313"/>
                    </a:lnTo>
                    <a:lnTo>
                      <a:pt x="838" y="1312"/>
                    </a:lnTo>
                    <a:lnTo>
                      <a:pt x="836" y="1312"/>
                    </a:lnTo>
                    <a:lnTo>
                      <a:pt x="836" y="1314"/>
                    </a:lnTo>
                    <a:lnTo>
                      <a:pt x="836" y="1315"/>
                    </a:lnTo>
                    <a:lnTo>
                      <a:pt x="835" y="1315"/>
                    </a:lnTo>
                    <a:lnTo>
                      <a:pt x="832" y="1315"/>
                    </a:lnTo>
                    <a:lnTo>
                      <a:pt x="830" y="1315"/>
                    </a:lnTo>
                    <a:lnTo>
                      <a:pt x="829" y="1314"/>
                    </a:lnTo>
                    <a:lnTo>
                      <a:pt x="829" y="1313"/>
                    </a:lnTo>
                    <a:lnTo>
                      <a:pt x="829" y="1311"/>
                    </a:lnTo>
                    <a:lnTo>
                      <a:pt x="827" y="1311"/>
                    </a:lnTo>
                    <a:lnTo>
                      <a:pt x="826" y="1310"/>
                    </a:lnTo>
                    <a:lnTo>
                      <a:pt x="826" y="1309"/>
                    </a:lnTo>
                    <a:lnTo>
                      <a:pt x="826" y="1307"/>
                    </a:lnTo>
                    <a:lnTo>
                      <a:pt x="826" y="1305"/>
                    </a:lnTo>
                    <a:lnTo>
                      <a:pt x="826" y="1303"/>
                    </a:lnTo>
                    <a:lnTo>
                      <a:pt x="825" y="1302"/>
                    </a:lnTo>
                    <a:lnTo>
                      <a:pt x="823" y="1302"/>
                    </a:lnTo>
                    <a:lnTo>
                      <a:pt x="820" y="1302"/>
                    </a:lnTo>
                    <a:lnTo>
                      <a:pt x="818" y="1301"/>
                    </a:lnTo>
                    <a:lnTo>
                      <a:pt x="816" y="1301"/>
                    </a:lnTo>
                    <a:lnTo>
                      <a:pt x="816" y="1299"/>
                    </a:lnTo>
                    <a:lnTo>
                      <a:pt x="816" y="1298"/>
                    </a:lnTo>
                    <a:lnTo>
                      <a:pt x="816" y="1296"/>
                    </a:lnTo>
                    <a:lnTo>
                      <a:pt x="816" y="1294"/>
                    </a:lnTo>
                    <a:lnTo>
                      <a:pt x="815" y="1294"/>
                    </a:lnTo>
                    <a:lnTo>
                      <a:pt x="813" y="1294"/>
                    </a:lnTo>
                    <a:lnTo>
                      <a:pt x="810" y="1293"/>
                    </a:lnTo>
                    <a:lnTo>
                      <a:pt x="807" y="1293"/>
                    </a:lnTo>
                    <a:lnTo>
                      <a:pt x="807" y="1285"/>
                    </a:lnTo>
                    <a:lnTo>
                      <a:pt x="809" y="1285"/>
                    </a:lnTo>
                    <a:lnTo>
                      <a:pt x="811" y="1286"/>
                    </a:lnTo>
                    <a:lnTo>
                      <a:pt x="811" y="1284"/>
                    </a:lnTo>
                    <a:lnTo>
                      <a:pt x="811" y="1282"/>
                    </a:lnTo>
                    <a:lnTo>
                      <a:pt x="813" y="1282"/>
                    </a:lnTo>
                    <a:lnTo>
                      <a:pt x="814" y="1283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5" y="1278"/>
                    </a:lnTo>
                    <a:lnTo>
                      <a:pt x="815" y="1276"/>
                    </a:lnTo>
                    <a:lnTo>
                      <a:pt x="808" y="1275"/>
                    </a:lnTo>
                    <a:lnTo>
                      <a:pt x="807" y="1275"/>
                    </a:lnTo>
                    <a:lnTo>
                      <a:pt x="805" y="1274"/>
                    </a:lnTo>
                    <a:lnTo>
                      <a:pt x="805" y="1273"/>
                    </a:lnTo>
                    <a:lnTo>
                      <a:pt x="805" y="1270"/>
                    </a:lnTo>
                    <a:lnTo>
                      <a:pt x="804" y="1270"/>
                    </a:lnTo>
                    <a:lnTo>
                      <a:pt x="802" y="1270"/>
                    </a:lnTo>
                    <a:lnTo>
                      <a:pt x="802" y="1270"/>
                    </a:lnTo>
                    <a:lnTo>
                      <a:pt x="802" y="1272"/>
                    </a:lnTo>
                    <a:lnTo>
                      <a:pt x="802" y="1273"/>
                    </a:lnTo>
                    <a:lnTo>
                      <a:pt x="802" y="1274"/>
                    </a:lnTo>
                    <a:lnTo>
                      <a:pt x="799" y="1274"/>
                    </a:lnTo>
                    <a:lnTo>
                      <a:pt x="798" y="1273"/>
                    </a:lnTo>
                    <a:lnTo>
                      <a:pt x="798" y="1272"/>
                    </a:lnTo>
                    <a:lnTo>
                      <a:pt x="798" y="1269"/>
                    </a:lnTo>
                    <a:lnTo>
                      <a:pt x="801" y="1269"/>
                    </a:lnTo>
                    <a:lnTo>
                      <a:pt x="802" y="1270"/>
                    </a:lnTo>
                    <a:lnTo>
                      <a:pt x="802" y="1268"/>
                    </a:lnTo>
                    <a:lnTo>
                      <a:pt x="803" y="1266"/>
                    </a:lnTo>
                    <a:lnTo>
                      <a:pt x="803" y="1264"/>
                    </a:lnTo>
                    <a:lnTo>
                      <a:pt x="803" y="1263"/>
                    </a:lnTo>
                    <a:lnTo>
                      <a:pt x="801" y="1262"/>
                    </a:lnTo>
                    <a:lnTo>
                      <a:pt x="799" y="1262"/>
                    </a:lnTo>
                    <a:lnTo>
                      <a:pt x="797" y="1262"/>
                    </a:lnTo>
                    <a:lnTo>
                      <a:pt x="795" y="1262"/>
                    </a:lnTo>
                    <a:lnTo>
                      <a:pt x="794" y="1262"/>
                    </a:lnTo>
                    <a:lnTo>
                      <a:pt x="792" y="1261"/>
                    </a:lnTo>
                    <a:lnTo>
                      <a:pt x="792" y="1260"/>
                    </a:lnTo>
                    <a:lnTo>
                      <a:pt x="793" y="1258"/>
                    </a:lnTo>
                    <a:lnTo>
                      <a:pt x="791" y="1258"/>
                    </a:lnTo>
                    <a:lnTo>
                      <a:pt x="789" y="1258"/>
                    </a:lnTo>
                    <a:lnTo>
                      <a:pt x="789" y="1256"/>
                    </a:lnTo>
                    <a:lnTo>
                      <a:pt x="790" y="1253"/>
                    </a:lnTo>
                    <a:lnTo>
                      <a:pt x="790" y="1251"/>
                    </a:lnTo>
                    <a:lnTo>
                      <a:pt x="790" y="1250"/>
                    </a:lnTo>
                    <a:lnTo>
                      <a:pt x="791" y="1250"/>
                    </a:lnTo>
                    <a:lnTo>
                      <a:pt x="793" y="1250"/>
                    </a:lnTo>
                    <a:lnTo>
                      <a:pt x="793" y="1249"/>
                    </a:lnTo>
                    <a:lnTo>
                      <a:pt x="793" y="1247"/>
                    </a:lnTo>
                    <a:lnTo>
                      <a:pt x="793" y="1244"/>
                    </a:lnTo>
                    <a:lnTo>
                      <a:pt x="793" y="1242"/>
                    </a:lnTo>
                    <a:lnTo>
                      <a:pt x="794" y="1240"/>
                    </a:lnTo>
                    <a:lnTo>
                      <a:pt x="794" y="1236"/>
                    </a:lnTo>
                    <a:lnTo>
                      <a:pt x="792" y="1236"/>
                    </a:lnTo>
                    <a:lnTo>
                      <a:pt x="790" y="1235"/>
                    </a:lnTo>
                    <a:lnTo>
                      <a:pt x="791" y="1234"/>
                    </a:lnTo>
                    <a:lnTo>
                      <a:pt x="791" y="1232"/>
                    </a:lnTo>
                    <a:lnTo>
                      <a:pt x="789" y="1232"/>
                    </a:lnTo>
                    <a:lnTo>
                      <a:pt x="787" y="1232"/>
                    </a:lnTo>
                    <a:lnTo>
                      <a:pt x="786" y="1231"/>
                    </a:lnTo>
                    <a:lnTo>
                      <a:pt x="783" y="1231"/>
                    </a:lnTo>
                    <a:lnTo>
                      <a:pt x="782" y="1231"/>
                    </a:lnTo>
                    <a:lnTo>
                      <a:pt x="780" y="1231"/>
                    </a:lnTo>
                    <a:lnTo>
                      <a:pt x="780" y="1229"/>
                    </a:lnTo>
                    <a:lnTo>
                      <a:pt x="780" y="1227"/>
                    </a:lnTo>
                    <a:lnTo>
                      <a:pt x="780" y="1226"/>
                    </a:lnTo>
                    <a:lnTo>
                      <a:pt x="780" y="1224"/>
                    </a:lnTo>
                    <a:lnTo>
                      <a:pt x="779" y="1224"/>
                    </a:lnTo>
                    <a:lnTo>
                      <a:pt x="777" y="1224"/>
                    </a:lnTo>
                    <a:lnTo>
                      <a:pt x="777" y="1222"/>
                    </a:lnTo>
                    <a:lnTo>
                      <a:pt x="777" y="1219"/>
                    </a:lnTo>
                    <a:lnTo>
                      <a:pt x="776" y="1219"/>
                    </a:lnTo>
                    <a:lnTo>
                      <a:pt x="774" y="1219"/>
                    </a:lnTo>
                    <a:lnTo>
                      <a:pt x="774" y="1217"/>
                    </a:lnTo>
                    <a:lnTo>
                      <a:pt x="774" y="1215"/>
                    </a:lnTo>
                    <a:lnTo>
                      <a:pt x="775" y="1214"/>
                    </a:lnTo>
                    <a:lnTo>
                      <a:pt x="775" y="1212"/>
                    </a:lnTo>
                    <a:lnTo>
                      <a:pt x="773" y="1212"/>
                    </a:lnTo>
                    <a:lnTo>
                      <a:pt x="771" y="1212"/>
                    </a:lnTo>
                    <a:lnTo>
                      <a:pt x="771" y="1210"/>
                    </a:lnTo>
                    <a:lnTo>
                      <a:pt x="772" y="1208"/>
                    </a:lnTo>
                    <a:lnTo>
                      <a:pt x="770" y="1208"/>
                    </a:lnTo>
                    <a:lnTo>
                      <a:pt x="768" y="1208"/>
                    </a:lnTo>
                    <a:lnTo>
                      <a:pt x="768" y="1206"/>
                    </a:lnTo>
                    <a:lnTo>
                      <a:pt x="769" y="1203"/>
                    </a:lnTo>
                    <a:lnTo>
                      <a:pt x="770" y="1205"/>
                    </a:lnTo>
                    <a:lnTo>
                      <a:pt x="772" y="1205"/>
                    </a:lnTo>
                    <a:lnTo>
                      <a:pt x="772" y="1202"/>
                    </a:lnTo>
                    <a:lnTo>
                      <a:pt x="772" y="1200"/>
                    </a:lnTo>
                    <a:lnTo>
                      <a:pt x="772" y="1199"/>
                    </a:lnTo>
                    <a:lnTo>
                      <a:pt x="772" y="1197"/>
                    </a:lnTo>
                    <a:lnTo>
                      <a:pt x="772" y="1195"/>
                    </a:lnTo>
                    <a:lnTo>
                      <a:pt x="772" y="1194"/>
                    </a:lnTo>
                    <a:lnTo>
                      <a:pt x="771" y="1193"/>
                    </a:lnTo>
                    <a:lnTo>
                      <a:pt x="769" y="1193"/>
                    </a:lnTo>
                    <a:lnTo>
                      <a:pt x="766" y="1193"/>
                    </a:lnTo>
                    <a:lnTo>
                      <a:pt x="765" y="1193"/>
                    </a:lnTo>
                    <a:lnTo>
                      <a:pt x="765" y="1191"/>
                    </a:lnTo>
                    <a:lnTo>
                      <a:pt x="765" y="1190"/>
                    </a:lnTo>
                    <a:lnTo>
                      <a:pt x="764" y="1189"/>
                    </a:lnTo>
                    <a:lnTo>
                      <a:pt x="762" y="1189"/>
                    </a:lnTo>
                    <a:lnTo>
                      <a:pt x="760" y="1189"/>
                    </a:lnTo>
                    <a:lnTo>
                      <a:pt x="759" y="1189"/>
                    </a:lnTo>
                    <a:lnTo>
                      <a:pt x="759" y="1186"/>
                    </a:lnTo>
                    <a:lnTo>
                      <a:pt x="759" y="1184"/>
                    </a:lnTo>
                    <a:lnTo>
                      <a:pt x="759" y="1183"/>
                    </a:lnTo>
                    <a:lnTo>
                      <a:pt x="759" y="1181"/>
                    </a:lnTo>
                    <a:lnTo>
                      <a:pt x="759" y="1179"/>
                    </a:lnTo>
                    <a:lnTo>
                      <a:pt x="759" y="1178"/>
                    </a:lnTo>
                    <a:lnTo>
                      <a:pt x="758" y="1177"/>
                    </a:lnTo>
                    <a:lnTo>
                      <a:pt x="756" y="1177"/>
                    </a:lnTo>
                    <a:lnTo>
                      <a:pt x="756" y="1176"/>
                    </a:lnTo>
                    <a:lnTo>
                      <a:pt x="756" y="1174"/>
                    </a:lnTo>
                    <a:lnTo>
                      <a:pt x="755" y="1174"/>
                    </a:lnTo>
                    <a:lnTo>
                      <a:pt x="753" y="1173"/>
                    </a:lnTo>
                    <a:lnTo>
                      <a:pt x="753" y="1172"/>
                    </a:lnTo>
                    <a:lnTo>
                      <a:pt x="753" y="1169"/>
                    </a:lnTo>
                    <a:lnTo>
                      <a:pt x="752" y="1169"/>
                    </a:lnTo>
                    <a:lnTo>
                      <a:pt x="749" y="1169"/>
                    </a:lnTo>
                    <a:lnTo>
                      <a:pt x="749" y="1167"/>
                    </a:lnTo>
                    <a:lnTo>
                      <a:pt x="749" y="1165"/>
                    </a:lnTo>
                    <a:lnTo>
                      <a:pt x="748" y="1165"/>
                    </a:lnTo>
                    <a:lnTo>
                      <a:pt x="746" y="1165"/>
                    </a:lnTo>
                    <a:lnTo>
                      <a:pt x="746" y="1163"/>
                    </a:lnTo>
                    <a:lnTo>
                      <a:pt x="746" y="1162"/>
                    </a:lnTo>
                    <a:lnTo>
                      <a:pt x="744" y="1161"/>
                    </a:lnTo>
                    <a:lnTo>
                      <a:pt x="743" y="1161"/>
                    </a:lnTo>
                    <a:lnTo>
                      <a:pt x="743" y="1160"/>
                    </a:lnTo>
                    <a:lnTo>
                      <a:pt x="743" y="1158"/>
                    </a:lnTo>
                    <a:lnTo>
                      <a:pt x="741" y="1158"/>
                    </a:lnTo>
                    <a:lnTo>
                      <a:pt x="740" y="1158"/>
                    </a:lnTo>
                    <a:lnTo>
                      <a:pt x="740" y="1156"/>
                    </a:lnTo>
                    <a:lnTo>
                      <a:pt x="740" y="1153"/>
                    </a:lnTo>
                    <a:lnTo>
                      <a:pt x="738" y="1153"/>
                    </a:lnTo>
                    <a:lnTo>
                      <a:pt x="736" y="1153"/>
                    </a:lnTo>
                    <a:lnTo>
                      <a:pt x="737" y="1151"/>
                    </a:lnTo>
                    <a:lnTo>
                      <a:pt x="737" y="1150"/>
                    </a:lnTo>
                    <a:lnTo>
                      <a:pt x="738" y="1150"/>
                    </a:lnTo>
                    <a:lnTo>
                      <a:pt x="740" y="1150"/>
                    </a:lnTo>
                    <a:lnTo>
                      <a:pt x="741" y="1150"/>
                    </a:lnTo>
                    <a:lnTo>
                      <a:pt x="743" y="1150"/>
                    </a:lnTo>
                    <a:lnTo>
                      <a:pt x="745" y="1150"/>
                    </a:lnTo>
                    <a:lnTo>
                      <a:pt x="746" y="1151"/>
                    </a:lnTo>
                    <a:lnTo>
                      <a:pt x="746" y="1149"/>
                    </a:lnTo>
                    <a:lnTo>
                      <a:pt x="746" y="1147"/>
                    </a:lnTo>
                    <a:lnTo>
                      <a:pt x="746" y="1145"/>
                    </a:lnTo>
                    <a:lnTo>
                      <a:pt x="746" y="1144"/>
                    </a:lnTo>
                    <a:lnTo>
                      <a:pt x="740" y="1143"/>
                    </a:lnTo>
                    <a:lnTo>
                      <a:pt x="738" y="1143"/>
                    </a:lnTo>
                    <a:lnTo>
                      <a:pt x="737" y="1143"/>
                    </a:lnTo>
                    <a:lnTo>
                      <a:pt x="737" y="1141"/>
                    </a:lnTo>
                    <a:lnTo>
                      <a:pt x="737" y="1139"/>
                    </a:lnTo>
                    <a:lnTo>
                      <a:pt x="735" y="1139"/>
                    </a:lnTo>
                    <a:lnTo>
                      <a:pt x="733" y="1139"/>
                    </a:lnTo>
                    <a:lnTo>
                      <a:pt x="733" y="1136"/>
                    </a:lnTo>
                    <a:lnTo>
                      <a:pt x="733" y="1135"/>
                    </a:lnTo>
                    <a:lnTo>
                      <a:pt x="731" y="1135"/>
                    </a:lnTo>
                    <a:lnTo>
                      <a:pt x="729" y="1134"/>
                    </a:lnTo>
                    <a:lnTo>
                      <a:pt x="730" y="1133"/>
                    </a:lnTo>
                    <a:lnTo>
                      <a:pt x="730" y="1131"/>
                    </a:lnTo>
                    <a:lnTo>
                      <a:pt x="728" y="1131"/>
                    </a:lnTo>
                    <a:lnTo>
                      <a:pt x="726" y="1131"/>
                    </a:lnTo>
                    <a:lnTo>
                      <a:pt x="726" y="1129"/>
                    </a:lnTo>
                    <a:lnTo>
                      <a:pt x="726" y="1127"/>
                    </a:lnTo>
                    <a:lnTo>
                      <a:pt x="727" y="1126"/>
                    </a:lnTo>
                    <a:lnTo>
                      <a:pt x="727" y="1124"/>
                    </a:lnTo>
                    <a:lnTo>
                      <a:pt x="725" y="1124"/>
                    </a:lnTo>
                    <a:lnTo>
                      <a:pt x="723" y="1124"/>
                    </a:lnTo>
                    <a:lnTo>
                      <a:pt x="723" y="1122"/>
                    </a:lnTo>
                    <a:lnTo>
                      <a:pt x="723" y="1119"/>
                    </a:lnTo>
                    <a:lnTo>
                      <a:pt x="722" y="1119"/>
                    </a:lnTo>
                    <a:lnTo>
                      <a:pt x="720" y="1119"/>
                    </a:lnTo>
                    <a:lnTo>
                      <a:pt x="720" y="1117"/>
                    </a:lnTo>
                    <a:lnTo>
                      <a:pt x="720" y="1116"/>
                    </a:lnTo>
                    <a:lnTo>
                      <a:pt x="720" y="1114"/>
                    </a:lnTo>
                    <a:lnTo>
                      <a:pt x="720" y="1112"/>
                    </a:lnTo>
                    <a:lnTo>
                      <a:pt x="719" y="1112"/>
                    </a:lnTo>
                    <a:lnTo>
                      <a:pt x="716" y="1112"/>
                    </a:lnTo>
                    <a:lnTo>
                      <a:pt x="716" y="1110"/>
                    </a:lnTo>
                    <a:lnTo>
                      <a:pt x="716" y="1109"/>
                    </a:lnTo>
                    <a:lnTo>
                      <a:pt x="716" y="1107"/>
                    </a:lnTo>
                    <a:lnTo>
                      <a:pt x="716" y="1105"/>
                    </a:lnTo>
                    <a:lnTo>
                      <a:pt x="715" y="1105"/>
                    </a:lnTo>
                    <a:lnTo>
                      <a:pt x="713" y="1105"/>
                    </a:lnTo>
                    <a:lnTo>
                      <a:pt x="713" y="1102"/>
                    </a:lnTo>
                    <a:lnTo>
                      <a:pt x="713" y="1101"/>
                    </a:lnTo>
                    <a:lnTo>
                      <a:pt x="711" y="1100"/>
                    </a:lnTo>
                    <a:lnTo>
                      <a:pt x="710" y="1100"/>
                    </a:lnTo>
                    <a:lnTo>
                      <a:pt x="710" y="1099"/>
                    </a:lnTo>
                    <a:lnTo>
                      <a:pt x="710" y="1097"/>
                    </a:lnTo>
                    <a:lnTo>
                      <a:pt x="710" y="1095"/>
                    </a:lnTo>
                    <a:lnTo>
                      <a:pt x="710" y="1093"/>
                    </a:lnTo>
                    <a:lnTo>
                      <a:pt x="710" y="1092"/>
                    </a:lnTo>
                    <a:lnTo>
                      <a:pt x="710" y="1090"/>
                    </a:lnTo>
                    <a:lnTo>
                      <a:pt x="709" y="1090"/>
                    </a:lnTo>
                    <a:lnTo>
                      <a:pt x="707" y="1090"/>
                    </a:lnTo>
                    <a:lnTo>
                      <a:pt x="705" y="1090"/>
                    </a:lnTo>
                    <a:lnTo>
                      <a:pt x="704" y="1090"/>
                    </a:lnTo>
                    <a:lnTo>
                      <a:pt x="704" y="1088"/>
                    </a:lnTo>
                    <a:lnTo>
                      <a:pt x="704" y="1085"/>
                    </a:lnTo>
                    <a:lnTo>
                      <a:pt x="706" y="1085"/>
                    </a:lnTo>
                    <a:lnTo>
                      <a:pt x="707" y="1085"/>
                    </a:lnTo>
                    <a:lnTo>
                      <a:pt x="707" y="1084"/>
                    </a:lnTo>
                    <a:lnTo>
                      <a:pt x="707" y="1082"/>
                    </a:lnTo>
                    <a:lnTo>
                      <a:pt x="706" y="1082"/>
                    </a:lnTo>
                    <a:lnTo>
                      <a:pt x="704" y="1082"/>
                    </a:lnTo>
                    <a:lnTo>
                      <a:pt x="704" y="1080"/>
                    </a:lnTo>
                    <a:lnTo>
                      <a:pt x="704" y="1078"/>
                    </a:lnTo>
                    <a:lnTo>
                      <a:pt x="704" y="1077"/>
                    </a:lnTo>
                    <a:lnTo>
                      <a:pt x="704" y="1075"/>
                    </a:lnTo>
                    <a:lnTo>
                      <a:pt x="702" y="1075"/>
                    </a:lnTo>
                    <a:lnTo>
                      <a:pt x="701" y="1075"/>
                    </a:lnTo>
                    <a:lnTo>
                      <a:pt x="698" y="1075"/>
                    </a:lnTo>
                    <a:lnTo>
                      <a:pt x="696" y="1075"/>
                    </a:lnTo>
                    <a:lnTo>
                      <a:pt x="695" y="1075"/>
                    </a:lnTo>
                    <a:lnTo>
                      <a:pt x="693" y="1074"/>
                    </a:lnTo>
                    <a:lnTo>
                      <a:pt x="693" y="1073"/>
                    </a:lnTo>
                    <a:lnTo>
                      <a:pt x="693" y="1071"/>
                    </a:lnTo>
                    <a:lnTo>
                      <a:pt x="693" y="1068"/>
                    </a:lnTo>
                    <a:lnTo>
                      <a:pt x="693" y="1067"/>
                    </a:lnTo>
                    <a:lnTo>
                      <a:pt x="695" y="1067"/>
                    </a:lnTo>
                    <a:lnTo>
                      <a:pt x="696" y="1067"/>
                    </a:lnTo>
                    <a:lnTo>
                      <a:pt x="697" y="1065"/>
                    </a:lnTo>
                    <a:lnTo>
                      <a:pt x="696" y="1063"/>
                    </a:lnTo>
                    <a:lnTo>
                      <a:pt x="697" y="1062"/>
                    </a:lnTo>
                    <a:lnTo>
                      <a:pt x="696" y="1060"/>
                    </a:lnTo>
                    <a:lnTo>
                      <a:pt x="695" y="1060"/>
                    </a:lnTo>
                    <a:lnTo>
                      <a:pt x="693" y="1060"/>
                    </a:lnTo>
                    <a:lnTo>
                      <a:pt x="693" y="1062"/>
                    </a:lnTo>
                    <a:lnTo>
                      <a:pt x="693" y="1063"/>
                    </a:lnTo>
                    <a:lnTo>
                      <a:pt x="692" y="1063"/>
                    </a:lnTo>
                    <a:lnTo>
                      <a:pt x="690" y="1063"/>
                    </a:lnTo>
                    <a:lnTo>
                      <a:pt x="690" y="1061"/>
                    </a:lnTo>
                    <a:lnTo>
                      <a:pt x="690" y="1060"/>
                    </a:lnTo>
                    <a:lnTo>
                      <a:pt x="688" y="1060"/>
                    </a:lnTo>
                    <a:lnTo>
                      <a:pt x="687" y="1059"/>
                    </a:lnTo>
                    <a:lnTo>
                      <a:pt x="687" y="1058"/>
                    </a:lnTo>
                    <a:lnTo>
                      <a:pt x="687" y="1056"/>
                    </a:lnTo>
                    <a:lnTo>
                      <a:pt x="687" y="1052"/>
                    </a:lnTo>
                    <a:lnTo>
                      <a:pt x="687" y="1050"/>
                    </a:lnTo>
                    <a:lnTo>
                      <a:pt x="687" y="1048"/>
                    </a:lnTo>
                    <a:lnTo>
                      <a:pt x="685" y="1048"/>
                    </a:lnTo>
                    <a:lnTo>
                      <a:pt x="683" y="1048"/>
                    </a:lnTo>
                    <a:lnTo>
                      <a:pt x="679" y="1048"/>
                    </a:lnTo>
                    <a:lnTo>
                      <a:pt x="678" y="1048"/>
                    </a:lnTo>
                    <a:lnTo>
                      <a:pt x="676" y="1048"/>
                    </a:lnTo>
                    <a:lnTo>
                      <a:pt x="676" y="1046"/>
                    </a:lnTo>
                    <a:lnTo>
                      <a:pt x="676" y="1044"/>
                    </a:lnTo>
                    <a:lnTo>
                      <a:pt x="676" y="1043"/>
                    </a:lnTo>
                    <a:lnTo>
                      <a:pt x="676" y="1041"/>
                    </a:lnTo>
                    <a:lnTo>
                      <a:pt x="678" y="1041"/>
                    </a:lnTo>
                    <a:lnTo>
                      <a:pt x="679" y="1041"/>
                    </a:lnTo>
                    <a:lnTo>
                      <a:pt x="679" y="1040"/>
                    </a:lnTo>
                    <a:lnTo>
                      <a:pt x="679" y="1038"/>
                    </a:lnTo>
                    <a:lnTo>
                      <a:pt x="679" y="1035"/>
                    </a:lnTo>
                    <a:lnTo>
                      <a:pt x="679" y="1033"/>
                    </a:lnTo>
                    <a:lnTo>
                      <a:pt x="678" y="1033"/>
                    </a:lnTo>
                    <a:lnTo>
                      <a:pt x="676" y="1033"/>
                    </a:lnTo>
                    <a:lnTo>
                      <a:pt x="674" y="1033"/>
                    </a:lnTo>
                    <a:lnTo>
                      <a:pt x="673" y="1033"/>
                    </a:lnTo>
                    <a:lnTo>
                      <a:pt x="673" y="1031"/>
                    </a:lnTo>
                    <a:lnTo>
                      <a:pt x="673" y="1030"/>
                    </a:lnTo>
                    <a:lnTo>
                      <a:pt x="673" y="1028"/>
                    </a:lnTo>
                    <a:lnTo>
                      <a:pt x="673" y="1026"/>
                    </a:lnTo>
                    <a:lnTo>
                      <a:pt x="671" y="1026"/>
                    </a:lnTo>
                    <a:lnTo>
                      <a:pt x="670" y="1026"/>
                    </a:lnTo>
                    <a:lnTo>
                      <a:pt x="668" y="1026"/>
                    </a:lnTo>
                    <a:lnTo>
                      <a:pt x="665" y="1026"/>
                    </a:lnTo>
                    <a:lnTo>
                      <a:pt x="665" y="1024"/>
                    </a:lnTo>
                    <a:lnTo>
                      <a:pt x="665" y="1022"/>
                    </a:lnTo>
                    <a:lnTo>
                      <a:pt x="664" y="1022"/>
                    </a:lnTo>
                    <a:lnTo>
                      <a:pt x="662" y="1022"/>
                    </a:lnTo>
                    <a:lnTo>
                      <a:pt x="662" y="1021"/>
                    </a:lnTo>
                    <a:lnTo>
                      <a:pt x="662" y="1018"/>
                    </a:lnTo>
                    <a:lnTo>
                      <a:pt x="664" y="1018"/>
                    </a:lnTo>
                    <a:lnTo>
                      <a:pt x="665" y="1018"/>
                    </a:lnTo>
                    <a:lnTo>
                      <a:pt x="665" y="1016"/>
                    </a:lnTo>
                    <a:lnTo>
                      <a:pt x="665" y="1015"/>
                    </a:lnTo>
                    <a:lnTo>
                      <a:pt x="665" y="1013"/>
                    </a:lnTo>
                    <a:lnTo>
                      <a:pt x="665" y="1011"/>
                    </a:lnTo>
                    <a:lnTo>
                      <a:pt x="664" y="1011"/>
                    </a:lnTo>
                    <a:lnTo>
                      <a:pt x="662" y="1011"/>
                    </a:lnTo>
                    <a:lnTo>
                      <a:pt x="660" y="1011"/>
                    </a:lnTo>
                    <a:lnTo>
                      <a:pt x="659" y="1011"/>
                    </a:lnTo>
                    <a:lnTo>
                      <a:pt x="659" y="1009"/>
                    </a:lnTo>
                    <a:lnTo>
                      <a:pt x="659" y="1008"/>
                    </a:lnTo>
                    <a:lnTo>
                      <a:pt x="659" y="1006"/>
                    </a:lnTo>
                    <a:lnTo>
                      <a:pt x="659" y="1004"/>
                    </a:lnTo>
                    <a:lnTo>
                      <a:pt x="657" y="1004"/>
                    </a:lnTo>
                    <a:lnTo>
                      <a:pt x="656" y="1004"/>
                    </a:lnTo>
                    <a:lnTo>
                      <a:pt x="655" y="1001"/>
                    </a:lnTo>
                    <a:lnTo>
                      <a:pt x="656" y="1000"/>
                    </a:lnTo>
                    <a:lnTo>
                      <a:pt x="656" y="998"/>
                    </a:lnTo>
                    <a:lnTo>
                      <a:pt x="656" y="996"/>
                    </a:lnTo>
                    <a:lnTo>
                      <a:pt x="656" y="995"/>
                    </a:lnTo>
                    <a:lnTo>
                      <a:pt x="655" y="993"/>
                    </a:lnTo>
                    <a:lnTo>
                      <a:pt x="654" y="993"/>
                    </a:lnTo>
                    <a:lnTo>
                      <a:pt x="652" y="993"/>
                    </a:lnTo>
                    <a:lnTo>
                      <a:pt x="650" y="993"/>
                    </a:lnTo>
                    <a:lnTo>
                      <a:pt x="648" y="993"/>
                    </a:lnTo>
                    <a:lnTo>
                      <a:pt x="648" y="991"/>
                    </a:lnTo>
                    <a:lnTo>
                      <a:pt x="648" y="989"/>
                    </a:lnTo>
                    <a:lnTo>
                      <a:pt x="648" y="986"/>
                    </a:lnTo>
                    <a:lnTo>
                      <a:pt x="648" y="985"/>
                    </a:lnTo>
                    <a:lnTo>
                      <a:pt x="646" y="985"/>
                    </a:lnTo>
                    <a:lnTo>
                      <a:pt x="645" y="985"/>
                    </a:lnTo>
                    <a:lnTo>
                      <a:pt x="644" y="983"/>
                    </a:lnTo>
                    <a:lnTo>
                      <a:pt x="644" y="981"/>
                    </a:lnTo>
                    <a:lnTo>
                      <a:pt x="645" y="980"/>
                    </a:lnTo>
                    <a:lnTo>
                      <a:pt x="644" y="978"/>
                    </a:lnTo>
                    <a:lnTo>
                      <a:pt x="643" y="978"/>
                    </a:lnTo>
                    <a:lnTo>
                      <a:pt x="641" y="978"/>
                    </a:lnTo>
                    <a:lnTo>
                      <a:pt x="638" y="978"/>
                    </a:lnTo>
                    <a:lnTo>
                      <a:pt x="635" y="978"/>
                    </a:lnTo>
                    <a:lnTo>
                      <a:pt x="633" y="971"/>
                    </a:lnTo>
                    <a:lnTo>
                      <a:pt x="638" y="971"/>
                    </a:lnTo>
                    <a:lnTo>
                      <a:pt x="639" y="971"/>
                    </a:lnTo>
                    <a:lnTo>
                      <a:pt x="641" y="971"/>
                    </a:lnTo>
                    <a:lnTo>
                      <a:pt x="641" y="967"/>
                    </a:lnTo>
                    <a:lnTo>
                      <a:pt x="641" y="965"/>
                    </a:lnTo>
                    <a:lnTo>
                      <a:pt x="641" y="963"/>
                    </a:lnTo>
                    <a:lnTo>
                      <a:pt x="639" y="963"/>
                    </a:lnTo>
                    <a:lnTo>
                      <a:pt x="637" y="963"/>
                    </a:lnTo>
                    <a:lnTo>
                      <a:pt x="637" y="962"/>
                    </a:lnTo>
                    <a:lnTo>
                      <a:pt x="637" y="960"/>
                    </a:lnTo>
                    <a:lnTo>
                      <a:pt x="636" y="960"/>
                    </a:lnTo>
                    <a:lnTo>
                      <a:pt x="633" y="960"/>
                    </a:lnTo>
                    <a:lnTo>
                      <a:pt x="631" y="960"/>
                    </a:lnTo>
                    <a:lnTo>
                      <a:pt x="630" y="960"/>
                    </a:lnTo>
                    <a:lnTo>
                      <a:pt x="630" y="958"/>
                    </a:lnTo>
                    <a:lnTo>
                      <a:pt x="630" y="956"/>
                    </a:lnTo>
                    <a:lnTo>
                      <a:pt x="630" y="952"/>
                    </a:lnTo>
                    <a:lnTo>
                      <a:pt x="630" y="949"/>
                    </a:lnTo>
                    <a:lnTo>
                      <a:pt x="630" y="947"/>
                    </a:lnTo>
                    <a:lnTo>
                      <a:pt x="629" y="945"/>
                    </a:lnTo>
                    <a:lnTo>
                      <a:pt x="628" y="945"/>
                    </a:lnTo>
                    <a:lnTo>
                      <a:pt x="626" y="945"/>
                    </a:lnTo>
                    <a:lnTo>
                      <a:pt x="623" y="945"/>
                    </a:lnTo>
                    <a:lnTo>
                      <a:pt x="620" y="945"/>
                    </a:lnTo>
                    <a:lnTo>
                      <a:pt x="612" y="945"/>
                    </a:lnTo>
                    <a:lnTo>
                      <a:pt x="612" y="943"/>
                    </a:lnTo>
                    <a:lnTo>
                      <a:pt x="612" y="941"/>
                    </a:lnTo>
                    <a:lnTo>
                      <a:pt x="614" y="941"/>
                    </a:lnTo>
                    <a:lnTo>
                      <a:pt x="615" y="941"/>
                    </a:lnTo>
                    <a:lnTo>
                      <a:pt x="618" y="942"/>
                    </a:lnTo>
                    <a:lnTo>
                      <a:pt x="620" y="942"/>
                    </a:lnTo>
                    <a:lnTo>
                      <a:pt x="620" y="940"/>
                    </a:lnTo>
                    <a:lnTo>
                      <a:pt x="620" y="938"/>
                    </a:lnTo>
                    <a:lnTo>
                      <a:pt x="621" y="938"/>
                    </a:lnTo>
                    <a:lnTo>
                      <a:pt x="623" y="938"/>
                    </a:lnTo>
                    <a:lnTo>
                      <a:pt x="623" y="937"/>
                    </a:lnTo>
                    <a:lnTo>
                      <a:pt x="623" y="934"/>
                    </a:lnTo>
                    <a:lnTo>
                      <a:pt x="623" y="932"/>
                    </a:lnTo>
                    <a:lnTo>
                      <a:pt x="623" y="930"/>
                    </a:lnTo>
                    <a:lnTo>
                      <a:pt x="619" y="930"/>
                    </a:lnTo>
                    <a:lnTo>
                      <a:pt x="618" y="930"/>
                    </a:lnTo>
                    <a:lnTo>
                      <a:pt x="615" y="930"/>
                    </a:lnTo>
                    <a:lnTo>
                      <a:pt x="615" y="929"/>
                    </a:lnTo>
                    <a:lnTo>
                      <a:pt x="615" y="927"/>
                    </a:lnTo>
                    <a:lnTo>
                      <a:pt x="615" y="925"/>
                    </a:lnTo>
                    <a:lnTo>
                      <a:pt x="615" y="924"/>
                    </a:lnTo>
                    <a:lnTo>
                      <a:pt x="613" y="923"/>
                    </a:lnTo>
                    <a:lnTo>
                      <a:pt x="612" y="923"/>
                    </a:lnTo>
                    <a:lnTo>
                      <a:pt x="610" y="923"/>
                    </a:lnTo>
                    <a:lnTo>
                      <a:pt x="608" y="923"/>
                    </a:lnTo>
                    <a:lnTo>
                      <a:pt x="608" y="922"/>
                    </a:lnTo>
                    <a:lnTo>
                      <a:pt x="608" y="919"/>
                    </a:lnTo>
                    <a:lnTo>
                      <a:pt x="608" y="917"/>
                    </a:lnTo>
                    <a:lnTo>
                      <a:pt x="608" y="916"/>
                    </a:lnTo>
                    <a:lnTo>
                      <a:pt x="607" y="916"/>
                    </a:lnTo>
                    <a:lnTo>
                      <a:pt x="605" y="915"/>
                    </a:lnTo>
                    <a:lnTo>
                      <a:pt x="605" y="914"/>
                    </a:lnTo>
                    <a:lnTo>
                      <a:pt x="605" y="912"/>
                    </a:lnTo>
                    <a:lnTo>
                      <a:pt x="603" y="912"/>
                    </a:lnTo>
                    <a:lnTo>
                      <a:pt x="602" y="912"/>
                    </a:lnTo>
                    <a:lnTo>
                      <a:pt x="600" y="910"/>
                    </a:lnTo>
                    <a:lnTo>
                      <a:pt x="600" y="909"/>
                    </a:lnTo>
                    <a:lnTo>
                      <a:pt x="603" y="909"/>
                    </a:lnTo>
                    <a:lnTo>
                      <a:pt x="605" y="909"/>
                    </a:lnTo>
                    <a:lnTo>
                      <a:pt x="605" y="907"/>
                    </a:lnTo>
                    <a:lnTo>
                      <a:pt x="605" y="905"/>
                    </a:lnTo>
                    <a:lnTo>
                      <a:pt x="603" y="905"/>
                    </a:lnTo>
                    <a:lnTo>
                      <a:pt x="600" y="905"/>
                    </a:lnTo>
                    <a:lnTo>
                      <a:pt x="600" y="904"/>
                    </a:lnTo>
                    <a:lnTo>
                      <a:pt x="600" y="901"/>
                    </a:lnTo>
                    <a:lnTo>
                      <a:pt x="599" y="901"/>
                    </a:lnTo>
                    <a:lnTo>
                      <a:pt x="597" y="901"/>
                    </a:lnTo>
                    <a:lnTo>
                      <a:pt x="595" y="901"/>
                    </a:lnTo>
                    <a:lnTo>
                      <a:pt x="594" y="901"/>
                    </a:lnTo>
                    <a:lnTo>
                      <a:pt x="593" y="899"/>
                    </a:lnTo>
                    <a:lnTo>
                      <a:pt x="593" y="898"/>
                    </a:lnTo>
                    <a:lnTo>
                      <a:pt x="593" y="894"/>
                    </a:lnTo>
                    <a:lnTo>
                      <a:pt x="593" y="892"/>
                    </a:lnTo>
                    <a:lnTo>
                      <a:pt x="593" y="891"/>
                    </a:lnTo>
                    <a:lnTo>
                      <a:pt x="591" y="891"/>
                    </a:lnTo>
                    <a:lnTo>
                      <a:pt x="590" y="891"/>
                    </a:lnTo>
                    <a:lnTo>
                      <a:pt x="590" y="889"/>
                    </a:lnTo>
                    <a:lnTo>
                      <a:pt x="590" y="887"/>
                    </a:lnTo>
                    <a:lnTo>
                      <a:pt x="590" y="885"/>
                    </a:lnTo>
                    <a:lnTo>
                      <a:pt x="589" y="883"/>
                    </a:lnTo>
                    <a:lnTo>
                      <a:pt x="589" y="881"/>
                    </a:lnTo>
                    <a:lnTo>
                      <a:pt x="589" y="880"/>
                    </a:lnTo>
                    <a:lnTo>
                      <a:pt x="588" y="880"/>
                    </a:lnTo>
                    <a:lnTo>
                      <a:pt x="586" y="880"/>
                    </a:lnTo>
                    <a:lnTo>
                      <a:pt x="586" y="878"/>
                    </a:lnTo>
                    <a:lnTo>
                      <a:pt x="586" y="876"/>
                    </a:lnTo>
                    <a:lnTo>
                      <a:pt x="583" y="876"/>
                    </a:lnTo>
                    <a:lnTo>
                      <a:pt x="582" y="876"/>
                    </a:lnTo>
                    <a:lnTo>
                      <a:pt x="581" y="875"/>
                    </a:lnTo>
                    <a:lnTo>
                      <a:pt x="581" y="873"/>
                    </a:lnTo>
                    <a:lnTo>
                      <a:pt x="580" y="873"/>
                    </a:lnTo>
                    <a:lnTo>
                      <a:pt x="578" y="873"/>
                    </a:lnTo>
                    <a:lnTo>
                      <a:pt x="578" y="871"/>
                    </a:lnTo>
                    <a:lnTo>
                      <a:pt x="578" y="868"/>
                    </a:lnTo>
                    <a:lnTo>
                      <a:pt x="578" y="867"/>
                    </a:lnTo>
                    <a:lnTo>
                      <a:pt x="578" y="865"/>
                    </a:lnTo>
                    <a:lnTo>
                      <a:pt x="576" y="865"/>
                    </a:lnTo>
                    <a:lnTo>
                      <a:pt x="575" y="865"/>
                    </a:lnTo>
                    <a:lnTo>
                      <a:pt x="574" y="863"/>
                    </a:lnTo>
                    <a:lnTo>
                      <a:pt x="574" y="862"/>
                    </a:lnTo>
                    <a:lnTo>
                      <a:pt x="574" y="860"/>
                    </a:lnTo>
                    <a:lnTo>
                      <a:pt x="574" y="858"/>
                    </a:lnTo>
                    <a:lnTo>
                      <a:pt x="572" y="858"/>
                    </a:lnTo>
                    <a:lnTo>
                      <a:pt x="571" y="858"/>
                    </a:lnTo>
                    <a:lnTo>
                      <a:pt x="571" y="857"/>
                    </a:lnTo>
                    <a:lnTo>
                      <a:pt x="571" y="855"/>
                    </a:lnTo>
                    <a:lnTo>
                      <a:pt x="570" y="851"/>
                    </a:lnTo>
                    <a:lnTo>
                      <a:pt x="571" y="849"/>
                    </a:lnTo>
                    <a:lnTo>
                      <a:pt x="570" y="847"/>
                    </a:lnTo>
                    <a:lnTo>
                      <a:pt x="570" y="845"/>
                    </a:lnTo>
                    <a:lnTo>
                      <a:pt x="570" y="844"/>
                    </a:lnTo>
                    <a:lnTo>
                      <a:pt x="569" y="844"/>
                    </a:lnTo>
                    <a:lnTo>
                      <a:pt x="566" y="844"/>
                    </a:lnTo>
                    <a:lnTo>
                      <a:pt x="564" y="844"/>
                    </a:lnTo>
                    <a:lnTo>
                      <a:pt x="563" y="844"/>
                    </a:lnTo>
                    <a:lnTo>
                      <a:pt x="561" y="844"/>
                    </a:lnTo>
                    <a:lnTo>
                      <a:pt x="559" y="844"/>
                    </a:lnTo>
                    <a:lnTo>
                      <a:pt x="559" y="842"/>
                    </a:lnTo>
                    <a:lnTo>
                      <a:pt x="559" y="840"/>
                    </a:lnTo>
                    <a:lnTo>
                      <a:pt x="558" y="840"/>
                    </a:lnTo>
                    <a:lnTo>
                      <a:pt x="556" y="840"/>
                    </a:lnTo>
                    <a:lnTo>
                      <a:pt x="556" y="839"/>
                    </a:lnTo>
                    <a:lnTo>
                      <a:pt x="556" y="837"/>
                    </a:lnTo>
                    <a:lnTo>
                      <a:pt x="554" y="837"/>
                    </a:lnTo>
                    <a:lnTo>
                      <a:pt x="553" y="837"/>
                    </a:lnTo>
                    <a:lnTo>
                      <a:pt x="552" y="834"/>
                    </a:lnTo>
                    <a:lnTo>
                      <a:pt x="552" y="833"/>
                    </a:lnTo>
                    <a:lnTo>
                      <a:pt x="554" y="833"/>
                    </a:lnTo>
                    <a:lnTo>
                      <a:pt x="556" y="833"/>
                    </a:lnTo>
                    <a:lnTo>
                      <a:pt x="557" y="833"/>
                    </a:lnTo>
                    <a:lnTo>
                      <a:pt x="559" y="833"/>
                    </a:lnTo>
                    <a:lnTo>
                      <a:pt x="559" y="834"/>
                    </a:lnTo>
                    <a:lnTo>
                      <a:pt x="559" y="837"/>
                    </a:lnTo>
                    <a:lnTo>
                      <a:pt x="561" y="837"/>
                    </a:lnTo>
                    <a:lnTo>
                      <a:pt x="562" y="837"/>
                    </a:lnTo>
                    <a:lnTo>
                      <a:pt x="562" y="834"/>
                    </a:lnTo>
                    <a:lnTo>
                      <a:pt x="562" y="833"/>
                    </a:lnTo>
                    <a:lnTo>
                      <a:pt x="560" y="833"/>
                    </a:lnTo>
                    <a:lnTo>
                      <a:pt x="559" y="833"/>
                    </a:lnTo>
                    <a:lnTo>
                      <a:pt x="559" y="831"/>
                    </a:lnTo>
                    <a:lnTo>
                      <a:pt x="559" y="829"/>
                    </a:lnTo>
                    <a:lnTo>
                      <a:pt x="559" y="828"/>
                    </a:lnTo>
                    <a:lnTo>
                      <a:pt x="558" y="826"/>
                    </a:lnTo>
                    <a:lnTo>
                      <a:pt x="557" y="826"/>
                    </a:lnTo>
                    <a:lnTo>
                      <a:pt x="555" y="826"/>
                    </a:lnTo>
                    <a:lnTo>
                      <a:pt x="555" y="824"/>
                    </a:lnTo>
                    <a:lnTo>
                      <a:pt x="555" y="823"/>
                    </a:lnTo>
                    <a:lnTo>
                      <a:pt x="553" y="822"/>
                    </a:lnTo>
                    <a:lnTo>
                      <a:pt x="552" y="823"/>
                    </a:lnTo>
                    <a:lnTo>
                      <a:pt x="549" y="823"/>
                    </a:lnTo>
                    <a:lnTo>
                      <a:pt x="547" y="823"/>
                    </a:lnTo>
                    <a:lnTo>
                      <a:pt x="547" y="821"/>
                    </a:lnTo>
                    <a:lnTo>
                      <a:pt x="547" y="818"/>
                    </a:lnTo>
                    <a:lnTo>
                      <a:pt x="547" y="817"/>
                    </a:lnTo>
                    <a:lnTo>
                      <a:pt x="547" y="815"/>
                    </a:lnTo>
                    <a:lnTo>
                      <a:pt x="545" y="815"/>
                    </a:lnTo>
                    <a:lnTo>
                      <a:pt x="544" y="815"/>
                    </a:lnTo>
                    <a:lnTo>
                      <a:pt x="543" y="813"/>
                    </a:lnTo>
                    <a:lnTo>
                      <a:pt x="543" y="812"/>
                    </a:lnTo>
                    <a:lnTo>
                      <a:pt x="543" y="810"/>
                    </a:lnTo>
                    <a:lnTo>
                      <a:pt x="543" y="808"/>
                    </a:lnTo>
                    <a:lnTo>
                      <a:pt x="542" y="808"/>
                    </a:lnTo>
                    <a:lnTo>
                      <a:pt x="540" y="808"/>
                    </a:lnTo>
                    <a:lnTo>
                      <a:pt x="538" y="808"/>
                    </a:lnTo>
                    <a:lnTo>
                      <a:pt x="537" y="808"/>
                    </a:lnTo>
                    <a:lnTo>
                      <a:pt x="536" y="807"/>
                    </a:lnTo>
                    <a:lnTo>
                      <a:pt x="536" y="805"/>
                    </a:lnTo>
                    <a:lnTo>
                      <a:pt x="536" y="802"/>
                    </a:lnTo>
                    <a:lnTo>
                      <a:pt x="536" y="801"/>
                    </a:lnTo>
                    <a:lnTo>
                      <a:pt x="538" y="801"/>
                    </a:lnTo>
                    <a:lnTo>
                      <a:pt x="539" y="801"/>
                    </a:lnTo>
                    <a:lnTo>
                      <a:pt x="539" y="799"/>
                    </a:lnTo>
                    <a:lnTo>
                      <a:pt x="539" y="797"/>
                    </a:lnTo>
                    <a:lnTo>
                      <a:pt x="539" y="796"/>
                    </a:lnTo>
                    <a:lnTo>
                      <a:pt x="539" y="794"/>
                    </a:lnTo>
                    <a:lnTo>
                      <a:pt x="531" y="794"/>
                    </a:lnTo>
                    <a:lnTo>
                      <a:pt x="530" y="794"/>
                    </a:lnTo>
                    <a:lnTo>
                      <a:pt x="528" y="794"/>
                    </a:lnTo>
                    <a:lnTo>
                      <a:pt x="528" y="792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5" y="791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6" y="787"/>
                    </a:lnTo>
                    <a:lnTo>
                      <a:pt x="527" y="787"/>
                    </a:lnTo>
                    <a:lnTo>
                      <a:pt x="528" y="787"/>
                    </a:lnTo>
                    <a:lnTo>
                      <a:pt x="529" y="787"/>
                    </a:lnTo>
                    <a:lnTo>
                      <a:pt x="530" y="787"/>
                    </a:lnTo>
                    <a:lnTo>
                      <a:pt x="531" y="787"/>
                    </a:lnTo>
                    <a:lnTo>
                      <a:pt x="531" y="784"/>
                    </a:lnTo>
                    <a:lnTo>
                      <a:pt x="530" y="783"/>
                    </a:lnTo>
                    <a:lnTo>
                      <a:pt x="529" y="783"/>
                    </a:lnTo>
                    <a:lnTo>
                      <a:pt x="527" y="783"/>
                    </a:lnTo>
                    <a:lnTo>
                      <a:pt x="527" y="781"/>
                    </a:lnTo>
                    <a:lnTo>
                      <a:pt x="527" y="780"/>
                    </a:lnTo>
                    <a:lnTo>
                      <a:pt x="525" y="779"/>
                    </a:lnTo>
                    <a:lnTo>
                      <a:pt x="524" y="780"/>
                    </a:lnTo>
                    <a:lnTo>
                      <a:pt x="522" y="780"/>
                    </a:lnTo>
                    <a:lnTo>
                      <a:pt x="520" y="780"/>
                    </a:lnTo>
                    <a:lnTo>
                      <a:pt x="520" y="778"/>
                    </a:lnTo>
                    <a:lnTo>
                      <a:pt x="520" y="776"/>
                    </a:lnTo>
                    <a:lnTo>
                      <a:pt x="520" y="773"/>
                    </a:lnTo>
                    <a:lnTo>
                      <a:pt x="520" y="770"/>
                    </a:lnTo>
                    <a:lnTo>
                      <a:pt x="520" y="767"/>
                    </a:lnTo>
                    <a:lnTo>
                      <a:pt x="519" y="765"/>
                    </a:lnTo>
                    <a:lnTo>
                      <a:pt x="517" y="765"/>
                    </a:lnTo>
                    <a:lnTo>
                      <a:pt x="515" y="765"/>
                    </a:lnTo>
                    <a:lnTo>
                      <a:pt x="513" y="765"/>
                    </a:lnTo>
                    <a:lnTo>
                      <a:pt x="512" y="765"/>
                    </a:lnTo>
                    <a:lnTo>
                      <a:pt x="512" y="767"/>
                    </a:lnTo>
                    <a:lnTo>
                      <a:pt x="512" y="770"/>
                    </a:lnTo>
                    <a:lnTo>
                      <a:pt x="511" y="770"/>
                    </a:lnTo>
                    <a:lnTo>
                      <a:pt x="509" y="770"/>
                    </a:lnTo>
                    <a:lnTo>
                      <a:pt x="509" y="767"/>
                    </a:lnTo>
                    <a:lnTo>
                      <a:pt x="509" y="765"/>
                    </a:lnTo>
                    <a:lnTo>
                      <a:pt x="508" y="764"/>
                    </a:lnTo>
                    <a:lnTo>
                      <a:pt x="508" y="762"/>
                    </a:lnTo>
                    <a:lnTo>
                      <a:pt x="510" y="762"/>
                    </a:lnTo>
                    <a:lnTo>
                      <a:pt x="512" y="762"/>
                    </a:lnTo>
                    <a:lnTo>
                      <a:pt x="512" y="760"/>
                    </a:lnTo>
                    <a:lnTo>
                      <a:pt x="511" y="759"/>
                    </a:lnTo>
                    <a:lnTo>
                      <a:pt x="511" y="757"/>
                    </a:lnTo>
                    <a:lnTo>
                      <a:pt x="511" y="755"/>
                    </a:lnTo>
                    <a:lnTo>
                      <a:pt x="509" y="755"/>
                    </a:lnTo>
                    <a:lnTo>
                      <a:pt x="508" y="755"/>
                    </a:lnTo>
                    <a:lnTo>
                      <a:pt x="508" y="754"/>
                    </a:lnTo>
                    <a:lnTo>
                      <a:pt x="508" y="751"/>
                    </a:lnTo>
                    <a:lnTo>
                      <a:pt x="507" y="749"/>
                    </a:lnTo>
                    <a:lnTo>
                      <a:pt x="507" y="748"/>
                    </a:lnTo>
                    <a:lnTo>
                      <a:pt x="506" y="747"/>
                    </a:lnTo>
                    <a:lnTo>
                      <a:pt x="504" y="748"/>
                    </a:lnTo>
                    <a:lnTo>
                      <a:pt x="502" y="748"/>
                    </a:lnTo>
                    <a:lnTo>
                      <a:pt x="500" y="748"/>
                    </a:lnTo>
                    <a:lnTo>
                      <a:pt x="498" y="748"/>
                    </a:lnTo>
                    <a:lnTo>
                      <a:pt x="497" y="748"/>
                    </a:lnTo>
                    <a:lnTo>
                      <a:pt x="496" y="746"/>
                    </a:lnTo>
                    <a:lnTo>
                      <a:pt x="496" y="744"/>
                    </a:lnTo>
                    <a:lnTo>
                      <a:pt x="498" y="744"/>
                    </a:lnTo>
                    <a:lnTo>
                      <a:pt x="499" y="744"/>
                    </a:lnTo>
                    <a:lnTo>
                      <a:pt x="499" y="743"/>
                    </a:lnTo>
                    <a:lnTo>
                      <a:pt x="499" y="741"/>
                    </a:lnTo>
                    <a:lnTo>
                      <a:pt x="497" y="741"/>
                    </a:lnTo>
                    <a:lnTo>
                      <a:pt x="496" y="741"/>
                    </a:lnTo>
                    <a:lnTo>
                      <a:pt x="496" y="739"/>
                    </a:lnTo>
                    <a:lnTo>
                      <a:pt x="496" y="738"/>
                    </a:lnTo>
                    <a:lnTo>
                      <a:pt x="495" y="735"/>
                    </a:lnTo>
                    <a:lnTo>
                      <a:pt x="495" y="733"/>
                    </a:lnTo>
                    <a:lnTo>
                      <a:pt x="494" y="733"/>
                    </a:lnTo>
                    <a:lnTo>
                      <a:pt x="492" y="733"/>
                    </a:lnTo>
                    <a:lnTo>
                      <a:pt x="490" y="734"/>
                    </a:lnTo>
                    <a:lnTo>
                      <a:pt x="489" y="734"/>
                    </a:lnTo>
                    <a:lnTo>
                      <a:pt x="488" y="732"/>
                    </a:lnTo>
                    <a:lnTo>
                      <a:pt x="488" y="730"/>
                    </a:lnTo>
                    <a:lnTo>
                      <a:pt x="488" y="729"/>
                    </a:lnTo>
                    <a:lnTo>
                      <a:pt x="488" y="727"/>
                    </a:lnTo>
                    <a:lnTo>
                      <a:pt x="486" y="727"/>
                    </a:lnTo>
                    <a:lnTo>
                      <a:pt x="485" y="727"/>
                    </a:lnTo>
                    <a:lnTo>
                      <a:pt x="483" y="725"/>
                    </a:lnTo>
                    <a:lnTo>
                      <a:pt x="483" y="724"/>
                    </a:lnTo>
                    <a:lnTo>
                      <a:pt x="483" y="722"/>
                    </a:lnTo>
                    <a:lnTo>
                      <a:pt x="483" y="720"/>
                    </a:lnTo>
                    <a:lnTo>
                      <a:pt x="486" y="720"/>
                    </a:lnTo>
                    <a:lnTo>
                      <a:pt x="487" y="720"/>
                    </a:lnTo>
                    <a:lnTo>
                      <a:pt x="487" y="717"/>
                    </a:lnTo>
                    <a:lnTo>
                      <a:pt x="487" y="716"/>
                    </a:lnTo>
                    <a:lnTo>
                      <a:pt x="485" y="716"/>
                    </a:lnTo>
                    <a:lnTo>
                      <a:pt x="483" y="716"/>
                    </a:lnTo>
                    <a:lnTo>
                      <a:pt x="482" y="714"/>
                    </a:lnTo>
                    <a:lnTo>
                      <a:pt x="482" y="713"/>
                    </a:lnTo>
                    <a:lnTo>
                      <a:pt x="482" y="711"/>
                    </a:lnTo>
                    <a:lnTo>
                      <a:pt x="482" y="709"/>
                    </a:lnTo>
                    <a:lnTo>
                      <a:pt x="480" y="709"/>
                    </a:lnTo>
                    <a:lnTo>
                      <a:pt x="479" y="709"/>
                    </a:lnTo>
                    <a:lnTo>
                      <a:pt x="477" y="709"/>
                    </a:lnTo>
                    <a:lnTo>
                      <a:pt x="476" y="709"/>
                    </a:lnTo>
                    <a:lnTo>
                      <a:pt x="474" y="710"/>
                    </a:lnTo>
                    <a:lnTo>
                      <a:pt x="472" y="710"/>
                    </a:lnTo>
                    <a:lnTo>
                      <a:pt x="472" y="708"/>
                    </a:lnTo>
                    <a:lnTo>
                      <a:pt x="472" y="706"/>
                    </a:lnTo>
                    <a:lnTo>
                      <a:pt x="472" y="705"/>
                    </a:lnTo>
                    <a:lnTo>
                      <a:pt x="472" y="702"/>
                    </a:lnTo>
                    <a:lnTo>
                      <a:pt x="471" y="700"/>
                    </a:lnTo>
                    <a:lnTo>
                      <a:pt x="471" y="699"/>
                    </a:lnTo>
                    <a:lnTo>
                      <a:pt x="470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5"/>
                    </a:lnTo>
                    <a:lnTo>
                      <a:pt x="466" y="692"/>
                    </a:lnTo>
                    <a:lnTo>
                      <a:pt x="466" y="690"/>
                    </a:lnTo>
                    <a:lnTo>
                      <a:pt x="466" y="689"/>
                    </a:lnTo>
                    <a:lnTo>
                      <a:pt x="466" y="687"/>
                    </a:lnTo>
                    <a:lnTo>
                      <a:pt x="466" y="684"/>
                    </a:lnTo>
                    <a:lnTo>
                      <a:pt x="464" y="684"/>
                    </a:lnTo>
                    <a:lnTo>
                      <a:pt x="462" y="684"/>
                    </a:lnTo>
                    <a:lnTo>
                      <a:pt x="462" y="683"/>
                    </a:lnTo>
                    <a:lnTo>
                      <a:pt x="462" y="681"/>
                    </a:lnTo>
                    <a:lnTo>
                      <a:pt x="460" y="681"/>
                    </a:lnTo>
                    <a:lnTo>
                      <a:pt x="459" y="681"/>
                    </a:lnTo>
                    <a:lnTo>
                      <a:pt x="457" y="681"/>
                    </a:lnTo>
                    <a:lnTo>
                      <a:pt x="456" y="681"/>
                    </a:lnTo>
                    <a:lnTo>
                      <a:pt x="455" y="680"/>
                    </a:lnTo>
                    <a:lnTo>
                      <a:pt x="455" y="678"/>
                    </a:lnTo>
                    <a:lnTo>
                      <a:pt x="455" y="676"/>
                    </a:lnTo>
                    <a:lnTo>
                      <a:pt x="455" y="675"/>
                    </a:lnTo>
                    <a:lnTo>
                      <a:pt x="456" y="674"/>
                    </a:lnTo>
                    <a:lnTo>
                      <a:pt x="458" y="674"/>
                    </a:lnTo>
                    <a:lnTo>
                      <a:pt x="458" y="673"/>
                    </a:lnTo>
                    <a:lnTo>
                      <a:pt x="458" y="671"/>
                    </a:lnTo>
                    <a:lnTo>
                      <a:pt x="456" y="671"/>
                    </a:lnTo>
                    <a:lnTo>
                      <a:pt x="454" y="671"/>
                    </a:lnTo>
                    <a:lnTo>
                      <a:pt x="453" y="671"/>
                    </a:lnTo>
                    <a:lnTo>
                      <a:pt x="450" y="671"/>
                    </a:lnTo>
                    <a:lnTo>
                      <a:pt x="449" y="672"/>
                    </a:lnTo>
                    <a:lnTo>
                      <a:pt x="447" y="671"/>
                    </a:lnTo>
                    <a:lnTo>
                      <a:pt x="447" y="670"/>
                    </a:lnTo>
                    <a:lnTo>
                      <a:pt x="447" y="667"/>
                    </a:lnTo>
                    <a:lnTo>
                      <a:pt x="448" y="667"/>
                    </a:lnTo>
                    <a:lnTo>
                      <a:pt x="450" y="667"/>
                    </a:lnTo>
                    <a:lnTo>
                      <a:pt x="450" y="665"/>
                    </a:lnTo>
                    <a:lnTo>
                      <a:pt x="450" y="664"/>
                    </a:lnTo>
                    <a:lnTo>
                      <a:pt x="449" y="662"/>
                    </a:lnTo>
                    <a:lnTo>
                      <a:pt x="449" y="660"/>
                    </a:lnTo>
                    <a:lnTo>
                      <a:pt x="448" y="660"/>
                    </a:lnTo>
                    <a:lnTo>
                      <a:pt x="446" y="660"/>
                    </a:lnTo>
                    <a:lnTo>
                      <a:pt x="444" y="661"/>
                    </a:lnTo>
                    <a:lnTo>
                      <a:pt x="443" y="661"/>
                    </a:lnTo>
                    <a:lnTo>
                      <a:pt x="442" y="659"/>
                    </a:lnTo>
                    <a:lnTo>
                      <a:pt x="442" y="657"/>
                    </a:lnTo>
                    <a:lnTo>
                      <a:pt x="442" y="656"/>
                    </a:lnTo>
                    <a:lnTo>
                      <a:pt x="442" y="654"/>
                    </a:lnTo>
                    <a:lnTo>
                      <a:pt x="440" y="654"/>
                    </a:lnTo>
                    <a:lnTo>
                      <a:pt x="439" y="654"/>
                    </a:lnTo>
                    <a:lnTo>
                      <a:pt x="438" y="651"/>
                    </a:lnTo>
                    <a:lnTo>
                      <a:pt x="438" y="650"/>
                    </a:lnTo>
                    <a:lnTo>
                      <a:pt x="436" y="650"/>
                    </a:lnTo>
                    <a:lnTo>
                      <a:pt x="435" y="650"/>
                    </a:lnTo>
                    <a:lnTo>
                      <a:pt x="435" y="648"/>
                    </a:lnTo>
                    <a:lnTo>
                      <a:pt x="433" y="647"/>
                    </a:lnTo>
                    <a:lnTo>
                      <a:pt x="433" y="643"/>
                    </a:lnTo>
                    <a:lnTo>
                      <a:pt x="433" y="642"/>
                    </a:lnTo>
                    <a:lnTo>
                      <a:pt x="433" y="640"/>
                    </a:lnTo>
                    <a:lnTo>
                      <a:pt x="431" y="640"/>
                    </a:lnTo>
                    <a:lnTo>
                      <a:pt x="429" y="640"/>
                    </a:lnTo>
                    <a:lnTo>
                      <a:pt x="429" y="638"/>
                    </a:lnTo>
                    <a:lnTo>
                      <a:pt x="429" y="637"/>
                    </a:lnTo>
                    <a:lnTo>
                      <a:pt x="427" y="637"/>
                    </a:lnTo>
                    <a:lnTo>
                      <a:pt x="426" y="637"/>
                    </a:lnTo>
                    <a:lnTo>
                      <a:pt x="422" y="637"/>
                    </a:lnTo>
                    <a:lnTo>
                      <a:pt x="423" y="639"/>
                    </a:lnTo>
                    <a:lnTo>
                      <a:pt x="423" y="640"/>
                    </a:lnTo>
                    <a:lnTo>
                      <a:pt x="421" y="641"/>
                    </a:lnTo>
                    <a:lnTo>
                      <a:pt x="420" y="641"/>
                    </a:lnTo>
                    <a:lnTo>
                      <a:pt x="419" y="639"/>
                    </a:lnTo>
                    <a:lnTo>
                      <a:pt x="419" y="637"/>
                    </a:lnTo>
                    <a:lnTo>
                      <a:pt x="421" y="637"/>
                    </a:lnTo>
                    <a:lnTo>
                      <a:pt x="422" y="637"/>
                    </a:lnTo>
                    <a:lnTo>
                      <a:pt x="422" y="634"/>
                    </a:lnTo>
                    <a:lnTo>
                      <a:pt x="422" y="633"/>
                    </a:lnTo>
                    <a:lnTo>
                      <a:pt x="423" y="633"/>
                    </a:lnTo>
                    <a:lnTo>
                      <a:pt x="424" y="633"/>
                    </a:lnTo>
                    <a:lnTo>
                      <a:pt x="425" y="633"/>
                    </a:lnTo>
                    <a:lnTo>
                      <a:pt x="425" y="633"/>
                    </a:lnTo>
                    <a:lnTo>
                      <a:pt x="425" y="631"/>
                    </a:lnTo>
                    <a:lnTo>
                      <a:pt x="425" y="629"/>
                    </a:lnTo>
                    <a:lnTo>
                      <a:pt x="423" y="629"/>
                    </a:lnTo>
                    <a:lnTo>
                      <a:pt x="422" y="629"/>
                    </a:lnTo>
                    <a:lnTo>
                      <a:pt x="421" y="628"/>
                    </a:lnTo>
                    <a:lnTo>
                      <a:pt x="421" y="626"/>
                    </a:lnTo>
                    <a:lnTo>
                      <a:pt x="421" y="624"/>
                    </a:lnTo>
                    <a:lnTo>
                      <a:pt x="421" y="623"/>
                    </a:lnTo>
                    <a:lnTo>
                      <a:pt x="419" y="623"/>
                    </a:lnTo>
                    <a:lnTo>
                      <a:pt x="417" y="623"/>
                    </a:lnTo>
                    <a:lnTo>
                      <a:pt x="416" y="621"/>
                    </a:lnTo>
                    <a:lnTo>
                      <a:pt x="416" y="620"/>
                    </a:lnTo>
                    <a:lnTo>
                      <a:pt x="415" y="620"/>
                    </a:lnTo>
                    <a:lnTo>
                      <a:pt x="413" y="620"/>
                    </a:lnTo>
                    <a:lnTo>
                      <a:pt x="413" y="617"/>
                    </a:lnTo>
                    <a:lnTo>
                      <a:pt x="412" y="615"/>
                    </a:lnTo>
                    <a:lnTo>
                      <a:pt x="411" y="616"/>
                    </a:lnTo>
                    <a:lnTo>
                      <a:pt x="409" y="616"/>
                    </a:lnTo>
                    <a:lnTo>
                      <a:pt x="409" y="614"/>
                    </a:lnTo>
                    <a:lnTo>
                      <a:pt x="409" y="612"/>
                    </a:lnTo>
                    <a:lnTo>
                      <a:pt x="409" y="611"/>
                    </a:lnTo>
                    <a:lnTo>
                      <a:pt x="408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07"/>
                    </a:lnTo>
                    <a:lnTo>
                      <a:pt x="405" y="606"/>
                    </a:lnTo>
                    <a:lnTo>
                      <a:pt x="405" y="604"/>
                    </a:lnTo>
                    <a:lnTo>
                      <a:pt x="404" y="601"/>
                    </a:lnTo>
                    <a:lnTo>
                      <a:pt x="404" y="600"/>
                    </a:lnTo>
                    <a:lnTo>
                      <a:pt x="404" y="598"/>
                    </a:lnTo>
                    <a:lnTo>
                      <a:pt x="402" y="598"/>
                    </a:lnTo>
                    <a:lnTo>
                      <a:pt x="400" y="598"/>
                    </a:lnTo>
                    <a:lnTo>
                      <a:pt x="399" y="597"/>
                    </a:lnTo>
                    <a:lnTo>
                      <a:pt x="399" y="595"/>
                    </a:lnTo>
                    <a:lnTo>
                      <a:pt x="398" y="595"/>
                    </a:lnTo>
                    <a:lnTo>
                      <a:pt x="396" y="595"/>
                    </a:lnTo>
                    <a:lnTo>
                      <a:pt x="396" y="593"/>
                    </a:lnTo>
                    <a:lnTo>
                      <a:pt x="396" y="592"/>
                    </a:lnTo>
                    <a:lnTo>
                      <a:pt x="394" y="592"/>
                    </a:lnTo>
                    <a:lnTo>
                      <a:pt x="392" y="592"/>
                    </a:lnTo>
                    <a:lnTo>
                      <a:pt x="391" y="592"/>
                    </a:lnTo>
                    <a:lnTo>
                      <a:pt x="389" y="592"/>
                    </a:lnTo>
                    <a:lnTo>
                      <a:pt x="389" y="591"/>
                    </a:lnTo>
                    <a:lnTo>
                      <a:pt x="389" y="589"/>
                    </a:lnTo>
                    <a:lnTo>
                      <a:pt x="388" y="587"/>
                    </a:lnTo>
                    <a:lnTo>
                      <a:pt x="388" y="584"/>
                    </a:lnTo>
                    <a:lnTo>
                      <a:pt x="390" y="584"/>
                    </a:lnTo>
                    <a:lnTo>
                      <a:pt x="391" y="584"/>
                    </a:lnTo>
                    <a:lnTo>
                      <a:pt x="391" y="583"/>
                    </a:lnTo>
                    <a:lnTo>
                      <a:pt x="391" y="581"/>
                    </a:lnTo>
                    <a:lnTo>
                      <a:pt x="391" y="579"/>
                    </a:lnTo>
                    <a:lnTo>
                      <a:pt x="391" y="578"/>
                    </a:lnTo>
                    <a:lnTo>
                      <a:pt x="389" y="578"/>
                    </a:lnTo>
                    <a:lnTo>
                      <a:pt x="387" y="578"/>
                    </a:lnTo>
                    <a:lnTo>
                      <a:pt x="386" y="578"/>
                    </a:lnTo>
                    <a:lnTo>
                      <a:pt x="383" y="578"/>
                    </a:lnTo>
                    <a:lnTo>
                      <a:pt x="383" y="576"/>
                    </a:lnTo>
                    <a:lnTo>
                      <a:pt x="383" y="575"/>
                    </a:lnTo>
                    <a:lnTo>
                      <a:pt x="382" y="573"/>
                    </a:lnTo>
                    <a:lnTo>
                      <a:pt x="382" y="571"/>
                    </a:lnTo>
                    <a:lnTo>
                      <a:pt x="384" y="571"/>
                    </a:lnTo>
                    <a:lnTo>
                      <a:pt x="386" y="571"/>
                    </a:lnTo>
                    <a:lnTo>
                      <a:pt x="386" y="568"/>
                    </a:lnTo>
                    <a:lnTo>
                      <a:pt x="386" y="567"/>
                    </a:lnTo>
                    <a:lnTo>
                      <a:pt x="383" y="567"/>
                    </a:lnTo>
                    <a:lnTo>
                      <a:pt x="382" y="567"/>
                    </a:lnTo>
                    <a:lnTo>
                      <a:pt x="380" y="567"/>
                    </a:lnTo>
                    <a:lnTo>
                      <a:pt x="378" y="567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76" y="564"/>
                    </a:lnTo>
                    <a:lnTo>
                      <a:pt x="375" y="564"/>
                    </a:lnTo>
                    <a:lnTo>
                      <a:pt x="374" y="563"/>
                    </a:lnTo>
                    <a:lnTo>
                      <a:pt x="374" y="561"/>
                    </a:lnTo>
                    <a:lnTo>
                      <a:pt x="373" y="561"/>
                    </a:lnTo>
                    <a:lnTo>
                      <a:pt x="371" y="561"/>
                    </a:lnTo>
                    <a:lnTo>
                      <a:pt x="371" y="559"/>
                    </a:lnTo>
                    <a:lnTo>
                      <a:pt x="370" y="558"/>
                    </a:lnTo>
                    <a:lnTo>
                      <a:pt x="369" y="558"/>
                    </a:lnTo>
                    <a:lnTo>
                      <a:pt x="366" y="558"/>
                    </a:lnTo>
                    <a:lnTo>
                      <a:pt x="366" y="556"/>
                    </a:lnTo>
                    <a:lnTo>
                      <a:pt x="366" y="555"/>
                    </a:lnTo>
                    <a:lnTo>
                      <a:pt x="367" y="555"/>
                    </a:lnTo>
                    <a:lnTo>
                      <a:pt x="370" y="554"/>
                    </a:lnTo>
                    <a:lnTo>
                      <a:pt x="370" y="553"/>
                    </a:lnTo>
                    <a:lnTo>
                      <a:pt x="369" y="550"/>
                    </a:lnTo>
                    <a:lnTo>
                      <a:pt x="369" y="548"/>
                    </a:lnTo>
                    <a:lnTo>
                      <a:pt x="369" y="547"/>
                    </a:lnTo>
                    <a:lnTo>
                      <a:pt x="371" y="547"/>
                    </a:lnTo>
                    <a:lnTo>
                      <a:pt x="372" y="546"/>
                    </a:lnTo>
                    <a:lnTo>
                      <a:pt x="372" y="545"/>
                    </a:lnTo>
                    <a:lnTo>
                      <a:pt x="372" y="543"/>
                    </a:lnTo>
                    <a:lnTo>
                      <a:pt x="364" y="544"/>
                    </a:lnTo>
                    <a:lnTo>
                      <a:pt x="363" y="544"/>
                    </a:lnTo>
                    <a:lnTo>
                      <a:pt x="361" y="544"/>
                    </a:lnTo>
                    <a:lnTo>
                      <a:pt x="361" y="542"/>
                    </a:lnTo>
                    <a:lnTo>
                      <a:pt x="361" y="541"/>
                    </a:lnTo>
                    <a:lnTo>
                      <a:pt x="359" y="541"/>
                    </a:lnTo>
                    <a:lnTo>
                      <a:pt x="357" y="541"/>
                    </a:lnTo>
                    <a:lnTo>
                      <a:pt x="357" y="539"/>
                    </a:lnTo>
                    <a:lnTo>
                      <a:pt x="357" y="537"/>
                    </a:lnTo>
                    <a:lnTo>
                      <a:pt x="355" y="537"/>
                    </a:lnTo>
                    <a:lnTo>
                      <a:pt x="354" y="538"/>
                    </a:lnTo>
                    <a:lnTo>
                      <a:pt x="352" y="538"/>
                    </a:lnTo>
                    <a:lnTo>
                      <a:pt x="349" y="538"/>
                    </a:lnTo>
                    <a:lnTo>
                      <a:pt x="349" y="536"/>
                    </a:lnTo>
                    <a:lnTo>
                      <a:pt x="349" y="534"/>
                    </a:lnTo>
                    <a:lnTo>
                      <a:pt x="349" y="532"/>
                    </a:lnTo>
                    <a:lnTo>
                      <a:pt x="348" y="530"/>
                    </a:lnTo>
                    <a:lnTo>
                      <a:pt x="348" y="529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49" y="524"/>
                    </a:lnTo>
                    <a:lnTo>
                      <a:pt x="347" y="524"/>
                    </a:lnTo>
                    <a:lnTo>
                      <a:pt x="347" y="522"/>
                    </a:lnTo>
                    <a:lnTo>
                      <a:pt x="347" y="520"/>
                    </a:lnTo>
                    <a:lnTo>
                      <a:pt x="345" y="520"/>
                    </a:lnTo>
                    <a:lnTo>
                      <a:pt x="344" y="521"/>
                    </a:lnTo>
                    <a:lnTo>
                      <a:pt x="342" y="521"/>
                    </a:lnTo>
                    <a:lnTo>
                      <a:pt x="340" y="521"/>
                    </a:lnTo>
                    <a:lnTo>
                      <a:pt x="340" y="518"/>
                    </a:lnTo>
                    <a:lnTo>
                      <a:pt x="340" y="516"/>
                    </a:lnTo>
                    <a:lnTo>
                      <a:pt x="340" y="515"/>
                    </a:lnTo>
                    <a:lnTo>
                      <a:pt x="340" y="513"/>
                    </a:lnTo>
                    <a:lnTo>
                      <a:pt x="339" y="511"/>
                    </a:lnTo>
                    <a:lnTo>
                      <a:pt x="339" y="510"/>
                    </a:lnTo>
                    <a:lnTo>
                      <a:pt x="341" y="510"/>
                    </a:lnTo>
                    <a:lnTo>
                      <a:pt x="342" y="509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0" y="506"/>
                    </a:lnTo>
                    <a:lnTo>
                      <a:pt x="339" y="506"/>
                    </a:lnTo>
                    <a:lnTo>
                      <a:pt x="337" y="507"/>
                    </a:lnTo>
                    <a:lnTo>
                      <a:pt x="334" y="507"/>
                    </a:lnTo>
                    <a:lnTo>
                      <a:pt x="334" y="505"/>
                    </a:lnTo>
                    <a:lnTo>
                      <a:pt x="334" y="503"/>
                    </a:lnTo>
                    <a:lnTo>
                      <a:pt x="332" y="503"/>
                    </a:lnTo>
                    <a:lnTo>
                      <a:pt x="331" y="504"/>
                    </a:lnTo>
                    <a:lnTo>
                      <a:pt x="330" y="501"/>
                    </a:lnTo>
                    <a:lnTo>
                      <a:pt x="330" y="499"/>
                    </a:lnTo>
                    <a:lnTo>
                      <a:pt x="332" y="499"/>
                    </a:lnTo>
                    <a:lnTo>
                      <a:pt x="333" y="499"/>
                    </a:lnTo>
                    <a:lnTo>
                      <a:pt x="333" y="497"/>
                    </a:lnTo>
                    <a:lnTo>
                      <a:pt x="333" y="496"/>
                    </a:lnTo>
                    <a:lnTo>
                      <a:pt x="331" y="496"/>
                    </a:lnTo>
                    <a:lnTo>
                      <a:pt x="329" y="496"/>
                    </a:lnTo>
                    <a:lnTo>
                      <a:pt x="329" y="494"/>
                    </a:lnTo>
                    <a:lnTo>
                      <a:pt x="329" y="493"/>
                    </a:lnTo>
                    <a:lnTo>
                      <a:pt x="327" y="493"/>
                    </a:lnTo>
                    <a:lnTo>
                      <a:pt x="326" y="493"/>
                    </a:lnTo>
                    <a:lnTo>
                      <a:pt x="322" y="493"/>
                    </a:lnTo>
                    <a:lnTo>
                      <a:pt x="322" y="490"/>
                    </a:lnTo>
                    <a:lnTo>
                      <a:pt x="322" y="488"/>
                    </a:lnTo>
                    <a:lnTo>
                      <a:pt x="321" y="487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8"/>
                    </a:lnTo>
                    <a:lnTo>
                      <a:pt x="325" y="490"/>
                    </a:lnTo>
                    <a:lnTo>
                      <a:pt x="327" y="489"/>
                    </a:lnTo>
                    <a:lnTo>
                      <a:pt x="328" y="489"/>
                    </a:lnTo>
                    <a:lnTo>
                      <a:pt x="327" y="482"/>
                    </a:lnTo>
                    <a:lnTo>
                      <a:pt x="324" y="482"/>
                    </a:lnTo>
                    <a:lnTo>
                      <a:pt x="322" y="482"/>
                    </a:lnTo>
                    <a:lnTo>
                      <a:pt x="321" y="482"/>
                    </a:lnTo>
                    <a:lnTo>
                      <a:pt x="321" y="480"/>
                    </a:lnTo>
                    <a:lnTo>
                      <a:pt x="320" y="479"/>
                    </a:lnTo>
                    <a:lnTo>
                      <a:pt x="319" y="479"/>
                    </a:lnTo>
                    <a:lnTo>
                      <a:pt x="316" y="479"/>
                    </a:lnTo>
                    <a:lnTo>
                      <a:pt x="314" y="479"/>
                    </a:lnTo>
                    <a:lnTo>
                      <a:pt x="313" y="479"/>
                    </a:lnTo>
                    <a:lnTo>
                      <a:pt x="312" y="478"/>
                    </a:lnTo>
                    <a:lnTo>
                      <a:pt x="312" y="476"/>
                    </a:lnTo>
                    <a:lnTo>
                      <a:pt x="312" y="474"/>
                    </a:lnTo>
                    <a:lnTo>
                      <a:pt x="312" y="473"/>
                    </a:lnTo>
                    <a:lnTo>
                      <a:pt x="312" y="471"/>
                    </a:lnTo>
                    <a:lnTo>
                      <a:pt x="311" y="468"/>
                    </a:lnTo>
                    <a:lnTo>
                      <a:pt x="310" y="470"/>
                    </a:lnTo>
                    <a:lnTo>
                      <a:pt x="308" y="470"/>
                    </a:lnTo>
                    <a:lnTo>
                      <a:pt x="308" y="467"/>
                    </a:lnTo>
                    <a:lnTo>
                      <a:pt x="307" y="465"/>
                    </a:lnTo>
                    <a:lnTo>
                      <a:pt x="306" y="466"/>
                    </a:lnTo>
                    <a:lnTo>
                      <a:pt x="304" y="466"/>
                    </a:lnTo>
                    <a:lnTo>
                      <a:pt x="304" y="464"/>
                    </a:lnTo>
                    <a:lnTo>
                      <a:pt x="304" y="462"/>
                    </a:lnTo>
                    <a:lnTo>
                      <a:pt x="302" y="463"/>
                    </a:lnTo>
                    <a:lnTo>
                      <a:pt x="299" y="463"/>
                    </a:lnTo>
                    <a:lnTo>
                      <a:pt x="299" y="461"/>
                    </a:lnTo>
                    <a:lnTo>
                      <a:pt x="299" y="459"/>
                    </a:lnTo>
                    <a:lnTo>
                      <a:pt x="302" y="459"/>
                    </a:lnTo>
                    <a:lnTo>
                      <a:pt x="303" y="459"/>
                    </a:lnTo>
                    <a:lnTo>
                      <a:pt x="303" y="457"/>
                    </a:lnTo>
                    <a:lnTo>
                      <a:pt x="303" y="456"/>
                    </a:lnTo>
                    <a:lnTo>
                      <a:pt x="302" y="454"/>
                    </a:lnTo>
                    <a:lnTo>
                      <a:pt x="302" y="451"/>
                    </a:lnTo>
                    <a:lnTo>
                      <a:pt x="299" y="453"/>
                    </a:lnTo>
                    <a:lnTo>
                      <a:pt x="298" y="453"/>
                    </a:lnTo>
                    <a:lnTo>
                      <a:pt x="298" y="450"/>
                    </a:lnTo>
                    <a:lnTo>
                      <a:pt x="297" y="448"/>
                    </a:lnTo>
                    <a:lnTo>
                      <a:pt x="296" y="449"/>
                    </a:lnTo>
                    <a:lnTo>
                      <a:pt x="294" y="449"/>
                    </a:lnTo>
                    <a:lnTo>
                      <a:pt x="294" y="447"/>
                    </a:lnTo>
                    <a:lnTo>
                      <a:pt x="293" y="445"/>
                    </a:lnTo>
                    <a:lnTo>
                      <a:pt x="292" y="446"/>
                    </a:lnTo>
                    <a:lnTo>
                      <a:pt x="290" y="446"/>
                    </a:lnTo>
                    <a:lnTo>
                      <a:pt x="290" y="444"/>
                    </a:lnTo>
                    <a:lnTo>
                      <a:pt x="290" y="442"/>
                    </a:lnTo>
                    <a:lnTo>
                      <a:pt x="288" y="443"/>
                    </a:lnTo>
                    <a:lnTo>
                      <a:pt x="287" y="443"/>
                    </a:lnTo>
                    <a:lnTo>
                      <a:pt x="286" y="441"/>
                    </a:lnTo>
                    <a:lnTo>
                      <a:pt x="286" y="439"/>
                    </a:lnTo>
                    <a:lnTo>
                      <a:pt x="286" y="438"/>
                    </a:lnTo>
                    <a:lnTo>
                      <a:pt x="284" y="436"/>
                    </a:lnTo>
                    <a:lnTo>
                      <a:pt x="283" y="436"/>
                    </a:lnTo>
                    <a:lnTo>
                      <a:pt x="281" y="436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7"/>
                    </a:lnTo>
                    <a:lnTo>
                      <a:pt x="280" y="425"/>
                    </a:lnTo>
                    <a:lnTo>
                      <a:pt x="278" y="425"/>
                    </a:lnTo>
                    <a:lnTo>
                      <a:pt x="276" y="426"/>
                    </a:lnTo>
                    <a:lnTo>
                      <a:pt x="276" y="424"/>
                    </a:lnTo>
                    <a:lnTo>
                      <a:pt x="276" y="422"/>
                    </a:lnTo>
                    <a:lnTo>
                      <a:pt x="274" y="422"/>
                    </a:lnTo>
                    <a:lnTo>
                      <a:pt x="273" y="423"/>
                    </a:lnTo>
                    <a:lnTo>
                      <a:pt x="272" y="421"/>
                    </a:lnTo>
                    <a:lnTo>
                      <a:pt x="272" y="419"/>
                    </a:lnTo>
                    <a:lnTo>
                      <a:pt x="272" y="417"/>
                    </a:lnTo>
                    <a:lnTo>
                      <a:pt x="271" y="415"/>
                    </a:lnTo>
                    <a:lnTo>
                      <a:pt x="271" y="413"/>
                    </a:lnTo>
                    <a:lnTo>
                      <a:pt x="271" y="412"/>
                    </a:lnTo>
                    <a:lnTo>
                      <a:pt x="272" y="411"/>
                    </a:lnTo>
                    <a:lnTo>
                      <a:pt x="274" y="411"/>
                    </a:lnTo>
                    <a:lnTo>
                      <a:pt x="274" y="410"/>
                    </a:lnTo>
                    <a:lnTo>
                      <a:pt x="273" y="408"/>
                    </a:lnTo>
                    <a:lnTo>
                      <a:pt x="273" y="408"/>
                    </a:lnTo>
                    <a:lnTo>
                      <a:pt x="272" y="408"/>
                    </a:lnTo>
                    <a:lnTo>
                      <a:pt x="271" y="408"/>
                    </a:lnTo>
                    <a:lnTo>
                      <a:pt x="270" y="408"/>
                    </a:lnTo>
                    <a:lnTo>
                      <a:pt x="270" y="410"/>
                    </a:lnTo>
                    <a:lnTo>
                      <a:pt x="271" y="412"/>
                    </a:lnTo>
                    <a:lnTo>
                      <a:pt x="269" y="412"/>
                    </a:lnTo>
                    <a:lnTo>
                      <a:pt x="267" y="412"/>
                    </a:lnTo>
                    <a:lnTo>
                      <a:pt x="266" y="410"/>
                    </a:lnTo>
                    <a:lnTo>
                      <a:pt x="266" y="409"/>
                    </a:lnTo>
                    <a:lnTo>
                      <a:pt x="266" y="407"/>
                    </a:lnTo>
                    <a:lnTo>
                      <a:pt x="265" y="405"/>
                    </a:lnTo>
                    <a:lnTo>
                      <a:pt x="265" y="404"/>
                    </a:lnTo>
                    <a:lnTo>
                      <a:pt x="265" y="401"/>
                    </a:lnTo>
                    <a:lnTo>
                      <a:pt x="263" y="401"/>
                    </a:lnTo>
                    <a:lnTo>
                      <a:pt x="261" y="401"/>
                    </a:lnTo>
                    <a:lnTo>
                      <a:pt x="261" y="400"/>
                    </a:lnTo>
                    <a:lnTo>
                      <a:pt x="261" y="398"/>
                    </a:lnTo>
                    <a:lnTo>
                      <a:pt x="259" y="398"/>
                    </a:lnTo>
                    <a:lnTo>
                      <a:pt x="258" y="398"/>
                    </a:lnTo>
                    <a:lnTo>
                      <a:pt x="257" y="397"/>
                    </a:lnTo>
                    <a:lnTo>
                      <a:pt x="257" y="395"/>
                    </a:lnTo>
                    <a:lnTo>
                      <a:pt x="257" y="393"/>
                    </a:lnTo>
                    <a:lnTo>
                      <a:pt x="256" y="392"/>
                    </a:lnTo>
                    <a:lnTo>
                      <a:pt x="255" y="392"/>
                    </a:lnTo>
                    <a:lnTo>
                      <a:pt x="253" y="392"/>
                    </a:lnTo>
                    <a:lnTo>
                      <a:pt x="251" y="392"/>
                    </a:lnTo>
                    <a:lnTo>
                      <a:pt x="249" y="392"/>
                    </a:lnTo>
                    <a:lnTo>
                      <a:pt x="249" y="391"/>
                    </a:lnTo>
                    <a:lnTo>
                      <a:pt x="248" y="389"/>
                    </a:lnTo>
                    <a:lnTo>
                      <a:pt x="248" y="386"/>
                    </a:lnTo>
                    <a:lnTo>
                      <a:pt x="247" y="381"/>
                    </a:lnTo>
                    <a:lnTo>
                      <a:pt x="247" y="378"/>
                    </a:lnTo>
                    <a:lnTo>
                      <a:pt x="246" y="376"/>
                    </a:lnTo>
                    <a:lnTo>
                      <a:pt x="246" y="375"/>
                    </a:lnTo>
                    <a:lnTo>
                      <a:pt x="245" y="375"/>
                    </a:lnTo>
                    <a:lnTo>
                      <a:pt x="243" y="375"/>
                    </a:lnTo>
                    <a:lnTo>
                      <a:pt x="241" y="375"/>
                    </a:lnTo>
                    <a:lnTo>
                      <a:pt x="240" y="375"/>
                    </a:lnTo>
                    <a:lnTo>
                      <a:pt x="240" y="377"/>
                    </a:lnTo>
                    <a:lnTo>
                      <a:pt x="240" y="379"/>
                    </a:lnTo>
                    <a:lnTo>
                      <a:pt x="239" y="379"/>
                    </a:lnTo>
                    <a:lnTo>
                      <a:pt x="237" y="379"/>
                    </a:lnTo>
                    <a:lnTo>
                      <a:pt x="237" y="378"/>
                    </a:lnTo>
                    <a:lnTo>
                      <a:pt x="236" y="376"/>
                    </a:lnTo>
                    <a:lnTo>
                      <a:pt x="238" y="376"/>
                    </a:lnTo>
                    <a:lnTo>
                      <a:pt x="240" y="375"/>
                    </a:lnTo>
                    <a:lnTo>
                      <a:pt x="239" y="374"/>
                    </a:lnTo>
                    <a:lnTo>
                      <a:pt x="239" y="372"/>
                    </a:lnTo>
                    <a:lnTo>
                      <a:pt x="239" y="370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4" y="369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0" y="365"/>
                    </a:lnTo>
                    <a:lnTo>
                      <a:pt x="230" y="364"/>
                    </a:lnTo>
                    <a:lnTo>
                      <a:pt x="230" y="362"/>
                    </a:lnTo>
                    <a:lnTo>
                      <a:pt x="231" y="362"/>
                    </a:lnTo>
                    <a:lnTo>
                      <a:pt x="233" y="361"/>
                    </a:lnTo>
                    <a:lnTo>
                      <a:pt x="233" y="360"/>
                    </a:lnTo>
                    <a:lnTo>
                      <a:pt x="232" y="358"/>
                    </a:lnTo>
                    <a:lnTo>
                      <a:pt x="231" y="358"/>
                    </a:lnTo>
                    <a:lnTo>
                      <a:pt x="229" y="359"/>
                    </a:lnTo>
                    <a:lnTo>
                      <a:pt x="229" y="357"/>
                    </a:lnTo>
                    <a:lnTo>
                      <a:pt x="229" y="355"/>
                    </a:lnTo>
                    <a:lnTo>
                      <a:pt x="228" y="353"/>
                    </a:lnTo>
                    <a:lnTo>
                      <a:pt x="228" y="351"/>
                    </a:lnTo>
                    <a:lnTo>
                      <a:pt x="226" y="351"/>
                    </a:lnTo>
                    <a:lnTo>
                      <a:pt x="225" y="351"/>
                    </a:lnTo>
                    <a:lnTo>
                      <a:pt x="223" y="353"/>
                    </a:lnTo>
                    <a:lnTo>
                      <a:pt x="222" y="353"/>
                    </a:lnTo>
                    <a:lnTo>
                      <a:pt x="221" y="350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7" y="349"/>
                    </a:lnTo>
                    <a:lnTo>
                      <a:pt x="216" y="347"/>
                    </a:lnTo>
                    <a:lnTo>
                      <a:pt x="216" y="345"/>
                    </a:lnTo>
                    <a:lnTo>
                      <a:pt x="215" y="342"/>
                    </a:lnTo>
                    <a:lnTo>
                      <a:pt x="215" y="339"/>
                    </a:lnTo>
                    <a:lnTo>
                      <a:pt x="215" y="337"/>
                    </a:lnTo>
                    <a:lnTo>
                      <a:pt x="214" y="334"/>
                    </a:lnTo>
                    <a:lnTo>
                      <a:pt x="214" y="333"/>
                    </a:lnTo>
                    <a:lnTo>
                      <a:pt x="214" y="331"/>
                    </a:lnTo>
                    <a:lnTo>
                      <a:pt x="212" y="331"/>
                    </a:lnTo>
                    <a:lnTo>
                      <a:pt x="210" y="331"/>
                    </a:lnTo>
                    <a:lnTo>
                      <a:pt x="209" y="332"/>
                    </a:lnTo>
                    <a:lnTo>
                      <a:pt x="207" y="332"/>
                    </a:lnTo>
                    <a:lnTo>
                      <a:pt x="207" y="330"/>
                    </a:lnTo>
                    <a:lnTo>
                      <a:pt x="207" y="328"/>
                    </a:lnTo>
                    <a:lnTo>
                      <a:pt x="206" y="327"/>
                    </a:lnTo>
                    <a:lnTo>
                      <a:pt x="206" y="325"/>
                    </a:lnTo>
                    <a:lnTo>
                      <a:pt x="204" y="325"/>
                    </a:lnTo>
                    <a:lnTo>
                      <a:pt x="203" y="326"/>
                    </a:lnTo>
                    <a:lnTo>
                      <a:pt x="201" y="324"/>
                    </a:lnTo>
                    <a:lnTo>
                      <a:pt x="201" y="322"/>
                    </a:lnTo>
                    <a:lnTo>
                      <a:pt x="200" y="319"/>
                    </a:lnTo>
                    <a:lnTo>
                      <a:pt x="200" y="316"/>
                    </a:lnTo>
                    <a:lnTo>
                      <a:pt x="200" y="315"/>
                    </a:lnTo>
                    <a:lnTo>
                      <a:pt x="199" y="313"/>
                    </a:lnTo>
                    <a:lnTo>
                      <a:pt x="199" y="311"/>
                    </a:lnTo>
                    <a:lnTo>
                      <a:pt x="200" y="311"/>
                    </a:lnTo>
                    <a:lnTo>
                      <a:pt x="201" y="311"/>
                    </a:lnTo>
                    <a:lnTo>
                      <a:pt x="203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3" y="308"/>
                    </a:lnTo>
                    <a:lnTo>
                      <a:pt x="200" y="308"/>
                    </a:lnTo>
                    <a:lnTo>
                      <a:pt x="198" y="308"/>
                    </a:lnTo>
                    <a:lnTo>
                      <a:pt x="199" y="310"/>
                    </a:lnTo>
                    <a:lnTo>
                      <a:pt x="199" y="311"/>
                    </a:lnTo>
                    <a:lnTo>
                      <a:pt x="198" y="312"/>
                    </a:lnTo>
                    <a:lnTo>
                      <a:pt x="196" y="312"/>
                    </a:lnTo>
                    <a:lnTo>
                      <a:pt x="194" y="312"/>
                    </a:lnTo>
                    <a:lnTo>
                      <a:pt x="193" y="312"/>
                    </a:lnTo>
                    <a:lnTo>
                      <a:pt x="192" y="310"/>
                    </a:lnTo>
                    <a:lnTo>
                      <a:pt x="192" y="309"/>
                    </a:lnTo>
                    <a:lnTo>
                      <a:pt x="192" y="307"/>
                    </a:lnTo>
                    <a:lnTo>
                      <a:pt x="191" y="305"/>
                    </a:lnTo>
                    <a:lnTo>
                      <a:pt x="190" y="306"/>
                    </a:lnTo>
                    <a:lnTo>
                      <a:pt x="188" y="306"/>
                    </a:lnTo>
                    <a:lnTo>
                      <a:pt x="188" y="304"/>
                    </a:lnTo>
                    <a:lnTo>
                      <a:pt x="188" y="302"/>
                    </a:lnTo>
                    <a:lnTo>
                      <a:pt x="187" y="298"/>
                    </a:lnTo>
                    <a:lnTo>
                      <a:pt x="187" y="296"/>
                    </a:lnTo>
                    <a:lnTo>
                      <a:pt x="186" y="295"/>
                    </a:lnTo>
                    <a:lnTo>
                      <a:pt x="186" y="293"/>
                    </a:lnTo>
                    <a:lnTo>
                      <a:pt x="186" y="291"/>
                    </a:lnTo>
                    <a:lnTo>
                      <a:pt x="183" y="292"/>
                    </a:lnTo>
                    <a:lnTo>
                      <a:pt x="181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8" y="291"/>
                    </a:lnTo>
                    <a:lnTo>
                      <a:pt x="178" y="289"/>
                    </a:lnTo>
                    <a:lnTo>
                      <a:pt x="177" y="287"/>
                    </a:lnTo>
                    <a:lnTo>
                      <a:pt x="177" y="286"/>
                    </a:lnTo>
                    <a:lnTo>
                      <a:pt x="177" y="283"/>
                    </a:lnTo>
                    <a:lnTo>
                      <a:pt x="176" y="281"/>
                    </a:lnTo>
                    <a:lnTo>
                      <a:pt x="175" y="281"/>
                    </a:lnTo>
                    <a:lnTo>
                      <a:pt x="173" y="282"/>
                    </a:lnTo>
                    <a:lnTo>
                      <a:pt x="173" y="280"/>
                    </a:lnTo>
                    <a:lnTo>
                      <a:pt x="172" y="278"/>
                    </a:lnTo>
                    <a:lnTo>
                      <a:pt x="171" y="279"/>
                    </a:lnTo>
                    <a:lnTo>
                      <a:pt x="169" y="279"/>
                    </a:lnTo>
                    <a:lnTo>
                      <a:pt x="169" y="277"/>
                    </a:lnTo>
                    <a:lnTo>
                      <a:pt x="169" y="275"/>
                    </a:lnTo>
                    <a:lnTo>
                      <a:pt x="166" y="276"/>
                    </a:lnTo>
                    <a:lnTo>
                      <a:pt x="164" y="276"/>
                    </a:lnTo>
                    <a:lnTo>
                      <a:pt x="164" y="274"/>
                    </a:lnTo>
                    <a:lnTo>
                      <a:pt x="164" y="272"/>
                    </a:lnTo>
                    <a:lnTo>
                      <a:pt x="163" y="271"/>
                    </a:lnTo>
                    <a:lnTo>
                      <a:pt x="163" y="269"/>
                    </a:lnTo>
                    <a:lnTo>
                      <a:pt x="163" y="266"/>
                    </a:lnTo>
                    <a:lnTo>
                      <a:pt x="162" y="265"/>
                    </a:lnTo>
                    <a:lnTo>
                      <a:pt x="161" y="265"/>
                    </a:lnTo>
                    <a:lnTo>
                      <a:pt x="159" y="265"/>
                    </a:lnTo>
                    <a:lnTo>
                      <a:pt x="158" y="265"/>
                    </a:lnTo>
                    <a:lnTo>
                      <a:pt x="156" y="266"/>
                    </a:lnTo>
                    <a:lnTo>
                      <a:pt x="154" y="266"/>
                    </a:lnTo>
                    <a:lnTo>
                      <a:pt x="153" y="266"/>
                    </a:lnTo>
                    <a:lnTo>
                      <a:pt x="151" y="264"/>
                    </a:lnTo>
                    <a:lnTo>
                      <a:pt x="151" y="263"/>
                    </a:lnTo>
                    <a:lnTo>
                      <a:pt x="154" y="263"/>
                    </a:lnTo>
                    <a:lnTo>
                      <a:pt x="155" y="262"/>
                    </a:lnTo>
                    <a:lnTo>
                      <a:pt x="155" y="261"/>
                    </a:lnTo>
                    <a:lnTo>
                      <a:pt x="155" y="259"/>
                    </a:lnTo>
                    <a:lnTo>
                      <a:pt x="156" y="259"/>
                    </a:lnTo>
                    <a:lnTo>
                      <a:pt x="158" y="259"/>
                    </a:lnTo>
                    <a:lnTo>
                      <a:pt x="158" y="257"/>
                    </a:lnTo>
                    <a:lnTo>
                      <a:pt x="157" y="255"/>
                    </a:lnTo>
                    <a:lnTo>
                      <a:pt x="156" y="255"/>
                    </a:lnTo>
                    <a:lnTo>
                      <a:pt x="154" y="256"/>
                    </a:lnTo>
                    <a:lnTo>
                      <a:pt x="154" y="254"/>
                    </a:lnTo>
                    <a:lnTo>
                      <a:pt x="153" y="252"/>
                    </a:lnTo>
                    <a:lnTo>
                      <a:pt x="153" y="250"/>
                    </a:lnTo>
                    <a:lnTo>
                      <a:pt x="153" y="248"/>
                    </a:lnTo>
                    <a:lnTo>
                      <a:pt x="150" y="248"/>
                    </a:lnTo>
                    <a:lnTo>
                      <a:pt x="148" y="248"/>
                    </a:lnTo>
                    <a:lnTo>
                      <a:pt x="148" y="247"/>
                    </a:lnTo>
                    <a:lnTo>
                      <a:pt x="148" y="245"/>
                    </a:lnTo>
                    <a:lnTo>
                      <a:pt x="146" y="245"/>
                    </a:lnTo>
                    <a:lnTo>
                      <a:pt x="144" y="246"/>
                    </a:lnTo>
                    <a:lnTo>
                      <a:pt x="143" y="246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1" y="243"/>
                    </a:lnTo>
                    <a:lnTo>
                      <a:pt x="139" y="243"/>
                    </a:lnTo>
                    <a:lnTo>
                      <a:pt x="137" y="243"/>
                    </a:lnTo>
                    <a:lnTo>
                      <a:pt x="137" y="241"/>
                    </a:lnTo>
                    <a:lnTo>
                      <a:pt x="137" y="240"/>
                    </a:lnTo>
                    <a:lnTo>
                      <a:pt x="138" y="240"/>
                    </a:lnTo>
                    <a:lnTo>
                      <a:pt x="140" y="239"/>
                    </a:lnTo>
                    <a:lnTo>
                      <a:pt x="140" y="238"/>
                    </a:lnTo>
                    <a:lnTo>
                      <a:pt x="139" y="236"/>
                    </a:lnTo>
                    <a:lnTo>
                      <a:pt x="138" y="236"/>
                    </a:lnTo>
                    <a:lnTo>
                      <a:pt x="136" y="236"/>
                    </a:lnTo>
                    <a:lnTo>
                      <a:pt x="136" y="234"/>
                    </a:lnTo>
                    <a:lnTo>
                      <a:pt x="134" y="232"/>
                    </a:lnTo>
                    <a:lnTo>
                      <a:pt x="133" y="232"/>
                    </a:lnTo>
                    <a:lnTo>
                      <a:pt x="131" y="233"/>
                    </a:lnTo>
                    <a:lnTo>
                      <a:pt x="131" y="231"/>
                    </a:lnTo>
                    <a:lnTo>
                      <a:pt x="130" y="229"/>
                    </a:lnTo>
                    <a:lnTo>
                      <a:pt x="132" y="229"/>
                    </a:lnTo>
                    <a:lnTo>
                      <a:pt x="134" y="229"/>
                    </a:lnTo>
                    <a:lnTo>
                      <a:pt x="136" y="229"/>
                    </a:lnTo>
                    <a:lnTo>
                      <a:pt x="138" y="228"/>
                    </a:lnTo>
                    <a:lnTo>
                      <a:pt x="138" y="227"/>
                    </a:lnTo>
                    <a:lnTo>
                      <a:pt x="137" y="225"/>
                    </a:lnTo>
                    <a:lnTo>
                      <a:pt x="136" y="225"/>
                    </a:lnTo>
                    <a:lnTo>
                      <a:pt x="133" y="226"/>
                    </a:lnTo>
                    <a:lnTo>
                      <a:pt x="133" y="224"/>
                    </a:lnTo>
                    <a:lnTo>
                      <a:pt x="132" y="222"/>
                    </a:lnTo>
                    <a:lnTo>
                      <a:pt x="132" y="220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28" y="219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5" y="215"/>
                    </a:lnTo>
                    <a:lnTo>
                      <a:pt x="124" y="214"/>
                    </a:lnTo>
                    <a:lnTo>
                      <a:pt x="124" y="212"/>
                    </a:lnTo>
                    <a:lnTo>
                      <a:pt x="122" y="212"/>
                    </a:lnTo>
                    <a:lnTo>
                      <a:pt x="121" y="213"/>
                    </a:lnTo>
                    <a:lnTo>
                      <a:pt x="118" y="213"/>
                    </a:lnTo>
                    <a:lnTo>
                      <a:pt x="116" y="213"/>
                    </a:lnTo>
                    <a:lnTo>
                      <a:pt x="116" y="211"/>
                    </a:lnTo>
                    <a:lnTo>
                      <a:pt x="116" y="210"/>
                    </a:lnTo>
                    <a:lnTo>
                      <a:pt x="115" y="208"/>
                    </a:lnTo>
                    <a:lnTo>
                      <a:pt x="115" y="206"/>
                    </a:lnTo>
                    <a:lnTo>
                      <a:pt x="117" y="206"/>
                    </a:lnTo>
                    <a:lnTo>
                      <a:pt x="118" y="206"/>
                    </a:lnTo>
                    <a:lnTo>
                      <a:pt x="118" y="204"/>
                    </a:lnTo>
                    <a:lnTo>
                      <a:pt x="118" y="203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9"/>
                    </a:lnTo>
                    <a:lnTo>
                      <a:pt x="113" y="197"/>
                    </a:lnTo>
                    <a:lnTo>
                      <a:pt x="113" y="195"/>
                    </a:lnTo>
                    <a:lnTo>
                      <a:pt x="111" y="196"/>
                    </a:lnTo>
                    <a:lnTo>
                      <a:pt x="110" y="196"/>
                    </a:lnTo>
                    <a:lnTo>
                      <a:pt x="109" y="194"/>
                    </a:lnTo>
                    <a:lnTo>
                      <a:pt x="109" y="192"/>
                    </a:lnTo>
                    <a:lnTo>
                      <a:pt x="107" y="193"/>
                    </a:lnTo>
                    <a:lnTo>
                      <a:pt x="106" y="193"/>
                    </a:lnTo>
                    <a:lnTo>
                      <a:pt x="105" y="191"/>
                    </a:lnTo>
                    <a:lnTo>
                      <a:pt x="105" y="190"/>
                    </a:lnTo>
                    <a:lnTo>
                      <a:pt x="105" y="186"/>
                    </a:lnTo>
                    <a:lnTo>
                      <a:pt x="104" y="183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3" y="179"/>
                    </a:lnTo>
                    <a:lnTo>
                      <a:pt x="101" y="179"/>
                    </a:lnTo>
                    <a:lnTo>
                      <a:pt x="99" y="179"/>
                    </a:lnTo>
                    <a:lnTo>
                      <a:pt x="97" y="179"/>
                    </a:lnTo>
                    <a:lnTo>
                      <a:pt x="96" y="179"/>
                    </a:lnTo>
                    <a:lnTo>
                      <a:pt x="94" y="180"/>
                    </a:lnTo>
                    <a:lnTo>
                      <a:pt x="93" y="180"/>
                    </a:lnTo>
                    <a:lnTo>
                      <a:pt x="92" y="178"/>
                    </a:lnTo>
                    <a:lnTo>
                      <a:pt x="92" y="177"/>
                    </a:lnTo>
                    <a:lnTo>
                      <a:pt x="91" y="173"/>
                    </a:lnTo>
                    <a:lnTo>
                      <a:pt x="90" y="170"/>
                    </a:lnTo>
                    <a:lnTo>
                      <a:pt x="90" y="166"/>
                    </a:lnTo>
                    <a:lnTo>
                      <a:pt x="89" y="164"/>
                    </a:lnTo>
                    <a:lnTo>
                      <a:pt x="89" y="162"/>
                    </a:lnTo>
                    <a:lnTo>
                      <a:pt x="89" y="161"/>
                    </a:lnTo>
                    <a:lnTo>
                      <a:pt x="88" y="159"/>
                    </a:lnTo>
                    <a:lnTo>
                      <a:pt x="87" y="159"/>
                    </a:lnTo>
                    <a:lnTo>
                      <a:pt x="84" y="160"/>
                    </a:lnTo>
                    <a:lnTo>
                      <a:pt x="82" y="160"/>
                    </a:lnTo>
                    <a:lnTo>
                      <a:pt x="81" y="160"/>
                    </a:lnTo>
                    <a:lnTo>
                      <a:pt x="80" y="158"/>
                    </a:lnTo>
                    <a:lnTo>
                      <a:pt x="80" y="157"/>
                    </a:lnTo>
                    <a:lnTo>
                      <a:pt x="80" y="155"/>
                    </a:lnTo>
                    <a:lnTo>
                      <a:pt x="79" y="153"/>
                    </a:lnTo>
                    <a:lnTo>
                      <a:pt x="79" y="152"/>
                    </a:lnTo>
                    <a:lnTo>
                      <a:pt x="79" y="149"/>
                    </a:lnTo>
                    <a:lnTo>
                      <a:pt x="77" y="149"/>
                    </a:lnTo>
                    <a:lnTo>
                      <a:pt x="76" y="149"/>
                    </a:lnTo>
                    <a:lnTo>
                      <a:pt x="75" y="148"/>
                    </a:lnTo>
                    <a:lnTo>
                      <a:pt x="75" y="146"/>
                    </a:lnTo>
                    <a:lnTo>
                      <a:pt x="76" y="146"/>
                    </a:lnTo>
                    <a:lnTo>
                      <a:pt x="78" y="146"/>
                    </a:lnTo>
                    <a:lnTo>
                      <a:pt x="78" y="144"/>
                    </a:lnTo>
                    <a:lnTo>
                      <a:pt x="77" y="142"/>
                    </a:lnTo>
                    <a:lnTo>
                      <a:pt x="77" y="141"/>
                    </a:lnTo>
                    <a:lnTo>
                      <a:pt x="77" y="139"/>
                    </a:lnTo>
                    <a:lnTo>
                      <a:pt x="75" y="139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0" y="140"/>
                    </a:lnTo>
                    <a:lnTo>
                      <a:pt x="70" y="138"/>
                    </a:lnTo>
                    <a:lnTo>
                      <a:pt x="70" y="137"/>
                    </a:lnTo>
                    <a:lnTo>
                      <a:pt x="67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3"/>
                    </a:lnTo>
                    <a:lnTo>
                      <a:pt x="63" y="133"/>
                    </a:lnTo>
                    <a:lnTo>
                      <a:pt x="61" y="133"/>
                    </a:lnTo>
                    <a:lnTo>
                      <a:pt x="61" y="132"/>
                    </a:lnTo>
                    <a:lnTo>
                      <a:pt x="61" y="130"/>
                    </a:lnTo>
                    <a:lnTo>
                      <a:pt x="60" y="128"/>
                    </a:lnTo>
                    <a:lnTo>
                      <a:pt x="60" y="127"/>
                    </a:lnTo>
                    <a:lnTo>
                      <a:pt x="62" y="126"/>
                    </a:lnTo>
                    <a:lnTo>
                      <a:pt x="63" y="126"/>
                    </a:lnTo>
                    <a:lnTo>
                      <a:pt x="63" y="124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9" y="122"/>
                    </a:lnTo>
                    <a:lnTo>
                      <a:pt x="59" y="120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55" y="119"/>
                    </a:lnTo>
                    <a:lnTo>
                      <a:pt x="55" y="116"/>
                    </a:lnTo>
                    <a:lnTo>
                      <a:pt x="53" y="116"/>
                    </a:lnTo>
                    <a:lnTo>
                      <a:pt x="50" y="117"/>
                    </a:lnTo>
                    <a:lnTo>
                      <a:pt x="49" y="117"/>
                    </a:lnTo>
                    <a:lnTo>
                      <a:pt x="47" y="117"/>
                    </a:lnTo>
                    <a:lnTo>
                      <a:pt x="47" y="115"/>
                    </a:lnTo>
                    <a:lnTo>
                      <a:pt x="47" y="114"/>
                    </a:lnTo>
                    <a:lnTo>
                      <a:pt x="45" y="114"/>
                    </a:lnTo>
                    <a:lnTo>
                      <a:pt x="43" y="114"/>
                    </a:lnTo>
                    <a:lnTo>
                      <a:pt x="43" y="113"/>
                    </a:lnTo>
                    <a:lnTo>
                      <a:pt x="43" y="111"/>
                    </a:lnTo>
                    <a:lnTo>
                      <a:pt x="44" y="111"/>
                    </a:lnTo>
                    <a:lnTo>
                      <a:pt x="46" y="110"/>
                    </a:lnTo>
                    <a:lnTo>
                      <a:pt x="48" y="110"/>
                    </a:lnTo>
                    <a:lnTo>
                      <a:pt x="49" y="110"/>
                    </a:lnTo>
                    <a:lnTo>
                      <a:pt x="49" y="108"/>
                    </a:lnTo>
                    <a:lnTo>
                      <a:pt x="48" y="107"/>
                    </a:lnTo>
                    <a:lnTo>
                      <a:pt x="47" y="107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4" y="104"/>
                    </a:lnTo>
                    <a:lnTo>
                      <a:pt x="43" y="104"/>
                    </a:lnTo>
                    <a:lnTo>
                      <a:pt x="41" y="104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7" y="103"/>
                    </a:lnTo>
                    <a:lnTo>
                      <a:pt x="37" y="100"/>
                    </a:lnTo>
                    <a:lnTo>
                      <a:pt x="36" y="97"/>
                    </a:lnTo>
                    <a:lnTo>
                      <a:pt x="34" y="97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9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6" name="Freeform 989">
                <a:extLst>
                  <a:ext uri="{FF2B5EF4-FFF2-40B4-BE49-F238E27FC236}">
                    <a16:creationId xmlns:a16="http://schemas.microsoft.com/office/drawing/2014/main" id="{71A561C0-5896-A73A-FBBA-9E7DA7B6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" y="2780"/>
                <a:ext cx="1" cy="1"/>
              </a:xfrm>
              <a:custGeom>
                <a:avLst/>
                <a:gdLst>
                  <a:gd name="T0" fmla="*/ 9 w 9"/>
                  <a:gd name="T1" fmla="*/ 11 h 12"/>
                  <a:gd name="T2" fmla="*/ 8 w 9"/>
                  <a:gd name="T3" fmla="*/ 12 h 12"/>
                  <a:gd name="T4" fmla="*/ 6 w 9"/>
                  <a:gd name="T5" fmla="*/ 12 h 12"/>
                  <a:gd name="T6" fmla="*/ 5 w 9"/>
                  <a:gd name="T7" fmla="*/ 11 h 12"/>
                  <a:gd name="T8" fmla="*/ 5 w 9"/>
                  <a:gd name="T9" fmla="*/ 9 h 12"/>
                  <a:gd name="T10" fmla="*/ 5 w 9"/>
                  <a:gd name="T11" fmla="*/ 7 h 12"/>
                  <a:gd name="T12" fmla="*/ 5 w 9"/>
                  <a:gd name="T13" fmla="*/ 6 h 12"/>
                  <a:gd name="T14" fmla="*/ 2 w 9"/>
                  <a:gd name="T15" fmla="*/ 6 h 12"/>
                  <a:gd name="T16" fmla="*/ 0 w 9"/>
                  <a:gd name="T17" fmla="*/ 7 h 12"/>
                  <a:gd name="T18" fmla="*/ 0 w 9"/>
                  <a:gd name="T19" fmla="*/ 5 h 12"/>
                  <a:gd name="T20" fmla="*/ 0 w 9"/>
                  <a:gd name="T21" fmla="*/ 4 h 12"/>
                  <a:gd name="T22" fmla="*/ 8 w 9"/>
                  <a:gd name="T23" fmla="*/ 0 h 12"/>
                  <a:gd name="T24" fmla="*/ 8 w 9"/>
                  <a:gd name="T25" fmla="*/ 4 h 12"/>
                  <a:gd name="T26" fmla="*/ 9 w 9"/>
                  <a:gd name="T2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9" y="11"/>
                    </a:moveTo>
                    <a:lnTo>
                      <a:pt x="8" y="12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7" name="Freeform 990">
                <a:extLst>
                  <a:ext uri="{FF2B5EF4-FFF2-40B4-BE49-F238E27FC236}">
                    <a16:creationId xmlns:a16="http://schemas.microsoft.com/office/drawing/2014/main" id="{FFE58C89-07C1-FD82-F916-B1C2500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4" y="2781"/>
                <a:ext cx="79" cy="80"/>
              </a:xfrm>
              <a:custGeom>
                <a:avLst/>
                <a:gdLst>
                  <a:gd name="T0" fmla="*/ 61 w 1270"/>
                  <a:gd name="T1" fmla="*/ 1249 h 1269"/>
                  <a:gd name="T2" fmla="*/ 18 w 1270"/>
                  <a:gd name="T3" fmla="*/ 1264 h 1269"/>
                  <a:gd name="T4" fmla="*/ 16 w 1270"/>
                  <a:gd name="T5" fmla="*/ 1241 h 1269"/>
                  <a:gd name="T6" fmla="*/ 45 w 1270"/>
                  <a:gd name="T7" fmla="*/ 1195 h 1269"/>
                  <a:gd name="T8" fmla="*/ 90 w 1270"/>
                  <a:gd name="T9" fmla="*/ 1163 h 1269"/>
                  <a:gd name="T10" fmla="*/ 143 w 1270"/>
                  <a:gd name="T11" fmla="*/ 1124 h 1269"/>
                  <a:gd name="T12" fmla="*/ 189 w 1270"/>
                  <a:gd name="T13" fmla="*/ 1075 h 1269"/>
                  <a:gd name="T14" fmla="*/ 233 w 1270"/>
                  <a:gd name="T15" fmla="*/ 1044 h 1269"/>
                  <a:gd name="T16" fmla="*/ 270 w 1270"/>
                  <a:gd name="T17" fmla="*/ 1004 h 1269"/>
                  <a:gd name="T18" fmla="*/ 305 w 1270"/>
                  <a:gd name="T19" fmla="*/ 977 h 1269"/>
                  <a:gd name="T20" fmla="*/ 353 w 1270"/>
                  <a:gd name="T21" fmla="*/ 929 h 1269"/>
                  <a:gd name="T22" fmla="*/ 395 w 1270"/>
                  <a:gd name="T23" fmla="*/ 890 h 1269"/>
                  <a:gd name="T24" fmla="*/ 435 w 1270"/>
                  <a:gd name="T25" fmla="*/ 840 h 1269"/>
                  <a:gd name="T26" fmla="*/ 465 w 1270"/>
                  <a:gd name="T27" fmla="*/ 825 h 1269"/>
                  <a:gd name="T28" fmla="*/ 505 w 1270"/>
                  <a:gd name="T29" fmla="*/ 776 h 1269"/>
                  <a:gd name="T30" fmla="*/ 553 w 1270"/>
                  <a:gd name="T31" fmla="*/ 731 h 1269"/>
                  <a:gd name="T32" fmla="*/ 597 w 1270"/>
                  <a:gd name="T33" fmla="*/ 679 h 1269"/>
                  <a:gd name="T34" fmla="*/ 638 w 1270"/>
                  <a:gd name="T35" fmla="*/ 638 h 1269"/>
                  <a:gd name="T36" fmla="*/ 682 w 1270"/>
                  <a:gd name="T37" fmla="*/ 594 h 1269"/>
                  <a:gd name="T38" fmla="*/ 727 w 1270"/>
                  <a:gd name="T39" fmla="*/ 541 h 1269"/>
                  <a:gd name="T40" fmla="*/ 763 w 1270"/>
                  <a:gd name="T41" fmla="*/ 499 h 1269"/>
                  <a:gd name="T42" fmla="*/ 803 w 1270"/>
                  <a:gd name="T43" fmla="*/ 462 h 1269"/>
                  <a:gd name="T44" fmla="*/ 849 w 1270"/>
                  <a:gd name="T45" fmla="*/ 409 h 1269"/>
                  <a:gd name="T46" fmla="*/ 884 w 1270"/>
                  <a:gd name="T47" fmla="*/ 367 h 1269"/>
                  <a:gd name="T48" fmla="*/ 925 w 1270"/>
                  <a:gd name="T49" fmla="*/ 319 h 1269"/>
                  <a:gd name="T50" fmla="*/ 977 w 1270"/>
                  <a:gd name="T51" fmla="*/ 283 h 1269"/>
                  <a:gd name="T52" fmla="*/ 1012 w 1270"/>
                  <a:gd name="T53" fmla="*/ 241 h 1269"/>
                  <a:gd name="T54" fmla="*/ 1050 w 1270"/>
                  <a:gd name="T55" fmla="*/ 196 h 1269"/>
                  <a:gd name="T56" fmla="*/ 1083 w 1270"/>
                  <a:gd name="T57" fmla="*/ 170 h 1269"/>
                  <a:gd name="T58" fmla="*/ 1126 w 1270"/>
                  <a:gd name="T59" fmla="*/ 128 h 1269"/>
                  <a:gd name="T60" fmla="*/ 1154 w 1270"/>
                  <a:gd name="T61" fmla="*/ 93 h 1269"/>
                  <a:gd name="T62" fmla="*/ 1196 w 1270"/>
                  <a:gd name="T63" fmla="*/ 55 h 1269"/>
                  <a:gd name="T64" fmla="*/ 1237 w 1270"/>
                  <a:gd name="T65" fmla="*/ 18 h 1269"/>
                  <a:gd name="T66" fmla="*/ 1267 w 1270"/>
                  <a:gd name="T67" fmla="*/ 25 h 1269"/>
                  <a:gd name="T68" fmla="*/ 1234 w 1270"/>
                  <a:gd name="T69" fmla="*/ 72 h 1269"/>
                  <a:gd name="T70" fmla="*/ 1194 w 1270"/>
                  <a:gd name="T71" fmla="*/ 112 h 1269"/>
                  <a:gd name="T72" fmla="*/ 1151 w 1270"/>
                  <a:gd name="T73" fmla="*/ 157 h 1269"/>
                  <a:gd name="T74" fmla="*/ 1116 w 1270"/>
                  <a:gd name="T75" fmla="*/ 196 h 1269"/>
                  <a:gd name="T76" fmla="*/ 1074 w 1270"/>
                  <a:gd name="T77" fmla="*/ 247 h 1269"/>
                  <a:gd name="T78" fmla="*/ 1042 w 1270"/>
                  <a:gd name="T79" fmla="*/ 288 h 1269"/>
                  <a:gd name="T80" fmla="*/ 1001 w 1270"/>
                  <a:gd name="T81" fmla="*/ 327 h 1269"/>
                  <a:gd name="T82" fmla="*/ 955 w 1270"/>
                  <a:gd name="T83" fmla="*/ 376 h 1269"/>
                  <a:gd name="T84" fmla="*/ 918 w 1270"/>
                  <a:gd name="T85" fmla="*/ 422 h 1269"/>
                  <a:gd name="T86" fmla="*/ 874 w 1270"/>
                  <a:gd name="T87" fmla="*/ 467 h 1269"/>
                  <a:gd name="T88" fmla="*/ 839 w 1270"/>
                  <a:gd name="T89" fmla="*/ 499 h 1269"/>
                  <a:gd name="T90" fmla="*/ 804 w 1270"/>
                  <a:gd name="T91" fmla="*/ 541 h 1269"/>
                  <a:gd name="T92" fmla="*/ 768 w 1270"/>
                  <a:gd name="T93" fmla="*/ 581 h 1269"/>
                  <a:gd name="T94" fmla="*/ 732 w 1270"/>
                  <a:gd name="T95" fmla="*/ 623 h 1269"/>
                  <a:gd name="T96" fmla="*/ 691 w 1270"/>
                  <a:gd name="T97" fmla="*/ 663 h 1269"/>
                  <a:gd name="T98" fmla="*/ 656 w 1270"/>
                  <a:gd name="T99" fmla="*/ 702 h 1269"/>
                  <a:gd name="T100" fmla="*/ 614 w 1270"/>
                  <a:gd name="T101" fmla="*/ 750 h 1269"/>
                  <a:gd name="T102" fmla="*/ 573 w 1270"/>
                  <a:gd name="T103" fmla="*/ 780 h 1269"/>
                  <a:gd name="T104" fmla="*/ 535 w 1270"/>
                  <a:gd name="T105" fmla="*/ 823 h 1269"/>
                  <a:gd name="T106" fmla="*/ 502 w 1270"/>
                  <a:gd name="T107" fmla="*/ 863 h 1269"/>
                  <a:gd name="T108" fmla="*/ 459 w 1270"/>
                  <a:gd name="T109" fmla="*/ 907 h 1269"/>
                  <a:gd name="T110" fmla="*/ 421 w 1270"/>
                  <a:gd name="T111" fmla="*/ 948 h 1269"/>
                  <a:gd name="T112" fmla="*/ 380 w 1270"/>
                  <a:gd name="T113" fmla="*/ 984 h 1269"/>
                  <a:gd name="T114" fmla="*/ 334 w 1270"/>
                  <a:gd name="T115" fmla="*/ 1026 h 1269"/>
                  <a:gd name="T116" fmla="*/ 288 w 1270"/>
                  <a:gd name="T117" fmla="*/ 1077 h 1269"/>
                  <a:gd name="T118" fmla="*/ 250 w 1270"/>
                  <a:gd name="T119" fmla="*/ 1100 h 1269"/>
                  <a:gd name="T120" fmla="*/ 203 w 1270"/>
                  <a:gd name="T121" fmla="*/ 1141 h 1269"/>
                  <a:gd name="T122" fmla="*/ 151 w 1270"/>
                  <a:gd name="T123" fmla="*/ 1184 h 1269"/>
                  <a:gd name="T124" fmla="*/ 113 w 1270"/>
                  <a:gd name="T125" fmla="*/ 1217 h 1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0" h="1269">
                    <a:moveTo>
                      <a:pt x="102" y="1230"/>
                    </a:moveTo>
                    <a:lnTo>
                      <a:pt x="102" y="1228"/>
                    </a:lnTo>
                    <a:lnTo>
                      <a:pt x="102" y="1226"/>
                    </a:lnTo>
                    <a:lnTo>
                      <a:pt x="104" y="1226"/>
                    </a:lnTo>
                    <a:lnTo>
                      <a:pt x="106" y="1225"/>
                    </a:lnTo>
                    <a:lnTo>
                      <a:pt x="105" y="1223"/>
                    </a:lnTo>
                    <a:lnTo>
                      <a:pt x="105" y="1221"/>
                    </a:lnTo>
                    <a:lnTo>
                      <a:pt x="103" y="1221"/>
                    </a:lnTo>
                    <a:lnTo>
                      <a:pt x="102" y="1223"/>
                    </a:lnTo>
                    <a:lnTo>
                      <a:pt x="101" y="1220"/>
                    </a:lnTo>
                    <a:lnTo>
                      <a:pt x="101" y="1219"/>
                    </a:lnTo>
                    <a:lnTo>
                      <a:pt x="99" y="1219"/>
                    </a:lnTo>
                    <a:lnTo>
                      <a:pt x="98" y="1220"/>
                    </a:lnTo>
                    <a:lnTo>
                      <a:pt x="98" y="1224"/>
                    </a:lnTo>
                    <a:lnTo>
                      <a:pt x="98" y="1226"/>
                    </a:lnTo>
                    <a:lnTo>
                      <a:pt x="98" y="1227"/>
                    </a:lnTo>
                    <a:lnTo>
                      <a:pt x="97" y="1228"/>
                    </a:lnTo>
                    <a:lnTo>
                      <a:pt x="95" y="1228"/>
                    </a:lnTo>
                    <a:lnTo>
                      <a:pt x="93" y="1229"/>
                    </a:lnTo>
                    <a:lnTo>
                      <a:pt x="90" y="1230"/>
                    </a:lnTo>
                    <a:lnTo>
                      <a:pt x="88" y="1230"/>
                    </a:lnTo>
                    <a:lnTo>
                      <a:pt x="86" y="1231"/>
                    </a:lnTo>
                    <a:lnTo>
                      <a:pt x="86" y="1232"/>
                    </a:lnTo>
                    <a:lnTo>
                      <a:pt x="87" y="1234"/>
                    </a:lnTo>
                    <a:lnTo>
                      <a:pt x="87" y="1236"/>
                    </a:lnTo>
                    <a:lnTo>
                      <a:pt x="87" y="1237"/>
                    </a:lnTo>
                    <a:lnTo>
                      <a:pt x="85" y="1238"/>
                    </a:lnTo>
                    <a:lnTo>
                      <a:pt x="84" y="1238"/>
                    </a:lnTo>
                    <a:lnTo>
                      <a:pt x="82" y="1240"/>
                    </a:lnTo>
                    <a:lnTo>
                      <a:pt x="80" y="1241"/>
                    </a:lnTo>
                    <a:lnTo>
                      <a:pt x="80" y="1238"/>
                    </a:lnTo>
                    <a:lnTo>
                      <a:pt x="80" y="1236"/>
                    </a:lnTo>
                    <a:lnTo>
                      <a:pt x="78" y="1237"/>
                    </a:lnTo>
                    <a:lnTo>
                      <a:pt x="76" y="1237"/>
                    </a:lnTo>
                    <a:lnTo>
                      <a:pt x="76" y="1240"/>
                    </a:lnTo>
                    <a:lnTo>
                      <a:pt x="76" y="1242"/>
                    </a:lnTo>
                    <a:lnTo>
                      <a:pt x="77" y="1243"/>
                    </a:lnTo>
                    <a:lnTo>
                      <a:pt x="77" y="1245"/>
                    </a:lnTo>
                    <a:lnTo>
                      <a:pt x="74" y="1246"/>
                    </a:lnTo>
                    <a:lnTo>
                      <a:pt x="72" y="1246"/>
                    </a:lnTo>
                    <a:lnTo>
                      <a:pt x="68" y="1247"/>
                    </a:lnTo>
                    <a:lnTo>
                      <a:pt x="65" y="1248"/>
                    </a:lnTo>
                    <a:lnTo>
                      <a:pt x="63" y="1249"/>
                    </a:lnTo>
                    <a:lnTo>
                      <a:pt x="61" y="1249"/>
                    </a:lnTo>
                    <a:lnTo>
                      <a:pt x="59" y="1250"/>
                    </a:lnTo>
                    <a:lnTo>
                      <a:pt x="56" y="1251"/>
                    </a:lnTo>
                    <a:lnTo>
                      <a:pt x="57" y="1252"/>
                    </a:lnTo>
                    <a:lnTo>
                      <a:pt x="57" y="1254"/>
                    </a:lnTo>
                    <a:lnTo>
                      <a:pt x="57" y="1257"/>
                    </a:lnTo>
                    <a:lnTo>
                      <a:pt x="57" y="1258"/>
                    </a:lnTo>
                    <a:lnTo>
                      <a:pt x="55" y="1259"/>
                    </a:lnTo>
                    <a:lnTo>
                      <a:pt x="54" y="1259"/>
                    </a:lnTo>
                    <a:lnTo>
                      <a:pt x="52" y="1260"/>
                    </a:lnTo>
                    <a:lnTo>
                      <a:pt x="50" y="1260"/>
                    </a:lnTo>
                    <a:lnTo>
                      <a:pt x="48" y="1261"/>
                    </a:lnTo>
                    <a:lnTo>
                      <a:pt x="46" y="1262"/>
                    </a:lnTo>
                    <a:lnTo>
                      <a:pt x="46" y="1260"/>
                    </a:lnTo>
                    <a:lnTo>
                      <a:pt x="46" y="1258"/>
                    </a:lnTo>
                    <a:lnTo>
                      <a:pt x="44" y="1259"/>
                    </a:lnTo>
                    <a:lnTo>
                      <a:pt x="41" y="1259"/>
                    </a:lnTo>
                    <a:lnTo>
                      <a:pt x="39" y="1260"/>
                    </a:lnTo>
                    <a:lnTo>
                      <a:pt x="38" y="1260"/>
                    </a:lnTo>
                    <a:lnTo>
                      <a:pt x="37" y="1259"/>
                    </a:lnTo>
                    <a:lnTo>
                      <a:pt x="37" y="1257"/>
                    </a:lnTo>
                    <a:lnTo>
                      <a:pt x="35" y="1258"/>
                    </a:lnTo>
                    <a:lnTo>
                      <a:pt x="34" y="1258"/>
                    </a:lnTo>
                    <a:lnTo>
                      <a:pt x="34" y="1260"/>
                    </a:lnTo>
                    <a:lnTo>
                      <a:pt x="34" y="1262"/>
                    </a:lnTo>
                    <a:lnTo>
                      <a:pt x="36" y="1261"/>
                    </a:lnTo>
                    <a:lnTo>
                      <a:pt x="38" y="1260"/>
                    </a:lnTo>
                    <a:lnTo>
                      <a:pt x="38" y="1262"/>
                    </a:lnTo>
                    <a:lnTo>
                      <a:pt x="38" y="1264"/>
                    </a:lnTo>
                    <a:lnTo>
                      <a:pt x="38" y="1267"/>
                    </a:lnTo>
                    <a:lnTo>
                      <a:pt x="31" y="1269"/>
                    </a:lnTo>
                    <a:lnTo>
                      <a:pt x="31" y="1266"/>
                    </a:lnTo>
                    <a:lnTo>
                      <a:pt x="31" y="1264"/>
                    </a:lnTo>
                    <a:lnTo>
                      <a:pt x="30" y="1263"/>
                    </a:lnTo>
                    <a:lnTo>
                      <a:pt x="29" y="1263"/>
                    </a:lnTo>
                    <a:lnTo>
                      <a:pt x="27" y="1264"/>
                    </a:lnTo>
                    <a:lnTo>
                      <a:pt x="27" y="1262"/>
                    </a:lnTo>
                    <a:lnTo>
                      <a:pt x="26" y="1260"/>
                    </a:lnTo>
                    <a:lnTo>
                      <a:pt x="24" y="1261"/>
                    </a:lnTo>
                    <a:lnTo>
                      <a:pt x="22" y="1261"/>
                    </a:lnTo>
                    <a:lnTo>
                      <a:pt x="22" y="1263"/>
                    </a:lnTo>
                    <a:lnTo>
                      <a:pt x="22" y="1265"/>
                    </a:lnTo>
                    <a:lnTo>
                      <a:pt x="20" y="1265"/>
                    </a:lnTo>
                    <a:lnTo>
                      <a:pt x="19" y="1266"/>
                    </a:lnTo>
                    <a:lnTo>
                      <a:pt x="18" y="1264"/>
                    </a:lnTo>
                    <a:lnTo>
                      <a:pt x="18" y="1263"/>
                    </a:lnTo>
                    <a:lnTo>
                      <a:pt x="16" y="1263"/>
                    </a:lnTo>
                    <a:lnTo>
                      <a:pt x="15" y="1264"/>
                    </a:lnTo>
                    <a:lnTo>
                      <a:pt x="15" y="1265"/>
                    </a:lnTo>
                    <a:lnTo>
                      <a:pt x="15" y="1267"/>
                    </a:lnTo>
                    <a:lnTo>
                      <a:pt x="13" y="1268"/>
                    </a:lnTo>
                    <a:lnTo>
                      <a:pt x="11" y="1268"/>
                    </a:lnTo>
                    <a:lnTo>
                      <a:pt x="11" y="1267"/>
                    </a:lnTo>
                    <a:lnTo>
                      <a:pt x="11" y="1265"/>
                    </a:lnTo>
                    <a:lnTo>
                      <a:pt x="9" y="1265"/>
                    </a:lnTo>
                    <a:lnTo>
                      <a:pt x="6" y="1266"/>
                    </a:lnTo>
                    <a:lnTo>
                      <a:pt x="6" y="1263"/>
                    </a:lnTo>
                    <a:lnTo>
                      <a:pt x="6" y="1261"/>
                    </a:lnTo>
                    <a:lnTo>
                      <a:pt x="6" y="1259"/>
                    </a:lnTo>
                    <a:lnTo>
                      <a:pt x="7" y="1259"/>
                    </a:lnTo>
                    <a:lnTo>
                      <a:pt x="10" y="1258"/>
                    </a:lnTo>
                    <a:lnTo>
                      <a:pt x="12" y="1257"/>
                    </a:lnTo>
                    <a:lnTo>
                      <a:pt x="14" y="1257"/>
                    </a:lnTo>
                    <a:lnTo>
                      <a:pt x="17" y="1256"/>
                    </a:lnTo>
                    <a:lnTo>
                      <a:pt x="17" y="1253"/>
                    </a:lnTo>
                    <a:lnTo>
                      <a:pt x="17" y="1251"/>
                    </a:lnTo>
                    <a:lnTo>
                      <a:pt x="15" y="1252"/>
                    </a:lnTo>
                    <a:lnTo>
                      <a:pt x="13" y="1253"/>
                    </a:lnTo>
                    <a:lnTo>
                      <a:pt x="13" y="1251"/>
                    </a:lnTo>
                    <a:lnTo>
                      <a:pt x="13" y="1249"/>
                    </a:lnTo>
                    <a:lnTo>
                      <a:pt x="11" y="1250"/>
                    </a:lnTo>
                    <a:lnTo>
                      <a:pt x="9" y="1250"/>
                    </a:lnTo>
                    <a:lnTo>
                      <a:pt x="7" y="1251"/>
                    </a:lnTo>
                    <a:lnTo>
                      <a:pt x="5" y="1251"/>
                    </a:lnTo>
                    <a:lnTo>
                      <a:pt x="5" y="1250"/>
                    </a:lnTo>
                    <a:lnTo>
                      <a:pt x="4" y="1248"/>
                    </a:lnTo>
                    <a:lnTo>
                      <a:pt x="3" y="1249"/>
                    </a:lnTo>
                    <a:lnTo>
                      <a:pt x="1" y="1249"/>
                    </a:lnTo>
                    <a:lnTo>
                      <a:pt x="0" y="1242"/>
                    </a:lnTo>
                    <a:lnTo>
                      <a:pt x="7" y="1240"/>
                    </a:lnTo>
                    <a:lnTo>
                      <a:pt x="9" y="1244"/>
                    </a:lnTo>
                    <a:lnTo>
                      <a:pt x="9" y="1245"/>
                    </a:lnTo>
                    <a:lnTo>
                      <a:pt x="9" y="1247"/>
                    </a:lnTo>
                    <a:lnTo>
                      <a:pt x="11" y="1246"/>
                    </a:lnTo>
                    <a:lnTo>
                      <a:pt x="13" y="1246"/>
                    </a:lnTo>
                    <a:lnTo>
                      <a:pt x="15" y="1245"/>
                    </a:lnTo>
                    <a:lnTo>
                      <a:pt x="16" y="1245"/>
                    </a:lnTo>
                    <a:lnTo>
                      <a:pt x="16" y="1243"/>
                    </a:lnTo>
                    <a:lnTo>
                      <a:pt x="16" y="1241"/>
                    </a:lnTo>
                    <a:lnTo>
                      <a:pt x="14" y="1242"/>
                    </a:lnTo>
                    <a:lnTo>
                      <a:pt x="12" y="1243"/>
                    </a:lnTo>
                    <a:lnTo>
                      <a:pt x="12" y="1241"/>
                    </a:lnTo>
                    <a:lnTo>
                      <a:pt x="12" y="1238"/>
                    </a:lnTo>
                    <a:lnTo>
                      <a:pt x="14" y="1238"/>
                    </a:lnTo>
                    <a:lnTo>
                      <a:pt x="16" y="1237"/>
                    </a:lnTo>
                    <a:lnTo>
                      <a:pt x="16" y="1235"/>
                    </a:lnTo>
                    <a:lnTo>
                      <a:pt x="15" y="1234"/>
                    </a:lnTo>
                    <a:lnTo>
                      <a:pt x="15" y="1232"/>
                    </a:lnTo>
                    <a:lnTo>
                      <a:pt x="15" y="1230"/>
                    </a:lnTo>
                    <a:lnTo>
                      <a:pt x="15" y="1229"/>
                    </a:lnTo>
                    <a:lnTo>
                      <a:pt x="15" y="1227"/>
                    </a:lnTo>
                    <a:lnTo>
                      <a:pt x="16" y="1226"/>
                    </a:lnTo>
                    <a:lnTo>
                      <a:pt x="18" y="1226"/>
                    </a:lnTo>
                    <a:lnTo>
                      <a:pt x="20" y="1225"/>
                    </a:lnTo>
                    <a:lnTo>
                      <a:pt x="22" y="1225"/>
                    </a:lnTo>
                    <a:lnTo>
                      <a:pt x="22" y="1223"/>
                    </a:lnTo>
                    <a:lnTo>
                      <a:pt x="21" y="1220"/>
                    </a:lnTo>
                    <a:lnTo>
                      <a:pt x="21" y="1217"/>
                    </a:lnTo>
                    <a:lnTo>
                      <a:pt x="21" y="1215"/>
                    </a:lnTo>
                    <a:lnTo>
                      <a:pt x="21" y="1214"/>
                    </a:lnTo>
                    <a:lnTo>
                      <a:pt x="22" y="1213"/>
                    </a:lnTo>
                    <a:lnTo>
                      <a:pt x="24" y="1213"/>
                    </a:lnTo>
                    <a:lnTo>
                      <a:pt x="24" y="1214"/>
                    </a:lnTo>
                    <a:lnTo>
                      <a:pt x="26" y="1216"/>
                    </a:lnTo>
                    <a:lnTo>
                      <a:pt x="27" y="1216"/>
                    </a:lnTo>
                    <a:lnTo>
                      <a:pt x="29" y="1215"/>
                    </a:lnTo>
                    <a:lnTo>
                      <a:pt x="31" y="1214"/>
                    </a:lnTo>
                    <a:lnTo>
                      <a:pt x="33" y="1214"/>
                    </a:lnTo>
                    <a:lnTo>
                      <a:pt x="33" y="1212"/>
                    </a:lnTo>
                    <a:lnTo>
                      <a:pt x="33" y="1210"/>
                    </a:lnTo>
                    <a:lnTo>
                      <a:pt x="34" y="1210"/>
                    </a:lnTo>
                    <a:lnTo>
                      <a:pt x="36" y="1209"/>
                    </a:lnTo>
                    <a:lnTo>
                      <a:pt x="36" y="1208"/>
                    </a:lnTo>
                    <a:lnTo>
                      <a:pt x="36" y="1206"/>
                    </a:lnTo>
                    <a:lnTo>
                      <a:pt x="38" y="1204"/>
                    </a:lnTo>
                    <a:lnTo>
                      <a:pt x="39" y="1204"/>
                    </a:lnTo>
                    <a:lnTo>
                      <a:pt x="41" y="1203"/>
                    </a:lnTo>
                    <a:lnTo>
                      <a:pt x="44" y="1203"/>
                    </a:lnTo>
                    <a:lnTo>
                      <a:pt x="44" y="1201"/>
                    </a:lnTo>
                    <a:lnTo>
                      <a:pt x="44" y="1199"/>
                    </a:lnTo>
                    <a:lnTo>
                      <a:pt x="43" y="1198"/>
                    </a:lnTo>
                    <a:lnTo>
                      <a:pt x="43" y="1196"/>
                    </a:lnTo>
                    <a:lnTo>
                      <a:pt x="45" y="1195"/>
                    </a:lnTo>
                    <a:lnTo>
                      <a:pt x="47" y="1195"/>
                    </a:lnTo>
                    <a:lnTo>
                      <a:pt x="49" y="1194"/>
                    </a:lnTo>
                    <a:lnTo>
                      <a:pt x="51" y="1194"/>
                    </a:lnTo>
                    <a:lnTo>
                      <a:pt x="50" y="1192"/>
                    </a:lnTo>
                    <a:lnTo>
                      <a:pt x="50" y="1190"/>
                    </a:lnTo>
                    <a:lnTo>
                      <a:pt x="52" y="1190"/>
                    </a:lnTo>
                    <a:lnTo>
                      <a:pt x="54" y="1189"/>
                    </a:lnTo>
                    <a:lnTo>
                      <a:pt x="56" y="1189"/>
                    </a:lnTo>
                    <a:lnTo>
                      <a:pt x="57" y="1187"/>
                    </a:lnTo>
                    <a:lnTo>
                      <a:pt x="60" y="1187"/>
                    </a:lnTo>
                    <a:lnTo>
                      <a:pt x="62" y="1186"/>
                    </a:lnTo>
                    <a:lnTo>
                      <a:pt x="62" y="1185"/>
                    </a:lnTo>
                    <a:lnTo>
                      <a:pt x="62" y="1183"/>
                    </a:lnTo>
                    <a:lnTo>
                      <a:pt x="61" y="1181"/>
                    </a:lnTo>
                    <a:lnTo>
                      <a:pt x="61" y="1179"/>
                    </a:lnTo>
                    <a:lnTo>
                      <a:pt x="63" y="1179"/>
                    </a:lnTo>
                    <a:lnTo>
                      <a:pt x="65" y="1178"/>
                    </a:lnTo>
                    <a:lnTo>
                      <a:pt x="67" y="1178"/>
                    </a:lnTo>
                    <a:lnTo>
                      <a:pt x="69" y="1177"/>
                    </a:lnTo>
                    <a:lnTo>
                      <a:pt x="71" y="1177"/>
                    </a:lnTo>
                    <a:lnTo>
                      <a:pt x="72" y="1176"/>
                    </a:lnTo>
                    <a:lnTo>
                      <a:pt x="72" y="1175"/>
                    </a:lnTo>
                    <a:lnTo>
                      <a:pt x="72" y="1173"/>
                    </a:lnTo>
                    <a:lnTo>
                      <a:pt x="72" y="1170"/>
                    </a:lnTo>
                    <a:lnTo>
                      <a:pt x="72" y="1168"/>
                    </a:lnTo>
                    <a:lnTo>
                      <a:pt x="73" y="1168"/>
                    </a:lnTo>
                    <a:lnTo>
                      <a:pt x="76" y="1167"/>
                    </a:lnTo>
                    <a:lnTo>
                      <a:pt x="76" y="1169"/>
                    </a:lnTo>
                    <a:lnTo>
                      <a:pt x="77" y="1171"/>
                    </a:lnTo>
                    <a:lnTo>
                      <a:pt x="78" y="1170"/>
                    </a:lnTo>
                    <a:lnTo>
                      <a:pt x="80" y="1170"/>
                    </a:lnTo>
                    <a:lnTo>
                      <a:pt x="82" y="1169"/>
                    </a:lnTo>
                    <a:lnTo>
                      <a:pt x="84" y="1168"/>
                    </a:lnTo>
                    <a:lnTo>
                      <a:pt x="87" y="1167"/>
                    </a:lnTo>
                    <a:lnTo>
                      <a:pt x="89" y="1167"/>
                    </a:lnTo>
                    <a:lnTo>
                      <a:pt x="92" y="1166"/>
                    </a:lnTo>
                    <a:lnTo>
                      <a:pt x="94" y="1166"/>
                    </a:lnTo>
                    <a:lnTo>
                      <a:pt x="95" y="1165"/>
                    </a:lnTo>
                    <a:lnTo>
                      <a:pt x="95" y="1163"/>
                    </a:lnTo>
                    <a:lnTo>
                      <a:pt x="95" y="1162"/>
                    </a:lnTo>
                    <a:lnTo>
                      <a:pt x="94" y="1162"/>
                    </a:lnTo>
                    <a:lnTo>
                      <a:pt x="93" y="1162"/>
                    </a:lnTo>
                    <a:lnTo>
                      <a:pt x="92" y="1163"/>
                    </a:lnTo>
                    <a:lnTo>
                      <a:pt x="90" y="1163"/>
                    </a:lnTo>
                    <a:lnTo>
                      <a:pt x="90" y="1161"/>
                    </a:lnTo>
                    <a:lnTo>
                      <a:pt x="90" y="1159"/>
                    </a:lnTo>
                    <a:lnTo>
                      <a:pt x="93" y="1159"/>
                    </a:lnTo>
                    <a:lnTo>
                      <a:pt x="94" y="1158"/>
                    </a:lnTo>
                    <a:lnTo>
                      <a:pt x="94" y="1157"/>
                    </a:lnTo>
                    <a:lnTo>
                      <a:pt x="94" y="1154"/>
                    </a:lnTo>
                    <a:lnTo>
                      <a:pt x="96" y="1153"/>
                    </a:lnTo>
                    <a:lnTo>
                      <a:pt x="98" y="1153"/>
                    </a:lnTo>
                    <a:lnTo>
                      <a:pt x="99" y="1152"/>
                    </a:lnTo>
                    <a:lnTo>
                      <a:pt x="101" y="1152"/>
                    </a:lnTo>
                    <a:lnTo>
                      <a:pt x="103" y="1151"/>
                    </a:lnTo>
                    <a:lnTo>
                      <a:pt x="105" y="1150"/>
                    </a:lnTo>
                    <a:lnTo>
                      <a:pt x="104" y="1149"/>
                    </a:lnTo>
                    <a:lnTo>
                      <a:pt x="104" y="1147"/>
                    </a:lnTo>
                    <a:lnTo>
                      <a:pt x="106" y="1146"/>
                    </a:lnTo>
                    <a:lnTo>
                      <a:pt x="109" y="1146"/>
                    </a:lnTo>
                    <a:lnTo>
                      <a:pt x="112" y="1145"/>
                    </a:lnTo>
                    <a:lnTo>
                      <a:pt x="114" y="1144"/>
                    </a:lnTo>
                    <a:lnTo>
                      <a:pt x="116" y="1144"/>
                    </a:lnTo>
                    <a:lnTo>
                      <a:pt x="118" y="1143"/>
                    </a:lnTo>
                    <a:lnTo>
                      <a:pt x="119" y="1142"/>
                    </a:lnTo>
                    <a:lnTo>
                      <a:pt x="119" y="1141"/>
                    </a:lnTo>
                    <a:lnTo>
                      <a:pt x="119" y="1139"/>
                    </a:lnTo>
                    <a:lnTo>
                      <a:pt x="119" y="1136"/>
                    </a:lnTo>
                    <a:lnTo>
                      <a:pt x="119" y="1135"/>
                    </a:lnTo>
                    <a:lnTo>
                      <a:pt x="118" y="1133"/>
                    </a:lnTo>
                    <a:lnTo>
                      <a:pt x="118" y="1131"/>
                    </a:lnTo>
                    <a:lnTo>
                      <a:pt x="120" y="1131"/>
                    </a:lnTo>
                    <a:lnTo>
                      <a:pt x="122" y="1130"/>
                    </a:lnTo>
                    <a:lnTo>
                      <a:pt x="124" y="1130"/>
                    </a:lnTo>
                    <a:lnTo>
                      <a:pt x="126" y="1129"/>
                    </a:lnTo>
                    <a:lnTo>
                      <a:pt x="128" y="1129"/>
                    </a:lnTo>
                    <a:lnTo>
                      <a:pt x="130" y="1128"/>
                    </a:lnTo>
                    <a:lnTo>
                      <a:pt x="130" y="1126"/>
                    </a:lnTo>
                    <a:lnTo>
                      <a:pt x="129" y="1125"/>
                    </a:lnTo>
                    <a:lnTo>
                      <a:pt x="131" y="1124"/>
                    </a:lnTo>
                    <a:lnTo>
                      <a:pt x="133" y="1124"/>
                    </a:lnTo>
                    <a:lnTo>
                      <a:pt x="135" y="1123"/>
                    </a:lnTo>
                    <a:lnTo>
                      <a:pt x="137" y="1121"/>
                    </a:lnTo>
                    <a:lnTo>
                      <a:pt x="138" y="1121"/>
                    </a:lnTo>
                    <a:lnTo>
                      <a:pt x="140" y="1120"/>
                    </a:lnTo>
                    <a:lnTo>
                      <a:pt x="140" y="1123"/>
                    </a:lnTo>
                    <a:lnTo>
                      <a:pt x="142" y="1125"/>
                    </a:lnTo>
                    <a:lnTo>
                      <a:pt x="143" y="1124"/>
                    </a:lnTo>
                    <a:lnTo>
                      <a:pt x="145" y="1123"/>
                    </a:lnTo>
                    <a:lnTo>
                      <a:pt x="145" y="1121"/>
                    </a:lnTo>
                    <a:lnTo>
                      <a:pt x="145" y="1119"/>
                    </a:lnTo>
                    <a:lnTo>
                      <a:pt x="147" y="1118"/>
                    </a:lnTo>
                    <a:lnTo>
                      <a:pt x="148" y="1118"/>
                    </a:lnTo>
                    <a:lnTo>
                      <a:pt x="148" y="1116"/>
                    </a:lnTo>
                    <a:lnTo>
                      <a:pt x="148" y="1115"/>
                    </a:lnTo>
                    <a:lnTo>
                      <a:pt x="150" y="1114"/>
                    </a:lnTo>
                    <a:lnTo>
                      <a:pt x="151" y="1113"/>
                    </a:lnTo>
                    <a:lnTo>
                      <a:pt x="151" y="1112"/>
                    </a:lnTo>
                    <a:lnTo>
                      <a:pt x="151" y="1110"/>
                    </a:lnTo>
                    <a:lnTo>
                      <a:pt x="153" y="1109"/>
                    </a:lnTo>
                    <a:lnTo>
                      <a:pt x="155" y="1109"/>
                    </a:lnTo>
                    <a:lnTo>
                      <a:pt x="154" y="1107"/>
                    </a:lnTo>
                    <a:lnTo>
                      <a:pt x="154" y="1106"/>
                    </a:lnTo>
                    <a:lnTo>
                      <a:pt x="156" y="1104"/>
                    </a:lnTo>
                    <a:lnTo>
                      <a:pt x="159" y="1103"/>
                    </a:lnTo>
                    <a:lnTo>
                      <a:pt x="161" y="1103"/>
                    </a:lnTo>
                    <a:lnTo>
                      <a:pt x="162" y="1102"/>
                    </a:lnTo>
                    <a:lnTo>
                      <a:pt x="162" y="1100"/>
                    </a:lnTo>
                    <a:lnTo>
                      <a:pt x="162" y="1099"/>
                    </a:lnTo>
                    <a:lnTo>
                      <a:pt x="163" y="1098"/>
                    </a:lnTo>
                    <a:lnTo>
                      <a:pt x="165" y="1098"/>
                    </a:lnTo>
                    <a:lnTo>
                      <a:pt x="167" y="1097"/>
                    </a:lnTo>
                    <a:lnTo>
                      <a:pt x="169" y="1096"/>
                    </a:lnTo>
                    <a:lnTo>
                      <a:pt x="171" y="1096"/>
                    </a:lnTo>
                    <a:lnTo>
                      <a:pt x="172" y="1095"/>
                    </a:lnTo>
                    <a:lnTo>
                      <a:pt x="172" y="1093"/>
                    </a:lnTo>
                    <a:lnTo>
                      <a:pt x="172" y="1092"/>
                    </a:lnTo>
                    <a:lnTo>
                      <a:pt x="174" y="1091"/>
                    </a:lnTo>
                    <a:lnTo>
                      <a:pt x="176" y="1091"/>
                    </a:lnTo>
                    <a:lnTo>
                      <a:pt x="180" y="1089"/>
                    </a:lnTo>
                    <a:lnTo>
                      <a:pt x="182" y="1089"/>
                    </a:lnTo>
                    <a:lnTo>
                      <a:pt x="184" y="1087"/>
                    </a:lnTo>
                    <a:lnTo>
                      <a:pt x="185" y="1087"/>
                    </a:lnTo>
                    <a:lnTo>
                      <a:pt x="187" y="1086"/>
                    </a:lnTo>
                    <a:lnTo>
                      <a:pt x="187" y="1084"/>
                    </a:lnTo>
                    <a:lnTo>
                      <a:pt x="187" y="1083"/>
                    </a:lnTo>
                    <a:lnTo>
                      <a:pt x="186" y="1081"/>
                    </a:lnTo>
                    <a:lnTo>
                      <a:pt x="186" y="1079"/>
                    </a:lnTo>
                    <a:lnTo>
                      <a:pt x="188" y="1079"/>
                    </a:lnTo>
                    <a:lnTo>
                      <a:pt x="190" y="1078"/>
                    </a:lnTo>
                    <a:lnTo>
                      <a:pt x="189" y="1076"/>
                    </a:lnTo>
                    <a:lnTo>
                      <a:pt x="189" y="1075"/>
                    </a:lnTo>
                    <a:lnTo>
                      <a:pt x="192" y="1074"/>
                    </a:lnTo>
                    <a:lnTo>
                      <a:pt x="194" y="1073"/>
                    </a:lnTo>
                    <a:lnTo>
                      <a:pt x="196" y="1073"/>
                    </a:lnTo>
                    <a:lnTo>
                      <a:pt x="197" y="1071"/>
                    </a:lnTo>
                    <a:lnTo>
                      <a:pt x="197" y="1069"/>
                    </a:lnTo>
                    <a:lnTo>
                      <a:pt x="197" y="1068"/>
                    </a:lnTo>
                    <a:lnTo>
                      <a:pt x="199" y="1067"/>
                    </a:lnTo>
                    <a:lnTo>
                      <a:pt x="200" y="1067"/>
                    </a:lnTo>
                    <a:lnTo>
                      <a:pt x="201" y="1068"/>
                    </a:lnTo>
                    <a:lnTo>
                      <a:pt x="201" y="1070"/>
                    </a:lnTo>
                    <a:lnTo>
                      <a:pt x="203" y="1069"/>
                    </a:lnTo>
                    <a:lnTo>
                      <a:pt x="204" y="1069"/>
                    </a:lnTo>
                    <a:lnTo>
                      <a:pt x="206" y="1068"/>
                    </a:lnTo>
                    <a:lnTo>
                      <a:pt x="209" y="1067"/>
                    </a:lnTo>
                    <a:lnTo>
                      <a:pt x="209" y="1066"/>
                    </a:lnTo>
                    <a:lnTo>
                      <a:pt x="209" y="1064"/>
                    </a:lnTo>
                    <a:lnTo>
                      <a:pt x="210" y="1063"/>
                    </a:lnTo>
                    <a:lnTo>
                      <a:pt x="212" y="1063"/>
                    </a:lnTo>
                    <a:lnTo>
                      <a:pt x="212" y="1061"/>
                    </a:lnTo>
                    <a:lnTo>
                      <a:pt x="212" y="1060"/>
                    </a:lnTo>
                    <a:lnTo>
                      <a:pt x="213" y="1059"/>
                    </a:lnTo>
                    <a:lnTo>
                      <a:pt x="215" y="1058"/>
                    </a:lnTo>
                    <a:lnTo>
                      <a:pt x="215" y="1057"/>
                    </a:lnTo>
                    <a:lnTo>
                      <a:pt x="215" y="1054"/>
                    </a:lnTo>
                    <a:lnTo>
                      <a:pt x="216" y="1053"/>
                    </a:lnTo>
                    <a:lnTo>
                      <a:pt x="218" y="1053"/>
                    </a:lnTo>
                    <a:lnTo>
                      <a:pt x="218" y="1051"/>
                    </a:lnTo>
                    <a:lnTo>
                      <a:pt x="218" y="1049"/>
                    </a:lnTo>
                    <a:lnTo>
                      <a:pt x="219" y="1049"/>
                    </a:lnTo>
                    <a:lnTo>
                      <a:pt x="221" y="1048"/>
                    </a:lnTo>
                    <a:lnTo>
                      <a:pt x="221" y="1050"/>
                    </a:lnTo>
                    <a:lnTo>
                      <a:pt x="222" y="1051"/>
                    </a:lnTo>
                    <a:lnTo>
                      <a:pt x="225" y="1051"/>
                    </a:lnTo>
                    <a:lnTo>
                      <a:pt x="226" y="1050"/>
                    </a:lnTo>
                    <a:lnTo>
                      <a:pt x="226" y="1049"/>
                    </a:lnTo>
                    <a:lnTo>
                      <a:pt x="226" y="1047"/>
                    </a:lnTo>
                    <a:lnTo>
                      <a:pt x="225" y="1045"/>
                    </a:lnTo>
                    <a:lnTo>
                      <a:pt x="225" y="1044"/>
                    </a:lnTo>
                    <a:lnTo>
                      <a:pt x="227" y="1043"/>
                    </a:lnTo>
                    <a:lnTo>
                      <a:pt x="229" y="1042"/>
                    </a:lnTo>
                    <a:lnTo>
                      <a:pt x="231" y="1042"/>
                    </a:lnTo>
                    <a:lnTo>
                      <a:pt x="232" y="1041"/>
                    </a:lnTo>
                    <a:lnTo>
                      <a:pt x="233" y="1043"/>
                    </a:lnTo>
                    <a:lnTo>
                      <a:pt x="233" y="1044"/>
                    </a:lnTo>
                    <a:lnTo>
                      <a:pt x="235" y="1044"/>
                    </a:lnTo>
                    <a:lnTo>
                      <a:pt x="236" y="1043"/>
                    </a:lnTo>
                    <a:lnTo>
                      <a:pt x="238" y="1043"/>
                    </a:lnTo>
                    <a:lnTo>
                      <a:pt x="240" y="1042"/>
                    </a:lnTo>
                    <a:lnTo>
                      <a:pt x="240" y="1040"/>
                    </a:lnTo>
                    <a:lnTo>
                      <a:pt x="240" y="1039"/>
                    </a:lnTo>
                    <a:lnTo>
                      <a:pt x="239" y="1036"/>
                    </a:lnTo>
                    <a:lnTo>
                      <a:pt x="239" y="1034"/>
                    </a:lnTo>
                    <a:lnTo>
                      <a:pt x="239" y="1033"/>
                    </a:lnTo>
                    <a:lnTo>
                      <a:pt x="238" y="1031"/>
                    </a:lnTo>
                    <a:lnTo>
                      <a:pt x="240" y="1030"/>
                    </a:lnTo>
                    <a:lnTo>
                      <a:pt x="243" y="1030"/>
                    </a:lnTo>
                    <a:lnTo>
                      <a:pt x="245" y="1029"/>
                    </a:lnTo>
                    <a:lnTo>
                      <a:pt x="247" y="1028"/>
                    </a:lnTo>
                    <a:lnTo>
                      <a:pt x="246" y="1027"/>
                    </a:lnTo>
                    <a:lnTo>
                      <a:pt x="246" y="1025"/>
                    </a:lnTo>
                    <a:lnTo>
                      <a:pt x="248" y="1024"/>
                    </a:lnTo>
                    <a:lnTo>
                      <a:pt x="250" y="1024"/>
                    </a:lnTo>
                    <a:lnTo>
                      <a:pt x="251" y="1023"/>
                    </a:lnTo>
                    <a:lnTo>
                      <a:pt x="253" y="1023"/>
                    </a:lnTo>
                    <a:lnTo>
                      <a:pt x="253" y="1020"/>
                    </a:lnTo>
                    <a:lnTo>
                      <a:pt x="253" y="1018"/>
                    </a:lnTo>
                    <a:lnTo>
                      <a:pt x="254" y="1018"/>
                    </a:lnTo>
                    <a:lnTo>
                      <a:pt x="256" y="1017"/>
                    </a:lnTo>
                    <a:lnTo>
                      <a:pt x="256" y="1015"/>
                    </a:lnTo>
                    <a:lnTo>
                      <a:pt x="256" y="1014"/>
                    </a:lnTo>
                    <a:lnTo>
                      <a:pt x="257" y="1013"/>
                    </a:lnTo>
                    <a:lnTo>
                      <a:pt x="260" y="1012"/>
                    </a:lnTo>
                    <a:lnTo>
                      <a:pt x="262" y="1011"/>
                    </a:lnTo>
                    <a:lnTo>
                      <a:pt x="264" y="1011"/>
                    </a:lnTo>
                    <a:lnTo>
                      <a:pt x="264" y="1013"/>
                    </a:lnTo>
                    <a:lnTo>
                      <a:pt x="264" y="1014"/>
                    </a:lnTo>
                    <a:lnTo>
                      <a:pt x="266" y="1014"/>
                    </a:lnTo>
                    <a:lnTo>
                      <a:pt x="268" y="1013"/>
                    </a:lnTo>
                    <a:lnTo>
                      <a:pt x="270" y="1012"/>
                    </a:lnTo>
                    <a:lnTo>
                      <a:pt x="271" y="1012"/>
                    </a:lnTo>
                    <a:lnTo>
                      <a:pt x="273" y="1011"/>
                    </a:lnTo>
                    <a:lnTo>
                      <a:pt x="276" y="1010"/>
                    </a:lnTo>
                    <a:lnTo>
                      <a:pt x="276" y="1009"/>
                    </a:lnTo>
                    <a:lnTo>
                      <a:pt x="275" y="1007"/>
                    </a:lnTo>
                    <a:lnTo>
                      <a:pt x="272" y="1008"/>
                    </a:lnTo>
                    <a:lnTo>
                      <a:pt x="271" y="1008"/>
                    </a:lnTo>
                    <a:lnTo>
                      <a:pt x="270" y="1007"/>
                    </a:lnTo>
                    <a:lnTo>
                      <a:pt x="270" y="1004"/>
                    </a:lnTo>
                    <a:lnTo>
                      <a:pt x="268" y="1006"/>
                    </a:lnTo>
                    <a:lnTo>
                      <a:pt x="267" y="1006"/>
                    </a:lnTo>
                    <a:lnTo>
                      <a:pt x="266" y="1004"/>
                    </a:lnTo>
                    <a:lnTo>
                      <a:pt x="266" y="1002"/>
                    </a:lnTo>
                    <a:lnTo>
                      <a:pt x="266" y="1000"/>
                    </a:lnTo>
                    <a:lnTo>
                      <a:pt x="266" y="999"/>
                    </a:lnTo>
                    <a:lnTo>
                      <a:pt x="267" y="998"/>
                    </a:lnTo>
                    <a:lnTo>
                      <a:pt x="269" y="997"/>
                    </a:lnTo>
                    <a:lnTo>
                      <a:pt x="269" y="999"/>
                    </a:lnTo>
                    <a:lnTo>
                      <a:pt x="270" y="1001"/>
                    </a:lnTo>
                    <a:lnTo>
                      <a:pt x="271" y="1000"/>
                    </a:lnTo>
                    <a:lnTo>
                      <a:pt x="273" y="999"/>
                    </a:lnTo>
                    <a:lnTo>
                      <a:pt x="276" y="999"/>
                    </a:lnTo>
                    <a:lnTo>
                      <a:pt x="278" y="998"/>
                    </a:lnTo>
                    <a:lnTo>
                      <a:pt x="278" y="1000"/>
                    </a:lnTo>
                    <a:lnTo>
                      <a:pt x="278" y="1001"/>
                    </a:lnTo>
                    <a:lnTo>
                      <a:pt x="280" y="1001"/>
                    </a:lnTo>
                    <a:lnTo>
                      <a:pt x="282" y="1000"/>
                    </a:lnTo>
                    <a:lnTo>
                      <a:pt x="282" y="998"/>
                    </a:lnTo>
                    <a:lnTo>
                      <a:pt x="281" y="997"/>
                    </a:lnTo>
                    <a:lnTo>
                      <a:pt x="281" y="995"/>
                    </a:lnTo>
                    <a:lnTo>
                      <a:pt x="281" y="993"/>
                    </a:lnTo>
                    <a:lnTo>
                      <a:pt x="282" y="993"/>
                    </a:lnTo>
                    <a:lnTo>
                      <a:pt x="284" y="992"/>
                    </a:lnTo>
                    <a:lnTo>
                      <a:pt x="286" y="992"/>
                    </a:lnTo>
                    <a:lnTo>
                      <a:pt x="288" y="991"/>
                    </a:lnTo>
                    <a:lnTo>
                      <a:pt x="288" y="989"/>
                    </a:lnTo>
                    <a:lnTo>
                      <a:pt x="287" y="987"/>
                    </a:lnTo>
                    <a:lnTo>
                      <a:pt x="289" y="986"/>
                    </a:lnTo>
                    <a:lnTo>
                      <a:pt x="292" y="985"/>
                    </a:lnTo>
                    <a:lnTo>
                      <a:pt x="294" y="985"/>
                    </a:lnTo>
                    <a:lnTo>
                      <a:pt x="295" y="984"/>
                    </a:lnTo>
                    <a:lnTo>
                      <a:pt x="295" y="982"/>
                    </a:lnTo>
                    <a:lnTo>
                      <a:pt x="295" y="981"/>
                    </a:lnTo>
                    <a:lnTo>
                      <a:pt x="294" y="979"/>
                    </a:lnTo>
                    <a:lnTo>
                      <a:pt x="294" y="977"/>
                    </a:lnTo>
                    <a:lnTo>
                      <a:pt x="296" y="977"/>
                    </a:lnTo>
                    <a:lnTo>
                      <a:pt x="298" y="976"/>
                    </a:lnTo>
                    <a:lnTo>
                      <a:pt x="298" y="978"/>
                    </a:lnTo>
                    <a:lnTo>
                      <a:pt x="298" y="979"/>
                    </a:lnTo>
                    <a:lnTo>
                      <a:pt x="300" y="979"/>
                    </a:lnTo>
                    <a:lnTo>
                      <a:pt x="302" y="978"/>
                    </a:lnTo>
                    <a:lnTo>
                      <a:pt x="304" y="977"/>
                    </a:lnTo>
                    <a:lnTo>
                      <a:pt x="305" y="977"/>
                    </a:lnTo>
                    <a:lnTo>
                      <a:pt x="305" y="975"/>
                    </a:lnTo>
                    <a:lnTo>
                      <a:pt x="305" y="973"/>
                    </a:lnTo>
                    <a:lnTo>
                      <a:pt x="307" y="973"/>
                    </a:lnTo>
                    <a:lnTo>
                      <a:pt x="309" y="972"/>
                    </a:lnTo>
                    <a:lnTo>
                      <a:pt x="309" y="969"/>
                    </a:lnTo>
                    <a:lnTo>
                      <a:pt x="309" y="968"/>
                    </a:lnTo>
                    <a:lnTo>
                      <a:pt x="307" y="966"/>
                    </a:lnTo>
                    <a:lnTo>
                      <a:pt x="307" y="964"/>
                    </a:lnTo>
                    <a:lnTo>
                      <a:pt x="310" y="964"/>
                    </a:lnTo>
                    <a:lnTo>
                      <a:pt x="312" y="963"/>
                    </a:lnTo>
                    <a:lnTo>
                      <a:pt x="315" y="962"/>
                    </a:lnTo>
                    <a:lnTo>
                      <a:pt x="317" y="961"/>
                    </a:lnTo>
                    <a:lnTo>
                      <a:pt x="319" y="960"/>
                    </a:lnTo>
                    <a:lnTo>
                      <a:pt x="321" y="960"/>
                    </a:lnTo>
                    <a:lnTo>
                      <a:pt x="322" y="959"/>
                    </a:lnTo>
                    <a:lnTo>
                      <a:pt x="323" y="961"/>
                    </a:lnTo>
                    <a:lnTo>
                      <a:pt x="323" y="963"/>
                    </a:lnTo>
                    <a:lnTo>
                      <a:pt x="326" y="962"/>
                    </a:lnTo>
                    <a:lnTo>
                      <a:pt x="328" y="961"/>
                    </a:lnTo>
                    <a:lnTo>
                      <a:pt x="326" y="954"/>
                    </a:lnTo>
                    <a:lnTo>
                      <a:pt x="325" y="947"/>
                    </a:lnTo>
                    <a:lnTo>
                      <a:pt x="329" y="946"/>
                    </a:lnTo>
                    <a:lnTo>
                      <a:pt x="331" y="945"/>
                    </a:lnTo>
                    <a:lnTo>
                      <a:pt x="332" y="944"/>
                    </a:lnTo>
                    <a:lnTo>
                      <a:pt x="333" y="946"/>
                    </a:lnTo>
                    <a:lnTo>
                      <a:pt x="333" y="948"/>
                    </a:lnTo>
                    <a:lnTo>
                      <a:pt x="335" y="947"/>
                    </a:lnTo>
                    <a:lnTo>
                      <a:pt x="336" y="946"/>
                    </a:lnTo>
                    <a:lnTo>
                      <a:pt x="338" y="946"/>
                    </a:lnTo>
                    <a:lnTo>
                      <a:pt x="340" y="945"/>
                    </a:lnTo>
                    <a:lnTo>
                      <a:pt x="343" y="944"/>
                    </a:lnTo>
                    <a:lnTo>
                      <a:pt x="344" y="944"/>
                    </a:lnTo>
                    <a:lnTo>
                      <a:pt x="344" y="942"/>
                    </a:lnTo>
                    <a:lnTo>
                      <a:pt x="344" y="940"/>
                    </a:lnTo>
                    <a:lnTo>
                      <a:pt x="346" y="940"/>
                    </a:lnTo>
                    <a:lnTo>
                      <a:pt x="347" y="939"/>
                    </a:lnTo>
                    <a:lnTo>
                      <a:pt x="349" y="937"/>
                    </a:lnTo>
                    <a:lnTo>
                      <a:pt x="351" y="936"/>
                    </a:lnTo>
                    <a:lnTo>
                      <a:pt x="351" y="935"/>
                    </a:lnTo>
                    <a:lnTo>
                      <a:pt x="350" y="933"/>
                    </a:lnTo>
                    <a:lnTo>
                      <a:pt x="352" y="933"/>
                    </a:lnTo>
                    <a:lnTo>
                      <a:pt x="354" y="932"/>
                    </a:lnTo>
                    <a:lnTo>
                      <a:pt x="354" y="930"/>
                    </a:lnTo>
                    <a:lnTo>
                      <a:pt x="353" y="929"/>
                    </a:lnTo>
                    <a:lnTo>
                      <a:pt x="355" y="928"/>
                    </a:lnTo>
                    <a:lnTo>
                      <a:pt x="358" y="927"/>
                    </a:lnTo>
                    <a:lnTo>
                      <a:pt x="358" y="926"/>
                    </a:lnTo>
                    <a:lnTo>
                      <a:pt x="356" y="924"/>
                    </a:lnTo>
                    <a:lnTo>
                      <a:pt x="356" y="922"/>
                    </a:lnTo>
                    <a:lnTo>
                      <a:pt x="356" y="920"/>
                    </a:lnTo>
                    <a:lnTo>
                      <a:pt x="358" y="919"/>
                    </a:lnTo>
                    <a:lnTo>
                      <a:pt x="360" y="918"/>
                    </a:lnTo>
                    <a:lnTo>
                      <a:pt x="362" y="917"/>
                    </a:lnTo>
                    <a:lnTo>
                      <a:pt x="364" y="917"/>
                    </a:lnTo>
                    <a:lnTo>
                      <a:pt x="365" y="916"/>
                    </a:lnTo>
                    <a:lnTo>
                      <a:pt x="367" y="915"/>
                    </a:lnTo>
                    <a:lnTo>
                      <a:pt x="367" y="917"/>
                    </a:lnTo>
                    <a:lnTo>
                      <a:pt x="368" y="919"/>
                    </a:lnTo>
                    <a:lnTo>
                      <a:pt x="370" y="918"/>
                    </a:lnTo>
                    <a:lnTo>
                      <a:pt x="371" y="917"/>
                    </a:lnTo>
                    <a:lnTo>
                      <a:pt x="371" y="916"/>
                    </a:lnTo>
                    <a:lnTo>
                      <a:pt x="371" y="914"/>
                    </a:lnTo>
                    <a:lnTo>
                      <a:pt x="370" y="912"/>
                    </a:lnTo>
                    <a:lnTo>
                      <a:pt x="370" y="911"/>
                    </a:lnTo>
                    <a:lnTo>
                      <a:pt x="372" y="910"/>
                    </a:lnTo>
                    <a:lnTo>
                      <a:pt x="375" y="909"/>
                    </a:lnTo>
                    <a:lnTo>
                      <a:pt x="376" y="909"/>
                    </a:lnTo>
                    <a:lnTo>
                      <a:pt x="378" y="908"/>
                    </a:lnTo>
                    <a:lnTo>
                      <a:pt x="380" y="907"/>
                    </a:lnTo>
                    <a:lnTo>
                      <a:pt x="382" y="907"/>
                    </a:lnTo>
                    <a:lnTo>
                      <a:pt x="381" y="905"/>
                    </a:lnTo>
                    <a:lnTo>
                      <a:pt x="381" y="902"/>
                    </a:lnTo>
                    <a:lnTo>
                      <a:pt x="383" y="902"/>
                    </a:lnTo>
                    <a:lnTo>
                      <a:pt x="385" y="901"/>
                    </a:lnTo>
                    <a:lnTo>
                      <a:pt x="384" y="899"/>
                    </a:lnTo>
                    <a:lnTo>
                      <a:pt x="384" y="898"/>
                    </a:lnTo>
                    <a:lnTo>
                      <a:pt x="384" y="896"/>
                    </a:lnTo>
                    <a:lnTo>
                      <a:pt x="383" y="894"/>
                    </a:lnTo>
                    <a:lnTo>
                      <a:pt x="385" y="894"/>
                    </a:lnTo>
                    <a:lnTo>
                      <a:pt x="387" y="893"/>
                    </a:lnTo>
                    <a:lnTo>
                      <a:pt x="386" y="891"/>
                    </a:lnTo>
                    <a:lnTo>
                      <a:pt x="386" y="890"/>
                    </a:lnTo>
                    <a:lnTo>
                      <a:pt x="388" y="889"/>
                    </a:lnTo>
                    <a:lnTo>
                      <a:pt x="390" y="887"/>
                    </a:lnTo>
                    <a:lnTo>
                      <a:pt x="390" y="890"/>
                    </a:lnTo>
                    <a:lnTo>
                      <a:pt x="390" y="892"/>
                    </a:lnTo>
                    <a:lnTo>
                      <a:pt x="393" y="891"/>
                    </a:lnTo>
                    <a:lnTo>
                      <a:pt x="395" y="890"/>
                    </a:lnTo>
                    <a:lnTo>
                      <a:pt x="397" y="890"/>
                    </a:lnTo>
                    <a:lnTo>
                      <a:pt x="398" y="889"/>
                    </a:lnTo>
                    <a:lnTo>
                      <a:pt x="398" y="886"/>
                    </a:lnTo>
                    <a:lnTo>
                      <a:pt x="398" y="885"/>
                    </a:lnTo>
                    <a:lnTo>
                      <a:pt x="400" y="884"/>
                    </a:lnTo>
                    <a:lnTo>
                      <a:pt x="401" y="883"/>
                    </a:lnTo>
                    <a:lnTo>
                      <a:pt x="401" y="882"/>
                    </a:lnTo>
                    <a:lnTo>
                      <a:pt x="401" y="880"/>
                    </a:lnTo>
                    <a:lnTo>
                      <a:pt x="402" y="879"/>
                    </a:lnTo>
                    <a:lnTo>
                      <a:pt x="404" y="879"/>
                    </a:lnTo>
                    <a:lnTo>
                      <a:pt x="406" y="878"/>
                    </a:lnTo>
                    <a:lnTo>
                      <a:pt x="409" y="877"/>
                    </a:lnTo>
                    <a:lnTo>
                      <a:pt x="411" y="877"/>
                    </a:lnTo>
                    <a:lnTo>
                      <a:pt x="412" y="876"/>
                    </a:lnTo>
                    <a:lnTo>
                      <a:pt x="412" y="874"/>
                    </a:lnTo>
                    <a:lnTo>
                      <a:pt x="412" y="873"/>
                    </a:lnTo>
                    <a:lnTo>
                      <a:pt x="411" y="870"/>
                    </a:lnTo>
                    <a:lnTo>
                      <a:pt x="411" y="868"/>
                    </a:lnTo>
                    <a:lnTo>
                      <a:pt x="411" y="867"/>
                    </a:lnTo>
                    <a:lnTo>
                      <a:pt x="410" y="865"/>
                    </a:lnTo>
                    <a:lnTo>
                      <a:pt x="412" y="864"/>
                    </a:lnTo>
                    <a:lnTo>
                      <a:pt x="414" y="864"/>
                    </a:lnTo>
                    <a:lnTo>
                      <a:pt x="414" y="865"/>
                    </a:lnTo>
                    <a:lnTo>
                      <a:pt x="415" y="867"/>
                    </a:lnTo>
                    <a:lnTo>
                      <a:pt x="416" y="866"/>
                    </a:lnTo>
                    <a:lnTo>
                      <a:pt x="418" y="865"/>
                    </a:lnTo>
                    <a:lnTo>
                      <a:pt x="420" y="865"/>
                    </a:lnTo>
                    <a:lnTo>
                      <a:pt x="422" y="864"/>
                    </a:lnTo>
                    <a:lnTo>
                      <a:pt x="421" y="862"/>
                    </a:lnTo>
                    <a:lnTo>
                      <a:pt x="421" y="861"/>
                    </a:lnTo>
                    <a:lnTo>
                      <a:pt x="421" y="859"/>
                    </a:lnTo>
                    <a:lnTo>
                      <a:pt x="420" y="857"/>
                    </a:lnTo>
                    <a:lnTo>
                      <a:pt x="422" y="857"/>
                    </a:lnTo>
                    <a:lnTo>
                      <a:pt x="425" y="856"/>
                    </a:lnTo>
                    <a:lnTo>
                      <a:pt x="428" y="855"/>
                    </a:lnTo>
                    <a:lnTo>
                      <a:pt x="432" y="852"/>
                    </a:lnTo>
                    <a:lnTo>
                      <a:pt x="434" y="852"/>
                    </a:lnTo>
                    <a:lnTo>
                      <a:pt x="435" y="851"/>
                    </a:lnTo>
                    <a:lnTo>
                      <a:pt x="435" y="849"/>
                    </a:lnTo>
                    <a:lnTo>
                      <a:pt x="435" y="848"/>
                    </a:lnTo>
                    <a:lnTo>
                      <a:pt x="434" y="844"/>
                    </a:lnTo>
                    <a:lnTo>
                      <a:pt x="434" y="843"/>
                    </a:lnTo>
                    <a:lnTo>
                      <a:pt x="433" y="841"/>
                    </a:lnTo>
                    <a:lnTo>
                      <a:pt x="435" y="840"/>
                    </a:lnTo>
                    <a:lnTo>
                      <a:pt x="437" y="840"/>
                    </a:lnTo>
                    <a:lnTo>
                      <a:pt x="437" y="841"/>
                    </a:lnTo>
                    <a:lnTo>
                      <a:pt x="438" y="843"/>
                    </a:lnTo>
                    <a:lnTo>
                      <a:pt x="438" y="844"/>
                    </a:lnTo>
                    <a:lnTo>
                      <a:pt x="438" y="846"/>
                    </a:lnTo>
                    <a:lnTo>
                      <a:pt x="438" y="848"/>
                    </a:lnTo>
                    <a:lnTo>
                      <a:pt x="439" y="849"/>
                    </a:lnTo>
                    <a:lnTo>
                      <a:pt x="442" y="849"/>
                    </a:lnTo>
                    <a:lnTo>
                      <a:pt x="443" y="848"/>
                    </a:lnTo>
                    <a:lnTo>
                      <a:pt x="443" y="846"/>
                    </a:lnTo>
                    <a:lnTo>
                      <a:pt x="443" y="845"/>
                    </a:lnTo>
                    <a:lnTo>
                      <a:pt x="442" y="843"/>
                    </a:lnTo>
                    <a:lnTo>
                      <a:pt x="442" y="841"/>
                    </a:lnTo>
                    <a:lnTo>
                      <a:pt x="444" y="841"/>
                    </a:lnTo>
                    <a:lnTo>
                      <a:pt x="446" y="840"/>
                    </a:lnTo>
                    <a:lnTo>
                      <a:pt x="449" y="839"/>
                    </a:lnTo>
                    <a:lnTo>
                      <a:pt x="451" y="837"/>
                    </a:lnTo>
                    <a:lnTo>
                      <a:pt x="453" y="836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0"/>
                    </a:lnTo>
                    <a:lnTo>
                      <a:pt x="450" y="830"/>
                    </a:lnTo>
                    <a:lnTo>
                      <a:pt x="448" y="831"/>
                    </a:lnTo>
                    <a:lnTo>
                      <a:pt x="448" y="831"/>
                    </a:lnTo>
                    <a:lnTo>
                      <a:pt x="447" y="829"/>
                    </a:lnTo>
                    <a:lnTo>
                      <a:pt x="447" y="828"/>
                    </a:lnTo>
                    <a:lnTo>
                      <a:pt x="447" y="828"/>
                    </a:lnTo>
                    <a:lnTo>
                      <a:pt x="449" y="827"/>
                    </a:lnTo>
                    <a:lnTo>
                      <a:pt x="451" y="826"/>
                    </a:lnTo>
                    <a:lnTo>
                      <a:pt x="451" y="828"/>
                    </a:lnTo>
                    <a:lnTo>
                      <a:pt x="451" y="830"/>
                    </a:lnTo>
                    <a:lnTo>
                      <a:pt x="453" y="829"/>
                    </a:lnTo>
                    <a:lnTo>
                      <a:pt x="455" y="828"/>
                    </a:lnTo>
                    <a:lnTo>
                      <a:pt x="455" y="828"/>
                    </a:lnTo>
                    <a:lnTo>
                      <a:pt x="455" y="827"/>
                    </a:lnTo>
                    <a:lnTo>
                      <a:pt x="454" y="825"/>
                    </a:lnTo>
                    <a:lnTo>
                      <a:pt x="454" y="825"/>
                    </a:lnTo>
                    <a:lnTo>
                      <a:pt x="456" y="824"/>
                    </a:lnTo>
                    <a:lnTo>
                      <a:pt x="459" y="824"/>
                    </a:lnTo>
                    <a:lnTo>
                      <a:pt x="459" y="825"/>
                    </a:lnTo>
                    <a:lnTo>
                      <a:pt x="459" y="827"/>
                    </a:lnTo>
                    <a:lnTo>
                      <a:pt x="461" y="826"/>
                    </a:lnTo>
                    <a:lnTo>
                      <a:pt x="463" y="825"/>
                    </a:lnTo>
                    <a:lnTo>
                      <a:pt x="465" y="825"/>
                    </a:lnTo>
                    <a:lnTo>
                      <a:pt x="466" y="824"/>
                    </a:lnTo>
                    <a:lnTo>
                      <a:pt x="466" y="822"/>
                    </a:lnTo>
                    <a:lnTo>
                      <a:pt x="466" y="820"/>
                    </a:lnTo>
                    <a:lnTo>
                      <a:pt x="465" y="818"/>
                    </a:lnTo>
                    <a:lnTo>
                      <a:pt x="465" y="816"/>
                    </a:lnTo>
                    <a:lnTo>
                      <a:pt x="467" y="816"/>
                    </a:lnTo>
                    <a:lnTo>
                      <a:pt x="469" y="815"/>
                    </a:lnTo>
                    <a:lnTo>
                      <a:pt x="468" y="813"/>
                    </a:lnTo>
                    <a:lnTo>
                      <a:pt x="468" y="812"/>
                    </a:lnTo>
                    <a:lnTo>
                      <a:pt x="470" y="811"/>
                    </a:lnTo>
                    <a:lnTo>
                      <a:pt x="471" y="810"/>
                    </a:lnTo>
                    <a:lnTo>
                      <a:pt x="473" y="810"/>
                    </a:lnTo>
                    <a:lnTo>
                      <a:pt x="476" y="809"/>
                    </a:lnTo>
                    <a:lnTo>
                      <a:pt x="476" y="807"/>
                    </a:lnTo>
                    <a:lnTo>
                      <a:pt x="475" y="806"/>
                    </a:lnTo>
                    <a:lnTo>
                      <a:pt x="475" y="803"/>
                    </a:lnTo>
                    <a:lnTo>
                      <a:pt x="475" y="801"/>
                    </a:lnTo>
                    <a:lnTo>
                      <a:pt x="476" y="800"/>
                    </a:lnTo>
                    <a:lnTo>
                      <a:pt x="478" y="800"/>
                    </a:lnTo>
                    <a:lnTo>
                      <a:pt x="482" y="798"/>
                    </a:lnTo>
                    <a:lnTo>
                      <a:pt x="485" y="797"/>
                    </a:lnTo>
                    <a:lnTo>
                      <a:pt x="487" y="796"/>
                    </a:lnTo>
                    <a:lnTo>
                      <a:pt x="489" y="796"/>
                    </a:lnTo>
                    <a:lnTo>
                      <a:pt x="492" y="795"/>
                    </a:lnTo>
                    <a:lnTo>
                      <a:pt x="493" y="794"/>
                    </a:lnTo>
                    <a:lnTo>
                      <a:pt x="493" y="793"/>
                    </a:lnTo>
                    <a:lnTo>
                      <a:pt x="493" y="791"/>
                    </a:lnTo>
                    <a:lnTo>
                      <a:pt x="492" y="789"/>
                    </a:lnTo>
                    <a:lnTo>
                      <a:pt x="492" y="788"/>
                    </a:lnTo>
                    <a:lnTo>
                      <a:pt x="492" y="785"/>
                    </a:lnTo>
                    <a:lnTo>
                      <a:pt x="491" y="783"/>
                    </a:lnTo>
                    <a:lnTo>
                      <a:pt x="493" y="783"/>
                    </a:lnTo>
                    <a:lnTo>
                      <a:pt x="495" y="782"/>
                    </a:lnTo>
                    <a:lnTo>
                      <a:pt x="495" y="784"/>
                    </a:lnTo>
                    <a:lnTo>
                      <a:pt x="495" y="785"/>
                    </a:lnTo>
                    <a:lnTo>
                      <a:pt x="497" y="785"/>
                    </a:lnTo>
                    <a:lnTo>
                      <a:pt x="499" y="784"/>
                    </a:lnTo>
                    <a:lnTo>
                      <a:pt x="501" y="783"/>
                    </a:lnTo>
                    <a:lnTo>
                      <a:pt x="502" y="782"/>
                    </a:lnTo>
                    <a:lnTo>
                      <a:pt x="502" y="781"/>
                    </a:lnTo>
                    <a:lnTo>
                      <a:pt x="502" y="779"/>
                    </a:lnTo>
                    <a:lnTo>
                      <a:pt x="504" y="778"/>
                    </a:lnTo>
                    <a:lnTo>
                      <a:pt x="505" y="778"/>
                    </a:lnTo>
                    <a:lnTo>
                      <a:pt x="505" y="776"/>
                    </a:lnTo>
                    <a:lnTo>
                      <a:pt x="505" y="774"/>
                    </a:lnTo>
                    <a:lnTo>
                      <a:pt x="506" y="774"/>
                    </a:lnTo>
                    <a:lnTo>
                      <a:pt x="509" y="773"/>
                    </a:lnTo>
                    <a:lnTo>
                      <a:pt x="511" y="772"/>
                    </a:lnTo>
                    <a:lnTo>
                      <a:pt x="513" y="770"/>
                    </a:lnTo>
                    <a:lnTo>
                      <a:pt x="514" y="770"/>
                    </a:lnTo>
                    <a:lnTo>
                      <a:pt x="516" y="769"/>
                    </a:lnTo>
                    <a:lnTo>
                      <a:pt x="516" y="767"/>
                    </a:lnTo>
                    <a:lnTo>
                      <a:pt x="515" y="766"/>
                    </a:lnTo>
                    <a:lnTo>
                      <a:pt x="517" y="765"/>
                    </a:lnTo>
                    <a:lnTo>
                      <a:pt x="519" y="764"/>
                    </a:lnTo>
                    <a:lnTo>
                      <a:pt x="519" y="763"/>
                    </a:lnTo>
                    <a:lnTo>
                      <a:pt x="518" y="761"/>
                    </a:lnTo>
                    <a:lnTo>
                      <a:pt x="520" y="760"/>
                    </a:lnTo>
                    <a:lnTo>
                      <a:pt x="522" y="760"/>
                    </a:lnTo>
                    <a:lnTo>
                      <a:pt x="526" y="758"/>
                    </a:lnTo>
                    <a:lnTo>
                      <a:pt x="528" y="758"/>
                    </a:lnTo>
                    <a:lnTo>
                      <a:pt x="530" y="757"/>
                    </a:lnTo>
                    <a:lnTo>
                      <a:pt x="532" y="756"/>
                    </a:lnTo>
                    <a:lnTo>
                      <a:pt x="533" y="755"/>
                    </a:lnTo>
                    <a:lnTo>
                      <a:pt x="533" y="753"/>
                    </a:lnTo>
                    <a:lnTo>
                      <a:pt x="533" y="751"/>
                    </a:lnTo>
                    <a:lnTo>
                      <a:pt x="532" y="749"/>
                    </a:lnTo>
                    <a:lnTo>
                      <a:pt x="532" y="748"/>
                    </a:lnTo>
                    <a:lnTo>
                      <a:pt x="534" y="747"/>
                    </a:lnTo>
                    <a:lnTo>
                      <a:pt x="535" y="746"/>
                    </a:lnTo>
                    <a:lnTo>
                      <a:pt x="537" y="746"/>
                    </a:lnTo>
                    <a:lnTo>
                      <a:pt x="539" y="745"/>
                    </a:lnTo>
                    <a:lnTo>
                      <a:pt x="542" y="744"/>
                    </a:lnTo>
                    <a:lnTo>
                      <a:pt x="543" y="743"/>
                    </a:lnTo>
                    <a:lnTo>
                      <a:pt x="543" y="742"/>
                    </a:lnTo>
                    <a:lnTo>
                      <a:pt x="543" y="740"/>
                    </a:lnTo>
                    <a:lnTo>
                      <a:pt x="542" y="738"/>
                    </a:lnTo>
                    <a:lnTo>
                      <a:pt x="542" y="736"/>
                    </a:lnTo>
                    <a:lnTo>
                      <a:pt x="544" y="735"/>
                    </a:lnTo>
                    <a:lnTo>
                      <a:pt x="546" y="734"/>
                    </a:lnTo>
                    <a:lnTo>
                      <a:pt x="545" y="733"/>
                    </a:lnTo>
                    <a:lnTo>
                      <a:pt x="545" y="731"/>
                    </a:lnTo>
                    <a:lnTo>
                      <a:pt x="547" y="730"/>
                    </a:lnTo>
                    <a:lnTo>
                      <a:pt x="548" y="730"/>
                    </a:lnTo>
                    <a:lnTo>
                      <a:pt x="549" y="731"/>
                    </a:lnTo>
                    <a:lnTo>
                      <a:pt x="549" y="733"/>
                    </a:lnTo>
                    <a:lnTo>
                      <a:pt x="551" y="732"/>
                    </a:lnTo>
                    <a:lnTo>
                      <a:pt x="553" y="731"/>
                    </a:lnTo>
                    <a:lnTo>
                      <a:pt x="554" y="731"/>
                    </a:lnTo>
                    <a:lnTo>
                      <a:pt x="556" y="730"/>
                    </a:lnTo>
                    <a:lnTo>
                      <a:pt x="556" y="728"/>
                    </a:lnTo>
                    <a:lnTo>
                      <a:pt x="555" y="727"/>
                    </a:lnTo>
                    <a:lnTo>
                      <a:pt x="558" y="726"/>
                    </a:lnTo>
                    <a:lnTo>
                      <a:pt x="560" y="725"/>
                    </a:lnTo>
                    <a:lnTo>
                      <a:pt x="562" y="725"/>
                    </a:lnTo>
                    <a:lnTo>
                      <a:pt x="563" y="724"/>
                    </a:lnTo>
                    <a:lnTo>
                      <a:pt x="563" y="722"/>
                    </a:lnTo>
                    <a:lnTo>
                      <a:pt x="563" y="720"/>
                    </a:lnTo>
                    <a:lnTo>
                      <a:pt x="564" y="719"/>
                    </a:lnTo>
                    <a:lnTo>
                      <a:pt x="566" y="718"/>
                    </a:lnTo>
                    <a:lnTo>
                      <a:pt x="566" y="716"/>
                    </a:lnTo>
                    <a:lnTo>
                      <a:pt x="566" y="715"/>
                    </a:lnTo>
                    <a:lnTo>
                      <a:pt x="567" y="714"/>
                    </a:lnTo>
                    <a:lnTo>
                      <a:pt x="569" y="713"/>
                    </a:lnTo>
                    <a:lnTo>
                      <a:pt x="569" y="712"/>
                    </a:lnTo>
                    <a:lnTo>
                      <a:pt x="568" y="710"/>
                    </a:lnTo>
                    <a:lnTo>
                      <a:pt x="568" y="708"/>
                    </a:lnTo>
                    <a:lnTo>
                      <a:pt x="568" y="707"/>
                    </a:lnTo>
                    <a:lnTo>
                      <a:pt x="569" y="706"/>
                    </a:lnTo>
                    <a:lnTo>
                      <a:pt x="571" y="705"/>
                    </a:lnTo>
                    <a:lnTo>
                      <a:pt x="576" y="703"/>
                    </a:lnTo>
                    <a:lnTo>
                      <a:pt x="577" y="702"/>
                    </a:lnTo>
                    <a:lnTo>
                      <a:pt x="579" y="701"/>
                    </a:lnTo>
                    <a:lnTo>
                      <a:pt x="579" y="700"/>
                    </a:lnTo>
                    <a:lnTo>
                      <a:pt x="579" y="698"/>
                    </a:lnTo>
                    <a:lnTo>
                      <a:pt x="580" y="697"/>
                    </a:lnTo>
                    <a:lnTo>
                      <a:pt x="582" y="697"/>
                    </a:lnTo>
                    <a:lnTo>
                      <a:pt x="584" y="696"/>
                    </a:lnTo>
                    <a:lnTo>
                      <a:pt x="585" y="695"/>
                    </a:lnTo>
                    <a:lnTo>
                      <a:pt x="587" y="695"/>
                    </a:lnTo>
                    <a:lnTo>
                      <a:pt x="589" y="694"/>
                    </a:lnTo>
                    <a:lnTo>
                      <a:pt x="589" y="692"/>
                    </a:lnTo>
                    <a:lnTo>
                      <a:pt x="588" y="690"/>
                    </a:lnTo>
                    <a:lnTo>
                      <a:pt x="591" y="690"/>
                    </a:lnTo>
                    <a:lnTo>
                      <a:pt x="593" y="689"/>
                    </a:lnTo>
                    <a:lnTo>
                      <a:pt x="595" y="688"/>
                    </a:lnTo>
                    <a:lnTo>
                      <a:pt x="596" y="688"/>
                    </a:lnTo>
                    <a:lnTo>
                      <a:pt x="596" y="685"/>
                    </a:lnTo>
                    <a:lnTo>
                      <a:pt x="596" y="683"/>
                    </a:lnTo>
                    <a:lnTo>
                      <a:pt x="595" y="682"/>
                    </a:lnTo>
                    <a:lnTo>
                      <a:pt x="595" y="680"/>
                    </a:lnTo>
                    <a:lnTo>
                      <a:pt x="597" y="679"/>
                    </a:lnTo>
                    <a:lnTo>
                      <a:pt x="598" y="678"/>
                    </a:lnTo>
                    <a:lnTo>
                      <a:pt x="600" y="678"/>
                    </a:lnTo>
                    <a:lnTo>
                      <a:pt x="602" y="677"/>
                    </a:lnTo>
                    <a:lnTo>
                      <a:pt x="601" y="675"/>
                    </a:lnTo>
                    <a:lnTo>
                      <a:pt x="601" y="674"/>
                    </a:lnTo>
                    <a:lnTo>
                      <a:pt x="603" y="673"/>
                    </a:lnTo>
                    <a:lnTo>
                      <a:pt x="605" y="672"/>
                    </a:lnTo>
                    <a:lnTo>
                      <a:pt x="606" y="672"/>
                    </a:lnTo>
                    <a:lnTo>
                      <a:pt x="609" y="671"/>
                    </a:lnTo>
                    <a:lnTo>
                      <a:pt x="611" y="669"/>
                    </a:lnTo>
                    <a:lnTo>
                      <a:pt x="613" y="668"/>
                    </a:lnTo>
                    <a:lnTo>
                      <a:pt x="612" y="667"/>
                    </a:lnTo>
                    <a:lnTo>
                      <a:pt x="612" y="665"/>
                    </a:lnTo>
                    <a:lnTo>
                      <a:pt x="614" y="664"/>
                    </a:lnTo>
                    <a:lnTo>
                      <a:pt x="615" y="664"/>
                    </a:lnTo>
                    <a:lnTo>
                      <a:pt x="615" y="662"/>
                    </a:lnTo>
                    <a:lnTo>
                      <a:pt x="615" y="660"/>
                    </a:lnTo>
                    <a:lnTo>
                      <a:pt x="617" y="660"/>
                    </a:lnTo>
                    <a:lnTo>
                      <a:pt x="618" y="659"/>
                    </a:lnTo>
                    <a:lnTo>
                      <a:pt x="618" y="657"/>
                    </a:lnTo>
                    <a:lnTo>
                      <a:pt x="618" y="656"/>
                    </a:lnTo>
                    <a:lnTo>
                      <a:pt x="619" y="655"/>
                    </a:lnTo>
                    <a:lnTo>
                      <a:pt x="621" y="653"/>
                    </a:lnTo>
                    <a:lnTo>
                      <a:pt x="621" y="656"/>
                    </a:lnTo>
                    <a:lnTo>
                      <a:pt x="622" y="657"/>
                    </a:lnTo>
                    <a:lnTo>
                      <a:pt x="625" y="657"/>
                    </a:lnTo>
                    <a:lnTo>
                      <a:pt x="626" y="656"/>
                    </a:lnTo>
                    <a:lnTo>
                      <a:pt x="628" y="655"/>
                    </a:lnTo>
                    <a:lnTo>
                      <a:pt x="630" y="655"/>
                    </a:lnTo>
                    <a:lnTo>
                      <a:pt x="630" y="652"/>
                    </a:lnTo>
                    <a:lnTo>
                      <a:pt x="629" y="650"/>
                    </a:lnTo>
                    <a:lnTo>
                      <a:pt x="629" y="649"/>
                    </a:lnTo>
                    <a:lnTo>
                      <a:pt x="628" y="647"/>
                    </a:lnTo>
                    <a:lnTo>
                      <a:pt x="630" y="646"/>
                    </a:lnTo>
                    <a:lnTo>
                      <a:pt x="632" y="645"/>
                    </a:lnTo>
                    <a:lnTo>
                      <a:pt x="632" y="644"/>
                    </a:lnTo>
                    <a:lnTo>
                      <a:pt x="631" y="642"/>
                    </a:lnTo>
                    <a:lnTo>
                      <a:pt x="631" y="640"/>
                    </a:lnTo>
                    <a:lnTo>
                      <a:pt x="630" y="639"/>
                    </a:lnTo>
                    <a:lnTo>
                      <a:pt x="632" y="638"/>
                    </a:lnTo>
                    <a:lnTo>
                      <a:pt x="634" y="636"/>
                    </a:lnTo>
                    <a:lnTo>
                      <a:pt x="636" y="636"/>
                    </a:lnTo>
                    <a:lnTo>
                      <a:pt x="637" y="635"/>
                    </a:lnTo>
                    <a:lnTo>
                      <a:pt x="638" y="638"/>
                    </a:lnTo>
                    <a:lnTo>
                      <a:pt x="638" y="639"/>
                    </a:lnTo>
                    <a:lnTo>
                      <a:pt x="641" y="639"/>
                    </a:lnTo>
                    <a:lnTo>
                      <a:pt x="643" y="638"/>
                    </a:lnTo>
                    <a:lnTo>
                      <a:pt x="644" y="636"/>
                    </a:lnTo>
                    <a:lnTo>
                      <a:pt x="646" y="635"/>
                    </a:lnTo>
                    <a:lnTo>
                      <a:pt x="646" y="634"/>
                    </a:lnTo>
                    <a:lnTo>
                      <a:pt x="645" y="632"/>
                    </a:lnTo>
                    <a:lnTo>
                      <a:pt x="647" y="631"/>
                    </a:lnTo>
                    <a:lnTo>
                      <a:pt x="649" y="631"/>
                    </a:lnTo>
                    <a:lnTo>
                      <a:pt x="649" y="629"/>
                    </a:lnTo>
                    <a:lnTo>
                      <a:pt x="648" y="627"/>
                    </a:lnTo>
                    <a:lnTo>
                      <a:pt x="650" y="627"/>
                    </a:lnTo>
                    <a:lnTo>
                      <a:pt x="652" y="626"/>
                    </a:lnTo>
                    <a:lnTo>
                      <a:pt x="651" y="624"/>
                    </a:lnTo>
                    <a:lnTo>
                      <a:pt x="651" y="623"/>
                    </a:lnTo>
                    <a:lnTo>
                      <a:pt x="653" y="622"/>
                    </a:lnTo>
                    <a:lnTo>
                      <a:pt x="655" y="621"/>
                    </a:lnTo>
                    <a:lnTo>
                      <a:pt x="656" y="619"/>
                    </a:lnTo>
                    <a:lnTo>
                      <a:pt x="659" y="619"/>
                    </a:lnTo>
                    <a:lnTo>
                      <a:pt x="659" y="617"/>
                    </a:lnTo>
                    <a:lnTo>
                      <a:pt x="658" y="615"/>
                    </a:lnTo>
                    <a:lnTo>
                      <a:pt x="660" y="614"/>
                    </a:lnTo>
                    <a:lnTo>
                      <a:pt x="662" y="614"/>
                    </a:lnTo>
                    <a:lnTo>
                      <a:pt x="664" y="613"/>
                    </a:lnTo>
                    <a:lnTo>
                      <a:pt x="665" y="612"/>
                    </a:lnTo>
                    <a:lnTo>
                      <a:pt x="665" y="611"/>
                    </a:lnTo>
                    <a:lnTo>
                      <a:pt x="665" y="609"/>
                    </a:lnTo>
                    <a:lnTo>
                      <a:pt x="664" y="606"/>
                    </a:lnTo>
                    <a:lnTo>
                      <a:pt x="663" y="603"/>
                    </a:lnTo>
                    <a:lnTo>
                      <a:pt x="663" y="601"/>
                    </a:lnTo>
                    <a:lnTo>
                      <a:pt x="665" y="601"/>
                    </a:lnTo>
                    <a:lnTo>
                      <a:pt x="667" y="600"/>
                    </a:lnTo>
                    <a:lnTo>
                      <a:pt x="667" y="602"/>
                    </a:lnTo>
                    <a:lnTo>
                      <a:pt x="667" y="603"/>
                    </a:lnTo>
                    <a:lnTo>
                      <a:pt x="669" y="603"/>
                    </a:lnTo>
                    <a:lnTo>
                      <a:pt x="671" y="602"/>
                    </a:lnTo>
                    <a:lnTo>
                      <a:pt x="674" y="601"/>
                    </a:lnTo>
                    <a:lnTo>
                      <a:pt x="675" y="600"/>
                    </a:lnTo>
                    <a:lnTo>
                      <a:pt x="677" y="600"/>
                    </a:lnTo>
                    <a:lnTo>
                      <a:pt x="679" y="599"/>
                    </a:lnTo>
                    <a:lnTo>
                      <a:pt x="678" y="597"/>
                    </a:lnTo>
                    <a:lnTo>
                      <a:pt x="678" y="596"/>
                    </a:lnTo>
                    <a:lnTo>
                      <a:pt x="680" y="595"/>
                    </a:lnTo>
                    <a:lnTo>
                      <a:pt x="682" y="594"/>
                    </a:lnTo>
                    <a:lnTo>
                      <a:pt x="681" y="592"/>
                    </a:lnTo>
                    <a:lnTo>
                      <a:pt x="681" y="591"/>
                    </a:lnTo>
                    <a:lnTo>
                      <a:pt x="680" y="589"/>
                    </a:lnTo>
                    <a:lnTo>
                      <a:pt x="680" y="586"/>
                    </a:lnTo>
                    <a:lnTo>
                      <a:pt x="682" y="586"/>
                    </a:lnTo>
                    <a:lnTo>
                      <a:pt x="684" y="585"/>
                    </a:lnTo>
                    <a:lnTo>
                      <a:pt x="687" y="584"/>
                    </a:lnTo>
                    <a:lnTo>
                      <a:pt x="689" y="583"/>
                    </a:lnTo>
                    <a:lnTo>
                      <a:pt x="692" y="582"/>
                    </a:lnTo>
                    <a:lnTo>
                      <a:pt x="694" y="581"/>
                    </a:lnTo>
                    <a:lnTo>
                      <a:pt x="695" y="581"/>
                    </a:lnTo>
                    <a:lnTo>
                      <a:pt x="695" y="579"/>
                    </a:lnTo>
                    <a:lnTo>
                      <a:pt x="694" y="577"/>
                    </a:lnTo>
                    <a:lnTo>
                      <a:pt x="696" y="577"/>
                    </a:lnTo>
                    <a:lnTo>
                      <a:pt x="698" y="576"/>
                    </a:lnTo>
                    <a:lnTo>
                      <a:pt x="698" y="574"/>
                    </a:lnTo>
                    <a:lnTo>
                      <a:pt x="697" y="573"/>
                    </a:lnTo>
                    <a:lnTo>
                      <a:pt x="699" y="572"/>
                    </a:lnTo>
                    <a:lnTo>
                      <a:pt x="701" y="571"/>
                    </a:lnTo>
                    <a:lnTo>
                      <a:pt x="700" y="568"/>
                    </a:lnTo>
                    <a:lnTo>
                      <a:pt x="700" y="567"/>
                    </a:lnTo>
                    <a:lnTo>
                      <a:pt x="702" y="566"/>
                    </a:lnTo>
                    <a:lnTo>
                      <a:pt x="704" y="565"/>
                    </a:lnTo>
                    <a:lnTo>
                      <a:pt x="708" y="564"/>
                    </a:lnTo>
                    <a:lnTo>
                      <a:pt x="710" y="563"/>
                    </a:lnTo>
                    <a:lnTo>
                      <a:pt x="712" y="562"/>
                    </a:lnTo>
                    <a:lnTo>
                      <a:pt x="713" y="562"/>
                    </a:lnTo>
                    <a:lnTo>
                      <a:pt x="715" y="561"/>
                    </a:lnTo>
                    <a:lnTo>
                      <a:pt x="715" y="559"/>
                    </a:lnTo>
                    <a:lnTo>
                      <a:pt x="714" y="558"/>
                    </a:lnTo>
                    <a:lnTo>
                      <a:pt x="714" y="556"/>
                    </a:lnTo>
                    <a:lnTo>
                      <a:pt x="714" y="554"/>
                    </a:lnTo>
                    <a:lnTo>
                      <a:pt x="715" y="552"/>
                    </a:lnTo>
                    <a:lnTo>
                      <a:pt x="717" y="552"/>
                    </a:lnTo>
                    <a:lnTo>
                      <a:pt x="719" y="551"/>
                    </a:lnTo>
                    <a:lnTo>
                      <a:pt x="721" y="550"/>
                    </a:lnTo>
                    <a:lnTo>
                      <a:pt x="720" y="549"/>
                    </a:lnTo>
                    <a:lnTo>
                      <a:pt x="720" y="547"/>
                    </a:lnTo>
                    <a:lnTo>
                      <a:pt x="722" y="546"/>
                    </a:lnTo>
                    <a:lnTo>
                      <a:pt x="724" y="546"/>
                    </a:lnTo>
                    <a:lnTo>
                      <a:pt x="724" y="544"/>
                    </a:lnTo>
                    <a:lnTo>
                      <a:pt x="724" y="542"/>
                    </a:lnTo>
                    <a:lnTo>
                      <a:pt x="725" y="541"/>
                    </a:lnTo>
                    <a:lnTo>
                      <a:pt x="727" y="541"/>
                    </a:lnTo>
                    <a:lnTo>
                      <a:pt x="729" y="540"/>
                    </a:lnTo>
                    <a:lnTo>
                      <a:pt x="731" y="539"/>
                    </a:lnTo>
                    <a:lnTo>
                      <a:pt x="732" y="539"/>
                    </a:lnTo>
                    <a:lnTo>
                      <a:pt x="734" y="538"/>
                    </a:lnTo>
                    <a:lnTo>
                      <a:pt x="734" y="535"/>
                    </a:lnTo>
                    <a:lnTo>
                      <a:pt x="733" y="534"/>
                    </a:lnTo>
                    <a:lnTo>
                      <a:pt x="733" y="532"/>
                    </a:lnTo>
                    <a:lnTo>
                      <a:pt x="733" y="530"/>
                    </a:lnTo>
                    <a:lnTo>
                      <a:pt x="734" y="529"/>
                    </a:lnTo>
                    <a:lnTo>
                      <a:pt x="736" y="529"/>
                    </a:lnTo>
                    <a:lnTo>
                      <a:pt x="737" y="530"/>
                    </a:lnTo>
                    <a:lnTo>
                      <a:pt x="737" y="532"/>
                    </a:lnTo>
                    <a:lnTo>
                      <a:pt x="739" y="531"/>
                    </a:lnTo>
                    <a:lnTo>
                      <a:pt x="741" y="531"/>
                    </a:lnTo>
                    <a:lnTo>
                      <a:pt x="741" y="529"/>
                    </a:lnTo>
                    <a:lnTo>
                      <a:pt x="741" y="527"/>
                    </a:lnTo>
                    <a:lnTo>
                      <a:pt x="739" y="526"/>
                    </a:lnTo>
                    <a:lnTo>
                      <a:pt x="739" y="524"/>
                    </a:lnTo>
                    <a:lnTo>
                      <a:pt x="739" y="522"/>
                    </a:lnTo>
                    <a:lnTo>
                      <a:pt x="738" y="521"/>
                    </a:lnTo>
                    <a:lnTo>
                      <a:pt x="741" y="519"/>
                    </a:lnTo>
                    <a:lnTo>
                      <a:pt x="743" y="518"/>
                    </a:lnTo>
                    <a:lnTo>
                      <a:pt x="745" y="517"/>
                    </a:lnTo>
                    <a:lnTo>
                      <a:pt x="746" y="517"/>
                    </a:lnTo>
                    <a:lnTo>
                      <a:pt x="747" y="518"/>
                    </a:lnTo>
                    <a:lnTo>
                      <a:pt x="747" y="521"/>
                    </a:lnTo>
                    <a:lnTo>
                      <a:pt x="749" y="519"/>
                    </a:lnTo>
                    <a:lnTo>
                      <a:pt x="750" y="519"/>
                    </a:lnTo>
                    <a:lnTo>
                      <a:pt x="752" y="518"/>
                    </a:lnTo>
                    <a:lnTo>
                      <a:pt x="754" y="517"/>
                    </a:lnTo>
                    <a:lnTo>
                      <a:pt x="754" y="515"/>
                    </a:lnTo>
                    <a:lnTo>
                      <a:pt x="753" y="514"/>
                    </a:lnTo>
                    <a:lnTo>
                      <a:pt x="755" y="513"/>
                    </a:lnTo>
                    <a:lnTo>
                      <a:pt x="758" y="512"/>
                    </a:lnTo>
                    <a:lnTo>
                      <a:pt x="758" y="511"/>
                    </a:lnTo>
                    <a:lnTo>
                      <a:pt x="757" y="509"/>
                    </a:lnTo>
                    <a:lnTo>
                      <a:pt x="757" y="507"/>
                    </a:lnTo>
                    <a:lnTo>
                      <a:pt x="755" y="506"/>
                    </a:lnTo>
                    <a:lnTo>
                      <a:pt x="758" y="505"/>
                    </a:lnTo>
                    <a:lnTo>
                      <a:pt x="760" y="504"/>
                    </a:lnTo>
                    <a:lnTo>
                      <a:pt x="762" y="504"/>
                    </a:lnTo>
                    <a:lnTo>
                      <a:pt x="763" y="502"/>
                    </a:lnTo>
                    <a:lnTo>
                      <a:pt x="763" y="500"/>
                    </a:lnTo>
                    <a:lnTo>
                      <a:pt x="763" y="499"/>
                    </a:lnTo>
                    <a:lnTo>
                      <a:pt x="764" y="498"/>
                    </a:lnTo>
                    <a:lnTo>
                      <a:pt x="766" y="497"/>
                    </a:lnTo>
                    <a:lnTo>
                      <a:pt x="768" y="496"/>
                    </a:lnTo>
                    <a:lnTo>
                      <a:pt x="770" y="496"/>
                    </a:lnTo>
                    <a:lnTo>
                      <a:pt x="771" y="495"/>
                    </a:lnTo>
                    <a:lnTo>
                      <a:pt x="774" y="494"/>
                    </a:lnTo>
                    <a:lnTo>
                      <a:pt x="774" y="492"/>
                    </a:lnTo>
                    <a:lnTo>
                      <a:pt x="772" y="491"/>
                    </a:lnTo>
                    <a:lnTo>
                      <a:pt x="775" y="490"/>
                    </a:lnTo>
                    <a:lnTo>
                      <a:pt x="777" y="489"/>
                    </a:lnTo>
                    <a:lnTo>
                      <a:pt x="777" y="488"/>
                    </a:lnTo>
                    <a:lnTo>
                      <a:pt x="776" y="485"/>
                    </a:lnTo>
                    <a:lnTo>
                      <a:pt x="778" y="484"/>
                    </a:lnTo>
                    <a:lnTo>
                      <a:pt x="780" y="484"/>
                    </a:lnTo>
                    <a:lnTo>
                      <a:pt x="779" y="482"/>
                    </a:lnTo>
                    <a:lnTo>
                      <a:pt x="779" y="480"/>
                    </a:lnTo>
                    <a:lnTo>
                      <a:pt x="778" y="479"/>
                    </a:lnTo>
                    <a:lnTo>
                      <a:pt x="778" y="477"/>
                    </a:lnTo>
                    <a:lnTo>
                      <a:pt x="780" y="476"/>
                    </a:lnTo>
                    <a:lnTo>
                      <a:pt x="782" y="476"/>
                    </a:lnTo>
                    <a:lnTo>
                      <a:pt x="782" y="477"/>
                    </a:lnTo>
                    <a:lnTo>
                      <a:pt x="782" y="479"/>
                    </a:lnTo>
                    <a:lnTo>
                      <a:pt x="783" y="479"/>
                    </a:lnTo>
                    <a:lnTo>
                      <a:pt x="783" y="481"/>
                    </a:lnTo>
                    <a:lnTo>
                      <a:pt x="783" y="482"/>
                    </a:lnTo>
                    <a:lnTo>
                      <a:pt x="783" y="482"/>
                    </a:lnTo>
                    <a:lnTo>
                      <a:pt x="785" y="481"/>
                    </a:lnTo>
                    <a:lnTo>
                      <a:pt x="787" y="481"/>
                    </a:lnTo>
                    <a:lnTo>
                      <a:pt x="786" y="479"/>
                    </a:lnTo>
                    <a:lnTo>
                      <a:pt x="786" y="477"/>
                    </a:lnTo>
                    <a:lnTo>
                      <a:pt x="788" y="477"/>
                    </a:lnTo>
                    <a:lnTo>
                      <a:pt x="789" y="476"/>
                    </a:lnTo>
                    <a:lnTo>
                      <a:pt x="792" y="475"/>
                    </a:lnTo>
                    <a:lnTo>
                      <a:pt x="794" y="474"/>
                    </a:lnTo>
                    <a:lnTo>
                      <a:pt x="794" y="473"/>
                    </a:lnTo>
                    <a:lnTo>
                      <a:pt x="793" y="471"/>
                    </a:lnTo>
                    <a:lnTo>
                      <a:pt x="793" y="468"/>
                    </a:lnTo>
                    <a:lnTo>
                      <a:pt x="792" y="467"/>
                    </a:lnTo>
                    <a:lnTo>
                      <a:pt x="794" y="466"/>
                    </a:lnTo>
                    <a:lnTo>
                      <a:pt x="796" y="465"/>
                    </a:lnTo>
                    <a:lnTo>
                      <a:pt x="798" y="465"/>
                    </a:lnTo>
                    <a:lnTo>
                      <a:pt x="799" y="464"/>
                    </a:lnTo>
                    <a:lnTo>
                      <a:pt x="801" y="463"/>
                    </a:lnTo>
                    <a:lnTo>
                      <a:pt x="803" y="462"/>
                    </a:lnTo>
                    <a:lnTo>
                      <a:pt x="803" y="461"/>
                    </a:lnTo>
                    <a:lnTo>
                      <a:pt x="802" y="459"/>
                    </a:lnTo>
                    <a:lnTo>
                      <a:pt x="802" y="457"/>
                    </a:lnTo>
                    <a:lnTo>
                      <a:pt x="802" y="456"/>
                    </a:lnTo>
                    <a:lnTo>
                      <a:pt x="803" y="455"/>
                    </a:lnTo>
                    <a:lnTo>
                      <a:pt x="805" y="454"/>
                    </a:lnTo>
                    <a:lnTo>
                      <a:pt x="808" y="454"/>
                    </a:lnTo>
                    <a:lnTo>
                      <a:pt x="810" y="452"/>
                    </a:lnTo>
                    <a:lnTo>
                      <a:pt x="811" y="451"/>
                    </a:lnTo>
                    <a:lnTo>
                      <a:pt x="813" y="450"/>
                    </a:lnTo>
                    <a:lnTo>
                      <a:pt x="813" y="449"/>
                    </a:lnTo>
                    <a:lnTo>
                      <a:pt x="812" y="447"/>
                    </a:lnTo>
                    <a:lnTo>
                      <a:pt x="814" y="446"/>
                    </a:lnTo>
                    <a:lnTo>
                      <a:pt x="816" y="446"/>
                    </a:lnTo>
                    <a:lnTo>
                      <a:pt x="816" y="444"/>
                    </a:lnTo>
                    <a:lnTo>
                      <a:pt x="815" y="442"/>
                    </a:lnTo>
                    <a:lnTo>
                      <a:pt x="815" y="441"/>
                    </a:lnTo>
                    <a:lnTo>
                      <a:pt x="814" y="439"/>
                    </a:lnTo>
                    <a:lnTo>
                      <a:pt x="816" y="438"/>
                    </a:lnTo>
                    <a:lnTo>
                      <a:pt x="818" y="438"/>
                    </a:lnTo>
                    <a:lnTo>
                      <a:pt x="821" y="435"/>
                    </a:lnTo>
                    <a:lnTo>
                      <a:pt x="826" y="434"/>
                    </a:lnTo>
                    <a:lnTo>
                      <a:pt x="828" y="433"/>
                    </a:lnTo>
                    <a:lnTo>
                      <a:pt x="829" y="432"/>
                    </a:lnTo>
                    <a:lnTo>
                      <a:pt x="831" y="431"/>
                    </a:lnTo>
                    <a:lnTo>
                      <a:pt x="833" y="431"/>
                    </a:lnTo>
                    <a:lnTo>
                      <a:pt x="833" y="429"/>
                    </a:lnTo>
                    <a:lnTo>
                      <a:pt x="832" y="427"/>
                    </a:lnTo>
                    <a:lnTo>
                      <a:pt x="832" y="426"/>
                    </a:lnTo>
                    <a:lnTo>
                      <a:pt x="831" y="424"/>
                    </a:lnTo>
                    <a:lnTo>
                      <a:pt x="833" y="423"/>
                    </a:lnTo>
                    <a:lnTo>
                      <a:pt x="835" y="423"/>
                    </a:lnTo>
                    <a:lnTo>
                      <a:pt x="837" y="422"/>
                    </a:lnTo>
                    <a:lnTo>
                      <a:pt x="838" y="421"/>
                    </a:lnTo>
                    <a:lnTo>
                      <a:pt x="841" y="419"/>
                    </a:lnTo>
                    <a:lnTo>
                      <a:pt x="843" y="419"/>
                    </a:lnTo>
                    <a:lnTo>
                      <a:pt x="843" y="417"/>
                    </a:lnTo>
                    <a:lnTo>
                      <a:pt x="842" y="415"/>
                    </a:lnTo>
                    <a:lnTo>
                      <a:pt x="842" y="414"/>
                    </a:lnTo>
                    <a:lnTo>
                      <a:pt x="842" y="412"/>
                    </a:lnTo>
                    <a:lnTo>
                      <a:pt x="843" y="411"/>
                    </a:lnTo>
                    <a:lnTo>
                      <a:pt x="845" y="411"/>
                    </a:lnTo>
                    <a:lnTo>
                      <a:pt x="847" y="410"/>
                    </a:lnTo>
                    <a:lnTo>
                      <a:pt x="849" y="409"/>
                    </a:lnTo>
                    <a:lnTo>
                      <a:pt x="848" y="407"/>
                    </a:lnTo>
                    <a:lnTo>
                      <a:pt x="848" y="406"/>
                    </a:lnTo>
                    <a:lnTo>
                      <a:pt x="850" y="405"/>
                    </a:lnTo>
                    <a:lnTo>
                      <a:pt x="851" y="404"/>
                    </a:lnTo>
                    <a:lnTo>
                      <a:pt x="851" y="402"/>
                    </a:lnTo>
                    <a:lnTo>
                      <a:pt x="851" y="400"/>
                    </a:lnTo>
                    <a:lnTo>
                      <a:pt x="852" y="399"/>
                    </a:lnTo>
                    <a:lnTo>
                      <a:pt x="854" y="399"/>
                    </a:lnTo>
                    <a:lnTo>
                      <a:pt x="857" y="398"/>
                    </a:lnTo>
                    <a:lnTo>
                      <a:pt x="859" y="397"/>
                    </a:lnTo>
                    <a:lnTo>
                      <a:pt x="860" y="396"/>
                    </a:lnTo>
                    <a:lnTo>
                      <a:pt x="862" y="396"/>
                    </a:lnTo>
                    <a:lnTo>
                      <a:pt x="862" y="394"/>
                    </a:lnTo>
                    <a:lnTo>
                      <a:pt x="861" y="392"/>
                    </a:lnTo>
                    <a:lnTo>
                      <a:pt x="863" y="392"/>
                    </a:lnTo>
                    <a:lnTo>
                      <a:pt x="865" y="391"/>
                    </a:lnTo>
                    <a:lnTo>
                      <a:pt x="865" y="389"/>
                    </a:lnTo>
                    <a:lnTo>
                      <a:pt x="864" y="388"/>
                    </a:lnTo>
                    <a:lnTo>
                      <a:pt x="866" y="387"/>
                    </a:lnTo>
                    <a:lnTo>
                      <a:pt x="868" y="385"/>
                    </a:lnTo>
                    <a:lnTo>
                      <a:pt x="868" y="388"/>
                    </a:lnTo>
                    <a:lnTo>
                      <a:pt x="868" y="389"/>
                    </a:lnTo>
                    <a:lnTo>
                      <a:pt x="870" y="389"/>
                    </a:lnTo>
                    <a:lnTo>
                      <a:pt x="872" y="388"/>
                    </a:lnTo>
                    <a:lnTo>
                      <a:pt x="872" y="385"/>
                    </a:lnTo>
                    <a:lnTo>
                      <a:pt x="871" y="384"/>
                    </a:lnTo>
                    <a:lnTo>
                      <a:pt x="871" y="382"/>
                    </a:lnTo>
                    <a:lnTo>
                      <a:pt x="870" y="380"/>
                    </a:lnTo>
                    <a:lnTo>
                      <a:pt x="872" y="380"/>
                    </a:lnTo>
                    <a:lnTo>
                      <a:pt x="875" y="379"/>
                    </a:lnTo>
                    <a:lnTo>
                      <a:pt x="877" y="378"/>
                    </a:lnTo>
                    <a:lnTo>
                      <a:pt x="878" y="377"/>
                    </a:lnTo>
                    <a:lnTo>
                      <a:pt x="879" y="379"/>
                    </a:lnTo>
                    <a:lnTo>
                      <a:pt x="879" y="381"/>
                    </a:lnTo>
                    <a:lnTo>
                      <a:pt x="879" y="382"/>
                    </a:lnTo>
                    <a:lnTo>
                      <a:pt x="880" y="384"/>
                    </a:lnTo>
                    <a:lnTo>
                      <a:pt x="882" y="383"/>
                    </a:lnTo>
                    <a:lnTo>
                      <a:pt x="883" y="383"/>
                    </a:lnTo>
                    <a:lnTo>
                      <a:pt x="882" y="376"/>
                    </a:lnTo>
                    <a:lnTo>
                      <a:pt x="881" y="373"/>
                    </a:lnTo>
                    <a:lnTo>
                      <a:pt x="881" y="371"/>
                    </a:lnTo>
                    <a:lnTo>
                      <a:pt x="881" y="368"/>
                    </a:lnTo>
                    <a:lnTo>
                      <a:pt x="882" y="368"/>
                    </a:lnTo>
                    <a:lnTo>
                      <a:pt x="884" y="367"/>
                    </a:lnTo>
                    <a:lnTo>
                      <a:pt x="884" y="365"/>
                    </a:lnTo>
                    <a:lnTo>
                      <a:pt x="883" y="364"/>
                    </a:lnTo>
                    <a:lnTo>
                      <a:pt x="885" y="363"/>
                    </a:lnTo>
                    <a:lnTo>
                      <a:pt x="887" y="362"/>
                    </a:lnTo>
                    <a:lnTo>
                      <a:pt x="890" y="361"/>
                    </a:lnTo>
                    <a:lnTo>
                      <a:pt x="891" y="361"/>
                    </a:lnTo>
                    <a:lnTo>
                      <a:pt x="891" y="359"/>
                    </a:lnTo>
                    <a:lnTo>
                      <a:pt x="891" y="357"/>
                    </a:lnTo>
                    <a:lnTo>
                      <a:pt x="892" y="357"/>
                    </a:lnTo>
                    <a:lnTo>
                      <a:pt x="894" y="356"/>
                    </a:lnTo>
                    <a:lnTo>
                      <a:pt x="896" y="355"/>
                    </a:lnTo>
                    <a:lnTo>
                      <a:pt x="898" y="354"/>
                    </a:lnTo>
                    <a:lnTo>
                      <a:pt x="897" y="352"/>
                    </a:lnTo>
                    <a:lnTo>
                      <a:pt x="897" y="350"/>
                    </a:lnTo>
                    <a:lnTo>
                      <a:pt x="899" y="349"/>
                    </a:lnTo>
                    <a:lnTo>
                      <a:pt x="901" y="349"/>
                    </a:lnTo>
                    <a:lnTo>
                      <a:pt x="901" y="350"/>
                    </a:lnTo>
                    <a:lnTo>
                      <a:pt x="901" y="352"/>
                    </a:lnTo>
                    <a:lnTo>
                      <a:pt x="903" y="351"/>
                    </a:lnTo>
                    <a:lnTo>
                      <a:pt x="905" y="351"/>
                    </a:lnTo>
                    <a:lnTo>
                      <a:pt x="908" y="350"/>
                    </a:lnTo>
                    <a:lnTo>
                      <a:pt x="909" y="349"/>
                    </a:lnTo>
                    <a:lnTo>
                      <a:pt x="909" y="347"/>
                    </a:lnTo>
                    <a:lnTo>
                      <a:pt x="909" y="346"/>
                    </a:lnTo>
                    <a:lnTo>
                      <a:pt x="910" y="345"/>
                    </a:lnTo>
                    <a:lnTo>
                      <a:pt x="912" y="344"/>
                    </a:lnTo>
                    <a:lnTo>
                      <a:pt x="912" y="343"/>
                    </a:lnTo>
                    <a:lnTo>
                      <a:pt x="911" y="341"/>
                    </a:lnTo>
                    <a:lnTo>
                      <a:pt x="911" y="339"/>
                    </a:lnTo>
                    <a:lnTo>
                      <a:pt x="911" y="338"/>
                    </a:lnTo>
                    <a:lnTo>
                      <a:pt x="912" y="337"/>
                    </a:lnTo>
                    <a:lnTo>
                      <a:pt x="914" y="335"/>
                    </a:lnTo>
                    <a:lnTo>
                      <a:pt x="918" y="334"/>
                    </a:lnTo>
                    <a:lnTo>
                      <a:pt x="920" y="333"/>
                    </a:lnTo>
                    <a:lnTo>
                      <a:pt x="921" y="332"/>
                    </a:lnTo>
                    <a:lnTo>
                      <a:pt x="924" y="332"/>
                    </a:lnTo>
                    <a:lnTo>
                      <a:pt x="926" y="331"/>
                    </a:lnTo>
                    <a:lnTo>
                      <a:pt x="925" y="329"/>
                    </a:lnTo>
                    <a:lnTo>
                      <a:pt x="925" y="328"/>
                    </a:lnTo>
                    <a:lnTo>
                      <a:pt x="925" y="326"/>
                    </a:lnTo>
                    <a:lnTo>
                      <a:pt x="924" y="324"/>
                    </a:lnTo>
                    <a:lnTo>
                      <a:pt x="924" y="323"/>
                    </a:lnTo>
                    <a:lnTo>
                      <a:pt x="924" y="321"/>
                    </a:lnTo>
                    <a:lnTo>
                      <a:pt x="925" y="319"/>
                    </a:lnTo>
                    <a:lnTo>
                      <a:pt x="927" y="319"/>
                    </a:lnTo>
                    <a:lnTo>
                      <a:pt x="931" y="317"/>
                    </a:lnTo>
                    <a:lnTo>
                      <a:pt x="932" y="316"/>
                    </a:lnTo>
                    <a:lnTo>
                      <a:pt x="934" y="316"/>
                    </a:lnTo>
                    <a:lnTo>
                      <a:pt x="934" y="314"/>
                    </a:lnTo>
                    <a:lnTo>
                      <a:pt x="933" y="312"/>
                    </a:lnTo>
                    <a:lnTo>
                      <a:pt x="935" y="311"/>
                    </a:lnTo>
                    <a:lnTo>
                      <a:pt x="937" y="311"/>
                    </a:lnTo>
                    <a:lnTo>
                      <a:pt x="940" y="310"/>
                    </a:lnTo>
                    <a:lnTo>
                      <a:pt x="941" y="309"/>
                    </a:lnTo>
                    <a:lnTo>
                      <a:pt x="943" y="309"/>
                    </a:lnTo>
                    <a:lnTo>
                      <a:pt x="945" y="308"/>
                    </a:lnTo>
                    <a:lnTo>
                      <a:pt x="945" y="306"/>
                    </a:lnTo>
                    <a:lnTo>
                      <a:pt x="944" y="305"/>
                    </a:lnTo>
                    <a:lnTo>
                      <a:pt x="944" y="302"/>
                    </a:lnTo>
                    <a:lnTo>
                      <a:pt x="944" y="300"/>
                    </a:lnTo>
                    <a:lnTo>
                      <a:pt x="945" y="300"/>
                    </a:lnTo>
                    <a:lnTo>
                      <a:pt x="947" y="299"/>
                    </a:lnTo>
                    <a:lnTo>
                      <a:pt x="947" y="297"/>
                    </a:lnTo>
                    <a:lnTo>
                      <a:pt x="946" y="296"/>
                    </a:lnTo>
                    <a:lnTo>
                      <a:pt x="948" y="295"/>
                    </a:lnTo>
                    <a:lnTo>
                      <a:pt x="950" y="294"/>
                    </a:lnTo>
                    <a:lnTo>
                      <a:pt x="952" y="293"/>
                    </a:lnTo>
                    <a:lnTo>
                      <a:pt x="953" y="293"/>
                    </a:lnTo>
                    <a:lnTo>
                      <a:pt x="955" y="292"/>
                    </a:lnTo>
                    <a:lnTo>
                      <a:pt x="958" y="291"/>
                    </a:lnTo>
                    <a:lnTo>
                      <a:pt x="958" y="290"/>
                    </a:lnTo>
                    <a:lnTo>
                      <a:pt x="957" y="288"/>
                    </a:lnTo>
                    <a:lnTo>
                      <a:pt x="957" y="285"/>
                    </a:lnTo>
                    <a:lnTo>
                      <a:pt x="957" y="284"/>
                    </a:lnTo>
                    <a:lnTo>
                      <a:pt x="958" y="283"/>
                    </a:lnTo>
                    <a:lnTo>
                      <a:pt x="960" y="282"/>
                    </a:lnTo>
                    <a:lnTo>
                      <a:pt x="962" y="281"/>
                    </a:lnTo>
                    <a:lnTo>
                      <a:pt x="964" y="281"/>
                    </a:lnTo>
                    <a:lnTo>
                      <a:pt x="964" y="282"/>
                    </a:lnTo>
                    <a:lnTo>
                      <a:pt x="964" y="284"/>
                    </a:lnTo>
                    <a:lnTo>
                      <a:pt x="966" y="283"/>
                    </a:lnTo>
                    <a:lnTo>
                      <a:pt x="968" y="283"/>
                    </a:lnTo>
                    <a:lnTo>
                      <a:pt x="970" y="282"/>
                    </a:lnTo>
                    <a:lnTo>
                      <a:pt x="971" y="281"/>
                    </a:lnTo>
                    <a:lnTo>
                      <a:pt x="972" y="283"/>
                    </a:lnTo>
                    <a:lnTo>
                      <a:pt x="972" y="284"/>
                    </a:lnTo>
                    <a:lnTo>
                      <a:pt x="975" y="284"/>
                    </a:lnTo>
                    <a:lnTo>
                      <a:pt x="977" y="283"/>
                    </a:lnTo>
                    <a:lnTo>
                      <a:pt x="976" y="280"/>
                    </a:lnTo>
                    <a:lnTo>
                      <a:pt x="975" y="276"/>
                    </a:lnTo>
                    <a:lnTo>
                      <a:pt x="975" y="275"/>
                    </a:lnTo>
                    <a:lnTo>
                      <a:pt x="975" y="273"/>
                    </a:lnTo>
                    <a:lnTo>
                      <a:pt x="976" y="272"/>
                    </a:lnTo>
                    <a:lnTo>
                      <a:pt x="978" y="272"/>
                    </a:lnTo>
                    <a:lnTo>
                      <a:pt x="978" y="270"/>
                    </a:lnTo>
                    <a:lnTo>
                      <a:pt x="977" y="267"/>
                    </a:lnTo>
                    <a:lnTo>
                      <a:pt x="979" y="267"/>
                    </a:lnTo>
                    <a:lnTo>
                      <a:pt x="981" y="266"/>
                    </a:lnTo>
                    <a:lnTo>
                      <a:pt x="983" y="265"/>
                    </a:lnTo>
                    <a:lnTo>
                      <a:pt x="984" y="264"/>
                    </a:lnTo>
                    <a:lnTo>
                      <a:pt x="984" y="263"/>
                    </a:lnTo>
                    <a:lnTo>
                      <a:pt x="984" y="261"/>
                    </a:lnTo>
                    <a:lnTo>
                      <a:pt x="985" y="260"/>
                    </a:lnTo>
                    <a:lnTo>
                      <a:pt x="987" y="260"/>
                    </a:lnTo>
                    <a:lnTo>
                      <a:pt x="990" y="259"/>
                    </a:lnTo>
                    <a:lnTo>
                      <a:pt x="992" y="258"/>
                    </a:lnTo>
                    <a:lnTo>
                      <a:pt x="992" y="260"/>
                    </a:lnTo>
                    <a:lnTo>
                      <a:pt x="992" y="262"/>
                    </a:lnTo>
                    <a:lnTo>
                      <a:pt x="994" y="261"/>
                    </a:lnTo>
                    <a:lnTo>
                      <a:pt x="996" y="260"/>
                    </a:lnTo>
                    <a:lnTo>
                      <a:pt x="996" y="259"/>
                    </a:lnTo>
                    <a:lnTo>
                      <a:pt x="995" y="257"/>
                    </a:lnTo>
                    <a:lnTo>
                      <a:pt x="995" y="255"/>
                    </a:lnTo>
                    <a:lnTo>
                      <a:pt x="995" y="254"/>
                    </a:lnTo>
                    <a:lnTo>
                      <a:pt x="996" y="252"/>
                    </a:lnTo>
                    <a:lnTo>
                      <a:pt x="998" y="251"/>
                    </a:lnTo>
                    <a:lnTo>
                      <a:pt x="998" y="249"/>
                    </a:lnTo>
                    <a:lnTo>
                      <a:pt x="997" y="248"/>
                    </a:lnTo>
                    <a:lnTo>
                      <a:pt x="997" y="246"/>
                    </a:lnTo>
                    <a:lnTo>
                      <a:pt x="997" y="245"/>
                    </a:lnTo>
                    <a:lnTo>
                      <a:pt x="998" y="244"/>
                    </a:lnTo>
                    <a:lnTo>
                      <a:pt x="1000" y="243"/>
                    </a:lnTo>
                    <a:lnTo>
                      <a:pt x="1000" y="241"/>
                    </a:lnTo>
                    <a:lnTo>
                      <a:pt x="1000" y="240"/>
                    </a:lnTo>
                    <a:lnTo>
                      <a:pt x="1003" y="238"/>
                    </a:lnTo>
                    <a:lnTo>
                      <a:pt x="1005" y="237"/>
                    </a:lnTo>
                    <a:lnTo>
                      <a:pt x="1008" y="237"/>
                    </a:lnTo>
                    <a:lnTo>
                      <a:pt x="1008" y="239"/>
                    </a:lnTo>
                    <a:lnTo>
                      <a:pt x="1008" y="240"/>
                    </a:lnTo>
                    <a:lnTo>
                      <a:pt x="1010" y="239"/>
                    </a:lnTo>
                    <a:lnTo>
                      <a:pt x="1012" y="239"/>
                    </a:lnTo>
                    <a:lnTo>
                      <a:pt x="1012" y="241"/>
                    </a:lnTo>
                    <a:lnTo>
                      <a:pt x="1013" y="242"/>
                    </a:lnTo>
                    <a:lnTo>
                      <a:pt x="1014" y="241"/>
                    </a:lnTo>
                    <a:lnTo>
                      <a:pt x="1016" y="241"/>
                    </a:lnTo>
                    <a:lnTo>
                      <a:pt x="1016" y="239"/>
                    </a:lnTo>
                    <a:lnTo>
                      <a:pt x="1015" y="237"/>
                    </a:lnTo>
                    <a:lnTo>
                      <a:pt x="1017" y="237"/>
                    </a:lnTo>
                    <a:lnTo>
                      <a:pt x="1019" y="235"/>
                    </a:lnTo>
                    <a:lnTo>
                      <a:pt x="1018" y="228"/>
                    </a:lnTo>
                    <a:lnTo>
                      <a:pt x="1017" y="227"/>
                    </a:lnTo>
                    <a:lnTo>
                      <a:pt x="1017" y="225"/>
                    </a:lnTo>
                    <a:lnTo>
                      <a:pt x="1019" y="224"/>
                    </a:lnTo>
                    <a:lnTo>
                      <a:pt x="1020" y="224"/>
                    </a:lnTo>
                    <a:lnTo>
                      <a:pt x="1023" y="223"/>
                    </a:lnTo>
                    <a:lnTo>
                      <a:pt x="1025" y="222"/>
                    </a:lnTo>
                    <a:lnTo>
                      <a:pt x="1027" y="221"/>
                    </a:lnTo>
                    <a:lnTo>
                      <a:pt x="1028" y="221"/>
                    </a:lnTo>
                    <a:lnTo>
                      <a:pt x="1028" y="218"/>
                    </a:lnTo>
                    <a:lnTo>
                      <a:pt x="1028" y="216"/>
                    </a:lnTo>
                    <a:lnTo>
                      <a:pt x="1028" y="215"/>
                    </a:lnTo>
                    <a:lnTo>
                      <a:pt x="1027" y="213"/>
                    </a:lnTo>
                    <a:lnTo>
                      <a:pt x="1026" y="210"/>
                    </a:lnTo>
                    <a:lnTo>
                      <a:pt x="1028" y="209"/>
                    </a:lnTo>
                    <a:lnTo>
                      <a:pt x="1030" y="208"/>
                    </a:lnTo>
                    <a:lnTo>
                      <a:pt x="1030" y="210"/>
                    </a:lnTo>
                    <a:lnTo>
                      <a:pt x="1031" y="212"/>
                    </a:lnTo>
                    <a:lnTo>
                      <a:pt x="1032" y="211"/>
                    </a:lnTo>
                    <a:lnTo>
                      <a:pt x="1034" y="210"/>
                    </a:lnTo>
                    <a:lnTo>
                      <a:pt x="1036" y="209"/>
                    </a:lnTo>
                    <a:lnTo>
                      <a:pt x="1038" y="209"/>
                    </a:lnTo>
                    <a:lnTo>
                      <a:pt x="1038" y="210"/>
                    </a:lnTo>
                    <a:lnTo>
                      <a:pt x="1038" y="212"/>
                    </a:lnTo>
                    <a:lnTo>
                      <a:pt x="1041" y="211"/>
                    </a:lnTo>
                    <a:lnTo>
                      <a:pt x="1043" y="211"/>
                    </a:lnTo>
                    <a:lnTo>
                      <a:pt x="1043" y="209"/>
                    </a:lnTo>
                    <a:lnTo>
                      <a:pt x="1042" y="207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3" y="202"/>
                    </a:lnTo>
                    <a:lnTo>
                      <a:pt x="1045" y="202"/>
                    </a:lnTo>
                    <a:lnTo>
                      <a:pt x="1047" y="201"/>
                    </a:lnTo>
                    <a:lnTo>
                      <a:pt x="1049" y="200"/>
                    </a:lnTo>
                    <a:lnTo>
                      <a:pt x="1048" y="199"/>
                    </a:lnTo>
                    <a:lnTo>
                      <a:pt x="1048" y="197"/>
                    </a:lnTo>
                    <a:lnTo>
                      <a:pt x="1050" y="196"/>
                    </a:lnTo>
                    <a:lnTo>
                      <a:pt x="1052" y="196"/>
                    </a:lnTo>
                    <a:lnTo>
                      <a:pt x="1051" y="194"/>
                    </a:lnTo>
                    <a:lnTo>
                      <a:pt x="1051" y="192"/>
                    </a:lnTo>
                    <a:lnTo>
                      <a:pt x="1053" y="191"/>
                    </a:lnTo>
                    <a:lnTo>
                      <a:pt x="1054" y="191"/>
                    </a:lnTo>
                    <a:lnTo>
                      <a:pt x="1057" y="190"/>
                    </a:lnTo>
                    <a:lnTo>
                      <a:pt x="1059" y="189"/>
                    </a:lnTo>
                    <a:lnTo>
                      <a:pt x="1061" y="189"/>
                    </a:lnTo>
                    <a:lnTo>
                      <a:pt x="1063" y="188"/>
                    </a:lnTo>
                    <a:lnTo>
                      <a:pt x="1062" y="185"/>
                    </a:lnTo>
                    <a:lnTo>
                      <a:pt x="1062" y="184"/>
                    </a:lnTo>
                    <a:lnTo>
                      <a:pt x="1062" y="182"/>
                    </a:lnTo>
                    <a:lnTo>
                      <a:pt x="1061" y="180"/>
                    </a:lnTo>
                    <a:lnTo>
                      <a:pt x="1063" y="180"/>
                    </a:lnTo>
                    <a:lnTo>
                      <a:pt x="1065" y="179"/>
                    </a:lnTo>
                    <a:lnTo>
                      <a:pt x="1065" y="181"/>
                    </a:lnTo>
                    <a:lnTo>
                      <a:pt x="1065" y="182"/>
                    </a:lnTo>
                    <a:lnTo>
                      <a:pt x="1067" y="182"/>
                    </a:lnTo>
                    <a:lnTo>
                      <a:pt x="1069" y="181"/>
                    </a:lnTo>
                    <a:lnTo>
                      <a:pt x="1071" y="180"/>
                    </a:lnTo>
                    <a:lnTo>
                      <a:pt x="1073" y="180"/>
                    </a:lnTo>
                    <a:lnTo>
                      <a:pt x="1073" y="178"/>
                    </a:lnTo>
                    <a:lnTo>
                      <a:pt x="1073" y="176"/>
                    </a:lnTo>
                    <a:lnTo>
                      <a:pt x="1071" y="176"/>
                    </a:lnTo>
                    <a:lnTo>
                      <a:pt x="1070" y="177"/>
                    </a:lnTo>
                    <a:lnTo>
                      <a:pt x="1069" y="177"/>
                    </a:lnTo>
                    <a:lnTo>
                      <a:pt x="1068" y="178"/>
                    </a:lnTo>
                    <a:lnTo>
                      <a:pt x="1068" y="176"/>
                    </a:lnTo>
                    <a:lnTo>
                      <a:pt x="1068" y="174"/>
                    </a:lnTo>
                    <a:lnTo>
                      <a:pt x="1069" y="174"/>
                    </a:lnTo>
                    <a:lnTo>
                      <a:pt x="1071" y="173"/>
                    </a:lnTo>
                    <a:lnTo>
                      <a:pt x="1071" y="171"/>
                    </a:lnTo>
                    <a:lnTo>
                      <a:pt x="1071" y="170"/>
                    </a:lnTo>
                    <a:lnTo>
                      <a:pt x="1073" y="168"/>
                    </a:lnTo>
                    <a:lnTo>
                      <a:pt x="1075" y="167"/>
                    </a:lnTo>
                    <a:lnTo>
                      <a:pt x="1075" y="170"/>
                    </a:lnTo>
                    <a:lnTo>
                      <a:pt x="1076" y="171"/>
                    </a:lnTo>
                    <a:lnTo>
                      <a:pt x="1078" y="171"/>
                    </a:lnTo>
                    <a:lnTo>
                      <a:pt x="1079" y="170"/>
                    </a:lnTo>
                    <a:lnTo>
                      <a:pt x="1080" y="172"/>
                    </a:lnTo>
                    <a:lnTo>
                      <a:pt x="1080" y="173"/>
                    </a:lnTo>
                    <a:lnTo>
                      <a:pt x="1082" y="173"/>
                    </a:lnTo>
                    <a:lnTo>
                      <a:pt x="1083" y="172"/>
                    </a:lnTo>
                    <a:lnTo>
                      <a:pt x="1083" y="170"/>
                    </a:lnTo>
                    <a:lnTo>
                      <a:pt x="1083" y="168"/>
                    </a:lnTo>
                    <a:lnTo>
                      <a:pt x="1082" y="166"/>
                    </a:lnTo>
                    <a:lnTo>
                      <a:pt x="1082" y="164"/>
                    </a:lnTo>
                    <a:lnTo>
                      <a:pt x="1084" y="164"/>
                    </a:lnTo>
                    <a:lnTo>
                      <a:pt x="1086" y="163"/>
                    </a:lnTo>
                    <a:lnTo>
                      <a:pt x="1085" y="161"/>
                    </a:lnTo>
                    <a:lnTo>
                      <a:pt x="1085" y="160"/>
                    </a:lnTo>
                    <a:lnTo>
                      <a:pt x="1087" y="159"/>
                    </a:lnTo>
                    <a:lnTo>
                      <a:pt x="1090" y="158"/>
                    </a:lnTo>
                    <a:lnTo>
                      <a:pt x="1088" y="157"/>
                    </a:lnTo>
                    <a:lnTo>
                      <a:pt x="1088" y="155"/>
                    </a:lnTo>
                    <a:lnTo>
                      <a:pt x="1091" y="154"/>
                    </a:lnTo>
                    <a:lnTo>
                      <a:pt x="1093" y="154"/>
                    </a:lnTo>
                    <a:lnTo>
                      <a:pt x="1096" y="151"/>
                    </a:lnTo>
                    <a:lnTo>
                      <a:pt x="1098" y="151"/>
                    </a:lnTo>
                    <a:lnTo>
                      <a:pt x="1100" y="150"/>
                    </a:lnTo>
                    <a:lnTo>
                      <a:pt x="1099" y="148"/>
                    </a:lnTo>
                    <a:lnTo>
                      <a:pt x="1099" y="146"/>
                    </a:lnTo>
                    <a:lnTo>
                      <a:pt x="1099" y="145"/>
                    </a:lnTo>
                    <a:lnTo>
                      <a:pt x="1098" y="143"/>
                    </a:lnTo>
                    <a:lnTo>
                      <a:pt x="1098" y="141"/>
                    </a:lnTo>
                    <a:lnTo>
                      <a:pt x="1098" y="140"/>
                    </a:lnTo>
                    <a:lnTo>
                      <a:pt x="1099" y="139"/>
                    </a:lnTo>
                    <a:lnTo>
                      <a:pt x="1101" y="138"/>
                    </a:lnTo>
                    <a:lnTo>
                      <a:pt x="1102" y="140"/>
                    </a:lnTo>
                    <a:lnTo>
                      <a:pt x="1102" y="142"/>
                    </a:lnTo>
                    <a:lnTo>
                      <a:pt x="1104" y="141"/>
                    </a:lnTo>
                    <a:lnTo>
                      <a:pt x="1105" y="140"/>
                    </a:lnTo>
                    <a:lnTo>
                      <a:pt x="1108" y="140"/>
                    </a:lnTo>
                    <a:lnTo>
                      <a:pt x="1110" y="139"/>
                    </a:lnTo>
                    <a:lnTo>
                      <a:pt x="1110" y="137"/>
                    </a:lnTo>
                    <a:lnTo>
                      <a:pt x="1109" y="135"/>
                    </a:lnTo>
                    <a:lnTo>
                      <a:pt x="1109" y="133"/>
                    </a:lnTo>
                    <a:lnTo>
                      <a:pt x="1109" y="131"/>
                    </a:lnTo>
                    <a:lnTo>
                      <a:pt x="1110" y="130"/>
                    </a:lnTo>
                    <a:lnTo>
                      <a:pt x="1112" y="130"/>
                    </a:lnTo>
                    <a:lnTo>
                      <a:pt x="1116" y="128"/>
                    </a:lnTo>
                    <a:lnTo>
                      <a:pt x="1117" y="128"/>
                    </a:lnTo>
                    <a:lnTo>
                      <a:pt x="1119" y="127"/>
                    </a:lnTo>
                    <a:lnTo>
                      <a:pt x="1121" y="126"/>
                    </a:lnTo>
                    <a:lnTo>
                      <a:pt x="1124" y="126"/>
                    </a:lnTo>
                    <a:lnTo>
                      <a:pt x="1124" y="127"/>
                    </a:lnTo>
                    <a:lnTo>
                      <a:pt x="1124" y="129"/>
                    </a:lnTo>
                    <a:lnTo>
                      <a:pt x="1126" y="128"/>
                    </a:lnTo>
                    <a:lnTo>
                      <a:pt x="1128" y="128"/>
                    </a:lnTo>
                    <a:lnTo>
                      <a:pt x="1130" y="127"/>
                    </a:lnTo>
                    <a:lnTo>
                      <a:pt x="1132" y="126"/>
                    </a:lnTo>
                    <a:lnTo>
                      <a:pt x="1131" y="123"/>
                    </a:lnTo>
                    <a:lnTo>
                      <a:pt x="1131" y="121"/>
                    </a:lnTo>
                    <a:lnTo>
                      <a:pt x="1130" y="120"/>
                    </a:lnTo>
                    <a:lnTo>
                      <a:pt x="1128" y="120"/>
                    </a:lnTo>
                    <a:lnTo>
                      <a:pt x="1127" y="121"/>
                    </a:lnTo>
                    <a:lnTo>
                      <a:pt x="1126" y="118"/>
                    </a:lnTo>
                    <a:lnTo>
                      <a:pt x="1126" y="117"/>
                    </a:lnTo>
                    <a:lnTo>
                      <a:pt x="1128" y="116"/>
                    </a:lnTo>
                    <a:lnTo>
                      <a:pt x="1130" y="115"/>
                    </a:lnTo>
                    <a:lnTo>
                      <a:pt x="1129" y="114"/>
                    </a:lnTo>
                    <a:lnTo>
                      <a:pt x="1129" y="112"/>
                    </a:lnTo>
                    <a:lnTo>
                      <a:pt x="1131" y="111"/>
                    </a:lnTo>
                    <a:lnTo>
                      <a:pt x="1133" y="111"/>
                    </a:lnTo>
                    <a:lnTo>
                      <a:pt x="1133" y="112"/>
                    </a:lnTo>
                    <a:lnTo>
                      <a:pt x="1133" y="114"/>
                    </a:lnTo>
                    <a:lnTo>
                      <a:pt x="1135" y="113"/>
                    </a:lnTo>
                    <a:lnTo>
                      <a:pt x="1137" y="113"/>
                    </a:lnTo>
                    <a:lnTo>
                      <a:pt x="1137" y="111"/>
                    </a:lnTo>
                    <a:lnTo>
                      <a:pt x="1136" y="109"/>
                    </a:lnTo>
                    <a:lnTo>
                      <a:pt x="1138" y="109"/>
                    </a:lnTo>
                    <a:lnTo>
                      <a:pt x="1141" y="108"/>
                    </a:lnTo>
                    <a:lnTo>
                      <a:pt x="1143" y="107"/>
                    </a:lnTo>
                    <a:lnTo>
                      <a:pt x="1144" y="107"/>
                    </a:lnTo>
                    <a:lnTo>
                      <a:pt x="1145" y="108"/>
                    </a:lnTo>
                    <a:lnTo>
                      <a:pt x="1145" y="110"/>
                    </a:lnTo>
                    <a:lnTo>
                      <a:pt x="1147" y="109"/>
                    </a:lnTo>
                    <a:lnTo>
                      <a:pt x="1148" y="109"/>
                    </a:lnTo>
                    <a:lnTo>
                      <a:pt x="1147" y="101"/>
                    </a:lnTo>
                    <a:lnTo>
                      <a:pt x="1147" y="99"/>
                    </a:lnTo>
                    <a:lnTo>
                      <a:pt x="1147" y="98"/>
                    </a:lnTo>
                    <a:lnTo>
                      <a:pt x="1148" y="97"/>
                    </a:lnTo>
                    <a:lnTo>
                      <a:pt x="1150" y="96"/>
                    </a:lnTo>
                    <a:lnTo>
                      <a:pt x="1150" y="95"/>
                    </a:lnTo>
                    <a:lnTo>
                      <a:pt x="1150" y="93"/>
                    </a:lnTo>
                    <a:lnTo>
                      <a:pt x="1149" y="91"/>
                    </a:lnTo>
                    <a:lnTo>
                      <a:pt x="1149" y="90"/>
                    </a:lnTo>
                    <a:lnTo>
                      <a:pt x="1151" y="89"/>
                    </a:lnTo>
                    <a:lnTo>
                      <a:pt x="1153" y="88"/>
                    </a:lnTo>
                    <a:lnTo>
                      <a:pt x="1153" y="90"/>
                    </a:lnTo>
                    <a:lnTo>
                      <a:pt x="1153" y="92"/>
                    </a:lnTo>
                    <a:lnTo>
                      <a:pt x="1154" y="93"/>
                    </a:lnTo>
                    <a:lnTo>
                      <a:pt x="1154" y="95"/>
                    </a:lnTo>
                    <a:lnTo>
                      <a:pt x="1152" y="96"/>
                    </a:lnTo>
                    <a:lnTo>
                      <a:pt x="1150" y="96"/>
                    </a:lnTo>
                    <a:lnTo>
                      <a:pt x="1151" y="98"/>
                    </a:lnTo>
                    <a:lnTo>
                      <a:pt x="1151" y="100"/>
                    </a:lnTo>
                    <a:lnTo>
                      <a:pt x="1159" y="97"/>
                    </a:lnTo>
                    <a:lnTo>
                      <a:pt x="1163" y="95"/>
                    </a:lnTo>
                    <a:lnTo>
                      <a:pt x="1162" y="92"/>
                    </a:lnTo>
                    <a:lnTo>
                      <a:pt x="1161" y="90"/>
                    </a:lnTo>
                    <a:lnTo>
                      <a:pt x="1161" y="89"/>
                    </a:lnTo>
                    <a:lnTo>
                      <a:pt x="1163" y="88"/>
                    </a:lnTo>
                    <a:lnTo>
                      <a:pt x="1165" y="87"/>
                    </a:lnTo>
                    <a:lnTo>
                      <a:pt x="1168" y="85"/>
                    </a:lnTo>
                    <a:lnTo>
                      <a:pt x="1173" y="84"/>
                    </a:lnTo>
                    <a:lnTo>
                      <a:pt x="1175" y="83"/>
                    </a:lnTo>
                    <a:lnTo>
                      <a:pt x="1177" y="82"/>
                    </a:lnTo>
                    <a:lnTo>
                      <a:pt x="1176" y="81"/>
                    </a:lnTo>
                    <a:lnTo>
                      <a:pt x="1176" y="79"/>
                    </a:lnTo>
                    <a:lnTo>
                      <a:pt x="1176" y="77"/>
                    </a:lnTo>
                    <a:lnTo>
                      <a:pt x="1175" y="76"/>
                    </a:lnTo>
                    <a:lnTo>
                      <a:pt x="1174" y="76"/>
                    </a:lnTo>
                    <a:lnTo>
                      <a:pt x="1171" y="77"/>
                    </a:lnTo>
                    <a:lnTo>
                      <a:pt x="1171" y="75"/>
                    </a:lnTo>
                    <a:lnTo>
                      <a:pt x="1170" y="74"/>
                    </a:lnTo>
                    <a:lnTo>
                      <a:pt x="1173" y="73"/>
                    </a:lnTo>
                    <a:lnTo>
                      <a:pt x="1175" y="72"/>
                    </a:lnTo>
                    <a:lnTo>
                      <a:pt x="1177" y="72"/>
                    </a:lnTo>
                    <a:lnTo>
                      <a:pt x="1178" y="71"/>
                    </a:lnTo>
                    <a:lnTo>
                      <a:pt x="1180" y="70"/>
                    </a:lnTo>
                    <a:lnTo>
                      <a:pt x="1182" y="70"/>
                    </a:lnTo>
                    <a:lnTo>
                      <a:pt x="1182" y="67"/>
                    </a:lnTo>
                    <a:lnTo>
                      <a:pt x="1181" y="65"/>
                    </a:lnTo>
                    <a:lnTo>
                      <a:pt x="1183" y="65"/>
                    </a:lnTo>
                    <a:lnTo>
                      <a:pt x="1185" y="64"/>
                    </a:lnTo>
                    <a:lnTo>
                      <a:pt x="1187" y="63"/>
                    </a:lnTo>
                    <a:lnTo>
                      <a:pt x="1188" y="63"/>
                    </a:lnTo>
                    <a:lnTo>
                      <a:pt x="1188" y="61"/>
                    </a:lnTo>
                    <a:lnTo>
                      <a:pt x="1188" y="59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92" y="55"/>
                    </a:lnTo>
                    <a:lnTo>
                      <a:pt x="1194" y="54"/>
                    </a:lnTo>
                    <a:lnTo>
                      <a:pt x="1195" y="53"/>
                    </a:lnTo>
                    <a:lnTo>
                      <a:pt x="1196" y="55"/>
                    </a:lnTo>
                    <a:lnTo>
                      <a:pt x="1196" y="57"/>
                    </a:lnTo>
                    <a:lnTo>
                      <a:pt x="1196" y="60"/>
                    </a:lnTo>
                    <a:lnTo>
                      <a:pt x="1204" y="57"/>
                    </a:lnTo>
                    <a:lnTo>
                      <a:pt x="1203" y="56"/>
                    </a:lnTo>
                    <a:lnTo>
                      <a:pt x="1203" y="54"/>
                    </a:lnTo>
                    <a:lnTo>
                      <a:pt x="1206" y="53"/>
                    </a:lnTo>
                    <a:lnTo>
                      <a:pt x="1208" y="53"/>
                    </a:lnTo>
                    <a:lnTo>
                      <a:pt x="1207" y="50"/>
                    </a:lnTo>
                    <a:lnTo>
                      <a:pt x="1207" y="48"/>
                    </a:lnTo>
                    <a:lnTo>
                      <a:pt x="1207" y="47"/>
                    </a:lnTo>
                    <a:lnTo>
                      <a:pt x="1206" y="45"/>
                    </a:lnTo>
                    <a:lnTo>
                      <a:pt x="1206" y="42"/>
                    </a:lnTo>
                    <a:lnTo>
                      <a:pt x="1204" y="40"/>
                    </a:lnTo>
                    <a:lnTo>
                      <a:pt x="1204" y="38"/>
                    </a:lnTo>
                    <a:lnTo>
                      <a:pt x="1207" y="38"/>
                    </a:lnTo>
                    <a:lnTo>
                      <a:pt x="1209" y="37"/>
                    </a:lnTo>
                    <a:lnTo>
                      <a:pt x="1209" y="39"/>
                    </a:lnTo>
                    <a:lnTo>
                      <a:pt x="1209" y="40"/>
                    </a:lnTo>
                    <a:lnTo>
                      <a:pt x="1211" y="40"/>
                    </a:lnTo>
                    <a:lnTo>
                      <a:pt x="1213" y="39"/>
                    </a:lnTo>
                    <a:lnTo>
                      <a:pt x="1215" y="38"/>
                    </a:lnTo>
                    <a:lnTo>
                      <a:pt x="1217" y="38"/>
                    </a:lnTo>
                    <a:lnTo>
                      <a:pt x="1216" y="36"/>
                    </a:lnTo>
                    <a:lnTo>
                      <a:pt x="1216" y="33"/>
                    </a:lnTo>
                    <a:lnTo>
                      <a:pt x="1218" y="33"/>
                    </a:lnTo>
                    <a:lnTo>
                      <a:pt x="1220" y="32"/>
                    </a:lnTo>
                    <a:lnTo>
                      <a:pt x="1221" y="31"/>
                    </a:lnTo>
                    <a:lnTo>
                      <a:pt x="1224" y="31"/>
                    </a:lnTo>
                    <a:lnTo>
                      <a:pt x="1226" y="30"/>
                    </a:lnTo>
                    <a:lnTo>
                      <a:pt x="1228" y="29"/>
                    </a:lnTo>
                    <a:lnTo>
                      <a:pt x="1228" y="28"/>
                    </a:lnTo>
                    <a:lnTo>
                      <a:pt x="1227" y="26"/>
                    </a:lnTo>
                    <a:lnTo>
                      <a:pt x="1229" y="25"/>
                    </a:lnTo>
                    <a:lnTo>
                      <a:pt x="1231" y="25"/>
                    </a:lnTo>
                    <a:lnTo>
                      <a:pt x="1231" y="27"/>
                    </a:lnTo>
                    <a:lnTo>
                      <a:pt x="1231" y="28"/>
                    </a:lnTo>
                    <a:lnTo>
                      <a:pt x="1233" y="28"/>
                    </a:lnTo>
                    <a:lnTo>
                      <a:pt x="1235" y="27"/>
                    </a:lnTo>
                    <a:lnTo>
                      <a:pt x="1237" y="26"/>
                    </a:lnTo>
                    <a:lnTo>
                      <a:pt x="1240" y="26"/>
                    </a:lnTo>
                    <a:lnTo>
                      <a:pt x="1238" y="24"/>
                    </a:lnTo>
                    <a:lnTo>
                      <a:pt x="1238" y="22"/>
                    </a:lnTo>
                    <a:lnTo>
                      <a:pt x="1238" y="21"/>
                    </a:lnTo>
                    <a:lnTo>
                      <a:pt x="1237" y="18"/>
                    </a:lnTo>
                    <a:lnTo>
                      <a:pt x="1240" y="17"/>
                    </a:lnTo>
                    <a:lnTo>
                      <a:pt x="1242" y="17"/>
                    </a:lnTo>
                    <a:lnTo>
                      <a:pt x="1242" y="15"/>
                    </a:lnTo>
                    <a:lnTo>
                      <a:pt x="1241" y="13"/>
                    </a:lnTo>
                    <a:lnTo>
                      <a:pt x="1243" y="13"/>
                    </a:lnTo>
                    <a:lnTo>
                      <a:pt x="1245" y="12"/>
                    </a:lnTo>
                    <a:lnTo>
                      <a:pt x="1249" y="11"/>
                    </a:lnTo>
                    <a:lnTo>
                      <a:pt x="1250" y="10"/>
                    </a:lnTo>
                    <a:lnTo>
                      <a:pt x="1252" y="9"/>
                    </a:lnTo>
                    <a:lnTo>
                      <a:pt x="1252" y="11"/>
                    </a:lnTo>
                    <a:lnTo>
                      <a:pt x="1253" y="13"/>
                    </a:lnTo>
                    <a:lnTo>
                      <a:pt x="1256" y="12"/>
                    </a:lnTo>
                    <a:lnTo>
                      <a:pt x="1257" y="11"/>
                    </a:lnTo>
                    <a:lnTo>
                      <a:pt x="1258" y="13"/>
                    </a:lnTo>
                    <a:lnTo>
                      <a:pt x="1258" y="15"/>
                    </a:lnTo>
                    <a:lnTo>
                      <a:pt x="1260" y="14"/>
                    </a:lnTo>
                    <a:lnTo>
                      <a:pt x="1261" y="13"/>
                    </a:lnTo>
                    <a:lnTo>
                      <a:pt x="1261" y="10"/>
                    </a:lnTo>
                    <a:lnTo>
                      <a:pt x="1260" y="8"/>
                    </a:lnTo>
                    <a:lnTo>
                      <a:pt x="1260" y="7"/>
                    </a:lnTo>
                    <a:lnTo>
                      <a:pt x="1262" y="6"/>
                    </a:lnTo>
                    <a:lnTo>
                      <a:pt x="1264" y="5"/>
                    </a:lnTo>
                    <a:lnTo>
                      <a:pt x="1264" y="4"/>
                    </a:lnTo>
                    <a:lnTo>
                      <a:pt x="1263" y="1"/>
                    </a:lnTo>
                    <a:lnTo>
                      <a:pt x="1265" y="0"/>
                    </a:lnTo>
                    <a:lnTo>
                      <a:pt x="1267" y="0"/>
                    </a:lnTo>
                    <a:lnTo>
                      <a:pt x="1267" y="1"/>
                    </a:lnTo>
                    <a:lnTo>
                      <a:pt x="1267" y="4"/>
                    </a:lnTo>
                    <a:lnTo>
                      <a:pt x="1268" y="8"/>
                    </a:lnTo>
                    <a:lnTo>
                      <a:pt x="1268" y="9"/>
                    </a:lnTo>
                    <a:lnTo>
                      <a:pt x="1268" y="11"/>
                    </a:lnTo>
                    <a:lnTo>
                      <a:pt x="1267" y="12"/>
                    </a:lnTo>
                    <a:lnTo>
                      <a:pt x="1265" y="12"/>
                    </a:lnTo>
                    <a:lnTo>
                      <a:pt x="1265" y="14"/>
                    </a:lnTo>
                    <a:lnTo>
                      <a:pt x="1265" y="15"/>
                    </a:lnTo>
                    <a:lnTo>
                      <a:pt x="1267" y="15"/>
                    </a:lnTo>
                    <a:lnTo>
                      <a:pt x="1269" y="14"/>
                    </a:lnTo>
                    <a:lnTo>
                      <a:pt x="1269" y="16"/>
                    </a:lnTo>
                    <a:lnTo>
                      <a:pt x="1270" y="18"/>
                    </a:lnTo>
                    <a:lnTo>
                      <a:pt x="1270" y="20"/>
                    </a:lnTo>
                    <a:lnTo>
                      <a:pt x="1270" y="22"/>
                    </a:lnTo>
                    <a:lnTo>
                      <a:pt x="1268" y="23"/>
                    </a:lnTo>
                    <a:lnTo>
                      <a:pt x="1267" y="23"/>
                    </a:lnTo>
                    <a:lnTo>
                      <a:pt x="1267" y="25"/>
                    </a:lnTo>
                    <a:lnTo>
                      <a:pt x="1267" y="26"/>
                    </a:lnTo>
                    <a:lnTo>
                      <a:pt x="1265" y="27"/>
                    </a:lnTo>
                    <a:lnTo>
                      <a:pt x="1264" y="28"/>
                    </a:lnTo>
                    <a:lnTo>
                      <a:pt x="1262" y="28"/>
                    </a:lnTo>
                    <a:lnTo>
                      <a:pt x="1260" y="29"/>
                    </a:lnTo>
                    <a:lnTo>
                      <a:pt x="1260" y="31"/>
                    </a:lnTo>
                    <a:lnTo>
                      <a:pt x="1261" y="32"/>
                    </a:lnTo>
                    <a:lnTo>
                      <a:pt x="1261" y="37"/>
                    </a:lnTo>
                    <a:lnTo>
                      <a:pt x="1261" y="38"/>
                    </a:lnTo>
                    <a:lnTo>
                      <a:pt x="1262" y="40"/>
                    </a:lnTo>
                    <a:lnTo>
                      <a:pt x="1260" y="41"/>
                    </a:lnTo>
                    <a:lnTo>
                      <a:pt x="1258" y="41"/>
                    </a:lnTo>
                    <a:lnTo>
                      <a:pt x="1256" y="42"/>
                    </a:lnTo>
                    <a:lnTo>
                      <a:pt x="1253" y="43"/>
                    </a:lnTo>
                    <a:lnTo>
                      <a:pt x="1254" y="44"/>
                    </a:lnTo>
                    <a:lnTo>
                      <a:pt x="1254" y="46"/>
                    </a:lnTo>
                    <a:lnTo>
                      <a:pt x="1256" y="49"/>
                    </a:lnTo>
                    <a:lnTo>
                      <a:pt x="1256" y="54"/>
                    </a:lnTo>
                    <a:lnTo>
                      <a:pt x="1248" y="56"/>
                    </a:lnTo>
                    <a:lnTo>
                      <a:pt x="1248" y="54"/>
                    </a:lnTo>
                    <a:lnTo>
                      <a:pt x="1247" y="53"/>
                    </a:lnTo>
                    <a:lnTo>
                      <a:pt x="1246" y="54"/>
                    </a:lnTo>
                    <a:lnTo>
                      <a:pt x="1244" y="54"/>
                    </a:lnTo>
                    <a:lnTo>
                      <a:pt x="1244" y="53"/>
                    </a:lnTo>
                    <a:lnTo>
                      <a:pt x="1243" y="50"/>
                    </a:lnTo>
                    <a:lnTo>
                      <a:pt x="1242" y="50"/>
                    </a:lnTo>
                    <a:lnTo>
                      <a:pt x="1240" y="51"/>
                    </a:lnTo>
                    <a:lnTo>
                      <a:pt x="1237" y="53"/>
                    </a:lnTo>
                    <a:lnTo>
                      <a:pt x="1235" y="53"/>
                    </a:lnTo>
                    <a:lnTo>
                      <a:pt x="1236" y="60"/>
                    </a:lnTo>
                    <a:lnTo>
                      <a:pt x="1237" y="62"/>
                    </a:lnTo>
                    <a:lnTo>
                      <a:pt x="1237" y="63"/>
                    </a:lnTo>
                    <a:lnTo>
                      <a:pt x="1235" y="64"/>
                    </a:lnTo>
                    <a:lnTo>
                      <a:pt x="1233" y="65"/>
                    </a:lnTo>
                    <a:lnTo>
                      <a:pt x="1234" y="66"/>
                    </a:lnTo>
                    <a:lnTo>
                      <a:pt x="1234" y="68"/>
                    </a:lnTo>
                    <a:lnTo>
                      <a:pt x="1235" y="68"/>
                    </a:lnTo>
                    <a:lnTo>
                      <a:pt x="1236" y="67"/>
                    </a:lnTo>
                    <a:lnTo>
                      <a:pt x="1237" y="67"/>
                    </a:lnTo>
                    <a:lnTo>
                      <a:pt x="1237" y="67"/>
                    </a:lnTo>
                    <a:lnTo>
                      <a:pt x="1238" y="68"/>
                    </a:lnTo>
                    <a:lnTo>
                      <a:pt x="1238" y="71"/>
                    </a:lnTo>
                    <a:lnTo>
                      <a:pt x="1236" y="72"/>
                    </a:lnTo>
                    <a:lnTo>
                      <a:pt x="1234" y="72"/>
                    </a:lnTo>
                    <a:lnTo>
                      <a:pt x="1234" y="71"/>
                    </a:lnTo>
                    <a:lnTo>
                      <a:pt x="1234" y="68"/>
                    </a:lnTo>
                    <a:lnTo>
                      <a:pt x="1232" y="70"/>
                    </a:lnTo>
                    <a:lnTo>
                      <a:pt x="1230" y="70"/>
                    </a:lnTo>
                    <a:lnTo>
                      <a:pt x="1228" y="71"/>
                    </a:lnTo>
                    <a:lnTo>
                      <a:pt x="1227" y="72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8" y="77"/>
                    </a:lnTo>
                    <a:lnTo>
                      <a:pt x="1228" y="78"/>
                    </a:lnTo>
                    <a:lnTo>
                      <a:pt x="1228" y="80"/>
                    </a:lnTo>
                    <a:lnTo>
                      <a:pt x="1228" y="82"/>
                    </a:lnTo>
                    <a:lnTo>
                      <a:pt x="1227" y="82"/>
                    </a:lnTo>
                    <a:lnTo>
                      <a:pt x="1225" y="83"/>
                    </a:lnTo>
                    <a:lnTo>
                      <a:pt x="1225" y="85"/>
                    </a:lnTo>
                    <a:lnTo>
                      <a:pt x="1226" y="87"/>
                    </a:lnTo>
                    <a:lnTo>
                      <a:pt x="1224" y="88"/>
                    </a:lnTo>
                    <a:lnTo>
                      <a:pt x="1221" y="89"/>
                    </a:lnTo>
                    <a:lnTo>
                      <a:pt x="1219" y="89"/>
                    </a:lnTo>
                    <a:lnTo>
                      <a:pt x="1217" y="90"/>
                    </a:lnTo>
                    <a:lnTo>
                      <a:pt x="1217" y="88"/>
                    </a:lnTo>
                    <a:lnTo>
                      <a:pt x="1217" y="87"/>
                    </a:lnTo>
                    <a:lnTo>
                      <a:pt x="1215" y="87"/>
                    </a:lnTo>
                    <a:lnTo>
                      <a:pt x="1213" y="88"/>
                    </a:lnTo>
                    <a:lnTo>
                      <a:pt x="1210" y="89"/>
                    </a:lnTo>
                    <a:lnTo>
                      <a:pt x="1208" y="90"/>
                    </a:lnTo>
                    <a:lnTo>
                      <a:pt x="1206" y="91"/>
                    </a:lnTo>
                    <a:lnTo>
                      <a:pt x="1203" y="91"/>
                    </a:lnTo>
                    <a:lnTo>
                      <a:pt x="1202" y="92"/>
                    </a:lnTo>
                    <a:lnTo>
                      <a:pt x="1202" y="94"/>
                    </a:lnTo>
                    <a:lnTo>
                      <a:pt x="1202" y="95"/>
                    </a:lnTo>
                    <a:lnTo>
                      <a:pt x="1200" y="96"/>
                    </a:lnTo>
                    <a:lnTo>
                      <a:pt x="1199" y="97"/>
                    </a:lnTo>
                    <a:lnTo>
                      <a:pt x="1199" y="98"/>
                    </a:lnTo>
                    <a:lnTo>
                      <a:pt x="1199" y="100"/>
                    </a:lnTo>
                    <a:lnTo>
                      <a:pt x="1200" y="103"/>
                    </a:lnTo>
                    <a:lnTo>
                      <a:pt x="1200" y="104"/>
                    </a:lnTo>
                    <a:lnTo>
                      <a:pt x="1200" y="106"/>
                    </a:lnTo>
                    <a:lnTo>
                      <a:pt x="1201" y="108"/>
                    </a:lnTo>
                    <a:lnTo>
                      <a:pt x="1199" y="108"/>
                    </a:lnTo>
                    <a:lnTo>
                      <a:pt x="1197" y="109"/>
                    </a:lnTo>
                    <a:lnTo>
                      <a:pt x="1195" y="110"/>
                    </a:lnTo>
                    <a:lnTo>
                      <a:pt x="1193" y="110"/>
                    </a:lnTo>
                    <a:lnTo>
                      <a:pt x="1194" y="112"/>
                    </a:lnTo>
                    <a:lnTo>
                      <a:pt x="1194" y="114"/>
                    </a:lnTo>
                    <a:lnTo>
                      <a:pt x="1192" y="114"/>
                    </a:lnTo>
                    <a:lnTo>
                      <a:pt x="1191" y="115"/>
                    </a:lnTo>
                    <a:lnTo>
                      <a:pt x="1191" y="117"/>
                    </a:lnTo>
                    <a:lnTo>
                      <a:pt x="1191" y="118"/>
                    </a:lnTo>
                    <a:lnTo>
                      <a:pt x="1188" y="120"/>
                    </a:lnTo>
                    <a:lnTo>
                      <a:pt x="1187" y="121"/>
                    </a:lnTo>
                    <a:lnTo>
                      <a:pt x="1185" y="121"/>
                    </a:lnTo>
                    <a:lnTo>
                      <a:pt x="1183" y="122"/>
                    </a:lnTo>
                    <a:lnTo>
                      <a:pt x="1183" y="124"/>
                    </a:lnTo>
                    <a:lnTo>
                      <a:pt x="1184" y="125"/>
                    </a:lnTo>
                    <a:lnTo>
                      <a:pt x="1182" y="126"/>
                    </a:lnTo>
                    <a:lnTo>
                      <a:pt x="1180" y="127"/>
                    </a:lnTo>
                    <a:lnTo>
                      <a:pt x="1180" y="128"/>
                    </a:lnTo>
                    <a:lnTo>
                      <a:pt x="1181" y="130"/>
                    </a:lnTo>
                    <a:lnTo>
                      <a:pt x="1179" y="131"/>
                    </a:lnTo>
                    <a:lnTo>
                      <a:pt x="1177" y="131"/>
                    </a:lnTo>
                    <a:lnTo>
                      <a:pt x="1177" y="130"/>
                    </a:lnTo>
                    <a:lnTo>
                      <a:pt x="1177" y="128"/>
                    </a:lnTo>
                    <a:lnTo>
                      <a:pt x="1175" y="129"/>
                    </a:lnTo>
                    <a:lnTo>
                      <a:pt x="1173" y="129"/>
                    </a:lnTo>
                    <a:lnTo>
                      <a:pt x="1170" y="130"/>
                    </a:lnTo>
                    <a:lnTo>
                      <a:pt x="1168" y="131"/>
                    </a:lnTo>
                    <a:lnTo>
                      <a:pt x="1167" y="131"/>
                    </a:lnTo>
                    <a:lnTo>
                      <a:pt x="1165" y="132"/>
                    </a:lnTo>
                    <a:lnTo>
                      <a:pt x="1165" y="134"/>
                    </a:lnTo>
                    <a:lnTo>
                      <a:pt x="1166" y="135"/>
                    </a:lnTo>
                    <a:lnTo>
                      <a:pt x="1166" y="138"/>
                    </a:lnTo>
                    <a:lnTo>
                      <a:pt x="1166" y="140"/>
                    </a:lnTo>
                    <a:lnTo>
                      <a:pt x="1164" y="140"/>
                    </a:lnTo>
                    <a:lnTo>
                      <a:pt x="1163" y="141"/>
                    </a:lnTo>
                    <a:lnTo>
                      <a:pt x="1163" y="143"/>
                    </a:lnTo>
                    <a:lnTo>
                      <a:pt x="1163" y="144"/>
                    </a:lnTo>
                    <a:lnTo>
                      <a:pt x="1164" y="146"/>
                    </a:lnTo>
                    <a:lnTo>
                      <a:pt x="1164" y="148"/>
                    </a:lnTo>
                    <a:lnTo>
                      <a:pt x="1162" y="148"/>
                    </a:lnTo>
                    <a:lnTo>
                      <a:pt x="1160" y="149"/>
                    </a:lnTo>
                    <a:lnTo>
                      <a:pt x="1158" y="150"/>
                    </a:lnTo>
                    <a:lnTo>
                      <a:pt x="1157" y="150"/>
                    </a:lnTo>
                    <a:lnTo>
                      <a:pt x="1154" y="151"/>
                    </a:lnTo>
                    <a:lnTo>
                      <a:pt x="1152" y="153"/>
                    </a:lnTo>
                    <a:lnTo>
                      <a:pt x="1153" y="154"/>
                    </a:lnTo>
                    <a:lnTo>
                      <a:pt x="1153" y="156"/>
                    </a:lnTo>
                    <a:lnTo>
                      <a:pt x="1151" y="157"/>
                    </a:lnTo>
                    <a:lnTo>
                      <a:pt x="1149" y="157"/>
                    </a:lnTo>
                    <a:lnTo>
                      <a:pt x="1150" y="159"/>
                    </a:lnTo>
                    <a:lnTo>
                      <a:pt x="1150" y="161"/>
                    </a:lnTo>
                    <a:lnTo>
                      <a:pt x="1148" y="161"/>
                    </a:lnTo>
                    <a:lnTo>
                      <a:pt x="1146" y="162"/>
                    </a:lnTo>
                    <a:lnTo>
                      <a:pt x="1147" y="164"/>
                    </a:lnTo>
                    <a:lnTo>
                      <a:pt x="1147" y="165"/>
                    </a:lnTo>
                    <a:lnTo>
                      <a:pt x="1145" y="166"/>
                    </a:lnTo>
                    <a:lnTo>
                      <a:pt x="1143" y="167"/>
                    </a:lnTo>
                    <a:lnTo>
                      <a:pt x="1144" y="168"/>
                    </a:lnTo>
                    <a:lnTo>
                      <a:pt x="1144" y="171"/>
                    </a:lnTo>
                    <a:lnTo>
                      <a:pt x="1142" y="172"/>
                    </a:lnTo>
                    <a:lnTo>
                      <a:pt x="1141" y="172"/>
                    </a:lnTo>
                    <a:lnTo>
                      <a:pt x="1141" y="174"/>
                    </a:lnTo>
                    <a:lnTo>
                      <a:pt x="1141" y="176"/>
                    </a:lnTo>
                    <a:lnTo>
                      <a:pt x="1138" y="176"/>
                    </a:lnTo>
                    <a:lnTo>
                      <a:pt x="1137" y="177"/>
                    </a:lnTo>
                    <a:lnTo>
                      <a:pt x="1137" y="179"/>
                    </a:lnTo>
                    <a:lnTo>
                      <a:pt x="1137" y="180"/>
                    </a:lnTo>
                    <a:lnTo>
                      <a:pt x="1136" y="181"/>
                    </a:lnTo>
                    <a:lnTo>
                      <a:pt x="1134" y="182"/>
                    </a:lnTo>
                    <a:lnTo>
                      <a:pt x="1134" y="184"/>
                    </a:lnTo>
                    <a:lnTo>
                      <a:pt x="1134" y="185"/>
                    </a:lnTo>
                    <a:lnTo>
                      <a:pt x="1133" y="187"/>
                    </a:lnTo>
                    <a:lnTo>
                      <a:pt x="1131" y="188"/>
                    </a:lnTo>
                    <a:lnTo>
                      <a:pt x="1131" y="185"/>
                    </a:lnTo>
                    <a:lnTo>
                      <a:pt x="1130" y="183"/>
                    </a:lnTo>
                    <a:lnTo>
                      <a:pt x="1130" y="182"/>
                    </a:lnTo>
                    <a:lnTo>
                      <a:pt x="1130" y="180"/>
                    </a:lnTo>
                    <a:lnTo>
                      <a:pt x="1129" y="178"/>
                    </a:lnTo>
                    <a:lnTo>
                      <a:pt x="1129" y="177"/>
                    </a:lnTo>
                    <a:lnTo>
                      <a:pt x="1127" y="177"/>
                    </a:lnTo>
                    <a:lnTo>
                      <a:pt x="1126" y="178"/>
                    </a:lnTo>
                    <a:lnTo>
                      <a:pt x="1124" y="179"/>
                    </a:lnTo>
                    <a:lnTo>
                      <a:pt x="1121" y="179"/>
                    </a:lnTo>
                    <a:lnTo>
                      <a:pt x="1123" y="187"/>
                    </a:lnTo>
                    <a:lnTo>
                      <a:pt x="1124" y="189"/>
                    </a:lnTo>
                    <a:lnTo>
                      <a:pt x="1124" y="190"/>
                    </a:lnTo>
                    <a:lnTo>
                      <a:pt x="1121" y="191"/>
                    </a:lnTo>
                    <a:lnTo>
                      <a:pt x="1119" y="192"/>
                    </a:lnTo>
                    <a:lnTo>
                      <a:pt x="1120" y="193"/>
                    </a:lnTo>
                    <a:lnTo>
                      <a:pt x="1120" y="195"/>
                    </a:lnTo>
                    <a:lnTo>
                      <a:pt x="1118" y="196"/>
                    </a:lnTo>
                    <a:lnTo>
                      <a:pt x="1116" y="196"/>
                    </a:lnTo>
                    <a:lnTo>
                      <a:pt x="1117" y="198"/>
                    </a:lnTo>
                    <a:lnTo>
                      <a:pt x="1117" y="200"/>
                    </a:lnTo>
                    <a:lnTo>
                      <a:pt x="1115" y="200"/>
                    </a:lnTo>
                    <a:lnTo>
                      <a:pt x="1114" y="201"/>
                    </a:lnTo>
                    <a:lnTo>
                      <a:pt x="1114" y="204"/>
                    </a:lnTo>
                    <a:lnTo>
                      <a:pt x="1114" y="205"/>
                    </a:lnTo>
                    <a:lnTo>
                      <a:pt x="1113" y="206"/>
                    </a:lnTo>
                    <a:lnTo>
                      <a:pt x="1111" y="207"/>
                    </a:lnTo>
                    <a:lnTo>
                      <a:pt x="1109" y="207"/>
                    </a:lnTo>
                    <a:lnTo>
                      <a:pt x="1107" y="208"/>
                    </a:lnTo>
                    <a:lnTo>
                      <a:pt x="1107" y="210"/>
                    </a:lnTo>
                    <a:lnTo>
                      <a:pt x="1108" y="211"/>
                    </a:lnTo>
                    <a:lnTo>
                      <a:pt x="1105" y="212"/>
                    </a:lnTo>
                    <a:lnTo>
                      <a:pt x="1103" y="213"/>
                    </a:lnTo>
                    <a:lnTo>
                      <a:pt x="1104" y="215"/>
                    </a:lnTo>
                    <a:lnTo>
                      <a:pt x="1104" y="216"/>
                    </a:lnTo>
                    <a:lnTo>
                      <a:pt x="1102" y="217"/>
                    </a:lnTo>
                    <a:lnTo>
                      <a:pt x="1100" y="218"/>
                    </a:lnTo>
                    <a:lnTo>
                      <a:pt x="1099" y="218"/>
                    </a:lnTo>
                    <a:lnTo>
                      <a:pt x="1097" y="220"/>
                    </a:lnTo>
                    <a:lnTo>
                      <a:pt x="1097" y="222"/>
                    </a:lnTo>
                    <a:lnTo>
                      <a:pt x="1098" y="223"/>
                    </a:lnTo>
                    <a:lnTo>
                      <a:pt x="1096" y="224"/>
                    </a:lnTo>
                    <a:lnTo>
                      <a:pt x="1094" y="225"/>
                    </a:lnTo>
                    <a:lnTo>
                      <a:pt x="1092" y="225"/>
                    </a:lnTo>
                    <a:lnTo>
                      <a:pt x="1091" y="226"/>
                    </a:lnTo>
                    <a:lnTo>
                      <a:pt x="1091" y="228"/>
                    </a:lnTo>
                    <a:lnTo>
                      <a:pt x="1091" y="229"/>
                    </a:lnTo>
                    <a:lnTo>
                      <a:pt x="1088" y="230"/>
                    </a:lnTo>
                    <a:lnTo>
                      <a:pt x="1087" y="231"/>
                    </a:lnTo>
                    <a:lnTo>
                      <a:pt x="1087" y="232"/>
                    </a:lnTo>
                    <a:lnTo>
                      <a:pt x="1087" y="234"/>
                    </a:lnTo>
                    <a:lnTo>
                      <a:pt x="1086" y="235"/>
                    </a:lnTo>
                    <a:lnTo>
                      <a:pt x="1084" y="235"/>
                    </a:lnTo>
                    <a:lnTo>
                      <a:pt x="1082" y="237"/>
                    </a:lnTo>
                    <a:lnTo>
                      <a:pt x="1080" y="238"/>
                    </a:lnTo>
                    <a:lnTo>
                      <a:pt x="1078" y="239"/>
                    </a:lnTo>
                    <a:lnTo>
                      <a:pt x="1077" y="239"/>
                    </a:lnTo>
                    <a:lnTo>
                      <a:pt x="1077" y="241"/>
                    </a:lnTo>
                    <a:lnTo>
                      <a:pt x="1077" y="243"/>
                    </a:lnTo>
                    <a:lnTo>
                      <a:pt x="1078" y="244"/>
                    </a:lnTo>
                    <a:lnTo>
                      <a:pt x="1078" y="246"/>
                    </a:lnTo>
                    <a:lnTo>
                      <a:pt x="1076" y="247"/>
                    </a:lnTo>
                    <a:lnTo>
                      <a:pt x="1074" y="247"/>
                    </a:lnTo>
                    <a:lnTo>
                      <a:pt x="1074" y="246"/>
                    </a:lnTo>
                    <a:lnTo>
                      <a:pt x="1074" y="244"/>
                    </a:lnTo>
                    <a:lnTo>
                      <a:pt x="1071" y="245"/>
                    </a:lnTo>
                    <a:lnTo>
                      <a:pt x="1069" y="245"/>
                    </a:lnTo>
                    <a:lnTo>
                      <a:pt x="1070" y="247"/>
                    </a:lnTo>
                    <a:lnTo>
                      <a:pt x="1070" y="249"/>
                    </a:lnTo>
                    <a:lnTo>
                      <a:pt x="1068" y="249"/>
                    </a:lnTo>
                    <a:lnTo>
                      <a:pt x="1066" y="250"/>
                    </a:lnTo>
                    <a:lnTo>
                      <a:pt x="1065" y="251"/>
                    </a:lnTo>
                    <a:lnTo>
                      <a:pt x="1063" y="252"/>
                    </a:lnTo>
                    <a:lnTo>
                      <a:pt x="1063" y="254"/>
                    </a:lnTo>
                    <a:lnTo>
                      <a:pt x="1064" y="256"/>
                    </a:lnTo>
                    <a:lnTo>
                      <a:pt x="1064" y="258"/>
                    </a:lnTo>
                    <a:lnTo>
                      <a:pt x="1064" y="259"/>
                    </a:lnTo>
                    <a:lnTo>
                      <a:pt x="1065" y="261"/>
                    </a:lnTo>
                    <a:lnTo>
                      <a:pt x="1065" y="262"/>
                    </a:lnTo>
                    <a:lnTo>
                      <a:pt x="1063" y="263"/>
                    </a:lnTo>
                    <a:lnTo>
                      <a:pt x="1061" y="264"/>
                    </a:lnTo>
                    <a:lnTo>
                      <a:pt x="1060" y="265"/>
                    </a:lnTo>
                    <a:lnTo>
                      <a:pt x="1058" y="265"/>
                    </a:lnTo>
                    <a:lnTo>
                      <a:pt x="1058" y="264"/>
                    </a:lnTo>
                    <a:lnTo>
                      <a:pt x="1057" y="262"/>
                    </a:lnTo>
                    <a:lnTo>
                      <a:pt x="1055" y="263"/>
                    </a:lnTo>
                    <a:lnTo>
                      <a:pt x="1053" y="263"/>
                    </a:lnTo>
                    <a:lnTo>
                      <a:pt x="1051" y="264"/>
                    </a:lnTo>
                    <a:lnTo>
                      <a:pt x="1049" y="265"/>
                    </a:lnTo>
                    <a:lnTo>
                      <a:pt x="1050" y="267"/>
                    </a:lnTo>
                    <a:lnTo>
                      <a:pt x="1050" y="268"/>
                    </a:lnTo>
                    <a:lnTo>
                      <a:pt x="1052" y="267"/>
                    </a:lnTo>
                    <a:lnTo>
                      <a:pt x="1053" y="267"/>
                    </a:lnTo>
                    <a:lnTo>
                      <a:pt x="1054" y="268"/>
                    </a:lnTo>
                    <a:lnTo>
                      <a:pt x="1054" y="271"/>
                    </a:lnTo>
                    <a:lnTo>
                      <a:pt x="1052" y="272"/>
                    </a:lnTo>
                    <a:lnTo>
                      <a:pt x="1051" y="272"/>
                    </a:lnTo>
                    <a:lnTo>
                      <a:pt x="1051" y="274"/>
                    </a:lnTo>
                    <a:lnTo>
                      <a:pt x="1051" y="276"/>
                    </a:lnTo>
                    <a:lnTo>
                      <a:pt x="1050" y="277"/>
                    </a:lnTo>
                    <a:lnTo>
                      <a:pt x="1048" y="277"/>
                    </a:lnTo>
                    <a:lnTo>
                      <a:pt x="1044" y="279"/>
                    </a:lnTo>
                    <a:lnTo>
                      <a:pt x="1042" y="279"/>
                    </a:lnTo>
                    <a:lnTo>
                      <a:pt x="1041" y="280"/>
                    </a:lnTo>
                    <a:lnTo>
                      <a:pt x="1041" y="282"/>
                    </a:lnTo>
                    <a:lnTo>
                      <a:pt x="1041" y="283"/>
                    </a:lnTo>
                    <a:lnTo>
                      <a:pt x="1042" y="288"/>
                    </a:lnTo>
                    <a:lnTo>
                      <a:pt x="1043" y="289"/>
                    </a:lnTo>
                    <a:lnTo>
                      <a:pt x="1043" y="291"/>
                    </a:lnTo>
                    <a:lnTo>
                      <a:pt x="1041" y="292"/>
                    </a:lnTo>
                    <a:lnTo>
                      <a:pt x="1038" y="292"/>
                    </a:lnTo>
                    <a:lnTo>
                      <a:pt x="1037" y="293"/>
                    </a:lnTo>
                    <a:lnTo>
                      <a:pt x="1035" y="294"/>
                    </a:lnTo>
                    <a:lnTo>
                      <a:pt x="1034" y="292"/>
                    </a:lnTo>
                    <a:lnTo>
                      <a:pt x="1034" y="290"/>
                    </a:lnTo>
                    <a:lnTo>
                      <a:pt x="1032" y="291"/>
                    </a:lnTo>
                    <a:lnTo>
                      <a:pt x="1031" y="292"/>
                    </a:lnTo>
                    <a:lnTo>
                      <a:pt x="1029" y="293"/>
                    </a:lnTo>
                    <a:lnTo>
                      <a:pt x="1027" y="293"/>
                    </a:lnTo>
                    <a:lnTo>
                      <a:pt x="1027" y="295"/>
                    </a:lnTo>
                    <a:lnTo>
                      <a:pt x="1028" y="297"/>
                    </a:lnTo>
                    <a:lnTo>
                      <a:pt x="1028" y="298"/>
                    </a:lnTo>
                    <a:lnTo>
                      <a:pt x="1028" y="300"/>
                    </a:lnTo>
                    <a:lnTo>
                      <a:pt x="1027" y="301"/>
                    </a:lnTo>
                    <a:lnTo>
                      <a:pt x="1025" y="301"/>
                    </a:lnTo>
                    <a:lnTo>
                      <a:pt x="1023" y="302"/>
                    </a:lnTo>
                    <a:lnTo>
                      <a:pt x="1020" y="304"/>
                    </a:lnTo>
                    <a:lnTo>
                      <a:pt x="1021" y="305"/>
                    </a:lnTo>
                    <a:lnTo>
                      <a:pt x="1021" y="307"/>
                    </a:lnTo>
                    <a:lnTo>
                      <a:pt x="1023" y="309"/>
                    </a:lnTo>
                    <a:lnTo>
                      <a:pt x="1023" y="310"/>
                    </a:lnTo>
                    <a:lnTo>
                      <a:pt x="1020" y="311"/>
                    </a:lnTo>
                    <a:lnTo>
                      <a:pt x="1018" y="312"/>
                    </a:lnTo>
                    <a:lnTo>
                      <a:pt x="1019" y="313"/>
                    </a:lnTo>
                    <a:lnTo>
                      <a:pt x="1019" y="315"/>
                    </a:lnTo>
                    <a:lnTo>
                      <a:pt x="1017" y="316"/>
                    </a:lnTo>
                    <a:lnTo>
                      <a:pt x="1015" y="317"/>
                    </a:lnTo>
                    <a:lnTo>
                      <a:pt x="1015" y="315"/>
                    </a:lnTo>
                    <a:lnTo>
                      <a:pt x="1015" y="313"/>
                    </a:lnTo>
                    <a:lnTo>
                      <a:pt x="1013" y="314"/>
                    </a:lnTo>
                    <a:lnTo>
                      <a:pt x="1011" y="315"/>
                    </a:lnTo>
                    <a:lnTo>
                      <a:pt x="1009" y="315"/>
                    </a:lnTo>
                    <a:lnTo>
                      <a:pt x="1008" y="316"/>
                    </a:lnTo>
                    <a:lnTo>
                      <a:pt x="1008" y="318"/>
                    </a:lnTo>
                    <a:lnTo>
                      <a:pt x="1008" y="319"/>
                    </a:lnTo>
                    <a:lnTo>
                      <a:pt x="1009" y="322"/>
                    </a:lnTo>
                    <a:lnTo>
                      <a:pt x="1009" y="324"/>
                    </a:lnTo>
                    <a:lnTo>
                      <a:pt x="1007" y="324"/>
                    </a:lnTo>
                    <a:lnTo>
                      <a:pt x="1005" y="325"/>
                    </a:lnTo>
                    <a:lnTo>
                      <a:pt x="1003" y="326"/>
                    </a:lnTo>
                    <a:lnTo>
                      <a:pt x="1001" y="327"/>
                    </a:lnTo>
                    <a:lnTo>
                      <a:pt x="1001" y="328"/>
                    </a:lnTo>
                    <a:lnTo>
                      <a:pt x="1002" y="330"/>
                    </a:lnTo>
                    <a:lnTo>
                      <a:pt x="1000" y="331"/>
                    </a:lnTo>
                    <a:lnTo>
                      <a:pt x="998" y="331"/>
                    </a:lnTo>
                    <a:lnTo>
                      <a:pt x="996" y="332"/>
                    </a:lnTo>
                    <a:lnTo>
                      <a:pt x="995" y="333"/>
                    </a:lnTo>
                    <a:lnTo>
                      <a:pt x="993" y="333"/>
                    </a:lnTo>
                    <a:lnTo>
                      <a:pt x="991" y="334"/>
                    </a:lnTo>
                    <a:lnTo>
                      <a:pt x="991" y="337"/>
                    </a:lnTo>
                    <a:lnTo>
                      <a:pt x="992" y="338"/>
                    </a:lnTo>
                    <a:lnTo>
                      <a:pt x="992" y="340"/>
                    </a:lnTo>
                    <a:lnTo>
                      <a:pt x="993" y="342"/>
                    </a:lnTo>
                    <a:lnTo>
                      <a:pt x="991" y="343"/>
                    </a:lnTo>
                    <a:lnTo>
                      <a:pt x="988" y="343"/>
                    </a:lnTo>
                    <a:lnTo>
                      <a:pt x="986" y="344"/>
                    </a:lnTo>
                    <a:lnTo>
                      <a:pt x="985" y="345"/>
                    </a:lnTo>
                    <a:lnTo>
                      <a:pt x="985" y="346"/>
                    </a:lnTo>
                    <a:lnTo>
                      <a:pt x="985" y="348"/>
                    </a:lnTo>
                    <a:lnTo>
                      <a:pt x="984" y="349"/>
                    </a:lnTo>
                    <a:lnTo>
                      <a:pt x="982" y="349"/>
                    </a:lnTo>
                    <a:lnTo>
                      <a:pt x="980" y="350"/>
                    </a:lnTo>
                    <a:lnTo>
                      <a:pt x="978" y="351"/>
                    </a:lnTo>
                    <a:lnTo>
                      <a:pt x="979" y="352"/>
                    </a:lnTo>
                    <a:lnTo>
                      <a:pt x="979" y="355"/>
                    </a:lnTo>
                    <a:lnTo>
                      <a:pt x="980" y="358"/>
                    </a:lnTo>
                    <a:lnTo>
                      <a:pt x="980" y="362"/>
                    </a:lnTo>
                    <a:lnTo>
                      <a:pt x="972" y="365"/>
                    </a:lnTo>
                    <a:lnTo>
                      <a:pt x="972" y="361"/>
                    </a:lnTo>
                    <a:lnTo>
                      <a:pt x="971" y="360"/>
                    </a:lnTo>
                    <a:lnTo>
                      <a:pt x="971" y="358"/>
                    </a:lnTo>
                    <a:lnTo>
                      <a:pt x="968" y="359"/>
                    </a:lnTo>
                    <a:lnTo>
                      <a:pt x="966" y="360"/>
                    </a:lnTo>
                    <a:lnTo>
                      <a:pt x="964" y="361"/>
                    </a:lnTo>
                    <a:lnTo>
                      <a:pt x="964" y="363"/>
                    </a:lnTo>
                    <a:lnTo>
                      <a:pt x="965" y="364"/>
                    </a:lnTo>
                    <a:lnTo>
                      <a:pt x="963" y="365"/>
                    </a:lnTo>
                    <a:lnTo>
                      <a:pt x="961" y="366"/>
                    </a:lnTo>
                    <a:lnTo>
                      <a:pt x="961" y="367"/>
                    </a:lnTo>
                    <a:lnTo>
                      <a:pt x="962" y="369"/>
                    </a:lnTo>
                    <a:lnTo>
                      <a:pt x="962" y="372"/>
                    </a:lnTo>
                    <a:lnTo>
                      <a:pt x="963" y="373"/>
                    </a:lnTo>
                    <a:lnTo>
                      <a:pt x="961" y="374"/>
                    </a:lnTo>
                    <a:lnTo>
                      <a:pt x="959" y="375"/>
                    </a:lnTo>
                    <a:lnTo>
                      <a:pt x="955" y="376"/>
                    </a:lnTo>
                    <a:lnTo>
                      <a:pt x="951" y="378"/>
                    </a:lnTo>
                    <a:lnTo>
                      <a:pt x="949" y="378"/>
                    </a:lnTo>
                    <a:lnTo>
                      <a:pt x="948" y="379"/>
                    </a:lnTo>
                    <a:lnTo>
                      <a:pt x="948" y="381"/>
                    </a:lnTo>
                    <a:lnTo>
                      <a:pt x="948" y="382"/>
                    </a:lnTo>
                    <a:lnTo>
                      <a:pt x="949" y="387"/>
                    </a:lnTo>
                    <a:lnTo>
                      <a:pt x="950" y="390"/>
                    </a:lnTo>
                    <a:lnTo>
                      <a:pt x="951" y="397"/>
                    </a:lnTo>
                    <a:lnTo>
                      <a:pt x="949" y="397"/>
                    </a:lnTo>
                    <a:lnTo>
                      <a:pt x="948" y="398"/>
                    </a:lnTo>
                    <a:lnTo>
                      <a:pt x="947" y="396"/>
                    </a:lnTo>
                    <a:lnTo>
                      <a:pt x="947" y="395"/>
                    </a:lnTo>
                    <a:lnTo>
                      <a:pt x="947" y="393"/>
                    </a:lnTo>
                    <a:lnTo>
                      <a:pt x="946" y="391"/>
                    </a:lnTo>
                    <a:lnTo>
                      <a:pt x="944" y="392"/>
                    </a:lnTo>
                    <a:lnTo>
                      <a:pt x="943" y="393"/>
                    </a:lnTo>
                    <a:lnTo>
                      <a:pt x="942" y="391"/>
                    </a:lnTo>
                    <a:lnTo>
                      <a:pt x="942" y="390"/>
                    </a:lnTo>
                    <a:lnTo>
                      <a:pt x="940" y="390"/>
                    </a:lnTo>
                    <a:lnTo>
                      <a:pt x="937" y="391"/>
                    </a:lnTo>
                    <a:lnTo>
                      <a:pt x="936" y="392"/>
                    </a:lnTo>
                    <a:lnTo>
                      <a:pt x="934" y="392"/>
                    </a:lnTo>
                    <a:lnTo>
                      <a:pt x="935" y="396"/>
                    </a:lnTo>
                    <a:lnTo>
                      <a:pt x="935" y="397"/>
                    </a:lnTo>
                    <a:lnTo>
                      <a:pt x="935" y="399"/>
                    </a:lnTo>
                    <a:lnTo>
                      <a:pt x="934" y="400"/>
                    </a:lnTo>
                    <a:lnTo>
                      <a:pt x="932" y="401"/>
                    </a:lnTo>
                    <a:lnTo>
                      <a:pt x="930" y="401"/>
                    </a:lnTo>
                    <a:lnTo>
                      <a:pt x="928" y="402"/>
                    </a:lnTo>
                    <a:lnTo>
                      <a:pt x="929" y="405"/>
                    </a:lnTo>
                    <a:lnTo>
                      <a:pt x="929" y="406"/>
                    </a:lnTo>
                    <a:lnTo>
                      <a:pt x="930" y="408"/>
                    </a:lnTo>
                    <a:lnTo>
                      <a:pt x="930" y="410"/>
                    </a:lnTo>
                    <a:lnTo>
                      <a:pt x="928" y="410"/>
                    </a:lnTo>
                    <a:lnTo>
                      <a:pt x="926" y="411"/>
                    </a:lnTo>
                    <a:lnTo>
                      <a:pt x="924" y="412"/>
                    </a:lnTo>
                    <a:lnTo>
                      <a:pt x="922" y="412"/>
                    </a:lnTo>
                    <a:lnTo>
                      <a:pt x="922" y="414"/>
                    </a:lnTo>
                    <a:lnTo>
                      <a:pt x="922" y="416"/>
                    </a:lnTo>
                    <a:lnTo>
                      <a:pt x="921" y="416"/>
                    </a:lnTo>
                    <a:lnTo>
                      <a:pt x="919" y="417"/>
                    </a:lnTo>
                    <a:lnTo>
                      <a:pt x="919" y="419"/>
                    </a:lnTo>
                    <a:lnTo>
                      <a:pt x="920" y="422"/>
                    </a:lnTo>
                    <a:lnTo>
                      <a:pt x="918" y="422"/>
                    </a:lnTo>
                    <a:lnTo>
                      <a:pt x="916" y="423"/>
                    </a:lnTo>
                    <a:lnTo>
                      <a:pt x="916" y="421"/>
                    </a:lnTo>
                    <a:lnTo>
                      <a:pt x="916" y="419"/>
                    </a:lnTo>
                    <a:lnTo>
                      <a:pt x="914" y="419"/>
                    </a:lnTo>
                    <a:lnTo>
                      <a:pt x="912" y="421"/>
                    </a:lnTo>
                    <a:lnTo>
                      <a:pt x="912" y="423"/>
                    </a:lnTo>
                    <a:lnTo>
                      <a:pt x="913" y="424"/>
                    </a:lnTo>
                    <a:lnTo>
                      <a:pt x="911" y="425"/>
                    </a:lnTo>
                    <a:lnTo>
                      <a:pt x="909" y="426"/>
                    </a:lnTo>
                    <a:lnTo>
                      <a:pt x="909" y="428"/>
                    </a:lnTo>
                    <a:lnTo>
                      <a:pt x="910" y="429"/>
                    </a:lnTo>
                    <a:lnTo>
                      <a:pt x="910" y="431"/>
                    </a:lnTo>
                    <a:lnTo>
                      <a:pt x="911" y="433"/>
                    </a:lnTo>
                    <a:lnTo>
                      <a:pt x="909" y="433"/>
                    </a:lnTo>
                    <a:lnTo>
                      <a:pt x="907" y="434"/>
                    </a:lnTo>
                    <a:lnTo>
                      <a:pt x="903" y="435"/>
                    </a:lnTo>
                    <a:lnTo>
                      <a:pt x="901" y="436"/>
                    </a:lnTo>
                    <a:lnTo>
                      <a:pt x="899" y="438"/>
                    </a:lnTo>
                    <a:lnTo>
                      <a:pt x="899" y="439"/>
                    </a:lnTo>
                    <a:lnTo>
                      <a:pt x="900" y="441"/>
                    </a:lnTo>
                    <a:lnTo>
                      <a:pt x="898" y="442"/>
                    </a:lnTo>
                    <a:lnTo>
                      <a:pt x="896" y="443"/>
                    </a:lnTo>
                    <a:lnTo>
                      <a:pt x="895" y="443"/>
                    </a:lnTo>
                    <a:lnTo>
                      <a:pt x="893" y="444"/>
                    </a:lnTo>
                    <a:lnTo>
                      <a:pt x="891" y="445"/>
                    </a:lnTo>
                    <a:lnTo>
                      <a:pt x="888" y="446"/>
                    </a:lnTo>
                    <a:lnTo>
                      <a:pt x="890" y="447"/>
                    </a:lnTo>
                    <a:lnTo>
                      <a:pt x="890" y="449"/>
                    </a:lnTo>
                    <a:lnTo>
                      <a:pt x="887" y="450"/>
                    </a:lnTo>
                    <a:lnTo>
                      <a:pt x="886" y="450"/>
                    </a:lnTo>
                    <a:lnTo>
                      <a:pt x="886" y="452"/>
                    </a:lnTo>
                    <a:lnTo>
                      <a:pt x="886" y="455"/>
                    </a:lnTo>
                    <a:lnTo>
                      <a:pt x="885" y="455"/>
                    </a:lnTo>
                    <a:lnTo>
                      <a:pt x="883" y="456"/>
                    </a:lnTo>
                    <a:lnTo>
                      <a:pt x="883" y="458"/>
                    </a:lnTo>
                    <a:lnTo>
                      <a:pt x="884" y="459"/>
                    </a:lnTo>
                    <a:lnTo>
                      <a:pt x="882" y="460"/>
                    </a:lnTo>
                    <a:lnTo>
                      <a:pt x="880" y="461"/>
                    </a:lnTo>
                    <a:lnTo>
                      <a:pt x="878" y="462"/>
                    </a:lnTo>
                    <a:lnTo>
                      <a:pt x="877" y="462"/>
                    </a:lnTo>
                    <a:lnTo>
                      <a:pt x="877" y="464"/>
                    </a:lnTo>
                    <a:lnTo>
                      <a:pt x="877" y="466"/>
                    </a:lnTo>
                    <a:lnTo>
                      <a:pt x="876" y="466"/>
                    </a:lnTo>
                    <a:lnTo>
                      <a:pt x="874" y="467"/>
                    </a:lnTo>
                    <a:lnTo>
                      <a:pt x="871" y="468"/>
                    </a:lnTo>
                    <a:lnTo>
                      <a:pt x="869" y="469"/>
                    </a:lnTo>
                    <a:lnTo>
                      <a:pt x="870" y="471"/>
                    </a:lnTo>
                    <a:lnTo>
                      <a:pt x="870" y="473"/>
                    </a:lnTo>
                    <a:lnTo>
                      <a:pt x="868" y="474"/>
                    </a:lnTo>
                    <a:lnTo>
                      <a:pt x="866" y="474"/>
                    </a:lnTo>
                    <a:lnTo>
                      <a:pt x="863" y="476"/>
                    </a:lnTo>
                    <a:lnTo>
                      <a:pt x="861" y="476"/>
                    </a:lnTo>
                    <a:lnTo>
                      <a:pt x="859" y="477"/>
                    </a:lnTo>
                    <a:lnTo>
                      <a:pt x="858" y="478"/>
                    </a:lnTo>
                    <a:lnTo>
                      <a:pt x="855" y="479"/>
                    </a:lnTo>
                    <a:lnTo>
                      <a:pt x="855" y="480"/>
                    </a:lnTo>
                    <a:lnTo>
                      <a:pt x="857" y="482"/>
                    </a:lnTo>
                    <a:lnTo>
                      <a:pt x="857" y="484"/>
                    </a:lnTo>
                    <a:lnTo>
                      <a:pt x="857" y="485"/>
                    </a:lnTo>
                    <a:lnTo>
                      <a:pt x="858" y="488"/>
                    </a:lnTo>
                    <a:lnTo>
                      <a:pt x="858" y="490"/>
                    </a:lnTo>
                    <a:lnTo>
                      <a:pt x="855" y="490"/>
                    </a:lnTo>
                    <a:lnTo>
                      <a:pt x="854" y="491"/>
                    </a:lnTo>
                    <a:lnTo>
                      <a:pt x="854" y="493"/>
                    </a:lnTo>
                    <a:lnTo>
                      <a:pt x="854" y="494"/>
                    </a:lnTo>
                    <a:lnTo>
                      <a:pt x="853" y="495"/>
                    </a:lnTo>
                    <a:lnTo>
                      <a:pt x="851" y="496"/>
                    </a:lnTo>
                    <a:lnTo>
                      <a:pt x="851" y="498"/>
                    </a:lnTo>
                    <a:lnTo>
                      <a:pt x="852" y="499"/>
                    </a:lnTo>
                    <a:lnTo>
                      <a:pt x="850" y="500"/>
                    </a:lnTo>
                    <a:lnTo>
                      <a:pt x="848" y="501"/>
                    </a:lnTo>
                    <a:lnTo>
                      <a:pt x="848" y="499"/>
                    </a:lnTo>
                    <a:lnTo>
                      <a:pt x="847" y="497"/>
                    </a:lnTo>
                    <a:lnTo>
                      <a:pt x="847" y="496"/>
                    </a:lnTo>
                    <a:lnTo>
                      <a:pt x="847" y="494"/>
                    </a:lnTo>
                    <a:lnTo>
                      <a:pt x="848" y="493"/>
                    </a:lnTo>
                    <a:lnTo>
                      <a:pt x="850" y="493"/>
                    </a:lnTo>
                    <a:lnTo>
                      <a:pt x="850" y="491"/>
                    </a:lnTo>
                    <a:lnTo>
                      <a:pt x="849" y="489"/>
                    </a:lnTo>
                    <a:lnTo>
                      <a:pt x="848" y="490"/>
                    </a:lnTo>
                    <a:lnTo>
                      <a:pt x="846" y="491"/>
                    </a:lnTo>
                    <a:lnTo>
                      <a:pt x="846" y="492"/>
                    </a:lnTo>
                    <a:lnTo>
                      <a:pt x="847" y="494"/>
                    </a:lnTo>
                    <a:lnTo>
                      <a:pt x="845" y="495"/>
                    </a:lnTo>
                    <a:lnTo>
                      <a:pt x="843" y="495"/>
                    </a:lnTo>
                    <a:lnTo>
                      <a:pt x="841" y="496"/>
                    </a:lnTo>
                    <a:lnTo>
                      <a:pt x="839" y="497"/>
                    </a:lnTo>
                    <a:lnTo>
                      <a:pt x="839" y="499"/>
                    </a:lnTo>
                    <a:lnTo>
                      <a:pt x="839" y="500"/>
                    </a:lnTo>
                    <a:lnTo>
                      <a:pt x="838" y="501"/>
                    </a:lnTo>
                    <a:lnTo>
                      <a:pt x="836" y="502"/>
                    </a:lnTo>
                    <a:lnTo>
                      <a:pt x="836" y="504"/>
                    </a:lnTo>
                    <a:lnTo>
                      <a:pt x="837" y="506"/>
                    </a:lnTo>
                    <a:lnTo>
                      <a:pt x="837" y="508"/>
                    </a:lnTo>
                    <a:lnTo>
                      <a:pt x="837" y="509"/>
                    </a:lnTo>
                    <a:lnTo>
                      <a:pt x="836" y="510"/>
                    </a:lnTo>
                    <a:lnTo>
                      <a:pt x="834" y="511"/>
                    </a:lnTo>
                    <a:lnTo>
                      <a:pt x="832" y="511"/>
                    </a:lnTo>
                    <a:lnTo>
                      <a:pt x="830" y="512"/>
                    </a:lnTo>
                    <a:lnTo>
                      <a:pt x="831" y="514"/>
                    </a:lnTo>
                    <a:lnTo>
                      <a:pt x="831" y="516"/>
                    </a:lnTo>
                    <a:lnTo>
                      <a:pt x="829" y="516"/>
                    </a:lnTo>
                    <a:lnTo>
                      <a:pt x="828" y="517"/>
                    </a:lnTo>
                    <a:lnTo>
                      <a:pt x="826" y="518"/>
                    </a:lnTo>
                    <a:lnTo>
                      <a:pt x="824" y="519"/>
                    </a:lnTo>
                    <a:lnTo>
                      <a:pt x="824" y="521"/>
                    </a:lnTo>
                    <a:lnTo>
                      <a:pt x="825" y="523"/>
                    </a:lnTo>
                    <a:lnTo>
                      <a:pt x="825" y="525"/>
                    </a:lnTo>
                    <a:lnTo>
                      <a:pt x="825" y="526"/>
                    </a:lnTo>
                    <a:lnTo>
                      <a:pt x="824" y="527"/>
                    </a:lnTo>
                    <a:lnTo>
                      <a:pt x="821" y="528"/>
                    </a:lnTo>
                    <a:lnTo>
                      <a:pt x="819" y="528"/>
                    </a:lnTo>
                    <a:lnTo>
                      <a:pt x="817" y="529"/>
                    </a:lnTo>
                    <a:lnTo>
                      <a:pt x="817" y="527"/>
                    </a:lnTo>
                    <a:lnTo>
                      <a:pt x="817" y="526"/>
                    </a:lnTo>
                    <a:lnTo>
                      <a:pt x="815" y="526"/>
                    </a:lnTo>
                    <a:lnTo>
                      <a:pt x="813" y="527"/>
                    </a:lnTo>
                    <a:lnTo>
                      <a:pt x="812" y="528"/>
                    </a:lnTo>
                    <a:lnTo>
                      <a:pt x="810" y="529"/>
                    </a:lnTo>
                    <a:lnTo>
                      <a:pt x="811" y="535"/>
                    </a:lnTo>
                    <a:lnTo>
                      <a:pt x="812" y="538"/>
                    </a:lnTo>
                    <a:lnTo>
                      <a:pt x="812" y="540"/>
                    </a:lnTo>
                    <a:lnTo>
                      <a:pt x="810" y="540"/>
                    </a:lnTo>
                    <a:lnTo>
                      <a:pt x="808" y="541"/>
                    </a:lnTo>
                    <a:lnTo>
                      <a:pt x="809" y="543"/>
                    </a:lnTo>
                    <a:lnTo>
                      <a:pt x="809" y="544"/>
                    </a:lnTo>
                    <a:lnTo>
                      <a:pt x="807" y="545"/>
                    </a:lnTo>
                    <a:lnTo>
                      <a:pt x="805" y="546"/>
                    </a:lnTo>
                    <a:lnTo>
                      <a:pt x="804" y="544"/>
                    </a:lnTo>
                    <a:lnTo>
                      <a:pt x="804" y="543"/>
                    </a:lnTo>
                    <a:lnTo>
                      <a:pt x="804" y="542"/>
                    </a:lnTo>
                    <a:lnTo>
                      <a:pt x="804" y="541"/>
                    </a:lnTo>
                    <a:lnTo>
                      <a:pt x="803" y="540"/>
                    </a:lnTo>
                    <a:lnTo>
                      <a:pt x="803" y="539"/>
                    </a:lnTo>
                    <a:lnTo>
                      <a:pt x="801" y="540"/>
                    </a:lnTo>
                    <a:lnTo>
                      <a:pt x="800" y="541"/>
                    </a:lnTo>
                    <a:lnTo>
                      <a:pt x="800" y="542"/>
                    </a:lnTo>
                    <a:lnTo>
                      <a:pt x="800" y="544"/>
                    </a:lnTo>
                    <a:lnTo>
                      <a:pt x="799" y="545"/>
                    </a:lnTo>
                    <a:lnTo>
                      <a:pt x="797" y="546"/>
                    </a:lnTo>
                    <a:lnTo>
                      <a:pt x="797" y="547"/>
                    </a:lnTo>
                    <a:lnTo>
                      <a:pt x="798" y="549"/>
                    </a:lnTo>
                    <a:lnTo>
                      <a:pt x="798" y="550"/>
                    </a:lnTo>
                    <a:lnTo>
                      <a:pt x="798" y="552"/>
                    </a:lnTo>
                    <a:lnTo>
                      <a:pt x="797" y="554"/>
                    </a:lnTo>
                    <a:lnTo>
                      <a:pt x="795" y="555"/>
                    </a:lnTo>
                    <a:lnTo>
                      <a:pt x="791" y="556"/>
                    </a:lnTo>
                    <a:lnTo>
                      <a:pt x="787" y="558"/>
                    </a:lnTo>
                    <a:lnTo>
                      <a:pt x="785" y="558"/>
                    </a:lnTo>
                    <a:lnTo>
                      <a:pt x="783" y="559"/>
                    </a:lnTo>
                    <a:lnTo>
                      <a:pt x="784" y="561"/>
                    </a:lnTo>
                    <a:lnTo>
                      <a:pt x="784" y="562"/>
                    </a:lnTo>
                    <a:lnTo>
                      <a:pt x="784" y="564"/>
                    </a:lnTo>
                    <a:lnTo>
                      <a:pt x="785" y="566"/>
                    </a:lnTo>
                    <a:lnTo>
                      <a:pt x="787" y="565"/>
                    </a:lnTo>
                    <a:lnTo>
                      <a:pt x="788" y="564"/>
                    </a:lnTo>
                    <a:lnTo>
                      <a:pt x="789" y="566"/>
                    </a:lnTo>
                    <a:lnTo>
                      <a:pt x="789" y="567"/>
                    </a:lnTo>
                    <a:lnTo>
                      <a:pt x="787" y="568"/>
                    </a:lnTo>
                    <a:lnTo>
                      <a:pt x="786" y="569"/>
                    </a:lnTo>
                    <a:lnTo>
                      <a:pt x="784" y="571"/>
                    </a:lnTo>
                    <a:lnTo>
                      <a:pt x="782" y="571"/>
                    </a:lnTo>
                    <a:lnTo>
                      <a:pt x="782" y="569"/>
                    </a:lnTo>
                    <a:lnTo>
                      <a:pt x="781" y="567"/>
                    </a:lnTo>
                    <a:lnTo>
                      <a:pt x="780" y="568"/>
                    </a:lnTo>
                    <a:lnTo>
                      <a:pt x="778" y="569"/>
                    </a:lnTo>
                    <a:lnTo>
                      <a:pt x="776" y="569"/>
                    </a:lnTo>
                    <a:lnTo>
                      <a:pt x="774" y="571"/>
                    </a:lnTo>
                    <a:lnTo>
                      <a:pt x="775" y="573"/>
                    </a:lnTo>
                    <a:lnTo>
                      <a:pt x="775" y="574"/>
                    </a:lnTo>
                    <a:lnTo>
                      <a:pt x="772" y="575"/>
                    </a:lnTo>
                    <a:lnTo>
                      <a:pt x="771" y="576"/>
                    </a:lnTo>
                    <a:lnTo>
                      <a:pt x="769" y="577"/>
                    </a:lnTo>
                    <a:lnTo>
                      <a:pt x="767" y="577"/>
                    </a:lnTo>
                    <a:lnTo>
                      <a:pt x="767" y="579"/>
                    </a:lnTo>
                    <a:lnTo>
                      <a:pt x="768" y="581"/>
                    </a:lnTo>
                    <a:lnTo>
                      <a:pt x="768" y="582"/>
                    </a:lnTo>
                    <a:lnTo>
                      <a:pt x="768" y="584"/>
                    </a:lnTo>
                    <a:lnTo>
                      <a:pt x="769" y="586"/>
                    </a:lnTo>
                    <a:lnTo>
                      <a:pt x="769" y="588"/>
                    </a:lnTo>
                    <a:lnTo>
                      <a:pt x="767" y="589"/>
                    </a:lnTo>
                    <a:lnTo>
                      <a:pt x="766" y="590"/>
                    </a:lnTo>
                    <a:lnTo>
                      <a:pt x="765" y="588"/>
                    </a:lnTo>
                    <a:lnTo>
                      <a:pt x="765" y="585"/>
                    </a:lnTo>
                    <a:lnTo>
                      <a:pt x="763" y="586"/>
                    </a:lnTo>
                    <a:lnTo>
                      <a:pt x="762" y="588"/>
                    </a:lnTo>
                    <a:lnTo>
                      <a:pt x="762" y="589"/>
                    </a:lnTo>
                    <a:lnTo>
                      <a:pt x="762" y="591"/>
                    </a:lnTo>
                    <a:lnTo>
                      <a:pt x="761" y="592"/>
                    </a:lnTo>
                    <a:lnTo>
                      <a:pt x="759" y="593"/>
                    </a:lnTo>
                    <a:lnTo>
                      <a:pt x="757" y="593"/>
                    </a:lnTo>
                    <a:lnTo>
                      <a:pt x="754" y="594"/>
                    </a:lnTo>
                    <a:lnTo>
                      <a:pt x="754" y="596"/>
                    </a:lnTo>
                    <a:lnTo>
                      <a:pt x="755" y="597"/>
                    </a:lnTo>
                    <a:lnTo>
                      <a:pt x="755" y="599"/>
                    </a:lnTo>
                    <a:lnTo>
                      <a:pt x="757" y="601"/>
                    </a:lnTo>
                    <a:lnTo>
                      <a:pt x="754" y="601"/>
                    </a:lnTo>
                    <a:lnTo>
                      <a:pt x="752" y="602"/>
                    </a:lnTo>
                    <a:lnTo>
                      <a:pt x="750" y="603"/>
                    </a:lnTo>
                    <a:lnTo>
                      <a:pt x="749" y="605"/>
                    </a:lnTo>
                    <a:lnTo>
                      <a:pt x="749" y="606"/>
                    </a:lnTo>
                    <a:lnTo>
                      <a:pt x="749" y="608"/>
                    </a:lnTo>
                    <a:lnTo>
                      <a:pt x="748" y="609"/>
                    </a:lnTo>
                    <a:lnTo>
                      <a:pt x="746" y="609"/>
                    </a:lnTo>
                    <a:lnTo>
                      <a:pt x="744" y="610"/>
                    </a:lnTo>
                    <a:lnTo>
                      <a:pt x="742" y="611"/>
                    </a:lnTo>
                    <a:lnTo>
                      <a:pt x="742" y="609"/>
                    </a:lnTo>
                    <a:lnTo>
                      <a:pt x="742" y="608"/>
                    </a:lnTo>
                    <a:lnTo>
                      <a:pt x="739" y="608"/>
                    </a:lnTo>
                    <a:lnTo>
                      <a:pt x="737" y="609"/>
                    </a:lnTo>
                    <a:lnTo>
                      <a:pt x="737" y="611"/>
                    </a:lnTo>
                    <a:lnTo>
                      <a:pt x="738" y="612"/>
                    </a:lnTo>
                    <a:lnTo>
                      <a:pt x="736" y="613"/>
                    </a:lnTo>
                    <a:lnTo>
                      <a:pt x="734" y="614"/>
                    </a:lnTo>
                    <a:lnTo>
                      <a:pt x="733" y="614"/>
                    </a:lnTo>
                    <a:lnTo>
                      <a:pt x="731" y="615"/>
                    </a:lnTo>
                    <a:lnTo>
                      <a:pt x="731" y="617"/>
                    </a:lnTo>
                    <a:lnTo>
                      <a:pt x="732" y="619"/>
                    </a:lnTo>
                    <a:lnTo>
                      <a:pt x="732" y="621"/>
                    </a:lnTo>
                    <a:lnTo>
                      <a:pt x="732" y="623"/>
                    </a:lnTo>
                    <a:lnTo>
                      <a:pt x="733" y="625"/>
                    </a:lnTo>
                    <a:lnTo>
                      <a:pt x="733" y="626"/>
                    </a:lnTo>
                    <a:lnTo>
                      <a:pt x="731" y="627"/>
                    </a:lnTo>
                    <a:lnTo>
                      <a:pt x="730" y="628"/>
                    </a:lnTo>
                    <a:lnTo>
                      <a:pt x="728" y="628"/>
                    </a:lnTo>
                    <a:lnTo>
                      <a:pt x="726" y="629"/>
                    </a:lnTo>
                    <a:lnTo>
                      <a:pt x="724" y="630"/>
                    </a:lnTo>
                    <a:lnTo>
                      <a:pt x="722" y="631"/>
                    </a:lnTo>
                    <a:lnTo>
                      <a:pt x="722" y="632"/>
                    </a:lnTo>
                    <a:lnTo>
                      <a:pt x="722" y="634"/>
                    </a:lnTo>
                    <a:lnTo>
                      <a:pt x="720" y="635"/>
                    </a:lnTo>
                    <a:lnTo>
                      <a:pt x="719" y="635"/>
                    </a:lnTo>
                    <a:lnTo>
                      <a:pt x="715" y="638"/>
                    </a:lnTo>
                    <a:lnTo>
                      <a:pt x="713" y="638"/>
                    </a:lnTo>
                    <a:lnTo>
                      <a:pt x="712" y="639"/>
                    </a:lnTo>
                    <a:lnTo>
                      <a:pt x="710" y="640"/>
                    </a:lnTo>
                    <a:lnTo>
                      <a:pt x="708" y="641"/>
                    </a:lnTo>
                    <a:lnTo>
                      <a:pt x="709" y="642"/>
                    </a:lnTo>
                    <a:lnTo>
                      <a:pt x="709" y="644"/>
                    </a:lnTo>
                    <a:lnTo>
                      <a:pt x="706" y="645"/>
                    </a:lnTo>
                    <a:lnTo>
                      <a:pt x="704" y="646"/>
                    </a:lnTo>
                    <a:lnTo>
                      <a:pt x="705" y="647"/>
                    </a:lnTo>
                    <a:lnTo>
                      <a:pt x="705" y="649"/>
                    </a:lnTo>
                    <a:lnTo>
                      <a:pt x="706" y="650"/>
                    </a:lnTo>
                    <a:lnTo>
                      <a:pt x="706" y="652"/>
                    </a:lnTo>
                    <a:lnTo>
                      <a:pt x="704" y="653"/>
                    </a:lnTo>
                    <a:lnTo>
                      <a:pt x="702" y="655"/>
                    </a:lnTo>
                    <a:lnTo>
                      <a:pt x="701" y="655"/>
                    </a:lnTo>
                    <a:lnTo>
                      <a:pt x="699" y="656"/>
                    </a:lnTo>
                    <a:lnTo>
                      <a:pt x="698" y="653"/>
                    </a:lnTo>
                    <a:lnTo>
                      <a:pt x="698" y="652"/>
                    </a:lnTo>
                    <a:lnTo>
                      <a:pt x="696" y="652"/>
                    </a:lnTo>
                    <a:lnTo>
                      <a:pt x="695" y="653"/>
                    </a:lnTo>
                    <a:lnTo>
                      <a:pt x="695" y="656"/>
                    </a:lnTo>
                    <a:lnTo>
                      <a:pt x="695" y="658"/>
                    </a:lnTo>
                    <a:lnTo>
                      <a:pt x="696" y="659"/>
                    </a:lnTo>
                    <a:lnTo>
                      <a:pt x="696" y="661"/>
                    </a:lnTo>
                    <a:lnTo>
                      <a:pt x="697" y="663"/>
                    </a:lnTo>
                    <a:lnTo>
                      <a:pt x="697" y="664"/>
                    </a:lnTo>
                    <a:lnTo>
                      <a:pt x="695" y="665"/>
                    </a:lnTo>
                    <a:lnTo>
                      <a:pt x="693" y="666"/>
                    </a:lnTo>
                    <a:lnTo>
                      <a:pt x="693" y="664"/>
                    </a:lnTo>
                    <a:lnTo>
                      <a:pt x="693" y="662"/>
                    </a:lnTo>
                    <a:lnTo>
                      <a:pt x="691" y="663"/>
                    </a:lnTo>
                    <a:lnTo>
                      <a:pt x="688" y="664"/>
                    </a:lnTo>
                    <a:lnTo>
                      <a:pt x="686" y="664"/>
                    </a:lnTo>
                    <a:lnTo>
                      <a:pt x="685" y="665"/>
                    </a:lnTo>
                    <a:lnTo>
                      <a:pt x="685" y="667"/>
                    </a:lnTo>
                    <a:lnTo>
                      <a:pt x="685" y="669"/>
                    </a:lnTo>
                    <a:lnTo>
                      <a:pt x="686" y="671"/>
                    </a:lnTo>
                    <a:lnTo>
                      <a:pt x="686" y="673"/>
                    </a:lnTo>
                    <a:lnTo>
                      <a:pt x="684" y="674"/>
                    </a:lnTo>
                    <a:lnTo>
                      <a:pt x="682" y="674"/>
                    </a:lnTo>
                    <a:lnTo>
                      <a:pt x="681" y="675"/>
                    </a:lnTo>
                    <a:lnTo>
                      <a:pt x="679" y="676"/>
                    </a:lnTo>
                    <a:lnTo>
                      <a:pt x="679" y="677"/>
                    </a:lnTo>
                    <a:lnTo>
                      <a:pt x="680" y="679"/>
                    </a:lnTo>
                    <a:lnTo>
                      <a:pt x="678" y="680"/>
                    </a:lnTo>
                    <a:lnTo>
                      <a:pt x="676" y="681"/>
                    </a:lnTo>
                    <a:lnTo>
                      <a:pt x="677" y="682"/>
                    </a:lnTo>
                    <a:lnTo>
                      <a:pt x="677" y="684"/>
                    </a:lnTo>
                    <a:lnTo>
                      <a:pt x="675" y="685"/>
                    </a:lnTo>
                    <a:lnTo>
                      <a:pt x="672" y="685"/>
                    </a:lnTo>
                    <a:lnTo>
                      <a:pt x="669" y="688"/>
                    </a:lnTo>
                    <a:lnTo>
                      <a:pt x="667" y="688"/>
                    </a:lnTo>
                    <a:lnTo>
                      <a:pt x="665" y="689"/>
                    </a:lnTo>
                    <a:lnTo>
                      <a:pt x="666" y="691"/>
                    </a:lnTo>
                    <a:lnTo>
                      <a:pt x="666" y="693"/>
                    </a:lnTo>
                    <a:lnTo>
                      <a:pt x="664" y="693"/>
                    </a:lnTo>
                    <a:lnTo>
                      <a:pt x="663" y="694"/>
                    </a:lnTo>
                    <a:lnTo>
                      <a:pt x="663" y="696"/>
                    </a:lnTo>
                    <a:lnTo>
                      <a:pt x="663" y="697"/>
                    </a:lnTo>
                    <a:lnTo>
                      <a:pt x="664" y="701"/>
                    </a:lnTo>
                    <a:lnTo>
                      <a:pt x="666" y="700"/>
                    </a:lnTo>
                    <a:lnTo>
                      <a:pt x="667" y="699"/>
                    </a:lnTo>
                    <a:lnTo>
                      <a:pt x="668" y="701"/>
                    </a:lnTo>
                    <a:lnTo>
                      <a:pt x="668" y="702"/>
                    </a:lnTo>
                    <a:lnTo>
                      <a:pt x="666" y="703"/>
                    </a:lnTo>
                    <a:lnTo>
                      <a:pt x="665" y="705"/>
                    </a:lnTo>
                    <a:lnTo>
                      <a:pt x="664" y="702"/>
                    </a:lnTo>
                    <a:lnTo>
                      <a:pt x="664" y="701"/>
                    </a:lnTo>
                    <a:lnTo>
                      <a:pt x="662" y="701"/>
                    </a:lnTo>
                    <a:lnTo>
                      <a:pt x="660" y="702"/>
                    </a:lnTo>
                    <a:lnTo>
                      <a:pt x="660" y="700"/>
                    </a:lnTo>
                    <a:lnTo>
                      <a:pt x="660" y="699"/>
                    </a:lnTo>
                    <a:lnTo>
                      <a:pt x="658" y="699"/>
                    </a:lnTo>
                    <a:lnTo>
                      <a:pt x="655" y="700"/>
                    </a:lnTo>
                    <a:lnTo>
                      <a:pt x="656" y="702"/>
                    </a:lnTo>
                    <a:lnTo>
                      <a:pt x="656" y="705"/>
                    </a:lnTo>
                    <a:lnTo>
                      <a:pt x="654" y="705"/>
                    </a:lnTo>
                    <a:lnTo>
                      <a:pt x="652" y="706"/>
                    </a:lnTo>
                    <a:lnTo>
                      <a:pt x="651" y="707"/>
                    </a:lnTo>
                    <a:lnTo>
                      <a:pt x="649" y="707"/>
                    </a:lnTo>
                    <a:lnTo>
                      <a:pt x="649" y="709"/>
                    </a:lnTo>
                    <a:lnTo>
                      <a:pt x="650" y="711"/>
                    </a:lnTo>
                    <a:lnTo>
                      <a:pt x="648" y="711"/>
                    </a:lnTo>
                    <a:lnTo>
                      <a:pt x="646" y="712"/>
                    </a:lnTo>
                    <a:lnTo>
                      <a:pt x="646" y="714"/>
                    </a:lnTo>
                    <a:lnTo>
                      <a:pt x="647" y="715"/>
                    </a:lnTo>
                    <a:lnTo>
                      <a:pt x="645" y="716"/>
                    </a:lnTo>
                    <a:lnTo>
                      <a:pt x="643" y="717"/>
                    </a:lnTo>
                    <a:lnTo>
                      <a:pt x="644" y="719"/>
                    </a:lnTo>
                    <a:lnTo>
                      <a:pt x="644" y="720"/>
                    </a:lnTo>
                    <a:lnTo>
                      <a:pt x="642" y="722"/>
                    </a:lnTo>
                    <a:lnTo>
                      <a:pt x="641" y="723"/>
                    </a:lnTo>
                    <a:lnTo>
                      <a:pt x="638" y="723"/>
                    </a:lnTo>
                    <a:lnTo>
                      <a:pt x="636" y="724"/>
                    </a:lnTo>
                    <a:lnTo>
                      <a:pt x="636" y="726"/>
                    </a:lnTo>
                    <a:lnTo>
                      <a:pt x="637" y="727"/>
                    </a:lnTo>
                    <a:lnTo>
                      <a:pt x="635" y="728"/>
                    </a:lnTo>
                    <a:lnTo>
                      <a:pt x="633" y="729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28" y="731"/>
                    </a:lnTo>
                    <a:lnTo>
                      <a:pt x="626" y="732"/>
                    </a:lnTo>
                    <a:lnTo>
                      <a:pt x="627" y="734"/>
                    </a:lnTo>
                    <a:lnTo>
                      <a:pt x="627" y="735"/>
                    </a:lnTo>
                    <a:lnTo>
                      <a:pt x="625" y="736"/>
                    </a:lnTo>
                    <a:lnTo>
                      <a:pt x="622" y="738"/>
                    </a:lnTo>
                    <a:lnTo>
                      <a:pt x="624" y="739"/>
                    </a:lnTo>
                    <a:lnTo>
                      <a:pt x="624" y="741"/>
                    </a:lnTo>
                    <a:lnTo>
                      <a:pt x="621" y="742"/>
                    </a:lnTo>
                    <a:lnTo>
                      <a:pt x="620" y="742"/>
                    </a:lnTo>
                    <a:lnTo>
                      <a:pt x="620" y="744"/>
                    </a:lnTo>
                    <a:lnTo>
                      <a:pt x="620" y="746"/>
                    </a:lnTo>
                    <a:lnTo>
                      <a:pt x="621" y="747"/>
                    </a:lnTo>
                    <a:lnTo>
                      <a:pt x="621" y="749"/>
                    </a:lnTo>
                    <a:lnTo>
                      <a:pt x="619" y="750"/>
                    </a:lnTo>
                    <a:lnTo>
                      <a:pt x="617" y="750"/>
                    </a:lnTo>
                    <a:lnTo>
                      <a:pt x="616" y="751"/>
                    </a:lnTo>
                    <a:lnTo>
                      <a:pt x="614" y="752"/>
                    </a:lnTo>
                    <a:lnTo>
                      <a:pt x="614" y="750"/>
                    </a:lnTo>
                    <a:lnTo>
                      <a:pt x="613" y="749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08" y="751"/>
                    </a:lnTo>
                    <a:lnTo>
                      <a:pt x="605" y="752"/>
                    </a:lnTo>
                    <a:lnTo>
                      <a:pt x="605" y="753"/>
                    </a:lnTo>
                    <a:lnTo>
                      <a:pt x="606" y="756"/>
                    </a:lnTo>
                    <a:lnTo>
                      <a:pt x="606" y="758"/>
                    </a:lnTo>
                    <a:lnTo>
                      <a:pt x="608" y="759"/>
                    </a:lnTo>
                    <a:lnTo>
                      <a:pt x="605" y="760"/>
                    </a:lnTo>
                    <a:lnTo>
                      <a:pt x="603" y="761"/>
                    </a:lnTo>
                    <a:lnTo>
                      <a:pt x="601" y="761"/>
                    </a:lnTo>
                    <a:lnTo>
                      <a:pt x="600" y="762"/>
                    </a:lnTo>
                    <a:lnTo>
                      <a:pt x="599" y="760"/>
                    </a:lnTo>
                    <a:lnTo>
                      <a:pt x="599" y="759"/>
                    </a:lnTo>
                    <a:lnTo>
                      <a:pt x="597" y="759"/>
                    </a:lnTo>
                    <a:lnTo>
                      <a:pt x="595" y="760"/>
                    </a:lnTo>
                    <a:lnTo>
                      <a:pt x="596" y="762"/>
                    </a:lnTo>
                    <a:lnTo>
                      <a:pt x="596" y="763"/>
                    </a:lnTo>
                    <a:lnTo>
                      <a:pt x="597" y="765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8"/>
                    </a:lnTo>
                    <a:lnTo>
                      <a:pt x="594" y="770"/>
                    </a:lnTo>
                    <a:lnTo>
                      <a:pt x="594" y="773"/>
                    </a:lnTo>
                    <a:lnTo>
                      <a:pt x="592" y="773"/>
                    </a:lnTo>
                    <a:lnTo>
                      <a:pt x="589" y="774"/>
                    </a:lnTo>
                    <a:lnTo>
                      <a:pt x="591" y="776"/>
                    </a:lnTo>
                    <a:lnTo>
                      <a:pt x="591" y="777"/>
                    </a:lnTo>
                    <a:lnTo>
                      <a:pt x="588" y="778"/>
                    </a:lnTo>
                    <a:lnTo>
                      <a:pt x="587" y="779"/>
                    </a:lnTo>
                    <a:lnTo>
                      <a:pt x="587" y="780"/>
                    </a:lnTo>
                    <a:lnTo>
                      <a:pt x="587" y="782"/>
                    </a:lnTo>
                    <a:lnTo>
                      <a:pt x="585" y="783"/>
                    </a:lnTo>
                    <a:lnTo>
                      <a:pt x="584" y="783"/>
                    </a:lnTo>
                    <a:lnTo>
                      <a:pt x="583" y="782"/>
                    </a:lnTo>
                    <a:lnTo>
                      <a:pt x="583" y="780"/>
                    </a:lnTo>
                    <a:lnTo>
                      <a:pt x="581" y="781"/>
                    </a:lnTo>
                    <a:lnTo>
                      <a:pt x="580" y="782"/>
                    </a:lnTo>
                    <a:lnTo>
                      <a:pt x="578" y="782"/>
                    </a:lnTo>
                    <a:lnTo>
                      <a:pt x="576" y="783"/>
                    </a:lnTo>
                    <a:lnTo>
                      <a:pt x="576" y="781"/>
                    </a:lnTo>
                    <a:lnTo>
                      <a:pt x="575" y="780"/>
                    </a:lnTo>
                    <a:lnTo>
                      <a:pt x="573" y="780"/>
                    </a:lnTo>
                    <a:lnTo>
                      <a:pt x="571" y="781"/>
                    </a:lnTo>
                    <a:lnTo>
                      <a:pt x="572" y="789"/>
                    </a:lnTo>
                    <a:lnTo>
                      <a:pt x="573" y="790"/>
                    </a:lnTo>
                    <a:lnTo>
                      <a:pt x="573" y="792"/>
                    </a:lnTo>
                    <a:lnTo>
                      <a:pt x="571" y="793"/>
                    </a:lnTo>
                    <a:lnTo>
                      <a:pt x="569" y="794"/>
                    </a:lnTo>
                    <a:lnTo>
                      <a:pt x="570" y="795"/>
                    </a:lnTo>
                    <a:lnTo>
                      <a:pt x="570" y="797"/>
                    </a:lnTo>
                    <a:lnTo>
                      <a:pt x="568" y="798"/>
                    </a:lnTo>
                    <a:lnTo>
                      <a:pt x="566" y="798"/>
                    </a:lnTo>
                    <a:lnTo>
                      <a:pt x="567" y="800"/>
                    </a:lnTo>
                    <a:lnTo>
                      <a:pt x="567" y="802"/>
                    </a:lnTo>
                    <a:lnTo>
                      <a:pt x="568" y="803"/>
                    </a:lnTo>
                    <a:lnTo>
                      <a:pt x="568" y="806"/>
                    </a:lnTo>
                    <a:lnTo>
                      <a:pt x="566" y="807"/>
                    </a:lnTo>
                    <a:lnTo>
                      <a:pt x="564" y="807"/>
                    </a:lnTo>
                    <a:lnTo>
                      <a:pt x="563" y="808"/>
                    </a:lnTo>
                    <a:lnTo>
                      <a:pt x="561" y="809"/>
                    </a:lnTo>
                    <a:lnTo>
                      <a:pt x="559" y="810"/>
                    </a:lnTo>
                    <a:lnTo>
                      <a:pt x="556" y="810"/>
                    </a:lnTo>
                    <a:lnTo>
                      <a:pt x="556" y="809"/>
                    </a:lnTo>
                    <a:lnTo>
                      <a:pt x="556" y="807"/>
                    </a:lnTo>
                    <a:lnTo>
                      <a:pt x="554" y="808"/>
                    </a:lnTo>
                    <a:lnTo>
                      <a:pt x="552" y="808"/>
                    </a:lnTo>
                    <a:lnTo>
                      <a:pt x="552" y="810"/>
                    </a:lnTo>
                    <a:lnTo>
                      <a:pt x="553" y="812"/>
                    </a:lnTo>
                    <a:lnTo>
                      <a:pt x="551" y="812"/>
                    </a:lnTo>
                    <a:lnTo>
                      <a:pt x="549" y="813"/>
                    </a:lnTo>
                    <a:lnTo>
                      <a:pt x="549" y="815"/>
                    </a:lnTo>
                    <a:lnTo>
                      <a:pt x="550" y="816"/>
                    </a:lnTo>
                    <a:lnTo>
                      <a:pt x="550" y="818"/>
                    </a:lnTo>
                    <a:lnTo>
                      <a:pt x="551" y="820"/>
                    </a:lnTo>
                    <a:lnTo>
                      <a:pt x="549" y="822"/>
                    </a:lnTo>
                    <a:lnTo>
                      <a:pt x="547" y="822"/>
                    </a:lnTo>
                    <a:lnTo>
                      <a:pt x="545" y="823"/>
                    </a:lnTo>
                    <a:lnTo>
                      <a:pt x="544" y="824"/>
                    </a:lnTo>
                    <a:lnTo>
                      <a:pt x="542" y="824"/>
                    </a:lnTo>
                    <a:lnTo>
                      <a:pt x="539" y="825"/>
                    </a:lnTo>
                    <a:lnTo>
                      <a:pt x="539" y="824"/>
                    </a:lnTo>
                    <a:lnTo>
                      <a:pt x="539" y="823"/>
                    </a:lnTo>
                    <a:lnTo>
                      <a:pt x="538" y="822"/>
                    </a:lnTo>
                    <a:lnTo>
                      <a:pt x="538" y="822"/>
                    </a:lnTo>
                    <a:lnTo>
                      <a:pt x="537" y="822"/>
                    </a:lnTo>
                    <a:lnTo>
                      <a:pt x="535" y="823"/>
                    </a:lnTo>
                    <a:lnTo>
                      <a:pt x="535" y="825"/>
                    </a:lnTo>
                    <a:lnTo>
                      <a:pt x="536" y="826"/>
                    </a:lnTo>
                    <a:lnTo>
                      <a:pt x="536" y="828"/>
                    </a:lnTo>
                    <a:lnTo>
                      <a:pt x="536" y="830"/>
                    </a:lnTo>
                    <a:lnTo>
                      <a:pt x="535" y="831"/>
                    </a:lnTo>
                    <a:lnTo>
                      <a:pt x="533" y="831"/>
                    </a:lnTo>
                    <a:lnTo>
                      <a:pt x="533" y="833"/>
                    </a:lnTo>
                    <a:lnTo>
                      <a:pt x="533" y="835"/>
                    </a:lnTo>
                    <a:lnTo>
                      <a:pt x="532" y="835"/>
                    </a:lnTo>
                    <a:lnTo>
                      <a:pt x="530" y="836"/>
                    </a:lnTo>
                    <a:lnTo>
                      <a:pt x="529" y="834"/>
                    </a:lnTo>
                    <a:lnTo>
                      <a:pt x="529" y="833"/>
                    </a:lnTo>
                    <a:lnTo>
                      <a:pt x="527" y="833"/>
                    </a:lnTo>
                    <a:lnTo>
                      <a:pt x="526" y="834"/>
                    </a:lnTo>
                    <a:lnTo>
                      <a:pt x="526" y="836"/>
                    </a:lnTo>
                    <a:lnTo>
                      <a:pt x="526" y="837"/>
                    </a:lnTo>
                    <a:lnTo>
                      <a:pt x="523" y="839"/>
                    </a:lnTo>
                    <a:lnTo>
                      <a:pt x="522" y="840"/>
                    </a:lnTo>
                    <a:lnTo>
                      <a:pt x="522" y="841"/>
                    </a:lnTo>
                    <a:lnTo>
                      <a:pt x="522" y="843"/>
                    </a:lnTo>
                    <a:lnTo>
                      <a:pt x="523" y="846"/>
                    </a:lnTo>
                    <a:lnTo>
                      <a:pt x="520" y="848"/>
                    </a:lnTo>
                    <a:lnTo>
                      <a:pt x="518" y="849"/>
                    </a:lnTo>
                    <a:lnTo>
                      <a:pt x="516" y="849"/>
                    </a:lnTo>
                    <a:lnTo>
                      <a:pt x="516" y="848"/>
                    </a:lnTo>
                    <a:lnTo>
                      <a:pt x="515" y="846"/>
                    </a:lnTo>
                    <a:lnTo>
                      <a:pt x="517" y="845"/>
                    </a:lnTo>
                    <a:lnTo>
                      <a:pt x="519" y="845"/>
                    </a:lnTo>
                    <a:lnTo>
                      <a:pt x="519" y="843"/>
                    </a:lnTo>
                    <a:lnTo>
                      <a:pt x="518" y="841"/>
                    </a:lnTo>
                    <a:lnTo>
                      <a:pt x="511" y="844"/>
                    </a:lnTo>
                    <a:lnTo>
                      <a:pt x="512" y="847"/>
                    </a:lnTo>
                    <a:lnTo>
                      <a:pt x="512" y="849"/>
                    </a:lnTo>
                    <a:lnTo>
                      <a:pt x="512" y="851"/>
                    </a:lnTo>
                    <a:lnTo>
                      <a:pt x="511" y="851"/>
                    </a:lnTo>
                    <a:lnTo>
                      <a:pt x="509" y="852"/>
                    </a:lnTo>
                    <a:lnTo>
                      <a:pt x="509" y="855"/>
                    </a:lnTo>
                    <a:lnTo>
                      <a:pt x="510" y="856"/>
                    </a:lnTo>
                    <a:lnTo>
                      <a:pt x="510" y="858"/>
                    </a:lnTo>
                    <a:lnTo>
                      <a:pt x="510" y="860"/>
                    </a:lnTo>
                    <a:lnTo>
                      <a:pt x="509" y="860"/>
                    </a:lnTo>
                    <a:lnTo>
                      <a:pt x="506" y="861"/>
                    </a:lnTo>
                    <a:lnTo>
                      <a:pt x="504" y="862"/>
                    </a:lnTo>
                    <a:lnTo>
                      <a:pt x="502" y="863"/>
                    </a:lnTo>
                    <a:lnTo>
                      <a:pt x="500" y="863"/>
                    </a:lnTo>
                    <a:lnTo>
                      <a:pt x="499" y="864"/>
                    </a:lnTo>
                    <a:lnTo>
                      <a:pt x="499" y="866"/>
                    </a:lnTo>
                    <a:lnTo>
                      <a:pt x="499" y="867"/>
                    </a:lnTo>
                    <a:lnTo>
                      <a:pt x="497" y="868"/>
                    </a:lnTo>
                    <a:lnTo>
                      <a:pt x="496" y="869"/>
                    </a:lnTo>
                    <a:lnTo>
                      <a:pt x="496" y="870"/>
                    </a:lnTo>
                    <a:lnTo>
                      <a:pt x="496" y="873"/>
                    </a:lnTo>
                    <a:lnTo>
                      <a:pt x="495" y="874"/>
                    </a:lnTo>
                    <a:lnTo>
                      <a:pt x="493" y="874"/>
                    </a:lnTo>
                    <a:lnTo>
                      <a:pt x="493" y="876"/>
                    </a:lnTo>
                    <a:lnTo>
                      <a:pt x="494" y="878"/>
                    </a:lnTo>
                    <a:lnTo>
                      <a:pt x="492" y="879"/>
                    </a:lnTo>
                    <a:lnTo>
                      <a:pt x="489" y="879"/>
                    </a:lnTo>
                    <a:lnTo>
                      <a:pt x="489" y="877"/>
                    </a:lnTo>
                    <a:lnTo>
                      <a:pt x="488" y="876"/>
                    </a:lnTo>
                    <a:lnTo>
                      <a:pt x="487" y="876"/>
                    </a:lnTo>
                    <a:lnTo>
                      <a:pt x="485" y="877"/>
                    </a:lnTo>
                    <a:lnTo>
                      <a:pt x="483" y="878"/>
                    </a:lnTo>
                    <a:lnTo>
                      <a:pt x="481" y="879"/>
                    </a:lnTo>
                    <a:lnTo>
                      <a:pt x="482" y="880"/>
                    </a:lnTo>
                    <a:lnTo>
                      <a:pt x="482" y="882"/>
                    </a:lnTo>
                    <a:lnTo>
                      <a:pt x="480" y="883"/>
                    </a:lnTo>
                    <a:lnTo>
                      <a:pt x="478" y="883"/>
                    </a:lnTo>
                    <a:lnTo>
                      <a:pt x="479" y="885"/>
                    </a:lnTo>
                    <a:lnTo>
                      <a:pt x="479" y="887"/>
                    </a:lnTo>
                    <a:lnTo>
                      <a:pt x="477" y="887"/>
                    </a:lnTo>
                    <a:lnTo>
                      <a:pt x="476" y="889"/>
                    </a:lnTo>
                    <a:lnTo>
                      <a:pt x="476" y="891"/>
                    </a:lnTo>
                    <a:lnTo>
                      <a:pt x="476" y="892"/>
                    </a:lnTo>
                    <a:lnTo>
                      <a:pt x="473" y="893"/>
                    </a:lnTo>
                    <a:lnTo>
                      <a:pt x="472" y="894"/>
                    </a:lnTo>
                    <a:lnTo>
                      <a:pt x="472" y="896"/>
                    </a:lnTo>
                    <a:lnTo>
                      <a:pt x="472" y="897"/>
                    </a:lnTo>
                    <a:lnTo>
                      <a:pt x="471" y="898"/>
                    </a:lnTo>
                    <a:lnTo>
                      <a:pt x="469" y="899"/>
                    </a:lnTo>
                    <a:lnTo>
                      <a:pt x="467" y="899"/>
                    </a:lnTo>
                    <a:lnTo>
                      <a:pt x="465" y="900"/>
                    </a:lnTo>
                    <a:lnTo>
                      <a:pt x="466" y="902"/>
                    </a:lnTo>
                    <a:lnTo>
                      <a:pt x="466" y="903"/>
                    </a:lnTo>
                    <a:lnTo>
                      <a:pt x="464" y="905"/>
                    </a:lnTo>
                    <a:lnTo>
                      <a:pt x="462" y="906"/>
                    </a:lnTo>
                    <a:lnTo>
                      <a:pt x="461" y="906"/>
                    </a:lnTo>
                    <a:lnTo>
                      <a:pt x="459" y="907"/>
                    </a:lnTo>
                    <a:lnTo>
                      <a:pt x="456" y="908"/>
                    </a:lnTo>
                    <a:lnTo>
                      <a:pt x="454" y="909"/>
                    </a:lnTo>
                    <a:lnTo>
                      <a:pt x="455" y="910"/>
                    </a:lnTo>
                    <a:lnTo>
                      <a:pt x="455" y="912"/>
                    </a:lnTo>
                    <a:lnTo>
                      <a:pt x="453" y="913"/>
                    </a:lnTo>
                    <a:lnTo>
                      <a:pt x="451" y="913"/>
                    </a:lnTo>
                    <a:lnTo>
                      <a:pt x="452" y="915"/>
                    </a:lnTo>
                    <a:lnTo>
                      <a:pt x="452" y="917"/>
                    </a:lnTo>
                    <a:lnTo>
                      <a:pt x="450" y="917"/>
                    </a:lnTo>
                    <a:lnTo>
                      <a:pt x="448" y="918"/>
                    </a:lnTo>
                    <a:lnTo>
                      <a:pt x="447" y="919"/>
                    </a:lnTo>
                    <a:lnTo>
                      <a:pt x="445" y="919"/>
                    </a:lnTo>
                    <a:lnTo>
                      <a:pt x="443" y="920"/>
                    </a:lnTo>
                    <a:lnTo>
                      <a:pt x="440" y="922"/>
                    </a:lnTo>
                    <a:lnTo>
                      <a:pt x="440" y="919"/>
                    </a:lnTo>
                    <a:lnTo>
                      <a:pt x="440" y="917"/>
                    </a:lnTo>
                    <a:lnTo>
                      <a:pt x="438" y="918"/>
                    </a:lnTo>
                    <a:lnTo>
                      <a:pt x="436" y="919"/>
                    </a:lnTo>
                    <a:lnTo>
                      <a:pt x="436" y="920"/>
                    </a:lnTo>
                    <a:lnTo>
                      <a:pt x="437" y="923"/>
                    </a:lnTo>
                    <a:lnTo>
                      <a:pt x="439" y="922"/>
                    </a:lnTo>
                    <a:lnTo>
                      <a:pt x="440" y="922"/>
                    </a:lnTo>
                    <a:lnTo>
                      <a:pt x="442" y="923"/>
                    </a:lnTo>
                    <a:lnTo>
                      <a:pt x="442" y="925"/>
                    </a:lnTo>
                    <a:lnTo>
                      <a:pt x="439" y="926"/>
                    </a:lnTo>
                    <a:lnTo>
                      <a:pt x="437" y="926"/>
                    </a:lnTo>
                    <a:lnTo>
                      <a:pt x="436" y="927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0" y="929"/>
                    </a:lnTo>
                    <a:lnTo>
                      <a:pt x="431" y="931"/>
                    </a:lnTo>
                    <a:lnTo>
                      <a:pt x="431" y="932"/>
                    </a:lnTo>
                    <a:lnTo>
                      <a:pt x="429" y="933"/>
                    </a:lnTo>
                    <a:lnTo>
                      <a:pt x="427" y="934"/>
                    </a:lnTo>
                    <a:lnTo>
                      <a:pt x="428" y="935"/>
                    </a:lnTo>
                    <a:lnTo>
                      <a:pt x="428" y="937"/>
                    </a:lnTo>
                    <a:lnTo>
                      <a:pt x="426" y="939"/>
                    </a:lnTo>
                    <a:lnTo>
                      <a:pt x="423" y="940"/>
                    </a:lnTo>
                    <a:lnTo>
                      <a:pt x="422" y="940"/>
                    </a:lnTo>
                    <a:lnTo>
                      <a:pt x="420" y="941"/>
                    </a:lnTo>
                    <a:lnTo>
                      <a:pt x="420" y="943"/>
                    </a:lnTo>
                    <a:lnTo>
                      <a:pt x="421" y="944"/>
                    </a:lnTo>
                    <a:lnTo>
                      <a:pt x="421" y="946"/>
                    </a:lnTo>
                    <a:lnTo>
                      <a:pt x="421" y="948"/>
                    </a:lnTo>
                    <a:lnTo>
                      <a:pt x="419" y="948"/>
                    </a:lnTo>
                    <a:lnTo>
                      <a:pt x="418" y="949"/>
                    </a:lnTo>
                    <a:lnTo>
                      <a:pt x="414" y="950"/>
                    </a:lnTo>
                    <a:lnTo>
                      <a:pt x="410" y="952"/>
                    </a:lnTo>
                    <a:lnTo>
                      <a:pt x="406" y="953"/>
                    </a:lnTo>
                    <a:lnTo>
                      <a:pt x="404" y="954"/>
                    </a:lnTo>
                    <a:lnTo>
                      <a:pt x="402" y="954"/>
                    </a:lnTo>
                    <a:lnTo>
                      <a:pt x="403" y="957"/>
                    </a:lnTo>
                    <a:lnTo>
                      <a:pt x="403" y="959"/>
                    </a:lnTo>
                    <a:lnTo>
                      <a:pt x="403" y="961"/>
                    </a:lnTo>
                    <a:lnTo>
                      <a:pt x="404" y="962"/>
                    </a:lnTo>
                    <a:lnTo>
                      <a:pt x="405" y="961"/>
                    </a:lnTo>
                    <a:lnTo>
                      <a:pt x="408" y="961"/>
                    </a:lnTo>
                    <a:lnTo>
                      <a:pt x="408" y="962"/>
                    </a:lnTo>
                    <a:lnTo>
                      <a:pt x="409" y="964"/>
                    </a:lnTo>
                    <a:lnTo>
                      <a:pt x="406" y="965"/>
                    </a:lnTo>
                    <a:lnTo>
                      <a:pt x="404" y="965"/>
                    </a:lnTo>
                    <a:lnTo>
                      <a:pt x="404" y="964"/>
                    </a:lnTo>
                    <a:lnTo>
                      <a:pt x="404" y="962"/>
                    </a:lnTo>
                    <a:lnTo>
                      <a:pt x="402" y="963"/>
                    </a:lnTo>
                    <a:lnTo>
                      <a:pt x="400" y="963"/>
                    </a:lnTo>
                    <a:lnTo>
                      <a:pt x="398" y="964"/>
                    </a:lnTo>
                    <a:lnTo>
                      <a:pt x="397" y="965"/>
                    </a:lnTo>
                    <a:lnTo>
                      <a:pt x="397" y="966"/>
                    </a:lnTo>
                    <a:lnTo>
                      <a:pt x="397" y="968"/>
                    </a:lnTo>
                    <a:lnTo>
                      <a:pt x="395" y="969"/>
                    </a:lnTo>
                    <a:lnTo>
                      <a:pt x="394" y="969"/>
                    </a:lnTo>
                    <a:lnTo>
                      <a:pt x="394" y="972"/>
                    </a:lnTo>
                    <a:lnTo>
                      <a:pt x="394" y="974"/>
                    </a:lnTo>
                    <a:lnTo>
                      <a:pt x="392" y="975"/>
                    </a:lnTo>
                    <a:lnTo>
                      <a:pt x="390" y="975"/>
                    </a:lnTo>
                    <a:lnTo>
                      <a:pt x="389" y="973"/>
                    </a:lnTo>
                    <a:lnTo>
                      <a:pt x="389" y="972"/>
                    </a:lnTo>
                    <a:lnTo>
                      <a:pt x="387" y="972"/>
                    </a:lnTo>
                    <a:lnTo>
                      <a:pt x="385" y="973"/>
                    </a:lnTo>
                    <a:lnTo>
                      <a:pt x="386" y="975"/>
                    </a:lnTo>
                    <a:lnTo>
                      <a:pt x="386" y="977"/>
                    </a:lnTo>
                    <a:lnTo>
                      <a:pt x="384" y="977"/>
                    </a:lnTo>
                    <a:lnTo>
                      <a:pt x="383" y="978"/>
                    </a:lnTo>
                    <a:lnTo>
                      <a:pt x="381" y="979"/>
                    </a:lnTo>
                    <a:lnTo>
                      <a:pt x="379" y="979"/>
                    </a:lnTo>
                    <a:lnTo>
                      <a:pt x="379" y="981"/>
                    </a:lnTo>
                    <a:lnTo>
                      <a:pt x="380" y="983"/>
                    </a:lnTo>
                    <a:lnTo>
                      <a:pt x="380" y="984"/>
                    </a:lnTo>
                    <a:lnTo>
                      <a:pt x="380" y="986"/>
                    </a:lnTo>
                    <a:lnTo>
                      <a:pt x="378" y="987"/>
                    </a:lnTo>
                    <a:lnTo>
                      <a:pt x="377" y="987"/>
                    </a:lnTo>
                    <a:lnTo>
                      <a:pt x="377" y="990"/>
                    </a:lnTo>
                    <a:lnTo>
                      <a:pt x="377" y="992"/>
                    </a:lnTo>
                    <a:lnTo>
                      <a:pt x="376" y="992"/>
                    </a:lnTo>
                    <a:lnTo>
                      <a:pt x="373" y="993"/>
                    </a:lnTo>
                    <a:lnTo>
                      <a:pt x="369" y="994"/>
                    </a:lnTo>
                    <a:lnTo>
                      <a:pt x="366" y="996"/>
                    </a:lnTo>
                    <a:lnTo>
                      <a:pt x="364" y="996"/>
                    </a:lnTo>
                    <a:lnTo>
                      <a:pt x="362" y="997"/>
                    </a:lnTo>
                    <a:lnTo>
                      <a:pt x="360" y="998"/>
                    </a:lnTo>
                    <a:lnTo>
                      <a:pt x="358" y="998"/>
                    </a:lnTo>
                    <a:lnTo>
                      <a:pt x="359" y="1000"/>
                    </a:lnTo>
                    <a:lnTo>
                      <a:pt x="359" y="1002"/>
                    </a:lnTo>
                    <a:lnTo>
                      <a:pt x="359" y="1003"/>
                    </a:lnTo>
                    <a:lnTo>
                      <a:pt x="360" y="1006"/>
                    </a:lnTo>
                    <a:lnTo>
                      <a:pt x="358" y="1007"/>
                    </a:lnTo>
                    <a:lnTo>
                      <a:pt x="355" y="1007"/>
                    </a:lnTo>
                    <a:lnTo>
                      <a:pt x="353" y="1008"/>
                    </a:lnTo>
                    <a:lnTo>
                      <a:pt x="351" y="1009"/>
                    </a:lnTo>
                    <a:lnTo>
                      <a:pt x="352" y="1010"/>
                    </a:lnTo>
                    <a:lnTo>
                      <a:pt x="352" y="1012"/>
                    </a:lnTo>
                    <a:lnTo>
                      <a:pt x="350" y="1013"/>
                    </a:lnTo>
                    <a:lnTo>
                      <a:pt x="348" y="1013"/>
                    </a:lnTo>
                    <a:lnTo>
                      <a:pt x="345" y="1015"/>
                    </a:lnTo>
                    <a:lnTo>
                      <a:pt x="343" y="1015"/>
                    </a:lnTo>
                    <a:lnTo>
                      <a:pt x="340" y="1016"/>
                    </a:lnTo>
                    <a:lnTo>
                      <a:pt x="338" y="1017"/>
                    </a:lnTo>
                    <a:lnTo>
                      <a:pt x="337" y="1017"/>
                    </a:lnTo>
                    <a:lnTo>
                      <a:pt x="336" y="1016"/>
                    </a:lnTo>
                    <a:lnTo>
                      <a:pt x="336" y="1014"/>
                    </a:lnTo>
                    <a:lnTo>
                      <a:pt x="334" y="1015"/>
                    </a:lnTo>
                    <a:lnTo>
                      <a:pt x="333" y="1015"/>
                    </a:lnTo>
                    <a:lnTo>
                      <a:pt x="333" y="1017"/>
                    </a:lnTo>
                    <a:lnTo>
                      <a:pt x="333" y="1019"/>
                    </a:lnTo>
                    <a:lnTo>
                      <a:pt x="335" y="1018"/>
                    </a:lnTo>
                    <a:lnTo>
                      <a:pt x="337" y="1017"/>
                    </a:lnTo>
                    <a:lnTo>
                      <a:pt x="337" y="1019"/>
                    </a:lnTo>
                    <a:lnTo>
                      <a:pt x="337" y="1022"/>
                    </a:lnTo>
                    <a:lnTo>
                      <a:pt x="338" y="1023"/>
                    </a:lnTo>
                    <a:lnTo>
                      <a:pt x="338" y="1025"/>
                    </a:lnTo>
                    <a:lnTo>
                      <a:pt x="336" y="1026"/>
                    </a:lnTo>
                    <a:lnTo>
                      <a:pt x="334" y="1026"/>
                    </a:lnTo>
                    <a:lnTo>
                      <a:pt x="332" y="1027"/>
                    </a:lnTo>
                    <a:lnTo>
                      <a:pt x="331" y="1028"/>
                    </a:lnTo>
                    <a:lnTo>
                      <a:pt x="331" y="1029"/>
                    </a:lnTo>
                    <a:lnTo>
                      <a:pt x="331" y="1031"/>
                    </a:lnTo>
                    <a:lnTo>
                      <a:pt x="329" y="1032"/>
                    </a:lnTo>
                    <a:lnTo>
                      <a:pt x="328" y="1032"/>
                    </a:lnTo>
                    <a:lnTo>
                      <a:pt x="323" y="1034"/>
                    </a:lnTo>
                    <a:lnTo>
                      <a:pt x="321" y="1034"/>
                    </a:lnTo>
                    <a:lnTo>
                      <a:pt x="320" y="1035"/>
                    </a:lnTo>
                    <a:lnTo>
                      <a:pt x="318" y="1036"/>
                    </a:lnTo>
                    <a:lnTo>
                      <a:pt x="316" y="1036"/>
                    </a:lnTo>
                    <a:lnTo>
                      <a:pt x="316" y="1039"/>
                    </a:lnTo>
                    <a:lnTo>
                      <a:pt x="317" y="1041"/>
                    </a:lnTo>
                    <a:lnTo>
                      <a:pt x="317" y="1042"/>
                    </a:lnTo>
                    <a:lnTo>
                      <a:pt x="317" y="1044"/>
                    </a:lnTo>
                    <a:lnTo>
                      <a:pt x="315" y="1045"/>
                    </a:lnTo>
                    <a:lnTo>
                      <a:pt x="314" y="1045"/>
                    </a:lnTo>
                    <a:lnTo>
                      <a:pt x="312" y="1046"/>
                    </a:lnTo>
                    <a:lnTo>
                      <a:pt x="310" y="1047"/>
                    </a:lnTo>
                    <a:lnTo>
                      <a:pt x="307" y="1047"/>
                    </a:lnTo>
                    <a:lnTo>
                      <a:pt x="305" y="1048"/>
                    </a:lnTo>
                    <a:lnTo>
                      <a:pt x="306" y="1050"/>
                    </a:lnTo>
                    <a:lnTo>
                      <a:pt x="306" y="1051"/>
                    </a:lnTo>
                    <a:lnTo>
                      <a:pt x="304" y="1052"/>
                    </a:lnTo>
                    <a:lnTo>
                      <a:pt x="302" y="1053"/>
                    </a:lnTo>
                    <a:lnTo>
                      <a:pt x="303" y="1054"/>
                    </a:lnTo>
                    <a:lnTo>
                      <a:pt x="303" y="1057"/>
                    </a:lnTo>
                    <a:lnTo>
                      <a:pt x="301" y="1058"/>
                    </a:lnTo>
                    <a:lnTo>
                      <a:pt x="299" y="1058"/>
                    </a:lnTo>
                    <a:lnTo>
                      <a:pt x="300" y="1060"/>
                    </a:lnTo>
                    <a:lnTo>
                      <a:pt x="300" y="1062"/>
                    </a:lnTo>
                    <a:lnTo>
                      <a:pt x="298" y="1062"/>
                    </a:lnTo>
                    <a:lnTo>
                      <a:pt x="296" y="1063"/>
                    </a:lnTo>
                    <a:lnTo>
                      <a:pt x="295" y="1063"/>
                    </a:lnTo>
                    <a:lnTo>
                      <a:pt x="293" y="1064"/>
                    </a:lnTo>
                    <a:lnTo>
                      <a:pt x="290" y="1065"/>
                    </a:lnTo>
                    <a:lnTo>
                      <a:pt x="288" y="1066"/>
                    </a:lnTo>
                    <a:lnTo>
                      <a:pt x="288" y="1067"/>
                    </a:lnTo>
                    <a:lnTo>
                      <a:pt x="289" y="1069"/>
                    </a:lnTo>
                    <a:lnTo>
                      <a:pt x="289" y="1071"/>
                    </a:lnTo>
                    <a:lnTo>
                      <a:pt x="289" y="1073"/>
                    </a:lnTo>
                    <a:lnTo>
                      <a:pt x="290" y="1075"/>
                    </a:lnTo>
                    <a:lnTo>
                      <a:pt x="290" y="1077"/>
                    </a:lnTo>
                    <a:lnTo>
                      <a:pt x="288" y="1077"/>
                    </a:lnTo>
                    <a:lnTo>
                      <a:pt x="286" y="1078"/>
                    </a:lnTo>
                    <a:lnTo>
                      <a:pt x="286" y="1076"/>
                    </a:lnTo>
                    <a:lnTo>
                      <a:pt x="286" y="1074"/>
                    </a:lnTo>
                    <a:lnTo>
                      <a:pt x="284" y="1075"/>
                    </a:lnTo>
                    <a:lnTo>
                      <a:pt x="282" y="1076"/>
                    </a:lnTo>
                    <a:lnTo>
                      <a:pt x="282" y="1074"/>
                    </a:lnTo>
                    <a:lnTo>
                      <a:pt x="282" y="1071"/>
                    </a:lnTo>
                    <a:lnTo>
                      <a:pt x="280" y="1073"/>
                    </a:lnTo>
                    <a:lnTo>
                      <a:pt x="278" y="1074"/>
                    </a:lnTo>
                    <a:lnTo>
                      <a:pt x="278" y="1075"/>
                    </a:lnTo>
                    <a:lnTo>
                      <a:pt x="279" y="1077"/>
                    </a:lnTo>
                    <a:lnTo>
                      <a:pt x="277" y="1078"/>
                    </a:lnTo>
                    <a:lnTo>
                      <a:pt x="275" y="1078"/>
                    </a:lnTo>
                    <a:lnTo>
                      <a:pt x="272" y="1079"/>
                    </a:lnTo>
                    <a:lnTo>
                      <a:pt x="270" y="1080"/>
                    </a:lnTo>
                    <a:lnTo>
                      <a:pt x="271" y="1081"/>
                    </a:lnTo>
                    <a:lnTo>
                      <a:pt x="271" y="1083"/>
                    </a:lnTo>
                    <a:lnTo>
                      <a:pt x="269" y="1084"/>
                    </a:lnTo>
                    <a:lnTo>
                      <a:pt x="267" y="1084"/>
                    </a:lnTo>
                    <a:lnTo>
                      <a:pt x="267" y="1086"/>
                    </a:lnTo>
                    <a:lnTo>
                      <a:pt x="268" y="1089"/>
                    </a:lnTo>
                    <a:lnTo>
                      <a:pt x="268" y="1090"/>
                    </a:lnTo>
                    <a:lnTo>
                      <a:pt x="268" y="1092"/>
                    </a:lnTo>
                    <a:lnTo>
                      <a:pt x="266" y="1092"/>
                    </a:lnTo>
                    <a:lnTo>
                      <a:pt x="265" y="1093"/>
                    </a:lnTo>
                    <a:lnTo>
                      <a:pt x="265" y="1095"/>
                    </a:lnTo>
                    <a:lnTo>
                      <a:pt x="265" y="1096"/>
                    </a:lnTo>
                    <a:lnTo>
                      <a:pt x="263" y="1097"/>
                    </a:lnTo>
                    <a:lnTo>
                      <a:pt x="262" y="1098"/>
                    </a:lnTo>
                    <a:lnTo>
                      <a:pt x="261" y="1096"/>
                    </a:lnTo>
                    <a:lnTo>
                      <a:pt x="261" y="1094"/>
                    </a:lnTo>
                    <a:lnTo>
                      <a:pt x="259" y="1095"/>
                    </a:lnTo>
                    <a:lnTo>
                      <a:pt x="256" y="1096"/>
                    </a:lnTo>
                    <a:lnTo>
                      <a:pt x="257" y="1097"/>
                    </a:lnTo>
                    <a:lnTo>
                      <a:pt x="257" y="1099"/>
                    </a:lnTo>
                    <a:lnTo>
                      <a:pt x="255" y="1100"/>
                    </a:lnTo>
                    <a:lnTo>
                      <a:pt x="253" y="1100"/>
                    </a:lnTo>
                    <a:lnTo>
                      <a:pt x="254" y="1102"/>
                    </a:lnTo>
                    <a:lnTo>
                      <a:pt x="254" y="1104"/>
                    </a:lnTo>
                    <a:lnTo>
                      <a:pt x="252" y="1104"/>
                    </a:lnTo>
                    <a:lnTo>
                      <a:pt x="250" y="1106"/>
                    </a:lnTo>
                    <a:lnTo>
                      <a:pt x="250" y="1103"/>
                    </a:lnTo>
                    <a:lnTo>
                      <a:pt x="250" y="1102"/>
                    </a:lnTo>
                    <a:lnTo>
                      <a:pt x="250" y="1100"/>
                    </a:lnTo>
                    <a:lnTo>
                      <a:pt x="249" y="1098"/>
                    </a:lnTo>
                    <a:lnTo>
                      <a:pt x="248" y="1099"/>
                    </a:lnTo>
                    <a:lnTo>
                      <a:pt x="246" y="1099"/>
                    </a:lnTo>
                    <a:lnTo>
                      <a:pt x="246" y="1101"/>
                    </a:lnTo>
                    <a:lnTo>
                      <a:pt x="246" y="1103"/>
                    </a:lnTo>
                    <a:lnTo>
                      <a:pt x="245" y="1103"/>
                    </a:lnTo>
                    <a:lnTo>
                      <a:pt x="243" y="1104"/>
                    </a:lnTo>
                    <a:lnTo>
                      <a:pt x="240" y="1106"/>
                    </a:lnTo>
                    <a:lnTo>
                      <a:pt x="238" y="1106"/>
                    </a:lnTo>
                    <a:lnTo>
                      <a:pt x="238" y="1108"/>
                    </a:lnTo>
                    <a:lnTo>
                      <a:pt x="239" y="1110"/>
                    </a:lnTo>
                    <a:lnTo>
                      <a:pt x="237" y="1110"/>
                    </a:lnTo>
                    <a:lnTo>
                      <a:pt x="235" y="1111"/>
                    </a:lnTo>
                    <a:lnTo>
                      <a:pt x="235" y="1113"/>
                    </a:lnTo>
                    <a:lnTo>
                      <a:pt x="235" y="1114"/>
                    </a:lnTo>
                    <a:lnTo>
                      <a:pt x="234" y="1115"/>
                    </a:lnTo>
                    <a:lnTo>
                      <a:pt x="232" y="1116"/>
                    </a:lnTo>
                    <a:lnTo>
                      <a:pt x="232" y="1117"/>
                    </a:lnTo>
                    <a:lnTo>
                      <a:pt x="232" y="1119"/>
                    </a:lnTo>
                    <a:lnTo>
                      <a:pt x="233" y="1121"/>
                    </a:lnTo>
                    <a:lnTo>
                      <a:pt x="233" y="1123"/>
                    </a:lnTo>
                    <a:lnTo>
                      <a:pt x="231" y="1124"/>
                    </a:lnTo>
                    <a:lnTo>
                      <a:pt x="229" y="1124"/>
                    </a:lnTo>
                    <a:lnTo>
                      <a:pt x="227" y="1125"/>
                    </a:lnTo>
                    <a:lnTo>
                      <a:pt x="226" y="1126"/>
                    </a:lnTo>
                    <a:lnTo>
                      <a:pt x="225" y="1124"/>
                    </a:lnTo>
                    <a:lnTo>
                      <a:pt x="225" y="1121"/>
                    </a:lnTo>
                    <a:lnTo>
                      <a:pt x="222" y="1123"/>
                    </a:lnTo>
                    <a:lnTo>
                      <a:pt x="221" y="1124"/>
                    </a:lnTo>
                    <a:lnTo>
                      <a:pt x="219" y="1124"/>
                    </a:lnTo>
                    <a:lnTo>
                      <a:pt x="217" y="1125"/>
                    </a:lnTo>
                    <a:lnTo>
                      <a:pt x="217" y="1127"/>
                    </a:lnTo>
                    <a:lnTo>
                      <a:pt x="218" y="1128"/>
                    </a:lnTo>
                    <a:lnTo>
                      <a:pt x="216" y="1129"/>
                    </a:lnTo>
                    <a:lnTo>
                      <a:pt x="214" y="1130"/>
                    </a:lnTo>
                    <a:lnTo>
                      <a:pt x="214" y="1131"/>
                    </a:lnTo>
                    <a:lnTo>
                      <a:pt x="214" y="1133"/>
                    </a:lnTo>
                    <a:lnTo>
                      <a:pt x="213" y="1133"/>
                    </a:lnTo>
                    <a:lnTo>
                      <a:pt x="211" y="1134"/>
                    </a:lnTo>
                    <a:lnTo>
                      <a:pt x="211" y="1136"/>
                    </a:lnTo>
                    <a:lnTo>
                      <a:pt x="211" y="1137"/>
                    </a:lnTo>
                    <a:lnTo>
                      <a:pt x="210" y="1139"/>
                    </a:lnTo>
                    <a:lnTo>
                      <a:pt x="207" y="1140"/>
                    </a:lnTo>
                    <a:lnTo>
                      <a:pt x="203" y="1141"/>
                    </a:lnTo>
                    <a:lnTo>
                      <a:pt x="201" y="1142"/>
                    </a:lnTo>
                    <a:lnTo>
                      <a:pt x="200" y="1142"/>
                    </a:lnTo>
                    <a:lnTo>
                      <a:pt x="198" y="1143"/>
                    </a:lnTo>
                    <a:lnTo>
                      <a:pt x="196" y="1143"/>
                    </a:lnTo>
                    <a:lnTo>
                      <a:pt x="196" y="1145"/>
                    </a:lnTo>
                    <a:lnTo>
                      <a:pt x="196" y="1147"/>
                    </a:lnTo>
                    <a:lnTo>
                      <a:pt x="197" y="1148"/>
                    </a:lnTo>
                    <a:lnTo>
                      <a:pt x="197" y="1150"/>
                    </a:lnTo>
                    <a:lnTo>
                      <a:pt x="197" y="1152"/>
                    </a:lnTo>
                    <a:lnTo>
                      <a:pt x="197" y="1153"/>
                    </a:lnTo>
                    <a:lnTo>
                      <a:pt x="196" y="1154"/>
                    </a:lnTo>
                    <a:lnTo>
                      <a:pt x="194" y="1156"/>
                    </a:lnTo>
                    <a:lnTo>
                      <a:pt x="189" y="1157"/>
                    </a:lnTo>
                    <a:lnTo>
                      <a:pt x="185" y="1158"/>
                    </a:lnTo>
                    <a:lnTo>
                      <a:pt x="182" y="1159"/>
                    </a:lnTo>
                    <a:lnTo>
                      <a:pt x="180" y="1160"/>
                    </a:lnTo>
                    <a:lnTo>
                      <a:pt x="178" y="1161"/>
                    </a:lnTo>
                    <a:lnTo>
                      <a:pt x="176" y="1161"/>
                    </a:lnTo>
                    <a:lnTo>
                      <a:pt x="174" y="1162"/>
                    </a:lnTo>
                    <a:lnTo>
                      <a:pt x="174" y="1163"/>
                    </a:lnTo>
                    <a:lnTo>
                      <a:pt x="174" y="1165"/>
                    </a:lnTo>
                    <a:lnTo>
                      <a:pt x="174" y="1167"/>
                    </a:lnTo>
                    <a:lnTo>
                      <a:pt x="174" y="1168"/>
                    </a:lnTo>
                    <a:lnTo>
                      <a:pt x="173" y="1169"/>
                    </a:lnTo>
                    <a:lnTo>
                      <a:pt x="171" y="1170"/>
                    </a:lnTo>
                    <a:lnTo>
                      <a:pt x="169" y="1170"/>
                    </a:lnTo>
                    <a:lnTo>
                      <a:pt x="167" y="1171"/>
                    </a:lnTo>
                    <a:lnTo>
                      <a:pt x="165" y="1171"/>
                    </a:lnTo>
                    <a:lnTo>
                      <a:pt x="164" y="1173"/>
                    </a:lnTo>
                    <a:lnTo>
                      <a:pt x="164" y="1175"/>
                    </a:lnTo>
                    <a:lnTo>
                      <a:pt x="164" y="1176"/>
                    </a:lnTo>
                    <a:lnTo>
                      <a:pt x="162" y="1177"/>
                    </a:lnTo>
                    <a:lnTo>
                      <a:pt x="160" y="1178"/>
                    </a:lnTo>
                    <a:lnTo>
                      <a:pt x="160" y="1176"/>
                    </a:lnTo>
                    <a:lnTo>
                      <a:pt x="160" y="1174"/>
                    </a:lnTo>
                    <a:lnTo>
                      <a:pt x="157" y="1175"/>
                    </a:lnTo>
                    <a:lnTo>
                      <a:pt x="155" y="1175"/>
                    </a:lnTo>
                    <a:lnTo>
                      <a:pt x="154" y="1176"/>
                    </a:lnTo>
                    <a:lnTo>
                      <a:pt x="152" y="1177"/>
                    </a:lnTo>
                    <a:lnTo>
                      <a:pt x="152" y="1178"/>
                    </a:lnTo>
                    <a:lnTo>
                      <a:pt x="152" y="1180"/>
                    </a:lnTo>
                    <a:lnTo>
                      <a:pt x="152" y="1182"/>
                    </a:lnTo>
                    <a:lnTo>
                      <a:pt x="153" y="1183"/>
                    </a:lnTo>
                    <a:lnTo>
                      <a:pt x="151" y="1184"/>
                    </a:lnTo>
                    <a:lnTo>
                      <a:pt x="149" y="1184"/>
                    </a:lnTo>
                    <a:lnTo>
                      <a:pt x="149" y="1186"/>
                    </a:lnTo>
                    <a:lnTo>
                      <a:pt x="149" y="1189"/>
                    </a:lnTo>
                    <a:lnTo>
                      <a:pt x="148" y="1189"/>
                    </a:lnTo>
                    <a:lnTo>
                      <a:pt x="146" y="1190"/>
                    </a:lnTo>
                    <a:lnTo>
                      <a:pt x="146" y="1192"/>
                    </a:lnTo>
                    <a:lnTo>
                      <a:pt x="146" y="1193"/>
                    </a:lnTo>
                    <a:lnTo>
                      <a:pt x="144" y="1194"/>
                    </a:lnTo>
                    <a:lnTo>
                      <a:pt x="143" y="1195"/>
                    </a:lnTo>
                    <a:lnTo>
                      <a:pt x="140" y="1195"/>
                    </a:lnTo>
                    <a:lnTo>
                      <a:pt x="138" y="1196"/>
                    </a:lnTo>
                    <a:lnTo>
                      <a:pt x="138" y="1194"/>
                    </a:lnTo>
                    <a:lnTo>
                      <a:pt x="138" y="1192"/>
                    </a:lnTo>
                    <a:lnTo>
                      <a:pt x="136" y="1193"/>
                    </a:lnTo>
                    <a:lnTo>
                      <a:pt x="134" y="1194"/>
                    </a:lnTo>
                    <a:lnTo>
                      <a:pt x="134" y="1195"/>
                    </a:lnTo>
                    <a:lnTo>
                      <a:pt x="134" y="1197"/>
                    </a:lnTo>
                    <a:lnTo>
                      <a:pt x="133" y="1198"/>
                    </a:lnTo>
                    <a:lnTo>
                      <a:pt x="131" y="1198"/>
                    </a:lnTo>
                    <a:lnTo>
                      <a:pt x="131" y="1200"/>
                    </a:lnTo>
                    <a:lnTo>
                      <a:pt x="131" y="1202"/>
                    </a:lnTo>
                    <a:lnTo>
                      <a:pt x="129" y="1202"/>
                    </a:lnTo>
                    <a:lnTo>
                      <a:pt x="128" y="1203"/>
                    </a:lnTo>
                    <a:lnTo>
                      <a:pt x="128" y="1204"/>
                    </a:lnTo>
                    <a:lnTo>
                      <a:pt x="128" y="1207"/>
                    </a:lnTo>
                    <a:lnTo>
                      <a:pt x="128" y="1209"/>
                    </a:lnTo>
                    <a:lnTo>
                      <a:pt x="128" y="1210"/>
                    </a:lnTo>
                    <a:lnTo>
                      <a:pt x="127" y="1211"/>
                    </a:lnTo>
                    <a:lnTo>
                      <a:pt x="124" y="1212"/>
                    </a:lnTo>
                    <a:lnTo>
                      <a:pt x="124" y="1213"/>
                    </a:lnTo>
                    <a:lnTo>
                      <a:pt x="124" y="1215"/>
                    </a:lnTo>
                    <a:lnTo>
                      <a:pt x="122" y="1216"/>
                    </a:lnTo>
                    <a:lnTo>
                      <a:pt x="121" y="1216"/>
                    </a:lnTo>
                    <a:lnTo>
                      <a:pt x="120" y="1215"/>
                    </a:lnTo>
                    <a:lnTo>
                      <a:pt x="120" y="1213"/>
                    </a:lnTo>
                    <a:lnTo>
                      <a:pt x="120" y="1211"/>
                    </a:lnTo>
                    <a:lnTo>
                      <a:pt x="120" y="1209"/>
                    </a:lnTo>
                    <a:lnTo>
                      <a:pt x="118" y="1210"/>
                    </a:lnTo>
                    <a:lnTo>
                      <a:pt x="116" y="1211"/>
                    </a:lnTo>
                    <a:lnTo>
                      <a:pt x="116" y="1212"/>
                    </a:lnTo>
                    <a:lnTo>
                      <a:pt x="117" y="1214"/>
                    </a:lnTo>
                    <a:lnTo>
                      <a:pt x="115" y="1215"/>
                    </a:lnTo>
                    <a:lnTo>
                      <a:pt x="113" y="1215"/>
                    </a:lnTo>
                    <a:lnTo>
                      <a:pt x="113" y="1217"/>
                    </a:lnTo>
                    <a:lnTo>
                      <a:pt x="113" y="1219"/>
                    </a:lnTo>
                    <a:lnTo>
                      <a:pt x="114" y="1220"/>
                    </a:lnTo>
                    <a:lnTo>
                      <a:pt x="114" y="1223"/>
                    </a:lnTo>
                    <a:lnTo>
                      <a:pt x="112" y="1224"/>
                    </a:lnTo>
                    <a:lnTo>
                      <a:pt x="110" y="1224"/>
                    </a:lnTo>
                    <a:lnTo>
                      <a:pt x="106" y="1225"/>
                    </a:lnTo>
                    <a:lnTo>
                      <a:pt x="106" y="1227"/>
                    </a:lnTo>
                    <a:lnTo>
                      <a:pt x="106" y="1228"/>
                    </a:lnTo>
                    <a:lnTo>
                      <a:pt x="104" y="1229"/>
                    </a:lnTo>
                    <a:lnTo>
                      <a:pt x="102" y="12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8" name="Freeform 991">
                <a:extLst>
                  <a:ext uri="{FF2B5EF4-FFF2-40B4-BE49-F238E27FC236}">
                    <a16:creationId xmlns:a16="http://schemas.microsoft.com/office/drawing/2014/main" id="{4CCE3780-3C44-D6A9-07A1-1B1E35AC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8" y="2523"/>
                <a:ext cx="1" cy="1"/>
              </a:xfrm>
              <a:custGeom>
                <a:avLst/>
                <a:gdLst>
                  <a:gd name="T0" fmla="*/ 10 w 10"/>
                  <a:gd name="T1" fmla="*/ 11 h 13"/>
                  <a:gd name="T2" fmla="*/ 9 w 10"/>
                  <a:gd name="T3" fmla="*/ 12 h 13"/>
                  <a:gd name="T4" fmla="*/ 7 w 10"/>
                  <a:gd name="T5" fmla="*/ 13 h 13"/>
                  <a:gd name="T6" fmla="*/ 7 w 10"/>
                  <a:gd name="T7" fmla="*/ 12 h 13"/>
                  <a:gd name="T8" fmla="*/ 6 w 10"/>
                  <a:gd name="T9" fmla="*/ 10 h 13"/>
                  <a:gd name="T10" fmla="*/ 5 w 10"/>
                  <a:gd name="T11" fmla="*/ 7 h 13"/>
                  <a:gd name="T12" fmla="*/ 5 w 10"/>
                  <a:gd name="T13" fmla="*/ 6 h 13"/>
                  <a:gd name="T14" fmla="*/ 3 w 10"/>
                  <a:gd name="T15" fmla="*/ 7 h 13"/>
                  <a:gd name="T16" fmla="*/ 2 w 10"/>
                  <a:gd name="T17" fmla="*/ 9 h 13"/>
                  <a:gd name="T18" fmla="*/ 1 w 10"/>
                  <a:gd name="T19" fmla="*/ 6 h 13"/>
                  <a:gd name="T20" fmla="*/ 0 w 10"/>
                  <a:gd name="T21" fmla="*/ 5 h 13"/>
                  <a:gd name="T22" fmla="*/ 7 w 10"/>
                  <a:gd name="T23" fmla="*/ 0 h 13"/>
                  <a:gd name="T24" fmla="*/ 8 w 10"/>
                  <a:gd name="T25" fmla="*/ 4 h 13"/>
                  <a:gd name="T26" fmla="*/ 10 w 10"/>
                  <a:gd name="T27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0" y="11"/>
                    </a:moveTo>
                    <a:lnTo>
                      <a:pt x="9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49" name="Freeform 992">
                <a:extLst>
                  <a:ext uri="{FF2B5EF4-FFF2-40B4-BE49-F238E27FC236}">
                    <a16:creationId xmlns:a16="http://schemas.microsoft.com/office/drawing/2014/main" id="{CFD4A9E4-6707-0C95-BD7E-61300592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2" y="2524"/>
                <a:ext cx="35" cy="113"/>
              </a:xfrm>
              <a:custGeom>
                <a:avLst/>
                <a:gdLst>
                  <a:gd name="T0" fmla="*/ 54 w 570"/>
                  <a:gd name="T1" fmla="*/ 1748 h 1799"/>
                  <a:gd name="T2" fmla="*/ 32 w 570"/>
                  <a:gd name="T3" fmla="*/ 1790 h 1799"/>
                  <a:gd name="T4" fmla="*/ 15 w 570"/>
                  <a:gd name="T5" fmla="*/ 1774 h 1799"/>
                  <a:gd name="T6" fmla="*/ 6 w 570"/>
                  <a:gd name="T7" fmla="*/ 1717 h 1799"/>
                  <a:gd name="T8" fmla="*/ 21 w 570"/>
                  <a:gd name="T9" fmla="*/ 1659 h 1799"/>
                  <a:gd name="T10" fmla="*/ 38 w 570"/>
                  <a:gd name="T11" fmla="*/ 1591 h 1799"/>
                  <a:gd name="T12" fmla="*/ 47 w 570"/>
                  <a:gd name="T13" fmla="*/ 1519 h 1799"/>
                  <a:gd name="T14" fmla="*/ 64 w 570"/>
                  <a:gd name="T15" fmla="*/ 1466 h 1799"/>
                  <a:gd name="T16" fmla="*/ 72 w 570"/>
                  <a:gd name="T17" fmla="*/ 1409 h 1799"/>
                  <a:gd name="T18" fmla="*/ 85 w 570"/>
                  <a:gd name="T19" fmla="*/ 1363 h 1799"/>
                  <a:gd name="T20" fmla="*/ 99 w 570"/>
                  <a:gd name="T21" fmla="*/ 1293 h 1799"/>
                  <a:gd name="T22" fmla="*/ 114 w 570"/>
                  <a:gd name="T23" fmla="*/ 1234 h 1799"/>
                  <a:gd name="T24" fmla="*/ 122 w 570"/>
                  <a:gd name="T25" fmla="*/ 1166 h 1799"/>
                  <a:gd name="T26" fmla="*/ 139 w 570"/>
                  <a:gd name="T27" fmla="*/ 1136 h 1799"/>
                  <a:gd name="T28" fmla="*/ 150 w 570"/>
                  <a:gd name="T29" fmla="*/ 1070 h 1799"/>
                  <a:gd name="T30" fmla="*/ 170 w 570"/>
                  <a:gd name="T31" fmla="*/ 1005 h 1799"/>
                  <a:gd name="T32" fmla="*/ 184 w 570"/>
                  <a:gd name="T33" fmla="*/ 933 h 1799"/>
                  <a:gd name="T34" fmla="*/ 201 w 570"/>
                  <a:gd name="T35" fmla="*/ 873 h 1799"/>
                  <a:gd name="T36" fmla="*/ 220 w 570"/>
                  <a:gd name="T37" fmla="*/ 811 h 1799"/>
                  <a:gd name="T38" fmla="*/ 237 w 570"/>
                  <a:gd name="T39" fmla="*/ 740 h 1799"/>
                  <a:gd name="T40" fmla="*/ 252 w 570"/>
                  <a:gd name="T41" fmla="*/ 683 h 1799"/>
                  <a:gd name="T42" fmla="*/ 273 w 570"/>
                  <a:gd name="T43" fmla="*/ 629 h 1799"/>
                  <a:gd name="T44" fmla="*/ 294 w 570"/>
                  <a:gd name="T45" fmla="*/ 558 h 1799"/>
                  <a:gd name="T46" fmla="*/ 311 w 570"/>
                  <a:gd name="T47" fmla="*/ 502 h 1799"/>
                  <a:gd name="T48" fmla="*/ 330 w 570"/>
                  <a:gd name="T49" fmla="*/ 439 h 1799"/>
                  <a:gd name="T50" fmla="*/ 365 w 570"/>
                  <a:gd name="T51" fmla="*/ 382 h 1799"/>
                  <a:gd name="T52" fmla="*/ 384 w 570"/>
                  <a:gd name="T53" fmla="*/ 327 h 1799"/>
                  <a:gd name="T54" fmla="*/ 405 w 570"/>
                  <a:gd name="T55" fmla="*/ 266 h 1799"/>
                  <a:gd name="T56" fmla="*/ 427 w 570"/>
                  <a:gd name="T57" fmla="*/ 228 h 1799"/>
                  <a:gd name="T58" fmla="*/ 457 w 570"/>
                  <a:gd name="T59" fmla="*/ 172 h 1799"/>
                  <a:gd name="T60" fmla="*/ 473 w 570"/>
                  <a:gd name="T61" fmla="*/ 130 h 1799"/>
                  <a:gd name="T62" fmla="*/ 504 w 570"/>
                  <a:gd name="T63" fmla="*/ 78 h 1799"/>
                  <a:gd name="T64" fmla="*/ 539 w 570"/>
                  <a:gd name="T65" fmla="*/ 26 h 1799"/>
                  <a:gd name="T66" fmla="*/ 568 w 570"/>
                  <a:gd name="T67" fmla="*/ 27 h 1799"/>
                  <a:gd name="T68" fmla="*/ 546 w 570"/>
                  <a:gd name="T69" fmla="*/ 80 h 1799"/>
                  <a:gd name="T70" fmla="*/ 518 w 570"/>
                  <a:gd name="T71" fmla="*/ 136 h 1799"/>
                  <a:gd name="T72" fmla="*/ 487 w 570"/>
                  <a:gd name="T73" fmla="*/ 193 h 1799"/>
                  <a:gd name="T74" fmla="*/ 469 w 570"/>
                  <a:gd name="T75" fmla="*/ 245 h 1799"/>
                  <a:gd name="T76" fmla="*/ 444 w 570"/>
                  <a:gd name="T77" fmla="*/ 307 h 1799"/>
                  <a:gd name="T78" fmla="*/ 429 w 570"/>
                  <a:gd name="T79" fmla="*/ 361 h 1799"/>
                  <a:gd name="T80" fmla="*/ 405 w 570"/>
                  <a:gd name="T81" fmla="*/ 415 h 1799"/>
                  <a:gd name="T82" fmla="*/ 377 w 570"/>
                  <a:gd name="T83" fmla="*/ 483 h 1799"/>
                  <a:gd name="T84" fmla="*/ 362 w 570"/>
                  <a:gd name="T85" fmla="*/ 541 h 1799"/>
                  <a:gd name="T86" fmla="*/ 338 w 570"/>
                  <a:gd name="T87" fmla="*/ 604 h 1799"/>
                  <a:gd name="T88" fmla="*/ 323 w 570"/>
                  <a:gd name="T89" fmla="*/ 648 h 1799"/>
                  <a:gd name="T90" fmla="*/ 306 w 570"/>
                  <a:gd name="T91" fmla="*/ 701 h 1799"/>
                  <a:gd name="T92" fmla="*/ 294 w 570"/>
                  <a:gd name="T93" fmla="*/ 758 h 1799"/>
                  <a:gd name="T94" fmla="*/ 280 w 570"/>
                  <a:gd name="T95" fmla="*/ 814 h 1799"/>
                  <a:gd name="T96" fmla="*/ 258 w 570"/>
                  <a:gd name="T97" fmla="*/ 873 h 1799"/>
                  <a:gd name="T98" fmla="*/ 248 w 570"/>
                  <a:gd name="T99" fmla="*/ 925 h 1799"/>
                  <a:gd name="T100" fmla="*/ 231 w 570"/>
                  <a:gd name="T101" fmla="*/ 989 h 1799"/>
                  <a:gd name="T102" fmla="*/ 211 w 570"/>
                  <a:gd name="T103" fmla="*/ 1040 h 1799"/>
                  <a:gd name="T104" fmla="*/ 201 w 570"/>
                  <a:gd name="T105" fmla="*/ 1097 h 1799"/>
                  <a:gd name="T106" fmla="*/ 190 w 570"/>
                  <a:gd name="T107" fmla="*/ 1151 h 1799"/>
                  <a:gd name="T108" fmla="*/ 175 w 570"/>
                  <a:gd name="T109" fmla="*/ 1214 h 1799"/>
                  <a:gd name="T110" fmla="*/ 165 w 570"/>
                  <a:gd name="T111" fmla="*/ 1273 h 1799"/>
                  <a:gd name="T112" fmla="*/ 152 w 570"/>
                  <a:gd name="T113" fmla="*/ 1329 h 1799"/>
                  <a:gd name="T114" fmla="*/ 135 w 570"/>
                  <a:gd name="T115" fmla="*/ 1392 h 1799"/>
                  <a:gd name="T116" fmla="*/ 125 w 570"/>
                  <a:gd name="T117" fmla="*/ 1460 h 1799"/>
                  <a:gd name="T118" fmla="*/ 107 w 570"/>
                  <a:gd name="T119" fmla="*/ 1503 h 1799"/>
                  <a:gd name="T120" fmla="*/ 95 w 570"/>
                  <a:gd name="T121" fmla="*/ 1569 h 1799"/>
                  <a:gd name="T122" fmla="*/ 83 w 570"/>
                  <a:gd name="T123" fmla="*/ 1638 h 1799"/>
                  <a:gd name="T124" fmla="*/ 75 w 570"/>
                  <a:gd name="T125" fmla="*/ 169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70" h="1799">
                    <a:moveTo>
                      <a:pt x="73" y="1704"/>
                    </a:moveTo>
                    <a:lnTo>
                      <a:pt x="71" y="1702"/>
                    </a:lnTo>
                    <a:lnTo>
                      <a:pt x="70" y="1701"/>
                    </a:lnTo>
                    <a:lnTo>
                      <a:pt x="71" y="1699"/>
                    </a:lnTo>
                    <a:lnTo>
                      <a:pt x="72" y="1698"/>
                    </a:lnTo>
                    <a:lnTo>
                      <a:pt x="71" y="1697"/>
                    </a:lnTo>
                    <a:lnTo>
                      <a:pt x="70" y="1695"/>
                    </a:lnTo>
                    <a:lnTo>
                      <a:pt x="69" y="1697"/>
                    </a:lnTo>
                    <a:lnTo>
                      <a:pt x="68" y="1699"/>
                    </a:lnTo>
                    <a:lnTo>
                      <a:pt x="66" y="1697"/>
                    </a:lnTo>
                    <a:lnTo>
                      <a:pt x="65" y="1696"/>
                    </a:lnTo>
                    <a:lnTo>
                      <a:pt x="64" y="1698"/>
                    </a:lnTo>
                    <a:lnTo>
                      <a:pt x="63" y="1700"/>
                    </a:lnTo>
                    <a:lnTo>
                      <a:pt x="66" y="1702"/>
                    </a:lnTo>
                    <a:lnTo>
                      <a:pt x="67" y="1703"/>
                    </a:lnTo>
                    <a:lnTo>
                      <a:pt x="68" y="1705"/>
                    </a:lnTo>
                    <a:lnTo>
                      <a:pt x="67" y="1707"/>
                    </a:lnTo>
                    <a:lnTo>
                      <a:pt x="66" y="1709"/>
                    </a:lnTo>
                    <a:lnTo>
                      <a:pt x="65" y="1711"/>
                    </a:lnTo>
                    <a:lnTo>
                      <a:pt x="64" y="1712"/>
                    </a:lnTo>
                    <a:lnTo>
                      <a:pt x="63" y="1714"/>
                    </a:lnTo>
                    <a:lnTo>
                      <a:pt x="62" y="1716"/>
                    </a:lnTo>
                    <a:lnTo>
                      <a:pt x="63" y="1717"/>
                    </a:lnTo>
                    <a:lnTo>
                      <a:pt x="64" y="1718"/>
                    </a:lnTo>
                    <a:lnTo>
                      <a:pt x="66" y="1719"/>
                    </a:lnTo>
                    <a:lnTo>
                      <a:pt x="67" y="1720"/>
                    </a:lnTo>
                    <a:lnTo>
                      <a:pt x="66" y="1723"/>
                    </a:lnTo>
                    <a:lnTo>
                      <a:pt x="65" y="1725"/>
                    </a:lnTo>
                    <a:lnTo>
                      <a:pt x="64" y="1727"/>
                    </a:lnTo>
                    <a:lnTo>
                      <a:pt x="63" y="1728"/>
                    </a:lnTo>
                    <a:lnTo>
                      <a:pt x="61" y="1727"/>
                    </a:lnTo>
                    <a:lnTo>
                      <a:pt x="60" y="1726"/>
                    </a:lnTo>
                    <a:lnTo>
                      <a:pt x="58" y="1727"/>
                    </a:lnTo>
                    <a:lnTo>
                      <a:pt x="57" y="1729"/>
                    </a:lnTo>
                    <a:lnTo>
                      <a:pt x="58" y="1730"/>
                    </a:lnTo>
                    <a:lnTo>
                      <a:pt x="61" y="1732"/>
                    </a:lnTo>
                    <a:lnTo>
                      <a:pt x="62" y="1733"/>
                    </a:lnTo>
                    <a:lnTo>
                      <a:pt x="63" y="1734"/>
                    </a:lnTo>
                    <a:lnTo>
                      <a:pt x="62" y="1736"/>
                    </a:lnTo>
                    <a:lnTo>
                      <a:pt x="61" y="1737"/>
                    </a:lnTo>
                    <a:lnTo>
                      <a:pt x="58" y="1742"/>
                    </a:lnTo>
                    <a:lnTo>
                      <a:pt x="56" y="1745"/>
                    </a:lnTo>
                    <a:lnTo>
                      <a:pt x="55" y="1747"/>
                    </a:lnTo>
                    <a:lnTo>
                      <a:pt x="54" y="1748"/>
                    </a:lnTo>
                    <a:lnTo>
                      <a:pt x="53" y="1750"/>
                    </a:lnTo>
                    <a:lnTo>
                      <a:pt x="52" y="1752"/>
                    </a:lnTo>
                    <a:lnTo>
                      <a:pt x="53" y="1753"/>
                    </a:lnTo>
                    <a:lnTo>
                      <a:pt x="54" y="1754"/>
                    </a:lnTo>
                    <a:lnTo>
                      <a:pt x="56" y="1755"/>
                    </a:lnTo>
                    <a:lnTo>
                      <a:pt x="57" y="1758"/>
                    </a:lnTo>
                    <a:lnTo>
                      <a:pt x="56" y="1759"/>
                    </a:lnTo>
                    <a:lnTo>
                      <a:pt x="55" y="1761"/>
                    </a:lnTo>
                    <a:lnTo>
                      <a:pt x="54" y="1763"/>
                    </a:lnTo>
                    <a:lnTo>
                      <a:pt x="53" y="1764"/>
                    </a:lnTo>
                    <a:lnTo>
                      <a:pt x="52" y="1766"/>
                    </a:lnTo>
                    <a:lnTo>
                      <a:pt x="51" y="1768"/>
                    </a:lnTo>
                    <a:lnTo>
                      <a:pt x="49" y="1767"/>
                    </a:lnTo>
                    <a:lnTo>
                      <a:pt x="48" y="1765"/>
                    </a:lnTo>
                    <a:lnTo>
                      <a:pt x="47" y="1767"/>
                    </a:lnTo>
                    <a:lnTo>
                      <a:pt x="46" y="1769"/>
                    </a:lnTo>
                    <a:lnTo>
                      <a:pt x="45" y="1771"/>
                    </a:lnTo>
                    <a:lnTo>
                      <a:pt x="44" y="1772"/>
                    </a:lnTo>
                    <a:lnTo>
                      <a:pt x="42" y="1771"/>
                    </a:lnTo>
                    <a:lnTo>
                      <a:pt x="41" y="1770"/>
                    </a:lnTo>
                    <a:lnTo>
                      <a:pt x="40" y="1772"/>
                    </a:lnTo>
                    <a:lnTo>
                      <a:pt x="39" y="1774"/>
                    </a:lnTo>
                    <a:lnTo>
                      <a:pt x="40" y="1776"/>
                    </a:lnTo>
                    <a:lnTo>
                      <a:pt x="41" y="1777"/>
                    </a:lnTo>
                    <a:lnTo>
                      <a:pt x="42" y="1775"/>
                    </a:lnTo>
                    <a:lnTo>
                      <a:pt x="44" y="1772"/>
                    </a:lnTo>
                    <a:lnTo>
                      <a:pt x="45" y="1774"/>
                    </a:lnTo>
                    <a:lnTo>
                      <a:pt x="47" y="1776"/>
                    </a:lnTo>
                    <a:lnTo>
                      <a:pt x="49" y="1778"/>
                    </a:lnTo>
                    <a:lnTo>
                      <a:pt x="45" y="1785"/>
                    </a:lnTo>
                    <a:lnTo>
                      <a:pt x="42" y="1782"/>
                    </a:lnTo>
                    <a:lnTo>
                      <a:pt x="40" y="1781"/>
                    </a:lnTo>
                    <a:lnTo>
                      <a:pt x="39" y="1780"/>
                    </a:lnTo>
                    <a:lnTo>
                      <a:pt x="38" y="1782"/>
                    </a:lnTo>
                    <a:lnTo>
                      <a:pt x="37" y="1783"/>
                    </a:lnTo>
                    <a:lnTo>
                      <a:pt x="36" y="1782"/>
                    </a:lnTo>
                    <a:lnTo>
                      <a:pt x="35" y="1781"/>
                    </a:lnTo>
                    <a:lnTo>
                      <a:pt x="34" y="1783"/>
                    </a:lnTo>
                    <a:lnTo>
                      <a:pt x="33" y="1784"/>
                    </a:lnTo>
                    <a:lnTo>
                      <a:pt x="34" y="1786"/>
                    </a:lnTo>
                    <a:lnTo>
                      <a:pt x="35" y="1787"/>
                    </a:lnTo>
                    <a:lnTo>
                      <a:pt x="34" y="1790"/>
                    </a:lnTo>
                    <a:lnTo>
                      <a:pt x="33" y="1791"/>
                    </a:lnTo>
                    <a:lnTo>
                      <a:pt x="32" y="1790"/>
                    </a:lnTo>
                    <a:lnTo>
                      <a:pt x="31" y="1788"/>
                    </a:lnTo>
                    <a:lnTo>
                      <a:pt x="30" y="1791"/>
                    </a:lnTo>
                    <a:lnTo>
                      <a:pt x="29" y="1792"/>
                    </a:lnTo>
                    <a:lnTo>
                      <a:pt x="30" y="1793"/>
                    </a:lnTo>
                    <a:lnTo>
                      <a:pt x="31" y="1795"/>
                    </a:lnTo>
                    <a:lnTo>
                      <a:pt x="30" y="1796"/>
                    </a:lnTo>
                    <a:lnTo>
                      <a:pt x="29" y="1798"/>
                    </a:lnTo>
                    <a:lnTo>
                      <a:pt x="28" y="1797"/>
                    </a:lnTo>
                    <a:lnTo>
                      <a:pt x="27" y="1796"/>
                    </a:lnTo>
                    <a:lnTo>
                      <a:pt x="24" y="1797"/>
                    </a:lnTo>
                    <a:lnTo>
                      <a:pt x="23" y="1799"/>
                    </a:lnTo>
                    <a:lnTo>
                      <a:pt x="21" y="1797"/>
                    </a:lnTo>
                    <a:lnTo>
                      <a:pt x="20" y="1796"/>
                    </a:lnTo>
                    <a:lnTo>
                      <a:pt x="19" y="1794"/>
                    </a:lnTo>
                    <a:lnTo>
                      <a:pt x="19" y="1793"/>
                    </a:lnTo>
                    <a:lnTo>
                      <a:pt x="21" y="1791"/>
                    </a:lnTo>
                    <a:lnTo>
                      <a:pt x="22" y="1788"/>
                    </a:lnTo>
                    <a:lnTo>
                      <a:pt x="23" y="1787"/>
                    </a:lnTo>
                    <a:lnTo>
                      <a:pt x="25" y="1783"/>
                    </a:lnTo>
                    <a:lnTo>
                      <a:pt x="23" y="1782"/>
                    </a:lnTo>
                    <a:lnTo>
                      <a:pt x="22" y="1781"/>
                    </a:lnTo>
                    <a:lnTo>
                      <a:pt x="21" y="1782"/>
                    </a:lnTo>
                    <a:lnTo>
                      <a:pt x="20" y="1784"/>
                    </a:lnTo>
                    <a:lnTo>
                      <a:pt x="19" y="1783"/>
                    </a:lnTo>
                    <a:lnTo>
                      <a:pt x="18" y="1782"/>
                    </a:lnTo>
                    <a:lnTo>
                      <a:pt x="17" y="1783"/>
                    </a:lnTo>
                    <a:lnTo>
                      <a:pt x="16" y="1785"/>
                    </a:lnTo>
                    <a:lnTo>
                      <a:pt x="15" y="1787"/>
                    </a:lnTo>
                    <a:lnTo>
                      <a:pt x="14" y="1790"/>
                    </a:lnTo>
                    <a:lnTo>
                      <a:pt x="12" y="1787"/>
                    </a:lnTo>
                    <a:lnTo>
                      <a:pt x="11" y="1786"/>
                    </a:lnTo>
                    <a:lnTo>
                      <a:pt x="10" y="1788"/>
                    </a:lnTo>
                    <a:lnTo>
                      <a:pt x="8" y="1791"/>
                    </a:lnTo>
                    <a:lnTo>
                      <a:pt x="3" y="1785"/>
                    </a:lnTo>
                    <a:lnTo>
                      <a:pt x="7" y="1778"/>
                    </a:lnTo>
                    <a:lnTo>
                      <a:pt x="11" y="1780"/>
                    </a:lnTo>
                    <a:lnTo>
                      <a:pt x="12" y="1782"/>
                    </a:lnTo>
                    <a:lnTo>
                      <a:pt x="13" y="1783"/>
                    </a:lnTo>
                    <a:lnTo>
                      <a:pt x="14" y="1781"/>
                    </a:lnTo>
                    <a:lnTo>
                      <a:pt x="15" y="1779"/>
                    </a:lnTo>
                    <a:lnTo>
                      <a:pt x="16" y="1778"/>
                    </a:lnTo>
                    <a:lnTo>
                      <a:pt x="17" y="1776"/>
                    </a:lnTo>
                    <a:lnTo>
                      <a:pt x="16" y="1775"/>
                    </a:lnTo>
                    <a:lnTo>
                      <a:pt x="15" y="1774"/>
                    </a:lnTo>
                    <a:lnTo>
                      <a:pt x="14" y="1775"/>
                    </a:lnTo>
                    <a:lnTo>
                      <a:pt x="13" y="1777"/>
                    </a:lnTo>
                    <a:lnTo>
                      <a:pt x="11" y="1776"/>
                    </a:lnTo>
                    <a:lnTo>
                      <a:pt x="10" y="1775"/>
                    </a:lnTo>
                    <a:lnTo>
                      <a:pt x="11" y="1772"/>
                    </a:lnTo>
                    <a:lnTo>
                      <a:pt x="12" y="1770"/>
                    </a:lnTo>
                    <a:lnTo>
                      <a:pt x="11" y="1769"/>
                    </a:lnTo>
                    <a:lnTo>
                      <a:pt x="10" y="1768"/>
                    </a:lnTo>
                    <a:lnTo>
                      <a:pt x="8" y="1767"/>
                    </a:lnTo>
                    <a:lnTo>
                      <a:pt x="6" y="1765"/>
                    </a:lnTo>
                    <a:lnTo>
                      <a:pt x="5" y="1764"/>
                    </a:lnTo>
                    <a:lnTo>
                      <a:pt x="4" y="1763"/>
                    </a:lnTo>
                    <a:lnTo>
                      <a:pt x="5" y="1761"/>
                    </a:lnTo>
                    <a:lnTo>
                      <a:pt x="6" y="1760"/>
                    </a:lnTo>
                    <a:lnTo>
                      <a:pt x="7" y="1758"/>
                    </a:lnTo>
                    <a:lnTo>
                      <a:pt x="8" y="1755"/>
                    </a:lnTo>
                    <a:lnTo>
                      <a:pt x="7" y="1754"/>
                    </a:lnTo>
                    <a:lnTo>
                      <a:pt x="5" y="1753"/>
                    </a:lnTo>
                    <a:lnTo>
                      <a:pt x="3" y="1750"/>
                    </a:lnTo>
                    <a:lnTo>
                      <a:pt x="2" y="1749"/>
                    </a:lnTo>
                    <a:lnTo>
                      <a:pt x="0" y="1748"/>
                    </a:lnTo>
                    <a:lnTo>
                      <a:pt x="1" y="1746"/>
                    </a:lnTo>
                    <a:lnTo>
                      <a:pt x="3" y="1745"/>
                    </a:lnTo>
                    <a:lnTo>
                      <a:pt x="4" y="1746"/>
                    </a:lnTo>
                    <a:lnTo>
                      <a:pt x="5" y="1747"/>
                    </a:lnTo>
                    <a:lnTo>
                      <a:pt x="6" y="1745"/>
                    </a:lnTo>
                    <a:lnTo>
                      <a:pt x="7" y="1744"/>
                    </a:lnTo>
                    <a:lnTo>
                      <a:pt x="8" y="1742"/>
                    </a:lnTo>
                    <a:lnTo>
                      <a:pt x="10" y="1740"/>
                    </a:lnTo>
                    <a:lnTo>
                      <a:pt x="8" y="1738"/>
                    </a:lnTo>
                    <a:lnTo>
                      <a:pt x="7" y="1737"/>
                    </a:lnTo>
                    <a:lnTo>
                      <a:pt x="8" y="1735"/>
                    </a:lnTo>
                    <a:lnTo>
                      <a:pt x="10" y="1733"/>
                    </a:lnTo>
                    <a:lnTo>
                      <a:pt x="7" y="1732"/>
                    </a:lnTo>
                    <a:lnTo>
                      <a:pt x="6" y="1731"/>
                    </a:lnTo>
                    <a:lnTo>
                      <a:pt x="7" y="1729"/>
                    </a:lnTo>
                    <a:lnTo>
                      <a:pt x="8" y="1728"/>
                    </a:lnTo>
                    <a:lnTo>
                      <a:pt x="10" y="1726"/>
                    </a:lnTo>
                    <a:lnTo>
                      <a:pt x="11" y="1724"/>
                    </a:lnTo>
                    <a:lnTo>
                      <a:pt x="10" y="1723"/>
                    </a:lnTo>
                    <a:lnTo>
                      <a:pt x="8" y="1721"/>
                    </a:lnTo>
                    <a:lnTo>
                      <a:pt x="7" y="1720"/>
                    </a:lnTo>
                    <a:lnTo>
                      <a:pt x="5" y="1718"/>
                    </a:lnTo>
                    <a:lnTo>
                      <a:pt x="6" y="1717"/>
                    </a:lnTo>
                    <a:lnTo>
                      <a:pt x="8" y="1715"/>
                    </a:lnTo>
                    <a:lnTo>
                      <a:pt x="10" y="1713"/>
                    </a:lnTo>
                    <a:lnTo>
                      <a:pt x="11" y="1711"/>
                    </a:lnTo>
                    <a:lnTo>
                      <a:pt x="8" y="1710"/>
                    </a:lnTo>
                    <a:lnTo>
                      <a:pt x="7" y="1709"/>
                    </a:lnTo>
                    <a:lnTo>
                      <a:pt x="8" y="1707"/>
                    </a:lnTo>
                    <a:lnTo>
                      <a:pt x="10" y="1705"/>
                    </a:lnTo>
                    <a:lnTo>
                      <a:pt x="11" y="1703"/>
                    </a:lnTo>
                    <a:lnTo>
                      <a:pt x="12" y="1701"/>
                    </a:lnTo>
                    <a:lnTo>
                      <a:pt x="13" y="1700"/>
                    </a:lnTo>
                    <a:lnTo>
                      <a:pt x="14" y="1698"/>
                    </a:lnTo>
                    <a:lnTo>
                      <a:pt x="13" y="1697"/>
                    </a:lnTo>
                    <a:lnTo>
                      <a:pt x="12" y="1695"/>
                    </a:lnTo>
                    <a:lnTo>
                      <a:pt x="11" y="1694"/>
                    </a:lnTo>
                    <a:lnTo>
                      <a:pt x="8" y="1693"/>
                    </a:lnTo>
                    <a:lnTo>
                      <a:pt x="10" y="1691"/>
                    </a:lnTo>
                    <a:lnTo>
                      <a:pt x="12" y="1690"/>
                    </a:lnTo>
                    <a:lnTo>
                      <a:pt x="13" y="1687"/>
                    </a:lnTo>
                    <a:lnTo>
                      <a:pt x="14" y="1685"/>
                    </a:lnTo>
                    <a:lnTo>
                      <a:pt x="15" y="1683"/>
                    </a:lnTo>
                    <a:lnTo>
                      <a:pt x="16" y="1682"/>
                    </a:lnTo>
                    <a:lnTo>
                      <a:pt x="15" y="1680"/>
                    </a:lnTo>
                    <a:lnTo>
                      <a:pt x="13" y="1679"/>
                    </a:lnTo>
                    <a:lnTo>
                      <a:pt x="12" y="1678"/>
                    </a:lnTo>
                    <a:lnTo>
                      <a:pt x="11" y="1677"/>
                    </a:lnTo>
                    <a:lnTo>
                      <a:pt x="12" y="1675"/>
                    </a:lnTo>
                    <a:lnTo>
                      <a:pt x="13" y="1674"/>
                    </a:lnTo>
                    <a:lnTo>
                      <a:pt x="14" y="1675"/>
                    </a:lnTo>
                    <a:lnTo>
                      <a:pt x="15" y="1676"/>
                    </a:lnTo>
                    <a:lnTo>
                      <a:pt x="16" y="1674"/>
                    </a:lnTo>
                    <a:lnTo>
                      <a:pt x="17" y="1673"/>
                    </a:lnTo>
                    <a:lnTo>
                      <a:pt x="19" y="1670"/>
                    </a:lnTo>
                    <a:lnTo>
                      <a:pt x="20" y="1668"/>
                    </a:lnTo>
                    <a:lnTo>
                      <a:pt x="22" y="1665"/>
                    </a:lnTo>
                    <a:lnTo>
                      <a:pt x="23" y="1663"/>
                    </a:lnTo>
                    <a:lnTo>
                      <a:pt x="24" y="1661"/>
                    </a:lnTo>
                    <a:lnTo>
                      <a:pt x="25" y="1660"/>
                    </a:lnTo>
                    <a:lnTo>
                      <a:pt x="27" y="1658"/>
                    </a:lnTo>
                    <a:lnTo>
                      <a:pt x="25" y="1657"/>
                    </a:lnTo>
                    <a:lnTo>
                      <a:pt x="23" y="1655"/>
                    </a:lnTo>
                    <a:lnTo>
                      <a:pt x="23" y="1655"/>
                    </a:lnTo>
                    <a:lnTo>
                      <a:pt x="22" y="1657"/>
                    </a:lnTo>
                    <a:lnTo>
                      <a:pt x="22" y="1658"/>
                    </a:lnTo>
                    <a:lnTo>
                      <a:pt x="21" y="1659"/>
                    </a:lnTo>
                    <a:lnTo>
                      <a:pt x="20" y="1658"/>
                    </a:lnTo>
                    <a:lnTo>
                      <a:pt x="19" y="1657"/>
                    </a:lnTo>
                    <a:lnTo>
                      <a:pt x="20" y="1654"/>
                    </a:lnTo>
                    <a:lnTo>
                      <a:pt x="21" y="1652"/>
                    </a:lnTo>
                    <a:lnTo>
                      <a:pt x="20" y="1651"/>
                    </a:lnTo>
                    <a:lnTo>
                      <a:pt x="18" y="1650"/>
                    </a:lnTo>
                    <a:lnTo>
                      <a:pt x="19" y="1648"/>
                    </a:lnTo>
                    <a:lnTo>
                      <a:pt x="21" y="1646"/>
                    </a:lnTo>
                    <a:lnTo>
                      <a:pt x="22" y="1645"/>
                    </a:lnTo>
                    <a:lnTo>
                      <a:pt x="23" y="1643"/>
                    </a:lnTo>
                    <a:lnTo>
                      <a:pt x="24" y="1641"/>
                    </a:lnTo>
                    <a:lnTo>
                      <a:pt x="25" y="1640"/>
                    </a:lnTo>
                    <a:lnTo>
                      <a:pt x="23" y="1637"/>
                    </a:lnTo>
                    <a:lnTo>
                      <a:pt x="22" y="1636"/>
                    </a:lnTo>
                    <a:lnTo>
                      <a:pt x="23" y="1634"/>
                    </a:lnTo>
                    <a:lnTo>
                      <a:pt x="24" y="1633"/>
                    </a:lnTo>
                    <a:lnTo>
                      <a:pt x="28" y="1629"/>
                    </a:lnTo>
                    <a:lnTo>
                      <a:pt x="29" y="1628"/>
                    </a:lnTo>
                    <a:lnTo>
                      <a:pt x="30" y="1626"/>
                    </a:lnTo>
                    <a:lnTo>
                      <a:pt x="31" y="1624"/>
                    </a:lnTo>
                    <a:lnTo>
                      <a:pt x="32" y="1623"/>
                    </a:lnTo>
                    <a:lnTo>
                      <a:pt x="31" y="1620"/>
                    </a:lnTo>
                    <a:lnTo>
                      <a:pt x="29" y="1619"/>
                    </a:lnTo>
                    <a:lnTo>
                      <a:pt x="28" y="1618"/>
                    </a:lnTo>
                    <a:lnTo>
                      <a:pt x="27" y="1617"/>
                    </a:lnTo>
                    <a:lnTo>
                      <a:pt x="25" y="1615"/>
                    </a:lnTo>
                    <a:lnTo>
                      <a:pt x="24" y="1614"/>
                    </a:lnTo>
                    <a:lnTo>
                      <a:pt x="24" y="1612"/>
                    </a:lnTo>
                    <a:lnTo>
                      <a:pt x="27" y="1611"/>
                    </a:lnTo>
                    <a:lnTo>
                      <a:pt x="28" y="1609"/>
                    </a:lnTo>
                    <a:lnTo>
                      <a:pt x="29" y="1607"/>
                    </a:lnTo>
                    <a:lnTo>
                      <a:pt x="30" y="1606"/>
                    </a:lnTo>
                    <a:lnTo>
                      <a:pt x="31" y="1603"/>
                    </a:lnTo>
                    <a:lnTo>
                      <a:pt x="30" y="1602"/>
                    </a:lnTo>
                    <a:lnTo>
                      <a:pt x="28" y="1601"/>
                    </a:lnTo>
                    <a:lnTo>
                      <a:pt x="29" y="1599"/>
                    </a:lnTo>
                    <a:lnTo>
                      <a:pt x="31" y="1597"/>
                    </a:lnTo>
                    <a:lnTo>
                      <a:pt x="32" y="1596"/>
                    </a:lnTo>
                    <a:lnTo>
                      <a:pt x="33" y="1594"/>
                    </a:lnTo>
                    <a:lnTo>
                      <a:pt x="34" y="1592"/>
                    </a:lnTo>
                    <a:lnTo>
                      <a:pt x="35" y="1591"/>
                    </a:lnTo>
                    <a:lnTo>
                      <a:pt x="36" y="1592"/>
                    </a:lnTo>
                    <a:lnTo>
                      <a:pt x="37" y="1593"/>
                    </a:lnTo>
                    <a:lnTo>
                      <a:pt x="38" y="1591"/>
                    </a:lnTo>
                    <a:lnTo>
                      <a:pt x="39" y="1590"/>
                    </a:lnTo>
                    <a:lnTo>
                      <a:pt x="38" y="1587"/>
                    </a:lnTo>
                    <a:lnTo>
                      <a:pt x="37" y="1586"/>
                    </a:lnTo>
                    <a:lnTo>
                      <a:pt x="38" y="1585"/>
                    </a:lnTo>
                    <a:lnTo>
                      <a:pt x="39" y="1583"/>
                    </a:lnTo>
                    <a:lnTo>
                      <a:pt x="38" y="1582"/>
                    </a:lnTo>
                    <a:lnTo>
                      <a:pt x="37" y="1580"/>
                    </a:lnTo>
                    <a:lnTo>
                      <a:pt x="38" y="1579"/>
                    </a:lnTo>
                    <a:lnTo>
                      <a:pt x="39" y="1577"/>
                    </a:lnTo>
                    <a:lnTo>
                      <a:pt x="38" y="1576"/>
                    </a:lnTo>
                    <a:lnTo>
                      <a:pt x="36" y="1575"/>
                    </a:lnTo>
                    <a:lnTo>
                      <a:pt x="37" y="1573"/>
                    </a:lnTo>
                    <a:lnTo>
                      <a:pt x="39" y="1570"/>
                    </a:lnTo>
                    <a:lnTo>
                      <a:pt x="37" y="1569"/>
                    </a:lnTo>
                    <a:lnTo>
                      <a:pt x="36" y="1568"/>
                    </a:lnTo>
                    <a:lnTo>
                      <a:pt x="37" y="1566"/>
                    </a:lnTo>
                    <a:lnTo>
                      <a:pt x="38" y="1564"/>
                    </a:lnTo>
                    <a:lnTo>
                      <a:pt x="39" y="1563"/>
                    </a:lnTo>
                    <a:lnTo>
                      <a:pt x="40" y="1561"/>
                    </a:lnTo>
                    <a:lnTo>
                      <a:pt x="39" y="1560"/>
                    </a:lnTo>
                    <a:lnTo>
                      <a:pt x="38" y="1559"/>
                    </a:lnTo>
                    <a:lnTo>
                      <a:pt x="39" y="1557"/>
                    </a:lnTo>
                    <a:lnTo>
                      <a:pt x="40" y="1554"/>
                    </a:lnTo>
                    <a:lnTo>
                      <a:pt x="41" y="1553"/>
                    </a:lnTo>
                    <a:lnTo>
                      <a:pt x="42" y="1551"/>
                    </a:lnTo>
                    <a:lnTo>
                      <a:pt x="44" y="1549"/>
                    </a:lnTo>
                    <a:lnTo>
                      <a:pt x="45" y="1548"/>
                    </a:lnTo>
                    <a:lnTo>
                      <a:pt x="44" y="1546"/>
                    </a:lnTo>
                    <a:lnTo>
                      <a:pt x="42" y="1545"/>
                    </a:lnTo>
                    <a:lnTo>
                      <a:pt x="44" y="1543"/>
                    </a:lnTo>
                    <a:lnTo>
                      <a:pt x="45" y="1542"/>
                    </a:lnTo>
                    <a:lnTo>
                      <a:pt x="47" y="1537"/>
                    </a:lnTo>
                    <a:lnTo>
                      <a:pt x="48" y="1536"/>
                    </a:lnTo>
                    <a:lnTo>
                      <a:pt x="49" y="1534"/>
                    </a:lnTo>
                    <a:lnTo>
                      <a:pt x="51" y="1532"/>
                    </a:lnTo>
                    <a:lnTo>
                      <a:pt x="52" y="1531"/>
                    </a:lnTo>
                    <a:lnTo>
                      <a:pt x="51" y="1529"/>
                    </a:lnTo>
                    <a:lnTo>
                      <a:pt x="49" y="1528"/>
                    </a:lnTo>
                    <a:lnTo>
                      <a:pt x="48" y="1527"/>
                    </a:lnTo>
                    <a:lnTo>
                      <a:pt x="47" y="1526"/>
                    </a:lnTo>
                    <a:lnTo>
                      <a:pt x="48" y="1524"/>
                    </a:lnTo>
                    <a:lnTo>
                      <a:pt x="49" y="1521"/>
                    </a:lnTo>
                    <a:lnTo>
                      <a:pt x="48" y="1520"/>
                    </a:lnTo>
                    <a:lnTo>
                      <a:pt x="47" y="1519"/>
                    </a:lnTo>
                    <a:lnTo>
                      <a:pt x="48" y="1517"/>
                    </a:lnTo>
                    <a:lnTo>
                      <a:pt x="49" y="1516"/>
                    </a:lnTo>
                    <a:lnTo>
                      <a:pt x="50" y="1514"/>
                    </a:lnTo>
                    <a:lnTo>
                      <a:pt x="51" y="1512"/>
                    </a:lnTo>
                    <a:lnTo>
                      <a:pt x="50" y="1511"/>
                    </a:lnTo>
                    <a:lnTo>
                      <a:pt x="49" y="1510"/>
                    </a:lnTo>
                    <a:lnTo>
                      <a:pt x="50" y="1508"/>
                    </a:lnTo>
                    <a:lnTo>
                      <a:pt x="51" y="1506"/>
                    </a:lnTo>
                    <a:lnTo>
                      <a:pt x="52" y="1508"/>
                    </a:lnTo>
                    <a:lnTo>
                      <a:pt x="53" y="1509"/>
                    </a:lnTo>
                    <a:lnTo>
                      <a:pt x="54" y="1507"/>
                    </a:lnTo>
                    <a:lnTo>
                      <a:pt x="55" y="1506"/>
                    </a:lnTo>
                    <a:lnTo>
                      <a:pt x="56" y="1503"/>
                    </a:lnTo>
                    <a:lnTo>
                      <a:pt x="57" y="1501"/>
                    </a:lnTo>
                    <a:lnTo>
                      <a:pt x="56" y="1500"/>
                    </a:lnTo>
                    <a:lnTo>
                      <a:pt x="55" y="1499"/>
                    </a:lnTo>
                    <a:lnTo>
                      <a:pt x="56" y="1497"/>
                    </a:lnTo>
                    <a:lnTo>
                      <a:pt x="57" y="1495"/>
                    </a:lnTo>
                    <a:lnTo>
                      <a:pt x="56" y="1494"/>
                    </a:lnTo>
                    <a:lnTo>
                      <a:pt x="55" y="1493"/>
                    </a:lnTo>
                    <a:lnTo>
                      <a:pt x="56" y="1491"/>
                    </a:lnTo>
                    <a:lnTo>
                      <a:pt x="57" y="1490"/>
                    </a:lnTo>
                    <a:lnTo>
                      <a:pt x="56" y="1487"/>
                    </a:lnTo>
                    <a:lnTo>
                      <a:pt x="55" y="1486"/>
                    </a:lnTo>
                    <a:lnTo>
                      <a:pt x="56" y="1484"/>
                    </a:lnTo>
                    <a:lnTo>
                      <a:pt x="57" y="1483"/>
                    </a:lnTo>
                    <a:lnTo>
                      <a:pt x="56" y="1481"/>
                    </a:lnTo>
                    <a:lnTo>
                      <a:pt x="54" y="1480"/>
                    </a:lnTo>
                    <a:lnTo>
                      <a:pt x="55" y="1478"/>
                    </a:lnTo>
                    <a:lnTo>
                      <a:pt x="57" y="1477"/>
                    </a:lnTo>
                    <a:lnTo>
                      <a:pt x="58" y="1478"/>
                    </a:lnTo>
                    <a:lnTo>
                      <a:pt x="60" y="1479"/>
                    </a:lnTo>
                    <a:lnTo>
                      <a:pt x="61" y="1478"/>
                    </a:lnTo>
                    <a:lnTo>
                      <a:pt x="62" y="1476"/>
                    </a:lnTo>
                    <a:lnTo>
                      <a:pt x="61" y="1475"/>
                    </a:lnTo>
                    <a:lnTo>
                      <a:pt x="60" y="1474"/>
                    </a:lnTo>
                    <a:lnTo>
                      <a:pt x="57" y="1471"/>
                    </a:lnTo>
                    <a:lnTo>
                      <a:pt x="56" y="1470"/>
                    </a:lnTo>
                    <a:lnTo>
                      <a:pt x="57" y="1468"/>
                    </a:lnTo>
                    <a:lnTo>
                      <a:pt x="60" y="1467"/>
                    </a:lnTo>
                    <a:lnTo>
                      <a:pt x="61" y="1465"/>
                    </a:lnTo>
                    <a:lnTo>
                      <a:pt x="62" y="1463"/>
                    </a:lnTo>
                    <a:lnTo>
                      <a:pt x="63" y="1465"/>
                    </a:lnTo>
                    <a:lnTo>
                      <a:pt x="64" y="1466"/>
                    </a:lnTo>
                    <a:lnTo>
                      <a:pt x="65" y="1464"/>
                    </a:lnTo>
                    <a:lnTo>
                      <a:pt x="66" y="1463"/>
                    </a:lnTo>
                    <a:lnTo>
                      <a:pt x="67" y="1461"/>
                    </a:lnTo>
                    <a:lnTo>
                      <a:pt x="68" y="1459"/>
                    </a:lnTo>
                    <a:lnTo>
                      <a:pt x="67" y="1458"/>
                    </a:lnTo>
                    <a:lnTo>
                      <a:pt x="66" y="1457"/>
                    </a:lnTo>
                    <a:lnTo>
                      <a:pt x="65" y="1454"/>
                    </a:lnTo>
                    <a:lnTo>
                      <a:pt x="64" y="1453"/>
                    </a:lnTo>
                    <a:lnTo>
                      <a:pt x="62" y="1452"/>
                    </a:lnTo>
                    <a:lnTo>
                      <a:pt x="61" y="1451"/>
                    </a:lnTo>
                    <a:lnTo>
                      <a:pt x="62" y="1449"/>
                    </a:lnTo>
                    <a:lnTo>
                      <a:pt x="64" y="1447"/>
                    </a:lnTo>
                    <a:lnTo>
                      <a:pt x="65" y="1446"/>
                    </a:lnTo>
                    <a:lnTo>
                      <a:pt x="66" y="1444"/>
                    </a:lnTo>
                    <a:lnTo>
                      <a:pt x="65" y="1443"/>
                    </a:lnTo>
                    <a:lnTo>
                      <a:pt x="63" y="1442"/>
                    </a:lnTo>
                    <a:lnTo>
                      <a:pt x="64" y="1440"/>
                    </a:lnTo>
                    <a:lnTo>
                      <a:pt x="66" y="1437"/>
                    </a:lnTo>
                    <a:lnTo>
                      <a:pt x="67" y="1436"/>
                    </a:lnTo>
                    <a:lnTo>
                      <a:pt x="68" y="1434"/>
                    </a:lnTo>
                    <a:lnTo>
                      <a:pt x="67" y="1433"/>
                    </a:lnTo>
                    <a:lnTo>
                      <a:pt x="65" y="1431"/>
                    </a:lnTo>
                    <a:lnTo>
                      <a:pt x="67" y="1430"/>
                    </a:lnTo>
                    <a:lnTo>
                      <a:pt x="68" y="1428"/>
                    </a:lnTo>
                    <a:lnTo>
                      <a:pt x="66" y="1427"/>
                    </a:lnTo>
                    <a:lnTo>
                      <a:pt x="65" y="1426"/>
                    </a:lnTo>
                    <a:lnTo>
                      <a:pt x="66" y="1424"/>
                    </a:lnTo>
                    <a:lnTo>
                      <a:pt x="67" y="1421"/>
                    </a:lnTo>
                    <a:lnTo>
                      <a:pt x="69" y="1420"/>
                    </a:lnTo>
                    <a:lnTo>
                      <a:pt x="70" y="1418"/>
                    </a:lnTo>
                    <a:lnTo>
                      <a:pt x="71" y="1419"/>
                    </a:lnTo>
                    <a:lnTo>
                      <a:pt x="72" y="1421"/>
                    </a:lnTo>
                    <a:lnTo>
                      <a:pt x="73" y="1419"/>
                    </a:lnTo>
                    <a:lnTo>
                      <a:pt x="74" y="1417"/>
                    </a:lnTo>
                    <a:lnTo>
                      <a:pt x="75" y="1416"/>
                    </a:lnTo>
                    <a:lnTo>
                      <a:pt x="77" y="1414"/>
                    </a:lnTo>
                    <a:lnTo>
                      <a:pt x="78" y="1412"/>
                    </a:lnTo>
                    <a:lnTo>
                      <a:pt x="80" y="1411"/>
                    </a:lnTo>
                    <a:lnTo>
                      <a:pt x="78" y="1409"/>
                    </a:lnTo>
                    <a:lnTo>
                      <a:pt x="77" y="1408"/>
                    </a:lnTo>
                    <a:lnTo>
                      <a:pt x="75" y="1410"/>
                    </a:lnTo>
                    <a:lnTo>
                      <a:pt x="74" y="1411"/>
                    </a:lnTo>
                    <a:lnTo>
                      <a:pt x="73" y="1410"/>
                    </a:lnTo>
                    <a:lnTo>
                      <a:pt x="72" y="1409"/>
                    </a:lnTo>
                    <a:lnTo>
                      <a:pt x="71" y="1410"/>
                    </a:lnTo>
                    <a:lnTo>
                      <a:pt x="69" y="1412"/>
                    </a:lnTo>
                    <a:lnTo>
                      <a:pt x="68" y="1411"/>
                    </a:lnTo>
                    <a:lnTo>
                      <a:pt x="67" y="1410"/>
                    </a:lnTo>
                    <a:lnTo>
                      <a:pt x="66" y="1409"/>
                    </a:lnTo>
                    <a:lnTo>
                      <a:pt x="65" y="1407"/>
                    </a:lnTo>
                    <a:lnTo>
                      <a:pt x="66" y="1406"/>
                    </a:lnTo>
                    <a:lnTo>
                      <a:pt x="67" y="1403"/>
                    </a:lnTo>
                    <a:lnTo>
                      <a:pt x="68" y="1404"/>
                    </a:lnTo>
                    <a:lnTo>
                      <a:pt x="69" y="1406"/>
                    </a:lnTo>
                    <a:lnTo>
                      <a:pt x="70" y="1404"/>
                    </a:lnTo>
                    <a:lnTo>
                      <a:pt x="72" y="1402"/>
                    </a:lnTo>
                    <a:lnTo>
                      <a:pt x="73" y="1400"/>
                    </a:lnTo>
                    <a:lnTo>
                      <a:pt x="74" y="1399"/>
                    </a:lnTo>
                    <a:lnTo>
                      <a:pt x="75" y="1400"/>
                    </a:lnTo>
                    <a:lnTo>
                      <a:pt x="77" y="1401"/>
                    </a:lnTo>
                    <a:lnTo>
                      <a:pt x="78" y="1400"/>
                    </a:lnTo>
                    <a:lnTo>
                      <a:pt x="79" y="1398"/>
                    </a:lnTo>
                    <a:lnTo>
                      <a:pt x="78" y="1397"/>
                    </a:lnTo>
                    <a:lnTo>
                      <a:pt x="77" y="1395"/>
                    </a:lnTo>
                    <a:lnTo>
                      <a:pt x="75" y="1394"/>
                    </a:lnTo>
                    <a:lnTo>
                      <a:pt x="74" y="1393"/>
                    </a:lnTo>
                    <a:lnTo>
                      <a:pt x="75" y="1391"/>
                    </a:lnTo>
                    <a:lnTo>
                      <a:pt x="77" y="1390"/>
                    </a:lnTo>
                    <a:lnTo>
                      <a:pt x="78" y="1387"/>
                    </a:lnTo>
                    <a:lnTo>
                      <a:pt x="79" y="1385"/>
                    </a:lnTo>
                    <a:lnTo>
                      <a:pt x="78" y="1384"/>
                    </a:lnTo>
                    <a:lnTo>
                      <a:pt x="77" y="1383"/>
                    </a:lnTo>
                    <a:lnTo>
                      <a:pt x="78" y="1381"/>
                    </a:lnTo>
                    <a:lnTo>
                      <a:pt x="79" y="1380"/>
                    </a:lnTo>
                    <a:lnTo>
                      <a:pt x="80" y="1378"/>
                    </a:lnTo>
                    <a:lnTo>
                      <a:pt x="81" y="1376"/>
                    </a:lnTo>
                    <a:lnTo>
                      <a:pt x="80" y="1375"/>
                    </a:lnTo>
                    <a:lnTo>
                      <a:pt x="79" y="1374"/>
                    </a:lnTo>
                    <a:lnTo>
                      <a:pt x="78" y="1371"/>
                    </a:lnTo>
                    <a:lnTo>
                      <a:pt x="77" y="1370"/>
                    </a:lnTo>
                    <a:lnTo>
                      <a:pt x="78" y="1368"/>
                    </a:lnTo>
                    <a:lnTo>
                      <a:pt x="79" y="1367"/>
                    </a:lnTo>
                    <a:lnTo>
                      <a:pt x="80" y="1368"/>
                    </a:lnTo>
                    <a:lnTo>
                      <a:pt x="81" y="1369"/>
                    </a:lnTo>
                    <a:lnTo>
                      <a:pt x="82" y="1368"/>
                    </a:lnTo>
                    <a:lnTo>
                      <a:pt x="83" y="1366"/>
                    </a:lnTo>
                    <a:lnTo>
                      <a:pt x="84" y="1364"/>
                    </a:lnTo>
                    <a:lnTo>
                      <a:pt x="85" y="1363"/>
                    </a:lnTo>
                    <a:lnTo>
                      <a:pt x="84" y="1362"/>
                    </a:lnTo>
                    <a:lnTo>
                      <a:pt x="83" y="1360"/>
                    </a:lnTo>
                    <a:lnTo>
                      <a:pt x="84" y="1359"/>
                    </a:lnTo>
                    <a:lnTo>
                      <a:pt x="85" y="1357"/>
                    </a:lnTo>
                    <a:lnTo>
                      <a:pt x="84" y="1356"/>
                    </a:lnTo>
                    <a:lnTo>
                      <a:pt x="83" y="1353"/>
                    </a:lnTo>
                    <a:lnTo>
                      <a:pt x="82" y="1352"/>
                    </a:lnTo>
                    <a:lnTo>
                      <a:pt x="81" y="1351"/>
                    </a:lnTo>
                    <a:lnTo>
                      <a:pt x="82" y="1349"/>
                    </a:lnTo>
                    <a:lnTo>
                      <a:pt x="83" y="1348"/>
                    </a:lnTo>
                    <a:lnTo>
                      <a:pt x="85" y="1344"/>
                    </a:lnTo>
                    <a:lnTo>
                      <a:pt x="86" y="1343"/>
                    </a:lnTo>
                    <a:lnTo>
                      <a:pt x="87" y="1341"/>
                    </a:lnTo>
                    <a:lnTo>
                      <a:pt x="88" y="1339"/>
                    </a:lnTo>
                    <a:lnTo>
                      <a:pt x="90" y="1337"/>
                    </a:lnTo>
                    <a:lnTo>
                      <a:pt x="91" y="1339"/>
                    </a:lnTo>
                    <a:lnTo>
                      <a:pt x="93" y="1340"/>
                    </a:lnTo>
                    <a:lnTo>
                      <a:pt x="94" y="1339"/>
                    </a:lnTo>
                    <a:lnTo>
                      <a:pt x="95" y="1336"/>
                    </a:lnTo>
                    <a:lnTo>
                      <a:pt x="90" y="1331"/>
                    </a:lnTo>
                    <a:lnTo>
                      <a:pt x="85" y="1326"/>
                    </a:lnTo>
                    <a:lnTo>
                      <a:pt x="87" y="1323"/>
                    </a:lnTo>
                    <a:lnTo>
                      <a:pt x="88" y="1320"/>
                    </a:lnTo>
                    <a:lnTo>
                      <a:pt x="89" y="1318"/>
                    </a:lnTo>
                    <a:lnTo>
                      <a:pt x="91" y="1320"/>
                    </a:lnTo>
                    <a:lnTo>
                      <a:pt x="93" y="1322"/>
                    </a:lnTo>
                    <a:lnTo>
                      <a:pt x="94" y="1319"/>
                    </a:lnTo>
                    <a:lnTo>
                      <a:pt x="95" y="1318"/>
                    </a:lnTo>
                    <a:lnTo>
                      <a:pt x="96" y="1316"/>
                    </a:lnTo>
                    <a:lnTo>
                      <a:pt x="97" y="1314"/>
                    </a:lnTo>
                    <a:lnTo>
                      <a:pt x="98" y="1313"/>
                    </a:lnTo>
                    <a:lnTo>
                      <a:pt x="99" y="1311"/>
                    </a:lnTo>
                    <a:lnTo>
                      <a:pt x="98" y="1310"/>
                    </a:lnTo>
                    <a:lnTo>
                      <a:pt x="97" y="1308"/>
                    </a:lnTo>
                    <a:lnTo>
                      <a:pt x="98" y="1307"/>
                    </a:lnTo>
                    <a:lnTo>
                      <a:pt x="99" y="1304"/>
                    </a:lnTo>
                    <a:lnTo>
                      <a:pt x="101" y="1303"/>
                    </a:lnTo>
                    <a:lnTo>
                      <a:pt x="102" y="1301"/>
                    </a:lnTo>
                    <a:lnTo>
                      <a:pt x="100" y="1300"/>
                    </a:lnTo>
                    <a:lnTo>
                      <a:pt x="99" y="1298"/>
                    </a:lnTo>
                    <a:lnTo>
                      <a:pt x="100" y="1297"/>
                    </a:lnTo>
                    <a:lnTo>
                      <a:pt x="102" y="1295"/>
                    </a:lnTo>
                    <a:lnTo>
                      <a:pt x="100" y="1294"/>
                    </a:lnTo>
                    <a:lnTo>
                      <a:pt x="99" y="1293"/>
                    </a:lnTo>
                    <a:lnTo>
                      <a:pt x="100" y="1291"/>
                    </a:lnTo>
                    <a:lnTo>
                      <a:pt x="101" y="1289"/>
                    </a:lnTo>
                    <a:lnTo>
                      <a:pt x="100" y="1287"/>
                    </a:lnTo>
                    <a:lnTo>
                      <a:pt x="99" y="1286"/>
                    </a:lnTo>
                    <a:lnTo>
                      <a:pt x="98" y="1284"/>
                    </a:lnTo>
                    <a:lnTo>
                      <a:pt x="97" y="1283"/>
                    </a:lnTo>
                    <a:lnTo>
                      <a:pt x="98" y="1281"/>
                    </a:lnTo>
                    <a:lnTo>
                      <a:pt x="99" y="1280"/>
                    </a:lnTo>
                    <a:lnTo>
                      <a:pt x="100" y="1278"/>
                    </a:lnTo>
                    <a:lnTo>
                      <a:pt x="101" y="1277"/>
                    </a:lnTo>
                    <a:lnTo>
                      <a:pt x="103" y="1275"/>
                    </a:lnTo>
                    <a:lnTo>
                      <a:pt x="104" y="1273"/>
                    </a:lnTo>
                    <a:lnTo>
                      <a:pt x="105" y="1275"/>
                    </a:lnTo>
                    <a:lnTo>
                      <a:pt x="106" y="1276"/>
                    </a:lnTo>
                    <a:lnTo>
                      <a:pt x="107" y="1274"/>
                    </a:lnTo>
                    <a:lnTo>
                      <a:pt x="108" y="1273"/>
                    </a:lnTo>
                    <a:lnTo>
                      <a:pt x="107" y="1270"/>
                    </a:lnTo>
                    <a:lnTo>
                      <a:pt x="106" y="1269"/>
                    </a:lnTo>
                    <a:lnTo>
                      <a:pt x="105" y="1268"/>
                    </a:lnTo>
                    <a:lnTo>
                      <a:pt x="104" y="1267"/>
                    </a:lnTo>
                    <a:lnTo>
                      <a:pt x="105" y="1265"/>
                    </a:lnTo>
                    <a:lnTo>
                      <a:pt x="106" y="1263"/>
                    </a:lnTo>
                    <a:lnTo>
                      <a:pt x="107" y="1262"/>
                    </a:lnTo>
                    <a:lnTo>
                      <a:pt x="108" y="1260"/>
                    </a:lnTo>
                    <a:lnTo>
                      <a:pt x="110" y="1258"/>
                    </a:lnTo>
                    <a:lnTo>
                      <a:pt x="111" y="1257"/>
                    </a:lnTo>
                    <a:lnTo>
                      <a:pt x="110" y="1254"/>
                    </a:lnTo>
                    <a:lnTo>
                      <a:pt x="108" y="1253"/>
                    </a:lnTo>
                    <a:lnTo>
                      <a:pt x="110" y="1252"/>
                    </a:lnTo>
                    <a:lnTo>
                      <a:pt x="111" y="1250"/>
                    </a:lnTo>
                    <a:lnTo>
                      <a:pt x="110" y="1249"/>
                    </a:lnTo>
                    <a:lnTo>
                      <a:pt x="108" y="1247"/>
                    </a:lnTo>
                    <a:lnTo>
                      <a:pt x="107" y="1246"/>
                    </a:lnTo>
                    <a:lnTo>
                      <a:pt x="106" y="1245"/>
                    </a:lnTo>
                    <a:lnTo>
                      <a:pt x="107" y="1243"/>
                    </a:lnTo>
                    <a:lnTo>
                      <a:pt x="108" y="1242"/>
                    </a:lnTo>
                    <a:lnTo>
                      <a:pt x="107" y="1240"/>
                    </a:lnTo>
                    <a:lnTo>
                      <a:pt x="106" y="1239"/>
                    </a:lnTo>
                    <a:lnTo>
                      <a:pt x="107" y="1236"/>
                    </a:lnTo>
                    <a:lnTo>
                      <a:pt x="108" y="1235"/>
                    </a:lnTo>
                    <a:lnTo>
                      <a:pt x="110" y="1236"/>
                    </a:lnTo>
                    <a:lnTo>
                      <a:pt x="111" y="1237"/>
                    </a:lnTo>
                    <a:lnTo>
                      <a:pt x="113" y="1236"/>
                    </a:lnTo>
                    <a:lnTo>
                      <a:pt x="114" y="1234"/>
                    </a:lnTo>
                    <a:lnTo>
                      <a:pt x="115" y="1232"/>
                    </a:lnTo>
                    <a:lnTo>
                      <a:pt x="116" y="1231"/>
                    </a:lnTo>
                    <a:lnTo>
                      <a:pt x="115" y="1229"/>
                    </a:lnTo>
                    <a:lnTo>
                      <a:pt x="114" y="1228"/>
                    </a:lnTo>
                    <a:lnTo>
                      <a:pt x="115" y="1227"/>
                    </a:lnTo>
                    <a:lnTo>
                      <a:pt x="116" y="1225"/>
                    </a:lnTo>
                    <a:lnTo>
                      <a:pt x="115" y="1224"/>
                    </a:lnTo>
                    <a:lnTo>
                      <a:pt x="114" y="1222"/>
                    </a:lnTo>
                    <a:lnTo>
                      <a:pt x="115" y="1220"/>
                    </a:lnTo>
                    <a:lnTo>
                      <a:pt x="116" y="1218"/>
                    </a:lnTo>
                    <a:lnTo>
                      <a:pt x="117" y="1217"/>
                    </a:lnTo>
                    <a:lnTo>
                      <a:pt x="118" y="1215"/>
                    </a:lnTo>
                    <a:lnTo>
                      <a:pt x="119" y="1213"/>
                    </a:lnTo>
                    <a:lnTo>
                      <a:pt x="120" y="1212"/>
                    </a:lnTo>
                    <a:lnTo>
                      <a:pt x="119" y="1210"/>
                    </a:lnTo>
                    <a:lnTo>
                      <a:pt x="118" y="1209"/>
                    </a:lnTo>
                    <a:lnTo>
                      <a:pt x="117" y="1208"/>
                    </a:lnTo>
                    <a:lnTo>
                      <a:pt x="116" y="1207"/>
                    </a:lnTo>
                    <a:lnTo>
                      <a:pt x="115" y="1205"/>
                    </a:lnTo>
                    <a:lnTo>
                      <a:pt x="114" y="1203"/>
                    </a:lnTo>
                    <a:lnTo>
                      <a:pt x="115" y="1201"/>
                    </a:lnTo>
                    <a:lnTo>
                      <a:pt x="116" y="1200"/>
                    </a:lnTo>
                    <a:lnTo>
                      <a:pt x="117" y="1201"/>
                    </a:lnTo>
                    <a:lnTo>
                      <a:pt x="118" y="1202"/>
                    </a:lnTo>
                    <a:lnTo>
                      <a:pt x="119" y="1201"/>
                    </a:lnTo>
                    <a:lnTo>
                      <a:pt x="121" y="1199"/>
                    </a:lnTo>
                    <a:lnTo>
                      <a:pt x="122" y="1197"/>
                    </a:lnTo>
                    <a:lnTo>
                      <a:pt x="123" y="1196"/>
                    </a:lnTo>
                    <a:lnTo>
                      <a:pt x="122" y="1194"/>
                    </a:lnTo>
                    <a:lnTo>
                      <a:pt x="121" y="1193"/>
                    </a:lnTo>
                    <a:lnTo>
                      <a:pt x="119" y="1192"/>
                    </a:lnTo>
                    <a:lnTo>
                      <a:pt x="118" y="1191"/>
                    </a:lnTo>
                    <a:lnTo>
                      <a:pt x="119" y="1189"/>
                    </a:lnTo>
                    <a:lnTo>
                      <a:pt x="121" y="1186"/>
                    </a:lnTo>
                    <a:lnTo>
                      <a:pt x="123" y="1183"/>
                    </a:lnTo>
                    <a:lnTo>
                      <a:pt x="125" y="1180"/>
                    </a:lnTo>
                    <a:lnTo>
                      <a:pt x="127" y="1178"/>
                    </a:lnTo>
                    <a:lnTo>
                      <a:pt x="128" y="1177"/>
                    </a:lnTo>
                    <a:lnTo>
                      <a:pt x="127" y="1175"/>
                    </a:lnTo>
                    <a:lnTo>
                      <a:pt x="125" y="1174"/>
                    </a:lnTo>
                    <a:lnTo>
                      <a:pt x="123" y="1170"/>
                    </a:lnTo>
                    <a:lnTo>
                      <a:pt x="122" y="1169"/>
                    </a:lnTo>
                    <a:lnTo>
                      <a:pt x="121" y="1168"/>
                    </a:lnTo>
                    <a:lnTo>
                      <a:pt x="122" y="1166"/>
                    </a:lnTo>
                    <a:lnTo>
                      <a:pt x="123" y="1165"/>
                    </a:lnTo>
                    <a:lnTo>
                      <a:pt x="124" y="1166"/>
                    </a:lnTo>
                    <a:lnTo>
                      <a:pt x="125" y="1167"/>
                    </a:lnTo>
                    <a:lnTo>
                      <a:pt x="127" y="1168"/>
                    </a:lnTo>
                    <a:lnTo>
                      <a:pt x="128" y="1170"/>
                    </a:lnTo>
                    <a:lnTo>
                      <a:pt x="130" y="1172"/>
                    </a:lnTo>
                    <a:lnTo>
                      <a:pt x="131" y="1173"/>
                    </a:lnTo>
                    <a:lnTo>
                      <a:pt x="132" y="1172"/>
                    </a:lnTo>
                    <a:lnTo>
                      <a:pt x="133" y="1169"/>
                    </a:lnTo>
                    <a:lnTo>
                      <a:pt x="132" y="1168"/>
                    </a:lnTo>
                    <a:lnTo>
                      <a:pt x="131" y="1167"/>
                    </a:lnTo>
                    <a:lnTo>
                      <a:pt x="130" y="1165"/>
                    </a:lnTo>
                    <a:lnTo>
                      <a:pt x="129" y="1164"/>
                    </a:lnTo>
                    <a:lnTo>
                      <a:pt x="130" y="1162"/>
                    </a:lnTo>
                    <a:lnTo>
                      <a:pt x="131" y="1161"/>
                    </a:lnTo>
                    <a:lnTo>
                      <a:pt x="133" y="1158"/>
                    </a:lnTo>
                    <a:lnTo>
                      <a:pt x="134" y="1156"/>
                    </a:lnTo>
                    <a:lnTo>
                      <a:pt x="135" y="1153"/>
                    </a:lnTo>
                    <a:lnTo>
                      <a:pt x="134" y="1152"/>
                    </a:lnTo>
                    <a:lnTo>
                      <a:pt x="133" y="1151"/>
                    </a:lnTo>
                    <a:lnTo>
                      <a:pt x="131" y="1148"/>
                    </a:lnTo>
                    <a:lnTo>
                      <a:pt x="130" y="1150"/>
                    </a:lnTo>
                    <a:lnTo>
                      <a:pt x="129" y="1151"/>
                    </a:lnTo>
                    <a:lnTo>
                      <a:pt x="128" y="1151"/>
                    </a:lnTo>
                    <a:lnTo>
                      <a:pt x="127" y="1150"/>
                    </a:lnTo>
                    <a:lnTo>
                      <a:pt x="127" y="1149"/>
                    </a:lnTo>
                    <a:lnTo>
                      <a:pt x="125" y="1149"/>
                    </a:lnTo>
                    <a:lnTo>
                      <a:pt x="127" y="1147"/>
                    </a:lnTo>
                    <a:lnTo>
                      <a:pt x="129" y="1146"/>
                    </a:lnTo>
                    <a:lnTo>
                      <a:pt x="130" y="1147"/>
                    </a:lnTo>
                    <a:lnTo>
                      <a:pt x="131" y="1148"/>
                    </a:lnTo>
                    <a:lnTo>
                      <a:pt x="132" y="1147"/>
                    </a:lnTo>
                    <a:lnTo>
                      <a:pt x="133" y="1145"/>
                    </a:lnTo>
                    <a:lnTo>
                      <a:pt x="133" y="1144"/>
                    </a:lnTo>
                    <a:lnTo>
                      <a:pt x="132" y="1144"/>
                    </a:lnTo>
                    <a:lnTo>
                      <a:pt x="131" y="1143"/>
                    </a:lnTo>
                    <a:lnTo>
                      <a:pt x="131" y="1142"/>
                    </a:lnTo>
                    <a:lnTo>
                      <a:pt x="132" y="1141"/>
                    </a:lnTo>
                    <a:lnTo>
                      <a:pt x="133" y="1139"/>
                    </a:lnTo>
                    <a:lnTo>
                      <a:pt x="134" y="1140"/>
                    </a:lnTo>
                    <a:lnTo>
                      <a:pt x="136" y="1142"/>
                    </a:lnTo>
                    <a:lnTo>
                      <a:pt x="137" y="1140"/>
                    </a:lnTo>
                    <a:lnTo>
                      <a:pt x="138" y="1137"/>
                    </a:lnTo>
                    <a:lnTo>
                      <a:pt x="139" y="1136"/>
                    </a:lnTo>
                    <a:lnTo>
                      <a:pt x="140" y="1134"/>
                    </a:lnTo>
                    <a:lnTo>
                      <a:pt x="139" y="1133"/>
                    </a:lnTo>
                    <a:lnTo>
                      <a:pt x="138" y="1132"/>
                    </a:lnTo>
                    <a:lnTo>
                      <a:pt x="137" y="1130"/>
                    </a:lnTo>
                    <a:lnTo>
                      <a:pt x="136" y="1129"/>
                    </a:lnTo>
                    <a:lnTo>
                      <a:pt x="137" y="1127"/>
                    </a:lnTo>
                    <a:lnTo>
                      <a:pt x="138" y="1126"/>
                    </a:lnTo>
                    <a:lnTo>
                      <a:pt x="137" y="1125"/>
                    </a:lnTo>
                    <a:lnTo>
                      <a:pt x="136" y="1123"/>
                    </a:lnTo>
                    <a:lnTo>
                      <a:pt x="137" y="1122"/>
                    </a:lnTo>
                    <a:lnTo>
                      <a:pt x="138" y="1119"/>
                    </a:lnTo>
                    <a:lnTo>
                      <a:pt x="139" y="1117"/>
                    </a:lnTo>
                    <a:lnTo>
                      <a:pt x="140" y="1116"/>
                    </a:lnTo>
                    <a:lnTo>
                      <a:pt x="139" y="1114"/>
                    </a:lnTo>
                    <a:lnTo>
                      <a:pt x="138" y="1113"/>
                    </a:lnTo>
                    <a:lnTo>
                      <a:pt x="137" y="1112"/>
                    </a:lnTo>
                    <a:lnTo>
                      <a:pt x="136" y="1111"/>
                    </a:lnTo>
                    <a:lnTo>
                      <a:pt x="137" y="1109"/>
                    </a:lnTo>
                    <a:lnTo>
                      <a:pt x="138" y="1107"/>
                    </a:lnTo>
                    <a:lnTo>
                      <a:pt x="141" y="1103"/>
                    </a:lnTo>
                    <a:lnTo>
                      <a:pt x="144" y="1100"/>
                    </a:lnTo>
                    <a:lnTo>
                      <a:pt x="145" y="1098"/>
                    </a:lnTo>
                    <a:lnTo>
                      <a:pt x="146" y="1097"/>
                    </a:lnTo>
                    <a:lnTo>
                      <a:pt x="148" y="1095"/>
                    </a:lnTo>
                    <a:lnTo>
                      <a:pt x="149" y="1093"/>
                    </a:lnTo>
                    <a:lnTo>
                      <a:pt x="148" y="1092"/>
                    </a:lnTo>
                    <a:lnTo>
                      <a:pt x="146" y="1091"/>
                    </a:lnTo>
                    <a:lnTo>
                      <a:pt x="145" y="1089"/>
                    </a:lnTo>
                    <a:lnTo>
                      <a:pt x="144" y="1088"/>
                    </a:lnTo>
                    <a:lnTo>
                      <a:pt x="143" y="1086"/>
                    </a:lnTo>
                    <a:lnTo>
                      <a:pt x="141" y="1085"/>
                    </a:lnTo>
                    <a:lnTo>
                      <a:pt x="143" y="1083"/>
                    </a:lnTo>
                    <a:lnTo>
                      <a:pt x="144" y="1081"/>
                    </a:lnTo>
                    <a:lnTo>
                      <a:pt x="145" y="1083"/>
                    </a:lnTo>
                    <a:lnTo>
                      <a:pt x="147" y="1084"/>
                    </a:lnTo>
                    <a:lnTo>
                      <a:pt x="148" y="1083"/>
                    </a:lnTo>
                    <a:lnTo>
                      <a:pt x="149" y="1081"/>
                    </a:lnTo>
                    <a:lnTo>
                      <a:pt x="150" y="1079"/>
                    </a:lnTo>
                    <a:lnTo>
                      <a:pt x="151" y="1078"/>
                    </a:lnTo>
                    <a:lnTo>
                      <a:pt x="150" y="1076"/>
                    </a:lnTo>
                    <a:lnTo>
                      <a:pt x="149" y="1075"/>
                    </a:lnTo>
                    <a:lnTo>
                      <a:pt x="150" y="1073"/>
                    </a:lnTo>
                    <a:lnTo>
                      <a:pt x="151" y="1072"/>
                    </a:lnTo>
                    <a:lnTo>
                      <a:pt x="150" y="1070"/>
                    </a:lnTo>
                    <a:lnTo>
                      <a:pt x="149" y="1068"/>
                    </a:lnTo>
                    <a:lnTo>
                      <a:pt x="150" y="1067"/>
                    </a:lnTo>
                    <a:lnTo>
                      <a:pt x="151" y="1065"/>
                    </a:lnTo>
                    <a:lnTo>
                      <a:pt x="153" y="1063"/>
                    </a:lnTo>
                    <a:lnTo>
                      <a:pt x="154" y="1062"/>
                    </a:lnTo>
                    <a:lnTo>
                      <a:pt x="155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5" y="1053"/>
                    </a:lnTo>
                    <a:lnTo>
                      <a:pt x="156" y="1052"/>
                    </a:lnTo>
                    <a:lnTo>
                      <a:pt x="155" y="1050"/>
                    </a:lnTo>
                    <a:lnTo>
                      <a:pt x="154" y="1049"/>
                    </a:lnTo>
                    <a:lnTo>
                      <a:pt x="155" y="1048"/>
                    </a:lnTo>
                    <a:lnTo>
                      <a:pt x="156" y="1046"/>
                    </a:lnTo>
                    <a:lnTo>
                      <a:pt x="160" y="1043"/>
                    </a:lnTo>
                    <a:lnTo>
                      <a:pt x="161" y="1041"/>
                    </a:lnTo>
                    <a:lnTo>
                      <a:pt x="162" y="1040"/>
                    </a:lnTo>
                    <a:lnTo>
                      <a:pt x="163" y="1038"/>
                    </a:lnTo>
                    <a:lnTo>
                      <a:pt x="164" y="1035"/>
                    </a:lnTo>
                    <a:lnTo>
                      <a:pt x="163" y="1034"/>
                    </a:lnTo>
                    <a:lnTo>
                      <a:pt x="162" y="1033"/>
                    </a:lnTo>
                    <a:lnTo>
                      <a:pt x="161" y="1031"/>
                    </a:lnTo>
                    <a:lnTo>
                      <a:pt x="160" y="1030"/>
                    </a:lnTo>
                    <a:lnTo>
                      <a:pt x="161" y="1028"/>
                    </a:lnTo>
                    <a:lnTo>
                      <a:pt x="162" y="1027"/>
                    </a:lnTo>
                    <a:lnTo>
                      <a:pt x="164" y="1025"/>
                    </a:lnTo>
                    <a:lnTo>
                      <a:pt x="165" y="1024"/>
                    </a:lnTo>
                    <a:lnTo>
                      <a:pt x="166" y="1022"/>
                    </a:lnTo>
                    <a:lnTo>
                      <a:pt x="167" y="1020"/>
                    </a:lnTo>
                    <a:lnTo>
                      <a:pt x="166" y="1018"/>
                    </a:lnTo>
                    <a:lnTo>
                      <a:pt x="165" y="1017"/>
                    </a:lnTo>
                    <a:lnTo>
                      <a:pt x="164" y="1016"/>
                    </a:lnTo>
                    <a:lnTo>
                      <a:pt x="163" y="1014"/>
                    </a:lnTo>
                    <a:lnTo>
                      <a:pt x="164" y="1013"/>
                    </a:lnTo>
                    <a:lnTo>
                      <a:pt x="165" y="1011"/>
                    </a:lnTo>
                    <a:lnTo>
                      <a:pt x="164" y="1010"/>
                    </a:lnTo>
                    <a:lnTo>
                      <a:pt x="163" y="1008"/>
                    </a:lnTo>
                    <a:lnTo>
                      <a:pt x="164" y="1007"/>
                    </a:lnTo>
                    <a:lnTo>
                      <a:pt x="165" y="1005"/>
                    </a:lnTo>
                    <a:lnTo>
                      <a:pt x="166" y="1007"/>
                    </a:lnTo>
                    <a:lnTo>
                      <a:pt x="168" y="1008"/>
                    </a:lnTo>
                    <a:lnTo>
                      <a:pt x="169" y="1007"/>
                    </a:lnTo>
                    <a:lnTo>
                      <a:pt x="170" y="1005"/>
                    </a:lnTo>
                    <a:lnTo>
                      <a:pt x="171" y="1002"/>
                    </a:lnTo>
                    <a:lnTo>
                      <a:pt x="172" y="1001"/>
                    </a:lnTo>
                    <a:lnTo>
                      <a:pt x="171" y="999"/>
                    </a:lnTo>
                    <a:lnTo>
                      <a:pt x="170" y="998"/>
                    </a:lnTo>
                    <a:lnTo>
                      <a:pt x="171" y="996"/>
                    </a:lnTo>
                    <a:lnTo>
                      <a:pt x="173" y="995"/>
                    </a:lnTo>
                    <a:lnTo>
                      <a:pt x="174" y="993"/>
                    </a:lnTo>
                    <a:lnTo>
                      <a:pt x="175" y="992"/>
                    </a:lnTo>
                    <a:lnTo>
                      <a:pt x="174" y="990"/>
                    </a:lnTo>
                    <a:lnTo>
                      <a:pt x="173" y="989"/>
                    </a:lnTo>
                    <a:lnTo>
                      <a:pt x="174" y="986"/>
                    </a:lnTo>
                    <a:lnTo>
                      <a:pt x="175" y="985"/>
                    </a:lnTo>
                    <a:lnTo>
                      <a:pt x="174" y="983"/>
                    </a:lnTo>
                    <a:lnTo>
                      <a:pt x="173" y="982"/>
                    </a:lnTo>
                    <a:lnTo>
                      <a:pt x="174" y="981"/>
                    </a:lnTo>
                    <a:lnTo>
                      <a:pt x="175" y="979"/>
                    </a:lnTo>
                    <a:lnTo>
                      <a:pt x="174" y="978"/>
                    </a:lnTo>
                    <a:lnTo>
                      <a:pt x="173" y="976"/>
                    </a:lnTo>
                    <a:lnTo>
                      <a:pt x="172" y="975"/>
                    </a:lnTo>
                    <a:lnTo>
                      <a:pt x="171" y="974"/>
                    </a:lnTo>
                    <a:lnTo>
                      <a:pt x="172" y="972"/>
                    </a:lnTo>
                    <a:lnTo>
                      <a:pt x="173" y="969"/>
                    </a:lnTo>
                    <a:lnTo>
                      <a:pt x="177" y="966"/>
                    </a:lnTo>
                    <a:lnTo>
                      <a:pt x="178" y="965"/>
                    </a:lnTo>
                    <a:lnTo>
                      <a:pt x="179" y="963"/>
                    </a:lnTo>
                    <a:lnTo>
                      <a:pt x="178" y="962"/>
                    </a:lnTo>
                    <a:lnTo>
                      <a:pt x="177" y="960"/>
                    </a:lnTo>
                    <a:lnTo>
                      <a:pt x="178" y="959"/>
                    </a:lnTo>
                    <a:lnTo>
                      <a:pt x="179" y="957"/>
                    </a:lnTo>
                    <a:lnTo>
                      <a:pt x="181" y="956"/>
                    </a:lnTo>
                    <a:lnTo>
                      <a:pt x="182" y="953"/>
                    </a:lnTo>
                    <a:lnTo>
                      <a:pt x="183" y="952"/>
                    </a:lnTo>
                    <a:lnTo>
                      <a:pt x="184" y="950"/>
                    </a:lnTo>
                    <a:lnTo>
                      <a:pt x="183" y="949"/>
                    </a:lnTo>
                    <a:lnTo>
                      <a:pt x="182" y="947"/>
                    </a:lnTo>
                    <a:lnTo>
                      <a:pt x="183" y="946"/>
                    </a:lnTo>
                    <a:lnTo>
                      <a:pt x="184" y="944"/>
                    </a:lnTo>
                    <a:lnTo>
                      <a:pt x="186" y="943"/>
                    </a:lnTo>
                    <a:lnTo>
                      <a:pt x="187" y="941"/>
                    </a:lnTo>
                    <a:lnTo>
                      <a:pt x="186" y="940"/>
                    </a:lnTo>
                    <a:lnTo>
                      <a:pt x="185" y="938"/>
                    </a:lnTo>
                    <a:lnTo>
                      <a:pt x="183" y="936"/>
                    </a:lnTo>
                    <a:lnTo>
                      <a:pt x="182" y="935"/>
                    </a:lnTo>
                    <a:lnTo>
                      <a:pt x="184" y="933"/>
                    </a:lnTo>
                    <a:lnTo>
                      <a:pt x="185" y="932"/>
                    </a:lnTo>
                    <a:lnTo>
                      <a:pt x="186" y="930"/>
                    </a:lnTo>
                    <a:lnTo>
                      <a:pt x="187" y="928"/>
                    </a:lnTo>
                    <a:lnTo>
                      <a:pt x="186" y="927"/>
                    </a:lnTo>
                    <a:lnTo>
                      <a:pt x="185" y="926"/>
                    </a:lnTo>
                    <a:lnTo>
                      <a:pt x="186" y="924"/>
                    </a:lnTo>
                    <a:lnTo>
                      <a:pt x="187" y="923"/>
                    </a:lnTo>
                    <a:lnTo>
                      <a:pt x="189" y="921"/>
                    </a:lnTo>
                    <a:lnTo>
                      <a:pt x="190" y="918"/>
                    </a:lnTo>
                    <a:lnTo>
                      <a:pt x="191" y="917"/>
                    </a:lnTo>
                    <a:lnTo>
                      <a:pt x="193" y="915"/>
                    </a:lnTo>
                    <a:lnTo>
                      <a:pt x="191" y="914"/>
                    </a:lnTo>
                    <a:lnTo>
                      <a:pt x="190" y="913"/>
                    </a:lnTo>
                    <a:lnTo>
                      <a:pt x="191" y="911"/>
                    </a:lnTo>
                    <a:lnTo>
                      <a:pt x="194" y="909"/>
                    </a:lnTo>
                    <a:lnTo>
                      <a:pt x="191" y="908"/>
                    </a:lnTo>
                    <a:lnTo>
                      <a:pt x="190" y="907"/>
                    </a:lnTo>
                    <a:lnTo>
                      <a:pt x="193" y="905"/>
                    </a:lnTo>
                    <a:lnTo>
                      <a:pt x="194" y="903"/>
                    </a:lnTo>
                    <a:lnTo>
                      <a:pt x="193" y="901"/>
                    </a:lnTo>
                    <a:lnTo>
                      <a:pt x="191" y="900"/>
                    </a:lnTo>
                    <a:lnTo>
                      <a:pt x="193" y="898"/>
                    </a:lnTo>
                    <a:lnTo>
                      <a:pt x="194" y="897"/>
                    </a:lnTo>
                    <a:lnTo>
                      <a:pt x="195" y="898"/>
                    </a:lnTo>
                    <a:lnTo>
                      <a:pt x="196" y="900"/>
                    </a:lnTo>
                    <a:lnTo>
                      <a:pt x="198" y="898"/>
                    </a:lnTo>
                    <a:lnTo>
                      <a:pt x="199" y="896"/>
                    </a:lnTo>
                    <a:lnTo>
                      <a:pt x="200" y="895"/>
                    </a:lnTo>
                    <a:lnTo>
                      <a:pt x="201" y="893"/>
                    </a:lnTo>
                    <a:lnTo>
                      <a:pt x="200" y="892"/>
                    </a:lnTo>
                    <a:lnTo>
                      <a:pt x="199" y="891"/>
                    </a:lnTo>
                    <a:lnTo>
                      <a:pt x="198" y="889"/>
                    </a:lnTo>
                    <a:lnTo>
                      <a:pt x="197" y="888"/>
                    </a:lnTo>
                    <a:lnTo>
                      <a:pt x="198" y="885"/>
                    </a:lnTo>
                    <a:lnTo>
                      <a:pt x="199" y="884"/>
                    </a:lnTo>
                    <a:lnTo>
                      <a:pt x="198" y="882"/>
                    </a:lnTo>
                    <a:lnTo>
                      <a:pt x="197" y="881"/>
                    </a:lnTo>
                    <a:lnTo>
                      <a:pt x="196" y="880"/>
                    </a:lnTo>
                    <a:lnTo>
                      <a:pt x="195" y="878"/>
                    </a:lnTo>
                    <a:lnTo>
                      <a:pt x="196" y="877"/>
                    </a:lnTo>
                    <a:lnTo>
                      <a:pt x="197" y="875"/>
                    </a:lnTo>
                    <a:lnTo>
                      <a:pt x="199" y="874"/>
                    </a:lnTo>
                    <a:lnTo>
                      <a:pt x="200" y="872"/>
                    </a:lnTo>
                    <a:lnTo>
                      <a:pt x="201" y="873"/>
                    </a:lnTo>
                    <a:lnTo>
                      <a:pt x="202" y="875"/>
                    </a:lnTo>
                    <a:lnTo>
                      <a:pt x="203" y="873"/>
                    </a:lnTo>
                    <a:lnTo>
                      <a:pt x="205" y="872"/>
                    </a:lnTo>
                    <a:lnTo>
                      <a:pt x="206" y="869"/>
                    </a:lnTo>
                    <a:lnTo>
                      <a:pt x="207" y="868"/>
                    </a:lnTo>
                    <a:lnTo>
                      <a:pt x="206" y="866"/>
                    </a:lnTo>
                    <a:lnTo>
                      <a:pt x="205" y="865"/>
                    </a:lnTo>
                    <a:lnTo>
                      <a:pt x="206" y="863"/>
                    </a:lnTo>
                    <a:lnTo>
                      <a:pt x="207" y="862"/>
                    </a:lnTo>
                    <a:lnTo>
                      <a:pt x="206" y="860"/>
                    </a:lnTo>
                    <a:lnTo>
                      <a:pt x="205" y="859"/>
                    </a:lnTo>
                    <a:lnTo>
                      <a:pt x="206" y="857"/>
                    </a:lnTo>
                    <a:lnTo>
                      <a:pt x="208" y="856"/>
                    </a:lnTo>
                    <a:lnTo>
                      <a:pt x="206" y="855"/>
                    </a:lnTo>
                    <a:lnTo>
                      <a:pt x="205" y="852"/>
                    </a:lnTo>
                    <a:lnTo>
                      <a:pt x="207" y="851"/>
                    </a:lnTo>
                    <a:lnTo>
                      <a:pt x="208" y="849"/>
                    </a:lnTo>
                    <a:lnTo>
                      <a:pt x="210" y="848"/>
                    </a:lnTo>
                    <a:lnTo>
                      <a:pt x="211" y="846"/>
                    </a:lnTo>
                    <a:lnTo>
                      <a:pt x="210" y="845"/>
                    </a:lnTo>
                    <a:lnTo>
                      <a:pt x="208" y="843"/>
                    </a:lnTo>
                    <a:lnTo>
                      <a:pt x="210" y="842"/>
                    </a:lnTo>
                    <a:lnTo>
                      <a:pt x="212" y="840"/>
                    </a:lnTo>
                    <a:lnTo>
                      <a:pt x="213" y="839"/>
                    </a:lnTo>
                    <a:lnTo>
                      <a:pt x="214" y="836"/>
                    </a:lnTo>
                    <a:lnTo>
                      <a:pt x="213" y="835"/>
                    </a:lnTo>
                    <a:lnTo>
                      <a:pt x="212" y="833"/>
                    </a:lnTo>
                    <a:lnTo>
                      <a:pt x="210" y="831"/>
                    </a:lnTo>
                    <a:lnTo>
                      <a:pt x="208" y="829"/>
                    </a:lnTo>
                    <a:lnTo>
                      <a:pt x="207" y="828"/>
                    </a:lnTo>
                    <a:lnTo>
                      <a:pt x="208" y="826"/>
                    </a:lnTo>
                    <a:lnTo>
                      <a:pt x="210" y="825"/>
                    </a:lnTo>
                    <a:lnTo>
                      <a:pt x="211" y="826"/>
                    </a:lnTo>
                    <a:lnTo>
                      <a:pt x="212" y="828"/>
                    </a:lnTo>
                    <a:lnTo>
                      <a:pt x="214" y="826"/>
                    </a:lnTo>
                    <a:lnTo>
                      <a:pt x="215" y="824"/>
                    </a:lnTo>
                    <a:lnTo>
                      <a:pt x="216" y="823"/>
                    </a:lnTo>
                    <a:lnTo>
                      <a:pt x="217" y="821"/>
                    </a:lnTo>
                    <a:lnTo>
                      <a:pt x="219" y="819"/>
                    </a:lnTo>
                    <a:lnTo>
                      <a:pt x="220" y="817"/>
                    </a:lnTo>
                    <a:lnTo>
                      <a:pt x="219" y="816"/>
                    </a:lnTo>
                    <a:lnTo>
                      <a:pt x="218" y="814"/>
                    </a:lnTo>
                    <a:lnTo>
                      <a:pt x="219" y="813"/>
                    </a:lnTo>
                    <a:lnTo>
                      <a:pt x="220" y="811"/>
                    </a:lnTo>
                    <a:lnTo>
                      <a:pt x="219" y="810"/>
                    </a:lnTo>
                    <a:lnTo>
                      <a:pt x="218" y="809"/>
                    </a:lnTo>
                    <a:lnTo>
                      <a:pt x="217" y="807"/>
                    </a:lnTo>
                    <a:lnTo>
                      <a:pt x="216" y="806"/>
                    </a:lnTo>
                    <a:lnTo>
                      <a:pt x="217" y="804"/>
                    </a:lnTo>
                    <a:lnTo>
                      <a:pt x="218" y="802"/>
                    </a:lnTo>
                    <a:lnTo>
                      <a:pt x="221" y="799"/>
                    </a:lnTo>
                    <a:lnTo>
                      <a:pt x="222" y="797"/>
                    </a:lnTo>
                    <a:lnTo>
                      <a:pt x="223" y="796"/>
                    </a:lnTo>
                    <a:lnTo>
                      <a:pt x="226" y="794"/>
                    </a:lnTo>
                    <a:lnTo>
                      <a:pt x="227" y="793"/>
                    </a:lnTo>
                    <a:lnTo>
                      <a:pt x="226" y="791"/>
                    </a:lnTo>
                    <a:lnTo>
                      <a:pt x="224" y="790"/>
                    </a:lnTo>
                    <a:lnTo>
                      <a:pt x="226" y="788"/>
                    </a:lnTo>
                    <a:lnTo>
                      <a:pt x="227" y="786"/>
                    </a:lnTo>
                    <a:lnTo>
                      <a:pt x="226" y="784"/>
                    </a:lnTo>
                    <a:lnTo>
                      <a:pt x="224" y="783"/>
                    </a:lnTo>
                    <a:lnTo>
                      <a:pt x="226" y="781"/>
                    </a:lnTo>
                    <a:lnTo>
                      <a:pt x="228" y="780"/>
                    </a:lnTo>
                    <a:lnTo>
                      <a:pt x="226" y="779"/>
                    </a:lnTo>
                    <a:lnTo>
                      <a:pt x="224" y="777"/>
                    </a:lnTo>
                    <a:lnTo>
                      <a:pt x="227" y="776"/>
                    </a:lnTo>
                    <a:lnTo>
                      <a:pt x="228" y="774"/>
                    </a:lnTo>
                    <a:lnTo>
                      <a:pt x="230" y="771"/>
                    </a:lnTo>
                    <a:lnTo>
                      <a:pt x="232" y="769"/>
                    </a:lnTo>
                    <a:lnTo>
                      <a:pt x="233" y="767"/>
                    </a:lnTo>
                    <a:lnTo>
                      <a:pt x="234" y="765"/>
                    </a:lnTo>
                    <a:lnTo>
                      <a:pt x="236" y="764"/>
                    </a:lnTo>
                    <a:lnTo>
                      <a:pt x="235" y="762"/>
                    </a:lnTo>
                    <a:lnTo>
                      <a:pt x="233" y="761"/>
                    </a:lnTo>
                    <a:lnTo>
                      <a:pt x="232" y="760"/>
                    </a:lnTo>
                    <a:lnTo>
                      <a:pt x="231" y="758"/>
                    </a:lnTo>
                    <a:lnTo>
                      <a:pt x="232" y="757"/>
                    </a:lnTo>
                    <a:lnTo>
                      <a:pt x="234" y="755"/>
                    </a:lnTo>
                    <a:lnTo>
                      <a:pt x="235" y="754"/>
                    </a:lnTo>
                    <a:lnTo>
                      <a:pt x="236" y="751"/>
                    </a:lnTo>
                    <a:lnTo>
                      <a:pt x="235" y="750"/>
                    </a:lnTo>
                    <a:lnTo>
                      <a:pt x="234" y="748"/>
                    </a:lnTo>
                    <a:lnTo>
                      <a:pt x="236" y="747"/>
                    </a:lnTo>
                    <a:lnTo>
                      <a:pt x="237" y="745"/>
                    </a:lnTo>
                    <a:lnTo>
                      <a:pt x="236" y="744"/>
                    </a:lnTo>
                    <a:lnTo>
                      <a:pt x="235" y="743"/>
                    </a:lnTo>
                    <a:lnTo>
                      <a:pt x="236" y="741"/>
                    </a:lnTo>
                    <a:lnTo>
                      <a:pt x="237" y="740"/>
                    </a:lnTo>
                    <a:lnTo>
                      <a:pt x="239" y="738"/>
                    </a:lnTo>
                    <a:lnTo>
                      <a:pt x="240" y="736"/>
                    </a:lnTo>
                    <a:lnTo>
                      <a:pt x="241" y="734"/>
                    </a:lnTo>
                    <a:lnTo>
                      <a:pt x="243" y="732"/>
                    </a:lnTo>
                    <a:lnTo>
                      <a:pt x="241" y="731"/>
                    </a:lnTo>
                    <a:lnTo>
                      <a:pt x="240" y="730"/>
                    </a:lnTo>
                    <a:lnTo>
                      <a:pt x="239" y="728"/>
                    </a:lnTo>
                    <a:lnTo>
                      <a:pt x="238" y="727"/>
                    </a:lnTo>
                    <a:lnTo>
                      <a:pt x="239" y="725"/>
                    </a:lnTo>
                    <a:lnTo>
                      <a:pt x="241" y="724"/>
                    </a:lnTo>
                    <a:lnTo>
                      <a:pt x="243" y="725"/>
                    </a:lnTo>
                    <a:lnTo>
                      <a:pt x="244" y="727"/>
                    </a:lnTo>
                    <a:lnTo>
                      <a:pt x="245" y="725"/>
                    </a:lnTo>
                    <a:lnTo>
                      <a:pt x="246" y="724"/>
                    </a:lnTo>
                    <a:lnTo>
                      <a:pt x="245" y="722"/>
                    </a:lnTo>
                    <a:lnTo>
                      <a:pt x="244" y="721"/>
                    </a:lnTo>
                    <a:lnTo>
                      <a:pt x="243" y="718"/>
                    </a:lnTo>
                    <a:lnTo>
                      <a:pt x="241" y="717"/>
                    </a:lnTo>
                    <a:lnTo>
                      <a:pt x="240" y="716"/>
                    </a:lnTo>
                    <a:lnTo>
                      <a:pt x="239" y="714"/>
                    </a:lnTo>
                    <a:lnTo>
                      <a:pt x="240" y="713"/>
                    </a:lnTo>
                    <a:lnTo>
                      <a:pt x="243" y="711"/>
                    </a:lnTo>
                    <a:lnTo>
                      <a:pt x="244" y="710"/>
                    </a:lnTo>
                    <a:lnTo>
                      <a:pt x="245" y="708"/>
                    </a:lnTo>
                    <a:lnTo>
                      <a:pt x="246" y="710"/>
                    </a:lnTo>
                    <a:lnTo>
                      <a:pt x="247" y="711"/>
                    </a:lnTo>
                    <a:lnTo>
                      <a:pt x="248" y="710"/>
                    </a:lnTo>
                    <a:lnTo>
                      <a:pt x="250" y="708"/>
                    </a:lnTo>
                    <a:lnTo>
                      <a:pt x="251" y="706"/>
                    </a:lnTo>
                    <a:lnTo>
                      <a:pt x="252" y="705"/>
                    </a:lnTo>
                    <a:lnTo>
                      <a:pt x="251" y="702"/>
                    </a:lnTo>
                    <a:lnTo>
                      <a:pt x="250" y="701"/>
                    </a:lnTo>
                    <a:lnTo>
                      <a:pt x="252" y="700"/>
                    </a:lnTo>
                    <a:lnTo>
                      <a:pt x="253" y="698"/>
                    </a:lnTo>
                    <a:lnTo>
                      <a:pt x="252" y="697"/>
                    </a:lnTo>
                    <a:lnTo>
                      <a:pt x="251" y="695"/>
                    </a:lnTo>
                    <a:lnTo>
                      <a:pt x="250" y="694"/>
                    </a:lnTo>
                    <a:lnTo>
                      <a:pt x="249" y="693"/>
                    </a:lnTo>
                    <a:lnTo>
                      <a:pt x="250" y="691"/>
                    </a:lnTo>
                    <a:lnTo>
                      <a:pt x="251" y="689"/>
                    </a:lnTo>
                    <a:lnTo>
                      <a:pt x="253" y="688"/>
                    </a:lnTo>
                    <a:lnTo>
                      <a:pt x="254" y="685"/>
                    </a:lnTo>
                    <a:lnTo>
                      <a:pt x="253" y="684"/>
                    </a:lnTo>
                    <a:lnTo>
                      <a:pt x="252" y="683"/>
                    </a:lnTo>
                    <a:lnTo>
                      <a:pt x="253" y="681"/>
                    </a:lnTo>
                    <a:lnTo>
                      <a:pt x="254" y="680"/>
                    </a:lnTo>
                    <a:lnTo>
                      <a:pt x="256" y="678"/>
                    </a:lnTo>
                    <a:lnTo>
                      <a:pt x="257" y="677"/>
                    </a:lnTo>
                    <a:lnTo>
                      <a:pt x="258" y="675"/>
                    </a:lnTo>
                    <a:lnTo>
                      <a:pt x="260" y="674"/>
                    </a:lnTo>
                    <a:lnTo>
                      <a:pt x="258" y="672"/>
                    </a:lnTo>
                    <a:lnTo>
                      <a:pt x="257" y="671"/>
                    </a:lnTo>
                    <a:lnTo>
                      <a:pt x="260" y="668"/>
                    </a:lnTo>
                    <a:lnTo>
                      <a:pt x="261" y="667"/>
                    </a:lnTo>
                    <a:lnTo>
                      <a:pt x="260" y="665"/>
                    </a:lnTo>
                    <a:lnTo>
                      <a:pt x="258" y="664"/>
                    </a:lnTo>
                    <a:lnTo>
                      <a:pt x="260" y="662"/>
                    </a:lnTo>
                    <a:lnTo>
                      <a:pt x="261" y="661"/>
                    </a:lnTo>
                    <a:lnTo>
                      <a:pt x="260" y="659"/>
                    </a:lnTo>
                    <a:lnTo>
                      <a:pt x="258" y="658"/>
                    </a:lnTo>
                    <a:lnTo>
                      <a:pt x="257" y="657"/>
                    </a:lnTo>
                    <a:lnTo>
                      <a:pt x="256" y="655"/>
                    </a:lnTo>
                    <a:lnTo>
                      <a:pt x="258" y="654"/>
                    </a:lnTo>
                    <a:lnTo>
                      <a:pt x="260" y="651"/>
                    </a:lnTo>
                    <a:lnTo>
                      <a:pt x="261" y="654"/>
                    </a:lnTo>
                    <a:lnTo>
                      <a:pt x="262" y="655"/>
                    </a:lnTo>
                    <a:lnTo>
                      <a:pt x="262" y="656"/>
                    </a:lnTo>
                    <a:lnTo>
                      <a:pt x="263" y="657"/>
                    </a:lnTo>
                    <a:lnTo>
                      <a:pt x="264" y="657"/>
                    </a:lnTo>
                    <a:lnTo>
                      <a:pt x="264" y="658"/>
                    </a:lnTo>
                    <a:lnTo>
                      <a:pt x="265" y="656"/>
                    </a:lnTo>
                    <a:lnTo>
                      <a:pt x="266" y="655"/>
                    </a:lnTo>
                    <a:lnTo>
                      <a:pt x="266" y="652"/>
                    </a:lnTo>
                    <a:lnTo>
                      <a:pt x="264" y="651"/>
                    </a:lnTo>
                    <a:lnTo>
                      <a:pt x="266" y="650"/>
                    </a:lnTo>
                    <a:lnTo>
                      <a:pt x="267" y="648"/>
                    </a:lnTo>
                    <a:lnTo>
                      <a:pt x="268" y="646"/>
                    </a:lnTo>
                    <a:lnTo>
                      <a:pt x="270" y="645"/>
                    </a:lnTo>
                    <a:lnTo>
                      <a:pt x="269" y="644"/>
                    </a:lnTo>
                    <a:lnTo>
                      <a:pt x="268" y="642"/>
                    </a:lnTo>
                    <a:lnTo>
                      <a:pt x="266" y="641"/>
                    </a:lnTo>
                    <a:lnTo>
                      <a:pt x="266" y="639"/>
                    </a:lnTo>
                    <a:lnTo>
                      <a:pt x="267" y="638"/>
                    </a:lnTo>
                    <a:lnTo>
                      <a:pt x="268" y="635"/>
                    </a:lnTo>
                    <a:lnTo>
                      <a:pt x="270" y="634"/>
                    </a:lnTo>
                    <a:lnTo>
                      <a:pt x="271" y="632"/>
                    </a:lnTo>
                    <a:lnTo>
                      <a:pt x="272" y="631"/>
                    </a:lnTo>
                    <a:lnTo>
                      <a:pt x="273" y="629"/>
                    </a:lnTo>
                    <a:lnTo>
                      <a:pt x="273" y="628"/>
                    </a:lnTo>
                    <a:lnTo>
                      <a:pt x="271" y="627"/>
                    </a:lnTo>
                    <a:lnTo>
                      <a:pt x="270" y="625"/>
                    </a:lnTo>
                    <a:lnTo>
                      <a:pt x="269" y="624"/>
                    </a:lnTo>
                    <a:lnTo>
                      <a:pt x="271" y="622"/>
                    </a:lnTo>
                    <a:lnTo>
                      <a:pt x="272" y="621"/>
                    </a:lnTo>
                    <a:lnTo>
                      <a:pt x="273" y="618"/>
                    </a:lnTo>
                    <a:lnTo>
                      <a:pt x="276" y="617"/>
                    </a:lnTo>
                    <a:lnTo>
                      <a:pt x="277" y="615"/>
                    </a:lnTo>
                    <a:lnTo>
                      <a:pt x="278" y="614"/>
                    </a:lnTo>
                    <a:lnTo>
                      <a:pt x="277" y="612"/>
                    </a:lnTo>
                    <a:lnTo>
                      <a:pt x="276" y="611"/>
                    </a:lnTo>
                    <a:lnTo>
                      <a:pt x="278" y="609"/>
                    </a:lnTo>
                    <a:lnTo>
                      <a:pt x="279" y="608"/>
                    </a:lnTo>
                    <a:lnTo>
                      <a:pt x="278" y="606"/>
                    </a:lnTo>
                    <a:lnTo>
                      <a:pt x="277" y="605"/>
                    </a:lnTo>
                    <a:lnTo>
                      <a:pt x="276" y="604"/>
                    </a:lnTo>
                    <a:lnTo>
                      <a:pt x="274" y="601"/>
                    </a:lnTo>
                    <a:lnTo>
                      <a:pt x="276" y="600"/>
                    </a:lnTo>
                    <a:lnTo>
                      <a:pt x="277" y="598"/>
                    </a:lnTo>
                    <a:lnTo>
                      <a:pt x="280" y="595"/>
                    </a:lnTo>
                    <a:lnTo>
                      <a:pt x="282" y="592"/>
                    </a:lnTo>
                    <a:lnTo>
                      <a:pt x="284" y="591"/>
                    </a:lnTo>
                    <a:lnTo>
                      <a:pt x="285" y="589"/>
                    </a:lnTo>
                    <a:lnTo>
                      <a:pt x="287" y="588"/>
                    </a:lnTo>
                    <a:lnTo>
                      <a:pt x="288" y="585"/>
                    </a:lnTo>
                    <a:lnTo>
                      <a:pt x="287" y="584"/>
                    </a:lnTo>
                    <a:lnTo>
                      <a:pt x="286" y="583"/>
                    </a:lnTo>
                    <a:lnTo>
                      <a:pt x="285" y="581"/>
                    </a:lnTo>
                    <a:lnTo>
                      <a:pt x="284" y="580"/>
                    </a:lnTo>
                    <a:lnTo>
                      <a:pt x="285" y="578"/>
                    </a:lnTo>
                    <a:lnTo>
                      <a:pt x="286" y="577"/>
                    </a:lnTo>
                    <a:lnTo>
                      <a:pt x="288" y="575"/>
                    </a:lnTo>
                    <a:lnTo>
                      <a:pt x="289" y="574"/>
                    </a:lnTo>
                    <a:lnTo>
                      <a:pt x="290" y="572"/>
                    </a:lnTo>
                    <a:lnTo>
                      <a:pt x="293" y="571"/>
                    </a:lnTo>
                    <a:lnTo>
                      <a:pt x="291" y="568"/>
                    </a:lnTo>
                    <a:lnTo>
                      <a:pt x="290" y="567"/>
                    </a:lnTo>
                    <a:lnTo>
                      <a:pt x="289" y="566"/>
                    </a:lnTo>
                    <a:lnTo>
                      <a:pt x="288" y="564"/>
                    </a:lnTo>
                    <a:lnTo>
                      <a:pt x="289" y="563"/>
                    </a:lnTo>
                    <a:lnTo>
                      <a:pt x="290" y="561"/>
                    </a:lnTo>
                    <a:lnTo>
                      <a:pt x="293" y="560"/>
                    </a:lnTo>
                    <a:lnTo>
                      <a:pt x="294" y="558"/>
                    </a:lnTo>
                    <a:lnTo>
                      <a:pt x="293" y="557"/>
                    </a:lnTo>
                    <a:lnTo>
                      <a:pt x="291" y="555"/>
                    </a:lnTo>
                    <a:lnTo>
                      <a:pt x="293" y="554"/>
                    </a:lnTo>
                    <a:lnTo>
                      <a:pt x="295" y="551"/>
                    </a:lnTo>
                    <a:lnTo>
                      <a:pt x="294" y="550"/>
                    </a:lnTo>
                    <a:lnTo>
                      <a:pt x="293" y="549"/>
                    </a:lnTo>
                    <a:lnTo>
                      <a:pt x="294" y="547"/>
                    </a:lnTo>
                    <a:lnTo>
                      <a:pt x="295" y="546"/>
                    </a:lnTo>
                    <a:lnTo>
                      <a:pt x="297" y="544"/>
                    </a:lnTo>
                    <a:lnTo>
                      <a:pt x="298" y="543"/>
                    </a:lnTo>
                    <a:lnTo>
                      <a:pt x="299" y="541"/>
                    </a:lnTo>
                    <a:lnTo>
                      <a:pt x="301" y="540"/>
                    </a:lnTo>
                    <a:lnTo>
                      <a:pt x="300" y="538"/>
                    </a:lnTo>
                    <a:lnTo>
                      <a:pt x="299" y="537"/>
                    </a:lnTo>
                    <a:lnTo>
                      <a:pt x="300" y="534"/>
                    </a:lnTo>
                    <a:lnTo>
                      <a:pt x="301" y="533"/>
                    </a:lnTo>
                    <a:lnTo>
                      <a:pt x="300" y="531"/>
                    </a:lnTo>
                    <a:lnTo>
                      <a:pt x="299" y="530"/>
                    </a:lnTo>
                    <a:lnTo>
                      <a:pt x="301" y="528"/>
                    </a:lnTo>
                    <a:lnTo>
                      <a:pt x="302" y="527"/>
                    </a:lnTo>
                    <a:lnTo>
                      <a:pt x="303" y="528"/>
                    </a:lnTo>
                    <a:lnTo>
                      <a:pt x="304" y="530"/>
                    </a:lnTo>
                    <a:lnTo>
                      <a:pt x="305" y="528"/>
                    </a:lnTo>
                    <a:lnTo>
                      <a:pt x="307" y="527"/>
                    </a:lnTo>
                    <a:lnTo>
                      <a:pt x="306" y="525"/>
                    </a:lnTo>
                    <a:lnTo>
                      <a:pt x="305" y="524"/>
                    </a:lnTo>
                    <a:lnTo>
                      <a:pt x="304" y="523"/>
                    </a:lnTo>
                    <a:lnTo>
                      <a:pt x="303" y="521"/>
                    </a:lnTo>
                    <a:lnTo>
                      <a:pt x="304" y="520"/>
                    </a:lnTo>
                    <a:lnTo>
                      <a:pt x="305" y="517"/>
                    </a:lnTo>
                    <a:lnTo>
                      <a:pt x="307" y="516"/>
                    </a:lnTo>
                    <a:lnTo>
                      <a:pt x="308" y="514"/>
                    </a:lnTo>
                    <a:lnTo>
                      <a:pt x="310" y="516"/>
                    </a:lnTo>
                    <a:lnTo>
                      <a:pt x="311" y="517"/>
                    </a:lnTo>
                    <a:lnTo>
                      <a:pt x="312" y="520"/>
                    </a:lnTo>
                    <a:lnTo>
                      <a:pt x="313" y="521"/>
                    </a:lnTo>
                    <a:lnTo>
                      <a:pt x="314" y="520"/>
                    </a:lnTo>
                    <a:lnTo>
                      <a:pt x="316" y="517"/>
                    </a:lnTo>
                    <a:lnTo>
                      <a:pt x="312" y="511"/>
                    </a:lnTo>
                    <a:lnTo>
                      <a:pt x="310" y="509"/>
                    </a:lnTo>
                    <a:lnTo>
                      <a:pt x="308" y="507"/>
                    </a:lnTo>
                    <a:lnTo>
                      <a:pt x="307" y="506"/>
                    </a:lnTo>
                    <a:lnTo>
                      <a:pt x="308" y="504"/>
                    </a:lnTo>
                    <a:lnTo>
                      <a:pt x="311" y="502"/>
                    </a:lnTo>
                    <a:lnTo>
                      <a:pt x="310" y="500"/>
                    </a:lnTo>
                    <a:lnTo>
                      <a:pt x="308" y="499"/>
                    </a:lnTo>
                    <a:lnTo>
                      <a:pt x="310" y="497"/>
                    </a:lnTo>
                    <a:lnTo>
                      <a:pt x="311" y="496"/>
                    </a:lnTo>
                    <a:lnTo>
                      <a:pt x="313" y="494"/>
                    </a:lnTo>
                    <a:lnTo>
                      <a:pt x="314" y="493"/>
                    </a:lnTo>
                    <a:lnTo>
                      <a:pt x="313" y="492"/>
                    </a:lnTo>
                    <a:lnTo>
                      <a:pt x="312" y="490"/>
                    </a:lnTo>
                    <a:lnTo>
                      <a:pt x="313" y="489"/>
                    </a:lnTo>
                    <a:lnTo>
                      <a:pt x="315" y="487"/>
                    </a:lnTo>
                    <a:lnTo>
                      <a:pt x="316" y="485"/>
                    </a:lnTo>
                    <a:lnTo>
                      <a:pt x="317" y="483"/>
                    </a:lnTo>
                    <a:lnTo>
                      <a:pt x="316" y="482"/>
                    </a:lnTo>
                    <a:lnTo>
                      <a:pt x="316" y="480"/>
                    </a:lnTo>
                    <a:lnTo>
                      <a:pt x="317" y="479"/>
                    </a:lnTo>
                    <a:lnTo>
                      <a:pt x="318" y="477"/>
                    </a:lnTo>
                    <a:lnTo>
                      <a:pt x="319" y="479"/>
                    </a:lnTo>
                    <a:lnTo>
                      <a:pt x="320" y="480"/>
                    </a:lnTo>
                    <a:lnTo>
                      <a:pt x="322" y="479"/>
                    </a:lnTo>
                    <a:lnTo>
                      <a:pt x="323" y="477"/>
                    </a:lnTo>
                    <a:lnTo>
                      <a:pt x="324" y="476"/>
                    </a:lnTo>
                    <a:lnTo>
                      <a:pt x="327" y="474"/>
                    </a:lnTo>
                    <a:lnTo>
                      <a:pt x="326" y="473"/>
                    </a:lnTo>
                    <a:lnTo>
                      <a:pt x="324" y="472"/>
                    </a:lnTo>
                    <a:lnTo>
                      <a:pt x="326" y="470"/>
                    </a:lnTo>
                    <a:lnTo>
                      <a:pt x="327" y="468"/>
                    </a:lnTo>
                    <a:lnTo>
                      <a:pt x="326" y="466"/>
                    </a:lnTo>
                    <a:lnTo>
                      <a:pt x="324" y="465"/>
                    </a:lnTo>
                    <a:lnTo>
                      <a:pt x="323" y="463"/>
                    </a:lnTo>
                    <a:lnTo>
                      <a:pt x="323" y="462"/>
                    </a:lnTo>
                    <a:lnTo>
                      <a:pt x="324" y="460"/>
                    </a:lnTo>
                    <a:lnTo>
                      <a:pt x="326" y="459"/>
                    </a:lnTo>
                    <a:lnTo>
                      <a:pt x="329" y="456"/>
                    </a:lnTo>
                    <a:lnTo>
                      <a:pt x="330" y="455"/>
                    </a:lnTo>
                    <a:lnTo>
                      <a:pt x="332" y="453"/>
                    </a:lnTo>
                    <a:lnTo>
                      <a:pt x="333" y="451"/>
                    </a:lnTo>
                    <a:lnTo>
                      <a:pt x="334" y="449"/>
                    </a:lnTo>
                    <a:lnTo>
                      <a:pt x="334" y="448"/>
                    </a:lnTo>
                    <a:lnTo>
                      <a:pt x="333" y="446"/>
                    </a:lnTo>
                    <a:lnTo>
                      <a:pt x="332" y="445"/>
                    </a:lnTo>
                    <a:lnTo>
                      <a:pt x="331" y="444"/>
                    </a:lnTo>
                    <a:lnTo>
                      <a:pt x="330" y="442"/>
                    </a:lnTo>
                    <a:lnTo>
                      <a:pt x="329" y="441"/>
                    </a:lnTo>
                    <a:lnTo>
                      <a:pt x="330" y="439"/>
                    </a:lnTo>
                    <a:lnTo>
                      <a:pt x="332" y="438"/>
                    </a:lnTo>
                    <a:lnTo>
                      <a:pt x="334" y="434"/>
                    </a:lnTo>
                    <a:lnTo>
                      <a:pt x="336" y="432"/>
                    </a:lnTo>
                    <a:lnTo>
                      <a:pt x="337" y="431"/>
                    </a:lnTo>
                    <a:lnTo>
                      <a:pt x="336" y="430"/>
                    </a:lnTo>
                    <a:lnTo>
                      <a:pt x="335" y="428"/>
                    </a:lnTo>
                    <a:lnTo>
                      <a:pt x="336" y="427"/>
                    </a:lnTo>
                    <a:lnTo>
                      <a:pt x="338" y="425"/>
                    </a:lnTo>
                    <a:lnTo>
                      <a:pt x="339" y="424"/>
                    </a:lnTo>
                    <a:lnTo>
                      <a:pt x="341" y="422"/>
                    </a:lnTo>
                    <a:lnTo>
                      <a:pt x="343" y="421"/>
                    </a:lnTo>
                    <a:lnTo>
                      <a:pt x="344" y="418"/>
                    </a:lnTo>
                    <a:lnTo>
                      <a:pt x="343" y="417"/>
                    </a:lnTo>
                    <a:lnTo>
                      <a:pt x="341" y="415"/>
                    </a:lnTo>
                    <a:lnTo>
                      <a:pt x="340" y="414"/>
                    </a:lnTo>
                    <a:lnTo>
                      <a:pt x="340" y="413"/>
                    </a:lnTo>
                    <a:lnTo>
                      <a:pt x="341" y="411"/>
                    </a:lnTo>
                    <a:lnTo>
                      <a:pt x="343" y="410"/>
                    </a:lnTo>
                    <a:lnTo>
                      <a:pt x="341" y="408"/>
                    </a:lnTo>
                    <a:lnTo>
                      <a:pt x="340" y="407"/>
                    </a:lnTo>
                    <a:lnTo>
                      <a:pt x="343" y="405"/>
                    </a:lnTo>
                    <a:lnTo>
                      <a:pt x="344" y="404"/>
                    </a:lnTo>
                    <a:lnTo>
                      <a:pt x="346" y="401"/>
                    </a:lnTo>
                    <a:lnTo>
                      <a:pt x="347" y="400"/>
                    </a:lnTo>
                    <a:lnTo>
                      <a:pt x="349" y="399"/>
                    </a:lnTo>
                    <a:lnTo>
                      <a:pt x="350" y="397"/>
                    </a:lnTo>
                    <a:lnTo>
                      <a:pt x="349" y="396"/>
                    </a:lnTo>
                    <a:lnTo>
                      <a:pt x="348" y="394"/>
                    </a:lnTo>
                    <a:lnTo>
                      <a:pt x="347" y="393"/>
                    </a:lnTo>
                    <a:lnTo>
                      <a:pt x="346" y="391"/>
                    </a:lnTo>
                    <a:lnTo>
                      <a:pt x="347" y="390"/>
                    </a:lnTo>
                    <a:lnTo>
                      <a:pt x="349" y="388"/>
                    </a:lnTo>
                    <a:lnTo>
                      <a:pt x="350" y="387"/>
                    </a:lnTo>
                    <a:lnTo>
                      <a:pt x="352" y="385"/>
                    </a:lnTo>
                    <a:lnTo>
                      <a:pt x="353" y="387"/>
                    </a:lnTo>
                    <a:lnTo>
                      <a:pt x="354" y="388"/>
                    </a:lnTo>
                    <a:lnTo>
                      <a:pt x="355" y="387"/>
                    </a:lnTo>
                    <a:lnTo>
                      <a:pt x="356" y="385"/>
                    </a:lnTo>
                    <a:lnTo>
                      <a:pt x="359" y="383"/>
                    </a:lnTo>
                    <a:lnTo>
                      <a:pt x="360" y="382"/>
                    </a:lnTo>
                    <a:lnTo>
                      <a:pt x="361" y="383"/>
                    </a:lnTo>
                    <a:lnTo>
                      <a:pt x="362" y="385"/>
                    </a:lnTo>
                    <a:lnTo>
                      <a:pt x="363" y="383"/>
                    </a:lnTo>
                    <a:lnTo>
                      <a:pt x="365" y="382"/>
                    </a:lnTo>
                    <a:lnTo>
                      <a:pt x="361" y="376"/>
                    </a:lnTo>
                    <a:lnTo>
                      <a:pt x="360" y="375"/>
                    </a:lnTo>
                    <a:lnTo>
                      <a:pt x="359" y="373"/>
                    </a:lnTo>
                    <a:lnTo>
                      <a:pt x="361" y="372"/>
                    </a:lnTo>
                    <a:lnTo>
                      <a:pt x="362" y="370"/>
                    </a:lnTo>
                    <a:lnTo>
                      <a:pt x="361" y="368"/>
                    </a:lnTo>
                    <a:lnTo>
                      <a:pt x="360" y="366"/>
                    </a:lnTo>
                    <a:lnTo>
                      <a:pt x="361" y="365"/>
                    </a:lnTo>
                    <a:lnTo>
                      <a:pt x="363" y="363"/>
                    </a:lnTo>
                    <a:lnTo>
                      <a:pt x="364" y="362"/>
                    </a:lnTo>
                    <a:lnTo>
                      <a:pt x="366" y="361"/>
                    </a:lnTo>
                    <a:lnTo>
                      <a:pt x="365" y="359"/>
                    </a:lnTo>
                    <a:lnTo>
                      <a:pt x="364" y="358"/>
                    </a:lnTo>
                    <a:lnTo>
                      <a:pt x="365" y="356"/>
                    </a:lnTo>
                    <a:lnTo>
                      <a:pt x="367" y="355"/>
                    </a:lnTo>
                    <a:lnTo>
                      <a:pt x="368" y="353"/>
                    </a:lnTo>
                    <a:lnTo>
                      <a:pt x="370" y="351"/>
                    </a:lnTo>
                    <a:lnTo>
                      <a:pt x="371" y="353"/>
                    </a:lnTo>
                    <a:lnTo>
                      <a:pt x="371" y="355"/>
                    </a:lnTo>
                    <a:lnTo>
                      <a:pt x="373" y="353"/>
                    </a:lnTo>
                    <a:lnTo>
                      <a:pt x="374" y="351"/>
                    </a:lnTo>
                    <a:lnTo>
                      <a:pt x="373" y="350"/>
                    </a:lnTo>
                    <a:lnTo>
                      <a:pt x="372" y="348"/>
                    </a:lnTo>
                    <a:lnTo>
                      <a:pt x="371" y="347"/>
                    </a:lnTo>
                    <a:lnTo>
                      <a:pt x="371" y="345"/>
                    </a:lnTo>
                    <a:lnTo>
                      <a:pt x="372" y="344"/>
                    </a:lnTo>
                    <a:lnTo>
                      <a:pt x="373" y="342"/>
                    </a:lnTo>
                    <a:lnTo>
                      <a:pt x="373" y="341"/>
                    </a:lnTo>
                    <a:lnTo>
                      <a:pt x="372" y="339"/>
                    </a:lnTo>
                    <a:lnTo>
                      <a:pt x="371" y="338"/>
                    </a:lnTo>
                    <a:lnTo>
                      <a:pt x="370" y="337"/>
                    </a:lnTo>
                    <a:lnTo>
                      <a:pt x="371" y="334"/>
                    </a:lnTo>
                    <a:lnTo>
                      <a:pt x="373" y="333"/>
                    </a:lnTo>
                    <a:lnTo>
                      <a:pt x="372" y="331"/>
                    </a:lnTo>
                    <a:lnTo>
                      <a:pt x="371" y="330"/>
                    </a:lnTo>
                    <a:lnTo>
                      <a:pt x="374" y="327"/>
                    </a:lnTo>
                    <a:lnTo>
                      <a:pt x="376" y="325"/>
                    </a:lnTo>
                    <a:lnTo>
                      <a:pt x="378" y="324"/>
                    </a:lnTo>
                    <a:lnTo>
                      <a:pt x="378" y="326"/>
                    </a:lnTo>
                    <a:lnTo>
                      <a:pt x="379" y="327"/>
                    </a:lnTo>
                    <a:lnTo>
                      <a:pt x="381" y="326"/>
                    </a:lnTo>
                    <a:lnTo>
                      <a:pt x="382" y="324"/>
                    </a:lnTo>
                    <a:lnTo>
                      <a:pt x="383" y="326"/>
                    </a:lnTo>
                    <a:lnTo>
                      <a:pt x="384" y="327"/>
                    </a:lnTo>
                    <a:lnTo>
                      <a:pt x="386" y="326"/>
                    </a:lnTo>
                    <a:lnTo>
                      <a:pt x="387" y="324"/>
                    </a:lnTo>
                    <a:lnTo>
                      <a:pt x="386" y="323"/>
                    </a:lnTo>
                    <a:lnTo>
                      <a:pt x="385" y="321"/>
                    </a:lnTo>
                    <a:lnTo>
                      <a:pt x="386" y="320"/>
                    </a:lnTo>
                    <a:lnTo>
                      <a:pt x="388" y="318"/>
                    </a:lnTo>
                    <a:lnTo>
                      <a:pt x="384" y="312"/>
                    </a:lnTo>
                    <a:lnTo>
                      <a:pt x="383" y="310"/>
                    </a:lnTo>
                    <a:lnTo>
                      <a:pt x="383" y="309"/>
                    </a:lnTo>
                    <a:lnTo>
                      <a:pt x="384" y="307"/>
                    </a:lnTo>
                    <a:lnTo>
                      <a:pt x="385" y="306"/>
                    </a:lnTo>
                    <a:lnTo>
                      <a:pt x="387" y="305"/>
                    </a:lnTo>
                    <a:lnTo>
                      <a:pt x="388" y="303"/>
                    </a:lnTo>
                    <a:lnTo>
                      <a:pt x="390" y="301"/>
                    </a:lnTo>
                    <a:lnTo>
                      <a:pt x="391" y="299"/>
                    </a:lnTo>
                    <a:lnTo>
                      <a:pt x="390" y="298"/>
                    </a:lnTo>
                    <a:lnTo>
                      <a:pt x="389" y="296"/>
                    </a:lnTo>
                    <a:lnTo>
                      <a:pt x="389" y="295"/>
                    </a:lnTo>
                    <a:lnTo>
                      <a:pt x="388" y="293"/>
                    </a:lnTo>
                    <a:lnTo>
                      <a:pt x="386" y="290"/>
                    </a:lnTo>
                    <a:lnTo>
                      <a:pt x="387" y="289"/>
                    </a:lnTo>
                    <a:lnTo>
                      <a:pt x="389" y="288"/>
                    </a:lnTo>
                    <a:lnTo>
                      <a:pt x="390" y="289"/>
                    </a:lnTo>
                    <a:lnTo>
                      <a:pt x="391" y="291"/>
                    </a:lnTo>
                    <a:lnTo>
                      <a:pt x="393" y="289"/>
                    </a:lnTo>
                    <a:lnTo>
                      <a:pt x="394" y="288"/>
                    </a:lnTo>
                    <a:lnTo>
                      <a:pt x="396" y="286"/>
                    </a:lnTo>
                    <a:lnTo>
                      <a:pt x="397" y="284"/>
                    </a:lnTo>
                    <a:lnTo>
                      <a:pt x="398" y="287"/>
                    </a:lnTo>
                    <a:lnTo>
                      <a:pt x="399" y="288"/>
                    </a:lnTo>
                    <a:lnTo>
                      <a:pt x="401" y="287"/>
                    </a:lnTo>
                    <a:lnTo>
                      <a:pt x="402" y="284"/>
                    </a:lnTo>
                    <a:lnTo>
                      <a:pt x="401" y="283"/>
                    </a:lnTo>
                    <a:lnTo>
                      <a:pt x="400" y="281"/>
                    </a:lnTo>
                    <a:lnTo>
                      <a:pt x="399" y="280"/>
                    </a:lnTo>
                    <a:lnTo>
                      <a:pt x="399" y="278"/>
                    </a:lnTo>
                    <a:lnTo>
                      <a:pt x="400" y="277"/>
                    </a:lnTo>
                    <a:lnTo>
                      <a:pt x="401" y="276"/>
                    </a:lnTo>
                    <a:lnTo>
                      <a:pt x="403" y="274"/>
                    </a:lnTo>
                    <a:lnTo>
                      <a:pt x="404" y="273"/>
                    </a:lnTo>
                    <a:lnTo>
                      <a:pt x="403" y="271"/>
                    </a:lnTo>
                    <a:lnTo>
                      <a:pt x="403" y="270"/>
                    </a:lnTo>
                    <a:lnTo>
                      <a:pt x="404" y="268"/>
                    </a:lnTo>
                    <a:lnTo>
                      <a:pt x="405" y="266"/>
                    </a:lnTo>
                    <a:lnTo>
                      <a:pt x="405" y="265"/>
                    </a:lnTo>
                    <a:lnTo>
                      <a:pt x="404" y="263"/>
                    </a:lnTo>
                    <a:lnTo>
                      <a:pt x="405" y="262"/>
                    </a:lnTo>
                    <a:lnTo>
                      <a:pt x="407" y="260"/>
                    </a:lnTo>
                    <a:lnTo>
                      <a:pt x="409" y="259"/>
                    </a:lnTo>
                    <a:lnTo>
                      <a:pt x="411" y="258"/>
                    </a:lnTo>
                    <a:lnTo>
                      <a:pt x="412" y="256"/>
                    </a:lnTo>
                    <a:lnTo>
                      <a:pt x="413" y="255"/>
                    </a:lnTo>
                    <a:lnTo>
                      <a:pt x="413" y="253"/>
                    </a:lnTo>
                    <a:lnTo>
                      <a:pt x="412" y="251"/>
                    </a:lnTo>
                    <a:lnTo>
                      <a:pt x="411" y="249"/>
                    </a:lnTo>
                    <a:lnTo>
                      <a:pt x="410" y="248"/>
                    </a:lnTo>
                    <a:lnTo>
                      <a:pt x="411" y="246"/>
                    </a:lnTo>
                    <a:lnTo>
                      <a:pt x="413" y="245"/>
                    </a:lnTo>
                    <a:lnTo>
                      <a:pt x="414" y="247"/>
                    </a:lnTo>
                    <a:lnTo>
                      <a:pt x="415" y="248"/>
                    </a:lnTo>
                    <a:lnTo>
                      <a:pt x="416" y="247"/>
                    </a:lnTo>
                    <a:lnTo>
                      <a:pt x="418" y="245"/>
                    </a:lnTo>
                    <a:lnTo>
                      <a:pt x="419" y="244"/>
                    </a:lnTo>
                    <a:lnTo>
                      <a:pt x="421" y="243"/>
                    </a:lnTo>
                    <a:lnTo>
                      <a:pt x="420" y="241"/>
                    </a:lnTo>
                    <a:lnTo>
                      <a:pt x="419" y="240"/>
                    </a:lnTo>
                    <a:lnTo>
                      <a:pt x="418" y="240"/>
                    </a:lnTo>
                    <a:lnTo>
                      <a:pt x="417" y="241"/>
                    </a:lnTo>
                    <a:lnTo>
                      <a:pt x="416" y="242"/>
                    </a:lnTo>
                    <a:lnTo>
                      <a:pt x="416" y="242"/>
                    </a:lnTo>
                    <a:lnTo>
                      <a:pt x="415" y="241"/>
                    </a:lnTo>
                    <a:lnTo>
                      <a:pt x="414" y="239"/>
                    </a:lnTo>
                    <a:lnTo>
                      <a:pt x="416" y="238"/>
                    </a:lnTo>
                    <a:lnTo>
                      <a:pt x="417" y="237"/>
                    </a:lnTo>
                    <a:lnTo>
                      <a:pt x="416" y="234"/>
                    </a:lnTo>
                    <a:lnTo>
                      <a:pt x="416" y="233"/>
                    </a:lnTo>
                    <a:lnTo>
                      <a:pt x="417" y="231"/>
                    </a:lnTo>
                    <a:lnTo>
                      <a:pt x="419" y="230"/>
                    </a:lnTo>
                    <a:lnTo>
                      <a:pt x="419" y="232"/>
                    </a:lnTo>
                    <a:lnTo>
                      <a:pt x="420" y="233"/>
                    </a:lnTo>
                    <a:lnTo>
                      <a:pt x="422" y="232"/>
                    </a:lnTo>
                    <a:lnTo>
                      <a:pt x="423" y="230"/>
                    </a:lnTo>
                    <a:lnTo>
                      <a:pt x="424" y="232"/>
                    </a:lnTo>
                    <a:lnTo>
                      <a:pt x="426" y="233"/>
                    </a:lnTo>
                    <a:lnTo>
                      <a:pt x="427" y="232"/>
                    </a:lnTo>
                    <a:lnTo>
                      <a:pt x="429" y="231"/>
                    </a:lnTo>
                    <a:lnTo>
                      <a:pt x="428" y="229"/>
                    </a:lnTo>
                    <a:lnTo>
                      <a:pt x="427" y="228"/>
                    </a:lnTo>
                    <a:lnTo>
                      <a:pt x="426" y="226"/>
                    </a:lnTo>
                    <a:lnTo>
                      <a:pt x="424" y="225"/>
                    </a:lnTo>
                    <a:lnTo>
                      <a:pt x="427" y="223"/>
                    </a:lnTo>
                    <a:lnTo>
                      <a:pt x="428" y="222"/>
                    </a:lnTo>
                    <a:lnTo>
                      <a:pt x="428" y="220"/>
                    </a:lnTo>
                    <a:lnTo>
                      <a:pt x="427" y="219"/>
                    </a:lnTo>
                    <a:lnTo>
                      <a:pt x="428" y="217"/>
                    </a:lnTo>
                    <a:lnTo>
                      <a:pt x="430" y="215"/>
                    </a:lnTo>
                    <a:lnTo>
                      <a:pt x="429" y="214"/>
                    </a:lnTo>
                    <a:lnTo>
                      <a:pt x="428" y="212"/>
                    </a:lnTo>
                    <a:lnTo>
                      <a:pt x="429" y="211"/>
                    </a:lnTo>
                    <a:lnTo>
                      <a:pt x="431" y="209"/>
                    </a:lnTo>
                    <a:lnTo>
                      <a:pt x="434" y="207"/>
                    </a:lnTo>
                    <a:lnTo>
                      <a:pt x="436" y="206"/>
                    </a:lnTo>
                    <a:lnTo>
                      <a:pt x="437" y="204"/>
                    </a:lnTo>
                    <a:lnTo>
                      <a:pt x="436" y="203"/>
                    </a:lnTo>
                    <a:lnTo>
                      <a:pt x="435" y="200"/>
                    </a:lnTo>
                    <a:lnTo>
                      <a:pt x="435" y="199"/>
                    </a:lnTo>
                    <a:lnTo>
                      <a:pt x="434" y="197"/>
                    </a:lnTo>
                    <a:lnTo>
                      <a:pt x="433" y="195"/>
                    </a:lnTo>
                    <a:lnTo>
                      <a:pt x="432" y="194"/>
                    </a:lnTo>
                    <a:lnTo>
                      <a:pt x="434" y="192"/>
                    </a:lnTo>
                    <a:lnTo>
                      <a:pt x="435" y="191"/>
                    </a:lnTo>
                    <a:lnTo>
                      <a:pt x="436" y="193"/>
                    </a:lnTo>
                    <a:lnTo>
                      <a:pt x="437" y="194"/>
                    </a:lnTo>
                    <a:lnTo>
                      <a:pt x="438" y="193"/>
                    </a:lnTo>
                    <a:lnTo>
                      <a:pt x="440" y="192"/>
                    </a:lnTo>
                    <a:lnTo>
                      <a:pt x="441" y="190"/>
                    </a:lnTo>
                    <a:lnTo>
                      <a:pt x="444" y="189"/>
                    </a:lnTo>
                    <a:lnTo>
                      <a:pt x="443" y="187"/>
                    </a:lnTo>
                    <a:lnTo>
                      <a:pt x="441" y="186"/>
                    </a:lnTo>
                    <a:lnTo>
                      <a:pt x="440" y="183"/>
                    </a:lnTo>
                    <a:lnTo>
                      <a:pt x="440" y="182"/>
                    </a:lnTo>
                    <a:lnTo>
                      <a:pt x="441" y="181"/>
                    </a:lnTo>
                    <a:lnTo>
                      <a:pt x="444" y="179"/>
                    </a:lnTo>
                    <a:lnTo>
                      <a:pt x="447" y="177"/>
                    </a:lnTo>
                    <a:lnTo>
                      <a:pt x="448" y="175"/>
                    </a:lnTo>
                    <a:lnTo>
                      <a:pt x="450" y="174"/>
                    </a:lnTo>
                    <a:lnTo>
                      <a:pt x="451" y="173"/>
                    </a:lnTo>
                    <a:lnTo>
                      <a:pt x="453" y="171"/>
                    </a:lnTo>
                    <a:lnTo>
                      <a:pt x="453" y="173"/>
                    </a:lnTo>
                    <a:lnTo>
                      <a:pt x="454" y="174"/>
                    </a:lnTo>
                    <a:lnTo>
                      <a:pt x="456" y="173"/>
                    </a:lnTo>
                    <a:lnTo>
                      <a:pt x="457" y="172"/>
                    </a:lnTo>
                    <a:lnTo>
                      <a:pt x="460" y="171"/>
                    </a:lnTo>
                    <a:lnTo>
                      <a:pt x="461" y="169"/>
                    </a:lnTo>
                    <a:lnTo>
                      <a:pt x="460" y="165"/>
                    </a:lnTo>
                    <a:lnTo>
                      <a:pt x="459" y="163"/>
                    </a:lnTo>
                    <a:lnTo>
                      <a:pt x="457" y="162"/>
                    </a:lnTo>
                    <a:lnTo>
                      <a:pt x="456" y="163"/>
                    </a:lnTo>
                    <a:lnTo>
                      <a:pt x="454" y="165"/>
                    </a:lnTo>
                    <a:lnTo>
                      <a:pt x="453" y="163"/>
                    </a:lnTo>
                    <a:lnTo>
                      <a:pt x="453" y="162"/>
                    </a:lnTo>
                    <a:lnTo>
                      <a:pt x="454" y="160"/>
                    </a:lnTo>
                    <a:lnTo>
                      <a:pt x="456" y="159"/>
                    </a:lnTo>
                    <a:lnTo>
                      <a:pt x="455" y="157"/>
                    </a:lnTo>
                    <a:lnTo>
                      <a:pt x="454" y="156"/>
                    </a:lnTo>
                    <a:lnTo>
                      <a:pt x="456" y="155"/>
                    </a:lnTo>
                    <a:lnTo>
                      <a:pt x="457" y="153"/>
                    </a:lnTo>
                    <a:lnTo>
                      <a:pt x="459" y="155"/>
                    </a:lnTo>
                    <a:lnTo>
                      <a:pt x="460" y="156"/>
                    </a:lnTo>
                    <a:lnTo>
                      <a:pt x="461" y="155"/>
                    </a:lnTo>
                    <a:lnTo>
                      <a:pt x="463" y="154"/>
                    </a:lnTo>
                    <a:lnTo>
                      <a:pt x="462" y="151"/>
                    </a:lnTo>
                    <a:lnTo>
                      <a:pt x="461" y="150"/>
                    </a:lnTo>
                    <a:lnTo>
                      <a:pt x="463" y="148"/>
                    </a:lnTo>
                    <a:lnTo>
                      <a:pt x="464" y="147"/>
                    </a:lnTo>
                    <a:lnTo>
                      <a:pt x="466" y="146"/>
                    </a:lnTo>
                    <a:lnTo>
                      <a:pt x="467" y="145"/>
                    </a:lnTo>
                    <a:lnTo>
                      <a:pt x="468" y="146"/>
                    </a:lnTo>
                    <a:lnTo>
                      <a:pt x="469" y="148"/>
                    </a:lnTo>
                    <a:lnTo>
                      <a:pt x="470" y="146"/>
                    </a:lnTo>
                    <a:lnTo>
                      <a:pt x="472" y="145"/>
                    </a:lnTo>
                    <a:lnTo>
                      <a:pt x="469" y="139"/>
                    </a:lnTo>
                    <a:lnTo>
                      <a:pt x="468" y="137"/>
                    </a:lnTo>
                    <a:lnTo>
                      <a:pt x="467" y="136"/>
                    </a:lnTo>
                    <a:lnTo>
                      <a:pt x="469" y="134"/>
                    </a:lnTo>
                    <a:lnTo>
                      <a:pt x="470" y="132"/>
                    </a:lnTo>
                    <a:lnTo>
                      <a:pt x="470" y="131"/>
                    </a:lnTo>
                    <a:lnTo>
                      <a:pt x="469" y="129"/>
                    </a:lnTo>
                    <a:lnTo>
                      <a:pt x="468" y="128"/>
                    </a:lnTo>
                    <a:lnTo>
                      <a:pt x="467" y="126"/>
                    </a:lnTo>
                    <a:lnTo>
                      <a:pt x="469" y="125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2" y="127"/>
                    </a:lnTo>
                    <a:lnTo>
                      <a:pt x="473" y="128"/>
                    </a:lnTo>
                    <a:lnTo>
                      <a:pt x="473" y="130"/>
                    </a:lnTo>
                    <a:lnTo>
                      <a:pt x="472" y="131"/>
                    </a:lnTo>
                    <a:lnTo>
                      <a:pt x="470" y="132"/>
                    </a:lnTo>
                    <a:lnTo>
                      <a:pt x="471" y="134"/>
                    </a:lnTo>
                    <a:lnTo>
                      <a:pt x="472" y="136"/>
                    </a:lnTo>
                    <a:lnTo>
                      <a:pt x="479" y="130"/>
                    </a:lnTo>
                    <a:lnTo>
                      <a:pt x="482" y="128"/>
                    </a:lnTo>
                    <a:lnTo>
                      <a:pt x="481" y="125"/>
                    </a:lnTo>
                    <a:lnTo>
                      <a:pt x="480" y="123"/>
                    </a:lnTo>
                    <a:lnTo>
                      <a:pt x="479" y="121"/>
                    </a:lnTo>
                    <a:lnTo>
                      <a:pt x="481" y="120"/>
                    </a:lnTo>
                    <a:lnTo>
                      <a:pt x="482" y="119"/>
                    </a:lnTo>
                    <a:lnTo>
                      <a:pt x="485" y="115"/>
                    </a:lnTo>
                    <a:lnTo>
                      <a:pt x="488" y="113"/>
                    </a:lnTo>
                    <a:lnTo>
                      <a:pt x="490" y="112"/>
                    </a:lnTo>
                    <a:lnTo>
                      <a:pt x="493" y="110"/>
                    </a:lnTo>
                    <a:lnTo>
                      <a:pt x="492" y="109"/>
                    </a:lnTo>
                    <a:lnTo>
                      <a:pt x="490" y="107"/>
                    </a:lnTo>
                    <a:lnTo>
                      <a:pt x="489" y="106"/>
                    </a:lnTo>
                    <a:lnTo>
                      <a:pt x="489" y="104"/>
                    </a:lnTo>
                    <a:lnTo>
                      <a:pt x="487" y="105"/>
                    </a:lnTo>
                    <a:lnTo>
                      <a:pt x="486" y="107"/>
                    </a:lnTo>
                    <a:lnTo>
                      <a:pt x="485" y="105"/>
                    </a:lnTo>
                    <a:lnTo>
                      <a:pt x="484" y="103"/>
                    </a:lnTo>
                    <a:lnTo>
                      <a:pt x="486" y="101"/>
                    </a:lnTo>
                    <a:lnTo>
                      <a:pt x="487" y="100"/>
                    </a:lnTo>
                    <a:lnTo>
                      <a:pt x="489" y="99"/>
                    </a:lnTo>
                    <a:lnTo>
                      <a:pt x="490" y="97"/>
                    </a:lnTo>
                    <a:lnTo>
                      <a:pt x="493" y="96"/>
                    </a:lnTo>
                    <a:lnTo>
                      <a:pt x="494" y="95"/>
                    </a:lnTo>
                    <a:lnTo>
                      <a:pt x="494" y="93"/>
                    </a:lnTo>
                    <a:lnTo>
                      <a:pt x="493" y="92"/>
                    </a:lnTo>
                    <a:lnTo>
                      <a:pt x="495" y="91"/>
                    </a:lnTo>
                    <a:lnTo>
                      <a:pt x="496" y="89"/>
                    </a:lnTo>
                    <a:lnTo>
                      <a:pt x="498" y="88"/>
                    </a:lnTo>
                    <a:lnTo>
                      <a:pt x="499" y="87"/>
                    </a:lnTo>
                    <a:lnTo>
                      <a:pt x="499" y="84"/>
                    </a:lnTo>
                    <a:lnTo>
                      <a:pt x="498" y="83"/>
                    </a:lnTo>
                    <a:lnTo>
                      <a:pt x="497" y="81"/>
                    </a:lnTo>
                    <a:lnTo>
                      <a:pt x="497" y="80"/>
                    </a:lnTo>
                    <a:lnTo>
                      <a:pt x="500" y="77"/>
                    </a:lnTo>
                    <a:lnTo>
                      <a:pt x="501" y="76"/>
                    </a:lnTo>
                    <a:lnTo>
                      <a:pt x="503" y="75"/>
                    </a:lnTo>
                    <a:lnTo>
                      <a:pt x="504" y="76"/>
                    </a:lnTo>
                    <a:lnTo>
                      <a:pt x="504" y="78"/>
                    </a:lnTo>
                    <a:lnTo>
                      <a:pt x="506" y="81"/>
                    </a:lnTo>
                    <a:lnTo>
                      <a:pt x="513" y="76"/>
                    </a:lnTo>
                    <a:lnTo>
                      <a:pt x="512" y="74"/>
                    </a:lnTo>
                    <a:lnTo>
                      <a:pt x="512" y="73"/>
                    </a:lnTo>
                    <a:lnTo>
                      <a:pt x="513" y="72"/>
                    </a:lnTo>
                    <a:lnTo>
                      <a:pt x="515" y="70"/>
                    </a:lnTo>
                    <a:lnTo>
                      <a:pt x="514" y="69"/>
                    </a:lnTo>
                    <a:lnTo>
                      <a:pt x="514" y="66"/>
                    </a:lnTo>
                    <a:lnTo>
                      <a:pt x="513" y="65"/>
                    </a:lnTo>
                    <a:lnTo>
                      <a:pt x="512" y="63"/>
                    </a:lnTo>
                    <a:lnTo>
                      <a:pt x="511" y="60"/>
                    </a:lnTo>
                    <a:lnTo>
                      <a:pt x="510" y="58"/>
                    </a:lnTo>
                    <a:lnTo>
                      <a:pt x="509" y="57"/>
                    </a:lnTo>
                    <a:lnTo>
                      <a:pt x="511" y="55"/>
                    </a:lnTo>
                    <a:lnTo>
                      <a:pt x="513" y="54"/>
                    </a:lnTo>
                    <a:lnTo>
                      <a:pt x="513" y="56"/>
                    </a:lnTo>
                    <a:lnTo>
                      <a:pt x="514" y="58"/>
                    </a:lnTo>
                    <a:lnTo>
                      <a:pt x="516" y="56"/>
                    </a:lnTo>
                    <a:lnTo>
                      <a:pt x="517" y="55"/>
                    </a:lnTo>
                    <a:lnTo>
                      <a:pt x="519" y="54"/>
                    </a:lnTo>
                    <a:lnTo>
                      <a:pt x="520" y="53"/>
                    </a:lnTo>
                    <a:lnTo>
                      <a:pt x="520" y="50"/>
                    </a:lnTo>
                    <a:lnTo>
                      <a:pt x="519" y="48"/>
                    </a:lnTo>
                    <a:lnTo>
                      <a:pt x="521" y="47"/>
                    </a:lnTo>
                    <a:lnTo>
                      <a:pt x="522" y="46"/>
                    </a:lnTo>
                    <a:lnTo>
                      <a:pt x="524" y="45"/>
                    </a:lnTo>
                    <a:lnTo>
                      <a:pt x="527" y="44"/>
                    </a:lnTo>
                    <a:lnTo>
                      <a:pt x="528" y="43"/>
                    </a:lnTo>
                    <a:lnTo>
                      <a:pt x="530" y="41"/>
                    </a:lnTo>
                    <a:lnTo>
                      <a:pt x="529" y="40"/>
                    </a:lnTo>
                    <a:lnTo>
                      <a:pt x="529" y="38"/>
                    </a:lnTo>
                    <a:lnTo>
                      <a:pt x="530" y="37"/>
                    </a:lnTo>
                    <a:lnTo>
                      <a:pt x="532" y="36"/>
                    </a:lnTo>
                    <a:lnTo>
                      <a:pt x="532" y="38"/>
                    </a:lnTo>
                    <a:lnTo>
                      <a:pt x="533" y="39"/>
                    </a:lnTo>
                    <a:lnTo>
                      <a:pt x="535" y="38"/>
                    </a:lnTo>
                    <a:lnTo>
                      <a:pt x="536" y="37"/>
                    </a:lnTo>
                    <a:lnTo>
                      <a:pt x="538" y="36"/>
                    </a:lnTo>
                    <a:lnTo>
                      <a:pt x="540" y="33"/>
                    </a:lnTo>
                    <a:lnTo>
                      <a:pt x="539" y="32"/>
                    </a:lnTo>
                    <a:lnTo>
                      <a:pt x="538" y="30"/>
                    </a:lnTo>
                    <a:lnTo>
                      <a:pt x="538" y="29"/>
                    </a:lnTo>
                    <a:lnTo>
                      <a:pt x="537" y="27"/>
                    </a:lnTo>
                    <a:lnTo>
                      <a:pt x="539" y="26"/>
                    </a:lnTo>
                    <a:lnTo>
                      <a:pt x="540" y="25"/>
                    </a:lnTo>
                    <a:lnTo>
                      <a:pt x="540" y="23"/>
                    </a:lnTo>
                    <a:lnTo>
                      <a:pt x="539" y="21"/>
                    </a:lnTo>
                    <a:lnTo>
                      <a:pt x="542" y="20"/>
                    </a:lnTo>
                    <a:lnTo>
                      <a:pt x="543" y="19"/>
                    </a:lnTo>
                    <a:lnTo>
                      <a:pt x="547" y="16"/>
                    </a:lnTo>
                    <a:lnTo>
                      <a:pt x="548" y="14"/>
                    </a:lnTo>
                    <a:lnTo>
                      <a:pt x="550" y="13"/>
                    </a:lnTo>
                    <a:lnTo>
                      <a:pt x="550" y="15"/>
                    </a:lnTo>
                    <a:lnTo>
                      <a:pt x="551" y="17"/>
                    </a:lnTo>
                    <a:lnTo>
                      <a:pt x="553" y="15"/>
                    </a:lnTo>
                    <a:lnTo>
                      <a:pt x="554" y="14"/>
                    </a:lnTo>
                    <a:lnTo>
                      <a:pt x="555" y="16"/>
                    </a:lnTo>
                    <a:lnTo>
                      <a:pt x="556" y="19"/>
                    </a:lnTo>
                    <a:lnTo>
                      <a:pt x="557" y="17"/>
                    </a:lnTo>
                    <a:lnTo>
                      <a:pt x="560" y="15"/>
                    </a:lnTo>
                    <a:lnTo>
                      <a:pt x="559" y="12"/>
                    </a:lnTo>
                    <a:lnTo>
                      <a:pt x="557" y="11"/>
                    </a:lnTo>
                    <a:lnTo>
                      <a:pt x="557" y="9"/>
                    </a:lnTo>
                    <a:lnTo>
                      <a:pt x="559" y="8"/>
                    </a:lnTo>
                    <a:lnTo>
                      <a:pt x="561" y="7"/>
                    </a:lnTo>
                    <a:lnTo>
                      <a:pt x="560" y="5"/>
                    </a:lnTo>
                    <a:lnTo>
                      <a:pt x="560" y="4"/>
                    </a:lnTo>
                    <a:lnTo>
                      <a:pt x="561" y="2"/>
                    </a:lnTo>
                    <a:lnTo>
                      <a:pt x="563" y="0"/>
                    </a:lnTo>
                    <a:lnTo>
                      <a:pt x="564" y="3"/>
                    </a:lnTo>
                    <a:lnTo>
                      <a:pt x="564" y="5"/>
                    </a:lnTo>
                    <a:lnTo>
                      <a:pt x="565" y="8"/>
                    </a:lnTo>
                    <a:lnTo>
                      <a:pt x="566" y="9"/>
                    </a:lnTo>
                    <a:lnTo>
                      <a:pt x="567" y="11"/>
                    </a:lnTo>
                    <a:lnTo>
                      <a:pt x="565" y="12"/>
                    </a:lnTo>
                    <a:lnTo>
                      <a:pt x="563" y="13"/>
                    </a:lnTo>
                    <a:lnTo>
                      <a:pt x="564" y="15"/>
                    </a:lnTo>
                    <a:lnTo>
                      <a:pt x="564" y="16"/>
                    </a:lnTo>
                    <a:lnTo>
                      <a:pt x="566" y="15"/>
                    </a:lnTo>
                    <a:lnTo>
                      <a:pt x="568" y="14"/>
                    </a:lnTo>
                    <a:lnTo>
                      <a:pt x="568" y="16"/>
                    </a:lnTo>
                    <a:lnTo>
                      <a:pt x="569" y="17"/>
                    </a:lnTo>
                    <a:lnTo>
                      <a:pt x="570" y="20"/>
                    </a:lnTo>
                    <a:lnTo>
                      <a:pt x="570" y="22"/>
                    </a:lnTo>
                    <a:lnTo>
                      <a:pt x="569" y="23"/>
                    </a:lnTo>
                    <a:lnTo>
                      <a:pt x="567" y="24"/>
                    </a:lnTo>
                    <a:lnTo>
                      <a:pt x="568" y="25"/>
                    </a:lnTo>
                    <a:lnTo>
                      <a:pt x="568" y="27"/>
                    </a:lnTo>
                    <a:lnTo>
                      <a:pt x="567" y="28"/>
                    </a:lnTo>
                    <a:lnTo>
                      <a:pt x="565" y="29"/>
                    </a:lnTo>
                    <a:lnTo>
                      <a:pt x="563" y="30"/>
                    </a:lnTo>
                    <a:lnTo>
                      <a:pt x="562" y="32"/>
                    </a:lnTo>
                    <a:lnTo>
                      <a:pt x="562" y="33"/>
                    </a:lnTo>
                    <a:lnTo>
                      <a:pt x="563" y="36"/>
                    </a:lnTo>
                    <a:lnTo>
                      <a:pt x="564" y="39"/>
                    </a:lnTo>
                    <a:lnTo>
                      <a:pt x="565" y="40"/>
                    </a:lnTo>
                    <a:lnTo>
                      <a:pt x="566" y="42"/>
                    </a:lnTo>
                    <a:lnTo>
                      <a:pt x="564" y="43"/>
                    </a:lnTo>
                    <a:lnTo>
                      <a:pt x="562" y="44"/>
                    </a:lnTo>
                    <a:lnTo>
                      <a:pt x="561" y="45"/>
                    </a:lnTo>
                    <a:lnTo>
                      <a:pt x="559" y="47"/>
                    </a:lnTo>
                    <a:lnTo>
                      <a:pt x="560" y="48"/>
                    </a:lnTo>
                    <a:lnTo>
                      <a:pt x="560" y="50"/>
                    </a:lnTo>
                    <a:lnTo>
                      <a:pt x="562" y="54"/>
                    </a:lnTo>
                    <a:lnTo>
                      <a:pt x="563" y="57"/>
                    </a:lnTo>
                    <a:lnTo>
                      <a:pt x="556" y="62"/>
                    </a:lnTo>
                    <a:lnTo>
                      <a:pt x="555" y="60"/>
                    </a:lnTo>
                    <a:lnTo>
                      <a:pt x="554" y="59"/>
                    </a:lnTo>
                    <a:lnTo>
                      <a:pt x="553" y="60"/>
                    </a:lnTo>
                    <a:lnTo>
                      <a:pt x="551" y="61"/>
                    </a:lnTo>
                    <a:lnTo>
                      <a:pt x="550" y="59"/>
                    </a:lnTo>
                    <a:lnTo>
                      <a:pt x="550" y="58"/>
                    </a:lnTo>
                    <a:lnTo>
                      <a:pt x="548" y="59"/>
                    </a:lnTo>
                    <a:lnTo>
                      <a:pt x="546" y="60"/>
                    </a:lnTo>
                    <a:lnTo>
                      <a:pt x="545" y="61"/>
                    </a:lnTo>
                    <a:lnTo>
                      <a:pt x="543" y="62"/>
                    </a:lnTo>
                    <a:lnTo>
                      <a:pt x="546" y="70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6" y="74"/>
                    </a:lnTo>
                    <a:lnTo>
                      <a:pt x="544" y="75"/>
                    </a:lnTo>
                    <a:lnTo>
                      <a:pt x="545" y="77"/>
                    </a:lnTo>
                    <a:lnTo>
                      <a:pt x="546" y="78"/>
                    </a:lnTo>
                    <a:lnTo>
                      <a:pt x="546" y="78"/>
                    </a:lnTo>
                    <a:lnTo>
                      <a:pt x="547" y="77"/>
                    </a:lnTo>
                    <a:lnTo>
                      <a:pt x="548" y="76"/>
                    </a:lnTo>
                    <a:lnTo>
                      <a:pt x="549" y="76"/>
                    </a:lnTo>
                    <a:lnTo>
                      <a:pt x="549" y="77"/>
                    </a:lnTo>
                    <a:lnTo>
                      <a:pt x="550" y="79"/>
                    </a:lnTo>
                    <a:lnTo>
                      <a:pt x="549" y="80"/>
                    </a:lnTo>
                    <a:lnTo>
                      <a:pt x="547" y="81"/>
                    </a:lnTo>
                    <a:lnTo>
                      <a:pt x="546" y="80"/>
                    </a:lnTo>
                    <a:lnTo>
                      <a:pt x="546" y="78"/>
                    </a:lnTo>
                    <a:lnTo>
                      <a:pt x="544" y="79"/>
                    </a:lnTo>
                    <a:lnTo>
                      <a:pt x="542" y="81"/>
                    </a:lnTo>
                    <a:lnTo>
                      <a:pt x="540" y="82"/>
                    </a:lnTo>
                    <a:lnTo>
                      <a:pt x="538" y="83"/>
                    </a:lnTo>
                    <a:lnTo>
                      <a:pt x="539" y="86"/>
                    </a:lnTo>
                    <a:lnTo>
                      <a:pt x="540" y="87"/>
                    </a:lnTo>
                    <a:lnTo>
                      <a:pt x="540" y="89"/>
                    </a:lnTo>
                    <a:lnTo>
                      <a:pt x="542" y="90"/>
                    </a:lnTo>
                    <a:lnTo>
                      <a:pt x="543" y="92"/>
                    </a:lnTo>
                    <a:lnTo>
                      <a:pt x="543" y="93"/>
                    </a:lnTo>
                    <a:lnTo>
                      <a:pt x="542" y="95"/>
                    </a:lnTo>
                    <a:lnTo>
                      <a:pt x="539" y="96"/>
                    </a:lnTo>
                    <a:lnTo>
                      <a:pt x="540" y="97"/>
                    </a:lnTo>
                    <a:lnTo>
                      <a:pt x="542" y="99"/>
                    </a:lnTo>
                    <a:lnTo>
                      <a:pt x="539" y="100"/>
                    </a:lnTo>
                    <a:lnTo>
                      <a:pt x="538" y="101"/>
                    </a:lnTo>
                    <a:lnTo>
                      <a:pt x="536" y="104"/>
                    </a:lnTo>
                    <a:lnTo>
                      <a:pt x="534" y="105"/>
                    </a:lnTo>
                    <a:lnTo>
                      <a:pt x="534" y="103"/>
                    </a:lnTo>
                    <a:lnTo>
                      <a:pt x="533" y="100"/>
                    </a:lnTo>
                    <a:lnTo>
                      <a:pt x="531" y="103"/>
                    </a:lnTo>
                    <a:lnTo>
                      <a:pt x="530" y="104"/>
                    </a:lnTo>
                    <a:lnTo>
                      <a:pt x="527" y="106"/>
                    </a:lnTo>
                    <a:lnTo>
                      <a:pt x="524" y="107"/>
                    </a:lnTo>
                    <a:lnTo>
                      <a:pt x="523" y="109"/>
                    </a:lnTo>
                    <a:lnTo>
                      <a:pt x="521" y="110"/>
                    </a:lnTo>
                    <a:lnTo>
                      <a:pt x="519" y="111"/>
                    </a:lnTo>
                    <a:lnTo>
                      <a:pt x="520" y="113"/>
                    </a:lnTo>
                    <a:lnTo>
                      <a:pt x="521" y="114"/>
                    </a:lnTo>
                    <a:lnTo>
                      <a:pt x="519" y="115"/>
                    </a:lnTo>
                    <a:lnTo>
                      <a:pt x="518" y="117"/>
                    </a:lnTo>
                    <a:lnTo>
                      <a:pt x="518" y="119"/>
                    </a:lnTo>
                    <a:lnTo>
                      <a:pt x="519" y="121"/>
                    </a:lnTo>
                    <a:lnTo>
                      <a:pt x="520" y="122"/>
                    </a:lnTo>
                    <a:lnTo>
                      <a:pt x="521" y="124"/>
                    </a:lnTo>
                    <a:lnTo>
                      <a:pt x="522" y="125"/>
                    </a:lnTo>
                    <a:lnTo>
                      <a:pt x="522" y="127"/>
                    </a:lnTo>
                    <a:lnTo>
                      <a:pt x="521" y="128"/>
                    </a:lnTo>
                    <a:lnTo>
                      <a:pt x="519" y="129"/>
                    </a:lnTo>
                    <a:lnTo>
                      <a:pt x="518" y="131"/>
                    </a:lnTo>
                    <a:lnTo>
                      <a:pt x="516" y="132"/>
                    </a:lnTo>
                    <a:lnTo>
                      <a:pt x="517" y="133"/>
                    </a:lnTo>
                    <a:lnTo>
                      <a:pt x="518" y="136"/>
                    </a:lnTo>
                    <a:lnTo>
                      <a:pt x="516" y="137"/>
                    </a:lnTo>
                    <a:lnTo>
                      <a:pt x="515" y="138"/>
                    </a:lnTo>
                    <a:lnTo>
                      <a:pt x="515" y="140"/>
                    </a:lnTo>
                    <a:lnTo>
                      <a:pt x="516" y="142"/>
                    </a:lnTo>
                    <a:lnTo>
                      <a:pt x="515" y="143"/>
                    </a:lnTo>
                    <a:lnTo>
                      <a:pt x="513" y="144"/>
                    </a:lnTo>
                    <a:lnTo>
                      <a:pt x="511" y="145"/>
                    </a:lnTo>
                    <a:lnTo>
                      <a:pt x="510" y="146"/>
                    </a:lnTo>
                    <a:lnTo>
                      <a:pt x="511" y="148"/>
                    </a:lnTo>
                    <a:lnTo>
                      <a:pt x="512" y="150"/>
                    </a:lnTo>
                    <a:lnTo>
                      <a:pt x="510" y="151"/>
                    </a:lnTo>
                    <a:lnTo>
                      <a:pt x="507" y="153"/>
                    </a:lnTo>
                    <a:lnTo>
                      <a:pt x="509" y="155"/>
                    </a:lnTo>
                    <a:lnTo>
                      <a:pt x="510" y="156"/>
                    </a:lnTo>
                    <a:lnTo>
                      <a:pt x="507" y="157"/>
                    </a:lnTo>
                    <a:lnTo>
                      <a:pt x="506" y="159"/>
                    </a:lnTo>
                    <a:lnTo>
                      <a:pt x="505" y="157"/>
                    </a:lnTo>
                    <a:lnTo>
                      <a:pt x="504" y="155"/>
                    </a:lnTo>
                    <a:lnTo>
                      <a:pt x="503" y="157"/>
                    </a:lnTo>
                    <a:lnTo>
                      <a:pt x="501" y="158"/>
                    </a:lnTo>
                    <a:lnTo>
                      <a:pt x="500" y="159"/>
                    </a:lnTo>
                    <a:lnTo>
                      <a:pt x="498" y="160"/>
                    </a:lnTo>
                    <a:lnTo>
                      <a:pt x="497" y="162"/>
                    </a:lnTo>
                    <a:lnTo>
                      <a:pt x="495" y="163"/>
                    </a:lnTo>
                    <a:lnTo>
                      <a:pt x="496" y="165"/>
                    </a:lnTo>
                    <a:lnTo>
                      <a:pt x="497" y="166"/>
                    </a:lnTo>
                    <a:lnTo>
                      <a:pt x="498" y="169"/>
                    </a:lnTo>
                    <a:lnTo>
                      <a:pt x="498" y="170"/>
                    </a:lnTo>
                    <a:lnTo>
                      <a:pt x="497" y="171"/>
                    </a:lnTo>
                    <a:lnTo>
                      <a:pt x="495" y="173"/>
                    </a:lnTo>
                    <a:lnTo>
                      <a:pt x="496" y="174"/>
                    </a:lnTo>
                    <a:lnTo>
                      <a:pt x="497" y="176"/>
                    </a:lnTo>
                    <a:lnTo>
                      <a:pt x="498" y="177"/>
                    </a:lnTo>
                    <a:lnTo>
                      <a:pt x="499" y="179"/>
                    </a:lnTo>
                    <a:lnTo>
                      <a:pt x="497" y="180"/>
                    </a:lnTo>
                    <a:lnTo>
                      <a:pt x="496" y="181"/>
                    </a:lnTo>
                    <a:lnTo>
                      <a:pt x="494" y="183"/>
                    </a:lnTo>
                    <a:lnTo>
                      <a:pt x="493" y="184"/>
                    </a:lnTo>
                    <a:lnTo>
                      <a:pt x="490" y="186"/>
                    </a:lnTo>
                    <a:lnTo>
                      <a:pt x="489" y="187"/>
                    </a:lnTo>
                    <a:lnTo>
                      <a:pt x="489" y="189"/>
                    </a:lnTo>
                    <a:lnTo>
                      <a:pt x="490" y="190"/>
                    </a:lnTo>
                    <a:lnTo>
                      <a:pt x="489" y="192"/>
                    </a:lnTo>
                    <a:lnTo>
                      <a:pt x="487" y="193"/>
                    </a:lnTo>
                    <a:lnTo>
                      <a:pt x="488" y="195"/>
                    </a:lnTo>
                    <a:lnTo>
                      <a:pt x="489" y="196"/>
                    </a:lnTo>
                    <a:lnTo>
                      <a:pt x="487" y="197"/>
                    </a:lnTo>
                    <a:lnTo>
                      <a:pt x="486" y="199"/>
                    </a:lnTo>
                    <a:lnTo>
                      <a:pt x="487" y="200"/>
                    </a:lnTo>
                    <a:lnTo>
                      <a:pt x="487" y="203"/>
                    </a:lnTo>
                    <a:lnTo>
                      <a:pt x="486" y="204"/>
                    </a:lnTo>
                    <a:lnTo>
                      <a:pt x="484" y="205"/>
                    </a:lnTo>
                    <a:lnTo>
                      <a:pt x="485" y="207"/>
                    </a:lnTo>
                    <a:lnTo>
                      <a:pt x="486" y="208"/>
                    </a:lnTo>
                    <a:lnTo>
                      <a:pt x="484" y="209"/>
                    </a:lnTo>
                    <a:lnTo>
                      <a:pt x="483" y="211"/>
                    </a:lnTo>
                    <a:lnTo>
                      <a:pt x="484" y="212"/>
                    </a:lnTo>
                    <a:lnTo>
                      <a:pt x="485" y="214"/>
                    </a:lnTo>
                    <a:lnTo>
                      <a:pt x="483" y="215"/>
                    </a:lnTo>
                    <a:lnTo>
                      <a:pt x="482" y="216"/>
                    </a:lnTo>
                    <a:lnTo>
                      <a:pt x="482" y="219"/>
                    </a:lnTo>
                    <a:lnTo>
                      <a:pt x="483" y="220"/>
                    </a:lnTo>
                    <a:lnTo>
                      <a:pt x="482" y="222"/>
                    </a:lnTo>
                    <a:lnTo>
                      <a:pt x="480" y="223"/>
                    </a:lnTo>
                    <a:lnTo>
                      <a:pt x="481" y="225"/>
                    </a:lnTo>
                    <a:lnTo>
                      <a:pt x="482" y="226"/>
                    </a:lnTo>
                    <a:lnTo>
                      <a:pt x="481" y="227"/>
                    </a:lnTo>
                    <a:lnTo>
                      <a:pt x="479" y="229"/>
                    </a:lnTo>
                    <a:lnTo>
                      <a:pt x="478" y="227"/>
                    </a:lnTo>
                    <a:lnTo>
                      <a:pt x="477" y="226"/>
                    </a:lnTo>
                    <a:lnTo>
                      <a:pt x="477" y="224"/>
                    </a:lnTo>
                    <a:lnTo>
                      <a:pt x="476" y="223"/>
                    </a:lnTo>
                    <a:lnTo>
                      <a:pt x="474" y="221"/>
                    </a:lnTo>
                    <a:lnTo>
                      <a:pt x="473" y="220"/>
                    </a:lnTo>
                    <a:lnTo>
                      <a:pt x="472" y="221"/>
                    </a:lnTo>
                    <a:lnTo>
                      <a:pt x="470" y="222"/>
                    </a:lnTo>
                    <a:lnTo>
                      <a:pt x="469" y="223"/>
                    </a:lnTo>
                    <a:lnTo>
                      <a:pt x="467" y="225"/>
                    </a:lnTo>
                    <a:lnTo>
                      <a:pt x="471" y="231"/>
                    </a:lnTo>
                    <a:lnTo>
                      <a:pt x="471" y="232"/>
                    </a:lnTo>
                    <a:lnTo>
                      <a:pt x="472" y="234"/>
                    </a:lnTo>
                    <a:lnTo>
                      <a:pt x="471" y="236"/>
                    </a:lnTo>
                    <a:lnTo>
                      <a:pt x="469" y="237"/>
                    </a:lnTo>
                    <a:lnTo>
                      <a:pt x="470" y="239"/>
                    </a:lnTo>
                    <a:lnTo>
                      <a:pt x="471" y="240"/>
                    </a:lnTo>
                    <a:lnTo>
                      <a:pt x="469" y="242"/>
                    </a:lnTo>
                    <a:lnTo>
                      <a:pt x="468" y="243"/>
                    </a:lnTo>
                    <a:lnTo>
                      <a:pt x="469" y="245"/>
                    </a:lnTo>
                    <a:lnTo>
                      <a:pt x="470" y="246"/>
                    </a:lnTo>
                    <a:lnTo>
                      <a:pt x="468" y="247"/>
                    </a:lnTo>
                    <a:lnTo>
                      <a:pt x="467" y="249"/>
                    </a:lnTo>
                    <a:lnTo>
                      <a:pt x="468" y="250"/>
                    </a:lnTo>
                    <a:lnTo>
                      <a:pt x="468" y="253"/>
                    </a:lnTo>
                    <a:lnTo>
                      <a:pt x="467" y="254"/>
                    </a:lnTo>
                    <a:lnTo>
                      <a:pt x="465" y="255"/>
                    </a:lnTo>
                    <a:lnTo>
                      <a:pt x="464" y="257"/>
                    </a:lnTo>
                    <a:lnTo>
                      <a:pt x="463" y="258"/>
                    </a:lnTo>
                    <a:lnTo>
                      <a:pt x="463" y="259"/>
                    </a:lnTo>
                    <a:lnTo>
                      <a:pt x="464" y="261"/>
                    </a:lnTo>
                    <a:lnTo>
                      <a:pt x="463" y="262"/>
                    </a:lnTo>
                    <a:lnTo>
                      <a:pt x="461" y="264"/>
                    </a:lnTo>
                    <a:lnTo>
                      <a:pt x="462" y="265"/>
                    </a:lnTo>
                    <a:lnTo>
                      <a:pt x="463" y="267"/>
                    </a:lnTo>
                    <a:lnTo>
                      <a:pt x="462" y="268"/>
                    </a:lnTo>
                    <a:lnTo>
                      <a:pt x="460" y="270"/>
                    </a:lnTo>
                    <a:lnTo>
                      <a:pt x="459" y="271"/>
                    </a:lnTo>
                    <a:lnTo>
                      <a:pt x="456" y="273"/>
                    </a:lnTo>
                    <a:lnTo>
                      <a:pt x="457" y="274"/>
                    </a:lnTo>
                    <a:lnTo>
                      <a:pt x="459" y="276"/>
                    </a:lnTo>
                    <a:lnTo>
                      <a:pt x="457" y="277"/>
                    </a:lnTo>
                    <a:lnTo>
                      <a:pt x="455" y="278"/>
                    </a:lnTo>
                    <a:lnTo>
                      <a:pt x="454" y="280"/>
                    </a:lnTo>
                    <a:lnTo>
                      <a:pt x="452" y="281"/>
                    </a:lnTo>
                    <a:lnTo>
                      <a:pt x="453" y="283"/>
                    </a:lnTo>
                    <a:lnTo>
                      <a:pt x="454" y="284"/>
                    </a:lnTo>
                    <a:lnTo>
                      <a:pt x="452" y="286"/>
                    </a:lnTo>
                    <a:lnTo>
                      <a:pt x="451" y="288"/>
                    </a:lnTo>
                    <a:lnTo>
                      <a:pt x="452" y="289"/>
                    </a:lnTo>
                    <a:lnTo>
                      <a:pt x="453" y="291"/>
                    </a:lnTo>
                    <a:lnTo>
                      <a:pt x="451" y="292"/>
                    </a:lnTo>
                    <a:lnTo>
                      <a:pt x="450" y="293"/>
                    </a:lnTo>
                    <a:lnTo>
                      <a:pt x="448" y="295"/>
                    </a:lnTo>
                    <a:lnTo>
                      <a:pt x="447" y="296"/>
                    </a:lnTo>
                    <a:lnTo>
                      <a:pt x="446" y="298"/>
                    </a:lnTo>
                    <a:lnTo>
                      <a:pt x="444" y="299"/>
                    </a:lnTo>
                    <a:lnTo>
                      <a:pt x="445" y="300"/>
                    </a:lnTo>
                    <a:lnTo>
                      <a:pt x="446" y="303"/>
                    </a:lnTo>
                    <a:lnTo>
                      <a:pt x="447" y="304"/>
                    </a:lnTo>
                    <a:lnTo>
                      <a:pt x="448" y="306"/>
                    </a:lnTo>
                    <a:lnTo>
                      <a:pt x="446" y="307"/>
                    </a:lnTo>
                    <a:lnTo>
                      <a:pt x="445" y="308"/>
                    </a:lnTo>
                    <a:lnTo>
                      <a:pt x="444" y="307"/>
                    </a:lnTo>
                    <a:lnTo>
                      <a:pt x="443" y="306"/>
                    </a:lnTo>
                    <a:lnTo>
                      <a:pt x="441" y="307"/>
                    </a:lnTo>
                    <a:lnTo>
                      <a:pt x="439" y="308"/>
                    </a:lnTo>
                    <a:lnTo>
                      <a:pt x="440" y="310"/>
                    </a:lnTo>
                    <a:lnTo>
                      <a:pt x="441" y="311"/>
                    </a:lnTo>
                    <a:lnTo>
                      <a:pt x="440" y="312"/>
                    </a:lnTo>
                    <a:lnTo>
                      <a:pt x="438" y="314"/>
                    </a:lnTo>
                    <a:lnTo>
                      <a:pt x="437" y="315"/>
                    </a:lnTo>
                    <a:lnTo>
                      <a:pt x="435" y="317"/>
                    </a:lnTo>
                    <a:lnTo>
                      <a:pt x="436" y="318"/>
                    </a:lnTo>
                    <a:lnTo>
                      <a:pt x="437" y="320"/>
                    </a:lnTo>
                    <a:lnTo>
                      <a:pt x="438" y="322"/>
                    </a:lnTo>
                    <a:lnTo>
                      <a:pt x="439" y="323"/>
                    </a:lnTo>
                    <a:lnTo>
                      <a:pt x="440" y="325"/>
                    </a:lnTo>
                    <a:lnTo>
                      <a:pt x="440" y="326"/>
                    </a:lnTo>
                    <a:lnTo>
                      <a:pt x="439" y="328"/>
                    </a:lnTo>
                    <a:lnTo>
                      <a:pt x="438" y="329"/>
                    </a:lnTo>
                    <a:lnTo>
                      <a:pt x="436" y="331"/>
                    </a:lnTo>
                    <a:lnTo>
                      <a:pt x="435" y="332"/>
                    </a:lnTo>
                    <a:lnTo>
                      <a:pt x="434" y="330"/>
                    </a:lnTo>
                    <a:lnTo>
                      <a:pt x="433" y="329"/>
                    </a:lnTo>
                    <a:lnTo>
                      <a:pt x="432" y="330"/>
                    </a:lnTo>
                    <a:lnTo>
                      <a:pt x="430" y="332"/>
                    </a:lnTo>
                    <a:lnTo>
                      <a:pt x="429" y="333"/>
                    </a:lnTo>
                    <a:lnTo>
                      <a:pt x="427" y="334"/>
                    </a:lnTo>
                    <a:lnTo>
                      <a:pt x="428" y="337"/>
                    </a:lnTo>
                    <a:lnTo>
                      <a:pt x="429" y="338"/>
                    </a:lnTo>
                    <a:lnTo>
                      <a:pt x="431" y="337"/>
                    </a:lnTo>
                    <a:lnTo>
                      <a:pt x="432" y="336"/>
                    </a:lnTo>
                    <a:lnTo>
                      <a:pt x="433" y="337"/>
                    </a:lnTo>
                    <a:lnTo>
                      <a:pt x="434" y="339"/>
                    </a:lnTo>
                    <a:lnTo>
                      <a:pt x="432" y="340"/>
                    </a:lnTo>
                    <a:lnTo>
                      <a:pt x="431" y="341"/>
                    </a:lnTo>
                    <a:lnTo>
                      <a:pt x="432" y="343"/>
                    </a:lnTo>
                    <a:lnTo>
                      <a:pt x="433" y="344"/>
                    </a:lnTo>
                    <a:lnTo>
                      <a:pt x="432" y="346"/>
                    </a:lnTo>
                    <a:lnTo>
                      <a:pt x="430" y="347"/>
                    </a:lnTo>
                    <a:lnTo>
                      <a:pt x="427" y="350"/>
                    </a:lnTo>
                    <a:lnTo>
                      <a:pt x="426" y="351"/>
                    </a:lnTo>
                    <a:lnTo>
                      <a:pt x="423" y="353"/>
                    </a:lnTo>
                    <a:lnTo>
                      <a:pt x="424" y="355"/>
                    </a:lnTo>
                    <a:lnTo>
                      <a:pt x="426" y="356"/>
                    </a:lnTo>
                    <a:lnTo>
                      <a:pt x="428" y="359"/>
                    </a:lnTo>
                    <a:lnTo>
                      <a:pt x="429" y="361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7" y="365"/>
                    </a:lnTo>
                    <a:lnTo>
                      <a:pt x="426" y="366"/>
                    </a:lnTo>
                    <a:lnTo>
                      <a:pt x="423" y="368"/>
                    </a:lnTo>
                    <a:lnTo>
                      <a:pt x="422" y="366"/>
                    </a:lnTo>
                    <a:lnTo>
                      <a:pt x="421" y="365"/>
                    </a:lnTo>
                    <a:lnTo>
                      <a:pt x="420" y="366"/>
                    </a:lnTo>
                    <a:lnTo>
                      <a:pt x="419" y="368"/>
                    </a:lnTo>
                    <a:lnTo>
                      <a:pt x="417" y="370"/>
                    </a:lnTo>
                    <a:lnTo>
                      <a:pt x="416" y="371"/>
                    </a:lnTo>
                    <a:lnTo>
                      <a:pt x="417" y="373"/>
                    </a:lnTo>
                    <a:lnTo>
                      <a:pt x="417" y="374"/>
                    </a:lnTo>
                    <a:lnTo>
                      <a:pt x="418" y="376"/>
                    </a:lnTo>
                    <a:lnTo>
                      <a:pt x="419" y="377"/>
                    </a:lnTo>
                    <a:lnTo>
                      <a:pt x="418" y="378"/>
                    </a:lnTo>
                    <a:lnTo>
                      <a:pt x="417" y="380"/>
                    </a:lnTo>
                    <a:lnTo>
                      <a:pt x="415" y="381"/>
                    </a:lnTo>
                    <a:lnTo>
                      <a:pt x="414" y="383"/>
                    </a:lnTo>
                    <a:lnTo>
                      <a:pt x="415" y="384"/>
                    </a:lnTo>
                    <a:lnTo>
                      <a:pt x="416" y="387"/>
                    </a:lnTo>
                    <a:lnTo>
                      <a:pt x="417" y="388"/>
                    </a:lnTo>
                    <a:lnTo>
                      <a:pt x="417" y="389"/>
                    </a:lnTo>
                    <a:lnTo>
                      <a:pt x="416" y="391"/>
                    </a:lnTo>
                    <a:lnTo>
                      <a:pt x="415" y="392"/>
                    </a:lnTo>
                    <a:lnTo>
                      <a:pt x="416" y="394"/>
                    </a:lnTo>
                    <a:lnTo>
                      <a:pt x="417" y="395"/>
                    </a:lnTo>
                    <a:lnTo>
                      <a:pt x="415" y="397"/>
                    </a:lnTo>
                    <a:lnTo>
                      <a:pt x="414" y="398"/>
                    </a:lnTo>
                    <a:lnTo>
                      <a:pt x="413" y="396"/>
                    </a:lnTo>
                    <a:lnTo>
                      <a:pt x="412" y="395"/>
                    </a:lnTo>
                    <a:lnTo>
                      <a:pt x="411" y="396"/>
                    </a:lnTo>
                    <a:lnTo>
                      <a:pt x="409" y="398"/>
                    </a:lnTo>
                    <a:lnTo>
                      <a:pt x="407" y="399"/>
                    </a:lnTo>
                    <a:lnTo>
                      <a:pt x="405" y="401"/>
                    </a:lnTo>
                    <a:lnTo>
                      <a:pt x="406" y="403"/>
                    </a:lnTo>
                    <a:lnTo>
                      <a:pt x="407" y="405"/>
                    </a:lnTo>
                    <a:lnTo>
                      <a:pt x="409" y="406"/>
                    </a:lnTo>
                    <a:lnTo>
                      <a:pt x="410" y="407"/>
                    </a:lnTo>
                    <a:lnTo>
                      <a:pt x="409" y="409"/>
                    </a:lnTo>
                    <a:lnTo>
                      <a:pt x="406" y="410"/>
                    </a:lnTo>
                    <a:lnTo>
                      <a:pt x="405" y="412"/>
                    </a:lnTo>
                    <a:lnTo>
                      <a:pt x="404" y="413"/>
                    </a:lnTo>
                    <a:lnTo>
                      <a:pt x="405" y="415"/>
                    </a:lnTo>
                    <a:lnTo>
                      <a:pt x="405" y="416"/>
                    </a:lnTo>
                    <a:lnTo>
                      <a:pt x="404" y="417"/>
                    </a:lnTo>
                    <a:lnTo>
                      <a:pt x="403" y="420"/>
                    </a:lnTo>
                    <a:lnTo>
                      <a:pt x="401" y="421"/>
                    </a:lnTo>
                    <a:lnTo>
                      <a:pt x="400" y="423"/>
                    </a:lnTo>
                    <a:lnTo>
                      <a:pt x="398" y="424"/>
                    </a:lnTo>
                    <a:lnTo>
                      <a:pt x="397" y="425"/>
                    </a:lnTo>
                    <a:lnTo>
                      <a:pt x="398" y="427"/>
                    </a:lnTo>
                    <a:lnTo>
                      <a:pt x="399" y="428"/>
                    </a:lnTo>
                    <a:lnTo>
                      <a:pt x="400" y="430"/>
                    </a:lnTo>
                    <a:lnTo>
                      <a:pt x="401" y="431"/>
                    </a:lnTo>
                    <a:lnTo>
                      <a:pt x="400" y="433"/>
                    </a:lnTo>
                    <a:lnTo>
                      <a:pt x="398" y="434"/>
                    </a:lnTo>
                    <a:lnTo>
                      <a:pt x="397" y="435"/>
                    </a:lnTo>
                    <a:lnTo>
                      <a:pt x="395" y="438"/>
                    </a:lnTo>
                    <a:lnTo>
                      <a:pt x="396" y="439"/>
                    </a:lnTo>
                    <a:lnTo>
                      <a:pt x="397" y="441"/>
                    </a:lnTo>
                    <a:lnTo>
                      <a:pt x="396" y="442"/>
                    </a:lnTo>
                    <a:lnTo>
                      <a:pt x="395" y="443"/>
                    </a:lnTo>
                    <a:lnTo>
                      <a:pt x="393" y="445"/>
                    </a:lnTo>
                    <a:lnTo>
                      <a:pt x="391" y="446"/>
                    </a:lnTo>
                    <a:lnTo>
                      <a:pt x="393" y="448"/>
                    </a:lnTo>
                    <a:lnTo>
                      <a:pt x="394" y="449"/>
                    </a:lnTo>
                    <a:lnTo>
                      <a:pt x="396" y="453"/>
                    </a:lnTo>
                    <a:lnTo>
                      <a:pt x="398" y="456"/>
                    </a:lnTo>
                    <a:lnTo>
                      <a:pt x="391" y="462"/>
                    </a:lnTo>
                    <a:lnTo>
                      <a:pt x="389" y="459"/>
                    </a:lnTo>
                    <a:lnTo>
                      <a:pt x="388" y="457"/>
                    </a:lnTo>
                    <a:lnTo>
                      <a:pt x="387" y="456"/>
                    </a:lnTo>
                    <a:lnTo>
                      <a:pt x="385" y="459"/>
                    </a:lnTo>
                    <a:lnTo>
                      <a:pt x="383" y="460"/>
                    </a:lnTo>
                    <a:lnTo>
                      <a:pt x="382" y="462"/>
                    </a:lnTo>
                    <a:lnTo>
                      <a:pt x="383" y="463"/>
                    </a:lnTo>
                    <a:lnTo>
                      <a:pt x="384" y="464"/>
                    </a:lnTo>
                    <a:lnTo>
                      <a:pt x="383" y="466"/>
                    </a:lnTo>
                    <a:lnTo>
                      <a:pt x="381" y="467"/>
                    </a:lnTo>
                    <a:lnTo>
                      <a:pt x="382" y="470"/>
                    </a:lnTo>
                    <a:lnTo>
                      <a:pt x="383" y="471"/>
                    </a:lnTo>
                    <a:lnTo>
                      <a:pt x="384" y="473"/>
                    </a:lnTo>
                    <a:lnTo>
                      <a:pt x="385" y="474"/>
                    </a:lnTo>
                    <a:lnTo>
                      <a:pt x="384" y="475"/>
                    </a:lnTo>
                    <a:lnTo>
                      <a:pt x="382" y="477"/>
                    </a:lnTo>
                    <a:lnTo>
                      <a:pt x="380" y="480"/>
                    </a:lnTo>
                    <a:lnTo>
                      <a:pt x="377" y="483"/>
                    </a:lnTo>
                    <a:lnTo>
                      <a:pt x="374" y="484"/>
                    </a:lnTo>
                    <a:lnTo>
                      <a:pt x="373" y="485"/>
                    </a:lnTo>
                    <a:lnTo>
                      <a:pt x="374" y="488"/>
                    </a:lnTo>
                    <a:lnTo>
                      <a:pt x="376" y="489"/>
                    </a:lnTo>
                    <a:lnTo>
                      <a:pt x="378" y="492"/>
                    </a:lnTo>
                    <a:lnTo>
                      <a:pt x="380" y="495"/>
                    </a:lnTo>
                    <a:lnTo>
                      <a:pt x="384" y="501"/>
                    </a:lnTo>
                    <a:lnTo>
                      <a:pt x="382" y="502"/>
                    </a:lnTo>
                    <a:lnTo>
                      <a:pt x="381" y="504"/>
                    </a:lnTo>
                    <a:lnTo>
                      <a:pt x="380" y="502"/>
                    </a:lnTo>
                    <a:lnTo>
                      <a:pt x="379" y="501"/>
                    </a:lnTo>
                    <a:lnTo>
                      <a:pt x="378" y="499"/>
                    </a:lnTo>
                    <a:lnTo>
                      <a:pt x="377" y="498"/>
                    </a:lnTo>
                    <a:lnTo>
                      <a:pt x="376" y="499"/>
                    </a:lnTo>
                    <a:lnTo>
                      <a:pt x="374" y="501"/>
                    </a:lnTo>
                    <a:lnTo>
                      <a:pt x="373" y="499"/>
                    </a:lnTo>
                    <a:lnTo>
                      <a:pt x="372" y="498"/>
                    </a:lnTo>
                    <a:lnTo>
                      <a:pt x="370" y="499"/>
                    </a:lnTo>
                    <a:lnTo>
                      <a:pt x="369" y="501"/>
                    </a:lnTo>
                    <a:lnTo>
                      <a:pt x="368" y="502"/>
                    </a:lnTo>
                    <a:lnTo>
                      <a:pt x="366" y="505"/>
                    </a:lnTo>
                    <a:lnTo>
                      <a:pt x="368" y="507"/>
                    </a:lnTo>
                    <a:lnTo>
                      <a:pt x="369" y="509"/>
                    </a:lnTo>
                    <a:lnTo>
                      <a:pt x="370" y="510"/>
                    </a:lnTo>
                    <a:lnTo>
                      <a:pt x="369" y="512"/>
                    </a:lnTo>
                    <a:lnTo>
                      <a:pt x="367" y="513"/>
                    </a:lnTo>
                    <a:lnTo>
                      <a:pt x="366" y="515"/>
                    </a:lnTo>
                    <a:lnTo>
                      <a:pt x="365" y="516"/>
                    </a:lnTo>
                    <a:lnTo>
                      <a:pt x="366" y="518"/>
                    </a:lnTo>
                    <a:lnTo>
                      <a:pt x="367" y="520"/>
                    </a:lnTo>
                    <a:lnTo>
                      <a:pt x="368" y="521"/>
                    </a:lnTo>
                    <a:lnTo>
                      <a:pt x="369" y="523"/>
                    </a:lnTo>
                    <a:lnTo>
                      <a:pt x="367" y="524"/>
                    </a:lnTo>
                    <a:lnTo>
                      <a:pt x="366" y="526"/>
                    </a:lnTo>
                    <a:lnTo>
                      <a:pt x="365" y="527"/>
                    </a:lnTo>
                    <a:lnTo>
                      <a:pt x="363" y="529"/>
                    </a:lnTo>
                    <a:lnTo>
                      <a:pt x="364" y="530"/>
                    </a:lnTo>
                    <a:lnTo>
                      <a:pt x="365" y="531"/>
                    </a:lnTo>
                    <a:lnTo>
                      <a:pt x="364" y="533"/>
                    </a:lnTo>
                    <a:lnTo>
                      <a:pt x="363" y="534"/>
                    </a:lnTo>
                    <a:lnTo>
                      <a:pt x="364" y="537"/>
                    </a:lnTo>
                    <a:lnTo>
                      <a:pt x="365" y="538"/>
                    </a:lnTo>
                    <a:lnTo>
                      <a:pt x="363" y="540"/>
                    </a:lnTo>
                    <a:lnTo>
                      <a:pt x="362" y="541"/>
                    </a:lnTo>
                    <a:lnTo>
                      <a:pt x="361" y="540"/>
                    </a:lnTo>
                    <a:lnTo>
                      <a:pt x="360" y="538"/>
                    </a:lnTo>
                    <a:lnTo>
                      <a:pt x="359" y="540"/>
                    </a:lnTo>
                    <a:lnTo>
                      <a:pt x="356" y="541"/>
                    </a:lnTo>
                    <a:lnTo>
                      <a:pt x="357" y="542"/>
                    </a:lnTo>
                    <a:lnTo>
                      <a:pt x="359" y="544"/>
                    </a:lnTo>
                    <a:lnTo>
                      <a:pt x="357" y="545"/>
                    </a:lnTo>
                    <a:lnTo>
                      <a:pt x="356" y="547"/>
                    </a:lnTo>
                    <a:lnTo>
                      <a:pt x="356" y="548"/>
                    </a:lnTo>
                    <a:lnTo>
                      <a:pt x="359" y="550"/>
                    </a:lnTo>
                    <a:lnTo>
                      <a:pt x="360" y="551"/>
                    </a:lnTo>
                    <a:lnTo>
                      <a:pt x="361" y="552"/>
                    </a:lnTo>
                    <a:lnTo>
                      <a:pt x="359" y="555"/>
                    </a:lnTo>
                    <a:lnTo>
                      <a:pt x="357" y="556"/>
                    </a:lnTo>
                    <a:lnTo>
                      <a:pt x="354" y="559"/>
                    </a:lnTo>
                    <a:lnTo>
                      <a:pt x="353" y="561"/>
                    </a:lnTo>
                    <a:lnTo>
                      <a:pt x="352" y="562"/>
                    </a:lnTo>
                    <a:lnTo>
                      <a:pt x="353" y="564"/>
                    </a:lnTo>
                    <a:lnTo>
                      <a:pt x="354" y="565"/>
                    </a:lnTo>
                    <a:lnTo>
                      <a:pt x="352" y="566"/>
                    </a:lnTo>
                    <a:lnTo>
                      <a:pt x="351" y="568"/>
                    </a:lnTo>
                    <a:lnTo>
                      <a:pt x="350" y="570"/>
                    </a:lnTo>
                    <a:lnTo>
                      <a:pt x="348" y="572"/>
                    </a:lnTo>
                    <a:lnTo>
                      <a:pt x="347" y="573"/>
                    </a:lnTo>
                    <a:lnTo>
                      <a:pt x="346" y="575"/>
                    </a:lnTo>
                    <a:lnTo>
                      <a:pt x="347" y="576"/>
                    </a:lnTo>
                    <a:lnTo>
                      <a:pt x="348" y="578"/>
                    </a:lnTo>
                    <a:lnTo>
                      <a:pt x="346" y="579"/>
                    </a:lnTo>
                    <a:lnTo>
                      <a:pt x="345" y="581"/>
                    </a:lnTo>
                    <a:lnTo>
                      <a:pt x="346" y="582"/>
                    </a:lnTo>
                    <a:lnTo>
                      <a:pt x="347" y="583"/>
                    </a:lnTo>
                    <a:lnTo>
                      <a:pt x="346" y="585"/>
                    </a:lnTo>
                    <a:lnTo>
                      <a:pt x="345" y="587"/>
                    </a:lnTo>
                    <a:lnTo>
                      <a:pt x="346" y="589"/>
                    </a:lnTo>
                    <a:lnTo>
                      <a:pt x="346" y="590"/>
                    </a:lnTo>
                    <a:lnTo>
                      <a:pt x="345" y="592"/>
                    </a:lnTo>
                    <a:lnTo>
                      <a:pt x="344" y="593"/>
                    </a:lnTo>
                    <a:lnTo>
                      <a:pt x="341" y="594"/>
                    </a:lnTo>
                    <a:lnTo>
                      <a:pt x="340" y="596"/>
                    </a:lnTo>
                    <a:lnTo>
                      <a:pt x="341" y="597"/>
                    </a:lnTo>
                    <a:lnTo>
                      <a:pt x="343" y="599"/>
                    </a:lnTo>
                    <a:lnTo>
                      <a:pt x="341" y="600"/>
                    </a:lnTo>
                    <a:lnTo>
                      <a:pt x="340" y="602"/>
                    </a:lnTo>
                    <a:lnTo>
                      <a:pt x="338" y="604"/>
                    </a:lnTo>
                    <a:lnTo>
                      <a:pt x="337" y="606"/>
                    </a:lnTo>
                    <a:lnTo>
                      <a:pt x="338" y="607"/>
                    </a:lnTo>
                    <a:lnTo>
                      <a:pt x="339" y="608"/>
                    </a:lnTo>
                    <a:lnTo>
                      <a:pt x="338" y="610"/>
                    </a:lnTo>
                    <a:lnTo>
                      <a:pt x="336" y="611"/>
                    </a:lnTo>
                    <a:lnTo>
                      <a:pt x="334" y="614"/>
                    </a:lnTo>
                    <a:lnTo>
                      <a:pt x="332" y="616"/>
                    </a:lnTo>
                    <a:lnTo>
                      <a:pt x="331" y="617"/>
                    </a:lnTo>
                    <a:lnTo>
                      <a:pt x="330" y="619"/>
                    </a:lnTo>
                    <a:lnTo>
                      <a:pt x="329" y="621"/>
                    </a:lnTo>
                    <a:lnTo>
                      <a:pt x="330" y="623"/>
                    </a:lnTo>
                    <a:lnTo>
                      <a:pt x="331" y="624"/>
                    </a:lnTo>
                    <a:lnTo>
                      <a:pt x="332" y="625"/>
                    </a:lnTo>
                    <a:lnTo>
                      <a:pt x="333" y="627"/>
                    </a:lnTo>
                    <a:lnTo>
                      <a:pt x="334" y="628"/>
                    </a:lnTo>
                    <a:lnTo>
                      <a:pt x="335" y="630"/>
                    </a:lnTo>
                    <a:lnTo>
                      <a:pt x="333" y="631"/>
                    </a:lnTo>
                    <a:lnTo>
                      <a:pt x="332" y="633"/>
                    </a:lnTo>
                    <a:lnTo>
                      <a:pt x="333" y="634"/>
                    </a:lnTo>
                    <a:lnTo>
                      <a:pt x="334" y="635"/>
                    </a:lnTo>
                    <a:lnTo>
                      <a:pt x="333" y="638"/>
                    </a:lnTo>
                    <a:lnTo>
                      <a:pt x="332" y="639"/>
                    </a:lnTo>
                    <a:lnTo>
                      <a:pt x="333" y="641"/>
                    </a:lnTo>
                    <a:lnTo>
                      <a:pt x="334" y="642"/>
                    </a:lnTo>
                    <a:lnTo>
                      <a:pt x="332" y="644"/>
                    </a:lnTo>
                    <a:lnTo>
                      <a:pt x="331" y="645"/>
                    </a:lnTo>
                    <a:lnTo>
                      <a:pt x="330" y="644"/>
                    </a:lnTo>
                    <a:lnTo>
                      <a:pt x="329" y="642"/>
                    </a:lnTo>
                    <a:lnTo>
                      <a:pt x="328" y="641"/>
                    </a:lnTo>
                    <a:lnTo>
                      <a:pt x="327" y="639"/>
                    </a:lnTo>
                    <a:lnTo>
                      <a:pt x="328" y="638"/>
                    </a:lnTo>
                    <a:lnTo>
                      <a:pt x="330" y="637"/>
                    </a:lnTo>
                    <a:lnTo>
                      <a:pt x="329" y="634"/>
                    </a:lnTo>
                    <a:lnTo>
                      <a:pt x="328" y="633"/>
                    </a:lnTo>
                    <a:lnTo>
                      <a:pt x="326" y="634"/>
                    </a:lnTo>
                    <a:lnTo>
                      <a:pt x="324" y="637"/>
                    </a:lnTo>
                    <a:lnTo>
                      <a:pt x="326" y="638"/>
                    </a:lnTo>
                    <a:lnTo>
                      <a:pt x="327" y="639"/>
                    </a:lnTo>
                    <a:lnTo>
                      <a:pt x="326" y="641"/>
                    </a:lnTo>
                    <a:lnTo>
                      <a:pt x="323" y="642"/>
                    </a:lnTo>
                    <a:lnTo>
                      <a:pt x="322" y="644"/>
                    </a:lnTo>
                    <a:lnTo>
                      <a:pt x="321" y="645"/>
                    </a:lnTo>
                    <a:lnTo>
                      <a:pt x="322" y="647"/>
                    </a:lnTo>
                    <a:lnTo>
                      <a:pt x="323" y="648"/>
                    </a:lnTo>
                    <a:lnTo>
                      <a:pt x="321" y="650"/>
                    </a:lnTo>
                    <a:lnTo>
                      <a:pt x="320" y="651"/>
                    </a:lnTo>
                    <a:lnTo>
                      <a:pt x="321" y="654"/>
                    </a:lnTo>
                    <a:lnTo>
                      <a:pt x="322" y="655"/>
                    </a:lnTo>
                    <a:lnTo>
                      <a:pt x="323" y="656"/>
                    </a:lnTo>
                    <a:lnTo>
                      <a:pt x="324" y="658"/>
                    </a:lnTo>
                    <a:lnTo>
                      <a:pt x="323" y="659"/>
                    </a:lnTo>
                    <a:lnTo>
                      <a:pt x="322" y="661"/>
                    </a:lnTo>
                    <a:lnTo>
                      <a:pt x="320" y="662"/>
                    </a:lnTo>
                    <a:lnTo>
                      <a:pt x="319" y="664"/>
                    </a:lnTo>
                    <a:lnTo>
                      <a:pt x="320" y="665"/>
                    </a:lnTo>
                    <a:lnTo>
                      <a:pt x="321" y="666"/>
                    </a:lnTo>
                    <a:lnTo>
                      <a:pt x="320" y="668"/>
                    </a:lnTo>
                    <a:lnTo>
                      <a:pt x="319" y="669"/>
                    </a:lnTo>
                    <a:lnTo>
                      <a:pt x="317" y="672"/>
                    </a:lnTo>
                    <a:lnTo>
                      <a:pt x="316" y="673"/>
                    </a:lnTo>
                    <a:lnTo>
                      <a:pt x="317" y="675"/>
                    </a:lnTo>
                    <a:lnTo>
                      <a:pt x="318" y="676"/>
                    </a:lnTo>
                    <a:lnTo>
                      <a:pt x="319" y="678"/>
                    </a:lnTo>
                    <a:lnTo>
                      <a:pt x="320" y="679"/>
                    </a:lnTo>
                    <a:lnTo>
                      <a:pt x="319" y="680"/>
                    </a:lnTo>
                    <a:lnTo>
                      <a:pt x="318" y="682"/>
                    </a:lnTo>
                    <a:lnTo>
                      <a:pt x="316" y="684"/>
                    </a:lnTo>
                    <a:lnTo>
                      <a:pt x="315" y="685"/>
                    </a:lnTo>
                    <a:lnTo>
                      <a:pt x="314" y="684"/>
                    </a:lnTo>
                    <a:lnTo>
                      <a:pt x="313" y="682"/>
                    </a:lnTo>
                    <a:lnTo>
                      <a:pt x="312" y="684"/>
                    </a:lnTo>
                    <a:lnTo>
                      <a:pt x="310" y="685"/>
                    </a:lnTo>
                    <a:lnTo>
                      <a:pt x="308" y="688"/>
                    </a:lnTo>
                    <a:lnTo>
                      <a:pt x="307" y="689"/>
                    </a:lnTo>
                    <a:lnTo>
                      <a:pt x="312" y="695"/>
                    </a:lnTo>
                    <a:lnTo>
                      <a:pt x="313" y="696"/>
                    </a:lnTo>
                    <a:lnTo>
                      <a:pt x="314" y="697"/>
                    </a:lnTo>
                    <a:lnTo>
                      <a:pt x="313" y="699"/>
                    </a:lnTo>
                    <a:lnTo>
                      <a:pt x="312" y="700"/>
                    </a:lnTo>
                    <a:lnTo>
                      <a:pt x="313" y="702"/>
                    </a:lnTo>
                    <a:lnTo>
                      <a:pt x="314" y="704"/>
                    </a:lnTo>
                    <a:lnTo>
                      <a:pt x="312" y="706"/>
                    </a:lnTo>
                    <a:lnTo>
                      <a:pt x="311" y="707"/>
                    </a:lnTo>
                    <a:lnTo>
                      <a:pt x="310" y="706"/>
                    </a:lnTo>
                    <a:lnTo>
                      <a:pt x="308" y="704"/>
                    </a:lnTo>
                    <a:lnTo>
                      <a:pt x="308" y="704"/>
                    </a:lnTo>
                    <a:lnTo>
                      <a:pt x="307" y="702"/>
                    </a:lnTo>
                    <a:lnTo>
                      <a:pt x="306" y="701"/>
                    </a:lnTo>
                    <a:lnTo>
                      <a:pt x="306" y="701"/>
                    </a:lnTo>
                    <a:lnTo>
                      <a:pt x="305" y="702"/>
                    </a:lnTo>
                    <a:lnTo>
                      <a:pt x="303" y="705"/>
                    </a:lnTo>
                    <a:lnTo>
                      <a:pt x="304" y="706"/>
                    </a:lnTo>
                    <a:lnTo>
                      <a:pt x="305" y="707"/>
                    </a:lnTo>
                    <a:lnTo>
                      <a:pt x="304" y="709"/>
                    </a:lnTo>
                    <a:lnTo>
                      <a:pt x="303" y="710"/>
                    </a:lnTo>
                    <a:lnTo>
                      <a:pt x="304" y="712"/>
                    </a:lnTo>
                    <a:lnTo>
                      <a:pt x="305" y="713"/>
                    </a:lnTo>
                    <a:lnTo>
                      <a:pt x="306" y="715"/>
                    </a:lnTo>
                    <a:lnTo>
                      <a:pt x="307" y="716"/>
                    </a:lnTo>
                    <a:lnTo>
                      <a:pt x="306" y="717"/>
                    </a:lnTo>
                    <a:lnTo>
                      <a:pt x="304" y="719"/>
                    </a:lnTo>
                    <a:lnTo>
                      <a:pt x="302" y="723"/>
                    </a:lnTo>
                    <a:lnTo>
                      <a:pt x="299" y="726"/>
                    </a:lnTo>
                    <a:lnTo>
                      <a:pt x="298" y="727"/>
                    </a:lnTo>
                    <a:lnTo>
                      <a:pt x="297" y="729"/>
                    </a:lnTo>
                    <a:lnTo>
                      <a:pt x="298" y="730"/>
                    </a:lnTo>
                    <a:lnTo>
                      <a:pt x="299" y="732"/>
                    </a:lnTo>
                    <a:lnTo>
                      <a:pt x="300" y="733"/>
                    </a:lnTo>
                    <a:lnTo>
                      <a:pt x="301" y="734"/>
                    </a:lnTo>
                    <a:lnTo>
                      <a:pt x="302" y="733"/>
                    </a:lnTo>
                    <a:lnTo>
                      <a:pt x="304" y="731"/>
                    </a:lnTo>
                    <a:lnTo>
                      <a:pt x="305" y="733"/>
                    </a:lnTo>
                    <a:lnTo>
                      <a:pt x="306" y="734"/>
                    </a:lnTo>
                    <a:lnTo>
                      <a:pt x="304" y="736"/>
                    </a:lnTo>
                    <a:lnTo>
                      <a:pt x="303" y="738"/>
                    </a:lnTo>
                    <a:lnTo>
                      <a:pt x="302" y="740"/>
                    </a:lnTo>
                    <a:lnTo>
                      <a:pt x="301" y="741"/>
                    </a:lnTo>
                    <a:lnTo>
                      <a:pt x="300" y="740"/>
                    </a:lnTo>
                    <a:lnTo>
                      <a:pt x="299" y="738"/>
                    </a:lnTo>
                    <a:lnTo>
                      <a:pt x="297" y="740"/>
                    </a:lnTo>
                    <a:lnTo>
                      <a:pt x="296" y="742"/>
                    </a:lnTo>
                    <a:lnTo>
                      <a:pt x="295" y="743"/>
                    </a:lnTo>
                    <a:lnTo>
                      <a:pt x="294" y="745"/>
                    </a:lnTo>
                    <a:lnTo>
                      <a:pt x="295" y="746"/>
                    </a:lnTo>
                    <a:lnTo>
                      <a:pt x="296" y="747"/>
                    </a:lnTo>
                    <a:lnTo>
                      <a:pt x="294" y="749"/>
                    </a:lnTo>
                    <a:lnTo>
                      <a:pt x="293" y="750"/>
                    </a:lnTo>
                    <a:lnTo>
                      <a:pt x="291" y="752"/>
                    </a:lnTo>
                    <a:lnTo>
                      <a:pt x="290" y="754"/>
                    </a:lnTo>
                    <a:lnTo>
                      <a:pt x="290" y="756"/>
                    </a:lnTo>
                    <a:lnTo>
                      <a:pt x="293" y="757"/>
                    </a:lnTo>
                    <a:lnTo>
                      <a:pt x="294" y="758"/>
                    </a:lnTo>
                    <a:lnTo>
                      <a:pt x="295" y="760"/>
                    </a:lnTo>
                    <a:lnTo>
                      <a:pt x="296" y="761"/>
                    </a:lnTo>
                    <a:lnTo>
                      <a:pt x="297" y="762"/>
                    </a:lnTo>
                    <a:lnTo>
                      <a:pt x="296" y="764"/>
                    </a:lnTo>
                    <a:lnTo>
                      <a:pt x="294" y="766"/>
                    </a:lnTo>
                    <a:lnTo>
                      <a:pt x="293" y="764"/>
                    </a:lnTo>
                    <a:lnTo>
                      <a:pt x="291" y="763"/>
                    </a:lnTo>
                    <a:lnTo>
                      <a:pt x="290" y="764"/>
                    </a:lnTo>
                    <a:lnTo>
                      <a:pt x="289" y="766"/>
                    </a:lnTo>
                    <a:lnTo>
                      <a:pt x="290" y="767"/>
                    </a:lnTo>
                    <a:lnTo>
                      <a:pt x="291" y="769"/>
                    </a:lnTo>
                    <a:lnTo>
                      <a:pt x="290" y="771"/>
                    </a:lnTo>
                    <a:lnTo>
                      <a:pt x="288" y="773"/>
                    </a:lnTo>
                    <a:lnTo>
                      <a:pt x="287" y="774"/>
                    </a:lnTo>
                    <a:lnTo>
                      <a:pt x="286" y="776"/>
                    </a:lnTo>
                    <a:lnTo>
                      <a:pt x="287" y="777"/>
                    </a:lnTo>
                    <a:lnTo>
                      <a:pt x="288" y="778"/>
                    </a:lnTo>
                    <a:lnTo>
                      <a:pt x="289" y="780"/>
                    </a:lnTo>
                    <a:lnTo>
                      <a:pt x="290" y="781"/>
                    </a:lnTo>
                    <a:lnTo>
                      <a:pt x="289" y="783"/>
                    </a:lnTo>
                    <a:lnTo>
                      <a:pt x="288" y="784"/>
                    </a:lnTo>
                    <a:lnTo>
                      <a:pt x="286" y="786"/>
                    </a:lnTo>
                    <a:lnTo>
                      <a:pt x="285" y="788"/>
                    </a:lnTo>
                    <a:lnTo>
                      <a:pt x="286" y="790"/>
                    </a:lnTo>
                    <a:lnTo>
                      <a:pt x="287" y="791"/>
                    </a:lnTo>
                    <a:lnTo>
                      <a:pt x="286" y="792"/>
                    </a:lnTo>
                    <a:lnTo>
                      <a:pt x="285" y="794"/>
                    </a:lnTo>
                    <a:lnTo>
                      <a:pt x="283" y="796"/>
                    </a:lnTo>
                    <a:lnTo>
                      <a:pt x="282" y="797"/>
                    </a:lnTo>
                    <a:lnTo>
                      <a:pt x="281" y="796"/>
                    </a:lnTo>
                    <a:lnTo>
                      <a:pt x="280" y="794"/>
                    </a:lnTo>
                    <a:lnTo>
                      <a:pt x="279" y="796"/>
                    </a:lnTo>
                    <a:lnTo>
                      <a:pt x="278" y="797"/>
                    </a:lnTo>
                    <a:lnTo>
                      <a:pt x="279" y="799"/>
                    </a:lnTo>
                    <a:lnTo>
                      <a:pt x="280" y="800"/>
                    </a:lnTo>
                    <a:lnTo>
                      <a:pt x="278" y="802"/>
                    </a:lnTo>
                    <a:lnTo>
                      <a:pt x="277" y="804"/>
                    </a:lnTo>
                    <a:lnTo>
                      <a:pt x="276" y="806"/>
                    </a:lnTo>
                    <a:lnTo>
                      <a:pt x="274" y="807"/>
                    </a:lnTo>
                    <a:lnTo>
                      <a:pt x="276" y="809"/>
                    </a:lnTo>
                    <a:lnTo>
                      <a:pt x="277" y="810"/>
                    </a:lnTo>
                    <a:lnTo>
                      <a:pt x="278" y="811"/>
                    </a:lnTo>
                    <a:lnTo>
                      <a:pt x="279" y="813"/>
                    </a:lnTo>
                    <a:lnTo>
                      <a:pt x="280" y="814"/>
                    </a:lnTo>
                    <a:lnTo>
                      <a:pt x="281" y="815"/>
                    </a:lnTo>
                    <a:lnTo>
                      <a:pt x="280" y="817"/>
                    </a:lnTo>
                    <a:lnTo>
                      <a:pt x="279" y="818"/>
                    </a:lnTo>
                    <a:lnTo>
                      <a:pt x="277" y="821"/>
                    </a:lnTo>
                    <a:lnTo>
                      <a:pt x="276" y="822"/>
                    </a:lnTo>
                    <a:lnTo>
                      <a:pt x="274" y="824"/>
                    </a:lnTo>
                    <a:lnTo>
                      <a:pt x="273" y="825"/>
                    </a:lnTo>
                    <a:lnTo>
                      <a:pt x="274" y="827"/>
                    </a:lnTo>
                    <a:lnTo>
                      <a:pt x="276" y="828"/>
                    </a:lnTo>
                    <a:lnTo>
                      <a:pt x="274" y="830"/>
                    </a:lnTo>
                    <a:lnTo>
                      <a:pt x="272" y="831"/>
                    </a:lnTo>
                    <a:lnTo>
                      <a:pt x="270" y="834"/>
                    </a:lnTo>
                    <a:lnTo>
                      <a:pt x="268" y="836"/>
                    </a:lnTo>
                    <a:lnTo>
                      <a:pt x="267" y="838"/>
                    </a:lnTo>
                    <a:lnTo>
                      <a:pt x="266" y="840"/>
                    </a:lnTo>
                    <a:lnTo>
                      <a:pt x="265" y="841"/>
                    </a:lnTo>
                    <a:lnTo>
                      <a:pt x="266" y="843"/>
                    </a:lnTo>
                    <a:lnTo>
                      <a:pt x="267" y="844"/>
                    </a:lnTo>
                    <a:lnTo>
                      <a:pt x="266" y="846"/>
                    </a:lnTo>
                    <a:lnTo>
                      <a:pt x="265" y="847"/>
                    </a:lnTo>
                    <a:lnTo>
                      <a:pt x="265" y="849"/>
                    </a:lnTo>
                    <a:lnTo>
                      <a:pt x="267" y="850"/>
                    </a:lnTo>
                    <a:lnTo>
                      <a:pt x="268" y="851"/>
                    </a:lnTo>
                    <a:lnTo>
                      <a:pt x="269" y="854"/>
                    </a:lnTo>
                    <a:lnTo>
                      <a:pt x="268" y="855"/>
                    </a:lnTo>
                    <a:lnTo>
                      <a:pt x="266" y="857"/>
                    </a:lnTo>
                    <a:lnTo>
                      <a:pt x="265" y="858"/>
                    </a:lnTo>
                    <a:lnTo>
                      <a:pt x="264" y="860"/>
                    </a:lnTo>
                    <a:lnTo>
                      <a:pt x="263" y="858"/>
                    </a:lnTo>
                    <a:lnTo>
                      <a:pt x="262" y="857"/>
                    </a:lnTo>
                    <a:lnTo>
                      <a:pt x="260" y="859"/>
                    </a:lnTo>
                    <a:lnTo>
                      <a:pt x="258" y="860"/>
                    </a:lnTo>
                    <a:lnTo>
                      <a:pt x="260" y="862"/>
                    </a:lnTo>
                    <a:lnTo>
                      <a:pt x="261" y="863"/>
                    </a:lnTo>
                    <a:lnTo>
                      <a:pt x="262" y="864"/>
                    </a:lnTo>
                    <a:lnTo>
                      <a:pt x="264" y="866"/>
                    </a:lnTo>
                    <a:lnTo>
                      <a:pt x="265" y="867"/>
                    </a:lnTo>
                    <a:lnTo>
                      <a:pt x="266" y="868"/>
                    </a:lnTo>
                    <a:lnTo>
                      <a:pt x="265" y="871"/>
                    </a:lnTo>
                    <a:lnTo>
                      <a:pt x="263" y="872"/>
                    </a:lnTo>
                    <a:lnTo>
                      <a:pt x="262" y="871"/>
                    </a:lnTo>
                    <a:lnTo>
                      <a:pt x="261" y="869"/>
                    </a:lnTo>
                    <a:lnTo>
                      <a:pt x="260" y="871"/>
                    </a:lnTo>
                    <a:lnTo>
                      <a:pt x="258" y="873"/>
                    </a:lnTo>
                    <a:lnTo>
                      <a:pt x="256" y="874"/>
                    </a:lnTo>
                    <a:lnTo>
                      <a:pt x="255" y="876"/>
                    </a:lnTo>
                    <a:lnTo>
                      <a:pt x="256" y="877"/>
                    </a:lnTo>
                    <a:lnTo>
                      <a:pt x="257" y="878"/>
                    </a:lnTo>
                    <a:lnTo>
                      <a:pt x="260" y="880"/>
                    </a:lnTo>
                    <a:lnTo>
                      <a:pt x="261" y="881"/>
                    </a:lnTo>
                    <a:lnTo>
                      <a:pt x="258" y="883"/>
                    </a:lnTo>
                    <a:lnTo>
                      <a:pt x="257" y="884"/>
                    </a:lnTo>
                    <a:lnTo>
                      <a:pt x="256" y="886"/>
                    </a:lnTo>
                    <a:lnTo>
                      <a:pt x="255" y="888"/>
                    </a:lnTo>
                    <a:lnTo>
                      <a:pt x="256" y="890"/>
                    </a:lnTo>
                    <a:lnTo>
                      <a:pt x="257" y="891"/>
                    </a:lnTo>
                    <a:lnTo>
                      <a:pt x="256" y="893"/>
                    </a:lnTo>
                    <a:lnTo>
                      <a:pt x="254" y="894"/>
                    </a:lnTo>
                    <a:lnTo>
                      <a:pt x="256" y="895"/>
                    </a:lnTo>
                    <a:lnTo>
                      <a:pt x="257" y="897"/>
                    </a:lnTo>
                    <a:lnTo>
                      <a:pt x="255" y="898"/>
                    </a:lnTo>
                    <a:lnTo>
                      <a:pt x="254" y="900"/>
                    </a:lnTo>
                    <a:lnTo>
                      <a:pt x="252" y="903"/>
                    </a:lnTo>
                    <a:lnTo>
                      <a:pt x="250" y="905"/>
                    </a:lnTo>
                    <a:lnTo>
                      <a:pt x="249" y="907"/>
                    </a:lnTo>
                    <a:lnTo>
                      <a:pt x="250" y="908"/>
                    </a:lnTo>
                    <a:lnTo>
                      <a:pt x="251" y="910"/>
                    </a:lnTo>
                    <a:lnTo>
                      <a:pt x="250" y="911"/>
                    </a:lnTo>
                    <a:lnTo>
                      <a:pt x="249" y="913"/>
                    </a:lnTo>
                    <a:lnTo>
                      <a:pt x="250" y="914"/>
                    </a:lnTo>
                    <a:lnTo>
                      <a:pt x="251" y="915"/>
                    </a:lnTo>
                    <a:lnTo>
                      <a:pt x="253" y="918"/>
                    </a:lnTo>
                    <a:lnTo>
                      <a:pt x="255" y="917"/>
                    </a:lnTo>
                    <a:lnTo>
                      <a:pt x="256" y="915"/>
                    </a:lnTo>
                    <a:lnTo>
                      <a:pt x="257" y="916"/>
                    </a:lnTo>
                    <a:lnTo>
                      <a:pt x="258" y="918"/>
                    </a:lnTo>
                    <a:lnTo>
                      <a:pt x="257" y="919"/>
                    </a:lnTo>
                    <a:lnTo>
                      <a:pt x="255" y="922"/>
                    </a:lnTo>
                    <a:lnTo>
                      <a:pt x="254" y="919"/>
                    </a:lnTo>
                    <a:lnTo>
                      <a:pt x="253" y="918"/>
                    </a:lnTo>
                    <a:lnTo>
                      <a:pt x="252" y="921"/>
                    </a:lnTo>
                    <a:lnTo>
                      <a:pt x="251" y="922"/>
                    </a:lnTo>
                    <a:lnTo>
                      <a:pt x="250" y="921"/>
                    </a:lnTo>
                    <a:lnTo>
                      <a:pt x="249" y="919"/>
                    </a:lnTo>
                    <a:lnTo>
                      <a:pt x="247" y="921"/>
                    </a:lnTo>
                    <a:lnTo>
                      <a:pt x="246" y="923"/>
                    </a:lnTo>
                    <a:lnTo>
                      <a:pt x="247" y="924"/>
                    </a:lnTo>
                    <a:lnTo>
                      <a:pt x="248" y="925"/>
                    </a:lnTo>
                    <a:lnTo>
                      <a:pt x="247" y="927"/>
                    </a:lnTo>
                    <a:lnTo>
                      <a:pt x="246" y="928"/>
                    </a:lnTo>
                    <a:lnTo>
                      <a:pt x="245" y="930"/>
                    </a:lnTo>
                    <a:lnTo>
                      <a:pt x="244" y="932"/>
                    </a:lnTo>
                    <a:lnTo>
                      <a:pt x="245" y="933"/>
                    </a:lnTo>
                    <a:lnTo>
                      <a:pt x="246" y="934"/>
                    </a:lnTo>
                    <a:lnTo>
                      <a:pt x="245" y="936"/>
                    </a:lnTo>
                    <a:lnTo>
                      <a:pt x="243" y="938"/>
                    </a:lnTo>
                    <a:lnTo>
                      <a:pt x="245" y="940"/>
                    </a:lnTo>
                    <a:lnTo>
                      <a:pt x="246" y="941"/>
                    </a:lnTo>
                    <a:lnTo>
                      <a:pt x="244" y="943"/>
                    </a:lnTo>
                    <a:lnTo>
                      <a:pt x="243" y="944"/>
                    </a:lnTo>
                    <a:lnTo>
                      <a:pt x="244" y="946"/>
                    </a:lnTo>
                    <a:lnTo>
                      <a:pt x="245" y="947"/>
                    </a:lnTo>
                    <a:lnTo>
                      <a:pt x="244" y="948"/>
                    </a:lnTo>
                    <a:lnTo>
                      <a:pt x="243" y="950"/>
                    </a:lnTo>
                    <a:lnTo>
                      <a:pt x="241" y="951"/>
                    </a:lnTo>
                    <a:lnTo>
                      <a:pt x="240" y="953"/>
                    </a:lnTo>
                    <a:lnTo>
                      <a:pt x="241" y="955"/>
                    </a:lnTo>
                    <a:lnTo>
                      <a:pt x="243" y="957"/>
                    </a:lnTo>
                    <a:lnTo>
                      <a:pt x="241" y="958"/>
                    </a:lnTo>
                    <a:lnTo>
                      <a:pt x="239" y="960"/>
                    </a:lnTo>
                    <a:lnTo>
                      <a:pt x="238" y="961"/>
                    </a:lnTo>
                    <a:lnTo>
                      <a:pt x="237" y="963"/>
                    </a:lnTo>
                    <a:lnTo>
                      <a:pt x="236" y="965"/>
                    </a:lnTo>
                    <a:lnTo>
                      <a:pt x="235" y="966"/>
                    </a:lnTo>
                    <a:lnTo>
                      <a:pt x="236" y="967"/>
                    </a:lnTo>
                    <a:lnTo>
                      <a:pt x="237" y="969"/>
                    </a:lnTo>
                    <a:lnTo>
                      <a:pt x="235" y="971"/>
                    </a:lnTo>
                    <a:lnTo>
                      <a:pt x="234" y="973"/>
                    </a:lnTo>
                    <a:lnTo>
                      <a:pt x="235" y="974"/>
                    </a:lnTo>
                    <a:lnTo>
                      <a:pt x="236" y="975"/>
                    </a:lnTo>
                    <a:lnTo>
                      <a:pt x="235" y="977"/>
                    </a:lnTo>
                    <a:lnTo>
                      <a:pt x="234" y="979"/>
                    </a:lnTo>
                    <a:lnTo>
                      <a:pt x="235" y="980"/>
                    </a:lnTo>
                    <a:lnTo>
                      <a:pt x="236" y="981"/>
                    </a:lnTo>
                    <a:lnTo>
                      <a:pt x="237" y="983"/>
                    </a:lnTo>
                    <a:lnTo>
                      <a:pt x="238" y="984"/>
                    </a:lnTo>
                    <a:lnTo>
                      <a:pt x="237" y="986"/>
                    </a:lnTo>
                    <a:lnTo>
                      <a:pt x="236" y="988"/>
                    </a:lnTo>
                    <a:lnTo>
                      <a:pt x="235" y="990"/>
                    </a:lnTo>
                    <a:lnTo>
                      <a:pt x="234" y="991"/>
                    </a:lnTo>
                    <a:lnTo>
                      <a:pt x="233" y="990"/>
                    </a:lnTo>
                    <a:lnTo>
                      <a:pt x="231" y="989"/>
                    </a:lnTo>
                    <a:lnTo>
                      <a:pt x="230" y="990"/>
                    </a:lnTo>
                    <a:lnTo>
                      <a:pt x="229" y="992"/>
                    </a:lnTo>
                    <a:lnTo>
                      <a:pt x="228" y="993"/>
                    </a:lnTo>
                    <a:lnTo>
                      <a:pt x="227" y="995"/>
                    </a:lnTo>
                    <a:lnTo>
                      <a:pt x="228" y="996"/>
                    </a:lnTo>
                    <a:lnTo>
                      <a:pt x="229" y="997"/>
                    </a:lnTo>
                    <a:lnTo>
                      <a:pt x="230" y="999"/>
                    </a:lnTo>
                    <a:lnTo>
                      <a:pt x="231" y="1000"/>
                    </a:lnTo>
                    <a:lnTo>
                      <a:pt x="230" y="1002"/>
                    </a:lnTo>
                    <a:lnTo>
                      <a:pt x="229" y="1003"/>
                    </a:lnTo>
                    <a:lnTo>
                      <a:pt x="228" y="1006"/>
                    </a:lnTo>
                    <a:lnTo>
                      <a:pt x="226" y="1007"/>
                    </a:lnTo>
                    <a:lnTo>
                      <a:pt x="224" y="1006"/>
                    </a:lnTo>
                    <a:lnTo>
                      <a:pt x="223" y="1005"/>
                    </a:lnTo>
                    <a:lnTo>
                      <a:pt x="222" y="1006"/>
                    </a:lnTo>
                    <a:lnTo>
                      <a:pt x="221" y="1008"/>
                    </a:lnTo>
                    <a:lnTo>
                      <a:pt x="222" y="1009"/>
                    </a:lnTo>
                    <a:lnTo>
                      <a:pt x="223" y="1011"/>
                    </a:lnTo>
                    <a:lnTo>
                      <a:pt x="224" y="1012"/>
                    </a:lnTo>
                    <a:lnTo>
                      <a:pt x="226" y="1013"/>
                    </a:lnTo>
                    <a:lnTo>
                      <a:pt x="224" y="1015"/>
                    </a:lnTo>
                    <a:lnTo>
                      <a:pt x="223" y="1016"/>
                    </a:lnTo>
                    <a:lnTo>
                      <a:pt x="224" y="1018"/>
                    </a:lnTo>
                    <a:lnTo>
                      <a:pt x="226" y="1019"/>
                    </a:lnTo>
                    <a:lnTo>
                      <a:pt x="224" y="1020"/>
                    </a:lnTo>
                    <a:lnTo>
                      <a:pt x="223" y="1023"/>
                    </a:lnTo>
                    <a:lnTo>
                      <a:pt x="224" y="1024"/>
                    </a:lnTo>
                    <a:lnTo>
                      <a:pt x="226" y="1026"/>
                    </a:lnTo>
                    <a:lnTo>
                      <a:pt x="224" y="1027"/>
                    </a:lnTo>
                    <a:lnTo>
                      <a:pt x="223" y="1029"/>
                    </a:lnTo>
                    <a:lnTo>
                      <a:pt x="224" y="1030"/>
                    </a:lnTo>
                    <a:lnTo>
                      <a:pt x="226" y="1031"/>
                    </a:lnTo>
                    <a:lnTo>
                      <a:pt x="224" y="1033"/>
                    </a:lnTo>
                    <a:lnTo>
                      <a:pt x="222" y="1035"/>
                    </a:lnTo>
                    <a:lnTo>
                      <a:pt x="221" y="1033"/>
                    </a:lnTo>
                    <a:lnTo>
                      <a:pt x="220" y="1032"/>
                    </a:lnTo>
                    <a:lnTo>
                      <a:pt x="219" y="1034"/>
                    </a:lnTo>
                    <a:lnTo>
                      <a:pt x="218" y="1035"/>
                    </a:lnTo>
                    <a:lnTo>
                      <a:pt x="217" y="1038"/>
                    </a:lnTo>
                    <a:lnTo>
                      <a:pt x="215" y="1039"/>
                    </a:lnTo>
                    <a:lnTo>
                      <a:pt x="214" y="1038"/>
                    </a:lnTo>
                    <a:lnTo>
                      <a:pt x="213" y="1036"/>
                    </a:lnTo>
                    <a:lnTo>
                      <a:pt x="212" y="1038"/>
                    </a:lnTo>
                    <a:lnTo>
                      <a:pt x="211" y="1040"/>
                    </a:lnTo>
                    <a:lnTo>
                      <a:pt x="215" y="1045"/>
                    </a:lnTo>
                    <a:lnTo>
                      <a:pt x="216" y="1046"/>
                    </a:lnTo>
                    <a:lnTo>
                      <a:pt x="217" y="1048"/>
                    </a:lnTo>
                    <a:lnTo>
                      <a:pt x="216" y="1049"/>
                    </a:lnTo>
                    <a:lnTo>
                      <a:pt x="215" y="1051"/>
                    </a:lnTo>
                    <a:lnTo>
                      <a:pt x="216" y="1052"/>
                    </a:lnTo>
                    <a:lnTo>
                      <a:pt x="217" y="1053"/>
                    </a:lnTo>
                    <a:lnTo>
                      <a:pt x="216" y="1056"/>
                    </a:lnTo>
                    <a:lnTo>
                      <a:pt x="215" y="1058"/>
                    </a:lnTo>
                    <a:lnTo>
                      <a:pt x="216" y="1059"/>
                    </a:lnTo>
                    <a:lnTo>
                      <a:pt x="217" y="1060"/>
                    </a:lnTo>
                    <a:lnTo>
                      <a:pt x="218" y="1062"/>
                    </a:lnTo>
                    <a:lnTo>
                      <a:pt x="219" y="1063"/>
                    </a:lnTo>
                    <a:lnTo>
                      <a:pt x="218" y="1064"/>
                    </a:lnTo>
                    <a:lnTo>
                      <a:pt x="217" y="1066"/>
                    </a:lnTo>
                    <a:lnTo>
                      <a:pt x="216" y="1068"/>
                    </a:lnTo>
                    <a:lnTo>
                      <a:pt x="215" y="1069"/>
                    </a:lnTo>
                    <a:lnTo>
                      <a:pt x="214" y="1072"/>
                    </a:lnTo>
                    <a:lnTo>
                      <a:pt x="212" y="1073"/>
                    </a:lnTo>
                    <a:lnTo>
                      <a:pt x="211" y="1072"/>
                    </a:lnTo>
                    <a:lnTo>
                      <a:pt x="210" y="1070"/>
                    </a:lnTo>
                    <a:lnTo>
                      <a:pt x="208" y="1072"/>
                    </a:lnTo>
                    <a:lnTo>
                      <a:pt x="207" y="1074"/>
                    </a:lnTo>
                    <a:lnTo>
                      <a:pt x="208" y="1075"/>
                    </a:lnTo>
                    <a:lnTo>
                      <a:pt x="210" y="1077"/>
                    </a:lnTo>
                    <a:lnTo>
                      <a:pt x="208" y="1078"/>
                    </a:lnTo>
                    <a:lnTo>
                      <a:pt x="207" y="1080"/>
                    </a:lnTo>
                    <a:lnTo>
                      <a:pt x="208" y="1081"/>
                    </a:lnTo>
                    <a:lnTo>
                      <a:pt x="210" y="1082"/>
                    </a:lnTo>
                    <a:lnTo>
                      <a:pt x="211" y="1084"/>
                    </a:lnTo>
                    <a:lnTo>
                      <a:pt x="212" y="1085"/>
                    </a:lnTo>
                    <a:lnTo>
                      <a:pt x="211" y="1088"/>
                    </a:lnTo>
                    <a:lnTo>
                      <a:pt x="210" y="1089"/>
                    </a:lnTo>
                    <a:lnTo>
                      <a:pt x="208" y="1091"/>
                    </a:lnTo>
                    <a:lnTo>
                      <a:pt x="206" y="1092"/>
                    </a:lnTo>
                    <a:lnTo>
                      <a:pt x="205" y="1094"/>
                    </a:lnTo>
                    <a:lnTo>
                      <a:pt x="204" y="1095"/>
                    </a:lnTo>
                    <a:lnTo>
                      <a:pt x="204" y="1095"/>
                    </a:lnTo>
                    <a:lnTo>
                      <a:pt x="203" y="1094"/>
                    </a:lnTo>
                    <a:lnTo>
                      <a:pt x="202" y="1093"/>
                    </a:lnTo>
                    <a:lnTo>
                      <a:pt x="202" y="1093"/>
                    </a:lnTo>
                    <a:lnTo>
                      <a:pt x="201" y="1094"/>
                    </a:lnTo>
                    <a:lnTo>
                      <a:pt x="200" y="1096"/>
                    </a:lnTo>
                    <a:lnTo>
                      <a:pt x="201" y="1097"/>
                    </a:lnTo>
                    <a:lnTo>
                      <a:pt x="202" y="1099"/>
                    </a:lnTo>
                    <a:lnTo>
                      <a:pt x="203" y="1100"/>
                    </a:lnTo>
                    <a:lnTo>
                      <a:pt x="204" y="1101"/>
                    </a:lnTo>
                    <a:lnTo>
                      <a:pt x="203" y="1103"/>
                    </a:lnTo>
                    <a:lnTo>
                      <a:pt x="202" y="1105"/>
                    </a:lnTo>
                    <a:lnTo>
                      <a:pt x="203" y="1107"/>
                    </a:lnTo>
                    <a:lnTo>
                      <a:pt x="204" y="1108"/>
                    </a:lnTo>
                    <a:lnTo>
                      <a:pt x="203" y="1110"/>
                    </a:lnTo>
                    <a:lnTo>
                      <a:pt x="202" y="1111"/>
                    </a:lnTo>
                    <a:lnTo>
                      <a:pt x="200" y="1110"/>
                    </a:lnTo>
                    <a:lnTo>
                      <a:pt x="199" y="1109"/>
                    </a:lnTo>
                    <a:lnTo>
                      <a:pt x="198" y="1110"/>
                    </a:lnTo>
                    <a:lnTo>
                      <a:pt x="197" y="1112"/>
                    </a:lnTo>
                    <a:lnTo>
                      <a:pt x="198" y="1113"/>
                    </a:lnTo>
                    <a:lnTo>
                      <a:pt x="199" y="1114"/>
                    </a:lnTo>
                    <a:lnTo>
                      <a:pt x="198" y="1116"/>
                    </a:lnTo>
                    <a:lnTo>
                      <a:pt x="197" y="1118"/>
                    </a:lnTo>
                    <a:lnTo>
                      <a:pt x="198" y="1119"/>
                    </a:lnTo>
                    <a:lnTo>
                      <a:pt x="199" y="1120"/>
                    </a:lnTo>
                    <a:lnTo>
                      <a:pt x="201" y="1124"/>
                    </a:lnTo>
                    <a:lnTo>
                      <a:pt x="199" y="1127"/>
                    </a:lnTo>
                    <a:lnTo>
                      <a:pt x="198" y="1129"/>
                    </a:lnTo>
                    <a:lnTo>
                      <a:pt x="197" y="1130"/>
                    </a:lnTo>
                    <a:lnTo>
                      <a:pt x="196" y="1129"/>
                    </a:lnTo>
                    <a:lnTo>
                      <a:pt x="195" y="1127"/>
                    </a:lnTo>
                    <a:lnTo>
                      <a:pt x="196" y="1126"/>
                    </a:lnTo>
                    <a:lnTo>
                      <a:pt x="197" y="1124"/>
                    </a:lnTo>
                    <a:lnTo>
                      <a:pt x="196" y="1123"/>
                    </a:lnTo>
                    <a:lnTo>
                      <a:pt x="195" y="1122"/>
                    </a:lnTo>
                    <a:lnTo>
                      <a:pt x="189" y="1128"/>
                    </a:lnTo>
                    <a:lnTo>
                      <a:pt x="191" y="1131"/>
                    </a:lnTo>
                    <a:lnTo>
                      <a:pt x="193" y="1132"/>
                    </a:lnTo>
                    <a:lnTo>
                      <a:pt x="194" y="1133"/>
                    </a:lnTo>
                    <a:lnTo>
                      <a:pt x="193" y="1135"/>
                    </a:lnTo>
                    <a:lnTo>
                      <a:pt x="191" y="1136"/>
                    </a:lnTo>
                    <a:lnTo>
                      <a:pt x="193" y="1139"/>
                    </a:lnTo>
                    <a:lnTo>
                      <a:pt x="194" y="1140"/>
                    </a:lnTo>
                    <a:lnTo>
                      <a:pt x="196" y="1141"/>
                    </a:lnTo>
                    <a:lnTo>
                      <a:pt x="197" y="1143"/>
                    </a:lnTo>
                    <a:lnTo>
                      <a:pt x="196" y="1144"/>
                    </a:lnTo>
                    <a:lnTo>
                      <a:pt x="194" y="1146"/>
                    </a:lnTo>
                    <a:lnTo>
                      <a:pt x="193" y="1147"/>
                    </a:lnTo>
                    <a:lnTo>
                      <a:pt x="191" y="1149"/>
                    </a:lnTo>
                    <a:lnTo>
                      <a:pt x="190" y="1151"/>
                    </a:lnTo>
                    <a:lnTo>
                      <a:pt x="189" y="1152"/>
                    </a:lnTo>
                    <a:lnTo>
                      <a:pt x="190" y="1155"/>
                    </a:lnTo>
                    <a:lnTo>
                      <a:pt x="191" y="1156"/>
                    </a:lnTo>
                    <a:lnTo>
                      <a:pt x="190" y="1157"/>
                    </a:lnTo>
                    <a:lnTo>
                      <a:pt x="189" y="1159"/>
                    </a:lnTo>
                    <a:lnTo>
                      <a:pt x="190" y="1160"/>
                    </a:lnTo>
                    <a:lnTo>
                      <a:pt x="191" y="1162"/>
                    </a:lnTo>
                    <a:lnTo>
                      <a:pt x="190" y="1163"/>
                    </a:lnTo>
                    <a:lnTo>
                      <a:pt x="189" y="1165"/>
                    </a:lnTo>
                    <a:lnTo>
                      <a:pt x="190" y="1166"/>
                    </a:lnTo>
                    <a:lnTo>
                      <a:pt x="191" y="1167"/>
                    </a:lnTo>
                    <a:lnTo>
                      <a:pt x="190" y="1169"/>
                    </a:lnTo>
                    <a:lnTo>
                      <a:pt x="189" y="1172"/>
                    </a:lnTo>
                    <a:lnTo>
                      <a:pt x="187" y="1169"/>
                    </a:lnTo>
                    <a:lnTo>
                      <a:pt x="186" y="1168"/>
                    </a:lnTo>
                    <a:lnTo>
                      <a:pt x="185" y="1169"/>
                    </a:lnTo>
                    <a:lnTo>
                      <a:pt x="184" y="1172"/>
                    </a:lnTo>
                    <a:lnTo>
                      <a:pt x="183" y="1174"/>
                    </a:lnTo>
                    <a:lnTo>
                      <a:pt x="182" y="1175"/>
                    </a:lnTo>
                    <a:lnTo>
                      <a:pt x="183" y="1177"/>
                    </a:lnTo>
                    <a:lnTo>
                      <a:pt x="184" y="1178"/>
                    </a:lnTo>
                    <a:lnTo>
                      <a:pt x="183" y="1180"/>
                    </a:lnTo>
                    <a:lnTo>
                      <a:pt x="182" y="1181"/>
                    </a:lnTo>
                    <a:lnTo>
                      <a:pt x="183" y="1182"/>
                    </a:lnTo>
                    <a:lnTo>
                      <a:pt x="184" y="1184"/>
                    </a:lnTo>
                    <a:lnTo>
                      <a:pt x="183" y="1185"/>
                    </a:lnTo>
                    <a:lnTo>
                      <a:pt x="182" y="1187"/>
                    </a:lnTo>
                    <a:lnTo>
                      <a:pt x="183" y="1189"/>
                    </a:lnTo>
                    <a:lnTo>
                      <a:pt x="184" y="1191"/>
                    </a:lnTo>
                    <a:lnTo>
                      <a:pt x="183" y="1192"/>
                    </a:lnTo>
                    <a:lnTo>
                      <a:pt x="182" y="1194"/>
                    </a:lnTo>
                    <a:lnTo>
                      <a:pt x="183" y="1195"/>
                    </a:lnTo>
                    <a:lnTo>
                      <a:pt x="184" y="1196"/>
                    </a:lnTo>
                    <a:lnTo>
                      <a:pt x="183" y="1198"/>
                    </a:lnTo>
                    <a:lnTo>
                      <a:pt x="182" y="1200"/>
                    </a:lnTo>
                    <a:lnTo>
                      <a:pt x="180" y="1201"/>
                    </a:lnTo>
                    <a:lnTo>
                      <a:pt x="179" y="1203"/>
                    </a:lnTo>
                    <a:lnTo>
                      <a:pt x="181" y="1205"/>
                    </a:lnTo>
                    <a:lnTo>
                      <a:pt x="182" y="1206"/>
                    </a:lnTo>
                    <a:lnTo>
                      <a:pt x="181" y="1208"/>
                    </a:lnTo>
                    <a:lnTo>
                      <a:pt x="179" y="1209"/>
                    </a:lnTo>
                    <a:lnTo>
                      <a:pt x="178" y="1211"/>
                    </a:lnTo>
                    <a:lnTo>
                      <a:pt x="177" y="1213"/>
                    </a:lnTo>
                    <a:lnTo>
                      <a:pt x="175" y="1214"/>
                    </a:lnTo>
                    <a:lnTo>
                      <a:pt x="174" y="1216"/>
                    </a:lnTo>
                    <a:lnTo>
                      <a:pt x="175" y="1217"/>
                    </a:lnTo>
                    <a:lnTo>
                      <a:pt x="177" y="1218"/>
                    </a:lnTo>
                    <a:lnTo>
                      <a:pt x="175" y="1220"/>
                    </a:lnTo>
                    <a:lnTo>
                      <a:pt x="174" y="1223"/>
                    </a:lnTo>
                    <a:lnTo>
                      <a:pt x="175" y="1224"/>
                    </a:lnTo>
                    <a:lnTo>
                      <a:pt x="177" y="1225"/>
                    </a:lnTo>
                    <a:lnTo>
                      <a:pt x="175" y="1227"/>
                    </a:lnTo>
                    <a:lnTo>
                      <a:pt x="174" y="1228"/>
                    </a:lnTo>
                    <a:lnTo>
                      <a:pt x="171" y="1232"/>
                    </a:lnTo>
                    <a:lnTo>
                      <a:pt x="170" y="1233"/>
                    </a:lnTo>
                    <a:lnTo>
                      <a:pt x="169" y="1235"/>
                    </a:lnTo>
                    <a:lnTo>
                      <a:pt x="168" y="1234"/>
                    </a:lnTo>
                    <a:lnTo>
                      <a:pt x="167" y="1232"/>
                    </a:lnTo>
                    <a:lnTo>
                      <a:pt x="166" y="1234"/>
                    </a:lnTo>
                    <a:lnTo>
                      <a:pt x="165" y="1236"/>
                    </a:lnTo>
                    <a:lnTo>
                      <a:pt x="166" y="1237"/>
                    </a:lnTo>
                    <a:lnTo>
                      <a:pt x="167" y="1239"/>
                    </a:lnTo>
                    <a:lnTo>
                      <a:pt x="168" y="1237"/>
                    </a:lnTo>
                    <a:lnTo>
                      <a:pt x="169" y="1235"/>
                    </a:lnTo>
                    <a:lnTo>
                      <a:pt x="170" y="1236"/>
                    </a:lnTo>
                    <a:lnTo>
                      <a:pt x="171" y="1237"/>
                    </a:lnTo>
                    <a:lnTo>
                      <a:pt x="170" y="1240"/>
                    </a:lnTo>
                    <a:lnTo>
                      <a:pt x="169" y="1242"/>
                    </a:lnTo>
                    <a:lnTo>
                      <a:pt x="168" y="1243"/>
                    </a:lnTo>
                    <a:lnTo>
                      <a:pt x="167" y="1245"/>
                    </a:lnTo>
                    <a:lnTo>
                      <a:pt x="166" y="1247"/>
                    </a:lnTo>
                    <a:lnTo>
                      <a:pt x="165" y="1248"/>
                    </a:lnTo>
                    <a:lnTo>
                      <a:pt x="166" y="1249"/>
                    </a:lnTo>
                    <a:lnTo>
                      <a:pt x="167" y="1251"/>
                    </a:lnTo>
                    <a:lnTo>
                      <a:pt x="166" y="1252"/>
                    </a:lnTo>
                    <a:lnTo>
                      <a:pt x="165" y="1254"/>
                    </a:lnTo>
                    <a:lnTo>
                      <a:pt x="166" y="1256"/>
                    </a:lnTo>
                    <a:lnTo>
                      <a:pt x="167" y="1258"/>
                    </a:lnTo>
                    <a:lnTo>
                      <a:pt x="166" y="1259"/>
                    </a:lnTo>
                    <a:lnTo>
                      <a:pt x="165" y="1261"/>
                    </a:lnTo>
                    <a:lnTo>
                      <a:pt x="164" y="1262"/>
                    </a:lnTo>
                    <a:lnTo>
                      <a:pt x="162" y="1264"/>
                    </a:lnTo>
                    <a:lnTo>
                      <a:pt x="163" y="1265"/>
                    </a:lnTo>
                    <a:lnTo>
                      <a:pt x="165" y="1267"/>
                    </a:lnTo>
                    <a:lnTo>
                      <a:pt x="166" y="1268"/>
                    </a:lnTo>
                    <a:lnTo>
                      <a:pt x="167" y="1269"/>
                    </a:lnTo>
                    <a:lnTo>
                      <a:pt x="166" y="1272"/>
                    </a:lnTo>
                    <a:lnTo>
                      <a:pt x="165" y="1273"/>
                    </a:lnTo>
                    <a:lnTo>
                      <a:pt x="162" y="1277"/>
                    </a:lnTo>
                    <a:lnTo>
                      <a:pt x="160" y="1280"/>
                    </a:lnTo>
                    <a:lnTo>
                      <a:pt x="157" y="1283"/>
                    </a:lnTo>
                    <a:lnTo>
                      <a:pt x="156" y="1285"/>
                    </a:lnTo>
                    <a:lnTo>
                      <a:pt x="155" y="1286"/>
                    </a:lnTo>
                    <a:lnTo>
                      <a:pt x="156" y="1289"/>
                    </a:lnTo>
                    <a:lnTo>
                      <a:pt x="157" y="1290"/>
                    </a:lnTo>
                    <a:lnTo>
                      <a:pt x="158" y="1291"/>
                    </a:lnTo>
                    <a:lnTo>
                      <a:pt x="160" y="1292"/>
                    </a:lnTo>
                    <a:lnTo>
                      <a:pt x="161" y="1291"/>
                    </a:lnTo>
                    <a:lnTo>
                      <a:pt x="163" y="1289"/>
                    </a:lnTo>
                    <a:lnTo>
                      <a:pt x="164" y="1290"/>
                    </a:lnTo>
                    <a:lnTo>
                      <a:pt x="165" y="1292"/>
                    </a:lnTo>
                    <a:lnTo>
                      <a:pt x="164" y="1293"/>
                    </a:lnTo>
                    <a:lnTo>
                      <a:pt x="163" y="1295"/>
                    </a:lnTo>
                    <a:lnTo>
                      <a:pt x="161" y="1294"/>
                    </a:lnTo>
                    <a:lnTo>
                      <a:pt x="160" y="1292"/>
                    </a:lnTo>
                    <a:lnTo>
                      <a:pt x="158" y="1294"/>
                    </a:lnTo>
                    <a:lnTo>
                      <a:pt x="157" y="1296"/>
                    </a:lnTo>
                    <a:lnTo>
                      <a:pt x="156" y="1297"/>
                    </a:lnTo>
                    <a:lnTo>
                      <a:pt x="155" y="1299"/>
                    </a:lnTo>
                    <a:lnTo>
                      <a:pt x="156" y="1300"/>
                    </a:lnTo>
                    <a:lnTo>
                      <a:pt x="157" y="1301"/>
                    </a:lnTo>
                    <a:lnTo>
                      <a:pt x="156" y="1303"/>
                    </a:lnTo>
                    <a:lnTo>
                      <a:pt x="155" y="1306"/>
                    </a:lnTo>
                    <a:lnTo>
                      <a:pt x="156" y="1307"/>
                    </a:lnTo>
                    <a:lnTo>
                      <a:pt x="157" y="1308"/>
                    </a:lnTo>
                    <a:lnTo>
                      <a:pt x="156" y="1310"/>
                    </a:lnTo>
                    <a:lnTo>
                      <a:pt x="155" y="1311"/>
                    </a:lnTo>
                    <a:lnTo>
                      <a:pt x="154" y="1310"/>
                    </a:lnTo>
                    <a:lnTo>
                      <a:pt x="153" y="1309"/>
                    </a:lnTo>
                    <a:lnTo>
                      <a:pt x="151" y="1310"/>
                    </a:lnTo>
                    <a:lnTo>
                      <a:pt x="150" y="1312"/>
                    </a:lnTo>
                    <a:lnTo>
                      <a:pt x="152" y="1313"/>
                    </a:lnTo>
                    <a:lnTo>
                      <a:pt x="153" y="1315"/>
                    </a:lnTo>
                    <a:lnTo>
                      <a:pt x="152" y="1316"/>
                    </a:lnTo>
                    <a:lnTo>
                      <a:pt x="150" y="1318"/>
                    </a:lnTo>
                    <a:lnTo>
                      <a:pt x="149" y="1320"/>
                    </a:lnTo>
                    <a:lnTo>
                      <a:pt x="148" y="1322"/>
                    </a:lnTo>
                    <a:lnTo>
                      <a:pt x="149" y="1323"/>
                    </a:lnTo>
                    <a:lnTo>
                      <a:pt x="151" y="1325"/>
                    </a:lnTo>
                    <a:lnTo>
                      <a:pt x="152" y="1326"/>
                    </a:lnTo>
                    <a:lnTo>
                      <a:pt x="153" y="1327"/>
                    </a:lnTo>
                    <a:lnTo>
                      <a:pt x="152" y="1329"/>
                    </a:lnTo>
                    <a:lnTo>
                      <a:pt x="151" y="1330"/>
                    </a:lnTo>
                    <a:lnTo>
                      <a:pt x="152" y="1332"/>
                    </a:lnTo>
                    <a:lnTo>
                      <a:pt x="153" y="1333"/>
                    </a:lnTo>
                    <a:lnTo>
                      <a:pt x="152" y="1335"/>
                    </a:lnTo>
                    <a:lnTo>
                      <a:pt x="151" y="1336"/>
                    </a:lnTo>
                    <a:lnTo>
                      <a:pt x="148" y="1340"/>
                    </a:lnTo>
                    <a:lnTo>
                      <a:pt x="146" y="1344"/>
                    </a:lnTo>
                    <a:lnTo>
                      <a:pt x="145" y="1345"/>
                    </a:lnTo>
                    <a:lnTo>
                      <a:pt x="144" y="1347"/>
                    </a:lnTo>
                    <a:lnTo>
                      <a:pt x="143" y="1349"/>
                    </a:lnTo>
                    <a:lnTo>
                      <a:pt x="141" y="1350"/>
                    </a:lnTo>
                    <a:lnTo>
                      <a:pt x="143" y="1352"/>
                    </a:lnTo>
                    <a:lnTo>
                      <a:pt x="144" y="1353"/>
                    </a:lnTo>
                    <a:lnTo>
                      <a:pt x="145" y="1354"/>
                    </a:lnTo>
                    <a:lnTo>
                      <a:pt x="146" y="1356"/>
                    </a:lnTo>
                    <a:lnTo>
                      <a:pt x="145" y="1358"/>
                    </a:lnTo>
                    <a:lnTo>
                      <a:pt x="144" y="1360"/>
                    </a:lnTo>
                    <a:lnTo>
                      <a:pt x="143" y="1361"/>
                    </a:lnTo>
                    <a:lnTo>
                      <a:pt x="141" y="1363"/>
                    </a:lnTo>
                    <a:lnTo>
                      <a:pt x="143" y="1364"/>
                    </a:lnTo>
                    <a:lnTo>
                      <a:pt x="144" y="1365"/>
                    </a:lnTo>
                    <a:lnTo>
                      <a:pt x="143" y="1367"/>
                    </a:lnTo>
                    <a:lnTo>
                      <a:pt x="141" y="1369"/>
                    </a:lnTo>
                    <a:lnTo>
                      <a:pt x="139" y="1373"/>
                    </a:lnTo>
                    <a:lnTo>
                      <a:pt x="138" y="1375"/>
                    </a:lnTo>
                    <a:lnTo>
                      <a:pt x="137" y="1376"/>
                    </a:lnTo>
                    <a:lnTo>
                      <a:pt x="136" y="1378"/>
                    </a:lnTo>
                    <a:lnTo>
                      <a:pt x="134" y="1379"/>
                    </a:lnTo>
                    <a:lnTo>
                      <a:pt x="133" y="1378"/>
                    </a:lnTo>
                    <a:lnTo>
                      <a:pt x="132" y="1377"/>
                    </a:lnTo>
                    <a:lnTo>
                      <a:pt x="131" y="1379"/>
                    </a:lnTo>
                    <a:lnTo>
                      <a:pt x="130" y="1380"/>
                    </a:lnTo>
                    <a:lnTo>
                      <a:pt x="131" y="1382"/>
                    </a:lnTo>
                    <a:lnTo>
                      <a:pt x="132" y="1383"/>
                    </a:lnTo>
                    <a:lnTo>
                      <a:pt x="133" y="1381"/>
                    </a:lnTo>
                    <a:lnTo>
                      <a:pt x="134" y="1379"/>
                    </a:lnTo>
                    <a:lnTo>
                      <a:pt x="136" y="1381"/>
                    </a:lnTo>
                    <a:lnTo>
                      <a:pt x="137" y="1382"/>
                    </a:lnTo>
                    <a:lnTo>
                      <a:pt x="138" y="1383"/>
                    </a:lnTo>
                    <a:lnTo>
                      <a:pt x="139" y="1384"/>
                    </a:lnTo>
                    <a:lnTo>
                      <a:pt x="138" y="1386"/>
                    </a:lnTo>
                    <a:lnTo>
                      <a:pt x="137" y="1389"/>
                    </a:lnTo>
                    <a:lnTo>
                      <a:pt x="136" y="1390"/>
                    </a:lnTo>
                    <a:lnTo>
                      <a:pt x="135" y="1392"/>
                    </a:lnTo>
                    <a:lnTo>
                      <a:pt x="136" y="1393"/>
                    </a:lnTo>
                    <a:lnTo>
                      <a:pt x="137" y="1394"/>
                    </a:lnTo>
                    <a:lnTo>
                      <a:pt x="136" y="1396"/>
                    </a:lnTo>
                    <a:lnTo>
                      <a:pt x="135" y="1398"/>
                    </a:lnTo>
                    <a:lnTo>
                      <a:pt x="133" y="1401"/>
                    </a:lnTo>
                    <a:lnTo>
                      <a:pt x="131" y="1403"/>
                    </a:lnTo>
                    <a:lnTo>
                      <a:pt x="130" y="1404"/>
                    </a:lnTo>
                    <a:lnTo>
                      <a:pt x="129" y="1407"/>
                    </a:lnTo>
                    <a:lnTo>
                      <a:pt x="128" y="1409"/>
                    </a:lnTo>
                    <a:lnTo>
                      <a:pt x="129" y="1410"/>
                    </a:lnTo>
                    <a:lnTo>
                      <a:pt x="131" y="1411"/>
                    </a:lnTo>
                    <a:lnTo>
                      <a:pt x="132" y="1412"/>
                    </a:lnTo>
                    <a:lnTo>
                      <a:pt x="133" y="1414"/>
                    </a:lnTo>
                    <a:lnTo>
                      <a:pt x="132" y="1415"/>
                    </a:lnTo>
                    <a:lnTo>
                      <a:pt x="131" y="1417"/>
                    </a:lnTo>
                    <a:lnTo>
                      <a:pt x="130" y="1418"/>
                    </a:lnTo>
                    <a:lnTo>
                      <a:pt x="128" y="1420"/>
                    </a:lnTo>
                    <a:lnTo>
                      <a:pt x="127" y="1423"/>
                    </a:lnTo>
                    <a:lnTo>
                      <a:pt x="125" y="1424"/>
                    </a:lnTo>
                    <a:lnTo>
                      <a:pt x="128" y="1426"/>
                    </a:lnTo>
                    <a:lnTo>
                      <a:pt x="129" y="1427"/>
                    </a:lnTo>
                    <a:lnTo>
                      <a:pt x="128" y="1429"/>
                    </a:lnTo>
                    <a:lnTo>
                      <a:pt x="125" y="1430"/>
                    </a:lnTo>
                    <a:lnTo>
                      <a:pt x="128" y="1431"/>
                    </a:lnTo>
                    <a:lnTo>
                      <a:pt x="129" y="1433"/>
                    </a:lnTo>
                    <a:lnTo>
                      <a:pt x="128" y="1434"/>
                    </a:lnTo>
                    <a:lnTo>
                      <a:pt x="127" y="1436"/>
                    </a:lnTo>
                    <a:lnTo>
                      <a:pt x="128" y="1437"/>
                    </a:lnTo>
                    <a:lnTo>
                      <a:pt x="129" y="1439"/>
                    </a:lnTo>
                    <a:lnTo>
                      <a:pt x="128" y="1441"/>
                    </a:lnTo>
                    <a:lnTo>
                      <a:pt x="127" y="1443"/>
                    </a:lnTo>
                    <a:lnTo>
                      <a:pt x="125" y="1444"/>
                    </a:lnTo>
                    <a:lnTo>
                      <a:pt x="124" y="1446"/>
                    </a:lnTo>
                    <a:lnTo>
                      <a:pt x="123" y="1448"/>
                    </a:lnTo>
                    <a:lnTo>
                      <a:pt x="121" y="1449"/>
                    </a:lnTo>
                    <a:lnTo>
                      <a:pt x="123" y="1451"/>
                    </a:lnTo>
                    <a:lnTo>
                      <a:pt x="124" y="1452"/>
                    </a:lnTo>
                    <a:lnTo>
                      <a:pt x="125" y="1453"/>
                    </a:lnTo>
                    <a:lnTo>
                      <a:pt x="127" y="1454"/>
                    </a:lnTo>
                    <a:lnTo>
                      <a:pt x="128" y="1457"/>
                    </a:lnTo>
                    <a:lnTo>
                      <a:pt x="130" y="1458"/>
                    </a:lnTo>
                    <a:lnTo>
                      <a:pt x="128" y="1460"/>
                    </a:lnTo>
                    <a:lnTo>
                      <a:pt x="127" y="1461"/>
                    </a:lnTo>
                    <a:lnTo>
                      <a:pt x="125" y="1460"/>
                    </a:lnTo>
                    <a:lnTo>
                      <a:pt x="124" y="1459"/>
                    </a:lnTo>
                    <a:lnTo>
                      <a:pt x="123" y="1460"/>
                    </a:lnTo>
                    <a:lnTo>
                      <a:pt x="122" y="1462"/>
                    </a:lnTo>
                    <a:lnTo>
                      <a:pt x="121" y="1461"/>
                    </a:lnTo>
                    <a:lnTo>
                      <a:pt x="119" y="1459"/>
                    </a:lnTo>
                    <a:lnTo>
                      <a:pt x="118" y="1461"/>
                    </a:lnTo>
                    <a:lnTo>
                      <a:pt x="117" y="1463"/>
                    </a:lnTo>
                    <a:lnTo>
                      <a:pt x="118" y="1464"/>
                    </a:lnTo>
                    <a:lnTo>
                      <a:pt x="120" y="1465"/>
                    </a:lnTo>
                    <a:lnTo>
                      <a:pt x="119" y="1467"/>
                    </a:lnTo>
                    <a:lnTo>
                      <a:pt x="117" y="1469"/>
                    </a:lnTo>
                    <a:lnTo>
                      <a:pt x="116" y="1470"/>
                    </a:lnTo>
                    <a:lnTo>
                      <a:pt x="115" y="1473"/>
                    </a:lnTo>
                    <a:lnTo>
                      <a:pt x="116" y="1474"/>
                    </a:lnTo>
                    <a:lnTo>
                      <a:pt x="118" y="1475"/>
                    </a:lnTo>
                    <a:lnTo>
                      <a:pt x="117" y="1477"/>
                    </a:lnTo>
                    <a:lnTo>
                      <a:pt x="115" y="1479"/>
                    </a:lnTo>
                    <a:lnTo>
                      <a:pt x="117" y="1480"/>
                    </a:lnTo>
                    <a:lnTo>
                      <a:pt x="118" y="1481"/>
                    </a:lnTo>
                    <a:lnTo>
                      <a:pt x="119" y="1482"/>
                    </a:lnTo>
                    <a:lnTo>
                      <a:pt x="120" y="1484"/>
                    </a:lnTo>
                    <a:lnTo>
                      <a:pt x="119" y="1485"/>
                    </a:lnTo>
                    <a:lnTo>
                      <a:pt x="118" y="1487"/>
                    </a:lnTo>
                    <a:lnTo>
                      <a:pt x="119" y="1489"/>
                    </a:lnTo>
                    <a:lnTo>
                      <a:pt x="120" y="1490"/>
                    </a:lnTo>
                    <a:lnTo>
                      <a:pt x="119" y="1492"/>
                    </a:lnTo>
                    <a:lnTo>
                      <a:pt x="118" y="1494"/>
                    </a:lnTo>
                    <a:lnTo>
                      <a:pt x="117" y="1492"/>
                    </a:lnTo>
                    <a:lnTo>
                      <a:pt x="116" y="1491"/>
                    </a:lnTo>
                    <a:lnTo>
                      <a:pt x="115" y="1493"/>
                    </a:lnTo>
                    <a:lnTo>
                      <a:pt x="114" y="1494"/>
                    </a:lnTo>
                    <a:lnTo>
                      <a:pt x="115" y="1496"/>
                    </a:lnTo>
                    <a:lnTo>
                      <a:pt x="116" y="1497"/>
                    </a:lnTo>
                    <a:lnTo>
                      <a:pt x="115" y="1499"/>
                    </a:lnTo>
                    <a:lnTo>
                      <a:pt x="114" y="1500"/>
                    </a:lnTo>
                    <a:lnTo>
                      <a:pt x="115" y="1502"/>
                    </a:lnTo>
                    <a:lnTo>
                      <a:pt x="116" y="1503"/>
                    </a:lnTo>
                    <a:lnTo>
                      <a:pt x="115" y="1504"/>
                    </a:lnTo>
                    <a:lnTo>
                      <a:pt x="114" y="1507"/>
                    </a:lnTo>
                    <a:lnTo>
                      <a:pt x="113" y="1506"/>
                    </a:lnTo>
                    <a:lnTo>
                      <a:pt x="112" y="1504"/>
                    </a:lnTo>
                    <a:lnTo>
                      <a:pt x="111" y="1502"/>
                    </a:lnTo>
                    <a:lnTo>
                      <a:pt x="108" y="1501"/>
                    </a:lnTo>
                    <a:lnTo>
                      <a:pt x="107" y="1503"/>
                    </a:lnTo>
                    <a:lnTo>
                      <a:pt x="106" y="1504"/>
                    </a:lnTo>
                    <a:lnTo>
                      <a:pt x="107" y="1507"/>
                    </a:lnTo>
                    <a:lnTo>
                      <a:pt x="110" y="1508"/>
                    </a:lnTo>
                    <a:lnTo>
                      <a:pt x="108" y="1510"/>
                    </a:lnTo>
                    <a:lnTo>
                      <a:pt x="106" y="1511"/>
                    </a:lnTo>
                    <a:lnTo>
                      <a:pt x="105" y="1513"/>
                    </a:lnTo>
                    <a:lnTo>
                      <a:pt x="104" y="1514"/>
                    </a:lnTo>
                    <a:lnTo>
                      <a:pt x="105" y="1516"/>
                    </a:lnTo>
                    <a:lnTo>
                      <a:pt x="107" y="1517"/>
                    </a:lnTo>
                    <a:lnTo>
                      <a:pt x="106" y="1519"/>
                    </a:lnTo>
                    <a:lnTo>
                      <a:pt x="104" y="1520"/>
                    </a:lnTo>
                    <a:lnTo>
                      <a:pt x="106" y="1521"/>
                    </a:lnTo>
                    <a:lnTo>
                      <a:pt x="107" y="1524"/>
                    </a:lnTo>
                    <a:lnTo>
                      <a:pt x="106" y="1525"/>
                    </a:lnTo>
                    <a:lnTo>
                      <a:pt x="105" y="1527"/>
                    </a:lnTo>
                    <a:lnTo>
                      <a:pt x="106" y="1528"/>
                    </a:lnTo>
                    <a:lnTo>
                      <a:pt x="107" y="1529"/>
                    </a:lnTo>
                    <a:lnTo>
                      <a:pt x="108" y="1531"/>
                    </a:lnTo>
                    <a:lnTo>
                      <a:pt x="110" y="1532"/>
                    </a:lnTo>
                    <a:lnTo>
                      <a:pt x="110" y="1534"/>
                    </a:lnTo>
                    <a:lnTo>
                      <a:pt x="107" y="1535"/>
                    </a:lnTo>
                    <a:lnTo>
                      <a:pt x="106" y="1537"/>
                    </a:lnTo>
                    <a:lnTo>
                      <a:pt x="105" y="1540"/>
                    </a:lnTo>
                    <a:lnTo>
                      <a:pt x="104" y="1537"/>
                    </a:lnTo>
                    <a:lnTo>
                      <a:pt x="103" y="1536"/>
                    </a:lnTo>
                    <a:lnTo>
                      <a:pt x="102" y="1538"/>
                    </a:lnTo>
                    <a:lnTo>
                      <a:pt x="101" y="1540"/>
                    </a:lnTo>
                    <a:lnTo>
                      <a:pt x="99" y="1542"/>
                    </a:lnTo>
                    <a:lnTo>
                      <a:pt x="99" y="1544"/>
                    </a:lnTo>
                    <a:lnTo>
                      <a:pt x="100" y="1545"/>
                    </a:lnTo>
                    <a:lnTo>
                      <a:pt x="101" y="1546"/>
                    </a:lnTo>
                    <a:lnTo>
                      <a:pt x="100" y="1548"/>
                    </a:lnTo>
                    <a:lnTo>
                      <a:pt x="99" y="1550"/>
                    </a:lnTo>
                    <a:lnTo>
                      <a:pt x="100" y="1551"/>
                    </a:lnTo>
                    <a:lnTo>
                      <a:pt x="101" y="1552"/>
                    </a:lnTo>
                    <a:lnTo>
                      <a:pt x="100" y="1554"/>
                    </a:lnTo>
                    <a:lnTo>
                      <a:pt x="99" y="1556"/>
                    </a:lnTo>
                    <a:lnTo>
                      <a:pt x="100" y="1558"/>
                    </a:lnTo>
                    <a:lnTo>
                      <a:pt x="101" y="1559"/>
                    </a:lnTo>
                    <a:lnTo>
                      <a:pt x="100" y="1560"/>
                    </a:lnTo>
                    <a:lnTo>
                      <a:pt x="99" y="1562"/>
                    </a:lnTo>
                    <a:lnTo>
                      <a:pt x="97" y="1565"/>
                    </a:lnTo>
                    <a:lnTo>
                      <a:pt x="96" y="1567"/>
                    </a:lnTo>
                    <a:lnTo>
                      <a:pt x="95" y="1569"/>
                    </a:lnTo>
                    <a:lnTo>
                      <a:pt x="94" y="1570"/>
                    </a:lnTo>
                    <a:lnTo>
                      <a:pt x="93" y="1573"/>
                    </a:lnTo>
                    <a:lnTo>
                      <a:pt x="94" y="1574"/>
                    </a:lnTo>
                    <a:lnTo>
                      <a:pt x="95" y="1576"/>
                    </a:lnTo>
                    <a:lnTo>
                      <a:pt x="96" y="1577"/>
                    </a:lnTo>
                    <a:lnTo>
                      <a:pt x="98" y="1578"/>
                    </a:lnTo>
                    <a:lnTo>
                      <a:pt x="99" y="1579"/>
                    </a:lnTo>
                    <a:lnTo>
                      <a:pt x="100" y="1580"/>
                    </a:lnTo>
                    <a:lnTo>
                      <a:pt x="99" y="1582"/>
                    </a:lnTo>
                    <a:lnTo>
                      <a:pt x="98" y="1584"/>
                    </a:lnTo>
                    <a:lnTo>
                      <a:pt x="96" y="1587"/>
                    </a:lnTo>
                    <a:lnTo>
                      <a:pt x="94" y="1591"/>
                    </a:lnTo>
                    <a:lnTo>
                      <a:pt x="91" y="1595"/>
                    </a:lnTo>
                    <a:lnTo>
                      <a:pt x="89" y="1596"/>
                    </a:lnTo>
                    <a:lnTo>
                      <a:pt x="88" y="1598"/>
                    </a:lnTo>
                    <a:lnTo>
                      <a:pt x="87" y="1600"/>
                    </a:lnTo>
                    <a:lnTo>
                      <a:pt x="86" y="1601"/>
                    </a:lnTo>
                    <a:lnTo>
                      <a:pt x="87" y="1603"/>
                    </a:lnTo>
                    <a:lnTo>
                      <a:pt x="89" y="1604"/>
                    </a:lnTo>
                    <a:lnTo>
                      <a:pt x="90" y="1606"/>
                    </a:lnTo>
                    <a:lnTo>
                      <a:pt x="91" y="1607"/>
                    </a:lnTo>
                    <a:lnTo>
                      <a:pt x="90" y="1609"/>
                    </a:lnTo>
                    <a:lnTo>
                      <a:pt x="89" y="1611"/>
                    </a:lnTo>
                    <a:lnTo>
                      <a:pt x="88" y="1612"/>
                    </a:lnTo>
                    <a:lnTo>
                      <a:pt x="87" y="1614"/>
                    </a:lnTo>
                    <a:lnTo>
                      <a:pt x="86" y="1616"/>
                    </a:lnTo>
                    <a:lnTo>
                      <a:pt x="85" y="1617"/>
                    </a:lnTo>
                    <a:lnTo>
                      <a:pt x="86" y="1619"/>
                    </a:lnTo>
                    <a:lnTo>
                      <a:pt x="87" y="1620"/>
                    </a:lnTo>
                    <a:lnTo>
                      <a:pt x="86" y="1623"/>
                    </a:lnTo>
                    <a:lnTo>
                      <a:pt x="85" y="1624"/>
                    </a:lnTo>
                    <a:lnTo>
                      <a:pt x="84" y="1623"/>
                    </a:lnTo>
                    <a:lnTo>
                      <a:pt x="83" y="1621"/>
                    </a:lnTo>
                    <a:lnTo>
                      <a:pt x="82" y="1623"/>
                    </a:lnTo>
                    <a:lnTo>
                      <a:pt x="81" y="1625"/>
                    </a:lnTo>
                    <a:lnTo>
                      <a:pt x="79" y="1627"/>
                    </a:lnTo>
                    <a:lnTo>
                      <a:pt x="79" y="1628"/>
                    </a:lnTo>
                    <a:lnTo>
                      <a:pt x="80" y="1630"/>
                    </a:lnTo>
                    <a:lnTo>
                      <a:pt x="81" y="1631"/>
                    </a:lnTo>
                    <a:lnTo>
                      <a:pt x="82" y="1632"/>
                    </a:lnTo>
                    <a:lnTo>
                      <a:pt x="83" y="1633"/>
                    </a:lnTo>
                    <a:lnTo>
                      <a:pt x="82" y="1635"/>
                    </a:lnTo>
                    <a:lnTo>
                      <a:pt x="81" y="1637"/>
                    </a:lnTo>
                    <a:lnTo>
                      <a:pt x="83" y="1638"/>
                    </a:lnTo>
                    <a:lnTo>
                      <a:pt x="84" y="1640"/>
                    </a:lnTo>
                    <a:lnTo>
                      <a:pt x="83" y="1642"/>
                    </a:lnTo>
                    <a:lnTo>
                      <a:pt x="82" y="1643"/>
                    </a:lnTo>
                    <a:lnTo>
                      <a:pt x="83" y="1645"/>
                    </a:lnTo>
                    <a:lnTo>
                      <a:pt x="84" y="1646"/>
                    </a:lnTo>
                    <a:lnTo>
                      <a:pt x="83" y="1647"/>
                    </a:lnTo>
                    <a:lnTo>
                      <a:pt x="82" y="1649"/>
                    </a:lnTo>
                    <a:lnTo>
                      <a:pt x="81" y="1651"/>
                    </a:lnTo>
                    <a:lnTo>
                      <a:pt x="80" y="1652"/>
                    </a:lnTo>
                    <a:lnTo>
                      <a:pt x="79" y="1651"/>
                    </a:lnTo>
                    <a:lnTo>
                      <a:pt x="77" y="1650"/>
                    </a:lnTo>
                    <a:lnTo>
                      <a:pt x="75" y="1652"/>
                    </a:lnTo>
                    <a:lnTo>
                      <a:pt x="74" y="1653"/>
                    </a:lnTo>
                    <a:lnTo>
                      <a:pt x="77" y="1655"/>
                    </a:lnTo>
                    <a:lnTo>
                      <a:pt x="78" y="1657"/>
                    </a:lnTo>
                    <a:lnTo>
                      <a:pt x="77" y="1659"/>
                    </a:lnTo>
                    <a:lnTo>
                      <a:pt x="75" y="1660"/>
                    </a:lnTo>
                    <a:lnTo>
                      <a:pt x="77" y="1661"/>
                    </a:lnTo>
                    <a:lnTo>
                      <a:pt x="78" y="1663"/>
                    </a:lnTo>
                    <a:lnTo>
                      <a:pt x="77" y="1664"/>
                    </a:lnTo>
                    <a:lnTo>
                      <a:pt x="75" y="1666"/>
                    </a:lnTo>
                    <a:lnTo>
                      <a:pt x="77" y="1667"/>
                    </a:lnTo>
                    <a:lnTo>
                      <a:pt x="78" y="1668"/>
                    </a:lnTo>
                    <a:lnTo>
                      <a:pt x="80" y="1670"/>
                    </a:lnTo>
                    <a:lnTo>
                      <a:pt x="81" y="1671"/>
                    </a:lnTo>
                    <a:lnTo>
                      <a:pt x="80" y="1673"/>
                    </a:lnTo>
                    <a:lnTo>
                      <a:pt x="79" y="1675"/>
                    </a:lnTo>
                    <a:lnTo>
                      <a:pt x="80" y="1676"/>
                    </a:lnTo>
                    <a:lnTo>
                      <a:pt x="81" y="1678"/>
                    </a:lnTo>
                    <a:lnTo>
                      <a:pt x="80" y="1679"/>
                    </a:lnTo>
                    <a:lnTo>
                      <a:pt x="79" y="1681"/>
                    </a:lnTo>
                    <a:lnTo>
                      <a:pt x="78" y="1680"/>
                    </a:lnTo>
                    <a:lnTo>
                      <a:pt x="77" y="1679"/>
                    </a:lnTo>
                    <a:lnTo>
                      <a:pt x="74" y="1677"/>
                    </a:lnTo>
                    <a:lnTo>
                      <a:pt x="73" y="1676"/>
                    </a:lnTo>
                    <a:lnTo>
                      <a:pt x="72" y="1678"/>
                    </a:lnTo>
                    <a:lnTo>
                      <a:pt x="71" y="1679"/>
                    </a:lnTo>
                    <a:lnTo>
                      <a:pt x="72" y="1681"/>
                    </a:lnTo>
                    <a:lnTo>
                      <a:pt x="74" y="1682"/>
                    </a:lnTo>
                    <a:lnTo>
                      <a:pt x="72" y="1684"/>
                    </a:lnTo>
                    <a:lnTo>
                      <a:pt x="72" y="1685"/>
                    </a:lnTo>
                    <a:lnTo>
                      <a:pt x="73" y="1687"/>
                    </a:lnTo>
                    <a:lnTo>
                      <a:pt x="74" y="1688"/>
                    </a:lnTo>
                    <a:lnTo>
                      <a:pt x="75" y="1690"/>
                    </a:lnTo>
                    <a:lnTo>
                      <a:pt x="77" y="1691"/>
                    </a:lnTo>
                    <a:lnTo>
                      <a:pt x="75" y="1693"/>
                    </a:lnTo>
                    <a:lnTo>
                      <a:pt x="74" y="1694"/>
                    </a:lnTo>
                    <a:lnTo>
                      <a:pt x="72" y="1698"/>
                    </a:lnTo>
                    <a:lnTo>
                      <a:pt x="74" y="1699"/>
                    </a:lnTo>
                    <a:lnTo>
                      <a:pt x="75" y="1700"/>
                    </a:lnTo>
                    <a:lnTo>
                      <a:pt x="74" y="1702"/>
                    </a:lnTo>
                    <a:lnTo>
                      <a:pt x="73" y="17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0" name="Freeform 993">
                <a:extLst>
                  <a:ext uri="{FF2B5EF4-FFF2-40B4-BE49-F238E27FC236}">
                    <a16:creationId xmlns:a16="http://schemas.microsoft.com/office/drawing/2014/main" id="{0AC4036D-B7E1-E270-D329-5C5675FD0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2" y="2989"/>
                <a:ext cx="1" cy="0"/>
              </a:xfrm>
              <a:custGeom>
                <a:avLst/>
                <a:gdLst>
                  <a:gd name="T0" fmla="*/ 2 w 16"/>
                  <a:gd name="T1" fmla="*/ 10 h 12"/>
                  <a:gd name="T2" fmla="*/ 1 w 16"/>
                  <a:gd name="T3" fmla="*/ 6 h 12"/>
                  <a:gd name="T4" fmla="*/ 0 w 16"/>
                  <a:gd name="T5" fmla="*/ 4 h 12"/>
                  <a:gd name="T6" fmla="*/ 2 w 16"/>
                  <a:gd name="T7" fmla="*/ 4 h 12"/>
                  <a:gd name="T8" fmla="*/ 4 w 16"/>
                  <a:gd name="T9" fmla="*/ 4 h 12"/>
                  <a:gd name="T10" fmla="*/ 6 w 16"/>
                  <a:gd name="T11" fmla="*/ 5 h 12"/>
                  <a:gd name="T12" fmla="*/ 8 w 16"/>
                  <a:gd name="T13" fmla="*/ 5 h 12"/>
                  <a:gd name="T14" fmla="*/ 7 w 16"/>
                  <a:gd name="T15" fmla="*/ 2 h 12"/>
                  <a:gd name="T16" fmla="*/ 6 w 16"/>
                  <a:gd name="T17" fmla="*/ 0 h 12"/>
                  <a:gd name="T18" fmla="*/ 8 w 16"/>
                  <a:gd name="T19" fmla="*/ 0 h 12"/>
                  <a:gd name="T20" fmla="*/ 11 w 16"/>
                  <a:gd name="T21" fmla="*/ 1 h 12"/>
                  <a:gd name="T22" fmla="*/ 13 w 16"/>
                  <a:gd name="T23" fmla="*/ 6 h 12"/>
                  <a:gd name="T24" fmla="*/ 16 w 16"/>
                  <a:gd name="T25" fmla="*/ 12 h 12"/>
                  <a:gd name="T26" fmla="*/ 12 w 16"/>
                  <a:gd name="T27" fmla="*/ 12 h 12"/>
                  <a:gd name="T28" fmla="*/ 2 w 16"/>
                  <a:gd name="T2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2" y="10"/>
                    </a:moveTo>
                    <a:lnTo>
                      <a:pt x="1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1"/>
                    </a:lnTo>
                    <a:lnTo>
                      <a:pt x="13" y="6"/>
                    </a:lnTo>
                    <a:lnTo>
                      <a:pt x="16" y="12"/>
                    </a:lnTo>
                    <a:lnTo>
                      <a:pt x="12" y="12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1" name="Freeform 994">
                <a:extLst>
                  <a:ext uri="{FF2B5EF4-FFF2-40B4-BE49-F238E27FC236}">
                    <a16:creationId xmlns:a16="http://schemas.microsoft.com/office/drawing/2014/main" id="{293213D7-9AA1-04FA-F2CF-18F041E7E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2" y="2848"/>
                <a:ext cx="119" cy="139"/>
              </a:xfrm>
              <a:custGeom>
                <a:avLst/>
                <a:gdLst>
                  <a:gd name="T0" fmla="*/ 32 w 1913"/>
                  <a:gd name="T1" fmla="*/ 86 h 2213"/>
                  <a:gd name="T2" fmla="*/ 4 w 1913"/>
                  <a:gd name="T3" fmla="*/ 18 h 2213"/>
                  <a:gd name="T4" fmla="*/ 32 w 1913"/>
                  <a:gd name="T5" fmla="*/ 24 h 2213"/>
                  <a:gd name="T6" fmla="*/ 94 w 1913"/>
                  <a:gd name="T7" fmla="*/ 83 h 2213"/>
                  <a:gd name="T8" fmla="*/ 144 w 1913"/>
                  <a:gd name="T9" fmla="*/ 164 h 2213"/>
                  <a:gd name="T10" fmla="*/ 204 w 1913"/>
                  <a:gd name="T11" fmla="*/ 250 h 2213"/>
                  <a:gd name="T12" fmla="*/ 269 w 1913"/>
                  <a:gd name="T13" fmla="*/ 334 h 2213"/>
                  <a:gd name="T14" fmla="*/ 325 w 1913"/>
                  <a:gd name="T15" fmla="*/ 407 h 2213"/>
                  <a:gd name="T16" fmla="*/ 377 w 1913"/>
                  <a:gd name="T17" fmla="*/ 478 h 2213"/>
                  <a:gd name="T18" fmla="*/ 419 w 1913"/>
                  <a:gd name="T19" fmla="*/ 527 h 2213"/>
                  <a:gd name="T20" fmla="*/ 491 w 1913"/>
                  <a:gd name="T21" fmla="*/ 617 h 2213"/>
                  <a:gd name="T22" fmla="*/ 555 w 1913"/>
                  <a:gd name="T23" fmla="*/ 686 h 2213"/>
                  <a:gd name="T24" fmla="*/ 624 w 1913"/>
                  <a:gd name="T25" fmla="*/ 762 h 2213"/>
                  <a:gd name="T26" fmla="*/ 656 w 1913"/>
                  <a:gd name="T27" fmla="*/ 801 h 2213"/>
                  <a:gd name="T28" fmla="*/ 717 w 1913"/>
                  <a:gd name="T29" fmla="*/ 873 h 2213"/>
                  <a:gd name="T30" fmla="*/ 793 w 1913"/>
                  <a:gd name="T31" fmla="*/ 954 h 2213"/>
                  <a:gd name="T32" fmla="*/ 863 w 1913"/>
                  <a:gd name="T33" fmla="*/ 1033 h 2213"/>
                  <a:gd name="T34" fmla="*/ 932 w 1913"/>
                  <a:gd name="T35" fmla="*/ 1105 h 2213"/>
                  <a:gd name="T36" fmla="*/ 996 w 1913"/>
                  <a:gd name="T37" fmla="*/ 1173 h 2213"/>
                  <a:gd name="T38" fmla="*/ 1076 w 1913"/>
                  <a:gd name="T39" fmla="*/ 1259 h 2213"/>
                  <a:gd name="T40" fmla="*/ 1140 w 1913"/>
                  <a:gd name="T41" fmla="*/ 1323 h 2213"/>
                  <a:gd name="T42" fmla="*/ 1203 w 1913"/>
                  <a:gd name="T43" fmla="*/ 1387 h 2213"/>
                  <a:gd name="T44" fmla="*/ 1280 w 1913"/>
                  <a:gd name="T45" fmla="*/ 1473 h 2213"/>
                  <a:gd name="T46" fmla="*/ 1334 w 1913"/>
                  <a:gd name="T47" fmla="*/ 1536 h 2213"/>
                  <a:gd name="T48" fmla="*/ 1410 w 1913"/>
                  <a:gd name="T49" fmla="*/ 1611 h 2213"/>
                  <a:gd name="T50" fmla="*/ 1488 w 1913"/>
                  <a:gd name="T51" fmla="*/ 1688 h 2213"/>
                  <a:gd name="T52" fmla="*/ 1545 w 1913"/>
                  <a:gd name="T53" fmla="*/ 1753 h 2213"/>
                  <a:gd name="T54" fmla="*/ 1595 w 1913"/>
                  <a:gd name="T55" fmla="*/ 1819 h 2213"/>
                  <a:gd name="T56" fmla="*/ 1655 w 1913"/>
                  <a:gd name="T57" fmla="*/ 1876 h 2213"/>
                  <a:gd name="T58" fmla="*/ 1709 w 1913"/>
                  <a:gd name="T59" fmla="*/ 1942 h 2213"/>
                  <a:gd name="T60" fmla="*/ 1761 w 1913"/>
                  <a:gd name="T61" fmla="*/ 2007 h 2213"/>
                  <a:gd name="T62" fmla="*/ 1811 w 1913"/>
                  <a:gd name="T63" fmla="*/ 2067 h 2213"/>
                  <a:gd name="T64" fmla="*/ 1869 w 1913"/>
                  <a:gd name="T65" fmla="*/ 2146 h 2213"/>
                  <a:gd name="T66" fmla="*/ 1903 w 1913"/>
                  <a:gd name="T67" fmla="*/ 2211 h 2213"/>
                  <a:gd name="T68" fmla="*/ 1842 w 1913"/>
                  <a:gd name="T69" fmla="*/ 2149 h 2213"/>
                  <a:gd name="T70" fmla="*/ 1790 w 1913"/>
                  <a:gd name="T71" fmla="*/ 2096 h 2213"/>
                  <a:gd name="T72" fmla="*/ 1725 w 1913"/>
                  <a:gd name="T73" fmla="*/ 2018 h 2213"/>
                  <a:gd name="T74" fmla="*/ 1646 w 1913"/>
                  <a:gd name="T75" fmla="*/ 1949 h 2213"/>
                  <a:gd name="T76" fmla="*/ 1590 w 1913"/>
                  <a:gd name="T77" fmla="*/ 1885 h 2213"/>
                  <a:gd name="T78" fmla="*/ 1530 w 1913"/>
                  <a:gd name="T79" fmla="*/ 1814 h 2213"/>
                  <a:gd name="T80" fmla="*/ 1462 w 1913"/>
                  <a:gd name="T81" fmla="*/ 1754 h 2213"/>
                  <a:gd name="T82" fmla="*/ 1394 w 1913"/>
                  <a:gd name="T83" fmla="*/ 1678 h 2213"/>
                  <a:gd name="T84" fmla="*/ 1330 w 1913"/>
                  <a:gd name="T85" fmla="*/ 1604 h 2213"/>
                  <a:gd name="T86" fmla="*/ 1258 w 1913"/>
                  <a:gd name="T87" fmla="*/ 1531 h 2213"/>
                  <a:gd name="T88" fmla="*/ 1179 w 1913"/>
                  <a:gd name="T89" fmla="*/ 1453 h 2213"/>
                  <a:gd name="T90" fmla="*/ 1130 w 1913"/>
                  <a:gd name="T91" fmla="*/ 1401 h 2213"/>
                  <a:gd name="T92" fmla="*/ 1073 w 1913"/>
                  <a:gd name="T93" fmla="*/ 1338 h 2213"/>
                  <a:gd name="T94" fmla="*/ 1016 w 1913"/>
                  <a:gd name="T95" fmla="*/ 1283 h 2213"/>
                  <a:gd name="T96" fmla="*/ 947 w 1913"/>
                  <a:gd name="T97" fmla="*/ 1201 h 2213"/>
                  <a:gd name="T98" fmla="*/ 882 w 1913"/>
                  <a:gd name="T99" fmla="*/ 1134 h 2213"/>
                  <a:gd name="T100" fmla="*/ 824 w 1913"/>
                  <a:gd name="T101" fmla="*/ 1078 h 2213"/>
                  <a:gd name="T102" fmla="*/ 762 w 1913"/>
                  <a:gd name="T103" fmla="*/ 1009 h 2213"/>
                  <a:gd name="T104" fmla="*/ 699 w 1913"/>
                  <a:gd name="T105" fmla="*/ 939 h 2213"/>
                  <a:gd name="T106" fmla="*/ 644 w 1913"/>
                  <a:gd name="T107" fmla="*/ 880 h 2213"/>
                  <a:gd name="T108" fmla="*/ 591 w 1913"/>
                  <a:gd name="T109" fmla="*/ 813 h 2213"/>
                  <a:gd name="T110" fmla="*/ 525 w 1913"/>
                  <a:gd name="T111" fmla="*/ 735 h 2213"/>
                  <a:gd name="T112" fmla="*/ 464 w 1913"/>
                  <a:gd name="T113" fmla="*/ 674 h 2213"/>
                  <a:gd name="T114" fmla="*/ 397 w 1913"/>
                  <a:gd name="T115" fmla="*/ 593 h 2213"/>
                  <a:gd name="T116" fmla="*/ 336 w 1913"/>
                  <a:gd name="T117" fmla="*/ 515 h 2213"/>
                  <a:gd name="T118" fmla="*/ 279 w 1913"/>
                  <a:gd name="T119" fmla="*/ 441 h 2213"/>
                  <a:gd name="T120" fmla="*/ 229 w 1913"/>
                  <a:gd name="T121" fmla="*/ 376 h 2213"/>
                  <a:gd name="T122" fmla="*/ 165 w 1913"/>
                  <a:gd name="T123" fmla="*/ 287 h 2213"/>
                  <a:gd name="T124" fmla="*/ 112 w 1913"/>
                  <a:gd name="T125" fmla="*/ 209 h 2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13" h="2213">
                    <a:moveTo>
                      <a:pt x="63" y="151"/>
                    </a:moveTo>
                    <a:lnTo>
                      <a:pt x="65" y="151"/>
                    </a:lnTo>
                    <a:lnTo>
                      <a:pt x="68" y="152"/>
                    </a:lnTo>
                    <a:lnTo>
                      <a:pt x="69" y="154"/>
                    </a:lnTo>
                    <a:lnTo>
                      <a:pt x="70" y="157"/>
                    </a:lnTo>
                    <a:lnTo>
                      <a:pt x="73" y="158"/>
                    </a:lnTo>
                    <a:lnTo>
                      <a:pt x="75" y="158"/>
                    </a:lnTo>
                    <a:lnTo>
                      <a:pt x="74" y="155"/>
                    </a:lnTo>
                    <a:lnTo>
                      <a:pt x="73" y="152"/>
                    </a:lnTo>
                    <a:lnTo>
                      <a:pt x="75" y="153"/>
                    </a:lnTo>
                    <a:lnTo>
                      <a:pt x="77" y="153"/>
                    </a:lnTo>
                    <a:lnTo>
                      <a:pt x="76" y="151"/>
                    </a:lnTo>
                    <a:lnTo>
                      <a:pt x="75" y="148"/>
                    </a:lnTo>
                    <a:lnTo>
                      <a:pt x="70" y="147"/>
                    </a:lnTo>
                    <a:lnTo>
                      <a:pt x="67" y="147"/>
                    </a:lnTo>
                    <a:lnTo>
                      <a:pt x="65" y="145"/>
                    </a:lnTo>
                    <a:lnTo>
                      <a:pt x="64" y="142"/>
                    </a:lnTo>
                    <a:lnTo>
                      <a:pt x="63" y="139"/>
                    </a:lnTo>
                    <a:lnTo>
                      <a:pt x="63" y="137"/>
                    </a:lnTo>
                    <a:lnTo>
                      <a:pt x="61" y="134"/>
                    </a:lnTo>
                    <a:lnTo>
                      <a:pt x="60" y="131"/>
                    </a:lnTo>
                    <a:lnTo>
                      <a:pt x="59" y="127"/>
                    </a:lnTo>
                    <a:lnTo>
                      <a:pt x="57" y="127"/>
                    </a:lnTo>
                    <a:lnTo>
                      <a:pt x="54" y="126"/>
                    </a:lnTo>
                    <a:lnTo>
                      <a:pt x="52" y="126"/>
                    </a:lnTo>
                    <a:lnTo>
                      <a:pt x="50" y="125"/>
                    </a:lnTo>
                    <a:lnTo>
                      <a:pt x="49" y="123"/>
                    </a:lnTo>
                    <a:lnTo>
                      <a:pt x="48" y="120"/>
                    </a:lnTo>
                    <a:lnTo>
                      <a:pt x="47" y="117"/>
                    </a:lnTo>
                    <a:lnTo>
                      <a:pt x="46" y="114"/>
                    </a:lnTo>
                    <a:lnTo>
                      <a:pt x="48" y="115"/>
                    </a:lnTo>
                    <a:lnTo>
                      <a:pt x="50" y="115"/>
                    </a:lnTo>
                    <a:lnTo>
                      <a:pt x="49" y="111"/>
                    </a:lnTo>
                    <a:lnTo>
                      <a:pt x="48" y="109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38" y="104"/>
                    </a:lnTo>
                    <a:lnTo>
                      <a:pt x="37" y="101"/>
                    </a:lnTo>
                    <a:lnTo>
                      <a:pt x="36" y="99"/>
                    </a:lnTo>
                    <a:lnTo>
                      <a:pt x="35" y="95"/>
                    </a:lnTo>
                    <a:lnTo>
                      <a:pt x="33" y="89"/>
                    </a:lnTo>
                    <a:lnTo>
                      <a:pt x="32" y="86"/>
                    </a:lnTo>
                    <a:lnTo>
                      <a:pt x="31" y="84"/>
                    </a:lnTo>
                    <a:lnTo>
                      <a:pt x="30" y="81"/>
                    </a:lnTo>
                    <a:lnTo>
                      <a:pt x="29" y="77"/>
                    </a:lnTo>
                    <a:lnTo>
                      <a:pt x="27" y="76"/>
                    </a:lnTo>
                    <a:lnTo>
                      <a:pt x="25" y="76"/>
                    </a:lnTo>
                    <a:lnTo>
                      <a:pt x="23" y="76"/>
                    </a:lnTo>
                    <a:lnTo>
                      <a:pt x="20" y="75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7" y="67"/>
                    </a:lnTo>
                    <a:lnTo>
                      <a:pt x="16" y="64"/>
                    </a:lnTo>
                    <a:lnTo>
                      <a:pt x="15" y="60"/>
                    </a:lnTo>
                    <a:lnTo>
                      <a:pt x="14" y="57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7" y="56"/>
                    </a:lnTo>
                    <a:lnTo>
                      <a:pt x="16" y="53"/>
                    </a:lnTo>
                    <a:lnTo>
                      <a:pt x="15" y="50"/>
                    </a:lnTo>
                    <a:lnTo>
                      <a:pt x="14" y="47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17" y="45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3" y="44"/>
                    </a:lnTo>
                    <a:lnTo>
                      <a:pt x="14" y="47"/>
                    </a:lnTo>
                    <a:lnTo>
                      <a:pt x="12" y="47"/>
                    </a:lnTo>
                    <a:lnTo>
                      <a:pt x="10" y="45"/>
                    </a:lnTo>
                    <a:lnTo>
                      <a:pt x="6" y="44"/>
                    </a:lnTo>
                    <a:lnTo>
                      <a:pt x="1" y="33"/>
                    </a:lnTo>
                    <a:lnTo>
                      <a:pt x="6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3" y="31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3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9" y="19"/>
                    </a:lnTo>
                    <a:lnTo>
                      <a:pt x="8" y="16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2" y="6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5" y="15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2"/>
                    </a:lnTo>
                    <a:lnTo>
                      <a:pt x="20" y="19"/>
                    </a:lnTo>
                    <a:lnTo>
                      <a:pt x="19" y="16"/>
                    </a:lnTo>
                    <a:lnTo>
                      <a:pt x="21" y="17"/>
                    </a:lnTo>
                    <a:lnTo>
                      <a:pt x="24" y="17"/>
                    </a:lnTo>
                    <a:lnTo>
                      <a:pt x="23" y="14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5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30" y="3"/>
                    </a:lnTo>
                    <a:lnTo>
                      <a:pt x="34" y="15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7" y="15"/>
                    </a:lnTo>
                    <a:lnTo>
                      <a:pt x="28" y="18"/>
                    </a:lnTo>
                    <a:lnTo>
                      <a:pt x="29" y="21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5"/>
                    </a:lnTo>
                    <a:lnTo>
                      <a:pt x="33" y="22"/>
                    </a:lnTo>
                    <a:lnTo>
                      <a:pt x="32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3"/>
                    </a:lnTo>
                    <a:lnTo>
                      <a:pt x="38" y="26"/>
                    </a:lnTo>
                    <a:lnTo>
                      <a:pt x="41" y="26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7" y="28"/>
                    </a:lnTo>
                    <a:lnTo>
                      <a:pt x="49" y="28"/>
                    </a:lnTo>
                    <a:lnTo>
                      <a:pt x="51" y="30"/>
                    </a:lnTo>
                    <a:lnTo>
                      <a:pt x="52" y="33"/>
                    </a:lnTo>
                    <a:lnTo>
                      <a:pt x="53" y="35"/>
                    </a:lnTo>
                    <a:lnTo>
                      <a:pt x="54" y="38"/>
                    </a:lnTo>
                    <a:lnTo>
                      <a:pt x="56" y="41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8" y="44"/>
                    </a:lnTo>
                    <a:lnTo>
                      <a:pt x="69" y="48"/>
                    </a:lnTo>
                    <a:lnTo>
                      <a:pt x="70" y="51"/>
                    </a:lnTo>
                    <a:lnTo>
                      <a:pt x="68" y="50"/>
                    </a:lnTo>
                    <a:lnTo>
                      <a:pt x="66" y="50"/>
                    </a:lnTo>
                    <a:lnTo>
                      <a:pt x="67" y="52"/>
                    </a:lnTo>
                    <a:lnTo>
                      <a:pt x="68" y="55"/>
                    </a:lnTo>
                    <a:lnTo>
                      <a:pt x="69" y="58"/>
                    </a:lnTo>
                    <a:lnTo>
                      <a:pt x="70" y="61"/>
                    </a:lnTo>
                    <a:lnTo>
                      <a:pt x="73" y="61"/>
                    </a:lnTo>
                    <a:lnTo>
                      <a:pt x="75" y="63"/>
                    </a:lnTo>
                    <a:lnTo>
                      <a:pt x="76" y="65"/>
                    </a:lnTo>
                    <a:lnTo>
                      <a:pt x="77" y="68"/>
                    </a:lnTo>
                    <a:lnTo>
                      <a:pt x="79" y="69"/>
                    </a:lnTo>
                    <a:lnTo>
                      <a:pt x="81" y="69"/>
                    </a:lnTo>
                    <a:lnTo>
                      <a:pt x="82" y="72"/>
                    </a:lnTo>
                    <a:lnTo>
                      <a:pt x="83" y="75"/>
                    </a:lnTo>
                    <a:lnTo>
                      <a:pt x="84" y="77"/>
                    </a:lnTo>
                    <a:lnTo>
                      <a:pt x="85" y="81"/>
                    </a:lnTo>
                    <a:lnTo>
                      <a:pt x="87" y="82"/>
                    </a:lnTo>
                    <a:lnTo>
                      <a:pt x="90" y="82"/>
                    </a:lnTo>
                    <a:lnTo>
                      <a:pt x="92" y="82"/>
                    </a:lnTo>
                    <a:lnTo>
                      <a:pt x="94" y="83"/>
                    </a:lnTo>
                    <a:lnTo>
                      <a:pt x="95" y="86"/>
                    </a:lnTo>
                    <a:lnTo>
                      <a:pt x="96" y="88"/>
                    </a:lnTo>
                    <a:lnTo>
                      <a:pt x="97" y="91"/>
                    </a:lnTo>
                    <a:lnTo>
                      <a:pt x="98" y="94"/>
                    </a:lnTo>
                    <a:lnTo>
                      <a:pt x="100" y="94"/>
                    </a:lnTo>
                    <a:lnTo>
                      <a:pt x="102" y="95"/>
                    </a:lnTo>
                    <a:lnTo>
                      <a:pt x="104" y="98"/>
                    </a:lnTo>
                    <a:lnTo>
                      <a:pt x="104" y="101"/>
                    </a:lnTo>
                    <a:lnTo>
                      <a:pt x="106" y="104"/>
                    </a:lnTo>
                    <a:lnTo>
                      <a:pt x="107" y="107"/>
                    </a:lnTo>
                    <a:lnTo>
                      <a:pt x="108" y="109"/>
                    </a:lnTo>
                    <a:lnTo>
                      <a:pt x="109" y="113"/>
                    </a:lnTo>
                    <a:lnTo>
                      <a:pt x="111" y="114"/>
                    </a:lnTo>
                    <a:lnTo>
                      <a:pt x="113" y="114"/>
                    </a:lnTo>
                    <a:lnTo>
                      <a:pt x="115" y="114"/>
                    </a:lnTo>
                    <a:lnTo>
                      <a:pt x="117" y="115"/>
                    </a:lnTo>
                    <a:lnTo>
                      <a:pt x="119" y="118"/>
                    </a:lnTo>
                    <a:lnTo>
                      <a:pt x="119" y="120"/>
                    </a:lnTo>
                    <a:lnTo>
                      <a:pt x="120" y="123"/>
                    </a:lnTo>
                    <a:lnTo>
                      <a:pt x="121" y="126"/>
                    </a:lnTo>
                    <a:lnTo>
                      <a:pt x="123" y="130"/>
                    </a:lnTo>
                    <a:lnTo>
                      <a:pt x="124" y="132"/>
                    </a:lnTo>
                    <a:lnTo>
                      <a:pt x="126" y="133"/>
                    </a:lnTo>
                    <a:lnTo>
                      <a:pt x="128" y="133"/>
                    </a:lnTo>
                    <a:lnTo>
                      <a:pt x="131" y="134"/>
                    </a:lnTo>
                    <a:lnTo>
                      <a:pt x="133" y="134"/>
                    </a:lnTo>
                    <a:lnTo>
                      <a:pt x="134" y="137"/>
                    </a:lnTo>
                    <a:lnTo>
                      <a:pt x="135" y="140"/>
                    </a:lnTo>
                    <a:lnTo>
                      <a:pt x="133" y="139"/>
                    </a:lnTo>
                    <a:lnTo>
                      <a:pt x="131" y="139"/>
                    </a:lnTo>
                    <a:lnTo>
                      <a:pt x="131" y="141"/>
                    </a:lnTo>
                    <a:lnTo>
                      <a:pt x="133" y="144"/>
                    </a:lnTo>
                    <a:lnTo>
                      <a:pt x="134" y="148"/>
                    </a:lnTo>
                    <a:lnTo>
                      <a:pt x="135" y="151"/>
                    </a:lnTo>
                    <a:lnTo>
                      <a:pt x="137" y="156"/>
                    </a:lnTo>
                    <a:lnTo>
                      <a:pt x="139" y="159"/>
                    </a:lnTo>
                    <a:lnTo>
                      <a:pt x="140" y="162"/>
                    </a:lnTo>
                    <a:lnTo>
                      <a:pt x="141" y="165"/>
                    </a:lnTo>
                    <a:lnTo>
                      <a:pt x="142" y="168"/>
                    </a:lnTo>
                    <a:lnTo>
                      <a:pt x="144" y="169"/>
                    </a:lnTo>
                    <a:lnTo>
                      <a:pt x="146" y="169"/>
                    </a:lnTo>
                    <a:lnTo>
                      <a:pt x="146" y="168"/>
                    </a:lnTo>
                    <a:lnTo>
                      <a:pt x="145" y="166"/>
                    </a:lnTo>
                    <a:lnTo>
                      <a:pt x="144" y="164"/>
                    </a:lnTo>
                    <a:lnTo>
                      <a:pt x="144" y="162"/>
                    </a:lnTo>
                    <a:lnTo>
                      <a:pt x="146" y="164"/>
                    </a:lnTo>
                    <a:lnTo>
                      <a:pt x="148" y="164"/>
                    </a:lnTo>
                    <a:lnTo>
                      <a:pt x="149" y="167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1"/>
                    </a:lnTo>
                    <a:lnTo>
                      <a:pt x="156" y="173"/>
                    </a:lnTo>
                    <a:lnTo>
                      <a:pt x="157" y="176"/>
                    </a:lnTo>
                    <a:lnTo>
                      <a:pt x="158" y="180"/>
                    </a:lnTo>
                    <a:lnTo>
                      <a:pt x="159" y="182"/>
                    </a:lnTo>
                    <a:lnTo>
                      <a:pt x="160" y="185"/>
                    </a:lnTo>
                    <a:lnTo>
                      <a:pt x="162" y="188"/>
                    </a:lnTo>
                    <a:lnTo>
                      <a:pt x="164" y="188"/>
                    </a:lnTo>
                    <a:lnTo>
                      <a:pt x="166" y="189"/>
                    </a:lnTo>
                    <a:lnTo>
                      <a:pt x="167" y="192"/>
                    </a:lnTo>
                    <a:lnTo>
                      <a:pt x="168" y="194"/>
                    </a:lnTo>
                    <a:lnTo>
                      <a:pt x="169" y="198"/>
                    </a:lnTo>
                    <a:lnTo>
                      <a:pt x="170" y="201"/>
                    </a:lnTo>
                    <a:lnTo>
                      <a:pt x="171" y="204"/>
                    </a:lnTo>
                    <a:lnTo>
                      <a:pt x="173" y="206"/>
                    </a:lnTo>
                    <a:lnTo>
                      <a:pt x="174" y="209"/>
                    </a:lnTo>
                    <a:lnTo>
                      <a:pt x="175" y="212"/>
                    </a:lnTo>
                    <a:lnTo>
                      <a:pt x="177" y="212"/>
                    </a:lnTo>
                    <a:lnTo>
                      <a:pt x="179" y="214"/>
                    </a:lnTo>
                    <a:lnTo>
                      <a:pt x="181" y="214"/>
                    </a:lnTo>
                    <a:lnTo>
                      <a:pt x="183" y="214"/>
                    </a:lnTo>
                    <a:lnTo>
                      <a:pt x="185" y="215"/>
                    </a:lnTo>
                    <a:lnTo>
                      <a:pt x="187" y="215"/>
                    </a:lnTo>
                    <a:lnTo>
                      <a:pt x="190" y="218"/>
                    </a:lnTo>
                    <a:lnTo>
                      <a:pt x="191" y="221"/>
                    </a:lnTo>
                    <a:lnTo>
                      <a:pt x="192" y="223"/>
                    </a:lnTo>
                    <a:lnTo>
                      <a:pt x="193" y="226"/>
                    </a:lnTo>
                    <a:lnTo>
                      <a:pt x="194" y="230"/>
                    </a:lnTo>
                    <a:lnTo>
                      <a:pt x="195" y="232"/>
                    </a:lnTo>
                    <a:lnTo>
                      <a:pt x="197" y="233"/>
                    </a:lnTo>
                    <a:lnTo>
                      <a:pt x="199" y="233"/>
                    </a:lnTo>
                    <a:lnTo>
                      <a:pt x="200" y="236"/>
                    </a:lnTo>
                    <a:lnTo>
                      <a:pt x="201" y="239"/>
                    </a:lnTo>
                    <a:lnTo>
                      <a:pt x="202" y="241"/>
                    </a:lnTo>
                    <a:lnTo>
                      <a:pt x="203" y="244"/>
                    </a:lnTo>
                    <a:lnTo>
                      <a:pt x="206" y="248"/>
                    </a:lnTo>
                    <a:lnTo>
                      <a:pt x="207" y="250"/>
                    </a:lnTo>
                    <a:lnTo>
                      <a:pt x="204" y="250"/>
                    </a:lnTo>
                    <a:lnTo>
                      <a:pt x="202" y="250"/>
                    </a:lnTo>
                    <a:lnTo>
                      <a:pt x="203" y="252"/>
                    </a:lnTo>
                    <a:lnTo>
                      <a:pt x="204" y="255"/>
                    </a:lnTo>
                    <a:lnTo>
                      <a:pt x="207" y="255"/>
                    </a:lnTo>
                    <a:lnTo>
                      <a:pt x="209" y="256"/>
                    </a:lnTo>
                    <a:lnTo>
                      <a:pt x="210" y="259"/>
                    </a:lnTo>
                    <a:lnTo>
                      <a:pt x="211" y="261"/>
                    </a:lnTo>
                    <a:lnTo>
                      <a:pt x="213" y="262"/>
                    </a:lnTo>
                    <a:lnTo>
                      <a:pt x="215" y="262"/>
                    </a:lnTo>
                    <a:lnTo>
                      <a:pt x="216" y="266"/>
                    </a:lnTo>
                    <a:lnTo>
                      <a:pt x="217" y="269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3" y="272"/>
                    </a:lnTo>
                    <a:lnTo>
                      <a:pt x="225" y="275"/>
                    </a:lnTo>
                    <a:lnTo>
                      <a:pt x="227" y="275"/>
                    </a:lnTo>
                    <a:lnTo>
                      <a:pt x="229" y="276"/>
                    </a:lnTo>
                    <a:lnTo>
                      <a:pt x="230" y="278"/>
                    </a:lnTo>
                    <a:lnTo>
                      <a:pt x="231" y="282"/>
                    </a:lnTo>
                    <a:lnTo>
                      <a:pt x="232" y="285"/>
                    </a:lnTo>
                    <a:lnTo>
                      <a:pt x="233" y="287"/>
                    </a:lnTo>
                    <a:lnTo>
                      <a:pt x="235" y="288"/>
                    </a:lnTo>
                    <a:lnTo>
                      <a:pt x="237" y="288"/>
                    </a:lnTo>
                    <a:lnTo>
                      <a:pt x="239" y="291"/>
                    </a:lnTo>
                    <a:lnTo>
                      <a:pt x="240" y="294"/>
                    </a:lnTo>
                    <a:lnTo>
                      <a:pt x="241" y="297"/>
                    </a:lnTo>
                    <a:lnTo>
                      <a:pt x="243" y="300"/>
                    </a:lnTo>
                    <a:lnTo>
                      <a:pt x="244" y="303"/>
                    </a:lnTo>
                    <a:lnTo>
                      <a:pt x="245" y="305"/>
                    </a:lnTo>
                    <a:lnTo>
                      <a:pt x="247" y="306"/>
                    </a:lnTo>
                    <a:lnTo>
                      <a:pt x="249" y="306"/>
                    </a:lnTo>
                    <a:lnTo>
                      <a:pt x="250" y="309"/>
                    </a:lnTo>
                    <a:lnTo>
                      <a:pt x="251" y="311"/>
                    </a:lnTo>
                    <a:lnTo>
                      <a:pt x="253" y="315"/>
                    </a:lnTo>
                    <a:lnTo>
                      <a:pt x="254" y="318"/>
                    </a:lnTo>
                    <a:lnTo>
                      <a:pt x="256" y="321"/>
                    </a:lnTo>
                    <a:lnTo>
                      <a:pt x="257" y="323"/>
                    </a:lnTo>
                    <a:lnTo>
                      <a:pt x="258" y="326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3" y="329"/>
                    </a:lnTo>
                    <a:lnTo>
                      <a:pt x="265" y="331"/>
                    </a:lnTo>
                    <a:lnTo>
                      <a:pt x="267" y="331"/>
                    </a:lnTo>
                    <a:lnTo>
                      <a:pt x="269" y="334"/>
                    </a:lnTo>
                    <a:lnTo>
                      <a:pt x="270" y="337"/>
                    </a:lnTo>
                    <a:lnTo>
                      <a:pt x="273" y="337"/>
                    </a:lnTo>
                    <a:lnTo>
                      <a:pt x="275" y="337"/>
                    </a:lnTo>
                    <a:lnTo>
                      <a:pt x="276" y="340"/>
                    </a:lnTo>
                    <a:lnTo>
                      <a:pt x="277" y="343"/>
                    </a:lnTo>
                    <a:lnTo>
                      <a:pt x="278" y="347"/>
                    </a:lnTo>
                    <a:lnTo>
                      <a:pt x="279" y="349"/>
                    </a:lnTo>
                    <a:lnTo>
                      <a:pt x="281" y="350"/>
                    </a:lnTo>
                    <a:lnTo>
                      <a:pt x="283" y="350"/>
                    </a:lnTo>
                    <a:lnTo>
                      <a:pt x="285" y="353"/>
                    </a:lnTo>
                    <a:lnTo>
                      <a:pt x="286" y="355"/>
                    </a:lnTo>
                    <a:lnTo>
                      <a:pt x="284" y="355"/>
                    </a:lnTo>
                    <a:lnTo>
                      <a:pt x="282" y="355"/>
                    </a:lnTo>
                    <a:lnTo>
                      <a:pt x="283" y="357"/>
                    </a:lnTo>
                    <a:lnTo>
                      <a:pt x="284" y="360"/>
                    </a:lnTo>
                    <a:lnTo>
                      <a:pt x="285" y="364"/>
                    </a:lnTo>
                    <a:lnTo>
                      <a:pt x="286" y="366"/>
                    </a:lnTo>
                    <a:lnTo>
                      <a:pt x="289" y="367"/>
                    </a:lnTo>
                    <a:lnTo>
                      <a:pt x="291" y="367"/>
                    </a:lnTo>
                    <a:lnTo>
                      <a:pt x="292" y="370"/>
                    </a:lnTo>
                    <a:lnTo>
                      <a:pt x="294" y="372"/>
                    </a:lnTo>
                    <a:lnTo>
                      <a:pt x="296" y="373"/>
                    </a:lnTo>
                    <a:lnTo>
                      <a:pt x="298" y="373"/>
                    </a:lnTo>
                    <a:lnTo>
                      <a:pt x="299" y="376"/>
                    </a:lnTo>
                    <a:lnTo>
                      <a:pt x="300" y="378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6" y="383"/>
                    </a:lnTo>
                    <a:lnTo>
                      <a:pt x="308" y="386"/>
                    </a:lnTo>
                    <a:lnTo>
                      <a:pt x="310" y="386"/>
                    </a:lnTo>
                    <a:lnTo>
                      <a:pt x="312" y="386"/>
                    </a:lnTo>
                    <a:lnTo>
                      <a:pt x="313" y="389"/>
                    </a:lnTo>
                    <a:lnTo>
                      <a:pt x="314" y="392"/>
                    </a:lnTo>
                    <a:lnTo>
                      <a:pt x="312" y="391"/>
                    </a:lnTo>
                    <a:lnTo>
                      <a:pt x="310" y="391"/>
                    </a:lnTo>
                    <a:lnTo>
                      <a:pt x="311" y="394"/>
                    </a:lnTo>
                    <a:lnTo>
                      <a:pt x="312" y="396"/>
                    </a:lnTo>
                    <a:lnTo>
                      <a:pt x="314" y="398"/>
                    </a:lnTo>
                    <a:lnTo>
                      <a:pt x="316" y="398"/>
                    </a:lnTo>
                    <a:lnTo>
                      <a:pt x="319" y="398"/>
                    </a:lnTo>
                    <a:lnTo>
                      <a:pt x="322" y="399"/>
                    </a:lnTo>
                    <a:lnTo>
                      <a:pt x="323" y="401"/>
                    </a:lnTo>
                    <a:lnTo>
                      <a:pt x="324" y="404"/>
                    </a:lnTo>
                    <a:lnTo>
                      <a:pt x="325" y="407"/>
                    </a:lnTo>
                    <a:lnTo>
                      <a:pt x="326" y="409"/>
                    </a:lnTo>
                    <a:lnTo>
                      <a:pt x="324" y="409"/>
                    </a:lnTo>
                    <a:lnTo>
                      <a:pt x="322" y="409"/>
                    </a:lnTo>
                    <a:lnTo>
                      <a:pt x="323" y="411"/>
                    </a:lnTo>
                    <a:lnTo>
                      <a:pt x="324" y="415"/>
                    </a:lnTo>
                    <a:lnTo>
                      <a:pt x="326" y="418"/>
                    </a:lnTo>
                    <a:lnTo>
                      <a:pt x="327" y="420"/>
                    </a:lnTo>
                    <a:lnTo>
                      <a:pt x="329" y="421"/>
                    </a:lnTo>
                    <a:lnTo>
                      <a:pt x="331" y="421"/>
                    </a:lnTo>
                    <a:lnTo>
                      <a:pt x="333" y="422"/>
                    </a:lnTo>
                    <a:lnTo>
                      <a:pt x="335" y="422"/>
                    </a:lnTo>
                    <a:lnTo>
                      <a:pt x="337" y="422"/>
                    </a:lnTo>
                    <a:lnTo>
                      <a:pt x="340" y="422"/>
                    </a:lnTo>
                    <a:lnTo>
                      <a:pt x="341" y="425"/>
                    </a:lnTo>
                    <a:lnTo>
                      <a:pt x="342" y="428"/>
                    </a:lnTo>
                    <a:lnTo>
                      <a:pt x="344" y="432"/>
                    </a:lnTo>
                    <a:lnTo>
                      <a:pt x="345" y="434"/>
                    </a:lnTo>
                    <a:lnTo>
                      <a:pt x="347" y="435"/>
                    </a:lnTo>
                    <a:lnTo>
                      <a:pt x="349" y="435"/>
                    </a:lnTo>
                    <a:lnTo>
                      <a:pt x="350" y="437"/>
                    </a:lnTo>
                    <a:lnTo>
                      <a:pt x="351" y="440"/>
                    </a:lnTo>
                    <a:lnTo>
                      <a:pt x="353" y="443"/>
                    </a:lnTo>
                    <a:lnTo>
                      <a:pt x="354" y="446"/>
                    </a:lnTo>
                    <a:lnTo>
                      <a:pt x="357" y="446"/>
                    </a:lnTo>
                    <a:lnTo>
                      <a:pt x="359" y="446"/>
                    </a:lnTo>
                    <a:lnTo>
                      <a:pt x="360" y="450"/>
                    </a:lnTo>
                    <a:lnTo>
                      <a:pt x="361" y="453"/>
                    </a:lnTo>
                    <a:lnTo>
                      <a:pt x="363" y="453"/>
                    </a:lnTo>
                    <a:lnTo>
                      <a:pt x="365" y="453"/>
                    </a:lnTo>
                    <a:lnTo>
                      <a:pt x="367" y="456"/>
                    </a:lnTo>
                    <a:lnTo>
                      <a:pt x="368" y="459"/>
                    </a:lnTo>
                    <a:lnTo>
                      <a:pt x="369" y="461"/>
                    </a:lnTo>
                    <a:lnTo>
                      <a:pt x="370" y="465"/>
                    </a:lnTo>
                    <a:lnTo>
                      <a:pt x="368" y="465"/>
                    </a:lnTo>
                    <a:lnTo>
                      <a:pt x="366" y="464"/>
                    </a:lnTo>
                    <a:lnTo>
                      <a:pt x="367" y="467"/>
                    </a:lnTo>
                    <a:lnTo>
                      <a:pt x="369" y="470"/>
                    </a:lnTo>
                    <a:lnTo>
                      <a:pt x="370" y="472"/>
                    </a:lnTo>
                    <a:lnTo>
                      <a:pt x="372" y="475"/>
                    </a:lnTo>
                    <a:lnTo>
                      <a:pt x="373" y="478"/>
                    </a:lnTo>
                    <a:lnTo>
                      <a:pt x="374" y="481"/>
                    </a:lnTo>
                    <a:lnTo>
                      <a:pt x="377" y="482"/>
                    </a:lnTo>
                    <a:lnTo>
                      <a:pt x="379" y="482"/>
                    </a:lnTo>
                    <a:lnTo>
                      <a:pt x="377" y="478"/>
                    </a:lnTo>
                    <a:lnTo>
                      <a:pt x="376" y="476"/>
                    </a:lnTo>
                    <a:lnTo>
                      <a:pt x="378" y="476"/>
                    </a:lnTo>
                    <a:lnTo>
                      <a:pt x="380" y="476"/>
                    </a:lnTo>
                    <a:lnTo>
                      <a:pt x="379" y="474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2"/>
                    </a:lnTo>
                    <a:lnTo>
                      <a:pt x="384" y="472"/>
                    </a:lnTo>
                    <a:lnTo>
                      <a:pt x="386" y="472"/>
                    </a:lnTo>
                    <a:lnTo>
                      <a:pt x="387" y="475"/>
                    </a:lnTo>
                    <a:lnTo>
                      <a:pt x="389" y="478"/>
                    </a:lnTo>
                    <a:lnTo>
                      <a:pt x="386" y="477"/>
                    </a:lnTo>
                    <a:lnTo>
                      <a:pt x="384" y="477"/>
                    </a:lnTo>
                    <a:lnTo>
                      <a:pt x="385" y="479"/>
                    </a:lnTo>
                    <a:lnTo>
                      <a:pt x="387" y="483"/>
                    </a:lnTo>
                    <a:lnTo>
                      <a:pt x="389" y="486"/>
                    </a:lnTo>
                    <a:lnTo>
                      <a:pt x="390" y="489"/>
                    </a:lnTo>
                    <a:lnTo>
                      <a:pt x="387" y="488"/>
                    </a:lnTo>
                    <a:lnTo>
                      <a:pt x="385" y="488"/>
                    </a:lnTo>
                    <a:lnTo>
                      <a:pt x="386" y="491"/>
                    </a:lnTo>
                    <a:lnTo>
                      <a:pt x="387" y="493"/>
                    </a:lnTo>
                    <a:lnTo>
                      <a:pt x="391" y="494"/>
                    </a:lnTo>
                    <a:lnTo>
                      <a:pt x="393" y="494"/>
                    </a:lnTo>
                    <a:lnTo>
                      <a:pt x="395" y="494"/>
                    </a:lnTo>
                    <a:lnTo>
                      <a:pt x="397" y="495"/>
                    </a:lnTo>
                    <a:lnTo>
                      <a:pt x="398" y="498"/>
                    </a:lnTo>
                    <a:lnTo>
                      <a:pt x="399" y="501"/>
                    </a:lnTo>
                    <a:lnTo>
                      <a:pt x="400" y="504"/>
                    </a:lnTo>
                    <a:lnTo>
                      <a:pt x="402" y="506"/>
                    </a:lnTo>
                    <a:lnTo>
                      <a:pt x="405" y="507"/>
                    </a:lnTo>
                    <a:lnTo>
                      <a:pt x="407" y="507"/>
                    </a:lnTo>
                    <a:lnTo>
                      <a:pt x="408" y="509"/>
                    </a:lnTo>
                    <a:lnTo>
                      <a:pt x="409" y="512"/>
                    </a:lnTo>
                    <a:lnTo>
                      <a:pt x="410" y="516"/>
                    </a:lnTo>
                    <a:lnTo>
                      <a:pt x="412" y="518"/>
                    </a:lnTo>
                    <a:lnTo>
                      <a:pt x="414" y="519"/>
                    </a:lnTo>
                    <a:lnTo>
                      <a:pt x="416" y="519"/>
                    </a:lnTo>
                    <a:lnTo>
                      <a:pt x="418" y="519"/>
                    </a:lnTo>
                    <a:lnTo>
                      <a:pt x="420" y="520"/>
                    </a:lnTo>
                    <a:lnTo>
                      <a:pt x="422" y="522"/>
                    </a:lnTo>
                    <a:lnTo>
                      <a:pt x="423" y="525"/>
                    </a:lnTo>
                    <a:lnTo>
                      <a:pt x="420" y="525"/>
                    </a:lnTo>
                    <a:lnTo>
                      <a:pt x="418" y="524"/>
                    </a:lnTo>
                    <a:lnTo>
                      <a:pt x="419" y="527"/>
                    </a:lnTo>
                    <a:lnTo>
                      <a:pt x="422" y="531"/>
                    </a:lnTo>
                    <a:lnTo>
                      <a:pt x="423" y="533"/>
                    </a:lnTo>
                    <a:lnTo>
                      <a:pt x="424" y="536"/>
                    </a:lnTo>
                    <a:lnTo>
                      <a:pt x="426" y="536"/>
                    </a:lnTo>
                    <a:lnTo>
                      <a:pt x="428" y="537"/>
                    </a:lnTo>
                    <a:lnTo>
                      <a:pt x="430" y="539"/>
                    </a:lnTo>
                    <a:lnTo>
                      <a:pt x="431" y="542"/>
                    </a:lnTo>
                    <a:lnTo>
                      <a:pt x="433" y="542"/>
                    </a:lnTo>
                    <a:lnTo>
                      <a:pt x="435" y="543"/>
                    </a:lnTo>
                    <a:lnTo>
                      <a:pt x="437" y="543"/>
                    </a:lnTo>
                    <a:lnTo>
                      <a:pt x="440" y="543"/>
                    </a:lnTo>
                    <a:lnTo>
                      <a:pt x="441" y="546"/>
                    </a:lnTo>
                    <a:lnTo>
                      <a:pt x="443" y="549"/>
                    </a:lnTo>
                    <a:lnTo>
                      <a:pt x="445" y="555"/>
                    </a:lnTo>
                    <a:lnTo>
                      <a:pt x="446" y="558"/>
                    </a:lnTo>
                    <a:lnTo>
                      <a:pt x="447" y="560"/>
                    </a:lnTo>
                    <a:lnTo>
                      <a:pt x="449" y="563"/>
                    </a:lnTo>
                    <a:lnTo>
                      <a:pt x="450" y="566"/>
                    </a:lnTo>
                    <a:lnTo>
                      <a:pt x="448" y="566"/>
                    </a:lnTo>
                    <a:lnTo>
                      <a:pt x="446" y="566"/>
                    </a:lnTo>
                    <a:lnTo>
                      <a:pt x="447" y="569"/>
                    </a:lnTo>
                    <a:lnTo>
                      <a:pt x="448" y="571"/>
                    </a:lnTo>
                    <a:lnTo>
                      <a:pt x="458" y="572"/>
                    </a:lnTo>
                    <a:lnTo>
                      <a:pt x="466" y="574"/>
                    </a:lnTo>
                    <a:lnTo>
                      <a:pt x="468" y="579"/>
                    </a:lnTo>
                    <a:lnTo>
                      <a:pt x="470" y="583"/>
                    </a:lnTo>
                    <a:lnTo>
                      <a:pt x="472" y="585"/>
                    </a:lnTo>
                    <a:lnTo>
                      <a:pt x="469" y="585"/>
                    </a:lnTo>
                    <a:lnTo>
                      <a:pt x="467" y="585"/>
                    </a:lnTo>
                    <a:lnTo>
                      <a:pt x="468" y="587"/>
                    </a:lnTo>
                    <a:lnTo>
                      <a:pt x="469" y="590"/>
                    </a:lnTo>
                    <a:lnTo>
                      <a:pt x="470" y="592"/>
                    </a:lnTo>
                    <a:lnTo>
                      <a:pt x="473" y="595"/>
                    </a:lnTo>
                    <a:lnTo>
                      <a:pt x="474" y="599"/>
                    </a:lnTo>
                    <a:lnTo>
                      <a:pt x="475" y="601"/>
                    </a:lnTo>
                    <a:lnTo>
                      <a:pt x="477" y="602"/>
                    </a:lnTo>
                    <a:lnTo>
                      <a:pt x="479" y="602"/>
                    </a:lnTo>
                    <a:lnTo>
                      <a:pt x="481" y="605"/>
                    </a:lnTo>
                    <a:lnTo>
                      <a:pt x="482" y="607"/>
                    </a:lnTo>
                    <a:lnTo>
                      <a:pt x="483" y="610"/>
                    </a:lnTo>
                    <a:lnTo>
                      <a:pt x="484" y="613"/>
                    </a:lnTo>
                    <a:lnTo>
                      <a:pt x="486" y="613"/>
                    </a:lnTo>
                    <a:lnTo>
                      <a:pt x="490" y="613"/>
                    </a:lnTo>
                    <a:lnTo>
                      <a:pt x="491" y="617"/>
                    </a:lnTo>
                    <a:lnTo>
                      <a:pt x="492" y="619"/>
                    </a:lnTo>
                    <a:lnTo>
                      <a:pt x="494" y="620"/>
                    </a:lnTo>
                    <a:lnTo>
                      <a:pt x="496" y="620"/>
                    </a:lnTo>
                    <a:lnTo>
                      <a:pt x="497" y="623"/>
                    </a:lnTo>
                    <a:lnTo>
                      <a:pt x="499" y="625"/>
                    </a:lnTo>
                    <a:lnTo>
                      <a:pt x="501" y="626"/>
                    </a:lnTo>
                    <a:lnTo>
                      <a:pt x="503" y="626"/>
                    </a:lnTo>
                    <a:lnTo>
                      <a:pt x="506" y="626"/>
                    </a:lnTo>
                    <a:lnTo>
                      <a:pt x="508" y="626"/>
                    </a:lnTo>
                    <a:lnTo>
                      <a:pt x="509" y="629"/>
                    </a:lnTo>
                    <a:lnTo>
                      <a:pt x="511" y="633"/>
                    </a:lnTo>
                    <a:lnTo>
                      <a:pt x="512" y="635"/>
                    </a:lnTo>
                    <a:lnTo>
                      <a:pt x="513" y="638"/>
                    </a:lnTo>
                    <a:lnTo>
                      <a:pt x="515" y="641"/>
                    </a:lnTo>
                    <a:lnTo>
                      <a:pt x="516" y="643"/>
                    </a:lnTo>
                    <a:lnTo>
                      <a:pt x="514" y="643"/>
                    </a:lnTo>
                    <a:lnTo>
                      <a:pt x="511" y="643"/>
                    </a:lnTo>
                    <a:lnTo>
                      <a:pt x="513" y="646"/>
                    </a:lnTo>
                    <a:lnTo>
                      <a:pt x="514" y="649"/>
                    </a:lnTo>
                    <a:lnTo>
                      <a:pt x="516" y="649"/>
                    </a:lnTo>
                    <a:lnTo>
                      <a:pt x="518" y="650"/>
                    </a:lnTo>
                    <a:lnTo>
                      <a:pt x="520" y="650"/>
                    </a:lnTo>
                    <a:lnTo>
                      <a:pt x="523" y="650"/>
                    </a:lnTo>
                    <a:lnTo>
                      <a:pt x="525" y="653"/>
                    </a:lnTo>
                    <a:lnTo>
                      <a:pt x="526" y="655"/>
                    </a:lnTo>
                    <a:lnTo>
                      <a:pt x="527" y="658"/>
                    </a:lnTo>
                    <a:lnTo>
                      <a:pt x="528" y="661"/>
                    </a:lnTo>
                    <a:lnTo>
                      <a:pt x="530" y="663"/>
                    </a:lnTo>
                    <a:lnTo>
                      <a:pt x="531" y="667"/>
                    </a:lnTo>
                    <a:lnTo>
                      <a:pt x="533" y="667"/>
                    </a:lnTo>
                    <a:lnTo>
                      <a:pt x="535" y="668"/>
                    </a:lnTo>
                    <a:lnTo>
                      <a:pt x="536" y="670"/>
                    </a:lnTo>
                    <a:lnTo>
                      <a:pt x="539" y="673"/>
                    </a:lnTo>
                    <a:lnTo>
                      <a:pt x="541" y="673"/>
                    </a:lnTo>
                    <a:lnTo>
                      <a:pt x="543" y="673"/>
                    </a:lnTo>
                    <a:lnTo>
                      <a:pt x="545" y="674"/>
                    </a:lnTo>
                    <a:lnTo>
                      <a:pt x="547" y="674"/>
                    </a:lnTo>
                    <a:lnTo>
                      <a:pt x="548" y="677"/>
                    </a:lnTo>
                    <a:lnTo>
                      <a:pt x="550" y="679"/>
                    </a:lnTo>
                    <a:lnTo>
                      <a:pt x="552" y="679"/>
                    </a:lnTo>
                    <a:lnTo>
                      <a:pt x="555" y="680"/>
                    </a:lnTo>
                    <a:lnTo>
                      <a:pt x="556" y="683"/>
                    </a:lnTo>
                    <a:lnTo>
                      <a:pt x="557" y="686"/>
                    </a:lnTo>
                    <a:lnTo>
                      <a:pt x="555" y="686"/>
                    </a:lnTo>
                    <a:lnTo>
                      <a:pt x="552" y="685"/>
                    </a:lnTo>
                    <a:lnTo>
                      <a:pt x="553" y="688"/>
                    </a:lnTo>
                    <a:lnTo>
                      <a:pt x="556" y="691"/>
                    </a:lnTo>
                    <a:lnTo>
                      <a:pt x="557" y="693"/>
                    </a:lnTo>
                    <a:lnTo>
                      <a:pt x="558" y="696"/>
                    </a:lnTo>
                    <a:lnTo>
                      <a:pt x="560" y="696"/>
                    </a:lnTo>
                    <a:lnTo>
                      <a:pt x="562" y="696"/>
                    </a:lnTo>
                    <a:lnTo>
                      <a:pt x="564" y="700"/>
                    </a:lnTo>
                    <a:lnTo>
                      <a:pt x="565" y="703"/>
                    </a:lnTo>
                    <a:lnTo>
                      <a:pt x="567" y="703"/>
                    </a:lnTo>
                    <a:lnTo>
                      <a:pt x="569" y="703"/>
                    </a:lnTo>
                    <a:lnTo>
                      <a:pt x="572" y="706"/>
                    </a:lnTo>
                    <a:lnTo>
                      <a:pt x="573" y="709"/>
                    </a:lnTo>
                    <a:lnTo>
                      <a:pt x="574" y="711"/>
                    </a:lnTo>
                    <a:lnTo>
                      <a:pt x="575" y="715"/>
                    </a:lnTo>
                    <a:lnTo>
                      <a:pt x="577" y="717"/>
                    </a:lnTo>
                    <a:lnTo>
                      <a:pt x="578" y="720"/>
                    </a:lnTo>
                    <a:lnTo>
                      <a:pt x="580" y="720"/>
                    </a:lnTo>
                    <a:lnTo>
                      <a:pt x="582" y="721"/>
                    </a:lnTo>
                    <a:lnTo>
                      <a:pt x="584" y="721"/>
                    </a:lnTo>
                    <a:lnTo>
                      <a:pt x="586" y="721"/>
                    </a:lnTo>
                    <a:lnTo>
                      <a:pt x="589" y="721"/>
                    </a:lnTo>
                    <a:lnTo>
                      <a:pt x="591" y="722"/>
                    </a:lnTo>
                    <a:lnTo>
                      <a:pt x="593" y="724"/>
                    </a:lnTo>
                    <a:lnTo>
                      <a:pt x="594" y="727"/>
                    </a:lnTo>
                    <a:lnTo>
                      <a:pt x="592" y="727"/>
                    </a:lnTo>
                    <a:lnTo>
                      <a:pt x="590" y="726"/>
                    </a:lnTo>
                    <a:lnTo>
                      <a:pt x="591" y="729"/>
                    </a:lnTo>
                    <a:lnTo>
                      <a:pt x="592" y="733"/>
                    </a:lnTo>
                    <a:lnTo>
                      <a:pt x="594" y="735"/>
                    </a:lnTo>
                    <a:lnTo>
                      <a:pt x="595" y="738"/>
                    </a:lnTo>
                    <a:lnTo>
                      <a:pt x="597" y="738"/>
                    </a:lnTo>
                    <a:lnTo>
                      <a:pt x="599" y="738"/>
                    </a:lnTo>
                    <a:lnTo>
                      <a:pt x="601" y="739"/>
                    </a:lnTo>
                    <a:lnTo>
                      <a:pt x="603" y="739"/>
                    </a:lnTo>
                    <a:lnTo>
                      <a:pt x="606" y="741"/>
                    </a:lnTo>
                    <a:lnTo>
                      <a:pt x="607" y="744"/>
                    </a:lnTo>
                    <a:lnTo>
                      <a:pt x="610" y="750"/>
                    </a:lnTo>
                    <a:lnTo>
                      <a:pt x="612" y="756"/>
                    </a:lnTo>
                    <a:lnTo>
                      <a:pt x="613" y="758"/>
                    </a:lnTo>
                    <a:lnTo>
                      <a:pt x="615" y="761"/>
                    </a:lnTo>
                    <a:lnTo>
                      <a:pt x="617" y="761"/>
                    </a:lnTo>
                    <a:lnTo>
                      <a:pt x="619" y="761"/>
                    </a:lnTo>
                    <a:lnTo>
                      <a:pt x="624" y="762"/>
                    </a:lnTo>
                    <a:lnTo>
                      <a:pt x="626" y="762"/>
                    </a:lnTo>
                    <a:lnTo>
                      <a:pt x="628" y="762"/>
                    </a:lnTo>
                    <a:lnTo>
                      <a:pt x="630" y="766"/>
                    </a:lnTo>
                    <a:lnTo>
                      <a:pt x="631" y="769"/>
                    </a:lnTo>
                    <a:lnTo>
                      <a:pt x="629" y="769"/>
                    </a:lnTo>
                    <a:lnTo>
                      <a:pt x="627" y="768"/>
                    </a:lnTo>
                    <a:lnTo>
                      <a:pt x="625" y="768"/>
                    </a:lnTo>
                    <a:lnTo>
                      <a:pt x="623" y="768"/>
                    </a:lnTo>
                    <a:lnTo>
                      <a:pt x="619" y="767"/>
                    </a:lnTo>
                    <a:lnTo>
                      <a:pt x="617" y="767"/>
                    </a:lnTo>
                    <a:lnTo>
                      <a:pt x="619" y="770"/>
                    </a:lnTo>
                    <a:lnTo>
                      <a:pt x="620" y="772"/>
                    </a:lnTo>
                    <a:lnTo>
                      <a:pt x="623" y="773"/>
                    </a:lnTo>
                    <a:lnTo>
                      <a:pt x="625" y="773"/>
                    </a:lnTo>
                    <a:lnTo>
                      <a:pt x="627" y="773"/>
                    </a:lnTo>
                    <a:lnTo>
                      <a:pt x="629" y="773"/>
                    </a:lnTo>
                    <a:lnTo>
                      <a:pt x="631" y="776"/>
                    </a:lnTo>
                    <a:lnTo>
                      <a:pt x="632" y="779"/>
                    </a:lnTo>
                    <a:lnTo>
                      <a:pt x="633" y="782"/>
                    </a:lnTo>
                    <a:lnTo>
                      <a:pt x="635" y="785"/>
                    </a:lnTo>
                    <a:lnTo>
                      <a:pt x="636" y="788"/>
                    </a:lnTo>
                    <a:lnTo>
                      <a:pt x="638" y="790"/>
                    </a:lnTo>
                    <a:lnTo>
                      <a:pt x="640" y="791"/>
                    </a:lnTo>
                    <a:lnTo>
                      <a:pt x="642" y="791"/>
                    </a:lnTo>
                    <a:lnTo>
                      <a:pt x="646" y="791"/>
                    </a:lnTo>
                    <a:lnTo>
                      <a:pt x="645" y="788"/>
                    </a:lnTo>
                    <a:lnTo>
                      <a:pt x="644" y="786"/>
                    </a:lnTo>
                    <a:lnTo>
                      <a:pt x="644" y="786"/>
                    </a:lnTo>
                    <a:lnTo>
                      <a:pt x="646" y="786"/>
                    </a:lnTo>
                    <a:lnTo>
                      <a:pt x="647" y="786"/>
                    </a:lnTo>
                    <a:lnTo>
                      <a:pt x="648" y="786"/>
                    </a:lnTo>
                    <a:lnTo>
                      <a:pt x="649" y="787"/>
                    </a:lnTo>
                    <a:lnTo>
                      <a:pt x="649" y="789"/>
                    </a:lnTo>
                    <a:lnTo>
                      <a:pt x="650" y="791"/>
                    </a:lnTo>
                    <a:lnTo>
                      <a:pt x="651" y="792"/>
                    </a:lnTo>
                    <a:lnTo>
                      <a:pt x="648" y="791"/>
                    </a:lnTo>
                    <a:lnTo>
                      <a:pt x="646" y="791"/>
                    </a:lnTo>
                    <a:lnTo>
                      <a:pt x="648" y="794"/>
                    </a:lnTo>
                    <a:lnTo>
                      <a:pt x="649" y="796"/>
                    </a:lnTo>
                    <a:lnTo>
                      <a:pt x="650" y="797"/>
                    </a:lnTo>
                    <a:lnTo>
                      <a:pt x="651" y="797"/>
                    </a:lnTo>
                    <a:lnTo>
                      <a:pt x="653" y="797"/>
                    </a:lnTo>
                    <a:lnTo>
                      <a:pt x="653" y="797"/>
                    </a:lnTo>
                    <a:lnTo>
                      <a:pt x="656" y="801"/>
                    </a:lnTo>
                    <a:lnTo>
                      <a:pt x="657" y="803"/>
                    </a:lnTo>
                    <a:lnTo>
                      <a:pt x="655" y="803"/>
                    </a:lnTo>
                    <a:lnTo>
                      <a:pt x="652" y="803"/>
                    </a:lnTo>
                    <a:lnTo>
                      <a:pt x="653" y="805"/>
                    </a:lnTo>
                    <a:lnTo>
                      <a:pt x="655" y="808"/>
                    </a:lnTo>
                    <a:lnTo>
                      <a:pt x="657" y="811"/>
                    </a:lnTo>
                    <a:lnTo>
                      <a:pt x="658" y="813"/>
                    </a:lnTo>
                    <a:lnTo>
                      <a:pt x="660" y="815"/>
                    </a:lnTo>
                    <a:lnTo>
                      <a:pt x="662" y="815"/>
                    </a:lnTo>
                    <a:lnTo>
                      <a:pt x="664" y="815"/>
                    </a:lnTo>
                    <a:lnTo>
                      <a:pt x="666" y="815"/>
                    </a:lnTo>
                    <a:lnTo>
                      <a:pt x="668" y="818"/>
                    </a:lnTo>
                    <a:lnTo>
                      <a:pt x="669" y="820"/>
                    </a:lnTo>
                    <a:lnTo>
                      <a:pt x="672" y="821"/>
                    </a:lnTo>
                    <a:lnTo>
                      <a:pt x="674" y="821"/>
                    </a:lnTo>
                    <a:lnTo>
                      <a:pt x="676" y="823"/>
                    </a:lnTo>
                    <a:lnTo>
                      <a:pt x="677" y="826"/>
                    </a:lnTo>
                    <a:lnTo>
                      <a:pt x="678" y="829"/>
                    </a:lnTo>
                    <a:lnTo>
                      <a:pt x="679" y="832"/>
                    </a:lnTo>
                    <a:lnTo>
                      <a:pt x="682" y="833"/>
                    </a:lnTo>
                    <a:lnTo>
                      <a:pt x="684" y="833"/>
                    </a:lnTo>
                    <a:lnTo>
                      <a:pt x="686" y="833"/>
                    </a:lnTo>
                    <a:lnTo>
                      <a:pt x="689" y="833"/>
                    </a:lnTo>
                    <a:lnTo>
                      <a:pt x="690" y="836"/>
                    </a:lnTo>
                    <a:lnTo>
                      <a:pt x="691" y="838"/>
                    </a:lnTo>
                    <a:lnTo>
                      <a:pt x="694" y="844"/>
                    </a:lnTo>
                    <a:lnTo>
                      <a:pt x="695" y="846"/>
                    </a:lnTo>
                    <a:lnTo>
                      <a:pt x="697" y="850"/>
                    </a:lnTo>
                    <a:lnTo>
                      <a:pt x="698" y="853"/>
                    </a:lnTo>
                    <a:lnTo>
                      <a:pt x="699" y="855"/>
                    </a:lnTo>
                    <a:lnTo>
                      <a:pt x="701" y="858"/>
                    </a:lnTo>
                    <a:lnTo>
                      <a:pt x="702" y="860"/>
                    </a:lnTo>
                    <a:lnTo>
                      <a:pt x="705" y="861"/>
                    </a:lnTo>
                    <a:lnTo>
                      <a:pt x="707" y="861"/>
                    </a:lnTo>
                    <a:lnTo>
                      <a:pt x="709" y="861"/>
                    </a:lnTo>
                    <a:lnTo>
                      <a:pt x="711" y="861"/>
                    </a:lnTo>
                    <a:lnTo>
                      <a:pt x="713" y="861"/>
                    </a:lnTo>
                    <a:lnTo>
                      <a:pt x="716" y="862"/>
                    </a:lnTo>
                    <a:lnTo>
                      <a:pt x="717" y="865"/>
                    </a:lnTo>
                    <a:lnTo>
                      <a:pt x="718" y="868"/>
                    </a:lnTo>
                    <a:lnTo>
                      <a:pt x="716" y="868"/>
                    </a:lnTo>
                    <a:lnTo>
                      <a:pt x="714" y="867"/>
                    </a:lnTo>
                    <a:lnTo>
                      <a:pt x="715" y="870"/>
                    </a:lnTo>
                    <a:lnTo>
                      <a:pt x="717" y="873"/>
                    </a:lnTo>
                    <a:lnTo>
                      <a:pt x="718" y="875"/>
                    </a:lnTo>
                    <a:lnTo>
                      <a:pt x="719" y="878"/>
                    </a:lnTo>
                    <a:lnTo>
                      <a:pt x="723" y="878"/>
                    </a:lnTo>
                    <a:lnTo>
                      <a:pt x="725" y="878"/>
                    </a:lnTo>
                    <a:lnTo>
                      <a:pt x="726" y="882"/>
                    </a:lnTo>
                    <a:lnTo>
                      <a:pt x="727" y="885"/>
                    </a:lnTo>
                    <a:lnTo>
                      <a:pt x="729" y="885"/>
                    </a:lnTo>
                    <a:lnTo>
                      <a:pt x="731" y="885"/>
                    </a:lnTo>
                    <a:lnTo>
                      <a:pt x="733" y="888"/>
                    </a:lnTo>
                    <a:lnTo>
                      <a:pt x="734" y="890"/>
                    </a:lnTo>
                    <a:lnTo>
                      <a:pt x="735" y="893"/>
                    </a:lnTo>
                    <a:lnTo>
                      <a:pt x="738" y="896"/>
                    </a:lnTo>
                    <a:lnTo>
                      <a:pt x="739" y="899"/>
                    </a:lnTo>
                    <a:lnTo>
                      <a:pt x="740" y="902"/>
                    </a:lnTo>
                    <a:lnTo>
                      <a:pt x="743" y="902"/>
                    </a:lnTo>
                    <a:lnTo>
                      <a:pt x="745" y="902"/>
                    </a:lnTo>
                    <a:lnTo>
                      <a:pt x="746" y="905"/>
                    </a:lnTo>
                    <a:lnTo>
                      <a:pt x="747" y="907"/>
                    </a:lnTo>
                    <a:lnTo>
                      <a:pt x="749" y="908"/>
                    </a:lnTo>
                    <a:lnTo>
                      <a:pt x="751" y="908"/>
                    </a:lnTo>
                    <a:lnTo>
                      <a:pt x="753" y="910"/>
                    </a:lnTo>
                    <a:lnTo>
                      <a:pt x="755" y="913"/>
                    </a:lnTo>
                    <a:lnTo>
                      <a:pt x="757" y="917"/>
                    </a:lnTo>
                    <a:lnTo>
                      <a:pt x="758" y="919"/>
                    </a:lnTo>
                    <a:lnTo>
                      <a:pt x="759" y="922"/>
                    </a:lnTo>
                    <a:lnTo>
                      <a:pt x="761" y="925"/>
                    </a:lnTo>
                    <a:lnTo>
                      <a:pt x="762" y="927"/>
                    </a:lnTo>
                    <a:lnTo>
                      <a:pt x="763" y="930"/>
                    </a:lnTo>
                    <a:lnTo>
                      <a:pt x="765" y="930"/>
                    </a:lnTo>
                    <a:lnTo>
                      <a:pt x="767" y="930"/>
                    </a:lnTo>
                    <a:lnTo>
                      <a:pt x="769" y="930"/>
                    </a:lnTo>
                    <a:lnTo>
                      <a:pt x="773" y="932"/>
                    </a:lnTo>
                    <a:lnTo>
                      <a:pt x="774" y="934"/>
                    </a:lnTo>
                    <a:lnTo>
                      <a:pt x="775" y="937"/>
                    </a:lnTo>
                    <a:lnTo>
                      <a:pt x="776" y="940"/>
                    </a:lnTo>
                    <a:lnTo>
                      <a:pt x="778" y="942"/>
                    </a:lnTo>
                    <a:lnTo>
                      <a:pt x="779" y="945"/>
                    </a:lnTo>
                    <a:lnTo>
                      <a:pt x="781" y="947"/>
                    </a:lnTo>
                    <a:lnTo>
                      <a:pt x="783" y="949"/>
                    </a:lnTo>
                    <a:lnTo>
                      <a:pt x="785" y="949"/>
                    </a:lnTo>
                    <a:lnTo>
                      <a:pt x="788" y="949"/>
                    </a:lnTo>
                    <a:lnTo>
                      <a:pt x="790" y="949"/>
                    </a:lnTo>
                    <a:lnTo>
                      <a:pt x="791" y="952"/>
                    </a:lnTo>
                    <a:lnTo>
                      <a:pt x="793" y="954"/>
                    </a:lnTo>
                    <a:lnTo>
                      <a:pt x="795" y="955"/>
                    </a:lnTo>
                    <a:lnTo>
                      <a:pt x="797" y="955"/>
                    </a:lnTo>
                    <a:lnTo>
                      <a:pt x="798" y="957"/>
                    </a:lnTo>
                    <a:lnTo>
                      <a:pt x="800" y="960"/>
                    </a:lnTo>
                    <a:lnTo>
                      <a:pt x="797" y="960"/>
                    </a:lnTo>
                    <a:lnTo>
                      <a:pt x="795" y="960"/>
                    </a:lnTo>
                    <a:lnTo>
                      <a:pt x="797" y="962"/>
                    </a:lnTo>
                    <a:lnTo>
                      <a:pt x="798" y="966"/>
                    </a:lnTo>
                    <a:lnTo>
                      <a:pt x="799" y="968"/>
                    </a:lnTo>
                    <a:lnTo>
                      <a:pt x="801" y="971"/>
                    </a:lnTo>
                    <a:lnTo>
                      <a:pt x="804" y="971"/>
                    </a:lnTo>
                    <a:lnTo>
                      <a:pt x="806" y="971"/>
                    </a:lnTo>
                    <a:lnTo>
                      <a:pt x="807" y="974"/>
                    </a:lnTo>
                    <a:lnTo>
                      <a:pt x="809" y="977"/>
                    </a:lnTo>
                    <a:lnTo>
                      <a:pt x="810" y="979"/>
                    </a:lnTo>
                    <a:lnTo>
                      <a:pt x="811" y="983"/>
                    </a:lnTo>
                    <a:lnTo>
                      <a:pt x="813" y="983"/>
                    </a:lnTo>
                    <a:lnTo>
                      <a:pt x="816" y="983"/>
                    </a:lnTo>
                    <a:lnTo>
                      <a:pt x="817" y="986"/>
                    </a:lnTo>
                    <a:lnTo>
                      <a:pt x="818" y="988"/>
                    </a:lnTo>
                    <a:lnTo>
                      <a:pt x="821" y="989"/>
                    </a:lnTo>
                    <a:lnTo>
                      <a:pt x="823" y="989"/>
                    </a:lnTo>
                    <a:lnTo>
                      <a:pt x="825" y="991"/>
                    </a:lnTo>
                    <a:lnTo>
                      <a:pt x="826" y="994"/>
                    </a:lnTo>
                    <a:lnTo>
                      <a:pt x="828" y="994"/>
                    </a:lnTo>
                    <a:lnTo>
                      <a:pt x="830" y="995"/>
                    </a:lnTo>
                    <a:lnTo>
                      <a:pt x="832" y="995"/>
                    </a:lnTo>
                    <a:lnTo>
                      <a:pt x="834" y="995"/>
                    </a:lnTo>
                    <a:lnTo>
                      <a:pt x="836" y="997"/>
                    </a:lnTo>
                    <a:lnTo>
                      <a:pt x="838" y="1001"/>
                    </a:lnTo>
                    <a:lnTo>
                      <a:pt x="841" y="1006"/>
                    </a:lnTo>
                    <a:lnTo>
                      <a:pt x="842" y="1009"/>
                    </a:lnTo>
                    <a:lnTo>
                      <a:pt x="844" y="1012"/>
                    </a:lnTo>
                    <a:lnTo>
                      <a:pt x="846" y="1012"/>
                    </a:lnTo>
                    <a:lnTo>
                      <a:pt x="848" y="1012"/>
                    </a:lnTo>
                    <a:lnTo>
                      <a:pt x="849" y="1014"/>
                    </a:lnTo>
                    <a:lnTo>
                      <a:pt x="851" y="1018"/>
                    </a:lnTo>
                    <a:lnTo>
                      <a:pt x="852" y="1021"/>
                    </a:lnTo>
                    <a:lnTo>
                      <a:pt x="854" y="1023"/>
                    </a:lnTo>
                    <a:lnTo>
                      <a:pt x="856" y="1026"/>
                    </a:lnTo>
                    <a:lnTo>
                      <a:pt x="857" y="1029"/>
                    </a:lnTo>
                    <a:lnTo>
                      <a:pt x="859" y="1029"/>
                    </a:lnTo>
                    <a:lnTo>
                      <a:pt x="861" y="1029"/>
                    </a:lnTo>
                    <a:lnTo>
                      <a:pt x="863" y="1033"/>
                    </a:lnTo>
                    <a:lnTo>
                      <a:pt x="864" y="1035"/>
                    </a:lnTo>
                    <a:lnTo>
                      <a:pt x="865" y="1038"/>
                    </a:lnTo>
                    <a:lnTo>
                      <a:pt x="867" y="1040"/>
                    </a:lnTo>
                    <a:lnTo>
                      <a:pt x="869" y="1041"/>
                    </a:lnTo>
                    <a:lnTo>
                      <a:pt x="872" y="1041"/>
                    </a:lnTo>
                    <a:lnTo>
                      <a:pt x="874" y="1041"/>
                    </a:lnTo>
                    <a:lnTo>
                      <a:pt x="876" y="1041"/>
                    </a:lnTo>
                    <a:lnTo>
                      <a:pt x="877" y="1044"/>
                    </a:lnTo>
                    <a:lnTo>
                      <a:pt x="879" y="1046"/>
                    </a:lnTo>
                    <a:lnTo>
                      <a:pt x="880" y="1050"/>
                    </a:lnTo>
                    <a:lnTo>
                      <a:pt x="881" y="1053"/>
                    </a:lnTo>
                    <a:lnTo>
                      <a:pt x="884" y="1053"/>
                    </a:lnTo>
                    <a:lnTo>
                      <a:pt x="886" y="1053"/>
                    </a:lnTo>
                    <a:lnTo>
                      <a:pt x="888" y="1056"/>
                    </a:lnTo>
                    <a:lnTo>
                      <a:pt x="889" y="1058"/>
                    </a:lnTo>
                    <a:lnTo>
                      <a:pt x="891" y="1061"/>
                    </a:lnTo>
                    <a:lnTo>
                      <a:pt x="892" y="1063"/>
                    </a:lnTo>
                    <a:lnTo>
                      <a:pt x="893" y="1067"/>
                    </a:lnTo>
                    <a:lnTo>
                      <a:pt x="895" y="1070"/>
                    </a:lnTo>
                    <a:lnTo>
                      <a:pt x="897" y="1070"/>
                    </a:lnTo>
                    <a:lnTo>
                      <a:pt x="899" y="1070"/>
                    </a:lnTo>
                    <a:lnTo>
                      <a:pt x="900" y="1073"/>
                    </a:lnTo>
                    <a:lnTo>
                      <a:pt x="902" y="1075"/>
                    </a:lnTo>
                    <a:lnTo>
                      <a:pt x="905" y="1075"/>
                    </a:lnTo>
                    <a:lnTo>
                      <a:pt x="907" y="1076"/>
                    </a:lnTo>
                    <a:lnTo>
                      <a:pt x="908" y="1078"/>
                    </a:lnTo>
                    <a:lnTo>
                      <a:pt x="910" y="1081"/>
                    </a:lnTo>
                    <a:lnTo>
                      <a:pt x="912" y="1081"/>
                    </a:lnTo>
                    <a:lnTo>
                      <a:pt x="914" y="1081"/>
                    </a:lnTo>
                    <a:lnTo>
                      <a:pt x="915" y="1085"/>
                    </a:lnTo>
                    <a:lnTo>
                      <a:pt x="917" y="1087"/>
                    </a:lnTo>
                    <a:lnTo>
                      <a:pt x="914" y="1087"/>
                    </a:lnTo>
                    <a:lnTo>
                      <a:pt x="912" y="1087"/>
                    </a:lnTo>
                    <a:lnTo>
                      <a:pt x="914" y="1090"/>
                    </a:lnTo>
                    <a:lnTo>
                      <a:pt x="915" y="1092"/>
                    </a:lnTo>
                    <a:lnTo>
                      <a:pt x="916" y="1095"/>
                    </a:lnTo>
                    <a:lnTo>
                      <a:pt x="918" y="1097"/>
                    </a:lnTo>
                    <a:lnTo>
                      <a:pt x="921" y="1099"/>
                    </a:lnTo>
                    <a:lnTo>
                      <a:pt x="923" y="1099"/>
                    </a:lnTo>
                    <a:lnTo>
                      <a:pt x="925" y="1099"/>
                    </a:lnTo>
                    <a:lnTo>
                      <a:pt x="927" y="1099"/>
                    </a:lnTo>
                    <a:lnTo>
                      <a:pt x="929" y="1102"/>
                    </a:lnTo>
                    <a:lnTo>
                      <a:pt x="930" y="1104"/>
                    </a:lnTo>
                    <a:lnTo>
                      <a:pt x="932" y="1105"/>
                    </a:lnTo>
                    <a:lnTo>
                      <a:pt x="934" y="1105"/>
                    </a:lnTo>
                    <a:lnTo>
                      <a:pt x="937" y="1105"/>
                    </a:lnTo>
                    <a:lnTo>
                      <a:pt x="939" y="1105"/>
                    </a:lnTo>
                    <a:lnTo>
                      <a:pt x="941" y="1108"/>
                    </a:lnTo>
                    <a:lnTo>
                      <a:pt x="942" y="1110"/>
                    </a:lnTo>
                    <a:lnTo>
                      <a:pt x="944" y="1113"/>
                    </a:lnTo>
                    <a:lnTo>
                      <a:pt x="945" y="1117"/>
                    </a:lnTo>
                    <a:lnTo>
                      <a:pt x="943" y="1116"/>
                    </a:lnTo>
                    <a:lnTo>
                      <a:pt x="941" y="1116"/>
                    </a:lnTo>
                    <a:lnTo>
                      <a:pt x="942" y="1119"/>
                    </a:lnTo>
                    <a:lnTo>
                      <a:pt x="943" y="1121"/>
                    </a:lnTo>
                    <a:lnTo>
                      <a:pt x="945" y="1124"/>
                    </a:lnTo>
                    <a:lnTo>
                      <a:pt x="946" y="1127"/>
                    </a:lnTo>
                    <a:lnTo>
                      <a:pt x="948" y="1127"/>
                    </a:lnTo>
                    <a:lnTo>
                      <a:pt x="950" y="1127"/>
                    </a:lnTo>
                    <a:lnTo>
                      <a:pt x="952" y="1130"/>
                    </a:lnTo>
                    <a:lnTo>
                      <a:pt x="954" y="1133"/>
                    </a:lnTo>
                    <a:lnTo>
                      <a:pt x="956" y="1133"/>
                    </a:lnTo>
                    <a:lnTo>
                      <a:pt x="958" y="1134"/>
                    </a:lnTo>
                    <a:lnTo>
                      <a:pt x="960" y="1136"/>
                    </a:lnTo>
                    <a:lnTo>
                      <a:pt x="961" y="1139"/>
                    </a:lnTo>
                    <a:lnTo>
                      <a:pt x="963" y="1139"/>
                    </a:lnTo>
                    <a:lnTo>
                      <a:pt x="965" y="1139"/>
                    </a:lnTo>
                    <a:lnTo>
                      <a:pt x="967" y="1142"/>
                    </a:lnTo>
                    <a:lnTo>
                      <a:pt x="968" y="1144"/>
                    </a:lnTo>
                    <a:lnTo>
                      <a:pt x="969" y="1147"/>
                    </a:lnTo>
                    <a:lnTo>
                      <a:pt x="972" y="1151"/>
                    </a:lnTo>
                    <a:lnTo>
                      <a:pt x="974" y="1151"/>
                    </a:lnTo>
                    <a:lnTo>
                      <a:pt x="976" y="1151"/>
                    </a:lnTo>
                    <a:lnTo>
                      <a:pt x="977" y="1153"/>
                    </a:lnTo>
                    <a:lnTo>
                      <a:pt x="979" y="1156"/>
                    </a:lnTo>
                    <a:lnTo>
                      <a:pt x="980" y="1159"/>
                    </a:lnTo>
                    <a:lnTo>
                      <a:pt x="981" y="1161"/>
                    </a:lnTo>
                    <a:lnTo>
                      <a:pt x="983" y="1162"/>
                    </a:lnTo>
                    <a:lnTo>
                      <a:pt x="985" y="1162"/>
                    </a:lnTo>
                    <a:lnTo>
                      <a:pt x="991" y="1162"/>
                    </a:lnTo>
                    <a:lnTo>
                      <a:pt x="993" y="1162"/>
                    </a:lnTo>
                    <a:lnTo>
                      <a:pt x="995" y="1162"/>
                    </a:lnTo>
                    <a:lnTo>
                      <a:pt x="996" y="1166"/>
                    </a:lnTo>
                    <a:lnTo>
                      <a:pt x="998" y="1169"/>
                    </a:lnTo>
                    <a:lnTo>
                      <a:pt x="995" y="1168"/>
                    </a:lnTo>
                    <a:lnTo>
                      <a:pt x="993" y="1168"/>
                    </a:lnTo>
                    <a:lnTo>
                      <a:pt x="995" y="1171"/>
                    </a:lnTo>
                    <a:lnTo>
                      <a:pt x="996" y="1173"/>
                    </a:lnTo>
                    <a:lnTo>
                      <a:pt x="997" y="1176"/>
                    </a:lnTo>
                    <a:lnTo>
                      <a:pt x="999" y="1179"/>
                    </a:lnTo>
                    <a:lnTo>
                      <a:pt x="1000" y="1181"/>
                    </a:lnTo>
                    <a:lnTo>
                      <a:pt x="1002" y="1185"/>
                    </a:lnTo>
                    <a:lnTo>
                      <a:pt x="1005" y="1185"/>
                    </a:lnTo>
                    <a:lnTo>
                      <a:pt x="1007" y="1185"/>
                    </a:lnTo>
                    <a:lnTo>
                      <a:pt x="1008" y="1188"/>
                    </a:lnTo>
                    <a:lnTo>
                      <a:pt x="1010" y="1190"/>
                    </a:lnTo>
                    <a:lnTo>
                      <a:pt x="1012" y="1191"/>
                    </a:lnTo>
                    <a:lnTo>
                      <a:pt x="1014" y="1191"/>
                    </a:lnTo>
                    <a:lnTo>
                      <a:pt x="1016" y="1191"/>
                    </a:lnTo>
                    <a:lnTo>
                      <a:pt x="1018" y="1191"/>
                    </a:lnTo>
                    <a:lnTo>
                      <a:pt x="1019" y="1194"/>
                    </a:lnTo>
                    <a:lnTo>
                      <a:pt x="1022" y="1196"/>
                    </a:lnTo>
                    <a:lnTo>
                      <a:pt x="1024" y="1203"/>
                    </a:lnTo>
                    <a:lnTo>
                      <a:pt x="1026" y="1205"/>
                    </a:lnTo>
                    <a:lnTo>
                      <a:pt x="1027" y="1208"/>
                    </a:lnTo>
                    <a:lnTo>
                      <a:pt x="1028" y="1210"/>
                    </a:lnTo>
                    <a:lnTo>
                      <a:pt x="1030" y="1213"/>
                    </a:lnTo>
                    <a:lnTo>
                      <a:pt x="1032" y="1213"/>
                    </a:lnTo>
                    <a:lnTo>
                      <a:pt x="1034" y="1213"/>
                    </a:lnTo>
                    <a:lnTo>
                      <a:pt x="1035" y="1217"/>
                    </a:lnTo>
                    <a:lnTo>
                      <a:pt x="1038" y="1220"/>
                    </a:lnTo>
                    <a:lnTo>
                      <a:pt x="1040" y="1220"/>
                    </a:lnTo>
                    <a:lnTo>
                      <a:pt x="1042" y="1220"/>
                    </a:lnTo>
                    <a:lnTo>
                      <a:pt x="1043" y="1223"/>
                    </a:lnTo>
                    <a:lnTo>
                      <a:pt x="1045" y="1225"/>
                    </a:lnTo>
                    <a:lnTo>
                      <a:pt x="1047" y="1225"/>
                    </a:lnTo>
                    <a:lnTo>
                      <a:pt x="1049" y="1225"/>
                    </a:lnTo>
                    <a:lnTo>
                      <a:pt x="1050" y="1228"/>
                    </a:lnTo>
                    <a:lnTo>
                      <a:pt x="1052" y="1231"/>
                    </a:lnTo>
                    <a:lnTo>
                      <a:pt x="1055" y="1237"/>
                    </a:lnTo>
                    <a:lnTo>
                      <a:pt x="1057" y="1239"/>
                    </a:lnTo>
                    <a:lnTo>
                      <a:pt x="1058" y="1242"/>
                    </a:lnTo>
                    <a:lnTo>
                      <a:pt x="1060" y="1245"/>
                    </a:lnTo>
                    <a:lnTo>
                      <a:pt x="1061" y="1247"/>
                    </a:lnTo>
                    <a:lnTo>
                      <a:pt x="1063" y="1248"/>
                    </a:lnTo>
                    <a:lnTo>
                      <a:pt x="1065" y="1248"/>
                    </a:lnTo>
                    <a:lnTo>
                      <a:pt x="1067" y="1248"/>
                    </a:lnTo>
                    <a:lnTo>
                      <a:pt x="1070" y="1248"/>
                    </a:lnTo>
                    <a:lnTo>
                      <a:pt x="1072" y="1251"/>
                    </a:lnTo>
                    <a:lnTo>
                      <a:pt x="1073" y="1254"/>
                    </a:lnTo>
                    <a:lnTo>
                      <a:pt x="1074" y="1257"/>
                    </a:lnTo>
                    <a:lnTo>
                      <a:pt x="1076" y="1259"/>
                    </a:lnTo>
                    <a:lnTo>
                      <a:pt x="1078" y="1260"/>
                    </a:lnTo>
                    <a:lnTo>
                      <a:pt x="1080" y="1260"/>
                    </a:lnTo>
                    <a:lnTo>
                      <a:pt x="1081" y="1262"/>
                    </a:lnTo>
                    <a:lnTo>
                      <a:pt x="1083" y="1265"/>
                    </a:lnTo>
                    <a:lnTo>
                      <a:pt x="1085" y="1265"/>
                    </a:lnTo>
                    <a:lnTo>
                      <a:pt x="1088" y="1265"/>
                    </a:lnTo>
                    <a:lnTo>
                      <a:pt x="1090" y="1269"/>
                    </a:lnTo>
                    <a:lnTo>
                      <a:pt x="1091" y="1271"/>
                    </a:lnTo>
                    <a:lnTo>
                      <a:pt x="1092" y="1274"/>
                    </a:lnTo>
                    <a:lnTo>
                      <a:pt x="1094" y="1277"/>
                    </a:lnTo>
                    <a:lnTo>
                      <a:pt x="1095" y="1279"/>
                    </a:lnTo>
                    <a:lnTo>
                      <a:pt x="1096" y="1283"/>
                    </a:lnTo>
                    <a:lnTo>
                      <a:pt x="1098" y="1283"/>
                    </a:lnTo>
                    <a:lnTo>
                      <a:pt x="1100" y="1283"/>
                    </a:lnTo>
                    <a:lnTo>
                      <a:pt x="1104" y="1283"/>
                    </a:lnTo>
                    <a:lnTo>
                      <a:pt x="1106" y="1284"/>
                    </a:lnTo>
                    <a:lnTo>
                      <a:pt x="1107" y="1286"/>
                    </a:lnTo>
                    <a:lnTo>
                      <a:pt x="1108" y="1289"/>
                    </a:lnTo>
                    <a:lnTo>
                      <a:pt x="1106" y="1289"/>
                    </a:lnTo>
                    <a:lnTo>
                      <a:pt x="1104" y="1288"/>
                    </a:lnTo>
                    <a:lnTo>
                      <a:pt x="1106" y="1291"/>
                    </a:lnTo>
                    <a:lnTo>
                      <a:pt x="1107" y="1294"/>
                    </a:lnTo>
                    <a:lnTo>
                      <a:pt x="1109" y="1294"/>
                    </a:lnTo>
                    <a:lnTo>
                      <a:pt x="1111" y="1294"/>
                    </a:lnTo>
                    <a:lnTo>
                      <a:pt x="1113" y="1294"/>
                    </a:lnTo>
                    <a:lnTo>
                      <a:pt x="1115" y="1294"/>
                    </a:lnTo>
                    <a:lnTo>
                      <a:pt x="1117" y="1294"/>
                    </a:lnTo>
                    <a:lnTo>
                      <a:pt x="1121" y="1295"/>
                    </a:lnTo>
                    <a:lnTo>
                      <a:pt x="1122" y="1297"/>
                    </a:lnTo>
                    <a:lnTo>
                      <a:pt x="1123" y="1301"/>
                    </a:lnTo>
                    <a:lnTo>
                      <a:pt x="1125" y="1304"/>
                    </a:lnTo>
                    <a:lnTo>
                      <a:pt x="1126" y="1306"/>
                    </a:lnTo>
                    <a:lnTo>
                      <a:pt x="1124" y="1306"/>
                    </a:lnTo>
                    <a:lnTo>
                      <a:pt x="1122" y="1306"/>
                    </a:lnTo>
                    <a:lnTo>
                      <a:pt x="1123" y="1308"/>
                    </a:lnTo>
                    <a:lnTo>
                      <a:pt x="1125" y="1311"/>
                    </a:lnTo>
                    <a:lnTo>
                      <a:pt x="1126" y="1314"/>
                    </a:lnTo>
                    <a:lnTo>
                      <a:pt x="1127" y="1317"/>
                    </a:lnTo>
                    <a:lnTo>
                      <a:pt x="1130" y="1317"/>
                    </a:lnTo>
                    <a:lnTo>
                      <a:pt x="1132" y="1318"/>
                    </a:lnTo>
                    <a:lnTo>
                      <a:pt x="1133" y="1320"/>
                    </a:lnTo>
                    <a:lnTo>
                      <a:pt x="1134" y="1323"/>
                    </a:lnTo>
                    <a:lnTo>
                      <a:pt x="1138" y="1323"/>
                    </a:lnTo>
                    <a:lnTo>
                      <a:pt x="1140" y="1323"/>
                    </a:lnTo>
                    <a:lnTo>
                      <a:pt x="1142" y="1323"/>
                    </a:lnTo>
                    <a:lnTo>
                      <a:pt x="1144" y="1323"/>
                    </a:lnTo>
                    <a:lnTo>
                      <a:pt x="1145" y="1326"/>
                    </a:lnTo>
                    <a:lnTo>
                      <a:pt x="1146" y="1329"/>
                    </a:lnTo>
                    <a:lnTo>
                      <a:pt x="1148" y="1331"/>
                    </a:lnTo>
                    <a:lnTo>
                      <a:pt x="1149" y="1335"/>
                    </a:lnTo>
                    <a:lnTo>
                      <a:pt x="1151" y="1335"/>
                    </a:lnTo>
                    <a:lnTo>
                      <a:pt x="1154" y="1335"/>
                    </a:lnTo>
                    <a:lnTo>
                      <a:pt x="1156" y="1338"/>
                    </a:lnTo>
                    <a:lnTo>
                      <a:pt x="1157" y="1340"/>
                    </a:lnTo>
                    <a:lnTo>
                      <a:pt x="1158" y="1343"/>
                    </a:lnTo>
                    <a:lnTo>
                      <a:pt x="1160" y="1346"/>
                    </a:lnTo>
                    <a:lnTo>
                      <a:pt x="1161" y="1348"/>
                    </a:lnTo>
                    <a:lnTo>
                      <a:pt x="1163" y="1352"/>
                    </a:lnTo>
                    <a:lnTo>
                      <a:pt x="1165" y="1352"/>
                    </a:lnTo>
                    <a:lnTo>
                      <a:pt x="1167" y="1352"/>
                    </a:lnTo>
                    <a:lnTo>
                      <a:pt x="1168" y="1355"/>
                    </a:lnTo>
                    <a:lnTo>
                      <a:pt x="1171" y="1357"/>
                    </a:lnTo>
                    <a:lnTo>
                      <a:pt x="1173" y="1358"/>
                    </a:lnTo>
                    <a:lnTo>
                      <a:pt x="1175" y="1358"/>
                    </a:lnTo>
                    <a:lnTo>
                      <a:pt x="1176" y="1360"/>
                    </a:lnTo>
                    <a:lnTo>
                      <a:pt x="1178" y="1363"/>
                    </a:lnTo>
                    <a:lnTo>
                      <a:pt x="1180" y="1363"/>
                    </a:lnTo>
                    <a:lnTo>
                      <a:pt x="1182" y="1363"/>
                    </a:lnTo>
                    <a:lnTo>
                      <a:pt x="1184" y="1363"/>
                    </a:lnTo>
                    <a:lnTo>
                      <a:pt x="1187" y="1364"/>
                    </a:lnTo>
                    <a:lnTo>
                      <a:pt x="1188" y="1367"/>
                    </a:lnTo>
                    <a:lnTo>
                      <a:pt x="1190" y="1370"/>
                    </a:lnTo>
                    <a:lnTo>
                      <a:pt x="1188" y="1370"/>
                    </a:lnTo>
                    <a:lnTo>
                      <a:pt x="1184" y="1370"/>
                    </a:lnTo>
                    <a:lnTo>
                      <a:pt x="1182" y="1369"/>
                    </a:lnTo>
                    <a:lnTo>
                      <a:pt x="1180" y="1369"/>
                    </a:lnTo>
                    <a:lnTo>
                      <a:pt x="1182" y="1372"/>
                    </a:lnTo>
                    <a:lnTo>
                      <a:pt x="1183" y="1374"/>
                    </a:lnTo>
                    <a:lnTo>
                      <a:pt x="1185" y="1375"/>
                    </a:lnTo>
                    <a:lnTo>
                      <a:pt x="1188" y="1375"/>
                    </a:lnTo>
                    <a:lnTo>
                      <a:pt x="1190" y="1377"/>
                    </a:lnTo>
                    <a:lnTo>
                      <a:pt x="1191" y="1380"/>
                    </a:lnTo>
                    <a:lnTo>
                      <a:pt x="1192" y="1384"/>
                    </a:lnTo>
                    <a:lnTo>
                      <a:pt x="1194" y="1386"/>
                    </a:lnTo>
                    <a:lnTo>
                      <a:pt x="1196" y="1386"/>
                    </a:lnTo>
                    <a:lnTo>
                      <a:pt x="1198" y="1387"/>
                    </a:lnTo>
                    <a:lnTo>
                      <a:pt x="1200" y="1387"/>
                    </a:lnTo>
                    <a:lnTo>
                      <a:pt x="1203" y="1387"/>
                    </a:lnTo>
                    <a:lnTo>
                      <a:pt x="1205" y="1389"/>
                    </a:lnTo>
                    <a:lnTo>
                      <a:pt x="1206" y="1392"/>
                    </a:lnTo>
                    <a:lnTo>
                      <a:pt x="1207" y="1395"/>
                    </a:lnTo>
                    <a:lnTo>
                      <a:pt x="1209" y="1397"/>
                    </a:lnTo>
                    <a:lnTo>
                      <a:pt x="1210" y="1401"/>
                    </a:lnTo>
                    <a:lnTo>
                      <a:pt x="1211" y="1403"/>
                    </a:lnTo>
                    <a:lnTo>
                      <a:pt x="1214" y="1404"/>
                    </a:lnTo>
                    <a:lnTo>
                      <a:pt x="1216" y="1404"/>
                    </a:lnTo>
                    <a:lnTo>
                      <a:pt x="1218" y="1404"/>
                    </a:lnTo>
                    <a:lnTo>
                      <a:pt x="1221" y="1404"/>
                    </a:lnTo>
                    <a:lnTo>
                      <a:pt x="1222" y="1407"/>
                    </a:lnTo>
                    <a:lnTo>
                      <a:pt x="1224" y="1409"/>
                    </a:lnTo>
                    <a:lnTo>
                      <a:pt x="1225" y="1412"/>
                    </a:lnTo>
                    <a:lnTo>
                      <a:pt x="1226" y="1415"/>
                    </a:lnTo>
                    <a:lnTo>
                      <a:pt x="1228" y="1418"/>
                    </a:lnTo>
                    <a:lnTo>
                      <a:pt x="1229" y="1421"/>
                    </a:lnTo>
                    <a:lnTo>
                      <a:pt x="1231" y="1421"/>
                    </a:lnTo>
                    <a:lnTo>
                      <a:pt x="1233" y="1421"/>
                    </a:lnTo>
                    <a:lnTo>
                      <a:pt x="1235" y="1424"/>
                    </a:lnTo>
                    <a:lnTo>
                      <a:pt x="1237" y="1426"/>
                    </a:lnTo>
                    <a:lnTo>
                      <a:pt x="1239" y="1427"/>
                    </a:lnTo>
                    <a:lnTo>
                      <a:pt x="1241" y="1427"/>
                    </a:lnTo>
                    <a:lnTo>
                      <a:pt x="1243" y="1427"/>
                    </a:lnTo>
                    <a:lnTo>
                      <a:pt x="1245" y="1427"/>
                    </a:lnTo>
                    <a:lnTo>
                      <a:pt x="1247" y="1430"/>
                    </a:lnTo>
                    <a:lnTo>
                      <a:pt x="1248" y="1432"/>
                    </a:lnTo>
                    <a:lnTo>
                      <a:pt x="1249" y="1436"/>
                    </a:lnTo>
                    <a:lnTo>
                      <a:pt x="1251" y="1439"/>
                    </a:lnTo>
                    <a:lnTo>
                      <a:pt x="1255" y="1444"/>
                    </a:lnTo>
                    <a:lnTo>
                      <a:pt x="1256" y="1446"/>
                    </a:lnTo>
                    <a:lnTo>
                      <a:pt x="1257" y="1450"/>
                    </a:lnTo>
                    <a:lnTo>
                      <a:pt x="1259" y="1453"/>
                    </a:lnTo>
                    <a:lnTo>
                      <a:pt x="1260" y="1455"/>
                    </a:lnTo>
                    <a:lnTo>
                      <a:pt x="1262" y="1456"/>
                    </a:lnTo>
                    <a:lnTo>
                      <a:pt x="1264" y="1456"/>
                    </a:lnTo>
                    <a:lnTo>
                      <a:pt x="1266" y="1456"/>
                    </a:lnTo>
                    <a:lnTo>
                      <a:pt x="1270" y="1456"/>
                    </a:lnTo>
                    <a:lnTo>
                      <a:pt x="1271" y="1458"/>
                    </a:lnTo>
                    <a:lnTo>
                      <a:pt x="1272" y="1461"/>
                    </a:lnTo>
                    <a:lnTo>
                      <a:pt x="1274" y="1464"/>
                    </a:lnTo>
                    <a:lnTo>
                      <a:pt x="1275" y="1467"/>
                    </a:lnTo>
                    <a:lnTo>
                      <a:pt x="1276" y="1470"/>
                    </a:lnTo>
                    <a:lnTo>
                      <a:pt x="1278" y="1473"/>
                    </a:lnTo>
                    <a:lnTo>
                      <a:pt x="1280" y="1473"/>
                    </a:lnTo>
                    <a:lnTo>
                      <a:pt x="1282" y="1473"/>
                    </a:lnTo>
                    <a:lnTo>
                      <a:pt x="1284" y="1473"/>
                    </a:lnTo>
                    <a:lnTo>
                      <a:pt x="1287" y="1473"/>
                    </a:lnTo>
                    <a:lnTo>
                      <a:pt x="1289" y="1476"/>
                    </a:lnTo>
                    <a:lnTo>
                      <a:pt x="1290" y="1479"/>
                    </a:lnTo>
                    <a:lnTo>
                      <a:pt x="1291" y="1481"/>
                    </a:lnTo>
                    <a:lnTo>
                      <a:pt x="1293" y="1485"/>
                    </a:lnTo>
                    <a:lnTo>
                      <a:pt x="1295" y="1485"/>
                    </a:lnTo>
                    <a:lnTo>
                      <a:pt x="1297" y="1485"/>
                    </a:lnTo>
                    <a:lnTo>
                      <a:pt x="1298" y="1488"/>
                    </a:lnTo>
                    <a:lnTo>
                      <a:pt x="1300" y="1490"/>
                    </a:lnTo>
                    <a:lnTo>
                      <a:pt x="1303" y="1490"/>
                    </a:lnTo>
                    <a:lnTo>
                      <a:pt x="1305" y="1491"/>
                    </a:lnTo>
                    <a:lnTo>
                      <a:pt x="1306" y="1493"/>
                    </a:lnTo>
                    <a:lnTo>
                      <a:pt x="1307" y="1496"/>
                    </a:lnTo>
                    <a:lnTo>
                      <a:pt x="1309" y="1500"/>
                    </a:lnTo>
                    <a:lnTo>
                      <a:pt x="1310" y="1502"/>
                    </a:lnTo>
                    <a:lnTo>
                      <a:pt x="1311" y="1505"/>
                    </a:lnTo>
                    <a:lnTo>
                      <a:pt x="1313" y="1507"/>
                    </a:lnTo>
                    <a:lnTo>
                      <a:pt x="1315" y="1508"/>
                    </a:lnTo>
                    <a:lnTo>
                      <a:pt x="1317" y="1508"/>
                    </a:lnTo>
                    <a:lnTo>
                      <a:pt x="1318" y="1510"/>
                    </a:lnTo>
                    <a:lnTo>
                      <a:pt x="1321" y="1513"/>
                    </a:lnTo>
                    <a:lnTo>
                      <a:pt x="1323" y="1513"/>
                    </a:lnTo>
                    <a:lnTo>
                      <a:pt x="1325" y="1513"/>
                    </a:lnTo>
                    <a:lnTo>
                      <a:pt x="1327" y="1517"/>
                    </a:lnTo>
                    <a:lnTo>
                      <a:pt x="1328" y="1520"/>
                    </a:lnTo>
                    <a:lnTo>
                      <a:pt x="1327" y="1520"/>
                    </a:lnTo>
                    <a:lnTo>
                      <a:pt x="1326" y="1519"/>
                    </a:lnTo>
                    <a:lnTo>
                      <a:pt x="1324" y="1519"/>
                    </a:lnTo>
                    <a:lnTo>
                      <a:pt x="1324" y="1519"/>
                    </a:lnTo>
                    <a:lnTo>
                      <a:pt x="1325" y="1522"/>
                    </a:lnTo>
                    <a:lnTo>
                      <a:pt x="1326" y="1524"/>
                    </a:lnTo>
                    <a:lnTo>
                      <a:pt x="1328" y="1525"/>
                    </a:lnTo>
                    <a:lnTo>
                      <a:pt x="1331" y="1525"/>
                    </a:lnTo>
                    <a:lnTo>
                      <a:pt x="1333" y="1525"/>
                    </a:lnTo>
                    <a:lnTo>
                      <a:pt x="1336" y="1525"/>
                    </a:lnTo>
                    <a:lnTo>
                      <a:pt x="1337" y="1528"/>
                    </a:lnTo>
                    <a:lnTo>
                      <a:pt x="1338" y="1530"/>
                    </a:lnTo>
                    <a:lnTo>
                      <a:pt x="1340" y="1534"/>
                    </a:lnTo>
                    <a:lnTo>
                      <a:pt x="1341" y="1537"/>
                    </a:lnTo>
                    <a:lnTo>
                      <a:pt x="1339" y="1537"/>
                    </a:lnTo>
                    <a:lnTo>
                      <a:pt x="1337" y="1536"/>
                    </a:lnTo>
                    <a:lnTo>
                      <a:pt x="1334" y="1536"/>
                    </a:lnTo>
                    <a:lnTo>
                      <a:pt x="1332" y="1536"/>
                    </a:lnTo>
                    <a:lnTo>
                      <a:pt x="1333" y="1538"/>
                    </a:lnTo>
                    <a:lnTo>
                      <a:pt x="1336" y="1541"/>
                    </a:lnTo>
                    <a:lnTo>
                      <a:pt x="1344" y="1542"/>
                    </a:lnTo>
                    <a:lnTo>
                      <a:pt x="1348" y="1542"/>
                    </a:lnTo>
                    <a:lnTo>
                      <a:pt x="1350" y="1542"/>
                    </a:lnTo>
                    <a:lnTo>
                      <a:pt x="1353" y="1543"/>
                    </a:lnTo>
                    <a:lnTo>
                      <a:pt x="1355" y="1545"/>
                    </a:lnTo>
                    <a:lnTo>
                      <a:pt x="1356" y="1548"/>
                    </a:lnTo>
                    <a:lnTo>
                      <a:pt x="1358" y="1548"/>
                    </a:lnTo>
                    <a:lnTo>
                      <a:pt x="1360" y="1548"/>
                    </a:lnTo>
                    <a:lnTo>
                      <a:pt x="1362" y="1552"/>
                    </a:lnTo>
                    <a:lnTo>
                      <a:pt x="1363" y="1554"/>
                    </a:lnTo>
                    <a:lnTo>
                      <a:pt x="1364" y="1557"/>
                    </a:lnTo>
                    <a:lnTo>
                      <a:pt x="1366" y="1560"/>
                    </a:lnTo>
                    <a:lnTo>
                      <a:pt x="1368" y="1560"/>
                    </a:lnTo>
                    <a:lnTo>
                      <a:pt x="1371" y="1560"/>
                    </a:lnTo>
                    <a:lnTo>
                      <a:pt x="1372" y="1563"/>
                    </a:lnTo>
                    <a:lnTo>
                      <a:pt x="1374" y="1565"/>
                    </a:lnTo>
                    <a:lnTo>
                      <a:pt x="1375" y="1569"/>
                    </a:lnTo>
                    <a:lnTo>
                      <a:pt x="1376" y="1572"/>
                    </a:lnTo>
                    <a:lnTo>
                      <a:pt x="1378" y="1572"/>
                    </a:lnTo>
                    <a:lnTo>
                      <a:pt x="1380" y="1572"/>
                    </a:lnTo>
                    <a:lnTo>
                      <a:pt x="1382" y="1575"/>
                    </a:lnTo>
                    <a:lnTo>
                      <a:pt x="1383" y="1577"/>
                    </a:lnTo>
                    <a:lnTo>
                      <a:pt x="1381" y="1577"/>
                    </a:lnTo>
                    <a:lnTo>
                      <a:pt x="1379" y="1577"/>
                    </a:lnTo>
                    <a:lnTo>
                      <a:pt x="1380" y="1579"/>
                    </a:lnTo>
                    <a:lnTo>
                      <a:pt x="1382" y="1582"/>
                    </a:lnTo>
                    <a:lnTo>
                      <a:pt x="1383" y="1586"/>
                    </a:lnTo>
                    <a:lnTo>
                      <a:pt x="1384" y="1588"/>
                    </a:lnTo>
                    <a:lnTo>
                      <a:pt x="1388" y="1588"/>
                    </a:lnTo>
                    <a:lnTo>
                      <a:pt x="1390" y="1589"/>
                    </a:lnTo>
                    <a:lnTo>
                      <a:pt x="1391" y="1591"/>
                    </a:lnTo>
                    <a:lnTo>
                      <a:pt x="1392" y="1594"/>
                    </a:lnTo>
                    <a:lnTo>
                      <a:pt x="1395" y="1594"/>
                    </a:lnTo>
                    <a:lnTo>
                      <a:pt x="1397" y="1594"/>
                    </a:lnTo>
                    <a:lnTo>
                      <a:pt x="1399" y="1594"/>
                    </a:lnTo>
                    <a:lnTo>
                      <a:pt x="1401" y="1595"/>
                    </a:lnTo>
                    <a:lnTo>
                      <a:pt x="1403" y="1597"/>
                    </a:lnTo>
                    <a:lnTo>
                      <a:pt x="1404" y="1601"/>
                    </a:lnTo>
                    <a:lnTo>
                      <a:pt x="1407" y="1606"/>
                    </a:lnTo>
                    <a:lnTo>
                      <a:pt x="1408" y="1609"/>
                    </a:lnTo>
                    <a:lnTo>
                      <a:pt x="1410" y="1611"/>
                    </a:lnTo>
                    <a:lnTo>
                      <a:pt x="1411" y="1614"/>
                    </a:lnTo>
                    <a:lnTo>
                      <a:pt x="1413" y="1618"/>
                    </a:lnTo>
                    <a:lnTo>
                      <a:pt x="1415" y="1618"/>
                    </a:lnTo>
                    <a:lnTo>
                      <a:pt x="1417" y="1618"/>
                    </a:lnTo>
                    <a:lnTo>
                      <a:pt x="1420" y="1618"/>
                    </a:lnTo>
                    <a:lnTo>
                      <a:pt x="1422" y="1618"/>
                    </a:lnTo>
                    <a:lnTo>
                      <a:pt x="1424" y="1618"/>
                    </a:lnTo>
                    <a:lnTo>
                      <a:pt x="1426" y="1619"/>
                    </a:lnTo>
                    <a:lnTo>
                      <a:pt x="1428" y="1621"/>
                    </a:lnTo>
                    <a:lnTo>
                      <a:pt x="1429" y="1624"/>
                    </a:lnTo>
                    <a:lnTo>
                      <a:pt x="1430" y="1627"/>
                    </a:lnTo>
                    <a:lnTo>
                      <a:pt x="1432" y="1629"/>
                    </a:lnTo>
                    <a:lnTo>
                      <a:pt x="1433" y="1632"/>
                    </a:lnTo>
                    <a:lnTo>
                      <a:pt x="1434" y="1635"/>
                    </a:lnTo>
                    <a:lnTo>
                      <a:pt x="1437" y="1636"/>
                    </a:lnTo>
                    <a:lnTo>
                      <a:pt x="1439" y="1636"/>
                    </a:lnTo>
                    <a:lnTo>
                      <a:pt x="1441" y="1638"/>
                    </a:lnTo>
                    <a:lnTo>
                      <a:pt x="1442" y="1641"/>
                    </a:lnTo>
                    <a:lnTo>
                      <a:pt x="1443" y="1644"/>
                    </a:lnTo>
                    <a:lnTo>
                      <a:pt x="1445" y="1646"/>
                    </a:lnTo>
                    <a:lnTo>
                      <a:pt x="1446" y="1649"/>
                    </a:lnTo>
                    <a:lnTo>
                      <a:pt x="1448" y="1653"/>
                    </a:lnTo>
                    <a:lnTo>
                      <a:pt x="1450" y="1653"/>
                    </a:lnTo>
                    <a:lnTo>
                      <a:pt x="1453" y="1653"/>
                    </a:lnTo>
                    <a:lnTo>
                      <a:pt x="1455" y="1653"/>
                    </a:lnTo>
                    <a:lnTo>
                      <a:pt x="1457" y="1654"/>
                    </a:lnTo>
                    <a:lnTo>
                      <a:pt x="1458" y="1656"/>
                    </a:lnTo>
                    <a:lnTo>
                      <a:pt x="1460" y="1659"/>
                    </a:lnTo>
                    <a:lnTo>
                      <a:pt x="1462" y="1659"/>
                    </a:lnTo>
                    <a:lnTo>
                      <a:pt x="1464" y="1659"/>
                    </a:lnTo>
                    <a:lnTo>
                      <a:pt x="1465" y="1662"/>
                    </a:lnTo>
                    <a:lnTo>
                      <a:pt x="1466" y="1664"/>
                    </a:lnTo>
                    <a:lnTo>
                      <a:pt x="1469" y="1668"/>
                    </a:lnTo>
                    <a:lnTo>
                      <a:pt x="1470" y="1671"/>
                    </a:lnTo>
                    <a:lnTo>
                      <a:pt x="1471" y="1673"/>
                    </a:lnTo>
                    <a:lnTo>
                      <a:pt x="1473" y="1676"/>
                    </a:lnTo>
                    <a:lnTo>
                      <a:pt x="1475" y="1676"/>
                    </a:lnTo>
                    <a:lnTo>
                      <a:pt x="1477" y="1676"/>
                    </a:lnTo>
                    <a:lnTo>
                      <a:pt x="1479" y="1676"/>
                    </a:lnTo>
                    <a:lnTo>
                      <a:pt x="1481" y="1677"/>
                    </a:lnTo>
                    <a:lnTo>
                      <a:pt x="1483" y="1679"/>
                    </a:lnTo>
                    <a:lnTo>
                      <a:pt x="1484" y="1682"/>
                    </a:lnTo>
                    <a:lnTo>
                      <a:pt x="1486" y="1686"/>
                    </a:lnTo>
                    <a:lnTo>
                      <a:pt x="1488" y="1688"/>
                    </a:lnTo>
                    <a:lnTo>
                      <a:pt x="1484" y="1688"/>
                    </a:lnTo>
                    <a:lnTo>
                      <a:pt x="1482" y="1688"/>
                    </a:lnTo>
                    <a:lnTo>
                      <a:pt x="1484" y="1690"/>
                    </a:lnTo>
                    <a:lnTo>
                      <a:pt x="1486" y="1693"/>
                    </a:lnTo>
                    <a:lnTo>
                      <a:pt x="1488" y="1696"/>
                    </a:lnTo>
                    <a:lnTo>
                      <a:pt x="1489" y="1698"/>
                    </a:lnTo>
                    <a:lnTo>
                      <a:pt x="1487" y="1698"/>
                    </a:lnTo>
                    <a:lnTo>
                      <a:pt x="1484" y="1698"/>
                    </a:lnTo>
                    <a:lnTo>
                      <a:pt x="1486" y="1701"/>
                    </a:lnTo>
                    <a:lnTo>
                      <a:pt x="1487" y="1704"/>
                    </a:lnTo>
                    <a:lnTo>
                      <a:pt x="1491" y="1704"/>
                    </a:lnTo>
                    <a:lnTo>
                      <a:pt x="1496" y="1705"/>
                    </a:lnTo>
                    <a:lnTo>
                      <a:pt x="1498" y="1705"/>
                    </a:lnTo>
                    <a:lnTo>
                      <a:pt x="1500" y="1705"/>
                    </a:lnTo>
                    <a:lnTo>
                      <a:pt x="1501" y="1708"/>
                    </a:lnTo>
                    <a:lnTo>
                      <a:pt x="1503" y="1711"/>
                    </a:lnTo>
                    <a:lnTo>
                      <a:pt x="1506" y="1711"/>
                    </a:lnTo>
                    <a:lnTo>
                      <a:pt x="1508" y="1711"/>
                    </a:lnTo>
                    <a:lnTo>
                      <a:pt x="1509" y="1714"/>
                    </a:lnTo>
                    <a:lnTo>
                      <a:pt x="1510" y="1716"/>
                    </a:lnTo>
                    <a:lnTo>
                      <a:pt x="1512" y="1720"/>
                    </a:lnTo>
                    <a:lnTo>
                      <a:pt x="1513" y="1723"/>
                    </a:lnTo>
                    <a:lnTo>
                      <a:pt x="1515" y="1723"/>
                    </a:lnTo>
                    <a:lnTo>
                      <a:pt x="1517" y="1723"/>
                    </a:lnTo>
                    <a:lnTo>
                      <a:pt x="1520" y="1726"/>
                    </a:lnTo>
                    <a:lnTo>
                      <a:pt x="1521" y="1728"/>
                    </a:lnTo>
                    <a:lnTo>
                      <a:pt x="1522" y="1731"/>
                    </a:lnTo>
                    <a:lnTo>
                      <a:pt x="1524" y="1735"/>
                    </a:lnTo>
                    <a:lnTo>
                      <a:pt x="1521" y="1734"/>
                    </a:lnTo>
                    <a:lnTo>
                      <a:pt x="1519" y="1734"/>
                    </a:lnTo>
                    <a:lnTo>
                      <a:pt x="1521" y="1737"/>
                    </a:lnTo>
                    <a:lnTo>
                      <a:pt x="1522" y="1739"/>
                    </a:lnTo>
                    <a:lnTo>
                      <a:pt x="1524" y="1740"/>
                    </a:lnTo>
                    <a:lnTo>
                      <a:pt x="1526" y="1740"/>
                    </a:lnTo>
                    <a:lnTo>
                      <a:pt x="1528" y="1740"/>
                    </a:lnTo>
                    <a:lnTo>
                      <a:pt x="1530" y="1740"/>
                    </a:lnTo>
                    <a:lnTo>
                      <a:pt x="1532" y="1743"/>
                    </a:lnTo>
                    <a:lnTo>
                      <a:pt x="1533" y="1746"/>
                    </a:lnTo>
                    <a:lnTo>
                      <a:pt x="1536" y="1746"/>
                    </a:lnTo>
                    <a:lnTo>
                      <a:pt x="1538" y="1746"/>
                    </a:lnTo>
                    <a:lnTo>
                      <a:pt x="1540" y="1746"/>
                    </a:lnTo>
                    <a:lnTo>
                      <a:pt x="1542" y="1747"/>
                    </a:lnTo>
                    <a:lnTo>
                      <a:pt x="1544" y="1749"/>
                    </a:lnTo>
                    <a:lnTo>
                      <a:pt x="1545" y="1753"/>
                    </a:lnTo>
                    <a:lnTo>
                      <a:pt x="1547" y="1753"/>
                    </a:lnTo>
                    <a:lnTo>
                      <a:pt x="1549" y="1753"/>
                    </a:lnTo>
                    <a:lnTo>
                      <a:pt x="1553" y="1758"/>
                    </a:lnTo>
                    <a:lnTo>
                      <a:pt x="1554" y="1761"/>
                    </a:lnTo>
                    <a:lnTo>
                      <a:pt x="1556" y="1764"/>
                    </a:lnTo>
                    <a:lnTo>
                      <a:pt x="1553" y="1763"/>
                    </a:lnTo>
                    <a:lnTo>
                      <a:pt x="1550" y="1763"/>
                    </a:lnTo>
                    <a:lnTo>
                      <a:pt x="1553" y="1766"/>
                    </a:lnTo>
                    <a:lnTo>
                      <a:pt x="1554" y="1770"/>
                    </a:lnTo>
                    <a:lnTo>
                      <a:pt x="1551" y="1769"/>
                    </a:lnTo>
                    <a:lnTo>
                      <a:pt x="1549" y="1769"/>
                    </a:lnTo>
                    <a:lnTo>
                      <a:pt x="1550" y="1772"/>
                    </a:lnTo>
                    <a:lnTo>
                      <a:pt x="1553" y="1774"/>
                    </a:lnTo>
                    <a:lnTo>
                      <a:pt x="1555" y="1775"/>
                    </a:lnTo>
                    <a:lnTo>
                      <a:pt x="1557" y="1775"/>
                    </a:lnTo>
                    <a:lnTo>
                      <a:pt x="1558" y="1777"/>
                    </a:lnTo>
                    <a:lnTo>
                      <a:pt x="1559" y="1780"/>
                    </a:lnTo>
                    <a:lnTo>
                      <a:pt x="1569" y="1781"/>
                    </a:lnTo>
                    <a:lnTo>
                      <a:pt x="1571" y="1781"/>
                    </a:lnTo>
                    <a:lnTo>
                      <a:pt x="1573" y="1782"/>
                    </a:lnTo>
                    <a:lnTo>
                      <a:pt x="1574" y="1785"/>
                    </a:lnTo>
                    <a:lnTo>
                      <a:pt x="1575" y="1788"/>
                    </a:lnTo>
                    <a:lnTo>
                      <a:pt x="1577" y="1790"/>
                    </a:lnTo>
                    <a:lnTo>
                      <a:pt x="1578" y="1793"/>
                    </a:lnTo>
                    <a:lnTo>
                      <a:pt x="1579" y="1796"/>
                    </a:lnTo>
                    <a:lnTo>
                      <a:pt x="1581" y="1798"/>
                    </a:lnTo>
                    <a:lnTo>
                      <a:pt x="1583" y="1799"/>
                    </a:lnTo>
                    <a:lnTo>
                      <a:pt x="1586" y="1799"/>
                    </a:lnTo>
                    <a:lnTo>
                      <a:pt x="1588" y="1799"/>
                    </a:lnTo>
                    <a:lnTo>
                      <a:pt x="1590" y="1799"/>
                    </a:lnTo>
                    <a:lnTo>
                      <a:pt x="1594" y="1801"/>
                    </a:lnTo>
                    <a:lnTo>
                      <a:pt x="1596" y="1804"/>
                    </a:lnTo>
                    <a:lnTo>
                      <a:pt x="1597" y="1806"/>
                    </a:lnTo>
                    <a:lnTo>
                      <a:pt x="1595" y="1806"/>
                    </a:lnTo>
                    <a:lnTo>
                      <a:pt x="1593" y="1806"/>
                    </a:lnTo>
                    <a:lnTo>
                      <a:pt x="1594" y="1808"/>
                    </a:lnTo>
                    <a:lnTo>
                      <a:pt x="1595" y="1811"/>
                    </a:lnTo>
                    <a:lnTo>
                      <a:pt x="1597" y="1814"/>
                    </a:lnTo>
                    <a:lnTo>
                      <a:pt x="1598" y="1816"/>
                    </a:lnTo>
                    <a:lnTo>
                      <a:pt x="1597" y="1816"/>
                    </a:lnTo>
                    <a:lnTo>
                      <a:pt x="1596" y="1816"/>
                    </a:lnTo>
                    <a:lnTo>
                      <a:pt x="1594" y="1816"/>
                    </a:lnTo>
                    <a:lnTo>
                      <a:pt x="1594" y="1816"/>
                    </a:lnTo>
                    <a:lnTo>
                      <a:pt x="1595" y="1819"/>
                    </a:lnTo>
                    <a:lnTo>
                      <a:pt x="1596" y="1822"/>
                    </a:lnTo>
                    <a:lnTo>
                      <a:pt x="1599" y="1822"/>
                    </a:lnTo>
                    <a:lnTo>
                      <a:pt x="1602" y="1822"/>
                    </a:lnTo>
                    <a:lnTo>
                      <a:pt x="1604" y="1823"/>
                    </a:lnTo>
                    <a:lnTo>
                      <a:pt x="1606" y="1823"/>
                    </a:lnTo>
                    <a:lnTo>
                      <a:pt x="1607" y="1825"/>
                    </a:lnTo>
                    <a:lnTo>
                      <a:pt x="1608" y="1828"/>
                    </a:lnTo>
                    <a:lnTo>
                      <a:pt x="1610" y="1831"/>
                    </a:lnTo>
                    <a:lnTo>
                      <a:pt x="1611" y="1833"/>
                    </a:lnTo>
                    <a:lnTo>
                      <a:pt x="1613" y="1835"/>
                    </a:lnTo>
                    <a:lnTo>
                      <a:pt x="1615" y="1835"/>
                    </a:lnTo>
                    <a:lnTo>
                      <a:pt x="1617" y="1838"/>
                    </a:lnTo>
                    <a:lnTo>
                      <a:pt x="1619" y="1840"/>
                    </a:lnTo>
                    <a:lnTo>
                      <a:pt x="1621" y="1840"/>
                    </a:lnTo>
                    <a:lnTo>
                      <a:pt x="1623" y="1841"/>
                    </a:lnTo>
                    <a:lnTo>
                      <a:pt x="1624" y="1843"/>
                    </a:lnTo>
                    <a:lnTo>
                      <a:pt x="1626" y="1846"/>
                    </a:lnTo>
                    <a:lnTo>
                      <a:pt x="1627" y="1849"/>
                    </a:lnTo>
                    <a:lnTo>
                      <a:pt x="1628" y="1852"/>
                    </a:lnTo>
                    <a:lnTo>
                      <a:pt x="1629" y="1855"/>
                    </a:lnTo>
                    <a:lnTo>
                      <a:pt x="1631" y="1858"/>
                    </a:lnTo>
                    <a:lnTo>
                      <a:pt x="1633" y="1858"/>
                    </a:lnTo>
                    <a:lnTo>
                      <a:pt x="1636" y="1858"/>
                    </a:lnTo>
                    <a:lnTo>
                      <a:pt x="1638" y="1858"/>
                    </a:lnTo>
                    <a:lnTo>
                      <a:pt x="1640" y="1859"/>
                    </a:lnTo>
                    <a:lnTo>
                      <a:pt x="1642" y="1861"/>
                    </a:lnTo>
                    <a:lnTo>
                      <a:pt x="1643" y="1864"/>
                    </a:lnTo>
                    <a:lnTo>
                      <a:pt x="1641" y="1864"/>
                    </a:lnTo>
                    <a:lnTo>
                      <a:pt x="1639" y="1863"/>
                    </a:lnTo>
                    <a:lnTo>
                      <a:pt x="1640" y="1866"/>
                    </a:lnTo>
                    <a:lnTo>
                      <a:pt x="1641" y="1870"/>
                    </a:lnTo>
                    <a:lnTo>
                      <a:pt x="1642" y="1872"/>
                    </a:lnTo>
                    <a:lnTo>
                      <a:pt x="1644" y="1875"/>
                    </a:lnTo>
                    <a:lnTo>
                      <a:pt x="1646" y="1875"/>
                    </a:lnTo>
                    <a:lnTo>
                      <a:pt x="1648" y="1876"/>
                    </a:lnTo>
                    <a:lnTo>
                      <a:pt x="1647" y="1875"/>
                    </a:lnTo>
                    <a:lnTo>
                      <a:pt x="1647" y="1873"/>
                    </a:lnTo>
                    <a:lnTo>
                      <a:pt x="1646" y="1871"/>
                    </a:lnTo>
                    <a:lnTo>
                      <a:pt x="1645" y="1870"/>
                    </a:lnTo>
                    <a:lnTo>
                      <a:pt x="1647" y="1870"/>
                    </a:lnTo>
                    <a:lnTo>
                      <a:pt x="1649" y="1871"/>
                    </a:lnTo>
                    <a:lnTo>
                      <a:pt x="1652" y="1874"/>
                    </a:lnTo>
                    <a:lnTo>
                      <a:pt x="1653" y="1876"/>
                    </a:lnTo>
                    <a:lnTo>
                      <a:pt x="1655" y="1876"/>
                    </a:lnTo>
                    <a:lnTo>
                      <a:pt x="1657" y="1877"/>
                    </a:lnTo>
                    <a:lnTo>
                      <a:pt x="1659" y="1879"/>
                    </a:lnTo>
                    <a:lnTo>
                      <a:pt x="1660" y="1882"/>
                    </a:lnTo>
                    <a:lnTo>
                      <a:pt x="1658" y="1882"/>
                    </a:lnTo>
                    <a:lnTo>
                      <a:pt x="1656" y="1881"/>
                    </a:lnTo>
                    <a:lnTo>
                      <a:pt x="1657" y="1885"/>
                    </a:lnTo>
                    <a:lnTo>
                      <a:pt x="1658" y="1888"/>
                    </a:lnTo>
                    <a:lnTo>
                      <a:pt x="1656" y="1887"/>
                    </a:lnTo>
                    <a:lnTo>
                      <a:pt x="1654" y="1887"/>
                    </a:lnTo>
                    <a:lnTo>
                      <a:pt x="1655" y="1890"/>
                    </a:lnTo>
                    <a:lnTo>
                      <a:pt x="1657" y="1892"/>
                    </a:lnTo>
                    <a:lnTo>
                      <a:pt x="1659" y="1893"/>
                    </a:lnTo>
                    <a:lnTo>
                      <a:pt x="1661" y="1893"/>
                    </a:lnTo>
                    <a:lnTo>
                      <a:pt x="1663" y="1893"/>
                    </a:lnTo>
                    <a:lnTo>
                      <a:pt x="1665" y="1894"/>
                    </a:lnTo>
                    <a:lnTo>
                      <a:pt x="1666" y="1896"/>
                    </a:lnTo>
                    <a:lnTo>
                      <a:pt x="1669" y="1899"/>
                    </a:lnTo>
                    <a:lnTo>
                      <a:pt x="1671" y="1899"/>
                    </a:lnTo>
                    <a:lnTo>
                      <a:pt x="1673" y="1899"/>
                    </a:lnTo>
                    <a:lnTo>
                      <a:pt x="1674" y="1903"/>
                    </a:lnTo>
                    <a:lnTo>
                      <a:pt x="1675" y="1906"/>
                    </a:lnTo>
                    <a:lnTo>
                      <a:pt x="1677" y="1906"/>
                    </a:lnTo>
                    <a:lnTo>
                      <a:pt x="1679" y="1906"/>
                    </a:lnTo>
                    <a:lnTo>
                      <a:pt x="1681" y="1909"/>
                    </a:lnTo>
                    <a:lnTo>
                      <a:pt x="1682" y="1912"/>
                    </a:lnTo>
                    <a:lnTo>
                      <a:pt x="1686" y="1918"/>
                    </a:lnTo>
                    <a:lnTo>
                      <a:pt x="1687" y="1921"/>
                    </a:lnTo>
                    <a:lnTo>
                      <a:pt x="1688" y="1923"/>
                    </a:lnTo>
                    <a:lnTo>
                      <a:pt x="1690" y="1924"/>
                    </a:lnTo>
                    <a:lnTo>
                      <a:pt x="1692" y="1924"/>
                    </a:lnTo>
                    <a:lnTo>
                      <a:pt x="1694" y="1924"/>
                    </a:lnTo>
                    <a:lnTo>
                      <a:pt x="1696" y="1924"/>
                    </a:lnTo>
                    <a:lnTo>
                      <a:pt x="1699" y="1925"/>
                    </a:lnTo>
                    <a:lnTo>
                      <a:pt x="1702" y="1925"/>
                    </a:lnTo>
                    <a:lnTo>
                      <a:pt x="1703" y="1928"/>
                    </a:lnTo>
                    <a:lnTo>
                      <a:pt x="1704" y="1930"/>
                    </a:lnTo>
                    <a:lnTo>
                      <a:pt x="1702" y="1930"/>
                    </a:lnTo>
                    <a:lnTo>
                      <a:pt x="1699" y="1930"/>
                    </a:lnTo>
                    <a:lnTo>
                      <a:pt x="1700" y="1932"/>
                    </a:lnTo>
                    <a:lnTo>
                      <a:pt x="1703" y="1936"/>
                    </a:lnTo>
                    <a:lnTo>
                      <a:pt x="1704" y="1939"/>
                    </a:lnTo>
                    <a:lnTo>
                      <a:pt x="1705" y="1941"/>
                    </a:lnTo>
                    <a:lnTo>
                      <a:pt x="1707" y="1942"/>
                    </a:lnTo>
                    <a:lnTo>
                      <a:pt x="1709" y="1942"/>
                    </a:lnTo>
                    <a:lnTo>
                      <a:pt x="1711" y="1942"/>
                    </a:lnTo>
                    <a:lnTo>
                      <a:pt x="1713" y="1942"/>
                    </a:lnTo>
                    <a:lnTo>
                      <a:pt x="1715" y="1945"/>
                    </a:lnTo>
                    <a:lnTo>
                      <a:pt x="1716" y="1948"/>
                    </a:lnTo>
                    <a:lnTo>
                      <a:pt x="1720" y="1954"/>
                    </a:lnTo>
                    <a:lnTo>
                      <a:pt x="1721" y="1957"/>
                    </a:lnTo>
                    <a:lnTo>
                      <a:pt x="1722" y="1959"/>
                    </a:lnTo>
                    <a:lnTo>
                      <a:pt x="1724" y="1962"/>
                    </a:lnTo>
                    <a:lnTo>
                      <a:pt x="1725" y="1965"/>
                    </a:lnTo>
                    <a:lnTo>
                      <a:pt x="1722" y="1964"/>
                    </a:lnTo>
                    <a:lnTo>
                      <a:pt x="1720" y="1964"/>
                    </a:lnTo>
                    <a:lnTo>
                      <a:pt x="1722" y="1968"/>
                    </a:lnTo>
                    <a:lnTo>
                      <a:pt x="1723" y="1970"/>
                    </a:lnTo>
                    <a:lnTo>
                      <a:pt x="1724" y="1973"/>
                    </a:lnTo>
                    <a:lnTo>
                      <a:pt x="1726" y="1976"/>
                    </a:lnTo>
                    <a:lnTo>
                      <a:pt x="1730" y="1976"/>
                    </a:lnTo>
                    <a:lnTo>
                      <a:pt x="1732" y="1977"/>
                    </a:lnTo>
                    <a:lnTo>
                      <a:pt x="1735" y="1977"/>
                    </a:lnTo>
                    <a:lnTo>
                      <a:pt x="1733" y="1974"/>
                    </a:lnTo>
                    <a:lnTo>
                      <a:pt x="1731" y="1972"/>
                    </a:lnTo>
                    <a:lnTo>
                      <a:pt x="1733" y="1972"/>
                    </a:lnTo>
                    <a:lnTo>
                      <a:pt x="1736" y="1972"/>
                    </a:lnTo>
                    <a:lnTo>
                      <a:pt x="1738" y="1975"/>
                    </a:lnTo>
                    <a:lnTo>
                      <a:pt x="1739" y="1978"/>
                    </a:lnTo>
                    <a:lnTo>
                      <a:pt x="1741" y="1978"/>
                    </a:lnTo>
                    <a:lnTo>
                      <a:pt x="1743" y="1978"/>
                    </a:lnTo>
                    <a:lnTo>
                      <a:pt x="1744" y="1981"/>
                    </a:lnTo>
                    <a:lnTo>
                      <a:pt x="1746" y="1983"/>
                    </a:lnTo>
                    <a:lnTo>
                      <a:pt x="1743" y="1983"/>
                    </a:lnTo>
                    <a:lnTo>
                      <a:pt x="1742" y="1983"/>
                    </a:lnTo>
                    <a:lnTo>
                      <a:pt x="1743" y="1987"/>
                    </a:lnTo>
                    <a:lnTo>
                      <a:pt x="1744" y="1989"/>
                    </a:lnTo>
                    <a:lnTo>
                      <a:pt x="1746" y="1990"/>
                    </a:lnTo>
                    <a:lnTo>
                      <a:pt x="1748" y="1990"/>
                    </a:lnTo>
                    <a:lnTo>
                      <a:pt x="1749" y="1992"/>
                    </a:lnTo>
                    <a:lnTo>
                      <a:pt x="1752" y="1995"/>
                    </a:lnTo>
                    <a:lnTo>
                      <a:pt x="1753" y="1998"/>
                    </a:lnTo>
                    <a:lnTo>
                      <a:pt x="1754" y="2002"/>
                    </a:lnTo>
                    <a:lnTo>
                      <a:pt x="1752" y="2000"/>
                    </a:lnTo>
                    <a:lnTo>
                      <a:pt x="1749" y="2000"/>
                    </a:lnTo>
                    <a:lnTo>
                      <a:pt x="1750" y="2004"/>
                    </a:lnTo>
                    <a:lnTo>
                      <a:pt x="1753" y="2006"/>
                    </a:lnTo>
                    <a:lnTo>
                      <a:pt x="1757" y="2007"/>
                    </a:lnTo>
                    <a:lnTo>
                      <a:pt x="1761" y="2007"/>
                    </a:lnTo>
                    <a:lnTo>
                      <a:pt x="1763" y="2008"/>
                    </a:lnTo>
                    <a:lnTo>
                      <a:pt x="1765" y="2008"/>
                    </a:lnTo>
                    <a:lnTo>
                      <a:pt x="1766" y="2011"/>
                    </a:lnTo>
                    <a:lnTo>
                      <a:pt x="1767" y="2013"/>
                    </a:lnTo>
                    <a:lnTo>
                      <a:pt x="1770" y="2014"/>
                    </a:lnTo>
                    <a:lnTo>
                      <a:pt x="1773" y="2014"/>
                    </a:lnTo>
                    <a:lnTo>
                      <a:pt x="1775" y="2014"/>
                    </a:lnTo>
                    <a:lnTo>
                      <a:pt x="1777" y="2015"/>
                    </a:lnTo>
                    <a:lnTo>
                      <a:pt x="1778" y="2018"/>
                    </a:lnTo>
                    <a:lnTo>
                      <a:pt x="1779" y="2021"/>
                    </a:lnTo>
                    <a:lnTo>
                      <a:pt x="1777" y="2021"/>
                    </a:lnTo>
                    <a:lnTo>
                      <a:pt x="1775" y="2020"/>
                    </a:lnTo>
                    <a:lnTo>
                      <a:pt x="1773" y="2020"/>
                    </a:lnTo>
                    <a:lnTo>
                      <a:pt x="1771" y="2020"/>
                    </a:lnTo>
                    <a:lnTo>
                      <a:pt x="1770" y="2016"/>
                    </a:lnTo>
                    <a:lnTo>
                      <a:pt x="1767" y="2013"/>
                    </a:lnTo>
                    <a:lnTo>
                      <a:pt x="1765" y="2013"/>
                    </a:lnTo>
                    <a:lnTo>
                      <a:pt x="1763" y="2013"/>
                    </a:lnTo>
                    <a:lnTo>
                      <a:pt x="1769" y="2024"/>
                    </a:lnTo>
                    <a:lnTo>
                      <a:pt x="1772" y="2030"/>
                    </a:lnTo>
                    <a:lnTo>
                      <a:pt x="1776" y="2030"/>
                    </a:lnTo>
                    <a:lnTo>
                      <a:pt x="1778" y="2031"/>
                    </a:lnTo>
                    <a:lnTo>
                      <a:pt x="1780" y="2031"/>
                    </a:lnTo>
                    <a:lnTo>
                      <a:pt x="1781" y="2035"/>
                    </a:lnTo>
                    <a:lnTo>
                      <a:pt x="1783" y="2037"/>
                    </a:lnTo>
                    <a:lnTo>
                      <a:pt x="1786" y="2043"/>
                    </a:lnTo>
                    <a:lnTo>
                      <a:pt x="1788" y="2048"/>
                    </a:lnTo>
                    <a:lnTo>
                      <a:pt x="1790" y="2052"/>
                    </a:lnTo>
                    <a:lnTo>
                      <a:pt x="1791" y="2055"/>
                    </a:lnTo>
                    <a:lnTo>
                      <a:pt x="1793" y="2055"/>
                    </a:lnTo>
                    <a:lnTo>
                      <a:pt x="1795" y="2055"/>
                    </a:lnTo>
                    <a:lnTo>
                      <a:pt x="1797" y="2056"/>
                    </a:lnTo>
                    <a:lnTo>
                      <a:pt x="1799" y="2056"/>
                    </a:lnTo>
                    <a:lnTo>
                      <a:pt x="1798" y="2053"/>
                    </a:lnTo>
                    <a:lnTo>
                      <a:pt x="1797" y="2049"/>
                    </a:lnTo>
                    <a:lnTo>
                      <a:pt x="1799" y="2050"/>
                    </a:lnTo>
                    <a:lnTo>
                      <a:pt x="1802" y="2050"/>
                    </a:lnTo>
                    <a:lnTo>
                      <a:pt x="1803" y="2054"/>
                    </a:lnTo>
                    <a:lnTo>
                      <a:pt x="1804" y="2056"/>
                    </a:lnTo>
                    <a:lnTo>
                      <a:pt x="1805" y="2059"/>
                    </a:lnTo>
                    <a:lnTo>
                      <a:pt x="1807" y="2062"/>
                    </a:lnTo>
                    <a:lnTo>
                      <a:pt x="1808" y="2065"/>
                    </a:lnTo>
                    <a:lnTo>
                      <a:pt x="1809" y="2067"/>
                    </a:lnTo>
                    <a:lnTo>
                      <a:pt x="1811" y="2067"/>
                    </a:lnTo>
                    <a:lnTo>
                      <a:pt x="1813" y="2069"/>
                    </a:lnTo>
                    <a:lnTo>
                      <a:pt x="1815" y="2072"/>
                    </a:lnTo>
                    <a:lnTo>
                      <a:pt x="1816" y="2074"/>
                    </a:lnTo>
                    <a:lnTo>
                      <a:pt x="1817" y="2077"/>
                    </a:lnTo>
                    <a:lnTo>
                      <a:pt x="1819" y="2080"/>
                    </a:lnTo>
                    <a:lnTo>
                      <a:pt x="1821" y="2080"/>
                    </a:lnTo>
                    <a:lnTo>
                      <a:pt x="1823" y="2080"/>
                    </a:lnTo>
                    <a:lnTo>
                      <a:pt x="1825" y="2081"/>
                    </a:lnTo>
                    <a:lnTo>
                      <a:pt x="1828" y="2081"/>
                    </a:lnTo>
                    <a:lnTo>
                      <a:pt x="1830" y="2087"/>
                    </a:lnTo>
                    <a:lnTo>
                      <a:pt x="1831" y="2090"/>
                    </a:lnTo>
                    <a:lnTo>
                      <a:pt x="1832" y="2093"/>
                    </a:lnTo>
                    <a:lnTo>
                      <a:pt x="1830" y="2093"/>
                    </a:lnTo>
                    <a:lnTo>
                      <a:pt x="1828" y="2092"/>
                    </a:lnTo>
                    <a:lnTo>
                      <a:pt x="1824" y="2091"/>
                    </a:lnTo>
                    <a:lnTo>
                      <a:pt x="1827" y="2097"/>
                    </a:lnTo>
                    <a:lnTo>
                      <a:pt x="1829" y="2103"/>
                    </a:lnTo>
                    <a:lnTo>
                      <a:pt x="1831" y="2103"/>
                    </a:lnTo>
                    <a:lnTo>
                      <a:pt x="1833" y="2104"/>
                    </a:lnTo>
                    <a:lnTo>
                      <a:pt x="1835" y="2106"/>
                    </a:lnTo>
                    <a:lnTo>
                      <a:pt x="1837" y="2109"/>
                    </a:lnTo>
                    <a:lnTo>
                      <a:pt x="1839" y="2110"/>
                    </a:lnTo>
                    <a:lnTo>
                      <a:pt x="1841" y="2110"/>
                    </a:lnTo>
                    <a:lnTo>
                      <a:pt x="1843" y="2110"/>
                    </a:lnTo>
                    <a:lnTo>
                      <a:pt x="1845" y="2110"/>
                    </a:lnTo>
                    <a:lnTo>
                      <a:pt x="1849" y="2111"/>
                    </a:lnTo>
                    <a:lnTo>
                      <a:pt x="1852" y="2111"/>
                    </a:lnTo>
                    <a:lnTo>
                      <a:pt x="1854" y="2112"/>
                    </a:lnTo>
                    <a:lnTo>
                      <a:pt x="1855" y="2115"/>
                    </a:lnTo>
                    <a:lnTo>
                      <a:pt x="1856" y="2117"/>
                    </a:lnTo>
                    <a:lnTo>
                      <a:pt x="1854" y="2117"/>
                    </a:lnTo>
                    <a:lnTo>
                      <a:pt x="1852" y="2117"/>
                    </a:lnTo>
                    <a:lnTo>
                      <a:pt x="1853" y="2120"/>
                    </a:lnTo>
                    <a:lnTo>
                      <a:pt x="1855" y="2123"/>
                    </a:lnTo>
                    <a:lnTo>
                      <a:pt x="1856" y="2126"/>
                    </a:lnTo>
                    <a:lnTo>
                      <a:pt x="1857" y="2128"/>
                    </a:lnTo>
                    <a:lnTo>
                      <a:pt x="1859" y="2129"/>
                    </a:lnTo>
                    <a:lnTo>
                      <a:pt x="1861" y="2129"/>
                    </a:lnTo>
                    <a:lnTo>
                      <a:pt x="1862" y="2132"/>
                    </a:lnTo>
                    <a:lnTo>
                      <a:pt x="1864" y="2136"/>
                    </a:lnTo>
                    <a:lnTo>
                      <a:pt x="1865" y="2138"/>
                    </a:lnTo>
                    <a:lnTo>
                      <a:pt x="1866" y="2141"/>
                    </a:lnTo>
                    <a:lnTo>
                      <a:pt x="1868" y="2144"/>
                    </a:lnTo>
                    <a:lnTo>
                      <a:pt x="1869" y="2146"/>
                    </a:lnTo>
                    <a:lnTo>
                      <a:pt x="1871" y="2147"/>
                    </a:lnTo>
                    <a:lnTo>
                      <a:pt x="1873" y="2147"/>
                    </a:lnTo>
                    <a:lnTo>
                      <a:pt x="1875" y="2150"/>
                    </a:lnTo>
                    <a:lnTo>
                      <a:pt x="1876" y="2153"/>
                    </a:lnTo>
                    <a:lnTo>
                      <a:pt x="1874" y="2153"/>
                    </a:lnTo>
                    <a:lnTo>
                      <a:pt x="1872" y="2153"/>
                    </a:lnTo>
                    <a:lnTo>
                      <a:pt x="1873" y="2155"/>
                    </a:lnTo>
                    <a:lnTo>
                      <a:pt x="1874" y="2158"/>
                    </a:lnTo>
                    <a:lnTo>
                      <a:pt x="1875" y="2161"/>
                    </a:lnTo>
                    <a:lnTo>
                      <a:pt x="1876" y="2164"/>
                    </a:lnTo>
                    <a:lnTo>
                      <a:pt x="1878" y="2164"/>
                    </a:lnTo>
                    <a:lnTo>
                      <a:pt x="1881" y="2164"/>
                    </a:lnTo>
                    <a:lnTo>
                      <a:pt x="1883" y="2164"/>
                    </a:lnTo>
                    <a:lnTo>
                      <a:pt x="1886" y="2165"/>
                    </a:lnTo>
                    <a:lnTo>
                      <a:pt x="1887" y="2169"/>
                    </a:lnTo>
                    <a:lnTo>
                      <a:pt x="1888" y="2171"/>
                    </a:lnTo>
                    <a:lnTo>
                      <a:pt x="1890" y="2172"/>
                    </a:lnTo>
                    <a:lnTo>
                      <a:pt x="1892" y="2172"/>
                    </a:lnTo>
                    <a:lnTo>
                      <a:pt x="1893" y="2175"/>
                    </a:lnTo>
                    <a:lnTo>
                      <a:pt x="1895" y="2177"/>
                    </a:lnTo>
                    <a:lnTo>
                      <a:pt x="1897" y="2183"/>
                    </a:lnTo>
                    <a:lnTo>
                      <a:pt x="1898" y="2187"/>
                    </a:lnTo>
                    <a:lnTo>
                      <a:pt x="1899" y="2189"/>
                    </a:lnTo>
                    <a:lnTo>
                      <a:pt x="1897" y="2189"/>
                    </a:lnTo>
                    <a:lnTo>
                      <a:pt x="1895" y="2189"/>
                    </a:lnTo>
                    <a:lnTo>
                      <a:pt x="1896" y="2191"/>
                    </a:lnTo>
                    <a:lnTo>
                      <a:pt x="1897" y="2194"/>
                    </a:lnTo>
                    <a:lnTo>
                      <a:pt x="1895" y="2194"/>
                    </a:lnTo>
                    <a:lnTo>
                      <a:pt x="1893" y="2193"/>
                    </a:lnTo>
                    <a:lnTo>
                      <a:pt x="1894" y="2196"/>
                    </a:lnTo>
                    <a:lnTo>
                      <a:pt x="1896" y="2199"/>
                    </a:lnTo>
                    <a:lnTo>
                      <a:pt x="1900" y="2199"/>
                    </a:lnTo>
                    <a:lnTo>
                      <a:pt x="1903" y="2200"/>
                    </a:lnTo>
                    <a:lnTo>
                      <a:pt x="1905" y="2200"/>
                    </a:lnTo>
                    <a:lnTo>
                      <a:pt x="1906" y="2204"/>
                    </a:lnTo>
                    <a:lnTo>
                      <a:pt x="1907" y="2207"/>
                    </a:lnTo>
                    <a:lnTo>
                      <a:pt x="1909" y="2207"/>
                    </a:lnTo>
                    <a:lnTo>
                      <a:pt x="1911" y="2207"/>
                    </a:lnTo>
                    <a:lnTo>
                      <a:pt x="1912" y="2210"/>
                    </a:lnTo>
                    <a:lnTo>
                      <a:pt x="1913" y="2213"/>
                    </a:lnTo>
                    <a:lnTo>
                      <a:pt x="1911" y="2213"/>
                    </a:lnTo>
                    <a:lnTo>
                      <a:pt x="1909" y="2212"/>
                    </a:lnTo>
                    <a:lnTo>
                      <a:pt x="1905" y="2211"/>
                    </a:lnTo>
                    <a:lnTo>
                      <a:pt x="1903" y="2211"/>
                    </a:lnTo>
                    <a:lnTo>
                      <a:pt x="1900" y="2211"/>
                    </a:lnTo>
                    <a:lnTo>
                      <a:pt x="1899" y="2208"/>
                    </a:lnTo>
                    <a:lnTo>
                      <a:pt x="1898" y="2205"/>
                    </a:lnTo>
                    <a:lnTo>
                      <a:pt x="1896" y="2205"/>
                    </a:lnTo>
                    <a:lnTo>
                      <a:pt x="1894" y="2204"/>
                    </a:lnTo>
                    <a:lnTo>
                      <a:pt x="1895" y="2207"/>
                    </a:lnTo>
                    <a:lnTo>
                      <a:pt x="1896" y="2210"/>
                    </a:lnTo>
                    <a:lnTo>
                      <a:pt x="1894" y="2210"/>
                    </a:lnTo>
                    <a:lnTo>
                      <a:pt x="1892" y="2209"/>
                    </a:lnTo>
                    <a:lnTo>
                      <a:pt x="1890" y="2209"/>
                    </a:lnTo>
                    <a:lnTo>
                      <a:pt x="1888" y="2208"/>
                    </a:lnTo>
                    <a:lnTo>
                      <a:pt x="1887" y="2206"/>
                    </a:lnTo>
                    <a:lnTo>
                      <a:pt x="1885" y="2203"/>
                    </a:lnTo>
                    <a:lnTo>
                      <a:pt x="1882" y="2203"/>
                    </a:lnTo>
                    <a:lnTo>
                      <a:pt x="1880" y="2202"/>
                    </a:lnTo>
                    <a:lnTo>
                      <a:pt x="1879" y="2198"/>
                    </a:lnTo>
                    <a:lnTo>
                      <a:pt x="1878" y="2196"/>
                    </a:lnTo>
                    <a:lnTo>
                      <a:pt x="1877" y="2193"/>
                    </a:lnTo>
                    <a:lnTo>
                      <a:pt x="1876" y="2190"/>
                    </a:lnTo>
                    <a:lnTo>
                      <a:pt x="1874" y="2190"/>
                    </a:lnTo>
                    <a:lnTo>
                      <a:pt x="1872" y="2190"/>
                    </a:lnTo>
                    <a:lnTo>
                      <a:pt x="1870" y="2189"/>
                    </a:lnTo>
                    <a:lnTo>
                      <a:pt x="1868" y="2189"/>
                    </a:lnTo>
                    <a:lnTo>
                      <a:pt x="1864" y="2189"/>
                    </a:lnTo>
                    <a:lnTo>
                      <a:pt x="1862" y="2188"/>
                    </a:lnTo>
                    <a:lnTo>
                      <a:pt x="1861" y="2186"/>
                    </a:lnTo>
                    <a:lnTo>
                      <a:pt x="1860" y="2182"/>
                    </a:lnTo>
                    <a:lnTo>
                      <a:pt x="1859" y="2179"/>
                    </a:lnTo>
                    <a:lnTo>
                      <a:pt x="1858" y="2176"/>
                    </a:lnTo>
                    <a:lnTo>
                      <a:pt x="1856" y="2176"/>
                    </a:lnTo>
                    <a:lnTo>
                      <a:pt x="1853" y="2176"/>
                    </a:lnTo>
                    <a:lnTo>
                      <a:pt x="1848" y="2175"/>
                    </a:lnTo>
                    <a:lnTo>
                      <a:pt x="1846" y="2175"/>
                    </a:lnTo>
                    <a:lnTo>
                      <a:pt x="1844" y="2174"/>
                    </a:lnTo>
                    <a:lnTo>
                      <a:pt x="1840" y="2163"/>
                    </a:lnTo>
                    <a:lnTo>
                      <a:pt x="1842" y="2163"/>
                    </a:lnTo>
                    <a:lnTo>
                      <a:pt x="1844" y="2163"/>
                    </a:lnTo>
                    <a:lnTo>
                      <a:pt x="1843" y="2161"/>
                    </a:lnTo>
                    <a:lnTo>
                      <a:pt x="1841" y="2158"/>
                    </a:lnTo>
                    <a:lnTo>
                      <a:pt x="1843" y="2158"/>
                    </a:lnTo>
                    <a:lnTo>
                      <a:pt x="1845" y="2159"/>
                    </a:lnTo>
                    <a:lnTo>
                      <a:pt x="1844" y="2156"/>
                    </a:lnTo>
                    <a:lnTo>
                      <a:pt x="1843" y="2153"/>
                    </a:lnTo>
                    <a:lnTo>
                      <a:pt x="1842" y="2149"/>
                    </a:lnTo>
                    <a:lnTo>
                      <a:pt x="1841" y="2147"/>
                    </a:lnTo>
                    <a:lnTo>
                      <a:pt x="1832" y="2145"/>
                    </a:lnTo>
                    <a:lnTo>
                      <a:pt x="1829" y="2145"/>
                    </a:lnTo>
                    <a:lnTo>
                      <a:pt x="1827" y="2145"/>
                    </a:lnTo>
                    <a:lnTo>
                      <a:pt x="1826" y="2142"/>
                    </a:lnTo>
                    <a:lnTo>
                      <a:pt x="1825" y="2139"/>
                    </a:lnTo>
                    <a:lnTo>
                      <a:pt x="1823" y="2139"/>
                    </a:lnTo>
                    <a:lnTo>
                      <a:pt x="1821" y="2139"/>
                    </a:lnTo>
                    <a:lnTo>
                      <a:pt x="1821" y="2140"/>
                    </a:lnTo>
                    <a:lnTo>
                      <a:pt x="1822" y="2141"/>
                    </a:lnTo>
                    <a:lnTo>
                      <a:pt x="1822" y="2142"/>
                    </a:lnTo>
                    <a:lnTo>
                      <a:pt x="1823" y="2143"/>
                    </a:lnTo>
                    <a:lnTo>
                      <a:pt x="1823" y="2144"/>
                    </a:lnTo>
                    <a:lnTo>
                      <a:pt x="1823" y="2144"/>
                    </a:lnTo>
                    <a:lnTo>
                      <a:pt x="1821" y="2144"/>
                    </a:lnTo>
                    <a:lnTo>
                      <a:pt x="1819" y="2143"/>
                    </a:lnTo>
                    <a:lnTo>
                      <a:pt x="1817" y="2141"/>
                    </a:lnTo>
                    <a:lnTo>
                      <a:pt x="1816" y="2138"/>
                    </a:lnTo>
                    <a:lnTo>
                      <a:pt x="1819" y="2138"/>
                    </a:lnTo>
                    <a:lnTo>
                      <a:pt x="1821" y="2139"/>
                    </a:lnTo>
                    <a:lnTo>
                      <a:pt x="1820" y="2136"/>
                    </a:lnTo>
                    <a:lnTo>
                      <a:pt x="1819" y="2132"/>
                    </a:lnTo>
                    <a:lnTo>
                      <a:pt x="1816" y="2129"/>
                    </a:lnTo>
                    <a:lnTo>
                      <a:pt x="1815" y="2127"/>
                    </a:lnTo>
                    <a:lnTo>
                      <a:pt x="1813" y="2126"/>
                    </a:lnTo>
                    <a:lnTo>
                      <a:pt x="1811" y="2126"/>
                    </a:lnTo>
                    <a:lnTo>
                      <a:pt x="1809" y="2126"/>
                    </a:lnTo>
                    <a:lnTo>
                      <a:pt x="1807" y="2126"/>
                    </a:lnTo>
                    <a:lnTo>
                      <a:pt x="1805" y="2125"/>
                    </a:lnTo>
                    <a:lnTo>
                      <a:pt x="1803" y="2125"/>
                    </a:lnTo>
                    <a:lnTo>
                      <a:pt x="1802" y="2122"/>
                    </a:lnTo>
                    <a:lnTo>
                      <a:pt x="1799" y="2120"/>
                    </a:lnTo>
                    <a:lnTo>
                      <a:pt x="1797" y="2119"/>
                    </a:lnTo>
                    <a:lnTo>
                      <a:pt x="1795" y="2119"/>
                    </a:lnTo>
                    <a:lnTo>
                      <a:pt x="1794" y="2115"/>
                    </a:lnTo>
                    <a:lnTo>
                      <a:pt x="1793" y="2113"/>
                    </a:lnTo>
                    <a:lnTo>
                      <a:pt x="1791" y="2110"/>
                    </a:lnTo>
                    <a:lnTo>
                      <a:pt x="1790" y="2107"/>
                    </a:lnTo>
                    <a:lnTo>
                      <a:pt x="1793" y="2108"/>
                    </a:lnTo>
                    <a:lnTo>
                      <a:pt x="1794" y="2108"/>
                    </a:lnTo>
                    <a:lnTo>
                      <a:pt x="1793" y="2105"/>
                    </a:lnTo>
                    <a:lnTo>
                      <a:pt x="1792" y="2103"/>
                    </a:lnTo>
                    <a:lnTo>
                      <a:pt x="1791" y="2099"/>
                    </a:lnTo>
                    <a:lnTo>
                      <a:pt x="1790" y="2096"/>
                    </a:lnTo>
                    <a:lnTo>
                      <a:pt x="1788" y="2093"/>
                    </a:lnTo>
                    <a:lnTo>
                      <a:pt x="1787" y="2091"/>
                    </a:lnTo>
                    <a:lnTo>
                      <a:pt x="1786" y="2088"/>
                    </a:lnTo>
                    <a:lnTo>
                      <a:pt x="1785" y="2085"/>
                    </a:lnTo>
                    <a:lnTo>
                      <a:pt x="1782" y="2085"/>
                    </a:lnTo>
                    <a:lnTo>
                      <a:pt x="1780" y="2085"/>
                    </a:lnTo>
                    <a:lnTo>
                      <a:pt x="1778" y="2081"/>
                    </a:lnTo>
                    <a:lnTo>
                      <a:pt x="1777" y="2078"/>
                    </a:lnTo>
                    <a:lnTo>
                      <a:pt x="1775" y="2078"/>
                    </a:lnTo>
                    <a:lnTo>
                      <a:pt x="1773" y="2078"/>
                    </a:lnTo>
                    <a:lnTo>
                      <a:pt x="1771" y="2077"/>
                    </a:lnTo>
                    <a:lnTo>
                      <a:pt x="1769" y="2077"/>
                    </a:lnTo>
                    <a:lnTo>
                      <a:pt x="1766" y="2077"/>
                    </a:lnTo>
                    <a:lnTo>
                      <a:pt x="1764" y="2077"/>
                    </a:lnTo>
                    <a:lnTo>
                      <a:pt x="1763" y="2074"/>
                    </a:lnTo>
                    <a:lnTo>
                      <a:pt x="1761" y="2071"/>
                    </a:lnTo>
                    <a:lnTo>
                      <a:pt x="1760" y="2067"/>
                    </a:lnTo>
                    <a:lnTo>
                      <a:pt x="1759" y="2065"/>
                    </a:lnTo>
                    <a:lnTo>
                      <a:pt x="1757" y="2065"/>
                    </a:lnTo>
                    <a:lnTo>
                      <a:pt x="1755" y="2064"/>
                    </a:lnTo>
                    <a:lnTo>
                      <a:pt x="1754" y="2062"/>
                    </a:lnTo>
                    <a:lnTo>
                      <a:pt x="1752" y="2059"/>
                    </a:lnTo>
                    <a:lnTo>
                      <a:pt x="1749" y="2059"/>
                    </a:lnTo>
                    <a:lnTo>
                      <a:pt x="1747" y="2058"/>
                    </a:lnTo>
                    <a:lnTo>
                      <a:pt x="1746" y="2056"/>
                    </a:lnTo>
                    <a:lnTo>
                      <a:pt x="1745" y="2053"/>
                    </a:lnTo>
                    <a:lnTo>
                      <a:pt x="1744" y="2049"/>
                    </a:lnTo>
                    <a:lnTo>
                      <a:pt x="1742" y="2047"/>
                    </a:lnTo>
                    <a:lnTo>
                      <a:pt x="1740" y="2046"/>
                    </a:lnTo>
                    <a:lnTo>
                      <a:pt x="1738" y="2046"/>
                    </a:lnTo>
                    <a:lnTo>
                      <a:pt x="1737" y="2043"/>
                    </a:lnTo>
                    <a:lnTo>
                      <a:pt x="1736" y="2041"/>
                    </a:lnTo>
                    <a:lnTo>
                      <a:pt x="1733" y="2040"/>
                    </a:lnTo>
                    <a:lnTo>
                      <a:pt x="1731" y="2040"/>
                    </a:lnTo>
                    <a:lnTo>
                      <a:pt x="1729" y="2037"/>
                    </a:lnTo>
                    <a:lnTo>
                      <a:pt x="1728" y="2035"/>
                    </a:lnTo>
                    <a:lnTo>
                      <a:pt x="1730" y="2035"/>
                    </a:lnTo>
                    <a:lnTo>
                      <a:pt x="1732" y="2035"/>
                    </a:lnTo>
                    <a:lnTo>
                      <a:pt x="1731" y="2032"/>
                    </a:lnTo>
                    <a:lnTo>
                      <a:pt x="1730" y="2029"/>
                    </a:lnTo>
                    <a:lnTo>
                      <a:pt x="1729" y="2026"/>
                    </a:lnTo>
                    <a:lnTo>
                      <a:pt x="1727" y="2024"/>
                    </a:lnTo>
                    <a:lnTo>
                      <a:pt x="1726" y="2021"/>
                    </a:lnTo>
                    <a:lnTo>
                      <a:pt x="1725" y="2018"/>
                    </a:lnTo>
                    <a:lnTo>
                      <a:pt x="1723" y="2018"/>
                    </a:lnTo>
                    <a:lnTo>
                      <a:pt x="1721" y="2018"/>
                    </a:lnTo>
                    <a:lnTo>
                      <a:pt x="1719" y="2018"/>
                    </a:lnTo>
                    <a:lnTo>
                      <a:pt x="1716" y="2016"/>
                    </a:lnTo>
                    <a:lnTo>
                      <a:pt x="1714" y="2014"/>
                    </a:lnTo>
                    <a:lnTo>
                      <a:pt x="1713" y="2011"/>
                    </a:lnTo>
                    <a:lnTo>
                      <a:pt x="1711" y="2010"/>
                    </a:lnTo>
                    <a:lnTo>
                      <a:pt x="1709" y="2010"/>
                    </a:lnTo>
                    <a:lnTo>
                      <a:pt x="1707" y="2010"/>
                    </a:lnTo>
                    <a:lnTo>
                      <a:pt x="1705" y="2010"/>
                    </a:lnTo>
                    <a:lnTo>
                      <a:pt x="1703" y="2007"/>
                    </a:lnTo>
                    <a:lnTo>
                      <a:pt x="1702" y="2004"/>
                    </a:lnTo>
                    <a:lnTo>
                      <a:pt x="1700" y="2002"/>
                    </a:lnTo>
                    <a:lnTo>
                      <a:pt x="1699" y="1998"/>
                    </a:lnTo>
                    <a:lnTo>
                      <a:pt x="1698" y="1995"/>
                    </a:lnTo>
                    <a:lnTo>
                      <a:pt x="1696" y="1993"/>
                    </a:lnTo>
                    <a:lnTo>
                      <a:pt x="1694" y="1992"/>
                    </a:lnTo>
                    <a:lnTo>
                      <a:pt x="1692" y="1992"/>
                    </a:lnTo>
                    <a:lnTo>
                      <a:pt x="1691" y="1990"/>
                    </a:lnTo>
                    <a:lnTo>
                      <a:pt x="1690" y="1987"/>
                    </a:lnTo>
                    <a:lnTo>
                      <a:pt x="1687" y="1987"/>
                    </a:lnTo>
                    <a:lnTo>
                      <a:pt x="1684" y="1986"/>
                    </a:lnTo>
                    <a:lnTo>
                      <a:pt x="1683" y="1983"/>
                    </a:lnTo>
                    <a:lnTo>
                      <a:pt x="1682" y="1980"/>
                    </a:lnTo>
                    <a:lnTo>
                      <a:pt x="1680" y="1980"/>
                    </a:lnTo>
                    <a:lnTo>
                      <a:pt x="1678" y="1979"/>
                    </a:lnTo>
                    <a:lnTo>
                      <a:pt x="1676" y="1977"/>
                    </a:lnTo>
                    <a:lnTo>
                      <a:pt x="1675" y="1974"/>
                    </a:lnTo>
                    <a:lnTo>
                      <a:pt x="1673" y="1974"/>
                    </a:lnTo>
                    <a:lnTo>
                      <a:pt x="1671" y="1974"/>
                    </a:lnTo>
                    <a:lnTo>
                      <a:pt x="1670" y="1971"/>
                    </a:lnTo>
                    <a:lnTo>
                      <a:pt x="1669" y="1968"/>
                    </a:lnTo>
                    <a:lnTo>
                      <a:pt x="1665" y="1968"/>
                    </a:lnTo>
                    <a:lnTo>
                      <a:pt x="1663" y="1968"/>
                    </a:lnTo>
                    <a:lnTo>
                      <a:pt x="1662" y="1964"/>
                    </a:lnTo>
                    <a:lnTo>
                      <a:pt x="1661" y="1961"/>
                    </a:lnTo>
                    <a:lnTo>
                      <a:pt x="1659" y="1961"/>
                    </a:lnTo>
                    <a:lnTo>
                      <a:pt x="1657" y="1961"/>
                    </a:lnTo>
                    <a:lnTo>
                      <a:pt x="1655" y="1958"/>
                    </a:lnTo>
                    <a:lnTo>
                      <a:pt x="1654" y="1956"/>
                    </a:lnTo>
                    <a:lnTo>
                      <a:pt x="1652" y="1955"/>
                    </a:lnTo>
                    <a:lnTo>
                      <a:pt x="1649" y="1955"/>
                    </a:lnTo>
                    <a:lnTo>
                      <a:pt x="1648" y="1953"/>
                    </a:lnTo>
                    <a:lnTo>
                      <a:pt x="1646" y="1949"/>
                    </a:lnTo>
                    <a:lnTo>
                      <a:pt x="1648" y="1949"/>
                    </a:lnTo>
                    <a:lnTo>
                      <a:pt x="1652" y="1949"/>
                    </a:lnTo>
                    <a:lnTo>
                      <a:pt x="1654" y="1950"/>
                    </a:lnTo>
                    <a:lnTo>
                      <a:pt x="1656" y="1950"/>
                    </a:lnTo>
                    <a:lnTo>
                      <a:pt x="1658" y="1950"/>
                    </a:lnTo>
                    <a:lnTo>
                      <a:pt x="1660" y="1950"/>
                    </a:lnTo>
                    <a:lnTo>
                      <a:pt x="1659" y="1948"/>
                    </a:lnTo>
                    <a:lnTo>
                      <a:pt x="1657" y="1945"/>
                    </a:lnTo>
                    <a:lnTo>
                      <a:pt x="1656" y="1943"/>
                    </a:lnTo>
                    <a:lnTo>
                      <a:pt x="1655" y="1940"/>
                    </a:lnTo>
                    <a:lnTo>
                      <a:pt x="1650" y="1939"/>
                    </a:lnTo>
                    <a:lnTo>
                      <a:pt x="1646" y="1939"/>
                    </a:lnTo>
                    <a:lnTo>
                      <a:pt x="1644" y="1939"/>
                    </a:lnTo>
                    <a:lnTo>
                      <a:pt x="1641" y="1938"/>
                    </a:lnTo>
                    <a:lnTo>
                      <a:pt x="1640" y="1936"/>
                    </a:lnTo>
                    <a:lnTo>
                      <a:pt x="1639" y="1932"/>
                    </a:lnTo>
                    <a:lnTo>
                      <a:pt x="1637" y="1932"/>
                    </a:lnTo>
                    <a:lnTo>
                      <a:pt x="1634" y="1931"/>
                    </a:lnTo>
                    <a:lnTo>
                      <a:pt x="1632" y="1929"/>
                    </a:lnTo>
                    <a:lnTo>
                      <a:pt x="1631" y="1926"/>
                    </a:lnTo>
                    <a:lnTo>
                      <a:pt x="1629" y="1926"/>
                    </a:lnTo>
                    <a:lnTo>
                      <a:pt x="1627" y="1926"/>
                    </a:lnTo>
                    <a:lnTo>
                      <a:pt x="1626" y="1923"/>
                    </a:lnTo>
                    <a:lnTo>
                      <a:pt x="1624" y="1920"/>
                    </a:lnTo>
                    <a:lnTo>
                      <a:pt x="1622" y="1920"/>
                    </a:lnTo>
                    <a:lnTo>
                      <a:pt x="1620" y="1920"/>
                    </a:lnTo>
                    <a:lnTo>
                      <a:pt x="1619" y="1916"/>
                    </a:lnTo>
                    <a:lnTo>
                      <a:pt x="1617" y="1914"/>
                    </a:lnTo>
                    <a:lnTo>
                      <a:pt x="1616" y="1911"/>
                    </a:lnTo>
                    <a:lnTo>
                      <a:pt x="1614" y="1908"/>
                    </a:lnTo>
                    <a:lnTo>
                      <a:pt x="1612" y="1908"/>
                    </a:lnTo>
                    <a:lnTo>
                      <a:pt x="1610" y="1908"/>
                    </a:lnTo>
                    <a:lnTo>
                      <a:pt x="1609" y="1905"/>
                    </a:lnTo>
                    <a:lnTo>
                      <a:pt x="1607" y="1902"/>
                    </a:lnTo>
                    <a:lnTo>
                      <a:pt x="1605" y="1902"/>
                    </a:lnTo>
                    <a:lnTo>
                      <a:pt x="1603" y="1902"/>
                    </a:lnTo>
                    <a:lnTo>
                      <a:pt x="1602" y="1898"/>
                    </a:lnTo>
                    <a:lnTo>
                      <a:pt x="1600" y="1896"/>
                    </a:lnTo>
                    <a:lnTo>
                      <a:pt x="1598" y="1893"/>
                    </a:lnTo>
                    <a:lnTo>
                      <a:pt x="1597" y="1890"/>
                    </a:lnTo>
                    <a:lnTo>
                      <a:pt x="1595" y="1890"/>
                    </a:lnTo>
                    <a:lnTo>
                      <a:pt x="1593" y="1890"/>
                    </a:lnTo>
                    <a:lnTo>
                      <a:pt x="1592" y="1887"/>
                    </a:lnTo>
                    <a:lnTo>
                      <a:pt x="1590" y="1885"/>
                    </a:lnTo>
                    <a:lnTo>
                      <a:pt x="1589" y="1881"/>
                    </a:lnTo>
                    <a:lnTo>
                      <a:pt x="1588" y="1878"/>
                    </a:lnTo>
                    <a:lnTo>
                      <a:pt x="1586" y="1878"/>
                    </a:lnTo>
                    <a:lnTo>
                      <a:pt x="1583" y="1878"/>
                    </a:lnTo>
                    <a:lnTo>
                      <a:pt x="1581" y="1875"/>
                    </a:lnTo>
                    <a:lnTo>
                      <a:pt x="1580" y="1873"/>
                    </a:lnTo>
                    <a:lnTo>
                      <a:pt x="1578" y="1872"/>
                    </a:lnTo>
                    <a:lnTo>
                      <a:pt x="1576" y="1872"/>
                    </a:lnTo>
                    <a:lnTo>
                      <a:pt x="1574" y="1869"/>
                    </a:lnTo>
                    <a:lnTo>
                      <a:pt x="1573" y="1866"/>
                    </a:lnTo>
                    <a:lnTo>
                      <a:pt x="1572" y="1863"/>
                    </a:lnTo>
                    <a:lnTo>
                      <a:pt x="1571" y="1861"/>
                    </a:lnTo>
                    <a:lnTo>
                      <a:pt x="1569" y="1858"/>
                    </a:lnTo>
                    <a:lnTo>
                      <a:pt x="1567" y="1855"/>
                    </a:lnTo>
                    <a:lnTo>
                      <a:pt x="1565" y="1855"/>
                    </a:lnTo>
                    <a:lnTo>
                      <a:pt x="1563" y="1855"/>
                    </a:lnTo>
                    <a:lnTo>
                      <a:pt x="1561" y="1855"/>
                    </a:lnTo>
                    <a:lnTo>
                      <a:pt x="1559" y="1854"/>
                    </a:lnTo>
                    <a:lnTo>
                      <a:pt x="1557" y="1852"/>
                    </a:lnTo>
                    <a:lnTo>
                      <a:pt x="1556" y="1848"/>
                    </a:lnTo>
                    <a:lnTo>
                      <a:pt x="1558" y="1848"/>
                    </a:lnTo>
                    <a:lnTo>
                      <a:pt x="1560" y="1849"/>
                    </a:lnTo>
                    <a:lnTo>
                      <a:pt x="1559" y="1846"/>
                    </a:lnTo>
                    <a:lnTo>
                      <a:pt x="1558" y="1843"/>
                    </a:lnTo>
                    <a:lnTo>
                      <a:pt x="1556" y="1843"/>
                    </a:lnTo>
                    <a:lnTo>
                      <a:pt x="1553" y="1843"/>
                    </a:lnTo>
                    <a:lnTo>
                      <a:pt x="1551" y="1840"/>
                    </a:lnTo>
                    <a:lnTo>
                      <a:pt x="1550" y="1838"/>
                    </a:lnTo>
                    <a:lnTo>
                      <a:pt x="1549" y="1835"/>
                    </a:lnTo>
                    <a:lnTo>
                      <a:pt x="1547" y="1831"/>
                    </a:lnTo>
                    <a:lnTo>
                      <a:pt x="1545" y="1831"/>
                    </a:lnTo>
                    <a:lnTo>
                      <a:pt x="1543" y="1831"/>
                    </a:lnTo>
                    <a:lnTo>
                      <a:pt x="1541" y="1830"/>
                    </a:lnTo>
                    <a:lnTo>
                      <a:pt x="1539" y="1830"/>
                    </a:lnTo>
                    <a:lnTo>
                      <a:pt x="1537" y="1830"/>
                    </a:lnTo>
                    <a:lnTo>
                      <a:pt x="1534" y="1830"/>
                    </a:lnTo>
                    <a:lnTo>
                      <a:pt x="1532" y="1827"/>
                    </a:lnTo>
                    <a:lnTo>
                      <a:pt x="1531" y="1825"/>
                    </a:lnTo>
                    <a:lnTo>
                      <a:pt x="1530" y="1822"/>
                    </a:lnTo>
                    <a:lnTo>
                      <a:pt x="1528" y="1819"/>
                    </a:lnTo>
                    <a:lnTo>
                      <a:pt x="1530" y="1820"/>
                    </a:lnTo>
                    <a:lnTo>
                      <a:pt x="1533" y="1820"/>
                    </a:lnTo>
                    <a:lnTo>
                      <a:pt x="1531" y="1816"/>
                    </a:lnTo>
                    <a:lnTo>
                      <a:pt x="1530" y="1814"/>
                    </a:lnTo>
                    <a:lnTo>
                      <a:pt x="1529" y="1811"/>
                    </a:lnTo>
                    <a:lnTo>
                      <a:pt x="1527" y="1808"/>
                    </a:lnTo>
                    <a:lnTo>
                      <a:pt x="1525" y="1808"/>
                    </a:lnTo>
                    <a:lnTo>
                      <a:pt x="1523" y="1808"/>
                    </a:lnTo>
                    <a:lnTo>
                      <a:pt x="1525" y="1811"/>
                    </a:lnTo>
                    <a:lnTo>
                      <a:pt x="1526" y="1813"/>
                    </a:lnTo>
                    <a:lnTo>
                      <a:pt x="1524" y="1813"/>
                    </a:lnTo>
                    <a:lnTo>
                      <a:pt x="1522" y="1813"/>
                    </a:lnTo>
                    <a:lnTo>
                      <a:pt x="1520" y="1810"/>
                    </a:lnTo>
                    <a:lnTo>
                      <a:pt x="1519" y="1807"/>
                    </a:lnTo>
                    <a:lnTo>
                      <a:pt x="1516" y="1807"/>
                    </a:lnTo>
                    <a:lnTo>
                      <a:pt x="1514" y="1807"/>
                    </a:lnTo>
                    <a:lnTo>
                      <a:pt x="1513" y="1804"/>
                    </a:lnTo>
                    <a:lnTo>
                      <a:pt x="1511" y="1802"/>
                    </a:lnTo>
                    <a:lnTo>
                      <a:pt x="1509" y="1795"/>
                    </a:lnTo>
                    <a:lnTo>
                      <a:pt x="1507" y="1793"/>
                    </a:lnTo>
                    <a:lnTo>
                      <a:pt x="1506" y="1790"/>
                    </a:lnTo>
                    <a:lnTo>
                      <a:pt x="1504" y="1790"/>
                    </a:lnTo>
                    <a:lnTo>
                      <a:pt x="1501" y="1790"/>
                    </a:lnTo>
                    <a:lnTo>
                      <a:pt x="1497" y="1789"/>
                    </a:lnTo>
                    <a:lnTo>
                      <a:pt x="1495" y="1789"/>
                    </a:lnTo>
                    <a:lnTo>
                      <a:pt x="1493" y="1789"/>
                    </a:lnTo>
                    <a:lnTo>
                      <a:pt x="1491" y="1786"/>
                    </a:lnTo>
                    <a:lnTo>
                      <a:pt x="1490" y="1783"/>
                    </a:lnTo>
                    <a:lnTo>
                      <a:pt x="1488" y="1780"/>
                    </a:lnTo>
                    <a:lnTo>
                      <a:pt x="1487" y="1777"/>
                    </a:lnTo>
                    <a:lnTo>
                      <a:pt x="1489" y="1777"/>
                    </a:lnTo>
                    <a:lnTo>
                      <a:pt x="1491" y="1778"/>
                    </a:lnTo>
                    <a:lnTo>
                      <a:pt x="1490" y="1775"/>
                    </a:lnTo>
                    <a:lnTo>
                      <a:pt x="1489" y="1773"/>
                    </a:lnTo>
                    <a:lnTo>
                      <a:pt x="1487" y="1770"/>
                    </a:lnTo>
                    <a:lnTo>
                      <a:pt x="1486" y="1766"/>
                    </a:lnTo>
                    <a:lnTo>
                      <a:pt x="1483" y="1766"/>
                    </a:lnTo>
                    <a:lnTo>
                      <a:pt x="1481" y="1766"/>
                    </a:lnTo>
                    <a:lnTo>
                      <a:pt x="1479" y="1766"/>
                    </a:lnTo>
                    <a:lnTo>
                      <a:pt x="1477" y="1765"/>
                    </a:lnTo>
                    <a:lnTo>
                      <a:pt x="1475" y="1763"/>
                    </a:lnTo>
                    <a:lnTo>
                      <a:pt x="1474" y="1760"/>
                    </a:lnTo>
                    <a:lnTo>
                      <a:pt x="1473" y="1758"/>
                    </a:lnTo>
                    <a:lnTo>
                      <a:pt x="1471" y="1755"/>
                    </a:lnTo>
                    <a:lnTo>
                      <a:pt x="1469" y="1754"/>
                    </a:lnTo>
                    <a:lnTo>
                      <a:pt x="1466" y="1754"/>
                    </a:lnTo>
                    <a:lnTo>
                      <a:pt x="1464" y="1754"/>
                    </a:lnTo>
                    <a:lnTo>
                      <a:pt x="1462" y="1754"/>
                    </a:lnTo>
                    <a:lnTo>
                      <a:pt x="1461" y="1751"/>
                    </a:lnTo>
                    <a:lnTo>
                      <a:pt x="1459" y="1748"/>
                    </a:lnTo>
                    <a:lnTo>
                      <a:pt x="1457" y="1748"/>
                    </a:lnTo>
                    <a:lnTo>
                      <a:pt x="1455" y="1747"/>
                    </a:lnTo>
                    <a:lnTo>
                      <a:pt x="1454" y="1745"/>
                    </a:lnTo>
                    <a:lnTo>
                      <a:pt x="1453" y="1742"/>
                    </a:lnTo>
                    <a:lnTo>
                      <a:pt x="1455" y="1742"/>
                    </a:lnTo>
                    <a:lnTo>
                      <a:pt x="1457" y="1743"/>
                    </a:lnTo>
                    <a:lnTo>
                      <a:pt x="1456" y="1740"/>
                    </a:lnTo>
                    <a:lnTo>
                      <a:pt x="1454" y="1737"/>
                    </a:lnTo>
                    <a:lnTo>
                      <a:pt x="1453" y="1735"/>
                    </a:lnTo>
                    <a:lnTo>
                      <a:pt x="1450" y="1731"/>
                    </a:lnTo>
                    <a:lnTo>
                      <a:pt x="1448" y="1731"/>
                    </a:lnTo>
                    <a:lnTo>
                      <a:pt x="1446" y="1731"/>
                    </a:lnTo>
                    <a:lnTo>
                      <a:pt x="1444" y="1731"/>
                    </a:lnTo>
                    <a:lnTo>
                      <a:pt x="1442" y="1730"/>
                    </a:lnTo>
                    <a:lnTo>
                      <a:pt x="1441" y="1728"/>
                    </a:lnTo>
                    <a:lnTo>
                      <a:pt x="1439" y="1725"/>
                    </a:lnTo>
                    <a:lnTo>
                      <a:pt x="1438" y="1722"/>
                    </a:lnTo>
                    <a:lnTo>
                      <a:pt x="1437" y="1720"/>
                    </a:lnTo>
                    <a:lnTo>
                      <a:pt x="1434" y="1720"/>
                    </a:lnTo>
                    <a:lnTo>
                      <a:pt x="1432" y="1719"/>
                    </a:lnTo>
                    <a:lnTo>
                      <a:pt x="1430" y="1716"/>
                    </a:lnTo>
                    <a:lnTo>
                      <a:pt x="1429" y="1713"/>
                    </a:lnTo>
                    <a:lnTo>
                      <a:pt x="1428" y="1710"/>
                    </a:lnTo>
                    <a:lnTo>
                      <a:pt x="1426" y="1708"/>
                    </a:lnTo>
                    <a:lnTo>
                      <a:pt x="1425" y="1705"/>
                    </a:lnTo>
                    <a:lnTo>
                      <a:pt x="1424" y="1703"/>
                    </a:lnTo>
                    <a:lnTo>
                      <a:pt x="1421" y="1702"/>
                    </a:lnTo>
                    <a:lnTo>
                      <a:pt x="1418" y="1702"/>
                    </a:lnTo>
                    <a:lnTo>
                      <a:pt x="1416" y="1702"/>
                    </a:lnTo>
                    <a:lnTo>
                      <a:pt x="1414" y="1702"/>
                    </a:lnTo>
                    <a:lnTo>
                      <a:pt x="1413" y="1698"/>
                    </a:lnTo>
                    <a:lnTo>
                      <a:pt x="1411" y="1696"/>
                    </a:lnTo>
                    <a:lnTo>
                      <a:pt x="1410" y="1693"/>
                    </a:lnTo>
                    <a:lnTo>
                      <a:pt x="1409" y="1690"/>
                    </a:lnTo>
                    <a:lnTo>
                      <a:pt x="1407" y="1690"/>
                    </a:lnTo>
                    <a:lnTo>
                      <a:pt x="1405" y="1690"/>
                    </a:lnTo>
                    <a:lnTo>
                      <a:pt x="1403" y="1687"/>
                    </a:lnTo>
                    <a:lnTo>
                      <a:pt x="1401" y="1685"/>
                    </a:lnTo>
                    <a:lnTo>
                      <a:pt x="1400" y="1681"/>
                    </a:lnTo>
                    <a:lnTo>
                      <a:pt x="1398" y="1678"/>
                    </a:lnTo>
                    <a:lnTo>
                      <a:pt x="1396" y="1678"/>
                    </a:lnTo>
                    <a:lnTo>
                      <a:pt x="1394" y="1678"/>
                    </a:lnTo>
                    <a:lnTo>
                      <a:pt x="1390" y="1678"/>
                    </a:lnTo>
                    <a:lnTo>
                      <a:pt x="1386" y="1677"/>
                    </a:lnTo>
                    <a:lnTo>
                      <a:pt x="1379" y="1666"/>
                    </a:lnTo>
                    <a:lnTo>
                      <a:pt x="1384" y="1666"/>
                    </a:lnTo>
                    <a:lnTo>
                      <a:pt x="1387" y="1666"/>
                    </a:lnTo>
                    <a:lnTo>
                      <a:pt x="1389" y="1668"/>
                    </a:lnTo>
                    <a:lnTo>
                      <a:pt x="1386" y="1661"/>
                    </a:lnTo>
                    <a:lnTo>
                      <a:pt x="1384" y="1659"/>
                    </a:lnTo>
                    <a:lnTo>
                      <a:pt x="1382" y="1656"/>
                    </a:lnTo>
                    <a:lnTo>
                      <a:pt x="1380" y="1656"/>
                    </a:lnTo>
                    <a:lnTo>
                      <a:pt x="1378" y="1656"/>
                    </a:lnTo>
                    <a:lnTo>
                      <a:pt x="1377" y="1653"/>
                    </a:lnTo>
                    <a:lnTo>
                      <a:pt x="1375" y="1651"/>
                    </a:lnTo>
                    <a:lnTo>
                      <a:pt x="1373" y="1649"/>
                    </a:lnTo>
                    <a:lnTo>
                      <a:pt x="1371" y="1649"/>
                    </a:lnTo>
                    <a:lnTo>
                      <a:pt x="1368" y="1649"/>
                    </a:lnTo>
                    <a:lnTo>
                      <a:pt x="1366" y="1649"/>
                    </a:lnTo>
                    <a:lnTo>
                      <a:pt x="1365" y="1646"/>
                    </a:lnTo>
                    <a:lnTo>
                      <a:pt x="1363" y="1643"/>
                    </a:lnTo>
                    <a:lnTo>
                      <a:pt x="1361" y="1638"/>
                    </a:lnTo>
                    <a:lnTo>
                      <a:pt x="1359" y="1636"/>
                    </a:lnTo>
                    <a:lnTo>
                      <a:pt x="1358" y="1632"/>
                    </a:lnTo>
                    <a:lnTo>
                      <a:pt x="1357" y="1629"/>
                    </a:lnTo>
                    <a:lnTo>
                      <a:pt x="1355" y="1627"/>
                    </a:lnTo>
                    <a:lnTo>
                      <a:pt x="1353" y="1626"/>
                    </a:lnTo>
                    <a:lnTo>
                      <a:pt x="1350" y="1626"/>
                    </a:lnTo>
                    <a:lnTo>
                      <a:pt x="1346" y="1626"/>
                    </a:lnTo>
                    <a:lnTo>
                      <a:pt x="1342" y="1626"/>
                    </a:lnTo>
                    <a:lnTo>
                      <a:pt x="1332" y="1625"/>
                    </a:lnTo>
                    <a:lnTo>
                      <a:pt x="1331" y="1622"/>
                    </a:lnTo>
                    <a:lnTo>
                      <a:pt x="1330" y="1620"/>
                    </a:lnTo>
                    <a:lnTo>
                      <a:pt x="1332" y="1620"/>
                    </a:lnTo>
                    <a:lnTo>
                      <a:pt x="1334" y="1620"/>
                    </a:lnTo>
                    <a:lnTo>
                      <a:pt x="1337" y="1620"/>
                    </a:lnTo>
                    <a:lnTo>
                      <a:pt x="1339" y="1620"/>
                    </a:lnTo>
                    <a:lnTo>
                      <a:pt x="1338" y="1618"/>
                    </a:lnTo>
                    <a:lnTo>
                      <a:pt x="1336" y="1614"/>
                    </a:lnTo>
                    <a:lnTo>
                      <a:pt x="1338" y="1614"/>
                    </a:lnTo>
                    <a:lnTo>
                      <a:pt x="1340" y="1615"/>
                    </a:lnTo>
                    <a:lnTo>
                      <a:pt x="1339" y="1612"/>
                    </a:lnTo>
                    <a:lnTo>
                      <a:pt x="1338" y="1609"/>
                    </a:lnTo>
                    <a:lnTo>
                      <a:pt x="1336" y="1607"/>
                    </a:lnTo>
                    <a:lnTo>
                      <a:pt x="1334" y="1604"/>
                    </a:lnTo>
                    <a:lnTo>
                      <a:pt x="1330" y="1604"/>
                    </a:lnTo>
                    <a:lnTo>
                      <a:pt x="1328" y="1604"/>
                    </a:lnTo>
                    <a:lnTo>
                      <a:pt x="1326" y="1603"/>
                    </a:lnTo>
                    <a:lnTo>
                      <a:pt x="1324" y="1601"/>
                    </a:lnTo>
                    <a:lnTo>
                      <a:pt x="1323" y="1597"/>
                    </a:lnTo>
                    <a:lnTo>
                      <a:pt x="1322" y="1595"/>
                    </a:lnTo>
                    <a:lnTo>
                      <a:pt x="1320" y="1592"/>
                    </a:lnTo>
                    <a:lnTo>
                      <a:pt x="1317" y="1592"/>
                    </a:lnTo>
                    <a:lnTo>
                      <a:pt x="1315" y="1592"/>
                    </a:lnTo>
                    <a:lnTo>
                      <a:pt x="1313" y="1592"/>
                    </a:lnTo>
                    <a:lnTo>
                      <a:pt x="1311" y="1591"/>
                    </a:lnTo>
                    <a:lnTo>
                      <a:pt x="1309" y="1589"/>
                    </a:lnTo>
                    <a:lnTo>
                      <a:pt x="1308" y="1586"/>
                    </a:lnTo>
                    <a:lnTo>
                      <a:pt x="1307" y="1582"/>
                    </a:lnTo>
                    <a:lnTo>
                      <a:pt x="1305" y="1580"/>
                    </a:lnTo>
                    <a:lnTo>
                      <a:pt x="1303" y="1580"/>
                    </a:lnTo>
                    <a:lnTo>
                      <a:pt x="1300" y="1579"/>
                    </a:lnTo>
                    <a:lnTo>
                      <a:pt x="1299" y="1577"/>
                    </a:lnTo>
                    <a:lnTo>
                      <a:pt x="1298" y="1574"/>
                    </a:lnTo>
                    <a:lnTo>
                      <a:pt x="1295" y="1574"/>
                    </a:lnTo>
                    <a:lnTo>
                      <a:pt x="1293" y="1574"/>
                    </a:lnTo>
                    <a:lnTo>
                      <a:pt x="1292" y="1571"/>
                    </a:lnTo>
                    <a:lnTo>
                      <a:pt x="1291" y="1569"/>
                    </a:lnTo>
                    <a:lnTo>
                      <a:pt x="1293" y="1569"/>
                    </a:lnTo>
                    <a:lnTo>
                      <a:pt x="1295" y="1569"/>
                    </a:lnTo>
                    <a:lnTo>
                      <a:pt x="1293" y="1565"/>
                    </a:lnTo>
                    <a:lnTo>
                      <a:pt x="1292" y="1563"/>
                    </a:lnTo>
                    <a:lnTo>
                      <a:pt x="1290" y="1563"/>
                    </a:lnTo>
                    <a:lnTo>
                      <a:pt x="1288" y="1562"/>
                    </a:lnTo>
                    <a:lnTo>
                      <a:pt x="1287" y="1560"/>
                    </a:lnTo>
                    <a:lnTo>
                      <a:pt x="1284" y="1557"/>
                    </a:lnTo>
                    <a:lnTo>
                      <a:pt x="1282" y="1557"/>
                    </a:lnTo>
                    <a:lnTo>
                      <a:pt x="1280" y="1557"/>
                    </a:lnTo>
                    <a:lnTo>
                      <a:pt x="1278" y="1557"/>
                    </a:lnTo>
                    <a:lnTo>
                      <a:pt x="1276" y="1556"/>
                    </a:lnTo>
                    <a:lnTo>
                      <a:pt x="1274" y="1554"/>
                    </a:lnTo>
                    <a:lnTo>
                      <a:pt x="1273" y="1551"/>
                    </a:lnTo>
                    <a:lnTo>
                      <a:pt x="1270" y="1545"/>
                    </a:lnTo>
                    <a:lnTo>
                      <a:pt x="1268" y="1542"/>
                    </a:lnTo>
                    <a:lnTo>
                      <a:pt x="1267" y="1540"/>
                    </a:lnTo>
                    <a:lnTo>
                      <a:pt x="1265" y="1540"/>
                    </a:lnTo>
                    <a:lnTo>
                      <a:pt x="1262" y="1539"/>
                    </a:lnTo>
                    <a:lnTo>
                      <a:pt x="1261" y="1537"/>
                    </a:lnTo>
                    <a:lnTo>
                      <a:pt x="1260" y="1534"/>
                    </a:lnTo>
                    <a:lnTo>
                      <a:pt x="1258" y="1531"/>
                    </a:lnTo>
                    <a:lnTo>
                      <a:pt x="1257" y="1528"/>
                    </a:lnTo>
                    <a:lnTo>
                      <a:pt x="1256" y="1525"/>
                    </a:lnTo>
                    <a:lnTo>
                      <a:pt x="1254" y="1523"/>
                    </a:lnTo>
                    <a:lnTo>
                      <a:pt x="1251" y="1523"/>
                    </a:lnTo>
                    <a:lnTo>
                      <a:pt x="1249" y="1522"/>
                    </a:lnTo>
                    <a:lnTo>
                      <a:pt x="1248" y="1520"/>
                    </a:lnTo>
                    <a:lnTo>
                      <a:pt x="1246" y="1517"/>
                    </a:lnTo>
                    <a:lnTo>
                      <a:pt x="1244" y="1517"/>
                    </a:lnTo>
                    <a:lnTo>
                      <a:pt x="1242" y="1517"/>
                    </a:lnTo>
                    <a:lnTo>
                      <a:pt x="1241" y="1513"/>
                    </a:lnTo>
                    <a:lnTo>
                      <a:pt x="1239" y="1511"/>
                    </a:lnTo>
                    <a:lnTo>
                      <a:pt x="1237" y="1510"/>
                    </a:lnTo>
                    <a:lnTo>
                      <a:pt x="1234" y="1510"/>
                    </a:lnTo>
                    <a:lnTo>
                      <a:pt x="1233" y="1508"/>
                    </a:lnTo>
                    <a:lnTo>
                      <a:pt x="1231" y="1505"/>
                    </a:lnTo>
                    <a:lnTo>
                      <a:pt x="1230" y="1502"/>
                    </a:lnTo>
                    <a:lnTo>
                      <a:pt x="1229" y="1500"/>
                    </a:lnTo>
                    <a:lnTo>
                      <a:pt x="1227" y="1500"/>
                    </a:lnTo>
                    <a:lnTo>
                      <a:pt x="1225" y="1498"/>
                    </a:lnTo>
                    <a:lnTo>
                      <a:pt x="1223" y="1496"/>
                    </a:lnTo>
                    <a:lnTo>
                      <a:pt x="1222" y="1493"/>
                    </a:lnTo>
                    <a:lnTo>
                      <a:pt x="1220" y="1491"/>
                    </a:lnTo>
                    <a:lnTo>
                      <a:pt x="1218" y="1488"/>
                    </a:lnTo>
                    <a:lnTo>
                      <a:pt x="1216" y="1488"/>
                    </a:lnTo>
                    <a:lnTo>
                      <a:pt x="1214" y="1488"/>
                    </a:lnTo>
                    <a:lnTo>
                      <a:pt x="1212" y="1485"/>
                    </a:lnTo>
                    <a:lnTo>
                      <a:pt x="1211" y="1481"/>
                    </a:lnTo>
                    <a:lnTo>
                      <a:pt x="1208" y="1476"/>
                    </a:lnTo>
                    <a:lnTo>
                      <a:pt x="1207" y="1474"/>
                    </a:lnTo>
                    <a:lnTo>
                      <a:pt x="1206" y="1471"/>
                    </a:lnTo>
                    <a:lnTo>
                      <a:pt x="1204" y="1468"/>
                    </a:lnTo>
                    <a:lnTo>
                      <a:pt x="1203" y="1465"/>
                    </a:lnTo>
                    <a:lnTo>
                      <a:pt x="1200" y="1465"/>
                    </a:lnTo>
                    <a:lnTo>
                      <a:pt x="1198" y="1465"/>
                    </a:lnTo>
                    <a:lnTo>
                      <a:pt x="1196" y="1464"/>
                    </a:lnTo>
                    <a:lnTo>
                      <a:pt x="1194" y="1464"/>
                    </a:lnTo>
                    <a:lnTo>
                      <a:pt x="1191" y="1464"/>
                    </a:lnTo>
                    <a:lnTo>
                      <a:pt x="1189" y="1464"/>
                    </a:lnTo>
                    <a:lnTo>
                      <a:pt x="1188" y="1461"/>
                    </a:lnTo>
                    <a:lnTo>
                      <a:pt x="1187" y="1459"/>
                    </a:lnTo>
                    <a:lnTo>
                      <a:pt x="1183" y="1458"/>
                    </a:lnTo>
                    <a:lnTo>
                      <a:pt x="1181" y="1458"/>
                    </a:lnTo>
                    <a:lnTo>
                      <a:pt x="1180" y="1456"/>
                    </a:lnTo>
                    <a:lnTo>
                      <a:pt x="1179" y="1453"/>
                    </a:lnTo>
                    <a:lnTo>
                      <a:pt x="1176" y="1453"/>
                    </a:lnTo>
                    <a:lnTo>
                      <a:pt x="1174" y="1453"/>
                    </a:lnTo>
                    <a:lnTo>
                      <a:pt x="1173" y="1450"/>
                    </a:lnTo>
                    <a:lnTo>
                      <a:pt x="1172" y="1446"/>
                    </a:lnTo>
                    <a:lnTo>
                      <a:pt x="1174" y="1446"/>
                    </a:lnTo>
                    <a:lnTo>
                      <a:pt x="1176" y="1447"/>
                    </a:lnTo>
                    <a:lnTo>
                      <a:pt x="1178" y="1447"/>
                    </a:lnTo>
                    <a:lnTo>
                      <a:pt x="1180" y="1447"/>
                    </a:lnTo>
                    <a:lnTo>
                      <a:pt x="1181" y="1451"/>
                    </a:lnTo>
                    <a:lnTo>
                      <a:pt x="1183" y="1453"/>
                    </a:lnTo>
                    <a:lnTo>
                      <a:pt x="1185" y="1454"/>
                    </a:lnTo>
                    <a:lnTo>
                      <a:pt x="1188" y="1454"/>
                    </a:lnTo>
                    <a:lnTo>
                      <a:pt x="1187" y="1451"/>
                    </a:lnTo>
                    <a:lnTo>
                      <a:pt x="1184" y="1448"/>
                    </a:lnTo>
                    <a:lnTo>
                      <a:pt x="1182" y="1447"/>
                    </a:lnTo>
                    <a:lnTo>
                      <a:pt x="1180" y="1447"/>
                    </a:lnTo>
                    <a:lnTo>
                      <a:pt x="1179" y="1445"/>
                    </a:lnTo>
                    <a:lnTo>
                      <a:pt x="1177" y="1442"/>
                    </a:lnTo>
                    <a:lnTo>
                      <a:pt x="1176" y="1439"/>
                    </a:lnTo>
                    <a:lnTo>
                      <a:pt x="1175" y="1437"/>
                    </a:lnTo>
                    <a:lnTo>
                      <a:pt x="1172" y="1437"/>
                    </a:lnTo>
                    <a:lnTo>
                      <a:pt x="1170" y="1436"/>
                    </a:lnTo>
                    <a:lnTo>
                      <a:pt x="1168" y="1434"/>
                    </a:lnTo>
                    <a:lnTo>
                      <a:pt x="1167" y="1430"/>
                    </a:lnTo>
                    <a:lnTo>
                      <a:pt x="1164" y="1430"/>
                    </a:lnTo>
                    <a:lnTo>
                      <a:pt x="1162" y="1430"/>
                    </a:lnTo>
                    <a:lnTo>
                      <a:pt x="1160" y="1430"/>
                    </a:lnTo>
                    <a:lnTo>
                      <a:pt x="1158" y="1429"/>
                    </a:lnTo>
                    <a:lnTo>
                      <a:pt x="1157" y="1427"/>
                    </a:lnTo>
                    <a:lnTo>
                      <a:pt x="1155" y="1424"/>
                    </a:lnTo>
                    <a:lnTo>
                      <a:pt x="1154" y="1422"/>
                    </a:lnTo>
                    <a:lnTo>
                      <a:pt x="1152" y="1419"/>
                    </a:lnTo>
                    <a:lnTo>
                      <a:pt x="1150" y="1419"/>
                    </a:lnTo>
                    <a:lnTo>
                      <a:pt x="1148" y="1419"/>
                    </a:lnTo>
                    <a:lnTo>
                      <a:pt x="1146" y="1415"/>
                    </a:lnTo>
                    <a:lnTo>
                      <a:pt x="1145" y="1412"/>
                    </a:lnTo>
                    <a:lnTo>
                      <a:pt x="1143" y="1410"/>
                    </a:lnTo>
                    <a:lnTo>
                      <a:pt x="1142" y="1407"/>
                    </a:lnTo>
                    <a:lnTo>
                      <a:pt x="1140" y="1407"/>
                    </a:lnTo>
                    <a:lnTo>
                      <a:pt x="1138" y="1407"/>
                    </a:lnTo>
                    <a:lnTo>
                      <a:pt x="1135" y="1407"/>
                    </a:lnTo>
                    <a:lnTo>
                      <a:pt x="1133" y="1407"/>
                    </a:lnTo>
                    <a:lnTo>
                      <a:pt x="1131" y="1404"/>
                    </a:lnTo>
                    <a:lnTo>
                      <a:pt x="1130" y="1401"/>
                    </a:lnTo>
                    <a:lnTo>
                      <a:pt x="1128" y="1398"/>
                    </a:lnTo>
                    <a:lnTo>
                      <a:pt x="1127" y="1395"/>
                    </a:lnTo>
                    <a:lnTo>
                      <a:pt x="1129" y="1395"/>
                    </a:lnTo>
                    <a:lnTo>
                      <a:pt x="1131" y="1396"/>
                    </a:lnTo>
                    <a:lnTo>
                      <a:pt x="1130" y="1393"/>
                    </a:lnTo>
                    <a:lnTo>
                      <a:pt x="1129" y="1390"/>
                    </a:lnTo>
                    <a:lnTo>
                      <a:pt x="1127" y="1388"/>
                    </a:lnTo>
                    <a:lnTo>
                      <a:pt x="1126" y="1385"/>
                    </a:lnTo>
                    <a:lnTo>
                      <a:pt x="1117" y="1384"/>
                    </a:lnTo>
                    <a:lnTo>
                      <a:pt x="1114" y="1384"/>
                    </a:lnTo>
                    <a:lnTo>
                      <a:pt x="1112" y="1384"/>
                    </a:lnTo>
                    <a:lnTo>
                      <a:pt x="1111" y="1381"/>
                    </a:lnTo>
                    <a:lnTo>
                      <a:pt x="1110" y="1378"/>
                    </a:lnTo>
                    <a:lnTo>
                      <a:pt x="1107" y="1378"/>
                    </a:lnTo>
                    <a:lnTo>
                      <a:pt x="1105" y="1377"/>
                    </a:lnTo>
                    <a:lnTo>
                      <a:pt x="1104" y="1375"/>
                    </a:lnTo>
                    <a:lnTo>
                      <a:pt x="1102" y="1372"/>
                    </a:lnTo>
                    <a:lnTo>
                      <a:pt x="1105" y="1372"/>
                    </a:lnTo>
                    <a:lnTo>
                      <a:pt x="1107" y="1373"/>
                    </a:lnTo>
                    <a:lnTo>
                      <a:pt x="1108" y="1373"/>
                    </a:lnTo>
                    <a:lnTo>
                      <a:pt x="1109" y="1373"/>
                    </a:lnTo>
                    <a:lnTo>
                      <a:pt x="1110" y="1373"/>
                    </a:lnTo>
                    <a:lnTo>
                      <a:pt x="1111" y="1373"/>
                    </a:lnTo>
                    <a:lnTo>
                      <a:pt x="1110" y="1370"/>
                    </a:lnTo>
                    <a:lnTo>
                      <a:pt x="1108" y="1368"/>
                    </a:lnTo>
                    <a:lnTo>
                      <a:pt x="1106" y="1368"/>
                    </a:lnTo>
                    <a:lnTo>
                      <a:pt x="1104" y="1367"/>
                    </a:lnTo>
                    <a:lnTo>
                      <a:pt x="1102" y="1364"/>
                    </a:lnTo>
                    <a:lnTo>
                      <a:pt x="1100" y="1361"/>
                    </a:lnTo>
                    <a:lnTo>
                      <a:pt x="1098" y="1361"/>
                    </a:lnTo>
                    <a:lnTo>
                      <a:pt x="1096" y="1361"/>
                    </a:lnTo>
                    <a:lnTo>
                      <a:pt x="1094" y="1361"/>
                    </a:lnTo>
                    <a:lnTo>
                      <a:pt x="1092" y="1361"/>
                    </a:lnTo>
                    <a:lnTo>
                      <a:pt x="1090" y="1358"/>
                    </a:lnTo>
                    <a:lnTo>
                      <a:pt x="1089" y="1355"/>
                    </a:lnTo>
                    <a:lnTo>
                      <a:pt x="1088" y="1353"/>
                    </a:lnTo>
                    <a:lnTo>
                      <a:pt x="1085" y="1350"/>
                    </a:lnTo>
                    <a:lnTo>
                      <a:pt x="1084" y="1347"/>
                    </a:lnTo>
                    <a:lnTo>
                      <a:pt x="1083" y="1344"/>
                    </a:lnTo>
                    <a:lnTo>
                      <a:pt x="1081" y="1341"/>
                    </a:lnTo>
                    <a:lnTo>
                      <a:pt x="1080" y="1339"/>
                    </a:lnTo>
                    <a:lnTo>
                      <a:pt x="1078" y="1338"/>
                    </a:lnTo>
                    <a:lnTo>
                      <a:pt x="1076" y="1338"/>
                    </a:lnTo>
                    <a:lnTo>
                      <a:pt x="1073" y="1338"/>
                    </a:lnTo>
                    <a:lnTo>
                      <a:pt x="1072" y="1338"/>
                    </a:lnTo>
                    <a:lnTo>
                      <a:pt x="1073" y="1341"/>
                    </a:lnTo>
                    <a:lnTo>
                      <a:pt x="1074" y="1343"/>
                    </a:lnTo>
                    <a:lnTo>
                      <a:pt x="1072" y="1343"/>
                    </a:lnTo>
                    <a:lnTo>
                      <a:pt x="1070" y="1343"/>
                    </a:lnTo>
                    <a:lnTo>
                      <a:pt x="1068" y="1340"/>
                    </a:lnTo>
                    <a:lnTo>
                      <a:pt x="1066" y="1338"/>
                    </a:lnTo>
                    <a:lnTo>
                      <a:pt x="1065" y="1335"/>
                    </a:lnTo>
                    <a:lnTo>
                      <a:pt x="1064" y="1331"/>
                    </a:lnTo>
                    <a:lnTo>
                      <a:pt x="1066" y="1333"/>
                    </a:lnTo>
                    <a:lnTo>
                      <a:pt x="1068" y="1333"/>
                    </a:lnTo>
                    <a:lnTo>
                      <a:pt x="1067" y="1329"/>
                    </a:lnTo>
                    <a:lnTo>
                      <a:pt x="1065" y="1327"/>
                    </a:lnTo>
                    <a:lnTo>
                      <a:pt x="1064" y="1324"/>
                    </a:lnTo>
                    <a:lnTo>
                      <a:pt x="1062" y="1321"/>
                    </a:lnTo>
                    <a:lnTo>
                      <a:pt x="1060" y="1321"/>
                    </a:lnTo>
                    <a:lnTo>
                      <a:pt x="1058" y="1321"/>
                    </a:lnTo>
                    <a:lnTo>
                      <a:pt x="1057" y="1318"/>
                    </a:lnTo>
                    <a:lnTo>
                      <a:pt x="1055" y="1315"/>
                    </a:lnTo>
                    <a:lnTo>
                      <a:pt x="1054" y="1312"/>
                    </a:lnTo>
                    <a:lnTo>
                      <a:pt x="1052" y="1310"/>
                    </a:lnTo>
                    <a:lnTo>
                      <a:pt x="1049" y="1309"/>
                    </a:lnTo>
                    <a:lnTo>
                      <a:pt x="1047" y="1309"/>
                    </a:lnTo>
                    <a:lnTo>
                      <a:pt x="1045" y="1309"/>
                    </a:lnTo>
                    <a:lnTo>
                      <a:pt x="1043" y="1309"/>
                    </a:lnTo>
                    <a:lnTo>
                      <a:pt x="1041" y="1309"/>
                    </a:lnTo>
                    <a:lnTo>
                      <a:pt x="1039" y="1309"/>
                    </a:lnTo>
                    <a:lnTo>
                      <a:pt x="1037" y="1306"/>
                    </a:lnTo>
                    <a:lnTo>
                      <a:pt x="1035" y="1303"/>
                    </a:lnTo>
                    <a:lnTo>
                      <a:pt x="1038" y="1304"/>
                    </a:lnTo>
                    <a:lnTo>
                      <a:pt x="1040" y="1304"/>
                    </a:lnTo>
                    <a:lnTo>
                      <a:pt x="1039" y="1301"/>
                    </a:lnTo>
                    <a:lnTo>
                      <a:pt x="1038" y="1298"/>
                    </a:lnTo>
                    <a:lnTo>
                      <a:pt x="1035" y="1297"/>
                    </a:lnTo>
                    <a:lnTo>
                      <a:pt x="1032" y="1297"/>
                    </a:lnTo>
                    <a:lnTo>
                      <a:pt x="1031" y="1295"/>
                    </a:lnTo>
                    <a:lnTo>
                      <a:pt x="1030" y="1292"/>
                    </a:lnTo>
                    <a:lnTo>
                      <a:pt x="1028" y="1289"/>
                    </a:lnTo>
                    <a:lnTo>
                      <a:pt x="1027" y="1287"/>
                    </a:lnTo>
                    <a:lnTo>
                      <a:pt x="1025" y="1286"/>
                    </a:lnTo>
                    <a:lnTo>
                      <a:pt x="1023" y="1286"/>
                    </a:lnTo>
                    <a:lnTo>
                      <a:pt x="1021" y="1286"/>
                    </a:lnTo>
                    <a:lnTo>
                      <a:pt x="1018" y="1286"/>
                    </a:lnTo>
                    <a:lnTo>
                      <a:pt x="1016" y="1283"/>
                    </a:lnTo>
                    <a:lnTo>
                      <a:pt x="1015" y="1280"/>
                    </a:lnTo>
                    <a:lnTo>
                      <a:pt x="1014" y="1277"/>
                    </a:lnTo>
                    <a:lnTo>
                      <a:pt x="1012" y="1275"/>
                    </a:lnTo>
                    <a:lnTo>
                      <a:pt x="1010" y="1274"/>
                    </a:lnTo>
                    <a:lnTo>
                      <a:pt x="1008" y="1274"/>
                    </a:lnTo>
                    <a:lnTo>
                      <a:pt x="1006" y="1272"/>
                    </a:lnTo>
                    <a:lnTo>
                      <a:pt x="1005" y="1269"/>
                    </a:lnTo>
                    <a:lnTo>
                      <a:pt x="1004" y="1265"/>
                    </a:lnTo>
                    <a:lnTo>
                      <a:pt x="1001" y="1263"/>
                    </a:lnTo>
                    <a:lnTo>
                      <a:pt x="1005" y="1263"/>
                    </a:lnTo>
                    <a:lnTo>
                      <a:pt x="1007" y="1263"/>
                    </a:lnTo>
                    <a:lnTo>
                      <a:pt x="1005" y="1261"/>
                    </a:lnTo>
                    <a:lnTo>
                      <a:pt x="1004" y="1258"/>
                    </a:lnTo>
                    <a:lnTo>
                      <a:pt x="1001" y="1258"/>
                    </a:lnTo>
                    <a:lnTo>
                      <a:pt x="999" y="1258"/>
                    </a:lnTo>
                    <a:lnTo>
                      <a:pt x="997" y="1255"/>
                    </a:lnTo>
                    <a:lnTo>
                      <a:pt x="996" y="1252"/>
                    </a:lnTo>
                    <a:lnTo>
                      <a:pt x="994" y="1250"/>
                    </a:lnTo>
                    <a:lnTo>
                      <a:pt x="993" y="1246"/>
                    </a:lnTo>
                    <a:lnTo>
                      <a:pt x="991" y="1246"/>
                    </a:lnTo>
                    <a:lnTo>
                      <a:pt x="989" y="1246"/>
                    </a:lnTo>
                    <a:lnTo>
                      <a:pt x="987" y="1246"/>
                    </a:lnTo>
                    <a:lnTo>
                      <a:pt x="984" y="1245"/>
                    </a:lnTo>
                    <a:lnTo>
                      <a:pt x="982" y="1245"/>
                    </a:lnTo>
                    <a:lnTo>
                      <a:pt x="980" y="1245"/>
                    </a:lnTo>
                    <a:lnTo>
                      <a:pt x="978" y="1243"/>
                    </a:lnTo>
                    <a:lnTo>
                      <a:pt x="977" y="1240"/>
                    </a:lnTo>
                    <a:lnTo>
                      <a:pt x="975" y="1237"/>
                    </a:lnTo>
                    <a:lnTo>
                      <a:pt x="974" y="1235"/>
                    </a:lnTo>
                    <a:lnTo>
                      <a:pt x="973" y="1231"/>
                    </a:lnTo>
                    <a:lnTo>
                      <a:pt x="971" y="1229"/>
                    </a:lnTo>
                    <a:lnTo>
                      <a:pt x="968" y="1228"/>
                    </a:lnTo>
                    <a:lnTo>
                      <a:pt x="966" y="1228"/>
                    </a:lnTo>
                    <a:lnTo>
                      <a:pt x="965" y="1226"/>
                    </a:lnTo>
                    <a:lnTo>
                      <a:pt x="963" y="1223"/>
                    </a:lnTo>
                    <a:lnTo>
                      <a:pt x="961" y="1218"/>
                    </a:lnTo>
                    <a:lnTo>
                      <a:pt x="959" y="1214"/>
                    </a:lnTo>
                    <a:lnTo>
                      <a:pt x="958" y="1212"/>
                    </a:lnTo>
                    <a:lnTo>
                      <a:pt x="956" y="1209"/>
                    </a:lnTo>
                    <a:lnTo>
                      <a:pt x="955" y="1206"/>
                    </a:lnTo>
                    <a:lnTo>
                      <a:pt x="952" y="1206"/>
                    </a:lnTo>
                    <a:lnTo>
                      <a:pt x="950" y="1206"/>
                    </a:lnTo>
                    <a:lnTo>
                      <a:pt x="948" y="1203"/>
                    </a:lnTo>
                    <a:lnTo>
                      <a:pt x="947" y="1201"/>
                    </a:lnTo>
                    <a:lnTo>
                      <a:pt x="945" y="1200"/>
                    </a:lnTo>
                    <a:lnTo>
                      <a:pt x="943" y="1200"/>
                    </a:lnTo>
                    <a:lnTo>
                      <a:pt x="941" y="1200"/>
                    </a:lnTo>
                    <a:lnTo>
                      <a:pt x="939" y="1200"/>
                    </a:lnTo>
                    <a:lnTo>
                      <a:pt x="937" y="1196"/>
                    </a:lnTo>
                    <a:lnTo>
                      <a:pt x="935" y="1194"/>
                    </a:lnTo>
                    <a:lnTo>
                      <a:pt x="933" y="1191"/>
                    </a:lnTo>
                    <a:lnTo>
                      <a:pt x="932" y="1189"/>
                    </a:lnTo>
                    <a:lnTo>
                      <a:pt x="934" y="1189"/>
                    </a:lnTo>
                    <a:lnTo>
                      <a:pt x="937" y="1189"/>
                    </a:lnTo>
                    <a:lnTo>
                      <a:pt x="935" y="1186"/>
                    </a:lnTo>
                    <a:lnTo>
                      <a:pt x="934" y="1184"/>
                    </a:lnTo>
                    <a:lnTo>
                      <a:pt x="932" y="1183"/>
                    </a:lnTo>
                    <a:lnTo>
                      <a:pt x="929" y="1183"/>
                    </a:lnTo>
                    <a:lnTo>
                      <a:pt x="927" y="1183"/>
                    </a:lnTo>
                    <a:lnTo>
                      <a:pt x="925" y="1183"/>
                    </a:lnTo>
                    <a:lnTo>
                      <a:pt x="923" y="1183"/>
                    </a:lnTo>
                    <a:lnTo>
                      <a:pt x="921" y="1183"/>
                    </a:lnTo>
                    <a:lnTo>
                      <a:pt x="919" y="1179"/>
                    </a:lnTo>
                    <a:lnTo>
                      <a:pt x="917" y="1176"/>
                    </a:lnTo>
                    <a:lnTo>
                      <a:pt x="921" y="1177"/>
                    </a:lnTo>
                    <a:lnTo>
                      <a:pt x="923" y="1177"/>
                    </a:lnTo>
                    <a:lnTo>
                      <a:pt x="921" y="1174"/>
                    </a:lnTo>
                    <a:lnTo>
                      <a:pt x="919" y="1172"/>
                    </a:lnTo>
                    <a:lnTo>
                      <a:pt x="917" y="1169"/>
                    </a:lnTo>
                    <a:lnTo>
                      <a:pt x="916" y="1166"/>
                    </a:lnTo>
                    <a:lnTo>
                      <a:pt x="914" y="1166"/>
                    </a:lnTo>
                    <a:lnTo>
                      <a:pt x="912" y="1166"/>
                    </a:lnTo>
                    <a:lnTo>
                      <a:pt x="910" y="1166"/>
                    </a:lnTo>
                    <a:lnTo>
                      <a:pt x="908" y="1166"/>
                    </a:lnTo>
                    <a:lnTo>
                      <a:pt x="906" y="1162"/>
                    </a:lnTo>
                    <a:lnTo>
                      <a:pt x="905" y="1159"/>
                    </a:lnTo>
                    <a:lnTo>
                      <a:pt x="904" y="1157"/>
                    </a:lnTo>
                    <a:lnTo>
                      <a:pt x="901" y="1154"/>
                    </a:lnTo>
                    <a:lnTo>
                      <a:pt x="899" y="1154"/>
                    </a:lnTo>
                    <a:lnTo>
                      <a:pt x="897" y="1154"/>
                    </a:lnTo>
                    <a:lnTo>
                      <a:pt x="896" y="1151"/>
                    </a:lnTo>
                    <a:lnTo>
                      <a:pt x="894" y="1148"/>
                    </a:lnTo>
                    <a:lnTo>
                      <a:pt x="892" y="1147"/>
                    </a:lnTo>
                    <a:lnTo>
                      <a:pt x="890" y="1147"/>
                    </a:lnTo>
                    <a:lnTo>
                      <a:pt x="889" y="1145"/>
                    </a:lnTo>
                    <a:lnTo>
                      <a:pt x="886" y="1142"/>
                    </a:lnTo>
                    <a:lnTo>
                      <a:pt x="884" y="1137"/>
                    </a:lnTo>
                    <a:lnTo>
                      <a:pt x="882" y="1134"/>
                    </a:lnTo>
                    <a:lnTo>
                      <a:pt x="881" y="1131"/>
                    </a:lnTo>
                    <a:lnTo>
                      <a:pt x="879" y="1130"/>
                    </a:lnTo>
                    <a:lnTo>
                      <a:pt x="877" y="1130"/>
                    </a:lnTo>
                    <a:lnTo>
                      <a:pt x="875" y="1128"/>
                    </a:lnTo>
                    <a:lnTo>
                      <a:pt x="874" y="1125"/>
                    </a:lnTo>
                    <a:lnTo>
                      <a:pt x="872" y="1125"/>
                    </a:lnTo>
                    <a:lnTo>
                      <a:pt x="869" y="1125"/>
                    </a:lnTo>
                    <a:lnTo>
                      <a:pt x="865" y="1124"/>
                    </a:lnTo>
                    <a:lnTo>
                      <a:pt x="866" y="1127"/>
                    </a:lnTo>
                    <a:lnTo>
                      <a:pt x="867" y="1129"/>
                    </a:lnTo>
                    <a:lnTo>
                      <a:pt x="865" y="1129"/>
                    </a:lnTo>
                    <a:lnTo>
                      <a:pt x="863" y="1129"/>
                    </a:lnTo>
                    <a:lnTo>
                      <a:pt x="862" y="1126"/>
                    </a:lnTo>
                    <a:lnTo>
                      <a:pt x="860" y="1124"/>
                    </a:lnTo>
                    <a:lnTo>
                      <a:pt x="863" y="1124"/>
                    </a:lnTo>
                    <a:lnTo>
                      <a:pt x="865" y="1124"/>
                    </a:lnTo>
                    <a:lnTo>
                      <a:pt x="863" y="1122"/>
                    </a:lnTo>
                    <a:lnTo>
                      <a:pt x="862" y="1119"/>
                    </a:lnTo>
                    <a:lnTo>
                      <a:pt x="864" y="1119"/>
                    </a:lnTo>
                    <a:lnTo>
                      <a:pt x="866" y="1119"/>
                    </a:lnTo>
                    <a:lnTo>
                      <a:pt x="865" y="1117"/>
                    </a:lnTo>
                    <a:lnTo>
                      <a:pt x="863" y="1113"/>
                    </a:lnTo>
                    <a:lnTo>
                      <a:pt x="861" y="1113"/>
                    </a:lnTo>
                    <a:lnTo>
                      <a:pt x="859" y="1113"/>
                    </a:lnTo>
                    <a:lnTo>
                      <a:pt x="858" y="1110"/>
                    </a:lnTo>
                    <a:lnTo>
                      <a:pt x="856" y="1108"/>
                    </a:lnTo>
                    <a:lnTo>
                      <a:pt x="855" y="1105"/>
                    </a:lnTo>
                    <a:lnTo>
                      <a:pt x="854" y="1102"/>
                    </a:lnTo>
                    <a:lnTo>
                      <a:pt x="850" y="1102"/>
                    </a:lnTo>
                    <a:lnTo>
                      <a:pt x="848" y="1102"/>
                    </a:lnTo>
                    <a:lnTo>
                      <a:pt x="847" y="1099"/>
                    </a:lnTo>
                    <a:lnTo>
                      <a:pt x="846" y="1096"/>
                    </a:lnTo>
                    <a:lnTo>
                      <a:pt x="844" y="1096"/>
                    </a:lnTo>
                    <a:lnTo>
                      <a:pt x="841" y="1095"/>
                    </a:lnTo>
                    <a:lnTo>
                      <a:pt x="840" y="1093"/>
                    </a:lnTo>
                    <a:lnTo>
                      <a:pt x="839" y="1090"/>
                    </a:lnTo>
                    <a:lnTo>
                      <a:pt x="836" y="1090"/>
                    </a:lnTo>
                    <a:lnTo>
                      <a:pt x="834" y="1090"/>
                    </a:lnTo>
                    <a:lnTo>
                      <a:pt x="832" y="1087"/>
                    </a:lnTo>
                    <a:lnTo>
                      <a:pt x="831" y="1085"/>
                    </a:lnTo>
                    <a:lnTo>
                      <a:pt x="830" y="1081"/>
                    </a:lnTo>
                    <a:lnTo>
                      <a:pt x="828" y="1078"/>
                    </a:lnTo>
                    <a:lnTo>
                      <a:pt x="826" y="1078"/>
                    </a:lnTo>
                    <a:lnTo>
                      <a:pt x="824" y="1078"/>
                    </a:lnTo>
                    <a:lnTo>
                      <a:pt x="822" y="1075"/>
                    </a:lnTo>
                    <a:lnTo>
                      <a:pt x="821" y="1073"/>
                    </a:lnTo>
                    <a:lnTo>
                      <a:pt x="819" y="1070"/>
                    </a:lnTo>
                    <a:lnTo>
                      <a:pt x="817" y="1067"/>
                    </a:lnTo>
                    <a:lnTo>
                      <a:pt x="816" y="1064"/>
                    </a:lnTo>
                    <a:lnTo>
                      <a:pt x="815" y="1061"/>
                    </a:lnTo>
                    <a:lnTo>
                      <a:pt x="813" y="1061"/>
                    </a:lnTo>
                    <a:lnTo>
                      <a:pt x="811" y="1061"/>
                    </a:lnTo>
                    <a:lnTo>
                      <a:pt x="809" y="1058"/>
                    </a:lnTo>
                    <a:lnTo>
                      <a:pt x="808" y="1056"/>
                    </a:lnTo>
                    <a:lnTo>
                      <a:pt x="806" y="1055"/>
                    </a:lnTo>
                    <a:lnTo>
                      <a:pt x="804" y="1055"/>
                    </a:lnTo>
                    <a:lnTo>
                      <a:pt x="801" y="1053"/>
                    </a:lnTo>
                    <a:lnTo>
                      <a:pt x="800" y="1050"/>
                    </a:lnTo>
                    <a:lnTo>
                      <a:pt x="798" y="1050"/>
                    </a:lnTo>
                    <a:lnTo>
                      <a:pt x="796" y="1050"/>
                    </a:lnTo>
                    <a:lnTo>
                      <a:pt x="794" y="1049"/>
                    </a:lnTo>
                    <a:lnTo>
                      <a:pt x="792" y="1049"/>
                    </a:lnTo>
                    <a:lnTo>
                      <a:pt x="790" y="1046"/>
                    </a:lnTo>
                    <a:lnTo>
                      <a:pt x="789" y="1043"/>
                    </a:lnTo>
                    <a:lnTo>
                      <a:pt x="786" y="1040"/>
                    </a:lnTo>
                    <a:lnTo>
                      <a:pt x="785" y="1038"/>
                    </a:lnTo>
                    <a:lnTo>
                      <a:pt x="788" y="1038"/>
                    </a:lnTo>
                    <a:lnTo>
                      <a:pt x="790" y="1038"/>
                    </a:lnTo>
                    <a:lnTo>
                      <a:pt x="789" y="1036"/>
                    </a:lnTo>
                    <a:lnTo>
                      <a:pt x="788" y="1033"/>
                    </a:lnTo>
                    <a:lnTo>
                      <a:pt x="785" y="1029"/>
                    </a:lnTo>
                    <a:lnTo>
                      <a:pt x="784" y="1027"/>
                    </a:lnTo>
                    <a:lnTo>
                      <a:pt x="782" y="1026"/>
                    </a:lnTo>
                    <a:lnTo>
                      <a:pt x="780" y="1026"/>
                    </a:lnTo>
                    <a:lnTo>
                      <a:pt x="778" y="1026"/>
                    </a:lnTo>
                    <a:lnTo>
                      <a:pt x="776" y="1026"/>
                    </a:lnTo>
                    <a:lnTo>
                      <a:pt x="774" y="1023"/>
                    </a:lnTo>
                    <a:lnTo>
                      <a:pt x="773" y="1021"/>
                    </a:lnTo>
                    <a:lnTo>
                      <a:pt x="771" y="1018"/>
                    </a:lnTo>
                    <a:lnTo>
                      <a:pt x="769" y="1014"/>
                    </a:lnTo>
                    <a:lnTo>
                      <a:pt x="772" y="1016"/>
                    </a:lnTo>
                    <a:lnTo>
                      <a:pt x="774" y="1016"/>
                    </a:lnTo>
                    <a:lnTo>
                      <a:pt x="773" y="1012"/>
                    </a:lnTo>
                    <a:lnTo>
                      <a:pt x="771" y="1010"/>
                    </a:lnTo>
                    <a:lnTo>
                      <a:pt x="768" y="1009"/>
                    </a:lnTo>
                    <a:lnTo>
                      <a:pt x="766" y="1009"/>
                    </a:lnTo>
                    <a:lnTo>
                      <a:pt x="764" y="1009"/>
                    </a:lnTo>
                    <a:lnTo>
                      <a:pt x="762" y="1009"/>
                    </a:lnTo>
                    <a:lnTo>
                      <a:pt x="761" y="1006"/>
                    </a:lnTo>
                    <a:lnTo>
                      <a:pt x="759" y="1004"/>
                    </a:lnTo>
                    <a:lnTo>
                      <a:pt x="757" y="1003"/>
                    </a:lnTo>
                    <a:lnTo>
                      <a:pt x="755" y="1003"/>
                    </a:lnTo>
                    <a:lnTo>
                      <a:pt x="753" y="1001"/>
                    </a:lnTo>
                    <a:lnTo>
                      <a:pt x="752" y="997"/>
                    </a:lnTo>
                    <a:lnTo>
                      <a:pt x="749" y="997"/>
                    </a:lnTo>
                    <a:lnTo>
                      <a:pt x="747" y="996"/>
                    </a:lnTo>
                    <a:lnTo>
                      <a:pt x="746" y="994"/>
                    </a:lnTo>
                    <a:lnTo>
                      <a:pt x="745" y="991"/>
                    </a:lnTo>
                    <a:lnTo>
                      <a:pt x="743" y="991"/>
                    </a:lnTo>
                    <a:lnTo>
                      <a:pt x="740" y="991"/>
                    </a:lnTo>
                    <a:lnTo>
                      <a:pt x="739" y="988"/>
                    </a:lnTo>
                    <a:lnTo>
                      <a:pt x="738" y="986"/>
                    </a:lnTo>
                    <a:lnTo>
                      <a:pt x="740" y="986"/>
                    </a:lnTo>
                    <a:lnTo>
                      <a:pt x="742" y="986"/>
                    </a:lnTo>
                    <a:lnTo>
                      <a:pt x="741" y="983"/>
                    </a:lnTo>
                    <a:lnTo>
                      <a:pt x="739" y="980"/>
                    </a:lnTo>
                    <a:lnTo>
                      <a:pt x="738" y="977"/>
                    </a:lnTo>
                    <a:lnTo>
                      <a:pt x="736" y="975"/>
                    </a:lnTo>
                    <a:lnTo>
                      <a:pt x="739" y="975"/>
                    </a:lnTo>
                    <a:lnTo>
                      <a:pt x="741" y="975"/>
                    </a:lnTo>
                    <a:lnTo>
                      <a:pt x="739" y="972"/>
                    </a:lnTo>
                    <a:lnTo>
                      <a:pt x="738" y="970"/>
                    </a:lnTo>
                    <a:lnTo>
                      <a:pt x="729" y="969"/>
                    </a:lnTo>
                    <a:lnTo>
                      <a:pt x="727" y="969"/>
                    </a:lnTo>
                    <a:lnTo>
                      <a:pt x="724" y="968"/>
                    </a:lnTo>
                    <a:lnTo>
                      <a:pt x="723" y="966"/>
                    </a:lnTo>
                    <a:lnTo>
                      <a:pt x="722" y="962"/>
                    </a:lnTo>
                    <a:lnTo>
                      <a:pt x="719" y="962"/>
                    </a:lnTo>
                    <a:lnTo>
                      <a:pt x="717" y="962"/>
                    </a:lnTo>
                    <a:lnTo>
                      <a:pt x="715" y="959"/>
                    </a:lnTo>
                    <a:lnTo>
                      <a:pt x="714" y="957"/>
                    </a:lnTo>
                    <a:lnTo>
                      <a:pt x="712" y="956"/>
                    </a:lnTo>
                    <a:lnTo>
                      <a:pt x="710" y="956"/>
                    </a:lnTo>
                    <a:lnTo>
                      <a:pt x="708" y="956"/>
                    </a:lnTo>
                    <a:lnTo>
                      <a:pt x="706" y="956"/>
                    </a:lnTo>
                    <a:lnTo>
                      <a:pt x="703" y="953"/>
                    </a:lnTo>
                    <a:lnTo>
                      <a:pt x="702" y="950"/>
                    </a:lnTo>
                    <a:lnTo>
                      <a:pt x="700" y="947"/>
                    </a:lnTo>
                    <a:lnTo>
                      <a:pt x="699" y="944"/>
                    </a:lnTo>
                    <a:lnTo>
                      <a:pt x="698" y="941"/>
                    </a:lnTo>
                    <a:lnTo>
                      <a:pt x="696" y="939"/>
                    </a:lnTo>
                    <a:lnTo>
                      <a:pt x="699" y="939"/>
                    </a:lnTo>
                    <a:lnTo>
                      <a:pt x="701" y="939"/>
                    </a:lnTo>
                    <a:lnTo>
                      <a:pt x="699" y="937"/>
                    </a:lnTo>
                    <a:lnTo>
                      <a:pt x="698" y="934"/>
                    </a:lnTo>
                    <a:lnTo>
                      <a:pt x="696" y="934"/>
                    </a:lnTo>
                    <a:lnTo>
                      <a:pt x="694" y="934"/>
                    </a:lnTo>
                    <a:lnTo>
                      <a:pt x="692" y="930"/>
                    </a:lnTo>
                    <a:lnTo>
                      <a:pt x="691" y="927"/>
                    </a:lnTo>
                    <a:lnTo>
                      <a:pt x="689" y="927"/>
                    </a:lnTo>
                    <a:lnTo>
                      <a:pt x="686" y="927"/>
                    </a:lnTo>
                    <a:lnTo>
                      <a:pt x="684" y="927"/>
                    </a:lnTo>
                    <a:lnTo>
                      <a:pt x="682" y="927"/>
                    </a:lnTo>
                    <a:lnTo>
                      <a:pt x="680" y="924"/>
                    </a:lnTo>
                    <a:lnTo>
                      <a:pt x="679" y="921"/>
                    </a:lnTo>
                    <a:lnTo>
                      <a:pt x="678" y="919"/>
                    </a:lnTo>
                    <a:lnTo>
                      <a:pt x="676" y="916"/>
                    </a:lnTo>
                    <a:lnTo>
                      <a:pt x="675" y="912"/>
                    </a:lnTo>
                    <a:lnTo>
                      <a:pt x="674" y="910"/>
                    </a:lnTo>
                    <a:lnTo>
                      <a:pt x="674" y="910"/>
                    </a:lnTo>
                    <a:lnTo>
                      <a:pt x="676" y="910"/>
                    </a:lnTo>
                    <a:lnTo>
                      <a:pt x="677" y="910"/>
                    </a:lnTo>
                    <a:lnTo>
                      <a:pt x="678" y="910"/>
                    </a:lnTo>
                    <a:lnTo>
                      <a:pt x="677" y="908"/>
                    </a:lnTo>
                    <a:lnTo>
                      <a:pt x="675" y="905"/>
                    </a:lnTo>
                    <a:lnTo>
                      <a:pt x="673" y="905"/>
                    </a:lnTo>
                    <a:lnTo>
                      <a:pt x="671" y="905"/>
                    </a:lnTo>
                    <a:lnTo>
                      <a:pt x="668" y="905"/>
                    </a:lnTo>
                    <a:lnTo>
                      <a:pt x="666" y="904"/>
                    </a:lnTo>
                    <a:lnTo>
                      <a:pt x="664" y="902"/>
                    </a:lnTo>
                    <a:lnTo>
                      <a:pt x="663" y="899"/>
                    </a:lnTo>
                    <a:lnTo>
                      <a:pt x="661" y="899"/>
                    </a:lnTo>
                    <a:lnTo>
                      <a:pt x="659" y="897"/>
                    </a:lnTo>
                    <a:lnTo>
                      <a:pt x="657" y="895"/>
                    </a:lnTo>
                    <a:lnTo>
                      <a:pt x="656" y="892"/>
                    </a:lnTo>
                    <a:lnTo>
                      <a:pt x="658" y="892"/>
                    </a:lnTo>
                    <a:lnTo>
                      <a:pt x="660" y="893"/>
                    </a:lnTo>
                    <a:lnTo>
                      <a:pt x="659" y="890"/>
                    </a:lnTo>
                    <a:lnTo>
                      <a:pt x="658" y="887"/>
                    </a:lnTo>
                    <a:lnTo>
                      <a:pt x="656" y="887"/>
                    </a:lnTo>
                    <a:lnTo>
                      <a:pt x="653" y="887"/>
                    </a:lnTo>
                    <a:lnTo>
                      <a:pt x="651" y="884"/>
                    </a:lnTo>
                    <a:lnTo>
                      <a:pt x="650" y="882"/>
                    </a:lnTo>
                    <a:lnTo>
                      <a:pt x="648" y="880"/>
                    </a:lnTo>
                    <a:lnTo>
                      <a:pt x="646" y="880"/>
                    </a:lnTo>
                    <a:lnTo>
                      <a:pt x="644" y="880"/>
                    </a:lnTo>
                    <a:lnTo>
                      <a:pt x="642" y="880"/>
                    </a:lnTo>
                    <a:lnTo>
                      <a:pt x="640" y="877"/>
                    </a:lnTo>
                    <a:lnTo>
                      <a:pt x="639" y="874"/>
                    </a:lnTo>
                    <a:lnTo>
                      <a:pt x="636" y="872"/>
                    </a:lnTo>
                    <a:lnTo>
                      <a:pt x="635" y="869"/>
                    </a:lnTo>
                    <a:lnTo>
                      <a:pt x="638" y="869"/>
                    </a:lnTo>
                    <a:lnTo>
                      <a:pt x="640" y="870"/>
                    </a:lnTo>
                    <a:lnTo>
                      <a:pt x="642" y="872"/>
                    </a:lnTo>
                    <a:lnTo>
                      <a:pt x="643" y="875"/>
                    </a:lnTo>
                    <a:lnTo>
                      <a:pt x="645" y="875"/>
                    </a:lnTo>
                    <a:lnTo>
                      <a:pt x="647" y="875"/>
                    </a:lnTo>
                    <a:lnTo>
                      <a:pt x="642" y="865"/>
                    </a:lnTo>
                    <a:lnTo>
                      <a:pt x="638" y="863"/>
                    </a:lnTo>
                    <a:lnTo>
                      <a:pt x="635" y="863"/>
                    </a:lnTo>
                    <a:lnTo>
                      <a:pt x="633" y="863"/>
                    </a:lnTo>
                    <a:lnTo>
                      <a:pt x="631" y="860"/>
                    </a:lnTo>
                    <a:lnTo>
                      <a:pt x="630" y="858"/>
                    </a:lnTo>
                    <a:lnTo>
                      <a:pt x="628" y="857"/>
                    </a:lnTo>
                    <a:lnTo>
                      <a:pt x="626" y="857"/>
                    </a:lnTo>
                    <a:lnTo>
                      <a:pt x="624" y="857"/>
                    </a:lnTo>
                    <a:lnTo>
                      <a:pt x="622" y="857"/>
                    </a:lnTo>
                    <a:lnTo>
                      <a:pt x="619" y="854"/>
                    </a:lnTo>
                    <a:lnTo>
                      <a:pt x="618" y="851"/>
                    </a:lnTo>
                    <a:lnTo>
                      <a:pt x="617" y="849"/>
                    </a:lnTo>
                    <a:lnTo>
                      <a:pt x="615" y="845"/>
                    </a:lnTo>
                    <a:lnTo>
                      <a:pt x="614" y="842"/>
                    </a:lnTo>
                    <a:lnTo>
                      <a:pt x="613" y="840"/>
                    </a:lnTo>
                    <a:lnTo>
                      <a:pt x="611" y="840"/>
                    </a:lnTo>
                    <a:lnTo>
                      <a:pt x="608" y="839"/>
                    </a:lnTo>
                    <a:lnTo>
                      <a:pt x="607" y="837"/>
                    </a:lnTo>
                    <a:lnTo>
                      <a:pt x="606" y="834"/>
                    </a:lnTo>
                    <a:lnTo>
                      <a:pt x="603" y="834"/>
                    </a:lnTo>
                    <a:lnTo>
                      <a:pt x="601" y="834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96" y="827"/>
                    </a:lnTo>
                    <a:lnTo>
                      <a:pt x="594" y="827"/>
                    </a:lnTo>
                    <a:lnTo>
                      <a:pt x="592" y="824"/>
                    </a:lnTo>
                    <a:lnTo>
                      <a:pt x="591" y="822"/>
                    </a:lnTo>
                    <a:lnTo>
                      <a:pt x="593" y="822"/>
                    </a:lnTo>
                    <a:lnTo>
                      <a:pt x="595" y="822"/>
                    </a:lnTo>
                    <a:lnTo>
                      <a:pt x="594" y="820"/>
                    </a:lnTo>
                    <a:lnTo>
                      <a:pt x="593" y="817"/>
                    </a:lnTo>
                    <a:lnTo>
                      <a:pt x="591" y="813"/>
                    </a:lnTo>
                    <a:lnTo>
                      <a:pt x="590" y="811"/>
                    </a:lnTo>
                    <a:lnTo>
                      <a:pt x="588" y="810"/>
                    </a:lnTo>
                    <a:lnTo>
                      <a:pt x="585" y="810"/>
                    </a:lnTo>
                    <a:lnTo>
                      <a:pt x="584" y="807"/>
                    </a:lnTo>
                    <a:lnTo>
                      <a:pt x="582" y="805"/>
                    </a:lnTo>
                    <a:lnTo>
                      <a:pt x="580" y="805"/>
                    </a:lnTo>
                    <a:lnTo>
                      <a:pt x="578" y="804"/>
                    </a:lnTo>
                    <a:lnTo>
                      <a:pt x="577" y="802"/>
                    </a:lnTo>
                    <a:lnTo>
                      <a:pt x="576" y="799"/>
                    </a:lnTo>
                    <a:lnTo>
                      <a:pt x="573" y="799"/>
                    </a:lnTo>
                    <a:lnTo>
                      <a:pt x="570" y="799"/>
                    </a:lnTo>
                    <a:lnTo>
                      <a:pt x="569" y="795"/>
                    </a:lnTo>
                    <a:lnTo>
                      <a:pt x="568" y="792"/>
                    </a:lnTo>
                    <a:lnTo>
                      <a:pt x="566" y="792"/>
                    </a:lnTo>
                    <a:lnTo>
                      <a:pt x="564" y="792"/>
                    </a:lnTo>
                    <a:lnTo>
                      <a:pt x="562" y="789"/>
                    </a:lnTo>
                    <a:lnTo>
                      <a:pt x="561" y="787"/>
                    </a:lnTo>
                    <a:lnTo>
                      <a:pt x="560" y="784"/>
                    </a:lnTo>
                    <a:lnTo>
                      <a:pt x="558" y="780"/>
                    </a:lnTo>
                    <a:lnTo>
                      <a:pt x="556" y="780"/>
                    </a:lnTo>
                    <a:lnTo>
                      <a:pt x="553" y="780"/>
                    </a:lnTo>
                    <a:lnTo>
                      <a:pt x="552" y="777"/>
                    </a:lnTo>
                    <a:lnTo>
                      <a:pt x="551" y="774"/>
                    </a:lnTo>
                    <a:lnTo>
                      <a:pt x="549" y="772"/>
                    </a:lnTo>
                    <a:lnTo>
                      <a:pt x="548" y="769"/>
                    </a:lnTo>
                    <a:lnTo>
                      <a:pt x="547" y="766"/>
                    </a:lnTo>
                    <a:lnTo>
                      <a:pt x="545" y="763"/>
                    </a:lnTo>
                    <a:lnTo>
                      <a:pt x="543" y="763"/>
                    </a:lnTo>
                    <a:lnTo>
                      <a:pt x="541" y="762"/>
                    </a:lnTo>
                    <a:lnTo>
                      <a:pt x="540" y="760"/>
                    </a:lnTo>
                    <a:lnTo>
                      <a:pt x="538" y="757"/>
                    </a:lnTo>
                    <a:lnTo>
                      <a:pt x="535" y="757"/>
                    </a:lnTo>
                    <a:lnTo>
                      <a:pt x="533" y="757"/>
                    </a:lnTo>
                    <a:lnTo>
                      <a:pt x="532" y="754"/>
                    </a:lnTo>
                    <a:lnTo>
                      <a:pt x="531" y="751"/>
                    </a:lnTo>
                    <a:lnTo>
                      <a:pt x="529" y="749"/>
                    </a:lnTo>
                    <a:lnTo>
                      <a:pt x="528" y="745"/>
                    </a:lnTo>
                    <a:lnTo>
                      <a:pt x="527" y="742"/>
                    </a:lnTo>
                    <a:lnTo>
                      <a:pt x="526" y="740"/>
                    </a:lnTo>
                    <a:lnTo>
                      <a:pt x="528" y="740"/>
                    </a:lnTo>
                    <a:lnTo>
                      <a:pt x="530" y="740"/>
                    </a:lnTo>
                    <a:lnTo>
                      <a:pt x="529" y="738"/>
                    </a:lnTo>
                    <a:lnTo>
                      <a:pt x="527" y="735"/>
                    </a:lnTo>
                    <a:lnTo>
                      <a:pt x="525" y="735"/>
                    </a:lnTo>
                    <a:lnTo>
                      <a:pt x="523" y="734"/>
                    </a:lnTo>
                    <a:lnTo>
                      <a:pt x="524" y="737"/>
                    </a:lnTo>
                    <a:lnTo>
                      <a:pt x="526" y="740"/>
                    </a:lnTo>
                    <a:lnTo>
                      <a:pt x="523" y="739"/>
                    </a:lnTo>
                    <a:lnTo>
                      <a:pt x="520" y="739"/>
                    </a:lnTo>
                    <a:lnTo>
                      <a:pt x="519" y="737"/>
                    </a:lnTo>
                    <a:lnTo>
                      <a:pt x="518" y="734"/>
                    </a:lnTo>
                    <a:lnTo>
                      <a:pt x="517" y="730"/>
                    </a:lnTo>
                    <a:lnTo>
                      <a:pt x="515" y="728"/>
                    </a:lnTo>
                    <a:lnTo>
                      <a:pt x="514" y="725"/>
                    </a:lnTo>
                    <a:lnTo>
                      <a:pt x="513" y="722"/>
                    </a:lnTo>
                    <a:lnTo>
                      <a:pt x="511" y="722"/>
                    </a:lnTo>
                    <a:lnTo>
                      <a:pt x="508" y="722"/>
                    </a:lnTo>
                    <a:lnTo>
                      <a:pt x="507" y="719"/>
                    </a:lnTo>
                    <a:lnTo>
                      <a:pt x="506" y="716"/>
                    </a:lnTo>
                    <a:lnTo>
                      <a:pt x="503" y="716"/>
                    </a:lnTo>
                    <a:lnTo>
                      <a:pt x="501" y="716"/>
                    </a:lnTo>
                    <a:lnTo>
                      <a:pt x="499" y="712"/>
                    </a:lnTo>
                    <a:lnTo>
                      <a:pt x="498" y="710"/>
                    </a:lnTo>
                    <a:lnTo>
                      <a:pt x="497" y="707"/>
                    </a:lnTo>
                    <a:lnTo>
                      <a:pt x="496" y="704"/>
                    </a:lnTo>
                    <a:lnTo>
                      <a:pt x="493" y="704"/>
                    </a:lnTo>
                    <a:lnTo>
                      <a:pt x="491" y="704"/>
                    </a:lnTo>
                    <a:lnTo>
                      <a:pt x="489" y="704"/>
                    </a:lnTo>
                    <a:lnTo>
                      <a:pt x="486" y="703"/>
                    </a:lnTo>
                    <a:lnTo>
                      <a:pt x="485" y="701"/>
                    </a:lnTo>
                    <a:lnTo>
                      <a:pt x="484" y="698"/>
                    </a:lnTo>
                    <a:lnTo>
                      <a:pt x="481" y="692"/>
                    </a:lnTo>
                    <a:lnTo>
                      <a:pt x="478" y="686"/>
                    </a:lnTo>
                    <a:lnTo>
                      <a:pt x="476" y="680"/>
                    </a:lnTo>
                    <a:lnTo>
                      <a:pt x="475" y="677"/>
                    </a:lnTo>
                    <a:lnTo>
                      <a:pt x="473" y="675"/>
                    </a:lnTo>
                    <a:lnTo>
                      <a:pt x="470" y="674"/>
                    </a:lnTo>
                    <a:lnTo>
                      <a:pt x="468" y="674"/>
                    </a:lnTo>
                    <a:lnTo>
                      <a:pt x="466" y="674"/>
                    </a:lnTo>
                    <a:lnTo>
                      <a:pt x="464" y="674"/>
                    </a:lnTo>
                    <a:lnTo>
                      <a:pt x="465" y="676"/>
                    </a:lnTo>
                    <a:lnTo>
                      <a:pt x="467" y="679"/>
                    </a:lnTo>
                    <a:lnTo>
                      <a:pt x="465" y="679"/>
                    </a:lnTo>
                    <a:lnTo>
                      <a:pt x="462" y="678"/>
                    </a:lnTo>
                    <a:lnTo>
                      <a:pt x="461" y="676"/>
                    </a:lnTo>
                    <a:lnTo>
                      <a:pt x="460" y="673"/>
                    </a:lnTo>
                    <a:lnTo>
                      <a:pt x="462" y="673"/>
                    </a:lnTo>
                    <a:lnTo>
                      <a:pt x="464" y="674"/>
                    </a:lnTo>
                    <a:lnTo>
                      <a:pt x="463" y="671"/>
                    </a:lnTo>
                    <a:lnTo>
                      <a:pt x="462" y="668"/>
                    </a:lnTo>
                    <a:lnTo>
                      <a:pt x="460" y="665"/>
                    </a:lnTo>
                    <a:lnTo>
                      <a:pt x="459" y="662"/>
                    </a:lnTo>
                    <a:lnTo>
                      <a:pt x="457" y="662"/>
                    </a:lnTo>
                    <a:lnTo>
                      <a:pt x="455" y="661"/>
                    </a:lnTo>
                    <a:lnTo>
                      <a:pt x="453" y="659"/>
                    </a:lnTo>
                    <a:lnTo>
                      <a:pt x="451" y="656"/>
                    </a:lnTo>
                    <a:lnTo>
                      <a:pt x="449" y="656"/>
                    </a:lnTo>
                    <a:lnTo>
                      <a:pt x="447" y="655"/>
                    </a:lnTo>
                    <a:lnTo>
                      <a:pt x="446" y="653"/>
                    </a:lnTo>
                    <a:lnTo>
                      <a:pt x="445" y="650"/>
                    </a:lnTo>
                    <a:lnTo>
                      <a:pt x="447" y="650"/>
                    </a:lnTo>
                    <a:lnTo>
                      <a:pt x="449" y="651"/>
                    </a:lnTo>
                    <a:lnTo>
                      <a:pt x="448" y="648"/>
                    </a:lnTo>
                    <a:lnTo>
                      <a:pt x="446" y="644"/>
                    </a:lnTo>
                    <a:lnTo>
                      <a:pt x="444" y="644"/>
                    </a:lnTo>
                    <a:lnTo>
                      <a:pt x="442" y="644"/>
                    </a:lnTo>
                    <a:lnTo>
                      <a:pt x="441" y="641"/>
                    </a:lnTo>
                    <a:lnTo>
                      <a:pt x="439" y="638"/>
                    </a:lnTo>
                    <a:lnTo>
                      <a:pt x="437" y="636"/>
                    </a:lnTo>
                    <a:lnTo>
                      <a:pt x="436" y="633"/>
                    </a:lnTo>
                    <a:lnTo>
                      <a:pt x="434" y="633"/>
                    </a:lnTo>
                    <a:lnTo>
                      <a:pt x="432" y="633"/>
                    </a:lnTo>
                    <a:lnTo>
                      <a:pt x="430" y="632"/>
                    </a:lnTo>
                    <a:lnTo>
                      <a:pt x="428" y="632"/>
                    </a:lnTo>
                    <a:lnTo>
                      <a:pt x="426" y="628"/>
                    </a:lnTo>
                    <a:lnTo>
                      <a:pt x="425" y="626"/>
                    </a:lnTo>
                    <a:lnTo>
                      <a:pt x="423" y="625"/>
                    </a:lnTo>
                    <a:lnTo>
                      <a:pt x="420" y="625"/>
                    </a:lnTo>
                    <a:lnTo>
                      <a:pt x="419" y="622"/>
                    </a:lnTo>
                    <a:lnTo>
                      <a:pt x="417" y="620"/>
                    </a:lnTo>
                    <a:lnTo>
                      <a:pt x="415" y="613"/>
                    </a:lnTo>
                    <a:lnTo>
                      <a:pt x="414" y="611"/>
                    </a:lnTo>
                    <a:lnTo>
                      <a:pt x="412" y="608"/>
                    </a:lnTo>
                    <a:lnTo>
                      <a:pt x="411" y="605"/>
                    </a:lnTo>
                    <a:lnTo>
                      <a:pt x="410" y="603"/>
                    </a:lnTo>
                    <a:lnTo>
                      <a:pt x="409" y="600"/>
                    </a:lnTo>
                    <a:lnTo>
                      <a:pt x="407" y="596"/>
                    </a:lnTo>
                    <a:lnTo>
                      <a:pt x="405" y="596"/>
                    </a:lnTo>
                    <a:lnTo>
                      <a:pt x="402" y="596"/>
                    </a:lnTo>
                    <a:lnTo>
                      <a:pt x="400" y="596"/>
                    </a:lnTo>
                    <a:lnTo>
                      <a:pt x="398" y="595"/>
                    </a:lnTo>
                    <a:lnTo>
                      <a:pt x="397" y="593"/>
                    </a:lnTo>
                    <a:lnTo>
                      <a:pt x="396" y="590"/>
                    </a:lnTo>
                    <a:lnTo>
                      <a:pt x="394" y="587"/>
                    </a:lnTo>
                    <a:lnTo>
                      <a:pt x="393" y="584"/>
                    </a:lnTo>
                    <a:lnTo>
                      <a:pt x="391" y="584"/>
                    </a:lnTo>
                    <a:lnTo>
                      <a:pt x="389" y="584"/>
                    </a:lnTo>
                    <a:lnTo>
                      <a:pt x="387" y="581"/>
                    </a:lnTo>
                    <a:lnTo>
                      <a:pt x="385" y="577"/>
                    </a:lnTo>
                    <a:lnTo>
                      <a:pt x="383" y="572"/>
                    </a:lnTo>
                    <a:lnTo>
                      <a:pt x="382" y="569"/>
                    </a:lnTo>
                    <a:lnTo>
                      <a:pt x="380" y="567"/>
                    </a:lnTo>
                    <a:lnTo>
                      <a:pt x="379" y="563"/>
                    </a:lnTo>
                    <a:lnTo>
                      <a:pt x="378" y="560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1" y="558"/>
                    </a:lnTo>
                    <a:lnTo>
                      <a:pt x="380" y="556"/>
                    </a:lnTo>
                    <a:lnTo>
                      <a:pt x="377" y="555"/>
                    </a:lnTo>
                    <a:lnTo>
                      <a:pt x="375" y="555"/>
                    </a:lnTo>
                    <a:lnTo>
                      <a:pt x="377" y="558"/>
                    </a:lnTo>
                    <a:lnTo>
                      <a:pt x="378" y="560"/>
                    </a:lnTo>
                    <a:lnTo>
                      <a:pt x="376" y="560"/>
                    </a:lnTo>
                    <a:lnTo>
                      <a:pt x="374" y="560"/>
                    </a:lnTo>
                    <a:lnTo>
                      <a:pt x="372" y="560"/>
                    </a:lnTo>
                    <a:lnTo>
                      <a:pt x="369" y="559"/>
                    </a:lnTo>
                    <a:lnTo>
                      <a:pt x="367" y="557"/>
                    </a:lnTo>
                    <a:lnTo>
                      <a:pt x="366" y="554"/>
                    </a:lnTo>
                    <a:lnTo>
                      <a:pt x="365" y="551"/>
                    </a:lnTo>
                    <a:lnTo>
                      <a:pt x="364" y="549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4"/>
                    </a:lnTo>
                    <a:lnTo>
                      <a:pt x="357" y="542"/>
                    </a:lnTo>
                    <a:lnTo>
                      <a:pt x="354" y="536"/>
                    </a:lnTo>
                    <a:lnTo>
                      <a:pt x="352" y="533"/>
                    </a:lnTo>
                    <a:lnTo>
                      <a:pt x="351" y="531"/>
                    </a:lnTo>
                    <a:lnTo>
                      <a:pt x="350" y="527"/>
                    </a:lnTo>
                    <a:lnTo>
                      <a:pt x="349" y="524"/>
                    </a:lnTo>
                    <a:lnTo>
                      <a:pt x="347" y="524"/>
                    </a:lnTo>
                    <a:lnTo>
                      <a:pt x="345" y="524"/>
                    </a:lnTo>
                    <a:lnTo>
                      <a:pt x="342" y="524"/>
                    </a:lnTo>
                    <a:lnTo>
                      <a:pt x="340" y="523"/>
                    </a:lnTo>
                    <a:lnTo>
                      <a:pt x="339" y="520"/>
                    </a:lnTo>
                    <a:lnTo>
                      <a:pt x="337" y="518"/>
                    </a:lnTo>
                    <a:lnTo>
                      <a:pt x="336" y="515"/>
                    </a:lnTo>
                    <a:lnTo>
                      <a:pt x="335" y="511"/>
                    </a:lnTo>
                    <a:lnTo>
                      <a:pt x="333" y="509"/>
                    </a:lnTo>
                    <a:lnTo>
                      <a:pt x="332" y="506"/>
                    </a:lnTo>
                    <a:lnTo>
                      <a:pt x="330" y="506"/>
                    </a:lnTo>
                    <a:lnTo>
                      <a:pt x="328" y="505"/>
                    </a:lnTo>
                    <a:lnTo>
                      <a:pt x="327" y="503"/>
                    </a:lnTo>
                    <a:lnTo>
                      <a:pt x="326" y="500"/>
                    </a:lnTo>
                    <a:lnTo>
                      <a:pt x="323" y="500"/>
                    </a:lnTo>
                    <a:lnTo>
                      <a:pt x="320" y="499"/>
                    </a:lnTo>
                    <a:lnTo>
                      <a:pt x="319" y="496"/>
                    </a:lnTo>
                    <a:lnTo>
                      <a:pt x="318" y="493"/>
                    </a:lnTo>
                    <a:lnTo>
                      <a:pt x="316" y="493"/>
                    </a:lnTo>
                    <a:lnTo>
                      <a:pt x="314" y="492"/>
                    </a:lnTo>
                    <a:lnTo>
                      <a:pt x="312" y="490"/>
                    </a:lnTo>
                    <a:lnTo>
                      <a:pt x="311" y="487"/>
                    </a:lnTo>
                    <a:lnTo>
                      <a:pt x="310" y="484"/>
                    </a:lnTo>
                    <a:lnTo>
                      <a:pt x="309" y="481"/>
                    </a:lnTo>
                    <a:lnTo>
                      <a:pt x="308" y="478"/>
                    </a:lnTo>
                    <a:lnTo>
                      <a:pt x="307" y="475"/>
                    </a:lnTo>
                    <a:lnTo>
                      <a:pt x="303" y="475"/>
                    </a:lnTo>
                    <a:lnTo>
                      <a:pt x="301" y="474"/>
                    </a:lnTo>
                    <a:lnTo>
                      <a:pt x="299" y="474"/>
                    </a:lnTo>
                    <a:lnTo>
                      <a:pt x="297" y="474"/>
                    </a:lnTo>
                    <a:lnTo>
                      <a:pt x="295" y="474"/>
                    </a:lnTo>
                    <a:lnTo>
                      <a:pt x="293" y="473"/>
                    </a:lnTo>
                    <a:lnTo>
                      <a:pt x="292" y="470"/>
                    </a:lnTo>
                    <a:lnTo>
                      <a:pt x="291" y="468"/>
                    </a:lnTo>
                    <a:lnTo>
                      <a:pt x="293" y="468"/>
                    </a:lnTo>
                    <a:lnTo>
                      <a:pt x="295" y="468"/>
                    </a:lnTo>
                    <a:lnTo>
                      <a:pt x="294" y="466"/>
                    </a:lnTo>
                    <a:lnTo>
                      <a:pt x="292" y="462"/>
                    </a:lnTo>
                    <a:lnTo>
                      <a:pt x="295" y="462"/>
                    </a:lnTo>
                    <a:lnTo>
                      <a:pt x="297" y="464"/>
                    </a:lnTo>
                    <a:lnTo>
                      <a:pt x="296" y="460"/>
                    </a:lnTo>
                    <a:lnTo>
                      <a:pt x="294" y="457"/>
                    </a:lnTo>
                    <a:lnTo>
                      <a:pt x="292" y="457"/>
                    </a:lnTo>
                    <a:lnTo>
                      <a:pt x="290" y="457"/>
                    </a:lnTo>
                    <a:lnTo>
                      <a:pt x="289" y="454"/>
                    </a:lnTo>
                    <a:lnTo>
                      <a:pt x="287" y="451"/>
                    </a:lnTo>
                    <a:lnTo>
                      <a:pt x="286" y="448"/>
                    </a:lnTo>
                    <a:lnTo>
                      <a:pt x="284" y="445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79" y="441"/>
                    </a:lnTo>
                    <a:lnTo>
                      <a:pt x="278" y="439"/>
                    </a:lnTo>
                    <a:lnTo>
                      <a:pt x="276" y="438"/>
                    </a:lnTo>
                    <a:lnTo>
                      <a:pt x="274" y="438"/>
                    </a:lnTo>
                    <a:lnTo>
                      <a:pt x="272" y="438"/>
                    </a:lnTo>
                    <a:lnTo>
                      <a:pt x="269" y="437"/>
                    </a:lnTo>
                    <a:lnTo>
                      <a:pt x="267" y="434"/>
                    </a:lnTo>
                    <a:lnTo>
                      <a:pt x="266" y="432"/>
                    </a:lnTo>
                    <a:lnTo>
                      <a:pt x="264" y="431"/>
                    </a:lnTo>
                    <a:lnTo>
                      <a:pt x="262" y="431"/>
                    </a:lnTo>
                    <a:lnTo>
                      <a:pt x="261" y="427"/>
                    </a:lnTo>
                    <a:lnTo>
                      <a:pt x="260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3" y="423"/>
                    </a:lnTo>
                    <a:lnTo>
                      <a:pt x="261" y="420"/>
                    </a:lnTo>
                    <a:lnTo>
                      <a:pt x="259" y="420"/>
                    </a:lnTo>
                    <a:lnTo>
                      <a:pt x="257" y="419"/>
                    </a:lnTo>
                    <a:lnTo>
                      <a:pt x="256" y="417"/>
                    </a:lnTo>
                    <a:lnTo>
                      <a:pt x="254" y="414"/>
                    </a:lnTo>
                    <a:lnTo>
                      <a:pt x="252" y="412"/>
                    </a:lnTo>
                    <a:lnTo>
                      <a:pt x="250" y="412"/>
                    </a:lnTo>
                    <a:lnTo>
                      <a:pt x="248" y="409"/>
                    </a:lnTo>
                    <a:lnTo>
                      <a:pt x="247" y="407"/>
                    </a:lnTo>
                    <a:lnTo>
                      <a:pt x="249" y="407"/>
                    </a:lnTo>
                    <a:lnTo>
                      <a:pt x="252" y="407"/>
                    </a:lnTo>
                    <a:lnTo>
                      <a:pt x="254" y="408"/>
                    </a:lnTo>
                    <a:lnTo>
                      <a:pt x="257" y="408"/>
                    </a:lnTo>
                    <a:lnTo>
                      <a:pt x="256" y="406"/>
                    </a:lnTo>
                    <a:lnTo>
                      <a:pt x="253" y="403"/>
                    </a:lnTo>
                    <a:lnTo>
                      <a:pt x="251" y="402"/>
                    </a:lnTo>
                    <a:lnTo>
                      <a:pt x="249" y="402"/>
                    </a:lnTo>
                    <a:lnTo>
                      <a:pt x="248" y="399"/>
                    </a:lnTo>
                    <a:lnTo>
                      <a:pt x="247" y="396"/>
                    </a:lnTo>
                    <a:lnTo>
                      <a:pt x="246" y="393"/>
                    </a:lnTo>
                    <a:lnTo>
                      <a:pt x="244" y="390"/>
                    </a:lnTo>
                    <a:lnTo>
                      <a:pt x="242" y="390"/>
                    </a:lnTo>
                    <a:lnTo>
                      <a:pt x="240" y="389"/>
                    </a:lnTo>
                    <a:lnTo>
                      <a:pt x="239" y="387"/>
                    </a:lnTo>
                    <a:lnTo>
                      <a:pt x="237" y="384"/>
                    </a:lnTo>
                    <a:lnTo>
                      <a:pt x="235" y="384"/>
                    </a:lnTo>
                    <a:lnTo>
                      <a:pt x="233" y="383"/>
                    </a:lnTo>
                    <a:lnTo>
                      <a:pt x="232" y="379"/>
                    </a:lnTo>
                    <a:lnTo>
                      <a:pt x="231" y="377"/>
                    </a:lnTo>
                    <a:lnTo>
                      <a:pt x="229" y="376"/>
                    </a:lnTo>
                    <a:lnTo>
                      <a:pt x="227" y="376"/>
                    </a:lnTo>
                    <a:lnTo>
                      <a:pt x="224" y="376"/>
                    </a:lnTo>
                    <a:lnTo>
                      <a:pt x="221" y="375"/>
                    </a:lnTo>
                    <a:lnTo>
                      <a:pt x="220" y="373"/>
                    </a:lnTo>
                    <a:lnTo>
                      <a:pt x="219" y="370"/>
                    </a:lnTo>
                    <a:lnTo>
                      <a:pt x="218" y="367"/>
                    </a:lnTo>
                    <a:lnTo>
                      <a:pt x="217" y="364"/>
                    </a:lnTo>
                    <a:lnTo>
                      <a:pt x="219" y="365"/>
                    </a:lnTo>
                    <a:lnTo>
                      <a:pt x="221" y="365"/>
                    </a:lnTo>
                    <a:lnTo>
                      <a:pt x="220" y="362"/>
                    </a:lnTo>
                    <a:lnTo>
                      <a:pt x="219" y="359"/>
                    </a:lnTo>
                    <a:lnTo>
                      <a:pt x="218" y="356"/>
                    </a:lnTo>
                    <a:lnTo>
                      <a:pt x="216" y="353"/>
                    </a:lnTo>
                    <a:lnTo>
                      <a:pt x="214" y="353"/>
                    </a:lnTo>
                    <a:lnTo>
                      <a:pt x="212" y="353"/>
                    </a:lnTo>
                    <a:lnTo>
                      <a:pt x="211" y="350"/>
                    </a:lnTo>
                    <a:lnTo>
                      <a:pt x="210" y="347"/>
                    </a:lnTo>
                    <a:lnTo>
                      <a:pt x="208" y="347"/>
                    </a:lnTo>
                    <a:lnTo>
                      <a:pt x="206" y="345"/>
                    </a:lnTo>
                    <a:lnTo>
                      <a:pt x="204" y="343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39"/>
                    </a:lnTo>
                    <a:lnTo>
                      <a:pt x="197" y="336"/>
                    </a:lnTo>
                    <a:lnTo>
                      <a:pt x="196" y="334"/>
                    </a:lnTo>
                    <a:lnTo>
                      <a:pt x="194" y="327"/>
                    </a:lnTo>
                    <a:lnTo>
                      <a:pt x="193" y="325"/>
                    </a:lnTo>
                    <a:lnTo>
                      <a:pt x="191" y="322"/>
                    </a:lnTo>
                    <a:lnTo>
                      <a:pt x="190" y="319"/>
                    </a:lnTo>
                    <a:lnTo>
                      <a:pt x="189" y="316"/>
                    </a:lnTo>
                    <a:lnTo>
                      <a:pt x="186" y="316"/>
                    </a:lnTo>
                    <a:lnTo>
                      <a:pt x="184" y="316"/>
                    </a:lnTo>
                    <a:lnTo>
                      <a:pt x="182" y="315"/>
                    </a:lnTo>
                    <a:lnTo>
                      <a:pt x="180" y="315"/>
                    </a:lnTo>
                    <a:lnTo>
                      <a:pt x="178" y="315"/>
                    </a:lnTo>
                    <a:lnTo>
                      <a:pt x="176" y="314"/>
                    </a:lnTo>
                    <a:lnTo>
                      <a:pt x="175" y="310"/>
                    </a:lnTo>
                    <a:lnTo>
                      <a:pt x="174" y="308"/>
                    </a:lnTo>
                    <a:lnTo>
                      <a:pt x="173" y="305"/>
                    </a:lnTo>
                    <a:lnTo>
                      <a:pt x="170" y="302"/>
                    </a:lnTo>
                    <a:lnTo>
                      <a:pt x="168" y="297"/>
                    </a:lnTo>
                    <a:lnTo>
                      <a:pt x="167" y="293"/>
                    </a:lnTo>
                    <a:lnTo>
                      <a:pt x="166" y="290"/>
                    </a:lnTo>
                    <a:lnTo>
                      <a:pt x="165" y="287"/>
                    </a:lnTo>
                    <a:lnTo>
                      <a:pt x="164" y="285"/>
                    </a:lnTo>
                    <a:lnTo>
                      <a:pt x="163" y="282"/>
                    </a:lnTo>
                    <a:lnTo>
                      <a:pt x="162" y="278"/>
                    </a:lnTo>
                    <a:lnTo>
                      <a:pt x="159" y="278"/>
                    </a:lnTo>
                    <a:lnTo>
                      <a:pt x="157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1" y="274"/>
                    </a:lnTo>
                    <a:lnTo>
                      <a:pt x="150" y="271"/>
                    </a:lnTo>
                    <a:lnTo>
                      <a:pt x="149" y="268"/>
                    </a:lnTo>
                    <a:lnTo>
                      <a:pt x="148" y="266"/>
                    </a:lnTo>
                    <a:lnTo>
                      <a:pt x="147" y="262"/>
                    </a:lnTo>
                    <a:lnTo>
                      <a:pt x="146" y="259"/>
                    </a:lnTo>
                    <a:lnTo>
                      <a:pt x="144" y="259"/>
                    </a:lnTo>
                    <a:lnTo>
                      <a:pt x="142" y="258"/>
                    </a:lnTo>
                    <a:lnTo>
                      <a:pt x="140" y="255"/>
                    </a:lnTo>
                    <a:lnTo>
                      <a:pt x="139" y="253"/>
                    </a:lnTo>
                    <a:lnTo>
                      <a:pt x="141" y="253"/>
                    </a:lnTo>
                    <a:lnTo>
                      <a:pt x="143" y="254"/>
                    </a:lnTo>
                    <a:lnTo>
                      <a:pt x="143" y="251"/>
                    </a:lnTo>
                    <a:lnTo>
                      <a:pt x="141" y="248"/>
                    </a:lnTo>
                    <a:lnTo>
                      <a:pt x="140" y="244"/>
                    </a:lnTo>
                    <a:lnTo>
                      <a:pt x="139" y="242"/>
                    </a:lnTo>
                    <a:lnTo>
                      <a:pt x="136" y="241"/>
                    </a:lnTo>
                    <a:lnTo>
                      <a:pt x="134" y="241"/>
                    </a:lnTo>
                    <a:lnTo>
                      <a:pt x="132" y="241"/>
                    </a:lnTo>
                    <a:lnTo>
                      <a:pt x="130" y="240"/>
                    </a:lnTo>
                    <a:lnTo>
                      <a:pt x="129" y="237"/>
                    </a:lnTo>
                    <a:lnTo>
                      <a:pt x="128" y="235"/>
                    </a:lnTo>
                    <a:lnTo>
                      <a:pt x="126" y="234"/>
                    </a:lnTo>
                    <a:lnTo>
                      <a:pt x="124" y="234"/>
                    </a:lnTo>
                    <a:lnTo>
                      <a:pt x="123" y="231"/>
                    </a:lnTo>
                    <a:lnTo>
                      <a:pt x="120" y="227"/>
                    </a:lnTo>
                    <a:lnTo>
                      <a:pt x="118" y="227"/>
                    </a:lnTo>
                    <a:lnTo>
                      <a:pt x="116" y="226"/>
                    </a:lnTo>
                    <a:lnTo>
                      <a:pt x="115" y="224"/>
                    </a:lnTo>
                    <a:lnTo>
                      <a:pt x="114" y="221"/>
                    </a:lnTo>
                    <a:lnTo>
                      <a:pt x="113" y="218"/>
                    </a:lnTo>
                    <a:lnTo>
                      <a:pt x="112" y="215"/>
                    </a:lnTo>
                    <a:lnTo>
                      <a:pt x="114" y="216"/>
                    </a:lnTo>
                    <a:lnTo>
                      <a:pt x="116" y="216"/>
                    </a:lnTo>
                    <a:lnTo>
                      <a:pt x="115" y="212"/>
                    </a:lnTo>
                    <a:lnTo>
                      <a:pt x="114" y="210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09" y="206"/>
                    </a:lnTo>
                    <a:lnTo>
                      <a:pt x="108" y="203"/>
                    </a:lnTo>
                    <a:lnTo>
                      <a:pt x="106" y="203"/>
                    </a:lnTo>
                    <a:lnTo>
                      <a:pt x="103" y="202"/>
                    </a:lnTo>
                    <a:lnTo>
                      <a:pt x="102" y="200"/>
                    </a:lnTo>
                    <a:lnTo>
                      <a:pt x="101" y="197"/>
                    </a:lnTo>
                    <a:lnTo>
                      <a:pt x="99" y="195"/>
                    </a:lnTo>
                    <a:lnTo>
                      <a:pt x="96" y="195"/>
                    </a:lnTo>
                    <a:lnTo>
                      <a:pt x="94" y="195"/>
                    </a:lnTo>
                    <a:lnTo>
                      <a:pt x="92" y="194"/>
                    </a:lnTo>
                    <a:lnTo>
                      <a:pt x="91" y="191"/>
                    </a:lnTo>
                    <a:lnTo>
                      <a:pt x="90" y="189"/>
                    </a:lnTo>
                    <a:lnTo>
                      <a:pt x="87" y="188"/>
                    </a:lnTo>
                    <a:lnTo>
                      <a:pt x="85" y="188"/>
                    </a:lnTo>
                    <a:lnTo>
                      <a:pt x="84" y="185"/>
                    </a:lnTo>
                    <a:lnTo>
                      <a:pt x="83" y="182"/>
                    </a:lnTo>
                    <a:lnTo>
                      <a:pt x="85" y="182"/>
                    </a:lnTo>
                    <a:lnTo>
                      <a:pt x="87" y="183"/>
                    </a:lnTo>
                    <a:lnTo>
                      <a:pt x="90" y="184"/>
                    </a:lnTo>
                    <a:lnTo>
                      <a:pt x="92" y="184"/>
                    </a:lnTo>
                    <a:lnTo>
                      <a:pt x="91" y="181"/>
                    </a:lnTo>
                    <a:lnTo>
                      <a:pt x="90" y="177"/>
                    </a:lnTo>
                    <a:lnTo>
                      <a:pt x="87" y="177"/>
                    </a:lnTo>
                    <a:lnTo>
                      <a:pt x="85" y="177"/>
                    </a:lnTo>
                    <a:lnTo>
                      <a:pt x="84" y="174"/>
                    </a:lnTo>
                    <a:lnTo>
                      <a:pt x="83" y="171"/>
                    </a:lnTo>
                    <a:lnTo>
                      <a:pt x="81" y="170"/>
                    </a:lnTo>
                    <a:lnTo>
                      <a:pt x="79" y="170"/>
                    </a:lnTo>
                    <a:lnTo>
                      <a:pt x="77" y="170"/>
                    </a:lnTo>
                    <a:lnTo>
                      <a:pt x="75" y="169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0" y="157"/>
                    </a:lnTo>
                    <a:lnTo>
                      <a:pt x="67" y="157"/>
                    </a:lnTo>
                    <a:lnTo>
                      <a:pt x="65" y="156"/>
                    </a:lnTo>
                    <a:lnTo>
                      <a:pt x="64" y="153"/>
                    </a:lnTo>
                    <a:lnTo>
                      <a:pt x="63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2" name="Freeform 995">
                <a:extLst>
                  <a:ext uri="{FF2B5EF4-FFF2-40B4-BE49-F238E27FC236}">
                    <a16:creationId xmlns:a16="http://schemas.microsoft.com/office/drawing/2014/main" id="{D5DC8E6E-5769-8772-622F-B215E7A5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9" y="2974"/>
                <a:ext cx="2" cy="1"/>
              </a:xfrm>
              <a:custGeom>
                <a:avLst/>
                <a:gdLst>
                  <a:gd name="T0" fmla="*/ 17 w 31"/>
                  <a:gd name="T1" fmla="*/ 4 h 19"/>
                  <a:gd name="T2" fmla="*/ 24 w 31"/>
                  <a:gd name="T3" fmla="*/ 2 h 19"/>
                  <a:gd name="T4" fmla="*/ 30 w 31"/>
                  <a:gd name="T5" fmla="*/ 0 h 19"/>
                  <a:gd name="T6" fmla="*/ 28 w 31"/>
                  <a:gd name="T7" fmla="*/ 4 h 19"/>
                  <a:gd name="T8" fmla="*/ 25 w 31"/>
                  <a:gd name="T9" fmla="*/ 6 h 19"/>
                  <a:gd name="T10" fmla="*/ 21 w 31"/>
                  <a:gd name="T11" fmla="*/ 9 h 19"/>
                  <a:gd name="T12" fmla="*/ 19 w 31"/>
                  <a:gd name="T13" fmla="*/ 11 h 19"/>
                  <a:gd name="T14" fmla="*/ 26 w 31"/>
                  <a:gd name="T15" fmla="*/ 10 h 19"/>
                  <a:gd name="T16" fmla="*/ 31 w 31"/>
                  <a:gd name="T17" fmla="*/ 8 h 19"/>
                  <a:gd name="T18" fmla="*/ 29 w 31"/>
                  <a:gd name="T19" fmla="*/ 11 h 19"/>
                  <a:gd name="T20" fmla="*/ 26 w 31"/>
                  <a:gd name="T21" fmla="*/ 13 h 19"/>
                  <a:gd name="T22" fmla="*/ 13 w 31"/>
                  <a:gd name="T23" fmla="*/ 16 h 19"/>
                  <a:gd name="T24" fmla="*/ 0 w 31"/>
                  <a:gd name="T25" fmla="*/ 19 h 19"/>
                  <a:gd name="T26" fmla="*/ 3 w 31"/>
                  <a:gd name="T27" fmla="*/ 16 h 19"/>
                  <a:gd name="T28" fmla="*/ 7 w 31"/>
                  <a:gd name="T29" fmla="*/ 13 h 19"/>
                  <a:gd name="T30" fmla="*/ 17 w 31"/>
                  <a:gd name="T3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19">
                    <a:moveTo>
                      <a:pt x="17" y="4"/>
                    </a:moveTo>
                    <a:lnTo>
                      <a:pt x="24" y="2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5" y="6"/>
                    </a:lnTo>
                    <a:lnTo>
                      <a:pt x="21" y="9"/>
                    </a:lnTo>
                    <a:lnTo>
                      <a:pt x="19" y="11"/>
                    </a:lnTo>
                    <a:lnTo>
                      <a:pt x="26" y="10"/>
                    </a:lnTo>
                    <a:lnTo>
                      <a:pt x="31" y="8"/>
                    </a:lnTo>
                    <a:lnTo>
                      <a:pt x="29" y="11"/>
                    </a:lnTo>
                    <a:lnTo>
                      <a:pt x="26" y="13"/>
                    </a:lnTo>
                    <a:lnTo>
                      <a:pt x="13" y="16"/>
                    </a:lnTo>
                    <a:lnTo>
                      <a:pt x="0" y="19"/>
                    </a:lnTo>
                    <a:lnTo>
                      <a:pt x="3" y="16"/>
                    </a:lnTo>
                    <a:lnTo>
                      <a:pt x="7" y="13"/>
                    </a:lnTo>
                    <a:lnTo>
                      <a:pt x="1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3" name="Freeform 996">
                <a:extLst>
                  <a:ext uri="{FF2B5EF4-FFF2-40B4-BE49-F238E27FC236}">
                    <a16:creationId xmlns:a16="http://schemas.microsoft.com/office/drawing/2014/main" id="{137A6379-9664-E435-C6A2-4445A8BE2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9" y="2961"/>
                <a:ext cx="149" cy="91"/>
              </a:xfrm>
              <a:custGeom>
                <a:avLst/>
                <a:gdLst>
                  <a:gd name="T0" fmla="*/ 673 w 2372"/>
                  <a:gd name="T1" fmla="*/ 5 h 1459"/>
                  <a:gd name="T2" fmla="*/ 820 w 2372"/>
                  <a:gd name="T3" fmla="*/ 28 h 1459"/>
                  <a:gd name="T4" fmla="*/ 795 w 2372"/>
                  <a:gd name="T5" fmla="*/ 45 h 1459"/>
                  <a:gd name="T6" fmla="*/ 622 w 2372"/>
                  <a:gd name="T7" fmla="*/ 60 h 1459"/>
                  <a:gd name="T8" fmla="*/ 432 w 2372"/>
                  <a:gd name="T9" fmla="*/ 122 h 1459"/>
                  <a:gd name="T10" fmla="*/ 261 w 2372"/>
                  <a:gd name="T11" fmla="*/ 243 h 1459"/>
                  <a:gd name="T12" fmla="*/ 130 w 2372"/>
                  <a:gd name="T13" fmla="*/ 439 h 1459"/>
                  <a:gd name="T14" fmla="*/ 68 w 2372"/>
                  <a:gd name="T15" fmla="*/ 608 h 1459"/>
                  <a:gd name="T16" fmla="*/ 70 w 2372"/>
                  <a:gd name="T17" fmla="*/ 768 h 1459"/>
                  <a:gd name="T18" fmla="*/ 99 w 2372"/>
                  <a:gd name="T19" fmla="*/ 923 h 1459"/>
                  <a:gd name="T20" fmla="*/ 184 w 2372"/>
                  <a:gd name="T21" fmla="*/ 1081 h 1459"/>
                  <a:gd name="T22" fmla="*/ 349 w 2372"/>
                  <a:gd name="T23" fmla="*/ 1217 h 1459"/>
                  <a:gd name="T24" fmla="*/ 534 w 2372"/>
                  <a:gd name="T25" fmla="*/ 1311 h 1459"/>
                  <a:gd name="T26" fmla="*/ 634 w 2372"/>
                  <a:gd name="T27" fmla="*/ 1339 h 1459"/>
                  <a:gd name="T28" fmla="*/ 831 w 2372"/>
                  <a:gd name="T29" fmla="*/ 1373 h 1459"/>
                  <a:gd name="T30" fmla="*/ 1062 w 2372"/>
                  <a:gd name="T31" fmla="*/ 1393 h 1459"/>
                  <a:gd name="T32" fmla="*/ 1294 w 2372"/>
                  <a:gd name="T33" fmla="*/ 1388 h 1459"/>
                  <a:gd name="T34" fmla="*/ 1511 w 2372"/>
                  <a:gd name="T35" fmla="*/ 1353 h 1459"/>
                  <a:gd name="T36" fmla="*/ 1724 w 2372"/>
                  <a:gd name="T37" fmla="*/ 1307 h 1459"/>
                  <a:gd name="T38" fmla="*/ 1956 w 2372"/>
                  <a:gd name="T39" fmla="*/ 1212 h 1459"/>
                  <a:gd name="T40" fmla="*/ 2114 w 2372"/>
                  <a:gd name="T41" fmla="*/ 1107 h 1459"/>
                  <a:gd name="T42" fmla="*/ 2206 w 2372"/>
                  <a:gd name="T43" fmla="*/ 1006 h 1459"/>
                  <a:gd name="T44" fmla="*/ 2305 w 2372"/>
                  <a:gd name="T45" fmla="*/ 797 h 1459"/>
                  <a:gd name="T46" fmla="*/ 2310 w 2372"/>
                  <a:gd name="T47" fmla="*/ 636 h 1459"/>
                  <a:gd name="T48" fmla="*/ 2225 w 2372"/>
                  <a:gd name="T49" fmla="*/ 442 h 1459"/>
                  <a:gd name="T50" fmla="*/ 2077 w 2372"/>
                  <a:gd name="T51" fmla="*/ 278 h 1459"/>
                  <a:gd name="T52" fmla="*/ 1902 w 2372"/>
                  <a:gd name="T53" fmla="*/ 165 h 1459"/>
                  <a:gd name="T54" fmla="*/ 1747 w 2372"/>
                  <a:gd name="T55" fmla="*/ 95 h 1459"/>
                  <a:gd name="T56" fmla="*/ 1618 w 2372"/>
                  <a:gd name="T57" fmla="*/ 72 h 1459"/>
                  <a:gd name="T58" fmla="*/ 1433 w 2372"/>
                  <a:gd name="T59" fmla="*/ 62 h 1459"/>
                  <a:gd name="T60" fmla="*/ 1267 w 2372"/>
                  <a:gd name="T61" fmla="*/ 69 h 1459"/>
                  <a:gd name="T62" fmla="*/ 1121 w 2372"/>
                  <a:gd name="T63" fmla="*/ 96 h 1459"/>
                  <a:gd name="T64" fmla="*/ 945 w 2372"/>
                  <a:gd name="T65" fmla="*/ 133 h 1459"/>
                  <a:gd name="T66" fmla="*/ 751 w 2372"/>
                  <a:gd name="T67" fmla="*/ 184 h 1459"/>
                  <a:gd name="T68" fmla="*/ 904 w 2372"/>
                  <a:gd name="T69" fmla="*/ 115 h 1459"/>
                  <a:gd name="T70" fmla="*/ 1069 w 2372"/>
                  <a:gd name="T71" fmla="*/ 69 h 1459"/>
                  <a:gd name="T72" fmla="*/ 1296 w 2372"/>
                  <a:gd name="T73" fmla="*/ 31 h 1459"/>
                  <a:gd name="T74" fmla="*/ 1489 w 2372"/>
                  <a:gd name="T75" fmla="*/ 17 h 1459"/>
                  <a:gd name="T76" fmla="*/ 1727 w 2372"/>
                  <a:gd name="T77" fmla="*/ 35 h 1459"/>
                  <a:gd name="T78" fmla="*/ 1887 w 2372"/>
                  <a:gd name="T79" fmla="*/ 98 h 1459"/>
                  <a:gd name="T80" fmla="*/ 2066 w 2372"/>
                  <a:gd name="T81" fmla="*/ 194 h 1459"/>
                  <a:gd name="T82" fmla="*/ 2247 w 2372"/>
                  <a:gd name="T83" fmla="*/ 368 h 1459"/>
                  <a:gd name="T84" fmla="*/ 2328 w 2372"/>
                  <a:gd name="T85" fmla="*/ 524 h 1459"/>
                  <a:gd name="T86" fmla="*/ 2371 w 2372"/>
                  <a:gd name="T87" fmla="*/ 729 h 1459"/>
                  <a:gd name="T88" fmla="*/ 2305 w 2372"/>
                  <a:gd name="T89" fmla="*/ 974 h 1459"/>
                  <a:gd name="T90" fmla="*/ 2216 w 2372"/>
                  <a:gd name="T91" fmla="*/ 1091 h 1459"/>
                  <a:gd name="T92" fmla="*/ 2084 w 2372"/>
                  <a:gd name="T93" fmla="*/ 1204 h 1459"/>
                  <a:gd name="T94" fmla="*/ 1916 w 2372"/>
                  <a:gd name="T95" fmla="*/ 1296 h 1459"/>
                  <a:gd name="T96" fmla="*/ 1686 w 2372"/>
                  <a:gd name="T97" fmla="*/ 1375 h 1459"/>
                  <a:gd name="T98" fmla="*/ 1479 w 2372"/>
                  <a:gd name="T99" fmla="*/ 1421 h 1459"/>
                  <a:gd name="T100" fmla="*/ 1314 w 2372"/>
                  <a:gd name="T101" fmla="*/ 1447 h 1459"/>
                  <a:gd name="T102" fmla="*/ 1099 w 2372"/>
                  <a:gd name="T103" fmla="*/ 1455 h 1459"/>
                  <a:gd name="T104" fmla="*/ 890 w 2372"/>
                  <a:gd name="T105" fmla="*/ 1444 h 1459"/>
                  <a:gd name="T106" fmla="*/ 740 w 2372"/>
                  <a:gd name="T107" fmla="*/ 1420 h 1459"/>
                  <a:gd name="T108" fmla="*/ 496 w 2372"/>
                  <a:gd name="T109" fmla="*/ 1360 h 1459"/>
                  <a:gd name="T110" fmla="*/ 300 w 2372"/>
                  <a:gd name="T111" fmla="*/ 1261 h 1459"/>
                  <a:gd name="T112" fmla="*/ 147 w 2372"/>
                  <a:gd name="T113" fmla="*/ 1125 h 1459"/>
                  <a:gd name="T114" fmla="*/ 45 w 2372"/>
                  <a:gd name="T115" fmla="*/ 939 h 1459"/>
                  <a:gd name="T116" fmla="*/ 3 w 2372"/>
                  <a:gd name="T117" fmla="*/ 739 h 1459"/>
                  <a:gd name="T118" fmla="*/ 25 w 2372"/>
                  <a:gd name="T119" fmla="*/ 529 h 1459"/>
                  <a:gd name="T120" fmla="*/ 105 w 2372"/>
                  <a:gd name="T121" fmla="*/ 365 h 1459"/>
                  <a:gd name="T122" fmla="*/ 269 w 2372"/>
                  <a:gd name="T123" fmla="*/ 161 h 1459"/>
                  <a:gd name="T124" fmla="*/ 442 w 2372"/>
                  <a:gd name="T125" fmla="*/ 50 h 1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72" h="1459">
                    <a:moveTo>
                      <a:pt x="521" y="21"/>
                    </a:moveTo>
                    <a:lnTo>
                      <a:pt x="519" y="24"/>
                    </a:lnTo>
                    <a:lnTo>
                      <a:pt x="516" y="26"/>
                    </a:lnTo>
                    <a:lnTo>
                      <a:pt x="509" y="27"/>
                    </a:lnTo>
                    <a:lnTo>
                      <a:pt x="502" y="28"/>
                    </a:lnTo>
                    <a:lnTo>
                      <a:pt x="499" y="32"/>
                    </a:lnTo>
                    <a:lnTo>
                      <a:pt x="497" y="34"/>
                    </a:lnTo>
                    <a:lnTo>
                      <a:pt x="499" y="34"/>
                    </a:lnTo>
                    <a:lnTo>
                      <a:pt x="503" y="33"/>
                    </a:lnTo>
                    <a:lnTo>
                      <a:pt x="507" y="32"/>
                    </a:lnTo>
                    <a:lnTo>
                      <a:pt x="509" y="32"/>
                    </a:lnTo>
                    <a:lnTo>
                      <a:pt x="506" y="34"/>
                    </a:lnTo>
                    <a:lnTo>
                      <a:pt x="503" y="37"/>
                    </a:lnTo>
                    <a:lnTo>
                      <a:pt x="509" y="35"/>
                    </a:lnTo>
                    <a:lnTo>
                      <a:pt x="517" y="34"/>
                    </a:lnTo>
                    <a:lnTo>
                      <a:pt x="522" y="28"/>
                    </a:lnTo>
                    <a:lnTo>
                      <a:pt x="525" y="26"/>
                    </a:lnTo>
                    <a:lnTo>
                      <a:pt x="529" y="24"/>
                    </a:lnTo>
                    <a:lnTo>
                      <a:pt x="535" y="23"/>
                    </a:lnTo>
                    <a:lnTo>
                      <a:pt x="541" y="22"/>
                    </a:lnTo>
                    <a:lnTo>
                      <a:pt x="548" y="21"/>
                    </a:lnTo>
                    <a:lnTo>
                      <a:pt x="554" y="20"/>
                    </a:lnTo>
                    <a:lnTo>
                      <a:pt x="562" y="20"/>
                    </a:lnTo>
                    <a:lnTo>
                      <a:pt x="568" y="19"/>
                    </a:lnTo>
                    <a:lnTo>
                      <a:pt x="571" y="17"/>
                    </a:lnTo>
                    <a:lnTo>
                      <a:pt x="574" y="14"/>
                    </a:lnTo>
                    <a:lnTo>
                      <a:pt x="577" y="11"/>
                    </a:lnTo>
                    <a:lnTo>
                      <a:pt x="581" y="9"/>
                    </a:lnTo>
                    <a:lnTo>
                      <a:pt x="587" y="9"/>
                    </a:lnTo>
                    <a:lnTo>
                      <a:pt x="593" y="8"/>
                    </a:lnTo>
                    <a:lnTo>
                      <a:pt x="601" y="8"/>
                    </a:lnTo>
                    <a:lnTo>
                      <a:pt x="607" y="8"/>
                    </a:lnTo>
                    <a:lnTo>
                      <a:pt x="603" y="10"/>
                    </a:lnTo>
                    <a:lnTo>
                      <a:pt x="600" y="12"/>
                    </a:lnTo>
                    <a:lnTo>
                      <a:pt x="607" y="12"/>
                    </a:lnTo>
                    <a:lnTo>
                      <a:pt x="614" y="11"/>
                    </a:lnTo>
                    <a:lnTo>
                      <a:pt x="617" y="9"/>
                    </a:lnTo>
                    <a:lnTo>
                      <a:pt x="620" y="7"/>
                    </a:lnTo>
                    <a:lnTo>
                      <a:pt x="623" y="5"/>
                    </a:lnTo>
                    <a:lnTo>
                      <a:pt x="626" y="4"/>
                    </a:lnTo>
                    <a:lnTo>
                      <a:pt x="634" y="3"/>
                    </a:lnTo>
                    <a:lnTo>
                      <a:pt x="640" y="4"/>
                    </a:lnTo>
                    <a:lnTo>
                      <a:pt x="647" y="4"/>
                    </a:lnTo>
                    <a:lnTo>
                      <a:pt x="653" y="4"/>
                    </a:lnTo>
                    <a:lnTo>
                      <a:pt x="659" y="4"/>
                    </a:lnTo>
                    <a:lnTo>
                      <a:pt x="666" y="4"/>
                    </a:lnTo>
                    <a:lnTo>
                      <a:pt x="673" y="5"/>
                    </a:lnTo>
                    <a:lnTo>
                      <a:pt x="680" y="5"/>
                    </a:lnTo>
                    <a:lnTo>
                      <a:pt x="686" y="6"/>
                    </a:lnTo>
                    <a:lnTo>
                      <a:pt x="692" y="6"/>
                    </a:lnTo>
                    <a:lnTo>
                      <a:pt x="697" y="5"/>
                    </a:lnTo>
                    <a:lnTo>
                      <a:pt x="700" y="3"/>
                    </a:lnTo>
                    <a:lnTo>
                      <a:pt x="703" y="2"/>
                    </a:lnTo>
                    <a:lnTo>
                      <a:pt x="706" y="0"/>
                    </a:lnTo>
                    <a:lnTo>
                      <a:pt x="710" y="0"/>
                    </a:lnTo>
                    <a:lnTo>
                      <a:pt x="714" y="1"/>
                    </a:lnTo>
                    <a:lnTo>
                      <a:pt x="717" y="1"/>
                    </a:lnTo>
                    <a:lnTo>
                      <a:pt x="720" y="2"/>
                    </a:lnTo>
                    <a:lnTo>
                      <a:pt x="726" y="3"/>
                    </a:lnTo>
                    <a:lnTo>
                      <a:pt x="733" y="4"/>
                    </a:lnTo>
                    <a:lnTo>
                      <a:pt x="740" y="5"/>
                    </a:lnTo>
                    <a:lnTo>
                      <a:pt x="746" y="6"/>
                    </a:lnTo>
                    <a:lnTo>
                      <a:pt x="742" y="7"/>
                    </a:lnTo>
                    <a:lnTo>
                      <a:pt x="738" y="8"/>
                    </a:lnTo>
                    <a:lnTo>
                      <a:pt x="745" y="9"/>
                    </a:lnTo>
                    <a:lnTo>
                      <a:pt x="751" y="10"/>
                    </a:lnTo>
                    <a:lnTo>
                      <a:pt x="758" y="12"/>
                    </a:lnTo>
                    <a:lnTo>
                      <a:pt x="764" y="14"/>
                    </a:lnTo>
                    <a:lnTo>
                      <a:pt x="760" y="15"/>
                    </a:lnTo>
                    <a:lnTo>
                      <a:pt x="756" y="16"/>
                    </a:lnTo>
                    <a:lnTo>
                      <a:pt x="763" y="17"/>
                    </a:lnTo>
                    <a:lnTo>
                      <a:pt x="769" y="19"/>
                    </a:lnTo>
                    <a:lnTo>
                      <a:pt x="773" y="18"/>
                    </a:lnTo>
                    <a:lnTo>
                      <a:pt x="776" y="17"/>
                    </a:lnTo>
                    <a:lnTo>
                      <a:pt x="770" y="15"/>
                    </a:lnTo>
                    <a:lnTo>
                      <a:pt x="764" y="14"/>
                    </a:lnTo>
                    <a:lnTo>
                      <a:pt x="767" y="12"/>
                    </a:lnTo>
                    <a:lnTo>
                      <a:pt x="771" y="11"/>
                    </a:lnTo>
                    <a:lnTo>
                      <a:pt x="779" y="8"/>
                    </a:lnTo>
                    <a:lnTo>
                      <a:pt x="791" y="11"/>
                    </a:lnTo>
                    <a:lnTo>
                      <a:pt x="804" y="16"/>
                    </a:lnTo>
                    <a:lnTo>
                      <a:pt x="800" y="17"/>
                    </a:lnTo>
                    <a:lnTo>
                      <a:pt x="797" y="18"/>
                    </a:lnTo>
                    <a:lnTo>
                      <a:pt x="792" y="18"/>
                    </a:lnTo>
                    <a:lnTo>
                      <a:pt x="789" y="19"/>
                    </a:lnTo>
                    <a:lnTo>
                      <a:pt x="795" y="21"/>
                    </a:lnTo>
                    <a:lnTo>
                      <a:pt x="802" y="23"/>
                    </a:lnTo>
                    <a:lnTo>
                      <a:pt x="798" y="24"/>
                    </a:lnTo>
                    <a:lnTo>
                      <a:pt x="795" y="25"/>
                    </a:lnTo>
                    <a:lnTo>
                      <a:pt x="800" y="26"/>
                    </a:lnTo>
                    <a:lnTo>
                      <a:pt x="806" y="28"/>
                    </a:lnTo>
                    <a:lnTo>
                      <a:pt x="811" y="27"/>
                    </a:lnTo>
                    <a:lnTo>
                      <a:pt x="814" y="26"/>
                    </a:lnTo>
                    <a:lnTo>
                      <a:pt x="820" y="28"/>
                    </a:lnTo>
                    <a:lnTo>
                      <a:pt x="826" y="31"/>
                    </a:lnTo>
                    <a:lnTo>
                      <a:pt x="822" y="31"/>
                    </a:lnTo>
                    <a:lnTo>
                      <a:pt x="819" y="32"/>
                    </a:lnTo>
                    <a:lnTo>
                      <a:pt x="824" y="34"/>
                    </a:lnTo>
                    <a:lnTo>
                      <a:pt x="831" y="36"/>
                    </a:lnTo>
                    <a:lnTo>
                      <a:pt x="834" y="35"/>
                    </a:lnTo>
                    <a:lnTo>
                      <a:pt x="838" y="34"/>
                    </a:lnTo>
                    <a:lnTo>
                      <a:pt x="845" y="36"/>
                    </a:lnTo>
                    <a:lnTo>
                      <a:pt x="850" y="39"/>
                    </a:lnTo>
                    <a:lnTo>
                      <a:pt x="847" y="39"/>
                    </a:lnTo>
                    <a:lnTo>
                      <a:pt x="842" y="40"/>
                    </a:lnTo>
                    <a:lnTo>
                      <a:pt x="849" y="42"/>
                    </a:lnTo>
                    <a:lnTo>
                      <a:pt x="855" y="44"/>
                    </a:lnTo>
                    <a:lnTo>
                      <a:pt x="851" y="45"/>
                    </a:lnTo>
                    <a:lnTo>
                      <a:pt x="848" y="45"/>
                    </a:lnTo>
                    <a:lnTo>
                      <a:pt x="843" y="47"/>
                    </a:lnTo>
                    <a:lnTo>
                      <a:pt x="840" y="48"/>
                    </a:lnTo>
                    <a:lnTo>
                      <a:pt x="834" y="45"/>
                    </a:lnTo>
                    <a:lnTo>
                      <a:pt x="828" y="43"/>
                    </a:lnTo>
                    <a:lnTo>
                      <a:pt x="822" y="41"/>
                    </a:lnTo>
                    <a:lnTo>
                      <a:pt x="816" y="39"/>
                    </a:lnTo>
                    <a:lnTo>
                      <a:pt x="811" y="37"/>
                    </a:lnTo>
                    <a:lnTo>
                      <a:pt x="804" y="36"/>
                    </a:lnTo>
                    <a:lnTo>
                      <a:pt x="800" y="37"/>
                    </a:lnTo>
                    <a:lnTo>
                      <a:pt x="797" y="38"/>
                    </a:lnTo>
                    <a:lnTo>
                      <a:pt x="803" y="39"/>
                    </a:lnTo>
                    <a:lnTo>
                      <a:pt x="808" y="41"/>
                    </a:lnTo>
                    <a:lnTo>
                      <a:pt x="805" y="42"/>
                    </a:lnTo>
                    <a:lnTo>
                      <a:pt x="802" y="43"/>
                    </a:lnTo>
                    <a:lnTo>
                      <a:pt x="807" y="44"/>
                    </a:lnTo>
                    <a:lnTo>
                      <a:pt x="814" y="47"/>
                    </a:lnTo>
                    <a:lnTo>
                      <a:pt x="819" y="49"/>
                    </a:lnTo>
                    <a:lnTo>
                      <a:pt x="825" y="51"/>
                    </a:lnTo>
                    <a:lnTo>
                      <a:pt x="821" y="51"/>
                    </a:lnTo>
                    <a:lnTo>
                      <a:pt x="818" y="52"/>
                    </a:lnTo>
                    <a:lnTo>
                      <a:pt x="823" y="54"/>
                    </a:lnTo>
                    <a:lnTo>
                      <a:pt x="830" y="56"/>
                    </a:lnTo>
                    <a:lnTo>
                      <a:pt x="822" y="57"/>
                    </a:lnTo>
                    <a:lnTo>
                      <a:pt x="815" y="59"/>
                    </a:lnTo>
                    <a:lnTo>
                      <a:pt x="804" y="56"/>
                    </a:lnTo>
                    <a:lnTo>
                      <a:pt x="792" y="53"/>
                    </a:lnTo>
                    <a:lnTo>
                      <a:pt x="796" y="52"/>
                    </a:lnTo>
                    <a:lnTo>
                      <a:pt x="799" y="51"/>
                    </a:lnTo>
                    <a:lnTo>
                      <a:pt x="803" y="50"/>
                    </a:lnTo>
                    <a:lnTo>
                      <a:pt x="806" y="49"/>
                    </a:lnTo>
                    <a:lnTo>
                      <a:pt x="801" y="47"/>
                    </a:lnTo>
                    <a:lnTo>
                      <a:pt x="795" y="45"/>
                    </a:lnTo>
                    <a:lnTo>
                      <a:pt x="788" y="43"/>
                    </a:lnTo>
                    <a:lnTo>
                      <a:pt x="783" y="41"/>
                    </a:lnTo>
                    <a:lnTo>
                      <a:pt x="779" y="42"/>
                    </a:lnTo>
                    <a:lnTo>
                      <a:pt x="775" y="44"/>
                    </a:lnTo>
                    <a:lnTo>
                      <a:pt x="778" y="44"/>
                    </a:lnTo>
                    <a:lnTo>
                      <a:pt x="781" y="45"/>
                    </a:lnTo>
                    <a:lnTo>
                      <a:pt x="785" y="47"/>
                    </a:lnTo>
                    <a:lnTo>
                      <a:pt x="787" y="48"/>
                    </a:lnTo>
                    <a:lnTo>
                      <a:pt x="784" y="49"/>
                    </a:lnTo>
                    <a:lnTo>
                      <a:pt x="781" y="50"/>
                    </a:lnTo>
                    <a:lnTo>
                      <a:pt x="774" y="48"/>
                    </a:lnTo>
                    <a:lnTo>
                      <a:pt x="768" y="47"/>
                    </a:lnTo>
                    <a:lnTo>
                      <a:pt x="765" y="48"/>
                    </a:lnTo>
                    <a:lnTo>
                      <a:pt x="762" y="49"/>
                    </a:lnTo>
                    <a:lnTo>
                      <a:pt x="757" y="50"/>
                    </a:lnTo>
                    <a:lnTo>
                      <a:pt x="754" y="51"/>
                    </a:lnTo>
                    <a:lnTo>
                      <a:pt x="752" y="53"/>
                    </a:lnTo>
                    <a:lnTo>
                      <a:pt x="748" y="54"/>
                    </a:lnTo>
                    <a:lnTo>
                      <a:pt x="742" y="53"/>
                    </a:lnTo>
                    <a:lnTo>
                      <a:pt x="736" y="52"/>
                    </a:lnTo>
                    <a:lnTo>
                      <a:pt x="730" y="51"/>
                    </a:lnTo>
                    <a:lnTo>
                      <a:pt x="724" y="50"/>
                    </a:lnTo>
                    <a:lnTo>
                      <a:pt x="720" y="51"/>
                    </a:lnTo>
                    <a:lnTo>
                      <a:pt x="717" y="53"/>
                    </a:lnTo>
                    <a:lnTo>
                      <a:pt x="714" y="54"/>
                    </a:lnTo>
                    <a:lnTo>
                      <a:pt x="710" y="55"/>
                    </a:lnTo>
                    <a:lnTo>
                      <a:pt x="707" y="57"/>
                    </a:lnTo>
                    <a:lnTo>
                      <a:pt x="704" y="58"/>
                    </a:lnTo>
                    <a:lnTo>
                      <a:pt x="698" y="58"/>
                    </a:lnTo>
                    <a:lnTo>
                      <a:pt x="692" y="57"/>
                    </a:lnTo>
                    <a:lnTo>
                      <a:pt x="696" y="55"/>
                    </a:lnTo>
                    <a:lnTo>
                      <a:pt x="699" y="54"/>
                    </a:lnTo>
                    <a:lnTo>
                      <a:pt x="692" y="53"/>
                    </a:lnTo>
                    <a:lnTo>
                      <a:pt x="686" y="53"/>
                    </a:lnTo>
                    <a:lnTo>
                      <a:pt x="681" y="52"/>
                    </a:lnTo>
                    <a:lnTo>
                      <a:pt x="674" y="52"/>
                    </a:lnTo>
                    <a:lnTo>
                      <a:pt x="671" y="54"/>
                    </a:lnTo>
                    <a:lnTo>
                      <a:pt x="668" y="55"/>
                    </a:lnTo>
                    <a:lnTo>
                      <a:pt x="662" y="55"/>
                    </a:lnTo>
                    <a:lnTo>
                      <a:pt x="656" y="55"/>
                    </a:lnTo>
                    <a:lnTo>
                      <a:pt x="653" y="56"/>
                    </a:lnTo>
                    <a:lnTo>
                      <a:pt x="650" y="58"/>
                    </a:lnTo>
                    <a:lnTo>
                      <a:pt x="643" y="58"/>
                    </a:lnTo>
                    <a:lnTo>
                      <a:pt x="637" y="58"/>
                    </a:lnTo>
                    <a:lnTo>
                      <a:pt x="632" y="58"/>
                    </a:lnTo>
                    <a:lnTo>
                      <a:pt x="625" y="58"/>
                    </a:lnTo>
                    <a:lnTo>
                      <a:pt x="622" y="60"/>
                    </a:lnTo>
                    <a:lnTo>
                      <a:pt x="619" y="62"/>
                    </a:lnTo>
                    <a:lnTo>
                      <a:pt x="617" y="65"/>
                    </a:lnTo>
                    <a:lnTo>
                      <a:pt x="614" y="67"/>
                    </a:lnTo>
                    <a:lnTo>
                      <a:pt x="607" y="67"/>
                    </a:lnTo>
                    <a:lnTo>
                      <a:pt x="601" y="67"/>
                    </a:lnTo>
                    <a:lnTo>
                      <a:pt x="596" y="67"/>
                    </a:lnTo>
                    <a:lnTo>
                      <a:pt x="589" y="68"/>
                    </a:lnTo>
                    <a:lnTo>
                      <a:pt x="586" y="70"/>
                    </a:lnTo>
                    <a:lnTo>
                      <a:pt x="584" y="72"/>
                    </a:lnTo>
                    <a:lnTo>
                      <a:pt x="577" y="73"/>
                    </a:lnTo>
                    <a:lnTo>
                      <a:pt x="571" y="73"/>
                    </a:lnTo>
                    <a:lnTo>
                      <a:pt x="566" y="73"/>
                    </a:lnTo>
                    <a:lnTo>
                      <a:pt x="559" y="74"/>
                    </a:lnTo>
                    <a:lnTo>
                      <a:pt x="553" y="75"/>
                    </a:lnTo>
                    <a:lnTo>
                      <a:pt x="548" y="76"/>
                    </a:lnTo>
                    <a:lnTo>
                      <a:pt x="545" y="78"/>
                    </a:lnTo>
                    <a:lnTo>
                      <a:pt x="542" y="81"/>
                    </a:lnTo>
                    <a:lnTo>
                      <a:pt x="539" y="84"/>
                    </a:lnTo>
                    <a:lnTo>
                      <a:pt x="537" y="86"/>
                    </a:lnTo>
                    <a:lnTo>
                      <a:pt x="531" y="87"/>
                    </a:lnTo>
                    <a:lnTo>
                      <a:pt x="524" y="88"/>
                    </a:lnTo>
                    <a:lnTo>
                      <a:pt x="519" y="89"/>
                    </a:lnTo>
                    <a:lnTo>
                      <a:pt x="513" y="90"/>
                    </a:lnTo>
                    <a:lnTo>
                      <a:pt x="507" y="91"/>
                    </a:lnTo>
                    <a:lnTo>
                      <a:pt x="501" y="93"/>
                    </a:lnTo>
                    <a:lnTo>
                      <a:pt x="498" y="95"/>
                    </a:lnTo>
                    <a:lnTo>
                      <a:pt x="496" y="99"/>
                    </a:lnTo>
                    <a:lnTo>
                      <a:pt x="493" y="101"/>
                    </a:lnTo>
                    <a:lnTo>
                      <a:pt x="491" y="104"/>
                    </a:lnTo>
                    <a:lnTo>
                      <a:pt x="485" y="105"/>
                    </a:lnTo>
                    <a:lnTo>
                      <a:pt x="480" y="106"/>
                    </a:lnTo>
                    <a:lnTo>
                      <a:pt x="482" y="104"/>
                    </a:lnTo>
                    <a:lnTo>
                      <a:pt x="484" y="101"/>
                    </a:lnTo>
                    <a:lnTo>
                      <a:pt x="479" y="103"/>
                    </a:lnTo>
                    <a:lnTo>
                      <a:pt x="472" y="105"/>
                    </a:lnTo>
                    <a:lnTo>
                      <a:pt x="467" y="106"/>
                    </a:lnTo>
                    <a:lnTo>
                      <a:pt x="460" y="108"/>
                    </a:lnTo>
                    <a:lnTo>
                      <a:pt x="449" y="111"/>
                    </a:lnTo>
                    <a:lnTo>
                      <a:pt x="443" y="114"/>
                    </a:lnTo>
                    <a:lnTo>
                      <a:pt x="438" y="116"/>
                    </a:lnTo>
                    <a:lnTo>
                      <a:pt x="432" y="118"/>
                    </a:lnTo>
                    <a:lnTo>
                      <a:pt x="426" y="120"/>
                    </a:lnTo>
                    <a:lnTo>
                      <a:pt x="423" y="123"/>
                    </a:lnTo>
                    <a:lnTo>
                      <a:pt x="422" y="125"/>
                    </a:lnTo>
                    <a:lnTo>
                      <a:pt x="423" y="125"/>
                    </a:lnTo>
                    <a:lnTo>
                      <a:pt x="427" y="123"/>
                    </a:lnTo>
                    <a:lnTo>
                      <a:pt x="432" y="122"/>
                    </a:lnTo>
                    <a:lnTo>
                      <a:pt x="433" y="121"/>
                    </a:lnTo>
                    <a:lnTo>
                      <a:pt x="431" y="124"/>
                    </a:lnTo>
                    <a:lnTo>
                      <a:pt x="429" y="127"/>
                    </a:lnTo>
                    <a:lnTo>
                      <a:pt x="423" y="129"/>
                    </a:lnTo>
                    <a:lnTo>
                      <a:pt x="417" y="132"/>
                    </a:lnTo>
                    <a:lnTo>
                      <a:pt x="415" y="135"/>
                    </a:lnTo>
                    <a:lnTo>
                      <a:pt x="413" y="137"/>
                    </a:lnTo>
                    <a:lnTo>
                      <a:pt x="407" y="140"/>
                    </a:lnTo>
                    <a:lnTo>
                      <a:pt x="402" y="142"/>
                    </a:lnTo>
                    <a:lnTo>
                      <a:pt x="397" y="144"/>
                    </a:lnTo>
                    <a:lnTo>
                      <a:pt x="390" y="146"/>
                    </a:lnTo>
                    <a:lnTo>
                      <a:pt x="385" y="150"/>
                    </a:lnTo>
                    <a:lnTo>
                      <a:pt x="380" y="152"/>
                    </a:lnTo>
                    <a:lnTo>
                      <a:pt x="377" y="155"/>
                    </a:lnTo>
                    <a:lnTo>
                      <a:pt x="375" y="158"/>
                    </a:lnTo>
                    <a:lnTo>
                      <a:pt x="370" y="161"/>
                    </a:lnTo>
                    <a:lnTo>
                      <a:pt x="365" y="164"/>
                    </a:lnTo>
                    <a:lnTo>
                      <a:pt x="359" y="167"/>
                    </a:lnTo>
                    <a:lnTo>
                      <a:pt x="354" y="170"/>
                    </a:lnTo>
                    <a:lnTo>
                      <a:pt x="349" y="172"/>
                    </a:lnTo>
                    <a:lnTo>
                      <a:pt x="343" y="175"/>
                    </a:lnTo>
                    <a:lnTo>
                      <a:pt x="337" y="178"/>
                    </a:lnTo>
                    <a:lnTo>
                      <a:pt x="333" y="182"/>
                    </a:lnTo>
                    <a:lnTo>
                      <a:pt x="331" y="185"/>
                    </a:lnTo>
                    <a:lnTo>
                      <a:pt x="329" y="188"/>
                    </a:lnTo>
                    <a:lnTo>
                      <a:pt x="326" y="191"/>
                    </a:lnTo>
                    <a:lnTo>
                      <a:pt x="325" y="194"/>
                    </a:lnTo>
                    <a:lnTo>
                      <a:pt x="324" y="198"/>
                    </a:lnTo>
                    <a:lnTo>
                      <a:pt x="322" y="201"/>
                    </a:lnTo>
                    <a:lnTo>
                      <a:pt x="317" y="204"/>
                    </a:lnTo>
                    <a:lnTo>
                      <a:pt x="311" y="207"/>
                    </a:lnTo>
                    <a:lnTo>
                      <a:pt x="307" y="210"/>
                    </a:lnTo>
                    <a:lnTo>
                      <a:pt x="302" y="215"/>
                    </a:lnTo>
                    <a:lnTo>
                      <a:pt x="297" y="218"/>
                    </a:lnTo>
                    <a:lnTo>
                      <a:pt x="291" y="221"/>
                    </a:lnTo>
                    <a:lnTo>
                      <a:pt x="290" y="224"/>
                    </a:lnTo>
                    <a:lnTo>
                      <a:pt x="289" y="227"/>
                    </a:lnTo>
                    <a:lnTo>
                      <a:pt x="284" y="232"/>
                    </a:lnTo>
                    <a:lnTo>
                      <a:pt x="279" y="235"/>
                    </a:lnTo>
                    <a:lnTo>
                      <a:pt x="274" y="239"/>
                    </a:lnTo>
                    <a:lnTo>
                      <a:pt x="269" y="242"/>
                    </a:lnTo>
                    <a:lnTo>
                      <a:pt x="264" y="246"/>
                    </a:lnTo>
                    <a:lnTo>
                      <a:pt x="259" y="250"/>
                    </a:lnTo>
                    <a:lnTo>
                      <a:pt x="259" y="249"/>
                    </a:lnTo>
                    <a:lnTo>
                      <a:pt x="260" y="246"/>
                    </a:lnTo>
                    <a:lnTo>
                      <a:pt x="261" y="244"/>
                    </a:lnTo>
                    <a:lnTo>
                      <a:pt x="261" y="243"/>
                    </a:lnTo>
                    <a:lnTo>
                      <a:pt x="257" y="246"/>
                    </a:lnTo>
                    <a:lnTo>
                      <a:pt x="252" y="251"/>
                    </a:lnTo>
                    <a:lnTo>
                      <a:pt x="251" y="254"/>
                    </a:lnTo>
                    <a:lnTo>
                      <a:pt x="250" y="257"/>
                    </a:lnTo>
                    <a:lnTo>
                      <a:pt x="244" y="261"/>
                    </a:lnTo>
                    <a:lnTo>
                      <a:pt x="240" y="266"/>
                    </a:lnTo>
                    <a:lnTo>
                      <a:pt x="239" y="269"/>
                    </a:lnTo>
                    <a:lnTo>
                      <a:pt x="238" y="272"/>
                    </a:lnTo>
                    <a:lnTo>
                      <a:pt x="234" y="276"/>
                    </a:lnTo>
                    <a:lnTo>
                      <a:pt x="228" y="281"/>
                    </a:lnTo>
                    <a:lnTo>
                      <a:pt x="227" y="285"/>
                    </a:lnTo>
                    <a:lnTo>
                      <a:pt x="226" y="288"/>
                    </a:lnTo>
                    <a:lnTo>
                      <a:pt x="222" y="292"/>
                    </a:lnTo>
                    <a:lnTo>
                      <a:pt x="218" y="296"/>
                    </a:lnTo>
                    <a:lnTo>
                      <a:pt x="217" y="300"/>
                    </a:lnTo>
                    <a:lnTo>
                      <a:pt x="216" y="303"/>
                    </a:lnTo>
                    <a:lnTo>
                      <a:pt x="211" y="308"/>
                    </a:lnTo>
                    <a:lnTo>
                      <a:pt x="207" y="311"/>
                    </a:lnTo>
                    <a:lnTo>
                      <a:pt x="203" y="317"/>
                    </a:lnTo>
                    <a:lnTo>
                      <a:pt x="199" y="321"/>
                    </a:lnTo>
                    <a:lnTo>
                      <a:pt x="198" y="324"/>
                    </a:lnTo>
                    <a:lnTo>
                      <a:pt x="197" y="328"/>
                    </a:lnTo>
                    <a:lnTo>
                      <a:pt x="192" y="333"/>
                    </a:lnTo>
                    <a:lnTo>
                      <a:pt x="189" y="337"/>
                    </a:lnTo>
                    <a:lnTo>
                      <a:pt x="185" y="341"/>
                    </a:lnTo>
                    <a:lnTo>
                      <a:pt x="181" y="346"/>
                    </a:lnTo>
                    <a:lnTo>
                      <a:pt x="176" y="351"/>
                    </a:lnTo>
                    <a:lnTo>
                      <a:pt x="172" y="355"/>
                    </a:lnTo>
                    <a:lnTo>
                      <a:pt x="172" y="359"/>
                    </a:lnTo>
                    <a:lnTo>
                      <a:pt x="171" y="362"/>
                    </a:lnTo>
                    <a:lnTo>
                      <a:pt x="167" y="368"/>
                    </a:lnTo>
                    <a:lnTo>
                      <a:pt x="164" y="372"/>
                    </a:lnTo>
                    <a:lnTo>
                      <a:pt x="159" y="377"/>
                    </a:lnTo>
                    <a:lnTo>
                      <a:pt x="156" y="382"/>
                    </a:lnTo>
                    <a:lnTo>
                      <a:pt x="152" y="387"/>
                    </a:lnTo>
                    <a:lnTo>
                      <a:pt x="149" y="391"/>
                    </a:lnTo>
                    <a:lnTo>
                      <a:pt x="144" y="396"/>
                    </a:lnTo>
                    <a:lnTo>
                      <a:pt x="141" y="402"/>
                    </a:lnTo>
                    <a:lnTo>
                      <a:pt x="140" y="405"/>
                    </a:lnTo>
                    <a:lnTo>
                      <a:pt x="140" y="409"/>
                    </a:lnTo>
                    <a:lnTo>
                      <a:pt x="140" y="412"/>
                    </a:lnTo>
                    <a:lnTo>
                      <a:pt x="140" y="417"/>
                    </a:lnTo>
                    <a:lnTo>
                      <a:pt x="137" y="421"/>
                    </a:lnTo>
                    <a:lnTo>
                      <a:pt x="133" y="426"/>
                    </a:lnTo>
                    <a:lnTo>
                      <a:pt x="133" y="430"/>
                    </a:lnTo>
                    <a:lnTo>
                      <a:pt x="133" y="434"/>
                    </a:lnTo>
                    <a:lnTo>
                      <a:pt x="130" y="439"/>
                    </a:lnTo>
                    <a:lnTo>
                      <a:pt x="126" y="444"/>
                    </a:lnTo>
                    <a:lnTo>
                      <a:pt x="123" y="450"/>
                    </a:lnTo>
                    <a:lnTo>
                      <a:pt x="120" y="455"/>
                    </a:lnTo>
                    <a:lnTo>
                      <a:pt x="120" y="458"/>
                    </a:lnTo>
                    <a:lnTo>
                      <a:pt x="120" y="462"/>
                    </a:lnTo>
                    <a:lnTo>
                      <a:pt x="117" y="468"/>
                    </a:lnTo>
                    <a:lnTo>
                      <a:pt x="114" y="473"/>
                    </a:lnTo>
                    <a:lnTo>
                      <a:pt x="114" y="469"/>
                    </a:lnTo>
                    <a:lnTo>
                      <a:pt x="114" y="466"/>
                    </a:lnTo>
                    <a:lnTo>
                      <a:pt x="110" y="471"/>
                    </a:lnTo>
                    <a:lnTo>
                      <a:pt x="107" y="476"/>
                    </a:lnTo>
                    <a:lnTo>
                      <a:pt x="104" y="482"/>
                    </a:lnTo>
                    <a:lnTo>
                      <a:pt x="101" y="487"/>
                    </a:lnTo>
                    <a:lnTo>
                      <a:pt x="102" y="491"/>
                    </a:lnTo>
                    <a:lnTo>
                      <a:pt x="102" y="494"/>
                    </a:lnTo>
                    <a:lnTo>
                      <a:pt x="99" y="500"/>
                    </a:lnTo>
                    <a:lnTo>
                      <a:pt x="97" y="505"/>
                    </a:lnTo>
                    <a:lnTo>
                      <a:pt x="97" y="509"/>
                    </a:lnTo>
                    <a:lnTo>
                      <a:pt x="97" y="512"/>
                    </a:lnTo>
                    <a:lnTo>
                      <a:pt x="94" y="519"/>
                    </a:lnTo>
                    <a:lnTo>
                      <a:pt x="91" y="524"/>
                    </a:lnTo>
                    <a:lnTo>
                      <a:pt x="92" y="527"/>
                    </a:lnTo>
                    <a:lnTo>
                      <a:pt x="92" y="532"/>
                    </a:lnTo>
                    <a:lnTo>
                      <a:pt x="90" y="537"/>
                    </a:lnTo>
                    <a:lnTo>
                      <a:pt x="88" y="542"/>
                    </a:lnTo>
                    <a:lnTo>
                      <a:pt x="88" y="546"/>
                    </a:lnTo>
                    <a:lnTo>
                      <a:pt x="89" y="550"/>
                    </a:lnTo>
                    <a:lnTo>
                      <a:pt x="87" y="556"/>
                    </a:lnTo>
                    <a:lnTo>
                      <a:pt x="84" y="561"/>
                    </a:lnTo>
                    <a:lnTo>
                      <a:pt x="84" y="557"/>
                    </a:lnTo>
                    <a:lnTo>
                      <a:pt x="83" y="554"/>
                    </a:lnTo>
                    <a:lnTo>
                      <a:pt x="82" y="556"/>
                    </a:lnTo>
                    <a:lnTo>
                      <a:pt x="81" y="559"/>
                    </a:lnTo>
                    <a:lnTo>
                      <a:pt x="80" y="563"/>
                    </a:lnTo>
                    <a:lnTo>
                      <a:pt x="78" y="566"/>
                    </a:lnTo>
                    <a:lnTo>
                      <a:pt x="80" y="569"/>
                    </a:lnTo>
                    <a:lnTo>
                      <a:pt x="80" y="573"/>
                    </a:lnTo>
                    <a:lnTo>
                      <a:pt x="81" y="576"/>
                    </a:lnTo>
                    <a:lnTo>
                      <a:pt x="82" y="579"/>
                    </a:lnTo>
                    <a:lnTo>
                      <a:pt x="80" y="586"/>
                    </a:lnTo>
                    <a:lnTo>
                      <a:pt x="77" y="591"/>
                    </a:lnTo>
                    <a:lnTo>
                      <a:pt x="75" y="597"/>
                    </a:lnTo>
                    <a:lnTo>
                      <a:pt x="73" y="603"/>
                    </a:lnTo>
                    <a:lnTo>
                      <a:pt x="72" y="600"/>
                    </a:lnTo>
                    <a:lnTo>
                      <a:pt x="72" y="596"/>
                    </a:lnTo>
                    <a:lnTo>
                      <a:pt x="70" y="602"/>
                    </a:lnTo>
                    <a:lnTo>
                      <a:pt x="68" y="608"/>
                    </a:lnTo>
                    <a:lnTo>
                      <a:pt x="66" y="613"/>
                    </a:lnTo>
                    <a:lnTo>
                      <a:pt x="65" y="620"/>
                    </a:lnTo>
                    <a:lnTo>
                      <a:pt x="66" y="623"/>
                    </a:lnTo>
                    <a:lnTo>
                      <a:pt x="67" y="627"/>
                    </a:lnTo>
                    <a:lnTo>
                      <a:pt x="68" y="630"/>
                    </a:lnTo>
                    <a:lnTo>
                      <a:pt x="69" y="634"/>
                    </a:lnTo>
                    <a:lnTo>
                      <a:pt x="70" y="637"/>
                    </a:lnTo>
                    <a:lnTo>
                      <a:pt x="71" y="641"/>
                    </a:lnTo>
                    <a:lnTo>
                      <a:pt x="70" y="643"/>
                    </a:lnTo>
                    <a:lnTo>
                      <a:pt x="69" y="646"/>
                    </a:lnTo>
                    <a:lnTo>
                      <a:pt x="69" y="651"/>
                    </a:lnTo>
                    <a:lnTo>
                      <a:pt x="68" y="653"/>
                    </a:lnTo>
                    <a:lnTo>
                      <a:pt x="67" y="659"/>
                    </a:lnTo>
                    <a:lnTo>
                      <a:pt x="66" y="664"/>
                    </a:lnTo>
                    <a:lnTo>
                      <a:pt x="67" y="669"/>
                    </a:lnTo>
                    <a:lnTo>
                      <a:pt x="68" y="672"/>
                    </a:lnTo>
                    <a:lnTo>
                      <a:pt x="67" y="677"/>
                    </a:lnTo>
                    <a:lnTo>
                      <a:pt x="66" y="684"/>
                    </a:lnTo>
                    <a:lnTo>
                      <a:pt x="65" y="690"/>
                    </a:lnTo>
                    <a:lnTo>
                      <a:pt x="64" y="696"/>
                    </a:lnTo>
                    <a:lnTo>
                      <a:pt x="65" y="700"/>
                    </a:lnTo>
                    <a:lnTo>
                      <a:pt x="67" y="703"/>
                    </a:lnTo>
                    <a:lnTo>
                      <a:pt x="66" y="709"/>
                    </a:lnTo>
                    <a:lnTo>
                      <a:pt x="65" y="714"/>
                    </a:lnTo>
                    <a:lnTo>
                      <a:pt x="67" y="719"/>
                    </a:lnTo>
                    <a:lnTo>
                      <a:pt x="68" y="722"/>
                    </a:lnTo>
                    <a:lnTo>
                      <a:pt x="67" y="727"/>
                    </a:lnTo>
                    <a:lnTo>
                      <a:pt x="67" y="734"/>
                    </a:lnTo>
                    <a:lnTo>
                      <a:pt x="66" y="740"/>
                    </a:lnTo>
                    <a:lnTo>
                      <a:pt x="66" y="746"/>
                    </a:lnTo>
                    <a:lnTo>
                      <a:pt x="64" y="742"/>
                    </a:lnTo>
                    <a:lnTo>
                      <a:pt x="63" y="739"/>
                    </a:lnTo>
                    <a:lnTo>
                      <a:pt x="61" y="745"/>
                    </a:lnTo>
                    <a:lnTo>
                      <a:pt x="61" y="752"/>
                    </a:lnTo>
                    <a:lnTo>
                      <a:pt x="60" y="758"/>
                    </a:lnTo>
                    <a:lnTo>
                      <a:pt x="60" y="764"/>
                    </a:lnTo>
                    <a:lnTo>
                      <a:pt x="60" y="770"/>
                    </a:lnTo>
                    <a:lnTo>
                      <a:pt x="60" y="776"/>
                    </a:lnTo>
                    <a:lnTo>
                      <a:pt x="61" y="780"/>
                    </a:lnTo>
                    <a:lnTo>
                      <a:pt x="64" y="783"/>
                    </a:lnTo>
                    <a:lnTo>
                      <a:pt x="64" y="776"/>
                    </a:lnTo>
                    <a:lnTo>
                      <a:pt x="65" y="771"/>
                    </a:lnTo>
                    <a:lnTo>
                      <a:pt x="66" y="774"/>
                    </a:lnTo>
                    <a:lnTo>
                      <a:pt x="68" y="777"/>
                    </a:lnTo>
                    <a:lnTo>
                      <a:pt x="68" y="771"/>
                    </a:lnTo>
                    <a:lnTo>
                      <a:pt x="68" y="764"/>
                    </a:lnTo>
                    <a:lnTo>
                      <a:pt x="70" y="768"/>
                    </a:lnTo>
                    <a:lnTo>
                      <a:pt x="72" y="771"/>
                    </a:lnTo>
                    <a:lnTo>
                      <a:pt x="74" y="774"/>
                    </a:lnTo>
                    <a:lnTo>
                      <a:pt x="75" y="777"/>
                    </a:lnTo>
                    <a:lnTo>
                      <a:pt x="75" y="784"/>
                    </a:lnTo>
                    <a:lnTo>
                      <a:pt x="75" y="789"/>
                    </a:lnTo>
                    <a:lnTo>
                      <a:pt x="73" y="786"/>
                    </a:lnTo>
                    <a:lnTo>
                      <a:pt x="72" y="784"/>
                    </a:lnTo>
                    <a:lnTo>
                      <a:pt x="72" y="789"/>
                    </a:lnTo>
                    <a:lnTo>
                      <a:pt x="72" y="795"/>
                    </a:lnTo>
                    <a:lnTo>
                      <a:pt x="71" y="797"/>
                    </a:lnTo>
                    <a:lnTo>
                      <a:pt x="72" y="802"/>
                    </a:lnTo>
                    <a:lnTo>
                      <a:pt x="72" y="806"/>
                    </a:lnTo>
                    <a:lnTo>
                      <a:pt x="72" y="808"/>
                    </a:lnTo>
                    <a:lnTo>
                      <a:pt x="71" y="807"/>
                    </a:lnTo>
                    <a:lnTo>
                      <a:pt x="70" y="805"/>
                    </a:lnTo>
                    <a:lnTo>
                      <a:pt x="68" y="803"/>
                    </a:lnTo>
                    <a:lnTo>
                      <a:pt x="68" y="802"/>
                    </a:lnTo>
                    <a:lnTo>
                      <a:pt x="68" y="808"/>
                    </a:lnTo>
                    <a:lnTo>
                      <a:pt x="68" y="813"/>
                    </a:lnTo>
                    <a:lnTo>
                      <a:pt x="70" y="818"/>
                    </a:lnTo>
                    <a:lnTo>
                      <a:pt x="72" y="820"/>
                    </a:lnTo>
                    <a:lnTo>
                      <a:pt x="74" y="823"/>
                    </a:lnTo>
                    <a:lnTo>
                      <a:pt x="76" y="826"/>
                    </a:lnTo>
                    <a:lnTo>
                      <a:pt x="77" y="833"/>
                    </a:lnTo>
                    <a:lnTo>
                      <a:pt x="77" y="838"/>
                    </a:lnTo>
                    <a:lnTo>
                      <a:pt x="77" y="844"/>
                    </a:lnTo>
                    <a:lnTo>
                      <a:pt x="78" y="851"/>
                    </a:lnTo>
                    <a:lnTo>
                      <a:pt x="81" y="854"/>
                    </a:lnTo>
                    <a:lnTo>
                      <a:pt x="83" y="856"/>
                    </a:lnTo>
                    <a:lnTo>
                      <a:pt x="84" y="862"/>
                    </a:lnTo>
                    <a:lnTo>
                      <a:pt x="85" y="869"/>
                    </a:lnTo>
                    <a:lnTo>
                      <a:pt x="85" y="875"/>
                    </a:lnTo>
                    <a:lnTo>
                      <a:pt x="86" y="880"/>
                    </a:lnTo>
                    <a:lnTo>
                      <a:pt x="89" y="884"/>
                    </a:lnTo>
                    <a:lnTo>
                      <a:pt x="91" y="887"/>
                    </a:lnTo>
                    <a:lnTo>
                      <a:pt x="93" y="889"/>
                    </a:lnTo>
                    <a:lnTo>
                      <a:pt x="95" y="892"/>
                    </a:lnTo>
                    <a:lnTo>
                      <a:pt x="98" y="898"/>
                    </a:lnTo>
                    <a:lnTo>
                      <a:pt x="99" y="904"/>
                    </a:lnTo>
                    <a:lnTo>
                      <a:pt x="95" y="901"/>
                    </a:lnTo>
                    <a:lnTo>
                      <a:pt x="93" y="898"/>
                    </a:lnTo>
                    <a:lnTo>
                      <a:pt x="94" y="904"/>
                    </a:lnTo>
                    <a:lnTo>
                      <a:pt x="95" y="910"/>
                    </a:lnTo>
                    <a:lnTo>
                      <a:pt x="95" y="913"/>
                    </a:lnTo>
                    <a:lnTo>
                      <a:pt x="97" y="917"/>
                    </a:lnTo>
                    <a:lnTo>
                      <a:pt x="98" y="921"/>
                    </a:lnTo>
                    <a:lnTo>
                      <a:pt x="99" y="923"/>
                    </a:lnTo>
                    <a:lnTo>
                      <a:pt x="101" y="925"/>
                    </a:lnTo>
                    <a:lnTo>
                      <a:pt x="104" y="928"/>
                    </a:lnTo>
                    <a:lnTo>
                      <a:pt x="105" y="935"/>
                    </a:lnTo>
                    <a:lnTo>
                      <a:pt x="106" y="940"/>
                    </a:lnTo>
                    <a:lnTo>
                      <a:pt x="109" y="943"/>
                    </a:lnTo>
                    <a:lnTo>
                      <a:pt x="111" y="945"/>
                    </a:lnTo>
                    <a:lnTo>
                      <a:pt x="115" y="947"/>
                    </a:lnTo>
                    <a:lnTo>
                      <a:pt x="117" y="950"/>
                    </a:lnTo>
                    <a:lnTo>
                      <a:pt x="118" y="953"/>
                    </a:lnTo>
                    <a:lnTo>
                      <a:pt x="119" y="956"/>
                    </a:lnTo>
                    <a:lnTo>
                      <a:pt x="119" y="957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8"/>
                    </a:lnTo>
                    <a:lnTo>
                      <a:pt x="120" y="959"/>
                    </a:lnTo>
                    <a:lnTo>
                      <a:pt x="120" y="959"/>
                    </a:lnTo>
                    <a:lnTo>
                      <a:pt x="120" y="959"/>
                    </a:lnTo>
                    <a:lnTo>
                      <a:pt x="120" y="961"/>
                    </a:lnTo>
                    <a:lnTo>
                      <a:pt x="121" y="962"/>
                    </a:lnTo>
                    <a:lnTo>
                      <a:pt x="124" y="975"/>
                    </a:lnTo>
                    <a:lnTo>
                      <a:pt x="126" y="981"/>
                    </a:lnTo>
                    <a:lnTo>
                      <a:pt x="127" y="987"/>
                    </a:lnTo>
                    <a:lnTo>
                      <a:pt x="131" y="993"/>
                    </a:lnTo>
                    <a:lnTo>
                      <a:pt x="132" y="998"/>
                    </a:lnTo>
                    <a:lnTo>
                      <a:pt x="128" y="996"/>
                    </a:lnTo>
                    <a:lnTo>
                      <a:pt x="126" y="994"/>
                    </a:lnTo>
                    <a:lnTo>
                      <a:pt x="128" y="1000"/>
                    </a:lnTo>
                    <a:lnTo>
                      <a:pt x="130" y="1005"/>
                    </a:lnTo>
                    <a:lnTo>
                      <a:pt x="136" y="1009"/>
                    </a:lnTo>
                    <a:lnTo>
                      <a:pt x="141" y="1014"/>
                    </a:lnTo>
                    <a:lnTo>
                      <a:pt x="153" y="1022"/>
                    </a:lnTo>
                    <a:lnTo>
                      <a:pt x="158" y="1034"/>
                    </a:lnTo>
                    <a:lnTo>
                      <a:pt x="161" y="1039"/>
                    </a:lnTo>
                    <a:lnTo>
                      <a:pt x="164" y="1044"/>
                    </a:lnTo>
                    <a:lnTo>
                      <a:pt x="160" y="1042"/>
                    </a:lnTo>
                    <a:lnTo>
                      <a:pt x="157" y="1040"/>
                    </a:lnTo>
                    <a:lnTo>
                      <a:pt x="159" y="1045"/>
                    </a:lnTo>
                    <a:lnTo>
                      <a:pt x="163" y="1052"/>
                    </a:lnTo>
                    <a:lnTo>
                      <a:pt x="166" y="1057"/>
                    </a:lnTo>
                    <a:lnTo>
                      <a:pt x="168" y="1062"/>
                    </a:lnTo>
                    <a:lnTo>
                      <a:pt x="171" y="1068"/>
                    </a:lnTo>
                    <a:lnTo>
                      <a:pt x="174" y="1073"/>
                    </a:lnTo>
                    <a:lnTo>
                      <a:pt x="177" y="1075"/>
                    </a:lnTo>
                    <a:lnTo>
                      <a:pt x="181" y="1076"/>
                    </a:lnTo>
                    <a:lnTo>
                      <a:pt x="184" y="1081"/>
                    </a:lnTo>
                    <a:lnTo>
                      <a:pt x="187" y="1088"/>
                    </a:lnTo>
                    <a:lnTo>
                      <a:pt x="190" y="1093"/>
                    </a:lnTo>
                    <a:lnTo>
                      <a:pt x="193" y="1097"/>
                    </a:lnTo>
                    <a:lnTo>
                      <a:pt x="197" y="1100"/>
                    </a:lnTo>
                    <a:lnTo>
                      <a:pt x="200" y="1101"/>
                    </a:lnTo>
                    <a:lnTo>
                      <a:pt x="204" y="1106"/>
                    </a:lnTo>
                    <a:lnTo>
                      <a:pt x="207" y="1111"/>
                    </a:lnTo>
                    <a:lnTo>
                      <a:pt x="210" y="1112"/>
                    </a:lnTo>
                    <a:lnTo>
                      <a:pt x="214" y="1114"/>
                    </a:lnTo>
                    <a:lnTo>
                      <a:pt x="218" y="1119"/>
                    </a:lnTo>
                    <a:lnTo>
                      <a:pt x="221" y="1124"/>
                    </a:lnTo>
                    <a:lnTo>
                      <a:pt x="225" y="1125"/>
                    </a:lnTo>
                    <a:lnTo>
                      <a:pt x="228" y="1126"/>
                    </a:lnTo>
                    <a:lnTo>
                      <a:pt x="232" y="1127"/>
                    </a:lnTo>
                    <a:lnTo>
                      <a:pt x="235" y="1129"/>
                    </a:lnTo>
                    <a:lnTo>
                      <a:pt x="239" y="1134"/>
                    </a:lnTo>
                    <a:lnTo>
                      <a:pt x="242" y="1139"/>
                    </a:lnTo>
                    <a:lnTo>
                      <a:pt x="247" y="1143"/>
                    </a:lnTo>
                    <a:lnTo>
                      <a:pt x="251" y="1148"/>
                    </a:lnTo>
                    <a:lnTo>
                      <a:pt x="255" y="1153"/>
                    </a:lnTo>
                    <a:lnTo>
                      <a:pt x="259" y="1157"/>
                    </a:lnTo>
                    <a:lnTo>
                      <a:pt x="255" y="1156"/>
                    </a:lnTo>
                    <a:lnTo>
                      <a:pt x="252" y="1155"/>
                    </a:lnTo>
                    <a:lnTo>
                      <a:pt x="256" y="1160"/>
                    </a:lnTo>
                    <a:lnTo>
                      <a:pt x="260" y="1164"/>
                    </a:lnTo>
                    <a:lnTo>
                      <a:pt x="264" y="1165"/>
                    </a:lnTo>
                    <a:lnTo>
                      <a:pt x="267" y="1167"/>
                    </a:lnTo>
                    <a:lnTo>
                      <a:pt x="271" y="1168"/>
                    </a:lnTo>
                    <a:lnTo>
                      <a:pt x="274" y="1169"/>
                    </a:lnTo>
                    <a:lnTo>
                      <a:pt x="279" y="1173"/>
                    </a:lnTo>
                    <a:lnTo>
                      <a:pt x="283" y="1177"/>
                    </a:lnTo>
                    <a:lnTo>
                      <a:pt x="287" y="1181"/>
                    </a:lnTo>
                    <a:lnTo>
                      <a:pt x="292" y="1186"/>
                    </a:lnTo>
                    <a:lnTo>
                      <a:pt x="297" y="1191"/>
                    </a:lnTo>
                    <a:lnTo>
                      <a:pt x="301" y="1195"/>
                    </a:lnTo>
                    <a:lnTo>
                      <a:pt x="304" y="1195"/>
                    </a:lnTo>
                    <a:lnTo>
                      <a:pt x="308" y="1196"/>
                    </a:lnTo>
                    <a:lnTo>
                      <a:pt x="313" y="1201"/>
                    </a:lnTo>
                    <a:lnTo>
                      <a:pt x="318" y="1205"/>
                    </a:lnTo>
                    <a:lnTo>
                      <a:pt x="321" y="1205"/>
                    </a:lnTo>
                    <a:lnTo>
                      <a:pt x="325" y="1206"/>
                    </a:lnTo>
                    <a:lnTo>
                      <a:pt x="329" y="1207"/>
                    </a:lnTo>
                    <a:lnTo>
                      <a:pt x="332" y="1207"/>
                    </a:lnTo>
                    <a:lnTo>
                      <a:pt x="337" y="1211"/>
                    </a:lnTo>
                    <a:lnTo>
                      <a:pt x="341" y="1215"/>
                    </a:lnTo>
                    <a:lnTo>
                      <a:pt x="346" y="1215"/>
                    </a:lnTo>
                    <a:lnTo>
                      <a:pt x="349" y="1217"/>
                    </a:lnTo>
                    <a:lnTo>
                      <a:pt x="354" y="1220"/>
                    </a:lnTo>
                    <a:lnTo>
                      <a:pt x="358" y="1224"/>
                    </a:lnTo>
                    <a:lnTo>
                      <a:pt x="355" y="1224"/>
                    </a:lnTo>
                    <a:lnTo>
                      <a:pt x="351" y="1223"/>
                    </a:lnTo>
                    <a:lnTo>
                      <a:pt x="353" y="1225"/>
                    </a:lnTo>
                    <a:lnTo>
                      <a:pt x="356" y="1227"/>
                    </a:lnTo>
                    <a:lnTo>
                      <a:pt x="359" y="1229"/>
                    </a:lnTo>
                    <a:lnTo>
                      <a:pt x="361" y="1230"/>
                    </a:lnTo>
                    <a:lnTo>
                      <a:pt x="366" y="1235"/>
                    </a:lnTo>
                    <a:lnTo>
                      <a:pt x="371" y="1239"/>
                    </a:lnTo>
                    <a:lnTo>
                      <a:pt x="375" y="1239"/>
                    </a:lnTo>
                    <a:lnTo>
                      <a:pt x="379" y="1239"/>
                    </a:lnTo>
                    <a:lnTo>
                      <a:pt x="384" y="1243"/>
                    </a:lnTo>
                    <a:lnTo>
                      <a:pt x="389" y="1246"/>
                    </a:lnTo>
                    <a:lnTo>
                      <a:pt x="392" y="1246"/>
                    </a:lnTo>
                    <a:lnTo>
                      <a:pt x="397" y="1247"/>
                    </a:lnTo>
                    <a:lnTo>
                      <a:pt x="402" y="1251"/>
                    </a:lnTo>
                    <a:lnTo>
                      <a:pt x="406" y="1254"/>
                    </a:lnTo>
                    <a:lnTo>
                      <a:pt x="412" y="1258"/>
                    </a:lnTo>
                    <a:lnTo>
                      <a:pt x="417" y="1261"/>
                    </a:lnTo>
                    <a:lnTo>
                      <a:pt x="422" y="1264"/>
                    </a:lnTo>
                    <a:lnTo>
                      <a:pt x="427" y="1269"/>
                    </a:lnTo>
                    <a:lnTo>
                      <a:pt x="432" y="1269"/>
                    </a:lnTo>
                    <a:lnTo>
                      <a:pt x="435" y="1269"/>
                    </a:lnTo>
                    <a:lnTo>
                      <a:pt x="439" y="1269"/>
                    </a:lnTo>
                    <a:lnTo>
                      <a:pt x="442" y="1269"/>
                    </a:lnTo>
                    <a:lnTo>
                      <a:pt x="446" y="1269"/>
                    </a:lnTo>
                    <a:lnTo>
                      <a:pt x="450" y="1269"/>
                    </a:lnTo>
                    <a:lnTo>
                      <a:pt x="455" y="1272"/>
                    </a:lnTo>
                    <a:lnTo>
                      <a:pt x="460" y="1275"/>
                    </a:lnTo>
                    <a:lnTo>
                      <a:pt x="456" y="1275"/>
                    </a:lnTo>
                    <a:lnTo>
                      <a:pt x="453" y="1275"/>
                    </a:lnTo>
                    <a:lnTo>
                      <a:pt x="458" y="1278"/>
                    </a:lnTo>
                    <a:lnTo>
                      <a:pt x="464" y="1281"/>
                    </a:lnTo>
                    <a:lnTo>
                      <a:pt x="469" y="1285"/>
                    </a:lnTo>
                    <a:lnTo>
                      <a:pt x="474" y="1288"/>
                    </a:lnTo>
                    <a:lnTo>
                      <a:pt x="479" y="1288"/>
                    </a:lnTo>
                    <a:lnTo>
                      <a:pt x="482" y="1288"/>
                    </a:lnTo>
                    <a:lnTo>
                      <a:pt x="486" y="1288"/>
                    </a:lnTo>
                    <a:lnTo>
                      <a:pt x="489" y="1288"/>
                    </a:lnTo>
                    <a:lnTo>
                      <a:pt x="496" y="1291"/>
                    </a:lnTo>
                    <a:lnTo>
                      <a:pt x="501" y="1294"/>
                    </a:lnTo>
                    <a:lnTo>
                      <a:pt x="512" y="1299"/>
                    </a:lnTo>
                    <a:lnTo>
                      <a:pt x="517" y="1303"/>
                    </a:lnTo>
                    <a:lnTo>
                      <a:pt x="523" y="1306"/>
                    </a:lnTo>
                    <a:lnTo>
                      <a:pt x="529" y="1309"/>
                    </a:lnTo>
                    <a:lnTo>
                      <a:pt x="534" y="1311"/>
                    </a:lnTo>
                    <a:lnTo>
                      <a:pt x="538" y="1311"/>
                    </a:lnTo>
                    <a:lnTo>
                      <a:pt x="541" y="1311"/>
                    </a:lnTo>
                    <a:lnTo>
                      <a:pt x="546" y="1310"/>
                    </a:lnTo>
                    <a:lnTo>
                      <a:pt x="549" y="1310"/>
                    </a:lnTo>
                    <a:lnTo>
                      <a:pt x="553" y="1310"/>
                    </a:lnTo>
                    <a:lnTo>
                      <a:pt x="556" y="1309"/>
                    </a:lnTo>
                    <a:lnTo>
                      <a:pt x="563" y="1312"/>
                    </a:lnTo>
                    <a:lnTo>
                      <a:pt x="568" y="1314"/>
                    </a:lnTo>
                    <a:lnTo>
                      <a:pt x="565" y="1315"/>
                    </a:lnTo>
                    <a:lnTo>
                      <a:pt x="560" y="1315"/>
                    </a:lnTo>
                    <a:lnTo>
                      <a:pt x="557" y="1317"/>
                    </a:lnTo>
                    <a:lnTo>
                      <a:pt x="553" y="1317"/>
                    </a:lnTo>
                    <a:lnTo>
                      <a:pt x="549" y="1317"/>
                    </a:lnTo>
                    <a:lnTo>
                      <a:pt x="546" y="1318"/>
                    </a:lnTo>
                    <a:lnTo>
                      <a:pt x="551" y="1320"/>
                    </a:lnTo>
                    <a:lnTo>
                      <a:pt x="557" y="1323"/>
                    </a:lnTo>
                    <a:lnTo>
                      <a:pt x="560" y="1322"/>
                    </a:lnTo>
                    <a:lnTo>
                      <a:pt x="565" y="1322"/>
                    </a:lnTo>
                    <a:lnTo>
                      <a:pt x="568" y="1321"/>
                    </a:lnTo>
                    <a:lnTo>
                      <a:pt x="572" y="1321"/>
                    </a:lnTo>
                    <a:lnTo>
                      <a:pt x="577" y="1324"/>
                    </a:lnTo>
                    <a:lnTo>
                      <a:pt x="584" y="1326"/>
                    </a:lnTo>
                    <a:lnTo>
                      <a:pt x="589" y="1329"/>
                    </a:lnTo>
                    <a:lnTo>
                      <a:pt x="596" y="1331"/>
                    </a:lnTo>
                    <a:lnTo>
                      <a:pt x="601" y="1335"/>
                    </a:lnTo>
                    <a:lnTo>
                      <a:pt x="606" y="1337"/>
                    </a:lnTo>
                    <a:lnTo>
                      <a:pt x="610" y="1337"/>
                    </a:lnTo>
                    <a:lnTo>
                      <a:pt x="614" y="1336"/>
                    </a:lnTo>
                    <a:lnTo>
                      <a:pt x="621" y="1335"/>
                    </a:lnTo>
                    <a:lnTo>
                      <a:pt x="616" y="1332"/>
                    </a:lnTo>
                    <a:lnTo>
                      <a:pt x="610" y="1329"/>
                    </a:lnTo>
                    <a:lnTo>
                      <a:pt x="610" y="1329"/>
                    </a:lnTo>
                    <a:lnTo>
                      <a:pt x="612" y="1329"/>
                    </a:lnTo>
                    <a:lnTo>
                      <a:pt x="613" y="1329"/>
                    </a:lnTo>
                    <a:lnTo>
                      <a:pt x="614" y="1329"/>
                    </a:lnTo>
                    <a:lnTo>
                      <a:pt x="616" y="1328"/>
                    </a:lnTo>
                    <a:lnTo>
                      <a:pt x="618" y="1328"/>
                    </a:lnTo>
                    <a:lnTo>
                      <a:pt x="620" y="1329"/>
                    </a:lnTo>
                    <a:lnTo>
                      <a:pt x="623" y="1331"/>
                    </a:lnTo>
                    <a:lnTo>
                      <a:pt x="625" y="1331"/>
                    </a:lnTo>
                    <a:lnTo>
                      <a:pt x="627" y="1332"/>
                    </a:lnTo>
                    <a:lnTo>
                      <a:pt x="629" y="1334"/>
                    </a:lnTo>
                    <a:lnTo>
                      <a:pt x="630" y="1334"/>
                    </a:lnTo>
                    <a:lnTo>
                      <a:pt x="625" y="1334"/>
                    </a:lnTo>
                    <a:lnTo>
                      <a:pt x="621" y="1335"/>
                    </a:lnTo>
                    <a:lnTo>
                      <a:pt x="627" y="1337"/>
                    </a:lnTo>
                    <a:lnTo>
                      <a:pt x="634" y="1339"/>
                    </a:lnTo>
                    <a:lnTo>
                      <a:pt x="635" y="1339"/>
                    </a:lnTo>
                    <a:lnTo>
                      <a:pt x="637" y="1339"/>
                    </a:lnTo>
                    <a:lnTo>
                      <a:pt x="639" y="1338"/>
                    </a:lnTo>
                    <a:lnTo>
                      <a:pt x="641" y="1338"/>
                    </a:lnTo>
                    <a:lnTo>
                      <a:pt x="648" y="1341"/>
                    </a:lnTo>
                    <a:lnTo>
                      <a:pt x="653" y="1343"/>
                    </a:lnTo>
                    <a:lnTo>
                      <a:pt x="649" y="1343"/>
                    </a:lnTo>
                    <a:lnTo>
                      <a:pt x="646" y="1344"/>
                    </a:lnTo>
                    <a:lnTo>
                      <a:pt x="647" y="1345"/>
                    </a:lnTo>
                    <a:lnTo>
                      <a:pt x="651" y="1346"/>
                    </a:lnTo>
                    <a:lnTo>
                      <a:pt x="654" y="1348"/>
                    </a:lnTo>
                    <a:lnTo>
                      <a:pt x="657" y="1348"/>
                    </a:lnTo>
                    <a:lnTo>
                      <a:pt x="663" y="1352"/>
                    </a:lnTo>
                    <a:lnTo>
                      <a:pt x="669" y="1354"/>
                    </a:lnTo>
                    <a:lnTo>
                      <a:pt x="673" y="1353"/>
                    </a:lnTo>
                    <a:lnTo>
                      <a:pt x="676" y="1352"/>
                    </a:lnTo>
                    <a:lnTo>
                      <a:pt x="680" y="1351"/>
                    </a:lnTo>
                    <a:lnTo>
                      <a:pt x="684" y="1351"/>
                    </a:lnTo>
                    <a:lnTo>
                      <a:pt x="689" y="1353"/>
                    </a:lnTo>
                    <a:lnTo>
                      <a:pt x="696" y="1355"/>
                    </a:lnTo>
                    <a:lnTo>
                      <a:pt x="700" y="1354"/>
                    </a:lnTo>
                    <a:lnTo>
                      <a:pt x="703" y="1354"/>
                    </a:lnTo>
                    <a:lnTo>
                      <a:pt x="709" y="1355"/>
                    </a:lnTo>
                    <a:lnTo>
                      <a:pt x="715" y="1358"/>
                    </a:lnTo>
                    <a:lnTo>
                      <a:pt x="721" y="1360"/>
                    </a:lnTo>
                    <a:lnTo>
                      <a:pt x="728" y="1362"/>
                    </a:lnTo>
                    <a:lnTo>
                      <a:pt x="731" y="1361"/>
                    </a:lnTo>
                    <a:lnTo>
                      <a:pt x="735" y="1360"/>
                    </a:lnTo>
                    <a:lnTo>
                      <a:pt x="738" y="1359"/>
                    </a:lnTo>
                    <a:lnTo>
                      <a:pt x="742" y="1358"/>
                    </a:lnTo>
                    <a:lnTo>
                      <a:pt x="748" y="1360"/>
                    </a:lnTo>
                    <a:lnTo>
                      <a:pt x="754" y="1362"/>
                    </a:lnTo>
                    <a:lnTo>
                      <a:pt x="759" y="1364"/>
                    </a:lnTo>
                    <a:lnTo>
                      <a:pt x="766" y="1366"/>
                    </a:lnTo>
                    <a:lnTo>
                      <a:pt x="772" y="1368"/>
                    </a:lnTo>
                    <a:lnTo>
                      <a:pt x="779" y="1370"/>
                    </a:lnTo>
                    <a:lnTo>
                      <a:pt x="784" y="1372"/>
                    </a:lnTo>
                    <a:lnTo>
                      <a:pt x="790" y="1374"/>
                    </a:lnTo>
                    <a:lnTo>
                      <a:pt x="797" y="1375"/>
                    </a:lnTo>
                    <a:lnTo>
                      <a:pt x="802" y="1377"/>
                    </a:lnTo>
                    <a:lnTo>
                      <a:pt x="806" y="1376"/>
                    </a:lnTo>
                    <a:lnTo>
                      <a:pt x="809" y="1375"/>
                    </a:lnTo>
                    <a:lnTo>
                      <a:pt x="814" y="1374"/>
                    </a:lnTo>
                    <a:lnTo>
                      <a:pt x="817" y="1373"/>
                    </a:lnTo>
                    <a:lnTo>
                      <a:pt x="821" y="1372"/>
                    </a:lnTo>
                    <a:lnTo>
                      <a:pt x="824" y="1371"/>
                    </a:lnTo>
                    <a:lnTo>
                      <a:pt x="831" y="1373"/>
                    </a:lnTo>
                    <a:lnTo>
                      <a:pt x="837" y="1374"/>
                    </a:lnTo>
                    <a:lnTo>
                      <a:pt x="833" y="1375"/>
                    </a:lnTo>
                    <a:lnTo>
                      <a:pt x="830" y="1376"/>
                    </a:lnTo>
                    <a:lnTo>
                      <a:pt x="835" y="1378"/>
                    </a:lnTo>
                    <a:lnTo>
                      <a:pt x="841" y="1379"/>
                    </a:lnTo>
                    <a:lnTo>
                      <a:pt x="848" y="1381"/>
                    </a:lnTo>
                    <a:lnTo>
                      <a:pt x="854" y="1382"/>
                    </a:lnTo>
                    <a:lnTo>
                      <a:pt x="857" y="1381"/>
                    </a:lnTo>
                    <a:lnTo>
                      <a:pt x="862" y="1380"/>
                    </a:lnTo>
                    <a:lnTo>
                      <a:pt x="868" y="1382"/>
                    </a:lnTo>
                    <a:lnTo>
                      <a:pt x="873" y="1384"/>
                    </a:lnTo>
                    <a:lnTo>
                      <a:pt x="878" y="1382"/>
                    </a:lnTo>
                    <a:lnTo>
                      <a:pt x="881" y="1381"/>
                    </a:lnTo>
                    <a:lnTo>
                      <a:pt x="887" y="1382"/>
                    </a:lnTo>
                    <a:lnTo>
                      <a:pt x="893" y="1385"/>
                    </a:lnTo>
                    <a:lnTo>
                      <a:pt x="900" y="1386"/>
                    </a:lnTo>
                    <a:lnTo>
                      <a:pt x="905" y="1388"/>
                    </a:lnTo>
                    <a:lnTo>
                      <a:pt x="912" y="1389"/>
                    </a:lnTo>
                    <a:lnTo>
                      <a:pt x="918" y="1390"/>
                    </a:lnTo>
                    <a:lnTo>
                      <a:pt x="922" y="1389"/>
                    </a:lnTo>
                    <a:lnTo>
                      <a:pt x="925" y="1388"/>
                    </a:lnTo>
                    <a:lnTo>
                      <a:pt x="932" y="1389"/>
                    </a:lnTo>
                    <a:lnTo>
                      <a:pt x="938" y="1390"/>
                    </a:lnTo>
                    <a:lnTo>
                      <a:pt x="941" y="1389"/>
                    </a:lnTo>
                    <a:lnTo>
                      <a:pt x="945" y="1388"/>
                    </a:lnTo>
                    <a:lnTo>
                      <a:pt x="951" y="1389"/>
                    </a:lnTo>
                    <a:lnTo>
                      <a:pt x="957" y="1391"/>
                    </a:lnTo>
                    <a:lnTo>
                      <a:pt x="964" y="1392"/>
                    </a:lnTo>
                    <a:lnTo>
                      <a:pt x="970" y="1393"/>
                    </a:lnTo>
                    <a:lnTo>
                      <a:pt x="976" y="1394"/>
                    </a:lnTo>
                    <a:lnTo>
                      <a:pt x="983" y="1395"/>
                    </a:lnTo>
                    <a:lnTo>
                      <a:pt x="989" y="1396"/>
                    </a:lnTo>
                    <a:lnTo>
                      <a:pt x="995" y="1397"/>
                    </a:lnTo>
                    <a:lnTo>
                      <a:pt x="999" y="1396"/>
                    </a:lnTo>
                    <a:lnTo>
                      <a:pt x="1002" y="1395"/>
                    </a:lnTo>
                    <a:lnTo>
                      <a:pt x="1005" y="1393"/>
                    </a:lnTo>
                    <a:lnTo>
                      <a:pt x="1009" y="1392"/>
                    </a:lnTo>
                    <a:lnTo>
                      <a:pt x="1016" y="1393"/>
                    </a:lnTo>
                    <a:lnTo>
                      <a:pt x="1022" y="1394"/>
                    </a:lnTo>
                    <a:lnTo>
                      <a:pt x="1029" y="1395"/>
                    </a:lnTo>
                    <a:lnTo>
                      <a:pt x="1035" y="1396"/>
                    </a:lnTo>
                    <a:lnTo>
                      <a:pt x="1040" y="1397"/>
                    </a:lnTo>
                    <a:lnTo>
                      <a:pt x="1047" y="1398"/>
                    </a:lnTo>
                    <a:lnTo>
                      <a:pt x="1051" y="1397"/>
                    </a:lnTo>
                    <a:lnTo>
                      <a:pt x="1054" y="1395"/>
                    </a:lnTo>
                    <a:lnTo>
                      <a:pt x="1057" y="1394"/>
                    </a:lnTo>
                    <a:lnTo>
                      <a:pt x="1062" y="1393"/>
                    </a:lnTo>
                    <a:lnTo>
                      <a:pt x="1067" y="1394"/>
                    </a:lnTo>
                    <a:lnTo>
                      <a:pt x="1073" y="1395"/>
                    </a:lnTo>
                    <a:lnTo>
                      <a:pt x="1078" y="1393"/>
                    </a:lnTo>
                    <a:lnTo>
                      <a:pt x="1081" y="1392"/>
                    </a:lnTo>
                    <a:lnTo>
                      <a:pt x="1087" y="1393"/>
                    </a:lnTo>
                    <a:lnTo>
                      <a:pt x="1094" y="1393"/>
                    </a:lnTo>
                    <a:lnTo>
                      <a:pt x="1089" y="1395"/>
                    </a:lnTo>
                    <a:lnTo>
                      <a:pt x="1086" y="1396"/>
                    </a:lnTo>
                    <a:lnTo>
                      <a:pt x="1092" y="1397"/>
                    </a:lnTo>
                    <a:lnTo>
                      <a:pt x="1099" y="1398"/>
                    </a:lnTo>
                    <a:lnTo>
                      <a:pt x="1105" y="1399"/>
                    </a:lnTo>
                    <a:lnTo>
                      <a:pt x="1112" y="1399"/>
                    </a:lnTo>
                    <a:lnTo>
                      <a:pt x="1115" y="1398"/>
                    </a:lnTo>
                    <a:lnTo>
                      <a:pt x="1119" y="1396"/>
                    </a:lnTo>
                    <a:lnTo>
                      <a:pt x="1124" y="1397"/>
                    </a:lnTo>
                    <a:lnTo>
                      <a:pt x="1131" y="1398"/>
                    </a:lnTo>
                    <a:lnTo>
                      <a:pt x="1138" y="1399"/>
                    </a:lnTo>
                    <a:lnTo>
                      <a:pt x="1144" y="1399"/>
                    </a:lnTo>
                    <a:lnTo>
                      <a:pt x="1148" y="1398"/>
                    </a:lnTo>
                    <a:lnTo>
                      <a:pt x="1151" y="1396"/>
                    </a:lnTo>
                    <a:lnTo>
                      <a:pt x="1157" y="1397"/>
                    </a:lnTo>
                    <a:lnTo>
                      <a:pt x="1164" y="1398"/>
                    </a:lnTo>
                    <a:lnTo>
                      <a:pt x="1167" y="1396"/>
                    </a:lnTo>
                    <a:lnTo>
                      <a:pt x="1170" y="1395"/>
                    </a:lnTo>
                    <a:lnTo>
                      <a:pt x="1177" y="1395"/>
                    </a:lnTo>
                    <a:lnTo>
                      <a:pt x="1183" y="1396"/>
                    </a:lnTo>
                    <a:lnTo>
                      <a:pt x="1187" y="1394"/>
                    </a:lnTo>
                    <a:lnTo>
                      <a:pt x="1190" y="1393"/>
                    </a:lnTo>
                    <a:lnTo>
                      <a:pt x="1194" y="1391"/>
                    </a:lnTo>
                    <a:lnTo>
                      <a:pt x="1197" y="1390"/>
                    </a:lnTo>
                    <a:lnTo>
                      <a:pt x="1203" y="1390"/>
                    </a:lnTo>
                    <a:lnTo>
                      <a:pt x="1210" y="1391"/>
                    </a:lnTo>
                    <a:lnTo>
                      <a:pt x="1216" y="1391"/>
                    </a:lnTo>
                    <a:lnTo>
                      <a:pt x="1222" y="1392"/>
                    </a:lnTo>
                    <a:lnTo>
                      <a:pt x="1229" y="1392"/>
                    </a:lnTo>
                    <a:lnTo>
                      <a:pt x="1235" y="1392"/>
                    </a:lnTo>
                    <a:lnTo>
                      <a:pt x="1238" y="1391"/>
                    </a:lnTo>
                    <a:lnTo>
                      <a:pt x="1241" y="1389"/>
                    </a:lnTo>
                    <a:lnTo>
                      <a:pt x="1248" y="1390"/>
                    </a:lnTo>
                    <a:lnTo>
                      <a:pt x="1254" y="1390"/>
                    </a:lnTo>
                    <a:lnTo>
                      <a:pt x="1261" y="1391"/>
                    </a:lnTo>
                    <a:lnTo>
                      <a:pt x="1267" y="1391"/>
                    </a:lnTo>
                    <a:lnTo>
                      <a:pt x="1273" y="1391"/>
                    </a:lnTo>
                    <a:lnTo>
                      <a:pt x="1280" y="1391"/>
                    </a:lnTo>
                    <a:lnTo>
                      <a:pt x="1283" y="1390"/>
                    </a:lnTo>
                    <a:lnTo>
                      <a:pt x="1287" y="1388"/>
                    </a:lnTo>
                    <a:lnTo>
                      <a:pt x="1294" y="1388"/>
                    </a:lnTo>
                    <a:lnTo>
                      <a:pt x="1300" y="1389"/>
                    </a:lnTo>
                    <a:lnTo>
                      <a:pt x="1306" y="1389"/>
                    </a:lnTo>
                    <a:lnTo>
                      <a:pt x="1313" y="1389"/>
                    </a:lnTo>
                    <a:lnTo>
                      <a:pt x="1316" y="1387"/>
                    </a:lnTo>
                    <a:lnTo>
                      <a:pt x="1319" y="1386"/>
                    </a:lnTo>
                    <a:lnTo>
                      <a:pt x="1322" y="1384"/>
                    </a:lnTo>
                    <a:lnTo>
                      <a:pt x="1325" y="1381"/>
                    </a:lnTo>
                    <a:lnTo>
                      <a:pt x="1332" y="1381"/>
                    </a:lnTo>
                    <a:lnTo>
                      <a:pt x="1338" y="1382"/>
                    </a:lnTo>
                    <a:lnTo>
                      <a:pt x="1345" y="1382"/>
                    </a:lnTo>
                    <a:lnTo>
                      <a:pt x="1351" y="1382"/>
                    </a:lnTo>
                    <a:lnTo>
                      <a:pt x="1354" y="1380"/>
                    </a:lnTo>
                    <a:lnTo>
                      <a:pt x="1357" y="1378"/>
                    </a:lnTo>
                    <a:lnTo>
                      <a:pt x="1364" y="1378"/>
                    </a:lnTo>
                    <a:lnTo>
                      <a:pt x="1370" y="1379"/>
                    </a:lnTo>
                    <a:lnTo>
                      <a:pt x="1377" y="1379"/>
                    </a:lnTo>
                    <a:lnTo>
                      <a:pt x="1383" y="1379"/>
                    </a:lnTo>
                    <a:lnTo>
                      <a:pt x="1389" y="1379"/>
                    </a:lnTo>
                    <a:lnTo>
                      <a:pt x="1396" y="1379"/>
                    </a:lnTo>
                    <a:lnTo>
                      <a:pt x="1399" y="1377"/>
                    </a:lnTo>
                    <a:lnTo>
                      <a:pt x="1402" y="1375"/>
                    </a:lnTo>
                    <a:lnTo>
                      <a:pt x="1408" y="1375"/>
                    </a:lnTo>
                    <a:lnTo>
                      <a:pt x="1415" y="1375"/>
                    </a:lnTo>
                    <a:lnTo>
                      <a:pt x="1418" y="1373"/>
                    </a:lnTo>
                    <a:lnTo>
                      <a:pt x="1421" y="1371"/>
                    </a:lnTo>
                    <a:lnTo>
                      <a:pt x="1429" y="1371"/>
                    </a:lnTo>
                    <a:lnTo>
                      <a:pt x="1434" y="1371"/>
                    </a:lnTo>
                    <a:lnTo>
                      <a:pt x="1437" y="1369"/>
                    </a:lnTo>
                    <a:lnTo>
                      <a:pt x="1440" y="1366"/>
                    </a:lnTo>
                    <a:lnTo>
                      <a:pt x="1448" y="1366"/>
                    </a:lnTo>
                    <a:lnTo>
                      <a:pt x="1453" y="1366"/>
                    </a:lnTo>
                    <a:lnTo>
                      <a:pt x="1450" y="1369"/>
                    </a:lnTo>
                    <a:lnTo>
                      <a:pt x="1447" y="1371"/>
                    </a:lnTo>
                    <a:lnTo>
                      <a:pt x="1453" y="1371"/>
                    </a:lnTo>
                    <a:lnTo>
                      <a:pt x="1460" y="1371"/>
                    </a:lnTo>
                    <a:lnTo>
                      <a:pt x="1466" y="1370"/>
                    </a:lnTo>
                    <a:lnTo>
                      <a:pt x="1472" y="1370"/>
                    </a:lnTo>
                    <a:lnTo>
                      <a:pt x="1477" y="1368"/>
                    </a:lnTo>
                    <a:lnTo>
                      <a:pt x="1479" y="1365"/>
                    </a:lnTo>
                    <a:lnTo>
                      <a:pt x="1482" y="1363"/>
                    </a:lnTo>
                    <a:lnTo>
                      <a:pt x="1485" y="1361"/>
                    </a:lnTo>
                    <a:lnTo>
                      <a:pt x="1491" y="1361"/>
                    </a:lnTo>
                    <a:lnTo>
                      <a:pt x="1498" y="1361"/>
                    </a:lnTo>
                    <a:lnTo>
                      <a:pt x="1502" y="1359"/>
                    </a:lnTo>
                    <a:lnTo>
                      <a:pt x="1504" y="1357"/>
                    </a:lnTo>
                    <a:lnTo>
                      <a:pt x="1507" y="1355"/>
                    </a:lnTo>
                    <a:lnTo>
                      <a:pt x="1511" y="1353"/>
                    </a:lnTo>
                    <a:lnTo>
                      <a:pt x="1517" y="1352"/>
                    </a:lnTo>
                    <a:lnTo>
                      <a:pt x="1523" y="1352"/>
                    </a:lnTo>
                    <a:lnTo>
                      <a:pt x="1530" y="1352"/>
                    </a:lnTo>
                    <a:lnTo>
                      <a:pt x="1536" y="1352"/>
                    </a:lnTo>
                    <a:lnTo>
                      <a:pt x="1533" y="1354"/>
                    </a:lnTo>
                    <a:lnTo>
                      <a:pt x="1530" y="1356"/>
                    </a:lnTo>
                    <a:lnTo>
                      <a:pt x="1536" y="1355"/>
                    </a:lnTo>
                    <a:lnTo>
                      <a:pt x="1543" y="1355"/>
                    </a:lnTo>
                    <a:lnTo>
                      <a:pt x="1549" y="1355"/>
                    </a:lnTo>
                    <a:lnTo>
                      <a:pt x="1555" y="1354"/>
                    </a:lnTo>
                    <a:lnTo>
                      <a:pt x="1558" y="1352"/>
                    </a:lnTo>
                    <a:lnTo>
                      <a:pt x="1562" y="1349"/>
                    </a:lnTo>
                    <a:lnTo>
                      <a:pt x="1568" y="1348"/>
                    </a:lnTo>
                    <a:lnTo>
                      <a:pt x="1574" y="1348"/>
                    </a:lnTo>
                    <a:lnTo>
                      <a:pt x="1578" y="1346"/>
                    </a:lnTo>
                    <a:lnTo>
                      <a:pt x="1581" y="1344"/>
                    </a:lnTo>
                    <a:lnTo>
                      <a:pt x="1587" y="1343"/>
                    </a:lnTo>
                    <a:lnTo>
                      <a:pt x="1594" y="1343"/>
                    </a:lnTo>
                    <a:lnTo>
                      <a:pt x="1596" y="1341"/>
                    </a:lnTo>
                    <a:lnTo>
                      <a:pt x="1599" y="1338"/>
                    </a:lnTo>
                    <a:lnTo>
                      <a:pt x="1605" y="1338"/>
                    </a:lnTo>
                    <a:lnTo>
                      <a:pt x="1612" y="1337"/>
                    </a:lnTo>
                    <a:lnTo>
                      <a:pt x="1618" y="1337"/>
                    </a:lnTo>
                    <a:lnTo>
                      <a:pt x="1624" y="1336"/>
                    </a:lnTo>
                    <a:lnTo>
                      <a:pt x="1628" y="1334"/>
                    </a:lnTo>
                    <a:lnTo>
                      <a:pt x="1631" y="1331"/>
                    </a:lnTo>
                    <a:lnTo>
                      <a:pt x="1637" y="1330"/>
                    </a:lnTo>
                    <a:lnTo>
                      <a:pt x="1644" y="1329"/>
                    </a:lnTo>
                    <a:lnTo>
                      <a:pt x="1650" y="1329"/>
                    </a:lnTo>
                    <a:lnTo>
                      <a:pt x="1656" y="1328"/>
                    </a:lnTo>
                    <a:lnTo>
                      <a:pt x="1660" y="1326"/>
                    </a:lnTo>
                    <a:lnTo>
                      <a:pt x="1662" y="1324"/>
                    </a:lnTo>
                    <a:lnTo>
                      <a:pt x="1668" y="1319"/>
                    </a:lnTo>
                    <a:lnTo>
                      <a:pt x="1671" y="1317"/>
                    </a:lnTo>
                    <a:lnTo>
                      <a:pt x="1673" y="1314"/>
                    </a:lnTo>
                    <a:lnTo>
                      <a:pt x="1681" y="1313"/>
                    </a:lnTo>
                    <a:lnTo>
                      <a:pt x="1686" y="1312"/>
                    </a:lnTo>
                    <a:lnTo>
                      <a:pt x="1683" y="1314"/>
                    </a:lnTo>
                    <a:lnTo>
                      <a:pt x="1681" y="1317"/>
                    </a:lnTo>
                    <a:lnTo>
                      <a:pt x="1686" y="1317"/>
                    </a:lnTo>
                    <a:lnTo>
                      <a:pt x="1694" y="1315"/>
                    </a:lnTo>
                    <a:lnTo>
                      <a:pt x="1699" y="1314"/>
                    </a:lnTo>
                    <a:lnTo>
                      <a:pt x="1705" y="1313"/>
                    </a:lnTo>
                    <a:lnTo>
                      <a:pt x="1712" y="1312"/>
                    </a:lnTo>
                    <a:lnTo>
                      <a:pt x="1718" y="1311"/>
                    </a:lnTo>
                    <a:lnTo>
                      <a:pt x="1721" y="1309"/>
                    </a:lnTo>
                    <a:lnTo>
                      <a:pt x="1724" y="1307"/>
                    </a:lnTo>
                    <a:lnTo>
                      <a:pt x="1731" y="1306"/>
                    </a:lnTo>
                    <a:lnTo>
                      <a:pt x="1736" y="1305"/>
                    </a:lnTo>
                    <a:lnTo>
                      <a:pt x="1740" y="1302"/>
                    </a:lnTo>
                    <a:lnTo>
                      <a:pt x="1743" y="1299"/>
                    </a:lnTo>
                    <a:lnTo>
                      <a:pt x="1745" y="1296"/>
                    </a:lnTo>
                    <a:lnTo>
                      <a:pt x="1748" y="1294"/>
                    </a:lnTo>
                    <a:lnTo>
                      <a:pt x="1754" y="1293"/>
                    </a:lnTo>
                    <a:lnTo>
                      <a:pt x="1761" y="1292"/>
                    </a:lnTo>
                    <a:lnTo>
                      <a:pt x="1767" y="1291"/>
                    </a:lnTo>
                    <a:lnTo>
                      <a:pt x="1773" y="1290"/>
                    </a:lnTo>
                    <a:lnTo>
                      <a:pt x="1779" y="1289"/>
                    </a:lnTo>
                    <a:lnTo>
                      <a:pt x="1785" y="1287"/>
                    </a:lnTo>
                    <a:lnTo>
                      <a:pt x="1792" y="1286"/>
                    </a:lnTo>
                    <a:lnTo>
                      <a:pt x="1798" y="1285"/>
                    </a:lnTo>
                    <a:lnTo>
                      <a:pt x="1801" y="1281"/>
                    </a:lnTo>
                    <a:lnTo>
                      <a:pt x="1803" y="1279"/>
                    </a:lnTo>
                    <a:lnTo>
                      <a:pt x="1810" y="1278"/>
                    </a:lnTo>
                    <a:lnTo>
                      <a:pt x="1816" y="1276"/>
                    </a:lnTo>
                    <a:lnTo>
                      <a:pt x="1818" y="1274"/>
                    </a:lnTo>
                    <a:lnTo>
                      <a:pt x="1821" y="1271"/>
                    </a:lnTo>
                    <a:lnTo>
                      <a:pt x="1828" y="1270"/>
                    </a:lnTo>
                    <a:lnTo>
                      <a:pt x="1833" y="1269"/>
                    </a:lnTo>
                    <a:lnTo>
                      <a:pt x="1836" y="1265"/>
                    </a:lnTo>
                    <a:lnTo>
                      <a:pt x="1839" y="1263"/>
                    </a:lnTo>
                    <a:lnTo>
                      <a:pt x="1845" y="1261"/>
                    </a:lnTo>
                    <a:lnTo>
                      <a:pt x="1851" y="1260"/>
                    </a:lnTo>
                    <a:lnTo>
                      <a:pt x="1864" y="1257"/>
                    </a:lnTo>
                    <a:lnTo>
                      <a:pt x="1869" y="1255"/>
                    </a:lnTo>
                    <a:lnTo>
                      <a:pt x="1876" y="1254"/>
                    </a:lnTo>
                    <a:lnTo>
                      <a:pt x="1882" y="1252"/>
                    </a:lnTo>
                    <a:lnTo>
                      <a:pt x="1888" y="1251"/>
                    </a:lnTo>
                    <a:lnTo>
                      <a:pt x="1890" y="1247"/>
                    </a:lnTo>
                    <a:lnTo>
                      <a:pt x="1893" y="1244"/>
                    </a:lnTo>
                    <a:lnTo>
                      <a:pt x="1896" y="1242"/>
                    </a:lnTo>
                    <a:lnTo>
                      <a:pt x="1898" y="1239"/>
                    </a:lnTo>
                    <a:lnTo>
                      <a:pt x="1904" y="1237"/>
                    </a:lnTo>
                    <a:lnTo>
                      <a:pt x="1910" y="1236"/>
                    </a:lnTo>
                    <a:lnTo>
                      <a:pt x="1916" y="1234"/>
                    </a:lnTo>
                    <a:lnTo>
                      <a:pt x="1922" y="1231"/>
                    </a:lnTo>
                    <a:lnTo>
                      <a:pt x="1925" y="1228"/>
                    </a:lnTo>
                    <a:lnTo>
                      <a:pt x="1928" y="1226"/>
                    </a:lnTo>
                    <a:lnTo>
                      <a:pt x="1933" y="1224"/>
                    </a:lnTo>
                    <a:lnTo>
                      <a:pt x="1939" y="1222"/>
                    </a:lnTo>
                    <a:lnTo>
                      <a:pt x="1942" y="1219"/>
                    </a:lnTo>
                    <a:lnTo>
                      <a:pt x="1944" y="1217"/>
                    </a:lnTo>
                    <a:lnTo>
                      <a:pt x="1950" y="1214"/>
                    </a:lnTo>
                    <a:lnTo>
                      <a:pt x="1956" y="1212"/>
                    </a:lnTo>
                    <a:lnTo>
                      <a:pt x="1962" y="1210"/>
                    </a:lnTo>
                    <a:lnTo>
                      <a:pt x="1968" y="1208"/>
                    </a:lnTo>
                    <a:lnTo>
                      <a:pt x="1973" y="1206"/>
                    </a:lnTo>
                    <a:lnTo>
                      <a:pt x="1980" y="1204"/>
                    </a:lnTo>
                    <a:lnTo>
                      <a:pt x="1982" y="1201"/>
                    </a:lnTo>
                    <a:lnTo>
                      <a:pt x="1984" y="1197"/>
                    </a:lnTo>
                    <a:lnTo>
                      <a:pt x="1986" y="1194"/>
                    </a:lnTo>
                    <a:lnTo>
                      <a:pt x="1988" y="1191"/>
                    </a:lnTo>
                    <a:lnTo>
                      <a:pt x="1995" y="1189"/>
                    </a:lnTo>
                    <a:lnTo>
                      <a:pt x="2000" y="1187"/>
                    </a:lnTo>
                    <a:lnTo>
                      <a:pt x="1998" y="1190"/>
                    </a:lnTo>
                    <a:lnTo>
                      <a:pt x="1996" y="1193"/>
                    </a:lnTo>
                    <a:lnTo>
                      <a:pt x="2002" y="1190"/>
                    </a:lnTo>
                    <a:lnTo>
                      <a:pt x="2008" y="1188"/>
                    </a:lnTo>
                    <a:lnTo>
                      <a:pt x="2010" y="1185"/>
                    </a:lnTo>
                    <a:lnTo>
                      <a:pt x="2012" y="1181"/>
                    </a:lnTo>
                    <a:lnTo>
                      <a:pt x="2014" y="1178"/>
                    </a:lnTo>
                    <a:lnTo>
                      <a:pt x="2016" y="1176"/>
                    </a:lnTo>
                    <a:lnTo>
                      <a:pt x="2018" y="1173"/>
                    </a:lnTo>
                    <a:lnTo>
                      <a:pt x="2020" y="1170"/>
                    </a:lnTo>
                    <a:lnTo>
                      <a:pt x="2026" y="1167"/>
                    </a:lnTo>
                    <a:lnTo>
                      <a:pt x="2032" y="1164"/>
                    </a:lnTo>
                    <a:lnTo>
                      <a:pt x="2037" y="1161"/>
                    </a:lnTo>
                    <a:lnTo>
                      <a:pt x="2043" y="1159"/>
                    </a:lnTo>
                    <a:lnTo>
                      <a:pt x="2042" y="1162"/>
                    </a:lnTo>
                    <a:lnTo>
                      <a:pt x="2039" y="1165"/>
                    </a:lnTo>
                    <a:lnTo>
                      <a:pt x="2045" y="1163"/>
                    </a:lnTo>
                    <a:lnTo>
                      <a:pt x="2050" y="1160"/>
                    </a:lnTo>
                    <a:lnTo>
                      <a:pt x="2056" y="1157"/>
                    </a:lnTo>
                    <a:lnTo>
                      <a:pt x="2062" y="1155"/>
                    </a:lnTo>
                    <a:lnTo>
                      <a:pt x="2064" y="1152"/>
                    </a:lnTo>
                    <a:lnTo>
                      <a:pt x="2065" y="1148"/>
                    </a:lnTo>
                    <a:lnTo>
                      <a:pt x="2071" y="1145"/>
                    </a:lnTo>
                    <a:lnTo>
                      <a:pt x="2077" y="1142"/>
                    </a:lnTo>
                    <a:lnTo>
                      <a:pt x="2079" y="1139"/>
                    </a:lnTo>
                    <a:lnTo>
                      <a:pt x="2080" y="1136"/>
                    </a:lnTo>
                    <a:lnTo>
                      <a:pt x="2082" y="1132"/>
                    </a:lnTo>
                    <a:lnTo>
                      <a:pt x="2084" y="1129"/>
                    </a:lnTo>
                    <a:lnTo>
                      <a:pt x="2086" y="1128"/>
                    </a:lnTo>
                    <a:lnTo>
                      <a:pt x="2089" y="1126"/>
                    </a:lnTo>
                    <a:lnTo>
                      <a:pt x="2093" y="1124"/>
                    </a:lnTo>
                    <a:lnTo>
                      <a:pt x="2095" y="1123"/>
                    </a:lnTo>
                    <a:lnTo>
                      <a:pt x="2100" y="1120"/>
                    </a:lnTo>
                    <a:lnTo>
                      <a:pt x="2105" y="1117"/>
                    </a:lnTo>
                    <a:lnTo>
                      <a:pt x="2106" y="1113"/>
                    </a:lnTo>
                    <a:lnTo>
                      <a:pt x="2109" y="1110"/>
                    </a:lnTo>
                    <a:lnTo>
                      <a:pt x="2114" y="1107"/>
                    </a:lnTo>
                    <a:lnTo>
                      <a:pt x="2119" y="1104"/>
                    </a:lnTo>
                    <a:lnTo>
                      <a:pt x="2125" y="1101"/>
                    </a:lnTo>
                    <a:lnTo>
                      <a:pt x="2130" y="1096"/>
                    </a:lnTo>
                    <a:lnTo>
                      <a:pt x="2134" y="1093"/>
                    </a:lnTo>
                    <a:lnTo>
                      <a:pt x="2139" y="1090"/>
                    </a:lnTo>
                    <a:lnTo>
                      <a:pt x="2141" y="1086"/>
                    </a:lnTo>
                    <a:lnTo>
                      <a:pt x="2143" y="1083"/>
                    </a:lnTo>
                    <a:lnTo>
                      <a:pt x="2147" y="1079"/>
                    </a:lnTo>
                    <a:lnTo>
                      <a:pt x="2152" y="1075"/>
                    </a:lnTo>
                    <a:lnTo>
                      <a:pt x="2153" y="1072"/>
                    </a:lnTo>
                    <a:lnTo>
                      <a:pt x="2155" y="1069"/>
                    </a:lnTo>
                    <a:lnTo>
                      <a:pt x="2160" y="1064"/>
                    </a:lnTo>
                    <a:lnTo>
                      <a:pt x="2164" y="1061"/>
                    </a:lnTo>
                    <a:lnTo>
                      <a:pt x="2166" y="1057"/>
                    </a:lnTo>
                    <a:lnTo>
                      <a:pt x="2167" y="1054"/>
                    </a:lnTo>
                    <a:lnTo>
                      <a:pt x="2167" y="1053"/>
                    </a:lnTo>
                    <a:lnTo>
                      <a:pt x="2168" y="1051"/>
                    </a:lnTo>
                    <a:lnTo>
                      <a:pt x="2168" y="1050"/>
                    </a:lnTo>
                    <a:lnTo>
                      <a:pt x="2168" y="1050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50"/>
                    </a:lnTo>
                    <a:lnTo>
                      <a:pt x="2168" y="1048"/>
                    </a:lnTo>
                    <a:lnTo>
                      <a:pt x="2168" y="1048"/>
                    </a:lnTo>
                    <a:lnTo>
                      <a:pt x="2168" y="1047"/>
                    </a:lnTo>
                    <a:lnTo>
                      <a:pt x="2173" y="1043"/>
                    </a:lnTo>
                    <a:lnTo>
                      <a:pt x="2178" y="1039"/>
                    </a:lnTo>
                    <a:lnTo>
                      <a:pt x="2178" y="1042"/>
                    </a:lnTo>
                    <a:lnTo>
                      <a:pt x="2176" y="1046"/>
                    </a:lnTo>
                    <a:lnTo>
                      <a:pt x="2175" y="1050"/>
                    </a:lnTo>
                    <a:lnTo>
                      <a:pt x="2173" y="1054"/>
                    </a:lnTo>
                    <a:lnTo>
                      <a:pt x="2179" y="1050"/>
                    </a:lnTo>
                    <a:lnTo>
                      <a:pt x="2183" y="1045"/>
                    </a:lnTo>
                    <a:lnTo>
                      <a:pt x="2184" y="1041"/>
                    </a:lnTo>
                    <a:lnTo>
                      <a:pt x="2185" y="1038"/>
                    </a:lnTo>
                    <a:lnTo>
                      <a:pt x="2187" y="1036"/>
                    </a:lnTo>
                    <a:lnTo>
                      <a:pt x="2191" y="1034"/>
                    </a:lnTo>
                    <a:lnTo>
                      <a:pt x="2193" y="1031"/>
                    </a:lnTo>
                    <a:lnTo>
                      <a:pt x="2195" y="1029"/>
                    </a:lnTo>
                    <a:lnTo>
                      <a:pt x="2199" y="1025"/>
                    </a:lnTo>
                    <a:lnTo>
                      <a:pt x="2203" y="1021"/>
                    </a:lnTo>
                    <a:lnTo>
                      <a:pt x="2204" y="1017"/>
                    </a:lnTo>
                    <a:lnTo>
                      <a:pt x="2205" y="1013"/>
                    </a:lnTo>
                    <a:lnTo>
                      <a:pt x="2205" y="1010"/>
                    </a:lnTo>
                    <a:lnTo>
                      <a:pt x="2206" y="1006"/>
                    </a:lnTo>
                    <a:lnTo>
                      <a:pt x="2211" y="1002"/>
                    </a:lnTo>
                    <a:lnTo>
                      <a:pt x="2215" y="997"/>
                    </a:lnTo>
                    <a:lnTo>
                      <a:pt x="2219" y="993"/>
                    </a:lnTo>
                    <a:lnTo>
                      <a:pt x="2223" y="988"/>
                    </a:lnTo>
                    <a:lnTo>
                      <a:pt x="2228" y="984"/>
                    </a:lnTo>
                    <a:lnTo>
                      <a:pt x="2232" y="979"/>
                    </a:lnTo>
                    <a:lnTo>
                      <a:pt x="2233" y="975"/>
                    </a:lnTo>
                    <a:lnTo>
                      <a:pt x="2233" y="972"/>
                    </a:lnTo>
                    <a:lnTo>
                      <a:pt x="2233" y="968"/>
                    </a:lnTo>
                    <a:lnTo>
                      <a:pt x="2234" y="964"/>
                    </a:lnTo>
                    <a:lnTo>
                      <a:pt x="2238" y="959"/>
                    </a:lnTo>
                    <a:lnTo>
                      <a:pt x="2242" y="955"/>
                    </a:lnTo>
                    <a:lnTo>
                      <a:pt x="2246" y="951"/>
                    </a:lnTo>
                    <a:lnTo>
                      <a:pt x="2250" y="945"/>
                    </a:lnTo>
                    <a:lnTo>
                      <a:pt x="2253" y="940"/>
                    </a:lnTo>
                    <a:lnTo>
                      <a:pt x="2256" y="936"/>
                    </a:lnTo>
                    <a:lnTo>
                      <a:pt x="2258" y="931"/>
                    </a:lnTo>
                    <a:lnTo>
                      <a:pt x="2258" y="928"/>
                    </a:lnTo>
                    <a:lnTo>
                      <a:pt x="2261" y="923"/>
                    </a:lnTo>
                    <a:lnTo>
                      <a:pt x="2265" y="918"/>
                    </a:lnTo>
                    <a:lnTo>
                      <a:pt x="2265" y="914"/>
                    </a:lnTo>
                    <a:lnTo>
                      <a:pt x="2265" y="910"/>
                    </a:lnTo>
                    <a:lnTo>
                      <a:pt x="2264" y="907"/>
                    </a:lnTo>
                    <a:lnTo>
                      <a:pt x="2265" y="903"/>
                    </a:lnTo>
                    <a:lnTo>
                      <a:pt x="2266" y="901"/>
                    </a:lnTo>
                    <a:lnTo>
                      <a:pt x="2268" y="898"/>
                    </a:lnTo>
                    <a:lnTo>
                      <a:pt x="2269" y="895"/>
                    </a:lnTo>
                    <a:lnTo>
                      <a:pt x="2271" y="893"/>
                    </a:lnTo>
                    <a:lnTo>
                      <a:pt x="2275" y="888"/>
                    </a:lnTo>
                    <a:lnTo>
                      <a:pt x="2278" y="883"/>
                    </a:lnTo>
                    <a:lnTo>
                      <a:pt x="2280" y="877"/>
                    </a:lnTo>
                    <a:lnTo>
                      <a:pt x="2283" y="872"/>
                    </a:lnTo>
                    <a:lnTo>
                      <a:pt x="2286" y="867"/>
                    </a:lnTo>
                    <a:lnTo>
                      <a:pt x="2289" y="861"/>
                    </a:lnTo>
                    <a:lnTo>
                      <a:pt x="2292" y="856"/>
                    </a:lnTo>
                    <a:lnTo>
                      <a:pt x="2295" y="850"/>
                    </a:lnTo>
                    <a:lnTo>
                      <a:pt x="2294" y="846"/>
                    </a:lnTo>
                    <a:lnTo>
                      <a:pt x="2294" y="843"/>
                    </a:lnTo>
                    <a:lnTo>
                      <a:pt x="2293" y="839"/>
                    </a:lnTo>
                    <a:lnTo>
                      <a:pt x="2293" y="836"/>
                    </a:lnTo>
                    <a:lnTo>
                      <a:pt x="2295" y="830"/>
                    </a:lnTo>
                    <a:lnTo>
                      <a:pt x="2297" y="824"/>
                    </a:lnTo>
                    <a:lnTo>
                      <a:pt x="2299" y="819"/>
                    </a:lnTo>
                    <a:lnTo>
                      <a:pt x="2301" y="813"/>
                    </a:lnTo>
                    <a:lnTo>
                      <a:pt x="2303" y="807"/>
                    </a:lnTo>
                    <a:lnTo>
                      <a:pt x="2305" y="802"/>
                    </a:lnTo>
                    <a:lnTo>
                      <a:pt x="2305" y="797"/>
                    </a:lnTo>
                    <a:lnTo>
                      <a:pt x="2304" y="794"/>
                    </a:lnTo>
                    <a:lnTo>
                      <a:pt x="2303" y="791"/>
                    </a:lnTo>
                    <a:lnTo>
                      <a:pt x="2302" y="788"/>
                    </a:lnTo>
                    <a:lnTo>
                      <a:pt x="2303" y="781"/>
                    </a:lnTo>
                    <a:lnTo>
                      <a:pt x="2305" y="776"/>
                    </a:lnTo>
                    <a:lnTo>
                      <a:pt x="2308" y="770"/>
                    </a:lnTo>
                    <a:lnTo>
                      <a:pt x="2309" y="764"/>
                    </a:lnTo>
                    <a:lnTo>
                      <a:pt x="2308" y="761"/>
                    </a:lnTo>
                    <a:lnTo>
                      <a:pt x="2306" y="757"/>
                    </a:lnTo>
                    <a:lnTo>
                      <a:pt x="2308" y="752"/>
                    </a:lnTo>
                    <a:lnTo>
                      <a:pt x="2310" y="745"/>
                    </a:lnTo>
                    <a:lnTo>
                      <a:pt x="2308" y="742"/>
                    </a:lnTo>
                    <a:lnTo>
                      <a:pt x="2306" y="739"/>
                    </a:lnTo>
                    <a:lnTo>
                      <a:pt x="2308" y="733"/>
                    </a:lnTo>
                    <a:lnTo>
                      <a:pt x="2309" y="727"/>
                    </a:lnTo>
                    <a:lnTo>
                      <a:pt x="2310" y="721"/>
                    </a:lnTo>
                    <a:lnTo>
                      <a:pt x="2311" y="716"/>
                    </a:lnTo>
                    <a:lnTo>
                      <a:pt x="2312" y="709"/>
                    </a:lnTo>
                    <a:lnTo>
                      <a:pt x="2312" y="703"/>
                    </a:lnTo>
                    <a:lnTo>
                      <a:pt x="2311" y="700"/>
                    </a:lnTo>
                    <a:lnTo>
                      <a:pt x="2309" y="696"/>
                    </a:lnTo>
                    <a:lnTo>
                      <a:pt x="2309" y="691"/>
                    </a:lnTo>
                    <a:lnTo>
                      <a:pt x="2310" y="685"/>
                    </a:lnTo>
                    <a:lnTo>
                      <a:pt x="2308" y="682"/>
                    </a:lnTo>
                    <a:lnTo>
                      <a:pt x="2306" y="678"/>
                    </a:lnTo>
                    <a:lnTo>
                      <a:pt x="2306" y="672"/>
                    </a:lnTo>
                    <a:lnTo>
                      <a:pt x="2306" y="667"/>
                    </a:lnTo>
                    <a:lnTo>
                      <a:pt x="2306" y="668"/>
                    </a:lnTo>
                    <a:lnTo>
                      <a:pt x="2309" y="670"/>
                    </a:lnTo>
                    <a:lnTo>
                      <a:pt x="2309" y="671"/>
                    </a:lnTo>
                    <a:lnTo>
                      <a:pt x="2310" y="672"/>
                    </a:lnTo>
                    <a:lnTo>
                      <a:pt x="2310" y="672"/>
                    </a:lnTo>
                    <a:lnTo>
                      <a:pt x="2310" y="673"/>
                    </a:lnTo>
                    <a:lnTo>
                      <a:pt x="2311" y="667"/>
                    </a:lnTo>
                    <a:lnTo>
                      <a:pt x="2311" y="660"/>
                    </a:lnTo>
                    <a:lnTo>
                      <a:pt x="2309" y="657"/>
                    </a:lnTo>
                    <a:lnTo>
                      <a:pt x="2306" y="654"/>
                    </a:lnTo>
                    <a:lnTo>
                      <a:pt x="2304" y="651"/>
                    </a:lnTo>
                    <a:lnTo>
                      <a:pt x="2302" y="649"/>
                    </a:lnTo>
                    <a:lnTo>
                      <a:pt x="2302" y="642"/>
                    </a:lnTo>
                    <a:lnTo>
                      <a:pt x="2302" y="636"/>
                    </a:lnTo>
                    <a:lnTo>
                      <a:pt x="2301" y="629"/>
                    </a:lnTo>
                    <a:lnTo>
                      <a:pt x="2301" y="624"/>
                    </a:lnTo>
                    <a:lnTo>
                      <a:pt x="2303" y="626"/>
                    </a:lnTo>
                    <a:lnTo>
                      <a:pt x="2305" y="629"/>
                    </a:lnTo>
                    <a:lnTo>
                      <a:pt x="2308" y="634"/>
                    </a:lnTo>
                    <a:lnTo>
                      <a:pt x="2310" y="636"/>
                    </a:lnTo>
                    <a:lnTo>
                      <a:pt x="2310" y="629"/>
                    </a:lnTo>
                    <a:lnTo>
                      <a:pt x="2310" y="623"/>
                    </a:lnTo>
                    <a:lnTo>
                      <a:pt x="2305" y="618"/>
                    </a:lnTo>
                    <a:lnTo>
                      <a:pt x="2300" y="611"/>
                    </a:lnTo>
                    <a:lnTo>
                      <a:pt x="2298" y="609"/>
                    </a:lnTo>
                    <a:lnTo>
                      <a:pt x="2296" y="606"/>
                    </a:lnTo>
                    <a:lnTo>
                      <a:pt x="2294" y="604"/>
                    </a:lnTo>
                    <a:lnTo>
                      <a:pt x="2292" y="601"/>
                    </a:lnTo>
                    <a:lnTo>
                      <a:pt x="2291" y="594"/>
                    </a:lnTo>
                    <a:lnTo>
                      <a:pt x="2289" y="588"/>
                    </a:lnTo>
                    <a:lnTo>
                      <a:pt x="2287" y="586"/>
                    </a:lnTo>
                    <a:lnTo>
                      <a:pt x="2285" y="583"/>
                    </a:lnTo>
                    <a:lnTo>
                      <a:pt x="2284" y="577"/>
                    </a:lnTo>
                    <a:lnTo>
                      <a:pt x="2283" y="571"/>
                    </a:lnTo>
                    <a:lnTo>
                      <a:pt x="2282" y="565"/>
                    </a:lnTo>
                    <a:lnTo>
                      <a:pt x="2280" y="559"/>
                    </a:lnTo>
                    <a:lnTo>
                      <a:pt x="2278" y="556"/>
                    </a:lnTo>
                    <a:lnTo>
                      <a:pt x="2276" y="554"/>
                    </a:lnTo>
                    <a:lnTo>
                      <a:pt x="2274" y="547"/>
                    </a:lnTo>
                    <a:lnTo>
                      <a:pt x="2272" y="542"/>
                    </a:lnTo>
                    <a:lnTo>
                      <a:pt x="2271" y="536"/>
                    </a:lnTo>
                    <a:lnTo>
                      <a:pt x="2269" y="530"/>
                    </a:lnTo>
                    <a:lnTo>
                      <a:pt x="2266" y="527"/>
                    </a:lnTo>
                    <a:lnTo>
                      <a:pt x="2264" y="525"/>
                    </a:lnTo>
                    <a:lnTo>
                      <a:pt x="2263" y="523"/>
                    </a:lnTo>
                    <a:lnTo>
                      <a:pt x="2262" y="519"/>
                    </a:lnTo>
                    <a:lnTo>
                      <a:pt x="2261" y="516"/>
                    </a:lnTo>
                    <a:lnTo>
                      <a:pt x="2261" y="513"/>
                    </a:lnTo>
                    <a:lnTo>
                      <a:pt x="2263" y="517"/>
                    </a:lnTo>
                    <a:lnTo>
                      <a:pt x="2266" y="519"/>
                    </a:lnTo>
                    <a:lnTo>
                      <a:pt x="2264" y="512"/>
                    </a:lnTo>
                    <a:lnTo>
                      <a:pt x="2262" y="507"/>
                    </a:lnTo>
                    <a:lnTo>
                      <a:pt x="2261" y="501"/>
                    </a:lnTo>
                    <a:lnTo>
                      <a:pt x="2259" y="495"/>
                    </a:lnTo>
                    <a:lnTo>
                      <a:pt x="2255" y="493"/>
                    </a:lnTo>
                    <a:lnTo>
                      <a:pt x="2252" y="490"/>
                    </a:lnTo>
                    <a:lnTo>
                      <a:pt x="2250" y="485"/>
                    </a:lnTo>
                    <a:lnTo>
                      <a:pt x="2248" y="479"/>
                    </a:lnTo>
                    <a:lnTo>
                      <a:pt x="2245" y="476"/>
                    </a:lnTo>
                    <a:lnTo>
                      <a:pt x="2243" y="474"/>
                    </a:lnTo>
                    <a:lnTo>
                      <a:pt x="2239" y="472"/>
                    </a:lnTo>
                    <a:lnTo>
                      <a:pt x="2236" y="470"/>
                    </a:lnTo>
                    <a:lnTo>
                      <a:pt x="2234" y="465"/>
                    </a:lnTo>
                    <a:lnTo>
                      <a:pt x="2232" y="459"/>
                    </a:lnTo>
                    <a:lnTo>
                      <a:pt x="2229" y="453"/>
                    </a:lnTo>
                    <a:lnTo>
                      <a:pt x="2227" y="448"/>
                    </a:lnTo>
                    <a:lnTo>
                      <a:pt x="2225" y="442"/>
                    </a:lnTo>
                    <a:lnTo>
                      <a:pt x="2221" y="437"/>
                    </a:lnTo>
                    <a:lnTo>
                      <a:pt x="2218" y="430"/>
                    </a:lnTo>
                    <a:lnTo>
                      <a:pt x="2216" y="425"/>
                    </a:lnTo>
                    <a:lnTo>
                      <a:pt x="2213" y="423"/>
                    </a:lnTo>
                    <a:lnTo>
                      <a:pt x="2210" y="422"/>
                    </a:lnTo>
                    <a:lnTo>
                      <a:pt x="2206" y="419"/>
                    </a:lnTo>
                    <a:lnTo>
                      <a:pt x="2203" y="418"/>
                    </a:lnTo>
                    <a:lnTo>
                      <a:pt x="2200" y="416"/>
                    </a:lnTo>
                    <a:lnTo>
                      <a:pt x="2197" y="415"/>
                    </a:lnTo>
                    <a:lnTo>
                      <a:pt x="2194" y="408"/>
                    </a:lnTo>
                    <a:lnTo>
                      <a:pt x="2191" y="403"/>
                    </a:lnTo>
                    <a:lnTo>
                      <a:pt x="2187" y="398"/>
                    </a:lnTo>
                    <a:lnTo>
                      <a:pt x="2185" y="392"/>
                    </a:lnTo>
                    <a:lnTo>
                      <a:pt x="2182" y="387"/>
                    </a:lnTo>
                    <a:lnTo>
                      <a:pt x="2179" y="382"/>
                    </a:lnTo>
                    <a:lnTo>
                      <a:pt x="2176" y="380"/>
                    </a:lnTo>
                    <a:lnTo>
                      <a:pt x="2171" y="378"/>
                    </a:lnTo>
                    <a:lnTo>
                      <a:pt x="2168" y="373"/>
                    </a:lnTo>
                    <a:lnTo>
                      <a:pt x="2165" y="368"/>
                    </a:lnTo>
                    <a:lnTo>
                      <a:pt x="2162" y="363"/>
                    </a:lnTo>
                    <a:lnTo>
                      <a:pt x="2159" y="358"/>
                    </a:lnTo>
                    <a:lnTo>
                      <a:pt x="2154" y="353"/>
                    </a:lnTo>
                    <a:lnTo>
                      <a:pt x="2151" y="348"/>
                    </a:lnTo>
                    <a:lnTo>
                      <a:pt x="2148" y="345"/>
                    </a:lnTo>
                    <a:lnTo>
                      <a:pt x="2145" y="344"/>
                    </a:lnTo>
                    <a:lnTo>
                      <a:pt x="2142" y="343"/>
                    </a:lnTo>
                    <a:lnTo>
                      <a:pt x="2137" y="342"/>
                    </a:lnTo>
                    <a:lnTo>
                      <a:pt x="2134" y="337"/>
                    </a:lnTo>
                    <a:lnTo>
                      <a:pt x="2130" y="332"/>
                    </a:lnTo>
                    <a:lnTo>
                      <a:pt x="2127" y="331"/>
                    </a:lnTo>
                    <a:lnTo>
                      <a:pt x="2123" y="329"/>
                    </a:lnTo>
                    <a:lnTo>
                      <a:pt x="2119" y="324"/>
                    </a:lnTo>
                    <a:lnTo>
                      <a:pt x="2116" y="319"/>
                    </a:lnTo>
                    <a:lnTo>
                      <a:pt x="2112" y="315"/>
                    </a:lnTo>
                    <a:lnTo>
                      <a:pt x="2109" y="309"/>
                    </a:lnTo>
                    <a:lnTo>
                      <a:pt x="2104" y="305"/>
                    </a:lnTo>
                    <a:lnTo>
                      <a:pt x="2100" y="300"/>
                    </a:lnTo>
                    <a:lnTo>
                      <a:pt x="2097" y="299"/>
                    </a:lnTo>
                    <a:lnTo>
                      <a:pt x="2094" y="298"/>
                    </a:lnTo>
                    <a:lnTo>
                      <a:pt x="2089" y="296"/>
                    </a:lnTo>
                    <a:lnTo>
                      <a:pt x="2086" y="295"/>
                    </a:lnTo>
                    <a:lnTo>
                      <a:pt x="2082" y="290"/>
                    </a:lnTo>
                    <a:lnTo>
                      <a:pt x="2078" y="286"/>
                    </a:lnTo>
                    <a:lnTo>
                      <a:pt x="2073" y="281"/>
                    </a:lnTo>
                    <a:lnTo>
                      <a:pt x="2070" y="276"/>
                    </a:lnTo>
                    <a:lnTo>
                      <a:pt x="2073" y="277"/>
                    </a:lnTo>
                    <a:lnTo>
                      <a:pt x="2077" y="278"/>
                    </a:lnTo>
                    <a:lnTo>
                      <a:pt x="2073" y="274"/>
                    </a:lnTo>
                    <a:lnTo>
                      <a:pt x="2068" y="269"/>
                    </a:lnTo>
                    <a:lnTo>
                      <a:pt x="2064" y="265"/>
                    </a:lnTo>
                    <a:lnTo>
                      <a:pt x="2060" y="260"/>
                    </a:lnTo>
                    <a:lnTo>
                      <a:pt x="2064" y="261"/>
                    </a:lnTo>
                    <a:lnTo>
                      <a:pt x="2067" y="262"/>
                    </a:lnTo>
                    <a:lnTo>
                      <a:pt x="2063" y="258"/>
                    </a:lnTo>
                    <a:lnTo>
                      <a:pt x="2059" y="253"/>
                    </a:lnTo>
                    <a:lnTo>
                      <a:pt x="2051" y="251"/>
                    </a:lnTo>
                    <a:lnTo>
                      <a:pt x="2044" y="250"/>
                    </a:lnTo>
                    <a:lnTo>
                      <a:pt x="2040" y="249"/>
                    </a:lnTo>
                    <a:lnTo>
                      <a:pt x="2037" y="248"/>
                    </a:lnTo>
                    <a:lnTo>
                      <a:pt x="2033" y="243"/>
                    </a:lnTo>
                    <a:lnTo>
                      <a:pt x="2028" y="239"/>
                    </a:lnTo>
                    <a:lnTo>
                      <a:pt x="2025" y="238"/>
                    </a:lnTo>
                    <a:lnTo>
                      <a:pt x="2020" y="237"/>
                    </a:lnTo>
                    <a:lnTo>
                      <a:pt x="2016" y="233"/>
                    </a:lnTo>
                    <a:lnTo>
                      <a:pt x="2012" y="228"/>
                    </a:lnTo>
                    <a:lnTo>
                      <a:pt x="2008" y="224"/>
                    </a:lnTo>
                    <a:lnTo>
                      <a:pt x="2002" y="220"/>
                    </a:lnTo>
                    <a:lnTo>
                      <a:pt x="1999" y="219"/>
                    </a:lnTo>
                    <a:lnTo>
                      <a:pt x="1995" y="219"/>
                    </a:lnTo>
                    <a:lnTo>
                      <a:pt x="1990" y="215"/>
                    </a:lnTo>
                    <a:lnTo>
                      <a:pt x="1986" y="210"/>
                    </a:lnTo>
                    <a:lnTo>
                      <a:pt x="1981" y="206"/>
                    </a:lnTo>
                    <a:lnTo>
                      <a:pt x="1977" y="202"/>
                    </a:lnTo>
                    <a:lnTo>
                      <a:pt x="1980" y="203"/>
                    </a:lnTo>
                    <a:lnTo>
                      <a:pt x="1984" y="204"/>
                    </a:lnTo>
                    <a:lnTo>
                      <a:pt x="1979" y="200"/>
                    </a:lnTo>
                    <a:lnTo>
                      <a:pt x="1975" y="195"/>
                    </a:lnTo>
                    <a:lnTo>
                      <a:pt x="1970" y="194"/>
                    </a:lnTo>
                    <a:lnTo>
                      <a:pt x="1967" y="194"/>
                    </a:lnTo>
                    <a:lnTo>
                      <a:pt x="1963" y="193"/>
                    </a:lnTo>
                    <a:lnTo>
                      <a:pt x="1960" y="193"/>
                    </a:lnTo>
                    <a:lnTo>
                      <a:pt x="1954" y="189"/>
                    </a:lnTo>
                    <a:lnTo>
                      <a:pt x="1950" y="185"/>
                    </a:lnTo>
                    <a:lnTo>
                      <a:pt x="1946" y="185"/>
                    </a:lnTo>
                    <a:lnTo>
                      <a:pt x="1943" y="185"/>
                    </a:lnTo>
                    <a:lnTo>
                      <a:pt x="1938" y="184"/>
                    </a:lnTo>
                    <a:lnTo>
                      <a:pt x="1935" y="184"/>
                    </a:lnTo>
                    <a:lnTo>
                      <a:pt x="1930" y="179"/>
                    </a:lnTo>
                    <a:lnTo>
                      <a:pt x="1925" y="176"/>
                    </a:lnTo>
                    <a:lnTo>
                      <a:pt x="1921" y="175"/>
                    </a:lnTo>
                    <a:lnTo>
                      <a:pt x="1917" y="175"/>
                    </a:lnTo>
                    <a:lnTo>
                      <a:pt x="1913" y="172"/>
                    </a:lnTo>
                    <a:lnTo>
                      <a:pt x="1907" y="168"/>
                    </a:lnTo>
                    <a:lnTo>
                      <a:pt x="1902" y="165"/>
                    </a:lnTo>
                    <a:lnTo>
                      <a:pt x="1897" y="160"/>
                    </a:lnTo>
                    <a:lnTo>
                      <a:pt x="1901" y="161"/>
                    </a:lnTo>
                    <a:lnTo>
                      <a:pt x="1904" y="161"/>
                    </a:lnTo>
                    <a:lnTo>
                      <a:pt x="1900" y="157"/>
                    </a:lnTo>
                    <a:lnTo>
                      <a:pt x="1895" y="154"/>
                    </a:lnTo>
                    <a:lnTo>
                      <a:pt x="1899" y="154"/>
                    </a:lnTo>
                    <a:lnTo>
                      <a:pt x="1902" y="154"/>
                    </a:lnTo>
                    <a:lnTo>
                      <a:pt x="1897" y="151"/>
                    </a:lnTo>
                    <a:lnTo>
                      <a:pt x="1892" y="148"/>
                    </a:lnTo>
                    <a:lnTo>
                      <a:pt x="1888" y="148"/>
                    </a:lnTo>
                    <a:lnTo>
                      <a:pt x="1884" y="146"/>
                    </a:lnTo>
                    <a:lnTo>
                      <a:pt x="1879" y="143"/>
                    </a:lnTo>
                    <a:lnTo>
                      <a:pt x="1873" y="140"/>
                    </a:lnTo>
                    <a:lnTo>
                      <a:pt x="1866" y="140"/>
                    </a:lnTo>
                    <a:lnTo>
                      <a:pt x="1859" y="139"/>
                    </a:lnTo>
                    <a:lnTo>
                      <a:pt x="1855" y="140"/>
                    </a:lnTo>
                    <a:lnTo>
                      <a:pt x="1851" y="139"/>
                    </a:lnTo>
                    <a:lnTo>
                      <a:pt x="1846" y="136"/>
                    </a:lnTo>
                    <a:lnTo>
                      <a:pt x="1840" y="133"/>
                    </a:lnTo>
                    <a:lnTo>
                      <a:pt x="1835" y="129"/>
                    </a:lnTo>
                    <a:lnTo>
                      <a:pt x="1830" y="126"/>
                    </a:lnTo>
                    <a:lnTo>
                      <a:pt x="1824" y="123"/>
                    </a:lnTo>
                    <a:lnTo>
                      <a:pt x="1819" y="120"/>
                    </a:lnTo>
                    <a:lnTo>
                      <a:pt x="1815" y="120"/>
                    </a:lnTo>
                    <a:lnTo>
                      <a:pt x="1812" y="120"/>
                    </a:lnTo>
                    <a:lnTo>
                      <a:pt x="1807" y="120"/>
                    </a:lnTo>
                    <a:lnTo>
                      <a:pt x="1804" y="121"/>
                    </a:lnTo>
                    <a:lnTo>
                      <a:pt x="1797" y="121"/>
                    </a:lnTo>
                    <a:lnTo>
                      <a:pt x="1792" y="118"/>
                    </a:lnTo>
                    <a:lnTo>
                      <a:pt x="1786" y="115"/>
                    </a:lnTo>
                    <a:lnTo>
                      <a:pt x="1789" y="115"/>
                    </a:lnTo>
                    <a:lnTo>
                      <a:pt x="1794" y="115"/>
                    </a:lnTo>
                    <a:lnTo>
                      <a:pt x="1788" y="111"/>
                    </a:lnTo>
                    <a:lnTo>
                      <a:pt x="1782" y="108"/>
                    </a:lnTo>
                    <a:lnTo>
                      <a:pt x="1777" y="106"/>
                    </a:lnTo>
                    <a:lnTo>
                      <a:pt x="1771" y="103"/>
                    </a:lnTo>
                    <a:lnTo>
                      <a:pt x="1772" y="103"/>
                    </a:lnTo>
                    <a:lnTo>
                      <a:pt x="1776" y="103"/>
                    </a:lnTo>
                    <a:lnTo>
                      <a:pt x="1778" y="103"/>
                    </a:lnTo>
                    <a:lnTo>
                      <a:pt x="1779" y="102"/>
                    </a:lnTo>
                    <a:lnTo>
                      <a:pt x="1773" y="100"/>
                    </a:lnTo>
                    <a:lnTo>
                      <a:pt x="1768" y="96"/>
                    </a:lnTo>
                    <a:lnTo>
                      <a:pt x="1764" y="96"/>
                    </a:lnTo>
                    <a:lnTo>
                      <a:pt x="1760" y="98"/>
                    </a:lnTo>
                    <a:lnTo>
                      <a:pt x="1756" y="98"/>
                    </a:lnTo>
                    <a:lnTo>
                      <a:pt x="1752" y="98"/>
                    </a:lnTo>
                    <a:lnTo>
                      <a:pt x="1747" y="95"/>
                    </a:lnTo>
                    <a:lnTo>
                      <a:pt x="1742" y="92"/>
                    </a:lnTo>
                    <a:lnTo>
                      <a:pt x="1736" y="90"/>
                    </a:lnTo>
                    <a:lnTo>
                      <a:pt x="1730" y="88"/>
                    </a:lnTo>
                    <a:lnTo>
                      <a:pt x="1727" y="88"/>
                    </a:lnTo>
                    <a:lnTo>
                      <a:pt x="1722" y="89"/>
                    </a:lnTo>
                    <a:lnTo>
                      <a:pt x="1720" y="88"/>
                    </a:lnTo>
                    <a:lnTo>
                      <a:pt x="1717" y="86"/>
                    </a:lnTo>
                    <a:lnTo>
                      <a:pt x="1716" y="86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5" y="85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7" y="86"/>
                    </a:lnTo>
                    <a:lnTo>
                      <a:pt x="1716" y="85"/>
                    </a:lnTo>
                    <a:lnTo>
                      <a:pt x="1715" y="85"/>
                    </a:lnTo>
                    <a:lnTo>
                      <a:pt x="1713" y="85"/>
                    </a:lnTo>
                    <a:lnTo>
                      <a:pt x="1710" y="85"/>
                    </a:lnTo>
                    <a:lnTo>
                      <a:pt x="1705" y="86"/>
                    </a:lnTo>
                    <a:lnTo>
                      <a:pt x="1699" y="84"/>
                    </a:lnTo>
                    <a:lnTo>
                      <a:pt x="1694" y="82"/>
                    </a:lnTo>
                    <a:lnTo>
                      <a:pt x="1687" y="79"/>
                    </a:lnTo>
                    <a:lnTo>
                      <a:pt x="1681" y="77"/>
                    </a:lnTo>
                    <a:lnTo>
                      <a:pt x="1676" y="76"/>
                    </a:lnTo>
                    <a:lnTo>
                      <a:pt x="1669" y="74"/>
                    </a:lnTo>
                    <a:lnTo>
                      <a:pt x="1666" y="75"/>
                    </a:lnTo>
                    <a:lnTo>
                      <a:pt x="1663" y="76"/>
                    </a:lnTo>
                    <a:lnTo>
                      <a:pt x="1659" y="77"/>
                    </a:lnTo>
                    <a:lnTo>
                      <a:pt x="1655" y="77"/>
                    </a:lnTo>
                    <a:lnTo>
                      <a:pt x="1649" y="76"/>
                    </a:lnTo>
                    <a:lnTo>
                      <a:pt x="1644" y="74"/>
                    </a:lnTo>
                    <a:lnTo>
                      <a:pt x="1647" y="73"/>
                    </a:lnTo>
                    <a:lnTo>
                      <a:pt x="1650" y="72"/>
                    </a:lnTo>
                    <a:lnTo>
                      <a:pt x="1645" y="71"/>
                    </a:lnTo>
                    <a:lnTo>
                      <a:pt x="1638" y="69"/>
                    </a:lnTo>
                    <a:lnTo>
                      <a:pt x="1632" y="68"/>
                    </a:lnTo>
                    <a:lnTo>
                      <a:pt x="1626" y="66"/>
                    </a:lnTo>
                    <a:lnTo>
                      <a:pt x="1622" y="67"/>
                    </a:lnTo>
                    <a:lnTo>
                      <a:pt x="1619" y="68"/>
                    </a:lnTo>
                    <a:lnTo>
                      <a:pt x="1626" y="70"/>
                    </a:lnTo>
                    <a:lnTo>
                      <a:pt x="1631" y="71"/>
                    </a:lnTo>
                    <a:lnTo>
                      <a:pt x="1628" y="72"/>
                    </a:lnTo>
                    <a:lnTo>
                      <a:pt x="1623" y="73"/>
                    </a:lnTo>
                    <a:lnTo>
                      <a:pt x="1618" y="72"/>
                    </a:lnTo>
                    <a:lnTo>
                      <a:pt x="1612" y="70"/>
                    </a:lnTo>
                    <a:lnTo>
                      <a:pt x="1609" y="71"/>
                    </a:lnTo>
                    <a:lnTo>
                      <a:pt x="1604" y="72"/>
                    </a:lnTo>
                    <a:lnTo>
                      <a:pt x="1598" y="71"/>
                    </a:lnTo>
                    <a:lnTo>
                      <a:pt x="1593" y="70"/>
                    </a:lnTo>
                    <a:lnTo>
                      <a:pt x="1596" y="68"/>
                    </a:lnTo>
                    <a:lnTo>
                      <a:pt x="1600" y="67"/>
                    </a:lnTo>
                    <a:lnTo>
                      <a:pt x="1594" y="66"/>
                    </a:lnTo>
                    <a:lnTo>
                      <a:pt x="1587" y="65"/>
                    </a:lnTo>
                    <a:lnTo>
                      <a:pt x="1590" y="62"/>
                    </a:lnTo>
                    <a:lnTo>
                      <a:pt x="1595" y="61"/>
                    </a:lnTo>
                    <a:lnTo>
                      <a:pt x="1588" y="60"/>
                    </a:lnTo>
                    <a:lnTo>
                      <a:pt x="1582" y="59"/>
                    </a:lnTo>
                    <a:lnTo>
                      <a:pt x="1579" y="60"/>
                    </a:lnTo>
                    <a:lnTo>
                      <a:pt x="1574" y="61"/>
                    </a:lnTo>
                    <a:lnTo>
                      <a:pt x="1571" y="62"/>
                    </a:lnTo>
                    <a:lnTo>
                      <a:pt x="1568" y="64"/>
                    </a:lnTo>
                    <a:lnTo>
                      <a:pt x="1562" y="62"/>
                    </a:lnTo>
                    <a:lnTo>
                      <a:pt x="1555" y="61"/>
                    </a:lnTo>
                    <a:lnTo>
                      <a:pt x="1552" y="62"/>
                    </a:lnTo>
                    <a:lnTo>
                      <a:pt x="1548" y="64"/>
                    </a:lnTo>
                    <a:lnTo>
                      <a:pt x="1543" y="62"/>
                    </a:lnTo>
                    <a:lnTo>
                      <a:pt x="1536" y="61"/>
                    </a:lnTo>
                    <a:lnTo>
                      <a:pt x="1532" y="64"/>
                    </a:lnTo>
                    <a:lnTo>
                      <a:pt x="1529" y="65"/>
                    </a:lnTo>
                    <a:lnTo>
                      <a:pt x="1522" y="64"/>
                    </a:lnTo>
                    <a:lnTo>
                      <a:pt x="1517" y="62"/>
                    </a:lnTo>
                    <a:lnTo>
                      <a:pt x="1511" y="61"/>
                    </a:lnTo>
                    <a:lnTo>
                      <a:pt x="1504" y="60"/>
                    </a:lnTo>
                    <a:lnTo>
                      <a:pt x="1498" y="59"/>
                    </a:lnTo>
                    <a:lnTo>
                      <a:pt x="1491" y="58"/>
                    </a:lnTo>
                    <a:lnTo>
                      <a:pt x="1488" y="59"/>
                    </a:lnTo>
                    <a:lnTo>
                      <a:pt x="1485" y="61"/>
                    </a:lnTo>
                    <a:lnTo>
                      <a:pt x="1481" y="62"/>
                    </a:lnTo>
                    <a:lnTo>
                      <a:pt x="1478" y="64"/>
                    </a:lnTo>
                    <a:lnTo>
                      <a:pt x="1474" y="66"/>
                    </a:lnTo>
                    <a:lnTo>
                      <a:pt x="1471" y="67"/>
                    </a:lnTo>
                    <a:lnTo>
                      <a:pt x="1464" y="67"/>
                    </a:lnTo>
                    <a:lnTo>
                      <a:pt x="1458" y="66"/>
                    </a:lnTo>
                    <a:lnTo>
                      <a:pt x="1462" y="64"/>
                    </a:lnTo>
                    <a:lnTo>
                      <a:pt x="1465" y="62"/>
                    </a:lnTo>
                    <a:lnTo>
                      <a:pt x="1460" y="61"/>
                    </a:lnTo>
                    <a:lnTo>
                      <a:pt x="1453" y="60"/>
                    </a:lnTo>
                    <a:lnTo>
                      <a:pt x="1447" y="60"/>
                    </a:lnTo>
                    <a:lnTo>
                      <a:pt x="1440" y="59"/>
                    </a:lnTo>
                    <a:lnTo>
                      <a:pt x="1436" y="60"/>
                    </a:lnTo>
                    <a:lnTo>
                      <a:pt x="1433" y="62"/>
                    </a:lnTo>
                    <a:lnTo>
                      <a:pt x="1430" y="65"/>
                    </a:lnTo>
                    <a:lnTo>
                      <a:pt x="1427" y="66"/>
                    </a:lnTo>
                    <a:lnTo>
                      <a:pt x="1420" y="65"/>
                    </a:lnTo>
                    <a:lnTo>
                      <a:pt x="1414" y="65"/>
                    </a:lnTo>
                    <a:lnTo>
                      <a:pt x="1407" y="64"/>
                    </a:lnTo>
                    <a:lnTo>
                      <a:pt x="1401" y="64"/>
                    </a:lnTo>
                    <a:lnTo>
                      <a:pt x="1395" y="62"/>
                    </a:lnTo>
                    <a:lnTo>
                      <a:pt x="1389" y="62"/>
                    </a:lnTo>
                    <a:lnTo>
                      <a:pt x="1382" y="61"/>
                    </a:lnTo>
                    <a:lnTo>
                      <a:pt x="1377" y="61"/>
                    </a:lnTo>
                    <a:lnTo>
                      <a:pt x="1380" y="59"/>
                    </a:lnTo>
                    <a:lnTo>
                      <a:pt x="1383" y="58"/>
                    </a:lnTo>
                    <a:lnTo>
                      <a:pt x="1377" y="57"/>
                    </a:lnTo>
                    <a:lnTo>
                      <a:pt x="1370" y="57"/>
                    </a:lnTo>
                    <a:lnTo>
                      <a:pt x="1364" y="56"/>
                    </a:lnTo>
                    <a:lnTo>
                      <a:pt x="1357" y="56"/>
                    </a:lnTo>
                    <a:lnTo>
                      <a:pt x="1354" y="58"/>
                    </a:lnTo>
                    <a:lnTo>
                      <a:pt x="1351" y="59"/>
                    </a:lnTo>
                    <a:lnTo>
                      <a:pt x="1347" y="61"/>
                    </a:lnTo>
                    <a:lnTo>
                      <a:pt x="1345" y="64"/>
                    </a:lnTo>
                    <a:lnTo>
                      <a:pt x="1351" y="64"/>
                    </a:lnTo>
                    <a:lnTo>
                      <a:pt x="1356" y="64"/>
                    </a:lnTo>
                    <a:lnTo>
                      <a:pt x="1354" y="66"/>
                    </a:lnTo>
                    <a:lnTo>
                      <a:pt x="1350" y="68"/>
                    </a:lnTo>
                    <a:lnTo>
                      <a:pt x="1344" y="67"/>
                    </a:lnTo>
                    <a:lnTo>
                      <a:pt x="1337" y="67"/>
                    </a:lnTo>
                    <a:lnTo>
                      <a:pt x="1334" y="69"/>
                    </a:lnTo>
                    <a:lnTo>
                      <a:pt x="1331" y="70"/>
                    </a:lnTo>
                    <a:lnTo>
                      <a:pt x="1329" y="70"/>
                    </a:lnTo>
                    <a:lnTo>
                      <a:pt x="1324" y="70"/>
                    </a:lnTo>
                    <a:lnTo>
                      <a:pt x="1320" y="70"/>
                    </a:lnTo>
                    <a:lnTo>
                      <a:pt x="1318" y="70"/>
                    </a:lnTo>
                    <a:lnTo>
                      <a:pt x="1321" y="68"/>
                    </a:lnTo>
                    <a:lnTo>
                      <a:pt x="1324" y="66"/>
                    </a:lnTo>
                    <a:lnTo>
                      <a:pt x="1318" y="66"/>
                    </a:lnTo>
                    <a:lnTo>
                      <a:pt x="1312" y="66"/>
                    </a:lnTo>
                    <a:lnTo>
                      <a:pt x="1308" y="68"/>
                    </a:lnTo>
                    <a:lnTo>
                      <a:pt x="1305" y="70"/>
                    </a:lnTo>
                    <a:lnTo>
                      <a:pt x="1299" y="69"/>
                    </a:lnTo>
                    <a:lnTo>
                      <a:pt x="1292" y="69"/>
                    </a:lnTo>
                    <a:lnTo>
                      <a:pt x="1286" y="69"/>
                    </a:lnTo>
                    <a:lnTo>
                      <a:pt x="1280" y="69"/>
                    </a:lnTo>
                    <a:lnTo>
                      <a:pt x="1284" y="67"/>
                    </a:lnTo>
                    <a:lnTo>
                      <a:pt x="1286" y="65"/>
                    </a:lnTo>
                    <a:lnTo>
                      <a:pt x="1281" y="65"/>
                    </a:lnTo>
                    <a:lnTo>
                      <a:pt x="1274" y="65"/>
                    </a:lnTo>
                    <a:lnTo>
                      <a:pt x="1267" y="69"/>
                    </a:lnTo>
                    <a:lnTo>
                      <a:pt x="1261" y="72"/>
                    </a:lnTo>
                    <a:lnTo>
                      <a:pt x="1258" y="74"/>
                    </a:lnTo>
                    <a:lnTo>
                      <a:pt x="1254" y="76"/>
                    </a:lnTo>
                    <a:lnTo>
                      <a:pt x="1248" y="76"/>
                    </a:lnTo>
                    <a:lnTo>
                      <a:pt x="1241" y="76"/>
                    </a:lnTo>
                    <a:lnTo>
                      <a:pt x="1238" y="78"/>
                    </a:lnTo>
                    <a:lnTo>
                      <a:pt x="1235" y="81"/>
                    </a:lnTo>
                    <a:lnTo>
                      <a:pt x="1232" y="83"/>
                    </a:lnTo>
                    <a:lnTo>
                      <a:pt x="1229" y="85"/>
                    </a:lnTo>
                    <a:lnTo>
                      <a:pt x="1227" y="85"/>
                    </a:lnTo>
                    <a:lnTo>
                      <a:pt x="1222" y="85"/>
                    </a:lnTo>
                    <a:lnTo>
                      <a:pt x="1220" y="85"/>
                    </a:lnTo>
                    <a:lnTo>
                      <a:pt x="1218" y="85"/>
                    </a:lnTo>
                    <a:lnTo>
                      <a:pt x="1217" y="85"/>
                    </a:lnTo>
                    <a:lnTo>
                      <a:pt x="1216" y="85"/>
                    </a:lnTo>
                    <a:lnTo>
                      <a:pt x="1219" y="83"/>
                    </a:lnTo>
                    <a:lnTo>
                      <a:pt x="1222" y="81"/>
                    </a:lnTo>
                    <a:lnTo>
                      <a:pt x="1225" y="78"/>
                    </a:lnTo>
                    <a:lnTo>
                      <a:pt x="1229" y="76"/>
                    </a:lnTo>
                    <a:lnTo>
                      <a:pt x="1235" y="76"/>
                    </a:lnTo>
                    <a:lnTo>
                      <a:pt x="1241" y="76"/>
                    </a:lnTo>
                    <a:lnTo>
                      <a:pt x="1245" y="74"/>
                    </a:lnTo>
                    <a:lnTo>
                      <a:pt x="1248" y="72"/>
                    </a:lnTo>
                    <a:lnTo>
                      <a:pt x="1222" y="73"/>
                    </a:lnTo>
                    <a:lnTo>
                      <a:pt x="1216" y="73"/>
                    </a:lnTo>
                    <a:lnTo>
                      <a:pt x="1210" y="73"/>
                    </a:lnTo>
                    <a:lnTo>
                      <a:pt x="1203" y="77"/>
                    </a:lnTo>
                    <a:lnTo>
                      <a:pt x="1201" y="79"/>
                    </a:lnTo>
                    <a:lnTo>
                      <a:pt x="1197" y="81"/>
                    </a:lnTo>
                    <a:lnTo>
                      <a:pt x="1190" y="82"/>
                    </a:lnTo>
                    <a:lnTo>
                      <a:pt x="1184" y="82"/>
                    </a:lnTo>
                    <a:lnTo>
                      <a:pt x="1171" y="82"/>
                    </a:lnTo>
                    <a:lnTo>
                      <a:pt x="1165" y="83"/>
                    </a:lnTo>
                    <a:lnTo>
                      <a:pt x="1158" y="83"/>
                    </a:lnTo>
                    <a:lnTo>
                      <a:pt x="1152" y="83"/>
                    </a:lnTo>
                    <a:lnTo>
                      <a:pt x="1146" y="83"/>
                    </a:lnTo>
                    <a:lnTo>
                      <a:pt x="1142" y="85"/>
                    </a:lnTo>
                    <a:lnTo>
                      <a:pt x="1139" y="87"/>
                    </a:lnTo>
                    <a:lnTo>
                      <a:pt x="1136" y="89"/>
                    </a:lnTo>
                    <a:lnTo>
                      <a:pt x="1134" y="91"/>
                    </a:lnTo>
                    <a:lnTo>
                      <a:pt x="1139" y="91"/>
                    </a:lnTo>
                    <a:lnTo>
                      <a:pt x="1146" y="91"/>
                    </a:lnTo>
                    <a:lnTo>
                      <a:pt x="1144" y="93"/>
                    </a:lnTo>
                    <a:lnTo>
                      <a:pt x="1140" y="95"/>
                    </a:lnTo>
                    <a:lnTo>
                      <a:pt x="1134" y="95"/>
                    </a:lnTo>
                    <a:lnTo>
                      <a:pt x="1128" y="95"/>
                    </a:lnTo>
                    <a:lnTo>
                      <a:pt x="1121" y="96"/>
                    </a:lnTo>
                    <a:lnTo>
                      <a:pt x="1115" y="96"/>
                    </a:lnTo>
                    <a:lnTo>
                      <a:pt x="1108" y="96"/>
                    </a:lnTo>
                    <a:lnTo>
                      <a:pt x="1102" y="98"/>
                    </a:lnTo>
                    <a:lnTo>
                      <a:pt x="1099" y="100"/>
                    </a:lnTo>
                    <a:lnTo>
                      <a:pt x="1096" y="102"/>
                    </a:lnTo>
                    <a:lnTo>
                      <a:pt x="1089" y="102"/>
                    </a:lnTo>
                    <a:lnTo>
                      <a:pt x="1083" y="103"/>
                    </a:lnTo>
                    <a:lnTo>
                      <a:pt x="1077" y="103"/>
                    </a:lnTo>
                    <a:lnTo>
                      <a:pt x="1070" y="104"/>
                    </a:lnTo>
                    <a:lnTo>
                      <a:pt x="1067" y="106"/>
                    </a:lnTo>
                    <a:lnTo>
                      <a:pt x="1064" y="108"/>
                    </a:lnTo>
                    <a:lnTo>
                      <a:pt x="1061" y="110"/>
                    </a:lnTo>
                    <a:lnTo>
                      <a:pt x="1057" y="112"/>
                    </a:lnTo>
                    <a:lnTo>
                      <a:pt x="1052" y="114"/>
                    </a:lnTo>
                    <a:lnTo>
                      <a:pt x="1046" y="114"/>
                    </a:lnTo>
                    <a:lnTo>
                      <a:pt x="1038" y="115"/>
                    </a:lnTo>
                    <a:lnTo>
                      <a:pt x="1033" y="116"/>
                    </a:lnTo>
                    <a:lnTo>
                      <a:pt x="1035" y="112"/>
                    </a:lnTo>
                    <a:lnTo>
                      <a:pt x="1038" y="110"/>
                    </a:lnTo>
                    <a:lnTo>
                      <a:pt x="1041" y="108"/>
                    </a:lnTo>
                    <a:lnTo>
                      <a:pt x="1045" y="106"/>
                    </a:lnTo>
                    <a:lnTo>
                      <a:pt x="1032" y="107"/>
                    </a:lnTo>
                    <a:lnTo>
                      <a:pt x="1019" y="108"/>
                    </a:lnTo>
                    <a:lnTo>
                      <a:pt x="1016" y="111"/>
                    </a:lnTo>
                    <a:lnTo>
                      <a:pt x="1013" y="114"/>
                    </a:lnTo>
                    <a:lnTo>
                      <a:pt x="1006" y="114"/>
                    </a:lnTo>
                    <a:lnTo>
                      <a:pt x="1001" y="115"/>
                    </a:lnTo>
                    <a:lnTo>
                      <a:pt x="997" y="117"/>
                    </a:lnTo>
                    <a:lnTo>
                      <a:pt x="995" y="119"/>
                    </a:lnTo>
                    <a:lnTo>
                      <a:pt x="991" y="121"/>
                    </a:lnTo>
                    <a:lnTo>
                      <a:pt x="988" y="124"/>
                    </a:lnTo>
                    <a:lnTo>
                      <a:pt x="985" y="126"/>
                    </a:lnTo>
                    <a:lnTo>
                      <a:pt x="982" y="128"/>
                    </a:lnTo>
                    <a:lnTo>
                      <a:pt x="980" y="131"/>
                    </a:lnTo>
                    <a:lnTo>
                      <a:pt x="976" y="133"/>
                    </a:lnTo>
                    <a:lnTo>
                      <a:pt x="974" y="134"/>
                    </a:lnTo>
                    <a:lnTo>
                      <a:pt x="970" y="134"/>
                    </a:lnTo>
                    <a:lnTo>
                      <a:pt x="968" y="134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5"/>
                    </a:lnTo>
                    <a:lnTo>
                      <a:pt x="966" y="133"/>
                    </a:lnTo>
                    <a:lnTo>
                      <a:pt x="970" y="129"/>
                    </a:lnTo>
                    <a:lnTo>
                      <a:pt x="964" y="131"/>
                    </a:lnTo>
                    <a:lnTo>
                      <a:pt x="957" y="132"/>
                    </a:lnTo>
                    <a:lnTo>
                      <a:pt x="951" y="133"/>
                    </a:lnTo>
                    <a:lnTo>
                      <a:pt x="945" y="133"/>
                    </a:lnTo>
                    <a:lnTo>
                      <a:pt x="941" y="136"/>
                    </a:lnTo>
                    <a:lnTo>
                      <a:pt x="938" y="138"/>
                    </a:lnTo>
                    <a:lnTo>
                      <a:pt x="932" y="139"/>
                    </a:lnTo>
                    <a:lnTo>
                      <a:pt x="925" y="140"/>
                    </a:lnTo>
                    <a:lnTo>
                      <a:pt x="919" y="140"/>
                    </a:lnTo>
                    <a:lnTo>
                      <a:pt x="913" y="141"/>
                    </a:lnTo>
                    <a:lnTo>
                      <a:pt x="906" y="142"/>
                    </a:lnTo>
                    <a:lnTo>
                      <a:pt x="900" y="143"/>
                    </a:lnTo>
                    <a:lnTo>
                      <a:pt x="897" y="145"/>
                    </a:lnTo>
                    <a:lnTo>
                      <a:pt x="895" y="148"/>
                    </a:lnTo>
                    <a:lnTo>
                      <a:pt x="887" y="149"/>
                    </a:lnTo>
                    <a:lnTo>
                      <a:pt x="882" y="150"/>
                    </a:lnTo>
                    <a:lnTo>
                      <a:pt x="885" y="148"/>
                    </a:lnTo>
                    <a:lnTo>
                      <a:pt x="887" y="145"/>
                    </a:lnTo>
                    <a:lnTo>
                      <a:pt x="882" y="145"/>
                    </a:lnTo>
                    <a:lnTo>
                      <a:pt x="875" y="146"/>
                    </a:lnTo>
                    <a:lnTo>
                      <a:pt x="869" y="148"/>
                    </a:lnTo>
                    <a:lnTo>
                      <a:pt x="863" y="149"/>
                    </a:lnTo>
                    <a:lnTo>
                      <a:pt x="859" y="152"/>
                    </a:lnTo>
                    <a:lnTo>
                      <a:pt x="856" y="154"/>
                    </a:lnTo>
                    <a:lnTo>
                      <a:pt x="854" y="156"/>
                    </a:lnTo>
                    <a:lnTo>
                      <a:pt x="851" y="158"/>
                    </a:lnTo>
                    <a:lnTo>
                      <a:pt x="845" y="159"/>
                    </a:lnTo>
                    <a:lnTo>
                      <a:pt x="838" y="160"/>
                    </a:lnTo>
                    <a:lnTo>
                      <a:pt x="835" y="164"/>
                    </a:lnTo>
                    <a:lnTo>
                      <a:pt x="832" y="166"/>
                    </a:lnTo>
                    <a:lnTo>
                      <a:pt x="825" y="167"/>
                    </a:lnTo>
                    <a:lnTo>
                      <a:pt x="819" y="168"/>
                    </a:lnTo>
                    <a:lnTo>
                      <a:pt x="807" y="170"/>
                    </a:lnTo>
                    <a:lnTo>
                      <a:pt x="800" y="171"/>
                    </a:lnTo>
                    <a:lnTo>
                      <a:pt x="795" y="172"/>
                    </a:lnTo>
                    <a:lnTo>
                      <a:pt x="797" y="170"/>
                    </a:lnTo>
                    <a:lnTo>
                      <a:pt x="800" y="167"/>
                    </a:lnTo>
                    <a:lnTo>
                      <a:pt x="793" y="169"/>
                    </a:lnTo>
                    <a:lnTo>
                      <a:pt x="787" y="170"/>
                    </a:lnTo>
                    <a:lnTo>
                      <a:pt x="790" y="167"/>
                    </a:lnTo>
                    <a:lnTo>
                      <a:pt x="793" y="165"/>
                    </a:lnTo>
                    <a:lnTo>
                      <a:pt x="787" y="166"/>
                    </a:lnTo>
                    <a:lnTo>
                      <a:pt x="781" y="167"/>
                    </a:lnTo>
                    <a:lnTo>
                      <a:pt x="778" y="169"/>
                    </a:lnTo>
                    <a:lnTo>
                      <a:pt x="774" y="172"/>
                    </a:lnTo>
                    <a:lnTo>
                      <a:pt x="772" y="174"/>
                    </a:lnTo>
                    <a:lnTo>
                      <a:pt x="769" y="176"/>
                    </a:lnTo>
                    <a:lnTo>
                      <a:pt x="763" y="178"/>
                    </a:lnTo>
                    <a:lnTo>
                      <a:pt x="756" y="179"/>
                    </a:lnTo>
                    <a:lnTo>
                      <a:pt x="753" y="182"/>
                    </a:lnTo>
                    <a:lnTo>
                      <a:pt x="751" y="184"/>
                    </a:lnTo>
                    <a:lnTo>
                      <a:pt x="743" y="186"/>
                    </a:lnTo>
                    <a:lnTo>
                      <a:pt x="738" y="187"/>
                    </a:lnTo>
                    <a:lnTo>
                      <a:pt x="740" y="184"/>
                    </a:lnTo>
                    <a:lnTo>
                      <a:pt x="743" y="182"/>
                    </a:lnTo>
                    <a:lnTo>
                      <a:pt x="750" y="176"/>
                    </a:lnTo>
                    <a:lnTo>
                      <a:pt x="752" y="174"/>
                    </a:lnTo>
                    <a:lnTo>
                      <a:pt x="755" y="171"/>
                    </a:lnTo>
                    <a:lnTo>
                      <a:pt x="762" y="170"/>
                    </a:lnTo>
                    <a:lnTo>
                      <a:pt x="768" y="169"/>
                    </a:lnTo>
                    <a:lnTo>
                      <a:pt x="771" y="167"/>
                    </a:lnTo>
                    <a:lnTo>
                      <a:pt x="773" y="164"/>
                    </a:lnTo>
                    <a:lnTo>
                      <a:pt x="767" y="166"/>
                    </a:lnTo>
                    <a:lnTo>
                      <a:pt x="762" y="167"/>
                    </a:lnTo>
                    <a:lnTo>
                      <a:pt x="764" y="164"/>
                    </a:lnTo>
                    <a:lnTo>
                      <a:pt x="767" y="161"/>
                    </a:lnTo>
                    <a:lnTo>
                      <a:pt x="769" y="159"/>
                    </a:lnTo>
                    <a:lnTo>
                      <a:pt x="772" y="156"/>
                    </a:lnTo>
                    <a:lnTo>
                      <a:pt x="779" y="155"/>
                    </a:lnTo>
                    <a:lnTo>
                      <a:pt x="785" y="154"/>
                    </a:lnTo>
                    <a:lnTo>
                      <a:pt x="788" y="152"/>
                    </a:lnTo>
                    <a:lnTo>
                      <a:pt x="791" y="149"/>
                    </a:lnTo>
                    <a:lnTo>
                      <a:pt x="798" y="148"/>
                    </a:lnTo>
                    <a:lnTo>
                      <a:pt x="804" y="146"/>
                    </a:lnTo>
                    <a:lnTo>
                      <a:pt x="811" y="145"/>
                    </a:lnTo>
                    <a:lnTo>
                      <a:pt x="817" y="144"/>
                    </a:lnTo>
                    <a:lnTo>
                      <a:pt x="820" y="142"/>
                    </a:lnTo>
                    <a:lnTo>
                      <a:pt x="822" y="140"/>
                    </a:lnTo>
                    <a:lnTo>
                      <a:pt x="825" y="137"/>
                    </a:lnTo>
                    <a:lnTo>
                      <a:pt x="829" y="135"/>
                    </a:lnTo>
                    <a:lnTo>
                      <a:pt x="831" y="133"/>
                    </a:lnTo>
                    <a:lnTo>
                      <a:pt x="834" y="129"/>
                    </a:lnTo>
                    <a:lnTo>
                      <a:pt x="840" y="128"/>
                    </a:lnTo>
                    <a:lnTo>
                      <a:pt x="847" y="127"/>
                    </a:lnTo>
                    <a:lnTo>
                      <a:pt x="853" y="126"/>
                    </a:lnTo>
                    <a:lnTo>
                      <a:pt x="859" y="125"/>
                    </a:lnTo>
                    <a:lnTo>
                      <a:pt x="863" y="123"/>
                    </a:lnTo>
                    <a:lnTo>
                      <a:pt x="866" y="121"/>
                    </a:lnTo>
                    <a:lnTo>
                      <a:pt x="871" y="116"/>
                    </a:lnTo>
                    <a:lnTo>
                      <a:pt x="874" y="114"/>
                    </a:lnTo>
                    <a:lnTo>
                      <a:pt x="878" y="111"/>
                    </a:lnTo>
                    <a:lnTo>
                      <a:pt x="903" y="107"/>
                    </a:lnTo>
                    <a:lnTo>
                      <a:pt x="900" y="109"/>
                    </a:lnTo>
                    <a:lnTo>
                      <a:pt x="897" y="112"/>
                    </a:lnTo>
                    <a:lnTo>
                      <a:pt x="903" y="111"/>
                    </a:lnTo>
                    <a:lnTo>
                      <a:pt x="909" y="110"/>
                    </a:lnTo>
                    <a:lnTo>
                      <a:pt x="907" y="112"/>
                    </a:lnTo>
                    <a:lnTo>
                      <a:pt x="904" y="115"/>
                    </a:lnTo>
                    <a:lnTo>
                      <a:pt x="909" y="115"/>
                    </a:lnTo>
                    <a:lnTo>
                      <a:pt x="917" y="114"/>
                    </a:lnTo>
                    <a:lnTo>
                      <a:pt x="923" y="112"/>
                    </a:lnTo>
                    <a:lnTo>
                      <a:pt x="930" y="111"/>
                    </a:lnTo>
                    <a:lnTo>
                      <a:pt x="935" y="107"/>
                    </a:lnTo>
                    <a:lnTo>
                      <a:pt x="941" y="102"/>
                    </a:lnTo>
                    <a:lnTo>
                      <a:pt x="945" y="100"/>
                    </a:lnTo>
                    <a:lnTo>
                      <a:pt x="948" y="98"/>
                    </a:lnTo>
                    <a:lnTo>
                      <a:pt x="954" y="96"/>
                    </a:lnTo>
                    <a:lnTo>
                      <a:pt x="961" y="95"/>
                    </a:lnTo>
                    <a:lnTo>
                      <a:pt x="964" y="93"/>
                    </a:lnTo>
                    <a:lnTo>
                      <a:pt x="967" y="91"/>
                    </a:lnTo>
                    <a:lnTo>
                      <a:pt x="965" y="91"/>
                    </a:lnTo>
                    <a:lnTo>
                      <a:pt x="961" y="92"/>
                    </a:lnTo>
                    <a:lnTo>
                      <a:pt x="957" y="92"/>
                    </a:lnTo>
                    <a:lnTo>
                      <a:pt x="955" y="92"/>
                    </a:lnTo>
                    <a:lnTo>
                      <a:pt x="954" y="92"/>
                    </a:lnTo>
                    <a:lnTo>
                      <a:pt x="953" y="92"/>
                    </a:lnTo>
                    <a:lnTo>
                      <a:pt x="956" y="90"/>
                    </a:lnTo>
                    <a:lnTo>
                      <a:pt x="959" y="88"/>
                    </a:lnTo>
                    <a:lnTo>
                      <a:pt x="966" y="87"/>
                    </a:lnTo>
                    <a:lnTo>
                      <a:pt x="972" y="86"/>
                    </a:lnTo>
                    <a:lnTo>
                      <a:pt x="970" y="89"/>
                    </a:lnTo>
                    <a:lnTo>
                      <a:pt x="967" y="91"/>
                    </a:lnTo>
                    <a:lnTo>
                      <a:pt x="972" y="90"/>
                    </a:lnTo>
                    <a:lnTo>
                      <a:pt x="980" y="89"/>
                    </a:lnTo>
                    <a:lnTo>
                      <a:pt x="986" y="89"/>
                    </a:lnTo>
                    <a:lnTo>
                      <a:pt x="992" y="88"/>
                    </a:lnTo>
                    <a:lnTo>
                      <a:pt x="996" y="86"/>
                    </a:lnTo>
                    <a:lnTo>
                      <a:pt x="998" y="84"/>
                    </a:lnTo>
                    <a:lnTo>
                      <a:pt x="1001" y="81"/>
                    </a:lnTo>
                    <a:lnTo>
                      <a:pt x="1004" y="78"/>
                    </a:lnTo>
                    <a:lnTo>
                      <a:pt x="1007" y="76"/>
                    </a:lnTo>
                    <a:lnTo>
                      <a:pt x="1011" y="74"/>
                    </a:lnTo>
                    <a:lnTo>
                      <a:pt x="1017" y="73"/>
                    </a:lnTo>
                    <a:lnTo>
                      <a:pt x="1023" y="73"/>
                    </a:lnTo>
                    <a:lnTo>
                      <a:pt x="1026" y="71"/>
                    </a:lnTo>
                    <a:lnTo>
                      <a:pt x="1030" y="69"/>
                    </a:lnTo>
                    <a:lnTo>
                      <a:pt x="1036" y="68"/>
                    </a:lnTo>
                    <a:lnTo>
                      <a:pt x="1042" y="67"/>
                    </a:lnTo>
                    <a:lnTo>
                      <a:pt x="1050" y="67"/>
                    </a:lnTo>
                    <a:lnTo>
                      <a:pt x="1055" y="66"/>
                    </a:lnTo>
                    <a:lnTo>
                      <a:pt x="1052" y="68"/>
                    </a:lnTo>
                    <a:lnTo>
                      <a:pt x="1049" y="70"/>
                    </a:lnTo>
                    <a:lnTo>
                      <a:pt x="1055" y="70"/>
                    </a:lnTo>
                    <a:lnTo>
                      <a:pt x="1063" y="69"/>
                    </a:lnTo>
                    <a:lnTo>
                      <a:pt x="1069" y="69"/>
                    </a:lnTo>
                    <a:lnTo>
                      <a:pt x="1075" y="68"/>
                    </a:lnTo>
                    <a:lnTo>
                      <a:pt x="1082" y="68"/>
                    </a:lnTo>
                    <a:lnTo>
                      <a:pt x="1088" y="67"/>
                    </a:lnTo>
                    <a:lnTo>
                      <a:pt x="1095" y="67"/>
                    </a:lnTo>
                    <a:lnTo>
                      <a:pt x="1101" y="67"/>
                    </a:lnTo>
                    <a:lnTo>
                      <a:pt x="1104" y="64"/>
                    </a:lnTo>
                    <a:lnTo>
                      <a:pt x="1107" y="61"/>
                    </a:lnTo>
                    <a:lnTo>
                      <a:pt x="1114" y="61"/>
                    </a:lnTo>
                    <a:lnTo>
                      <a:pt x="1120" y="61"/>
                    </a:lnTo>
                    <a:lnTo>
                      <a:pt x="1123" y="59"/>
                    </a:lnTo>
                    <a:lnTo>
                      <a:pt x="1127" y="57"/>
                    </a:lnTo>
                    <a:lnTo>
                      <a:pt x="1130" y="55"/>
                    </a:lnTo>
                    <a:lnTo>
                      <a:pt x="1133" y="53"/>
                    </a:lnTo>
                    <a:lnTo>
                      <a:pt x="1136" y="51"/>
                    </a:lnTo>
                    <a:lnTo>
                      <a:pt x="1139" y="49"/>
                    </a:lnTo>
                    <a:lnTo>
                      <a:pt x="1146" y="48"/>
                    </a:lnTo>
                    <a:lnTo>
                      <a:pt x="1152" y="48"/>
                    </a:lnTo>
                    <a:lnTo>
                      <a:pt x="1158" y="48"/>
                    </a:lnTo>
                    <a:lnTo>
                      <a:pt x="1165" y="47"/>
                    </a:lnTo>
                    <a:lnTo>
                      <a:pt x="1168" y="44"/>
                    </a:lnTo>
                    <a:lnTo>
                      <a:pt x="1171" y="43"/>
                    </a:lnTo>
                    <a:lnTo>
                      <a:pt x="1179" y="42"/>
                    </a:lnTo>
                    <a:lnTo>
                      <a:pt x="1185" y="42"/>
                    </a:lnTo>
                    <a:lnTo>
                      <a:pt x="1188" y="40"/>
                    </a:lnTo>
                    <a:lnTo>
                      <a:pt x="1191" y="38"/>
                    </a:lnTo>
                    <a:lnTo>
                      <a:pt x="1198" y="38"/>
                    </a:lnTo>
                    <a:lnTo>
                      <a:pt x="1204" y="38"/>
                    </a:lnTo>
                    <a:lnTo>
                      <a:pt x="1211" y="38"/>
                    </a:lnTo>
                    <a:lnTo>
                      <a:pt x="1217" y="38"/>
                    </a:lnTo>
                    <a:lnTo>
                      <a:pt x="1220" y="36"/>
                    </a:lnTo>
                    <a:lnTo>
                      <a:pt x="1223" y="34"/>
                    </a:lnTo>
                    <a:lnTo>
                      <a:pt x="1230" y="34"/>
                    </a:lnTo>
                    <a:lnTo>
                      <a:pt x="1237" y="34"/>
                    </a:lnTo>
                    <a:lnTo>
                      <a:pt x="1240" y="32"/>
                    </a:lnTo>
                    <a:lnTo>
                      <a:pt x="1244" y="29"/>
                    </a:lnTo>
                    <a:lnTo>
                      <a:pt x="1250" y="29"/>
                    </a:lnTo>
                    <a:lnTo>
                      <a:pt x="1256" y="29"/>
                    </a:lnTo>
                    <a:lnTo>
                      <a:pt x="1253" y="32"/>
                    </a:lnTo>
                    <a:lnTo>
                      <a:pt x="1250" y="34"/>
                    </a:lnTo>
                    <a:lnTo>
                      <a:pt x="1256" y="34"/>
                    </a:lnTo>
                    <a:lnTo>
                      <a:pt x="1263" y="34"/>
                    </a:lnTo>
                    <a:lnTo>
                      <a:pt x="1269" y="34"/>
                    </a:lnTo>
                    <a:lnTo>
                      <a:pt x="1275" y="34"/>
                    </a:lnTo>
                    <a:lnTo>
                      <a:pt x="1282" y="34"/>
                    </a:lnTo>
                    <a:lnTo>
                      <a:pt x="1288" y="34"/>
                    </a:lnTo>
                    <a:lnTo>
                      <a:pt x="1292" y="32"/>
                    </a:lnTo>
                    <a:lnTo>
                      <a:pt x="1296" y="31"/>
                    </a:lnTo>
                    <a:lnTo>
                      <a:pt x="1298" y="28"/>
                    </a:lnTo>
                    <a:lnTo>
                      <a:pt x="1302" y="26"/>
                    </a:lnTo>
                    <a:lnTo>
                      <a:pt x="1308" y="26"/>
                    </a:lnTo>
                    <a:lnTo>
                      <a:pt x="1315" y="26"/>
                    </a:lnTo>
                    <a:lnTo>
                      <a:pt x="1319" y="25"/>
                    </a:lnTo>
                    <a:lnTo>
                      <a:pt x="1322" y="23"/>
                    </a:lnTo>
                    <a:lnTo>
                      <a:pt x="1324" y="21"/>
                    </a:lnTo>
                    <a:lnTo>
                      <a:pt x="1329" y="20"/>
                    </a:lnTo>
                    <a:lnTo>
                      <a:pt x="1335" y="20"/>
                    </a:lnTo>
                    <a:lnTo>
                      <a:pt x="1341" y="20"/>
                    </a:lnTo>
                    <a:lnTo>
                      <a:pt x="1348" y="21"/>
                    </a:lnTo>
                    <a:lnTo>
                      <a:pt x="1354" y="21"/>
                    </a:lnTo>
                    <a:lnTo>
                      <a:pt x="1362" y="21"/>
                    </a:lnTo>
                    <a:lnTo>
                      <a:pt x="1368" y="22"/>
                    </a:lnTo>
                    <a:lnTo>
                      <a:pt x="1371" y="20"/>
                    </a:lnTo>
                    <a:lnTo>
                      <a:pt x="1374" y="18"/>
                    </a:lnTo>
                    <a:lnTo>
                      <a:pt x="1381" y="19"/>
                    </a:lnTo>
                    <a:lnTo>
                      <a:pt x="1387" y="19"/>
                    </a:lnTo>
                    <a:lnTo>
                      <a:pt x="1391" y="18"/>
                    </a:lnTo>
                    <a:lnTo>
                      <a:pt x="1395" y="16"/>
                    </a:lnTo>
                    <a:lnTo>
                      <a:pt x="1401" y="17"/>
                    </a:lnTo>
                    <a:lnTo>
                      <a:pt x="1407" y="17"/>
                    </a:lnTo>
                    <a:lnTo>
                      <a:pt x="1411" y="15"/>
                    </a:lnTo>
                    <a:lnTo>
                      <a:pt x="1415" y="14"/>
                    </a:lnTo>
                    <a:lnTo>
                      <a:pt x="1421" y="15"/>
                    </a:lnTo>
                    <a:lnTo>
                      <a:pt x="1428" y="15"/>
                    </a:lnTo>
                    <a:lnTo>
                      <a:pt x="1431" y="14"/>
                    </a:lnTo>
                    <a:lnTo>
                      <a:pt x="1434" y="11"/>
                    </a:lnTo>
                    <a:lnTo>
                      <a:pt x="1441" y="12"/>
                    </a:lnTo>
                    <a:lnTo>
                      <a:pt x="1448" y="12"/>
                    </a:lnTo>
                    <a:lnTo>
                      <a:pt x="1451" y="11"/>
                    </a:lnTo>
                    <a:lnTo>
                      <a:pt x="1454" y="10"/>
                    </a:lnTo>
                    <a:lnTo>
                      <a:pt x="1461" y="10"/>
                    </a:lnTo>
                    <a:lnTo>
                      <a:pt x="1467" y="11"/>
                    </a:lnTo>
                    <a:lnTo>
                      <a:pt x="1471" y="10"/>
                    </a:lnTo>
                    <a:lnTo>
                      <a:pt x="1474" y="8"/>
                    </a:lnTo>
                    <a:lnTo>
                      <a:pt x="1481" y="9"/>
                    </a:lnTo>
                    <a:lnTo>
                      <a:pt x="1487" y="10"/>
                    </a:lnTo>
                    <a:lnTo>
                      <a:pt x="1491" y="9"/>
                    </a:lnTo>
                    <a:lnTo>
                      <a:pt x="1495" y="7"/>
                    </a:lnTo>
                    <a:lnTo>
                      <a:pt x="1501" y="8"/>
                    </a:lnTo>
                    <a:lnTo>
                      <a:pt x="1507" y="9"/>
                    </a:lnTo>
                    <a:lnTo>
                      <a:pt x="1504" y="10"/>
                    </a:lnTo>
                    <a:lnTo>
                      <a:pt x="1500" y="12"/>
                    </a:lnTo>
                    <a:lnTo>
                      <a:pt x="1497" y="14"/>
                    </a:lnTo>
                    <a:lnTo>
                      <a:pt x="1494" y="15"/>
                    </a:lnTo>
                    <a:lnTo>
                      <a:pt x="1489" y="17"/>
                    </a:lnTo>
                    <a:lnTo>
                      <a:pt x="1486" y="18"/>
                    </a:lnTo>
                    <a:lnTo>
                      <a:pt x="1493" y="19"/>
                    </a:lnTo>
                    <a:lnTo>
                      <a:pt x="1499" y="20"/>
                    </a:lnTo>
                    <a:lnTo>
                      <a:pt x="1505" y="21"/>
                    </a:lnTo>
                    <a:lnTo>
                      <a:pt x="1512" y="22"/>
                    </a:lnTo>
                    <a:lnTo>
                      <a:pt x="1519" y="19"/>
                    </a:lnTo>
                    <a:lnTo>
                      <a:pt x="1527" y="17"/>
                    </a:lnTo>
                    <a:lnTo>
                      <a:pt x="1530" y="15"/>
                    </a:lnTo>
                    <a:lnTo>
                      <a:pt x="1534" y="14"/>
                    </a:lnTo>
                    <a:lnTo>
                      <a:pt x="1539" y="15"/>
                    </a:lnTo>
                    <a:lnTo>
                      <a:pt x="1547" y="16"/>
                    </a:lnTo>
                    <a:lnTo>
                      <a:pt x="1550" y="15"/>
                    </a:lnTo>
                    <a:lnTo>
                      <a:pt x="1554" y="14"/>
                    </a:lnTo>
                    <a:lnTo>
                      <a:pt x="1561" y="15"/>
                    </a:lnTo>
                    <a:lnTo>
                      <a:pt x="1567" y="16"/>
                    </a:lnTo>
                    <a:lnTo>
                      <a:pt x="1570" y="15"/>
                    </a:lnTo>
                    <a:lnTo>
                      <a:pt x="1573" y="14"/>
                    </a:lnTo>
                    <a:lnTo>
                      <a:pt x="1581" y="15"/>
                    </a:lnTo>
                    <a:lnTo>
                      <a:pt x="1587" y="16"/>
                    </a:lnTo>
                    <a:lnTo>
                      <a:pt x="1590" y="15"/>
                    </a:lnTo>
                    <a:lnTo>
                      <a:pt x="1595" y="14"/>
                    </a:lnTo>
                    <a:lnTo>
                      <a:pt x="1601" y="16"/>
                    </a:lnTo>
                    <a:lnTo>
                      <a:pt x="1606" y="17"/>
                    </a:lnTo>
                    <a:lnTo>
                      <a:pt x="1613" y="19"/>
                    </a:lnTo>
                    <a:lnTo>
                      <a:pt x="1620" y="20"/>
                    </a:lnTo>
                    <a:lnTo>
                      <a:pt x="1623" y="19"/>
                    </a:lnTo>
                    <a:lnTo>
                      <a:pt x="1628" y="18"/>
                    </a:lnTo>
                    <a:lnTo>
                      <a:pt x="1633" y="19"/>
                    </a:lnTo>
                    <a:lnTo>
                      <a:pt x="1640" y="21"/>
                    </a:lnTo>
                    <a:lnTo>
                      <a:pt x="1644" y="20"/>
                    </a:lnTo>
                    <a:lnTo>
                      <a:pt x="1648" y="19"/>
                    </a:lnTo>
                    <a:lnTo>
                      <a:pt x="1654" y="21"/>
                    </a:lnTo>
                    <a:lnTo>
                      <a:pt x="1661" y="22"/>
                    </a:lnTo>
                    <a:lnTo>
                      <a:pt x="1666" y="24"/>
                    </a:lnTo>
                    <a:lnTo>
                      <a:pt x="1672" y="26"/>
                    </a:lnTo>
                    <a:lnTo>
                      <a:pt x="1677" y="25"/>
                    </a:lnTo>
                    <a:lnTo>
                      <a:pt x="1681" y="24"/>
                    </a:lnTo>
                    <a:lnTo>
                      <a:pt x="1687" y="26"/>
                    </a:lnTo>
                    <a:lnTo>
                      <a:pt x="1694" y="28"/>
                    </a:lnTo>
                    <a:lnTo>
                      <a:pt x="1699" y="31"/>
                    </a:lnTo>
                    <a:lnTo>
                      <a:pt x="1705" y="33"/>
                    </a:lnTo>
                    <a:lnTo>
                      <a:pt x="1710" y="32"/>
                    </a:lnTo>
                    <a:lnTo>
                      <a:pt x="1713" y="31"/>
                    </a:lnTo>
                    <a:lnTo>
                      <a:pt x="1719" y="33"/>
                    </a:lnTo>
                    <a:lnTo>
                      <a:pt x="1726" y="35"/>
                    </a:lnTo>
                    <a:lnTo>
                      <a:pt x="1726" y="35"/>
                    </a:lnTo>
                    <a:lnTo>
                      <a:pt x="1727" y="35"/>
                    </a:lnTo>
                    <a:lnTo>
                      <a:pt x="1727" y="35"/>
                    </a:lnTo>
                    <a:lnTo>
                      <a:pt x="1727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29" y="35"/>
                    </a:lnTo>
                    <a:lnTo>
                      <a:pt x="1730" y="35"/>
                    </a:lnTo>
                    <a:lnTo>
                      <a:pt x="1731" y="35"/>
                    </a:lnTo>
                    <a:lnTo>
                      <a:pt x="1733" y="34"/>
                    </a:lnTo>
                    <a:lnTo>
                      <a:pt x="1734" y="34"/>
                    </a:lnTo>
                    <a:lnTo>
                      <a:pt x="1740" y="37"/>
                    </a:lnTo>
                    <a:lnTo>
                      <a:pt x="1747" y="39"/>
                    </a:lnTo>
                    <a:lnTo>
                      <a:pt x="1752" y="42"/>
                    </a:lnTo>
                    <a:lnTo>
                      <a:pt x="1759" y="44"/>
                    </a:lnTo>
                    <a:lnTo>
                      <a:pt x="1765" y="48"/>
                    </a:lnTo>
                    <a:lnTo>
                      <a:pt x="1770" y="51"/>
                    </a:lnTo>
                    <a:lnTo>
                      <a:pt x="1774" y="51"/>
                    </a:lnTo>
                    <a:lnTo>
                      <a:pt x="1779" y="50"/>
                    </a:lnTo>
                    <a:lnTo>
                      <a:pt x="1782" y="50"/>
                    </a:lnTo>
                    <a:lnTo>
                      <a:pt x="1786" y="50"/>
                    </a:lnTo>
                    <a:lnTo>
                      <a:pt x="1793" y="52"/>
                    </a:lnTo>
                    <a:lnTo>
                      <a:pt x="1798" y="55"/>
                    </a:lnTo>
                    <a:lnTo>
                      <a:pt x="1794" y="55"/>
                    </a:lnTo>
                    <a:lnTo>
                      <a:pt x="1790" y="56"/>
                    </a:lnTo>
                    <a:lnTo>
                      <a:pt x="1796" y="58"/>
                    </a:lnTo>
                    <a:lnTo>
                      <a:pt x="1802" y="61"/>
                    </a:lnTo>
                    <a:lnTo>
                      <a:pt x="1805" y="61"/>
                    </a:lnTo>
                    <a:lnTo>
                      <a:pt x="1810" y="61"/>
                    </a:lnTo>
                    <a:lnTo>
                      <a:pt x="1816" y="65"/>
                    </a:lnTo>
                    <a:lnTo>
                      <a:pt x="1821" y="68"/>
                    </a:lnTo>
                    <a:lnTo>
                      <a:pt x="1828" y="71"/>
                    </a:lnTo>
                    <a:lnTo>
                      <a:pt x="1833" y="74"/>
                    </a:lnTo>
                    <a:lnTo>
                      <a:pt x="1837" y="74"/>
                    </a:lnTo>
                    <a:lnTo>
                      <a:pt x="1840" y="74"/>
                    </a:lnTo>
                    <a:lnTo>
                      <a:pt x="1845" y="74"/>
                    </a:lnTo>
                    <a:lnTo>
                      <a:pt x="1849" y="74"/>
                    </a:lnTo>
                    <a:lnTo>
                      <a:pt x="1852" y="74"/>
                    </a:lnTo>
                    <a:lnTo>
                      <a:pt x="1856" y="74"/>
                    </a:lnTo>
                    <a:lnTo>
                      <a:pt x="1862" y="77"/>
                    </a:lnTo>
                    <a:lnTo>
                      <a:pt x="1868" y="81"/>
                    </a:lnTo>
                    <a:lnTo>
                      <a:pt x="1873" y="84"/>
                    </a:lnTo>
                    <a:lnTo>
                      <a:pt x="1879" y="88"/>
                    </a:lnTo>
                    <a:lnTo>
                      <a:pt x="1876" y="88"/>
                    </a:lnTo>
                    <a:lnTo>
                      <a:pt x="1871" y="87"/>
                    </a:lnTo>
                    <a:lnTo>
                      <a:pt x="1877" y="91"/>
                    </a:lnTo>
                    <a:lnTo>
                      <a:pt x="1882" y="94"/>
                    </a:lnTo>
                    <a:lnTo>
                      <a:pt x="1887" y="98"/>
                    </a:lnTo>
                    <a:lnTo>
                      <a:pt x="1894" y="102"/>
                    </a:lnTo>
                    <a:lnTo>
                      <a:pt x="1898" y="102"/>
                    </a:lnTo>
                    <a:lnTo>
                      <a:pt x="1901" y="102"/>
                    </a:lnTo>
                    <a:lnTo>
                      <a:pt x="1896" y="99"/>
                    </a:lnTo>
                    <a:lnTo>
                      <a:pt x="1890" y="94"/>
                    </a:lnTo>
                    <a:lnTo>
                      <a:pt x="1894" y="94"/>
                    </a:lnTo>
                    <a:lnTo>
                      <a:pt x="1898" y="95"/>
                    </a:lnTo>
                    <a:lnTo>
                      <a:pt x="1903" y="99"/>
                    </a:lnTo>
                    <a:lnTo>
                      <a:pt x="1909" y="103"/>
                    </a:lnTo>
                    <a:lnTo>
                      <a:pt x="1913" y="103"/>
                    </a:lnTo>
                    <a:lnTo>
                      <a:pt x="1917" y="103"/>
                    </a:lnTo>
                    <a:lnTo>
                      <a:pt x="1922" y="106"/>
                    </a:lnTo>
                    <a:lnTo>
                      <a:pt x="1928" y="110"/>
                    </a:lnTo>
                    <a:lnTo>
                      <a:pt x="1933" y="115"/>
                    </a:lnTo>
                    <a:lnTo>
                      <a:pt x="1938" y="118"/>
                    </a:lnTo>
                    <a:lnTo>
                      <a:pt x="1944" y="122"/>
                    </a:lnTo>
                    <a:lnTo>
                      <a:pt x="1949" y="126"/>
                    </a:lnTo>
                    <a:lnTo>
                      <a:pt x="1953" y="126"/>
                    </a:lnTo>
                    <a:lnTo>
                      <a:pt x="1956" y="126"/>
                    </a:lnTo>
                    <a:lnTo>
                      <a:pt x="1961" y="127"/>
                    </a:lnTo>
                    <a:lnTo>
                      <a:pt x="1965" y="127"/>
                    </a:lnTo>
                    <a:lnTo>
                      <a:pt x="1968" y="128"/>
                    </a:lnTo>
                    <a:lnTo>
                      <a:pt x="1972" y="128"/>
                    </a:lnTo>
                    <a:lnTo>
                      <a:pt x="1978" y="133"/>
                    </a:lnTo>
                    <a:lnTo>
                      <a:pt x="1983" y="137"/>
                    </a:lnTo>
                    <a:lnTo>
                      <a:pt x="1988" y="141"/>
                    </a:lnTo>
                    <a:lnTo>
                      <a:pt x="1994" y="145"/>
                    </a:lnTo>
                    <a:lnTo>
                      <a:pt x="1989" y="144"/>
                    </a:lnTo>
                    <a:lnTo>
                      <a:pt x="1985" y="144"/>
                    </a:lnTo>
                    <a:lnTo>
                      <a:pt x="1990" y="148"/>
                    </a:lnTo>
                    <a:lnTo>
                      <a:pt x="1996" y="152"/>
                    </a:lnTo>
                    <a:lnTo>
                      <a:pt x="2001" y="157"/>
                    </a:lnTo>
                    <a:lnTo>
                      <a:pt x="2005" y="160"/>
                    </a:lnTo>
                    <a:lnTo>
                      <a:pt x="2010" y="161"/>
                    </a:lnTo>
                    <a:lnTo>
                      <a:pt x="2014" y="162"/>
                    </a:lnTo>
                    <a:lnTo>
                      <a:pt x="2017" y="162"/>
                    </a:lnTo>
                    <a:lnTo>
                      <a:pt x="2021" y="164"/>
                    </a:lnTo>
                    <a:lnTo>
                      <a:pt x="2027" y="168"/>
                    </a:lnTo>
                    <a:lnTo>
                      <a:pt x="2031" y="172"/>
                    </a:lnTo>
                    <a:lnTo>
                      <a:pt x="2036" y="176"/>
                    </a:lnTo>
                    <a:lnTo>
                      <a:pt x="2042" y="182"/>
                    </a:lnTo>
                    <a:lnTo>
                      <a:pt x="2045" y="183"/>
                    </a:lnTo>
                    <a:lnTo>
                      <a:pt x="2049" y="183"/>
                    </a:lnTo>
                    <a:lnTo>
                      <a:pt x="2052" y="184"/>
                    </a:lnTo>
                    <a:lnTo>
                      <a:pt x="2056" y="185"/>
                    </a:lnTo>
                    <a:lnTo>
                      <a:pt x="2061" y="189"/>
                    </a:lnTo>
                    <a:lnTo>
                      <a:pt x="2066" y="194"/>
                    </a:lnTo>
                    <a:lnTo>
                      <a:pt x="2070" y="195"/>
                    </a:lnTo>
                    <a:lnTo>
                      <a:pt x="2073" y="195"/>
                    </a:lnTo>
                    <a:lnTo>
                      <a:pt x="2079" y="201"/>
                    </a:lnTo>
                    <a:lnTo>
                      <a:pt x="2083" y="205"/>
                    </a:lnTo>
                    <a:lnTo>
                      <a:pt x="2079" y="204"/>
                    </a:lnTo>
                    <a:lnTo>
                      <a:pt x="2076" y="203"/>
                    </a:lnTo>
                    <a:lnTo>
                      <a:pt x="2080" y="208"/>
                    </a:lnTo>
                    <a:lnTo>
                      <a:pt x="2085" y="212"/>
                    </a:lnTo>
                    <a:lnTo>
                      <a:pt x="2089" y="218"/>
                    </a:lnTo>
                    <a:lnTo>
                      <a:pt x="2094" y="222"/>
                    </a:lnTo>
                    <a:lnTo>
                      <a:pt x="2098" y="223"/>
                    </a:lnTo>
                    <a:lnTo>
                      <a:pt x="2101" y="224"/>
                    </a:lnTo>
                    <a:lnTo>
                      <a:pt x="2105" y="225"/>
                    </a:lnTo>
                    <a:lnTo>
                      <a:pt x="2109" y="226"/>
                    </a:lnTo>
                    <a:lnTo>
                      <a:pt x="2114" y="232"/>
                    </a:lnTo>
                    <a:lnTo>
                      <a:pt x="2118" y="237"/>
                    </a:lnTo>
                    <a:lnTo>
                      <a:pt x="2122" y="241"/>
                    </a:lnTo>
                    <a:lnTo>
                      <a:pt x="2127" y="246"/>
                    </a:lnTo>
                    <a:lnTo>
                      <a:pt x="2131" y="248"/>
                    </a:lnTo>
                    <a:lnTo>
                      <a:pt x="2134" y="250"/>
                    </a:lnTo>
                    <a:lnTo>
                      <a:pt x="2138" y="254"/>
                    </a:lnTo>
                    <a:lnTo>
                      <a:pt x="2143" y="259"/>
                    </a:lnTo>
                    <a:lnTo>
                      <a:pt x="2147" y="265"/>
                    </a:lnTo>
                    <a:lnTo>
                      <a:pt x="2151" y="270"/>
                    </a:lnTo>
                    <a:lnTo>
                      <a:pt x="2155" y="275"/>
                    </a:lnTo>
                    <a:lnTo>
                      <a:pt x="2160" y="279"/>
                    </a:lnTo>
                    <a:lnTo>
                      <a:pt x="2163" y="282"/>
                    </a:lnTo>
                    <a:lnTo>
                      <a:pt x="2167" y="283"/>
                    </a:lnTo>
                    <a:lnTo>
                      <a:pt x="2170" y="284"/>
                    </a:lnTo>
                    <a:lnTo>
                      <a:pt x="2175" y="286"/>
                    </a:lnTo>
                    <a:lnTo>
                      <a:pt x="2178" y="291"/>
                    </a:lnTo>
                    <a:lnTo>
                      <a:pt x="2182" y="296"/>
                    </a:lnTo>
                    <a:lnTo>
                      <a:pt x="2186" y="302"/>
                    </a:lnTo>
                    <a:lnTo>
                      <a:pt x="2189" y="307"/>
                    </a:lnTo>
                    <a:lnTo>
                      <a:pt x="2194" y="309"/>
                    </a:lnTo>
                    <a:lnTo>
                      <a:pt x="2197" y="311"/>
                    </a:lnTo>
                    <a:lnTo>
                      <a:pt x="2201" y="317"/>
                    </a:lnTo>
                    <a:lnTo>
                      <a:pt x="2204" y="322"/>
                    </a:lnTo>
                    <a:lnTo>
                      <a:pt x="2209" y="327"/>
                    </a:lnTo>
                    <a:lnTo>
                      <a:pt x="2212" y="333"/>
                    </a:lnTo>
                    <a:lnTo>
                      <a:pt x="2216" y="335"/>
                    </a:lnTo>
                    <a:lnTo>
                      <a:pt x="2219" y="337"/>
                    </a:lnTo>
                    <a:lnTo>
                      <a:pt x="2222" y="338"/>
                    </a:lnTo>
                    <a:lnTo>
                      <a:pt x="2226" y="340"/>
                    </a:lnTo>
                    <a:lnTo>
                      <a:pt x="2233" y="344"/>
                    </a:lnTo>
                    <a:lnTo>
                      <a:pt x="2239" y="356"/>
                    </a:lnTo>
                    <a:lnTo>
                      <a:pt x="2247" y="368"/>
                    </a:lnTo>
                    <a:lnTo>
                      <a:pt x="2244" y="366"/>
                    </a:lnTo>
                    <a:lnTo>
                      <a:pt x="2239" y="363"/>
                    </a:lnTo>
                    <a:lnTo>
                      <a:pt x="2236" y="361"/>
                    </a:lnTo>
                    <a:lnTo>
                      <a:pt x="2233" y="359"/>
                    </a:lnTo>
                    <a:lnTo>
                      <a:pt x="2236" y="366"/>
                    </a:lnTo>
                    <a:lnTo>
                      <a:pt x="2239" y="371"/>
                    </a:lnTo>
                    <a:lnTo>
                      <a:pt x="2243" y="377"/>
                    </a:lnTo>
                    <a:lnTo>
                      <a:pt x="2246" y="383"/>
                    </a:lnTo>
                    <a:lnTo>
                      <a:pt x="2250" y="385"/>
                    </a:lnTo>
                    <a:lnTo>
                      <a:pt x="2253" y="387"/>
                    </a:lnTo>
                    <a:lnTo>
                      <a:pt x="2256" y="392"/>
                    </a:lnTo>
                    <a:lnTo>
                      <a:pt x="2259" y="399"/>
                    </a:lnTo>
                    <a:lnTo>
                      <a:pt x="2263" y="401"/>
                    </a:lnTo>
                    <a:lnTo>
                      <a:pt x="2266" y="403"/>
                    </a:lnTo>
                    <a:lnTo>
                      <a:pt x="2269" y="405"/>
                    </a:lnTo>
                    <a:lnTo>
                      <a:pt x="2272" y="407"/>
                    </a:lnTo>
                    <a:lnTo>
                      <a:pt x="2276" y="413"/>
                    </a:lnTo>
                    <a:lnTo>
                      <a:pt x="2278" y="420"/>
                    </a:lnTo>
                    <a:lnTo>
                      <a:pt x="2281" y="425"/>
                    </a:lnTo>
                    <a:lnTo>
                      <a:pt x="2283" y="432"/>
                    </a:lnTo>
                    <a:lnTo>
                      <a:pt x="2286" y="438"/>
                    </a:lnTo>
                    <a:lnTo>
                      <a:pt x="2288" y="444"/>
                    </a:lnTo>
                    <a:lnTo>
                      <a:pt x="2292" y="451"/>
                    </a:lnTo>
                    <a:lnTo>
                      <a:pt x="2294" y="456"/>
                    </a:lnTo>
                    <a:lnTo>
                      <a:pt x="2297" y="459"/>
                    </a:lnTo>
                    <a:lnTo>
                      <a:pt x="2300" y="461"/>
                    </a:lnTo>
                    <a:lnTo>
                      <a:pt x="2303" y="465"/>
                    </a:lnTo>
                    <a:lnTo>
                      <a:pt x="2306" y="467"/>
                    </a:lnTo>
                    <a:lnTo>
                      <a:pt x="2312" y="472"/>
                    </a:lnTo>
                    <a:lnTo>
                      <a:pt x="2325" y="483"/>
                    </a:lnTo>
                    <a:lnTo>
                      <a:pt x="2325" y="486"/>
                    </a:lnTo>
                    <a:lnTo>
                      <a:pt x="2327" y="489"/>
                    </a:lnTo>
                    <a:lnTo>
                      <a:pt x="2328" y="493"/>
                    </a:lnTo>
                    <a:lnTo>
                      <a:pt x="2328" y="495"/>
                    </a:lnTo>
                    <a:lnTo>
                      <a:pt x="2326" y="493"/>
                    </a:lnTo>
                    <a:lnTo>
                      <a:pt x="2322" y="490"/>
                    </a:lnTo>
                    <a:lnTo>
                      <a:pt x="2319" y="487"/>
                    </a:lnTo>
                    <a:lnTo>
                      <a:pt x="2316" y="485"/>
                    </a:lnTo>
                    <a:lnTo>
                      <a:pt x="2318" y="491"/>
                    </a:lnTo>
                    <a:lnTo>
                      <a:pt x="2320" y="497"/>
                    </a:lnTo>
                    <a:lnTo>
                      <a:pt x="2318" y="494"/>
                    </a:lnTo>
                    <a:lnTo>
                      <a:pt x="2315" y="492"/>
                    </a:lnTo>
                    <a:lnTo>
                      <a:pt x="2317" y="499"/>
                    </a:lnTo>
                    <a:lnTo>
                      <a:pt x="2319" y="505"/>
                    </a:lnTo>
                    <a:lnTo>
                      <a:pt x="2320" y="511"/>
                    </a:lnTo>
                    <a:lnTo>
                      <a:pt x="2322" y="518"/>
                    </a:lnTo>
                    <a:lnTo>
                      <a:pt x="2328" y="524"/>
                    </a:lnTo>
                    <a:lnTo>
                      <a:pt x="2331" y="526"/>
                    </a:lnTo>
                    <a:lnTo>
                      <a:pt x="2333" y="529"/>
                    </a:lnTo>
                    <a:lnTo>
                      <a:pt x="2335" y="536"/>
                    </a:lnTo>
                    <a:lnTo>
                      <a:pt x="2336" y="542"/>
                    </a:lnTo>
                    <a:lnTo>
                      <a:pt x="2338" y="550"/>
                    </a:lnTo>
                    <a:lnTo>
                      <a:pt x="2339" y="556"/>
                    </a:lnTo>
                    <a:lnTo>
                      <a:pt x="2342" y="559"/>
                    </a:lnTo>
                    <a:lnTo>
                      <a:pt x="2345" y="562"/>
                    </a:lnTo>
                    <a:lnTo>
                      <a:pt x="2347" y="565"/>
                    </a:lnTo>
                    <a:lnTo>
                      <a:pt x="2350" y="569"/>
                    </a:lnTo>
                    <a:lnTo>
                      <a:pt x="2351" y="575"/>
                    </a:lnTo>
                    <a:lnTo>
                      <a:pt x="2352" y="582"/>
                    </a:lnTo>
                    <a:lnTo>
                      <a:pt x="2352" y="589"/>
                    </a:lnTo>
                    <a:lnTo>
                      <a:pt x="2353" y="595"/>
                    </a:lnTo>
                    <a:lnTo>
                      <a:pt x="2355" y="599"/>
                    </a:lnTo>
                    <a:lnTo>
                      <a:pt x="2359" y="602"/>
                    </a:lnTo>
                    <a:lnTo>
                      <a:pt x="2359" y="609"/>
                    </a:lnTo>
                    <a:lnTo>
                      <a:pt x="2360" y="616"/>
                    </a:lnTo>
                    <a:lnTo>
                      <a:pt x="2362" y="619"/>
                    </a:lnTo>
                    <a:lnTo>
                      <a:pt x="2364" y="622"/>
                    </a:lnTo>
                    <a:lnTo>
                      <a:pt x="2364" y="625"/>
                    </a:lnTo>
                    <a:lnTo>
                      <a:pt x="2365" y="629"/>
                    </a:lnTo>
                    <a:lnTo>
                      <a:pt x="2365" y="634"/>
                    </a:lnTo>
                    <a:lnTo>
                      <a:pt x="2365" y="636"/>
                    </a:lnTo>
                    <a:lnTo>
                      <a:pt x="2363" y="633"/>
                    </a:lnTo>
                    <a:lnTo>
                      <a:pt x="2361" y="629"/>
                    </a:lnTo>
                    <a:lnTo>
                      <a:pt x="2361" y="636"/>
                    </a:lnTo>
                    <a:lnTo>
                      <a:pt x="2361" y="643"/>
                    </a:lnTo>
                    <a:lnTo>
                      <a:pt x="2363" y="646"/>
                    </a:lnTo>
                    <a:lnTo>
                      <a:pt x="2365" y="650"/>
                    </a:lnTo>
                    <a:lnTo>
                      <a:pt x="2365" y="657"/>
                    </a:lnTo>
                    <a:lnTo>
                      <a:pt x="2365" y="663"/>
                    </a:lnTo>
                    <a:lnTo>
                      <a:pt x="2367" y="668"/>
                    </a:lnTo>
                    <a:lnTo>
                      <a:pt x="2369" y="671"/>
                    </a:lnTo>
                    <a:lnTo>
                      <a:pt x="2370" y="674"/>
                    </a:lnTo>
                    <a:lnTo>
                      <a:pt x="2372" y="677"/>
                    </a:lnTo>
                    <a:lnTo>
                      <a:pt x="2372" y="685"/>
                    </a:lnTo>
                    <a:lnTo>
                      <a:pt x="2371" y="691"/>
                    </a:lnTo>
                    <a:lnTo>
                      <a:pt x="2371" y="699"/>
                    </a:lnTo>
                    <a:lnTo>
                      <a:pt x="2370" y="705"/>
                    </a:lnTo>
                    <a:lnTo>
                      <a:pt x="2370" y="708"/>
                    </a:lnTo>
                    <a:lnTo>
                      <a:pt x="2369" y="712"/>
                    </a:lnTo>
                    <a:lnTo>
                      <a:pt x="2369" y="716"/>
                    </a:lnTo>
                    <a:lnTo>
                      <a:pt x="2369" y="719"/>
                    </a:lnTo>
                    <a:lnTo>
                      <a:pt x="2370" y="723"/>
                    </a:lnTo>
                    <a:lnTo>
                      <a:pt x="2372" y="726"/>
                    </a:lnTo>
                    <a:lnTo>
                      <a:pt x="2371" y="729"/>
                    </a:lnTo>
                    <a:lnTo>
                      <a:pt x="2371" y="734"/>
                    </a:lnTo>
                    <a:lnTo>
                      <a:pt x="2370" y="738"/>
                    </a:lnTo>
                    <a:lnTo>
                      <a:pt x="2369" y="740"/>
                    </a:lnTo>
                    <a:lnTo>
                      <a:pt x="2368" y="746"/>
                    </a:lnTo>
                    <a:lnTo>
                      <a:pt x="2367" y="754"/>
                    </a:lnTo>
                    <a:lnTo>
                      <a:pt x="2366" y="760"/>
                    </a:lnTo>
                    <a:lnTo>
                      <a:pt x="2364" y="767"/>
                    </a:lnTo>
                    <a:lnTo>
                      <a:pt x="2365" y="771"/>
                    </a:lnTo>
                    <a:lnTo>
                      <a:pt x="2367" y="775"/>
                    </a:lnTo>
                    <a:lnTo>
                      <a:pt x="2365" y="781"/>
                    </a:lnTo>
                    <a:lnTo>
                      <a:pt x="2363" y="788"/>
                    </a:lnTo>
                    <a:lnTo>
                      <a:pt x="2364" y="792"/>
                    </a:lnTo>
                    <a:lnTo>
                      <a:pt x="2365" y="796"/>
                    </a:lnTo>
                    <a:lnTo>
                      <a:pt x="2363" y="803"/>
                    </a:lnTo>
                    <a:lnTo>
                      <a:pt x="2361" y="809"/>
                    </a:lnTo>
                    <a:lnTo>
                      <a:pt x="2362" y="813"/>
                    </a:lnTo>
                    <a:lnTo>
                      <a:pt x="2363" y="817"/>
                    </a:lnTo>
                    <a:lnTo>
                      <a:pt x="2360" y="824"/>
                    </a:lnTo>
                    <a:lnTo>
                      <a:pt x="2358" y="830"/>
                    </a:lnTo>
                    <a:lnTo>
                      <a:pt x="2355" y="837"/>
                    </a:lnTo>
                    <a:lnTo>
                      <a:pt x="2353" y="843"/>
                    </a:lnTo>
                    <a:lnTo>
                      <a:pt x="2353" y="846"/>
                    </a:lnTo>
                    <a:lnTo>
                      <a:pt x="2353" y="851"/>
                    </a:lnTo>
                    <a:lnTo>
                      <a:pt x="2351" y="857"/>
                    </a:lnTo>
                    <a:lnTo>
                      <a:pt x="2348" y="863"/>
                    </a:lnTo>
                    <a:lnTo>
                      <a:pt x="2345" y="870"/>
                    </a:lnTo>
                    <a:lnTo>
                      <a:pt x="2343" y="876"/>
                    </a:lnTo>
                    <a:lnTo>
                      <a:pt x="2343" y="880"/>
                    </a:lnTo>
                    <a:lnTo>
                      <a:pt x="2343" y="884"/>
                    </a:lnTo>
                    <a:lnTo>
                      <a:pt x="2339" y="890"/>
                    </a:lnTo>
                    <a:lnTo>
                      <a:pt x="2336" y="896"/>
                    </a:lnTo>
                    <a:lnTo>
                      <a:pt x="2333" y="902"/>
                    </a:lnTo>
                    <a:lnTo>
                      <a:pt x="2330" y="908"/>
                    </a:lnTo>
                    <a:lnTo>
                      <a:pt x="2327" y="913"/>
                    </a:lnTo>
                    <a:lnTo>
                      <a:pt x="2324" y="920"/>
                    </a:lnTo>
                    <a:lnTo>
                      <a:pt x="2320" y="925"/>
                    </a:lnTo>
                    <a:lnTo>
                      <a:pt x="2316" y="931"/>
                    </a:lnTo>
                    <a:lnTo>
                      <a:pt x="2316" y="936"/>
                    </a:lnTo>
                    <a:lnTo>
                      <a:pt x="2316" y="939"/>
                    </a:lnTo>
                    <a:lnTo>
                      <a:pt x="2315" y="943"/>
                    </a:lnTo>
                    <a:lnTo>
                      <a:pt x="2315" y="947"/>
                    </a:lnTo>
                    <a:lnTo>
                      <a:pt x="2315" y="951"/>
                    </a:lnTo>
                    <a:lnTo>
                      <a:pt x="2314" y="955"/>
                    </a:lnTo>
                    <a:lnTo>
                      <a:pt x="2311" y="961"/>
                    </a:lnTo>
                    <a:lnTo>
                      <a:pt x="2306" y="967"/>
                    </a:lnTo>
                    <a:lnTo>
                      <a:pt x="2306" y="971"/>
                    </a:lnTo>
                    <a:lnTo>
                      <a:pt x="2305" y="974"/>
                    </a:lnTo>
                    <a:lnTo>
                      <a:pt x="2301" y="980"/>
                    </a:lnTo>
                    <a:lnTo>
                      <a:pt x="2298" y="986"/>
                    </a:lnTo>
                    <a:lnTo>
                      <a:pt x="2298" y="987"/>
                    </a:lnTo>
                    <a:lnTo>
                      <a:pt x="2297" y="990"/>
                    </a:lnTo>
                    <a:lnTo>
                      <a:pt x="2296" y="992"/>
                    </a:lnTo>
                    <a:lnTo>
                      <a:pt x="2296" y="993"/>
                    </a:lnTo>
                    <a:lnTo>
                      <a:pt x="2292" y="998"/>
                    </a:lnTo>
                    <a:lnTo>
                      <a:pt x="2287" y="1004"/>
                    </a:lnTo>
                    <a:lnTo>
                      <a:pt x="2288" y="1001"/>
                    </a:lnTo>
                    <a:lnTo>
                      <a:pt x="2289" y="996"/>
                    </a:lnTo>
                    <a:lnTo>
                      <a:pt x="2289" y="992"/>
                    </a:lnTo>
                    <a:lnTo>
                      <a:pt x="2291" y="988"/>
                    </a:lnTo>
                    <a:lnTo>
                      <a:pt x="2295" y="983"/>
                    </a:lnTo>
                    <a:lnTo>
                      <a:pt x="2299" y="977"/>
                    </a:lnTo>
                    <a:lnTo>
                      <a:pt x="2299" y="973"/>
                    </a:lnTo>
                    <a:lnTo>
                      <a:pt x="2299" y="970"/>
                    </a:lnTo>
                    <a:lnTo>
                      <a:pt x="2296" y="975"/>
                    </a:lnTo>
                    <a:lnTo>
                      <a:pt x="2292" y="980"/>
                    </a:lnTo>
                    <a:lnTo>
                      <a:pt x="2292" y="985"/>
                    </a:lnTo>
                    <a:lnTo>
                      <a:pt x="2291" y="988"/>
                    </a:lnTo>
                    <a:lnTo>
                      <a:pt x="2286" y="993"/>
                    </a:lnTo>
                    <a:lnTo>
                      <a:pt x="2282" y="998"/>
                    </a:lnTo>
                    <a:lnTo>
                      <a:pt x="2278" y="1004"/>
                    </a:lnTo>
                    <a:lnTo>
                      <a:pt x="2274" y="1009"/>
                    </a:lnTo>
                    <a:lnTo>
                      <a:pt x="2272" y="1012"/>
                    </a:lnTo>
                    <a:lnTo>
                      <a:pt x="2271" y="1017"/>
                    </a:lnTo>
                    <a:lnTo>
                      <a:pt x="2267" y="1022"/>
                    </a:lnTo>
                    <a:lnTo>
                      <a:pt x="2263" y="1027"/>
                    </a:lnTo>
                    <a:lnTo>
                      <a:pt x="2262" y="1030"/>
                    </a:lnTo>
                    <a:lnTo>
                      <a:pt x="2261" y="1035"/>
                    </a:lnTo>
                    <a:lnTo>
                      <a:pt x="2260" y="1038"/>
                    </a:lnTo>
                    <a:lnTo>
                      <a:pt x="2259" y="1042"/>
                    </a:lnTo>
                    <a:lnTo>
                      <a:pt x="2254" y="1047"/>
                    </a:lnTo>
                    <a:lnTo>
                      <a:pt x="2249" y="1052"/>
                    </a:lnTo>
                    <a:lnTo>
                      <a:pt x="2245" y="1057"/>
                    </a:lnTo>
                    <a:lnTo>
                      <a:pt x="2239" y="1061"/>
                    </a:lnTo>
                    <a:lnTo>
                      <a:pt x="2238" y="1065"/>
                    </a:lnTo>
                    <a:lnTo>
                      <a:pt x="2237" y="1070"/>
                    </a:lnTo>
                    <a:lnTo>
                      <a:pt x="2232" y="1074"/>
                    </a:lnTo>
                    <a:lnTo>
                      <a:pt x="2228" y="1078"/>
                    </a:lnTo>
                    <a:lnTo>
                      <a:pt x="2222" y="1083"/>
                    </a:lnTo>
                    <a:lnTo>
                      <a:pt x="2218" y="1087"/>
                    </a:lnTo>
                    <a:lnTo>
                      <a:pt x="2217" y="1089"/>
                    </a:lnTo>
                    <a:lnTo>
                      <a:pt x="2217" y="1091"/>
                    </a:lnTo>
                    <a:lnTo>
                      <a:pt x="2217" y="1091"/>
                    </a:lnTo>
                    <a:lnTo>
                      <a:pt x="2216" y="1091"/>
                    </a:lnTo>
                    <a:lnTo>
                      <a:pt x="2216" y="1091"/>
                    </a:lnTo>
                    <a:lnTo>
                      <a:pt x="2216" y="1092"/>
                    </a:lnTo>
                    <a:lnTo>
                      <a:pt x="2216" y="1092"/>
                    </a:lnTo>
                    <a:lnTo>
                      <a:pt x="2216" y="1092"/>
                    </a:lnTo>
                    <a:lnTo>
                      <a:pt x="2216" y="1093"/>
                    </a:lnTo>
                    <a:lnTo>
                      <a:pt x="2216" y="1093"/>
                    </a:lnTo>
                    <a:lnTo>
                      <a:pt x="2215" y="1094"/>
                    </a:lnTo>
                    <a:lnTo>
                      <a:pt x="2215" y="1095"/>
                    </a:lnTo>
                    <a:lnTo>
                      <a:pt x="2214" y="1098"/>
                    </a:lnTo>
                    <a:lnTo>
                      <a:pt x="2212" y="1103"/>
                    </a:lnTo>
                    <a:lnTo>
                      <a:pt x="2206" y="1107"/>
                    </a:lnTo>
                    <a:lnTo>
                      <a:pt x="2201" y="1111"/>
                    </a:lnTo>
                    <a:lnTo>
                      <a:pt x="2196" y="1115"/>
                    </a:lnTo>
                    <a:lnTo>
                      <a:pt x="2191" y="1120"/>
                    </a:lnTo>
                    <a:lnTo>
                      <a:pt x="2193" y="1117"/>
                    </a:lnTo>
                    <a:lnTo>
                      <a:pt x="2194" y="1112"/>
                    </a:lnTo>
                    <a:lnTo>
                      <a:pt x="2189" y="1115"/>
                    </a:lnTo>
                    <a:lnTo>
                      <a:pt x="2183" y="1121"/>
                    </a:lnTo>
                    <a:lnTo>
                      <a:pt x="2178" y="1124"/>
                    </a:lnTo>
                    <a:lnTo>
                      <a:pt x="2172" y="1128"/>
                    </a:lnTo>
                    <a:lnTo>
                      <a:pt x="2169" y="1136"/>
                    </a:lnTo>
                    <a:lnTo>
                      <a:pt x="2166" y="1143"/>
                    </a:lnTo>
                    <a:lnTo>
                      <a:pt x="2164" y="1146"/>
                    </a:lnTo>
                    <a:lnTo>
                      <a:pt x="2162" y="1150"/>
                    </a:lnTo>
                    <a:lnTo>
                      <a:pt x="2156" y="1154"/>
                    </a:lnTo>
                    <a:lnTo>
                      <a:pt x="2151" y="1157"/>
                    </a:lnTo>
                    <a:lnTo>
                      <a:pt x="2149" y="1161"/>
                    </a:lnTo>
                    <a:lnTo>
                      <a:pt x="2147" y="1164"/>
                    </a:lnTo>
                    <a:lnTo>
                      <a:pt x="2141" y="1169"/>
                    </a:lnTo>
                    <a:lnTo>
                      <a:pt x="2135" y="1172"/>
                    </a:lnTo>
                    <a:lnTo>
                      <a:pt x="2136" y="1169"/>
                    </a:lnTo>
                    <a:lnTo>
                      <a:pt x="2139" y="1164"/>
                    </a:lnTo>
                    <a:lnTo>
                      <a:pt x="2142" y="1161"/>
                    </a:lnTo>
                    <a:lnTo>
                      <a:pt x="2143" y="1158"/>
                    </a:lnTo>
                    <a:lnTo>
                      <a:pt x="2137" y="1161"/>
                    </a:lnTo>
                    <a:lnTo>
                      <a:pt x="2132" y="1164"/>
                    </a:lnTo>
                    <a:lnTo>
                      <a:pt x="2130" y="1168"/>
                    </a:lnTo>
                    <a:lnTo>
                      <a:pt x="2128" y="1172"/>
                    </a:lnTo>
                    <a:lnTo>
                      <a:pt x="2121" y="1175"/>
                    </a:lnTo>
                    <a:lnTo>
                      <a:pt x="2116" y="1178"/>
                    </a:lnTo>
                    <a:lnTo>
                      <a:pt x="2114" y="1181"/>
                    </a:lnTo>
                    <a:lnTo>
                      <a:pt x="2112" y="1185"/>
                    </a:lnTo>
                    <a:lnTo>
                      <a:pt x="2110" y="1189"/>
                    </a:lnTo>
                    <a:lnTo>
                      <a:pt x="2108" y="1192"/>
                    </a:lnTo>
                    <a:lnTo>
                      <a:pt x="2102" y="1195"/>
                    </a:lnTo>
                    <a:lnTo>
                      <a:pt x="2096" y="1198"/>
                    </a:lnTo>
                    <a:lnTo>
                      <a:pt x="2090" y="1202"/>
                    </a:lnTo>
                    <a:lnTo>
                      <a:pt x="2084" y="1204"/>
                    </a:lnTo>
                    <a:lnTo>
                      <a:pt x="2078" y="1207"/>
                    </a:lnTo>
                    <a:lnTo>
                      <a:pt x="2072" y="1210"/>
                    </a:lnTo>
                    <a:lnTo>
                      <a:pt x="2066" y="1213"/>
                    </a:lnTo>
                    <a:lnTo>
                      <a:pt x="2060" y="1215"/>
                    </a:lnTo>
                    <a:lnTo>
                      <a:pt x="2058" y="1219"/>
                    </a:lnTo>
                    <a:lnTo>
                      <a:pt x="2055" y="1222"/>
                    </a:lnTo>
                    <a:lnTo>
                      <a:pt x="2052" y="1226"/>
                    </a:lnTo>
                    <a:lnTo>
                      <a:pt x="2051" y="1228"/>
                    </a:lnTo>
                    <a:lnTo>
                      <a:pt x="2056" y="1226"/>
                    </a:lnTo>
                    <a:lnTo>
                      <a:pt x="2063" y="1223"/>
                    </a:lnTo>
                    <a:lnTo>
                      <a:pt x="2061" y="1226"/>
                    </a:lnTo>
                    <a:lnTo>
                      <a:pt x="2059" y="1229"/>
                    </a:lnTo>
                    <a:lnTo>
                      <a:pt x="2052" y="1232"/>
                    </a:lnTo>
                    <a:lnTo>
                      <a:pt x="2046" y="1235"/>
                    </a:lnTo>
                    <a:lnTo>
                      <a:pt x="2039" y="1238"/>
                    </a:lnTo>
                    <a:lnTo>
                      <a:pt x="2034" y="1240"/>
                    </a:lnTo>
                    <a:lnTo>
                      <a:pt x="2036" y="1237"/>
                    </a:lnTo>
                    <a:lnTo>
                      <a:pt x="2038" y="1234"/>
                    </a:lnTo>
                    <a:lnTo>
                      <a:pt x="2033" y="1237"/>
                    </a:lnTo>
                    <a:lnTo>
                      <a:pt x="2027" y="1239"/>
                    </a:lnTo>
                    <a:lnTo>
                      <a:pt x="2020" y="1242"/>
                    </a:lnTo>
                    <a:lnTo>
                      <a:pt x="2014" y="1244"/>
                    </a:lnTo>
                    <a:lnTo>
                      <a:pt x="2012" y="1247"/>
                    </a:lnTo>
                    <a:lnTo>
                      <a:pt x="2010" y="1251"/>
                    </a:lnTo>
                    <a:lnTo>
                      <a:pt x="2003" y="1253"/>
                    </a:lnTo>
                    <a:lnTo>
                      <a:pt x="1997" y="1255"/>
                    </a:lnTo>
                    <a:lnTo>
                      <a:pt x="1990" y="1257"/>
                    </a:lnTo>
                    <a:lnTo>
                      <a:pt x="1984" y="1260"/>
                    </a:lnTo>
                    <a:lnTo>
                      <a:pt x="1982" y="1263"/>
                    </a:lnTo>
                    <a:lnTo>
                      <a:pt x="1980" y="1265"/>
                    </a:lnTo>
                    <a:lnTo>
                      <a:pt x="1977" y="1269"/>
                    </a:lnTo>
                    <a:lnTo>
                      <a:pt x="1975" y="1272"/>
                    </a:lnTo>
                    <a:lnTo>
                      <a:pt x="1971" y="1275"/>
                    </a:lnTo>
                    <a:lnTo>
                      <a:pt x="1969" y="1277"/>
                    </a:lnTo>
                    <a:lnTo>
                      <a:pt x="1963" y="1280"/>
                    </a:lnTo>
                    <a:lnTo>
                      <a:pt x="1956" y="1282"/>
                    </a:lnTo>
                    <a:lnTo>
                      <a:pt x="1960" y="1279"/>
                    </a:lnTo>
                    <a:lnTo>
                      <a:pt x="1962" y="1276"/>
                    </a:lnTo>
                    <a:lnTo>
                      <a:pt x="1955" y="1278"/>
                    </a:lnTo>
                    <a:lnTo>
                      <a:pt x="1949" y="1280"/>
                    </a:lnTo>
                    <a:lnTo>
                      <a:pt x="1947" y="1284"/>
                    </a:lnTo>
                    <a:lnTo>
                      <a:pt x="1944" y="1286"/>
                    </a:lnTo>
                    <a:lnTo>
                      <a:pt x="1937" y="1288"/>
                    </a:lnTo>
                    <a:lnTo>
                      <a:pt x="1931" y="1290"/>
                    </a:lnTo>
                    <a:lnTo>
                      <a:pt x="1925" y="1292"/>
                    </a:lnTo>
                    <a:lnTo>
                      <a:pt x="1919" y="1294"/>
                    </a:lnTo>
                    <a:lnTo>
                      <a:pt x="1916" y="1296"/>
                    </a:lnTo>
                    <a:lnTo>
                      <a:pt x="1913" y="1299"/>
                    </a:lnTo>
                    <a:lnTo>
                      <a:pt x="1911" y="1303"/>
                    </a:lnTo>
                    <a:lnTo>
                      <a:pt x="1907" y="1305"/>
                    </a:lnTo>
                    <a:lnTo>
                      <a:pt x="1901" y="1307"/>
                    </a:lnTo>
                    <a:lnTo>
                      <a:pt x="1895" y="1309"/>
                    </a:lnTo>
                    <a:lnTo>
                      <a:pt x="1888" y="1310"/>
                    </a:lnTo>
                    <a:lnTo>
                      <a:pt x="1882" y="1312"/>
                    </a:lnTo>
                    <a:lnTo>
                      <a:pt x="1880" y="1315"/>
                    </a:lnTo>
                    <a:lnTo>
                      <a:pt x="1877" y="1318"/>
                    </a:lnTo>
                    <a:lnTo>
                      <a:pt x="1870" y="1320"/>
                    </a:lnTo>
                    <a:lnTo>
                      <a:pt x="1864" y="1321"/>
                    </a:lnTo>
                    <a:lnTo>
                      <a:pt x="1857" y="1323"/>
                    </a:lnTo>
                    <a:lnTo>
                      <a:pt x="1851" y="1324"/>
                    </a:lnTo>
                    <a:lnTo>
                      <a:pt x="1854" y="1322"/>
                    </a:lnTo>
                    <a:lnTo>
                      <a:pt x="1856" y="1319"/>
                    </a:lnTo>
                    <a:lnTo>
                      <a:pt x="1850" y="1321"/>
                    </a:lnTo>
                    <a:lnTo>
                      <a:pt x="1844" y="1322"/>
                    </a:lnTo>
                    <a:lnTo>
                      <a:pt x="1842" y="1325"/>
                    </a:lnTo>
                    <a:lnTo>
                      <a:pt x="1838" y="1327"/>
                    </a:lnTo>
                    <a:lnTo>
                      <a:pt x="1832" y="1329"/>
                    </a:lnTo>
                    <a:lnTo>
                      <a:pt x="1826" y="1330"/>
                    </a:lnTo>
                    <a:lnTo>
                      <a:pt x="1819" y="1331"/>
                    </a:lnTo>
                    <a:lnTo>
                      <a:pt x="1813" y="1334"/>
                    </a:lnTo>
                    <a:lnTo>
                      <a:pt x="1810" y="1336"/>
                    </a:lnTo>
                    <a:lnTo>
                      <a:pt x="1806" y="1339"/>
                    </a:lnTo>
                    <a:lnTo>
                      <a:pt x="1804" y="1341"/>
                    </a:lnTo>
                    <a:lnTo>
                      <a:pt x="1801" y="1343"/>
                    </a:lnTo>
                    <a:lnTo>
                      <a:pt x="1798" y="1346"/>
                    </a:lnTo>
                    <a:lnTo>
                      <a:pt x="1796" y="1348"/>
                    </a:lnTo>
                    <a:lnTo>
                      <a:pt x="1788" y="1351"/>
                    </a:lnTo>
                    <a:lnTo>
                      <a:pt x="1782" y="1352"/>
                    </a:lnTo>
                    <a:lnTo>
                      <a:pt x="1777" y="1353"/>
                    </a:lnTo>
                    <a:lnTo>
                      <a:pt x="1769" y="1354"/>
                    </a:lnTo>
                    <a:lnTo>
                      <a:pt x="1763" y="1355"/>
                    </a:lnTo>
                    <a:lnTo>
                      <a:pt x="1756" y="1356"/>
                    </a:lnTo>
                    <a:lnTo>
                      <a:pt x="1753" y="1359"/>
                    </a:lnTo>
                    <a:lnTo>
                      <a:pt x="1751" y="1361"/>
                    </a:lnTo>
                    <a:lnTo>
                      <a:pt x="1744" y="1362"/>
                    </a:lnTo>
                    <a:lnTo>
                      <a:pt x="1737" y="1363"/>
                    </a:lnTo>
                    <a:lnTo>
                      <a:pt x="1724" y="1365"/>
                    </a:lnTo>
                    <a:lnTo>
                      <a:pt x="1718" y="1366"/>
                    </a:lnTo>
                    <a:lnTo>
                      <a:pt x="1712" y="1368"/>
                    </a:lnTo>
                    <a:lnTo>
                      <a:pt x="1705" y="1369"/>
                    </a:lnTo>
                    <a:lnTo>
                      <a:pt x="1699" y="1370"/>
                    </a:lnTo>
                    <a:lnTo>
                      <a:pt x="1696" y="1372"/>
                    </a:lnTo>
                    <a:lnTo>
                      <a:pt x="1693" y="1374"/>
                    </a:lnTo>
                    <a:lnTo>
                      <a:pt x="1686" y="1375"/>
                    </a:lnTo>
                    <a:lnTo>
                      <a:pt x="1680" y="1376"/>
                    </a:lnTo>
                    <a:lnTo>
                      <a:pt x="1677" y="1378"/>
                    </a:lnTo>
                    <a:lnTo>
                      <a:pt x="1673" y="1381"/>
                    </a:lnTo>
                    <a:lnTo>
                      <a:pt x="1670" y="1384"/>
                    </a:lnTo>
                    <a:lnTo>
                      <a:pt x="1667" y="1386"/>
                    </a:lnTo>
                    <a:lnTo>
                      <a:pt x="1661" y="1387"/>
                    </a:lnTo>
                    <a:lnTo>
                      <a:pt x="1654" y="1388"/>
                    </a:lnTo>
                    <a:lnTo>
                      <a:pt x="1648" y="1388"/>
                    </a:lnTo>
                    <a:lnTo>
                      <a:pt x="1641" y="1389"/>
                    </a:lnTo>
                    <a:lnTo>
                      <a:pt x="1644" y="1387"/>
                    </a:lnTo>
                    <a:lnTo>
                      <a:pt x="1648" y="1385"/>
                    </a:lnTo>
                    <a:lnTo>
                      <a:pt x="1641" y="1385"/>
                    </a:lnTo>
                    <a:lnTo>
                      <a:pt x="1634" y="1386"/>
                    </a:lnTo>
                    <a:lnTo>
                      <a:pt x="1631" y="1388"/>
                    </a:lnTo>
                    <a:lnTo>
                      <a:pt x="1629" y="1390"/>
                    </a:lnTo>
                    <a:lnTo>
                      <a:pt x="1624" y="1393"/>
                    </a:lnTo>
                    <a:lnTo>
                      <a:pt x="1622" y="1395"/>
                    </a:lnTo>
                    <a:lnTo>
                      <a:pt x="1619" y="1397"/>
                    </a:lnTo>
                    <a:lnTo>
                      <a:pt x="1616" y="1399"/>
                    </a:lnTo>
                    <a:lnTo>
                      <a:pt x="1609" y="1401"/>
                    </a:lnTo>
                    <a:lnTo>
                      <a:pt x="1603" y="1401"/>
                    </a:lnTo>
                    <a:lnTo>
                      <a:pt x="1606" y="1398"/>
                    </a:lnTo>
                    <a:lnTo>
                      <a:pt x="1609" y="1396"/>
                    </a:lnTo>
                    <a:lnTo>
                      <a:pt x="1603" y="1396"/>
                    </a:lnTo>
                    <a:lnTo>
                      <a:pt x="1596" y="1397"/>
                    </a:lnTo>
                    <a:lnTo>
                      <a:pt x="1589" y="1398"/>
                    </a:lnTo>
                    <a:lnTo>
                      <a:pt x="1583" y="1398"/>
                    </a:lnTo>
                    <a:lnTo>
                      <a:pt x="1580" y="1401"/>
                    </a:lnTo>
                    <a:lnTo>
                      <a:pt x="1577" y="1403"/>
                    </a:lnTo>
                    <a:lnTo>
                      <a:pt x="1573" y="1405"/>
                    </a:lnTo>
                    <a:lnTo>
                      <a:pt x="1570" y="1407"/>
                    </a:lnTo>
                    <a:lnTo>
                      <a:pt x="1564" y="1408"/>
                    </a:lnTo>
                    <a:lnTo>
                      <a:pt x="1557" y="1408"/>
                    </a:lnTo>
                    <a:lnTo>
                      <a:pt x="1550" y="1409"/>
                    </a:lnTo>
                    <a:lnTo>
                      <a:pt x="1544" y="1409"/>
                    </a:lnTo>
                    <a:lnTo>
                      <a:pt x="1540" y="1411"/>
                    </a:lnTo>
                    <a:lnTo>
                      <a:pt x="1537" y="1413"/>
                    </a:lnTo>
                    <a:lnTo>
                      <a:pt x="1531" y="1414"/>
                    </a:lnTo>
                    <a:lnTo>
                      <a:pt x="1524" y="1414"/>
                    </a:lnTo>
                    <a:lnTo>
                      <a:pt x="1521" y="1416"/>
                    </a:lnTo>
                    <a:lnTo>
                      <a:pt x="1518" y="1419"/>
                    </a:lnTo>
                    <a:lnTo>
                      <a:pt x="1512" y="1420"/>
                    </a:lnTo>
                    <a:lnTo>
                      <a:pt x="1505" y="1420"/>
                    </a:lnTo>
                    <a:lnTo>
                      <a:pt x="1499" y="1420"/>
                    </a:lnTo>
                    <a:lnTo>
                      <a:pt x="1491" y="1420"/>
                    </a:lnTo>
                    <a:lnTo>
                      <a:pt x="1485" y="1420"/>
                    </a:lnTo>
                    <a:lnTo>
                      <a:pt x="1479" y="1421"/>
                    </a:lnTo>
                    <a:lnTo>
                      <a:pt x="1476" y="1423"/>
                    </a:lnTo>
                    <a:lnTo>
                      <a:pt x="1472" y="1425"/>
                    </a:lnTo>
                    <a:lnTo>
                      <a:pt x="1466" y="1425"/>
                    </a:lnTo>
                    <a:lnTo>
                      <a:pt x="1460" y="1425"/>
                    </a:lnTo>
                    <a:lnTo>
                      <a:pt x="1455" y="1427"/>
                    </a:lnTo>
                    <a:lnTo>
                      <a:pt x="1452" y="1429"/>
                    </a:lnTo>
                    <a:lnTo>
                      <a:pt x="1446" y="1434"/>
                    </a:lnTo>
                    <a:lnTo>
                      <a:pt x="1452" y="1432"/>
                    </a:lnTo>
                    <a:lnTo>
                      <a:pt x="1460" y="1432"/>
                    </a:lnTo>
                    <a:lnTo>
                      <a:pt x="1456" y="1435"/>
                    </a:lnTo>
                    <a:lnTo>
                      <a:pt x="1452" y="1437"/>
                    </a:lnTo>
                    <a:lnTo>
                      <a:pt x="1450" y="1437"/>
                    </a:lnTo>
                    <a:lnTo>
                      <a:pt x="1446" y="1437"/>
                    </a:lnTo>
                    <a:lnTo>
                      <a:pt x="1444" y="1437"/>
                    </a:lnTo>
                    <a:lnTo>
                      <a:pt x="1441" y="1437"/>
                    </a:lnTo>
                    <a:lnTo>
                      <a:pt x="1439" y="1437"/>
                    </a:lnTo>
                    <a:lnTo>
                      <a:pt x="1439" y="1437"/>
                    </a:lnTo>
                    <a:lnTo>
                      <a:pt x="1443" y="1435"/>
                    </a:lnTo>
                    <a:lnTo>
                      <a:pt x="1446" y="1434"/>
                    </a:lnTo>
                    <a:lnTo>
                      <a:pt x="1439" y="1434"/>
                    </a:lnTo>
                    <a:lnTo>
                      <a:pt x="1433" y="1434"/>
                    </a:lnTo>
                    <a:lnTo>
                      <a:pt x="1436" y="1431"/>
                    </a:lnTo>
                    <a:lnTo>
                      <a:pt x="1439" y="1429"/>
                    </a:lnTo>
                    <a:lnTo>
                      <a:pt x="1433" y="1429"/>
                    </a:lnTo>
                    <a:lnTo>
                      <a:pt x="1427" y="1429"/>
                    </a:lnTo>
                    <a:lnTo>
                      <a:pt x="1423" y="1431"/>
                    </a:lnTo>
                    <a:lnTo>
                      <a:pt x="1420" y="1434"/>
                    </a:lnTo>
                    <a:lnTo>
                      <a:pt x="1413" y="1434"/>
                    </a:lnTo>
                    <a:lnTo>
                      <a:pt x="1406" y="1434"/>
                    </a:lnTo>
                    <a:lnTo>
                      <a:pt x="1400" y="1434"/>
                    </a:lnTo>
                    <a:lnTo>
                      <a:pt x="1394" y="1434"/>
                    </a:lnTo>
                    <a:lnTo>
                      <a:pt x="1390" y="1436"/>
                    </a:lnTo>
                    <a:lnTo>
                      <a:pt x="1387" y="1438"/>
                    </a:lnTo>
                    <a:lnTo>
                      <a:pt x="1380" y="1438"/>
                    </a:lnTo>
                    <a:lnTo>
                      <a:pt x="1373" y="1438"/>
                    </a:lnTo>
                    <a:lnTo>
                      <a:pt x="1370" y="1439"/>
                    </a:lnTo>
                    <a:lnTo>
                      <a:pt x="1367" y="1441"/>
                    </a:lnTo>
                    <a:lnTo>
                      <a:pt x="1361" y="1441"/>
                    </a:lnTo>
                    <a:lnTo>
                      <a:pt x="1354" y="1441"/>
                    </a:lnTo>
                    <a:lnTo>
                      <a:pt x="1350" y="1443"/>
                    </a:lnTo>
                    <a:lnTo>
                      <a:pt x="1347" y="1444"/>
                    </a:lnTo>
                    <a:lnTo>
                      <a:pt x="1340" y="1445"/>
                    </a:lnTo>
                    <a:lnTo>
                      <a:pt x="1334" y="1444"/>
                    </a:lnTo>
                    <a:lnTo>
                      <a:pt x="1328" y="1444"/>
                    </a:lnTo>
                    <a:lnTo>
                      <a:pt x="1321" y="1444"/>
                    </a:lnTo>
                    <a:lnTo>
                      <a:pt x="1317" y="1446"/>
                    </a:lnTo>
                    <a:lnTo>
                      <a:pt x="1314" y="1447"/>
                    </a:lnTo>
                    <a:lnTo>
                      <a:pt x="1307" y="1447"/>
                    </a:lnTo>
                    <a:lnTo>
                      <a:pt x="1301" y="1447"/>
                    </a:lnTo>
                    <a:lnTo>
                      <a:pt x="1295" y="1446"/>
                    </a:lnTo>
                    <a:lnTo>
                      <a:pt x="1288" y="1446"/>
                    </a:lnTo>
                    <a:lnTo>
                      <a:pt x="1281" y="1446"/>
                    </a:lnTo>
                    <a:lnTo>
                      <a:pt x="1274" y="1446"/>
                    </a:lnTo>
                    <a:lnTo>
                      <a:pt x="1271" y="1447"/>
                    </a:lnTo>
                    <a:lnTo>
                      <a:pt x="1268" y="1449"/>
                    </a:lnTo>
                    <a:lnTo>
                      <a:pt x="1262" y="1449"/>
                    </a:lnTo>
                    <a:lnTo>
                      <a:pt x="1255" y="1448"/>
                    </a:lnTo>
                    <a:lnTo>
                      <a:pt x="1251" y="1451"/>
                    </a:lnTo>
                    <a:lnTo>
                      <a:pt x="1248" y="1452"/>
                    </a:lnTo>
                    <a:lnTo>
                      <a:pt x="1241" y="1452"/>
                    </a:lnTo>
                    <a:lnTo>
                      <a:pt x="1235" y="1452"/>
                    </a:lnTo>
                    <a:lnTo>
                      <a:pt x="1231" y="1453"/>
                    </a:lnTo>
                    <a:lnTo>
                      <a:pt x="1228" y="1455"/>
                    </a:lnTo>
                    <a:lnTo>
                      <a:pt x="1224" y="1456"/>
                    </a:lnTo>
                    <a:lnTo>
                      <a:pt x="1221" y="1458"/>
                    </a:lnTo>
                    <a:lnTo>
                      <a:pt x="1214" y="1458"/>
                    </a:lnTo>
                    <a:lnTo>
                      <a:pt x="1207" y="1457"/>
                    </a:lnTo>
                    <a:lnTo>
                      <a:pt x="1201" y="1457"/>
                    </a:lnTo>
                    <a:lnTo>
                      <a:pt x="1195" y="1456"/>
                    </a:lnTo>
                    <a:lnTo>
                      <a:pt x="1198" y="1454"/>
                    </a:lnTo>
                    <a:lnTo>
                      <a:pt x="1202" y="1453"/>
                    </a:lnTo>
                    <a:lnTo>
                      <a:pt x="1196" y="1452"/>
                    </a:lnTo>
                    <a:lnTo>
                      <a:pt x="1188" y="1452"/>
                    </a:lnTo>
                    <a:lnTo>
                      <a:pt x="1182" y="1451"/>
                    </a:lnTo>
                    <a:lnTo>
                      <a:pt x="1175" y="1451"/>
                    </a:lnTo>
                    <a:lnTo>
                      <a:pt x="1172" y="1452"/>
                    </a:lnTo>
                    <a:lnTo>
                      <a:pt x="1169" y="1454"/>
                    </a:lnTo>
                    <a:lnTo>
                      <a:pt x="1165" y="1455"/>
                    </a:lnTo>
                    <a:lnTo>
                      <a:pt x="1162" y="1457"/>
                    </a:lnTo>
                    <a:lnTo>
                      <a:pt x="1155" y="1456"/>
                    </a:lnTo>
                    <a:lnTo>
                      <a:pt x="1149" y="1455"/>
                    </a:lnTo>
                    <a:lnTo>
                      <a:pt x="1141" y="1455"/>
                    </a:lnTo>
                    <a:lnTo>
                      <a:pt x="1135" y="1454"/>
                    </a:lnTo>
                    <a:lnTo>
                      <a:pt x="1139" y="1453"/>
                    </a:lnTo>
                    <a:lnTo>
                      <a:pt x="1142" y="1451"/>
                    </a:lnTo>
                    <a:lnTo>
                      <a:pt x="1136" y="1449"/>
                    </a:lnTo>
                    <a:lnTo>
                      <a:pt x="1130" y="1449"/>
                    </a:lnTo>
                    <a:lnTo>
                      <a:pt x="1125" y="1451"/>
                    </a:lnTo>
                    <a:lnTo>
                      <a:pt x="1122" y="1453"/>
                    </a:lnTo>
                    <a:lnTo>
                      <a:pt x="1119" y="1454"/>
                    </a:lnTo>
                    <a:lnTo>
                      <a:pt x="1116" y="1456"/>
                    </a:lnTo>
                    <a:lnTo>
                      <a:pt x="1109" y="1455"/>
                    </a:lnTo>
                    <a:lnTo>
                      <a:pt x="1102" y="1454"/>
                    </a:lnTo>
                    <a:lnTo>
                      <a:pt x="1099" y="1455"/>
                    </a:lnTo>
                    <a:lnTo>
                      <a:pt x="1096" y="1457"/>
                    </a:lnTo>
                    <a:lnTo>
                      <a:pt x="1089" y="1456"/>
                    </a:lnTo>
                    <a:lnTo>
                      <a:pt x="1082" y="1455"/>
                    </a:lnTo>
                    <a:lnTo>
                      <a:pt x="1079" y="1457"/>
                    </a:lnTo>
                    <a:lnTo>
                      <a:pt x="1075" y="1458"/>
                    </a:lnTo>
                    <a:lnTo>
                      <a:pt x="1069" y="1457"/>
                    </a:lnTo>
                    <a:lnTo>
                      <a:pt x="1062" y="1456"/>
                    </a:lnTo>
                    <a:lnTo>
                      <a:pt x="1058" y="1458"/>
                    </a:lnTo>
                    <a:lnTo>
                      <a:pt x="1055" y="1459"/>
                    </a:lnTo>
                    <a:lnTo>
                      <a:pt x="1048" y="1458"/>
                    </a:lnTo>
                    <a:lnTo>
                      <a:pt x="1042" y="1457"/>
                    </a:lnTo>
                    <a:lnTo>
                      <a:pt x="1046" y="1456"/>
                    </a:lnTo>
                    <a:lnTo>
                      <a:pt x="1049" y="1454"/>
                    </a:lnTo>
                    <a:lnTo>
                      <a:pt x="1042" y="1454"/>
                    </a:lnTo>
                    <a:lnTo>
                      <a:pt x="1036" y="1453"/>
                    </a:lnTo>
                    <a:lnTo>
                      <a:pt x="1030" y="1452"/>
                    </a:lnTo>
                    <a:lnTo>
                      <a:pt x="1023" y="1451"/>
                    </a:lnTo>
                    <a:lnTo>
                      <a:pt x="1028" y="1448"/>
                    </a:lnTo>
                    <a:lnTo>
                      <a:pt x="1031" y="1447"/>
                    </a:lnTo>
                    <a:lnTo>
                      <a:pt x="1024" y="1446"/>
                    </a:lnTo>
                    <a:lnTo>
                      <a:pt x="1018" y="1445"/>
                    </a:lnTo>
                    <a:lnTo>
                      <a:pt x="1003" y="1451"/>
                    </a:lnTo>
                    <a:lnTo>
                      <a:pt x="1000" y="1453"/>
                    </a:lnTo>
                    <a:lnTo>
                      <a:pt x="996" y="1454"/>
                    </a:lnTo>
                    <a:lnTo>
                      <a:pt x="989" y="1453"/>
                    </a:lnTo>
                    <a:lnTo>
                      <a:pt x="983" y="1451"/>
                    </a:lnTo>
                    <a:lnTo>
                      <a:pt x="980" y="1453"/>
                    </a:lnTo>
                    <a:lnTo>
                      <a:pt x="975" y="1454"/>
                    </a:lnTo>
                    <a:lnTo>
                      <a:pt x="969" y="1453"/>
                    </a:lnTo>
                    <a:lnTo>
                      <a:pt x="963" y="1452"/>
                    </a:lnTo>
                    <a:lnTo>
                      <a:pt x="958" y="1453"/>
                    </a:lnTo>
                    <a:lnTo>
                      <a:pt x="955" y="1454"/>
                    </a:lnTo>
                    <a:lnTo>
                      <a:pt x="952" y="1455"/>
                    </a:lnTo>
                    <a:lnTo>
                      <a:pt x="948" y="1456"/>
                    </a:lnTo>
                    <a:lnTo>
                      <a:pt x="941" y="1455"/>
                    </a:lnTo>
                    <a:lnTo>
                      <a:pt x="935" y="1454"/>
                    </a:lnTo>
                    <a:lnTo>
                      <a:pt x="929" y="1453"/>
                    </a:lnTo>
                    <a:lnTo>
                      <a:pt x="922" y="1451"/>
                    </a:lnTo>
                    <a:lnTo>
                      <a:pt x="916" y="1449"/>
                    </a:lnTo>
                    <a:lnTo>
                      <a:pt x="909" y="1448"/>
                    </a:lnTo>
                    <a:lnTo>
                      <a:pt x="914" y="1447"/>
                    </a:lnTo>
                    <a:lnTo>
                      <a:pt x="917" y="1446"/>
                    </a:lnTo>
                    <a:lnTo>
                      <a:pt x="911" y="1444"/>
                    </a:lnTo>
                    <a:lnTo>
                      <a:pt x="904" y="1443"/>
                    </a:lnTo>
                    <a:lnTo>
                      <a:pt x="900" y="1444"/>
                    </a:lnTo>
                    <a:lnTo>
                      <a:pt x="897" y="1445"/>
                    </a:lnTo>
                    <a:lnTo>
                      <a:pt x="890" y="1444"/>
                    </a:lnTo>
                    <a:lnTo>
                      <a:pt x="884" y="1442"/>
                    </a:lnTo>
                    <a:lnTo>
                      <a:pt x="880" y="1443"/>
                    </a:lnTo>
                    <a:lnTo>
                      <a:pt x="876" y="1445"/>
                    </a:lnTo>
                    <a:lnTo>
                      <a:pt x="872" y="1446"/>
                    </a:lnTo>
                    <a:lnTo>
                      <a:pt x="869" y="1447"/>
                    </a:lnTo>
                    <a:lnTo>
                      <a:pt x="863" y="1445"/>
                    </a:lnTo>
                    <a:lnTo>
                      <a:pt x="856" y="1444"/>
                    </a:lnTo>
                    <a:lnTo>
                      <a:pt x="850" y="1442"/>
                    </a:lnTo>
                    <a:lnTo>
                      <a:pt x="843" y="1441"/>
                    </a:lnTo>
                    <a:lnTo>
                      <a:pt x="837" y="1439"/>
                    </a:lnTo>
                    <a:lnTo>
                      <a:pt x="831" y="1438"/>
                    </a:lnTo>
                    <a:lnTo>
                      <a:pt x="835" y="1437"/>
                    </a:lnTo>
                    <a:lnTo>
                      <a:pt x="838" y="1436"/>
                    </a:lnTo>
                    <a:lnTo>
                      <a:pt x="832" y="1434"/>
                    </a:lnTo>
                    <a:lnTo>
                      <a:pt x="825" y="1431"/>
                    </a:lnTo>
                    <a:lnTo>
                      <a:pt x="821" y="1432"/>
                    </a:lnTo>
                    <a:lnTo>
                      <a:pt x="818" y="1434"/>
                    </a:lnTo>
                    <a:lnTo>
                      <a:pt x="815" y="1435"/>
                    </a:lnTo>
                    <a:lnTo>
                      <a:pt x="811" y="1436"/>
                    </a:lnTo>
                    <a:lnTo>
                      <a:pt x="804" y="1435"/>
                    </a:lnTo>
                    <a:lnTo>
                      <a:pt x="798" y="1432"/>
                    </a:lnTo>
                    <a:lnTo>
                      <a:pt x="795" y="1434"/>
                    </a:lnTo>
                    <a:lnTo>
                      <a:pt x="790" y="1435"/>
                    </a:lnTo>
                    <a:lnTo>
                      <a:pt x="784" y="1432"/>
                    </a:lnTo>
                    <a:lnTo>
                      <a:pt x="778" y="1430"/>
                    </a:lnTo>
                    <a:lnTo>
                      <a:pt x="781" y="1429"/>
                    </a:lnTo>
                    <a:lnTo>
                      <a:pt x="785" y="1429"/>
                    </a:lnTo>
                    <a:lnTo>
                      <a:pt x="779" y="1427"/>
                    </a:lnTo>
                    <a:lnTo>
                      <a:pt x="772" y="1425"/>
                    </a:lnTo>
                    <a:lnTo>
                      <a:pt x="769" y="1426"/>
                    </a:lnTo>
                    <a:lnTo>
                      <a:pt x="765" y="1427"/>
                    </a:lnTo>
                    <a:lnTo>
                      <a:pt x="758" y="1425"/>
                    </a:lnTo>
                    <a:lnTo>
                      <a:pt x="752" y="1423"/>
                    </a:lnTo>
                    <a:lnTo>
                      <a:pt x="749" y="1424"/>
                    </a:lnTo>
                    <a:lnTo>
                      <a:pt x="745" y="1425"/>
                    </a:lnTo>
                    <a:lnTo>
                      <a:pt x="741" y="1426"/>
                    </a:lnTo>
                    <a:lnTo>
                      <a:pt x="737" y="1426"/>
                    </a:lnTo>
                    <a:lnTo>
                      <a:pt x="731" y="1425"/>
                    </a:lnTo>
                    <a:lnTo>
                      <a:pt x="724" y="1423"/>
                    </a:lnTo>
                    <a:lnTo>
                      <a:pt x="718" y="1421"/>
                    </a:lnTo>
                    <a:lnTo>
                      <a:pt x="713" y="1419"/>
                    </a:lnTo>
                    <a:lnTo>
                      <a:pt x="716" y="1418"/>
                    </a:lnTo>
                    <a:lnTo>
                      <a:pt x="720" y="1416"/>
                    </a:lnTo>
                    <a:lnTo>
                      <a:pt x="726" y="1419"/>
                    </a:lnTo>
                    <a:lnTo>
                      <a:pt x="733" y="1421"/>
                    </a:lnTo>
                    <a:lnTo>
                      <a:pt x="736" y="1420"/>
                    </a:lnTo>
                    <a:lnTo>
                      <a:pt x="740" y="1420"/>
                    </a:lnTo>
                    <a:lnTo>
                      <a:pt x="715" y="1411"/>
                    </a:lnTo>
                    <a:lnTo>
                      <a:pt x="707" y="1412"/>
                    </a:lnTo>
                    <a:lnTo>
                      <a:pt x="704" y="1413"/>
                    </a:lnTo>
                    <a:lnTo>
                      <a:pt x="700" y="1414"/>
                    </a:lnTo>
                    <a:lnTo>
                      <a:pt x="693" y="1412"/>
                    </a:lnTo>
                    <a:lnTo>
                      <a:pt x="687" y="1410"/>
                    </a:lnTo>
                    <a:lnTo>
                      <a:pt x="683" y="1410"/>
                    </a:lnTo>
                    <a:lnTo>
                      <a:pt x="680" y="1411"/>
                    </a:lnTo>
                    <a:lnTo>
                      <a:pt x="676" y="1412"/>
                    </a:lnTo>
                    <a:lnTo>
                      <a:pt x="672" y="1412"/>
                    </a:lnTo>
                    <a:lnTo>
                      <a:pt x="666" y="1410"/>
                    </a:lnTo>
                    <a:lnTo>
                      <a:pt x="659" y="1408"/>
                    </a:lnTo>
                    <a:lnTo>
                      <a:pt x="653" y="1406"/>
                    </a:lnTo>
                    <a:lnTo>
                      <a:pt x="648" y="1404"/>
                    </a:lnTo>
                    <a:lnTo>
                      <a:pt x="641" y="1401"/>
                    </a:lnTo>
                    <a:lnTo>
                      <a:pt x="635" y="1398"/>
                    </a:lnTo>
                    <a:lnTo>
                      <a:pt x="631" y="1399"/>
                    </a:lnTo>
                    <a:lnTo>
                      <a:pt x="627" y="1399"/>
                    </a:lnTo>
                    <a:lnTo>
                      <a:pt x="621" y="1397"/>
                    </a:lnTo>
                    <a:lnTo>
                      <a:pt x="615" y="1395"/>
                    </a:lnTo>
                    <a:lnTo>
                      <a:pt x="612" y="1395"/>
                    </a:lnTo>
                    <a:lnTo>
                      <a:pt x="607" y="1396"/>
                    </a:lnTo>
                    <a:lnTo>
                      <a:pt x="601" y="1393"/>
                    </a:lnTo>
                    <a:lnTo>
                      <a:pt x="595" y="1391"/>
                    </a:lnTo>
                    <a:lnTo>
                      <a:pt x="591" y="1392"/>
                    </a:lnTo>
                    <a:lnTo>
                      <a:pt x="587" y="1392"/>
                    </a:lnTo>
                    <a:lnTo>
                      <a:pt x="581" y="1389"/>
                    </a:lnTo>
                    <a:lnTo>
                      <a:pt x="575" y="1387"/>
                    </a:lnTo>
                    <a:lnTo>
                      <a:pt x="580" y="1387"/>
                    </a:lnTo>
                    <a:lnTo>
                      <a:pt x="583" y="1386"/>
                    </a:lnTo>
                    <a:lnTo>
                      <a:pt x="577" y="1384"/>
                    </a:lnTo>
                    <a:lnTo>
                      <a:pt x="571" y="1380"/>
                    </a:lnTo>
                    <a:lnTo>
                      <a:pt x="565" y="1378"/>
                    </a:lnTo>
                    <a:lnTo>
                      <a:pt x="558" y="1375"/>
                    </a:lnTo>
                    <a:lnTo>
                      <a:pt x="555" y="1375"/>
                    </a:lnTo>
                    <a:lnTo>
                      <a:pt x="551" y="1376"/>
                    </a:lnTo>
                    <a:lnTo>
                      <a:pt x="545" y="1373"/>
                    </a:lnTo>
                    <a:lnTo>
                      <a:pt x="539" y="1370"/>
                    </a:lnTo>
                    <a:lnTo>
                      <a:pt x="535" y="1371"/>
                    </a:lnTo>
                    <a:lnTo>
                      <a:pt x="531" y="1371"/>
                    </a:lnTo>
                    <a:lnTo>
                      <a:pt x="525" y="1368"/>
                    </a:lnTo>
                    <a:lnTo>
                      <a:pt x="519" y="1365"/>
                    </a:lnTo>
                    <a:lnTo>
                      <a:pt x="516" y="1365"/>
                    </a:lnTo>
                    <a:lnTo>
                      <a:pt x="512" y="1365"/>
                    </a:lnTo>
                    <a:lnTo>
                      <a:pt x="505" y="1362"/>
                    </a:lnTo>
                    <a:lnTo>
                      <a:pt x="500" y="1359"/>
                    </a:lnTo>
                    <a:lnTo>
                      <a:pt x="496" y="1360"/>
                    </a:lnTo>
                    <a:lnTo>
                      <a:pt x="491" y="1360"/>
                    </a:lnTo>
                    <a:lnTo>
                      <a:pt x="486" y="1357"/>
                    </a:lnTo>
                    <a:lnTo>
                      <a:pt x="480" y="1354"/>
                    </a:lnTo>
                    <a:lnTo>
                      <a:pt x="474" y="1351"/>
                    </a:lnTo>
                    <a:lnTo>
                      <a:pt x="468" y="1347"/>
                    </a:lnTo>
                    <a:lnTo>
                      <a:pt x="465" y="1347"/>
                    </a:lnTo>
                    <a:lnTo>
                      <a:pt x="460" y="1347"/>
                    </a:lnTo>
                    <a:lnTo>
                      <a:pt x="454" y="1344"/>
                    </a:lnTo>
                    <a:lnTo>
                      <a:pt x="449" y="1341"/>
                    </a:lnTo>
                    <a:lnTo>
                      <a:pt x="443" y="1338"/>
                    </a:lnTo>
                    <a:lnTo>
                      <a:pt x="437" y="1334"/>
                    </a:lnTo>
                    <a:lnTo>
                      <a:pt x="432" y="1330"/>
                    </a:lnTo>
                    <a:lnTo>
                      <a:pt x="426" y="1327"/>
                    </a:lnTo>
                    <a:lnTo>
                      <a:pt x="422" y="1327"/>
                    </a:lnTo>
                    <a:lnTo>
                      <a:pt x="418" y="1327"/>
                    </a:lnTo>
                    <a:lnTo>
                      <a:pt x="413" y="1324"/>
                    </a:lnTo>
                    <a:lnTo>
                      <a:pt x="407" y="1320"/>
                    </a:lnTo>
                    <a:lnTo>
                      <a:pt x="403" y="1320"/>
                    </a:lnTo>
                    <a:lnTo>
                      <a:pt x="399" y="1320"/>
                    </a:lnTo>
                    <a:lnTo>
                      <a:pt x="393" y="1315"/>
                    </a:lnTo>
                    <a:lnTo>
                      <a:pt x="388" y="1312"/>
                    </a:lnTo>
                    <a:lnTo>
                      <a:pt x="382" y="1308"/>
                    </a:lnTo>
                    <a:lnTo>
                      <a:pt x="376" y="1305"/>
                    </a:lnTo>
                    <a:lnTo>
                      <a:pt x="371" y="1301"/>
                    </a:lnTo>
                    <a:lnTo>
                      <a:pt x="366" y="1297"/>
                    </a:lnTo>
                    <a:lnTo>
                      <a:pt x="369" y="1297"/>
                    </a:lnTo>
                    <a:lnTo>
                      <a:pt x="373" y="1297"/>
                    </a:lnTo>
                    <a:lnTo>
                      <a:pt x="368" y="1294"/>
                    </a:lnTo>
                    <a:lnTo>
                      <a:pt x="363" y="1290"/>
                    </a:lnTo>
                    <a:lnTo>
                      <a:pt x="358" y="1290"/>
                    </a:lnTo>
                    <a:lnTo>
                      <a:pt x="355" y="1290"/>
                    </a:lnTo>
                    <a:lnTo>
                      <a:pt x="360" y="1293"/>
                    </a:lnTo>
                    <a:lnTo>
                      <a:pt x="366" y="1297"/>
                    </a:lnTo>
                    <a:lnTo>
                      <a:pt x="361" y="1297"/>
                    </a:lnTo>
                    <a:lnTo>
                      <a:pt x="357" y="1296"/>
                    </a:lnTo>
                    <a:lnTo>
                      <a:pt x="352" y="1293"/>
                    </a:lnTo>
                    <a:lnTo>
                      <a:pt x="347" y="1289"/>
                    </a:lnTo>
                    <a:lnTo>
                      <a:pt x="341" y="1285"/>
                    </a:lnTo>
                    <a:lnTo>
                      <a:pt x="336" y="1280"/>
                    </a:lnTo>
                    <a:lnTo>
                      <a:pt x="331" y="1276"/>
                    </a:lnTo>
                    <a:lnTo>
                      <a:pt x="325" y="1273"/>
                    </a:lnTo>
                    <a:lnTo>
                      <a:pt x="322" y="1272"/>
                    </a:lnTo>
                    <a:lnTo>
                      <a:pt x="318" y="1271"/>
                    </a:lnTo>
                    <a:lnTo>
                      <a:pt x="313" y="1267"/>
                    </a:lnTo>
                    <a:lnTo>
                      <a:pt x="307" y="1262"/>
                    </a:lnTo>
                    <a:lnTo>
                      <a:pt x="303" y="1262"/>
                    </a:lnTo>
                    <a:lnTo>
                      <a:pt x="300" y="1261"/>
                    </a:lnTo>
                    <a:lnTo>
                      <a:pt x="294" y="1257"/>
                    </a:lnTo>
                    <a:lnTo>
                      <a:pt x="289" y="1253"/>
                    </a:lnTo>
                    <a:lnTo>
                      <a:pt x="284" y="1248"/>
                    </a:lnTo>
                    <a:lnTo>
                      <a:pt x="280" y="1244"/>
                    </a:lnTo>
                    <a:lnTo>
                      <a:pt x="275" y="1243"/>
                    </a:lnTo>
                    <a:lnTo>
                      <a:pt x="271" y="1242"/>
                    </a:lnTo>
                    <a:lnTo>
                      <a:pt x="268" y="1241"/>
                    </a:lnTo>
                    <a:lnTo>
                      <a:pt x="264" y="1240"/>
                    </a:lnTo>
                    <a:lnTo>
                      <a:pt x="258" y="1236"/>
                    </a:lnTo>
                    <a:lnTo>
                      <a:pt x="254" y="1230"/>
                    </a:lnTo>
                    <a:lnTo>
                      <a:pt x="244" y="1222"/>
                    </a:lnTo>
                    <a:lnTo>
                      <a:pt x="239" y="1217"/>
                    </a:lnTo>
                    <a:lnTo>
                      <a:pt x="235" y="1211"/>
                    </a:lnTo>
                    <a:lnTo>
                      <a:pt x="231" y="1207"/>
                    </a:lnTo>
                    <a:lnTo>
                      <a:pt x="225" y="1202"/>
                    </a:lnTo>
                    <a:lnTo>
                      <a:pt x="221" y="1197"/>
                    </a:lnTo>
                    <a:lnTo>
                      <a:pt x="217" y="1192"/>
                    </a:lnTo>
                    <a:lnTo>
                      <a:pt x="213" y="1190"/>
                    </a:lnTo>
                    <a:lnTo>
                      <a:pt x="209" y="1189"/>
                    </a:lnTo>
                    <a:lnTo>
                      <a:pt x="205" y="1188"/>
                    </a:lnTo>
                    <a:lnTo>
                      <a:pt x="202" y="1187"/>
                    </a:lnTo>
                    <a:lnTo>
                      <a:pt x="206" y="1191"/>
                    </a:lnTo>
                    <a:lnTo>
                      <a:pt x="210" y="1197"/>
                    </a:lnTo>
                    <a:lnTo>
                      <a:pt x="206" y="1195"/>
                    </a:lnTo>
                    <a:lnTo>
                      <a:pt x="203" y="1194"/>
                    </a:lnTo>
                    <a:lnTo>
                      <a:pt x="199" y="1189"/>
                    </a:lnTo>
                    <a:lnTo>
                      <a:pt x="194" y="1184"/>
                    </a:lnTo>
                    <a:lnTo>
                      <a:pt x="198" y="1185"/>
                    </a:lnTo>
                    <a:lnTo>
                      <a:pt x="202" y="1187"/>
                    </a:lnTo>
                    <a:lnTo>
                      <a:pt x="198" y="1181"/>
                    </a:lnTo>
                    <a:lnTo>
                      <a:pt x="192" y="1176"/>
                    </a:lnTo>
                    <a:lnTo>
                      <a:pt x="188" y="1171"/>
                    </a:lnTo>
                    <a:lnTo>
                      <a:pt x="184" y="1165"/>
                    </a:lnTo>
                    <a:lnTo>
                      <a:pt x="181" y="1163"/>
                    </a:lnTo>
                    <a:lnTo>
                      <a:pt x="177" y="1162"/>
                    </a:lnTo>
                    <a:lnTo>
                      <a:pt x="173" y="1157"/>
                    </a:lnTo>
                    <a:lnTo>
                      <a:pt x="169" y="1152"/>
                    </a:lnTo>
                    <a:lnTo>
                      <a:pt x="165" y="1150"/>
                    </a:lnTo>
                    <a:lnTo>
                      <a:pt x="161" y="1148"/>
                    </a:lnTo>
                    <a:lnTo>
                      <a:pt x="157" y="1142"/>
                    </a:lnTo>
                    <a:lnTo>
                      <a:pt x="154" y="1137"/>
                    </a:lnTo>
                    <a:lnTo>
                      <a:pt x="157" y="1139"/>
                    </a:lnTo>
                    <a:lnTo>
                      <a:pt x="160" y="1140"/>
                    </a:lnTo>
                    <a:lnTo>
                      <a:pt x="157" y="1135"/>
                    </a:lnTo>
                    <a:lnTo>
                      <a:pt x="153" y="1129"/>
                    </a:lnTo>
                    <a:lnTo>
                      <a:pt x="150" y="1127"/>
                    </a:lnTo>
                    <a:lnTo>
                      <a:pt x="147" y="1125"/>
                    </a:lnTo>
                    <a:lnTo>
                      <a:pt x="142" y="1120"/>
                    </a:lnTo>
                    <a:lnTo>
                      <a:pt x="139" y="1113"/>
                    </a:lnTo>
                    <a:lnTo>
                      <a:pt x="136" y="1108"/>
                    </a:lnTo>
                    <a:lnTo>
                      <a:pt x="132" y="1102"/>
                    </a:lnTo>
                    <a:lnTo>
                      <a:pt x="128" y="1100"/>
                    </a:lnTo>
                    <a:lnTo>
                      <a:pt x="125" y="1097"/>
                    </a:lnTo>
                    <a:lnTo>
                      <a:pt x="122" y="1096"/>
                    </a:lnTo>
                    <a:lnTo>
                      <a:pt x="118" y="1093"/>
                    </a:lnTo>
                    <a:lnTo>
                      <a:pt x="116" y="1088"/>
                    </a:lnTo>
                    <a:lnTo>
                      <a:pt x="113" y="1081"/>
                    </a:lnTo>
                    <a:lnTo>
                      <a:pt x="108" y="1079"/>
                    </a:lnTo>
                    <a:lnTo>
                      <a:pt x="105" y="1077"/>
                    </a:lnTo>
                    <a:lnTo>
                      <a:pt x="102" y="1071"/>
                    </a:lnTo>
                    <a:lnTo>
                      <a:pt x="100" y="1064"/>
                    </a:lnTo>
                    <a:lnTo>
                      <a:pt x="93" y="1052"/>
                    </a:lnTo>
                    <a:lnTo>
                      <a:pt x="91" y="1045"/>
                    </a:lnTo>
                    <a:lnTo>
                      <a:pt x="88" y="1039"/>
                    </a:lnTo>
                    <a:lnTo>
                      <a:pt x="86" y="1033"/>
                    </a:lnTo>
                    <a:lnTo>
                      <a:pt x="84" y="1026"/>
                    </a:lnTo>
                    <a:lnTo>
                      <a:pt x="81" y="1019"/>
                    </a:lnTo>
                    <a:lnTo>
                      <a:pt x="78" y="1012"/>
                    </a:lnTo>
                    <a:lnTo>
                      <a:pt x="75" y="1009"/>
                    </a:lnTo>
                    <a:lnTo>
                      <a:pt x="73" y="1007"/>
                    </a:lnTo>
                    <a:lnTo>
                      <a:pt x="70" y="1005"/>
                    </a:lnTo>
                    <a:lnTo>
                      <a:pt x="67" y="1002"/>
                    </a:lnTo>
                    <a:lnTo>
                      <a:pt x="66" y="996"/>
                    </a:lnTo>
                    <a:lnTo>
                      <a:pt x="64" y="990"/>
                    </a:lnTo>
                    <a:lnTo>
                      <a:pt x="64" y="989"/>
                    </a:lnTo>
                    <a:lnTo>
                      <a:pt x="63" y="987"/>
                    </a:lnTo>
                    <a:lnTo>
                      <a:pt x="63" y="987"/>
                    </a:lnTo>
                    <a:lnTo>
                      <a:pt x="63" y="986"/>
                    </a:lnTo>
                    <a:lnTo>
                      <a:pt x="63" y="985"/>
                    </a:lnTo>
                    <a:lnTo>
                      <a:pt x="63" y="985"/>
                    </a:lnTo>
                    <a:lnTo>
                      <a:pt x="63" y="984"/>
                    </a:lnTo>
                    <a:lnTo>
                      <a:pt x="63" y="984"/>
                    </a:lnTo>
                    <a:lnTo>
                      <a:pt x="63" y="985"/>
                    </a:lnTo>
                    <a:lnTo>
                      <a:pt x="63" y="985"/>
                    </a:lnTo>
                    <a:lnTo>
                      <a:pt x="63" y="984"/>
                    </a:lnTo>
                    <a:lnTo>
                      <a:pt x="61" y="979"/>
                    </a:lnTo>
                    <a:lnTo>
                      <a:pt x="60" y="977"/>
                    </a:lnTo>
                    <a:lnTo>
                      <a:pt x="57" y="974"/>
                    </a:lnTo>
                    <a:lnTo>
                      <a:pt x="54" y="972"/>
                    </a:lnTo>
                    <a:lnTo>
                      <a:pt x="52" y="966"/>
                    </a:lnTo>
                    <a:lnTo>
                      <a:pt x="51" y="959"/>
                    </a:lnTo>
                    <a:lnTo>
                      <a:pt x="49" y="952"/>
                    </a:lnTo>
                    <a:lnTo>
                      <a:pt x="48" y="945"/>
                    </a:lnTo>
                    <a:lnTo>
                      <a:pt x="45" y="939"/>
                    </a:lnTo>
                    <a:lnTo>
                      <a:pt x="44" y="933"/>
                    </a:lnTo>
                    <a:lnTo>
                      <a:pt x="42" y="925"/>
                    </a:lnTo>
                    <a:lnTo>
                      <a:pt x="41" y="920"/>
                    </a:lnTo>
                    <a:lnTo>
                      <a:pt x="44" y="922"/>
                    </a:lnTo>
                    <a:lnTo>
                      <a:pt x="47" y="925"/>
                    </a:lnTo>
                    <a:lnTo>
                      <a:pt x="45" y="919"/>
                    </a:lnTo>
                    <a:lnTo>
                      <a:pt x="44" y="912"/>
                    </a:lnTo>
                    <a:lnTo>
                      <a:pt x="41" y="909"/>
                    </a:lnTo>
                    <a:lnTo>
                      <a:pt x="39" y="906"/>
                    </a:lnTo>
                    <a:lnTo>
                      <a:pt x="40" y="913"/>
                    </a:lnTo>
                    <a:lnTo>
                      <a:pt x="41" y="920"/>
                    </a:lnTo>
                    <a:lnTo>
                      <a:pt x="39" y="917"/>
                    </a:lnTo>
                    <a:lnTo>
                      <a:pt x="36" y="913"/>
                    </a:lnTo>
                    <a:lnTo>
                      <a:pt x="34" y="910"/>
                    </a:lnTo>
                    <a:lnTo>
                      <a:pt x="32" y="907"/>
                    </a:lnTo>
                    <a:lnTo>
                      <a:pt x="31" y="901"/>
                    </a:lnTo>
                    <a:lnTo>
                      <a:pt x="30" y="894"/>
                    </a:lnTo>
                    <a:lnTo>
                      <a:pt x="28" y="891"/>
                    </a:lnTo>
                    <a:lnTo>
                      <a:pt x="28" y="887"/>
                    </a:lnTo>
                    <a:lnTo>
                      <a:pt x="27" y="883"/>
                    </a:lnTo>
                    <a:lnTo>
                      <a:pt x="27" y="880"/>
                    </a:lnTo>
                    <a:lnTo>
                      <a:pt x="24" y="877"/>
                    </a:lnTo>
                    <a:lnTo>
                      <a:pt x="22" y="874"/>
                    </a:lnTo>
                    <a:lnTo>
                      <a:pt x="21" y="868"/>
                    </a:lnTo>
                    <a:lnTo>
                      <a:pt x="21" y="860"/>
                    </a:lnTo>
                    <a:lnTo>
                      <a:pt x="20" y="854"/>
                    </a:lnTo>
                    <a:lnTo>
                      <a:pt x="20" y="847"/>
                    </a:lnTo>
                    <a:lnTo>
                      <a:pt x="19" y="841"/>
                    </a:lnTo>
                    <a:lnTo>
                      <a:pt x="19" y="834"/>
                    </a:lnTo>
                    <a:lnTo>
                      <a:pt x="18" y="827"/>
                    </a:lnTo>
                    <a:lnTo>
                      <a:pt x="18" y="820"/>
                    </a:lnTo>
                    <a:lnTo>
                      <a:pt x="16" y="817"/>
                    </a:lnTo>
                    <a:lnTo>
                      <a:pt x="14" y="813"/>
                    </a:lnTo>
                    <a:lnTo>
                      <a:pt x="11" y="810"/>
                    </a:lnTo>
                    <a:lnTo>
                      <a:pt x="9" y="807"/>
                    </a:lnTo>
                    <a:lnTo>
                      <a:pt x="9" y="800"/>
                    </a:lnTo>
                    <a:lnTo>
                      <a:pt x="9" y="793"/>
                    </a:lnTo>
                    <a:lnTo>
                      <a:pt x="9" y="787"/>
                    </a:lnTo>
                    <a:lnTo>
                      <a:pt x="9" y="779"/>
                    </a:lnTo>
                    <a:lnTo>
                      <a:pt x="9" y="773"/>
                    </a:lnTo>
                    <a:lnTo>
                      <a:pt x="9" y="767"/>
                    </a:lnTo>
                    <a:lnTo>
                      <a:pt x="7" y="762"/>
                    </a:lnTo>
                    <a:lnTo>
                      <a:pt x="6" y="759"/>
                    </a:lnTo>
                    <a:lnTo>
                      <a:pt x="6" y="753"/>
                    </a:lnTo>
                    <a:lnTo>
                      <a:pt x="7" y="745"/>
                    </a:lnTo>
                    <a:lnTo>
                      <a:pt x="5" y="742"/>
                    </a:lnTo>
                    <a:lnTo>
                      <a:pt x="3" y="739"/>
                    </a:lnTo>
                    <a:lnTo>
                      <a:pt x="4" y="731"/>
                    </a:lnTo>
                    <a:lnTo>
                      <a:pt x="5" y="725"/>
                    </a:lnTo>
                    <a:lnTo>
                      <a:pt x="3" y="722"/>
                    </a:lnTo>
                    <a:lnTo>
                      <a:pt x="2" y="718"/>
                    </a:lnTo>
                    <a:lnTo>
                      <a:pt x="2" y="711"/>
                    </a:lnTo>
                    <a:lnTo>
                      <a:pt x="3" y="704"/>
                    </a:lnTo>
                    <a:lnTo>
                      <a:pt x="4" y="697"/>
                    </a:lnTo>
                    <a:lnTo>
                      <a:pt x="5" y="691"/>
                    </a:lnTo>
                    <a:lnTo>
                      <a:pt x="6" y="685"/>
                    </a:lnTo>
                    <a:lnTo>
                      <a:pt x="7" y="677"/>
                    </a:lnTo>
                    <a:lnTo>
                      <a:pt x="6" y="674"/>
                    </a:lnTo>
                    <a:lnTo>
                      <a:pt x="5" y="670"/>
                    </a:lnTo>
                    <a:lnTo>
                      <a:pt x="3" y="666"/>
                    </a:lnTo>
                    <a:lnTo>
                      <a:pt x="2" y="662"/>
                    </a:lnTo>
                    <a:lnTo>
                      <a:pt x="1" y="659"/>
                    </a:lnTo>
                    <a:lnTo>
                      <a:pt x="0" y="655"/>
                    </a:lnTo>
                    <a:lnTo>
                      <a:pt x="1" y="647"/>
                    </a:lnTo>
                    <a:lnTo>
                      <a:pt x="2" y="641"/>
                    </a:lnTo>
                    <a:lnTo>
                      <a:pt x="4" y="645"/>
                    </a:lnTo>
                    <a:lnTo>
                      <a:pt x="5" y="650"/>
                    </a:lnTo>
                    <a:lnTo>
                      <a:pt x="6" y="642"/>
                    </a:lnTo>
                    <a:lnTo>
                      <a:pt x="8" y="636"/>
                    </a:lnTo>
                    <a:lnTo>
                      <a:pt x="9" y="640"/>
                    </a:lnTo>
                    <a:lnTo>
                      <a:pt x="10" y="643"/>
                    </a:lnTo>
                    <a:lnTo>
                      <a:pt x="11" y="637"/>
                    </a:lnTo>
                    <a:lnTo>
                      <a:pt x="14" y="630"/>
                    </a:lnTo>
                    <a:lnTo>
                      <a:pt x="13" y="627"/>
                    </a:lnTo>
                    <a:lnTo>
                      <a:pt x="11" y="623"/>
                    </a:lnTo>
                    <a:lnTo>
                      <a:pt x="13" y="617"/>
                    </a:lnTo>
                    <a:lnTo>
                      <a:pt x="15" y="610"/>
                    </a:lnTo>
                    <a:lnTo>
                      <a:pt x="17" y="604"/>
                    </a:lnTo>
                    <a:lnTo>
                      <a:pt x="18" y="597"/>
                    </a:lnTo>
                    <a:lnTo>
                      <a:pt x="17" y="593"/>
                    </a:lnTo>
                    <a:lnTo>
                      <a:pt x="17" y="589"/>
                    </a:lnTo>
                    <a:lnTo>
                      <a:pt x="19" y="583"/>
                    </a:lnTo>
                    <a:lnTo>
                      <a:pt x="21" y="576"/>
                    </a:lnTo>
                    <a:lnTo>
                      <a:pt x="20" y="573"/>
                    </a:lnTo>
                    <a:lnTo>
                      <a:pt x="19" y="569"/>
                    </a:lnTo>
                    <a:lnTo>
                      <a:pt x="18" y="565"/>
                    </a:lnTo>
                    <a:lnTo>
                      <a:pt x="18" y="561"/>
                    </a:lnTo>
                    <a:lnTo>
                      <a:pt x="20" y="555"/>
                    </a:lnTo>
                    <a:lnTo>
                      <a:pt x="22" y="549"/>
                    </a:lnTo>
                    <a:lnTo>
                      <a:pt x="21" y="544"/>
                    </a:lnTo>
                    <a:lnTo>
                      <a:pt x="21" y="540"/>
                    </a:lnTo>
                    <a:lnTo>
                      <a:pt x="22" y="538"/>
                    </a:lnTo>
                    <a:lnTo>
                      <a:pt x="23" y="534"/>
                    </a:lnTo>
                    <a:lnTo>
                      <a:pt x="25" y="529"/>
                    </a:lnTo>
                    <a:lnTo>
                      <a:pt x="26" y="528"/>
                    </a:lnTo>
                    <a:lnTo>
                      <a:pt x="26" y="532"/>
                    </a:lnTo>
                    <a:lnTo>
                      <a:pt x="27" y="536"/>
                    </a:lnTo>
                    <a:lnTo>
                      <a:pt x="30" y="529"/>
                    </a:lnTo>
                    <a:lnTo>
                      <a:pt x="32" y="523"/>
                    </a:lnTo>
                    <a:lnTo>
                      <a:pt x="32" y="520"/>
                    </a:lnTo>
                    <a:lnTo>
                      <a:pt x="32" y="516"/>
                    </a:lnTo>
                    <a:lnTo>
                      <a:pt x="34" y="509"/>
                    </a:lnTo>
                    <a:lnTo>
                      <a:pt x="37" y="503"/>
                    </a:lnTo>
                    <a:lnTo>
                      <a:pt x="37" y="499"/>
                    </a:lnTo>
                    <a:lnTo>
                      <a:pt x="36" y="495"/>
                    </a:lnTo>
                    <a:lnTo>
                      <a:pt x="39" y="489"/>
                    </a:lnTo>
                    <a:lnTo>
                      <a:pt x="42" y="483"/>
                    </a:lnTo>
                    <a:lnTo>
                      <a:pt x="42" y="487"/>
                    </a:lnTo>
                    <a:lnTo>
                      <a:pt x="42" y="491"/>
                    </a:lnTo>
                    <a:lnTo>
                      <a:pt x="42" y="495"/>
                    </a:lnTo>
                    <a:lnTo>
                      <a:pt x="43" y="499"/>
                    </a:lnTo>
                    <a:lnTo>
                      <a:pt x="45" y="493"/>
                    </a:lnTo>
                    <a:lnTo>
                      <a:pt x="49" y="487"/>
                    </a:lnTo>
                    <a:lnTo>
                      <a:pt x="49" y="483"/>
                    </a:lnTo>
                    <a:lnTo>
                      <a:pt x="49" y="479"/>
                    </a:lnTo>
                    <a:lnTo>
                      <a:pt x="51" y="473"/>
                    </a:lnTo>
                    <a:lnTo>
                      <a:pt x="54" y="467"/>
                    </a:lnTo>
                    <a:lnTo>
                      <a:pt x="57" y="461"/>
                    </a:lnTo>
                    <a:lnTo>
                      <a:pt x="60" y="455"/>
                    </a:lnTo>
                    <a:lnTo>
                      <a:pt x="60" y="452"/>
                    </a:lnTo>
                    <a:lnTo>
                      <a:pt x="60" y="448"/>
                    </a:lnTo>
                    <a:lnTo>
                      <a:pt x="64" y="442"/>
                    </a:lnTo>
                    <a:lnTo>
                      <a:pt x="67" y="436"/>
                    </a:lnTo>
                    <a:lnTo>
                      <a:pt x="67" y="432"/>
                    </a:lnTo>
                    <a:lnTo>
                      <a:pt x="68" y="428"/>
                    </a:lnTo>
                    <a:lnTo>
                      <a:pt x="71" y="422"/>
                    </a:lnTo>
                    <a:lnTo>
                      <a:pt x="74" y="417"/>
                    </a:lnTo>
                    <a:lnTo>
                      <a:pt x="74" y="412"/>
                    </a:lnTo>
                    <a:lnTo>
                      <a:pt x="75" y="409"/>
                    </a:lnTo>
                    <a:lnTo>
                      <a:pt x="75" y="405"/>
                    </a:lnTo>
                    <a:lnTo>
                      <a:pt x="75" y="401"/>
                    </a:lnTo>
                    <a:lnTo>
                      <a:pt x="78" y="395"/>
                    </a:lnTo>
                    <a:lnTo>
                      <a:pt x="83" y="390"/>
                    </a:lnTo>
                    <a:lnTo>
                      <a:pt x="87" y="384"/>
                    </a:lnTo>
                    <a:lnTo>
                      <a:pt x="90" y="378"/>
                    </a:lnTo>
                    <a:lnTo>
                      <a:pt x="90" y="383"/>
                    </a:lnTo>
                    <a:lnTo>
                      <a:pt x="89" y="387"/>
                    </a:lnTo>
                    <a:lnTo>
                      <a:pt x="93" y="382"/>
                    </a:lnTo>
                    <a:lnTo>
                      <a:pt x="98" y="375"/>
                    </a:lnTo>
                    <a:lnTo>
                      <a:pt x="101" y="370"/>
                    </a:lnTo>
                    <a:lnTo>
                      <a:pt x="105" y="365"/>
                    </a:lnTo>
                    <a:lnTo>
                      <a:pt x="105" y="361"/>
                    </a:lnTo>
                    <a:lnTo>
                      <a:pt x="106" y="357"/>
                    </a:lnTo>
                    <a:lnTo>
                      <a:pt x="110" y="352"/>
                    </a:lnTo>
                    <a:lnTo>
                      <a:pt x="114" y="346"/>
                    </a:lnTo>
                    <a:lnTo>
                      <a:pt x="115" y="342"/>
                    </a:lnTo>
                    <a:lnTo>
                      <a:pt x="116" y="339"/>
                    </a:lnTo>
                    <a:lnTo>
                      <a:pt x="120" y="334"/>
                    </a:lnTo>
                    <a:lnTo>
                      <a:pt x="123" y="328"/>
                    </a:lnTo>
                    <a:lnTo>
                      <a:pt x="124" y="324"/>
                    </a:lnTo>
                    <a:lnTo>
                      <a:pt x="125" y="321"/>
                    </a:lnTo>
                    <a:lnTo>
                      <a:pt x="130" y="316"/>
                    </a:lnTo>
                    <a:lnTo>
                      <a:pt x="134" y="310"/>
                    </a:lnTo>
                    <a:lnTo>
                      <a:pt x="142" y="301"/>
                    </a:lnTo>
                    <a:lnTo>
                      <a:pt x="148" y="295"/>
                    </a:lnTo>
                    <a:lnTo>
                      <a:pt x="152" y="291"/>
                    </a:lnTo>
                    <a:lnTo>
                      <a:pt x="156" y="286"/>
                    </a:lnTo>
                    <a:lnTo>
                      <a:pt x="160" y="282"/>
                    </a:lnTo>
                    <a:lnTo>
                      <a:pt x="161" y="277"/>
                    </a:lnTo>
                    <a:lnTo>
                      <a:pt x="163" y="273"/>
                    </a:lnTo>
                    <a:lnTo>
                      <a:pt x="164" y="270"/>
                    </a:lnTo>
                    <a:lnTo>
                      <a:pt x="165" y="266"/>
                    </a:lnTo>
                    <a:lnTo>
                      <a:pt x="166" y="262"/>
                    </a:lnTo>
                    <a:lnTo>
                      <a:pt x="167" y="258"/>
                    </a:lnTo>
                    <a:lnTo>
                      <a:pt x="172" y="254"/>
                    </a:lnTo>
                    <a:lnTo>
                      <a:pt x="176" y="249"/>
                    </a:lnTo>
                    <a:lnTo>
                      <a:pt x="182" y="244"/>
                    </a:lnTo>
                    <a:lnTo>
                      <a:pt x="187" y="240"/>
                    </a:lnTo>
                    <a:lnTo>
                      <a:pt x="191" y="236"/>
                    </a:lnTo>
                    <a:lnTo>
                      <a:pt x="197" y="232"/>
                    </a:lnTo>
                    <a:lnTo>
                      <a:pt x="202" y="226"/>
                    </a:lnTo>
                    <a:lnTo>
                      <a:pt x="206" y="222"/>
                    </a:lnTo>
                    <a:lnTo>
                      <a:pt x="211" y="219"/>
                    </a:lnTo>
                    <a:lnTo>
                      <a:pt x="217" y="214"/>
                    </a:lnTo>
                    <a:lnTo>
                      <a:pt x="222" y="210"/>
                    </a:lnTo>
                    <a:lnTo>
                      <a:pt x="227" y="206"/>
                    </a:lnTo>
                    <a:lnTo>
                      <a:pt x="228" y="202"/>
                    </a:lnTo>
                    <a:lnTo>
                      <a:pt x="231" y="199"/>
                    </a:lnTo>
                    <a:lnTo>
                      <a:pt x="232" y="194"/>
                    </a:lnTo>
                    <a:lnTo>
                      <a:pt x="233" y="191"/>
                    </a:lnTo>
                    <a:lnTo>
                      <a:pt x="238" y="187"/>
                    </a:lnTo>
                    <a:lnTo>
                      <a:pt x="243" y="183"/>
                    </a:lnTo>
                    <a:lnTo>
                      <a:pt x="249" y="179"/>
                    </a:lnTo>
                    <a:lnTo>
                      <a:pt x="255" y="175"/>
                    </a:lnTo>
                    <a:lnTo>
                      <a:pt x="260" y="172"/>
                    </a:lnTo>
                    <a:lnTo>
                      <a:pt x="266" y="168"/>
                    </a:lnTo>
                    <a:lnTo>
                      <a:pt x="268" y="165"/>
                    </a:lnTo>
                    <a:lnTo>
                      <a:pt x="269" y="161"/>
                    </a:lnTo>
                    <a:lnTo>
                      <a:pt x="275" y="157"/>
                    </a:lnTo>
                    <a:lnTo>
                      <a:pt x="281" y="154"/>
                    </a:lnTo>
                    <a:lnTo>
                      <a:pt x="279" y="157"/>
                    </a:lnTo>
                    <a:lnTo>
                      <a:pt x="276" y="160"/>
                    </a:lnTo>
                    <a:lnTo>
                      <a:pt x="282" y="157"/>
                    </a:lnTo>
                    <a:lnTo>
                      <a:pt x="288" y="154"/>
                    </a:lnTo>
                    <a:lnTo>
                      <a:pt x="293" y="150"/>
                    </a:lnTo>
                    <a:lnTo>
                      <a:pt x="299" y="146"/>
                    </a:lnTo>
                    <a:lnTo>
                      <a:pt x="301" y="143"/>
                    </a:lnTo>
                    <a:lnTo>
                      <a:pt x="303" y="140"/>
                    </a:lnTo>
                    <a:lnTo>
                      <a:pt x="305" y="137"/>
                    </a:lnTo>
                    <a:lnTo>
                      <a:pt x="307" y="133"/>
                    </a:lnTo>
                    <a:lnTo>
                      <a:pt x="313" y="129"/>
                    </a:lnTo>
                    <a:lnTo>
                      <a:pt x="319" y="126"/>
                    </a:lnTo>
                    <a:lnTo>
                      <a:pt x="320" y="123"/>
                    </a:lnTo>
                    <a:lnTo>
                      <a:pt x="322" y="120"/>
                    </a:lnTo>
                    <a:lnTo>
                      <a:pt x="329" y="117"/>
                    </a:lnTo>
                    <a:lnTo>
                      <a:pt x="334" y="114"/>
                    </a:lnTo>
                    <a:lnTo>
                      <a:pt x="336" y="110"/>
                    </a:lnTo>
                    <a:lnTo>
                      <a:pt x="338" y="107"/>
                    </a:lnTo>
                    <a:lnTo>
                      <a:pt x="344" y="104"/>
                    </a:lnTo>
                    <a:lnTo>
                      <a:pt x="351" y="101"/>
                    </a:lnTo>
                    <a:lnTo>
                      <a:pt x="357" y="98"/>
                    </a:lnTo>
                    <a:lnTo>
                      <a:pt x="363" y="95"/>
                    </a:lnTo>
                    <a:lnTo>
                      <a:pt x="360" y="99"/>
                    </a:lnTo>
                    <a:lnTo>
                      <a:pt x="358" y="102"/>
                    </a:lnTo>
                    <a:lnTo>
                      <a:pt x="364" y="100"/>
                    </a:lnTo>
                    <a:lnTo>
                      <a:pt x="370" y="96"/>
                    </a:lnTo>
                    <a:lnTo>
                      <a:pt x="372" y="93"/>
                    </a:lnTo>
                    <a:lnTo>
                      <a:pt x="374" y="90"/>
                    </a:lnTo>
                    <a:lnTo>
                      <a:pt x="381" y="87"/>
                    </a:lnTo>
                    <a:lnTo>
                      <a:pt x="387" y="85"/>
                    </a:lnTo>
                    <a:lnTo>
                      <a:pt x="389" y="82"/>
                    </a:lnTo>
                    <a:lnTo>
                      <a:pt x="391" y="78"/>
                    </a:lnTo>
                    <a:lnTo>
                      <a:pt x="398" y="76"/>
                    </a:lnTo>
                    <a:lnTo>
                      <a:pt x="404" y="74"/>
                    </a:lnTo>
                    <a:lnTo>
                      <a:pt x="407" y="71"/>
                    </a:lnTo>
                    <a:lnTo>
                      <a:pt x="409" y="68"/>
                    </a:lnTo>
                    <a:lnTo>
                      <a:pt x="412" y="65"/>
                    </a:lnTo>
                    <a:lnTo>
                      <a:pt x="415" y="61"/>
                    </a:lnTo>
                    <a:lnTo>
                      <a:pt x="420" y="59"/>
                    </a:lnTo>
                    <a:lnTo>
                      <a:pt x="426" y="57"/>
                    </a:lnTo>
                    <a:lnTo>
                      <a:pt x="430" y="54"/>
                    </a:lnTo>
                    <a:lnTo>
                      <a:pt x="432" y="52"/>
                    </a:lnTo>
                    <a:lnTo>
                      <a:pt x="439" y="50"/>
                    </a:lnTo>
                    <a:lnTo>
                      <a:pt x="444" y="48"/>
                    </a:lnTo>
                    <a:lnTo>
                      <a:pt x="442" y="50"/>
                    </a:lnTo>
                    <a:lnTo>
                      <a:pt x="439" y="53"/>
                    </a:lnTo>
                    <a:lnTo>
                      <a:pt x="436" y="56"/>
                    </a:lnTo>
                    <a:lnTo>
                      <a:pt x="434" y="59"/>
                    </a:lnTo>
                    <a:lnTo>
                      <a:pt x="440" y="57"/>
                    </a:lnTo>
                    <a:lnTo>
                      <a:pt x="447" y="55"/>
                    </a:lnTo>
                    <a:lnTo>
                      <a:pt x="450" y="52"/>
                    </a:lnTo>
                    <a:lnTo>
                      <a:pt x="452" y="50"/>
                    </a:lnTo>
                    <a:lnTo>
                      <a:pt x="455" y="49"/>
                    </a:lnTo>
                    <a:lnTo>
                      <a:pt x="458" y="48"/>
                    </a:lnTo>
                    <a:lnTo>
                      <a:pt x="463" y="47"/>
                    </a:lnTo>
                    <a:lnTo>
                      <a:pt x="465" y="45"/>
                    </a:lnTo>
                    <a:lnTo>
                      <a:pt x="468" y="43"/>
                    </a:lnTo>
                    <a:lnTo>
                      <a:pt x="471" y="40"/>
                    </a:lnTo>
                    <a:lnTo>
                      <a:pt x="473" y="38"/>
                    </a:lnTo>
                    <a:lnTo>
                      <a:pt x="476" y="35"/>
                    </a:lnTo>
                    <a:lnTo>
                      <a:pt x="483" y="33"/>
                    </a:lnTo>
                    <a:lnTo>
                      <a:pt x="489" y="32"/>
                    </a:lnTo>
                    <a:lnTo>
                      <a:pt x="496" y="31"/>
                    </a:lnTo>
                    <a:lnTo>
                      <a:pt x="502" y="28"/>
                    </a:lnTo>
                    <a:lnTo>
                      <a:pt x="505" y="26"/>
                    </a:lnTo>
                    <a:lnTo>
                      <a:pt x="508" y="24"/>
                    </a:lnTo>
                    <a:lnTo>
                      <a:pt x="515" y="22"/>
                    </a:lnTo>
                    <a:lnTo>
                      <a:pt x="521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4" name="Freeform 997">
                <a:extLst>
                  <a:ext uri="{FF2B5EF4-FFF2-40B4-BE49-F238E27FC236}">
                    <a16:creationId xmlns:a16="http://schemas.microsoft.com/office/drawing/2014/main" id="{B502902A-0478-C529-56F6-D349789DE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" y="3050"/>
                <a:ext cx="1" cy="0"/>
              </a:xfrm>
              <a:custGeom>
                <a:avLst/>
                <a:gdLst>
                  <a:gd name="T0" fmla="*/ 0 w 13"/>
                  <a:gd name="T1" fmla="*/ 2 h 6"/>
                  <a:gd name="T2" fmla="*/ 1 w 13"/>
                  <a:gd name="T3" fmla="*/ 1 h 6"/>
                  <a:gd name="T4" fmla="*/ 2 w 13"/>
                  <a:gd name="T5" fmla="*/ 0 h 6"/>
                  <a:gd name="T6" fmla="*/ 3 w 13"/>
                  <a:gd name="T7" fmla="*/ 0 h 6"/>
                  <a:gd name="T8" fmla="*/ 6 w 13"/>
                  <a:gd name="T9" fmla="*/ 1 h 6"/>
                  <a:gd name="T10" fmla="*/ 7 w 13"/>
                  <a:gd name="T11" fmla="*/ 2 h 6"/>
                  <a:gd name="T12" fmla="*/ 8 w 13"/>
                  <a:gd name="T13" fmla="*/ 2 h 6"/>
                  <a:gd name="T14" fmla="*/ 9 w 13"/>
                  <a:gd name="T15" fmla="*/ 1 h 6"/>
                  <a:gd name="T16" fmla="*/ 10 w 13"/>
                  <a:gd name="T17" fmla="*/ 0 h 6"/>
                  <a:gd name="T18" fmla="*/ 11 w 13"/>
                  <a:gd name="T19" fmla="*/ 1 h 6"/>
                  <a:gd name="T20" fmla="*/ 13 w 13"/>
                  <a:gd name="T21" fmla="*/ 1 h 6"/>
                  <a:gd name="T22" fmla="*/ 11 w 13"/>
                  <a:gd name="T23" fmla="*/ 3 h 6"/>
                  <a:gd name="T24" fmla="*/ 10 w 13"/>
                  <a:gd name="T25" fmla="*/ 6 h 6"/>
                  <a:gd name="T26" fmla="*/ 8 w 13"/>
                  <a:gd name="T27" fmla="*/ 5 h 6"/>
                  <a:gd name="T28" fmla="*/ 7 w 13"/>
                  <a:gd name="T29" fmla="*/ 4 h 6"/>
                  <a:gd name="T30" fmla="*/ 3 w 13"/>
                  <a:gd name="T31" fmla="*/ 3 h 6"/>
                  <a:gd name="T32" fmla="*/ 0 w 13"/>
                  <a:gd name="T3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6">
                    <a:moveTo>
                      <a:pt x="0" y="2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0" y="6"/>
                    </a:lnTo>
                    <a:lnTo>
                      <a:pt x="8" y="5"/>
                    </a:lnTo>
                    <a:lnTo>
                      <a:pt x="7" y="4"/>
                    </a:lnTo>
                    <a:lnTo>
                      <a:pt x="3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5" name="Freeform 998">
                <a:extLst>
                  <a:ext uri="{FF2B5EF4-FFF2-40B4-BE49-F238E27FC236}">
                    <a16:creationId xmlns:a16="http://schemas.microsoft.com/office/drawing/2014/main" id="{B2CDCEDE-AF0E-5613-90E5-AF32B53C8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" y="2979"/>
                <a:ext cx="5" cy="70"/>
              </a:xfrm>
              <a:custGeom>
                <a:avLst/>
                <a:gdLst>
                  <a:gd name="T0" fmla="*/ 31 w 87"/>
                  <a:gd name="T1" fmla="*/ 34 h 1120"/>
                  <a:gd name="T2" fmla="*/ 47 w 87"/>
                  <a:gd name="T3" fmla="*/ 8 h 1120"/>
                  <a:gd name="T4" fmla="*/ 72 w 87"/>
                  <a:gd name="T5" fmla="*/ 10 h 1120"/>
                  <a:gd name="T6" fmla="*/ 81 w 87"/>
                  <a:gd name="T7" fmla="*/ 39 h 1120"/>
                  <a:gd name="T8" fmla="*/ 75 w 87"/>
                  <a:gd name="T9" fmla="*/ 81 h 1120"/>
                  <a:gd name="T10" fmla="*/ 78 w 87"/>
                  <a:gd name="T11" fmla="*/ 120 h 1120"/>
                  <a:gd name="T12" fmla="*/ 73 w 87"/>
                  <a:gd name="T13" fmla="*/ 161 h 1120"/>
                  <a:gd name="T14" fmla="*/ 75 w 87"/>
                  <a:gd name="T15" fmla="*/ 197 h 1120"/>
                  <a:gd name="T16" fmla="*/ 68 w 87"/>
                  <a:gd name="T17" fmla="*/ 234 h 1120"/>
                  <a:gd name="T18" fmla="*/ 70 w 87"/>
                  <a:gd name="T19" fmla="*/ 257 h 1120"/>
                  <a:gd name="T20" fmla="*/ 64 w 87"/>
                  <a:gd name="T21" fmla="*/ 299 h 1120"/>
                  <a:gd name="T22" fmla="*/ 72 w 87"/>
                  <a:gd name="T23" fmla="*/ 337 h 1120"/>
                  <a:gd name="T24" fmla="*/ 64 w 87"/>
                  <a:gd name="T25" fmla="*/ 374 h 1120"/>
                  <a:gd name="T26" fmla="*/ 67 w 87"/>
                  <a:gd name="T27" fmla="*/ 397 h 1120"/>
                  <a:gd name="T28" fmla="*/ 64 w 87"/>
                  <a:gd name="T29" fmla="*/ 435 h 1120"/>
                  <a:gd name="T30" fmla="*/ 69 w 87"/>
                  <a:gd name="T31" fmla="*/ 478 h 1120"/>
                  <a:gd name="T32" fmla="*/ 63 w 87"/>
                  <a:gd name="T33" fmla="*/ 519 h 1120"/>
                  <a:gd name="T34" fmla="*/ 71 w 87"/>
                  <a:gd name="T35" fmla="*/ 556 h 1120"/>
                  <a:gd name="T36" fmla="*/ 63 w 87"/>
                  <a:gd name="T37" fmla="*/ 595 h 1120"/>
                  <a:gd name="T38" fmla="*/ 69 w 87"/>
                  <a:gd name="T39" fmla="*/ 637 h 1120"/>
                  <a:gd name="T40" fmla="*/ 70 w 87"/>
                  <a:gd name="T41" fmla="*/ 672 h 1120"/>
                  <a:gd name="T42" fmla="*/ 68 w 87"/>
                  <a:gd name="T43" fmla="*/ 709 h 1120"/>
                  <a:gd name="T44" fmla="*/ 72 w 87"/>
                  <a:gd name="T45" fmla="*/ 752 h 1120"/>
                  <a:gd name="T46" fmla="*/ 74 w 87"/>
                  <a:gd name="T47" fmla="*/ 785 h 1120"/>
                  <a:gd name="T48" fmla="*/ 74 w 87"/>
                  <a:gd name="T49" fmla="*/ 825 h 1120"/>
                  <a:gd name="T50" fmla="*/ 68 w 87"/>
                  <a:gd name="T51" fmla="*/ 865 h 1120"/>
                  <a:gd name="T52" fmla="*/ 72 w 87"/>
                  <a:gd name="T53" fmla="*/ 900 h 1120"/>
                  <a:gd name="T54" fmla="*/ 71 w 87"/>
                  <a:gd name="T55" fmla="*/ 934 h 1120"/>
                  <a:gd name="T56" fmla="*/ 65 w 87"/>
                  <a:gd name="T57" fmla="*/ 963 h 1120"/>
                  <a:gd name="T58" fmla="*/ 69 w 87"/>
                  <a:gd name="T59" fmla="*/ 1000 h 1120"/>
                  <a:gd name="T60" fmla="*/ 76 w 87"/>
                  <a:gd name="T61" fmla="*/ 1031 h 1120"/>
                  <a:gd name="T62" fmla="*/ 70 w 87"/>
                  <a:gd name="T63" fmla="*/ 1058 h 1120"/>
                  <a:gd name="T64" fmla="*/ 67 w 87"/>
                  <a:gd name="T65" fmla="*/ 1093 h 1120"/>
                  <a:gd name="T66" fmla="*/ 51 w 87"/>
                  <a:gd name="T67" fmla="*/ 1115 h 1120"/>
                  <a:gd name="T68" fmla="*/ 43 w 87"/>
                  <a:gd name="T69" fmla="*/ 1083 h 1120"/>
                  <a:gd name="T70" fmla="*/ 37 w 87"/>
                  <a:gd name="T71" fmla="*/ 1050 h 1120"/>
                  <a:gd name="T72" fmla="*/ 31 w 87"/>
                  <a:gd name="T73" fmla="*/ 1011 h 1120"/>
                  <a:gd name="T74" fmla="*/ 30 w 87"/>
                  <a:gd name="T75" fmla="*/ 980 h 1120"/>
                  <a:gd name="T76" fmla="*/ 19 w 87"/>
                  <a:gd name="T77" fmla="*/ 937 h 1120"/>
                  <a:gd name="T78" fmla="*/ 18 w 87"/>
                  <a:gd name="T79" fmla="*/ 905 h 1120"/>
                  <a:gd name="T80" fmla="*/ 17 w 87"/>
                  <a:gd name="T81" fmla="*/ 869 h 1120"/>
                  <a:gd name="T82" fmla="*/ 15 w 87"/>
                  <a:gd name="T83" fmla="*/ 830 h 1120"/>
                  <a:gd name="T84" fmla="*/ 17 w 87"/>
                  <a:gd name="T85" fmla="*/ 798 h 1120"/>
                  <a:gd name="T86" fmla="*/ 13 w 87"/>
                  <a:gd name="T87" fmla="*/ 758 h 1120"/>
                  <a:gd name="T88" fmla="*/ 9 w 87"/>
                  <a:gd name="T89" fmla="*/ 716 h 1120"/>
                  <a:gd name="T90" fmla="*/ 10 w 87"/>
                  <a:gd name="T91" fmla="*/ 687 h 1120"/>
                  <a:gd name="T92" fmla="*/ 7 w 87"/>
                  <a:gd name="T93" fmla="*/ 657 h 1120"/>
                  <a:gd name="T94" fmla="*/ 8 w 87"/>
                  <a:gd name="T95" fmla="*/ 621 h 1120"/>
                  <a:gd name="T96" fmla="*/ 7 w 87"/>
                  <a:gd name="T97" fmla="*/ 582 h 1120"/>
                  <a:gd name="T98" fmla="*/ 9 w 87"/>
                  <a:gd name="T99" fmla="*/ 546 h 1120"/>
                  <a:gd name="T100" fmla="*/ 9 w 87"/>
                  <a:gd name="T101" fmla="*/ 514 h 1120"/>
                  <a:gd name="T102" fmla="*/ 7 w 87"/>
                  <a:gd name="T103" fmla="*/ 478 h 1120"/>
                  <a:gd name="T104" fmla="*/ 8 w 87"/>
                  <a:gd name="T105" fmla="*/ 443 h 1120"/>
                  <a:gd name="T106" fmla="*/ 10 w 87"/>
                  <a:gd name="T107" fmla="*/ 413 h 1120"/>
                  <a:gd name="T108" fmla="*/ 8 w 87"/>
                  <a:gd name="T109" fmla="*/ 378 h 1120"/>
                  <a:gd name="T110" fmla="*/ 11 w 87"/>
                  <a:gd name="T111" fmla="*/ 341 h 1120"/>
                  <a:gd name="T112" fmla="*/ 9 w 87"/>
                  <a:gd name="T113" fmla="*/ 305 h 1120"/>
                  <a:gd name="T114" fmla="*/ 10 w 87"/>
                  <a:gd name="T115" fmla="*/ 265 h 1120"/>
                  <a:gd name="T116" fmla="*/ 13 w 87"/>
                  <a:gd name="T117" fmla="*/ 229 h 1120"/>
                  <a:gd name="T118" fmla="*/ 11 w 87"/>
                  <a:gd name="T119" fmla="*/ 194 h 1120"/>
                  <a:gd name="T120" fmla="*/ 15 w 87"/>
                  <a:gd name="T121" fmla="*/ 161 h 1120"/>
                  <a:gd name="T122" fmla="*/ 19 w 87"/>
                  <a:gd name="T123" fmla="*/ 120 h 1120"/>
                  <a:gd name="T124" fmla="*/ 24 w 87"/>
                  <a:gd name="T125" fmla="*/ 83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" h="1120">
                    <a:moveTo>
                      <a:pt x="21" y="60"/>
                    </a:moveTo>
                    <a:lnTo>
                      <a:pt x="22" y="61"/>
                    </a:lnTo>
                    <a:lnTo>
                      <a:pt x="24" y="62"/>
                    </a:lnTo>
                    <a:lnTo>
                      <a:pt x="23" y="63"/>
                    </a:lnTo>
                    <a:lnTo>
                      <a:pt x="22" y="64"/>
                    </a:lnTo>
                    <a:lnTo>
                      <a:pt x="23" y="65"/>
                    </a:lnTo>
                    <a:lnTo>
                      <a:pt x="25" y="65"/>
                    </a:lnTo>
                    <a:lnTo>
                      <a:pt x="26" y="64"/>
                    </a:lnTo>
                    <a:lnTo>
                      <a:pt x="26" y="63"/>
                    </a:lnTo>
                    <a:lnTo>
                      <a:pt x="28" y="64"/>
                    </a:lnTo>
                    <a:lnTo>
                      <a:pt x="29" y="64"/>
                    </a:lnTo>
                    <a:lnTo>
                      <a:pt x="30" y="63"/>
                    </a:lnTo>
                    <a:lnTo>
                      <a:pt x="31" y="62"/>
                    </a:lnTo>
                    <a:lnTo>
                      <a:pt x="29" y="61"/>
                    </a:lnTo>
                    <a:lnTo>
                      <a:pt x="28" y="61"/>
                    </a:lnTo>
                    <a:lnTo>
                      <a:pt x="26" y="60"/>
                    </a:lnTo>
                    <a:lnTo>
                      <a:pt x="25" y="60"/>
                    </a:lnTo>
                    <a:lnTo>
                      <a:pt x="26" y="57"/>
                    </a:lnTo>
                    <a:lnTo>
                      <a:pt x="27" y="56"/>
                    </a:lnTo>
                    <a:lnTo>
                      <a:pt x="27" y="55"/>
                    </a:lnTo>
                    <a:lnTo>
                      <a:pt x="28" y="54"/>
                    </a:lnTo>
                    <a:lnTo>
                      <a:pt x="29" y="53"/>
                    </a:lnTo>
                    <a:lnTo>
                      <a:pt x="30" y="52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5" y="48"/>
                    </a:lnTo>
                    <a:lnTo>
                      <a:pt x="26" y="47"/>
                    </a:lnTo>
                    <a:lnTo>
                      <a:pt x="26" y="46"/>
                    </a:lnTo>
                    <a:lnTo>
                      <a:pt x="27" y="45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1" y="45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6" y="41"/>
                    </a:lnTo>
                    <a:lnTo>
                      <a:pt x="27" y="40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5"/>
                    </a:lnTo>
                    <a:lnTo>
                      <a:pt x="31" y="34"/>
                    </a:lnTo>
                    <a:lnTo>
                      <a:pt x="31" y="33"/>
                    </a:lnTo>
                    <a:lnTo>
                      <a:pt x="32" y="32"/>
                    </a:lnTo>
                    <a:lnTo>
                      <a:pt x="34" y="31"/>
                    </a:lnTo>
                    <a:lnTo>
                      <a:pt x="35" y="30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9" y="27"/>
                    </a:lnTo>
                    <a:lnTo>
                      <a:pt x="30" y="24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1"/>
                    </a:lnTo>
                    <a:lnTo>
                      <a:pt x="34" y="20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0"/>
                    </a:lnTo>
                    <a:lnTo>
                      <a:pt x="38" y="19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1" y="18"/>
                    </a:lnTo>
                    <a:lnTo>
                      <a:pt x="42" y="18"/>
                    </a:lnTo>
                    <a:lnTo>
                      <a:pt x="43" y="17"/>
                    </a:lnTo>
                    <a:lnTo>
                      <a:pt x="44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38" y="16"/>
                    </a:lnTo>
                    <a:lnTo>
                      <a:pt x="37" y="16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6" y="12"/>
                    </a:lnTo>
                    <a:lnTo>
                      <a:pt x="37" y="10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3" y="13"/>
                    </a:lnTo>
                    <a:lnTo>
                      <a:pt x="43" y="12"/>
                    </a:lnTo>
                    <a:lnTo>
                      <a:pt x="44" y="10"/>
                    </a:lnTo>
                    <a:lnTo>
                      <a:pt x="46" y="11"/>
                    </a:lnTo>
                    <a:lnTo>
                      <a:pt x="47" y="12"/>
                    </a:lnTo>
                    <a:lnTo>
                      <a:pt x="48" y="11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6" y="7"/>
                    </a:lnTo>
                    <a:lnTo>
                      <a:pt x="46" y="6"/>
                    </a:lnTo>
                    <a:lnTo>
                      <a:pt x="47" y="5"/>
                    </a:lnTo>
                    <a:lnTo>
                      <a:pt x="50" y="6"/>
                    </a:lnTo>
                    <a:lnTo>
                      <a:pt x="51" y="6"/>
                    </a:lnTo>
                    <a:lnTo>
                      <a:pt x="52" y="5"/>
                    </a:lnTo>
                    <a:lnTo>
                      <a:pt x="53" y="4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5" y="1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8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0" y="3"/>
                    </a:lnTo>
                    <a:lnTo>
                      <a:pt x="60" y="4"/>
                    </a:lnTo>
                    <a:lnTo>
                      <a:pt x="59" y="5"/>
                    </a:lnTo>
                    <a:lnTo>
                      <a:pt x="58" y="7"/>
                    </a:lnTo>
                    <a:lnTo>
                      <a:pt x="57" y="8"/>
                    </a:lnTo>
                    <a:lnTo>
                      <a:pt x="57" y="10"/>
                    </a:lnTo>
                    <a:lnTo>
                      <a:pt x="58" y="10"/>
                    </a:lnTo>
                    <a:lnTo>
                      <a:pt x="59" y="11"/>
                    </a:lnTo>
                    <a:lnTo>
                      <a:pt x="60" y="10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7" y="6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70" y="6"/>
                    </a:lnTo>
                    <a:lnTo>
                      <a:pt x="71" y="5"/>
                    </a:lnTo>
                    <a:lnTo>
                      <a:pt x="72" y="4"/>
                    </a:lnTo>
                    <a:lnTo>
                      <a:pt x="75" y="5"/>
                    </a:lnTo>
                    <a:lnTo>
                      <a:pt x="78" y="6"/>
                    </a:lnTo>
                    <a:lnTo>
                      <a:pt x="76" y="8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8"/>
                    </a:lnTo>
                    <a:lnTo>
                      <a:pt x="68" y="10"/>
                    </a:lnTo>
                    <a:lnTo>
                      <a:pt x="67" y="11"/>
                    </a:lnTo>
                    <a:lnTo>
                      <a:pt x="67" y="12"/>
                    </a:lnTo>
                    <a:lnTo>
                      <a:pt x="65" y="13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2" y="15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4" y="17"/>
                    </a:lnTo>
                    <a:lnTo>
                      <a:pt x="76" y="18"/>
                    </a:lnTo>
                    <a:lnTo>
                      <a:pt x="77" y="18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79" y="20"/>
                    </a:lnTo>
                    <a:lnTo>
                      <a:pt x="78" y="21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81" y="25"/>
                    </a:lnTo>
                    <a:lnTo>
                      <a:pt x="82" y="27"/>
                    </a:lnTo>
                    <a:lnTo>
                      <a:pt x="85" y="28"/>
                    </a:lnTo>
                    <a:lnTo>
                      <a:pt x="86" y="28"/>
                    </a:lnTo>
                    <a:lnTo>
                      <a:pt x="85" y="29"/>
                    </a:lnTo>
                    <a:lnTo>
                      <a:pt x="85" y="30"/>
                    </a:lnTo>
                    <a:lnTo>
                      <a:pt x="82" y="30"/>
                    </a:lnTo>
                    <a:lnTo>
                      <a:pt x="81" y="29"/>
                    </a:lnTo>
                    <a:lnTo>
                      <a:pt x="80" y="30"/>
                    </a:lnTo>
                    <a:lnTo>
                      <a:pt x="79" y="31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5"/>
                    </a:lnTo>
                    <a:lnTo>
                      <a:pt x="80" y="36"/>
                    </a:lnTo>
                    <a:lnTo>
                      <a:pt x="79" y="37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1" y="39"/>
                    </a:lnTo>
                    <a:lnTo>
                      <a:pt x="80" y="40"/>
                    </a:lnTo>
                    <a:lnTo>
                      <a:pt x="79" y="41"/>
                    </a:lnTo>
                    <a:lnTo>
                      <a:pt x="79" y="43"/>
                    </a:lnTo>
                    <a:lnTo>
                      <a:pt x="80" y="44"/>
                    </a:lnTo>
                    <a:lnTo>
                      <a:pt x="81" y="45"/>
                    </a:lnTo>
                    <a:lnTo>
                      <a:pt x="84" y="45"/>
                    </a:lnTo>
                    <a:lnTo>
                      <a:pt x="85" y="46"/>
                    </a:lnTo>
                    <a:lnTo>
                      <a:pt x="85" y="47"/>
                    </a:lnTo>
                    <a:lnTo>
                      <a:pt x="84" y="48"/>
                    </a:lnTo>
                    <a:lnTo>
                      <a:pt x="82" y="49"/>
                    </a:lnTo>
                    <a:lnTo>
                      <a:pt x="81" y="50"/>
                    </a:lnTo>
                    <a:lnTo>
                      <a:pt x="84" y="51"/>
                    </a:lnTo>
                    <a:lnTo>
                      <a:pt x="85" y="51"/>
                    </a:lnTo>
                    <a:lnTo>
                      <a:pt x="84" y="53"/>
                    </a:lnTo>
                    <a:lnTo>
                      <a:pt x="82" y="54"/>
                    </a:lnTo>
                    <a:lnTo>
                      <a:pt x="81" y="55"/>
                    </a:lnTo>
                    <a:lnTo>
                      <a:pt x="81" y="56"/>
                    </a:lnTo>
                    <a:lnTo>
                      <a:pt x="80" y="57"/>
                    </a:lnTo>
                    <a:lnTo>
                      <a:pt x="79" y="58"/>
                    </a:lnTo>
                    <a:lnTo>
                      <a:pt x="81" y="60"/>
                    </a:lnTo>
                    <a:lnTo>
                      <a:pt x="82" y="60"/>
                    </a:lnTo>
                    <a:lnTo>
                      <a:pt x="85" y="61"/>
                    </a:lnTo>
                    <a:lnTo>
                      <a:pt x="86" y="61"/>
                    </a:lnTo>
                    <a:lnTo>
                      <a:pt x="85" y="62"/>
                    </a:lnTo>
                    <a:lnTo>
                      <a:pt x="84" y="64"/>
                    </a:lnTo>
                    <a:lnTo>
                      <a:pt x="82" y="65"/>
                    </a:lnTo>
                    <a:lnTo>
                      <a:pt x="82" y="66"/>
                    </a:lnTo>
                    <a:lnTo>
                      <a:pt x="81" y="67"/>
                    </a:lnTo>
                    <a:lnTo>
                      <a:pt x="80" y="68"/>
                    </a:lnTo>
                    <a:lnTo>
                      <a:pt x="82" y="68"/>
                    </a:lnTo>
                    <a:lnTo>
                      <a:pt x="84" y="69"/>
                    </a:lnTo>
                    <a:lnTo>
                      <a:pt x="86" y="70"/>
                    </a:lnTo>
                    <a:lnTo>
                      <a:pt x="87" y="70"/>
                    </a:lnTo>
                    <a:lnTo>
                      <a:pt x="86" y="71"/>
                    </a:lnTo>
                    <a:lnTo>
                      <a:pt x="85" y="72"/>
                    </a:lnTo>
                    <a:lnTo>
                      <a:pt x="84" y="72"/>
                    </a:lnTo>
                    <a:lnTo>
                      <a:pt x="81" y="71"/>
                    </a:lnTo>
                    <a:lnTo>
                      <a:pt x="81" y="72"/>
                    </a:lnTo>
                    <a:lnTo>
                      <a:pt x="80" y="73"/>
                    </a:lnTo>
                    <a:lnTo>
                      <a:pt x="79" y="74"/>
                    </a:lnTo>
                    <a:lnTo>
                      <a:pt x="78" y="77"/>
                    </a:lnTo>
                    <a:lnTo>
                      <a:pt x="78" y="78"/>
                    </a:lnTo>
                    <a:lnTo>
                      <a:pt x="77" y="79"/>
                    </a:lnTo>
                    <a:lnTo>
                      <a:pt x="76" y="80"/>
                    </a:lnTo>
                    <a:lnTo>
                      <a:pt x="75" y="81"/>
                    </a:lnTo>
                    <a:lnTo>
                      <a:pt x="74" y="82"/>
                    </a:lnTo>
                    <a:lnTo>
                      <a:pt x="74" y="83"/>
                    </a:lnTo>
                    <a:lnTo>
                      <a:pt x="75" y="84"/>
                    </a:lnTo>
                    <a:lnTo>
                      <a:pt x="77" y="84"/>
                    </a:lnTo>
                    <a:lnTo>
                      <a:pt x="77" y="83"/>
                    </a:lnTo>
                    <a:lnTo>
                      <a:pt x="78" y="82"/>
                    </a:lnTo>
                    <a:lnTo>
                      <a:pt x="80" y="83"/>
                    </a:lnTo>
                    <a:lnTo>
                      <a:pt x="81" y="83"/>
                    </a:lnTo>
                    <a:lnTo>
                      <a:pt x="80" y="84"/>
                    </a:lnTo>
                    <a:lnTo>
                      <a:pt x="79" y="85"/>
                    </a:lnTo>
                    <a:lnTo>
                      <a:pt x="81" y="86"/>
                    </a:lnTo>
                    <a:lnTo>
                      <a:pt x="82" y="87"/>
                    </a:lnTo>
                    <a:lnTo>
                      <a:pt x="82" y="88"/>
                    </a:lnTo>
                    <a:lnTo>
                      <a:pt x="81" y="89"/>
                    </a:lnTo>
                    <a:lnTo>
                      <a:pt x="80" y="90"/>
                    </a:lnTo>
                    <a:lnTo>
                      <a:pt x="79" y="91"/>
                    </a:lnTo>
                    <a:lnTo>
                      <a:pt x="78" y="92"/>
                    </a:lnTo>
                    <a:lnTo>
                      <a:pt x="78" y="94"/>
                    </a:lnTo>
                    <a:lnTo>
                      <a:pt x="79" y="95"/>
                    </a:lnTo>
                    <a:lnTo>
                      <a:pt x="80" y="95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8" y="99"/>
                    </a:lnTo>
                    <a:lnTo>
                      <a:pt x="77" y="100"/>
                    </a:lnTo>
                    <a:lnTo>
                      <a:pt x="76" y="101"/>
                    </a:lnTo>
                    <a:lnTo>
                      <a:pt x="76" y="102"/>
                    </a:lnTo>
                    <a:lnTo>
                      <a:pt x="75" y="103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8" y="106"/>
                    </a:lnTo>
                    <a:lnTo>
                      <a:pt x="80" y="106"/>
                    </a:lnTo>
                    <a:lnTo>
                      <a:pt x="81" y="107"/>
                    </a:lnTo>
                    <a:lnTo>
                      <a:pt x="84" y="108"/>
                    </a:lnTo>
                    <a:lnTo>
                      <a:pt x="82" y="110"/>
                    </a:lnTo>
                    <a:lnTo>
                      <a:pt x="81" y="111"/>
                    </a:lnTo>
                    <a:lnTo>
                      <a:pt x="80" y="112"/>
                    </a:lnTo>
                    <a:lnTo>
                      <a:pt x="79" y="113"/>
                    </a:lnTo>
                    <a:lnTo>
                      <a:pt x="79" y="114"/>
                    </a:lnTo>
                    <a:lnTo>
                      <a:pt x="78" y="115"/>
                    </a:lnTo>
                    <a:lnTo>
                      <a:pt x="79" y="116"/>
                    </a:lnTo>
                    <a:lnTo>
                      <a:pt x="81" y="116"/>
                    </a:lnTo>
                    <a:lnTo>
                      <a:pt x="80" y="118"/>
                    </a:lnTo>
                    <a:lnTo>
                      <a:pt x="79" y="119"/>
                    </a:lnTo>
                    <a:lnTo>
                      <a:pt x="78" y="120"/>
                    </a:lnTo>
                    <a:lnTo>
                      <a:pt x="78" y="121"/>
                    </a:lnTo>
                    <a:lnTo>
                      <a:pt x="77" y="122"/>
                    </a:lnTo>
                    <a:lnTo>
                      <a:pt x="76" y="123"/>
                    </a:lnTo>
                    <a:lnTo>
                      <a:pt x="75" y="122"/>
                    </a:lnTo>
                    <a:lnTo>
                      <a:pt x="73" y="122"/>
                    </a:lnTo>
                    <a:lnTo>
                      <a:pt x="72" y="123"/>
                    </a:lnTo>
                    <a:lnTo>
                      <a:pt x="72" y="124"/>
                    </a:lnTo>
                    <a:lnTo>
                      <a:pt x="73" y="124"/>
                    </a:lnTo>
                    <a:lnTo>
                      <a:pt x="75" y="125"/>
                    </a:lnTo>
                    <a:lnTo>
                      <a:pt x="74" y="127"/>
                    </a:lnTo>
                    <a:lnTo>
                      <a:pt x="73" y="128"/>
                    </a:lnTo>
                    <a:lnTo>
                      <a:pt x="74" y="129"/>
                    </a:lnTo>
                    <a:lnTo>
                      <a:pt x="76" y="129"/>
                    </a:lnTo>
                    <a:lnTo>
                      <a:pt x="75" y="131"/>
                    </a:lnTo>
                    <a:lnTo>
                      <a:pt x="74" y="132"/>
                    </a:lnTo>
                    <a:lnTo>
                      <a:pt x="76" y="132"/>
                    </a:lnTo>
                    <a:lnTo>
                      <a:pt x="77" y="133"/>
                    </a:lnTo>
                    <a:lnTo>
                      <a:pt x="76" y="134"/>
                    </a:lnTo>
                    <a:lnTo>
                      <a:pt x="76" y="135"/>
                    </a:lnTo>
                    <a:lnTo>
                      <a:pt x="77" y="136"/>
                    </a:lnTo>
                    <a:lnTo>
                      <a:pt x="78" y="136"/>
                    </a:lnTo>
                    <a:lnTo>
                      <a:pt x="78" y="137"/>
                    </a:lnTo>
                    <a:lnTo>
                      <a:pt x="77" y="138"/>
                    </a:lnTo>
                    <a:lnTo>
                      <a:pt x="76" y="139"/>
                    </a:lnTo>
                    <a:lnTo>
                      <a:pt x="75" y="141"/>
                    </a:lnTo>
                    <a:lnTo>
                      <a:pt x="77" y="141"/>
                    </a:lnTo>
                    <a:lnTo>
                      <a:pt x="78" y="142"/>
                    </a:lnTo>
                    <a:lnTo>
                      <a:pt x="77" y="144"/>
                    </a:lnTo>
                    <a:lnTo>
                      <a:pt x="76" y="145"/>
                    </a:lnTo>
                    <a:lnTo>
                      <a:pt x="76" y="146"/>
                    </a:lnTo>
                    <a:lnTo>
                      <a:pt x="75" y="147"/>
                    </a:lnTo>
                    <a:lnTo>
                      <a:pt x="74" y="148"/>
                    </a:lnTo>
                    <a:lnTo>
                      <a:pt x="73" y="149"/>
                    </a:lnTo>
                    <a:lnTo>
                      <a:pt x="75" y="150"/>
                    </a:lnTo>
                    <a:lnTo>
                      <a:pt x="76" y="150"/>
                    </a:lnTo>
                    <a:lnTo>
                      <a:pt x="76" y="152"/>
                    </a:lnTo>
                    <a:lnTo>
                      <a:pt x="75" y="153"/>
                    </a:lnTo>
                    <a:lnTo>
                      <a:pt x="74" y="154"/>
                    </a:lnTo>
                    <a:lnTo>
                      <a:pt x="73" y="155"/>
                    </a:lnTo>
                    <a:lnTo>
                      <a:pt x="72" y="156"/>
                    </a:lnTo>
                    <a:lnTo>
                      <a:pt x="72" y="157"/>
                    </a:lnTo>
                    <a:lnTo>
                      <a:pt x="71" y="158"/>
                    </a:lnTo>
                    <a:lnTo>
                      <a:pt x="70" y="160"/>
                    </a:lnTo>
                    <a:lnTo>
                      <a:pt x="71" y="161"/>
                    </a:lnTo>
                    <a:lnTo>
                      <a:pt x="73" y="161"/>
                    </a:lnTo>
                    <a:lnTo>
                      <a:pt x="74" y="162"/>
                    </a:lnTo>
                    <a:lnTo>
                      <a:pt x="76" y="163"/>
                    </a:lnTo>
                    <a:lnTo>
                      <a:pt x="75" y="164"/>
                    </a:lnTo>
                    <a:lnTo>
                      <a:pt x="74" y="165"/>
                    </a:lnTo>
                    <a:lnTo>
                      <a:pt x="76" y="165"/>
                    </a:lnTo>
                    <a:lnTo>
                      <a:pt x="77" y="166"/>
                    </a:lnTo>
                    <a:lnTo>
                      <a:pt x="76" y="167"/>
                    </a:lnTo>
                    <a:lnTo>
                      <a:pt x="75" y="168"/>
                    </a:lnTo>
                    <a:lnTo>
                      <a:pt x="74" y="169"/>
                    </a:lnTo>
                    <a:lnTo>
                      <a:pt x="74" y="170"/>
                    </a:lnTo>
                    <a:lnTo>
                      <a:pt x="75" y="171"/>
                    </a:lnTo>
                    <a:lnTo>
                      <a:pt x="77" y="171"/>
                    </a:lnTo>
                    <a:lnTo>
                      <a:pt x="76" y="173"/>
                    </a:lnTo>
                    <a:lnTo>
                      <a:pt x="75" y="174"/>
                    </a:lnTo>
                    <a:lnTo>
                      <a:pt x="74" y="173"/>
                    </a:lnTo>
                    <a:lnTo>
                      <a:pt x="72" y="172"/>
                    </a:lnTo>
                    <a:lnTo>
                      <a:pt x="71" y="174"/>
                    </a:lnTo>
                    <a:lnTo>
                      <a:pt x="71" y="175"/>
                    </a:lnTo>
                    <a:lnTo>
                      <a:pt x="70" y="177"/>
                    </a:lnTo>
                    <a:lnTo>
                      <a:pt x="69" y="178"/>
                    </a:lnTo>
                    <a:lnTo>
                      <a:pt x="71" y="178"/>
                    </a:lnTo>
                    <a:lnTo>
                      <a:pt x="72" y="179"/>
                    </a:lnTo>
                    <a:lnTo>
                      <a:pt x="71" y="180"/>
                    </a:lnTo>
                    <a:lnTo>
                      <a:pt x="70" y="181"/>
                    </a:lnTo>
                    <a:lnTo>
                      <a:pt x="72" y="182"/>
                    </a:lnTo>
                    <a:lnTo>
                      <a:pt x="73" y="182"/>
                    </a:lnTo>
                    <a:lnTo>
                      <a:pt x="72" y="183"/>
                    </a:lnTo>
                    <a:lnTo>
                      <a:pt x="72" y="185"/>
                    </a:lnTo>
                    <a:lnTo>
                      <a:pt x="73" y="185"/>
                    </a:lnTo>
                    <a:lnTo>
                      <a:pt x="74" y="186"/>
                    </a:lnTo>
                    <a:lnTo>
                      <a:pt x="74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6" y="189"/>
                    </a:lnTo>
                    <a:lnTo>
                      <a:pt x="75" y="190"/>
                    </a:lnTo>
                    <a:lnTo>
                      <a:pt x="74" y="191"/>
                    </a:lnTo>
                    <a:lnTo>
                      <a:pt x="73" y="191"/>
                    </a:lnTo>
                    <a:lnTo>
                      <a:pt x="71" y="190"/>
                    </a:lnTo>
                    <a:lnTo>
                      <a:pt x="71" y="191"/>
                    </a:lnTo>
                    <a:lnTo>
                      <a:pt x="70" y="192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4" y="195"/>
                    </a:lnTo>
                    <a:lnTo>
                      <a:pt x="75" y="196"/>
                    </a:lnTo>
                    <a:lnTo>
                      <a:pt x="75" y="197"/>
                    </a:lnTo>
                    <a:lnTo>
                      <a:pt x="74" y="198"/>
                    </a:lnTo>
                    <a:lnTo>
                      <a:pt x="73" y="199"/>
                    </a:lnTo>
                    <a:lnTo>
                      <a:pt x="72" y="200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69" y="200"/>
                    </a:lnTo>
                    <a:lnTo>
                      <a:pt x="68" y="201"/>
                    </a:lnTo>
                    <a:lnTo>
                      <a:pt x="67" y="202"/>
                    </a:lnTo>
                    <a:lnTo>
                      <a:pt x="65" y="203"/>
                    </a:lnTo>
                    <a:lnTo>
                      <a:pt x="68" y="204"/>
                    </a:lnTo>
                    <a:lnTo>
                      <a:pt x="69" y="204"/>
                    </a:lnTo>
                    <a:lnTo>
                      <a:pt x="71" y="205"/>
                    </a:lnTo>
                    <a:lnTo>
                      <a:pt x="72" y="206"/>
                    </a:lnTo>
                    <a:lnTo>
                      <a:pt x="74" y="206"/>
                    </a:lnTo>
                    <a:lnTo>
                      <a:pt x="75" y="207"/>
                    </a:lnTo>
                    <a:lnTo>
                      <a:pt x="74" y="208"/>
                    </a:lnTo>
                    <a:lnTo>
                      <a:pt x="73" y="209"/>
                    </a:lnTo>
                    <a:lnTo>
                      <a:pt x="72" y="211"/>
                    </a:lnTo>
                    <a:lnTo>
                      <a:pt x="72" y="212"/>
                    </a:lnTo>
                    <a:lnTo>
                      <a:pt x="73" y="213"/>
                    </a:lnTo>
                    <a:lnTo>
                      <a:pt x="75" y="213"/>
                    </a:lnTo>
                    <a:lnTo>
                      <a:pt x="74" y="214"/>
                    </a:lnTo>
                    <a:lnTo>
                      <a:pt x="73" y="215"/>
                    </a:lnTo>
                    <a:lnTo>
                      <a:pt x="72" y="217"/>
                    </a:lnTo>
                    <a:lnTo>
                      <a:pt x="71" y="218"/>
                    </a:lnTo>
                    <a:lnTo>
                      <a:pt x="73" y="218"/>
                    </a:lnTo>
                    <a:lnTo>
                      <a:pt x="74" y="219"/>
                    </a:lnTo>
                    <a:lnTo>
                      <a:pt x="73" y="220"/>
                    </a:lnTo>
                    <a:lnTo>
                      <a:pt x="73" y="221"/>
                    </a:lnTo>
                    <a:lnTo>
                      <a:pt x="74" y="222"/>
                    </a:lnTo>
                    <a:lnTo>
                      <a:pt x="75" y="222"/>
                    </a:lnTo>
                    <a:lnTo>
                      <a:pt x="75" y="223"/>
                    </a:lnTo>
                    <a:lnTo>
                      <a:pt x="74" y="224"/>
                    </a:lnTo>
                    <a:lnTo>
                      <a:pt x="73" y="227"/>
                    </a:lnTo>
                    <a:lnTo>
                      <a:pt x="72" y="228"/>
                    </a:lnTo>
                    <a:lnTo>
                      <a:pt x="71" y="227"/>
                    </a:lnTo>
                    <a:lnTo>
                      <a:pt x="70" y="225"/>
                    </a:lnTo>
                    <a:lnTo>
                      <a:pt x="69" y="227"/>
                    </a:lnTo>
                    <a:lnTo>
                      <a:pt x="68" y="229"/>
                    </a:lnTo>
                    <a:lnTo>
                      <a:pt x="67" y="230"/>
                    </a:lnTo>
                    <a:lnTo>
                      <a:pt x="67" y="231"/>
                    </a:lnTo>
                    <a:lnTo>
                      <a:pt x="65" y="232"/>
                    </a:lnTo>
                    <a:lnTo>
                      <a:pt x="64" y="233"/>
                    </a:lnTo>
                    <a:lnTo>
                      <a:pt x="65" y="234"/>
                    </a:lnTo>
                    <a:lnTo>
                      <a:pt x="68" y="234"/>
                    </a:lnTo>
                    <a:lnTo>
                      <a:pt x="69" y="233"/>
                    </a:lnTo>
                    <a:lnTo>
                      <a:pt x="69" y="232"/>
                    </a:lnTo>
                    <a:lnTo>
                      <a:pt x="71" y="233"/>
                    </a:lnTo>
                    <a:lnTo>
                      <a:pt x="72" y="233"/>
                    </a:lnTo>
                    <a:lnTo>
                      <a:pt x="73" y="232"/>
                    </a:lnTo>
                    <a:lnTo>
                      <a:pt x="74" y="231"/>
                    </a:lnTo>
                    <a:lnTo>
                      <a:pt x="75" y="231"/>
                    </a:lnTo>
                    <a:lnTo>
                      <a:pt x="76" y="232"/>
                    </a:lnTo>
                    <a:lnTo>
                      <a:pt x="78" y="233"/>
                    </a:lnTo>
                    <a:lnTo>
                      <a:pt x="79" y="233"/>
                    </a:lnTo>
                    <a:lnTo>
                      <a:pt x="79" y="234"/>
                    </a:lnTo>
                    <a:lnTo>
                      <a:pt x="78" y="236"/>
                    </a:lnTo>
                    <a:lnTo>
                      <a:pt x="76" y="235"/>
                    </a:lnTo>
                    <a:lnTo>
                      <a:pt x="75" y="234"/>
                    </a:lnTo>
                    <a:lnTo>
                      <a:pt x="74" y="235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2" y="239"/>
                    </a:lnTo>
                    <a:lnTo>
                      <a:pt x="70" y="238"/>
                    </a:lnTo>
                    <a:lnTo>
                      <a:pt x="69" y="237"/>
                    </a:lnTo>
                    <a:lnTo>
                      <a:pt x="68" y="239"/>
                    </a:lnTo>
                    <a:lnTo>
                      <a:pt x="68" y="240"/>
                    </a:lnTo>
                    <a:lnTo>
                      <a:pt x="69" y="240"/>
                    </a:lnTo>
                    <a:lnTo>
                      <a:pt x="70" y="241"/>
                    </a:lnTo>
                    <a:lnTo>
                      <a:pt x="72" y="241"/>
                    </a:lnTo>
                    <a:lnTo>
                      <a:pt x="73" y="242"/>
                    </a:lnTo>
                    <a:lnTo>
                      <a:pt x="72" y="244"/>
                    </a:lnTo>
                    <a:lnTo>
                      <a:pt x="72" y="245"/>
                    </a:lnTo>
                    <a:lnTo>
                      <a:pt x="71" y="246"/>
                    </a:lnTo>
                    <a:lnTo>
                      <a:pt x="70" y="247"/>
                    </a:lnTo>
                    <a:lnTo>
                      <a:pt x="71" y="248"/>
                    </a:lnTo>
                    <a:lnTo>
                      <a:pt x="73" y="249"/>
                    </a:lnTo>
                    <a:lnTo>
                      <a:pt x="72" y="250"/>
                    </a:lnTo>
                    <a:lnTo>
                      <a:pt x="71" y="251"/>
                    </a:lnTo>
                    <a:lnTo>
                      <a:pt x="70" y="252"/>
                    </a:lnTo>
                    <a:lnTo>
                      <a:pt x="70" y="253"/>
                    </a:lnTo>
                    <a:lnTo>
                      <a:pt x="71" y="254"/>
                    </a:lnTo>
                    <a:lnTo>
                      <a:pt x="72" y="254"/>
                    </a:lnTo>
                    <a:lnTo>
                      <a:pt x="74" y="255"/>
                    </a:lnTo>
                    <a:lnTo>
                      <a:pt x="75" y="255"/>
                    </a:lnTo>
                    <a:lnTo>
                      <a:pt x="75" y="256"/>
                    </a:lnTo>
                    <a:lnTo>
                      <a:pt x="74" y="257"/>
                    </a:lnTo>
                    <a:lnTo>
                      <a:pt x="72" y="257"/>
                    </a:lnTo>
                    <a:lnTo>
                      <a:pt x="71" y="256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9" y="261"/>
                    </a:lnTo>
                    <a:lnTo>
                      <a:pt x="68" y="262"/>
                    </a:lnTo>
                    <a:lnTo>
                      <a:pt x="69" y="262"/>
                    </a:lnTo>
                    <a:lnTo>
                      <a:pt x="71" y="263"/>
                    </a:lnTo>
                    <a:lnTo>
                      <a:pt x="70" y="264"/>
                    </a:lnTo>
                    <a:lnTo>
                      <a:pt x="69" y="265"/>
                    </a:lnTo>
                    <a:lnTo>
                      <a:pt x="70" y="266"/>
                    </a:lnTo>
                    <a:lnTo>
                      <a:pt x="72" y="266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4" y="269"/>
                    </a:lnTo>
                    <a:lnTo>
                      <a:pt x="73" y="270"/>
                    </a:lnTo>
                    <a:lnTo>
                      <a:pt x="72" y="271"/>
                    </a:lnTo>
                    <a:lnTo>
                      <a:pt x="72" y="272"/>
                    </a:lnTo>
                    <a:lnTo>
                      <a:pt x="71" y="273"/>
                    </a:lnTo>
                    <a:lnTo>
                      <a:pt x="70" y="274"/>
                    </a:lnTo>
                    <a:lnTo>
                      <a:pt x="69" y="275"/>
                    </a:lnTo>
                    <a:lnTo>
                      <a:pt x="69" y="277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4" y="277"/>
                    </a:lnTo>
                    <a:lnTo>
                      <a:pt x="63" y="278"/>
                    </a:lnTo>
                    <a:lnTo>
                      <a:pt x="67" y="279"/>
                    </a:lnTo>
                    <a:lnTo>
                      <a:pt x="70" y="280"/>
                    </a:lnTo>
                    <a:lnTo>
                      <a:pt x="73" y="282"/>
                    </a:lnTo>
                    <a:lnTo>
                      <a:pt x="75" y="283"/>
                    </a:lnTo>
                    <a:lnTo>
                      <a:pt x="75" y="284"/>
                    </a:lnTo>
                    <a:lnTo>
                      <a:pt x="74" y="285"/>
                    </a:lnTo>
                    <a:lnTo>
                      <a:pt x="73" y="286"/>
                    </a:lnTo>
                    <a:lnTo>
                      <a:pt x="72" y="287"/>
                    </a:lnTo>
                    <a:lnTo>
                      <a:pt x="71" y="287"/>
                    </a:lnTo>
                    <a:lnTo>
                      <a:pt x="70" y="286"/>
                    </a:lnTo>
                    <a:lnTo>
                      <a:pt x="69" y="287"/>
                    </a:lnTo>
                    <a:lnTo>
                      <a:pt x="68" y="288"/>
                    </a:lnTo>
                    <a:lnTo>
                      <a:pt x="67" y="289"/>
                    </a:lnTo>
                    <a:lnTo>
                      <a:pt x="65" y="290"/>
                    </a:lnTo>
                    <a:lnTo>
                      <a:pt x="65" y="291"/>
                    </a:lnTo>
                    <a:lnTo>
                      <a:pt x="64" y="294"/>
                    </a:lnTo>
                    <a:lnTo>
                      <a:pt x="65" y="294"/>
                    </a:lnTo>
                    <a:lnTo>
                      <a:pt x="68" y="295"/>
                    </a:lnTo>
                    <a:lnTo>
                      <a:pt x="67" y="296"/>
                    </a:lnTo>
                    <a:lnTo>
                      <a:pt x="65" y="297"/>
                    </a:lnTo>
                    <a:lnTo>
                      <a:pt x="64" y="298"/>
                    </a:lnTo>
                    <a:lnTo>
                      <a:pt x="64" y="299"/>
                    </a:lnTo>
                    <a:lnTo>
                      <a:pt x="65" y="300"/>
                    </a:lnTo>
                    <a:lnTo>
                      <a:pt x="67" y="300"/>
                    </a:lnTo>
                    <a:lnTo>
                      <a:pt x="67" y="301"/>
                    </a:lnTo>
                    <a:lnTo>
                      <a:pt x="65" y="302"/>
                    </a:lnTo>
                    <a:lnTo>
                      <a:pt x="67" y="303"/>
                    </a:lnTo>
                    <a:lnTo>
                      <a:pt x="69" y="304"/>
                    </a:lnTo>
                    <a:lnTo>
                      <a:pt x="68" y="305"/>
                    </a:lnTo>
                    <a:lnTo>
                      <a:pt x="67" y="306"/>
                    </a:lnTo>
                    <a:lnTo>
                      <a:pt x="68" y="306"/>
                    </a:lnTo>
                    <a:lnTo>
                      <a:pt x="70" y="307"/>
                    </a:lnTo>
                    <a:lnTo>
                      <a:pt x="71" y="308"/>
                    </a:lnTo>
                    <a:lnTo>
                      <a:pt x="73" y="308"/>
                    </a:lnTo>
                    <a:lnTo>
                      <a:pt x="72" y="309"/>
                    </a:lnTo>
                    <a:lnTo>
                      <a:pt x="71" y="311"/>
                    </a:lnTo>
                    <a:lnTo>
                      <a:pt x="70" y="313"/>
                    </a:lnTo>
                    <a:lnTo>
                      <a:pt x="70" y="314"/>
                    </a:lnTo>
                    <a:lnTo>
                      <a:pt x="69" y="315"/>
                    </a:lnTo>
                    <a:lnTo>
                      <a:pt x="68" y="316"/>
                    </a:lnTo>
                    <a:lnTo>
                      <a:pt x="67" y="315"/>
                    </a:lnTo>
                    <a:lnTo>
                      <a:pt x="64" y="315"/>
                    </a:lnTo>
                    <a:lnTo>
                      <a:pt x="63" y="316"/>
                    </a:lnTo>
                    <a:lnTo>
                      <a:pt x="63" y="317"/>
                    </a:lnTo>
                    <a:lnTo>
                      <a:pt x="64" y="317"/>
                    </a:lnTo>
                    <a:lnTo>
                      <a:pt x="67" y="318"/>
                    </a:lnTo>
                    <a:lnTo>
                      <a:pt x="68" y="318"/>
                    </a:lnTo>
                    <a:lnTo>
                      <a:pt x="69" y="319"/>
                    </a:lnTo>
                    <a:lnTo>
                      <a:pt x="69" y="320"/>
                    </a:lnTo>
                    <a:lnTo>
                      <a:pt x="68" y="321"/>
                    </a:lnTo>
                    <a:lnTo>
                      <a:pt x="67" y="322"/>
                    </a:lnTo>
                    <a:lnTo>
                      <a:pt x="65" y="323"/>
                    </a:lnTo>
                    <a:lnTo>
                      <a:pt x="64" y="325"/>
                    </a:lnTo>
                    <a:lnTo>
                      <a:pt x="64" y="326"/>
                    </a:lnTo>
                    <a:lnTo>
                      <a:pt x="65" y="326"/>
                    </a:lnTo>
                    <a:lnTo>
                      <a:pt x="67" y="328"/>
                    </a:lnTo>
                    <a:lnTo>
                      <a:pt x="67" y="329"/>
                    </a:lnTo>
                    <a:lnTo>
                      <a:pt x="65" y="330"/>
                    </a:lnTo>
                    <a:lnTo>
                      <a:pt x="67" y="331"/>
                    </a:lnTo>
                    <a:lnTo>
                      <a:pt x="69" y="331"/>
                    </a:lnTo>
                    <a:lnTo>
                      <a:pt x="70" y="332"/>
                    </a:lnTo>
                    <a:lnTo>
                      <a:pt x="72" y="332"/>
                    </a:lnTo>
                    <a:lnTo>
                      <a:pt x="71" y="334"/>
                    </a:lnTo>
                    <a:lnTo>
                      <a:pt x="70" y="335"/>
                    </a:lnTo>
                    <a:lnTo>
                      <a:pt x="71" y="335"/>
                    </a:lnTo>
                    <a:lnTo>
                      <a:pt x="73" y="336"/>
                    </a:lnTo>
                    <a:lnTo>
                      <a:pt x="72" y="337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68" y="337"/>
                    </a:lnTo>
                    <a:lnTo>
                      <a:pt x="68" y="338"/>
                    </a:lnTo>
                    <a:lnTo>
                      <a:pt x="67" y="339"/>
                    </a:lnTo>
                    <a:lnTo>
                      <a:pt x="65" y="340"/>
                    </a:lnTo>
                    <a:lnTo>
                      <a:pt x="64" y="341"/>
                    </a:lnTo>
                    <a:lnTo>
                      <a:pt x="67" y="342"/>
                    </a:lnTo>
                    <a:lnTo>
                      <a:pt x="68" y="342"/>
                    </a:lnTo>
                    <a:lnTo>
                      <a:pt x="67" y="344"/>
                    </a:lnTo>
                    <a:lnTo>
                      <a:pt x="67" y="345"/>
                    </a:lnTo>
                    <a:lnTo>
                      <a:pt x="68" y="346"/>
                    </a:lnTo>
                    <a:lnTo>
                      <a:pt x="69" y="347"/>
                    </a:lnTo>
                    <a:lnTo>
                      <a:pt x="69" y="348"/>
                    </a:lnTo>
                    <a:lnTo>
                      <a:pt x="68" y="349"/>
                    </a:lnTo>
                    <a:lnTo>
                      <a:pt x="67" y="350"/>
                    </a:lnTo>
                    <a:lnTo>
                      <a:pt x="65" y="351"/>
                    </a:lnTo>
                    <a:lnTo>
                      <a:pt x="65" y="352"/>
                    </a:lnTo>
                    <a:lnTo>
                      <a:pt x="64" y="353"/>
                    </a:lnTo>
                    <a:lnTo>
                      <a:pt x="65" y="354"/>
                    </a:lnTo>
                    <a:lnTo>
                      <a:pt x="68" y="354"/>
                    </a:lnTo>
                    <a:lnTo>
                      <a:pt x="69" y="355"/>
                    </a:lnTo>
                    <a:lnTo>
                      <a:pt x="70" y="356"/>
                    </a:lnTo>
                    <a:lnTo>
                      <a:pt x="72" y="356"/>
                    </a:lnTo>
                    <a:lnTo>
                      <a:pt x="73" y="357"/>
                    </a:lnTo>
                    <a:lnTo>
                      <a:pt x="72" y="358"/>
                    </a:lnTo>
                    <a:lnTo>
                      <a:pt x="72" y="359"/>
                    </a:lnTo>
                    <a:lnTo>
                      <a:pt x="70" y="358"/>
                    </a:lnTo>
                    <a:lnTo>
                      <a:pt x="69" y="358"/>
                    </a:lnTo>
                    <a:lnTo>
                      <a:pt x="68" y="359"/>
                    </a:lnTo>
                    <a:lnTo>
                      <a:pt x="67" y="361"/>
                    </a:lnTo>
                    <a:lnTo>
                      <a:pt x="65" y="362"/>
                    </a:lnTo>
                    <a:lnTo>
                      <a:pt x="65" y="363"/>
                    </a:lnTo>
                    <a:lnTo>
                      <a:pt x="67" y="364"/>
                    </a:lnTo>
                    <a:lnTo>
                      <a:pt x="69" y="364"/>
                    </a:lnTo>
                    <a:lnTo>
                      <a:pt x="70" y="365"/>
                    </a:lnTo>
                    <a:lnTo>
                      <a:pt x="71" y="366"/>
                    </a:lnTo>
                    <a:lnTo>
                      <a:pt x="71" y="367"/>
                    </a:lnTo>
                    <a:lnTo>
                      <a:pt x="70" y="368"/>
                    </a:lnTo>
                    <a:lnTo>
                      <a:pt x="69" y="369"/>
                    </a:lnTo>
                    <a:lnTo>
                      <a:pt x="68" y="370"/>
                    </a:lnTo>
                    <a:lnTo>
                      <a:pt x="67" y="371"/>
                    </a:lnTo>
                    <a:lnTo>
                      <a:pt x="67" y="372"/>
                    </a:lnTo>
                    <a:lnTo>
                      <a:pt x="65" y="373"/>
                    </a:lnTo>
                    <a:lnTo>
                      <a:pt x="64" y="374"/>
                    </a:lnTo>
                    <a:lnTo>
                      <a:pt x="65" y="375"/>
                    </a:lnTo>
                    <a:lnTo>
                      <a:pt x="68" y="375"/>
                    </a:lnTo>
                    <a:lnTo>
                      <a:pt x="69" y="376"/>
                    </a:lnTo>
                    <a:lnTo>
                      <a:pt x="71" y="378"/>
                    </a:lnTo>
                    <a:lnTo>
                      <a:pt x="72" y="378"/>
                    </a:lnTo>
                    <a:lnTo>
                      <a:pt x="74" y="379"/>
                    </a:lnTo>
                    <a:lnTo>
                      <a:pt x="73" y="380"/>
                    </a:lnTo>
                    <a:lnTo>
                      <a:pt x="72" y="381"/>
                    </a:lnTo>
                    <a:lnTo>
                      <a:pt x="71" y="380"/>
                    </a:lnTo>
                    <a:lnTo>
                      <a:pt x="69" y="380"/>
                    </a:lnTo>
                    <a:lnTo>
                      <a:pt x="68" y="379"/>
                    </a:lnTo>
                    <a:lnTo>
                      <a:pt x="65" y="379"/>
                    </a:lnTo>
                    <a:lnTo>
                      <a:pt x="64" y="378"/>
                    </a:lnTo>
                    <a:lnTo>
                      <a:pt x="63" y="376"/>
                    </a:lnTo>
                    <a:lnTo>
                      <a:pt x="62" y="378"/>
                    </a:lnTo>
                    <a:lnTo>
                      <a:pt x="61" y="380"/>
                    </a:lnTo>
                    <a:lnTo>
                      <a:pt x="62" y="380"/>
                    </a:lnTo>
                    <a:lnTo>
                      <a:pt x="64" y="381"/>
                    </a:lnTo>
                    <a:lnTo>
                      <a:pt x="65" y="381"/>
                    </a:lnTo>
                    <a:lnTo>
                      <a:pt x="68" y="382"/>
                    </a:lnTo>
                    <a:lnTo>
                      <a:pt x="67" y="383"/>
                    </a:lnTo>
                    <a:lnTo>
                      <a:pt x="65" y="384"/>
                    </a:lnTo>
                    <a:lnTo>
                      <a:pt x="64" y="385"/>
                    </a:lnTo>
                    <a:lnTo>
                      <a:pt x="64" y="386"/>
                    </a:lnTo>
                    <a:lnTo>
                      <a:pt x="63" y="387"/>
                    </a:lnTo>
                    <a:lnTo>
                      <a:pt x="62" y="388"/>
                    </a:lnTo>
                    <a:lnTo>
                      <a:pt x="63" y="389"/>
                    </a:lnTo>
                    <a:lnTo>
                      <a:pt x="65" y="390"/>
                    </a:lnTo>
                    <a:lnTo>
                      <a:pt x="67" y="390"/>
                    </a:lnTo>
                    <a:lnTo>
                      <a:pt x="69" y="391"/>
                    </a:lnTo>
                    <a:lnTo>
                      <a:pt x="69" y="390"/>
                    </a:lnTo>
                    <a:lnTo>
                      <a:pt x="70" y="389"/>
                    </a:lnTo>
                    <a:lnTo>
                      <a:pt x="72" y="389"/>
                    </a:lnTo>
                    <a:lnTo>
                      <a:pt x="73" y="390"/>
                    </a:lnTo>
                    <a:lnTo>
                      <a:pt x="72" y="391"/>
                    </a:lnTo>
                    <a:lnTo>
                      <a:pt x="71" y="392"/>
                    </a:lnTo>
                    <a:lnTo>
                      <a:pt x="70" y="391"/>
                    </a:lnTo>
                    <a:lnTo>
                      <a:pt x="69" y="391"/>
                    </a:lnTo>
                    <a:lnTo>
                      <a:pt x="68" y="392"/>
                    </a:lnTo>
                    <a:lnTo>
                      <a:pt x="67" y="394"/>
                    </a:lnTo>
                    <a:lnTo>
                      <a:pt x="69" y="395"/>
                    </a:lnTo>
                    <a:lnTo>
                      <a:pt x="70" y="395"/>
                    </a:lnTo>
                    <a:lnTo>
                      <a:pt x="69" y="396"/>
                    </a:lnTo>
                    <a:lnTo>
                      <a:pt x="68" y="397"/>
                    </a:lnTo>
                    <a:lnTo>
                      <a:pt x="67" y="397"/>
                    </a:lnTo>
                    <a:lnTo>
                      <a:pt x="65" y="396"/>
                    </a:lnTo>
                    <a:lnTo>
                      <a:pt x="64" y="397"/>
                    </a:lnTo>
                    <a:lnTo>
                      <a:pt x="63" y="398"/>
                    </a:lnTo>
                    <a:lnTo>
                      <a:pt x="62" y="399"/>
                    </a:lnTo>
                    <a:lnTo>
                      <a:pt x="61" y="401"/>
                    </a:lnTo>
                    <a:lnTo>
                      <a:pt x="63" y="401"/>
                    </a:lnTo>
                    <a:lnTo>
                      <a:pt x="64" y="402"/>
                    </a:lnTo>
                    <a:lnTo>
                      <a:pt x="67" y="402"/>
                    </a:lnTo>
                    <a:lnTo>
                      <a:pt x="68" y="403"/>
                    </a:lnTo>
                    <a:lnTo>
                      <a:pt x="67" y="404"/>
                    </a:lnTo>
                    <a:lnTo>
                      <a:pt x="67" y="405"/>
                    </a:lnTo>
                    <a:lnTo>
                      <a:pt x="68" y="406"/>
                    </a:lnTo>
                    <a:lnTo>
                      <a:pt x="69" y="406"/>
                    </a:lnTo>
                    <a:lnTo>
                      <a:pt x="69" y="407"/>
                    </a:lnTo>
                    <a:lnTo>
                      <a:pt x="68" y="408"/>
                    </a:lnTo>
                    <a:lnTo>
                      <a:pt x="67" y="411"/>
                    </a:lnTo>
                    <a:lnTo>
                      <a:pt x="65" y="412"/>
                    </a:lnTo>
                    <a:lnTo>
                      <a:pt x="68" y="412"/>
                    </a:lnTo>
                    <a:lnTo>
                      <a:pt x="69" y="413"/>
                    </a:lnTo>
                    <a:lnTo>
                      <a:pt x="70" y="413"/>
                    </a:lnTo>
                    <a:lnTo>
                      <a:pt x="72" y="414"/>
                    </a:lnTo>
                    <a:lnTo>
                      <a:pt x="71" y="415"/>
                    </a:lnTo>
                    <a:lnTo>
                      <a:pt x="70" y="416"/>
                    </a:lnTo>
                    <a:lnTo>
                      <a:pt x="69" y="417"/>
                    </a:lnTo>
                    <a:lnTo>
                      <a:pt x="69" y="418"/>
                    </a:lnTo>
                    <a:lnTo>
                      <a:pt x="68" y="420"/>
                    </a:lnTo>
                    <a:lnTo>
                      <a:pt x="67" y="421"/>
                    </a:lnTo>
                    <a:lnTo>
                      <a:pt x="65" y="422"/>
                    </a:lnTo>
                    <a:lnTo>
                      <a:pt x="65" y="423"/>
                    </a:lnTo>
                    <a:lnTo>
                      <a:pt x="64" y="424"/>
                    </a:lnTo>
                    <a:lnTo>
                      <a:pt x="63" y="425"/>
                    </a:lnTo>
                    <a:lnTo>
                      <a:pt x="64" y="426"/>
                    </a:lnTo>
                    <a:lnTo>
                      <a:pt x="67" y="426"/>
                    </a:lnTo>
                    <a:lnTo>
                      <a:pt x="68" y="428"/>
                    </a:lnTo>
                    <a:lnTo>
                      <a:pt x="70" y="428"/>
                    </a:lnTo>
                    <a:lnTo>
                      <a:pt x="71" y="429"/>
                    </a:lnTo>
                    <a:lnTo>
                      <a:pt x="72" y="430"/>
                    </a:lnTo>
                    <a:lnTo>
                      <a:pt x="72" y="431"/>
                    </a:lnTo>
                    <a:lnTo>
                      <a:pt x="71" y="432"/>
                    </a:lnTo>
                    <a:lnTo>
                      <a:pt x="70" y="431"/>
                    </a:lnTo>
                    <a:lnTo>
                      <a:pt x="68" y="430"/>
                    </a:lnTo>
                    <a:lnTo>
                      <a:pt x="67" y="432"/>
                    </a:lnTo>
                    <a:lnTo>
                      <a:pt x="67" y="433"/>
                    </a:lnTo>
                    <a:lnTo>
                      <a:pt x="65" y="434"/>
                    </a:lnTo>
                    <a:lnTo>
                      <a:pt x="64" y="435"/>
                    </a:lnTo>
                    <a:lnTo>
                      <a:pt x="65" y="435"/>
                    </a:lnTo>
                    <a:lnTo>
                      <a:pt x="68" y="436"/>
                    </a:lnTo>
                    <a:lnTo>
                      <a:pt x="67" y="437"/>
                    </a:lnTo>
                    <a:lnTo>
                      <a:pt x="65" y="438"/>
                    </a:lnTo>
                    <a:lnTo>
                      <a:pt x="68" y="439"/>
                    </a:lnTo>
                    <a:lnTo>
                      <a:pt x="69" y="439"/>
                    </a:lnTo>
                    <a:lnTo>
                      <a:pt x="68" y="441"/>
                    </a:lnTo>
                    <a:lnTo>
                      <a:pt x="68" y="442"/>
                    </a:lnTo>
                    <a:lnTo>
                      <a:pt x="67" y="443"/>
                    </a:lnTo>
                    <a:lnTo>
                      <a:pt x="65" y="445"/>
                    </a:lnTo>
                    <a:lnTo>
                      <a:pt x="64" y="446"/>
                    </a:lnTo>
                    <a:lnTo>
                      <a:pt x="63" y="447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5" y="449"/>
                    </a:lnTo>
                    <a:lnTo>
                      <a:pt x="65" y="450"/>
                    </a:lnTo>
                    <a:lnTo>
                      <a:pt x="67" y="451"/>
                    </a:lnTo>
                    <a:lnTo>
                      <a:pt x="69" y="452"/>
                    </a:lnTo>
                    <a:lnTo>
                      <a:pt x="68" y="453"/>
                    </a:lnTo>
                    <a:lnTo>
                      <a:pt x="67" y="454"/>
                    </a:lnTo>
                    <a:lnTo>
                      <a:pt x="65" y="455"/>
                    </a:lnTo>
                    <a:lnTo>
                      <a:pt x="64" y="456"/>
                    </a:lnTo>
                    <a:lnTo>
                      <a:pt x="64" y="457"/>
                    </a:lnTo>
                    <a:lnTo>
                      <a:pt x="63" y="458"/>
                    </a:lnTo>
                    <a:lnTo>
                      <a:pt x="62" y="459"/>
                    </a:lnTo>
                    <a:lnTo>
                      <a:pt x="61" y="461"/>
                    </a:lnTo>
                    <a:lnTo>
                      <a:pt x="63" y="462"/>
                    </a:lnTo>
                    <a:lnTo>
                      <a:pt x="64" y="462"/>
                    </a:lnTo>
                    <a:lnTo>
                      <a:pt x="67" y="463"/>
                    </a:lnTo>
                    <a:lnTo>
                      <a:pt x="68" y="464"/>
                    </a:lnTo>
                    <a:lnTo>
                      <a:pt x="67" y="465"/>
                    </a:lnTo>
                    <a:lnTo>
                      <a:pt x="65" y="466"/>
                    </a:lnTo>
                    <a:lnTo>
                      <a:pt x="65" y="467"/>
                    </a:lnTo>
                    <a:lnTo>
                      <a:pt x="64" y="468"/>
                    </a:lnTo>
                    <a:lnTo>
                      <a:pt x="63" y="469"/>
                    </a:lnTo>
                    <a:lnTo>
                      <a:pt x="62" y="470"/>
                    </a:lnTo>
                    <a:lnTo>
                      <a:pt x="64" y="471"/>
                    </a:lnTo>
                    <a:lnTo>
                      <a:pt x="65" y="471"/>
                    </a:lnTo>
                    <a:lnTo>
                      <a:pt x="68" y="472"/>
                    </a:lnTo>
                    <a:lnTo>
                      <a:pt x="69" y="473"/>
                    </a:lnTo>
                    <a:lnTo>
                      <a:pt x="68" y="474"/>
                    </a:lnTo>
                    <a:lnTo>
                      <a:pt x="67" y="475"/>
                    </a:lnTo>
                    <a:lnTo>
                      <a:pt x="69" y="475"/>
                    </a:lnTo>
                    <a:lnTo>
                      <a:pt x="70" y="476"/>
                    </a:lnTo>
                    <a:lnTo>
                      <a:pt x="69" y="478"/>
                    </a:lnTo>
                    <a:lnTo>
                      <a:pt x="69" y="479"/>
                    </a:lnTo>
                    <a:lnTo>
                      <a:pt x="67" y="478"/>
                    </a:lnTo>
                    <a:lnTo>
                      <a:pt x="65" y="478"/>
                    </a:lnTo>
                    <a:lnTo>
                      <a:pt x="64" y="479"/>
                    </a:lnTo>
                    <a:lnTo>
                      <a:pt x="63" y="480"/>
                    </a:lnTo>
                    <a:lnTo>
                      <a:pt x="62" y="481"/>
                    </a:lnTo>
                    <a:lnTo>
                      <a:pt x="62" y="482"/>
                    </a:lnTo>
                    <a:lnTo>
                      <a:pt x="63" y="483"/>
                    </a:lnTo>
                    <a:lnTo>
                      <a:pt x="65" y="483"/>
                    </a:lnTo>
                    <a:lnTo>
                      <a:pt x="64" y="484"/>
                    </a:lnTo>
                    <a:lnTo>
                      <a:pt x="63" y="486"/>
                    </a:lnTo>
                    <a:lnTo>
                      <a:pt x="62" y="487"/>
                    </a:lnTo>
                    <a:lnTo>
                      <a:pt x="61" y="488"/>
                    </a:lnTo>
                    <a:lnTo>
                      <a:pt x="63" y="488"/>
                    </a:lnTo>
                    <a:lnTo>
                      <a:pt x="64" y="489"/>
                    </a:lnTo>
                    <a:lnTo>
                      <a:pt x="63" y="490"/>
                    </a:lnTo>
                    <a:lnTo>
                      <a:pt x="63" y="491"/>
                    </a:lnTo>
                    <a:lnTo>
                      <a:pt x="64" y="492"/>
                    </a:lnTo>
                    <a:lnTo>
                      <a:pt x="65" y="492"/>
                    </a:lnTo>
                    <a:lnTo>
                      <a:pt x="65" y="493"/>
                    </a:lnTo>
                    <a:lnTo>
                      <a:pt x="64" y="496"/>
                    </a:lnTo>
                    <a:lnTo>
                      <a:pt x="65" y="496"/>
                    </a:lnTo>
                    <a:lnTo>
                      <a:pt x="68" y="497"/>
                    </a:lnTo>
                    <a:lnTo>
                      <a:pt x="69" y="497"/>
                    </a:lnTo>
                    <a:lnTo>
                      <a:pt x="71" y="498"/>
                    </a:lnTo>
                    <a:lnTo>
                      <a:pt x="70" y="499"/>
                    </a:lnTo>
                    <a:lnTo>
                      <a:pt x="69" y="500"/>
                    </a:lnTo>
                    <a:lnTo>
                      <a:pt x="68" y="501"/>
                    </a:lnTo>
                    <a:lnTo>
                      <a:pt x="67" y="502"/>
                    </a:lnTo>
                    <a:lnTo>
                      <a:pt x="67" y="503"/>
                    </a:lnTo>
                    <a:lnTo>
                      <a:pt x="65" y="504"/>
                    </a:lnTo>
                    <a:lnTo>
                      <a:pt x="67" y="505"/>
                    </a:lnTo>
                    <a:lnTo>
                      <a:pt x="69" y="506"/>
                    </a:lnTo>
                    <a:lnTo>
                      <a:pt x="68" y="507"/>
                    </a:lnTo>
                    <a:lnTo>
                      <a:pt x="67" y="508"/>
                    </a:lnTo>
                    <a:lnTo>
                      <a:pt x="65" y="509"/>
                    </a:lnTo>
                    <a:lnTo>
                      <a:pt x="65" y="511"/>
                    </a:lnTo>
                    <a:lnTo>
                      <a:pt x="64" y="512"/>
                    </a:lnTo>
                    <a:lnTo>
                      <a:pt x="63" y="513"/>
                    </a:lnTo>
                    <a:lnTo>
                      <a:pt x="65" y="514"/>
                    </a:lnTo>
                    <a:lnTo>
                      <a:pt x="67" y="514"/>
                    </a:lnTo>
                    <a:lnTo>
                      <a:pt x="65" y="515"/>
                    </a:lnTo>
                    <a:lnTo>
                      <a:pt x="64" y="517"/>
                    </a:lnTo>
                    <a:lnTo>
                      <a:pt x="63" y="518"/>
                    </a:lnTo>
                    <a:lnTo>
                      <a:pt x="63" y="519"/>
                    </a:lnTo>
                    <a:lnTo>
                      <a:pt x="64" y="519"/>
                    </a:lnTo>
                    <a:lnTo>
                      <a:pt x="67" y="520"/>
                    </a:lnTo>
                    <a:lnTo>
                      <a:pt x="68" y="520"/>
                    </a:lnTo>
                    <a:lnTo>
                      <a:pt x="69" y="521"/>
                    </a:lnTo>
                    <a:lnTo>
                      <a:pt x="69" y="522"/>
                    </a:lnTo>
                    <a:lnTo>
                      <a:pt x="68" y="523"/>
                    </a:lnTo>
                    <a:lnTo>
                      <a:pt x="67" y="524"/>
                    </a:lnTo>
                    <a:lnTo>
                      <a:pt x="65" y="525"/>
                    </a:lnTo>
                    <a:lnTo>
                      <a:pt x="68" y="526"/>
                    </a:lnTo>
                    <a:lnTo>
                      <a:pt x="69" y="528"/>
                    </a:lnTo>
                    <a:lnTo>
                      <a:pt x="68" y="529"/>
                    </a:lnTo>
                    <a:lnTo>
                      <a:pt x="68" y="530"/>
                    </a:lnTo>
                    <a:lnTo>
                      <a:pt x="67" y="531"/>
                    </a:lnTo>
                    <a:lnTo>
                      <a:pt x="65" y="532"/>
                    </a:lnTo>
                    <a:lnTo>
                      <a:pt x="64" y="533"/>
                    </a:lnTo>
                    <a:lnTo>
                      <a:pt x="63" y="534"/>
                    </a:lnTo>
                    <a:lnTo>
                      <a:pt x="65" y="535"/>
                    </a:lnTo>
                    <a:lnTo>
                      <a:pt x="67" y="535"/>
                    </a:lnTo>
                    <a:lnTo>
                      <a:pt x="65" y="536"/>
                    </a:lnTo>
                    <a:lnTo>
                      <a:pt x="65" y="538"/>
                    </a:lnTo>
                    <a:lnTo>
                      <a:pt x="67" y="538"/>
                    </a:lnTo>
                    <a:lnTo>
                      <a:pt x="68" y="539"/>
                    </a:lnTo>
                    <a:lnTo>
                      <a:pt x="68" y="540"/>
                    </a:lnTo>
                    <a:lnTo>
                      <a:pt x="67" y="541"/>
                    </a:lnTo>
                    <a:lnTo>
                      <a:pt x="68" y="541"/>
                    </a:lnTo>
                    <a:lnTo>
                      <a:pt x="70" y="542"/>
                    </a:lnTo>
                    <a:lnTo>
                      <a:pt x="69" y="543"/>
                    </a:lnTo>
                    <a:lnTo>
                      <a:pt x="68" y="545"/>
                    </a:lnTo>
                    <a:lnTo>
                      <a:pt x="67" y="545"/>
                    </a:lnTo>
                    <a:lnTo>
                      <a:pt x="64" y="543"/>
                    </a:lnTo>
                    <a:lnTo>
                      <a:pt x="64" y="545"/>
                    </a:lnTo>
                    <a:lnTo>
                      <a:pt x="63" y="546"/>
                    </a:lnTo>
                    <a:lnTo>
                      <a:pt x="62" y="547"/>
                    </a:lnTo>
                    <a:lnTo>
                      <a:pt x="61" y="548"/>
                    </a:lnTo>
                    <a:lnTo>
                      <a:pt x="63" y="549"/>
                    </a:lnTo>
                    <a:lnTo>
                      <a:pt x="64" y="550"/>
                    </a:lnTo>
                    <a:lnTo>
                      <a:pt x="67" y="550"/>
                    </a:lnTo>
                    <a:lnTo>
                      <a:pt x="68" y="551"/>
                    </a:lnTo>
                    <a:lnTo>
                      <a:pt x="67" y="552"/>
                    </a:lnTo>
                    <a:lnTo>
                      <a:pt x="65" y="553"/>
                    </a:lnTo>
                    <a:lnTo>
                      <a:pt x="68" y="554"/>
                    </a:lnTo>
                    <a:lnTo>
                      <a:pt x="69" y="554"/>
                    </a:lnTo>
                    <a:lnTo>
                      <a:pt x="71" y="555"/>
                    </a:lnTo>
                    <a:lnTo>
                      <a:pt x="72" y="555"/>
                    </a:lnTo>
                    <a:lnTo>
                      <a:pt x="71" y="556"/>
                    </a:lnTo>
                    <a:lnTo>
                      <a:pt x="70" y="558"/>
                    </a:lnTo>
                    <a:lnTo>
                      <a:pt x="70" y="559"/>
                    </a:lnTo>
                    <a:lnTo>
                      <a:pt x="69" y="561"/>
                    </a:lnTo>
                    <a:lnTo>
                      <a:pt x="67" y="559"/>
                    </a:lnTo>
                    <a:lnTo>
                      <a:pt x="65" y="559"/>
                    </a:lnTo>
                    <a:lnTo>
                      <a:pt x="64" y="561"/>
                    </a:lnTo>
                    <a:lnTo>
                      <a:pt x="64" y="562"/>
                    </a:lnTo>
                    <a:lnTo>
                      <a:pt x="63" y="563"/>
                    </a:lnTo>
                    <a:lnTo>
                      <a:pt x="62" y="564"/>
                    </a:lnTo>
                    <a:lnTo>
                      <a:pt x="63" y="564"/>
                    </a:lnTo>
                    <a:lnTo>
                      <a:pt x="65" y="565"/>
                    </a:lnTo>
                    <a:lnTo>
                      <a:pt x="64" y="566"/>
                    </a:lnTo>
                    <a:lnTo>
                      <a:pt x="63" y="567"/>
                    </a:lnTo>
                    <a:lnTo>
                      <a:pt x="65" y="568"/>
                    </a:lnTo>
                    <a:lnTo>
                      <a:pt x="67" y="568"/>
                    </a:lnTo>
                    <a:lnTo>
                      <a:pt x="65" y="570"/>
                    </a:lnTo>
                    <a:lnTo>
                      <a:pt x="64" y="571"/>
                    </a:lnTo>
                    <a:lnTo>
                      <a:pt x="67" y="571"/>
                    </a:lnTo>
                    <a:lnTo>
                      <a:pt x="68" y="572"/>
                    </a:lnTo>
                    <a:lnTo>
                      <a:pt x="68" y="573"/>
                    </a:lnTo>
                    <a:lnTo>
                      <a:pt x="67" y="574"/>
                    </a:lnTo>
                    <a:lnTo>
                      <a:pt x="65" y="575"/>
                    </a:lnTo>
                    <a:lnTo>
                      <a:pt x="64" y="576"/>
                    </a:lnTo>
                    <a:lnTo>
                      <a:pt x="67" y="578"/>
                    </a:lnTo>
                    <a:lnTo>
                      <a:pt x="68" y="578"/>
                    </a:lnTo>
                    <a:lnTo>
                      <a:pt x="67" y="579"/>
                    </a:lnTo>
                    <a:lnTo>
                      <a:pt x="65" y="581"/>
                    </a:lnTo>
                    <a:lnTo>
                      <a:pt x="65" y="582"/>
                    </a:lnTo>
                    <a:lnTo>
                      <a:pt x="64" y="583"/>
                    </a:lnTo>
                    <a:lnTo>
                      <a:pt x="65" y="583"/>
                    </a:lnTo>
                    <a:lnTo>
                      <a:pt x="68" y="584"/>
                    </a:lnTo>
                    <a:lnTo>
                      <a:pt x="69" y="585"/>
                    </a:lnTo>
                    <a:lnTo>
                      <a:pt x="70" y="585"/>
                    </a:lnTo>
                    <a:lnTo>
                      <a:pt x="72" y="586"/>
                    </a:lnTo>
                    <a:lnTo>
                      <a:pt x="73" y="586"/>
                    </a:lnTo>
                    <a:lnTo>
                      <a:pt x="73" y="587"/>
                    </a:lnTo>
                    <a:lnTo>
                      <a:pt x="72" y="588"/>
                    </a:lnTo>
                    <a:lnTo>
                      <a:pt x="70" y="588"/>
                    </a:lnTo>
                    <a:lnTo>
                      <a:pt x="69" y="587"/>
                    </a:lnTo>
                    <a:lnTo>
                      <a:pt x="68" y="588"/>
                    </a:lnTo>
                    <a:lnTo>
                      <a:pt x="67" y="589"/>
                    </a:lnTo>
                    <a:lnTo>
                      <a:pt x="67" y="591"/>
                    </a:lnTo>
                    <a:lnTo>
                      <a:pt x="65" y="592"/>
                    </a:lnTo>
                    <a:lnTo>
                      <a:pt x="64" y="593"/>
                    </a:lnTo>
                    <a:lnTo>
                      <a:pt x="63" y="595"/>
                    </a:lnTo>
                    <a:lnTo>
                      <a:pt x="65" y="595"/>
                    </a:lnTo>
                    <a:lnTo>
                      <a:pt x="67" y="596"/>
                    </a:lnTo>
                    <a:lnTo>
                      <a:pt x="65" y="597"/>
                    </a:lnTo>
                    <a:lnTo>
                      <a:pt x="65" y="598"/>
                    </a:lnTo>
                    <a:lnTo>
                      <a:pt x="67" y="599"/>
                    </a:lnTo>
                    <a:lnTo>
                      <a:pt x="68" y="599"/>
                    </a:lnTo>
                    <a:lnTo>
                      <a:pt x="70" y="600"/>
                    </a:lnTo>
                    <a:lnTo>
                      <a:pt x="71" y="601"/>
                    </a:lnTo>
                    <a:lnTo>
                      <a:pt x="71" y="602"/>
                    </a:lnTo>
                    <a:lnTo>
                      <a:pt x="70" y="603"/>
                    </a:lnTo>
                    <a:lnTo>
                      <a:pt x="69" y="604"/>
                    </a:lnTo>
                    <a:lnTo>
                      <a:pt x="68" y="605"/>
                    </a:lnTo>
                    <a:lnTo>
                      <a:pt x="67" y="606"/>
                    </a:lnTo>
                    <a:lnTo>
                      <a:pt x="67" y="607"/>
                    </a:lnTo>
                    <a:lnTo>
                      <a:pt x="65" y="608"/>
                    </a:lnTo>
                    <a:lnTo>
                      <a:pt x="64" y="609"/>
                    </a:lnTo>
                    <a:lnTo>
                      <a:pt x="65" y="610"/>
                    </a:lnTo>
                    <a:lnTo>
                      <a:pt x="68" y="610"/>
                    </a:lnTo>
                    <a:lnTo>
                      <a:pt x="67" y="613"/>
                    </a:lnTo>
                    <a:lnTo>
                      <a:pt x="65" y="614"/>
                    </a:lnTo>
                    <a:lnTo>
                      <a:pt x="68" y="614"/>
                    </a:lnTo>
                    <a:lnTo>
                      <a:pt x="69" y="615"/>
                    </a:lnTo>
                    <a:lnTo>
                      <a:pt x="68" y="616"/>
                    </a:lnTo>
                    <a:lnTo>
                      <a:pt x="67" y="617"/>
                    </a:lnTo>
                    <a:lnTo>
                      <a:pt x="69" y="618"/>
                    </a:lnTo>
                    <a:lnTo>
                      <a:pt x="70" y="618"/>
                    </a:lnTo>
                    <a:lnTo>
                      <a:pt x="70" y="619"/>
                    </a:lnTo>
                    <a:lnTo>
                      <a:pt x="69" y="620"/>
                    </a:lnTo>
                    <a:lnTo>
                      <a:pt x="68" y="621"/>
                    </a:lnTo>
                    <a:lnTo>
                      <a:pt x="67" y="623"/>
                    </a:lnTo>
                    <a:lnTo>
                      <a:pt x="65" y="624"/>
                    </a:lnTo>
                    <a:lnTo>
                      <a:pt x="65" y="625"/>
                    </a:lnTo>
                    <a:lnTo>
                      <a:pt x="64" y="626"/>
                    </a:lnTo>
                    <a:lnTo>
                      <a:pt x="63" y="628"/>
                    </a:lnTo>
                    <a:lnTo>
                      <a:pt x="64" y="629"/>
                    </a:lnTo>
                    <a:lnTo>
                      <a:pt x="67" y="629"/>
                    </a:lnTo>
                    <a:lnTo>
                      <a:pt x="68" y="630"/>
                    </a:lnTo>
                    <a:lnTo>
                      <a:pt x="70" y="630"/>
                    </a:lnTo>
                    <a:lnTo>
                      <a:pt x="69" y="631"/>
                    </a:lnTo>
                    <a:lnTo>
                      <a:pt x="68" y="632"/>
                    </a:lnTo>
                    <a:lnTo>
                      <a:pt x="67" y="634"/>
                    </a:lnTo>
                    <a:lnTo>
                      <a:pt x="67" y="635"/>
                    </a:lnTo>
                    <a:lnTo>
                      <a:pt x="68" y="635"/>
                    </a:lnTo>
                    <a:lnTo>
                      <a:pt x="69" y="636"/>
                    </a:lnTo>
                    <a:lnTo>
                      <a:pt x="69" y="637"/>
                    </a:lnTo>
                    <a:lnTo>
                      <a:pt x="68" y="638"/>
                    </a:lnTo>
                    <a:lnTo>
                      <a:pt x="69" y="639"/>
                    </a:lnTo>
                    <a:lnTo>
                      <a:pt x="71" y="639"/>
                    </a:lnTo>
                    <a:lnTo>
                      <a:pt x="70" y="640"/>
                    </a:lnTo>
                    <a:lnTo>
                      <a:pt x="69" y="641"/>
                    </a:lnTo>
                    <a:lnTo>
                      <a:pt x="68" y="642"/>
                    </a:lnTo>
                    <a:lnTo>
                      <a:pt x="68" y="645"/>
                    </a:lnTo>
                    <a:lnTo>
                      <a:pt x="67" y="646"/>
                    </a:lnTo>
                    <a:lnTo>
                      <a:pt x="65" y="647"/>
                    </a:lnTo>
                    <a:lnTo>
                      <a:pt x="67" y="647"/>
                    </a:lnTo>
                    <a:lnTo>
                      <a:pt x="69" y="648"/>
                    </a:lnTo>
                    <a:lnTo>
                      <a:pt x="70" y="649"/>
                    </a:lnTo>
                    <a:lnTo>
                      <a:pt x="72" y="649"/>
                    </a:lnTo>
                    <a:lnTo>
                      <a:pt x="71" y="650"/>
                    </a:lnTo>
                    <a:lnTo>
                      <a:pt x="70" y="651"/>
                    </a:lnTo>
                    <a:lnTo>
                      <a:pt x="69" y="651"/>
                    </a:lnTo>
                    <a:lnTo>
                      <a:pt x="67" y="650"/>
                    </a:lnTo>
                    <a:lnTo>
                      <a:pt x="65" y="651"/>
                    </a:lnTo>
                    <a:lnTo>
                      <a:pt x="65" y="652"/>
                    </a:lnTo>
                    <a:lnTo>
                      <a:pt x="67" y="653"/>
                    </a:lnTo>
                    <a:lnTo>
                      <a:pt x="69" y="653"/>
                    </a:lnTo>
                    <a:lnTo>
                      <a:pt x="70" y="654"/>
                    </a:lnTo>
                    <a:lnTo>
                      <a:pt x="71" y="655"/>
                    </a:lnTo>
                    <a:lnTo>
                      <a:pt x="73" y="655"/>
                    </a:lnTo>
                    <a:lnTo>
                      <a:pt x="74" y="656"/>
                    </a:lnTo>
                    <a:lnTo>
                      <a:pt x="73" y="657"/>
                    </a:lnTo>
                    <a:lnTo>
                      <a:pt x="73" y="658"/>
                    </a:lnTo>
                    <a:lnTo>
                      <a:pt x="72" y="659"/>
                    </a:lnTo>
                    <a:lnTo>
                      <a:pt x="71" y="660"/>
                    </a:lnTo>
                    <a:lnTo>
                      <a:pt x="70" y="660"/>
                    </a:lnTo>
                    <a:lnTo>
                      <a:pt x="68" y="659"/>
                    </a:lnTo>
                    <a:lnTo>
                      <a:pt x="67" y="660"/>
                    </a:lnTo>
                    <a:lnTo>
                      <a:pt x="67" y="662"/>
                    </a:lnTo>
                    <a:lnTo>
                      <a:pt x="65" y="663"/>
                    </a:lnTo>
                    <a:lnTo>
                      <a:pt x="64" y="664"/>
                    </a:lnTo>
                    <a:lnTo>
                      <a:pt x="67" y="665"/>
                    </a:lnTo>
                    <a:lnTo>
                      <a:pt x="68" y="666"/>
                    </a:lnTo>
                    <a:lnTo>
                      <a:pt x="67" y="667"/>
                    </a:lnTo>
                    <a:lnTo>
                      <a:pt x="65" y="668"/>
                    </a:lnTo>
                    <a:lnTo>
                      <a:pt x="68" y="668"/>
                    </a:lnTo>
                    <a:lnTo>
                      <a:pt x="69" y="669"/>
                    </a:lnTo>
                    <a:lnTo>
                      <a:pt x="71" y="669"/>
                    </a:lnTo>
                    <a:lnTo>
                      <a:pt x="72" y="670"/>
                    </a:lnTo>
                    <a:lnTo>
                      <a:pt x="71" y="671"/>
                    </a:lnTo>
                    <a:lnTo>
                      <a:pt x="70" y="672"/>
                    </a:lnTo>
                    <a:lnTo>
                      <a:pt x="70" y="673"/>
                    </a:lnTo>
                    <a:lnTo>
                      <a:pt x="69" y="674"/>
                    </a:lnTo>
                    <a:lnTo>
                      <a:pt x="70" y="675"/>
                    </a:lnTo>
                    <a:lnTo>
                      <a:pt x="72" y="676"/>
                    </a:lnTo>
                    <a:lnTo>
                      <a:pt x="71" y="678"/>
                    </a:lnTo>
                    <a:lnTo>
                      <a:pt x="70" y="679"/>
                    </a:lnTo>
                    <a:lnTo>
                      <a:pt x="69" y="680"/>
                    </a:lnTo>
                    <a:lnTo>
                      <a:pt x="69" y="681"/>
                    </a:lnTo>
                    <a:lnTo>
                      <a:pt x="68" y="682"/>
                    </a:lnTo>
                    <a:lnTo>
                      <a:pt x="67" y="683"/>
                    </a:lnTo>
                    <a:lnTo>
                      <a:pt x="68" y="684"/>
                    </a:lnTo>
                    <a:lnTo>
                      <a:pt x="70" y="684"/>
                    </a:lnTo>
                    <a:lnTo>
                      <a:pt x="69" y="685"/>
                    </a:lnTo>
                    <a:lnTo>
                      <a:pt x="68" y="687"/>
                    </a:lnTo>
                    <a:lnTo>
                      <a:pt x="70" y="687"/>
                    </a:lnTo>
                    <a:lnTo>
                      <a:pt x="71" y="688"/>
                    </a:lnTo>
                    <a:lnTo>
                      <a:pt x="70" y="689"/>
                    </a:lnTo>
                    <a:lnTo>
                      <a:pt x="70" y="690"/>
                    </a:lnTo>
                    <a:lnTo>
                      <a:pt x="71" y="691"/>
                    </a:lnTo>
                    <a:lnTo>
                      <a:pt x="72" y="691"/>
                    </a:lnTo>
                    <a:lnTo>
                      <a:pt x="74" y="692"/>
                    </a:lnTo>
                    <a:lnTo>
                      <a:pt x="75" y="692"/>
                    </a:lnTo>
                    <a:lnTo>
                      <a:pt x="74" y="693"/>
                    </a:lnTo>
                    <a:lnTo>
                      <a:pt x="74" y="696"/>
                    </a:lnTo>
                    <a:lnTo>
                      <a:pt x="72" y="695"/>
                    </a:lnTo>
                    <a:lnTo>
                      <a:pt x="71" y="693"/>
                    </a:lnTo>
                    <a:lnTo>
                      <a:pt x="69" y="693"/>
                    </a:lnTo>
                    <a:lnTo>
                      <a:pt x="68" y="692"/>
                    </a:lnTo>
                    <a:lnTo>
                      <a:pt x="67" y="693"/>
                    </a:lnTo>
                    <a:lnTo>
                      <a:pt x="67" y="695"/>
                    </a:lnTo>
                    <a:lnTo>
                      <a:pt x="68" y="696"/>
                    </a:lnTo>
                    <a:lnTo>
                      <a:pt x="69" y="696"/>
                    </a:lnTo>
                    <a:lnTo>
                      <a:pt x="69" y="698"/>
                    </a:lnTo>
                    <a:lnTo>
                      <a:pt x="68" y="699"/>
                    </a:lnTo>
                    <a:lnTo>
                      <a:pt x="67" y="700"/>
                    </a:lnTo>
                    <a:lnTo>
                      <a:pt x="65" y="701"/>
                    </a:lnTo>
                    <a:lnTo>
                      <a:pt x="67" y="701"/>
                    </a:lnTo>
                    <a:lnTo>
                      <a:pt x="69" y="702"/>
                    </a:lnTo>
                    <a:lnTo>
                      <a:pt x="70" y="703"/>
                    </a:lnTo>
                    <a:lnTo>
                      <a:pt x="72" y="703"/>
                    </a:lnTo>
                    <a:lnTo>
                      <a:pt x="71" y="704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9" y="708"/>
                    </a:lnTo>
                    <a:lnTo>
                      <a:pt x="68" y="709"/>
                    </a:lnTo>
                    <a:lnTo>
                      <a:pt x="67" y="710"/>
                    </a:lnTo>
                    <a:lnTo>
                      <a:pt x="68" y="710"/>
                    </a:lnTo>
                    <a:lnTo>
                      <a:pt x="70" y="712"/>
                    </a:lnTo>
                    <a:lnTo>
                      <a:pt x="71" y="713"/>
                    </a:lnTo>
                    <a:lnTo>
                      <a:pt x="73" y="713"/>
                    </a:lnTo>
                    <a:lnTo>
                      <a:pt x="72" y="714"/>
                    </a:lnTo>
                    <a:lnTo>
                      <a:pt x="71" y="715"/>
                    </a:lnTo>
                    <a:lnTo>
                      <a:pt x="70" y="716"/>
                    </a:lnTo>
                    <a:lnTo>
                      <a:pt x="70" y="718"/>
                    </a:lnTo>
                    <a:lnTo>
                      <a:pt x="69" y="719"/>
                    </a:lnTo>
                    <a:lnTo>
                      <a:pt x="68" y="720"/>
                    </a:lnTo>
                    <a:lnTo>
                      <a:pt x="70" y="720"/>
                    </a:lnTo>
                    <a:lnTo>
                      <a:pt x="71" y="721"/>
                    </a:lnTo>
                    <a:lnTo>
                      <a:pt x="70" y="722"/>
                    </a:lnTo>
                    <a:lnTo>
                      <a:pt x="69" y="723"/>
                    </a:lnTo>
                    <a:lnTo>
                      <a:pt x="71" y="724"/>
                    </a:lnTo>
                    <a:lnTo>
                      <a:pt x="72" y="724"/>
                    </a:lnTo>
                    <a:lnTo>
                      <a:pt x="74" y="725"/>
                    </a:lnTo>
                    <a:lnTo>
                      <a:pt x="75" y="725"/>
                    </a:lnTo>
                    <a:lnTo>
                      <a:pt x="74" y="727"/>
                    </a:lnTo>
                    <a:lnTo>
                      <a:pt x="73" y="729"/>
                    </a:lnTo>
                    <a:lnTo>
                      <a:pt x="73" y="730"/>
                    </a:lnTo>
                    <a:lnTo>
                      <a:pt x="72" y="731"/>
                    </a:lnTo>
                    <a:lnTo>
                      <a:pt x="71" y="732"/>
                    </a:lnTo>
                    <a:lnTo>
                      <a:pt x="70" y="733"/>
                    </a:lnTo>
                    <a:lnTo>
                      <a:pt x="69" y="734"/>
                    </a:lnTo>
                    <a:lnTo>
                      <a:pt x="69" y="735"/>
                    </a:lnTo>
                    <a:lnTo>
                      <a:pt x="68" y="736"/>
                    </a:lnTo>
                    <a:lnTo>
                      <a:pt x="67" y="737"/>
                    </a:lnTo>
                    <a:lnTo>
                      <a:pt x="69" y="738"/>
                    </a:lnTo>
                    <a:lnTo>
                      <a:pt x="70" y="739"/>
                    </a:lnTo>
                    <a:lnTo>
                      <a:pt x="72" y="739"/>
                    </a:lnTo>
                    <a:lnTo>
                      <a:pt x="73" y="740"/>
                    </a:lnTo>
                    <a:lnTo>
                      <a:pt x="72" y="741"/>
                    </a:lnTo>
                    <a:lnTo>
                      <a:pt x="71" y="742"/>
                    </a:lnTo>
                    <a:lnTo>
                      <a:pt x="70" y="743"/>
                    </a:lnTo>
                    <a:lnTo>
                      <a:pt x="70" y="745"/>
                    </a:lnTo>
                    <a:lnTo>
                      <a:pt x="69" y="746"/>
                    </a:lnTo>
                    <a:lnTo>
                      <a:pt x="68" y="747"/>
                    </a:lnTo>
                    <a:lnTo>
                      <a:pt x="69" y="748"/>
                    </a:lnTo>
                    <a:lnTo>
                      <a:pt x="71" y="748"/>
                    </a:lnTo>
                    <a:lnTo>
                      <a:pt x="72" y="749"/>
                    </a:lnTo>
                    <a:lnTo>
                      <a:pt x="74" y="750"/>
                    </a:lnTo>
                    <a:lnTo>
                      <a:pt x="73" y="751"/>
                    </a:lnTo>
                    <a:lnTo>
                      <a:pt x="72" y="752"/>
                    </a:lnTo>
                    <a:lnTo>
                      <a:pt x="71" y="753"/>
                    </a:lnTo>
                    <a:lnTo>
                      <a:pt x="71" y="754"/>
                    </a:lnTo>
                    <a:lnTo>
                      <a:pt x="72" y="755"/>
                    </a:lnTo>
                    <a:lnTo>
                      <a:pt x="73" y="755"/>
                    </a:lnTo>
                    <a:lnTo>
                      <a:pt x="73" y="756"/>
                    </a:lnTo>
                    <a:lnTo>
                      <a:pt x="72" y="757"/>
                    </a:lnTo>
                    <a:lnTo>
                      <a:pt x="73" y="758"/>
                    </a:lnTo>
                    <a:lnTo>
                      <a:pt x="75" y="759"/>
                    </a:lnTo>
                    <a:lnTo>
                      <a:pt x="74" y="760"/>
                    </a:lnTo>
                    <a:lnTo>
                      <a:pt x="73" y="762"/>
                    </a:lnTo>
                    <a:lnTo>
                      <a:pt x="72" y="763"/>
                    </a:lnTo>
                    <a:lnTo>
                      <a:pt x="72" y="764"/>
                    </a:lnTo>
                    <a:lnTo>
                      <a:pt x="71" y="765"/>
                    </a:lnTo>
                    <a:lnTo>
                      <a:pt x="70" y="766"/>
                    </a:lnTo>
                    <a:lnTo>
                      <a:pt x="72" y="767"/>
                    </a:lnTo>
                    <a:lnTo>
                      <a:pt x="73" y="767"/>
                    </a:lnTo>
                    <a:lnTo>
                      <a:pt x="72" y="768"/>
                    </a:lnTo>
                    <a:lnTo>
                      <a:pt x="71" y="769"/>
                    </a:lnTo>
                    <a:lnTo>
                      <a:pt x="73" y="770"/>
                    </a:lnTo>
                    <a:lnTo>
                      <a:pt x="74" y="771"/>
                    </a:lnTo>
                    <a:lnTo>
                      <a:pt x="73" y="772"/>
                    </a:lnTo>
                    <a:lnTo>
                      <a:pt x="73" y="773"/>
                    </a:lnTo>
                    <a:lnTo>
                      <a:pt x="71" y="772"/>
                    </a:lnTo>
                    <a:lnTo>
                      <a:pt x="70" y="772"/>
                    </a:lnTo>
                    <a:lnTo>
                      <a:pt x="69" y="773"/>
                    </a:lnTo>
                    <a:lnTo>
                      <a:pt x="68" y="774"/>
                    </a:lnTo>
                    <a:lnTo>
                      <a:pt x="70" y="774"/>
                    </a:lnTo>
                    <a:lnTo>
                      <a:pt x="71" y="775"/>
                    </a:lnTo>
                    <a:lnTo>
                      <a:pt x="73" y="776"/>
                    </a:lnTo>
                    <a:lnTo>
                      <a:pt x="74" y="776"/>
                    </a:lnTo>
                    <a:lnTo>
                      <a:pt x="73" y="777"/>
                    </a:lnTo>
                    <a:lnTo>
                      <a:pt x="72" y="779"/>
                    </a:lnTo>
                    <a:lnTo>
                      <a:pt x="72" y="781"/>
                    </a:lnTo>
                    <a:lnTo>
                      <a:pt x="71" y="782"/>
                    </a:lnTo>
                    <a:lnTo>
                      <a:pt x="69" y="781"/>
                    </a:lnTo>
                    <a:lnTo>
                      <a:pt x="68" y="780"/>
                    </a:lnTo>
                    <a:lnTo>
                      <a:pt x="67" y="780"/>
                    </a:lnTo>
                    <a:lnTo>
                      <a:pt x="64" y="779"/>
                    </a:lnTo>
                    <a:lnTo>
                      <a:pt x="63" y="780"/>
                    </a:lnTo>
                    <a:lnTo>
                      <a:pt x="63" y="781"/>
                    </a:lnTo>
                    <a:lnTo>
                      <a:pt x="65" y="782"/>
                    </a:lnTo>
                    <a:lnTo>
                      <a:pt x="69" y="784"/>
                    </a:lnTo>
                    <a:lnTo>
                      <a:pt x="71" y="784"/>
                    </a:lnTo>
                    <a:lnTo>
                      <a:pt x="72" y="785"/>
                    </a:lnTo>
                    <a:lnTo>
                      <a:pt x="74" y="785"/>
                    </a:lnTo>
                    <a:lnTo>
                      <a:pt x="75" y="786"/>
                    </a:lnTo>
                    <a:lnTo>
                      <a:pt x="74" y="787"/>
                    </a:lnTo>
                    <a:lnTo>
                      <a:pt x="73" y="788"/>
                    </a:lnTo>
                    <a:lnTo>
                      <a:pt x="75" y="789"/>
                    </a:lnTo>
                    <a:lnTo>
                      <a:pt x="76" y="789"/>
                    </a:lnTo>
                    <a:lnTo>
                      <a:pt x="75" y="791"/>
                    </a:lnTo>
                    <a:lnTo>
                      <a:pt x="75" y="792"/>
                    </a:lnTo>
                    <a:lnTo>
                      <a:pt x="74" y="793"/>
                    </a:lnTo>
                    <a:lnTo>
                      <a:pt x="73" y="795"/>
                    </a:lnTo>
                    <a:lnTo>
                      <a:pt x="74" y="795"/>
                    </a:lnTo>
                    <a:lnTo>
                      <a:pt x="76" y="796"/>
                    </a:lnTo>
                    <a:lnTo>
                      <a:pt x="75" y="797"/>
                    </a:lnTo>
                    <a:lnTo>
                      <a:pt x="74" y="798"/>
                    </a:lnTo>
                    <a:lnTo>
                      <a:pt x="73" y="799"/>
                    </a:lnTo>
                    <a:lnTo>
                      <a:pt x="73" y="800"/>
                    </a:lnTo>
                    <a:lnTo>
                      <a:pt x="74" y="801"/>
                    </a:lnTo>
                    <a:lnTo>
                      <a:pt x="75" y="802"/>
                    </a:lnTo>
                    <a:lnTo>
                      <a:pt x="75" y="803"/>
                    </a:lnTo>
                    <a:lnTo>
                      <a:pt x="74" y="804"/>
                    </a:lnTo>
                    <a:lnTo>
                      <a:pt x="73" y="803"/>
                    </a:lnTo>
                    <a:lnTo>
                      <a:pt x="71" y="803"/>
                    </a:lnTo>
                    <a:lnTo>
                      <a:pt x="70" y="804"/>
                    </a:lnTo>
                    <a:lnTo>
                      <a:pt x="70" y="805"/>
                    </a:lnTo>
                    <a:lnTo>
                      <a:pt x="69" y="806"/>
                    </a:lnTo>
                    <a:lnTo>
                      <a:pt x="68" y="807"/>
                    </a:lnTo>
                    <a:lnTo>
                      <a:pt x="70" y="807"/>
                    </a:lnTo>
                    <a:lnTo>
                      <a:pt x="71" y="808"/>
                    </a:lnTo>
                    <a:lnTo>
                      <a:pt x="70" y="809"/>
                    </a:lnTo>
                    <a:lnTo>
                      <a:pt x="69" y="810"/>
                    </a:lnTo>
                    <a:lnTo>
                      <a:pt x="71" y="812"/>
                    </a:lnTo>
                    <a:lnTo>
                      <a:pt x="72" y="812"/>
                    </a:lnTo>
                    <a:lnTo>
                      <a:pt x="74" y="813"/>
                    </a:lnTo>
                    <a:lnTo>
                      <a:pt x="75" y="814"/>
                    </a:lnTo>
                    <a:lnTo>
                      <a:pt x="74" y="815"/>
                    </a:lnTo>
                    <a:lnTo>
                      <a:pt x="73" y="816"/>
                    </a:lnTo>
                    <a:lnTo>
                      <a:pt x="73" y="817"/>
                    </a:lnTo>
                    <a:lnTo>
                      <a:pt x="72" y="818"/>
                    </a:lnTo>
                    <a:lnTo>
                      <a:pt x="71" y="819"/>
                    </a:lnTo>
                    <a:lnTo>
                      <a:pt x="70" y="820"/>
                    </a:lnTo>
                    <a:lnTo>
                      <a:pt x="70" y="821"/>
                    </a:lnTo>
                    <a:lnTo>
                      <a:pt x="69" y="822"/>
                    </a:lnTo>
                    <a:lnTo>
                      <a:pt x="70" y="823"/>
                    </a:lnTo>
                    <a:lnTo>
                      <a:pt x="72" y="824"/>
                    </a:lnTo>
                    <a:lnTo>
                      <a:pt x="73" y="824"/>
                    </a:lnTo>
                    <a:lnTo>
                      <a:pt x="74" y="825"/>
                    </a:lnTo>
                    <a:lnTo>
                      <a:pt x="76" y="825"/>
                    </a:lnTo>
                    <a:lnTo>
                      <a:pt x="77" y="826"/>
                    </a:lnTo>
                    <a:lnTo>
                      <a:pt x="76" y="827"/>
                    </a:lnTo>
                    <a:lnTo>
                      <a:pt x="76" y="829"/>
                    </a:lnTo>
                    <a:lnTo>
                      <a:pt x="75" y="830"/>
                    </a:lnTo>
                    <a:lnTo>
                      <a:pt x="74" y="831"/>
                    </a:lnTo>
                    <a:lnTo>
                      <a:pt x="73" y="832"/>
                    </a:lnTo>
                    <a:lnTo>
                      <a:pt x="72" y="833"/>
                    </a:lnTo>
                    <a:lnTo>
                      <a:pt x="74" y="834"/>
                    </a:lnTo>
                    <a:lnTo>
                      <a:pt x="75" y="835"/>
                    </a:lnTo>
                    <a:lnTo>
                      <a:pt x="75" y="836"/>
                    </a:lnTo>
                    <a:lnTo>
                      <a:pt x="74" y="837"/>
                    </a:lnTo>
                    <a:lnTo>
                      <a:pt x="73" y="838"/>
                    </a:lnTo>
                    <a:lnTo>
                      <a:pt x="72" y="839"/>
                    </a:lnTo>
                    <a:lnTo>
                      <a:pt x="71" y="840"/>
                    </a:lnTo>
                    <a:lnTo>
                      <a:pt x="71" y="841"/>
                    </a:lnTo>
                    <a:lnTo>
                      <a:pt x="72" y="842"/>
                    </a:lnTo>
                    <a:lnTo>
                      <a:pt x="73" y="842"/>
                    </a:lnTo>
                    <a:lnTo>
                      <a:pt x="75" y="843"/>
                    </a:lnTo>
                    <a:lnTo>
                      <a:pt x="76" y="844"/>
                    </a:lnTo>
                    <a:lnTo>
                      <a:pt x="76" y="846"/>
                    </a:lnTo>
                    <a:lnTo>
                      <a:pt x="75" y="847"/>
                    </a:lnTo>
                    <a:lnTo>
                      <a:pt x="76" y="847"/>
                    </a:lnTo>
                    <a:lnTo>
                      <a:pt x="77" y="848"/>
                    </a:lnTo>
                    <a:lnTo>
                      <a:pt x="77" y="849"/>
                    </a:lnTo>
                    <a:lnTo>
                      <a:pt x="76" y="850"/>
                    </a:lnTo>
                    <a:lnTo>
                      <a:pt x="75" y="851"/>
                    </a:lnTo>
                    <a:lnTo>
                      <a:pt x="74" y="852"/>
                    </a:lnTo>
                    <a:lnTo>
                      <a:pt x="74" y="853"/>
                    </a:lnTo>
                    <a:lnTo>
                      <a:pt x="73" y="854"/>
                    </a:lnTo>
                    <a:lnTo>
                      <a:pt x="74" y="855"/>
                    </a:lnTo>
                    <a:lnTo>
                      <a:pt x="76" y="856"/>
                    </a:lnTo>
                    <a:lnTo>
                      <a:pt x="77" y="856"/>
                    </a:lnTo>
                    <a:lnTo>
                      <a:pt x="78" y="857"/>
                    </a:lnTo>
                    <a:lnTo>
                      <a:pt x="78" y="858"/>
                    </a:lnTo>
                    <a:lnTo>
                      <a:pt x="77" y="859"/>
                    </a:lnTo>
                    <a:lnTo>
                      <a:pt x="76" y="860"/>
                    </a:lnTo>
                    <a:lnTo>
                      <a:pt x="75" y="862"/>
                    </a:lnTo>
                    <a:lnTo>
                      <a:pt x="74" y="862"/>
                    </a:lnTo>
                    <a:lnTo>
                      <a:pt x="73" y="860"/>
                    </a:lnTo>
                    <a:lnTo>
                      <a:pt x="72" y="862"/>
                    </a:lnTo>
                    <a:lnTo>
                      <a:pt x="71" y="863"/>
                    </a:lnTo>
                    <a:lnTo>
                      <a:pt x="70" y="864"/>
                    </a:lnTo>
                    <a:lnTo>
                      <a:pt x="70" y="865"/>
                    </a:lnTo>
                    <a:lnTo>
                      <a:pt x="68" y="865"/>
                    </a:lnTo>
                    <a:lnTo>
                      <a:pt x="67" y="864"/>
                    </a:lnTo>
                    <a:lnTo>
                      <a:pt x="65" y="865"/>
                    </a:lnTo>
                    <a:lnTo>
                      <a:pt x="64" y="866"/>
                    </a:lnTo>
                    <a:lnTo>
                      <a:pt x="68" y="868"/>
                    </a:lnTo>
                    <a:lnTo>
                      <a:pt x="71" y="869"/>
                    </a:lnTo>
                    <a:lnTo>
                      <a:pt x="72" y="869"/>
                    </a:lnTo>
                    <a:lnTo>
                      <a:pt x="74" y="870"/>
                    </a:lnTo>
                    <a:lnTo>
                      <a:pt x="73" y="871"/>
                    </a:lnTo>
                    <a:lnTo>
                      <a:pt x="72" y="872"/>
                    </a:lnTo>
                    <a:lnTo>
                      <a:pt x="73" y="873"/>
                    </a:lnTo>
                    <a:lnTo>
                      <a:pt x="75" y="873"/>
                    </a:lnTo>
                    <a:lnTo>
                      <a:pt x="74" y="874"/>
                    </a:lnTo>
                    <a:lnTo>
                      <a:pt x="73" y="875"/>
                    </a:lnTo>
                    <a:lnTo>
                      <a:pt x="72" y="877"/>
                    </a:lnTo>
                    <a:lnTo>
                      <a:pt x="72" y="879"/>
                    </a:lnTo>
                    <a:lnTo>
                      <a:pt x="73" y="879"/>
                    </a:lnTo>
                    <a:lnTo>
                      <a:pt x="74" y="880"/>
                    </a:lnTo>
                    <a:lnTo>
                      <a:pt x="74" y="881"/>
                    </a:lnTo>
                    <a:lnTo>
                      <a:pt x="73" y="882"/>
                    </a:lnTo>
                    <a:lnTo>
                      <a:pt x="72" y="883"/>
                    </a:lnTo>
                    <a:lnTo>
                      <a:pt x="71" y="884"/>
                    </a:lnTo>
                    <a:lnTo>
                      <a:pt x="70" y="884"/>
                    </a:lnTo>
                    <a:lnTo>
                      <a:pt x="69" y="883"/>
                    </a:lnTo>
                    <a:lnTo>
                      <a:pt x="68" y="884"/>
                    </a:lnTo>
                    <a:lnTo>
                      <a:pt x="67" y="885"/>
                    </a:lnTo>
                    <a:lnTo>
                      <a:pt x="68" y="886"/>
                    </a:lnTo>
                    <a:lnTo>
                      <a:pt x="70" y="886"/>
                    </a:lnTo>
                    <a:lnTo>
                      <a:pt x="71" y="887"/>
                    </a:lnTo>
                    <a:lnTo>
                      <a:pt x="73" y="888"/>
                    </a:lnTo>
                    <a:lnTo>
                      <a:pt x="72" y="889"/>
                    </a:lnTo>
                    <a:lnTo>
                      <a:pt x="71" y="890"/>
                    </a:lnTo>
                    <a:lnTo>
                      <a:pt x="72" y="890"/>
                    </a:lnTo>
                    <a:lnTo>
                      <a:pt x="74" y="891"/>
                    </a:lnTo>
                    <a:lnTo>
                      <a:pt x="75" y="891"/>
                    </a:lnTo>
                    <a:lnTo>
                      <a:pt x="77" y="892"/>
                    </a:lnTo>
                    <a:lnTo>
                      <a:pt x="76" y="893"/>
                    </a:lnTo>
                    <a:lnTo>
                      <a:pt x="75" y="894"/>
                    </a:lnTo>
                    <a:lnTo>
                      <a:pt x="76" y="896"/>
                    </a:lnTo>
                    <a:lnTo>
                      <a:pt x="78" y="896"/>
                    </a:lnTo>
                    <a:lnTo>
                      <a:pt x="77" y="898"/>
                    </a:lnTo>
                    <a:lnTo>
                      <a:pt x="76" y="899"/>
                    </a:lnTo>
                    <a:lnTo>
                      <a:pt x="76" y="900"/>
                    </a:lnTo>
                    <a:lnTo>
                      <a:pt x="75" y="901"/>
                    </a:lnTo>
                    <a:lnTo>
                      <a:pt x="73" y="900"/>
                    </a:lnTo>
                    <a:lnTo>
                      <a:pt x="72" y="900"/>
                    </a:lnTo>
                    <a:lnTo>
                      <a:pt x="71" y="901"/>
                    </a:lnTo>
                    <a:lnTo>
                      <a:pt x="71" y="902"/>
                    </a:lnTo>
                    <a:lnTo>
                      <a:pt x="69" y="901"/>
                    </a:lnTo>
                    <a:lnTo>
                      <a:pt x="68" y="901"/>
                    </a:lnTo>
                    <a:lnTo>
                      <a:pt x="67" y="902"/>
                    </a:lnTo>
                    <a:lnTo>
                      <a:pt x="65" y="903"/>
                    </a:lnTo>
                    <a:lnTo>
                      <a:pt x="68" y="903"/>
                    </a:lnTo>
                    <a:lnTo>
                      <a:pt x="69" y="904"/>
                    </a:lnTo>
                    <a:lnTo>
                      <a:pt x="68" y="905"/>
                    </a:lnTo>
                    <a:lnTo>
                      <a:pt x="67" y="906"/>
                    </a:lnTo>
                    <a:lnTo>
                      <a:pt x="70" y="907"/>
                    </a:lnTo>
                    <a:lnTo>
                      <a:pt x="73" y="909"/>
                    </a:lnTo>
                    <a:lnTo>
                      <a:pt x="75" y="909"/>
                    </a:lnTo>
                    <a:lnTo>
                      <a:pt x="76" y="910"/>
                    </a:lnTo>
                    <a:lnTo>
                      <a:pt x="75" y="912"/>
                    </a:lnTo>
                    <a:lnTo>
                      <a:pt x="74" y="913"/>
                    </a:lnTo>
                    <a:lnTo>
                      <a:pt x="73" y="914"/>
                    </a:lnTo>
                    <a:lnTo>
                      <a:pt x="73" y="915"/>
                    </a:lnTo>
                    <a:lnTo>
                      <a:pt x="72" y="916"/>
                    </a:lnTo>
                    <a:lnTo>
                      <a:pt x="71" y="917"/>
                    </a:lnTo>
                    <a:lnTo>
                      <a:pt x="72" y="918"/>
                    </a:lnTo>
                    <a:lnTo>
                      <a:pt x="74" y="918"/>
                    </a:lnTo>
                    <a:lnTo>
                      <a:pt x="75" y="919"/>
                    </a:lnTo>
                    <a:lnTo>
                      <a:pt x="77" y="920"/>
                    </a:lnTo>
                    <a:lnTo>
                      <a:pt x="78" y="920"/>
                    </a:lnTo>
                    <a:lnTo>
                      <a:pt x="80" y="921"/>
                    </a:lnTo>
                    <a:lnTo>
                      <a:pt x="79" y="922"/>
                    </a:lnTo>
                    <a:lnTo>
                      <a:pt x="78" y="923"/>
                    </a:lnTo>
                    <a:lnTo>
                      <a:pt x="77" y="922"/>
                    </a:lnTo>
                    <a:lnTo>
                      <a:pt x="75" y="922"/>
                    </a:lnTo>
                    <a:lnTo>
                      <a:pt x="74" y="923"/>
                    </a:lnTo>
                    <a:lnTo>
                      <a:pt x="74" y="924"/>
                    </a:lnTo>
                    <a:lnTo>
                      <a:pt x="73" y="925"/>
                    </a:lnTo>
                    <a:lnTo>
                      <a:pt x="72" y="926"/>
                    </a:lnTo>
                    <a:lnTo>
                      <a:pt x="71" y="926"/>
                    </a:lnTo>
                    <a:lnTo>
                      <a:pt x="69" y="925"/>
                    </a:lnTo>
                    <a:lnTo>
                      <a:pt x="69" y="926"/>
                    </a:lnTo>
                    <a:lnTo>
                      <a:pt x="68" y="927"/>
                    </a:lnTo>
                    <a:lnTo>
                      <a:pt x="69" y="929"/>
                    </a:lnTo>
                    <a:lnTo>
                      <a:pt x="71" y="929"/>
                    </a:lnTo>
                    <a:lnTo>
                      <a:pt x="72" y="930"/>
                    </a:lnTo>
                    <a:lnTo>
                      <a:pt x="73" y="931"/>
                    </a:lnTo>
                    <a:lnTo>
                      <a:pt x="73" y="932"/>
                    </a:lnTo>
                    <a:lnTo>
                      <a:pt x="72" y="933"/>
                    </a:lnTo>
                    <a:lnTo>
                      <a:pt x="71" y="934"/>
                    </a:lnTo>
                    <a:lnTo>
                      <a:pt x="70" y="935"/>
                    </a:lnTo>
                    <a:lnTo>
                      <a:pt x="72" y="936"/>
                    </a:lnTo>
                    <a:lnTo>
                      <a:pt x="73" y="936"/>
                    </a:lnTo>
                    <a:lnTo>
                      <a:pt x="72" y="937"/>
                    </a:lnTo>
                    <a:lnTo>
                      <a:pt x="72" y="938"/>
                    </a:lnTo>
                    <a:lnTo>
                      <a:pt x="73" y="939"/>
                    </a:lnTo>
                    <a:lnTo>
                      <a:pt x="74" y="939"/>
                    </a:lnTo>
                    <a:lnTo>
                      <a:pt x="74" y="941"/>
                    </a:lnTo>
                    <a:lnTo>
                      <a:pt x="73" y="942"/>
                    </a:lnTo>
                    <a:lnTo>
                      <a:pt x="72" y="943"/>
                    </a:lnTo>
                    <a:lnTo>
                      <a:pt x="71" y="944"/>
                    </a:lnTo>
                    <a:lnTo>
                      <a:pt x="70" y="946"/>
                    </a:lnTo>
                    <a:lnTo>
                      <a:pt x="70" y="947"/>
                    </a:lnTo>
                    <a:lnTo>
                      <a:pt x="71" y="948"/>
                    </a:lnTo>
                    <a:lnTo>
                      <a:pt x="73" y="948"/>
                    </a:lnTo>
                    <a:lnTo>
                      <a:pt x="74" y="949"/>
                    </a:lnTo>
                    <a:lnTo>
                      <a:pt x="75" y="949"/>
                    </a:lnTo>
                    <a:lnTo>
                      <a:pt x="75" y="951"/>
                    </a:lnTo>
                    <a:lnTo>
                      <a:pt x="74" y="952"/>
                    </a:lnTo>
                    <a:lnTo>
                      <a:pt x="72" y="951"/>
                    </a:lnTo>
                    <a:lnTo>
                      <a:pt x="71" y="950"/>
                    </a:lnTo>
                    <a:lnTo>
                      <a:pt x="70" y="951"/>
                    </a:lnTo>
                    <a:lnTo>
                      <a:pt x="69" y="953"/>
                    </a:lnTo>
                    <a:lnTo>
                      <a:pt x="69" y="954"/>
                    </a:lnTo>
                    <a:lnTo>
                      <a:pt x="68" y="955"/>
                    </a:lnTo>
                    <a:lnTo>
                      <a:pt x="69" y="955"/>
                    </a:lnTo>
                    <a:lnTo>
                      <a:pt x="71" y="956"/>
                    </a:lnTo>
                    <a:lnTo>
                      <a:pt x="72" y="955"/>
                    </a:lnTo>
                    <a:lnTo>
                      <a:pt x="72" y="954"/>
                    </a:lnTo>
                    <a:lnTo>
                      <a:pt x="74" y="954"/>
                    </a:lnTo>
                    <a:lnTo>
                      <a:pt x="75" y="955"/>
                    </a:lnTo>
                    <a:lnTo>
                      <a:pt x="74" y="956"/>
                    </a:lnTo>
                    <a:lnTo>
                      <a:pt x="74" y="957"/>
                    </a:lnTo>
                    <a:lnTo>
                      <a:pt x="75" y="958"/>
                    </a:lnTo>
                    <a:lnTo>
                      <a:pt x="76" y="958"/>
                    </a:lnTo>
                    <a:lnTo>
                      <a:pt x="76" y="959"/>
                    </a:lnTo>
                    <a:lnTo>
                      <a:pt x="75" y="960"/>
                    </a:lnTo>
                    <a:lnTo>
                      <a:pt x="73" y="960"/>
                    </a:lnTo>
                    <a:lnTo>
                      <a:pt x="72" y="959"/>
                    </a:lnTo>
                    <a:lnTo>
                      <a:pt x="71" y="960"/>
                    </a:lnTo>
                    <a:lnTo>
                      <a:pt x="70" y="961"/>
                    </a:lnTo>
                    <a:lnTo>
                      <a:pt x="69" y="961"/>
                    </a:lnTo>
                    <a:lnTo>
                      <a:pt x="68" y="960"/>
                    </a:lnTo>
                    <a:lnTo>
                      <a:pt x="67" y="961"/>
                    </a:lnTo>
                    <a:lnTo>
                      <a:pt x="65" y="963"/>
                    </a:lnTo>
                    <a:lnTo>
                      <a:pt x="67" y="964"/>
                    </a:lnTo>
                    <a:lnTo>
                      <a:pt x="69" y="965"/>
                    </a:lnTo>
                    <a:lnTo>
                      <a:pt x="70" y="965"/>
                    </a:lnTo>
                    <a:lnTo>
                      <a:pt x="72" y="966"/>
                    </a:lnTo>
                    <a:lnTo>
                      <a:pt x="71" y="967"/>
                    </a:lnTo>
                    <a:lnTo>
                      <a:pt x="70" y="968"/>
                    </a:lnTo>
                    <a:lnTo>
                      <a:pt x="72" y="969"/>
                    </a:lnTo>
                    <a:lnTo>
                      <a:pt x="73" y="969"/>
                    </a:lnTo>
                    <a:lnTo>
                      <a:pt x="72" y="970"/>
                    </a:lnTo>
                    <a:lnTo>
                      <a:pt x="71" y="971"/>
                    </a:lnTo>
                    <a:lnTo>
                      <a:pt x="73" y="972"/>
                    </a:lnTo>
                    <a:lnTo>
                      <a:pt x="74" y="973"/>
                    </a:lnTo>
                    <a:lnTo>
                      <a:pt x="74" y="974"/>
                    </a:lnTo>
                    <a:lnTo>
                      <a:pt x="73" y="975"/>
                    </a:lnTo>
                    <a:lnTo>
                      <a:pt x="72" y="976"/>
                    </a:lnTo>
                    <a:lnTo>
                      <a:pt x="71" y="977"/>
                    </a:lnTo>
                    <a:lnTo>
                      <a:pt x="70" y="979"/>
                    </a:lnTo>
                    <a:lnTo>
                      <a:pt x="70" y="980"/>
                    </a:lnTo>
                    <a:lnTo>
                      <a:pt x="71" y="981"/>
                    </a:lnTo>
                    <a:lnTo>
                      <a:pt x="72" y="981"/>
                    </a:lnTo>
                    <a:lnTo>
                      <a:pt x="74" y="982"/>
                    </a:lnTo>
                    <a:lnTo>
                      <a:pt x="75" y="983"/>
                    </a:lnTo>
                    <a:lnTo>
                      <a:pt x="77" y="983"/>
                    </a:lnTo>
                    <a:lnTo>
                      <a:pt x="78" y="984"/>
                    </a:lnTo>
                    <a:lnTo>
                      <a:pt x="77" y="985"/>
                    </a:lnTo>
                    <a:lnTo>
                      <a:pt x="76" y="986"/>
                    </a:lnTo>
                    <a:lnTo>
                      <a:pt x="75" y="985"/>
                    </a:lnTo>
                    <a:lnTo>
                      <a:pt x="74" y="985"/>
                    </a:lnTo>
                    <a:lnTo>
                      <a:pt x="73" y="986"/>
                    </a:lnTo>
                    <a:lnTo>
                      <a:pt x="72" y="987"/>
                    </a:lnTo>
                    <a:lnTo>
                      <a:pt x="71" y="988"/>
                    </a:lnTo>
                    <a:lnTo>
                      <a:pt x="71" y="989"/>
                    </a:lnTo>
                    <a:lnTo>
                      <a:pt x="72" y="990"/>
                    </a:lnTo>
                    <a:lnTo>
                      <a:pt x="73" y="990"/>
                    </a:lnTo>
                    <a:lnTo>
                      <a:pt x="75" y="991"/>
                    </a:lnTo>
                    <a:lnTo>
                      <a:pt x="76" y="991"/>
                    </a:lnTo>
                    <a:lnTo>
                      <a:pt x="75" y="993"/>
                    </a:lnTo>
                    <a:lnTo>
                      <a:pt x="75" y="994"/>
                    </a:lnTo>
                    <a:lnTo>
                      <a:pt x="74" y="996"/>
                    </a:lnTo>
                    <a:lnTo>
                      <a:pt x="73" y="997"/>
                    </a:lnTo>
                    <a:lnTo>
                      <a:pt x="72" y="998"/>
                    </a:lnTo>
                    <a:lnTo>
                      <a:pt x="71" y="999"/>
                    </a:lnTo>
                    <a:lnTo>
                      <a:pt x="71" y="1000"/>
                    </a:lnTo>
                    <a:lnTo>
                      <a:pt x="70" y="1001"/>
                    </a:lnTo>
                    <a:lnTo>
                      <a:pt x="69" y="1000"/>
                    </a:lnTo>
                    <a:lnTo>
                      <a:pt x="67" y="1000"/>
                    </a:lnTo>
                    <a:lnTo>
                      <a:pt x="65" y="1001"/>
                    </a:lnTo>
                    <a:lnTo>
                      <a:pt x="65" y="1002"/>
                    </a:lnTo>
                    <a:lnTo>
                      <a:pt x="64" y="1003"/>
                    </a:lnTo>
                    <a:lnTo>
                      <a:pt x="63" y="1004"/>
                    </a:lnTo>
                    <a:lnTo>
                      <a:pt x="64" y="1005"/>
                    </a:lnTo>
                    <a:lnTo>
                      <a:pt x="67" y="1005"/>
                    </a:lnTo>
                    <a:lnTo>
                      <a:pt x="68" y="1006"/>
                    </a:lnTo>
                    <a:lnTo>
                      <a:pt x="70" y="1007"/>
                    </a:lnTo>
                    <a:lnTo>
                      <a:pt x="70" y="1006"/>
                    </a:lnTo>
                    <a:lnTo>
                      <a:pt x="71" y="1004"/>
                    </a:lnTo>
                    <a:lnTo>
                      <a:pt x="73" y="1005"/>
                    </a:lnTo>
                    <a:lnTo>
                      <a:pt x="74" y="1006"/>
                    </a:lnTo>
                    <a:lnTo>
                      <a:pt x="73" y="1007"/>
                    </a:lnTo>
                    <a:lnTo>
                      <a:pt x="72" y="1008"/>
                    </a:lnTo>
                    <a:lnTo>
                      <a:pt x="74" y="1008"/>
                    </a:lnTo>
                    <a:lnTo>
                      <a:pt x="75" y="1009"/>
                    </a:lnTo>
                    <a:lnTo>
                      <a:pt x="75" y="1010"/>
                    </a:lnTo>
                    <a:lnTo>
                      <a:pt x="74" y="1011"/>
                    </a:lnTo>
                    <a:lnTo>
                      <a:pt x="72" y="1011"/>
                    </a:lnTo>
                    <a:lnTo>
                      <a:pt x="71" y="1010"/>
                    </a:lnTo>
                    <a:lnTo>
                      <a:pt x="70" y="1011"/>
                    </a:lnTo>
                    <a:lnTo>
                      <a:pt x="69" y="1013"/>
                    </a:lnTo>
                    <a:lnTo>
                      <a:pt x="71" y="1014"/>
                    </a:lnTo>
                    <a:lnTo>
                      <a:pt x="72" y="1014"/>
                    </a:lnTo>
                    <a:lnTo>
                      <a:pt x="71" y="1015"/>
                    </a:lnTo>
                    <a:lnTo>
                      <a:pt x="71" y="1017"/>
                    </a:lnTo>
                    <a:lnTo>
                      <a:pt x="70" y="1018"/>
                    </a:lnTo>
                    <a:lnTo>
                      <a:pt x="69" y="1019"/>
                    </a:lnTo>
                    <a:lnTo>
                      <a:pt x="68" y="1018"/>
                    </a:lnTo>
                    <a:lnTo>
                      <a:pt x="65" y="1018"/>
                    </a:lnTo>
                    <a:lnTo>
                      <a:pt x="65" y="1019"/>
                    </a:lnTo>
                    <a:lnTo>
                      <a:pt x="64" y="1020"/>
                    </a:lnTo>
                    <a:lnTo>
                      <a:pt x="68" y="1021"/>
                    </a:lnTo>
                    <a:lnTo>
                      <a:pt x="70" y="1022"/>
                    </a:lnTo>
                    <a:lnTo>
                      <a:pt x="72" y="1023"/>
                    </a:lnTo>
                    <a:lnTo>
                      <a:pt x="73" y="1023"/>
                    </a:lnTo>
                    <a:lnTo>
                      <a:pt x="72" y="1024"/>
                    </a:lnTo>
                    <a:lnTo>
                      <a:pt x="72" y="1025"/>
                    </a:lnTo>
                    <a:lnTo>
                      <a:pt x="73" y="1026"/>
                    </a:lnTo>
                    <a:lnTo>
                      <a:pt x="74" y="1027"/>
                    </a:lnTo>
                    <a:lnTo>
                      <a:pt x="76" y="1027"/>
                    </a:lnTo>
                    <a:lnTo>
                      <a:pt x="77" y="1029"/>
                    </a:lnTo>
                    <a:lnTo>
                      <a:pt x="76" y="1030"/>
                    </a:lnTo>
                    <a:lnTo>
                      <a:pt x="76" y="1031"/>
                    </a:lnTo>
                    <a:lnTo>
                      <a:pt x="74" y="1031"/>
                    </a:lnTo>
                    <a:lnTo>
                      <a:pt x="73" y="1030"/>
                    </a:lnTo>
                    <a:lnTo>
                      <a:pt x="71" y="1029"/>
                    </a:lnTo>
                    <a:lnTo>
                      <a:pt x="70" y="1029"/>
                    </a:lnTo>
                    <a:lnTo>
                      <a:pt x="71" y="1027"/>
                    </a:lnTo>
                    <a:lnTo>
                      <a:pt x="72" y="1025"/>
                    </a:lnTo>
                    <a:lnTo>
                      <a:pt x="70" y="1025"/>
                    </a:lnTo>
                    <a:lnTo>
                      <a:pt x="69" y="1024"/>
                    </a:lnTo>
                    <a:lnTo>
                      <a:pt x="67" y="1026"/>
                    </a:lnTo>
                    <a:lnTo>
                      <a:pt x="65" y="1030"/>
                    </a:lnTo>
                    <a:lnTo>
                      <a:pt x="64" y="1031"/>
                    </a:lnTo>
                    <a:lnTo>
                      <a:pt x="63" y="1032"/>
                    </a:lnTo>
                    <a:lnTo>
                      <a:pt x="65" y="1032"/>
                    </a:lnTo>
                    <a:lnTo>
                      <a:pt x="67" y="1033"/>
                    </a:lnTo>
                    <a:lnTo>
                      <a:pt x="68" y="1034"/>
                    </a:lnTo>
                    <a:lnTo>
                      <a:pt x="70" y="1034"/>
                    </a:lnTo>
                    <a:lnTo>
                      <a:pt x="69" y="1035"/>
                    </a:lnTo>
                    <a:lnTo>
                      <a:pt x="68" y="1036"/>
                    </a:lnTo>
                    <a:lnTo>
                      <a:pt x="67" y="1037"/>
                    </a:lnTo>
                    <a:lnTo>
                      <a:pt x="67" y="1039"/>
                    </a:lnTo>
                    <a:lnTo>
                      <a:pt x="65" y="1040"/>
                    </a:lnTo>
                    <a:lnTo>
                      <a:pt x="64" y="1041"/>
                    </a:lnTo>
                    <a:lnTo>
                      <a:pt x="63" y="1042"/>
                    </a:lnTo>
                    <a:lnTo>
                      <a:pt x="63" y="1043"/>
                    </a:lnTo>
                    <a:lnTo>
                      <a:pt x="64" y="1044"/>
                    </a:lnTo>
                    <a:lnTo>
                      <a:pt x="65" y="1044"/>
                    </a:lnTo>
                    <a:lnTo>
                      <a:pt x="68" y="1046"/>
                    </a:lnTo>
                    <a:lnTo>
                      <a:pt x="69" y="1046"/>
                    </a:lnTo>
                    <a:lnTo>
                      <a:pt x="70" y="1044"/>
                    </a:lnTo>
                    <a:lnTo>
                      <a:pt x="71" y="1043"/>
                    </a:lnTo>
                    <a:lnTo>
                      <a:pt x="72" y="1044"/>
                    </a:lnTo>
                    <a:lnTo>
                      <a:pt x="73" y="1044"/>
                    </a:lnTo>
                    <a:lnTo>
                      <a:pt x="73" y="1046"/>
                    </a:lnTo>
                    <a:lnTo>
                      <a:pt x="72" y="1048"/>
                    </a:lnTo>
                    <a:lnTo>
                      <a:pt x="71" y="1049"/>
                    </a:lnTo>
                    <a:lnTo>
                      <a:pt x="70" y="1050"/>
                    </a:lnTo>
                    <a:lnTo>
                      <a:pt x="70" y="1051"/>
                    </a:lnTo>
                    <a:lnTo>
                      <a:pt x="69" y="1052"/>
                    </a:lnTo>
                    <a:lnTo>
                      <a:pt x="70" y="1052"/>
                    </a:lnTo>
                    <a:lnTo>
                      <a:pt x="72" y="1053"/>
                    </a:lnTo>
                    <a:lnTo>
                      <a:pt x="71" y="1054"/>
                    </a:lnTo>
                    <a:lnTo>
                      <a:pt x="70" y="1055"/>
                    </a:lnTo>
                    <a:lnTo>
                      <a:pt x="69" y="1056"/>
                    </a:lnTo>
                    <a:lnTo>
                      <a:pt x="69" y="1057"/>
                    </a:lnTo>
                    <a:lnTo>
                      <a:pt x="70" y="1058"/>
                    </a:lnTo>
                    <a:lnTo>
                      <a:pt x="71" y="1059"/>
                    </a:lnTo>
                    <a:lnTo>
                      <a:pt x="73" y="1059"/>
                    </a:lnTo>
                    <a:lnTo>
                      <a:pt x="74" y="1060"/>
                    </a:lnTo>
                    <a:lnTo>
                      <a:pt x="73" y="1061"/>
                    </a:lnTo>
                    <a:lnTo>
                      <a:pt x="73" y="1063"/>
                    </a:lnTo>
                    <a:lnTo>
                      <a:pt x="72" y="1064"/>
                    </a:lnTo>
                    <a:lnTo>
                      <a:pt x="71" y="1065"/>
                    </a:lnTo>
                    <a:lnTo>
                      <a:pt x="70" y="1065"/>
                    </a:lnTo>
                    <a:lnTo>
                      <a:pt x="68" y="1064"/>
                    </a:lnTo>
                    <a:lnTo>
                      <a:pt x="67" y="1063"/>
                    </a:lnTo>
                    <a:lnTo>
                      <a:pt x="65" y="1063"/>
                    </a:lnTo>
                    <a:lnTo>
                      <a:pt x="63" y="1065"/>
                    </a:lnTo>
                    <a:lnTo>
                      <a:pt x="61" y="1067"/>
                    </a:lnTo>
                    <a:lnTo>
                      <a:pt x="63" y="1068"/>
                    </a:lnTo>
                    <a:lnTo>
                      <a:pt x="64" y="1068"/>
                    </a:lnTo>
                    <a:lnTo>
                      <a:pt x="63" y="1069"/>
                    </a:lnTo>
                    <a:lnTo>
                      <a:pt x="63" y="1070"/>
                    </a:lnTo>
                    <a:lnTo>
                      <a:pt x="64" y="1071"/>
                    </a:lnTo>
                    <a:lnTo>
                      <a:pt x="65" y="1072"/>
                    </a:lnTo>
                    <a:lnTo>
                      <a:pt x="68" y="1072"/>
                    </a:lnTo>
                    <a:lnTo>
                      <a:pt x="69" y="1073"/>
                    </a:lnTo>
                    <a:lnTo>
                      <a:pt x="71" y="1073"/>
                    </a:lnTo>
                    <a:lnTo>
                      <a:pt x="72" y="1074"/>
                    </a:lnTo>
                    <a:lnTo>
                      <a:pt x="74" y="1075"/>
                    </a:lnTo>
                    <a:lnTo>
                      <a:pt x="75" y="1075"/>
                    </a:lnTo>
                    <a:lnTo>
                      <a:pt x="74" y="1076"/>
                    </a:lnTo>
                    <a:lnTo>
                      <a:pt x="73" y="1077"/>
                    </a:lnTo>
                    <a:lnTo>
                      <a:pt x="72" y="1077"/>
                    </a:lnTo>
                    <a:lnTo>
                      <a:pt x="70" y="1076"/>
                    </a:lnTo>
                    <a:lnTo>
                      <a:pt x="70" y="1077"/>
                    </a:lnTo>
                    <a:lnTo>
                      <a:pt x="69" y="1078"/>
                    </a:lnTo>
                    <a:lnTo>
                      <a:pt x="68" y="1081"/>
                    </a:lnTo>
                    <a:lnTo>
                      <a:pt x="67" y="1082"/>
                    </a:lnTo>
                    <a:lnTo>
                      <a:pt x="69" y="1082"/>
                    </a:lnTo>
                    <a:lnTo>
                      <a:pt x="70" y="1083"/>
                    </a:lnTo>
                    <a:lnTo>
                      <a:pt x="70" y="1084"/>
                    </a:lnTo>
                    <a:lnTo>
                      <a:pt x="69" y="1085"/>
                    </a:lnTo>
                    <a:lnTo>
                      <a:pt x="68" y="1086"/>
                    </a:lnTo>
                    <a:lnTo>
                      <a:pt x="67" y="1087"/>
                    </a:lnTo>
                    <a:lnTo>
                      <a:pt x="65" y="1088"/>
                    </a:lnTo>
                    <a:lnTo>
                      <a:pt x="65" y="1089"/>
                    </a:lnTo>
                    <a:lnTo>
                      <a:pt x="67" y="1090"/>
                    </a:lnTo>
                    <a:lnTo>
                      <a:pt x="68" y="1090"/>
                    </a:lnTo>
                    <a:lnTo>
                      <a:pt x="68" y="1092"/>
                    </a:lnTo>
                    <a:lnTo>
                      <a:pt x="67" y="1093"/>
                    </a:lnTo>
                    <a:lnTo>
                      <a:pt x="64" y="1092"/>
                    </a:lnTo>
                    <a:lnTo>
                      <a:pt x="63" y="1091"/>
                    </a:lnTo>
                    <a:lnTo>
                      <a:pt x="62" y="1092"/>
                    </a:lnTo>
                    <a:lnTo>
                      <a:pt x="62" y="1094"/>
                    </a:lnTo>
                    <a:lnTo>
                      <a:pt x="61" y="1096"/>
                    </a:lnTo>
                    <a:lnTo>
                      <a:pt x="60" y="1097"/>
                    </a:lnTo>
                    <a:lnTo>
                      <a:pt x="61" y="1097"/>
                    </a:lnTo>
                    <a:lnTo>
                      <a:pt x="63" y="1098"/>
                    </a:lnTo>
                    <a:lnTo>
                      <a:pt x="64" y="1099"/>
                    </a:lnTo>
                    <a:lnTo>
                      <a:pt x="67" y="1099"/>
                    </a:lnTo>
                    <a:lnTo>
                      <a:pt x="65" y="1100"/>
                    </a:lnTo>
                    <a:lnTo>
                      <a:pt x="64" y="1101"/>
                    </a:lnTo>
                    <a:lnTo>
                      <a:pt x="65" y="1102"/>
                    </a:lnTo>
                    <a:lnTo>
                      <a:pt x="68" y="1103"/>
                    </a:lnTo>
                    <a:lnTo>
                      <a:pt x="67" y="1104"/>
                    </a:lnTo>
                    <a:lnTo>
                      <a:pt x="65" y="1105"/>
                    </a:lnTo>
                    <a:lnTo>
                      <a:pt x="64" y="1106"/>
                    </a:lnTo>
                    <a:lnTo>
                      <a:pt x="64" y="1107"/>
                    </a:lnTo>
                    <a:lnTo>
                      <a:pt x="63" y="1108"/>
                    </a:lnTo>
                    <a:lnTo>
                      <a:pt x="62" y="1109"/>
                    </a:lnTo>
                    <a:lnTo>
                      <a:pt x="61" y="1109"/>
                    </a:lnTo>
                    <a:lnTo>
                      <a:pt x="59" y="1108"/>
                    </a:lnTo>
                    <a:lnTo>
                      <a:pt x="59" y="1109"/>
                    </a:lnTo>
                    <a:lnTo>
                      <a:pt x="58" y="1110"/>
                    </a:lnTo>
                    <a:lnTo>
                      <a:pt x="56" y="1109"/>
                    </a:lnTo>
                    <a:lnTo>
                      <a:pt x="55" y="1109"/>
                    </a:lnTo>
                    <a:lnTo>
                      <a:pt x="54" y="1110"/>
                    </a:lnTo>
                    <a:lnTo>
                      <a:pt x="54" y="1111"/>
                    </a:lnTo>
                    <a:lnTo>
                      <a:pt x="55" y="1113"/>
                    </a:lnTo>
                    <a:lnTo>
                      <a:pt x="56" y="1113"/>
                    </a:lnTo>
                    <a:lnTo>
                      <a:pt x="58" y="1114"/>
                    </a:lnTo>
                    <a:lnTo>
                      <a:pt x="59" y="1114"/>
                    </a:lnTo>
                    <a:lnTo>
                      <a:pt x="58" y="1115"/>
                    </a:lnTo>
                    <a:lnTo>
                      <a:pt x="58" y="1117"/>
                    </a:lnTo>
                    <a:lnTo>
                      <a:pt x="59" y="1117"/>
                    </a:lnTo>
                    <a:lnTo>
                      <a:pt x="60" y="1118"/>
                    </a:lnTo>
                    <a:lnTo>
                      <a:pt x="60" y="1119"/>
                    </a:lnTo>
                    <a:lnTo>
                      <a:pt x="59" y="1120"/>
                    </a:lnTo>
                    <a:lnTo>
                      <a:pt x="57" y="1119"/>
                    </a:lnTo>
                    <a:lnTo>
                      <a:pt x="56" y="1119"/>
                    </a:lnTo>
                    <a:lnTo>
                      <a:pt x="55" y="1118"/>
                    </a:lnTo>
                    <a:lnTo>
                      <a:pt x="53" y="1118"/>
                    </a:lnTo>
                    <a:lnTo>
                      <a:pt x="52" y="1117"/>
                    </a:lnTo>
                    <a:lnTo>
                      <a:pt x="50" y="1116"/>
                    </a:lnTo>
                    <a:lnTo>
                      <a:pt x="51" y="1115"/>
                    </a:lnTo>
                    <a:lnTo>
                      <a:pt x="52" y="1114"/>
                    </a:lnTo>
                    <a:lnTo>
                      <a:pt x="51" y="1114"/>
                    </a:lnTo>
                    <a:lnTo>
                      <a:pt x="48" y="1113"/>
                    </a:lnTo>
                    <a:lnTo>
                      <a:pt x="47" y="1114"/>
                    </a:lnTo>
                    <a:lnTo>
                      <a:pt x="47" y="1115"/>
                    </a:lnTo>
                    <a:lnTo>
                      <a:pt x="45" y="1115"/>
                    </a:lnTo>
                    <a:lnTo>
                      <a:pt x="44" y="1114"/>
                    </a:lnTo>
                    <a:lnTo>
                      <a:pt x="42" y="1113"/>
                    </a:lnTo>
                    <a:lnTo>
                      <a:pt x="41" y="1113"/>
                    </a:lnTo>
                    <a:lnTo>
                      <a:pt x="42" y="1111"/>
                    </a:lnTo>
                    <a:lnTo>
                      <a:pt x="43" y="1110"/>
                    </a:lnTo>
                    <a:lnTo>
                      <a:pt x="41" y="1109"/>
                    </a:lnTo>
                    <a:lnTo>
                      <a:pt x="40" y="1108"/>
                    </a:lnTo>
                    <a:lnTo>
                      <a:pt x="41" y="1107"/>
                    </a:lnTo>
                    <a:lnTo>
                      <a:pt x="41" y="1106"/>
                    </a:lnTo>
                    <a:lnTo>
                      <a:pt x="42" y="1105"/>
                    </a:lnTo>
                    <a:lnTo>
                      <a:pt x="43" y="1104"/>
                    </a:lnTo>
                    <a:lnTo>
                      <a:pt x="42" y="1103"/>
                    </a:lnTo>
                    <a:lnTo>
                      <a:pt x="40" y="1103"/>
                    </a:lnTo>
                    <a:lnTo>
                      <a:pt x="39" y="1102"/>
                    </a:lnTo>
                    <a:lnTo>
                      <a:pt x="37" y="1102"/>
                    </a:lnTo>
                    <a:lnTo>
                      <a:pt x="36" y="1101"/>
                    </a:lnTo>
                    <a:lnTo>
                      <a:pt x="35" y="1100"/>
                    </a:lnTo>
                    <a:lnTo>
                      <a:pt x="35" y="1099"/>
                    </a:lnTo>
                    <a:lnTo>
                      <a:pt x="36" y="1098"/>
                    </a:lnTo>
                    <a:lnTo>
                      <a:pt x="37" y="1097"/>
                    </a:lnTo>
                    <a:lnTo>
                      <a:pt x="38" y="1096"/>
                    </a:lnTo>
                    <a:lnTo>
                      <a:pt x="36" y="1094"/>
                    </a:lnTo>
                    <a:lnTo>
                      <a:pt x="35" y="1094"/>
                    </a:lnTo>
                    <a:lnTo>
                      <a:pt x="34" y="1093"/>
                    </a:lnTo>
                    <a:lnTo>
                      <a:pt x="31" y="1093"/>
                    </a:lnTo>
                    <a:lnTo>
                      <a:pt x="30" y="1092"/>
                    </a:lnTo>
                    <a:lnTo>
                      <a:pt x="28" y="1092"/>
                    </a:lnTo>
                    <a:lnTo>
                      <a:pt x="30" y="1089"/>
                    </a:lnTo>
                    <a:lnTo>
                      <a:pt x="31" y="1087"/>
                    </a:lnTo>
                    <a:lnTo>
                      <a:pt x="34" y="1088"/>
                    </a:lnTo>
                    <a:lnTo>
                      <a:pt x="35" y="1088"/>
                    </a:lnTo>
                    <a:lnTo>
                      <a:pt x="36" y="1087"/>
                    </a:lnTo>
                    <a:lnTo>
                      <a:pt x="37" y="1086"/>
                    </a:lnTo>
                    <a:lnTo>
                      <a:pt x="38" y="1087"/>
                    </a:lnTo>
                    <a:lnTo>
                      <a:pt x="40" y="1087"/>
                    </a:lnTo>
                    <a:lnTo>
                      <a:pt x="40" y="1086"/>
                    </a:lnTo>
                    <a:lnTo>
                      <a:pt x="41" y="1085"/>
                    </a:lnTo>
                    <a:lnTo>
                      <a:pt x="42" y="1084"/>
                    </a:lnTo>
                    <a:lnTo>
                      <a:pt x="43" y="1083"/>
                    </a:lnTo>
                    <a:lnTo>
                      <a:pt x="40" y="1082"/>
                    </a:lnTo>
                    <a:lnTo>
                      <a:pt x="37" y="1081"/>
                    </a:lnTo>
                    <a:lnTo>
                      <a:pt x="36" y="1080"/>
                    </a:lnTo>
                    <a:lnTo>
                      <a:pt x="34" y="1078"/>
                    </a:lnTo>
                    <a:lnTo>
                      <a:pt x="35" y="1077"/>
                    </a:lnTo>
                    <a:lnTo>
                      <a:pt x="36" y="1076"/>
                    </a:lnTo>
                    <a:lnTo>
                      <a:pt x="34" y="1076"/>
                    </a:lnTo>
                    <a:lnTo>
                      <a:pt x="32" y="1075"/>
                    </a:lnTo>
                    <a:lnTo>
                      <a:pt x="31" y="1076"/>
                    </a:lnTo>
                    <a:lnTo>
                      <a:pt x="30" y="1077"/>
                    </a:lnTo>
                    <a:lnTo>
                      <a:pt x="29" y="1077"/>
                    </a:lnTo>
                    <a:lnTo>
                      <a:pt x="28" y="1076"/>
                    </a:lnTo>
                    <a:lnTo>
                      <a:pt x="28" y="1075"/>
                    </a:lnTo>
                    <a:lnTo>
                      <a:pt x="29" y="1074"/>
                    </a:lnTo>
                    <a:lnTo>
                      <a:pt x="31" y="1074"/>
                    </a:lnTo>
                    <a:lnTo>
                      <a:pt x="32" y="1075"/>
                    </a:lnTo>
                    <a:lnTo>
                      <a:pt x="34" y="1074"/>
                    </a:lnTo>
                    <a:lnTo>
                      <a:pt x="35" y="1073"/>
                    </a:lnTo>
                    <a:lnTo>
                      <a:pt x="35" y="1072"/>
                    </a:lnTo>
                    <a:lnTo>
                      <a:pt x="36" y="1071"/>
                    </a:lnTo>
                    <a:lnTo>
                      <a:pt x="35" y="1070"/>
                    </a:lnTo>
                    <a:lnTo>
                      <a:pt x="32" y="1070"/>
                    </a:lnTo>
                    <a:lnTo>
                      <a:pt x="31" y="1069"/>
                    </a:lnTo>
                    <a:lnTo>
                      <a:pt x="30" y="1068"/>
                    </a:lnTo>
                    <a:lnTo>
                      <a:pt x="28" y="1068"/>
                    </a:lnTo>
                    <a:lnTo>
                      <a:pt x="27" y="1067"/>
                    </a:lnTo>
                    <a:lnTo>
                      <a:pt x="28" y="1066"/>
                    </a:lnTo>
                    <a:lnTo>
                      <a:pt x="28" y="1065"/>
                    </a:lnTo>
                    <a:lnTo>
                      <a:pt x="27" y="1064"/>
                    </a:lnTo>
                    <a:lnTo>
                      <a:pt x="25" y="1064"/>
                    </a:lnTo>
                    <a:lnTo>
                      <a:pt x="26" y="1063"/>
                    </a:lnTo>
                    <a:lnTo>
                      <a:pt x="27" y="1061"/>
                    </a:lnTo>
                    <a:lnTo>
                      <a:pt x="28" y="1059"/>
                    </a:lnTo>
                    <a:lnTo>
                      <a:pt x="29" y="1058"/>
                    </a:lnTo>
                    <a:lnTo>
                      <a:pt x="30" y="1059"/>
                    </a:lnTo>
                    <a:lnTo>
                      <a:pt x="31" y="1060"/>
                    </a:lnTo>
                    <a:lnTo>
                      <a:pt x="32" y="1059"/>
                    </a:lnTo>
                    <a:lnTo>
                      <a:pt x="34" y="1057"/>
                    </a:lnTo>
                    <a:lnTo>
                      <a:pt x="35" y="1056"/>
                    </a:lnTo>
                    <a:lnTo>
                      <a:pt x="35" y="1055"/>
                    </a:lnTo>
                    <a:lnTo>
                      <a:pt x="36" y="1054"/>
                    </a:lnTo>
                    <a:lnTo>
                      <a:pt x="37" y="1053"/>
                    </a:lnTo>
                    <a:lnTo>
                      <a:pt x="38" y="1052"/>
                    </a:lnTo>
                    <a:lnTo>
                      <a:pt x="38" y="1051"/>
                    </a:lnTo>
                    <a:lnTo>
                      <a:pt x="37" y="1050"/>
                    </a:lnTo>
                    <a:lnTo>
                      <a:pt x="36" y="1050"/>
                    </a:lnTo>
                    <a:lnTo>
                      <a:pt x="37" y="1049"/>
                    </a:lnTo>
                    <a:lnTo>
                      <a:pt x="37" y="1048"/>
                    </a:lnTo>
                    <a:lnTo>
                      <a:pt x="36" y="1047"/>
                    </a:lnTo>
                    <a:lnTo>
                      <a:pt x="34" y="1046"/>
                    </a:lnTo>
                    <a:lnTo>
                      <a:pt x="32" y="1046"/>
                    </a:lnTo>
                    <a:lnTo>
                      <a:pt x="31" y="1044"/>
                    </a:lnTo>
                    <a:lnTo>
                      <a:pt x="29" y="1044"/>
                    </a:lnTo>
                    <a:lnTo>
                      <a:pt x="28" y="1043"/>
                    </a:lnTo>
                    <a:lnTo>
                      <a:pt x="29" y="1042"/>
                    </a:lnTo>
                    <a:lnTo>
                      <a:pt x="29" y="1041"/>
                    </a:lnTo>
                    <a:lnTo>
                      <a:pt x="30" y="1040"/>
                    </a:lnTo>
                    <a:lnTo>
                      <a:pt x="31" y="1039"/>
                    </a:lnTo>
                    <a:lnTo>
                      <a:pt x="30" y="1038"/>
                    </a:lnTo>
                    <a:lnTo>
                      <a:pt x="28" y="1037"/>
                    </a:lnTo>
                    <a:lnTo>
                      <a:pt x="29" y="1036"/>
                    </a:lnTo>
                    <a:lnTo>
                      <a:pt x="30" y="1035"/>
                    </a:lnTo>
                    <a:lnTo>
                      <a:pt x="28" y="1035"/>
                    </a:lnTo>
                    <a:lnTo>
                      <a:pt x="27" y="1034"/>
                    </a:lnTo>
                    <a:lnTo>
                      <a:pt x="28" y="1033"/>
                    </a:lnTo>
                    <a:lnTo>
                      <a:pt x="28" y="1032"/>
                    </a:lnTo>
                    <a:lnTo>
                      <a:pt x="29" y="1031"/>
                    </a:lnTo>
                    <a:lnTo>
                      <a:pt x="30" y="1030"/>
                    </a:lnTo>
                    <a:lnTo>
                      <a:pt x="29" y="1029"/>
                    </a:lnTo>
                    <a:lnTo>
                      <a:pt x="27" y="1029"/>
                    </a:lnTo>
                    <a:lnTo>
                      <a:pt x="28" y="1026"/>
                    </a:lnTo>
                    <a:lnTo>
                      <a:pt x="29" y="1025"/>
                    </a:lnTo>
                    <a:lnTo>
                      <a:pt x="27" y="1025"/>
                    </a:lnTo>
                    <a:lnTo>
                      <a:pt x="26" y="1024"/>
                    </a:lnTo>
                    <a:lnTo>
                      <a:pt x="27" y="1023"/>
                    </a:lnTo>
                    <a:lnTo>
                      <a:pt x="28" y="1022"/>
                    </a:lnTo>
                    <a:lnTo>
                      <a:pt x="29" y="1023"/>
                    </a:lnTo>
                    <a:lnTo>
                      <a:pt x="30" y="1023"/>
                    </a:lnTo>
                    <a:lnTo>
                      <a:pt x="31" y="1022"/>
                    </a:lnTo>
                    <a:lnTo>
                      <a:pt x="32" y="1021"/>
                    </a:lnTo>
                    <a:lnTo>
                      <a:pt x="34" y="1020"/>
                    </a:lnTo>
                    <a:lnTo>
                      <a:pt x="34" y="1019"/>
                    </a:lnTo>
                    <a:lnTo>
                      <a:pt x="35" y="1018"/>
                    </a:lnTo>
                    <a:lnTo>
                      <a:pt x="36" y="1017"/>
                    </a:lnTo>
                    <a:lnTo>
                      <a:pt x="35" y="1016"/>
                    </a:lnTo>
                    <a:lnTo>
                      <a:pt x="32" y="1015"/>
                    </a:lnTo>
                    <a:lnTo>
                      <a:pt x="31" y="1015"/>
                    </a:lnTo>
                    <a:lnTo>
                      <a:pt x="29" y="1014"/>
                    </a:lnTo>
                    <a:lnTo>
                      <a:pt x="30" y="1013"/>
                    </a:lnTo>
                    <a:lnTo>
                      <a:pt x="31" y="1011"/>
                    </a:lnTo>
                    <a:lnTo>
                      <a:pt x="30" y="1010"/>
                    </a:lnTo>
                    <a:lnTo>
                      <a:pt x="28" y="1010"/>
                    </a:lnTo>
                    <a:lnTo>
                      <a:pt x="27" y="1009"/>
                    </a:lnTo>
                    <a:lnTo>
                      <a:pt x="25" y="1009"/>
                    </a:lnTo>
                    <a:lnTo>
                      <a:pt x="26" y="1008"/>
                    </a:lnTo>
                    <a:lnTo>
                      <a:pt x="27" y="1007"/>
                    </a:lnTo>
                    <a:lnTo>
                      <a:pt x="28" y="1005"/>
                    </a:lnTo>
                    <a:lnTo>
                      <a:pt x="28" y="1004"/>
                    </a:lnTo>
                    <a:lnTo>
                      <a:pt x="29" y="1003"/>
                    </a:lnTo>
                    <a:lnTo>
                      <a:pt x="30" y="1002"/>
                    </a:lnTo>
                    <a:lnTo>
                      <a:pt x="29" y="1002"/>
                    </a:lnTo>
                    <a:lnTo>
                      <a:pt x="27" y="1001"/>
                    </a:lnTo>
                    <a:lnTo>
                      <a:pt x="28" y="1000"/>
                    </a:lnTo>
                    <a:lnTo>
                      <a:pt x="29" y="999"/>
                    </a:lnTo>
                    <a:lnTo>
                      <a:pt x="27" y="998"/>
                    </a:lnTo>
                    <a:lnTo>
                      <a:pt x="26" y="998"/>
                    </a:lnTo>
                    <a:lnTo>
                      <a:pt x="27" y="996"/>
                    </a:lnTo>
                    <a:lnTo>
                      <a:pt x="27" y="994"/>
                    </a:lnTo>
                    <a:lnTo>
                      <a:pt x="26" y="994"/>
                    </a:lnTo>
                    <a:lnTo>
                      <a:pt x="25" y="993"/>
                    </a:lnTo>
                    <a:lnTo>
                      <a:pt x="25" y="992"/>
                    </a:lnTo>
                    <a:lnTo>
                      <a:pt x="26" y="991"/>
                    </a:lnTo>
                    <a:lnTo>
                      <a:pt x="25" y="990"/>
                    </a:lnTo>
                    <a:lnTo>
                      <a:pt x="23" y="990"/>
                    </a:lnTo>
                    <a:lnTo>
                      <a:pt x="24" y="989"/>
                    </a:lnTo>
                    <a:lnTo>
                      <a:pt x="25" y="988"/>
                    </a:lnTo>
                    <a:lnTo>
                      <a:pt x="24" y="987"/>
                    </a:lnTo>
                    <a:lnTo>
                      <a:pt x="22" y="986"/>
                    </a:lnTo>
                    <a:lnTo>
                      <a:pt x="23" y="985"/>
                    </a:lnTo>
                    <a:lnTo>
                      <a:pt x="24" y="984"/>
                    </a:lnTo>
                    <a:lnTo>
                      <a:pt x="22" y="984"/>
                    </a:lnTo>
                    <a:lnTo>
                      <a:pt x="21" y="983"/>
                    </a:lnTo>
                    <a:lnTo>
                      <a:pt x="22" y="982"/>
                    </a:lnTo>
                    <a:lnTo>
                      <a:pt x="22" y="981"/>
                    </a:lnTo>
                    <a:lnTo>
                      <a:pt x="21" y="980"/>
                    </a:lnTo>
                    <a:lnTo>
                      <a:pt x="20" y="980"/>
                    </a:lnTo>
                    <a:lnTo>
                      <a:pt x="20" y="979"/>
                    </a:lnTo>
                    <a:lnTo>
                      <a:pt x="21" y="977"/>
                    </a:lnTo>
                    <a:lnTo>
                      <a:pt x="23" y="977"/>
                    </a:lnTo>
                    <a:lnTo>
                      <a:pt x="24" y="979"/>
                    </a:lnTo>
                    <a:lnTo>
                      <a:pt x="25" y="979"/>
                    </a:lnTo>
                    <a:lnTo>
                      <a:pt x="27" y="980"/>
                    </a:lnTo>
                    <a:lnTo>
                      <a:pt x="28" y="981"/>
                    </a:lnTo>
                    <a:lnTo>
                      <a:pt x="30" y="981"/>
                    </a:lnTo>
                    <a:lnTo>
                      <a:pt x="30" y="980"/>
                    </a:lnTo>
                    <a:lnTo>
                      <a:pt x="31" y="979"/>
                    </a:lnTo>
                    <a:lnTo>
                      <a:pt x="32" y="977"/>
                    </a:lnTo>
                    <a:lnTo>
                      <a:pt x="34" y="976"/>
                    </a:lnTo>
                    <a:lnTo>
                      <a:pt x="30" y="975"/>
                    </a:lnTo>
                    <a:lnTo>
                      <a:pt x="27" y="973"/>
                    </a:lnTo>
                    <a:lnTo>
                      <a:pt x="26" y="973"/>
                    </a:lnTo>
                    <a:lnTo>
                      <a:pt x="24" y="972"/>
                    </a:lnTo>
                    <a:lnTo>
                      <a:pt x="25" y="971"/>
                    </a:lnTo>
                    <a:lnTo>
                      <a:pt x="26" y="970"/>
                    </a:lnTo>
                    <a:lnTo>
                      <a:pt x="24" y="969"/>
                    </a:lnTo>
                    <a:lnTo>
                      <a:pt x="23" y="969"/>
                    </a:lnTo>
                    <a:lnTo>
                      <a:pt x="24" y="968"/>
                    </a:lnTo>
                    <a:lnTo>
                      <a:pt x="25" y="967"/>
                    </a:lnTo>
                    <a:lnTo>
                      <a:pt x="23" y="966"/>
                    </a:lnTo>
                    <a:lnTo>
                      <a:pt x="22" y="965"/>
                    </a:lnTo>
                    <a:lnTo>
                      <a:pt x="23" y="964"/>
                    </a:lnTo>
                    <a:lnTo>
                      <a:pt x="23" y="963"/>
                    </a:lnTo>
                    <a:lnTo>
                      <a:pt x="22" y="963"/>
                    </a:lnTo>
                    <a:lnTo>
                      <a:pt x="21" y="961"/>
                    </a:lnTo>
                    <a:lnTo>
                      <a:pt x="21" y="960"/>
                    </a:lnTo>
                    <a:lnTo>
                      <a:pt x="22" y="959"/>
                    </a:lnTo>
                    <a:lnTo>
                      <a:pt x="23" y="958"/>
                    </a:lnTo>
                    <a:lnTo>
                      <a:pt x="24" y="957"/>
                    </a:lnTo>
                    <a:lnTo>
                      <a:pt x="22" y="956"/>
                    </a:lnTo>
                    <a:lnTo>
                      <a:pt x="21" y="956"/>
                    </a:lnTo>
                    <a:lnTo>
                      <a:pt x="22" y="954"/>
                    </a:lnTo>
                    <a:lnTo>
                      <a:pt x="22" y="953"/>
                    </a:lnTo>
                    <a:lnTo>
                      <a:pt x="21" y="953"/>
                    </a:lnTo>
                    <a:lnTo>
                      <a:pt x="20" y="952"/>
                    </a:lnTo>
                    <a:lnTo>
                      <a:pt x="20" y="951"/>
                    </a:lnTo>
                    <a:lnTo>
                      <a:pt x="21" y="950"/>
                    </a:lnTo>
                    <a:lnTo>
                      <a:pt x="22" y="949"/>
                    </a:lnTo>
                    <a:lnTo>
                      <a:pt x="23" y="948"/>
                    </a:lnTo>
                    <a:lnTo>
                      <a:pt x="21" y="947"/>
                    </a:lnTo>
                    <a:lnTo>
                      <a:pt x="20" y="947"/>
                    </a:lnTo>
                    <a:lnTo>
                      <a:pt x="21" y="946"/>
                    </a:lnTo>
                    <a:lnTo>
                      <a:pt x="21" y="943"/>
                    </a:lnTo>
                    <a:lnTo>
                      <a:pt x="22" y="942"/>
                    </a:lnTo>
                    <a:lnTo>
                      <a:pt x="23" y="941"/>
                    </a:lnTo>
                    <a:lnTo>
                      <a:pt x="22" y="941"/>
                    </a:lnTo>
                    <a:lnTo>
                      <a:pt x="20" y="940"/>
                    </a:lnTo>
                    <a:lnTo>
                      <a:pt x="21" y="939"/>
                    </a:lnTo>
                    <a:lnTo>
                      <a:pt x="22" y="938"/>
                    </a:lnTo>
                    <a:lnTo>
                      <a:pt x="20" y="937"/>
                    </a:lnTo>
                    <a:lnTo>
                      <a:pt x="19" y="937"/>
                    </a:lnTo>
                    <a:lnTo>
                      <a:pt x="20" y="936"/>
                    </a:lnTo>
                    <a:lnTo>
                      <a:pt x="20" y="935"/>
                    </a:lnTo>
                    <a:lnTo>
                      <a:pt x="21" y="933"/>
                    </a:lnTo>
                    <a:lnTo>
                      <a:pt x="22" y="932"/>
                    </a:lnTo>
                    <a:lnTo>
                      <a:pt x="23" y="931"/>
                    </a:lnTo>
                    <a:lnTo>
                      <a:pt x="24" y="930"/>
                    </a:lnTo>
                    <a:lnTo>
                      <a:pt x="22" y="930"/>
                    </a:lnTo>
                    <a:lnTo>
                      <a:pt x="21" y="929"/>
                    </a:lnTo>
                    <a:lnTo>
                      <a:pt x="19" y="927"/>
                    </a:lnTo>
                    <a:lnTo>
                      <a:pt x="18" y="927"/>
                    </a:lnTo>
                    <a:lnTo>
                      <a:pt x="19" y="926"/>
                    </a:lnTo>
                    <a:lnTo>
                      <a:pt x="20" y="925"/>
                    </a:lnTo>
                    <a:lnTo>
                      <a:pt x="21" y="925"/>
                    </a:lnTo>
                    <a:lnTo>
                      <a:pt x="22" y="926"/>
                    </a:lnTo>
                    <a:lnTo>
                      <a:pt x="23" y="925"/>
                    </a:lnTo>
                    <a:lnTo>
                      <a:pt x="24" y="924"/>
                    </a:lnTo>
                    <a:lnTo>
                      <a:pt x="22" y="923"/>
                    </a:lnTo>
                    <a:lnTo>
                      <a:pt x="21" y="922"/>
                    </a:lnTo>
                    <a:lnTo>
                      <a:pt x="22" y="921"/>
                    </a:lnTo>
                    <a:lnTo>
                      <a:pt x="23" y="920"/>
                    </a:lnTo>
                    <a:lnTo>
                      <a:pt x="23" y="919"/>
                    </a:lnTo>
                    <a:lnTo>
                      <a:pt x="24" y="918"/>
                    </a:lnTo>
                    <a:lnTo>
                      <a:pt x="23" y="917"/>
                    </a:lnTo>
                    <a:lnTo>
                      <a:pt x="21" y="917"/>
                    </a:lnTo>
                    <a:lnTo>
                      <a:pt x="20" y="916"/>
                    </a:lnTo>
                    <a:lnTo>
                      <a:pt x="19" y="916"/>
                    </a:lnTo>
                    <a:lnTo>
                      <a:pt x="17" y="915"/>
                    </a:lnTo>
                    <a:lnTo>
                      <a:pt x="15" y="915"/>
                    </a:lnTo>
                    <a:lnTo>
                      <a:pt x="15" y="913"/>
                    </a:lnTo>
                    <a:lnTo>
                      <a:pt x="17" y="912"/>
                    </a:lnTo>
                    <a:lnTo>
                      <a:pt x="18" y="910"/>
                    </a:lnTo>
                    <a:lnTo>
                      <a:pt x="19" y="909"/>
                    </a:lnTo>
                    <a:lnTo>
                      <a:pt x="20" y="910"/>
                    </a:lnTo>
                    <a:lnTo>
                      <a:pt x="22" y="910"/>
                    </a:lnTo>
                    <a:lnTo>
                      <a:pt x="22" y="909"/>
                    </a:lnTo>
                    <a:lnTo>
                      <a:pt x="23" y="908"/>
                    </a:lnTo>
                    <a:lnTo>
                      <a:pt x="24" y="907"/>
                    </a:lnTo>
                    <a:lnTo>
                      <a:pt x="25" y="906"/>
                    </a:lnTo>
                    <a:lnTo>
                      <a:pt x="23" y="905"/>
                    </a:lnTo>
                    <a:lnTo>
                      <a:pt x="22" y="905"/>
                    </a:lnTo>
                    <a:lnTo>
                      <a:pt x="21" y="906"/>
                    </a:lnTo>
                    <a:lnTo>
                      <a:pt x="20" y="907"/>
                    </a:lnTo>
                    <a:lnTo>
                      <a:pt x="19" y="906"/>
                    </a:lnTo>
                    <a:lnTo>
                      <a:pt x="18" y="906"/>
                    </a:lnTo>
                    <a:lnTo>
                      <a:pt x="18" y="905"/>
                    </a:lnTo>
                    <a:lnTo>
                      <a:pt x="19" y="904"/>
                    </a:lnTo>
                    <a:lnTo>
                      <a:pt x="18" y="903"/>
                    </a:lnTo>
                    <a:lnTo>
                      <a:pt x="15" y="902"/>
                    </a:lnTo>
                    <a:lnTo>
                      <a:pt x="17" y="901"/>
                    </a:lnTo>
                    <a:lnTo>
                      <a:pt x="18" y="900"/>
                    </a:lnTo>
                    <a:lnTo>
                      <a:pt x="19" y="899"/>
                    </a:lnTo>
                    <a:lnTo>
                      <a:pt x="19" y="898"/>
                    </a:lnTo>
                    <a:lnTo>
                      <a:pt x="20" y="897"/>
                    </a:lnTo>
                    <a:lnTo>
                      <a:pt x="21" y="896"/>
                    </a:lnTo>
                    <a:lnTo>
                      <a:pt x="20" y="894"/>
                    </a:lnTo>
                    <a:lnTo>
                      <a:pt x="18" y="894"/>
                    </a:lnTo>
                    <a:lnTo>
                      <a:pt x="17" y="893"/>
                    </a:lnTo>
                    <a:lnTo>
                      <a:pt x="14" y="892"/>
                    </a:lnTo>
                    <a:lnTo>
                      <a:pt x="13" y="892"/>
                    </a:lnTo>
                    <a:lnTo>
                      <a:pt x="12" y="891"/>
                    </a:lnTo>
                    <a:lnTo>
                      <a:pt x="12" y="890"/>
                    </a:lnTo>
                    <a:lnTo>
                      <a:pt x="13" y="889"/>
                    </a:lnTo>
                    <a:lnTo>
                      <a:pt x="14" y="888"/>
                    </a:lnTo>
                    <a:lnTo>
                      <a:pt x="15" y="887"/>
                    </a:lnTo>
                    <a:lnTo>
                      <a:pt x="17" y="888"/>
                    </a:lnTo>
                    <a:lnTo>
                      <a:pt x="18" y="888"/>
                    </a:lnTo>
                    <a:lnTo>
                      <a:pt x="19" y="887"/>
                    </a:lnTo>
                    <a:lnTo>
                      <a:pt x="20" y="886"/>
                    </a:lnTo>
                    <a:lnTo>
                      <a:pt x="21" y="885"/>
                    </a:lnTo>
                    <a:lnTo>
                      <a:pt x="22" y="884"/>
                    </a:lnTo>
                    <a:lnTo>
                      <a:pt x="20" y="883"/>
                    </a:lnTo>
                    <a:lnTo>
                      <a:pt x="19" y="883"/>
                    </a:lnTo>
                    <a:lnTo>
                      <a:pt x="17" y="882"/>
                    </a:lnTo>
                    <a:lnTo>
                      <a:pt x="15" y="881"/>
                    </a:lnTo>
                    <a:lnTo>
                      <a:pt x="17" y="880"/>
                    </a:lnTo>
                    <a:lnTo>
                      <a:pt x="18" y="879"/>
                    </a:lnTo>
                    <a:lnTo>
                      <a:pt x="18" y="877"/>
                    </a:lnTo>
                    <a:lnTo>
                      <a:pt x="19" y="876"/>
                    </a:lnTo>
                    <a:lnTo>
                      <a:pt x="18" y="875"/>
                    </a:lnTo>
                    <a:lnTo>
                      <a:pt x="15" y="875"/>
                    </a:lnTo>
                    <a:lnTo>
                      <a:pt x="14" y="874"/>
                    </a:lnTo>
                    <a:lnTo>
                      <a:pt x="12" y="874"/>
                    </a:lnTo>
                    <a:lnTo>
                      <a:pt x="13" y="873"/>
                    </a:lnTo>
                    <a:lnTo>
                      <a:pt x="14" y="871"/>
                    </a:lnTo>
                    <a:lnTo>
                      <a:pt x="13" y="871"/>
                    </a:lnTo>
                    <a:lnTo>
                      <a:pt x="11" y="870"/>
                    </a:lnTo>
                    <a:lnTo>
                      <a:pt x="12" y="869"/>
                    </a:lnTo>
                    <a:lnTo>
                      <a:pt x="13" y="868"/>
                    </a:lnTo>
                    <a:lnTo>
                      <a:pt x="14" y="869"/>
                    </a:lnTo>
                    <a:lnTo>
                      <a:pt x="17" y="869"/>
                    </a:lnTo>
                    <a:lnTo>
                      <a:pt x="17" y="868"/>
                    </a:lnTo>
                    <a:lnTo>
                      <a:pt x="18" y="867"/>
                    </a:lnTo>
                    <a:lnTo>
                      <a:pt x="19" y="866"/>
                    </a:lnTo>
                    <a:lnTo>
                      <a:pt x="20" y="865"/>
                    </a:lnTo>
                    <a:lnTo>
                      <a:pt x="18" y="864"/>
                    </a:lnTo>
                    <a:lnTo>
                      <a:pt x="17" y="864"/>
                    </a:lnTo>
                    <a:lnTo>
                      <a:pt x="14" y="863"/>
                    </a:lnTo>
                    <a:lnTo>
                      <a:pt x="13" y="863"/>
                    </a:lnTo>
                    <a:lnTo>
                      <a:pt x="14" y="860"/>
                    </a:lnTo>
                    <a:lnTo>
                      <a:pt x="15" y="859"/>
                    </a:lnTo>
                    <a:lnTo>
                      <a:pt x="15" y="858"/>
                    </a:lnTo>
                    <a:lnTo>
                      <a:pt x="17" y="857"/>
                    </a:lnTo>
                    <a:lnTo>
                      <a:pt x="15" y="857"/>
                    </a:lnTo>
                    <a:lnTo>
                      <a:pt x="13" y="856"/>
                    </a:lnTo>
                    <a:lnTo>
                      <a:pt x="14" y="855"/>
                    </a:lnTo>
                    <a:lnTo>
                      <a:pt x="15" y="854"/>
                    </a:lnTo>
                    <a:lnTo>
                      <a:pt x="17" y="853"/>
                    </a:lnTo>
                    <a:lnTo>
                      <a:pt x="17" y="852"/>
                    </a:lnTo>
                    <a:lnTo>
                      <a:pt x="18" y="851"/>
                    </a:lnTo>
                    <a:lnTo>
                      <a:pt x="19" y="850"/>
                    </a:lnTo>
                    <a:lnTo>
                      <a:pt x="18" y="849"/>
                    </a:lnTo>
                    <a:lnTo>
                      <a:pt x="15" y="848"/>
                    </a:lnTo>
                    <a:lnTo>
                      <a:pt x="14" y="848"/>
                    </a:lnTo>
                    <a:lnTo>
                      <a:pt x="12" y="847"/>
                    </a:lnTo>
                    <a:lnTo>
                      <a:pt x="13" y="846"/>
                    </a:lnTo>
                    <a:lnTo>
                      <a:pt x="14" y="844"/>
                    </a:lnTo>
                    <a:lnTo>
                      <a:pt x="15" y="843"/>
                    </a:lnTo>
                    <a:lnTo>
                      <a:pt x="15" y="842"/>
                    </a:lnTo>
                    <a:lnTo>
                      <a:pt x="14" y="841"/>
                    </a:lnTo>
                    <a:lnTo>
                      <a:pt x="13" y="841"/>
                    </a:lnTo>
                    <a:lnTo>
                      <a:pt x="13" y="839"/>
                    </a:lnTo>
                    <a:lnTo>
                      <a:pt x="14" y="838"/>
                    </a:lnTo>
                    <a:lnTo>
                      <a:pt x="15" y="837"/>
                    </a:lnTo>
                    <a:lnTo>
                      <a:pt x="17" y="836"/>
                    </a:lnTo>
                    <a:lnTo>
                      <a:pt x="14" y="836"/>
                    </a:lnTo>
                    <a:lnTo>
                      <a:pt x="13" y="835"/>
                    </a:lnTo>
                    <a:lnTo>
                      <a:pt x="12" y="834"/>
                    </a:lnTo>
                    <a:lnTo>
                      <a:pt x="10" y="834"/>
                    </a:lnTo>
                    <a:lnTo>
                      <a:pt x="9" y="833"/>
                    </a:lnTo>
                    <a:lnTo>
                      <a:pt x="7" y="833"/>
                    </a:lnTo>
                    <a:lnTo>
                      <a:pt x="9" y="830"/>
                    </a:lnTo>
                    <a:lnTo>
                      <a:pt x="10" y="827"/>
                    </a:lnTo>
                    <a:lnTo>
                      <a:pt x="12" y="829"/>
                    </a:lnTo>
                    <a:lnTo>
                      <a:pt x="13" y="829"/>
                    </a:lnTo>
                    <a:lnTo>
                      <a:pt x="15" y="830"/>
                    </a:lnTo>
                    <a:lnTo>
                      <a:pt x="17" y="831"/>
                    </a:lnTo>
                    <a:lnTo>
                      <a:pt x="18" y="830"/>
                    </a:lnTo>
                    <a:lnTo>
                      <a:pt x="19" y="827"/>
                    </a:lnTo>
                    <a:lnTo>
                      <a:pt x="19" y="826"/>
                    </a:lnTo>
                    <a:lnTo>
                      <a:pt x="20" y="825"/>
                    </a:lnTo>
                    <a:lnTo>
                      <a:pt x="19" y="825"/>
                    </a:lnTo>
                    <a:lnTo>
                      <a:pt x="17" y="824"/>
                    </a:lnTo>
                    <a:lnTo>
                      <a:pt x="18" y="823"/>
                    </a:lnTo>
                    <a:lnTo>
                      <a:pt x="19" y="822"/>
                    </a:lnTo>
                    <a:lnTo>
                      <a:pt x="18" y="821"/>
                    </a:lnTo>
                    <a:lnTo>
                      <a:pt x="15" y="821"/>
                    </a:lnTo>
                    <a:lnTo>
                      <a:pt x="14" y="820"/>
                    </a:lnTo>
                    <a:lnTo>
                      <a:pt x="12" y="820"/>
                    </a:lnTo>
                    <a:lnTo>
                      <a:pt x="13" y="818"/>
                    </a:lnTo>
                    <a:lnTo>
                      <a:pt x="14" y="817"/>
                    </a:lnTo>
                    <a:lnTo>
                      <a:pt x="15" y="816"/>
                    </a:lnTo>
                    <a:lnTo>
                      <a:pt x="15" y="815"/>
                    </a:lnTo>
                    <a:lnTo>
                      <a:pt x="17" y="814"/>
                    </a:lnTo>
                    <a:lnTo>
                      <a:pt x="18" y="813"/>
                    </a:lnTo>
                    <a:lnTo>
                      <a:pt x="19" y="812"/>
                    </a:lnTo>
                    <a:lnTo>
                      <a:pt x="19" y="810"/>
                    </a:lnTo>
                    <a:lnTo>
                      <a:pt x="18" y="809"/>
                    </a:lnTo>
                    <a:lnTo>
                      <a:pt x="17" y="809"/>
                    </a:lnTo>
                    <a:lnTo>
                      <a:pt x="14" y="808"/>
                    </a:lnTo>
                    <a:lnTo>
                      <a:pt x="13" y="807"/>
                    </a:lnTo>
                    <a:lnTo>
                      <a:pt x="12" y="807"/>
                    </a:lnTo>
                    <a:lnTo>
                      <a:pt x="10" y="806"/>
                    </a:lnTo>
                    <a:lnTo>
                      <a:pt x="7" y="805"/>
                    </a:lnTo>
                    <a:lnTo>
                      <a:pt x="5" y="804"/>
                    </a:lnTo>
                    <a:lnTo>
                      <a:pt x="5" y="803"/>
                    </a:lnTo>
                    <a:lnTo>
                      <a:pt x="6" y="802"/>
                    </a:lnTo>
                    <a:lnTo>
                      <a:pt x="7" y="802"/>
                    </a:lnTo>
                    <a:lnTo>
                      <a:pt x="9" y="803"/>
                    </a:lnTo>
                    <a:lnTo>
                      <a:pt x="10" y="804"/>
                    </a:lnTo>
                    <a:lnTo>
                      <a:pt x="12" y="804"/>
                    </a:lnTo>
                    <a:lnTo>
                      <a:pt x="12" y="803"/>
                    </a:lnTo>
                    <a:lnTo>
                      <a:pt x="13" y="802"/>
                    </a:lnTo>
                    <a:lnTo>
                      <a:pt x="15" y="803"/>
                    </a:lnTo>
                    <a:lnTo>
                      <a:pt x="17" y="803"/>
                    </a:lnTo>
                    <a:lnTo>
                      <a:pt x="18" y="802"/>
                    </a:lnTo>
                    <a:lnTo>
                      <a:pt x="18" y="801"/>
                    </a:lnTo>
                    <a:lnTo>
                      <a:pt x="19" y="800"/>
                    </a:lnTo>
                    <a:lnTo>
                      <a:pt x="20" y="799"/>
                    </a:lnTo>
                    <a:lnTo>
                      <a:pt x="19" y="798"/>
                    </a:lnTo>
                    <a:lnTo>
                      <a:pt x="17" y="798"/>
                    </a:lnTo>
                    <a:lnTo>
                      <a:pt x="15" y="797"/>
                    </a:lnTo>
                    <a:lnTo>
                      <a:pt x="13" y="796"/>
                    </a:lnTo>
                    <a:lnTo>
                      <a:pt x="14" y="795"/>
                    </a:lnTo>
                    <a:lnTo>
                      <a:pt x="15" y="793"/>
                    </a:lnTo>
                    <a:lnTo>
                      <a:pt x="17" y="792"/>
                    </a:lnTo>
                    <a:lnTo>
                      <a:pt x="18" y="791"/>
                    </a:lnTo>
                    <a:lnTo>
                      <a:pt x="15" y="790"/>
                    </a:lnTo>
                    <a:lnTo>
                      <a:pt x="14" y="790"/>
                    </a:lnTo>
                    <a:lnTo>
                      <a:pt x="12" y="789"/>
                    </a:lnTo>
                    <a:lnTo>
                      <a:pt x="11" y="789"/>
                    </a:lnTo>
                    <a:lnTo>
                      <a:pt x="12" y="788"/>
                    </a:lnTo>
                    <a:lnTo>
                      <a:pt x="13" y="786"/>
                    </a:lnTo>
                    <a:lnTo>
                      <a:pt x="13" y="785"/>
                    </a:lnTo>
                    <a:lnTo>
                      <a:pt x="14" y="784"/>
                    </a:lnTo>
                    <a:lnTo>
                      <a:pt x="13" y="784"/>
                    </a:lnTo>
                    <a:lnTo>
                      <a:pt x="11" y="783"/>
                    </a:lnTo>
                    <a:lnTo>
                      <a:pt x="12" y="782"/>
                    </a:lnTo>
                    <a:lnTo>
                      <a:pt x="13" y="781"/>
                    </a:lnTo>
                    <a:lnTo>
                      <a:pt x="11" y="780"/>
                    </a:lnTo>
                    <a:lnTo>
                      <a:pt x="10" y="780"/>
                    </a:lnTo>
                    <a:lnTo>
                      <a:pt x="11" y="779"/>
                    </a:lnTo>
                    <a:lnTo>
                      <a:pt x="12" y="777"/>
                    </a:lnTo>
                    <a:lnTo>
                      <a:pt x="13" y="777"/>
                    </a:lnTo>
                    <a:lnTo>
                      <a:pt x="14" y="779"/>
                    </a:lnTo>
                    <a:lnTo>
                      <a:pt x="15" y="777"/>
                    </a:lnTo>
                    <a:lnTo>
                      <a:pt x="17" y="776"/>
                    </a:lnTo>
                    <a:lnTo>
                      <a:pt x="14" y="775"/>
                    </a:lnTo>
                    <a:lnTo>
                      <a:pt x="13" y="774"/>
                    </a:lnTo>
                    <a:lnTo>
                      <a:pt x="14" y="773"/>
                    </a:lnTo>
                    <a:lnTo>
                      <a:pt x="15" y="772"/>
                    </a:lnTo>
                    <a:lnTo>
                      <a:pt x="13" y="772"/>
                    </a:lnTo>
                    <a:lnTo>
                      <a:pt x="12" y="771"/>
                    </a:lnTo>
                    <a:lnTo>
                      <a:pt x="10" y="770"/>
                    </a:lnTo>
                    <a:lnTo>
                      <a:pt x="9" y="770"/>
                    </a:lnTo>
                    <a:lnTo>
                      <a:pt x="10" y="769"/>
                    </a:lnTo>
                    <a:lnTo>
                      <a:pt x="11" y="768"/>
                    </a:lnTo>
                    <a:lnTo>
                      <a:pt x="11" y="767"/>
                    </a:lnTo>
                    <a:lnTo>
                      <a:pt x="12" y="765"/>
                    </a:lnTo>
                    <a:lnTo>
                      <a:pt x="13" y="764"/>
                    </a:lnTo>
                    <a:lnTo>
                      <a:pt x="14" y="763"/>
                    </a:lnTo>
                    <a:lnTo>
                      <a:pt x="12" y="763"/>
                    </a:lnTo>
                    <a:lnTo>
                      <a:pt x="11" y="762"/>
                    </a:lnTo>
                    <a:lnTo>
                      <a:pt x="12" y="760"/>
                    </a:lnTo>
                    <a:lnTo>
                      <a:pt x="12" y="759"/>
                    </a:lnTo>
                    <a:lnTo>
                      <a:pt x="13" y="758"/>
                    </a:lnTo>
                    <a:lnTo>
                      <a:pt x="14" y="757"/>
                    </a:lnTo>
                    <a:lnTo>
                      <a:pt x="15" y="756"/>
                    </a:lnTo>
                    <a:lnTo>
                      <a:pt x="17" y="755"/>
                    </a:lnTo>
                    <a:lnTo>
                      <a:pt x="14" y="754"/>
                    </a:lnTo>
                    <a:lnTo>
                      <a:pt x="13" y="753"/>
                    </a:lnTo>
                    <a:lnTo>
                      <a:pt x="14" y="752"/>
                    </a:lnTo>
                    <a:lnTo>
                      <a:pt x="14" y="751"/>
                    </a:lnTo>
                    <a:lnTo>
                      <a:pt x="13" y="751"/>
                    </a:lnTo>
                    <a:lnTo>
                      <a:pt x="11" y="750"/>
                    </a:lnTo>
                    <a:lnTo>
                      <a:pt x="12" y="749"/>
                    </a:lnTo>
                    <a:lnTo>
                      <a:pt x="13" y="748"/>
                    </a:lnTo>
                    <a:lnTo>
                      <a:pt x="12" y="747"/>
                    </a:lnTo>
                    <a:lnTo>
                      <a:pt x="10" y="747"/>
                    </a:lnTo>
                    <a:lnTo>
                      <a:pt x="11" y="746"/>
                    </a:lnTo>
                    <a:lnTo>
                      <a:pt x="12" y="743"/>
                    </a:lnTo>
                    <a:lnTo>
                      <a:pt x="13" y="742"/>
                    </a:lnTo>
                    <a:lnTo>
                      <a:pt x="13" y="741"/>
                    </a:lnTo>
                    <a:lnTo>
                      <a:pt x="12" y="741"/>
                    </a:lnTo>
                    <a:lnTo>
                      <a:pt x="11" y="740"/>
                    </a:lnTo>
                    <a:lnTo>
                      <a:pt x="11" y="739"/>
                    </a:lnTo>
                    <a:lnTo>
                      <a:pt x="12" y="738"/>
                    </a:lnTo>
                    <a:lnTo>
                      <a:pt x="13" y="737"/>
                    </a:lnTo>
                    <a:lnTo>
                      <a:pt x="14" y="736"/>
                    </a:lnTo>
                    <a:lnTo>
                      <a:pt x="12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2" y="732"/>
                    </a:lnTo>
                    <a:lnTo>
                      <a:pt x="13" y="731"/>
                    </a:lnTo>
                    <a:lnTo>
                      <a:pt x="14" y="730"/>
                    </a:lnTo>
                    <a:lnTo>
                      <a:pt x="15" y="729"/>
                    </a:lnTo>
                    <a:lnTo>
                      <a:pt x="15" y="727"/>
                    </a:lnTo>
                    <a:lnTo>
                      <a:pt x="17" y="726"/>
                    </a:lnTo>
                    <a:lnTo>
                      <a:pt x="18" y="725"/>
                    </a:lnTo>
                    <a:lnTo>
                      <a:pt x="17" y="724"/>
                    </a:lnTo>
                    <a:lnTo>
                      <a:pt x="14" y="724"/>
                    </a:lnTo>
                    <a:lnTo>
                      <a:pt x="13" y="723"/>
                    </a:lnTo>
                    <a:lnTo>
                      <a:pt x="11" y="722"/>
                    </a:lnTo>
                    <a:lnTo>
                      <a:pt x="10" y="722"/>
                    </a:lnTo>
                    <a:lnTo>
                      <a:pt x="9" y="721"/>
                    </a:lnTo>
                    <a:lnTo>
                      <a:pt x="9" y="720"/>
                    </a:lnTo>
                    <a:lnTo>
                      <a:pt x="10" y="719"/>
                    </a:lnTo>
                    <a:lnTo>
                      <a:pt x="9" y="718"/>
                    </a:lnTo>
                    <a:lnTo>
                      <a:pt x="7" y="718"/>
                    </a:lnTo>
                    <a:lnTo>
                      <a:pt x="8" y="717"/>
                    </a:lnTo>
                    <a:lnTo>
                      <a:pt x="9" y="716"/>
                    </a:lnTo>
                    <a:lnTo>
                      <a:pt x="7" y="715"/>
                    </a:lnTo>
                    <a:lnTo>
                      <a:pt x="6" y="714"/>
                    </a:lnTo>
                    <a:lnTo>
                      <a:pt x="7" y="713"/>
                    </a:lnTo>
                    <a:lnTo>
                      <a:pt x="8" y="712"/>
                    </a:lnTo>
                    <a:lnTo>
                      <a:pt x="9" y="713"/>
                    </a:lnTo>
                    <a:lnTo>
                      <a:pt x="10" y="714"/>
                    </a:lnTo>
                    <a:lnTo>
                      <a:pt x="12" y="714"/>
                    </a:lnTo>
                    <a:lnTo>
                      <a:pt x="13" y="715"/>
                    </a:lnTo>
                    <a:lnTo>
                      <a:pt x="12" y="716"/>
                    </a:lnTo>
                    <a:lnTo>
                      <a:pt x="12" y="717"/>
                    </a:lnTo>
                    <a:lnTo>
                      <a:pt x="13" y="718"/>
                    </a:lnTo>
                    <a:lnTo>
                      <a:pt x="14" y="718"/>
                    </a:lnTo>
                    <a:lnTo>
                      <a:pt x="15" y="717"/>
                    </a:lnTo>
                    <a:lnTo>
                      <a:pt x="17" y="716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4" y="714"/>
                    </a:lnTo>
                    <a:lnTo>
                      <a:pt x="15" y="713"/>
                    </a:lnTo>
                    <a:lnTo>
                      <a:pt x="17" y="710"/>
                    </a:lnTo>
                    <a:lnTo>
                      <a:pt x="17" y="709"/>
                    </a:lnTo>
                    <a:lnTo>
                      <a:pt x="15" y="709"/>
                    </a:lnTo>
                    <a:lnTo>
                      <a:pt x="14" y="708"/>
                    </a:lnTo>
                    <a:lnTo>
                      <a:pt x="14" y="707"/>
                    </a:lnTo>
                    <a:lnTo>
                      <a:pt x="15" y="706"/>
                    </a:lnTo>
                    <a:lnTo>
                      <a:pt x="14" y="705"/>
                    </a:lnTo>
                    <a:lnTo>
                      <a:pt x="12" y="705"/>
                    </a:lnTo>
                    <a:lnTo>
                      <a:pt x="11" y="704"/>
                    </a:lnTo>
                    <a:lnTo>
                      <a:pt x="9" y="704"/>
                    </a:lnTo>
                    <a:lnTo>
                      <a:pt x="10" y="703"/>
                    </a:lnTo>
                    <a:lnTo>
                      <a:pt x="11" y="701"/>
                    </a:lnTo>
                    <a:lnTo>
                      <a:pt x="12" y="700"/>
                    </a:lnTo>
                    <a:lnTo>
                      <a:pt x="13" y="699"/>
                    </a:lnTo>
                    <a:lnTo>
                      <a:pt x="11" y="699"/>
                    </a:lnTo>
                    <a:lnTo>
                      <a:pt x="10" y="698"/>
                    </a:lnTo>
                    <a:lnTo>
                      <a:pt x="11" y="697"/>
                    </a:lnTo>
                    <a:lnTo>
                      <a:pt x="11" y="696"/>
                    </a:lnTo>
                    <a:lnTo>
                      <a:pt x="12" y="695"/>
                    </a:lnTo>
                    <a:lnTo>
                      <a:pt x="13" y="693"/>
                    </a:lnTo>
                    <a:lnTo>
                      <a:pt x="12" y="692"/>
                    </a:lnTo>
                    <a:lnTo>
                      <a:pt x="10" y="692"/>
                    </a:lnTo>
                    <a:lnTo>
                      <a:pt x="9" y="691"/>
                    </a:lnTo>
                    <a:lnTo>
                      <a:pt x="7" y="690"/>
                    </a:lnTo>
                    <a:lnTo>
                      <a:pt x="8" y="689"/>
                    </a:lnTo>
                    <a:lnTo>
                      <a:pt x="9" y="688"/>
                    </a:lnTo>
                    <a:lnTo>
                      <a:pt x="10" y="687"/>
                    </a:lnTo>
                    <a:lnTo>
                      <a:pt x="10" y="686"/>
                    </a:lnTo>
                    <a:lnTo>
                      <a:pt x="12" y="687"/>
                    </a:lnTo>
                    <a:lnTo>
                      <a:pt x="13" y="687"/>
                    </a:lnTo>
                    <a:lnTo>
                      <a:pt x="14" y="686"/>
                    </a:lnTo>
                    <a:lnTo>
                      <a:pt x="15" y="685"/>
                    </a:lnTo>
                    <a:lnTo>
                      <a:pt x="15" y="684"/>
                    </a:lnTo>
                    <a:lnTo>
                      <a:pt x="17" y="683"/>
                    </a:lnTo>
                    <a:lnTo>
                      <a:pt x="13" y="682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8" y="679"/>
                    </a:lnTo>
                    <a:lnTo>
                      <a:pt x="9" y="678"/>
                    </a:lnTo>
                    <a:lnTo>
                      <a:pt x="9" y="676"/>
                    </a:lnTo>
                    <a:lnTo>
                      <a:pt x="8" y="675"/>
                    </a:lnTo>
                    <a:lnTo>
                      <a:pt x="7" y="675"/>
                    </a:lnTo>
                    <a:lnTo>
                      <a:pt x="7" y="674"/>
                    </a:lnTo>
                    <a:lnTo>
                      <a:pt x="8" y="673"/>
                    </a:lnTo>
                    <a:lnTo>
                      <a:pt x="10" y="673"/>
                    </a:lnTo>
                    <a:lnTo>
                      <a:pt x="11" y="674"/>
                    </a:lnTo>
                    <a:lnTo>
                      <a:pt x="12" y="675"/>
                    </a:lnTo>
                    <a:lnTo>
                      <a:pt x="14" y="675"/>
                    </a:lnTo>
                    <a:lnTo>
                      <a:pt x="15" y="674"/>
                    </a:lnTo>
                    <a:lnTo>
                      <a:pt x="15" y="673"/>
                    </a:lnTo>
                    <a:lnTo>
                      <a:pt x="14" y="672"/>
                    </a:lnTo>
                    <a:lnTo>
                      <a:pt x="12" y="672"/>
                    </a:lnTo>
                    <a:lnTo>
                      <a:pt x="13" y="671"/>
                    </a:lnTo>
                    <a:lnTo>
                      <a:pt x="14" y="670"/>
                    </a:lnTo>
                    <a:lnTo>
                      <a:pt x="13" y="669"/>
                    </a:lnTo>
                    <a:lnTo>
                      <a:pt x="11" y="668"/>
                    </a:lnTo>
                    <a:lnTo>
                      <a:pt x="10" y="668"/>
                    </a:lnTo>
                    <a:lnTo>
                      <a:pt x="8" y="667"/>
                    </a:lnTo>
                    <a:lnTo>
                      <a:pt x="9" y="666"/>
                    </a:lnTo>
                    <a:lnTo>
                      <a:pt x="10" y="665"/>
                    </a:lnTo>
                    <a:lnTo>
                      <a:pt x="11" y="664"/>
                    </a:lnTo>
                    <a:lnTo>
                      <a:pt x="12" y="663"/>
                    </a:lnTo>
                    <a:lnTo>
                      <a:pt x="12" y="662"/>
                    </a:lnTo>
                    <a:lnTo>
                      <a:pt x="13" y="660"/>
                    </a:lnTo>
                    <a:lnTo>
                      <a:pt x="14" y="659"/>
                    </a:lnTo>
                    <a:lnTo>
                      <a:pt x="15" y="657"/>
                    </a:lnTo>
                    <a:lnTo>
                      <a:pt x="13" y="657"/>
                    </a:lnTo>
                    <a:lnTo>
                      <a:pt x="12" y="656"/>
                    </a:lnTo>
                    <a:lnTo>
                      <a:pt x="10" y="656"/>
                    </a:lnTo>
                    <a:lnTo>
                      <a:pt x="9" y="655"/>
                    </a:lnTo>
                    <a:lnTo>
                      <a:pt x="8" y="656"/>
                    </a:lnTo>
                    <a:lnTo>
                      <a:pt x="7" y="657"/>
                    </a:lnTo>
                    <a:lnTo>
                      <a:pt x="6" y="657"/>
                    </a:lnTo>
                    <a:lnTo>
                      <a:pt x="5" y="656"/>
                    </a:lnTo>
                    <a:lnTo>
                      <a:pt x="5" y="655"/>
                    </a:lnTo>
                    <a:lnTo>
                      <a:pt x="6" y="654"/>
                    </a:lnTo>
                    <a:lnTo>
                      <a:pt x="7" y="653"/>
                    </a:lnTo>
                    <a:lnTo>
                      <a:pt x="8" y="652"/>
                    </a:lnTo>
                    <a:lnTo>
                      <a:pt x="9" y="652"/>
                    </a:lnTo>
                    <a:lnTo>
                      <a:pt x="11" y="653"/>
                    </a:lnTo>
                    <a:lnTo>
                      <a:pt x="11" y="652"/>
                    </a:lnTo>
                    <a:lnTo>
                      <a:pt x="12" y="651"/>
                    </a:lnTo>
                    <a:lnTo>
                      <a:pt x="13" y="650"/>
                    </a:lnTo>
                    <a:lnTo>
                      <a:pt x="14" y="649"/>
                    </a:lnTo>
                    <a:lnTo>
                      <a:pt x="12" y="648"/>
                    </a:lnTo>
                    <a:lnTo>
                      <a:pt x="11" y="647"/>
                    </a:lnTo>
                    <a:lnTo>
                      <a:pt x="12" y="646"/>
                    </a:lnTo>
                    <a:lnTo>
                      <a:pt x="12" y="645"/>
                    </a:lnTo>
                    <a:lnTo>
                      <a:pt x="13" y="643"/>
                    </a:lnTo>
                    <a:lnTo>
                      <a:pt x="14" y="642"/>
                    </a:lnTo>
                    <a:lnTo>
                      <a:pt x="13" y="641"/>
                    </a:lnTo>
                    <a:lnTo>
                      <a:pt x="11" y="641"/>
                    </a:lnTo>
                    <a:lnTo>
                      <a:pt x="10" y="640"/>
                    </a:lnTo>
                    <a:lnTo>
                      <a:pt x="8" y="640"/>
                    </a:lnTo>
                    <a:lnTo>
                      <a:pt x="7" y="639"/>
                    </a:lnTo>
                    <a:lnTo>
                      <a:pt x="6" y="638"/>
                    </a:lnTo>
                    <a:lnTo>
                      <a:pt x="6" y="637"/>
                    </a:lnTo>
                    <a:lnTo>
                      <a:pt x="7" y="636"/>
                    </a:lnTo>
                    <a:lnTo>
                      <a:pt x="9" y="637"/>
                    </a:lnTo>
                    <a:lnTo>
                      <a:pt x="10" y="637"/>
                    </a:lnTo>
                    <a:lnTo>
                      <a:pt x="11" y="636"/>
                    </a:lnTo>
                    <a:lnTo>
                      <a:pt x="11" y="635"/>
                    </a:lnTo>
                    <a:lnTo>
                      <a:pt x="10" y="635"/>
                    </a:lnTo>
                    <a:lnTo>
                      <a:pt x="9" y="634"/>
                    </a:lnTo>
                    <a:lnTo>
                      <a:pt x="9" y="633"/>
                    </a:lnTo>
                    <a:lnTo>
                      <a:pt x="10" y="632"/>
                    </a:lnTo>
                    <a:lnTo>
                      <a:pt x="11" y="631"/>
                    </a:lnTo>
                    <a:lnTo>
                      <a:pt x="12" y="630"/>
                    </a:lnTo>
                    <a:lnTo>
                      <a:pt x="10" y="629"/>
                    </a:lnTo>
                    <a:lnTo>
                      <a:pt x="9" y="628"/>
                    </a:lnTo>
                    <a:lnTo>
                      <a:pt x="7" y="628"/>
                    </a:lnTo>
                    <a:lnTo>
                      <a:pt x="6" y="626"/>
                    </a:lnTo>
                    <a:lnTo>
                      <a:pt x="7" y="625"/>
                    </a:lnTo>
                    <a:lnTo>
                      <a:pt x="8" y="624"/>
                    </a:lnTo>
                    <a:lnTo>
                      <a:pt x="9" y="623"/>
                    </a:lnTo>
                    <a:lnTo>
                      <a:pt x="9" y="622"/>
                    </a:lnTo>
                    <a:lnTo>
                      <a:pt x="8" y="621"/>
                    </a:lnTo>
                    <a:lnTo>
                      <a:pt x="6" y="621"/>
                    </a:lnTo>
                    <a:lnTo>
                      <a:pt x="7" y="620"/>
                    </a:lnTo>
                    <a:lnTo>
                      <a:pt x="8" y="619"/>
                    </a:lnTo>
                    <a:lnTo>
                      <a:pt x="9" y="617"/>
                    </a:lnTo>
                    <a:lnTo>
                      <a:pt x="10" y="616"/>
                    </a:lnTo>
                    <a:lnTo>
                      <a:pt x="11" y="617"/>
                    </a:lnTo>
                    <a:lnTo>
                      <a:pt x="12" y="618"/>
                    </a:lnTo>
                    <a:lnTo>
                      <a:pt x="13" y="617"/>
                    </a:lnTo>
                    <a:lnTo>
                      <a:pt x="14" y="615"/>
                    </a:lnTo>
                    <a:lnTo>
                      <a:pt x="12" y="615"/>
                    </a:lnTo>
                    <a:lnTo>
                      <a:pt x="11" y="614"/>
                    </a:lnTo>
                    <a:lnTo>
                      <a:pt x="12" y="613"/>
                    </a:lnTo>
                    <a:lnTo>
                      <a:pt x="13" y="612"/>
                    </a:lnTo>
                    <a:lnTo>
                      <a:pt x="13" y="610"/>
                    </a:lnTo>
                    <a:lnTo>
                      <a:pt x="14" y="609"/>
                    </a:lnTo>
                    <a:lnTo>
                      <a:pt x="13" y="608"/>
                    </a:lnTo>
                    <a:lnTo>
                      <a:pt x="11" y="608"/>
                    </a:lnTo>
                    <a:lnTo>
                      <a:pt x="10" y="607"/>
                    </a:lnTo>
                    <a:lnTo>
                      <a:pt x="9" y="606"/>
                    </a:lnTo>
                    <a:lnTo>
                      <a:pt x="7" y="606"/>
                    </a:lnTo>
                    <a:lnTo>
                      <a:pt x="6" y="605"/>
                    </a:lnTo>
                    <a:lnTo>
                      <a:pt x="6" y="604"/>
                    </a:lnTo>
                    <a:lnTo>
                      <a:pt x="7" y="603"/>
                    </a:lnTo>
                    <a:lnTo>
                      <a:pt x="8" y="602"/>
                    </a:lnTo>
                    <a:lnTo>
                      <a:pt x="9" y="601"/>
                    </a:lnTo>
                    <a:lnTo>
                      <a:pt x="10" y="600"/>
                    </a:lnTo>
                    <a:lnTo>
                      <a:pt x="10" y="599"/>
                    </a:lnTo>
                    <a:lnTo>
                      <a:pt x="9" y="598"/>
                    </a:lnTo>
                    <a:lnTo>
                      <a:pt x="8" y="598"/>
                    </a:lnTo>
                    <a:lnTo>
                      <a:pt x="8" y="596"/>
                    </a:lnTo>
                    <a:lnTo>
                      <a:pt x="9" y="595"/>
                    </a:lnTo>
                    <a:lnTo>
                      <a:pt x="10" y="593"/>
                    </a:lnTo>
                    <a:lnTo>
                      <a:pt x="11" y="592"/>
                    </a:lnTo>
                    <a:lnTo>
                      <a:pt x="12" y="591"/>
                    </a:lnTo>
                    <a:lnTo>
                      <a:pt x="12" y="590"/>
                    </a:lnTo>
                    <a:lnTo>
                      <a:pt x="13" y="589"/>
                    </a:lnTo>
                    <a:lnTo>
                      <a:pt x="14" y="588"/>
                    </a:lnTo>
                    <a:lnTo>
                      <a:pt x="12" y="587"/>
                    </a:lnTo>
                    <a:lnTo>
                      <a:pt x="11" y="587"/>
                    </a:lnTo>
                    <a:lnTo>
                      <a:pt x="12" y="586"/>
                    </a:lnTo>
                    <a:lnTo>
                      <a:pt x="12" y="584"/>
                    </a:lnTo>
                    <a:lnTo>
                      <a:pt x="11" y="584"/>
                    </a:lnTo>
                    <a:lnTo>
                      <a:pt x="10" y="583"/>
                    </a:lnTo>
                    <a:lnTo>
                      <a:pt x="8" y="583"/>
                    </a:lnTo>
                    <a:lnTo>
                      <a:pt x="7" y="582"/>
                    </a:lnTo>
                    <a:lnTo>
                      <a:pt x="8" y="581"/>
                    </a:lnTo>
                    <a:lnTo>
                      <a:pt x="8" y="580"/>
                    </a:lnTo>
                    <a:lnTo>
                      <a:pt x="9" y="579"/>
                    </a:lnTo>
                    <a:lnTo>
                      <a:pt x="10" y="578"/>
                    </a:lnTo>
                    <a:lnTo>
                      <a:pt x="11" y="578"/>
                    </a:lnTo>
                    <a:lnTo>
                      <a:pt x="13" y="579"/>
                    </a:lnTo>
                    <a:lnTo>
                      <a:pt x="14" y="578"/>
                    </a:lnTo>
                    <a:lnTo>
                      <a:pt x="14" y="576"/>
                    </a:lnTo>
                    <a:lnTo>
                      <a:pt x="13" y="575"/>
                    </a:lnTo>
                    <a:lnTo>
                      <a:pt x="12" y="575"/>
                    </a:lnTo>
                    <a:lnTo>
                      <a:pt x="10" y="574"/>
                    </a:lnTo>
                    <a:lnTo>
                      <a:pt x="9" y="573"/>
                    </a:lnTo>
                    <a:lnTo>
                      <a:pt x="7" y="573"/>
                    </a:lnTo>
                    <a:lnTo>
                      <a:pt x="6" y="572"/>
                    </a:lnTo>
                    <a:lnTo>
                      <a:pt x="7" y="571"/>
                    </a:lnTo>
                    <a:lnTo>
                      <a:pt x="8" y="570"/>
                    </a:lnTo>
                    <a:lnTo>
                      <a:pt x="9" y="571"/>
                    </a:lnTo>
                    <a:lnTo>
                      <a:pt x="10" y="571"/>
                    </a:lnTo>
                    <a:lnTo>
                      <a:pt x="11" y="570"/>
                    </a:lnTo>
                    <a:lnTo>
                      <a:pt x="12" y="569"/>
                    </a:lnTo>
                    <a:lnTo>
                      <a:pt x="13" y="568"/>
                    </a:lnTo>
                    <a:lnTo>
                      <a:pt x="13" y="567"/>
                    </a:lnTo>
                    <a:lnTo>
                      <a:pt x="12" y="566"/>
                    </a:lnTo>
                    <a:lnTo>
                      <a:pt x="11" y="566"/>
                    </a:lnTo>
                    <a:lnTo>
                      <a:pt x="9" y="565"/>
                    </a:lnTo>
                    <a:lnTo>
                      <a:pt x="8" y="564"/>
                    </a:lnTo>
                    <a:lnTo>
                      <a:pt x="8" y="563"/>
                    </a:lnTo>
                    <a:lnTo>
                      <a:pt x="9" y="562"/>
                    </a:lnTo>
                    <a:lnTo>
                      <a:pt x="10" y="561"/>
                    </a:lnTo>
                    <a:lnTo>
                      <a:pt x="11" y="559"/>
                    </a:lnTo>
                    <a:lnTo>
                      <a:pt x="9" y="559"/>
                    </a:lnTo>
                    <a:lnTo>
                      <a:pt x="8" y="558"/>
                    </a:lnTo>
                    <a:lnTo>
                      <a:pt x="9" y="557"/>
                    </a:lnTo>
                    <a:lnTo>
                      <a:pt x="10" y="556"/>
                    </a:lnTo>
                    <a:lnTo>
                      <a:pt x="8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8" y="552"/>
                    </a:lnTo>
                    <a:lnTo>
                      <a:pt x="9" y="551"/>
                    </a:lnTo>
                    <a:lnTo>
                      <a:pt x="10" y="550"/>
                    </a:lnTo>
                    <a:lnTo>
                      <a:pt x="11" y="549"/>
                    </a:lnTo>
                    <a:lnTo>
                      <a:pt x="11" y="548"/>
                    </a:lnTo>
                    <a:lnTo>
                      <a:pt x="10" y="547"/>
                    </a:lnTo>
                    <a:lnTo>
                      <a:pt x="9" y="547"/>
                    </a:lnTo>
                    <a:lnTo>
                      <a:pt x="9" y="546"/>
                    </a:lnTo>
                    <a:lnTo>
                      <a:pt x="10" y="545"/>
                    </a:lnTo>
                    <a:lnTo>
                      <a:pt x="9" y="543"/>
                    </a:lnTo>
                    <a:lnTo>
                      <a:pt x="7" y="542"/>
                    </a:lnTo>
                    <a:lnTo>
                      <a:pt x="6" y="542"/>
                    </a:lnTo>
                    <a:lnTo>
                      <a:pt x="5" y="541"/>
                    </a:lnTo>
                    <a:lnTo>
                      <a:pt x="4" y="542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0" y="542"/>
                    </a:lnTo>
                    <a:lnTo>
                      <a:pt x="1" y="541"/>
                    </a:lnTo>
                    <a:lnTo>
                      <a:pt x="2" y="540"/>
                    </a:lnTo>
                    <a:lnTo>
                      <a:pt x="3" y="541"/>
                    </a:lnTo>
                    <a:lnTo>
                      <a:pt x="5" y="541"/>
                    </a:lnTo>
                    <a:lnTo>
                      <a:pt x="5" y="540"/>
                    </a:lnTo>
                    <a:lnTo>
                      <a:pt x="6" y="539"/>
                    </a:lnTo>
                    <a:lnTo>
                      <a:pt x="8" y="540"/>
                    </a:lnTo>
                    <a:lnTo>
                      <a:pt x="9" y="540"/>
                    </a:lnTo>
                    <a:lnTo>
                      <a:pt x="10" y="539"/>
                    </a:lnTo>
                    <a:lnTo>
                      <a:pt x="10" y="538"/>
                    </a:lnTo>
                    <a:lnTo>
                      <a:pt x="9" y="538"/>
                    </a:lnTo>
                    <a:lnTo>
                      <a:pt x="8" y="537"/>
                    </a:lnTo>
                    <a:lnTo>
                      <a:pt x="8" y="536"/>
                    </a:lnTo>
                    <a:lnTo>
                      <a:pt x="9" y="535"/>
                    </a:lnTo>
                    <a:lnTo>
                      <a:pt x="10" y="534"/>
                    </a:lnTo>
                    <a:lnTo>
                      <a:pt x="11" y="533"/>
                    </a:lnTo>
                    <a:lnTo>
                      <a:pt x="9" y="532"/>
                    </a:lnTo>
                    <a:lnTo>
                      <a:pt x="8" y="531"/>
                    </a:lnTo>
                    <a:lnTo>
                      <a:pt x="9" y="530"/>
                    </a:lnTo>
                    <a:lnTo>
                      <a:pt x="10" y="529"/>
                    </a:lnTo>
                    <a:lnTo>
                      <a:pt x="8" y="529"/>
                    </a:lnTo>
                    <a:lnTo>
                      <a:pt x="7" y="528"/>
                    </a:lnTo>
                    <a:lnTo>
                      <a:pt x="8" y="526"/>
                    </a:lnTo>
                    <a:lnTo>
                      <a:pt x="8" y="525"/>
                    </a:lnTo>
                    <a:lnTo>
                      <a:pt x="7" y="524"/>
                    </a:lnTo>
                    <a:lnTo>
                      <a:pt x="6" y="524"/>
                    </a:lnTo>
                    <a:lnTo>
                      <a:pt x="6" y="523"/>
                    </a:lnTo>
                    <a:lnTo>
                      <a:pt x="7" y="521"/>
                    </a:lnTo>
                    <a:lnTo>
                      <a:pt x="8" y="520"/>
                    </a:lnTo>
                    <a:lnTo>
                      <a:pt x="9" y="519"/>
                    </a:lnTo>
                    <a:lnTo>
                      <a:pt x="7" y="519"/>
                    </a:lnTo>
                    <a:lnTo>
                      <a:pt x="6" y="518"/>
                    </a:lnTo>
                    <a:lnTo>
                      <a:pt x="6" y="517"/>
                    </a:lnTo>
                    <a:lnTo>
                      <a:pt x="7" y="516"/>
                    </a:lnTo>
                    <a:lnTo>
                      <a:pt x="8" y="515"/>
                    </a:lnTo>
                    <a:lnTo>
                      <a:pt x="9" y="514"/>
                    </a:lnTo>
                    <a:lnTo>
                      <a:pt x="10" y="513"/>
                    </a:lnTo>
                    <a:lnTo>
                      <a:pt x="10" y="512"/>
                    </a:lnTo>
                    <a:lnTo>
                      <a:pt x="9" y="511"/>
                    </a:lnTo>
                    <a:lnTo>
                      <a:pt x="8" y="509"/>
                    </a:lnTo>
                    <a:lnTo>
                      <a:pt x="8" y="508"/>
                    </a:lnTo>
                    <a:lnTo>
                      <a:pt x="9" y="507"/>
                    </a:lnTo>
                    <a:lnTo>
                      <a:pt x="8" y="507"/>
                    </a:lnTo>
                    <a:lnTo>
                      <a:pt x="6" y="506"/>
                    </a:lnTo>
                    <a:lnTo>
                      <a:pt x="7" y="505"/>
                    </a:lnTo>
                    <a:lnTo>
                      <a:pt x="8" y="504"/>
                    </a:lnTo>
                    <a:lnTo>
                      <a:pt x="7" y="503"/>
                    </a:lnTo>
                    <a:lnTo>
                      <a:pt x="5" y="503"/>
                    </a:lnTo>
                    <a:lnTo>
                      <a:pt x="4" y="502"/>
                    </a:lnTo>
                    <a:lnTo>
                      <a:pt x="2" y="501"/>
                    </a:lnTo>
                    <a:lnTo>
                      <a:pt x="3" y="500"/>
                    </a:lnTo>
                    <a:lnTo>
                      <a:pt x="4" y="499"/>
                    </a:lnTo>
                    <a:lnTo>
                      <a:pt x="5" y="498"/>
                    </a:lnTo>
                    <a:lnTo>
                      <a:pt x="5" y="497"/>
                    </a:lnTo>
                    <a:lnTo>
                      <a:pt x="7" y="498"/>
                    </a:lnTo>
                    <a:lnTo>
                      <a:pt x="8" y="498"/>
                    </a:lnTo>
                    <a:lnTo>
                      <a:pt x="9" y="497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1" y="493"/>
                    </a:lnTo>
                    <a:lnTo>
                      <a:pt x="10" y="492"/>
                    </a:lnTo>
                    <a:lnTo>
                      <a:pt x="9" y="492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89"/>
                    </a:lnTo>
                    <a:lnTo>
                      <a:pt x="7" y="488"/>
                    </a:lnTo>
                    <a:lnTo>
                      <a:pt x="8" y="487"/>
                    </a:lnTo>
                    <a:lnTo>
                      <a:pt x="9" y="486"/>
                    </a:lnTo>
                    <a:lnTo>
                      <a:pt x="10" y="487"/>
                    </a:lnTo>
                    <a:lnTo>
                      <a:pt x="12" y="487"/>
                    </a:lnTo>
                    <a:lnTo>
                      <a:pt x="12" y="486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0" y="484"/>
                    </a:lnTo>
                    <a:lnTo>
                      <a:pt x="9" y="483"/>
                    </a:lnTo>
                    <a:lnTo>
                      <a:pt x="8" y="483"/>
                    </a:lnTo>
                    <a:lnTo>
                      <a:pt x="8" y="482"/>
                    </a:lnTo>
                    <a:lnTo>
                      <a:pt x="9" y="481"/>
                    </a:lnTo>
                    <a:lnTo>
                      <a:pt x="8" y="480"/>
                    </a:lnTo>
                    <a:lnTo>
                      <a:pt x="6" y="479"/>
                    </a:lnTo>
                    <a:lnTo>
                      <a:pt x="7" y="478"/>
                    </a:lnTo>
                    <a:lnTo>
                      <a:pt x="8" y="476"/>
                    </a:lnTo>
                    <a:lnTo>
                      <a:pt x="6" y="476"/>
                    </a:lnTo>
                    <a:lnTo>
                      <a:pt x="5" y="475"/>
                    </a:lnTo>
                    <a:lnTo>
                      <a:pt x="6" y="474"/>
                    </a:lnTo>
                    <a:lnTo>
                      <a:pt x="7" y="473"/>
                    </a:lnTo>
                    <a:lnTo>
                      <a:pt x="5" y="472"/>
                    </a:lnTo>
                    <a:lnTo>
                      <a:pt x="4" y="472"/>
                    </a:lnTo>
                    <a:lnTo>
                      <a:pt x="4" y="471"/>
                    </a:lnTo>
                    <a:lnTo>
                      <a:pt x="5" y="470"/>
                    </a:lnTo>
                    <a:lnTo>
                      <a:pt x="7" y="470"/>
                    </a:lnTo>
                    <a:lnTo>
                      <a:pt x="8" y="471"/>
                    </a:lnTo>
                    <a:lnTo>
                      <a:pt x="9" y="470"/>
                    </a:lnTo>
                    <a:lnTo>
                      <a:pt x="10" y="469"/>
                    </a:lnTo>
                    <a:lnTo>
                      <a:pt x="10" y="467"/>
                    </a:lnTo>
                    <a:lnTo>
                      <a:pt x="11" y="466"/>
                    </a:lnTo>
                    <a:lnTo>
                      <a:pt x="13" y="467"/>
                    </a:lnTo>
                    <a:lnTo>
                      <a:pt x="14" y="468"/>
                    </a:lnTo>
                    <a:lnTo>
                      <a:pt x="15" y="466"/>
                    </a:lnTo>
                    <a:lnTo>
                      <a:pt x="17" y="465"/>
                    </a:lnTo>
                    <a:lnTo>
                      <a:pt x="13" y="464"/>
                    </a:lnTo>
                    <a:lnTo>
                      <a:pt x="10" y="463"/>
                    </a:lnTo>
                    <a:lnTo>
                      <a:pt x="8" y="462"/>
                    </a:lnTo>
                    <a:lnTo>
                      <a:pt x="7" y="462"/>
                    </a:lnTo>
                    <a:lnTo>
                      <a:pt x="8" y="461"/>
                    </a:lnTo>
                    <a:lnTo>
                      <a:pt x="9" y="459"/>
                    </a:lnTo>
                    <a:lnTo>
                      <a:pt x="7" y="458"/>
                    </a:lnTo>
                    <a:lnTo>
                      <a:pt x="6" y="457"/>
                    </a:lnTo>
                    <a:lnTo>
                      <a:pt x="7" y="456"/>
                    </a:lnTo>
                    <a:lnTo>
                      <a:pt x="7" y="455"/>
                    </a:lnTo>
                    <a:lnTo>
                      <a:pt x="6" y="455"/>
                    </a:lnTo>
                    <a:lnTo>
                      <a:pt x="5" y="454"/>
                    </a:lnTo>
                    <a:lnTo>
                      <a:pt x="3" y="453"/>
                    </a:lnTo>
                    <a:lnTo>
                      <a:pt x="2" y="453"/>
                    </a:lnTo>
                    <a:lnTo>
                      <a:pt x="3" y="452"/>
                    </a:lnTo>
                    <a:lnTo>
                      <a:pt x="3" y="451"/>
                    </a:lnTo>
                    <a:lnTo>
                      <a:pt x="4" y="450"/>
                    </a:lnTo>
                    <a:lnTo>
                      <a:pt x="5" y="448"/>
                    </a:lnTo>
                    <a:lnTo>
                      <a:pt x="6" y="447"/>
                    </a:lnTo>
                    <a:lnTo>
                      <a:pt x="7" y="446"/>
                    </a:lnTo>
                    <a:lnTo>
                      <a:pt x="8" y="447"/>
                    </a:lnTo>
                    <a:lnTo>
                      <a:pt x="9" y="448"/>
                    </a:lnTo>
                    <a:lnTo>
                      <a:pt x="10" y="446"/>
                    </a:lnTo>
                    <a:lnTo>
                      <a:pt x="11" y="445"/>
                    </a:lnTo>
                    <a:lnTo>
                      <a:pt x="9" y="445"/>
                    </a:lnTo>
                    <a:lnTo>
                      <a:pt x="8" y="443"/>
                    </a:lnTo>
                    <a:lnTo>
                      <a:pt x="9" y="442"/>
                    </a:lnTo>
                    <a:lnTo>
                      <a:pt x="10" y="441"/>
                    </a:lnTo>
                    <a:lnTo>
                      <a:pt x="8" y="440"/>
                    </a:lnTo>
                    <a:lnTo>
                      <a:pt x="7" y="440"/>
                    </a:lnTo>
                    <a:lnTo>
                      <a:pt x="5" y="439"/>
                    </a:lnTo>
                    <a:lnTo>
                      <a:pt x="4" y="439"/>
                    </a:lnTo>
                    <a:lnTo>
                      <a:pt x="5" y="437"/>
                    </a:lnTo>
                    <a:lnTo>
                      <a:pt x="6" y="436"/>
                    </a:lnTo>
                    <a:lnTo>
                      <a:pt x="6" y="435"/>
                    </a:lnTo>
                    <a:lnTo>
                      <a:pt x="7" y="434"/>
                    </a:lnTo>
                    <a:lnTo>
                      <a:pt x="8" y="433"/>
                    </a:lnTo>
                    <a:lnTo>
                      <a:pt x="9" y="432"/>
                    </a:lnTo>
                    <a:lnTo>
                      <a:pt x="10" y="433"/>
                    </a:lnTo>
                    <a:lnTo>
                      <a:pt x="11" y="433"/>
                    </a:lnTo>
                    <a:lnTo>
                      <a:pt x="12" y="432"/>
                    </a:lnTo>
                    <a:lnTo>
                      <a:pt x="13" y="431"/>
                    </a:lnTo>
                    <a:lnTo>
                      <a:pt x="12" y="430"/>
                    </a:lnTo>
                    <a:lnTo>
                      <a:pt x="10" y="430"/>
                    </a:lnTo>
                    <a:lnTo>
                      <a:pt x="9" y="429"/>
                    </a:lnTo>
                    <a:lnTo>
                      <a:pt x="7" y="429"/>
                    </a:lnTo>
                    <a:lnTo>
                      <a:pt x="8" y="428"/>
                    </a:lnTo>
                    <a:lnTo>
                      <a:pt x="9" y="426"/>
                    </a:lnTo>
                    <a:lnTo>
                      <a:pt x="7" y="425"/>
                    </a:lnTo>
                    <a:lnTo>
                      <a:pt x="6" y="424"/>
                    </a:lnTo>
                    <a:lnTo>
                      <a:pt x="7" y="423"/>
                    </a:lnTo>
                    <a:lnTo>
                      <a:pt x="8" y="422"/>
                    </a:lnTo>
                    <a:lnTo>
                      <a:pt x="9" y="423"/>
                    </a:lnTo>
                    <a:lnTo>
                      <a:pt x="10" y="423"/>
                    </a:lnTo>
                    <a:lnTo>
                      <a:pt x="11" y="422"/>
                    </a:lnTo>
                    <a:lnTo>
                      <a:pt x="12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10" y="419"/>
                    </a:lnTo>
                    <a:lnTo>
                      <a:pt x="11" y="418"/>
                    </a:lnTo>
                    <a:lnTo>
                      <a:pt x="9" y="417"/>
                    </a:lnTo>
                    <a:lnTo>
                      <a:pt x="8" y="417"/>
                    </a:lnTo>
                    <a:lnTo>
                      <a:pt x="7" y="416"/>
                    </a:lnTo>
                    <a:lnTo>
                      <a:pt x="5" y="415"/>
                    </a:lnTo>
                    <a:lnTo>
                      <a:pt x="6" y="414"/>
                    </a:lnTo>
                    <a:lnTo>
                      <a:pt x="7" y="413"/>
                    </a:lnTo>
                    <a:lnTo>
                      <a:pt x="7" y="412"/>
                    </a:lnTo>
                    <a:lnTo>
                      <a:pt x="8" y="411"/>
                    </a:lnTo>
                    <a:lnTo>
                      <a:pt x="10" y="412"/>
                    </a:lnTo>
                    <a:lnTo>
                      <a:pt x="11" y="412"/>
                    </a:lnTo>
                    <a:lnTo>
                      <a:pt x="10" y="413"/>
                    </a:lnTo>
                    <a:lnTo>
                      <a:pt x="9" y="414"/>
                    </a:lnTo>
                    <a:lnTo>
                      <a:pt x="11" y="415"/>
                    </a:lnTo>
                    <a:lnTo>
                      <a:pt x="12" y="416"/>
                    </a:lnTo>
                    <a:lnTo>
                      <a:pt x="14" y="413"/>
                    </a:lnTo>
                    <a:lnTo>
                      <a:pt x="15" y="411"/>
                    </a:lnTo>
                    <a:lnTo>
                      <a:pt x="14" y="411"/>
                    </a:lnTo>
                    <a:lnTo>
                      <a:pt x="13" y="409"/>
                    </a:lnTo>
                    <a:lnTo>
                      <a:pt x="11" y="409"/>
                    </a:lnTo>
                    <a:lnTo>
                      <a:pt x="10" y="408"/>
                    </a:lnTo>
                    <a:lnTo>
                      <a:pt x="11" y="407"/>
                    </a:lnTo>
                    <a:lnTo>
                      <a:pt x="11" y="406"/>
                    </a:lnTo>
                    <a:lnTo>
                      <a:pt x="10" y="405"/>
                    </a:lnTo>
                    <a:lnTo>
                      <a:pt x="9" y="405"/>
                    </a:lnTo>
                    <a:lnTo>
                      <a:pt x="7" y="404"/>
                    </a:lnTo>
                    <a:lnTo>
                      <a:pt x="6" y="403"/>
                    </a:lnTo>
                    <a:lnTo>
                      <a:pt x="6" y="402"/>
                    </a:lnTo>
                    <a:lnTo>
                      <a:pt x="7" y="401"/>
                    </a:lnTo>
                    <a:lnTo>
                      <a:pt x="8" y="400"/>
                    </a:lnTo>
                    <a:lnTo>
                      <a:pt x="9" y="399"/>
                    </a:lnTo>
                    <a:lnTo>
                      <a:pt x="10" y="398"/>
                    </a:lnTo>
                    <a:lnTo>
                      <a:pt x="10" y="397"/>
                    </a:lnTo>
                    <a:lnTo>
                      <a:pt x="9" y="396"/>
                    </a:lnTo>
                    <a:lnTo>
                      <a:pt x="8" y="396"/>
                    </a:lnTo>
                    <a:lnTo>
                      <a:pt x="8" y="394"/>
                    </a:lnTo>
                    <a:lnTo>
                      <a:pt x="9" y="392"/>
                    </a:lnTo>
                    <a:lnTo>
                      <a:pt x="8" y="392"/>
                    </a:lnTo>
                    <a:lnTo>
                      <a:pt x="6" y="391"/>
                    </a:lnTo>
                    <a:lnTo>
                      <a:pt x="7" y="390"/>
                    </a:lnTo>
                    <a:lnTo>
                      <a:pt x="8" y="389"/>
                    </a:lnTo>
                    <a:lnTo>
                      <a:pt x="6" y="388"/>
                    </a:lnTo>
                    <a:lnTo>
                      <a:pt x="5" y="388"/>
                    </a:lnTo>
                    <a:lnTo>
                      <a:pt x="6" y="387"/>
                    </a:lnTo>
                    <a:lnTo>
                      <a:pt x="7" y="386"/>
                    </a:lnTo>
                    <a:lnTo>
                      <a:pt x="8" y="386"/>
                    </a:lnTo>
                    <a:lnTo>
                      <a:pt x="9" y="387"/>
                    </a:lnTo>
                    <a:lnTo>
                      <a:pt x="10" y="386"/>
                    </a:lnTo>
                    <a:lnTo>
                      <a:pt x="11" y="385"/>
                    </a:lnTo>
                    <a:lnTo>
                      <a:pt x="12" y="384"/>
                    </a:lnTo>
                    <a:lnTo>
                      <a:pt x="12" y="383"/>
                    </a:lnTo>
                    <a:lnTo>
                      <a:pt x="11" y="382"/>
                    </a:lnTo>
                    <a:lnTo>
                      <a:pt x="10" y="381"/>
                    </a:lnTo>
                    <a:lnTo>
                      <a:pt x="10" y="380"/>
                    </a:lnTo>
                    <a:lnTo>
                      <a:pt x="11" y="379"/>
                    </a:lnTo>
                    <a:lnTo>
                      <a:pt x="10" y="379"/>
                    </a:lnTo>
                    <a:lnTo>
                      <a:pt x="8" y="378"/>
                    </a:lnTo>
                    <a:lnTo>
                      <a:pt x="9" y="376"/>
                    </a:lnTo>
                    <a:lnTo>
                      <a:pt x="10" y="375"/>
                    </a:lnTo>
                    <a:lnTo>
                      <a:pt x="9" y="374"/>
                    </a:lnTo>
                    <a:lnTo>
                      <a:pt x="7" y="374"/>
                    </a:lnTo>
                    <a:lnTo>
                      <a:pt x="8" y="372"/>
                    </a:lnTo>
                    <a:lnTo>
                      <a:pt x="9" y="371"/>
                    </a:lnTo>
                    <a:lnTo>
                      <a:pt x="7" y="371"/>
                    </a:lnTo>
                    <a:lnTo>
                      <a:pt x="6" y="370"/>
                    </a:lnTo>
                    <a:lnTo>
                      <a:pt x="7" y="369"/>
                    </a:lnTo>
                    <a:lnTo>
                      <a:pt x="7" y="368"/>
                    </a:lnTo>
                    <a:lnTo>
                      <a:pt x="8" y="367"/>
                    </a:lnTo>
                    <a:lnTo>
                      <a:pt x="9" y="366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7" y="364"/>
                    </a:lnTo>
                    <a:lnTo>
                      <a:pt x="8" y="362"/>
                    </a:lnTo>
                    <a:lnTo>
                      <a:pt x="9" y="361"/>
                    </a:lnTo>
                    <a:lnTo>
                      <a:pt x="9" y="359"/>
                    </a:lnTo>
                    <a:lnTo>
                      <a:pt x="10" y="358"/>
                    </a:lnTo>
                    <a:lnTo>
                      <a:pt x="11" y="357"/>
                    </a:lnTo>
                    <a:lnTo>
                      <a:pt x="9" y="357"/>
                    </a:lnTo>
                    <a:lnTo>
                      <a:pt x="8" y="356"/>
                    </a:lnTo>
                    <a:lnTo>
                      <a:pt x="9" y="355"/>
                    </a:lnTo>
                    <a:lnTo>
                      <a:pt x="10" y="354"/>
                    </a:lnTo>
                    <a:lnTo>
                      <a:pt x="8" y="353"/>
                    </a:lnTo>
                    <a:lnTo>
                      <a:pt x="7" y="353"/>
                    </a:lnTo>
                    <a:lnTo>
                      <a:pt x="8" y="351"/>
                    </a:lnTo>
                    <a:lnTo>
                      <a:pt x="8" y="350"/>
                    </a:lnTo>
                    <a:lnTo>
                      <a:pt x="9" y="349"/>
                    </a:lnTo>
                    <a:lnTo>
                      <a:pt x="10" y="348"/>
                    </a:lnTo>
                    <a:lnTo>
                      <a:pt x="11" y="347"/>
                    </a:lnTo>
                    <a:lnTo>
                      <a:pt x="11" y="346"/>
                    </a:lnTo>
                    <a:lnTo>
                      <a:pt x="13" y="347"/>
                    </a:lnTo>
                    <a:lnTo>
                      <a:pt x="14" y="347"/>
                    </a:lnTo>
                    <a:lnTo>
                      <a:pt x="15" y="346"/>
                    </a:lnTo>
                    <a:lnTo>
                      <a:pt x="17" y="345"/>
                    </a:lnTo>
                    <a:lnTo>
                      <a:pt x="14" y="344"/>
                    </a:lnTo>
                    <a:lnTo>
                      <a:pt x="13" y="344"/>
                    </a:lnTo>
                    <a:lnTo>
                      <a:pt x="12" y="345"/>
                    </a:lnTo>
                    <a:lnTo>
                      <a:pt x="11" y="346"/>
                    </a:lnTo>
                    <a:lnTo>
                      <a:pt x="10" y="345"/>
                    </a:lnTo>
                    <a:lnTo>
                      <a:pt x="9" y="345"/>
                    </a:lnTo>
                    <a:lnTo>
                      <a:pt x="9" y="344"/>
                    </a:lnTo>
                    <a:lnTo>
                      <a:pt x="10" y="342"/>
                    </a:lnTo>
                    <a:lnTo>
                      <a:pt x="11" y="341"/>
                    </a:lnTo>
                    <a:lnTo>
                      <a:pt x="12" y="340"/>
                    </a:lnTo>
                    <a:lnTo>
                      <a:pt x="13" y="338"/>
                    </a:lnTo>
                    <a:lnTo>
                      <a:pt x="13" y="337"/>
                    </a:lnTo>
                    <a:lnTo>
                      <a:pt x="12" y="337"/>
                    </a:lnTo>
                    <a:lnTo>
                      <a:pt x="10" y="336"/>
                    </a:lnTo>
                    <a:lnTo>
                      <a:pt x="11" y="335"/>
                    </a:lnTo>
                    <a:lnTo>
                      <a:pt x="12" y="334"/>
                    </a:lnTo>
                    <a:lnTo>
                      <a:pt x="11" y="333"/>
                    </a:lnTo>
                    <a:lnTo>
                      <a:pt x="9" y="333"/>
                    </a:lnTo>
                    <a:lnTo>
                      <a:pt x="10" y="332"/>
                    </a:lnTo>
                    <a:lnTo>
                      <a:pt x="11" y="331"/>
                    </a:lnTo>
                    <a:lnTo>
                      <a:pt x="12" y="330"/>
                    </a:lnTo>
                    <a:lnTo>
                      <a:pt x="12" y="328"/>
                    </a:lnTo>
                    <a:lnTo>
                      <a:pt x="11" y="328"/>
                    </a:lnTo>
                    <a:lnTo>
                      <a:pt x="10" y="326"/>
                    </a:lnTo>
                    <a:lnTo>
                      <a:pt x="8" y="326"/>
                    </a:lnTo>
                    <a:lnTo>
                      <a:pt x="7" y="325"/>
                    </a:lnTo>
                    <a:lnTo>
                      <a:pt x="7" y="324"/>
                    </a:lnTo>
                    <a:lnTo>
                      <a:pt x="8" y="323"/>
                    </a:lnTo>
                    <a:lnTo>
                      <a:pt x="9" y="322"/>
                    </a:lnTo>
                    <a:lnTo>
                      <a:pt x="10" y="321"/>
                    </a:lnTo>
                    <a:lnTo>
                      <a:pt x="11" y="320"/>
                    </a:lnTo>
                    <a:lnTo>
                      <a:pt x="11" y="319"/>
                    </a:lnTo>
                    <a:lnTo>
                      <a:pt x="12" y="317"/>
                    </a:lnTo>
                    <a:lnTo>
                      <a:pt x="13" y="316"/>
                    </a:lnTo>
                    <a:lnTo>
                      <a:pt x="14" y="315"/>
                    </a:lnTo>
                    <a:lnTo>
                      <a:pt x="14" y="314"/>
                    </a:lnTo>
                    <a:lnTo>
                      <a:pt x="13" y="314"/>
                    </a:lnTo>
                    <a:lnTo>
                      <a:pt x="12" y="313"/>
                    </a:lnTo>
                    <a:lnTo>
                      <a:pt x="10" y="312"/>
                    </a:lnTo>
                    <a:lnTo>
                      <a:pt x="9" y="312"/>
                    </a:lnTo>
                    <a:lnTo>
                      <a:pt x="8" y="313"/>
                    </a:lnTo>
                    <a:lnTo>
                      <a:pt x="7" y="314"/>
                    </a:lnTo>
                    <a:lnTo>
                      <a:pt x="6" y="313"/>
                    </a:lnTo>
                    <a:lnTo>
                      <a:pt x="5" y="313"/>
                    </a:lnTo>
                    <a:lnTo>
                      <a:pt x="5" y="312"/>
                    </a:lnTo>
                    <a:lnTo>
                      <a:pt x="6" y="311"/>
                    </a:lnTo>
                    <a:lnTo>
                      <a:pt x="7" y="311"/>
                    </a:lnTo>
                    <a:lnTo>
                      <a:pt x="9" y="312"/>
                    </a:lnTo>
                    <a:lnTo>
                      <a:pt x="10" y="311"/>
                    </a:lnTo>
                    <a:lnTo>
                      <a:pt x="10" y="309"/>
                    </a:lnTo>
                    <a:lnTo>
                      <a:pt x="11" y="307"/>
                    </a:lnTo>
                    <a:lnTo>
                      <a:pt x="12" y="306"/>
                    </a:lnTo>
                    <a:lnTo>
                      <a:pt x="11" y="306"/>
                    </a:lnTo>
                    <a:lnTo>
                      <a:pt x="9" y="305"/>
                    </a:lnTo>
                    <a:lnTo>
                      <a:pt x="10" y="304"/>
                    </a:lnTo>
                    <a:lnTo>
                      <a:pt x="11" y="303"/>
                    </a:lnTo>
                    <a:lnTo>
                      <a:pt x="9" y="302"/>
                    </a:lnTo>
                    <a:lnTo>
                      <a:pt x="8" y="302"/>
                    </a:lnTo>
                    <a:lnTo>
                      <a:pt x="9" y="301"/>
                    </a:lnTo>
                    <a:lnTo>
                      <a:pt x="9" y="300"/>
                    </a:lnTo>
                    <a:lnTo>
                      <a:pt x="11" y="300"/>
                    </a:lnTo>
                    <a:lnTo>
                      <a:pt x="12" y="301"/>
                    </a:lnTo>
                    <a:lnTo>
                      <a:pt x="13" y="300"/>
                    </a:lnTo>
                    <a:lnTo>
                      <a:pt x="14" y="299"/>
                    </a:lnTo>
                    <a:lnTo>
                      <a:pt x="12" y="298"/>
                    </a:lnTo>
                    <a:lnTo>
                      <a:pt x="11" y="298"/>
                    </a:lnTo>
                    <a:lnTo>
                      <a:pt x="12" y="296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4" y="292"/>
                    </a:lnTo>
                    <a:lnTo>
                      <a:pt x="13" y="292"/>
                    </a:lnTo>
                    <a:lnTo>
                      <a:pt x="11" y="291"/>
                    </a:lnTo>
                    <a:lnTo>
                      <a:pt x="10" y="290"/>
                    </a:lnTo>
                    <a:lnTo>
                      <a:pt x="8" y="290"/>
                    </a:lnTo>
                    <a:lnTo>
                      <a:pt x="9" y="289"/>
                    </a:lnTo>
                    <a:lnTo>
                      <a:pt x="10" y="288"/>
                    </a:lnTo>
                    <a:lnTo>
                      <a:pt x="9" y="287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9" y="284"/>
                    </a:lnTo>
                    <a:lnTo>
                      <a:pt x="10" y="283"/>
                    </a:lnTo>
                    <a:lnTo>
                      <a:pt x="10" y="282"/>
                    </a:lnTo>
                    <a:lnTo>
                      <a:pt x="11" y="281"/>
                    </a:lnTo>
                    <a:lnTo>
                      <a:pt x="12" y="280"/>
                    </a:lnTo>
                    <a:lnTo>
                      <a:pt x="13" y="279"/>
                    </a:lnTo>
                    <a:lnTo>
                      <a:pt x="13" y="278"/>
                    </a:lnTo>
                    <a:lnTo>
                      <a:pt x="14" y="277"/>
                    </a:lnTo>
                    <a:lnTo>
                      <a:pt x="15" y="275"/>
                    </a:lnTo>
                    <a:lnTo>
                      <a:pt x="14" y="274"/>
                    </a:lnTo>
                    <a:lnTo>
                      <a:pt x="12" y="273"/>
                    </a:lnTo>
                    <a:lnTo>
                      <a:pt x="11" y="273"/>
                    </a:lnTo>
                    <a:lnTo>
                      <a:pt x="9" y="272"/>
                    </a:lnTo>
                    <a:lnTo>
                      <a:pt x="10" y="271"/>
                    </a:lnTo>
                    <a:lnTo>
                      <a:pt x="11" y="270"/>
                    </a:lnTo>
                    <a:lnTo>
                      <a:pt x="12" y="269"/>
                    </a:lnTo>
                    <a:lnTo>
                      <a:pt x="12" y="268"/>
                    </a:lnTo>
                    <a:lnTo>
                      <a:pt x="11" y="267"/>
                    </a:lnTo>
                    <a:lnTo>
                      <a:pt x="10" y="267"/>
                    </a:lnTo>
                    <a:lnTo>
                      <a:pt x="10" y="265"/>
                    </a:lnTo>
                    <a:lnTo>
                      <a:pt x="11" y="264"/>
                    </a:lnTo>
                    <a:lnTo>
                      <a:pt x="12" y="263"/>
                    </a:lnTo>
                    <a:lnTo>
                      <a:pt x="13" y="262"/>
                    </a:lnTo>
                    <a:lnTo>
                      <a:pt x="13" y="261"/>
                    </a:lnTo>
                    <a:lnTo>
                      <a:pt x="14" y="259"/>
                    </a:lnTo>
                    <a:lnTo>
                      <a:pt x="15" y="258"/>
                    </a:lnTo>
                    <a:lnTo>
                      <a:pt x="17" y="257"/>
                    </a:lnTo>
                    <a:lnTo>
                      <a:pt x="18" y="257"/>
                    </a:lnTo>
                    <a:lnTo>
                      <a:pt x="20" y="258"/>
                    </a:lnTo>
                    <a:lnTo>
                      <a:pt x="20" y="257"/>
                    </a:lnTo>
                    <a:lnTo>
                      <a:pt x="21" y="256"/>
                    </a:lnTo>
                    <a:lnTo>
                      <a:pt x="20" y="255"/>
                    </a:lnTo>
                    <a:lnTo>
                      <a:pt x="18" y="255"/>
                    </a:lnTo>
                    <a:lnTo>
                      <a:pt x="18" y="256"/>
                    </a:lnTo>
                    <a:lnTo>
                      <a:pt x="17" y="257"/>
                    </a:lnTo>
                    <a:lnTo>
                      <a:pt x="14" y="256"/>
                    </a:lnTo>
                    <a:lnTo>
                      <a:pt x="13" y="256"/>
                    </a:lnTo>
                    <a:lnTo>
                      <a:pt x="12" y="255"/>
                    </a:lnTo>
                    <a:lnTo>
                      <a:pt x="10" y="254"/>
                    </a:lnTo>
                    <a:lnTo>
                      <a:pt x="11" y="253"/>
                    </a:lnTo>
                    <a:lnTo>
                      <a:pt x="12" y="252"/>
                    </a:lnTo>
                    <a:lnTo>
                      <a:pt x="13" y="251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0" y="249"/>
                    </a:lnTo>
                    <a:lnTo>
                      <a:pt x="11" y="248"/>
                    </a:lnTo>
                    <a:lnTo>
                      <a:pt x="12" y="247"/>
                    </a:lnTo>
                    <a:lnTo>
                      <a:pt x="13" y="246"/>
                    </a:lnTo>
                    <a:lnTo>
                      <a:pt x="14" y="245"/>
                    </a:lnTo>
                    <a:lnTo>
                      <a:pt x="14" y="244"/>
                    </a:lnTo>
                    <a:lnTo>
                      <a:pt x="15" y="241"/>
                    </a:lnTo>
                    <a:lnTo>
                      <a:pt x="17" y="240"/>
                    </a:lnTo>
                    <a:lnTo>
                      <a:pt x="18" y="239"/>
                    </a:lnTo>
                    <a:lnTo>
                      <a:pt x="15" y="239"/>
                    </a:lnTo>
                    <a:lnTo>
                      <a:pt x="14" y="238"/>
                    </a:lnTo>
                    <a:lnTo>
                      <a:pt x="12" y="237"/>
                    </a:lnTo>
                    <a:lnTo>
                      <a:pt x="11" y="237"/>
                    </a:lnTo>
                    <a:lnTo>
                      <a:pt x="12" y="236"/>
                    </a:lnTo>
                    <a:lnTo>
                      <a:pt x="13" y="235"/>
                    </a:lnTo>
                    <a:lnTo>
                      <a:pt x="13" y="234"/>
                    </a:lnTo>
                    <a:lnTo>
                      <a:pt x="14" y="233"/>
                    </a:lnTo>
                    <a:lnTo>
                      <a:pt x="15" y="231"/>
                    </a:lnTo>
                    <a:lnTo>
                      <a:pt x="17" y="230"/>
                    </a:lnTo>
                    <a:lnTo>
                      <a:pt x="14" y="230"/>
                    </a:lnTo>
                    <a:lnTo>
                      <a:pt x="13" y="229"/>
                    </a:lnTo>
                    <a:lnTo>
                      <a:pt x="14" y="228"/>
                    </a:lnTo>
                    <a:lnTo>
                      <a:pt x="14" y="227"/>
                    </a:lnTo>
                    <a:lnTo>
                      <a:pt x="13" y="225"/>
                    </a:lnTo>
                    <a:lnTo>
                      <a:pt x="12" y="225"/>
                    </a:lnTo>
                    <a:lnTo>
                      <a:pt x="12" y="224"/>
                    </a:lnTo>
                    <a:lnTo>
                      <a:pt x="13" y="223"/>
                    </a:lnTo>
                    <a:lnTo>
                      <a:pt x="12" y="222"/>
                    </a:lnTo>
                    <a:lnTo>
                      <a:pt x="10" y="221"/>
                    </a:lnTo>
                    <a:lnTo>
                      <a:pt x="11" y="220"/>
                    </a:lnTo>
                    <a:lnTo>
                      <a:pt x="12" y="219"/>
                    </a:lnTo>
                    <a:lnTo>
                      <a:pt x="13" y="218"/>
                    </a:lnTo>
                    <a:lnTo>
                      <a:pt x="13" y="217"/>
                    </a:lnTo>
                    <a:lnTo>
                      <a:pt x="14" y="216"/>
                    </a:lnTo>
                    <a:lnTo>
                      <a:pt x="15" y="215"/>
                    </a:lnTo>
                    <a:lnTo>
                      <a:pt x="14" y="214"/>
                    </a:lnTo>
                    <a:lnTo>
                      <a:pt x="12" y="214"/>
                    </a:lnTo>
                    <a:lnTo>
                      <a:pt x="11" y="213"/>
                    </a:lnTo>
                    <a:lnTo>
                      <a:pt x="9" y="212"/>
                    </a:lnTo>
                    <a:lnTo>
                      <a:pt x="8" y="212"/>
                    </a:lnTo>
                    <a:lnTo>
                      <a:pt x="7" y="211"/>
                    </a:lnTo>
                    <a:lnTo>
                      <a:pt x="7" y="209"/>
                    </a:lnTo>
                    <a:lnTo>
                      <a:pt x="8" y="208"/>
                    </a:lnTo>
                    <a:lnTo>
                      <a:pt x="10" y="209"/>
                    </a:lnTo>
                    <a:lnTo>
                      <a:pt x="11" y="209"/>
                    </a:lnTo>
                    <a:lnTo>
                      <a:pt x="12" y="208"/>
                    </a:lnTo>
                    <a:lnTo>
                      <a:pt x="13" y="207"/>
                    </a:lnTo>
                    <a:lnTo>
                      <a:pt x="14" y="208"/>
                    </a:lnTo>
                    <a:lnTo>
                      <a:pt x="15" y="208"/>
                    </a:lnTo>
                    <a:lnTo>
                      <a:pt x="17" y="207"/>
                    </a:lnTo>
                    <a:lnTo>
                      <a:pt x="18" y="206"/>
                    </a:lnTo>
                    <a:lnTo>
                      <a:pt x="17" y="206"/>
                    </a:lnTo>
                    <a:lnTo>
                      <a:pt x="14" y="205"/>
                    </a:lnTo>
                    <a:lnTo>
                      <a:pt x="15" y="204"/>
                    </a:lnTo>
                    <a:lnTo>
                      <a:pt x="17" y="203"/>
                    </a:lnTo>
                    <a:lnTo>
                      <a:pt x="17" y="202"/>
                    </a:lnTo>
                    <a:lnTo>
                      <a:pt x="18" y="201"/>
                    </a:lnTo>
                    <a:lnTo>
                      <a:pt x="17" y="200"/>
                    </a:lnTo>
                    <a:lnTo>
                      <a:pt x="14" y="199"/>
                    </a:lnTo>
                    <a:lnTo>
                      <a:pt x="15" y="198"/>
                    </a:lnTo>
                    <a:lnTo>
                      <a:pt x="17" y="197"/>
                    </a:lnTo>
                    <a:lnTo>
                      <a:pt x="15" y="197"/>
                    </a:lnTo>
                    <a:lnTo>
                      <a:pt x="13" y="196"/>
                    </a:lnTo>
                    <a:lnTo>
                      <a:pt x="12" y="195"/>
                    </a:lnTo>
                    <a:lnTo>
                      <a:pt x="10" y="195"/>
                    </a:lnTo>
                    <a:lnTo>
                      <a:pt x="11" y="194"/>
                    </a:lnTo>
                    <a:lnTo>
                      <a:pt x="12" y="192"/>
                    </a:lnTo>
                    <a:lnTo>
                      <a:pt x="10" y="191"/>
                    </a:lnTo>
                    <a:lnTo>
                      <a:pt x="9" y="190"/>
                    </a:lnTo>
                    <a:lnTo>
                      <a:pt x="10" y="189"/>
                    </a:lnTo>
                    <a:lnTo>
                      <a:pt x="11" y="188"/>
                    </a:lnTo>
                    <a:lnTo>
                      <a:pt x="12" y="189"/>
                    </a:lnTo>
                    <a:lnTo>
                      <a:pt x="13" y="189"/>
                    </a:lnTo>
                    <a:lnTo>
                      <a:pt x="14" y="188"/>
                    </a:lnTo>
                    <a:lnTo>
                      <a:pt x="15" y="187"/>
                    </a:lnTo>
                    <a:lnTo>
                      <a:pt x="14" y="187"/>
                    </a:lnTo>
                    <a:lnTo>
                      <a:pt x="12" y="186"/>
                    </a:lnTo>
                    <a:lnTo>
                      <a:pt x="13" y="185"/>
                    </a:lnTo>
                    <a:lnTo>
                      <a:pt x="14" y="184"/>
                    </a:lnTo>
                    <a:lnTo>
                      <a:pt x="12" y="183"/>
                    </a:lnTo>
                    <a:lnTo>
                      <a:pt x="11" y="183"/>
                    </a:lnTo>
                    <a:lnTo>
                      <a:pt x="12" y="182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5" y="182"/>
                    </a:lnTo>
                    <a:lnTo>
                      <a:pt x="18" y="182"/>
                    </a:lnTo>
                    <a:lnTo>
                      <a:pt x="19" y="183"/>
                    </a:lnTo>
                    <a:lnTo>
                      <a:pt x="20" y="182"/>
                    </a:lnTo>
                    <a:lnTo>
                      <a:pt x="21" y="181"/>
                    </a:lnTo>
                    <a:lnTo>
                      <a:pt x="19" y="180"/>
                    </a:lnTo>
                    <a:lnTo>
                      <a:pt x="18" y="180"/>
                    </a:lnTo>
                    <a:lnTo>
                      <a:pt x="18" y="179"/>
                    </a:lnTo>
                    <a:lnTo>
                      <a:pt x="19" y="177"/>
                    </a:lnTo>
                    <a:lnTo>
                      <a:pt x="20" y="175"/>
                    </a:lnTo>
                    <a:lnTo>
                      <a:pt x="21" y="174"/>
                    </a:lnTo>
                    <a:lnTo>
                      <a:pt x="19" y="174"/>
                    </a:lnTo>
                    <a:lnTo>
                      <a:pt x="18" y="173"/>
                    </a:lnTo>
                    <a:lnTo>
                      <a:pt x="19" y="172"/>
                    </a:lnTo>
                    <a:lnTo>
                      <a:pt x="20" y="171"/>
                    </a:lnTo>
                    <a:lnTo>
                      <a:pt x="18" y="170"/>
                    </a:lnTo>
                    <a:lnTo>
                      <a:pt x="17" y="170"/>
                    </a:lnTo>
                    <a:lnTo>
                      <a:pt x="18" y="169"/>
                    </a:lnTo>
                    <a:lnTo>
                      <a:pt x="18" y="167"/>
                    </a:lnTo>
                    <a:lnTo>
                      <a:pt x="17" y="167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2" y="165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4" y="162"/>
                    </a:lnTo>
                    <a:lnTo>
                      <a:pt x="15" y="161"/>
                    </a:lnTo>
                    <a:lnTo>
                      <a:pt x="17" y="161"/>
                    </a:lnTo>
                    <a:lnTo>
                      <a:pt x="19" y="162"/>
                    </a:lnTo>
                    <a:lnTo>
                      <a:pt x="19" y="161"/>
                    </a:lnTo>
                    <a:lnTo>
                      <a:pt x="20" y="160"/>
                    </a:lnTo>
                    <a:lnTo>
                      <a:pt x="21" y="158"/>
                    </a:lnTo>
                    <a:lnTo>
                      <a:pt x="22" y="157"/>
                    </a:lnTo>
                    <a:lnTo>
                      <a:pt x="20" y="156"/>
                    </a:lnTo>
                    <a:lnTo>
                      <a:pt x="19" y="155"/>
                    </a:lnTo>
                    <a:lnTo>
                      <a:pt x="20" y="154"/>
                    </a:lnTo>
                    <a:lnTo>
                      <a:pt x="20" y="153"/>
                    </a:lnTo>
                    <a:lnTo>
                      <a:pt x="19" y="153"/>
                    </a:lnTo>
                    <a:lnTo>
                      <a:pt x="18" y="152"/>
                    </a:lnTo>
                    <a:lnTo>
                      <a:pt x="18" y="151"/>
                    </a:lnTo>
                    <a:lnTo>
                      <a:pt x="19" y="150"/>
                    </a:lnTo>
                    <a:lnTo>
                      <a:pt x="18" y="149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7"/>
                    </a:lnTo>
                    <a:lnTo>
                      <a:pt x="19" y="145"/>
                    </a:lnTo>
                    <a:lnTo>
                      <a:pt x="19" y="144"/>
                    </a:lnTo>
                    <a:lnTo>
                      <a:pt x="20" y="142"/>
                    </a:lnTo>
                    <a:lnTo>
                      <a:pt x="21" y="141"/>
                    </a:lnTo>
                    <a:lnTo>
                      <a:pt x="22" y="140"/>
                    </a:lnTo>
                    <a:lnTo>
                      <a:pt x="23" y="139"/>
                    </a:lnTo>
                    <a:lnTo>
                      <a:pt x="21" y="138"/>
                    </a:lnTo>
                    <a:lnTo>
                      <a:pt x="20" y="138"/>
                    </a:lnTo>
                    <a:lnTo>
                      <a:pt x="18" y="137"/>
                    </a:lnTo>
                    <a:lnTo>
                      <a:pt x="17" y="137"/>
                    </a:lnTo>
                    <a:lnTo>
                      <a:pt x="15" y="136"/>
                    </a:lnTo>
                    <a:lnTo>
                      <a:pt x="13" y="135"/>
                    </a:lnTo>
                    <a:lnTo>
                      <a:pt x="14" y="134"/>
                    </a:lnTo>
                    <a:lnTo>
                      <a:pt x="15" y="133"/>
                    </a:lnTo>
                    <a:lnTo>
                      <a:pt x="17" y="132"/>
                    </a:lnTo>
                    <a:lnTo>
                      <a:pt x="17" y="131"/>
                    </a:lnTo>
                    <a:lnTo>
                      <a:pt x="18" y="130"/>
                    </a:lnTo>
                    <a:lnTo>
                      <a:pt x="19" y="129"/>
                    </a:lnTo>
                    <a:lnTo>
                      <a:pt x="20" y="128"/>
                    </a:lnTo>
                    <a:lnTo>
                      <a:pt x="20" y="127"/>
                    </a:lnTo>
                    <a:lnTo>
                      <a:pt x="21" y="125"/>
                    </a:lnTo>
                    <a:lnTo>
                      <a:pt x="22" y="124"/>
                    </a:lnTo>
                    <a:lnTo>
                      <a:pt x="23" y="122"/>
                    </a:lnTo>
                    <a:lnTo>
                      <a:pt x="23" y="121"/>
                    </a:lnTo>
                    <a:lnTo>
                      <a:pt x="22" y="121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8" y="119"/>
                    </a:lnTo>
                    <a:lnTo>
                      <a:pt x="19" y="118"/>
                    </a:lnTo>
                    <a:lnTo>
                      <a:pt x="19" y="117"/>
                    </a:lnTo>
                    <a:lnTo>
                      <a:pt x="20" y="116"/>
                    </a:lnTo>
                    <a:lnTo>
                      <a:pt x="21" y="115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1" y="112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21" y="108"/>
                    </a:lnTo>
                    <a:lnTo>
                      <a:pt x="23" y="110"/>
                    </a:lnTo>
                    <a:lnTo>
                      <a:pt x="24" y="110"/>
                    </a:lnTo>
                    <a:lnTo>
                      <a:pt x="25" y="108"/>
                    </a:lnTo>
                    <a:lnTo>
                      <a:pt x="26" y="107"/>
                    </a:lnTo>
                    <a:lnTo>
                      <a:pt x="26" y="106"/>
                    </a:lnTo>
                    <a:lnTo>
                      <a:pt x="27" y="105"/>
                    </a:lnTo>
                    <a:lnTo>
                      <a:pt x="26" y="104"/>
                    </a:lnTo>
                    <a:lnTo>
                      <a:pt x="24" y="104"/>
                    </a:lnTo>
                    <a:lnTo>
                      <a:pt x="23" y="103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3" y="100"/>
                    </a:lnTo>
                    <a:lnTo>
                      <a:pt x="22" y="100"/>
                    </a:lnTo>
                    <a:lnTo>
                      <a:pt x="20" y="99"/>
                    </a:lnTo>
                    <a:lnTo>
                      <a:pt x="21" y="98"/>
                    </a:lnTo>
                    <a:lnTo>
                      <a:pt x="22" y="97"/>
                    </a:lnTo>
                    <a:lnTo>
                      <a:pt x="20" y="96"/>
                    </a:lnTo>
                    <a:lnTo>
                      <a:pt x="19" y="96"/>
                    </a:lnTo>
                    <a:lnTo>
                      <a:pt x="20" y="95"/>
                    </a:lnTo>
                    <a:lnTo>
                      <a:pt x="21" y="94"/>
                    </a:lnTo>
                    <a:lnTo>
                      <a:pt x="21" y="91"/>
                    </a:lnTo>
                    <a:lnTo>
                      <a:pt x="22" y="90"/>
                    </a:lnTo>
                    <a:lnTo>
                      <a:pt x="24" y="91"/>
                    </a:lnTo>
                    <a:lnTo>
                      <a:pt x="25" y="92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5" y="89"/>
                    </a:lnTo>
                    <a:lnTo>
                      <a:pt x="24" y="88"/>
                    </a:lnTo>
                    <a:lnTo>
                      <a:pt x="24" y="87"/>
                    </a:lnTo>
                    <a:lnTo>
                      <a:pt x="25" y="86"/>
                    </a:lnTo>
                    <a:lnTo>
                      <a:pt x="24" y="85"/>
                    </a:lnTo>
                    <a:lnTo>
                      <a:pt x="22" y="85"/>
                    </a:lnTo>
                    <a:lnTo>
                      <a:pt x="23" y="84"/>
                    </a:lnTo>
                    <a:lnTo>
                      <a:pt x="24" y="83"/>
                    </a:lnTo>
                    <a:lnTo>
                      <a:pt x="23" y="82"/>
                    </a:lnTo>
                    <a:lnTo>
                      <a:pt x="21" y="81"/>
                    </a:lnTo>
                    <a:lnTo>
                      <a:pt x="20" y="81"/>
                    </a:lnTo>
                    <a:lnTo>
                      <a:pt x="18" y="80"/>
                    </a:lnTo>
                    <a:lnTo>
                      <a:pt x="19" y="79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7" y="77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20" y="74"/>
                    </a:lnTo>
                    <a:lnTo>
                      <a:pt x="21" y="75"/>
                    </a:lnTo>
                    <a:lnTo>
                      <a:pt x="23" y="77"/>
                    </a:lnTo>
                    <a:lnTo>
                      <a:pt x="24" y="77"/>
                    </a:lnTo>
                    <a:lnTo>
                      <a:pt x="25" y="75"/>
                    </a:lnTo>
                    <a:lnTo>
                      <a:pt x="26" y="74"/>
                    </a:lnTo>
                    <a:lnTo>
                      <a:pt x="24" y="73"/>
                    </a:lnTo>
                    <a:lnTo>
                      <a:pt x="23" y="73"/>
                    </a:lnTo>
                    <a:lnTo>
                      <a:pt x="24" y="72"/>
                    </a:lnTo>
                    <a:lnTo>
                      <a:pt x="25" y="71"/>
                    </a:lnTo>
                    <a:lnTo>
                      <a:pt x="23" y="70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9" y="68"/>
                    </a:lnTo>
                    <a:lnTo>
                      <a:pt x="20" y="67"/>
                    </a:lnTo>
                    <a:lnTo>
                      <a:pt x="20" y="66"/>
                    </a:lnTo>
                    <a:lnTo>
                      <a:pt x="21" y="65"/>
                    </a:lnTo>
                    <a:lnTo>
                      <a:pt x="22" y="64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1" y="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6" name="Freeform 999">
                <a:extLst>
                  <a:ext uri="{FF2B5EF4-FFF2-40B4-BE49-F238E27FC236}">
                    <a16:creationId xmlns:a16="http://schemas.microsoft.com/office/drawing/2014/main" id="{422EEF82-3C4F-AA11-5D75-861045A2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8" y="3024"/>
                <a:ext cx="1" cy="1"/>
              </a:xfrm>
              <a:custGeom>
                <a:avLst/>
                <a:gdLst>
                  <a:gd name="T0" fmla="*/ 10 w 10"/>
                  <a:gd name="T1" fmla="*/ 9 h 9"/>
                  <a:gd name="T2" fmla="*/ 9 w 10"/>
                  <a:gd name="T3" fmla="*/ 9 h 9"/>
                  <a:gd name="T4" fmla="*/ 8 w 10"/>
                  <a:gd name="T5" fmla="*/ 9 h 9"/>
                  <a:gd name="T6" fmla="*/ 7 w 10"/>
                  <a:gd name="T7" fmla="*/ 7 h 9"/>
                  <a:gd name="T8" fmla="*/ 5 w 10"/>
                  <a:gd name="T9" fmla="*/ 6 h 9"/>
                  <a:gd name="T10" fmla="*/ 5 w 10"/>
                  <a:gd name="T11" fmla="*/ 5 h 9"/>
                  <a:gd name="T12" fmla="*/ 4 w 10"/>
                  <a:gd name="T13" fmla="*/ 3 h 9"/>
                  <a:gd name="T14" fmla="*/ 3 w 10"/>
                  <a:gd name="T15" fmla="*/ 4 h 9"/>
                  <a:gd name="T16" fmla="*/ 2 w 10"/>
                  <a:gd name="T17" fmla="*/ 4 h 9"/>
                  <a:gd name="T18" fmla="*/ 1 w 10"/>
                  <a:gd name="T19" fmla="*/ 2 h 9"/>
                  <a:gd name="T20" fmla="*/ 0 w 10"/>
                  <a:gd name="T21" fmla="*/ 1 h 9"/>
                  <a:gd name="T22" fmla="*/ 5 w 10"/>
                  <a:gd name="T23" fmla="*/ 0 h 9"/>
                  <a:gd name="T24" fmla="*/ 7 w 10"/>
                  <a:gd name="T25" fmla="*/ 3 h 9"/>
                  <a:gd name="T26" fmla="*/ 10 w 10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lnTo>
                      <a:pt x="9" y="9"/>
                    </a:lnTo>
                    <a:lnTo>
                      <a:pt x="8" y="9"/>
                    </a:lnTo>
                    <a:lnTo>
                      <a:pt x="7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7" name="Freeform 1000">
                <a:extLst>
                  <a:ext uri="{FF2B5EF4-FFF2-40B4-BE49-F238E27FC236}">
                    <a16:creationId xmlns:a16="http://schemas.microsoft.com/office/drawing/2014/main" id="{31BC4121-C821-602D-919F-84F4E5E4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5" y="3025"/>
                <a:ext cx="43" cy="28"/>
              </a:xfrm>
              <a:custGeom>
                <a:avLst/>
                <a:gdLst>
                  <a:gd name="T0" fmla="*/ 14 w 686"/>
                  <a:gd name="T1" fmla="*/ 99 h 442"/>
                  <a:gd name="T2" fmla="*/ 6 w 686"/>
                  <a:gd name="T3" fmla="*/ 71 h 442"/>
                  <a:gd name="T4" fmla="*/ 20 w 686"/>
                  <a:gd name="T5" fmla="*/ 58 h 442"/>
                  <a:gd name="T6" fmla="*/ 52 w 686"/>
                  <a:gd name="T7" fmla="*/ 67 h 442"/>
                  <a:gd name="T8" fmla="*/ 77 w 686"/>
                  <a:gd name="T9" fmla="*/ 94 h 442"/>
                  <a:gd name="T10" fmla="*/ 102 w 686"/>
                  <a:gd name="T11" fmla="*/ 120 h 442"/>
                  <a:gd name="T12" fmla="*/ 130 w 686"/>
                  <a:gd name="T13" fmla="*/ 147 h 442"/>
                  <a:gd name="T14" fmla="*/ 151 w 686"/>
                  <a:gd name="T15" fmla="*/ 172 h 442"/>
                  <a:gd name="T16" fmla="*/ 169 w 686"/>
                  <a:gd name="T17" fmla="*/ 195 h 442"/>
                  <a:gd name="T18" fmla="*/ 186 w 686"/>
                  <a:gd name="T19" fmla="*/ 212 h 442"/>
                  <a:gd name="T20" fmla="*/ 210 w 686"/>
                  <a:gd name="T21" fmla="*/ 244 h 442"/>
                  <a:gd name="T22" fmla="*/ 237 w 686"/>
                  <a:gd name="T23" fmla="*/ 263 h 442"/>
                  <a:gd name="T24" fmla="*/ 257 w 686"/>
                  <a:gd name="T25" fmla="*/ 291 h 442"/>
                  <a:gd name="T26" fmla="*/ 268 w 686"/>
                  <a:gd name="T27" fmla="*/ 307 h 442"/>
                  <a:gd name="T28" fmla="*/ 295 w 686"/>
                  <a:gd name="T29" fmla="*/ 331 h 442"/>
                  <a:gd name="T30" fmla="*/ 319 w 686"/>
                  <a:gd name="T31" fmla="*/ 359 h 442"/>
                  <a:gd name="T32" fmla="*/ 348 w 686"/>
                  <a:gd name="T33" fmla="*/ 385 h 442"/>
                  <a:gd name="T34" fmla="*/ 329 w 686"/>
                  <a:gd name="T35" fmla="*/ 377 h 442"/>
                  <a:gd name="T36" fmla="*/ 349 w 686"/>
                  <a:gd name="T37" fmla="*/ 351 h 442"/>
                  <a:gd name="T38" fmla="*/ 374 w 686"/>
                  <a:gd name="T39" fmla="*/ 319 h 442"/>
                  <a:gd name="T40" fmla="*/ 392 w 686"/>
                  <a:gd name="T41" fmla="*/ 293 h 442"/>
                  <a:gd name="T42" fmla="*/ 412 w 686"/>
                  <a:gd name="T43" fmla="*/ 267 h 442"/>
                  <a:gd name="T44" fmla="*/ 439 w 686"/>
                  <a:gd name="T45" fmla="*/ 237 h 442"/>
                  <a:gd name="T46" fmla="*/ 463 w 686"/>
                  <a:gd name="T47" fmla="*/ 221 h 442"/>
                  <a:gd name="T48" fmla="*/ 486 w 686"/>
                  <a:gd name="T49" fmla="*/ 189 h 442"/>
                  <a:gd name="T50" fmla="*/ 508 w 686"/>
                  <a:gd name="T51" fmla="*/ 161 h 442"/>
                  <a:gd name="T52" fmla="*/ 530 w 686"/>
                  <a:gd name="T53" fmla="*/ 134 h 442"/>
                  <a:gd name="T54" fmla="*/ 552 w 686"/>
                  <a:gd name="T55" fmla="*/ 116 h 442"/>
                  <a:gd name="T56" fmla="*/ 573 w 686"/>
                  <a:gd name="T57" fmla="*/ 96 h 442"/>
                  <a:gd name="T58" fmla="*/ 589 w 686"/>
                  <a:gd name="T59" fmla="*/ 73 h 442"/>
                  <a:gd name="T60" fmla="*/ 612 w 686"/>
                  <a:gd name="T61" fmla="*/ 54 h 442"/>
                  <a:gd name="T62" fmla="*/ 632 w 686"/>
                  <a:gd name="T63" fmla="*/ 36 h 442"/>
                  <a:gd name="T64" fmla="*/ 656 w 686"/>
                  <a:gd name="T65" fmla="*/ 15 h 442"/>
                  <a:gd name="T66" fmla="*/ 681 w 686"/>
                  <a:gd name="T67" fmla="*/ 11 h 442"/>
                  <a:gd name="T68" fmla="*/ 670 w 686"/>
                  <a:gd name="T69" fmla="*/ 45 h 442"/>
                  <a:gd name="T70" fmla="*/ 652 w 686"/>
                  <a:gd name="T71" fmla="*/ 66 h 442"/>
                  <a:gd name="T72" fmla="*/ 635 w 686"/>
                  <a:gd name="T73" fmla="*/ 96 h 442"/>
                  <a:gd name="T74" fmla="*/ 609 w 686"/>
                  <a:gd name="T75" fmla="*/ 113 h 442"/>
                  <a:gd name="T76" fmla="*/ 591 w 686"/>
                  <a:gd name="T77" fmla="*/ 150 h 442"/>
                  <a:gd name="T78" fmla="*/ 575 w 686"/>
                  <a:gd name="T79" fmla="*/ 172 h 442"/>
                  <a:gd name="T80" fmla="*/ 551 w 686"/>
                  <a:gd name="T81" fmla="*/ 195 h 442"/>
                  <a:gd name="T82" fmla="*/ 526 w 686"/>
                  <a:gd name="T83" fmla="*/ 223 h 442"/>
                  <a:gd name="T84" fmla="*/ 505 w 686"/>
                  <a:gd name="T85" fmla="*/ 251 h 442"/>
                  <a:gd name="T86" fmla="*/ 483 w 686"/>
                  <a:gd name="T87" fmla="*/ 276 h 442"/>
                  <a:gd name="T88" fmla="*/ 464 w 686"/>
                  <a:gd name="T89" fmla="*/ 297 h 442"/>
                  <a:gd name="T90" fmla="*/ 445 w 686"/>
                  <a:gd name="T91" fmla="*/ 324 h 442"/>
                  <a:gd name="T92" fmla="*/ 424 w 686"/>
                  <a:gd name="T93" fmla="*/ 342 h 442"/>
                  <a:gd name="T94" fmla="*/ 405 w 686"/>
                  <a:gd name="T95" fmla="*/ 367 h 442"/>
                  <a:gd name="T96" fmla="*/ 385 w 686"/>
                  <a:gd name="T97" fmla="*/ 394 h 442"/>
                  <a:gd name="T98" fmla="*/ 376 w 686"/>
                  <a:gd name="T99" fmla="*/ 425 h 442"/>
                  <a:gd name="T100" fmla="*/ 298 w 686"/>
                  <a:gd name="T101" fmla="*/ 420 h 442"/>
                  <a:gd name="T102" fmla="*/ 274 w 686"/>
                  <a:gd name="T103" fmla="*/ 400 h 442"/>
                  <a:gd name="T104" fmla="*/ 256 w 686"/>
                  <a:gd name="T105" fmla="*/ 375 h 442"/>
                  <a:gd name="T106" fmla="*/ 240 w 686"/>
                  <a:gd name="T107" fmla="*/ 356 h 442"/>
                  <a:gd name="T108" fmla="*/ 214 w 686"/>
                  <a:gd name="T109" fmla="*/ 330 h 442"/>
                  <a:gd name="T110" fmla="*/ 194 w 686"/>
                  <a:gd name="T111" fmla="*/ 303 h 442"/>
                  <a:gd name="T112" fmla="*/ 168 w 686"/>
                  <a:gd name="T113" fmla="*/ 281 h 442"/>
                  <a:gd name="T114" fmla="*/ 147 w 686"/>
                  <a:gd name="T115" fmla="*/ 247 h 442"/>
                  <a:gd name="T116" fmla="*/ 122 w 686"/>
                  <a:gd name="T117" fmla="*/ 228 h 442"/>
                  <a:gd name="T118" fmla="*/ 102 w 686"/>
                  <a:gd name="T119" fmla="*/ 207 h 442"/>
                  <a:gd name="T120" fmla="*/ 88 w 686"/>
                  <a:gd name="T121" fmla="*/ 182 h 442"/>
                  <a:gd name="T122" fmla="*/ 58 w 686"/>
                  <a:gd name="T123" fmla="*/ 153 h 442"/>
                  <a:gd name="T124" fmla="*/ 34 w 686"/>
                  <a:gd name="T125" fmla="*/ 134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6" h="442">
                    <a:moveTo>
                      <a:pt x="24" y="122"/>
                    </a:moveTo>
                    <a:lnTo>
                      <a:pt x="26" y="121"/>
                    </a:lnTo>
                    <a:lnTo>
                      <a:pt x="27" y="121"/>
                    </a:lnTo>
                    <a:lnTo>
                      <a:pt x="27" y="122"/>
                    </a:lnTo>
                    <a:lnTo>
                      <a:pt x="27" y="123"/>
                    </a:lnTo>
                    <a:lnTo>
                      <a:pt x="30" y="122"/>
                    </a:lnTo>
                    <a:lnTo>
                      <a:pt x="31" y="122"/>
                    </a:lnTo>
                    <a:lnTo>
                      <a:pt x="31" y="120"/>
                    </a:lnTo>
                    <a:lnTo>
                      <a:pt x="30" y="119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0" y="117"/>
                    </a:lnTo>
                    <a:lnTo>
                      <a:pt x="29" y="118"/>
                    </a:lnTo>
                    <a:lnTo>
                      <a:pt x="26" y="118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6" y="113"/>
                    </a:lnTo>
                    <a:lnTo>
                      <a:pt x="25" y="112"/>
                    </a:lnTo>
                    <a:lnTo>
                      <a:pt x="25" y="111"/>
                    </a:lnTo>
                    <a:lnTo>
                      <a:pt x="25" y="110"/>
                    </a:lnTo>
                    <a:lnTo>
                      <a:pt x="23" y="110"/>
                    </a:lnTo>
                    <a:lnTo>
                      <a:pt x="22" y="111"/>
                    </a:lnTo>
                    <a:lnTo>
                      <a:pt x="21" y="112"/>
                    </a:lnTo>
                    <a:lnTo>
                      <a:pt x="20" y="113"/>
                    </a:lnTo>
                    <a:lnTo>
                      <a:pt x="19" y="112"/>
                    </a:lnTo>
                    <a:lnTo>
                      <a:pt x="19" y="110"/>
                    </a:lnTo>
                    <a:lnTo>
                      <a:pt x="19" y="109"/>
                    </a:lnTo>
                    <a:lnTo>
                      <a:pt x="18" y="108"/>
                    </a:lnTo>
                    <a:lnTo>
                      <a:pt x="19" y="107"/>
                    </a:lnTo>
                    <a:lnTo>
                      <a:pt x="20" y="107"/>
                    </a:lnTo>
                    <a:lnTo>
                      <a:pt x="21" y="107"/>
                    </a:lnTo>
                    <a:lnTo>
                      <a:pt x="21" y="106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7" y="106"/>
                    </a:lnTo>
                    <a:lnTo>
                      <a:pt x="15" y="107"/>
                    </a:lnTo>
                    <a:lnTo>
                      <a:pt x="15" y="106"/>
                    </a:lnTo>
                    <a:lnTo>
                      <a:pt x="15" y="104"/>
                    </a:lnTo>
                    <a:lnTo>
                      <a:pt x="14" y="102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3" y="96"/>
                    </a:lnTo>
                    <a:lnTo>
                      <a:pt x="13" y="95"/>
                    </a:lnTo>
                    <a:lnTo>
                      <a:pt x="13" y="94"/>
                    </a:lnTo>
                    <a:lnTo>
                      <a:pt x="10" y="94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8" y="96"/>
                    </a:lnTo>
                    <a:lnTo>
                      <a:pt x="7" y="96"/>
                    </a:lnTo>
                    <a:lnTo>
                      <a:pt x="7" y="96"/>
                    </a:lnTo>
                    <a:lnTo>
                      <a:pt x="6" y="95"/>
                    </a:lnTo>
                    <a:lnTo>
                      <a:pt x="6" y="94"/>
                    </a:lnTo>
                    <a:lnTo>
                      <a:pt x="6" y="93"/>
                    </a:lnTo>
                    <a:lnTo>
                      <a:pt x="6" y="92"/>
                    </a:lnTo>
                    <a:lnTo>
                      <a:pt x="5" y="90"/>
                    </a:lnTo>
                    <a:lnTo>
                      <a:pt x="5" y="89"/>
                    </a:lnTo>
                    <a:lnTo>
                      <a:pt x="6" y="88"/>
                    </a:lnTo>
                    <a:lnTo>
                      <a:pt x="8" y="88"/>
                    </a:lnTo>
                    <a:lnTo>
                      <a:pt x="7" y="86"/>
                    </a:lnTo>
                    <a:lnTo>
                      <a:pt x="7" y="85"/>
                    </a:lnTo>
                    <a:lnTo>
                      <a:pt x="7" y="84"/>
                    </a:lnTo>
                    <a:lnTo>
                      <a:pt x="7" y="83"/>
                    </a:lnTo>
                    <a:lnTo>
                      <a:pt x="8" y="82"/>
                    </a:lnTo>
                    <a:lnTo>
                      <a:pt x="9" y="80"/>
                    </a:lnTo>
                    <a:lnTo>
                      <a:pt x="9" y="79"/>
                    </a:lnTo>
                    <a:lnTo>
                      <a:pt x="9" y="78"/>
                    </a:lnTo>
                    <a:lnTo>
                      <a:pt x="7" y="79"/>
                    </a:lnTo>
                    <a:lnTo>
                      <a:pt x="6" y="79"/>
                    </a:lnTo>
                    <a:lnTo>
                      <a:pt x="6" y="82"/>
                    </a:lnTo>
                    <a:lnTo>
                      <a:pt x="7" y="83"/>
                    </a:lnTo>
                    <a:lnTo>
                      <a:pt x="5" y="84"/>
                    </a:lnTo>
                    <a:lnTo>
                      <a:pt x="4" y="84"/>
                    </a:lnTo>
                    <a:lnTo>
                      <a:pt x="1" y="86"/>
                    </a:lnTo>
                    <a:lnTo>
                      <a:pt x="0" y="80"/>
                    </a:lnTo>
                    <a:lnTo>
                      <a:pt x="3" y="78"/>
                    </a:lnTo>
                    <a:lnTo>
                      <a:pt x="4" y="78"/>
                    </a:lnTo>
                    <a:lnTo>
                      <a:pt x="6" y="77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6" y="74"/>
                    </a:lnTo>
                    <a:lnTo>
                      <a:pt x="8" y="73"/>
                    </a:lnTo>
                    <a:lnTo>
                      <a:pt x="7" y="72"/>
                    </a:lnTo>
                    <a:lnTo>
                      <a:pt x="7" y="71"/>
                    </a:lnTo>
                    <a:lnTo>
                      <a:pt x="6" y="71"/>
                    </a:lnTo>
                    <a:lnTo>
                      <a:pt x="5" y="72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5" y="69"/>
                    </a:lnTo>
                    <a:lnTo>
                      <a:pt x="7" y="68"/>
                    </a:lnTo>
                    <a:lnTo>
                      <a:pt x="6" y="67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3" y="65"/>
                    </a:lnTo>
                    <a:lnTo>
                      <a:pt x="4" y="63"/>
                    </a:lnTo>
                    <a:lnTo>
                      <a:pt x="6" y="62"/>
                    </a:lnTo>
                    <a:lnTo>
                      <a:pt x="5" y="61"/>
                    </a:lnTo>
                    <a:lnTo>
                      <a:pt x="5" y="60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3" y="65"/>
                    </a:lnTo>
                    <a:lnTo>
                      <a:pt x="14" y="65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6" y="60"/>
                    </a:lnTo>
                    <a:lnTo>
                      <a:pt x="18" y="59"/>
                    </a:lnTo>
                    <a:lnTo>
                      <a:pt x="17" y="58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4"/>
                    </a:lnTo>
                    <a:lnTo>
                      <a:pt x="18" y="53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50"/>
                    </a:lnTo>
                    <a:lnTo>
                      <a:pt x="24" y="46"/>
                    </a:lnTo>
                    <a:lnTo>
                      <a:pt x="25" y="52"/>
                    </a:lnTo>
                    <a:lnTo>
                      <a:pt x="22" y="54"/>
                    </a:lnTo>
                    <a:lnTo>
                      <a:pt x="21" y="54"/>
                    </a:lnTo>
                    <a:lnTo>
                      <a:pt x="20" y="55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0" y="59"/>
                    </a:lnTo>
                    <a:lnTo>
                      <a:pt x="21" y="60"/>
                    </a:lnTo>
                    <a:lnTo>
                      <a:pt x="22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3" y="56"/>
                    </a:lnTo>
                    <a:lnTo>
                      <a:pt x="24" y="55"/>
                    </a:lnTo>
                    <a:lnTo>
                      <a:pt x="25" y="55"/>
                    </a:lnTo>
                    <a:lnTo>
                      <a:pt x="26" y="56"/>
                    </a:lnTo>
                    <a:lnTo>
                      <a:pt x="26" y="57"/>
                    </a:lnTo>
                    <a:lnTo>
                      <a:pt x="27" y="57"/>
                    </a:lnTo>
                    <a:lnTo>
                      <a:pt x="30" y="56"/>
                    </a:lnTo>
                    <a:lnTo>
                      <a:pt x="31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5" y="53"/>
                    </a:lnTo>
                    <a:lnTo>
                      <a:pt x="35" y="54"/>
                    </a:lnTo>
                    <a:lnTo>
                      <a:pt x="35" y="55"/>
                    </a:lnTo>
                    <a:lnTo>
                      <a:pt x="36" y="57"/>
                    </a:lnTo>
                    <a:lnTo>
                      <a:pt x="36" y="58"/>
                    </a:lnTo>
                    <a:lnTo>
                      <a:pt x="37" y="57"/>
                    </a:lnTo>
                    <a:lnTo>
                      <a:pt x="38" y="56"/>
                    </a:lnTo>
                    <a:lnTo>
                      <a:pt x="41" y="55"/>
                    </a:lnTo>
                    <a:lnTo>
                      <a:pt x="42" y="54"/>
                    </a:lnTo>
                    <a:lnTo>
                      <a:pt x="44" y="53"/>
                    </a:lnTo>
                    <a:lnTo>
                      <a:pt x="44" y="55"/>
                    </a:lnTo>
                    <a:lnTo>
                      <a:pt x="44" y="56"/>
                    </a:lnTo>
                    <a:lnTo>
                      <a:pt x="43" y="57"/>
                    </a:lnTo>
                    <a:lnTo>
                      <a:pt x="42" y="57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42" y="61"/>
                    </a:lnTo>
                    <a:lnTo>
                      <a:pt x="43" y="62"/>
                    </a:lnTo>
                    <a:lnTo>
                      <a:pt x="44" y="61"/>
                    </a:lnTo>
                    <a:lnTo>
                      <a:pt x="46" y="61"/>
                    </a:lnTo>
                    <a:lnTo>
                      <a:pt x="47" y="62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9" y="62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52" y="67"/>
                    </a:lnTo>
                    <a:lnTo>
                      <a:pt x="53" y="66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6" y="66"/>
                    </a:lnTo>
                    <a:lnTo>
                      <a:pt x="56" y="67"/>
                    </a:lnTo>
                    <a:lnTo>
                      <a:pt x="56" y="69"/>
                    </a:lnTo>
                    <a:lnTo>
                      <a:pt x="57" y="70"/>
                    </a:lnTo>
                    <a:lnTo>
                      <a:pt x="58" y="69"/>
                    </a:lnTo>
                    <a:lnTo>
                      <a:pt x="59" y="68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63" y="75"/>
                    </a:lnTo>
                    <a:lnTo>
                      <a:pt x="64" y="74"/>
                    </a:lnTo>
                    <a:lnTo>
                      <a:pt x="66" y="73"/>
                    </a:lnTo>
                    <a:lnTo>
                      <a:pt x="67" y="73"/>
                    </a:lnTo>
                    <a:lnTo>
                      <a:pt x="67" y="74"/>
                    </a:lnTo>
                    <a:lnTo>
                      <a:pt x="68" y="75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68" y="79"/>
                    </a:lnTo>
                    <a:lnTo>
                      <a:pt x="69" y="80"/>
                    </a:lnTo>
                    <a:lnTo>
                      <a:pt x="70" y="80"/>
                    </a:lnTo>
                    <a:lnTo>
                      <a:pt x="71" y="79"/>
                    </a:lnTo>
                    <a:lnTo>
                      <a:pt x="73" y="78"/>
                    </a:lnTo>
                    <a:lnTo>
                      <a:pt x="74" y="78"/>
                    </a:lnTo>
                    <a:lnTo>
                      <a:pt x="74" y="79"/>
                    </a:lnTo>
                    <a:lnTo>
                      <a:pt x="74" y="80"/>
                    </a:lnTo>
                    <a:lnTo>
                      <a:pt x="73" y="82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2" y="85"/>
                    </a:lnTo>
                    <a:lnTo>
                      <a:pt x="72" y="86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4" y="93"/>
                    </a:lnTo>
                    <a:lnTo>
                      <a:pt x="74" y="94"/>
                    </a:lnTo>
                    <a:lnTo>
                      <a:pt x="74" y="95"/>
                    </a:lnTo>
                    <a:lnTo>
                      <a:pt x="76" y="95"/>
                    </a:lnTo>
                    <a:lnTo>
                      <a:pt x="77" y="94"/>
                    </a:lnTo>
                    <a:lnTo>
                      <a:pt x="77" y="93"/>
                    </a:lnTo>
                    <a:lnTo>
                      <a:pt x="76" y="91"/>
                    </a:lnTo>
                    <a:lnTo>
                      <a:pt x="79" y="91"/>
                    </a:lnTo>
                    <a:lnTo>
                      <a:pt x="80" y="90"/>
                    </a:lnTo>
                    <a:lnTo>
                      <a:pt x="80" y="91"/>
                    </a:lnTo>
                    <a:lnTo>
                      <a:pt x="81" y="93"/>
                    </a:lnTo>
                    <a:lnTo>
                      <a:pt x="82" y="92"/>
                    </a:lnTo>
                    <a:lnTo>
                      <a:pt x="83" y="91"/>
                    </a:lnTo>
                    <a:lnTo>
                      <a:pt x="84" y="92"/>
                    </a:lnTo>
                    <a:lnTo>
                      <a:pt x="84" y="94"/>
                    </a:lnTo>
                    <a:lnTo>
                      <a:pt x="84" y="95"/>
                    </a:lnTo>
                    <a:lnTo>
                      <a:pt x="84" y="96"/>
                    </a:lnTo>
                    <a:lnTo>
                      <a:pt x="84" y="99"/>
                    </a:lnTo>
                    <a:lnTo>
                      <a:pt x="85" y="100"/>
                    </a:lnTo>
                    <a:lnTo>
                      <a:pt x="86" y="99"/>
                    </a:lnTo>
                    <a:lnTo>
                      <a:pt x="87" y="99"/>
                    </a:lnTo>
                    <a:lnTo>
                      <a:pt x="88" y="100"/>
                    </a:lnTo>
                    <a:lnTo>
                      <a:pt x="88" y="101"/>
                    </a:lnTo>
                    <a:lnTo>
                      <a:pt x="88" y="104"/>
                    </a:lnTo>
                    <a:lnTo>
                      <a:pt x="88" y="105"/>
                    </a:lnTo>
                    <a:lnTo>
                      <a:pt x="89" y="106"/>
                    </a:lnTo>
                    <a:lnTo>
                      <a:pt x="89" y="107"/>
                    </a:lnTo>
                    <a:lnTo>
                      <a:pt x="89" y="109"/>
                    </a:lnTo>
                    <a:lnTo>
                      <a:pt x="91" y="108"/>
                    </a:lnTo>
                    <a:lnTo>
                      <a:pt x="92" y="107"/>
                    </a:lnTo>
                    <a:lnTo>
                      <a:pt x="93" y="107"/>
                    </a:lnTo>
                    <a:lnTo>
                      <a:pt x="96" y="106"/>
                    </a:lnTo>
                    <a:lnTo>
                      <a:pt x="97" y="105"/>
                    </a:lnTo>
                    <a:lnTo>
                      <a:pt x="98" y="105"/>
                    </a:lnTo>
                    <a:lnTo>
                      <a:pt x="99" y="106"/>
                    </a:lnTo>
                    <a:lnTo>
                      <a:pt x="99" y="107"/>
                    </a:lnTo>
                    <a:lnTo>
                      <a:pt x="99" y="109"/>
                    </a:lnTo>
                    <a:lnTo>
                      <a:pt x="99" y="110"/>
                    </a:lnTo>
                    <a:lnTo>
                      <a:pt x="99" y="111"/>
                    </a:lnTo>
                    <a:lnTo>
                      <a:pt x="100" y="112"/>
                    </a:lnTo>
                    <a:lnTo>
                      <a:pt x="101" y="112"/>
                    </a:lnTo>
                    <a:lnTo>
                      <a:pt x="103" y="111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3" y="116"/>
                    </a:lnTo>
                    <a:lnTo>
                      <a:pt x="103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2" y="120"/>
                    </a:lnTo>
                    <a:lnTo>
                      <a:pt x="101" y="121"/>
                    </a:lnTo>
                    <a:lnTo>
                      <a:pt x="101" y="122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4" y="122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6" y="124"/>
                    </a:lnTo>
                    <a:lnTo>
                      <a:pt x="107" y="123"/>
                    </a:lnTo>
                    <a:lnTo>
                      <a:pt x="108" y="125"/>
                    </a:lnTo>
                    <a:lnTo>
                      <a:pt x="108" y="126"/>
                    </a:lnTo>
                    <a:lnTo>
                      <a:pt x="109" y="125"/>
                    </a:lnTo>
                    <a:lnTo>
                      <a:pt x="112" y="125"/>
                    </a:lnTo>
                    <a:lnTo>
                      <a:pt x="112" y="126"/>
                    </a:lnTo>
                    <a:lnTo>
                      <a:pt x="112" y="127"/>
                    </a:lnTo>
                    <a:lnTo>
                      <a:pt x="113" y="126"/>
                    </a:lnTo>
                    <a:lnTo>
                      <a:pt x="115" y="126"/>
                    </a:lnTo>
                    <a:lnTo>
                      <a:pt x="115" y="127"/>
                    </a:lnTo>
                    <a:lnTo>
                      <a:pt x="115" y="128"/>
                    </a:lnTo>
                    <a:lnTo>
                      <a:pt x="115" y="130"/>
                    </a:lnTo>
                    <a:lnTo>
                      <a:pt x="115" y="132"/>
                    </a:lnTo>
                    <a:lnTo>
                      <a:pt x="117" y="130"/>
                    </a:lnTo>
                    <a:lnTo>
                      <a:pt x="118" y="130"/>
                    </a:lnTo>
                    <a:lnTo>
                      <a:pt x="118" y="132"/>
                    </a:lnTo>
                    <a:lnTo>
                      <a:pt x="118" y="133"/>
                    </a:lnTo>
                    <a:lnTo>
                      <a:pt x="118" y="134"/>
                    </a:lnTo>
                    <a:lnTo>
                      <a:pt x="119" y="136"/>
                    </a:lnTo>
                    <a:lnTo>
                      <a:pt x="119" y="137"/>
                    </a:lnTo>
                    <a:lnTo>
                      <a:pt x="119" y="138"/>
                    </a:lnTo>
                    <a:lnTo>
                      <a:pt x="120" y="138"/>
                    </a:lnTo>
                    <a:lnTo>
                      <a:pt x="122" y="137"/>
                    </a:lnTo>
                    <a:lnTo>
                      <a:pt x="122" y="138"/>
                    </a:lnTo>
                    <a:lnTo>
                      <a:pt x="122" y="139"/>
                    </a:lnTo>
                    <a:lnTo>
                      <a:pt x="122" y="142"/>
                    </a:lnTo>
                    <a:lnTo>
                      <a:pt x="123" y="143"/>
                    </a:lnTo>
                    <a:lnTo>
                      <a:pt x="123" y="144"/>
                    </a:lnTo>
                    <a:lnTo>
                      <a:pt x="123" y="146"/>
                    </a:lnTo>
                    <a:lnTo>
                      <a:pt x="123" y="147"/>
                    </a:lnTo>
                    <a:lnTo>
                      <a:pt x="124" y="146"/>
                    </a:lnTo>
                    <a:lnTo>
                      <a:pt x="126" y="146"/>
                    </a:lnTo>
                    <a:lnTo>
                      <a:pt x="127" y="145"/>
                    </a:lnTo>
                    <a:lnTo>
                      <a:pt x="130" y="145"/>
                    </a:lnTo>
                    <a:lnTo>
                      <a:pt x="130" y="146"/>
                    </a:lnTo>
                    <a:lnTo>
                      <a:pt x="130" y="147"/>
                    </a:lnTo>
                    <a:lnTo>
                      <a:pt x="131" y="146"/>
                    </a:lnTo>
                    <a:lnTo>
                      <a:pt x="133" y="146"/>
                    </a:lnTo>
                    <a:lnTo>
                      <a:pt x="133" y="147"/>
                    </a:lnTo>
                    <a:lnTo>
                      <a:pt x="133" y="149"/>
                    </a:lnTo>
                    <a:lnTo>
                      <a:pt x="133" y="151"/>
                    </a:lnTo>
                    <a:lnTo>
                      <a:pt x="133" y="152"/>
                    </a:lnTo>
                    <a:lnTo>
                      <a:pt x="135" y="151"/>
                    </a:lnTo>
                    <a:lnTo>
                      <a:pt x="136" y="151"/>
                    </a:lnTo>
                    <a:lnTo>
                      <a:pt x="136" y="152"/>
                    </a:lnTo>
                    <a:lnTo>
                      <a:pt x="136" y="153"/>
                    </a:lnTo>
                    <a:lnTo>
                      <a:pt x="135" y="154"/>
                    </a:lnTo>
                    <a:lnTo>
                      <a:pt x="134" y="154"/>
                    </a:lnTo>
                    <a:lnTo>
                      <a:pt x="134" y="156"/>
                    </a:lnTo>
                    <a:lnTo>
                      <a:pt x="134" y="157"/>
                    </a:lnTo>
                    <a:lnTo>
                      <a:pt x="134" y="158"/>
                    </a:lnTo>
                    <a:lnTo>
                      <a:pt x="134" y="159"/>
                    </a:lnTo>
                    <a:lnTo>
                      <a:pt x="136" y="159"/>
                    </a:lnTo>
                    <a:lnTo>
                      <a:pt x="137" y="158"/>
                    </a:lnTo>
                    <a:lnTo>
                      <a:pt x="137" y="159"/>
                    </a:lnTo>
                    <a:lnTo>
                      <a:pt x="137" y="161"/>
                    </a:lnTo>
                    <a:lnTo>
                      <a:pt x="139" y="160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1" y="162"/>
                    </a:lnTo>
                    <a:lnTo>
                      <a:pt x="142" y="161"/>
                    </a:lnTo>
                    <a:lnTo>
                      <a:pt x="143" y="161"/>
                    </a:lnTo>
                    <a:lnTo>
                      <a:pt x="143" y="162"/>
                    </a:lnTo>
                    <a:lnTo>
                      <a:pt x="144" y="163"/>
                    </a:lnTo>
                    <a:lnTo>
                      <a:pt x="146" y="163"/>
                    </a:lnTo>
                    <a:lnTo>
                      <a:pt x="147" y="162"/>
                    </a:lnTo>
                    <a:lnTo>
                      <a:pt x="148" y="163"/>
                    </a:lnTo>
                    <a:lnTo>
                      <a:pt x="148" y="164"/>
                    </a:lnTo>
                    <a:lnTo>
                      <a:pt x="146" y="166"/>
                    </a:lnTo>
                    <a:lnTo>
                      <a:pt x="144" y="167"/>
                    </a:lnTo>
                    <a:lnTo>
                      <a:pt x="144" y="168"/>
                    </a:lnTo>
                    <a:lnTo>
                      <a:pt x="144" y="169"/>
                    </a:lnTo>
                    <a:lnTo>
                      <a:pt x="147" y="169"/>
                    </a:lnTo>
                    <a:lnTo>
                      <a:pt x="148" y="168"/>
                    </a:lnTo>
                    <a:lnTo>
                      <a:pt x="149" y="167"/>
                    </a:lnTo>
                    <a:lnTo>
                      <a:pt x="151" y="167"/>
                    </a:lnTo>
                    <a:lnTo>
                      <a:pt x="151" y="168"/>
                    </a:lnTo>
                    <a:lnTo>
                      <a:pt x="151" y="169"/>
                    </a:lnTo>
                    <a:lnTo>
                      <a:pt x="151" y="171"/>
                    </a:lnTo>
                    <a:lnTo>
                      <a:pt x="151" y="172"/>
                    </a:lnTo>
                    <a:lnTo>
                      <a:pt x="150" y="172"/>
                    </a:lnTo>
                    <a:lnTo>
                      <a:pt x="149" y="173"/>
                    </a:lnTo>
                    <a:lnTo>
                      <a:pt x="149" y="174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8"/>
                    </a:lnTo>
                    <a:lnTo>
                      <a:pt x="150" y="178"/>
                    </a:lnTo>
                    <a:lnTo>
                      <a:pt x="152" y="177"/>
                    </a:lnTo>
                    <a:lnTo>
                      <a:pt x="153" y="176"/>
                    </a:lnTo>
                    <a:lnTo>
                      <a:pt x="155" y="176"/>
                    </a:lnTo>
                    <a:lnTo>
                      <a:pt x="156" y="175"/>
                    </a:lnTo>
                    <a:lnTo>
                      <a:pt x="157" y="175"/>
                    </a:lnTo>
                    <a:lnTo>
                      <a:pt x="158" y="176"/>
                    </a:lnTo>
                    <a:lnTo>
                      <a:pt x="158" y="177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9" y="179"/>
                    </a:lnTo>
                    <a:lnTo>
                      <a:pt x="162" y="178"/>
                    </a:lnTo>
                    <a:lnTo>
                      <a:pt x="162" y="180"/>
                    </a:lnTo>
                    <a:lnTo>
                      <a:pt x="162" y="182"/>
                    </a:lnTo>
                    <a:lnTo>
                      <a:pt x="162" y="183"/>
                    </a:lnTo>
                    <a:lnTo>
                      <a:pt x="162" y="184"/>
                    </a:lnTo>
                    <a:lnTo>
                      <a:pt x="164" y="184"/>
                    </a:lnTo>
                    <a:lnTo>
                      <a:pt x="165" y="183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7" y="185"/>
                    </a:lnTo>
                    <a:lnTo>
                      <a:pt x="168" y="185"/>
                    </a:lnTo>
                    <a:lnTo>
                      <a:pt x="168" y="186"/>
                    </a:lnTo>
                    <a:lnTo>
                      <a:pt x="168" y="187"/>
                    </a:lnTo>
                    <a:lnTo>
                      <a:pt x="168" y="188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6" y="191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6" y="194"/>
                    </a:lnTo>
                    <a:lnTo>
                      <a:pt x="166" y="196"/>
                    </a:lnTo>
                    <a:lnTo>
                      <a:pt x="166" y="197"/>
                    </a:lnTo>
                    <a:lnTo>
                      <a:pt x="167" y="199"/>
                    </a:lnTo>
                    <a:lnTo>
                      <a:pt x="168" y="199"/>
                    </a:lnTo>
                    <a:lnTo>
                      <a:pt x="169" y="197"/>
                    </a:lnTo>
                    <a:lnTo>
                      <a:pt x="169" y="196"/>
                    </a:lnTo>
                    <a:lnTo>
                      <a:pt x="169" y="195"/>
                    </a:lnTo>
                    <a:lnTo>
                      <a:pt x="170" y="194"/>
                    </a:lnTo>
                    <a:lnTo>
                      <a:pt x="172" y="193"/>
                    </a:lnTo>
                    <a:lnTo>
                      <a:pt x="172" y="192"/>
                    </a:lnTo>
                    <a:lnTo>
                      <a:pt x="172" y="191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89"/>
                    </a:lnTo>
                    <a:lnTo>
                      <a:pt x="177" y="189"/>
                    </a:lnTo>
                    <a:lnTo>
                      <a:pt x="177" y="190"/>
                    </a:lnTo>
                    <a:lnTo>
                      <a:pt x="177" y="191"/>
                    </a:lnTo>
                    <a:lnTo>
                      <a:pt x="176" y="192"/>
                    </a:lnTo>
                    <a:lnTo>
                      <a:pt x="175" y="192"/>
                    </a:lnTo>
                    <a:lnTo>
                      <a:pt x="175" y="194"/>
                    </a:lnTo>
                    <a:lnTo>
                      <a:pt x="175" y="195"/>
                    </a:lnTo>
                    <a:lnTo>
                      <a:pt x="175" y="196"/>
                    </a:lnTo>
                    <a:lnTo>
                      <a:pt x="175" y="197"/>
                    </a:lnTo>
                    <a:lnTo>
                      <a:pt x="174" y="199"/>
                    </a:lnTo>
                    <a:lnTo>
                      <a:pt x="172" y="199"/>
                    </a:lnTo>
                    <a:lnTo>
                      <a:pt x="172" y="201"/>
                    </a:lnTo>
                    <a:lnTo>
                      <a:pt x="173" y="202"/>
                    </a:lnTo>
                    <a:lnTo>
                      <a:pt x="174" y="201"/>
                    </a:lnTo>
                    <a:lnTo>
                      <a:pt x="175" y="201"/>
                    </a:lnTo>
                    <a:lnTo>
                      <a:pt x="177" y="200"/>
                    </a:lnTo>
                    <a:lnTo>
                      <a:pt x="179" y="200"/>
                    </a:lnTo>
                    <a:lnTo>
                      <a:pt x="179" y="201"/>
                    </a:lnTo>
                    <a:lnTo>
                      <a:pt x="179" y="202"/>
                    </a:lnTo>
                    <a:lnTo>
                      <a:pt x="179" y="203"/>
                    </a:lnTo>
                    <a:lnTo>
                      <a:pt x="180" y="205"/>
                    </a:lnTo>
                    <a:lnTo>
                      <a:pt x="181" y="204"/>
                    </a:lnTo>
                    <a:lnTo>
                      <a:pt x="182" y="203"/>
                    </a:lnTo>
                    <a:lnTo>
                      <a:pt x="183" y="205"/>
                    </a:lnTo>
                    <a:lnTo>
                      <a:pt x="183" y="206"/>
                    </a:lnTo>
                    <a:lnTo>
                      <a:pt x="183" y="207"/>
                    </a:lnTo>
                    <a:lnTo>
                      <a:pt x="183" y="208"/>
                    </a:lnTo>
                    <a:lnTo>
                      <a:pt x="184" y="208"/>
                    </a:lnTo>
                    <a:lnTo>
                      <a:pt x="186" y="207"/>
                    </a:lnTo>
                    <a:lnTo>
                      <a:pt x="187" y="207"/>
                    </a:lnTo>
                    <a:lnTo>
                      <a:pt x="189" y="206"/>
                    </a:lnTo>
                    <a:lnTo>
                      <a:pt x="189" y="207"/>
                    </a:lnTo>
                    <a:lnTo>
                      <a:pt x="189" y="209"/>
                    </a:lnTo>
                    <a:lnTo>
                      <a:pt x="187" y="209"/>
                    </a:lnTo>
                    <a:lnTo>
                      <a:pt x="186" y="210"/>
                    </a:lnTo>
                    <a:lnTo>
                      <a:pt x="186" y="211"/>
                    </a:lnTo>
                    <a:lnTo>
                      <a:pt x="186" y="212"/>
                    </a:lnTo>
                    <a:lnTo>
                      <a:pt x="186" y="214"/>
                    </a:lnTo>
                    <a:lnTo>
                      <a:pt x="187" y="216"/>
                    </a:lnTo>
                    <a:lnTo>
                      <a:pt x="188" y="214"/>
                    </a:lnTo>
                    <a:lnTo>
                      <a:pt x="189" y="214"/>
                    </a:lnTo>
                    <a:lnTo>
                      <a:pt x="189" y="216"/>
                    </a:lnTo>
                    <a:lnTo>
                      <a:pt x="190" y="217"/>
                    </a:lnTo>
                    <a:lnTo>
                      <a:pt x="191" y="217"/>
                    </a:lnTo>
                    <a:lnTo>
                      <a:pt x="192" y="216"/>
                    </a:lnTo>
                    <a:lnTo>
                      <a:pt x="194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6" y="217"/>
                    </a:lnTo>
                    <a:lnTo>
                      <a:pt x="197" y="220"/>
                    </a:lnTo>
                    <a:lnTo>
                      <a:pt x="197" y="221"/>
                    </a:lnTo>
                    <a:lnTo>
                      <a:pt x="197" y="222"/>
                    </a:lnTo>
                    <a:lnTo>
                      <a:pt x="197" y="224"/>
                    </a:lnTo>
                    <a:lnTo>
                      <a:pt x="197" y="225"/>
                    </a:lnTo>
                    <a:lnTo>
                      <a:pt x="196" y="225"/>
                    </a:lnTo>
                    <a:lnTo>
                      <a:pt x="193" y="226"/>
                    </a:lnTo>
                    <a:lnTo>
                      <a:pt x="193" y="227"/>
                    </a:lnTo>
                    <a:lnTo>
                      <a:pt x="193" y="228"/>
                    </a:lnTo>
                    <a:lnTo>
                      <a:pt x="200" y="226"/>
                    </a:lnTo>
                    <a:lnTo>
                      <a:pt x="206" y="224"/>
                    </a:lnTo>
                    <a:lnTo>
                      <a:pt x="206" y="227"/>
                    </a:lnTo>
                    <a:lnTo>
                      <a:pt x="206" y="228"/>
                    </a:lnTo>
                    <a:lnTo>
                      <a:pt x="206" y="229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31"/>
                    </a:lnTo>
                    <a:lnTo>
                      <a:pt x="203" y="234"/>
                    </a:lnTo>
                    <a:lnTo>
                      <a:pt x="204" y="235"/>
                    </a:lnTo>
                    <a:lnTo>
                      <a:pt x="204" y="236"/>
                    </a:lnTo>
                    <a:lnTo>
                      <a:pt x="204" y="237"/>
                    </a:lnTo>
                    <a:lnTo>
                      <a:pt x="204" y="239"/>
                    </a:lnTo>
                    <a:lnTo>
                      <a:pt x="205" y="238"/>
                    </a:lnTo>
                    <a:lnTo>
                      <a:pt x="207" y="237"/>
                    </a:lnTo>
                    <a:lnTo>
                      <a:pt x="207" y="239"/>
                    </a:lnTo>
                    <a:lnTo>
                      <a:pt x="207" y="240"/>
                    </a:lnTo>
                    <a:lnTo>
                      <a:pt x="207" y="241"/>
                    </a:lnTo>
                    <a:lnTo>
                      <a:pt x="207" y="242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3"/>
                    </a:lnTo>
                    <a:lnTo>
                      <a:pt x="210" y="244"/>
                    </a:lnTo>
                    <a:lnTo>
                      <a:pt x="213" y="243"/>
                    </a:lnTo>
                    <a:lnTo>
                      <a:pt x="214" y="243"/>
                    </a:lnTo>
                    <a:lnTo>
                      <a:pt x="214" y="244"/>
                    </a:lnTo>
                    <a:lnTo>
                      <a:pt x="214" y="245"/>
                    </a:lnTo>
                    <a:lnTo>
                      <a:pt x="215" y="245"/>
                    </a:lnTo>
                    <a:lnTo>
                      <a:pt x="217" y="244"/>
                    </a:lnTo>
                    <a:lnTo>
                      <a:pt x="218" y="243"/>
                    </a:lnTo>
                    <a:lnTo>
                      <a:pt x="220" y="243"/>
                    </a:lnTo>
                    <a:lnTo>
                      <a:pt x="220" y="244"/>
                    </a:lnTo>
                    <a:lnTo>
                      <a:pt x="220" y="246"/>
                    </a:lnTo>
                    <a:lnTo>
                      <a:pt x="220" y="247"/>
                    </a:lnTo>
                    <a:lnTo>
                      <a:pt x="220" y="249"/>
                    </a:lnTo>
                    <a:lnTo>
                      <a:pt x="220" y="250"/>
                    </a:lnTo>
                    <a:lnTo>
                      <a:pt x="220" y="251"/>
                    </a:lnTo>
                    <a:lnTo>
                      <a:pt x="220" y="252"/>
                    </a:lnTo>
                    <a:lnTo>
                      <a:pt x="219" y="252"/>
                    </a:lnTo>
                    <a:lnTo>
                      <a:pt x="218" y="252"/>
                    </a:lnTo>
                    <a:lnTo>
                      <a:pt x="218" y="253"/>
                    </a:lnTo>
                    <a:lnTo>
                      <a:pt x="218" y="254"/>
                    </a:lnTo>
                    <a:lnTo>
                      <a:pt x="218" y="255"/>
                    </a:lnTo>
                    <a:lnTo>
                      <a:pt x="219" y="255"/>
                    </a:lnTo>
                    <a:lnTo>
                      <a:pt x="221" y="254"/>
                    </a:lnTo>
                    <a:lnTo>
                      <a:pt x="222" y="253"/>
                    </a:lnTo>
                    <a:lnTo>
                      <a:pt x="223" y="253"/>
                    </a:lnTo>
                    <a:lnTo>
                      <a:pt x="224" y="254"/>
                    </a:lnTo>
                    <a:lnTo>
                      <a:pt x="224" y="255"/>
                    </a:lnTo>
                    <a:lnTo>
                      <a:pt x="224" y="257"/>
                    </a:lnTo>
                    <a:lnTo>
                      <a:pt x="224" y="258"/>
                    </a:lnTo>
                    <a:lnTo>
                      <a:pt x="224" y="259"/>
                    </a:lnTo>
                    <a:lnTo>
                      <a:pt x="224" y="260"/>
                    </a:lnTo>
                    <a:lnTo>
                      <a:pt x="225" y="260"/>
                    </a:lnTo>
                    <a:lnTo>
                      <a:pt x="227" y="259"/>
                    </a:lnTo>
                    <a:lnTo>
                      <a:pt x="227" y="260"/>
                    </a:lnTo>
                    <a:lnTo>
                      <a:pt x="227" y="262"/>
                    </a:lnTo>
                    <a:lnTo>
                      <a:pt x="229" y="261"/>
                    </a:lnTo>
                    <a:lnTo>
                      <a:pt x="231" y="261"/>
                    </a:lnTo>
                    <a:lnTo>
                      <a:pt x="232" y="260"/>
                    </a:lnTo>
                    <a:lnTo>
                      <a:pt x="234" y="259"/>
                    </a:lnTo>
                    <a:lnTo>
                      <a:pt x="234" y="261"/>
                    </a:lnTo>
                    <a:lnTo>
                      <a:pt x="234" y="262"/>
                    </a:lnTo>
                    <a:lnTo>
                      <a:pt x="235" y="261"/>
                    </a:lnTo>
                    <a:lnTo>
                      <a:pt x="237" y="261"/>
                    </a:lnTo>
                    <a:lnTo>
                      <a:pt x="237" y="262"/>
                    </a:lnTo>
                    <a:lnTo>
                      <a:pt x="237" y="263"/>
                    </a:lnTo>
                    <a:lnTo>
                      <a:pt x="235" y="264"/>
                    </a:lnTo>
                    <a:lnTo>
                      <a:pt x="234" y="264"/>
                    </a:lnTo>
                    <a:lnTo>
                      <a:pt x="234" y="267"/>
                    </a:lnTo>
                    <a:lnTo>
                      <a:pt x="234" y="268"/>
                    </a:lnTo>
                    <a:lnTo>
                      <a:pt x="234" y="269"/>
                    </a:lnTo>
                    <a:lnTo>
                      <a:pt x="234" y="270"/>
                    </a:lnTo>
                    <a:lnTo>
                      <a:pt x="236" y="270"/>
                    </a:lnTo>
                    <a:lnTo>
                      <a:pt x="237" y="269"/>
                    </a:lnTo>
                    <a:lnTo>
                      <a:pt x="237" y="271"/>
                    </a:lnTo>
                    <a:lnTo>
                      <a:pt x="237" y="272"/>
                    </a:lnTo>
                    <a:lnTo>
                      <a:pt x="239" y="271"/>
                    </a:lnTo>
                    <a:lnTo>
                      <a:pt x="240" y="271"/>
                    </a:lnTo>
                    <a:lnTo>
                      <a:pt x="240" y="272"/>
                    </a:lnTo>
                    <a:lnTo>
                      <a:pt x="240" y="273"/>
                    </a:lnTo>
                    <a:lnTo>
                      <a:pt x="240" y="274"/>
                    </a:lnTo>
                    <a:lnTo>
                      <a:pt x="241" y="276"/>
                    </a:lnTo>
                    <a:lnTo>
                      <a:pt x="241" y="277"/>
                    </a:lnTo>
                    <a:lnTo>
                      <a:pt x="241" y="278"/>
                    </a:lnTo>
                    <a:lnTo>
                      <a:pt x="242" y="278"/>
                    </a:lnTo>
                    <a:lnTo>
                      <a:pt x="245" y="277"/>
                    </a:lnTo>
                    <a:lnTo>
                      <a:pt x="246" y="277"/>
                    </a:lnTo>
                    <a:lnTo>
                      <a:pt x="247" y="276"/>
                    </a:lnTo>
                    <a:lnTo>
                      <a:pt x="249" y="275"/>
                    </a:lnTo>
                    <a:lnTo>
                      <a:pt x="250" y="275"/>
                    </a:lnTo>
                    <a:lnTo>
                      <a:pt x="250" y="276"/>
                    </a:lnTo>
                    <a:lnTo>
                      <a:pt x="250" y="277"/>
                    </a:lnTo>
                    <a:lnTo>
                      <a:pt x="249" y="278"/>
                    </a:lnTo>
                    <a:lnTo>
                      <a:pt x="248" y="278"/>
                    </a:lnTo>
                    <a:lnTo>
                      <a:pt x="248" y="280"/>
                    </a:lnTo>
                    <a:lnTo>
                      <a:pt x="248" y="281"/>
                    </a:lnTo>
                    <a:lnTo>
                      <a:pt x="248" y="283"/>
                    </a:lnTo>
                    <a:lnTo>
                      <a:pt x="248" y="284"/>
                    </a:lnTo>
                    <a:lnTo>
                      <a:pt x="249" y="284"/>
                    </a:lnTo>
                    <a:lnTo>
                      <a:pt x="251" y="283"/>
                    </a:lnTo>
                    <a:lnTo>
                      <a:pt x="252" y="283"/>
                    </a:lnTo>
                    <a:lnTo>
                      <a:pt x="254" y="281"/>
                    </a:lnTo>
                    <a:lnTo>
                      <a:pt x="254" y="283"/>
                    </a:lnTo>
                    <a:lnTo>
                      <a:pt x="254" y="285"/>
                    </a:lnTo>
                    <a:lnTo>
                      <a:pt x="254" y="287"/>
                    </a:lnTo>
                    <a:lnTo>
                      <a:pt x="254" y="290"/>
                    </a:lnTo>
                    <a:lnTo>
                      <a:pt x="254" y="291"/>
                    </a:lnTo>
                    <a:lnTo>
                      <a:pt x="254" y="292"/>
                    </a:lnTo>
                    <a:lnTo>
                      <a:pt x="256" y="292"/>
                    </a:lnTo>
                    <a:lnTo>
                      <a:pt x="257" y="291"/>
                    </a:lnTo>
                    <a:lnTo>
                      <a:pt x="260" y="290"/>
                    </a:lnTo>
                    <a:lnTo>
                      <a:pt x="262" y="289"/>
                    </a:lnTo>
                    <a:lnTo>
                      <a:pt x="264" y="289"/>
                    </a:lnTo>
                    <a:lnTo>
                      <a:pt x="264" y="290"/>
                    </a:lnTo>
                    <a:lnTo>
                      <a:pt x="264" y="291"/>
                    </a:lnTo>
                    <a:lnTo>
                      <a:pt x="263" y="292"/>
                    </a:lnTo>
                    <a:lnTo>
                      <a:pt x="260" y="292"/>
                    </a:lnTo>
                    <a:lnTo>
                      <a:pt x="259" y="293"/>
                    </a:lnTo>
                    <a:lnTo>
                      <a:pt x="257" y="293"/>
                    </a:lnTo>
                    <a:lnTo>
                      <a:pt x="256" y="294"/>
                    </a:lnTo>
                    <a:lnTo>
                      <a:pt x="255" y="295"/>
                    </a:lnTo>
                    <a:lnTo>
                      <a:pt x="255" y="296"/>
                    </a:lnTo>
                    <a:lnTo>
                      <a:pt x="255" y="297"/>
                    </a:lnTo>
                    <a:lnTo>
                      <a:pt x="256" y="297"/>
                    </a:lnTo>
                    <a:lnTo>
                      <a:pt x="258" y="296"/>
                    </a:lnTo>
                    <a:lnTo>
                      <a:pt x="259" y="295"/>
                    </a:lnTo>
                    <a:lnTo>
                      <a:pt x="260" y="295"/>
                    </a:lnTo>
                    <a:lnTo>
                      <a:pt x="262" y="296"/>
                    </a:lnTo>
                    <a:lnTo>
                      <a:pt x="262" y="297"/>
                    </a:lnTo>
                    <a:lnTo>
                      <a:pt x="262" y="301"/>
                    </a:lnTo>
                    <a:lnTo>
                      <a:pt x="262" y="302"/>
                    </a:lnTo>
                    <a:lnTo>
                      <a:pt x="262" y="303"/>
                    </a:lnTo>
                    <a:lnTo>
                      <a:pt x="263" y="303"/>
                    </a:lnTo>
                    <a:lnTo>
                      <a:pt x="265" y="302"/>
                    </a:lnTo>
                    <a:lnTo>
                      <a:pt x="268" y="301"/>
                    </a:lnTo>
                    <a:lnTo>
                      <a:pt x="268" y="300"/>
                    </a:lnTo>
                    <a:lnTo>
                      <a:pt x="267" y="299"/>
                    </a:lnTo>
                    <a:lnTo>
                      <a:pt x="269" y="297"/>
                    </a:lnTo>
                    <a:lnTo>
                      <a:pt x="270" y="296"/>
                    </a:lnTo>
                    <a:lnTo>
                      <a:pt x="270" y="299"/>
                    </a:lnTo>
                    <a:lnTo>
                      <a:pt x="270" y="300"/>
                    </a:lnTo>
                    <a:lnTo>
                      <a:pt x="270" y="300"/>
                    </a:lnTo>
                    <a:lnTo>
                      <a:pt x="269" y="301"/>
                    </a:lnTo>
                    <a:lnTo>
                      <a:pt x="268" y="301"/>
                    </a:lnTo>
                    <a:lnTo>
                      <a:pt x="268" y="301"/>
                    </a:lnTo>
                    <a:lnTo>
                      <a:pt x="268" y="302"/>
                    </a:lnTo>
                    <a:lnTo>
                      <a:pt x="268" y="304"/>
                    </a:lnTo>
                    <a:lnTo>
                      <a:pt x="269" y="303"/>
                    </a:lnTo>
                    <a:lnTo>
                      <a:pt x="271" y="302"/>
                    </a:lnTo>
                    <a:lnTo>
                      <a:pt x="271" y="304"/>
                    </a:lnTo>
                    <a:lnTo>
                      <a:pt x="271" y="305"/>
                    </a:lnTo>
                    <a:lnTo>
                      <a:pt x="269" y="305"/>
                    </a:lnTo>
                    <a:lnTo>
                      <a:pt x="268" y="306"/>
                    </a:lnTo>
                    <a:lnTo>
                      <a:pt x="268" y="307"/>
                    </a:lnTo>
                    <a:lnTo>
                      <a:pt x="268" y="309"/>
                    </a:lnTo>
                    <a:lnTo>
                      <a:pt x="268" y="310"/>
                    </a:lnTo>
                    <a:lnTo>
                      <a:pt x="269" y="311"/>
                    </a:lnTo>
                    <a:lnTo>
                      <a:pt x="270" y="311"/>
                    </a:lnTo>
                    <a:lnTo>
                      <a:pt x="271" y="310"/>
                    </a:lnTo>
                    <a:lnTo>
                      <a:pt x="273" y="309"/>
                    </a:lnTo>
                    <a:lnTo>
                      <a:pt x="274" y="309"/>
                    </a:lnTo>
                    <a:lnTo>
                      <a:pt x="274" y="310"/>
                    </a:lnTo>
                    <a:lnTo>
                      <a:pt x="274" y="311"/>
                    </a:lnTo>
                    <a:lnTo>
                      <a:pt x="276" y="311"/>
                    </a:lnTo>
                    <a:lnTo>
                      <a:pt x="277" y="310"/>
                    </a:lnTo>
                    <a:lnTo>
                      <a:pt x="277" y="311"/>
                    </a:lnTo>
                    <a:lnTo>
                      <a:pt x="277" y="313"/>
                    </a:lnTo>
                    <a:lnTo>
                      <a:pt x="277" y="314"/>
                    </a:lnTo>
                    <a:lnTo>
                      <a:pt x="279" y="316"/>
                    </a:lnTo>
                    <a:lnTo>
                      <a:pt x="280" y="316"/>
                    </a:lnTo>
                    <a:lnTo>
                      <a:pt x="281" y="314"/>
                    </a:lnTo>
                    <a:lnTo>
                      <a:pt x="283" y="313"/>
                    </a:lnTo>
                    <a:lnTo>
                      <a:pt x="284" y="313"/>
                    </a:lnTo>
                    <a:lnTo>
                      <a:pt x="284" y="314"/>
                    </a:lnTo>
                    <a:lnTo>
                      <a:pt x="284" y="316"/>
                    </a:lnTo>
                    <a:lnTo>
                      <a:pt x="285" y="319"/>
                    </a:lnTo>
                    <a:lnTo>
                      <a:pt x="285" y="321"/>
                    </a:lnTo>
                    <a:lnTo>
                      <a:pt x="285" y="323"/>
                    </a:lnTo>
                    <a:lnTo>
                      <a:pt x="285" y="324"/>
                    </a:lnTo>
                    <a:lnTo>
                      <a:pt x="285" y="325"/>
                    </a:lnTo>
                    <a:lnTo>
                      <a:pt x="285" y="326"/>
                    </a:lnTo>
                    <a:lnTo>
                      <a:pt x="287" y="326"/>
                    </a:lnTo>
                    <a:lnTo>
                      <a:pt x="288" y="325"/>
                    </a:lnTo>
                    <a:lnTo>
                      <a:pt x="289" y="325"/>
                    </a:lnTo>
                    <a:lnTo>
                      <a:pt x="291" y="324"/>
                    </a:lnTo>
                    <a:lnTo>
                      <a:pt x="292" y="323"/>
                    </a:lnTo>
                    <a:lnTo>
                      <a:pt x="295" y="323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2" y="326"/>
                    </a:lnTo>
                    <a:lnTo>
                      <a:pt x="291" y="326"/>
                    </a:lnTo>
                    <a:lnTo>
                      <a:pt x="291" y="328"/>
                    </a:lnTo>
                    <a:lnTo>
                      <a:pt x="291" y="329"/>
                    </a:lnTo>
                    <a:lnTo>
                      <a:pt x="291" y="330"/>
                    </a:lnTo>
                    <a:lnTo>
                      <a:pt x="291" y="331"/>
                    </a:lnTo>
                    <a:lnTo>
                      <a:pt x="293" y="331"/>
                    </a:lnTo>
                    <a:lnTo>
                      <a:pt x="295" y="330"/>
                    </a:lnTo>
                    <a:lnTo>
                      <a:pt x="295" y="331"/>
                    </a:lnTo>
                    <a:lnTo>
                      <a:pt x="295" y="334"/>
                    </a:lnTo>
                    <a:lnTo>
                      <a:pt x="297" y="333"/>
                    </a:lnTo>
                    <a:lnTo>
                      <a:pt x="298" y="333"/>
                    </a:lnTo>
                    <a:lnTo>
                      <a:pt x="298" y="334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9" y="338"/>
                    </a:lnTo>
                    <a:lnTo>
                      <a:pt x="299" y="339"/>
                    </a:lnTo>
                    <a:lnTo>
                      <a:pt x="299" y="340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1"/>
                    </a:lnTo>
                    <a:lnTo>
                      <a:pt x="303" y="341"/>
                    </a:lnTo>
                    <a:lnTo>
                      <a:pt x="305" y="340"/>
                    </a:lnTo>
                    <a:lnTo>
                      <a:pt x="305" y="341"/>
                    </a:lnTo>
                    <a:lnTo>
                      <a:pt x="305" y="343"/>
                    </a:lnTo>
                    <a:lnTo>
                      <a:pt x="305" y="345"/>
                    </a:lnTo>
                    <a:lnTo>
                      <a:pt x="305" y="346"/>
                    </a:lnTo>
                    <a:lnTo>
                      <a:pt x="305" y="348"/>
                    </a:lnTo>
                    <a:lnTo>
                      <a:pt x="305" y="350"/>
                    </a:lnTo>
                    <a:lnTo>
                      <a:pt x="306" y="351"/>
                    </a:lnTo>
                    <a:lnTo>
                      <a:pt x="307" y="351"/>
                    </a:lnTo>
                    <a:lnTo>
                      <a:pt x="308" y="350"/>
                    </a:lnTo>
                    <a:lnTo>
                      <a:pt x="310" y="348"/>
                    </a:lnTo>
                    <a:lnTo>
                      <a:pt x="312" y="348"/>
                    </a:lnTo>
                    <a:lnTo>
                      <a:pt x="312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3" y="354"/>
                    </a:lnTo>
                    <a:lnTo>
                      <a:pt x="313" y="355"/>
                    </a:lnTo>
                    <a:lnTo>
                      <a:pt x="313" y="356"/>
                    </a:lnTo>
                    <a:lnTo>
                      <a:pt x="314" y="356"/>
                    </a:lnTo>
                    <a:lnTo>
                      <a:pt x="316" y="355"/>
                    </a:lnTo>
                    <a:lnTo>
                      <a:pt x="317" y="354"/>
                    </a:lnTo>
                    <a:lnTo>
                      <a:pt x="318" y="354"/>
                    </a:lnTo>
                    <a:lnTo>
                      <a:pt x="319" y="355"/>
                    </a:lnTo>
                    <a:lnTo>
                      <a:pt x="319" y="356"/>
                    </a:lnTo>
                    <a:lnTo>
                      <a:pt x="320" y="356"/>
                    </a:lnTo>
                    <a:lnTo>
                      <a:pt x="321" y="355"/>
                    </a:lnTo>
                    <a:lnTo>
                      <a:pt x="322" y="356"/>
                    </a:lnTo>
                    <a:lnTo>
                      <a:pt x="322" y="358"/>
                    </a:lnTo>
                    <a:lnTo>
                      <a:pt x="320" y="358"/>
                    </a:lnTo>
                    <a:lnTo>
                      <a:pt x="319" y="359"/>
                    </a:lnTo>
                    <a:lnTo>
                      <a:pt x="319" y="360"/>
                    </a:lnTo>
                    <a:lnTo>
                      <a:pt x="319" y="361"/>
                    </a:lnTo>
                    <a:lnTo>
                      <a:pt x="319" y="363"/>
                    </a:lnTo>
                    <a:lnTo>
                      <a:pt x="319" y="364"/>
                    </a:lnTo>
                    <a:lnTo>
                      <a:pt x="321" y="363"/>
                    </a:lnTo>
                    <a:lnTo>
                      <a:pt x="322" y="363"/>
                    </a:lnTo>
                    <a:lnTo>
                      <a:pt x="322" y="364"/>
                    </a:lnTo>
                    <a:lnTo>
                      <a:pt x="322" y="366"/>
                    </a:lnTo>
                    <a:lnTo>
                      <a:pt x="323" y="367"/>
                    </a:lnTo>
                    <a:lnTo>
                      <a:pt x="323" y="369"/>
                    </a:lnTo>
                    <a:lnTo>
                      <a:pt x="324" y="368"/>
                    </a:lnTo>
                    <a:lnTo>
                      <a:pt x="325" y="367"/>
                    </a:lnTo>
                    <a:lnTo>
                      <a:pt x="326" y="369"/>
                    </a:lnTo>
                    <a:lnTo>
                      <a:pt x="326" y="370"/>
                    </a:lnTo>
                    <a:lnTo>
                      <a:pt x="327" y="369"/>
                    </a:lnTo>
                    <a:lnTo>
                      <a:pt x="329" y="369"/>
                    </a:lnTo>
                    <a:lnTo>
                      <a:pt x="330" y="370"/>
                    </a:lnTo>
                    <a:lnTo>
                      <a:pt x="330" y="371"/>
                    </a:lnTo>
                    <a:lnTo>
                      <a:pt x="331" y="371"/>
                    </a:lnTo>
                    <a:lnTo>
                      <a:pt x="332" y="370"/>
                    </a:lnTo>
                    <a:lnTo>
                      <a:pt x="334" y="369"/>
                    </a:lnTo>
                    <a:lnTo>
                      <a:pt x="335" y="369"/>
                    </a:lnTo>
                    <a:lnTo>
                      <a:pt x="335" y="370"/>
                    </a:lnTo>
                    <a:lnTo>
                      <a:pt x="335" y="371"/>
                    </a:lnTo>
                    <a:lnTo>
                      <a:pt x="336" y="374"/>
                    </a:lnTo>
                    <a:lnTo>
                      <a:pt x="336" y="375"/>
                    </a:lnTo>
                    <a:lnTo>
                      <a:pt x="336" y="376"/>
                    </a:lnTo>
                    <a:lnTo>
                      <a:pt x="337" y="376"/>
                    </a:lnTo>
                    <a:lnTo>
                      <a:pt x="339" y="375"/>
                    </a:lnTo>
                    <a:lnTo>
                      <a:pt x="339" y="376"/>
                    </a:lnTo>
                    <a:lnTo>
                      <a:pt x="339" y="377"/>
                    </a:lnTo>
                    <a:lnTo>
                      <a:pt x="339" y="379"/>
                    </a:lnTo>
                    <a:lnTo>
                      <a:pt x="339" y="380"/>
                    </a:lnTo>
                    <a:lnTo>
                      <a:pt x="339" y="381"/>
                    </a:lnTo>
                    <a:lnTo>
                      <a:pt x="340" y="383"/>
                    </a:lnTo>
                    <a:lnTo>
                      <a:pt x="341" y="383"/>
                    </a:lnTo>
                    <a:lnTo>
                      <a:pt x="342" y="381"/>
                    </a:lnTo>
                    <a:lnTo>
                      <a:pt x="342" y="383"/>
                    </a:lnTo>
                    <a:lnTo>
                      <a:pt x="343" y="385"/>
                    </a:lnTo>
                    <a:lnTo>
                      <a:pt x="343" y="386"/>
                    </a:lnTo>
                    <a:lnTo>
                      <a:pt x="343" y="387"/>
                    </a:lnTo>
                    <a:lnTo>
                      <a:pt x="345" y="387"/>
                    </a:lnTo>
                    <a:lnTo>
                      <a:pt x="347" y="386"/>
                    </a:lnTo>
                    <a:lnTo>
                      <a:pt x="348" y="385"/>
                    </a:lnTo>
                    <a:lnTo>
                      <a:pt x="349" y="385"/>
                    </a:lnTo>
                    <a:lnTo>
                      <a:pt x="350" y="386"/>
                    </a:lnTo>
                    <a:lnTo>
                      <a:pt x="350" y="387"/>
                    </a:lnTo>
                    <a:lnTo>
                      <a:pt x="350" y="389"/>
                    </a:lnTo>
                    <a:lnTo>
                      <a:pt x="350" y="390"/>
                    </a:lnTo>
                    <a:lnTo>
                      <a:pt x="351" y="389"/>
                    </a:lnTo>
                    <a:lnTo>
                      <a:pt x="353" y="389"/>
                    </a:lnTo>
                    <a:lnTo>
                      <a:pt x="353" y="390"/>
                    </a:lnTo>
                    <a:lnTo>
                      <a:pt x="353" y="391"/>
                    </a:lnTo>
                    <a:lnTo>
                      <a:pt x="353" y="392"/>
                    </a:lnTo>
                    <a:lnTo>
                      <a:pt x="353" y="392"/>
                    </a:lnTo>
                    <a:lnTo>
                      <a:pt x="345" y="393"/>
                    </a:lnTo>
                    <a:lnTo>
                      <a:pt x="335" y="394"/>
                    </a:lnTo>
                    <a:lnTo>
                      <a:pt x="326" y="395"/>
                    </a:lnTo>
                    <a:lnTo>
                      <a:pt x="318" y="396"/>
                    </a:lnTo>
                    <a:lnTo>
                      <a:pt x="318" y="395"/>
                    </a:lnTo>
                    <a:lnTo>
                      <a:pt x="319" y="395"/>
                    </a:lnTo>
                    <a:lnTo>
                      <a:pt x="320" y="395"/>
                    </a:lnTo>
                    <a:lnTo>
                      <a:pt x="321" y="394"/>
                    </a:lnTo>
                    <a:lnTo>
                      <a:pt x="320" y="393"/>
                    </a:lnTo>
                    <a:lnTo>
                      <a:pt x="320" y="392"/>
                    </a:lnTo>
                    <a:lnTo>
                      <a:pt x="321" y="392"/>
                    </a:lnTo>
                    <a:lnTo>
                      <a:pt x="322" y="391"/>
                    </a:lnTo>
                    <a:lnTo>
                      <a:pt x="321" y="390"/>
                    </a:lnTo>
                    <a:lnTo>
                      <a:pt x="320" y="389"/>
                    </a:lnTo>
                    <a:lnTo>
                      <a:pt x="322" y="388"/>
                    </a:lnTo>
                    <a:lnTo>
                      <a:pt x="323" y="388"/>
                    </a:lnTo>
                    <a:lnTo>
                      <a:pt x="322" y="387"/>
                    </a:lnTo>
                    <a:lnTo>
                      <a:pt x="321" y="385"/>
                    </a:lnTo>
                    <a:lnTo>
                      <a:pt x="322" y="385"/>
                    </a:lnTo>
                    <a:lnTo>
                      <a:pt x="323" y="385"/>
                    </a:lnTo>
                    <a:lnTo>
                      <a:pt x="324" y="386"/>
                    </a:lnTo>
                    <a:lnTo>
                      <a:pt x="325" y="387"/>
                    </a:lnTo>
                    <a:lnTo>
                      <a:pt x="326" y="387"/>
                    </a:lnTo>
                    <a:lnTo>
                      <a:pt x="329" y="386"/>
                    </a:lnTo>
                    <a:lnTo>
                      <a:pt x="330" y="386"/>
                    </a:lnTo>
                    <a:lnTo>
                      <a:pt x="331" y="386"/>
                    </a:lnTo>
                    <a:lnTo>
                      <a:pt x="330" y="384"/>
                    </a:lnTo>
                    <a:lnTo>
                      <a:pt x="329" y="383"/>
                    </a:lnTo>
                    <a:lnTo>
                      <a:pt x="327" y="381"/>
                    </a:lnTo>
                    <a:lnTo>
                      <a:pt x="327" y="380"/>
                    </a:lnTo>
                    <a:lnTo>
                      <a:pt x="329" y="379"/>
                    </a:lnTo>
                    <a:lnTo>
                      <a:pt x="330" y="379"/>
                    </a:lnTo>
                    <a:lnTo>
                      <a:pt x="329" y="377"/>
                    </a:lnTo>
                    <a:lnTo>
                      <a:pt x="327" y="376"/>
                    </a:lnTo>
                    <a:lnTo>
                      <a:pt x="327" y="375"/>
                    </a:lnTo>
                    <a:lnTo>
                      <a:pt x="326" y="374"/>
                    </a:lnTo>
                    <a:lnTo>
                      <a:pt x="327" y="373"/>
                    </a:lnTo>
                    <a:lnTo>
                      <a:pt x="329" y="373"/>
                    </a:lnTo>
                    <a:lnTo>
                      <a:pt x="330" y="372"/>
                    </a:lnTo>
                    <a:lnTo>
                      <a:pt x="332" y="372"/>
                    </a:lnTo>
                    <a:lnTo>
                      <a:pt x="332" y="373"/>
                    </a:lnTo>
                    <a:lnTo>
                      <a:pt x="333" y="375"/>
                    </a:lnTo>
                    <a:lnTo>
                      <a:pt x="334" y="374"/>
                    </a:lnTo>
                    <a:lnTo>
                      <a:pt x="336" y="374"/>
                    </a:lnTo>
                    <a:lnTo>
                      <a:pt x="337" y="374"/>
                    </a:lnTo>
                    <a:lnTo>
                      <a:pt x="338" y="373"/>
                    </a:lnTo>
                    <a:lnTo>
                      <a:pt x="337" y="372"/>
                    </a:lnTo>
                    <a:lnTo>
                      <a:pt x="336" y="371"/>
                    </a:lnTo>
                    <a:lnTo>
                      <a:pt x="338" y="370"/>
                    </a:lnTo>
                    <a:lnTo>
                      <a:pt x="339" y="370"/>
                    </a:lnTo>
                    <a:lnTo>
                      <a:pt x="338" y="369"/>
                    </a:lnTo>
                    <a:lnTo>
                      <a:pt x="337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39" y="364"/>
                    </a:lnTo>
                    <a:lnTo>
                      <a:pt x="338" y="363"/>
                    </a:lnTo>
                    <a:lnTo>
                      <a:pt x="339" y="363"/>
                    </a:lnTo>
                    <a:lnTo>
                      <a:pt x="340" y="362"/>
                    </a:lnTo>
                    <a:lnTo>
                      <a:pt x="342" y="362"/>
                    </a:lnTo>
                    <a:lnTo>
                      <a:pt x="343" y="362"/>
                    </a:lnTo>
                    <a:lnTo>
                      <a:pt x="342" y="360"/>
                    </a:lnTo>
                    <a:lnTo>
                      <a:pt x="341" y="359"/>
                    </a:lnTo>
                    <a:lnTo>
                      <a:pt x="343" y="359"/>
                    </a:lnTo>
                    <a:lnTo>
                      <a:pt x="345" y="358"/>
                    </a:lnTo>
                    <a:lnTo>
                      <a:pt x="346" y="358"/>
                    </a:lnTo>
                    <a:lnTo>
                      <a:pt x="347" y="358"/>
                    </a:lnTo>
                    <a:lnTo>
                      <a:pt x="347" y="357"/>
                    </a:lnTo>
                    <a:lnTo>
                      <a:pt x="346" y="355"/>
                    </a:lnTo>
                    <a:lnTo>
                      <a:pt x="343" y="353"/>
                    </a:lnTo>
                    <a:lnTo>
                      <a:pt x="342" y="351"/>
                    </a:lnTo>
                    <a:lnTo>
                      <a:pt x="342" y="350"/>
                    </a:lnTo>
                    <a:lnTo>
                      <a:pt x="343" y="350"/>
                    </a:lnTo>
                    <a:lnTo>
                      <a:pt x="345" y="348"/>
                    </a:lnTo>
                    <a:lnTo>
                      <a:pt x="346" y="351"/>
                    </a:lnTo>
                    <a:lnTo>
                      <a:pt x="347" y="352"/>
                    </a:lnTo>
                    <a:lnTo>
                      <a:pt x="348" y="352"/>
                    </a:lnTo>
                    <a:lnTo>
                      <a:pt x="349" y="351"/>
                    </a:lnTo>
                    <a:lnTo>
                      <a:pt x="350" y="351"/>
                    </a:lnTo>
                    <a:lnTo>
                      <a:pt x="351" y="351"/>
                    </a:lnTo>
                    <a:lnTo>
                      <a:pt x="353" y="350"/>
                    </a:lnTo>
                    <a:lnTo>
                      <a:pt x="354" y="350"/>
                    </a:lnTo>
                    <a:lnTo>
                      <a:pt x="353" y="348"/>
                    </a:lnTo>
                    <a:lnTo>
                      <a:pt x="352" y="346"/>
                    </a:lnTo>
                    <a:lnTo>
                      <a:pt x="354" y="346"/>
                    </a:lnTo>
                    <a:lnTo>
                      <a:pt x="355" y="346"/>
                    </a:lnTo>
                    <a:lnTo>
                      <a:pt x="354" y="344"/>
                    </a:lnTo>
                    <a:lnTo>
                      <a:pt x="353" y="343"/>
                    </a:lnTo>
                    <a:lnTo>
                      <a:pt x="352" y="342"/>
                    </a:lnTo>
                    <a:lnTo>
                      <a:pt x="352" y="341"/>
                    </a:lnTo>
                    <a:lnTo>
                      <a:pt x="353" y="340"/>
                    </a:lnTo>
                    <a:lnTo>
                      <a:pt x="354" y="340"/>
                    </a:lnTo>
                    <a:lnTo>
                      <a:pt x="356" y="339"/>
                    </a:lnTo>
                    <a:lnTo>
                      <a:pt x="358" y="339"/>
                    </a:lnTo>
                    <a:lnTo>
                      <a:pt x="359" y="339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0" y="335"/>
                    </a:lnTo>
                    <a:lnTo>
                      <a:pt x="362" y="335"/>
                    </a:lnTo>
                    <a:lnTo>
                      <a:pt x="363" y="335"/>
                    </a:lnTo>
                    <a:lnTo>
                      <a:pt x="363" y="333"/>
                    </a:lnTo>
                    <a:lnTo>
                      <a:pt x="362" y="331"/>
                    </a:lnTo>
                    <a:lnTo>
                      <a:pt x="363" y="331"/>
                    </a:lnTo>
                    <a:lnTo>
                      <a:pt x="364" y="331"/>
                    </a:lnTo>
                    <a:lnTo>
                      <a:pt x="363" y="329"/>
                    </a:lnTo>
                    <a:lnTo>
                      <a:pt x="363" y="328"/>
                    </a:lnTo>
                    <a:lnTo>
                      <a:pt x="364" y="328"/>
                    </a:lnTo>
                    <a:lnTo>
                      <a:pt x="365" y="327"/>
                    </a:lnTo>
                    <a:lnTo>
                      <a:pt x="368" y="327"/>
                    </a:lnTo>
                    <a:lnTo>
                      <a:pt x="369" y="326"/>
                    </a:lnTo>
                    <a:lnTo>
                      <a:pt x="370" y="326"/>
                    </a:lnTo>
                    <a:lnTo>
                      <a:pt x="371" y="326"/>
                    </a:lnTo>
                    <a:lnTo>
                      <a:pt x="373" y="325"/>
                    </a:lnTo>
                    <a:lnTo>
                      <a:pt x="372" y="324"/>
                    </a:lnTo>
                    <a:lnTo>
                      <a:pt x="371" y="323"/>
                    </a:lnTo>
                    <a:lnTo>
                      <a:pt x="370" y="322"/>
                    </a:lnTo>
                    <a:lnTo>
                      <a:pt x="370" y="320"/>
                    </a:lnTo>
                    <a:lnTo>
                      <a:pt x="371" y="320"/>
                    </a:lnTo>
                    <a:lnTo>
                      <a:pt x="372" y="320"/>
                    </a:lnTo>
                    <a:lnTo>
                      <a:pt x="373" y="319"/>
                    </a:lnTo>
                    <a:lnTo>
                      <a:pt x="374" y="319"/>
                    </a:lnTo>
                    <a:lnTo>
                      <a:pt x="374" y="318"/>
                    </a:lnTo>
                    <a:lnTo>
                      <a:pt x="373" y="316"/>
                    </a:lnTo>
                    <a:lnTo>
                      <a:pt x="374" y="316"/>
                    </a:lnTo>
                    <a:lnTo>
                      <a:pt x="375" y="316"/>
                    </a:lnTo>
                    <a:lnTo>
                      <a:pt x="375" y="313"/>
                    </a:lnTo>
                    <a:lnTo>
                      <a:pt x="374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1" y="311"/>
                    </a:lnTo>
                    <a:lnTo>
                      <a:pt x="382" y="311"/>
                    </a:lnTo>
                    <a:lnTo>
                      <a:pt x="382" y="309"/>
                    </a:lnTo>
                    <a:lnTo>
                      <a:pt x="381" y="308"/>
                    </a:lnTo>
                    <a:lnTo>
                      <a:pt x="380" y="307"/>
                    </a:lnTo>
                    <a:lnTo>
                      <a:pt x="380" y="305"/>
                    </a:lnTo>
                    <a:lnTo>
                      <a:pt x="381" y="305"/>
                    </a:lnTo>
                    <a:lnTo>
                      <a:pt x="382" y="305"/>
                    </a:lnTo>
                    <a:lnTo>
                      <a:pt x="383" y="306"/>
                    </a:lnTo>
                    <a:lnTo>
                      <a:pt x="383" y="307"/>
                    </a:lnTo>
                    <a:lnTo>
                      <a:pt x="385" y="307"/>
                    </a:lnTo>
                    <a:lnTo>
                      <a:pt x="386" y="307"/>
                    </a:lnTo>
                    <a:lnTo>
                      <a:pt x="385" y="306"/>
                    </a:lnTo>
                    <a:lnTo>
                      <a:pt x="384" y="304"/>
                    </a:lnTo>
                    <a:lnTo>
                      <a:pt x="384" y="303"/>
                    </a:lnTo>
                    <a:lnTo>
                      <a:pt x="383" y="302"/>
                    </a:lnTo>
                    <a:lnTo>
                      <a:pt x="382" y="300"/>
                    </a:lnTo>
                    <a:lnTo>
                      <a:pt x="382" y="299"/>
                    </a:lnTo>
                    <a:lnTo>
                      <a:pt x="383" y="299"/>
                    </a:lnTo>
                    <a:lnTo>
                      <a:pt x="384" y="297"/>
                    </a:lnTo>
                    <a:lnTo>
                      <a:pt x="385" y="297"/>
                    </a:lnTo>
                    <a:lnTo>
                      <a:pt x="387" y="297"/>
                    </a:lnTo>
                    <a:lnTo>
                      <a:pt x="387" y="299"/>
                    </a:lnTo>
                    <a:lnTo>
                      <a:pt x="388" y="300"/>
                    </a:lnTo>
                    <a:lnTo>
                      <a:pt x="389" y="300"/>
                    </a:lnTo>
                    <a:lnTo>
                      <a:pt x="390" y="300"/>
                    </a:lnTo>
                    <a:lnTo>
                      <a:pt x="392" y="300"/>
                    </a:lnTo>
                    <a:lnTo>
                      <a:pt x="393" y="299"/>
                    </a:lnTo>
                    <a:lnTo>
                      <a:pt x="392" y="297"/>
                    </a:lnTo>
                    <a:lnTo>
                      <a:pt x="391" y="296"/>
                    </a:lnTo>
                    <a:lnTo>
                      <a:pt x="393" y="295"/>
                    </a:lnTo>
                    <a:lnTo>
                      <a:pt x="395" y="295"/>
                    </a:lnTo>
                    <a:lnTo>
                      <a:pt x="393" y="294"/>
                    </a:lnTo>
                    <a:lnTo>
                      <a:pt x="392" y="293"/>
                    </a:lnTo>
                    <a:lnTo>
                      <a:pt x="392" y="291"/>
                    </a:lnTo>
                    <a:lnTo>
                      <a:pt x="391" y="290"/>
                    </a:lnTo>
                    <a:lnTo>
                      <a:pt x="392" y="290"/>
                    </a:lnTo>
                    <a:lnTo>
                      <a:pt x="395" y="289"/>
                    </a:lnTo>
                    <a:lnTo>
                      <a:pt x="396" y="289"/>
                    </a:lnTo>
                    <a:lnTo>
                      <a:pt x="397" y="289"/>
                    </a:lnTo>
                    <a:lnTo>
                      <a:pt x="396" y="287"/>
                    </a:lnTo>
                    <a:lnTo>
                      <a:pt x="396" y="286"/>
                    </a:lnTo>
                    <a:lnTo>
                      <a:pt x="397" y="286"/>
                    </a:lnTo>
                    <a:lnTo>
                      <a:pt x="398" y="286"/>
                    </a:lnTo>
                    <a:lnTo>
                      <a:pt x="399" y="285"/>
                    </a:lnTo>
                    <a:lnTo>
                      <a:pt x="400" y="285"/>
                    </a:lnTo>
                    <a:lnTo>
                      <a:pt x="402" y="285"/>
                    </a:lnTo>
                    <a:lnTo>
                      <a:pt x="403" y="285"/>
                    </a:lnTo>
                    <a:lnTo>
                      <a:pt x="402" y="283"/>
                    </a:lnTo>
                    <a:lnTo>
                      <a:pt x="402" y="281"/>
                    </a:lnTo>
                    <a:lnTo>
                      <a:pt x="403" y="281"/>
                    </a:lnTo>
                    <a:lnTo>
                      <a:pt x="404" y="280"/>
                    </a:lnTo>
                    <a:lnTo>
                      <a:pt x="403" y="279"/>
                    </a:lnTo>
                    <a:lnTo>
                      <a:pt x="403" y="278"/>
                    </a:lnTo>
                    <a:lnTo>
                      <a:pt x="404" y="278"/>
                    </a:lnTo>
                    <a:lnTo>
                      <a:pt x="405" y="277"/>
                    </a:lnTo>
                    <a:lnTo>
                      <a:pt x="405" y="276"/>
                    </a:lnTo>
                    <a:lnTo>
                      <a:pt x="404" y="275"/>
                    </a:lnTo>
                    <a:lnTo>
                      <a:pt x="403" y="273"/>
                    </a:lnTo>
                    <a:lnTo>
                      <a:pt x="402" y="272"/>
                    </a:lnTo>
                    <a:lnTo>
                      <a:pt x="404" y="272"/>
                    </a:lnTo>
                    <a:lnTo>
                      <a:pt x="405" y="272"/>
                    </a:lnTo>
                    <a:lnTo>
                      <a:pt x="406" y="273"/>
                    </a:lnTo>
                    <a:lnTo>
                      <a:pt x="406" y="274"/>
                    </a:lnTo>
                    <a:lnTo>
                      <a:pt x="407" y="276"/>
                    </a:lnTo>
                    <a:lnTo>
                      <a:pt x="408" y="277"/>
                    </a:lnTo>
                    <a:lnTo>
                      <a:pt x="409" y="277"/>
                    </a:lnTo>
                    <a:lnTo>
                      <a:pt x="410" y="276"/>
                    </a:lnTo>
                    <a:lnTo>
                      <a:pt x="409" y="275"/>
                    </a:lnTo>
                    <a:lnTo>
                      <a:pt x="409" y="274"/>
                    </a:lnTo>
                    <a:lnTo>
                      <a:pt x="410" y="273"/>
                    </a:lnTo>
                    <a:lnTo>
                      <a:pt x="412" y="273"/>
                    </a:lnTo>
                    <a:lnTo>
                      <a:pt x="413" y="273"/>
                    </a:lnTo>
                    <a:lnTo>
                      <a:pt x="415" y="273"/>
                    </a:lnTo>
                    <a:lnTo>
                      <a:pt x="414" y="271"/>
                    </a:lnTo>
                    <a:lnTo>
                      <a:pt x="413" y="270"/>
                    </a:lnTo>
                    <a:lnTo>
                      <a:pt x="413" y="269"/>
                    </a:lnTo>
                    <a:lnTo>
                      <a:pt x="412" y="267"/>
                    </a:lnTo>
                    <a:lnTo>
                      <a:pt x="413" y="267"/>
                    </a:lnTo>
                    <a:lnTo>
                      <a:pt x="414" y="267"/>
                    </a:lnTo>
                    <a:lnTo>
                      <a:pt x="416" y="267"/>
                    </a:lnTo>
                    <a:lnTo>
                      <a:pt x="417" y="266"/>
                    </a:lnTo>
                    <a:lnTo>
                      <a:pt x="418" y="266"/>
                    </a:lnTo>
                    <a:lnTo>
                      <a:pt x="419" y="266"/>
                    </a:lnTo>
                    <a:lnTo>
                      <a:pt x="419" y="264"/>
                    </a:lnTo>
                    <a:lnTo>
                      <a:pt x="418" y="262"/>
                    </a:lnTo>
                    <a:lnTo>
                      <a:pt x="417" y="261"/>
                    </a:lnTo>
                    <a:lnTo>
                      <a:pt x="417" y="260"/>
                    </a:lnTo>
                    <a:lnTo>
                      <a:pt x="418" y="259"/>
                    </a:lnTo>
                    <a:lnTo>
                      <a:pt x="419" y="259"/>
                    </a:lnTo>
                    <a:lnTo>
                      <a:pt x="420" y="259"/>
                    </a:lnTo>
                    <a:lnTo>
                      <a:pt x="422" y="259"/>
                    </a:lnTo>
                    <a:lnTo>
                      <a:pt x="423" y="258"/>
                    </a:lnTo>
                    <a:lnTo>
                      <a:pt x="424" y="258"/>
                    </a:lnTo>
                    <a:lnTo>
                      <a:pt x="423" y="257"/>
                    </a:lnTo>
                    <a:lnTo>
                      <a:pt x="423" y="256"/>
                    </a:lnTo>
                    <a:lnTo>
                      <a:pt x="424" y="255"/>
                    </a:lnTo>
                    <a:lnTo>
                      <a:pt x="425" y="255"/>
                    </a:lnTo>
                    <a:lnTo>
                      <a:pt x="425" y="254"/>
                    </a:lnTo>
                    <a:lnTo>
                      <a:pt x="424" y="252"/>
                    </a:lnTo>
                    <a:lnTo>
                      <a:pt x="423" y="251"/>
                    </a:lnTo>
                    <a:lnTo>
                      <a:pt x="422" y="250"/>
                    </a:lnTo>
                    <a:lnTo>
                      <a:pt x="424" y="249"/>
                    </a:lnTo>
                    <a:lnTo>
                      <a:pt x="425" y="249"/>
                    </a:lnTo>
                    <a:lnTo>
                      <a:pt x="428" y="249"/>
                    </a:lnTo>
                    <a:lnTo>
                      <a:pt x="431" y="247"/>
                    </a:lnTo>
                    <a:lnTo>
                      <a:pt x="432" y="247"/>
                    </a:lnTo>
                    <a:lnTo>
                      <a:pt x="433" y="247"/>
                    </a:lnTo>
                    <a:lnTo>
                      <a:pt x="435" y="247"/>
                    </a:lnTo>
                    <a:lnTo>
                      <a:pt x="436" y="246"/>
                    </a:lnTo>
                    <a:lnTo>
                      <a:pt x="435" y="245"/>
                    </a:lnTo>
                    <a:lnTo>
                      <a:pt x="435" y="244"/>
                    </a:lnTo>
                    <a:lnTo>
                      <a:pt x="434" y="242"/>
                    </a:lnTo>
                    <a:lnTo>
                      <a:pt x="433" y="241"/>
                    </a:lnTo>
                    <a:lnTo>
                      <a:pt x="434" y="241"/>
                    </a:lnTo>
                    <a:lnTo>
                      <a:pt x="436" y="241"/>
                    </a:lnTo>
                    <a:lnTo>
                      <a:pt x="437" y="241"/>
                    </a:lnTo>
                    <a:lnTo>
                      <a:pt x="438" y="240"/>
                    </a:lnTo>
                    <a:lnTo>
                      <a:pt x="439" y="240"/>
                    </a:lnTo>
                    <a:lnTo>
                      <a:pt x="441" y="240"/>
                    </a:lnTo>
                    <a:lnTo>
                      <a:pt x="440" y="238"/>
                    </a:lnTo>
                    <a:lnTo>
                      <a:pt x="439" y="237"/>
                    </a:lnTo>
                    <a:lnTo>
                      <a:pt x="439" y="236"/>
                    </a:lnTo>
                    <a:lnTo>
                      <a:pt x="438" y="234"/>
                    </a:lnTo>
                    <a:lnTo>
                      <a:pt x="439" y="234"/>
                    </a:lnTo>
                    <a:lnTo>
                      <a:pt x="440" y="234"/>
                    </a:lnTo>
                    <a:lnTo>
                      <a:pt x="442" y="234"/>
                    </a:lnTo>
                    <a:lnTo>
                      <a:pt x="443" y="234"/>
                    </a:lnTo>
                    <a:lnTo>
                      <a:pt x="442" y="231"/>
                    </a:lnTo>
                    <a:lnTo>
                      <a:pt x="442" y="230"/>
                    </a:lnTo>
                    <a:lnTo>
                      <a:pt x="443" y="230"/>
                    </a:lnTo>
                    <a:lnTo>
                      <a:pt x="445" y="229"/>
                    </a:lnTo>
                    <a:lnTo>
                      <a:pt x="443" y="228"/>
                    </a:lnTo>
                    <a:lnTo>
                      <a:pt x="443" y="227"/>
                    </a:lnTo>
                    <a:lnTo>
                      <a:pt x="445" y="226"/>
                    </a:lnTo>
                    <a:lnTo>
                      <a:pt x="446" y="226"/>
                    </a:lnTo>
                    <a:lnTo>
                      <a:pt x="448" y="226"/>
                    </a:lnTo>
                    <a:lnTo>
                      <a:pt x="449" y="226"/>
                    </a:lnTo>
                    <a:lnTo>
                      <a:pt x="450" y="226"/>
                    </a:lnTo>
                    <a:lnTo>
                      <a:pt x="451" y="226"/>
                    </a:lnTo>
                    <a:lnTo>
                      <a:pt x="451" y="224"/>
                    </a:lnTo>
                    <a:lnTo>
                      <a:pt x="450" y="223"/>
                    </a:lnTo>
                    <a:lnTo>
                      <a:pt x="451" y="223"/>
                    </a:lnTo>
                    <a:lnTo>
                      <a:pt x="452" y="222"/>
                    </a:lnTo>
                    <a:lnTo>
                      <a:pt x="452" y="221"/>
                    </a:lnTo>
                    <a:lnTo>
                      <a:pt x="451" y="220"/>
                    </a:lnTo>
                    <a:lnTo>
                      <a:pt x="452" y="219"/>
                    </a:lnTo>
                    <a:lnTo>
                      <a:pt x="454" y="219"/>
                    </a:lnTo>
                    <a:lnTo>
                      <a:pt x="454" y="221"/>
                    </a:lnTo>
                    <a:lnTo>
                      <a:pt x="455" y="222"/>
                    </a:lnTo>
                    <a:lnTo>
                      <a:pt x="456" y="222"/>
                    </a:lnTo>
                    <a:lnTo>
                      <a:pt x="457" y="222"/>
                    </a:lnTo>
                    <a:lnTo>
                      <a:pt x="457" y="220"/>
                    </a:lnTo>
                    <a:lnTo>
                      <a:pt x="456" y="219"/>
                    </a:lnTo>
                    <a:lnTo>
                      <a:pt x="456" y="218"/>
                    </a:lnTo>
                    <a:lnTo>
                      <a:pt x="455" y="217"/>
                    </a:lnTo>
                    <a:lnTo>
                      <a:pt x="455" y="217"/>
                    </a:lnTo>
                    <a:lnTo>
                      <a:pt x="455" y="216"/>
                    </a:lnTo>
                    <a:lnTo>
                      <a:pt x="456" y="216"/>
                    </a:lnTo>
                    <a:lnTo>
                      <a:pt x="457" y="216"/>
                    </a:lnTo>
                    <a:lnTo>
                      <a:pt x="459" y="216"/>
                    </a:lnTo>
                    <a:lnTo>
                      <a:pt x="460" y="214"/>
                    </a:lnTo>
                    <a:lnTo>
                      <a:pt x="460" y="217"/>
                    </a:lnTo>
                    <a:lnTo>
                      <a:pt x="462" y="218"/>
                    </a:lnTo>
                    <a:lnTo>
                      <a:pt x="463" y="220"/>
                    </a:lnTo>
                    <a:lnTo>
                      <a:pt x="463" y="221"/>
                    </a:lnTo>
                    <a:lnTo>
                      <a:pt x="465" y="221"/>
                    </a:lnTo>
                    <a:lnTo>
                      <a:pt x="466" y="220"/>
                    </a:lnTo>
                    <a:lnTo>
                      <a:pt x="463" y="214"/>
                    </a:lnTo>
                    <a:lnTo>
                      <a:pt x="462" y="211"/>
                    </a:lnTo>
                    <a:lnTo>
                      <a:pt x="460" y="210"/>
                    </a:lnTo>
                    <a:lnTo>
                      <a:pt x="460" y="209"/>
                    </a:lnTo>
                    <a:lnTo>
                      <a:pt x="462" y="208"/>
                    </a:lnTo>
                    <a:lnTo>
                      <a:pt x="463" y="208"/>
                    </a:lnTo>
                    <a:lnTo>
                      <a:pt x="462" y="207"/>
                    </a:lnTo>
                    <a:lnTo>
                      <a:pt x="462" y="205"/>
                    </a:lnTo>
                    <a:lnTo>
                      <a:pt x="463" y="205"/>
                    </a:lnTo>
                    <a:lnTo>
                      <a:pt x="464" y="205"/>
                    </a:lnTo>
                    <a:lnTo>
                      <a:pt x="466" y="205"/>
                    </a:lnTo>
                    <a:lnTo>
                      <a:pt x="467" y="205"/>
                    </a:lnTo>
                    <a:lnTo>
                      <a:pt x="466" y="203"/>
                    </a:lnTo>
                    <a:lnTo>
                      <a:pt x="466" y="202"/>
                    </a:lnTo>
                    <a:lnTo>
                      <a:pt x="467" y="202"/>
                    </a:lnTo>
                    <a:lnTo>
                      <a:pt x="468" y="202"/>
                    </a:lnTo>
                    <a:lnTo>
                      <a:pt x="469" y="202"/>
                    </a:lnTo>
                    <a:lnTo>
                      <a:pt x="471" y="201"/>
                    </a:lnTo>
                    <a:lnTo>
                      <a:pt x="470" y="200"/>
                    </a:lnTo>
                    <a:lnTo>
                      <a:pt x="469" y="199"/>
                    </a:lnTo>
                    <a:lnTo>
                      <a:pt x="470" y="197"/>
                    </a:lnTo>
                    <a:lnTo>
                      <a:pt x="472" y="197"/>
                    </a:lnTo>
                    <a:lnTo>
                      <a:pt x="472" y="200"/>
                    </a:lnTo>
                    <a:lnTo>
                      <a:pt x="473" y="201"/>
                    </a:lnTo>
                    <a:lnTo>
                      <a:pt x="474" y="201"/>
                    </a:lnTo>
                    <a:lnTo>
                      <a:pt x="475" y="200"/>
                    </a:lnTo>
                    <a:lnTo>
                      <a:pt x="478" y="200"/>
                    </a:lnTo>
                    <a:lnTo>
                      <a:pt x="479" y="200"/>
                    </a:lnTo>
                    <a:lnTo>
                      <a:pt x="478" y="199"/>
                    </a:lnTo>
                    <a:lnTo>
                      <a:pt x="478" y="196"/>
                    </a:lnTo>
                    <a:lnTo>
                      <a:pt x="479" y="196"/>
                    </a:lnTo>
                    <a:lnTo>
                      <a:pt x="480" y="196"/>
                    </a:lnTo>
                    <a:lnTo>
                      <a:pt x="480" y="195"/>
                    </a:lnTo>
                    <a:lnTo>
                      <a:pt x="479" y="193"/>
                    </a:lnTo>
                    <a:lnTo>
                      <a:pt x="478" y="192"/>
                    </a:lnTo>
                    <a:lnTo>
                      <a:pt x="478" y="191"/>
                    </a:lnTo>
                    <a:lnTo>
                      <a:pt x="479" y="190"/>
                    </a:lnTo>
                    <a:lnTo>
                      <a:pt x="480" y="190"/>
                    </a:lnTo>
                    <a:lnTo>
                      <a:pt x="483" y="190"/>
                    </a:lnTo>
                    <a:lnTo>
                      <a:pt x="484" y="190"/>
                    </a:lnTo>
                    <a:lnTo>
                      <a:pt x="485" y="189"/>
                    </a:lnTo>
                    <a:lnTo>
                      <a:pt x="486" y="189"/>
                    </a:lnTo>
                    <a:lnTo>
                      <a:pt x="488" y="189"/>
                    </a:lnTo>
                    <a:lnTo>
                      <a:pt x="487" y="188"/>
                    </a:lnTo>
                    <a:lnTo>
                      <a:pt x="486" y="186"/>
                    </a:lnTo>
                    <a:lnTo>
                      <a:pt x="486" y="185"/>
                    </a:lnTo>
                    <a:lnTo>
                      <a:pt x="485" y="184"/>
                    </a:lnTo>
                    <a:lnTo>
                      <a:pt x="484" y="182"/>
                    </a:lnTo>
                    <a:lnTo>
                      <a:pt x="484" y="180"/>
                    </a:lnTo>
                    <a:lnTo>
                      <a:pt x="485" y="180"/>
                    </a:lnTo>
                    <a:lnTo>
                      <a:pt x="486" y="180"/>
                    </a:lnTo>
                    <a:lnTo>
                      <a:pt x="489" y="179"/>
                    </a:lnTo>
                    <a:lnTo>
                      <a:pt x="490" y="179"/>
                    </a:lnTo>
                    <a:lnTo>
                      <a:pt x="491" y="179"/>
                    </a:lnTo>
                    <a:lnTo>
                      <a:pt x="491" y="178"/>
                    </a:lnTo>
                    <a:lnTo>
                      <a:pt x="490" y="176"/>
                    </a:lnTo>
                    <a:lnTo>
                      <a:pt x="491" y="176"/>
                    </a:lnTo>
                    <a:lnTo>
                      <a:pt x="492" y="176"/>
                    </a:lnTo>
                    <a:lnTo>
                      <a:pt x="495" y="176"/>
                    </a:lnTo>
                    <a:lnTo>
                      <a:pt x="496" y="175"/>
                    </a:lnTo>
                    <a:lnTo>
                      <a:pt x="497" y="175"/>
                    </a:lnTo>
                    <a:lnTo>
                      <a:pt x="498" y="175"/>
                    </a:lnTo>
                    <a:lnTo>
                      <a:pt x="498" y="174"/>
                    </a:lnTo>
                    <a:lnTo>
                      <a:pt x="497" y="172"/>
                    </a:lnTo>
                    <a:lnTo>
                      <a:pt x="496" y="171"/>
                    </a:lnTo>
                    <a:lnTo>
                      <a:pt x="496" y="170"/>
                    </a:lnTo>
                    <a:lnTo>
                      <a:pt x="497" y="169"/>
                    </a:lnTo>
                    <a:lnTo>
                      <a:pt x="498" y="169"/>
                    </a:lnTo>
                    <a:lnTo>
                      <a:pt x="498" y="168"/>
                    </a:lnTo>
                    <a:lnTo>
                      <a:pt x="497" y="167"/>
                    </a:lnTo>
                    <a:lnTo>
                      <a:pt x="498" y="166"/>
                    </a:lnTo>
                    <a:lnTo>
                      <a:pt x="499" y="166"/>
                    </a:lnTo>
                    <a:lnTo>
                      <a:pt x="501" y="166"/>
                    </a:lnTo>
                    <a:lnTo>
                      <a:pt x="502" y="166"/>
                    </a:lnTo>
                    <a:lnTo>
                      <a:pt x="503" y="166"/>
                    </a:lnTo>
                    <a:lnTo>
                      <a:pt x="504" y="164"/>
                    </a:lnTo>
                    <a:lnTo>
                      <a:pt x="504" y="163"/>
                    </a:lnTo>
                    <a:lnTo>
                      <a:pt x="503" y="162"/>
                    </a:lnTo>
                    <a:lnTo>
                      <a:pt x="503" y="160"/>
                    </a:lnTo>
                    <a:lnTo>
                      <a:pt x="502" y="159"/>
                    </a:lnTo>
                    <a:lnTo>
                      <a:pt x="503" y="159"/>
                    </a:lnTo>
                    <a:lnTo>
                      <a:pt x="504" y="159"/>
                    </a:lnTo>
                    <a:lnTo>
                      <a:pt x="506" y="158"/>
                    </a:lnTo>
                    <a:lnTo>
                      <a:pt x="507" y="158"/>
                    </a:lnTo>
                    <a:lnTo>
                      <a:pt x="508" y="160"/>
                    </a:lnTo>
                    <a:lnTo>
                      <a:pt x="508" y="161"/>
                    </a:lnTo>
                    <a:lnTo>
                      <a:pt x="509" y="161"/>
                    </a:lnTo>
                    <a:lnTo>
                      <a:pt x="512" y="161"/>
                    </a:lnTo>
                    <a:lnTo>
                      <a:pt x="513" y="160"/>
                    </a:lnTo>
                    <a:lnTo>
                      <a:pt x="514" y="160"/>
                    </a:lnTo>
                    <a:lnTo>
                      <a:pt x="515" y="162"/>
                    </a:lnTo>
                    <a:lnTo>
                      <a:pt x="515" y="163"/>
                    </a:lnTo>
                    <a:lnTo>
                      <a:pt x="517" y="163"/>
                    </a:lnTo>
                    <a:lnTo>
                      <a:pt x="518" y="163"/>
                    </a:lnTo>
                    <a:lnTo>
                      <a:pt x="515" y="157"/>
                    </a:lnTo>
                    <a:lnTo>
                      <a:pt x="515" y="156"/>
                    </a:lnTo>
                    <a:lnTo>
                      <a:pt x="514" y="155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6" y="153"/>
                    </a:lnTo>
                    <a:lnTo>
                      <a:pt x="515" y="152"/>
                    </a:lnTo>
                    <a:lnTo>
                      <a:pt x="516" y="151"/>
                    </a:lnTo>
                    <a:lnTo>
                      <a:pt x="518" y="151"/>
                    </a:lnTo>
                    <a:lnTo>
                      <a:pt x="519" y="151"/>
                    </a:lnTo>
                    <a:lnTo>
                      <a:pt x="520" y="151"/>
                    </a:lnTo>
                    <a:lnTo>
                      <a:pt x="520" y="149"/>
                    </a:lnTo>
                    <a:lnTo>
                      <a:pt x="519" y="147"/>
                    </a:lnTo>
                    <a:lnTo>
                      <a:pt x="520" y="147"/>
                    </a:lnTo>
                    <a:lnTo>
                      <a:pt x="521" y="147"/>
                    </a:lnTo>
                    <a:lnTo>
                      <a:pt x="523" y="146"/>
                    </a:lnTo>
                    <a:lnTo>
                      <a:pt x="524" y="146"/>
                    </a:lnTo>
                    <a:lnTo>
                      <a:pt x="525" y="149"/>
                    </a:lnTo>
                    <a:lnTo>
                      <a:pt x="525" y="150"/>
                    </a:lnTo>
                    <a:lnTo>
                      <a:pt x="526" y="150"/>
                    </a:lnTo>
                    <a:lnTo>
                      <a:pt x="529" y="150"/>
                    </a:lnTo>
                    <a:lnTo>
                      <a:pt x="528" y="147"/>
                    </a:lnTo>
                    <a:lnTo>
                      <a:pt x="526" y="146"/>
                    </a:lnTo>
                    <a:lnTo>
                      <a:pt x="526" y="145"/>
                    </a:lnTo>
                    <a:lnTo>
                      <a:pt x="525" y="143"/>
                    </a:lnTo>
                    <a:lnTo>
                      <a:pt x="526" y="143"/>
                    </a:lnTo>
                    <a:lnTo>
                      <a:pt x="529" y="143"/>
                    </a:lnTo>
                    <a:lnTo>
                      <a:pt x="528" y="142"/>
                    </a:lnTo>
                    <a:lnTo>
                      <a:pt x="526" y="140"/>
                    </a:lnTo>
                    <a:lnTo>
                      <a:pt x="526" y="139"/>
                    </a:lnTo>
                    <a:lnTo>
                      <a:pt x="525" y="138"/>
                    </a:lnTo>
                    <a:lnTo>
                      <a:pt x="526" y="137"/>
                    </a:lnTo>
                    <a:lnTo>
                      <a:pt x="529" y="137"/>
                    </a:lnTo>
                    <a:lnTo>
                      <a:pt x="528" y="136"/>
                    </a:lnTo>
                    <a:lnTo>
                      <a:pt x="526" y="134"/>
                    </a:lnTo>
                    <a:lnTo>
                      <a:pt x="530" y="134"/>
                    </a:lnTo>
                    <a:lnTo>
                      <a:pt x="531" y="134"/>
                    </a:lnTo>
                    <a:lnTo>
                      <a:pt x="532" y="134"/>
                    </a:lnTo>
                    <a:lnTo>
                      <a:pt x="533" y="135"/>
                    </a:lnTo>
                    <a:lnTo>
                      <a:pt x="533" y="136"/>
                    </a:lnTo>
                    <a:lnTo>
                      <a:pt x="535" y="136"/>
                    </a:lnTo>
                    <a:lnTo>
                      <a:pt x="536" y="136"/>
                    </a:lnTo>
                    <a:lnTo>
                      <a:pt x="537" y="138"/>
                    </a:lnTo>
                    <a:lnTo>
                      <a:pt x="537" y="139"/>
                    </a:lnTo>
                    <a:lnTo>
                      <a:pt x="539" y="139"/>
                    </a:lnTo>
                    <a:lnTo>
                      <a:pt x="540" y="139"/>
                    </a:lnTo>
                    <a:lnTo>
                      <a:pt x="539" y="137"/>
                    </a:lnTo>
                    <a:lnTo>
                      <a:pt x="538" y="136"/>
                    </a:lnTo>
                    <a:lnTo>
                      <a:pt x="540" y="136"/>
                    </a:lnTo>
                    <a:lnTo>
                      <a:pt x="541" y="135"/>
                    </a:lnTo>
                    <a:lnTo>
                      <a:pt x="538" y="129"/>
                    </a:lnTo>
                    <a:lnTo>
                      <a:pt x="538" y="128"/>
                    </a:lnTo>
                    <a:lnTo>
                      <a:pt x="537" y="126"/>
                    </a:lnTo>
                    <a:lnTo>
                      <a:pt x="538" y="126"/>
                    </a:lnTo>
                    <a:lnTo>
                      <a:pt x="540" y="126"/>
                    </a:lnTo>
                    <a:lnTo>
                      <a:pt x="541" y="126"/>
                    </a:lnTo>
                    <a:lnTo>
                      <a:pt x="542" y="126"/>
                    </a:lnTo>
                    <a:lnTo>
                      <a:pt x="543" y="126"/>
                    </a:lnTo>
                    <a:lnTo>
                      <a:pt x="546" y="125"/>
                    </a:lnTo>
                    <a:lnTo>
                      <a:pt x="545" y="124"/>
                    </a:lnTo>
                    <a:lnTo>
                      <a:pt x="543" y="123"/>
                    </a:lnTo>
                    <a:lnTo>
                      <a:pt x="543" y="121"/>
                    </a:lnTo>
                    <a:lnTo>
                      <a:pt x="542" y="120"/>
                    </a:lnTo>
                    <a:lnTo>
                      <a:pt x="541" y="117"/>
                    </a:lnTo>
                    <a:lnTo>
                      <a:pt x="542" y="117"/>
                    </a:lnTo>
                    <a:lnTo>
                      <a:pt x="543" y="117"/>
                    </a:lnTo>
                    <a:lnTo>
                      <a:pt x="545" y="118"/>
                    </a:lnTo>
                    <a:lnTo>
                      <a:pt x="545" y="120"/>
                    </a:lnTo>
                    <a:lnTo>
                      <a:pt x="547" y="119"/>
                    </a:lnTo>
                    <a:lnTo>
                      <a:pt x="548" y="119"/>
                    </a:lnTo>
                    <a:lnTo>
                      <a:pt x="549" y="119"/>
                    </a:lnTo>
                    <a:lnTo>
                      <a:pt x="550" y="119"/>
                    </a:lnTo>
                    <a:lnTo>
                      <a:pt x="551" y="120"/>
                    </a:lnTo>
                    <a:lnTo>
                      <a:pt x="552" y="122"/>
                    </a:lnTo>
                    <a:lnTo>
                      <a:pt x="553" y="121"/>
                    </a:lnTo>
                    <a:lnTo>
                      <a:pt x="554" y="121"/>
                    </a:lnTo>
                    <a:lnTo>
                      <a:pt x="554" y="120"/>
                    </a:lnTo>
                    <a:lnTo>
                      <a:pt x="553" y="118"/>
                    </a:lnTo>
                    <a:lnTo>
                      <a:pt x="552" y="117"/>
                    </a:lnTo>
                    <a:lnTo>
                      <a:pt x="552" y="116"/>
                    </a:lnTo>
                    <a:lnTo>
                      <a:pt x="553" y="116"/>
                    </a:lnTo>
                    <a:lnTo>
                      <a:pt x="554" y="114"/>
                    </a:lnTo>
                    <a:lnTo>
                      <a:pt x="555" y="114"/>
                    </a:lnTo>
                    <a:lnTo>
                      <a:pt x="557" y="114"/>
                    </a:lnTo>
                    <a:lnTo>
                      <a:pt x="556" y="113"/>
                    </a:lnTo>
                    <a:lnTo>
                      <a:pt x="555" y="111"/>
                    </a:lnTo>
                    <a:lnTo>
                      <a:pt x="557" y="111"/>
                    </a:lnTo>
                    <a:lnTo>
                      <a:pt x="558" y="111"/>
                    </a:lnTo>
                    <a:lnTo>
                      <a:pt x="557" y="110"/>
                    </a:lnTo>
                    <a:lnTo>
                      <a:pt x="557" y="108"/>
                    </a:lnTo>
                    <a:lnTo>
                      <a:pt x="558" y="108"/>
                    </a:lnTo>
                    <a:lnTo>
                      <a:pt x="559" y="108"/>
                    </a:lnTo>
                    <a:lnTo>
                      <a:pt x="561" y="108"/>
                    </a:lnTo>
                    <a:lnTo>
                      <a:pt x="562" y="108"/>
                    </a:lnTo>
                    <a:lnTo>
                      <a:pt x="564" y="107"/>
                    </a:lnTo>
                    <a:lnTo>
                      <a:pt x="565" y="107"/>
                    </a:lnTo>
                    <a:lnTo>
                      <a:pt x="564" y="106"/>
                    </a:lnTo>
                    <a:lnTo>
                      <a:pt x="564" y="105"/>
                    </a:lnTo>
                    <a:lnTo>
                      <a:pt x="563" y="103"/>
                    </a:lnTo>
                    <a:lnTo>
                      <a:pt x="562" y="102"/>
                    </a:lnTo>
                    <a:lnTo>
                      <a:pt x="564" y="102"/>
                    </a:lnTo>
                    <a:lnTo>
                      <a:pt x="565" y="101"/>
                    </a:lnTo>
                    <a:lnTo>
                      <a:pt x="565" y="103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3"/>
                    </a:lnTo>
                    <a:lnTo>
                      <a:pt x="570" y="102"/>
                    </a:lnTo>
                    <a:lnTo>
                      <a:pt x="570" y="101"/>
                    </a:lnTo>
                    <a:lnTo>
                      <a:pt x="568" y="101"/>
                    </a:lnTo>
                    <a:lnTo>
                      <a:pt x="567" y="101"/>
                    </a:lnTo>
                    <a:lnTo>
                      <a:pt x="567" y="100"/>
                    </a:lnTo>
                    <a:lnTo>
                      <a:pt x="566" y="97"/>
                    </a:lnTo>
                    <a:lnTo>
                      <a:pt x="567" y="97"/>
                    </a:lnTo>
                    <a:lnTo>
                      <a:pt x="568" y="97"/>
                    </a:lnTo>
                    <a:lnTo>
                      <a:pt x="568" y="96"/>
                    </a:lnTo>
                    <a:lnTo>
                      <a:pt x="567" y="94"/>
                    </a:lnTo>
                    <a:lnTo>
                      <a:pt x="568" y="94"/>
                    </a:lnTo>
                    <a:lnTo>
                      <a:pt x="570" y="94"/>
                    </a:lnTo>
                    <a:lnTo>
                      <a:pt x="570" y="95"/>
                    </a:lnTo>
                    <a:lnTo>
                      <a:pt x="571" y="97"/>
                    </a:lnTo>
                    <a:lnTo>
                      <a:pt x="572" y="97"/>
                    </a:lnTo>
                    <a:lnTo>
                      <a:pt x="573" y="96"/>
                    </a:lnTo>
                    <a:lnTo>
                      <a:pt x="574" y="97"/>
                    </a:lnTo>
                    <a:lnTo>
                      <a:pt x="574" y="99"/>
                    </a:lnTo>
                    <a:lnTo>
                      <a:pt x="574" y="100"/>
                    </a:lnTo>
                    <a:lnTo>
                      <a:pt x="575" y="100"/>
                    </a:lnTo>
                    <a:lnTo>
                      <a:pt x="576" y="100"/>
                    </a:lnTo>
                    <a:lnTo>
                      <a:pt x="578" y="100"/>
                    </a:lnTo>
                    <a:lnTo>
                      <a:pt x="578" y="97"/>
                    </a:lnTo>
                    <a:lnTo>
                      <a:pt x="576" y="96"/>
                    </a:lnTo>
                    <a:lnTo>
                      <a:pt x="575" y="95"/>
                    </a:lnTo>
                    <a:lnTo>
                      <a:pt x="575" y="93"/>
                    </a:lnTo>
                    <a:lnTo>
                      <a:pt x="576" y="93"/>
                    </a:lnTo>
                    <a:lnTo>
                      <a:pt x="578" y="93"/>
                    </a:lnTo>
                    <a:lnTo>
                      <a:pt x="576" y="92"/>
                    </a:lnTo>
                    <a:lnTo>
                      <a:pt x="576" y="90"/>
                    </a:lnTo>
                    <a:lnTo>
                      <a:pt x="578" y="90"/>
                    </a:lnTo>
                    <a:lnTo>
                      <a:pt x="579" y="90"/>
                    </a:lnTo>
                    <a:lnTo>
                      <a:pt x="579" y="88"/>
                    </a:lnTo>
                    <a:lnTo>
                      <a:pt x="578" y="87"/>
                    </a:lnTo>
                    <a:lnTo>
                      <a:pt x="579" y="87"/>
                    </a:lnTo>
                    <a:lnTo>
                      <a:pt x="580" y="87"/>
                    </a:lnTo>
                    <a:lnTo>
                      <a:pt x="583" y="86"/>
                    </a:lnTo>
                    <a:lnTo>
                      <a:pt x="584" y="86"/>
                    </a:lnTo>
                    <a:lnTo>
                      <a:pt x="585" y="86"/>
                    </a:lnTo>
                    <a:lnTo>
                      <a:pt x="585" y="85"/>
                    </a:lnTo>
                    <a:lnTo>
                      <a:pt x="584" y="83"/>
                    </a:lnTo>
                    <a:lnTo>
                      <a:pt x="583" y="82"/>
                    </a:lnTo>
                    <a:lnTo>
                      <a:pt x="583" y="80"/>
                    </a:lnTo>
                    <a:lnTo>
                      <a:pt x="582" y="78"/>
                    </a:lnTo>
                    <a:lnTo>
                      <a:pt x="581" y="77"/>
                    </a:lnTo>
                    <a:lnTo>
                      <a:pt x="583" y="77"/>
                    </a:lnTo>
                    <a:lnTo>
                      <a:pt x="584" y="77"/>
                    </a:lnTo>
                    <a:lnTo>
                      <a:pt x="585" y="78"/>
                    </a:lnTo>
                    <a:lnTo>
                      <a:pt x="585" y="79"/>
                    </a:lnTo>
                    <a:lnTo>
                      <a:pt x="586" y="79"/>
                    </a:lnTo>
                    <a:lnTo>
                      <a:pt x="588" y="79"/>
                    </a:lnTo>
                    <a:lnTo>
                      <a:pt x="589" y="79"/>
                    </a:lnTo>
                    <a:lnTo>
                      <a:pt x="590" y="79"/>
                    </a:lnTo>
                    <a:lnTo>
                      <a:pt x="590" y="77"/>
                    </a:lnTo>
                    <a:lnTo>
                      <a:pt x="589" y="76"/>
                    </a:lnTo>
                    <a:lnTo>
                      <a:pt x="589" y="75"/>
                    </a:lnTo>
                    <a:lnTo>
                      <a:pt x="588" y="75"/>
                    </a:lnTo>
                    <a:lnTo>
                      <a:pt x="588" y="74"/>
                    </a:lnTo>
                    <a:lnTo>
                      <a:pt x="588" y="73"/>
                    </a:lnTo>
                    <a:lnTo>
                      <a:pt x="589" y="73"/>
                    </a:lnTo>
                    <a:lnTo>
                      <a:pt x="590" y="73"/>
                    </a:lnTo>
                    <a:lnTo>
                      <a:pt x="592" y="72"/>
                    </a:lnTo>
                    <a:lnTo>
                      <a:pt x="595" y="72"/>
                    </a:lnTo>
                    <a:lnTo>
                      <a:pt x="596" y="72"/>
                    </a:lnTo>
                    <a:lnTo>
                      <a:pt x="597" y="72"/>
                    </a:lnTo>
                    <a:lnTo>
                      <a:pt x="598" y="72"/>
                    </a:lnTo>
                    <a:lnTo>
                      <a:pt x="599" y="73"/>
                    </a:lnTo>
                    <a:lnTo>
                      <a:pt x="600" y="74"/>
                    </a:lnTo>
                    <a:lnTo>
                      <a:pt x="601" y="74"/>
                    </a:lnTo>
                    <a:lnTo>
                      <a:pt x="602" y="74"/>
                    </a:lnTo>
                    <a:lnTo>
                      <a:pt x="603" y="74"/>
                    </a:lnTo>
                    <a:lnTo>
                      <a:pt x="605" y="74"/>
                    </a:lnTo>
                    <a:lnTo>
                      <a:pt x="603" y="71"/>
                    </a:lnTo>
                    <a:lnTo>
                      <a:pt x="603" y="70"/>
                    </a:lnTo>
                    <a:lnTo>
                      <a:pt x="602" y="68"/>
                    </a:lnTo>
                    <a:lnTo>
                      <a:pt x="601" y="68"/>
                    </a:lnTo>
                    <a:lnTo>
                      <a:pt x="599" y="69"/>
                    </a:lnTo>
                    <a:lnTo>
                      <a:pt x="599" y="67"/>
                    </a:lnTo>
                    <a:lnTo>
                      <a:pt x="598" y="66"/>
                    </a:lnTo>
                    <a:lnTo>
                      <a:pt x="599" y="66"/>
                    </a:lnTo>
                    <a:lnTo>
                      <a:pt x="601" y="66"/>
                    </a:lnTo>
                    <a:lnTo>
                      <a:pt x="600" y="63"/>
                    </a:lnTo>
                    <a:lnTo>
                      <a:pt x="599" y="62"/>
                    </a:lnTo>
                    <a:lnTo>
                      <a:pt x="601" y="62"/>
                    </a:lnTo>
                    <a:lnTo>
                      <a:pt x="602" y="62"/>
                    </a:lnTo>
                    <a:lnTo>
                      <a:pt x="602" y="63"/>
                    </a:lnTo>
                    <a:lnTo>
                      <a:pt x="603" y="65"/>
                    </a:lnTo>
                    <a:lnTo>
                      <a:pt x="604" y="65"/>
                    </a:lnTo>
                    <a:lnTo>
                      <a:pt x="606" y="65"/>
                    </a:lnTo>
                    <a:lnTo>
                      <a:pt x="605" y="62"/>
                    </a:lnTo>
                    <a:lnTo>
                      <a:pt x="604" y="61"/>
                    </a:lnTo>
                    <a:lnTo>
                      <a:pt x="605" y="61"/>
                    </a:lnTo>
                    <a:lnTo>
                      <a:pt x="607" y="61"/>
                    </a:lnTo>
                    <a:lnTo>
                      <a:pt x="608" y="61"/>
                    </a:lnTo>
                    <a:lnTo>
                      <a:pt x="609" y="60"/>
                    </a:lnTo>
                    <a:lnTo>
                      <a:pt x="611" y="62"/>
                    </a:lnTo>
                    <a:lnTo>
                      <a:pt x="611" y="63"/>
                    </a:lnTo>
                    <a:lnTo>
                      <a:pt x="613" y="63"/>
                    </a:lnTo>
                    <a:lnTo>
                      <a:pt x="614" y="63"/>
                    </a:lnTo>
                    <a:lnTo>
                      <a:pt x="611" y="57"/>
                    </a:lnTo>
                    <a:lnTo>
                      <a:pt x="611" y="56"/>
                    </a:lnTo>
                    <a:lnTo>
                      <a:pt x="609" y="55"/>
                    </a:lnTo>
                    <a:lnTo>
                      <a:pt x="611" y="54"/>
                    </a:lnTo>
                    <a:lnTo>
                      <a:pt x="612" y="54"/>
                    </a:lnTo>
                    <a:lnTo>
                      <a:pt x="612" y="53"/>
                    </a:lnTo>
                    <a:lnTo>
                      <a:pt x="611" y="52"/>
                    </a:lnTo>
                    <a:lnTo>
                      <a:pt x="609" y="50"/>
                    </a:lnTo>
                    <a:lnTo>
                      <a:pt x="609" y="49"/>
                    </a:lnTo>
                    <a:lnTo>
                      <a:pt x="611" y="49"/>
                    </a:lnTo>
                    <a:lnTo>
                      <a:pt x="612" y="49"/>
                    </a:lnTo>
                    <a:lnTo>
                      <a:pt x="613" y="50"/>
                    </a:lnTo>
                    <a:lnTo>
                      <a:pt x="614" y="51"/>
                    </a:lnTo>
                    <a:lnTo>
                      <a:pt x="614" y="53"/>
                    </a:lnTo>
                    <a:lnTo>
                      <a:pt x="615" y="54"/>
                    </a:lnTo>
                    <a:lnTo>
                      <a:pt x="614" y="54"/>
                    </a:lnTo>
                    <a:lnTo>
                      <a:pt x="612" y="54"/>
                    </a:lnTo>
                    <a:lnTo>
                      <a:pt x="613" y="56"/>
                    </a:lnTo>
                    <a:lnTo>
                      <a:pt x="614" y="57"/>
                    </a:lnTo>
                    <a:lnTo>
                      <a:pt x="619" y="56"/>
                    </a:lnTo>
                    <a:lnTo>
                      <a:pt x="621" y="56"/>
                    </a:lnTo>
                    <a:lnTo>
                      <a:pt x="620" y="53"/>
                    </a:lnTo>
                    <a:lnTo>
                      <a:pt x="619" y="52"/>
                    </a:lnTo>
                    <a:lnTo>
                      <a:pt x="618" y="50"/>
                    </a:lnTo>
                    <a:lnTo>
                      <a:pt x="620" y="50"/>
                    </a:lnTo>
                    <a:lnTo>
                      <a:pt x="621" y="50"/>
                    </a:lnTo>
                    <a:lnTo>
                      <a:pt x="623" y="50"/>
                    </a:lnTo>
                    <a:lnTo>
                      <a:pt x="626" y="49"/>
                    </a:lnTo>
                    <a:lnTo>
                      <a:pt x="628" y="49"/>
                    </a:lnTo>
                    <a:lnTo>
                      <a:pt x="629" y="49"/>
                    </a:lnTo>
                    <a:lnTo>
                      <a:pt x="629" y="47"/>
                    </a:lnTo>
                    <a:lnTo>
                      <a:pt x="628" y="45"/>
                    </a:lnTo>
                    <a:lnTo>
                      <a:pt x="626" y="44"/>
                    </a:lnTo>
                    <a:lnTo>
                      <a:pt x="626" y="42"/>
                    </a:lnTo>
                    <a:lnTo>
                      <a:pt x="624" y="43"/>
                    </a:lnTo>
                    <a:lnTo>
                      <a:pt x="623" y="43"/>
                    </a:lnTo>
                    <a:lnTo>
                      <a:pt x="622" y="42"/>
                    </a:lnTo>
                    <a:lnTo>
                      <a:pt x="622" y="40"/>
                    </a:lnTo>
                    <a:lnTo>
                      <a:pt x="623" y="40"/>
                    </a:lnTo>
                    <a:lnTo>
                      <a:pt x="624" y="40"/>
                    </a:lnTo>
                    <a:lnTo>
                      <a:pt x="626" y="40"/>
                    </a:lnTo>
                    <a:lnTo>
                      <a:pt x="628" y="39"/>
                    </a:lnTo>
                    <a:lnTo>
                      <a:pt x="629" y="39"/>
                    </a:lnTo>
                    <a:lnTo>
                      <a:pt x="630" y="39"/>
                    </a:lnTo>
                    <a:lnTo>
                      <a:pt x="629" y="38"/>
                    </a:lnTo>
                    <a:lnTo>
                      <a:pt x="629" y="36"/>
                    </a:lnTo>
                    <a:lnTo>
                      <a:pt x="630" y="36"/>
                    </a:lnTo>
                    <a:lnTo>
                      <a:pt x="631" y="36"/>
                    </a:lnTo>
                    <a:lnTo>
                      <a:pt x="632" y="36"/>
                    </a:lnTo>
                    <a:lnTo>
                      <a:pt x="634" y="36"/>
                    </a:lnTo>
                    <a:lnTo>
                      <a:pt x="633" y="34"/>
                    </a:lnTo>
                    <a:lnTo>
                      <a:pt x="632" y="33"/>
                    </a:lnTo>
                    <a:lnTo>
                      <a:pt x="632" y="32"/>
                    </a:lnTo>
                    <a:lnTo>
                      <a:pt x="631" y="29"/>
                    </a:lnTo>
                    <a:lnTo>
                      <a:pt x="633" y="29"/>
                    </a:lnTo>
                    <a:lnTo>
                      <a:pt x="635" y="29"/>
                    </a:lnTo>
                    <a:lnTo>
                      <a:pt x="636" y="28"/>
                    </a:lnTo>
                    <a:lnTo>
                      <a:pt x="637" y="30"/>
                    </a:lnTo>
                    <a:lnTo>
                      <a:pt x="637" y="32"/>
                    </a:lnTo>
                    <a:lnTo>
                      <a:pt x="639" y="35"/>
                    </a:lnTo>
                    <a:lnTo>
                      <a:pt x="644" y="34"/>
                    </a:lnTo>
                    <a:lnTo>
                      <a:pt x="644" y="32"/>
                    </a:lnTo>
                    <a:lnTo>
                      <a:pt x="642" y="30"/>
                    </a:lnTo>
                    <a:lnTo>
                      <a:pt x="644" y="30"/>
                    </a:lnTo>
                    <a:lnTo>
                      <a:pt x="646" y="30"/>
                    </a:lnTo>
                    <a:lnTo>
                      <a:pt x="645" y="28"/>
                    </a:lnTo>
                    <a:lnTo>
                      <a:pt x="644" y="27"/>
                    </a:lnTo>
                    <a:lnTo>
                      <a:pt x="644" y="26"/>
                    </a:lnTo>
                    <a:lnTo>
                      <a:pt x="642" y="24"/>
                    </a:lnTo>
                    <a:lnTo>
                      <a:pt x="640" y="22"/>
                    </a:lnTo>
                    <a:lnTo>
                      <a:pt x="640" y="20"/>
                    </a:lnTo>
                    <a:lnTo>
                      <a:pt x="639" y="19"/>
                    </a:lnTo>
                    <a:lnTo>
                      <a:pt x="640" y="19"/>
                    </a:lnTo>
                    <a:lnTo>
                      <a:pt x="641" y="19"/>
                    </a:lnTo>
                    <a:lnTo>
                      <a:pt x="642" y="20"/>
                    </a:lnTo>
                    <a:lnTo>
                      <a:pt x="644" y="21"/>
                    </a:lnTo>
                    <a:lnTo>
                      <a:pt x="645" y="21"/>
                    </a:lnTo>
                    <a:lnTo>
                      <a:pt x="646" y="21"/>
                    </a:lnTo>
                    <a:lnTo>
                      <a:pt x="648" y="21"/>
                    </a:lnTo>
                    <a:lnTo>
                      <a:pt x="649" y="20"/>
                    </a:lnTo>
                    <a:lnTo>
                      <a:pt x="648" y="19"/>
                    </a:lnTo>
                    <a:lnTo>
                      <a:pt x="647" y="18"/>
                    </a:lnTo>
                    <a:lnTo>
                      <a:pt x="649" y="18"/>
                    </a:lnTo>
                    <a:lnTo>
                      <a:pt x="650" y="17"/>
                    </a:lnTo>
                    <a:lnTo>
                      <a:pt x="651" y="17"/>
                    </a:lnTo>
                    <a:lnTo>
                      <a:pt x="652" y="17"/>
                    </a:lnTo>
                    <a:lnTo>
                      <a:pt x="654" y="17"/>
                    </a:lnTo>
                    <a:lnTo>
                      <a:pt x="655" y="17"/>
                    </a:lnTo>
                    <a:lnTo>
                      <a:pt x="654" y="15"/>
                    </a:lnTo>
                    <a:lnTo>
                      <a:pt x="653" y="13"/>
                    </a:lnTo>
                    <a:lnTo>
                      <a:pt x="655" y="13"/>
                    </a:lnTo>
                    <a:lnTo>
                      <a:pt x="656" y="12"/>
                    </a:lnTo>
                    <a:lnTo>
                      <a:pt x="656" y="15"/>
                    </a:lnTo>
                    <a:lnTo>
                      <a:pt x="657" y="16"/>
                    </a:lnTo>
                    <a:lnTo>
                      <a:pt x="658" y="16"/>
                    </a:lnTo>
                    <a:lnTo>
                      <a:pt x="661" y="16"/>
                    </a:lnTo>
                    <a:lnTo>
                      <a:pt x="662" y="15"/>
                    </a:lnTo>
                    <a:lnTo>
                      <a:pt x="663" y="15"/>
                    </a:lnTo>
                    <a:lnTo>
                      <a:pt x="662" y="13"/>
                    </a:lnTo>
                    <a:lnTo>
                      <a:pt x="662" y="12"/>
                    </a:lnTo>
                    <a:lnTo>
                      <a:pt x="661" y="10"/>
                    </a:lnTo>
                    <a:lnTo>
                      <a:pt x="659" y="9"/>
                    </a:lnTo>
                    <a:lnTo>
                      <a:pt x="661" y="9"/>
                    </a:lnTo>
                    <a:lnTo>
                      <a:pt x="663" y="8"/>
                    </a:lnTo>
                    <a:lnTo>
                      <a:pt x="662" y="7"/>
                    </a:lnTo>
                    <a:lnTo>
                      <a:pt x="661" y="6"/>
                    </a:lnTo>
                    <a:lnTo>
                      <a:pt x="662" y="6"/>
                    </a:lnTo>
                    <a:lnTo>
                      <a:pt x="664" y="5"/>
                    </a:lnTo>
                    <a:lnTo>
                      <a:pt x="666" y="5"/>
                    </a:lnTo>
                    <a:lnTo>
                      <a:pt x="667" y="5"/>
                    </a:lnTo>
                    <a:lnTo>
                      <a:pt x="669" y="4"/>
                    </a:lnTo>
                    <a:lnTo>
                      <a:pt x="669" y="6"/>
                    </a:lnTo>
                    <a:lnTo>
                      <a:pt x="670" y="7"/>
                    </a:lnTo>
                    <a:lnTo>
                      <a:pt x="671" y="7"/>
                    </a:lnTo>
                    <a:lnTo>
                      <a:pt x="672" y="7"/>
                    </a:lnTo>
                    <a:lnTo>
                      <a:pt x="673" y="8"/>
                    </a:lnTo>
                    <a:lnTo>
                      <a:pt x="674" y="9"/>
                    </a:lnTo>
                    <a:lnTo>
                      <a:pt x="675" y="9"/>
                    </a:lnTo>
                    <a:lnTo>
                      <a:pt x="676" y="9"/>
                    </a:lnTo>
                    <a:lnTo>
                      <a:pt x="675" y="6"/>
                    </a:lnTo>
                    <a:lnTo>
                      <a:pt x="674" y="5"/>
                    </a:lnTo>
                    <a:lnTo>
                      <a:pt x="673" y="3"/>
                    </a:lnTo>
                    <a:lnTo>
                      <a:pt x="675" y="3"/>
                    </a:lnTo>
                    <a:lnTo>
                      <a:pt x="676" y="3"/>
                    </a:lnTo>
                    <a:lnTo>
                      <a:pt x="675" y="2"/>
                    </a:lnTo>
                    <a:lnTo>
                      <a:pt x="674" y="0"/>
                    </a:lnTo>
                    <a:lnTo>
                      <a:pt x="676" y="0"/>
                    </a:lnTo>
                    <a:lnTo>
                      <a:pt x="678" y="0"/>
                    </a:lnTo>
                    <a:lnTo>
                      <a:pt x="679" y="1"/>
                    </a:lnTo>
                    <a:lnTo>
                      <a:pt x="679" y="2"/>
                    </a:lnTo>
                    <a:lnTo>
                      <a:pt x="681" y="5"/>
                    </a:lnTo>
                    <a:lnTo>
                      <a:pt x="681" y="6"/>
                    </a:lnTo>
                    <a:lnTo>
                      <a:pt x="682" y="8"/>
                    </a:lnTo>
                    <a:lnTo>
                      <a:pt x="681" y="8"/>
                    </a:lnTo>
                    <a:lnTo>
                      <a:pt x="680" y="8"/>
                    </a:lnTo>
                    <a:lnTo>
                      <a:pt x="680" y="10"/>
                    </a:lnTo>
                    <a:lnTo>
                      <a:pt x="681" y="11"/>
                    </a:lnTo>
                    <a:lnTo>
                      <a:pt x="682" y="11"/>
                    </a:lnTo>
                    <a:lnTo>
                      <a:pt x="683" y="10"/>
                    </a:lnTo>
                    <a:lnTo>
                      <a:pt x="684" y="12"/>
                    </a:lnTo>
                    <a:lnTo>
                      <a:pt x="685" y="13"/>
                    </a:lnTo>
                    <a:lnTo>
                      <a:pt x="686" y="15"/>
                    </a:lnTo>
                    <a:lnTo>
                      <a:pt x="686" y="17"/>
                    </a:lnTo>
                    <a:lnTo>
                      <a:pt x="685" y="17"/>
                    </a:lnTo>
                    <a:lnTo>
                      <a:pt x="684" y="17"/>
                    </a:lnTo>
                    <a:lnTo>
                      <a:pt x="685" y="18"/>
                    </a:lnTo>
                    <a:lnTo>
                      <a:pt x="685" y="20"/>
                    </a:lnTo>
                    <a:lnTo>
                      <a:pt x="684" y="20"/>
                    </a:lnTo>
                    <a:lnTo>
                      <a:pt x="683" y="20"/>
                    </a:lnTo>
                    <a:lnTo>
                      <a:pt x="682" y="20"/>
                    </a:lnTo>
                    <a:lnTo>
                      <a:pt x="680" y="21"/>
                    </a:lnTo>
                    <a:lnTo>
                      <a:pt x="681" y="22"/>
                    </a:lnTo>
                    <a:lnTo>
                      <a:pt x="682" y="23"/>
                    </a:lnTo>
                    <a:lnTo>
                      <a:pt x="683" y="26"/>
                    </a:lnTo>
                    <a:lnTo>
                      <a:pt x="684" y="27"/>
                    </a:lnTo>
                    <a:lnTo>
                      <a:pt x="685" y="29"/>
                    </a:lnTo>
                    <a:lnTo>
                      <a:pt x="683" y="29"/>
                    </a:lnTo>
                    <a:lnTo>
                      <a:pt x="682" y="29"/>
                    </a:lnTo>
                    <a:lnTo>
                      <a:pt x="681" y="29"/>
                    </a:lnTo>
                    <a:lnTo>
                      <a:pt x="680" y="30"/>
                    </a:lnTo>
                    <a:lnTo>
                      <a:pt x="680" y="32"/>
                    </a:lnTo>
                    <a:lnTo>
                      <a:pt x="681" y="33"/>
                    </a:lnTo>
                    <a:lnTo>
                      <a:pt x="682" y="36"/>
                    </a:lnTo>
                    <a:lnTo>
                      <a:pt x="684" y="39"/>
                    </a:lnTo>
                    <a:lnTo>
                      <a:pt x="679" y="39"/>
                    </a:lnTo>
                    <a:lnTo>
                      <a:pt x="678" y="38"/>
                    </a:lnTo>
                    <a:lnTo>
                      <a:pt x="676" y="37"/>
                    </a:lnTo>
                    <a:lnTo>
                      <a:pt x="675" y="37"/>
                    </a:lnTo>
                    <a:lnTo>
                      <a:pt x="674" y="37"/>
                    </a:lnTo>
                    <a:lnTo>
                      <a:pt x="673" y="36"/>
                    </a:lnTo>
                    <a:lnTo>
                      <a:pt x="673" y="35"/>
                    </a:lnTo>
                    <a:lnTo>
                      <a:pt x="671" y="35"/>
                    </a:lnTo>
                    <a:lnTo>
                      <a:pt x="670" y="35"/>
                    </a:lnTo>
                    <a:lnTo>
                      <a:pt x="669" y="35"/>
                    </a:lnTo>
                    <a:lnTo>
                      <a:pt x="668" y="36"/>
                    </a:lnTo>
                    <a:lnTo>
                      <a:pt x="670" y="41"/>
                    </a:lnTo>
                    <a:lnTo>
                      <a:pt x="671" y="42"/>
                    </a:lnTo>
                    <a:lnTo>
                      <a:pt x="672" y="44"/>
                    </a:lnTo>
                    <a:lnTo>
                      <a:pt x="671" y="44"/>
                    </a:lnTo>
                    <a:lnTo>
                      <a:pt x="669" y="44"/>
                    </a:lnTo>
                    <a:lnTo>
                      <a:pt x="670" y="45"/>
                    </a:lnTo>
                    <a:lnTo>
                      <a:pt x="671" y="47"/>
                    </a:lnTo>
                    <a:lnTo>
                      <a:pt x="671" y="47"/>
                    </a:lnTo>
                    <a:lnTo>
                      <a:pt x="672" y="46"/>
                    </a:lnTo>
                    <a:lnTo>
                      <a:pt x="673" y="46"/>
                    </a:lnTo>
                    <a:lnTo>
                      <a:pt x="673" y="46"/>
                    </a:lnTo>
                    <a:lnTo>
                      <a:pt x="674" y="49"/>
                    </a:lnTo>
                    <a:lnTo>
                      <a:pt x="675" y="50"/>
                    </a:lnTo>
                    <a:lnTo>
                      <a:pt x="673" y="50"/>
                    </a:lnTo>
                    <a:lnTo>
                      <a:pt x="672" y="50"/>
                    </a:lnTo>
                    <a:lnTo>
                      <a:pt x="671" y="49"/>
                    </a:lnTo>
                    <a:lnTo>
                      <a:pt x="671" y="47"/>
                    </a:lnTo>
                    <a:lnTo>
                      <a:pt x="669" y="47"/>
                    </a:lnTo>
                    <a:lnTo>
                      <a:pt x="668" y="47"/>
                    </a:lnTo>
                    <a:lnTo>
                      <a:pt x="667" y="47"/>
                    </a:lnTo>
                    <a:lnTo>
                      <a:pt x="666" y="49"/>
                    </a:lnTo>
                    <a:lnTo>
                      <a:pt x="666" y="50"/>
                    </a:lnTo>
                    <a:lnTo>
                      <a:pt x="667" y="51"/>
                    </a:lnTo>
                    <a:lnTo>
                      <a:pt x="668" y="53"/>
                    </a:lnTo>
                    <a:lnTo>
                      <a:pt x="669" y="54"/>
                    </a:lnTo>
                    <a:lnTo>
                      <a:pt x="669" y="55"/>
                    </a:lnTo>
                    <a:lnTo>
                      <a:pt x="670" y="57"/>
                    </a:lnTo>
                    <a:lnTo>
                      <a:pt x="669" y="57"/>
                    </a:lnTo>
                    <a:lnTo>
                      <a:pt x="667" y="57"/>
                    </a:lnTo>
                    <a:lnTo>
                      <a:pt x="668" y="58"/>
                    </a:lnTo>
                    <a:lnTo>
                      <a:pt x="669" y="60"/>
                    </a:lnTo>
                    <a:lnTo>
                      <a:pt x="668" y="60"/>
                    </a:lnTo>
                    <a:lnTo>
                      <a:pt x="666" y="60"/>
                    </a:lnTo>
                    <a:lnTo>
                      <a:pt x="665" y="60"/>
                    </a:lnTo>
                    <a:lnTo>
                      <a:pt x="664" y="61"/>
                    </a:lnTo>
                    <a:lnTo>
                      <a:pt x="663" y="59"/>
                    </a:lnTo>
                    <a:lnTo>
                      <a:pt x="662" y="58"/>
                    </a:lnTo>
                    <a:lnTo>
                      <a:pt x="661" y="58"/>
                    </a:lnTo>
                    <a:lnTo>
                      <a:pt x="659" y="58"/>
                    </a:lnTo>
                    <a:lnTo>
                      <a:pt x="657" y="59"/>
                    </a:lnTo>
                    <a:lnTo>
                      <a:pt x="655" y="59"/>
                    </a:lnTo>
                    <a:lnTo>
                      <a:pt x="654" y="59"/>
                    </a:lnTo>
                    <a:lnTo>
                      <a:pt x="653" y="59"/>
                    </a:lnTo>
                    <a:lnTo>
                      <a:pt x="652" y="60"/>
                    </a:lnTo>
                    <a:lnTo>
                      <a:pt x="652" y="61"/>
                    </a:lnTo>
                    <a:lnTo>
                      <a:pt x="653" y="62"/>
                    </a:lnTo>
                    <a:lnTo>
                      <a:pt x="652" y="63"/>
                    </a:lnTo>
                    <a:lnTo>
                      <a:pt x="650" y="63"/>
                    </a:lnTo>
                    <a:lnTo>
                      <a:pt x="651" y="65"/>
                    </a:lnTo>
                    <a:lnTo>
                      <a:pt x="652" y="66"/>
                    </a:lnTo>
                    <a:lnTo>
                      <a:pt x="652" y="68"/>
                    </a:lnTo>
                    <a:lnTo>
                      <a:pt x="653" y="69"/>
                    </a:lnTo>
                    <a:lnTo>
                      <a:pt x="654" y="70"/>
                    </a:lnTo>
                    <a:lnTo>
                      <a:pt x="654" y="72"/>
                    </a:lnTo>
                    <a:lnTo>
                      <a:pt x="653" y="72"/>
                    </a:lnTo>
                    <a:lnTo>
                      <a:pt x="652" y="72"/>
                    </a:lnTo>
                    <a:lnTo>
                      <a:pt x="651" y="72"/>
                    </a:lnTo>
                    <a:lnTo>
                      <a:pt x="650" y="73"/>
                    </a:lnTo>
                    <a:lnTo>
                      <a:pt x="650" y="74"/>
                    </a:lnTo>
                    <a:lnTo>
                      <a:pt x="651" y="75"/>
                    </a:lnTo>
                    <a:lnTo>
                      <a:pt x="650" y="76"/>
                    </a:lnTo>
                    <a:lnTo>
                      <a:pt x="648" y="76"/>
                    </a:lnTo>
                    <a:lnTo>
                      <a:pt x="649" y="77"/>
                    </a:lnTo>
                    <a:lnTo>
                      <a:pt x="650" y="78"/>
                    </a:lnTo>
                    <a:lnTo>
                      <a:pt x="649" y="79"/>
                    </a:lnTo>
                    <a:lnTo>
                      <a:pt x="647" y="79"/>
                    </a:lnTo>
                    <a:lnTo>
                      <a:pt x="646" y="79"/>
                    </a:lnTo>
                    <a:lnTo>
                      <a:pt x="645" y="79"/>
                    </a:lnTo>
                    <a:lnTo>
                      <a:pt x="645" y="82"/>
                    </a:lnTo>
                    <a:lnTo>
                      <a:pt x="646" y="83"/>
                    </a:lnTo>
                    <a:lnTo>
                      <a:pt x="645" y="83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5" y="86"/>
                    </a:lnTo>
                    <a:lnTo>
                      <a:pt x="644" y="86"/>
                    </a:lnTo>
                    <a:lnTo>
                      <a:pt x="641" y="86"/>
                    </a:lnTo>
                    <a:lnTo>
                      <a:pt x="641" y="85"/>
                    </a:lnTo>
                    <a:lnTo>
                      <a:pt x="640" y="84"/>
                    </a:lnTo>
                    <a:lnTo>
                      <a:pt x="639" y="84"/>
                    </a:lnTo>
                    <a:lnTo>
                      <a:pt x="638" y="84"/>
                    </a:lnTo>
                    <a:lnTo>
                      <a:pt x="636" y="84"/>
                    </a:lnTo>
                    <a:lnTo>
                      <a:pt x="635" y="85"/>
                    </a:lnTo>
                    <a:lnTo>
                      <a:pt x="634" y="85"/>
                    </a:lnTo>
                    <a:lnTo>
                      <a:pt x="633" y="85"/>
                    </a:lnTo>
                    <a:lnTo>
                      <a:pt x="633" y="86"/>
                    </a:lnTo>
                    <a:lnTo>
                      <a:pt x="634" y="88"/>
                    </a:lnTo>
                    <a:lnTo>
                      <a:pt x="635" y="89"/>
                    </a:lnTo>
                    <a:lnTo>
                      <a:pt x="635" y="90"/>
                    </a:lnTo>
                    <a:lnTo>
                      <a:pt x="634" y="91"/>
                    </a:lnTo>
                    <a:lnTo>
                      <a:pt x="633" y="91"/>
                    </a:lnTo>
                    <a:lnTo>
                      <a:pt x="633" y="92"/>
                    </a:lnTo>
                    <a:lnTo>
                      <a:pt x="634" y="93"/>
                    </a:lnTo>
                    <a:lnTo>
                      <a:pt x="635" y="95"/>
                    </a:lnTo>
                    <a:lnTo>
                      <a:pt x="635" y="96"/>
                    </a:lnTo>
                    <a:lnTo>
                      <a:pt x="634" y="96"/>
                    </a:lnTo>
                    <a:lnTo>
                      <a:pt x="633" y="97"/>
                    </a:lnTo>
                    <a:lnTo>
                      <a:pt x="632" y="97"/>
                    </a:lnTo>
                    <a:lnTo>
                      <a:pt x="630" y="97"/>
                    </a:lnTo>
                    <a:lnTo>
                      <a:pt x="629" y="97"/>
                    </a:lnTo>
                    <a:lnTo>
                      <a:pt x="628" y="97"/>
                    </a:lnTo>
                    <a:lnTo>
                      <a:pt x="629" y="100"/>
                    </a:lnTo>
                    <a:lnTo>
                      <a:pt x="629" y="101"/>
                    </a:lnTo>
                    <a:lnTo>
                      <a:pt x="628" y="101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28" y="104"/>
                    </a:lnTo>
                    <a:lnTo>
                      <a:pt x="626" y="104"/>
                    </a:lnTo>
                    <a:lnTo>
                      <a:pt x="625" y="104"/>
                    </a:lnTo>
                    <a:lnTo>
                      <a:pt x="625" y="106"/>
                    </a:lnTo>
                    <a:lnTo>
                      <a:pt x="626" y="107"/>
                    </a:lnTo>
                    <a:lnTo>
                      <a:pt x="625" y="107"/>
                    </a:lnTo>
                    <a:lnTo>
                      <a:pt x="623" y="108"/>
                    </a:lnTo>
                    <a:lnTo>
                      <a:pt x="624" y="109"/>
                    </a:lnTo>
                    <a:lnTo>
                      <a:pt x="625" y="110"/>
                    </a:lnTo>
                    <a:lnTo>
                      <a:pt x="623" y="110"/>
                    </a:lnTo>
                    <a:lnTo>
                      <a:pt x="622" y="111"/>
                    </a:lnTo>
                    <a:lnTo>
                      <a:pt x="623" y="112"/>
                    </a:lnTo>
                    <a:lnTo>
                      <a:pt x="624" y="113"/>
                    </a:lnTo>
                    <a:lnTo>
                      <a:pt x="622" y="114"/>
                    </a:lnTo>
                    <a:lnTo>
                      <a:pt x="621" y="114"/>
                    </a:lnTo>
                    <a:lnTo>
                      <a:pt x="622" y="116"/>
                    </a:lnTo>
                    <a:lnTo>
                      <a:pt x="622" y="117"/>
                    </a:lnTo>
                    <a:lnTo>
                      <a:pt x="621" y="118"/>
                    </a:lnTo>
                    <a:lnTo>
                      <a:pt x="620" y="118"/>
                    </a:lnTo>
                    <a:lnTo>
                      <a:pt x="620" y="119"/>
                    </a:lnTo>
                    <a:lnTo>
                      <a:pt x="621" y="121"/>
                    </a:lnTo>
                    <a:lnTo>
                      <a:pt x="620" y="121"/>
                    </a:lnTo>
                    <a:lnTo>
                      <a:pt x="619" y="121"/>
                    </a:lnTo>
                    <a:lnTo>
                      <a:pt x="618" y="120"/>
                    </a:lnTo>
                    <a:lnTo>
                      <a:pt x="617" y="118"/>
                    </a:lnTo>
                    <a:lnTo>
                      <a:pt x="617" y="117"/>
                    </a:lnTo>
                    <a:lnTo>
                      <a:pt x="616" y="116"/>
                    </a:lnTo>
                    <a:lnTo>
                      <a:pt x="616" y="113"/>
                    </a:lnTo>
                    <a:lnTo>
                      <a:pt x="615" y="112"/>
                    </a:lnTo>
                    <a:lnTo>
                      <a:pt x="614" y="112"/>
                    </a:lnTo>
                    <a:lnTo>
                      <a:pt x="612" y="112"/>
                    </a:lnTo>
                    <a:lnTo>
                      <a:pt x="611" y="112"/>
                    </a:lnTo>
                    <a:lnTo>
                      <a:pt x="609" y="113"/>
                    </a:lnTo>
                    <a:lnTo>
                      <a:pt x="612" y="119"/>
                    </a:lnTo>
                    <a:lnTo>
                      <a:pt x="613" y="120"/>
                    </a:lnTo>
                    <a:lnTo>
                      <a:pt x="614" y="122"/>
                    </a:lnTo>
                    <a:lnTo>
                      <a:pt x="613" y="122"/>
                    </a:lnTo>
                    <a:lnTo>
                      <a:pt x="611" y="122"/>
                    </a:lnTo>
                    <a:lnTo>
                      <a:pt x="612" y="123"/>
                    </a:lnTo>
                    <a:lnTo>
                      <a:pt x="613" y="125"/>
                    </a:lnTo>
                    <a:lnTo>
                      <a:pt x="611" y="125"/>
                    </a:lnTo>
                    <a:lnTo>
                      <a:pt x="609" y="125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09" y="128"/>
                    </a:lnTo>
                    <a:lnTo>
                      <a:pt x="608" y="128"/>
                    </a:lnTo>
                    <a:lnTo>
                      <a:pt x="609" y="130"/>
                    </a:lnTo>
                    <a:lnTo>
                      <a:pt x="609" y="132"/>
                    </a:lnTo>
                    <a:lnTo>
                      <a:pt x="608" y="132"/>
                    </a:lnTo>
                    <a:lnTo>
                      <a:pt x="607" y="132"/>
                    </a:lnTo>
                    <a:lnTo>
                      <a:pt x="605" y="132"/>
                    </a:lnTo>
                    <a:lnTo>
                      <a:pt x="604" y="133"/>
                    </a:lnTo>
                    <a:lnTo>
                      <a:pt x="605" y="134"/>
                    </a:lnTo>
                    <a:lnTo>
                      <a:pt x="605" y="135"/>
                    </a:lnTo>
                    <a:lnTo>
                      <a:pt x="604" y="136"/>
                    </a:lnTo>
                    <a:lnTo>
                      <a:pt x="603" y="136"/>
                    </a:lnTo>
                    <a:lnTo>
                      <a:pt x="604" y="137"/>
                    </a:lnTo>
                    <a:lnTo>
                      <a:pt x="604" y="138"/>
                    </a:lnTo>
                    <a:lnTo>
                      <a:pt x="603" y="139"/>
                    </a:lnTo>
                    <a:lnTo>
                      <a:pt x="602" y="139"/>
                    </a:lnTo>
                    <a:lnTo>
                      <a:pt x="600" y="139"/>
                    </a:lnTo>
                    <a:lnTo>
                      <a:pt x="599" y="139"/>
                    </a:lnTo>
                    <a:lnTo>
                      <a:pt x="600" y="140"/>
                    </a:lnTo>
                    <a:lnTo>
                      <a:pt x="601" y="142"/>
                    </a:lnTo>
                    <a:lnTo>
                      <a:pt x="599" y="142"/>
                    </a:lnTo>
                    <a:lnTo>
                      <a:pt x="598" y="142"/>
                    </a:lnTo>
                    <a:lnTo>
                      <a:pt x="597" y="142"/>
                    </a:lnTo>
                    <a:lnTo>
                      <a:pt x="596" y="143"/>
                    </a:lnTo>
                    <a:lnTo>
                      <a:pt x="596" y="144"/>
                    </a:lnTo>
                    <a:lnTo>
                      <a:pt x="597" y="145"/>
                    </a:lnTo>
                    <a:lnTo>
                      <a:pt x="596" y="145"/>
                    </a:lnTo>
                    <a:lnTo>
                      <a:pt x="593" y="146"/>
                    </a:lnTo>
                    <a:lnTo>
                      <a:pt x="595" y="147"/>
                    </a:lnTo>
                    <a:lnTo>
                      <a:pt x="596" y="149"/>
                    </a:lnTo>
                    <a:lnTo>
                      <a:pt x="593" y="150"/>
                    </a:lnTo>
                    <a:lnTo>
                      <a:pt x="592" y="150"/>
                    </a:lnTo>
                    <a:lnTo>
                      <a:pt x="591" y="150"/>
                    </a:lnTo>
                    <a:lnTo>
                      <a:pt x="590" y="150"/>
                    </a:lnTo>
                    <a:lnTo>
                      <a:pt x="588" y="150"/>
                    </a:lnTo>
                    <a:lnTo>
                      <a:pt x="587" y="150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5"/>
                    </a:lnTo>
                    <a:lnTo>
                      <a:pt x="590" y="156"/>
                    </a:lnTo>
                    <a:lnTo>
                      <a:pt x="589" y="156"/>
                    </a:lnTo>
                    <a:lnTo>
                      <a:pt x="587" y="156"/>
                    </a:lnTo>
                    <a:lnTo>
                      <a:pt x="587" y="155"/>
                    </a:lnTo>
                    <a:lnTo>
                      <a:pt x="586" y="154"/>
                    </a:lnTo>
                    <a:lnTo>
                      <a:pt x="585" y="154"/>
                    </a:lnTo>
                    <a:lnTo>
                      <a:pt x="584" y="154"/>
                    </a:lnTo>
                    <a:lnTo>
                      <a:pt x="584" y="155"/>
                    </a:lnTo>
                    <a:lnTo>
                      <a:pt x="585" y="157"/>
                    </a:lnTo>
                    <a:lnTo>
                      <a:pt x="584" y="157"/>
                    </a:lnTo>
                    <a:lnTo>
                      <a:pt x="582" y="157"/>
                    </a:lnTo>
                    <a:lnTo>
                      <a:pt x="581" y="157"/>
                    </a:lnTo>
                    <a:lnTo>
                      <a:pt x="580" y="157"/>
                    </a:lnTo>
                    <a:lnTo>
                      <a:pt x="580" y="159"/>
                    </a:lnTo>
                    <a:lnTo>
                      <a:pt x="581" y="160"/>
                    </a:lnTo>
                    <a:lnTo>
                      <a:pt x="582" y="161"/>
                    </a:lnTo>
                    <a:lnTo>
                      <a:pt x="582" y="163"/>
                    </a:lnTo>
                    <a:lnTo>
                      <a:pt x="583" y="164"/>
                    </a:lnTo>
                    <a:lnTo>
                      <a:pt x="584" y="166"/>
                    </a:lnTo>
                    <a:lnTo>
                      <a:pt x="582" y="167"/>
                    </a:lnTo>
                    <a:lnTo>
                      <a:pt x="581" y="167"/>
                    </a:lnTo>
                    <a:lnTo>
                      <a:pt x="580" y="167"/>
                    </a:lnTo>
                    <a:lnTo>
                      <a:pt x="579" y="167"/>
                    </a:lnTo>
                    <a:lnTo>
                      <a:pt x="578" y="166"/>
                    </a:lnTo>
                    <a:lnTo>
                      <a:pt x="576" y="163"/>
                    </a:lnTo>
                    <a:lnTo>
                      <a:pt x="575" y="164"/>
                    </a:lnTo>
                    <a:lnTo>
                      <a:pt x="574" y="164"/>
                    </a:lnTo>
                    <a:lnTo>
                      <a:pt x="573" y="164"/>
                    </a:lnTo>
                    <a:lnTo>
                      <a:pt x="571" y="164"/>
                    </a:lnTo>
                    <a:lnTo>
                      <a:pt x="572" y="167"/>
                    </a:lnTo>
                    <a:lnTo>
                      <a:pt x="573" y="168"/>
                    </a:lnTo>
                    <a:lnTo>
                      <a:pt x="574" y="168"/>
                    </a:lnTo>
                    <a:lnTo>
                      <a:pt x="575" y="168"/>
                    </a:lnTo>
                    <a:lnTo>
                      <a:pt x="576" y="169"/>
                    </a:lnTo>
                    <a:lnTo>
                      <a:pt x="576" y="170"/>
                    </a:lnTo>
                    <a:lnTo>
                      <a:pt x="575" y="170"/>
                    </a:lnTo>
                    <a:lnTo>
                      <a:pt x="574" y="171"/>
                    </a:lnTo>
                    <a:lnTo>
                      <a:pt x="575" y="172"/>
                    </a:lnTo>
                    <a:lnTo>
                      <a:pt x="575" y="173"/>
                    </a:lnTo>
                    <a:lnTo>
                      <a:pt x="574" y="174"/>
                    </a:lnTo>
                    <a:lnTo>
                      <a:pt x="573" y="174"/>
                    </a:lnTo>
                    <a:lnTo>
                      <a:pt x="570" y="174"/>
                    </a:lnTo>
                    <a:lnTo>
                      <a:pt x="569" y="174"/>
                    </a:lnTo>
                    <a:lnTo>
                      <a:pt x="568" y="174"/>
                    </a:lnTo>
                    <a:lnTo>
                      <a:pt x="568" y="176"/>
                    </a:lnTo>
                    <a:lnTo>
                      <a:pt x="569" y="177"/>
                    </a:lnTo>
                    <a:lnTo>
                      <a:pt x="570" y="180"/>
                    </a:lnTo>
                    <a:lnTo>
                      <a:pt x="571" y="182"/>
                    </a:lnTo>
                    <a:lnTo>
                      <a:pt x="572" y="183"/>
                    </a:lnTo>
                    <a:lnTo>
                      <a:pt x="570" y="184"/>
                    </a:lnTo>
                    <a:lnTo>
                      <a:pt x="569" y="184"/>
                    </a:lnTo>
                    <a:lnTo>
                      <a:pt x="568" y="184"/>
                    </a:lnTo>
                    <a:lnTo>
                      <a:pt x="567" y="184"/>
                    </a:lnTo>
                    <a:lnTo>
                      <a:pt x="566" y="183"/>
                    </a:lnTo>
                    <a:lnTo>
                      <a:pt x="565" y="180"/>
                    </a:lnTo>
                    <a:lnTo>
                      <a:pt x="564" y="182"/>
                    </a:lnTo>
                    <a:lnTo>
                      <a:pt x="563" y="182"/>
                    </a:lnTo>
                    <a:lnTo>
                      <a:pt x="562" y="182"/>
                    </a:lnTo>
                    <a:lnTo>
                      <a:pt x="559" y="182"/>
                    </a:lnTo>
                    <a:lnTo>
                      <a:pt x="561" y="183"/>
                    </a:lnTo>
                    <a:lnTo>
                      <a:pt x="562" y="185"/>
                    </a:lnTo>
                    <a:lnTo>
                      <a:pt x="562" y="186"/>
                    </a:lnTo>
                    <a:lnTo>
                      <a:pt x="563" y="188"/>
                    </a:lnTo>
                    <a:lnTo>
                      <a:pt x="562" y="188"/>
                    </a:lnTo>
                    <a:lnTo>
                      <a:pt x="559" y="188"/>
                    </a:lnTo>
                    <a:lnTo>
                      <a:pt x="558" y="188"/>
                    </a:lnTo>
                    <a:lnTo>
                      <a:pt x="557" y="188"/>
                    </a:lnTo>
                    <a:lnTo>
                      <a:pt x="558" y="190"/>
                    </a:lnTo>
                    <a:lnTo>
                      <a:pt x="558" y="191"/>
                    </a:lnTo>
                    <a:lnTo>
                      <a:pt x="559" y="192"/>
                    </a:lnTo>
                    <a:lnTo>
                      <a:pt x="559" y="194"/>
                    </a:lnTo>
                    <a:lnTo>
                      <a:pt x="558" y="194"/>
                    </a:lnTo>
                    <a:lnTo>
                      <a:pt x="557" y="194"/>
                    </a:lnTo>
                    <a:lnTo>
                      <a:pt x="558" y="195"/>
                    </a:lnTo>
                    <a:lnTo>
                      <a:pt x="558" y="197"/>
                    </a:lnTo>
                    <a:lnTo>
                      <a:pt x="557" y="197"/>
                    </a:lnTo>
                    <a:lnTo>
                      <a:pt x="556" y="197"/>
                    </a:lnTo>
                    <a:lnTo>
                      <a:pt x="555" y="196"/>
                    </a:lnTo>
                    <a:lnTo>
                      <a:pt x="555" y="194"/>
                    </a:lnTo>
                    <a:lnTo>
                      <a:pt x="553" y="194"/>
                    </a:lnTo>
                    <a:lnTo>
                      <a:pt x="552" y="195"/>
                    </a:lnTo>
                    <a:lnTo>
                      <a:pt x="551" y="195"/>
                    </a:lnTo>
                    <a:lnTo>
                      <a:pt x="550" y="195"/>
                    </a:lnTo>
                    <a:lnTo>
                      <a:pt x="550" y="196"/>
                    </a:lnTo>
                    <a:lnTo>
                      <a:pt x="551" y="199"/>
                    </a:lnTo>
                    <a:lnTo>
                      <a:pt x="552" y="200"/>
                    </a:lnTo>
                    <a:lnTo>
                      <a:pt x="552" y="202"/>
                    </a:lnTo>
                    <a:lnTo>
                      <a:pt x="551" y="202"/>
                    </a:lnTo>
                    <a:lnTo>
                      <a:pt x="550" y="202"/>
                    </a:lnTo>
                    <a:lnTo>
                      <a:pt x="548" y="202"/>
                    </a:lnTo>
                    <a:lnTo>
                      <a:pt x="547" y="202"/>
                    </a:lnTo>
                    <a:lnTo>
                      <a:pt x="548" y="204"/>
                    </a:lnTo>
                    <a:lnTo>
                      <a:pt x="548" y="205"/>
                    </a:lnTo>
                    <a:lnTo>
                      <a:pt x="547" y="205"/>
                    </a:lnTo>
                    <a:lnTo>
                      <a:pt x="546" y="205"/>
                    </a:lnTo>
                    <a:lnTo>
                      <a:pt x="545" y="205"/>
                    </a:lnTo>
                    <a:lnTo>
                      <a:pt x="543" y="206"/>
                    </a:lnTo>
                    <a:lnTo>
                      <a:pt x="541" y="206"/>
                    </a:lnTo>
                    <a:lnTo>
                      <a:pt x="540" y="206"/>
                    </a:lnTo>
                    <a:lnTo>
                      <a:pt x="541" y="207"/>
                    </a:lnTo>
                    <a:lnTo>
                      <a:pt x="541" y="209"/>
                    </a:lnTo>
                    <a:lnTo>
                      <a:pt x="542" y="210"/>
                    </a:lnTo>
                    <a:lnTo>
                      <a:pt x="543" y="211"/>
                    </a:lnTo>
                    <a:lnTo>
                      <a:pt x="541" y="212"/>
                    </a:lnTo>
                    <a:lnTo>
                      <a:pt x="540" y="212"/>
                    </a:lnTo>
                    <a:lnTo>
                      <a:pt x="539" y="212"/>
                    </a:lnTo>
                    <a:lnTo>
                      <a:pt x="538" y="212"/>
                    </a:lnTo>
                    <a:lnTo>
                      <a:pt x="538" y="213"/>
                    </a:lnTo>
                    <a:lnTo>
                      <a:pt x="539" y="216"/>
                    </a:lnTo>
                    <a:lnTo>
                      <a:pt x="538" y="216"/>
                    </a:lnTo>
                    <a:lnTo>
                      <a:pt x="536" y="216"/>
                    </a:lnTo>
                    <a:lnTo>
                      <a:pt x="535" y="216"/>
                    </a:lnTo>
                    <a:lnTo>
                      <a:pt x="534" y="216"/>
                    </a:lnTo>
                    <a:lnTo>
                      <a:pt x="535" y="218"/>
                    </a:lnTo>
                    <a:lnTo>
                      <a:pt x="535" y="219"/>
                    </a:lnTo>
                    <a:lnTo>
                      <a:pt x="537" y="222"/>
                    </a:lnTo>
                    <a:lnTo>
                      <a:pt x="538" y="225"/>
                    </a:lnTo>
                    <a:lnTo>
                      <a:pt x="533" y="225"/>
                    </a:lnTo>
                    <a:lnTo>
                      <a:pt x="532" y="223"/>
                    </a:lnTo>
                    <a:lnTo>
                      <a:pt x="531" y="221"/>
                    </a:lnTo>
                    <a:lnTo>
                      <a:pt x="530" y="220"/>
                    </a:lnTo>
                    <a:lnTo>
                      <a:pt x="528" y="220"/>
                    </a:lnTo>
                    <a:lnTo>
                      <a:pt x="526" y="220"/>
                    </a:lnTo>
                    <a:lnTo>
                      <a:pt x="524" y="221"/>
                    </a:lnTo>
                    <a:lnTo>
                      <a:pt x="525" y="222"/>
                    </a:lnTo>
                    <a:lnTo>
                      <a:pt x="526" y="223"/>
                    </a:lnTo>
                    <a:lnTo>
                      <a:pt x="524" y="223"/>
                    </a:lnTo>
                    <a:lnTo>
                      <a:pt x="523" y="224"/>
                    </a:lnTo>
                    <a:lnTo>
                      <a:pt x="524" y="225"/>
                    </a:lnTo>
                    <a:lnTo>
                      <a:pt x="524" y="226"/>
                    </a:lnTo>
                    <a:lnTo>
                      <a:pt x="525" y="228"/>
                    </a:lnTo>
                    <a:lnTo>
                      <a:pt x="526" y="229"/>
                    </a:lnTo>
                    <a:lnTo>
                      <a:pt x="525" y="229"/>
                    </a:lnTo>
                    <a:lnTo>
                      <a:pt x="523" y="229"/>
                    </a:lnTo>
                    <a:lnTo>
                      <a:pt x="521" y="230"/>
                    </a:lnTo>
                    <a:lnTo>
                      <a:pt x="518" y="230"/>
                    </a:lnTo>
                    <a:lnTo>
                      <a:pt x="517" y="230"/>
                    </a:lnTo>
                    <a:lnTo>
                      <a:pt x="516" y="231"/>
                    </a:lnTo>
                    <a:lnTo>
                      <a:pt x="516" y="233"/>
                    </a:lnTo>
                    <a:lnTo>
                      <a:pt x="517" y="234"/>
                    </a:lnTo>
                    <a:lnTo>
                      <a:pt x="518" y="237"/>
                    </a:lnTo>
                    <a:lnTo>
                      <a:pt x="520" y="240"/>
                    </a:lnTo>
                    <a:lnTo>
                      <a:pt x="522" y="245"/>
                    </a:lnTo>
                    <a:lnTo>
                      <a:pt x="521" y="245"/>
                    </a:lnTo>
                    <a:lnTo>
                      <a:pt x="520" y="245"/>
                    </a:lnTo>
                    <a:lnTo>
                      <a:pt x="519" y="244"/>
                    </a:lnTo>
                    <a:lnTo>
                      <a:pt x="519" y="243"/>
                    </a:lnTo>
                    <a:lnTo>
                      <a:pt x="518" y="241"/>
                    </a:lnTo>
                    <a:lnTo>
                      <a:pt x="517" y="240"/>
                    </a:lnTo>
                    <a:lnTo>
                      <a:pt x="516" y="240"/>
                    </a:lnTo>
                    <a:lnTo>
                      <a:pt x="515" y="240"/>
                    </a:lnTo>
                    <a:lnTo>
                      <a:pt x="514" y="239"/>
                    </a:lnTo>
                    <a:lnTo>
                      <a:pt x="514" y="238"/>
                    </a:lnTo>
                    <a:lnTo>
                      <a:pt x="512" y="238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8" y="238"/>
                    </a:lnTo>
                    <a:lnTo>
                      <a:pt x="509" y="241"/>
                    </a:lnTo>
                    <a:lnTo>
                      <a:pt x="511" y="242"/>
                    </a:lnTo>
                    <a:lnTo>
                      <a:pt x="511" y="244"/>
                    </a:lnTo>
                    <a:lnTo>
                      <a:pt x="509" y="244"/>
                    </a:lnTo>
                    <a:lnTo>
                      <a:pt x="508" y="244"/>
                    </a:lnTo>
                    <a:lnTo>
                      <a:pt x="507" y="244"/>
                    </a:lnTo>
                    <a:lnTo>
                      <a:pt x="505" y="244"/>
                    </a:lnTo>
                    <a:lnTo>
                      <a:pt x="506" y="246"/>
                    </a:lnTo>
                    <a:lnTo>
                      <a:pt x="507" y="247"/>
                    </a:lnTo>
                    <a:lnTo>
                      <a:pt x="507" y="250"/>
                    </a:lnTo>
                    <a:lnTo>
                      <a:pt x="508" y="251"/>
                    </a:lnTo>
                    <a:lnTo>
                      <a:pt x="507" y="251"/>
                    </a:lnTo>
                    <a:lnTo>
                      <a:pt x="505" y="251"/>
                    </a:lnTo>
                    <a:lnTo>
                      <a:pt x="504" y="251"/>
                    </a:lnTo>
                    <a:lnTo>
                      <a:pt x="503" y="252"/>
                    </a:lnTo>
                    <a:lnTo>
                      <a:pt x="504" y="253"/>
                    </a:lnTo>
                    <a:lnTo>
                      <a:pt x="504" y="254"/>
                    </a:lnTo>
                    <a:lnTo>
                      <a:pt x="503" y="254"/>
                    </a:lnTo>
                    <a:lnTo>
                      <a:pt x="502" y="255"/>
                    </a:lnTo>
                    <a:lnTo>
                      <a:pt x="503" y="256"/>
                    </a:lnTo>
                    <a:lnTo>
                      <a:pt x="503" y="257"/>
                    </a:lnTo>
                    <a:lnTo>
                      <a:pt x="502" y="258"/>
                    </a:lnTo>
                    <a:lnTo>
                      <a:pt x="501" y="258"/>
                    </a:lnTo>
                    <a:lnTo>
                      <a:pt x="500" y="257"/>
                    </a:lnTo>
                    <a:lnTo>
                      <a:pt x="500" y="256"/>
                    </a:lnTo>
                    <a:lnTo>
                      <a:pt x="500" y="255"/>
                    </a:lnTo>
                    <a:lnTo>
                      <a:pt x="499" y="255"/>
                    </a:lnTo>
                    <a:lnTo>
                      <a:pt x="498" y="255"/>
                    </a:lnTo>
                    <a:lnTo>
                      <a:pt x="497" y="255"/>
                    </a:lnTo>
                    <a:lnTo>
                      <a:pt x="498" y="257"/>
                    </a:lnTo>
                    <a:lnTo>
                      <a:pt x="498" y="258"/>
                    </a:lnTo>
                    <a:lnTo>
                      <a:pt x="497" y="258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7" y="261"/>
                    </a:lnTo>
                    <a:lnTo>
                      <a:pt x="498" y="263"/>
                    </a:lnTo>
                    <a:lnTo>
                      <a:pt x="498" y="264"/>
                    </a:lnTo>
                    <a:lnTo>
                      <a:pt x="497" y="264"/>
                    </a:lnTo>
                    <a:lnTo>
                      <a:pt x="496" y="264"/>
                    </a:lnTo>
                    <a:lnTo>
                      <a:pt x="493" y="266"/>
                    </a:lnTo>
                    <a:lnTo>
                      <a:pt x="491" y="266"/>
                    </a:lnTo>
                    <a:lnTo>
                      <a:pt x="490" y="266"/>
                    </a:lnTo>
                    <a:lnTo>
                      <a:pt x="491" y="267"/>
                    </a:lnTo>
                    <a:lnTo>
                      <a:pt x="491" y="269"/>
                    </a:lnTo>
                    <a:lnTo>
                      <a:pt x="490" y="269"/>
                    </a:lnTo>
                    <a:lnTo>
                      <a:pt x="489" y="269"/>
                    </a:lnTo>
                    <a:lnTo>
                      <a:pt x="488" y="269"/>
                    </a:lnTo>
                    <a:lnTo>
                      <a:pt x="486" y="269"/>
                    </a:lnTo>
                    <a:lnTo>
                      <a:pt x="485" y="270"/>
                    </a:lnTo>
                    <a:lnTo>
                      <a:pt x="484" y="270"/>
                    </a:lnTo>
                    <a:lnTo>
                      <a:pt x="485" y="271"/>
                    </a:lnTo>
                    <a:lnTo>
                      <a:pt x="485" y="272"/>
                    </a:lnTo>
                    <a:lnTo>
                      <a:pt x="484" y="273"/>
                    </a:lnTo>
                    <a:lnTo>
                      <a:pt x="483" y="273"/>
                    </a:lnTo>
                    <a:lnTo>
                      <a:pt x="484" y="274"/>
                    </a:lnTo>
                    <a:lnTo>
                      <a:pt x="484" y="276"/>
                    </a:lnTo>
                    <a:lnTo>
                      <a:pt x="483" y="276"/>
                    </a:lnTo>
                    <a:lnTo>
                      <a:pt x="482" y="276"/>
                    </a:lnTo>
                    <a:lnTo>
                      <a:pt x="483" y="277"/>
                    </a:lnTo>
                    <a:lnTo>
                      <a:pt x="483" y="279"/>
                    </a:lnTo>
                    <a:lnTo>
                      <a:pt x="482" y="279"/>
                    </a:lnTo>
                    <a:lnTo>
                      <a:pt x="481" y="279"/>
                    </a:lnTo>
                    <a:lnTo>
                      <a:pt x="479" y="279"/>
                    </a:lnTo>
                    <a:lnTo>
                      <a:pt x="478" y="279"/>
                    </a:lnTo>
                    <a:lnTo>
                      <a:pt x="479" y="281"/>
                    </a:lnTo>
                    <a:lnTo>
                      <a:pt x="480" y="283"/>
                    </a:lnTo>
                    <a:lnTo>
                      <a:pt x="478" y="283"/>
                    </a:lnTo>
                    <a:lnTo>
                      <a:pt x="476" y="283"/>
                    </a:lnTo>
                    <a:lnTo>
                      <a:pt x="475" y="284"/>
                    </a:lnTo>
                    <a:lnTo>
                      <a:pt x="474" y="284"/>
                    </a:lnTo>
                    <a:lnTo>
                      <a:pt x="474" y="285"/>
                    </a:lnTo>
                    <a:lnTo>
                      <a:pt x="475" y="287"/>
                    </a:lnTo>
                    <a:lnTo>
                      <a:pt x="474" y="287"/>
                    </a:lnTo>
                    <a:lnTo>
                      <a:pt x="473" y="287"/>
                    </a:lnTo>
                    <a:lnTo>
                      <a:pt x="470" y="287"/>
                    </a:lnTo>
                    <a:lnTo>
                      <a:pt x="469" y="287"/>
                    </a:lnTo>
                    <a:lnTo>
                      <a:pt x="468" y="288"/>
                    </a:lnTo>
                    <a:lnTo>
                      <a:pt x="466" y="288"/>
                    </a:lnTo>
                    <a:lnTo>
                      <a:pt x="465" y="288"/>
                    </a:lnTo>
                    <a:lnTo>
                      <a:pt x="466" y="289"/>
                    </a:lnTo>
                    <a:lnTo>
                      <a:pt x="467" y="291"/>
                    </a:lnTo>
                    <a:lnTo>
                      <a:pt x="467" y="292"/>
                    </a:lnTo>
                    <a:lnTo>
                      <a:pt x="468" y="293"/>
                    </a:lnTo>
                    <a:lnTo>
                      <a:pt x="469" y="295"/>
                    </a:lnTo>
                    <a:lnTo>
                      <a:pt x="469" y="296"/>
                    </a:lnTo>
                    <a:lnTo>
                      <a:pt x="468" y="296"/>
                    </a:lnTo>
                    <a:lnTo>
                      <a:pt x="467" y="297"/>
                    </a:lnTo>
                    <a:lnTo>
                      <a:pt x="468" y="299"/>
                    </a:lnTo>
                    <a:lnTo>
                      <a:pt x="468" y="300"/>
                    </a:lnTo>
                    <a:lnTo>
                      <a:pt x="467" y="300"/>
                    </a:lnTo>
                    <a:lnTo>
                      <a:pt x="466" y="301"/>
                    </a:lnTo>
                    <a:lnTo>
                      <a:pt x="467" y="302"/>
                    </a:lnTo>
                    <a:lnTo>
                      <a:pt x="467" y="303"/>
                    </a:lnTo>
                    <a:lnTo>
                      <a:pt x="466" y="304"/>
                    </a:lnTo>
                    <a:lnTo>
                      <a:pt x="465" y="304"/>
                    </a:lnTo>
                    <a:lnTo>
                      <a:pt x="464" y="302"/>
                    </a:lnTo>
                    <a:lnTo>
                      <a:pt x="463" y="301"/>
                    </a:lnTo>
                    <a:lnTo>
                      <a:pt x="463" y="300"/>
                    </a:lnTo>
                    <a:lnTo>
                      <a:pt x="462" y="297"/>
                    </a:lnTo>
                    <a:lnTo>
                      <a:pt x="463" y="297"/>
                    </a:lnTo>
                    <a:lnTo>
                      <a:pt x="464" y="297"/>
                    </a:lnTo>
                    <a:lnTo>
                      <a:pt x="464" y="296"/>
                    </a:lnTo>
                    <a:lnTo>
                      <a:pt x="463" y="294"/>
                    </a:lnTo>
                    <a:lnTo>
                      <a:pt x="462" y="295"/>
                    </a:lnTo>
                    <a:lnTo>
                      <a:pt x="460" y="295"/>
                    </a:lnTo>
                    <a:lnTo>
                      <a:pt x="460" y="296"/>
                    </a:lnTo>
                    <a:lnTo>
                      <a:pt x="462" y="297"/>
                    </a:lnTo>
                    <a:lnTo>
                      <a:pt x="460" y="299"/>
                    </a:lnTo>
                    <a:lnTo>
                      <a:pt x="459" y="299"/>
                    </a:lnTo>
                    <a:lnTo>
                      <a:pt x="457" y="299"/>
                    </a:lnTo>
                    <a:lnTo>
                      <a:pt x="456" y="299"/>
                    </a:lnTo>
                    <a:lnTo>
                      <a:pt x="457" y="301"/>
                    </a:lnTo>
                    <a:lnTo>
                      <a:pt x="458" y="302"/>
                    </a:lnTo>
                    <a:lnTo>
                      <a:pt x="456" y="302"/>
                    </a:lnTo>
                    <a:lnTo>
                      <a:pt x="455" y="302"/>
                    </a:lnTo>
                    <a:lnTo>
                      <a:pt x="456" y="304"/>
                    </a:lnTo>
                    <a:lnTo>
                      <a:pt x="457" y="305"/>
                    </a:lnTo>
                    <a:lnTo>
                      <a:pt x="457" y="306"/>
                    </a:lnTo>
                    <a:lnTo>
                      <a:pt x="458" y="308"/>
                    </a:lnTo>
                    <a:lnTo>
                      <a:pt x="457" y="308"/>
                    </a:lnTo>
                    <a:lnTo>
                      <a:pt x="456" y="308"/>
                    </a:lnTo>
                    <a:lnTo>
                      <a:pt x="454" y="308"/>
                    </a:lnTo>
                    <a:lnTo>
                      <a:pt x="453" y="308"/>
                    </a:lnTo>
                    <a:lnTo>
                      <a:pt x="454" y="310"/>
                    </a:lnTo>
                    <a:lnTo>
                      <a:pt x="454" y="311"/>
                    </a:lnTo>
                    <a:lnTo>
                      <a:pt x="453" y="311"/>
                    </a:lnTo>
                    <a:lnTo>
                      <a:pt x="452" y="312"/>
                    </a:lnTo>
                    <a:lnTo>
                      <a:pt x="451" y="312"/>
                    </a:lnTo>
                    <a:lnTo>
                      <a:pt x="450" y="312"/>
                    </a:lnTo>
                    <a:lnTo>
                      <a:pt x="450" y="313"/>
                    </a:lnTo>
                    <a:lnTo>
                      <a:pt x="451" y="316"/>
                    </a:lnTo>
                    <a:lnTo>
                      <a:pt x="452" y="317"/>
                    </a:lnTo>
                    <a:lnTo>
                      <a:pt x="452" y="318"/>
                    </a:lnTo>
                    <a:lnTo>
                      <a:pt x="451" y="319"/>
                    </a:lnTo>
                    <a:lnTo>
                      <a:pt x="450" y="319"/>
                    </a:lnTo>
                    <a:lnTo>
                      <a:pt x="449" y="319"/>
                    </a:lnTo>
                    <a:lnTo>
                      <a:pt x="448" y="319"/>
                    </a:lnTo>
                    <a:lnTo>
                      <a:pt x="447" y="318"/>
                    </a:lnTo>
                    <a:lnTo>
                      <a:pt x="446" y="317"/>
                    </a:lnTo>
                    <a:lnTo>
                      <a:pt x="445" y="317"/>
                    </a:lnTo>
                    <a:lnTo>
                      <a:pt x="443" y="317"/>
                    </a:lnTo>
                    <a:lnTo>
                      <a:pt x="441" y="317"/>
                    </a:lnTo>
                    <a:lnTo>
                      <a:pt x="440" y="317"/>
                    </a:lnTo>
                    <a:lnTo>
                      <a:pt x="443" y="323"/>
                    </a:lnTo>
                    <a:lnTo>
                      <a:pt x="445" y="324"/>
                    </a:lnTo>
                    <a:lnTo>
                      <a:pt x="446" y="325"/>
                    </a:lnTo>
                    <a:lnTo>
                      <a:pt x="443" y="326"/>
                    </a:lnTo>
                    <a:lnTo>
                      <a:pt x="442" y="326"/>
                    </a:lnTo>
                    <a:lnTo>
                      <a:pt x="443" y="327"/>
                    </a:lnTo>
                    <a:lnTo>
                      <a:pt x="445" y="328"/>
                    </a:lnTo>
                    <a:lnTo>
                      <a:pt x="442" y="329"/>
                    </a:lnTo>
                    <a:lnTo>
                      <a:pt x="441" y="329"/>
                    </a:lnTo>
                    <a:lnTo>
                      <a:pt x="440" y="328"/>
                    </a:lnTo>
                    <a:lnTo>
                      <a:pt x="440" y="326"/>
                    </a:lnTo>
                    <a:lnTo>
                      <a:pt x="439" y="325"/>
                    </a:lnTo>
                    <a:lnTo>
                      <a:pt x="438" y="324"/>
                    </a:lnTo>
                    <a:lnTo>
                      <a:pt x="437" y="324"/>
                    </a:lnTo>
                    <a:lnTo>
                      <a:pt x="436" y="324"/>
                    </a:lnTo>
                    <a:lnTo>
                      <a:pt x="437" y="325"/>
                    </a:lnTo>
                    <a:lnTo>
                      <a:pt x="437" y="327"/>
                    </a:lnTo>
                    <a:lnTo>
                      <a:pt x="436" y="327"/>
                    </a:lnTo>
                    <a:lnTo>
                      <a:pt x="435" y="327"/>
                    </a:lnTo>
                    <a:lnTo>
                      <a:pt x="435" y="328"/>
                    </a:lnTo>
                    <a:lnTo>
                      <a:pt x="436" y="330"/>
                    </a:lnTo>
                    <a:lnTo>
                      <a:pt x="437" y="331"/>
                    </a:lnTo>
                    <a:lnTo>
                      <a:pt x="438" y="333"/>
                    </a:lnTo>
                    <a:lnTo>
                      <a:pt x="437" y="334"/>
                    </a:lnTo>
                    <a:lnTo>
                      <a:pt x="435" y="334"/>
                    </a:lnTo>
                    <a:lnTo>
                      <a:pt x="433" y="334"/>
                    </a:lnTo>
                    <a:lnTo>
                      <a:pt x="431" y="335"/>
                    </a:lnTo>
                    <a:lnTo>
                      <a:pt x="429" y="335"/>
                    </a:lnTo>
                    <a:lnTo>
                      <a:pt x="428" y="335"/>
                    </a:lnTo>
                    <a:lnTo>
                      <a:pt x="429" y="337"/>
                    </a:lnTo>
                    <a:lnTo>
                      <a:pt x="430" y="338"/>
                    </a:lnTo>
                    <a:lnTo>
                      <a:pt x="430" y="339"/>
                    </a:lnTo>
                    <a:lnTo>
                      <a:pt x="431" y="341"/>
                    </a:lnTo>
                    <a:lnTo>
                      <a:pt x="432" y="340"/>
                    </a:lnTo>
                    <a:lnTo>
                      <a:pt x="433" y="340"/>
                    </a:lnTo>
                    <a:lnTo>
                      <a:pt x="434" y="341"/>
                    </a:lnTo>
                    <a:lnTo>
                      <a:pt x="435" y="343"/>
                    </a:lnTo>
                    <a:lnTo>
                      <a:pt x="434" y="343"/>
                    </a:lnTo>
                    <a:lnTo>
                      <a:pt x="432" y="343"/>
                    </a:lnTo>
                    <a:lnTo>
                      <a:pt x="431" y="343"/>
                    </a:lnTo>
                    <a:lnTo>
                      <a:pt x="430" y="344"/>
                    </a:lnTo>
                    <a:lnTo>
                      <a:pt x="429" y="342"/>
                    </a:lnTo>
                    <a:lnTo>
                      <a:pt x="429" y="341"/>
                    </a:lnTo>
                    <a:lnTo>
                      <a:pt x="426" y="341"/>
                    </a:lnTo>
                    <a:lnTo>
                      <a:pt x="425" y="342"/>
                    </a:lnTo>
                    <a:lnTo>
                      <a:pt x="424" y="342"/>
                    </a:lnTo>
                    <a:lnTo>
                      <a:pt x="423" y="342"/>
                    </a:lnTo>
                    <a:lnTo>
                      <a:pt x="423" y="343"/>
                    </a:lnTo>
                    <a:lnTo>
                      <a:pt x="424" y="345"/>
                    </a:lnTo>
                    <a:lnTo>
                      <a:pt x="423" y="345"/>
                    </a:lnTo>
                    <a:lnTo>
                      <a:pt x="422" y="345"/>
                    </a:lnTo>
                    <a:lnTo>
                      <a:pt x="421" y="345"/>
                    </a:lnTo>
                    <a:lnTo>
                      <a:pt x="419" y="346"/>
                    </a:lnTo>
                    <a:lnTo>
                      <a:pt x="420" y="347"/>
                    </a:lnTo>
                    <a:lnTo>
                      <a:pt x="421" y="348"/>
                    </a:lnTo>
                    <a:lnTo>
                      <a:pt x="422" y="350"/>
                    </a:lnTo>
                    <a:lnTo>
                      <a:pt x="422" y="352"/>
                    </a:lnTo>
                    <a:lnTo>
                      <a:pt x="423" y="353"/>
                    </a:lnTo>
                    <a:lnTo>
                      <a:pt x="424" y="354"/>
                    </a:lnTo>
                    <a:lnTo>
                      <a:pt x="423" y="355"/>
                    </a:lnTo>
                    <a:lnTo>
                      <a:pt x="422" y="355"/>
                    </a:lnTo>
                    <a:lnTo>
                      <a:pt x="421" y="354"/>
                    </a:lnTo>
                    <a:lnTo>
                      <a:pt x="420" y="352"/>
                    </a:lnTo>
                    <a:lnTo>
                      <a:pt x="419" y="352"/>
                    </a:lnTo>
                    <a:lnTo>
                      <a:pt x="418" y="353"/>
                    </a:lnTo>
                    <a:lnTo>
                      <a:pt x="418" y="354"/>
                    </a:lnTo>
                    <a:lnTo>
                      <a:pt x="419" y="355"/>
                    </a:lnTo>
                    <a:lnTo>
                      <a:pt x="418" y="356"/>
                    </a:lnTo>
                    <a:lnTo>
                      <a:pt x="417" y="356"/>
                    </a:lnTo>
                    <a:lnTo>
                      <a:pt x="415" y="356"/>
                    </a:lnTo>
                    <a:lnTo>
                      <a:pt x="414" y="356"/>
                    </a:lnTo>
                    <a:lnTo>
                      <a:pt x="415" y="358"/>
                    </a:lnTo>
                    <a:lnTo>
                      <a:pt x="416" y="359"/>
                    </a:lnTo>
                    <a:lnTo>
                      <a:pt x="417" y="360"/>
                    </a:lnTo>
                    <a:lnTo>
                      <a:pt x="417" y="362"/>
                    </a:lnTo>
                    <a:lnTo>
                      <a:pt x="416" y="362"/>
                    </a:lnTo>
                    <a:lnTo>
                      <a:pt x="415" y="362"/>
                    </a:lnTo>
                    <a:lnTo>
                      <a:pt x="414" y="362"/>
                    </a:lnTo>
                    <a:lnTo>
                      <a:pt x="413" y="363"/>
                    </a:lnTo>
                    <a:lnTo>
                      <a:pt x="413" y="364"/>
                    </a:lnTo>
                    <a:lnTo>
                      <a:pt x="414" y="366"/>
                    </a:lnTo>
                    <a:lnTo>
                      <a:pt x="413" y="367"/>
                    </a:lnTo>
                    <a:lnTo>
                      <a:pt x="412" y="367"/>
                    </a:lnTo>
                    <a:lnTo>
                      <a:pt x="410" y="367"/>
                    </a:lnTo>
                    <a:lnTo>
                      <a:pt x="408" y="367"/>
                    </a:lnTo>
                    <a:lnTo>
                      <a:pt x="408" y="366"/>
                    </a:lnTo>
                    <a:lnTo>
                      <a:pt x="407" y="364"/>
                    </a:lnTo>
                    <a:lnTo>
                      <a:pt x="406" y="364"/>
                    </a:lnTo>
                    <a:lnTo>
                      <a:pt x="404" y="364"/>
                    </a:lnTo>
                    <a:lnTo>
                      <a:pt x="405" y="367"/>
                    </a:lnTo>
                    <a:lnTo>
                      <a:pt x="406" y="368"/>
                    </a:lnTo>
                    <a:lnTo>
                      <a:pt x="405" y="368"/>
                    </a:lnTo>
                    <a:lnTo>
                      <a:pt x="404" y="368"/>
                    </a:lnTo>
                    <a:lnTo>
                      <a:pt x="402" y="369"/>
                    </a:lnTo>
                    <a:lnTo>
                      <a:pt x="401" y="369"/>
                    </a:lnTo>
                    <a:lnTo>
                      <a:pt x="402" y="370"/>
                    </a:lnTo>
                    <a:lnTo>
                      <a:pt x="403" y="372"/>
                    </a:lnTo>
                    <a:lnTo>
                      <a:pt x="403" y="373"/>
                    </a:lnTo>
                    <a:lnTo>
                      <a:pt x="404" y="374"/>
                    </a:lnTo>
                    <a:lnTo>
                      <a:pt x="405" y="375"/>
                    </a:lnTo>
                    <a:lnTo>
                      <a:pt x="406" y="377"/>
                    </a:lnTo>
                    <a:lnTo>
                      <a:pt x="405" y="377"/>
                    </a:lnTo>
                    <a:lnTo>
                      <a:pt x="403" y="377"/>
                    </a:lnTo>
                    <a:lnTo>
                      <a:pt x="402" y="377"/>
                    </a:lnTo>
                    <a:lnTo>
                      <a:pt x="401" y="378"/>
                    </a:lnTo>
                    <a:lnTo>
                      <a:pt x="400" y="378"/>
                    </a:lnTo>
                    <a:lnTo>
                      <a:pt x="399" y="378"/>
                    </a:lnTo>
                    <a:lnTo>
                      <a:pt x="400" y="380"/>
                    </a:lnTo>
                    <a:lnTo>
                      <a:pt x="400" y="381"/>
                    </a:lnTo>
                    <a:lnTo>
                      <a:pt x="399" y="381"/>
                    </a:lnTo>
                    <a:lnTo>
                      <a:pt x="398" y="381"/>
                    </a:lnTo>
                    <a:lnTo>
                      <a:pt x="396" y="383"/>
                    </a:lnTo>
                    <a:lnTo>
                      <a:pt x="393" y="383"/>
                    </a:lnTo>
                    <a:lnTo>
                      <a:pt x="392" y="384"/>
                    </a:lnTo>
                    <a:lnTo>
                      <a:pt x="391" y="384"/>
                    </a:lnTo>
                    <a:lnTo>
                      <a:pt x="390" y="384"/>
                    </a:lnTo>
                    <a:lnTo>
                      <a:pt x="391" y="386"/>
                    </a:lnTo>
                    <a:lnTo>
                      <a:pt x="391" y="387"/>
                    </a:lnTo>
                    <a:lnTo>
                      <a:pt x="390" y="387"/>
                    </a:lnTo>
                    <a:lnTo>
                      <a:pt x="389" y="387"/>
                    </a:lnTo>
                    <a:lnTo>
                      <a:pt x="390" y="389"/>
                    </a:lnTo>
                    <a:lnTo>
                      <a:pt x="391" y="390"/>
                    </a:lnTo>
                    <a:lnTo>
                      <a:pt x="392" y="391"/>
                    </a:lnTo>
                    <a:lnTo>
                      <a:pt x="392" y="392"/>
                    </a:lnTo>
                    <a:lnTo>
                      <a:pt x="391" y="393"/>
                    </a:lnTo>
                    <a:lnTo>
                      <a:pt x="390" y="393"/>
                    </a:lnTo>
                    <a:lnTo>
                      <a:pt x="389" y="393"/>
                    </a:lnTo>
                    <a:lnTo>
                      <a:pt x="388" y="394"/>
                    </a:lnTo>
                    <a:lnTo>
                      <a:pt x="387" y="392"/>
                    </a:lnTo>
                    <a:lnTo>
                      <a:pt x="386" y="391"/>
                    </a:lnTo>
                    <a:lnTo>
                      <a:pt x="385" y="391"/>
                    </a:lnTo>
                    <a:lnTo>
                      <a:pt x="384" y="392"/>
                    </a:lnTo>
                    <a:lnTo>
                      <a:pt x="384" y="393"/>
                    </a:lnTo>
                    <a:lnTo>
                      <a:pt x="385" y="394"/>
                    </a:lnTo>
                    <a:lnTo>
                      <a:pt x="386" y="395"/>
                    </a:lnTo>
                    <a:lnTo>
                      <a:pt x="387" y="397"/>
                    </a:lnTo>
                    <a:lnTo>
                      <a:pt x="388" y="398"/>
                    </a:lnTo>
                    <a:lnTo>
                      <a:pt x="388" y="400"/>
                    </a:lnTo>
                    <a:lnTo>
                      <a:pt x="387" y="401"/>
                    </a:lnTo>
                    <a:lnTo>
                      <a:pt x="386" y="401"/>
                    </a:lnTo>
                    <a:lnTo>
                      <a:pt x="385" y="400"/>
                    </a:lnTo>
                    <a:lnTo>
                      <a:pt x="384" y="397"/>
                    </a:lnTo>
                    <a:lnTo>
                      <a:pt x="383" y="398"/>
                    </a:lnTo>
                    <a:lnTo>
                      <a:pt x="382" y="398"/>
                    </a:lnTo>
                    <a:lnTo>
                      <a:pt x="381" y="398"/>
                    </a:lnTo>
                    <a:lnTo>
                      <a:pt x="380" y="400"/>
                    </a:lnTo>
                    <a:lnTo>
                      <a:pt x="380" y="401"/>
                    </a:lnTo>
                    <a:lnTo>
                      <a:pt x="381" y="402"/>
                    </a:lnTo>
                    <a:lnTo>
                      <a:pt x="382" y="403"/>
                    </a:lnTo>
                    <a:lnTo>
                      <a:pt x="383" y="405"/>
                    </a:lnTo>
                    <a:lnTo>
                      <a:pt x="382" y="405"/>
                    </a:lnTo>
                    <a:lnTo>
                      <a:pt x="381" y="405"/>
                    </a:lnTo>
                    <a:lnTo>
                      <a:pt x="379" y="405"/>
                    </a:lnTo>
                    <a:lnTo>
                      <a:pt x="378" y="406"/>
                    </a:lnTo>
                    <a:lnTo>
                      <a:pt x="379" y="407"/>
                    </a:lnTo>
                    <a:lnTo>
                      <a:pt x="380" y="408"/>
                    </a:lnTo>
                    <a:lnTo>
                      <a:pt x="379" y="409"/>
                    </a:lnTo>
                    <a:lnTo>
                      <a:pt x="378" y="409"/>
                    </a:lnTo>
                    <a:lnTo>
                      <a:pt x="379" y="410"/>
                    </a:lnTo>
                    <a:lnTo>
                      <a:pt x="379" y="411"/>
                    </a:lnTo>
                    <a:lnTo>
                      <a:pt x="378" y="412"/>
                    </a:lnTo>
                    <a:lnTo>
                      <a:pt x="376" y="412"/>
                    </a:lnTo>
                    <a:lnTo>
                      <a:pt x="374" y="413"/>
                    </a:lnTo>
                    <a:lnTo>
                      <a:pt x="372" y="413"/>
                    </a:lnTo>
                    <a:lnTo>
                      <a:pt x="371" y="413"/>
                    </a:lnTo>
                    <a:lnTo>
                      <a:pt x="372" y="416"/>
                    </a:lnTo>
                    <a:lnTo>
                      <a:pt x="373" y="417"/>
                    </a:lnTo>
                    <a:lnTo>
                      <a:pt x="372" y="417"/>
                    </a:lnTo>
                    <a:lnTo>
                      <a:pt x="371" y="418"/>
                    </a:lnTo>
                    <a:lnTo>
                      <a:pt x="371" y="419"/>
                    </a:lnTo>
                    <a:lnTo>
                      <a:pt x="372" y="420"/>
                    </a:lnTo>
                    <a:lnTo>
                      <a:pt x="374" y="422"/>
                    </a:lnTo>
                    <a:lnTo>
                      <a:pt x="375" y="422"/>
                    </a:lnTo>
                    <a:lnTo>
                      <a:pt x="376" y="422"/>
                    </a:lnTo>
                    <a:lnTo>
                      <a:pt x="378" y="423"/>
                    </a:lnTo>
                    <a:lnTo>
                      <a:pt x="379" y="424"/>
                    </a:lnTo>
                    <a:lnTo>
                      <a:pt x="378" y="425"/>
                    </a:lnTo>
                    <a:lnTo>
                      <a:pt x="376" y="425"/>
                    </a:lnTo>
                    <a:lnTo>
                      <a:pt x="375" y="424"/>
                    </a:lnTo>
                    <a:lnTo>
                      <a:pt x="374" y="422"/>
                    </a:lnTo>
                    <a:lnTo>
                      <a:pt x="373" y="423"/>
                    </a:lnTo>
                    <a:lnTo>
                      <a:pt x="372" y="423"/>
                    </a:lnTo>
                    <a:lnTo>
                      <a:pt x="371" y="423"/>
                    </a:lnTo>
                    <a:lnTo>
                      <a:pt x="371" y="422"/>
                    </a:lnTo>
                    <a:lnTo>
                      <a:pt x="370" y="421"/>
                    </a:lnTo>
                    <a:lnTo>
                      <a:pt x="370" y="421"/>
                    </a:lnTo>
                    <a:lnTo>
                      <a:pt x="369" y="421"/>
                    </a:lnTo>
                    <a:lnTo>
                      <a:pt x="368" y="421"/>
                    </a:lnTo>
                    <a:lnTo>
                      <a:pt x="369" y="423"/>
                    </a:lnTo>
                    <a:lnTo>
                      <a:pt x="369" y="424"/>
                    </a:lnTo>
                    <a:lnTo>
                      <a:pt x="368" y="424"/>
                    </a:lnTo>
                    <a:lnTo>
                      <a:pt x="367" y="424"/>
                    </a:lnTo>
                    <a:lnTo>
                      <a:pt x="366" y="425"/>
                    </a:lnTo>
                    <a:lnTo>
                      <a:pt x="365" y="425"/>
                    </a:lnTo>
                    <a:lnTo>
                      <a:pt x="366" y="426"/>
                    </a:lnTo>
                    <a:lnTo>
                      <a:pt x="366" y="428"/>
                    </a:lnTo>
                    <a:lnTo>
                      <a:pt x="366" y="428"/>
                    </a:lnTo>
                    <a:lnTo>
                      <a:pt x="366" y="428"/>
                    </a:lnTo>
                    <a:lnTo>
                      <a:pt x="313" y="442"/>
                    </a:lnTo>
                    <a:lnTo>
                      <a:pt x="312" y="434"/>
                    </a:lnTo>
                    <a:lnTo>
                      <a:pt x="312" y="433"/>
                    </a:lnTo>
                    <a:lnTo>
                      <a:pt x="312" y="431"/>
                    </a:lnTo>
                    <a:lnTo>
                      <a:pt x="310" y="431"/>
                    </a:lnTo>
                    <a:lnTo>
                      <a:pt x="309" y="433"/>
                    </a:lnTo>
                    <a:lnTo>
                      <a:pt x="308" y="431"/>
                    </a:lnTo>
                    <a:lnTo>
                      <a:pt x="308" y="429"/>
                    </a:lnTo>
                    <a:lnTo>
                      <a:pt x="307" y="430"/>
                    </a:lnTo>
                    <a:lnTo>
                      <a:pt x="305" y="431"/>
                    </a:lnTo>
                    <a:lnTo>
                      <a:pt x="305" y="429"/>
                    </a:lnTo>
                    <a:lnTo>
                      <a:pt x="305" y="428"/>
                    </a:lnTo>
                    <a:lnTo>
                      <a:pt x="305" y="427"/>
                    </a:lnTo>
                    <a:lnTo>
                      <a:pt x="305" y="426"/>
                    </a:lnTo>
                    <a:lnTo>
                      <a:pt x="303" y="426"/>
                    </a:lnTo>
                    <a:lnTo>
                      <a:pt x="302" y="427"/>
                    </a:lnTo>
                    <a:lnTo>
                      <a:pt x="302" y="426"/>
                    </a:lnTo>
                    <a:lnTo>
                      <a:pt x="302" y="424"/>
                    </a:lnTo>
                    <a:lnTo>
                      <a:pt x="302" y="423"/>
                    </a:lnTo>
                    <a:lnTo>
                      <a:pt x="302" y="422"/>
                    </a:lnTo>
                    <a:lnTo>
                      <a:pt x="301" y="420"/>
                    </a:lnTo>
                    <a:lnTo>
                      <a:pt x="301" y="419"/>
                    </a:lnTo>
                    <a:lnTo>
                      <a:pt x="300" y="420"/>
                    </a:lnTo>
                    <a:lnTo>
                      <a:pt x="298" y="420"/>
                    </a:lnTo>
                    <a:lnTo>
                      <a:pt x="298" y="419"/>
                    </a:lnTo>
                    <a:lnTo>
                      <a:pt x="298" y="418"/>
                    </a:lnTo>
                    <a:lnTo>
                      <a:pt x="297" y="419"/>
                    </a:lnTo>
                    <a:lnTo>
                      <a:pt x="295" y="419"/>
                    </a:lnTo>
                    <a:lnTo>
                      <a:pt x="295" y="418"/>
                    </a:lnTo>
                    <a:lnTo>
                      <a:pt x="295" y="417"/>
                    </a:lnTo>
                    <a:lnTo>
                      <a:pt x="293" y="417"/>
                    </a:lnTo>
                    <a:lnTo>
                      <a:pt x="291" y="418"/>
                    </a:lnTo>
                    <a:lnTo>
                      <a:pt x="290" y="418"/>
                    </a:lnTo>
                    <a:lnTo>
                      <a:pt x="289" y="419"/>
                    </a:lnTo>
                    <a:lnTo>
                      <a:pt x="288" y="418"/>
                    </a:lnTo>
                    <a:lnTo>
                      <a:pt x="288" y="416"/>
                    </a:lnTo>
                    <a:lnTo>
                      <a:pt x="288" y="414"/>
                    </a:lnTo>
                    <a:lnTo>
                      <a:pt x="288" y="413"/>
                    </a:lnTo>
                    <a:lnTo>
                      <a:pt x="289" y="412"/>
                    </a:lnTo>
                    <a:lnTo>
                      <a:pt x="291" y="412"/>
                    </a:lnTo>
                    <a:lnTo>
                      <a:pt x="291" y="411"/>
                    </a:lnTo>
                    <a:lnTo>
                      <a:pt x="291" y="409"/>
                    </a:lnTo>
                    <a:lnTo>
                      <a:pt x="290" y="408"/>
                    </a:lnTo>
                    <a:lnTo>
                      <a:pt x="290" y="407"/>
                    </a:lnTo>
                    <a:lnTo>
                      <a:pt x="289" y="407"/>
                    </a:lnTo>
                    <a:lnTo>
                      <a:pt x="287" y="408"/>
                    </a:lnTo>
                    <a:lnTo>
                      <a:pt x="286" y="409"/>
                    </a:lnTo>
                    <a:lnTo>
                      <a:pt x="285" y="409"/>
                    </a:lnTo>
                    <a:lnTo>
                      <a:pt x="284" y="408"/>
                    </a:lnTo>
                    <a:lnTo>
                      <a:pt x="284" y="407"/>
                    </a:lnTo>
                    <a:lnTo>
                      <a:pt x="284" y="405"/>
                    </a:lnTo>
                    <a:lnTo>
                      <a:pt x="284" y="404"/>
                    </a:lnTo>
                    <a:lnTo>
                      <a:pt x="286" y="404"/>
                    </a:lnTo>
                    <a:lnTo>
                      <a:pt x="287" y="403"/>
                    </a:lnTo>
                    <a:lnTo>
                      <a:pt x="287" y="402"/>
                    </a:lnTo>
                    <a:lnTo>
                      <a:pt x="287" y="400"/>
                    </a:lnTo>
                    <a:lnTo>
                      <a:pt x="285" y="401"/>
                    </a:lnTo>
                    <a:lnTo>
                      <a:pt x="284" y="402"/>
                    </a:lnTo>
                    <a:lnTo>
                      <a:pt x="282" y="402"/>
                    </a:lnTo>
                    <a:lnTo>
                      <a:pt x="281" y="403"/>
                    </a:lnTo>
                    <a:lnTo>
                      <a:pt x="281" y="402"/>
                    </a:lnTo>
                    <a:lnTo>
                      <a:pt x="281" y="400"/>
                    </a:lnTo>
                    <a:lnTo>
                      <a:pt x="279" y="401"/>
                    </a:lnTo>
                    <a:lnTo>
                      <a:pt x="277" y="401"/>
                    </a:lnTo>
                    <a:lnTo>
                      <a:pt x="277" y="400"/>
                    </a:lnTo>
                    <a:lnTo>
                      <a:pt x="277" y="398"/>
                    </a:lnTo>
                    <a:lnTo>
                      <a:pt x="275" y="400"/>
                    </a:lnTo>
                    <a:lnTo>
                      <a:pt x="274" y="400"/>
                    </a:lnTo>
                    <a:lnTo>
                      <a:pt x="274" y="398"/>
                    </a:lnTo>
                    <a:lnTo>
                      <a:pt x="274" y="397"/>
                    </a:lnTo>
                    <a:lnTo>
                      <a:pt x="272" y="397"/>
                    </a:lnTo>
                    <a:lnTo>
                      <a:pt x="271" y="398"/>
                    </a:lnTo>
                    <a:lnTo>
                      <a:pt x="271" y="397"/>
                    </a:lnTo>
                    <a:lnTo>
                      <a:pt x="271" y="395"/>
                    </a:lnTo>
                    <a:lnTo>
                      <a:pt x="272" y="395"/>
                    </a:lnTo>
                    <a:lnTo>
                      <a:pt x="273" y="394"/>
                    </a:lnTo>
                    <a:lnTo>
                      <a:pt x="273" y="393"/>
                    </a:lnTo>
                    <a:lnTo>
                      <a:pt x="273" y="392"/>
                    </a:lnTo>
                    <a:lnTo>
                      <a:pt x="273" y="390"/>
                    </a:lnTo>
                    <a:lnTo>
                      <a:pt x="273" y="389"/>
                    </a:lnTo>
                    <a:lnTo>
                      <a:pt x="274" y="389"/>
                    </a:lnTo>
                    <a:lnTo>
                      <a:pt x="276" y="388"/>
                    </a:lnTo>
                    <a:lnTo>
                      <a:pt x="275" y="387"/>
                    </a:lnTo>
                    <a:lnTo>
                      <a:pt x="275" y="386"/>
                    </a:lnTo>
                    <a:lnTo>
                      <a:pt x="270" y="388"/>
                    </a:lnTo>
                    <a:lnTo>
                      <a:pt x="268" y="389"/>
                    </a:lnTo>
                    <a:lnTo>
                      <a:pt x="267" y="389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7"/>
                    </a:lnTo>
                    <a:lnTo>
                      <a:pt x="264" y="388"/>
                    </a:lnTo>
                    <a:lnTo>
                      <a:pt x="264" y="386"/>
                    </a:lnTo>
                    <a:lnTo>
                      <a:pt x="264" y="385"/>
                    </a:lnTo>
                    <a:lnTo>
                      <a:pt x="262" y="386"/>
                    </a:lnTo>
                    <a:lnTo>
                      <a:pt x="260" y="386"/>
                    </a:lnTo>
                    <a:lnTo>
                      <a:pt x="259" y="387"/>
                    </a:lnTo>
                    <a:lnTo>
                      <a:pt x="257" y="387"/>
                    </a:lnTo>
                    <a:lnTo>
                      <a:pt x="257" y="386"/>
                    </a:lnTo>
                    <a:lnTo>
                      <a:pt x="257" y="385"/>
                    </a:lnTo>
                    <a:lnTo>
                      <a:pt x="257" y="384"/>
                    </a:lnTo>
                    <a:lnTo>
                      <a:pt x="257" y="381"/>
                    </a:lnTo>
                    <a:lnTo>
                      <a:pt x="256" y="380"/>
                    </a:lnTo>
                    <a:lnTo>
                      <a:pt x="256" y="379"/>
                    </a:lnTo>
                    <a:lnTo>
                      <a:pt x="257" y="379"/>
                    </a:lnTo>
                    <a:lnTo>
                      <a:pt x="258" y="378"/>
                    </a:lnTo>
                    <a:lnTo>
                      <a:pt x="259" y="378"/>
                    </a:lnTo>
                    <a:lnTo>
                      <a:pt x="259" y="378"/>
                    </a:lnTo>
                    <a:lnTo>
                      <a:pt x="259" y="376"/>
                    </a:lnTo>
                    <a:lnTo>
                      <a:pt x="259" y="375"/>
                    </a:lnTo>
                    <a:lnTo>
                      <a:pt x="258" y="376"/>
                    </a:lnTo>
                    <a:lnTo>
                      <a:pt x="256" y="376"/>
                    </a:lnTo>
                    <a:lnTo>
                      <a:pt x="256" y="375"/>
                    </a:lnTo>
                    <a:lnTo>
                      <a:pt x="256" y="374"/>
                    </a:lnTo>
                    <a:lnTo>
                      <a:pt x="255" y="374"/>
                    </a:lnTo>
                    <a:lnTo>
                      <a:pt x="253" y="375"/>
                    </a:lnTo>
                    <a:lnTo>
                      <a:pt x="252" y="376"/>
                    </a:lnTo>
                    <a:lnTo>
                      <a:pt x="250" y="376"/>
                    </a:lnTo>
                    <a:lnTo>
                      <a:pt x="250" y="375"/>
                    </a:lnTo>
                    <a:lnTo>
                      <a:pt x="250" y="374"/>
                    </a:lnTo>
                    <a:lnTo>
                      <a:pt x="250" y="372"/>
                    </a:lnTo>
                    <a:lnTo>
                      <a:pt x="250" y="371"/>
                    </a:lnTo>
                    <a:lnTo>
                      <a:pt x="250" y="370"/>
                    </a:lnTo>
                    <a:lnTo>
                      <a:pt x="250" y="369"/>
                    </a:lnTo>
                    <a:lnTo>
                      <a:pt x="251" y="368"/>
                    </a:lnTo>
                    <a:lnTo>
                      <a:pt x="252" y="368"/>
                    </a:lnTo>
                    <a:lnTo>
                      <a:pt x="252" y="366"/>
                    </a:lnTo>
                    <a:lnTo>
                      <a:pt x="252" y="364"/>
                    </a:lnTo>
                    <a:lnTo>
                      <a:pt x="251" y="364"/>
                    </a:lnTo>
                    <a:lnTo>
                      <a:pt x="249" y="366"/>
                    </a:lnTo>
                    <a:lnTo>
                      <a:pt x="248" y="367"/>
                    </a:lnTo>
                    <a:lnTo>
                      <a:pt x="247" y="367"/>
                    </a:lnTo>
                    <a:lnTo>
                      <a:pt x="247" y="366"/>
                    </a:lnTo>
                    <a:lnTo>
                      <a:pt x="246" y="364"/>
                    </a:lnTo>
                    <a:lnTo>
                      <a:pt x="245" y="364"/>
                    </a:lnTo>
                    <a:lnTo>
                      <a:pt x="243" y="366"/>
                    </a:lnTo>
                    <a:lnTo>
                      <a:pt x="242" y="364"/>
                    </a:lnTo>
                    <a:lnTo>
                      <a:pt x="242" y="362"/>
                    </a:lnTo>
                    <a:lnTo>
                      <a:pt x="245" y="362"/>
                    </a:lnTo>
                    <a:lnTo>
                      <a:pt x="246" y="361"/>
                    </a:lnTo>
                    <a:lnTo>
                      <a:pt x="246" y="360"/>
                    </a:lnTo>
                    <a:lnTo>
                      <a:pt x="246" y="359"/>
                    </a:lnTo>
                    <a:lnTo>
                      <a:pt x="245" y="359"/>
                    </a:lnTo>
                    <a:lnTo>
                      <a:pt x="242" y="360"/>
                    </a:lnTo>
                    <a:lnTo>
                      <a:pt x="242" y="359"/>
                    </a:lnTo>
                    <a:lnTo>
                      <a:pt x="242" y="357"/>
                    </a:lnTo>
                    <a:lnTo>
                      <a:pt x="241" y="358"/>
                    </a:lnTo>
                    <a:lnTo>
                      <a:pt x="239" y="359"/>
                    </a:lnTo>
                    <a:lnTo>
                      <a:pt x="236" y="360"/>
                    </a:lnTo>
                    <a:lnTo>
                      <a:pt x="236" y="357"/>
                    </a:lnTo>
                    <a:lnTo>
                      <a:pt x="236" y="356"/>
                    </a:lnTo>
                    <a:lnTo>
                      <a:pt x="236" y="355"/>
                    </a:lnTo>
                    <a:lnTo>
                      <a:pt x="237" y="354"/>
                    </a:lnTo>
                    <a:lnTo>
                      <a:pt x="239" y="354"/>
                    </a:lnTo>
                    <a:lnTo>
                      <a:pt x="239" y="355"/>
                    </a:lnTo>
                    <a:lnTo>
                      <a:pt x="239" y="356"/>
                    </a:lnTo>
                    <a:lnTo>
                      <a:pt x="240" y="356"/>
                    </a:lnTo>
                    <a:lnTo>
                      <a:pt x="242" y="355"/>
                    </a:lnTo>
                    <a:lnTo>
                      <a:pt x="241" y="350"/>
                    </a:lnTo>
                    <a:lnTo>
                      <a:pt x="238" y="351"/>
                    </a:lnTo>
                    <a:lnTo>
                      <a:pt x="237" y="352"/>
                    </a:lnTo>
                    <a:lnTo>
                      <a:pt x="236" y="352"/>
                    </a:lnTo>
                    <a:lnTo>
                      <a:pt x="236" y="351"/>
                    </a:lnTo>
                    <a:lnTo>
                      <a:pt x="235" y="350"/>
                    </a:lnTo>
                    <a:lnTo>
                      <a:pt x="234" y="350"/>
                    </a:lnTo>
                    <a:lnTo>
                      <a:pt x="233" y="351"/>
                    </a:lnTo>
                    <a:lnTo>
                      <a:pt x="231" y="351"/>
                    </a:lnTo>
                    <a:lnTo>
                      <a:pt x="230" y="352"/>
                    </a:lnTo>
                    <a:lnTo>
                      <a:pt x="230" y="351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29" y="346"/>
                    </a:lnTo>
                    <a:lnTo>
                      <a:pt x="229" y="345"/>
                    </a:lnTo>
                    <a:lnTo>
                      <a:pt x="229" y="343"/>
                    </a:lnTo>
                    <a:lnTo>
                      <a:pt x="227" y="344"/>
                    </a:lnTo>
                    <a:lnTo>
                      <a:pt x="225" y="345"/>
                    </a:lnTo>
                    <a:lnTo>
                      <a:pt x="225" y="343"/>
                    </a:lnTo>
                    <a:lnTo>
                      <a:pt x="225" y="342"/>
                    </a:lnTo>
                    <a:lnTo>
                      <a:pt x="224" y="343"/>
                    </a:lnTo>
                    <a:lnTo>
                      <a:pt x="222" y="343"/>
                    </a:lnTo>
                    <a:lnTo>
                      <a:pt x="222" y="342"/>
                    </a:lnTo>
                    <a:lnTo>
                      <a:pt x="222" y="341"/>
                    </a:lnTo>
                    <a:lnTo>
                      <a:pt x="221" y="341"/>
                    </a:lnTo>
                    <a:lnTo>
                      <a:pt x="219" y="342"/>
                    </a:lnTo>
                    <a:lnTo>
                      <a:pt x="219" y="341"/>
                    </a:lnTo>
                    <a:lnTo>
                      <a:pt x="219" y="339"/>
                    </a:lnTo>
                    <a:lnTo>
                      <a:pt x="221" y="339"/>
                    </a:lnTo>
                    <a:lnTo>
                      <a:pt x="222" y="338"/>
                    </a:lnTo>
                    <a:lnTo>
                      <a:pt x="222" y="337"/>
                    </a:lnTo>
                    <a:lnTo>
                      <a:pt x="222" y="336"/>
                    </a:lnTo>
                    <a:lnTo>
                      <a:pt x="222" y="334"/>
                    </a:lnTo>
                    <a:lnTo>
                      <a:pt x="221" y="333"/>
                    </a:lnTo>
                    <a:lnTo>
                      <a:pt x="220" y="334"/>
                    </a:lnTo>
                    <a:lnTo>
                      <a:pt x="219" y="334"/>
                    </a:lnTo>
                    <a:lnTo>
                      <a:pt x="219" y="333"/>
                    </a:lnTo>
                    <a:lnTo>
                      <a:pt x="218" y="331"/>
                    </a:lnTo>
                    <a:lnTo>
                      <a:pt x="217" y="331"/>
                    </a:lnTo>
                    <a:lnTo>
                      <a:pt x="216" y="333"/>
                    </a:lnTo>
                    <a:lnTo>
                      <a:pt x="216" y="331"/>
                    </a:lnTo>
                    <a:lnTo>
                      <a:pt x="215" y="329"/>
                    </a:lnTo>
                    <a:lnTo>
                      <a:pt x="214" y="330"/>
                    </a:lnTo>
                    <a:lnTo>
                      <a:pt x="213" y="331"/>
                    </a:lnTo>
                    <a:lnTo>
                      <a:pt x="213" y="329"/>
                    </a:lnTo>
                    <a:lnTo>
                      <a:pt x="212" y="328"/>
                    </a:lnTo>
                    <a:lnTo>
                      <a:pt x="210" y="329"/>
                    </a:lnTo>
                    <a:lnTo>
                      <a:pt x="209" y="329"/>
                    </a:lnTo>
                    <a:lnTo>
                      <a:pt x="208" y="328"/>
                    </a:lnTo>
                    <a:lnTo>
                      <a:pt x="208" y="327"/>
                    </a:lnTo>
                    <a:lnTo>
                      <a:pt x="208" y="325"/>
                    </a:lnTo>
                    <a:lnTo>
                      <a:pt x="208" y="324"/>
                    </a:lnTo>
                    <a:lnTo>
                      <a:pt x="207" y="325"/>
                    </a:lnTo>
                    <a:lnTo>
                      <a:pt x="205" y="325"/>
                    </a:lnTo>
                    <a:lnTo>
                      <a:pt x="205" y="324"/>
                    </a:lnTo>
                    <a:lnTo>
                      <a:pt x="205" y="323"/>
                    </a:lnTo>
                    <a:lnTo>
                      <a:pt x="205" y="322"/>
                    </a:lnTo>
                    <a:lnTo>
                      <a:pt x="205" y="320"/>
                    </a:lnTo>
                    <a:lnTo>
                      <a:pt x="205" y="319"/>
                    </a:lnTo>
                    <a:lnTo>
                      <a:pt x="205" y="318"/>
                    </a:lnTo>
                    <a:lnTo>
                      <a:pt x="203" y="318"/>
                    </a:lnTo>
                    <a:lnTo>
                      <a:pt x="202" y="319"/>
                    </a:lnTo>
                    <a:lnTo>
                      <a:pt x="202" y="318"/>
                    </a:lnTo>
                    <a:lnTo>
                      <a:pt x="202" y="316"/>
                    </a:lnTo>
                    <a:lnTo>
                      <a:pt x="200" y="317"/>
                    </a:lnTo>
                    <a:lnTo>
                      <a:pt x="199" y="318"/>
                    </a:lnTo>
                    <a:lnTo>
                      <a:pt x="199" y="316"/>
                    </a:lnTo>
                    <a:lnTo>
                      <a:pt x="199" y="314"/>
                    </a:lnTo>
                    <a:lnTo>
                      <a:pt x="199" y="312"/>
                    </a:lnTo>
                    <a:lnTo>
                      <a:pt x="198" y="310"/>
                    </a:lnTo>
                    <a:lnTo>
                      <a:pt x="198" y="309"/>
                    </a:lnTo>
                    <a:lnTo>
                      <a:pt x="200" y="309"/>
                    </a:lnTo>
                    <a:lnTo>
                      <a:pt x="201" y="308"/>
                    </a:lnTo>
                    <a:lnTo>
                      <a:pt x="201" y="307"/>
                    </a:lnTo>
                    <a:lnTo>
                      <a:pt x="201" y="306"/>
                    </a:lnTo>
                    <a:lnTo>
                      <a:pt x="200" y="306"/>
                    </a:lnTo>
                    <a:lnTo>
                      <a:pt x="198" y="307"/>
                    </a:lnTo>
                    <a:lnTo>
                      <a:pt x="198" y="308"/>
                    </a:lnTo>
                    <a:lnTo>
                      <a:pt x="198" y="309"/>
                    </a:lnTo>
                    <a:lnTo>
                      <a:pt x="197" y="310"/>
                    </a:lnTo>
                    <a:lnTo>
                      <a:pt x="196" y="310"/>
                    </a:lnTo>
                    <a:lnTo>
                      <a:pt x="194" y="309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4" y="305"/>
                    </a:lnTo>
                    <a:lnTo>
                      <a:pt x="194" y="304"/>
                    </a:lnTo>
                    <a:lnTo>
                      <a:pt x="194" y="303"/>
                    </a:lnTo>
                    <a:lnTo>
                      <a:pt x="193" y="303"/>
                    </a:lnTo>
                    <a:lnTo>
                      <a:pt x="191" y="304"/>
                    </a:lnTo>
                    <a:lnTo>
                      <a:pt x="191" y="303"/>
                    </a:lnTo>
                    <a:lnTo>
                      <a:pt x="191" y="301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8" y="301"/>
                    </a:lnTo>
                    <a:lnTo>
                      <a:pt x="188" y="300"/>
                    </a:lnTo>
                    <a:lnTo>
                      <a:pt x="188" y="299"/>
                    </a:lnTo>
                    <a:lnTo>
                      <a:pt x="188" y="297"/>
                    </a:lnTo>
                    <a:lnTo>
                      <a:pt x="186" y="297"/>
                    </a:lnTo>
                    <a:lnTo>
                      <a:pt x="185" y="299"/>
                    </a:lnTo>
                    <a:lnTo>
                      <a:pt x="184" y="299"/>
                    </a:lnTo>
                    <a:lnTo>
                      <a:pt x="182" y="300"/>
                    </a:lnTo>
                    <a:lnTo>
                      <a:pt x="182" y="299"/>
                    </a:lnTo>
                    <a:lnTo>
                      <a:pt x="182" y="296"/>
                    </a:lnTo>
                    <a:lnTo>
                      <a:pt x="182" y="294"/>
                    </a:lnTo>
                    <a:lnTo>
                      <a:pt x="182" y="291"/>
                    </a:lnTo>
                    <a:lnTo>
                      <a:pt x="181" y="289"/>
                    </a:lnTo>
                    <a:lnTo>
                      <a:pt x="181" y="287"/>
                    </a:lnTo>
                    <a:lnTo>
                      <a:pt x="181" y="286"/>
                    </a:lnTo>
                    <a:lnTo>
                      <a:pt x="180" y="287"/>
                    </a:lnTo>
                    <a:lnTo>
                      <a:pt x="177" y="287"/>
                    </a:lnTo>
                    <a:lnTo>
                      <a:pt x="176" y="288"/>
                    </a:lnTo>
                    <a:lnTo>
                      <a:pt x="175" y="289"/>
                    </a:lnTo>
                    <a:lnTo>
                      <a:pt x="175" y="290"/>
                    </a:lnTo>
                    <a:lnTo>
                      <a:pt x="175" y="291"/>
                    </a:lnTo>
                    <a:lnTo>
                      <a:pt x="173" y="292"/>
                    </a:lnTo>
                    <a:lnTo>
                      <a:pt x="172" y="292"/>
                    </a:lnTo>
                    <a:lnTo>
                      <a:pt x="172" y="291"/>
                    </a:lnTo>
                    <a:lnTo>
                      <a:pt x="172" y="290"/>
                    </a:lnTo>
                    <a:lnTo>
                      <a:pt x="173" y="289"/>
                    </a:lnTo>
                    <a:lnTo>
                      <a:pt x="175" y="289"/>
                    </a:lnTo>
                    <a:lnTo>
                      <a:pt x="175" y="287"/>
                    </a:lnTo>
                    <a:lnTo>
                      <a:pt x="174" y="286"/>
                    </a:lnTo>
                    <a:lnTo>
                      <a:pt x="174" y="285"/>
                    </a:lnTo>
                    <a:lnTo>
                      <a:pt x="174" y="284"/>
                    </a:lnTo>
                    <a:lnTo>
                      <a:pt x="173" y="284"/>
                    </a:lnTo>
                    <a:lnTo>
                      <a:pt x="171" y="285"/>
                    </a:lnTo>
                    <a:lnTo>
                      <a:pt x="171" y="283"/>
                    </a:lnTo>
                    <a:lnTo>
                      <a:pt x="171" y="281"/>
                    </a:lnTo>
                    <a:lnTo>
                      <a:pt x="170" y="283"/>
                    </a:lnTo>
                    <a:lnTo>
                      <a:pt x="168" y="283"/>
                    </a:lnTo>
                    <a:lnTo>
                      <a:pt x="168" y="281"/>
                    </a:lnTo>
                    <a:lnTo>
                      <a:pt x="168" y="280"/>
                    </a:lnTo>
                    <a:lnTo>
                      <a:pt x="170" y="279"/>
                    </a:lnTo>
                    <a:lnTo>
                      <a:pt x="171" y="279"/>
                    </a:lnTo>
                    <a:lnTo>
                      <a:pt x="171" y="277"/>
                    </a:lnTo>
                    <a:lnTo>
                      <a:pt x="171" y="276"/>
                    </a:lnTo>
                    <a:lnTo>
                      <a:pt x="169" y="277"/>
                    </a:lnTo>
                    <a:lnTo>
                      <a:pt x="168" y="277"/>
                    </a:lnTo>
                    <a:lnTo>
                      <a:pt x="168" y="276"/>
                    </a:lnTo>
                    <a:lnTo>
                      <a:pt x="168" y="275"/>
                    </a:lnTo>
                    <a:lnTo>
                      <a:pt x="168" y="274"/>
                    </a:lnTo>
                    <a:lnTo>
                      <a:pt x="168" y="272"/>
                    </a:lnTo>
                    <a:lnTo>
                      <a:pt x="166" y="273"/>
                    </a:lnTo>
                    <a:lnTo>
                      <a:pt x="165" y="274"/>
                    </a:lnTo>
                    <a:lnTo>
                      <a:pt x="163" y="274"/>
                    </a:lnTo>
                    <a:lnTo>
                      <a:pt x="162" y="275"/>
                    </a:lnTo>
                    <a:lnTo>
                      <a:pt x="162" y="274"/>
                    </a:lnTo>
                    <a:lnTo>
                      <a:pt x="162" y="272"/>
                    </a:lnTo>
                    <a:lnTo>
                      <a:pt x="159" y="273"/>
                    </a:lnTo>
                    <a:lnTo>
                      <a:pt x="158" y="273"/>
                    </a:lnTo>
                    <a:lnTo>
                      <a:pt x="158" y="272"/>
                    </a:lnTo>
                    <a:lnTo>
                      <a:pt x="158" y="271"/>
                    </a:lnTo>
                    <a:lnTo>
                      <a:pt x="158" y="268"/>
                    </a:lnTo>
                    <a:lnTo>
                      <a:pt x="157" y="266"/>
                    </a:lnTo>
                    <a:lnTo>
                      <a:pt x="157" y="264"/>
                    </a:lnTo>
                    <a:lnTo>
                      <a:pt x="157" y="262"/>
                    </a:lnTo>
                    <a:lnTo>
                      <a:pt x="157" y="261"/>
                    </a:lnTo>
                    <a:lnTo>
                      <a:pt x="157" y="260"/>
                    </a:lnTo>
                    <a:lnTo>
                      <a:pt x="156" y="260"/>
                    </a:lnTo>
                    <a:lnTo>
                      <a:pt x="154" y="261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1"/>
                    </a:lnTo>
                    <a:lnTo>
                      <a:pt x="151" y="260"/>
                    </a:lnTo>
                    <a:lnTo>
                      <a:pt x="151" y="258"/>
                    </a:lnTo>
                    <a:lnTo>
                      <a:pt x="151" y="257"/>
                    </a:lnTo>
                    <a:lnTo>
                      <a:pt x="149" y="258"/>
                    </a:lnTo>
                    <a:lnTo>
                      <a:pt x="148" y="258"/>
                    </a:lnTo>
                    <a:lnTo>
                      <a:pt x="148" y="257"/>
                    </a:lnTo>
                    <a:lnTo>
                      <a:pt x="148" y="256"/>
                    </a:lnTo>
                    <a:lnTo>
                      <a:pt x="148" y="253"/>
                    </a:lnTo>
                    <a:lnTo>
                      <a:pt x="148" y="252"/>
                    </a:lnTo>
                    <a:lnTo>
                      <a:pt x="147" y="251"/>
                    </a:lnTo>
                    <a:lnTo>
                      <a:pt x="147" y="250"/>
                    </a:lnTo>
                    <a:lnTo>
                      <a:pt x="147" y="247"/>
                    </a:lnTo>
                    <a:lnTo>
                      <a:pt x="149" y="247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7" y="245"/>
                    </a:lnTo>
                    <a:lnTo>
                      <a:pt x="147" y="246"/>
                    </a:lnTo>
                    <a:lnTo>
                      <a:pt x="147" y="247"/>
                    </a:lnTo>
                    <a:lnTo>
                      <a:pt x="146" y="249"/>
                    </a:lnTo>
                    <a:lnTo>
                      <a:pt x="144" y="250"/>
                    </a:lnTo>
                    <a:lnTo>
                      <a:pt x="142" y="250"/>
                    </a:lnTo>
                    <a:lnTo>
                      <a:pt x="141" y="251"/>
                    </a:lnTo>
                    <a:lnTo>
                      <a:pt x="141" y="250"/>
                    </a:lnTo>
                    <a:lnTo>
                      <a:pt x="140" y="247"/>
                    </a:lnTo>
                    <a:lnTo>
                      <a:pt x="140" y="246"/>
                    </a:lnTo>
                    <a:lnTo>
                      <a:pt x="140" y="245"/>
                    </a:lnTo>
                    <a:lnTo>
                      <a:pt x="139" y="245"/>
                    </a:lnTo>
                    <a:lnTo>
                      <a:pt x="137" y="246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41"/>
                    </a:lnTo>
                    <a:lnTo>
                      <a:pt x="137" y="240"/>
                    </a:lnTo>
                    <a:lnTo>
                      <a:pt x="137" y="239"/>
                    </a:lnTo>
                    <a:lnTo>
                      <a:pt x="137" y="237"/>
                    </a:lnTo>
                    <a:lnTo>
                      <a:pt x="137" y="236"/>
                    </a:lnTo>
                    <a:lnTo>
                      <a:pt x="135" y="237"/>
                    </a:lnTo>
                    <a:lnTo>
                      <a:pt x="134" y="237"/>
                    </a:lnTo>
                    <a:lnTo>
                      <a:pt x="132" y="238"/>
                    </a:lnTo>
                    <a:lnTo>
                      <a:pt x="131" y="238"/>
                    </a:lnTo>
                    <a:lnTo>
                      <a:pt x="131" y="237"/>
                    </a:lnTo>
                    <a:lnTo>
                      <a:pt x="131" y="236"/>
                    </a:lnTo>
                    <a:lnTo>
                      <a:pt x="131" y="235"/>
                    </a:lnTo>
                    <a:lnTo>
                      <a:pt x="131" y="233"/>
                    </a:lnTo>
                    <a:lnTo>
                      <a:pt x="131" y="231"/>
                    </a:lnTo>
                    <a:lnTo>
                      <a:pt x="130" y="230"/>
                    </a:lnTo>
                    <a:lnTo>
                      <a:pt x="129" y="231"/>
                    </a:lnTo>
                    <a:lnTo>
                      <a:pt x="127" y="231"/>
                    </a:lnTo>
                    <a:lnTo>
                      <a:pt x="126" y="230"/>
                    </a:lnTo>
                    <a:lnTo>
                      <a:pt x="126" y="229"/>
                    </a:lnTo>
                    <a:lnTo>
                      <a:pt x="125" y="229"/>
                    </a:lnTo>
                    <a:lnTo>
                      <a:pt x="124" y="230"/>
                    </a:lnTo>
                    <a:lnTo>
                      <a:pt x="123" y="229"/>
                    </a:lnTo>
                    <a:lnTo>
                      <a:pt x="123" y="227"/>
                    </a:lnTo>
                    <a:lnTo>
                      <a:pt x="122" y="228"/>
                    </a:lnTo>
                    <a:lnTo>
                      <a:pt x="121" y="228"/>
                    </a:lnTo>
                    <a:lnTo>
                      <a:pt x="120" y="227"/>
                    </a:lnTo>
                    <a:lnTo>
                      <a:pt x="120" y="226"/>
                    </a:lnTo>
                    <a:lnTo>
                      <a:pt x="120" y="225"/>
                    </a:lnTo>
                    <a:lnTo>
                      <a:pt x="120" y="224"/>
                    </a:lnTo>
                    <a:lnTo>
                      <a:pt x="120" y="222"/>
                    </a:lnTo>
                    <a:lnTo>
                      <a:pt x="120" y="221"/>
                    </a:lnTo>
                    <a:lnTo>
                      <a:pt x="118" y="222"/>
                    </a:lnTo>
                    <a:lnTo>
                      <a:pt x="117" y="222"/>
                    </a:lnTo>
                    <a:lnTo>
                      <a:pt x="116" y="223"/>
                    </a:lnTo>
                    <a:lnTo>
                      <a:pt x="114" y="223"/>
                    </a:lnTo>
                    <a:lnTo>
                      <a:pt x="113" y="224"/>
                    </a:lnTo>
                    <a:lnTo>
                      <a:pt x="112" y="225"/>
                    </a:lnTo>
                    <a:lnTo>
                      <a:pt x="110" y="223"/>
                    </a:lnTo>
                    <a:lnTo>
                      <a:pt x="110" y="222"/>
                    </a:lnTo>
                    <a:lnTo>
                      <a:pt x="113" y="222"/>
                    </a:lnTo>
                    <a:lnTo>
                      <a:pt x="114" y="221"/>
                    </a:lnTo>
                    <a:lnTo>
                      <a:pt x="114" y="220"/>
                    </a:lnTo>
                    <a:lnTo>
                      <a:pt x="114" y="218"/>
                    </a:lnTo>
                    <a:lnTo>
                      <a:pt x="115" y="218"/>
                    </a:lnTo>
                    <a:lnTo>
                      <a:pt x="117" y="217"/>
                    </a:lnTo>
                    <a:lnTo>
                      <a:pt x="117" y="216"/>
                    </a:lnTo>
                    <a:lnTo>
                      <a:pt x="116" y="214"/>
                    </a:lnTo>
                    <a:lnTo>
                      <a:pt x="115" y="214"/>
                    </a:lnTo>
                    <a:lnTo>
                      <a:pt x="114" y="216"/>
                    </a:lnTo>
                    <a:lnTo>
                      <a:pt x="113" y="214"/>
                    </a:lnTo>
                    <a:lnTo>
                      <a:pt x="113" y="213"/>
                    </a:lnTo>
                    <a:lnTo>
                      <a:pt x="113" y="211"/>
                    </a:lnTo>
                    <a:lnTo>
                      <a:pt x="113" y="210"/>
                    </a:lnTo>
                    <a:lnTo>
                      <a:pt x="112" y="211"/>
                    </a:lnTo>
                    <a:lnTo>
                      <a:pt x="109" y="211"/>
                    </a:lnTo>
                    <a:lnTo>
                      <a:pt x="109" y="210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10"/>
                    </a:lnTo>
                    <a:lnTo>
                      <a:pt x="105" y="211"/>
                    </a:lnTo>
                    <a:lnTo>
                      <a:pt x="104" y="211"/>
                    </a:lnTo>
                    <a:lnTo>
                      <a:pt x="104" y="210"/>
                    </a:lnTo>
                    <a:lnTo>
                      <a:pt x="103" y="209"/>
                    </a:lnTo>
                    <a:lnTo>
                      <a:pt x="102" y="209"/>
                    </a:lnTo>
                    <a:lnTo>
                      <a:pt x="101" y="210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102" y="207"/>
                    </a:lnTo>
                    <a:lnTo>
                      <a:pt x="103" y="206"/>
                    </a:lnTo>
                    <a:lnTo>
                      <a:pt x="103" y="205"/>
                    </a:lnTo>
                    <a:lnTo>
                      <a:pt x="103" y="204"/>
                    </a:lnTo>
                    <a:lnTo>
                      <a:pt x="101" y="204"/>
                    </a:lnTo>
                    <a:lnTo>
                      <a:pt x="100" y="205"/>
                    </a:lnTo>
                    <a:lnTo>
                      <a:pt x="100" y="204"/>
                    </a:lnTo>
                    <a:lnTo>
                      <a:pt x="100" y="202"/>
                    </a:lnTo>
                    <a:lnTo>
                      <a:pt x="98" y="203"/>
                    </a:lnTo>
                    <a:lnTo>
                      <a:pt x="97" y="204"/>
                    </a:lnTo>
                    <a:lnTo>
                      <a:pt x="97" y="202"/>
                    </a:lnTo>
                    <a:lnTo>
                      <a:pt x="97" y="201"/>
                    </a:lnTo>
                    <a:lnTo>
                      <a:pt x="98" y="201"/>
                    </a:lnTo>
                    <a:lnTo>
                      <a:pt x="99" y="200"/>
                    </a:lnTo>
                    <a:lnTo>
                      <a:pt x="101" y="199"/>
                    </a:lnTo>
                    <a:lnTo>
                      <a:pt x="102" y="199"/>
                    </a:lnTo>
                    <a:lnTo>
                      <a:pt x="102" y="197"/>
                    </a:lnTo>
                    <a:lnTo>
                      <a:pt x="102" y="195"/>
                    </a:lnTo>
                    <a:lnTo>
                      <a:pt x="101" y="196"/>
                    </a:lnTo>
                    <a:lnTo>
                      <a:pt x="99" y="197"/>
                    </a:lnTo>
                    <a:lnTo>
                      <a:pt x="99" y="195"/>
                    </a:lnTo>
                    <a:lnTo>
                      <a:pt x="99" y="194"/>
                    </a:lnTo>
                    <a:lnTo>
                      <a:pt x="99" y="193"/>
                    </a:lnTo>
                    <a:lnTo>
                      <a:pt x="99" y="192"/>
                    </a:lnTo>
                    <a:lnTo>
                      <a:pt x="97" y="192"/>
                    </a:lnTo>
                    <a:lnTo>
                      <a:pt x="96" y="193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3" y="191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89"/>
                    </a:lnTo>
                    <a:lnTo>
                      <a:pt x="90" y="190"/>
                    </a:lnTo>
                    <a:lnTo>
                      <a:pt x="89" y="190"/>
                    </a:lnTo>
                    <a:lnTo>
                      <a:pt x="87" y="191"/>
                    </a:lnTo>
                    <a:lnTo>
                      <a:pt x="86" y="192"/>
                    </a:lnTo>
                    <a:lnTo>
                      <a:pt x="86" y="191"/>
                    </a:lnTo>
                    <a:lnTo>
                      <a:pt x="86" y="189"/>
                    </a:lnTo>
                    <a:lnTo>
                      <a:pt x="86" y="188"/>
                    </a:lnTo>
                    <a:lnTo>
                      <a:pt x="86" y="187"/>
                    </a:lnTo>
                    <a:lnTo>
                      <a:pt x="87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3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86" y="180"/>
                    </a:lnTo>
                    <a:lnTo>
                      <a:pt x="85" y="182"/>
                    </a:lnTo>
                    <a:lnTo>
                      <a:pt x="85" y="180"/>
                    </a:lnTo>
                    <a:lnTo>
                      <a:pt x="85" y="178"/>
                    </a:lnTo>
                    <a:lnTo>
                      <a:pt x="83" y="179"/>
                    </a:lnTo>
                    <a:lnTo>
                      <a:pt x="82" y="180"/>
                    </a:lnTo>
                    <a:lnTo>
                      <a:pt x="82" y="178"/>
                    </a:lnTo>
                    <a:lnTo>
                      <a:pt x="82" y="177"/>
                    </a:lnTo>
                    <a:lnTo>
                      <a:pt x="80" y="178"/>
                    </a:lnTo>
                    <a:lnTo>
                      <a:pt x="79" y="178"/>
                    </a:lnTo>
                    <a:lnTo>
                      <a:pt x="79" y="177"/>
                    </a:lnTo>
                    <a:lnTo>
                      <a:pt x="79" y="176"/>
                    </a:lnTo>
                    <a:lnTo>
                      <a:pt x="77" y="173"/>
                    </a:lnTo>
                    <a:lnTo>
                      <a:pt x="77" y="172"/>
                    </a:lnTo>
                    <a:lnTo>
                      <a:pt x="77" y="171"/>
                    </a:lnTo>
                    <a:lnTo>
                      <a:pt x="77" y="170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4" y="170"/>
                    </a:lnTo>
                    <a:lnTo>
                      <a:pt x="73" y="170"/>
                    </a:lnTo>
                    <a:lnTo>
                      <a:pt x="71" y="171"/>
                    </a:lnTo>
                    <a:lnTo>
                      <a:pt x="70" y="172"/>
                    </a:lnTo>
                    <a:lnTo>
                      <a:pt x="69" y="172"/>
                    </a:lnTo>
                    <a:lnTo>
                      <a:pt x="68" y="171"/>
                    </a:lnTo>
                    <a:lnTo>
                      <a:pt x="68" y="170"/>
                    </a:lnTo>
                    <a:lnTo>
                      <a:pt x="68" y="167"/>
                    </a:lnTo>
                    <a:lnTo>
                      <a:pt x="68" y="164"/>
                    </a:lnTo>
                    <a:lnTo>
                      <a:pt x="67" y="161"/>
                    </a:lnTo>
                    <a:lnTo>
                      <a:pt x="67" y="160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7" y="157"/>
                    </a:lnTo>
                    <a:lnTo>
                      <a:pt x="65" y="157"/>
                    </a:lnTo>
                    <a:lnTo>
                      <a:pt x="64" y="158"/>
                    </a:lnTo>
                    <a:lnTo>
                      <a:pt x="63" y="159"/>
                    </a:lnTo>
                    <a:lnTo>
                      <a:pt x="60" y="159"/>
                    </a:lnTo>
                    <a:lnTo>
                      <a:pt x="60" y="158"/>
                    </a:lnTo>
                    <a:lnTo>
                      <a:pt x="60" y="157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9" y="153"/>
                    </a:lnTo>
                    <a:lnTo>
                      <a:pt x="59" y="152"/>
                    </a:lnTo>
                    <a:lnTo>
                      <a:pt x="58" y="153"/>
                    </a:lnTo>
                    <a:lnTo>
                      <a:pt x="57" y="153"/>
                    </a:lnTo>
                    <a:lnTo>
                      <a:pt x="56" y="152"/>
                    </a:lnTo>
                    <a:lnTo>
                      <a:pt x="56" y="151"/>
                    </a:lnTo>
                    <a:lnTo>
                      <a:pt x="58" y="150"/>
                    </a:lnTo>
                    <a:lnTo>
                      <a:pt x="59" y="150"/>
                    </a:lnTo>
                    <a:lnTo>
                      <a:pt x="59" y="147"/>
                    </a:lnTo>
                    <a:lnTo>
                      <a:pt x="58" y="146"/>
                    </a:lnTo>
                    <a:lnTo>
                      <a:pt x="58" y="145"/>
                    </a:lnTo>
                    <a:lnTo>
                      <a:pt x="58" y="144"/>
                    </a:lnTo>
                    <a:lnTo>
                      <a:pt x="57" y="144"/>
                    </a:lnTo>
                    <a:lnTo>
                      <a:pt x="55" y="145"/>
                    </a:lnTo>
                    <a:lnTo>
                      <a:pt x="54" y="146"/>
                    </a:lnTo>
                    <a:lnTo>
                      <a:pt x="53" y="146"/>
                    </a:lnTo>
                    <a:lnTo>
                      <a:pt x="53" y="145"/>
                    </a:lnTo>
                    <a:lnTo>
                      <a:pt x="52" y="144"/>
                    </a:lnTo>
                    <a:lnTo>
                      <a:pt x="51" y="145"/>
                    </a:lnTo>
                    <a:lnTo>
                      <a:pt x="50" y="145"/>
                    </a:lnTo>
                    <a:lnTo>
                      <a:pt x="50" y="144"/>
                    </a:lnTo>
                    <a:lnTo>
                      <a:pt x="49" y="143"/>
                    </a:lnTo>
                    <a:lnTo>
                      <a:pt x="48" y="144"/>
                    </a:lnTo>
                    <a:lnTo>
                      <a:pt x="47" y="144"/>
                    </a:lnTo>
                    <a:lnTo>
                      <a:pt x="46" y="143"/>
                    </a:lnTo>
                    <a:lnTo>
                      <a:pt x="46" y="142"/>
                    </a:lnTo>
                    <a:lnTo>
                      <a:pt x="46" y="140"/>
                    </a:lnTo>
                    <a:lnTo>
                      <a:pt x="46" y="139"/>
                    </a:lnTo>
                    <a:lnTo>
                      <a:pt x="47" y="139"/>
                    </a:lnTo>
                    <a:lnTo>
                      <a:pt x="49" y="138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47" y="136"/>
                    </a:lnTo>
                    <a:lnTo>
                      <a:pt x="46" y="137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3" y="135"/>
                    </a:lnTo>
                    <a:lnTo>
                      <a:pt x="42" y="136"/>
                    </a:lnTo>
                    <a:lnTo>
                      <a:pt x="41" y="134"/>
                    </a:lnTo>
                    <a:lnTo>
                      <a:pt x="41" y="133"/>
                    </a:lnTo>
                    <a:lnTo>
                      <a:pt x="40" y="134"/>
                    </a:lnTo>
                    <a:lnTo>
                      <a:pt x="39" y="135"/>
                    </a:lnTo>
                    <a:lnTo>
                      <a:pt x="37" y="135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5"/>
                    </a:lnTo>
                    <a:lnTo>
                      <a:pt x="33" y="134"/>
                    </a:lnTo>
                    <a:lnTo>
                      <a:pt x="33" y="132"/>
                    </a:lnTo>
                    <a:lnTo>
                      <a:pt x="34" y="132"/>
                    </a:lnTo>
                    <a:lnTo>
                      <a:pt x="35" y="130"/>
                    </a:lnTo>
                    <a:lnTo>
                      <a:pt x="37" y="129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7" y="126"/>
                    </a:lnTo>
                    <a:lnTo>
                      <a:pt x="36" y="127"/>
                    </a:lnTo>
                    <a:lnTo>
                      <a:pt x="35" y="128"/>
                    </a:lnTo>
                    <a:lnTo>
                      <a:pt x="35" y="126"/>
                    </a:lnTo>
                    <a:lnTo>
                      <a:pt x="34" y="125"/>
                    </a:lnTo>
                    <a:lnTo>
                      <a:pt x="33" y="126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29" y="128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7" y="123"/>
                    </a:lnTo>
                    <a:lnTo>
                      <a:pt x="26" y="124"/>
                    </a:lnTo>
                    <a:lnTo>
                      <a:pt x="25" y="124"/>
                    </a:lnTo>
                    <a:lnTo>
                      <a:pt x="24" y="123"/>
                    </a:lnTo>
                    <a:lnTo>
                      <a:pt x="24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8" name="Freeform 1001">
                <a:extLst>
                  <a:ext uri="{FF2B5EF4-FFF2-40B4-BE49-F238E27FC236}">
                    <a16:creationId xmlns:a16="http://schemas.microsoft.com/office/drawing/2014/main" id="{6832754A-E89B-23BE-3B93-4D69DB653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860"/>
                <a:ext cx="0" cy="1"/>
              </a:xfrm>
              <a:custGeom>
                <a:avLst/>
                <a:gdLst>
                  <a:gd name="T0" fmla="*/ 1 w 3"/>
                  <a:gd name="T1" fmla="*/ 12 h 12"/>
                  <a:gd name="T2" fmla="*/ 1 w 3"/>
                  <a:gd name="T3" fmla="*/ 11 h 12"/>
                  <a:gd name="T4" fmla="*/ 0 w 3"/>
                  <a:gd name="T5" fmla="*/ 10 h 12"/>
                  <a:gd name="T6" fmla="*/ 0 w 3"/>
                  <a:gd name="T7" fmla="*/ 9 h 12"/>
                  <a:gd name="T8" fmla="*/ 1 w 3"/>
                  <a:gd name="T9" fmla="*/ 7 h 12"/>
                  <a:gd name="T10" fmla="*/ 1 w 3"/>
                  <a:gd name="T11" fmla="*/ 5 h 12"/>
                  <a:gd name="T12" fmla="*/ 1 w 3"/>
                  <a:gd name="T13" fmla="*/ 4 h 12"/>
                  <a:gd name="T14" fmla="*/ 1 w 3"/>
                  <a:gd name="T15" fmla="*/ 3 h 12"/>
                  <a:gd name="T16" fmla="*/ 0 w 3"/>
                  <a:gd name="T17" fmla="*/ 2 h 12"/>
                  <a:gd name="T18" fmla="*/ 1 w 3"/>
                  <a:gd name="T19" fmla="*/ 1 h 12"/>
                  <a:gd name="T20" fmla="*/ 1 w 3"/>
                  <a:gd name="T21" fmla="*/ 0 h 12"/>
                  <a:gd name="T22" fmla="*/ 3 w 3"/>
                  <a:gd name="T23" fmla="*/ 3 h 12"/>
                  <a:gd name="T24" fmla="*/ 3 w 3"/>
                  <a:gd name="T25" fmla="*/ 5 h 12"/>
                  <a:gd name="T26" fmla="*/ 1 w 3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1" y="12"/>
                    </a:move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59" name="Freeform 1002">
                <a:extLst>
                  <a:ext uri="{FF2B5EF4-FFF2-40B4-BE49-F238E27FC236}">
                    <a16:creationId xmlns:a16="http://schemas.microsoft.com/office/drawing/2014/main" id="{2A1768EE-B540-6BE4-76BC-068472D28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1" y="2842"/>
                <a:ext cx="23" cy="21"/>
              </a:xfrm>
              <a:custGeom>
                <a:avLst/>
                <a:gdLst>
                  <a:gd name="T0" fmla="*/ 111 w 375"/>
                  <a:gd name="T1" fmla="*/ 8 h 325"/>
                  <a:gd name="T2" fmla="*/ 132 w 375"/>
                  <a:gd name="T3" fmla="*/ 4 h 325"/>
                  <a:gd name="T4" fmla="*/ 146 w 375"/>
                  <a:gd name="T5" fmla="*/ 19 h 325"/>
                  <a:gd name="T6" fmla="*/ 152 w 375"/>
                  <a:gd name="T7" fmla="*/ 41 h 325"/>
                  <a:gd name="T8" fmla="*/ 139 w 375"/>
                  <a:gd name="T9" fmla="*/ 54 h 325"/>
                  <a:gd name="T10" fmla="*/ 126 w 375"/>
                  <a:gd name="T11" fmla="*/ 71 h 325"/>
                  <a:gd name="T12" fmla="*/ 122 w 375"/>
                  <a:gd name="T13" fmla="*/ 94 h 325"/>
                  <a:gd name="T14" fmla="*/ 110 w 375"/>
                  <a:gd name="T15" fmla="*/ 109 h 325"/>
                  <a:gd name="T16" fmla="*/ 106 w 375"/>
                  <a:gd name="T17" fmla="*/ 129 h 325"/>
                  <a:gd name="T18" fmla="*/ 98 w 375"/>
                  <a:gd name="T19" fmla="*/ 142 h 325"/>
                  <a:gd name="T20" fmla="*/ 90 w 375"/>
                  <a:gd name="T21" fmla="*/ 164 h 325"/>
                  <a:gd name="T22" fmla="*/ 88 w 375"/>
                  <a:gd name="T23" fmla="*/ 183 h 325"/>
                  <a:gd name="T24" fmla="*/ 86 w 375"/>
                  <a:gd name="T25" fmla="*/ 206 h 325"/>
                  <a:gd name="T26" fmla="*/ 73 w 375"/>
                  <a:gd name="T27" fmla="*/ 216 h 325"/>
                  <a:gd name="T28" fmla="*/ 72 w 375"/>
                  <a:gd name="T29" fmla="*/ 239 h 325"/>
                  <a:gd name="T30" fmla="*/ 63 w 375"/>
                  <a:gd name="T31" fmla="*/ 260 h 325"/>
                  <a:gd name="T32" fmla="*/ 54 w 375"/>
                  <a:gd name="T33" fmla="*/ 276 h 325"/>
                  <a:gd name="T34" fmla="*/ 56 w 375"/>
                  <a:gd name="T35" fmla="*/ 250 h 325"/>
                  <a:gd name="T36" fmla="*/ 78 w 375"/>
                  <a:gd name="T37" fmla="*/ 256 h 325"/>
                  <a:gd name="T38" fmla="*/ 103 w 375"/>
                  <a:gd name="T39" fmla="*/ 253 h 325"/>
                  <a:gd name="T40" fmla="*/ 121 w 375"/>
                  <a:gd name="T41" fmla="*/ 255 h 325"/>
                  <a:gd name="T42" fmla="*/ 142 w 375"/>
                  <a:gd name="T43" fmla="*/ 254 h 325"/>
                  <a:gd name="T44" fmla="*/ 167 w 375"/>
                  <a:gd name="T45" fmla="*/ 256 h 325"/>
                  <a:gd name="T46" fmla="*/ 185 w 375"/>
                  <a:gd name="T47" fmla="*/ 266 h 325"/>
                  <a:gd name="T48" fmla="*/ 210 w 375"/>
                  <a:gd name="T49" fmla="*/ 261 h 325"/>
                  <a:gd name="T50" fmla="*/ 232 w 375"/>
                  <a:gd name="T51" fmla="*/ 263 h 325"/>
                  <a:gd name="T52" fmla="*/ 253 w 375"/>
                  <a:gd name="T53" fmla="*/ 260 h 325"/>
                  <a:gd name="T54" fmla="*/ 270 w 375"/>
                  <a:gd name="T55" fmla="*/ 266 h 325"/>
                  <a:gd name="T56" fmla="*/ 286 w 375"/>
                  <a:gd name="T57" fmla="*/ 271 h 325"/>
                  <a:gd name="T58" fmla="*/ 309 w 375"/>
                  <a:gd name="T59" fmla="*/ 271 h 325"/>
                  <a:gd name="T60" fmla="*/ 326 w 375"/>
                  <a:gd name="T61" fmla="*/ 266 h 325"/>
                  <a:gd name="T62" fmla="*/ 343 w 375"/>
                  <a:gd name="T63" fmla="*/ 270 h 325"/>
                  <a:gd name="T64" fmla="*/ 362 w 375"/>
                  <a:gd name="T65" fmla="*/ 282 h 325"/>
                  <a:gd name="T66" fmla="*/ 369 w 375"/>
                  <a:gd name="T67" fmla="*/ 302 h 325"/>
                  <a:gd name="T68" fmla="*/ 348 w 375"/>
                  <a:gd name="T69" fmla="*/ 314 h 325"/>
                  <a:gd name="T70" fmla="*/ 328 w 375"/>
                  <a:gd name="T71" fmla="*/ 310 h 325"/>
                  <a:gd name="T72" fmla="*/ 305 w 375"/>
                  <a:gd name="T73" fmla="*/ 313 h 325"/>
                  <a:gd name="T74" fmla="*/ 286 w 375"/>
                  <a:gd name="T75" fmla="*/ 315 h 325"/>
                  <a:gd name="T76" fmla="*/ 262 w 375"/>
                  <a:gd name="T77" fmla="*/ 319 h 325"/>
                  <a:gd name="T78" fmla="*/ 244 w 375"/>
                  <a:gd name="T79" fmla="*/ 318 h 325"/>
                  <a:gd name="T80" fmla="*/ 223 w 375"/>
                  <a:gd name="T81" fmla="*/ 317 h 325"/>
                  <a:gd name="T82" fmla="*/ 200 w 375"/>
                  <a:gd name="T83" fmla="*/ 317 h 325"/>
                  <a:gd name="T84" fmla="*/ 179 w 375"/>
                  <a:gd name="T85" fmla="*/ 319 h 325"/>
                  <a:gd name="T86" fmla="*/ 156 w 375"/>
                  <a:gd name="T87" fmla="*/ 316 h 325"/>
                  <a:gd name="T88" fmla="*/ 140 w 375"/>
                  <a:gd name="T89" fmla="*/ 308 h 325"/>
                  <a:gd name="T90" fmla="*/ 121 w 375"/>
                  <a:gd name="T91" fmla="*/ 311 h 325"/>
                  <a:gd name="T92" fmla="*/ 102 w 375"/>
                  <a:gd name="T93" fmla="*/ 313 h 325"/>
                  <a:gd name="T94" fmla="*/ 83 w 375"/>
                  <a:gd name="T95" fmla="*/ 315 h 325"/>
                  <a:gd name="T96" fmla="*/ 63 w 375"/>
                  <a:gd name="T97" fmla="*/ 308 h 325"/>
                  <a:gd name="T98" fmla="*/ 45 w 375"/>
                  <a:gd name="T99" fmla="*/ 313 h 325"/>
                  <a:gd name="T100" fmla="*/ 3 w 375"/>
                  <a:gd name="T101" fmla="*/ 253 h 325"/>
                  <a:gd name="T102" fmla="*/ 16 w 375"/>
                  <a:gd name="T103" fmla="*/ 239 h 325"/>
                  <a:gd name="T104" fmla="*/ 21 w 375"/>
                  <a:gd name="T105" fmla="*/ 220 h 325"/>
                  <a:gd name="T106" fmla="*/ 20 w 375"/>
                  <a:gd name="T107" fmla="*/ 203 h 325"/>
                  <a:gd name="T108" fmla="*/ 26 w 375"/>
                  <a:gd name="T109" fmla="*/ 182 h 325"/>
                  <a:gd name="T110" fmla="*/ 31 w 375"/>
                  <a:gd name="T111" fmla="*/ 162 h 325"/>
                  <a:gd name="T112" fmla="*/ 39 w 375"/>
                  <a:gd name="T113" fmla="*/ 143 h 325"/>
                  <a:gd name="T114" fmla="*/ 45 w 375"/>
                  <a:gd name="T115" fmla="*/ 122 h 325"/>
                  <a:gd name="T116" fmla="*/ 48 w 375"/>
                  <a:gd name="T117" fmla="*/ 98 h 325"/>
                  <a:gd name="T118" fmla="*/ 62 w 375"/>
                  <a:gd name="T119" fmla="*/ 84 h 325"/>
                  <a:gd name="T120" fmla="*/ 70 w 375"/>
                  <a:gd name="T121" fmla="*/ 65 h 325"/>
                  <a:gd name="T122" fmla="*/ 83 w 375"/>
                  <a:gd name="T123" fmla="*/ 42 h 325"/>
                  <a:gd name="T124" fmla="*/ 91 w 375"/>
                  <a:gd name="T125" fmla="*/ 2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5" h="325">
                    <a:moveTo>
                      <a:pt x="93" y="19"/>
                    </a:moveTo>
                    <a:lnTo>
                      <a:pt x="94" y="19"/>
                    </a:lnTo>
                    <a:lnTo>
                      <a:pt x="95" y="20"/>
                    </a:lnTo>
                    <a:lnTo>
                      <a:pt x="94" y="21"/>
                    </a:lnTo>
                    <a:lnTo>
                      <a:pt x="93" y="21"/>
                    </a:lnTo>
                    <a:lnTo>
                      <a:pt x="94" y="22"/>
                    </a:lnTo>
                    <a:lnTo>
                      <a:pt x="95" y="23"/>
                    </a:lnTo>
                    <a:lnTo>
                      <a:pt x="96" y="22"/>
                    </a:lnTo>
                    <a:lnTo>
                      <a:pt x="97" y="22"/>
                    </a:lnTo>
                    <a:lnTo>
                      <a:pt x="98" y="23"/>
                    </a:lnTo>
                    <a:lnTo>
                      <a:pt x="99" y="24"/>
                    </a:lnTo>
                    <a:lnTo>
                      <a:pt x="100" y="24"/>
                    </a:lnTo>
                    <a:lnTo>
                      <a:pt x="101" y="24"/>
                    </a:lnTo>
                    <a:lnTo>
                      <a:pt x="99" y="22"/>
                    </a:lnTo>
                    <a:lnTo>
                      <a:pt x="98" y="21"/>
                    </a:lnTo>
                    <a:lnTo>
                      <a:pt x="97" y="20"/>
                    </a:lnTo>
                    <a:lnTo>
                      <a:pt x="98" y="20"/>
                    </a:lnTo>
                    <a:lnTo>
                      <a:pt x="99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2" y="17"/>
                    </a:lnTo>
                    <a:lnTo>
                      <a:pt x="101" y="16"/>
                    </a:lnTo>
                    <a:lnTo>
                      <a:pt x="99" y="15"/>
                    </a:lnTo>
                    <a:lnTo>
                      <a:pt x="98" y="14"/>
                    </a:lnTo>
                    <a:lnTo>
                      <a:pt x="99" y="14"/>
                    </a:lnTo>
                    <a:lnTo>
                      <a:pt x="100" y="14"/>
                    </a:lnTo>
                    <a:lnTo>
                      <a:pt x="101" y="14"/>
                    </a:lnTo>
                    <a:lnTo>
                      <a:pt x="102" y="14"/>
                    </a:lnTo>
                    <a:lnTo>
                      <a:pt x="103" y="15"/>
                    </a:lnTo>
                    <a:lnTo>
                      <a:pt x="104" y="15"/>
                    </a:lnTo>
                    <a:lnTo>
                      <a:pt x="106" y="15"/>
                    </a:lnTo>
                    <a:lnTo>
                      <a:pt x="106" y="15"/>
                    </a:lnTo>
                    <a:lnTo>
                      <a:pt x="105" y="14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2" y="10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9"/>
                    </a:lnTo>
                    <a:lnTo>
                      <a:pt x="109" y="9"/>
                    </a:lnTo>
                    <a:lnTo>
                      <a:pt x="110" y="9"/>
                    </a:lnTo>
                    <a:lnTo>
                      <a:pt x="111" y="8"/>
                    </a:lnTo>
                    <a:lnTo>
                      <a:pt x="112" y="8"/>
                    </a:lnTo>
                    <a:lnTo>
                      <a:pt x="113" y="8"/>
                    </a:lnTo>
                    <a:lnTo>
                      <a:pt x="112" y="7"/>
                    </a:lnTo>
                    <a:lnTo>
                      <a:pt x="111" y="6"/>
                    </a:lnTo>
                    <a:lnTo>
                      <a:pt x="110" y="5"/>
                    </a:lnTo>
                    <a:lnTo>
                      <a:pt x="109" y="4"/>
                    </a:lnTo>
                    <a:lnTo>
                      <a:pt x="110" y="4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3" y="3"/>
                    </a:lnTo>
                    <a:lnTo>
                      <a:pt x="114" y="3"/>
                    </a:lnTo>
                    <a:lnTo>
                      <a:pt x="115" y="3"/>
                    </a:lnTo>
                    <a:lnTo>
                      <a:pt x="116" y="4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19" y="5"/>
                    </a:lnTo>
                    <a:lnTo>
                      <a:pt x="120" y="5"/>
                    </a:lnTo>
                    <a:lnTo>
                      <a:pt x="121" y="5"/>
                    </a:lnTo>
                    <a:lnTo>
                      <a:pt x="122" y="6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7"/>
                    </a:lnTo>
                    <a:lnTo>
                      <a:pt x="124" y="6"/>
                    </a:lnTo>
                    <a:lnTo>
                      <a:pt x="123" y="5"/>
                    </a:lnTo>
                    <a:lnTo>
                      <a:pt x="122" y="5"/>
                    </a:lnTo>
                    <a:lnTo>
                      <a:pt x="121" y="5"/>
                    </a:lnTo>
                    <a:lnTo>
                      <a:pt x="120" y="4"/>
                    </a:lnTo>
                    <a:lnTo>
                      <a:pt x="119" y="3"/>
                    </a:lnTo>
                    <a:lnTo>
                      <a:pt x="117" y="1"/>
                    </a:lnTo>
                    <a:lnTo>
                      <a:pt x="120" y="0"/>
                    </a:lnTo>
                    <a:lnTo>
                      <a:pt x="123" y="2"/>
                    </a:lnTo>
                    <a:lnTo>
                      <a:pt x="123" y="3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7" y="4"/>
                    </a:lnTo>
                    <a:lnTo>
                      <a:pt x="129" y="5"/>
                    </a:lnTo>
                    <a:lnTo>
                      <a:pt x="130" y="6"/>
                    </a:lnTo>
                    <a:lnTo>
                      <a:pt x="131" y="6"/>
                    </a:lnTo>
                    <a:lnTo>
                      <a:pt x="131" y="6"/>
                    </a:lnTo>
                    <a:lnTo>
                      <a:pt x="130" y="5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3" y="6"/>
                    </a:lnTo>
                    <a:lnTo>
                      <a:pt x="134" y="5"/>
                    </a:lnTo>
                    <a:lnTo>
                      <a:pt x="135" y="5"/>
                    </a:lnTo>
                    <a:lnTo>
                      <a:pt x="134" y="4"/>
                    </a:lnTo>
                    <a:lnTo>
                      <a:pt x="133" y="3"/>
                    </a:lnTo>
                    <a:lnTo>
                      <a:pt x="134" y="3"/>
                    </a:lnTo>
                    <a:lnTo>
                      <a:pt x="135" y="3"/>
                    </a:lnTo>
                    <a:lnTo>
                      <a:pt x="136" y="4"/>
                    </a:lnTo>
                    <a:lnTo>
                      <a:pt x="137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2" y="7"/>
                    </a:lnTo>
                    <a:lnTo>
                      <a:pt x="143" y="8"/>
                    </a:lnTo>
                    <a:lnTo>
                      <a:pt x="144" y="9"/>
                    </a:lnTo>
                    <a:lnTo>
                      <a:pt x="143" y="9"/>
                    </a:lnTo>
                    <a:lnTo>
                      <a:pt x="142" y="9"/>
                    </a:lnTo>
                    <a:lnTo>
                      <a:pt x="140" y="9"/>
                    </a:lnTo>
                    <a:lnTo>
                      <a:pt x="139" y="9"/>
                    </a:lnTo>
                    <a:lnTo>
                      <a:pt x="137" y="10"/>
                    </a:lnTo>
                    <a:lnTo>
                      <a:pt x="138" y="12"/>
                    </a:lnTo>
                    <a:lnTo>
                      <a:pt x="139" y="13"/>
                    </a:lnTo>
                    <a:lnTo>
                      <a:pt x="140" y="13"/>
                    </a:lnTo>
                    <a:lnTo>
                      <a:pt x="142" y="12"/>
                    </a:lnTo>
                    <a:lnTo>
                      <a:pt x="143" y="13"/>
                    </a:lnTo>
                    <a:lnTo>
                      <a:pt x="144" y="14"/>
                    </a:lnTo>
                    <a:lnTo>
                      <a:pt x="145" y="14"/>
                    </a:lnTo>
                    <a:lnTo>
                      <a:pt x="146" y="14"/>
                    </a:lnTo>
                    <a:lnTo>
                      <a:pt x="147" y="14"/>
                    </a:lnTo>
                    <a:lnTo>
                      <a:pt x="148" y="14"/>
                    </a:lnTo>
                    <a:lnTo>
                      <a:pt x="149" y="15"/>
                    </a:lnTo>
                    <a:lnTo>
                      <a:pt x="150" y="16"/>
                    </a:lnTo>
                    <a:lnTo>
                      <a:pt x="151" y="16"/>
                    </a:lnTo>
                    <a:lnTo>
                      <a:pt x="152" y="16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50" y="18"/>
                    </a:lnTo>
                    <a:lnTo>
                      <a:pt x="149" y="17"/>
                    </a:lnTo>
                    <a:lnTo>
                      <a:pt x="148" y="16"/>
                    </a:lnTo>
                    <a:lnTo>
                      <a:pt x="147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5" y="18"/>
                    </a:lnTo>
                    <a:lnTo>
                      <a:pt x="146" y="19"/>
                    </a:lnTo>
                    <a:lnTo>
                      <a:pt x="147" y="19"/>
                    </a:lnTo>
                    <a:lnTo>
                      <a:pt x="148" y="18"/>
                    </a:lnTo>
                    <a:lnTo>
                      <a:pt x="149" y="19"/>
                    </a:lnTo>
                    <a:lnTo>
                      <a:pt x="150" y="21"/>
                    </a:lnTo>
                    <a:lnTo>
                      <a:pt x="150" y="21"/>
                    </a:lnTo>
                    <a:lnTo>
                      <a:pt x="149" y="21"/>
                    </a:lnTo>
                    <a:lnTo>
                      <a:pt x="149" y="22"/>
                    </a:lnTo>
                    <a:lnTo>
                      <a:pt x="151" y="23"/>
                    </a:lnTo>
                    <a:lnTo>
                      <a:pt x="151" y="24"/>
                    </a:lnTo>
                    <a:lnTo>
                      <a:pt x="153" y="25"/>
                    </a:lnTo>
                    <a:lnTo>
                      <a:pt x="154" y="26"/>
                    </a:lnTo>
                    <a:lnTo>
                      <a:pt x="155" y="27"/>
                    </a:lnTo>
                    <a:lnTo>
                      <a:pt x="154" y="27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1" y="27"/>
                    </a:lnTo>
                    <a:lnTo>
                      <a:pt x="152" y="29"/>
                    </a:lnTo>
                    <a:lnTo>
                      <a:pt x="153" y="30"/>
                    </a:lnTo>
                    <a:lnTo>
                      <a:pt x="155" y="32"/>
                    </a:lnTo>
                    <a:lnTo>
                      <a:pt x="156" y="33"/>
                    </a:lnTo>
                    <a:lnTo>
                      <a:pt x="157" y="34"/>
                    </a:lnTo>
                    <a:lnTo>
                      <a:pt x="156" y="35"/>
                    </a:lnTo>
                    <a:lnTo>
                      <a:pt x="155" y="35"/>
                    </a:lnTo>
                    <a:lnTo>
                      <a:pt x="154" y="34"/>
                    </a:lnTo>
                    <a:lnTo>
                      <a:pt x="153" y="33"/>
                    </a:lnTo>
                    <a:lnTo>
                      <a:pt x="152" y="33"/>
                    </a:lnTo>
                    <a:lnTo>
                      <a:pt x="151" y="33"/>
                    </a:lnTo>
                    <a:lnTo>
                      <a:pt x="150" y="33"/>
                    </a:lnTo>
                    <a:lnTo>
                      <a:pt x="149" y="33"/>
                    </a:lnTo>
                    <a:lnTo>
                      <a:pt x="150" y="34"/>
                    </a:lnTo>
                    <a:lnTo>
                      <a:pt x="151" y="35"/>
                    </a:lnTo>
                    <a:lnTo>
                      <a:pt x="151" y="35"/>
                    </a:lnTo>
                    <a:lnTo>
                      <a:pt x="150" y="35"/>
                    </a:lnTo>
                    <a:lnTo>
                      <a:pt x="151" y="36"/>
                    </a:lnTo>
                    <a:lnTo>
                      <a:pt x="152" y="37"/>
                    </a:lnTo>
                    <a:lnTo>
                      <a:pt x="151" y="37"/>
                    </a:lnTo>
                    <a:lnTo>
                      <a:pt x="150" y="37"/>
                    </a:lnTo>
                    <a:lnTo>
                      <a:pt x="149" y="37"/>
                    </a:lnTo>
                    <a:lnTo>
                      <a:pt x="148" y="37"/>
                    </a:lnTo>
                    <a:lnTo>
                      <a:pt x="149" y="38"/>
                    </a:lnTo>
                    <a:lnTo>
                      <a:pt x="151" y="39"/>
                    </a:lnTo>
                    <a:lnTo>
                      <a:pt x="152" y="40"/>
                    </a:lnTo>
                    <a:lnTo>
                      <a:pt x="153" y="40"/>
                    </a:lnTo>
                    <a:lnTo>
                      <a:pt x="152" y="41"/>
                    </a:lnTo>
                    <a:lnTo>
                      <a:pt x="151" y="41"/>
                    </a:lnTo>
                    <a:lnTo>
                      <a:pt x="150" y="41"/>
                    </a:lnTo>
                    <a:lnTo>
                      <a:pt x="149" y="41"/>
                    </a:lnTo>
                    <a:lnTo>
                      <a:pt x="150" y="42"/>
                    </a:lnTo>
                    <a:lnTo>
                      <a:pt x="151" y="42"/>
                    </a:lnTo>
                    <a:lnTo>
                      <a:pt x="151" y="43"/>
                    </a:lnTo>
                    <a:lnTo>
                      <a:pt x="150" y="43"/>
                    </a:lnTo>
                    <a:lnTo>
                      <a:pt x="149" y="43"/>
                    </a:lnTo>
                    <a:lnTo>
                      <a:pt x="148" y="43"/>
                    </a:lnTo>
                    <a:lnTo>
                      <a:pt x="147" y="43"/>
                    </a:lnTo>
                    <a:lnTo>
                      <a:pt x="146" y="43"/>
                    </a:lnTo>
                    <a:lnTo>
                      <a:pt x="147" y="45"/>
                    </a:lnTo>
                    <a:lnTo>
                      <a:pt x="148" y="46"/>
                    </a:lnTo>
                    <a:lnTo>
                      <a:pt x="149" y="46"/>
                    </a:lnTo>
                    <a:lnTo>
                      <a:pt x="150" y="47"/>
                    </a:lnTo>
                    <a:lnTo>
                      <a:pt x="150" y="48"/>
                    </a:lnTo>
                    <a:lnTo>
                      <a:pt x="149" y="48"/>
                    </a:lnTo>
                    <a:lnTo>
                      <a:pt x="148" y="48"/>
                    </a:lnTo>
                    <a:lnTo>
                      <a:pt x="147" y="48"/>
                    </a:lnTo>
                    <a:lnTo>
                      <a:pt x="146" y="48"/>
                    </a:lnTo>
                    <a:lnTo>
                      <a:pt x="145" y="48"/>
                    </a:lnTo>
                    <a:lnTo>
                      <a:pt x="146" y="49"/>
                    </a:lnTo>
                    <a:lnTo>
                      <a:pt x="147" y="50"/>
                    </a:lnTo>
                    <a:lnTo>
                      <a:pt x="148" y="50"/>
                    </a:lnTo>
                    <a:lnTo>
                      <a:pt x="148" y="51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9" y="52"/>
                    </a:lnTo>
                    <a:lnTo>
                      <a:pt x="148" y="52"/>
                    </a:lnTo>
                    <a:lnTo>
                      <a:pt x="146" y="51"/>
                    </a:lnTo>
                    <a:lnTo>
                      <a:pt x="145" y="50"/>
                    </a:lnTo>
                    <a:lnTo>
                      <a:pt x="144" y="51"/>
                    </a:lnTo>
                    <a:lnTo>
                      <a:pt x="144" y="51"/>
                    </a:lnTo>
                    <a:lnTo>
                      <a:pt x="143" y="51"/>
                    </a:lnTo>
                    <a:lnTo>
                      <a:pt x="142" y="51"/>
                    </a:lnTo>
                    <a:lnTo>
                      <a:pt x="139" y="52"/>
                    </a:lnTo>
                    <a:lnTo>
                      <a:pt x="138" y="52"/>
                    </a:lnTo>
                    <a:lnTo>
                      <a:pt x="137" y="52"/>
                    </a:lnTo>
                    <a:lnTo>
                      <a:pt x="136" y="52"/>
                    </a:lnTo>
                    <a:lnTo>
                      <a:pt x="135" y="52"/>
                    </a:lnTo>
                    <a:lnTo>
                      <a:pt x="136" y="53"/>
                    </a:lnTo>
                    <a:lnTo>
                      <a:pt x="137" y="54"/>
                    </a:lnTo>
                    <a:lnTo>
                      <a:pt x="138" y="54"/>
                    </a:lnTo>
                    <a:lnTo>
                      <a:pt x="139" y="54"/>
                    </a:lnTo>
                    <a:lnTo>
                      <a:pt x="140" y="55"/>
                    </a:lnTo>
                    <a:lnTo>
                      <a:pt x="143" y="55"/>
                    </a:lnTo>
                    <a:lnTo>
                      <a:pt x="142" y="56"/>
                    </a:lnTo>
                    <a:lnTo>
                      <a:pt x="140" y="56"/>
                    </a:lnTo>
                    <a:lnTo>
                      <a:pt x="142" y="57"/>
                    </a:lnTo>
                    <a:lnTo>
                      <a:pt x="143" y="57"/>
                    </a:lnTo>
                    <a:lnTo>
                      <a:pt x="142" y="58"/>
                    </a:lnTo>
                    <a:lnTo>
                      <a:pt x="140" y="58"/>
                    </a:lnTo>
                    <a:lnTo>
                      <a:pt x="139" y="58"/>
                    </a:lnTo>
                    <a:lnTo>
                      <a:pt x="138" y="58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8" y="60"/>
                    </a:lnTo>
                    <a:lnTo>
                      <a:pt x="139" y="60"/>
                    </a:lnTo>
                    <a:lnTo>
                      <a:pt x="138" y="62"/>
                    </a:lnTo>
                    <a:lnTo>
                      <a:pt x="137" y="62"/>
                    </a:lnTo>
                    <a:lnTo>
                      <a:pt x="135" y="62"/>
                    </a:lnTo>
                    <a:lnTo>
                      <a:pt x="134" y="62"/>
                    </a:lnTo>
                    <a:lnTo>
                      <a:pt x="133" y="63"/>
                    </a:lnTo>
                    <a:lnTo>
                      <a:pt x="132" y="63"/>
                    </a:lnTo>
                    <a:lnTo>
                      <a:pt x="131" y="63"/>
                    </a:lnTo>
                    <a:lnTo>
                      <a:pt x="132" y="64"/>
                    </a:lnTo>
                    <a:lnTo>
                      <a:pt x="134" y="65"/>
                    </a:lnTo>
                    <a:lnTo>
                      <a:pt x="135" y="66"/>
                    </a:lnTo>
                    <a:lnTo>
                      <a:pt x="136" y="66"/>
                    </a:lnTo>
                    <a:lnTo>
                      <a:pt x="137" y="67"/>
                    </a:lnTo>
                    <a:lnTo>
                      <a:pt x="138" y="68"/>
                    </a:lnTo>
                    <a:lnTo>
                      <a:pt x="138" y="68"/>
                    </a:lnTo>
                    <a:lnTo>
                      <a:pt x="137" y="69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4" y="69"/>
                    </a:lnTo>
                    <a:lnTo>
                      <a:pt x="133" y="70"/>
                    </a:lnTo>
                    <a:lnTo>
                      <a:pt x="134" y="70"/>
                    </a:lnTo>
                    <a:lnTo>
                      <a:pt x="135" y="71"/>
                    </a:lnTo>
                    <a:lnTo>
                      <a:pt x="134" y="71"/>
                    </a:lnTo>
                    <a:lnTo>
                      <a:pt x="133" y="72"/>
                    </a:lnTo>
                    <a:lnTo>
                      <a:pt x="132" y="72"/>
                    </a:lnTo>
                    <a:lnTo>
                      <a:pt x="132" y="72"/>
                    </a:lnTo>
                    <a:lnTo>
                      <a:pt x="131" y="72"/>
                    </a:lnTo>
                    <a:lnTo>
                      <a:pt x="130" y="73"/>
                    </a:lnTo>
                    <a:lnTo>
                      <a:pt x="128" y="72"/>
                    </a:lnTo>
                    <a:lnTo>
                      <a:pt x="127" y="71"/>
                    </a:lnTo>
                    <a:lnTo>
                      <a:pt x="126" y="71"/>
                    </a:lnTo>
                    <a:lnTo>
                      <a:pt x="124" y="72"/>
                    </a:lnTo>
                    <a:lnTo>
                      <a:pt x="127" y="72"/>
                    </a:lnTo>
                    <a:lnTo>
                      <a:pt x="128" y="73"/>
                    </a:lnTo>
                    <a:lnTo>
                      <a:pt x="127" y="73"/>
                    </a:lnTo>
                    <a:lnTo>
                      <a:pt x="126" y="74"/>
                    </a:lnTo>
                    <a:lnTo>
                      <a:pt x="127" y="75"/>
                    </a:lnTo>
                    <a:lnTo>
                      <a:pt x="128" y="75"/>
                    </a:lnTo>
                    <a:lnTo>
                      <a:pt x="127" y="76"/>
                    </a:lnTo>
                    <a:lnTo>
                      <a:pt x="127" y="76"/>
                    </a:lnTo>
                    <a:lnTo>
                      <a:pt x="128" y="77"/>
                    </a:lnTo>
                    <a:lnTo>
                      <a:pt x="129" y="77"/>
                    </a:lnTo>
                    <a:lnTo>
                      <a:pt x="128" y="79"/>
                    </a:lnTo>
                    <a:lnTo>
                      <a:pt x="127" y="79"/>
                    </a:lnTo>
                    <a:lnTo>
                      <a:pt x="128" y="80"/>
                    </a:lnTo>
                    <a:lnTo>
                      <a:pt x="129" y="81"/>
                    </a:lnTo>
                    <a:lnTo>
                      <a:pt x="129" y="81"/>
                    </a:lnTo>
                    <a:lnTo>
                      <a:pt x="128" y="81"/>
                    </a:lnTo>
                    <a:lnTo>
                      <a:pt x="127" y="81"/>
                    </a:lnTo>
                    <a:lnTo>
                      <a:pt x="126" y="82"/>
                    </a:lnTo>
                    <a:lnTo>
                      <a:pt x="127" y="83"/>
                    </a:lnTo>
                    <a:lnTo>
                      <a:pt x="128" y="83"/>
                    </a:lnTo>
                    <a:lnTo>
                      <a:pt x="127" y="84"/>
                    </a:lnTo>
                    <a:lnTo>
                      <a:pt x="126" y="84"/>
                    </a:lnTo>
                    <a:lnTo>
                      <a:pt x="124" y="84"/>
                    </a:lnTo>
                    <a:lnTo>
                      <a:pt x="124" y="84"/>
                    </a:lnTo>
                    <a:lnTo>
                      <a:pt x="123" y="85"/>
                    </a:lnTo>
                    <a:lnTo>
                      <a:pt x="122" y="85"/>
                    </a:lnTo>
                    <a:lnTo>
                      <a:pt x="123" y="86"/>
                    </a:lnTo>
                    <a:lnTo>
                      <a:pt x="124" y="87"/>
                    </a:lnTo>
                    <a:lnTo>
                      <a:pt x="123" y="87"/>
                    </a:lnTo>
                    <a:lnTo>
                      <a:pt x="122" y="87"/>
                    </a:lnTo>
                    <a:lnTo>
                      <a:pt x="120" y="88"/>
                    </a:lnTo>
                    <a:lnTo>
                      <a:pt x="119" y="88"/>
                    </a:lnTo>
                    <a:lnTo>
                      <a:pt x="119" y="88"/>
                    </a:lnTo>
                    <a:lnTo>
                      <a:pt x="118" y="89"/>
                    </a:lnTo>
                    <a:lnTo>
                      <a:pt x="117" y="89"/>
                    </a:lnTo>
                    <a:lnTo>
                      <a:pt x="118" y="90"/>
                    </a:lnTo>
                    <a:lnTo>
                      <a:pt x="119" y="90"/>
                    </a:lnTo>
                    <a:lnTo>
                      <a:pt x="120" y="91"/>
                    </a:lnTo>
                    <a:lnTo>
                      <a:pt x="122" y="92"/>
                    </a:lnTo>
                    <a:lnTo>
                      <a:pt x="121" y="92"/>
                    </a:lnTo>
                    <a:lnTo>
                      <a:pt x="120" y="93"/>
                    </a:lnTo>
                    <a:lnTo>
                      <a:pt x="121" y="93"/>
                    </a:lnTo>
                    <a:lnTo>
                      <a:pt x="122" y="94"/>
                    </a:lnTo>
                    <a:lnTo>
                      <a:pt x="121" y="94"/>
                    </a:lnTo>
                    <a:lnTo>
                      <a:pt x="120" y="96"/>
                    </a:lnTo>
                    <a:lnTo>
                      <a:pt x="119" y="96"/>
                    </a:lnTo>
                    <a:lnTo>
                      <a:pt x="119" y="96"/>
                    </a:lnTo>
                    <a:lnTo>
                      <a:pt x="120" y="97"/>
                    </a:lnTo>
                    <a:lnTo>
                      <a:pt x="121" y="98"/>
                    </a:lnTo>
                    <a:lnTo>
                      <a:pt x="120" y="98"/>
                    </a:lnTo>
                    <a:lnTo>
                      <a:pt x="119" y="98"/>
                    </a:lnTo>
                    <a:lnTo>
                      <a:pt x="118" y="98"/>
                    </a:lnTo>
                    <a:lnTo>
                      <a:pt x="117" y="97"/>
                    </a:lnTo>
                    <a:lnTo>
                      <a:pt x="116" y="97"/>
                    </a:lnTo>
                    <a:lnTo>
                      <a:pt x="115" y="98"/>
                    </a:lnTo>
                    <a:lnTo>
                      <a:pt x="114" y="98"/>
                    </a:lnTo>
                    <a:lnTo>
                      <a:pt x="113" y="98"/>
                    </a:lnTo>
                    <a:lnTo>
                      <a:pt x="114" y="99"/>
                    </a:lnTo>
                    <a:lnTo>
                      <a:pt x="115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5" y="101"/>
                    </a:lnTo>
                    <a:lnTo>
                      <a:pt x="116" y="102"/>
                    </a:lnTo>
                    <a:lnTo>
                      <a:pt x="115" y="102"/>
                    </a:lnTo>
                    <a:lnTo>
                      <a:pt x="114" y="103"/>
                    </a:lnTo>
                    <a:lnTo>
                      <a:pt x="115" y="103"/>
                    </a:lnTo>
                    <a:lnTo>
                      <a:pt x="117" y="104"/>
                    </a:lnTo>
                    <a:lnTo>
                      <a:pt x="116" y="104"/>
                    </a:lnTo>
                    <a:lnTo>
                      <a:pt x="115" y="105"/>
                    </a:lnTo>
                    <a:lnTo>
                      <a:pt x="116" y="105"/>
                    </a:lnTo>
                    <a:lnTo>
                      <a:pt x="117" y="106"/>
                    </a:lnTo>
                    <a:lnTo>
                      <a:pt x="116" y="106"/>
                    </a:lnTo>
                    <a:lnTo>
                      <a:pt x="116" y="107"/>
                    </a:lnTo>
                    <a:lnTo>
                      <a:pt x="114" y="106"/>
                    </a:lnTo>
                    <a:lnTo>
                      <a:pt x="113" y="105"/>
                    </a:lnTo>
                    <a:lnTo>
                      <a:pt x="112" y="106"/>
                    </a:lnTo>
                    <a:lnTo>
                      <a:pt x="111" y="106"/>
                    </a:lnTo>
                    <a:lnTo>
                      <a:pt x="112" y="107"/>
                    </a:lnTo>
                    <a:lnTo>
                      <a:pt x="114" y="107"/>
                    </a:lnTo>
                    <a:lnTo>
                      <a:pt x="115" y="108"/>
                    </a:lnTo>
                    <a:lnTo>
                      <a:pt x="116" y="109"/>
                    </a:lnTo>
                    <a:lnTo>
                      <a:pt x="115" y="109"/>
                    </a:lnTo>
                    <a:lnTo>
                      <a:pt x="114" y="110"/>
                    </a:lnTo>
                    <a:lnTo>
                      <a:pt x="113" y="110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10" y="109"/>
                    </a:lnTo>
                    <a:lnTo>
                      <a:pt x="109" y="109"/>
                    </a:lnTo>
                    <a:lnTo>
                      <a:pt x="107" y="109"/>
                    </a:lnTo>
                    <a:lnTo>
                      <a:pt x="106" y="110"/>
                    </a:lnTo>
                    <a:lnTo>
                      <a:pt x="105" y="110"/>
                    </a:lnTo>
                    <a:lnTo>
                      <a:pt x="107" y="112"/>
                    </a:lnTo>
                    <a:lnTo>
                      <a:pt x="109" y="113"/>
                    </a:lnTo>
                    <a:lnTo>
                      <a:pt x="110" y="113"/>
                    </a:lnTo>
                    <a:lnTo>
                      <a:pt x="111" y="114"/>
                    </a:lnTo>
                    <a:lnTo>
                      <a:pt x="113" y="115"/>
                    </a:lnTo>
                    <a:lnTo>
                      <a:pt x="114" y="116"/>
                    </a:lnTo>
                    <a:lnTo>
                      <a:pt x="113" y="116"/>
                    </a:lnTo>
                    <a:lnTo>
                      <a:pt x="112" y="116"/>
                    </a:lnTo>
                    <a:lnTo>
                      <a:pt x="111" y="117"/>
                    </a:lnTo>
                    <a:lnTo>
                      <a:pt x="110" y="117"/>
                    </a:lnTo>
                    <a:lnTo>
                      <a:pt x="111" y="118"/>
                    </a:lnTo>
                    <a:lnTo>
                      <a:pt x="113" y="118"/>
                    </a:lnTo>
                    <a:lnTo>
                      <a:pt x="112" y="119"/>
                    </a:lnTo>
                    <a:lnTo>
                      <a:pt x="111" y="119"/>
                    </a:lnTo>
                    <a:lnTo>
                      <a:pt x="110" y="119"/>
                    </a:lnTo>
                    <a:lnTo>
                      <a:pt x="109" y="120"/>
                    </a:lnTo>
                    <a:lnTo>
                      <a:pt x="110" y="120"/>
                    </a:lnTo>
                    <a:lnTo>
                      <a:pt x="111" y="121"/>
                    </a:lnTo>
                    <a:lnTo>
                      <a:pt x="111" y="122"/>
                    </a:lnTo>
                    <a:lnTo>
                      <a:pt x="110" y="122"/>
                    </a:lnTo>
                    <a:lnTo>
                      <a:pt x="111" y="123"/>
                    </a:lnTo>
                    <a:lnTo>
                      <a:pt x="112" y="123"/>
                    </a:lnTo>
                    <a:lnTo>
                      <a:pt x="111" y="124"/>
                    </a:lnTo>
                    <a:lnTo>
                      <a:pt x="110" y="124"/>
                    </a:lnTo>
                    <a:lnTo>
                      <a:pt x="109" y="124"/>
                    </a:lnTo>
                    <a:lnTo>
                      <a:pt x="109" y="125"/>
                    </a:lnTo>
                    <a:lnTo>
                      <a:pt x="106" y="124"/>
                    </a:lnTo>
                    <a:lnTo>
                      <a:pt x="105" y="123"/>
                    </a:lnTo>
                    <a:lnTo>
                      <a:pt x="104" y="124"/>
                    </a:lnTo>
                    <a:lnTo>
                      <a:pt x="103" y="124"/>
                    </a:lnTo>
                    <a:lnTo>
                      <a:pt x="102" y="124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5"/>
                    </a:lnTo>
                    <a:lnTo>
                      <a:pt x="101" y="126"/>
                    </a:lnTo>
                    <a:lnTo>
                      <a:pt x="102" y="127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5" y="127"/>
                    </a:lnTo>
                    <a:lnTo>
                      <a:pt x="106" y="129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0" y="127"/>
                    </a:lnTo>
                    <a:lnTo>
                      <a:pt x="112" y="129"/>
                    </a:lnTo>
                    <a:lnTo>
                      <a:pt x="113" y="130"/>
                    </a:lnTo>
                    <a:lnTo>
                      <a:pt x="114" y="131"/>
                    </a:lnTo>
                    <a:lnTo>
                      <a:pt x="113" y="131"/>
                    </a:lnTo>
                    <a:lnTo>
                      <a:pt x="112" y="131"/>
                    </a:lnTo>
                    <a:lnTo>
                      <a:pt x="111" y="131"/>
                    </a:lnTo>
                    <a:lnTo>
                      <a:pt x="110" y="130"/>
                    </a:lnTo>
                    <a:lnTo>
                      <a:pt x="109" y="130"/>
                    </a:lnTo>
                    <a:lnTo>
                      <a:pt x="107" y="131"/>
                    </a:lnTo>
                    <a:lnTo>
                      <a:pt x="106" y="131"/>
                    </a:lnTo>
                    <a:lnTo>
                      <a:pt x="105" y="131"/>
                    </a:lnTo>
                    <a:lnTo>
                      <a:pt x="104" y="131"/>
                    </a:lnTo>
                    <a:lnTo>
                      <a:pt x="103" y="130"/>
                    </a:lnTo>
                    <a:lnTo>
                      <a:pt x="102" y="130"/>
                    </a:lnTo>
                    <a:lnTo>
                      <a:pt x="101" y="131"/>
                    </a:lnTo>
                    <a:lnTo>
                      <a:pt x="102" y="131"/>
                    </a:lnTo>
                    <a:lnTo>
                      <a:pt x="103" y="132"/>
                    </a:lnTo>
                    <a:lnTo>
                      <a:pt x="105" y="133"/>
                    </a:lnTo>
                    <a:lnTo>
                      <a:pt x="106" y="134"/>
                    </a:lnTo>
                    <a:lnTo>
                      <a:pt x="105" y="134"/>
                    </a:lnTo>
                    <a:lnTo>
                      <a:pt x="104" y="134"/>
                    </a:lnTo>
                    <a:lnTo>
                      <a:pt x="103" y="135"/>
                    </a:lnTo>
                    <a:lnTo>
                      <a:pt x="102" y="135"/>
                    </a:lnTo>
                    <a:lnTo>
                      <a:pt x="104" y="136"/>
                    </a:lnTo>
                    <a:lnTo>
                      <a:pt x="105" y="136"/>
                    </a:lnTo>
                    <a:lnTo>
                      <a:pt x="104" y="137"/>
                    </a:lnTo>
                    <a:lnTo>
                      <a:pt x="103" y="137"/>
                    </a:lnTo>
                    <a:lnTo>
                      <a:pt x="102" y="138"/>
                    </a:lnTo>
                    <a:lnTo>
                      <a:pt x="101" y="138"/>
                    </a:lnTo>
                    <a:lnTo>
                      <a:pt x="102" y="139"/>
                    </a:lnTo>
                    <a:lnTo>
                      <a:pt x="104" y="139"/>
                    </a:lnTo>
                    <a:lnTo>
                      <a:pt x="105" y="140"/>
                    </a:lnTo>
                    <a:lnTo>
                      <a:pt x="106" y="141"/>
                    </a:lnTo>
                    <a:lnTo>
                      <a:pt x="105" y="141"/>
                    </a:lnTo>
                    <a:lnTo>
                      <a:pt x="104" y="141"/>
                    </a:lnTo>
                    <a:lnTo>
                      <a:pt x="103" y="141"/>
                    </a:lnTo>
                    <a:lnTo>
                      <a:pt x="102" y="140"/>
                    </a:lnTo>
                    <a:lnTo>
                      <a:pt x="101" y="140"/>
                    </a:lnTo>
                    <a:lnTo>
                      <a:pt x="100" y="141"/>
                    </a:lnTo>
                    <a:lnTo>
                      <a:pt x="99" y="141"/>
                    </a:lnTo>
                    <a:lnTo>
                      <a:pt x="98" y="142"/>
                    </a:lnTo>
                    <a:lnTo>
                      <a:pt x="100" y="142"/>
                    </a:lnTo>
                    <a:lnTo>
                      <a:pt x="101" y="143"/>
                    </a:lnTo>
                    <a:lnTo>
                      <a:pt x="100" y="143"/>
                    </a:lnTo>
                    <a:lnTo>
                      <a:pt x="99" y="144"/>
                    </a:lnTo>
                    <a:lnTo>
                      <a:pt x="100" y="144"/>
                    </a:lnTo>
                    <a:lnTo>
                      <a:pt x="101" y="146"/>
                    </a:lnTo>
                    <a:lnTo>
                      <a:pt x="103" y="147"/>
                    </a:lnTo>
                    <a:lnTo>
                      <a:pt x="104" y="147"/>
                    </a:lnTo>
                    <a:lnTo>
                      <a:pt x="103" y="148"/>
                    </a:lnTo>
                    <a:lnTo>
                      <a:pt x="102" y="148"/>
                    </a:lnTo>
                    <a:lnTo>
                      <a:pt x="100" y="149"/>
                    </a:lnTo>
                    <a:lnTo>
                      <a:pt x="100" y="149"/>
                    </a:lnTo>
                    <a:lnTo>
                      <a:pt x="99" y="150"/>
                    </a:lnTo>
                    <a:lnTo>
                      <a:pt x="98" y="150"/>
                    </a:lnTo>
                    <a:lnTo>
                      <a:pt x="97" y="150"/>
                    </a:lnTo>
                    <a:lnTo>
                      <a:pt x="96" y="150"/>
                    </a:lnTo>
                    <a:lnTo>
                      <a:pt x="95" y="150"/>
                    </a:lnTo>
                    <a:lnTo>
                      <a:pt x="95" y="149"/>
                    </a:lnTo>
                    <a:lnTo>
                      <a:pt x="94" y="149"/>
                    </a:lnTo>
                    <a:lnTo>
                      <a:pt x="93" y="149"/>
                    </a:lnTo>
                    <a:lnTo>
                      <a:pt x="91" y="150"/>
                    </a:lnTo>
                    <a:lnTo>
                      <a:pt x="97" y="153"/>
                    </a:lnTo>
                    <a:lnTo>
                      <a:pt x="103" y="155"/>
                    </a:lnTo>
                    <a:lnTo>
                      <a:pt x="101" y="156"/>
                    </a:lnTo>
                    <a:lnTo>
                      <a:pt x="100" y="157"/>
                    </a:lnTo>
                    <a:lnTo>
                      <a:pt x="99" y="157"/>
                    </a:lnTo>
                    <a:lnTo>
                      <a:pt x="98" y="156"/>
                    </a:lnTo>
                    <a:lnTo>
                      <a:pt x="96" y="155"/>
                    </a:lnTo>
                    <a:lnTo>
                      <a:pt x="95" y="156"/>
                    </a:lnTo>
                    <a:lnTo>
                      <a:pt x="95" y="156"/>
                    </a:lnTo>
                    <a:lnTo>
                      <a:pt x="94" y="157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0" y="158"/>
                    </a:lnTo>
                    <a:lnTo>
                      <a:pt x="91" y="158"/>
                    </a:lnTo>
                    <a:lnTo>
                      <a:pt x="94" y="159"/>
                    </a:lnTo>
                    <a:lnTo>
                      <a:pt x="93" y="160"/>
                    </a:lnTo>
                    <a:lnTo>
                      <a:pt x="91" y="160"/>
                    </a:lnTo>
                    <a:lnTo>
                      <a:pt x="90" y="160"/>
                    </a:lnTo>
                    <a:lnTo>
                      <a:pt x="89" y="162"/>
                    </a:lnTo>
                    <a:lnTo>
                      <a:pt x="90" y="162"/>
                    </a:lnTo>
                    <a:lnTo>
                      <a:pt x="91" y="163"/>
                    </a:lnTo>
                    <a:lnTo>
                      <a:pt x="91" y="163"/>
                    </a:lnTo>
                    <a:lnTo>
                      <a:pt x="90" y="164"/>
                    </a:lnTo>
                    <a:lnTo>
                      <a:pt x="91" y="165"/>
                    </a:lnTo>
                    <a:lnTo>
                      <a:pt x="93" y="165"/>
                    </a:lnTo>
                    <a:lnTo>
                      <a:pt x="91" y="166"/>
                    </a:lnTo>
                    <a:lnTo>
                      <a:pt x="90" y="166"/>
                    </a:lnTo>
                    <a:lnTo>
                      <a:pt x="91" y="167"/>
                    </a:lnTo>
                    <a:lnTo>
                      <a:pt x="94" y="167"/>
                    </a:lnTo>
                    <a:lnTo>
                      <a:pt x="95" y="168"/>
                    </a:lnTo>
                    <a:lnTo>
                      <a:pt x="96" y="169"/>
                    </a:lnTo>
                    <a:lnTo>
                      <a:pt x="96" y="169"/>
                    </a:lnTo>
                    <a:lnTo>
                      <a:pt x="95" y="170"/>
                    </a:lnTo>
                    <a:lnTo>
                      <a:pt x="94" y="170"/>
                    </a:lnTo>
                    <a:lnTo>
                      <a:pt x="93" y="170"/>
                    </a:lnTo>
                    <a:lnTo>
                      <a:pt x="91" y="171"/>
                    </a:lnTo>
                    <a:lnTo>
                      <a:pt x="90" y="171"/>
                    </a:lnTo>
                    <a:lnTo>
                      <a:pt x="89" y="170"/>
                    </a:lnTo>
                    <a:lnTo>
                      <a:pt x="87" y="170"/>
                    </a:lnTo>
                    <a:lnTo>
                      <a:pt x="86" y="170"/>
                    </a:lnTo>
                    <a:lnTo>
                      <a:pt x="86" y="171"/>
                    </a:lnTo>
                    <a:lnTo>
                      <a:pt x="87" y="171"/>
                    </a:lnTo>
                    <a:lnTo>
                      <a:pt x="88" y="172"/>
                    </a:lnTo>
                    <a:lnTo>
                      <a:pt x="90" y="173"/>
                    </a:lnTo>
                    <a:lnTo>
                      <a:pt x="91" y="173"/>
                    </a:lnTo>
                    <a:lnTo>
                      <a:pt x="90" y="174"/>
                    </a:lnTo>
                    <a:lnTo>
                      <a:pt x="89" y="174"/>
                    </a:lnTo>
                    <a:lnTo>
                      <a:pt x="88" y="174"/>
                    </a:lnTo>
                    <a:lnTo>
                      <a:pt x="87" y="175"/>
                    </a:lnTo>
                    <a:lnTo>
                      <a:pt x="86" y="175"/>
                    </a:lnTo>
                    <a:lnTo>
                      <a:pt x="85" y="176"/>
                    </a:lnTo>
                    <a:lnTo>
                      <a:pt x="87" y="176"/>
                    </a:lnTo>
                    <a:lnTo>
                      <a:pt x="88" y="177"/>
                    </a:lnTo>
                    <a:lnTo>
                      <a:pt x="87" y="177"/>
                    </a:lnTo>
                    <a:lnTo>
                      <a:pt x="86" y="179"/>
                    </a:lnTo>
                    <a:lnTo>
                      <a:pt x="87" y="179"/>
                    </a:lnTo>
                    <a:lnTo>
                      <a:pt x="89" y="180"/>
                    </a:lnTo>
                    <a:lnTo>
                      <a:pt x="90" y="181"/>
                    </a:lnTo>
                    <a:lnTo>
                      <a:pt x="91" y="181"/>
                    </a:lnTo>
                    <a:lnTo>
                      <a:pt x="90" y="182"/>
                    </a:lnTo>
                    <a:lnTo>
                      <a:pt x="89" y="182"/>
                    </a:lnTo>
                    <a:lnTo>
                      <a:pt x="91" y="183"/>
                    </a:lnTo>
                    <a:lnTo>
                      <a:pt x="93" y="184"/>
                    </a:lnTo>
                    <a:lnTo>
                      <a:pt x="91" y="184"/>
                    </a:lnTo>
                    <a:lnTo>
                      <a:pt x="90" y="184"/>
                    </a:lnTo>
                    <a:lnTo>
                      <a:pt x="89" y="184"/>
                    </a:lnTo>
                    <a:lnTo>
                      <a:pt x="88" y="183"/>
                    </a:lnTo>
                    <a:lnTo>
                      <a:pt x="87" y="183"/>
                    </a:lnTo>
                    <a:lnTo>
                      <a:pt x="86" y="184"/>
                    </a:lnTo>
                    <a:lnTo>
                      <a:pt x="85" y="184"/>
                    </a:lnTo>
                    <a:lnTo>
                      <a:pt x="84" y="185"/>
                    </a:lnTo>
                    <a:lnTo>
                      <a:pt x="85" y="185"/>
                    </a:lnTo>
                    <a:lnTo>
                      <a:pt x="86" y="186"/>
                    </a:lnTo>
                    <a:lnTo>
                      <a:pt x="86" y="186"/>
                    </a:lnTo>
                    <a:lnTo>
                      <a:pt x="85" y="187"/>
                    </a:lnTo>
                    <a:lnTo>
                      <a:pt x="86" y="187"/>
                    </a:lnTo>
                    <a:lnTo>
                      <a:pt x="87" y="188"/>
                    </a:lnTo>
                    <a:lnTo>
                      <a:pt x="86" y="189"/>
                    </a:lnTo>
                    <a:lnTo>
                      <a:pt x="85" y="189"/>
                    </a:lnTo>
                    <a:lnTo>
                      <a:pt x="84" y="189"/>
                    </a:lnTo>
                    <a:lnTo>
                      <a:pt x="84" y="190"/>
                    </a:lnTo>
                    <a:lnTo>
                      <a:pt x="83" y="190"/>
                    </a:lnTo>
                    <a:lnTo>
                      <a:pt x="82" y="191"/>
                    </a:lnTo>
                    <a:lnTo>
                      <a:pt x="83" y="191"/>
                    </a:lnTo>
                    <a:lnTo>
                      <a:pt x="84" y="192"/>
                    </a:lnTo>
                    <a:lnTo>
                      <a:pt x="86" y="193"/>
                    </a:lnTo>
                    <a:lnTo>
                      <a:pt x="87" y="193"/>
                    </a:lnTo>
                    <a:lnTo>
                      <a:pt x="88" y="194"/>
                    </a:lnTo>
                    <a:lnTo>
                      <a:pt x="89" y="196"/>
                    </a:lnTo>
                    <a:lnTo>
                      <a:pt x="89" y="196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5" y="194"/>
                    </a:lnTo>
                    <a:lnTo>
                      <a:pt x="84" y="194"/>
                    </a:lnTo>
                    <a:lnTo>
                      <a:pt x="83" y="196"/>
                    </a:lnTo>
                    <a:lnTo>
                      <a:pt x="82" y="196"/>
                    </a:lnTo>
                    <a:lnTo>
                      <a:pt x="82" y="197"/>
                    </a:lnTo>
                    <a:lnTo>
                      <a:pt x="83" y="197"/>
                    </a:lnTo>
                    <a:lnTo>
                      <a:pt x="84" y="198"/>
                    </a:lnTo>
                    <a:lnTo>
                      <a:pt x="85" y="199"/>
                    </a:lnTo>
                    <a:lnTo>
                      <a:pt x="87" y="199"/>
                    </a:lnTo>
                    <a:lnTo>
                      <a:pt x="86" y="200"/>
                    </a:lnTo>
                    <a:lnTo>
                      <a:pt x="85" y="200"/>
                    </a:lnTo>
                    <a:lnTo>
                      <a:pt x="83" y="201"/>
                    </a:lnTo>
                    <a:lnTo>
                      <a:pt x="81" y="202"/>
                    </a:lnTo>
                    <a:lnTo>
                      <a:pt x="80" y="202"/>
                    </a:lnTo>
                    <a:lnTo>
                      <a:pt x="79" y="203"/>
                    </a:lnTo>
                    <a:lnTo>
                      <a:pt x="81" y="203"/>
                    </a:lnTo>
                    <a:lnTo>
                      <a:pt x="82" y="204"/>
                    </a:lnTo>
                    <a:lnTo>
                      <a:pt x="84" y="205"/>
                    </a:lnTo>
                    <a:lnTo>
                      <a:pt x="86" y="206"/>
                    </a:lnTo>
                    <a:lnTo>
                      <a:pt x="87" y="207"/>
                    </a:lnTo>
                    <a:lnTo>
                      <a:pt x="86" y="207"/>
                    </a:lnTo>
                    <a:lnTo>
                      <a:pt x="85" y="207"/>
                    </a:lnTo>
                    <a:lnTo>
                      <a:pt x="84" y="207"/>
                    </a:lnTo>
                    <a:lnTo>
                      <a:pt x="83" y="206"/>
                    </a:lnTo>
                    <a:lnTo>
                      <a:pt x="81" y="205"/>
                    </a:lnTo>
                    <a:lnTo>
                      <a:pt x="80" y="205"/>
                    </a:lnTo>
                    <a:lnTo>
                      <a:pt x="79" y="204"/>
                    </a:lnTo>
                    <a:lnTo>
                      <a:pt x="78" y="203"/>
                    </a:lnTo>
                    <a:lnTo>
                      <a:pt x="77" y="204"/>
                    </a:lnTo>
                    <a:lnTo>
                      <a:pt x="76" y="204"/>
                    </a:lnTo>
                    <a:lnTo>
                      <a:pt x="77" y="205"/>
                    </a:lnTo>
                    <a:lnTo>
                      <a:pt x="78" y="206"/>
                    </a:lnTo>
                    <a:lnTo>
                      <a:pt x="80" y="206"/>
                    </a:lnTo>
                    <a:lnTo>
                      <a:pt x="81" y="207"/>
                    </a:lnTo>
                    <a:lnTo>
                      <a:pt x="80" y="207"/>
                    </a:lnTo>
                    <a:lnTo>
                      <a:pt x="79" y="208"/>
                    </a:lnTo>
                    <a:lnTo>
                      <a:pt x="77" y="208"/>
                    </a:lnTo>
                    <a:lnTo>
                      <a:pt x="76" y="209"/>
                    </a:lnTo>
                    <a:lnTo>
                      <a:pt x="74" y="209"/>
                    </a:lnTo>
                    <a:lnTo>
                      <a:pt x="77" y="210"/>
                    </a:lnTo>
                    <a:lnTo>
                      <a:pt x="78" y="212"/>
                    </a:lnTo>
                    <a:lnTo>
                      <a:pt x="81" y="213"/>
                    </a:lnTo>
                    <a:lnTo>
                      <a:pt x="81" y="213"/>
                    </a:lnTo>
                    <a:lnTo>
                      <a:pt x="82" y="212"/>
                    </a:lnTo>
                    <a:lnTo>
                      <a:pt x="84" y="213"/>
                    </a:lnTo>
                    <a:lnTo>
                      <a:pt x="85" y="214"/>
                    </a:lnTo>
                    <a:lnTo>
                      <a:pt x="84" y="214"/>
                    </a:lnTo>
                    <a:lnTo>
                      <a:pt x="83" y="214"/>
                    </a:lnTo>
                    <a:lnTo>
                      <a:pt x="83" y="214"/>
                    </a:lnTo>
                    <a:lnTo>
                      <a:pt x="82" y="214"/>
                    </a:lnTo>
                    <a:lnTo>
                      <a:pt x="81" y="213"/>
                    </a:lnTo>
                    <a:lnTo>
                      <a:pt x="81" y="213"/>
                    </a:lnTo>
                    <a:lnTo>
                      <a:pt x="80" y="213"/>
                    </a:lnTo>
                    <a:lnTo>
                      <a:pt x="79" y="214"/>
                    </a:lnTo>
                    <a:lnTo>
                      <a:pt x="80" y="214"/>
                    </a:lnTo>
                    <a:lnTo>
                      <a:pt x="81" y="215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8" y="215"/>
                    </a:lnTo>
                    <a:lnTo>
                      <a:pt x="77" y="215"/>
                    </a:lnTo>
                    <a:lnTo>
                      <a:pt x="76" y="215"/>
                    </a:lnTo>
                    <a:lnTo>
                      <a:pt x="74" y="215"/>
                    </a:lnTo>
                    <a:lnTo>
                      <a:pt x="73" y="216"/>
                    </a:lnTo>
                    <a:lnTo>
                      <a:pt x="72" y="216"/>
                    </a:lnTo>
                    <a:lnTo>
                      <a:pt x="74" y="217"/>
                    </a:lnTo>
                    <a:lnTo>
                      <a:pt x="76" y="218"/>
                    </a:lnTo>
                    <a:lnTo>
                      <a:pt x="77" y="218"/>
                    </a:lnTo>
                    <a:lnTo>
                      <a:pt x="78" y="219"/>
                    </a:lnTo>
                    <a:lnTo>
                      <a:pt x="78" y="219"/>
                    </a:lnTo>
                    <a:lnTo>
                      <a:pt x="77" y="220"/>
                    </a:lnTo>
                    <a:lnTo>
                      <a:pt x="78" y="220"/>
                    </a:lnTo>
                    <a:lnTo>
                      <a:pt x="79" y="221"/>
                    </a:lnTo>
                    <a:lnTo>
                      <a:pt x="78" y="222"/>
                    </a:lnTo>
                    <a:lnTo>
                      <a:pt x="77" y="222"/>
                    </a:lnTo>
                    <a:lnTo>
                      <a:pt x="76" y="222"/>
                    </a:lnTo>
                    <a:lnTo>
                      <a:pt x="76" y="223"/>
                    </a:lnTo>
                    <a:lnTo>
                      <a:pt x="77" y="223"/>
                    </a:lnTo>
                    <a:lnTo>
                      <a:pt x="78" y="224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0" y="226"/>
                    </a:lnTo>
                    <a:lnTo>
                      <a:pt x="79" y="226"/>
                    </a:lnTo>
                    <a:lnTo>
                      <a:pt x="77" y="227"/>
                    </a:lnTo>
                    <a:lnTo>
                      <a:pt x="74" y="229"/>
                    </a:lnTo>
                    <a:lnTo>
                      <a:pt x="73" y="229"/>
                    </a:lnTo>
                    <a:lnTo>
                      <a:pt x="72" y="230"/>
                    </a:lnTo>
                    <a:lnTo>
                      <a:pt x="71" y="230"/>
                    </a:lnTo>
                    <a:lnTo>
                      <a:pt x="71" y="230"/>
                    </a:lnTo>
                    <a:lnTo>
                      <a:pt x="72" y="231"/>
                    </a:lnTo>
                    <a:lnTo>
                      <a:pt x="73" y="232"/>
                    </a:lnTo>
                    <a:lnTo>
                      <a:pt x="74" y="233"/>
                    </a:lnTo>
                    <a:lnTo>
                      <a:pt x="77" y="233"/>
                    </a:lnTo>
                    <a:lnTo>
                      <a:pt x="78" y="234"/>
                    </a:lnTo>
                    <a:lnTo>
                      <a:pt x="79" y="235"/>
                    </a:lnTo>
                    <a:lnTo>
                      <a:pt x="78" y="235"/>
                    </a:lnTo>
                    <a:lnTo>
                      <a:pt x="77" y="235"/>
                    </a:lnTo>
                    <a:lnTo>
                      <a:pt x="76" y="235"/>
                    </a:lnTo>
                    <a:lnTo>
                      <a:pt x="74" y="234"/>
                    </a:lnTo>
                    <a:lnTo>
                      <a:pt x="73" y="234"/>
                    </a:lnTo>
                    <a:lnTo>
                      <a:pt x="72" y="235"/>
                    </a:lnTo>
                    <a:lnTo>
                      <a:pt x="71" y="235"/>
                    </a:lnTo>
                    <a:lnTo>
                      <a:pt x="70" y="236"/>
                    </a:lnTo>
                    <a:lnTo>
                      <a:pt x="71" y="236"/>
                    </a:lnTo>
                    <a:lnTo>
                      <a:pt x="73" y="237"/>
                    </a:lnTo>
                    <a:lnTo>
                      <a:pt x="72" y="237"/>
                    </a:lnTo>
                    <a:lnTo>
                      <a:pt x="71" y="238"/>
                    </a:lnTo>
                    <a:lnTo>
                      <a:pt x="72" y="239"/>
                    </a:lnTo>
                    <a:lnTo>
                      <a:pt x="73" y="239"/>
                    </a:lnTo>
                    <a:lnTo>
                      <a:pt x="73" y="240"/>
                    </a:lnTo>
                    <a:lnTo>
                      <a:pt x="72" y="240"/>
                    </a:lnTo>
                    <a:lnTo>
                      <a:pt x="71" y="240"/>
                    </a:lnTo>
                    <a:lnTo>
                      <a:pt x="70" y="241"/>
                    </a:lnTo>
                    <a:lnTo>
                      <a:pt x="69" y="241"/>
                    </a:lnTo>
                    <a:lnTo>
                      <a:pt x="68" y="242"/>
                    </a:lnTo>
                    <a:lnTo>
                      <a:pt x="69" y="242"/>
                    </a:lnTo>
                    <a:lnTo>
                      <a:pt x="71" y="243"/>
                    </a:lnTo>
                    <a:lnTo>
                      <a:pt x="70" y="243"/>
                    </a:lnTo>
                    <a:lnTo>
                      <a:pt x="69" y="244"/>
                    </a:lnTo>
                    <a:lnTo>
                      <a:pt x="70" y="246"/>
                    </a:lnTo>
                    <a:lnTo>
                      <a:pt x="71" y="246"/>
                    </a:lnTo>
                    <a:lnTo>
                      <a:pt x="70" y="247"/>
                    </a:lnTo>
                    <a:lnTo>
                      <a:pt x="69" y="247"/>
                    </a:lnTo>
                    <a:lnTo>
                      <a:pt x="68" y="248"/>
                    </a:lnTo>
                    <a:lnTo>
                      <a:pt x="67" y="248"/>
                    </a:lnTo>
                    <a:lnTo>
                      <a:pt x="66" y="249"/>
                    </a:lnTo>
                    <a:lnTo>
                      <a:pt x="65" y="249"/>
                    </a:lnTo>
                    <a:lnTo>
                      <a:pt x="64" y="249"/>
                    </a:lnTo>
                    <a:lnTo>
                      <a:pt x="65" y="250"/>
                    </a:lnTo>
                    <a:lnTo>
                      <a:pt x="67" y="251"/>
                    </a:lnTo>
                    <a:lnTo>
                      <a:pt x="68" y="251"/>
                    </a:lnTo>
                    <a:lnTo>
                      <a:pt x="69" y="252"/>
                    </a:lnTo>
                    <a:lnTo>
                      <a:pt x="68" y="253"/>
                    </a:lnTo>
                    <a:lnTo>
                      <a:pt x="67" y="253"/>
                    </a:lnTo>
                    <a:lnTo>
                      <a:pt x="66" y="253"/>
                    </a:lnTo>
                    <a:lnTo>
                      <a:pt x="65" y="254"/>
                    </a:lnTo>
                    <a:lnTo>
                      <a:pt x="64" y="254"/>
                    </a:lnTo>
                    <a:lnTo>
                      <a:pt x="64" y="255"/>
                    </a:lnTo>
                    <a:lnTo>
                      <a:pt x="65" y="255"/>
                    </a:lnTo>
                    <a:lnTo>
                      <a:pt x="66" y="256"/>
                    </a:lnTo>
                    <a:lnTo>
                      <a:pt x="67" y="257"/>
                    </a:lnTo>
                    <a:lnTo>
                      <a:pt x="69" y="257"/>
                    </a:lnTo>
                    <a:lnTo>
                      <a:pt x="68" y="258"/>
                    </a:lnTo>
                    <a:lnTo>
                      <a:pt x="67" y="258"/>
                    </a:lnTo>
                    <a:lnTo>
                      <a:pt x="68" y="259"/>
                    </a:lnTo>
                    <a:lnTo>
                      <a:pt x="69" y="260"/>
                    </a:lnTo>
                    <a:lnTo>
                      <a:pt x="68" y="260"/>
                    </a:lnTo>
                    <a:lnTo>
                      <a:pt x="67" y="260"/>
                    </a:lnTo>
                    <a:lnTo>
                      <a:pt x="66" y="260"/>
                    </a:lnTo>
                    <a:lnTo>
                      <a:pt x="65" y="259"/>
                    </a:lnTo>
                    <a:lnTo>
                      <a:pt x="64" y="259"/>
                    </a:lnTo>
                    <a:lnTo>
                      <a:pt x="63" y="260"/>
                    </a:lnTo>
                    <a:lnTo>
                      <a:pt x="62" y="260"/>
                    </a:lnTo>
                    <a:lnTo>
                      <a:pt x="61" y="261"/>
                    </a:lnTo>
                    <a:lnTo>
                      <a:pt x="62" y="261"/>
                    </a:lnTo>
                    <a:lnTo>
                      <a:pt x="64" y="263"/>
                    </a:lnTo>
                    <a:lnTo>
                      <a:pt x="63" y="263"/>
                    </a:lnTo>
                    <a:lnTo>
                      <a:pt x="62" y="264"/>
                    </a:lnTo>
                    <a:lnTo>
                      <a:pt x="61" y="264"/>
                    </a:lnTo>
                    <a:lnTo>
                      <a:pt x="60" y="265"/>
                    </a:lnTo>
                    <a:lnTo>
                      <a:pt x="61" y="265"/>
                    </a:lnTo>
                    <a:lnTo>
                      <a:pt x="63" y="266"/>
                    </a:lnTo>
                    <a:lnTo>
                      <a:pt x="62" y="266"/>
                    </a:lnTo>
                    <a:lnTo>
                      <a:pt x="61" y="267"/>
                    </a:lnTo>
                    <a:lnTo>
                      <a:pt x="62" y="268"/>
                    </a:lnTo>
                    <a:lnTo>
                      <a:pt x="63" y="268"/>
                    </a:lnTo>
                    <a:lnTo>
                      <a:pt x="62" y="269"/>
                    </a:lnTo>
                    <a:lnTo>
                      <a:pt x="61" y="269"/>
                    </a:lnTo>
                    <a:lnTo>
                      <a:pt x="63" y="270"/>
                    </a:lnTo>
                    <a:lnTo>
                      <a:pt x="64" y="271"/>
                    </a:lnTo>
                    <a:lnTo>
                      <a:pt x="65" y="271"/>
                    </a:lnTo>
                    <a:lnTo>
                      <a:pt x="66" y="272"/>
                    </a:lnTo>
                    <a:lnTo>
                      <a:pt x="65" y="272"/>
                    </a:lnTo>
                    <a:lnTo>
                      <a:pt x="64" y="273"/>
                    </a:lnTo>
                    <a:lnTo>
                      <a:pt x="63" y="274"/>
                    </a:lnTo>
                    <a:lnTo>
                      <a:pt x="62" y="274"/>
                    </a:lnTo>
                    <a:lnTo>
                      <a:pt x="61" y="274"/>
                    </a:lnTo>
                    <a:lnTo>
                      <a:pt x="62" y="275"/>
                    </a:lnTo>
                    <a:lnTo>
                      <a:pt x="63" y="276"/>
                    </a:lnTo>
                    <a:lnTo>
                      <a:pt x="62" y="276"/>
                    </a:lnTo>
                    <a:lnTo>
                      <a:pt x="61" y="277"/>
                    </a:lnTo>
                    <a:lnTo>
                      <a:pt x="60" y="277"/>
                    </a:lnTo>
                    <a:lnTo>
                      <a:pt x="59" y="277"/>
                    </a:lnTo>
                    <a:lnTo>
                      <a:pt x="57" y="279"/>
                    </a:lnTo>
                    <a:lnTo>
                      <a:pt x="57" y="279"/>
                    </a:lnTo>
                    <a:lnTo>
                      <a:pt x="59" y="280"/>
                    </a:lnTo>
                    <a:lnTo>
                      <a:pt x="60" y="281"/>
                    </a:lnTo>
                    <a:lnTo>
                      <a:pt x="59" y="281"/>
                    </a:lnTo>
                    <a:lnTo>
                      <a:pt x="57" y="281"/>
                    </a:lnTo>
                    <a:lnTo>
                      <a:pt x="56" y="282"/>
                    </a:lnTo>
                    <a:lnTo>
                      <a:pt x="55" y="282"/>
                    </a:lnTo>
                    <a:lnTo>
                      <a:pt x="56" y="283"/>
                    </a:lnTo>
                    <a:lnTo>
                      <a:pt x="59" y="284"/>
                    </a:lnTo>
                    <a:lnTo>
                      <a:pt x="60" y="284"/>
                    </a:lnTo>
                    <a:lnTo>
                      <a:pt x="61" y="285"/>
                    </a:lnTo>
                    <a:lnTo>
                      <a:pt x="54" y="276"/>
                    </a:lnTo>
                    <a:lnTo>
                      <a:pt x="49" y="268"/>
                    </a:lnTo>
                    <a:lnTo>
                      <a:pt x="43" y="259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7" y="252"/>
                    </a:lnTo>
                    <a:lnTo>
                      <a:pt x="38" y="253"/>
                    </a:lnTo>
                    <a:lnTo>
                      <a:pt x="38" y="254"/>
                    </a:lnTo>
                    <a:lnTo>
                      <a:pt x="39" y="254"/>
                    </a:lnTo>
                    <a:lnTo>
                      <a:pt x="39" y="253"/>
                    </a:lnTo>
                    <a:lnTo>
                      <a:pt x="40" y="252"/>
                    </a:lnTo>
                    <a:lnTo>
                      <a:pt x="40" y="252"/>
                    </a:lnTo>
                    <a:lnTo>
                      <a:pt x="41" y="253"/>
                    </a:lnTo>
                    <a:lnTo>
                      <a:pt x="41" y="254"/>
                    </a:lnTo>
                    <a:lnTo>
                      <a:pt x="43" y="255"/>
                    </a:lnTo>
                    <a:lnTo>
                      <a:pt x="44" y="256"/>
                    </a:lnTo>
                    <a:lnTo>
                      <a:pt x="44" y="256"/>
                    </a:lnTo>
                    <a:lnTo>
                      <a:pt x="45" y="255"/>
                    </a:lnTo>
                    <a:lnTo>
                      <a:pt x="45" y="254"/>
                    </a:lnTo>
                    <a:lnTo>
                      <a:pt x="46" y="254"/>
                    </a:lnTo>
                    <a:lnTo>
                      <a:pt x="46" y="255"/>
                    </a:lnTo>
                    <a:lnTo>
                      <a:pt x="47" y="254"/>
                    </a:lnTo>
                    <a:lnTo>
                      <a:pt x="47" y="252"/>
                    </a:lnTo>
                    <a:lnTo>
                      <a:pt x="48" y="253"/>
                    </a:lnTo>
                    <a:lnTo>
                      <a:pt x="48" y="254"/>
                    </a:lnTo>
                    <a:lnTo>
                      <a:pt x="49" y="252"/>
                    </a:lnTo>
                    <a:lnTo>
                      <a:pt x="49" y="251"/>
                    </a:lnTo>
                    <a:lnTo>
                      <a:pt x="50" y="252"/>
                    </a:lnTo>
                    <a:lnTo>
                      <a:pt x="50" y="253"/>
                    </a:lnTo>
                    <a:lnTo>
                      <a:pt x="50" y="254"/>
                    </a:lnTo>
                    <a:lnTo>
                      <a:pt x="49" y="255"/>
                    </a:lnTo>
                    <a:lnTo>
                      <a:pt x="50" y="256"/>
                    </a:lnTo>
                    <a:lnTo>
                      <a:pt x="51" y="257"/>
                    </a:lnTo>
                    <a:lnTo>
                      <a:pt x="51" y="258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3" y="256"/>
                    </a:lnTo>
                    <a:lnTo>
                      <a:pt x="53" y="254"/>
                    </a:lnTo>
                    <a:lnTo>
                      <a:pt x="53" y="253"/>
                    </a:lnTo>
                    <a:lnTo>
                      <a:pt x="54" y="254"/>
                    </a:lnTo>
                    <a:lnTo>
                      <a:pt x="55" y="255"/>
                    </a:lnTo>
                    <a:lnTo>
                      <a:pt x="55" y="253"/>
                    </a:lnTo>
                    <a:lnTo>
                      <a:pt x="55" y="252"/>
                    </a:lnTo>
                    <a:lnTo>
                      <a:pt x="56" y="250"/>
                    </a:lnTo>
                    <a:lnTo>
                      <a:pt x="56" y="249"/>
                    </a:lnTo>
                    <a:lnTo>
                      <a:pt x="57" y="250"/>
                    </a:lnTo>
                    <a:lnTo>
                      <a:pt x="57" y="251"/>
                    </a:lnTo>
                    <a:lnTo>
                      <a:pt x="59" y="251"/>
                    </a:lnTo>
                    <a:lnTo>
                      <a:pt x="60" y="252"/>
                    </a:lnTo>
                    <a:lnTo>
                      <a:pt x="59" y="254"/>
                    </a:lnTo>
                    <a:lnTo>
                      <a:pt x="59" y="255"/>
                    </a:lnTo>
                    <a:lnTo>
                      <a:pt x="59" y="256"/>
                    </a:lnTo>
                    <a:lnTo>
                      <a:pt x="60" y="257"/>
                    </a:lnTo>
                    <a:lnTo>
                      <a:pt x="61" y="257"/>
                    </a:lnTo>
                    <a:lnTo>
                      <a:pt x="61" y="258"/>
                    </a:lnTo>
                    <a:lnTo>
                      <a:pt x="62" y="257"/>
                    </a:lnTo>
                    <a:lnTo>
                      <a:pt x="62" y="255"/>
                    </a:lnTo>
                    <a:lnTo>
                      <a:pt x="63" y="256"/>
                    </a:lnTo>
                    <a:lnTo>
                      <a:pt x="63" y="257"/>
                    </a:lnTo>
                    <a:lnTo>
                      <a:pt x="64" y="256"/>
                    </a:lnTo>
                    <a:lnTo>
                      <a:pt x="64" y="254"/>
                    </a:lnTo>
                    <a:lnTo>
                      <a:pt x="65" y="255"/>
                    </a:lnTo>
                    <a:lnTo>
                      <a:pt x="65" y="256"/>
                    </a:lnTo>
                    <a:lnTo>
                      <a:pt x="66" y="254"/>
                    </a:lnTo>
                    <a:lnTo>
                      <a:pt x="66" y="253"/>
                    </a:lnTo>
                    <a:lnTo>
                      <a:pt x="67" y="254"/>
                    </a:lnTo>
                    <a:lnTo>
                      <a:pt x="67" y="254"/>
                    </a:lnTo>
                    <a:lnTo>
                      <a:pt x="68" y="255"/>
                    </a:lnTo>
                    <a:lnTo>
                      <a:pt x="68" y="256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70" y="254"/>
                    </a:lnTo>
                    <a:lnTo>
                      <a:pt x="70" y="255"/>
                    </a:lnTo>
                    <a:lnTo>
                      <a:pt x="71" y="256"/>
                    </a:lnTo>
                    <a:lnTo>
                      <a:pt x="72" y="256"/>
                    </a:lnTo>
                    <a:lnTo>
                      <a:pt x="72" y="255"/>
                    </a:lnTo>
                    <a:lnTo>
                      <a:pt x="72" y="254"/>
                    </a:lnTo>
                    <a:lnTo>
                      <a:pt x="73" y="251"/>
                    </a:lnTo>
                    <a:lnTo>
                      <a:pt x="73" y="249"/>
                    </a:lnTo>
                    <a:lnTo>
                      <a:pt x="74" y="248"/>
                    </a:lnTo>
                    <a:lnTo>
                      <a:pt x="76" y="249"/>
                    </a:lnTo>
                    <a:lnTo>
                      <a:pt x="76" y="250"/>
                    </a:lnTo>
                    <a:lnTo>
                      <a:pt x="76" y="251"/>
                    </a:lnTo>
                    <a:lnTo>
                      <a:pt x="74" y="252"/>
                    </a:lnTo>
                    <a:lnTo>
                      <a:pt x="76" y="253"/>
                    </a:lnTo>
                    <a:lnTo>
                      <a:pt x="77" y="254"/>
                    </a:lnTo>
                    <a:lnTo>
                      <a:pt x="77" y="255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9" y="257"/>
                    </a:lnTo>
                    <a:lnTo>
                      <a:pt x="79" y="256"/>
                    </a:lnTo>
                    <a:lnTo>
                      <a:pt x="80" y="254"/>
                    </a:lnTo>
                    <a:lnTo>
                      <a:pt x="80" y="255"/>
                    </a:lnTo>
                    <a:lnTo>
                      <a:pt x="81" y="256"/>
                    </a:lnTo>
                    <a:lnTo>
                      <a:pt x="81" y="255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3" y="250"/>
                    </a:lnTo>
                    <a:lnTo>
                      <a:pt x="83" y="251"/>
                    </a:lnTo>
                    <a:lnTo>
                      <a:pt x="84" y="252"/>
                    </a:lnTo>
                    <a:lnTo>
                      <a:pt x="85" y="254"/>
                    </a:lnTo>
                    <a:lnTo>
                      <a:pt x="85" y="255"/>
                    </a:lnTo>
                    <a:lnTo>
                      <a:pt x="86" y="255"/>
                    </a:lnTo>
                    <a:lnTo>
                      <a:pt x="87" y="256"/>
                    </a:lnTo>
                    <a:lnTo>
                      <a:pt x="87" y="257"/>
                    </a:lnTo>
                    <a:lnTo>
                      <a:pt x="88" y="255"/>
                    </a:lnTo>
                    <a:lnTo>
                      <a:pt x="88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4"/>
                    </a:lnTo>
                    <a:lnTo>
                      <a:pt x="90" y="253"/>
                    </a:lnTo>
                    <a:lnTo>
                      <a:pt x="91" y="254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3" y="252"/>
                    </a:lnTo>
                    <a:lnTo>
                      <a:pt x="94" y="253"/>
                    </a:lnTo>
                    <a:lnTo>
                      <a:pt x="94" y="254"/>
                    </a:lnTo>
                    <a:lnTo>
                      <a:pt x="95" y="255"/>
                    </a:lnTo>
                    <a:lnTo>
                      <a:pt x="96" y="256"/>
                    </a:lnTo>
                    <a:lnTo>
                      <a:pt x="97" y="257"/>
                    </a:lnTo>
                    <a:lnTo>
                      <a:pt x="97" y="258"/>
                    </a:lnTo>
                    <a:lnTo>
                      <a:pt x="98" y="258"/>
                    </a:lnTo>
                    <a:lnTo>
                      <a:pt x="98" y="257"/>
                    </a:lnTo>
                    <a:lnTo>
                      <a:pt x="99" y="256"/>
                    </a:lnTo>
                    <a:lnTo>
                      <a:pt x="99" y="254"/>
                    </a:lnTo>
                    <a:lnTo>
                      <a:pt x="99" y="253"/>
                    </a:lnTo>
                    <a:lnTo>
                      <a:pt x="100" y="254"/>
                    </a:lnTo>
                    <a:lnTo>
                      <a:pt x="101" y="254"/>
                    </a:lnTo>
                    <a:lnTo>
                      <a:pt x="101" y="255"/>
                    </a:lnTo>
                    <a:lnTo>
                      <a:pt x="102" y="256"/>
                    </a:lnTo>
                    <a:lnTo>
                      <a:pt x="102" y="255"/>
                    </a:lnTo>
                    <a:lnTo>
                      <a:pt x="103" y="253"/>
                    </a:lnTo>
                    <a:lnTo>
                      <a:pt x="103" y="254"/>
                    </a:lnTo>
                    <a:lnTo>
                      <a:pt x="104" y="255"/>
                    </a:lnTo>
                    <a:lnTo>
                      <a:pt x="104" y="254"/>
                    </a:lnTo>
                    <a:lnTo>
                      <a:pt x="105" y="252"/>
                    </a:lnTo>
                    <a:lnTo>
                      <a:pt x="105" y="253"/>
                    </a:lnTo>
                    <a:lnTo>
                      <a:pt x="106" y="254"/>
                    </a:lnTo>
                    <a:lnTo>
                      <a:pt x="106" y="255"/>
                    </a:lnTo>
                    <a:lnTo>
                      <a:pt x="107" y="255"/>
                    </a:lnTo>
                    <a:lnTo>
                      <a:pt x="107" y="256"/>
                    </a:lnTo>
                    <a:lnTo>
                      <a:pt x="109" y="257"/>
                    </a:lnTo>
                    <a:lnTo>
                      <a:pt x="109" y="256"/>
                    </a:lnTo>
                    <a:lnTo>
                      <a:pt x="110" y="254"/>
                    </a:lnTo>
                    <a:lnTo>
                      <a:pt x="110" y="253"/>
                    </a:lnTo>
                    <a:lnTo>
                      <a:pt x="111" y="252"/>
                    </a:lnTo>
                    <a:lnTo>
                      <a:pt x="111" y="252"/>
                    </a:lnTo>
                    <a:lnTo>
                      <a:pt x="112" y="253"/>
                    </a:lnTo>
                    <a:lnTo>
                      <a:pt x="112" y="254"/>
                    </a:lnTo>
                    <a:lnTo>
                      <a:pt x="111" y="255"/>
                    </a:lnTo>
                    <a:lnTo>
                      <a:pt x="111" y="256"/>
                    </a:lnTo>
                    <a:lnTo>
                      <a:pt x="111" y="256"/>
                    </a:lnTo>
                    <a:lnTo>
                      <a:pt x="112" y="257"/>
                    </a:lnTo>
                    <a:lnTo>
                      <a:pt x="112" y="258"/>
                    </a:lnTo>
                    <a:lnTo>
                      <a:pt x="113" y="256"/>
                    </a:lnTo>
                    <a:lnTo>
                      <a:pt x="113" y="255"/>
                    </a:lnTo>
                    <a:lnTo>
                      <a:pt x="113" y="253"/>
                    </a:lnTo>
                    <a:lnTo>
                      <a:pt x="114" y="252"/>
                    </a:lnTo>
                    <a:lnTo>
                      <a:pt x="114" y="251"/>
                    </a:lnTo>
                    <a:lnTo>
                      <a:pt x="115" y="249"/>
                    </a:lnTo>
                    <a:lnTo>
                      <a:pt x="115" y="250"/>
                    </a:lnTo>
                    <a:lnTo>
                      <a:pt x="116" y="251"/>
                    </a:lnTo>
                    <a:lnTo>
                      <a:pt x="117" y="252"/>
                    </a:lnTo>
                    <a:lnTo>
                      <a:pt x="117" y="253"/>
                    </a:lnTo>
                    <a:lnTo>
                      <a:pt x="117" y="254"/>
                    </a:lnTo>
                    <a:lnTo>
                      <a:pt x="116" y="255"/>
                    </a:lnTo>
                    <a:lnTo>
                      <a:pt x="117" y="256"/>
                    </a:lnTo>
                    <a:lnTo>
                      <a:pt x="117" y="257"/>
                    </a:lnTo>
                    <a:lnTo>
                      <a:pt x="118" y="258"/>
                    </a:lnTo>
                    <a:lnTo>
                      <a:pt x="118" y="258"/>
                    </a:lnTo>
                    <a:lnTo>
                      <a:pt x="119" y="257"/>
                    </a:lnTo>
                    <a:lnTo>
                      <a:pt x="119" y="256"/>
                    </a:lnTo>
                    <a:lnTo>
                      <a:pt x="120" y="257"/>
                    </a:lnTo>
                    <a:lnTo>
                      <a:pt x="120" y="257"/>
                    </a:lnTo>
                    <a:lnTo>
                      <a:pt x="121" y="256"/>
                    </a:lnTo>
                    <a:lnTo>
                      <a:pt x="121" y="255"/>
                    </a:lnTo>
                    <a:lnTo>
                      <a:pt x="122" y="253"/>
                    </a:lnTo>
                    <a:lnTo>
                      <a:pt x="122" y="252"/>
                    </a:lnTo>
                    <a:lnTo>
                      <a:pt x="123" y="253"/>
                    </a:lnTo>
                    <a:lnTo>
                      <a:pt x="123" y="254"/>
                    </a:lnTo>
                    <a:lnTo>
                      <a:pt x="124" y="254"/>
                    </a:lnTo>
                    <a:lnTo>
                      <a:pt x="126" y="255"/>
                    </a:lnTo>
                    <a:lnTo>
                      <a:pt x="126" y="254"/>
                    </a:lnTo>
                    <a:lnTo>
                      <a:pt x="126" y="252"/>
                    </a:lnTo>
                    <a:lnTo>
                      <a:pt x="127" y="253"/>
                    </a:lnTo>
                    <a:lnTo>
                      <a:pt x="128" y="254"/>
                    </a:lnTo>
                    <a:lnTo>
                      <a:pt x="128" y="255"/>
                    </a:lnTo>
                    <a:lnTo>
                      <a:pt x="129" y="256"/>
                    </a:lnTo>
                    <a:lnTo>
                      <a:pt x="129" y="257"/>
                    </a:lnTo>
                    <a:lnTo>
                      <a:pt x="130" y="257"/>
                    </a:lnTo>
                    <a:lnTo>
                      <a:pt x="130" y="256"/>
                    </a:lnTo>
                    <a:lnTo>
                      <a:pt x="131" y="255"/>
                    </a:lnTo>
                    <a:lnTo>
                      <a:pt x="131" y="255"/>
                    </a:lnTo>
                    <a:lnTo>
                      <a:pt x="132" y="256"/>
                    </a:lnTo>
                    <a:lnTo>
                      <a:pt x="132" y="255"/>
                    </a:lnTo>
                    <a:lnTo>
                      <a:pt x="133" y="254"/>
                    </a:lnTo>
                    <a:lnTo>
                      <a:pt x="133" y="254"/>
                    </a:lnTo>
                    <a:lnTo>
                      <a:pt x="134" y="255"/>
                    </a:lnTo>
                    <a:lnTo>
                      <a:pt x="134" y="254"/>
                    </a:lnTo>
                    <a:lnTo>
                      <a:pt x="135" y="252"/>
                    </a:lnTo>
                    <a:lnTo>
                      <a:pt x="135" y="251"/>
                    </a:lnTo>
                    <a:lnTo>
                      <a:pt x="136" y="250"/>
                    </a:lnTo>
                    <a:lnTo>
                      <a:pt x="136" y="250"/>
                    </a:lnTo>
                    <a:lnTo>
                      <a:pt x="137" y="251"/>
                    </a:lnTo>
                    <a:lnTo>
                      <a:pt x="136" y="253"/>
                    </a:lnTo>
                    <a:lnTo>
                      <a:pt x="136" y="254"/>
                    </a:lnTo>
                    <a:lnTo>
                      <a:pt x="135" y="255"/>
                    </a:lnTo>
                    <a:lnTo>
                      <a:pt x="135" y="257"/>
                    </a:lnTo>
                    <a:lnTo>
                      <a:pt x="135" y="258"/>
                    </a:lnTo>
                    <a:lnTo>
                      <a:pt x="136" y="258"/>
                    </a:lnTo>
                    <a:lnTo>
                      <a:pt x="136" y="257"/>
                    </a:lnTo>
                    <a:lnTo>
                      <a:pt x="137" y="256"/>
                    </a:lnTo>
                    <a:lnTo>
                      <a:pt x="138" y="257"/>
                    </a:lnTo>
                    <a:lnTo>
                      <a:pt x="138" y="257"/>
                    </a:lnTo>
                    <a:lnTo>
                      <a:pt x="139" y="258"/>
                    </a:lnTo>
                    <a:lnTo>
                      <a:pt x="139" y="259"/>
                    </a:lnTo>
                    <a:lnTo>
                      <a:pt x="140" y="258"/>
                    </a:lnTo>
                    <a:lnTo>
                      <a:pt x="140" y="256"/>
                    </a:lnTo>
                    <a:lnTo>
                      <a:pt x="142" y="255"/>
                    </a:lnTo>
                    <a:lnTo>
                      <a:pt x="142" y="254"/>
                    </a:lnTo>
                    <a:lnTo>
                      <a:pt x="143" y="254"/>
                    </a:lnTo>
                    <a:lnTo>
                      <a:pt x="143" y="255"/>
                    </a:lnTo>
                    <a:lnTo>
                      <a:pt x="144" y="256"/>
                    </a:lnTo>
                    <a:lnTo>
                      <a:pt x="144" y="257"/>
                    </a:lnTo>
                    <a:lnTo>
                      <a:pt x="145" y="258"/>
                    </a:lnTo>
                    <a:lnTo>
                      <a:pt x="145" y="258"/>
                    </a:lnTo>
                    <a:lnTo>
                      <a:pt x="146" y="257"/>
                    </a:lnTo>
                    <a:lnTo>
                      <a:pt x="146" y="256"/>
                    </a:lnTo>
                    <a:lnTo>
                      <a:pt x="147" y="254"/>
                    </a:lnTo>
                    <a:lnTo>
                      <a:pt x="147" y="253"/>
                    </a:lnTo>
                    <a:lnTo>
                      <a:pt x="148" y="254"/>
                    </a:lnTo>
                    <a:lnTo>
                      <a:pt x="148" y="255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150" y="257"/>
                    </a:lnTo>
                    <a:lnTo>
                      <a:pt x="150" y="258"/>
                    </a:lnTo>
                    <a:lnTo>
                      <a:pt x="151" y="257"/>
                    </a:lnTo>
                    <a:lnTo>
                      <a:pt x="151" y="255"/>
                    </a:lnTo>
                    <a:lnTo>
                      <a:pt x="152" y="256"/>
                    </a:lnTo>
                    <a:lnTo>
                      <a:pt x="153" y="257"/>
                    </a:lnTo>
                    <a:lnTo>
                      <a:pt x="153" y="256"/>
                    </a:lnTo>
                    <a:lnTo>
                      <a:pt x="153" y="254"/>
                    </a:lnTo>
                    <a:lnTo>
                      <a:pt x="154" y="253"/>
                    </a:lnTo>
                    <a:lnTo>
                      <a:pt x="154" y="251"/>
                    </a:lnTo>
                    <a:lnTo>
                      <a:pt x="155" y="252"/>
                    </a:lnTo>
                    <a:lnTo>
                      <a:pt x="155" y="253"/>
                    </a:lnTo>
                    <a:lnTo>
                      <a:pt x="157" y="255"/>
                    </a:lnTo>
                    <a:lnTo>
                      <a:pt x="159" y="256"/>
                    </a:lnTo>
                    <a:lnTo>
                      <a:pt x="159" y="257"/>
                    </a:lnTo>
                    <a:lnTo>
                      <a:pt x="160" y="258"/>
                    </a:lnTo>
                    <a:lnTo>
                      <a:pt x="160" y="259"/>
                    </a:lnTo>
                    <a:lnTo>
                      <a:pt x="161" y="260"/>
                    </a:lnTo>
                    <a:lnTo>
                      <a:pt x="161" y="258"/>
                    </a:lnTo>
                    <a:lnTo>
                      <a:pt x="162" y="257"/>
                    </a:lnTo>
                    <a:lnTo>
                      <a:pt x="162" y="255"/>
                    </a:lnTo>
                    <a:lnTo>
                      <a:pt x="163" y="254"/>
                    </a:lnTo>
                    <a:lnTo>
                      <a:pt x="163" y="255"/>
                    </a:lnTo>
                    <a:lnTo>
                      <a:pt x="164" y="256"/>
                    </a:lnTo>
                    <a:lnTo>
                      <a:pt x="164" y="257"/>
                    </a:lnTo>
                    <a:lnTo>
                      <a:pt x="165" y="257"/>
                    </a:lnTo>
                    <a:lnTo>
                      <a:pt x="165" y="258"/>
                    </a:lnTo>
                    <a:lnTo>
                      <a:pt x="166" y="259"/>
                    </a:lnTo>
                    <a:lnTo>
                      <a:pt x="166" y="258"/>
                    </a:lnTo>
                    <a:lnTo>
                      <a:pt x="167" y="256"/>
                    </a:lnTo>
                    <a:lnTo>
                      <a:pt x="167" y="255"/>
                    </a:lnTo>
                    <a:lnTo>
                      <a:pt x="168" y="254"/>
                    </a:lnTo>
                    <a:lnTo>
                      <a:pt x="168" y="254"/>
                    </a:lnTo>
                    <a:lnTo>
                      <a:pt x="169" y="255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1" y="256"/>
                    </a:lnTo>
                    <a:lnTo>
                      <a:pt x="171" y="254"/>
                    </a:lnTo>
                    <a:lnTo>
                      <a:pt x="172" y="255"/>
                    </a:lnTo>
                    <a:lnTo>
                      <a:pt x="172" y="256"/>
                    </a:lnTo>
                    <a:lnTo>
                      <a:pt x="173" y="254"/>
                    </a:lnTo>
                    <a:lnTo>
                      <a:pt x="173" y="253"/>
                    </a:lnTo>
                    <a:lnTo>
                      <a:pt x="174" y="254"/>
                    </a:lnTo>
                    <a:lnTo>
                      <a:pt x="174" y="255"/>
                    </a:lnTo>
                    <a:lnTo>
                      <a:pt x="176" y="256"/>
                    </a:lnTo>
                    <a:lnTo>
                      <a:pt x="176" y="256"/>
                    </a:lnTo>
                    <a:lnTo>
                      <a:pt x="177" y="257"/>
                    </a:lnTo>
                    <a:lnTo>
                      <a:pt x="177" y="258"/>
                    </a:lnTo>
                    <a:lnTo>
                      <a:pt x="178" y="257"/>
                    </a:lnTo>
                    <a:lnTo>
                      <a:pt x="178" y="255"/>
                    </a:lnTo>
                    <a:lnTo>
                      <a:pt x="179" y="256"/>
                    </a:lnTo>
                    <a:lnTo>
                      <a:pt x="179" y="257"/>
                    </a:lnTo>
                    <a:lnTo>
                      <a:pt x="180" y="256"/>
                    </a:lnTo>
                    <a:lnTo>
                      <a:pt x="180" y="254"/>
                    </a:lnTo>
                    <a:lnTo>
                      <a:pt x="181" y="255"/>
                    </a:lnTo>
                    <a:lnTo>
                      <a:pt x="181" y="256"/>
                    </a:lnTo>
                    <a:lnTo>
                      <a:pt x="181" y="257"/>
                    </a:lnTo>
                    <a:lnTo>
                      <a:pt x="180" y="259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2" y="259"/>
                    </a:lnTo>
                    <a:lnTo>
                      <a:pt x="182" y="258"/>
                    </a:lnTo>
                    <a:lnTo>
                      <a:pt x="183" y="256"/>
                    </a:lnTo>
                    <a:lnTo>
                      <a:pt x="183" y="255"/>
                    </a:lnTo>
                    <a:lnTo>
                      <a:pt x="184" y="256"/>
                    </a:lnTo>
                    <a:lnTo>
                      <a:pt x="184" y="257"/>
                    </a:lnTo>
                    <a:lnTo>
                      <a:pt x="185" y="257"/>
                    </a:lnTo>
                    <a:lnTo>
                      <a:pt x="185" y="258"/>
                    </a:lnTo>
                    <a:lnTo>
                      <a:pt x="185" y="260"/>
                    </a:lnTo>
                    <a:lnTo>
                      <a:pt x="185" y="261"/>
                    </a:lnTo>
                    <a:lnTo>
                      <a:pt x="184" y="263"/>
                    </a:lnTo>
                    <a:lnTo>
                      <a:pt x="184" y="265"/>
                    </a:lnTo>
                    <a:lnTo>
                      <a:pt x="184" y="266"/>
                    </a:lnTo>
                    <a:lnTo>
                      <a:pt x="185" y="266"/>
                    </a:lnTo>
                    <a:lnTo>
                      <a:pt x="187" y="260"/>
                    </a:lnTo>
                    <a:lnTo>
                      <a:pt x="188" y="257"/>
                    </a:lnTo>
                    <a:lnTo>
                      <a:pt x="188" y="256"/>
                    </a:lnTo>
                    <a:lnTo>
                      <a:pt x="188" y="255"/>
                    </a:lnTo>
                    <a:lnTo>
                      <a:pt x="189" y="255"/>
                    </a:lnTo>
                    <a:lnTo>
                      <a:pt x="190" y="256"/>
                    </a:lnTo>
                    <a:lnTo>
                      <a:pt x="190" y="255"/>
                    </a:lnTo>
                    <a:lnTo>
                      <a:pt x="190" y="253"/>
                    </a:lnTo>
                    <a:lnTo>
                      <a:pt x="192" y="254"/>
                    </a:lnTo>
                    <a:lnTo>
                      <a:pt x="193" y="255"/>
                    </a:lnTo>
                    <a:lnTo>
                      <a:pt x="193" y="256"/>
                    </a:lnTo>
                    <a:lnTo>
                      <a:pt x="194" y="257"/>
                    </a:lnTo>
                    <a:lnTo>
                      <a:pt x="194" y="255"/>
                    </a:lnTo>
                    <a:lnTo>
                      <a:pt x="195" y="254"/>
                    </a:lnTo>
                    <a:lnTo>
                      <a:pt x="195" y="255"/>
                    </a:lnTo>
                    <a:lnTo>
                      <a:pt x="196" y="256"/>
                    </a:lnTo>
                    <a:lnTo>
                      <a:pt x="196" y="257"/>
                    </a:lnTo>
                    <a:lnTo>
                      <a:pt x="197" y="257"/>
                    </a:lnTo>
                    <a:lnTo>
                      <a:pt x="197" y="256"/>
                    </a:lnTo>
                    <a:lnTo>
                      <a:pt x="198" y="255"/>
                    </a:lnTo>
                    <a:lnTo>
                      <a:pt x="198" y="255"/>
                    </a:lnTo>
                    <a:lnTo>
                      <a:pt x="199" y="256"/>
                    </a:lnTo>
                    <a:lnTo>
                      <a:pt x="198" y="258"/>
                    </a:lnTo>
                    <a:lnTo>
                      <a:pt x="198" y="259"/>
                    </a:lnTo>
                    <a:lnTo>
                      <a:pt x="198" y="260"/>
                    </a:lnTo>
                    <a:lnTo>
                      <a:pt x="199" y="261"/>
                    </a:lnTo>
                    <a:lnTo>
                      <a:pt x="199" y="263"/>
                    </a:lnTo>
                    <a:lnTo>
                      <a:pt x="200" y="263"/>
                    </a:lnTo>
                    <a:lnTo>
                      <a:pt x="200" y="261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2" y="261"/>
                    </a:lnTo>
                    <a:lnTo>
                      <a:pt x="202" y="260"/>
                    </a:lnTo>
                    <a:lnTo>
                      <a:pt x="203" y="259"/>
                    </a:lnTo>
                    <a:lnTo>
                      <a:pt x="203" y="257"/>
                    </a:lnTo>
                    <a:lnTo>
                      <a:pt x="204" y="256"/>
                    </a:lnTo>
                    <a:lnTo>
                      <a:pt x="204" y="257"/>
                    </a:lnTo>
                    <a:lnTo>
                      <a:pt x="205" y="258"/>
                    </a:lnTo>
                    <a:lnTo>
                      <a:pt x="206" y="259"/>
                    </a:lnTo>
                    <a:lnTo>
                      <a:pt x="207" y="260"/>
                    </a:lnTo>
                    <a:lnTo>
                      <a:pt x="207" y="261"/>
                    </a:lnTo>
                    <a:lnTo>
                      <a:pt x="209" y="263"/>
                    </a:lnTo>
                    <a:lnTo>
                      <a:pt x="209" y="263"/>
                    </a:lnTo>
                    <a:lnTo>
                      <a:pt x="210" y="261"/>
                    </a:lnTo>
                    <a:lnTo>
                      <a:pt x="210" y="260"/>
                    </a:lnTo>
                    <a:lnTo>
                      <a:pt x="211" y="258"/>
                    </a:lnTo>
                    <a:lnTo>
                      <a:pt x="211" y="257"/>
                    </a:lnTo>
                    <a:lnTo>
                      <a:pt x="212" y="256"/>
                    </a:lnTo>
                    <a:lnTo>
                      <a:pt x="212" y="254"/>
                    </a:lnTo>
                    <a:lnTo>
                      <a:pt x="213" y="255"/>
                    </a:lnTo>
                    <a:lnTo>
                      <a:pt x="213" y="256"/>
                    </a:lnTo>
                    <a:lnTo>
                      <a:pt x="214" y="258"/>
                    </a:lnTo>
                    <a:lnTo>
                      <a:pt x="215" y="259"/>
                    </a:lnTo>
                    <a:lnTo>
                      <a:pt x="215" y="259"/>
                    </a:lnTo>
                    <a:lnTo>
                      <a:pt x="216" y="258"/>
                    </a:lnTo>
                    <a:lnTo>
                      <a:pt x="216" y="257"/>
                    </a:lnTo>
                    <a:lnTo>
                      <a:pt x="217" y="257"/>
                    </a:lnTo>
                    <a:lnTo>
                      <a:pt x="217" y="258"/>
                    </a:lnTo>
                    <a:lnTo>
                      <a:pt x="218" y="259"/>
                    </a:lnTo>
                    <a:lnTo>
                      <a:pt x="218" y="260"/>
                    </a:lnTo>
                    <a:lnTo>
                      <a:pt x="219" y="261"/>
                    </a:lnTo>
                    <a:lnTo>
                      <a:pt x="219" y="263"/>
                    </a:lnTo>
                    <a:lnTo>
                      <a:pt x="220" y="260"/>
                    </a:lnTo>
                    <a:lnTo>
                      <a:pt x="220" y="259"/>
                    </a:lnTo>
                    <a:lnTo>
                      <a:pt x="221" y="257"/>
                    </a:lnTo>
                    <a:lnTo>
                      <a:pt x="221" y="256"/>
                    </a:lnTo>
                    <a:lnTo>
                      <a:pt x="222" y="257"/>
                    </a:lnTo>
                    <a:lnTo>
                      <a:pt x="222" y="258"/>
                    </a:lnTo>
                    <a:lnTo>
                      <a:pt x="223" y="256"/>
                    </a:lnTo>
                    <a:lnTo>
                      <a:pt x="223" y="255"/>
                    </a:lnTo>
                    <a:lnTo>
                      <a:pt x="224" y="256"/>
                    </a:lnTo>
                    <a:lnTo>
                      <a:pt x="224" y="257"/>
                    </a:lnTo>
                    <a:lnTo>
                      <a:pt x="226" y="258"/>
                    </a:lnTo>
                    <a:lnTo>
                      <a:pt x="226" y="258"/>
                    </a:lnTo>
                    <a:lnTo>
                      <a:pt x="227" y="259"/>
                    </a:lnTo>
                    <a:lnTo>
                      <a:pt x="227" y="260"/>
                    </a:lnTo>
                    <a:lnTo>
                      <a:pt x="228" y="259"/>
                    </a:lnTo>
                    <a:lnTo>
                      <a:pt x="228" y="257"/>
                    </a:lnTo>
                    <a:lnTo>
                      <a:pt x="229" y="256"/>
                    </a:lnTo>
                    <a:lnTo>
                      <a:pt x="229" y="255"/>
                    </a:lnTo>
                    <a:lnTo>
                      <a:pt x="230" y="255"/>
                    </a:lnTo>
                    <a:lnTo>
                      <a:pt x="230" y="256"/>
                    </a:lnTo>
                    <a:lnTo>
                      <a:pt x="231" y="257"/>
                    </a:lnTo>
                    <a:lnTo>
                      <a:pt x="232" y="258"/>
                    </a:lnTo>
                    <a:lnTo>
                      <a:pt x="231" y="259"/>
                    </a:lnTo>
                    <a:lnTo>
                      <a:pt x="231" y="261"/>
                    </a:lnTo>
                    <a:lnTo>
                      <a:pt x="231" y="263"/>
                    </a:lnTo>
                    <a:lnTo>
                      <a:pt x="232" y="263"/>
                    </a:lnTo>
                    <a:lnTo>
                      <a:pt x="232" y="264"/>
                    </a:lnTo>
                    <a:lnTo>
                      <a:pt x="233" y="265"/>
                    </a:lnTo>
                    <a:lnTo>
                      <a:pt x="232" y="266"/>
                    </a:lnTo>
                    <a:lnTo>
                      <a:pt x="232" y="268"/>
                    </a:lnTo>
                    <a:lnTo>
                      <a:pt x="232" y="268"/>
                    </a:lnTo>
                    <a:lnTo>
                      <a:pt x="233" y="269"/>
                    </a:lnTo>
                    <a:lnTo>
                      <a:pt x="235" y="264"/>
                    </a:lnTo>
                    <a:lnTo>
                      <a:pt x="235" y="261"/>
                    </a:lnTo>
                    <a:lnTo>
                      <a:pt x="236" y="260"/>
                    </a:lnTo>
                    <a:lnTo>
                      <a:pt x="236" y="261"/>
                    </a:lnTo>
                    <a:lnTo>
                      <a:pt x="237" y="263"/>
                    </a:lnTo>
                    <a:lnTo>
                      <a:pt x="237" y="260"/>
                    </a:lnTo>
                    <a:lnTo>
                      <a:pt x="238" y="259"/>
                    </a:lnTo>
                    <a:lnTo>
                      <a:pt x="238" y="260"/>
                    </a:lnTo>
                    <a:lnTo>
                      <a:pt x="239" y="261"/>
                    </a:lnTo>
                    <a:lnTo>
                      <a:pt x="239" y="263"/>
                    </a:lnTo>
                    <a:lnTo>
                      <a:pt x="240" y="263"/>
                    </a:lnTo>
                    <a:lnTo>
                      <a:pt x="240" y="261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3" y="261"/>
                    </a:lnTo>
                    <a:lnTo>
                      <a:pt x="243" y="263"/>
                    </a:lnTo>
                    <a:lnTo>
                      <a:pt x="244" y="264"/>
                    </a:lnTo>
                    <a:lnTo>
                      <a:pt x="243" y="265"/>
                    </a:lnTo>
                    <a:lnTo>
                      <a:pt x="243" y="267"/>
                    </a:lnTo>
                    <a:lnTo>
                      <a:pt x="243" y="268"/>
                    </a:lnTo>
                    <a:lnTo>
                      <a:pt x="244" y="268"/>
                    </a:lnTo>
                    <a:lnTo>
                      <a:pt x="244" y="267"/>
                    </a:lnTo>
                    <a:lnTo>
                      <a:pt x="245" y="266"/>
                    </a:lnTo>
                    <a:lnTo>
                      <a:pt x="245" y="264"/>
                    </a:lnTo>
                    <a:lnTo>
                      <a:pt x="246" y="263"/>
                    </a:lnTo>
                    <a:lnTo>
                      <a:pt x="246" y="264"/>
                    </a:lnTo>
                    <a:lnTo>
                      <a:pt x="247" y="265"/>
                    </a:lnTo>
                    <a:lnTo>
                      <a:pt x="247" y="263"/>
                    </a:lnTo>
                    <a:lnTo>
                      <a:pt x="248" y="261"/>
                    </a:lnTo>
                    <a:lnTo>
                      <a:pt x="248" y="259"/>
                    </a:lnTo>
                    <a:lnTo>
                      <a:pt x="249" y="258"/>
                    </a:lnTo>
                    <a:lnTo>
                      <a:pt x="249" y="259"/>
                    </a:lnTo>
                    <a:lnTo>
                      <a:pt x="250" y="260"/>
                    </a:lnTo>
                    <a:lnTo>
                      <a:pt x="250" y="259"/>
                    </a:lnTo>
                    <a:lnTo>
                      <a:pt x="251" y="257"/>
                    </a:lnTo>
                    <a:lnTo>
                      <a:pt x="252" y="259"/>
                    </a:lnTo>
                    <a:lnTo>
                      <a:pt x="252" y="260"/>
                    </a:lnTo>
                    <a:lnTo>
                      <a:pt x="253" y="260"/>
                    </a:lnTo>
                    <a:lnTo>
                      <a:pt x="252" y="263"/>
                    </a:lnTo>
                    <a:lnTo>
                      <a:pt x="252" y="264"/>
                    </a:lnTo>
                    <a:lnTo>
                      <a:pt x="253" y="265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2" y="268"/>
                    </a:lnTo>
                    <a:lnTo>
                      <a:pt x="253" y="269"/>
                    </a:lnTo>
                    <a:lnTo>
                      <a:pt x="253" y="270"/>
                    </a:lnTo>
                    <a:lnTo>
                      <a:pt x="254" y="269"/>
                    </a:lnTo>
                    <a:lnTo>
                      <a:pt x="254" y="267"/>
                    </a:lnTo>
                    <a:lnTo>
                      <a:pt x="255" y="268"/>
                    </a:lnTo>
                    <a:lnTo>
                      <a:pt x="255" y="269"/>
                    </a:lnTo>
                    <a:lnTo>
                      <a:pt x="257" y="264"/>
                    </a:lnTo>
                    <a:lnTo>
                      <a:pt x="259" y="261"/>
                    </a:lnTo>
                    <a:lnTo>
                      <a:pt x="259" y="260"/>
                    </a:lnTo>
                    <a:lnTo>
                      <a:pt x="260" y="261"/>
                    </a:lnTo>
                    <a:lnTo>
                      <a:pt x="260" y="263"/>
                    </a:lnTo>
                    <a:lnTo>
                      <a:pt x="261" y="263"/>
                    </a:lnTo>
                    <a:lnTo>
                      <a:pt x="261" y="264"/>
                    </a:lnTo>
                    <a:lnTo>
                      <a:pt x="262" y="265"/>
                    </a:lnTo>
                    <a:lnTo>
                      <a:pt x="262" y="266"/>
                    </a:lnTo>
                    <a:lnTo>
                      <a:pt x="263" y="265"/>
                    </a:lnTo>
                    <a:lnTo>
                      <a:pt x="263" y="263"/>
                    </a:lnTo>
                    <a:lnTo>
                      <a:pt x="264" y="261"/>
                    </a:lnTo>
                    <a:lnTo>
                      <a:pt x="264" y="259"/>
                    </a:lnTo>
                    <a:lnTo>
                      <a:pt x="265" y="257"/>
                    </a:lnTo>
                    <a:lnTo>
                      <a:pt x="266" y="257"/>
                    </a:lnTo>
                    <a:lnTo>
                      <a:pt x="266" y="258"/>
                    </a:lnTo>
                    <a:lnTo>
                      <a:pt x="266" y="260"/>
                    </a:lnTo>
                    <a:lnTo>
                      <a:pt x="265" y="261"/>
                    </a:lnTo>
                    <a:lnTo>
                      <a:pt x="266" y="263"/>
                    </a:lnTo>
                    <a:lnTo>
                      <a:pt x="266" y="264"/>
                    </a:lnTo>
                    <a:lnTo>
                      <a:pt x="267" y="264"/>
                    </a:lnTo>
                    <a:lnTo>
                      <a:pt x="267" y="265"/>
                    </a:lnTo>
                    <a:lnTo>
                      <a:pt x="267" y="267"/>
                    </a:lnTo>
                    <a:lnTo>
                      <a:pt x="266" y="268"/>
                    </a:lnTo>
                    <a:lnTo>
                      <a:pt x="267" y="269"/>
                    </a:lnTo>
                    <a:lnTo>
                      <a:pt x="267" y="270"/>
                    </a:lnTo>
                    <a:lnTo>
                      <a:pt x="268" y="268"/>
                    </a:lnTo>
                    <a:lnTo>
                      <a:pt x="268" y="267"/>
                    </a:lnTo>
                    <a:lnTo>
                      <a:pt x="269" y="265"/>
                    </a:lnTo>
                    <a:lnTo>
                      <a:pt x="269" y="264"/>
                    </a:lnTo>
                    <a:lnTo>
                      <a:pt x="270" y="265"/>
                    </a:lnTo>
                    <a:lnTo>
                      <a:pt x="270" y="266"/>
                    </a:lnTo>
                    <a:lnTo>
                      <a:pt x="271" y="267"/>
                    </a:lnTo>
                    <a:lnTo>
                      <a:pt x="271" y="267"/>
                    </a:lnTo>
                    <a:lnTo>
                      <a:pt x="272" y="266"/>
                    </a:lnTo>
                    <a:lnTo>
                      <a:pt x="272" y="265"/>
                    </a:lnTo>
                    <a:lnTo>
                      <a:pt x="273" y="266"/>
                    </a:lnTo>
                    <a:lnTo>
                      <a:pt x="273" y="266"/>
                    </a:lnTo>
                    <a:lnTo>
                      <a:pt x="275" y="265"/>
                    </a:lnTo>
                    <a:lnTo>
                      <a:pt x="275" y="264"/>
                    </a:lnTo>
                    <a:lnTo>
                      <a:pt x="276" y="264"/>
                    </a:lnTo>
                    <a:lnTo>
                      <a:pt x="276" y="265"/>
                    </a:lnTo>
                    <a:lnTo>
                      <a:pt x="277" y="266"/>
                    </a:lnTo>
                    <a:lnTo>
                      <a:pt x="277" y="267"/>
                    </a:lnTo>
                    <a:lnTo>
                      <a:pt x="278" y="268"/>
                    </a:lnTo>
                    <a:lnTo>
                      <a:pt x="279" y="269"/>
                    </a:lnTo>
                    <a:lnTo>
                      <a:pt x="279" y="267"/>
                    </a:lnTo>
                    <a:lnTo>
                      <a:pt x="279" y="266"/>
                    </a:lnTo>
                    <a:lnTo>
                      <a:pt x="280" y="264"/>
                    </a:lnTo>
                    <a:lnTo>
                      <a:pt x="280" y="263"/>
                    </a:lnTo>
                    <a:lnTo>
                      <a:pt x="281" y="264"/>
                    </a:lnTo>
                    <a:lnTo>
                      <a:pt x="281" y="265"/>
                    </a:lnTo>
                    <a:lnTo>
                      <a:pt x="281" y="266"/>
                    </a:lnTo>
                    <a:lnTo>
                      <a:pt x="281" y="267"/>
                    </a:lnTo>
                    <a:lnTo>
                      <a:pt x="281" y="268"/>
                    </a:lnTo>
                    <a:lnTo>
                      <a:pt x="282" y="269"/>
                    </a:lnTo>
                    <a:lnTo>
                      <a:pt x="282" y="270"/>
                    </a:lnTo>
                    <a:lnTo>
                      <a:pt x="283" y="271"/>
                    </a:lnTo>
                    <a:lnTo>
                      <a:pt x="283" y="269"/>
                    </a:lnTo>
                    <a:lnTo>
                      <a:pt x="284" y="268"/>
                    </a:lnTo>
                    <a:lnTo>
                      <a:pt x="283" y="267"/>
                    </a:lnTo>
                    <a:lnTo>
                      <a:pt x="282" y="266"/>
                    </a:lnTo>
                    <a:lnTo>
                      <a:pt x="283" y="265"/>
                    </a:lnTo>
                    <a:lnTo>
                      <a:pt x="283" y="264"/>
                    </a:lnTo>
                    <a:lnTo>
                      <a:pt x="284" y="265"/>
                    </a:lnTo>
                    <a:lnTo>
                      <a:pt x="284" y="265"/>
                    </a:lnTo>
                    <a:lnTo>
                      <a:pt x="285" y="264"/>
                    </a:lnTo>
                    <a:lnTo>
                      <a:pt x="285" y="263"/>
                    </a:lnTo>
                    <a:lnTo>
                      <a:pt x="286" y="263"/>
                    </a:lnTo>
                    <a:lnTo>
                      <a:pt x="286" y="264"/>
                    </a:lnTo>
                    <a:lnTo>
                      <a:pt x="286" y="266"/>
                    </a:lnTo>
                    <a:lnTo>
                      <a:pt x="286" y="267"/>
                    </a:lnTo>
                    <a:lnTo>
                      <a:pt x="286" y="268"/>
                    </a:lnTo>
                    <a:lnTo>
                      <a:pt x="287" y="269"/>
                    </a:lnTo>
                    <a:lnTo>
                      <a:pt x="286" y="270"/>
                    </a:lnTo>
                    <a:lnTo>
                      <a:pt x="286" y="271"/>
                    </a:lnTo>
                    <a:lnTo>
                      <a:pt x="286" y="272"/>
                    </a:lnTo>
                    <a:lnTo>
                      <a:pt x="287" y="273"/>
                    </a:lnTo>
                    <a:lnTo>
                      <a:pt x="287" y="272"/>
                    </a:lnTo>
                    <a:lnTo>
                      <a:pt x="288" y="270"/>
                    </a:lnTo>
                    <a:lnTo>
                      <a:pt x="288" y="269"/>
                    </a:lnTo>
                    <a:lnTo>
                      <a:pt x="289" y="268"/>
                    </a:lnTo>
                    <a:lnTo>
                      <a:pt x="289" y="268"/>
                    </a:lnTo>
                    <a:lnTo>
                      <a:pt x="290" y="269"/>
                    </a:lnTo>
                    <a:lnTo>
                      <a:pt x="290" y="268"/>
                    </a:lnTo>
                    <a:lnTo>
                      <a:pt x="292" y="266"/>
                    </a:lnTo>
                    <a:lnTo>
                      <a:pt x="292" y="267"/>
                    </a:lnTo>
                    <a:lnTo>
                      <a:pt x="293" y="268"/>
                    </a:lnTo>
                    <a:lnTo>
                      <a:pt x="293" y="267"/>
                    </a:lnTo>
                    <a:lnTo>
                      <a:pt x="294" y="265"/>
                    </a:lnTo>
                    <a:lnTo>
                      <a:pt x="294" y="266"/>
                    </a:lnTo>
                    <a:lnTo>
                      <a:pt x="295" y="267"/>
                    </a:lnTo>
                    <a:lnTo>
                      <a:pt x="296" y="269"/>
                    </a:lnTo>
                    <a:lnTo>
                      <a:pt x="296" y="270"/>
                    </a:lnTo>
                    <a:lnTo>
                      <a:pt x="297" y="270"/>
                    </a:lnTo>
                    <a:lnTo>
                      <a:pt x="297" y="269"/>
                    </a:lnTo>
                    <a:lnTo>
                      <a:pt x="298" y="268"/>
                    </a:lnTo>
                    <a:lnTo>
                      <a:pt x="298" y="266"/>
                    </a:lnTo>
                    <a:lnTo>
                      <a:pt x="299" y="265"/>
                    </a:lnTo>
                    <a:lnTo>
                      <a:pt x="299" y="263"/>
                    </a:lnTo>
                    <a:lnTo>
                      <a:pt x="299" y="261"/>
                    </a:lnTo>
                    <a:lnTo>
                      <a:pt x="300" y="263"/>
                    </a:lnTo>
                    <a:lnTo>
                      <a:pt x="301" y="264"/>
                    </a:lnTo>
                    <a:lnTo>
                      <a:pt x="300" y="265"/>
                    </a:lnTo>
                    <a:lnTo>
                      <a:pt x="300" y="266"/>
                    </a:lnTo>
                    <a:lnTo>
                      <a:pt x="300" y="267"/>
                    </a:lnTo>
                    <a:lnTo>
                      <a:pt x="301" y="268"/>
                    </a:lnTo>
                    <a:lnTo>
                      <a:pt x="301" y="269"/>
                    </a:lnTo>
                    <a:lnTo>
                      <a:pt x="302" y="270"/>
                    </a:lnTo>
                    <a:lnTo>
                      <a:pt x="302" y="268"/>
                    </a:lnTo>
                    <a:lnTo>
                      <a:pt x="303" y="267"/>
                    </a:lnTo>
                    <a:lnTo>
                      <a:pt x="303" y="265"/>
                    </a:lnTo>
                    <a:lnTo>
                      <a:pt x="304" y="264"/>
                    </a:lnTo>
                    <a:lnTo>
                      <a:pt x="304" y="265"/>
                    </a:lnTo>
                    <a:lnTo>
                      <a:pt x="305" y="266"/>
                    </a:lnTo>
                    <a:lnTo>
                      <a:pt x="306" y="267"/>
                    </a:lnTo>
                    <a:lnTo>
                      <a:pt x="306" y="268"/>
                    </a:lnTo>
                    <a:lnTo>
                      <a:pt x="307" y="269"/>
                    </a:lnTo>
                    <a:lnTo>
                      <a:pt x="307" y="270"/>
                    </a:lnTo>
                    <a:lnTo>
                      <a:pt x="309" y="271"/>
                    </a:lnTo>
                    <a:lnTo>
                      <a:pt x="307" y="272"/>
                    </a:lnTo>
                    <a:lnTo>
                      <a:pt x="307" y="273"/>
                    </a:lnTo>
                    <a:lnTo>
                      <a:pt x="309" y="274"/>
                    </a:lnTo>
                    <a:lnTo>
                      <a:pt x="309" y="275"/>
                    </a:lnTo>
                    <a:lnTo>
                      <a:pt x="310" y="276"/>
                    </a:lnTo>
                    <a:lnTo>
                      <a:pt x="310" y="277"/>
                    </a:lnTo>
                    <a:lnTo>
                      <a:pt x="311" y="274"/>
                    </a:lnTo>
                    <a:lnTo>
                      <a:pt x="312" y="272"/>
                    </a:lnTo>
                    <a:lnTo>
                      <a:pt x="312" y="271"/>
                    </a:lnTo>
                    <a:lnTo>
                      <a:pt x="311" y="270"/>
                    </a:lnTo>
                    <a:lnTo>
                      <a:pt x="311" y="269"/>
                    </a:lnTo>
                    <a:lnTo>
                      <a:pt x="311" y="268"/>
                    </a:lnTo>
                    <a:lnTo>
                      <a:pt x="312" y="267"/>
                    </a:lnTo>
                    <a:lnTo>
                      <a:pt x="312" y="268"/>
                    </a:lnTo>
                    <a:lnTo>
                      <a:pt x="313" y="268"/>
                    </a:lnTo>
                    <a:lnTo>
                      <a:pt x="313" y="267"/>
                    </a:lnTo>
                    <a:lnTo>
                      <a:pt x="314" y="266"/>
                    </a:lnTo>
                    <a:lnTo>
                      <a:pt x="314" y="266"/>
                    </a:lnTo>
                    <a:lnTo>
                      <a:pt x="315" y="267"/>
                    </a:lnTo>
                    <a:lnTo>
                      <a:pt x="314" y="269"/>
                    </a:lnTo>
                    <a:lnTo>
                      <a:pt x="314" y="270"/>
                    </a:lnTo>
                    <a:lnTo>
                      <a:pt x="314" y="271"/>
                    </a:lnTo>
                    <a:lnTo>
                      <a:pt x="315" y="272"/>
                    </a:lnTo>
                    <a:lnTo>
                      <a:pt x="315" y="270"/>
                    </a:lnTo>
                    <a:lnTo>
                      <a:pt x="316" y="269"/>
                    </a:lnTo>
                    <a:lnTo>
                      <a:pt x="316" y="270"/>
                    </a:lnTo>
                    <a:lnTo>
                      <a:pt x="317" y="270"/>
                    </a:lnTo>
                    <a:lnTo>
                      <a:pt x="318" y="271"/>
                    </a:lnTo>
                    <a:lnTo>
                      <a:pt x="318" y="272"/>
                    </a:lnTo>
                    <a:lnTo>
                      <a:pt x="318" y="273"/>
                    </a:lnTo>
                    <a:lnTo>
                      <a:pt x="317" y="275"/>
                    </a:lnTo>
                    <a:lnTo>
                      <a:pt x="318" y="276"/>
                    </a:lnTo>
                    <a:lnTo>
                      <a:pt x="318" y="276"/>
                    </a:lnTo>
                    <a:lnTo>
                      <a:pt x="320" y="271"/>
                    </a:lnTo>
                    <a:lnTo>
                      <a:pt x="320" y="269"/>
                    </a:lnTo>
                    <a:lnTo>
                      <a:pt x="321" y="268"/>
                    </a:lnTo>
                    <a:lnTo>
                      <a:pt x="321" y="269"/>
                    </a:lnTo>
                    <a:lnTo>
                      <a:pt x="322" y="270"/>
                    </a:lnTo>
                    <a:lnTo>
                      <a:pt x="322" y="268"/>
                    </a:lnTo>
                    <a:lnTo>
                      <a:pt x="323" y="267"/>
                    </a:lnTo>
                    <a:lnTo>
                      <a:pt x="323" y="266"/>
                    </a:lnTo>
                    <a:lnTo>
                      <a:pt x="325" y="264"/>
                    </a:lnTo>
                    <a:lnTo>
                      <a:pt x="325" y="265"/>
                    </a:lnTo>
                    <a:lnTo>
                      <a:pt x="326" y="266"/>
                    </a:lnTo>
                    <a:lnTo>
                      <a:pt x="325" y="267"/>
                    </a:lnTo>
                    <a:lnTo>
                      <a:pt x="325" y="269"/>
                    </a:lnTo>
                    <a:lnTo>
                      <a:pt x="323" y="270"/>
                    </a:lnTo>
                    <a:lnTo>
                      <a:pt x="323" y="271"/>
                    </a:lnTo>
                    <a:lnTo>
                      <a:pt x="322" y="271"/>
                    </a:lnTo>
                    <a:lnTo>
                      <a:pt x="322" y="270"/>
                    </a:lnTo>
                    <a:lnTo>
                      <a:pt x="322" y="271"/>
                    </a:lnTo>
                    <a:lnTo>
                      <a:pt x="321" y="272"/>
                    </a:lnTo>
                    <a:lnTo>
                      <a:pt x="323" y="276"/>
                    </a:lnTo>
                    <a:lnTo>
                      <a:pt x="325" y="277"/>
                    </a:lnTo>
                    <a:lnTo>
                      <a:pt x="326" y="275"/>
                    </a:lnTo>
                    <a:lnTo>
                      <a:pt x="327" y="273"/>
                    </a:lnTo>
                    <a:lnTo>
                      <a:pt x="327" y="272"/>
                    </a:lnTo>
                    <a:lnTo>
                      <a:pt x="328" y="273"/>
                    </a:lnTo>
                    <a:lnTo>
                      <a:pt x="328" y="273"/>
                    </a:lnTo>
                    <a:lnTo>
                      <a:pt x="329" y="275"/>
                    </a:lnTo>
                    <a:lnTo>
                      <a:pt x="330" y="277"/>
                    </a:lnTo>
                    <a:lnTo>
                      <a:pt x="331" y="279"/>
                    </a:lnTo>
                    <a:lnTo>
                      <a:pt x="332" y="279"/>
                    </a:lnTo>
                    <a:lnTo>
                      <a:pt x="332" y="277"/>
                    </a:lnTo>
                    <a:lnTo>
                      <a:pt x="332" y="276"/>
                    </a:lnTo>
                    <a:lnTo>
                      <a:pt x="333" y="274"/>
                    </a:lnTo>
                    <a:lnTo>
                      <a:pt x="333" y="273"/>
                    </a:lnTo>
                    <a:lnTo>
                      <a:pt x="333" y="272"/>
                    </a:lnTo>
                    <a:lnTo>
                      <a:pt x="332" y="271"/>
                    </a:lnTo>
                    <a:lnTo>
                      <a:pt x="333" y="270"/>
                    </a:lnTo>
                    <a:lnTo>
                      <a:pt x="333" y="268"/>
                    </a:lnTo>
                    <a:lnTo>
                      <a:pt x="333" y="269"/>
                    </a:lnTo>
                    <a:lnTo>
                      <a:pt x="334" y="270"/>
                    </a:lnTo>
                    <a:lnTo>
                      <a:pt x="335" y="271"/>
                    </a:lnTo>
                    <a:lnTo>
                      <a:pt x="335" y="272"/>
                    </a:lnTo>
                    <a:lnTo>
                      <a:pt x="336" y="273"/>
                    </a:lnTo>
                    <a:lnTo>
                      <a:pt x="336" y="273"/>
                    </a:lnTo>
                    <a:lnTo>
                      <a:pt x="337" y="272"/>
                    </a:lnTo>
                    <a:lnTo>
                      <a:pt x="337" y="271"/>
                    </a:lnTo>
                    <a:lnTo>
                      <a:pt x="338" y="271"/>
                    </a:lnTo>
                    <a:lnTo>
                      <a:pt x="338" y="272"/>
                    </a:lnTo>
                    <a:lnTo>
                      <a:pt x="339" y="273"/>
                    </a:lnTo>
                    <a:lnTo>
                      <a:pt x="339" y="274"/>
                    </a:lnTo>
                    <a:lnTo>
                      <a:pt x="340" y="272"/>
                    </a:lnTo>
                    <a:lnTo>
                      <a:pt x="340" y="271"/>
                    </a:lnTo>
                    <a:lnTo>
                      <a:pt x="342" y="270"/>
                    </a:lnTo>
                    <a:lnTo>
                      <a:pt x="342" y="268"/>
                    </a:lnTo>
                    <a:lnTo>
                      <a:pt x="343" y="270"/>
                    </a:lnTo>
                    <a:lnTo>
                      <a:pt x="344" y="271"/>
                    </a:lnTo>
                    <a:lnTo>
                      <a:pt x="344" y="271"/>
                    </a:lnTo>
                    <a:lnTo>
                      <a:pt x="344" y="273"/>
                    </a:lnTo>
                    <a:lnTo>
                      <a:pt x="343" y="274"/>
                    </a:lnTo>
                    <a:lnTo>
                      <a:pt x="343" y="277"/>
                    </a:lnTo>
                    <a:lnTo>
                      <a:pt x="345" y="281"/>
                    </a:lnTo>
                    <a:lnTo>
                      <a:pt x="345" y="280"/>
                    </a:lnTo>
                    <a:lnTo>
                      <a:pt x="346" y="277"/>
                    </a:lnTo>
                    <a:lnTo>
                      <a:pt x="346" y="279"/>
                    </a:lnTo>
                    <a:lnTo>
                      <a:pt x="347" y="280"/>
                    </a:lnTo>
                    <a:lnTo>
                      <a:pt x="347" y="279"/>
                    </a:lnTo>
                    <a:lnTo>
                      <a:pt x="348" y="276"/>
                    </a:lnTo>
                    <a:lnTo>
                      <a:pt x="348" y="275"/>
                    </a:lnTo>
                    <a:lnTo>
                      <a:pt x="348" y="273"/>
                    </a:lnTo>
                    <a:lnTo>
                      <a:pt x="349" y="271"/>
                    </a:lnTo>
                    <a:lnTo>
                      <a:pt x="349" y="269"/>
                    </a:lnTo>
                    <a:lnTo>
                      <a:pt x="350" y="268"/>
                    </a:lnTo>
                    <a:lnTo>
                      <a:pt x="350" y="269"/>
                    </a:lnTo>
                    <a:lnTo>
                      <a:pt x="351" y="269"/>
                    </a:lnTo>
                    <a:lnTo>
                      <a:pt x="351" y="271"/>
                    </a:lnTo>
                    <a:lnTo>
                      <a:pt x="350" y="272"/>
                    </a:lnTo>
                    <a:lnTo>
                      <a:pt x="351" y="273"/>
                    </a:lnTo>
                    <a:lnTo>
                      <a:pt x="351" y="274"/>
                    </a:lnTo>
                    <a:lnTo>
                      <a:pt x="352" y="275"/>
                    </a:lnTo>
                    <a:lnTo>
                      <a:pt x="353" y="275"/>
                    </a:lnTo>
                    <a:lnTo>
                      <a:pt x="353" y="274"/>
                    </a:lnTo>
                    <a:lnTo>
                      <a:pt x="353" y="272"/>
                    </a:lnTo>
                    <a:lnTo>
                      <a:pt x="354" y="273"/>
                    </a:lnTo>
                    <a:lnTo>
                      <a:pt x="354" y="274"/>
                    </a:lnTo>
                    <a:lnTo>
                      <a:pt x="355" y="275"/>
                    </a:lnTo>
                    <a:lnTo>
                      <a:pt x="356" y="276"/>
                    </a:lnTo>
                    <a:lnTo>
                      <a:pt x="356" y="277"/>
                    </a:lnTo>
                    <a:lnTo>
                      <a:pt x="357" y="277"/>
                    </a:lnTo>
                    <a:lnTo>
                      <a:pt x="357" y="276"/>
                    </a:lnTo>
                    <a:lnTo>
                      <a:pt x="357" y="274"/>
                    </a:lnTo>
                    <a:lnTo>
                      <a:pt x="359" y="275"/>
                    </a:lnTo>
                    <a:lnTo>
                      <a:pt x="360" y="276"/>
                    </a:lnTo>
                    <a:lnTo>
                      <a:pt x="359" y="277"/>
                    </a:lnTo>
                    <a:lnTo>
                      <a:pt x="359" y="280"/>
                    </a:lnTo>
                    <a:lnTo>
                      <a:pt x="359" y="281"/>
                    </a:lnTo>
                    <a:lnTo>
                      <a:pt x="360" y="281"/>
                    </a:lnTo>
                    <a:lnTo>
                      <a:pt x="361" y="282"/>
                    </a:lnTo>
                    <a:lnTo>
                      <a:pt x="361" y="283"/>
                    </a:lnTo>
                    <a:lnTo>
                      <a:pt x="362" y="282"/>
                    </a:lnTo>
                    <a:lnTo>
                      <a:pt x="362" y="280"/>
                    </a:lnTo>
                    <a:lnTo>
                      <a:pt x="362" y="279"/>
                    </a:lnTo>
                    <a:lnTo>
                      <a:pt x="363" y="276"/>
                    </a:lnTo>
                    <a:lnTo>
                      <a:pt x="363" y="277"/>
                    </a:lnTo>
                    <a:lnTo>
                      <a:pt x="364" y="279"/>
                    </a:lnTo>
                    <a:lnTo>
                      <a:pt x="364" y="276"/>
                    </a:lnTo>
                    <a:lnTo>
                      <a:pt x="365" y="275"/>
                    </a:lnTo>
                    <a:lnTo>
                      <a:pt x="365" y="276"/>
                    </a:lnTo>
                    <a:lnTo>
                      <a:pt x="366" y="277"/>
                    </a:lnTo>
                    <a:lnTo>
                      <a:pt x="367" y="279"/>
                    </a:lnTo>
                    <a:lnTo>
                      <a:pt x="368" y="280"/>
                    </a:lnTo>
                    <a:lnTo>
                      <a:pt x="368" y="281"/>
                    </a:lnTo>
                    <a:lnTo>
                      <a:pt x="368" y="282"/>
                    </a:lnTo>
                    <a:lnTo>
                      <a:pt x="367" y="284"/>
                    </a:lnTo>
                    <a:lnTo>
                      <a:pt x="368" y="284"/>
                    </a:lnTo>
                    <a:lnTo>
                      <a:pt x="369" y="285"/>
                    </a:lnTo>
                    <a:lnTo>
                      <a:pt x="368" y="287"/>
                    </a:lnTo>
                    <a:lnTo>
                      <a:pt x="368" y="288"/>
                    </a:lnTo>
                    <a:lnTo>
                      <a:pt x="368" y="289"/>
                    </a:lnTo>
                    <a:lnTo>
                      <a:pt x="369" y="289"/>
                    </a:lnTo>
                    <a:lnTo>
                      <a:pt x="370" y="287"/>
                    </a:lnTo>
                    <a:lnTo>
                      <a:pt x="370" y="285"/>
                    </a:lnTo>
                    <a:lnTo>
                      <a:pt x="370" y="284"/>
                    </a:lnTo>
                    <a:lnTo>
                      <a:pt x="371" y="285"/>
                    </a:lnTo>
                    <a:lnTo>
                      <a:pt x="372" y="286"/>
                    </a:lnTo>
                    <a:lnTo>
                      <a:pt x="372" y="284"/>
                    </a:lnTo>
                    <a:lnTo>
                      <a:pt x="372" y="283"/>
                    </a:lnTo>
                    <a:lnTo>
                      <a:pt x="373" y="283"/>
                    </a:lnTo>
                    <a:lnTo>
                      <a:pt x="375" y="284"/>
                    </a:lnTo>
                    <a:lnTo>
                      <a:pt x="373" y="286"/>
                    </a:lnTo>
                    <a:lnTo>
                      <a:pt x="373" y="287"/>
                    </a:lnTo>
                    <a:lnTo>
                      <a:pt x="372" y="290"/>
                    </a:lnTo>
                    <a:lnTo>
                      <a:pt x="372" y="291"/>
                    </a:lnTo>
                    <a:lnTo>
                      <a:pt x="371" y="293"/>
                    </a:lnTo>
                    <a:lnTo>
                      <a:pt x="371" y="292"/>
                    </a:lnTo>
                    <a:lnTo>
                      <a:pt x="370" y="291"/>
                    </a:lnTo>
                    <a:lnTo>
                      <a:pt x="370" y="292"/>
                    </a:lnTo>
                    <a:lnTo>
                      <a:pt x="369" y="294"/>
                    </a:lnTo>
                    <a:lnTo>
                      <a:pt x="370" y="296"/>
                    </a:lnTo>
                    <a:lnTo>
                      <a:pt x="371" y="296"/>
                    </a:lnTo>
                    <a:lnTo>
                      <a:pt x="370" y="298"/>
                    </a:lnTo>
                    <a:lnTo>
                      <a:pt x="370" y="299"/>
                    </a:lnTo>
                    <a:lnTo>
                      <a:pt x="370" y="301"/>
                    </a:lnTo>
                    <a:lnTo>
                      <a:pt x="369" y="302"/>
                    </a:lnTo>
                    <a:lnTo>
                      <a:pt x="369" y="301"/>
                    </a:lnTo>
                    <a:lnTo>
                      <a:pt x="368" y="300"/>
                    </a:lnTo>
                    <a:lnTo>
                      <a:pt x="368" y="302"/>
                    </a:lnTo>
                    <a:lnTo>
                      <a:pt x="367" y="303"/>
                    </a:lnTo>
                    <a:lnTo>
                      <a:pt x="367" y="302"/>
                    </a:lnTo>
                    <a:lnTo>
                      <a:pt x="366" y="302"/>
                    </a:lnTo>
                    <a:lnTo>
                      <a:pt x="366" y="301"/>
                    </a:lnTo>
                    <a:lnTo>
                      <a:pt x="365" y="300"/>
                    </a:lnTo>
                    <a:lnTo>
                      <a:pt x="365" y="301"/>
                    </a:lnTo>
                    <a:lnTo>
                      <a:pt x="364" y="303"/>
                    </a:lnTo>
                    <a:lnTo>
                      <a:pt x="363" y="306"/>
                    </a:lnTo>
                    <a:lnTo>
                      <a:pt x="363" y="307"/>
                    </a:lnTo>
                    <a:lnTo>
                      <a:pt x="363" y="308"/>
                    </a:lnTo>
                    <a:lnTo>
                      <a:pt x="362" y="308"/>
                    </a:lnTo>
                    <a:lnTo>
                      <a:pt x="362" y="307"/>
                    </a:lnTo>
                    <a:lnTo>
                      <a:pt x="361" y="306"/>
                    </a:lnTo>
                    <a:lnTo>
                      <a:pt x="360" y="305"/>
                    </a:lnTo>
                    <a:lnTo>
                      <a:pt x="360" y="306"/>
                    </a:lnTo>
                    <a:lnTo>
                      <a:pt x="360" y="308"/>
                    </a:lnTo>
                    <a:lnTo>
                      <a:pt x="359" y="311"/>
                    </a:lnTo>
                    <a:lnTo>
                      <a:pt x="357" y="314"/>
                    </a:lnTo>
                    <a:lnTo>
                      <a:pt x="355" y="310"/>
                    </a:lnTo>
                    <a:lnTo>
                      <a:pt x="355" y="309"/>
                    </a:lnTo>
                    <a:lnTo>
                      <a:pt x="355" y="308"/>
                    </a:lnTo>
                    <a:lnTo>
                      <a:pt x="355" y="307"/>
                    </a:lnTo>
                    <a:lnTo>
                      <a:pt x="354" y="306"/>
                    </a:lnTo>
                    <a:lnTo>
                      <a:pt x="355" y="305"/>
                    </a:lnTo>
                    <a:lnTo>
                      <a:pt x="355" y="303"/>
                    </a:lnTo>
                    <a:lnTo>
                      <a:pt x="354" y="302"/>
                    </a:lnTo>
                    <a:lnTo>
                      <a:pt x="354" y="302"/>
                    </a:lnTo>
                    <a:lnTo>
                      <a:pt x="353" y="301"/>
                    </a:lnTo>
                    <a:lnTo>
                      <a:pt x="353" y="300"/>
                    </a:lnTo>
                    <a:lnTo>
                      <a:pt x="351" y="306"/>
                    </a:lnTo>
                    <a:lnTo>
                      <a:pt x="351" y="307"/>
                    </a:lnTo>
                    <a:lnTo>
                      <a:pt x="350" y="308"/>
                    </a:lnTo>
                    <a:lnTo>
                      <a:pt x="350" y="308"/>
                    </a:lnTo>
                    <a:lnTo>
                      <a:pt x="349" y="307"/>
                    </a:lnTo>
                    <a:lnTo>
                      <a:pt x="349" y="308"/>
                    </a:lnTo>
                    <a:lnTo>
                      <a:pt x="348" y="310"/>
                    </a:lnTo>
                    <a:lnTo>
                      <a:pt x="349" y="310"/>
                    </a:lnTo>
                    <a:lnTo>
                      <a:pt x="350" y="311"/>
                    </a:lnTo>
                    <a:lnTo>
                      <a:pt x="349" y="314"/>
                    </a:lnTo>
                    <a:lnTo>
                      <a:pt x="349" y="315"/>
                    </a:lnTo>
                    <a:lnTo>
                      <a:pt x="348" y="314"/>
                    </a:lnTo>
                    <a:lnTo>
                      <a:pt x="348" y="313"/>
                    </a:lnTo>
                    <a:lnTo>
                      <a:pt x="348" y="311"/>
                    </a:lnTo>
                    <a:lnTo>
                      <a:pt x="348" y="310"/>
                    </a:lnTo>
                    <a:lnTo>
                      <a:pt x="348" y="309"/>
                    </a:lnTo>
                    <a:lnTo>
                      <a:pt x="347" y="308"/>
                    </a:lnTo>
                    <a:lnTo>
                      <a:pt x="347" y="307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5" y="309"/>
                    </a:lnTo>
                    <a:lnTo>
                      <a:pt x="345" y="311"/>
                    </a:lnTo>
                    <a:lnTo>
                      <a:pt x="344" y="313"/>
                    </a:lnTo>
                    <a:lnTo>
                      <a:pt x="344" y="314"/>
                    </a:lnTo>
                    <a:lnTo>
                      <a:pt x="344" y="316"/>
                    </a:lnTo>
                    <a:lnTo>
                      <a:pt x="343" y="315"/>
                    </a:lnTo>
                    <a:lnTo>
                      <a:pt x="342" y="314"/>
                    </a:lnTo>
                    <a:lnTo>
                      <a:pt x="342" y="316"/>
                    </a:lnTo>
                    <a:lnTo>
                      <a:pt x="342" y="317"/>
                    </a:lnTo>
                    <a:lnTo>
                      <a:pt x="340" y="316"/>
                    </a:lnTo>
                    <a:lnTo>
                      <a:pt x="339" y="315"/>
                    </a:lnTo>
                    <a:lnTo>
                      <a:pt x="339" y="315"/>
                    </a:lnTo>
                    <a:lnTo>
                      <a:pt x="338" y="314"/>
                    </a:lnTo>
                    <a:lnTo>
                      <a:pt x="339" y="311"/>
                    </a:lnTo>
                    <a:lnTo>
                      <a:pt x="339" y="310"/>
                    </a:lnTo>
                    <a:lnTo>
                      <a:pt x="339" y="309"/>
                    </a:lnTo>
                    <a:lnTo>
                      <a:pt x="338" y="308"/>
                    </a:lnTo>
                    <a:lnTo>
                      <a:pt x="337" y="307"/>
                    </a:lnTo>
                    <a:lnTo>
                      <a:pt x="336" y="306"/>
                    </a:lnTo>
                    <a:lnTo>
                      <a:pt x="336" y="305"/>
                    </a:lnTo>
                    <a:lnTo>
                      <a:pt x="335" y="304"/>
                    </a:lnTo>
                    <a:lnTo>
                      <a:pt x="334" y="304"/>
                    </a:lnTo>
                    <a:lnTo>
                      <a:pt x="334" y="305"/>
                    </a:lnTo>
                    <a:lnTo>
                      <a:pt x="334" y="306"/>
                    </a:lnTo>
                    <a:lnTo>
                      <a:pt x="333" y="305"/>
                    </a:lnTo>
                    <a:lnTo>
                      <a:pt x="332" y="305"/>
                    </a:lnTo>
                    <a:lnTo>
                      <a:pt x="332" y="306"/>
                    </a:lnTo>
                    <a:lnTo>
                      <a:pt x="332" y="307"/>
                    </a:lnTo>
                    <a:lnTo>
                      <a:pt x="331" y="309"/>
                    </a:lnTo>
                    <a:lnTo>
                      <a:pt x="331" y="310"/>
                    </a:lnTo>
                    <a:lnTo>
                      <a:pt x="330" y="313"/>
                    </a:lnTo>
                    <a:lnTo>
                      <a:pt x="330" y="314"/>
                    </a:lnTo>
                    <a:lnTo>
                      <a:pt x="329" y="313"/>
                    </a:lnTo>
                    <a:lnTo>
                      <a:pt x="329" y="311"/>
                    </a:lnTo>
                    <a:lnTo>
                      <a:pt x="328" y="310"/>
                    </a:lnTo>
                    <a:lnTo>
                      <a:pt x="328" y="310"/>
                    </a:lnTo>
                    <a:lnTo>
                      <a:pt x="327" y="311"/>
                    </a:lnTo>
                    <a:lnTo>
                      <a:pt x="327" y="313"/>
                    </a:lnTo>
                    <a:lnTo>
                      <a:pt x="326" y="313"/>
                    </a:lnTo>
                    <a:lnTo>
                      <a:pt x="326" y="311"/>
                    </a:lnTo>
                    <a:lnTo>
                      <a:pt x="325" y="313"/>
                    </a:lnTo>
                    <a:lnTo>
                      <a:pt x="325" y="315"/>
                    </a:lnTo>
                    <a:lnTo>
                      <a:pt x="323" y="314"/>
                    </a:lnTo>
                    <a:lnTo>
                      <a:pt x="323" y="313"/>
                    </a:lnTo>
                    <a:lnTo>
                      <a:pt x="322" y="311"/>
                    </a:lnTo>
                    <a:lnTo>
                      <a:pt x="322" y="310"/>
                    </a:lnTo>
                    <a:lnTo>
                      <a:pt x="321" y="313"/>
                    </a:lnTo>
                    <a:lnTo>
                      <a:pt x="321" y="314"/>
                    </a:lnTo>
                    <a:lnTo>
                      <a:pt x="320" y="313"/>
                    </a:lnTo>
                    <a:lnTo>
                      <a:pt x="320" y="311"/>
                    </a:lnTo>
                    <a:lnTo>
                      <a:pt x="319" y="314"/>
                    </a:lnTo>
                    <a:lnTo>
                      <a:pt x="319" y="315"/>
                    </a:lnTo>
                    <a:lnTo>
                      <a:pt x="318" y="314"/>
                    </a:lnTo>
                    <a:lnTo>
                      <a:pt x="318" y="314"/>
                    </a:lnTo>
                    <a:lnTo>
                      <a:pt x="318" y="311"/>
                    </a:lnTo>
                    <a:lnTo>
                      <a:pt x="318" y="310"/>
                    </a:lnTo>
                    <a:lnTo>
                      <a:pt x="318" y="309"/>
                    </a:lnTo>
                    <a:lnTo>
                      <a:pt x="317" y="308"/>
                    </a:lnTo>
                    <a:lnTo>
                      <a:pt x="317" y="307"/>
                    </a:lnTo>
                    <a:lnTo>
                      <a:pt x="316" y="307"/>
                    </a:lnTo>
                    <a:lnTo>
                      <a:pt x="316" y="306"/>
                    </a:lnTo>
                    <a:lnTo>
                      <a:pt x="315" y="305"/>
                    </a:lnTo>
                    <a:lnTo>
                      <a:pt x="315" y="306"/>
                    </a:lnTo>
                    <a:lnTo>
                      <a:pt x="314" y="308"/>
                    </a:lnTo>
                    <a:lnTo>
                      <a:pt x="314" y="309"/>
                    </a:lnTo>
                    <a:lnTo>
                      <a:pt x="313" y="311"/>
                    </a:lnTo>
                    <a:lnTo>
                      <a:pt x="313" y="310"/>
                    </a:lnTo>
                    <a:lnTo>
                      <a:pt x="312" y="309"/>
                    </a:lnTo>
                    <a:lnTo>
                      <a:pt x="312" y="310"/>
                    </a:lnTo>
                    <a:lnTo>
                      <a:pt x="311" y="313"/>
                    </a:lnTo>
                    <a:lnTo>
                      <a:pt x="311" y="314"/>
                    </a:lnTo>
                    <a:lnTo>
                      <a:pt x="310" y="315"/>
                    </a:lnTo>
                    <a:lnTo>
                      <a:pt x="310" y="315"/>
                    </a:lnTo>
                    <a:lnTo>
                      <a:pt x="309" y="314"/>
                    </a:lnTo>
                    <a:lnTo>
                      <a:pt x="309" y="313"/>
                    </a:lnTo>
                    <a:lnTo>
                      <a:pt x="307" y="311"/>
                    </a:lnTo>
                    <a:lnTo>
                      <a:pt x="307" y="310"/>
                    </a:lnTo>
                    <a:lnTo>
                      <a:pt x="306" y="310"/>
                    </a:lnTo>
                    <a:lnTo>
                      <a:pt x="306" y="311"/>
                    </a:lnTo>
                    <a:lnTo>
                      <a:pt x="305" y="313"/>
                    </a:lnTo>
                    <a:lnTo>
                      <a:pt x="305" y="311"/>
                    </a:lnTo>
                    <a:lnTo>
                      <a:pt x="304" y="311"/>
                    </a:lnTo>
                    <a:lnTo>
                      <a:pt x="304" y="313"/>
                    </a:lnTo>
                    <a:lnTo>
                      <a:pt x="303" y="314"/>
                    </a:lnTo>
                    <a:lnTo>
                      <a:pt x="303" y="314"/>
                    </a:lnTo>
                    <a:lnTo>
                      <a:pt x="302" y="313"/>
                    </a:lnTo>
                    <a:lnTo>
                      <a:pt x="302" y="314"/>
                    </a:lnTo>
                    <a:lnTo>
                      <a:pt x="301" y="316"/>
                    </a:lnTo>
                    <a:lnTo>
                      <a:pt x="301" y="315"/>
                    </a:lnTo>
                    <a:lnTo>
                      <a:pt x="300" y="314"/>
                    </a:lnTo>
                    <a:lnTo>
                      <a:pt x="300" y="315"/>
                    </a:lnTo>
                    <a:lnTo>
                      <a:pt x="299" y="317"/>
                    </a:lnTo>
                    <a:lnTo>
                      <a:pt x="299" y="316"/>
                    </a:lnTo>
                    <a:lnTo>
                      <a:pt x="298" y="315"/>
                    </a:lnTo>
                    <a:lnTo>
                      <a:pt x="298" y="316"/>
                    </a:lnTo>
                    <a:lnTo>
                      <a:pt x="297" y="318"/>
                    </a:lnTo>
                    <a:lnTo>
                      <a:pt x="297" y="317"/>
                    </a:lnTo>
                    <a:lnTo>
                      <a:pt x="296" y="316"/>
                    </a:lnTo>
                    <a:lnTo>
                      <a:pt x="295" y="318"/>
                    </a:lnTo>
                    <a:lnTo>
                      <a:pt x="295" y="319"/>
                    </a:lnTo>
                    <a:lnTo>
                      <a:pt x="294" y="318"/>
                    </a:lnTo>
                    <a:lnTo>
                      <a:pt x="294" y="317"/>
                    </a:lnTo>
                    <a:lnTo>
                      <a:pt x="293" y="319"/>
                    </a:lnTo>
                    <a:lnTo>
                      <a:pt x="293" y="320"/>
                    </a:lnTo>
                    <a:lnTo>
                      <a:pt x="292" y="319"/>
                    </a:lnTo>
                    <a:lnTo>
                      <a:pt x="292" y="318"/>
                    </a:lnTo>
                    <a:lnTo>
                      <a:pt x="292" y="317"/>
                    </a:lnTo>
                    <a:lnTo>
                      <a:pt x="293" y="316"/>
                    </a:lnTo>
                    <a:lnTo>
                      <a:pt x="293" y="314"/>
                    </a:lnTo>
                    <a:lnTo>
                      <a:pt x="294" y="313"/>
                    </a:lnTo>
                    <a:lnTo>
                      <a:pt x="294" y="311"/>
                    </a:lnTo>
                    <a:lnTo>
                      <a:pt x="295" y="309"/>
                    </a:lnTo>
                    <a:lnTo>
                      <a:pt x="294" y="308"/>
                    </a:lnTo>
                    <a:lnTo>
                      <a:pt x="293" y="308"/>
                    </a:lnTo>
                    <a:lnTo>
                      <a:pt x="293" y="307"/>
                    </a:lnTo>
                    <a:lnTo>
                      <a:pt x="292" y="306"/>
                    </a:lnTo>
                    <a:lnTo>
                      <a:pt x="290" y="311"/>
                    </a:lnTo>
                    <a:lnTo>
                      <a:pt x="289" y="314"/>
                    </a:lnTo>
                    <a:lnTo>
                      <a:pt x="289" y="315"/>
                    </a:lnTo>
                    <a:lnTo>
                      <a:pt x="288" y="314"/>
                    </a:lnTo>
                    <a:lnTo>
                      <a:pt x="288" y="313"/>
                    </a:lnTo>
                    <a:lnTo>
                      <a:pt x="287" y="315"/>
                    </a:lnTo>
                    <a:lnTo>
                      <a:pt x="287" y="316"/>
                    </a:lnTo>
                    <a:lnTo>
                      <a:pt x="286" y="315"/>
                    </a:lnTo>
                    <a:lnTo>
                      <a:pt x="286" y="315"/>
                    </a:lnTo>
                    <a:lnTo>
                      <a:pt x="285" y="316"/>
                    </a:lnTo>
                    <a:lnTo>
                      <a:pt x="285" y="317"/>
                    </a:lnTo>
                    <a:lnTo>
                      <a:pt x="284" y="316"/>
                    </a:lnTo>
                    <a:lnTo>
                      <a:pt x="284" y="316"/>
                    </a:lnTo>
                    <a:lnTo>
                      <a:pt x="283" y="317"/>
                    </a:lnTo>
                    <a:lnTo>
                      <a:pt x="283" y="318"/>
                    </a:lnTo>
                    <a:lnTo>
                      <a:pt x="282" y="318"/>
                    </a:lnTo>
                    <a:lnTo>
                      <a:pt x="282" y="317"/>
                    </a:lnTo>
                    <a:lnTo>
                      <a:pt x="281" y="316"/>
                    </a:lnTo>
                    <a:lnTo>
                      <a:pt x="280" y="315"/>
                    </a:lnTo>
                    <a:lnTo>
                      <a:pt x="280" y="316"/>
                    </a:lnTo>
                    <a:lnTo>
                      <a:pt x="280" y="318"/>
                    </a:lnTo>
                    <a:lnTo>
                      <a:pt x="279" y="317"/>
                    </a:lnTo>
                    <a:lnTo>
                      <a:pt x="278" y="316"/>
                    </a:lnTo>
                    <a:lnTo>
                      <a:pt x="278" y="317"/>
                    </a:lnTo>
                    <a:lnTo>
                      <a:pt x="278" y="319"/>
                    </a:lnTo>
                    <a:lnTo>
                      <a:pt x="277" y="318"/>
                    </a:lnTo>
                    <a:lnTo>
                      <a:pt x="276" y="317"/>
                    </a:lnTo>
                    <a:lnTo>
                      <a:pt x="276" y="316"/>
                    </a:lnTo>
                    <a:lnTo>
                      <a:pt x="275" y="316"/>
                    </a:lnTo>
                    <a:lnTo>
                      <a:pt x="275" y="317"/>
                    </a:lnTo>
                    <a:lnTo>
                      <a:pt x="273" y="318"/>
                    </a:lnTo>
                    <a:lnTo>
                      <a:pt x="273" y="318"/>
                    </a:lnTo>
                    <a:lnTo>
                      <a:pt x="272" y="317"/>
                    </a:lnTo>
                    <a:lnTo>
                      <a:pt x="272" y="316"/>
                    </a:lnTo>
                    <a:lnTo>
                      <a:pt x="271" y="315"/>
                    </a:lnTo>
                    <a:lnTo>
                      <a:pt x="271" y="316"/>
                    </a:lnTo>
                    <a:lnTo>
                      <a:pt x="270" y="318"/>
                    </a:lnTo>
                    <a:lnTo>
                      <a:pt x="270" y="317"/>
                    </a:lnTo>
                    <a:lnTo>
                      <a:pt x="269" y="316"/>
                    </a:lnTo>
                    <a:lnTo>
                      <a:pt x="269" y="318"/>
                    </a:lnTo>
                    <a:lnTo>
                      <a:pt x="268" y="319"/>
                    </a:lnTo>
                    <a:lnTo>
                      <a:pt x="268" y="318"/>
                    </a:lnTo>
                    <a:lnTo>
                      <a:pt x="267" y="317"/>
                    </a:lnTo>
                    <a:lnTo>
                      <a:pt x="267" y="316"/>
                    </a:lnTo>
                    <a:lnTo>
                      <a:pt x="266" y="316"/>
                    </a:lnTo>
                    <a:lnTo>
                      <a:pt x="265" y="315"/>
                    </a:lnTo>
                    <a:lnTo>
                      <a:pt x="265" y="314"/>
                    </a:lnTo>
                    <a:lnTo>
                      <a:pt x="264" y="315"/>
                    </a:lnTo>
                    <a:lnTo>
                      <a:pt x="264" y="317"/>
                    </a:lnTo>
                    <a:lnTo>
                      <a:pt x="264" y="318"/>
                    </a:lnTo>
                    <a:lnTo>
                      <a:pt x="263" y="319"/>
                    </a:lnTo>
                    <a:lnTo>
                      <a:pt x="262" y="319"/>
                    </a:lnTo>
                    <a:lnTo>
                      <a:pt x="262" y="318"/>
                    </a:lnTo>
                    <a:lnTo>
                      <a:pt x="262" y="316"/>
                    </a:lnTo>
                    <a:lnTo>
                      <a:pt x="263" y="315"/>
                    </a:lnTo>
                    <a:lnTo>
                      <a:pt x="262" y="314"/>
                    </a:lnTo>
                    <a:lnTo>
                      <a:pt x="262" y="313"/>
                    </a:lnTo>
                    <a:lnTo>
                      <a:pt x="261" y="315"/>
                    </a:lnTo>
                    <a:lnTo>
                      <a:pt x="261" y="316"/>
                    </a:lnTo>
                    <a:lnTo>
                      <a:pt x="260" y="315"/>
                    </a:lnTo>
                    <a:lnTo>
                      <a:pt x="260" y="314"/>
                    </a:lnTo>
                    <a:lnTo>
                      <a:pt x="259" y="314"/>
                    </a:lnTo>
                    <a:lnTo>
                      <a:pt x="259" y="313"/>
                    </a:lnTo>
                    <a:lnTo>
                      <a:pt x="257" y="314"/>
                    </a:lnTo>
                    <a:lnTo>
                      <a:pt x="257" y="315"/>
                    </a:lnTo>
                    <a:lnTo>
                      <a:pt x="256" y="317"/>
                    </a:lnTo>
                    <a:lnTo>
                      <a:pt x="256" y="318"/>
                    </a:lnTo>
                    <a:lnTo>
                      <a:pt x="255" y="320"/>
                    </a:lnTo>
                    <a:lnTo>
                      <a:pt x="255" y="321"/>
                    </a:lnTo>
                    <a:lnTo>
                      <a:pt x="254" y="320"/>
                    </a:lnTo>
                    <a:lnTo>
                      <a:pt x="254" y="319"/>
                    </a:lnTo>
                    <a:lnTo>
                      <a:pt x="253" y="319"/>
                    </a:lnTo>
                    <a:lnTo>
                      <a:pt x="253" y="318"/>
                    </a:lnTo>
                    <a:lnTo>
                      <a:pt x="253" y="316"/>
                    </a:lnTo>
                    <a:lnTo>
                      <a:pt x="254" y="315"/>
                    </a:lnTo>
                    <a:lnTo>
                      <a:pt x="253" y="314"/>
                    </a:lnTo>
                    <a:lnTo>
                      <a:pt x="253" y="313"/>
                    </a:lnTo>
                    <a:lnTo>
                      <a:pt x="252" y="311"/>
                    </a:lnTo>
                    <a:lnTo>
                      <a:pt x="251" y="311"/>
                    </a:lnTo>
                    <a:lnTo>
                      <a:pt x="251" y="313"/>
                    </a:lnTo>
                    <a:lnTo>
                      <a:pt x="251" y="314"/>
                    </a:lnTo>
                    <a:lnTo>
                      <a:pt x="251" y="315"/>
                    </a:lnTo>
                    <a:lnTo>
                      <a:pt x="252" y="316"/>
                    </a:lnTo>
                    <a:lnTo>
                      <a:pt x="251" y="317"/>
                    </a:lnTo>
                    <a:lnTo>
                      <a:pt x="251" y="319"/>
                    </a:lnTo>
                    <a:lnTo>
                      <a:pt x="250" y="318"/>
                    </a:lnTo>
                    <a:lnTo>
                      <a:pt x="250" y="317"/>
                    </a:lnTo>
                    <a:lnTo>
                      <a:pt x="249" y="318"/>
                    </a:lnTo>
                    <a:lnTo>
                      <a:pt x="249" y="320"/>
                    </a:lnTo>
                    <a:lnTo>
                      <a:pt x="248" y="319"/>
                    </a:lnTo>
                    <a:lnTo>
                      <a:pt x="248" y="318"/>
                    </a:lnTo>
                    <a:lnTo>
                      <a:pt x="246" y="316"/>
                    </a:lnTo>
                    <a:lnTo>
                      <a:pt x="246" y="316"/>
                    </a:lnTo>
                    <a:lnTo>
                      <a:pt x="245" y="315"/>
                    </a:lnTo>
                    <a:lnTo>
                      <a:pt x="245" y="316"/>
                    </a:lnTo>
                    <a:lnTo>
                      <a:pt x="244" y="318"/>
                    </a:lnTo>
                    <a:lnTo>
                      <a:pt x="244" y="320"/>
                    </a:lnTo>
                    <a:lnTo>
                      <a:pt x="243" y="322"/>
                    </a:lnTo>
                    <a:lnTo>
                      <a:pt x="243" y="323"/>
                    </a:lnTo>
                    <a:lnTo>
                      <a:pt x="242" y="322"/>
                    </a:lnTo>
                    <a:lnTo>
                      <a:pt x="240" y="321"/>
                    </a:lnTo>
                    <a:lnTo>
                      <a:pt x="240" y="321"/>
                    </a:lnTo>
                    <a:lnTo>
                      <a:pt x="239" y="320"/>
                    </a:lnTo>
                    <a:lnTo>
                      <a:pt x="240" y="318"/>
                    </a:lnTo>
                    <a:lnTo>
                      <a:pt x="240" y="317"/>
                    </a:lnTo>
                    <a:lnTo>
                      <a:pt x="240" y="316"/>
                    </a:lnTo>
                    <a:lnTo>
                      <a:pt x="239" y="315"/>
                    </a:lnTo>
                    <a:lnTo>
                      <a:pt x="239" y="314"/>
                    </a:lnTo>
                    <a:lnTo>
                      <a:pt x="238" y="314"/>
                    </a:lnTo>
                    <a:lnTo>
                      <a:pt x="238" y="315"/>
                    </a:lnTo>
                    <a:lnTo>
                      <a:pt x="237" y="316"/>
                    </a:lnTo>
                    <a:lnTo>
                      <a:pt x="237" y="318"/>
                    </a:lnTo>
                    <a:lnTo>
                      <a:pt x="236" y="319"/>
                    </a:lnTo>
                    <a:lnTo>
                      <a:pt x="236" y="318"/>
                    </a:lnTo>
                    <a:lnTo>
                      <a:pt x="235" y="317"/>
                    </a:lnTo>
                    <a:lnTo>
                      <a:pt x="235" y="317"/>
                    </a:lnTo>
                    <a:lnTo>
                      <a:pt x="234" y="316"/>
                    </a:lnTo>
                    <a:lnTo>
                      <a:pt x="234" y="317"/>
                    </a:lnTo>
                    <a:lnTo>
                      <a:pt x="233" y="318"/>
                    </a:lnTo>
                    <a:lnTo>
                      <a:pt x="233" y="320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1" y="319"/>
                    </a:lnTo>
                    <a:lnTo>
                      <a:pt x="231" y="321"/>
                    </a:lnTo>
                    <a:lnTo>
                      <a:pt x="230" y="322"/>
                    </a:lnTo>
                    <a:lnTo>
                      <a:pt x="230" y="321"/>
                    </a:lnTo>
                    <a:lnTo>
                      <a:pt x="229" y="321"/>
                    </a:lnTo>
                    <a:lnTo>
                      <a:pt x="230" y="319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6"/>
                    </a:lnTo>
                    <a:lnTo>
                      <a:pt x="228" y="315"/>
                    </a:lnTo>
                    <a:lnTo>
                      <a:pt x="228" y="315"/>
                    </a:lnTo>
                    <a:lnTo>
                      <a:pt x="227" y="316"/>
                    </a:lnTo>
                    <a:lnTo>
                      <a:pt x="227" y="317"/>
                    </a:lnTo>
                    <a:lnTo>
                      <a:pt x="227" y="319"/>
                    </a:lnTo>
                    <a:lnTo>
                      <a:pt x="226" y="320"/>
                    </a:lnTo>
                    <a:lnTo>
                      <a:pt x="226" y="319"/>
                    </a:lnTo>
                    <a:lnTo>
                      <a:pt x="224" y="318"/>
                    </a:lnTo>
                    <a:lnTo>
                      <a:pt x="223" y="317"/>
                    </a:lnTo>
                    <a:lnTo>
                      <a:pt x="223" y="317"/>
                    </a:lnTo>
                    <a:lnTo>
                      <a:pt x="222" y="318"/>
                    </a:lnTo>
                    <a:lnTo>
                      <a:pt x="222" y="319"/>
                    </a:lnTo>
                    <a:lnTo>
                      <a:pt x="221" y="319"/>
                    </a:lnTo>
                    <a:lnTo>
                      <a:pt x="221" y="318"/>
                    </a:lnTo>
                    <a:lnTo>
                      <a:pt x="220" y="317"/>
                    </a:lnTo>
                    <a:lnTo>
                      <a:pt x="220" y="316"/>
                    </a:lnTo>
                    <a:lnTo>
                      <a:pt x="219" y="315"/>
                    </a:lnTo>
                    <a:lnTo>
                      <a:pt x="219" y="314"/>
                    </a:lnTo>
                    <a:lnTo>
                      <a:pt x="218" y="316"/>
                    </a:lnTo>
                    <a:lnTo>
                      <a:pt x="218" y="317"/>
                    </a:lnTo>
                    <a:lnTo>
                      <a:pt x="217" y="319"/>
                    </a:lnTo>
                    <a:lnTo>
                      <a:pt x="217" y="320"/>
                    </a:lnTo>
                    <a:lnTo>
                      <a:pt x="216" y="319"/>
                    </a:lnTo>
                    <a:lnTo>
                      <a:pt x="216" y="318"/>
                    </a:lnTo>
                    <a:lnTo>
                      <a:pt x="215" y="317"/>
                    </a:lnTo>
                    <a:lnTo>
                      <a:pt x="215" y="317"/>
                    </a:lnTo>
                    <a:lnTo>
                      <a:pt x="214" y="318"/>
                    </a:lnTo>
                    <a:lnTo>
                      <a:pt x="214" y="319"/>
                    </a:lnTo>
                    <a:lnTo>
                      <a:pt x="213" y="318"/>
                    </a:lnTo>
                    <a:lnTo>
                      <a:pt x="213" y="318"/>
                    </a:lnTo>
                    <a:lnTo>
                      <a:pt x="212" y="317"/>
                    </a:lnTo>
                    <a:lnTo>
                      <a:pt x="212" y="316"/>
                    </a:lnTo>
                    <a:lnTo>
                      <a:pt x="211" y="317"/>
                    </a:lnTo>
                    <a:lnTo>
                      <a:pt x="211" y="319"/>
                    </a:lnTo>
                    <a:lnTo>
                      <a:pt x="210" y="321"/>
                    </a:lnTo>
                    <a:lnTo>
                      <a:pt x="209" y="324"/>
                    </a:lnTo>
                    <a:lnTo>
                      <a:pt x="206" y="321"/>
                    </a:lnTo>
                    <a:lnTo>
                      <a:pt x="207" y="318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6" y="314"/>
                    </a:lnTo>
                    <a:lnTo>
                      <a:pt x="206" y="313"/>
                    </a:lnTo>
                    <a:lnTo>
                      <a:pt x="205" y="311"/>
                    </a:lnTo>
                    <a:lnTo>
                      <a:pt x="205" y="313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3" y="313"/>
                    </a:lnTo>
                    <a:lnTo>
                      <a:pt x="203" y="314"/>
                    </a:lnTo>
                    <a:lnTo>
                      <a:pt x="202" y="316"/>
                    </a:lnTo>
                    <a:lnTo>
                      <a:pt x="202" y="317"/>
                    </a:lnTo>
                    <a:lnTo>
                      <a:pt x="201" y="318"/>
                    </a:lnTo>
                    <a:lnTo>
                      <a:pt x="201" y="318"/>
                    </a:lnTo>
                    <a:lnTo>
                      <a:pt x="200" y="317"/>
                    </a:lnTo>
                    <a:lnTo>
                      <a:pt x="199" y="315"/>
                    </a:lnTo>
                    <a:lnTo>
                      <a:pt x="198" y="314"/>
                    </a:lnTo>
                    <a:lnTo>
                      <a:pt x="198" y="313"/>
                    </a:lnTo>
                    <a:lnTo>
                      <a:pt x="197" y="311"/>
                    </a:lnTo>
                    <a:lnTo>
                      <a:pt x="197" y="313"/>
                    </a:lnTo>
                    <a:lnTo>
                      <a:pt x="196" y="315"/>
                    </a:lnTo>
                    <a:lnTo>
                      <a:pt x="195" y="317"/>
                    </a:lnTo>
                    <a:lnTo>
                      <a:pt x="194" y="320"/>
                    </a:lnTo>
                    <a:lnTo>
                      <a:pt x="192" y="325"/>
                    </a:lnTo>
                    <a:lnTo>
                      <a:pt x="192" y="325"/>
                    </a:lnTo>
                    <a:lnTo>
                      <a:pt x="190" y="324"/>
                    </a:lnTo>
                    <a:lnTo>
                      <a:pt x="192" y="322"/>
                    </a:lnTo>
                    <a:lnTo>
                      <a:pt x="192" y="321"/>
                    </a:lnTo>
                    <a:lnTo>
                      <a:pt x="193" y="320"/>
                    </a:lnTo>
                    <a:lnTo>
                      <a:pt x="193" y="318"/>
                    </a:lnTo>
                    <a:lnTo>
                      <a:pt x="193" y="318"/>
                    </a:lnTo>
                    <a:lnTo>
                      <a:pt x="192" y="317"/>
                    </a:lnTo>
                    <a:lnTo>
                      <a:pt x="193" y="315"/>
                    </a:lnTo>
                    <a:lnTo>
                      <a:pt x="193" y="314"/>
                    </a:lnTo>
                    <a:lnTo>
                      <a:pt x="193" y="313"/>
                    </a:lnTo>
                    <a:lnTo>
                      <a:pt x="192" y="311"/>
                    </a:lnTo>
                    <a:lnTo>
                      <a:pt x="192" y="311"/>
                    </a:lnTo>
                    <a:lnTo>
                      <a:pt x="190" y="310"/>
                    </a:lnTo>
                    <a:lnTo>
                      <a:pt x="189" y="313"/>
                    </a:lnTo>
                    <a:lnTo>
                      <a:pt x="189" y="315"/>
                    </a:lnTo>
                    <a:lnTo>
                      <a:pt x="188" y="316"/>
                    </a:lnTo>
                    <a:lnTo>
                      <a:pt x="188" y="315"/>
                    </a:lnTo>
                    <a:lnTo>
                      <a:pt x="187" y="314"/>
                    </a:lnTo>
                    <a:lnTo>
                      <a:pt x="187" y="314"/>
                    </a:lnTo>
                    <a:lnTo>
                      <a:pt x="186" y="313"/>
                    </a:lnTo>
                    <a:lnTo>
                      <a:pt x="186" y="314"/>
                    </a:lnTo>
                    <a:lnTo>
                      <a:pt x="185" y="316"/>
                    </a:lnTo>
                    <a:lnTo>
                      <a:pt x="185" y="317"/>
                    </a:lnTo>
                    <a:lnTo>
                      <a:pt x="184" y="318"/>
                    </a:lnTo>
                    <a:lnTo>
                      <a:pt x="184" y="318"/>
                    </a:lnTo>
                    <a:lnTo>
                      <a:pt x="183" y="317"/>
                    </a:lnTo>
                    <a:lnTo>
                      <a:pt x="183" y="316"/>
                    </a:lnTo>
                    <a:lnTo>
                      <a:pt x="182" y="315"/>
                    </a:lnTo>
                    <a:lnTo>
                      <a:pt x="182" y="316"/>
                    </a:lnTo>
                    <a:lnTo>
                      <a:pt x="181" y="318"/>
                    </a:lnTo>
                    <a:lnTo>
                      <a:pt x="181" y="317"/>
                    </a:lnTo>
                    <a:lnTo>
                      <a:pt x="180" y="316"/>
                    </a:lnTo>
                    <a:lnTo>
                      <a:pt x="180" y="317"/>
                    </a:lnTo>
                    <a:lnTo>
                      <a:pt x="179" y="319"/>
                    </a:lnTo>
                    <a:lnTo>
                      <a:pt x="178" y="318"/>
                    </a:lnTo>
                    <a:lnTo>
                      <a:pt x="178" y="317"/>
                    </a:lnTo>
                    <a:lnTo>
                      <a:pt x="178" y="316"/>
                    </a:lnTo>
                    <a:lnTo>
                      <a:pt x="179" y="314"/>
                    </a:lnTo>
                    <a:lnTo>
                      <a:pt x="178" y="313"/>
                    </a:lnTo>
                    <a:lnTo>
                      <a:pt x="178" y="313"/>
                    </a:lnTo>
                    <a:lnTo>
                      <a:pt x="177" y="314"/>
                    </a:lnTo>
                    <a:lnTo>
                      <a:pt x="177" y="315"/>
                    </a:lnTo>
                    <a:lnTo>
                      <a:pt x="176" y="314"/>
                    </a:lnTo>
                    <a:lnTo>
                      <a:pt x="176" y="314"/>
                    </a:lnTo>
                    <a:lnTo>
                      <a:pt x="174" y="315"/>
                    </a:lnTo>
                    <a:lnTo>
                      <a:pt x="174" y="316"/>
                    </a:lnTo>
                    <a:lnTo>
                      <a:pt x="173" y="318"/>
                    </a:lnTo>
                    <a:lnTo>
                      <a:pt x="173" y="319"/>
                    </a:lnTo>
                    <a:lnTo>
                      <a:pt x="172" y="318"/>
                    </a:lnTo>
                    <a:lnTo>
                      <a:pt x="172" y="317"/>
                    </a:lnTo>
                    <a:lnTo>
                      <a:pt x="171" y="316"/>
                    </a:lnTo>
                    <a:lnTo>
                      <a:pt x="170" y="315"/>
                    </a:lnTo>
                    <a:lnTo>
                      <a:pt x="170" y="314"/>
                    </a:lnTo>
                    <a:lnTo>
                      <a:pt x="169" y="315"/>
                    </a:lnTo>
                    <a:lnTo>
                      <a:pt x="169" y="317"/>
                    </a:lnTo>
                    <a:lnTo>
                      <a:pt x="168" y="316"/>
                    </a:lnTo>
                    <a:lnTo>
                      <a:pt x="168" y="315"/>
                    </a:lnTo>
                    <a:lnTo>
                      <a:pt x="167" y="314"/>
                    </a:lnTo>
                    <a:lnTo>
                      <a:pt x="167" y="314"/>
                    </a:lnTo>
                    <a:lnTo>
                      <a:pt x="166" y="313"/>
                    </a:lnTo>
                    <a:lnTo>
                      <a:pt x="166" y="311"/>
                    </a:lnTo>
                    <a:lnTo>
                      <a:pt x="165" y="313"/>
                    </a:lnTo>
                    <a:lnTo>
                      <a:pt x="165" y="315"/>
                    </a:lnTo>
                    <a:lnTo>
                      <a:pt x="164" y="314"/>
                    </a:lnTo>
                    <a:lnTo>
                      <a:pt x="164" y="313"/>
                    </a:lnTo>
                    <a:lnTo>
                      <a:pt x="163" y="314"/>
                    </a:lnTo>
                    <a:lnTo>
                      <a:pt x="163" y="316"/>
                    </a:lnTo>
                    <a:lnTo>
                      <a:pt x="162" y="315"/>
                    </a:lnTo>
                    <a:lnTo>
                      <a:pt x="162" y="314"/>
                    </a:lnTo>
                    <a:lnTo>
                      <a:pt x="161" y="316"/>
                    </a:lnTo>
                    <a:lnTo>
                      <a:pt x="161" y="317"/>
                    </a:lnTo>
                    <a:lnTo>
                      <a:pt x="160" y="316"/>
                    </a:lnTo>
                    <a:lnTo>
                      <a:pt x="160" y="315"/>
                    </a:lnTo>
                    <a:lnTo>
                      <a:pt x="159" y="314"/>
                    </a:lnTo>
                    <a:lnTo>
                      <a:pt x="159" y="314"/>
                    </a:lnTo>
                    <a:lnTo>
                      <a:pt x="157" y="315"/>
                    </a:lnTo>
                    <a:lnTo>
                      <a:pt x="157" y="316"/>
                    </a:lnTo>
                    <a:lnTo>
                      <a:pt x="156" y="316"/>
                    </a:lnTo>
                    <a:lnTo>
                      <a:pt x="156" y="315"/>
                    </a:lnTo>
                    <a:lnTo>
                      <a:pt x="155" y="314"/>
                    </a:lnTo>
                    <a:lnTo>
                      <a:pt x="155" y="313"/>
                    </a:lnTo>
                    <a:lnTo>
                      <a:pt x="154" y="314"/>
                    </a:lnTo>
                    <a:lnTo>
                      <a:pt x="154" y="316"/>
                    </a:lnTo>
                    <a:lnTo>
                      <a:pt x="153" y="315"/>
                    </a:lnTo>
                    <a:lnTo>
                      <a:pt x="153" y="314"/>
                    </a:lnTo>
                    <a:lnTo>
                      <a:pt x="151" y="311"/>
                    </a:lnTo>
                    <a:lnTo>
                      <a:pt x="151" y="311"/>
                    </a:lnTo>
                    <a:lnTo>
                      <a:pt x="150" y="310"/>
                    </a:lnTo>
                    <a:lnTo>
                      <a:pt x="150" y="309"/>
                    </a:lnTo>
                    <a:lnTo>
                      <a:pt x="149" y="308"/>
                    </a:lnTo>
                    <a:lnTo>
                      <a:pt x="149" y="309"/>
                    </a:lnTo>
                    <a:lnTo>
                      <a:pt x="148" y="311"/>
                    </a:lnTo>
                    <a:lnTo>
                      <a:pt x="148" y="313"/>
                    </a:lnTo>
                    <a:lnTo>
                      <a:pt x="147" y="315"/>
                    </a:lnTo>
                    <a:lnTo>
                      <a:pt x="147" y="316"/>
                    </a:lnTo>
                    <a:lnTo>
                      <a:pt x="147" y="317"/>
                    </a:lnTo>
                    <a:lnTo>
                      <a:pt x="146" y="317"/>
                    </a:lnTo>
                    <a:lnTo>
                      <a:pt x="146" y="316"/>
                    </a:lnTo>
                    <a:lnTo>
                      <a:pt x="145" y="317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4" y="317"/>
                    </a:lnTo>
                    <a:lnTo>
                      <a:pt x="143" y="318"/>
                    </a:lnTo>
                    <a:lnTo>
                      <a:pt x="143" y="319"/>
                    </a:lnTo>
                    <a:lnTo>
                      <a:pt x="142" y="319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2" y="315"/>
                    </a:lnTo>
                    <a:lnTo>
                      <a:pt x="143" y="314"/>
                    </a:lnTo>
                    <a:lnTo>
                      <a:pt x="143" y="311"/>
                    </a:lnTo>
                    <a:lnTo>
                      <a:pt x="144" y="313"/>
                    </a:lnTo>
                    <a:lnTo>
                      <a:pt x="144" y="314"/>
                    </a:lnTo>
                    <a:lnTo>
                      <a:pt x="145" y="313"/>
                    </a:lnTo>
                    <a:lnTo>
                      <a:pt x="145" y="310"/>
                    </a:lnTo>
                    <a:lnTo>
                      <a:pt x="145" y="310"/>
                    </a:lnTo>
                    <a:lnTo>
                      <a:pt x="144" y="309"/>
                    </a:lnTo>
                    <a:lnTo>
                      <a:pt x="144" y="310"/>
                    </a:lnTo>
                    <a:lnTo>
                      <a:pt x="143" y="311"/>
                    </a:lnTo>
                    <a:lnTo>
                      <a:pt x="143" y="311"/>
                    </a:lnTo>
                    <a:lnTo>
                      <a:pt x="142" y="310"/>
                    </a:lnTo>
                    <a:lnTo>
                      <a:pt x="142" y="309"/>
                    </a:lnTo>
                    <a:lnTo>
                      <a:pt x="140" y="308"/>
                    </a:lnTo>
                    <a:lnTo>
                      <a:pt x="140" y="310"/>
                    </a:lnTo>
                    <a:lnTo>
                      <a:pt x="139" y="311"/>
                    </a:lnTo>
                    <a:lnTo>
                      <a:pt x="139" y="310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7" y="313"/>
                    </a:lnTo>
                    <a:lnTo>
                      <a:pt x="137" y="314"/>
                    </a:lnTo>
                    <a:lnTo>
                      <a:pt x="136" y="316"/>
                    </a:lnTo>
                    <a:lnTo>
                      <a:pt x="136" y="315"/>
                    </a:lnTo>
                    <a:lnTo>
                      <a:pt x="135" y="314"/>
                    </a:lnTo>
                    <a:lnTo>
                      <a:pt x="135" y="313"/>
                    </a:lnTo>
                    <a:lnTo>
                      <a:pt x="134" y="311"/>
                    </a:lnTo>
                    <a:lnTo>
                      <a:pt x="134" y="314"/>
                    </a:lnTo>
                    <a:lnTo>
                      <a:pt x="133" y="315"/>
                    </a:lnTo>
                    <a:lnTo>
                      <a:pt x="133" y="314"/>
                    </a:lnTo>
                    <a:lnTo>
                      <a:pt x="132" y="313"/>
                    </a:lnTo>
                    <a:lnTo>
                      <a:pt x="132" y="313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0" y="315"/>
                    </a:lnTo>
                    <a:lnTo>
                      <a:pt x="130" y="316"/>
                    </a:lnTo>
                    <a:lnTo>
                      <a:pt x="129" y="317"/>
                    </a:lnTo>
                    <a:lnTo>
                      <a:pt x="129" y="317"/>
                    </a:lnTo>
                    <a:lnTo>
                      <a:pt x="128" y="316"/>
                    </a:lnTo>
                    <a:lnTo>
                      <a:pt x="128" y="315"/>
                    </a:lnTo>
                    <a:lnTo>
                      <a:pt x="127" y="314"/>
                    </a:lnTo>
                    <a:lnTo>
                      <a:pt x="128" y="313"/>
                    </a:lnTo>
                    <a:lnTo>
                      <a:pt x="128" y="310"/>
                    </a:lnTo>
                    <a:lnTo>
                      <a:pt x="128" y="309"/>
                    </a:lnTo>
                    <a:lnTo>
                      <a:pt x="127" y="309"/>
                    </a:lnTo>
                    <a:lnTo>
                      <a:pt x="127" y="308"/>
                    </a:lnTo>
                    <a:lnTo>
                      <a:pt x="126" y="307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2" y="316"/>
                    </a:lnTo>
                    <a:lnTo>
                      <a:pt x="122" y="315"/>
                    </a:lnTo>
                    <a:lnTo>
                      <a:pt x="121" y="315"/>
                    </a:lnTo>
                    <a:lnTo>
                      <a:pt x="121" y="316"/>
                    </a:lnTo>
                    <a:lnTo>
                      <a:pt x="120" y="317"/>
                    </a:lnTo>
                    <a:lnTo>
                      <a:pt x="120" y="317"/>
                    </a:lnTo>
                    <a:lnTo>
                      <a:pt x="119" y="316"/>
                    </a:lnTo>
                    <a:lnTo>
                      <a:pt x="120" y="314"/>
                    </a:lnTo>
                    <a:lnTo>
                      <a:pt x="120" y="313"/>
                    </a:lnTo>
                    <a:lnTo>
                      <a:pt x="121" y="311"/>
                    </a:lnTo>
                    <a:lnTo>
                      <a:pt x="121" y="309"/>
                    </a:lnTo>
                    <a:lnTo>
                      <a:pt x="121" y="308"/>
                    </a:lnTo>
                    <a:lnTo>
                      <a:pt x="120" y="308"/>
                    </a:lnTo>
                    <a:lnTo>
                      <a:pt x="120" y="309"/>
                    </a:lnTo>
                    <a:lnTo>
                      <a:pt x="119" y="310"/>
                    </a:lnTo>
                    <a:lnTo>
                      <a:pt x="119" y="309"/>
                    </a:lnTo>
                    <a:lnTo>
                      <a:pt x="118" y="309"/>
                    </a:lnTo>
                    <a:lnTo>
                      <a:pt x="118" y="310"/>
                    </a:lnTo>
                    <a:lnTo>
                      <a:pt x="117" y="311"/>
                    </a:lnTo>
                    <a:lnTo>
                      <a:pt x="117" y="314"/>
                    </a:lnTo>
                    <a:lnTo>
                      <a:pt x="116" y="315"/>
                    </a:lnTo>
                    <a:lnTo>
                      <a:pt x="116" y="315"/>
                    </a:lnTo>
                    <a:lnTo>
                      <a:pt x="115" y="314"/>
                    </a:lnTo>
                    <a:lnTo>
                      <a:pt x="114" y="311"/>
                    </a:lnTo>
                    <a:lnTo>
                      <a:pt x="113" y="309"/>
                    </a:lnTo>
                    <a:lnTo>
                      <a:pt x="112" y="308"/>
                    </a:lnTo>
                    <a:lnTo>
                      <a:pt x="112" y="308"/>
                    </a:lnTo>
                    <a:lnTo>
                      <a:pt x="111" y="309"/>
                    </a:lnTo>
                    <a:lnTo>
                      <a:pt x="111" y="311"/>
                    </a:lnTo>
                    <a:lnTo>
                      <a:pt x="111" y="313"/>
                    </a:lnTo>
                    <a:lnTo>
                      <a:pt x="110" y="314"/>
                    </a:lnTo>
                    <a:lnTo>
                      <a:pt x="111" y="315"/>
                    </a:lnTo>
                    <a:lnTo>
                      <a:pt x="111" y="316"/>
                    </a:lnTo>
                    <a:lnTo>
                      <a:pt x="111" y="317"/>
                    </a:lnTo>
                    <a:lnTo>
                      <a:pt x="110" y="319"/>
                    </a:lnTo>
                    <a:lnTo>
                      <a:pt x="110" y="318"/>
                    </a:lnTo>
                    <a:lnTo>
                      <a:pt x="109" y="317"/>
                    </a:lnTo>
                    <a:lnTo>
                      <a:pt x="109" y="316"/>
                    </a:lnTo>
                    <a:lnTo>
                      <a:pt x="107" y="315"/>
                    </a:lnTo>
                    <a:lnTo>
                      <a:pt x="109" y="314"/>
                    </a:lnTo>
                    <a:lnTo>
                      <a:pt x="109" y="313"/>
                    </a:lnTo>
                    <a:lnTo>
                      <a:pt x="109" y="311"/>
                    </a:lnTo>
                    <a:lnTo>
                      <a:pt x="107" y="310"/>
                    </a:lnTo>
                    <a:lnTo>
                      <a:pt x="106" y="309"/>
                    </a:lnTo>
                    <a:lnTo>
                      <a:pt x="106" y="308"/>
                    </a:lnTo>
                    <a:lnTo>
                      <a:pt x="106" y="310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4" y="310"/>
                    </a:lnTo>
                    <a:lnTo>
                      <a:pt x="103" y="309"/>
                    </a:lnTo>
                    <a:lnTo>
                      <a:pt x="103" y="308"/>
                    </a:lnTo>
                    <a:lnTo>
                      <a:pt x="102" y="309"/>
                    </a:lnTo>
                    <a:lnTo>
                      <a:pt x="102" y="311"/>
                    </a:lnTo>
                    <a:lnTo>
                      <a:pt x="102" y="313"/>
                    </a:lnTo>
                    <a:lnTo>
                      <a:pt x="101" y="314"/>
                    </a:lnTo>
                    <a:lnTo>
                      <a:pt x="101" y="316"/>
                    </a:lnTo>
                    <a:lnTo>
                      <a:pt x="100" y="317"/>
                    </a:lnTo>
                    <a:lnTo>
                      <a:pt x="100" y="316"/>
                    </a:lnTo>
                    <a:lnTo>
                      <a:pt x="99" y="316"/>
                    </a:lnTo>
                    <a:lnTo>
                      <a:pt x="100" y="314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99" y="310"/>
                    </a:lnTo>
                    <a:lnTo>
                      <a:pt x="99" y="313"/>
                    </a:lnTo>
                    <a:lnTo>
                      <a:pt x="98" y="314"/>
                    </a:lnTo>
                    <a:lnTo>
                      <a:pt x="98" y="313"/>
                    </a:lnTo>
                    <a:lnTo>
                      <a:pt x="97" y="311"/>
                    </a:lnTo>
                    <a:lnTo>
                      <a:pt x="97" y="310"/>
                    </a:lnTo>
                    <a:lnTo>
                      <a:pt x="96" y="310"/>
                    </a:lnTo>
                    <a:lnTo>
                      <a:pt x="96" y="311"/>
                    </a:lnTo>
                    <a:lnTo>
                      <a:pt x="95" y="313"/>
                    </a:lnTo>
                    <a:lnTo>
                      <a:pt x="95" y="315"/>
                    </a:lnTo>
                    <a:lnTo>
                      <a:pt x="94" y="316"/>
                    </a:lnTo>
                    <a:lnTo>
                      <a:pt x="94" y="316"/>
                    </a:lnTo>
                    <a:lnTo>
                      <a:pt x="93" y="315"/>
                    </a:lnTo>
                    <a:lnTo>
                      <a:pt x="93" y="314"/>
                    </a:lnTo>
                    <a:lnTo>
                      <a:pt x="91" y="313"/>
                    </a:lnTo>
                    <a:lnTo>
                      <a:pt x="91" y="314"/>
                    </a:lnTo>
                    <a:lnTo>
                      <a:pt x="90" y="316"/>
                    </a:lnTo>
                    <a:lnTo>
                      <a:pt x="90" y="315"/>
                    </a:lnTo>
                    <a:lnTo>
                      <a:pt x="89" y="314"/>
                    </a:lnTo>
                    <a:lnTo>
                      <a:pt x="89" y="313"/>
                    </a:lnTo>
                    <a:lnTo>
                      <a:pt x="88" y="313"/>
                    </a:lnTo>
                    <a:lnTo>
                      <a:pt x="89" y="310"/>
                    </a:lnTo>
                    <a:lnTo>
                      <a:pt x="89" y="309"/>
                    </a:lnTo>
                    <a:lnTo>
                      <a:pt x="88" y="308"/>
                    </a:lnTo>
                    <a:lnTo>
                      <a:pt x="88" y="307"/>
                    </a:lnTo>
                    <a:lnTo>
                      <a:pt x="87" y="309"/>
                    </a:lnTo>
                    <a:lnTo>
                      <a:pt x="87" y="310"/>
                    </a:lnTo>
                    <a:lnTo>
                      <a:pt x="86" y="309"/>
                    </a:lnTo>
                    <a:lnTo>
                      <a:pt x="86" y="308"/>
                    </a:lnTo>
                    <a:lnTo>
                      <a:pt x="85" y="307"/>
                    </a:lnTo>
                    <a:lnTo>
                      <a:pt x="85" y="307"/>
                    </a:lnTo>
                    <a:lnTo>
                      <a:pt x="84" y="308"/>
                    </a:lnTo>
                    <a:lnTo>
                      <a:pt x="84" y="309"/>
                    </a:lnTo>
                    <a:lnTo>
                      <a:pt x="84" y="311"/>
                    </a:lnTo>
                    <a:lnTo>
                      <a:pt x="83" y="313"/>
                    </a:lnTo>
                    <a:lnTo>
                      <a:pt x="83" y="315"/>
                    </a:lnTo>
                    <a:lnTo>
                      <a:pt x="82" y="316"/>
                    </a:lnTo>
                    <a:lnTo>
                      <a:pt x="82" y="315"/>
                    </a:lnTo>
                    <a:lnTo>
                      <a:pt x="81" y="314"/>
                    </a:lnTo>
                    <a:lnTo>
                      <a:pt x="81" y="313"/>
                    </a:lnTo>
                    <a:lnTo>
                      <a:pt x="80" y="313"/>
                    </a:lnTo>
                    <a:lnTo>
                      <a:pt x="80" y="311"/>
                    </a:lnTo>
                    <a:lnTo>
                      <a:pt x="79" y="310"/>
                    </a:lnTo>
                    <a:lnTo>
                      <a:pt x="79" y="313"/>
                    </a:lnTo>
                    <a:lnTo>
                      <a:pt x="78" y="314"/>
                    </a:lnTo>
                    <a:lnTo>
                      <a:pt x="78" y="313"/>
                    </a:lnTo>
                    <a:lnTo>
                      <a:pt x="77" y="311"/>
                    </a:lnTo>
                    <a:lnTo>
                      <a:pt x="76" y="310"/>
                    </a:lnTo>
                    <a:lnTo>
                      <a:pt x="74" y="309"/>
                    </a:lnTo>
                    <a:lnTo>
                      <a:pt x="74" y="308"/>
                    </a:lnTo>
                    <a:lnTo>
                      <a:pt x="73" y="307"/>
                    </a:lnTo>
                    <a:lnTo>
                      <a:pt x="73" y="307"/>
                    </a:lnTo>
                    <a:lnTo>
                      <a:pt x="72" y="308"/>
                    </a:lnTo>
                    <a:lnTo>
                      <a:pt x="72" y="309"/>
                    </a:lnTo>
                    <a:lnTo>
                      <a:pt x="71" y="309"/>
                    </a:lnTo>
                    <a:lnTo>
                      <a:pt x="71" y="308"/>
                    </a:lnTo>
                    <a:lnTo>
                      <a:pt x="70" y="309"/>
                    </a:lnTo>
                    <a:lnTo>
                      <a:pt x="70" y="311"/>
                    </a:lnTo>
                    <a:lnTo>
                      <a:pt x="70" y="313"/>
                    </a:lnTo>
                    <a:lnTo>
                      <a:pt x="69" y="314"/>
                    </a:lnTo>
                    <a:lnTo>
                      <a:pt x="69" y="314"/>
                    </a:lnTo>
                    <a:lnTo>
                      <a:pt x="68" y="313"/>
                    </a:lnTo>
                    <a:lnTo>
                      <a:pt x="68" y="311"/>
                    </a:lnTo>
                    <a:lnTo>
                      <a:pt x="67" y="310"/>
                    </a:lnTo>
                    <a:lnTo>
                      <a:pt x="67" y="309"/>
                    </a:lnTo>
                    <a:lnTo>
                      <a:pt x="68" y="307"/>
                    </a:lnTo>
                    <a:lnTo>
                      <a:pt x="67" y="307"/>
                    </a:lnTo>
                    <a:lnTo>
                      <a:pt x="67" y="306"/>
                    </a:lnTo>
                    <a:lnTo>
                      <a:pt x="66" y="307"/>
                    </a:lnTo>
                    <a:lnTo>
                      <a:pt x="66" y="309"/>
                    </a:lnTo>
                    <a:lnTo>
                      <a:pt x="65" y="310"/>
                    </a:lnTo>
                    <a:lnTo>
                      <a:pt x="65" y="311"/>
                    </a:lnTo>
                    <a:lnTo>
                      <a:pt x="65" y="314"/>
                    </a:lnTo>
                    <a:lnTo>
                      <a:pt x="64" y="315"/>
                    </a:lnTo>
                    <a:lnTo>
                      <a:pt x="64" y="314"/>
                    </a:lnTo>
                    <a:lnTo>
                      <a:pt x="63" y="314"/>
                    </a:lnTo>
                    <a:lnTo>
                      <a:pt x="64" y="311"/>
                    </a:lnTo>
                    <a:lnTo>
                      <a:pt x="64" y="310"/>
                    </a:lnTo>
                    <a:lnTo>
                      <a:pt x="63" y="309"/>
                    </a:lnTo>
                    <a:lnTo>
                      <a:pt x="63" y="308"/>
                    </a:lnTo>
                    <a:lnTo>
                      <a:pt x="62" y="307"/>
                    </a:lnTo>
                    <a:lnTo>
                      <a:pt x="62" y="307"/>
                    </a:lnTo>
                    <a:lnTo>
                      <a:pt x="61" y="308"/>
                    </a:lnTo>
                    <a:lnTo>
                      <a:pt x="61" y="310"/>
                    </a:lnTo>
                    <a:lnTo>
                      <a:pt x="61" y="311"/>
                    </a:lnTo>
                    <a:lnTo>
                      <a:pt x="60" y="313"/>
                    </a:lnTo>
                    <a:lnTo>
                      <a:pt x="60" y="313"/>
                    </a:lnTo>
                    <a:lnTo>
                      <a:pt x="59" y="311"/>
                    </a:lnTo>
                    <a:lnTo>
                      <a:pt x="59" y="310"/>
                    </a:lnTo>
                    <a:lnTo>
                      <a:pt x="57" y="309"/>
                    </a:lnTo>
                    <a:lnTo>
                      <a:pt x="57" y="311"/>
                    </a:lnTo>
                    <a:lnTo>
                      <a:pt x="56" y="313"/>
                    </a:lnTo>
                    <a:lnTo>
                      <a:pt x="56" y="311"/>
                    </a:lnTo>
                    <a:lnTo>
                      <a:pt x="55" y="310"/>
                    </a:lnTo>
                    <a:lnTo>
                      <a:pt x="55" y="313"/>
                    </a:lnTo>
                    <a:lnTo>
                      <a:pt x="54" y="314"/>
                    </a:lnTo>
                    <a:lnTo>
                      <a:pt x="54" y="313"/>
                    </a:lnTo>
                    <a:lnTo>
                      <a:pt x="53" y="313"/>
                    </a:lnTo>
                    <a:lnTo>
                      <a:pt x="52" y="310"/>
                    </a:lnTo>
                    <a:lnTo>
                      <a:pt x="52" y="309"/>
                    </a:lnTo>
                    <a:lnTo>
                      <a:pt x="51" y="308"/>
                    </a:lnTo>
                    <a:lnTo>
                      <a:pt x="51" y="310"/>
                    </a:lnTo>
                    <a:lnTo>
                      <a:pt x="50" y="311"/>
                    </a:lnTo>
                    <a:lnTo>
                      <a:pt x="50" y="310"/>
                    </a:lnTo>
                    <a:lnTo>
                      <a:pt x="49" y="310"/>
                    </a:lnTo>
                    <a:lnTo>
                      <a:pt x="49" y="311"/>
                    </a:lnTo>
                    <a:lnTo>
                      <a:pt x="48" y="313"/>
                    </a:lnTo>
                    <a:lnTo>
                      <a:pt x="48" y="316"/>
                    </a:lnTo>
                    <a:lnTo>
                      <a:pt x="48" y="317"/>
                    </a:lnTo>
                    <a:lnTo>
                      <a:pt x="49" y="318"/>
                    </a:lnTo>
                    <a:lnTo>
                      <a:pt x="49" y="319"/>
                    </a:lnTo>
                    <a:lnTo>
                      <a:pt x="48" y="320"/>
                    </a:lnTo>
                    <a:lnTo>
                      <a:pt x="48" y="320"/>
                    </a:lnTo>
                    <a:lnTo>
                      <a:pt x="47" y="319"/>
                    </a:lnTo>
                    <a:lnTo>
                      <a:pt x="47" y="318"/>
                    </a:lnTo>
                    <a:lnTo>
                      <a:pt x="48" y="316"/>
                    </a:lnTo>
                    <a:lnTo>
                      <a:pt x="47" y="315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7" y="311"/>
                    </a:lnTo>
                    <a:lnTo>
                      <a:pt x="47" y="310"/>
                    </a:lnTo>
                    <a:lnTo>
                      <a:pt x="46" y="309"/>
                    </a:lnTo>
                    <a:lnTo>
                      <a:pt x="46" y="311"/>
                    </a:lnTo>
                    <a:lnTo>
                      <a:pt x="45" y="313"/>
                    </a:lnTo>
                    <a:lnTo>
                      <a:pt x="45" y="311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3" y="309"/>
                    </a:lnTo>
                    <a:lnTo>
                      <a:pt x="43" y="310"/>
                    </a:lnTo>
                    <a:lnTo>
                      <a:pt x="41" y="313"/>
                    </a:lnTo>
                    <a:lnTo>
                      <a:pt x="41" y="311"/>
                    </a:lnTo>
                    <a:lnTo>
                      <a:pt x="40" y="310"/>
                    </a:lnTo>
                    <a:lnTo>
                      <a:pt x="40" y="311"/>
                    </a:lnTo>
                    <a:lnTo>
                      <a:pt x="39" y="314"/>
                    </a:lnTo>
                    <a:lnTo>
                      <a:pt x="39" y="313"/>
                    </a:lnTo>
                    <a:lnTo>
                      <a:pt x="38" y="311"/>
                    </a:lnTo>
                    <a:lnTo>
                      <a:pt x="38" y="314"/>
                    </a:lnTo>
                    <a:lnTo>
                      <a:pt x="38" y="315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2" y="266"/>
                    </a:lnTo>
                    <a:lnTo>
                      <a:pt x="3" y="266"/>
                    </a:lnTo>
                    <a:lnTo>
                      <a:pt x="4" y="265"/>
                    </a:lnTo>
                    <a:lnTo>
                      <a:pt x="2" y="265"/>
                    </a:lnTo>
                    <a:lnTo>
                      <a:pt x="1" y="264"/>
                    </a:lnTo>
                    <a:lnTo>
                      <a:pt x="2" y="264"/>
                    </a:lnTo>
                    <a:lnTo>
                      <a:pt x="3" y="263"/>
                    </a:lnTo>
                    <a:lnTo>
                      <a:pt x="4" y="263"/>
                    </a:lnTo>
                    <a:lnTo>
                      <a:pt x="5" y="263"/>
                    </a:lnTo>
                    <a:lnTo>
                      <a:pt x="6" y="261"/>
                    </a:lnTo>
                    <a:lnTo>
                      <a:pt x="7" y="261"/>
                    </a:lnTo>
                    <a:lnTo>
                      <a:pt x="5" y="260"/>
                    </a:lnTo>
                    <a:lnTo>
                      <a:pt x="4" y="260"/>
                    </a:lnTo>
                    <a:lnTo>
                      <a:pt x="5" y="259"/>
                    </a:lnTo>
                    <a:lnTo>
                      <a:pt x="6" y="259"/>
                    </a:lnTo>
                    <a:lnTo>
                      <a:pt x="5" y="258"/>
                    </a:lnTo>
                    <a:lnTo>
                      <a:pt x="3" y="258"/>
                    </a:lnTo>
                    <a:lnTo>
                      <a:pt x="4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3" y="256"/>
                    </a:lnTo>
                    <a:lnTo>
                      <a:pt x="1" y="255"/>
                    </a:lnTo>
                    <a:lnTo>
                      <a:pt x="0" y="254"/>
                    </a:lnTo>
                    <a:lnTo>
                      <a:pt x="1" y="254"/>
                    </a:lnTo>
                    <a:lnTo>
                      <a:pt x="2" y="254"/>
                    </a:lnTo>
                    <a:lnTo>
                      <a:pt x="3" y="253"/>
                    </a:lnTo>
                    <a:lnTo>
                      <a:pt x="4" y="253"/>
                    </a:lnTo>
                    <a:lnTo>
                      <a:pt x="5" y="254"/>
                    </a:lnTo>
                    <a:lnTo>
                      <a:pt x="6" y="254"/>
                    </a:lnTo>
                    <a:lnTo>
                      <a:pt x="7" y="254"/>
                    </a:lnTo>
                    <a:lnTo>
                      <a:pt x="9" y="254"/>
                    </a:lnTo>
                    <a:lnTo>
                      <a:pt x="10" y="253"/>
                    </a:lnTo>
                    <a:lnTo>
                      <a:pt x="11" y="253"/>
                    </a:lnTo>
                    <a:lnTo>
                      <a:pt x="10" y="252"/>
                    </a:lnTo>
                    <a:lnTo>
                      <a:pt x="9" y="252"/>
                    </a:lnTo>
                    <a:lnTo>
                      <a:pt x="6" y="251"/>
                    </a:lnTo>
                    <a:lnTo>
                      <a:pt x="5" y="250"/>
                    </a:lnTo>
                    <a:lnTo>
                      <a:pt x="6" y="250"/>
                    </a:lnTo>
                    <a:lnTo>
                      <a:pt x="7" y="249"/>
                    </a:lnTo>
                    <a:lnTo>
                      <a:pt x="9" y="249"/>
                    </a:lnTo>
                    <a:lnTo>
                      <a:pt x="10" y="249"/>
                    </a:lnTo>
                    <a:lnTo>
                      <a:pt x="11" y="249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4" y="249"/>
                    </a:lnTo>
                    <a:lnTo>
                      <a:pt x="13" y="249"/>
                    </a:lnTo>
                    <a:lnTo>
                      <a:pt x="11" y="248"/>
                    </a:lnTo>
                    <a:lnTo>
                      <a:pt x="10" y="247"/>
                    </a:lnTo>
                    <a:lnTo>
                      <a:pt x="9" y="247"/>
                    </a:lnTo>
                    <a:lnTo>
                      <a:pt x="10" y="246"/>
                    </a:lnTo>
                    <a:lnTo>
                      <a:pt x="11" y="246"/>
                    </a:lnTo>
                    <a:lnTo>
                      <a:pt x="10" y="244"/>
                    </a:lnTo>
                    <a:lnTo>
                      <a:pt x="7" y="244"/>
                    </a:lnTo>
                    <a:lnTo>
                      <a:pt x="9" y="243"/>
                    </a:lnTo>
                    <a:lnTo>
                      <a:pt x="10" y="243"/>
                    </a:lnTo>
                    <a:lnTo>
                      <a:pt x="9" y="242"/>
                    </a:lnTo>
                    <a:lnTo>
                      <a:pt x="7" y="241"/>
                    </a:lnTo>
                    <a:lnTo>
                      <a:pt x="7" y="241"/>
                    </a:lnTo>
                    <a:lnTo>
                      <a:pt x="9" y="241"/>
                    </a:lnTo>
                    <a:lnTo>
                      <a:pt x="7" y="240"/>
                    </a:lnTo>
                    <a:lnTo>
                      <a:pt x="6" y="239"/>
                    </a:lnTo>
                    <a:lnTo>
                      <a:pt x="7" y="239"/>
                    </a:lnTo>
                    <a:lnTo>
                      <a:pt x="9" y="239"/>
                    </a:lnTo>
                    <a:lnTo>
                      <a:pt x="10" y="239"/>
                    </a:lnTo>
                    <a:lnTo>
                      <a:pt x="11" y="240"/>
                    </a:lnTo>
                    <a:lnTo>
                      <a:pt x="12" y="240"/>
                    </a:lnTo>
                    <a:lnTo>
                      <a:pt x="13" y="239"/>
                    </a:lnTo>
                    <a:lnTo>
                      <a:pt x="14" y="239"/>
                    </a:lnTo>
                    <a:lnTo>
                      <a:pt x="15" y="239"/>
                    </a:lnTo>
                    <a:lnTo>
                      <a:pt x="16" y="239"/>
                    </a:lnTo>
                    <a:lnTo>
                      <a:pt x="17" y="240"/>
                    </a:lnTo>
                    <a:lnTo>
                      <a:pt x="18" y="240"/>
                    </a:lnTo>
                    <a:lnTo>
                      <a:pt x="19" y="239"/>
                    </a:lnTo>
                    <a:lnTo>
                      <a:pt x="14" y="237"/>
                    </a:lnTo>
                    <a:lnTo>
                      <a:pt x="13" y="236"/>
                    </a:lnTo>
                    <a:lnTo>
                      <a:pt x="12" y="235"/>
                    </a:lnTo>
                    <a:lnTo>
                      <a:pt x="12" y="235"/>
                    </a:lnTo>
                    <a:lnTo>
                      <a:pt x="13" y="234"/>
                    </a:lnTo>
                    <a:lnTo>
                      <a:pt x="12" y="234"/>
                    </a:lnTo>
                    <a:lnTo>
                      <a:pt x="11" y="233"/>
                    </a:lnTo>
                    <a:lnTo>
                      <a:pt x="12" y="233"/>
                    </a:lnTo>
                    <a:lnTo>
                      <a:pt x="13" y="232"/>
                    </a:lnTo>
                    <a:lnTo>
                      <a:pt x="11" y="232"/>
                    </a:lnTo>
                    <a:lnTo>
                      <a:pt x="10" y="231"/>
                    </a:lnTo>
                    <a:lnTo>
                      <a:pt x="9" y="230"/>
                    </a:lnTo>
                    <a:lnTo>
                      <a:pt x="7" y="230"/>
                    </a:lnTo>
                    <a:lnTo>
                      <a:pt x="7" y="229"/>
                    </a:lnTo>
                    <a:lnTo>
                      <a:pt x="9" y="229"/>
                    </a:lnTo>
                    <a:lnTo>
                      <a:pt x="10" y="227"/>
                    </a:lnTo>
                    <a:lnTo>
                      <a:pt x="11" y="227"/>
                    </a:lnTo>
                    <a:lnTo>
                      <a:pt x="12" y="227"/>
                    </a:lnTo>
                    <a:lnTo>
                      <a:pt x="13" y="226"/>
                    </a:lnTo>
                    <a:lnTo>
                      <a:pt x="14" y="227"/>
                    </a:lnTo>
                    <a:lnTo>
                      <a:pt x="15" y="229"/>
                    </a:lnTo>
                    <a:lnTo>
                      <a:pt x="17" y="227"/>
                    </a:lnTo>
                    <a:lnTo>
                      <a:pt x="17" y="227"/>
                    </a:lnTo>
                    <a:lnTo>
                      <a:pt x="16" y="226"/>
                    </a:lnTo>
                    <a:lnTo>
                      <a:pt x="15" y="226"/>
                    </a:lnTo>
                    <a:lnTo>
                      <a:pt x="16" y="225"/>
                    </a:lnTo>
                    <a:lnTo>
                      <a:pt x="17" y="225"/>
                    </a:lnTo>
                    <a:lnTo>
                      <a:pt x="15" y="224"/>
                    </a:lnTo>
                    <a:lnTo>
                      <a:pt x="14" y="223"/>
                    </a:lnTo>
                    <a:lnTo>
                      <a:pt x="13" y="223"/>
                    </a:lnTo>
                    <a:lnTo>
                      <a:pt x="12" y="222"/>
                    </a:lnTo>
                    <a:lnTo>
                      <a:pt x="12" y="222"/>
                    </a:lnTo>
                    <a:lnTo>
                      <a:pt x="13" y="221"/>
                    </a:lnTo>
                    <a:lnTo>
                      <a:pt x="14" y="221"/>
                    </a:lnTo>
                    <a:lnTo>
                      <a:pt x="15" y="221"/>
                    </a:lnTo>
                    <a:lnTo>
                      <a:pt x="16" y="220"/>
                    </a:lnTo>
                    <a:lnTo>
                      <a:pt x="17" y="220"/>
                    </a:lnTo>
                    <a:lnTo>
                      <a:pt x="18" y="220"/>
                    </a:lnTo>
                    <a:lnTo>
                      <a:pt x="19" y="221"/>
                    </a:lnTo>
                    <a:lnTo>
                      <a:pt x="20" y="221"/>
                    </a:lnTo>
                    <a:lnTo>
                      <a:pt x="21" y="220"/>
                    </a:lnTo>
                    <a:lnTo>
                      <a:pt x="20" y="220"/>
                    </a:lnTo>
                    <a:lnTo>
                      <a:pt x="19" y="219"/>
                    </a:lnTo>
                    <a:lnTo>
                      <a:pt x="17" y="218"/>
                    </a:lnTo>
                    <a:lnTo>
                      <a:pt x="16" y="218"/>
                    </a:lnTo>
                    <a:lnTo>
                      <a:pt x="17" y="217"/>
                    </a:lnTo>
                    <a:lnTo>
                      <a:pt x="18" y="217"/>
                    </a:lnTo>
                    <a:lnTo>
                      <a:pt x="17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7" y="215"/>
                    </a:lnTo>
                    <a:lnTo>
                      <a:pt x="18" y="215"/>
                    </a:lnTo>
                    <a:lnTo>
                      <a:pt x="19" y="215"/>
                    </a:lnTo>
                    <a:lnTo>
                      <a:pt x="19" y="216"/>
                    </a:lnTo>
                    <a:lnTo>
                      <a:pt x="20" y="216"/>
                    </a:lnTo>
                    <a:lnTo>
                      <a:pt x="21" y="216"/>
                    </a:lnTo>
                    <a:lnTo>
                      <a:pt x="22" y="215"/>
                    </a:lnTo>
                    <a:lnTo>
                      <a:pt x="20" y="215"/>
                    </a:lnTo>
                    <a:lnTo>
                      <a:pt x="19" y="214"/>
                    </a:lnTo>
                    <a:lnTo>
                      <a:pt x="20" y="214"/>
                    </a:lnTo>
                    <a:lnTo>
                      <a:pt x="21" y="213"/>
                    </a:lnTo>
                    <a:lnTo>
                      <a:pt x="20" y="212"/>
                    </a:lnTo>
                    <a:lnTo>
                      <a:pt x="18" y="212"/>
                    </a:lnTo>
                    <a:lnTo>
                      <a:pt x="16" y="209"/>
                    </a:lnTo>
                    <a:lnTo>
                      <a:pt x="18" y="209"/>
                    </a:lnTo>
                    <a:lnTo>
                      <a:pt x="18" y="208"/>
                    </a:lnTo>
                    <a:lnTo>
                      <a:pt x="19" y="208"/>
                    </a:lnTo>
                    <a:lnTo>
                      <a:pt x="21" y="208"/>
                    </a:lnTo>
                    <a:lnTo>
                      <a:pt x="22" y="209"/>
                    </a:lnTo>
                    <a:lnTo>
                      <a:pt x="21" y="210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3" y="212"/>
                    </a:lnTo>
                    <a:lnTo>
                      <a:pt x="27" y="210"/>
                    </a:lnTo>
                    <a:lnTo>
                      <a:pt x="24" y="208"/>
                    </a:lnTo>
                    <a:lnTo>
                      <a:pt x="22" y="208"/>
                    </a:lnTo>
                    <a:lnTo>
                      <a:pt x="21" y="207"/>
                    </a:lnTo>
                    <a:lnTo>
                      <a:pt x="22" y="207"/>
                    </a:lnTo>
                    <a:lnTo>
                      <a:pt x="23" y="206"/>
                    </a:lnTo>
                    <a:lnTo>
                      <a:pt x="22" y="206"/>
                    </a:lnTo>
                    <a:lnTo>
                      <a:pt x="20" y="205"/>
                    </a:lnTo>
                    <a:lnTo>
                      <a:pt x="19" y="204"/>
                    </a:lnTo>
                    <a:lnTo>
                      <a:pt x="18" y="204"/>
                    </a:lnTo>
                    <a:lnTo>
                      <a:pt x="19" y="203"/>
                    </a:lnTo>
                    <a:lnTo>
                      <a:pt x="20" y="203"/>
                    </a:lnTo>
                    <a:lnTo>
                      <a:pt x="21" y="202"/>
                    </a:lnTo>
                    <a:lnTo>
                      <a:pt x="21" y="202"/>
                    </a:lnTo>
                    <a:lnTo>
                      <a:pt x="22" y="202"/>
                    </a:lnTo>
                    <a:lnTo>
                      <a:pt x="23" y="201"/>
                    </a:lnTo>
                    <a:lnTo>
                      <a:pt x="22" y="200"/>
                    </a:lnTo>
                    <a:lnTo>
                      <a:pt x="21" y="200"/>
                    </a:lnTo>
                    <a:lnTo>
                      <a:pt x="22" y="199"/>
                    </a:lnTo>
                    <a:lnTo>
                      <a:pt x="23" y="199"/>
                    </a:lnTo>
                    <a:lnTo>
                      <a:pt x="21" y="198"/>
                    </a:lnTo>
                    <a:lnTo>
                      <a:pt x="20" y="198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0" y="196"/>
                    </a:lnTo>
                    <a:lnTo>
                      <a:pt x="19" y="196"/>
                    </a:lnTo>
                    <a:lnTo>
                      <a:pt x="20" y="194"/>
                    </a:lnTo>
                    <a:lnTo>
                      <a:pt x="21" y="194"/>
                    </a:lnTo>
                    <a:lnTo>
                      <a:pt x="22" y="194"/>
                    </a:lnTo>
                    <a:lnTo>
                      <a:pt x="24" y="196"/>
                    </a:lnTo>
                    <a:lnTo>
                      <a:pt x="26" y="196"/>
                    </a:lnTo>
                    <a:lnTo>
                      <a:pt x="26" y="194"/>
                    </a:lnTo>
                    <a:lnTo>
                      <a:pt x="27" y="194"/>
                    </a:lnTo>
                    <a:lnTo>
                      <a:pt x="28" y="193"/>
                    </a:lnTo>
                    <a:lnTo>
                      <a:pt x="27" y="193"/>
                    </a:lnTo>
                    <a:lnTo>
                      <a:pt x="26" y="192"/>
                    </a:lnTo>
                    <a:lnTo>
                      <a:pt x="27" y="192"/>
                    </a:lnTo>
                    <a:lnTo>
                      <a:pt x="27" y="191"/>
                    </a:lnTo>
                    <a:lnTo>
                      <a:pt x="26" y="191"/>
                    </a:lnTo>
                    <a:lnTo>
                      <a:pt x="24" y="190"/>
                    </a:lnTo>
                    <a:lnTo>
                      <a:pt x="26" y="190"/>
                    </a:lnTo>
                    <a:lnTo>
                      <a:pt x="27" y="189"/>
                    </a:lnTo>
                    <a:lnTo>
                      <a:pt x="24" y="188"/>
                    </a:lnTo>
                    <a:lnTo>
                      <a:pt x="23" y="188"/>
                    </a:lnTo>
                    <a:lnTo>
                      <a:pt x="24" y="187"/>
                    </a:lnTo>
                    <a:lnTo>
                      <a:pt x="26" y="187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3" y="185"/>
                    </a:lnTo>
                    <a:lnTo>
                      <a:pt x="24" y="185"/>
                    </a:lnTo>
                    <a:lnTo>
                      <a:pt x="26" y="184"/>
                    </a:lnTo>
                    <a:lnTo>
                      <a:pt x="27" y="184"/>
                    </a:lnTo>
                    <a:lnTo>
                      <a:pt x="26" y="183"/>
                    </a:lnTo>
                    <a:lnTo>
                      <a:pt x="24" y="183"/>
                    </a:lnTo>
                    <a:lnTo>
                      <a:pt x="24" y="182"/>
                    </a:lnTo>
                    <a:lnTo>
                      <a:pt x="26" y="182"/>
                    </a:lnTo>
                    <a:lnTo>
                      <a:pt x="27" y="181"/>
                    </a:lnTo>
                    <a:lnTo>
                      <a:pt x="28" y="181"/>
                    </a:lnTo>
                    <a:lnTo>
                      <a:pt x="29" y="181"/>
                    </a:lnTo>
                    <a:lnTo>
                      <a:pt x="30" y="180"/>
                    </a:lnTo>
                    <a:lnTo>
                      <a:pt x="29" y="180"/>
                    </a:lnTo>
                    <a:lnTo>
                      <a:pt x="27" y="179"/>
                    </a:lnTo>
                    <a:lnTo>
                      <a:pt x="28" y="177"/>
                    </a:lnTo>
                    <a:lnTo>
                      <a:pt x="29" y="177"/>
                    </a:lnTo>
                    <a:lnTo>
                      <a:pt x="28" y="176"/>
                    </a:lnTo>
                    <a:lnTo>
                      <a:pt x="27" y="176"/>
                    </a:lnTo>
                    <a:lnTo>
                      <a:pt x="27" y="175"/>
                    </a:lnTo>
                    <a:lnTo>
                      <a:pt x="28" y="175"/>
                    </a:lnTo>
                    <a:lnTo>
                      <a:pt x="30" y="174"/>
                    </a:lnTo>
                    <a:lnTo>
                      <a:pt x="31" y="174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5" y="175"/>
                    </a:lnTo>
                    <a:lnTo>
                      <a:pt x="35" y="174"/>
                    </a:lnTo>
                    <a:lnTo>
                      <a:pt x="36" y="174"/>
                    </a:lnTo>
                    <a:lnTo>
                      <a:pt x="35" y="173"/>
                    </a:lnTo>
                    <a:lnTo>
                      <a:pt x="34" y="172"/>
                    </a:lnTo>
                    <a:lnTo>
                      <a:pt x="33" y="173"/>
                    </a:lnTo>
                    <a:lnTo>
                      <a:pt x="32" y="173"/>
                    </a:lnTo>
                    <a:lnTo>
                      <a:pt x="31" y="173"/>
                    </a:lnTo>
                    <a:lnTo>
                      <a:pt x="29" y="172"/>
                    </a:lnTo>
                    <a:lnTo>
                      <a:pt x="30" y="171"/>
                    </a:lnTo>
                    <a:lnTo>
                      <a:pt x="31" y="171"/>
                    </a:lnTo>
                    <a:lnTo>
                      <a:pt x="32" y="171"/>
                    </a:lnTo>
                    <a:lnTo>
                      <a:pt x="33" y="170"/>
                    </a:lnTo>
                    <a:lnTo>
                      <a:pt x="34" y="170"/>
                    </a:lnTo>
                    <a:lnTo>
                      <a:pt x="35" y="170"/>
                    </a:lnTo>
                    <a:lnTo>
                      <a:pt x="34" y="169"/>
                    </a:lnTo>
                    <a:lnTo>
                      <a:pt x="32" y="168"/>
                    </a:lnTo>
                    <a:lnTo>
                      <a:pt x="33" y="168"/>
                    </a:lnTo>
                    <a:lnTo>
                      <a:pt x="34" y="167"/>
                    </a:lnTo>
                    <a:lnTo>
                      <a:pt x="33" y="167"/>
                    </a:lnTo>
                    <a:lnTo>
                      <a:pt x="32" y="166"/>
                    </a:lnTo>
                    <a:lnTo>
                      <a:pt x="33" y="166"/>
                    </a:lnTo>
                    <a:lnTo>
                      <a:pt x="33" y="165"/>
                    </a:lnTo>
                    <a:lnTo>
                      <a:pt x="34" y="165"/>
                    </a:lnTo>
                    <a:lnTo>
                      <a:pt x="35" y="164"/>
                    </a:lnTo>
                    <a:lnTo>
                      <a:pt x="34" y="164"/>
                    </a:lnTo>
                    <a:lnTo>
                      <a:pt x="33" y="163"/>
                    </a:lnTo>
                    <a:lnTo>
                      <a:pt x="31" y="162"/>
                    </a:lnTo>
                    <a:lnTo>
                      <a:pt x="30" y="162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4" y="159"/>
                    </a:lnTo>
                    <a:lnTo>
                      <a:pt x="36" y="158"/>
                    </a:lnTo>
                    <a:lnTo>
                      <a:pt x="37" y="157"/>
                    </a:lnTo>
                    <a:lnTo>
                      <a:pt x="38" y="157"/>
                    </a:lnTo>
                    <a:lnTo>
                      <a:pt x="39" y="157"/>
                    </a:lnTo>
                    <a:lnTo>
                      <a:pt x="38" y="156"/>
                    </a:lnTo>
                    <a:lnTo>
                      <a:pt x="37" y="155"/>
                    </a:lnTo>
                    <a:lnTo>
                      <a:pt x="35" y="154"/>
                    </a:lnTo>
                    <a:lnTo>
                      <a:pt x="34" y="154"/>
                    </a:lnTo>
                    <a:lnTo>
                      <a:pt x="33" y="154"/>
                    </a:lnTo>
                    <a:lnTo>
                      <a:pt x="32" y="155"/>
                    </a:lnTo>
                    <a:lnTo>
                      <a:pt x="31" y="154"/>
                    </a:lnTo>
                    <a:lnTo>
                      <a:pt x="30" y="153"/>
                    </a:lnTo>
                    <a:lnTo>
                      <a:pt x="31" y="153"/>
                    </a:lnTo>
                    <a:lnTo>
                      <a:pt x="32" y="152"/>
                    </a:lnTo>
                    <a:lnTo>
                      <a:pt x="33" y="153"/>
                    </a:lnTo>
                    <a:lnTo>
                      <a:pt x="34" y="154"/>
                    </a:lnTo>
                    <a:lnTo>
                      <a:pt x="35" y="153"/>
                    </a:lnTo>
                    <a:lnTo>
                      <a:pt x="36" y="153"/>
                    </a:lnTo>
                    <a:lnTo>
                      <a:pt x="37" y="153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1"/>
                    </a:lnTo>
                    <a:lnTo>
                      <a:pt x="36" y="150"/>
                    </a:lnTo>
                    <a:lnTo>
                      <a:pt x="37" y="150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6" y="148"/>
                    </a:lnTo>
                    <a:lnTo>
                      <a:pt x="38" y="149"/>
                    </a:lnTo>
                    <a:lnTo>
                      <a:pt x="39" y="149"/>
                    </a:lnTo>
                    <a:lnTo>
                      <a:pt x="40" y="149"/>
                    </a:lnTo>
                    <a:lnTo>
                      <a:pt x="41" y="148"/>
                    </a:lnTo>
                    <a:lnTo>
                      <a:pt x="39" y="148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40" y="146"/>
                    </a:lnTo>
                    <a:lnTo>
                      <a:pt x="41" y="146"/>
                    </a:lnTo>
                    <a:lnTo>
                      <a:pt x="43" y="144"/>
                    </a:lnTo>
                    <a:lnTo>
                      <a:pt x="41" y="144"/>
                    </a:lnTo>
                    <a:lnTo>
                      <a:pt x="39" y="143"/>
                    </a:lnTo>
                    <a:lnTo>
                      <a:pt x="38" y="142"/>
                    </a:lnTo>
                    <a:lnTo>
                      <a:pt x="37" y="142"/>
                    </a:lnTo>
                    <a:lnTo>
                      <a:pt x="38" y="141"/>
                    </a:lnTo>
                    <a:lnTo>
                      <a:pt x="39" y="141"/>
                    </a:lnTo>
                    <a:lnTo>
                      <a:pt x="37" y="140"/>
                    </a:lnTo>
                    <a:lnTo>
                      <a:pt x="36" y="139"/>
                    </a:lnTo>
                    <a:lnTo>
                      <a:pt x="37" y="139"/>
                    </a:lnTo>
                    <a:lnTo>
                      <a:pt x="38" y="139"/>
                    </a:lnTo>
                    <a:lnTo>
                      <a:pt x="40" y="138"/>
                    </a:lnTo>
                    <a:lnTo>
                      <a:pt x="41" y="137"/>
                    </a:lnTo>
                    <a:lnTo>
                      <a:pt x="44" y="137"/>
                    </a:lnTo>
                    <a:lnTo>
                      <a:pt x="44" y="136"/>
                    </a:lnTo>
                    <a:lnTo>
                      <a:pt x="45" y="136"/>
                    </a:lnTo>
                    <a:lnTo>
                      <a:pt x="46" y="135"/>
                    </a:lnTo>
                    <a:lnTo>
                      <a:pt x="45" y="135"/>
                    </a:lnTo>
                    <a:lnTo>
                      <a:pt x="44" y="134"/>
                    </a:lnTo>
                    <a:lnTo>
                      <a:pt x="41" y="133"/>
                    </a:lnTo>
                    <a:lnTo>
                      <a:pt x="40" y="133"/>
                    </a:lnTo>
                    <a:lnTo>
                      <a:pt x="41" y="132"/>
                    </a:lnTo>
                    <a:lnTo>
                      <a:pt x="43" y="132"/>
                    </a:lnTo>
                    <a:lnTo>
                      <a:pt x="44" y="131"/>
                    </a:lnTo>
                    <a:lnTo>
                      <a:pt x="45" y="131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43" y="129"/>
                    </a:lnTo>
                    <a:lnTo>
                      <a:pt x="44" y="129"/>
                    </a:lnTo>
                    <a:lnTo>
                      <a:pt x="46" y="127"/>
                    </a:lnTo>
                    <a:lnTo>
                      <a:pt x="47" y="127"/>
                    </a:lnTo>
                    <a:lnTo>
                      <a:pt x="48" y="126"/>
                    </a:lnTo>
                    <a:lnTo>
                      <a:pt x="49" y="126"/>
                    </a:lnTo>
                    <a:lnTo>
                      <a:pt x="50" y="125"/>
                    </a:lnTo>
                    <a:lnTo>
                      <a:pt x="51" y="126"/>
                    </a:lnTo>
                    <a:lnTo>
                      <a:pt x="52" y="127"/>
                    </a:lnTo>
                    <a:lnTo>
                      <a:pt x="53" y="127"/>
                    </a:lnTo>
                    <a:lnTo>
                      <a:pt x="54" y="126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50" y="125"/>
                    </a:lnTo>
                    <a:lnTo>
                      <a:pt x="50" y="125"/>
                    </a:lnTo>
                    <a:lnTo>
                      <a:pt x="48" y="125"/>
                    </a:lnTo>
                    <a:lnTo>
                      <a:pt x="47" y="124"/>
                    </a:lnTo>
                    <a:lnTo>
                      <a:pt x="46" y="123"/>
                    </a:lnTo>
                    <a:lnTo>
                      <a:pt x="45" y="123"/>
                    </a:lnTo>
                    <a:lnTo>
                      <a:pt x="45" y="122"/>
                    </a:lnTo>
                    <a:lnTo>
                      <a:pt x="46" y="122"/>
                    </a:lnTo>
                    <a:lnTo>
                      <a:pt x="47" y="121"/>
                    </a:lnTo>
                    <a:lnTo>
                      <a:pt x="48" y="121"/>
                    </a:lnTo>
                    <a:lnTo>
                      <a:pt x="47" y="120"/>
                    </a:lnTo>
                    <a:lnTo>
                      <a:pt x="46" y="120"/>
                    </a:lnTo>
                    <a:lnTo>
                      <a:pt x="47" y="119"/>
                    </a:lnTo>
                    <a:lnTo>
                      <a:pt x="48" y="119"/>
                    </a:lnTo>
                    <a:lnTo>
                      <a:pt x="49" y="118"/>
                    </a:lnTo>
                    <a:lnTo>
                      <a:pt x="50" y="118"/>
                    </a:lnTo>
                    <a:lnTo>
                      <a:pt x="51" y="117"/>
                    </a:lnTo>
                    <a:lnTo>
                      <a:pt x="52" y="117"/>
                    </a:lnTo>
                    <a:lnTo>
                      <a:pt x="53" y="116"/>
                    </a:lnTo>
                    <a:lnTo>
                      <a:pt x="52" y="116"/>
                    </a:lnTo>
                    <a:lnTo>
                      <a:pt x="51" y="115"/>
                    </a:lnTo>
                    <a:lnTo>
                      <a:pt x="49" y="114"/>
                    </a:lnTo>
                    <a:lnTo>
                      <a:pt x="48" y="114"/>
                    </a:lnTo>
                    <a:lnTo>
                      <a:pt x="49" y="113"/>
                    </a:lnTo>
                    <a:lnTo>
                      <a:pt x="50" y="113"/>
                    </a:lnTo>
                    <a:lnTo>
                      <a:pt x="51" y="112"/>
                    </a:lnTo>
                    <a:lnTo>
                      <a:pt x="52" y="112"/>
                    </a:lnTo>
                    <a:lnTo>
                      <a:pt x="53" y="112"/>
                    </a:lnTo>
                    <a:lnTo>
                      <a:pt x="53" y="110"/>
                    </a:lnTo>
                    <a:lnTo>
                      <a:pt x="52" y="110"/>
                    </a:lnTo>
                    <a:lnTo>
                      <a:pt x="51" y="109"/>
                    </a:lnTo>
                    <a:lnTo>
                      <a:pt x="52" y="108"/>
                    </a:lnTo>
                    <a:lnTo>
                      <a:pt x="53" y="108"/>
                    </a:lnTo>
                    <a:lnTo>
                      <a:pt x="52" y="107"/>
                    </a:lnTo>
                    <a:lnTo>
                      <a:pt x="50" y="107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1" y="105"/>
                    </a:lnTo>
                    <a:lnTo>
                      <a:pt x="50" y="104"/>
                    </a:lnTo>
                    <a:lnTo>
                      <a:pt x="51" y="104"/>
                    </a:lnTo>
                    <a:lnTo>
                      <a:pt x="52" y="104"/>
                    </a:lnTo>
                    <a:lnTo>
                      <a:pt x="53" y="103"/>
                    </a:lnTo>
                    <a:lnTo>
                      <a:pt x="53" y="103"/>
                    </a:lnTo>
                    <a:lnTo>
                      <a:pt x="54" y="102"/>
                    </a:lnTo>
                    <a:lnTo>
                      <a:pt x="55" y="102"/>
                    </a:lnTo>
                    <a:lnTo>
                      <a:pt x="54" y="101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0" y="99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9" y="97"/>
                    </a:lnTo>
                    <a:lnTo>
                      <a:pt x="50" y="97"/>
                    </a:lnTo>
                    <a:lnTo>
                      <a:pt x="51" y="98"/>
                    </a:lnTo>
                    <a:lnTo>
                      <a:pt x="52" y="98"/>
                    </a:lnTo>
                    <a:lnTo>
                      <a:pt x="53" y="98"/>
                    </a:lnTo>
                    <a:lnTo>
                      <a:pt x="54" y="98"/>
                    </a:lnTo>
                    <a:lnTo>
                      <a:pt x="55" y="98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6" y="97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60" y="96"/>
                    </a:lnTo>
                    <a:lnTo>
                      <a:pt x="61" y="94"/>
                    </a:lnTo>
                    <a:lnTo>
                      <a:pt x="59" y="94"/>
                    </a:lnTo>
                    <a:lnTo>
                      <a:pt x="57" y="93"/>
                    </a:lnTo>
                    <a:lnTo>
                      <a:pt x="59" y="92"/>
                    </a:lnTo>
                    <a:lnTo>
                      <a:pt x="60" y="92"/>
                    </a:lnTo>
                    <a:lnTo>
                      <a:pt x="59" y="91"/>
                    </a:lnTo>
                    <a:lnTo>
                      <a:pt x="56" y="91"/>
                    </a:lnTo>
                    <a:lnTo>
                      <a:pt x="55" y="90"/>
                    </a:lnTo>
                    <a:lnTo>
                      <a:pt x="54" y="89"/>
                    </a:lnTo>
                    <a:lnTo>
                      <a:pt x="55" y="89"/>
                    </a:lnTo>
                    <a:lnTo>
                      <a:pt x="56" y="88"/>
                    </a:lnTo>
                    <a:lnTo>
                      <a:pt x="55" y="88"/>
                    </a:lnTo>
                    <a:lnTo>
                      <a:pt x="53" y="87"/>
                    </a:lnTo>
                    <a:lnTo>
                      <a:pt x="54" y="86"/>
                    </a:lnTo>
                    <a:lnTo>
                      <a:pt x="55" y="86"/>
                    </a:lnTo>
                    <a:lnTo>
                      <a:pt x="57" y="87"/>
                    </a:lnTo>
                    <a:lnTo>
                      <a:pt x="59" y="88"/>
                    </a:lnTo>
                    <a:lnTo>
                      <a:pt x="60" y="87"/>
                    </a:lnTo>
                    <a:lnTo>
                      <a:pt x="61" y="87"/>
                    </a:lnTo>
                    <a:lnTo>
                      <a:pt x="59" y="86"/>
                    </a:lnTo>
                    <a:lnTo>
                      <a:pt x="57" y="85"/>
                    </a:lnTo>
                    <a:lnTo>
                      <a:pt x="59" y="85"/>
                    </a:lnTo>
                    <a:lnTo>
                      <a:pt x="60" y="85"/>
                    </a:lnTo>
                    <a:lnTo>
                      <a:pt x="59" y="84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9" y="82"/>
                    </a:lnTo>
                    <a:lnTo>
                      <a:pt x="61" y="83"/>
                    </a:lnTo>
                    <a:lnTo>
                      <a:pt x="62" y="84"/>
                    </a:lnTo>
                    <a:lnTo>
                      <a:pt x="63" y="85"/>
                    </a:lnTo>
                    <a:lnTo>
                      <a:pt x="64" y="85"/>
                    </a:lnTo>
                    <a:lnTo>
                      <a:pt x="65" y="85"/>
                    </a:lnTo>
                    <a:lnTo>
                      <a:pt x="66" y="85"/>
                    </a:lnTo>
                    <a:lnTo>
                      <a:pt x="65" y="84"/>
                    </a:lnTo>
                    <a:lnTo>
                      <a:pt x="64" y="83"/>
                    </a:lnTo>
                    <a:lnTo>
                      <a:pt x="65" y="83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2"/>
                    </a:lnTo>
                    <a:lnTo>
                      <a:pt x="66" y="81"/>
                    </a:lnTo>
                    <a:lnTo>
                      <a:pt x="65" y="80"/>
                    </a:lnTo>
                    <a:lnTo>
                      <a:pt x="66" y="80"/>
                    </a:lnTo>
                    <a:lnTo>
                      <a:pt x="67" y="79"/>
                    </a:lnTo>
                    <a:lnTo>
                      <a:pt x="66" y="79"/>
                    </a:lnTo>
                    <a:lnTo>
                      <a:pt x="64" y="77"/>
                    </a:lnTo>
                    <a:lnTo>
                      <a:pt x="65" y="77"/>
                    </a:lnTo>
                    <a:lnTo>
                      <a:pt x="66" y="76"/>
                    </a:lnTo>
                    <a:lnTo>
                      <a:pt x="65" y="75"/>
                    </a:lnTo>
                    <a:lnTo>
                      <a:pt x="64" y="75"/>
                    </a:lnTo>
                    <a:lnTo>
                      <a:pt x="63" y="74"/>
                    </a:lnTo>
                    <a:lnTo>
                      <a:pt x="61" y="73"/>
                    </a:lnTo>
                    <a:lnTo>
                      <a:pt x="62" y="73"/>
                    </a:lnTo>
                    <a:lnTo>
                      <a:pt x="63" y="72"/>
                    </a:lnTo>
                    <a:lnTo>
                      <a:pt x="64" y="72"/>
                    </a:lnTo>
                    <a:lnTo>
                      <a:pt x="65" y="72"/>
                    </a:lnTo>
                    <a:lnTo>
                      <a:pt x="66" y="72"/>
                    </a:lnTo>
                    <a:lnTo>
                      <a:pt x="68" y="73"/>
                    </a:lnTo>
                    <a:lnTo>
                      <a:pt x="69" y="73"/>
                    </a:lnTo>
                    <a:lnTo>
                      <a:pt x="69" y="72"/>
                    </a:lnTo>
                    <a:lnTo>
                      <a:pt x="70" y="72"/>
                    </a:lnTo>
                    <a:lnTo>
                      <a:pt x="71" y="72"/>
                    </a:lnTo>
                    <a:lnTo>
                      <a:pt x="70" y="71"/>
                    </a:lnTo>
                    <a:lnTo>
                      <a:pt x="69" y="70"/>
                    </a:lnTo>
                    <a:lnTo>
                      <a:pt x="70" y="70"/>
                    </a:lnTo>
                    <a:lnTo>
                      <a:pt x="71" y="70"/>
                    </a:lnTo>
                    <a:lnTo>
                      <a:pt x="70" y="69"/>
                    </a:lnTo>
                    <a:lnTo>
                      <a:pt x="68" y="68"/>
                    </a:lnTo>
                    <a:lnTo>
                      <a:pt x="69" y="68"/>
                    </a:lnTo>
                    <a:lnTo>
                      <a:pt x="70" y="67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9" y="65"/>
                    </a:lnTo>
                    <a:lnTo>
                      <a:pt x="70" y="65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4" y="64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4" y="62"/>
                    </a:lnTo>
                    <a:lnTo>
                      <a:pt x="73" y="60"/>
                    </a:lnTo>
                    <a:lnTo>
                      <a:pt x="72" y="60"/>
                    </a:lnTo>
                    <a:lnTo>
                      <a:pt x="71" y="59"/>
                    </a:lnTo>
                    <a:lnTo>
                      <a:pt x="69" y="58"/>
                    </a:lnTo>
                    <a:lnTo>
                      <a:pt x="68" y="57"/>
                    </a:lnTo>
                    <a:lnTo>
                      <a:pt x="69" y="57"/>
                    </a:lnTo>
                    <a:lnTo>
                      <a:pt x="70" y="56"/>
                    </a:lnTo>
                    <a:lnTo>
                      <a:pt x="72" y="56"/>
                    </a:lnTo>
                    <a:lnTo>
                      <a:pt x="74" y="55"/>
                    </a:lnTo>
                    <a:lnTo>
                      <a:pt x="77" y="54"/>
                    </a:lnTo>
                    <a:lnTo>
                      <a:pt x="78" y="54"/>
                    </a:lnTo>
                    <a:lnTo>
                      <a:pt x="79" y="54"/>
                    </a:lnTo>
                    <a:lnTo>
                      <a:pt x="80" y="53"/>
                    </a:lnTo>
                    <a:lnTo>
                      <a:pt x="81" y="53"/>
                    </a:lnTo>
                    <a:lnTo>
                      <a:pt x="80" y="52"/>
                    </a:lnTo>
                    <a:lnTo>
                      <a:pt x="78" y="51"/>
                    </a:lnTo>
                    <a:lnTo>
                      <a:pt x="77" y="51"/>
                    </a:lnTo>
                    <a:lnTo>
                      <a:pt x="76" y="50"/>
                    </a:lnTo>
                    <a:lnTo>
                      <a:pt x="77" y="49"/>
                    </a:lnTo>
                    <a:lnTo>
                      <a:pt x="78" y="49"/>
                    </a:lnTo>
                    <a:lnTo>
                      <a:pt x="79" y="49"/>
                    </a:lnTo>
                    <a:lnTo>
                      <a:pt x="80" y="49"/>
                    </a:lnTo>
                    <a:lnTo>
                      <a:pt x="81" y="48"/>
                    </a:lnTo>
                    <a:lnTo>
                      <a:pt x="82" y="48"/>
                    </a:lnTo>
                    <a:lnTo>
                      <a:pt x="80" y="47"/>
                    </a:lnTo>
                    <a:lnTo>
                      <a:pt x="79" y="46"/>
                    </a:lnTo>
                    <a:lnTo>
                      <a:pt x="80" y="46"/>
                    </a:lnTo>
                    <a:lnTo>
                      <a:pt x="81" y="46"/>
                    </a:lnTo>
                    <a:lnTo>
                      <a:pt x="82" y="46"/>
                    </a:lnTo>
                    <a:lnTo>
                      <a:pt x="84" y="47"/>
                    </a:lnTo>
                    <a:lnTo>
                      <a:pt x="85" y="47"/>
                    </a:lnTo>
                    <a:lnTo>
                      <a:pt x="85" y="47"/>
                    </a:lnTo>
                    <a:lnTo>
                      <a:pt x="86" y="46"/>
                    </a:lnTo>
                    <a:lnTo>
                      <a:pt x="87" y="46"/>
                    </a:lnTo>
                    <a:lnTo>
                      <a:pt x="86" y="45"/>
                    </a:lnTo>
                    <a:lnTo>
                      <a:pt x="85" y="43"/>
                    </a:lnTo>
                    <a:lnTo>
                      <a:pt x="84" y="43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5" y="41"/>
                    </a:lnTo>
                    <a:lnTo>
                      <a:pt x="83" y="40"/>
                    </a:lnTo>
                    <a:lnTo>
                      <a:pt x="82" y="39"/>
                    </a:lnTo>
                    <a:lnTo>
                      <a:pt x="83" y="39"/>
                    </a:lnTo>
                    <a:lnTo>
                      <a:pt x="84" y="39"/>
                    </a:lnTo>
                    <a:lnTo>
                      <a:pt x="83" y="38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84" y="36"/>
                    </a:lnTo>
                    <a:lnTo>
                      <a:pt x="85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7" y="37"/>
                    </a:lnTo>
                    <a:lnTo>
                      <a:pt x="88" y="37"/>
                    </a:lnTo>
                    <a:lnTo>
                      <a:pt x="88" y="38"/>
                    </a:lnTo>
                    <a:lnTo>
                      <a:pt x="89" y="37"/>
                    </a:lnTo>
                    <a:lnTo>
                      <a:pt x="90" y="37"/>
                    </a:lnTo>
                    <a:lnTo>
                      <a:pt x="89" y="36"/>
                    </a:lnTo>
                    <a:lnTo>
                      <a:pt x="88" y="35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88" y="34"/>
                    </a:lnTo>
                    <a:lnTo>
                      <a:pt x="87" y="33"/>
                    </a:lnTo>
                    <a:lnTo>
                      <a:pt x="88" y="33"/>
                    </a:lnTo>
                    <a:lnTo>
                      <a:pt x="89" y="32"/>
                    </a:lnTo>
                    <a:lnTo>
                      <a:pt x="88" y="31"/>
                    </a:lnTo>
                    <a:lnTo>
                      <a:pt x="87" y="31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6" y="29"/>
                    </a:lnTo>
                    <a:lnTo>
                      <a:pt x="87" y="27"/>
                    </a:lnTo>
                    <a:lnTo>
                      <a:pt x="86" y="26"/>
                    </a:lnTo>
                    <a:lnTo>
                      <a:pt x="84" y="25"/>
                    </a:lnTo>
                    <a:lnTo>
                      <a:pt x="85" y="25"/>
                    </a:lnTo>
                    <a:lnTo>
                      <a:pt x="86" y="25"/>
                    </a:lnTo>
                    <a:lnTo>
                      <a:pt x="88" y="26"/>
                    </a:lnTo>
                    <a:lnTo>
                      <a:pt x="89" y="27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4" y="29"/>
                    </a:lnTo>
                    <a:lnTo>
                      <a:pt x="93" y="27"/>
                    </a:lnTo>
                    <a:lnTo>
                      <a:pt x="91" y="26"/>
                    </a:lnTo>
                    <a:lnTo>
                      <a:pt x="93" y="26"/>
                    </a:lnTo>
                    <a:lnTo>
                      <a:pt x="93" y="26"/>
                    </a:lnTo>
                    <a:lnTo>
                      <a:pt x="91" y="25"/>
                    </a:lnTo>
                    <a:lnTo>
                      <a:pt x="90" y="24"/>
                    </a:lnTo>
                    <a:lnTo>
                      <a:pt x="89" y="23"/>
                    </a:lnTo>
                    <a:lnTo>
                      <a:pt x="88" y="22"/>
                    </a:lnTo>
                    <a:lnTo>
                      <a:pt x="89" y="22"/>
                    </a:lnTo>
                    <a:lnTo>
                      <a:pt x="90" y="21"/>
                    </a:lnTo>
                    <a:lnTo>
                      <a:pt x="93" y="21"/>
                    </a:lnTo>
                    <a:lnTo>
                      <a:pt x="91" y="20"/>
                    </a:lnTo>
                    <a:lnTo>
                      <a:pt x="90" y="19"/>
                    </a:lnTo>
                    <a:lnTo>
                      <a:pt x="91" y="19"/>
                    </a:lnTo>
                    <a:lnTo>
                      <a:pt x="9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0" name="Freeform 1003">
                <a:extLst>
                  <a:ext uri="{FF2B5EF4-FFF2-40B4-BE49-F238E27FC236}">
                    <a16:creationId xmlns:a16="http://schemas.microsoft.com/office/drawing/2014/main" id="{7312E778-2F2C-D112-34AA-F8BDB40B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7" y="2938"/>
                <a:ext cx="1" cy="1"/>
              </a:xfrm>
              <a:custGeom>
                <a:avLst/>
                <a:gdLst>
                  <a:gd name="T0" fmla="*/ 0 w 12"/>
                  <a:gd name="T1" fmla="*/ 4 h 4"/>
                  <a:gd name="T2" fmla="*/ 1 w 12"/>
                  <a:gd name="T3" fmla="*/ 4 h 4"/>
                  <a:gd name="T4" fmla="*/ 2 w 12"/>
                  <a:gd name="T5" fmla="*/ 3 h 4"/>
                  <a:gd name="T6" fmla="*/ 3 w 12"/>
                  <a:gd name="T7" fmla="*/ 3 h 4"/>
                  <a:gd name="T8" fmla="*/ 4 w 12"/>
                  <a:gd name="T9" fmla="*/ 2 h 4"/>
                  <a:gd name="T10" fmla="*/ 7 w 12"/>
                  <a:gd name="T11" fmla="*/ 2 h 4"/>
                  <a:gd name="T12" fmla="*/ 8 w 12"/>
                  <a:gd name="T13" fmla="*/ 2 h 4"/>
                  <a:gd name="T14" fmla="*/ 9 w 12"/>
                  <a:gd name="T15" fmla="*/ 1 h 4"/>
                  <a:gd name="T16" fmla="*/ 9 w 12"/>
                  <a:gd name="T17" fmla="*/ 1 h 4"/>
                  <a:gd name="T18" fmla="*/ 11 w 12"/>
                  <a:gd name="T19" fmla="*/ 0 h 4"/>
                  <a:gd name="T20" fmla="*/ 12 w 12"/>
                  <a:gd name="T21" fmla="*/ 0 h 4"/>
                  <a:gd name="T22" fmla="*/ 10 w 12"/>
                  <a:gd name="T23" fmla="*/ 2 h 4"/>
                  <a:gd name="T24" fmla="*/ 7 w 12"/>
                  <a:gd name="T25" fmla="*/ 3 h 4"/>
                  <a:gd name="T26" fmla="*/ 0 w 12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lnTo>
                      <a:pt x="1" y="4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1" name="Freeform 1004">
                <a:extLst>
                  <a:ext uri="{FF2B5EF4-FFF2-40B4-BE49-F238E27FC236}">
                    <a16:creationId xmlns:a16="http://schemas.microsoft.com/office/drawing/2014/main" id="{34222BEF-3E66-6AD1-F6C7-5D667F31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0" y="2920"/>
                <a:ext cx="8" cy="18"/>
              </a:xfrm>
              <a:custGeom>
                <a:avLst/>
                <a:gdLst>
                  <a:gd name="T0" fmla="*/ 11 w 143"/>
                  <a:gd name="T1" fmla="*/ 21 h 296"/>
                  <a:gd name="T2" fmla="*/ 22 w 143"/>
                  <a:gd name="T3" fmla="*/ 10 h 296"/>
                  <a:gd name="T4" fmla="*/ 43 w 143"/>
                  <a:gd name="T5" fmla="*/ 5 h 296"/>
                  <a:gd name="T6" fmla="*/ 62 w 143"/>
                  <a:gd name="T7" fmla="*/ 9 h 296"/>
                  <a:gd name="T8" fmla="*/ 61 w 143"/>
                  <a:gd name="T9" fmla="*/ 19 h 296"/>
                  <a:gd name="T10" fmla="*/ 58 w 143"/>
                  <a:gd name="T11" fmla="*/ 32 h 296"/>
                  <a:gd name="T12" fmla="*/ 63 w 143"/>
                  <a:gd name="T13" fmla="*/ 43 h 296"/>
                  <a:gd name="T14" fmla="*/ 58 w 143"/>
                  <a:gd name="T15" fmla="*/ 54 h 296"/>
                  <a:gd name="T16" fmla="*/ 71 w 143"/>
                  <a:gd name="T17" fmla="*/ 59 h 296"/>
                  <a:gd name="T18" fmla="*/ 66 w 143"/>
                  <a:gd name="T19" fmla="*/ 69 h 296"/>
                  <a:gd name="T20" fmla="*/ 70 w 143"/>
                  <a:gd name="T21" fmla="*/ 80 h 296"/>
                  <a:gd name="T22" fmla="*/ 71 w 143"/>
                  <a:gd name="T23" fmla="*/ 90 h 296"/>
                  <a:gd name="T24" fmla="*/ 76 w 143"/>
                  <a:gd name="T25" fmla="*/ 99 h 296"/>
                  <a:gd name="T26" fmla="*/ 77 w 143"/>
                  <a:gd name="T27" fmla="*/ 107 h 296"/>
                  <a:gd name="T28" fmla="*/ 77 w 143"/>
                  <a:gd name="T29" fmla="*/ 118 h 296"/>
                  <a:gd name="T30" fmla="*/ 78 w 143"/>
                  <a:gd name="T31" fmla="*/ 129 h 296"/>
                  <a:gd name="T32" fmla="*/ 86 w 143"/>
                  <a:gd name="T33" fmla="*/ 138 h 296"/>
                  <a:gd name="T34" fmla="*/ 86 w 143"/>
                  <a:gd name="T35" fmla="*/ 148 h 296"/>
                  <a:gd name="T36" fmla="*/ 96 w 143"/>
                  <a:gd name="T37" fmla="*/ 155 h 296"/>
                  <a:gd name="T38" fmla="*/ 98 w 143"/>
                  <a:gd name="T39" fmla="*/ 168 h 296"/>
                  <a:gd name="T40" fmla="*/ 100 w 143"/>
                  <a:gd name="T41" fmla="*/ 177 h 296"/>
                  <a:gd name="T42" fmla="*/ 109 w 143"/>
                  <a:gd name="T43" fmla="*/ 183 h 296"/>
                  <a:gd name="T44" fmla="*/ 112 w 143"/>
                  <a:gd name="T45" fmla="*/ 195 h 296"/>
                  <a:gd name="T46" fmla="*/ 117 w 143"/>
                  <a:gd name="T47" fmla="*/ 202 h 296"/>
                  <a:gd name="T48" fmla="*/ 121 w 143"/>
                  <a:gd name="T49" fmla="*/ 212 h 296"/>
                  <a:gd name="T50" fmla="*/ 121 w 143"/>
                  <a:gd name="T51" fmla="*/ 224 h 296"/>
                  <a:gd name="T52" fmla="*/ 120 w 143"/>
                  <a:gd name="T53" fmla="*/ 233 h 296"/>
                  <a:gd name="T54" fmla="*/ 129 w 143"/>
                  <a:gd name="T55" fmla="*/ 242 h 296"/>
                  <a:gd name="T56" fmla="*/ 130 w 143"/>
                  <a:gd name="T57" fmla="*/ 249 h 296"/>
                  <a:gd name="T58" fmla="*/ 132 w 143"/>
                  <a:gd name="T59" fmla="*/ 259 h 296"/>
                  <a:gd name="T60" fmla="*/ 131 w 143"/>
                  <a:gd name="T61" fmla="*/ 267 h 296"/>
                  <a:gd name="T62" fmla="*/ 134 w 143"/>
                  <a:gd name="T63" fmla="*/ 277 h 296"/>
                  <a:gd name="T64" fmla="*/ 133 w 143"/>
                  <a:gd name="T65" fmla="*/ 288 h 296"/>
                  <a:gd name="T66" fmla="*/ 108 w 143"/>
                  <a:gd name="T67" fmla="*/ 295 h 296"/>
                  <a:gd name="T68" fmla="*/ 97 w 143"/>
                  <a:gd name="T69" fmla="*/ 289 h 296"/>
                  <a:gd name="T70" fmla="*/ 96 w 143"/>
                  <a:gd name="T71" fmla="*/ 278 h 296"/>
                  <a:gd name="T72" fmla="*/ 86 w 143"/>
                  <a:gd name="T73" fmla="*/ 269 h 296"/>
                  <a:gd name="T74" fmla="*/ 81 w 143"/>
                  <a:gd name="T75" fmla="*/ 262 h 296"/>
                  <a:gd name="T76" fmla="*/ 75 w 143"/>
                  <a:gd name="T77" fmla="*/ 253 h 296"/>
                  <a:gd name="T78" fmla="*/ 70 w 143"/>
                  <a:gd name="T79" fmla="*/ 245 h 296"/>
                  <a:gd name="T80" fmla="*/ 66 w 143"/>
                  <a:gd name="T81" fmla="*/ 235 h 296"/>
                  <a:gd name="T82" fmla="*/ 60 w 143"/>
                  <a:gd name="T83" fmla="*/ 226 h 296"/>
                  <a:gd name="T84" fmla="*/ 53 w 143"/>
                  <a:gd name="T85" fmla="*/ 218 h 296"/>
                  <a:gd name="T86" fmla="*/ 51 w 143"/>
                  <a:gd name="T87" fmla="*/ 205 h 296"/>
                  <a:gd name="T88" fmla="*/ 49 w 143"/>
                  <a:gd name="T89" fmla="*/ 198 h 296"/>
                  <a:gd name="T90" fmla="*/ 48 w 143"/>
                  <a:gd name="T91" fmla="*/ 188 h 296"/>
                  <a:gd name="T92" fmla="*/ 43 w 143"/>
                  <a:gd name="T93" fmla="*/ 181 h 296"/>
                  <a:gd name="T94" fmla="*/ 40 w 143"/>
                  <a:gd name="T95" fmla="*/ 171 h 296"/>
                  <a:gd name="T96" fmla="*/ 34 w 143"/>
                  <a:gd name="T97" fmla="*/ 164 h 296"/>
                  <a:gd name="T98" fmla="*/ 31 w 143"/>
                  <a:gd name="T99" fmla="*/ 155 h 296"/>
                  <a:gd name="T100" fmla="*/ 26 w 143"/>
                  <a:gd name="T101" fmla="*/ 147 h 296"/>
                  <a:gd name="T102" fmla="*/ 22 w 143"/>
                  <a:gd name="T103" fmla="*/ 138 h 296"/>
                  <a:gd name="T104" fmla="*/ 26 w 143"/>
                  <a:gd name="T105" fmla="*/ 128 h 296"/>
                  <a:gd name="T106" fmla="*/ 16 w 143"/>
                  <a:gd name="T107" fmla="*/ 120 h 296"/>
                  <a:gd name="T108" fmla="*/ 19 w 143"/>
                  <a:gd name="T109" fmla="*/ 108 h 296"/>
                  <a:gd name="T110" fmla="*/ 10 w 143"/>
                  <a:gd name="T111" fmla="*/ 101 h 296"/>
                  <a:gd name="T112" fmla="*/ 13 w 143"/>
                  <a:gd name="T113" fmla="*/ 90 h 296"/>
                  <a:gd name="T114" fmla="*/ 10 w 143"/>
                  <a:gd name="T115" fmla="*/ 80 h 296"/>
                  <a:gd name="T116" fmla="*/ 11 w 143"/>
                  <a:gd name="T117" fmla="*/ 70 h 296"/>
                  <a:gd name="T118" fmla="*/ 10 w 143"/>
                  <a:gd name="T119" fmla="*/ 61 h 296"/>
                  <a:gd name="T120" fmla="*/ 4 w 143"/>
                  <a:gd name="T121" fmla="*/ 51 h 296"/>
                  <a:gd name="T122" fmla="*/ 10 w 143"/>
                  <a:gd name="T123" fmla="*/ 3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3" h="296">
                    <a:moveTo>
                      <a:pt x="2" y="32"/>
                    </a:moveTo>
                    <a:lnTo>
                      <a:pt x="4" y="31"/>
                    </a:lnTo>
                    <a:lnTo>
                      <a:pt x="5" y="31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3" y="29"/>
                    </a:lnTo>
                    <a:lnTo>
                      <a:pt x="10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7"/>
                    </a:lnTo>
                    <a:lnTo>
                      <a:pt x="11" y="27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6" y="28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2" y="24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6"/>
                    </a:lnTo>
                    <a:lnTo>
                      <a:pt x="14" y="14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29" y="7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4" y="5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52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4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7" y="3"/>
                    </a:lnTo>
                    <a:lnTo>
                      <a:pt x="47" y="4"/>
                    </a:lnTo>
                    <a:lnTo>
                      <a:pt x="48" y="4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5" y="2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2" y="3"/>
                    </a:lnTo>
                    <a:lnTo>
                      <a:pt x="61" y="3"/>
                    </a:lnTo>
                    <a:lnTo>
                      <a:pt x="60" y="4"/>
                    </a:lnTo>
                    <a:lnTo>
                      <a:pt x="59" y="4"/>
                    </a:lnTo>
                    <a:lnTo>
                      <a:pt x="58" y="4"/>
                    </a:lnTo>
                    <a:lnTo>
                      <a:pt x="56" y="5"/>
                    </a:lnTo>
                    <a:lnTo>
                      <a:pt x="55" y="5"/>
                    </a:lnTo>
                    <a:lnTo>
                      <a:pt x="55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6" y="7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9" y="7"/>
                    </a:lnTo>
                    <a:lnTo>
                      <a:pt x="59" y="8"/>
                    </a:lnTo>
                    <a:lnTo>
                      <a:pt x="58" y="8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1" y="9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1" y="11"/>
                    </a:lnTo>
                    <a:lnTo>
                      <a:pt x="60" y="11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3"/>
                    </a:lnTo>
                    <a:lnTo>
                      <a:pt x="60" y="13"/>
                    </a:lnTo>
                    <a:lnTo>
                      <a:pt x="61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3" y="13"/>
                    </a:lnTo>
                    <a:lnTo>
                      <a:pt x="62" y="13"/>
                    </a:lnTo>
                    <a:lnTo>
                      <a:pt x="62" y="14"/>
                    </a:lnTo>
                    <a:lnTo>
                      <a:pt x="61" y="14"/>
                    </a:lnTo>
                    <a:lnTo>
                      <a:pt x="60" y="15"/>
                    </a:lnTo>
                    <a:lnTo>
                      <a:pt x="62" y="15"/>
                    </a:lnTo>
                    <a:lnTo>
                      <a:pt x="63" y="14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5" y="14"/>
                    </a:lnTo>
                    <a:lnTo>
                      <a:pt x="65" y="15"/>
                    </a:lnTo>
                    <a:lnTo>
                      <a:pt x="63" y="15"/>
                    </a:lnTo>
                    <a:lnTo>
                      <a:pt x="62" y="15"/>
                    </a:lnTo>
                    <a:lnTo>
                      <a:pt x="61" y="16"/>
                    </a:lnTo>
                    <a:lnTo>
                      <a:pt x="61" y="16"/>
                    </a:lnTo>
                    <a:lnTo>
                      <a:pt x="60" y="17"/>
                    </a:lnTo>
                    <a:lnTo>
                      <a:pt x="59" y="17"/>
                    </a:lnTo>
                    <a:lnTo>
                      <a:pt x="58" y="18"/>
                    </a:lnTo>
                    <a:lnTo>
                      <a:pt x="56" y="19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4" y="21"/>
                    </a:lnTo>
                    <a:lnTo>
                      <a:pt x="55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9" y="19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2" y="18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3" y="19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60" y="23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3" y="21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60" y="25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8" y="27"/>
                    </a:lnTo>
                    <a:lnTo>
                      <a:pt x="59" y="26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3" y="25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5" y="25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3" y="27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3" y="28"/>
                    </a:lnTo>
                    <a:lnTo>
                      <a:pt x="65" y="27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3" y="29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8" y="31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59" y="32"/>
                    </a:lnTo>
                    <a:lnTo>
                      <a:pt x="58" y="33"/>
                    </a:lnTo>
                    <a:lnTo>
                      <a:pt x="60" y="32"/>
                    </a:lnTo>
                    <a:lnTo>
                      <a:pt x="61" y="32"/>
                    </a:lnTo>
                    <a:lnTo>
                      <a:pt x="60" y="33"/>
                    </a:lnTo>
                    <a:lnTo>
                      <a:pt x="60" y="33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1" y="34"/>
                    </a:lnTo>
                    <a:lnTo>
                      <a:pt x="63" y="33"/>
                    </a:lnTo>
                    <a:lnTo>
                      <a:pt x="64" y="33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2" y="35"/>
                    </a:lnTo>
                    <a:lnTo>
                      <a:pt x="61" y="35"/>
                    </a:lnTo>
                    <a:lnTo>
                      <a:pt x="63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3" y="36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1" y="37"/>
                    </a:lnTo>
                    <a:lnTo>
                      <a:pt x="60" y="38"/>
                    </a:lnTo>
                    <a:lnTo>
                      <a:pt x="62" y="37"/>
                    </a:lnTo>
                    <a:lnTo>
                      <a:pt x="63" y="37"/>
                    </a:lnTo>
                    <a:lnTo>
                      <a:pt x="63" y="38"/>
                    </a:lnTo>
                    <a:lnTo>
                      <a:pt x="62" y="38"/>
                    </a:lnTo>
                    <a:lnTo>
                      <a:pt x="61" y="40"/>
                    </a:lnTo>
                    <a:lnTo>
                      <a:pt x="60" y="41"/>
                    </a:lnTo>
                    <a:lnTo>
                      <a:pt x="59" y="41"/>
                    </a:lnTo>
                    <a:lnTo>
                      <a:pt x="59" y="42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3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5" y="42"/>
                    </a:lnTo>
                    <a:lnTo>
                      <a:pt x="64" y="42"/>
                    </a:lnTo>
                    <a:lnTo>
                      <a:pt x="64" y="43"/>
                    </a:lnTo>
                    <a:lnTo>
                      <a:pt x="63" y="43"/>
                    </a:lnTo>
                    <a:lnTo>
                      <a:pt x="62" y="44"/>
                    </a:lnTo>
                    <a:lnTo>
                      <a:pt x="64" y="43"/>
                    </a:lnTo>
                    <a:lnTo>
                      <a:pt x="65" y="43"/>
                    </a:lnTo>
                    <a:lnTo>
                      <a:pt x="65" y="44"/>
                    </a:lnTo>
                    <a:lnTo>
                      <a:pt x="64" y="44"/>
                    </a:lnTo>
                    <a:lnTo>
                      <a:pt x="63" y="45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59" y="46"/>
                    </a:lnTo>
                    <a:lnTo>
                      <a:pt x="59" y="47"/>
                    </a:lnTo>
                    <a:lnTo>
                      <a:pt x="60" y="47"/>
                    </a:lnTo>
                    <a:lnTo>
                      <a:pt x="61" y="46"/>
                    </a:lnTo>
                    <a:lnTo>
                      <a:pt x="61" y="47"/>
                    </a:lnTo>
                    <a:lnTo>
                      <a:pt x="60" y="47"/>
                    </a:lnTo>
                    <a:lnTo>
                      <a:pt x="61" y="47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3" y="48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5" y="49"/>
                    </a:lnTo>
                    <a:lnTo>
                      <a:pt x="63" y="49"/>
                    </a:lnTo>
                    <a:lnTo>
                      <a:pt x="62" y="49"/>
                    </a:lnTo>
                    <a:lnTo>
                      <a:pt x="61" y="50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3" y="50"/>
                    </a:lnTo>
                    <a:lnTo>
                      <a:pt x="65" y="50"/>
                    </a:lnTo>
                    <a:lnTo>
                      <a:pt x="66" y="49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4" y="51"/>
                    </a:lnTo>
                    <a:lnTo>
                      <a:pt x="63" y="51"/>
                    </a:lnTo>
                    <a:lnTo>
                      <a:pt x="62" y="52"/>
                    </a:lnTo>
                    <a:lnTo>
                      <a:pt x="61" y="52"/>
                    </a:lnTo>
                    <a:lnTo>
                      <a:pt x="60" y="52"/>
                    </a:lnTo>
                    <a:lnTo>
                      <a:pt x="59" y="53"/>
                    </a:lnTo>
                    <a:lnTo>
                      <a:pt x="59" y="54"/>
                    </a:lnTo>
                    <a:lnTo>
                      <a:pt x="58" y="54"/>
                    </a:lnTo>
                    <a:lnTo>
                      <a:pt x="59" y="54"/>
                    </a:lnTo>
                    <a:lnTo>
                      <a:pt x="61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5" y="53"/>
                    </a:lnTo>
                    <a:lnTo>
                      <a:pt x="66" y="52"/>
                    </a:lnTo>
                    <a:lnTo>
                      <a:pt x="66" y="53"/>
                    </a:lnTo>
                    <a:lnTo>
                      <a:pt x="65" y="53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5" y="54"/>
                    </a:lnTo>
                    <a:lnTo>
                      <a:pt x="67" y="54"/>
                    </a:lnTo>
                    <a:lnTo>
                      <a:pt x="66" y="54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4" y="57"/>
                    </a:lnTo>
                    <a:lnTo>
                      <a:pt x="65" y="57"/>
                    </a:lnTo>
                    <a:lnTo>
                      <a:pt x="67" y="55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7" y="57"/>
                    </a:lnTo>
                    <a:lnTo>
                      <a:pt x="68" y="57"/>
                    </a:lnTo>
                    <a:lnTo>
                      <a:pt x="68" y="57"/>
                    </a:lnTo>
                    <a:lnTo>
                      <a:pt x="67" y="58"/>
                    </a:lnTo>
                    <a:lnTo>
                      <a:pt x="66" y="58"/>
                    </a:lnTo>
                    <a:lnTo>
                      <a:pt x="66" y="59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60"/>
                    </a:lnTo>
                    <a:lnTo>
                      <a:pt x="62" y="61"/>
                    </a:lnTo>
                    <a:lnTo>
                      <a:pt x="61" y="61"/>
                    </a:lnTo>
                    <a:lnTo>
                      <a:pt x="60" y="62"/>
                    </a:lnTo>
                    <a:lnTo>
                      <a:pt x="60" y="62"/>
                    </a:lnTo>
                    <a:lnTo>
                      <a:pt x="59" y="63"/>
                    </a:lnTo>
                    <a:lnTo>
                      <a:pt x="61" y="62"/>
                    </a:lnTo>
                    <a:lnTo>
                      <a:pt x="62" y="62"/>
                    </a:lnTo>
                    <a:lnTo>
                      <a:pt x="63" y="62"/>
                    </a:lnTo>
                    <a:lnTo>
                      <a:pt x="63" y="61"/>
                    </a:lnTo>
                    <a:lnTo>
                      <a:pt x="65" y="61"/>
                    </a:lnTo>
                    <a:lnTo>
                      <a:pt x="66" y="60"/>
                    </a:lnTo>
                    <a:lnTo>
                      <a:pt x="67" y="60"/>
                    </a:lnTo>
                    <a:lnTo>
                      <a:pt x="67" y="59"/>
                    </a:lnTo>
                    <a:lnTo>
                      <a:pt x="69" y="59"/>
                    </a:lnTo>
                    <a:lnTo>
                      <a:pt x="70" y="59"/>
                    </a:lnTo>
                    <a:lnTo>
                      <a:pt x="71" y="59"/>
                    </a:lnTo>
                    <a:lnTo>
                      <a:pt x="73" y="58"/>
                    </a:lnTo>
                    <a:lnTo>
                      <a:pt x="72" y="59"/>
                    </a:lnTo>
                    <a:lnTo>
                      <a:pt x="71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68" y="60"/>
                    </a:lnTo>
                    <a:lnTo>
                      <a:pt x="67" y="61"/>
                    </a:lnTo>
                    <a:lnTo>
                      <a:pt x="67" y="61"/>
                    </a:lnTo>
                    <a:lnTo>
                      <a:pt x="66" y="62"/>
                    </a:lnTo>
                    <a:lnTo>
                      <a:pt x="65" y="6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6" y="63"/>
                    </a:lnTo>
                    <a:lnTo>
                      <a:pt x="68" y="62"/>
                    </a:lnTo>
                    <a:lnTo>
                      <a:pt x="67" y="63"/>
                    </a:lnTo>
                    <a:lnTo>
                      <a:pt x="66" y="64"/>
                    </a:lnTo>
                    <a:lnTo>
                      <a:pt x="66" y="64"/>
                    </a:lnTo>
                    <a:lnTo>
                      <a:pt x="65" y="65"/>
                    </a:lnTo>
                    <a:lnTo>
                      <a:pt x="66" y="64"/>
                    </a:lnTo>
                    <a:lnTo>
                      <a:pt x="68" y="64"/>
                    </a:lnTo>
                    <a:lnTo>
                      <a:pt x="67" y="64"/>
                    </a:lnTo>
                    <a:lnTo>
                      <a:pt x="66" y="65"/>
                    </a:lnTo>
                    <a:lnTo>
                      <a:pt x="66" y="66"/>
                    </a:lnTo>
                    <a:lnTo>
                      <a:pt x="65" y="66"/>
                    </a:lnTo>
                    <a:lnTo>
                      <a:pt x="66" y="66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9" y="65"/>
                    </a:lnTo>
                    <a:lnTo>
                      <a:pt x="70" y="65"/>
                    </a:lnTo>
                    <a:lnTo>
                      <a:pt x="71" y="65"/>
                    </a:lnTo>
                    <a:lnTo>
                      <a:pt x="70" y="65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7" y="67"/>
                    </a:lnTo>
                    <a:lnTo>
                      <a:pt x="66" y="67"/>
                    </a:lnTo>
                    <a:lnTo>
                      <a:pt x="65" y="68"/>
                    </a:lnTo>
                    <a:lnTo>
                      <a:pt x="65" y="68"/>
                    </a:lnTo>
                    <a:lnTo>
                      <a:pt x="64" y="69"/>
                    </a:lnTo>
                    <a:lnTo>
                      <a:pt x="66" y="68"/>
                    </a:lnTo>
                    <a:lnTo>
                      <a:pt x="67" y="68"/>
                    </a:lnTo>
                    <a:lnTo>
                      <a:pt x="66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8" y="69"/>
                    </a:lnTo>
                    <a:lnTo>
                      <a:pt x="70" y="68"/>
                    </a:lnTo>
                    <a:lnTo>
                      <a:pt x="71" y="68"/>
                    </a:lnTo>
                    <a:lnTo>
                      <a:pt x="71" y="68"/>
                    </a:lnTo>
                    <a:lnTo>
                      <a:pt x="70" y="69"/>
                    </a:lnTo>
                    <a:lnTo>
                      <a:pt x="69" y="70"/>
                    </a:lnTo>
                    <a:lnTo>
                      <a:pt x="68" y="71"/>
                    </a:lnTo>
                    <a:lnTo>
                      <a:pt x="67" y="71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5" y="73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62" y="75"/>
                    </a:lnTo>
                    <a:lnTo>
                      <a:pt x="67" y="74"/>
                    </a:lnTo>
                    <a:lnTo>
                      <a:pt x="73" y="71"/>
                    </a:lnTo>
                    <a:lnTo>
                      <a:pt x="72" y="74"/>
                    </a:lnTo>
                    <a:lnTo>
                      <a:pt x="71" y="74"/>
                    </a:lnTo>
                    <a:lnTo>
                      <a:pt x="70" y="75"/>
                    </a:lnTo>
                    <a:lnTo>
                      <a:pt x="69" y="75"/>
                    </a:lnTo>
                    <a:lnTo>
                      <a:pt x="68" y="75"/>
                    </a:lnTo>
                    <a:lnTo>
                      <a:pt x="67" y="76"/>
                    </a:lnTo>
                    <a:lnTo>
                      <a:pt x="66" y="76"/>
                    </a:lnTo>
                    <a:lnTo>
                      <a:pt x="66" y="77"/>
                    </a:lnTo>
                    <a:lnTo>
                      <a:pt x="65" y="77"/>
                    </a:lnTo>
                    <a:lnTo>
                      <a:pt x="64" y="78"/>
                    </a:lnTo>
                    <a:lnTo>
                      <a:pt x="64" y="78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66" y="78"/>
                    </a:lnTo>
                    <a:lnTo>
                      <a:pt x="65" y="79"/>
                    </a:lnTo>
                    <a:lnTo>
                      <a:pt x="65" y="79"/>
                    </a:lnTo>
                    <a:lnTo>
                      <a:pt x="64" y="80"/>
                    </a:lnTo>
                    <a:lnTo>
                      <a:pt x="65" y="80"/>
                    </a:lnTo>
                    <a:lnTo>
                      <a:pt x="67" y="79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7" y="80"/>
                    </a:lnTo>
                    <a:lnTo>
                      <a:pt x="68" y="80"/>
                    </a:lnTo>
                    <a:lnTo>
                      <a:pt x="68" y="80"/>
                    </a:lnTo>
                    <a:lnTo>
                      <a:pt x="67" y="81"/>
                    </a:lnTo>
                    <a:lnTo>
                      <a:pt x="68" y="81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1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1" y="81"/>
                    </a:lnTo>
                    <a:lnTo>
                      <a:pt x="71" y="81"/>
                    </a:lnTo>
                    <a:lnTo>
                      <a:pt x="70" y="82"/>
                    </a:lnTo>
                    <a:lnTo>
                      <a:pt x="69" y="82"/>
                    </a:lnTo>
                    <a:lnTo>
                      <a:pt x="69" y="83"/>
                    </a:lnTo>
                    <a:lnTo>
                      <a:pt x="67" y="83"/>
                    </a:lnTo>
                    <a:lnTo>
                      <a:pt x="66" y="83"/>
                    </a:lnTo>
                    <a:lnTo>
                      <a:pt x="65" y="84"/>
                    </a:lnTo>
                    <a:lnTo>
                      <a:pt x="65" y="84"/>
                    </a:lnTo>
                    <a:lnTo>
                      <a:pt x="66" y="84"/>
                    </a:lnTo>
                    <a:lnTo>
                      <a:pt x="67" y="84"/>
                    </a:lnTo>
                    <a:lnTo>
                      <a:pt x="69" y="83"/>
                    </a:lnTo>
                    <a:lnTo>
                      <a:pt x="70" y="83"/>
                    </a:lnTo>
                    <a:lnTo>
                      <a:pt x="70" y="84"/>
                    </a:lnTo>
                    <a:lnTo>
                      <a:pt x="69" y="84"/>
                    </a:lnTo>
                    <a:lnTo>
                      <a:pt x="68" y="85"/>
                    </a:lnTo>
                    <a:lnTo>
                      <a:pt x="68" y="85"/>
                    </a:lnTo>
                    <a:lnTo>
                      <a:pt x="67" y="86"/>
                    </a:lnTo>
                    <a:lnTo>
                      <a:pt x="66" y="86"/>
                    </a:lnTo>
                    <a:lnTo>
                      <a:pt x="68" y="86"/>
                    </a:lnTo>
                    <a:lnTo>
                      <a:pt x="69" y="86"/>
                    </a:lnTo>
                    <a:lnTo>
                      <a:pt x="68" y="86"/>
                    </a:lnTo>
                    <a:lnTo>
                      <a:pt x="68" y="87"/>
                    </a:lnTo>
                    <a:lnTo>
                      <a:pt x="69" y="87"/>
                    </a:lnTo>
                    <a:lnTo>
                      <a:pt x="71" y="86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3" y="86"/>
                    </a:lnTo>
                    <a:lnTo>
                      <a:pt x="72" y="87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2" y="88"/>
                    </a:lnTo>
                    <a:lnTo>
                      <a:pt x="71" y="88"/>
                    </a:lnTo>
                    <a:lnTo>
                      <a:pt x="70" y="88"/>
                    </a:lnTo>
                    <a:lnTo>
                      <a:pt x="69" y="90"/>
                    </a:lnTo>
                    <a:lnTo>
                      <a:pt x="69" y="90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1" y="90"/>
                    </a:lnTo>
                    <a:lnTo>
                      <a:pt x="70" y="91"/>
                    </a:lnTo>
                    <a:lnTo>
                      <a:pt x="70" y="91"/>
                    </a:lnTo>
                    <a:lnTo>
                      <a:pt x="71" y="91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3"/>
                    </a:lnTo>
                    <a:lnTo>
                      <a:pt x="69" y="93"/>
                    </a:lnTo>
                    <a:lnTo>
                      <a:pt x="69" y="94"/>
                    </a:lnTo>
                    <a:lnTo>
                      <a:pt x="70" y="94"/>
                    </a:lnTo>
                    <a:lnTo>
                      <a:pt x="71" y="93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6" y="93"/>
                    </a:lnTo>
                    <a:lnTo>
                      <a:pt x="77" y="92"/>
                    </a:lnTo>
                    <a:lnTo>
                      <a:pt x="77" y="92"/>
                    </a:lnTo>
                    <a:lnTo>
                      <a:pt x="78" y="92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2" y="94"/>
                    </a:lnTo>
                    <a:lnTo>
                      <a:pt x="72" y="95"/>
                    </a:lnTo>
                    <a:lnTo>
                      <a:pt x="71" y="95"/>
                    </a:lnTo>
                    <a:lnTo>
                      <a:pt x="70" y="96"/>
                    </a:lnTo>
                    <a:lnTo>
                      <a:pt x="72" y="96"/>
                    </a:lnTo>
                    <a:lnTo>
                      <a:pt x="73" y="95"/>
                    </a:lnTo>
                    <a:lnTo>
                      <a:pt x="75" y="95"/>
                    </a:lnTo>
                    <a:lnTo>
                      <a:pt x="77" y="95"/>
                    </a:lnTo>
                    <a:lnTo>
                      <a:pt x="76" y="95"/>
                    </a:lnTo>
                    <a:lnTo>
                      <a:pt x="75" y="96"/>
                    </a:lnTo>
                    <a:lnTo>
                      <a:pt x="73" y="97"/>
                    </a:lnTo>
                    <a:lnTo>
                      <a:pt x="72" y="98"/>
                    </a:lnTo>
                    <a:lnTo>
                      <a:pt x="71" y="98"/>
                    </a:lnTo>
                    <a:lnTo>
                      <a:pt x="71" y="99"/>
                    </a:lnTo>
                    <a:lnTo>
                      <a:pt x="72" y="99"/>
                    </a:lnTo>
                    <a:lnTo>
                      <a:pt x="73" y="98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80" y="97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7" y="99"/>
                    </a:lnTo>
                    <a:lnTo>
                      <a:pt x="76" y="99"/>
                    </a:lnTo>
                    <a:lnTo>
                      <a:pt x="73" y="99"/>
                    </a:lnTo>
                    <a:lnTo>
                      <a:pt x="72" y="99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101"/>
                    </a:lnTo>
                    <a:lnTo>
                      <a:pt x="68" y="101"/>
                    </a:lnTo>
                    <a:lnTo>
                      <a:pt x="69" y="101"/>
                    </a:lnTo>
                    <a:lnTo>
                      <a:pt x="71" y="100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2" y="101"/>
                    </a:lnTo>
                    <a:lnTo>
                      <a:pt x="71" y="102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71" y="103"/>
                    </a:lnTo>
                    <a:lnTo>
                      <a:pt x="73" y="102"/>
                    </a:lnTo>
                    <a:lnTo>
                      <a:pt x="76" y="102"/>
                    </a:lnTo>
                    <a:lnTo>
                      <a:pt x="77" y="101"/>
                    </a:lnTo>
                    <a:lnTo>
                      <a:pt x="78" y="101"/>
                    </a:lnTo>
                    <a:lnTo>
                      <a:pt x="79" y="101"/>
                    </a:lnTo>
                    <a:lnTo>
                      <a:pt x="80" y="100"/>
                    </a:lnTo>
                    <a:lnTo>
                      <a:pt x="80" y="101"/>
                    </a:lnTo>
                    <a:lnTo>
                      <a:pt x="79" y="101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6" y="103"/>
                    </a:lnTo>
                    <a:lnTo>
                      <a:pt x="78" y="102"/>
                    </a:lnTo>
                    <a:lnTo>
                      <a:pt x="77" y="103"/>
                    </a:lnTo>
                    <a:lnTo>
                      <a:pt x="76" y="103"/>
                    </a:lnTo>
                    <a:lnTo>
                      <a:pt x="75" y="104"/>
                    </a:lnTo>
                    <a:lnTo>
                      <a:pt x="73" y="104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7"/>
                    </a:lnTo>
                    <a:lnTo>
                      <a:pt x="70" y="107"/>
                    </a:lnTo>
                    <a:lnTo>
                      <a:pt x="71" y="107"/>
                    </a:lnTo>
                    <a:lnTo>
                      <a:pt x="73" y="107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5" y="107"/>
                    </a:lnTo>
                    <a:lnTo>
                      <a:pt x="77" y="107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7" y="107"/>
                    </a:lnTo>
                    <a:lnTo>
                      <a:pt x="76" y="108"/>
                    </a:lnTo>
                    <a:lnTo>
                      <a:pt x="76" y="109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1" y="107"/>
                    </a:lnTo>
                    <a:lnTo>
                      <a:pt x="81" y="108"/>
                    </a:lnTo>
                    <a:lnTo>
                      <a:pt x="80" y="108"/>
                    </a:lnTo>
                    <a:lnTo>
                      <a:pt x="79" y="109"/>
                    </a:lnTo>
                    <a:lnTo>
                      <a:pt x="77" y="111"/>
                    </a:lnTo>
                    <a:lnTo>
                      <a:pt x="76" y="111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5" y="113"/>
                    </a:lnTo>
                    <a:lnTo>
                      <a:pt x="76" y="112"/>
                    </a:lnTo>
                    <a:lnTo>
                      <a:pt x="77" y="112"/>
                    </a:lnTo>
                    <a:lnTo>
                      <a:pt x="79" y="112"/>
                    </a:lnTo>
                    <a:lnTo>
                      <a:pt x="80" y="111"/>
                    </a:lnTo>
                    <a:lnTo>
                      <a:pt x="81" y="111"/>
                    </a:lnTo>
                    <a:lnTo>
                      <a:pt x="82" y="111"/>
                    </a:lnTo>
                    <a:lnTo>
                      <a:pt x="83" y="111"/>
                    </a:lnTo>
                    <a:lnTo>
                      <a:pt x="83" y="111"/>
                    </a:lnTo>
                    <a:lnTo>
                      <a:pt x="82" y="111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9" y="113"/>
                    </a:lnTo>
                    <a:lnTo>
                      <a:pt x="78" y="113"/>
                    </a:lnTo>
                    <a:lnTo>
                      <a:pt x="78" y="114"/>
                    </a:lnTo>
                    <a:lnTo>
                      <a:pt x="77" y="114"/>
                    </a:lnTo>
                    <a:lnTo>
                      <a:pt x="76" y="115"/>
                    </a:lnTo>
                    <a:lnTo>
                      <a:pt x="78" y="114"/>
                    </a:lnTo>
                    <a:lnTo>
                      <a:pt x="79" y="114"/>
                    </a:lnTo>
                    <a:lnTo>
                      <a:pt x="78" y="115"/>
                    </a:lnTo>
                    <a:lnTo>
                      <a:pt x="78" y="115"/>
                    </a:lnTo>
                    <a:lnTo>
                      <a:pt x="79" y="115"/>
                    </a:lnTo>
                    <a:lnTo>
                      <a:pt x="81" y="115"/>
                    </a:lnTo>
                    <a:lnTo>
                      <a:pt x="80" y="115"/>
                    </a:lnTo>
                    <a:lnTo>
                      <a:pt x="79" y="116"/>
                    </a:lnTo>
                    <a:lnTo>
                      <a:pt x="79" y="116"/>
                    </a:lnTo>
                    <a:lnTo>
                      <a:pt x="78" y="117"/>
                    </a:lnTo>
                    <a:lnTo>
                      <a:pt x="77" y="117"/>
                    </a:lnTo>
                    <a:lnTo>
                      <a:pt x="77" y="118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79" y="118"/>
                    </a:lnTo>
                    <a:lnTo>
                      <a:pt x="78" y="118"/>
                    </a:lnTo>
                    <a:lnTo>
                      <a:pt x="80" y="118"/>
                    </a:lnTo>
                    <a:lnTo>
                      <a:pt x="81" y="118"/>
                    </a:lnTo>
                    <a:lnTo>
                      <a:pt x="80" y="118"/>
                    </a:lnTo>
                    <a:lnTo>
                      <a:pt x="80" y="119"/>
                    </a:lnTo>
                    <a:lnTo>
                      <a:pt x="78" y="120"/>
                    </a:lnTo>
                    <a:lnTo>
                      <a:pt x="78" y="120"/>
                    </a:lnTo>
                    <a:lnTo>
                      <a:pt x="77" y="121"/>
                    </a:lnTo>
                    <a:lnTo>
                      <a:pt x="76" y="121"/>
                    </a:lnTo>
                    <a:lnTo>
                      <a:pt x="76" y="122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1"/>
                    </a:lnTo>
                    <a:lnTo>
                      <a:pt x="80" y="122"/>
                    </a:lnTo>
                    <a:lnTo>
                      <a:pt x="79" y="122"/>
                    </a:lnTo>
                    <a:lnTo>
                      <a:pt x="79" y="124"/>
                    </a:lnTo>
                    <a:lnTo>
                      <a:pt x="78" y="124"/>
                    </a:lnTo>
                    <a:lnTo>
                      <a:pt x="78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2" y="124"/>
                    </a:lnTo>
                    <a:lnTo>
                      <a:pt x="83" y="124"/>
                    </a:lnTo>
                    <a:lnTo>
                      <a:pt x="82" y="124"/>
                    </a:lnTo>
                    <a:lnTo>
                      <a:pt x="82" y="125"/>
                    </a:lnTo>
                    <a:lnTo>
                      <a:pt x="83" y="124"/>
                    </a:lnTo>
                    <a:lnTo>
                      <a:pt x="85" y="124"/>
                    </a:lnTo>
                    <a:lnTo>
                      <a:pt x="84" y="125"/>
                    </a:lnTo>
                    <a:lnTo>
                      <a:pt x="83" y="125"/>
                    </a:lnTo>
                    <a:lnTo>
                      <a:pt x="82" y="125"/>
                    </a:lnTo>
                    <a:lnTo>
                      <a:pt x="80" y="126"/>
                    </a:lnTo>
                    <a:lnTo>
                      <a:pt x="80" y="126"/>
                    </a:lnTo>
                    <a:lnTo>
                      <a:pt x="79" y="127"/>
                    </a:lnTo>
                    <a:lnTo>
                      <a:pt x="78" y="127"/>
                    </a:lnTo>
                    <a:lnTo>
                      <a:pt x="78" y="128"/>
                    </a:lnTo>
                    <a:lnTo>
                      <a:pt x="79" y="128"/>
                    </a:lnTo>
                    <a:lnTo>
                      <a:pt x="81" y="127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9"/>
                    </a:lnTo>
                    <a:lnTo>
                      <a:pt x="78" y="129"/>
                    </a:lnTo>
                    <a:lnTo>
                      <a:pt x="80" y="129"/>
                    </a:lnTo>
                    <a:lnTo>
                      <a:pt x="81" y="129"/>
                    </a:lnTo>
                    <a:lnTo>
                      <a:pt x="80" y="129"/>
                    </a:lnTo>
                    <a:lnTo>
                      <a:pt x="80" y="130"/>
                    </a:lnTo>
                    <a:lnTo>
                      <a:pt x="81" y="130"/>
                    </a:lnTo>
                    <a:lnTo>
                      <a:pt x="82" y="129"/>
                    </a:lnTo>
                    <a:lnTo>
                      <a:pt x="82" y="130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4" y="130"/>
                    </a:lnTo>
                    <a:lnTo>
                      <a:pt x="84" y="130"/>
                    </a:lnTo>
                    <a:lnTo>
                      <a:pt x="85" y="129"/>
                    </a:lnTo>
                    <a:lnTo>
                      <a:pt x="86" y="129"/>
                    </a:lnTo>
                    <a:lnTo>
                      <a:pt x="87" y="129"/>
                    </a:lnTo>
                    <a:lnTo>
                      <a:pt x="86" y="130"/>
                    </a:lnTo>
                    <a:lnTo>
                      <a:pt x="85" y="130"/>
                    </a:lnTo>
                    <a:lnTo>
                      <a:pt x="84" y="131"/>
                    </a:lnTo>
                    <a:lnTo>
                      <a:pt x="83" y="132"/>
                    </a:lnTo>
                    <a:lnTo>
                      <a:pt x="83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5" y="132"/>
                    </a:lnTo>
                    <a:lnTo>
                      <a:pt x="84" y="133"/>
                    </a:lnTo>
                    <a:lnTo>
                      <a:pt x="83" y="133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2" y="135"/>
                    </a:lnTo>
                    <a:lnTo>
                      <a:pt x="83" y="135"/>
                    </a:lnTo>
                    <a:lnTo>
                      <a:pt x="84" y="134"/>
                    </a:lnTo>
                    <a:lnTo>
                      <a:pt x="84" y="135"/>
                    </a:lnTo>
                    <a:lnTo>
                      <a:pt x="83" y="135"/>
                    </a:lnTo>
                    <a:lnTo>
                      <a:pt x="82" y="136"/>
                    </a:lnTo>
                    <a:lnTo>
                      <a:pt x="82" y="136"/>
                    </a:lnTo>
                    <a:lnTo>
                      <a:pt x="83" y="136"/>
                    </a:lnTo>
                    <a:lnTo>
                      <a:pt x="85" y="136"/>
                    </a:lnTo>
                    <a:lnTo>
                      <a:pt x="86" y="135"/>
                    </a:lnTo>
                    <a:lnTo>
                      <a:pt x="87" y="135"/>
                    </a:lnTo>
                    <a:lnTo>
                      <a:pt x="87" y="136"/>
                    </a:lnTo>
                    <a:lnTo>
                      <a:pt x="86" y="136"/>
                    </a:lnTo>
                    <a:lnTo>
                      <a:pt x="85" y="137"/>
                    </a:lnTo>
                    <a:lnTo>
                      <a:pt x="85" y="137"/>
                    </a:lnTo>
                    <a:lnTo>
                      <a:pt x="86" y="137"/>
                    </a:lnTo>
                    <a:lnTo>
                      <a:pt x="88" y="137"/>
                    </a:lnTo>
                    <a:lnTo>
                      <a:pt x="87" y="137"/>
                    </a:lnTo>
                    <a:lnTo>
                      <a:pt x="86" y="138"/>
                    </a:lnTo>
                    <a:lnTo>
                      <a:pt x="86" y="138"/>
                    </a:lnTo>
                    <a:lnTo>
                      <a:pt x="85" y="140"/>
                    </a:lnTo>
                    <a:lnTo>
                      <a:pt x="84" y="140"/>
                    </a:lnTo>
                    <a:lnTo>
                      <a:pt x="84" y="141"/>
                    </a:lnTo>
                    <a:lnTo>
                      <a:pt x="85" y="141"/>
                    </a:lnTo>
                    <a:lnTo>
                      <a:pt x="86" y="140"/>
                    </a:lnTo>
                    <a:lnTo>
                      <a:pt x="86" y="141"/>
                    </a:lnTo>
                    <a:lnTo>
                      <a:pt x="85" y="141"/>
                    </a:lnTo>
                    <a:lnTo>
                      <a:pt x="87" y="141"/>
                    </a:lnTo>
                    <a:lnTo>
                      <a:pt x="88" y="141"/>
                    </a:lnTo>
                    <a:lnTo>
                      <a:pt x="87" y="141"/>
                    </a:lnTo>
                    <a:lnTo>
                      <a:pt x="87" y="142"/>
                    </a:lnTo>
                    <a:lnTo>
                      <a:pt x="88" y="142"/>
                    </a:lnTo>
                    <a:lnTo>
                      <a:pt x="89" y="141"/>
                    </a:lnTo>
                    <a:lnTo>
                      <a:pt x="89" y="142"/>
                    </a:lnTo>
                    <a:lnTo>
                      <a:pt x="88" y="142"/>
                    </a:lnTo>
                    <a:lnTo>
                      <a:pt x="87" y="143"/>
                    </a:lnTo>
                    <a:lnTo>
                      <a:pt x="85" y="143"/>
                    </a:lnTo>
                    <a:lnTo>
                      <a:pt x="85" y="143"/>
                    </a:lnTo>
                    <a:lnTo>
                      <a:pt x="84" y="144"/>
                    </a:lnTo>
                    <a:lnTo>
                      <a:pt x="83" y="144"/>
                    </a:lnTo>
                    <a:lnTo>
                      <a:pt x="83" y="145"/>
                    </a:lnTo>
                    <a:lnTo>
                      <a:pt x="84" y="145"/>
                    </a:lnTo>
                    <a:lnTo>
                      <a:pt x="86" y="144"/>
                    </a:lnTo>
                    <a:lnTo>
                      <a:pt x="87" y="144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7" y="145"/>
                    </a:lnTo>
                    <a:lnTo>
                      <a:pt x="88" y="145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3" y="144"/>
                    </a:lnTo>
                    <a:lnTo>
                      <a:pt x="94" y="144"/>
                    </a:lnTo>
                    <a:lnTo>
                      <a:pt x="93" y="144"/>
                    </a:lnTo>
                    <a:lnTo>
                      <a:pt x="92" y="145"/>
                    </a:lnTo>
                    <a:lnTo>
                      <a:pt x="92" y="145"/>
                    </a:lnTo>
                    <a:lnTo>
                      <a:pt x="90" y="146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7" y="147"/>
                    </a:lnTo>
                    <a:lnTo>
                      <a:pt x="86" y="147"/>
                    </a:lnTo>
                    <a:lnTo>
                      <a:pt x="85" y="148"/>
                    </a:lnTo>
                    <a:lnTo>
                      <a:pt x="85" y="148"/>
                    </a:lnTo>
                    <a:lnTo>
                      <a:pt x="86" y="148"/>
                    </a:lnTo>
                    <a:lnTo>
                      <a:pt x="87" y="148"/>
                    </a:lnTo>
                    <a:lnTo>
                      <a:pt x="87" y="148"/>
                    </a:lnTo>
                    <a:lnTo>
                      <a:pt x="86" y="149"/>
                    </a:lnTo>
                    <a:lnTo>
                      <a:pt x="88" y="149"/>
                    </a:lnTo>
                    <a:lnTo>
                      <a:pt x="89" y="148"/>
                    </a:lnTo>
                    <a:lnTo>
                      <a:pt x="88" y="149"/>
                    </a:lnTo>
                    <a:lnTo>
                      <a:pt x="88" y="149"/>
                    </a:lnTo>
                    <a:lnTo>
                      <a:pt x="89" y="149"/>
                    </a:lnTo>
                    <a:lnTo>
                      <a:pt x="90" y="149"/>
                    </a:lnTo>
                    <a:lnTo>
                      <a:pt x="90" y="149"/>
                    </a:lnTo>
                    <a:lnTo>
                      <a:pt x="89" y="150"/>
                    </a:lnTo>
                    <a:lnTo>
                      <a:pt x="88" y="150"/>
                    </a:lnTo>
                    <a:lnTo>
                      <a:pt x="88" y="151"/>
                    </a:lnTo>
                    <a:lnTo>
                      <a:pt x="89" y="151"/>
                    </a:lnTo>
                    <a:lnTo>
                      <a:pt x="92" y="150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2"/>
                    </a:lnTo>
                    <a:lnTo>
                      <a:pt x="88" y="152"/>
                    </a:lnTo>
                    <a:lnTo>
                      <a:pt x="89" y="152"/>
                    </a:lnTo>
                    <a:lnTo>
                      <a:pt x="92" y="152"/>
                    </a:lnTo>
                    <a:lnTo>
                      <a:pt x="95" y="151"/>
                    </a:lnTo>
                    <a:lnTo>
                      <a:pt x="95" y="151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7" y="151"/>
                    </a:lnTo>
                    <a:lnTo>
                      <a:pt x="96" y="152"/>
                    </a:lnTo>
                    <a:lnTo>
                      <a:pt x="95" y="152"/>
                    </a:lnTo>
                    <a:lnTo>
                      <a:pt x="93" y="152"/>
                    </a:lnTo>
                    <a:lnTo>
                      <a:pt x="93" y="153"/>
                    </a:lnTo>
                    <a:lnTo>
                      <a:pt x="92" y="153"/>
                    </a:lnTo>
                    <a:lnTo>
                      <a:pt x="90" y="154"/>
                    </a:lnTo>
                    <a:lnTo>
                      <a:pt x="90" y="154"/>
                    </a:lnTo>
                    <a:lnTo>
                      <a:pt x="89" y="155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4" y="155"/>
                    </a:lnTo>
                    <a:lnTo>
                      <a:pt x="95" y="155"/>
                    </a:lnTo>
                    <a:lnTo>
                      <a:pt x="97" y="155"/>
                    </a:lnTo>
                    <a:lnTo>
                      <a:pt x="96" y="155"/>
                    </a:lnTo>
                    <a:lnTo>
                      <a:pt x="95" y="157"/>
                    </a:lnTo>
                    <a:lnTo>
                      <a:pt x="94" y="158"/>
                    </a:lnTo>
                    <a:lnTo>
                      <a:pt x="93" y="158"/>
                    </a:lnTo>
                    <a:lnTo>
                      <a:pt x="93" y="159"/>
                    </a:lnTo>
                    <a:lnTo>
                      <a:pt x="92" y="159"/>
                    </a:lnTo>
                    <a:lnTo>
                      <a:pt x="90" y="160"/>
                    </a:lnTo>
                    <a:lnTo>
                      <a:pt x="93" y="160"/>
                    </a:lnTo>
                    <a:lnTo>
                      <a:pt x="94" y="159"/>
                    </a:lnTo>
                    <a:lnTo>
                      <a:pt x="94" y="160"/>
                    </a:lnTo>
                    <a:lnTo>
                      <a:pt x="93" y="160"/>
                    </a:lnTo>
                    <a:lnTo>
                      <a:pt x="94" y="160"/>
                    </a:lnTo>
                    <a:lnTo>
                      <a:pt x="96" y="160"/>
                    </a:lnTo>
                    <a:lnTo>
                      <a:pt x="95" y="160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7" y="160"/>
                    </a:lnTo>
                    <a:lnTo>
                      <a:pt x="97" y="161"/>
                    </a:lnTo>
                    <a:lnTo>
                      <a:pt x="96" y="161"/>
                    </a:lnTo>
                    <a:lnTo>
                      <a:pt x="95" y="162"/>
                    </a:lnTo>
                    <a:lnTo>
                      <a:pt x="94" y="163"/>
                    </a:lnTo>
                    <a:lnTo>
                      <a:pt x="93" y="163"/>
                    </a:lnTo>
                    <a:lnTo>
                      <a:pt x="93" y="164"/>
                    </a:lnTo>
                    <a:lnTo>
                      <a:pt x="92" y="164"/>
                    </a:lnTo>
                    <a:lnTo>
                      <a:pt x="93" y="164"/>
                    </a:lnTo>
                    <a:lnTo>
                      <a:pt x="95" y="164"/>
                    </a:lnTo>
                    <a:lnTo>
                      <a:pt x="96" y="164"/>
                    </a:lnTo>
                    <a:lnTo>
                      <a:pt x="98" y="163"/>
                    </a:lnTo>
                    <a:lnTo>
                      <a:pt x="97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5" y="165"/>
                    </a:lnTo>
                    <a:lnTo>
                      <a:pt x="97" y="165"/>
                    </a:lnTo>
                    <a:lnTo>
                      <a:pt x="98" y="165"/>
                    </a:lnTo>
                    <a:lnTo>
                      <a:pt x="97" y="165"/>
                    </a:lnTo>
                    <a:lnTo>
                      <a:pt x="97" y="166"/>
                    </a:lnTo>
                    <a:lnTo>
                      <a:pt x="98" y="166"/>
                    </a:lnTo>
                    <a:lnTo>
                      <a:pt x="99" y="165"/>
                    </a:lnTo>
                    <a:lnTo>
                      <a:pt x="99" y="166"/>
                    </a:lnTo>
                    <a:lnTo>
                      <a:pt x="98" y="166"/>
                    </a:lnTo>
                    <a:lnTo>
                      <a:pt x="97" y="167"/>
                    </a:lnTo>
                    <a:lnTo>
                      <a:pt x="97" y="167"/>
                    </a:lnTo>
                    <a:lnTo>
                      <a:pt x="96" y="168"/>
                    </a:lnTo>
                    <a:lnTo>
                      <a:pt x="96" y="168"/>
                    </a:lnTo>
                    <a:lnTo>
                      <a:pt x="97" y="168"/>
                    </a:lnTo>
                    <a:lnTo>
                      <a:pt x="98" y="168"/>
                    </a:lnTo>
                    <a:lnTo>
                      <a:pt x="100" y="167"/>
                    </a:lnTo>
                    <a:lnTo>
                      <a:pt x="101" y="167"/>
                    </a:lnTo>
                    <a:lnTo>
                      <a:pt x="101" y="168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7" y="169"/>
                    </a:lnTo>
                    <a:lnTo>
                      <a:pt x="96" y="169"/>
                    </a:lnTo>
                    <a:lnTo>
                      <a:pt x="96" y="170"/>
                    </a:lnTo>
                    <a:lnTo>
                      <a:pt x="97" y="170"/>
                    </a:lnTo>
                    <a:lnTo>
                      <a:pt x="99" y="169"/>
                    </a:lnTo>
                    <a:lnTo>
                      <a:pt x="100" y="169"/>
                    </a:lnTo>
                    <a:lnTo>
                      <a:pt x="101" y="169"/>
                    </a:lnTo>
                    <a:lnTo>
                      <a:pt x="102" y="169"/>
                    </a:lnTo>
                    <a:lnTo>
                      <a:pt x="103" y="168"/>
                    </a:lnTo>
                    <a:lnTo>
                      <a:pt x="104" y="168"/>
                    </a:lnTo>
                    <a:lnTo>
                      <a:pt x="104" y="168"/>
                    </a:lnTo>
                    <a:lnTo>
                      <a:pt x="104" y="169"/>
                    </a:lnTo>
                    <a:lnTo>
                      <a:pt x="103" y="169"/>
                    </a:lnTo>
                    <a:lnTo>
                      <a:pt x="102" y="170"/>
                    </a:lnTo>
                    <a:lnTo>
                      <a:pt x="102" y="170"/>
                    </a:lnTo>
                    <a:lnTo>
                      <a:pt x="100" y="171"/>
                    </a:lnTo>
                    <a:lnTo>
                      <a:pt x="99" y="171"/>
                    </a:lnTo>
                    <a:lnTo>
                      <a:pt x="98" y="171"/>
                    </a:lnTo>
                    <a:lnTo>
                      <a:pt x="98" y="172"/>
                    </a:lnTo>
                    <a:lnTo>
                      <a:pt x="97" y="172"/>
                    </a:lnTo>
                    <a:lnTo>
                      <a:pt x="96" y="174"/>
                    </a:lnTo>
                    <a:lnTo>
                      <a:pt x="98" y="174"/>
                    </a:lnTo>
                    <a:lnTo>
                      <a:pt x="99" y="172"/>
                    </a:lnTo>
                    <a:lnTo>
                      <a:pt x="98" y="174"/>
                    </a:lnTo>
                    <a:lnTo>
                      <a:pt x="98" y="174"/>
                    </a:lnTo>
                    <a:lnTo>
                      <a:pt x="99" y="174"/>
                    </a:lnTo>
                    <a:lnTo>
                      <a:pt x="100" y="174"/>
                    </a:lnTo>
                    <a:lnTo>
                      <a:pt x="102" y="172"/>
                    </a:lnTo>
                    <a:lnTo>
                      <a:pt x="103" y="172"/>
                    </a:lnTo>
                    <a:lnTo>
                      <a:pt x="103" y="174"/>
                    </a:lnTo>
                    <a:lnTo>
                      <a:pt x="102" y="174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102" y="175"/>
                    </a:lnTo>
                    <a:lnTo>
                      <a:pt x="103" y="175"/>
                    </a:lnTo>
                    <a:lnTo>
                      <a:pt x="103" y="175"/>
                    </a:lnTo>
                    <a:lnTo>
                      <a:pt x="102" y="176"/>
                    </a:lnTo>
                    <a:lnTo>
                      <a:pt x="101" y="176"/>
                    </a:lnTo>
                    <a:lnTo>
                      <a:pt x="101" y="177"/>
                    </a:lnTo>
                    <a:lnTo>
                      <a:pt x="100" y="177"/>
                    </a:lnTo>
                    <a:lnTo>
                      <a:pt x="100" y="178"/>
                    </a:lnTo>
                    <a:lnTo>
                      <a:pt x="101" y="178"/>
                    </a:lnTo>
                    <a:lnTo>
                      <a:pt x="102" y="177"/>
                    </a:lnTo>
                    <a:lnTo>
                      <a:pt x="102" y="178"/>
                    </a:lnTo>
                    <a:lnTo>
                      <a:pt x="101" y="178"/>
                    </a:lnTo>
                    <a:lnTo>
                      <a:pt x="102" y="178"/>
                    </a:lnTo>
                    <a:lnTo>
                      <a:pt x="104" y="178"/>
                    </a:lnTo>
                    <a:lnTo>
                      <a:pt x="103" y="178"/>
                    </a:lnTo>
                    <a:lnTo>
                      <a:pt x="103" y="179"/>
                    </a:lnTo>
                    <a:lnTo>
                      <a:pt x="104" y="178"/>
                    </a:lnTo>
                    <a:lnTo>
                      <a:pt x="105" y="178"/>
                    </a:lnTo>
                    <a:lnTo>
                      <a:pt x="106" y="178"/>
                    </a:lnTo>
                    <a:lnTo>
                      <a:pt x="108" y="178"/>
                    </a:lnTo>
                    <a:lnTo>
                      <a:pt x="109" y="178"/>
                    </a:lnTo>
                    <a:lnTo>
                      <a:pt x="109" y="178"/>
                    </a:lnTo>
                    <a:lnTo>
                      <a:pt x="109" y="178"/>
                    </a:lnTo>
                    <a:lnTo>
                      <a:pt x="108" y="179"/>
                    </a:lnTo>
                    <a:lnTo>
                      <a:pt x="106" y="179"/>
                    </a:lnTo>
                    <a:lnTo>
                      <a:pt x="104" y="179"/>
                    </a:lnTo>
                    <a:lnTo>
                      <a:pt x="103" y="180"/>
                    </a:lnTo>
                    <a:lnTo>
                      <a:pt x="101" y="180"/>
                    </a:lnTo>
                    <a:lnTo>
                      <a:pt x="101" y="180"/>
                    </a:lnTo>
                    <a:lnTo>
                      <a:pt x="100" y="181"/>
                    </a:lnTo>
                    <a:lnTo>
                      <a:pt x="101" y="181"/>
                    </a:lnTo>
                    <a:lnTo>
                      <a:pt x="103" y="180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1" y="182"/>
                    </a:lnTo>
                    <a:lnTo>
                      <a:pt x="100" y="182"/>
                    </a:lnTo>
                    <a:lnTo>
                      <a:pt x="102" y="182"/>
                    </a:lnTo>
                    <a:lnTo>
                      <a:pt x="103" y="182"/>
                    </a:lnTo>
                    <a:lnTo>
                      <a:pt x="105" y="181"/>
                    </a:lnTo>
                    <a:lnTo>
                      <a:pt x="106" y="181"/>
                    </a:lnTo>
                    <a:lnTo>
                      <a:pt x="105" y="182"/>
                    </a:lnTo>
                    <a:lnTo>
                      <a:pt x="105" y="182"/>
                    </a:lnTo>
                    <a:lnTo>
                      <a:pt x="104" y="183"/>
                    </a:lnTo>
                    <a:lnTo>
                      <a:pt x="103" y="183"/>
                    </a:lnTo>
                    <a:lnTo>
                      <a:pt x="103" y="184"/>
                    </a:lnTo>
                    <a:lnTo>
                      <a:pt x="102" y="184"/>
                    </a:lnTo>
                    <a:lnTo>
                      <a:pt x="103" y="184"/>
                    </a:lnTo>
                    <a:lnTo>
                      <a:pt x="105" y="184"/>
                    </a:lnTo>
                    <a:lnTo>
                      <a:pt x="105" y="184"/>
                    </a:lnTo>
                    <a:lnTo>
                      <a:pt x="106" y="183"/>
                    </a:lnTo>
                    <a:lnTo>
                      <a:pt x="108" y="183"/>
                    </a:lnTo>
                    <a:lnTo>
                      <a:pt x="109" y="183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6" y="185"/>
                    </a:lnTo>
                    <a:lnTo>
                      <a:pt x="105" y="185"/>
                    </a:lnTo>
                    <a:lnTo>
                      <a:pt x="104" y="186"/>
                    </a:lnTo>
                    <a:lnTo>
                      <a:pt x="104" y="186"/>
                    </a:lnTo>
                    <a:lnTo>
                      <a:pt x="105" y="186"/>
                    </a:lnTo>
                    <a:lnTo>
                      <a:pt x="108" y="186"/>
                    </a:lnTo>
                    <a:lnTo>
                      <a:pt x="106" y="186"/>
                    </a:lnTo>
                    <a:lnTo>
                      <a:pt x="105" y="187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10" y="186"/>
                    </a:lnTo>
                    <a:lnTo>
                      <a:pt x="110" y="186"/>
                    </a:lnTo>
                    <a:lnTo>
                      <a:pt x="111" y="186"/>
                    </a:lnTo>
                    <a:lnTo>
                      <a:pt x="112" y="186"/>
                    </a:lnTo>
                    <a:lnTo>
                      <a:pt x="111" y="186"/>
                    </a:lnTo>
                    <a:lnTo>
                      <a:pt x="110" y="187"/>
                    </a:lnTo>
                    <a:lnTo>
                      <a:pt x="109" y="188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6" y="191"/>
                    </a:lnTo>
                    <a:lnTo>
                      <a:pt x="105" y="191"/>
                    </a:lnTo>
                    <a:lnTo>
                      <a:pt x="104" y="192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10" y="191"/>
                    </a:lnTo>
                    <a:lnTo>
                      <a:pt x="111" y="191"/>
                    </a:lnTo>
                    <a:lnTo>
                      <a:pt x="110" y="191"/>
                    </a:lnTo>
                    <a:lnTo>
                      <a:pt x="110" y="192"/>
                    </a:lnTo>
                    <a:lnTo>
                      <a:pt x="109" y="192"/>
                    </a:lnTo>
                    <a:lnTo>
                      <a:pt x="108" y="193"/>
                    </a:lnTo>
                    <a:lnTo>
                      <a:pt x="108" y="193"/>
                    </a:lnTo>
                    <a:lnTo>
                      <a:pt x="106" y="194"/>
                    </a:lnTo>
                    <a:lnTo>
                      <a:pt x="108" y="193"/>
                    </a:lnTo>
                    <a:lnTo>
                      <a:pt x="110" y="193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2" y="193"/>
                    </a:lnTo>
                    <a:lnTo>
                      <a:pt x="111" y="194"/>
                    </a:lnTo>
                    <a:lnTo>
                      <a:pt x="111" y="194"/>
                    </a:lnTo>
                    <a:lnTo>
                      <a:pt x="110" y="195"/>
                    </a:lnTo>
                    <a:lnTo>
                      <a:pt x="112" y="194"/>
                    </a:lnTo>
                    <a:lnTo>
                      <a:pt x="113" y="194"/>
                    </a:lnTo>
                    <a:lnTo>
                      <a:pt x="112" y="195"/>
                    </a:lnTo>
                    <a:lnTo>
                      <a:pt x="112" y="195"/>
                    </a:lnTo>
                    <a:lnTo>
                      <a:pt x="113" y="195"/>
                    </a:lnTo>
                    <a:lnTo>
                      <a:pt x="114" y="195"/>
                    </a:lnTo>
                    <a:lnTo>
                      <a:pt x="114" y="195"/>
                    </a:lnTo>
                    <a:lnTo>
                      <a:pt x="113" y="196"/>
                    </a:lnTo>
                    <a:lnTo>
                      <a:pt x="112" y="196"/>
                    </a:lnTo>
                    <a:lnTo>
                      <a:pt x="112" y="197"/>
                    </a:lnTo>
                    <a:lnTo>
                      <a:pt x="111" y="197"/>
                    </a:lnTo>
                    <a:lnTo>
                      <a:pt x="111" y="198"/>
                    </a:lnTo>
                    <a:lnTo>
                      <a:pt x="112" y="197"/>
                    </a:lnTo>
                    <a:lnTo>
                      <a:pt x="113" y="197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4" y="198"/>
                    </a:lnTo>
                    <a:lnTo>
                      <a:pt x="114" y="199"/>
                    </a:lnTo>
                    <a:lnTo>
                      <a:pt x="112" y="199"/>
                    </a:lnTo>
                    <a:lnTo>
                      <a:pt x="111" y="199"/>
                    </a:lnTo>
                    <a:lnTo>
                      <a:pt x="110" y="200"/>
                    </a:lnTo>
                    <a:lnTo>
                      <a:pt x="110" y="200"/>
                    </a:lnTo>
                    <a:lnTo>
                      <a:pt x="111" y="200"/>
                    </a:lnTo>
                    <a:lnTo>
                      <a:pt x="112" y="200"/>
                    </a:lnTo>
                    <a:lnTo>
                      <a:pt x="114" y="199"/>
                    </a:lnTo>
                    <a:lnTo>
                      <a:pt x="115" y="199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3" y="201"/>
                    </a:lnTo>
                    <a:lnTo>
                      <a:pt x="113" y="201"/>
                    </a:lnTo>
                    <a:lnTo>
                      <a:pt x="111" y="201"/>
                    </a:lnTo>
                    <a:lnTo>
                      <a:pt x="110" y="202"/>
                    </a:lnTo>
                    <a:lnTo>
                      <a:pt x="108" y="202"/>
                    </a:lnTo>
                    <a:lnTo>
                      <a:pt x="106" y="202"/>
                    </a:lnTo>
                    <a:lnTo>
                      <a:pt x="105" y="203"/>
                    </a:lnTo>
                    <a:lnTo>
                      <a:pt x="105" y="203"/>
                    </a:lnTo>
                    <a:lnTo>
                      <a:pt x="111" y="202"/>
                    </a:lnTo>
                    <a:lnTo>
                      <a:pt x="114" y="202"/>
                    </a:lnTo>
                    <a:lnTo>
                      <a:pt x="115" y="201"/>
                    </a:lnTo>
                    <a:lnTo>
                      <a:pt x="117" y="201"/>
                    </a:lnTo>
                    <a:lnTo>
                      <a:pt x="116" y="201"/>
                    </a:lnTo>
                    <a:lnTo>
                      <a:pt x="115" y="202"/>
                    </a:lnTo>
                    <a:lnTo>
                      <a:pt x="117" y="202"/>
                    </a:lnTo>
                    <a:lnTo>
                      <a:pt x="118" y="201"/>
                    </a:lnTo>
                    <a:lnTo>
                      <a:pt x="118" y="202"/>
                    </a:lnTo>
                    <a:lnTo>
                      <a:pt x="117" y="202"/>
                    </a:lnTo>
                    <a:lnTo>
                      <a:pt x="116" y="203"/>
                    </a:lnTo>
                    <a:lnTo>
                      <a:pt x="116" y="204"/>
                    </a:lnTo>
                    <a:lnTo>
                      <a:pt x="117" y="203"/>
                    </a:lnTo>
                    <a:lnTo>
                      <a:pt x="118" y="203"/>
                    </a:lnTo>
                    <a:lnTo>
                      <a:pt x="118" y="203"/>
                    </a:lnTo>
                    <a:lnTo>
                      <a:pt x="117" y="204"/>
                    </a:lnTo>
                    <a:lnTo>
                      <a:pt x="116" y="205"/>
                    </a:lnTo>
                    <a:lnTo>
                      <a:pt x="116" y="205"/>
                    </a:lnTo>
                    <a:lnTo>
                      <a:pt x="117" y="205"/>
                    </a:lnTo>
                    <a:lnTo>
                      <a:pt x="119" y="204"/>
                    </a:lnTo>
                    <a:lnTo>
                      <a:pt x="118" y="205"/>
                    </a:lnTo>
                    <a:lnTo>
                      <a:pt x="117" y="207"/>
                    </a:lnTo>
                    <a:lnTo>
                      <a:pt x="116" y="207"/>
                    </a:lnTo>
                    <a:lnTo>
                      <a:pt x="115" y="207"/>
                    </a:lnTo>
                    <a:lnTo>
                      <a:pt x="114" y="208"/>
                    </a:lnTo>
                    <a:lnTo>
                      <a:pt x="113" y="208"/>
                    </a:lnTo>
                    <a:lnTo>
                      <a:pt x="113" y="209"/>
                    </a:lnTo>
                    <a:lnTo>
                      <a:pt x="112" y="209"/>
                    </a:lnTo>
                    <a:lnTo>
                      <a:pt x="114" y="209"/>
                    </a:lnTo>
                    <a:lnTo>
                      <a:pt x="115" y="209"/>
                    </a:lnTo>
                    <a:lnTo>
                      <a:pt x="114" y="209"/>
                    </a:lnTo>
                    <a:lnTo>
                      <a:pt x="114" y="210"/>
                    </a:lnTo>
                    <a:lnTo>
                      <a:pt x="115" y="209"/>
                    </a:lnTo>
                    <a:lnTo>
                      <a:pt x="116" y="209"/>
                    </a:lnTo>
                    <a:lnTo>
                      <a:pt x="117" y="209"/>
                    </a:lnTo>
                    <a:lnTo>
                      <a:pt x="118" y="209"/>
                    </a:lnTo>
                    <a:lnTo>
                      <a:pt x="119" y="209"/>
                    </a:lnTo>
                    <a:lnTo>
                      <a:pt x="119" y="208"/>
                    </a:lnTo>
                    <a:lnTo>
                      <a:pt x="119" y="209"/>
                    </a:lnTo>
                    <a:lnTo>
                      <a:pt x="118" y="210"/>
                    </a:lnTo>
                    <a:lnTo>
                      <a:pt x="117" y="211"/>
                    </a:lnTo>
                    <a:lnTo>
                      <a:pt x="116" y="211"/>
                    </a:lnTo>
                    <a:lnTo>
                      <a:pt x="115" y="212"/>
                    </a:lnTo>
                    <a:lnTo>
                      <a:pt x="115" y="212"/>
                    </a:lnTo>
                    <a:lnTo>
                      <a:pt x="114" y="213"/>
                    </a:lnTo>
                    <a:lnTo>
                      <a:pt x="115" y="212"/>
                    </a:lnTo>
                    <a:lnTo>
                      <a:pt x="117" y="212"/>
                    </a:lnTo>
                    <a:lnTo>
                      <a:pt x="118" y="212"/>
                    </a:lnTo>
                    <a:lnTo>
                      <a:pt x="120" y="211"/>
                    </a:lnTo>
                    <a:lnTo>
                      <a:pt x="120" y="211"/>
                    </a:lnTo>
                    <a:lnTo>
                      <a:pt x="121" y="211"/>
                    </a:lnTo>
                    <a:lnTo>
                      <a:pt x="122" y="211"/>
                    </a:lnTo>
                    <a:lnTo>
                      <a:pt x="122" y="211"/>
                    </a:lnTo>
                    <a:lnTo>
                      <a:pt x="122" y="211"/>
                    </a:lnTo>
                    <a:lnTo>
                      <a:pt x="121" y="212"/>
                    </a:lnTo>
                    <a:lnTo>
                      <a:pt x="120" y="213"/>
                    </a:lnTo>
                    <a:lnTo>
                      <a:pt x="119" y="214"/>
                    </a:lnTo>
                    <a:lnTo>
                      <a:pt x="119" y="214"/>
                    </a:lnTo>
                    <a:lnTo>
                      <a:pt x="120" y="214"/>
                    </a:lnTo>
                    <a:lnTo>
                      <a:pt x="121" y="213"/>
                    </a:lnTo>
                    <a:lnTo>
                      <a:pt x="121" y="214"/>
                    </a:lnTo>
                    <a:lnTo>
                      <a:pt x="120" y="214"/>
                    </a:lnTo>
                    <a:lnTo>
                      <a:pt x="119" y="215"/>
                    </a:lnTo>
                    <a:lnTo>
                      <a:pt x="119" y="216"/>
                    </a:lnTo>
                    <a:lnTo>
                      <a:pt x="118" y="216"/>
                    </a:lnTo>
                    <a:lnTo>
                      <a:pt x="118" y="217"/>
                    </a:lnTo>
                    <a:lnTo>
                      <a:pt x="119" y="216"/>
                    </a:lnTo>
                    <a:lnTo>
                      <a:pt x="120" y="216"/>
                    </a:lnTo>
                    <a:lnTo>
                      <a:pt x="122" y="216"/>
                    </a:lnTo>
                    <a:lnTo>
                      <a:pt x="123" y="215"/>
                    </a:lnTo>
                    <a:lnTo>
                      <a:pt x="122" y="216"/>
                    </a:lnTo>
                    <a:lnTo>
                      <a:pt x="122" y="216"/>
                    </a:lnTo>
                    <a:lnTo>
                      <a:pt x="123" y="216"/>
                    </a:lnTo>
                    <a:lnTo>
                      <a:pt x="125" y="216"/>
                    </a:lnTo>
                    <a:lnTo>
                      <a:pt x="125" y="216"/>
                    </a:lnTo>
                    <a:lnTo>
                      <a:pt x="123" y="217"/>
                    </a:lnTo>
                    <a:lnTo>
                      <a:pt x="122" y="217"/>
                    </a:lnTo>
                    <a:lnTo>
                      <a:pt x="122" y="218"/>
                    </a:lnTo>
                    <a:lnTo>
                      <a:pt x="121" y="219"/>
                    </a:lnTo>
                    <a:lnTo>
                      <a:pt x="121" y="219"/>
                    </a:lnTo>
                    <a:lnTo>
                      <a:pt x="122" y="219"/>
                    </a:lnTo>
                    <a:lnTo>
                      <a:pt x="123" y="218"/>
                    </a:lnTo>
                    <a:lnTo>
                      <a:pt x="126" y="218"/>
                    </a:lnTo>
                    <a:lnTo>
                      <a:pt x="127" y="218"/>
                    </a:lnTo>
                    <a:lnTo>
                      <a:pt x="127" y="218"/>
                    </a:lnTo>
                    <a:lnTo>
                      <a:pt x="126" y="219"/>
                    </a:lnTo>
                    <a:lnTo>
                      <a:pt x="125" y="219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1" y="221"/>
                    </a:lnTo>
                    <a:lnTo>
                      <a:pt x="120" y="221"/>
                    </a:lnTo>
                    <a:lnTo>
                      <a:pt x="120" y="222"/>
                    </a:lnTo>
                    <a:lnTo>
                      <a:pt x="119" y="222"/>
                    </a:lnTo>
                    <a:lnTo>
                      <a:pt x="118" y="224"/>
                    </a:lnTo>
                    <a:lnTo>
                      <a:pt x="117" y="224"/>
                    </a:lnTo>
                    <a:lnTo>
                      <a:pt x="116" y="224"/>
                    </a:lnTo>
                    <a:lnTo>
                      <a:pt x="115" y="225"/>
                    </a:lnTo>
                    <a:lnTo>
                      <a:pt x="114" y="225"/>
                    </a:lnTo>
                    <a:lnTo>
                      <a:pt x="120" y="224"/>
                    </a:lnTo>
                    <a:lnTo>
                      <a:pt x="121" y="224"/>
                    </a:lnTo>
                    <a:lnTo>
                      <a:pt x="123" y="222"/>
                    </a:lnTo>
                    <a:lnTo>
                      <a:pt x="122" y="224"/>
                    </a:lnTo>
                    <a:lnTo>
                      <a:pt x="121" y="225"/>
                    </a:lnTo>
                    <a:lnTo>
                      <a:pt x="123" y="224"/>
                    </a:lnTo>
                    <a:lnTo>
                      <a:pt x="125" y="224"/>
                    </a:lnTo>
                    <a:lnTo>
                      <a:pt x="125" y="224"/>
                    </a:lnTo>
                    <a:lnTo>
                      <a:pt x="123" y="225"/>
                    </a:lnTo>
                    <a:lnTo>
                      <a:pt x="122" y="226"/>
                    </a:lnTo>
                    <a:lnTo>
                      <a:pt x="122" y="226"/>
                    </a:lnTo>
                    <a:lnTo>
                      <a:pt x="123" y="226"/>
                    </a:lnTo>
                    <a:lnTo>
                      <a:pt x="125" y="225"/>
                    </a:lnTo>
                    <a:lnTo>
                      <a:pt x="125" y="226"/>
                    </a:lnTo>
                    <a:lnTo>
                      <a:pt x="123" y="226"/>
                    </a:lnTo>
                    <a:lnTo>
                      <a:pt x="122" y="227"/>
                    </a:lnTo>
                    <a:lnTo>
                      <a:pt x="122" y="228"/>
                    </a:lnTo>
                    <a:lnTo>
                      <a:pt x="120" y="228"/>
                    </a:lnTo>
                    <a:lnTo>
                      <a:pt x="119" y="228"/>
                    </a:lnTo>
                    <a:lnTo>
                      <a:pt x="118" y="229"/>
                    </a:lnTo>
                    <a:lnTo>
                      <a:pt x="118" y="229"/>
                    </a:lnTo>
                    <a:lnTo>
                      <a:pt x="119" y="229"/>
                    </a:lnTo>
                    <a:lnTo>
                      <a:pt x="121" y="229"/>
                    </a:lnTo>
                    <a:lnTo>
                      <a:pt x="122" y="228"/>
                    </a:lnTo>
                    <a:lnTo>
                      <a:pt x="123" y="228"/>
                    </a:lnTo>
                    <a:lnTo>
                      <a:pt x="123" y="229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6" y="228"/>
                    </a:lnTo>
                    <a:lnTo>
                      <a:pt x="127" y="228"/>
                    </a:lnTo>
                    <a:lnTo>
                      <a:pt x="129" y="228"/>
                    </a:lnTo>
                    <a:lnTo>
                      <a:pt x="128" y="228"/>
                    </a:lnTo>
                    <a:lnTo>
                      <a:pt x="127" y="229"/>
                    </a:lnTo>
                    <a:lnTo>
                      <a:pt x="129" y="229"/>
                    </a:lnTo>
                    <a:lnTo>
                      <a:pt x="130" y="228"/>
                    </a:lnTo>
                    <a:lnTo>
                      <a:pt x="129" y="229"/>
                    </a:lnTo>
                    <a:lnTo>
                      <a:pt x="128" y="230"/>
                    </a:lnTo>
                    <a:lnTo>
                      <a:pt x="127" y="230"/>
                    </a:lnTo>
                    <a:lnTo>
                      <a:pt x="126" y="231"/>
                    </a:lnTo>
                    <a:lnTo>
                      <a:pt x="125" y="231"/>
                    </a:lnTo>
                    <a:lnTo>
                      <a:pt x="123" y="232"/>
                    </a:lnTo>
                    <a:lnTo>
                      <a:pt x="123" y="232"/>
                    </a:lnTo>
                    <a:lnTo>
                      <a:pt x="121" y="232"/>
                    </a:lnTo>
                    <a:lnTo>
                      <a:pt x="120" y="233"/>
                    </a:lnTo>
                    <a:lnTo>
                      <a:pt x="119" y="233"/>
                    </a:lnTo>
                    <a:lnTo>
                      <a:pt x="119" y="234"/>
                    </a:lnTo>
                    <a:lnTo>
                      <a:pt x="120" y="233"/>
                    </a:lnTo>
                    <a:lnTo>
                      <a:pt x="121" y="233"/>
                    </a:lnTo>
                    <a:lnTo>
                      <a:pt x="121" y="234"/>
                    </a:lnTo>
                    <a:lnTo>
                      <a:pt x="120" y="234"/>
                    </a:lnTo>
                    <a:lnTo>
                      <a:pt x="126" y="233"/>
                    </a:lnTo>
                    <a:lnTo>
                      <a:pt x="128" y="233"/>
                    </a:lnTo>
                    <a:lnTo>
                      <a:pt x="129" y="232"/>
                    </a:lnTo>
                    <a:lnTo>
                      <a:pt x="129" y="233"/>
                    </a:lnTo>
                    <a:lnTo>
                      <a:pt x="128" y="233"/>
                    </a:lnTo>
                    <a:lnTo>
                      <a:pt x="127" y="234"/>
                    </a:lnTo>
                    <a:lnTo>
                      <a:pt x="127" y="234"/>
                    </a:lnTo>
                    <a:lnTo>
                      <a:pt x="126" y="235"/>
                    </a:lnTo>
                    <a:lnTo>
                      <a:pt x="125" y="236"/>
                    </a:lnTo>
                    <a:lnTo>
                      <a:pt x="127" y="235"/>
                    </a:lnTo>
                    <a:lnTo>
                      <a:pt x="128" y="235"/>
                    </a:lnTo>
                    <a:lnTo>
                      <a:pt x="129" y="235"/>
                    </a:lnTo>
                    <a:lnTo>
                      <a:pt x="131" y="234"/>
                    </a:lnTo>
                    <a:lnTo>
                      <a:pt x="134" y="234"/>
                    </a:lnTo>
                    <a:lnTo>
                      <a:pt x="133" y="234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30" y="235"/>
                    </a:lnTo>
                    <a:lnTo>
                      <a:pt x="129" y="236"/>
                    </a:lnTo>
                    <a:lnTo>
                      <a:pt x="128" y="236"/>
                    </a:lnTo>
                    <a:lnTo>
                      <a:pt x="128" y="237"/>
                    </a:lnTo>
                    <a:lnTo>
                      <a:pt x="127" y="237"/>
                    </a:lnTo>
                    <a:lnTo>
                      <a:pt x="126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2" y="240"/>
                    </a:lnTo>
                    <a:lnTo>
                      <a:pt x="123" y="240"/>
                    </a:lnTo>
                    <a:lnTo>
                      <a:pt x="126" y="240"/>
                    </a:lnTo>
                    <a:lnTo>
                      <a:pt x="127" y="238"/>
                    </a:lnTo>
                    <a:lnTo>
                      <a:pt x="129" y="238"/>
                    </a:lnTo>
                    <a:lnTo>
                      <a:pt x="128" y="238"/>
                    </a:lnTo>
                    <a:lnTo>
                      <a:pt x="127" y="240"/>
                    </a:lnTo>
                    <a:lnTo>
                      <a:pt x="127" y="241"/>
                    </a:lnTo>
                    <a:lnTo>
                      <a:pt x="126" y="241"/>
                    </a:lnTo>
                    <a:lnTo>
                      <a:pt x="128" y="241"/>
                    </a:lnTo>
                    <a:lnTo>
                      <a:pt x="129" y="240"/>
                    </a:lnTo>
                    <a:lnTo>
                      <a:pt x="128" y="241"/>
                    </a:lnTo>
                    <a:lnTo>
                      <a:pt x="128" y="241"/>
                    </a:lnTo>
                    <a:lnTo>
                      <a:pt x="129" y="241"/>
                    </a:lnTo>
                    <a:lnTo>
                      <a:pt x="130" y="241"/>
                    </a:lnTo>
                    <a:lnTo>
                      <a:pt x="130" y="241"/>
                    </a:lnTo>
                    <a:lnTo>
                      <a:pt x="129" y="242"/>
                    </a:lnTo>
                    <a:lnTo>
                      <a:pt x="128" y="242"/>
                    </a:lnTo>
                    <a:lnTo>
                      <a:pt x="128" y="243"/>
                    </a:lnTo>
                    <a:lnTo>
                      <a:pt x="127" y="244"/>
                    </a:lnTo>
                    <a:lnTo>
                      <a:pt x="127" y="244"/>
                    </a:lnTo>
                    <a:lnTo>
                      <a:pt x="128" y="244"/>
                    </a:lnTo>
                    <a:lnTo>
                      <a:pt x="129" y="243"/>
                    </a:lnTo>
                    <a:lnTo>
                      <a:pt x="131" y="243"/>
                    </a:lnTo>
                    <a:lnTo>
                      <a:pt x="132" y="243"/>
                    </a:lnTo>
                    <a:lnTo>
                      <a:pt x="131" y="243"/>
                    </a:lnTo>
                    <a:lnTo>
                      <a:pt x="131" y="244"/>
                    </a:lnTo>
                    <a:lnTo>
                      <a:pt x="129" y="244"/>
                    </a:lnTo>
                    <a:lnTo>
                      <a:pt x="128" y="244"/>
                    </a:lnTo>
                    <a:lnTo>
                      <a:pt x="127" y="245"/>
                    </a:lnTo>
                    <a:lnTo>
                      <a:pt x="127" y="246"/>
                    </a:lnTo>
                    <a:lnTo>
                      <a:pt x="126" y="246"/>
                    </a:lnTo>
                    <a:lnTo>
                      <a:pt x="126" y="247"/>
                    </a:lnTo>
                    <a:lnTo>
                      <a:pt x="126" y="247"/>
                    </a:lnTo>
                    <a:lnTo>
                      <a:pt x="127" y="246"/>
                    </a:lnTo>
                    <a:lnTo>
                      <a:pt x="128" y="246"/>
                    </a:lnTo>
                    <a:lnTo>
                      <a:pt x="128" y="246"/>
                    </a:lnTo>
                    <a:lnTo>
                      <a:pt x="129" y="245"/>
                    </a:lnTo>
                    <a:lnTo>
                      <a:pt x="130" y="245"/>
                    </a:lnTo>
                    <a:lnTo>
                      <a:pt x="131" y="245"/>
                    </a:lnTo>
                    <a:lnTo>
                      <a:pt x="132" y="244"/>
                    </a:lnTo>
                    <a:lnTo>
                      <a:pt x="132" y="245"/>
                    </a:lnTo>
                    <a:lnTo>
                      <a:pt x="131" y="245"/>
                    </a:lnTo>
                    <a:lnTo>
                      <a:pt x="132" y="245"/>
                    </a:lnTo>
                    <a:lnTo>
                      <a:pt x="134" y="245"/>
                    </a:lnTo>
                    <a:lnTo>
                      <a:pt x="133" y="245"/>
                    </a:lnTo>
                    <a:lnTo>
                      <a:pt x="132" y="246"/>
                    </a:lnTo>
                    <a:lnTo>
                      <a:pt x="131" y="246"/>
                    </a:lnTo>
                    <a:lnTo>
                      <a:pt x="130" y="246"/>
                    </a:lnTo>
                    <a:lnTo>
                      <a:pt x="129" y="247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6" y="248"/>
                    </a:lnTo>
                    <a:lnTo>
                      <a:pt x="125" y="249"/>
                    </a:lnTo>
                    <a:lnTo>
                      <a:pt x="125" y="249"/>
                    </a:lnTo>
                    <a:lnTo>
                      <a:pt x="126" y="249"/>
                    </a:lnTo>
                    <a:lnTo>
                      <a:pt x="127" y="249"/>
                    </a:lnTo>
                    <a:lnTo>
                      <a:pt x="129" y="248"/>
                    </a:lnTo>
                    <a:lnTo>
                      <a:pt x="130" y="248"/>
                    </a:lnTo>
                    <a:lnTo>
                      <a:pt x="129" y="248"/>
                    </a:lnTo>
                    <a:lnTo>
                      <a:pt x="129" y="249"/>
                    </a:lnTo>
                    <a:lnTo>
                      <a:pt x="130" y="249"/>
                    </a:lnTo>
                    <a:lnTo>
                      <a:pt x="131" y="248"/>
                    </a:lnTo>
                    <a:lnTo>
                      <a:pt x="131" y="249"/>
                    </a:lnTo>
                    <a:lnTo>
                      <a:pt x="130" y="249"/>
                    </a:lnTo>
                    <a:lnTo>
                      <a:pt x="132" y="249"/>
                    </a:lnTo>
                    <a:lnTo>
                      <a:pt x="133" y="249"/>
                    </a:lnTo>
                    <a:lnTo>
                      <a:pt x="132" y="249"/>
                    </a:lnTo>
                    <a:lnTo>
                      <a:pt x="132" y="250"/>
                    </a:lnTo>
                    <a:lnTo>
                      <a:pt x="130" y="251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30" y="252"/>
                    </a:lnTo>
                    <a:lnTo>
                      <a:pt x="132" y="251"/>
                    </a:lnTo>
                    <a:lnTo>
                      <a:pt x="133" y="251"/>
                    </a:lnTo>
                    <a:lnTo>
                      <a:pt x="135" y="251"/>
                    </a:lnTo>
                    <a:lnTo>
                      <a:pt x="136" y="250"/>
                    </a:lnTo>
                    <a:lnTo>
                      <a:pt x="137" y="250"/>
                    </a:lnTo>
                    <a:lnTo>
                      <a:pt x="137" y="251"/>
                    </a:lnTo>
                    <a:lnTo>
                      <a:pt x="136" y="251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2"/>
                    </a:lnTo>
                    <a:lnTo>
                      <a:pt x="132" y="253"/>
                    </a:lnTo>
                    <a:lnTo>
                      <a:pt x="131" y="254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34" y="253"/>
                    </a:lnTo>
                    <a:lnTo>
                      <a:pt x="135" y="253"/>
                    </a:lnTo>
                    <a:lnTo>
                      <a:pt x="136" y="253"/>
                    </a:lnTo>
                    <a:lnTo>
                      <a:pt x="136" y="253"/>
                    </a:lnTo>
                    <a:lnTo>
                      <a:pt x="135" y="254"/>
                    </a:lnTo>
                    <a:lnTo>
                      <a:pt x="134" y="255"/>
                    </a:lnTo>
                    <a:lnTo>
                      <a:pt x="133" y="255"/>
                    </a:lnTo>
                    <a:lnTo>
                      <a:pt x="133" y="257"/>
                    </a:lnTo>
                    <a:lnTo>
                      <a:pt x="132" y="257"/>
                    </a:lnTo>
                    <a:lnTo>
                      <a:pt x="131" y="258"/>
                    </a:lnTo>
                    <a:lnTo>
                      <a:pt x="130" y="258"/>
                    </a:lnTo>
                    <a:lnTo>
                      <a:pt x="129" y="259"/>
                    </a:lnTo>
                    <a:lnTo>
                      <a:pt x="128" y="259"/>
                    </a:lnTo>
                    <a:lnTo>
                      <a:pt x="127" y="260"/>
                    </a:lnTo>
                    <a:lnTo>
                      <a:pt x="127" y="260"/>
                    </a:lnTo>
                    <a:lnTo>
                      <a:pt x="126" y="261"/>
                    </a:lnTo>
                    <a:lnTo>
                      <a:pt x="129" y="260"/>
                    </a:lnTo>
                    <a:lnTo>
                      <a:pt x="130" y="260"/>
                    </a:lnTo>
                    <a:lnTo>
                      <a:pt x="132" y="260"/>
                    </a:lnTo>
                    <a:lnTo>
                      <a:pt x="132" y="259"/>
                    </a:lnTo>
                    <a:lnTo>
                      <a:pt x="133" y="258"/>
                    </a:lnTo>
                    <a:lnTo>
                      <a:pt x="134" y="258"/>
                    </a:lnTo>
                    <a:lnTo>
                      <a:pt x="136" y="258"/>
                    </a:lnTo>
                    <a:lnTo>
                      <a:pt x="135" y="258"/>
                    </a:lnTo>
                    <a:lnTo>
                      <a:pt x="134" y="259"/>
                    </a:lnTo>
                    <a:lnTo>
                      <a:pt x="136" y="259"/>
                    </a:lnTo>
                    <a:lnTo>
                      <a:pt x="137" y="258"/>
                    </a:lnTo>
                    <a:lnTo>
                      <a:pt x="136" y="259"/>
                    </a:lnTo>
                    <a:lnTo>
                      <a:pt x="136" y="259"/>
                    </a:lnTo>
                    <a:lnTo>
                      <a:pt x="134" y="260"/>
                    </a:lnTo>
                    <a:lnTo>
                      <a:pt x="133" y="260"/>
                    </a:lnTo>
                    <a:lnTo>
                      <a:pt x="132" y="261"/>
                    </a:lnTo>
                    <a:lnTo>
                      <a:pt x="132" y="261"/>
                    </a:lnTo>
                    <a:lnTo>
                      <a:pt x="133" y="261"/>
                    </a:lnTo>
                    <a:lnTo>
                      <a:pt x="135" y="260"/>
                    </a:lnTo>
                    <a:lnTo>
                      <a:pt x="134" y="261"/>
                    </a:lnTo>
                    <a:lnTo>
                      <a:pt x="133" y="261"/>
                    </a:lnTo>
                    <a:lnTo>
                      <a:pt x="133" y="262"/>
                    </a:lnTo>
                    <a:lnTo>
                      <a:pt x="132" y="263"/>
                    </a:lnTo>
                    <a:lnTo>
                      <a:pt x="131" y="263"/>
                    </a:lnTo>
                    <a:lnTo>
                      <a:pt x="129" y="263"/>
                    </a:lnTo>
                    <a:lnTo>
                      <a:pt x="129" y="264"/>
                    </a:lnTo>
                    <a:lnTo>
                      <a:pt x="128" y="264"/>
                    </a:lnTo>
                    <a:lnTo>
                      <a:pt x="134" y="263"/>
                    </a:lnTo>
                    <a:lnTo>
                      <a:pt x="135" y="263"/>
                    </a:lnTo>
                    <a:lnTo>
                      <a:pt x="136" y="262"/>
                    </a:lnTo>
                    <a:lnTo>
                      <a:pt x="136" y="263"/>
                    </a:lnTo>
                    <a:lnTo>
                      <a:pt x="135" y="263"/>
                    </a:lnTo>
                    <a:lnTo>
                      <a:pt x="136" y="263"/>
                    </a:lnTo>
                    <a:lnTo>
                      <a:pt x="138" y="263"/>
                    </a:lnTo>
                    <a:lnTo>
                      <a:pt x="139" y="262"/>
                    </a:lnTo>
                    <a:lnTo>
                      <a:pt x="140" y="262"/>
                    </a:lnTo>
                    <a:lnTo>
                      <a:pt x="140" y="263"/>
                    </a:lnTo>
                    <a:lnTo>
                      <a:pt x="139" y="263"/>
                    </a:lnTo>
                    <a:lnTo>
                      <a:pt x="138" y="264"/>
                    </a:lnTo>
                    <a:lnTo>
                      <a:pt x="136" y="264"/>
                    </a:lnTo>
                    <a:lnTo>
                      <a:pt x="135" y="264"/>
                    </a:lnTo>
                    <a:lnTo>
                      <a:pt x="134" y="264"/>
                    </a:lnTo>
                    <a:lnTo>
                      <a:pt x="134" y="264"/>
                    </a:lnTo>
                    <a:lnTo>
                      <a:pt x="135" y="263"/>
                    </a:lnTo>
                    <a:lnTo>
                      <a:pt x="134" y="264"/>
                    </a:lnTo>
                    <a:lnTo>
                      <a:pt x="132" y="264"/>
                    </a:lnTo>
                    <a:lnTo>
                      <a:pt x="130" y="266"/>
                    </a:lnTo>
                    <a:lnTo>
                      <a:pt x="129" y="267"/>
                    </a:lnTo>
                    <a:lnTo>
                      <a:pt x="131" y="267"/>
                    </a:lnTo>
                    <a:lnTo>
                      <a:pt x="133" y="266"/>
                    </a:lnTo>
                    <a:lnTo>
                      <a:pt x="134" y="266"/>
                    </a:lnTo>
                    <a:lnTo>
                      <a:pt x="133" y="266"/>
                    </a:lnTo>
                    <a:lnTo>
                      <a:pt x="133" y="267"/>
                    </a:lnTo>
                    <a:lnTo>
                      <a:pt x="131" y="268"/>
                    </a:lnTo>
                    <a:lnTo>
                      <a:pt x="130" y="269"/>
                    </a:lnTo>
                    <a:lnTo>
                      <a:pt x="129" y="270"/>
                    </a:lnTo>
                    <a:lnTo>
                      <a:pt x="129" y="270"/>
                    </a:lnTo>
                    <a:lnTo>
                      <a:pt x="130" y="270"/>
                    </a:lnTo>
                    <a:lnTo>
                      <a:pt x="132" y="270"/>
                    </a:lnTo>
                    <a:lnTo>
                      <a:pt x="133" y="269"/>
                    </a:lnTo>
                    <a:lnTo>
                      <a:pt x="134" y="269"/>
                    </a:lnTo>
                    <a:lnTo>
                      <a:pt x="135" y="268"/>
                    </a:lnTo>
                    <a:lnTo>
                      <a:pt x="136" y="268"/>
                    </a:lnTo>
                    <a:lnTo>
                      <a:pt x="137" y="268"/>
                    </a:lnTo>
                    <a:lnTo>
                      <a:pt x="138" y="267"/>
                    </a:lnTo>
                    <a:lnTo>
                      <a:pt x="138" y="268"/>
                    </a:lnTo>
                    <a:lnTo>
                      <a:pt x="137" y="268"/>
                    </a:lnTo>
                    <a:lnTo>
                      <a:pt x="136" y="269"/>
                    </a:lnTo>
                    <a:lnTo>
                      <a:pt x="136" y="269"/>
                    </a:lnTo>
                    <a:lnTo>
                      <a:pt x="135" y="270"/>
                    </a:lnTo>
                    <a:lnTo>
                      <a:pt x="135" y="271"/>
                    </a:lnTo>
                    <a:lnTo>
                      <a:pt x="136" y="270"/>
                    </a:lnTo>
                    <a:lnTo>
                      <a:pt x="137" y="270"/>
                    </a:lnTo>
                    <a:lnTo>
                      <a:pt x="137" y="270"/>
                    </a:lnTo>
                    <a:lnTo>
                      <a:pt x="136" y="271"/>
                    </a:lnTo>
                    <a:lnTo>
                      <a:pt x="135" y="272"/>
                    </a:lnTo>
                    <a:lnTo>
                      <a:pt x="135" y="272"/>
                    </a:lnTo>
                    <a:lnTo>
                      <a:pt x="136" y="272"/>
                    </a:lnTo>
                    <a:lnTo>
                      <a:pt x="138" y="271"/>
                    </a:lnTo>
                    <a:lnTo>
                      <a:pt x="139" y="271"/>
                    </a:lnTo>
                    <a:lnTo>
                      <a:pt x="140" y="271"/>
                    </a:lnTo>
                    <a:lnTo>
                      <a:pt x="139" y="272"/>
                    </a:lnTo>
                    <a:lnTo>
                      <a:pt x="138" y="272"/>
                    </a:lnTo>
                    <a:lnTo>
                      <a:pt x="138" y="274"/>
                    </a:lnTo>
                    <a:lnTo>
                      <a:pt x="136" y="274"/>
                    </a:lnTo>
                    <a:lnTo>
                      <a:pt x="135" y="275"/>
                    </a:lnTo>
                    <a:lnTo>
                      <a:pt x="132" y="275"/>
                    </a:lnTo>
                    <a:lnTo>
                      <a:pt x="130" y="277"/>
                    </a:lnTo>
                    <a:lnTo>
                      <a:pt x="131" y="277"/>
                    </a:lnTo>
                    <a:lnTo>
                      <a:pt x="133" y="277"/>
                    </a:lnTo>
                    <a:lnTo>
                      <a:pt x="132" y="277"/>
                    </a:lnTo>
                    <a:lnTo>
                      <a:pt x="131" y="278"/>
                    </a:lnTo>
                    <a:lnTo>
                      <a:pt x="133" y="277"/>
                    </a:lnTo>
                    <a:lnTo>
                      <a:pt x="134" y="277"/>
                    </a:lnTo>
                    <a:lnTo>
                      <a:pt x="135" y="277"/>
                    </a:lnTo>
                    <a:lnTo>
                      <a:pt x="137" y="277"/>
                    </a:lnTo>
                    <a:lnTo>
                      <a:pt x="140" y="276"/>
                    </a:lnTo>
                    <a:lnTo>
                      <a:pt x="142" y="275"/>
                    </a:lnTo>
                    <a:lnTo>
                      <a:pt x="143" y="275"/>
                    </a:lnTo>
                    <a:lnTo>
                      <a:pt x="143" y="276"/>
                    </a:lnTo>
                    <a:lnTo>
                      <a:pt x="142" y="276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7"/>
                    </a:lnTo>
                    <a:lnTo>
                      <a:pt x="137" y="278"/>
                    </a:lnTo>
                    <a:lnTo>
                      <a:pt x="136" y="279"/>
                    </a:lnTo>
                    <a:lnTo>
                      <a:pt x="136" y="279"/>
                    </a:lnTo>
                    <a:lnTo>
                      <a:pt x="137" y="279"/>
                    </a:lnTo>
                    <a:lnTo>
                      <a:pt x="138" y="278"/>
                    </a:lnTo>
                    <a:lnTo>
                      <a:pt x="138" y="279"/>
                    </a:lnTo>
                    <a:lnTo>
                      <a:pt x="137" y="280"/>
                    </a:lnTo>
                    <a:lnTo>
                      <a:pt x="137" y="280"/>
                    </a:lnTo>
                    <a:lnTo>
                      <a:pt x="136" y="281"/>
                    </a:lnTo>
                    <a:lnTo>
                      <a:pt x="135" y="281"/>
                    </a:lnTo>
                    <a:lnTo>
                      <a:pt x="135" y="282"/>
                    </a:lnTo>
                    <a:lnTo>
                      <a:pt x="136" y="281"/>
                    </a:lnTo>
                    <a:lnTo>
                      <a:pt x="137" y="281"/>
                    </a:lnTo>
                    <a:lnTo>
                      <a:pt x="137" y="282"/>
                    </a:lnTo>
                    <a:lnTo>
                      <a:pt x="136" y="282"/>
                    </a:lnTo>
                    <a:lnTo>
                      <a:pt x="135" y="282"/>
                    </a:lnTo>
                    <a:lnTo>
                      <a:pt x="134" y="283"/>
                    </a:lnTo>
                    <a:lnTo>
                      <a:pt x="133" y="283"/>
                    </a:lnTo>
                    <a:lnTo>
                      <a:pt x="132" y="284"/>
                    </a:lnTo>
                    <a:lnTo>
                      <a:pt x="132" y="284"/>
                    </a:lnTo>
                    <a:lnTo>
                      <a:pt x="131" y="285"/>
                    </a:lnTo>
                    <a:lnTo>
                      <a:pt x="132" y="285"/>
                    </a:lnTo>
                    <a:lnTo>
                      <a:pt x="134" y="284"/>
                    </a:lnTo>
                    <a:lnTo>
                      <a:pt x="135" y="284"/>
                    </a:lnTo>
                    <a:lnTo>
                      <a:pt x="136" y="284"/>
                    </a:lnTo>
                    <a:lnTo>
                      <a:pt x="136" y="284"/>
                    </a:lnTo>
                    <a:lnTo>
                      <a:pt x="135" y="285"/>
                    </a:lnTo>
                    <a:lnTo>
                      <a:pt x="137" y="284"/>
                    </a:lnTo>
                    <a:lnTo>
                      <a:pt x="138" y="284"/>
                    </a:lnTo>
                    <a:lnTo>
                      <a:pt x="137" y="285"/>
                    </a:lnTo>
                    <a:lnTo>
                      <a:pt x="137" y="285"/>
                    </a:lnTo>
                    <a:lnTo>
                      <a:pt x="135" y="286"/>
                    </a:lnTo>
                    <a:lnTo>
                      <a:pt x="135" y="287"/>
                    </a:lnTo>
                    <a:lnTo>
                      <a:pt x="134" y="287"/>
                    </a:lnTo>
                    <a:lnTo>
                      <a:pt x="133" y="288"/>
                    </a:lnTo>
                    <a:lnTo>
                      <a:pt x="131" y="288"/>
                    </a:lnTo>
                    <a:lnTo>
                      <a:pt x="131" y="288"/>
                    </a:lnTo>
                    <a:lnTo>
                      <a:pt x="130" y="289"/>
                    </a:lnTo>
                    <a:lnTo>
                      <a:pt x="129" y="289"/>
                    </a:lnTo>
                    <a:lnTo>
                      <a:pt x="128" y="291"/>
                    </a:lnTo>
                    <a:lnTo>
                      <a:pt x="127" y="291"/>
                    </a:lnTo>
                    <a:lnTo>
                      <a:pt x="126" y="292"/>
                    </a:lnTo>
                    <a:lnTo>
                      <a:pt x="129" y="291"/>
                    </a:lnTo>
                    <a:lnTo>
                      <a:pt x="130" y="291"/>
                    </a:lnTo>
                    <a:lnTo>
                      <a:pt x="132" y="289"/>
                    </a:lnTo>
                    <a:lnTo>
                      <a:pt x="131" y="291"/>
                    </a:lnTo>
                    <a:lnTo>
                      <a:pt x="130" y="292"/>
                    </a:lnTo>
                    <a:lnTo>
                      <a:pt x="132" y="291"/>
                    </a:lnTo>
                    <a:lnTo>
                      <a:pt x="133" y="291"/>
                    </a:lnTo>
                    <a:lnTo>
                      <a:pt x="133" y="291"/>
                    </a:lnTo>
                    <a:lnTo>
                      <a:pt x="132" y="292"/>
                    </a:lnTo>
                    <a:lnTo>
                      <a:pt x="131" y="292"/>
                    </a:lnTo>
                    <a:lnTo>
                      <a:pt x="129" y="293"/>
                    </a:lnTo>
                    <a:lnTo>
                      <a:pt x="126" y="293"/>
                    </a:lnTo>
                    <a:lnTo>
                      <a:pt x="125" y="294"/>
                    </a:lnTo>
                    <a:lnTo>
                      <a:pt x="123" y="294"/>
                    </a:lnTo>
                    <a:lnTo>
                      <a:pt x="123" y="293"/>
                    </a:lnTo>
                    <a:lnTo>
                      <a:pt x="125" y="293"/>
                    </a:lnTo>
                    <a:lnTo>
                      <a:pt x="123" y="293"/>
                    </a:lnTo>
                    <a:lnTo>
                      <a:pt x="121" y="293"/>
                    </a:lnTo>
                    <a:lnTo>
                      <a:pt x="121" y="294"/>
                    </a:lnTo>
                    <a:lnTo>
                      <a:pt x="120" y="295"/>
                    </a:lnTo>
                    <a:lnTo>
                      <a:pt x="119" y="295"/>
                    </a:lnTo>
                    <a:lnTo>
                      <a:pt x="117" y="295"/>
                    </a:lnTo>
                    <a:lnTo>
                      <a:pt x="116" y="296"/>
                    </a:lnTo>
                    <a:lnTo>
                      <a:pt x="115" y="296"/>
                    </a:lnTo>
                    <a:lnTo>
                      <a:pt x="115" y="295"/>
                    </a:lnTo>
                    <a:lnTo>
                      <a:pt x="116" y="295"/>
                    </a:lnTo>
                    <a:lnTo>
                      <a:pt x="114" y="295"/>
                    </a:lnTo>
                    <a:lnTo>
                      <a:pt x="113" y="295"/>
                    </a:lnTo>
                    <a:lnTo>
                      <a:pt x="114" y="295"/>
                    </a:lnTo>
                    <a:lnTo>
                      <a:pt x="114" y="294"/>
                    </a:lnTo>
                    <a:lnTo>
                      <a:pt x="115" y="294"/>
                    </a:lnTo>
                    <a:lnTo>
                      <a:pt x="116" y="293"/>
                    </a:lnTo>
                    <a:lnTo>
                      <a:pt x="114" y="294"/>
                    </a:lnTo>
                    <a:lnTo>
                      <a:pt x="113" y="294"/>
                    </a:lnTo>
                    <a:lnTo>
                      <a:pt x="110" y="295"/>
                    </a:lnTo>
                    <a:lnTo>
                      <a:pt x="109" y="295"/>
                    </a:lnTo>
                    <a:lnTo>
                      <a:pt x="106" y="295"/>
                    </a:lnTo>
                    <a:lnTo>
                      <a:pt x="108" y="295"/>
                    </a:lnTo>
                    <a:lnTo>
                      <a:pt x="109" y="294"/>
                    </a:lnTo>
                    <a:lnTo>
                      <a:pt x="109" y="294"/>
                    </a:lnTo>
                    <a:lnTo>
                      <a:pt x="110" y="293"/>
                    </a:lnTo>
                    <a:lnTo>
                      <a:pt x="109" y="293"/>
                    </a:lnTo>
                    <a:lnTo>
                      <a:pt x="106" y="294"/>
                    </a:lnTo>
                    <a:lnTo>
                      <a:pt x="103" y="294"/>
                    </a:lnTo>
                    <a:lnTo>
                      <a:pt x="101" y="295"/>
                    </a:lnTo>
                    <a:lnTo>
                      <a:pt x="103" y="293"/>
                    </a:lnTo>
                    <a:lnTo>
                      <a:pt x="105" y="292"/>
                    </a:lnTo>
                    <a:lnTo>
                      <a:pt x="106" y="292"/>
                    </a:lnTo>
                    <a:lnTo>
                      <a:pt x="108" y="292"/>
                    </a:lnTo>
                    <a:lnTo>
                      <a:pt x="108" y="291"/>
                    </a:lnTo>
                    <a:lnTo>
                      <a:pt x="110" y="291"/>
                    </a:lnTo>
                    <a:lnTo>
                      <a:pt x="111" y="289"/>
                    </a:lnTo>
                    <a:lnTo>
                      <a:pt x="112" y="289"/>
                    </a:lnTo>
                    <a:lnTo>
                      <a:pt x="112" y="288"/>
                    </a:lnTo>
                    <a:lnTo>
                      <a:pt x="113" y="288"/>
                    </a:lnTo>
                    <a:lnTo>
                      <a:pt x="113" y="287"/>
                    </a:lnTo>
                    <a:lnTo>
                      <a:pt x="108" y="289"/>
                    </a:lnTo>
                    <a:lnTo>
                      <a:pt x="106" y="289"/>
                    </a:lnTo>
                    <a:lnTo>
                      <a:pt x="104" y="289"/>
                    </a:lnTo>
                    <a:lnTo>
                      <a:pt x="105" y="289"/>
                    </a:lnTo>
                    <a:lnTo>
                      <a:pt x="106" y="288"/>
                    </a:lnTo>
                    <a:lnTo>
                      <a:pt x="105" y="288"/>
                    </a:lnTo>
                    <a:lnTo>
                      <a:pt x="104" y="288"/>
                    </a:lnTo>
                    <a:lnTo>
                      <a:pt x="103" y="289"/>
                    </a:lnTo>
                    <a:lnTo>
                      <a:pt x="103" y="289"/>
                    </a:lnTo>
                    <a:lnTo>
                      <a:pt x="102" y="289"/>
                    </a:lnTo>
                    <a:lnTo>
                      <a:pt x="102" y="291"/>
                    </a:lnTo>
                    <a:lnTo>
                      <a:pt x="100" y="291"/>
                    </a:lnTo>
                    <a:lnTo>
                      <a:pt x="99" y="291"/>
                    </a:lnTo>
                    <a:lnTo>
                      <a:pt x="99" y="291"/>
                    </a:lnTo>
                    <a:lnTo>
                      <a:pt x="100" y="289"/>
                    </a:lnTo>
                    <a:lnTo>
                      <a:pt x="101" y="289"/>
                    </a:lnTo>
                    <a:lnTo>
                      <a:pt x="103" y="289"/>
                    </a:lnTo>
                    <a:lnTo>
                      <a:pt x="104" y="288"/>
                    </a:lnTo>
                    <a:lnTo>
                      <a:pt x="104" y="288"/>
                    </a:lnTo>
                    <a:lnTo>
                      <a:pt x="105" y="287"/>
                    </a:lnTo>
                    <a:lnTo>
                      <a:pt x="105" y="287"/>
                    </a:lnTo>
                    <a:lnTo>
                      <a:pt x="104" y="287"/>
                    </a:lnTo>
                    <a:lnTo>
                      <a:pt x="103" y="287"/>
                    </a:lnTo>
                    <a:lnTo>
                      <a:pt x="101" y="288"/>
                    </a:lnTo>
                    <a:lnTo>
                      <a:pt x="100" y="288"/>
                    </a:lnTo>
                    <a:lnTo>
                      <a:pt x="98" y="288"/>
                    </a:lnTo>
                    <a:lnTo>
                      <a:pt x="97" y="289"/>
                    </a:lnTo>
                    <a:lnTo>
                      <a:pt x="98" y="288"/>
                    </a:lnTo>
                    <a:lnTo>
                      <a:pt x="98" y="287"/>
                    </a:lnTo>
                    <a:lnTo>
                      <a:pt x="97" y="288"/>
                    </a:lnTo>
                    <a:lnTo>
                      <a:pt x="96" y="288"/>
                    </a:lnTo>
                    <a:lnTo>
                      <a:pt x="96" y="288"/>
                    </a:lnTo>
                    <a:lnTo>
                      <a:pt x="97" y="287"/>
                    </a:lnTo>
                    <a:lnTo>
                      <a:pt x="97" y="286"/>
                    </a:lnTo>
                    <a:lnTo>
                      <a:pt x="98" y="286"/>
                    </a:lnTo>
                    <a:lnTo>
                      <a:pt x="100" y="286"/>
                    </a:lnTo>
                    <a:lnTo>
                      <a:pt x="101" y="285"/>
                    </a:lnTo>
                    <a:lnTo>
                      <a:pt x="102" y="285"/>
                    </a:lnTo>
                    <a:lnTo>
                      <a:pt x="102" y="284"/>
                    </a:lnTo>
                    <a:lnTo>
                      <a:pt x="103" y="283"/>
                    </a:lnTo>
                    <a:lnTo>
                      <a:pt x="104" y="283"/>
                    </a:lnTo>
                    <a:lnTo>
                      <a:pt x="105" y="282"/>
                    </a:lnTo>
                    <a:lnTo>
                      <a:pt x="105" y="281"/>
                    </a:lnTo>
                    <a:lnTo>
                      <a:pt x="106" y="281"/>
                    </a:lnTo>
                    <a:lnTo>
                      <a:pt x="104" y="281"/>
                    </a:lnTo>
                    <a:lnTo>
                      <a:pt x="103" y="282"/>
                    </a:lnTo>
                    <a:lnTo>
                      <a:pt x="104" y="281"/>
                    </a:lnTo>
                    <a:lnTo>
                      <a:pt x="104" y="281"/>
                    </a:lnTo>
                    <a:lnTo>
                      <a:pt x="103" y="281"/>
                    </a:lnTo>
                    <a:lnTo>
                      <a:pt x="102" y="281"/>
                    </a:lnTo>
                    <a:lnTo>
                      <a:pt x="100" y="281"/>
                    </a:lnTo>
                    <a:lnTo>
                      <a:pt x="99" y="282"/>
                    </a:lnTo>
                    <a:lnTo>
                      <a:pt x="97" y="282"/>
                    </a:lnTo>
                    <a:lnTo>
                      <a:pt x="96" y="282"/>
                    </a:lnTo>
                    <a:lnTo>
                      <a:pt x="97" y="282"/>
                    </a:lnTo>
                    <a:lnTo>
                      <a:pt x="97" y="281"/>
                    </a:lnTo>
                    <a:lnTo>
                      <a:pt x="98" y="281"/>
                    </a:lnTo>
                    <a:lnTo>
                      <a:pt x="99" y="280"/>
                    </a:lnTo>
                    <a:lnTo>
                      <a:pt x="97" y="281"/>
                    </a:lnTo>
                    <a:lnTo>
                      <a:pt x="96" y="281"/>
                    </a:lnTo>
                    <a:lnTo>
                      <a:pt x="97" y="280"/>
                    </a:lnTo>
                    <a:lnTo>
                      <a:pt x="97" y="280"/>
                    </a:lnTo>
                    <a:lnTo>
                      <a:pt x="96" y="280"/>
                    </a:lnTo>
                    <a:lnTo>
                      <a:pt x="95" y="280"/>
                    </a:lnTo>
                    <a:lnTo>
                      <a:pt x="95" y="280"/>
                    </a:lnTo>
                    <a:lnTo>
                      <a:pt x="96" y="279"/>
                    </a:lnTo>
                    <a:lnTo>
                      <a:pt x="96" y="279"/>
                    </a:lnTo>
                    <a:lnTo>
                      <a:pt x="97" y="278"/>
                    </a:lnTo>
                    <a:lnTo>
                      <a:pt x="96" y="279"/>
                    </a:lnTo>
                    <a:lnTo>
                      <a:pt x="94" y="279"/>
                    </a:lnTo>
                    <a:lnTo>
                      <a:pt x="95" y="278"/>
                    </a:lnTo>
                    <a:lnTo>
                      <a:pt x="96" y="278"/>
                    </a:lnTo>
                    <a:lnTo>
                      <a:pt x="94" y="278"/>
                    </a:lnTo>
                    <a:lnTo>
                      <a:pt x="93" y="278"/>
                    </a:lnTo>
                    <a:lnTo>
                      <a:pt x="93" y="278"/>
                    </a:lnTo>
                    <a:lnTo>
                      <a:pt x="94" y="277"/>
                    </a:lnTo>
                    <a:lnTo>
                      <a:pt x="95" y="277"/>
                    </a:lnTo>
                    <a:lnTo>
                      <a:pt x="97" y="277"/>
                    </a:lnTo>
                    <a:lnTo>
                      <a:pt x="97" y="276"/>
                    </a:lnTo>
                    <a:lnTo>
                      <a:pt x="98" y="276"/>
                    </a:lnTo>
                    <a:lnTo>
                      <a:pt x="99" y="275"/>
                    </a:lnTo>
                    <a:lnTo>
                      <a:pt x="99" y="275"/>
                    </a:lnTo>
                    <a:lnTo>
                      <a:pt x="100" y="274"/>
                    </a:lnTo>
                    <a:lnTo>
                      <a:pt x="101" y="274"/>
                    </a:lnTo>
                    <a:lnTo>
                      <a:pt x="99" y="274"/>
                    </a:lnTo>
                    <a:lnTo>
                      <a:pt x="98" y="274"/>
                    </a:lnTo>
                    <a:lnTo>
                      <a:pt x="96" y="275"/>
                    </a:lnTo>
                    <a:lnTo>
                      <a:pt x="95" y="275"/>
                    </a:lnTo>
                    <a:lnTo>
                      <a:pt x="96" y="274"/>
                    </a:lnTo>
                    <a:lnTo>
                      <a:pt x="96" y="274"/>
                    </a:lnTo>
                    <a:lnTo>
                      <a:pt x="95" y="274"/>
                    </a:lnTo>
                    <a:lnTo>
                      <a:pt x="94" y="274"/>
                    </a:lnTo>
                    <a:lnTo>
                      <a:pt x="92" y="275"/>
                    </a:lnTo>
                    <a:lnTo>
                      <a:pt x="90" y="275"/>
                    </a:lnTo>
                    <a:lnTo>
                      <a:pt x="90" y="274"/>
                    </a:lnTo>
                    <a:lnTo>
                      <a:pt x="92" y="274"/>
                    </a:lnTo>
                    <a:lnTo>
                      <a:pt x="93" y="272"/>
                    </a:lnTo>
                    <a:lnTo>
                      <a:pt x="93" y="272"/>
                    </a:lnTo>
                    <a:lnTo>
                      <a:pt x="94" y="271"/>
                    </a:lnTo>
                    <a:lnTo>
                      <a:pt x="95" y="271"/>
                    </a:lnTo>
                    <a:lnTo>
                      <a:pt x="93" y="271"/>
                    </a:lnTo>
                    <a:lnTo>
                      <a:pt x="92" y="271"/>
                    </a:lnTo>
                    <a:lnTo>
                      <a:pt x="92" y="271"/>
                    </a:lnTo>
                    <a:lnTo>
                      <a:pt x="93" y="270"/>
                    </a:lnTo>
                    <a:lnTo>
                      <a:pt x="92" y="271"/>
                    </a:lnTo>
                    <a:lnTo>
                      <a:pt x="89" y="271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89" y="270"/>
                    </a:lnTo>
                    <a:lnTo>
                      <a:pt x="88" y="271"/>
                    </a:lnTo>
                    <a:lnTo>
                      <a:pt x="89" y="270"/>
                    </a:lnTo>
                    <a:lnTo>
                      <a:pt x="89" y="269"/>
                    </a:lnTo>
                    <a:lnTo>
                      <a:pt x="88" y="270"/>
                    </a:lnTo>
                    <a:lnTo>
                      <a:pt x="86" y="270"/>
                    </a:lnTo>
                    <a:lnTo>
                      <a:pt x="87" y="269"/>
                    </a:lnTo>
                    <a:lnTo>
                      <a:pt x="88" y="269"/>
                    </a:lnTo>
                    <a:lnTo>
                      <a:pt x="86" y="269"/>
                    </a:lnTo>
                    <a:lnTo>
                      <a:pt x="85" y="270"/>
                    </a:lnTo>
                    <a:lnTo>
                      <a:pt x="86" y="269"/>
                    </a:lnTo>
                    <a:lnTo>
                      <a:pt x="86" y="269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2" y="269"/>
                    </a:lnTo>
                    <a:lnTo>
                      <a:pt x="83" y="268"/>
                    </a:lnTo>
                    <a:lnTo>
                      <a:pt x="83" y="268"/>
                    </a:lnTo>
                    <a:lnTo>
                      <a:pt x="85" y="267"/>
                    </a:lnTo>
                    <a:lnTo>
                      <a:pt x="86" y="267"/>
                    </a:lnTo>
                    <a:lnTo>
                      <a:pt x="87" y="267"/>
                    </a:lnTo>
                    <a:lnTo>
                      <a:pt x="89" y="266"/>
                    </a:lnTo>
                    <a:lnTo>
                      <a:pt x="90" y="266"/>
                    </a:lnTo>
                    <a:lnTo>
                      <a:pt x="92" y="266"/>
                    </a:lnTo>
                    <a:lnTo>
                      <a:pt x="93" y="265"/>
                    </a:lnTo>
                    <a:lnTo>
                      <a:pt x="94" y="265"/>
                    </a:lnTo>
                    <a:lnTo>
                      <a:pt x="94" y="264"/>
                    </a:lnTo>
                    <a:lnTo>
                      <a:pt x="95" y="264"/>
                    </a:lnTo>
                    <a:lnTo>
                      <a:pt x="88" y="265"/>
                    </a:lnTo>
                    <a:lnTo>
                      <a:pt x="87" y="265"/>
                    </a:lnTo>
                    <a:lnTo>
                      <a:pt x="86" y="265"/>
                    </a:lnTo>
                    <a:lnTo>
                      <a:pt x="86" y="265"/>
                    </a:lnTo>
                    <a:lnTo>
                      <a:pt x="87" y="264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5" y="264"/>
                    </a:lnTo>
                    <a:lnTo>
                      <a:pt x="86" y="264"/>
                    </a:lnTo>
                    <a:lnTo>
                      <a:pt x="84" y="264"/>
                    </a:lnTo>
                    <a:lnTo>
                      <a:pt x="83" y="265"/>
                    </a:lnTo>
                    <a:lnTo>
                      <a:pt x="83" y="264"/>
                    </a:lnTo>
                    <a:lnTo>
                      <a:pt x="84" y="264"/>
                    </a:lnTo>
                    <a:lnTo>
                      <a:pt x="83" y="264"/>
                    </a:lnTo>
                    <a:lnTo>
                      <a:pt x="81" y="264"/>
                    </a:lnTo>
                    <a:lnTo>
                      <a:pt x="82" y="264"/>
                    </a:lnTo>
                    <a:lnTo>
                      <a:pt x="83" y="263"/>
                    </a:lnTo>
                    <a:lnTo>
                      <a:pt x="83" y="263"/>
                    </a:lnTo>
                    <a:lnTo>
                      <a:pt x="84" y="262"/>
                    </a:lnTo>
                    <a:lnTo>
                      <a:pt x="82" y="262"/>
                    </a:lnTo>
                    <a:lnTo>
                      <a:pt x="81" y="263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1" y="262"/>
                    </a:lnTo>
                    <a:lnTo>
                      <a:pt x="80" y="262"/>
                    </a:lnTo>
                    <a:lnTo>
                      <a:pt x="80" y="262"/>
                    </a:lnTo>
                    <a:lnTo>
                      <a:pt x="81" y="261"/>
                    </a:lnTo>
                    <a:lnTo>
                      <a:pt x="82" y="261"/>
                    </a:lnTo>
                    <a:lnTo>
                      <a:pt x="82" y="260"/>
                    </a:lnTo>
                    <a:lnTo>
                      <a:pt x="81" y="260"/>
                    </a:lnTo>
                    <a:lnTo>
                      <a:pt x="79" y="261"/>
                    </a:lnTo>
                    <a:lnTo>
                      <a:pt x="80" y="260"/>
                    </a:lnTo>
                    <a:lnTo>
                      <a:pt x="81" y="260"/>
                    </a:lnTo>
                    <a:lnTo>
                      <a:pt x="81" y="259"/>
                    </a:lnTo>
                    <a:lnTo>
                      <a:pt x="82" y="259"/>
                    </a:lnTo>
                    <a:lnTo>
                      <a:pt x="81" y="259"/>
                    </a:lnTo>
                    <a:lnTo>
                      <a:pt x="79" y="259"/>
                    </a:lnTo>
                    <a:lnTo>
                      <a:pt x="80" y="259"/>
                    </a:lnTo>
                    <a:lnTo>
                      <a:pt x="80" y="258"/>
                    </a:lnTo>
                    <a:lnTo>
                      <a:pt x="79" y="258"/>
                    </a:lnTo>
                    <a:lnTo>
                      <a:pt x="78" y="259"/>
                    </a:lnTo>
                    <a:lnTo>
                      <a:pt x="78" y="258"/>
                    </a:lnTo>
                    <a:lnTo>
                      <a:pt x="79" y="258"/>
                    </a:lnTo>
                    <a:lnTo>
                      <a:pt x="80" y="257"/>
                    </a:lnTo>
                    <a:lnTo>
                      <a:pt x="80" y="257"/>
                    </a:lnTo>
                    <a:lnTo>
                      <a:pt x="81" y="255"/>
                    </a:lnTo>
                    <a:lnTo>
                      <a:pt x="81" y="254"/>
                    </a:lnTo>
                    <a:lnTo>
                      <a:pt x="80" y="255"/>
                    </a:lnTo>
                    <a:lnTo>
                      <a:pt x="79" y="255"/>
                    </a:lnTo>
                    <a:lnTo>
                      <a:pt x="78" y="255"/>
                    </a:lnTo>
                    <a:lnTo>
                      <a:pt x="77" y="255"/>
                    </a:lnTo>
                    <a:lnTo>
                      <a:pt x="76" y="257"/>
                    </a:lnTo>
                    <a:lnTo>
                      <a:pt x="76" y="257"/>
                    </a:lnTo>
                    <a:lnTo>
                      <a:pt x="76" y="255"/>
                    </a:lnTo>
                    <a:lnTo>
                      <a:pt x="77" y="255"/>
                    </a:lnTo>
                    <a:lnTo>
                      <a:pt x="79" y="254"/>
                    </a:lnTo>
                    <a:lnTo>
                      <a:pt x="80" y="254"/>
                    </a:lnTo>
                    <a:lnTo>
                      <a:pt x="81" y="253"/>
                    </a:lnTo>
                    <a:lnTo>
                      <a:pt x="81" y="253"/>
                    </a:lnTo>
                    <a:lnTo>
                      <a:pt x="80" y="253"/>
                    </a:lnTo>
                    <a:lnTo>
                      <a:pt x="78" y="254"/>
                    </a:lnTo>
                    <a:lnTo>
                      <a:pt x="79" y="253"/>
                    </a:lnTo>
                    <a:lnTo>
                      <a:pt x="80" y="252"/>
                    </a:lnTo>
                    <a:lnTo>
                      <a:pt x="80" y="252"/>
                    </a:lnTo>
                    <a:lnTo>
                      <a:pt x="81" y="251"/>
                    </a:lnTo>
                    <a:lnTo>
                      <a:pt x="80" y="252"/>
                    </a:lnTo>
                    <a:lnTo>
                      <a:pt x="78" y="252"/>
                    </a:lnTo>
                    <a:lnTo>
                      <a:pt x="77" y="252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2" y="253"/>
                    </a:lnTo>
                    <a:lnTo>
                      <a:pt x="72" y="253"/>
                    </a:lnTo>
                    <a:lnTo>
                      <a:pt x="73" y="252"/>
                    </a:lnTo>
                    <a:lnTo>
                      <a:pt x="75" y="252"/>
                    </a:lnTo>
                    <a:lnTo>
                      <a:pt x="75" y="251"/>
                    </a:lnTo>
                    <a:lnTo>
                      <a:pt x="77" y="251"/>
                    </a:lnTo>
                    <a:lnTo>
                      <a:pt x="78" y="251"/>
                    </a:lnTo>
                    <a:lnTo>
                      <a:pt x="79" y="250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0" y="248"/>
                    </a:lnTo>
                    <a:lnTo>
                      <a:pt x="79" y="249"/>
                    </a:lnTo>
                    <a:lnTo>
                      <a:pt x="78" y="249"/>
                    </a:lnTo>
                    <a:lnTo>
                      <a:pt x="77" y="250"/>
                    </a:lnTo>
                    <a:lnTo>
                      <a:pt x="76" y="250"/>
                    </a:lnTo>
                    <a:lnTo>
                      <a:pt x="75" y="250"/>
                    </a:lnTo>
                    <a:lnTo>
                      <a:pt x="73" y="251"/>
                    </a:lnTo>
                    <a:lnTo>
                      <a:pt x="73" y="250"/>
                    </a:lnTo>
                    <a:lnTo>
                      <a:pt x="75" y="250"/>
                    </a:lnTo>
                    <a:lnTo>
                      <a:pt x="73" y="250"/>
                    </a:lnTo>
                    <a:lnTo>
                      <a:pt x="71" y="250"/>
                    </a:lnTo>
                    <a:lnTo>
                      <a:pt x="72" y="250"/>
                    </a:lnTo>
                    <a:lnTo>
                      <a:pt x="73" y="249"/>
                    </a:lnTo>
                    <a:lnTo>
                      <a:pt x="75" y="248"/>
                    </a:lnTo>
                    <a:lnTo>
                      <a:pt x="76" y="248"/>
                    </a:lnTo>
                    <a:lnTo>
                      <a:pt x="76" y="247"/>
                    </a:lnTo>
                    <a:lnTo>
                      <a:pt x="75" y="247"/>
                    </a:lnTo>
                    <a:lnTo>
                      <a:pt x="72" y="248"/>
                    </a:lnTo>
                    <a:lnTo>
                      <a:pt x="70" y="248"/>
                    </a:lnTo>
                    <a:lnTo>
                      <a:pt x="68" y="249"/>
                    </a:lnTo>
                    <a:lnTo>
                      <a:pt x="67" y="249"/>
                    </a:lnTo>
                    <a:lnTo>
                      <a:pt x="67" y="248"/>
                    </a:lnTo>
                    <a:lnTo>
                      <a:pt x="68" y="248"/>
                    </a:lnTo>
                    <a:lnTo>
                      <a:pt x="69" y="247"/>
                    </a:lnTo>
                    <a:lnTo>
                      <a:pt x="69" y="247"/>
                    </a:lnTo>
                    <a:lnTo>
                      <a:pt x="71" y="246"/>
                    </a:lnTo>
                    <a:lnTo>
                      <a:pt x="72" y="246"/>
                    </a:lnTo>
                    <a:lnTo>
                      <a:pt x="73" y="246"/>
                    </a:lnTo>
                    <a:lnTo>
                      <a:pt x="73" y="245"/>
                    </a:lnTo>
                    <a:lnTo>
                      <a:pt x="75" y="244"/>
                    </a:lnTo>
                    <a:lnTo>
                      <a:pt x="76" y="244"/>
                    </a:lnTo>
                    <a:lnTo>
                      <a:pt x="73" y="244"/>
                    </a:lnTo>
                    <a:lnTo>
                      <a:pt x="72" y="245"/>
                    </a:lnTo>
                    <a:lnTo>
                      <a:pt x="70" y="245"/>
                    </a:lnTo>
                    <a:lnTo>
                      <a:pt x="69" y="245"/>
                    </a:lnTo>
                    <a:lnTo>
                      <a:pt x="70" y="245"/>
                    </a:lnTo>
                    <a:lnTo>
                      <a:pt x="70" y="244"/>
                    </a:lnTo>
                    <a:lnTo>
                      <a:pt x="71" y="244"/>
                    </a:lnTo>
                    <a:lnTo>
                      <a:pt x="72" y="243"/>
                    </a:lnTo>
                    <a:lnTo>
                      <a:pt x="70" y="243"/>
                    </a:lnTo>
                    <a:lnTo>
                      <a:pt x="69" y="244"/>
                    </a:lnTo>
                    <a:lnTo>
                      <a:pt x="67" y="244"/>
                    </a:lnTo>
                    <a:lnTo>
                      <a:pt x="66" y="244"/>
                    </a:lnTo>
                    <a:lnTo>
                      <a:pt x="67" y="244"/>
                    </a:lnTo>
                    <a:lnTo>
                      <a:pt x="67" y="243"/>
                    </a:lnTo>
                    <a:lnTo>
                      <a:pt x="66" y="244"/>
                    </a:lnTo>
                    <a:lnTo>
                      <a:pt x="65" y="244"/>
                    </a:lnTo>
                    <a:lnTo>
                      <a:pt x="65" y="243"/>
                    </a:lnTo>
                    <a:lnTo>
                      <a:pt x="66" y="243"/>
                    </a:lnTo>
                    <a:lnTo>
                      <a:pt x="67" y="242"/>
                    </a:lnTo>
                    <a:lnTo>
                      <a:pt x="69" y="242"/>
                    </a:lnTo>
                    <a:lnTo>
                      <a:pt x="69" y="242"/>
                    </a:lnTo>
                    <a:lnTo>
                      <a:pt x="70" y="241"/>
                    </a:lnTo>
                    <a:lnTo>
                      <a:pt x="71" y="241"/>
                    </a:lnTo>
                    <a:lnTo>
                      <a:pt x="71" y="240"/>
                    </a:lnTo>
                    <a:lnTo>
                      <a:pt x="70" y="240"/>
                    </a:lnTo>
                    <a:lnTo>
                      <a:pt x="68" y="241"/>
                    </a:lnTo>
                    <a:lnTo>
                      <a:pt x="67" y="241"/>
                    </a:lnTo>
                    <a:lnTo>
                      <a:pt x="66" y="241"/>
                    </a:lnTo>
                    <a:lnTo>
                      <a:pt x="66" y="241"/>
                    </a:lnTo>
                    <a:lnTo>
                      <a:pt x="67" y="240"/>
                    </a:lnTo>
                    <a:lnTo>
                      <a:pt x="68" y="240"/>
                    </a:lnTo>
                    <a:lnTo>
                      <a:pt x="68" y="238"/>
                    </a:lnTo>
                    <a:lnTo>
                      <a:pt x="67" y="238"/>
                    </a:lnTo>
                    <a:lnTo>
                      <a:pt x="65" y="240"/>
                    </a:lnTo>
                    <a:lnTo>
                      <a:pt x="66" y="238"/>
                    </a:lnTo>
                    <a:lnTo>
                      <a:pt x="67" y="238"/>
                    </a:lnTo>
                    <a:lnTo>
                      <a:pt x="67" y="237"/>
                    </a:lnTo>
                    <a:lnTo>
                      <a:pt x="68" y="237"/>
                    </a:lnTo>
                    <a:lnTo>
                      <a:pt x="69" y="236"/>
                    </a:lnTo>
                    <a:lnTo>
                      <a:pt x="69" y="236"/>
                    </a:lnTo>
                    <a:lnTo>
                      <a:pt x="68" y="236"/>
                    </a:lnTo>
                    <a:lnTo>
                      <a:pt x="66" y="236"/>
                    </a:lnTo>
                    <a:lnTo>
                      <a:pt x="65" y="236"/>
                    </a:lnTo>
                    <a:lnTo>
                      <a:pt x="64" y="237"/>
                    </a:lnTo>
                    <a:lnTo>
                      <a:pt x="64" y="236"/>
                    </a:lnTo>
                    <a:lnTo>
                      <a:pt x="65" y="236"/>
                    </a:lnTo>
                    <a:lnTo>
                      <a:pt x="66" y="235"/>
                    </a:lnTo>
                    <a:lnTo>
                      <a:pt x="66" y="235"/>
                    </a:lnTo>
                    <a:lnTo>
                      <a:pt x="65" y="235"/>
                    </a:lnTo>
                    <a:lnTo>
                      <a:pt x="63" y="235"/>
                    </a:lnTo>
                    <a:lnTo>
                      <a:pt x="64" y="235"/>
                    </a:lnTo>
                    <a:lnTo>
                      <a:pt x="65" y="234"/>
                    </a:lnTo>
                    <a:lnTo>
                      <a:pt x="65" y="234"/>
                    </a:lnTo>
                    <a:lnTo>
                      <a:pt x="66" y="233"/>
                    </a:lnTo>
                    <a:lnTo>
                      <a:pt x="65" y="233"/>
                    </a:lnTo>
                    <a:lnTo>
                      <a:pt x="63" y="234"/>
                    </a:lnTo>
                    <a:lnTo>
                      <a:pt x="61" y="234"/>
                    </a:lnTo>
                    <a:lnTo>
                      <a:pt x="58" y="235"/>
                    </a:lnTo>
                    <a:lnTo>
                      <a:pt x="60" y="233"/>
                    </a:lnTo>
                    <a:lnTo>
                      <a:pt x="63" y="232"/>
                    </a:lnTo>
                    <a:lnTo>
                      <a:pt x="64" y="232"/>
                    </a:lnTo>
                    <a:lnTo>
                      <a:pt x="66" y="232"/>
                    </a:lnTo>
                    <a:lnTo>
                      <a:pt x="67" y="230"/>
                    </a:lnTo>
                    <a:lnTo>
                      <a:pt x="68" y="230"/>
                    </a:lnTo>
                    <a:lnTo>
                      <a:pt x="68" y="229"/>
                    </a:lnTo>
                    <a:lnTo>
                      <a:pt x="67" y="230"/>
                    </a:lnTo>
                    <a:lnTo>
                      <a:pt x="66" y="230"/>
                    </a:lnTo>
                    <a:lnTo>
                      <a:pt x="66" y="229"/>
                    </a:lnTo>
                    <a:lnTo>
                      <a:pt x="67" y="229"/>
                    </a:lnTo>
                    <a:lnTo>
                      <a:pt x="66" y="229"/>
                    </a:lnTo>
                    <a:lnTo>
                      <a:pt x="64" y="230"/>
                    </a:lnTo>
                    <a:lnTo>
                      <a:pt x="63" y="230"/>
                    </a:lnTo>
                    <a:lnTo>
                      <a:pt x="63" y="230"/>
                    </a:lnTo>
                    <a:lnTo>
                      <a:pt x="62" y="230"/>
                    </a:lnTo>
                    <a:lnTo>
                      <a:pt x="61" y="230"/>
                    </a:lnTo>
                    <a:lnTo>
                      <a:pt x="62" y="230"/>
                    </a:lnTo>
                    <a:lnTo>
                      <a:pt x="63" y="229"/>
                    </a:lnTo>
                    <a:lnTo>
                      <a:pt x="64" y="228"/>
                    </a:lnTo>
                    <a:lnTo>
                      <a:pt x="65" y="227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5" y="226"/>
                    </a:lnTo>
                    <a:lnTo>
                      <a:pt x="64" y="227"/>
                    </a:lnTo>
                    <a:lnTo>
                      <a:pt x="61" y="227"/>
                    </a:lnTo>
                    <a:lnTo>
                      <a:pt x="58" y="228"/>
                    </a:lnTo>
                    <a:lnTo>
                      <a:pt x="52" y="229"/>
                    </a:lnTo>
                    <a:lnTo>
                      <a:pt x="52" y="228"/>
                    </a:lnTo>
                    <a:lnTo>
                      <a:pt x="53" y="228"/>
                    </a:lnTo>
                    <a:lnTo>
                      <a:pt x="54" y="228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9" y="227"/>
                    </a:lnTo>
                    <a:lnTo>
                      <a:pt x="60" y="226"/>
                    </a:lnTo>
                    <a:lnTo>
                      <a:pt x="61" y="226"/>
                    </a:lnTo>
                    <a:lnTo>
                      <a:pt x="62" y="225"/>
                    </a:lnTo>
                    <a:lnTo>
                      <a:pt x="63" y="225"/>
                    </a:lnTo>
                    <a:lnTo>
                      <a:pt x="64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6" y="222"/>
                    </a:lnTo>
                    <a:lnTo>
                      <a:pt x="63" y="222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1" y="224"/>
                    </a:lnTo>
                    <a:lnTo>
                      <a:pt x="62" y="222"/>
                    </a:lnTo>
                    <a:lnTo>
                      <a:pt x="62" y="221"/>
                    </a:lnTo>
                    <a:lnTo>
                      <a:pt x="63" y="221"/>
                    </a:lnTo>
                    <a:lnTo>
                      <a:pt x="62" y="221"/>
                    </a:lnTo>
                    <a:lnTo>
                      <a:pt x="60" y="222"/>
                    </a:lnTo>
                    <a:lnTo>
                      <a:pt x="59" y="222"/>
                    </a:lnTo>
                    <a:lnTo>
                      <a:pt x="56" y="222"/>
                    </a:lnTo>
                    <a:lnTo>
                      <a:pt x="58" y="222"/>
                    </a:lnTo>
                    <a:lnTo>
                      <a:pt x="59" y="221"/>
                    </a:lnTo>
                    <a:lnTo>
                      <a:pt x="59" y="221"/>
                    </a:lnTo>
                    <a:lnTo>
                      <a:pt x="60" y="220"/>
                    </a:lnTo>
                    <a:lnTo>
                      <a:pt x="59" y="220"/>
                    </a:lnTo>
                    <a:lnTo>
                      <a:pt x="56" y="221"/>
                    </a:lnTo>
                    <a:lnTo>
                      <a:pt x="58" y="220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5" y="220"/>
                    </a:lnTo>
                    <a:lnTo>
                      <a:pt x="55" y="220"/>
                    </a:lnTo>
                    <a:lnTo>
                      <a:pt x="56" y="219"/>
                    </a:lnTo>
                    <a:lnTo>
                      <a:pt x="58" y="219"/>
                    </a:lnTo>
                    <a:lnTo>
                      <a:pt x="60" y="219"/>
                    </a:lnTo>
                    <a:lnTo>
                      <a:pt x="60" y="218"/>
                    </a:lnTo>
                    <a:lnTo>
                      <a:pt x="61" y="217"/>
                    </a:lnTo>
                    <a:lnTo>
                      <a:pt x="60" y="218"/>
                    </a:lnTo>
                    <a:lnTo>
                      <a:pt x="58" y="218"/>
                    </a:lnTo>
                    <a:lnTo>
                      <a:pt x="59" y="217"/>
                    </a:lnTo>
                    <a:lnTo>
                      <a:pt x="59" y="217"/>
                    </a:lnTo>
                    <a:lnTo>
                      <a:pt x="58" y="217"/>
                    </a:lnTo>
                    <a:lnTo>
                      <a:pt x="56" y="218"/>
                    </a:lnTo>
                    <a:lnTo>
                      <a:pt x="55" y="218"/>
                    </a:lnTo>
                    <a:lnTo>
                      <a:pt x="54" y="218"/>
                    </a:lnTo>
                    <a:lnTo>
                      <a:pt x="53" y="218"/>
                    </a:lnTo>
                    <a:lnTo>
                      <a:pt x="53" y="218"/>
                    </a:lnTo>
                    <a:lnTo>
                      <a:pt x="53" y="218"/>
                    </a:lnTo>
                    <a:lnTo>
                      <a:pt x="54" y="217"/>
                    </a:lnTo>
                    <a:lnTo>
                      <a:pt x="55" y="216"/>
                    </a:lnTo>
                    <a:lnTo>
                      <a:pt x="56" y="215"/>
                    </a:lnTo>
                    <a:lnTo>
                      <a:pt x="58" y="215"/>
                    </a:lnTo>
                    <a:lnTo>
                      <a:pt x="55" y="215"/>
                    </a:lnTo>
                    <a:lnTo>
                      <a:pt x="54" y="216"/>
                    </a:lnTo>
                    <a:lnTo>
                      <a:pt x="55" y="215"/>
                    </a:lnTo>
                    <a:lnTo>
                      <a:pt x="55" y="215"/>
                    </a:lnTo>
                    <a:lnTo>
                      <a:pt x="56" y="214"/>
                    </a:lnTo>
                    <a:lnTo>
                      <a:pt x="58" y="213"/>
                    </a:lnTo>
                    <a:lnTo>
                      <a:pt x="58" y="213"/>
                    </a:lnTo>
                    <a:lnTo>
                      <a:pt x="59" y="212"/>
                    </a:lnTo>
                    <a:lnTo>
                      <a:pt x="56" y="213"/>
                    </a:lnTo>
                    <a:lnTo>
                      <a:pt x="55" y="213"/>
                    </a:lnTo>
                    <a:lnTo>
                      <a:pt x="56" y="212"/>
                    </a:lnTo>
                    <a:lnTo>
                      <a:pt x="56" y="212"/>
                    </a:lnTo>
                    <a:lnTo>
                      <a:pt x="55" y="212"/>
                    </a:lnTo>
                    <a:lnTo>
                      <a:pt x="54" y="213"/>
                    </a:lnTo>
                    <a:lnTo>
                      <a:pt x="54" y="212"/>
                    </a:lnTo>
                    <a:lnTo>
                      <a:pt x="55" y="211"/>
                    </a:lnTo>
                    <a:lnTo>
                      <a:pt x="53" y="212"/>
                    </a:lnTo>
                    <a:lnTo>
                      <a:pt x="52" y="212"/>
                    </a:lnTo>
                    <a:lnTo>
                      <a:pt x="53" y="212"/>
                    </a:lnTo>
                    <a:lnTo>
                      <a:pt x="53" y="211"/>
                    </a:lnTo>
                    <a:lnTo>
                      <a:pt x="54" y="210"/>
                    </a:lnTo>
                    <a:lnTo>
                      <a:pt x="55" y="210"/>
                    </a:lnTo>
                    <a:lnTo>
                      <a:pt x="53" y="210"/>
                    </a:lnTo>
                    <a:lnTo>
                      <a:pt x="52" y="211"/>
                    </a:lnTo>
                    <a:lnTo>
                      <a:pt x="52" y="210"/>
                    </a:lnTo>
                    <a:lnTo>
                      <a:pt x="53" y="209"/>
                    </a:lnTo>
                    <a:lnTo>
                      <a:pt x="54" y="209"/>
                    </a:lnTo>
                    <a:lnTo>
                      <a:pt x="54" y="208"/>
                    </a:lnTo>
                    <a:lnTo>
                      <a:pt x="53" y="209"/>
                    </a:lnTo>
                    <a:lnTo>
                      <a:pt x="52" y="209"/>
                    </a:lnTo>
                    <a:lnTo>
                      <a:pt x="52" y="209"/>
                    </a:lnTo>
                    <a:lnTo>
                      <a:pt x="53" y="208"/>
                    </a:lnTo>
                    <a:lnTo>
                      <a:pt x="54" y="207"/>
                    </a:lnTo>
                    <a:lnTo>
                      <a:pt x="55" y="205"/>
                    </a:lnTo>
                    <a:lnTo>
                      <a:pt x="55" y="205"/>
                    </a:lnTo>
                    <a:lnTo>
                      <a:pt x="56" y="204"/>
                    </a:lnTo>
                    <a:lnTo>
                      <a:pt x="58" y="204"/>
                    </a:lnTo>
                    <a:lnTo>
                      <a:pt x="55" y="204"/>
                    </a:lnTo>
                    <a:lnTo>
                      <a:pt x="54" y="204"/>
                    </a:lnTo>
                    <a:lnTo>
                      <a:pt x="53" y="205"/>
                    </a:lnTo>
                    <a:lnTo>
                      <a:pt x="51" y="205"/>
                    </a:lnTo>
                    <a:lnTo>
                      <a:pt x="50" y="205"/>
                    </a:lnTo>
                    <a:lnTo>
                      <a:pt x="48" y="207"/>
                    </a:lnTo>
                    <a:lnTo>
                      <a:pt x="49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7" y="205"/>
                    </a:lnTo>
                    <a:lnTo>
                      <a:pt x="47" y="205"/>
                    </a:lnTo>
                    <a:lnTo>
                      <a:pt x="48" y="204"/>
                    </a:lnTo>
                    <a:lnTo>
                      <a:pt x="47" y="204"/>
                    </a:lnTo>
                    <a:lnTo>
                      <a:pt x="45" y="205"/>
                    </a:lnTo>
                    <a:lnTo>
                      <a:pt x="46" y="204"/>
                    </a:lnTo>
                    <a:lnTo>
                      <a:pt x="47" y="204"/>
                    </a:lnTo>
                    <a:lnTo>
                      <a:pt x="48" y="203"/>
                    </a:lnTo>
                    <a:lnTo>
                      <a:pt x="49" y="203"/>
                    </a:lnTo>
                    <a:lnTo>
                      <a:pt x="51" y="203"/>
                    </a:lnTo>
                    <a:lnTo>
                      <a:pt x="52" y="202"/>
                    </a:lnTo>
                    <a:lnTo>
                      <a:pt x="52" y="203"/>
                    </a:lnTo>
                    <a:lnTo>
                      <a:pt x="51" y="203"/>
                    </a:lnTo>
                    <a:lnTo>
                      <a:pt x="52" y="203"/>
                    </a:lnTo>
                    <a:lnTo>
                      <a:pt x="54" y="203"/>
                    </a:lnTo>
                    <a:lnTo>
                      <a:pt x="54" y="202"/>
                    </a:lnTo>
                    <a:lnTo>
                      <a:pt x="55" y="202"/>
                    </a:lnTo>
                    <a:lnTo>
                      <a:pt x="53" y="202"/>
                    </a:lnTo>
                    <a:lnTo>
                      <a:pt x="52" y="202"/>
                    </a:lnTo>
                    <a:lnTo>
                      <a:pt x="53" y="202"/>
                    </a:lnTo>
                    <a:lnTo>
                      <a:pt x="53" y="201"/>
                    </a:lnTo>
                    <a:lnTo>
                      <a:pt x="54" y="201"/>
                    </a:lnTo>
                    <a:lnTo>
                      <a:pt x="55" y="200"/>
                    </a:lnTo>
                    <a:lnTo>
                      <a:pt x="53" y="201"/>
                    </a:lnTo>
                    <a:lnTo>
                      <a:pt x="52" y="201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9" y="201"/>
                    </a:lnTo>
                    <a:lnTo>
                      <a:pt x="48" y="201"/>
                    </a:lnTo>
                    <a:lnTo>
                      <a:pt x="48" y="201"/>
                    </a:lnTo>
                    <a:lnTo>
                      <a:pt x="49" y="200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49" y="199"/>
                    </a:lnTo>
                    <a:lnTo>
                      <a:pt x="47" y="199"/>
                    </a:lnTo>
                    <a:lnTo>
                      <a:pt x="48" y="199"/>
                    </a:lnTo>
                    <a:lnTo>
                      <a:pt x="49" y="198"/>
                    </a:lnTo>
                    <a:lnTo>
                      <a:pt x="49" y="198"/>
                    </a:lnTo>
                    <a:lnTo>
                      <a:pt x="50" y="197"/>
                    </a:lnTo>
                    <a:lnTo>
                      <a:pt x="49" y="198"/>
                    </a:lnTo>
                    <a:lnTo>
                      <a:pt x="47" y="198"/>
                    </a:lnTo>
                    <a:lnTo>
                      <a:pt x="46" y="198"/>
                    </a:lnTo>
                    <a:lnTo>
                      <a:pt x="44" y="199"/>
                    </a:lnTo>
                    <a:lnTo>
                      <a:pt x="45" y="198"/>
                    </a:lnTo>
                    <a:lnTo>
                      <a:pt x="46" y="197"/>
                    </a:lnTo>
                    <a:lnTo>
                      <a:pt x="46" y="197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5"/>
                    </a:lnTo>
                    <a:lnTo>
                      <a:pt x="51" y="195"/>
                    </a:lnTo>
                    <a:lnTo>
                      <a:pt x="52" y="194"/>
                    </a:lnTo>
                    <a:lnTo>
                      <a:pt x="52" y="194"/>
                    </a:lnTo>
                    <a:lnTo>
                      <a:pt x="47" y="195"/>
                    </a:lnTo>
                    <a:lnTo>
                      <a:pt x="45" y="195"/>
                    </a:lnTo>
                    <a:lnTo>
                      <a:pt x="44" y="195"/>
                    </a:lnTo>
                    <a:lnTo>
                      <a:pt x="45" y="195"/>
                    </a:lnTo>
                    <a:lnTo>
                      <a:pt x="45" y="194"/>
                    </a:lnTo>
                    <a:lnTo>
                      <a:pt x="44" y="195"/>
                    </a:lnTo>
                    <a:lnTo>
                      <a:pt x="43" y="195"/>
                    </a:lnTo>
                    <a:lnTo>
                      <a:pt x="43" y="194"/>
                    </a:lnTo>
                    <a:lnTo>
                      <a:pt x="44" y="194"/>
                    </a:lnTo>
                    <a:lnTo>
                      <a:pt x="45" y="194"/>
                    </a:lnTo>
                    <a:lnTo>
                      <a:pt x="47" y="193"/>
                    </a:lnTo>
                    <a:lnTo>
                      <a:pt x="48" y="193"/>
                    </a:lnTo>
                    <a:lnTo>
                      <a:pt x="49" y="193"/>
                    </a:lnTo>
                    <a:lnTo>
                      <a:pt x="50" y="192"/>
                    </a:lnTo>
                    <a:lnTo>
                      <a:pt x="51" y="192"/>
                    </a:lnTo>
                    <a:lnTo>
                      <a:pt x="49" y="192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9" y="191"/>
                    </a:lnTo>
                    <a:lnTo>
                      <a:pt x="48" y="192"/>
                    </a:lnTo>
                    <a:lnTo>
                      <a:pt x="46" y="192"/>
                    </a:lnTo>
                    <a:lnTo>
                      <a:pt x="46" y="192"/>
                    </a:lnTo>
                    <a:lnTo>
                      <a:pt x="45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4" y="192"/>
                    </a:lnTo>
                    <a:lnTo>
                      <a:pt x="45" y="191"/>
                    </a:lnTo>
                    <a:lnTo>
                      <a:pt x="46" y="190"/>
                    </a:lnTo>
                    <a:lnTo>
                      <a:pt x="47" y="188"/>
                    </a:lnTo>
                    <a:lnTo>
                      <a:pt x="48" y="188"/>
                    </a:lnTo>
                    <a:lnTo>
                      <a:pt x="49" y="187"/>
                    </a:lnTo>
                    <a:lnTo>
                      <a:pt x="47" y="187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2" y="190"/>
                    </a:lnTo>
                    <a:lnTo>
                      <a:pt x="42" y="190"/>
                    </a:lnTo>
                    <a:lnTo>
                      <a:pt x="40" y="191"/>
                    </a:lnTo>
                    <a:lnTo>
                      <a:pt x="38" y="191"/>
                    </a:lnTo>
                    <a:lnTo>
                      <a:pt x="39" y="191"/>
                    </a:lnTo>
                    <a:lnTo>
                      <a:pt x="39" y="190"/>
                    </a:lnTo>
                    <a:lnTo>
                      <a:pt x="40" y="188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44" y="187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6"/>
                    </a:lnTo>
                    <a:lnTo>
                      <a:pt x="47" y="185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5" y="185"/>
                    </a:lnTo>
                    <a:lnTo>
                      <a:pt x="45" y="185"/>
                    </a:lnTo>
                    <a:lnTo>
                      <a:pt x="46" y="184"/>
                    </a:lnTo>
                    <a:lnTo>
                      <a:pt x="47" y="184"/>
                    </a:lnTo>
                    <a:lnTo>
                      <a:pt x="45" y="184"/>
                    </a:lnTo>
                    <a:lnTo>
                      <a:pt x="44" y="184"/>
                    </a:lnTo>
                    <a:lnTo>
                      <a:pt x="43" y="185"/>
                    </a:lnTo>
                    <a:lnTo>
                      <a:pt x="40" y="185"/>
                    </a:lnTo>
                    <a:lnTo>
                      <a:pt x="40" y="185"/>
                    </a:lnTo>
                    <a:lnTo>
                      <a:pt x="39" y="185"/>
                    </a:lnTo>
                    <a:lnTo>
                      <a:pt x="38" y="185"/>
                    </a:lnTo>
                    <a:lnTo>
                      <a:pt x="37" y="185"/>
                    </a:lnTo>
                    <a:lnTo>
                      <a:pt x="38" y="185"/>
                    </a:lnTo>
                    <a:lnTo>
                      <a:pt x="39" y="184"/>
                    </a:lnTo>
                    <a:lnTo>
                      <a:pt x="40" y="184"/>
                    </a:lnTo>
                    <a:lnTo>
                      <a:pt x="42" y="184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0" y="183"/>
                    </a:lnTo>
                    <a:lnTo>
                      <a:pt x="40" y="183"/>
                    </a:lnTo>
                    <a:lnTo>
                      <a:pt x="42" y="182"/>
                    </a:lnTo>
                    <a:lnTo>
                      <a:pt x="43" y="182"/>
                    </a:lnTo>
                    <a:lnTo>
                      <a:pt x="43" y="181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7" y="182"/>
                    </a:lnTo>
                    <a:lnTo>
                      <a:pt x="37" y="182"/>
                    </a:lnTo>
                    <a:lnTo>
                      <a:pt x="38" y="181"/>
                    </a:lnTo>
                    <a:lnTo>
                      <a:pt x="39" y="181"/>
                    </a:lnTo>
                    <a:lnTo>
                      <a:pt x="39" y="180"/>
                    </a:lnTo>
                    <a:lnTo>
                      <a:pt x="38" y="181"/>
                    </a:lnTo>
                    <a:lnTo>
                      <a:pt x="37" y="181"/>
                    </a:lnTo>
                    <a:lnTo>
                      <a:pt x="37" y="180"/>
                    </a:lnTo>
                    <a:lnTo>
                      <a:pt x="38" y="180"/>
                    </a:lnTo>
                    <a:lnTo>
                      <a:pt x="39" y="179"/>
                    </a:lnTo>
                    <a:lnTo>
                      <a:pt x="39" y="179"/>
                    </a:lnTo>
                    <a:lnTo>
                      <a:pt x="42" y="178"/>
                    </a:lnTo>
                    <a:lnTo>
                      <a:pt x="43" y="178"/>
                    </a:lnTo>
                    <a:lnTo>
                      <a:pt x="44" y="178"/>
                    </a:lnTo>
                    <a:lnTo>
                      <a:pt x="44" y="177"/>
                    </a:lnTo>
                    <a:lnTo>
                      <a:pt x="43" y="177"/>
                    </a:lnTo>
                    <a:lnTo>
                      <a:pt x="40" y="178"/>
                    </a:lnTo>
                    <a:lnTo>
                      <a:pt x="42" y="177"/>
                    </a:lnTo>
                    <a:lnTo>
                      <a:pt x="43" y="177"/>
                    </a:lnTo>
                    <a:lnTo>
                      <a:pt x="43" y="176"/>
                    </a:lnTo>
                    <a:lnTo>
                      <a:pt x="44" y="176"/>
                    </a:lnTo>
                    <a:lnTo>
                      <a:pt x="43" y="176"/>
                    </a:lnTo>
                    <a:lnTo>
                      <a:pt x="40" y="176"/>
                    </a:lnTo>
                    <a:lnTo>
                      <a:pt x="39" y="176"/>
                    </a:lnTo>
                    <a:lnTo>
                      <a:pt x="37" y="177"/>
                    </a:lnTo>
                    <a:lnTo>
                      <a:pt x="37" y="177"/>
                    </a:lnTo>
                    <a:lnTo>
                      <a:pt x="36" y="177"/>
                    </a:lnTo>
                    <a:lnTo>
                      <a:pt x="35" y="177"/>
                    </a:lnTo>
                    <a:lnTo>
                      <a:pt x="35" y="177"/>
                    </a:lnTo>
                    <a:lnTo>
                      <a:pt x="35" y="177"/>
                    </a:lnTo>
                    <a:lnTo>
                      <a:pt x="36" y="176"/>
                    </a:lnTo>
                    <a:lnTo>
                      <a:pt x="37" y="176"/>
                    </a:lnTo>
                    <a:lnTo>
                      <a:pt x="37" y="175"/>
                    </a:lnTo>
                    <a:lnTo>
                      <a:pt x="38" y="175"/>
                    </a:lnTo>
                    <a:lnTo>
                      <a:pt x="39" y="174"/>
                    </a:lnTo>
                    <a:lnTo>
                      <a:pt x="37" y="175"/>
                    </a:lnTo>
                    <a:lnTo>
                      <a:pt x="36" y="175"/>
                    </a:lnTo>
                    <a:lnTo>
                      <a:pt x="36" y="174"/>
                    </a:lnTo>
                    <a:lnTo>
                      <a:pt x="37" y="174"/>
                    </a:lnTo>
                    <a:lnTo>
                      <a:pt x="38" y="172"/>
                    </a:lnTo>
                    <a:lnTo>
                      <a:pt x="39" y="171"/>
                    </a:lnTo>
                    <a:lnTo>
                      <a:pt x="40" y="171"/>
                    </a:lnTo>
                    <a:lnTo>
                      <a:pt x="40" y="170"/>
                    </a:lnTo>
                    <a:lnTo>
                      <a:pt x="42" y="170"/>
                    </a:lnTo>
                    <a:lnTo>
                      <a:pt x="39" y="170"/>
                    </a:lnTo>
                    <a:lnTo>
                      <a:pt x="38" y="170"/>
                    </a:lnTo>
                    <a:lnTo>
                      <a:pt x="39" y="170"/>
                    </a:lnTo>
                    <a:lnTo>
                      <a:pt x="39" y="169"/>
                    </a:lnTo>
                    <a:lnTo>
                      <a:pt x="38" y="169"/>
                    </a:lnTo>
                    <a:lnTo>
                      <a:pt x="37" y="170"/>
                    </a:lnTo>
                    <a:lnTo>
                      <a:pt x="35" y="170"/>
                    </a:lnTo>
                    <a:lnTo>
                      <a:pt x="34" y="170"/>
                    </a:lnTo>
                    <a:lnTo>
                      <a:pt x="34" y="170"/>
                    </a:lnTo>
                    <a:lnTo>
                      <a:pt x="35" y="169"/>
                    </a:lnTo>
                    <a:lnTo>
                      <a:pt x="36" y="169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9" y="168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39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5" y="168"/>
                    </a:lnTo>
                    <a:lnTo>
                      <a:pt x="34" y="168"/>
                    </a:lnTo>
                    <a:lnTo>
                      <a:pt x="33" y="168"/>
                    </a:lnTo>
                    <a:lnTo>
                      <a:pt x="32" y="168"/>
                    </a:lnTo>
                    <a:lnTo>
                      <a:pt x="32" y="168"/>
                    </a:lnTo>
                    <a:lnTo>
                      <a:pt x="33" y="168"/>
                    </a:lnTo>
                    <a:lnTo>
                      <a:pt x="33" y="167"/>
                    </a:lnTo>
                    <a:lnTo>
                      <a:pt x="35" y="167"/>
                    </a:lnTo>
                    <a:lnTo>
                      <a:pt x="36" y="167"/>
                    </a:lnTo>
                    <a:lnTo>
                      <a:pt x="37" y="166"/>
                    </a:lnTo>
                    <a:lnTo>
                      <a:pt x="37" y="166"/>
                    </a:lnTo>
                    <a:lnTo>
                      <a:pt x="38" y="165"/>
                    </a:lnTo>
                    <a:lnTo>
                      <a:pt x="39" y="165"/>
                    </a:lnTo>
                    <a:lnTo>
                      <a:pt x="37" y="165"/>
                    </a:lnTo>
                    <a:lnTo>
                      <a:pt x="36" y="165"/>
                    </a:lnTo>
                    <a:lnTo>
                      <a:pt x="34" y="165"/>
                    </a:lnTo>
                    <a:lnTo>
                      <a:pt x="33" y="166"/>
                    </a:lnTo>
                    <a:lnTo>
                      <a:pt x="34" y="165"/>
                    </a:lnTo>
                    <a:lnTo>
                      <a:pt x="34" y="165"/>
                    </a:lnTo>
                    <a:lnTo>
                      <a:pt x="35" y="164"/>
                    </a:lnTo>
                    <a:lnTo>
                      <a:pt x="36" y="164"/>
                    </a:lnTo>
                    <a:lnTo>
                      <a:pt x="34" y="164"/>
                    </a:lnTo>
                    <a:lnTo>
                      <a:pt x="33" y="164"/>
                    </a:lnTo>
                    <a:lnTo>
                      <a:pt x="34" y="164"/>
                    </a:lnTo>
                    <a:lnTo>
                      <a:pt x="34" y="163"/>
                    </a:lnTo>
                    <a:lnTo>
                      <a:pt x="33" y="163"/>
                    </a:lnTo>
                    <a:lnTo>
                      <a:pt x="32" y="164"/>
                    </a:lnTo>
                    <a:lnTo>
                      <a:pt x="32" y="163"/>
                    </a:lnTo>
                    <a:lnTo>
                      <a:pt x="33" y="163"/>
                    </a:lnTo>
                    <a:lnTo>
                      <a:pt x="34" y="162"/>
                    </a:lnTo>
                    <a:lnTo>
                      <a:pt x="35" y="161"/>
                    </a:lnTo>
                    <a:lnTo>
                      <a:pt x="35" y="161"/>
                    </a:lnTo>
                    <a:lnTo>
                      <a:pt x="34" y="161"/>
                    </a:lnTo>
                    <a:lnTo>
                      <a:pt x="33" y="161"/>
                    </a:lnTo>
                    <a:lnTo>
                      <a:pt x="33" y="161"/>
                    </a:lnTo>
                    <a:lnTo>
                      <a:pt x="34" y="160"/>
                    </a:lnTo>
                    <a:lnTo>
                      <a:pt x="33" y="160"/>
                    </a:lnTo>
                    <a:lnTo>
                      <a:pt x="31" y="161"/>
                    </a:lnTo>
                    <a:lnTo>
                      <a:pt x="28" y="161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7" y="162"/>
                    </a:lnTo>
                    <a:lnTo>
                      <a:pt x="26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2"/>
                    </a:lnTo>
                    <a:lnTo>
                      <a:pt x="26" y="162"/>
                    </a:lnTo>
                    <a:lnTo>
                      <a:pt x="27" y="162"/>
                    </a:lnTo>
                    <a:lnTo>
                      <a:pt x="28" y="161"/>
                    </a:lnTo>
                    <a:lnTo>
                      <a:pt x="29" y="161"/>
                    </a:lnTo>
                    <a:lnTo>
                      <a:pt x="30" y="160"/>
                    </a:lnTo>
                    <a:lnTo>
                      <a:pt x="31" y="160"/>
                    </a:lnTo>
                    <a:lnTo>
                      <a:pt x="32" y="160"/>
                    </a:lnTo>
                    <a:lnTo>
                      <a:pt x="33" y="159"/>
                    </a:lnTo>
                    <a:lnTo>
                      <a:pt x="34" y="159"/>
                    </a:lnTo>
                    <a:lnTo>
                      <a:pt x="32" y="159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3" y="157"/>
                    </a:lnTo>
                    <a:lnTo>
                      <a:pt x="32" y="157"/>
                    </a:lnTo>
                    <a:lnTo>
                      <a:pt x="31" y="158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1" y="157"/>
                    </a:lnTo>
                    <a:lnTo>
                      <a:pt x="29" y="157"/>
                    </a:lnTo>
                    <a:lnTo>
                      <a:pt x="30" y="157"/>
                    </a:lnTo>
                    <a:lnTo>
                      <a:pt x="31" y="155"/>
                    </a:lnTo>
                    <a:lnTo>
                      <a:pt x="29" y="155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9" y="155"/>
                    </a:lnTo>
                    <a:lnTo>
                      <a:pt x="30" y="154"/>
                    </a:lnTo>
                    <a:lnTo>
                      <a:pt x="30" y="154"/>
                    </a:lnTo>
                    <a:lnTo>
                      <a:pt x="29" y="154"/>
                    </a:lnTo>
                    <a:lnTo>
                      <a:pt x="28" y="154"/>
                    </a:lnTo>
                    <a:lnTo>
                      <a:pt x="28" y="154"/>
                    </a:lnTo>
                    <a:lnTo>
                      <a:pt x="29" y="153"/>
                    </a:lnTo>
                    <a:lnTo>
                      <a:pt x="30" y="153"/>
                    </a:lnTo>
                    <a:lnTo>
                      <a:pt x="30" y="152"/>
                    </a:lnTo>
                    <a:lnTo>
                      <a:pt x="31" y="152"/>
                    </a:lnTo>
                    <a:lnTo>
                      <a:pt x="31" y="151"/>
                    </a:lnTo>
                    <a:lnTo>
                      <a:pt x="30" y="151"/>
                    </a:lnTo>
                    <a:lnTo>
                      <a:pt x="29" y="152"/>
                    </a:lnTo>
                    <a:lnTo>
                      <a:pt x="29" y="151"/>
                    </a:lnTo>
                    <a:lnTo>
                      <a:pt x="30" y="151"/>
                    </a:lnTo>
                    <a:lnTo>
                      <a:pt x="29" y="151"/>
                    </a:lnTo>
                    <a:lnTo>
                      <a:pt x="27" y="151"/>
                    </a:lnTo>
                    <a:lnTo>
                      <a:pt x="28" y="151"/>
                    </a:lnTo>
                    <a:lnTo>
                      <a:pt x="28" y="150"/>
                    </a:lnTo>
                    <a:lnTo>
                      <a:pt x="27" y="150"/>
                    </a:lnTo>
                    <a:lnTo>
                      <a:pt x="26" y="151"/>
                    </a:lnTo>
                    <a:lnTo>
                      <a:pt x="25" y="151"/>
                    </a:lnTo>
                    <a:lnTo>
                      <a:pt x="23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6" y="149"/>
                    </a:lnTo>
                    <a:lnTo>
                      <a:pt x="27" y="149"/>
                    </a:lnTo>
                    <a:lnTo>
                      <a:pt x="28" y="149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0" y="147"/>
                    </a:lnTo>
                    <a:lnTo>
                      <a:pt x="31" y="146"/>
                    </a:lnTo>
                    <a:lnTo>
                      <a:pt x="30" y="147"/>
                    </a:lnTo>
                    <a:lnTo>
                      <a:pt x="28" y="147"/>
                    </a:lnTo>
                    <a:lnTo>
                      <a:pt x="28" y="147"/>
                    </a:lnTo>
                    <a:lnTo>
                      <a:pt x="27" y="147"/>
                    </a:lnTo>
                    <a:lnTo>
                      <a:pt x="26" y="148"/>
                    </a:lnTo>
                    <a:lnTo>
                      <a:pt x="25" y="148"/>
                    </a:lnTo>
                    <a:lnTo>
                      <a:pt x="26" y="147"/>
                    </a:lnTo>
                    <a:lnTo>
                      <a:pt x="27" y="147"/>
                    </a:lnTo>
                    <a:lnTo>
                      <a:pt x="27" y="146"/>
                    </a:lnTo>
                    <a:lnTo>
                      <a:pt x="28" y="145"/>
                    </a:lnTo>
                    <a:lnTo>
                      <a:pt x="29" y="145"/>
                    </a:lnTo>
                    <a:lnTo>
                      <a:pt x="31" y="145"/>
                    </a:lnTo>
                    <a:lnTo>
                      <a:pt x="31" y="144"/>
                    </a:lnTo>
                    <a:lnTo>
                      <a:pt x="32" y="144"/>
                    </a:lnTo>
                    <a:lnTo>
                      <a:pt x="31" y="144"/>
                    </a:lnTo>
                    <a:lnTo>
                      <a:pt x="29" y="144"/>
                    </a:lnTo>
                    <a:lnTo>
                      <a:pt x="28" y="145"/>
                    </a:lnTo>
                    <a:lnTo>
                      <a:pt x="26" y="145"/>
                    </a:lnTo>
                    <a:lnTo>
                      <a:pt x="27" y="145"/>
                    </a:lnTo>
                    <a:lnTo>
                      <a:pt x="28" y="144"/>
                    </a:lnTo>
                    <a:lnTo>
                      <a:pt x="26" y="144"/>
                    </a:lnTo>
                    <a:lnTo>
                      <a:pt x="25" y="145"/>
                    </a:lnTo>
                    <a:lnTo>
                      <a:pt x="26" y="144"/>
                    </a:lnTo>
                    <a:lnTo>
                      <a:pt x="26" y="143"/>
                    </a:lnTo>
                    <a:lnTo>
                      <a:pt x="25" y="144"/>
                    </a:lnTo>
                    <a:lnTo>
                      <a:pt x="22" y="144"/>
                    </a:lnTo>
                    <a:lnTo>
                      <a:pt x="23" y="144"/>
                    </a:lnTo>
                    <a:lnTo>
                      <a:pt x="25" y="143"/>
                    </a:lnTo>
                    <a:lnTo>
                      <a:pt x="22" y="143"/>
                    </a:lnTo>
                    <a:lnTo>
                      <a:pt x="21" y="144"/>
                    </a:lnTo>
                    <a:lnTo>
                      <a:pt x="22" y="143"/>
                    </a:lnTo>
                    <a:lnTo>
                      <a:pt x="22" y="143"/>
                    </a:lnTo>
                    <a:lnTo>
                      <a:pt x="25" y="142"/>
                    </a:lnTo>
                    <a:lnTo>
                      <a:pt x="26" y="142"/>
                    </a:lnTo>
                    <a:lnTo>
                      <a:pt x="27" y="141"/>
                    </a:lnTo>
                    <a:lnTo>
                      <a:pt x="27" y="141"/>
                    </a:lnTo>
                    <a:lnTo>
                      <a:pt x="28" y="140"/>
                    </a:lnTo>
                    <a:lnTo>
                      <a:pt x="29" y="140"/>
                    </a:lnTo>
                    <a:lnTo>
                      <a:pt x="30" y="140"/>
                    </a:lnTo>
                    <a:lnTo>
                      <a:pt x="31" y="138"/>
                    </a:lnTo>
                    <a:lnTo>
                      <a:pt x="32" y="138"/>
                    </a:lnTo>
                    <a:lnTo>
                      <a:pt x="33" y="137"/>
                    </a:lnTo>
                    <a:lnTo>
                      <a:pt x="27" y="138"/>
                    </a:lnTo>
                    <a:lnTo>
                      <a:pt x="26" y="140"/>
                    </a:lnTo>
                    <a:lnTo>
                      <a:pt x="23" y="140"/>
                    </a:lnTo>
                    <a:lnTo>
                      <a:pt x="25" y="138"/>
                    </a:lnTo>
                    <a:lnTo>
                      <a:pt x="26" y="138"/>
                    </a:lnTo>
                    <a:lnTo>
                      <a:pt x="23" y="138"/>
                    </a:lnTo>
                    <a:lnTo>
                      <a:pt x="22" y="140"/>
                    </a:lnTo>
                    <a:lnTo>
                      <a:pt x="23" y="138"/>
                    </a:lnTo>
                    <a:lnTo>
                      <a:pt x="23" y="137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19" y="138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9" y="138"/>
                    </a:lnTo>
                    <a:lnTo>
                      <a:pt x="19" y="137"/>
                    </a:lnTo>
                    <a:lnTo>
                      <a:pt x="20" y="137"/>
                    </a:lnTo>
                    <a:lnTo>
                      <a:pt x="21" y="136"/>
                    </a:lnTo>
                    <a:lnTo>
                      <a:pt x="21" y="135"/>
                    </a:lnTo>
                    <a:lnTo>
                      <a:pt x="23" y="135"/>
                    </a:lnTo>
                    <a:lnTo>
                      <a:pt x="25" y="135"/>
                    </a:lnTo>
                    <a:lnTo>
                      <a:pt x="26" y="134"/>
                    </a:lnTo>
                    <a:lnTo>
                      <a:pt x="26" y="134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4"/>
                    </a:lnTo>
                    <a:lnTo>
                      <a:pt x="25" y="133"/>
                    </a:lnTo>
                    <a:lnTo>
                      <a:pt x="23" y="134"/>
                    </a:lnTo>
                    <a:lnTo>
                      <a:pt x="21" y="134"/>
                    </a:lnTo>
                    <a:lnTo>
                      <a:pt x="20" y="134"/>
                    </a:lnTo>
                    <a:lnTo>
                      <a:pt x="19" y="135"/>
                    </a:lnTo>
                    <a:lnTo>
                      <a:pt x="19" y="134"/>
                    </a:lnTo>
                    <a:lnTo>
                      <a:pt x="20" y="133"/>
                    </a:lnTo>
                    <a:lnTo>
                      <a:pt x="20" y="133"/>
                    </a:lnTo>
                    <a:lnTo>
                      <a:pt x="21" y="132"/>
                    </a:lnTo>
                    <a:lnTo>
                      <a:pt x="22" y="132"/>
                    </a:lnTo>
                    <a:lnTo>
                      <a:pt x="22" y="131"/>
                    </a:lnTo>
                    <a:lnTo>
                      <a:pt x="25" y="131"/>
                    </a:lnTo>
                    <a:lnTo>
                      <a:pt x="26" y="131"/>
                    </a:lnTo>
                    <a:lnTo>
                      <a:pt x="27" y="130"/>
                    </a:lnTo>
                    <a:lnTo>
                      <a:pt x="27" y="130"/>
                    </a:lnTo>
                    <a:lnTo>
                      <a:pt x="26" y="130"/>
                    </a:lnTo>
                    <a:lnTo>
                      <a:pt x="25" y="130"/>
                    </a:lnTo>
                    <a:lnTo>
                      <a:pt x="22" y="131"/>
                    </a:lnTo>
                    <a:lnTo>
                      <a:pt x="21" y="131"/>
                    </a:lnTo>
                    <a:lnTo>
                      <a:pt x="21" y="130"/>
                    </a:lnTo>
                    <a:lnTo>
                      <a:pt x="22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20" y="130"/>
                    </a:lnTo>
                    <a:lnTo>
                      <a:pt x="21" y="129"/>
                    </a:lnTo>
                    <a:lnTo>
                      <a:pt x="22" y="129"/>
                    </a:lnTo>
                    <a:lnTo>
                      <a:pt x="23" y="129"/>
                    </a:lnTo>
                    <a:lnTo>
                      <a:pt x="25" y="128"/>
                    </a:lnTo>
                    <a:lnTo>
                      <a:pt x="26" y="128"/>
                    </a:lnTo>
                    <a:lnTo>
                      <a:pt x="23" y="128"/>
                    </a:lnTo>
                    <a:lnTo>
                      <a:pt x="22" y="128"/>
                    </a:lnTo>
                    <a:lnTo>
                      <a:pt x="23" y="128"/>
                    </a:lnTo>
                    <a:lnTo>
                      <a:pt x="23" y="127"/>
                    </a:lnTo>
                    <a:lnTo>
                      <a:pt x="22" y="128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9" y="127"/>
                    </a:lnTo>
                    <a:lnTo>
                      <a:pt x="20" y="127"/>
                    </a:lnTo>
                    <a:lnTo>
                      <a:pt x="20" y="126"/>
                    </a:lnTo>
                    <a:lnTo>
                      <a:pt x="21" y="126"/>
                    </a:lnTo>
                    <a:lnTo>
                      <a:pt x="22" y="126"/>
                    </a:lnTo>
                    <a:lnTo>
                      <a:pt x="23" y="126"/>
                    </a:lnTo>
                    <a:lnTo>
                      <a:pt x="23" y="126"/>
                    </a:lnTo>
                    <a:lnTo>
                      <a:pt x="22" y="126"/>
                    </a:lnTo>
                    <a:lnTo>
                      <a:pt x="22" y="127"/>
                    </a:lnTo>
                    <a:lnTo>
                      <a:pt x="23" y="127"/>
                    </a:lnTo>
                    <a:lnTo>
                      <a:pt x="25" y="126"/>
                    </a:lnTo>
                    <a:lnTo>
                      <a:pt x="28" y="124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2" y="125"/>
                    </a:lnTo>
                    <a:lnTo>
                      <a:pt x="22" y="125"/>
                    </a:lnTo>
                    <a:lnTo>
                      <a:pt x="23" y="124"/>
                    </a:lnTo>
                    <a:lnTo>
                      <a:pt x="22" y="124"/>
                    </a:lnTo>
                    <a:lnTo>
                      <a:pt x="20" y="125"/>
                    </a:lnTo>
                    <a:lnTo>
                      <a:pt x="19" y="125"/>
                    </a:lnTo>
                    <a:lnTo>
                      <a:pt x="17" y="125"/>
                    </a:lnTo>
                    <a:lnTo>
                      <a:pt x="18" y="125"/>
                    </a:lnTo>
                    <a:lnTo>
                      <a:pt x="19" y="124"/>
                    </a:lnTo>
                    <a:lnTo>
                      <a:pt x="19" y="124"/>
                    </a:lnTo>
                    <a:lnTo>
                      <a:pt x="20" y="122"/>
                    </a:lnTo>
                    <a:lnTo>
                      <a:pt x="21" y="122"/>
                    </a:lnTo>
                    <a:lnTo>
                      <a:pt x="21" y="121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9" y="121"/>
                    </a:lnTo>
                    <a:lnTo>
                      <a:pt x="20" y="121"/>
                    </a:lnTo>
                    <a:lnTo>
                      <a:pt x="18" y="121"/>
                    </a:lnTo>
                    <a:lnTo>
                      <a:pt x="17" y="121"/>
                    </a:lnTo>
                    <a:lnTo>
                      <a:pt x="18" y="121"/>
                    </a:lnTo>
                    <a:lnTo>
                      <a:pt x="18" y="120"/>
                    </a:lnTo>
                    <a:lnTo>
                      <a:pt x="17" y="121"/>
                    </a:lnTo>
                    <a:lnTo>
                      <a:pt x="15" y="121"/>
                    </a:lnTo>
                    <a:lnTo>
                      <a:pt x="16" y="120"/>
                    </a:lnTo>
                    <a:lnTo>
                      <a:pt x="17" y="120"/>
                    </a:lnTo>
                    <a:lnTo>
                      <a:pt x="18" y="120"/>
                    </a:lnTo>
                    <a:lnTo>
                      <a:pt x="19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1" y="117"/>
                    </a:lnTo>
                    <a:lnTo>
                      <a:pt x="19" y="118"/>
                    </a:lnTo>
                    <a:lnTo>
                      <a:pt x="20" y="117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9" y="116"/>
                    </a:lnTo>
                    <a:lnTo>
                      <a:pt x="18" y="116"/>
                    </a:lnTo>
                    <a:lnTo>
                      <a:pt x="16" y="117"/>
                    </a:lnTo>
                    <a:lnTo>
                      <a:pt x="17" y="116"/>
                    </a:lnTo>
                    <a:lnTo>
                      <a:pt x="18" y="116"/>
                    </a:lnTo>
                    <a:lnTo>
                      <a:pt x="16" y="116"/>
                    </a:lnTo>
                    <a:lnTo>
                      <a:pt x="15" y="116"/>
                    </a:lnTo>
                    <a:lnTo>
                      <a:pt x="15" y="116"/>
                    </a:lnTo>
                    <a:lnTo>
                      <a:pt x="16" y="115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6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6" y="114"/>
                    </a:lnTo>
                    <a:lnTo>
                      <a:pt x="17" y="113"/>
                    </a:lnTo>
                    <a:lnTo>
                      <a:pt x="17" y="113"/>
                    </a:lnTo>
                    <a:lnTo>
                      <a:pt x="18" y="112"/>
                    </a:lnTo>
                    <a:lnTo>
                      <a:pt x="18" y="112"/>
                    </a:lnTo>
                    <a:lnTo>
                      <a:pt x="17" y="112"/>
                    </a:lnTo>
                    <a:lnTo>
                      <a:pt x="16" y="112"/>
                    </a:lnTo>
                    <a:lnTo>
                      <a:pt x="16" y="112"/>
                    </a:lnTo>
                    <a:lnTo>
                      <a:pt x="17" y="111"/>
                    </a:lnTo>
                    <a:lnTo>
                      <a:pt x="16" y="111"/>
                    </a:lnTo>
                    <a:lnTo>
                      <a:pt x="14" y="112"/>
                    </a:lnTo>
                    <a:lnTo>
                      <a:pt x="15" y="111"/>
                    </a:lnTo>
                    <a:lnTo>
                      <a:pt x="16" y="111"/>
                    </a:lnTo>
                    <a:lnTo>
                      <a:pt x="17" y="110"/>
                    </a:lnTo>
                    <a:lnTo>
                      <a:pt x="17" y="109"/>
                    </a:lnTo>
                    <a:lnTo>
                      <a:pt x="18" y="109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1" y="107"/>
                    </a:lnTo>
                    <a:lnTo>
                      <a:pt x="19" y="108"/>
                    </a:lnTo>
                    <a:lnTo>
                      <a:pt x="19" y="108"/>
                    </a:lnTo>
                    <a:lnTo>
                      <a:pt x="18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6" y="109"/>
                    </a:lnTo>
                    <a:lnTo>
                      <a:pt x="17" y="108"/>
                    </a:lnTo>
                    <a:lnTo>
                      <a:pt x="17" y="108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7"/>
                    </a:lnTo>
                    <a:lnTo>
                      <a:pt x="17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6" y="105"/>
                    </a:lnTo>
                    <a:lnTo>
                      <a:pt x="16" y="104"/>
                    </a:lnTo>
                    <a:lnTo>
                      <a:pt x="17" y="104"/>
                    </a:lnTo>
                    <a:lnTo>
                      <a:pt x="18" y="103"/>
                    </a:lnTo>
                    <a:lnTo>
                      <a:pt x="16" y="103"/>
                    </a:lnTo>
                    <a:lnTo>
                      <a:pt x="15" y="104"/>
                    </a:lnTo>
                    <a:lnTo>
                      <a:pt x="13" y="104"/>
                    </a:lnTo>
                    <a:lnTo>
                      <a:pt x="12" y="104"/>
                    </a:lnTo>
                    <a:lnTo>
                      <a:pt x="13" y="104"/>
                    </a:lnTo>
                    <a:lnTo>
                      <a:pt x="13" y="103"/>
                    </a:lnTo>
                    <a:lnTo>
                      <a:pt x="15" y="102"/>
                    </a:lnTo>
                    <a:lnTo>
                      <a:pt x="16" y="101"/>
                    </a:lnTo>
                    <a:lnTo>
                      <a:pt x="17" y="100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17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3" y="100"/>
                    </a:lnTo>
                    <a:lnTo>
                      <a:pt x="12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9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11" y="100"/>
                    </a:lnTo>
                    <a:lnTo>
                      <a:pt x="13" y="100"/>
                    </a:lnTo>
                    <a:lnTo>
                      <a:pt x="14" y="100"/>
                    </a:lnTo>
                    <a:lnTo>
                      <a:pt x="14" y="99"/>
                    </a:lnTo>
                    <a:lnTo>
                      <a:pt x="15" y="98"/>
                    </a:lnTo>
                    <a:lnTo>
                      <a:pt x="15" y="98"/>
                    </a:lnTo>
                    <a:lnTo>
                      <a:pt x="14" y="98"/>
                    </a:lnTo>
                    <a:lnTo>
                      <a:pt x="13" y="99"/>
                    </a:lnTo>
                    <a:lnTo>
                      <a:pt x="13" y="98"/>
                    </a:lnTo>
                    <a:lnTo>
                      <a:pt x="14" y="98"/>
                    </a:lnTo>
                    <a:lnTo>
                      <a:pt x="13" y="98"/>
                    </a:lnTo>
                    <a:lnTo>
                      <a:pt x="11" y="98"/>
                    </a:lnTo>
                    <a:lnTo>
                      <a:pt x="12" y="98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5" y="96"/>
                    </a:lnTo>
                    <a:lnTo>
                      <a:pt x="16" y="96"/>
                    </a:lnTo>
                    <a:lnTo>
                      <a:pt x="17" y="95"/>
                    </a:lnTo>
                    <a:lnTo>
                      <a:pt x="15" y="96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5" y="95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5" y="94"/>
                    </a:lnTo>
                    <a:lnTo>
                      <a:pt x="14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5"/>
                    </a:lnTo>
                    <a:lnTo>
                      <a:pt x="12" y="94"/>
                    </a:lnTo>
                    <a:lnTo>
                      <a:pt x="11" y="94"/>
                    </a:lnTo>
                    <a:lnTo>
                      <a:pt x="9" y="95"/>
                    </a:lnTo>
                    <a:lnTo>
                      <a:pt x="10" y="94"/>
                    </a:lnTo>
                    <a:lnTo>
                      <a:pt x="11" y="94"/>
                    </a:lnTo>
                    <a:lnTo>
                      <a:pt x="12" y="92"/>
                    </a:lnTo>
                    <a:lnTo>
                      <a:pt x="13" y="91"/>
                    </a:lnTo>
                    <a:lnTo>
                      <a:pt x="14" y="91"/>
                    </a:lnTo>
                    <a:lnTo>
                      <a:pt x="14" y="90"/>
                    </a:lnTo>
                    <a:lnTo>
                      <a:pt x="15" y="90"/>
                    </a:lnTo>
                    <a:lnTo>
                      <a:pt x="16" y="88"/>
                    </a:lnTo>
                    <a:lnTo>
                      <a:pt x="14" y="90"/>
                    </a:lnTo>
                    <a:lnTo>
                      <a:pt x="13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1" y="90"/>
                    </a:lnTo>
                    <a:lnTo>
                      <a:pt x="12" y="88"/>
                    </a:lnTo>
                    <a:lnTo>
                      <a:pt x="12" y="88"/>
                    </a:lnTo>
                    <a:lnTo>
                      <a:pt x="13" y="87"/>
                    </a:lnTo>
                    <a:lnTo>
                      <a:pt x="11" y="88"/>
                    </a:lnTo>
                    <a:lnTo>
                      <a:pt x="10" y="88"/>
                    </a:lnTo>
                    <a:lnTo>
                      <a:pt x="11" y="87"/>
                    </a:lnTo>
                    <a:lnTo>
                      <a:pt x="11" y="87"/>
                    </a:lnTo>
                    <a:lnTo>
                      <a:pt x="13" y="86"/>
                    </a:lnTo>
                    <a:lnTo>
                      <a:pt x="13" y="85"/>
                    </a:lnTo>
                    <a:lnTo>
                      <a:pt x="14" y="85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3"/>
                    </a:lnTo>
                    <a:lnTo>
                      <a:pt x="19" y="82"/>
                    </a:lnTo>
                    <a:lnTo>
                      <a:pt x="19" y="82"/>
                    </a:lnTo>
                    <a:lnTo>
                      <a:pt x="18" y="82"/>
                    </a:lnTo>
                    <a:lnTo>
                      <a:pt x="17" y="83"/>
                    </a:lnTo>
                    <a:lnTo>
                      <a:pt x="16" y="83"/>
                    </a:lnTo>
                    <a:lnTo>
                      <a:pt x="16" y="83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4"/>
                    </a:lnTo>
                    <a:lnTo>
                      <a:pt x="11" y="84"/>
                    </a:lnTo>
                    <a:lnTo>
                      <a:pt x="12" y="83"/>
                    </a:lnTo>
                    <a:lnTo>
                      <a:pt x="12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10" y="83"/>
                    </a:lnTo>
                    <a:lnTo>
                      <a:pt x="11" y="82"/>
                    </a:lnTo>
                    <a:lnTo>
                      <a:pt x="12" y="81"/>
                    </a:lnTo>
                    <a:lnTo>
                      <a:pt x="13" y="81"/>
                    </a:lnTo>
                    <a:lnTo>
                      <a:pt x="13" y="80"/>
                    </a:lnTo>
                    <a:lnTo>
                      <a:pt x="14" y="80"/>
                    </a:lnTo>
                    <a:lnTo>
                      <a:pt x="15" y="79"/>
                    </a:lnTo>
                    <a:lnTo>
                      <a:pt x="13" y="79"/>
                    </a:lnTo>
                    <a:lnTo>
                      <a:pt x="12" y="80"/>
                    </a:lnTo>
                    <a:lnTo>
                      <a:pt x="10" y="80"/>
                    </a:lnTo>
                    <a:lnTo>
                      <a:pt x="9" y="80"/>
                    </a:lnTo>
                    <a:lnTo>
                      <a:pt x="10" y="80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3" y="77"/>
                    </a:lnTo>
                    <a:lnTo>
                      <a:pt x="11" y="78"/>
                    </a:lnTo>
                    <a:lnTo>
                      <a:pt x="10" y="78"/>
                    </a:lnTo>
                    <a:lnTo>
                      <a:pt x="11" y="77"/>
                    </a:lnTo>
                    <a:lnTo>
                      <a:pt x="11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9" y="77"/>
                    </a:lnTo>
                    <a:lnTo>
                      <a:pt x="10" y="76"/>
                    </a:lnTo>
                    <a:lnTo>
                      <a:pt x="7" y="77"/>
                    </a:lnTo>
                    <a:lnTo>
                      <a:pt x="6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1" y="74"/>
                    </a:lnTo>
                    <a:lnTo>
                      <a:pt x="10" y="74"/>
                    </a:lnTo>
                    <a:lnTo>
                      <a:pt x="7" y="74"/>
                    </a:lnTo>
                    <a:lnTo>
                      <a:pt x="6" y="75"/>
                    </a:lnTo>
                    <a:lnTo>
                      <a:pt x="5" y="75"/>
                    </a:lnTo>
                    <a:lnTo>
                      <a:pt x="4" y="75"/>
                    </a:lnTo>
                    <a:lnTo>
                      <a:pt x="3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2" y="75"/>
                    </a:lnTo>
                    <a:lnTo>
                      <a:pt x="3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6" y="73"/>
                    </a:lnTo>
                    <a:lnTo>
                      <a:pt x="7" y="73"/>
                    </a:lnTo>
                    <a:lnTo>
                      <a:pt x="9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2" y="70"/>
                    </a:lnTo>
                    <a:lnTo>
                      <a:pt x="11" y="70"/>
                    </a:lnTo>
                    <a:lnTo>
                      <a:pt x="9" y="71"/>
                    </a:lnTo>
                    <a:lnTo>
                      <a:pt x="10" y="70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0" y="68"/>
                    </a:lnTo>
                    <a:lnTo>
                      <a:pt x="9" y="68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5" y="68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3" y="68"/>
                    </a:lnTo>
                    <a:lnTo>
                      <a:pt x="4" y="68"/>
                    </a:lnTo>
                    <a:lnTo>
                      <a:pt x="5" y="67"/>
                    </a:lnTo>
                    <a:lnTo>
                      <a:pt x="6" y="67"/>
                    </a:lnTo>
                    <a:lnTo>
                      <a:pt x="7" y="67"/>
                    </a:lnTo>
                    <a:lnTo>
                      <a:pt x="9" y="66"/>
                    </a:lnTo>
                    <a:lnTo>
                      <a:pt x="6" y="66"/>
                    </a:lnTo>
                    <a:lnTo>
                      <a:pt x="5" y="67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6" y="61"/>
                    </a:lnTo>
                    <a:lnTo>
                      <a:pt x="5" y="61"/>
                    </a:lnTo>
                    <a:lnTo>
                      <a:pt x="4" y="61"/>
                    </a:lnTo>
                    <a:lnTo>
                      <a:pt x="3" y="62"/>
                    </a:lnTo>
                    <a:lnTo>
                      <a:pt x="3" y="62"/>
                    </a:lnTo>
                    <a:lnTo>
                      <a:pt x="3" y="61"/>
                    </a:lnTo>
                    <a:lnTo>
                      <a:pt x="4" y="61"/>
                    </a:lnTo>
                    <a:lnTo>
                      <a:pt x="5" y="60"/>
                    </a:lnTo>
                    <a:lnTo>
                      <a:pt x="5" y="60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1" y="58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0" y="57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7" y="55"/>
                    </a:lnTo>
                    <a:lnTo>
                      <a:pt x="9" y="55"/>
                    </a:lnTo>
                    <a:lnTo>
                      <a:pt x="6" y="55"/>
                    </a:lnTo>
                    <a:lnTo>
                      <a:pt x="5" y="57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53"/>
                    </a:lnTo>
                    <a:lnTo>
                      <a:pt x="2" y="53"/>
                    </a:lnTo>
                    <a:lnTo>
                      <a:pt x="3" y="52"/>
                    </a:lnTo>
                    <a:lnTo>
                      <a:pt x="4" y="51"/>
                    </a:lnTo>
                    <a:lnTo>
                      <a:pt x="6" y="50"/>
                    </a:lnTo>
                    <a:lnTo>
                      <a:pt x="7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5" y="48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7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0" y="44"/>
                    </a:lnTo>
                    <a:lnTo>
                      <a:pt x="11" y="43"/>
                    </a:lnTo>
                    <a:lnTo>
                      <a:pt x="11" y="43"/>
                    </a:lnTo>
                    <a:lnTo>
                      <a:pt x="12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0" y="42"/>
                    </a:lnTo>
                    <a:lnTo>
                      <a:pt x="9" y="43"/>
                    </a:lnTo>
                    <a:lnTo>
                      <a:pt x="6" y="43"/>
                    </a:lnTo>
                    <a:lnTo>
                      <a:pt x="7" y="42"/>
                    </a:lnTo>
                    <a:lnTo>
                      <a:pt x="9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7" y="38"/>
                    </a:lnTo>
                    <a:lnTo>
                      <a:pt x="9" y="37"/>
                    </a:lnTo>
                    <a:lnTo>
                      <a:pt x="9" y="37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6" y="36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3" y="36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4" y="32"/>
                    </a:lnTo>
                    <a:lnTo>
                      <a:pt x="2" y="33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2" name="Freeform 1005">
                <a:extLst>
                  <a:ext uri="{FF2B5EF4-FFF2-40B4-BE49-F238E27FC236}">
                    <a16:creationId xmlns:a16="http://schemas.microsoft.com/office/drawing/2014/main" id="{74E31414-264B-66A2-4BDC-4505EA57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2967"/>
                <a:ext cx="1" cy="1"/>
              </a:xfrm>
              <a:custGeom>
                <a:avLst/>
                <a:gdLst>
                  <a:gd name="T0" fmla="*/ 0 w 11"/>
                  <a:gd name="T1" fmla="*/ 6 h 6"/>
                  <a:gd name="T2" fmla="*/ 0 w 11"/>
                  <a:gd name="T3" fmla="*/ 6 h 6"/>
                  <a:gd name="T4" fmla="*/ 1 w 11"/>
                  <a:gd name="T5" fmla="*/ 5 h 6"/>
                  <a:gd name="T6" fmla="*/ 2 w 11"/>
                  <a:gd name="T7" fmla="*/ 5 h 6"/>
                  <a:gd name="T8" fmla="*/ 4 w 11"/>
                  <a:gd name="T9" fmla="*/ 4 h 6"/>
                  <a:gd name="T10" fmla="*/ 5 w 11"/>
                  <a:gd name="T11" fmla="*/ 4 h 6"/>
                  <a:gd name="T12" fmla="*/ 7 w 11"/>
                  <a:gd name="T13" fmla="*/ 3 h 6"/>
                  <a:gd name="T14" fmla="*/ 8 w 11"/>
                  <a:gd name="T15" fmla="*/ 3 h 6"/>
                  <a:gd name="T16" fmla="*/ 8 w 11"/>
                  <a:gd name="T17" fmla="*/ 1 h 6"/>
                  <a:gd name="T18" fmla="*/ 10 w 11"/>
                  <a:gd name="T19" fmla="*/ 1 h 6"/>
                  <a:gd name="T20" fmla="*/ 11 w 11"/>
                  <a:gd name="T21" fmla="*/ 0 h 6"/>
                  <a:gd name="T22" fmla="*/ 9 w 11"/>
                  <a:gd name="T23" fmla="*/ 4 h 6"/>
                  <a:gd name="T24" fmla="*/ 5 w 11"/>
                  <a:gd name="T25" fmla="*/ 5 h 6"/>
                  <a:gd name="T26" fmla="*/ 0 w 11"/>
                  <a:gd name="T2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5" y="5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3" name="Freeform 1006">
                <a:extLst>
                  <a:ext uri="{FF2B5EF4-FFF2-40B4-BE49-F238E27FC236}">
                    <a16:creationId xmlns:a16="http://schemas.microsoft.com/office/drawing/2014/main" id="{AF9DA5F3-C4C1-238B-FE01-D50A11C5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2949"/>
                <a:ext cx="11" cy="18"/>
              </a:xfrm>
              <a:custGeom>
                <a:avLst/>
                <a:gdLst>
                  <a:gd name="T0" fmla="*/ 10 w 165"/>
                  <a:gd name="T1" fmla="*/ 25 h 289"/>
                  <a:gd name="T2" fmla="*/ 21 w 165"/>
                  <a:gd name="T3" fmla="*/ 12 h 289"/>
                  <a:gd name="T4" fmla="*/ 40 w 165"/>
                  <a:gd name="T5" fmla="*/ 7 h 289"/>
                  <a:gd name="T6" fmla="*/ 59 w 165"/>
                  <a:gd name="T7" fmla="*/ 8 h 289"/>
                  <a:gd name="T8" fmla="*/ 59 w 165"/>
                  <a:gd name="T9" fmla="*/ 18 h 289"/>
                  <a:gd name="T10" fmla="*/ 58 w 165"/>
                  <a:gd name="T11" fmla="*/ 32 h 289"/>
                  <a:gd name="T12" fmla="*/ 63 w 165"/>
                  <a:gd name="T13" fmla="*/ 43 h 289"/>
                  <a:gd name="T14" fmla="*/ 59 w 165"/>
                  <a:gd name="T15" fmla="*/ 55 h 289"/>
                  <a:gd name="T16" fmla="*/ 74 w 165"/>
                  <a:gd name="T17" fmla="*/ 57 h 289"/>
                  <a:gd name="T18" fmla="*/ 69 w 165"/>
                  <a:gd name="T19" fmla="*/ 68 h 289"/>
                  <a:gd name="T20" fmla="*/ 74 w 165"/>
                  <a:gd name="T21" fmla="*/ 79 h 289"/>
                  <a:gd name="T22" fmla="*/ 76 w 165"/>
                  <a:gd name="T23" fmla="*/ 89 h 289"/>
                  <a:gd name="T24" fmla="*/ 80 w 165"/>
                  <a:gd name="T25" fmla="*/ 97 h 289"/>
                  <a:gd name="T26" fmla="*/ 82 w 165"/>
                  <a:gd name="T27" fmla="*/ 103 h 289"/>
                  <a:gd name="T28" fmla="*/ 83 w 165"/>
                  <a:gd name="T29" fmla="*/ 115 h 289"/>
                  <a:gd name="T30" fmla="*/ 86 w 165"/>
                  <a:gd name="T31" fmla="*/ 127 h 289"/>
                  <a:gd name="T32" fmla="*/ 95 w 165"/>
                  <a:gd name="T33" fmla="*/ 134 h 289"/>
                  <a:gd name="T34" fmla="*/ 96 w 165"/>
                  <a:gd name="T35" fmla="*/ 144 h 289"/>
                  <a:gd name="T36" fmla="*/ 106 w 165"/>
                  <a:gd name="T37" fmla="*/ 151 h 289"/>
                  <a:gd name="T38" fmla="*/ 110 w 165"/>
                  <a:gd name="T39" fmla="*/ 163 h 289"/>
                  <a:gd name="T40" fmla="*/ 114 w 165"/>
                  <a:gd name="T41" fmla="*/ 170 h 289"/>
                  <a:gd name="T42" fmla="*/ 120 w 165"/>
                  <a:gd name="T43" fmla="*/ 178 h 289"/>
                  <a:gd name="T44" fmla="*/ 125 w 165"/>
                  <a:gd name="T45" fmla="*/ 188 h 289"/>
                  <a:gd name="T46" fmla="*/ 132 w 165"/>
                  <a:gd name="T47" fmla="*/ 195 h 289"/>
                  <a:gd name="T48" fmla="*/ 138 w 165"/>
                  <a:gd name="T49" fmla="*/ 202 h 289"/>
                  <a:gd name="T50" fmla="*/ 131 w 165"/>
                  <a:gd name="T51" fmla="*/ 218 h 289"/>
                  <a:gd name="T52" fmla="*/ 137 w 165"/>
                  <a:gd name="T53" fmla="*/ 226 h 289"/>
                  <a:gd name="T54" fmla="*/ 148 w 165"/>
                  <a:gd name="T55" fmla="*/ 231 h 289"/>
                  <a:gd name="T56" fmla="*/ 148 w 165"/>
                  <a:gd name="T57" fmla="*/ 240 h 289"/>
                  <a:gd name="T58" fmla="*/ 150 w 165"/>
                  <a:gd name="T59" fmla="*/ 250 h 289"/>
                  <a:gd name="T60" fmla="*/ 150 w 165"/>
                  <a:gd name="T61" fmla="*/ 258 h 289"/>
                  <a:gd name="T62" fmla="*/ 154 w 165"/>
                  <a:gd name="T63" fmla="*/ 268 h 289"/>
                  <a:gd name="T64" fmla="*/ 159 w 165"/>
                  <a:gd name="T65" fmla="*/ 277 h 289"/>
                  <a:gd name="T66" fmla="*/ 133 w 165"/>
                  <a:gd name="T67" fmla="*/ 287 h 289"/>
                  <a:gd name="T68" fmla="*/ 124 w 165"/>
                  <a:gd name="T69" fmla="*/ 282 h 289"/>
                  <a:gd name="T70" fmla="*/ 116 w 165"/>
                  <a:gd name="T71" fmla="*/ 274 h 289"/>
                  <a:gd name="T72" fmla="*/ 109 w 165"/>
                  <a:gd name="T73" fmla="*/ 265 h 289"/>
                  <a:gd name="T74" fmla="*/ 103 w 165"/>
                  <a:gd name="T75" fmla="*/ 259 h 289"/>
                  <a:gd name="T76" fmla="*/ 98 w 165"/>
                  <a:gd name="T77" fmla="*/ 249 h 289"/>
                  <a:gd name="T78" fmla="*/ 93 w 165"/>
                  <a:gd name="T79" fmla="*/ 242 h 289"/>
                  <a:gd name="T80" fmla="*/ 83 w 165"/>
                  <a:gd name="T81" fmla="*/ 234 h 289"/>
                  <a:gd name="T82" fmla="*/ 75 w 165"/>
                  <a:gd name="T83" fmla="*/ 226 h 289"/>
                  <a:gd name="T84" fmla="*/ 71 w 165"/>
                  <a:gd name="T85" fmla="*/ 218 h 289"/>
                  <a:gd name="T86" fmla="*/ 70 w 165"/>
                  <a:gd name="T87" fmla="*/ 205 h 289"/>
                  <a:gd name="T88" fmla="*/ 63 w 165"/>
                  <a:gd name="T89" fmla="*/ 199 h 289"/>
                  <a:gd name="T90" fmla="*/ 60 w 165"/>
                  <a:gd name="T91" fmla="*/ 191 h 289"/>
                  <a:gd name="T92" fmla="*/ 55 w 165"/>
                  <a:gd name="T93" fmla="*/ 183 h 289"/>
                  <a:gd name="T94" fmla="*/ 51 w 165"/>
                  <a:gd name="T95" fmla="*/ 174 h 289"/>
                  <a:gd name="T96" fmla="*/ 46 w 165"/>
                  <a:gd name="T97" fmla="*/ 165 h 289"/>
                  <a:gd name="T98" fmla="*/ 40 w 165"/>
                  <a:gd name="T99" fmla="*/ 159 h 289"/>
                  <a:gd name="T100" fmla="*/ 36 w 165"/>
                  <a:gd name="T101" fmla="*/ 149 h 289"/>
                  <a:gd name="T102" fmla="*/ 32 w 165"/>
                  <a:gd name="T103" fmla="*/ 141 h 289"/>
                  <a:gd name="T104" fmla="*/ 32 w 165"/>
                  <a:gd name="T105" fmla="*/ 131 h 289"/>
                  <a:gd name="T106" fmla="*/ 24 w 165"/>
                  <a:gd name="T107" fmla="*/ 124 h 289"/>
                  <a:gd name="T108" fmla="*/ 24 w 165"/>
                  <a:gd name="T109" fmla="*/ 112 h 289"/>
                  <a:gd name="T110" fmla="*/ 17 w 165"/>
                  <a:gd name="T111" fmla="*/ 103 h 289"/>
                  <a:gd name="T112" fmla="*/ 20 w 165"/>
                  <a:gd name="T113" fmla="*/ 92 h 289"/>
                  <a:gd name="T114" fmla="*/ 16 w 165"/>
                  <a:gd name="T115" fmla="*/ 82 h 289"/>
                  <a:gd name="T116" fmla="*/ 12 w 165"/>
                  <a:gd name="T117" fmla="*/ 75 h 289"/>
                  <a:gd name="T118" fmla="*/ 12 w 165"/>
                  <a:gd name="T119" fmla="*/ 65 h 289"/>
                  <a:gd name="T120" fmla="*/ 5 w 165"/>
                  <a:gd name="T121" fmla="*/ 57 h 289"/>
                  <a:gd name="T122" fmla="*/ 8 w 165"/>
                  <a:gd name="T123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5" h="289">
                    <a:moveTo>
                      <a:pt x="3" y="35"/>
                    </a:moveTo>
                    <a:lnTo>
                      <a:pt x="4" y="35"/>
                    </a:lnTo>
                    <a:lnTo>
                      <a:pt x="5" y="35"/>
                    </a:lnTo>
                    <a:lnTo>
                      <a:pt x="5" y="35"/>
                    </a:lnTo>
                    <a:lnTo>
                      <a:pt x="4" y="36"/>
                    </a:lnTo>
                    <a:lnTo>
                      <a:pt x="6" y="35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2" y="32"/>
                    </a:lnTo>
                    <a:lnTo>
                      <a:pt x="9" y="33"/>
                    </a:lnTo>
                    <a:lnTo>
                      <a:pt x="8" y="33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9" y="31"/>
                    </a:lnTo>
                    <a:lnTo>
                      <a:pt x="10" y="31"/>
                    </a:lnTo>
                    <a:lnTo>
                      <a:pt x="10" y="30"/>
                    </a:lnTo>
                    <a:lnTo>
                      <a:pt x="9" y="30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0" y="28"/>
                    </a:lnTo>
                    <a:lnTo>
                      <a:pt x="11" y="27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7" y="29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9" y="26"/>
                    </a:lnTo>
                    <a:lnTo>
                      <a:pt x="10" y="25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7" y="24"/>
                    </a:lnTo>
                    <a:lnTo>
                      <a:pt x="7" y="24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1" y="8"/>
                    </a:lnTo>
                    <a:lnTo>
                      <a:pt x="30" y="9"/>
                    </a:lnTo>
                    <a:lnTo>
                      <a:pt x="31" y="9"/>
                    </a:lnTo>
                    <a:lnTo>
                      <a:pt x="32" y="9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4"/>
                    </a:lnTo>
                    <a:lnTo>
                      <a:pt x="43" y="2"/>
                    </a:lnTo>
                    <a:lnTo>
                      <a:pt x="44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4" y="4"/>
                    </a:lnTo>
                    <a:lnTo>
                      <a:pt x="43" y="4"/>
                    </a:lnTo>
                    <a:lnTo>
                      <a:pt x="41" y="5"/>
                    </a:lnTo>
                    <a:lnTo>
                      <a:pt x="41" y="5"/>
                    </a:lnTo>
                    <a:lnTo>
                      <a:pt x="40" y="6"/>
                    </a:lnTo>
                    <a:lnTo>
                      <a:pt x="39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3" y="5"/>
                    </a:lnTo>
                    <a:lnTo>
                      <a:pt x="44" y="5"/>
                    </a:lnTo>
                    <a:lnTo>
                      <a:pt x="45" y="4"/>
                    </a:lnTo>
                    <a:lnTo>
                      <a:pt x="45" y="5"/>
                    </a:lnTo>
                    <a:lnTo>
                      <a:pt x="44" y="6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1" y="4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1" y="4"/>
                    </a:lnTo>
                    <a:lnTo>
                      <a:pt x="50" y="5"/>
                    </a:lnTo>
                    <a:lnTo>
                      <a:pt x="50" y="6"/>
                    </a:lnTo>
                    <a:lnTo>
                      <a:pt x="51" y="5"/>
                    </a:lnTo>
                    <a:lnTo>
                      <a:pt x="54" y="5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5"/>
                    </a:lnTo>
                    <a:lnTo>
                      <a:pt x="55" y="5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4" y="8"/>
                    </a:lnTo>
                    <a:lnTo>
                      <a:pt x="56" y="7"/>
                    </a:lnTo>
                    <a:lnTo>
                      <a:pt x="57" y="7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5" y="9"/>
                    </a:lnTo>
                    <a:lnTo>
                      <a:pt x="55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9" y="8"/>
                    </a:lnTo>
                    <a:lnTo>
                      <a:pt x="60" y="8"/>
                    </a:lnTo>
                    <a:lnTo>
                      <a:pt x="59" y="8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8" y="10"/>
                    </a:lnTo>
                    <a:lnTo>
                      <a:pt x="59" y="10"/>
                    </a:lnTo>
                    <a:lnTo>
                      <a:pt x="60" y="9"/>
                    </a:lnTo>
                    <a:lnTo>
                      <a:pt x="60" y="10"/>
                    </a:lnTo>
                    <a:lnTo>
                      <a:pt x="59" y="10"/>
                    </a:lnTo>
                    <a:lnTo>
                      <a:pt x="58" y="11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8" y="12"/>
                    </a:lnTo>
                    <a:lnTo>
                      <a:pt x="59" y="12"/>
                    </a:lnTo>
                    <a:lnTo>
                      <a:pt x="61" y="11"/>
                    </a:lnTo>
                    <a:lnTo>
                      <a:pt x="62" y="11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0" y="13"/>
                    </a:lnTo>
                    <a:lnTo>
                      <a:pt x="60" y="13"/>
                    </a:lnTo>
                    <a:lnTo>
                      <a:pt x="59" y="14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3" y="13"/>
                    </a:lnTo>
                    <a:lnTo>
                      <a:pt x="63" y="14"/>
                    </a:lnTo>
                    <a:lnTo>
                      <a:pt x="61" y="14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6"/>
                    </a:lnTo>
                    <a:lnTo>
                      <a:pt x="58" y="17"/>
                    </a:lnTo>
                    <a:lnTo>
                      <a:pt x="58" y="17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4" y="22"/>
                    </a:lnTo>
                    <a:lnTo>
                      <a:pt x="54" y="21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7" y="19"/>
                    </a:lnTo>
                    <a:lnTo>
                      <a:pt x="58" y="19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0" y="18"/>
                    </a:lnTo>
                    <a:lnTo>
                      <a:pt x="59" y="19"/>
                    </a:lnTo>
                    <a:lnTo>
                      <a:pt x="61" y="19"/>
                    </a:lnTo>
                    <a:lnTo>
                      <a:pt x="62" y="18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0" y="21"/>
                    </a:lnTo>
                    <a:lnTo>
                      <a:pt x="60" y="21"/>
                    </a:lnTo>
                    <a:lnTo>
                      <a:pt x="59" y="22"/>
                    </a:lnTo>
                    <a:lnTo>
                      <a:pt x="59" y="23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1" y="22"/>
                    </a:lnTo>
                    <a:lnTo>
                      <a:pt x="60" y="23"/>
                    </a:lnTo>
                    <a:lnTo>
                      <a:pt x="59" y="2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59" y="26"/>
                    </a:lnTo>
                    <a:lnTo>
                      <a:pt x="61" y="25"/>
                    </a:lnTo>
                    <a:lnTo>
                      <a:pt x="62" y="25"/>
                    </a:lnTo>
                    <a:lnTo>
                      <a:pt x="63" y="24"/>
                    </a:lnTo>
                    <a:lnTo>
                      <a:pt x="65" y="24"/>
                    </a:lnTo>
                    <a:lnTo>
                      <a:pt x="64" y="25"/>
                    </a:lnTo>
                    <a:lnTo>
                      <a:pt x="63" y="25"/>
                    </a:lnTo>
                    <a:lnTo>
                      <a:pt x="63" y="26"/>
                    </a:lnTo>
                    <a:lnTo>
                      <a:pt x="62" y="26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2" y="27"/>
                    </a:lnTo>
                    <a:lnTo>
                      <a:pt x="64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9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9" y="31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59" y="33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62" y="33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2" y="33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3" y="34"/>
                    </a:lnTo>
                    <a:lnTo>
                      <a:pt x="63" y="35"/>
                    </a:lnTo>
                    <a:lnTo>
                      <a:pt x="62" y="36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3" y="36"/>
                    </a:lnTo>
                    <a:lnTo>
                      <a:pt x="62" y="38"/>
                    </a:lnTo>
                    <a:lnTo>
                      <a:pt x="62" y="39"/>
                    </a:lnTo>
                    <a:lnTo>
                      <a:pt x="61" y="40"/>
                    </a:lnTo>
                    <a:lnTo>
                      <a:pt x="60" y="40"/>
                    </a:lnTo>
                    <a:lnTo>
                      <a:pt x="59" y="41"/>
                    </a:lnTo>
                    <a:lnTo>
                      <a:pt x="59" y="41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4" y="40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4" y="41"/>
                    </a:lnTo>
                    <a:lnTo>
                      <a:pt x="65" y="41"/>
                    </a:lnTo>
                    <a:lnTo>
                      <a:pt x="65" y="41"/>
                    </a:lnTo>
                    <a:lnTo>
                      <a:pt x="64" y="42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64" y="43"/>
                    </a:lnTo>
                    <a:lnTo>
                      <a:pt x="65" y="42"/>
                    </a:lnTo>
                    <a:lnTo>
                      <a:pt x="65" y="43"/>
                    </a:lnTo>
                    <a:lnTo>
                      <a:pt x="64" y="43"/>
                    </a:lnTo>
                    <a:lnTo>
                      <a:pt x="63" y="44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0" y="45"/>
                    </a:lnTo>
                    <a:lnTo>
                      <a:pt x="60" y="46"/>
                    </a:lnTo>
                    <a:lnTo>
                      <a:pt x="59" y="47"/>
                    </a:lnTo>
                    <a:lnTo>
                      <a:pt x="60" y="46"/>
                    </a:lnTo>
                    <a:lnTo>
                      <a:pt x="62" y="46"/>
                    </a:lnTo>
                    <a:lnTo>
                      <a:pt x="61" y="46"/>
                    </a:lnTo>
                    <a:lnTo>
                      <a:pt x="61" y="47"/>
                    </a:lnTo>
                    <a:lnTo>
                      <a:pt x="62" y="47"/>
                    </a:lnTo>
                    <a:lnTo>
                      <a:pt x="63" y="46"/>
                    </a:lnTo>
                    <a:lnTo>
                      <a:pt x="63" y="47"/>
                    </a:lnTo>
                    <a:lnTo>
                      <a:pt x="62" y="47"/>
                    </a:lnTo>
                    <a:lnTo>
                      <a:pt x="63" y="47"/>
                    </a:lnTo>
                    <a:lnTo>
                      <a:pt x="65" y="46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2" y="49"/>
                    </a:lnTo>
                    <a:lnTo>
                      <a:pt x="62" y="49"/>
                    </a:lnTo>
                    <a:lnTo>
                      <a:pt x="61" y="50"/>
                    </a:lnTo>
                    <a:lnTo>
                      <a:pt x="62" y="50"/>
                    </a:lnTo>
                    <a:lnTo>
                      <a:pt x="64" y="49"/>
                    </a:lnTo>
                    <a:lnTo>
                      <a:pt x="65" y="49"/>
                    </a:lnTo>
                    <a:lnTo>
                      <a:pt x="67" y="48"/>
                    </a:lnTo>
                    <a:lnTo>
                      <a:pt x="66" y="49"/>
                    </a:lnTo>
                    <a:lnTo>
                      <a:pt x="65" y="49"/>
                    </a:lnTo>
                    <a:lnTo>
                      <a:pt x="65" y="50"/>
                    </a:lnTo>
                    <a:lnTo>
                      <a:pt x="64" y="51"/>
                    </a:lnTo>
                    <a:lnTo>
                      <a:pt x="63" y="51"/>
                    </a:lnTo>
                    <a:lnTo>
                      <a:pt x="62" y="51"/>
                    </a:lnTo>
                    <a:lnTo>
                      <a:pt x="61" y="52"/>
                    </a:lnTo>
                    <a:lnTo>
                      <a:pt x="60" y="53"/>
                    </a:lnTo>
                    <a:lnTo>
                      <a:pt x="60" y="53"/>
                    </a:lnTo>
                    <a:lnTo>
                      <a:pt x="59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3" y="53"/>
                    </a:lnTo>
                    <a:lnTo>
                      <a:pt x="65" y="52"/>
                    </a:lnTo>
                    <a:lnTo>
                      <a:pt x="66" y="52"/>
                    </a:lnTo>
                    <a:lnTo>
                      <a:pt x="67" y="51"/>
                    </a:lnTo>
                    <a:lnTo>
                      <a:pt x="67" y="52"/>
                    </a:lnTo>
                    <a:lnTo>
                      <a:pt x="66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9" y="53"/>
                    </a:lnTo>
                    <a:lnTo>
                      <a:pt x="67" y="53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7" y="56"/>
                    </a:lnTo>
                    <a:lnTo>
                      <a:pt x="69" y="55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9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69" y="57"/>
                    </a:lnTo>
                    <a:lnTo>
                      <a:pt x="69" y="57"/>
                    </a:lnTo>
                    <a:lnTo>
                      <a:pt x="67" y="58"/>
                    </a:lnTo>
                    <a:lnTo>
                      <a:pt x="66" y="58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3" y="60"/>
                    </a:lnTo>
                    <a:lnTo>
                      <a:pt x="63" y="60"/>
                    </a:lnTo>
                    <a:lnTo>
                      <a:pt x="62" y="61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2" y="62"/>
                    </a:lnTo>
                    <a:lnTo>
                      <a:pt x="63" y="61"/>
                    </a:lnTo>
                    <a:lnTo>
                      <a:pt x="64" y="61"/>
                    </a:lnTo>
                    <a:lnTo>
                      <a:pt x="65" y="60"/>
                    </a:lnTo>
                    <a:lnTo>
                      <a:pt x="66" y="60"/>
                    </a:lnTo>
                    <a:lnTo>
                      <a:pt x="67" y="59"/>
                    </a:lnTo>
                    <a:lnTo>
                      <a:pt x="69" y="59"/>
                    </a:lnTo>
                    <a:lnTo>
                      <a:pt x="69" y="58"/>
                    </a:lnTo>
                    <a:lnTo>
                      <a:pt x="71" y="58"/>
                    </a:lnTo>
                    <a:lnTo>
                      <a:pt x="72" y="58"/>
                    </a:lnTo>
                    <a:lnTo>
                      <a:pt x="74" y="57"/>
                    </a:lnTo>
                    <a:lnTo>
                      <a:pt x="75" y="57"/>
                    </a:lnTo>
                    <a:lnTo>
                      <a:pt x="74" y="57"/>
                    </a:lnTo>
                    <a:lnTo>
                      <a:pt x="74" y="58"/>
                    </a:lnTo>
                    <a:lnTo>
                      <a:pt x="72" y="58"/>
                    </a:lnTo>
                    <a:lnTo>
                      <a:pt x="71" y="59"/>
                    </a:lnTo>
                    <a:lnTo>
                      <a:pt x="70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69" y="61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4" y="62"/>
                    </a:lnTo>
                    <a:lnTo>
                      <a:pt x="64" y="63"/>
                    </a:lnTo>
                    <a:lnTo>
                      <a:pt x="65" y="63"/>
                    </a:lnTo>
                    <a:lnTo>
                      <a:pt x="66" y="62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70" y="62"/>
                    </a:lnTo>
                    <a:lnTo>
                      <a:pt x="69" y="62"/>
                    </a:lnTo>
                    <a:lnTo>
                      <a:pt x="67" y="63"/>
                    </a:lnTo>
                    <a:lnTo>
                      <a:pt x="67" y="64"/>
                    </a:lnTo>
                    <a:lnTo>
                      <a:pt x="69" y="63"/>
                    </a:lnTo>
                    <a:lnTo>
                      <a:pt x="70" y="63"/>
                    </a:lnTo>
                    <a:lnTo>
                      <a:pt x="70" y="63"/>
                    </a:lnTo>
                    <a:lnTo>
                      <a:pt x="69" y="64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9" y="65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2" y="65"/>
                    </a:lnTo>
                    <a:lnTo>
                      <a:pt x="71" y="65"/>
                    </a:lnTo>
                    <a:lnTo>
                      <a:pt x="70" y="65"/>
                    </a:lnTo>
                    <a:lnTo>
                      <a:pt x="69" y="66"/>
                    </a:lnTo>
                    <a:lnTo>
                      <a:pt x="67" y="67"/>
                    </a:lnTo>
                    <a:lnTo>
                      <a:pt x="67" y="67"/>
                    </a:lnTo>
                    <a:lnTo>
                      <a:pt x="66" y="68"/>
                    </a:lnTo>
                    <a:lnTo>
                      <a:pt x="69" y="67"/>
                    </a:lnTo>
                    <a:lnTo>
                      <a:pt x="70" y="67"/>
                    </a:lnTo>
                    <a:lnTo>
                      <a:pt x="69" y="68"/>
                    </a:lnTo>
                    <a:lnTo>
                      <a:pt x="69" y="68"/>
                    </a:lnTo>
                    <a:lnTo>
                      <a:pt x="70" y="68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3" y="68"/>
                    </a:lnTo>
                    <a:lnTo>
                      <a:pt x="72" y="69"/>
                    </a:lnTo>
                    <a:lnTo>
                      <a:pt x="71" y="69"/>
                    </a:lnTo>
                    <a:lnTo>
                      <a:pt x="71" y="71"/>
                    </a:lnTo>
                    <a:lnTo>
                      <a:pt x="70" y="72"/>
                    </a:lnTo>
                    <a:lnTo>
                      <a:pt x="69" y="72"/>
                    </a:lnTo>
                    <a:lnTo>
                      <a:pt x="67" y="73"/>
                    </a:lnTo>
                    <a:lnTo>
                      <a:pt x="66" y="73"/>
                    </a:lnTo>
                    <a:lnTo>
                      <a:pt x="65" y="73"/>
                    </a:lnTo>
                    <a:lnTo>
                      <a:pt x="64" y="74"/>
                    </a:lnTo>
                    <a:lnTo>
                      <a:pt x="71" y="72"/>
                    </a:lnTo>
                    <a:lnTo>
                      <a:pt x="76" y="71"/>
                    </a:lnTo>
                    <a:lnTo>
                      <a:pt x="75" y="72"/>
                    </a:lnTo>
                    <a:lnTo>
                      <a:pt x="75" y="73"/>
                    </a:lnTo>
                    <a:lnTo>
                      <a:pt x="74" y="73"/>
                    </a:lnTo>
                    <a:lnTo>
                      <a:pt x="72" y="74"/>
                    </a:lnTo>
                    <a:lnTo>
                      <a:pt x="71" y="74"/>
                    </a:lnTo>
                    <a:lnTo>
                      <a:pt x="70" y="75"/>
                    </a:lnTo>
                    <a:lnTo>
                      <a:pt x="70" y="75"/>
                    </a:lnTo>
                    <a:lnTo>
                      <a:pt x="69" y="76"/>
                    </a:lnTo>
                    <a:lnTo>
                      <a:pt x="69" y="76"/>
                    </a:lnTo>
                    <a:lnTo>
                      <a:pt x="67" y="77"/>
                    </a:lnTo>
                    <a:lnTo>
                      <a:pt x="67" y="77"/>
                    </a:lnTo>
                    <a:lnTo>
                      <a:pt x="69" y="77"/>
                    </a:lnTo>
                    <a:lnTo>
                      <a:pt x="70" y="77"/>
                    </a:lnTo>
                    <a:lnTo>
                      <a:pt x="70" y="77"/>
                    </a:lnTo>
                    <a:lnTo>
                      <a:pt x="69" y="78"/>
                    </a:lnTo>
                    <a:lnTo>
                      <a:pt x="67" y="78"/>
                    </a:lnTo>
                    <a:lnTo>
                      <a:pt x="67" y="79"/>
                    </a:lnTo>
                    <a:lnTo>
                      <a:pt x="69" y="78"/>
                    </a:lnTo>
                    <a:lnTo>
                      <a:pt x="71" y="78"/>
                    </a:lnTo>
                    <a:lnTo>
                      <a:pt x="70" y="79"/>
                    </a:lnTo>
                    <a:lnTo>
                      <a:pt x="69" y="79"/>
                    </a:lnTo>
                    <a:lnTo>
                      <a:pt x="71" y="79"/>
                    </a:lnTo>
                    <a:lnTo>
                      <a:pt x="72" y="78"/>
                    </a:lnTo>
                    <a:lnTo>
                      <a:pt x="72" y="79"/>
                    </a:lnTo>
                    <a:lnTo>
                      <a:pt x="71" y="80"/>
                    </a:lnTo>
                    <a:lnTo>
                      <a:pt x="72" y="79"/>
                    </a:lnTo>
                    <a:lnTo>
                      <a:pt x="74" y="79"/>
                    </a:lnTo>
                    <a:lnTo>
                      <a:pt x="74" y="79"/>
                    </a:lnTo>
                    <a:lnTo>
                      <a:pt x="75" y="78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6" y="79"/>
                    </a:lnTo>
                    <a:lnTo>
                      <a:pt x="75" y="79"/>
                    </a:lnTo>
                    <a:lnTo>
                      <a:pt x="75" y="80"/>
                    </a:lnTo>
                    <a:lnTo>
                      <a:pt x="74" y="80"/>
                    </a:lnTo>
                    <a:lnTo>
                      <a:pt x="73" y="81"/>
                    </a:lnTo>
                    <a:lnTo>
                      <a:pt x="73" y="81"/>
                    </a:lnTo>
                    <a:lnTo>
                      <a:pt x="71" y="82"/>
                    </a:lnTo>
                    <a:lnTo>
                      <a:pt x="70" y="82"/>
                    </a:lnTo>
                    <a:lnTo>
                      <a:pt x="69" y="83"/>
                    </a:lnTo>
                    <a:lnTo>
                      <a:pt x="69" y="83"/>
                    </a:lnTo>
                    <a:lnTo>
                      <a:pt x="70" y="83"/>
                    </a:lnTo>
                    <a:lnTo>
                      <a:pt x="72" y="83"/>
                    </a:lnTo>
                    <a:lnTo>
                      <a:pt x="73" y="82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73" y="83"/>
                    </a:lnTo>
                    <a:lnTo>
                      <a:pt x="72" y="83"/>
                    </a:lnTo>
                    <a:lnTo>
                      <a:pt x="72" y="84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72" y="85"/>
                    </a:lnTo>
                    <a:lnTo>
                      <a:pt x="74" y="84"/>
                    </a:lnTo>
                    <a:lnTo>
                      <a:pt x="73" y="85"/>
                    </a:lnTo>
                    <a:lnTo>
                      <a:pt x="72" y="85"/>
                    </a:lnTo>
                    <a:lnTo>
                      <a:pt x="74" y="85"/>
                    </a:lnTo>
                    <a:lnTo>
                      <a:pt x="75" y="85"/>
                    </a:lnTo>
                    <a:lnTo>
                      <a:pt x="76" y="84"/>
                    </a:lnTo>
                    <a:lnTo>
                      <a:pt x="78" y="84"/>
                    </a:lnTo>
                    <a:lnTo>
                      <a:pt x="77" y="84"/>
                    </a:lnTo>
                    <a:lnTo>
                      <a:pt x="77" y="85"/>
                    </a:lnTo>
                    <a:lnTo>
                      <a:pt x="78" y="85"/>
                    </a:lnTo>
                    <a:lnTo>
                      <a:pt x="79" y="84"/>
                    </a:lnTo>
                    <a:lnTo>
                      <a:pt x="79" y="85"/>
                    </a:lnTo>
                    <a:lnTo>
                      <a:pt x="78" y="85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4" y="88"/>
                    </a:lnTo>
                    <a:lnTo>
                      <a:pt x="73" y="89"/>
                    </a:lnTo>
                    <a:lnTo>
                      <a:pt x="73" y="89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5" y="89"/>
                    </a:lnTo>
                    <a:lnTo>
                      <a:pt x="75" y="90"/>
                    </a:lnTo>
                    <a:lnTo>
                      <a:pt x="76" y="89"/>
                    </a:lnTo>
                    <a:lnTo>
                      <a:pt x="77" y="89"/>
                    </a:lnTo>
                    <a:lnTo>
                      <a:pt x="77" y="90"/>
                    </a:lnTo>
                    <a:lnTo>
                      <a:pt x="76" y="90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4" y="92"/>
                    </a:lnTo>
                    <a:lnTo>
                      <a:pt x="74" y="92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8" y="91"/>
                    </a:lnTo>
                    <a:lnTo>
                      <a:pt x="79" y="91"/>
                    </a:lnTo>
                    <a:lnTo>
                      <a:pt x="80" y="91"/>
                    </a:lnTo>
                    <a:lnTo>
                      <a:pt x="80" y="90"/>
                    </a:lnTo>
                    <a:lnTo>
                      <a:pt x="81" y="90"/>
                    </a:lnTo>
                    <a:lnTo>
                      <a:pt x="82" y="90"/>
                    </a:lnTo>
                    <a:lnTo>
                      <a:pt x="81" y="91"/>
                    </a:lnTo>
                    <a:lnTo>
                      <a:pt x="81" y="91"/>
                    </a:lnTo>
                    <a:lnTo>
                      <a:pt x="79" y="92"/>
                    </a:lnTo>
                    <a:lnTo>
                      <a:pt x="78" y="92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6" y="94"/>
                    </a:lnTo>
                    <a:lnTo>
                      <a:pt x="76" y="94"/>
                    </a:lnTo>
                    <a:lnTo>
                      <a:pt x="77" y="94"/>
                    </a:lnTo>
                    <a:lnTo>
                      <a:pt x="78" y="93"/>
                    </a:lnTo>
                    <a:lnTo>
                      <a:pt x="80" y="93"/>
                    </a:lnTo>
                    <a:lnTo>
                      <a:pt x="81" y="93"/>
                    </a:lnTo>
                    <a:lnTo>
                      <a:pt x="80" y="93"/>
                    </a:lnTo>
                    <a:lnTo>
                      <a:pt x="80" y="94"/>
                    </a:lnTo>
                    <a:lnTo>
                      <a:pt x="79" y="95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6" y="97"/>
                    </a:lnTo>
                    <a:lnTo>
                      <a:pt x="77" y="97"/>
                    </a:lnTo>
                    <a:lnTo>
                      <a:pt x="79" y="96"/>
                    </a:lnTo>
                    <a:lnTo>
                      <a:pt x="82" y="96"/>
                    </a:lnTo>
                    <a:lnTo>
                      <a:pt x="83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3" y="96"/>
                    </a:lnTo>
                    <a:lnTo>
                      <a:pt x="82" y="96"/>
                    </a:lnTo>
                    <a:lnTo>
                      <a:pt x="80" y="97"/>
                    </a:lnTo>
                    <a:lnTo>
                      <a:pt x="79" y="97"/>
                    </a:lnTo>
                    <a:lnTo>
                      <a:pt x="78" y="98"/>
                    </a:lnTo>
                    <a:lnTo>
                      <a:pt x="76" y="98"/>
                    </a:lnTo>
                    <a:lnTo>
                      <a:pt x="75" y="98"/>
                    </a:lnTo>
                    <a:lnTo>
                      <a:pt x="74" y="99"/>
                    </a:lnTo>
                    <a:lnTo>
                      <a:pt x="74" y="99"/>
                    </a:lnTo>
                    <a:lnTo>
                      <a:pt x="75" y="99"/>
                    </a:lnTo>
                    <a:lnTo>
                      <a:pt x="77" y="99"/>
                    </a:lnTo>
                    <a:lnTo>
                      <a:pt x="78" y="9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8" y="99"/>
                    </a:lnTo>
                    <a:lnTo>
                      <a:pt x="77" y="10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77" y="101"/>
                    </a:lnTo>
                    <a:lnTo>
                      <a:pt x="78" y="101"/>
                    </a:lnTo>
                    <a:lnTo>
                      <a:pt x="81" y="100"/>
                    </a:lnTo>
                    <a:lnTo>
                      <a:pt x="82" y="99"/>
                    </a:lnTo>
                    <a:lnTo>
                      <a:pt x="82" y="99"/>
                    </a:lnTo>
                    <a:lnTo>
                      <a:pt x="84" y="98"/>
                    </a:lnTo>
                    <a:lnTo>
                      <a:pt x="86" y="98"/>
                    </a:lnTo>
                    <a:lnTo>
                      <a:pt x="84" y="98"/>
                    </a:lnTo>
                    <a:lnTo>
                      <a:pt x="84" y="99"/>
                    </a:lnTo>
                    <a:lnTo>
                      <a:pt x="82" y="99"/>
                    </a:lnTo>
                    <a:lnTo>
                      <a:pt x="81" y="100"/>
                    </a:lnTo>
                    <a:lnTo>
                      <a:pt x="80" y="100"/>
                    </a:lnTo>
                    <a:lnTo>
                      <a:pt x="80" y="101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2" y="101"/>
                    </a:lnTo>
                    <a:lnTo>
                      <a:pt x="81" y="101"/>
                    </a:lnTo>
                    <a:lnTo>
                      <a:pt x="80" y="102"/>
                    </a:lnTo>
                    <a:lnTo>
                      <a:pt x="79" y="102"/>
                    </a:lnTo>
                    <a:lnTo>
                      <a:pt x="78" y="103"/>
                    </a:lnTo>
                    <a:lnTo>
                      <a:pt x="78" y="103"/>
                    </a:lnTo>
                    <a:lnTo>
                      <a:pt x="77" y="105"/>
                    </a:lnTo>
                    <a:lnTo>
                      <a:pt x="76" y="105"/>
                    </a:lnTo>
                    <a:lnTo>
                      <a:pt x="78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3"/>
                    </a:lnTo>
                    <a:lnTo>
                      <a:pt x="81" y="103"/>
                    </a:lnTo>
                    <a:lnTo>
                      <a:pt x="81" y="105"/>
                    </a:lnTo>
                    <a:lnTo>
                      <a:pt x="82" y="103"/>
                    </a:lnTo>
                    <a:lnTo>
                      <a:pt x="83" y="103"/>
                    </a:lnTo>
                    <a:lnTo>
                      <a:pt x="83" y="105"/>
                    </a:lnTo>
                    <a:lnTo>
                      <a:pt x="82" y="105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6" y="105"/>
                    </a:lnTo>
                    <a:lnTo>
                      <a:pt x="87" y="105"/>
                    </a:lnTo>
                    <a:lnTo>
                      <a:pt x="87" y="105"/>
                    </a:lnTo>
                    <a:lnTo>
                      <a:pt x="86" y="106"/>
                    </a:lnTo>
                    <a:lnTo>
                      <a:pt x="84" y="107"/>
                    </a:lnTo>
                    <a:lnTo>
                      <a:pt x="83" y="108"/>
                    </a:lnTo>
                    <a:lnTo>
                      <a:pt x="82" y="109"/>
                    </a:lnTo>
                    <a:lnTo>
                      <a:pt x="82" y="109"/>
                    </a:lnTo>
                    <a:lnTo>
                      <a:pt x="81" y="110"/>
                    </a:lnTo>
                    <a:lnTo>
                      <a:pt x="80" y="110"/>
                    </a:lnTo>
                    <a:lnTo>
                      <a:pt x="82" y="110"/>
                    </a:lnTo>
                    <a:lnTo>
                      <a:pt x="83" y="110"/>
                    </a:lnTo>
                    <a:lnTo>
                      <a:pt x="84" y="109"/>
                    </a:lnTo>
                    <a:lnTo>
                      <a:pt x="87" y="109"/>
                    </a:lnTo>
                    <a:lnTo>
                      <a:pt x="87" y="109"/>
                    </a:lnTo>
                    <a:lnTo>
                      <a:pt x="88" y="108"/>
                    </a:lnTo>
                    <a:lnTo>
                      <a:pt x="89" y="108"/>
                    </a:lnTo>
                    <a:lnTo>
                      <a:pt x="89" y="108"/>
                    </a:lnTo>
                    <a:lnTo>
                      <a:pt x="89" y="109"/>
                    </a:lnTo>
                    <a:lnTo>
                      <a:pt x="88" y="109"/>
                    </a:lnTo>
                    <a:lnTo>
                      <a:pt x="87" y="110"/>
                    </a:lnTo>
                    <a:lnTo>
                      <a:pt x="86" y="110"/>
                    </a:lnTo>
                    <a:lnTo>
                      <a:pt x="84" y="111"/>
                    </a:lnTo>
                    <a:lnTo>
                      <a:pt x="83" y="111"/>
                    </a:lnTo>
                    <a:lnTo>
                      <a:pt x="83" y="112"/>
                    </a:lnTo>
                    <a:lnTo>
                      <a:pt x="82" y="112"/>
                    </a:lnTo>
                    <a:lnTo>
                      <a:pt x="84" y="112"/>
                    </a:lnTo>
                    <a:lnTo>
                      <a:pt x="86" y="111"/>
                    </a:lnTo>
                    <a:lnTo>
                      <a:pt x="84" y="112"/>
                    </a:lnTo>
                    <a:lnTo>
                      <a:pt x="84" y="113"/>
                    </a:lnTo>
                    <a:lnTo>
                      <a:pt x="86" y="112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86" y="113"/>
                    </a:lnTo>
                    <a:lnTo>
                      <a:pt x="86" y="114"/>
                    </a:lnTo>
                    <a:lnTo>
                      <a:pt x="84" y="114"/>
                    </a:lnTo>
                    <a:lnTo>
                      <a:pt x="83" y="115"/>
                    </a:lnTo>
                    <a:lnTo>
                      <a:pt x="83" y="115"/>
                    </a:lnTo>
                    <a:lnTo>
                      <a:pt x="84" y="115"/>
                    </a:lnTo>
                    <a:lnTo>
                      <a:pt x="87" y="114"/>
                    </a:lnTo>
                    <a:lnTo>
                      <a:pt x="86" y="115"/>
                    </a:lnTo>
                    <a:lnTo>
                      <a:pt x="84" y="116"/>
                    </a:lnTo>
                    <a:lnTo>
                      <a:pt x="87" y="115"/>
                    </a:lnTo>
                    <a:lnTo>
                      <a:pt x="88" y="115"/>
                    </a:lnTo>
                    <a:lnTo>
                      <a:pt x="88" y="115"/>
                    </a:lnTo>
                    <a:lnTo>
                      <a:pt x="87" y="116"/>
                    </a:lnTo>
                    <a:lnTo>
                      <a:pt x="86" y="117"/>
                    </a:lnTo>
                    <a:lnTo>
                      <a:pt x="84" y="118"/>
                    </a:lnTo>
                    <a:lnTo>
                      <a:pt x="84" y="118"/>
                    </a:lnTo>
                    <a:lnTo>
                      <a:pt x="83" y="119"/>
                    </a:lnTo>
                    <a:lnTo>
                      <a:pt x="82" y="119"/>
                    </a:lnTo>
                    <a:lnTo>
                      <a:pt x="84" y="119"/>
                    </a:lnTo>
                    <a:lnTo>
                      <a:pt x="86" y="118"/>
                    </a:lnTo>
                    <a:lnTo>
                      <a:pt x="88" y="118"/>
                    </a:lnTo>
                    <a:lnTo>
                      <a:pt x="89" y="118"/>
                    </a:lnTo>
                    <a:lnTo>
                      <a:pt x="88" y="118"/>
                    </a:lnTo>
                    <a:lnTo>
                      <a:pt x="88" y="119"/>
                    </a:lnTo>
                    <a:lnTo>
                      <a:pt x="87" y="119"/>
                    </a:lnTo>
                    <a:lnTo>
                      <a:pt x="86" y="121"/>
                    </a:lnTo>
                    <a:lnTo>
                      <a:pt x="86" y="122"/>
                    </a:lnTo>
                    <a:lnTo>
                      <a:pt x="84" y="122"/>
                    </a:lnTo>
                    <a:lnTo>
                      <a:pt x="87" y="122"/>
                    </a:lnTo>
                    <a:lnTo>
                      <a:pt x="88" y="121"/>
                    </a:lnTo>
                    <a:lnTo>
                      <a:pt x="89" y="121"/>
                    </a:lnTo>
                    <a:lnTo>
                      <a:pt x="91" y="119"/>
                    </a:lnTo>
                    <a:lnTo>
                      <a:pt x="90" y="121"/>
                    </a:lnTo>
                    <a:lnTo>
                      <a:pt x="89" y="122"/>
                    </a:lnTo>
                    <a:lnTo>
                      <a:pt x="91" y="121"/>
                    </a:lnTo>
                    <a:lnTo>
                      <a:pt x="92" y="121"/>
                    </a:lnTo>
                    <a:lnTo>
                      <a:pt x="92" y="121"/>
                    </a:lnTo>
                    <a:lnTo>
                      <a:pt x="91" y="122"/>
                    </a:lnTo>
                    <a:lnTo>
                      <a:pt x="90" y="122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7" y="124"/>
                    </a:lnTo>
                    <a:lnTo>
                      <a:pt x="86" y="125"/>
                    </a:lnTo>
                    <a:lnTo>
                      <a:pt x="86" y="125"/>
                    </a:lnTo>
                    <a:lnTo>
                      <a:pt x="87" y="125"/>
                    </a:lnTo>
                    <a:lnTo>
                      <a:pt x="89" y="124"/>
                    </a:lnTo>
                    <a:lnTo>
                      <a:pt x="88" y="125"/>
                    </a:lnTo>
                    <a:lnTo>
                      <a:pt x="87" y="125"/>
                    </a:lnTo>
                    <a:lnTo>
                      <a:pt x="87" y="126"/>
                    </a:lnTo>
                    <a:lnTo>
                      <a:pt x="86" y="127"/>
                    </a:lnTo>
                    <a:lnTo>
                      <a:pt x="88" y="126"/>
                    </a:lnTo>
                    <a:lnTo>
                      <a:pt x="89" y="126"/>
                    </a:lnTo>
                    <a:lnTo>
                      <a:pt x="88" y="126"/>
                    </a:lnTo>
                    <a:lnTo>
                      <a:pt x="88" y="127"/>
                    </a:lnTo>
                    <a:lnTo>
                      <a:pt x="89" y="127"/>
                    </a:lnTo>
                    <a:lnTo>
                      <a:pt x="90" y="126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92" y="126"/>
                    </a:lnTo>
                    <a:lnTo>
                      <a:pt x="92" y="126"/>
                    </a:lnTo>
                    <a:lnTo>
                      <a:pt x="93" y="126"/>
                    </a:lnTo>
                    <a:lnTo>
                      <a:pt x="94" y="126"/>
                    </a:lnTo>
                    <a:lnTo>
                      <a:pt x="95" y="126"/>
                    </a:lnTo>
                    <a:lnTo>
                      <a:pt x="94" y="126"/>
                    </a:lnTo>
                    <a:lnTo>
                      <a:pt x="93" y="127"/>
                    </a:lnTo>
                    <a:lnTo>
                      <a:pt x="92" y="128"/>
                    </a:lnTo>
                    <a:lnTo>
                      <a:pt x="92" y="129"/>
                    </a:lnTo>
                    <a:lnTo>
                      <a:pt x="91" y="129"/>
                    </a:lnTo>
                    <a:lnTo>
                      <a:pt x="92" y="129"/>
                    </a:lnTo>
                    <a:lnTo>
                      <a:pt x="94" y="128"/>
                    </a:lnTo>
                    <a:lnTo>
                      <a:pt x="93" y="129"/>
                    </a:lnTo>
                    <a:lnTo>
                      <a:pt x="93" y="129"/>
                    </a:lnTo>
                    <a:lnTo>
                      <a:pt x="92" y="130"/>
                    </a:lnTo>
                    <a:lnTo>
                      <a:pt x="91" y="131"/>
                    </a:lnTo>
                    <a:lnTo>
                      <a:pt x="91" y="131"/>
                    </a:lnTo>
                    <a:lnTo>
                      <a:pt x="90" y="132"/>
                    </a:lnTo>
                    <a:lnTo>
                      <a:pt x="92" y="131"/>
                    </a:lnTo>
                    <a:lnTo>
                      <a:pt x="93" y="131"/>
                    </a:lnTo>
                    <a:lnTo>
                      <a:pt x="92" y="131"/>
                    </a:lnTo>
                    <a:lnTo>
                      <a:pt x="92" y="132"/>
                    </a:lnTo>
                    <a:lnTo>
                      <a:pt x="91" y="133"/>
                    </a:lnTo>
                    <a:lnTo>
                      <a:pt x="91" y="133"/>
                    </a:lnTo>
                    <a:lnTo>
                      <a:pt x="92" y="133"/>
                    </a:lnTo>
                    <a:lnTo>
                      <a:pt x="93" y="132"/>
                    </a:lnTo>
                    <a:lnTo>
                      <a:pt x="95" y="132"/>
                    </a:lnTo>
                    <a:lnTo>
                      <a:pt x="96" y="132"/>
                    </a:lnTo>
                    <a:lnTo>
                      <a:pt x="96" y="132"/>
                    </a:lnTo>
                    <a:lnTo>
                      <a:pt x="95" y="133"/>
                    </a:lnTo>
                    <a:lnTo>
                      <a:pt x="94" y="133"/>
                    </a:lnTo>
                    <a:lnTo>
                      <a:pt x="94" y="134"/>
                    </a:lnTo>
                    <a:lnTo>
                      <a:pt x="95" y="133"/>
                    </a:lnTo>
                    <a:lnTo>
                      <a:pt x="96" y="133"/>
                    </a:lnTo>
                    <a:lnTo>
                      <a:pt x="96" y="134"/>
                    </a:lnTo>
                    <a:lnTo>
                      <a:pt x="95" y="134"/>
                    </a:lnTo>
                    <a:lnTo>
                      <a:pt x="94" y="135"/>
                    </a:lnTo>
                    <a:lnTo>
                      <a:pt x="94" y="135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5" y="136"/>
                    </a:lnTo>
                    <a:lnTo>
                      <a:pt x="95" y="136"/>
                    </a:lnTo>
                    <a:lnTo>
                      <a:pt x="94" y="138"/>
                    </a:lnTo>
                    <a:lnTo>
                      <a:pt x="96" y="136"/>
                    </a:lnTo>
                    <a:lnTo>
                      <a:pt x="97" y="136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7" y="138"/>
                    </a:lnTo>
                    <a:lnTo>
                      <a:pt x="99" y="136"/>
                    </a:lnTo>
                    <a:lnTo>
                      <a:pt x="98" y="138"/>
                    </a:lnTo>
                    <a:lnTo>
                      <a:pt x="97" y="138"/>
                    </a:lnTo>
                    <a:lnTo>
                      <a:pt x="96" y="139"/>
                    </a:lnTo>
                    <a:lnTo>
                      <a:pt x="95" y="139"/>
                    </a:lnTo>
                    <a:lnTo>
                      <a:pt x="94" y="140"/>
                    </a:lnTo>
                    <a:lnTo>
                      <a:pt x="94" y="140"/>
                    </a:lnTo>
                    <a:lnTo>
                      <a:pt x="93" y="141"/>
                    </a:lnTo>
                    <a:lnTo>
                      <a:pt x="92" y="142"/>
                    </a:lnTo>
                    <a:lnTo>
                      <a:pt x="94" y="141"/>
                    </a:lnTo>
                    <a:lnTo>
                      <a:pt x="95" y="141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1"/>
                    </a:lnTo>
                    <a:lnTo>
                      <a:pt x="98" y="141"/>
                    </a:lnTo>
                    <a:lnTo>
                      <a:pt x="99" y="140"/>
                    </a:lnTo>
                    <a:lnTo>
                      <a:pt x="100" y="140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103" y="139"/>
                    </a:lnTo>
                    <a:lnTo>
                      <a:pt x="101" y="140"/>
                    </a:lnTo>
                    <a:lnTo>
                      <a:pt x="101" y="141"/>
                    </a:lnTo>
                    <a:lnTo>
                      <a:pt x="100" y="141"/>
                    </a:lnTo>
                    <a:lnTo>
                      <a:pt x="99" y="142"/>
                    </a:lnTo>
                    <a:lnTo>
                      <a:pt x="98" y="142"/>
                    </a:lnTo>
                    <a:lnTo>
                      <a:pt x="97" y="143"/>
                    </a:lnTo>
                    <a:lnTo>
                      <a:pt x="96" y="143"/>
                    </a:lnTo>
                    <a:lnTo>
                      <a:pt x="96" y="144"/>
                    </a:lnTo>
                    <a:lnTo>
                      <a:pt x="95" y="144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7" y="144"/>
                    </a:lnTo>
                    <a:lnTo>
                      <a:pt x="97" y="145"/>
                    </a:lnTo>
                    <a:lnTo>
                      <a:pt x="96" y="145"/>
                    </a:lnTo>
                    <a:lnTo>
                      <a:pt x="97" y="145"/>
                    </a:lnTo>
                    <a:lnTo>
                      <a:pt x="99" y="144"/>
                    </a:lnTo>
                    <a:lnTo>
                      <a:pt x="98" y="145"/>
                    </a:lnTo>
                    <a:lnTo>
                      <a:pt x="98" y="146"/>
                    </a:lnTo>
                    <a:lnTo>
                      <a:pt x="99" y="145"/>
                    </a:lnTo>
                    <a:lnTo>
                      <a:pt x="100" y="145"/>
                    </a:lnTo>
                    <a:lnTo>
                      <a:pt x="100" y="145"/>
                    </a:lnTo>
                    <a:lnTo>
                      <a:pt x="99" y="146"/>
                    </a:lnTo>
                    <a:lnTo>
                      <a:pt x="98" y="147"/>
                    </a:lnTo>
                    <a:lnTo>
                      <a:pt x="98" y="147"/>
                    </a:lnTo>
                    <a:lnTo>
                      <a:pt x="99" y="147"/>
                    </a:lnTo>
                    <a:lnTo>
                      <a:pt x="101" y="146"/>
                    </a:lnTo>
                    <a:lnTo>
                      <a:pt x="100" y="147"/>
                    </a:lnTo>
                    <a:lnTo>
                      <a:pt x="99" y="147"/>
                    </a:lnTo>
                    <a:lnTo>
                      <a:pt x="99" y="148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1" y="148"/>
                    </a:lnTo>
                    <a:lnTo>
                      <a:pt x="105" y="147"/>
                    </a:lnTo>
                    <a:lnTo>
                      <a:pt x="105" y="147"/>
                    </a:lnTo>
                    <a:lnTo>
                      <a:pt x="106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7"/>
                    </a:lnTo>
                    <a:lnTo>
                      <a:pt x="106" y="147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3" y="149"/>
                    </a:lnTo>
                    <a:lnTo>
                      <a:pt x="101" y="149"/>
                    </a:lnTo>
                    <a:lnTo>
                      <a:pt x="101" y="150"/>
                    </a:lnTo>
                    <a:lnTo>
                      <a:pt x="100" y="150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100" y="151"/>
                    </a:lnTo>
                    <a:lnTo>
                      <a:pt x="103" y="151"/>
                    </a:lnTo>
                    <a:lnTo>
                      <a:pt x="101" y="151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4" y="151"/>
                    </a:lnTo>
                    <a:lnTo>
                      <a:pt x="106" y="150"/>
                    </a:lnTo>
                    <a:lnTo>
                      <a:pt x="107" y="150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5" y="152"/>
                    </a:lnTo>
                    <a:lnTo>
                      <a:pt x="104" y="153"/>
                    </a:lnTo>
                    <a:lnTo>
                      <a:pt x="103" y="155"/>
                    </a:lnTo>
                    <a:lnTo>
                      <a:pt x="103" y="155"/>
                    </a:lnTo>
                    <a:lnTo>
                      <a:pt x="101" y="156"/>
                    </a:lnTo>
                    <a:lnTo>
                      <a:pt x="104" y="155"/>
                    </a:lnTo>
                    <a:lnTo>
                      <a:pt x="105" y="155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5" y="156"/>
                    </a:lnTo>
                    <a:lnTo>
                      <a:pt x="106" y="155"/>
                    </a:lnTo>
                    <a:lnTo>
                      <a:pt x="106" y="156"/>
                    </a:lnTo>
                    <a:lnTo>
                      <a:pt x="105" y="156"/>
                    </a:lnTo>
                    <a:lnTo>
                      <a:pt x="107" y="156"/>
                    </a:lnTo>
                    <a:lnTo>
                      <a:pt x="108" y="156"/>
                    </a:lnTo>
                    <a:lnTo>
                      <a:pt x="107" y="156"/>
                    </a:lnTo>
                    <a:lnTo>
                      <a:pt x="107" y="157"/>
                    </a:lnTo>
                    <a:lnTo>
                      <a:pt x="106" y="158"/>
                    </a:lnTo>
                    <a:lnTo>
                      <a:pt x="105" y="158"/>
                    </a:lnTo>
                    <a:lnTo>
                      <a:pt x="104" y="159"/>
                    </a:lnTo>
                    <a:lnTo>
                      <a:pt x="104" y="160"/>
                    </a:lnTo>
                    <a:lnTo>
                      <a:pt x="103" y="160"/>
                    </a:lnTo>
                    <a:lnTo>
                      <a:pt x="105" y="160"/>
                    </a:lnTo>
                    <a:lnTo>
                      <a:pt x="106" y="159"/>
                    </a:lnTo>
                    <a:lnTo>
                      <a:pt x="107" y="159"/>
                    </a:lnTo>
                    <a:lnTo>
                      <a:pt x="109" y="158"/>
                    </a:lnTo>
                    <a:lnTo>
                      <a:pt x="108" y="159"/>
                    </a:lnTo>
                    <a:lnTo>
                      <a:pt x="107" y="160"/>
                    </a:lnTo>
                    <a:lnTo>
                      <a:pt x="107" y="160"/>
                    </a:lnTo>
                    <a:lnTo>
                      <a:pt x="106" y="161"/>
                    </a:lnTo>
                    <a:lnTo>
                      <a:pt x="108" y="160"/>
                    </a:lnTo>
                    <a:lnTo>
                      <a:pt x="109" y="160"/>
                    </a:lnTo>
                    <a:lnTo>
                      <a:pt x="108" y="161"/>
                    </a:lnTo>
                    <a:lnTo>
                      <a:pt x="108" y="161"/>
                    </a:lnTo>
                    <a:lnTo>
                      <a:pt x="109" y="161"/>
                    </a:lnTo>
                    <a:lnTo>
                      <a:pt x="111" y="160"/>
                    </a:lnTo>
                    <a:lnTo>
                      <a:pt x="110" y="161"/>
                    </a:lnTo>
                    <a:lnTo>
                      <a:pt x="109" y="161"/>
                    </a:lnTo>
                    <a:lnTo>
                      <a:pt x="109" y="162"/>
                    </a:lnTo>
                    <a:lnTo>
                      <a:pt x="108" y="163"/>
                    </a:lnTo>
                    <a:lnTo>
                      <a:pt x="108" y="163"/>
                    </a:lnTo>
                    <a:lnTo>
                      <a:pt x="107" y="164"/>
                    </a:lnTo>
                    <a:lnTo>
                      <a:pt x="108" y="163"/>
                    </a:lnTo>
                    <a:lnTo>
                      <a:pt x="110" y="163"/>
                    </a:lnTo>
                    <a:lnTo>
                      <a:pt x="110" y="163"/>
                    </a:lnTo>
                    <a:lnTo>
                      <a:pt x="111" y="162"/>
                    </a:lnTo>
                    <a:lnTo>
                      <a:pt x="112" y="162"/>
                    </a:lnTo>
                    <a:lnTo>
                      <a:pt x="112" y="162"/>
                    </a:lnTo>
                    <a:lnTo>
                      <a:pt x="112" y="163"/>
                    </a:lnTo>
                    <a:lnTo>
                      <a:pt x="111" y="163"/>
                    </a:lnTo>
                    <a:lnTo>
                      <a:pt x="110" y="164"/>
                    </a:lnTo>
                    <a:lnTo>
                      <a:pt x="109" y="164"/>
                    </a:lnTo>
                    <a:lnTo>
                      <a:pt x="108" y="165"/>
                    </a:lnTo>
                    <a:lnTo>
                      <a:pt x="107" y="165"/>
                    </a:lnTo>
                    <a:lnTo>
                      <a:pt x="109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4"/>
                    </a:lnTo>
                    <a:lnTo>
                      <a:pt x="113" y="163"/>
                    </a:lnTo>
                    <a:lnTo>
                      <a:pt x="114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5" y="163"/>
                    </a:lnTo>
                    <a:lnTo>
                      <a:pt x="114" y="164"/>
                    </a:lnTo>
                    <a:lnTo>
                      <a:pt x="114" y="164"/>
                    </a:lnTo>
                    <a:lnTo>
                      <a:pt x="113" y="165"/>
                    </a:lnTo>
                    <a:lnTo>
                      <a:pt x="112" y="165"/>
                    </a:lnTo>
                    <a:lnTo>
                      <a:pt x="110" y="166"/>
                    </a:lnTo>
                    <a:lnTo>
                      <a:pt x="110" y="166"/>
                    </a:lnTo>
                    <a:lnTo>
                      <a:pt x="109" y="167"/>
                    </a:lnTo>
                    <a:lnTo>
                      <a:pt x="109" y="168"/>
                    </a:lnTo>
                    <a:lnTo>
                      <a:pt x="108" y="168"/>
                    </a:lnTo>
                    <a:lnTo>
                      <a:pt x="110" y="168"/>
                    </a:lnTo>
                    <a:lnTo>
                      <a:pt x="111" y="167"/>
                    </a:lnTo>
                    <a:lnTo>
                      <a:pt x="110" y="168"/>
                    </a:lnTo>
                    <a:lnTo>
                      <a:pt x="110" y="168"/>
                    </a:lnTo>
                    <a:lnTo>
                      <a:pt x="111" y="168"/>
                    </a:lnTo>
                    <a:lnTo>
                      <a:pt x="112" y="168"/>
                    </a:lnTo>
                    <a:lnTo>
                      <a:pt x="114" y="167"/>
                    </a:lnTo>
                    <a:lnTo>
                      <a:pt x="115" y="167"/>
                    </a:lnTo>
                    <a:lnTo>
                      <a:pt x="115" y="167"/>
                    </a:lnTo>
                    <a:lnTo>
                      <a:pt x="114" y="168"/>
                    </a:lnTo>
                    <a:lnTo>
                      <a:pt x="113" y="169"/>
                    </a:lnTo>
                    <a:lnTo>
                      <a:pt x="113" y="169"/>
                    </a:lnTo>
                    <a:lnTo>
                      <a:pt x="114" y="169"/>
                    </a:lnTo>
                    <a:lnTo>
                      <a:pt x="115" y="168"/>
                    </a:lnTo>
                    <a:lnTo>
                      <a:pt x="115" y="169"/>
                    </a:lnTo>
                    <a:lnTo>
                      <a:pt x="114" y="169"/>
                    </a:lnTo>
                    <a:lnTo>
                      <a:pt x="114" y="170"/>
                    </a:lnTo>
                    <a:lnTo>
                      <a:pt x="113" y="172"/>
                    </a:lnTo>
                    <a:lnTo>
                      <a:pt x="112" y="172"/>
                    </a:lnTo>
                    <a:lnTo>
                      <a:pt x="112" y="173"/>
                    </a:lnTo>
                    <a:lnTo>
                      <a:pt x="113" y="172"/>
                    </a:lnTo>
                    <a:lnTo>
                      <a:pt x="115" y="172"/>
                    </a:lnTo>
                    <a:lnTo>
                      <a:pt x="114" y="172"/>
                    </a:lnTo>
                    <a:lnTo>
                      <a:pt x="113" y="173"/>
                    </a:lnTo>
                    <a:lnTo>
                      <a:pt x="115" y="173"/>
                    </a:lnTo>
                    <a:lnTo>
                      <a:pt x="116" y="172"/>
                    </a:lnTo>
                    <a:lnTo>
                      <a:pt x="116" y="173"/>
                    </a:lnTo>
                    <a:lnTo>
                      <a:pt x="115" y="173"/>
                    </a:lnTo>
                    <a:lnTo>
                      <a:pt x="116" y="173"/>
                    </a:lnTo>
                    <a:lnTo>
                      <a:pt x="119" y="173"/>
                    </a:lnTo>
                    <a:lnTo>
                      <a:pt x="119" y="172"/>
                    </a:lnTo>
                    <a:lnTo>
                      <a:pt x="120" y="172"/>
                    </a:lnTo>
                    <a:lnTo>
                      <a:pt x="121" y="172"/>
                    </a:lnTo>
                    <a:lnTo>
                      <a:pt x="121" y="172"/>
                    </a:lnTo>
                    <a:lnTo>
                      <a:pt x="121" y="172"/>
                    </a:lnTo>
                    <a:lnTo>
                      <a:pt x="120" y="173"/>
                    </a:lnTo>
                    <a:lnTo>
                      <a:pt x="119" y="173"/>
                    </a:lnTo>
                    <a:lnTo>
                      <a:pt x="116" y="174"/>
                    </a:lnTo>
                    <a:lnTo>
                      <a:pt x="115" y="174"/>
                    </a:lnTo>
                    <a:lnTo>
                      <a:pt x="114" y="175"/>
                    </a:lnTo>
                    <a:lnTo>
                      <a:pt x="113" y="175"/>
                    </a:lnTo>
                    <a:lnTo>
                      <a:pt x="113" y="176"/>
                    </a:lnTo>
                    <a:lnTo>
                      <a:pt x="114" y="175"/>
                    </a:lnTo>
                    <a:lnTo>
                      <a:pt x="115" y="175"/>
                    </a:lnTo>
                    <a:lnTo>
                      <a:pt x="115" y="175"/>
                    </a:lnTo>
                    <a:lnTo>
                      <a:pt x="114" y="176"/>
                    </a:lnTo>
                    <a:lnTo>
                      <a:pt x="114" y="177"/>
                    </a:lnTo>
                    <a:lnTo>
                      <a:pt x="113" y="177"/>
                    </a:lnTo>
                    <a:lnTo>
                      <a:pt x="114" y="177"/>
                    </a:lnTo>
                    <a:lnTo>
                      <a:pt x="116" y="176"/>
                    </a:lnTo>
                    <a:lnTo>
                      <a:pt x="117" y="176"/>
                    </a:lnTo>
                    <a:lnTo>
                      <a:pt x="119" y="175"/>
                    </a:lnTo>
                    <a:lnTo>
                      <a:pt x="119" y="176"/>
                    </a:lnTo>
                    <a:lnTo>
                      <a:pt x="117" y="177"/>
                    </a:lnTo>
                    <a:lnTo>
                      <a:pt x="117" y="177"/>
                    </a:lnTo>
                    <a:lnTo>
                      <a:pt x="116" y="178"/>
                    </a:lnTo>
                    <a:lnTo>
                      <a:pt x="115" y="178"/>
                    </a:lnTo>
                    <a:lnTo>
                      <a:pt x="115" y="179"/>
                    </a:lnTo>
                    <a:lnTo>
                      <a:pt x="116" y="179"/>
                    </a:lnTo>
                    <a:lnTo>
                      <a:pt x="119" y="178"/>
                    </a:lnTo>
                    <a:lnTo>
                      <a:pt x="119" y="178"/>
                    </a:lnTo>
                    <a:lnTo>
                      <a:pt x="120" y="178"/>
                    </a:lnTo>
                    <a:lnTo>
                      <a:pt x="121" y="177"/>
                    </a:lnTo>
                    <a:lnTo>
                      <a:pt x="121" y="177"/>
                    </a:lnTo>
                    <a:lnTo>
                      <a:pt x="121" y="178"/>
                    </a:lnTo>
                    <a:lnTo>
                      <a:pt x="120" y="178"/>
                    </a:lnTo>
                    <a:lnTo>
                      <a:pt x="119" y="179"/>
                    </a:lnTo>
                    <a:lnTo>
                      <a:pt x="119" y="180"/>
                    </a:lnTo>
                    <a:lnTo>
                      <a:pt x="117" y="180"/>
                    </a:lnTo>
                    <a:lnTo>
                      <a:pt x="117" y="181"/>
                    </a:lnTo>
                    <a:lnTo>
                      <a:pt x="119" y="180"/>
                    </a:lnTo>
                    <a:lnTo>
                      <a:pt x="120" y="180"/>
                    </a:lnTo>
                    <a:lnTo>
                      <a:pt x="120" y="181"/>
                    </a:lnTo>
                    <a:lnTo>
                      <a:pt x="119" y="181"/>
                    </a:lnTo>
                    <a:lnTo>
                      <a:pt x="121" y="181"/>
                    </a:lnTo>
                    <a:lnTo>
                      <a:pt x="122" y="180"/>
                    </a:lnTo>
                    <a:lnTo>
                      <a:pt x="122" y="180"/>
                    </a:lnTo>
                    <a:lnTo>
                      <a:pt x="123" y="180"/>
                    </a:lnTo>
                    <a:lnTo>
                      <a:pt x="124" y="179"/>
                    </a:lnTo>
                    <a:lnTo>
                      <a:pt x="125" y="179"/>
                    </a:lnTo>
                    <a:lnTo>
                      <a:pt x="124" y="180"/>
                    </a:lnTo>
                    <a:lnTo>
                      <a:pt x="123" y="180"/>
                    </a:lnTo>
                    <a:lnTo>
                      <a:pt x="122" y="182"/>
                    </a:lnTo>
                    <a:lnTo>
                      <a:pt x="121" y="183"/>
                    </a:lnTo>
                    <a:lnTo>
                      <a:pt x="121" y="183"/>
                    </a:lnTo>
                    <a:lnTo>
                      <a:pt x="120" y="184"/>
                    </a:lnTo>
                    <a:lnTo>
                      <a:pt x="119" y="185"/>
                    </a:lnTo>
                    <a:lnTo>
                      <a:pt x="119" y="185"/>
                    </a:lnTo>
                    <a:lnTo>
                      <a:pt x="120" y="185"/>
                    </a:lnTo>
                    <a:lnTo>
                      <a:pt x="122" y="184"/>
                    </a:lnTo>
                    <a:lnTo>
                      <a:pt x="123" y="184"/>
                    </a:lnTo>
                    <a:lnTo>
                      <a:pt x="124" y="183"/>
                    </a:lnTo>
                    <a:lnTo>
                      <a:pt x="124" y="184"/>
                    </a:lnTo>
                    <a:lnTo>
                      <a:pt x="123" y="185"/>
                    </a:lnTo>
                    <a:lnTo>
                      <a:pt x="122" y="185"/>
                    </a:lnTo>
                    <a:lnTo>
                      <a:pt x="122" y="186"/>
                    </a:lnTo>
                    <a:lnTo>
                      <a:pt x="121" y="186"/>
                    </a:lnTo>
                    <a:lnTo>
                      <a:pt x="121" y="188"/>
                    </a:lnTo>
                    <a:lnTo>
                      <a:pt x="122" y="188"/>
                    </a:lnTo>
                    <a:lnTo>
                      <a:pt x="123" y="186"/>
                    </a:lnTo>
                    <a:lnTo>
                      <a:pt x="125" y="186"/>
                    </a:lnTo>
                    <a:lnTo>
                      <a:pt x="126" y="185"/>
                    </a:lnTo>
                    <a:lnTo>
                      <a:pt x="126" y="186"/>
                    </a:lnTo>
                    <a:lnTo>
                      <a:pt x="125" y="186"/>
                    </a:lnTo>
                    <a:lnTo>
                      <a:pt x="124" y="188"/>
                    </a:lnTo>
                    <a:lnTo>
                      <a:pt x="124" y="189"/>
                    </a:lnTo>
                    <a:lnTo>
                      <a:pt x="125" y="188"/>
                    </a:lnTo>
                    <a:lnTo>
                      <a:pt x="126" y="188"/>
                    </a:lnTo>
                    <a:lnTo>
                      <a:pt x="126" y="188"/>
                    </a:lnTo>
                    <a:lnTo>
                      <a:pt x="125" y="189"/>
                    </a:lnTo>
                    <a:lnTo>
                      <a:pt x="127" y="188"/>
                    </a:lnTo>
                    <a:lnTo>
                      <a:pt x="128" y="188"/>
                    </a:lnTo>
                    <a:lnTo>
                      <a:pt x="128" y="189"/>
                    </a:lnTo>
                    <a:lnTo>
                      <a:pt x="127" y="189"/>
                    </a:lnTo>
                    <a:lnTo>
                      <a:pt x="126" y="190"/>
                    </a:lnTo>
                    <a:lnTo>
                      <a:pt x="126" y="190"/>
                    </a:lnTo>
                    <a:lnTo>
                      <a:pt x="125" y="191"/>
                    </a:lnTo>
                    <a:lnTo>
                      <a:pt x="125" y="192"/>
                    </a:lnTo>
                    <a:lnTo>
                      <a:pt x="126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6" y="192"/>
                    </a:lnTo>
                    <a:lnTo>
                      <a:pt x="127" y="191"/>
                    </a:lnTo>
                    <a:lnTo>
                      <a:pt x="129" y="191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6" y="193"/>
                    </a:lnTo>
                    <a:lnTo>
                      <a:pt x="125" y="193"/>
                    </a:lnTo>
                    <a:lnTo>
                      <a:pt x="124" y="194"/>
                    </a:lnTo>
                    <a:lnTo>
                      <a:pt x="124" y="194"/>
                    </a:lnTo>
                    <a:lnTo>
                      <a:pt x="125" y="194"/>
                    </a:lnTo>
                    <a:lnTo>
                      <a:pt x="126" y="193"/>
                    </a:lnTo>
                    <a:lnTo>
                      <a:pt x="128" y="193"/>
                    </a:lnTo>
                    <a:lnTo>
                      <a:pt x="129" y="192"/>
                    </a:lnTo>
                    <a:lnTo>
                      <a:pt x="129" y="193"/>
                    </a:lnTo>
                    <a:lnTo>
                      <a:pt x="128" y="194"/>
                    </a:lnTo>
                    <a:lnTo>
                      <a:pt x="127" y="194"/>
                    </a:lnTo>
                    <a:lnTo>
                      <a:pt x="127" y="195"/>
                    </a:lnTo>
                    <a:lnTo>
                      <a:pt x="125" y="195"/>
                    </a:lnTo>
                    <a:lnTo>
                      <a:pt x="124" y="196"/>
                    </a:lnTo>
                    <a:lnTo>
                      <a:pt x="123" y="196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0" y="198"/>
                    </a:lnTo>
                    <a:lnTo>
                      <a:pt x="126" y="196"/>
                    </a:lnTo>
                    <a:lnTo>
                      <a:pt x="128" y="195"/>
                    </a:lnTo>
                    <a:lnTo>
                      <a:pt x="130" y="195"/>
                    </a:lnTo>
                    <a:lnTo>
                      <a:pt x="131" y="194"/>
                    </a:lnTo>
                    <a:lnTo>
                      <a:pt x="130" y="195"/>
                    </a:lnTo>
                    <a:lnTo>
                      <a:pt x="130" y="195"/>
                    </a:lnTo>
                    <a:lnTo>
                      <a:pt x="131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1" y="196"/>
                    </a:lnTo>
                    <a:lnTo>
                      <a:pt x="131" y="196"/>
                    </a:lnTo>
                    <a:lnTo>
                      <a:pt x="130" y="197"/>
                    </a:lnTo>
                    <a:lnTo>
                      <a:pt x="132" y="196"/>
                    </a:lnTo>
                    <a:lnTo>
                      <a:pt x="133" y="196"/>
                    </a:lnTo>
                    <a:lnTo>
                      <a:pt x="132" y="197"/>
                    </a:lnTo>
                    <a:lnTo>
                      <a:pt x="132" y="197"/>
                    </a:lnTo>
                    <a:lnTo>
                      <a:pt x="131" y="198"/>
                    </a:lnTo>
                    <a:lnTo>
                      <a:pt x="131" y="198"/>
                    </a:lnTo>
                    <a:lnTo>
                      <a:pt x="132" y="198"/>
                    </a:lnTo>
                    <a:lnTo>
                      <a:pt x="133" y="197"/>
                    </a:lnTo>
                    <a:lnTo>
                      <a:pt x="133" y="198"/>
                    </a:lnTo>
                    <a:lnTo>
                      <a:pt x="132" y="199"/>
                    </a:lnTo>
                    <a:lnTo>
                      <a:pt x="131" y="199"/>
                    </a:lnTo>
                    <a:lnTo>
                      <a:pt x="129" y="200"/>
                    </a:lnTo>
                    <a:lnTo>
                      <a:pt x="129" y="200"/>
                    </a:lnTo>
                    <a:lnTo>
                      <a:pt x="128" y="201"/>
                    </a:lnTo>
                    <a:lnTo>
                      <a:pt x="128" y="201"/>
                    </a:lnTo>
                    <a:lnTo>
                      <a:pt x="127" y="202"/>
                    </a:lnTo>
                    <a:lnTo>
                      <a:pt x="128" y="201"/>
                    </a:lnTo>
                    <a:lnTo>
                      <a:pt x="130" y="201"/>
                    </a:lnTo>
                    <a:lnTo>
                      <a:pt x="129" y="202"/>
                    </a:lnTo>
                    <a:lnTo>
                      <a:pt x="129" y="202"/>
                    </a:lnTo>
                    <a:lnTo>
                      <a:pt x="130" y="202"/>
                    </a:lnTo>
                    <a:lnTo>
                      <a:pt x="131" y="201"/>
                    </a:lnTo>
                    <a:lnTo>
                      <a:pt x="132" y="201"/>
                    </a:lnTo>
                    <a:lnTo>
                      <a:pt x="133" y="201"/>
                    </a:lnTo>
                    <a:lnTo>
                      <a:pt x="134" y="201"/>
                    </a:lnTo>
                    <a:lnTo>
                      <a:pt x="134" y="200"/>
                    </a:lnTo>
                    <a:lnTo>
                      <a:pt x="133" y="201"/>
                    </a:lnTo>
                    <a:lnTo>
                      <a:pt x="133" y="202"/>
                    </a:lnTo>
                    <a:lnTo>
                      <a:pt x="132" y="203"/>
                    </a:lnTo>
                    <a:lnTo>
                      <a:pt x="131" y="203"/>
                    </a:lnTo>
                    <a:lnTo>
                      <a:pt x="130" y="205"/>
                    </a:lnTo>
                    <a:lnTo>
                      <a:pt x="130" y="206"/>
                    </a:lnTo>
                    <a:lnTo>
                      <a:pt x="129" y="206"/>
                    </a:lnTo>
                    <a:lnTo>
                      <a:pt x="131" y="206"/>
                    </a:lnTo>
                    <a:lnTo>
                      <a:pt x="132" y="205"/>
                    </a:lnTo>
                    <a:lnTo>
                      <a:pt x="133" y="205"/>
                    </a:lnTo>
                    <a:lnTo>
                      <a:pt x="136" y="203"/>
                    </a:lnTo>
                    <a:lnTo>
                      <a:pt x="136" y="203"/>
                    </a:lnTo>
                    <a:lnTo>
                      <a:pt x="137" y="203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38" y="203"/>
                    </a:lnTo>
                    <a:lnTo>
                      <a:pt x="137" y="205"/>
                    </a:lnTo>
                    <a:lnTo>
                      <a:pt x="136" y="206"/>
                    </a:lnTo>
                    <a:lnTo>
                      <a:pt x="134" y="206"/>
                    </a:lnTo>
                    <a:lnTo>
                      <a:pt x="134" y="207"/>
                    </a:lnTo>
                    <a:lnTo>
                      <a:pt x="136" y="207"/>
                    </a:lnTo>
                    <a:lnTo>
                      <a:pt x="138" y="206"/>
                    </a:lnTo>
                    <a:lnTo>
                      <a:pt x="137" y="207"/>
                    </a:lnTo>
                    <a:lnTo>
                      <a:pt x="136" y="207"/>
                    </a:lnTo>
                    <a:lnTo>
                      <a:pt x="136" y="208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3" y="210"/>
                    </a:lnTo>
                    <a:lnTo>
                      <a:pt x="134" y="209"/>
                    </a:lnTo>
                    <a:lnTo>
                      <a:pt x="137" y="209"/>
                    </a:lnTo>
                    <a:lnTo>
                      <a:pt x="138" y="208"/>
                    </a:lnTo>
                    <a:lnTo>
                      <a:pt x="139" y="208"/>
                    </a:lnTo>
                    <a:lnTo>
                      <a:pt x="139" y="208"/>
                    </a:lnTo>
                    <a:lnTo>
                      <a:pt x="138" y="209"/>
                    </a:lnTo>
                    <a:lnTo>
                      <a:pt x="140" y="209"/>
                    </a:lnTo>
                    <a:lnTo>
                      <a:pt x="141" y="208"/>
                    </a:lnTo>
                    <a:lnTo>
                      <a:pt x="140" y="209"/>
                    </a:lnTo>
                    <a:lnTo>
                      <a:pt x="140" y="209"/>
                    </a:lnTo>
                    <a:lnTo>
                      <a:pt x="139" y="210"/>
                    </a:lnTo>
                    <a:lnTo>
                      <a:pt x="139" y="211"/>
                    </a:lnTo>
                    <a:lnTo>
                      <a:pt x="138" y="211"/>
                    </a:lnTo>
                    <a:lnTo>
                      <a:pt x="137" y="212"/>
                    </a:lnTo>
                    <a:lnTo>
                      <a:pt x="139" y="211"/>
                    </a:lnTo>
                    <a:lnTo>
                      <a:pt x="140" y="211"/>
                    </a:lnTo>
                    <a:lnTo>
                      <a:pt x="142" y="210"/>
                    </a:lnTo>
                    <a:lnTo>
                      <a:pt x="143" y="210"/>
                    </a:lnTo>
                    <a:lnTo>
                      <a:pt x="142" y="211"/>
                    </a:lnTo>
                    <a:lnTo>
                      <a:pt x="142" y="211"/>
                    </a:lnTo>
                    <a:lnTo>
                      <a:pt x="141" y="212"/>
                    </a:lnTo>
                    <a:lnTo>
                      <a:pt x="141" y="212"/>
                    </a:lnTo>
                    <a:lnTo>
                      <a:pt x="139" y="213"/>
                    </a:lnTo>
                    <a:lnTo>
                      <a:pt x="138" y="213"/>
                    </a:lnTo>
                    <a:lnTo>
                      <a:pt x="137" y="214"/>
                    </a:lnTo>
                    <a:lnTo>
                      <a:pt x="137" y="214"/>
                    </a:lnTo>
                    <a:lnTo>
                      <a:pt x="136" y="215"/>
                    </a:lnTo>
                    <a:lnTo>
                      <a:pt x="136" y="216"/>
                    </a:lnTo>
                    <a:lnTo>
                      <a:pt x="133" y="216"/>
                    </a:lnTo>
                    <a:lnTo>
                      <a:pt x="132" y="217"/>
                    </a:lnTo>
                    <a:lnTo>
                      <a:pt x="131" y="217"/>
                    </a:lnTo>
                    <a:lnTo>
                      <a:pt x="131" y="218"/>
                    </a:lnTo>
                    <a:lnTo>
                      <a:pt x="137" y="216"/>
                    </a:lnTo>
                    <a:lnTo>
                      <a:pt x="139" y="215"/>
                    </a:lnTo>
                    <a:lnTo>
                      <a:pt x="140" y="215"/>
                    </a:lnTo>
                    <a:lnTo>
                      <a:pt x="139" y="216"/>
                    </a:lnTo>
                    <a:lnTo>
                      <a:pt x="139" y="216"/>
                    </a:lnTo>
                    <a:lnTo>
                      <a:pt x="140" y="216"/>
                    </a:lnTo>
                    <a:lnTo>
                      <a:pt x="141" y="215"/>
                    </a:lnTo>
                    <a:lnTo>
                      <a:pt x="141" y="216"/>
                    </a:lnTo>
                    <a:lnTo>
                      <a:pt x="140" y="216"/>
                    </a:lnTo>
                    <a:lnTo>
                      <a:pt x="139" y="217"/>
                    </a:lnTo>
                    <a:lnTo>
                      <a:pt x="139" y="218"/>
                    </a:lnTo>
                    <a:lnTo>
                      <a:pt x="140" y="217"/>
                    </a:lnTo>
                    <a:lnTo>
                      <a:pt x="142" y="217"/>
                    </a:lnTo>
                    <a:lnTo>
                      <a:pt x="141" y="217"/>
                    </a:lnTo>
                    <a:lnTo>
                      <a:pt x="141" y="218"/>
                    </a:lnTo>
                    <a:lnTo>
                      <a:pt x="140" y="219"/>
                    </a:lnTo>
                    <a:lnTo>
                      <a:pt x="139" y="219"/>
                    </a:lnTo>
                    <a:lnTo>
                      <a:pt x="138" y="220"/>
                    </a:lnTo>
                    <a:lnTo>
                      <a:pt x="137" y="220"/>
                    </a:lnTo>
                    <a:lnTo>
                      <a:pt x="136" y="222"/>
                    </a:lnTo>
                    <a:lnTo>
                      <a:pt x="136" y="222"/>
                    </a:lnTo>
                    <a:lnTo>
                      <a:pt x="137" y="222"/>
                    </a:lnTo>
                    <a:lnTo>
                      <a:pt x="138" y="220"/>
                    </a:lnTo>
                    <a:lnTo>
                      <a:pt x="140" y="220"/>
                    </a:lnTo>
                    <a:lnTo>
                      <a:pt x="141" y="219"/>
                    </a:lnTo>
                    <a:lnTo>
                      <a:pt x="140" y="220"/>
                    </a:lnTo>
                    <a:lnTo>
                      <a:pt x="140" y="222"/>
                    </a:lnTo>
                    <a:lnTo>
                      <a:pt x="141" y="220"/>
                    </a:lnTo>
                    <a:lnTo>
                      <a:pt x="142" y="220"/>
                    </a:lnTo>
                    <a:lnTo>
                      <a:pt x="144" y="219"/>
                    </a:lnTo>
                    <a:lnTo>
                      <a:pt x="145" y="219"/>
                    </a:lnTo>
                    <a:lnTo>
                      <a:pt x="145" y="219"/>
                    </a:lnTo>
                    <a:lnTo>
                      <a:pt x="144" y="220"/>
                    </a:lnTo>
                    <a:lnTo>
                      <a:pt x="145" y="220"/>
                    </a:lnTo>
                    <a:lnTo>
                      <a:pt x="147" y="219"/>
                    </a:lnTo>
                    <a:lnTo>
                      <a:pt x="146" y="220"/>
                    </a:lnTo>
                    <a:lnTo>
                      <a:pt x="145" y="222"/>
                    </a:lnTo>
                    <a:lnTo>
                      <a:pt x="144" y="222"/>
                    </a:lnTo>
                    <a:lnTo>
                      <a:pt x="143" y="223"/>
                    </a:lnTo>
                    <a:lnTo>
                      <a:pt x="142" y="223"/>
                    </a:lnTo>
                    <a:lnTo>
                      <a:pt x="141" y="224"/>
                    </a:lnTo>
                    <a:lnTo>
                      <a:pt x="141" y="225"/>
                    </a:lnTo>
                    <a:lnTo>
                      <a:pt x="139" y="225"/>
                    </a:lnTo>
                    <a:lnTo>
                      <a:pt x="138" y="225"/>
                    </a:lnTo>
                    <a:lnTo>
                      <a:pt x="137" y="226"/>
                    </a:lnTo>
                    <a:lnTo>
                      <a:pt x="137" y="227"/>
                    </a:lnTo>
                    <a:lnTo>
                      <a:pt x="138" y="226"/>
                    </a:lnTo>
                    <a:lnTo>
                      <a:pt x="139" y="226"/>
                    </a:lnTo>
                    <a:lnTo>
                      <a:pt x="139" y="226"/>
                    </a:lnTo>
                    <a:lnTo>
                      <a:pt x="138" y="227"/>
                    </a:lnTo>
                    <a:lnTo>
                      <a:pt x="144" y="225"/>
                    </a:lnTo>
                    <a:lnTo>
                      <a:pt x="145" y="225"/>
                    </a:lnTo>
                    <a:lnTo>
                      <a:pt x="146" y="224"/>
                    </a:lnTo>
                    <a:lnTo>
                      <a:pt x="146" y="225"/>
                    </a:lnTo>
                    <a:lnTo>
                      <a:pt x="145" y="225"/>
                    </a:lnTo>
                    <a:lnTo>
                      <a:pt x="145" y="226"/>
                    </a:lnTo>
                    <a:lnTo>
                      <a:pt x="144" y="227"/>
                    </a:lnTo>
                    <a:lnTo>
                      <a:pt x="143" y="227"/>
                    </a:lnTo>
                    <a:lnTo>
                      <a:pt x="143" y="228"/>
                    </a:lnTo>
                    <a:lnTo>
                      <a:pt x="144" y="227"/>
                    </a:lnTo>
                    <a:lnTo>
                      <a:pt x="146" y="227"/>
                    </a:lnTo>
                    <a:lnTo>
                      <a:pt x="147" y="226"/>
                    </a:lnTo>
                    <a:lnTo>
                      <a:pt x="148" y="226"/>
                    </a:lnTo>
                    <a:lnTo>
                      <a:pt x="152" y="225"/>
                    </a:lnTo>
                    <a:lnTo>
                      <a:pt x="150" y="226"/>
                    </a:lnTo>
                    <a:lnTo>
                      <a:pt x="150" y="226"/>
                    </a:lnTo>
                    <a:lnTo>
                      <a:pt x="148" y="227"/>
                    </a:lnTo>
                    <a:lnTo>
                      <a:pt x="147" y="227"/>
                    </a:lnTo>
                    <a:lnTo>
                      <a:pt x="147" y="228"/>
                    </a:lnTo>
                    <a:lnTo>
                      <a:pt x="146" y="228"/>
                    </a:lnTo>
                    <a:lnTo>
                      <a:pt x="145" y="229"/>
                    </a:lnTo>
                    <a:lnTo>
                      <a:pt x="145" y="229"/>
                    </a:lnTo>
                    <a:lnTo>
                      <a:pt x="143" y="230"/>
                    </a:lnTo>
                    <a:lnTo>
                      <a:pt x="142" y="230"/>
                    </a:lnTo>
                    <a:lnTo>
                      <a:pt x="142" y="231"/>
                    </a:lnTo>
                    <a:lnTo>
                      <a:pt x="141" y="232"/>
                    </a:lnTo>
                    <a:lnTo>
                      <a:pt x="142" y="231"/>
                    </a:lnTo>
                    <a:lnTo>
                      <a:pt x="144" y="231"/>
                    </a:lnTo>
                    <a:lnTo>
                      <a:pt x="145" y="230"/>
                    </a:lnTo>
                    <a:lnTo>
                      <a:pt x="146" y="230"/>
                    </a:lnTo>
                    <a:lnTo>
                      <a:pt x="146" y="230"/>
                    </a:lnTo>
                    <a:lnTo>
                      <a:pt x="145" y="231"/>
                    </a:lnTo>
                    <a:lnTo>
                      <a:pt x="145" y="232"/>
                    </a:lnTo>
                    <a:lnTo>
                      <a:pt x="144" y="232"/>
                    </a:lnTo>
                    <a:lnTo>
                      <a:pt x="145" y="232"/>
                    </a:lnTo>
                    <a:lnTo>
                      <a:pt x="147" y="231"/>
                    </a:lnTo>
                    <a:lnTo>
                      <a:pt x="146" y="232"/>
                    </a:lnTo>
                    <a:lnTo>
                      <a:pt x="146" y="232"/>
                    </a:lnTo>
                    <a:lnTo>
                      <a:pt x="147" y="232"/>
                    </a:lnTo>
                    <a:lnTo>
                      <a:pt x="148" y="231"/>
                    </a:lnTo>
                    <a:lnTo>
                      <a:pt x="148" y="232"/>
                    </a:lnTo>
                    <a:lnTo>
                      <a:pt x="147" y="233"/>
                    </a:lnTo>
                    <a:lnTo>
                      <a:pt x="147" y="233"/>
                    </a:lnTo>
                    <a:lnTo>
                      <a:pt x="146" y="234"/>
                    </a:lnTo>
                    <a:lnTo>
                      <a:pt x="145" y="235"/>
                    </a:lnTo>
                    <a:lnTo>
                      <a:pt x="145" y="235"/>
                    </a:lnTo>
                    <a:lnTo>
                      <a:pt x="146" y="235"/>
                    </a:lnTo>
                    <a:lnTo>
                      <a:pt x="148" y="234"/>
                    </a:lnTo>
                    <a:lnTo>
                      <a:pt x="149" y="234"/>
                    </a:lnTo>
                    <a:lnTo>
                      <a:pt x="150" y="233"/>
                    </a:lnTo>
                    <a:lnTo>
                      <a:pt x="150" y="234"/>
                    </a:lnTo>
                    <a:lnTo>
                      <a:pt x="149" y="234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5" y="238"/>
                    </a:lnTo>
                    <a:lnTo>
                      <a:pt x="145" y="238"/>
                    </a:lnTo>
                    <a:lnTo>
                      <a:pt x="144" y="239"/>
                    </a:lnTo>
                    <a:lnTo>
                      <a:pt x="145" y="239"/>
                    </a:lnTo>
                    <a:lnTo>
                      <a:pt x="145" y="238"/>
                    </a:lnTo>
                    <a:lnTo>
                      <a:pt x="146" y="238"/>
                    </a:lnTo>
                    <a:lnTo>
                      <a:pt x="147" y="238"/>
                    </a:lnTo>
                    <a:lnTo>
                      <a:pt x="147" y="236"/>
                    </a:lnTo>
                    <a:lnTo>
                      <a:pt x="148" y="236"/>
                    </a:lnTo>
                    <a:lnTo>
                      <a:pt x="149" y="235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9" y="236"/>
                    </a:lnTo>
                    <a:lnTo>
                      <a:pt x="152" y="235"/>
                    </a:lnTo>
                    <a:lnTo>
                      <a:pt x="153" y="235"/>
                    </a:lnTo>
                    <a:lnTo>
                      <a:pt x="153" y="236"/>
                    </a:lnTo>
                    <a:lnTo>
                      <a:pt x="152" y="236"/>
                    </a:lnTo>
                    <a:lnTo>
                      <a:pt x="150" y="238"/>
                    </a:lnTo>
                    <a:lnTo>
                      <a:pt x="148" y="238"/>
                    </a:lnTo>
                    <a:lnTo>
                      <a:pt x="148" y="239"/>
                    </a:lnTo>
                    <a:lnTo>
                      <a:pt x="147" y="239"/>
                    </a:lnTo>
                    <a:lnTo>
                      <a:pt x="146" y="240"/>
                    </a:lnTo>
                    <a:lnTo>
                      <a:pt x="145" y="240"/>
                    </a:lnTo>
                    <a:lnTo>
                      <a:pt x="144" y="241"/>
                    </a:lnTo>
                    <a:lnTo>
                      <a:pt x="143" y="241"/>
                    </a:lnTo>
                    <a:lnTo>
                      <a:pt x="145" y="241"/>
                    </a:lnTo>
                    <a:lnTo>
                      <a:pt x="146" y="240"/>
                    </a:lnTo>
                    <a:lnTo>
                      <a:pt x="147" y="240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8" y="241"/>
                    </a:lnTo>
                    <a:lnTo>
                      <a:pt x="149" y="240"/>
                    </a:lnTo>
                    <a:lnTo>
                      <a:pt x="150" y="240"/>
                    </a:lnTo>
                    <a:lnTo>
                      <a:pt x="150" y="240"/>
                    </a:lnTo>
                    <a:lnTo>
                      <a:pt x="149" y="241"/>
                    </a:lnTo>
                    <a:lnTo>
                      <a:pt x="152" y="241"/>
                    </a:lnTo>
                    <a:lnTo>
                      <a:pt x="153" y="240"/>
                    </a:lnTo>
                    <a:lnTo>
                      <a:pt x="152" y="241"/>
                    </a:lnTo>
                    <a:lnTo>
                      <a:pt x="152" y="241"/>
                    </a:lnTo>
                    <a:lnTo>
                      <a:pt x="150" y="243"/>
                    </a:lnTo>
                    <a:lnTo>
                      <a:pt x="149" y="243"/>
                    </a:lnTo>
                    <a:lnTo>
                      <a:pt x="148" y="244"/>
                    </a:lnTo>
                    <a:lnTo>
                      <a:pt x="150" y="243"/>
                    </a:lnTo>
                    <a:lnTo>
                      <a:pt x="152" y="243"/>
                    </a:lnTo>
                    <a:lnTo>
                      <a:pt x="153" y="242"/>
                    </a:lnTo>
                    <a:lnTo>
                      <a:pt x="155" y="242"/>
                    </a:lnTo>
                    <a:lnTo>
                      <a:pt x="156" y="241"/>
                    </a:lnTo>
                    <a:lnTo>
                      <a:pt x="157" y="241"/>
                    </a:lnTo>
                    <a:lnTo>
                      <a:pt x="157" y="242"/>
                    </a:lnTo>
                    <a:lnTo>
                      <a:pt x="156" y="242"/>
                    </a:lnTo>
                    <a:lnTo>
                      <a:pt x="155" y="243"/>
                    </a:lnTo>
                    <a:lnTo>
                      <a:pt x="154" y="243"/>
                    </a:lnTo>
                    <a:lnTo>
                      <a:pt x="153" y="244"/>
                    </a:lnTo>
                    <a:lnTo>
                      <a:pt x="152" y="244"/>
                    </a:lnTo>
                    <a:lnTo>
                      <a:pt x="152" y="245"/>
                    </a:lnTo>
                    <a:lnTo>
                      <a:pt x="150" y="245"/>
                    </a:lnTo>
                    <a:lnTo>
                      <a:pt x="153" y="245"/>
                    </a:lnTo>
                    <a:lnTo>
                      <a:pt x="154" y="245"/>
                    </a:lnTo>
                    <a:lnTo>
                      <a:pt x="155" y="244"/>
                    </a:lnTo>
                    <a:lnTo>
                      <a:pt x="157" y="244"/>
                    </a:lnTo>
                    <a:lnTo>
                      <a:pt x="156" y="244"/>
                    </a:lnTo>
                    <a:lnTo>
                      <a:pt x="155" y="245"/>
                    </a:lnTo>
                    <a:lnTo>
                      <a:pt x="154" y="246"/>
                    </a:lnTo>
                    <a:lnTo>
                      <a:pt x="154" y="247"/>
                    </a:lnTo>
                    <a:lnTo>
                      <a:pt x="153" y="247"/>
                    </a:lnTo>
                    <a:lnTo>
                      <a:pt x="153" y="248"/>
                    </a:lnTo>
                    <a:lnTo>
                      <a:pt x="152" y="248"/>
                    </a:lnTo>
                    <a:lnTo>
                      <a:pt x="150" y="249"/>
                    </a:lnTo>
                    <a:lnTo>
                      <a:pt x="148" y="249"/>
                    </a:lnTo>
                    <a:lnTo>
                      <a:pt x="148" y="250"/>
                    </a:lnTo>
                    <a:lnTo>
                      <a:pt x="147" y="251"/>
                    </a:lnTo>
                    <a:lnTo>
                      <a:pt x="147" y="251"/>
                    </a:lnTo>
                    <a:lnTo>
                      <a:pt x="146" y="252"/>
                    </a:lnTo>
                    <a:lnTo>
                      <a:pt x="149" y="251"/>
                    </a:lnTo>
                    <a:lnTo>
                      <a:pt x="150" y="250"/>
                    </a:lnTo>
                    <a:lnTo>
                      <a:pt x="153" y="250"/>
                    </a:lnTo>
                    <a:lnTo>
                      <a:pt x="153" y="249"/>
                    </a:lnTo>
                    <a:lnTo>
                      <a:pt x="154" y="249"/>
                    </a:lnTo>
                    <a:lnTo>
                      <a:pt x="155" y="248"/>
                    </a:lnTo>
                    <a:lnTo>
                      <a:pt x="156" y="248"/>
                    </a:lnTo>
                    <a:lnTo>
                      <a:pt x="156" y="248"/>
                    </a:lnTo>
                    <a:lnTo>
                      <a:pt x="155" y="249"/>
                    </a:lnTo>
                    <a:lnTo>
                      <a:pt x="157" y="248"/>
                    </a:lnTo>
                    <a:lnTo>
                      <a:pt x="158" y="248"/>
                    </a:lnTo>
                    <a:lnTo>
                      <a:pt x="157" y="249"/>
                    </a:lnTo>
                    <a:lnTo>
                      <a:pt x="157" y="249"/>
                    </a:lnTo>
                    <a:lnTo>
                      <a:pt x="155" y="250"/>
                    </a:lnTo>
                    <a:lnTo>
                      <a:pt x="154" y="250"/>
                    </a:lnTo>
                    <a:lnTo>
                      <a:pt x="153" y="251"/>
                    </a:lnTo>
                    <a:lnTo>
                      <a:pt x="153" y="251"/>
                    </a:lnTo>
                    <a:lnTo>
                      <a:pt x="154" y="251"/>
                    </a:lnTo>
                    <a:lnTo>
                      <a:pt x="156" y="250"/>
                    </a:lnTo>
                    <a:lnTo>
                      <a:pt x="155" y="251"/>
                    </a:lnTo>
                    <a:lnTo>
                      <a:pt x="154" y="252"/>
                    </a:lnTo>
                    <a:lnTo>
                      <a:pt x="154" y="252"/>
                    </a:lnTo>
                    <a:lnTo>
                      <a:pt x="153" y="253"/>
                    </a:lnTo>
                    <a:lnTo>
                      <a:pt x="152" y="253"/>
                    </a:lnTo>
                    <a:lnTo>
                      <a:pt x="150" y="255"/>
                    </a:lnTo>
                    <a:lnTo>
                      <a:pt x="149" y="255"/>
                    </a:lnTo>
                    <a:lnTo>
                      <a:pt x="149" y="256"/>
                    </a:lnTo>
                    <a:lnTo>
                      <a:pt x="155" y="253"/>
                    </a:lnTo>
                    <a:lnTo>
                      <a:pt x="156" y="253"/>
                    </a:lnTo>
                    <a:lnTo>
                      <a:pt x="157" y="252"/>
                    </a:lnTo>
                    <a:lnTo>
                      <a:pt x="157" y="253"/>
                    </a:lnTo>
                    <a:lnTo>
                      <a:pt x="156" y="253"/>
                    </a:lnTo>
                    <a:lnTo>
                      <a:pt x="158" y="253"/>
                    </a:lnTo>
                    <a:lnTo>
                      <a:pt x="159" y="252"/>
                    </a:lnTo>
                    <a:lnTo>
                      <a:pt x="160" y="252"/>
                    </a:lnTo>
                    <a:lnTo>
                      <a:pt x="162" y="251"/>
                    </a:lnTo>
                    <a:lnTo>
                      <a:pt x="161" y="252"/>
                    </a:lnTo>
                    <a:lnTo>
                      <a:pt x="160" y="253"/>
                    </a:lnTo>
                    <a:lnTo>
                      <a:pt x="159" y="253"/>
                    </a:lnTo>
                    <a:lnTo>
                      <a:pt x="158" y="255"/>
                    </a:lnTo>
                    <a:lnTo>
                      <a:pt x="156" y="255"/>
                    </a:lnTo>
                    <a:lnTo>
                      <a:pt x="155" y="256"/>
                    </a:lnTo>
                    <a:lnTo>
                      <a:pt x="156" y="255"/>
                    </a:lnTo>
                    <a:lnTo>
                      <a:pt x="156" y="253"/>
                    </a:lnTo>
                    <a:lnTo>
                      <a:pt x="155" y="255"/>
                    </a:lnTo>
                    <a:lnTo>
                      <a:pt x="154" y="255"/>
                    </a:lnTo>
                    <a:lnTo>
                      <a:pt x="150" y="258"/>
                    </a:lnTo>
                    <a:lnTo>
                      <a:pt x="149" y="259"/>
                    </a:lnTo>
                    <a:lnTo>
                      <a:pt x="153" y="258"/>
                    </a:lnTo>
                    <a:lnTo>
                      <a:pt x="154" y="257"/>
                    </a:lnTo>
                    <a:lnTo>
                      <a:pt x="156" y="257"/>
                    </a:lnTo>
                    <a:lnTo>
                      <a:pt x="155" y="258"/>
                    </a:lnTo>
                    <a:lnTo>
                      <a:pt x="154" y="258"/>
                    </a:lnTo>
                    <a:lnTo>
                      <a:pt x="153" y="259"/>
                    </a:lnTo>
                    <a:lnTo>
                      <a:pt x="152" y="261"/>
                    </a:lnTo>
                    <a:lnTo>
                      <a:pt x="152" y="261"/>
                    </a:lnTo>
                    <a:lnTo>
                      <a:pt x="150" y="262"/>
                    </a:lnTo>
                    <a:lnTo>
                      <a:pt x="152" y="261"/>
                    </a:lnTo>
                    <a:lnTo>
                      <a:pt x="154" y="261"/>
                    </a:lnTo>
                    <a:lnTo>
                      <a:pt x="155" y="260"/>
                    </a:lnTo>
                    <a:lnTo>
                      <a:pt x="156" y="260"/>
                    </a:lnTo>
                    <a:lnTo>
                      <a:pt x="157" y="259"/>
                    </a:lnTo>
                    <a:lnTo>
                      <a:pt x="158" y="259"/>
                    </a:lnTo>
                    <a:lnTo>
                      <a:pt x="159" y="258"/>
                    </a:lnTo>
                    <a:lnTo>
                      <a:pt x="160" y="258"/>
                    </a:lnTo>
                    <a:lnTo>
                      <a:pt x="160" y="258"/>
                    </a:lnTo>
                    <a:lnTo>
                      <a:pt x="159" y="259"/>
                    </a:lnTo>
                    <a:lnTo>
                      <a:pt x="158" y="260"/>
                    </a:lnTo>
                    <a:lnTo>
                      <a:pt x="158" y="260"/>
                    </a:lnTo>
                    <a:lnTo>
                      <a:pt x="157" y="261"/>
                    </a:lnTo>
                    <a:lnTo>
                      <a:pt x="157" y="261"/>
                    </a:lnTo>
                    <a:lnTo>
                      <a:pt x="158" y="261"/>
                    </a:lnTo>
                    <a:lnTo>
                      <a:pt x="159" y="260"/>
                    </a:lnTo>
                    <a:lnTo>
                      <a:pt x="159" y="261"/>
                    </a:lnTo>
                    <a:lnTo>
                      <a:pt x="158" y="262"/>
                    </a:lnTo>
                    <a:lnTo>
                      <a:pt x="158" y="262"/>
                    </a:lnTo>
                    <a:lnTo>
                      <a:pt x="157" y="263"/>
                    </a:lnTo>
                    <a:lnTo>
                      <a:pt x="158" y="262"/>
                    </a:lnTo>
                    <a:lnTo>
                      <a:pt x="160" y="262"/>
                    </a:lnTo>
                    <a:lnTo>
                      <a:pt x="161" y="261"/>
                    </a:lnTo>
                    <a:lnTo>
                      <a:pt x="162" y="261"/>
                    </a:lnTo>
                    <a:lnTo>
                      <a:pt x="161" y="262"/>
                    </a:lnTo>
                    <a:lnTo>
                      <a:pt x="161" y="263"/>
                    </a:lnTo>
                    <a:lnTo>
                      <a:pt x="160" y="263"/>
                    </a:lnTo>
                    <a:lnTo>
                      <a:pt x="159" y="264"/>
                    </a:lnTo>
                    <a:lnTo>
                      <a:pt x="158" y="264"/>
                    </a:lnTo>
                    <a:lnTo>
                      <a:pt x="155" y="265"/>
                    </a:lnTo>
                    <a:lnTo>
                      <a:pt x="153" y="268"/>
                    </a:lnTo>
                    <a:lnTo>
                      <a:pt x="154" y="267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54" y="268"/>
                    </a:lnTo>
                    <a:lnTo>
                      <a:pt x="155" y="268"/>
                    </a:lnTo>
                    <a:lnTo>
                      <a:pt x="157" y="267"/>
                    </a:lnTo>
                    <a:lnTo>
                      <a:pt x="158" y="267"/>
                    </a:lnTo>
                    <a:lnTo>
                      <a:pt x="160" y="266"/>
                    </a:lnTo>
                    <a:lnTo>
                      <a:pt x="162" y="265"/>
                    </a:lnTo>
                    <a:lnTo>
                      <a:pt x="164" y="265"/>
                    </a:lnTo>
                    <a:lnTo>
                      <a:pt x="165" y="264"/>
                    </a:lnTo>
                    <a:lnTo>
                      <a:pt x="164" y="265"/>
                    </a:lnTo>
                    <a:lnTo>
                      <a:pt x="164" y="265"/>
                    </a:lnTo>
                    <a:lnTo>
                      <a:pt x="162" y="266"/>
                    </a:lnTo>
                    <a:lnTo>
                      <a:pt x="161" y="266"/>
                    </a:lnTo>
                    <a:lnTo>
                      <a:pt x="160" y="267"/>
                    </a:lnTo>
                    <a:lnTo>
                      <a:pt x="160" y="268"/>
                    </a:lnTo>
                    <a:lnTo>
                      <a:pt x="159" y="268"/>
                    </a:lnTo>
                    <a:lnTo>
                      <a:pt x="159" y="269"/>
                    </a:lnTo>
                    <a:lnTo>
                      <a:pt x="160" y="268"/>
                    </a:lnTo>
                    <a:lnTo>
                      <a:pt x="161" y="268"/>
                    </a:lnTo>
                    <a:lnTo>
                      <a:pt x="161" y="268"/>
                    </a:lnTo>
                    <a:lnTo>
                      <a:pt x="160" y="269"/>
                    </a:lnTo>
                    <a:lnTo>
                      <a:pt x="160" y="270"/>
                    </a:lnTo>
                    <a:lnTo>
                      <a:pt x="159" y="270"/>
                    </a:lnTo>
                    <a:lnTo>
                      <a:pt x="159" y="272"/>
                    </a:lnTo>
                    <a:lnTo>
                      <a:pt x="158" y="272"/>
                    </a:lnTo>
                    <a:lnTo>
                      <a:pt x="159" y="272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3"/>
                    </a:lnTo>
                    <a:lnTo>
                      <a:pt x="158" y="273"/>
                    </a:lnTo>
                    <a:lnTo>
                      <a:pt x="157" y="274"/>
                    </a:lnTo>
                    <a:lnTo>
                      <a:pt x="156" y="274"/>
                    </a:lnTo>
                    <a:lnTo>
                      <a:pt x="156" y="275"/>
                    </a:lnTo>
                    <a:lnTo>
                      <a:pt x="155" y="276"/>
                    </a:lnTo>
                    <a:lnTo>
                      <a:pt x="155" y="276"/>
                    </a:lnTo>
                    <a:lnTo>
                      <a:pt x="156" y="276"/>
                    </a:lnTo>
                    <a:lnTo>
                      <a:pt x="157" y="275"/>
                    </a:lnTo>
                    <a:lnTo>
                      <a:pt x="159" y="275"/>
                    </a:lnTo>
                    <a:lnTo>
                      <a:pt x="160" y="274"/>
                    </a:lnTo>
                    <a:lnTo>
                      <a:pt x="159" y="275"/>
                    </a:lnTo>
                    <a:lnTo>
                      <a:pt x="159" y="275"/>
                    </a:lnTo>
                    <a:lnTo>
                      <a:pt x="160" y="275"/>
                    </a:lnTo>
                    <a:lnTo>
                      <a:pt x="162" y="274"/>
                    </a:lnTo>
                    <a:lnTo>
                      <a:pt x="161" y="275"/>
                    </a:lnTo>
                    <a:lnTo>
                      <a:pt x="160" y="276"/>
                    </a:lnTo>
                    <a:lnTo>
                      <a:pt x="159" y="277"/>
                    </a:lnTo>
                    <a:lnTo>
                      <a:pt x="159" y="277"/>
                    </a:lnTo>
                    <a:lnTo>
                      <a:pt x="158" y="278"/>
                    </a:lnTo>
                    <a:lnTo>
                      <a:pt x="157" y="279"/>
                    </a:lnTo>
                    <a:lnTo>
                      <a:pt x="156" y="279"/>
                    </a:lnTo>
                    <a:lnTo>
                      <a:pt x="155" y="280"/>
                    </a:lnTo>
                    <a:lnTo>
                      <a:pt x="154" y="280"/>
                    </a:lnTo>
                    <a:lnTo>
                      <a:pt x="153" y="281"/>
                    </a:lnTo>
                    <a:lnTo>
                      <a:pt x="152" y="281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3" y="281"/>
                    </a:lnTo>
                    <a:lnTo>
                      <a:pt x="155" y="281"/>
                    </a:lnTo>
                    <a:lnTo>
                      <a:pt x="156" y="281"/>
                    </a:lnTo>
                    <a:lnTo>
                      <a:pt x="155" y="281"/>
                    </a:lnTo>
                    <a:lnTo>
                      <a:pt x="155" y="282"/>
                    </a:lnTo>
                    <a:lnTo>
                      <a:pt x="156" y="281"/>
                    </a:lnTo>
                    <a:lnTo>
                      <a:pt x="157" y="281"/>
                    </a:lnTo>
                    <a:lnTo>
                      <a:pt x="157" y="281"/>
                    </a:lnTo>
                    <a:lnTo>
                      <a:pt x="156" y="282"/>
                    </a:lnTo>
                    <a:lnTo>
                      <a:pt x="155" y="282"/>
                    </a:lnTo>
                    <a:lnTo>
                      <a:pt x="154" y="283"/>
                    </a:lnTo>
                    <a:lnTo>
                      <a:pt x="150" y="284"/>
                    </a:lnTo>
                    <a:lnTo>
                      <a:pt x="149" y="284"/>
                    </a:lnTo>
                    <a:lnTo>
                      <a:pt x="147" y="285"/>
                    </a:lnTo>
                    <a:lnTo>
                      <a:pt x="148" y="284"/>
                    </a:lnTo>
                    <a:lnTo>
                      <a:pt x="149" y="284"/>
                    </a:lnTo>
                    <a:lnTo>
                      <a:pt x="147" y="284"/>
                    </a:lnTo>
                    <a:lnTo>
                      <a:pt x="146" y="285"/>
                    </a:lnTo>
                    <a:lnTo>
                      <a:pt x="145" y="285"/>
                    </a:lnTo>
                    <a:lnTo>
                      <a:pt x="145" y="286"/>
                    </a:lnTo>
                    <a:lnTo>
                      <a:pt x="143" y="286"/>
                    </a:lnTo>
                    <a:lnTo>
                      <a:pt x="142" y="287"/>
                    </a:lnTo>
                    <a:lnTo>
                      <a:pt x="141" y="287"/>
                    </a:lnTo>
                    <a:lnTo>
                      <a:pt x="140" y="289"/>
                    </a:lnTo>
                    <a:lnTo>
                      <a:pt x="140" y="287"/>
                    </a:lnTo>
                    <a:lnTo>
                      <a:pt x="141" y="287"/>
                    </a:lnTo>
                    <a:lnTo>
                      <a:pt x="139" y="287"/>
                    </a:lnTo>
                    <a:lnTo>
                      <a:pt x="138" y="287"/>
                    </a:lnTo>
                    <a:lnTo>
                      <a:pt x="138" y="287"/>
                    </a:lnTo>
                    <a:lnTo>
                      <a:pt x="139" y="286"/>
                    </a:lnTo>
                    <a:lnTo>
                      <a:pt x="140" y="286"/>
                    </a:lnTo>
                    <a:lnTo>
                      <a:pt x="140" y="285"/>
                    </a:lnTo>
                    <a:lnTo>
                      <a:pt x="139" y="285"/>
                    </a:lnTo>
                    <a:lnTo>
                      <a:pt x="138" y="286"/>
                    </a:lnTo>
                    <a:lnTo>
                      <a:pt x="134" y="287"/>
                    </a:lnTo>
                    <a:lnTo>
                      <a:pt x="133" y="287"/>
                    </a:lnTo>
                    <a:lnTo>
                      <a:pt x="131" y="289"/>
                    </a:lnTo>
                    <a:lnTo>
                      <a:pt x="132" y="287"/>
                    </a:lnTo>
                    <a:lnTo>
                      <a:pt x="132" y="287"/>
                    </a:lnTo>
                    <a:lnTo>
                      <a:pt x="133" y="286"/>
                    </a:lnTo>
                    <a:lnTo>
                      <a:pt x="134" y="285"/>
                    </a:lnTo>
                    <a:lnTo>
                      <a:pt x="132" y="286"/>
                    </a:lnTo>
                    <a:lnTo>
                      <a:pt x="131" y="286"/>
                    </a:lnTo>
                    <a:lnTo>
                      <a:pt x="128" y="287"/>
                    </a:lnTo>
                    <a:lnTo>
                      <a:pt x="126" y="289"/>
                    </a:lnTo>
                    <a:lnTo>
                      <a:pt x="128" y="286"/>
                    </a:lnTo>
                    <a:lnTo>
                      <a:pt x="129" y="285"/>
                    </a:lnTo>
                    <a:lnTo>
                      <a:pt x="131" y="285"/>
                    </a:lnTo>
                    <a:lnTo>
                      <a:pt x="131" y="284"/>
                    </a:lnTo>
                    <a:lnTo>
                      <a:pt x="132" y="284"/>
                    </a:lnTo>
                    <a:lnTo>
                      <a:pt x="133" y="283"/>
                    </a:lnTo>
                    <a:lnTo>
                      <a:pt x="134" y="283"/>
                    </a:lnTo>
                    <a:lnTo>
                      <a:pt x="136" y="282"/>
                    </a:lnTo>
                    <a:lnTo>
                      <a:pt x="136" y="282"/>
                    </a:lnTo>
                    <a:lnTo>
                      <a:pt x="137" y="281"/>
                    </a:lnTo>
                    <a:lnTo>
                      <a:pt x="138" y="280"/>
                    </a:lnTo>
                    <a:lnTo>
                      <a:pt x="131" y="282"/>
                    </a:lnTo>
                    <a:lnTo>
                      <a:pt x="130" y="283"/>
                    </a:lnTo>
                    <a:lnTo>
                      <a:pt x="129" y="283"/>
                    </a:lnTo>
                    <a:lnTo>
                      <a:pt x="129" y="283"/>
                    </a:lnTo>
                    <a:lnTo>
                      <a:pt x="130" y="282"/>
                    </a:lnTo>
                    <a:lnTo>
                      <a:pt x="129" y="282"/>
                    </a:lnTo>
                    <a:lnTo>
                      <a:pt x="128" y="282"/>
                    </a:lnTo>
                    <a:lnTo>
                      <a:pt x="128" y="283"/>
                    </a:lnTo>
                    <a:lnTo>
                      <a:pt x="127" y="283"/>
                    </a:lnTo>
                    <a:lnTo>
                      <a:pt x="126" y="284"/>
                    </a:lnTo>
                    <a:lnTo>
                      <a:pt x="126" y="284"/>
                    </a:lnTo>
                    <a:lnTo>
                      <a:pt x="125" y="285"/>
                    </a:lnTo>
                    <a:lnTo>
                      <a:pt x="123" y="285"/>
                    </a:lnTo>
                    <a:lnTo>
                      <a:pt x="124" y="284"/>
                    </a:lnTo>
                    <a:lnTo>
                      <a:pt x="124" y="284"/>
                    </a:lnTo>
                    <a:lnTo>
                      <a:pt x="126" y="283"/>
                    </a:lnTo>
                    <a:lnTo>
                      <a:pt x="127" y="283"/>
                    </a:lnTo>
                    <a:lnTo>
                      <a:pt x="128" y="282"/>
                    </a:lnTo>
                    <a:lnTo>
                      <a:pt x="128" y="282"/>
                    </a:lnTo>
                    <a:lnTo>
                      <a:pt x="129" y="281"/>
                    </a:lnTo>
                    <a:lnTo>
                      <a:pt x="129" y="280"/>
                    </a:lnTo>
                    <a:lnTo>
                      <a:pt x="128" y="281"/>
                    </a:lnTo>
                    <a:lnTo>
                      <a:pt x="127" y="281"/>
                    </a:lnTo>
                    <a:lnTo>
                      <a:pt x="125" y="282"/>
                    </a:lnTo>
                    <a:lnTo>
                      <a:pt x="124" y="282"/>
                    </a:lnTo>
                    <a:lnTo>
                      <a:pt x="123" y="283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3" y="282"/>
                    </a:lnTo>
                    <a:lnTo>
                      <a:pt x="121" y="283"/>
                    </a:lnTo>
                    <a:lnTo>
                      <a:pt x="120" y="283"/>
                    </a:lnTo>
                    <a:lnTo>
                      <a:pt x="120" y="282"/>
                    </a:lnTo>
                    <a:lnTo>
                      <a:pt x="121" y="282"/>
                    </a:lnTo>
                    <a:lnTo>
                      <a:pt x="122" y="281"/>
                    </a:lnTo>
                    <a:lnTo>
                      <a:pt x="122" y="281"/>
                    </a:lnTo>
                    <a:lnTo>
                      <a:pt x="124" y="280"/>
                    </a:lnTo>
                    <a:lnTo>
                      <a:pt x="125" y="280"/>
                    </a:lnTo>
                    <a:lnTo>
                      <a:pt x="125" y="279"/>
                    </a:lnTo>
                    <a:lnTo>
                      <a:pt x="126" y="278"/>
                    </a:lnTo>
                    <a:lnTo>
                      <a:pt x="127" y="277"/>
                    </a:lnTo>
                    <a:lnTo>
                      <a:pt x="128" y="277"/>
                    </a:lnTo>
                    <a:lnTo>
                      <a:pt x="128" y="276"/>
                    </a:lnTo>
                    <a:lnTo>
                      <a:pt x="129" y="275"/>
                    </a:lnTo>
                    <a:lnTo>
                      <a:pt x="129" y="275"/>
                    </a:lnTo>
                    <a:lnTo>
                      <a:pt x="128" y="275"/>
                    </a:lnTo>
                    <a:lnTo>
                      <a:pt x="127" y="276"/>
                    </a:lnTo>
                    <a:lnTo>
                      <a:pt x="127" y="275"/>
                    </a:lnTo>
                    <a:lnTo>
                      <a:pt x="128" y="274"/>
                    </a:lnTo>
                    <a:lnTo>
                      <a:pt x="126" y="275"/>
                    </a:lnTo>
                    <a:lnTo>
                      <a:pt x="125" y="275"/>
                    </a:lnTo>
                    <a:lnTo>
                      <a:pt x="124" y="276"/>
                    </a:lnTo>
                    <a:lnTo>
                      <a:pt x="122" y="276"/>
                    </a:lnTo>
                    <a:lnTo>
                      <a:pt x="121" y="277"/>
                    </a:lnTo>
                    <a:lnTo>
                      <a:pt x="120" y="277"/>
                    </a:lnTo>
                    <a:lnTo>
                      <a:pt x="120" y="277"/>
                    </a:lnTo>
                    <a:lnTo>
                      <a:pt x="121" y="276"/>
                    </a:lnTo>
                    <a:lnTo>
                      <a:pt x="122" y="275"/>
                    </a:lnTo>
                    <a:lnTo>
                      <a:pt x="122" y="275"/>
                    </a:lnTo>
                    <a:lnTo>
                      <a:pt x="121" y="275"/>
                    </a:lnTo>
                    <a:lnTo>
                      <a:pt x="119" y="276"/>
                    </a:lnTo>
                    <a:lnTo>
                      <a:pt x="120" y="275"/>
                    </a:lnTo>
                    <a:lnTo>
                      <a:pt x="121" y="275"/>
                    </a:lnTo>
                    <a:lnTo>
                      <a:pt x="119" y="275"/>
                    </a:lnTo>
                    <a:lnTo>
                      <a:pt x="117" y="276"/>
                    </a:lnTo>
                    <a:lnTo>
                      <a:pt x="117" y="275"/>
                    </a:lnTo>
                    <a:lnTo>
                      <a:pt x="119" y="274"/>
                    </a:lnTo>
                    <a:lnTo>
                      <a:pt x="120" y="274"/>
                    </a:lnTo>
                    <a:lnTo>
                      <a:pt x="120" y="273"/>
                    </a:lnTo>
                    <a:lnTo>
                      <a:pt x="119" y="274"/>
                    </a:lnTo>
                    <a:lnTo>
                      <a:pt x="116" y="274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6" y="273"/>
                    </a:lnTo>
                    <a:lnTo>
                      <a:pt x="115" y="274"/>
                    </a:lnTo>
                    <a:lnTo>
                      <a:pt x="115" y="273"/>
                    </a:lnTo>
                    <a:lnTo>
                      <a:pt x="116" y="273"/>
                    </a:lnTo>
                    <a:lnTo>
                      <a:pt x="117" y="272"/>
                    </a:lnTo>
                    <a:lnTo>
                      <a:pt x="120" y="272"/>
                    </a:lnTo>
                    <a:lnTo>
                      <a:pt x="120" y="270"/>
                    </a:lnTo>
                    <a:lnTo>
                      <a:pt x="121" y="269"/>
                    </a:lnTo>
                    <a:lnTo>
                      <a:pt x="122" y="269"/>
                    </a:lnTo>
                    <a:lnTo>
                      <a:pt x="122" y="268"/>
                    </a:lnTo>
                    <a:lnTo>
                      <a:pt x="123" y="268"/>
                    </a:lnTo>
                    <a:lnTo>
                      <a:pt x="123" y="267"/>
                    </a:lnTo>
                    <a:lnTo>
                      <a:pt x="122" y="267"/>
                    </a:lnTo>
                    <a:lnTo>
                      <a:pt x="120" y="268"/>
                    </a:lnTo>
                    <a:lnTo>
                      <a:pt x="119" y="268"/>
                    </a:lnTo>
                    <a:lnTo>
                      <a:pt x="117" y="269"/>
                    </a:lnTo>
                    <a:lnTo>
                      <a:pt x="117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5" y="269"/>
                    </a:lnTo>
                    <a:lnTo>
                      <a:pt x="114" y="269"/>
                    </a:lnTo>
                    <a:lnTo>
                      <a:pt x="113" y="270"/>
                    </a:lnTo>
                    <a:lnTo>
                      <a:pt x="113" y="269"/>
                    </a:lnTo>
                    <a:lnTo>
                      <a:pt x="114" y="268"/>
                    </a:lnTo>
                    <a:lnTo>
                      <a:pt x="114" y="268"/>
                    </a:lnTo>
                    <a:lnTo>
                      <a:pt x="115" y="267"/>
                    </a:lnTo>
                    <a:lnTo>
                      <a:pt x="116" y="266"/>
                    </a:lnTo>
                    <a:lnTo>
                      <a:pt x="116" y="266"/>
                    </a:lnTo>
                    <a:lnTo>
                      <a:pt x="115" y="266"/>
                    </a:lnTo>
                    <a:lnTo>
                      <a:pt x="113" y="267"/>
                    </a:lnTo>
                    <a:lnTo>
                      <a:pt x="114" y="266"/>
                    </a:lnTo>
                    <a:lnTo>
                      <a:pt x="114" y="266"/>
                    </a:lnTo>
                    <a:lnTo>
                      <a:pt x="113" y="266"/>
                    </a:lnTo>
                    <a:lnTo>
                      <a:pt x="112" y="267"/>
                    </a:lnTo>
                    <a:lnTo>
                      <a:pt x="112" y="266"/>
                    </a:lnTo>
                    <a:lnTo>
                      <a:pt x="113" y="265"/>
                    </a:lnTo>
                    <a:lnTo>
                      <a:pt x="112" y="266"/>
                    </a:lnTo>
                    <a:lnTo>
                      <a:pt x="110" y="266"/>
                    </a:lnTo>
                    <a:lnTo>
                      <a:pt x="111" y="266"/>
                    </a:lnTo>
                    <a:lnTo>
                      <a:pt x="111" y="265"/>
                    </a:lnTo>
                    <a:lnTo>
                      <a:pt x="110" y="266"/>
                    </a:lnTo>
                    <a:lnTo>
                      <a:pt x="109" y="266"/>
                    </a:lnTo>
                    <a:lnTo>
                      <a:pt x="109" y="265"/>
                    </a:lnTo>
                    <a:lnTo>
                      <a:pt x="110" y="265"/>
                    </a:lnTo>
                    <a:lnTo>
                      <a:pt x="109" y="265"/>
                    </a:lnTo>
                    <a:lnTo>
                      <a:pt x="107" y="266"/>
                    </a:lnTo>
                    <a:lnTo>
                      <a:pt x="108" y="265"/>
                    </a:lnTo>
                    <a:lnTo>
                      <a:pt x="108" y="265"/>
                    </a:lnTo>
                    <a:lnTo>
                      <a:pt x="107" y="265"/>
                    </a:lnTo>
                    <a:lnTo>
                      <a:pt x="106" y="265"/>
                    </a:lnTo>
                    <a:lnTo>
                      <a:pt x="106" y="265"/>
                    </a:lnTo>
                    <a:lnTo>
                      <a:pt x="107" y="264"/>
                    </a:lnTo>
                    <a:lnTo>
                      <a:pt x="106" y="265"/>
                    </a:lnTo>
                    <a:lnTo>
                      <a:pt x="104" y="265"/>
                    </a:lnTo>
                    <a:lnTo>
                      <a:pt x="105" y="265"/>
                    </a:lnTo>
                    <a:lnTo>
                      <a:pt x="105" y="264"/>
                    </a:lnTo>
                    <a:lnTo>
                      <a:pt x="107" y="263"/>
                    </a:lnTo>
                    <a:lnTo>
                      <a:pt x="108" y="263"/>
                    </a:lnTo>
                    <a:lnTo>
                      <a:pt x="109" y="263"/>
                    </a:lnTo>
                    <a:lnTo>
                      <a:pt x="111" y="262"/>
                    </a:lnTo>
                    <a:lnTo>
                      <a:pt x="112" y="262"/>
                    </a:lnTo>
                    <a:lnTo>
                      <a:pt x="113" y="261"/>
                    </a:lnTo>
                    <a:lnTo>
                      <a:pt x="114" y="261"/>
                    </a:lnTo>
                    <a:lnTo>
                      <a:pt x="114" y="260"/>
                    </a:lnTo>
                    <a:lnTo>
                      <a:pt x="115" y="259"/>
                    </a:lnTo>
                    <a:lnTo>
                      <a:pt x="116" y="259"/>
                    </a:lnTo>
                    <a:lnTo>
                      <a:pt x="110" y="261"/>
                    </a:lnTo>
                    <a:lnTo>
                      <a:pt x="109" y="261"/>
                    </a:lnTo>
                    <a:lnTo>
                      <a:pt x="108" y="262"/>
                    </a:lnTo>
                    <a:lnTo>
                      <a:pt x="108" y="261"/>
                    </a:lnTo>
                    <a:lnTo>
                      <a:pt x="109" y="260"/>
                    </a:lnTo>
                    <a:lnTo>
                      <a:pt x="107" y="261"/>
                    </a:lnTo>
                    <a:lnTo>
                      <a:pt x="106" y="261"/>
                    </a:lnTo>
                    <a:lnTo>
                      <a:pt x="107" y="261"/>
                    </a:lnTo>
                    <a:lnTo>
                      <a:pt x="107" y="260"/>
                    </a:lnTo>
                    <a:lnTo>
                      <a:pt x="106" y="260"/>
                    </a:lnTo>
                    <a:lnTo>
                      <a:pt x="105" y="261"/>
                    </a:lnTo>
                    <a:lnTo>
                      <a:pt x="105" y="260"/>
                    </a:lnTo>
                    <a:lnTo>
                      <a:pt x="106" y="260"/>
                    </a:lnTo>
                    <a:lnTo>
                      <a:pt x="104" y="260"/>
                    </a:lnTo>
                    <a:lnTo>
                      <a:pt x="103" y="261"/>
                    </a:lnTo>
                    <a:lnTo>
                      <a:pt x="103" y="260"/>
                    </a:lnTo>
                    <a:lnTo>
                      <a:pt x="104" y="259"/>
                    </a:lnTo>
                    <a:lnTo>
                      <a:pt x="105" y="259"/>
                    </a:lnTo>
                    <a:lnTo>
                      <a:pt x="105" y="258"/>
                    </a:lnTo>
                    <a:lnTo>
                      <a:pt x="104" y="259"/>
                    </a:lnTo>
                    <a:lnTo>
                      <a:pt x="103" y="259"/>
                    </a:lnTo>
                    <a:lnTo>
                      <a:pt x="103" y="259"/>
                    </a:lnTo>
                    <a:lnTo>
                      <a:pt x="104" y="258"/>
                    </a:lnTo>
                    <a:lnTo>
                      <a:pt x="101" y="258"/>
                    </a:lnTo>
                    <a:lnTo>
                      <a:pt x="100" y="259"/>
                    </a:lnTo>
                    <a:lnTo>
                      <a:pt x="101" y="258"/>
                    </a:lnTo>
                    <a:lnTo>
                      <a:pt x="101" y="258"/>
                    </a:lnTo>
                    <a:lnTo>
                      <a:pt x="103" y="257"/>
                    </a:lnTo>
                    <a:lnTo>
                      <a:pt x="103" y="257"/>
                    </a:lnTo>
                    <a:lnTo>
                      <a:pt x="101" y="257"/>
                    </a:lnTo>
                    <a:lnTo>
                      <a:pt x="100" y="257"/>
                    </a:lnTo>
                    <a:lnTo>
                      <a:pt x="100" y="257"/>
                    </a:lnTo>
                    <a:lnTo>
                      <a:pt x="101" y="256"/>
                    </a:lnTo>
                    <a:lnTo>
                      <a:pt x="101" y="256"/>
                    </a:lnTo>
                    <a:lnTo>
                      <a:pt x="103" y="255"/>
                    </a:lnTo>
                    <a:lnTo>
                      <a:pt x="101" y="255"/>
                    </a:lnTo>
                    <a:lnTo>
                      <a:pt x="99" y="256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99" y="255"/>
                    </a:lnTo>
                    <a:lnTo>
                      <a:pt x="98" y="256"/>
                    </a:lnTo>
                    <a:lnTo>
                      <a:pt x="98" y="255"/>
                    </a:lnTo>
                    <a:lnTo>
                      <a:pt x="99" y="253"/>
                    </a:lnTo>
                    <a:lnTo>
                      <a:pt x="100" y="253"/>
                    </a:lnTo>
                    <a:lnTo>
                      <a:pt x="100" y="252"/>
                    </a:lnTo>
                    <a:lnTo>
                      <a:pt x="101" y="252"/>
                    </a:lnTo>
                    <a:lnTo>
                      <a:pt x="101" y="251"/>
                    </a:lnTo>
                    <a:lnTo>
                      <a:pt x="100" y="251"/>
                    </a:lnTo>
                    <a:lnTo>
                      <a:pt x="98" y="252"/>
                    </a:lnTo>
                    <a:lnTo>
                      <a:pt x="98" y="252"/>
                    </a:lnTo>
                    <a:lnTo>
                      <a:pt x="97" y="252"/>
                    </a:lnTo>
                    <a:lnTo>
                      <a:pt x="96" y="253"/>
                    </a:lnTo>
                    <a:lnTo>
                      <a:pt x="96" y="253"/>
                    </a:lnTo>
                    <a:lnTo>
                      <a:pt x="96" y="252"/>
                    </a:lnTo>
                    <a:lnTo>
                      <a:pt x="97" y="252"/>
                    </a:lnTo>
                    <a:lnTo>
                      <a:pt x="98" y="251"/>
                    </a:lnTo>
                    <a:lnTo>
                      <a:pt x="100" y="251"/>
                    </a:lnTo>
                    <a:lnTo>
                      <a:pt x="100" y="250"/>
                    </a:lnTo>
                    <a:lnTo>
                      <a:pt x="101" y="250"/>
                    </a:lnTo>
                    <a:lnTo>
                      <a:pt x="99" y="250"/>
                    </a:lnTo>
                    <a:lnTo>
                      <a:pt x="98" y="250"/>
                    </a:lnTo>
                    <a:lnTo>
                      <a:pt x="99" y="250"/>
                    </a:lnTo>
                    <a:lnTo>
                      <a:pt x="99" y="249"/>
                    </a:lnTo>
                    <a:lnTo>
                      <a:pt x="100" y="249"/>
                    </a:lnTo>
                    <a:lnTo>
                      <a:pt x="100" y="248"/>
                    </a:lnTo>
                    <a:lnTo>
                      <a:pt x="99" y="248"/>
                    </a:lnTo>
                    <a:lnTo>
                      <a:pt x="98" y="249"/>
                    </a:lnTo>
                    <a:lnTo>
                      <a:pt x="96" y="249"/>
                    </a:lnTo>
                    <a:lnTo>
                      <a:pt x="95" y="250"/>
                    </a:lnTo>
                    <a:lnTo>
                      <a:pt x="94" y="250"/>
                    </a:lnTo>
                    <a:lnTo>
                      <a:pt x="92" y="251"/>
                    </a:lnTo>
                    <a:lnTo>
                      <a:pt x="93" y="250"/>
                    </a:lnTo>
                    <a:lnTo>
                      <a:pt x="93" y="250"/>
                    </a:lnTo>
                    <a:lnTo>
                      <a:pt x="94" y="249"/>
                    </a:lnTo>
                    <a:lnTo>
                      <a:pt x="95" y="248"/>
                    </a:lnTo>
                    <a:lnTo>
                      <a:pt x="96" y="248"/>
                    </a:lnTo>
                    <a:lnTo>
                      <a:pt x="97" y="247"/>
                    </a:lnTo>
                    <a:lnTo>
                      <a:pt x="98" y="247"/>
                    </a:lnTo>
                    <a:lnTo>
                      <a:pt x="98" y="246"/>
                    </a:lnTo>
                    <a:lnTo>
                      <a:pt x="99" y="246"/>
                    </a:lnTo>
                    <a:lnTo>
                      <a:pt x="99" y="245"/>
                    </a:lnTo>
                    <a:lnTo>
                      <a:pt x="98" y="246"/>
                    </a:lnTo>
                    <a:lnTo>
                      <a:pt x="97" y="246"/>
                    </a:lnTo>
                    <a:lnTo>
                      <a:pt x="96" y="247"/>
                    </a:lnTo>
                    <a:lnTo>
                      <a:pt x="96" y="247"/>
                    </a:lnTo>
                    <a:lnTo>
                      <a:pt x="94" y="248"/>
                    </a:lnTo>
                    <a:lnTo>
                      <a:pt x="93" y="248"/>
                    </a:lnTo>
                    <a:lnTo>
                      <a:pt x="94" y="248"/>
                    </a:lnTo>
                    <a:lnTo>
                      <a:pt x="94" y="247"/>
                    </a:lnTo>
                    <a:lnTo>
                      <a:pt x="93" y="247"/>
                    </a:lnTo>
                    <a:lnTo>
                      <a:pt x="92" y="248"/>
                    </a:lnTo>
                    <a:lnTo>
                      <a:pt x="92" y="247"/>
                    </a:lnTo>
                    <a:lnTo>
                      <a:pt x="93" y="247"/>
                    </a:lnTo>
                    <a:lnTo>
                      <a:pt x="94" y="245"/>
                    </a:lnTo>
                    <a:lnTo>
                      <a:pt x="94" y="245"/>
                    </a:lnTo>
                    <a:lnTo>
                      <a:pt x="95" y="244"/>
                    </a:lnTo>
                    <a:lnTo>
                      <a:pt x="94" y="245"/>
                    </a:lnTo>
                    <a:lnTo>
                      <a:pt x="92" y="245"/>
                    </a:lnTo>
                    <a:lnTo>
                      <a:pt x="90" y="246"/>
                    </a:lnTo>
                    <a:lnTo>
                      <a:pt x="88" y="247"/>
                    </a:lnTo>
                    <a:lnTo>
                      <a:pt x="87" y="247"/>
                    </a:lnTo>
                    <a:lnTo>
                      <a:pt x="87" y="246"/>
                    </a:lnTo>
                    <a:lnTo>
                      <a:pt x="88" y="246"/>
                    </a:lnTo>
                    <a:lnTo>
                      <a:pt x="89" y="245"/>
                    </a:lnTo>
                    <a:lnTo>
                      <a:pt x="89" y="245"/>
                    </a:lnTo>
                    <a:lnTo>
                      <a:pt x="90" y="244"/>
                    </a:lnTo>
                    <a:lnTo>
                      <a:pt x="92" y="244"/>
                    </a:lnTo>
                    <a:lnTo>
                      <a:pt x="92" y="243"/>
                    </a:lnTo>
                    <a:lnTo>
                      <a:pt x="93" y="242"/>
                    </a:lnTo>
                    <a:lnTo>
                      <a:pt x="94" y="242"/>
                    </a:lnTo>
                    <a:lnTo>
                      <a:pt x="94" y="241"/>
                    </a:lnTo>
                    <a:lnTo>
                      <a:pt x="93" y="242"/>
                    </a:lnTo>
                    <a:lnTo>
                      <a:pt x="91" y="242"/>
                    </a:lnTo>
                    <a:lnTo>
                      <a:pt x="90" y="243"/>
                    </a:lnTo>
                    <a:lnTo>
                      <a:pt x="89" y="243"/>
                    </a:lnTo>
                    <a:lnTo>
                      <a:pt x="89" y="242"/>
                    </a:lnTo>
                    <a:lnTo>
                      <a:pt x="90" y="242"/>
                    </a:lnTo>
                    <a:lnTo>
                      <a:pt x="90" y="241"/>
                    </a:lnTo>
                    <a:lnTo>
                      <a:pt x="91" y="241"/>
                    </a:lnTo>
                    <a:lnTo>
                      <a:pt x="90" y="241"/>
                    </a:lnTo>
                    <a:lnTo>
                      <a:pt x="88" y="242"/>
                    </a:lnTo>
                    <a:lnTo>
                      <a:pt x="87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7" y="241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4" y="242"/>
                    </a:lnTo>
                    <a:lnTo>
                      <a:pt x="84" y="241"/>
                    </a:lnTo>
                    <a:lnTo>
                      <a:pt x="87" y="241"/>
                    </a:lnTo>
                    <a:lnTo>
                      <a:pt x="88" y="240"/>
                    </a:lnTo>
                    <a:lnTo>
                      <a:pt x="89" y="239"/>
                    </a:lnTo>
                    <a:lnTo>
                      <a:pt x="89" y="239"/>
                    </a:lnTo>
                    <a:lnTo>
                      <a:pt x="90" y="238"/>
                    </a:lnTo>
                    <a:lnTo>
                      <a:pt x="90" y="238"/>
                    </a:lnTo>
                    <a:lnTo>
                      <a:pt x="89" y="238"/>
                    </a:lnTo>
                    <a:lnTo>
                      <a:pt x="88" y="239"/>
                    </a:lnTo>
                    <a:lnTo>
                      <a:pt x="86" y="239"/>
                    </a:lnTo>
                    <a:lnTo>
                      <a:pt x="84" y="240"/>
                    </a:lnTo>
                    <a:lnTo>
                      <a:pt x="84" y="239"/>
                    </a:lnTo>
                    <a:lnTo>
                      <a:pt x="86" y="238"/>
                    </a:lnTo>
                    <a:lnTo>
                      <a:pt x="87" y="238"/>
                    </a:lnTo>
                    <a:lnTo>
                      <a:pt x="87" y="236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6" y="236"/>
                    </a:lnTo>
                    <a:lnTo>
                      <a:pt x="86" y="235"/>
                    </a:lnTo>
                    <a:lnTo>
                      <a:pt x="87" y="235"/>
                    </a:lnTo>
                    <a:lnTo>
                      <a:pt x="87" y="234"/>
                    </a:lnTo>
                    <a:lnTo>
                      <a:pt x="88" y="233"/>
                    </a:lnTo>
                    <a:lnTo>
                      <a:pt x="87" y="234"/>
                    </a:lnTo>
                    <a:lnTo>
                      <a:pt x="84" y="234"/>
                    </a:lnTo>
                    <a:lnTo>
                      <a:pt x="83" y="235"/>
                    </a:lnTo>
                    <a:lnTo>
                      <a:pt x="82" y="235"/>
                    </a:lnTo>
                    <a:lnTo>
                      <a:pt x="82" y="235"/>
                    </a:lnTo>
                    <a:lnTo>
                      <a:pt x="83" y="234"/>
                    </a:lnTo>
                    <a:lnTo>
                      <a:pt x="83" y="233"/>
                    </a:lnTo>
                    <a:lnTo>
                      <a:pt x="84" y="233"/>
                    </a:lnTo>
                    <a:lnTo>
                      <a:pt x="83" y="233"/>
                    </a:lnTo>
                    <a:lnTo>
                      <a:pt x="81" y="234"/>
                    </a:lnTo>
                    <a:lnTo>
                      <a:pt x="82" y="233"/>
                    </a:lnTo>
                    <a:lnTo>
                      <a:pt x="82" y="233"/>
                    </a:lnTo>
                    <a:lnTo>
                      <a:pt x="83" y="232"/>
                    </a:lnTo>
                    <a:lnTo>
                      <a:pt x="84" y="231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78" y="233"/>
                    </a:lnTo>
                    <a:lnTo>
                      <a:pt x="76" y="234"/>
                    </a:lnTo>
                    <a:lnTo>
                      <a:pt x="78" y="232"/>
                    </a:lnTo>
                    <a:lnTo>
                      <a:pt x="81" y="231"/>
                    </a:lnTo>
                    <a:lnTo>
                      <a:pt x="82" y="230"/>
                    </a:lnTo>
                    <a:lnTo>
                      <a:pt x="83" y="230"/>
                    </a:lnTo>
                    <a:lnTo>
                      <a:pt x="84" y="229"/>
                    </a:lnTo>
                    <a:lnTo>
                      <a:pt x="86" y="228"/>
                    </a:lnTo>
                    <a:lnTo>
                      <a:pt x="86" y="227"/>
                    </a:lnTo>
                    <a:lnTo>
                      <a:pt x="84" y="228"/>
                    </a:lnTo>
                    <a:lnTo>
                      <a:pt x="83" y="228"/>
                    </a:lnTo>
                    <a:lnTo>
                      <a:pt x="83" y="228"/>
                    </a:lnTo>
                    <a:lnTo>
                      <a:pt x="84" y="227"/>
                    </a:lnTo>
                    <a:lnTo>
                      <a:pt x="83" y="228"/>
                    </a:lnTo>
                    <a:lnTo>
                      <a:pt x="81" y="228"/>
                    </a:lnTo>
                    <a:lnTo>
                      <a:pt x="81" y="228"/>
                    </a:lnTo>
                    <a:lnTo>
                      <a:pt x="80" y="229"/>
                    </a:lnTo>
                    <a:lnTo>
                      <a:pt x="79" y="229"/>
                    </a:lnTo>
                    <a:lnTo>
                      <a:pt x="79" y="229"/>
                    </a:lnTo>
                    <a:lnTo>
                      <a:pt x="79" y="228"/>
                    </a:lnTo>
                    <a:lnTo>
                      <a:pt x="80" y="228"/>
                    </a:lnTo>
                    <a:lnTo>
                      <a:pt x="81" y="227"/>
                    </a:lnTo>
                    <a:lnTo>
                      <a:pt x="82" y="225"/>
                    </a:lnTo>
                    <a:lnTo>
                      <a:pt x="83" y="225"/>
                    </a:lnTo>
                    <a:lnTo>
                      <a:pt x="83" y="224"/>
                    </a:lnTo>
                    <a:lnTo>
                      <a:pt x="82" y="225"/>
                    </a:lnTo>
                    <a:lnTo>
                      <a:pt x="81" y="225"/>
                    </a:lnTo>
                    <a:lnTo>
                      <a:pt x="78" y="226"/>
                    </a:lnTo>
                    <a:lnTo>
                      <a:pt x="75" y="227"/>
                    </a:lnTo>
                    <a:lnTo>
                      <a:pt x="70" y="229"/>
                    </a:lnTo>
                    <a:lnTo>
                      <a:pt x="70" y="228"/>
                    </a:lnTo>
                    <a:lnTo>
                      <a:pt x="71" y="227"/>
                    </a:lnTo>
                    <a:lnTo>
                      <a:pt x="72" y="227"/>
                    </a:lnTo>
                    <a:lnTo>
                      <a:pt x="74" y="226"/>
                    </a:lnTo>
                    <a:lnTo>
                      <a:pt x="75" y="226"/>
                    </a:lnTo>
                    <a:lnTo>
                      <a:pt x="76" y="226"/>
                    </a:lnTo>
                    <a:lnTo>
                      <a:pt x="77" y="225"/>
                    </a:lnTo>
                    <a:lnTo>
                      <a:pt x="77" y="224"/>
                    </a:lnTo>
                    <a:lnTo>
                      <a:pt x="79" y="224"/>
                    </a:lnTo>
                    <a:lnTo>
                      <a:pt x="80" y="224"/>
                    </a:lnTo>
                    <a:lnTo>
                      <a:pt x="81" y="223"/>
                    </a:lnTo>
                    <a:lnTo>
                      <a:pt x="81" y="222"/>
                    </a:lnTo>
                    <a:lnTo>
                      <a:pt x="82" y="222"/>
                    </a:lnTo>
                    <a:lnTo>
                      <a:pt x="82" y="220"/>
                    </a:lnTo>
                    <a:lnTo>
                      <a:pt x="80" y="222"/>
                    </a:lnTo>
                    <a:lnTo>
                      <a:pt x="78" y="223"/>
                    </a:lnTo>
                    <a:lnTo>
                      <a:pt x="77" y="223"/>
                    </a:lnTo>
                    <a:lnTo>
                      <a:pt x="78" y="222"/>
                    </a:lnTo>
                    <a:lnTo>
                      <a:pt x="78" y="222"/>
                    </a:lnTo>
                    <a:lnTo>
                      <a:pt x="79" y="220"/>
                    </a:lnTo>
                    <a:lnTo>
                      <a:pt x="79" y="220"/>
                    </a:lnTo>
                    <a:lnTo>
                      <a:pt x="78" y="220"/>
                    </a:lnTo>
                    <a:lnTo>
                      <a:pt x="77" y="220"/>
                    </a:lnTo>
                    <a:lnTo>
                      <a:pt x="75" y="222"/>
                    </a:lnTo>
                    <a:lnTo>
                      <a:pt x="74" y="222"/>
                    </a:lnTo>
                    <a:lnTo>
                      <a:pt x="75" y="222"/>
                    </a:lnTo>
                    <a:lnTo>
                      <a:pt x="75" y="220"/>
                    </a:lnTo>
                    <a:lnTo>
                      <a:pt x="76" y="219"/>
                    </a:lnTo>
                    <a:lnTo>
                      <a:pt x="76" y="219"/>
                    </a:lnTo>
                    <a:lnTo>
                      <a:pt x="75" y="219"/>
                    </a:lnTo>
                    <a:lnTo>
                      <a:pt x="74" y="220"/>
                    </a:lnTo>
                    <a:lnTo>
                      <a:pt x="74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2" y="219"/>
                    </a:lnTo>
                    <a:lnTo>
                      <a:pt x="73" y="219"/>
                    </a:lnTo>
                    <a:lnTo>
                      <a:pt x="73" y="218"/>
                    </a:lnTo>
                    <a:lnTo>
                      <a:pt x="75" y="218"/>
                    </a:lnTo>
                    <a:lnTo>
                      <a:pt x="76" y="217"/>
                    </a:lnTo>
                    <a:lnTo>
                      <a:pt x="77" y="217"/>
                    </a:lnTo>
                    <a:lnTo>
                      <a:pt x="77" y="216"/>
                    </a:lnTo>
                    <a:lnTo>
                      <a:pt x="76" y="217"/>
                    </a:lnTo>
                    <a:lnTo>
                      <a:pt x="74" y="217"/>
                    </a:lnTo>
                    <a:lnTo>
                      <a:pt x="75" y="216"/>
                    </a:lnTo>
                    <a:lnTo>
                      <a:pt x="76" y="216"/>
                    </a:lnTo>
                    <a:lnTo>
                      <a:pt x="74" y="216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7"/>
                    </a:lnTo>
                    <a:lnTo>
                      <a:pt x="71" y="218"/>
                    </a:lnTo>
                    <a:lnTo>
                      <a:pt x="70" y="218"/>
                    </a:lnTo>
                    <a:lnTo>
                      <a:pt x="71" y="217"/>
                    </a:lnTo>
                    <a:lnTo>
                      <a:pt x="71" y="216"/>
                    </a:lnTo>
                    <a:lnTo>
                      <a:pt x="73" y="215"/>
                    </a:lnTo>
                    <a:lnTo>
                      <a:pt x="73" y="215"/>
                    </a:lnTo>
                    <a:lnTo>
                      <a:pt x="74" y="214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2" y="214"/>
                    </a:lnTo>
                    <a:lnTo>
                      <a:pt x="72" y="214"/>
                    </a:lnTo>
                    <a:lnTo>
                      <a:pt x="73" y="213"/>
                    </a:lnTo>
                    <a:lnTo>
                      <a:pt x="73" y="213"/>
                    </a:lnTo>
                    <a:lnTo>
                      <a:pt x="74" y="212"/>
                    </a:lnTo>
                    <a:lnTo>
                      <a:pt x="74" y="211"/>
                    </a:lnTo>
                    <a:lnTo>
                      <a:pt x="73" y="212"/>
                    </a:lnTo>
                    <a:lnTo>
                      <a:pt x="72" y="212"/>
                    </a:lnTo>
                    <a:lnTo>
                      <a:pt x="72" y="212"/>
                    </a:lnTo>
                    <a:lnTo>
                      <a:pt x="73" y="211"/>
                    </a:lnTo>
                    <a:lnTo>
                      <a:pt x="72" y="212"/>
                    </a:lnTo>
                    <a:lnTo>
                      <a:pt x="70" y="212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0" y="211"/>
                    </a:lnTo>
                    <a:lnTo>
                      <a:pt x="69" y="212"/>
                    </a:lnTo>
                    <a:lnTo>
                      <a:pt x="69" y="211"/>
                    </a:lnTo>
                    <a:lnTo>
                      <a:pt x="70" y="210"/>
                    </a:lnTo>
                    <a:lnTo>
                      <a:pt x="71" y="210"/>
                    </a:lnTo>
                    <a:lnTo>
                      <a:pt x="71" y="209"/>
                    </a:lnTo>
                    <a:lnTo>
                      <a:pt x="70" y="210"/>
                    </a:lnTo>
                    <a:lnTo>
                      <a:pt x="67" y="210"/>
                    </a:lnTo>
                    <a:lnTo>
                      <a:pt x="69" y="210"/>
                    </a:lnTo>
                    <a:lnTo>
                      <a:pt x="70" y="209"/>
                    </a:lnTo>
                    <a:lnTo>
                      <a:pt x="70" y="208"/>
                    </a:lnTo>
                    <a:lnTo>
                      <a:pt x="71" y="208"/>
                    </a:lnTo>
                    <a:lnTo>
                      <a:pt x="69" y="208"/>
                    </a:lnTo>
                    <a:lnTo>
                      <a:pt x="67" y="209"/>
                    </a:lnTo>
                    <a:lnTo>
                      <a:pt x="69" y="208"/>
                    </a:lnTo>
                    <a:lnTo>
                      <a:pt x="69" y="207"/>
                    </a:lnTo>
                    <a:lnTo>
                      <a:pt x="70" y="206"/>
                    </a:lnTo>
                    <a:lnTo>
                      <a:pt x="71" y="206"/>
                    </a:lnTo>
                    <a:lnTo>
                      <a:pt x="71" y="205"/>
                    </a:lnTo>
                    <a:lnTo>
                      <a:pt x="72" y="203"/>
                    </a:lnTo>
                    <a:lnTo>
                      <a:pt x="73" y="203"/>
                    </a:lnTo>
                    <a:lnTo>
                      <a:pt x="71" y="203"/>
                    </a:lnTo>
                    <a:lnTo>
                      <a:pt x="70" y="205"/>
                    </a:lnTo>
                    <a:lnTo>
                      <a:pt x="69" y="205"/>
                    </a:lnTo>
                    <a:lnTo>
                      <a:pt x="66" y="206"/>
                    </a:lnTo>
                    <a:lnTo>
                      <a:pt x="65" y="206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5" y="205"/>
                    </a:lnTo>
                    <a:lnTo>
                      <a:pt x="63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5"/>
                    </a:lnTo>
                    <a:lnTo>
                      <a:pt x="62" y="205"/>
                    </a:lnTo>
                    <a:lnTo>
                      <a:pt x="61" y="206"/>
                    </a:lnTo>
                    <a:lnTo>
                      <a:pt x="61" y="205"/>
                    </a:lnTo>
                    <a:lnTo>
                      <a:pt x="62" y="205"/>
                    </a:lnTo>
                    <a:lnTo>
                      <a:pt x="63" y="203"/>
                    </a:lnTo>
                    <a:lnTo>
                      <a:pt x="64" y="203"/>
                    </a:lnTo>
                    <a:lnTo>
                      <a:pt x="66" y="202"/>
                    </a:lnTo>
                    <a:lnTo>
                      <a:pt x="67" y="202"/>
                    </a:lnTo>
                    <a:lnTo>
                      <a:pt x="67" y="203"/>
                    </a:lnTo>
                    <a:lnTo>
                      <a:pt x="66" y="203"/>
                    </a:lnTo>
                    <a:lnTo>
                      <a:pt x="67" y="203"/>
                    </a:lnTo>
                    <a:lnTo>
                      <a:pt x="70" y="202"/>
                    </a:lnTo>
                    <a:lnTo>
                      <a:pt x="70" y="202"/>
                    </a:lnTo>
                    <a:lnTo>
                      <a:pt x="71" y="201"/>
                    </a:lnTo>
                    <a:lnTo>
                      <a:pt x="69" y="202"/>
                    </a:lnTo>
                    <a:lnTo>
                      <a:pt x="67" y="202"/>
                    </a:lnTo>
                    <a:lnTo>
                      <a:pt x="69" y="201"/>
                    </a:lnTo>
                    <a:lnTo>
                      <a:pt x="69" y="201"/>
                    </a:lnTo>
                    <a:lnTo>
                      <a:pt x="70" y="200"/>
                    </a:lnTo>
                    <a:lnTo>
                      <a:pt x="70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7" y="200"/>
                    </a:lnTo>
                    <a:lnTo>
                      <a:pt x="69" y="199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4" y="201"/>
                    </a:lnTo>
                    <a:lnTo>
                      <a:pt x="62" y="201"/>
                    </a:lnTo>
                    <a:lnTo>
                      <a:pt x="63" y="200"/>
                    </a:lnTo>
                    <a:lnTo>
                      <a:pt x="64" y="200"/>
                    </a:lnTo>
                    <a:lnTo>
                      <a:pt x="64" y="199"/>
                    </a:lnTo>
                    <a:lnTo>
                      <a:pt x="65" y="199"/>
                    </a:lnTo>
                    <a:lnTo>
                      <a:pt x="64" y="199"/>
                    </a:lnTo>
                    <a:lnTo>
                      <a:pt x="62" y="200"/>
                    </a:lnTo>
                    <a:lnTo>
                      <a:pt x="63" y="199"/>
                    </a:lnTo>
                    <a:lnTo>
                      <a:pt x="63" y="198"/>
                    </a:lnTo>
                    <a:lnTo>
                      <a:pt x="64" y="198"/>
                    </a:lnTo>
                    <a:lnTo>
                      <a:pt x="64" y="197"/>
                    </a:lnTo>
                    <a:lnTo>
                      <a:pt x="63" y="198"/>
                    </a:lnTo>
                    <a:lnTo>
                      <a:pt x="62" y="198"/>
                    </a:lnTo>
                    <a:lnTo>
                      <a:pt x="60" y="198"/>
                    </a:lnTo>
                    <a:lnTo>
                      <a:pt x="59" y="199"/>
                    </a:lnTo>
                    <a:lnTo>
                      <a:pt x="60" y="198"/>
                    </a:lnTo>
                    <a:lnTo>
                      <a:pt x="60" y="198"/>
                    </a:lnTo>
                    <a:lnTo>
                      <a:pt x="61" y="197"/>
                    </a:lnTo>
                    <a:lnTo>
                      <a:pt x="61" y="197"/>
                    </a:lnTo>
                    <a:lnTo>
                      <a:pt x="63" y="196"/>
                    </a:lnTo>
                    <a:lnTo>
                      <a:pt x="64" y="196"/>
                    </a:lnTo>
                    <a:lnTo>
                      <a:pt x="65" y="195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66" y="193"/>
                    </a:lnTo>
                    <a:lnTo>
                      <a:pt x="61" y="195"/>
                    </a:lnTo>
                    <a:lnTo>
                      <a:pt x="60" y="196"/>
                    </a:lnTo>
                    <a:lnTo>
                      <a:pt x="58" y="196"/>
                    </a:lnTo>
                    <a:lnTo>
                      <a:pt x="59" y="195"/>
                    </a:lnTo>
                    <a:lnTo>
                      <a:pt x="59" y="195"/>
                    </a:lnTo>
                    <a:lnTo>
                      <a:pt x="58" y="195"/>
                    </a:lnTo>
                    <a:lnTo>
                      <a:pt x="57" y="196"/>
                    </a:lnTo>
                    <a:lnTo>
                      <a:pt x="57" y="195"/>
                    </a:lnTo>
                    <a:lnTo>
                      <a:pt x="58" y="194"/>
                    </a:lnTo>
                    <a:lnTo>
                      <a:pt x="59" y="194"/>
                    </a:lnTo>
                    <a:lnTo>
                      <a:pt x="61" y="194"/>
                    </a:lnTo>
                    <a:lnTo>
                      <a:pt x="62" y="193"/>
                    </a:lnTo>
                    <a:lnTo>
                      <a:pt x="63" y="193"/>
                    </a:lnTo>
                    <a:lnTo>
                      <a:pt x="64" y="192"/>
                    </a:lnTo>
                    <a:lnTo>
                      <a:pt x="64" y="191"/>
                    </a:lnTo>
                    <a:lnTo>
                      <a:pt x="63" y="192"/>
                    </a:lnTo>
                    <a:lnTo>
                      <a:pt x="62" y="192"/>
                    </a:lnTo>
                    <a:lnTo>
                      <a:pt x="62" y="192"/>
                    </a:lnTo>
                    <a:lnTo>
                      <a:pt x="63" y="191"/>
                    </a:lnTo>
                    <a:lnTo>
                      <a:pt x="62" y="192"/>
                    </a:lnTo>
                    <a:lnTo>
                      <a:pt x="60" y="192"/>
                    </a:lnTo>
                    <a:lnTo>
                      <a:pt x="60" y="192"/>
                    </a:lnTo>
                    <a:lnTo>
                      <a:pt x="59" y="193"/>
                    </a:lnTo>
                    <a:lnTo>
                      <a:pt x="58" y="193"/>
                    </a:lnTo>
                    <a:lnTo>
                      <a:pt x="58" y="193"/>
                    </a:lnTo>
                    <a:lnTo>
                      <a:pt x="58" y="192"/>
                    </a:lnTo>
                    <a:lnTo>
                      <a:pt x="59" y="192"/>
                    </a:lnTo>
                    <a:lnTo>
                      <a:pt x="60" y="191"/>
                    </a:lnTo>
                    <a:lnTo>
                      <a:pt x="61" y="189"/>
                    </a:lnTo>
                    <a:lnTo>
                      <a:pt x="62" y="189"/>
                    </a:lnTo>
                    <a:lnTo>
                      <a:pt x="62" y="188"/>
                    </a:lnTo>
                    <a:lnTo>
                      <a:pt x="61" y="189"/>
                    </a:lnTo>
                    <a:lnTo>
                      <a:pt x="59" y="189"/>
                    </a:lnTo>
                    <a:lnTo>
                      <a:pt x="58" y="189"/>
                    </a:lnTo>
                    <a:lnTo>
                      <a:pt x="57" y="190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4" y="191"/>
                    </a:lnTo>
                    <a:lnTo>
                      <a:pt x="53" y="192"/>
                    </a:lnTo>
                    <a:lnTo>
                      <a:pt x="53" y="191"/>
                    </a:lnTo>
                    <a:lnTo>
                      <a:pt x="54" y="191"/>
                    </a:lnTo>
                    <a:lnTo>
                      <a:pt x="55" y="190"/>
                    </a:lnTo>
                    <a:lnTo>
                      <a:pt x="55" y="190"/>
                    </a:lnTo>
                    <a:lnTo>
                      <a:pt x="57" y="189"/>
                    </a:lnTo>
                    <a:lnTo>
                      <a:pt x="58" y="189"/>
                    </a:lnTo>
                    <a:lnTo>
                      <a:pt x="59" y="188"/>
                    </a:lnTo>
                    <a:lnTo>
                      <a:pt x="59" y="188"/>
                    </a:lnTo>
                    <a:lnTo>
                      <a:pt x="60" y="186"/>
                    </a:lnTo>
                    <a:lnTo>
                      <a:pt x="60" y="185"/>
                    </a:lnTo>
                    <a:lnTo>
                      <a:pt x="59" y="186"/>
                    </a:lnTo>
                    <a:lnTo>
                      <a:pt x="58" y="186"/>
                    </a:lnTo>
                    <a:lnTo>
                      <a:pt x="58" y="186"/>
                    </a:lnTo>
                    <a:lnTo>
                      <a:pt x="59" y="185"/>
                    </a:lnTo>
                    <a:lnTo>
                      <a:pt x="59" y="184"/>
                    </a:lnTo>
                    <a:lnTo>
                      <a:pt x="60" y="184"/>
                    </a:lnTo>
                    <a:lnTo>
                      <a:pt x="59" y="184"/>
                    </a:lnTo>
                    <a:lnTo>
                      <a:pt x="57" y="185"/>
                    </a:lnTo>
                    <a:lnTo>
                      <a:pt x="56" y="185"/>
                    </a:lnTo>
                    <a:lnTo>
                      <a:pt x="55" y="186"/>
                    </a:lnTo>
                    <a:lnTo>
                      <a:pt x="54" y="186"/>
                    </a:lnTo>
                    <a:lnTo>
                      <a:pt x="53" y="186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53" y="185"/>
                    </a:lnTo>
                    <a:lnTo>
                      <a:pt x="54" y="185"/>
                    </a:lnTo>
                    <a:lnTo>
                      <a:pt x="56" y="184"/>
                    </a:lnTo>
                    <a:lnTo>
                      <a:pt x="56" y="184"/>
                    </a:lnTo>
                    <a:lnTo>
                      <a:pt x="57" y="183"/>
                    </a:lnTo>
                    <a:lnTo>
                      <a:pt x="55" y="184"/>
                    </a:lnTo>
                    <a:lnTo>
                      <a:pt x="54" y="184"/>
                    </a:lnTo>
                    <a:lnTo>
                      <a:pt x="55" y="184"/>
                    </a:lnTo>
                    <a:lnTo>
                      <a:pt x="55" y="183"/>
                    </a:lnTo>
                    <a:lnTo>
                      <a:pt x="56" y="182"/>
                    </a:lnTo>
                    <a:lnTo>
                      <a:pt x="56" y="182"/>
                    </a:lnTo>
                    <a:lnTo>
                      <a:pt x="55" y="182"/>
                    </a:lnTo>
                    <a:lnTo>
                      <a:pt x="54" y="183"/>
                    </a:lnTo>
                    <a:lnTo>
                      <a:pt x="51" y="183"/>
                    </a:lnTo>
                    <a:lnTo>
                      <a:pt x="50" y="183"/>
                    </a:lnTo>
                    <a:lnTo>
                      <a:pt x="51" y="183"/>
                    </a:lnTo>
                    <a:lnTo>
                      <a:pt x="51" y="182"/>
                    </a:lnTo>
                    <a:lnTo>
                      <a:pt x="53" y="182"/>
                    </a:lnTo>
                    <a:lnTo>
                      <a:pt x="53" y="181"/>
                    </a:lnTo>
                    <a:lnTo>
                      <a:pt x="51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1" y="181"/>
                    </a:lnTo>
                    <a:lnTo>
                      <a:pt x="51" y="180"/>
                    </a:lnTo>
                    <a:lnTo>
                      <a:pt x="53" y="180"/>
                    </a:lnTo>
                    <a:lnTo>
                      <a:pt x="54" y="179"/>
                    </a:lnTo>
                    <a:lnTo>
                      <a:pt x="56" y="179"/>
                    </a:lnTo>
                    <a:lnTo>
                      <a:pt x="56" y="178"/>
                    </a:lnTo>
                    <a:lnTo>
                      <a:pt x="57" y="178"/>
                    </a:lnTo>
                    <a:lnTo>
                      <a:pt x="56" y="178"/>
                    </a:lnTo>
                    <a:lnTo>
                      <a:pt x="54" y="178"/>
                    </a:lnTo>
                    <a:lnTo>
                      <a:pt x="55" y="178"/>
                    </a:lnTo>
                    <a:lnTo>
                      <a:pt x="55" y="177"/>
                    </a:lnTo>
                    <a:lnTo>
                      <a:pt x="56" y="177"/>
                    </a:lnTo>
                    <a:lnTo>
                      <a:pt x="56" y="176"/>
                    </a:lnTo>
                    <a:lnTo>
                      <a:pt x="55" y="176"/>
                    </a:lnTo>
                    <a:lnTo>
                      <a:pt x="54" y="177"/>
                    </a:lnTo>
                    <a:lnTo>
                      <a:pt x="53" y="17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8"/>
                    </a:lnTo>
                    <a:lnTo>
                      <a:pt x="48" y="179"/>
                    </a:lnTo>
                    <a:lnTo>
                      <a:pt x="47" y="179"/>
                    </a:lnTo>
                    <a:lnTo>
                      <a:pt x="48" y="178"/>
                    </a:lnTo>
                    <a:lnTo>
                      <a:pt x="49" y="177"/>
                    </a:lnTo>
                    <a:lnTo>
                      <a:pt x="49" y="177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1" y="175"/>
                    </a:lnTo>
                    <a:lnTo>
                      <a:pt x="50" y="176"/>
                    </a:lnTo>
                    <a:lnTo>
                      <a:pt x="48" y="176"/>
                    </a:lnTo>
                    <a:lnTo>
                      <a:pt x="49" y="175"/>
                    </a:lnTo>
                    <a:lnTo>
                      <a:pt x="49" y="175"/>
                    </a:lnTo>
                    <a:lnTo>
                      <a:pt x="51" y="174"/>
                    </a:lnTo>
                    <a:lnTo>
                      <a:pt x="51" y="173"/>
                    </a:lnTo>
                    <a:lnTo>
                      <a:pt x="53" y="172"/>
                    </a:lnTo>
                    <a:lnTo>
                      <a:pt x="53" y="172"/>
                    </a:lnTo>
                    <a:lnTo>
                      <a:pt x="54" y="170"/>
                    </a:lnTo>
                    <a:lnTo>
                      <a:pt x="51" y="172"/>
                    </a:lnTo>
                    <a:lnTo>
                      <a:pt x="50" y="172"/>
                    </a:lnTo>
                    <a:lnTo>
                      <a:pt x="51" y="170"/>
                    </a:lnTo>
                    <a:lnTo>
                      <a:pt x="51" y="170"/>
                    </a:lnTo>
                    <a:lnTo>
                      <a:pt x="50" y="170"/>
                    </a:lnTo>
                    <a:lnTo>
                      <a:pt x="49" y="172"/>
                    </a:lnTo>
                    <a:lnTo>
                      <a:pt x="47" y="172"/>
                    </a:lnTo>
                    <a:lnTo>
                      <a:pt x="46" y="173"/>
                    </a:lnTo>
                    <a:lnTo>
                      <a:pt x="46" y="172"/>
                    </a:lnTo>
                    <a:lnTo>
                      <a:pt x="47" y="170"/>
                    </a:lnTo>
                    <a:lnTo>
                      <a:pt x="48" y="170"/>
                    </a:lnTo>
                    <a:lnTo>
                      <a:pt x="48" y="169"/>
                    </a:lnTo>
                    <a:lnTo>
                      <a:pt x="50" y="169"/>
                    </a:lnTo>
                    <a:lnTo>
                      <a:pt x="51" y="168"/>
                    </a:lnTo>
                    <a:lnTo>
                      <a:pt x="53" y="168"/>
                    </a:lnTo>
                    <a:lnTo>
                      <a:pt x="53" y="167"/>
                    </a:lnTo>
                    <a:lnTo>
                      <a:pt x="51" y="168"/>
                    </a:lnTo>
                    <a:lnTo>
                      <a:pt x="49" y="168"/>
                    </a:lnTo>
                    <a:lnTo>
                      <a:pt x="48" y="168"/>
                    </a:lnTo>
                    <a:lnTo>
                      <a:pt x="47" y="169"/>
                    </a:lnTo>
                    <a:lnTo>
                      <a:pt x="46" y="169"/>
                    </a:lnTo>
                    <a:lnTo>
                      <a:pt x="45" y="169"/>
                    </a:lnTo>
                    <a:lnTo>
                      <a:pt x="44" y="170"/>
                    </a:lnTo>
                    <a:lnTo>
                      <a:pt x="44" y="170"/>
                    </a:lnTo>
                    <a:lnTo>
                      <a:pt x="45" y="169"/>
                    </a:lnTo>
                    <a:lnTo>
                      <a:pt x="45" y="169"/>
                    </a:lnTo>
                    <a:lnTo>
                      <a:pt x="47" y="168"/>
                    </a:lnTo>
                    <a:lnTo>
                      <a:pt x="48" y="168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50" y="166"/>
                    </a:lnTo>
                    <a:lnTo>
                      <a:pt x="50" y="165"/>
                    </a:lnTo>
                    <a:lnTo>
                      <a:pt x="49" y="166"/>
                    </a:lnTo>
                    <a:lnTo>
                      <a:pt x="48" y="166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5" y="167"/>
                    </a:lnTo>
                    <a:lnTo>
                      <a:pt x="46" y="166"/>
                    </a:lnTo>
                    <a:lnTo>
                      <a:pt x="47" y="165"/>
                    </a:lnTo>
                    <a:lnTo>
                      <a:pt x="47" y="165"/>
                    </a:lnTo>
                    <a:lnTo>
                      <a:pt x="46" y="165"/>
                    </a:lnTo>
                    <a:lnTo>
                      <a:pt x="45" y="166"/>
                    </a:lnTo>
                    <a:lnTo>
                      <a:pt x="45" y="165"/>
                    </a:lnTo>
                    <a:lnTo>
                      <a:pt x="46" y="164"/>
                    </a:lnTo>
                    <a:lnTo>
                      <a:pt x="44" y="165"/>
                    </a:lnTo>
                    <a:lnTo>
                      <a:pt x="43" y="165"/>
                    </a:lnTo>
                    <a:lnTo>
                      <a:pt x="44" y="165"/>
                    </a:lnTo>
                    <a:lnTo>
                      <a:pt x="44" y="164"/>
                    </a:lnTo>
                    <a:lnTo>
                      <a:pt x="45" y="163"/>
                    </a:lnTo>
                    <a:lnTo>
                      <a:pt x="46" y="162"/>
                    </a:lnTo>
                    <a:lnTo>
                      <a:pt x="47" y="162"/>
                    </a:lnTo>
                    <a:lnTo>
                      <a:pt x="45" y="162"/>
                    </a:lnTo>
                    <a:lnTo>
                      <a:pt x="44" y="163"/>
                    </a:lnTo>
                    <a:lnTo>
                      <a:pt x="44" y="162"/>
                    </a:lnTo>
                    <a:lnTo>
                      <a:pt x="45" y="161"/>
                    </a:lnTo>
                    <a:lnTo>
                      <a:pt x="44" y="162"/>
                    </a:lnTo>
                    <a:lnTo>
                      <a:pt x="42" y="162"/>
                    </a:lnTo>
                    <a:lnTo>
                      <a:pt x="40" y="163"/>
                    </a:lnTo>
                    <a:lnTo>
                      <a:pt x="39" y="164"/>
                    </a:lnTo>
                    <a:lnTo>
                      <a:pt x="39" y="164"/>
                    </a:lnTo>
                    <a:lnTo>
                      <a:pt x="38" y="164"/>
                    </a:lnTo>
                    <a:lnTo>
                      <a:pt x="37" y="165"/>
                    </a:lnTo>
                    <a:lnTo>
                      <a:pt x="36" y="165"/>
                    </a:lnTo>
                    <a:lnTo>
                      <a:pt x="36" y="165"/>
                    </a:lnTo>
                    <a:lnTo>
                      <a:pt x="36" y="164"/>
                    </a:lnTo>
                    <a:lnTo>
                      <a:pt x="37" y="164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2"/>
                    </a:lnTo>
                    <a:lnTo>
                      <a:pt x="41" y="162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60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2" y="161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44" y="159"/>
                    </a:lnTo>
                    <a:lnTo>
                      <a:pt x="44" y="158"/>
                    </a:lnTo>
                    <a:lnTo>
                      <a:pt x="43" y="159"/>
                    </a:lnTo>
                    <a:lnTo>
                      <a:pt x="42" y="159"/>
                    </a:lnTo>
                    <a:lnTo>
                      <a:pt x="42" y="159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0" y="159"/>
                    </a:lnTo>
                    <a:lnTo>
                      <a:pt x="41" y="158"/>
                    </a:lnTo>
                    <a:lnTo>
                      <a:pt x="41" y="158"/>
                    </a:lnTo>
                    <a:lnTo>
                      <a:pt x="40" y="158"/>
                    </a:lnTo>
                    <a:lnTo>
                      <a:pt x="39" y="159"/>
                    </a:lnTo>
                    <a:lnTo>
                      <a:pt x="39" y="158"/>
                    </a:lnTo>
                    <a:lnTo>
                      <a:pt x="40" y="157"/>
                    </a:lnTo>
                    <a:lnTo>
                      <a:pt x="40" y="157"/>
                    </a:lnTo>
                    <a:lnTo>
                      <a:pt x="41" y="156"/>
                    </a:lnTo>
                    <a:lnTo>
                      <a:pt x="40" y="157"/>
                    </a:lnTo>
                    <a:lnTo>
                      <a:pt x="38" y="157"/>
                    </a:lnTo>
                    <a:lnTo>
                      <a:pt x="39" y="156"/>
                    </a:lnTo>
                    <a:lnTo>
                      <a:pt x="39" y="156"/>
                    </a:lnTo>
                    <a:lnTo>
                      <a:pt x="40" y="155"/>
                    </a:lnTo>
                    <a:lnTo>
                      <a:pt x="41" y="155"/>
                    </a:lnTo>
                    <a:lnTo>
                      <a:pt x="41" y="153"/>
                    </a:lnTo>
                    <a:lnTo>
                      <a:pt x="42" y="152"/>
                    </a:lnTo>
                    <a:lnTo>
                      <a:pt x="40" y="153"/>
                    </a:lnTo>
                    <a:lnTo>
                      <a:pt x="39" y="153"/>
                    </a:lnTo>
                    <a:lnTo>
                      <a:pt x="40" y="153"/>
                    </a:lnTo>
                    <a:lnTo>
                      <a:pt x="40" y="152"/>
                    </a:lnTo>
                    <a:lnTo>
                      <a:pt x="39" y="153"/>
                    </a:lnTo>
                    <a:lnTo>
                      <a:pt x="38" y="153"/>
                    </a:lnTo>
                    <a:lnTo>
                      <a:pt x="38" y="152"/>
                    </a:lnTo>
                    <a:lnTo>
                      <a:pt x="39" y="152"/>
                    </a:lnTo>
                    <a:lnTo>
                      <a:pt x="37" y="152"/>
                    </a:lnTo>
                    <a:lnTo>
                      <a:pt x="36" y="153"/>
                    </a:lnTo>
                    <a:lnTo>
                      <a:pt x="36" y="153"/>
                    </a:lnTo>
                    <a:lnTo>
                      <a:pt x="34" y="153"/>
                    </a:lnTo>
                    <a:lnTo>
                      <a:pt x="33" y="153"/>
                    </a:lnTo>
                    <a:lnTo>
                      <a:pt x="32" y="153"/>
                    </a:lnTo>
                    <a:lnTo>
                      <a:pt x="33" y="153"/>
                    </a:lnTo>
                    <a:lnTo>
                      <a:pt x="34" y="152"/>
                    </a:lnTo>
                    <a:lnTo>
                      <a:pt x="34" y="152"/>
                    </a:lnTo>
                    <a:lnTo>
                      <a:pt x="36" y="151"/>
                    </a:lnTo>
                    <a:lnTo>
                      <a:pt x="37" y="151"/>
                    </a:lnTo>
                    <a:lnTo>
                      <a:pt x="38" y="150"/>
                    </a:lnTo>
                    <a:lnTo>
                      <a:pt x="39" y="150"/>
                    </a:lnTo>
                    <a:lnTo>
                      <a:pt x="40" y="149"/>
                    </a:lnTo>
                    <a:lnTo>
                      <a:pt x="40" y="148"/>
                    </a:lnTo>
                    <a:lnTo>
                      <a:pt x="41" y="148"/>
                    </a:lnTo>
                    <a:lnTo>
                      <a:pt x="39" y="148"/>
                    </a:lnTo>
                    <a:lnTo>
                      <a:pt x="38" y="149"/>
                    </a:lnTo>
                    <a:lnTo>
                      <a:pt x="38" y="149"/>
                    </a:lnTo>
                    <a:lnTo>
                      <a:pt x="37" y="149"/>
                    </a:lnTo>
                    <a:lnTo>
                      <a:pt x="36" y="149"/>
                    </a:lnTo>
                    <a:lnTo>
                      <a:pt x="34" y="150"/>
                    </a:lnTo>
                    <a:lnTo>
                      <a:pt x="36" y="149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8" y="147"/>
                    </a:lnTo>
                    <a:lnTo>
                      <a:pt x="39" y="147"/>
                    </a:lnTo>
                    <a:lnTo>
                      <a:pt x="40" y="146"/>
                    </a:lnTo>
                    <a:lnTo>
                      <a:pt x="41" y="146"/>
                    </a:lnTo>
                    <a:lnTo>
                      <a:pt x="42" y="145"/>
                    </a:lnTo>
                    <a:lnTo>
                      <a:pt x="40" y="146"/>
                    </a:lnTo>
                    <a:lnTo>
                      <a:pt x="39" y="146"/>
                    </a:lnTo>
                    <a:lnTo>
                      <a:pt x="37" y="147"/>
                    </a:lnTo>
                    <a:lnTo>
                      <a:pt x="36" y="147"/>
                    </a:lnTo>
                    <a:lnTo>
                      <a:pt x="37" y="146"/>
                    </a:lnTo>
                    <a:lnTo>
                      <a:pt x="37" y="146"/>
                    </a:lnTo>
                    <a:lnTo>
                      <a:pt x="36" y="146"/>
                    </a:lnTo>
                    <a:lnTo>
                      <a:pt x="34" y="147"/>
                    </a:lnTo>
                    <a:lnTo>
                      <a:pt x="34" y="146"/>
                    </a:lnTo>
                    <a:lnTo>
                      <a:pt x="36" y="145"/>
                    </a:lnTo>
                    <a:lnTo>
                      <a:pt x="33" y="146"/>
                    </a:lnTo>
                    <a:lnTo>
                      <a:pt x="32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2" y="145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2" y="145"/>
                    </a:lnTo>
                    <a:lnTo>
                      <a:pt x="33" y="144"/>
                    </a:lnTo>
                    <a:lnTo>
                      <a:pt x="34" y="144"/>
                    </a:lnTo>
                    <a:lnTo>
                      <a:pt x="36" y="143"/>
                    </a:lnTo>
                    <a:lnTo>
                      <a:pt x="37" y="143"/>
                    </a:lnTo>
                    <a:lnTo>
                      <a:pt x="37" y="142"/>
                    </a:lnTo>
                    <a:lnTo>
                      <a:pt x="38" y="142"/>
                    </a:lnTo>
                    <a:lnTo>
                      <a:pt x="39" y="141"/>
                    </a:lnTo>
                    <a:lnTo>
                      <a:pt x="40" y="141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36" y="141"/>
                    </a:lnTo>
                    <a:lnTo>
                      <a:pt x="34" y="142"/>
                    </a:lnTo>
                    <a:lnTo>
                      <a:pt x="33" y="142"/>
                    </a:lnTo>
                    <a:lnTo>
                      <a:pt x="33" y="141"/>
                    </a:lnTo>
                    <a:lnTo>
                      <a:pt x="34" y="141"/>
                    </a:lnTo>
                    <a:lnTo>
                      <a:pt x="32" y="141"/>
                    </a:lnTo>
                    <a:lnTo>
                      <a:pt x="31" y="142"/>
                    </a:lnTo>
                    <a:lnTo>
                      <a:pt x="32" y="141"/>
                    </a:lnTo>
                    <a:lnTo>
                      <a:pt x="32" y="141"/>
                    </a:lnTo>
                    <a:lnTo>
                      <a:pt x="31" y="141"/>
                    </a:lnTo>
                    <a:lnTo>
                      <a:pt x="30" y="141"/>
                    </a:lnTo>
                    <a:lnTo>
                      <a:pt x="28" y="142"/>
                    </a:lnTo>
                    <a:lnTo>
                      <a:pt x="27" y="142"/>
                    </a:lnTo>
                    <a:lnTo>
                      <a:pt x="27" y="142"/>
                    </a:lnTo>
                    <a:lnTo>
                      <a:pt x="28" y="141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30" y="139"/>
                    </a:lnTo>
                    <a:lnTo>
                      <a:pt x="30" y="139"/>
                    </a:lnTo>
                    <a:lnTo>
                      <a:pt x="32" y="138"/>
                    </a:lnTo>
                    <a:lnTo>
                      <a:pt x="33" y="138"/>
                    </a:lnTo>
                    <a:lnTo>
                      <a:pt x="34" y="136"/>
                    </a:lnTo>
                    <a:lnTo>
                      <a:pt x="34" y="136"/>
                    </a:lnTo>
                    <a:lnTo>
                      <a:pt x="33" y="136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33" y="135"/>
                    </a:lnTo>
                    <a:lnTo>
                      <a:pt x="31" y="136"/>
                    </a:lnTo>
                    <a:lnTo>
                      <a:pt x="30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8" y="136"/>
                    </a:lnTo>
                    <a:lnTo>
                      <a:pt x="29" y="136"/>
                    </a:lnTo>
                    <a:lnTo>
                      <a:pt x="29" y="135"/>
                    </a:lnTo>
                    <a:lnTo>
                      <a:pt x="30" y="135"/>
                    </a:lnTo>
                    <a:lnTo>
                      <a:pt x="30" y="134"/>
                    </a:lnTo>
                    <a:lnTo>
                      <a:pt x="31" y="133"/>
                    </a:lnTo>
                    <a:lnTo>
                      <a:pt x="32" y="133"/>
                    </a:lnTo>
                    <a:lnTo>
                      <a:pt x="34" y="133"/>
                    </a:lnTo>
                    <a:lnTo>
                      <a:pt x="34" y="132"/>
                    </a:lnTo>
                    <a:lnTo>
                      <a:pt x="36" y="132"/>
                    </a:lnTo>
                    <a:lnTo>
                      <a:pt x="33" y="132"/>
                    </a:lnTo>
                    <a:lnTo>
                      <a:pt x="32" y="132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0" y="133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8" y="133"/>
                    </a:lnTo>
                    <a:lnTo>
                      <a:pt x="28" y="132"/>
                    </a:lnTo>
                    <a:lnTo>
                      <a:pt x="29" y="132"/>
                    </a:lnTo>
                    <a:lnTo>
                      <a:pt x="30" y="131"/>
                    </a:lnTo>
                    <a:lnTo>
                      <a:pt x="32" y="131"/>
                    </a:lnTo>
                    <a:lnTo>
                      <a:pt x="32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30" y="130"/>
                    </a:lnTo>
                    <a:lnTo>
                      <a:pt x="31" y="130"/>
                    </a:lnTo>
                    <a:lnTo>
                      <a:pt x="31" y="129"/>
                    </a:lnTo>
                    <a:lnTo>
                      <a:pt x="30" y="130"/>
                    </a:lnTo>
                    <a:lnTo>
                      <a:pt x="29" y="130"/>
                    </a:lnTo>
                    <a:lnTo>
                      <a:pt x="26" y="131"/>
                    </a:lnTo>
                    <a:lnTo>
                      <a:pt x="27" y="130"/>
                    </a:lnTo>
                    <a:lnTo>
                      <a:pt x="28" y="129"/>
                    </a:lnTo>
                    <a:lnTo>
                      <a:pt x="28" y="129"/>
                    </a:lnTo>
                    <a:lnTo>
                      <a:pt x="29" y="128"/>
                    </a:lnTo>
                    <a:lnTo>
                      <a:pt x="30" y="128"/>
                    </a:lnTo>
                    <a:lnTo>
                      <a:pt x="31" y="128"/>
                    </a:lnTo>
                    <a:lnTo>
                      <a:pt x="31" y="128"/>
                    </a:lnTo>
                    <a:lnTo>
                      <a:pt x="30" y="128"/>
                    </a:lnTo>
                    <a:lnTo>
                      <a:pt x="30" y="129"/>
                    </a:lnTo>
                    <a:lnTo>
                      <a:pt x="31" y="129"/>
                    </a:lnTo>
                    <a:lnTo>
                      <a:pt x="32" y="128"/>
                    </a:lnTo>
                    <a:lnTo>
                      <a:pt x="36" y="126"/>
                    </a:lnTo>
                    <a:lnTo>
                      <a:pt x="32" y="127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30" y="127"/>
                    </a:lnTo>
                    <a:lnTo>
                      <a:pt x="31" y="126"/>
                    </a:lnTo>
                    <a:lnTo>
                      <a:pt x="29" y="127"/>
                    </a:lnTo>
                    <a:lnTo>
                      <a:pt x="28" y="127"/>
                    </a:lnTo>
                    <a:lnTo>
                      <a:pt x="27" y="128"/>
                    </a:lnTo>
                    <a:lnTo>
                      <a:pt x="25" y="128"/>
                    </a:lnTo>
                    <a:lnTo>
                      <a:pt x="26" y="127"/>
                    </a:lnTo>
                    <a:lnTo>
                      <a:pt x="26" y="127"/>
                    </a:lnTo>
                    <a:lnTo>
                      <a:pt x="27" y="126"/>
                    </a:lnTo>
                    <a:lnTo>
                      <a:pt x="28" y="126"/>
                    </a:lnTo>
                    <a:lnTo>
                      <a:pt x="28" y="125"/>
                    </a:lnTo>
                    <a:lnTo>
                      <a:pt x="29" y="124"/>
                    </a:lnTo>
                    <a:lnTo>
                      <a:pt x="27" y="125"/>
                    </a:lnTo>
                    <a:lnTo>
                      <a:pt x="26" y="125"/>
                    </a:lnTo>
                    <a:lnTo>
                      <a:pt x="27" y="125"/>
                    </a:lnTo>
                    <a:lnTo>
                      <a:pt x="27" y="124"/>
                    </a:lnTo>
                    <a:lnTo>
                      <a:pt x="26" y="124"/>
                    </a:lnTo>
                    <a:lnTo>
                      <a:pt x="25" y="125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4" y="124"/>
                    </a:lnTo>
                    <a:lnTo>
                      <a:pt x="23" y="125"/>
                    </a:lnTo>
                    <a:lnTo>
                      <a:pt x="24" y="124"/>
                    </a:lnTo>
                    <a:lnTo>
                      <a:pt x="24" y="123"/>
                    </a:lnTo>
                    <a:lnTo>
                      <a:pt x="26" y="123"/>
                    </a:lnTo>
                    <a:lnTo>
                      <a:pt x="27" y="123"/>
                    </a:lnTo>
                    <a:lnTo>
                      <a:pt x="28" y="122"/>
                    </a:lnTo>
                    <a:lnTo>
                      <a:pt x="28" y="121"/>
                    </a:lnTo>
                    <a:lnTo>
                      <a:pt x="29" y="121"/>
                    </a:lnTo>
                    <a:lnTo>
                      <a:pt x="29" y="119"/>
                    </a:lnTo>
                    <a:lnTo>
                      <a:pt x="28" y="121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8" y="119"/>
                    </a:lnTo>
                    <a:lnTo>
                      <a:pt x="26" y="119"/>
                    </a:lnTo>
                    <a:lnTo>
                      <a:pt x="25" y="121"/>
                    </a:lnTo>
                    <a:lnTo>
                      <a:pt x="26" y="119"/>
                    </a:lnTo>
                    <a:lnTo>
                      <a:pt x="26" y="119"/>
                    </a:lnTo>
                    <a:lnTo>
                      <a:pt x="25" y="119"/>
                    </a:lnTo>
                    <a:lnTo>
                      <a:pt x="24" y="119"/>
                    </a:lnTo>
                    <a:lnTo>
                      <a:pt x="24" y="119"/>
                    </a:lnTo>
                    <a:lnTo>
                      <a:pt x="25" y="118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2" y="118"/>
                    </a:lnTo>
                    <a:lnTo>
                      <a:pt x="23" y="118"/>
                    </a:lnTo>
                    <a:lnTo>
                      <a:pt x="24" y="117"/>
                    </a:lnTo>
                    <a:lnTo>
                      <a:pt x="24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2" y="117"/>
                    </a:lnTo>
                    <a:lnTo>
                      <a:pt x="23" y="116"/>
                    </a:lnTo>
                    <a:lnTo>
                      <a:pt x="24" y="116"/>
                    </a:lnTo>
                    <a:lnTo>
                      <a:pt x="24" y="115"/>
                    </a:lnTo>
                    <a:lnTo>
                      <a:pt x="25" y="115"/>
                    </a:lnTo>
                    <a:lnTo>
                      <a:pt x="25" y="114"/>
                    </a:lnTo>
                    <a:lnTo>
                      <a:pt x="24" y="114"/>
                    </a:lnTo>
                    <a:lnTo>
                      <a:pt x="22" y="115"/>
                    </a:lnTo>
                    <a:lnTo>
                      <a:pt x="23" y="114"/>
                    </a:lnTo>
                    <a:lnTo>
                      <a:pt x="24" y="114"/>
                    </a:lnTo>
                    <a:lnTo>
                      <a:pt x="22" y="114"/>
                    </a:lnTo>
                    <a:lnTo>
                      <a:pt x="21" y="114"/>
                    </a:lnTo>
                    <a:lnTo>
                      <a:pt x="21" y="114"/>
                    </a:lnTo>
                    <a:lnTo>
                      <a:pt x="22" y="113"/>
                    </a:lnTo>
                    <a:lnTo>
                      <a:pt x="23" y="112"/>
                    </a:lnTo>
                    <a:lnTo>
                      <a:pt x="24" y="112"/>
                    </a:lnTo>
                    <a:lnTo>
                      <a:pt x="24" y="111"/>
                    </a:lnTo>
                    <a:lnTo>
                      <a:pt x="26" y="111"/>
                    </a:lnTo>
                    <a:lnTo>
                      <a:pt x="27" y="110"/>
                    </a:lnTo>
                    <a:lnTo>
                      <a:pt x="28" y="110"/>
                    </a:lnTo>
                    <a:lnTo>
                      <a:pt x="28" y="109"/>
                    </a:lnTo>
                    <a:lnTo>
                      <a:pt x="27" y="109"/>
                    </a:lnTo>
                    <a:lnTo>
                      <a:pt x="26" y="110"/>
                    </a:lnTo>
                    <a:lnTo>
                      <a:pt x="25" y="110"/>
                    </a:lnTo>
                    <a:lnTo>
                      <a:pt x="24" y="111"/>
                    </a:lnTo>
                    <a:lnTo>
                      <a:pt x="23" y="111"/>
                    </a:lnTo>
                    <a:lnTo>
                      <a:pt x="22" y="112"/>
                    </a:lnTo>
                    <a:lnTo>
                      <a:pt x="22" y="111"/>
                    </a:lnTo>
                    <a:lnTo>
                      <a:pt x="23" y="111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5" y="109"/>
                    </a:lnTo>
                    <a:lnTo>
                      <a:pt x="25" y="108"/>
                    </a:lnTo>
                    <a:lnTo>
                      <a:pt x="24" y="109"/>
                    </a:lnTo>
                    <a:lnTo>
                      <a:pt x="23" y="109"/>
                    </a:lnTo>
                    <a:lnTo>
                      <a:pt x="23" y="109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1" y="109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2" y="107"/>
                    </a:lnTo>
                    <a:lnTo>
                      <a:pt x="21" y="107"/>
                    </a:lnTo>
                    <a:lnTo>
                      <a:pt x="19" y="108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7"/>
                    </a:lnTo>
                    <a:lnTo>
                      <a:pt x="20" y="106"/>
                    </a:lnTo>
                    <a:lnTo>
                      <a:pt x="22" y="105"/>
                    </a:lnTo>
                    <a:lnTo>
                      <a:pt x="23" y="102"/>
                    </a:lnTo>
                    <a:lnTo>
                      <a:pt x="23" y="102"/>
                    </a:lnTo>
                    <a:lnTo>
                      <a:pt x="24" y="101"/>
                    </a:lnTo>
                    <a:lnTo>
                      <a:pt x="24" y="101"/>
                    </a:lnTo>
                    <a:lnTo>
                      <a:pt x="23" y="102"/>
                    </a:lnTo>
                    <a:lnTo>
                      <a:pt x="22" y="102"/>
                    </a:lnTo>
                    <a:lnTo>
                      <a:pt x="21" y="102"/>
                    </a:lnTo>
                    <a:lnTo>
                      <a:pt x="20" y="102"/>
                    </a:lnTo>
                    <a:lnTo>
                      <a:pt x="19" y="103"/>
                    </a:lnTo>
                    <a:lnTo>
                      <a:pt x="17" y="103"/>
                    </a:lnTo>
                    <a:lnTo>
                      <a:pt x="16" y="105"/>
                    </a:lnTo>
                    <a:lnTo>
                      <a:pt x="15" y="105"/>
                    </a:lnTo>
                    <a:lnTo>
                      <a:pt x="14" y="106"/>
                    </a:lnTo>
                    <a:lnTo>
                      <a:pt x="14" y="105"/>
                    </a:lnTo>
                    <a:lnTo>
                      <a:pt x="15" y="105"/>
                    </a:lnTo>
                    <a:lnTo>
                      <a:pt x="16" y="103"/>
                    </a:lnTo>
                    <a:lnTo>
                      <a:pt x="19" y="103"/>
                    </a:lnTo>
                    <a:lnTo>
                      <a:pt x="19" y="102"/>
                    </a:lnTo>
                    <a:lnTo>
                      <a:pt x="20" y="102"/>
                    </a:lnTo>
                    <a:lnTo>
                      <a:pt x="20" y="101"/>
                    </a:lnTo>
                    <a:lnTo>
                      <a:pt x="21" y="101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7" y="101"/>
                    </a:lnTo>
                    <a:lnTo>
                      <a:pt x="16" y="101"/>
                    </a:lnTo>
                    <a:lnTo>
                      <a:pt x="16" y="100"/>
                    </a:lnTo>
                    <a:lnTo>
                      <a:pt x="17" y="100"/>
                    </a:lnTo>
                    <a:lnTo>
                      <a:pt x="19" y="99"/>
                    </a:lnTo>
                    <a:lnTo>
                      <a:pt x="21" y="99"/>
                    </a:lnTo>
                    <a:lnTo>
                      <a:pt x="21" y="98"/>
                    </a:lnTo>
                    <a:lnTo>
                      <a:pt x="22" y="98"/>
                    </a:lnTo>
                    <a:lnTo>
                      <a:pt x="20" y="98"/>
                    </a:lnTo>
                    <a:lnTo>
                      <a:pt x="19" y="99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21" y="97"/>
                    </a:lnTo>
                    <a:lnTo>
                      <a:pt x="21" y="96"/>
                    </a:lnTo>
                    <a:lnTo>
                      <a:pt x="20" y="97"/>
                    </a:lnTo>
                    <a:lnTo>
                      <a:pt x="19" y="97"/>
                    </a:lnTo>
                    <a:lnTo>
                      <a:pt x="16" y="98"/>
                    </a:lnTo>
                    <a:lnTo>
                      <a:pt x="15" y="98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5" y="97"/>
                    </a:lnTo>
                    <a:lnTo>
                      <a:pt x="13" y="98"/>
                    </a:lnTo>
                    <a:lnTo>
                      <a:pt x="14" y="97"/>
                    </a:lnTo>
                    <a:lnTo>
                      <a:pt x="15" y="97"/>
                    </a:lnTo>
                    <a:lnTo>
                      <a:pt x="16" y="95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3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19" y="92"/>
                    </a:lnTo>
                    <a:lnTo>
                      <a:pt x="17" y="93"/>
                    </a:lnTo>
                    <a:lnTo>
                      <a:pt x="15" y="93"/>
                    </a:lnTo>
                    <a:lnTo>
                      <a:pt x="14" y="94"/>
                    </a:lnTo>
                    <a:lnTo>
                      <a:pt x="14" y="93"/>
                    </a:lnTo>
                    <a:lnTo>
                      <a:pt x="15" y="92"/>
                    </a:lnTo>
                    <a:lnTo>
                      <a:pt x="16" y="92"/>
                    </a:lnTo>
                    <a:lnTo>
                      <a:pt x="16" y="91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1"/>
                    </a:lnTo>
                    <a:lnTo>
                      <a:pt x="15" y="91"/>
                    </a:lnTo>
                    <a:lnTo>
                      <a:pt x="16" y="90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0" y="86"/>
                    </a:lnTo>
                    <a:lnTo>
                      <a:pt x="19" y="86"/>
                    </a:lnTo>
                    <a:lnTo>
                      <a:pt x="17" y="88"/>
                    </a:lnTo>
                    <a:lnTo>
                      <a:pt x="16" y="88"/>
                    </a:lnTo>
                    <a:lnTo>
                      <a:pt x="14" y="89"/>
                    </a:lnTo>
                    <a:lnTo>
                      <a:pt x="13" y="89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5" y="86"/>
                    </a:lnTo>
                    <a:lnTo>
                      <a:pt x="15" y="86"/>
                    </a:lnTo>
                    <a:lnTo>
                      <a:pt x="14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14" y="85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5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3" y="83"/>
                    </a:lnTo>
                    <a:lnTo>
                      <a:pt x="13" y="82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5" y="81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3" y="81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1" y="81"/>
                    </a:lnTo>
                    <a:lnTo>
                      <a:pt x="12" y="80"/>
                    </a:lnTo>
                    <a:lnTo>
                      <a:pt x="13" y="79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1" y="79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3" y="77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1" y="77"/>
                    </a:lnTo>
                    <a:lnTo>
                      <a:pt x="10" y="78"/>
                    </a:lnTo>
                    <a:lnTo>
                      <a:pt x="8" y="78"/>
                    </a:lnTo>
                    <a:lnTo>
                      <a:pt x="8" y="78"/>
                    </a:lnTo>
                    <a:lnTo>
                      <a:pt x="7" y="79"/>
                    </a:lnTo>
                    <a:lnTo>
                      <a:pt x="6" y="79"/>
                    </a:lnTo>
                    <a:lnTo>
                      <a:pt x="5" y="79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8" y="78"/>
                    </a:lnTo>
                    <a:lnTo>
                      <a:pt x="9" y="77"/>
                    </a:lnTo>
                    <a:lnTo>
                      <a:pt x="10" y="77"/>
                    </a:lnTo>
                    <a:lnTo>
                      <a:pt x="11" y="76"/>
                    </a:lnTo>
                    <a:lnTo>
                      <a:pt x="12" y="76"/>
                    </a:lnTo>
                    <a:lnTo>
                      <a:pt x="13" y="75"/>
                    </a:lnTo>
                    <a:lnTo>
                      <a:pt x="14" y="75"/>
                    </a:lnTo>
                    <a:lnTo>
                      <a:pt x="14" y="74"/>
                    </a:lnTo>
                    <a:lnTo>
                      <a:pt x="13" y="74"/>
                    </a:lnTo>
                    <a:lnTo>
                      <a:pt x="12" y="75"/>
                    </a:lnTo>
                    <a:lnTo>
                      <a:pt x="12" y="74"/>
                    </a:lnTo>
                    <a:lnTo>
                      <a:pt x="13" y="74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2" y="73"/>
                    </a:lnTo>
                    <a:lnTo>
                      <a:pt x="13" y="72"/>
                    </a:lnTo>
                    <a:lnTo>
                      <a:pt x="11" y="73"/>
                    </a:lnTo>
                    <a:lnTo>
                      <a:pt x="10" y="73"/>
                    </a:lnTo>
                    <a:lnTo>
                      <a:pt x="9" y="73"/>
                    </a:lnTo>
                    <a:lnTo>
                      <a:pt x="7" y="74"/>
                    </a:lnTo>
                    <a:lnTo>
                      <a:pt x="8" y="73"/>
                    </a:lnTo>
                    <a:lnTo>
                      <a:pt x="8" y="73"/>
                    </a:lnTo>
                    <a:lnTo>
                      <a:pt x="7" y="73"/>
                    </a:lnTo>
                    <a:lnTo>
                      <a:pt x="6" y="73"/>
                    </a:lnTo>
                    <a:lnTo>
                      <a:pt x="6" y="73"/>
                    </a:lnTo>
                    <a:lnTo>
                      <a:pt x="7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8" y="69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2" y="67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7"/>
                    </a:lnTo>
                    <a:lnTo>
                      <a:pt x="12" y="66"/>
                    </a:lnTo>
                    <a:lnTo>
                      <a:pt x="13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0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0" y="64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3" y="60"/>
                    </a:lnTo>
                    <a:lnTo>
                      <a:pt x="12" y="60"/>
                    </a:lnTo>
                    <a:lnTo>
                      <a:pt x="10" y="61"/>
                    </a:lnTo>
                    <a:lnTo>
                      <a:pt x="11" y="60"/>
                    </a:lnTo>
                    <a:lnTo>
                      <a:pt x="12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10" y="58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8" y="57"/>
                    </a:lnTo>
                    <a:lnTo>
                      <a:pt x="7" y="57"/>
                    </a:lnTo>
                    <a:lnTo>
                      <a:pt x="5" y="57"/>
                    </a:lnTo>
                    <a:lnTo>
                      <a:pt x="4" y="58"/>
                    </a:lnTo>
                    <a:lnTo>
                      <a:pt x="5" y="57"/>
                    </a:lnTo>
                    <a:lnTo>
                      <a:pt x="5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9" y="52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0" y="50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6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8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9" y="48"/>
                    </a:lnTo>
                    <a:lnTo>
                      <a:pt x="8" y="48"/>
                    </a:lnTo>
                    <a:lnTo>
                      <a:pt x="7" y="49"/>
                    </a:lnTo>
                    <a:lnTo>
                      <a:pt x="7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0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7" y="45"/>
                    </a:lnTo>
                    <a:lnTo>
                      <a:pt x="6" y="45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8" y="43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1" y="41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9" y="41"/>
                    </a:lnTo>
                    <a:lnTo>
                      <a:pt x="9" y="41"/>
                    </a:lnTo>
                    <a:lnTo>
                      <a:pt x="8" y="41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3" y="42"/>
                    </a:lnTo>
                    <a:lnTo>
                      <a:pt x="4" y="41"/>
                    </a:lnTo>
                    <a:lnTo>
                      <a:pt x="1" y="41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3" y="40"/>
                    </a:lnTo>
                    <a:lnTo>
                      <a:pt x="5" y="40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8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0" y="38"/>
                    </a:lnTo>
                    <a:lnTo>
                      <a:pt x="1" y="36"/>
                    </a:lnTo>
                    <a:lnTo>
                      <a:pt x="3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4" name="Freeform 1007">
                <a:extLst>
                  <a:ext uri="{FF2B5EF4-FFF2-40B4-BE49-F238E27FC236}">
                    <a16:creationId xmlns:a16="http://schemas.microsoft.com/office/drawing/2014/main" id="{A5CAC737-CBA8-3AFA-3A29-F85BE259A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2994"/>
                <a:ext cx="0" cy="0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6 h 7"/>
                  <a:gd name="T4" fmla="*/ 1 w 9"/>
                  <a:gd name="T5" fmla="*/ 5 h 7"/>
                  <a:gd name="T6" fmla="*/ 2 w 9"/>
                  <a:gd name="T7" fmla="*/ 5 h 7"/>
                  <a:gd name="T8" fmla="*/ 3 w 9"/>
                  <a:gd name="T9" fmla="*/ 4 h 7"/>
                  <a:gd name="T10" fmla="*/ 4 w 9"/>
                  <a:gd name="T11" fmla="*/ 3 h 7"/>
                  <a:gd name="T12" fmla="*/ 6 w 9"/>
                  <a:gd name="T13" fmla="*/ 3 h 7"/>
                  <a:gd name="T14" fmla="*/ 6 w 9"/>
                  <a:gd name="T15" fmla="*/ 2 h 7"/>
                  <a:gd name="T16" fmla="*/ 6 w 9"/>
                  <a:gd name="T17" fmla="*/ 1 h 7"/>
                  <a:gd name="T18" fmla="*/ 8 w 9"/>
                  <a:gd name="T19" fmla="*/ 0 h 7"/>
                  <a:gd name="T20" fmla="*/ 9 w 9"/>
                  <a:gd name="T21" fmla="*/ 0 h 7"/>
                  <a:gd name="T22" fmla="*/ 7 w 9"/>
                  <a:gd name="T23" fmla="*/ 3 h 7"/>
                  <a:gd name="T24" fmla="*/ 5 w 9"/>
                  <a:gd name="T25" fmla="*/ 4 h 7"/>
                  <a:gd name="T26" fmla="*/ 0 w 9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5" name="Freeform 1008">
                <a:extLst>
                  <a:ext uri="{FF2B5EF4-FFF2-40B4-BE49-F238E27FC236}">
                    <a16:creationId xmlns:a16="http://schemas.microsoft.com/office/drawing/2014/main" id="{44632327-29C0-7C21-B5AD-C8675A6A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2977"/>
                <a:ext cx="13" cy="17"/>
              </a:xfrm>
              <a:custGeom>
                <a:avLst/>
                <a:gdLst>
                  <a:gd name="T0" fmla="*/ 7 w 197"/>
                  <a:gd name="T1" fmla="*/ 30 h 273"/>
                  <a:gd name="T2" fmla="*/ 16 w 197"/>
                  <a:gd name="T3" fmla="*/ 16 h 273"/>
                  <a:gd name="T4" fmla="*/ 34 w 197"/>
                  <a:gd name="T5" fmla="*/ 8 h 273"/>
                  <a:gd name="T6" fmla="*/ 54 w 197"/>
                  <a:gd name="T7" fmla="*/ 6 h 273"/>
                  <a:gd name="T8" fmla="*/ 55 w 197"/>
                  <a:gd name="T9" fmla="*/ 16 h 273"/>
                  <a:gd name="T10" fmla="*/ 55 w 197"/>
                  <a:gd name="T11" fmla="*/ 30 h 273"/>
                  <a:gd name="T12" fmla="*/ 63 w 197"/>
                  <a:gd name="T13" fmla="*/ 39 h 273"/>
                  <a:gd name="T14" fmla="*/ 59 w 197"/>
                  <a:gd name="T15" fmla="*/ 52 h 273"/>
                  <a:gd name="T16" fmla="*/ 74 w 197"/>
                  <a:gd name="T17" fmla="*/ 52 h 273"/>
                  <a:gd name="T18" fmla="*/ 71 w 197"/>
                  <a:gd name="T19" fmla="*/ 65 h 273"/>
                  <a:gd name="T20" fmla="*/ 79 w 197"/>
                  <a:gd name="T21" fmla="*/ 74 h 273"/>
                  <a:gd name="T22" fmla="*/ 81 w 197"/>
                  <a:gd name="T23" fmla="*/ 83 h 273"/>
                  <a:gd name="T24" fmla="*/ 87 w 197"/>
                  <a:gd name="T25" fmla="*/ 91 h 273"/>
                  <a:gd name="T26" fmla="*/ 90 w 197"/>
                  <a:gd name="T27" fmla="*/ 98 h 273"/>
                  <a:gd name="T28" fmla="*/ 92 w 197"/>
                  <a:gd name="T29" fmla="*/ 109 h 273"/>
                  <a:gd name="T30" fmla="*/ 97 w 197"/>
                  <a:gd name="T31" fmla="*/ 119 h 273"/>
                  <a:gd name="T32" fmla="*/ 107 w 197"/>
                  <a:gd name="T33" fmla="*/ 126 h 273"/>
                  <a:gd name="T34" fmla="*/ 109 w 197"/>
                  <a:gd name="T35" fmla="*/ 135 h 273"/>
                  <a:gd name="T36" fmla="*/ 120 w 197"/>
                  <a:gd name="T37" fmla="*/ 141 h 273"/>
                  <a:gd name="T38" fmla="*/ 125 w 197"/>
                  <a:gd name="T39" fmla="*/ 151 h 273"/>
                  <a:gd name="T40" fmla="*/ 130 w 197"/>
                  <a:gd name="T41" fmla="*/ 160 h 273"/>
                  <a:gd name="T42" fmla="*/ 139 w 197"/>
                  <a:gd name="T43" fmla="*/ 164 h 273"/>
                  <a:gd name="T44" fmla="*/ 146 w 197"/>
                  <a:gd name="T45" fmla="*/ 173 h 273"/>
                  <a:gd name="T46" fmla="*/ 153 w 197"/>
                  <a:gd name="T47" fmla="*/ 180 h 273"/>
                  <a:gd name="T48" fmla="*/ 159 w 197"/>
                  <a:gd name="T49" fmla="*/ 187 h 273"/>
                  <a:gd name="T50" fmla="*/ 163 w 197"/>
                  <a:gd name="T51" fmla="*/ 199 h 273"/>
                  <a:gd name="T52" fmla="*/ 164 w 197"/>
                  <a:gd name="T53" fmla="*/ 209 h 273"/>
                  <a:gd name="T54" fmla="*/ 174 w 197"/>
                  <a:gd name="T55" fmla="*/ 214 h 273"/>
                  <a:gd name="T56" fmla="*/ 178 w 197"/>
                  <a:gd name="T57" fmla="*/ 221 h 273"/>
                  <a:gd name="T58" fmla="*/ 183 w 197"/>
                  <a:gd name="T59" fmla="*/ 229 h 273"/>
                  <a:gd name="T60" fmla="*/ 185 w 197"/>
                  <a:gd name="T61" fmla="*/ 237 h 273"/>
                  <a:gd name="T62" fmla="*/ 190 w 197"/>
                  <a:gd name="T63" fmla="*/ 246 h 273"/>
                  <a:gd name="T64" fmla="*/ 189 w 197"/>
                  <a:gd name="T65" fmla="*/ 259 h 273"/>
                  <a:gd name="T66" fmla="*/ 169 w 197"/>
                  <a:gd name="T67" fmla="*/ 270 h 273"/>
                  <a:gd name="T68" fmla="*/ 157 w 197"/>
                  <a:gd name="T69" fmla="*/ 268 h 273"/>
                  <a:gd name="T70" fmla="*/ 151 w 197"/>
                  <a:gd name="T71" fmla="*/ 259 h 273"/>
                  <a:gd name="T72" fmla="*/ 140 w 197"/>
                  <a:gd name="T73" fmla="*/ 253 h 273"/>
                  <a:gd name="T74" fmla="*/ 132 w 197"/>
                  <a:gd name="T75" fmla="*/ 247 h 273"/>
                  <a:gd name="T76" fmla="*/ 124 w 197"/>
                  <a:gd name="T77" fmla="*/ 240 h 273"/>
                  <a:gd name="T78" fmla="*/ 118 w 197"/>
                  <a:gd name="T79" fmla="*/ 234 h 273"/>
                  <a:gd name="T80" fmla="*/ 111 w 197"/>
                  <a:gd name="T81" fmla="*/ 226 h 273"/>
                  <a:gd name="T82" fmla="*/ 104 w 197"/>
                  <a:gd name="T83" fmla="*/ 217 h 273"/>
                  <a:gd name="T84" fmla="*/ 97 w 197"/>
                  <a:gd name="T85" fmla="*/ 211 h 273"/>
                  <a:gd name="T86" fmla="*/ 88 w 197"/>
                  <a:gd name="T87" fmla="*/ 201 h 273"/>
                  <a:gd name="T88" fmla="*/ 87 w 197"/>
                  <a:gd name="T89" fmla="*/ 193 h 273"/>
                  <a:gd name="T90" fmla="*/ 83 w 197"/>
                  <a:gd name="T91" fmla="*/ 183 h 273"/>
                  <a:gd name="T92" fmla="*/ 74 w 197"/>
                  <a:gd name="T93" fmla="*/ 179 h 273"/>
                  <a:gd name="T94" fmla="*/ 71 w 197"/>
                  <a:gd name="T95" fmla="*/ 168 h 273"/>
                  <a:gd name="T96" fmla="*/ 63 w 197"/>
                  <a:gd name="T97" fmla="*/ 163 h 273"/>
                  <a:gd name="T98" fmla="*/ 56 w 197"/>
                  <a:gd name="T99" fmla="*/ 158 h 273"/>
                  <a:gd name="T100" fmla="*/ 51 w 197"/>
                  <a:gd name="T101" fmla="*/ 149 h 273"/>
                  <a:gd name="T102" fmla="*/ 43 w 197"/>
                  <a:gd name="T103" fmla="*/ 142 h 273"/>
                  <a:gd name="T104" fmla="*/ 43 w 197"/>
                  <a:gd name="T105" fmla="*/ 131 h 273"/>
                  <a:gd name="T106" fmla="*/ 35 w 197"/>
                  <a:gd name="T107" fmla="*/ 125 h 273"/>
                  <a:gd name="T108" fmla="*/ 36 w 197"/>
                  <a:gd name="T109" fmla="*/ 112 h 273"/>
                  <a:gd name="T110" fmla="*/ 25 w 197"/>
                  <a:gd name="T111" fmla="*/ 108 h 273"/>
                  <a:gd name="T112" fmla="*/ 25 w 197"/>
                  <a:gd name="T113" fmla="*/ 95 h 273"/>
                  <a:gd name="T114" fmla="*/ 20 w 197"/>
                  <a:gd name="T115" fmla="*/ 86 h 273"/>
                  <a:gd name="T116" fmla="*/ 17 w 197"/>
                  <a:gd name="T117" fmla="*/ 78 h 273"/>
                  <a:gd name="T118" fmla="*/ 16 w 197"/>
                  <a:gd name="T119" fmla="*/ 68 h 273"/>
                  <a:gd name="T120" fmla="*/ 6 w 197"/>
                  <a:gd name="T121" fmla="*/ 62 h 273"/>
                  <a:gd name="T122" fmla="*/ 9 w 197"/>
                  <a:gd name="T123" fmla="*/ 47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273">
                    <a:moveTo>
                      <a:pt x="1" y="42"/>
                    </a:moveTo>
                    <a:lnTo>
                      <a:pt x="2" y="41"/>
                    </a:lnTo>
                    <a:lnTo>
                      <a:pt x="4" y="41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6" y="39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10" y="36"/>
                    </a:lnTo>
                    <a:lnTo>
                      <a:pt x="7" y="37"/>
                    </a:lnTo>
                    <a:lnTo>
                      <a:pt x="6" y="38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7" y="36"/>
                    </a:lnTo>
                    <a:lnTo>
                      <a:pt x="7" y="35"/>
                    </a:lnTo>
                    <a:lnTo>
                      <a:pt x="8" y="35"/>
                    </a:lnTo>
                    <a:lnTo>
                      <a:pt x="6" y="35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6" y="34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3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6" y="29"/>
                    </a:lnTo>
                    <a:lnTo>
                      <a:pt x="4" y="30"/>
                    </a:lnTo>
                    <a:lnTo>
                      <a:pt x="3" y="30"/>
                    </a:lnTo>
                    <a:lnTo>
                      <a:pt x="3" y="29"/>
                    </a:lnTo>
                    <a:lnTo>
                      <a:pt x="4" y="29"/>
                    </a:lnTo>
                    <a:lnTo>
                      <a:pt x="4" y="28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5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8" y="24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8" y="15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5" y="10"/>
                    </a:lnTo>
                    <a:lnTo>
                      <a:pt x="24" y="12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9" y="9"/>
                    </a:lnTo>
                    <a:lnTo>
                      <a:pt x="30" y="9"/>
                    </a:lnTo>
                    <a:lnTo>
                      <a:pt x="31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3" y="5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5" y="5"/>
                    </a:lnTo>
                    <a:lnTo>
                      <a:pt x="34" y="5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4"/>
                    </a:lnTo>
                    <a:lnTo>
                      <a:pt x="38" y="5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6" y="2"/>
                    </a:lnTo>
                    <a:lnTo>
                      <a:pt x="47" y="1"/>
                    </a:lnTo>
                    <a:lnTo>
                      <a:pt x="46" y="2"/>
                    </a:lnTo>
                    <a:lnTo>
                      <a:pt x="46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2" y="1"/>
                    </a:lnTo>
                    <a:lnTo>
                      <a:pt x="51" y="2"/>
                    </a:lnTo>
                    <a:lnTo>
                      <a:pt x="50" y="2"/>
                    </a:lnTo>
                    <a:lnTo>
                      <a:pt x="49" y="3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7" y="5"/>
                    </a:lnTo>
                    <a:lnTo>
                      <a:pt x="47" y="6"/>
                    </a:lnTo>
                    <a:lnTo>
                      <a:pt x="48" y="5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8" y="6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50" y="6"/>
                    </a:lnTo>
                    <a:lnTo>
                      <a:pt x="49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1" y="6"/>
                    </a:lnTo>
                    <a:lnTo>
                      <a:pt x="53" y="5"/>
                    </a:lnTo>
                    <a:lnTo>
                      <a:pt x="54" y="5"/>
                    </a:lnTo>
                    <a:lnTo>
                      <a:pt x="54" y="6"/>
                    </a:lnTo>
                    <a:lnTo>
                      <a:pt x="53" y="6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4" y="8"/>
                    </a:lnTo>
                    <a:lnTo>
                      <a:pt x="54" y="9"/>
                    </a:lnTo>
                    <a:lnTo>
                      <a:pt x="53" y="9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4" y="10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4" y="12"/>
                    </a:lnTo>
                    <a:lnTo>
                      <a:pt x="54" y="13"/>
                    </a:lnTo>
                    <a:lnTo>
                      <a:pt x="55" y="12"/>
                    </a:lnTo>
                    <a:lnTo>
                      <a:pt x="56" y="12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58" y="11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5" y="13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2" y="17"/>
                    </a:lnTo>
                    <a:lnTo>
                      <a:pt x="51" y="18"/>
                    </a:lnTo>
                    <a:lnTo>
                      <a:pt x="51" y="18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1" y="19"/>
                    </a:lnTo>
                    <a:lnTo>
                      <a:pt x="52" y="19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4" y="17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6" y="17"/>
                    </a:lnTo>
                    <a:lnTo>
                      <a:pt x="55" y="17"/>
                    </a:lnTo>
                    <a:lnTo>
                      <a:pt x="56" y="17"/>
                    </a:lnTo>
                    <a:lnTo>
                      <a:pt x="58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0"/>
                    </a:lnTo>
                    <a:lnTo>
                      <a:pt x="56" y="19"/>
                    </a:lnTo>
                    <a:lnTo>
                      <a:pt x="57" y="19"/>
                    </a:lnTo>
                    <a:lnTo>
                      <a:pt x="57" y="19"/>
                    </a:lnTo>
                    <a:lnTo>
                      <a:pt x="56" y="20"/>
                    </a:lnTo>
                    <a:lnTo>
                      <a:pt x="55" y="21"/>
                    </a:lnTo>
                    <a:lnTo>
                      <a:pt x="55" y="22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3" y="25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7" y="22"/>
                    </a:lnTo>
                    <a:lnTo>
                      <a:pt x="58" y="22"/>
                    </a:lnTo>
                    <a:lnTo>
                      <a:pt x="61" y="21"/>
                    </a:lnTo>
                    <a:lnTo>
                      <a:pt x="62" y="20"/>
                    </a:lnTo>
                    <a:lnTo>
                      <a:pt x="61" y="21"/>
                    </a:lnTo>
                    <a:lnTo>
                      <a:pt x="61" y="22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61" y="24"/>
                    </a:lnTo>
                    <a:lnTo>
                      <a:pt x="61" y="25"/>
                    </a:lnTo>
                    <a:lnTo>
                      <a:pt x="59" y="26"/>
                    </a:lnTo>
                    <a:lnTo>
                      <a:pt x="59" y="26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7" y="28"/>
                    </a:lnTo>
                    <a:lnTo>
                      <a:pt x="56" y="29"/>
                    </a:lnTo>
                    <a:lnTo>
                      <a:pt x="55" y="29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5" y="30"/>
                    </a:lnTo>
                    <a:lnTo>
                      <a:pt x="56" y="29"/>
                    </a:lnTo>
                    <a:lnTo>
                      <a:pt x="56" y="30"/>
                    </a:lnTo>
                    <a:lnTo>
                      <a:pt x="55" y="31"/>
                    </a:lnTo>
                    <a:lnTo>
                      <a:pt x="56" y="30"/>
                    </a:lnTo>
                    <a:lnTo>
                      <a:pt x="58" y="30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8" y="31"/>
                    </a:lnTo>
                    <a:lnTo>
                      <a:pt x="61" y="30"/>
                    </a:lnTo>
                    <a:lnTo>
                      <a:pt x="62" y="30"/>
                    </a:lnTo>
                    <a:lnTo>
                      <a:pt x="61" y="30"/>
                    </a:lnTo>
                    <a:lnTo>
                      <a:pt x="61" y="31"/>
                    </a:lnTo>
                    <a:lnTo>
                      <a:pt x="59" y="32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2" y="31"/>
                    </a:lnTo>
                    <a:lnTo>
                      <a:pt x="62" y="32"/>
                    </a:lnTo>
                    <a:lnTo>
                      <a:pt x="61" y="33"/>
                    </a:lnTo>
                    <a:lnTo>
                      <a:pt x="61" y="33"/>
                    </a:lnTo>
                    <a:lnTo>
                      <a:pt x="59" y="34"/>
                    </a:lnTo>
                    <a:lnTo>
                      <a:pt x="59" y="35"/>
                    </a:lnTo>
                    <a:lnTo>
                      <a:pt x="58" y="35"/>
                    </a:lnTo>
                    <a:lnTo>
                      <a:pt x="61" y="35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1" y="35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8" y="38"/>
                    </a:lnTo>
                    <a:lnTo>
                      <a:pt x="57" y="39"/>
                    </a:lnTo>
                    <a:lnTo>
                      <a:pt x="57" y="39"/>
                    </a:lnTo>
                    <a:lnTo>
                      <a:pt x="58" y="39"/>
                    </a:lnTo>
                    <a:lnTo>
                      <a:pt x="59" y="38"/>
                    </a:lnTo>
                    <a:lnTo>
                      <a:pt x="62" y="37"/>
                    </a:lnTo>
                    <a:lnTo>
                      <a:pt x="63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3" y="38"/>
                    </a:lnTo>
                    <a:lnTo>
                      <a:pt x="64" y="37"/>
                    </a:lnTo>
                    <a:lnTo>
                      <a:pt x="64" y="38"/>
                    </a:lnTo>
                    <a:lnTo>
                      <a:pt x="63" y="38"/>
                    </a:lnTo>
                    <a:lnTo>
                      <a:pt x="63" y="39"/>
                    </a:lnTo>
                    <a:lnTo>
                      <a:pt x="62" y="41"/>
                    </a:lnTo>
                    <a:lnTo>
                      <a:pt x="64" y="39"/>
                    </a:lnTo>
                    <a:lnTo>
                      <a:pt x="65" y="39"/>
                    </a:lnTo>
                    <a:lnTo>
                      <a:pt x="65" y="39"/>
                    </a:lnTo>
                    <a:lnTo>
                      <a:pt x="64" y="41"/>
                    </a:lnTo>
                    <a:lnTo>
                      <a:pt x="63" y="41"/>
                    </a:lnTo>
                    <a:lnTo>
                      <a:pt x="61" y="42"/>
                    </a:lnTo>
                    <a:lnTo>
                      <a:pt x="61" y="43"/>
                    </a:lnTo>
                    <a:lnTo>
                      <a:pt x="59" y="43"/>
                    </a:lnTo>
                    <a:lnTo>
                      <a:pt x="59" y="44"/>
                    </a:lnTo>
                    <a:lnTo>
                      <a:pt x="58" y="45"/>
                    </a:lnTo>
                    <a:lnTo>
                      <a:pt x="61" y="44"/>
                    </a:lnTo>
                    <a:lnTo>
                      <a:pt x="62" y="43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4"/>
                    </a:lnTo>
                    <a:lnTo>
                      <a:pt x="63" y="44"/>
                    </a:lnTo>
                    <a:lnTo>
                      <a:pt x="62" y="45"/>
                    </a:lnTo>
                    <a:lnTo>
                      <a:pt x="64" y="44"/>
                    </a:lnTo>
                    <a:lnTo>
                      <a:pt x="65" y="44"/>
                    </a:lnTo>
                    <a:lnTo>
                      <a:pt x="64" y="44"/>
                    </a:lnTo>
                    <a:lnTo>
                      <a:pt x="64" y="45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4" y="46"/>
                    </a:lnTo>
                    <a:lnTo>
                      <a:pt x="63" y="46"/>
                    </a:lnTo>
                    <a:lnTo>
                      <a:pt x="62" y="47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6" y="47"/>
                    </a:lnTo>
                    <a:lnTo>
                      <a:pt x="65" y="48"/>
                    </a:lnTo>
                    <a:lnTo>
                      <a:pt x="64" y="48"/>
                    </a:lnTo>
                    <a:lnTo>
                      <a:pt x="62" y="49"/>
                    </a:lnTo>
                    <a:lnTo>
                      <a:pt x="62" y="50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59" y="52"/>
                    </a:lnTo>
                    <a:lnTo>
                      <a:pt x="62" y="51"/>
                    </a:lnTo>
                    <a:lnTo>
                      <a:pt x="63" y="50"/>
                    </a:lnTo>
                    <a:lnTo>
                      <a:pt x="64" y="50"/>
                    </a:lnTo>
                    <a:lnTo>
                      <a:pt x="66" y="49"/>
                    </a:lnTo>
                    <a:lnTo>
                      <a:pt x="67" y="49"/>
                    </a:lnTo>
                    <a:lnTo>
                      <a:pt x="68" y="48"/>
                    </a:lnTo>
                    <a:lnTo>
                      <a:pt x="68" y="49"/>
                    </a:lnTo>
                    <a:lnTo>
                      <a:pt x="67" y="49"/>
                    </a:lnTo>
                    <a:lnTo>
                      <a:pt x="66" y="50"/>
                    </a:lnTo>
                    <a:lnTo>
                      <a:pt x="66" y="51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8" y="50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8" y="52"/>
                    </a:lnTo>
                    <a:lnTo>
                      <a:pt x="69" y="51"/>
                    </a:lnTo>
                    <a:lnTo>
                      <a:pt x="69" y="52"/>
                    </a:lnTo>
                    <a:lnTo>
                      <a:pt x="68" y="52"/>
                    </a:lnTo>
                    <a:lnTo>
                      <a:pt x="69" y="52"/>
                    </a:lnTo>
                    <a:lnTo>
                      <a:pt x="71" y="51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69" y="53"/>
                    </a:lnTo>
                    <a:lnTo>
                      <a:pt x="69" y="54"/>
                    </a:lnTo>
                    <a:lnTo>
                      <a:pt x="67" y="54"/>
                    </a:lnTo>
                    <a:lnTo>
                      <a:pt x="66" y="55"/>
                    </a:lnTo>
                    <a:lnTo>
                      <a:pt x="66" y="56"/>
                    </a:lnTo>
                    <a:lnTo>
                      <a:pt x="65" y="56"/>
                    </a:lnTo>
                    <a:lnTo>
                      <a:pt x="65" y="58"/>
                    </a:lnTo>
                    <a:lnTo>
                      <a:pt x="64" y="59"/>
                    </a:lnTo>
                    <a:lnTo>
                      <a:pt x="64" y="59"/>
                    </a:lnTo>
                    <a:lnTo>
                      <a:pt x="63" y="60"/>
                    </a:lnTo>
                    <a:lnTo>
                      <a:pt x="64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6"/>
                    </a:lnTo>
                    <a:lnTo>
                      <a:pt x="68" y="56"/>
                    </a:lnTo>
                    <a:lnTo>
                      <a:pt x="69" y="55"/>
                    </a:lnTo>
                    <a:lnTo>
                      <a:pt x="70" y="55"/>
                    </a:lnTo>
                    <a:lnTo>
                      <a:pt x="70" y="54"/>
                    </a:lnTo>
                    <a:lnTo>
                      <a:pt x="71" y="53"/>
                    </a:lnTo>
                    <a:lnTo>
                      <a:pt x="73" y="53"/>
                    </a:lnTo>
                    <a:lnTo>
                      <a:pt x="74" y="52"/>
                    </a:lnTo>
                    <a:lnTo>
                      <a:pt x="75" y="52"/>
                    </a:lnTo>
                    <a:lnTo>
                      <a:pt x="75" y="52"/>
                    </a:lnTo>
                    <a:lnTo>
                      <a:pt x="74" y="53"/>
                    </a:lnTo>
                    <a:lnTo>
                      <a:pt x="73" y="53"/>
                    </a:lnTo>
                    <a:lnTo>
                      <a:pt x="72" y="54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0" y="56"/>
                    </a:lnTo>
                    <a:lnTo>
                      <a:pt x="70" y="58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7" y="60"/>
                    </a:lnTo>
                    <a:lnTo>
                      <a:pt x="66" y="60"/>
                    </a:lnTo>
                    <a:lnTo>
                      <a:pt x="67" y="60"/>
                    </a:lnTo>
                    <a:lnTo>
                      <a:pt x="69" y="59"/>
                    </a:lnTo>
                    <a:lnTo>
                      <a:pt x="70" y="58"/>
                    </a:lnTo>
                    <a:lnTo>
                      <a:pt x="71" y="58"/>
                    </a:lnTo>
                    <a:lnTo>
                      <a:pt x="71" y="58"/>
                    </a:lnTo>
                    <a:lnTo>
                      <a:pt x="70" y="59"/>
                    </a:lnTo>
                    <a:lnTo>
                      <a:pt x="70" y="60"/>
                    </a:lnTo>
                    <a:lnTo>
                      <a:pt x="69" y="60"/>
                    </a:lnTo>
                    <a:lnTo>
                      <a:pt x="70" y="60"/>
                    </a:lnTo>
                    <a:lnTo>
                      <a:pt x="72" y="59"/>
                    </a:lnTo>
                    <a:lnTo>
                      <a:pt x="71" y="60"/>
                    </a:lnTo>
                    <a:lnTo>
                      <a:pt x="71" y="61"/>
                    </a:lnTo>
                    <a:lnTo>
                      <a:pt x="70" y="61"/>
                    </a:lnTo>
                    <a:lnTo>
                      <a:pt x="70" y="62"/>
                    </a:lnTo>
                    <a:lnTo>
                      <a:pt x="71" y="61"/>
                    </a:lnTo>
                    <a:lnTo>
                      <a:pt x="72" y="61"/>
                    </a:lnTo>
                    <a:lnTo>
                      <a:pt x="73" y="60"/>
                    </a:lnTo>
                    <a:lnTo>
                      <a:pt x="74" y="60"/>
                    </a:lnTo>
                    <a:lnTo>
                      <a:pt x="74" y="60"/>
                    </a:lnTo>
                    <a:lnTo>
                      <a:pt x="75" y="60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2" y="61"/>
                    </a:lnTo>
                    <a:lnTo>
                      <a:pt x="71" y="62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70" y="64"/>
                    </a:lnTo>
                    <a:lnTo>
                      <a:pt x="69" y="65"/>
                    </a:lnTo>
                    <a:lnTo>
                      <a:pt x="71" y="64"/>
                    </a:lnTo>
                    <a:lnTo>
                      <a:pt x="72" y="63"/>
                    </a:lnTo>
                    <a:lnTo>
                      <a:pt x="71" y="64"/>
                    </a:lnTo>
                    <a:lnTo>
                      <a:pt x="71" y="65"/>
                    </a:lnTo>
                    <a:lnTo>
                      <a:pt x="72" y="64"/>
                    </a:lnTo>
                    <a:lnTo>
                      <a:pt x="73" y="64"/>
                    </a:lnTo>
                    <a:lnTo>
                      <a:pt x="75" y="63"/>
                    </a:lnTo>
                    <a:lnTo>
                      <a:pt x="76" y="62"/>
                    </a:lnTo>
                    <a:lnTo>
                      <a:pt x="75" y="63"/>
                    </a:lnTo>
                    <a:lnTo>
                      <a:pt x="75" y="64"/>
                    </a:lnTo>
                    <a:lnTo>
                      <a:pt x="74" y="65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72" y="67"/>
                    </a:lnTo>
                    <a:lnTo>
                      <a:pt x="72" y="68"/>
                    </a:lnTo>
                    <a:lnTo>
                      <a:pt x="70" y="68"/>
                    </a:lnTo>
                    <a:lnTo>
                      <a:pt x="69" y="69"/>
                    </a:lnTo>
                    <a:lnTo>
                      <a:pt x="69" y="69"/>
                    </a:lnTo>
                    <a:lnTo>
                      <a:pt x="68" y="70"/>
                    </a:lnTo>
                    <a:lnTo>
                      <a:pt x="73" y="68"/>
                    </a:lnTo>
                    <a:lnTo>
                      <a:pt x="79" y="65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76" y="68"/>
                    </a:lnTo>
                    <a:lnTo>
                      <a:pt x="75" y="69"/>
                    </a:lnTo>
                    <a:lnTo>
                      <a:pt x="74" y="69"/>
                    </a:lnTo>
                    <a:lnTo>
                      <a:pt x="73" y="70"/>
                    </a:lnTo>
                    <a:lnTo>
                      <a:pt x="73" y="70"/>
                    </a:lnTo>
                    <a:lnTo>
                      <a:pt x="72" y="71"/>
                    </a:lnTo>
                    <a:lnTo>
                      <a:pt x="72" y="72"/>
                    </a:lnTo>
                    <a:lnTo>
                      <a:pt x="71" y="72"/>
                    </a:lnTo>
                    <a:lnTo>
                      <a:pt x="71" y="74"/>
                    </a:lnTo>
                    <a:lnTo>
                      <a:pt x="72" y="72"/>
                    </a:lnTo>
                    <a:lnTo>
                      <a:pt x="73" y="72"/>
                    </a:lnTo>
                    <a:lnTo>
                      <a:pt x="73" y="72"/>
                    </a:lnTo>
                    <a:lnTo>
                      <a:pt x="72" y="74"/>
                    </a:lnTo>
                    <a:lnTo>
                      <a:pt x="72" y="75"/>
                    </a:lnTo>
                    <a:lnTo>
                      <a:pt x="71" y="75"/>
                    </a:lnTo>
                    <a:lnTo>
                      <a:pt x="73" y="75"/>
                    </a:lnTo>
                    <a:lnTo>
                      <a:pt x="74" y="74"/>
                    </a:lnTo>
                    <a:lnTo>
                      <a:pt x="73" y="75"/>
                    </a:lnTo>
                    <a:lnTo>
                      <a:pt x="73" y="76"/>
                    </a:lnTo>
                    <a:lnTo>
                      <a:pt x="74" y="75"/>
                    </a:lnTo>
                    <a:lnTo>
                      <a:pt x="76" y="74"/>
                    </a:lnTo>
                    <a:lnTo>
                      <a:pt x="75" y="75"/>
                    </a:lnTo>
                    <a:lnTo>
                      <a:pt x="75" y="76"/>
                    </a:lnTo>
                    <a:lnTo>
                      <a:pt x="76" y="75"/>
                    </a:lnTo>
                    <a:lnTo>
                      <a:pt x="78" y="75"/>
                    </a:lnTo>
                    <a:lnTo>
                      <a:pt x="79" y="74"/>
                    </a:lnTo>
                    <a:lnTo>
                      <a:pt x="79" y="74"/>
                    </a:lnTo>
                    <a:lnTo>
                      <a:pt x="80" y="74"/>
                    </a:lnTo>
                    <a:lnTo>
                      <a:pt x="81" y="72"/>
                    </a:lnTo>
                    <a:lnTo>
                      <a:pt x="80" y="74"/>
                    </a:lnTo>
                    <a:lnTo>
                      <a:pt x="80" y="75"/>
                    </a:lnTo>
                    <a:lnTo>
                      <a:pt x="79" y="75"/>
                    </a:lnTo>
                    <a:lnTo>
                      <a:pt x="79" y="76"/>
                    </a:lnTo>
                    <a:lnTo>
                      <a:pt x="78" y="77"/>
                    </a:lnTo>
                    <a:lnTo>
                      <a:pt x="78" y="77"/>
                    </a:lnTo>
                    <a:lnTo>
                      <a:pt x="75" y="78"/>
                    </a:lnTo>
                    <a:lnTo>
                      <a:pt x="74" y="78"/>
                    </a:lnTo>
                    <a:lnTo>
                      <a:pt x="73" y="79"/>
                    </a:lnTo>
                    <a:lnTo>
                      <a:pt x="73" y="80"/>
                    </a:lnTo>
                    <a:lnTo>
                      <a:pt x="74" y="79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79" y="77"/>
                    </a:lnTo>
                    <a:lnTo>
                      <a:pt x="79" y="78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76" y="80"/>
                    </a:lnTo>
                    <a:lnTo>
                      <a:pt x="76" y="81"/>
                    </a:lnTo>
                    <a:lnTo>
                      <a:pt x="75" y="81"/>
                    </a:lnTo>
                    <a:lnTo>
                      <a:pt x="76" y="81"/>
                    </a:lnTo>
                    <a:lnTo>
                      <a:pt x="79" y="80"/>
                    </a:lnTo>
                    <a:lnTo>
                      <a:pt x="78" y="81"/>
                    </a:lnTo>
                    <a:lnTo>
                      <a:pt x="78" y="81"/>
                    </a:lnTo>
                    <a:lnTo>
                      <a:pt x="79" y="81"/>
                    </a:lnTo>
                    <a:lnTo>
                      <a:pt x="80" y="80"/>
                    </a:lnTo>
                    <a:lnTo>
                      <a:pt x="82" y="80"/>
                    </a:lnTo>
                    <a:lnTo>
                      <a:pt x="83" y="79"/>
                    </a:lnTo>
                    <a:lnTo>
                      <a:pt x="82" y="80"/>
                    </a:lnTo>
                    <a:lnTo>
                      <a:pt x="82" y="80"/>
                    </a:lnTo>
                    <a:lnTo>
                      <a:pt x="83" y="80"/>
                    </a:lnTo>
                    <a:lnTo>
                      <a:pt x="84" y="79"/>
                    </a:lnTo>
                    <a:lnTo>
                      <a:pt x="84" y="80"/>
                    </a:lnTo>
                    <a:lnTo>
                      <a:pt x="83" y="80"/>
                    </a:lnTo>
                    <a:lnTo>
                      <a:pt x="82" y="81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80" y="83"/>
                    </a:lnTo>
                    <a:lnTo>
                      <a:pt x="79" y="84"/>
                    </a:lnTo>
                    <a:lnTo>
                      <a:pt x="79" y="84"/>
                    </a:lnTo>
                    <a:lnTo>
                      <a:pt x="80" y="84"/>
                    </a:lnTo>
                    <a:lnTo>
                      <a:pt x="81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82" y="84"/>
                    </a:lnTo>
                    <a:lnTo>
                      <a:pt x="83" y="83"/>
                    </a:lnTo>
                    <a:lnTo>
                      <a:pt x="82" y="84"/>
                    </a:lnTo>
                    <a:lnTo>
                      <a:pt x="82" y="84"/>
                    </a:lnTo>
                    <a:lnTo>
                      <a:pt x="81" y="85"/>
                    </a:lnTo>
                    <a:lnTo>
                      <a:pt x="81" y="86"/>
                    </a:lnTo>
                    <a:lnTo>
                      <a:pt x="80" y="86"/>
                    </a:lnTo>
                    <a:lnTo>
                      <a:pt x="80" y="87"/>
                    </a:lnTo>
                    <a:lnTo>
                      <a:pt x="81" y="86"/>
                    </a:lnTo>
                    <a:lnTo>
                      <a:pt x="82" y="86"/>
                    </a:lnTo>
                    <a:lnTo>
                      <a:pt x="84" y="85"/>
                    </a:lnTo>
                    <a:lnTo>
                      <a:pt x="85" y="85"/>
                    </a:lnTo>
                    <a:lnTo>
                      <a:pt x="85" y="84"/>
                    </a:lnTo>
                    <a:lnTo>
                      <a:pt x="86" y="84"/>
                    </a:lnTo>
                    <a:lnTo>
                      <a:pt x="87" y="84"/>
                    </a:lnTo>
                    <a:lnTo>
                      <a:pt x="88" y="83"/>
                    </a:lnTo>
                    <a:lnTo>
                      <a:pt x="87" y="84"/>
                    </a:lnTo>
                    <a:lnTo>
                      <a:pt x="87" y="85"/>
                    </a:lnTo>
                    <a:lnTo>
                      <a:pt x="85" y="85"/>
                    </a:lnTo>
                    <a:lnTo>
                      <a:pt x="84" y="86"/>
                    </a:lnTo>
                    <a:lnTo>
                      <a:pt x="83" y="87"/>
                    </a:lnTo>
                    <a:lnTo>
                      <a:pt x="83" y="87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3" y="88"/>
                    </a:lnTo>
                    <a:lnTo>
                      <a:pt x="85" y="87"/>
                    </a:lnTo>
                    <a:lnTo>
                      <a:pt x="86" y="87"/>
                    </a:lnTo>
                    <a:lnTo>
                      <a:pt x="87" y="86"/>
                    </a:lnTo>
                    <a:lnTo>
                      <a:pt x="87" y="87"/>
                    </a:lnTo>
                    <a:lnTo>
                      <a:pt x="86" y="87"/>
                    </a:lnTo>
                    <a:lnTo>
                      <a:pt x="85" y="89"/>
                    </a:lnTo>
                    <a:lnTo>
                      <a:pt x="84" y="91"/>
                    </a:lnTo>
                    <a:lnTo>
                      <a:pt x="83" y="92"/>
                    </a:lnTo>
                    <a:lnTo>
                      <a:pt x="83" y="92"/>
                    </a:lnTo>
                    <a:lnTo>
                      <a:pt x="84" y="92"/>
                    </a:lnTo>
                    <a:lnTo>
                      <a:pt x="86" y="91"/>
                    </a:lnTo>
                    <a:lnTo>
                      <a:pt x="88" y="89"/>
                    </a:lnTo>
                    <a:lnTo>
                      <a:pt x="90" y="88"/>
                    </a:lnTo>
                    <a:lnTo>
                      <a:pt x="91" y="88"/>
                    </a:lnTo>
                    <a:lnTo>
                      <a:pt x="90" y="88"/>
                    </a:lnTo>
                    <a:lnTo>
                      <a:pt x="90" y="89"/>
                    </a:lnTo>
                    <a:lnTo>
                      <a:pt x="88" y="91"/>
                    </a:lnTo>
                    <a:lnTo>
                      <a:pt x="87" y="91"/>
                    </a:lnTo>
                    <a:lnTo>
                      <a:pt x="86" y="92"/>
                    </a:lnTo>
                    <a:lnTo>
                      <a:pt x="85" y="92"/>
                    </a:lnTo>
                    <a:lnTo>
                      <a:pt x="83" y="93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1" y="95"/>
                    </a:lnTo>
                    <a:lnTo>
                      <a:pt x="82" y="94"/>
                    </a:lnTo>
                    <a:lnTo>
                      <a:pt x="84" y="94"/>
                    </a:lnTo>
                    <a:lnTo>
                      <a:pt x="85" y="93"/>
                    </a:lnTo>
                    <a:lnTo>
                      <a:pt x="86" y="93"/>
                    </a:lnTo>
                    <a:lnTo>
                      <a:pt x="86" y="93"/>
                    </a:lnTo>
                    <a:lnTo>
                      <a:pt x="85" y="94"/>
                    </a:lnTo>
                    <a:lnTo>
                      <a:pt x="84" y="95"/>
                    </a:lnTo>
                    <a:lnTo>
                      <a:pt x="84" y="96"/>
                    </a:lnTo>
                    <a:lnTo>
                      <a:pt x="83" y="96"/>
                    </a:lnTo>
                    <a:lnTo>
                      <a:pt x="84" y="96"/>
                    </a:lnTo>
                    <a:lnTo>
                      <a:pt x="86" y="95"/>
                    </a:lnTo>
                    <a:lnTo>
                      <a:pt x="88" y="94"/>
                    </a:lnTo>
                    <a:lnTo>
                      <a:pt x="89" y="93"/>
                    </a:lnTo>
                    <a:lnTo>
                      <a:pt x="89" y="93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2"/>
                    </a:lnTo>
                    <a:lnTo>
                      <a:pt x="91" y="93"/>
                    </a:lnTo>
                    <a:lnTo>
                      <a:pt x="89" y="93"/>
                    </a:lnTo>
                    <a:lnTo>
                      <a:pt x="88" y="94"/>
                    </a:lnTo>
                    <a:lnTo>
                      <a:pt x="88" y="95"/>
                    </a:lnTo>
                    <a:lnTo>
                      <a:pt x="87" y="95"/>
                    </a:lnTo>
                    <a:lnTo>
                      <a:pt x="89" y="95"/>
                    </a:lnTo>
                    <a:lnTo>
                      <a:pt x="90" y="94"/>
                    </a:lnTo>
                    <a:lnTo>
                      <a:pt x="89" y="95"/>
                    </a:lnTo>
                    <a:lnTo>
                      <a:pt x="89" y="95"/>
                    </a:lnTo>
                    <a:lnTo>
                      <a:pt x="88" y="96"/>
                    </a:lnTo>
                    <a:lnTo>
                      <a:pt x="86" y="97"/>
                    </a:lnTo>
                    <a:lnTo>
                      <a:pt x="86" y="97"/>
                    </a:lnTo>
                    <a:lnTo>
                      <a:pt x="85" y="98"/>
                    </a:lnTo>
                    <a:lnTo>
                      <a:pt x="85" y="99"/>
                    </a:lnTo>
                    <a:lnTo>
                      <a:pt x="84" y="99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8" y="97"/>
                    </a:lnTo>
                    <a:lnTo>
                      <a:pt x="89" y="97"/>
                    </a:lnTo>
                    <a:lnTo>
                      <a:pt x="89" y="97"/>
                    </a:lnTo>
                    <a:lnTo>
                      <a:pt x="88" y="98"/>
                    </a:lnTo>
                    <a:lnTo>
                      <a:pt x="90" y="98"/>
                    </a:lnTo>
                    <a:lnTo>
                      <a:pt x="91" y="97"/>
                    </a:lnTo>
                    <a:lnTo>
                      <a:pt x="91" y="98"/>
                    </a:lnTo>
                    <a:lnTo>
                      <a:pt x="90" y="98"/>
                    </a:lnTo>
                    <a:lnTo>
                      <a:pt x="89" y="99"/>
                    </a:lnTo>
                    <a:lnTo>
                      <a:pt x="89" y="100"/>
                    </a:lnTo>
                    <a:lnTo>
                      <a:pt x="90" y="99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97"/>
                    </a:lnTo>
                    <a:lnTo>
                      <a:pt x="95" y="98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1" y="101"/>
                    </a:lnTo>
                    <a:lnTo>
                      <a:pt x="90" y="102"/>
                    </a:lnTo>
                    <a:lnTo>
                      <a:pt x="90" y="102"/>
                    </a:lnTo>
                    <a:lnTo>
                      <a:pt x="89" y="103"/>
                    </a:lnTo>
                    <a:lnTo>
                      <a:pt x="89" y="104"/>
                    </a:lnTo>
                    <a:lnTo>
                      <a:pt x="90" y="103"/>
                    </a:lnTo>
                    <a:lnTo>
                      <a:pt x="92" y="102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6" y="101"/>
                    </a:lnTo>
                    <a:lnTo>
                      <a:pt x="96" y="101"/>
                    </a:lnTo>
                    <a:lnTo>
                      <a:pt x="97" y="100"/>
                    </a:lnTo>
                    <a:lnTo>
                      <a:pt x="98" y="100"/>
                    </a:lnTo>
                    <a:lnTo>
                      <a:pt x="97" y="101"/>
                    </a:lnTo>
                    <a:lnTo>
                      <a:pt x="97" y="101"/>
                    </a:lnTo>
                    <a:lnTo>
                      <a:pt x="95" y="102"/>
                    </a:lnTo>
                    <a:lnTo>
                      <a:pt x="93" y="103"/>
                    </a:lnTo>
                    <a:lnTo>
                      <a:pt x="93" y="103"/>
                    </a:lnTo>
                    <a:lnTo>
                      <a:pt x="92" y="104"/>
                    </a:lnTo>
                    <a:lnTo>
                      <a:pt x="92" y="105"/>
                    </a:lnTo>
                    <a:lnTo>
                      <a:pt x="91" y="105"/>
                    </a:lnTo>
                    <a:lnTo>
                      <a:pt x="92" y="105"/>
                    </a:lnTo>
                    <a:lnTo>
                      <a:pt x="95" y="104"/>
                    </a:lnTo>
                    <a:lnTo>
                      <a:pt x="93" y="105"/>
                    </a:lnTo>
                    <a:lnTo>
                      <a:pt x="93" y="105"/>
                    </a:lnTo>
                    <a:lnTo>
                      <a:pt x="95" y="105"/>
                    </a:lnTo>
                    <a:lnTo>
                      <a:pt x="96" y="104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5" y="106"/>
                    </a:lnTo>
                    <a:lnTo>
                      <a:pt x="93" y="108"/>
                    </a:lnTo>
                    <a:lnTo>
                      <a:pt x="93" y="108"/>
                    </a:lnTo>
                    <a:lnTo>
                      <a:pt x="92" y="109"/>
                    </a:lnTo>
                    <a:lnTo>
                      <a:pt x="93" y="108"/>
                    </a:lnTo>
                    <a:lnTo>
                      <a:pt x="96" y="108"/>
                    </a:lnTo>
                    <a:lnTo>
                      <a:pt x="95" y="108"/>
                    </a:lnTo>
                    <a:lnTo>
                      <a:pt x="95" y="109"/>
                    </a:lnTo>
                    <a:lnTo>
                      <a:pt x="96" y="108"/>
                    </a:lnTo>
                    <a:lnTo>
                      <a:pt x="97" y="108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5" y="111"/>
                    </a:lnTo>
                    <a:lnTo>
                      <a:pt x="95" y="111"/>
                    </a:lnTo>
                    <a:lnTo>
                      <a:pt x="93" y="112"/>
                    </a:lnTo>
                    <a:lnTo>
                      <a:pt x="93" y="113"/>
                    </a:lnTo>
                    <a:lnTo>
                      <a:pt x="92" y="113"/>
                    </a:lnTo>
                    <a:lnTo>
                      <a:pt x="95" y="113"/>
                    </a:lnTo>
                    <a:lnTo>
                      <a:pt x="96" y="112"/>
                    </a:lnTo>
                    <a:lnTo>
                      <a:pt x="97" y="111"/>
                    </a:lnTo>
                    <a:lnTo>
                      <a:pt x="98" y="111"/>
                    </a:lnTo>
                    <a:lnTo>
                      <a:pt x="98" y="111"/>
                    </a:lnTo>
                    <a:lnTo>
                      <a:pt x="97" y="112"/>
                    </a:lnTo>
                    <a:lnTo>
                      <a:pt x="97" y="113"/>
                    </a:lnTo>
                    <a:lnTo>
                      <a:pt x="96" y="113"/>
                    </a:lnTo>
                    <a:lnTo>
                      <a:pt x="96" y="114"/>
                    </a:lnTo>
                    <a:lnTo>
                      <a:pt x="95" y="115"/>
                    </a:lnTo>
                    <a:lnTo>
                      <a:pt x="97" y="114"/>
                    </a:lnTo>
                    <a:lnTo>
                      <a:pt x="98" y="113"/>
                    </a:lnTo>
                    <a:lnTo>
                      <a:pt x="99" y="113"/>
                    </a:lnTo>
                    <a:lnTo>
                      <a:pt x="100" y="112"/>
                    </a:lnTo>
                    <a:lnTo>
                      <a:pt x="100" y="113"/>
                    </a:lnTo>
                    <a:lnTo>
                      <a:pt x="100" y="114"/>
                    </a:lnTo>
                    <a:lnTo>
                      <a:pt x="101" y="113"/>
                    </a:lnTo>
                    <a:lnTo>
                      <a:pt x="102" y="112"/>
                    </a:lnTo>
                    <a:lnTo>
                      <a:pt x="102" y="113"/>
                    </a:lnTo>
                    <a:lnTo>
                      <a:pt x="101" y="114"/>
                    </a:lnTo>
                    <a:lnTo>
                      <a:pt x="100" y="114"/>
                    </a:lnTo>
                    <a:lnTo>
                      <a:pt x="99" y="115"/>
                    </a:lnTo>
                    <a:lnTo>
                      <a:pt x="98" y="116"/>
                    </a:lnTo>
                    <a:lnTo>
                      <a:pt x="98" y="116"/>
                    </a:lnTo>
                    <a:lnTo>
                      <a:pt x="97" y="117"/>
                    </a:lnTo>
                    <a:lnTo>
                      <a:pt x="97" y="118"/>
                    </a:lnTo>
                    <a:lnTo>
                      <a:pt x="98" y="117"/>
                    </a:lnTo>
                    <a:lnTo>
                      <a:pt x="99" y="116"/>
                    </a:lnTo>
                    <a:lnTo>
                      <a:pt x="99" y="117"/>
                    </a:lnTo>
                    <a:lnTo>
                      <a:pt x="98" y="118"/>
                    </a:lnTo>
                    <a:lnTo>
                      <a:pt x="98" y="118"/>
                    </a:lnTo>
                    <a:lnTo>
                      <a:pt x="97" y="119"/>
                    </a:lnTo>
                    <a:lnTo>
                      <a:pt x="98" y="118"/>
                    </a:lnTo>
                    <a:lnTo>
                      <a:pt x="100" y="118"/>
                    </a:lnTo>
                    <a:lnTo>
                      <a:pt x="99" y="118"/>
                    </a:lnTo>
                    <a:lnTo>
                      <a:pt x="99" y="119"/>
                    </a:lnTo>
                    <a:lnTo>
                      <a:pt x="100" y="118"/>
                    </a:lnTo>
                    <a:lnTo>
                      <a:pt x="101" y="118"/>
                    </a:lnTo>
                    <a:lnTo>
                      <a:pt x="101" y="118"/>
                    </a:lnTo>
                    <a:lnTo>
                      <a:pt x="100" y="119"/>
                    </a:lnTo>
                    <a:lnTo>
                      <a:pt x="101" y="119"/>
                    </a:lnTo>
                    <a:lnTo>
                      <a:pt x="103" y="118"/>
                    </a:lnTo>
                    <a:lnTo>
                      <a:pt x="103" y="118"/>
                    </a:lnTo>
                    <a:lnTo>
                      <a:pt x="104" y="117"/>
                    </a:lnTo>
                    <a:lnTo>
                      <a:pt x="105" y="117"/>
                    </a:lnTo>
                    <a:lnTo>
                      <a:pt x="105" y="117"/>
                    </a:lnTo>
                    <a:lnTo>
                      <a:pt x="105" y="117"/>
                    </a:lnTo>
                    <a:lnTo>
                      <a:pt x="104" y="118"/>
                    </a:lnTo>
                    <a:lnTo>
                      <a:pt x="103" y="119"/>
                    </a:lnTo>
                    <a:lnTo>
                      <a:pt x="103" y="120"/>
                    </a:lnTo>
                    <a:lnTo>
                      <a:pt x="102" y="121"/>
                    </a:lnTo>
                    <a:lnTo>
                      <a:pt x="103" y="120"/>
                    </a:lnTo>
                    <a:lnTo>
                      <a:pt x="105" y="119"/>
                    </a:lnTo>
                    <a:lnTo>
                      <a:pt x="104" y="120"/>
                    </a:lnTo>
                    <a:lnTo>
                      <a:pt x="104" y="121"/>
                    </a:lnTo>
                    <a:lnTo>
                      <a:pt x="103" y="121"/>
                    </a:lnTo>
                    <a:lnTo>
                      <a:pt x="103" y="122"/>
                    </a:lnTo>
                    <a:lnTo>
                      <a:pt x="102" y="123"/>
                    </a:lnTo>
                    <a:lnTo>
                      <a:pt x="102" y="123"/>
                    </a:lnTo>
                    <a:lnTo>
                      <a:pt x="103" y="123"/>
                    </a:lnTo>
                    <a:lnTo>
                      <a:pt x="104" y="122"/>
                    </a:lnTo>
                    <a:lnTo>
                      <a:pt x="104" y="123"/>
                    </a:lnTo>
                    <a:lnTo>
                      <a:pt x="103" y="123"/>
                    </a:lnTo>
                    <a:lnTo>
                      <a:pt x="103" y="125"/>
                    </a:lnTo>
                    <a:lnTo>
                      <a:pt x="102" y="126"/>
                    </a:lnTo>
                    <a:lnTo>
                      <a:pt x="104" y="125"/>
                    </a:lnTo>
                    <a:lnTo>
                      <a:pt x="105" y="125"/>
                    </a:lnTo>
                    <a:lnTo>
                      <a:pt x="106" y="123"/>
                    </a:lnTo>
                    <a:lnTo>
                      <a:pt x="107" y="122"/>
                    </a:lnTo>
                    <a:lnTo>
                      <a:pt x="107" y="123"/>
                    </a:lnTo>
                    <a:lnTo>
                      <a:pt x="106" y="125"/>
                    </a:lnTo>
                    <a:lnTo>
                      <a:pt x="106" y="125"/>
                    </a:lnTo>
                    <a:lnTo>
                      <a:pt x="105" y="126"/>
                    </a:lnTo>
                    <a:lnTo>
                      <a:pt x="107" y="125"/>
                    </a:lnTo>
                    <a:lnTo>
                      <a:pt x="108" y="125"/>
                    </a:lnTo>
                    <a:lnTo>
                      <a:pt x="108" y="125"/>
                    </a:lnTo>
                    <a:lnTo>
                      <a:pt x="107" y="126"/>
                    </a:lnTo>
                    <a:lnTo>
                      <a:pt x="106" y="127"/>
                    </a:lnTo>
                    <a:lnTo>
                      <a:pt x="106" y="127"/>
                    </a:lnTo>
                    <a:lnTo>
                      <a:pt x="105" y="128"/>
                    </a:lnTo>
                    <a:lnTo>
                      <a:pt x="105" y="129"/>
                    </a:lnTo>
                    <a:lnTo>
                      <a:pt x="106" y="128"/>
                    </a:lnTo>
                    <a:lnTo>
                      <a:pt x="108" y="127"/>
                    </a:lnTo>
                    <a:lnTo>
                      <a:pt x="107" y="128"/>
                    </a:lnTo>
                    <a:lnTo>
                      <a:pt x="107" y="129"/>
                    </a:lnTo>
                    <a:lnTo>
                      <a:pt x="108" y="128"/>
                    </a:lnTo>
                    <a:lnTo>
                      <a:pt x="109" y="128"/>
                    </a:lnTo>
                    <a:lnTo>
                      <a:pt x="109" y="128"/>
                    </a:lnTo>
                    <a:lnTo>
                      <a:pt x="108" y="129"/>
                    </a:lnTo>
                    <a:lnTo>
                      <a:pt x="109" y="128"/>
                    </a:lnTo>
                    <a:lnTo>
                      <a:pt x="112" y="128"/>
                    </a:lnTo>
                    <a:lnTo>
                      <a:pt x="111" y="128"/>
                    </a:lnTo>
                    <a:lnTo>
                      <a:pt x="111" y="129"/>
                    </a:lnTo>
                    <a:lnTo>
                      <a:pt x="108" y="130"/>
                    </a:lnTo>
                    <a:lnTo>
                      <a:pt x="107" y="130"/>
                    </a:lnTo>
                    <a:lnTo>
                      <a:pt x="107" y="131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5" y="133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9" y="131"/>
                    </a:lnTo>
                    <a:lnTo>
                      <a:pt x="111" y="130"/>
                    </a:lnTo>
                    <a:lnTo>
                      <a:pt x="111" y="131"/>
                    </a:lnTo>
                    <a:lnTo>
                      <a:pt x="109" y="132"/>
                    </a:lnTo>
                    <a:lnTo>
                      <a:pt x="111" y="131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4" y="130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30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3" y="132"/>
                    </a:lnTo>
                    <a:lnTo>
                      <a:pt x="112" y="132"/>
                    </a:lnTo>
                    <a:lnTo>
                      <a:pt x="111" y="133"/>
                    </a:lnTo>
                    <a:lnTo>
                      <a:pt x="109" y="134"/>
                    </a:lnTo>
                    <a:lnTo>
                      <a:pt x="109" y="134"/>
                    </a:lnTo>
                    <a:lnTo>
                      <a:pt x="108" y="135"/>
                    </a:lnTo>
                    <a:lnTo>
                      <a:pt x="108" y="136"/>
                    </a:lnTo>
                    <a:lnTo>
                      <a:pt x="109" y="135"/>
                    </a:lnTo>
                    <a:lnTo>
                      <a:pt x="111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12" y="135"/>
                    </a:lnTo>
                    <a:lnTo>
                      <a:pt x="113" y="135"/>
                    </a:lnTo>
                    <a:lnTo>
                      <a:pt x="112" y="135"/>
                    </a:lnTo>
                    <a:lnTo>
                      <a:pt x="112" y="136"/>
                    </a:lnTo>
                    <a:lnTo>
                      <a:pt x="113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3" y="136"/>
                    </a:lnTo>
                    <a:lnTo>
                      <a:pt x="113" y="137"/>
                    </a:lnTo>
                    <a:lnTo>
                      <a:pt x="112" y="137"/>
                    </a:lnTo>
                    <a:lnTo>
                      <a:pt x="114" y="137"/>
                    </a:lnTo>
                    <a:lnTo>
                      <a:pt x="115" y="136"/>
                    </a:lnTo>
                    <a:lnTo>
                      <a:pt x="115" y="137"/>
                    </a:lnTo>
                    <a:lnTo>
                      <a:pt x="114" y="137"/>
                    </a:lnTo>
                    <a:lnTo>
                      <a:pt x="113" y="138"/>
                    </a:lnTo>
                    <a:lnTo>
                      <a:pt x="113" y="139"/>
                    </a:lnTo>
                    <a:lnTo>
                      <a:pt x="114" y="138"/>
                    </a:lnTo>
                    <a:lnTo>
                      <a:pt x="116" y="137"/>
                    </a:lnTo>
                    <a:lnTo>
                      <a:pt x="118" y="136"/>
                    </a:lnTo>
                    <a:lnTo>
                      <a:pt x="119" y="136"/>
                    </a:lnTo>
                    <a:lnTo>
                      <a:pt x="119" y="136"/>
                    </a:lnTo>
                    <a:lnTo>
                      <a:pt x="120" y="135"/>
                    </a:lnTo>
                    <a:lnTo>
                      <a:pt x="121" y="135"/>
                    </a:lnTo>
                    <a:lnTo>
                      <a:pt x="120" y="136"/>
                    </a:lnTo>
                    <a:lnTo>
                      <a:pt x="120" y="136"/>
                    </a:lnTo>
                    <a:lnTo>
                      <a:pt x="118" y="137"/>
                    </a:lnTo>
                    <a:lnTo>
                      <a:pt x="117" y="138"/>
                    </a:lnTo>
                    <a:lnTo>
                      <a:pt x="117" y="138"/>
                    </a:lnTo>
                    <a:lnTo>
                      <a:pt x="116" y="139"/>
                    </a:lnTo>
                    <a:lnTo>
                      <a:pt x="116" y="141"/>
                    </a:lnTo>
                    <a:lnTo>
                      <a:pt x="115" y="141"/>
                    </a:lnTo>
                    <a:lnTo>
                      <a:pt x="115" y="142"/>
                    </a:lnTo>
                    <a:lnTo>
                      <a:pt x="114" y="143"/>
                    </a:lnTo>
                    <a:lnTo>
                      <a:pt x="115" y="142"/>
                    </a:lnTo>
                    <a:lnTo>
                      <a:pt x="117" y="141"/>
                    </a:lnTo>
                    <a:lnTo>
                      <a:pt x="116" y="142"/>
                    </a:lnTo>
                    <a:lnTo>
                      <a:pt x="116" y="143"/>
                    </a:lnTo>
                    <a:lnTo>
                      <a:pt x="117" y="142"/>
                    </a:lnTo>
                    <a:lnTo>
                      <a:pt x="118" y="141"/>
                    </a:lnTo>
                    <a:lnTo>
                      <a:pt x="120" y="141"/>
                    </a:lnTo>
                    <a:lnTo>
                      <a:pt x="121" y="139"/>
                    </a:lnTo>
                    <a:lnTo>
                      <a:pt x="120" y="141"/>
                    </a:lnTo>
                    <a:lnTo>
                      <a:pt x="120" y="141"/>
                    </a:lnTo>
                    <a:lnTo>
                      <a:pt x="119" y="143"/>
                    </a:lnTo>
                    <a:lnTo>
                      <a:pt x="118" y="143"/>
                    </a:lnTo>
                    <a:lnTo>
                      <a:pt x="118" y="144"/>
                    </a:lnTo>
                    <a:lnTo>
                      <a:pt x="117" y="145"/>
                    </a:lnTo>
                    <a:lnTo>
                      <a:pt x="117" y="145"/>
                    </a:lnTo>
                    <a:lnTo>
                      <a:pt x="118" y="145"/>
                    </a:lnTo>
                    <a:lnTo>
                      <a:pt x="119" y="144"/>
                    </a:lnTo>
                    <a:lnTo>
                      <a:pt x="119" y="145"/>
                    </a:lnTo>
                    <a:lnTo>
                      <a:pt x="118" y="145"/>
                    </a:lnTo>
                    <a:lnTo>
                      <a:pt x="120" y="145"/>
                    </a:lnTo>
                    <a:lnTo>
                      <a:pt x="121" y="144"/>
                    </a:lnTo>
                    <a:lnTo>
                      <a:pt x="120" y="145"/>
                    </a:lnTo>
                    <a:lnTo>
                      <a:pt x="120" y="146"/>
                    </a:lnTo>
                    <a:lnTo>
                      <a:pt x="121" y="145"/>
                    </a:lnTo>
                    <a:lnTo>
                      <a:pt x="123" y="144"/>
                    </a:lnTo>
                    <a:lnTo>
                      <a:pt x="122" y="145"/>
                    </a:lnTo>
                    <a:lnTo>
                      <a:pt x="122" y="146"/>
                    </a:lnTo>
                    <a:lnTo>
                      <a:pt x="121" y="147"/>
                    </a:lnTo>
                    <a:lnTo>
                      <a:pt x="120" y="148"/>
                    </a:lnTo>
                    <a:lnTo>
                      <a:pt x="120" y="148"/>
                    </a:lnTo>
                    <a:lnTo>
                      <a:pt x="119" y="149"/>
                    </a:lnTo>
                    <a:lnTo>
                      <a:pt x="119" y="150"/>
                    </a:lnTo>
                    <a:lnTo>
                      <a:pt x="120" y="149"/>
                    </a:lnTo>
                    <a:lnTo>
                      <a:pt x="121" y="148"/>
                    </a:lnTo>
                    <a:lnTo>
                      <a:pt x="123" y="148"/>
                    </a:lnTo>
                    <a:lnTo>
                      <a:pt x="124" y="147"/>
                    </a:lnTo>
                    <a:lnTo>
                      <a:pt x="123" y="148"/>
                    </a:lnTo>
                    <a:lnTo>
                      <a:pt x="123" y="148"/>
                    </a:lnTo>
                    <a:lnTo>
                      <a:pt x="122" y="149"/>
                    </a:lnTo>
                    <a:lnTo>
                      <a:pt x="122" y="150"/>
                    </a:lnTo>
                    <a:lnTo>
                      <a:pt x="123" y="149"/>
                    </a:lnTo>
                    <a:lnTo>
                      <a:pt x="124" y="148"/>
                    </a:lnTo>
                    <a:lnTo>
                      <a:pt x="124" y="149"/>
                    </a:lnTo>
                    <a:lnTo>
                      <a:pt x="123" y="150"/>
                    </a:lnTo>
                    <a:lnTo>
                      <a:pt x="125" y="149"/>
                    </a:lnTo>
                    <a:lnTo>
                      <a:pt x="126" y="149"/>
                    </a:lnTo>
                    <a:lnTo>
                      <a:pt x="125" y="149"/>
                    </a:lnTo>
                    <a:lnTo>
                      <a:pt x="125" y="150"/>
                    </a:lnTo>
                    <a:lnTo>
                      <a:pt x="124" y="151"/>
                    </a:lnTo>
                    <a:lnTo>
                      <a:pt x="124" y="151"/>
                    </a:lnTo>
                    <a:lnTo>
                      <a:pt x="123" y="152"/>
                    </a:lnTo>
                    <a:lnTo>
                      <a:pt x="123" y="153"/>
                    </a:lnTo>
                    <a:lnTo>
                      <a:pt x="124" y="152"/>
                    </a:lnTo>
                    <a:lnTo>
                      <a:pt x="125" y="151"/>
                    </a:lnTo>
                    <a:lnTo>
                      <a:pt x="128" y="151"/>
                    </a:lnTo>
                    <a:lnTo>
                      <a:pt x="129" y="150"/>
                    </a:lnTo>
                    <a:lnTo>
                      <a:pt x="129" y="151"/>
                    </a:lnTo>
                    <a:lnTo>
                      <a:pt x="128" y="151"/>
                    </a:lnTo>
                    <a:lnTo>
                      <a:pt x="126" y="152"/>
                    </a:lnTo>
                    <a:lnTo>
                      <a:pt x="125" y="153"/>
                    </a:lnTo>
                    <a:lnTo>
                      <a:pt x="124" y="153"/>
                    </a:lnTo>
                    <a:lnTo>
                      <a:pt x="124" y="154"/>
                    </a:lnTo>
                    <a:lnTo>
                      <a:pt x="125" y="153"/>
                    </a:lnTo>
                    <a:lnTo>
                      <a:pt x="126" y="153"/>
                    </a:lnTo>
                    <a:lnTo>
                      <a:pt x="128" y="152"/>
                    </a:lnTo>
                    <a:lnTo>
                      <a:pt x="130" y="151"/>
                    </a:lnTo>
                    <a:lnTo>
                      <a:pt x="130" y="151"/>
                    </a:lnTo>
                    <a:lnTo>
                      <a:pt x="131" y="151"/>
                    </a:lnTo>
                    <a:lnTo>
                      <a:pt x="132" y="150"/>
                    </a:lnTo>
                    <a:lnTo>
                      <a:pt x="132" y="150"/>
                    </a:lnTo>
                    <a:lnTo>
                      <a:pt x="132" y="151"/>
                    </a:lnTo>
                    <a:lnTo>
                      <a:pt x="131" y="151"/>
                    </a:lnTo>
                    <a:lnTo>
                      <a:pt x="131" y="152"/>
                    </a:lnTo>
                    <a:lnTo>
                      <a:pt x="130" y="153"/>
                    </a:lnTo>
                    <a:lnTo>
                      <a:pt x="129" y="153"/>
                    </a:lnTo>
                    <a:lnTo>
                      <a:pt x="128" y="154"/>
                    </a:lnTo>
                    <a:lnTo>
                      <a:pt x="126" y="155"/>
                    </a:lnTo>
                    <a:lnTo>
                      <a:pt x="126" y="155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6" y="156"/>
                    </a:lnTo>
                    <a:lnTo>
                      <a:pt x="128" y="155"/>
                    </a:lnTo>
                    <a:lnTo>
                      <a:pt x="128" y="156"/>
                    </a:lnTo>
                    <a:lnTo>
                      <a:pt x="126" y="158"/>
                    </a:lnTo>
                    <a:lnTo>
                      <a:pt x="129" y="156"/>
                    </a:lnTo>
                    <a:lnTo>
                      <a:pt x="130" y="156"/>
                    </a:lnTo>
                    <a:lnTo>
                      <a:pt x="131" y="155"/>
                    </a:lnTo>
                    <a:lnTo>
                      <a:pt x="132" y="154"/>
                    </a:lnTo>
                    <a:lnTo>
                      <a:pt x="132" y="155"/>
                    </a:lnTo>
                    <a:lnTo>
                      <a:pt x="131" y="156"/>
                    </a:lnTo>
                    <a:lnTo>
                      <a:pt x="131" y="156"/>
                    </a:lnTo>
                    <a:lnTo>
                      <a:pt x="130" y="158"/>
                    </a:lnTo>
                    <a:lnTo>
                      <a:pt x="132" y="156"/>
                    </a:lnTo>
                    <a:lnTo>
                      <a:pt x="133" y="156"/>
                    </a:lnTo>
                    <a:lnTo>
                      <a:pt x="133" y="156"/>
                    </a:lnTo>
                    <a:lnTo>
                      <a:pt x="132" y="158"/>
                    </a:lnTo>
                    <a:lnTo>
                      <a:pt x="131" y="159"/>
                    </a:lnTo>
                    <a:lnTo>
                      <a:pt x="131" y="159"/>
                    </a:lnTo>
                    <a:lnTo>
                      <a:pt x="130" y="160"/>
                    </a:lnTo>
                    <a:lnTo>
                      <a:pt x="130" y="161"/>
                    </a:lnTo>
                    <a:lnTo>
                      <a:pt x="131" y="160"/>
                    </a:lnTo>
                    <a:lnTo>
                      <a:pt x="133" y="159"/>
                    </a:lnTo>
                    <a:lnTo>
                      <a:pt x="132" y="160"/>
                    </a:lnTo>
                    <a:lnTo>
                      <a:pt x="132" y="161"/>
                    </a:lnTo>
                    <a:lnTo>
                      <a:pt x="133" y="160"/>
                    </a:lnTo>
                    <a:lnTo>
                      <a:pt x="134" y="159"/>
                    </a:lnTo>
                    <a:lnTo>
                      <a:pt x="134" y="160"/>
                    </a:lnTo>
                    <a:lnTo>
                      <a:pt x="133" y="161"/>
                    </a:lnTo>
                    <a:lnTo>
                      <a:pt x="134" y="160"/>
                    </a:lnTo>
                    <a:lnTo>
                      <a:pt x="136" y="160"/>
                    </a:lnTo>
                    <a:lnTo>
                      <a:pt x="136" y="159"/>
                    </a:lnTo>
                    <a:lnTo>
                      <a:pt x="137" y="159"/>
                    </a:lnTo>
                    <a:lnTo>
                      <a:pt x="138" y="158"/>
                    </a:lnTo>
                    <a:lnTo>
                      <a:pt x="138" y="158"/>
                    </a:lnTo>
                    <a:lnTo>
                      <a:pt x="138" y="159"/>
                    </a:lnTo>
                    <a:lnTo>
                      <a:pt x="137" y="160"/>
                    </a:lnTo>
                    <a:lnTo>
                      <a:pt x="136" y="160"/>
                    </a:lnTo>
                    <a:lnTo>
                      <a:pt x="135" y="161"/>
                    </a:lnTo>
                    <a:lnTo>
                      <a:pt x="133" y="162"/>
                    </a:lnTo>
                    <a:lnTo>
                      <a:pt x="132" y="162"/>
                    </a:lnTo>
                    <a:lnTo>
                      <a:pt x="132" y="163"/>
                    </a:lnTo>
                    <a:lnTo>
                      <a:pt x="131" y="163"/>
                    </a:lnTo>
                    <a:lnTo>
                      <a:pt x="132" y="163"/>
                    </a:lnTo>
                    <a:lnTo>
                      <a:pt x="134" y="162"/>
                    </a:lnTo>
                    <a:lnTo>
                      <a:pt x="133" y="163"/>
                    </a:lnTo>
                    <a:lnTo>
                      <a:pt x="133" y="164"/>
                    </a:lnTo>
                    <a:lnTo>
                      <a:pt x="132" y="164"/>
                    </a:lnTo>
                    <a:lnTo>
                      <a:pt x="132" y="165"/>
                    </a:lnTo>
                    <a:lnTo>
                      <a:pt x="133" y="164"/>
                    </a:lnTo>
                    <a:lnTo>
                      <a:pt x="134" y="164"/>
                    </a:lnTo>
                    <a:lnTo>
                      <a:pt x="136" y="163"/>
                    </a:lnTo>
                    <a:lnTo>
                      <a:pt x="137" y="162"/>
                    </a:lnTo>
                    <a:lnTo>
                      <a:pt x="136" y="163"/>
                    </a:lnTo>
                    <a:lnTo>
                      <a:pt x="136" y="164"/>
                    </a:lnTo>
                    <a:lnTo>
                      <a:pt x="135" y="164"/>
                    </a:lnTo>
                    <a:lnTo>
                      <a:pt x="135" y="165"/>
                    </a:lnTo>
                    <a:lnTo>
                      <a:pt x="134" y="166"/>
                    </a:lnTo>
                    <a:lnTo>
                      <a:pt x="134" y="166"/>
                    </a:lnTo>
                    <a:lnTo>
                      <a:pt x="135" y="166"/>
                    </a:lnTo>
                    <a:lnTo>
                      <a:pt x="136" y="165"/>
                    </a:lnTo>
                    <a:lnTo>
                      <a:pt x="137" y="165"/>
                    </a:lnTo>
                    <a:lnTo>
                      <a:pt x="138" y="164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9" y="164"/>
                    </a:lnTo>
                    <a:lnTo>
                      <a:pt x="138" y="165"/>
                    </a:lnTo>
                    <a:lnTo>
                      <a:pt x="137" y="166"/>
                    </a:lnTo>
                    <a:lnTo>
                      <a:pt x="137" y="166"/>
                    </a:lnTo>
                    <a:lnTo>
                      <a:pt x="136" y="167"/>
                    </a:lnTo>
                    <a:lnTo>
                      <a:pt x="136" y="168"/>
                    </a:lnTo>
                    <a:lnTo>
                      <a:pt x="137" y="167"/>
                    </a:lnTo>
                    <a:lnTo>
                      <a:pt x="139" y="167"/>
                    </a:lnTo>
                    <a:lnTo>
                      <a:pt x="138" y="167"/>
                    </a:lnTo>
                    <a:lnTo>
                      <a:pt x="138" y="168"/>
                    </a:lnTo>
                    <a:lnTo>
                      <a:pt x="139" y="167"/>
                    </a:lnTo>
                    <a:lnTo>
                      <a:pt x="140" y="167"/>
                    </a:lnTo>
                    <a:lnTo>
                      <a:pt x="141" y="166"/>
                    </a:lnTo>
                    <a:lnTo>
                      <a:pt x="141" y="166"/>
                    </a:lnTo>
                    <a:lnTo>
                      <a:pt x="142" y="165"/>
                    </a:lnTo>
                    <a:lnTo>
                      <a:pt x="143" y="165"/>
                    </a:lnTo>
                    <a:lnTo>
                      <a:pt x="142" y="166"/>
                    </a:lnTo>
                    <a:lnTo>
                      <a:pt x="142" y="167"/>
                    </a:lnTo>
                    <a:lnTo>
                      <a:pt x="141" y="168"/>
                    </a:lnTo>
                    <a:lnTo>
                      <a:pt x="140" y="169"/>
                    </a:lnTo>
                    <a:lnTo>
                      <a:pt x="139" y="170"/>
                    </a:lnTo>
                    <a:lnTo>
                      <a:pt x="139" y="171"/>
                    </a:lnTo>
                    <a:lnTo>
                      <a:pt x="138" y="171"/>
                    </a:lnTo>
                    <a:lnTo>
                      <a:pt x="138" y="172"/>
                    </a:lnTo>
                    <a:lnTo>
                      <a:pt x="139" y="171"/>
                    </a:lnTo>
                    <a:lnTo>
                      <a:pt x="140" y="171"/>
                    </a:lnTo>
                    <a:lnTo>
                      <a:pt x="142" y="170"/>
                    </a:lnTo>
                    <a:lnTo>
                      <a:pt x="143" y="169"/>
                    </a:lnTo>
                    <a:lnTo>
                      <a:pt x="142" y="170"/>
                    </a:lnTo>
                    <a:lnTo>
                      <a:pt x="142" y="171"/>
                    </a:lnTo>
                    <a:lnTo>
                      <a:pt x="141" y="171"/>
                    </a:lnTo>
                    <a:lnTo>
                      <a:pt x="141" y="172"/>
                    </a:lnTo>
                    <a:lnTo>
                      <a:pt x="140" y="173"/>
                    </a:lnTo>
                    <a:lnTo>
                      <a:pt x="140" y="173"/>
                    </a:lnTo>
                    <a:lnTo>
                      <a:pt x="141" y="173"/>
                    </a:lnTo>
                    <a:lnTo>
                      <a:pt x="142" y="172"/>
                    </a:lnTo>
                    <a:lnTo>
                      <a:pt x="145" y="171"/>
                    </a:lnTo>
                    <a:lnTo>
                      <a:pt x="146" y="171"/>
                    </a:lnTo>
                    <a:lnTo>
                      <a:pt x="146" y="171"/>
                    </a:lnTo>
                    <a:lnTo>
                      <a:pt x="145" y="172"/>
                    </a:lnTo>
                    <a:lnTo>
                      <a:pt x="143" y="173"/>
                    </a:lnTo>
                    <a:lnTo>
                      <a:pt x="143" y="175"/>
                    </a:lnTo>
                    <a:lnTo>
                      <a:pt x="145" y="173"/>
                    </a:lnTo>
                    <a:lnTo>
                      <a:pt x="147" y="172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7" y="173"/>
                    </a:lnTo>
                    <a:lnTo>
                      <a:pt x="148" y="172"/>
                    </a:lnTo>
                    <a:lnTo>
                      <a:pt x="148" y="173"/>
                    </a:lnTo>
                    <a:lnTo>
                      <a:pt x="147" y="175"/>
                    </a:lnTo>
                    <a:lnTo>
                      <a:pt x="147" y="175"/>
                    </a:lnTo>
                    <a:lnTo>
                      <a:pt x="146" y="176"/>
                    </a:lnTo>
                    <a:lnTo>
                      <a:pt x="146" y="177"/>
                    </a:lnTo>
                    <a:lnTo>
                      <a:pt x="145" y="177"/>
                    </a:lnTo>
                    <a:lnTo>
                      <a:pt x="146" y="177"/>
                    </a:lnTo>
                    <a:lnTo>
                      <a:pt x="148" y="176"/>
                    </a:lnTo>
                    <a:lnTo>
                      <a:pt x="147" y="177"/>
                    </a:lnTo>
                    <a:lnTo>
                      <a:pt x="147" y="177"/>
                    </a:lnTo>
                    <a:lnTo>
                      <a:pt x="148" y="177"/>
                    </a:lnTo>
                    <a:lnTo>
                      <a:pt x="149" y="176"/>
                    </a:lnTo>
                    <a:lnTo>
                      <a:pt x="149" y="177"/>
                    </a:lnTo>
                    <a:lnTo>
                      <a:pt x="148" y="177"/>
                    </a:lnTo>
                    <a:lnTo>
                      <a:pt x="147" y="178"/>
                    </a:lnTo>
                    <a:lnTo>
                      <a:pt x="146" y="179"/>
                    </a:lnTo>
                    <a:lnTo>
                      <a:pt x="145" y="179"/>
                    </a:lnTo>
                    <a:lnTo>
                      <a:pt x="145" y="180"/>
                    </a:lnTo>
                    <a:lnTo>
                      <a:pt x="146" y="180"/>
                    </a:lnTo>
                    <a:lnTo>
                      <a:pt x="147" y="179"/>
                    </a:lnTo>
                    <a:lnTo>
                      <a:pt x="149" y="178"/>
                    </a:lnTo>
                    <a:lnTo>
                      <a:pt x="150" y="178"/>
                    </a:lnTo>
                    <a:lnTo>
                      <a:pt x="149" y="178"/>
                    </a:lnTo>
                    <a:lnTo>
                      <a:pt x="149" y="179"/>
                    </a:lnTo>
                    <a:lnTo>
                      <a:pt x="149" y="180"/>
                    </a:lnTo>
                    <a:lnTo>
                      <a:pt x="148" y="180"/>
                    </a:lnTo>
                    <a:lnTo>
                      <a:pt x="147" y="181"/>
                    </a:lnTo>
                    <a:lnTo>
                      <a:pt x="146" y="182"/>
                    </a:lnTo>
                    <a:lnTo>
                      <a:pt x="143" y="182"/>
                    </a:lnTo>
                    <a:lnTo>
                      <a:pt x="142" y="183"/>
                    </a:lnTo>
                    <a:lnTo>
                      <a:pt x="142" y="183"/>
                    </a:lnTo>
                    <a:lnTo>
                      <a:pt x="141" y="184"/>
                    </a:lnTo>
                    <a:lnTo>
                      <a:pt x="147" y="182"/>
                    </a:lnTo>
                    <a:lnTo>
                      <a:pt x="150" y="180"/>
                    </a:lnTo>
                    <a:lnTo>
                      <a:pt x="151" y="180"/>
                    </a:lnTo>
                    <a:lnTo>
                      <a:pt x="152" y="179"/>
                    </a:lnTo>
                    <a:lnTo>
                      <a:pt x="152" y="180"/>
                    </a:lnTo>
                    <a:lnTo>
                      <a:pt x="151" y="180"/>
                    </a:lnTo>
                    <a:lnTo>
                      <a:pt x="152" y="180"/>
                    </a:lnTo>
                    <a:lnTo>
                      <a:pt x="154" y="179"/>
                    </a:lnTo>
                    <a:lnTo>
                      <a:pt x="153" y="180"/>
                    </a:lnTo>
                    <a:lnTo>
                      <a:pt x="153" y="180"/>
                    </a:lnTo>
                    <a:lnTo>
                      <a:pt x="152" y="181"/>
                    </a:lnTo>
                    <a:lnTo>
                      <a:pt x="152" y="182"/>
                    </a:lnTo>
                    <a:lnTo>
                      <a:pt x="153" y="181"/>
                    </a:lnTo>
                    <a:lnTo>
                      <a:pt x="154" y="180"/>
                    </a:lnTo>
                    <a:lnTo>
                      <a:pt x="154" y="181"/>
                    </a:lnTo>
                    <a:lnTo>
                      <a:pt x="153" y="182"/>
                    </a:lnTo>
                    <a:lnTo>
                      <a:pt x="153" y="182"/>
                    </a:lnTo>
                    <a:lnTo>
                      <a:pt x="152" y="183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4" y="182"/>
                    </a:lnTo>
                    <a:lnTo>
                      <a:pt x="154" y="183"/>
                    </a:lnTo>
                    <a:lnTo>
                      <a:pt x="153" y="184"/>
                    </a:lnTo>
                    <a:lnTo>
                      <a:pt x="151" y="184"/>
                    </a:lnTo>
                    <a:lnTo>
                      <a:pt x="151" y="185"/>
                    </a:lnTo>
                    <a:lnTo>
                      <a:pt x="150" y="186"/>
                    </a:lnTo>
                    <a:lnTo>
                      <a:pt x="150" y="187"/>
                    </a:lnTo>
                    <a:lnTo>
                      <a:pt x="149" y="187"/>
                    </a:lnTo>
                    <a:lnTo>
                      <a:pt x="151" y="186"/>
                    </a:lnTo>
                    <a:lnTo>
                      <a:pt x="152" y="186"/>
                    </a:lnTo>
                    <a:lnTo>
                      <a:pt x="151" y="187"/>
                    </a:lnTo>
                    <a:lnTo>
                      <a:pt x="151" y="187"/>
                    </a:lnTo>
                    <a:lnTo>
                      <a:pt x="152" y="187"/>
                    </a:lnTo>
                    <a:lnTo>
                      <a:pt x="153" y="186"/>
                    </a:lnTo>
                    <a:lnTo>
                      <a:pt x="154" y="186"/>
                    </a:lnTo>
                    <a:lnTo>
                      <a:pt x="155" y="185"/>
                    </a:lnTo>
                    <a:lnTo>
                      <a:pt x="156" y="185"/>
                    </a:lnTo>
                    <a:lnTo>
                      <a:pt x="156" y="185"/>
                    </a:lnTo>
                    <a:lnTo>
                      <a:pt x="156" y="185"/>
                    </a:lnTo>
                    <a:lnTo>
                      <a:pt x="155" y="186"/>
                    </a:lnTo>
                    <a:lnTo>
                      <a:pt x="154" y="187"/>
                    </a:lnTo>
                    <a:lnTo>
                      <a:pt x="153" y="188"/>
                    </a:lnTo>
                    <a:lnTo>
                      <a:pt x="153" y="189"/>
                    </a:lnTo>
                    <a:lnTo>
                      <a:pt x="153" y="189"/>
                    </a:lnTo>
                    <a:lnTo>
                      <a:pt x="152" y="191"/>
                    </a:lnTo>
                    <a:lnTo>
                      <a:pt x="153" y="189"/>
                    </a:lnTo>
                    <a:lnTo>
                      <a:pt x="155" y="189"/>
                    </a:lnTo>
                    <a:lnTo>
                      <a:pt x="156" y="188"/>
                    </a:lnTo>
                    <a:lnTo>
                      <a:pt x="157" y="187"/>
                    </a:lnTo>
                    <a:lnTo>
                      <a:pt x="158" y="187"/>
                    </a:lnTo>
                    <a:lnTo>
                      <a:pt x="158" y="187"/>
                    </a:lnTo>
                    <a:lnTo>
                      <a:pt x="159" y="186"/>
                    </a:lnTo>
                    <a:lnTo>
                      <a:pt x="161" y="186"/>
                    </a:lnTo>
                    <a:lnTo>
                      <a:pt x="159" y="187"/>
                    </a:lnTo>
                    <a:lnTo>
                      <a:pt x="159" y="187"/>
                    </a:lnTo>
                    <a:lnTo>
                      <a:pt x="158" y="189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8" y="191"/>
                    </a:lnTo>
                    <a:lnTo>
                      <a:pt x="159" y="189"/>
                    </a:lnTo>
                    <a:lnTo>
                      <a:pt x="159" y="189"/>
                    </a:lnTo>
                    <a:lnTo>
                      <a:pt x="158" y="191"/>
                    </a:lnTo>
                    <a:lnTo>
                      <a:pt x="158" y="192"/>
                    </a:lnTo>
                    <a:lnTo>
                      <a:pt x="157" y="193"/>
                    </a:lnTo>
                    <a:lnTo>
                      <a:pt x="157" y="193"/>
                    </a:lnTo>
                    <a:lnTo>
                      <a:pt x="156" y="194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61" y="192"/>
                    </a:lnTo>
                    <a:lnTo>
                      <a:pt x="162" y="191"/>
                    </a:lnTo>
                    <a:lnTo>
                      <a:pt x="162" y="192"/>
                    </a:lnTo>
                    <a:lnTo>
                      <a:pt x="161" y="193"/>
                    </a:lnTo>
                    <a:lnTo>
                      <a:pt x="163" y="192"/>
                    </a:lnTo>
                    <a:lnTo>
                      <a:pt x="164" y="191"/>
                    </a:lnTo>
                    <a:lnTo>
                      <a:pt x="163" y="192"/>
                    </a:lnTo>
                    <a:lnTo>
                      <a:pt x="163" y="193"/>
                    </a:lnTo>
                    <a:lnTo>
                      <a:pt x="162" y="193"/>
                    </a:lnTo>
                    <a:lnTo>
                      <a:pt x="162" y="194"/>
                    </a:lnTo>
                    <a:lnTo>
                      <a:pt x="161" y="195"/>
                    </a:lnTo>
                    <a:lnTo>
                      <a:pt x="161" y="195"/>
                    </a:lnTo>
                    <a:lnTo>
                      <a:pt x="162" y="195"/>
                    </a:lnTo>
                    <a:lnTo>
                      <a:pt x="164" y="194"/>
                    </a:lnTo>
                    <a:lnTo>
                      <a:pt x="165" y="193"/>
                    </a:lnTo>
                    <a:lnTo>
                      <a:pt x="166" y="193"/>
                    </a:lnTo>
                    <a:lnTo>
                      <a:pt x="166" y="193"/>
                    </a:lnTo>
                    <a:lnTo>
                      <a:pt x="165" y="194"/>
                    </a:lnTo>
                    <a:lnTo>
                      <a:pt x="165" y="195"/>
                    </a:lnTo>
                    <a:lnTo>
                      <a:pt x="164" y="195"/>
                    </a:lnTo>
                    <a:lnTo>
                      <a:pt x="163" y="196"/>
                    </a:lnTo>
                    <a:lnTo>
                      <a:pt x="162" y="197"/>
                    </a:lnTo>
                    <a:lnTo>
                      <a:pt x="161" y="197"/>
                    </a:lnTo>
                    <a:lnTo>
                      <a:pt x="161" y="198"/>
                    </a:lnTo>
                    <a:lnTo>
                      <a:pt x="159" y="199"/>
                    </a:lnTo>
                    <a:lnTo>
                      <a:pt x="159" y="199"/>
                    </a:lnTo>
                    <a:lnTo>
                      <a:pt x="158" y="200"/>
                    </a:lnTo>
                    <a:lnTo>
                      <a:pt x="156" y="201"/>
                    </a:lnTo>
                    <a:lnTo>
                      <a:pt x="156" y="201"/>
                    </a:lnTo>
                    <a:lnTo>
                      <a:pt x="155" y="202"/>
                    </a:lnTo>
                    <a:lnTo>
                      <a:pt x="161" y="200"/>
                    </a:lnTo>
                    <a:lnTo>
                      <a:pt x="163" y="199"/>
                    </a:lnTo>
                    <a:lnTo>
                      <a:pt x="164" y="198"/>
                    </a:lnTo>
                    <a:lnTo>
                      <a:pt x="163" y="199"/>
                    </a:lnTo>
                    <a:lnTo>
                      <a:pt x="163" y="200"/>
                    </a:lnTo>
                    <a:lnTo>
                      <a:pt x="164" y="199"/>
                    </a:lnTo>
                    <a:lnTo>
                      <a:pt x="165" y="198"/>
                    </a:lnTo>
                    <a:lnTo>
                      <a:pt x="165" y="199"/>
                    </a:lnTo>
                    <a:lnTo>
                      <a:pt x="164" y="200"/>
                    </a:lnTo>
                    <a:lnTo>
                      <a:pt x="164" y="200"/>
                    </a:lnTo>
                    <a:lnTo>
                      <a:pt x="164" y="201"/>
                    </a:lnTo>
                    <a:lnTo>
                      <a:pt x="165" y="200"/>
                    </a:lnTo>
                    <a:lnTo>
                      <a:pt x="166" y="200"/>
                    </a:lnTo>
                    <a:lnTo>
                      <a:pt x="166" y="200"/>
                    </a:lnTo>
                    <a:lnTo>
                      <a:pt x="165" y="201"/>
                    </a:lnTo>
                    <a:lnTo>
                      <a:pt x="165" y="202"/>
                    </a:lnTo>
                    <a:lnTo>
                      <a:pt x="164" y="202"/>
                    </a:lnTo>
                    <a:lnTo>
                      <a:pt x="163" y="203"/>
                    </a:lnTo>
                    <a:lnTo>
                      <a:pt x="162" y="204"/>
                    </a:lnTo>
                    <a:lnTo>
                      <a:pt x="161" y="204"/>
                    </a:lnTo>
                    <a:lnTo>
                      <a:pt x="161" y="205"/>
                    </a:lnTo>
                    <a:lnTo>
                      <a:pt x="162" y="204"/>
                    </a:lnTo>
                    <a:lnTo>
                      <a:pt x="163" y="204"/>
                    </a:lnTo>
                    <a:lnTo>
                      <a:pt x="165" y="203"/>
                    </a:lnTo>
                    <a:lnTo>
                      <a:pt x="166" y="202"/>
                    </a:lnTo>
                    <a:lnTo>
                      <a:pt x="165" y="203"/>
                    </a:lnTo>
                    <a:lnTo>
                      <a:pt x="165" y="204"/>
                    </a:lnTo>
                    <a:lnTo>
                      <a:pt x="166" y="203"/>
                    </a:lnTo>
                    <a:lnTo>
                      <a:pt x="167" y="202"/>
                    </a:lnTo>
                    <a:lnTo>
                      <a:pt x="169" y="202"/>
                    </a:lnTo>
                    <a:lnTo>
                      <a:pt x="170" y="201"/>
                    </a:lnTo>
                    <a:lnTo>
                      <a:pt x="169" y="202"/>
                    </a:lnTo>
                    <a:lnTo>
                      <a:pt x="169" y="202"/>
                    </a:lnTo>
                    <a:lnTo>
                      <a:pt x="170" y="202"/>
                    </a:lnTo>
                    <a:lnTo>
                      <a:pt x="171" y="201"/>
                    </a:lnTo>
                    <a:lnTo>
                      <a:pt x="170" y="202"/>
                    </a:lnTo>
                    <a:lnTo>
                      <a:pt x="170" y="203"/>
                    </a:lnTo>
                    <a:lnTo>
                      <a:pt x="169" y="204"/>
                    </a:lnTo>
                    <a:lnTo>
                      <a:pt x="168" y="204"/>
                    </a:lnTo>
                    <a:lnTo>
                      <a:pt x="167" y="205"/>
                    </a:lnTo>
                    <a:lnTo>
                      <a:pt x="167" y="206"/>
                    </a:lnTo>
                    <a:lnTo>
                      <a:pt x="166" y="206"/>
                    </a:lnTo>
                    <a:lnTo>
                      <a:pt x="165" y="208"/>
                    </a:lnTo>
                    <a:lnTo>
                      <a:pt x="164" y="209"/>
                    </a:lnTo>
                    <a:lnTo>
                      <a:pt x="163" y="209"/>
                    </a:lnTo>
                    <a:lnTo>
                      <a:pt x="163" y="210"/>
                    </a:lnTo>
                    <a:lnTo>
                      <a:pt x="164" y="209"/>
                    </a:lnTo>
                    <a:lnTo>
                      <a:pt x="165" y="209"/>
                    </a:lnTo>
                    <a:lnTo>
                      <a:pt x="165" y="209"/>
                    </a:lnTo>
                    <a:lnTo>
                      <a:pt x="164" y="210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5"/>
                    </a:lnTo>
                    <a:lnTo>
                      <a:pt x="171" y="206"/>
                    </a:lnTo>
                    <a:lnTo>
                      <a:pt x="171" y="206"/>
                    </a:lnTo>
                    <a:lnTo>
                      <a:pt x="170" y="208"/>
                    </a:lnTo>
                    <a:lnTo>
                      <a:pt x="170" y="209"/>
                    </a:lnTo>
                    <a:lnTo>
                      <a:pt x="169" y="210"/>
                    </a:lnTo>
                    <a:lnTo>
                      <a:pt x="169" y="210"/>
                    </a:lnTo>
                    <a:lnTo>
                      <a:pt x="170" y="210"/>
                    </a:lnTo>
                    <a:lnTo>
                      <a:pt x="171" y="209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6" y="205"/>
                    </a:lnTo>
                    <a:lnTo>
                      <a:pt x="176" y="206"/>
                    </a:lnTo>
                    <a:lnTo>
                      <a:pt x="175" y="208"/>
                    </a:lnTo>
                    <a:lnTo>
                      <a:pt x="174" y="208"/>
                    </a:lnTo>
                    <a:lnTo>
                      <a:pt x="173" y="209"/>
                    </a:lnTo>
                    <a:lnTo>
                      <a:pt x="172" y="210"/>
                    </a:lnTo>
                    <a:lnTo>
                      <a:pt x="172" y="210"/>
                    </a:lnTo>
                    <a:lnTo>
                      <a:pt x="172" y="211"/>
                    </a:lnTo>
                    <a:lnTo>
                      <a:pt x="171" y="212"/>
                    </a:lnTo>
                    <a:lnTo>
                      <a:pt x="170" y="212"/>
                    </a:lnTo>
                    <a:lnTo>
                      <a:pt x="169" y="213"/>
                    </a:lnTo>
                    <a:lnTo>
                      <a:pt x="168" y="214"/>
                    </a:lnTo>
                    <a:lnTo>
                      <a:pt x="168" y="214"/>
                    </a:lnTo>
                    <a:lnTo>
                      <a:pt x="169" y="214"/>
                    </a:lnTo>
                    <a:lnTo>
                      <a:pt x="170" y="213"/>
                    </a:lnTo>
                    <a:lnTo>
                      <a:pt x="171" y="212"/>
                    </a:lnTo>
                    <a:lnTo>
                      <a:pt x="173" y="212"/>
                    </a:lnTo>
                    <a:lnTo>
                      <a:pt x="172" y="212"/>
                    </a:lnTo>
                    <a:lnTo>
                      <a:pt x="172" y="213"/>
                    </a:lnTo>
                    <a:lnTo>
                      <a:pt x="171" y="214"/>
                    </a:lnTo>
                    <a:lnTo>
                      <a:pt x="171" y="214"/>
                    </a:lnTo>
                    <a:lnTo>
                      <a:pt x="172" y="214"/>
                    </a:lnTo>
                    <a:lnTo>
                      <a:pt x="173" y="213"/>
                    </a:lnTo>
                    <a:lnTo>
                      <a:pt x="173" y="214"/>
                    </a:lnTo>
                    <a:lnTo>
                      <a:pt x="172" y="214"/>
                    </a:lnTo>
                    <a:lnTo>
                      <a:pt x="174" y="214"/>
                    </a:lnTo>
                    <a:lnTo>
                      <a:pt x="175" y="213"/>
                    </a:lnTo>
                    <a:lnTo>
                      <a:pt x="174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3" y="216"/>
                    </a:lnTo>
                    <a:lnTo>
                      <a:pt x="172" y="216"/>
                    </a:lnTo>
                    <a:lnTo>
                      <a:pt x="172" y="217"/>
                    </a:lnTo>
                    <a:lnTo>
                      <a:pt x="173" y="216"/>
                    </a:lnTo>
                    <a:lnTo>
                      <a:pt x="174" y="216"/>
                    </a:lnTo>
                    <a:lnTo>
                      <a:pt x="176" y="215"/>
                    </a:lnTo>
                    <a:lnTo>
                      <a:pt x="178" y="214"/>
                    </a:lnTo>
                    <a:lnTo>
                      <a:pt x="178" y="215"/>
                    </a:lnTo>
                    <a:lnTo>
                      <a:pt x="176" y="216"/>
                    </a:lnTo>
                    <a:lnTo>
                      <a:pt x="175" y="216"/>
                    </a:lnTo>
                    <a:lnTo>
                      <a:pt x="174" y="217"/>
                    </a:lnTo>
                    <a:lnTo>
                      <a:pt x="173" y="218"/>
                    </a:lnTo>
                    <a:lnTo>
                      <a:pt x="173" y="218"/>
                    </a:lnTo>
                    <a:lnTo>
                      <a:pt x="172" y="219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18"/>
                    </a:lnTo>
                    <a:lnTo>
                      <a:pt x="175" y="218"/>
                    </a:lnTo>
                    <a:lnTo>
                      <a:pt x="175" y="217"/>
                    </a:lnTo>
                    <a:lnTo>
                      <a:pt x="176" y="216"/>
                    </a:lnTo>
                    <a:lnTo>
                      <a:pt x="179" y="216"/>
                    </a:lnTo>
                    <a:lnTo>
                      <a:pt x="178" y="216"/>
                    </a:lnTo>
                    <a:lnTo>
                      <a:pt x="178" y="217"/>
                    </a:lnTo>
                    <a:lnTo>
                      <a:pt x="179" y="216"/>
                    </a:lnTo>
                    <a:lnTo>
                      <a:pt x="180" y="216"/>
                    </a:lnTo>
                    <a:lnTo>
                      <a:pt x="180" y="216"/>
                    </a:lnTo>
                    <a:lnTo>
                      <a:pt x="179" y="217"/>
                    </a:lnTo>
                    <a:lnTo>
                      <a:pt x="178" y="218"/>
                    </a:lnTo>
                    <a:lnTo>
                      <a:pt x="176" y="218"/>
                    </a:lnTo>
                    <a:lnTo>
                      <a:pt x="175" y="219"/>
                    </a:lnTo>
                    <a:lnTo>
                      <a:pt x="175" y="220"/>
                    </a:lnTo>
                    <a:lnTo>
                      <a:pt x="174" y="221"/>
                    </a:lnTo>
                    <a:lnTo>
                      <a:pt x="172" y="221"/>
                    </a:lnTo>
                    <a:lnTo>
                      <a:pt x="172" y="222"/>
                    </a:lnTo>
                    <a:lnTo>
                      <a:pt x="171" y="223"/>
                    </a:lnTo>
                    <a:lnTo>
                      <a:pt x="173" y="222"/>
                    </a:lnTo>
                    <a:lnTo>
                      <a:pt x="174" y="221"/>
                    </a:lnTo>
                    <a:lnTo>
                      <a:pt x="175" y="221"/>
                    </a:lnTo>
                    <a:lnTo>
                      <a:pt x="176" y="220"/>
                    </a:lnTo>
                    <a:lnTo>
                      <a:pt x="176" y="221"/>
                    </a:lnTo>
                    <a:lnTo>
                      <a:pt x="175" y="221"/>
                    </a:lnTo>
                    <a:lnTo>
                      <a:pt x="178" y="221"/>
                    </a:lnTo>
                    <a:lnTo>
                      <a:pt x="179" y="220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9" y="221"/>
                    </a:lnTo>
                    <a:lnTo>
                      <a:pt x="180" y="220"/>
                    </a:lnTo>
                    <a:lnTo>
                      <a:pt x="180" y="221"/>
                    </a:lnTo>
                    <a:lnTo>
                      <a:pt x="180" y="221"/>
                    </a:lnTo>
                    <a:lnTo>
                      <a:pt x="179" y="223"/>
                    </a:lnTo>
                    <a:lnTo>
                      <a:pt x="178" y="223"/>
                    </a:lnTo>
                    <a:lnTo>
                      <a:pt x="178" y="225"/>
                    </a:lnTo>
                    <a:lnTo>
                      <a:pt x="179" y="223"/>
                    </a:lnTo>
                    <a:lnTo>
                      <a:pt x="180" y="223"/>
                    </a:lnTo>
                    <a:lnTo>
                      <a:pt x="183" y="221"/>
                    </a:lnTo>
                    <a:lnTo>
                      <a:pt x="184" y="221"/>
                    </a:lnTo>
                    <a:lnTo>
                      <a:pt x="185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3" y="222"/>
                    </a:lnTo>
                    <a:lnTo>
                      <a:pt x="182" y="223"/>
                    </a:lnTo>
                    <a:lnTo>
                      <a:pt x="181" y="223"/>
                    </a:lnTo>
                    <a:lnTo>
                      <a:pt x="181" y="225"/>
                    </a:lnTo>
                    <a:lnTo>
                      <a:pt x="180" y="226"/>
                    </a:lnTo>
                    <a:lnTo>
                      <a:pt x="180" y="226"/>
                    </a:lnTo>
                    <a:lnTo>
                      <a:pt x="181" y="226"/>
                    </a:lnTo>
                    <a:lnTo>
                      <a:pt x="182" y="225"/>
                    </a:lnTo>
                    <a:lnTo>
                      <a:pt x="184" y="223"/>
                    </a:lnTo>
                    <a:lnTo>
                      <a:pt x="185" y="223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3" y="226"/>
                    </a:lnTo>
                    <a:lnTo>
                      <a:pt x="183" y="227"/>
                    </a:lnTo>
                    <a:lnTo>
                      <a:pt x="182" y="228"/>
                    </a:lnTo>
                    <a:lnTo>
                      <a:pt x="182" y="228"/>
                    </a:lnTo>
                    <a:lnTo>
                      <a:pt x="181" y="229"/>
                    </a:lnTo>
                    <a:lnTo>
                      <a:pt x="180" y="230"/>
                    </a:lnTo>
                    <a:lnTo>
                      <a:pt x="179" y="231"/>
                    </a:lnTo>
                    <a:lnTo>
                      <a:pt x="178" y="231"/>
                    </a:lnTo>
                    <a:lnTo>
                      <a:pt x="178" y="232"/>
                    </a:lnTo>
                    <a:lnTo>
                      <a:pt x="176" y="233"/>
                    </a:lnTo>
                    <a:lnTo>
                      <a:pt x="176" y="233"/>
                    </a:lnTo>
                    <a:lnTo>
                      <a:pt x="179" y="232"/>
                    </a:lnTo>
                    <a:lnTo>
                      <a:pt x="181" y="231"/>
                    </a:lnTo>
                    <a:lnTo>
                      <a:pt x="182" y="231"/>
                    </a:lnTo>
                    <a:lnTo>
                      <a:pt x="182" y="230"/>
                    </a:lnTo>
                    <a:lnTo>
                      <a:pt x="183" y="229"/>
                    </a:lnTo>
                    <a:lnTo>
                      <a:pt x="184" y="228"/>
                    </a:lnTo>
                    <a:lnTo>
                      <a:pt x="185" y="228"/>
                    </a:lnTo>
                    <a:lnTo>
                      <a:pt x="185" y="229"/>
                    </a:lnTo>
                    <a:lnTo>
                      <a:pt x="184" y="229"/>
                    </a:lnTo>
                    <a:lnTo>
                      <a:pt x="186" y="228"/>
                    </a:lnTo>
                    <a:lnTo>
                      <a:pt x="187" y="228"/>
                    </a:lnTo>
                    <a:lnTo>
                      <a:pt x="186" y="228"/>
                    </a:lnTo>
                    <a:lnTo>
                      <a:pt x="186" y="229"/>
                    </a:lnTo>
                    <a:lnTo>
                      <a:pt x="185" y="230"/>
                    </a:lnTo>
                    <a:lnTo>
                      <a:pt x="183" y="231"/>
                    </a:lnTo>
                    <a:lnTo>
                      <a:pt x="183" y="231"/>
                    </a:lnTo>
                    <a:lnTo>
                      <a:pt x="182" y="232"/>
                    </a:lnTo>
                    <a:lnTo>
                      <a:pt x="184" y="231"/>
                    </a:lnTo>
                    <a:lnTo>
                      <a:pt x="185" y="231"/>
                    </a:lnTo>
                    <a:lnTo>
                      <a:pt x="184" y="231"/>
                    </a:lnTo>
                    <a:lnTo>
                      <a:pt x="184" y="232"/>
                    </a:lnTo>
                    <a:lnTo>
                      <a:pt x="184" y="233"/>
                    </a:lnTo>
                    <a:lnTo>
                      <a:pt x="183" y="233"/>
                    </a:lnTo>
                    <a:lnTo>
                      <a:pt x="182" y="234"/>
                    </a:lnTo>
                    <a:lnTo>
                      <a:pt x="181" y="235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5" y="233"/>
                    </a:lnTo>
                    <a:lnTo>
                      <a:pt x="186" y="233"/>
                    </a:lnTo>
                    <a:lnTo>
                      <a:pt x="187" y="232"/>
                    </a:lnTo>
                    <a:lnTo>
                      <a:pt x="187" y="233"/>
                    </a:lnTo>
                    <a:lnTo>
                      <a:pt x="186" y="233"/>
                    </a:lnTo>
                    <a:lnTo>
                      <a:pt x="187" y="233"/>
                    </a:lnTo>
                    <a:lnTo>
                      <a:pt x="189" y="232"/>
                    </a:lnTo>
                    <a:lnTo>
                      <a:pt x="190" y="231"/>
                    </a:lnTo>
                    <a:lnTo>
                      <a:pt x="191" y="231"/>
                    </a:lnTo>
                    <a:lnTo>
                      <a:pt x="191" y="231"/>
                    </a:lnTo>
                    <a:lnTo>
                      <a:pt x="190" y="232"/>
                    </a:lnTo>
                    <a:lnTo>
                      <a:pt x="189" y="233"/>
                    </a:lnTo>
                    <a:lnTo>
                      <a:pt x="188" y="233"/>
                    </a:lnTo>
                    <a:lnTo>
                      <a:pt x="186" y="234"/>
                    </a:lnTo>
                    <a:lnTo>
                      <a:pt x="185" y="235"/>
                    </a:lnTo>
                    <a:lnTo>
                      <a:pt x="186" y="234"/>
                    </a:lnTo>
                    <a:lnTo>
                      <a:pt x="186" y="233"/>
                    </a:lnTo>
                    <a:lnTo>
                      <a:pt x="185" y="234"/>
                    </a:lnTo>
                    <a:lnTo>
                      <a:pt x="184" y="235"/>
                    </a:lnTo>
                    <a:lnTo>
                      <a:pt x="182" y="237"/>
                    </a:lnTo>
                    <a:lnTo>
                      <a:pt x="181" y="239"/>
                    </a:lnTo>
                    <a:lnTo>
                      <a:pt x="183" y="237"/>
                    </a:lnTo>
                    <a:lnTo>
                      <a:pt x="185" y="237"/>
                    </a:lnTo>
                    <a:lnTo>
                      <a:pt x="186" y="236"/>
                    </a:lnTo>
                    <a:lnTo>
                      <a:pt x="186" y="237"/>
                    </a:lnTo>
                    <a:lnTo>
                      <a:pt x="185" y="237"/>
                    </a:lnTo>
                    <a:lnTo>
                      <a:pt x="184" y="239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2" y="243"/>
                    </a:lnTo>
                    <a:lnTo>
                      <a:pt x="183" y="242"/>
                    </a:lnTo>
                    <a:lnTo>
                      <a:pt x="185" y="240"/>
                    </a:lnTo>
                    <a:lnTo>
                      <a:pt x="186" y="240"/>
                    </a:lnTo>
                    <a:lnTo>
                      <a:pt x="187" y="239"/>
                    </a:lnTo>
                    <a:lnTo>
                      <a:pt x="188" y="238"/>
                    </a:lnTo>
                    <a:lnTo>
                      <a:pt x="188" y="237"/>
                    </a:lnTo>
                    <a:lnTo>
                      <a:pt x="189" y="237"/>
                    </a:lnTo>
                    <a:lnTo>
                      <a:pt x="190" y="236"/>
                    </a:lnTo>
                    <a:lnTo>
                      <a:pt x="190" y="237"/>
                    </a:lnTo>
                    <a:lnTo>
                      <a:pt x="190" y="237"/>
                    </a:lnTo>
                    <a:lnTo>
                      <a:pt x="189" y="238"/>
                    </a:lnTo>
                    <a:lnTo>
                      <a:pt x="189" y="239"/>
                    </a:lnTo>
                    <a:lnTo>
                      <a:pt x="188" y="240"/>
                    </a:lnTo>
                    <a:lnTo>
                      <a:pt x="188" y="240"/>
                    </a:lnTo>
                    <a:lnTo>
                      <a:pt x="189" y="240"/>
                    </a:lnTo>
                    <a:lnTo>
                      <a:pt x="190" y="239"/>
                    </a:lnTo>
                    <a:lnTo>
                      <a:pt x="190" y="240"/>
                    </a:lnTo>
                    <a:lnTo>
                      <a:pt x="189" y="240"/>
                    </a:lnTo>
                    <a:lnTo>
                      <a:pt x="189" y="242"/>
                    </a:lnTo>
                    <a:lnTo>
                      <a:pt x="188" y="243"/>
                    </a:lnTo>
                    <a:lnTo>
                      <a:pt x="190" y="242"/>
                    </a:lnTo>
                    <a:lnTo>
                      <a:pt x="191" y="240"/>
                    </a:lnTo>
                    <a:lnTo>
                      <a:pt x="192" y="240"/>
                    </a:lnTo>
                    <a:lnTo>
                      <a:pt x="194" y="239"/>
                    </a:lnTo>
                    <a:lnTo>
                      <a:pt x="192" y="240"/>
                    </a:lnTo>
                    <a:lnTo>
                      <a:pt x="192" y="242"/>
                    </a:lnTo>
                    <a:lnTo>
                      <a:pt x="191" y="243"/>
                    </a:lnTo>
                    <a:lnTo>
                      <a:pt x="190" y="243"/>
                    </a:lnTo>
                    <a:lnTo>
                      <a:pt x="189" y="244"/>
                    </a:lnTo>
                    <a:lnTo>
                      <a:pt x="187" y="245"/>
                    </a:lnTo>
                    <a:lnTo>
                      <a:pt x="185" y="248"/>
                    </a:lnTo>
                    <a:lnTo>
                      <a:pt x="186" y="247"/>
                    </a:lnTo>
                    <a:lnTo>
                      <a:pt x="187" y="247"/>
                    </a:lnTo>
                    <a:lnTo>
                      <a:pt x="187" y="247"/>
                    </a:lnTo>
                    <a:lnTo>
                      <a:pt x="186" y="248"/>
                    </a:lnTo>
                    <a:lnTo>
                      <a:pt x="187" y="248"/>
                    </a:lnTo>
                    <a:lnTo>
                      <a:pt x="189" y="247"/>
                    </a:lnTo>
                    <a:lnTo>
                      <a:pt x="190" y="246"/>
                    </a:lnTo>
                    <a:lnTo>
                      <a:pt x="191" y="245"/>
                    </a:lnTo>
                    <a:lnTo>
                      <a:pt x="195" y="244"/>
                    </a:lnTo>
                    <a:lnTo>
                      <a:pt x="196" y="243"/>
                    </a:lnTo>
                    <a:lnTo>
                      <a:pt x="197" y="243"/>
                    </a:lnTo>
                    <a:lnTo>
                      <a:pt x="197" y="243"/>
                    </a:lnTo>
                    <a:lnTo>
                      <a:pt x="196" y="244"/>
                    </a:lnTo>
                    <a:lnTo>
                      <a:pt x="195" y="245"/>
                    </a:lnTo>
                    <a:lnTo>
                      <a:pt x="194" y="245"/>
                    </a:lnTo>
                    <a:lnTo>
                      <a:pt x="192" y="246"/>
                    </a:lnTo>
                    <a:lnTo>
                      <a:pt x="192" y="247"/>
                    </a:lnTo>
                    <a:lnTo>
                      <a:pt x="191" y="248"/>
                    </a:lnTo>
                    <a:lnTo>
                      <a:pt x="191" y="248"/>
                    </a:lnTo>
                    <a:lnTo>
                      <a:pt x="192" y="247"/>
                    </a:lnTo>
                    <a:lnTo>
                      <a:pt x="194" y="247"/>
                    </a:lnTo>
                    <a:lnTo>
                      <a:pt x="194" y="247"/>
                    </a:lnTo>
                    <a:lnTo>
                      <a:pt x="192" y="248"/>
                    </a:lnTo>
                    <a:lnTo>
                      <a:pt x="192" y="249"/>
                    </a:lnTo>
                    <a:lnTo>
                      <a:pt x="192" y="250"/>
                    </a:lnTo>
                    <a:lnTo>
                      <a:pt x="191" y="250"/>
                    </a:lnTo>
                    <a:lnTo>
                      <a:pt x="191" y="251"/>
                    </a:lnTo>
                    <a:lnTo>
                      <a:pt x="192" y="250"/>
                    </a:lnTo>
                    <a:lnTo>
                      <a:pt x="194" y="250"/>
                    </a:lnTo>
                    <a:lnTo>
                      <a:pt x="194" y="250"/>
                    </a:lnTo>
                    <a:lnTo>
                      <a:pt x="192" y="251"/>
                    </a:lnTo>
                    <a:lnTo>
                      <a:pt x="191" y="252"/>
                    </a:lnTo>
                    <a:lnTo>
                      <a:pt x="190" y="252"/>
                    </a:lnTo>
                    <a:lnTo>
                      <a:pt x="189" y="253"/>
                    </a:lnTo>
                    <a:lnTo>
                      <a:pt x="189" y="254"/>
                    </a:lnTo>
                    <a:lnTo>
                      <a:pt x="188" y="254"/>
                    </a:lnTo>
                    <a:lnTo>
                      <a:pt x="188" y="255"/>
                    </a:lnTo>
                    <a:lnTo>
                      <a:pt x="189" y="254"/>
                    </a:lnTo>
                    <a:lnTo>
                      <a:pt x="190" y="254"/>
                    </a:lnTo>
                    <a:lnTo>
                      <a:pt x="192" y="253"/>
                    </a:lnTo>
                    <a:lnTo>
                      <a:pt x="194" y="252"/>
                    </a:lnTo>
                    <a:lnTo>
                      <a:pt x="192" y="253"/>
                    </a:lnTo>
                    <a:lnTo>
                      <a:pt x="192" y="254"/>
                    </a:lnTo>
                    <a:lnTo>
                      <a:pt x="194" y="253"/>
                    </a:lnTo>
                    <a:lnTo>
                      <a:pt x="195" y="252"/>
                    </a:lnTo>
                    <a:lnTo>
                      <a:pt x="195" y="253"/>
                    </a:lnTo>
                    <a:lnTo>
                      <a:pt x="194" y="254"/>
                    </a:lnTo>
                    <a:lnTo>
                      <a:pt x="194" y="255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190" y="258"/>
                    </a:lnTo>
                    <a:lnTo>
                      <a:pt x="189" y="259"/>
                    </a:lnTo>
                    <a:lnTo>
                      <a:pt x="189" y="260"/>
                    </a:lnTo>
                    <a:lnTo>
                      <a:pt x="188" y="260"/>
                    </a:lnTo>
                    <a:lnTo>
                      <a:pt x="187" y="261"/>
                    </a:lnTo>
                    <a:lnTo>
                      <a:pt x="186" y="262"/>
                    </a:lnTo>
                    <a:lnTo>
                      <a:pt x="185" y="262"/>
                    </a:lnTo>
                    <a:lnTo>
                      <a:pt x="185" y="263"/>
                    </a:lnTo>
                    <a:lnTo>
                      <a:pt x="187" y="262"/>
                    </a:lnTo>
                    <a:lnTo>
                      <a:pt x="189" y="261"/>
                    </a:lnTo>
                    <a:lnTo>
                      <a:pt x="190" y="260"/>
                    </a:lnTo>
                    <a:lnTo>
                      <a:pt x="189" y="261"/>
                    </a:lnTo>
                    <a:lnTo>
                      <a:pt x="189" y="262"/>
                    </a:lnTo>
                    <a:lnTo>
                      <a:pt x="190" y="261"/>
                    </a:lnTo>
                    <a:lnTo>
                      <a:pt x="191" y="260"/>
                    </a:lnTo>
                    <a:lnTo>
                      <a:pt x="191" y="261"/>
                    </a:lnTo>
                    <a:lnTo>
                      <a:pt x="191" y="262"/>
                    </a:lnTo>
                    <a:lnTo>
                      <a:pt x="189" y="262"/>
                    </a:lnTo>
                    <a:lnTo>
                      <a:pt x="188" y="263"/>
                    </a:lnTo>
                    <a:lnTo>
                      <a:pt x="186" y="264"/>
                    </a:lnTo>
                    <a:lnTo>
                      <a:pt x="184" y="265"/>
                    </a:lnTo>
                    <a:lnTo>
                      <a:pt x="183" y="266"/>
                    </a:lnTo>
                    <a:lnTo>
                      <a:pt x="184" y="265"/>
                    </a:lnTo>
                    <a:lnTo>
                      <a:pt x="184" y="264"/>
                    </a:lnTo>
                    <a:lnTo>
                      <a:pt x="183" y="265"/>
                    </a:lnTo>
                    <a:lnTo>
                      <a:pt x="182" y="266"/>
                    </a:lnTo>
                    <a:lnTo>
                      <a:pt x="181" y="266"/>
                    </a:lnTo>
                    <a:lnTo>
                      <a:pt x="181" y="267"/>
                    </a:lnTo>
                    <a:lnTo>
                      <a:pt x="180" y="268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5" y="270"/>
                    </a:lnTo>
                    <a:lnTo>
                      <a:pt x="175" y="269"/>
                    </a:lnTo>
                    <a:lnTo>
                      <a:pt x="176" y="269"/>
                    </a:lnTo>
                    <a:lnTo>
                      <a:pt x="175" y="269"/>
                    </a:lnTo>
                    <a:lnTo>
                      <a:pt x="173" y="270"/>
                    </a:lnTo>
                    <a:lnTo>
                      <a:pt x="174" y="269"/>
                    </a:lnTo>
                    <a:lnTo>
                      <a:pt x="174" y="268"/>
                    </a:lnTo>
                    <a:lnTo>
                      <a:pt x="175" y="268"/>
                    </a:lnTo>
                    <a:lnTo>
                      <a:pt x="175" y="267"/>
                    </a:lnTo>
                    <a:lnTo>
                      <a:pt x="174" y="268"/>
                    </a:lnTo>
                    <a:lnTo>
                      <a:pt x="173" y="268"/>
                    </a:lnTo>
                    <a:lnTo>
                      <a:pt x="170" y="270"/>
                    </a:lnTo>
                    <a:lnTo>
                      <a:pt x="169" y="271"/>
                    </a:lnTo>
                    <a:lnTo>
                      <a:pt x="168" y="271"/>
                    </a:lnTo>
                    <a:lnTo>
                      <a:pt x="168" y="271"/>
                    </a:lnTo>
                    <a:lnTo>
                      <a:pt x="169" y="270"/>
                    </a:lnTo>
                    <a:lnTo>
                      <a:pt x="169" y="269"/>
                    </a:lnTo>
                    <a:lnTo>
                      <a:pt x="170" y="268"/>
                    </a:lnTo>
                    <a:lnTo>
                      <a:pt x="169" y="269"/>
                    </a:lnTo>
                    <a:lnTo>
                      <a:pt x="167" y="270"/>
                    </a:lnTo>
                    <a:lnTo>
                      <a:pt x="165" y="271"/>
                    </a:lnTo>
                    <a:lnTo>
                      <a:pt x="162" y="273"/>
                    </a:lnTo>
                    <a:lnTo>
                      <a:pt x="164" y="270"/>
                    </a:lnTo>
                    <a:lnTo>
                      <a:pt x="165" y="269"/>
                    </a:lnTo>
                    <a:lnTo>
                      <a:pt x="167" y="268"/>
                    </a:lnTo>
                    <a:lnTo>
                      <a:pt x="167" y="268"/>
                    </a:lnTo>
                    <a:lnTo>
                      <a:pt x="167" y="267"/>
                    </a:lnTo>
                    <a:lnTo>
                      <a:pt x="169" y="266"/>
                    </a:lnTo>
                    <a:lnTo>
                      <a:pt x="170" y="266"/>
                    </a:lnTo>
                    <a:lnTo>
                      <a:pt x="170" y="265"/>
                    </a:lnTo>
                    <a:lnTo>
                      <a:pt x="171" y="264"/>
                    </a:lnTo>
                    <a:lnTo>
                      <a:pt x="171" y="264"/>
                    </a:lnTo>
                    <a:lnTo>
                      <a:pt x="172" y="263"/>
                    </a:lnTo>
                    <a:lnTo>
                      <a:pt x="167" y="266"/>
                    </a:lnTo>
                    <a:lnTo>
                      <a:pt x="166" y="266"/>
                    </a:lnTo>
                    <a:lnTo>
                      <a:pt x="164" y="267"/>
                    </a:lnTo>
                    <a:lnTo>
                      <a:pt x="165" y="266"/>
                    </a:lnTo>
                    <a:lnTo>
                      <a:pt x="165" y="266"/>
                    </a:lnTo>
                    <a:lnTo>
                      <a:pt x="165" y="266"/>
                    </a:lnTo>
                    <a:lnTo>
                      <a:pt x="164" y="266"/>
                    </a:lnTo>
                    <a:lnTo>
                      <a:pt x="163" y="267"/>
                    </a:lnTo>
                    <a:lnTo>
                      <a:pt x="163" y="267"/>
                    </a:lnTo>
                    <a:lnTo>
                      <a:pt x="162" y="268"/>
                    </a:lnTo>
                    <a:lnTo>
                      <a:pt x="162" y="268"/>
                    </a:lnTo>
                    <a:lnTo>
                      <a:pt x="161" y="269"/>
                    </a:lnTo>
                    <a:lnTo>
                      <a:pt x="159" y="270"/>
                    </a:lnTo>
                    <a:lnTo>
                      <a:pt x="159" y="269"/>
                    </a:lnTo>
                    <a:lnTo>
                      <a:pt x="159" y="268"/>
                    </a:lnTo>
                    <a:lnTo>
                      <a:pt x="162" y="268"/>
                    </a:lnTo>
                    <a:lnTo>
                      <a:pt x="163" y="267"/>
                    </a:lnTo>
                    <a:lnTo>
                      <a:pt x="163" y="266"/>
                    </a:lnTo>
                    <a:lnTo>
                      <a:pt x="164" y="266"/>
                    </a:lnTo>
                    <a:lnTo>
                      <a:pt x="164" y="265"/>
                    </a:lnTo>
                    <a:lnTo>
                      <a:pt x="165" y="264"/>
                    </a:lnTo>
                    <a:lnTo>
                      <a:pt x="164" y="265"/>
                    </a:lnTo>
                    <a:lnTo>
                      <a:pt x="162" y="266"/>
                    </a:lnTo>
                    <a:lnTo>
                      <a:pt x="161" y="266"/>
                    </a:lnTo>
                    <a:lnTo>
                      <a:pt x="159" y="267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7" y="268"/>
                    </a:lnTo>
                    <a:lnTo>
                      <a:pt x="157" y="267"/>
                    </a:lnTo>
                    <a:lnTo>
                      <a:pt x="156" y="268"/>
                    </a:lnTo>
                    <a:lnTo>
                      <a:pt x="155" y="268"/>
                    </a:lnTo>
                    <a:lnTo>
                      <a:pt x="155" y="268"/>
                    </a:lnTo>
                    <a:lnTo>
                      <a:pt x="156" y="267"/>
                    </a:lnTo>
                    <a:lnTo>
                      <a:pt x="156" y="266"/>
                    </a:lnTo>
                    <a:lnTo>
                      <a:pt x="157" y="266"/>
                    </a:lnTo>
                    <a:lnTo>
                      <a:pt x="158" y="265"/>
                    </a:lnTo>
                    <a:lnTo>
                      <a:pt x="159" y="264"/>
                    </a:lnTo>
                    <a:lnTo>
                      <a:pt x="161" y="263"/>
                    </a:lnTo>
                    <a:lnTo>
                      <a:pt x="161" y="263"/>
                    </a:lnTo>
                    <a:lnTo>
                      <a:pt x="162" y="261"/>
                    </a:lnTo>
                    <a:lnTo>
                      <a:pt x="162" y="261"/>
                    </a:lnTo>
                    <a:lnTo>
                      <a:pt x="163" y="260"/>
                    </a:lnTo>
                    <a:lnTo>
                      <a:pt x="163" y="259"/>
                    </a:lnTo>
                    <a:lnTo>
                      <a:pt x="164" y="259"/>
                    </a:lnTo>
                    <a:lnTo>
                      <a:pt x="162" y="259"/>
                    </a:lnTo>
                    <a:lnTo>
                      <a:pt x="161" y="260"/>
                    </a:lnTo>
                    <a:lnTo>
                      <a:pt x="162" y="259"/>
                    </a:lnTo>
                    <a:lnTo>
                      <a:pt x="162" y="259"/>
                    </a:lnTo>
                    <a:lnTo>
                      <a:pt x="161" y="259"/>
                    </a:lnTo>
                    <a:lnTo>
                      <a:pt x="159" y="260"/>
                    </a:lnTo>
                    <a:lnTo>
                      <a:pt x="157" y="261"/>
                    </a:lnTo>
                    <a:lnTo>
                      <a:pt x="156" y="261"/>
                    </a:lnTo>
                    <a:lnTo>
                      <a:pt x="155" y="262"/>
                    </a:lnTo>
                    <a:lnTo>
                      <a:pt x="154" y="263"/>
                    </a:lnTo>
                    <a:lnTo>
                      <a:pt x="154" y="262"/>
                    </a:lnTo>
                    <a:lnTo>
                      <a:pt x="155" y="261"/>
                    </a:lnTo>
                    <a:lnTo>
                      <a:pt x="155" y="261"/>
                    </a:lnTo>
                    <a:lnTo>
                      <a:pt x="156" y="260"/>
                    </a:lnTo>
                    <a:lnTo>
                      <a:pt x="154" y="261"/>
                    </a:lnTo>
                    <a:lnTo>
                      <a:pt x="153" y="261"/>
                    </a:lnTo>
                    <a:lnTo>
                      <a:pt x="154" y="261"/>
                    </a:lnTo>
                    <a:lnTo>
                      <a:pt x="154" y="260"/>
                    </a:lnTo>
                    <a:lnTo>
                      <a:pt x="153" y="261"/>
                    </a:lnTo>
                    <a:lnTo>
                      <a:pt x="152" y="261"/>
                    </a:lnTo>
                    <a:lnTo>
                      <a:pt x="152" y="261"/>
                    </a:lnTo>
                    <a:lnTo>
                      <a:pt x="152" y="260"/>
                    </a:lnTo>
                    <a:lnTo>
                      <a:pt x="153" y="259"/>
                    </a:lnTo>
                    <a:lnTo>
                      <a:pt x="153" y="259"/>
                    </a:lnTo>
                    <a:lnTo>
                      <a:pt x="152" y="259"/>
                    </a:lnTo>
                    <a:lnTo>
                      <a:pt x="151" y="260"/>
                    </a:lnTo>
                    <a:lnTo>
                      <a:pt x="151" y="259"/>
                    </a:lnTo>
                    <a:lnTo>
                      <a:pt x="152" y="259"/>
                    </a:lnTo>
                    <a:lnTo>
                      <a:pt x="151" y="259"/>
                    </a:lnTo>
                    <a:lnTo>
                      <a:pt x="149" y="260"/>
                    </a:lnTo>
                    <a:lnTo>
                      <a:pt x="150" y="259"/>
                    </a:lnTo>
                    <a:lnTo>
                      <a:pt x="150" y="259"/>
                    </a:lnTo>
                    <a:lnTo>
                      <a:pt x="152" y="258"/>
                    </a:lnTo>
                    <a:lnTo>
                      <a:pt x="153" y="256"/>
                    </a:lnTo>
                    <a:lnTo>
                      <a:pt x="153" y="255"/>
                    </a:lnTo>
                    <a:lnTo>
                      <a:pt x="154" y="255"/>
                    </a:lnTo>
                    <a:lnTo>
                      <a:pt x="154" y="254"/>
                    </a:lnTo>
                    <a:lnTo>
                      <a:pt x="155" y="253"/>
                    </a:lnTo>
                    <a:lnTo>
                      <a:pt x="155" y="253"/>
                    </a:lnTo>
                    <a:lnTo>
                      <a:pt x="155" y="252"/>
                    </a:lnTo>
                    <a:lnTo>
                      <a:pt x="154" y="253"/>
                    </a:lnTo>
                    <a:lnTo>
                      <a:pt x="153" y="253"/>
                    </a:lnTo>
                    <a:lnTo>
                      <a:pt x="152" y="254"/>
                    </a:lnTo>
                    <a:lnTo>
                      <a:pt x="151" y="255"/>
                    </a:lnTo>
                    <a:lnTo>
                      <a:pt x="151" y="254"/>
                    </a:lnTo>
                    <a:lnTo>
                      <a:pt x="151" y="253"/>
                    </a:lnTo>
                    <a:lnTo>
                      <a:pt x="150" y="254"/>
                    </a:lnTo>
                    <a:lnTo>
                      <a:pt x="149" y="255"/>
                    </a:lnTo>
                    <a:lnTo>
                      <a:pt x="148" y="255"/>
                    </a:lnTo>
                    <a:lnTo>
                      <a:pt x="147" y="256"/>
                    </a:lnTo>
                    <a:lnTo>
                      <a:pt x="147" y="255"/>
                    </a:lnTo>
                    <a:lnTo>
                      <a:pt x="147" y="255"/>
                    </a:lnTo>
                    <a:lnTo>
                      <a:pt x="148" y="254"/>
                    </a:lnTo>
                    <a:lnTo>
                      <a:pt x="148" y="253"/>
                    </a:lnTo>
                    <a:lnTo>
                      <a:pt x="149" y="253"/>
                    </a:lnTo>
                    <a:lnTo>
                      <a:pt x="149" y="252"/>
                    </a:lnTo>
                    <a:lnTo>
                      <a:pt x="148" y="253"/>
                    </a:lnTo>
                    <a:lnTo>
                      <a:pt x="147" y="253"/>
                    </a:lnTo>
                    <a:lnTo>
                      <a:pt x="147" y="253"/>
                    </a:lnTo>
                    <a:lnTo>
                      <a:pt x="148" y="252"/>
                    </a:lnTo>
                    <a:lnTo>
                      <a:pt x="146" y="253"/>
                    </a:lnTo>
                    <a:lnTo>
                      <a:pt x="145" y="253"/>
                    </a:lnTo>
                    <a:lnTo>
                      <a:pt x="146" y="253"/>
                    </a:lnTo>
                    <a:lnTo>
                      <a:pt x="146" y="252"/>
                    </a:lnTo>
                    <a:lnTo>
                      <a:pt x="145" y="253"/>
                    </a:lnTo>
                    <a:lnTo>
                      <a:pt x="143" y="253"/>
                    </a:lnTo>
                    <a:lnTo>
                      <a:pt x="143" y="253"/>
                    </a:lnTo>
                    <a:lnTo>
                      <a:pt x="145" y="252"/>
                    </a:lnTo>
                    <a:lnTo>
                      <a:pt x="142" y="253"/>
                    </a:lnTo>
                    <a:lnTo>
                      <a:pt x="141" y="253"/>
                    </a:lnTo>
                    <a:lnTo>
                      <a:pt x="142" y="253"/>
                    </a:lnTo>
                    <a:lnTo>
                      <a:pt x="142" y="252"/>
                    </a:lnTo>
                    <a:lnTo>
                      <a:pt x="141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41" y="252"/>
                    </a:lnTo>
                    <a:lnTo>
                      <a:pt x="139" y="253"/>
                    </a:lnTo>
                    <a:lnTo>
                      <a:pt x="138" y="253"/>
                    </a:lnTo>
                    <a:lnTo>
                      <a:pt x="138" y="253"/>
                    </a:lnTo>
                    <a:lnTo>
                      <a:pt x="139" y="252"/>
                    </a:lnTo>
                    <a:lnTo>
                      <a:pt x="138" y="252"/>
                    </a:lnTo>
                    <a:lnTo>
                      <a:pt x="136" y="253"/>
                    </a:lnTo>
                    <a:lnTo>
                      <a:pt x="137" y="252"/>
                    </a:lnTo>
                    <a:lnTo>
                      <a:pt x="137" y="252"/>
                    </a:lnTo>
                    <a:lnTo>
                      <a:pt x="139" y="251"/>
                    </a:lnTo>
                    <a:lnTo>
                      <a:pt x="140" y="250"/>
                    </a:lnTo>
                    <a:lnTo>
                      <a:pt x="141" y="250"/>
                    </a:lnTo>
                    <a:lnTo>
                      <a:pt x="142" y="249"/>
                    </a:lnTo>
                    <a:lnTo>
                      <a:pt x="145" y="248"/>
                    </a:lnTo>
                    <a:lnTo>
                      <a:pt x="146" y="248"/>
                    </a:lnTo>
                    <a:lnTo>
                      <a:pt x="146" y="247"/>
                    </a:lnTo>
                    <a:lnTo>
                      <a:pt x="147" y="246"/>
                    </a:lnTo>
                    <a:lnTo>
                      <a:pt x="147" y="246"/>
                    </a:lnTo>
                    <a:lnTo>
                      <a:pt x="148" y="245"/>
                    </a:lnTo>
                    <a:lnTo>
                      <a:pt x="142" y="248"/>
                    </a:lnTo>
                    <a:lnTo>
                      <a:pt x="140" y="248"/>
                    </a:lnTo>
                    <a:lnTo>
                      <a:pt x="139" y="249"/>
                    </a:lnTo>
                    <a:lnTo>
                      <a:pt x="140" y="248"/>
                    </a:lnTo>
                    <a:lnTo>
                      <a:pt x="140" y="248"/>
                    </a:lnTo>
                    <a:lnTo>
                      <a:pt x="139" y="248"/>
                    </a:lnTo>
                    <a:lnTo>
                      <a:pt x="138" y="249"/>
                    </a:lnTo>
                    <a:lnTo>
                      <a:pt x="138" y="248"/>
                    </a:lnTo>
                    <a:lnTo>
                      <a:pt x="139" y="248"/>
                    </a:lnTo>
                    <a:lnTo>
                      <a:pt x="137" y="248"/>
                    </a:lnTo>
                    <a:lnTo>
                      <a:pt x="136" y="249"/>
                    </a:lnTo>
                    <a:lnTo>
                      <a:pt x="137" y="248"/>
                    </a:lnTo>
                    <a:lnTo>
                      <a:pt x="137" y="248"/>
                    </a:lnTo>
                    <a:lnTo>
                      <a:pt x="136" y="248"/>
                    </a:lnTo>
                    <a:lnTo>
                      <a:pt x="135" y="249"/>
                    </a:lnTo>
                    <a:lnTo>
                      <a:pt x="135" y="248"/>
                    </a:lnTo>
                    <a:lnTo>
                      <a:pt x="135" y="248"/>
                    </a:lnTo>
                    <a:lnTo>
                      <a:pt x="136" y="247"/>
                    </a:lnTo>
                    <a:lnTo>
                      <a:pt x="136" y="246"/>
                    </a:lnTo>
                    <a:lnTo>
                      <a:pt x="135" y="247"/>
                    </a:lnTo>
                    <a:lnTo>
                      <a:pt x="134" y="248"/>
                    </a:lnTo>
                    <a:lnTo>
                      <a:pt x="134" y="247"/>
                    </a:lnTo>
                    <a:lnTo>
                      <a:pt x="135" y="246"/>
                    </a:lnTo>
                    <a:lnTo>
                      <a:pt x="134" y="247"/>
                    </a:lnTo>
                    <a:lnTo>
                      <a:pt x="132" y="247"/>
                    </a:lnTo>
                    <a:lnTo>
                      <a:pt x="133" y="247"/>
                    </a:lnTo>
                    <a:lnTo>
                      <a:pt x="133" y="246"/>
                    </a:lnTo>
                    <a:lnTo>
                      <a:pt x="134" y="245"/>
                    </a:lnTo>
                    <a:lnTo>
                      <a:pt x="134" y="245"/>
                    </a:lnTo>
                    <a:lnTo>
                      <a:pt x="133" y="245"/>
                    </a:lnTo>
                    <a:lnTo>
                      <a:pt x="132" y="246"/>
                    </a:lnTo>
                    <a:lnTo>
                      <a:pt x="132" y="245"/>
                    </a:lnTo>
                    <a:lnTo>
                      <a:pt x="133" y="245"/>
                    </a:lnTo>
                    <a:lnTo>
                      <a:pt x="133" y="244"/>
                    </a:lnTo>
                    <a:lnTo>
                      <a:pt x="134" y="243"/>
                    </a:lnTo>
                    <a:lnTo>
                      <a:pt x="132" y="244"/>
                    </a:lnTo>
                    <a:lnTo>
                      <a:pt x="131" y="245"/>
                    </a:lnTo>
                    <a:lnTo>
                      <a:pt x="132" y="244"/>
                    </a:lnTo>
                    <a:lnTo>
                      <a:pt x="132" y="243"/>
                    </a:lnTo>
                    <a:lnTo>
                      <a:pt x="131" y="244"/>
                    </a:lnTo>
                    <a:lnTo>
                      <a:pt x="130" y="245"/>
                    </a:lnTo>
                    <a:lnTo>
                      <a:pt x="130" y="244"/>
                    </a:lnTo>
                    <a:lnTo>
                      <a:pt x="130" y="243"/>
                    </a:lnTo>
                    <a:lnTo>
                      <a:pt x="131" y="243"/>
                    </a:lnTo>
                    <a:lnTo>
                      <a:pt x="131" y="242"/>
                    </a:lnTo>
                    <a:lnTo>
                      <a:pt x="132" y="240"/>
                    </a:lnTo>
                    <a:lnTo>
                      <a:pt x="132" y="240"/>
                    </a:lnTo>
                    <a:lnTo>
                      <a:pt x="131" y="240"/>
                    </a:lnTo>
                    <a:lnTo>
                      <a:pt x="130" y="242"/>
                    </a:lnTo>
                    <a:lnTo>
                      <a:pt x="129" y="242"/>
                    </a:lnTo>
                    <a:lnTo>
                      <a:pt x="128" y="243"/>
                    </a:lnTo>
                    <a:lnTo>
                      <a:pt x="128" y="243"/>
                    </a:lnTo>
                    <a:lnTo>
                      <a:pt x="126" y="243"/>
                    </a:lnTo>
                    <a:lnTo>
                      <a:pt x="128" y="243"/>
                    </a:lnTo>
                    <a:lnTo>
                      <a:pt x="128" y="242"/>
                    </a:lnTo>
                    <a:lnTo>
                      <a:pt x="129" y="240"/>
                    </a:lnTo>
                    <a:lnTo>
                      <a:pt x="131" y="240"/>
                    </a:lnTo>
                    <a:lnTo>
                      <a:pt x="131" y="239"/>
                    </a:lnTo>
                    <a:lnTo>
                      <a:pt x="132" y="238"/>
                    </a:lnTo>
                    <a:lnTo>
                      <a:pt x="130" y="239"/>
                    </a:lnTo>
                    <a:lnTo>
                      <a:pt x="129" y="239"/>
                    </a:lnTo>
                    <a:lnTo>
                      <a:pt x="130" y="239"/>
                    </a:lnTo>
                    <a:lnTo>
                      <a:pt x="130" y="238"/>
                    </a:lnTo>
                    <a:lnTo>
                      <a:pt x="131" y="237"/>
                    </a:lnTo>
                    <a:lnTo>
                      <a:pt x="131" y="237"/>
                    </a:lnTo>
                    <a:lnTo>
                      <a:pt x="130" y="237"/>
                    </a:lnTo>
                    <a:lnTo>
                      <a:pt x="128" y="238"/>
                    </a:lnTo>
                    <a:lnTo>
                      <a:pt x="126" y="239"/>
                    </a:lnTo>
                    <a:lnTo>
                      <a:pt x="125" y="239"/>
                    </a:lnTo>
                    <a:lnTo>
                      <a:pt x="124" y="240"/>
                    </a:lnTo>
                    <a:lnTo>
                      <a:pt x="123" y="242"/>
                    </a:lnTo>
                    <a:lnTo>
                      <a:pt x="123" y="240"/>
                    </a:lnTo>
                    <a:lnTo>
                      <a:pt x="123" y="239"/>
                    </a:lnTo>
                    <a:lnTo>
                      <a:pt x="124" y="239"/>
                    </a:lnTo>
                    <a:lnTo>
                      <a:pt x="124" y="238"/>
                    </a:lnTo>
                    <a:lnTo>
                      <a:pt x="126" y="237"/>
                    </a:lnTo>
                    <a:lnTo>
                      <a:pt x="128" y="237"/>
                    </a:lnTo>
                    <a:lnTo>
                      <a:pt x="128" y="236"/>
                    </a:lnTo>
                    <a:lnTo>
                      <a:pt x="129" y="235"/>
                    </a:lnTo>
                    <a:lnTo>
                      <a:pt x="129" y="235"/>
                    </a:lnTo>
                    <a:lnTo>
                      <a:pt x="130" y="234"/>
                    </a:lnTo>
                    <a:lnTo>
                      <a:pt x="128" y="235"/>
                    </a:lnTo>
                    <a:lnTo>
                      <a:pt x="126" y="235"/>
                    </a:lnTo>
                    <a:lnTo>
                      <a:pt x="126" y="236"/>
                    </a:lnTo>
                    <a:lnTo>
                      <a:pt x="125" y="237"/>
                    </a:lnTo>
                    <a:lnTo>
                      <a:pt x="124" y="237"/>
                    </a:lnTo>
                    <a:lnTo>
                      <a:pt x="123" y="238"/>
                    </a:lnTo>
                    <a:lnTo>
                      <a:pt x="123" y="237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1" y="238"/>
                    </a:lnTo>
                    <a:lnTo>
                      <a:pt x="122" y="237"/>
                    </a:lnTo>
                    <a:lnTo>
                      <a:pt x="122" y="237"/>
                    </a:lnTo>
                    <a:lnTo>
                      <a:pt x="123" y="235"/>
                    </a:lnTo>
                    <a:lnTo>
                      <a:pt x="124" y="234"/>
                    </a:lnTo>
                    <a:lnTo>
                      <a:pt x="124" y="234"/>
                    </a:lnTo>
                    <a:lnTo>
                      <a:pt x="123" y="234"/>
                    </a:lnTo>
                    <a:lnTo>
                      <a:pt x="122" y="235"/>
                    </a:lnTo>
                    <a:lnTo>
                      <a:pt x="119" y="236"/>
                    </a:lnTo>
                    <a:lnTo>
                      <a:pt x="118" y="237"/>
                    </a:lnTo>
                    <a:lnTo>
                      <a:pt x="117" y="238"/>
                    </a:lnTo>
                    <a:lnTo>
                      <a:pt x="117" y="237"/>
                    </a:lnTo>
                    <a:lnTo>
                      <a:pt x="117" y="236"/>
                    </a:lnTo>
                    <a:lnTo>
                      <a:pt x="118" y="236"/>
                    </a:lnTo>
                    <a:lnTo>
                      <a:pt x="118" y="235"/>
                    </a:lnTo>
                    <a:lnTo>
                      <a:pt x="120" y="234"/>
                    </a:lnTo>
                    <a:lnTo>
                      <a:pt x="121" y="234"/>
                    </a:lnTo>
                    <a:lnTo>
                      <a:pt x="121" y="233"/>
                    </a:lnTo>
                    <a:lnTo>
                      <a:pt x="122" y="232"/>
                    </a:lnTo>
                    <a:lnTo>
                      <a:pt x="122" y="232"/>
                    </a:lnTo>
                    <a:lnTo>
                      <a:pt x="123" y="231"/>
                    </a:lnTo>
                    <a:lnTo>
                      <a:pt x="121" y="232"/>
                    </a:lnTo>
                    <a:lnTo>
                      <a:pt x="120" y="232"/>
                    </a:lnTo>
                    <a:lnTo>
                      <a:pt x="119" y="233"/>
                    </a:lnTo>
                    <a:lnTo>
                      <a:pt x="118" y="234"/>
                    </a:lnTo>
                    <a:lnTo>
                      <a:pt x="118" y="233"/>
                    </a:lnTo>
                    <a:lnTo>
                      <a:pt x="119" y="232"/>
                    </a:lnTo>
                    <a:lnTo>
                      <a:pt x="119" y="232"/>
                    </a:lnTo>
                    <a:lnTo>
                      <a:pt x="120" y="231"/>
                    </a:lnTo>
                    <a:lnTo>
                      <a:pt x="118" y="232"/>
                    </a:lnTo>
                    <a:lnTo>
                      <a:pt x="117" y="232"/>
                    </a:lnTo>
                    <a:lnTo>
                      <a:pt x="116" y="233"/>
                    </a:lnTo>
                    <a:lnTo>
                      <a:pt x="115" y="234"/>
                    </a:lnTo>
                    <a:lnTo>
                      <a:pt x="115" y="233"/>
                    </a:lnTo>
                    <a:lnTo>
                      <a:pt x="116" y="232"/>
                    </a:lnTo>
                    <a:lnTo>
                      <a:pt x="114" y="233"/>
                    </a:lnTo>
                    <a:lnTo>
                      <a:pt x="113" y="234"/>
                    </a:lnTo>
                    <a:lnTo>
                      <a:pt x="113" y="233"/>
                    </a:lnTo>
                    <a:lnTo>
                      <a:pt x="114" y="232"/>
                    </a:lnTo>
                    <a:lnTo>
                      <a:pt x="115" y="232"/>
                    </a:lnTo>
                    <a:lnTo>
                      <a:pt x="116" y="231"/>
                    </a:lnTo>
                    <a:lnTo>
                      <a:pt x="117" y="230"/>
                    </a:lnTo>
                    <a:lnTo>
                      <a:pt x="117" y="230"/>
                    </a:lnTo>
                    <a:lnTo>
                      <a:pt x="118" y="229"/>
                    </a:lnTo>
                    <a:lnTo>
                      <a:pt x="118" y="228"/>
                    </a:lnTo>
                    <a:lnTo>
                      <a:pt x="117" y="229"/>
                    </a:lnTo>
                    <a:lnTo>
                      <a:pt x="116" y="229"/>
                    </a:lnTo>
                    <a:lnTo>
                      <a:pt x="114" y="230"/>
                    </a:lnTo>
                    <a:lnTo>
                      <a:pt x="113" y="231"/>
                    </a:lnTo>
                    <a:lnTo>
                      <a:pt x="114" y="230"/>
                    </a:lnTo>
                    <a:lnTo>
                      <a:pt x="114" y="229"/>
                    </a:lnTo>
                    <a:lnTo>
                      <a:pt x="115" y="229"/>
                    </a:lnTo>
                    <a:lnTo>
                      <a:pt x="115" y="228"/>
                    </a:lnTo>
                    <a:lnTo>
                      <a:pt x="114" y="229"/>
                    </a:lnTo>
                    <a:lnTo>
                      <a:pt x="113" y="229"/>
                    </a:lnTo>
                    <a:lnTo>
                      <a:pt x="113" y="229"/>
                    </a:lnTo>
                    <a:lnTo>
                      <a:pt x="114" y="228"/>
                    </a:lnTo>
                    <a:lnTo>
                      <a:pt x="114" y="227"/>
                    </a:lnTo>
                    <a:lnTo>
                      <a:pt x="115" y="227"/>
                    </a:lnTo>
                    <a:lnTo>
                      <a:pt x="115" y="226"/>
                    </a:lnTo>
                    <a:lnTo>
                      <a:pt x="115" y="225"/>
                    </a:lnTo>
                    <a:lnTo>
                      <a:pt x="114" y="226"/>
                    </a:lnTo>
                    <a:lnTo>
                      <a:pt x="113" y="227"/>
                    </a:lnTo>
                    <a:lnTo>
                      <a:pt x="112" y="227"/>
                    </a:lnTo>
                    <a:lnTo>
                      <a:pt x="111" y="228"/>
                    </a:lnTo>
                    <a:lnTo>
                      <a:pt x="111" y="227"/>
                    </a:lnTo>
                    <a:lnTo>
                      <a:pt x="111" y="227"/>
                    </a:lnTo>
                    <a:lnTo>
                      <a:pt x="112" y="226"/>
                    </a:lnTo>
                    <a:lnTo>
                      <a:pt x="112" y="225"/>
                    </a:lnTo>
                    <a:lnTo>
                      <a:pt x="111" y="226"/>
                    </a:lnTo>
                    <a:lnTo>
                      <a:pt x="109" y="226"/>
                    </a:lnTo>
                    <a:lnTo>
                      <a:pt x="109" y="226"/>
                    </a:lnTo>
                    <a:lnTo>
                      <a:pt x="111" y="225"/>
                    </a:lnTo>
                    <a:lnTo>
                      <a:pt x="111" y="223"/>
                    </a:lnTo>
                    <a:lnTo>
                      <a:pt x="112" y="223"/>
                    </a:lnTo>
                    <a:lnTo>
                      <a:pt x="111" y="223"/>
                    </a:lnTo>
                    <a:lnTo>
                      <a:pt x="108" y="225"/>
                    </a:lnTo>
                    <a:lnTo>
                      <a:pt x="106" y="226"/>
                    </a:lnTo>
                    <a:lnTo>
                      <a:pt x="103" y="228"/>
                    </a:lnTo>
                    <a:lnTo>
                      <a:pt x="105" y="225"/>
                    </a:lnTo>
                    <a:lnTo>
                      <a:pt x="108" y="223"/>
                    </a:lnTo>
                    <a:lnTo>
                      <a:pt x="109" y="222"/>
                    </a:lnTo>
                    <a:lnTo>
                      <a:pt x="111" y="221"/>
                    </a:lnTo>
                    <a:lnTo>
                      <a:pt x="112" y="220"/>
                    </a:lnTo>
                    <a:lnTo>
                      <a:pt x="113" y="219"/>
                    </a:lnTo>
                    <a:lnTo>
                      <a:pt x="113" y="219"/>
                    </a:lnTo>
                    <a:lnTo>
                      <a:pt x="112" y="219"/>
                    </a:lnTo>
                    <a:lnTo>
                      <a:pt x="111" y="220"/>
                    </a:lnTo>
                    <a:lnTo>
                      <a:pt x="111" y="219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8" y="220"/>
                    </a:lnTo>
                    <a:lnTo>
                      <a:pt x="108" y="220"/>
                    </a:lnTo>
                    <a:lnTo>
                      <a:pt x="107" y="221"/>
                    </a:lnTo>
                    <a:lnTo>
                      <a:pt x="106" y="221"/>
                    </a:lnTo>
                    <a:lnTo>
                      <a:pt x="106" y="221"/>
                    </a:lnTo>
                    <a:lnTo>
                      <a:pt x="106" y="221"/>
                    </a:lnTo>
                    <a:lnTo>
                      <a:pt x="106" y="220"/>
                    </a:lnTo>
                    <a:lnTo>
                      <a:pt x="107" y="218"/>
                    </a:lnTo>
                    <a:lnTo>
                      <a:pt x="108" y="217"/>
                    </a:lnTo>
                    <a:lnTo>
                      <a:pt x="109" y="216"/>
                    </a:lnTo>
                    <a:lnTo>
                      <a:pt x="109" y="216"/>
                    </a:lnTo>
                    <a:lnTo>
                      <a:pt x="108" y="216"/>
                    </a:lnTo>
                    <a:lnTo>
                      <a:pt x="107" y="217"/>
                    </a:lnTo>
                    <a:lnTo>
                      <a:pt x="104" y="218"/>
                    </a:lnTo>
                    <a:lnTo>
                      <a:pt x="102" y="220"/>
                    </a:lnTo>
                    <a:lnTo>
                      <a:pt x="97" y="222"/>
                    </a:lnTo>
                    <a:lnTo>
                      <a:pt x="97" y="221"/>
                    </a:lnTo>
                    <a:lnTo>
                      <a:pt x="98" y="221"/>
                    </a:lnTo>
                    <a:lnTo>
                      <a:pt x="99" y="220"/>
                    </a:lnTo>
                    <a:lnTo>
                      <a:pt x="100" y="220"/>
                    </a:lnTo>
                    <a:lnTo>
                      <a:pt x="102" y="219"/>
                    </a:lnTo>
                    <a:lnTo>
                      <a:pt x="103" y="218"/>
                    </a:lnTo>
                    <a:lnTo>
                      <a:pt x="103" y="218"/>
                    </a:lnTo>
                    <a:lnTo>
                      <a:pt x="104" y="217"/>
                    </a:lnTo>
                    <a:lnTo>
                      <a:pt x="105" y="216"/>
                    </a:lnTo>
                    <a:lnTo>
                      <a:pt x="106" y="216"/>
                    </a:lnTo>
                    <a:lnTo>
                      <a:pt x="107" y="215"/>
                    </a:lnTo>
                    <a:lnTo>
                      <a:pt x="107" y="214"/>
                    </a:lnTo>
                    <a:lnTo>
                      <a:pt x="108" y="214"/>
                    </a:lnTo>
                    <a:lnTo>
                      <a:pt x="108" y="213"/>
                    </a:lnTo>
                    <a:lnTo>
                      <a:pt x="106" y="214"/>
                    </a:lnTo>
                    <a:lnTo>
                      <a:pt x="104" y="215"/>
                    </a:lnTo>
                    <a:lnTo>
                      <a:pt x="103" y="215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3"/>
                    </a:lnTo>
                    <a:lnTo>
                      <a:pt x="105" y="213"/>
                    </a:lnTo>
                    <a:lnTo>
                      <a:pt x="104" y="213"/>
                    </a:lnTo>
                    <a:lnTo>
                      <a:pt x="102" y="214"/>
                    </a:lnTo>
                    <a:lnTo>
                      <a:pt x="101" y="215"/>
                    </a:lnTo>
                    <a:lnTo>
                      <a:pt x="100" y="215"/>
                    </a:lnTo>
                    <a:lnTo>
                      <a:pt x="100" y="215"/>
                    </a:lnTo>
                    <a:lnTo>
                      <a:pt x="101" y="214"/>
                    </a:lnTo>
                    <a:lnTo>
                      <a:pt x="101" y="213"/>
                    </a:lnTo>
                    <a:lnTo>
                      <a:pt x="102" y="213"/>
                    </a:lnTo>
                    <a:lnTo>
                      <a:pt x="101" y="213"/>
                    </a:lnTo>
                    <a:lnTo>
                      <a:pt x="99" y="214"/>
                    </a:lnTo>
                    <a:lnTo>
                      <a:pt x="100" y="213"/>
                    </a:lnTo>
                    <a:lnTo>
                      <a:pt x="100" y="213"/>
                    </a:lnTo>
                    <a:lnTo>
                      <a:pt x="99" y="213"/>
                    </a:lnTo>
                    <a:lnTo>
                      <a:pt x="98" y="214"/>
                    </a:lnTo>
                    <a:lnTo>
                      <a:pt x="98" y="213"/>
                    </a:lnTo>
                    <a:lnTo>
                      <a:pt x="99" y="212"/>
                    </a:lnTo>
                    <a:lnTo>
                      <a:pt x="100" y="212"/>
                    </a:lnTo>
                    <a:lnTo>
                      <a:pt x="101" y="211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1" y="210"/>
                    </a:lnTo>
                    <a:lnTo>
                      <a:pt x="100" y="211"/>
                    </a:lnTo>
                    <a:lnTo>
                      <a:pt x="100" y="210"/>
                    </a:lnTo>
                    <a:lnTo>
                      <a:pt x="101" y="210"/>
                    </a:lnTo>
                    <a:lnTo>
                      <a:pt x="99" y="210"/>
                    </a:lnTo>
                    <a:lnTo>
                      <a:pt x="98" y="211"/>
                    </a:lnTo>
                    <a:lnTo>
                      <a:pt x="98" y="211"/>
                    </a:lnTo>
                    <a:lnTo>
                      <a:pt x="97" y="212"/>
                    </a:lnTo>
                    <a:lnTo>
                      <a:pt x="96" y="212"/>
                    </a:lnTo>
                    <a:lnTo>
                      <a:pt x="96" y="212"/>
                    </a:lnTo>
                    <a:lnTo>
                      <a:pt x="96" y="212"/>
                    </a:lnTo>
                    <a:lnTo>
                      <a:pt x="97" y="211"/>
                    </a:lnTo>
                    <a:lnTo>
                      <a:pt x="98" y="210"/>
                    </a:lnTo>
                    <a:lnTo>
                      <a:pt x="98" y="209"/>
                    </a:lnTo>
                    <a:lnTo>
                      <a:pt x="98" y="208"/>
                    </a:lnTo>
                    <a:lnTo>
                      <a:pt x="97" y="209"/>
                    </a:lnTo>
                    <a:lnTo>
                      <a:pt x="96" y="210"/>
                    </a:lnTo>
                    <a:lnTo>
                      <a:pt x="96" y="209"/>
                    </a:lnTo>
                    <a:lnTo>
                      <a:pt x="97" y="208"/>
                    </a:lnTo>
                    <a:lnTo>
                      <a:pt x="97" y="206"/>
                    </a:lnTo>
                    <a:lnTo>
                      <a:pt x="98" y="206"/>
                    </a:lnTo>
                    <a:lnTo>
                      <a:pt x="98" y="205"/>
                    </a:lnTo>
                    <a:lnTo>
                      <a:pt x="99" y="204"/>
                    </a:lnTo>
                    <a:lnTo>
                      <a:pt x="98" y="205"/>
                    </a:lnTo>
                    <a:lnTo>
                      <a:pt x="96" y="206"/>
                    </a:lnTo>
                    <a:lnTo>
                      <a:pt x="97" y="205"/>
                    </a:lnTo>
                    <a:lnTo>
                      <a:pt x="97" y="204"/>
                    </a:lnTo>
                    <a:lnTo>
                      <a:pt x="96" y="205"/>
                    </a:lnTo>
                    <a:lnTo>
                      <a:pt x="95" y="206"/>
                    </a:lnTo>
                    <a:lnTo>
                      <a:pt x="95" y="205"/>
                    </a:lnTo>
                    <a:lnTo>
                      <a:pt x="96" y="204"/>
                    </a:lnTo>
                    <a:lnTo>
                      <a:pt x="93" y="205"/>
                    </a:lnTo>
                    <a:lnTo>
                      <a:pt x="92" y="206"/>
                    </a:lnTo>
                    <a:lnTo>
                      <a:pt x="93" y="205"/>
                    </a:lnTo>
                    <a:lnTo>
                      <a:pt x="93" y="204"/>
                    </a:lnTo>
                    <a:lnTo>
                      <a:pt x="95" y="203"/>
                    </a:lnTo>
                    <a:lnTo>
                      <a:pt x="95" y="203"/>
                    </a:lnTo>
                    <a:lnTo>
                      <a:pt x="93" y="204"/>
                    </a:lnTo>
                    <a:lnTo>
                      <a:pt x="92" y="204"/>
                    </a:lnTo>
                    <a:lnTo>
                      <a:pt x="92" y="204"/>
                    </a:lnTo>
                    <a:lnTo>
                      <a:pt x="93" y="203"/>
                    </a:lnTo>
                    <a:lnTo>
                      <a:pt x="93" y="202"/>
                    </a:lnTo>
                    <a:lnTo>
                      <a:pt x="93" y="201"/>
                    </a:lnTo>
                    <a:lnTo>
                      <a:pt x="92" y="202"/>
                    </a:lnTo>
                    <a:lnTo>
                      <a:pt x="91" y="203"/>
                    </a:lnTo>
                    <a:lnTo>
                      <a:pt x="91" y="202"/>
                    </a:lnTo>
                    <a:lnTo>
                      <a:pt x="92" y="201"/>
                    </a:lnTo>
                    <a:lnTo>
                      <a:pt x="93" y="200"/>
                    </a:lnTo>
                    <a:lnTo>
                      <a:pt x="93" y="199"/>
                    </a:lnTo>
                    <a:lnTo>
                      <a:pt x="95" y="199"/>
                    </a:lnTo>
                    <a:lnTo>
                      <a:pt x="95" y="198"/>
                    </a:lnTo>
                    <a:lnTo>
                      <a:pt x="96" y="197"/>
                    </a:lnTo>
                    <a:lnTo>
                      <a:pt x="95" y="198"/>
                    </a:lnTo>
                    <a:lnTo>
                      <a:pt x="92" y="199"/>
                    </a:lnTo>
                    <a:lnTo>
                      <a:pt x="91" y="199"/>
                    </a:lnTo>
                    <a:lnTo>
                      <a:pt x="90" y="200"/>
                    </a:lnTo>
                    <a:lnTo>
                      <a:pt x="88" y="201"/>
                    </a:lnTo>
                    <a:lnTo>
                      <a:pt x="87" y="201"/>
                    </a:lnTo>
                    <a:lnTo>
                      <a:pt x="88" y="201"/>
                    </a:lnTo>
                    <a:lnTo>
                      <a:pt x="88" y="200"/>
                    </a:lnTo>
                    <a:lnTo>
                      <a:pt x="87" y="200"/>
                    </a:lnTo>
                    <a:lnTo>
                      <a:pt x="86" y="201"/>
                    </a:lnTo>
                    <a:lnTo>
                      <a:pt x="86" y="200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4" y="201"/>
                    </a:lnTo>
                    <a:lnTo>
                      <a:pt x="85" y="200"/>
                    </a:lnTo>
                    <a:lnTo>
                      <a:pt x="85" y="200"/>
                    </a:lnTo>
                    <a:lnTo>
                      <a:pt x="86" y="199"/>
                    </a:lnTo>
                    <a:lnTo>
                      <a:pt x="88" y="198"/>
                    </a:lnTo>
                    <a:lnTo>
                      <a:pt x="89" y="198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89" y="198"/>
                    </a:lnTo>
                    <a:lnTo>
                      <a:pt x="90" y="198"/>
                    </a:lnTo>
                    <a:lnTo>
                      <a:pt x="92" y="197"/>
                    </a:lnTo>
                    <a:lnTo>
                      <a:pt x="92" y="197"/>
                    </a:lnTo>
                    <a:lnTo>
                      <a:pt x="93" y="196"/>
                    </a:lnTo>
                    <a:lnTo>
                      <a:pt x="91" y="197"/>
                    </a:lnTo>
                    <a:lnTo>
                      <a:pt x="90" y="197"/>
                    </a:lnTo>
                    <a:lnTo>
                      <a:pt x="90" y="197"/>
                    </a:lnTo>
                    <a:lnTo>
                      <a:pt x="91" y="196"/>
                    </a:lnTo>
                    <a:lnTo>
                      <a:pt x="92" y="195"/>
                    </a:lnTo>
                    <a:lnTo>
                      <a:pt x="92" y="194"/>
                    </a:lnTo>
                    <a:lnTo>
                      <a:pt x="91" y="195"/>
                    </a:lnTo>
                    <a:lnTo>
                      <a:pt x="90" y="196"/>
                    </a:lnTo>
                    <a:lnTo>
                      <a:pt x="90" y="195"/>
                    </a:lnTo>
                    <a:lnTo>
                      <a:pt x="90" y="194"/>
                    </a:lnTo>
                    <a:lnTo>
                      <a:pt x="89" y="195"/>
                    </a:lnTo>
                    <a:lnTo>
                      <a:pt x="88" y="196"/>
                    </a:lnTo>
                    <a:lnTo>
                      <a:pt x="87" y="196"/>
                    </a:lnTo>
                    <a:lnTo>
                      <a:pt x="85" y="197"/>
                    </a:lnTo>
                    <a:lnTo>
                      <a:pt x="86" y="196"/>
                    </a:lnTo>
                    <a:lnTo>
                      <a:pt x="86" y="196"/>
                    </a:lnTo>
                    <a:lnTo>
                      <a:pt x="87" y="195"/>
                    </a:lnTo>
                    <a:lnTo>
                      <a:pt x="87" y="194"/>
                    </a:lnTo>
                    <a:lnTo>
                      <a:pt x="86" y="195"/>
                    </a:lnTo>
                    <a:lnTo>
                      <a:pt x="85" y="195"/>
                    </a:lnTo>
                    <a:lnTo>
                      <a:pt x="85" y="195"/>
                    </a:lnTo>
                    <a:lnTo>
                      <a:pt x="86" y="194"/>
                    </a:lnTo>
                    <a:lnTo>
                      <a:pt x="86" y="193"/>
                    </a:lnTo>
                    <a:lnTo>
                      <a:pt x="87" y="193"/>
                    </a:lnTo>
                    <a:lnTo>
                      <a:pt x="86" y="193"/>
                    </a:lnTo>
                    <a:lnTo>
                      <a:pt x="84" y="194"/>
                    </a:lnTo>
                    <a:lnTo>
                      <a:pt x="83" y="195"/>
                    </a:lnTo>
                    <a:lnTo>
                      <a:pt x="82" y="195"/>
                    </a:lnTo>
                    <a:lnTo>
                      <a:pt x="82" y="195"/>
                    </a:lnTo>
                    <a:lnTo>
                      <a:pt x="83" y="194"/>
                    </a:lnTo>
                    <a:lnTo>
                      <a:pt x="83" y="193"/>
                    </a:lnTo>
                    <a:lnTo>
                      <a:pt x="84" y="193"/>
                    </a:lnTo>
                    <a:lnTo>
                      <a:pt x="85" y="192"/>
                    </a:lnTo>
                    <a:lnTo>
                      <a:pt x="86" y="191"/>
                    </a:lnTo>
                    <a:lnTo>
                      <a:pt x="87" y="191"/>
                    </a:lnTo>
                    <a:lnTo>
                      <a:pt x="87" y="189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3" y="191"/>
                    </a:lnTo>
                    <a:lnTo>
                      <a:pt x="82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1"/>
                    </a:lnTo>
                    <a:lnTo>
                      <a:pt x="80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80" y="191"/>
                    </a:lnTo>
                    <a:lnTo>
                      <a:pt x="81" y="189"/>
                    </a:lnTo>
                    <a:lnTo>
                      <a:pt x="82" y="189"/>
                    </a:lnTo>
                    <a:lnTo>
                      <a:pt x="84" y="188"/>
                    </a:lnTo>
                    <a:lnTo>
                      <a:pt x="85" y="187"/>
                    </a:lnTo>
                    <a:lnTo>
                      <a:pt x="85" y="187"/>
                    </a:lnTo>
                    <a:lnTo>
                      <a:pt x="86" y="186"/>
                    </a:lnTo>
                    <a:lnTo>
                      <a:pt x="85" y="187"/>
                    </a:lnTo>
                    <a:lnTo>
                      <a:pt x="83" y="187"/>
                    </a:lnTo>
                    <a:lnTo>
                      <a:pt x="84" y="187"/>
                    </a:lnTo>
                    <a:lnTo>
                      <a:pt x="84" y="186"/>
                    </a:lnTo>
                    <a:lnTo>
                      <a:pt x="83" y="187"/>
                    </a:lnTo>
                    <a:lnTo>
                      <a:pt x="82" y="187"/>
                    </a:lnTo>
                    <a:lnTo>
                      <a:pt x="81" y="188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79" y="189"/>
                    </a:lnTo>
                    <a:lnTo>
                      <a:pt x="80" y="188"/>
                    </a:lnTo>
                    <a:lnTo>
                      <a:pt x="80" y="187"/>
                    </a:lnTo>
                    <a:lnTo>
                      <a:pt x="81" y="186"/>
                    </a:lnTo>
                    <a:lnTo>
                      <a:pt x="82" y="185"/>
                    </a:lnTo>
                    <a:lnTo>
                      <a:pt x="83" y="184"/>
                    </a:lnTo>
                    <a:lnTo>
                      <a:pt x="83" y="183"/>
                    </a:lnTo>
                    <a:lnTo>
                      <a:pt x="82" y="184"/>
                    </a:lnTo>
                    <a:lnTo>
                      <a:pt x="81" y="184"/>
                    </a:lnTo>
                    <a:lnTo>
                      <a:pt x="79" y="185"/>
                    </a:lnTo>
                    <a:lnTo>
                      <a:pt x="78" y="186"/>
                    </a:lnTo>
                    <a:lnTo>
                      <a:pt x="78" y="186"/>
                    </a:lnTo>
                    <a:lnTo>
                      <a:pt x="76" y="187"/>
                    </a:lnTo>
                    <a:lnTo>
                      <a:pt x="75" y="188"/>
                    </a:lnTo>
                    <a:lnTo>
                      <a:pt x="74" y="188"/>
                    </a:lnTo>
                    <a:lnTo>
                      <a:pt x="74" y="188"/>
                    </a:lnTo>
                    <a:lnTo>
                      <a:pt x="75" y="187"/>
                    </a:lnTo>
                    <a:lnTo>
                      <a:pt x="75" y="186"/>
                    </a:lnTo>
                    <a:lnTo>
                      <a:pt x="76" y="186"/>
                    </a:lnTo>
                    <a:lnTo>
                      <a:pt x="78" y="185"/>
                    </a:lnTo>
                    <a:lnTo>
                      <a:pt x="79" y="184"/>
                    </a:lnTo>
                    <a:lnTo>
                      <a:pt x="80" y="184"/>
                    </a:lnTo>
                    <a:lnTo>
                      <a:pt x="80" y="183"/>
                    </a:lnTo>
                    <a:lnTo>
                      <a:pt x="81" y="182"/>
                    </a:lnTo>
                    <a:lnTo>
                      <a:pt x="81" y="182"/>
                    </a:lnTo>
                    <a:lnTo>
                      <a:pt x="80" y="182"/>
                    </a:lnTo>
                    <a:lnTo>
                      <a:pt x="78" y="183"/>
                    </a:lnTo>
                    <a:lnTo>
                      <a:pt x="79" y="182"/>
                    </a:lnTo>
                    <a:lnTo>
                      <a:pt x="79" y="182"/>
                    </a:lnTo>
                    <a:lnTo>
                      <a:pt x="80" y="181"/>
                    </a:lnTo>
                    <a:lnTo>
                      <a:pt x="80" y="180"/>
                    </a:lnTo>
                    <a:lnTo>
                      <a:pt x="79" y="181"/>
                    </a:lnTo>
                    <a:lnTo>
                      <a:pt x="78" y="182"/>
                    </a:lnTo>
                    <a:lnTo>
                      <a:pt x="76" y="182"/>
                    </a:lnTo>
                    <a:lnTo>
                      <a:pt x="74" y="183"/>
                    </a:lnTo>
                    <a:lnTo>
                      <a:pt x="74" y="183"/>
                    </a:lnTo>
                    <a:lnTo>
                      <a:pt x="73" y="184"/>
                    </a:lnTo>
                    <a:lnTo>
                      <a:pt x="72" y="184"/>
                    </a:lnTo>
                    <a:lnTo>
                      <a:pt x="72" y="184"/>
                    </a:lnTo>
                    <a:lnTo>
                      <a:pt x="72" y="183"/>
                    </a:lnTo>
                    <a:lnTo>
                      <a:pt x="73" y="183"/>
                    </a:lnTo>
                    <a:lnTo>
                      <a:pt x="74" y="182"/>
                    </a:lnTo>
                    <a:lnTo>
                      <a:pt x="75" y="181"/>
                    </a:lnTo>
                    <a:lnTo>
                      <a:pt x="76" y="181"/>
                    </a:lnTo>
                    <a:lnTo>
                      <a:pt x="76" y="180"/>
                    </a:lnTo>
                    <a:lnTo>
                      <a:pt x="75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5" y="180"/>
                    </a:lnTo>
                    <a:lnTo>
                      <a:pt x="75" y="179"/>
                    </a:lnTo>
                    <a:lnTo>
                      <a:pt x="76" y="179"/>
                    </a:lnTo>
                    <a:lnTo>
                      <a:pt x="74" y="179"/>
                    </a:lnTo>
                    <a:lnTo>
                      <a:pt x="73" y="180"/>
                    </a:lnTo>
                    <a:lnTo>
                      <a:pt x="72" y="181"/>
                    </a:lnTo>
                    <a:lnTo>
                      <a:pt x="71" y="181"/>
                    </a:lnTo>
                    <a:lnTo>
                      <a:pt x="71" y="181"/>
                    </a:lnTo>
                    <a:lnTo>
                      <a:pt x="72" y="180"/>
                    </a:lnTo>
                    <a:lnTo>
                      <a:pt x="72" y="179"/>
                    </a:lnTo>
                    <a:lnTo>
                      <a:pt x="72" y="179"/>
                    </a:lnTo>
                    <a:lnTo>
                      <a:pt x="71" y="179"/>
                    </a:lnTo>
                    <a:lnTo>
                      <a:pt x="70" y="180"/>
                    </a:lnTo>
                    <a:lnTo>
                      <a:pt x="70" y="179"/>
                    </a:lnTo>
                    <a:lnTo>
                      <a:pt x="71" y="178"/>
                    </a:lnTo>
                    <a:lnTo>
                      <a:pt x="71" y="178"/>
                    </a:lnTo>
                    <a:lnTo>
                      <a:pt x="72" y="177"/>
                    </a:lnTo>
                    <a:lnTo>
                      <a:pt x="73" y="176"/>
                    </a:lnTo>
                    <a:lnTo>
                      <a:pt x="74" y="176"/>
                    </a:lnTo>
                    <a:lnTo>
                      <a:pt x="75" y="175"/>
                    </a:lnTo>
                    <a:lnTo>
                      <a:pt x="75" y="175"/>
                    </a:lnTo>
                    <a:lnTo>
                      <a:pt x="74" y="175"/>
                    </a:lnTo>
                    <a:lnTo>
                      <a:pt x="73" y="176"/>
                    </a:lnTo>
                    <a:lnTo>
                      <a:pt x="73" y="175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75" y="172"/>
                    </a:lnTo>
                    <a:lnTo>
                      <a:pt x="74" y="173"/>
                    </a:lnTo>
                    <a:lnTo>
                      <a:pt x="72" y="173"/>
                    </a:lnTo>
                    <a:lnTo>
                      <a:pt x="71" y="175"/>
                    </a:lnTo>
                    <a:lnTo>
                      <a:pt x="70" y="176"/>
                    </a:lnTo>
                    <a:lnTo>
                      <a:pt x="69" y="176"/>
                    </a:lnTo>
                    <a:lnTo>
                      <a:pt x="68" y="176"/>
                    </a:lnTo>
                    <a:lnTo>
                      <a:pt x="68" y="177"/>
                    </a:lnTo>
                    <a:lnTo>
                      <a:pt x="67" y="177"/>
                    </a:lnTo>
                    <a:lnTo>
                      <a:pt x="68" y="176"/>
                    </a:lnTo>
                    <a:lnTo>
                      <a:pt x="68" y="176"/>
                    </a:lnTo>
                    <a:lnTo>
                      <a:pt x="69" y="175"/>
                    </a:lnTo>
                    <a:lnTo>
                      <a:pt x="69" y="173"/>
                    </a:lnTo>
                    <a:lnTo>
                      <a:pt x="70" y="172"/>
                    </a:lnTo>
                    <a:lnTo>
                      <a:pt x="70" y="172"/>
                    </a:lnTo>
                    <a:lnTo>
                      <a:pt x="69" y="173"/>
                    </a:lnTo>
                    <a:lnTo>
                      <a:pt x="68" y="173"/>
                    </a:lnTo>
                    <a:lnTo>
                      <a:pt x="68" y="172"/>
                    </a:lnTo>
                    <a:lnTo>
                      <a:pt x="68" y="172"/>
                    </a:lnTo>
                    <a:lnTo>
                      <a:pt x="69" y="170"/>
                    </a:lnTo>
                    <a:lnTo>
                      <a:pt x="70" y="170"/>
                    </a:lnTo>
                    <a:lnTo>
                      <a:pt x="70" y="169"/>
                    </a:lnTo>
                    <a:lnTo>
                      <a:pt x="71" y="168"/>
                    </a:lnTo>
                    <a:lnTo>
                      <a:pt x="71" y="168"/>
                    </a:lnTo>
                    <a:lnTo>
                      <a:pt x="70" y="168"/>
                    </a:lnTo>
                    <a:lnTo>
                      <a:pt x="69" y="169"/>
                    </a:lnTo>
                    <a:lnTo>
                      <a:pt x="69" y="168"/>
                    </a:lnTo>
                    <a:lnTo>
                      <a:pt x="70" y="168"/>
                    </a:lnTo>
                    <a:lnTo>
                      <a:pt x="69" y="168"/>
                    </a:lnTo>
                    <a:lnTo>
                      <a:pt x="67" y="169"/>
                    </a:lnTo>
                    <a:lnTo>
                      <a:pt x="66" y="170"/>
                    </a:lnTo>
                    <a:lnTo>
                      <a:pt x="65" y="170"/>
                    </a:lnTo>
                    <a:lnTo>
                      <a:pt x="65" y="170"/>
                    </a:lnTo>
                    <a:lnTo>
                      <a:pt x="66" y="169"/>
                    </a:lnTo>
                    <a:lnTo>
                      <a:pt x="66" y="168"/>
                    </a:lnTo>
                    <a:lnTo>
                      <a:pt x="67" y="167"/>
                    </a:lnTo>
                    <a:lnTo>
                      <a:pt x="68" y="167"/>
                    </a:lnTo>
                    <a:lnTo>
                      <a:pt x="69" y="166"/>
                    </a:lnTo>
                    <a:lnTo>
                      <a:pt x="70" y="166"/>
                    </a:lnTo>
                    <a:lnTo>
                      <a:pt x="70" y="165"/>
                    </a:lnTo>
                    <a:lnTo>
                      <a:pt x="69" y="165"/>
                    </a:lnTo>
                    <a:lnTo>
                      <a:pt x="68" y="166"/>
                    </a:lnTo>
                    <a:lnTo>
                      <a:pt x="66" y="167"/>
                    </a:lnTo>
                    <a:lnTo>
                      <a:pt x="65" y="167"/>
                    </a:lnTo>
                    <a:lnTo>
                      <a:pt x="65" y="168"/>
                    </a:lnTo>
                    <a:lnTo>
                      <a:pt x="64" y="168"/>
                    </a:lnTo>
                    <a:lnTo>
                      <a:pt x="63" y="168"/>
                    </a:lnTo>
                    <a:lnTo>
                      <a:pt x="63" y="169"/>
                    </a:lnTo>
                    <a:lnTo>
                      <a:pt x="63" y="168"/>
                    </a:lnTo>
                    <a:lnTo>
                      <a:pt x="64" y="167"/>
                    </a:lnTo>
                    <a:lnTo>
                      <a:pt x="65" y="167"/>
                    </a:lnTo>
                    <a:lnTo>
                      <a:pt x="66" y="166"/>
                    </a:lnTo>
                    <a:lnTo>
                      <a:pt x="67" y="165"/>
                    </a:lnTo>
                    <a:lnTo>
                      <a:pt x="67" y="165"/>
                    </a:lnTo>
                    <a:lnTo>
                      <a:pt x="68" y="164"/>
                    </a:lnTo>
                    <a:lnTo>
                      <a:pt x="68" y="163"/>
                    </a:lnTo>
                    <a:lnTo>
                      <a:pt x="67" y="164"/>
                    </a:lnTo>
                    <a:lnTo>
                      <a:pt x="65" y="165"/>
                    </a:lnTo>
                    <a:lnTo>
                      <a:pt x="64" y="165"/>
                    </a:lnTo>
                    <a:lnTo>
                      <a:pt x="63" y="166"/>
                    </a:lnTo>
                    <a:lnTo>
                      <a:pt x="63" y="165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4" y="164"/>
                    </a:lnTo>
                    <a:lnTo>
                      <a:pt x="62" y="164"/>
                    </a:lnTo>
                    <a:lnTo>
                      <a:pt x="63" y="164"/>
                    </a:lnTo>
                    <a:lnTo>
                      <a:pt x="63" y="163"/>
                    </a:lnTo>
                    <a:lnTo>
                      <a:pt x="62" y="164"/>
                    </a:lnTo>
                    <a:lnTo>
                      <a:pt x="61" y="164"/>
                    </a:lnTo>
                    <a:lnTo>
                      <a:pt x="61" y="164"/>
                    </a:lnTo>
                    <a:lnTo>
                      <a:pt x="62" y="163"/>
                    </a:lnTo>
                    <a:lnTo>
                      <a:pt x="63" y="162"/>
                    </a:lnTo>
                    <a:lnTo>
                      <a:pt x="63" y="161"/>
                    </a:lnTo>
                    <a:lnTo>
                      <a:pt x="64" y="160"/>
                    </a:lnTo>
                    <a:lnTo>
                      <a:pt x="63" y="161"/>
                    </a:lnTo>
                    <a:lnTo>
                      <a:pt x="61" y="162"/>
                    </a:lnTo>
                    <a:lnTo>
                      <a:pt x="62" y="161"/>
                    </a:lnTo>
                    <a:lnTo>
                      <a:pt x="62" y="160"/>
                    </a:lnTo>
                    <a:lnTo>
                      <a:pt x="61" y="161"/>
                    </a:lnTo>
                    <a:lnTo>
                      <a:pt x="59" y="161"/>
                    </a:lnTo>
                    <a:lnTo>
                      <a:pt x="56" y="163"/>
                    </a:lnTo>
                    <a:lnTo>
                      <a:pt x="56" y="163"/>
                    </a:lnTo>
                    <a:lnTo>
                      <a:pt x="55" y="164"/>
                    </a:lnTo>
                    <a:lnTo>
                      <a:pt x="55" y="164"/>
                    </a:lnTo>
                    <a:lnTo>
                      <a:pt x="54" y="165"/>
                    </a:lnTo>
                    <a:lnTo>
                      <a:pt x="53" y="165"/>
                    </a:lnTo>
                    <a:lnTo>
                      <a:pt x="53" y="165"/>
                    </a:lnTo>
                    <a:lnTo>
                      <a:pt x="53" y="165"/>
                    </a:lnTo>
                    <a:lnTo>
                      <a:pt x="54" y="164"/>
                    </a:lnTo>
                    <a:lnTo>
                      <a:pt x="55" y="163"/>
                    </a:lnTo>
                    <a:lnTo>
                      <a:pt x="56" y="163"/>
                    </a:lnTo>
                    <a:lnTo>
                      <a:pt x="57" y="162"/>
                    </a:lnTo>
                    <a:lnTo>
                      <a:pt x="57" y="161"/>
                    </a:lnTo>
                    <a:lnTo>
                      <a:pt x="58" y="161"/>
                    </a:lnTo>
                    <a:lnTo>
                      <a:pt x="61" y="160"/>
                    </a:lnTo>
                    <a:lnTo>
                      <a:pt x="61" y="159"/>
                    </a:lnTo>
                    <a:lnTo>
                      <a:pt x="62" y="159"/>
                    </a:lnTo>
                    <a:lnTo>
                      <a:pt x="59" y="159"/>
                    </a:lnTo>
                    <a:lnTo>
                      <a:pt x="58" y="160"/>
                    </a:lnTo>
                    <a:lnTo>
                      <a:pt x="59" y="159"/>
                    </a:lnTo>
                    <a:lnTo>
                      <a:pt x="59" y="159"/>
                    </a:lnTo>
                    <a:lnTo>
                      <a:pt x="61" y="158"/>
                    </a:lnTo>
                    <a:lnTo>
                      <a:pt x="61" y="156"/>
                    </a:lnTo>
                    <a:lnTo>
                      <a:pt x="59" y="158"/>
                    </a:lnTo>
                    <a:lnTo>
                      <a:pt x="58" y="158"/>
                    </a:lnTo>
                    <a:lnTo>
                      <a:pt x="58" y="158"/>
                    </a:lnTo>
                    <a:lnTo>
                      <a:pt x="59" y="156"/>
                    </a:lnTo>
                    <a:lnTo>
                      <a:pt x="57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7" y="156"/>
                    </a:lnTo>
                    <a:lnTo>
                      <a:pt x="56" y="158"/>
                    </a:lnTo>
                    <a:lnTo>
                      <a:pt x="54" y="158"/>
                    </a:lnTo>
                    <a:lnTo>
                      <a:pt x="55" y="158"/>
                    </a:lnTo>
                    <a:lnTo>
                      <a:pt x="55" y="156"/>
                    </a:lnTo>
                    <a:lnTo>
                      <a:pt x="56" y="155"/>
                    </a:lnTo>
                    <a:lnTo>
                      <a:pt x="56" y="155"/>
                    </a:lnTo>
                    <a:lnTo>
                      <a:pt x="55" y="155"/>
                    </a:lnTo>
                    <a:lnTo>
                      <a:pt x="54" y="156"/>
                    </a:lnTo>
                    <a:lnTo>
                      <a:pt x="54" y="155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7" y="152"/>
                    </a:lnTo>
                    <a:lnTo>
                      <a:pt x="56" y="152"/>
                    </a:lnTo>
                    <a:lnTo>
                      <a:pt x="54" y="153"/>
                    </a:lnTo>
                    <a:lnTo>
                      <a:pt x="55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3" y="153"/>
                    </a:lnTo>
                    <a:lnTo>
                      <a:pt x="53" y="152"/>
                    </a:lnTo>
                    <a:lnTo>
                      <a:pt x="54" y="152"/>
                    </a:lnTo>
                    <a:lnTo>
                      <a:pt x="53" y="152"/>
                    </a:lnTo>
                    <a:lnTo>
                      <a:pt x="51" y="153"/>
                    </a:lnTo>
                    <a:lnTo>
                      <a:pt x="51" y="153"/>
                    </a:lnTo>
                    <a:lnTo>
                      <a:pt x="50" y="153"/>
                    </a:lnTo>
                    <a:lnTo>
                      <a:pt x="49" y="154"/>
                    </a:lnTo>
                    <a:lnTo>
                      <a:pt x="49" y="154"/>
                    </a:lnTo>
                    <a:lnTo>
                      <a:pt x="49" y="153"/>
                    </a:lnTo>
                    <a:lnTo>
                      <a:pt x="50" y="153"/>
                    </a:lnTo>
                    <a:lnTo>
                      <a:pt x="50" y="152"/>
                    </a:lnTo>
                    <a:lnTo>
                      <a:pt x="51" y="151"/>
                    </a:lnTo>
                    <a:lnTo>
                      <a:pt x="52" y="151"/>
                    </a:lnTo>
                    <a:lnTo>
                      <a:pt x="53" y="150"/>
                    </a:lnTo>
                    <a:lnTo>
                      <a:pt x="54" y="149"/>
                    </a:lnTo>
                    <a:lnTo>
                      <a:pt x="54" y="149"/>
                    </a:lnTo>
                    <a:lnTo>
                      <a:pt x="55" y="148"/>
                    </a:lnTo>
                    <a:lnTo>
                      <a:pt x="55" y="147"/>
                    </a:lnTo>
                    <a:lnTo>
                      <a:pt x="54" y="148"/>
                    </a:lnTo>
                    <a:lnTo>
                      <a:pt x="53" y="149"/>
                    </a:lnTo>
                    <a:lnTo>
                      <a:pt x="52" y="149"/>
                    </a:lnTo>
                    <a:lnTo>
                      <a:pt x="51" y="149"/>
                    </a:lnTo>
                    <a:lnTo>
                      <a:pt x="50" y="150"/>
                    </a:lnTo>
                    <a:lnTo>
                      <a:pt x="50" y="150"/>
                    </a:lnTo>
                    <a:lnTo>
                      <a:pt x="50" y="149"/>
                    </a:lnTo>
                    <a:lnTo>
                      <a:pt x="51" y="149"/>
                    </a:lnTo>
                    <a:lnTo>
                      <a:pt x="51" y="148"/>
                    </a:lnTo>
                    <a:lnTo>
                      <a:pt x="52" y="147"/>
                    </a:lnTo>
                    <a:lnTo>
                      <a:pt x="53" y="147"/>
                    </a:lnTo>
                    <a:lnTo>
                      <a:pt x="54" y="146"/>
                    </a:lnTo>
                    <a:lnTo>
                      <a:pt x="55" y="145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3" y="146"/>
                    </a:lnTo>
                    <a:lnTo>
                      <a:pt x="52" y="147"/>
                    </a:lnTo>
                    <a:lnTo>
                      <a:pt x="50" y="147"/>
                    </a:lnTo>
                    <a:lnTo>
                      <a:pt x="51" y="146"/>
                    </a:lnTo>
                    <a:lnTo>
                      <a:pt x="51" y="146"/>
                    </a:lnTo>
                    <a:lnTo>
                      <a:pt x="50" y="146"/>
                    </a:lnTo>
                    <a:lnTo>
                      <a:pt x="49" y="147"/>
                    </a:lnTo>
                    <a:lnTo>
                      <a:pt x="49" y="146"/>
                    </a:lnTo>
                    <a:lnTo>
                      <a:pt x="50" y="146"/>
                    </a:lnTo>
                    <a:lnTo>
                      <a:pt x="49" y="146"/>
                    </a:lnTo>
                    <a:lnTo>
                      <a:pt x="47" y="147"/>
                    </a:lnTo>
                    <a:lnTo>
                      <a:pt x="48" y="146"/>
                    </a:lnTo>
                    <a:lnTo>
                      <a:pt x="48" y="146"/>
                    </a:lnTo>
                    <a:lnTo>
                      <a:pt x="47" y="146"/>
                    </a:lnTo>
                    <a:lnTo>
                      <a:pt x="46" y="147"/>
                    </a:lnTo>
                    <a:lnTo>
                      <a:pt x="46" y="146"/>
                    </a:lnTo>
                    <a:lnTo>
                      <a:pt x="47" y="145"/>
                    </a:lnTo>
                    <a:lnTo>
                      <a:pt x="48" y="145"/>
                    </a:lnTo>
                    <a:lnTo>
                      <a:pt x="49" y="144"/>
                    </a:lnTo>
                    <a:lnTo>
                      <a:pt x="50" y="144"/>
                    </a:lnTo>
                    <a:lnTo>
                      <a:pt x="50" y="143"/>
                    </a:lnTo>
                    <a:lnTo>
                      <a:pt x="51" y="142"/>
                    </a:lnTo>
                    <a:lnTo>
                      <a:pt x="51" y="142"/>
                    </a:lnTo>
                    <a:lnTo>
                      <a:pt x="53" y="141"/>
                    </a:lnTo>
                    <a:lnTo>
                      <a:pt x="54" y="139"/>
                    </a:lnTo>
                    <a:lnTo>
                      <a:pt x="54" y="139"/>
                    </a:lnTo>
                    <a:lnTo>
                      <a:pt x="55" y="138"/>
                    </a:lnTo>
                    <a:lnTo>
                      <a:pt x="50" y="141"/>
                    </a:lnTo>
                    <a:lnTo>
                      <a:pt x="48" y="142"/>
                    </a:lnTo>
                    <a:lnTo>
                      <a:pt x="47" y="143"/>
                    </a:lnTo>
                    <a:lnTo>
                      <a:pt x="48" y="142"/>
                    </a:lnTo>
                    <a:lnTo>
                      <a:pt x="48" y="141"/>
                    </a:lnTo>
                    <a:lnTo>
                      <a:pt x="47" y="142"/>
                    </a:lnTo>
                    <a:lnTo>
                      <a:pt x="46" y="142"/>
                    </a:lnTo>
                    <a:lnTo>
                      <a:pt x="46" y="142"/>
                    </a:lnTo>
                    <a:lnTo>
                      <a:pt x="47" y="141"/>
                    </a:lnTo>
                    <a:lnTo>
                      <a:pt x="45" y="142"/>
                    </a:lnTo>
                    <a:lnTo>
                      <a:pt x="43" y="142"/>
                    </a:lnTo>
                    <a:lnTo>
                      <a:pt x="42" y="143"/>
                    </a:lnTo>
                    <a:lnTo>
                      <a:pt x="40" y="144"/>
                    </a:lnTo>
                    <a:lnTo>
                      <a:pt x="41" y="143"/>
                    </a:lnTo>
                    <a:lnTo>
                      <a:pt x="41" y="142"/>
                    </a:lnTo>
                    <a:lnTo>
                      <a:pt x="42" y="142"/>
                    </a:lnTo>
                    <a:lnTo>
                      <a:pt x="42" y="141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46" y="138"/>
                    </a:lnTo>
                    <a:lnTo>
                      <a:pt x="47" y="137"/>
                    </a:lnTo>
                    <a:lnTo>
                      <a:pt x="48" y="137"/>
                    </a:lnTo>
                    <a:lnTo>
                      <a:pt x="48" y="136"/>
                    </a:lnTo>
                    <a:lnTo>
                      <a:pt x="47" y="137"/>
                    </a:lnTo>
                    <a:lnTo>
                      <a:pt x="45" y="137"/>
                    </a:lnTo>
                    <a:lnTo>
                      <a:pt x="46" y="137"/>
                    </a:lnTo>
                    <a:lnTo>
                      <a:pt x="46" y="136"/>
                    </a:lnTo>
                    <a:lnTo>
                      <a:pt x="45" y="136"/>
                    </a:lnTo>
                    <a:lnTo>
                      <a:pt x="43" y="137"/>
                    </a:lnTo>
                    <a:lnTo>
                      <a:pt x="42" y="138"/>
                    </a:lnTo>
                    <a:lnTo>
                      <a:pt x="40" y="138"/>
                    </a:lnTo>
                    <a:lnTo>
                      <a:pt x="41" y="138"/>
                    </a:lnTo>
                    <a:lnTo>
                      <a:pt x="41" y="137"/>
                    </a:lnTo>
                    <a:lnTo>
                      <a:pt x="42" y="136"/>
                    </a:lnTo>
                    <a:lnTo>
                      <a:pt x="42" y="136"/>
                    </a:lnTo>
                    <a:lnTo>
                      <a:pt x="43" y="135"/>
                    </a:lnTo>
                    <a:lnTo>
                      <a:pt x="43" y="134"/>
                    </a:lnTo>
                    <a:lnTo>
                      <a:pt x="46" y="134"/>
                    </a:lnTo>
                    <a:lnTo>
                      <a:pt x="47" y="133"/>
                    </a:lnTo>
                    <a:lnTo>
                      <a:pt x="47" y="132"/>
                    </a:lnTo>
                    <a:lnTo>
                      <a:pt x="48" y="132"/>
                    </a:lnTo>
                    <a:lnTo>
                      <a:pt x="47" y="132"/>
                    </a:lnTo>
                    <a:lnTo>
                      <a:pt x="45" y="133"/>
                    </a:lnTo>
                    <a:lnTo>
                      <a:pt x="43" y="134"/>
                    </a:lnTo>
                    <a:lnTo>
                      <a:pt x="42" y="134"/>
                    </a:lnTo>
                    <a:lnTo>
                      <a:pt x="42" y="134"/>
                    </a:lnTo>
                    <a:lnTo>
                      <a:pt x="43" y="133"/>
                    </a:lnTo>
                    <a:lnTo>
                      <a:pt x="41" y="134"/>
                    </a:lnTo>
                    <a:lnTo>
                      <a:pt x="40" y="134"/>
                    </a:lnTo>
                    <a:lnTo>
                      <a:pt x="41" y="133"/>
                    </a:lnTo>
                    <a:lnTo>
                      <a:pt x="41" y="133"/>
                    </a:lnTo>
                    <a:lnTo>
                      <a:pt x="42" y="132"/>
                    </a:lnTo>
                    <a:lnTo>
                      <a:pt x="45" y="132"/>
                    </a:lnTo>
                    <a:lnTo>
                      <a:pt x="45" y="131"/>
                    </a:lnTo>
                    <a:lnTo>
                      <a:pt x="46" y="130"/>
                    </a:lnTo>
                    <a:lnTo>
                      <a:pt x="43" y="131"/>
                    </a:lnTo>
                    <a:lnTo>
                      <a:pt x="42" y="131"/>
                    </a:lnTo>
                    <a:lnTo>
                      <a:pt x="43" y="131"/>
                    </a:lnTo>
                    <a:lnTo>
                      <a:pt x="43" y="130"/>
                    </a:lnTo>
                    <a:lnTo>
                      <a:pt x="42" y="131"/>
                    </a:lnTo>
                    <a:lnTo>
                      <a:pt x="41" y="131"/>
                    </a:lnTo>
                    <a:lnTo>
                      <a:pt x="38" y="133"/>
                    </a:lnTo>
                    <a:lnTo>
                      <a:pt x="39" y="131"/>
                    </a:lnTo>
                    <a:lnTo>
                      <a:pt x="39" y="131"/>
                    </a:lnTo>
                    <a:lnTo>
                      <a:pt x="40" y="130"/>
                    </a:lnTo>
                    <a:lnTo>
                      <a:pt x="40" y="130"/>
                    </a:lnTo>
                    <a:lnTo>
                      <a:pt x="41" y="129"/>
                    </a:lnTo>
                    <a:lnTo>
                      <a:pt x="42" y="129"/>
                    </a:lnTo>
                    <a:lnTo>
                      <a:pt x="43" y="129"/>
                    </a:lnTo>
                    <a:lnTo>
                      <a:pt x="42" y="129"/>
                    </a:lnTo>
                    <a:lnTo>
                      <a:pt x="42" y="130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7" y="126"/>
                    </a:lnTo>
                    <a:lnTo>
                      <a:pt x="43" y="127"/>
                    </a:lnTo>
                    <a:lnTo>
                      <a:pt x="42" y="128"/>
                    </a:lnTo>
                    <a:lnTo>
                      <a:pt x="41" y="129"/>
                    </a:lnTo>
                    <a:lnTo>
                      <a:pt x="41" y="128"/>
                    </a:lnTo>
                    <a:lnTo>
                      <a:pt x="42" y="127"/>
                    </a:lnTo>
                    <a:lnTo>
                      <a:pt x="41" y="128"/>
                    </a:lnTo>
                    <a:lnTo>
                      <a:pt x="39" y="128"/>
                    </a:lnTo>
                    <a:lnTo>
                      <a:pt x="38" y="129"/>
                    </a:lnTo>
                    <a:lnTo>
                      <a:pt x="37" y="130"/>
                    </a:lnTo>
                    <a:lnTo>
                      <a:pt x="37" y="129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9" y="127"/>
                    </a:lnTo>
                    <a:lnTo>
                      <a:pt x="39" y="126"/>
                    </a:lnTo>
                    <a:lnTo>
                      <a:pt x="40" y="126"/>
                    </a:lnTo>
                    <a:lnTo>
                      <a:pt x="39" y="126"/>
                    </a:lnTo>
                    <a:lnTo>
                      <a:pt x="37" y="127"/>
                    </a:lnTo>
                    <a:lnTo>
                      <a:pt x="38" y="126"/>
                    </a:lnTo>
                    <a:lnTo>
                      <a:pt x="38" y="126"/>
                    </a:lnTo>
                    <a:lnTo>
                      <a:pt x="37" y="126"/>
                    </a:lnTo>
                    <a:lnTo>
                      <a:pt x="36" y="127"/>
                    </a:lnTo>
                    <a:lnTo>
                      <a:pt x="36" y="126"/>
                    </a:lnTo>
                    <a:lnTo>
                      <a:pt x="37" y="125"/>
                    </a:lnTo>
                    <a:lnTo>
                      <a:pt x="35" y="126"/>
                    </a:lnTo>
                    <a:lnTo>
                      <a:pt x="34" y="127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38" y="122"/>
                    </a:lnTo>
                    <a:lnTo>
                      <a:pt x="39" y="122"/>
                    </a:lnTo>
                    <a:lnTo>
                      <a:pt x="39" y="121"/>
                    </a:lnTo>
                    <a:lnTo>
                      <a:pt x="40" y="120"/>
                    </a:lnTo>
                    <a:lnTo>
                      <a:pt x="38" y="121"/>
                    </a:lnTo>
                    <a:lnTo>
                      <a:pt x="37" y="122"/>
                    </a:lnTo>
                    <a:lnTo>
                      <a:pt x="38" y="121"/>
                    </a:lnTo>
                    <a:lnTo>
                      <a:pt x="38" y="120"/>
                    </a:lnTo>
                    <a:lnTo>
                      <a:pt x="37" y="121"/>
                    </a:lnTo>
                    <a:lnTo>
                      <a:pt x="36" y="122"/>
                    </a:lnTo>
                    <a:lnTo>
                      <a:pt x="36" y="121"/>
                    </a:lnTo>
                    <a:lnTo>
                      <a:pt x="37" y="120"/>
                    </a:lnTo>
                    <a:lnTo>
                      <a:pt x="35" y="121"/>
                    </a:lnTo>
                    <a:lnTo>
                      <a:pt x="34" y="121"/>
                    </a:lnTo>
                    <a:lnTo>
                      <a:pt x="34" y="121"/>
                    </a:lnTo>
                    <a:lnTo>
                      <a:pt x="35" y="120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3" y="121"/>
                    </a:lnTo>
                    <a:lnTo>
                      <a:pt x="33" y="120"/>
                    </a:lnTo>
                    <a:lnTo>
                      <a:pt x="34" y="119"/>
                    </a:lnTo>
                    <a:lnTo>
                      <a:pt x="34" y="119"/>
                    </a:lnTo>
                    <a:lnTo>
                      <a:pt x="33" y="119"/>
                    </a:lnTo>
                    <a:lnTo>
                      <a:pt x="32" y="120"/>
                    </a:lnTo>
                    <a:lnTo>
                      <a:pt x="32" y="119"/>
                    </a:lnTo>
                    <a:lnTo>
                      <a:pt x="33" y="118"/>
                    </a:lnTo>
                    <a:lnTo>
                      <a:pt x="33" y="118"/>
                    </a:lnTo>
                    <a:lnTo>
                      <a:pt x="34" y="117"/>
                    </a:lnTo>
                    <a:lnTo>
                      <a:pt x="34" y="116"/>
                    </a:lnTo>
                    <a:lnTo>
                      <a:pt x="35" y="116"/>
                    </a:lnTo>
                    <a:lnTo>
                      <a:pt x="34" y="116"/>
                    </a:lnTo>
                    <a:lnTo>
                      <a:pt x="32" y="117"/>
                    </a:lnTo>
                    <a:lnTo>
                      <a:pt x="33" y="116"/>
                    </a:lnTo>
                    <a:lnTo>
                      <a:pt x="33" y="116"/>
                    </a:lnTo>
                    <a:lnTo>
                      <a:pt x="32" y="116"/>
                    </a:lnTo>
                    <a:lnTo>
                      <a:pt x="31" y="117"/>
                    </a:lnTo>
                    <a:lnTo>
                      <a:pt x="31" y="116"/>
                    </a:lnTo>
                    <a:lnTo>
                      <a:pt x="32" y="116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4" y="113"/>
                    </a:lnTo>
                    <a:lnTo>
                      <a:pt x="35" y="112"/>
                    </a:lnTo>
                    <a:lnTo>
                      <a:pt x="36" y="112"/>
                    </a:lnTo>
                    <a:lnTo>
                      <a:pt x="37" y="111"/>
                    </a:lnTo>
                    <a:lnTo>
                      <a:pt x="37" y="111"/>
                    </a:lnTo>
                    <a:lnTo>
                      <a:pt x="36" y="111"/>
                    </a:lnTo>
                    <a:lnTo>
                      <a:pt x="35" y="112"/>
                    </a:lnTo>
                    <a:lnTo>
                      <a:pt x="34" y="112"/>
                    </a:lnTo>
                    <a:lnTo>
                      <a:pt x="34" y="113"/>
                    </a:lnTo>
                    <a:lnTo>
                      <a:pt x="32" y="114"/>
                    </a:lnTo>
                    <a:lnTo>
                      <a:pt x="31" y="114"/>
                    </a:lnTo>
                    <a:lnTo>
                      <a:pt x="32" y="114"/>
                    </a:lnTo>
                    <a:lnTo>
                      <a:pt x="32" y="113"/>
                    </a:lnTo>
                    <a:lnTo>
                      <a:pt x="33" y="112"/>
                    </a:lnTo>
                    <a:lnTo>
                      <a:pt x="33" y="112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3" y="111"/>
                    </a:lnTo>
                    <a:lnTo>
                      <a:pt x="32" y="111"/>
                    </a:lnTo>
                    <a:lnTo>
                      <a:pt x="32" y="111"/>
                    </a:lnTo>
                    <a:lnTo>
                      <a:pt x="33" y="110"/>
                    </a:lnTo>
                    <a:lnTo>
                      <a:pt x="31" y="111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1" y="110"/>
                    </a:lnTo>
                    <a:lnTo>
                      <a:pt x="31" y="109"/>
                    </a:lnTo>
                    <a:lnTo>
                      <a:pt x="32" y="109"/>
                    </a:lnTo>
                    <a:lnTo>
                      <a:pt x="31" y="109"/>
                    </a:lnTo>
                    <a:lnTo>
                      <a:pt x="29" y="110"/>
                    </a:lnTo>
                    <a:lnTo>
                      <a:pt x="29" y="110"/>
                    </a:lnTo>
                    <a:lnTo>
                      <a:pt x="28" y="110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8" y="110"/>
                    </a:lnTo>
                    <a:lnTo>
                      <a:pt x="29" y="108"/>
                    </a:lnTo>
                    <a:lnTo>
                      <a:pt x="30" y="106"/>
                    </a:lnTo>
                    <a:lnTo>
                      <a:pt x="31" y="105"/>
                    </a:lnTo>
                    <a:lnTo>
                      <a:pt x="31" y="104"/>
                    </a:lnTo>
                    <a:lnTo>
                      <a:pt x="32" y="103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0" y="104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5" y="108"/>
                    </a:lnTo>
                    <a:lnTo>
                      <a:pt x="23" y="109"/>
                    </a:lnTo>
                    <a:lnTo>
                      <a:pt x="22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4" y="106"/>
                    </a:lnTo>
                    <a:lnTo>
                      <a:pt x="26" y="106"/>
                    </a:lnTo>
                    <a:lnTo>
                      <a:pt x="26" y="105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9" y="103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3"/>
                    </a:lnTo>
                    <a:lnTo>
                      <a:pt x="25" y="104"/>
                    </a:lnTo>
                    <a:lnTo>
                      <a:pt x="24" y="104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9" y="101"/>
                    </a:lnTo>
                    <a:lnTo>
                      <a:pt x="29" y="100"/>
                    </a:lnTo>
                    <a:lnTo>
                      <a:pt x="28" y="101"/>
                    </a:lnTo>
                    <a:lnTo>
                      <a:pt x="26" y="102"/>
                    </a:lnTo>
                    <a:lnTo>
                      <a:pt x="26" y="101"/>
                    </a:lnTo>
                    <a:lnTo>
                      <a:pt x="28" y="100"/>
                    </a:lnTo>
                    <a:lnTo>
                      <a:pt x="28" y="100"/>
                    </a:lnTo>
                    <a:lnTo>
                      <a:pt x="29" y="99"/>
                    </a:lnTo>
                    <a:lnTo>
                      <a:pt x="26" y="100"/>
                    </a:lnTo>
                    <a:lnTo>
                      <a:pt x="25" y="100"/>
                    </a:lnTo>
                    <a:lnTo>
                      <a:pt x="24" y="101"/>
                    </a:lnTo>
                    <a:lnTo>
                      <a:pt x="22" y="101"/>
                    </a:lnTo>
                    <a:lnTo>
                      <a:pt x="23" y="101"/>
                    </a:lnTo>
                    <a:lnTo>
                      <a:pt x="23" y="100"/>
                    </a:lnTo>
                    <a:lnTo>
                      <a:pt x="22" y="101"/>
                    </a:lnTo>
                    <a:lnTo>
                      <a:pt x="21" y="101"/>
                    </a:lnTo>
                    <a:lnTo>
                      <a:pt x="21" y="101"/>
                    </a:lnTo>
                    <a:lnTo>
                      <a:pt x="22" y="100"/>
                    </a:lnTo>
                    <a:lnTo>
                      <a:pt x="23" y="99"/>
                    </a:lnTo>
                    <a:lnTo>
                      <a:pt x="24" y="97"/>
                    </a:lnTo>
                    <a:lnTo>
                      <a:pt x="24" y="97"/>
                    </a:lnTo>
                    <a:lnTo>
                      <a:pt x="25" y="96"/>
                    </a:lnTo>
                    <a:lnTo>
                      <a:pt x="25" y="95"/>
                    </a:lnTo>
                    <a:lnTo>
                      <a:pt x="26" y="95"/>
                    </a:lnTo>
                    <a:lnTo>
                      <a:pt x="25" y="95"/>
                    </a:lnTo>
                    <a:lnTo>
                      <a:pt x="23" y="96"/>
                    </a:lnTo>
                    <a:lnTo>
                      <a:pt x="22" y="96"/>
                    </a:lnTo>
                    <a:lnTo>
                      <a:pt x="21" y="97"/>
                    </a:lnTo>
                    <a:lnTo>
                      <a:pt x="21" y="96"/>
                    </a:lnTo>
                    <a:lnTo>
                      <a:pt x="22" y="96"/>
                    </a:lnTo>
                    <a:lnTo>
                      <a:pt x="22" y="95"/>
                    </a:lnTo>
                    <a:lnTo>
                      <a:pt x="23" y="94"/>
                    </a:lnTo>
                    <a:lnTo>
                      <a:pt x="22" y="95"/>
                    </a:lnTo>
                    <a:lnTo>
                      <a:pt x="20" y="96"/>
                    </a:lnTo>
                    <a:lnTo>
                      <a:pt x="21" y="95"/>
                    </a:lnTo>
                    <a:lnTo>
                      <a:pt x="21" y="94"/>
                    </a:lnTo>
                    <a:lnTo>
                      <a:pt x="22" y="93"/>
                    </a:lnTo>
                    <a:lnTo>
                      <a:pt x="23" y="92"/>
                    </a:lnTo>
                    <a:lnTo>
                      <a:pt x="23" y="92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6" y="89"/>
                    </a:lnTo>
                    <a:lnTo>
                      <a:pt x="28" y="88"/>
                    </a:lnTo>
                    <a:lnTo>
                      <a:pt x="28" y="88"/>
                    </a:lnTo>
                    <a:lnTo>
                      <a:pt x="29" y="87"/>
                    </a:lnTo>
                    <a:lnTo>
                      <a:pt x="29" y="87"/>
                    </a:lnTo>
                    <a:lnTo>
                      <a:pt x="28" y="87"/>
                    </a:lnTo>
                    <a:lnTo>
                      <a:pt x="26" y="88"/>
                    </a:lnTo>
                    <a:lnTo>
                      <a:pt x="25" y="88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2"/>
                    </a:lnTo>
                    <a:lnTo>
                      <a:pt x="19" y="93"/>
                    </a:lnTo>
                    <a:lnTo>
                      <a:pt x="20" y="92"/>
                    </a:lnTo>
                    <a:lnTo>
                      <a:pt x="20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9" y="91"/>
                    </a:lnTo>
                    <a:lnTo>
                      <a:pt x="20" y="89"/>
                    </a:lnTo>
                    <a:lnTo>
                      <a:pt x="21" y="88"/>
                    </a:lnTo>
                    <a:lnTo>
                      <a:pt x="21" y="87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19" y="87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19" y="86"/>
                    </a:lnTo>
                    <a:lnTo>
                      <a:pt x="19" y="85"/>
                    </a:lnTo>
                    <a:lnTo>
                      <a:pt x="20" y="85"/>
                    </a:lnTo>
                    <a:lnTo>
                      <a:pt x="20" y="84"/>
                    </a:lnTo>
                    <a:lnTo>
                      <a:pt x="21" y="83"/>
                    </a:lnTo>
                    <a:lnTo>
                      <a:pt x="19" y="84"/>
                    </a:lnTo>
                    <a:lnTo>
                      <a:pt x="18" y="85"/>
                    </a:lnTo>
                    <a:lnTo>
                      <a:pt x="19" y="84"/>
                    </a:lnTo>
                    <a:lnTo>
                      <a:pt x="19" y="83"/>
                    </a:lnTo>
                    <a:lnTo>
                      <a:pt x="18" y="84"/>
                    </a:lnTo>
                    <a:lnTo>
                      <a:pt x="17" y="84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5" y="84"/>
                    </a:lnTo>
                    <a:lnTo>
                      <a:pt x="16" y="84"/>
                    </a:lnTo>
                    <a:lnTo>
                      <a:pt x="16" y="83"/>
                    </a:lnTo>
                    <a:lnTo>
                      <a:pt x="17" y="82"/>
                    </a:lnTo>
                    <a:lnTo>
                      <a:pt x="17" y="82"/>
                    </a:lnTo>
                    <a:lnTo>
                      <a:pt x="18" y="81"/>
                    </a:lnTo>
                    <a:lnTo>
                      <a:pt x="18" y="80"/>
                    </a:lnTo>
                    <a:lnTo>
                      <a:pt x="17" y="81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3" y="83"/>
                    </a:lnTo>
                    <a:lnTo>
                      <a:pt x="13" y="83"/>
                    </a:lnTo>
                    <a:lnTo>
                      <a:pt x="12" y="83"/>
                    </a:lnTo>
                    <a:lnTo>
                      <a:pt x="10" y="84"/>
                    </a:lnTo>
                    <a:lnTo>
                      <a:pt x="9" y="84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3" y="82"/>
                    </a:lnTo>
                    <a:lnTo>
                      <a:pt x="14" y="81"/>
                    </a:lnTo>
                    <a:lnTo>
                      <a:pt x="15" y="81"/>
                    </a:lnTo>
                    <a:lnTo>
                      <a:pt x="15" y="80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18" y="78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6" y="79"/>
                    </a:lnTo>
                    <a:lnTo>
                      <a:pt x="17" y="78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7" y="77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7" y="76"/>
                    </a:lnTo>
                    <a:lnTo>
                      <a:pt x="15" y="77"/>
                    </a:lnTo>
                    <a:lnTo>
                      <a:pt x="14" y="77"/>
                    </a:lnTo>
                    <a:lnTo>
                      <a:pt x="13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77"/>
                    </a:lnTo>
                    <a:lnTo>
                      <a:pt x="10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10" y="77"/>
                    </a:lnTo>
                    <a:lnTo>
                      <a:pt x="12" y="76"/>
                    </a:lnTo>
                    <a:lnTo>
                      <a:pt x="13" y="76"/>
                    </a:lnTo>
                    <a:lnTo>
                      <a:pt x="14" y="75"/>
                    </a:lnTo>
                    <a:lnTo>
                      <a:pt x="15" y="74"/>
                    </a:lnTo>
                    <a:lnTo>
                      <a:pt x="13" y="75"/>
                    </a:lnTo>
                    <a:lnTo>
                      <a:pt x="12" y="76"/>
                    </a:lnTo>
                    <a:lnTo>
                      <a:pt x="12" y="75"/>
                    </a:lnTo>
                    <a:lnTo>
                      <a:pt x="13" y="74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3" y="74"/>
                    </a:lnTo>
                    <a:lnTo>
                      <a:pt x="14" y="72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6" y="69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5" y="69"/>
                    </a:lnTo>
                    <a:lnTo>
                      <a:pt x="16" y="68"/>
                    </a:lnTo>
                    <a:lnTo>
                      <a:pt x="14" y="69"/>
                    </a:lnTo>
                    <a:lnTo>
                      <a:pt x="13" y="69"/>
                    </a:lnTo>
                    <a:lnTo>
                      <a:pt x="13" y="68"/>
                    </a:lnTo>
                    <a:lnTo>
                      <a:pt x="14" y="68"/>
                    </a:lnTo>
                    <a:lnTo>
                      <a:pt x="13" y="68"/>
                    </a:lnTo>
                    <a:lnTo>
                      <a:pt x="10" y="69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9" y="68"/>
                    </a:lnTo>
                    <a:lnTo>
                      <a:pt x="10" y="68"/>
                    </a:lnTo>
                    <a:lnTo>
                      <a:pt x="12" y="67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5" y="64"/>
                    </a:lnTo>
                    <a:lnTo>
                      <a:pt x="15" y="64"/>
                    </a:lnTo>
                    <a:lnTo>
                      <a:pt x="14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3" y="64"/>
                    </a:lnTo>
                    <a:lnTo>
                      <a:pt x="10" y="65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10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3" y="60"/>
                    </a:lnTo>
                    <a:lnTo>
                      <a:pt x="14" y="60"/>
                    </a:lnTo>
                    <a:lnTo>
                      <a:pt x="13" y="60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7" y="60"/>
                    </a:lnTo>
                    <a:lnTo>
                      <a:pt x="8" y="59"/>
                    </a:lnTo>
                    <a:lnTo>
                      <a:pt x="9" y="58"/>
                    </a:lnTo>
                    <a:lnTo>
                      <a:pt x="10" y="56"/>
                    </a:lnTo>
                    <a:lnTo>
                      <a:pt x="10" y="55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7" y="56"/>
                    </a:lnTo>
                    <a:lnTo>
                      <a:pt x="6" y="56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8" y="52"/>
                    </a:lnTo>
                    <a:lnTo>
                      <a:pt x="9" y="52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0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7" y="51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4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6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9" y="47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7" y="47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7" y="46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7" y="45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3" y="47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3" y="46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7" y="43"/>
                    </a:lnTo>
                    <a:lnTo>
                      <a:pt x="7" y="43"/>
                    </a:lnTo>
                    <a:lnTo>
                      <a:pt x="6" y="43"/>
                    </a:lnTo>
                    <a:lnTo>
                      <a:pt x="5" y="44"/>
                    </a:lnTo>
                    <a:lnTo>
                      <a:pt x="5" y="43"/>
                    </a:lnTo>
                    <a:lnTo>
                      <a:pt x="6" y="42"/>
                    </a:lnTo>
                    <a:lnTo>
                      <a:pt x="4" y="43"/>
                    </a:lnTo>
                    <a:lnTo>
                      <a:pt x="3" y="44"/>
                    </a:lnTo>
                    <a:lnTo>
                      <a:pt x="2" y="44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2" y="43"/>
                    </a:lnTo>
                    <a:lnTo>
                      <a:pt x="3" y="42"/>
                    </a:lnTo>
                    <a:lnTo>
                      <a:pt x="1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6" name="Freeform 1009">
                <a:extLst>
                  <a:ext uri="{FF2B5EF4-FFF2-40B4-BE49-F238E27FC236}">
                    <a16:creationId xmlns:a16="http://schemas.microsoft.com/office/drawing/2014/main" id="{83941A78-0A25-6572-3345-CE7873BB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7" y="3017"/>
                <a:ext cx="0" cy="1"/>
              </a:xfrm>
              <a:custGeom>
                <a:avLst/>
                <a:gdLst>
                  <a:gd name="T0" fmla="*/ 0 w 9"/>
                  <a:gd name="T1" fmla="*/ 9 h 9"/>
                  <a:gd name="T2" fmla="*/ 1 w 9"/>
                  <a:gd name="T3" fmla="*/ 8 h 9"/>
                  <a:gd name="T4" fmla="*/ 1 w 9"/>
                  <a:gd name="T5" fmla="*/ 8 h 9"/>
                  <a:gd name="T6" fmla="*/ 2 w 9"/>
                  <a:gd name="T7" fmla="*/ 7 h 9"/>
                  <a:gd name="T8" fmla="*/ 3 w 9"/>
                  <a:gd name="T9" fmla="*/ 5 h 9"/>
                  <a:gd name="T10" fmla="*/ 4 w 9"/>
                  <a:gd name="T11" fmla="*/ 4 h 9"/>
                  <a:gd name="T12" fmla="*/ 5 w 9"/>
                  <a:gd name="T13" fmla="*/ 3 h 9"/>
                  <a:gd name="T14" fmla="*/ 6 w 9"/>
                  <a:gd name="T15" fmla="*/ 2 h 9"/>
                  <a:gd name="T16" fmla="*/ 6 w 9"/>
                  <a:gd name="T17" fmla="*/ 1 h 9"/>
                  <a:gd name="T18" fmla="*/ 7 w 9"/>
                  <a:gd name="T19" fmla="*/ 0 h 9"/>
                  <a:gd name="T20" fmla="*/ 9 w 9"/>
                  <a:gd name="T21" fmla="*/ 0 h 9"/>
                  <a:gd name="T22" fmla="*/ 7 w 9"/>
                  <a:gd name="T23" fmla="*/ 3 h 9"/>
                  <a:gd name="T24" fmla="*/ 5 w 9"/>
                  <a:gd name="T25" fmla="*/ 4 h 9"/>
                  <a:gd name="T26" fmla="*/ 0 w 9"/>
                  <a:gd name="T2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1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7" name="Freeform 1010">
                <a:extLst>
                  <a:ext uri="{FF2B5EF4-FFF2-40B4-BE49-F238E27FC236}">
                    <a16:creationId xmlns:a16="http://schemas.microsoft.com/office/drawing/2014/main" id="{4492DA80-4CA4-BA53-818D-7BBA97468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3" y="3003"/>
                <a:ext cx="14" cy="15"/>
              </a:xfrm>
              <a:custGeom>
                <a:avLst/>
                <a:gdLst>
                  <a:gd name="T0" fmla="*/ 5 w 233"/>
                  <a:gd name="T1" fmla="*/ 37 h 246"/>
                  <a:gd name="T2" fmla="*/ 10 w 233"/>
                  <a:gd name="T3" fmla="*/ 22 h 246"/>
                  <a:gd name="T4" fmla="*/ 27 w 233"/>
                  <a:gd name="T5" fmla="*/ 10 h 246"/>
                  <a:gd name="T6" fmla="*/ 46 w 233"/>
                  <a:gd name="T7" fmla="*/ 6 h 246"/>
                  <a:gd name="T8" fmla="*/ 50 w 233"/>
                  <a:gd name="T9" fmla="*/ 15 h 246"/>
                  <a:gd name="T10" fmla="*/ 52 w 233"/>
                  <a:gd name="T11" fmla="*/ 28 h 246"/>
                  <a:gd name="T12" fmla="*/ 61 w 233"/>
                  <a:gd name="T13" fmla="*/ 36 h 246"/>
                  <a:gd name="T14" fmla="*/ 60 w 233"/>
                  <a:gd name="T15" fmla="*/ 49 h 246"/>
                  <a:gd name="T16" fmla="*/ 75 w 233"/>
                  <a:gd name="T17" fmla="*/ 47 h 246"/>
                  <a:gd name="T18" fmla="*/ 74 w 233"/>
                  <a:gd name="T19" fmla="*/ 60 h 246"/>
                  <a:gd name="T20" fmla="*/ 83 w 233"/>
                  <a:gd name="T21" fmla="*/ 67 h 246"/>
                  <a:gd name="T22" fmla="*/ 88 w 233"/>
                  <a:gd name="T23" fmla="*/ 76 h 246"/>
                  <a:gd name="T24" fmla="*/ 95 w 233"/>
                  <a:gd name="T25" fmla="*/ 82 h 246"/>
                  <a:gd name="T26" fmla="*/ 99 w 233"/>
                  <a:gd name="T27" fmla="*/ 87 h 246"/>
                  <a:gd name="T28" fmla="*/ 104 w 233"/>
                  <a:gd name="T29" fmla="*/ 98 h 246"/>
                  <a:gd name="T30" fmla="*/ 110 w 233"/>
                  <a:gd name="T31" fmla="*/ 108 h 246"/>
                  <a:gd name="T32" fmla="*/ 121 w 233"/>
                  <a:gd name="T33" fmla="*/ 112 h 246"/>
                  <a:gd name="T34" fmla="*/ 125 w 233"/>
                  <a:gd name="T35" fmla="*/ 121 h 246"/>
                  <a:gd name="T36" fmla="*/ 137 w 233"/>
                  <a:gd name="T37" fmla="*/ 124 h 246"/>
                  <a:gd name="T38" fmla="*/ 144 w 233"/>
                  <a:gd name="T39" fmla="*/ 133 h 246"/>
                  <a:gd name="T40" fmla="*/ 151 w 233"/>
                  <a:gd name="T41" fmla="*/ 141 h 246"/>
                  <a:gd name="T42" fmla="*/ 160 w 233"/>
                  <a:gd name="T43" fmla="*/ 143 h 246"/>
                  <a:gd name="T44" fmla="*/ 169 w 233"/>
                  <a:gd name="T45" fmla="*/ 151 h 246"/>
                  <a:gd name="T46" fmla="*/ 176 w 233"/>
                  <a:gd name="T47" fmla="*/ 157 h 246"/>
                  <a:gd name="T48" fmla="*/ 185 w 233"/>
                  <a:gd name="T49" fmla="*/ 163 h 246"/>
                  <a:gd name="T50" fmla="*/ 190 w 233"/>
                  <a:gd name="T51" fmla="*/ 173 h 246"/>
                  <a:gd name="T52" fmla="*/ 193 w 233"/>
                  <a:gd name="T53" fmla="*/ 182 h 246"/>
                  <a:gd name="T54" fmla="*/ 205 w 233"/>
                  <a:gd name="T55" fmla="*/ 185 h 246"/>
                  <a:gd name="T56" fmla="*/ 209 w 233"/>
                  <a:gd name="T57" fmla="*/ 192 h 246"/>
                  <a:gd name="T58" fmla="*/ 216 w 233"/>
                  <a:gd name="T59" fmla="*/ 198 h 246"/>
                  <a:gd name="T60" fmla="*/ 219 w 233"/>
                  <a:gd name="T61" fmla="*/ 206 h 246"/>
                  <a:gd name="T62" fmla="*/ 226 w 233"/>
                  <a:gd name="T63" fmla="*/ 213 h 246"/>
                  <a:gd name="T64" fmla="*/ 228 w 233"/>
                  <a:gd name="T65" fmla="*/ 226 h 246"/>
                  <a:gd name="T66" fmla="*/ 210 w 233"/>
                  <a:gd name="T67" fmla="*/ 242 h 246"/>
                  <a:gd name="T68" fmla="*/ 199 w 233"/>
                  <a:gd name="T69" fmla="*/ 242 h 246"/>
                  <a:gd name="T70" fmla="*/ 190 w 233"/>
                  <a:gd name="T71" fmla="*/ 234 h 246"/>
                  <a:gd name="T72" fmla="*/ 178 w 233"/>
                  <a:gd name="T73" fmla="*/ 231 h 246"/>
                  <a:gd name="T74" fmla="*/ 170 w 233"/>
                  <a:gd name="T75" fmla="*/ 227 h 246"/>
                  <a:gd name="T76" fmla="*/ 160 w 233"/>
                  <a:gd name="T77" fmla="*/ 221 h 246"/>
                  <a:gd name="T78" fmla="*/ 153 w 233"/>
                  <a:gd name="T79" fmla="*/ 216 h 246"/>
                  <a:gd name="T80" fmla="*/ 144 w 233"/>
                  <a:gd name="T81" fmla="*/ 210 h 246"/>
                  <a:gd name="T82" fmla="*/ 136 w 233"/>
                  <a:gd name="T83" fmla="*/ 203 h 246"/>
                  <a:gd name="T84" fmla="*/ 127 w 233"/>
                  <a:gd name="T85" fmla="*/ 198 h 246"/>
                  <a:gd name="T86" fmla="*/ 119 w 233"/>
                  <a:gd name="T87" fmla="*/ 189 h 246"/>
                  <a:gd name="T88" fmla="*/ 114 w 233"/>
                  <a:gd name="T89" fmla="*/ 182 h 246"/>
                  <a:gd name="T90" fmla="*/ 108 w 233"/>
                  <a:gd name="T91" fmla="*/ 175 h 246"/>
                  <a:gd name="T92" fmla="*/ 101 w 233"/>
                  <a:gd name="T93" fmla="*/ 170 h 246"/>
                  <a:gd name="T94" fmla="*/ 94 w 233"/>
                  <a:gd name="T95" fmla="*/ 162 h 246"/>
                  <a:gd name="T96" fmla="*/ 85 w 233"/>
                  <a:gd name="T97" fmla="*/ 158 h 246"/>
                  <a:gd name="T98" fmla="*/ 78 w 233"/>
                  <a:gd name="T99" fmla="*/ 152 h 246"/>
                  <a:gd name="T100" fmla="*/ 70 w 233"/>
                  <a:gd name="T101" fmla="*/ 146 h 246"/>
                  <a:gd name="T102" fmla="*/ 63 w 233"/>
                  <a:gd name="T103" fmla="*/ 140 h 246"/>
                  <a:gd name="T104" fmla="*/ 61 w 233"/>
                  <a:gd name="T105" fmla="*/ 129 h 246"/>
                  <a:gd name="T106" fmla="*/ 50 w 233"/>
                  <a:gd name="T107" fmla="*/ 126 h 246"/>
                  <a:gd name="T108" fmla="*/ 47 w 233"/>
                  <a:gd name="T109" fmla="*/ 113 h 246"/>
                  <a:gd name="T110" fmla="*/ 38 w 233"/>
                  <a:gd name="T111" fmla="*/ 110 h 246"/>
                  <a:gd name="T112" fmla="*/ 36 w 233"/>
                  <a:gd name="T113" fmla="*/ 97 h 246"/>
                  <a:gd name="T114" fmla="*/ 29 w 233"/>
                  <a:gd name="T115" fmla="*/ 90 h 246"/>
                  <a:gd name="T116" fmla="*/ 23 w 233"/>
                  <a:gd name="T117" fmla="*/ 83 h 246"/>
                  <a:gd name="T118" fmla="*/ 20 w 233"/>
                  <a:gd name="T119" fmla="*/ 75 h 246"/>
                  <a:gd name="T120" fmla="*/ 9 w 233"/>
                  <a:gd name="T121" fmla="*/ 69 h 246"/>
                  <a:gd name="T122" fmla="*/ 9 w 233"/>
                  <a:gd name="T123" fmla="*/ 5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" h="246">
                    <a:moveTo>
                      <a:pt x="1" y="50"/>
                    </a:moveTo>
                    <a:lnTo>
                      <a:pt x="2" y="49"/>
                    </a:lnTo>
                    <a:lnTo>
                      <a:pt x="3" y="48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4" y="49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6" y="47"/>
                    </a:lnTo>
                    <a:lnTo>
                      <a:pt x="7" y="46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7" y="45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5" y="46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2"/>
                    </a:lnTo>
                    <a:lnTo>
                      <a:pt x="5" y="43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3" y="45"/>
                    </a:lnTo>
                    <a:lnTo>
                      <a:pt x="2" y="45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5" y="42"/>
                    </a:lnTo>
                    <a:lnTo>
                      <a:pt x="6" y="41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4" y="41"/>
                    </a:lnTo>
                    <a:lnTo>
                      <a:pt x="3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3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1" y="37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30"/>
                    </a:lnTo>
                    <a:lnTo>
                      <a:pt x="7" y="30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6" y="30"/>
                    </a:lnTo>
                    <a:lnTo>
                      <a:pt x="5" y="31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7" y="27"/>
                    </a:lnTo>
                    <a:lnTo>
                      <a:pt x="9" y="26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1" y="22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3" y="18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6" y="15"/>
                    </a:lnTo>
                    <a:lnTo>
                      <a:pt x="16" y="15"/>
                    </a:lnTo>
                    <a:lnTo>
                      <a:pt x="19" y="13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9" y="16"/>
                    </a:lnTo>
                    <a:lnTo>
                      <a:pt x="20" y="15"/>
                    </a:lnTo>
                    <a:lnTo>
                      <a:pt x="21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34" y="1"/>
                    </a:lnTo>
                    <a:lnTo>
                      <a:pt x="33" y="4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7" y="10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0" y="8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8" y="4"/>
                    </a:lnTo>
                    <a:lnTo>
                      <a:pt x="39" y="3"/>
                    </a:lnTo>
                    <a:lnTo>
                      <a:pt x="41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4"/>
                    </a:lnTo>
                    <a:lnTo>
                      <a:pt x="41" y="6"/>
                    </a:lnTo>
                    <a:lnTo>
                      <a:pt x="40" y="7"/>
                    </a:lnTo>
                    <a:lnTo>
                      <a:pt x="42" y="6"/>
                    </a:lnTo>
                    <a:lnTo>
                      <a:pt x="43" y="4"/>
                    </a:lnTo>
                    <a:lnTo>
                      <a:pt x="42" y="6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1" y="8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6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5" y="7"/>
                    </a:lnTo>
                    <a:lnTo>
                      <a:pt x="44" y="8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6" y="7"/>
                    </a:lnTo>
                    <a:lnTo>
                      <a:pt x="46" y="8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47" y="9"/>
                    </a:lnTo>
                    <a:lnTo>
                      <a:pt x="49" y="8"/>
                    </a:lnTo>
                    <a:lnTo>
                      <a:pt x="50" y="7"/>
                    </a:lnTo>
                    <a:lnTo>
                      <a:pt x="50" y="8"/>
                    </a:lnTo>
                    <a:lnTo>
                      <a:pt x="49" y="9"/>
                    </a:lnTo>
                    <a:lnTo>
                      <a:pt x="49" y="10"/>
                    </a:lnTo>
                    <a:lnTo>
                      <a:pt x="47" y="10"/>
                    </a:lnTo>
                    <a:lnTo>
                      <a:pt x="47" y="11"/>
                    </a:lnTo>
                    <a:lnTo>
                      <a:pt x="47" y="12"/>
                    </a:lnTo>
                    <a:lnTo>
                      <a:pt x="49" y="11"/>
                    </a:lnTo>
                    <a:lnTo>
                      <a:pt x="50" y="10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1" y="10"/>
                    </a:lnTo>
                    <a:lnTo>
                      <a:pt x="50" y="11"/>
                    </a:lnTo>
                    <a:lnTo>
                      <a:pt x="49" y="12"/>
                    </a:lnTo>
                    <a:lnTo>
                      <a:pt x="49" y="12"/>
                    </a:lnTo>
                    <a:lnTo>
                      <a:pt x="47" y="13"/>
                    </a:lnTo>
                    <a:lnTo>
                      <a:pt x="47" y="14"/>
                    </a:lnTo>
                    <a:lnTo>
                      <a:pt x="47" y="15"/>
                    </a:lnTo>
                    <a:lnTo>
                      <a:pt x="46" y="16"/>
                    </a:lnTo>
                    <a:lnTo>
                      <a:pt x="45" y="17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7" y="17"/>
                    </a:lnTo>
                    <a:lnTo>
                      <a:pt x="47" y="17"/>
                    </a:lnTo>
                    <a:lnTo>
                      <a:pt x="47" y="16"/>
                    </a:lnTo>
                    <a:lnTo>
                      <a:pt x="50" y="15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50" y="16"/>
                    </a:lnTo>
                    <a:lnTo>
                      <a:pt x="51" y="15"/>
                    </a:lnTo>
                    <a:lnTo>
                      <a:pt x="52" y="14"/>
                    </a:lnTo>
                    <a:lnTo>
                      <a:pt x="52" y="15"/>
                    </a:lnTo>
                    <a:lnTo>
                      <a:pt x="52" y="16"/>
                    </a:lnTo>
                    <a:lnTo>
                      <a:pt x="51" y="16"/>
                    </a:lnTo>
                    <a:lnTo>
                      <a:pt x="51" y="17"/>
                    </a:lnTo>
                    <a:lnTo>
                      <a:pt x="50" y="18"/>
                    </a:lnTo>
                    <a:lnTo>
                      <a:pt x="50" y="19"/>
                    </a:lnTo>
                    <a:lnTo>
                      <a:pt x="51" y="18"/>
                    </a:lnTo>
                    <a:lnTo>
                      <a:pt x="52" y="17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49" y="24"/>
                    </a:lnTo>
                    <a:lnTo>
                      <a:pt x="50" y="23"/>
                    </a:lnTo>
                    <a:lnTo>
                      <a:pt x="52" y="22"/>
                    </a:lnTo>
                    <a:lnTo>
                      <a:pt x="53" y="20"/>
                    </a:lnTo>
                    <a:lnTo>
                      <a:pt x="54" y="20"/>
                    </a:lnTo>
                    <a:lnTo>
                      <a:pt x="55" y="19"/>
                    </a:lnTo>
                    <a:lnTo>
                      <a:pt x="56" y="18"/>
                    </a:lnTo>
                    <a:lnTo>
                      <a:pt x="56" y="19"/>
                    </a:lnTo>
                    <a:lnTo>
                      <a:pt x="55" y="19"/>
                    </a:lnTo>
                    <a:lnTo>
                      <a:pt x="55" y="20"/>
                    </a:lnTo>
                    <a:lnTo>
                      <a:pt x="55" y="22"/>
                    </a:lnTo>
                    <a:lnTo>
                      <a:pt x="54" y="23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4" y="26"/>
                    </a:lnTo>
                    <a:lnTo>
                      <a:pt x="53" y="27"/>
                    </a:lnTo>
                    <a:lnTo>
                      <a:pt x="52" y="28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2" y="28"/>
                    </a:lnTo>
                    <a:lnTo>
                      <a:pt x="53" y="28"/>
                    </a:lnTo>
                    <a:lnTo>
                      <a:pt x="53" y="28"/>
                    </a:lnTo>
                    <a:lnTo>
                      <a:pt x="52" y="29"/>
                    </a:lnTo>
                    <a:lnTo>
                      <a:pt x="54" y="28"/>
                    </a:lnTo>
                    <a:lnTo>
                      <a:pt x="55" y="27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6" y="28"/>
                    </a:lnTo>
                    <a:lnTo>
                      <a:pt x="56" y="29"/>
                    </a:lnTo>
                    <a:lnTo>
                      <a:pt x="57" y="28"/>
                    </a:lnTo>
                    <a:lnTo>
                      <a:pt x="58" y="27"/>
                    </a:lnTo>
                    <a:lnTo>
                      <a:pt x="58" y="28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6" y="30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6" y="33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3"/>
                    </a:lnTo>
                    <a:lnTo>
                      <a:pt x="57" y="34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7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4"/>
                    </a:lnTo>
                    <a:lnTo>
                      <a:pt x="60" y="35"/>
                    </a:lnTo>
                    <a:lnTo>
                      <a:pt x="59" y="35"/>
                    </a:lnTo>
                    <a:lnTo>
                      <a:pt x="61" y="35"/>
                    </a:lnTo>
                    <a:lnTo>
                      <a:pt x="62" y="34"/>
                    </a:lnTo>
                    <a:lnTo>
                      <a:pt x="61" y="34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0" y="37"/>
                    </a:lnTo>
                    <a:lnTo>
                      <a:pt x="61" y="36"/>
                    </a:lnTo>
                    <a:lnTo>
                      <a:pt x="63" y="35"/>
                    </a:lnTo>
                    <a:lnTo>
                      <a:pt x="62" y="36"/>
                    </a:lnTo>
                    <a:lnTo>
                      <a:pt x="62" y="37"/>
                    </a:lnTo>
                    <a:lnTo>
                      <a:pt x="61" y="37"/>
                    </a:lnTo>
                    <a:lnTo>
                      <a:pt x="60" y="39"/>
                    </a:lnTo>
                    <a:lnTo>
                      <a:pt x="59" y="40"/>
                    </a:lnTo>
                    <a:lnTo>
                      <a:pt x="59" y="41"/>
                    </a:lnTo>
                    <a:lnTo>
                      <a:pt x="58" y="41"/>
                    </a:lnTo>
                    <a:lnTo>
                      <a:pt x="58" y="42"/>
                    </a:lnTo>
                    <a:lnTo>
                      <a:pt x="59" y="41"/>
                    </a:lnTo>
                    <a:lnTo>
                      <a:pt x="60" y="40"/>
                    </a:lnTo>
                    <a:lnTo>
                      <a:pt x="60" y="41"/>
                    </a:lnTo>
                    <a:lnTo>
                      <a:pt x="60" y="42"/>
                    </a:lnTo>
                    <a:lnTo>
                      <a:pt x="61" y="41"/>
                    </a:lnTo>
                    <a:lnTo>
                      <a:pt x="62" y="40"/>
                    </a:lnTo>
                    <a:lnTo>
                      <a:pt x="61" y="41"/>
                    </a:lnTo>
                    <a:lnTo>
                      <a:pt x="61" y="42"/>
                    </a:lnTo>
                    <a:lnTo>
                      <a:pt x="62" y="41"/>
                    </a:lnTo>
                    <a:lnTo>
                      <a:pt x="63" y="40"/>
                    </a:lnTo>
                    <a:lnTo>
                      <a:pt x="63" y="41"/>
                    </a:lnTo>
                    <a:lnTo>
                      <a:pt x="63" y="42"/>
                    </a:lnTo>
                    <a:lnTo>
                      <a:pt x="64" y="41"/>
                    </a:lnTo>
                    <a:lnTo>
                      <a:pt x="66" y="40"/>
                    </a:lnTo>
                    <a:lnTo>
                      <a:pt x="66" y="41"/>
                    </a:lnTo>
                    <a:lnTo>
                      <a:pt x="64" y="41"/>
                    </a:lnTo>
                    <a:lnTo>
                      <a:pt x="63" y="42"/>
                    </a:lnTo>
                    <a:lnTo>
                      <a:pt x="62" y="43"/>
                    </a:lnTo>
                    <a:lnTo>
                      <a:pt x="61" y="44"/>
                    </a:lnTo>
                    <a:lnTo>
                      <a:pt x="61" y="45"/>
                    </a:lnTo>
                    <a:lnTo>
                      <a:pt x="62" y="44"/>
                    </a:lnTo>
                    <a:lnTo>
                      <a:pt x="63" y="43"/>
                    </a:lnTo>
                    <a:lnTo>
                      <a:pt x="66" y="42"/>
                    </a:lnTo>
                    <a:lnTo>
                      <a:pt x="67" y="41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6" y="43"/>
                    </a:lnTo>
                    <a:lnTo>
                      <a:pt x="64" y="44"/>
                    </a:lnTo>
                    <a:lnTo>
                      <a:pt x="63" y="45"/>
                    </a:lnTo>
                    <a:lnTo>
                      <a:pt x="62" y="46"/>
                    </a:lnTo>
                    <a:lnTo>
                      <a:pt x="61" y="47"/>
                    </a:lnTo>
                    <a:lnTo>
                      <a:pt x="61" y="47"/>
                    </a:lnTo>
                    <a:lnTo>
                      <a:pt x="61" y="48"/>
                    </a:lnTo>
                    <a:lnTo>
                      <a:pt x="60" y="49"/>
                    </a:lnTo>
                    <a:lnTo>
                      <a:pt x="61" y="48"/>
                    </a:lnTo>
                    <a:lnTo>
                      <a:pt x="63" y="47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7" y="45"/>
                    </a:lnTo>
                    <a:lnTo>
                      <a:pt x="68" y="44"/>
                    </a:lnTo>
                    <a:lnTo>
                      <a:pt x="68" y="45"/>
                    </a:lnTo>
                    <a:lnTo>
                      <a:pt x="68" y="45"/>
                    </a:lnTo>
                    <a:lnTo>
                      <a:pt x="67" y="46"/>
                    </a:lnTo>
                    <a:lnTo>
                      <a:pt x="67" y="47"/>
                    </a:lnTo>
                    <a:lnTo>
                      <a:pt x="68" y="46"/>
                    </a:lnTo>
                    <a:lnTo>
                      <a:pt x="69" y="45"/>
                    </a:lnTo>
                    <a:lnTo>
                      <a:pt x="69" y="46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9" y="47"/>
                    </a:lnTo>
                    <a:lnTo>
                      <a:pt x="70" y="47"/>
                    </a:lnTo>
                    <a:lnTo>
                      <a:pt x="69" y="47"/>
                    </a:lnTo>
                    <a:lnTo>
                      <a:pt x="69" y="48"/>
                    </a:lnTo>
                    <a:lnTo>
                      <a:pt x="70" y="47"/>
                    </a:lnTo>
                    <a:lnTo>
                      <a:pt x="71" y="46"/>
                    </a:lnTo>
                    <a:lnTo>
                      <a:pt x="71" y="47"/>
                    </a:lnTo>
                    <a:lnTo>
                      <a:pt x="71" y="48"/>
                    </a:lnTo>
                    <a:lnTo>
                      <a:pt x="70" y="49"/>
                    </a:lnTo>
                    <a:lnTo>
                      <a:pt x="70" y="49"/>
                    </a:lnTo>
                    <a:lnTo>
                      <a:pt x="69" y="50"/>
                    </a:lnTo>
                    <a:lnTo>
                      <a:pt x="68" y="51"/>
                    </a:lnTo>
                    <a:lnTo>
                      <a:pt x="67" y="52"/>
                    </a:lnTo>
                    <a:lnTo>
                      <a:pt x="67" y="52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4" y="56"/>
                    </a:lnTo>
                    <a:lnTo>
                      <a:pt x="66" y="56"/>
                    </a:lnTo>
                    <a:lnTo>
                      <a:pt x="68" y="54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1" y="49"/>
                    </a:lnTo>
                    <a:lnTo>
                      <a:pt x="73" y="48"/>
                    </a:lnTo>
                    <a:lnTo>
                      <a:pt x="74" y="48"/>
                    </a:lnTo>
                    <a:lnTo>
                      <a:pt x="75" y="47"/>
                    </a:lnTo>
                    <a:lnTo>
                      <a:pt x="76" y="46"/>
                    </a:lnTo>
                    <a:lnTo>
                      <a:pt x="76" y="47"/>
                    </a:lnTo>
                    <a:lnTo>
                      <a:pt x="75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4"/>
                    </a:lnTo>
                    <a:lnTo>
                      <a:pt x="68" y="56"/>
                    </a:lnTo>
                    <a:lnTo>
                      <a:pt x="69" y="54"/>
                    </a:lnTo>
                    <a:lnTo>
                      <a:pt x="71" y="53"/>
                    </a:lnTo>
                    <a:lnTo>
                      <a:pt x="72" y="53"/>
                    </a:lnTo>
                    <a:lnTo>
                      <a:pt x="73" y="52"/>
                    </a:lnTo>
                    <a:lnTo>
                      <a:pt x="73" y="53"/>
                    </a:lnTo>
                    <a:lnTo>
                      <a:pt x="72" y="53"/>
                    </a:lnTo>
                    <a:lnTo>
                      <a:pt x="72" y="54"/>
                    </a:lnTo>
                    <a:lnTo>
                      <a:pt x="71" y="56"/>
                    </a:lnTo>
                    <a:lnTo>
                      <a:pt x="73" y="54"/>
                    </a:lnTo>
                    <a:lnTo>
                      <a:pt x="74" y="53"/>
                    </a:lnTo>
                    <a:lnTo>
                      <a:pt x="73" y="54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2" y="57"/>
                    </a:lnTo>
                    <a:lnTo>
                      <a:pt x="73" y="56"/>
                    </a:lnTo>
                    <a:lnTo>
                      <a:pt x="75" y="56"/>
                    </a:lnTo>
                    <a:lnTo>
                      <a:pt x="75" y="54"/>
                    </a:lnTo>
                    <a:lnTo>
                      <a:pt x="76" y="54"/>
                    </a:lnTo>
                    <a:lnTo>
                      <a:pt x="76" y="53"/>
                    </a:lnTo>
                    <a:lnTo>
                      <a:pt x="77" y="53"/>
                    </a:lnTo>
                    <a:lnTo>
                      <a:pt x="77" y="54"/>
                    </a:lnTo>
                    <a:lnTo>
                      <a:pt x="76" y="54"/>
                    </a:lnTo>
                    <a:lnTo>
                      <a:pt x="75" y="56"/>
                    </a:lnTo>
                    <a:lnTo>
                      <a:pt x="74" y="57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3" y="59"/>
                    </a:lnTo>
                    <a:lnTo>
                      <a:pt x="72" y="60"/>
                    </a:lnTo>
                    <a:lnTo>
                      <a:pt x="73" y="59"/>
                    </a:lnTo>
                    <a:lnTo>
                      <a:pt x="75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5" y="59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8"/>
                    </a:lnTo>
                    <a:lnTo>
                      <a:pt x="77" y="59"/>
                    </a:lnTo>
                    <a:lnTo>
                      <a:pt x="77" y="60"/>
                    </a:lnTo>
                    <a:lnTo>
                      <a:pt x="76" y="61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4" y="63"/>
                    </a:lnTo>
                    <a:lnTo>
                      <a:pt x="73" y="64"/>
                    </a:lnTo>
                    <a:lnTo>
                      <a:pt x="73" y="65"/>
                    </a:lnTo>
                    <a:lnTo>
                      <a:pt x="72" y="65"/>
                    </a:lnTo>
                    <a:lnTo>
                      <a:pt x="77" y="62"/>
                    </a:lnTo>
                    <a:lnTo>
                      <a:pt x="83" y="59"/>
                    </a:lnTo>
                    <a:lnTo>
                      <a:pt x="82" y="60"/>
                    </a:lnTo>
                    <a:lnTo>
                      <a:pt x="80" y="61"/>
                    </a:lnTo>
                    <a:lnTo>
                      <a:pt x="80" y="62"/>
                    </a:lnTo>
                    <a:lnTo>
                      <a:pt x="79" y="63"/>
                    </a:lnTo>
                    <a:lnTo>
                      <a:pt x="78" y="64"/>
                    </a:lnTo>
                    <a:lnTo>
                      <a:pt x="77" y="64"/>
                    </a:lnTo>
                    <a:lnTo>
                      <a:pt x="77" y="65"/>
                    </a:lnTo>
                    <a:lnTo>
                      <a:pt x="77" y="66"/>
                    </a:lnTo>
                    <a:lnTo>
                      <a:pt x="76" y="66"/>
                    </a:lnTo>
                    <a:lnTo>
                      <a:pt x="76" y="67"/>
                    </a:lnTo>
                    <a:lnTo>
                      <a:pt x="76" y="68"/>
                    </a:lnTo>
                    <a:lnTo>
                      <a:pt x="77" y="67"/>
                    </a:lnTo>
                    <a:lnTo>
                      <a:pt x="78" y="66"/>
                    </a:lnTo>
                    <a:lnTo>
                      <a:pt x="77" y="67"/>
                    </a:lnTo>
                    <a:lnTo>
                      <a:pt x="77" y="68"/>
                    </a:lnTo>
                    <a:lnTo>
                      <a:pt x="77" y="68"/>
                    </a:lnTo>
                    <a:lnTo>
                      <a:pt x="76" y="69"/>
                    </a:lnTo>
                    <a:lnTo>
                      <a:pt x="77" y="68"/>
                    </a:lnTo>
                    <a:lnTo>
                      <a:pt x="79" y="67"/>
                    </a:lnTo>
                    <a:lnTo>
                      <a:pt x="78" y="68"/>
                    </a:lnTo>
                    <a:lnTo>
                      <a:pt x="78" y="69"/>
                    </a:lnTo>
                    <a:lnTo>
                      <a:pt x="79" y="68"/>
                    </a:lnTo>
                    <a:lnTo>
                      <a:pt x="80" y="67"/>
                    </a:lnTo>
                    <a:lnTo>
                      <a:pt x="80" y="68"/>
                    </a:lnTo>
                    <a:lnTo>
                      <a:pt x="79" y="69"/>
                    </a:lnTo>
                    <a:lnTo>
                      <a:pt x="80" y="68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84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4" y="67"/>
                    </a:lnTo>
                    <a:lnTo>
                      <a:pt x="84" y="68"/>
                    </a:lnTo>
                    <a:lnTo>
                      <a:pt x="84" y="68"/>
                    </a:lnTo>
                    <a:lnTo>
                      <a:pt x="83" y="69"/>
                    </a:lnTo>
                    <a:lnTo>
                      <a:pt x="83" y="70"/>
                    </a:lnTo>
                    <a:lnTo>
                      <a:pt x="82" y="71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9" y="74"/>
                    </a:lnTo>
                    <a:lnTo>
                      <a:pt x="80" y="73"/>
                    </a:lnTo>
                    <a:lnTo>
                      <a:pt x="82" y="71"/>
                    </a:lnTo>
                    <a:lnTo>
                      <a:pt x="83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1"/>
                    </a:lnTo>
                    <a:lnTo>
                      <a:pt x="83" y="73"/>
                    </a:lnTo>
                    <a:lnTo>
                      <a:pt x="83" y="74"/>
                    </a:lnTo>
                    <a:lnTo>
                      <a:pt x="82" y="74"/>
                    </a:lnTo>
                    <a:lnTo>
                      <a:pt x="82" y="75"/>
                    </a:lnTo>
                    <a:lnTo>
                      <a:pt x="83" y="74"/>
                    </a:lnTo>
                    <a:lnTo>
                      <a:pt x="84" y="73"/>
                    </a:lnTo>
                    <a:lnTo>
                      <a:pt x="84" y="74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6" y="73"/>
                    </a:lnTo>
                    <a:lnTo>
                      <a:pt x="87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7" y="73"/>
                    </a:lnTo>
                    <a:lnTo>
                      <a:pt x="89" y="71"/>
                    </a:lnTo>
                    <a:lnTo>
                      <a:pt x="90" y="70"/>
                    </a:lnTo>
                    <a:lnTo>
                      <a:pt x="89" y="71"/>
                    </a:lnTo>
                    <a:lnTo>
                      <a:pt x="89" y="73"/>
                    </a:lnTo>
                    <a:lnTo>
                      <a:pt x="88" y="74"/>
                    </a:lnTo>
                    <a:lnTo>
                      <a:pt x="87" y="74"/>
                    </a:lnTo>
                    <a:lnTo>
                      <a:pt x="86" y="75"/>
                    </a:lnTo>
                    <a:lnTo>
                      <a:pt x="86" y="76"/>
                    </a:lnTo>
                    <a:lnTo>
                      <a:pt x="86" y="77"/>
                    </a:lnTo>
                    <a:lnTo>
                      <a:pt x="85" y="77"/>
                    </a:lnTo>
                    <a:lnTo>
                      <a:pt x="86" y="77"/>
                    </a:lnTo>
                    <a:lnTo>
                      <a:pt x="88" y="76"/>
                    </a:lnTo>
                    <a:lnTo>
                      <a:pt x="87" y="76"/>
                    </a:lnTo>
                    <a:lnTo>
                      <a:pt x="87" y="77"/>
                    </a:lnTo>
                    <a:lnTo>
                      <a:pt x="88" y="76"/>
                    </a:lnTo>
                    <a:lnTo>
                      <a:pt x="89" y="76"/>
                    </a:lnTo>
                    <a:lnTo>
                      <a:pt x="89" y="76"/>
                    </a:lnTo>
                    <a:lnTo>
                      <a:pt x="88" y="77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7" y="79"/>
                    </a:lnTo>
                    <a:lnTo>
                      <a:pt x="87" y="80"/>
                    </a:lnTo>
                    <a:lnTo>
                      <a:pt x="88" y="79"/>
                    </a:lnTo>
                    <a:lnTo>
                      <a:pt x="89" y="78"/>
                    </a:lnTo>
                    <a:lnTo>
                      <a:pt x="90" y="78"/>
                    </a:lnTo>
                    <a:lnTo>
                      <a:pt x="91" y="77"/>
                    </a:lnTo>
                    <a:lnTo>
                      <a:pt x="92" y="76"/>
                    </a:lnTo>
                    <a:lnTo>
                      <a:pt x="93" y="76"/>
                    </a:lnTo>
                    <a:lnTo>
                      <a:pt x="93" y="75"/>
                    </a:lnTo>
                    <a:lnTo>
                      <a:pt x="94" y="75"/>
                    </a:lnTo>
                    <a:lnTo>
                      <a:pt x="93" y="76"/>
                    </a:lnTo>
                    <a:lnTo>
                      <a:pt x="93" y="76"/>
                    </a:lnTo>
                    <a:lnTo>
                      <a:pt x="92" y="77"/>
                    </a:lnTo>
                    <a:lnTo>
                      <a:pt x="91" y="78"/>
                    </a:lnTo>
                    <a:lnTo>
                      <a:pt x="90" y="79"/>
                    </a:lnTo>
                    <a:lnTo>
                      <a:pt x="90" y="80"/>
                    </a:lnTo>
                    <a:lnTo>
                      <a:pt x="90" y="80"/>
                    </a:lnTo>
                    <a:lnTo>
                      <a:pt x="89" y="81"/>
                    </a:lnTo>
                    <a:lnTo>
                      <a:pt x="90" y="80"/>
                    </a:lnTo>
                    <a:lnTo>
                      <a:pt x="92" y="79"/>
                    </a:lnTo>
                    <a:lnTo>
                      <a:pt x="93" y="78"/>
                    </a:lnTo>
                    <a:lnTo>
                      <a:pt x="94" y="78"/>
                    </a:lnTo>
                    <a:lnTo>
                      <a:pt x="94" y="78"/>
                    </a:lnTo>
                    <a:lnTo>
                      <a:pt x="93" y="79"/>
                    </a:lnTo>
                    <a:lnTo>
                      <a:pt x="92" y="81"/>
                    </a:lnTo>
                    <a:lnTo>
                      <a:pt x="92" y="82"/>
                    </a:lnTo>
                    <a:lnTo>
                      <a:pt x="91" y="83"/>
                    </a:lnTo>
                    <a:lnTo>
                      <a:pt x="91" y="84"/>
                    </a:lnTo>
                    <a:lnTo>
                      <a:pt x="92" y="83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7" y="79"/>
                    </a:lnTo>
                    <a:lnTo>
                      <a:pt x="99" y="79"/>
                    </a:lnTo>
                    <a:lnTo>
                      <a:pt x="97" y="79"/>
                    </a:lnTo>
                    <a:lnTo>
                      <a:pt x="97" y="80"/>
                    </a:lnTo>
                    <a:lnTo>
                      <a:pt x="96" y="81"/>
                    </a:lnTo>
                    <a:lnTo>
                      <a:pt x="95" y="82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1" y="84"/>
                    </a:lnTo>
                    <a:lnTo>
                      <a:pt x="90" y="85"/>
                    </a:lnTo>
                    <a:lnTo>
                      <a:pt x="90" y="86"/>
                    </a:lnTo>
                    <a:lnTo>
                      <a:pt x="89" y="86"/>
                    </a:lnTo>
                    <a:lnTo>
                      <a:pt x="90" y="86"/>
                    </a:lnTo>
                    <a:lnTo>
                      <a:pt x="92" y="85"/>
                    </a:lnTo>
                    <a:lnTo>
                      <a:pt x="93" y="84"/>
                    </a:lnTo>
                    <a:lnTo>
                      <a:pt x="94" y="83"/>
                    </a:lnTo>
                    <a:lnTo>
                      <a:pt x="94" y="84"/>
                    </a:lnTo>
                    <a:lnTo>
                      <a:pt x="93" y="85"/>
                    </a:lnTo>
                    <a:lnTo>
                      <a:pt x="92" y="86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3" y="87"/>
                    </a:lnTo>
                    <a:lnTo>
                      <a:pt x="94" y="86"/>
                    </a:lnTo>
                    <a:lnTo>
                      <a:pt x="96" y="84"/>
                    </a:lnTo>
                    <a:lnTo>
                      <a:pt x="97" y="84"/>
                    </a:lnTo>
                    <a:lnTo>
                      <a:pt x="97" y="83"/>
                    </a:lnTo>
                    <a:lnTo>
                      <a:pt x="99" y="82"/>
                    </a:lnTo>
                    <a:lnTo>
                      <a:pt x="100" y="81"/>
                    </a:lnTo>
                    <a:lnTo>
                      <a:pt x="100" y="82"/>
                    </a:lnTo>
                    <a:lnTo>
                      <a:pt x="100" y="83"/>
                    </a:lnTo>
                    <a:lnTo>
                      <a:pt x="97" y="83"/>
                    </a:lnTo>
                    <a:lnTo>
                      <a:pt x="96" y="84"/>
                    </a:lnTo>
                    <a:lnTo>
                      <a:pt x="96" y="85"/>
                    </a:lnTo>
                    <a:lnTo>
                      <a:pt x="96" y="86"/>
                    </a:lnTo>
                    <a:lnTo>
                      <a:pt x="97" y="85"/>
                    </a:lnTo>
                    <a:lnTo>
                      <a:pt x="99" y="84"/>
                    </a:lnTo>
                    <a:lnTo>
                      <a:pt x="99" y="85"/>
                    </a:lnTo>
                    <a:lnTo>
                      <a:pt x="97" y="86"/>
                    </a:lnTo>
                    <a:lnTo>
                      <a:pt x="96" y="86"/>
                    </a:lnTo>
                    <a:lnTo>
                      <a:pt x="95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4" y="90"/>
                    </a:lnTo>
                    <a:lnTo>
                      <a:pt x="93" y="91"/>
                    </a:lnTo>
                    <a:lnTo>
                      <a:pt x="94" y="90"/>
                    </a:lnTo>
                    <a:lnTo>
                      <a:pt x="96" y="89"/>
                    </a:lnTo>
                    <a:lnTo>
                      <a:pt x="97" y="89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7" y="89"/>
                    </a:lnTo>
                    <a:lnTo>
                      <a:pt x="99" y="87"/>
                    </a:lnTo>
                    <a:lnTo>
                      <a:pt x="100" y="87"/>
                    </a:lnTo>
                    <a:lnTo>
                      <a:pt x="100" y="87"/>
                    </a:lnTo>
                    <a:lnTo>
                      <a:pt x="100" y="89"/>
                    </a:lnTo>
                    <a:lnTo>
                      <a:pt x="99" y="90"/>
                    </a:lnTo>
                    <a:lnTo>
                      <a:pt x="99" y="91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7"/>
                    </a:lnTo>
                    <a:lnTo>
                      <a:pt x="103" y="86"/>
                    </a:lnTo>
                    <a:lnTo>
                      <a:pt x="103" y="87"/>
                    </a:lnTo>
                    <a:lnTo>
                      <a:pt x="103" y="89"/>
                    </a:lnTo>
                    <a:lnTo>
                      <a:pt x="102" y="90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1" y="93"/>
                    </a:lnTo>
                    <a:lnTo>
                      <a:pt x="100" y="94"/>
                    </a:lnTo>
                    <a:lnTo>
                      <a:pt x="100" y="95"/>
                    </a:lnTo>
                    <a:lnTo>
                      <a:pt x="101" y="94"/>
                    </a:lnTo>
                    <a:lnTo>
                      <a:pt x="102" y="93"/>
                    </a:lnTo>
                    <a:lnTo>
                      <a:pt x="103" y="92"/>
                    </a:lnTo>
                    <a:lnTo>
                      <a:pt x="104" y="91"/>
                    </a:lnTo>
                    <a:lnTo>
                      <a:pt x="105" y="91"/>
                    </a:lnTo>
                    <a:lnTo>
                      <a:pt x="106" y="90"/>
                    </a:lnTo>
                    <a:lnTo>
                      <a:pt x="106" y="90"/>
                    </a:lnTo>
                    <a:lnTo>
                      <a:pt x="107" y="90"/>
                    </a:lnTo>
                    <a:lnTo>
                      <a:pt x="106" y="90"/>
                    </a:lnTo>
                    <a:lnTo>
                      <a:pt x="106" y="91"/>
                    </a:lnTo>
                    <a:lnTo>
                      <a:pt x="105" y="92"/>
                    </a:lnTo>
                    <a:lnTo>
                      <a:pt x="104" y="93"/>
                    </a:lnTo>
                    <a:lnTo>
                      <a:pt x="103" y="93"/>
                    </a:lnTo>
                    <a:lnTo>
                      <a:pt x="103" y="94"/>
                    </a:lnTo>
                    <a:lnTo>
                      <a:pt x="103" y="95"/>
                    </a:lnTo>
                    <a:lnTo>
                      <a:pt x="102" y="96"/>
                    </a:lnTo>
                    <a:lnTo>
                      <a:pt x="103" y="95"/>
                    </a:lnTo>
                    <a:lnTo>
                      <a:pt x="104" y="94"/>
                    </a:lnTo>
                    <a:lnTo>
                      <a:pt x="104" y="95"/>
                    </a:lnTo>
                    <a:lnTo>
                      <a:pt x="104" y="95"/>
                    </a:lnTo>
                    <a:lnTo>
                      <a:pt x="105" y="95"/>
                    </a:lnTo>
                    <a:lnTo>
                      <a:pt x="106" y="94"/>
                    </a:lnTo>
                    <a:lnTo>
                      <a:pt x="106" y="94"/>
                    </a:lnTo>
                    <a:lnTo>
                      <a:pt x="105" y="95"/>
                    </a:lnTo>
                    <a:lnTo>
                      <a:pt x="105" y="96"/>
                    </a:lnTo>
                    <a:lnTo>
                      <a:pt x="105" y="97"/>
                    </a:lnTo>
                    <a:lnTo>
                      <a:pt x="104" y="98"/>
                    </a:lnTo>
                    <a:lnTo>
                      <a:pt x="104" y="98"/>
                    </a:lnTo>
                    <a:lnTo>
                      <a:pt x="105" y="97"/>
                    </a:lnTo>
                    <a:lnTo>
                      <a:pt x="106" y="97"/>
                    </a:lnTo>
                    <a:lnTo>
                      <a:pt x="106" y="97"/>
                    </a:lnTo>
                    <a:lnTo>
                      <a:pt x="105" y="98"/>
                    </a:lnTo>
                    <a:lnTo>
                      <a:pt x="107" y="97"/>
                    </a:lnTo>
                    <a:lnTo>
                      <a:pt x="108" y="96"/>
                    </a:lnTo>
                    <a:lnTo>
                      <a:pt x="107" y="97"/>
                    </a:lnTo>
                    <a:lnTo>
                      <a:pt x="107" y="98"/>
                    </a:lnTo>
                    <a:lnTo>
                      <a:pt x="106" y="99"/>
                    </a:lnTo>
                    <a:lnTo>
                      <a:pt x="106" y="100"/>
                    </a:lnTo>
                    <a:lnTo>
                      <a:pt x="105" y="101"/>
                    </a:lnTo>
                    <a:lnTo>
                      <a:pt x="105" y="102"/>
                    </a:lnTo>
                    <a:lnTo>
                      <a:pt x="105" y="102"/>
                    </a:lnTo>
                    <a:lnTo>
                      <a:pt x="106" y="101"/>
                    </a:lnTo>
                    <a:lnTo>
                      <a:pt x="107" y="101"/>
                    </a:lnTo>
                    <a:lnTo>
                      <a:pt x="108" y="100"/>
                    </a:lnTo>
                    <a:lnTo>
                      <a:pt x="109" y="99"/>
                    </a:lnTo>
                    <a:lnTo>
                      <a:pt x="109" y="100"/>
                    </a:lnTo>
                    <a:lnTo>
                      <a:pt x="109" y="100"/>
                    </a:lnTo>
                    <a:lnTo>
                      <a:pt x="108" y="101"/>
                    </a:lnTo>
                    <a:lnTo>
                      <a:pt x="108" y="102"/>
                    </a:lnTo>
                    <a:lnTo>
                      <a:pt x="107" y="103"/>
                    </a:lnTo>
                    <a:lnTo>
                      <a:pt x="107" y="103"/>
                    </a:lnTo>
                    <a:lnTo>
                      <a:pt x="108" y="103"/>
                    </a:lnTo>
                    <a:lnTo>
                      <a:pt x="109" y="102"/>
                    </a:lnTo>
                    <a:lnTo>
                      <a:pt x="111" y="101"/>
                    </a:lnTo>
                    <a:lnTo>
                      <a:pt x="112" y="100"/>
                    </a:lnTo>
                    <a:lnTo>
                      <a:pt x="111" y="101"/>
                    </a:lnTo>
                    <a:lnTo>
                      <a:pt x="111" y="101"/>
                    </a:lnTo>
                    <a:lnTo>
                      <a:pt x="112" y="101"/>
                    </a:lnTo>
                    <a:lnTo>
                      <a:pt x="113" y="100"/>
                    </a:lnTo>
                    <a:lnTo>
                      <a:pt x="113" y="100"/>
                    </a:lnTo>
                    <a:lnTo>
                      <a:pt x="112" y="101"/>
                    </a:lnTo>
                    <a:lnTo>
                      <a:pt x="111" y="102"/>
                    </a:lnTo>
                    <a:lnTo>
                      <a:pt x="110" y="103"/>
                    </a:lnTo>
                    <a:lnTo>
                      <a:pt x="110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7"/>
                    </a:lnTo>
                    <a:lnTo>
                      <a:pt x="110" y="106"/>
                    </a:lnTo>
                    <a:lnTo>
                      <a:pt x="111" y="104"/>
                    </a:lnTo>
                    <a:lnTo>
                      <a:pt x="111" y="106"/>
                    </a:lnTo>
                    <a:lnTo>
                      <a:pt x="110" y="107"/>
                    </a:lnTo>
                    <a:lnTo>
                      <a:pt x="110" y="107"/>
                    </a:lnTo>
                    <a:lnTo>
                      <a:pt x="110" y="108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1" y="107"/>
                    </a:lnTo>
                    <a:lnTo>
                      <a:pt x="111" y="108"/>
                    </a:lnTo>
                    <a:lnTo>
                      <a:pt x="112" y="107"/>
                    </a:lnTo>
                    <a:lnTo>
                      <a:pt x="113" y="106"/>
                    </a:lnTo>
                    <a:lnTo>
                      <a:pt x="113" y="107"/>
                    </a:lnTo>
                    <a:lnTo>
                      <a:pt x="113" y="108"/>
                    </a:lnTo>
                    <a:lnTo>
                      <a:pt x="114" y="107"/>
                    </a:lnTo>
                    <a:lnTo>
                      <a:pt x="116" y="106"/>
                    </a:lnTo>
                    <a:lnTo>
                      <a:pt x="116" y="106"/>
                    </a:lnTo>
                    <a:lnTo>
                      <a:pt x="117" y="104"/>
                    </a:lnTo>
                    <a:lnTo>
                      <a:pt x="118" y="104"/>
                    </a:lnTo>
                    <a:lnTo>
                      <a:pt x="118" y="103"/>
                    </a:lnTo>
                    <a:lnTo>
                      <a:pt x="118" y="104"/>
                    </a:lnTo>
                    <a:lnTo>
                      <a:pt x="117" y="106"/>
                    </a:lnTo>
                    <a:lnTo>
                      <a:pt x="117" y="107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7" y="108"/>
                    </a:lnTo>
                    <a:lnTo>
                      <a:pt x="118" y="107"/>
                    </a:lnTo>
                    <a:lnTo>
                      <a:pt x="118" y="108"/>
                    </a:lnTo>
                    <a:lnTo>
                      <a:pt x="117" y="109"/>
                    </a:lnTo>
                    <a:lnTo>
                      <a:pt x="117" y="109"/>
                    </a:lnTo>
                    <a:lnTo>
                      <a:pt x="117" y="110"/>
                    </a:lnTo>
                    <a:lnTo>
                      <a:pt x="116" y="111"/>
                    </a:lnTo>
                    <a:lnTo>
                      <a:pt x="116" y="112"/>
                    </a:lnTo>
                    <a:lnTo>
                      <a:pt x="117" y="111"/>
                    </a:lnTo>
                    <a:lnTo>
                      <a:pt x="118" y="110"/>
                    </a:lnTo>
                    <a:lnTo>
                      <a:pt x="118" y="111"/>
                    </a:lnTo>
                    <a:lnTo>
                      <a:pt x="118" y="111"/>
                    </a:lnTo>
                    <a:lnTo>
                      <a:pt x="117" y="112"/>
                    </a:lnTo>
                    <a:lnTo>
                      <a:pt x="117" y="113"/>
                    </a:lnTo>
                    <a:lnTo>
                      <a:pt x="118" y="112"/>
                    </a:lnTo>
                    <a:lnTo>
                      <a:pt x="119" y="111"/>
                    </a:lnTo>
                    <a:lnTo>
                      <a:pt x="120" y="110"/>
                    </a:lnTo>
                    <a:lnTo>
                      <a:pt x="121" y="109"/>
                    </a:lnTo>
                    <a:lnTo>
                      <a:pt x="121" y="110"/>
                    </a:lnTo>
                    <a:lnTo>
                      <a:pt x="121" y="111"/>
                    </a:lnTo>
                    <a:lnTo>
                      <a:pt x="120" y="112"/>
                    </a:lnTo>
                    <a:lnTo>
                      <a:pt x="120" y="112"/>
                    </a:lnTo>
                    <a:lnTo>
                      <a:pt x="121" y="112"/>
                    </a:lnTo>
                    <a:lnTo>
                      <a:pt x="122" y="111"/>
                    </a:lnTo>
                    <a:lnTo>
                      <a:pt x="122" y="111"/>
                    </a:lnTo>
                    <a:lnTo>
                      <a:pt x="121" y="112"/>
                    </a:lnTo>
                    <a:lnTo>
                      <a:pt x="121" y="113"/>
                    </a:lnTo>
                    <a:lnTo>
                      <a:pt x="121" y="114"/>
                    </a:lnTo>
                    <a:lnTo>
                      <a:pt x="120" y="115"/>
                    </a:lnTo>
                    <a:lnTo>
                      <a:pt x="120" y="115"/>
                    </a:lnTo>
                    <a:lnTo>
                      <a:pt x="121" y="114"/>
                    </a:lnTo>
                    <a:lnTo>
                      <a:pt x="122" y="114"/>
                    </a:lnTo>
                    <a:lnTo>
                      <a:pt x="122" y="114"/>
                    </a:lnTo>
                    <a:lnTo>
                      <a:pt x="122" y="115"/>
                    </a:lnTo>
                    <a:lnTo>
                      <a:pt x="123" y="114"/>
                    </a:lnTo>
                    <a:lnTo>
                      <a:pt x="124" y="113"/>
                    </a:lnTo>
                    <a:lnTo>
                      <a:pt x="123" y="114"/>
                    </a:lnTo>
                    <a:lnTo>
                      <a:pt x="123" y="115"/>
                    </a:lnTo>
                    <a:lnTo>
                      <a:pt x="124" y="114"/>
                    </a:lnTo>
                    <a:lnTo>
                      <a:pt x="125" y="113"/>
                    </a:lnTo>
                    <a:lnTo>
                      <a:pt x="125" y="114"/>
                    </a:lnTo>
                    <a:lnTo>
                      <a:pt x="125" y="115"/>
                    </a:lnTo>
                    <a:lnTo>
                      <a:pt x="123" y="115"/>
                    </a:lnTo>
                    <a:lnTo>
                      <a:pt x="122" y="116"/>
                    </a:lnTo>
                    <a:lnTo>
                      <a:pt x="122" y="117"/>
                    </a:lnTo>
                    <a:lnTo>
                      <a:pt x="122" y="118"/>
                    </a:lnTo>
                    <a:lnTo>
                      <a:pt x="121" y="119"/>
                    </a:lnTo>
                    <a:lnTo>
                      <a:pt x="121" y="119"/>
                    </a:lnTo>
                    <a:lnTo>
                      <a:pt x="122" y="119"/>
                    </a:lnTo>
                    <a:lnTo>
                      <a:pt x="123" y="118"/>
                    </a:lnTo>
                    <a:lnTo>
                      <a:pt x="124" y="117"/>
                    </a:lnTo>
                    <a:lnTo>
                      <a:pt x="125" y="116"/>
                    </a:lnTo>
                    <a:lnTo>
                      <a:pt x="125" y="117"/>
                    </a:lnTo>
                    <a:lnTo>
                      <a:pt x="125" y="117"/>
                    </a:lnTo>
                    <a:lnTo>
                      <a:pt x="126" y="117"/>
                    </a:lnTo>
                    <a:lnTo>
                      <a:pt x="127" y="116"/>
                    </a:lnTo>
                    <a:lnTo>
                      <a:pt x="127" y="115"/>
                    </a:lnTo>
                    <a:lnTo>
                      <a:pt x="128" y="115"/>
                    </a:lnTo>
                    <a:lnTo>
                      <a:pt x="129" y="114"/>
                    </a:lnTo>
                    <a:lnTo>
                      <a:pt x="129" y="114"/>
                    </a:lnTo>
                    <a:lnTo>
                      <a:pt x="129" y="115"/>
                    </a:lnTo>
                    <a:lnTo>
                      <a:pt x="128" y="115"/>
                    </a:lnTo>
                    <a:lnTo>
                      <a:pt x="128" y="116"/>
                    </a:lnTo>
                    <a:lnTo>
                      <a:pt x="128" y="117"/>
                    </a:lnTo>
                    <a:lnTo>
                      <a:pt x="127" y="118"/>
                    </a:lnTo>
                    <a:lnTo>
                      <a:pt x="125" y="119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4" y="121"/>
                    </a:lnTo>
                    <a:lnTo>
                      <a:pt x="124" y="123"/>
                    </a:lnTo>
                    <a:lnTo>
                      <a:pt x="125" y="121"/>
                    </a:lnTo>
                    <a:lnTo>
                      <a:pt x="126" y="120"/>
                    </a:lnTo>
                    <a:lnTo>
                      <a:pt x="126" y="121"/>
                    </a:lnTo>
                    <a:lnTo>
                      <a:pt x="126" y="121"/>
                    </a:lnTo>
                    <a:lnTo>
                      <a:pt x="127" y="121"/>
                    </a:lnTo>
                    <a:lnTo>
                      <a:pt x="128" y="120"/>
                    </a:lnTo>
                    <a:lnTo>
                      <a:pt x="127" y="120"/>
                    </a:lnTo>
                    <a:lnTo>
                      <a:pt x="127" y="121"/>
                    </a:lnTo>
                    <a:lnTo>
                      <a:pt x="128" y="120"/>
                    </a:lnTo>
                    <a:lnTo>
                      <a:pt x="129" y="119"/>
                    </a:lnTo>
                    <a:lnTo>
                      <a:pt x="129" y="120"/>
                    </a:lnTo>
                    <a:lnTo>
                      <a:pt x="129" y="121"/>
                    </a:lnTo>
                    <a:lnTo>
                      <a:pt x="128" y="123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0" y="121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29" y="124"/>
                    </a:lnTo>
                    <a:lnTo>
                      <a:pt x="129" y="125"/>
                    </a:lnTo>
                    <a:lnTo>
                      <a:pt x="130" y="124"/>
                    </a:lnTo>
                    <a:lnTo>
                      <a:pt x="132" y="123"/>
                    </a:lnTo>
                    <a:lnTo>
                      <a:pt x="134" y="120"/>
                    </a:lnTo>
                    <a:lnTo>
                      <a:pt x="135" y="120"/>
                    </a:lnTo>
                    <a:lnTo>
                      <a:pt x="135" y="119"/>
                    </a:lnTo>
                    <a:lnTo>
                      <a:pt x="136" y="119"/>
                    </a:lnTo>
                    <a:lnTo>
                      <a:pt x="137" y="118"/>
                    </a:lnTo>
                    <a:lnTo>
                      <a:pt x="136" y="119"/>
                    </a:lnTo>
                    <a:lnTo>
                      <a:pt x="136" y="120"/>
                    </a:lnTo>
                    <a:lnTo>
                      <a:pt x="135" y="121"/>
                    </a:lnTo>
                    <a:lnTo>
                      <a:pt x="134" y="123"/>
                    </a:lnTo>
                    <a:lnTo>
                      <a:pt x="133" y="123"/>
                    </a:lnTo>
                    <a:lnTo>
                      <a:pt x="133" y="124"/>
                    </a:lnTo>
                    <a:lnTo>
                      <a:pt x="133" y="125"/>
                    </a:lnTo>
                    <a:lnTo>
                      <a:pt x="132" y="126"/>
                    </a:lnTo>
                    <a:lnTo>
                      <a:pt x="132" y="127"/>
                    </a:lnTo>
                    <a:lnTo>
                      <a:pt x="132" y="127"/>
                    </a:lnTo>
                    <a:lnTo>
                      <a:pt x="133" y="126"/>
                    </a:lnTo>
                    <a:lnTo>
                      <a:pt x="134" y="125"/>
                    </a:lnTo>
                    <a:lnTo>
                      <a:pt x="133" y="126"/>
                    </a:lnTo>
                    <a:lnTo>
                      <a:pt x="133" y="127"/>
                    </a:lnTo>
                    <a:lnTo>
                      <a:pt x="134" y="126"/>
                    </a:lnTo>
                    <a:lnTo>
                      <a:pt x="135" y="125"/>
                    </a:lnTo>
                    <a:lnTo>
                      <a:pt x="136" y="124"/>
                    </a:lnTo>
                    <a:lnTo>
                      <a:pt x="138" y="123"/>
                    </a:lnTo>
                    <a:lnTo>
                      <a:pt x="137" y="124"/>
                    </a:lnTo>
                    <a:lnTo>
                      <a:pt x="137" y="125"/>
                    </a:lnTo>
                    <a:lnTo>
                      <a:pt x="136" y="126"/>
                    </a:lnTo>
                    <a:lnTo>
                      <a:pt x="136" y="127"/>
                    </a:lnTo>
                    <a:lnTo>
                      <a:pt x="136" y="128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6" y="129"/>
                    </a:lnTo>
                    <a:lnTo>
                      <a:pt x="137" y="128"/>
                    </a:lnTo>
                    <a:lnTo>
                      <a:pt x="137" y="128"/>
                    </a:lnTo>
                    <a:lnTo>
                      <a:pt x="136" y="129"/>
                    </a:lnTo>
                    <a:lnTo>
                      <a:pt x="137" y="128"/>
                    </a:lnTo>
                    <a:lnTo>
                      <a:pt x="139" y="127"/>
                    </a:lnTo>
                    <a:lnTo>
                      <a:pt x="138" y="128"/>
                    </a:lnTo>
                    <a:lnTo>
                      <a:pt x="138" y="129"/>
                    </a:lnTo>
                    <a:lnTo>
                      <a:pt x="139" y="128"/>
                    </a:lnTo>
                    <a:lnTo>
                      <a:pt x="140" y="127"/>
                    </a:lnTo>
                    <a:lnTo>
                      <a:pt x="140" y="128"/>
                    </a:lnTo>
                    <a:lnTo>
                      <a:pt x="139" y="129"/>
                    </a:lnTo>
                    <a:lnTo>
                      <a:pt x="139" y="130"/>
                    </a:lnTo>
                    <a:lnTo>
                      <a:pt x="138" y="131"/>
                    </a:lnTo>
                    <a:lnTo>
                      <a:pt x="138" y="132"/>
                    </a:lnTo>
                    <a:lnTo>
                      <a:pt x="138" y="133"/>
                    </a:lnTo>
                    <a:lnTo>
                      <a:pt x="137" y="133"/>
                    </a:lnTo>
                    <a:lnTo>
                      <a:pt x="138" y="132"/>
                    </a:lnTo>
                    <a:lnTo>
                      <a:pt x="140" y="131"/>
                    </a:lnTo>
                    <a:lnTo>
                      <a:pt x="141" y="131"/>
                    </a:lnTo>
                    <a:lnTo>
                      <a:pt x="142" y="130"/>
                    </a:lnTo>
                    <a:lnTo>
                      <a:pt x="142" y="130"/>
                    </a:lnTo>
                    <a:lnTo>
                      <a:pt x="141" y="131"/>
                    </a:lnTo>
                    <a:lnTo>
                      <a:pt x="141" y="132"/>
                    </a:lnTo>
                    <a:lnTo>
                      <a:pt x="140" y="133"/>
                    </a:lnTo>
                    <a:lnTo>
                      <a:pt x="142" y="132"/>
                    </a:lnTo>
                    <a:lnTo>
                      <a:pt x="143" y="131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3" y="132"/>
                    </a:lnTo>
                    <a:lnTo>
                      <a:pt x="144" y="131"/>
                    </a:lnTo>
                    <a:lnTo>
                      <a:pt x="144" y="131"/>
                    </a:lnTo>
                    <a:lnTo>
                      <a:pt x="144" y="132"/>
                    </a:lnTo>
                    <a:lnTo>
                      <a:pt x="143" y="133"/>
                    </a:lnTo>
                    <a:lnTo>
                      <a:pt x="143" y="134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3" y="134"/>
                    </a:lnTo>
                    <a:lnTo>
                      <a:pt x="144" y="133"/>
                    </a:lnTo>
                    <a:lnTo>
                      <a:pt x="146" y="133"/>
                    </a:lnTo>
                    <a:lnTo>
                      <a:pt x="147" y="132"/>
                    </a:lnTo>
                    <a:lnTo>
                      <a:pt x="146" y="132"/>
                    </a:lnTo>
                    <a:lnTo>
                      <a:pt x="146" y="133"/>
                    </a:lnTo>
                    <a:lnTo>
                      <a:pt x="145" y="134"/>
                    </a:lnTo>
                    <a:lnTo>
                      <a:pt x="144" y="135"/>
                    </a:lnTo>
                    <a:lnTo>
                      <a:pt x="143" y="136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5" y="135"/>
                    </a:lnTo>
                    <a:lnTo>
                      <a:pt x="146" y="134"/>
                    </a:lnTo>
                    <a:lnTo>
                      <a:pt x="147" y="133"/>
                    </a:lnTo>
                    <a:lnTo>
                      <a:pt x="149" y="133"/>
                    </a:lnTo>
                    <a:lnTo>
                      <a:pt x="150" y="132"/>
                    </a:lnTo>
                    <a:lnTo>
                      <a:pt x="150" y="132"/>
                    </a:lnTo>
                    <a:lnTo>
                      <a:pt x="151" y="131"/>
                    </a:lnTo>
                    <a:lnTo>
                      <a:pt x="150" y="132"/>
                    </a:lnTo>
                    <a:lnTo>
                      <a:pt x="150" y="133"/>
                    </a:lnTo>
                    <a:lnTo>
                      <a:pt x="150" y="133"/>
                    </a:lnTo>
                    <a:lnTo>
                      <a:pt x="149" y="134"/>
                    </a:lnTo>
                    <a:lnTo>
                      <a:pt x="147" y="135"/>
                    </a:lnTo>
                    <a:lnTo>
                      <a:pt x="146" y="136"/>
                    </a:lnTo>
                    <a:lnTo>
                      <a:pt x="146" y="137"/>
                    </a:lnTo>
                    <a:lnTo>
                      <a:pt x="145" y="139"/>
                    </a:lnTo>
                    <a:lnTo>
                      <a:pt x="145" y="139"/>
                    </a:lnTo>
                    <a:lnTo>
                      <a:pt x="145" y="140"/>
                    </a:lnTo>
                    <a:lnTo>
                      <a:pt x="146" y="139"/>
                    </a:lnTo>
                    <a:lnTo>
                      <a:pt x="147" y="137"/>
                    </a:lnTo>
                    <a:lnTo>
                      <a:pt x="147" y="139"/>
                    </a:lnTo>
                    <a:lnTo>
                      <a:pt x="146" y="140"/>
                    </a:lnTo>
                    <a:lnTo>
                      <a:pt x="147" y="139"/>
                    </a:lnTo>
                    <a:lnTo>
                      <a:pt x="149" y="137"/>
                    </a:lnTo>
                    <a:lnTo>
                      <a:pt x="151" y="136"/>
                    </a:lnTo>
                    <a:lnTo>
                      <a:pt x="152" y="135"/>
                    </a:lnTo>
                    <a:lnTo>
                      <a:pt x="151" y="136"/>
                    </a:lnTo>
                    <a:lnTo>
                      <a:pt x="151" y="137"/>
                    </a:lnTo>
                    <a:lnTo>
                      <a:pt x="151" y="139"/>
                    </a:lnTo>
                    <a:lnTo>
                      <a:pt x="150" y="139"/>
                    </a:lnTo>
                    <a:lnTo>
                      <a:pt x="151" y="137"/>
                    </a:lnTo>
                    <a:lnTo>
                      <a:pt x="152" y="137"/>
                    </a:lnTo>
                    <a:lnTo>
                      <a:pt x="152" y="137"/>
                    </a:lnTo>
                    <a:lnTo>
                      <a:pt x="152" y="139"/>
                    </a:lnTo>
                    <a:lnTo>
                      <a:pt x="151" y="140"/>
                    </a:lnTo>
                    <a:lnTo>
                      <a:pt x="151" y="141"/>
                    </a:lnTo>
                    <a:lnTo>
                      <a:pt x="151" y="141"/>
                    </a:lnTo>
                    <a:lnTo>
                      <a:pt x="150" y="142"/>
                    </a:lnTo>
                    <a:lnTo>
                      <a:pt x="152" y="141"/>
                    </a:lnTo>
                    <a:lnTo>
                      <a:pt x="153" y="140"/>
                    </a:lnTo>
                    <a:lnTo>
                      <a:pt x="152" y="141"/>
                    </a:lnTo>
                    <a:lnTo>
                      <a:pt x="152" y="142"/>
                    </a:lnTo>
                    <a:lnTo>
                      <a:pt x="153" y="141"/>
                    </a:lnTo>
                    <a:lnTo>
                      <a:pt x="154" y="140"/>
                    </a:lnTo>
                    <a:lnTo>
                      <a:pt x="154" y="141"/>
                    </a:lnTo>
                    <a:lnTo>
                      <a:pt x="154" y="142"/>
                    </a:lnTo>
                    <a:lnTo>
                      <a:pt x="155" y="141"/>
                    </a:lnTo>
                    <a:lnTo>
                      <a:pt x="156" y="140"/>
                    </a:lnTo>
                    <a:lnTo>
                      <a:pt x="156" y="139"/>
                    </a:lnTo>
                    <a:lnTo>
                      <a:pt x="157" y="139"/>
                    </a:lnTo>
                    <a:lnTo>
                      <a:pt x="158" y="137"/>
                    </a:lnTo>
                    <a:lnTo>
                      <a:pt x="158" y="137"/>
                    </a:lnTo>
                    <a:lnTo>
                      <a:pt x="158" y="139"/>
                    </a:lnTo>
                    <a:lnTo>
                      <a:pt x="157" y="140"/>
                    </a:lnTo>
                    <a:lnTo>
                      <a:pt x="156" y="140"/>
                    </a:lnTo>
                    <a:lnTo>
                      <a:pt x="155" y="141"/>
                    </a:lnTo>
                    <a:lnTo>
                      <a:pt x="154" y="142"/>
                    </a:lnTo>
                    <a:lnTo>
                      <a:pt x="153" y="143"/>
                    </a:lnTo>
                    <a:lnTo>
                      <a:pt x="152" y="144"/>
                    </a:lnTo>
                    <a:lnTo>
                      <a:pt x="152" y="145"/>
                    </a:lnTo>
                    <a:lnTo>
                      <a:pt x="153" y="144"/>
                    </a:lnTo>
                    <a:lnTo>
                      <a:pt x="154" y="143"/>
                    </a:lnTo>
                    <a:lnTo>
                      <a:pt x="154" y="144"/>
                    </a:lnTo>
                    <a:lnTo>
                      <a:pt x="154" y="144"/>
                    </a:lnTo>
                    <a:lnTo>
                      <a:pt x="153" y="145"/>
                    </a:lnTo>
                    <a:lnTo>
                      <a:pt x="153" y="146"/>
                    </a:lnTo>
                    <a:lnTo>
                      <a:pt x="154" y="145"/>
                    </a:lnTo>
                    <a:lnTo>
                      <a:pt x="155" y="144"/>
                    </a:lnTo>
                    <a:lnTo>
                      <a:pt x="156" y="143"/>
                    </a:lnTo>
                    <a:lnTo>
                      <a:pt x="157" y="142"/>
                    </a:lnTo>
                    <a:lnTo>
                      <a:pt x="157" y="143"/>
                    </a:lnTo>
                    <a:lnTo>
                      <a:pt x="157" y="144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6" y="146"/>
                    </a:lnTo>
                    <a:lnTo>
                      <a:pt x="155" y="147"/>
                    </a:lnTo>
                    <a:lnTo>
                      <a:pt x="156" y="146"/>
                    </a:lnTo>
                    <a:lnTo>
                      <a:pt x="158" y="145"/>
                    </a:lnTo>
                    <a:lnTo>
                      <a:pt x="158" y="145"/>
                    </a:lnTo>
                    <a:lnTo>
                      <a:pt x="159" y="144"/>
                    </a:lnTo>
                    <a:lnTo>
                      <a:pt x="159" y="144"/>
                    </a:lnTo>
                    <a:lnTo>
                      <a:pt x="160" y="143"/>
                    </a:lnTo>
                    <a:lnTo>
                      <a:pt x="160" y="144"/>
                    </a:lnTo>
                    <a:lnTo>
                      <a:pt x="159" y="145"/>
                    </a:lnTo>
                    <a:lnTo>
                      <a:pt x="159" y="146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8"/>
                    </a:lnTo>
                    <a:lnTo>
                      <a:pt x="159" y="147"/>
                    </a:lnTo>
                    <a:lnTo>
                      <a:pt x="160" y="146"/>
                    </a:lnTo>
                    <a:lnTo>
                      <a:pt x="160" y="147"/>
                    </a:lnTo>
                    <a:lnTo>
                      <a:pt x="159" y="148"/>
                    </a:lnTo>
                    <a:lnTo>
                      <a:pt x="160" y="147"/>
                    </a:lnTo>
                    <a:lnTo>
                      <a:pt x="162" y="146"/>
                    </a:lnTo>
                    <a:lnTo>
                      <a:pt x="162" y="145"/>
                    </a:lnTo>
                    <a:lnTo>
                      <a:pt x="163" y="145"/>
                    </a:lnTo>
                    <a:lnTo>
                      <a:pt x="163" y="144"/>
                    </a:lnTo>
                    <a:lnTo>
                      <a:pt x="165" y="144"/>
                    </a:lnTo>
                    <a:lnTo>
                      <a:pt x="163" y="145"/>
                    </a:lnTo>
                    <a:lnTo>
                      <a:pt x="163" y="146"/>
                    </a:lnTo>
                    <a:lnTo>
                      <a:pt x="162" y="147"/>
                    </a:lnTo>
                    <a:lnTo>
                      <a:pt x="162" y="149"/>
                    </a:lnTo>
                    <a:lnTo>
                      <a:pt x="161" y="149"/>
                    </a:lnTo>
                    <a:lnTo>
                      <a:pt x="161" y="150"/>
                    </a:lnTo>
                    <a:lnTo>
                      <a:pt x="161" y="151"/>
                    </a:lnTo>
                    <a:lnTo>
                      <a:pt x="160" y="152"/>
                    </a:lnTo>
                    <a:lnTo>
                      <a:pt x="161" y="151"/>
                    </a:lnTo>
                    <a:lnTo>
                      <a:pt x="163" y="150"/>
                    </a:lnTo>
                    <a:lnTo>
                      <a:pt x="165" y="149"/>
                    </a:lnTo>
                    <a:lnTo>
                      <a:pt x="166" y="148"/>
                    </a:lnTo>
                    <a:lnTo>
                      <a:pt x="165" y="149"/>
                    </a:lnTo>
                    <a:lnTo>
                      <a:pt x="165" y="150"/>
                    </a:lnTo>
                    <a:lnTo>
                      <a:pt x="165" y="150"/>
                    </a:lnTo>
                    <a:lnTo>
                      <a:pt x="163" y="151"/>
                    </a:lnTo>
                    <a:lnTo>
                      <a:pt x="163" y="152"/>
                    </a:lnTo>
                    <a:lnTo>
                      <a:pt x="163" y="153"/>
                    </a:lnTo>
                    <a:lnTo>
                      <a:pt x="165" y="152"/>
                    </a:lnTo>
                    <a:lnTo>
                      <a:pt x="166" y="151"/>
                    </a:lnTo>
                    <a:lnTo>
                      <a:pt x="167" y="150"/>
                    </a:lnTo>
                    <a:lnTo>
                      <a:pt x="168" y="149"/>
                    </a:lnTo>
                    <a:lnTo>
                      <a:pt x="168" y="150"/>
                    </a:lnTo>
                    <a:lnTo>
                      <a:pt x="167" y="151"/>
                    </a:lnTo>
                    <a:lnTo>
                      <a:pt x="167" y="151"/>
                    </a:lnTo>
                    <a:lnTo>
                      <a:pt x="167" y="152"/>
                    </a:lnTo>
                    <a:lnTo>
                      <a:pt x="168" y="151"/>
                    </a:lnTo>
                    <a:lnTo>
                      <a:pt x="169" y="150"/>
                    </a:lnTo>
                    <a:lnTo>
                      <a:pt x="169" y="151"/>
                    </a:lnTo>
                    <a:lnTo>
                      <a:pt x="168" y="152"/>
                    </a:lnTo>
                    <a:lnTo>
                      <a:pt x="169" y="151"/>
                    </a:lnTo>
                    <a:lnTo>
                      <a:pt x="170" y="150"/>
                    </a:lnTo>
                    <a:lnTo>
                      <a:pt x="170" y="151"/>
                    </a:lnTo>
                    <a:lnTo>
                      <a:pt x="170" y="152"/>
                    </a:lnTo>
                    <a:lnTo>
                      <a:pt x="169" y="152"/>
                    </a:lnTo>
                    <a:lnTo>
                      <a:pt x="169" y="153"/>
                    </a:lnTo>
                    <a:lnTo>
                      <a:pt x="169" y="154"/>
                    </a:lnTo>
                    <a:lnTo>
                      <a:pt x="169" y="156"/>
                    </a:lnTo>
                    <a:lnTo>
                      <a:pt x="170" y="154"/>
                    </a:lnTo>
                    <a:lnTo>
                      <a:pt x="171" y="153"/>
                    </a:lnTo>
                    <a:lnTo>
                      <a:pt x="170" y="154"/>
                    </a:lnTo>
                    <a:lnTo>
                      <a:pt x="170" y="154"/>
                    </a:lnTo>
                    <a:lnTo>
                      <a:pt x="171" y="153"/>
                    </a:lnTo>
                    <a:lnTo>
                      <a:pt x="172" y="153"/>
                    </a:lnTo>
                    <a:lnTo>
                      <a:pt x="172" y="153"/>
                    </a:lnTo>
                    <a:lnTo>
                      <a:pt x="172" y="154"/>
                    </a:lnTo>
                    <a:lnTo>
                      <a:pt x="170" y="156"/>
                    </a:lnTo>
                    <a:lnTo>
                      <a:pt x="169" y="157"/>
                    </a:lnTo>
                    <a:lnTo>
                      <a:pt x="169" y="158"/>
                    </a:lnTo>
                    <a:lnTo>
                      <a:pt x="169" y="158"/>
                    </a:lnTo>
                    <a:lnTo>
                      <a:pt x="170" y="158"/>
                    </a:lnTo>
                    <a:lnTo>
                      <a:pt x="171" y="157"/>
                    </a:lnTo>
                    <a:lnTo>
                      <a:pt x="172" y="156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2" y="156"/>
                    </a:lnTo>
                    <a:lnTo>
                      <a:pt x="172" y="157"/>
                    </a:lnTo>
                    <a:lnTo>
                      <a:pt x="172" y="158"/>
                    </a:lnTo>
                    <a:lnTo>
                      <a:pt x="171" y="159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7" y="161"/>
                    </a:lnTo>
                    <a:lnTo>
                      <a:pt x="167" y="162"/>
                    </a:lnTo>
                    <a:lnTo>
                      <a:pt x="167" y="163"/>
                    </a:lnTo>
                    <a:lnTo>
                      <a:pt x="171" y="159"/>
                    </a:lnTo>
                    <a:lnTo>
                      <a:pt x="173" y="158"/>
                    </a:lnTo>
                    <a:lnTo>
                      <a:pt x="174" y="157"/>
                    </a:lnTo>
                    <a:lnTo>
                      <a:pt x="175" y="156"/>
                    </a:lnTo>
                    <a:lnTo>
                      <a:pt x="175" y="157"/>
                    </a:lnTo>
                    <a:lnTo>
                      <a:pt x="175" y="157"/>
                    </a:lnTo>
                    <a:lnTo>
                      <a:pt x="176" y="156"/>
                    </a:lnTo>
                    <a:lnTo>
                      <a:pt x="177" y="156"/>
                    </a:lnTo>
                    <a:lnTo>
                      <a:pt x="177" y="156"/>
                    </a:lnTo>
                    <a:lnTo>
                      <a:pt x="176" y="157"/>
                    </a:lnTo>
                    <a:lnTo>
                      <a:pt x="176" y="158"/>
                    </a:lnTo>
                    <a:lnTo>
                      <a:pt x="176" y="159"/>
                    </a:lnTo>
                    <a:lnTo>
                      <a:pt x="177" y="158"/>
                    </a:lnTo>
                    <a:lnTo>
                      <a:pt x="178" y="157"/>
                    </a:lnTo>
                    <a:lnTo>
                      <a:pt x="178" y="157"/>
                    </a:lnTo>
                    <a:lnTo>
                      <a:pt x="177" y="158"/>
                    </a:lnTo>
                    <a:lnTo>
                      <a:pt x="177" y="159"/>
                    </a:lnTo>
                    <a:lnTo>
                      <a:pt x="176" y="160"/>
                    </a:lnTo>
                    <a:lnTo>
                      <a:pt x="178" y="159"/>
                    </a:lnTo>
                    <a:lnTo>
                      <a:pt x="179" y="158"/>
                    </a:lnTo>
                    <a:lnTo>
                      <a:pt x="178" y="159"/>
                    </a:lnTo>
                    <a:lnTo>
                      <a:pt x="178" y="160"/>
                    </a:lnTo>
                    <a:lnTo>
                      <a:pt x="177" y="160"/>
                    </a:lnTo>
                    <a:lnTo>
                      <a:pt x="176" y="161"/>
                    </a:lnTo>
                    <a:lnTo>
                      <a:pt x="175" y="162"/>
                    </a:lnTo>
                    <a:lnTo>
                      <a:pt x="175" y="163"/>
                    </a:lnTo>
                    <a:lnTo>
                      <a:pt x="175" y="164"/>
                    </a:lnTo>
                    <a:lnTo>
                      <a:pt x="174" y="164"/>
                    </a:lnTo>
                    <a:lnTo>
                      <a:pt x="176" y="163"/>
                    </a:lnTo>
                    <a:lnTo>
                      <a:pt x="177" y="163"/>
                    </a:lnTo>
                    <a:lnTo>
                      <a:pt x="176" y="163"/>
                    </a:lnTo>
                    <a:lnTo>
                      <a:pt x="176" y="164"/>
                    </a:lnTo>
                    <a:lnTo>
                      <a:pt x="177" y="163"/>
                    </a:lnTo>
                    <a:lnTo>
                      <a:pt x="178" y="162"/>
                    </a:lnTo>
                    <a:lnTo>
                      <a:pt x="179" y="162"/>
                    </a:lnTo>
                    <a:lnTo>
                      <a:pt x="179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80" y="161"/>
                    </a:lnTo>
                    <a:lnTo>
                      <a:pt x="180" y="162"/>
                    </a:lnTo>
                    <a:lnTo>
                      <a:pt x="179" y="164"/>
                    </a:lnTo>
                    <a:lnTo>
                      <a:pt x="179" y="164"/>
                    </a:lnTo>
                    <a:lnTo>
                      <a:pt x="178" y="165"/>
                    </a:lnTo>
                    <a:lnTo>
                      <a:pt x="178" y="166"/>
                    </a:lnTo>
                    <a:lnTo>
                      <a:pt x="178" y="167"/>
                    </a:lnTo>
                    <a:lnTo>
                      <a:pt x="179" y="166"/>
                    </a:lnTo>
                    <a:lnTo>
                      <a:pt x="180" y="165"/>
                    </a:lnTo>
                    <a:lnTo>
                      <a:pt x="182" y="164"/>
                    </a:lnTo>
                    <a:lnTo>
                      <a:pt x="183" y="163"/>
                    </a:lnTo>
                    <a:lnTo>
                      <a:pt x="183" y="163"/>
                    </a:lnTo>
                    <a:lnTo>
                      <a:pt x="184" y="162"/>
                    </a:lnTo>
                    <a:lnTo>
                      <a:pt x="185" y="162"/>
                    </a:lnTo>
                    <a:lnTo>
                      <a:pt x="185" y="161"/>
                    </a:lnTo>
                    <a:lnTo>
                      <a:pt x="185" y="162"/>
                    </a:lnTo>
                    <a:lnTo>
                      <a:pt x="185" y="163"/>
                    </a:lnTo>
                    <a:lnTo>
                      <a:pt x="184" y="164"/>
                    </a:lnTo>
                    <a:lnTo>
                      <a:pt x="184" y="165"/>
                    </a:lnTo>
                    <a:lnTo>
                      <a:pt x="183" y="166"/>
                    </a:lnTo>
                    <a:lnTo>
                      <a:pt x="184" y="165"/>
                    </a:lnTo>
                    <a:lnTo>
                      <a:pt x="185" y="164"/>
                    </a:lnTo>
                    <a:lnTo>
                      <a:pt x="185" y="165"/>
                    </a:lnTo>
                    <a:lnTo>
                      <a:pt x="185" y="166"/>
                    </a:lnTo>
                    <a:lnTo>
                      <a:pt x="184" y="166"/>
                    </a:lnTo>
                    <a:lnTo>
                      <a:pt x="184" y="167"/>
                    </a:lnTo>
                    <a:lnTo>
                      <a:pt x="184" y="168"/>
                    </a:lnTo>
                    <a:lnTo>
                      <a:pt x="183" y="169"/>
                    </a:lnTo>
                    <a:lnTo>
                      <a:pt x="184" y="168"/>
                    </a:lnTo>
                    <a:lnTo>
                      <a:pt x="186" y="167"/>
                    </a:lnTo>
                    <a:lnTo>
                      <a:pt x="187" y="166"/>
                    </a:lnTo>
                    <a:lnTo>
                      <a:pt x="188" y="165"/>
                    </a:lnTo>
                    <a:lnTo>
                      <a:pt x="187" y="166"/>
                    </a:lnTo>
                    <a:lnTo>
                      <a:pt x="187" y="167"/>
                    </a:lnTo>
                    <a:lnTo>
                      <a:pt x="188" y="166"/>
                    </a:lnTo>
                    <a:lnTo>
                      <a:pt x="189" y="165"/>
                    </a:lnTo>
                    <a:lnTo>
                      <a:pt x="189" y="165"/>
                    </a:lnTo>
                    <a:lnTo>
                      <a:pt x="189" y="166"/>
                    </a:lnTo>
                    <a:lnTo>
                      <a:pt x="188" y="167"/>
                    </a:lnTo>
                    <a:lnTo>
                      <a:pt x="188" y="168"/>
                    </a:lnTo>
                    <a:lnTo>
                      <a:pt x="188" y="169"/>
                    </a:lnTo>
                    <a:lnTo>
                      <a:pt x="187" y="169"/>
                    </a:lnTo>
                    <a:lnTo>
                      <a:pt x="188" y="169"/>
                    </a:lnTo>
                    <a:lnTo>
                      <a:pt x="190" y="168"/>
                    </a:lnTo>
                    <a:lnTo>
                      <a:pt x="191" y="167"/>
                    </a:lnTo>
                    <a:lnTo>
                      <a:pt x="192" y="166"/>
                    </a:lnTo>
                    <a:lnTo>
                      <a:pt x="191" y="166"/>
                    </a:lnTo>
                    <a:lnTo>
                      <a:pt x="191" y="167"/>
                    </a:lnTo>
                    <a:lnTo>
                      <a:pt x="191" y="168"/>
                    </a:lnTo>
                    <a:lnTo>
                      <a:pt x="190" y="169"/>
                    </a:lnTo>
                    <a:lnTo>
                      <a:pt x="189" y="170"/>
                    </a:lnTo>
                    <a:lnTo>
                      <a:pt x="188" y="171"/>
                    </a:lnTo>
                    <a:lnTo>
                      <a:pt x="188" y="171"/>
                    </a:lnTo>
                    <a:lnTo>
                      <a:pt x="188" y="173"/>
                    </a:lnTo>
                    <a:lnTo>
                      <a:pt x="187" y="174"/>
                    </a:lnTo>
                    <a:lnTo>
                      <a:pt x="187" y="175"/>
                    </a:lnTo>
                    <a:lnTo>
                      <a:pt x="186" y="175"/>
                    </a:lnTo>
                    <a:lnTo>
                      <a:pt x="185" y="176"/>
                    </a:lnTo>
                    <a:lnTo>
                      <a:pt x="185" y="177"/>
                    </a:lnTo>
                    <a:lnTo>
                      <a:pt x="184" y="178"/>
                    </a:lnTo>
                    <a:lnTo>
                      <a:pt x="189" y="174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0" y="173"/>
                    </a:lnTo>
                    <a:lnTo>
                      <a:pt x="190" y="174"/>
                    </a:lnTo>
                    <a:lnTo>
                      <a:pt x="191" y="173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4"/>
                    </a:lnTo>
                    <a:lnTo>
                      <a:pt x="191" y="175"/>
                    </a:lnTo>
                    <a:lnTo>
                      <a:pt x="191" y="175"/>
                    </a:lnTo>
                    <a:lnTo>
                      <a:pt x="192" y="174"/>
                    </a:lnTo>
                    <a:lnTo>
                      <a:pt x="193" y="173"/>
                    </a:lnTo>
                    <a:lnTo>
                      <a:pt x="193" y="174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6"/>
                    </a:lnTo>
                    <a:lnTo>
                      <a:pt x="191" y="177"/>
                    </a:lnTo>
                    <a:lnTo>
                      <a:pt x="190" y="178"/>
                    </a:lnTo>
                    <a:lnTo>
                      <a:pt x="189" y="179"/>
                    </a:lnTo>
                    <a:lnTo>
                      <a:pt x="189" y="180"/>
                    </a:lnTo>
                    <a:lnTo>
                      <a:pt x="190" y="179"/>
                    </a:lnTo>
                    <a:lnTo>
                      <a:pt x="191" y="178"/>
                    </a:lnTo>
                    <a:lnTo>
                      <a:pt x="192" y="177"/>
                    </a:lnTo>
                    <a:lnTo>
                      <a:pt x="193" y="176"/>
                    </a:lnTo>
                    <a:lnTo>
                      <a:pt x="193" y="177"/>
                    </a:lnTo>
                    <a:lnTo>
                      <a:pt x="193" y="178"/>
                    </a:lnTo>
                    <a:lnTo>
                      <a:pt x="194" y="177"/>
                    </a:lnTo>
                    <a:lnTo>
                      <a:pt x="195" y="176"/>
                    </a:lnTo>
                    <a:lnTo>
                      <a:pt x="196" y="175"/>
                    </a:lnTo>
                    <a:lnTo>
                      <a:pt x="197" y="174"/>
                    </a:lnTo>
                    <a:lnTo>
                      <a:pt x="197" y="175"/>
                    </a:lnTo>
                    <a:lnTo>
                      <a:pt x="196" y="176"/>
                    </a:lnTo>
                    <a:lnTo>
                      <a:pt x="197" y="175"/>
                    </a:lnTo>
                    <a:lnTo>
                      <a:pt x="200" y="174"/>
                    </a:lnTo>
                    <a:lnTo>
                      <a:pt x="199" y="175"/>
                    </a:lnTo>
                    <a:lnTo>
                      <a:pt x="199" y="176"/>
                    </a:lnTo>
                    <a:lnTo>
                      <a:pt x="197" y="177"/>
                    </a:lnTo>
                    <a:lnTo>
                      <a:pt x="196" y="178"/>
                    </a:lnTo>
                    <a:lnTo>
                      <a:pt x="195" y="179"/>
                    </a:lnTo>
                    <a:lnTo>
                      <a:pt x="195" y="179"/>
                    </a:lnTo>
                    <a:lnTo>
                      <a:pt x="194" y="180"/>
                    </a:lnTo>
                    <a:lnTo>
                      <a:pt x="193" y="181"/>
                    </a:lnTo>
                    <a:lnTo>
                      <a:pt x="192" y="182"/>
                    </a:lnTo>
                    <a:lnTo>
                      <a:pt x="192" y="183"/>
                    </a:lnTo>
                    <a:lnTo>
                      <a:pt x="192" y="183"/>
                    </a:lnTo>
                    <a:lnTo>
                      <a:pt x="193" y="182"/>
                    </a:lnTo>
                    <a:lnTo>
                      <a:pt x="194" y="182"/>
                    </a:lnTo>
                    <a:lnTo>
                      <a:pt x="194" y="182"/>
                    </a:lnTo>
                    <a:lnTo>
                      <a:pt x="193" y="183"/>
                    </a:lnTo>
                    <a:lnTo>
                      <a:pt x="199" y="180"/>
                    </a:lnTo>
                    <a:lnTo>
                      <a:pt x="200" y="179"/>
                    </a:lnTo>
                    <a:lnTo>
                      <a:pt x="201" y="178"/>
                    </a:lnTo>
                    <a:lnTo>
                      <a:pt x="200" y="178"/>
                    </a:lnTo>
                    <a:lnTo>
                      <a:pt x="200" y="179"/>
                    </a:lnTo>
                    <a:lnTo>
                      <a:pt x="200" y="180"/>
                    </a:lnTo>
                    <a:lnTo>
                      <a:pt x="199" y="181"/>
                    </a:lnTo>
                    <a:lnTo>
                      <a:pt x="199" y="182"/>
                    </a:lnTo>
                    <a:lnTo>
                      <a:pt x="199" y="182"/>
                    </a:lnTo>
                    <a:lnTo>
                      <a:pt x="200" y="181"/>
                    </a:lnTo>
                    <a:lnTo>
                      <a:pt x="201" y="180"/>
                    </a:lnTo>
                    <a:lnTo>
                      <a:pt x="202" y="180"/>
                    </a:lnTo>
                    <a:lnTo>
                      <a:pt x="203" y="179"/>
                    </a:lnTo>
                    <a:lnTo>
                      <a:pt x="205" y="177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4" y="179"/>
                    </a:lnTo>
                    <a:lnTo>
                      <a:pt x="202" y="180"/>
                    </a:lnTo>
                    <a:lnTo>
                      <a:pt x="202" y="181"/>
                    </a:lnTo>
                    <a:lnTo>
                      <a:pt x="202" y="182"/>
                    </a:lnTo>
                    <a:lnTo>
                      <a:pt x="202" y="182"/>
                    </a:lnTo>
                    <a:lnTo>
                      <a:pt x="201" y="183"/>
                    </a:lnTo>
                    <a:lnTo>
                      <a:pt x="200" y="184"/>
                    </a:lnTo>
                    <a:lnTo>
                      <a:pt x="199" y="185"/>
                    </a:lnTo>
                    <a:lnTo>
                      <a:pt x="199" y="186"/>
                    </a:lnTo>
                    <a:lnTo>
                      <a:pt x="197" y="186"/>
                    </a:lnTo>
                    <a:lnTo>
                      <a:pt x="199" y="186"/>
                    </a:lnTo>
                    <a:lnTo>
                      <a:pt x="201" y="185"/>
                    </a:lnTo>
                    <a:lnTo>
                      <a:pt x="202" y="184"/>
                    </a:lnTo>
                    <a:lnTo>
                      <a:pt x="203" y="183"/>
                    </a:lnTo>
                    <a:lnTo>
                      <a:pt x="203" y="184"/>
                    </a:lnTo>
                    <a:lnTo>
                      <a:pt x="202" y="184"/>
                    </a:lnTo>
                    <a:lnTo>
                      <a:pt x="202" y="185"/>
                    </a:lnTo>
                    <a:lnTo>
                      <a:pt x="201" y="186"/>
                    </a:lnTo>
                    <a:lnTo>
                      <a:pt x="203" y="185"/>
                    </a:lnTo>
                    <a:lnTo>
                      <a:pt x="204" y="184"/>
                    </a:lnTo>
                    <a:lnTo>
                      <a:pt x="203" y="185"/>
                    </a:lnTo>
                    <a:lnTo>
                      <a:pt x="203" y="186"/>
                    </a:lnTo>
                    <a:lnTo>
                      <a:pt x="204" y="185"/>
                    </a:lnTo>
                    <a:lnTo>
                      <a:pt x="205" y="184"/>
                    </a:lnTo>
                    <a:lnTo>
                      <a:pt x="205" y="184"/>
                    </a:lnTo>
                    <a:lnTo>
                      <a:pt x="205" y="185"/>
                    </a:lnTo>
                    <a:lnTo>
                      <a:pt x="204" y="186"/>
                    </a:lnTo>
                    <a:lnTo>
                      <a:pt x="204" y="187"/>
                    </a:lnTo>
                    <a:lnTo>
                      <a:pt x="203" y="189"/>
                    </a:lnTo>
                    <a:lnTo>
                      <a:pt x="203" y="189"/>
                    </a:lnTo>
                    <a:lnTo>
                      <a:pt x="204" y="189"/>
                    </a:lnTo>
                    <a:lnTo>
                      <a:pt x="205" y="187"/>
                    </a:lnTo>
                    <a:lnTo>
                      <a:pt x="207" y="186"/>
                    </a:lnTo>
                    <a:lnTo>
                      <a:pt x="208" y="185"/>
                    </a:lnTo>
                    <a:lnTo>
                      <a:pt x="207" y="185"/>
                    </a:lnTo>
                    <a:lnTo>
                      <a:pt x="207" y="186"/>
                    </a:lnTo>
                    <a:lnTo>
                      <a:pt x="206" y="187"/>
                    </a:lnTo>
                    <a:lnTo>
                      <a:pt x="205" y="189"/>
                    </a:lnTo>
                    <a:lnTo>
                      <a:pt x="204" y="190"/>
                    </a:lnTo>
                    <a:lnTo>
                      <a:pt x="204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5" y="191"/>
                    </a:lnTo>
                    <a:lnTo>
                      <a:pt x="205" y="191"/>
                    </a:lnTo>
                    <a:lnTo>
                      <a:pt x="206" y="190"/>
                    </a:lnTo>
                    <a:lnTo>
                      <a:pt x="206" y="189"/>
                    </a:lnTo>
                    <a:lnTo>
                      <a:pt x="206" y="189"/>
                    </a:lnTo>
                    <a:lnTo>
                      <a:pt x="207" y="187"/>
                    </a:lnTo>
                    <a:lnTo>
                      <a:pt x="208" y="186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9" y="187"/>
                    </a:lnTo>
                    <a:lnTo>
                      <a:pt x="210" y="186"/>
                    </a:lnTo>
                    <a:lnTo>
                      <a:pt x="210" y="186"/>
                    </a:lnTo>
                    <a:lnTo>
                      <a:pt x="209" y="187"/>
                    </a:lnTo>
                    <a:lnTo>
                      <a:pt x="208" y="189"/>
                    </a:lnTo>
                    <a:lnTo>
                      <a:pt x="207" y="190"/>
                    </a:lnTo>
                    <a:lnTo>
                      <a:pt x="207" y="191"/>
                    </a:lnTo>
                    <a:lnTo>
                      <a:pt x="207" y="192"/>
                    </a:lnTo>
                    <a:lnTo>
                      <a:pt x="205" y="192"/>
                    </a:lnTo>
                    <a:lnTo>
                      <a:pt x="204" y="193"/>
                    </a:lnTo>
                    <a:lnTo>
                      <a:pt x="204" y="194"/>
                    </a:lnTo>
                    <a:lnTo>
                      <a:pt x="204" y="195"/>
                    </a:lnTo>
                    <a:lnTo>
                      <a:pt x="205" y="194"/>
                    </a:lnTo>
                    <a:lnTo>
                      <a:pt x="206" y="193"/>
                    </a:lnTo>
                    <a:lnTo>
                      <a:pt x="207" y="192"/>
                    </a:lnTo>
                    <a:lnTo>
                      <a:pt x="208" y="191"/>
                    </a:lnTo>
                    <a:lnTo>
                      <a:pt x="208" y="192"/>
                    </a:lnTo>
                    <a:lnTo>
                      <a:pt x="207" y="193"/>
                    </a:lnTo>
                    <a:lnTo>
                      <a:pt x="209" y="192"/>
                    </a:lnTo>
                    <a:lnTo>
                      <a:pt x="210" y="191"/>
                    </a:lnTo>
                    <a:lnTo>
                      <a:pt x="209" y="192"/>
                    </a:lnTo>
                    <a:lnTo>
                      <a:pt x="209" y="192"/>
                    </a:lnTo>
                    <a:lnTo>
                      <a:pt x="210" y="191"/>
                    </a:lnTo>
                    <a:lnTo>
                      <a:pt x="211" y="191"/>
                    </a:lnTo>
                    <a:lnTo>
                      <a:pt x="211" y="191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09" y="195"/>
                    </a:lnTo>
                    <a:lnTo>
                      <a:pt x="209" y="195"/>
                    </a:lnTo>
                    <a:lnTo>
                      <a:pt x="210" y="194"/>
                    </a:lnTo>
                    <a:lnTo>
                      <a:pt x="211" y="193"/>
                    </a:lnTo>
                    <a:lnTo>
                      <a:pt x="215" y="192"/>
                    </a:lnTo>
                    <a:lnTo>
                      <a:pt x="216" y="191"/>
                    </a:lnTo>
                    <a:lnTo>
                      <a:pt x="217" y="190"/>
                    </a:lnTo>
                    <a:lnTo>
                      <a:pt x="216" y="190"/>
                    </a:lnTo>
                    <a:lnTo>
                      <a:pt x="216" y="191"/>
                    </a:lnTo>
                    <a:lnTo>
                      <a:pt x="215" y="192"/>
                    </a:lnTo>
                    <a:lnTo>
                      <a:pt x="213" y="193"/>
                    </a:lnTo>
                    <a:lnTo>
                      <a:pt x="213" y="194"/>
                    </a:lnTo>
                    <a:lnTo>
                      <a:pt x="212" y="195"/>
                    </a:lnTo>
                    <a:lnTo>
                      <a:pt x="212" y="195"/>
                    </a:lnTo>
                    <a:lnTo>
                      <a:pt x="212" y="196"/>
                    </a:lnTo>
                    <a:lnTo>
                      <a:pt x="213" y="195"/>
                    </a:lnTo>
                    <a:lnTo>
                      <a:pt x="215" y="194"/>
                    </a:lnTo>
                    <a:lnTo>
                      <a:pt x="216" y="193"/>
                    </a:lnTo>
                    <a:lnTo>
                      <a:pt x="217" y="192"/>
                    </a:lnTo>
                    <a:lnTo>
                      <a:pt x="217" y="193"/>
                    </a:lnTo>
                    <a:lnTo>
                      <a:pt x="216" y="194"/>
                    </a:lnTo>
                    <a:lnTo>
                      <a:pt x="216" y="196"/>
                    </a:lnTo>
                    <a:lnTo>
                      <a:pt x="215" y="196"/>
                    </a:lnTo>
                    <a:lnTo>
                      <a:pt x="215" y="197"/>
                    </a:lnTo>
                    <a:lnTo>
                      <a:pt x="215" y="198"/>
                    </a:lnTo>
                    <a:lnTo>
                      <a:pt x="213" y="199"/>
                    </a:lnTo>
                    <a:lnTo>
                      <a:pt x="212" y="199"/>
                    </a:lnTo>
                    <a:lnTo>
                      <a:pt x="211" y="200"/>
                    </a:lnTo>
                    <a:lnTo>
                      <a:pt x="211" y="201"/>
                    </a:lnTo>
                    <a:lnTo>
                      <a:pt x="211" y="202"/>
                    </a:lnTo>
                    <a:lnTo>
                      <a:pt x="210" y="203"/>
                    </a:lnTo>
                    <a:lnTo>
                      <a:pt x="210" y="203"/>
                    </a:lnTo>
                    <a:lnTo>
                      <a:pt x="212" y="202"/>
                    </a:lnTo>
                    <a:lnTo>
                      <a:pt x="213" y="201"/>
                    </a:lnTo>
                    <a:lnTo>
                      <a:pt x="215" y="200"/>
                    </a:lnTo>
                    <a:lnTo>
                      <a:pt x="216" y="199"/>
                    </a:lnTo>
                    <a:lnTo>
                      <a:pt x="216" y="198"/>
                    </a:lnTo>
                    <a:lnTo>
                      <a:pt x="217" y="197"/>
                    </a:lnTo>
                    <a:lnTo>
                      <a:pt x="218" y="196"/>
                    </a:lnTo>
                    <a:lnTo>
                      <a:pt x="218" y="197"/>
                    </a:lnTo>
                    <a:lnTo>
                      <a:pt x="217" y="198"/>
                    </a:lnTo>
                    <a:lnTo>
                      <a:pt x="219" y="197"/>
                    </a:lnTo>
                    <a:lnTo>
                      <a:pt x="220" y="196"/>
                    </a:lnTo>
                    <a:lnTo>
                      <a:pt x="219" y="197"/>
                    </a:lnTo>
                    <a:lnTo>
                      <a:pt x="219" y="198"/>
                    </a:lnTo>
                    <a:lnTo>
                      <a:pt x="218" y="199"/>
                    </a:lnTo>
                    <a:lnTo>
                      <a:pt x="217" y="199"/>
                    </a:lnTo>
                    <a:lnTo>
                      <a:pt x="216" y="200"/>
                    </a:lnTo>
                    <a:lnTo>
                      <a:pt x="216" y="201"/>
                    </a:lnTo>
                    <a:lnTo>
                      <a:pt x="217" y="200"/>
                    </a:lnTo>
                    <a:lnTo>
                      <a:pt x="218" y="199"/>
                    </a:lnTo>
                    <a:lnTo>
                      <a:pt x="218" y="200"/>
                    </a:lnTo>
                    <a:lnTo>
                      <a:pt x="218" y="201"/>
                    </a:lnTo>
                    <a:lnTo>
                      <a:pt x="217" y="201"/>
                    </a:lnTo>
                    <a:lnTo>
                      <a:pt x="217" y="202"/>
                    </a:lnTo>
                    <a:lnTo>
                      <a:pt x="216" y="203"/>
                    </a:lnTo>
                    <a:lnTo>
                      <a:pt x="215" y="204"/>
                    </a:lnTo>
                    <a:lnTo>
                      <a:pt x="215" y="206"/>
                    </a:lnTo>
                    <a:lnTo>
                      <a:pt x="213" y="207"/>
                    </a:lnTo>
                    <a:lnTo>
                      <a:pt x="219" y="202"/>
                    </a:lnTo>
                    <a:lnTo>
                      <a:pt x="220" y="201"/>
                    </a:lnTo>
                    <a:lnTo>
                      <a:pt x="221" y="200"/>
                    </a:lnTo>
                    <a:lnTo>
                      <a:pt x="220" y="201"/>
                    </a:lnTo>
                    <a:lnTo>
                      <a:pt x="220" y="202"/>
                    </a:lnTo>
                    <a:lnTo>
                      <a:pt x="221" y="201"/>
                    </a:lnTo>
                    <a:lnTo>
                      <a:pt x="222" y="200"/>
                    </a:lnTo>
                    <a:lnTo>
                      <a:pt x="223" y="199"/>
                    </a:lnTo>
                    <a:lnTo>
                      <a:pt x="224" y="198"/>
                    </a:lnTo>
                    <a:lnTo>
                      <a:pt x="224" y="199"/>
                    </a:lnTo>
                    <a:lnTo>
                      <a:pt x="224" y="200"/>
                    </a:lnTo>
                    <a:lnTo>
                      <a:pt x="223" y="200"/>
                    </a:lnTo>
                    <a:lnTo>
                      <a:pt x="222" y="201"/>
                    </a:lnTo>
                    <a:lnTo>
                      <a:pt x="221" y="202"/>
                    </a:lnTo>
                    <a:lnTo>
                      <a:pt x="220" y="203"/>
                    </a:lnTo>
                    <a:lnTo>
                      <a:pt x="220" y="202"/>
                    </a:lnTo>
                    <a:lnTo>
                      <a:pt x="220" y="202"/>
                    </a:lnTo>
                    <a:lnTo>
                      <a:pt x="219" y="203"/>
                    </a:lnTo>
                    <a:lnTo>
                      <a:pt x="218" y="203"/>
                    </a:lnTo>
                    <a:lnTo>
                      <a:pt x="217" y="208"/>
                    </a:lnTo>
                    <a:lnTo>
                      <a:pt x="216" y="209"/>
                    </a:lnTo>
                    <a:lnTo>
                      <a:pt x="218" y="207"/>
                    </a:lnTo>
                    <a:lnTo>
                      <a:pt x="219" y="206"/>
                    </a:lnTo>
                    <a:lnTo>
                      <a:pt x="220" y="204"/>
                    </a:lnTo>
                    <a:lnTo>
                      <a:pt x="220" y="206"/>
                    </a:lnTo>
                    <a:lnTo>
                      <a:pt x="220" y="207"/>
                    </a:lnTo>
                    <a:lnTo>
                      <a:pt x="219" y="208"/>
                    </a:lnTo>
                    <a:lnTo>
                      <a:pt x="219" y="210"/>
                    </a:lnTo>
                    <a:lnTo>
                      <a:pt x="218" y="211"/>
                    </a:lnTo>
                    <a:lnTo>
                      <a:pt x="218" y="212"/>
                    </a:lnTo>
                    <a:lnTo>
                      <a:pt x="219" y="211"/>
                    </a:lnTo>
                    <a:lnTo>
                      <a:pt x="220" y="210"/>
                    </a:lnTo>
                    <a:lnTo>
                      <a:pt x="221" y="209"/>
                    </a:lnTo>
                    <a:lnTo>
                      <a:pt x="222" y="208"/>
                    </a:lnTo>
                    <a:lnTo>
                      <a:pt x="223" y="207"/>
                    </a:lnTo>
                    <a:lnTo>
                      <a:pt x="223" y="206"/>
                    </a:lnTo>
                    <a:lnTo>
                      <a:pt x="224" y="204"/>
                    </a:lnTo>
                    <a:lnTo>
                      <a:pt x="225" y="204"/>
                    </a:lnTo>
                    <a:lnTo>
                      <a:pt x="225" y="204"/>
                    </a:lnTo>
                    <a:lnTo>
                      <a:pt x="224" y="206"/>
                    </a:lnTo>
                    <a:lnTo>
                      <a:pt x="224" y="207"/>
                    </a:lnTo>
                    <a:lnTo>
                      <a:pt x="224" y="208"/>
                    </a:lnTo>
                    <a:lnTo>
                      <a:pt x="223" y="208"/>
                    </a:lnTo>
                    <a:lnTo>
                      <a:pt x="223" y="209"/>
                    </a:lnTo>
                    <a:lnTo>
                      <a:pt x="224" y="208"/>
                    </a:lnTo>
                    <a:lnTo>
                      <a:pt x="225" y="207"/>
                    </a:lnTo>
                    <a:lnTo>
                      <a:pt x="225" y="208"/>
                    </a:lnTo>
                    <a:lnTo>
                      <a:pt x="225" y="209"/>
                    </a:lnTo>
                    <a:lnTo>
                      <a:pt x="224" y="210"/>
                    </a:lnTo>
                    <a:lnTo>
                      <a:pt x="224" y="210"/>
                    </a:lnTo>
                    <a:lnTo>
                      <a:pt x="225" y="209"/>
                    </a:lnTo>
                    <a:lnTo>
                      <a:pt x="226" y="208"/>
                    </a:lnTo>
                    <a:lnTo>
                      <a:pt x="227" y="208"/>
                    </a:lnTo>
                    <a:lnTo>
                      <a:pt x="228" y="207"/>
                    </a:lnTo>
                    <a:lnTo>
                      <a:pt x="228" y="208"/>
                    </a:lnTo>
                    <a:lnTo>
                      <a:pt x="227" y="209"/>
                    </a:lnTo>
                    <a:lnTo>
                      <a:pt x="227" y="210"/>
                    </a:lnTo>
                    <a:lnTo>
                      <a:pt x="226" y="211"/>
                    </a:lnTo>
                    <a:lnTo>
                      <a:pt x="225" y="212"/>
                    </a:lnTo>
                    <a:lnTo>
                      <a:pt x="223" y="213"/>
                    </a:lnTo>
                    <a:lnTo>
                      <a:pt x="222" y="216"/>
                    </a:lnTo>
                    <a:lnTo>
                      <a:pt x="223" y="215"/>
                    </a:lnTo>
                    <a:lnTo>
                      <a:pt x="224" y="215"/>
                    </a:lnTo>
                    <a:lnTo>
                      <a:pt x="223" y="215"/>
                    </a:lnTo>
                    <a:lnTo>
                      <a:pt x="223" y="216"/>
                    </a:lnTo>
                    <a:lnTo>
                      <a:pt x="224" y="215"/>
                    </a:lnTo>
                    <a:lnTo>
                      <a:pt x="225" y="214"/>
                    </a:lnTo>
                    <a:lnTo>
                      <a:pt x="226" y="213"/>
                    </a:lnTo>
                    <a:lnTo>
                      <a:pt x="227" y="212"/>
                    </a:lnTo>
                    <a:lnTo>
                      <a:pt x="229" y="211"/>
                    </a:lnTo>
                    <a:lnTo>
                      <a:pt x="232" y="210"/>
                    </a:lnTo>
                    <a:lnTo>
                      <a:pt x="233" y="209"/>
                    </a:lnTo>
                    <a:lnTo>
                      <a:pt x="232" y="210"/>
                    </a:lnTo>
                    <a:lnTo>
                      <a:pt x="232" y="210"/>
                    </a:lnTo>
                    <a:lnTo>
                      <a:pt x="230" y="211"/>
                    </a:lnTo>
                    <a:lnTo>
                      <a:pt x="229" y="212"/>
                    </a:lnTo>
                    <a:lnTo>
                      <a:pt x="228" y="213"/>
                    </a:lnTo>
                    <a:lnTo>
                      <a:pt x="228" y="214"/>
                    </a:lnTo>
                    <a:lnTo>
                      <a:pt x="228" y="215"/>
                    </a:lnTo>
                    <a:lnTo>
                      <a:pt x="228" y="215"/>
                    </a:lnTo>
                    <a:lnTo>
                      <a:pt x="229" y="214"/>
                    </a:lnTo>
                    <a:lnTo>
                      <a:pt x="230" y="213"/>
                    </a:lnTo>
                    <a:lnTo>
                      <a:pt x="229" y="214"/>
                    </a:lnTo>
                    <a:lnTo>
                      <a:pt x="229" y="215"/>
                    </a:lnTo>
                    <a:lnTo>
                      <a:pt x="229" y="216"/>
                    </a:lnTo>
                    <a:lnTo>
                      <a:pt x="229" y="216"/>
                    </a:lnTo>
                    <a:lnTo>
                      <a:pt x="228" y="217"/>
                    </a:lnTo>
                    <a:lnTo>
                      <a:pt x="228" y="218"/>
                    </a:lnTo>
                    <a:lnTo>
                      <a:pt x="229" y="217"/>
                    </a:lnTo>
                    <a:lnTo>
                      <a:pt x="230" y="216"/>
                    </a:lnTo>
                    <a:lnTo>
                      <a:pt x="230" y="217"/>
                    </a:lnTo>
                    <a:lnTo>
                      <a:pt x="229" y="218"/>
                    </a:lnTo>
                    <a:lnTo>
                      <a:pt x="228" y="219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1"/>
                    </a:lnTo>
                    <a:lnTo>
                      <a:pt x="226" y="223"/>
                    </a:lnTo>
                    <a:lnTo>
                      <a:pt x="226" y="224"/>
                    </a:lnTo>
                    <a:lnTo>
                      <a:pt x="227" y="223"/>
                    </a:lnTo>
                    <a:lnTo>
                      <a:pt x="228" y="221"/>
                    </a:lnTo>
                    <a:lnTo>
                      <a:pt x="229" y="220"/>
                    </a:lnTo>
                    <a:lnTo>
                      <a:pt x="230" y="219"/>
                    </a:lnTo>
                    <a:lnTo>
                      <a:pt x="230" y="220"/>
                    </a:lnTo>
                    <a:lnTo>
                      <a:pt x="230" y="220"/>
                    </a:lnTo>
                    <a:lnTo>
                      <a:pt x="232" y="219"/>
                    </a:lnTo>
                    <a:lnTo>
                      <a:pt x="233" y="219"/>
                    </a:lnTo>
                    <a:lnTo>
                      <a:pt x="233" y="219"/>
                    </a:lnTo>
                    <a:lnTo>
                      <a:pt x="232" y="220"/>
                    </a:lnTo>
                    <a:lnTo>
                      <a:pt x="232" y="223"/>
                    </a:lnTo>
                    <a:lnTo>
                      <a:pt x="230" y="223"/>
                    </a:lnTo>
                    <a:lnTo>
                      <a:pt x="230" y="224"/>
                    </a:lnTo>
                    <a:lnTo>
                      <a:pt x="229" y="225"/>
                    </a:lnTo>
                    <a:lnTo>
                      <a:pt x="228" y="226"/>
                    </a:lnTo>
                    <a:lnTo>
                      <a:pt x="228" y="227"/>
                    </a:lnTo>
                    <a:lnTo>
                      <a:pt x="227" y="228"/>
                    </a:lnTo>
                    <a:lnTo>
                      <a:pt x="226" y="229"/>
                    </a:lnTo>
                    <a:lnTo>
                      <a:pt x="225" y="229"/>
                    </a:lnTo>
                    <a:lnTo>
                      <a:pt x="225" y="230"/>
                    </a:lnTo>
                    <a:lnTo>
                      <a:pt x="225" y="231"/>
                    </a:lnTo>
                    <a:lnTo>
                      <a:pt x="227" y="229"/>
                    </a:lnTo>
                    <a:lnTo>
                      <a:pt x="228" y="228"/>
                    </a:lnTo>
                    <a:lnTo>
                      <a:pt x="229" y="227"/>
                    </a:lnTo>
                    <a:lnTo>
                      <a:pt x="229" y="228"/>
                    </a:lnTo>
                    <a:lnTo>
                      <a:pt x="228" y="229"/>
                    </a:lnTo>
                    <a:lnTo>
                      <a:pt x="229" y="228"/>
                    </a:lnTo>
                    <a:lnTo>
                      <a:pt x="230" y="227"/>
                    </a:lnTo>
                    <a:lnTo>
                      <a:pt x="230" y="228"/>
                    </a:lnTo>
                    <a:lnTo>
                      <a:pt x="230" y="229"/>
                    </a:lnTo>
                    <a:lnTo>
                      <a:pt x="229" y="229"/>
                    </a:lnTo>
                    <a:lnTo>
                      <a:pt x="228" y="230"/>
                    </a:lnTo>
                    <a:lnTo>
                      <a:pt x="226" y="232"/>
                    </a:lnTo>
                    <a:lnTo>
                      <a:pt x="224" y="233"/>
                    </a:lnTo>
                    <a:lnTo>
                      <a:pt x="223" y="234"/>
                    </a:lnTo>
                    <a:lnTo>
                      <a:pt x="224" y="233"/>
                    </a:lnTo>
                    <a:lnTo>
                      <a:pt x="224" y="233"/>
                    </a:lnTo>
                    <a:lnTo>
                      <a:pt x="223" y="233"/>
                    </a:lnTo>
                    <a:lnTo>
                      <a:pt x="222" y="234"/>
                    </a:lnTo>
                    <a:lnTo>
                      <a:pt x="222" y="235"/>
                    </a:lnTo>
                    <a:lnTo>
                      <a:pt x="221" y="236"/>
                    </a:lnTo>
                    <a:lnTo>
                      <a:pt x="220" y="237"/>
                    </a:lnTo>
                    <a:lnTo>
                      <a:pt x="219" y="238"/>
                    </a:lnTo>
                    <a:lnTo>
                      <a:pt x="218" y="240"/>
                    </a:lnTo>
                    <a:lnTo>
                      <a:pt x="217" y="241"/>
                    </a:lnTo>
                    <a:lnTo>
                      <a:pt x="217" y="240"/>
                    </a:lnTo>
                    <a:lnTo>
                      <a:pt x="218" y="238"/>
                    </a:lnTo>
                    <a:lnTo>
                      <a:pt x="217" y="240"/>
                    </a:lnTo>
                    <a:lnTo>
                      <a:pt x="216" y="241"/>
                    </a:lnTo>
                    <a:lnTo>
                      <a:pt x="216" y="240"/>
                    </a:lnTo>
                    <a:lnTo>
                      <a:pt x="216" y="238"/>
                    </a:lnTo>
                    <a:lnTo>
                      <a:pt x="217" y="237"/>
                    </a:lnTo>
                    <a:lnTo>
                      <a:pt x="217" y="237"/>
                    </a:lnTo>
                    <a:lnTo>
                      <a:pt x="216" y="238"/>
                    </a:lnTo>
                    <a:lnTo>
                      <a:pt x="215" y="240"/>
                    </a:lnTo>
                    <a:lnTo>
                      <a:pt x="212" y="241"/>
                    </a:lnTo>
                    <a:lnTo>
                      <a:pt x="210" y="242"/>
                    </a:lnTo>
                    <a:lnTo>
                      <a:pt x="209" y="243"/>
                    </a:lnTo>
                    <a:lnTo>
                      <a:pt x="210" y="243"/>
                    </a:lnTo>
                    <a:lnTo>
                      <a:pt x="210" y="242"/>
                    </a:lnTo>
                    <a:lnTo>
                      <a:pt x="210" y="241"/>
                    </a:lnTo>
                    <a:lnTo>
                      <a:pt x="211" y="240"/>
                    </a:lnTo>
                    <a:lnTo>
                      <a:pt x="210" y="241"/>
                    </a:lnTo>
                    <a:lnTo>
                      <a:pt x="209" y="242"/>
                    </a:lnTo>
                    <a:lnTo>
                      <a:pt x="206" y="244"/>
                    </a:lnTo>
                    <a:lnTo>
                      <a:pt x="204" y="246"/>
                    </a:lnTo>
                    <a:lnTo>
                      <a:pt x="206" y="243"/>
                    </a:lnTo>
                    <a:lnTo>
                      <a:pt x="207" y="242"/>
                    </a:lnTo>
                    <a:lnTo>
                      <a:pt x="208" y="241"/>
                    </a:lnTo>
                    <a:lnTo>
                      <a:pt x="208" y="240"/>
                    </a:lnTo>
                    <a:lnTo>
                      <a:pt x="208" y="238"/>
                    </a:lnTo>
                    <a:lnTo>
                      <a:pt x="209" y="237"/>
                    </a:lnTo>
                    <a:lnTo>
                      <a:pt x="210" y="236"/>
                    </a:lnTo>
                    <a:lnTo>
                      <a:pt x="211" y="236"/>
                    </a:lnTo>
                    <a:lnTo>
                      <a:pt x="211" y="235"/>
                    </a:lnTo>
                    <a:lnTo>
                      <a:pt x="211" y="234"/>
                    </a:lnTo>
                    <a:lnTo>
                      <a:pt x="212" y="233"/>
                    </a:lnTo>
                    <a:lnTo>
                      <a:pt x="207" y="237"/>
                    </a:lnTo>
                    <a:lnTo>
                      <a:pt x="206" y="238"/>
                    </a:lnTo>
                    <a:lnTo>
                      <a:pt x="205" y="240"/>
                    </a:lnTo>
                    <a:lnTo>
                      <a:pt x="206" y="238"/>
                    </a:lnTo>
                    <a:lnTo>
                      <a:pt x="206" y="237"/>
                    </a:lnTo>
                    <a:lnTo>
                      <a:pt x="205" y="238"/>
                    </a:lnTo>
                    <a:lnTo>
                      <a:pt x="205" y="238"/>
                    </a:lnTo>
                    <a:lnTo>
                      <a:pt x="204" y="240"/>
                    </a:lnTo>
                    <a:lnTo>
                      <a:pt x="204" y="240"/>
                    </a:lnTo>
                    <a:lnTo>
                      <a:pt x="203" y="241"/>
                    </a:lnTo>
                    <a:lnTo>
                      <a:pt x="203" y="242"/>
                    </a:lnTo>
                    <a:lnTo>
                      <a:pt x="202" y="243"/>
                    </a:lnTo>
                    <a:lnTo>
                      <a:pt x="201" y="244"/>
                    </a:lnTo>
                    <a:lnTo>
                      <a:pt x="201" y="243"/>
                    </a:lnTo>
                    <a:lnTo>
                      <a:pt x="202" y="242"/>
                    </a:lnTo>
                    <a:lnTo>
                      <a:pt x="203" y="241"/>
                    </a:lnTo>
                    <a:lnTo>
                      <a:pt x="204" y="240"/>
                    </a:lnTo>
                    <a:lnTo>
                      <a:pt x="204" y="238"/>
                    </a:lnTo>
                    <a:lnTo>
                      <a:pt x="204" y="238"/>
                    </a:lnTo>
                    <a:lnTo>
                      <a:pt x="205" y="237"/>
                    </a:lnTo>
                    <a:lnTo>
                      <a:pt x="205" y="236"/>
                    </a:lnTo>
                    <a:lnTo>
                      <a:pt x="204" y="237"/>
                    </a:lnTo>
                    <a:lnTo>
                      <a:pt x="203" y="238"/>
                    </a:lnTo>
                    <a:lnTo>
                      <a:pt x="202" y="240"/>
                    </a:lnTo>
                    <a:lnTo>
                      <a:pt x="201" y="241"/>
                    </a:lnTo>
                    <a:lnTo>
                      <a:pt x="200" y="242"/>
                    </a:lnTo>
                    <a:lnTo>
                      <a:pt x="199" y="243"/>
                    </a:lnTo>
                    <a:lnTo>
                      <a:pt x="199" y="242"/>
                    </a:lnTo>
                    <a:lnTo>
                      <a:pt x="199" y="241"/>
                    </a:lnTo>
                    <a:lnTo>
                      <a:pt x="197" y="242"/>
                    </a:lnTo>
                    <a:lnTo>
                      <a:pt x="196" y="243"/>
                    </a:lnTo>
                    <a:lnTo>
                      <a:pt x="196" y="242"/>
                    </a:lnTo>
                    <a:lnTo>
                      <a:pt x="197" y="241"/>
                    </a:lnTo>
                    <a:lnTo>
                      <a:pt x="197" y="241"/>
                    </a:lnTo>
                    <a:lnTo>
                      <a:pt x="197" y="240"/>
                    </a:lnTo>
                    <a:lnTo>
                      <a:pt x="199" y="238"/>
                    </a:lnTo>
                    <a:lnTo>
                      <a:pt x="200" y="237"/>
                    </a:lnTo>
                    <a:lnTo>
                      <a:pt x="201" y="236"/>
                    </a:lnTo>
                    <a:lnTo>
                      <a:pt x="201" y="235"/>
                    </a:lnTo>
                    <a:lnTo>
                      <a:pt x="202" y="234"/>
                    </a:lnTo>
                    <a:lnTo>
                      <a:pt x="202" y="233"/>
                    </a:lnTo>
                    <a:lnTo>
                      <a:pt x="202" y="232"/>
                    </a:lnTo>
                    <a:lnTo>
                      <a:pt x="202" y="232"/>
                    </a:lnTo>
                    <a:lnTo>
                      <a:pt x="203" y="231"/>
                    </a:lnTo>
                    <a:lnTo>
                      <a:pt x="202" y="232"/>
                    </a:lnTo>
                    <a:lnTo>
                      <a:pt x="201" y="233"/>
                    </a:lnTo>
                    <a:lnTo>
                      <a:pt x="201" y="232"/>
                    </a:lnTo>
                    <a:lnTo>
                      <a:pt x="201" y="231"/>
                    </a:lnTo>
                    <a:lnTo>
                      <a:pt x="200" y="232"/>
                    </a:lnTo>
                    <a:lnTo>
                      <a:pt x="199" y="233"/>
                    </a:lnTo>
                    <a:lnTo>
                      <a:pt x="197" y="234"/>
                    </a:lnTo>
                    <a:lnTo>
                      <a:pt x="196" y="235"/>
                    </a:lnTo>
                    <a:lnTo>
                      <a:pt x="195" y="236"/>
                    </a:lnTo>
                    <a:lnTo>
                      <a:pt x="194" y="237"/>
                    </a:lnTo>
                    <a:lnTo>
                      <a:pt x="194" y="236"/>
                    </a:lnTo>
                    <a:lnTo>
                      <a:pt x="195" y="235"/>
                    </a:lnTo>
                    <a:lnTo>
                      <a:pt x="195" y="234"/>
                    </a:lnTo>
                    <a:lnTo>
                      <a:pt x="195" y="234"/>
                    </a:lnTo>
                    <a:lnTo>
                      <a:pt x="194" y="234"/>
                    </a:lnTo>
                    <a:lnTo>
                      <a:pt x="193" y="235"/>
                    </a:lnTo>
                    <a:lnTo>
                      <a:pt x="193" y="235"/>
                    </a:lnTo>
                    <a:lnTo>
                      <a:pt x="194" y="234"/>
                    </a:lnTo>
                    <a:lnTo>
                      <a:pt x="193" y="235"/>
                    </a:lnTo>
                    <a:lnTo>
                      <a:pt x="191" y="236"/>
                    </a:lnTo>
                    <a:lnTo>
                      <a:pt x="192" y="235"/>
                    </a:lnTo>
                    <a:lnTo>
                      <a:pt x="192" y="234"/>
                    </a:lnTo>
                    <a:lnTo>
                      <a:pt x="192" y="233"/>
                    </a:lnTo>
                    <a:lnTo>
                      <a:pt x="193" y="233"/>
                    </a:lnTo>
                    <a:lnTo>
                      <a:pt x="192" y="234"/>
                    </a:lnTo>
                    <a:lnTo>
                      <a:pt x="191" y="234"/>
                    </a:lnTo>
                    <a:lnTo>
                      <a:pt x="191" y="234"/>
                    </a:lnTo>
                    <a:lnTo>
                      <a:pt x="191" y="233"/>
                    </a:lnTo>
                    <a:lnTo>
                      <a:pt x="190" y="234"/>
                    </a:lnTo>
                    <a:lnTo>
                      <a:pt x="189" y="235"/>
                    </a:lnTo>
                    <a:lnTo>
                      <a:pt x="189" y="234"/>
                    </a:lnTo>
                    <a:lnTo>
                      <a:pt x="190" y="233"/>
                    </a:lnTo>
                    <a:lnTo>
                      <a:pt x="191" y="232"/>
                    </a:lnTo>
                    <a:lnTo>
                      <a:pt x="192" y="231"/>
                    </a:lnTo>
                    <a:lnTo>
                      <a:pt x="192" y="231"/>
                    </a:lnTo>
                    <a:lnTo>
                      <a:pt x="192" y="230"/>
                    </a:lnTo>
                    <a:lnTo>
                      <a:pt x="193" y="229"/>
                    </a:lnTo>
                    <a:lnTo>
                      <a:pt x="193" y="228"/>
                    </a:lnTo>
                    <a:lnTo>
                      <a:pt x="193" y="227"/>
                    </a:lnTo>
                    <a:lnTo>
                      <a:pt x="194" y="227"/>
                    </a:lnTo>
                    <a:lnTo>
                      <a:pt x="193" y="228"/>
                    </a:lnTo>
                    <a:lnTo>
                      <a:pt x="191" y="229"/>
                    </a:lnTo>
                    <a:lnTo>
                      <a:pt x="190" y="230"/>
                    </a:lnTo>
                    <a:lnTo>
                      <a:pt x="189" y="230"/>
                    </a:lnTo>
                    <a:lnTo>
                      <a:pt x="190" y="230"/>
                    </a:lnTo>
                    <a:lnTo>
                      <a:pt x="190" y="229"/>
                    </a:lnTo>
                    <a:lnTo>
                      <a:pt x="189" y="230"/>
                    </a:lnTo>
                    <a:lnTo>
                      <a:pt x="188" y="231"/>
                    </a:lnTo>
                    <a:lnTo>
                      <a:pt x="187" y="232"/>
                    </a:lnTo>
                    <a:lnTo>
                      <a:pt x="186" y="233"/>
                    </a:lnTo>
                    <a:lnTo>
                      <a:pt x="186" y="232"/>
                    </a:lnTo>
                    <a:lnTo>
                      <a:pt x="186" y="231"/>
                    </a:lnTo>
                    <a:lnTo>
                      <a:pt x="187" y="230"/>
                    </a:lnTo>
                    <a:lnTo>
                      <a:pt x="187" y="229"/>
                    </a:lnTo>
                    <a:lnTo>
                      <a:pt x="187" y="229"/>
                    </a:lnTo>
                    <a:lnTo>
                      <a:pt x="188" y="228"/>
                    </a:lnTo>
                    <a:lnTo>
                      <a:pt x="186" y="229"/>
                    </a:lnTo>
                    <a:lnTo>
                      <a:pt x="185" y="230"/>
                    </a:lnTo>
                    <a:lnTo>
                      <a:pt x="186" y="229"/>
                    </a:lnTo>
                    <a:lnTo>
                      <a:pt x="186" y="228"/>
                    </a:lnTo>
                    <a:lnTo>
                      <a:pt x="185" y="229"/>
                    </a:lnTo>
                    <a:lnTo>
                      <a:pt x="184" y="230"/>
                    </a:lnTo>
                    <a:lnTo>
                      <a:pt x="184" y="229"/>
                    </a:lnTo>
                    <a:lnTo>
                      <a:pt x="184" y="228"/>
                    </a:lnTo>
                    <a:lnTo>
                      <a:pt x="183" y="229"/>
                    </a:lnTo>
                    <a:lnTo>
                      <a:pt x="182" y="230"/>
                    </a:lnTo>
                    <a:lnTo>
                      <a:pt x="183" y="230"/>
                    </a:lnTo>
                    <a:lnTo>
                      <a:pt x="183" y="229"/>
                    </a:lnTo>
                    <a:lnTo>
                      <a:pt x="182" y="230"/>
                    </a:lnTo>
                    <a:lnTo>
                      <a:pt x="180" y="231"/>
                    </a:lnTo>
                    <a:lnTo>
                      <a:pt x="180" y="230"/>
                    </a:lnTo>
                    <a:lnTo>
                      <a:pt x="180" y="229"/>
                    </a:lnTo>
                    <a:lnTo>
                      <a:pt x="179" y="230"/>
                    </a:lnTo>
                    <a:lnTo>
                      <a:pt x="178" y="231"/>
                    </a:lnTo>
                    <a:lnTo>
                      <a:pt x="179" y="230"/>
                    </a:lnTo>
                    <a:lnTo>
                      <a:pt x="179" y="229"/>
                    </a:lnTo>
                    <a:lnTo>
                      <a:pt x="178" y="230"/>
                    </a:lnTo>
                    <a:lnTo>
                      <a:pt x="177" y="231"/>
                    </a:lnTo>
                    <a:lnTo>
                      <a:pt x="177" y="230"/>
                    </a:lnTo>
                    <a:lnTo>
                      <a:pt x="177" y="230"/>
                    </a:lnTo>
                    <a:lnTo>
                      <a:pt x="176" y="231"/>
                    </a:lnTo>
                    <a:lnTo>
                      <a:pt x="175" y="231"/>
                    </a:lnTo>
                    <a:lnTo>
                      <a:pt x="176" y="231"/>
                    </a:lnTo>
                    <a:lnTo>
                      <a:pt x="176" y="230"/>
                    </a:lnTo>
                    <a:lnTo>
                      <a:pt x="177" y="229"/>
                    </a:lnTo>
                    <a:lnTo>
                      <a:pt x="178" y="228"/>
                    </a:lnTo>
                    <a:lnTo>
                      <a:pt x="179" y="227"/>
                    </a:lnTo>
                    <a:lnTo>
                      <a:pt x="180" y="226"/>
                    </a:lnTo>
                    <a:lnTo>
                      <a:pt x="182" y="225"/>
                    </a:lnTo>
                    <a:lnTo>
                      <a:pt x="183" y="224"/>
                    </a:lnTo>
                    <a:lnTo>
                      <a:pt x="184" y="224"/>
                    </a:lnTo>
                    <a:lnTo>
                      <a:pt x="184" y="223"/>
                    </a:lnTo>
                    <a:lnTo>
                      <a:pt x="184" y="221"/>
                    </a:lnTo>
                    <a:lnTo>
                      <a:pt x="184" y="220"/>
                    </a:lnTo>
                    <a:lnTo>
                      <a:pt x="179" y="225"/>
                    </a:lnTo>
                    <a:lnTo>
                      <a:pt x="178" y="226"/>
                    </a:lnTo>
                    <a:lnTo>
                      <a:pt x="177" y="227"/>
                    </a:lnTo>
                    <a:lnTo>
                      <a:pt x="177" y="226"/>
                    </a:lnTo>
                    <a:lnTo>
                      <a:pt x="178" y="225"/>
                    </a:lnTo>
                    <a:lnTo>
                      <a:pt x="177" y="226"/>
                    </a:lnTo>
                    <a:lnTo>
                      <a:pt x="176" y="227"/>
                    </a:lnTo>
                    <a:lnTo>
                      <a:pt x="176" y="226"/>
                    </a:lnTo>
                    <a:lnTo>
                      <a:pt x="176" y="226"/>
                    </a:lnTo>
                    <a:lnTo>
                      <a:pt x="175" y="226"/>
                    </a:lnTo>
                    <a:lnTo>
                      <a:pt x="174" y="227"/>
                    </a:lnTo>
                    <a:lnTo>
                      <a:pt x="174" y="227"/>
                    </a:lnTo>
                    <a:lnTo>
                      <a:pt x="175" y="226"/>
                    </a:lnTo>
                    <a:lnTo>
                      <a:pt x="174" y="227"/>
                    </a:lnTo>
                    <a:lnTo>
                      <a:pt x="172" y="228"/>
                    </a:lnTo>
                    <a:lnTo>
                      <a:pt x="173" y="227"/>
                    </a:lnTo>
                    <a:lnTo>
                      <a:pt x="173" y="226"/>
                    </a:lnTo>
                    <a:lnTo>
                      <a:pt x="173" y="225"/>
                    </a:lnTo>
                    <a:lnTo>
                      <a:pt x="174" y="225"/>
                    </a:lnTo>
                    <a:lnTo>
                      <a:pt x="173" y="226"/>
                    </a:lnTo>
                    <a:lnTo>
                      <a:pt x="172" y="226"/>
                    </a:lnTo>
                    <a:lnTo>
                      <a:pt x="172" y="226"/>
                    </a:lnTo>
                    <a:lnTo>
                      <a:pt x="172" y="225"/>
                    </a:lnTo>
                    <a:lnTo>
                      <a:pt x="171" y="226"/>
                    </a:lnTo>
                    <a:lnTo>
                      <a:pt x="170" y="227"/>
                    </a:lnTo>
                    <a:lnTo>
                      <a:pt x="170" y="226"/>
                    </a:lnTo>
                    <a:lnTo>
                      <a:pt x="171" y="225"/>
                    </a:lnTo>
                    <a:lnTo>
                      <a:pt x="171" y="224"/>
                    </a:lnTo>
                    <a:lnTo>
                      <a:pt x="171" y="224"/>
                    </a:lnTo>
                    <a:lnTo>
                      <a:pt x="170" y="225"/>
                    </a:lnTo>
                    <a:lnTo>
                      <a:pt x="169" y="226"/>
                    </a:lnTo>
                    <a:lnTo>
                      <a:pt x="169" y="225"/>
                    </a:lnTo>
                    <a:lnTo>
                      <a:pt x="170" y="224"/>
                    </a:lnTo>
                    <a:lnTo>
                      <a:pt x="170" y="223"/>
                    </a:lnTo>
                    <a:lnTo>
                      <a:pt x="170" y="221"/>
                    </a:lnTo>
                    <a:lnTo>
                      <a:pt x="169" y="223"/>
                    </a:lnTo>
                    <a:lnTo>
                      <a:pt x="168" y="224"/>
                    </a:lnTo>
                    <a:lnTo>
                      <a:pt x="169" y="223"/>
                    </a:lnTo>
                    <a:lnTo>
                      <a:pt x="169" y="223"/>
                    </a:lnTo>
                    <a:lnTo>
                      <a:pt x="168" y="224"/>
                    </a:lnTo>
                    <a:lnTo>
                      <a:pt x="167" y="225"/>
                    </a:lnTo>
                    <a:lnTo>
                      <a:pt x="167" y="224"/>
                    </a:lnTo>
                    <a:lnTo>
                      <a:pt x="167" y="223"/>
                    </a:lnTo>
                    <a:lnTo>
                      <a:pt x="168" y="221"/>
                    </a:lnTo>
                    <a:lnTo>
                      <a:pt x="168" y="220"/>
                    </a:lnTo>
                    <a:lnTo>
                      <a:pt x="168" y="220"/>
                    </a:lnTo>
                    <a:lnTo>
                      <a:pt x="169" y="219"/>
                    </a:lnTo>
                    <a:lnTo>
                      <a:pt x="168" y="220"/>
                    </a:lnTo>
                    <a:lnTo>
                      <a:pt x="166" y="221"/>
                    </a:lnTo>
                    <a:lnTo>
                      <a:pt x="166" y="221"/>
                    </a:lnTo>
                    <a:lnTo>
                      <a:pt x="165" y="223"/>
                    </a:lnTo>
                    <a:lnTo>
                      <a:pt x="165" y="223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5" y="221"/>
                    </a:lnTo>
                    <a:lnTo>
                      <a:pt x="166" y="220"/>
                    </a:lnTo>
                    <a:lnTo>
                      <a:pt x="167" y="219"/>
                    </a:lnTo>
                    <a:lnTo>
                      <a:pt x="167" y="218"/>
                    </a:lnTo>
                    <a:lnTo>
                      <a:pt x="168" y="218"/>
                    </a:lnTo>
                    <a:lnTo>
                      <a:pt x="167" y="219"/>
                    </a:lnTo>
                    <a:lnTo>
                      <a:pt x="165" y="220"/>
                    </a:lnTo>
                    <a:lnTo>
                      <a:pt x="166" y="219"/>
                    </a:lnTo>
                    <a:lnTo>
                      <a:pt x="166" y="218"/>
                    </a:lnTo>
                    <a:lnTo>
                      <a:pt x="166" y="217"/>
                    </a:lnTo>
                    <a:lnTo>
                      <a:pt x="167" y="216"/>
                    </a:lnTo>
                    <a:lnTo>
                      <a:pt x="166" y="217"/>
                    </a:lnTo>
                    <a:lnTo>
                      <a:pt x="165" y="218"/>
                    </a:lnTo>
                    <a:lnTo>
                      <a:pt x="162" y="219"/>
                    </a:lnTo>
                    <a:lnTo>
                      <a:pt x="161" y="220"/>
                    </a:lnTo>
                    <a:lnTo>
                      <a:pt x="160" y="221"/>
                    </a:lnTo>
                    <a:lnTo>
                      <a:pt x="159" y="223"/>
                    </a:lnTo>
                    <a:lnTo>
                      <a:pt x="159" y="221"/>
                    </a:lnTo>
                    <a:lnTo>
                      <a:pt x="160" y="220"/>
                    </a:lnTo>
                    <a:lnTo>
                      <a:pt x="160" y="220"/>
                    </a:lnTo>
                    <a:lnTo>
                      <a:pt x="160" y="219"/>
                    </a:lnTo>
                    <a:lnTo>
                      <a:pt x="162" y="218"/>
                    </a:lnTo>
                    <a:lnTo>
                      <a:pt x="163" y="217"/>
                    </a:lnTo>
                    <a:lnTo>
                      <a:pt x="163" y="216"/>
                    </a:lnTo>
                    <a:lnTo>
                      <a:pt x="163" y="216"/>
                    </a:lnTo>
                    <a:lnTo>
                      <a:pt x="165" y="215"/>
                    </a:lnTo>
                    <a:lnTo>
                      <a:pt x="165" y="214"/>
                    </a:lnTo>
                    <a:lnTo>
                      <a:pt x="163" y="215"/>
                    </a:lnTo>
                    <a:lnTo>
                      <a:pt x="162" y="216"/>
                    </a:lnTo>
                    <a:lnTo>
                      <a:pt x="161" y="217"/>
                    </a:lnTo>
                    <a:lnTo>
                      <a:pt x="161" y="217"/>
                    </a:lnTo>
                    <a:lnTo>
                      <a:pt x="160" y="218"/>
                    </a:lnTo>
                    <a:lnTo>
                      <a:pt x="159" y="219"/>
                    </a:lnTo>
                    <a:lnTo>
                      <a:pt x="159" y="218"/>
                    </a:lnTo>
                    <a:lnTo>
                      <a:pt x="160" y="218"/>
                    </a:lnTo>
                    <a:lnTo>
                      <a:pt x="158" y="218"/>
                    </a:lnTo>
                    <a:lnTo>
                      <a:pt x="157" y="219"/>
                    </a:lnTo>
                    <a:lnTo>
                      <a:pt x="158" y="219"/>
                    </a:lnTo>
                    <a:lnTo>
                      <a:pt x="158" y="218"/>
                    </a:lnTo>
                    <a:lnTo>
                      <a:pt x="159" y="216"/>
                    </a:lnTo>
                    <a:lnTo>
                      <a:pt x="159" y="215"/>
                    </a:lnTo>
                    <a:lnTo>
                      <a:pt x="159" y="215"/>
                    </a:lnTo>
                    <a:lnTo>
                      <a:pt x="158" y="216"/>
                    </a:lnTo>
                    <a:lnTo>
                      <a:pt x="157" y="217"/>
                    </a:lnTo>
                    <a:lnTo>
                      <a:pt x="155" y="218"/>
                    </a:lnTo>
                    <a:lnTo>
                      <a:pt x="154" y="219"/>
                    </a:lnTo>
                    <a:lnTo>
                      <a:pt x="153" y="220"/>
                    </a:lnTo>
                    <a:lnTo>
                      <a:pt x="153" y="220"/>
                    </a:lnTo>
                    <a:lnTo>
                      <a:pt x="153" y="219"/>
                    </a:lnTo>
                    <a:lnTo>
                      <a:pt x="154" y="218"/>
                    </a:lnTo>
                    <a:lnTo>
                      <a:pt x="154" y="217"/>
                    </a:lnTo>
                    <a:lnTo>
                      <a:pt x="155" y="216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7" y="213"/>
                    </a:lnTo>
                    <a:lnTo>
                      <a:pt x="157" y="212"/>
                    </a:lnTo>
                    <a:lnTo>
                      <a:pt x="156" y="213"/>
                    </a:lnTo>
                    <a:lnTo>
                      <a:pt x="155" y="214"/>
                    </a:lnTo>
                    <a:lnTo>
                      <a:pt x="154" y="215"/>
                    </a:lnTo>
                    <a:lnTo>
                      <a:pt x="153" y="216"/>
                    </a:lnTo>
                    <a:lnTo>
                      <a:pt x="153" y="215"/>
                    </a:lnTo>
                    <a:lnTo>
                      <a:pt x="154" y="214"/>
                    </a:lnTo>
                    <a:lnTo>
                      <a:pt x="154" y="214"/>
                    </a:lnTo>
                    <a:lnTo>
                      <a:pt x="154" y="213"/>
                    </a:lnTo>
                    <a:lnTo>
                      <a:pt x="153" y="214"/>
                    </a:lnTo>
                    <a:lnTo>
                      <a:pt x="152" y="215"/>
                    </a:lnTo>
                    <a:lnTo>
                      <a:pt x="151" y="216"/>
                    </a:lnTo>
                    <a:lnTo>
                      <a:pt x="150" y="216"/>
                    </a:lnTo>
                    <a:lnTo>
                      <a:pt x="150" y="216"/>
                    </a:lnTo>
                    <a:lnTo>
                      <a:pt x="151" y="215"/>
                    </a:lnTo>
                    <a:lnTo>
                      <a:pt x="150" y="216"/>
                    </a:lnTo>
                    <a:lnTo>
                      <a:pt x="149" y="217"/>
                    </a:lnTo>
                    <a:lnTo>
                      <a:pt x="149" y="216"/>
                    </a:lnTo>
                    <a:lnTo>
                      <a:pt x="149" y="215"/>
                    </a:lnTo>
                    <a:lnTo>
                      <a:pt x="150" y="214"/>
                    </a:lnTo>
                    <a:lnTo>
                      <a:pt x="151" y="213"/>
                    </a:lnTo>
                    <a:lnTo>
                      <a:pt x="152" y="213"/>
                    </a:lnTo>
                    <a:lnTo>
                      <a:pt x="152" y="212"/>
                    </a:lnTo>
                    <a:lnTo>
                      <a:pt x="152" y="211"/>
                    </a:lnTo>
                    <a:lnTo>
                      <a:pt x="153" y="210"/>
                    </a:lnTo>
                    <a:lnTo>
                      <a:pt x="152" y="211"/>
                    </a:lnTo>
                    <a:lnTo>
                      <a:pt x="150" y="212"/>
                    </a:lnTo>
                    <a:lnTo>
                      <a:pt x="149" y="213"/>
                    </a:lnTo>
                    <a:lnTo>
                      <a:pt x="147" y="214"/>
                    </a:lnTo>
                    <a:lnTo>
                      <a:pt x="147" y="213"/>
                    </a:lnTo>
                    <a:lnTo>
                      <a:pt x="149" y="212"/>
                    </a:lnTo>
                    <a:lnTo>
                      <a:pt x="149" y="212"/>
                    </a:lnTo>
                    <a:lnTo>
                      <a:pt x="149" y="211"/>
                    </a:lnTo>
                    <a:lnTo>
                      <a:pt x="147" y="212"/>
                    </a:lnTo>
                    <a:lnTo>
                      <a:pt x="146" y="213"/>
                    </a:lnTo>
                    <a:lnTo>
                      <a:pt x="147" y="212"/>
                    </a:lnTo>
                    <a:lnTo>
                      <a:pt x="147" y="211"/>
                    </a:lnTo>
                    <a:lnTo>
                      <a:pt x="147" y="210"/>
                    </a:lnTo>
                    <a:lnTo>
                      <a:pt x="149" y="210"/>
                    </a:lnTo>
                    <a:lnTo>
                      <a:pt x="149" y="209"/>
                    </a:lnTo>
                    <a:lnTo>
                      <a:pt x="149" y="208"/>
                    </a:lnTo>
                    <a:lnTo>
                      <a:pt x="147" y="209"/>
                    </a:lnTo>
                    <a:lnTo>
                      <a:pt x="146" y="210"/>
                    </a:lnTo>
                    <a:lnTo>
                      <a:pt x="145" y="211"/>
                    </a:lnTo>
                    <a:lnTo>
                      <a:pt x="144" y="212"/>
                    </a:lnTo>
                    <a:lnTo>
                      <a:pt x="144" y="211"/>
                    </a:lnTo>
                    <a:lnTo>
                      <a:pt x="144" y="210"/>
                    </a:lnTo>
                    <a:lnTo>
                      <a:pt x="145" y="209"/>
                    </a:lnTo>
                    <a:lnTo>
                      <a:pt x="145" y="209"/>
                    </a:lnTo>
                    <a:lnTo>
                      <a:pt x="144" y="210"/>
                    </a:lnTo>
                    <a:lnTo>
                      <a:pt x="143" y="210"/>
                    </a:lnTo>
                    <a:lnTo>
                      <a:pt x="143" y="210"/>
                    </a:lnTo>
                    <a:lnTo>
                      <a:pt x="144" y="209"/>
                    </a:lnTo>
                    <a:lnTo>
                      <a:pt x="144" y="208"/>
                    </a:lnTo>
                    <a:lnTo>
                      <a:pt x="144" y="207"/>
                    </a:lnTo>
                    <a:lnTo>
                      <a:pt x="143" y="208"/>
                    </a:lnTo>
                    <a:lnTo>
                      <a:pt x="142" y="209"/>
                    </a:lnTo>
                    <a:lnTo>
                      <a:pt x="140" y="211"/>
                    </a:lnTo>
                    <a:lnTo>
                      <a:pt x="138" y="213"/>
                    </a:lnTo>
                    <a:lnTo>
                      <a:pt x="139" y="210"/>
                    </a:lnTo>
                    <a:lnTo>
                      <a:pt x="141" y="208"/>
                    </a:lnTo>
                    <a:lnTo>
                      <a:pt x="142" y="207"/>
                    </a:lnTo>
                    <a:lnTo>
                      <a:pt x="143" y="206"/>
                    </a:lnTo>
                    <a:lnTo>
                      <a:pt x="144" y="204"/>
                    </a:lnTo>
                    <a:lnTo>
                      <a:pt x="144" y="204"/>
                    </a:lnTo>
                    <a:lnTo>
                      <a:pt x="144" y="203"/>
                    </a:lnTo>
                    <a:lnTo>
                      <a:pt x="145" y="202"/>
                    </a:lnTo>
                    <a:lnTo>
                      <a:pt x="144" y="203"/>
                    </a:lnTo>
                    <a:lnTo>
                      <a:pt x="142" y="204"/>
                    </a:lnTo>
                    <a:lnTo>
                      <a:pt x="143" y="203"/>
                    </a:lnTo>
                    <a:lnTo>
                      <a:pt x="143" y="202"/>
                    </a:lnTo>
                    <a:lnTo>
                      <a:pt x="142" y="203"/>
                    </a:lnTo>
                    <a:lnTo>
                      <a:pt x="141" y="204"/>
                    </a:lnTo>
                    <a:lnTo>
                      <a:pt x="141" y="204"/>
                    </a:lnTo>
                    <a:lnTo>
                      <a:pt x="140" y="206"/>
                    </a:lnTo>
                    <a:lnTo>
                      <a:pt x="139" y="207"/>
                    </a:lnTo>
                    <a:lnTo>
                      <a:pt x="139" y="207"/>
                    </a:lnTo>
                    <a:lnTo>
                      <a:pt x="139" y="206"/>
                    </a:lnTo>
                    <a:lnTo>
                      <a:pt x="139" y="204"/>
                    </a:lnTo>
                    <a:lnTo>
                      <a:pt x="140" y="203"/>
                    </a:lnTo>
                    <a:lnTo>
                      <a:pt x="141" y="201"/>
                    </a:lnTo>
                    <a:lnTo>
                      <a:pt x="141" y="200"/>
                    </a:lnTo>
                    <a:lnTo>
                      <a:pt x="141" y="200"/>
                    </a:lnTo>
                    <a:lnTo>
                      <a:pt x="140" y="201"/>
                    </a:lnTo>
                    <a:lnTo>
                      <a:pt x="139" y="202"/>
                    </a:lnTo>
                    <a:lnTo>
                      <a:pt x="137" y="203"/>
                    </a:lnTo>
                    <a:lnTo>
                      <a:pt x="135" y="206"/>
                    </a:lnTo>
                    <a:lnTo>
                      <a:pt x="130" y="210"/>
                    </a:lnTo>
                    <a:lnTo>
                      <a:pt x="130" y="209"/>
                    </a:lnTo>
                    <a:lnTo>
                      <a:pt x="130" y="208"/>
                    </a:lnTo>
                    <a:lnTo>
                      <a:pt x="132" y="207"/>
                    </a:lnTo>
                    <a:lnTo>
                      <a:pt x="133" y="206"/>
                    </a:lnTo>
                    <a:lnTo>
                      <a:pt x="134" y="204"/>
                    </a:lnTo>
                    <a:lnTo>
                      <a:pt x="136" y="204"/>
                    </a:lnTo>
                    <a:lnTo>
                      <a:pt x="136" y="203"/>
                    </a:lnTo>
                    <a:lnTo>
                      <a:pt x="136" y="202"/>
                    </a:lnTo>
                    <a:lnTo>
                      <a:pt x="137" y="201"/>
                    </a:lnTo>
                    <a:lnTo>
                      <a:pt x="138" y="200"/>
                    </a:lnTo>
                    <a:lnTo>
                      <a:pt x="139" y="199"/>
                    </a:lnTo>
                    <a:lnTo>
                      <a:pt x="139" y="199"/>
                    </a:lnTo>
                    <a:lnTo>
                      <a:pt x="139" y="198"/>
                    </a:lnTo>
                    <a:lnTo>
                      <a:pt x="140" y="197"/>
                    </a:lnTo>
                    <a:lnTo>
                      <a:pt x="137" y="199"/>
                    </a:lnTo>
                    <a:lnTo>
                      <a:pt x="136" y="200"/>
                    </a:lnTo>
                    <a:lnTo>
                      <a:pt x="135" y="201"/>
                    </a:lnTo>
                    <a:lnTo>
                      <a:pt x="136" y="200"/>
                    </a:lnTo>
                    <a:lnTo>
                      <a:pt x="136" y="199"/>
                    </a:lnTo>
                    <a:lnTo>
                      <a:pt x="136" y="198"/>
                    </a:lnTo>
                    <a:lnTo>
                      <a:pt x="137" y="198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3" y="200"/>
                    </a:lnTo>
                    <a:lnTo>
                      <a:pt x="132" y="201"/>
                    </a:lnTo>
                    <a:lnTo>
                      <a:pt x="132" y="201"/>
                    </a:lnTo>
                    <a:lnTo>
                      <a:pt x="133" y="200"/>
                    </a:lnTo>
                    <a:lnTo>
                      <a:pt x="133" y="199"/>
                    </a:lnTo>
                    <a:lnTo>
                      <a:pt x="134" y="198"/>
                    </a:lnTo>
                    <a:lnTo>
                      <a:pt x="132" y="199"/>
                    </a:lnTo>
                    <a:lnTo>
                      <a:pt x="130" y="200"/>
                    </a:lnTo>
                    <a:lnTo>
                      <a:pt x="132" y="199"/>
                    </a:lnTo>
                    <a:lnTo>
                      <a:pt x="132" y="198"/>
                    </a:lnTo>
                    <a:lnTo>
                      <a:pt x="130" y="199"/>
                    </a:lnTo>
                    <a:lnTo>
                      <a:pt x="129" y="200"/>
                    </a:lnTo>
                    <a:lnTo>
                      <a:pt x="129" y="199"/>
                    </a:lnTo>
                    <a:lnTo>
                      <a:pt x="129" y="199"/>
                    </a:lnTo>
                    <a:lnTo>
                      <a:pt x="132" y="198"/>
                    </a:lnTo>
                    <a:lnTo>
                      <a:pt x="133" y="197"/>
                    </a:lnTo>
                    <a:lnTo>
                      <a:pt x="133" y="196"/>
                    </a:lnTo>
                    <a:lnTo>
                      <a:pt x="133" y="195"/>
                    </a:lnTo>
                    <a:lnTo>
                      <a:pt x="132" y="196"/>
                    </a:lnTo>
                    <a:lnTo>
                      <a:pt x="130" y="197"/>
                    </a:lnTo>
                    <a:lnTo>
                      <a:pt x="130" y="196"/>
                    </a:lnTo>
                    <a:lnTo>
                      <a:pt x="132" y="196"/>
                    </a:lnTo>
                    <a:lnTo>
                      <a:pt x="130" y="196"/>
                    </a:lnTo>
                    <a:lnTo>
                      <a:pt x="129" y="197"/>
                    </a:lnTo>
                    <a:lnTo>
                      <a:pt x="128" y="198"/>
                    </a:lnTo>
                    <a:lnTo>
                      <a:pt x="127" y="198"/>
                    </a:lnTo>
                    <a:lnTo>
                      <a:pt x="127" y="199"/>
                    </a:lnTo>
                    <a:lnTo>
                      <a:pt x="126" y="199"/>
                    </a:lnTo>
                    <a:lnTo>
                      <a:pt x="127" y="198"/>
                    </a:lnTo>
                    <a:lnTo>
                      <a:pt x="127" y="198"/>
                    </a:lnTo>
                    <a:lnTo>
                      <a:pt x="128" y="196"/>
                    </a:lnTo>
                    <a:lnTo>
                      <a:pt x="128" y="195"/>
                    </a:lnTo>
                    <a:lnTo>
                      <a:pt x="128" y="195"/>
                    </a:lnTo>
                    <a:lnTo>
                      <a:pt x="127" y="195"/>
                    </a:lnTo>
                    <a:lnTo>
                      <a:pt x="126" y="196"/>
                    </a:lnTo>
                    <a:lnTo>
                      <a:pt x="126" y="196"/>
                    </a:lnTo>
                    <a:lnTo>
                      <a:pt x="127" y="195"/>
                    </a:lnTo>
                    <a:lnTo>
                      <a:pt x="127" y="194"/>
                    </a:lnTo>
                    <a:lnTo>
                      <a:pt x="127" y="193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27" y="193"/>
                    </a:lnTo>
                    <a:lnTo>
                      <a:pt x="126" y="194"/>
                    </a:lnTo>
                    <a:lnTo>
                      <a:pt x="126" y="193"/>
                    </a:lnTo>
                    <a:lnTo>
                      <a:pt x="127" y="192"/>
                    </a:lnTo>
                    <a:lnTo>
                      <a:pt x="125" y="193"/>
                    </a:lnTo>
                    <a:lnTo>
                      <a:pt x="124" y="194"/>
                    </a:lnTo>
                    <a:lnTo>
                      <a:pt x="125" y="193"/>
                    </a:lnTo>
                    <a:lnTo>
                      <a:pt x="125" y="192"/>
                    </a:lnTo>
                    <a:lnTo>
                      <a:pt x="124" y="193"/>
                    </a:lnTo>
                    <a:lnTo>
                      <a:pt x="123" y="194"/>
                    </a:lnTo>
                    <a:lnTo>
                      <a:pt x="123" y="193"/>
                    </a:lnTo>
                    <a:lnTo>
                      <a:pt x="124" y="192"/>
                    </a:lnTo>
                    <a:lnTo>
                      <a:pt x="124" y="192"/>
                    </a:lnTo>
                    <a:lnTo>
                      <a:pt x="124" y="191"/>
                    </a:lnTo>
                    <a:lnTo>
                      <a:pt x="123" y="192"/>
                    </a:lnTo>
                    <a:lnTo>
                      <a:pt x="122" y="193"/>
                    </a:lnTo>
                    <a:lnTo>
                      <a:pt x="122" y="192"/>
                    </a:lnTo>
                    <a:lnTo>
                      <a:pt x="123" y="191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2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2" y="190"/>
                    </a:lnTo>
                    <a:lnTo>
                      <a:pt x="122" y="187"/>
                    </a:lnTo>
                    <a:lnTo>
                      <a:pt x="123" y="187"/>
                    </a:lnTo>
                    <a:lnTo>
                      <a:pt x="123" y="186"/>
                    </a:lnTo>
                    <a:lnTo>
                      <a:pt x="123" y="185"/>
                    </a:lnTo>
                    <a:lnTo>
                      <a:pt x="124" y="184"/>
                    </a:lnTo>
                    <a:lnTo>
                      <a:pt x="123" y="185"/>
                    </a:lnTo>
                    <a:lnTo>
                      <a:pt x="122" y="186"/>
                    </a:lnTo>
                    <a:lnTo>
                      <a:pt x="120" y="187"/>
                    </a:lnTo>
                    <a:lnTo>
                      <a:pt x="119" y="189"/>
                    </a:lnTo>
                    <a:lnTo>
                      <a:pt x="118" y="190"/>
                    </a:lnTo>
                    <a:lnTo>
                      <a:pt x="117" y="191"/>
                    </a:lnTo>
                    <a:lnTo>
                      <a:pt x="117" y="190"/>
                    </a:lnTo>
                    <a:lnTo>
                      <a:pt x="118" y="189"/>
                    </a:lnTo>
                    <a:lnTo>
                      <a:pt x="117" y="190"/>
                    </a:lnTo>
                    <a:lnTo>
                      <a:pt x="116" y="191"/>
                    </a:lnTo>
                    <a:lnTo>
                      <a:pt x="116" y="190"/>
                    </a:lnTo>
                    <a:lnTo>
                      <a:pt x="116" y="189"/>
                    </a:lnTo>
                    <a:lnTo>
                      <a:pt x="114" y="190"/>
                    </a:lnTo>
                    <a:lnTo>
                      <a:pt x="113" y="191"/>
                    </a:lnTo>
                    <a:lnTo>
                      <a:pt x="113" y="190"/>
                    </a:lnTo>
                    <a:lnTo>
                      <a:pt x="114" y="190"/>
                    </a:lnTo>
                    <a:lnTo>
                      <a:pt x="116" y="189"/>
                    </a:lnTo>
                    <a:lnTo>
                      <a:pt x="117" y="187"/>
                    </a:lnTo>
                    <a:lnTo>
                      <a:pt x="118" y="186"/>
                    </a:lnTo>
                    <a:lnTo>
                      <a:pt x="119" y="185"/>
                    </a:lnTo>
                    <a:lnTo>
                      <a:pt x="119" y="186"/>
                    </a:lnTo>
                    <a:lnTo>
                      <a:pt x="118" y="187"/>
                    </a:lnTo>
                    <a:lnTo>
                      <a:pt x="119" y="186"/>
                    </a:lnTo>
                    <a:lnTo>
                      <a:pt x="121" y="185"/>
                    </a:lnTo>
                    <a:lnTo>
                      <a:pt x="121" y="184"/>
                    </a:lnTo>
                    <a:lnTo>
                      <a:pt x="121" y="183"/>
                    </a:lnTo>
                    <a:lnTo>
                      <a:pt x="120" y="184"/>
                    </a:lnTo>
                    <a:lnTo>
                      <a:pt x="119" y="185"/>
                    </a:lnTo>
                    <a:lnTo>
                      <a:pt x="119" y="184"/>
                    </a:lnTo>
                    <a:lnTo>
                      <a:pt x="120" y="184"/>
                    </a:lnTo>
                    <a:lnTo>
                      <a:pt x="120" y="183"/>
                    </a:lnTo>
                    <a:lnTo>
                      <a:pt x="120" y="182"/>
                    </a:lnTo>
                    <a:lnTo>
                      <a:pt x="119" y="183"/>
                    </a:lnTo>
                    <a:lnTo>
                      <a:pt x="118" y="184"/>
                    </a:lnTo>
                    <a:lnTo>
                      <a:pt x="119" y="183"/>
                    </a:lnTo>
                    <a:lnTo>
                      <a:pt x="119" y="182"/>
                    </a:lnTo>
                    <a:lnTo>
                      <a:pt x="118" y="183"/>
                    </a:lnTo>
                    <a:lnTo>
                      <a:pt x="117" y="184"/>
                    </a:lnTo>
                    <a:lnTo>
                      <a:pt x="116" y="185"/>
                    </a:lnTo>
                    <a:lnTo>
                      <a:pt x="113" y="186"/>
                    </a:lnTo>
                    <a:lnTo>
                      <a:pt x="114" y="185"/>
                    </a:lnTo>
                    <a:lnTo>
                      <a:pt x="114" y="184"/>
                    </a:lnTo>
                    <a:lnTo>
                      <a:pt x="116" y="183"/>
                    </a:lnTo>
                    <a:lnTo>
                      <a:pt x="116" y="183"/>
                    </a:lnTo>
                    <a:lnTo>
                      <a:pt x="114" y="184"/>
                    </a:lnTo>
                    <a:lnTo>
                      <a:pt x="113" y="185"/>
                    </a:lnTo>
                    <a:lnTo>
                      <a:pt x="113" y="184"/>
                    </a:lnTo>
                    <a:lnTo>
                      <a:pt x="113" y="183"/>
                    </a:lnTo>
                    <a:lnTo>
                      <a:pt x="114" y="182"/>
                    </a:lnTo>
                    <a:lnTo>
                      <a:pt x="114" y="182"/>
                    </a:lnTo>
                    <a:lnTo>
                      <a:pt x="113" y="182"/>
                    </a:lnTo>
                    <a:lnTo>
                      <a:pt x="112" y="183"/>
                    </a:lnTo>
                    <a:lnTo>
                      <a:pt x="111" y="184"/>
                    </a:lnTo>
                    <a:lnTo>
                      <a:pt x="110" y="185"/>
                    </a:lnTo>
                    <a:lnTo>
                      <a:pt x="110" y="184"/>
                    </a:lnTo>
                    <a:lnTo>
                      <a:pt x="110" y="183"/>
                    </a:lnTo>
                    <a:lnTo>
                      <a:pt x="110" y="183"/>
                    </a:lnTo>
                    <a:lnTo>
                      <a:pt x="111" y="182"/>
                    </a:lnTo>
                    <a:lnTo>
                      <a:pt x="112" y="181"/>
                    </a:lnTo>
                    <a:lnTo>
                      <a:pt x="113" y="180"/>
                    </a:lnTo>
                    <a:lnTo>
                      <a:pt x="113" y="179"/>
                    </a:lnTo>
                    <a:lnTo>
                      <a:pt x="114" y="179"/>
                    </a:lnTo>
                    <a:lnTo>
                      <a:pt x="114" y="178"/>
                    </a:lnTo>
                    <a:lnTo>
                      <a:pt x="114" y="177"/>
                    </a:lnTo>
                    <a:lnTo>
                      <a:pt x="110" y="181"/>
                    </a:lnTo>
                    <a:lnTo>
                      <a:pt x="109" y="182"/>
                    </a:lnTo>
                    <a:lnTo>
                      <a:pt x="108" y="182"/>
                    </a:lnTo>
                    <a:lnTo>
                      <a:pt x="108" y="182"/>
                    </a:lnTo>
                    <a:lnTo>
                      <a:pt x="108" y="181"/>
                    </a:lnTo>
                    <a:lnTo>
                      <a:pt x="107" y="182"/>
                    </a:lnTo>
                    <a:lnTo>
                      <a:pt x="106" y="183"/>
                    </a:lnTo>
                    <a:lnTo>
                      <a:pt x="107" y="182"/>
                    </a:lnTo>
                    <a:lnTo>
                      <a:pt x="107" y="181"/>
                    </a:lnTo>
                    <a:lnTo>
                      <a:pt x="108" y="180"/>
                    </a:lnTo>
                    <a:lnTo>
                      <a:pt x="109" y="179"/>
                    </a:lnTo>
                    <a:lnTo>
                      <a:pt x="110" y="178"/>
                    </a:lnTo>
                    <a:lnTo>
                      <a:pt x="111" y="178"/>
                    </a:lnTo>
                    <a:lnTo>
                      <a:pt x="112" y="177"/>
                    </a:lnTo>
                    <a:lnTo>
                      <a:pt x="112" y="176"/>
                    </a:lnTo>
                    <a:lnTo>
                      <a:pt x="111" y="177"/>
                    </a:lnTo>
                    <a:lnTo>
                      <a:pt x="110" y="178"/>
                    </a:lnTo>
                    <a:lnTo>
                      <a:pt x="110" y="177"/>
                    </a:lnTo>
                    <a:lnTo>
                      <a:pt x="110" y="176"/>
                    </a:lnTo>
                    <a:lnTo>
                      <a:pt x="109" y="177"/>
                    </a:lnTo>
                    <a:lnTo>
                      <a:pt x="108" y="178"/>
                    </a:lnTo>
                    <a:lnTo>
                      <a:pt x="108" y="178"/>
                    </a:lnTo>
                    <a:lnTo>
                      <a:pt x="107" y="179"/>
                    </a:lnTo>
                    <a:lnTo>
                      <a:pt x="106" y="180"/>
                    </a:lnTo>
                    <a:lnTo>
                      <a:pt x="106" y="180"/>
                    </a:lnTo>
                    <a:lnTo>
                      <a:pt x="106" y="179"/>
                    </a:lnTo>
                    <a:lnTo>
                      <a:pt x="107" y="178"/>
                    </a:lnTo>
                    <a:lnTo>
                      <a:pt x="107" y="177"/>
                    </a:lnTo>
                    <a:lnTo>
                      <a:pt x="108" y="175"/>
                    </a:lnTo>
                    <a:lnTo>
                      <a:pt x="108" y="175"/>
                    </a:lnTo>
                    <a:lnTo>
                      <a:pt x="109" y="174"/>
                    </a:lnTo>
                    <a:lnTo>
                      <a:pt x="108" y="175"/>
                    </a:lnTo>
                    <a:lnTo>
                      <a:pt x="106" y="176"/>
                    </a:lnTo>
                    <a:lnTo>
                      <a:pt x="105" y="176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79"/>
                    </a:lnTo>
                    <a:lnTo>
                      <a:pt x="103" y="180"/>
                    </a:lnTo>
                    <a:lnTo>
                      <a:pt x="101" y="181"/>
                    </a:lnTo>
                    <a:lnTo>
                      <a:pt x="102" y="180"/>
                    </a:lnTo>
                    <a:lnTo>
                      <a:pt x="102" y="179"/>
                    </a:lnTo>
                    <a:lnTo>
                      <a:pt x="102" y="178"/>
                    </a:lnTo>
                    <a:lnTo>
                      <a:pt x="103" y="178"/>
                    </a:lnTo>
                    <a:lnTo>
                      <a:pt x="104" y="177"/>
                    </a:lnTo>
                    <a:lnTo>
                      <a:pt x="105" y="176"/>
                    </a:lnTo>
                    <a:lnTo>
                      <a:pt x="105" y="175"/>
                    </a:lnTo>
                    <a:lnTo>
                      <a:pt x="106" y="174"/>
                    </a:lnTo>
                    <a:lnTo>
                      <a:pt x="106" y="173"/>
                    </a:lnTo>
                    <a:lnTo>
                      <a:pt x="106" y="173"/>
                    </a:lnTo>
                    <a:lnTo>
                      <a:pt x="105" y="174"/>
                    </a:lnTo>
                    <a:lnTo>
                      <a:pt x="104" y="175"/>
                    </a:lnTo>
                    <a:lnTo>
                      <a:pt x="104" y="174"/>
                    </a:lnTo>
                    <a:lnTo>
                      <a:pt x="105" y="173"/>
                    </a:lnTo>
                    <a:lnTo>
                      <a:pt x="105" y="171"/>
                    </a:lnTo>
                    <a:lnTo>
                      <a:pt x="105" y="171"/>
                    </a:lnTo>
                    <a:lnTo>
                      <a:pt x="104" y="171"/>
                    </a:lnTo>
                    <a:lnTo>
                      <a:pt x="103" y="173"/>
                    </a:lnTo>
                    <a:lnTo>
                      <a:pt x="102" y="174"/>
                    </a:lnTo>
                    <a:lnTo>
                      <a:pt x="101" y="175"/>
                    </a:lnTo>
                    <a:lnTo>
                      <a:pt x="101" y="175"/>
                    </a:lnTo>
                    <a:lnTo>
                      <a:pt x="100" y="176"/>
                    </a:lnTo>
                    <a:lnTo>
                      <a:pt x="99" y="176"/>
                    </a:lnTo>
                    <a:lnTo>
                      <a:pt x="99" y="177"/>
                    </a:lnTo>
                    <a:lnTo>
                      <a:pt x="99" y="176"/>
                    </a:lnTo>
                    <a:lnTo>
                      <a:pt x="99" y="175"/>
                    </a:lnTo>
                    <a:lnTo>
                      <a:pt x="101" y="174"/>
                    </a:lnTo>
                    <a:lnTo>
                      <a:pt x="102" y="173"/>
                    </a:lnTo>
                    <a:lnTo>
                      <a:pt x="102" y="173"/>
                    </a:lnTo>
                    <a:lnTo>
                      <a:pt x="102" y="171"/>
                    </a:lnTo>
                    <a:lnTo>
                      <a:pt x="101" y="173"/>
                    </a:lnTo>
                    <a:lnTo>
                      <a:pt x="100" y="174"/>
                    </a:lnTo>
                    <a:lnTo>
                      <a:pt x="100" y="173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1" y="170"/>
                    </a:lnTo>
                    <a:lnTo>
                      <a:pt x="100" y="170"/>
                    </a:lnTo>
                    <a:lnTo>
                      <a:pt x="99" y="171"/>
                    </a:lnTo>
                    <a:lnTo>
                      <a:pt x="97" y="173"/>
                    </a:lnTo>
                    <a:lnTo>
                      <a:pt x="96" y="174"/>
                    </a:lnTo>
                    <a:lnTo>
                      <a:pt x="96" y="173"/>
                    </a:lnTo>
                    <a:lnTo>
                      <a:pt x="97" y="173"/>
                    </a:lnTo>
                    <a:lnTo>
                      <a:pt x="97" y="171"/>
                    </a:lnTo>
                    <a:lnTo>
                      <a:pt x="97" y="170"/>
                    </a:lnTo>
                    <a:lnTo>
                      <a:pt x="96" y="171"/>
                    </a:lnTo>
                    <a:lnTo>
                      <a:pt x="95" y="173"/>
                    </a:lnTo>
                    <a:lnTo>
                      <a:pt x="95" y="171"/>
                    </a:lnTo>
                    <a:lnTo>
                      <a:pt x="96" y="170"/>
                    </a:lnTo>
                    <a:lnTo>
                      <a:pt x="96" y="170"/>
                    </a:lnTo>
                    <a:lnTo>
                      <a:pt x="96" y="169"/>
                    </a:lnTo>
                    <a:lnTo>
                      <a:pt x="99" y="168"/>
                    </a:lnTo>
                    <a:lnTo>
                      <a:pt x="100" y="167"/>
                    </a:lnTo>
                    <a:lnTo>
                      <a:pt x="100" y="166"/>
                    </a:lnTo>
                    <a:lnTo>
                      <a:pt x="100" y="166"/>
                    </a:lnTo>
                    <a:lnTo>
                      <a:pt x="99" y="166"/>
                    </a:lnTo>
                    <a:lnTo>
                      <a:pt x="97" y="167"/>
                    </a:lnTo>
                    <a:lnTo>
                      <a:pt x="97" y="167"/>
                    </a:lnTo>
                    <a:lnTo>
                      <a:pt x="99" y="166"/>
                    </a:lnTo>
                    <a:lnTo>
                      <a:pt x="99" y="165"/>
                    </a:lnTo>
                    <a:lnTo>
                      <a:pt x="99" y="164"/>
                    </a:lnTo>
                    <a:lnTo>
                      <a:pt x="97" y="165"/>
                    </a:lnTo>
                    <a:lnTo>
                      <a:pt x="96" y="166"/>
                    </a:lnTo>
                    <a:lnTo>
                      <a:pt x="95" y="167"/>
                    </a:lnTo>
                    <a:lnTo>
                      <a:pt x="94" y="168"/>
                    </a:lnTo>
                    <a:lnTo>
                      <a:pt x="94" y="168"/>
                    </a:lnTo>
                    <a:lnTo>
                      <a:pt x="93" y="169"/>
                    </a:lnTo>
                    <a:lnTo>
                      <a:pt x="92" y="169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2" y="168"/>
                    </a:lnTo>
                    <a:lnTo>
                      <a:pt x="93" y="167"/>
                    </a:lnTo>
                    <a:lnTo>
                      <a:pt x="93" y="167"/>
                    </a:lnTo>
                    <a:lnTo>
                      <a:pt x="94" y="166"/>
                    </a:lnTo>
                    <a:lnTo>
                      <a:pt x="94" y="165"/>
                    </a:lnTo>
                    <a:lnTo>
                      <a:pt x="93" y="166"/>
                    </a:lnTo>
                    <a:lnTo>
                      <a:pt x="92" y="167"/>
                    </a:lnTo>
                    <a:lnTo>
                      <a:pt x="92" y="166"/>
                    </a:lnTo>
                    <a:lnTo>
                      <a:pt x="92" y="165"/>
                    </a:lnTo>
                    <a:lnTo>
                      <a:pt x="93" y="164"/>
                    </a:lnTo>
                    <a:lnTo>
                      <a:pt x="93" y="163"/>
                    </a:lnTo>
                    <a:lnTo>
                      <a:pt x="94" y="162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3" y="162"/>
                    </a:lnTo>
                    <a:lnTo>
                      <a:pt x="92" y="162"/>
                    </a:lnTo>
                    <a:lnTo>
                      <a:pt x="92" y="162"/>
                    </a:lnTo>
                    <a:lnTo>
                      <a:pt x="93" y="161"/>
                    </a:lnTo>
                    <a:lnTo>
                      <a:pt x="92" y="162"/>
                    </a:lnTo>
                    <a:lnTo>
                      <a:pt x="90" y="163"/>
                    </a:lnTo>
                    <a:lnTo>
                      <a:pt x="89" y="164"/>
                    </a:lnTo>
                    <a:lnTo>
                      <a:pt x="88" y="164"/>
                    </a:lnTo>
                    <a:lnTo>
                      <a:pt x="89" y="164"/>
                    </a:lnTo>
                    <a:lnTo>
                      <a:pt x="89" y="163"/>
                    </a:lnTo>
                    <a:lnTo>
                      <a:pt x="89" y="162"/>
                    </a:lnTo>
                    <a:lnTo>
                      <a:pt x="90" y="161"/>
                    </a:lnTo>
                    <a:lnTo>
                      <a:pt x="91" y="161"/>
                    </a:lnTo>
                    <a:lnTo>
                      <a:pt x="92" y="160"/>
                    </a:lnTo>
                    <a:lnTo>
                      <a:pt x="92" y="159"/>
                    </a:lnTo>
                    <a:lnTo>
                      <a:pt x="92" y="158"/>
                    </a:lnTo>
                    <a:lnTo>
                      <a:pt x="91" y="159"/>
                    </a:lnTo>
                    <a:lnTo>
                      <a:pt x="90" y="160"/>
                    </a:lnTo>
                    <a:lnTo>
                      <a:pt x="89" y="161"/>
                    </a:lnTo>
                    <a:lnTo>
                      <a:pt x="88" y="162"/>
                    </a:lnTo>
                    <a:lnTo>
                      <a:pt x="88" y="162"/>
                    </a:lnTo>
                    <a:lnTo>
                      <a:pt x="87" y="163"/>
                    </a:lnTo>
                    <a:lnTo>
                      <a:pt x="86" y="163"/>
                    </a:lnTo>
                    <a:lnTo>
                      <a:pt x="86" y="163"/>
                    </a:lnTo>
                    <a:lnTo>
                      <a:pt x="86" y="163"/>
                    </a:lnTo>
                    <a:lnTo>
                      <a:pt x="87" y="162"/>
                    </a:lnTo>
                    <a:lnTo>
                      <a:pt x="88" y="161"/>
                    </a:lnTo>
                    <a:lnTo>
                      <a:pt x="89" y="160"/>
                    </a:lnTo>
                    <a:lnTo>
                      <a:pt x="89" y="159"/>
                    </a:lnTo>
                    <a:lnTo>
                      <a:pt x="89" y="159"/>
                    </a:lnTo>
                    <a:lnTo>
                      <a:pt x="90" y="158"/>
                    </a:lnTo>
                    <a:lnTo>
                      <a:pt x="90" y="157"/>
                    </a:lnTo>
                    <a:lnTo>
                      <a:pt x="89" y="158"/>
                    </a:lnTo>
                    <a:lnTo>
                      <a:pt x="88" y="159"/>
                    </a:lnTo>
                    <a:lnTo>
                      <a:pt x="87" y="160"/>
                    </a:lnTo>
                    <a:lnTo>
                      <a:pt x="86" y="161"/>
                    </a:lnTo>
                    <a:lnTo>
                      <a:pt x="86" y="160"/>
                    </a:lnTo>
                    <a:lnTo>
                      <a:pt x="86" y="159"/>
                    </a:lnTo>
                    <a:lnTo>
                      <a:pt x="87" y="158"/>
                    </a:lnTo>
                    <a:lnTo>
                      <a:pt x="87" y="158"/>
                    </a:lnTo>
                    <a:lnTo>
                      <a:pt x="86" y="158"/>
                    </a:lnTo>
                    <a:lnTo>
                      <a:pt x="85" y="159"/>
                    </a:lnTo>
                    <a:lnTo>
                      <a:pt x="85" y="158"/>
                    </a:lnTo>
                    <a:lnTo>
                      <a:pt x="85" y="158"/>
                    </a:lnTo>
                    <a:lnTo>
                      <a:pt x="84" y="159"/>
                    </a:lnTo>
                    <a:lnTo>
                      <a:pt x="83" y="159"/>
                    </a:lnTo>
                    <a:lnTo>
                      <a:pt x="83" y="159"/>
                    </a:lnTo>
                    <a:lnTo>
                      <a:pt x="84" y="158"/>
                    </a:lnTo>
                    <a:lnTo>
                      <a:pt x="85" y="156"/>
                    </a:lnTo>
                    <a:lnTo>
                      <a:pt x="85" y="156"/>
                    </a:lnTo>
                    <a:lnTo>
                      <a:pt x="85" y="154"/>
                    </a:lnTo>
                    <a:lnTo>
                      <a:pt x="84" y="156"/>
                    </a:lnTo>
                    <a:lnTo>
                      <a:pt x="83" y="157"/>
                    </a:lnTo>
                    <a:lnTo>
                      <a:pt x="83" y="156"/>
                    </a:lnTo>
                    <a:lnTo>
                      <a:pt x="84" y="154"/>
                    </a:lnTo>
                    <a:lnTo>
                      <a:pt x="83" y="156"/>
                    </a:lnTo>
                    <a:lnTo>
                      <a:pt x="82" y="157"/>
                    </a:lnTo>
                    <a:lnTo>
                      <a:pt x="78" y="159"/>
                    </a:lnTo>
                    <a:lnTo>
                      <a:pt x="78" y="159"/>
                    </a:lnTo>
                    <a:lnTo>
                      <a:pt x="78" y="160"/>
                    </a:lnTo>
                    <a:lnTo>
                      <a:pt x="77" y="160"/>
                    </a:lnTo>
                    <a:lnTo>
                      <a:pt x="77" y="161"/>
                    </a:lnTo>
                    <a:lnTo>
                      <a:pt x="76" y="161"/>
                    </a:lnTo>
                    <a:lnTo>
                      <a:pt x="75" y="162"/>
                    </a:lnTo>
                    <a:lnTo>
                      <a:pt x="76" y="161"/>
                    </a:lnTo>
                    <a:lnTo>
                      <a:pt x="76" y="160"/>
                    </a:lnTo>
                    <a:lnTo>
                      <a:pt x="77" y="159"/>
                    </a:lnTo>
                    <a:lnTo>
                      <a:pt x="78" y="159"/>
                    </a:lnTo>
                    <a:lnTo>
                      <a:pt x="79" y="158"/>
                    </a:lnTo>
                    <a:lnTo>
                      <a:pt x="79" y="157"/>
                    </a:lnTo>
                    <a:lnTo>
                      <a:pt x="80" y="156"/>
                    </a:lnTo>
                    <a:lnTo>
                      <a:pt x="82" y="154"/>
                    </a:lnTo>
                    <a:lnTo>
                      <a:pt x="83" y="153"/>
                    </a:lnTo>
                    <a:lnTo>
                      <a:pt x="83" y="153"/>
                    </a:lnTo>
                    <a:lnTo>
                      <a:pt x="82" y="154"/>
                    </a:lnTo>
                    <a:lnTo>
                      <a:pt x="80" y="154"/>
                    </a:lnTo>
                    <a:lnTo>
                      <a:pt x="80" y="154"/>
                    </a:lnTo>
                    <a:lnTo>
                      <a:pt x="80" y="153"/>
                    </a:lnTo>
                    <a:lnTo>
                      <a:pt x="82" y="152"/>
                    </a:lnTo>
                    <a:lnTo>
                      <a:pt x="82" y="151"/>
                    </a:lnTo>
                    <a:lnTo>
                      <a:pt x="80" y="152"/>
                    </a:lnTo>
                    <a:lnTo>
                      <a:pt x="79" y="153"/>
                    </a:lnTo>
                    <a:lnTo>
                      <a:pt x="79" y="152"/>
                    </a:lnTo>
                    <a:lnTo>
                      <a:pt x="80" y="152"/>
                    </a:lnTo>
                    <a:lnTo>
                      <a:pt x="78" y="153"/>
                    </a:lnTo>
                    <a:lnTo>
                      <a:pt x="77" y="153"/>
                    </a:lnTo>
                    <a:lnTo>
                      <a:pt x="78" y="153"/>
                    </a:lnTo>
                    <a:lnTo>
                      <a:pt x="78" y="152"/>
                    </a:lnTo>
                    <a:lnTo>
                      <a:pt x="77" y="153"/>
                    </a:lnTo>
                    <a:lnTo>
                      <a:pt x="76" y="154"/>
                    </a:lnTo>
                    <a:lnTo>
                      <a:pt x="76" y="153"/>
                    </a:lnTo>
                    <a:lnTo>
                      <a:pt x="76" y="152"/>
                    </a:lnTo>
                    <a:lnTo>
                      <a:pt x="77" y="151"/>
                    </a:lnTo>
                    <a:lnTo>
                      <a:pt x="77" y="151"/>
                    </a:lnTo>
                    <a:lnTo>
                      <a:pt x="76" y="151"/>
                    </a:lnTo>
                    <a:lnTo>
                      <a:pt x="75" y="152"/>
                    </a:lnTo>
                    <a:lnTo>
                      <a:pt x="75" y="152"/>
                    </a:lnTo>
                    <a:lnTo>
                      <a:pt x="76" y="151"/>
                    </a:lnTo>
                    <a:lnTo>
                      <a:pt x="76" y="150"/>
                    </a:lnTo>
                    <a:lnTo>
                      <a:pt x="76" y="149"/>
                    </a:lnTo>
                    <a:lnTo>
                      <a:pt x="77" y="148"/>
                    </a:lnTo>
                    <a:lnTo>
                      <a:pt x="77" y="148"/>
                    </a:lnTo>
                    <a:lnTo>
                      <a:pt x="76" y="149"/>
                    </a:lnTo>
                    <a:lnTo>
                      <a:pt x="75" y="149"/>
                    </a:lnTo>
                    <a:lnTo>
                      <a:pt x="75" y="149"/>
                    </a:lnTo>
                    <a:lnTo>
                      <a:pt x="75" y="148"/>
                    </a:lnTo>
                    <a:lnTo>
                      <a:pt x="74" y="149"/>
                    </a:lnTo>
                    <a:lnTo>
                      <a:pt x="73" y="150"/>
                    </a:lnTo>
                    <a:lnTo>
                      <a:pt x="74" y="149"/>
                    </a:lnTo>
                    <a:lnTo>
                      <a:pt x="74" y="148"/>
                    </a:lnTo>
                    <a:lnTo>
                      <a:pt x="73" y="149"/>
                    </a:lnTo>
                    <a:lnTo>
                      <a:pt x="72" y="150"/>
                    </a:lnTo>
                    <a:lnTo>
                      <a:pt x="71" y="150"/>
                    </a:lnTo>
                    <a:lnTo>
                      <a:pt x="70" y="151"/>
                    </a:lnTo>
                    <a:lnTo>
                      <a:pt x="70" y="151"/>
                    </a:lnTo>
                    <a:lnTo>
                      <a:pt x="69" y="151"/>
                    </a:lnTo>
                    <a:lnTo>
                      <a:pt x="70" y="151"/>
                    </a:lnTo>
                    <a:lnTo>
                      <a:pt x="70" y="150"/>
                    </a:lnTo>
                    <a:lnTo>
                      <a:pt x="70" y="149"/>
                    </a:lnTo>
                    <a:lnTo>
                      <a:pt x="71" y="148"/>
                    </a:lnTo>
                    <a:lnTo>
                      <a:pt x="72" y="148"/>
                    </a:lnTo>
                    <a:lnTo>
                      <a:pt x="73" y="147"/>
                    </a:lnTo>
                    <a:lnTo>
                      <a:pt x="73" y="146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3" y="145"/>
                    </a:lnTo>
                    <a:lnTo>
                      <a:pt x="72" y="145"/>
                    </a:lnTo>
                    <a:lnTo>
                      <a:pt x="72" y="146"/>
                    </a:lnTo>
                    <a:lnTo>
                      <a:pt x="71" y="146"/>
                    </a:lnTo>
                    <a:lnTo>
                      <a:pt x="70" y="147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1" y="144"/>
                    </a:lnTo>
                    <a:lnTo>
                      <a:pt x="72" y="143"/>
                    </a:lnTo>
                    <a:lnTo>
                      <a:pt x="74" y="142"/>
                    </a:lnTo>
                    <a:lnTo>
                      <a:pt x="74" y="142"/>
                    </a:lnTo>
                    <a:lnTo>
                      <a:pt x="74" y="141"/>
                    </a:lnTo>
                    <a:lnTo>
                      <a:pt x="73" y="142"/>
                    </a:lnTo>
                    <a:lnTo>
                      <a:pt x="72" y="143"/>
                    </a:lnTo>
                    <a:lnTo>
                      <a:pt x="71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3"/>
                    </a:lnTo>
                    <a:lnTo>
                      <a:pt x="69" y="144"/>
                    </a:lnTo>
                    <a:lnTo>
                      <a:pt x="68" y="145"/>
                    </a:lnTo>
                    <a:lnTo>
                      <a:pt x="69" y="144"/>
                    </a:lnTo>
                    <a:lnTo>
                      <a:pt x="69" y="143"/>
                    </a:lnTo>
                    <a:lnTo>
                      <a:pt x="68" y="144"/>
                    </a:lnTo>
                    <a:lnTo>
                      <a:pt x="67" y="145"/>
                    </a:lnTo>
                    <a:lnTo>
                      <a:pt x="67" y="144"/>
                    </a:lnTo>
                    <a:lnTo>
                      <a:pt x="67" y="143"/>
                    </a:lnTo>
                    <a:lnTo>
                      <a:pt x="66" y="144"/>
                    </a:lnTo>
                    <a:lnTo>
                      <a:pt x="64" y="145"/>
                    </a:lnTo>
                    <a:lnTo>
                      <a:pt x="64" y="144"/>
                    </a:lnTo>
                    <a:lnTo>
                      <a:pt x="66" y="143"/>
                    </a:lnTo>
                    <a:lnTo>
                      <a:pt x="67" y="143"/>
                    </a:lnTo>
                    <a:lnTo>
                      <a:pt x="68" y="142"/>
                    </a:lnTo>
                    <a:lnTo>
                      <a:pt x="68" y="141"/>
                    </a:lnTo>
                    <a:lnTo>
                      <a:pt x="69" y="140"/>
                    </a:lnTo>
                    <a:lnTo>
                      <a:pt x="69" y="139"/>
                    </a:lnTo>
                    <a:lnTo>
                      <a:pt x="69" y="139"/>
                    </a:lnTo>
                    <a:lnTo>
                      <a:pt x="71" y="137"/>
                    </a:lnTo>
                    <a:lnTo>
                      <a:pt x="72" y="136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68" y="139"/>
                    </a:lnTo>
                    <a:lnTo>
                      <a:pt x="67" y="140"/>
                    </a:lnTo>
                    <a:lnTo>
                      <a:pt x="66" y="141"/>
                    </a:lnTo>
                    <a:lnTo>
                      <a:pt x="66" y="140"/>
                    </a:lnTo>
                    <a:lnTo>
                      <a:pt x="66" y="139"/>
                    </a:lnTo>
                    <a:lnTo>
                      <a:pt x="64" y="140"/>
                    </a:lnTo>
                    <a:lnTo>
                      <a:pt x="63" y="141"/>
                    </a:lnTo>
                    <a:lnTo>
                      <a:pt x="64" y="140"/>
                    </a:lnTo>
                    <a:lnTo>
                      <a:pt x="64" y="139"/>
                    </a:lnTo>
                    <a:lnTo>
                      <a:pt x="63" y="140"/>
                    </a:lnTo>
                    <a:lnTo>
                      <a:pt x="62" y="141"/>
                    </a:lnTo>
                    <a:lnTo>
                      <a:pt x="60" y="142"/>
                    </a:lnTo>
                    <a:lnTo>
                      <a:pt x="59" y="143"/>
                    </a:lnTo>
                    <a:lnTo>
                      <a:pt x="60" y="142"/>
                    </a:lnTo>
                    <a:lnTo>
                      <a:pt x="60" y="141"/>
                    </a:lnTo>
                    <a:lnTo>
                      <a:pt x="60" y="140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7"/>
                    </a:lnTo>
                    <a:lnTo>
                      <a:pt x="63" y="136"/>
                    </a:lnTo>
                    <a:lnTo>
                      <a:pt x="64" y="135"/>
                    </a:lnTo>
                    <a:lnTo>
                      <a:pt x="64" y="135"/>
                    </a:lnTo>
                    <a:lnTo>
                      <a:pt x="64" y="134"/>
                    </a:lnTo>
                    <a:lnTo>
                      <a:pt x="63" y="135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4"/>
                    </a:lnTo>
                    <a:lnTo>
                      <a:pt x="62" y="135"/>
                    </a:lnTo>
                    <a:lnTo>
                      <a:pt x="61" y="136"/>
                    </a:lnTo>
                    <a:lnTo>
                      <a:pt x="59" y="137"/>
                    </a:lnTo>
                    <a:lnTo>
                      <a:pt x="58" y="137"/>
                    </a:lnTo>
                    <a:lnTo>
                      <a:pt x="59" y="137"/>
                    </a:lnTo>
                    <a:lnTo>
                      <a:pt x="59" y="136"/>
                    </a:lnTo>
                    <a:lnTo>
                      <a:pt x="59" y="135"/>
                    </a:lnTo>
                    <a:lnTo>
                      <a:pt x="60" y="134"/>
                    </a:lnTo>
                    <a:lnTo>
                      <a:pt x="60" y="134"/>
                    </a:lnTo>
                    <a:lnTo>
                      <a:pt x="60" y="133"/>
                    </a:lnTo>
                    <a:lnTo>
                      <a:pt x="62" y="132"/>
                    </a:lnTo>
                    <a:lnTo>
                      <a:pt x="63" y="131"/>
                    </a:lnTo>
                    <a:lnTo>
                      <a:pt x="63" y="130"/>
                    </a:lnTo>
                    <a:lnTo>
                      <a:pt x="63" y="130"/>
                    </a:lnTo>
                    <a:lnTo>
                      <a:pt x="62" y="131"/>
                    </a:lnTo>
                    <a:lnTo>
                      <a:pt x="61" y="132"/>
                    </a:lnTo>
                    <a:lnTo>
                      <a:pt x="60" y="132"/>
                    </a:lnTo>
                    <a:lnTo>
                      <a:pt x="59" y="133"/>
                    </a:lnTo>
                    <a:lnTo>
                      <a:pt x="59" y="132"/>
                    </a:lnTo>
                    <a:lnTo>
                      <a:pt x="60" y="132"/>
                    </a:lnTo>
                    <a:lnTo>
                      <a:pt x="58" y="133"/>
                    </a:lnTo>
                    <a:lnTo>
                      <a:pt x="57" y="133"/>
                    </a:lnTo>
                    <a:lnTo>
                      <a:pt x="58" y="133"/>
                    </a:lnTo>
                    <a:lnTo>
                      <a:pt x="58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29"/>
                    </a:lnTo>
                    <a:lnTo>
                      <a:pt x="61" y="129"/>
                    </a:lnTo>
                    <a:lnTo>
                      <a:pt x="60" y="130"/>
                    </a:lnTo>
                    <a:lnTo>
                      <a:pt x="59" y="130"/>
                    </a:lnTo>
                    <a:lnTo>
                      <a:pt x="59" y="130"/>
                    </a:lnTo>
                    <a:lnTo>
                      <a:pt x="59" y="129"/>
                    </a:lnTo>
                    <a:lnTo>
                      <a:pt x="58" y="130"/>
                    </a:lnTo>
                    <a:lnTo>
                      <a:pt x="57" y="131"/>
                    </a:lnTo>
                    <a:lnTo>
                      <a:pt x="55" y="132"/>
                    </a:lnTo>
                    <a:lnTo>
                      <a:pt x="56" y="131"/>
                    </a:lnTo>
                    <a:lnTo>
                      <a:pt x="56" y="130"/>
                    </a:lnTo>
                    <a:lnTo>
                      <a:pt x="56" y="129"/>
                    </a:lnTo>
                    <a:lnTo>
                      <a:pt x="57" y="129"/>
                    </a:lnTo>
                    <a:lnTo>
                      <a:pt x="58" y="128"/>
                    </a:lnTo>
                    <a:lnTo>
                      <a:pt x="58" y="128"/>
                    </a:lnTo>
                    <a:lnTo>
                      <a:pt x="59" y="128"/>
                    </a:lnTo>
                    <a:lnTo>
                      <a:pt x="58" y="128"/>
                    </a:lnTo>
                    <a:lnTo>
                      <a:pt x="58" y="129"/>
                    </a:lnTo>
                    <a:lnTo>
                      <a:pt x="59" y="128"/>
                    </a:lnTo>
                    <a:lnTo>
                      <a:pt x="60" y="127"/>
                    </a:lnTo>
                    <a:lnTo>
                      <a:pt x="62" y="124"/>
                    </a:lnTo>
                    <a:lnTo>
                      <a:pt x="59" y="126"/>
                    </a:lnTo>
                    <a:lnTo>
                      <a:pt x="58" y="127"/>
                    </a:lnTo>
                    <a:lnTo>
                      <a:pt x="57" y="128"/>
                    </a:lnTo>
                    <a:lnTo>
                      <a:pt x="57" y="127"/>
                    </a:lnTo>
                    <a:lnTo>
                      <a:pt x="58" y="126"/>
                    </a:lnTo>
                    <a:lnTo>
                      <a:pt x="57" y="127"/>
                    </a:lnTo>
                    <a:lnTo>
                      <a:pt x="56" y="128"/>
                    </a:lnTo>
                    <a:lnTo>
                      <a:pt x="54" y="129"/>
                    </a:lnTo>
                    <a:lnTo>
                      <a:pt x="53" y="130"/>
                    </a:lnTo>
                    <a:lnTo>
                      <a:pt x="54" y="129"/>
                    </a:lnTo>
                    <a:lnTo>
                      <a:pt x="54" y="128"/>
                    </a:lnTo>
                    <a:lnTo>
                      <a:pt x="54" y="127"/>
                    </a:lnTo>
                    <a:lnTo>
                      <a:pt x="55" y="127"/>
                    </a:lnTo>
                    <a:lnTo>
                      <a:pt x="55" y="126"/>
                    </a:lnTo>
                    <a:lnTo>
                      <a:pt x="55" y="125"/>
                    </a:lnTo>
                    <a:lnTo>
                      <a:pt x="54" y="126"/>
                    </a:lnTo>
                    <a:lnTo>
                      <a:pt x="53" y="127"/>
                    </a:lnTo>
                    <a:lnTo>
                      <a:pt x="54" y="126"/>
                    </a:lnTo>
                    <a:lnTo>
                      <a:pt x="54" y="125"/>
                    </a:lnTo>
                    <a:lnTo>
                      <a:pt x="53" y="126"/>
                    </a:lnTo>
                    <a:lnTo>
                      <a:pt x="52" y="127"/>
                    </a:lnTo>
                    <a:lnTo>
                      <a:pt x="52" y="126"/>
                    </a:lnTo>
                    <a:lnTo>
                      <a:pt x="52" y="125"/>
                    </a:lnTo>
                    <a:lnTo>
                      <a:pt x="51" y="126"/>
                    </a:lnTo>
                    <a:lnTo>
                      <a:pt x="50" y="127"/>
                    </a:lnTo>
                    <a:lnTo>
                      <a:pt x="50" y="126"/>
                    </a:lnTo>
                    <a:lnTo>
                      <a:pt x="51" y="126"/>
                    </a:lnTo>
                    <a:lnTo>
                      <a:pt x="52" y="125"/>
                    </a:lnTo>
                    <a:lnTo>
                      <a:pt x="53" y="124"/>
                    </a:lnTo>
                    <a:lnTo>
                      <a:pt x="53" y="12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54" y="120"/>
                    </a:lnTo>
                    <a:lnTo>
                      <a:pt x="53" y="121"/>
                    </a:lnTo>
                    <a:lnTo>
                      <a:pt x="52" y="123"/>
                    </a:lnTo>
                    <a:lnTo>
                      <a:pt x="52" y="121"/>
                    </a:lnTo>
                    <a:lnTo>
                      <a:pt x="53" y="120"/>
                    </a:lnTo>
                    <a:lnTo>
                      <a:pt x="52" y="121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20"/>
                    </a:lnTo>
                    <a:lnTo>
                      <a:pt x="50" y="121"/>
                    </a:lnTo>
                    <a:lnTo>
                      <a:pt x="49" y="123"/>
                    </a:lnTo>
                    <a:lnTo>
                      <a:pt x="49" y="121"/>
                    </a:lnTo>
                    <a:lnTo>
                      <a:pt x="50" y="121"/>
                    </a:lnTo>
                    <a:lnTo>
                      <a:pt x="49" y="121"/>
                    </a:lnTo>
                    <a:lnTo>
                      <a:pt x="46" y="123"/>
                    </a:lnTo>
                    <a:lnTo>
                      <a:pt x="47" y="121"/>
                    </a:lnTo>
                    <a:lnTo>
                      <a:pt x="47" y="121"/>
                    </a:lnTo>
                    <a:lnTo>
                      <a:pt x="49" y="120"/>
                    </a:lnTo>
                    <a:lnTo>
                      <a:pt x="49" y="119"/>
                    </a:lnTo>
                    <a:lnTo>
                      <a:pt x="47" y="120"/>
                    </a:lnTo>
                    <a:lnTo>
                      <a:pt x="46" y="121"/>
                    </a:lnTo>
                    <a:lnTo>
                      <a:pt x="46" y="120"/>
                    </a:lnTo>
                    <a:lnTo>
                      <a:pt x="46" y="119"/>
                    </a:lnTo>
                    <a:lnTo>
                      <a:pt x="47" y="119"/>
                    </a:lnTo>
                    <a:lnTo>
                      <a:pt x="47" y="118"/>
                    </a:lnTo>
                    <a:lnTo>
                      <a:pt x="47" y="117"/>
                    </a:lnTo>
                    <a:lnTo>
                      <a:pt x="49" y="116"/>
                    </a:lnTo>
                    <a:lnTo>
                      <a:pt x="47" y="117"/>
                    </a:lnTo>
                    <a:lnTo>
                      <a:pt x="45" y="118"/>
                    </a:lnTo>
                    <a:lnTo>
                      <a:pt x="46" y="117"/>
                    </a:lnTo>
                    <a:lnTo>
                      <a:pt x="46" y="117"/>
                    </a:lnTo>
                    <a:lnTo>
                      <a:pt x="45" y="117"/>
                    </a:lnTo>
                    <a:lnTo>
                      <a:pt x="44" y="118"/>
                    </a:lnTo>
                    <a:lnTo>
                      <a:pt x="44" y="118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6" y="115"/>
                    </a:lnTo>
                    <a:lnTo>
                      <a:pt x="46" y="114"/>
                    </a:lnTo>
                    <a:lnTo>
                      <a:pt x="47" y="113"/>
                    </a:lnTo>
                    <a:lnTo>
                      <a:pt x="49" y="112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49" y="111"/>
                    </a:lnTo>
                    <a:lnTo>
                      <a:pt x="47" y="112"/>
                    </a:lnTo>
                    <a:lnTo>
                      <a:pt x="46" y="113"/>
                    </a:lnTo>
                    <a:lnTo>
                      <a:pt x="46" y="114"/>
                    </a:lnTo>
                    <a:lnTo>
                      <a:pt x="45" y="115"/>
                    </a:lnTo>
                    <a:lnTo>
                      <a:pt x="44" y="115"/>
                    </a:lnTo>
                    <a:lnTo>
                      <a:pt x="44" y="115"/>
                    </a:lnTo>
                    <a:lnTo>
                      <a:pt x="45" y="114"/>
                    </a:lnTo>
                    <a:lnTo>
                      <a:pt x="45" y="113"/>
                    </a:lnTo>
                    <a:lnTo>
                      <a:pt x="45" y="112"/>
                    </a:lnTo>
                    <a:lnTo>
                      <a:pt x="46" y="112"/>
                    </a:lnTo>
                    <a:lnTo>
                      <a:pt x="46" y="111"/>
                    </a:lnTo>
                    <a:lnTo>
                      <a:pt x="45" y="112"/>
                    </a:lnTo>
                    <a:lnTo>
                      <a:pt x="44" y="113"/>
                    </a:lnTo>
                    <a:lnTo>
                      <a:pt x="44" y="112"/>
                    </a:lnTo>
                    <a:lnTo>
                      <a:pt x="44" y="111"/>
                    </a:lnTo>
                    <a:lnTo>
                      <a:pt x="43" y="112"/>
                    </a:lnTo>
                    <a:lnTo>
                      <a:pt x="42" y="113"/>
                    </a:lnTo>
                    <a:lnTo>
                      <a:pt x="42" y="112"/>
                    </a:lnTo>
                    <a:lnTo>
                      <a:pt x="43" y="111"/>
                    </a:lnTo>
                    <a:lnTo>
                      <a:pt x="43" y="111"/>
                    </a:lnTo>
                    <a:lnTo>
                      <a:pt x="44" y="110"/>
                    </a:lnTo>
                    <a:lnTo>
                      <a:pt x="42" y="111"/>
                    </a:lnTo>
                    <a:lnTo>
                      <a:pt x="41" y="111"/>
                    </a:lnTo>
                    <a:lnTo>
                      <a:pt x="41" y="112"/>
                    </a:lnTo>
                    <a:lnTo>
                      <a:pt x="40" y="112"/>
                    </a:lnTo>
                    <a:lnTo>
                      <a:pt x="39" y="113"/>
                    </a:lnTo>
                    <a:lnTo>
                      <a:pt x="39" y="113"/>
                    </a:lnTo>
                    <a:lnTo>
                      <a:pt x="39" y="112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41" y="109"/>
                    </a:lnTo>
                    <a:lnTo>
                      <a:pt x="42" y="107"/>
                    </a:lnTo>
                    <a:lnTo>
                      <a:pt x="42" y="106"/>
                    </a:lnTo>
                    <a:lnTo>
                      <a:pt x="43" y="106"/>
                    </a:lnTo>
                    <a:lnTo>
                      <a:pt x="42" y="106"/>
                    </a:lnTo>
                    <a:lnTo>
                      <a:pt x="42" y="107"/>
                    </a:lnTo>
                    <a:lnTo>
                      <a:pt x="41" y="107"/>
                    </a:lnTo>
                    <a:lnTo>
                      <a:pt x="40" y="107"/>
                    </a:lnTo>
                    <a:lnTo>
                      <a:pt x="39" y="108"/>
                    </a:lnTo>
                    <a:lnTo>
                      <a:pt x="38" y="109"/>
                    </a:lnTo>
                    <a:lnTo>
                      <a:pt x="38" y="110"/>
                    </a:lnTo>
                    <a:lnTo>
                      <a:pt x="37" y="111"/>
                    </a:lnTo>
                    <a:lnTo>
                      <a:pt x="36" y="111"/>
                    </a:lnTo>
                    <a:lnTo>
                      <a:pt x="35" y="112"/>
                    </a:lnTo>
                    <a:lnTo>
                      <a:pt x="35" y="111"/>
                    </a:lnTo>
                    <a:lnTo>
                      <a:pt x="36" y="111"/>
                    </a:lnTo>
                    <a:lnTo>
                      <a:pt x="37" y="110"/>
                    </a:lnTo>
                    <a:lnTo>
                      <a:pt x="38" y="109"/>
                    </a:lnTo>
                    <a:lnTo>
                      <a:pt x="38" y="108"/>
                    </a:lnTo>
                    <a:lnTo>
                      <a:pt x="39" y="108"/>
                    </a:lnTo>
                    <a:lnTo>
                      <a:pt x="39" y="107"/>
                    </a:lnTo>
                    <a:lnTo>
                      <a:pt x="39" y="106"/>
                    </a:lnTo>
                    <a:lnTo>
                      <a:pt x="38" y="107"/>
                    </a:lnTo>
                    <a:lnTo>
                      <a:pt x="37" y="108"/>
                    </a:lnTo>
                    <a:lnTo>
                      <a:pt x="38" y="107"/>
                    </a:lnTo>
                    <a:lnTo>
                      <a:pt x="38" y="106"/>
                    </a:lnTo>
                    <a:lnTo>
                      <a:pt x="37" y="107"/>
                    </a:lnTo>
                    <a:lnTo>
                      <a:pt x="36" y="108"/>
                    </a:lnTo>
                    <a:lnTo>
                      <a:pt x="36" y="107"/>
                    </a:lnTo>
                    <a:lnTo>
                      <a:pt x="36" y="106"/>
                    </a:lnTo>
                    <a:lnTo>
                      <a:pt x="38" y="106"/>
                    </a:lnTo>
                    <a:lnTo>
                      <a:pt x="39" y="104"/>
                    </a:lnTo>
                    <a:lnTo>
                      <a:pt x="39" y="103"/>
                    </a:lnTo>
                    <a:lnTo>
                      <a:pt x="39" y="102"/>
                    </a:lnTo>
                    <a:lnTo>
                      <a:pt x="38" y="103"/>
                    </a:lnTo>
                    <a:lnTo>
                      <a:pt x="37" y="104"/>
                    </a:lnTo>
                    <a:lnTo>
                      <a:pt x="37" y="103"/>
                    </a:lnTo>
                    <a:lnTo>
                      <a:pt x="38" y="103"/>
                    </a:lnTo>
                    <a:lnTo>
                      <a:pt x="38" y="102"/>
                    </a:lnTo>
                    <a:lnTo>
                      <a:pt x="39" y="101"/>
                    </a:lnTo>
                    <a:lnTo>
                      <a:pt x="37" y="102"/>
                    </a:lnTo>
                    <a:lnTo>
                      <a:pt x="36" y="103"/>
                    </a:lnTo>
                    <a:lnTo>
                      <a:pt x="35" y="104"/>
                    </a:lnTo>
                    <a:lnTo>
                      <a:pt x="34" y="104"/>
                    </a:lnTo>
                    <a:lnTo>
                      <a:pt x="34" y="104"/>
                    </a:lnTo>
                    <a:lnTo>
                      <a:pt x="35" y="103"/>
                    </a:lnTo>
                    <a:lnTo>
                      <a:pt x="33" y="104"/>
                    </a:lnTo>
                    <a:lnTo>
                      <a:pt x="32" y="104"/>
                    </a:lnTo>
                    <a:lnTo>
                      <a:pt x="33" y="104"/>
                    </a:lnTo>
                    <a:lnTo>
                      <a:pt x="33" y="103"/>
                    </a:lnTo>
                    <a:lnTo>
                      <a:pt x="34" y="101"/>
                    </a:lnTo>
                    <a:lnTo>
                      <a:pt x="35" y="100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6" y="98"/>
                    </a:lnTo>
                    <a:lnTo>
                      <a:pt x="36" y="97"/>
                    </a:lnTo>
                    <a:lnTo>
                      <a:pt x="35" y="98"/>
                    </a:lnTo>
                    <a:lnTo>
                      <a:pt x="34" y="99"/>
                    </a:lnTo>
                    <a:lnTo>
                      <a:pt x="33" y="100"/>
                    </a:lnTo>
                    <a:lnTo>
                      <a:pt x="30" y="100"/>
                    </a:lnTo>
                    <a:lnTo>
                      <a:pt x="32" y="100"/>
                    </a:lnTo>
                    <a:lnTo>
                      <a:pt x="32" y="99"/>
                    </a:lnTo>
                    <a:lnTo>
                      <a:pt x="33" y="98"/>
                    </a:lnTo>
                    <a:lnTo>
                      <a:pt x="33" y="97"/>
                    </a:lnTo>
                    <a:lnTo>
                      <a:pt x="32" y="98"/>
                    </a:lnTo>
                    <a:lnTo>
                      <a:pt x="30" y="99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32" y="96"/>
                    </a:lnTo>
                    <a:lnTo>
                      <a:pt x="33" y="95"/>
                    </a:lnTo>
                    <a:lnTo>
                      <a:pt x="33" y="95"/>
                    </a:lnTo>
                    <a:lnTo>
                      <a:pt x="33" y="94"/>
                    </a:lnTo>
                    <a:lnTo>
                      <a:pt x="34" y="93"/>
                    </a:lnTo>
                    <a:lnTo>
                      <a:pt x="35" y="92"/>
                    </a:lnTo>
                    <a:lnTo>
                      <a:pt x="36" y="92"/>
                    </a:lnTo>
                    <a:lnTo>
                      <a:pt x="36" y="91"/>
                    </a:lnTo>
                    <a:lnTo>
                      <a:pt x="37" y="90"/>
                    </a:lnTo>
                    <a:lnTo>
                      <a:pt x="36" y="90"/>
                    </a:lnTo>
                    <a:lnTo>
                      <a:pt x="36" y="91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4" y="93"/>
                    </a:lnTo>
                    <a:lnTo>
                      <a:pt x="33" y="94"/>
                    </a:lnTo>
                    <a:lnTo>
                      <a:pt x="30" y="95"/>
                    </a:lnTo>
                    <a:lnTo>
                      <a:pt x="29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9" y="95"/>
                    </a:lnTo>
                    <a:lnTo>
                      <a:pt x="29" y="94"/>
                    </a:lnTo>
                    <a:lnTo>
                      <a:pt x="30" y="93"/>
                    </a:lnTo>
                    <a:lnTo>
                      <a:pt x="28" y="94"/>
                    </a:lnTo>
                    <a:lnTo>
                      <a:pt x="27" y="95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9" y="92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0" y="90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8" y="91"/>
                    </a:lnTo>
                    <a:lnTo>
                      <a:pt x="27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1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8" y="89"/>
                    </a:lnTo>
                    <a:lnTo>
                      <a:pt x="28" y="87"/>
                    </a:lnTo>
                    <a:lnTo>
                      <a:pt x="27" y="89"/>
                    </a:lnTo>
                    <a:lnTo>
                      <a:pt x="26" y="90"/>
                    </a:lnTo>
                    <a:lnTo>
                      <a:pt x="26" y="89"/>
                    </a:lnTo>
                    <a:lnTo>
                      <a:pt x="26" y="87"/>
                    </a:lnTo>
                    <a:lnTo>
                      <a:pt x="25" y="89"/>
                    </a:lnTo>
                    <a:lnTo>
                      <a:pt x="24" y="90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4" y="89"/>
                    </a:lnTo>
                    <a:lnTo>
                      <a:pt x="23" y="90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4" y="87"/>
                    </a:lnTo>
                    <a:lnTo>
                      <a:pt x="24" y="86"/>
                    </a:lnTo>
                    <a:lnTo>
                      <a:pt x="25" y="85"/>
                    </a:lnTo>
                    <a:lnTo>
                      <a:pt x="25" y="85"/>
                    </a:lnTo>
                    <a:lnTo>
                      <a:pt x="24" y="85"/>
                    </a:lnTo>
                    <a:lnTo>
                      <a:pt x="23" y="86"/>
                    </a:lnTo>
                    <a:lnTo>
                      <a:pt x="21" y="87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19" y="90"/>
                    </a:lnTo>
                    <a:lnTo>
                      <a:pt x="18" y="90"/>
                    </a:lnTo>
                    <a:lnTo>
                      <a:pt x="18" y="90"/>
                    </a:lnTo>
                    <a:lnTo>
                      <a:pt x="18" y="90"/>
                    </a:lnTo>
                    <a:lnTo>
                      <a:pt x="19" y="89"/>
                    </a:lnTo>
                    <a:lnTo>
                      <a:pt x="20" y="87"/>
                    </a:lnTo>
                    <a:lnTo>
                      <a:pt x="21" y="86"/>
                    </a:lnTo>
                    <a:lnTo>
                      <a:pt x="21" y="86"/>
                    </a:lnTo>
                    <a:lnTo>
                      <a:pt x="22" y="85"/>
                    </a:lnTo>
                    <a:lnTo>
                      <a:pt x="23" y="84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4" y="83"/>
                    </a:lnTo>
                    <a:lnTo>
                      <a:pt x="23" y="83"/>
                    </a:lnTo>
                    <a:lnTo>
                      <a:pt x="23" y="83"/>
                    </a:lnTo>
                    <a:lnTo>
                      <a:pt x="23" y="82"/>
                    </a:lnTo>
                    <a:lnTo>
                      <a:pt x="24" y="81"/>
                    </a:lnTo>
                    <a:lnTo>
                      <a:pt x="24" y="80"/>
                    </a:lnTo>
                    <a:lnTo>
                      <a:pt x="23" y="81"/>
                    </a:lnTo>
                    <a:lnTo>
                      <a:pt x="22" y="82"/>
                    </a:lnTo>
                    <a:lnTo>
                      <a:pt x="22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0" y="82"/>
                    </a:lnTo>
                    <a:lnTo>
                      <a:pt x="19" y="83"/>
                    </a:lnTo>
                    <a:lnTo>
                      <a:pt x="18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8" y="83"/>
                    </a:lnTo>
                    <a:lnTo>
                      <a:pt x="16" y="84"/>
                    </a:lnTo>
                    <a:lnTo>
                      <a:pt x="17" y="83"/>
                    </a:lnTo>
                    <a:lnTo>
                      <a:pt x="17" y="82"/>
                    </a:lnTo>
                    <a:lnTo>
                      <a:pt x="18" y="82"/>
                    </a:lnTo>
                    <a:lnTo>
                      <a:pt x="19" y="81"/>
                    </a:lnTo>
                    <a:lnTo>
                      <a:pt x="20" y="80"/>
                    </a:lnTo>
                    <a:lnTo>
                      <a:pt x="20" y="79"/>
                    </a:lnTo>
                    <a:lnTo>
                      <a:pt x="19" y="80"/>
                    </a:lnTo>
                    <a:lnTo>
                      <a:pt x="18" y="81"/>
                    </a:lnTo>
                    <a:lnTo>
                      <a:pt x="18" y="80"/>
                    </a:lnTo>
                    <a:lnTo>
                      <a:pt x="19" y="80"/>
                    </a:lnTo>
                    <a:lnTo>
                      <a:pt x="17" y="80"/>
                    </a:lnTo>
                    <a:lnTo>
                      <a:pt x="16" y="81"/>
                    </a:lnTo>
                    <a:lnTo>
                      <a:pt x="17" y="80"/>
                    </a:lnTo>
                    <a:lnTo>
                      <a:pt x="17" y="80"/>
                    </a:lnTo>
                    <a:lnTo>
                      <a:pt x="18" y="79"/>
                    </a:lnTo>
                    <a:lnTo>
                      <a:pt x="19" y="78"/>
                    </a:lnTo>
                    <a:lnTo>
                      <a:pt x="21" y="77"/>
                    </a:lnTo>
                    <a:lnTo>
                      <a:pt x="22" y="77"/>
                    </a:lnTo>
                    <a:lnTo>
                      <a:pt x="22" y="76"/>
                    </a:lnTo>
                    <a:lnTo>
                      <a:pt x="22" y="75"/>
                    </a:lnTo>
                    <a:lnTo>
                      <a:pt x="21" y="76"/>
                    </a:lnTo>
                    <a:lnTo>
                      <a:pt x="20" y="77"/>
                    </a:lnTo>
                    <a:lnTo>
                      <a:pt x="20" y="76"/>
                    </a:lnTo>
                    <a:lnTo>
                      <a:pt x="21" y="75"/>
                    </a:lnTo>
                    <a:lnTo>
                      <a:pt x="21" y="74"/>
                    </a:lnTo>
                    <a:lnTo>
                      <a:pt x="22" y="74"/>
                    </a:lnTo>
                    <a:lnTo>
                      <a:pt x="21" y="74"/>
                    </a:lnTo>
                    <a:lnTo>
                      <a:pt x="19" y="75"/>
                    </a:lnTo>
                    <a:lnTo>
                      <a:pt x="20" y="75"/>
                    </a:lnTo>
                    <a:lnTo>
                      <a:pt x="20" y="74"/>
                    </a:lnTo>
                    <a:lnTo>
                      <a:pt x="19" y="75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3" y="77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6" y="74"/>
                    </a:lnTo>
                    <a:lnTo>
                      <a:pt x="17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9" y="70"/>
                    </a:lnTo>
                    <a:lnTo>
                      <a:pt x="19" y="69"/>
                    </a:lnTo>
                    <a:lnTo>
                      <a:pt x="19" y="69"/>
                    </a:lnTo>
                    <a:lnTo>
                      <a:pt x="18" y="70"/>
                    </a:lnTo>
                    <a:lnTo>
                      <a:pt x="17" y="70"/>
                    </a:lnTo>
                    <a:lnTo>
                      <a:pt x="17" y="70"/>
                    </a:lnTo>
                    <a:lnTo>
                      <a:pt x="18" y="69"/>
                    </a:lnTo>
                    <a:lnTo>
                      <a:pt x="17" y="70"/>
                    </a:lnTo>
                    <a:lnTo>
                      <a:pt x="14" y="71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4" y="70"/>
                    </a:lnTo>
                    <a:lnTo>
                      <a:pt x="13" y="71"/>
                    </a:lnTo>
                    <a:lnTo>
                      <a:pt x="13" y="70"/>
                    </a:lnTo>
                    <a:lnTo>
                      <a:pt x="14" y="69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3" y="67"/>
                    </a:lnTo>
                    <a:lnTo>
                      <a:pt x="11" y="68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4" y="61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0" y="63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1" y="60"/>
                    </a:lnTo>
                    <a:lnTo>
                      <a:pt x="11" y="60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0" y="60"/>
                    </a:lnTo>
                    <a:lnTo>
                      <a:pt x="11" y="59"/>
                    </a:lnTo>
                    <a:lnTo>
                      <a:pt x="12" y="58"/>
                    </a:lnTo>
                    <a:lnTo>
                      <a:pt x="12" y="57"/>
                    </a:lnTo>
                    <a:lnTo>
                      <a:pt x="13" y="57"/>
                    </a:lnTo>
                    <a:lnTo>
                      <a:pt x="13" y="56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1" y="57"/>
                    </a:lnTo>
                    <a:lnTo>
                      <a:pt x="10" y="58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10" y="57"/>
                    </a:lnTo>
                    <a:lnTo>
                      <a:pt x="9" y="58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6" y="59"/>
                    </a:lnTo>
                    <a:lnTo>
                      <a:pt x="6" y="58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6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9" y="52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3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3" y="56"/>
                    </a:lnTo>
                    <a:lnTo>
                      <a:pt x="4" y="54"/>
                    </a:lnTo>
                    <a:lnTo>
                      <a:pt x="2" y="56"/>
                    </a:lnTo>
                    <a:lnTo>
                      <a:pt x="1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3" y="53"/>
                    </a:lnTo>
                    <a:lnTo>
                      <a:pt x="4" y="52"/>
                    </a:lnTo>
                    <a:lnTo>
                      <a:pt x="5" y="52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50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6" y="49"/>
                    </a:lnTo>
                    <a:lnTo>
                      <a:pt x="5" y="50"/>
                    </a:lnTo>
                    <a:lnTo>
                      <a:pt x="3" y="51"/>
                    </a:lnTo>
                    <a:lnTo>
                      <a:pt x="2" y="52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1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8" name="Freeform 1011">
                <a:extLst>
                  <a:ext uri="{FF2B5EF4-FFF2-40B4-BE49-F238E27FC236}">
                    <a16:creationId xmlns:a16="http://schemas.microsoft.com/office/drawing/2014/main" id="{88317605-4CEE-920B-8AE9-DA2548C4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3036"/>
                <a:ext cx="0" cy="0"/>
              </a:xfrm>
              <a:custGeom>
                <a:avLst/>
                <a:gdLst>
                  <a:gd name="T0" fmla="*/ 0 w 7"/>
                  <a:gd name="T1" fmla="*/ 11 h 11"/>
                  <a:gd name="T2" fmla="*/ 0 w 7"/>
                  <a:gd name="T3" fmla="*/ 9 h 11"/>
                  <a:gd name="T4" fmla="*/ 1 w 7"/>
                  <a:gd name="T5" fmla="*/ 8 h 11"/>
                  <a:gd name="T6" fmla="*/ 1 w 7"/>
                  <a:gd name="T7" fmla="*/ 7 h 11"/>
                  <a:gd name="T8" fmla="*/ 2 w 7"/>
                  <a:gd name="T9" fmla="*/ 6 h 11"/>
                  <a:gd name="T10" fmla="*/ 4 w 7"/>
                  <a:gd name="T11" fmla="*/ 5 h 11"/>
                  <a:gd name="T12" fmla="*/ 5 w 7"/>
                  <a:gd name="T13" fmla="*/ 4 h 11"/>
                  <a:gd name="T14" fmla="*/ 5 w 7"/>
                  <a:gd name="T15" fmla="*/ 3 h 11"/>
                  <a:gd name="T16" fmla="*/ 5 w 7"/>
                  <a:gd name="T17" fmla="*/ 2 h 11"/>
                  <a:gd name="T18" fmla="*/ 6 w 7"/>
                  <a:gd name="T19" fmla="*/ 1 h 11"/>
                  <a:gd name="T20" fmla="*/ 7 w 7"/>
                  <a:gd name="T21" fmla="*/ 0 h 11"/>
                  <a:gd name="T22" fmla="*/ 6 w 7"/>
                  <a:gd name="T23" fmla="*/ 3 h 11"/>
                  <a:gd name="T24" fmla="*/ 5 w 7"/>
                  <a:gd name="T25" fmla="*/ 5 h 11"/>
                  <a:gd name="T26" fmla="*/ 0 w 7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0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69" name="Freeform 1012">
                <a:extLst>
                  <a:ext uri="{FF2B5EF4-FFF2-40B4-BE49-F238E27FC236}">
                    <a16:creationId xmlns:a16="http://schemas.microsoft.com/office/drawing/2014/main" id="{45E170B3-6A97-36B0-114D-B39009202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6" y="3024"/>
                <a:ext cx="16" cy="13"/>
              </a:xfrm>
              <a:custGeom>
                <a:avLst/>
                <a:gdLst>
                  <a:gd name="T0" fmla="*/ 4 w 263"/>
                  <a:gd name="T1" fmla="*/ 44 h 210"/>
                  <a:gd name="T2" fmla="*/ 6 w 263"/>
                  <a:gd name="T3" fmla="*/ 28 h 210"/>
                  <a:gd name="T4" fmla="*/ 20 w 263"/>
                  <a:gd name="T5" fmla="*/ 13 h 210"/>
                  <a:gd name="T6" fmla="*/ 38 w 263"/>
                  <a:gd name="T7" fmla="*/ 5 h 210"/>
                  <a:gd name="T8" fmla="*/ 43 w 263"/>
                  <a:gd name="T9" fmla="*/ 14 h 210"/>
                  <a:gd name="T10" fmla="*/ 49 w 263"/>
                  <a:gd name="T11" fmla="*/ 26 h 210"/>
                  <a:gd name="T12" fmla="*/ 58 w 263"/>
                  <a:gd name="T13" fmla="*/ 32 h 210"/>
                  <a:gd name="T14" fmla="*/ 62 w 263"/>
                  <a:gd name="T15" fmla="*/ 45 h 210"/>
                  <a:gd name="T16" fmla="*/ 74 w 263"/>
                  <a:gd name="T17" fmla="*/ 40 h 210"/>
                  <a:gd name="T18" fmla="*/ 76 w 263"/>
                  <a:gd name="T19" fmla="*/ 53 h 210"/>
                  <a:gd name="T20" fmla="*/ 86 w 263"/>
                  <a:gd name="T21" fmla="*/ 58 h 210"/>
                  <a:gd name="T22" fmla="*/ 92 w 263"/>
                  <a:gd name="T23" fmla="*/ 65 h 210"/>
                  <a:gd name="T24" fmla="*/ 101 w 263"/>
                  <a:gd name="T25" fmla="*/ 71 h 210"/>
                  <a:gd name="T26" fmla="*/ 106 w 263"/>
                  <a:gd name="T27" fmla="*/ 76 h 210"/>
                  <a:gd name="T28" fmla="*/ 114 w 263"/>
                  <a:gd name="T29" fmla="*/ 84 h 210"/>
                  <a:gd name="T30" fmla="*/ 121 w 263"/>
                  <a:gd name="T31" fmla="*/ 93 h 210"/>
                  <a:gd name="T32" fmla="*/ 133 w 263"/>
                  <a:gd name="T33" fmla="*/ 95 h 210"/>
                  <a:gd name="T34" fmla="*/ 139 w 263"/>
                  <a:gd name="T35" fmla="*/ 103 h 210"/>
                  <a:gd name="T36" fmla="*/ 151 w 263"/>
                  <a:gd name="T37" fmla="*/ 103 h 210"/>
                  <a:gd name="T38" fmla="*/ 160 w 263"/>
                  <a:gd name="T39" fmla="*/ 111 h 210"/>
                  <a:gd name="T40" fmla="*/ 168 w 263"/>
                  <a:gd name="T41" fmla="*/ 117 h 210"/>
                  <a:gd name="T42" fmla="*/ 177 w 263"/>
                  <a:gd name="T43" fmla="*/ 117 h 210"/>
                  <a:gd name="T44" fmla="*/ 187 w 263"/>
                  <a:gd name="T45" fmla="*/ 124 h 210"/>
                  <a:gd name="T46" fmla="*/ 196 w 263"/>
                  <a:gd name="T47" fmla="*/ 128 h 210"/>
                  <a:gd name="T48" fmla="*/ 205 w 263"/>
                  <a:gd name="T49" fmla="*/ 132 h 210"/>
                  <a:gd name="T50" fmla="*/ 213 w 263"/>
                  <a:gd name="T51" fmla="*/ 141 h 210"/>
                  <a:gd name="T52" fmla="*/ 217 w 263"/>
                  <a:gd name="T53" fmla="*/ 150 h 210"/>
                  <a:gd name="T54" fmla="*/ 230 w 263"/>
                  <a:gd name="T55" fmla="*/ 150 h 210"/>
                  <a:gd name="T56" fmla="*/ 235 w 263"/>
                  <a:gd name="T57" fmla="*/ 156 h 210"/>
                  <a:gd name="T58" fmla="*/ 242 w 263"/>
                  <a:gd name="T59" fmla="*/ 161 h 210"/>
                  <a:gd name="T60" fmla="*/ 248 w 263"/>
                  <a:gd name="T61" fmla="*/ 167 h 210"/>
                  <a:gd name="T62" fmla="*/ 256 w 263"/>
                  <a:gd name="T63" fmla="*/ 174 h 210"/>
                  <a:gd name="T64" fmla="*/ 260 w 263"/>
                  <a:gd name="T65" fmla="*/ 185 h 210"/>
                  <a:gd name="T66" fmla="*/ 246 w 263"/>
                  <a:gd name="T67" fmla="*/ 205 h 210"/>
                  <a:gd name="T68" fmla="*/ 234 w 263"/>
                  <a:gd name="T69" fmla="*/ 207 h 210"/>
                  <a:gd name="T70" fmla="*/ 224 w 263"/>
                  <a:gd name="T71" fmla="*/ 201 h 210"/>
                  <a:gd name="T72" fmla="*/ 213 w 263"/>
                  <a:gd name="T73" fmla="*/ 200 h 210"/>
                  <a:gd name="T74" fmla="*/ 203 w 263"/>
                  <a:gd name="T75" fmla="*/ 197 h 210"/>
                  <a:gd name="T76" fmla="*/ 193 w 263"/>
                  <a:gd name="T77" fmla="*/ 194 h 210"/>
                  <a:gd name="T78" fmla="*/ 185 w 263"/>
                  <a:gd name="T79" fmla="*/ 191 h 210"/>
                  <a:gd name="T80" fmla="*/ 174 w 263"/>
                  <a:gd name="T81" fmla="*/ 185 h 210"/>
                  <a:gd name="T82" fmla="*/ 165 w 263"/>
                  <a:gd name="T83" fmla="*/ 181 h 210"/>
                  <a:gd name="T84" fmla="*/ 155 w 263"/>
                  <a:gd name="T85" fmla="*/ 178 h 210"/>
                  <a:gd name="T86" fmla="*/ 146 w 263"/>
                  <a:gd name="T87" fmla="*/ 170 h 210"/>
                  <a:gd name="T88" fmla="*/ 140 w 263"/>
                  <a:gd name="T89" fmla="*/ 165 h 210"/>
                  <a:gd name="T90" fmla="*/ 133 w 263"/>
                  <a:gd name="T91" fmla="*/ 158 h 210"/>
                  <a:gd name="T92" fmla="*/ 124 w 263"/>
                  <a:gd name="T93" fmla="*/ 156 h 210"/>
                  <a:gd name="T94" fmla="*/ 116 w 263"/>
                  <a:gd name="T95" fmla="*/ 149 h 210"/>
                  <a:gd name="T96" fmla="*/ 106 w 263"/>
                  <a:gd name="T97" fmla="*/ 147 h 210"/>
                  <a:gd name="T98" fmla="*/ 99 w 263"/>
                  <a:gd name="T99" fmla="*/ 143 h 210"/>
                  <a:gd name="T100" fmla="*/ 89 w 263"/>
                  <a:gd name="T101" fmla="*/ 139 h 210"/>
                  <a:gd name="T102" fmla="*/ 82 w 263"/>
                  <a:gd name="T103" fmla="*/ 133 h 210"/>
                  <a:gd name="T104" fmla="*/ 77 w 263"/>
                  <a:gd name="T105" fmla="*/ 123 h 210"/>
                  <a:gd name="T106" fmla="*/ 66 w 263"/>
                  <a:gd name="T107" fmla="*/ 123 h 210"/>
                  <a:gd name="T108" fmla="*/ 62 w 263"/>
                  <a:gd name="T109" fmla="*/ 110 h 210"/>
                  <a:gd name="T110" fmla="*/ 51 w 263"/>
                  <a:gd name="T111" fmla="*/ 109 h 210"/>
                  <a:gd name="T112" fmla="*/ 47 w 263"/>
                  <a:gd name="T113" fmla="*/ 97 h 210"/>
                  <a:gd name="T114" fmla="*/ 39 w 263"/>
                  <a:gd name="T115" fmla="*/ 91 h 210"/>
                  <a:gd name="T116" fmla="*/ 31 w 263"/>
                  <a:gd name="T117" fmla="*/ 87 h 210"/>
                  <a:gd name="T118" fmla="*/ 26 w 263"/>
                  <a:gd name="T119" fmla="*/ 78 h 210"/>
                  <a:gd name="T120" fmla="*/ 15 w 263"/>
                  <a:gd name="T121" fmla="*/ 75 h 210"/>
                  <a:gd name="T122" fmla="*/ 11 w 263"/>
                  <a:gd name="T123" fmla="*/ 6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3" h="210">
                    <a:moveTo>
                      <a:pt x="3" y="58"/>
                    </a:moveTo>
                    <a:lnTo>
                      <a:pt x="4" y="57"/>
                    </a:lnTo>
                    <a:lnTo>
                      <a:pt x="5" y="56"/>
                    </a:lnTo>
                    <a:lnTo>
                      <a:pt x="4" y="57"/>
                    </a:lnTo>
                    <a:lnTo>
                      <a:pt x="4" y="58"/>
                    </a:lnTo>
                    <a:lnTo>
                      <a:pt x="5" y="57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7" y="54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9" y="50"/>
                    </a:lnTo>
                    <a:lnTo>
                      <a:pt x="9" y="49"/>
                    </a:lnTo>
                    <a:lnTo>
                      <a:pt x="7" y="51"/>
                    </a:lnTo>
                    <a:lnTo>
                      <a:pt x="6" y="54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6" y="53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3" y="54"/>
                    </a:lnTo>
                    <a:lnTo>
                      <a:pt x="3" y="53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3" y="50"/>
                    </a:lnTo>
                    <a:lnTo>
                      <a:pt x="4" y="49"/>
                    </a:lnTo>
                    <a:lnTo>
                      <a:pt x="5" y="48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5" y="47"/>
                    </a:lnTo>
                    <a:lnTo>
                      <a:pt x="4" y="48"/>
                    </a:lnTo>
                    <a:lnTo>
                      <a:pt x="3" y="49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3" y="43"/>
                    </a:lnTo>
                    <a:lnTo>
                      <a:pt x="2" y="44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1" y="46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2" y="42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4" y="39"/>
                    </a:lnTo>
                    <a:lnTo>
                      <a:pt x="4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4" y="37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3" y="34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7" y="30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7" y="28"/>
                    </a:lnTo>
                    <a:lnTo>
                      <a:pt x="6" y="29"/>
                    </a:lnTo>
                    <a:lnTo>
                      <a:pt x="6" y="28"/>
                    </a:lnTo>
                    <a:lnTo>
                      <a:pt x="7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5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4"/>
                    </a:lnTo>
                    <a:lnTo>
                      <a:pt x="9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6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5" y="4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9" y="5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3" y="3"/>
                    </a:lnTo>
                    <a:lnTo>
                      <a:pt x="34" y="1"/>
                    </a:lnTo>
                    <a:lnTo>
                      <a:pt x="35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39" y="8"/>
                    </a:lnTo>
                    <a:lnTo>
                      <a:pt x="41" y="7"/>
                    </a:lnTo>
                    <a:lnTo>
                      <a:pt x="41" y="6"/>
                    </a:lnTo>
                    <a:lnTo>
                      <a:pt x="41" y="7"/>
                    </a:lnTo>
                    <a:lnTo>
                      <a:pt x="41" y="8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0" y="10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2" y="9"/>
                    </a:lnTo>
                    <a:lnTo>
                      <a:pt x="43" y="8"/>
                    </a:lnTo>
                    <a:lnTo>
                      <a:pt x="44" y="7"/>
                    </a:lnTo>
                    <a:lnTo>
                      <a:pt x="44" y="8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2" y="11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0" y="15"/>
                    </a:lnTo>
                    <a:lnTo>
                      <a:pt x="40" y="16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39" y="20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1" y="17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3" y="14"/>
                    </a:lnTo>
                    <a:lnTo>
                      <a:pt x="44" y="13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4" y="13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6" y="14"/>
                    </a:lnTo>
                    <a:lnTo>
                      <a:pt x="44" y="15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7"/>
                    </a:lnTo>
                    <a:lnTo>
                      <a:pt x="46" y="16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4" y="21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7" y="20"/>
                    </a:lnTo>
                    <a:lnTo>
                      <a:pt x="48" y="18"/>
                    </a:lnTo>
                    <a:lnTo>
                      <a:pt x="49" y="17"/>
                    </a:lnTo>
                    <a:lnTo>
                      <a:pt x="50" y="16"/>
                    </a:lnTo>
                    <a:lnTo>
                      <a:pt x="51" y="15"/>
                    </a:lnTo>
                    <a:lnTo>
                      <a:pt x="51" y="16"/>
                    </a:lnTo>
                    <a:lnTo>
                      <a:pt x="50" y="17"/>
                    </a:lnTo>
                    <a:lnTo>
                      <a:pt x="50" y="18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9" y="21"/>
                    </a:lnTo>
                    <a:lnTo>
                      <a:pt x="50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1" y="21"/>
                    </a:lnTo>
                    <a:lnTo>
                      <a:pt x="51" y="21"/>
                    </a:lnTo>
                    <a:lnTo>
                      <a:pt x="50" y="22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27"/>
                    </a:lnTo>
                    <a:lnTo>
                      <a:pt x="49" y="26"/>
                    </a:lnTo>
                    <a:lnTo>
                      <a:pt x="50" y="25"/>
                    </a:lnTo>
                    <a:lnTo>
                      <a:pt x="49" y="26"/>
                    </a:lnTo>
                    <a:lnTo>
                      <a:pt x="49" y="27"/>
                    </a:lnTo>
                    <a:lnTo>
                      <a:pt x="50" y="26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1" y="26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3" y="25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3" y="26"/>
                    </a:lnTo>
                    <a:lnTo>
                      <a:pt x="53" y="27"/>
                    </a:lnTo>
                    <a:lnTo>
                      <a:pt x="53" y="27"/>
                    </a:lnTo>
                    <a:lnTo>
                      <a:pt x="54" y="26"/>
                    </a:lnTo>
                    <a:lnTo>
                      <a:pt x="55" y="25"/>
                    </a:lnTo>
                    <a:lnTo>
                      <a:pt x="55" y="26"/>
                    </a:lnTo>
                    <a:lnTo>
                      <a:pt x="55" y="27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5" y="29"/>
                    </a:lnTo>
                    <a:lnTo>
                      <a:pt x="56" y="28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5" y="31"/>
                    </a:lnTo>
                    <a:lnTo>
                      <a:pt x="54" y="32"/>
                    </a:lnTo>
                    <a:lnTo>
                      <a:pt x="54" y="33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7" y="31"/>
                    </a:lnTo>
                    <a:lnTo>
                      <a:pt x="57" y="32"/>
                    </a:lnTo>
                    <a:lnTo>
                      <a:pt x="58" y="31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8" y="32"/>
                    </a:lnTo>
                    <a:lnTo>
                      <a:pt x="58" y="33"/>
                    </a:lnTo>
                    <a:lnTo>
                      <a:pt x="59" y="32"/>
                    </a:lnTo>
                    <a:lnTo>
                      <a:pt x="60" y="31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6"/>
                    </a:lnTo>
                    <a:lnTo>
                      <a:pt x="57" y="37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8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36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7"/>
                    </a:lnTo>
                    <a:lnTo>
                      <a:pt x="63" y="38"/>
                    </a:lnTo>
                    <a:lnTo>
                      <a:pt x="62" y="39"/>
                    </a:lnTo>
                    <a:lnTo>
                      <a:pt x="62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3" y="38"/>
                    </a:lnTo>
                    <a:lnTo>
                      <a:pt x="64" y="37"/>
                    </a:lnTo>
                    <a:lnTo>
                      <a:pt x="65" y="36"/>
                    </a:lnTo>
                    <a:lnTo>
                      <a:pt x="65" y="37"/>
                    </a:lnTo>
                    <a:lnTo>
                      <a:pt x="65" y="38"/>
                    </a:lnTo>
                    <a:lnTo>
                      <a:pt x="65" y="39"/>
                    </a:lnTo>
                    <a:lnTo>
                      <a:pt x="64" y="40"/>
                    </a:lnTo>
                    <a:lnTo>
                      <a:pt x="63" y="41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3"/>
                    </a:lnTo>
                    <a:lnTo>
                      <a:pt x="62" y="44"/>
                    </a:lnTo>
                    <a:lnTo>
                      <a:pt x="62" y="45"/>
                    </a:lnTo>
                    <a:lnTo>
                      <a:pt x="62" y="44"/>
                    </a:lnTo>
                    <a:lnTo>
                      <a:pt x="64" y="43"/>
                    </a:lnTo>
                    <a:lnTo>
                      <a:pt x="64" y="42"/>
                    </a:lnTo>
                    <a:lnTo>
                      <a:pt x="65" y="41"/>
                    </a:lnTo>
                    <a:lnTo>
                      <a:pt x="66" y="40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67" y="40"/>
                    </a:lnTo>
                    <a:lnTo>
                      <a:pt x="67" y="41"/>
                    </a:lnTo>
                    <a:lnTo>
                      <a:pt x="66" y="42"/>
                    </a:lnTo>
                    <a:lnTo>
                      <a:pt x="67" y="41"/>
                    </a:lnTo>
                    <a:lnTo>
                      <a:pt x="68" y="40"/>
                    </a:lnTo>
                    <a:lnTo>
                      <a:pt x="68" y="41"/>
                    </a:lnTo>
                    <a:lnTo>
                      <a:pt x="68" y="41"/>
                    </a:lnTo>
                    <a:lnTo>
                      <a:pt x="68" y="42"/>
                    </a:lnTo>
                    <a:lnTo>
                      <a:pt x="67" y="43"/>
                    </a:lnTo>
                    <a:lnTo>
                      <a:pt x="68" y="42"/>
                    </a:lnTo>
                    <a:lnTo>
                      <a:pt x="69" y="41"/>
                    </a:lnTo>
                    <a:lnTo>
                      <a:pt x="69" y="42"/>
                    </a:lnTo>
                    <a:lnTo>
                      <a:pt x="69" y="43"/>
                    </a:lnTo>
                    <a:lnTo>
                      <a:pt x="70" y="41"/>
                    </a:lnTo>
                    <a:lnTo>
                      <a:pt x="71" y="40"/>
                    </a:lnTo>
                    <a:lnTo>
                      <a:pt x="71" y="41"/>
                    </a:lnTo>
                    <a:lnTo>
                      <a:pt x="70" y="42"/>
                    </a:lnTo>
                    <a:lnTo>
                      <a:pt x="70" y="43"/>
                    </a:lnTo>
                    <a:lnTo>
                      <a:pt x="70" y="44"/>
                    </a:lnTo>
                    <a:lnTo>
                      <a:pt x="69" y="45"/>
                    </a:lnTo>
                    <a:lnTo>
                      <a:pt x="68" y="46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67" y="48"/>
                    </a:lnTo>
                    <a:lnTo>
                      <a:pt x="67" y="49"/>
                    </a:lnTo>
                    <a:lnTo>
                      <a:pt x="67" y="50"/>
                    </a:lnTo>
                    <a:lnTo>
                      <a:pt x="67" y="50"/>
                    </a:lnTo>
                    <a:lnTo>
                      <a:pt x="68" y="49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9" y="47"/>
                    </a:lnTo>
                    <a:lnTo>
                      <a:pt x="70" y="46"/>
                    </a:lnTo>
                    <a:lnTo>
                      <a:pt x="71" y="45"/>
                    </a:lnTo>
                    <a:lnTo>
                      <a:pt x="71" y="44"/>
                    </a:lnTo>
                    <a:lnTo>
                      <a:pt x="71" y="43"/>
                    </a:lnTo>
                    <a:lnTo>
                      <a:pt x="72" y="42"/>
                    </a:lnTo>
                    <a:lnTo>
                      <a:pt x="73" y="41"/>
                    </a:lnTo>
                    <a:lnTo>
                      <a:pt x="74" y="40"/>
                    </a:lnTo>
                    <a:lnTo>
                      <a:pt x="75" y="39"/>
                    </a:lnTo>
                    <a:lnTo>
                      <a:pt x="75" y="40"/>
                    </a:lnTo>
                    <a:lnTo>
                      <a:pt x="75" y="41"/>
                    </a:lnTo>
                    <a:lnTo>
                      <a:pt x="74" y="42"/>
                    </a:lnTo>
                    <a:lnTo>
                      <a:pt x="73" y="43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1" y="47"/>
                    </a:lnTo>
                    <a:lnTo>
                      <a:pt x="70" y="48"/>
                    </a:lnTo>
                    <a:lnTo>
                      <a:pt x="70" y="49"/>
                    </a:lnTo>
                    <a:lnTo>
                      <a:pt x="70" y="50"/>
                    </a:lnTo>
                    <a:lnTo>
                      <a:pt x="71" y="49"/>
                    </a:lnTo>
                    <a:lnTo>
                      <a:pt x="72" y="47"/>
                    </a:lnTo>
                    <a:lnTo>
                      <a:pt x="73" y="46"/>
                    </a:lnTo>
                    <a:lnTo>
                      <a:pt x="74" y="45"/>
                    </a:lnTo>
                    <a:lnTo>
                      <a:pt x="73" y="46"/>
                    </a:lnTo>
                    <a:lnTo>
                      <a:pt x="73" y="47"/>
                    </a:lnTo>
                    <a:lnTo>
                      <a:pt x="73" y="48"/>
                    </a:lnTo>
                    <a:lnTo>
                      <a:pt x="73" y="49"/>
                    </a:lnTo>
                    <a:lnTo>
                      <a:pt x="74" y="48"/>
                    </a:lnTo>
                    <a:lnTo>
                      <a:pt x="75" y="47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4" y="50"/>
                    </a:lnTo>
                    <a:lnTo>
                      <a:pt x="75" y="49"/>
                    </a:lnTo>
                    <a:lnTo>
                      <a:pt x="76" y="48"/>
                    </a:lnTo>
                    <a:lnTo>
                      <a:pt x="76" y="47"/>
                    </a:lnTo>
                    <a:lnTo>
                      <a:pt x="77" y="47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6" y="48"/>
                    </a:lnTo>
                    <a:lnTo>
                      <a:pt x="75" y="49"/>
                    </a:lnTo>
                    <a:lnTo>
                      <a:pt x="75" y="50"/>
                    </a:lnTo>
                    <a:lnTo>
                      <a:pt x="75" y="51"/>
                    </a:lnTo>
                    <a:lnTo>
                      <a:pt x="74" y="53"/>
                    </a:lnTo>
                    <a:lnTo>
                      <a:pt x="74" y="53"/>
                    </a:lnTo>
                    <a:lnTo>
                      <a:pt x="75" y="51"/>
                    </a:lnTo>
                    <a:lnTo>
                      <a:pt x="76" y="50"/>
                    </a:lnTo>
                    <a:lnTo>
                      <a:pt x="76" y="51"/>
                    </a:lnTo>
                    <a:lnTo>
                      <a:pt x="76" y="53"/>
                    </a:lnTo>
                    <a:lnTo>
                      <a:pt x="77" y="51"/>
                    </a:lnTo>
                    <a:lnTo>
                      <a:pt x="79" y="50"/>
                    </a:lnTo>
                    <a:lnTo>
                      <a:pt x="80" y="49"/>
                    </a:lnTo>
                    <a:lnTo>
                      <a:pt x="81" y="48"/>
                    </a:lnTo>
                    <a:lnTo>
                      <a:pt x="80" y="49"/>
                    </a:lnTo>
                    <a:lnTo>
                      <a:pt x="80" y="50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9" y="55"/>
                    </a:lnTo>
                    <a:lnTo>
                      <a:pt x="77" y="56"/>
                    </a:lnTo>
                    <a:lnTo>
                      <a:pt x="76" y="57"/>
                    </a:lnTo>
                    <a:lnTo>
                      <a:pt x="76" y="58"/>
                    </a:lnTo>
                    <a:lnTo>
                      <a:pt x="75" y="59"/>
                    </a:lnTo>
                    <a:lnTo>
                      <a:pt x="80" y="55"/>
                    </a:lnTo>
                    <a:lnTo>
                      <a:pt x="84" y="50"/>
                    </a:lnTo>
                    <a:lnTo>
                      <a:pt x="84" y="51"/>
                    </a:lnTo>
                    <a:lnTo>
                      <a:pt x="84" y="53"/>
                    </a:lnTo>
                    <a:lnTo>
                      <a:pt x="83" y="54"/>
                    </a:lnTo>
                    <a:lnTo>
                      <a:pt x="82" y="55"/>
                    </a:lnTo>
                    <a:lnTo>
                      <a:pt x="81" y="56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81" y="58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0"/>
                    </a:lnTo>
                    <a:lnTo>
                      <a:pt x="82" y="59"/>
                    </a:lnTo>
                    <a:lnTo>
                      <a:pt x="82" y="59"/>
                    </a:lnTo>
                    <a:lnTo>
                      <a:pt x="82" y="60"/>
                    </a:lnTo>
                    <a:lnTo>
                      <a:pt x="81" y="61"/>
                    </a:lnTo>
                    <a:lnTo>
                      <a:pt x="81" y="62"/>
                    </a:lnTo>
                    <a:lnTo>
                      <a:pt x="82" y="61"/>
                    </a:lnTo>
                    <a:lnTo>
                      <a:pt x="83" y="60"/>
                    </a:lnTo>
                    <a:lnTo>
                      <a:pt x="83" y="60"/>
                    </a:lnTo>
                    <a:lnTo>
                      <a:pt x="83" y="61"/>
                    </a:lnTo>
                    <a:lnTo>
                      <a:pt x="83" y="60"/>
                    </a:lnTo>
                    <a:lnTo>
                      <a:pt x="84" y="59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5" y="60"/>
                    </a:lnTo>
                    <a:lnTo>
                      <a:pt x="86" y="59"/>
                    </a:lnTo>
                    <a:lnTo>
                      <a:pt x="86" y="58"/>
                    </a:lnTo>
                    <a:lnTo>
                      <a:pt x="87" y="58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7" y="58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7" y="60"/>
                    </a:lnTo>
                    <a:lnTo>
                      <a:pt x="87" y="61"/>
                    </a:lnTo>
                    <a:lnTo>
                      <a:pt x="86" y="62"/>
                    </a:lnTo>
                    <a:lnTo>
                      <a:pt x="85" y="63"/>
                    </a:lnTo>
                    <a:lnTo>
                      <a:pt x="84" y="64"/>
                    </a:lnTo>
                    <a:lnTo>
                      <a:pt x="84" y="65"/>
                    </a:lnTo>
                    <a:lnTo>
                      <a:pt x="85" y="64"/>
                    </a:lnTo>
                    <a:lnTo>
                      <a:pt x="86" y="63"/>
                    </a:lnTo>
                    <a:lnTo>
                      <a:pt x="87" y="62"/>
                    </a:lnTo>
                    <a:lnTo>
                      <a:pt x="88" y="61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7" y="63"/>
                    </a:lnTo>
                    <a:lnTo>
                      <a:pt x="87" y="64"/>
                    </a:lnTo>
                    <a:lnTo>
                      <a:pt x="87" y="65"/>
                    </a:lnTo>
                    <a:lnTo>
                      <a:pt x="87" y="66"/>
                    </a:lnTo>
                    <a:lnTo>
                      <a:pt x="88" y="65"/>
                    </a:lnTo>
                    <a:lnTo>
                      <a:pt x="89" y="63"/>
                    </a:lnTo>
                    <a:lnTo>
                      <a:pt x="88" y="64"/>
                    </a:lnTo>
                    <a:lnTo>
                      <a:pt x="88" y="65"/>
                    </a:lnTo>
                    <a:lnTo>
                      <a:pt x="89" y="64"/>
                    </a:lnTo>
                    <a:lnTo>
                      <a:pt x="90" y="63"/>
                    </a:lnTo>
                    <a:lnTo>
                      <a:pt x="91" y="62"/>
                    </a:lnTo>
                    <a:lnTo>
                      <a:pt x="92" y="61"/>
                    </a:lnTo>
                    <a:lnTo>
                      <a:pt x="92" y="62"/>
                    </a:lnTo>
                    <a:lnTo>
                      <a:pt x="92" y="63"/>
                    </a:lnTo>
                    <a:lnTo>
                      <a:pt x="93" y="61"/>
                    </a:lnTo>
                    <a:lnTo>
                      <a:pt x="94" y="60"/>
                    </a:lnTo>
                    <a:lnTo>
                      <a:pt x="93" y="61"/>
                    </a:lnTo>
                    <a:lnTo>
                      <a:pt x="93" y="62"/>
                    </a:lnTo>
                    <a:lnTo>
                      <a:pt x="92" y="63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91" y="66"/>
                    </a:lnTo>
                    <a:lnTo>
                      <a:pt x="92" y="65"/>
                    </a:lnTo>
                    <a:lnTo>
                      <a:pt x="92" y="66"/>
                    </a:lnTo>
                    <a:lnTo>
                      <a:pt x="92" y="67"/>
                    </a:lnTo>
                    <a:lnTo>
                      <a:pt x="93" y="66"/>
                    </a:lnTo>
                    <a:lnTo>
                      <a:pt x="94" y="65"/>
                    </a:lnTo>
                    <a:lnTo>
                      <a:pt x="94" y="65"/>
                    </a:lnTo>
                    <a:lnTo>
                      <a:pt x="93" y="66"/>
                    </a:lnTo>
                    <a:lnTo>
                      <a:pt x="93" y="67"/>
                    </a:lnTo>
                    <a:lnTo>
                      <a:pt x="93" y="68"/>
                    </a:lnTo>
                    <a:lnTo>
                      <a:pt x="93" y="70"/>
                    </a:lnTo>
                    <a:lnTo>
                      <a:pt x="92" y="70"/>
                    </a:lnTo>
                    <a:lnTo>
                      <a:pt x="93" y="68"/>
                    </a:lnTo>
                    <a:lnTo>
                      <a:pt x="94" y="67"/>
                    </a:lnTo>
                    <a:lnTo>
                      <a:pt x="96" y="66"/>
                    </a:lnTo>
                    <a:lnTo>
                      <a:pt x="97" y="65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99" y="63"/>
                    </a:lnTo>
                    <a:lnTo>
                      <a:pt x="99" y="64"/>
                    </a:lnTo>
                    <a:lnTo>
                      <a:pt x="99" y="65"/>
                    </a:lnTo>
                    <a:lnTo>
                      <a:pt x="98" y="66"/>
                    </a:lnTo>
                    <a:lnTo>
                      <a:pt x="97" y="67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6" y="71"/>
                    </a:lnTo>
                    <a:lnTo>
                      <a:pt x="97" y="70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100" y="66"/>
                    </a:lnTo>
                    <a:lnTo>
                      <a:pt x="100" y="67"/>
                    </a:lnTo>
                    <a:lnTo>
                      <a:pt x="99" y="67"/>
                    </a:lnTo>
                    <a:lnTo>
                      <a:pt x="99" y="70"/>
                    </a:lnTo>
                    <a:lnTo>
                      <a:pt x="98" y="72"/>
                    </a:lnTo>
                    <a:lnTo>
                      <a:pt x="98" y="73"/>
                    </a:lnTo>
                    <a:lnTo>
                      <a:pt x="98" y="73"/>
                    </a:lnTo>
                    <a:lnTo>
                      <a:pt x="99" y="72"/>
                    </a:lnTo>
                    <a:lnTo>
                      <a:pt x="100" y="71"/>
                    </a:lnTo>
                    <a:lnTo>
                      <a:pt x="102" y="68"/>
                    </a:lnTo>
                    <a:lnTo>
                      <a:pt x="103" y="67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3" y="68"/>
                    </a:lnTo>
                    <a:lnTo>
                      <a:pt x="102" y="70"/>
                    </a:lnTo>
                    <a:lnTo>
                      <a:pt x="101" y="71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9" y="74"/>
                    </a:lnTo>
                    <a:lnTo>
                      <a:pt x="98" y="75"/>
                    </a:lnTo>
                    <a:lnTo>
                      <a:pt x="97" y="76"/>
                    </a:lnTo>
                    <a:lnTo>
                      <a:pt x="97" y="76"/>
                    </a:lnTo>
                    <a:lnTo>
                      <a:pt x="98" y="75"/>
                    </a:lnTo>
                    <a:lnTo>
                      <a:pt x="99" y="74"/>
                    </a:lnTo>
                    <a:lnTo>
                      <a:pt x="100" y="73"/>
                    </a:lnTo>
                    <a:lnTo>
                      <a:pt x="101" y="72"/>
                    </a:lnTo>
                    <a:lnTo>
                      <a:pt x="101" y="73"/>
                    </a:lnTo>
                    <a:lnTo>
                      <a:pt x="101" y="74"/>
                    </a:lnTo>
                    <a:lnTo>
                      <a:pt x="100" y="75"/>
                    </a:lnTo>
                    <a:lnTo>
                      <a:pt x="100" y="76"/>
                    </a:lnTo>
                    <a:lnTo>
                      <a:pt x="100" y="77"/>
                    </a:lnTo>
                    <a:lnTo>
                      <a:pt x="101" y="76"/>
                    </a:lnTo>
                    <a:lnTo>
                      <a:pt x="102" y="75"/>
                    </a:lnTo>
                    <a:lnTo>
                      <a:pt x="103" y="73"/>
                    </a:lnTo>
                    <a:lnTo>
                      <a:pt x="104" y="72"/>
                    </a:lnTo>
                    <a:lnTo>
                      <a:pt x="104" y="71"/>
                    </a:lnTo>
                    <a:lnTo>
                      <a:pt x="105" y="70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5" y="71"/>
                    </a:lnTo>
                    <a:lnTo>
                      <a:pt x="104" y="72"/>
                    </a:lnTo>
                    <a:lnTo>
                      <a:pt x="103" y="73"/>
                    </a:lnTo>
                    <a:lnTo>
                      <a:pt x="103" y="74"/>
                    </a:lnTo>
                    <a:lnTo>
                      <a:pt x="103" y="74"/>
                    </a:lnTo>
                    <a:lnTo>
                      <a:pt x="104" y="73"/>
                    </a:lnTo>
                    <a:lnTo>
                      <a:pt x="105" y="72"/>
                    </a:lnTo>
                    <a:lnTo>
                      <a:pt x="105" y="73"/>
                    </a:lnTo>
                    <a:lnTo>
                      <a:pt x="105" y="74"/>
                    </a:lnTo>
                    <a:lnTo>
                      <a:pt x="104" y="75"/>
                    </a:lnTo>
                    <a:lnTo>
                      <a:pt x="103" y="76"/>
                    </a:lnTo>
                    <a:lnTo>
                      <a:pt x="102" y="77"/>
                    </a:lnTo>
                    <a:lnTo>
                      <a:pt x="102" y="78"/>
                    </a:lnTo>
                    <a:lnTo>
                      <a:pt x="102" y="78"/>
                    </a:lnTo>
                    <a:lnTo>
                      <a:pt x="102" y="79"/>
                    </a:lnTo>
                    <a:lnTo>
                      <a:pt x="103" y="78"/>
                    </a:lnTo>
                    <a:lnTo>
                      <a:pt x="104" y="77"/>
                    </a:lnTo>
                    <a:lnTo>
                      <a:pt x="105" y="76"/>
                    </a:lnTo>
                    <a:lnTo>
                      <a:pt x="106" y="75"/>
                    </a:lnTo>
                    <a:lnTo>
                      <a:pt x="105" y="76"/>
                    </a:lnTo>
                    <a:lnTo>
                      <a:pt x="105" y="77"/>
                    </a:lnTo>
                    <a:lnTo>
                      <a:pt x="106" y="76"/>
                    </a:lnTo>
                    <a:lnTo>
                      <a:pt x="107" y="74"/>
                    </a:lnTo>
                    <a:lnTo>
                      <a:pt x="107" y="75"/>
                    </a:lnTo>
                    <a:lnTo>
                      <a:pt x="107" y="76"/>
                    </a:lnTo>
                    <a:lnTo>
                      <a:pt x="106" y="77"/>
                    </a:lnTo>
                    <a:lnTo>
                      <a:pt x="106" y="78"/>
                    </a:lnTo>
                    <a:lnTo>
                      <a:pt x="107" y="77"/>
                    </a:lnTo>
                    <a:lnTo>
                      <a:pt x="108" y="76"/>
                    </a:lnTo>
                    <a:lnTo>
                      <a:pt x="109" y="74"/>
                    </a:lnTo>
                    <a:lnTo>
                      <a:pt x="110" y="73"/>
                    </a:lnTo>
                    <a:lnTo>
                      <a:pt x="110" y="74"/>
                    </a:lnTo>
                    <a:lnTo>
                      <a:pt x="110" y="75"/>
                    </a:lnTo>
                    <a:lnTo>
                      <a:pt x="109" y="77"/>
                    </a:lnTo>
                    <a:lnTo>
                      <a:pt x="109" y="78"/>
                    </a:lnTo>
                    <a:lnTo>
                      <a:pt x="108" y="79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108" y="81"/>
                    </a:lnTo>
                    <a:lnTo>
                      <a:pt x="109" y="80"/>
                    </a:lnTo>
                    <a:lnTo>
                      <a:pt x="110" y="79"/>
                    </a:lnTo>
                    <a:lnTo>
                      <a:pt x="112" y="78"/>
                    </a:lnTo>
                    <a:lnTo>
                      <a:pt x="113" y="77"/>
                    </a:lnTo>
                    <a:lnTo>
                      <a:pt x="113" y="77"/>
                    </a:lnTo>
                    <a:lnTo>
                      <a:pt x="114" y="76"/>
                    </a:lnTo>
                    <a:lnTo>
                      <a:pt x="114" y="75"/>
                    </a:lnTo>
                    <a:lnTo>
                      <a:pt x="115" y="75"/>
                    </a:lnTo>
                    <a:lnTo>
                      <a:pt x="114" y="76"/>
                    </a:lnTo>
                    <a:lnTo>
                      <a:pt x="114" y="77"/>
                    </a:lnTo>
                    <a:lnTo>
                      <a:pt x="113" y="78"/>
                    </a:lnTo>
                    <a:lnTo>
                      <a:pt x="112" y="79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81"/>
                    </a:lnTo>
                    <a:lnTo>
                      <a:pt x="110" y="82"/>
                    </a:lnTo>
                    <a:lnTo>
                      <a:pt x="112" y="81"/>
                    </a:lnTo>
                    <a:lnTo>
                      <a:pt x="113" y="80"/>
                    </a:lnTo>
                    <a:lnTo>
                      <a:pt x="113" y="81"/>
                    </a:lnTo>
                    <a:lnTo>
                      <a:pt x="113" y="82"/>
                    </a:lnTo>
                    <a:lnTo>
                      <a:pt x="114" y="80"/>
                    </a:lnTo>
                    <a:lnTo>
                      <a:pt x="115" y="79"/>
                    </a:lnTo>
                    <a:lnTo>
                      <a:pt x="115" y="80"/>
                    </a:lnTo>
                    <a:lnTo>
                      <a:pt x="114" y="81"/>
                    </a:lnTo>
                    <a:lnTo>
                      <a:pt x="114" y="82"/>
                    </a:lnTo>
                    <a:lnTo>
                      <a:pt x="114" y="83"/>
                    </a:lnTo>
                    <a:lnTo>
                      <a:pt x="114" y="83"/>
                    </a:lnTo>
                    <a:lnTo>
                      <a:pt x="114" y="84"/>
                    </a:lnTo>
                    <a:lnTo>
                      <a:pt x="114" y="83"/>
                    </a:lnTo>
                    <a:lnTo>
                      <a:pt x="115" y="82"/>
                    </a:lnTo>
                    <a:lnTo>
                      <a:pt x="115" y="83"/>
                    </a:lnTo>
                    <a:lnTo>
                      <a:pt x="115" y="84"/>
                    </a:lnTo>
                    <a:lnTo>
                      <a:pt x="116" y="83"/>
                    </a:lnTo>
                    <a:lnTo>
                      <a:pt x="117" y="82"/>
                    </a:lnTo>
                    <a:lnTo>
                      <a:pt x="117" y="82"/>
                    </a:lnTo>
                    <a:lnTo>
                      <a:pt x="116" y="83"/>
                    </a:lnTo>
                    <a:lnTo>
                      <a:pt x="116" y="86"/>
                    </a:lnTo>
                    <a:lnTo>
                      <a:pt x="116" y="87"/>
                    </a:lnTo>
                    <a:lnTo>
                      <a:pt x="116" y="87"/>
                    </a:lnTo>
                    <a:lnTo>
                      <a:pt x="115" y="88"/>
                    </a:lnTo>
                    <a:lnTo>
                      <a:pt x="115" y="89"/>
                    </a:lnTo>
                    <a:lnTo>
                      <a:pt x="116" y="88"/>
                    </a:lnTo>
                    <a:lnTo>
                      <a:pt x="117" y="87"/>
                    </a:lnTo>
                    <a:lnTo>
                      <a:pt x="118" y="86"/>
                    </a:lnTo>
                    <a:lnTo>
                      <a:pt x="119" y="84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18" y="87"/>
                    </a:lnTo>
                    <a:lnTo>
                      <a:pt x="118" y="88"/>
                    </a:lnTo>
                    <a:lnTo>
                      <a:pt x="118" y="89"/>
                    </a:lnTo>
                    <a:lnTo>
                      <a:pt x="118" y="90"/>
                    </a:lnTo>
                    <a:lnTo>
                      <a:pt x="119" y="89"/>
                    </a:lnTo>
                    <a:lnTo>
                      <a:pt x="120" y="87"/>
                    </a:lnTo>
                    <a:lnTo>
                      <a:pt x="121" y="86"/>
                    </a:lnTo>
                    <a:lnTo>
                      <a:pt x="121" y="84"/>
                    </a:lnTo>
                    <a:lnTo>
                      <a:pt x="121" y="86"/>
                    </a:lnTo>
                    <a:lnTo>
                      <a:pt x="121" y="87"/>
                    </a:lnTo>
                    <a:lnTo>
                      <a:pt x="122" y="86"/>
                    </a:lnTo>
                    <a:lnTo>
                      <a:pt x="123" y="84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1" y="89"/>
                    </a:lnTo>
                    <a:lnTo>
                      <a:pt x="120" y="89"/>
                    </a:lnTo>
                    <a:lnTo>
                      <a:pt x="120" y="90"/>
                    </a:lnTo>
                    <a:lnTo>
                      <a:pt x="120" y="91"/>
                    </a:lnTo>
                    <a:lnTo>
                      <a:pt x="120" y="92"/>
                    </a:lnTo>
                    <a:lnTo>
                      <a:pt x="121" y="91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1" y="91"/>
                    </a:lnTo>
                    <a:lnTo>
                      <a:pt x="121" y="92"/>
                    </a:lnTo>
                    <a:lnTo>
                      <a:pt x="121" y="93"/>
                    </a:lnTo>
                    <a:lnTo>
                      <a:pt x="122" y="92"/>
                    </a:lnTo>
                    <a:lnTo>
                      <a:pt x="123" y="91"/>
                    </a:lnTo>
                    <a:lnTo>
                      <a:pt x="123" y="92"/>
                    </a:lnTo>
                    <a:lnTo>
                      <a:pt x="122" y="92"/>
                    </a:lnTo>
                    <a:lnTo>
                      <a:pt x="123" y="91"/>
                    </a:lnTo>
                    <a:lnTo>
                      <a:pt x="124" y="90"/>
                    </a:lnTo>
                    <a:lnTo>
                      <a:pt x="124" y="91"/>
                    </a:lnTo>
                    <a:lnTo>
                      <a:pt x="124" y="92"/>
                    </a:lnTo>
                    <a:lnTo>
                      <a:pt x="125" y="91"/>
                    </a:lnTo>
                    <a:lnTo>
                      <a:pt x="126" y="90"/>
                    </a:lnTo>
                    <a:lnTo>
                      <a:pt x="126" y="89"/>
                    </a:lnTo>
                    <a:lnTo>
                      <a:pt x="127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89"/>
                    </a:lnTo>
                    <a:lnTo>
                      <a:pt x="127" y="91"/>
                    </a:lnTo>
                    <a:lnTo>
                      <a:pt x="126" y="92"/>
                    </a:lnTo>
                    <a:lnTo>
                      <a:pt x="126" y="92"/>
                    </a:lnTo>
                    <a:lnTo>
                      <a:pt x="127" y="91"/>
                    </a:lnTo>
                    <a:lnTo>
                      <a:pt x="129" y="90"/>
                    </a:lnTo>
                    <a:lnTo>
                      <a:pt x="129" y="91"/>
                    </a:lnTo>
                    <a:lnTo>
                      <a:pt x="129" y="92"/>
                    </a:lnTo>
                    <a:lnTo>
                      <a:pt x="127" y="93"/>
                    </a:lnTo>
                    <a:lnTo>
                      <a:pt x="127" y="94"/>
                    </a:lnTo>
                    <a:lnTo>
                      <a:pt x="127" y="94"/>
                    </a:lnTo>
                    <a:lnTo>
                      <a:pt x="127" y="95"/>
                    </a:lnTo>
                    <a:lnTo>
                      <a:pt x="129" y="94"/>
                    </a:lnTo>
                    <a:lnTo>
                      <a:pt x="130" y="93"/>
                    </a:lnTo>
                    <a:lnTo>
                      <a:pt x="130" y="94"/>
                    </a:lnTo>
                    <a:lnTo>
                      <a:pt x="129" y="95"/>
                    </a:lnTo>
                    <a:lnTo>
                      <a:pt x="129" y="95"/>
                    </a:lnTo>
                    <a:lnTo>
                      <a:pt x="129" y="96"/>
                    </a:lnTo>
                    <a:lnTo>
                      <a:pt x="130" y="95"/>
                    </a:lnTo>
                    <a:lnTo>
                      <a:pt x="131" y="94"/>
                    </a:lnTo>
                    <a:lnTo>
                      <a:pt x="132" y="93"/>
                    </a:lnTo>
                    <a:lnTo>
                      <a:pt x="133" y="92"/>
                    </a:lnTo>
                    <a:lnTo>
                      <a:pt x="133" y="93"/>
                    </a:lnTo>
                    <a:lnTo>
                      <a:pt x="132" y="94"/>
                    </a:lnTo>
                    <a:lnTo>
                      <a:pt x="132" y="94"/>
                    </a:lnTo>
                    <a:lnTo>
                      <a:pt x="132" y="95"/>
                    </a:lnTo>
                    <a:lnTo>
                      <a:pt x="133" y="94"/>
                    </a:lnTo>
                    <a:lnTo>
                      <a:pt x="134" y="93"/>
                    </a:lnTo>
                    <a:lnTo>
                      <a:pt x="134" y="94"/>
                    </a:lnTo>
                    <a:lnTo>
                      <a:pt x="133" y="95"/>
                    </a:lnTo>
                    <a:lnTo>
                      <a:pt x="133" y="96"/>
                    </a:lnTo>
                    <a:lnTo>
                      <a:pt x="133" y="96"/>
                    </a:lnTo>
                    <a:lnTo>
                      <a:pt x="133" y="97"/>
                    </a:lnTo>
                    <a:lnTo>
                      <a:pt x="133" y="98"/>
                    </a:lnTo>
                    <a:lnTo>
                      <a:pt x="134" y="97"/>
                    </a:lnTo>
                    <a:lnTo>
                      <a:pt x="134" y="96"/>
                    </a:lnTo>
                    <a:lnTo>
                      <a:pt x="134" y="97"/>
                    </a:lnTo>
                    <a:lnTo>
                      <a:pt x="134" y="97"/>
                    </a:lnTo>
                    <a:lnTo>
                      <a:pt x="135" y="96"/>
                    </a:lnTo>
                    <a:lnTo>
                      <a:pt x="136" y="95"/>
                    </a:lnTo>
                    <a:lnTo>
                      <a:pt x="136" y="96"/>
                    </a:lnTo>
                    <a:lnTo>
                      <a:pt x="135" y="97"/>
                    </a:lnTo>
                    <a:lnTo>
                      <a:pt x="136" y="96"/>
                    </a:lnTo>
                    <a:lnTo>
                      <a:pt x="137" y="95"/>
                    </a:lnTo>
                    <a:lnTo>
                      <a:pt x="137" y="96"/>
                    </a:lnTo>
                    <a:lnTo>
                      <a:pt x="137" y="96"/>
                    </a:lnTo>
                    <a:lnTo>
                      <a:pt x="136" y="97"/>
                    </a:lnTo>
                    <a:lnTo>
                      <a:pt x="135" y="98"/>
                    </a:lnTo>
                    <a:lnTo>
                      <a:pt x="135" y="99"/>
                    </a:lnTo>
                    <a:lnTo>
                      <a:pt x="135" y="100"/>
                    </a:lnTo>
                    <a:lnTo>
                      <a:pt x="134" y="101"/>
                    </a:lnTo>
                    <a:lnTo>
                      <a:pt x="134" y="103"/>
                    </a:lnTo>
                    <a:lnTo>
                      <a:pt x="135" y="101"/>
                    </a:lnTo>
                    <a:lnTo>
                      <a:pt x="136" y="100"/>
                    </a:lnTo>
                    <a:lnTo>
                      <a:pt x="137" y="98"/>
                    </a:lnTo>
                    <a:lnTo>
                      <a:pt x="138" y="97"/>
                    </a:lnTo>
                    <a:lnTo>
                      <a:pt x="138" y="98"/>
                    </a:lnTo>
                    <a:lnTo>
                      <a:pt x="138" y="99"/>
                    </a:lnTo>
                    <a:lnTo>
                      <a:pt x="138" y="98"/>
                    </a:lnTo>
                    <a:lnTo>
                      <a:pt x="139" y="97"/>
                    </a:lnTo>
                    <a:lnTo>
                      <a:pt x="140" y="97"/>
                    </a:lnTo>
                    <a:lnTo>
                      <a:pt x="140" y="96"/>
                    </a:lnTo>
                    <a:lnTo>
                      <a:pt x="141" y="95"/>
                    </a:lnTo>
                    <a:lnTo>
                      <a:pt x="141" y="95"/>
                    </a:lnTo>
                    <a:lnTo>
                      <a:pt x="141" y="96"/>
                    </a:lnTo>
                    <a:lnTo>
                      <a:pt x="141" y="96"/>
                    </a:lnTo>
                    <a:lnTo>
                      <a:pt x="141" y="97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39" y="100"/>
                    </a:lnTo>
                    <a:lnTo>
                      <a:pt x="138" y="101"/>
                    </a:lnTo>
                    <a:lnTo>
                      <a:pt x="138" y="103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9" y="103"/>
                    </a:lnTo>
                    <a:lnTo>
                      <a:pt x="140" y="101"/>
                    </a:lnTo>
                    <a:lnTo>
                      <a:pt x="139" y="103"/>
                    </a:lnTo>
                    <a:lnTo>
                      <a:pt x="139" y="104"/>
                    </a:lnTo>
                    <a:lnTo>
                      <a:pt x="140" y="103"/>
                    </a:lnTo>
                    <a:lnTo>
                      <a:pt x="141" y="101"/>
                    </a:lnTo>
                    <a:lnTo>
                      <a:pt x="141" y="103"/>
                    </a:lnTo>
                    <a:lnTo>
                      <a:pt x="141" y="103"/>
                    </a:lnTo>
                    <a:lnTo>
                      <a:pt x="142" y="101"/>
                    </a:lnTo>
                    <a:lnTo>
                      <a:pt x="143" y="100"/>
                    </a:lnTo>
                    <a:lnTo>
                      <a:pt x="142" y="101"/>
                    </a:lnTo>
                    <a:lnTo>
                      <a:pt x="142" y="103"/>
                    </a:lnTo>
                    <a:lnTo>
                      <a:pt x="142" y="104"/>
                    </a:lnTo>
                    <a:lnTo>
                      <a:pt x="142" y="104"/>
                    </a:lnTo>
                    <a:lnTo>
                      <a:pt x="143" y="103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3" y="104"/>
                    </a:lnTo>
                    <a:lnTo>
                      <a:pt x="143" y="105"/>
                    </a:lnTo>
                    <a:lnTo>
                      <a:pt x="143" y="105"/>
                    </a:lnTo>
                    <a:lnTo>
                      <a:pt x="144" y="104"/>
                    </a:lnTo>
                    <a:lnTo>
                      <a:pt x="146" y="103"/>
                    </a:lnTo>
                    <a:lnTo>
                      <a:pt x="148" y="100"/>
                    </a:lnTo>
                    <a:lnTo>
                      <a:pt x="148" y="100"/>
                    </a:lnTo>
                    <a:lnTo>
                      <a:pt x="149" y="99"/>
                    </a:lnTo>
                    <a:lnTo>
                      <a:pt x="149" y="98"/>
                    </a:lnTo>
                    <a:lnTo>
                      <a:pt x="149" y="98"/>
                    </a:lnTo>
                    <a:lnTo>
                      <a:pt x="149" y="99"/>
                    </a:lnTo>
                    <a:lnTo>
                      <a:pt x="149" y="100"/>
                    </a:lnTo>
                    <a:lnTo>
                      <a:pt x="148" y="101"/>
                    </a:lnTo>
                    <a:lnTo>
                      <a:pt x="147" y="103"/>
                    </a:lnTo>
                    <a:lnTo>
                      <a:pt x="147" y="104"/>
                    </a:lnTo>
                    <a:lnTo>
                      <a:pt x="147" y="104"/>
                    </a:lnTo>
                    <a:lnTo>
                      <a:pt x="147" y="105"/>
                    </a:lnTo>
                    <a:lnTo>
                      <a:pt x="146" y="106"/>
                    </a:lnTo>
                    <a:lnTo>
                      <a:pt x="146" y="107"/>
                    </a:lnTo>
                    <a:lnTo>
                      <a:pt x="146" y="108"/>
                    </a:lnTo>
                    <a:lnTo>
                      <a:pt x="147" y="106"/>
                    </a:lnTo>
                    <a:lnTo>
                      <a:pt x="148" y="105"/>
                    </a:lnTo>
                    <a:lnTo>
                      <a:pt x="148" y="106"/>
                    </a:lnTo>
                    <a:lnTo>
                      <a:pt x="148" y="107"/>
                    </a:lnTo>
                    <a:lnTo>
                      <a:pt x="148" y="106"/>
                    </a:lnTo>
                    <a:lnTo>
                      <a:pt x="149" y="105"/>
                    </a:lnTo>
                    <a:lnTo>
                      <a:pt x="150" y="104"/>
                    </a:lnTo>
                    <a:lnTo>
                      <a:pt x="151" y="103"/>
                    </a:lnTo>
                    <a:lnTo>
                      <a:pt x="151" y="103"/>
                    </a:lnTo>
                    <a:lnTo>
                      <a:pt x="151" y="104"/>
                    </a:lnTo>
                    <a:lnTo>
                      <a:pt x="150" y="106"/>
                    </a:lnTo>
                    <a:lnTo>
                      <a:pt x="150" y="107"/>
                    </a:lnTo>
                    <a:lnTo>
                      <a:pt x="150" y="108"/>
                    </a:lnTo>
                    <a:lnTo>
                      <a:pt x="150" y="108"/>
                    </a:lnTo>
                    <a:lnTo>
                      <a:pt x="150" y="109"/>
                    </a:lnTo>
                    <a:lnTo>
                      <a:pt x="151" y="108"/>
                    </a:lnTo>
                    <a:lnTo>
                      <a:pt x="152" y="107"/>
                    </a:lnTo>
                    <a:lnTo>
                      <a:pt x="151" y="108"/>
                    </a:lnTo>
                    <a:lnTo>
                      <a:pt x="151" y="109"/>
                    </a:lnTo>
                    <a:lnTo>
                      <a:pt x="152" y="108"/>
                    </a:lnTo>
                    <a:lnTo>
                      <a:pt x="153" y="106"/>
                    </a:lnTo>
                    <a:lnTo>
                      <a:pt x="153" y="107"/>
                    </a:lnTo>
                    <a:lnTo>
                      <a:pt x="153" y="108"/>
                    </a:lnTo>
                    <a:lnTo>
                      <a:pt x="154" y="107"/>
                    </a:lnTo>
                    <a:lnTo>
                      <a:pt x="154" y="106"/>
                    </a:lnTo>
                    <a:lnTo>
                      <a:pt x="154" y="107"/>
                    </a:lnTo>
                    <a:lnTo>
                      <a:pt x="154" y="108"/>
                    </a:lnTo>
                    <a:lnTo>
                      <a:pt x="154" y="109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3" y="112"/>
                    </a:lnTo>
                    <a:lnTo>
                      <a:pt x="153" y="112"/>
                    </a:lnTo>
                    <a:lnTo>
                      <a:pt x="154" y="111"/>
                    </a:lnTo>
                    <a:lnTo>
                      <a:pt x="155" y="110"/>
                    </a:lnTo>
                    <a:lnTo>
                      <a:pt x="156" y="109"/>
                    </a:lnTo>
                    <a:lnTo>
                      <a:pt x="157" y="108"/>
                    </a:lnTo>
                    <a:lnTo>
                      <a:pt x="157" y="109"/>
                    </a:lnTo>
                    <a:lnTo>
                      <a:pt x="156" y="110"/>
                    </a:lnTo>
                    <a:lnTo>
                      <a:pt x="156" y="111"/>
                    </a:lnTo>
                    <a:lnTo>
                      <a:pt x="156" y="111"/>
                    </a:lnTo>
                    <a:lnTo>
                      <a:pt x="157" y="110"/>
                    </a:lnTo>
                    <a:lnTo>
                      <a:pt x="158" y="109"/>
                    </a:lnTo>
                    <a:lnTo>
                      <a:pt x="158" y="110"/>
                    </a:lnTo>
                    <a:lnTo>
                      <a:pt x="157" y="111"/>
                    </a:lnTo>
                    <a:lnTo>
                      <a:pt x="158" y="110"/>
                    </a:lnTo>
                    <a:lnTo>
                      <a:pt x="159" y="109"/>
                    </a:lnTo>
                    <a:lnTo>
                      <a:pt x="159" y="109"/>
                    </a:lnTo>
                    <a:lnTo>
                      <a:pt x="159" y="110"/>
                    </a:lnTo>
                    <a:lnTo>
                      <a:pt x="159" y="111"/>
                    </a:lnTo>
                    <a:lnTo>
                      <a:pt x="158" y="112"/>
                    </a:lnTo>
                    <a:lnTo>
                      <a:pt x="158" y="113"/>
                    </a:lnTo>
                    <a:lnTo>
                      <a:pt x="158" y="113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2" y="110"/>
                    </a:lnTo>
                    <a:lnTo>
                      <a:pt x="163" y="109"/>
                    </a:lnTo>
                    <a:lnTo>
                      <a:pt x="163" y="110"/>
                    </a:lnTo>
                    <a:lnTo>
                      <a:pt x="162" y="111"/>
                    </a:lnTo>
                    <a:lnTo>
                      <a:pt x="160" y="112"/>
                    </a:lnTo>
                    <a:lnTo>
                      <a:pt x="160" y="113"/>
                    </a:lnTo>
                    <a:lnTo>
                      <a:pt x="159" y="114"/>
                    </a:lnTo>
                    <a:lnTo>
                      <a:pt x="159" y="114"/>
                    </a:lnTo>
                    <a:lnTo>
                      <a:pt x="160" y="113"/>
                    </a:lnTo>
                    <a:lnTo>
                      <a:pt x="162" y="112"/>
                    </a:lnTo>
                    <a:lnTo>
                      <a:pt x="163" y="111"/>
                    </a:lnTo>
                    <a:lnTo>
                      <a:pt x="164" y="110"/>
                    </a:lnTo>
                    <a:lnTo>
                      <a:pt x="164" y="110"/>
                    </a:lnTo>
                    <a:lnTo>
                      <a:pt x="165" y="109"/>
                    </a:lnTo>
                    <a:lnTo>
                      <a:pt x="165" y="108"/>
                    </a:lnTo>
                    <a:lnTo>
                      <a:pt x="166" y="108"/>
                    </a:lnTo>
                    <a:lnTo>
                      <a:pt x="165" y="109"/>
                    </a:lnTo>
                    <a:lnTo>
                      <a:pt x="165" y="110"/>
                    </a:lnTo>
                    <a:lnTo>
                      <a:pt x="165" y="110"/>
                    </a:lnTo>
                    <a:lnTo>
                      <a:pt x="165" y="111"/>
                    </a:lnTo>
                    <a:lnTo>
                      <a:pt x="164" y="112"/>
                    </a:lnTo>
                    <a:lnTo>
                      <a:pt x="163" y="113"/>
                    </a:lnTo>
                    <a:lnTo>
                      <a:pt x="163" y="114"/>
                    </a:lnTo>
                    <a:lnTo>
                      <a:pt x="163" y="115"/>
                    </a:lnTo>
                    <a:lnTo>
                      <a:pt x="162" y="116"/>
                    </a:lnTo>
                    <a:lnTo>
                      <a:pt x="162" y="117"/>
                    </a:lnTo>
                    <a:lnTo>
                      <a:pt x="163" y="115"/>
                    </a:lnTo>
                    <a:lnTo>
                      <a:pt x="164" y="114"/>
                    </a:lnTo>
                    <a:lnTo>
                      <a:pt x="164" y="115"/>
                    </a:lnTo>
                    <a:lnTo>
                      <a:pt x="164" y="116"/>
                    </a:lnTo>
                    <a:lnTo>
                      <a:pt x="165" y="115"/>
                    </a:lnTo>
                    <a:lnTo>
                      <a:pt x="166" y="114"/>
                    </a:lnTo>
                    <a:lnTo>
                      <a:pt x="167" y="113"/>
                    </a:lnTo>
                    <a:lnTo>
                      <a:pt x="167" y="112"/>
                    </a:lnTo>
                    <a:lnTo>
                      <a:pt x="167" y="112"/>
                    </a:lnTo>
                    <a:lnTo>
                      <a:pt x="167" y="113"/>
                    </a:lnTo>
                    <a:lnTo>
                      <a:pt x="167" y="114"/>
                    </a:lnTo>
                    <a:lnTo>
                      <a:pt x="167" y="115"/>
                    </a:lnTo>
                    <a:lnTo>
                      <a:pt x="168" y="114"/>
                    </a:lnTo>
                    <a:lnTo>
                      <a:pt x="168" y="113"/>
                    </a:lnTo>
                    <a:lnTo>
                      <a:pt x="168" y="114"/>
                    </a:lnTo>
                    <a:lnTo>
                      <a:pt x="168" y="114"/>
                    </a:lnTo>
                    <a:lnTo>
                      <a:pt x="168" y="115"/>
                    </a:lnTo>
                    <a:lnTo>
                      <a:pt x="168" y="116"/>
                    </a:lnTo>
                    <a:lnTo>
                      <a:pt x="168" y="117"/>
                    </a:lnTo>
                    <a:lnTo>
                      <a:pt x="167" y="118"/>
                    </a:lnTo>
                    <a:lnTo>
                      <a:pt x="168" y="117"/>
                    </a:lnTo>
                    <a:lnTo>
                      <a:pt x="169" y="116"/>
                    </a:lnTo>
                    <a:lnTo>
                      <a:pt x="169" y="116"/>
                    </a:lnTo>
                    <a:lnTo>
                      <a:pt x="169" y="117"/>
                    </a:lnTo>
                    <a:lnTo>
                      <a:pt x="170" y="116"/>
                    </a:lnTo>
                    <a:lnTo>
                      <a:pt x="171" y="115"/>
                    </a:lnTo>
                    <a:lnTo>
                      <a:pt x="170" y="116"/>
                    </a:lnTo>
                    <a:lnTo>
                      <a:pt x="170" y="117"/>
                    </a:lnTo>
                    <a:lnTo>
                      <a:pt x="171" y="116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3" y="113"/>
                    </a:lnTo>
                    <a:lnTo>
                      <a:pt x="174" y="113"/>
                    </a:lnTo>
                    <a:lnTo>
                      <a:pt x="174" y="112"/>
                    </a:lnTo>
                    <a:lnTo>
                      <a:pt x="174" y="113"/>
                    </a:lnTo>
                    <a:lnTo>
                      <a:pt x="174" y="114"/>
                    </a:lnTo>
                    <a:lnTo>
                      <a:pt x="173" y="115"/>
                    </a:lnTo>
                    <a:lnTo>
                      <a:pt x="172" y="116"/>
                    </a:lnTo>
                    <a:lnTo>
                      <a:pt x="171" y="117"/>
                    </a:lnTo>
                    <a:lnTo>
                      <a:pt x="170" y="118"/>
                    </a:lnTo>
                    <a:lnTo>
                      <a:pt x="170" y="120"/>
                    </a:lnTo>
                    <a:lnTo>
                      <a:pt x="170" y="121"/>
                    </a:lnTo>
                    <a:lnTo>
                      <a:pt x="170" y="120"/>
                    </a:lnTo>
                    <a:lnTo>
                      <a:pt x="171" y="118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1" y="122"/>
                    </a:lnTo>
                    <a:lnTo>
                      <a:pt x="171" y="121"/>
                    </a:lnTo>
                    <a:lnTo>
                      <a:pt x="172" y="120"/>
                    </a:lnTo>
                    <a:lnTo>
                      <a:pt x="173" y="118"/>
                    </a:lnTo>
                    <a:lnTo>
                      <a:pt x="174" y="117"/>
                    </a:lnTo>
                    <a:lnTo>
                      <a:pt x="174" y="117"/>
                    </a:lnTo>
                    <a:lnTo>
                      <a:pt x="174" y="118"/>
                    </a:lnTo>
                    <a:lnTo>
                      <a:pt x="174" y="120"/>
                    </a:lnTo>
                    <a:lnTo>
                      <a:pt x="174" y="121"/>
                    </a:lnTo>
                    <a:lnTo>
                      <a:pt x="173" y="122"/>
                    </a:lnTo>
                    <a:lnTo>
                      <a:pt x="173" y="122"/>
                    </a:lnTo>
                    <a:lnTo>
                      <a:pt x="174" y="121"/>
                    </a:lnTo>
                    <a:lnTo>
                      <a:pt x="175" y="120"/>
                    </a:lnTo>
                    <a:lnTo>
                      <a:pt x="175" y="120"/>
                    </a:lnTo>
                    <a:lnTo>
                      <a:pt x="176" y="118"/>
                    </a:lnTo>
                    <a:lnTo>
                      <a:pt x="177" y="117"/>
                    </a:lnTo>
                    <a:lnTo>
                      <a:pt x="177" y="117"/>
                    </a:lnTo>
                    <a:lnTo>
                      <a:pt x="177" y="118"/>
                    </a:lnTo>
                    <a:lnTo>
                      <a:pt x="176" y="120"/>
                    </a:lnTo>
                    <a:lnTo>
                      <a:pt x="176" y="121"/>
                    </a:lnTo>
                    <a:lnTo>
                      <a:pt x="176" y="121"/>
                    </a:lnTo>
                    <a:lnTo>
                      <a:pt x="176" y="122"/>
                    </a:lnTo>
                    <a:lnTo>
                      <a:pt x="176" y="123"/>
                    </a:lnTo>
                    <a:lnTo>
                      <a:pt x="177" y="122"/>
                    </a:lnTo>
                    <a:lnTo>
                      <a:pt x="179" y="121"/>
                    </a:lnTo>
                    <a:lnTo>
                      <a:pt x="177" y="122"/>
                    </a:lnTo>
                    <a:lnTo>
                      <a:pt x="177" y="122"/>
                    </a:lnTo>
                    <a:lnTo>
                      <a:pt x="179" y="121"/>
                    </a:lnTo>
                    <a:lnTo>
                      <a:pt x="180" y="120"/>
                    </a:lnTo>
                    <a:lnTo>
                      <a:pt x="180" y="120"/>
                    </a:lnTo>
                    <a:lnTo>
                      <a:pt x="181" y="118"/>
                    </a:lnTo>
                    <a:lnTo>
                      <a:pt x="181" y="117"/>
                    </a:lnTo>
                    <a:lnTo>
                      <a:pt x="182" y="117"/>
                    </a:lnTo>
                    <a:lnTo>
                      <a:pt x="182" y="118"/>
                    </a:lnTo>
                    <a:lnTo>
                      <a:pt x="181" y="120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0" y="124"/>
                    </a:lnTo>
                    <a:lnTo>
                      <a:pt x="180" y="124"/>
                    </a:lnTo>
                    <a:lnTo>
                      <a:pt x="180" y="125"/>
                    </a:lnTo>
                    <a:lnTo>
                      <a:pt x="180" y="126"/>
                    </a:lnTo>
                    <a:lnTo>
                      <a:pt x="181" y="125"/>
                    </a:lnTo>
                    <a:lnTo>
                      <a:pt x="182" y="124"/>
                    </a:lnTo>
                    <a:lnTo>
                      <a:pt x="183" y="123"/>
                    </a:lnTo>
                    <a:lnTo>
                      <a:pt x="184" y="122"/>
                    </a:lnTo>
                    <a:lnTo>
                      <a:pt x="183" y="122"/>
                    </a:lnTo>
                    <a:lnTo>
                      <a:pt x="183" y="123"/>
                    </a:lnTo>
                    <a:lnTo>
                      <a:pt x="183" y="124"/>
                    </a:lnTo>
                    <a:lnTo>
                      <a:pt x="183" y="125"/>
                    </a:lnTo>
                    <a:lnTo>
                      <a:pt x="183" y="126"/>
                    </a:lnTo>
                    <a:lnTo>
                      <a:pt x="182" y="127"/>
                    </a:lnTo>
                    <a:lnTo>
                      <a:pt x="183" y="126"/>
                    </a:lnTo>
                    <a:lnTo>
                      <a:pt x="184" y="124"/>
                    </a:lnTo>
                    <a:lnTo>
                      <a:pt x="185" y="123"/>
                    </a:lnTo>
                    <a:lnTo>
                      <a:pt x="186" y="122"/>
                    </a:lnTo>
                    <a:lnTo>
                      <a:pt x="186" y="123"/>
                    </a:lnTo>
                    <a:lnTo>
                      <a:pt x="186" y="124"/>
                    </a:lnTo>
                    <a:lnTo>
                      <a:pt x="185" y="125"/>
                    </a:lnTo>
                    <a:lnTo>
                      <a:pt x="185" y="126"/>
                    </a:lnTo>
                    <a:lnTo>
                      <a:pt x="186" y="124"/>
                    </a:lnTo>
                    <a:lnTo>
                      <a:pt x="187" y="123"/>
                    </a:lnTo>
                    <a:lnTo>
                      <a:pt x="187" y="124"/>
                    </a:lnTo>
                    <a:lnTo>
                      <a:pt x="187" y="125"/>
                    </a:lnTo>
                    <a:lnTo>
                      <a:pt x="188" y="124"/>
                    </a:lnTo>
                    <a:lnTo>
                      <a:pt x="189" y="123"/>
                    </a:lnTo>
                    <a:lnTo>
                      <a:pt x="188" y="124"/>
                    </a:lnTo>
                    <a:lnTo>
                      <a:pt x="188" y="124"/>
                    </a:lnTo>
                    <a:lnTo>
                      <a:pt x="188" y="125"/>
                    </a:lnTo>
                    <a:lnTo>
                      <a:pt x="188" y="126"/>
                    </a:lnTo>
                    <a:lnTo>
                      <a:pt x="188" y="127"/>
                    </a:lnTo>
                    <a:lnTo>
                      <a:pt x="188" y="128"/>
                    </a:lnTo>
                    <a:lnTo>
                      <a:pt x="188" y="127"/>
                    </a:lnTo>
                    <a:lnTo>
                      <a:pt x="189" y="125"/>
                    </a:lnTo>
                    <a:lnTo>
                      <a:pt x="189" y="126"/>
                    </a:lnTo>
                    <a:lnTo>
                      <a:pt x="189" y="127"/>
                    </a:lnTo>
                    <a:lnTo>
                      <a:pt x="190" y="126"/>
                    </a:lnTo>
                    <a:lnTo>
                      <a:pt x="191" y="125"/>
                    </a:lnTo>
                    <a:lnTo>
                      <a:pt x="191" y="126"/>
                    </a:lnTo>
                    <a:lnTo>
                      <a:pt x="190" y="127"/>
                    </a:lnTo>
                    <a:lnTo>
                      <a:pt x="189" y="128"/>
                    </a:lnTo>
                    <a:lnTo>
                      <a:pt x="189" y="129"/>
                    </a:lnTo>
                    <a:lnTo>
                      <a:pt x="188" y="130"/>
                    </a:lnTo>
                    <a:lnTo>
                      <a:pt x="188" y="130"/>
                    </a:lnTo>
                    <a:lnTo>
                      <a:pt x="189" y="129"/>
                    </a:lnTo>
                    <a:lnTo>
                      <a:pt x="190" y="128"/>
                    </a:lnTo>
                    <a:lnTo>
                      <a:pt x="191" y="127"/>
                    </a:lnTo>
                    <a:lnTo>
                      <a:pt x="192" y="126"/>
                    </a:lnTo>
                    <a:lnTo>
                      <a:pt x="192" y="127"/>
                    </a:lnTo>
                    <a:lnTo>
                      <a:pt x="191" y="128"/>
                    </a:lnTo>
                    <a:lnTo>
                      <a:pt x="191" y="128"/>
                    </a:lnTo>
                    <a:lnTo>
                      <a:pt x="191" y="129"/>
                    </a:lnTo>
                    <a:lnTo>
                      <a:pt x="190" y="130"/>
                    </a:lnTo>
                    <a:lnTo>
                      <a:pt x="189" y="131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7" y="134"/>
                    </a:lnTo>
                    <a:lnTo>
                      <a:pt x="187" y="135"/>
                    </a:lnTo>
                    <a:lnTo>
                      <a:pt x="191" y="131"/>
                    </a:lnTo>
                    <a:lnTo>
                      <a:pt x="193" y="129"/>
                    </a:lnTo>
                    <a:lnTo>
                      <a:pt x="195" y="128"/>
                    </a:lnTo>
                    <a:lnTo>
                      <a:pt x="195" y="127"/>
                    </a:lnTo>
                    <a:lnTo>
                      <a:pt x="195" y="127"/>
                    </a:lnTo>
                    <a:lnTo>
                      <a:pt x="195" y="128"/>
                    </a:lnTo>
                    <a:lnTo>
                      <a:pt x="196" y="127"/>
                    </a:lnTo>
                    <a:lnTo>
                      <a:pt x="197" y="126"/>
                    </a:lnTo>
                    <a:lnTo>
                      <a:pt x="197" y="127"/>
                    </a:lnTo>
                    <a:lnTo>
                      <a:pt x="196" y="128"/>
                    </a:lnTo>
                    <a:lnTo>
                      <a:pt x="196" y="128"/>
                    </a:lnTo>
                    <a:lnTo>
                      <a:pt x="196" y="129"/>
                    </a:lnTo>
                    <a:lnTo>
                      <a:pt x="197" y="128"/>
                    </a:lnTo>
                    <a:lnTo>
                      <a:pt x="198" y="127"/>
                    </a:lnTo>
                    <a:lnTo>
                      <a:pt x="198" y="128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0"/>
                    </a:lnTo>
                    <a:lnTo>
                      <a:pt x="198" y="129"/>
                    </a:lnTo>
                    <a:lnTo>
                      <a:pt x="199" y="128"/>
                    </a:lnTo>
                    <a:lnTo>
                      <a:pt x="199" y="129"/>
                    </a:lnTo>
                    <a:lnTo>
                      <a:pt x="199" y="130"/>
                    </a:lnTo>
                    <a:lnTo>
                      <a:pt x="198" y="131"/>
                    </a:lnTo>
                    <a:lnTo>
                      <a:pt x="197" y="132"/>
                    </a:lnTo>
                    <a:lnTo>
                      <a:pt x="197" y="133"/>
                    </a:lnTo>
                    <a:lnTo>
                      <a:pt x="196" y="134"/>
                    </a:lnTo>
                    <a:lnTo>
                      <a:pt x="196" y="134"/>
                    </a:lnTo>
                    <a:lnTo>
                      <a:pt x="196" y="135"/>
                    </a:lnTo>
                    <a:lnTo>
                      <a:pt x="197" y="134"/>
                    </a:lnTo>
                    <a:lnTo>
                      <a:pt x="198" y="133"/>
                    </a:lnTo>
                    <a:lnTo>
                      <a:pt x="198" y="134"/>
                    </a:lnTo>
                    <a:lnTo>
                      <a:pt x="198" y="135"/>
                    </a:lnTo>
                    <a:lnTo>
                      <a:pt x="198" y="134"/>
                    </a:lnTo>
                    <a:lnTo>
                      <a:pt x="199" y="132"/>
                    </a:lnTo>
                    <a:lnTo>
                      <a:pt x="200" y="132"/>
                    </a:lnTo>
                    <a:lnTo>
                      <a:pt x="200" y="131"/>
                    </a:lnTo>
                    <a:lnTo>
                      <a:pt x="201" y="131"/>
                    </a:lnTo>
                    <a:lnTo>
                      <a:pt x="201" y="130"/>
                    </a:lnTo>
                    <a:lnTo>
                      <a:pt x="201" y="131"/>
                    </a:lnTo>
                    <a:lnTo>
                      <a:pt x="201" y="132"/>
                    </a:lnTo>
                    <a:lnTo>
                      <a:pt x="200" y="133"/>
                    </a:lnTo>
                    <a:lnTo>
                      <a:pt x="200" y="134"/>
                    </a:lnTo>
                    <a:lnTo>
                      <a:pt x="200" y="135"/>
                    </a:lnTo>
                    <a:lnTo>
                      <a:pt x="200" y="137"/>
                    </a:lnTo>
                    <a:lnTo>
                      <a:pt x="200" y="138"/>
                    </a:lnTo>
                    <a:lnTo>
                      <a:pt x="201" y="137"/>
                    </a:lnTo>
                    <a:lnTo>
                      <a:pt x="202" y="135"/>
                    </a:lnTo>
                    <a:lnTo>
                      <a:pt x="202" y="134"/>
                    </a:lnTo>
                    <a:lnTo>
                      <a:pt x="203" y="132"/>
                    </a:lnTo>
                    <a:lnTo>
                      <a:pt x="204" y="132"/>
                    </a:lnTo>
                    <a:lnTo>
                      <a:pt x="204" y="131"/>
                    </a:lnTo>
                    <a:lnTo>
                      <a:pt x="205" y="131"/>
                    </a:lnTo>
                    <a:lnTo>
                      <a:pt x="205" y="130"/>
                    </a:lnTo>
                    <a:lnTo>
                      <a:pt x="205" y="131"/>
                    </a:lnTo>
                    <a:lnTo>
                      <a:pt x="205" y="132"/>
                    </a:lnTo>
                    <a:lnTo>
                      <a:pt x="204" y="133"/>
                    </a:lnTo>
                    <a:lnTo>
                      <a:pt x="204" y="134"/>
                    </a:lnTo>
                    <a:lnTo>
                      <a:pt x="204" y="135"/>
                    </a:lnTo>
                    <a:lnTo>
                      <a:pt x="205" y="134"/>
                    </a:lnTo>
                    <a:lnTo>
                      <a:pt x="206" y="133"/>
                    </a:lnTo>
                    <a:lnTo>
                      <a:pt x="206" y="134"/>
                    </a:lnTo>
                    <a:lnTo>
                      <a:pt x="205" y="135"/>
                    </a:lnTo>
                    <a:lnTo>
                      <a:pt x="205" y="135"/>
                    </a:lnTo>
                    <a:lnTo>
                      <a:pt x="205" y="137"/>
                    </a:lnTo>
                    <a:lnTo>
                      <a:pt x="205" y="138"/>
                    </a:lnTo>
                    <a:lnTo>
                      <a:pt x="205" y="139"/>
                    </a:lnTo>
                    <a:lnTo>
                      <a:pt x="206" y="138"/>
                    </a:lnTo>
                    <a:lnTo>
                      <a:pt x="207" y="137"/>
                    </a:lnTo>
                    <a:lnTo>
                      <a:pt x="207" y="134"/>
                    </a:lnTo>
                    <a:lnTo>
                      <a:pt x="208" y="133"/>
                    </a:lnTo>
                    <a:lnTo>
                      <a:pt x="208" y="134"/>
                    </a:lnTo>
                    <a:lnTo>
                      <a:pt x="208" y="135"/>
                    </a:lnTo>
                    <a:lnTo>
                      <a:pt x="209" y="134"/>
                    </a:lnTo>
                    <a:lnTo>
                      <a:pt x="210" y="133"/>
                    </a:lnTo>
                    <a:lnTo>
                      <a:pt x="210" y="134"/>
                    </a:lnTo>
                    <a:lnTo>
                      <a:pt x="209" y="134"/>
                    </a:lnTo>
                    <a:lnTo>
                      <a:pt x="209" y="135"/>
                    </a:lnTo>
                    <a:lnTo>
                      <a:pt x="209" y="137"/>
                    </a:lnTo>
                    <a:lnTo>
                      <a:pt x="209" y="138"/>
                    </a:lnTo>
                    <a:lnTo>
                      <a:pt x="209" y="139"/>
                    </a:lnTo>
                    <a:lnTo>
                      <a:pt x="210" y="138"/>
                    </a:lnTo>
                    <a:lnTo>
                      <a:pt x="212" y="135"/>
                    </a:lnTo>
                    <a:lnTo>
                      <a:pt x="212" y="134"/>
                    </a:lnTo>
                    <a:lnTo>
                      <a:pt x="213" y="133"/>
                    </a:lnTo>
                    <a:lnTo>
                      <a:pt x="213" y="134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8"/>
                    </a:lnTo>
                    <a:lnTo>
                      <a:pt x="212" y="139"/>
                    </a:lnTo>
                    <a:lnTo>
                      <a:pt x="210" y="140"/>
                    </a:lnTo>
                    <a:lnTo>
                      <a:pt x="210" y="141"/>
                    </a:lnTo>
                    <a:lnTo>
                      <a:pt x="210" y="141"/>
                    </a:lnTo>
                    <a:lnTo>
                      <a:pt x="209" y="142"/>
                    </a:lnTo>
                    <a:lnTo>
                      <a:pt x="209" y="143"/>
                    </a:lnTo>
                    <a:lnTo>
                      <a:pt x="208" y="144"/>
                    </a:lnTo>
                    <a:lnTo>
                      <a:pt x="207" y="145"/>
                    </a:lnTo>
                    <a:lnTo>
                      <a:pt x="207" y="146"/>
                    </a:lnTo>
                    <a:lnTo>
                      <a:pt x="207" y="147"/>
                    </a:lnTo>
                    <a:lnTo>
                      <a:pt x="212" y="142"/>
                    </a:lnTo>
                    <a:lnTo>
                      <a:pt x="213" y="141"/>
                    </a:lnTo>
                    <a:lnTo>
                      <a:pt x="213" y="140"/>
                    </a:lnTo>
                    <a:lnTo>
                      <a:pt x="213" y="141"/>
                    </a:lnTo>
                    <a:lnTo>
                      <a:pt x="213" y="142"/>
                    </a:lnTo>
                    <a:lnTo>
                      <a:pt x="214" y="141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5" y="141"/>
                    </a:lnTo>
                    <a:lnTo>
                      <a:pt x="214" y="142"/>
                    </a:lnTo>
                    <a:lnTo>
                      <a:pt x="214" y="143"/>
                    </a:lnTo>
                    <a:lnTo>
                      <a:pt x="215" y="142"/>
                    </a:lnTo>
                    <a:lnTo>
                      <a:pt x="216" y="141"/>
                    </a:lnTo>
                    <a:lnTo>
                      <a:pt x="216" y="141"/>
                    </a:lnTo>
                    <a:lnTo>
                      <a:pt x="216" y="142"/>
                    </a:lnTo>
                    <a:lnTo>
                      <a:pt x="216" y="143"/>
                    </a:lnTo>
                    <a:lnTo>
                      <a:pt x="215" y="144"/>
                    </a:lnTo>
                    <a:lnTo>
                      <a:pt x="214" y="145"/>
                    </a:lnTo>
                    <a:lnTo>
                      <a:pt x="214" y="146"/>
                    </a:lnTo>
                    <a:lnTo>
                      <a:pt x="213" y="147"/>
                    </a:lnTo>
                    <a:lnTo>
                      <a:pt x="213" y="148"/>
                    </a:lnTo>
                    <a:lnTo>
                      <a:pt x="214" y="147"/>
                    </a:lnTo>
                    <a:lnTo>
                      <a:pt x="215" y="145"/>
                    </a:lnTo>
                    <a:lnTo>
                      <a:pt x="216" y="144"/>
                    </a:lnTo>
                    <a:lnTo>
                      <a:pt x="217" y="143"/>
                    </a:lnTo>
                    <a:lnTo>
                      <a:pt x="217" y="144"/>
                    </a:lnTo>
                    <a:lnTo>
                      <a:pt x="216" y="145"/>
                    </a:lnTo>
                    <a:lnTo>
                      <a:pt x="217" y="144"/>
                    </a:lnTo>
                    <a:lnTo>
                      <a:pt x="218" y="143"/>
                    </a:lnTo>
                    <a:lnTo>
                      <a:pt x="219" y="141"/>
                    </a:lnTo>
                    <a:lnTo>
                      <a:pt x="220" y="140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1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3"/>
                    </a:lnTo>
                    <a:lnTo>
                      <a:pt x="220" y="144"/>
                    </a:lnTo>
                    <a:lnTo>
                      <a:pt x="219" y="145"/>
                    </a:lnTo>
                    <a:lnTo>
                      <a:pt x="219" y="146"/>
                    </a:lnTo>
                    <a:lnTo>
                      <a:pt x="219" y="147"/>
                    </a:lnTo>
                    <a:lnTo>
                      <a:pt x="218" y="148"/>
                    </a:lnTo>
                    <a:lnTo>
                      <a:pt x="217" y="149"/>
                    </a:lnTo>
                    <a:lnTo>
                      <a:pt x="217" y="150"/>
                    </a:lnTo>
                    <a:lnTo>
                      <a:pt x="217" y="151"/>
                    </a:lnTo>
                    <a:lnTo>
                      <a:pt x="217" y="150"/>
                    </a:lnTo>
                    <a:lnTo>
                      <a:pt x="218" y="149"/>
                    </a:lnTo>
                    <a:lnTo>
                      <a:pt x="218" y="149"/>
                    </a:lnTo>
                    <a:lnTo>
                      <a:pt x="218" y="150"/>
                    </a:lnTo>
                    <a:lnTo>
                      <a:pt x="222" y="146"/>
                    </a:lnTo>
                    <a:lnTo>
                      <a:pt x="222" y="145"/>
                    </a:lnTo>
                    <a:lnTo>
                      <a:pt x="223" y="144"/>
                    </a:lnTo>
                    <a:lnTo>
                      <a:pt x="223" y="144"/>
                    </a:lnTo>
                    <a:lnTo>
                      <a:pt x="223" y="145"/>
                    </a:lnTo>
                    <a:lnTo>
                      <a:pt x="223" y="146"/>
                    </a:lnTo>
                    <a:lnTo>
                      <a:pt x="223" y="147"/>
                    </a:lnTo>
                    <a:lnTo>
                      <a:pt x="222" y="148"/>
                    </a:lnTo>
                    <a:lnTo>
                      <a:pt x="222" y="148"/>
                    </a:lnTo>
                    <a:lnTo>
                      <a:pt x="223" y="147"/>
                    </a:lnTo>
                    <a:lnTo>
                      <a:pt x="224" y="146"/>
                    </a:lnTo>
                    <a:lnTo>
                      <a:pt x="225" y="145"/>
                    </a:lnTo>
                    <a:lnTo>
                      <a:pt x="226" y="144"/>
                    </a:lnTo>
                    <a:lnTo>
                      <a:pt x="229" y="142"/>
                    </a:lnTo>
                    <a:lnTo>
                      <a:pt x="227" y="143"/>
                    </a:lnTo>
                    <a:lnTo>
                      <a:pt x="227" y="143"/>
                    </a:lnTo>
                    <a:lnTo>
                      <a:pt x="226" y="145"/>
                    </a:lnTo>
                    <a:lnTo>
                      <a:pt x="226" y="146"/>
                    </a:lnTo>
                    <a:lnTo>
                      <a:pt x="225" y="146"/>
                    </a:lnTo>
                    <a:lnTo>
                      <a:pt x="225" y="147"/>
                    </a:lnTo>
                    <a:lnTo>
                      <a:pt x="225" y="148"/>
                    </a:lnTo>
                    <a:lnTo>
                      <a:pt x="225" y="149"/>
                    </a:lnTo>
                    <a:lnTo>
                      <a:pt x="224" y="150"/>
                    </a:lnTo>
                    <a:lnTo>
                      <a:pt x="223" y="151"/>
                    </a:lnTo>
                    <a:lnTo>
                      <a:pt x="223" y="153"/>
                    </a:lnTo>
                    <a:lnTo>
                      <a:pt x="223" y="154"/>
                    </a:lnTo>
                    <a:lnTo>
                      <a:pt x="224" y="153"/>
                    </a:lnTo>
                    <a:lnTo>
                      <a:pt x="225" y="150"/>
                    </a:lnTo>
                    <a:lnTo>
                      <a:pt x="225" y="149"/>
                    </a:lnTo>
                    <a:lnTo>
                      <a:pt x="226" y="148"/>
                    </a:lnTo>
                    <a:lnTo>
                      <a:pt x="226" y="149"/>
                    </a:lnTo>
                    <a:lnTo>
                      <a:pt x="226" y="150"/>
                    </a:lnTo>
                    <a:lnTo>
                      <a:pt x="226" y="151"/>
                    </a:lnTo>
                    <a:lnTo>
                      <a:pt x="226" y="151"/>
                    </a:lnTo>
                    <a:lnTo>
                      <a:pt x="227" y="150"/>
                    </a:lnTo>
                    <a:lnTo>
                      <a:pt x="227" y="149"/>
                    </a:lnTo>
                    <a:lnTo>
                      <a:pt x="227" y="150"/>
                    </a:lnTo>
                    <a:lnTo>
                      <a:pt x="227" y="151"/>
                    </a:lnTo>
                    <a:lnTo>
                      <a:pt x="229" y="150"/>
                    </a:lnTo>
                    <a:lnTo>
                      <a:pt x="230" y="149"/>
                    </a:lnTo>
                    <a:lnTo>
                      <a:pt x="230" y="149"/>
                    </a:lnTo>
                    <a:lnTo>
                      <a:pt x="230" y="150"/>
                    </a:lnTo>
                    <a:lnTo>
                      <a:pt x="229" y="151"/>
                    </a:lnTo>
                    <a:lnTo>
                      <a:pt x="229" y="153"/>
                    </a:lnTo>
                    <a:lnTo>
                      <a:pt x="229" y="154"/>
                    </a:lnTo>
                    <a:lnTo>
                      <a:pt x="229" y="155"/>
                    </a:lnTo>
                    <a:lnTo>
                      <a:pt x="230" y="154"/>
                    </a:lnTo>
                    <a:lnTo>
                      <a:pt x="231" y="151"/>
                    </a:lnTo>
                    <a:lnTo>
                      <a:pt x="232" y="150"/>
                    </a:lnTo>
                    <a:lnTo>
                      <a:pt x="232" y="149"/>
                    </a:lnTo>
                    <a:lnTo>
                      <a:pt x="232" y="150"/>
                    </a:lnTo>
                    <a:lnTo>
                      <a:pt x="232" y="151"/>
                    </a:lnTo>
                    <a:lnTo>
                      <a:pt x="231" y="153"/>
                    </a:lnTo>
                    <a:lnTo>
                      <a:pt x="230" y="154"/>
                    </a:lnTo>
                    <a:lnTo>
                      <a:pt x="230" y="155"/>
                    </a:lnTo>
                    <a:lnTo>
                      <a:pt x="230" y="156"/>
                    </a:lnTo>
                    <a:lnTo>
                      <a:pt x="230" y="156"/>
                    </a:lnTo>
                    <a:lnTo>
                      <a:pt x="230" y="157"/>
                    </a:lnTo>
                    <a:lnTo>
                      <a:pt x="230" y="157"/>
                    </a:lnTo>
                    <a:lnTo>
                      <a:pt x="231" y="156"/>
                    </a:lnTo>
                    <a:lnTo>
                      <a:pt x="231" y="155"/>
                    </a:lnTo>
                    <a:lnTo>
                      <a:pt x="231" y="155"/>
                    </a:lnTo>
                    <a:lnTo>
                      <a:pt x="232" y="154"/>
                    </a:lnTo>
                    <a:lnTo>
                      <a:pt x="232" y="153"/>
                    </a:lnTo>
                    <a:lnTo>
                      <a:pt x="233" y="151"/>
                    </a:lnTo>
                    <a:lnTo>
                      <a:pt x="233" y="150"/>
                    </a:lnTo>
                    <a:lnTo>
                      <a:pt x="233" y="151"/>
                    </a:lnTo>
                    <a:lnTo>
                      <a:pt x="233" y="153"/>
                    </a:lnTo>
                    <a:lnTo>
                      <a:pt x="234" y="151"/>
                    </a:lnTo>
                    <a:lnTo>
                      <a:pt x="235" y="150"/>
                    </a:lnTo>
                    <a:lnTo>
                      <a:pt x="235" y="150"/>
                    </a:lnTo>
                    <a:lnTo>
                      <a:pt x="235" y="151"/>
                    </a:lnTo>
                    <a:lnTo>
                      <a:pt x="234" y="153"/>
                    </a:lnTo>
                    <a:lnTo>
                      <a:pt x="233" y="154"/>
                    </a:lnTo>
                    <a:lnTo>
                      <a:pt x="233" y="155"/>
                    </a:lnTo>
                    <a:lnTo>
                      <a:pt x="233" y="156"/>
                    </a:lnTo>
                    <a:lnTo>
                      <a:pt x="232" y="157"/>
                    </a:lnTo>
                    <a:lnTo>
                      <a:pt x="231" y="158"/>
                    </a:lnTo>
                    <a:lnTo>
                      <a:pt x="231" y="159"/>
                    </a:lnTo>
                    <a:lnTo>
                      <a:pt x="230" y="160"/>
                    </a:lnTo>
                    <a:lnTo>
                      <a:pt x="231" y="159"/>
                    </a:lnTo>
                    <a:lnTo>
                      <a:pt x="232" y="158"/>
                    </a:lnTo>
                    <a:lnTo>
                      <a:pt x="233" y="157"/>
                    </a:lnTo>
                    <a:lnTo>
                      <a:pt x="234" y="155"/>
                    </a:lnTo>
                    <a:lnTo>
                      <a:pt x="234" y="156"/>
                    </a:lnTo>
                    <a:lnTo>
                      <a:pt x="234" y="157"/>
                    </a:lnTo>
                    <a:lnTo>
                      <a:pt x="235" y="156"/>
                    </a:lnTo>
                    <a:lnTo>
                      <a:pt x="235" y="155"/>
                    </a:lnTo>
                    <a:lnTo>
                      <a:pt x="235" y="156"/>
                    </a:lnTo>
                    <a:lnTo>
                      <a:pt x="235" y="156"/>
                    </a:lnTo>
                    <a:lnTo>
                      <a:pt x="236" y="155"/>
                    </a:lnTo>
                    <a:lnTo>
                      <a:pt x="237" y="154"/>
                    </a:lnTo>
                    <a:lnTo>
                      <a:pt x="237" y="155"/>
                    </a:lnTo>
                    <a:lnTo>
                      <a:pt x="237" y="156"/>
                    </a:lnTo>
                    <a:lnTo>
                      <a:pt x="236" y="158"/>
                    </a:lnTo>
                    <a:lnTo>
                      <a:pt x="236" y="158"/>
                    </a:lnTo>
                    <a:lnTo>
                      <a:pt x="236" y="159"/>
                    </a:lnTo>
                    <a:lnTo>
                      <a:pt x="237" y="158"/>
                    </a:lnTo>
                    <a:lnTo>
                      <a:pt x="238" y="157"/>
                    </a:lnTo>
                    <a:lnTo>
                      <a:pt x="239" y="155"/>
                    </a:lnTo>
                    <a:lnTo>
                      <a:pt x="240" y="154"/>
                    </a:lnTo>
                    <a:lnTo>
                      <a:pt x="241" y="153"/>
                    </a:lnTo>
                    <a:lnTo>
                      <a:pt x="241" y="153"/>
                    </a:lnTo>
                    <a:lnTo>
                      <a:pt x="241" y="154"/>
                    </a:lnTo>
                    <a:lnTo>
                      <a:pt x="240" y="155"/>
                    </a:lnTo>
                    <a:lnTo>
                      <a:pt x="239" y="156"/>
                    </a:lnTo>
                    <a:lnTo>
                      <a:pt x="239" y="157"/>
                    </a:lnTo>
                    <a:lnTo>
                      <a:pt x="239" y="158"/>
                    </a:lnTo>
                    <a:lnTo>
                      <a:pt x="239" y="159"/>
                    </a:lnTo>
                    <a:lnTo>
                      <a:pt x="238" y="160"/>
                    </a:lnTo>
                    <a:lnTo>
                      <a:pt x="239" y="159"/>
                    </a:lnTo>
                    <a:lnTo>
                      <a:pt x="240" y="157"/>
                    </a:lnTo>
                    <a:lnTo>
                      <a:pt x="241" y="156"/>
                    </a:lnTo>
                    <a:lnTo>
                      <a:pt x="242" y="155"/>
                    </a:lnTo>
                    <a:lnTo>
                      <a:pt x="242" y="156"/>
                    </a:lnTo>
                    <a:lnTo>
                      <a:pt x="242" y="157"/>
                    </a:lnTo>
                    <a:lnTo>
                      <a:pt x="241" y="158"/>
                    </a:lnTo>
                    <a:lnTo>
                      <a:pt x="241" y="159"/>
                    </a:lnTo>
                    <a:lnTo>
                      <a:pt x="241" y="160"/>
                    </a:lnTo>
                    <a:lnTo>
                      <a:pt x="241" y="161"/>
                    </a:lnTo>
                    <a:lnTo>
                      <a:pt x="241" y="162"/>
                    </a:lnTo>
                    <a:lnTo>
                      <a:pt x="240" y="163"/>
                    </a:lnTo>
                    <a:lnTo>
                      <a:pt x="239" y="164"/>
                    </a:lnTo>
                    <a:lnTo>
                      <a:pt x="239" y="165"/>
                    </a:lnTo>
                    <a:lnTo>
                      <a:pt x="239" y="165"/>
                    </a:lnTo>
                    <a:lnTo>
                      <a:pt x="238" y="166"/>
                    </a:lnTo>
                    <a:lnTo>
                      <a:pt x="238" y="167"/>
                    </a:lnTo>
                    <a:lnTo>
                      <a:pt x="240" y="165"/>
                    </a:lnTo>
                    <a:lnTo>
                      <a:pt x="241" y="164"/>
                    </a:lnTo>
                    <a:lnTo>
                      <a:pt x="242" y="163"/>
                    </a:lnTo>
                    <a:lnTo>
                      <a:pt x="242" y="162"/>
                    </a:lnTo>
                    <a:lnTo>
                      <a:pt x="242" y="161"/>
                    </a:lnTo>
                    <a:lnTo>
                      <a:pt x="243" y="160"/>
                    </a:lnTo>
                    <a:lnTo>
                      <a:pt x="245" y="159"/>
                    </a:lnTo>
                    <a:lnTo>
                      <a:pt x="245" y="160"/>
                    </a:lnTo>
                    <a:lnTo>
                      <a:pt x="245" y="161"/>
                    </a:lnTo>
                    <a:lnTo>
                      <a:pt x="245" y="159"/>
                    </a:lnTo>
                    <a:lnTo>
                      <a:pt x="246" y="158"/>
                    </a:lnTo>
                    <a:lnTo>
                      <a:pt x="246" y="159"/>
                    </a:lnTo>
                    <a:lnTo>
                      <a:pt x="246" y="160"/>
                    </a:lnTo>
                    <a:lnTo>
                      <a:pt x="245" y="161"/>
                    </a:lnTo>
                    <a:lnTo>
                      <a:pt x="243" y="162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5" y="163"/>
                    </a:lnTo>
                    <a:lnTo>
                      <a:pt x="246" y="162"/>
                    </a:lnTo>
                    <a:lnTo>
                      <a:pt x="245" y="162"/>
                    </a:lnTo>
                    <a:lnTo>
                      <a:pt x="245" y="163"/>
                    </a:lnTo>
                    <a:lnTo>
                      <a:pt x="245" y="164"/>
                    </a:lnTo>
                    <a:lnTo>
                      <a:pt x="245" y="165"/>
                    </a:lnTo>
                    <a:lnTo>
                      <a:pt x="243" y="166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6" y="164"/>
                    </a:lnTo>
                    <a:lnTo>
                      <a:pt x="247" y="163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48" y="164"/>
                    </a:lnTo>
                    <a:lnTo>
                      <a:pt x="249" y="163"/>
                    </a:lnTo>
                    <a:lnTo>
                      <a:pt x="250" y="161"/>
                    </a:lnTo>
                    <a:lnTo>
                      <a:pt x="250" y="160"/>
                    </a:lnTo>
                    <a:lnTo>
                      <a:pt x="251" y="159"/>
                    </a:lnTo>
                    <a:lnTo>
                      <a:pt x="251" y="160"/>
                    </a:lnTo>
                    <a:lnTo>
                      <a:pt x="251" y="161"/>
                    </a:lnTo>
                    <a:lnTo>
                      <a:pt x="250" y="162"/>
                    </a:lnTo>
                    <a:lnTo>
                      <a:pt x="249" y="163"/>
                    </a:lnTo>
                    <a:lnTo>
                      <a:pt x="248" y="164"/>
                    </a:lnTo>
                    <a:lnTo>
                      <a:pt x="248" y="165"/>
                    </a:lnTo>
                    <a:lnTo>
                      <a:pt x="248" y="164"/>
                    </a:lnTo>
                    <a:lnTo>
                      <a:pt x="248" y="164"/>
                    </a:lnTo>
                    <a:lnTo>
                      <a:pt x="247" y="165"/>
                    </a:lnTo>
                    <a:lnTo>
                      <a:pt x="246" y="166"/>
                    </a:lnTo>
                    <a:lnTo>
                      <a:pt x="246" y="170"/>
                    </a:lnTo>
                    <a:lnTo>
                      <a:pt x="245" y="172"/>
                    </a:lnTo>
                    <a:lnTo>
                      <a:pt x="247" y="168"/>
                    </a:lnTo>
                    <a:lnTo>
                      <a:pt x="248" y="167"/>
                    </a:lnTo>
                    <a:lnTo>
                      <a:pt x="249" y="166"/>
                    </a:lnTo>
                    <a:lnTo>
                      <a:pt x="249" y="167"/>
                    </a:lnTo>
                    <a:lnTo>
                      <a:pt x="248" y="168"/>
                    </a:lnTo>
                    <a:lnTo>
                      <a:pt x="248" y="170"/>
                    </a:lnTo>
                    <a:lnTo>
                      <a:pt x="248" y="172"/>
                    </a:lnTo>
                    <a:lnTo>
                      <a:pt x="248" y="173"/>
                    </a:lnTo>
                    <a:lnTo>
                      <a:pt x="247" y="174"/>
                    </a:lnTo>
                    <a:lnTo>
                      <a:pt x="248" y="173"/>
                    </a:lnTo>
                    <a:lnTo>
                      <a:pt x="249" y="172"/>
                    </a:lnTo>
                    <a:lnTo>
                      <a:pt x="250" y="170"/>
                    </a:lnTo>
                    <a:lnTo>
                      <a:pt x="251" y="168"/>
                    </a:lnTo>
                    <a:lnTo>
                      <a:pt x="251" y="167"/>
                    </a:lnTo>
                    <a:lnTo>
                      <a:pt x="251" y="167"/>
                    </a:lnTo>
                    <a:lnTo>
                      <a:pt x="252" y="166"/>
                    </a:lnTo>
                    <a:lnTo>
                      <a:pt x="253" y="165"/>
                    </a:lnTo>
                    <a:lnTo>
                      <a:pt x="253" y="165"/>
                    </a:lnTo>
                    <a:lnTo>
                      <a:pt x="253" y="166"/>
                    </a:lnTo>
                    <a:lnTo>
                      <a:pt x="252" y="167"/>
                    </a:lnTo>
                    <a:lnTo>
                      <a:pt x="252" y="168"/>
                    </a:lnTo>
                    <a:lnTo>
                      <a:pt x="252" y="170"/>
                    </a:lnTo>
                    <a:lnTo>
                      <a:pt x="252" y="170"/>
                    </a:lnTo>
                    <a:lnTo>
                      <a:pt x="253" y="168"/>
                    </a:lnTo>
                    <a:lnTo>
                      <a:pt x="254" y="167"/>
                    </a:lnTo>
                    <a:lnTo>
                      <a:pt x="254" y="168"/>
                    </a:lnTo>
                    <a:lnTo>
                      <a:pt x="253" y="170"/>
                    </a:lnTo>
                    <a:lnTo>
                      <a:pt x="253" y="171"/>
                    </a:lnTo>
                    <a:lnTo>
                      <a:pt x="253" y="171"/>
                    </a:lnTo>
                    <a:lnTo>
                      <a:pt x="254" y="170"/>
                    </a:lnTo>
                    <a:lnTo>
                      <a:pt x="255" y="168"/>
                    </a:lnTo>
                    <a:lnTo>
                      <a:pt x="256" y="167"/>
                    </a:lnTo>
                    <a:lnTo>
                      <a:pt x="257" y="166"/>
                    </a:lnTo>
                    <a:lnTo>
                      <a:pt x="256" y="168"/>
                    </a:lnTo>
                    <a:lnTo>
                      <a:pt x="256" y="168"/>
                    </a:lnTo>
                    <a:lnTo>
                      <a:pt x="256" y="170"/>
                    </a:lnTo>
                    <a:lnTo>
                      <a:pt x="255" y="171"/>
                    </a:lnTo>
                    <a:lnTo>
                      <a:pt x="254" y="172"/>
                    </a:lnTo>
                    <a:lnTo>
                      <a:pt x="253" y="175"/>
                    </a:lnTo>
                    <a:lnTo>
                      <a:pt x="252" y="178"/>
                    </a:lnTo>
                    <a:lnTo>
                      <a:pt x="253" y="177"/>
                    </a:lnTo>
                    <a:lnTo>
                      <a:pt x="254" y="176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4" y="176"/>
                    </a:lnTo>
                    <a:lnTo>
                      <a:pt x="255" y="175"/>
                    </a:lnTo>
                    <a:lnTo>
                      <a:pt x="256" y="174"/>
                    </a:lnTo>
                    <a:lnTo>
                      <a:pt x="257" y="173"/>
                    </a:lnTo>
                    <a:lnTo>
                      <a:pt x="259" y="171"/>
                    </a:lnTo>
                    <a:lnTo>
                      <a:pt x="259" y="168"/>
                    </a:lnTo>
                    <a:lnTo>
                      <a:pt x="260" y="167"/>
                    </a:lnTo>
                    <a:lnTo>
                      <a:pt x="260" y="168"/>
                    </a:lnTo>
                    <a:lnTo>
                      <a:pt x="260" y="170"/>
                    </a:lnTo>
                    <a:lnTo>
                      <a:pt x="259" y="171"/>
                    </a:lnTo>
                    <a:lnTo>
                      <a:pt x="258" y="172"/>
                    </a:lnTo>
                    <a:lnTo>
                      <a:pt x="258" y="173"/>
                    </a:lnTo>
                    <a:lnTo>
                      <a:pt x="258" y="174"/>
                    </a:lnTo>
                    <a:lnTo>
                      <a:pt x="258" y="175"/>
                    </a:lnTo>
                    <a:lnTo>
                      <a:pt x="258" y="176"/>
                    </a:lnTo>
                    <a:lnTo>
                      <a:pt x="258" y="174"/>
                    </a:lnTo>
                    <a:lnTo>
                      <a:pt x="259" y="173"/>
                    </a:lnTo>
                    <a:lnTo>
                      <a:pt x="259" y="174"/>
                    </a:lnTo>
                    <a:lnTo>
                      <a:pt x="259" y="175"/>
                    </a:lnTo>
                    <a:lnTo>
                      <a:pt x="259" y="176"/>
                    </a:lnTo>
                    <a:lnTo>
                      <a:pt x="259" y="177"/>
                    </a:lnTo>
                    <a:lnTo>
                      <a:pt x="259" y="177"/>
                    </a:lnTo>
                    <a:lnTo>
                      <a:pt x="258" y="178"/>
                    </a:lnTo>
                    <a:lnTo>
                      <a:pt x="259" y="177"/>
                    </a:lnTo>
                    <a:lnTo>
                      <a:pt x="260" y="176"/>
                    </a:lnTo>
                    <a:lnTo>
                      <a:pt x="260" y="177"/>
                    </a:lnTo>
                    <a:lnTo>
                      <a:pt x="260" y="178"/>
                    </a:lnTo>
                    <a:lnTo>
                      <a:pt x="259" y="179"/>
                    </a:lnTo>
                    <a:lnTo>
                      <a:pt x="258" y="180"/>
                    </a:lnTo>
                    <a:lnTo>
                      <a:pt x="258" y="181"/>
                    </a:lnTo>
                    <a:lnTo>
                      <a:pt x="258" y="181"/>
                    </a:lnTo>
                    <a:lnTo>
                      <a:pt x="258" y="182"/>
                    </a:lnTo>
                    <a:lnTo>
                      <a:pt x="258" y="183"/>
                    </a:lnTo>
                    <a:lnTo>
                      <a:pt x="258" y="182"/>
                    </a:lnTo>
                    <a:lnTo>
                      <a:pt x="259" y="181"/>
                    </a:lnTo>
                    <a:lnTo>
                      <a:pt x="260" y="180"/>
                    </a:lnTo>
                    <a:lnTo>
                      <a:pt x="262" y="179"/>
                    </a:lnTo>
                    <a:lnTo>
                      <a:pt x="262" y="179"/>
                    </a:lnTo>
                    <a:lnTo>
                      <a:pt x="262" y="180"/>
                    </a:lnTo>
                    <a:lnTo>
                      <a:pt x="263" y="179"/>
                    </a:lnTo>
                    <a:lnTo>
                      <a:pt x="263" y="178"/>
                    </a:lnTo>
                    <a:lnTo>
                      <a:pt x="263" y="179"/>
                    </a:lnTo>
                    <a:lnTo>
                      <a:pt x="263" y="180"/>
                    </a:lnTo>
                    <a:lnTo>
                      <a:pt x="263" y="181"/>
                    </a:lnTo>
                    <a:lnTo>
                      <a:pt x="263" y="182"/>
                    </a:lnTo>
                    <a:lnTo>
                      <a:pt x="262" y="183"/>
                    </a:lnTo>
                    <a:lnTo>
                      <a:pt x="262" y="184"/>
                    </a:lnTo>
                    <a:lnTo>
                      <a:pt x="260" y="185"/>
                    </a:lnTo>
                    <a:lnTo>
                      <a:pt x="260" y="187"/>
                    </a:lnTo>
                    <a:lnTo>
                      <a:pt x="259" y="188"/>
                    </a:lnTo>
                    <a:lnTo>
                      <a:pt x="259" y="189"/>
                    </a:lnTo>
                    <a:lnTo>
                      <a:pt x="258" y="190"/>
                    </a:lnTo>
                    <a:lnTo>
                      <a:pt x="258" y="191"/>
                    </a:lnTo>
                    <a:lnTo>
                      <a:pt x="257" y="192"/>
                    </a:lnTo>
                    <a:lnTo>
                      <a:pt x="259" y="189"/>
                    </a:lnTo>
                    <a:lnTo>
                      <a:pt x="260" y="188"/>
                    </a:lnTo>
                    <a:lnTo>
                      <a:pt x="262" y="187"/>
                    </a:lnTo>
                    <a:lnTo>
                      <a:pt x="262" y="188"/>
                    </a:lnTo>
                    <a:lnTo>
                      <a:pt x="262" y="189"/>
                    </a:lnTo>
                    <a:lnTo>
                      <a:pt x="262" y="188"/>
                    </a:lnTo>
                    <a:lnTo>
                      <a:pt x="263" y="187"/>
                    </a:lnTo>
                    <a:lnTo>
                      <a:pt x="263" y="187"/>
                    </a:lnTo>
                    <a:lnTo>
                      <a:pt x="263" y="188"/>
                    </a:lnTo>
                    <a:lnTo>
                      <a:pt x="262" y="189"/>
                    </a:lnTo>
                    <a:lnTo>
                      <a:pt x="260" y="190"/>
                    </a:lnTo>
                    <a:lnTo>
                      <a:pt x="259" y="193"/>
                    </a:lnTo>
                    <a:lnTo>
                      <a:pt x="258" y="194"/>
                    </a:lnTo>
                    <a:lnTo>
                      <a:pt x="257" y="195"/>
                    </a:lnTo>
                    <a:lnTo>
                      <a:pt x="257" y="194"/>
                    </a:lnTo>
                    <a:lnTo>
                      <a:pt x="257" y="193"/>
                    </a:lnTo>
                    <a:lnTo>
                      <a:pt x="256" y="194"/>
                    </a:lnTo>
                    <a:lnTo>
                      <a:pt x="255" y="195"/>
                    </a:lnTo>
                    <a:lnTo>
                      <a:pt x="255" y="196"/>
                    </a:lnTo>
                    <a:lnTo>
                      <a:pt x="255" y="197"/>
                    </a:lnTo>
                    <a:lnTo>
                      <a:pt x="254" y="198"/>
                    </a:lnTo>
                    <a:lnTo>
                      <a:pt x="253" y="199"/>
                    </a:lnTo>
                    <a:lnTo>
                      <a:pt x="253" y="200"/>
                    </a:lnTo>
                    <a:lnTo>
                      <a:pt x="252" y="201"/>
                    </a:lnTo>
                    <a:lnTo>
                      <a:pt x="252" y="201"/>
                    </a:lnTo>
                    <a:lnTo>
                      <a:pt x="252" y="200"/>
                    </a:lnTo>
                    <a:lnTo>
                      <a:pt x="251" y="201"/>
                    </a:lnTo>
                    <a:lnTo>
                      <a:pt x="250" y="203"/>
                    </a:lnTo>
                    <a:lnTo>
                      <a:pt x="250" y="201"/>
                    </a:lnTo>
                    <a:lnTo>
                      <a:pt x="251" y="200"/>
                    </a:lnTo>
                    <a:lnTo>
                      <a:pt x="251" y="199"/>
                    </a:lnTo>
                    <a:lnTo>
                      <a:pt x="251" y="199"/>
                    </a:lnTo>
                    <a:lnTo>
                      <a:pt x="250" y="200"/>
                    </a:lnTo>
                    <a:lnTo>
                      <a:pt x="249" y="201"/>
                    </a:lnTo>
                    <a:lnTo>
                      <a:pt x="247" y="204"/>
                    </a:lnTo>
                    <a:lnTo>
                      <a:pt x="247" y="205"/>
                    </a:lnTo>
                    <a:lnTo>
                      <a:pt x="246" y="206"/>
                    </a:lnTo>
                    <a:lnTo>
                      <a:pt x="246" y="206"/>
                    </a:lnTo>
                    <a:lnTo>
                      <a:pt x="246" y="205"/>
                    </a:lnTo>
                    <a:lnTo>
                      <a:pt x="246" y="204"/>
                    </a:lnTo>
                    <a:lnTo>
                      <a:pt x="246" y="203"/>
                    </a:lnTo>
                    <a:lnTo>
                      <a:pt x="245" y="204"/>
                    </a:lnTo>
                    <a:lnTo>
                      <a:pt x="245" y="205"/>
                    </a:lnTo>
                    <a:lnTo>
                      <a:pt x="242" y="208"/>
                    </a:lnTo>
                    <a:lnTo>
                      <a:pt x="240" y="210"/>
                    </a:lnTo>
                    <a:lnTo>
                      <a:pt x="241" y="206"/>
                    </a:lnTo>
                    <a:lnTo>
                      <a:pt x="242" y="205"/>
                    </a:lnTo>
                    <a:lnTo>
                      <a:pt x="242" y="204"/>
                    </a:lnTo>
                    <a:lnTo>
                      <a:pt x="243" y="203"/>
                    </a:lnTo>
                    <a:lnTo>
                      <a:pt x="243" y="203"/>
                    </a:lnTo>
                    <a:lnTo>
                      <a:pt x="245" y="201"/>
                    </a:lnTo>
                    <a:lnTo>
                      <a:pt x="245" y="199"/>
                    </a:lnTo>
                    <a:lnTo>
                      <a:pt x="246" y="199"/>
                    </a:lnTo>
                    <a:lnTo>
                      <a:pt x="246" y="198"/>
                    </a:lnTo>
                    <a:lnTo>
                      <a:pt x="246" y="197"/>
                    </a:lnTo>
                    <a:lnTo>
                      <a:pt x="246" y="196"/>
                    </a:lnTo>
                    <a:lnTo>
                      <a:pt x="242" y="201"/>
                    </a:lnTo>
                    <a:lnTo>
                      <a:pt x="241" y="203"/>
                    </a:lnTo>
                    <a:lnTo>
                      <a:pt x="240" y="204"/>
                    </a:lnTo>
                    <a:lnTo>
                      <a:pt x="240" y="203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39" y="203"/>
                    </a:lnTo>
                    <a:lnTo>
                      <a:pt x="239" y="204"/>
                    </a:lnTo>
                    <a:lnTo>
                      <a:pt x="238" y="204"/>
                    </a:lnTo>
                    <a:lnTo>
                      <a:pt x="238" y="205"/>
                    </a:lnTo>
                    <a:lnTo>
                      <a:pt x="238" y="206"/>
                    </a:lnTo>
                    <a:lnTo>
                      <a:pt x="237" y="207"/>
                    </a:lnTo>
                    <a:lnTo>
                      <a:pt x="236" y="208"/>
                    </a:lnTo>
                    <a:lnTo>
                      <a:pt x="237" y="208"/>
                    </a:lnTo>
                    <a:lnTo>
                      <a:pt x="237" y="207"/>
                    </a:lnTo>
                    <a:lnTo>
                      <a:pt x="238" y="206"/>
                    </a:lnTo>
                    <a:lnTo>
                      <a:pt x="238" y="204"/>
                    </a:lnTo>
                    <a:lnTo>
                      <a:pt x="239" y="204"/>
                    </a:lnTo>
                    <a:lnTo>
                      <a:pt x="239" y="203"/>
                    </a:lnTo>
                    <a:lnTo>
                      <a:pt x="239" y="201"/>
                    </a:lnTo>
                    <a:lnTo>
                      <a:pt x="239" y="200"/>
                    </a:lnTo>
                    <a:lnTo>
                      <a:pt x="238" y="201"/>
                    </a:lnTo>
                    <a:lnTo>
                      <a:pt x="237" y="203"/>
                    </a:lnTo>
                    <a:lnTo>
                      <a:pt x="236" y="205"/>
                    </a:lnTo>
                    <a:lnTo>
                      <a:pt x="236" y="206"/>
                    </a:lnTo>
                    <a:lnTo>
                      <a:pt x="235" y="207"/>
                    </a:lnTo>
                    <a:lnTo>
                      <a:pt x="234" y="208"/>
                    </a:lnTo>
                    <a:lnTo>
                      <a:pt x="234" y="207"/>
                    </a:lnTo>
                    <a:lnTo>
                      <a:pt x="234" y="206"/>
                    </a:lnTo>
                    <a:lnTo>
                      <a:pt x="233" y="207"/>
                    </a:lnTo>
                    <a:lnTo>
                      <a:pt x="232" y="208"/>
                    </a:lnTo>
                    <a:lnTo>
                      <a:pt x="233" y="208"/>
                    </a:lnTo>
                    <a:lnTo>
                      <a:pt x="233" y="207"/>
                    </a:lnTo>
                    <a:lnTo>
                      <a:pt x="233" y="206"/>
                    </a:lnTo>
                    <a:lnTo>
                      <a:pt x="233" y="205"/>
                    </a:lnTo>
                    <a:lnTo>
                      <a:pt x="234" y="204"/>
                    </a:lnTo>
                    <a:lnTo>
                      <a:pt x="235" y="203"/>
                    </a:lnTo>
                    <a:lnTo>
                      <a:pt x="235" y="201"/>
                    </a:lnTo>
                    <a:lnTo>
                      <a:pt x="235" y="200"/>
                    </a:lnTo>
                    <a:lnTo>
                      <a:pt x="235" y="199"/>
                    </a:lnTo>
                    <a:lnTo>
                      <a:pt x="236" y="198"/>
                    </a:lnTo>
                    <a:lnTo>
                      <a:pt x="236" y="197"/>
                    </a:lnTo>
                    <a:lnTo>
                      <a:pt x="236" y="196"/>
                    </a:lnTo>
                    <a:lnTo>
                      <a:pt x="236" y="195"/>
                    </a:lnTo>
                    <a:lnTo>
                      <a:pt x="235" y="197"/>
                    </a:lnTo>
                    <a:lnTo>
                      <a:pt x="234" y="198"/>
                    </a:lnTo>
                    <a:lnTo>
                      <a:pt x="234" y="197"/>
                    </a:lnTo>
                    <a:lnTo>
                      <a:pt x="235" y="196"/>
                    </a:lnTo>
                    <a:lnTo>
                      <a:pt x="234" y="197"/>
                    </a:lnTo>
                    <a:lnTo>
                      <a:pt x="233" y="198"/>
                    </a:lnTo>
                    <a:lnTo>
                      <a:pt x="232" y="199"/>
                    </a:lnTo>
                    <a:lnTo>
                      <a:pt x="231" y="200"/>
                    </a:lnTo>
                    <a:lnTo>
                      <a:pt x="230" y="203"/>
                    </a:lnTo>
                    <a:lnTo>
                      <a:pt x="229" y="204"/>
                    </a:lnTo>
                    <a:lnTo>
                      <a:pt x="229" y="203"/>
                    </a:lnTo>
                    <a:lnTo>
                      <a:pt x="230" y="201"/>
                    </a:lnTo>
                    <a:lnTo>
                      <a:pt x="230" y="200"/>
                    </a:lnTo>
                    <a:lnTo>
                      <a:pt x="230" y="199"/>
                    </a:lnTo>
                    <a:lnTo>
                      <a:pt x="229" y="200"/>
                    </a:lnTo>
                    <a:lnTo>
                      <a:pt x="227" y="203"/>
                    </a:lnTo>
                    <a:lnTo>
                      <a:pt x="227" y="201"/>
                    </a:lnTo>
                    <a:lnTo>
                      <a:pt x="227" y="200"/>
                    </a:lnTo>
                    <a:lnTo>
                      <a:pt x="227" y="201"/>
                    </a:lnTo>
                    <a:lnTo>
                      <a:pt x="226" y="203"/>
                    </a:lnTo>
                    <a:lnTo>
                      <a:pt x="226" y="201"/>
                    </a:lnTo>
                    <a:lnTo>
                      <a:pt x="226" y="201"/>
                    </a:lnTo>
                    <a:lnTo>
                      <a:pt x="226" y="200"/>
                    </a:lnTo>
                    <a:lnTo>
                      <a:pt x="226" y="199"/>
                    </a:lnTo>
                    <a:lnTo>
                      <a:pt x="225" y="200"/>
                    </a:lnTo>
                    <a:lnTo>
                      <a:pt x="225" y="201"/>
                    </a:lnTo>
                    <a:lnTo>
                      <a:pt x="225" y="200"/>
                    </a:lnTo>
                    <a:lnTo>
                      <a:pt x="225" y="199"/>
                    </a:lnTo>
                    <a:lnTo>
                      <a:pt x="224" y="201"/>
                    </a:lnTo>
                    <a:lnTo>
                      <a:pt x="223" y="203"/>
                    </a:lnTo>
                    <a:lnTo>
                      <a:pt x="223" y="201"/>
                    </a:lnTo>
                    <a:lnTo>
                      <a:pt x="224" y="200"/>
                    </a:lnTo>
                    <a:lnTo>
                      <a:pt x="224" y="199"/>
                    </a:lnTo>
                    <a:lnTo>
                      <a:pt x="225" y="198"/>
                    </a:lnTo>
                    <a:lnTo>
                      <a:pt x="225" y="197"/>
                    </a:lnTo>
                    <a:lnTo>
                      <a:pt x="226" y="196"/>
                    </a:lnTo>
                    <a:lnTo>
                      <a:pt x="226" y="195"/>
                    </a:lnTo>
                    <a:lnTo>
                      <a:pt x="226" y="195"/>
                    </a:lnTo>
                    <a:lnTo>
                      <a:pt x="226" y="194"/>
                    </a:lnTo>
                    <a:lnTo>
                      <a:pt x="226" y="193"/>
                    </a:lnTo>
                    <a:lnTo>
                      <a:pt x="225" y="194"/>
                    </a:lnTo>
                    <a:lnTo>
                      <a:pt x="224" y="195"/>
                    </a:lnTo>
                    <a:lnTo>
                      <a:pt x="224" y="196"/>
                    </a:lnTo>
                    <a:lnTo>
                      <a:pt x="223" y="197"/>
                    </a:lnTo>
                    <a:lnTo>
                      <a:pt x="223" y="197"/>
                    </a:lnTo>
                    <a:lnTo>
                      <a:pt x="223" y="196"/>
                    </a:lnTo>
                    <a:lnTo>
                      <a:pt x="222" y="197"/>
                    </a:lnTo>
                    <a:lnTo>
                      <a:pt x="221" y="198"/>
                    </a:lnTo>
                    <a:lnTo>
                      <a:pt x="220" y="199"/>
                    </a:lnTo>
                    <a:lnTo>
                      <a:pt x="219" y="200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8"/>
                    </a:lnTo>
                    <a:lnTo>
                      <a:pt x="220" y="197"/>
                    </a:lnTo>
                    <a:lnTo>
                      <a:pt x="220" y="196"/>
                    </a:lnTo>
                    <a:lnTo>
                      <a:pt x="220" y="195"/>
                    </a:lnTo>
                    <a:lnTo>
                      <a:pt x="220" y="196"/>
                    </a:lnTo>
                    <a:lnTo>
                      <a:pt x="219" y="197"/>
                    </a:lnTo>
                    <a:lnTo>
                      <a:pt x="219" y="197"/>
                    </a:lnTo>
                    <a:lnTo>
                      <a:pt x="219" y="196"/>
                    </a:lnTo>
                    <a:lnTo>
                      <a:pt x="218" y="197"/>
                    </a:lnTo>
                    <a:lnTo>
                      <a:pt x="217" y="198"/>
                    </a:lnTo>
                    <a:lnTo>
                      <a:pt x="217" y="197"/>
                    </a:lnTo>
                    <a:lnTo>
                      <a:pt x="218" y="196"/>
                    </a:lnTo>
                    <a:lnTo>
                      <a:pt x="217" y="198"/>
                    </a:lnTo>
                    <a:lnTo>
                      <a:pt x="216" y="199"/>
                    </a:lnTo>
                    <a:lnTo>
                      <a:pt x="216" y="198"/>
                    </a:lnTo>
                    <a:lnTo>
                      <a:pt x="216" y="197"/>
                    </a:lnTo>
                    <a:lnTo>
                      <a:pt x="215" y="198"/>
                    </a:lnTo>
                    <a:lnTo>
                      <a:pt x="214" y="199"/>
                    </a:lnTo>
                    <a:lnTo>
                      <a:pt x="214" y="198"/>
                    </a:lnTo>
                    <a:lnTo>
                      <a:pt x="215" y="198"/>
                    </a:lnTo>
                    <a:lnTo>
                      <a:pt x="214" y="199"/>
                    </a:lnTo>
                    <a:lnTo>
                      <a:pt x="213" y="200"/>
                    </a:lnTo>
                    <a:lnTo>
                      <a:pt x="213" y="199"/>
                    </a:lnTo>
                    <a:lnTo>
                      <a:pt x="213" y="198"/>
                    </a:lnTo>
                    <a:lnTo>
                      <a:pt x="212" y="199"/>
                    </a:lnTo>
                    <a:lnTo>
                      <a:pt x="210" y="200"/>
                    </a:lnTo>
                    <a:lnTo>
                      <a:pt x="212" y="200"/>
                    </a:lnTo>
                    <a:lnTo>
                      <a:pt x="212" y="199"/>
                    </a:lnTo>
                    <a:lnTo>
                      <a:pt x="210" y="200"/>
                    </a:lnTo>
                    <a:lnTo>
                      <a:pt x="209" y="201"/>
                    </a:lnTo>
                    <a:lnTo>
                      <a:pt x="209" y="200"/>
                    </a:lnTo>
                    <a:lnTo>
                      <a:pt x="209" y="199"/>
                    </a:lnTo>
                    <a:lnTo>
                      <a:pt x="210" y="198"/>
                    </a:lnTo>
                    <a:lnTo>
                      <a:pt x="212" y="197"/>
                    </a:lnTo>
                    <a:lnTo>
                      <a:pt x="213" y="196"/>
                    </a:lnTo>
                    <a:lnTo>
                      <a:pt x="214" y="195"/>
                    </a:lnTo>
                    <a:lnTo>
                      <a:pt x="215" y="194"/>
                    </a:lnTo>
                    <a:lnTo>
                      <a:pt x="216" y="193"/>
                    </a:lnTo>
                    <a:lnTo>
                      <a:pt x="216" y="192"/>
                    </a:lnTo>
                    <a:lnTo>
                      <a:pt x="216" y="191"/>
                    </a:lnTo>
                    <a:lnTo>
                      <a:pt x="216" y="190"/>
                    </a:lnTo>
                    <a:lnTo>
                      <a:pt x="216" y="189"/>
                    </a:lnTo>
                    <a:lnTo>
                      <a:pt x="213" y="194"/>
                    </a:lnTo>
                    <a:lnTo>
                      <a:pt x="212" y="195"/>
                    </a:lnTo>
                    <a:lnTo>
                      <a:pt x="210" y="196"/>
                    </a:lnTo>
                    <a:lnTo>
                      <a:pt x="210" y="195"/>
                    </a:lnTo>
                    <a:lnTo>
                      <a:pt x="210" y="194"/>
                    </a:lnTo>
                    <a:lnTo>
                      <a:pt x="209" y="196"/>
                    </a:lnTo>
                    <a:lnTo>
                      <a:pt x="208" y="197"/>
                    </a:lnTo>
                    <a:lnTo>
                      <a:pt x="209" y="196"/>
                    </a:lnTo>
                    <a:lnTo>
                      <a:pt x="209" y="195"/>
                    </a:lnTo>
                    <a:lnTo>
                      <a:pt x="208" y="196"/>
                    </a:lnTo>
                    <a:lnTo>
                      <a:pt x="207" y="197"/>
                    </a:lnTo>
                    <a:lnTo>
                      <a:pt x="207" y="196"/>
                    </a:lnTo>
                    <a:lnTo>
                      <a:pt x="207" y="196"/>
                    </a:lnTo>
                    <a:lnTo>
                      <a:pt x="206" y="197"/>
                    </a:lnTo>
                    <a:lnTo>
                      <a:pt x="206" y="198"/>
                    </a:lnTo>
                    <a:lnTo>
                      <a:pt x="206" y="197"/>
                    </a:lnTo>
                    <a:lnTo>
                      <a:pt x="206" y="196"/>
                    </a:lnTo>
                    <a:lnTo>
                      <a:pt x="206" y="195"/>
                    </a:lnTo>
                    <a:lnTo>
                      <a:pt x="206" y="195"/>
                    </a:lnTo>
                    <a:lnTo>
                      <a:pt x="205" y="196"/>
                    </a:lnTo>
                    <a:lnTo>
                      <a:pt x="204" y="197"/>
                    </a:lnTo>
                    <a:lnTo>
                      <a:pt x="205" y="196"/>
                    </a:lnTo>
                    <a:lnTo>
                      <a:pt x="205" y="195"/>
                    </a:lnTo>
                    <a:lnTo>
                      <a:pt x="204" y="196"/>
                    </a:lnTo>
                    <a:lnTo>
                      <a:pt x="203" y="197"/>
                    </a:lnTo>
                    <a:lnTo>
                      <a:pt x="203" y="197"/>
                    </a:lnTo>
                    <a:lnTo>
                      <a:pt x="203" y="196"/>
                    </a:lnTo>
                    <a:lnTo>
                      <a:pt x="204" y="195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6"/>
                    </a:lnTo>
                    <a:lnTo>
                      <a:pt x="202" y="196"/>
                    </a:lnTo>
                    <a:lnTo>
                      <a:pt x="202" y="195"/>
                    </a:lnTo>
                    <a:lnTo>
                      <a:pt x="202" y="194"/>
                    </a:lnTo>
                    <a:lnTo>
                      <a:pt x="203" y="193"/>
                    </a:lnTo>
                    <a:lnTo>
                      <a:pt x="202" y="194"/>
                    </a:lnTo>
                    <a:lnTo>
                      <a:pt x="201" y="195"/>
                    </a:lnTo>
                    <a:lnTo>
                      <a:pt x="201" y="194"/>
                    </a:lnTo>
                    <a:lnTo>
                      <a:pt x="201" y="194"/>
                    </a:lnTo>
                    <a:lnTo>
                      <a:pt x="200" y="195"/>
                    </a:lnTo>
                    <a:lnTo>
                      <a:pt x="199" y="196"/>
                    </a:lnTo>
                    <a:lnTo>
                      <a:pt x="199" y="195"/>
                    </a:lnTo>
                    <a:lnTo>
                      <a:pt x="200" y="194"/>
                    </a:lnTo>
                    <a:lnTo>
                      <a:pt x="200" y="193"/>
                    </a:lnTo>
                    <a:lnTo>
                      <a:pt x="200" y="193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199" y="192"/>
                    </a:lnTo>
                    <a:lnTo>
                      <a:pt x="198" y="193"/>
                    </a:lnTo>
                    <a:lnTo>
                      <a:pt x="198" y="194"/>
                    </a:lnTo>
                    <a:lnTo>
                      <a:pt x="198" y="194"/>
                    </a:lnTo>
                    <a:lnTo>
                      <a:pt x="197" y="195"/>
                    </a:lnTo>
                    <a:lnTo>
                      <a:pt x="197" y="195"/>
                    </a:lnTo>
                    <a:lnTo>
                      <a:pt x="197" y="195"/>
                    </a:lnTo>
                    <a:lnTo>
                      <a:pt x="197" y="194"/>
                    </a:lnTo>
                    <a:lnTo>
                      <a:pt x="198" y="193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0"/>
                    </a:lnTo>
                    <a:lnTo>
                      <a:pt x="198" y="191"/>
                    </a:lnTo>
                    <a:lnTo>
                      <a:pt x="197" y="192"/>
                    </a:lnTo>
                    <a:lnTo>
                      <a:pt x="197" y="191"/>
                    </a:lnTo>
                    <a:lnTo>
                      <a:pt x="198" y="190"/>
                    </a:lnTo>
                    <a:lnTo>
                      <a:pt x="198" y="190"/>
                    </a:lnTo>
                    <a:lnTo>
                      <a:pt x="198" y="189"/>
                    </a:lnTo>
                    <a:lnTo>
                      <a:pt x="197" y="190"/>
                    </a:lnTo>
                    <a:lnTo>
                      <a:pt x="196" y="191"/>
                    </a:lnTo>
                    <a:lnTo>
                      <a:pt x="195" y="192"/>
                    </a:lnTo>
                    <a:lnTo>
                      <a:pt x="193" y="193"/>
                    </a:lnTo>
                    <a:lnTo>
                      <a:pt x="193" y="194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4"/>
                    </a:lnTo>
                    <a:lnTo>
                      <a:pt x="192" y="193"/>
                    </a:lnTo>
                    <a:lnTo>
                      <a:pt x="192" y="192"/>
                    </a:lnTo>
                    <a:lnTo>
                      <a:pt x="193" y="191"/>
                    </a:lnTo>
                    <a:lnTo>
                      <a:pt x="195" y="190"/>
                    </a:lnTo>
                    <a:lnTo>
                      <a:pt x="195" y="189"/>
                    </a:lnTo>
                    <a:lnTo>
                      <a:pt x="195" y="188"/>
                    </a:lnTo>
                    <a:lnTo>
                      <a:pt x="196" y="188"/>
                    </a:lnTo>
                    <a:lnTo>
                      <a:pt x="196" y="187"/>
                    </a:lnTo>
                    <a:lnTo>
                      <a:pt x="195" y="188"/>
                    </a:lnTo>
                    <a:lnTo>
                      <a:pt x="193" y="189"/>
                    </a:lnTo>
                    <a:lnTo>
                      <a:pt x="193" y="190"/>
                    </a:lnTo>
                    <a:lnTo>
                      <a:pt x="193" y="190"/>
                    </a:lnTo>
                    <a:lnTo>
                      <a:pt x="192" y="192"/>
                    </a:lnTo>
                    <a:lnTo>
                      <a:pt x="191" y="193"/>
                    </a:lnTo>
                    <a:lnTo>
                      <a:pt x="191" y="192"/>
                    </a:lnTo>
                    <a:lnTo>
                      <a:pt x="191" y="191"/>
                    </a:lnTo>
                    <a:lnTo>
                      <a:pt x="190" y="192"/>
                    </a:lnTo>
                    <a:lnTo>
                      <a:pt x="189" y="193"/>
                    </a:lnTo>
                    <a:lnTo>
                      <a:pt x="190" y="193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0" y="189"/>
                    </a:lnTo>
                    <a:lnTo>
                      <a:pt x="190" y="188"/>
                    </a:lnTo>
                    <a:lnTo>
                      <a:pt x="190" y="189"/>
                    </a:lnTo>
                    <a:lnTo>
                      <a:pt x="189" y="191"/>
                    </a:lnTo>
                    <a:lnTo>
                      <a:pt x="187" y="193"/>
                    </a:lnTo>
                    <a:lnTo>
                      <a:pt x="186" y="194"/>
                    </a:lnTo>
                    <a:lnTo>
                      <a:pt x="185" y="195"/>
                    </a:lnTo>
                    <a:lnTo>
                      <a:pt x="185" y="194"/>
                    </a:lnTo>
                    <a:lnTo>
                      <a:pt x="185" y="193"/>
                    </a:lnTo>
                    <a:lnTo>
                      <a:pt x="185" y="193"/>
                    </a:lnTo>
                    <a:lnTo>
                      <a:pt x="186" y="192"/>
                    </a:lnTo>
                    <a:lnTo>
                      <a:pt x="187" y="191"/>
                    </a:lnTo>
                    <a:lnTo>
                      <a:pt x="187" y="190"/>
                    </a:lnTo>
                    <a:lnTo>
                      <a:pt x="188" y="189"/>
                    </a:lnTo>
                    <a:lnTo>
                      <a:pt x="188" y="188"/>
                    </a:lnTo>
                    <a:lnTo>
                      <a:pt x="188" y="187"/>
                    </a:lnTo>
                    <a:lnTo>
                      <a:pt x="188" y="185"/>
                    </a:lnTo>
                    <a:lnTo>
                      <a:pt x="187" y="187"/>
                    </a:lnTo>
                    <a:lnTo>
                      <a:pt x="186" y="188"/>
                    </a:lnTo>
                    <a:lnTo>
                      <a:pt x="185" y="190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89"/>
                    </a:lnTo>
                    <a:lnTo>
                      <a:pt x="185" y="188"/>
                    </a:lnTo>
                    <a:lnTo>
                      <a:pt x="185" y="187"/>
                    </a:lnTo>
                    <a:lnTo>
                      <a:pt x="184" y="188"/>
                    </a:lnTo>
                    <a:lnTo>
                      <a:pt x="183" y="190"/>
                    </a:lnTo>
                    <a:lnTo>
                      <a:pt x="182" y="191"/>
                    </a:lnTo>
                    <a:lnTo>
                      <a:pt x="182" y="192"/>
                    </a:lnTo>
                    <a:lnTo>
                      <a:pt x="182" y="191"/>
                    </a:lnTo>
                    <a:lnTo>
                      <a:pt x="182" y="190"/>
                    </a:lnTo>
                    <a:lnTo>
                      <a:pt x="181" y="191"/>
                    </a:lnTo>
                    <a:lnTo>
                      <a:pt x="180" y="192"/>
                    </a:lnTo>
                    <a:lnTo>
                      <a:pt x="180" y="192"/>
                    </a:lnTo>
                    <a:lnTo>
                      <a:pt x="180" y="191"/>
                    </a:lnTo>
                    <a:lnTo>
                      <a:pt x="181" y="190"/>
                    </a:lnTo>
                    <a:lnTo>
                      <a:pt x="182" y="189"/>
                    </a:lnTo>
                    <a:lnTo>
                      <a:pt x="183" y="188"/>
                    </a:lnTo>
                    <a:lnTo>
                      <a:pt x="183" y="187"/>
                    </a:lnTo>
                    <a:lnTo>
                      <a:pt x="183" y="185"/>
                    </a:lnTo>
                    <a:lnTo>
                      <a:pt x="183" y="184"/>
                    </a:lnTo>
                    <a:lnTo>
                      <a:pt x="182" y="185"/>
                    </a:lnTo>
                    <a:lnTo>
                      <a:pt x="181" y="188"/>
                    </a:lnTo>
                    <a:lnTo>
                      <a:pt x="180" y="189"/>
                    </a:lnTo>
                    <a:lnTo>
                      <a:pt x="179" y="190"/>
                    </a:lnTo>
                    <a:lnTo>
                      <a:pt x="179" y="189"/>
                    </a:lnTo>
                    <a:lnTo>
                      <a:pt x="180" y="188"/>
                    </a:lnTo>
                    <a:lnTo>
                      <a:pt x="180" y="187"/>
                    </a:lnTo>
                    <a:lnTo>
                      <a:pt x="180" y="185"/>
                    </a:lnTo>
                    <a:lnTo>
                      <a:pt x="179" y="188"/>
                    </a:lnTo>
                    <a:lnTo>
                      <a:pt x="177" y="189"/>
                    </a:lnTo>
                    <a:lnTo>
                      <a:pt x="177" y="188"/>
                    </a:lnTo>
                    <a:lnTo>
                      <a:pt x="179" y="187"/>
                    </a:lnTo>
                    <a:lnTo>
                      <a:pt x="179" y="185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79" y="183"/>
                    </a:lnTo>
                    <a:lnTo>
                      <a:pt x="177" y="184"/>
                    </a:lnTo>
                    <a:lnTo>
                      <a:pt x="176" y="185"/>
                    </a:lnTo>
                    <a:lnTo>
                      <a:pt x="175" y="187"/>
                    </a:lnTo>
                    <a:lnTo>
                      <a:pt x="175" y="188"/>
                    </a:lnTo>
                    <a:lnTo>
                      <a:pt x="175" y="187"/>
                    </a:lnTo>
                    <a:lnTo>
                      <a:pt x="175" y="187"/>
                    </a:lnTo>
                    <a:lnTo>
                      <a:pt x="175" y="185"/>
                    </a:lnTo>
                    <a:lnTo>
                      <a:pt x="175" y="184"/>
                    </a:lnTo>
                    <a:lnTo>
                      <a:pt x="174" y="185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4" y="184"/>
                    </a:lnTo>
                    <a:lnTo>
                      <a:pt x="174" y="184"/>
                    </a:lnTo>
                    <a:lnTo>
                      <a:pt x="174" y="183"/>
                    </a:lnTo>
                    <a:lnTo>
                      <a:pt x="173" y="184"/>
                    </a:lnTo>
                    <a:lnTo>
                      <a:pt x="172" y="185"/>
                    </a:lnTo>
                    <a:lnTo>
                      <a:pt x="171" y="188"/>
                    </a:lnTo>
                    <a:lnTo>
                      <a:pt x="169" y="190"/>
                    </a:lnTo>
                    <a:lnTo>
                      <a:pt x="170" y="187"/>
                    </a:lnTo>
                    <a:lnTo>
                      <a:pt x="171" y="184"/>
                    </a:lnTo>
                    <a:lnTo>
                      <a:pt x="172" y="183"/>
                    </a:lnTo>
                    <a:lnTo>
                      <a:pt x="173" y="182"/>
                    </a:lnTo>
                    <a:lnTo>
                      <a:pt x="173" y="181"/>
                    </a:lnTo>
                    <a:lnTo>
                      <a:pt x="173" y="180"/>
                    </a:lnTo>
                    <a:lnTo>
                      <a:pt x="174" y="179"/>
                    </a:lnTo>
                    <a:lnTo>
                      <a:pt x="174" y="179"/>
                    </a:lnTo>
                    <a:lnTo>
                      <a:pt x="173" y="180"/>
                    </a:lnTo>
                    <a:lnTo>
                      <a:pt x="172" y="181"/>
                    </a:lnTo>
                    <a:lnTo>
                      <a:pt x="172" y="180"/>
                    </a:lnTo>
                    <a:lnTo>
                      <a:pt x="172" y="179"/>
                    </a:lnTo>
                    <a:lnTo>
                      <a:pt x="171" y="180"/>
                    </a:lnTo>
                    <a:lnTo>
                      <a:pt x="171" y="181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69" y="183"/>
                    </a:lnTo>
                    <a:lnTo>
                      <a:pt x="169" y="183"/>
                    </a:lnTo>
                    <a:lnTo>
                      <a:pt x="169" y="183"/>
                    </a:lnTo>
                    <a:lnTo>
                      <a:pt x="169" y="182"/>
                    </a:lnTo>
                    <a:lnTo>
                      <a:pt x="169" y="180"/>
                    </a:lnTo>
                    <a:lnTo>
                      <a:pt x="170" y="179"/>
                    </a:lnTo>
                    <a:lnTo>
                      <a:pt x="170" y="178"/>
                    </a:lnTo>
                    <a:lnTo>
                      <a:pt x="170" y="177"/>
                    </a:lnTo>
                    <a:lnTo>
                      <a:pt x="169" y="178"/>
                    </a:lnTo>
                    <a:lnTo>
                      <a:pt x="168" y="179"/>
                    </a:lnTo>
                    <a:lnTo>
                      <a:pt x="167" y="181"/>
                    </a:lnTo>
                    <a:lnTo>
                      <a:pt x="165" y="183"/>
                    </a:lnTo>
                    <a:lnTo>
                      <a:pt x="160" y="189"/>
                    </a:lnTo>
                    <a:lnTo>
                      <a:pt x="160" y="188"/>
                    </a:lnTo>
                    <a:lnTo>
                      <a:pt x="160" y="187"/>
                    </a:lnTo>
                    <a:lnTo>
                      <a:pt x="162" y="185"/>
                    </a:lnTo>
                    <a:lnTo>
                      <a:pt x="163" y="184"/>
                    </a:lnTo>
                    <a:lnTo>
                      <a:pt x="164" y="183"/>
                    </a:lnTo>
                    <a:lnTo>
                      <a:pt x="165" y="182"/>
                    </a:lnTo>
                    <a:lnTo>
                      <a:pt x="165" y="181"/>
                    </a:lnTo>
                    <a:lnTo>
                      <a:pt x="165" y="180"/>
                    </a:lnTo>
                    <a:lnTo>
                      <a:pt x="166" y="179"/>
                    </a:lnTo>
                    <a:lnTo>
                      <a:pt x="167" y="178"/>
                    </a:lnTo>
                    <a:lnTo>
                      <a:pt x="167" y="177"/>
                    </a:lnTo>
                    <a:lnTo>
                      <a:pt x="168" y="176"/>
                    </a:lnTo>
                    <a:lnTo>
                      <a:pt x="168" y="176"/>
                    </a:lnTo>
                    <a:lnTo>
                      <a:pt x="168" y="175"/>
                    </a:lnTo>
                    <a:lnTo>
                      <a:pt x="166" y="177"/>
                    </a:lnTo>
                    <a:lnTo>
                      <a:pt x="165" y="178"/>
                    </a:lnTo>
                    <a:lnTo>
                      <a:pt x="164" y="179"/>
                    </a:lnTo>
                    <a:lnTo>
                      <a:pt x="164" y="178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5" y="176"/>
                    </a:lnTo>
                    <a:lnTo>
                      <a:pt x="164" y="177"/>
                    </a:lnTo>
                    <a:lnTo>
                      <a:pt x="163" y="178"/>
                    </a:lnTo>
                    <a:lnTo>
                      <a:pt x="162" y="179"/>
                    </a:lnTo>
                    <a:lnTo>
                      <a:pt x="160" y="180"/>
                    </a:lnTo>
                    <a:lnTo>
                      <a:pt x="160" y="179"/>
                    </a:lnTo>
                    <a:lnTo>
                      <a:pt x="162" y="179"/>
                    </a:lnTo>
                    <a:lnTo>
                      <a:pt x="162" y="178"/>
                    </a:lnTo>
                    <a:lnTo>
                      <a:pt x="162" y="177"/>
                    </a:lnTo>
                    <a:lnTo>
                      <a:pt x="160" y="178"/>
                    </a:lnTo>
                    <a:lnTo>
                      <a:pt x="159" y="179"/>
                    </a:lnTo>
                    <a:lnTo>
                      <a:pt x="159" y="178"/>
                    </a:lnTo>
                    <a:lnTo>
                      <a:pt x="160" y="177"/>
                    </a:lnTo>
                    <a:lnTo>
                      <a:pt x="159" y="179"/>
                    </a:lnTo>
                    <a:lnTo>
                      <a:pt x="158" y="180"/>
                    </a:lnTo>
                    <a:lnTo>
                      <a:pt x="158" y="179"/>
                    </a:lnTo>
                    <a:lnTo>
                      <a:pt x="158" y="178"/>
                    </a:lnTo>
                    <a:lnTo>
                      <a:pt x="159" y="177"/>
                    </a:lnTo>
                    <a:lnTo>
                      <a:pt x="160" y="176"/>
                    </a:lnTo>
                    <a:lnTo>
                      <a:pt x="160" y="175"/>
                    </a:lnTo>
                    <a:lnTo>
                      <a:pt x="160" y="174"/>
                    </a:lnTo>
                    <a:lnTo>
                      <a:pt x="159" y="175"/>
                    </a:lnTo>
                    <a:lnTo>
                      <a:pt x="158" y="176"/>
                    </a:lnTo>
                    <a:lnTo>
                      <a:pt x="159" y="175"/>
                    </a:lnTo>
                    <a:lnTo>
                      <a:pt x="159" y="175"/>
                    </a:lnTo>
                    <a:lnTo>
                      <a:pt x="158" y="176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56" y="178"/>
                    </a:lnTo>
                    <a:lnTo>
                      <a:pt x="156" y="179"/>
                    </a:lnTo>
                    <a:lnTo>
                      <a:pt x="155" y="179"/>
                    </a:lnTo>
                    <a:lnTo>
                      <a:pt x="155" y="178"/>
                    </a:lnTo>
                    <a:lnTo>
                      <a:pt x="156" y="177"/>
                    </a:lnTo>
                    <a:lnTo>
                      <a:pt x="156" y="176"/>
                    </a:lnTo>
                    <a:lnTo>
                      <a:pt x="156" y="175"/>
                    </a:lnTo>
                    <a:lnTo>
                      <a:pt x="156" y="174"/>
                    </a:lnTo>
                    <a:lnTo>
                      <a:pt x="155" y="175"/>
                    </a:lnTo>
                    <a:lnTo>
                      <a:pt x="154" y="176"/>
                    </a:lnTo>
                    <a:lnTo>
                      <a:pt x="155" y="176"/>
                    </a:lnTo>
                    <a:lnTo>
                      <a:pt x="155" y="175"/>
                    </a:lnTo>
                    <a:lnTo>
                      <a:pt x="155" y="174"/>
                    </a:lnTo>
                    <a:lnTo>
                      <a:pt x="155" y="173"/>
                    </a:lnTo>
                    <a:lnTo>
                      <a:pt x="155" y="172"/>
                    </a:lnTo>
                    <a:lnTo>
                      <a:pt x="156" y="171"/>
                    </a:lnTo>
                    <a:lnTo>
                      <a:pt x="155" y="173"/>
                    </a:lnTo>
                    <a:lnTo>
                      <a:pt x="154" y="174"/>
                    </a:lnTo>
                    <a:lnTo>
                      <a:pt x="154" y="173"/>
                    </a:lnTo>
                    <a:lnTo>
                      <a:pt x="154" y="172"/>
                    </a:lnTo>
                    <a:lnTo>
                      <a:pt x="153" y="173"/>
                    </a:lnTo>
                    <a:lnTo>
                      <a:pt x="152" y="174"/>
                    </a:lnTo>
                    <a:lnTo>
                      <a:pt x="152" y="173"/>
                    </a:lnTo>
                    <a:lnTo>
                      <a:pt x="153" y="173"/>
                    </a:lnTo>
                    <a:lnTo>
                      <a:pt x="152" y="174"/>
                    </a:lnTo>
                    <a:lnTo>
                      <a:pt x="151" y="175"/>
                    </a:lnTo>
                    <a:lnTo>
                      <a:pt x="151" y="174"/>
                    </a:lnTo>
                    <a:lnTo>
                      <a:pt x="151" y="173"/>
                    </a:lnTo>
                    <a:lnTo>
                      <a:pt x="151" y="172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50" y="174"/>
                    </a:lnTo>
                    <a:lnTo>
                      <a:pt x="150" y="173"/>
                    </a:lnTo>
                    <a:lnTo>
                      <a:pt x="150" y="172"/>
                    </a:lnTo>
                    <a:lnTo>
                      <a:pt x="150" y="171"/>
                    </a:lnTo>
                    <a:lnTo>
                      <a:pt x="150" y="170"/>
                    </a:lnTo>
                    <a:lnTo>
                      <a:pt x="149" y="172"/>
                    </a:lnTo>
                    <a:lnTo>
                      <a:pt x="149" y="173"/>
                    </a:lnTo>
                    <a:lnTo>
                      <a:pt x="149" y="172"/>
                    </a:lnTo>
                    <a:lnTo>
                      <a:pt x="149" y="171"/>
                    </a:lnTo>
                    <a:lnTo>
                      <a:pt x="149" y="168"/>
                    </a:lnTo>
                    <a:lnTo>
                      <a:pt x="150" y="167"/>
                    </a:lnTo>
                    <a:lnTo>
                      <a:pt x="150" y="167"/>
                    </a:lnTo>
                    <a:lnTo>
                      <a:pt x="150" y="166"/>
                    </a:lnTo>
                    <a:lnTo>
                      <a:pt x="150" y="165"/>
                    </a:lnTo>
                    <a:lnTo>
                      <a:pt x="149" y="166"/>
                    </a:lnTo>
                    <a:lnTo>
                      <a:pt x="148" y="167"/>
                    </a:lnTo>
                    <a:lnTo>
                      <a:pt x="147" y="168"/>
                    </a:lnTo>
                    <a:lnTo>
                      <a:pt x="146" y="170"/>
                    </a:lnTo>
                    <a:lnTo>
                      <a:pt x="144" y="172"/>
                    </a:lnTo>
                    <a:lnTo>
                      <a:pt x="144" y="173"/>
                    </a:lnTo>
                    <a:lnTo>
                      <a:pt x="144" y="172"/>
                    </a:lnTo>
                    <a:lnTo>
                      <a:pt x="144" y="171"/>
                    </a:lnTo>
                    <a:lnTo>
                      <a:pt x="143" y="172"/>
                    </a:lnTo>
                    <a:lnTo>
                      <a:pt x="142" y="173"/>
                    </a:lnTo>
                    <a:lnTo>
                      <a:pt x="142" y="172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1" y="174"/>
                    </a:lnTo>
                    <a:lnTo>
                      <a:pt x="141" y="173"/>
                    </a:lnTo>
                    <a:lnTo>
                      <a:pt x="141" y="172"/>
                    </a:lnTo>
                    <a:lnTo>
                      <a:pt x="142" y="171"/>
                    </a:lnTo>
                    <a:lnTo>
                      <a:pt x="143" y="170"/>
                    </a:lnTo>
                    <a:lnTo>
                      <a:pt x="144" y="168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4" y="168"/>
                    </a:lnTo>
                    <a:lnTo>
                      <a:pt x="146" y="167"/>
                    </a:lnTo>
                    <a:lnTo>
                      <a:pt x="147" y="166"/>
                    </a:lnTo>
                    <a:lnTo>
                      <a:pt x="147" y="165"/>
                    </a:lnTo>
                    <a:lnTo>
                      <a:pt x="147" y="165"/>
                    </a:lnTo>
                    <a:lnTo>
                      <a:pt x="146" y="166"/>
                    </a:lnTo>
                    <a:lnTo>
                      <a:pt x="146" y="167"/>
                    </a:lnTo>
                    <a:lnTo>
                      <a:pt x="146" y="166"/>
                    </a:lnTo>
                    <a:lnTo>
                      <a:pt x="146" y="165"/>
                    </a:lnTo>
                    <a:lnTo>
                      <a:pt x="146" y="164"/>
                    </a:lnTo>
                    <a:lnTo>
                      <a:pt x="146" y="163"/>
                    </a:lnTo>
                    <a:lnTo>
                      <a:pt x="144" y="165"/>
                    </a:lnTo>
                    <a:lnTo>
                      <a:pt x="143" y="166"/>
                    </a:lnTo>
                    <a:lnTo>
                      <a:pt x="144" y="165"/>
                    </a:lnTo>
                    <a:lnTo>
                      <a:pt x="144" y="164"/>
                    </a:lnTo>
                    <a:lnTo>
                      <a:pt x="143" y="165"/>
                    </a:lnTo>
                    <a:lnTo>
                      <a:pt x="142" y="166"/>
                    </a:lnTo>
                    <a:lnTo>
                      <a:pt x="141" y="167"/>
                    </a:lnTo>
                    <a:lnTo>
                      <a:pt x="140" y="168"/>
                    </a:lnTo>
                    <a:lnTo>
                      <a:pt x="140" y="168"/>
                    </a:lnTo>
                    <a:lnTo>
                      <a:pt x="141" y="167"/>
                    </a:lnTo>
                    <a:lnTo>
                      <a:pt x="141" y="166"/>
                    </a:lnTo>
                    <a:lnTo>
                      <a:pt x="141" y="165"/>
                    </a:lnTo>
                    <a:lnTo>
                      <a:pt x="140" y="166"/>
                    </a:lnTo>
                    <a:lnTo>
                      <a:pt x="139" y="167"/>
                    </a:lnTo>
                    <a:lnTo>
                      <a:pt x="139" y="166"/>
                    </a:lnTo>
                    <a:lnTo>
                      <a:pt x="139" y="166"/>
                    </a:lnTo>
                    <a:lnTo>
                      <a:pt x="140" y="165"/>
                    </a:lnTo>
                    <a:lnTo>
                      <a:pt x="140" y="164"/>
                    </a:lnTo>
                    <a:lnTo>
                      <a:pt x="139" y="165"/>
                    </a:lnTo>
                    <a:lnTo>
                      <a:pt x="138" y="166"/>
                    </a:lnTo>
                    <a:lnTo>
                      <a:pt x="137" y="167"/>
                    </a:lnTo>
                    <a:lnTo>
                      <a:pt x="136" y="168"/>
                    </a:lnTo>
                    <a:lnTo>
                      <a:pt x="136" y="167"/>
                    </a:lnTo>
                    <a:lnTo>
                      <a:pt x="137" y="167"/>
                    </a:lnTo>
                    <a:lnTo>
                      <a:pt x="137" y="166"/>
                    </a:lnTo>
                    <a:lnTo>
                      <a:pt x="137" y="165"/>
                    </a:lnTo>
                    <a:lnTo>
                      <a:pt x="138" y="164"/>
                    </a:lnTo>
                    <a:lnTo>
                      <a:pt x="139" y="163"/>
                    </a:lnTo>
                    <a:lnTo>
                      <a:pt x="139" y="162"/>
                    </a:lnTo>
                    <a:lnTo>
                      <a:pt x="139" y="161"/>
                    </a:lnTo>
                    <a:lnTo>
                      <a:pt x="139" y="160"/>
                    </a:lnTo>
                    <a:lnTo>
                      <a:pt x="139" y="160"/>
                    </a:lnTo>
                    <a:lnTo>
                      <a:pt x="136" y="164"/>
                    </a:lnTo>
                    <a:lnTo>
                      <a:pt x="135" y="165"/>
                    </a:lnTo>
                    <a:lnTo>
                      <a:pt x="134" y="166"/>
                    </a:lnTo>
                    <a:lnTo>
                      <a:pt x="134" y="165"/>
                    </a:lnTo>
                    <a:lnTo>
                      <a:pt x="134" y="164"/>
                    </a:lnTo>
                    <a:lnTo>
                      <a:pt x="133" y="166"/>
                    </a:lnTo>
                    <a:lnTo>
                      <a:pt x="132" y="167"/>
                    </a:lnTo>
                    <a:lnTo>
                      <a:pt x="133" y="166"/>
                    </a:lnTo>
                    <a:lnTo>
                      <a:pt x="133" y="165"/>
                    </a:lnTo>
                    <a:lnTo>
                      <a:pt x="134" y="164"/>
                    </a:lnTo>
                    <a:lnTo>
                      <a:pt x="135" y="163"/>
                    </a:lnTo>
                    <a:lnTo>
                      <a:pt x="136" y="162"/>
                    </a:lnTo>
                    <a:lnTo>
                      <a:pt x="136" y="161"/>
                    </a:lnTo>
                    <a:lnTo>
                      <a:pt x="137" y="160"/>
                    </a:lnTo>
                    <a:lnTo>
                      <a:pt x="137" y="159"/>
                    </a:lnTo>
                    <a:lnTo>
                      <a:pt x="136" y="160"/>
                    </a:lnTo>
                    <a:lnTo>
                      <a:pt x="135" y="161"/>
                    </a:lnTo>
                    <a:lnTo>
                      <a:pt x="135" y="160"/>
                    </a:lnTo>
                    <a:lnTo>
                      <a:pt x="135" y="160"/>
                    </a:lnTo>
                    <a:lnTo>
                      <a:pt x="134" y="161"/>
                    </a:lnTo>
                    <a:lnTo>
                      <a:pt x="134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2" y="164"/>
                    </a:lnTo>
                    <a:lnTo>
                      <a:pt x="132" y="164"/>
                    </a:lnTo>
                    <a:lnTo>
                      <a:pt x="132" y="163"/>
                    </a:lnTo>
                    <a:lnTo>
                      <a:pt x="132" y="162"/>
                    </a:lnTo>
                    <a:lnTo>
                      <a:pt x="132" y="161"/>
                    </a:lnTo>
                    <a:lnTo>
                      <a:pt x="133" y="159"/>
                    </a:lnTo>
                    <a:lnTo>
                      <a:pt x="133" y="158"/>
                    </a:lnTo>
                    <a:lnTo>
                      <a:pt x="133" y="157"/>
                    </a:lnTo>
                    <a:lnTo>
                      <a:pt x="132" y="158"/>
                    </a:lnTo>
                    <a:lnTo>
                      <a:pt x="131" y="160"/>
                    </a:lnTo>
                    <a:lnTo>
                      <a:pt x="130" y="161"/>
                    </a:lnTo>
                    <a:lnTo>
                      <a:pt x="129" y="162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27" y="164"/>
                    </a:lnTo>
                    <a:lnTo>
                      <a:pt x="126" y="165"/>
                    </a:lnTo>
                    <a:lnTo>
                      <a:pt x="126" y="165"/>
                    </a:lnTo>
                    <a:lnTo>
                      <a:pt x="127" y="164"/>
                    </a:lnTo>
                    <a:lnTo>
                      <a:pt x="127" y="163"/>
                    </a:lnTo>
                    <a:lnTo>
                      <a:pt x="127" y="162"/>
                    </a:lnTo>
                    <a:lnTo>
                      <a:pt x="129" y="161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0" y="159"/>
                    </a:lnTo>
                    <a:lnTo>
                      <a:pt x="130" y="158"/>
                    </a:lnTo>
                    <a:lnTo>
                      <a:pt x="131" y="157"/>
                    </a:lnTo>
                    <a:lnTo>
                      <a:pt x="130" y="158"/>
                    </a:lnTo>
                    <a:lnTo>
                      <a:pt x="129" y="159"/>
                    </a:lnTo>
                    <a:lnTo>
                      <a:pt x="129" y="158"/>
                    </a:lnTo>
                    <a:lnTo>
                      <a:pt x="129" y="157"/>
                    </a:lnTo>
                    <a:lnTo>
                      <a:pt x="129" y="157"/>
                    </a:lnTo>
                    <a:lnTo>
                      <a:pt x="129" y="156"/>
                    </a:lnTo>
                    <a:lnTo>
                      <a:pt x="129" y="157"/>
                    </a:lnTo>
                    <a:lnTo>
                      <a:pt x="127" y="158"/>
                    </a:lnTo>
                    <a:lnTo>
                      <a:pt x="126" y="159"/>
                    </a:lnTo>
                    <a:lnTo>
                      <a:pt x="125" y="160"/>
                    </a:lnTo>
                    <a:lnTo>
                      <a:pt x="124" y="161"/>
                    </a:lnTo>
                    <a:lnTo>
                      <a:pt x="124" y="161"/>
                    </a:lnTo>
                    <a:lnTo>
                      <a:pt x="123" y="162"/>
                    </a:lnTo>
                    <a:lnTo>
                      <a:pt x="123" y="162"/>
                    </a:lnTo>
                    <a:lnTo>
                      <a:pt x="123" y="161"/>
                    </a:lnTo>
                    <a:lnTo>
                      <a:pt x="123" y="161"/>
                    </a:lnTo>
                    <a:lnTo>
                      <a:pt x="124" y="160"/>
                    </a:lnTo>
                    <a:lnTo>
                      <a:pt x="125" y="159"/>
                    </a:lnTo>
                    <a:lnTo>
                      <a:pt x="125" y="158"/>
                    </a:lnTo>
                    <a:lnTo>
                      <a:pt x="126" y="157"/>
                    </a:lnTo>
                    <a:lnTo>
                      <a:pt x="125" y="158"/>
                    </a:lnTo>
                    <a:lnTo>
                      <a:pt x="124" y="159"/>
                    </a:lnTo>
                    <a:lnTo>
                      <a:pt x="124" y="158"/>
                    </a:lnTo>
                    <a:lnTo>
                      <a:pt x="124" y="157"/>
                    </a:lnTo>
                    <a:lnTo>
                      <a:pt x="124" y="157"/>
                    </a:lnTo>
                    <a:lnTo>
                      <a:pt x="124" y="156"/>
                    </a:lnTo>
                    <a:lnTo>
                      <a:pt x="124" y="157"/>
                    </a:lnTo>
                    <a:lnTo>
                      <a:pt x="123" y="158"/>
                    </a:lnTo>
                    <a:lnTo>
                      <a:pt x="122" y="159"/>
                    </a:lnTo>
                    <a:lnTo>
                      <a:pt x="121" y="160"/>
                    </a:lnTo>
                    <a:lnTo>
                      <a:pt x="121" y="159"/>
                    </a:lnTo>
                    <a:lnTo>
                      <a:pt x="121" y="158"/>
                    </a:lnTo>
                    <a:lnTo>
                      <a:pt x="121" y="158"/>
                    </a:lnTo>
                    <a:lnTo>
                      <a:pt x="121" y="157"/>
                    </a:lnTo>
                    <a:lnTo>
                      <a:pt x="121" y="158"/>
                    </a:lnTo>
                    <a:lnTo>
                      <a:pt x="120" y="159"/>
                    </a:lnTo>
                    <a:lnTo>
                      <a:pt x="120" y="158"/>
                    </a:lnTo>
                    <a:lnTo>
                      <a:pt x="120" y="157"/>
                    </a:lnTo>
                    <a:lnTo>
                      <a:pt x="120" y="157"/>
                    </a:lnTo>
                    <a:lnTo>
                      <a:pt x="120" y="156"/>
                    </a:lnTo>
                    <a:lnTo>
                      <a:pt x="121" y="155"/>
                    </a:lnTo>
                    <a:lnTo>
                      <a:pt x="122" y="154"/>
                    </a:lnTo>
                    <a:lnTo>
                      <a:pt x="122" y="153"/>
                    </a:lnTo>
                    <a:lnTo>
                      <a:pt x="123" y="151"/>
                    </a:lnTo>
                    <a:lnTo>
                      <a:pt x="122" y="153"/>
                    </a:lnTo>
                    <a:lnTo>
                      <a:pt x="121" y="154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121" y="151"/>
                    </a:lnTo>
                    <a:lnTo>
                      <a:pt x="121" y="150"/>
                    </a:lnTo>
                    <a:lnTo>
                      <a:pt x="121" y="151"/>
                    </a:lnTo>
                    <a:lnTo>
                      <a:pt x="120" y="153"/>
                    </a:lnTo>
                    <a:lnTo>
                      <a:pt x="119" y="154"/>
                    </a:lnTo>
                    <a:lnTo>
                      <a:pt x="118" y="155"/>
                    </a:lnTo>
                    <a:lnTo>
                      <a:pt x="117" y="156"/>
                    </a:lnTo>
                    <a:lnTo>
                      <a:pt x="117" y="156"/>
                    </a:lnTo>
                    <a:lnTo>
                      <a:pt x="116" y="157"/>
                    </a:lnTo>
                    <a:lnTo>
                      <a:pt x="116" y="157"/>
                    </a:lnTo>
                    <a:lnTo>
                      <a:pt x="116" y="157"/>
                    </a:lnTo>
                    <a:lnTo>
                      <a:pt x="116" y="156"/>
                    </a:lnTo>
                    <a:lnTo>
                      <a:pt x="117" y="155"/>
                    </a:lnTo>
                    <a:lnTo>
                      <a:pt x="117" y="154"/>
                    </a:lnTo>
                    <a:lnTo>
                      <a:pt x="117" y="153"/>
                    </a:lnTo>
                    <a:lnTo>
                      <a:pt x="117" y="153"/>
                    </a:lnTo>
                    <a:lnTo>
                      <a:pt x="116" y="154"/>
                    </a:lnTo>
                    <a:lnTo>
                      <a:pt x="115" y="155"/>
                    </a:lnTo>
                    <a:lnTo>
                      <a:pt x="115" y="154"/>
                    </a:lnTo>
                    <a:lnTo>
                      <a:pt x="116" y="153"/>
                    </a:lnTo>
                    <a:lnTo>
                      <a:pt x="116" y="150"/>
                    </a:lnTo>
                    <a:lnTo>
                      <a:pt x="116" y="150"/>
                    </a:lnTo>
                    <a:lnTo>
                      <a:pt x="116" y="149"/>
                    </a:lnTo>
                    <a:lnTo>
                      <a:pt x="117" y="148"/>
                    </a:lnTo>
                    <a:lnTo>
                      <a:pt x="117" y="147"/>
                    </a:lnTo>
                    <a:lnTo>
                      <a:pt x="116" y="148"/>
                    </a:lnTo>
                    <a:lnTo>
                      <a:pt x="115" y="149"/>
                    </a:lnTo>
                    <a:lnTo>
                      <a:pt x="115" y="149"/>
                    </a:lnTo>
                    <a:lnTo>
                      <a:pt x="115" y="148"/>
                    </a:lnTo>
                    <a:lnTo>
                      <a:pt x="114" y="149"/>
                    </a:lnTo>
                    <a:lnTo>
                      <a:pt x="113" y="150"/>
                    </a:lnTo>
                    <a:lnTo>
                      <a:pt x="112" y="151"/>
                    </a:lnTo>
                    <a:lnTo>
                      <a:pt x="112" y="153"/>
                    </a:lnTo>
                    <a:lnTo>
                      <a:pt x="112" y="151"/>
                    </a:lnTo>
                    <a:lnTo>
                      <a:pt x="112" y="150"/>
                    </a:lnTo>
                    <a:lnTo>
                      <a:pt x="112" y="150"/>
                    </a:lnTo>
                    <a:lnTo>
                      <a:pt x="112" y="149"/>
                    </a:lnTo>
                    <a:lnTo>
                      <a:pt x="113" y="148"/>
                    </a:lnTo>
                    <a:lnTo>
                      <a:pt x="114" y="147"/>
                    </a:lnTo>
                    <a:lnTo>
                      <a:pt x="114" y="146"/>
                    </a:lnTo>
                    <a:lnTo>
                      <a:pt x="114" y="145"/>
                    </a:lnTo>
                    <a:lnTo>
                      <a:pt x="114" y="146"/>
                    </a:lnTo>
                    <a:lnTo>
                      <a:pt x="113" y="147"/>
                    </a:lnTo>
                    <a:lnTo>
                      <a:pt x="112" y="148"/>
                    </a:lnTo>
                    <a:lnTo>
                      <a:pt x="110" y="149"/>
                    </a:lnTo>
                    <a:lnTo>
                      <a:pt x="109" y="150"/>
                    </a:lnTo>
                    <a:lnTo>
                      <a:pt x="109" y="150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0"/>
                    </a:lnTo>
                    <a:lnTo>
                      <a:pt x="109" y="149"/>
                    </a:lnTo>
                    <a:lnTo>
                      <a:pt x="110" y="148"/>
                    </a:lnTo>
                    <a:lnTo>
                      <a:pt x="110" y="147"/>
                    </a:lnTo>
                    <a:lnTo>
                      <a:pt x="112" y="146"/>
                    </a:lnTo>
                    <a:lnTo>
                      <a:pt x="112" y="145"/>
                    </a:lnTo>
                    <a:lnTo>
                      <a:pt x="112" y="145"/>
                    </a:lnTo>
                    <a:lnTo>
                      <a:pt x="110" y="146"/>
                    </a:lnTo>
                    <a:lnTo>
                      <a:pt x="109" y="147"/>
                    </a:lnTo>
                    <a:lnTo>
                      <a:pt x="108" y="148"/>
                    </a:lnTo>
                    <a:lnTo>
                      <a:pt x="107" y="149"/>
                    </a:lnTo>
                    <a:lnTo>
                      <a:pt x="107" y="148"/>
                    </a:lnTo>
                    <a:lnTo>
                      <a:pt x="108" y="147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7" y="147"/>
                    </a:lnTo>
                    <a:lnTo>
                      <a:pt x="106" y="148"/>
                    </a:lnTo>
                    <a:lnTo>
                      <a:pt x="106" y="147"/>
                    </a:lnTo>
                    <a:lnTo>
                      <a:pt x="106" y="146"/>
                    </a:lnTo>
                    <a:lnTo>
                      <a:pt x="106" y="147"/>
                    </a:lnTo>
                    <a:lnTo>
                      <a:pt x="105" y="148"/>
                    </a:lnTo>
                    <a:lnTo>
                      <a:pt x="105" y="147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6" y="143"/>
                    </a:lnTo>
                    <a:lnTo>
                      <a:pt x="105" y="144"/>
                    </a:lnTo>
                    <a:lnTo>
                      <a:pt x="104" y="145"/>
                    </a:lnTo>
                    <a:lnTo>
                      <a:pt x="104" y="145"/>
                    </a:lnTo>
                    <a:lnTo>
                      <a:pt x="104" y="144"/>
                    </a:lnTo>
                    <a:lnTo>
                      <a:pt x="103" y="145"/>
                    </a:lnTo>
                    <a:lnTo>
                      <a:pt x="102" y="146"/>
                    </a:lnTo>
                    <a:lnTo>
                      <a:pt x="101" y="148"/>
                    </a:lnTo>
                    <a:lnTo>
                      <a:pt x="100" y="149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99" y="151"/>
                    </a:lnTo>
                    <a:lnTo>
                      <a:pt x="99" y="151"/>
                    </a:lnTo>
                    <a:lnTo>
                      <a:pt x="98" y="153"/>
                    </a:lnTo>
                    <a:lnTo>
                      <a:pt x="99" y="151"/>
                    </a:lnTo>
                    <a:lnTo>
                      <a:pt x="99" y="150"/>
                    </a:lnTo>
                    <a:lnTo>
                      <a:pt x="100" y="149"/>
                    </a:lnTo>
                    <a:lnTo>
                      <a:pt x="101" y="148"/>
                    </a:lnTo>
                    <a:lnTo>
                      <a:pt x="101" y="147"/>
                    </a:lnTo>
                    <a:lnTo>
                      <a:pt x="101" y="146"/>
                    </a:lnTo>
                    <a:lnTo>
                      <a:pt x="102" y="145"/>
                    </a:lnTo>
                    <a:lnTo>
                      <a:pt x="103" y="144"/>
                    </a:lnTo>
                    <a:lnTo>
                      <a:pt x="103" y="143"/>
                    </a:lnTo>
                    <a:lnTo>
                      <a:pt x="103" y="143"/>
                    </a:lnTo>
                    <a:lnTo>
                      <a:pt x="102" y="144"/>
                    </a:lnTo>
                    <a:lnTo>
                      <a:pt x="101" y="145"/>
                    </a:lnTo>
                    <a:lnTo>
                      <a:pt x="102" y="144"/>
                    </a:lnTo>
                    <a:lnTo>
                      <a:pt x="102" y="143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1" y="143"/>
                    </a:lnTo>
                    <a:lnTo>
                      <a:pt x="100" y="144"/>
                    </a:lnTo>
                    <a:lnTo>
                      <a:pt x="100" y="143"/>
                    </a:lnTo>
                    <a:lnTo>
                      <a:pt x="101" y="142"/>
                    </a:lnTo>
                    <a:lnTo>
                      <a:pt x="100" y="143"/>
                    </a:lnTo>
                    <a:lnTo>
                      <a:pt x="99" y="144"/>
                    </a:lnTo>
                    <a:lnTo>
                      <a:pt x="99" y="143"/>
                    </a:lnTo>
                    <a:lnTo>
                      <a:pt x="99" y="143"/>
                    </a:lnTo>
                    <a:lnTo>
                      <a:pt x="98" y="144"/>
                    </a:lnTo>
                    <a:lnTo>
                      <a:pt x="97" y="145"/>
                    </a:lnTo>
                    <a:lnTo>
                      <a:pt x="97" y="144"/>
                    </a:lnTo>
                    <a:lnTo>
                      <a:pt x="98" y="143"/>
                    </a:lnTo>
                    <a:lnTo>
                      <a:pt x="98" y="142"/>
                    </a:lnTo>
                    <a:lnTo>
                      <a:pt x="98" y="141"/>
                    </a:lnTo>
                    <a:lnTo>
                      <a:pt x="97" y="143"/>
                    </a:lnTo>
                    <a:lnTo>
                      <a:pt x="96" y="144"/>
                    </a:lnTo>
                    <a:lnTo>
                      <a:pt x="96" y="143"/>
                    </a:lnTo>
                    <a:lnTo>
                      <a:pt x="97" y="142"/>
                    </a:lnTo>
                    <a:lnTo>
                      <a:pt x="97" y="141"/>
                    </a:lnTo>
                    <a:lnTo>
                      <a:pt x="97" y="140"/>
                    </a:lnTo>
                    <a:lnTo>
                      <a:pt x="97" y="139"/>
                    </a:lnTo>
                    <a:lnTo>
                      <a:pt x="97" y="139"/>
                    </a:lnTo>
                    <a:lnTo>
                      <a:pt x="96" y="140"/>
                    </a:lnTo>
                    <a:lnTo>
                      <a:pt x="94" y="141"/>
                    </a:lnTo>
                    <a:lnTo>
                      <a:pt x="96" y="140"/>
                    </a:lnTo>
                    <a:lnTo>
                      <a:pt x="96" y="139"/>
                    </a:lnTo>
                    <a:lnTo>
                      <a:pt x="94" y="140"/>
                    </a:lnTo>
                    <a:lnTo>
                      <a:pt x="93" y="141"/>
                    </a:lnTo>
                    <a:lnTo>
                      <a:pt x="93" y="141"/>
                    </a:lnTo>
                    <a:lnTo>
                      <a:pt x="93" y="140"/>
                    </a:lnTo>
                    <a:lnTo>
                      <a:pt x="93" y="141"/>
                    </a:lnTo>
                    <a:lnTo>
                      <a:pt x="92" y="142"/>
                    </a:lnTo>
                    <a:lnTo>
                      <a:pt x="91" y="142"/>
                    </a:lnTo>
                    <a:lnTo>
                      <a:pt x="91" y="143"/>
                    </a:lnTo>
                    <a:lnTo>
                      <a:pt x="90" y="144"/>
                    </a:lnTo>
                    <a:lnTo>
                      <a:pt x="90" y="144"/>
                    </a:lnTo>
                    <a:lnTo>
                      <a:pt x="90" y="143"/>
                    </a:lnTo>
                    <a:lnTo>
                      <a:pt x="90" y="142"/>
                    </a:lnTo>
                    <a:lnTo>
                      <a:pt x="90" y="142"/>
                    </a:lnTo>
                    <a:lnTo>
                      <a:pt x="90" y="141"/>
                    </a:lnTo>
                    <a:lnTo>
                      <a:pt x="91" y="140"/>
                    </a:lnTo>
                    <a:lnTo>
                      <a:pt x="92" y="139"/>
                    </a:lnTo>
                    <a:lnTo>
                      <a:pt x="93" y="138"/>
                    </a:lnTo>
                    <a:lnTo>
                      <a:pt x="93" y="137"/>
                    </a:lnTo>
                    <a:lnTo>
                      <a:pt x="93" y="135"/>
                    </a:lnTo>
                    <a:lnTo>
                      <a:pt x="93" y="134"/>
                    </a:lnTo>
                    <a:lnTo>
                      <a:pt x="92" y="135"/>
                    </a:lnTo>
                    <a:lnTo>
                      <a:pt x="91" y="137"/>
                    </a:lnTo>
                    <a:lnTo>
                      <a:pt x="91" y="138"/>
                    </a:lnTo>
                    <a:lnTo>
                      <a:pt x="90" y="139"/>
                    </a:lnTo>
                    <a:lnTo>
                      <a:pt x="90" y="139"/>
                    </a:lnTo>
                    <a:lnTo>
                      <a:pt x="89" y="140"/>
                    </a:lnTo>
                    <a:lnTo>
                      <a:pt x="89" y="139"/>
                    </a:lnTo>
                    <a:lnTo>
                      <a:pt x="90" y="138"/>
                    </a:lnTo>
                    <a:lnTo>
                      <a:pt x="90" y="137"/>
                    </a:lnTo>
                    <a:lnTo>
                      <a:pt x="90" y="135"/>
                    </a:lnTo>
                    <a:lnTo>
                      <a:pt x="91" y="134"/>
                    </a:lnTo>
                    <a:lnTo>
                      <a:pt x="92" y="133"/>
                    </a:lnTo>
                    <a:lnTo>
                      <a:pt x="92" y="132"/>
                    </a:lnTo>
                    <a:lnTo>
                      <a:pt x="92" y="132"/>
                    </a:lnTo>
                    <a:lnTo>
                      <a:pt x="91" y="133"/>
                    </a:lnTo>
                    <a:lnTo>
                      <a:pt x="91" y="134"/>
                    </a:lnTo>
                    <a:lnTo>
                      <a:pt x="90" y="135"/>
                    </a:lnTo>
                    <a:lnTo>
                      <a:pt x="89" y="137"/>
                    </a:lnTo>
                    <a:lnTo>
                      <a:pt x="89" y="135"/>
                    </a:lnTo>
                    <a:lnTo>
                      <a:pt x="89" y="134"/>
                    </a:lnTo>
                    <a:lnTo>
                      <a:pt x="88" y="135"/>
                    </a:lnTo>
                    <a:lnTo>
                      <a:pt x="87" y="137"/>
                    </a:lnTo>
                    <a:lnTo>
                      <a:pt x="87" y="137"/>
                    </a:lnTo>
                    <a:lnTo>
                      <a:pt x="88" y="135"/>
                    </a:lnTo>
                    <a:lnTo>
                      <a:pt x="87" y="137"/>
                    </a:lnTo>
                    <a:lnTo>
                      <a:pt x="86" y="138"/>
                    </a:lnTo>
                    <a:lnTo>
                      <a:pt x="86" y="137"/>
                    </a:lnTo>
                    <a:lnTo>
                      <a:pt x="86" y="135"/>
                    </a:lnTo>
                    <a:lnTo>
                      <a:pt x="85" y="137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5" y="137"/>
                    </a:lnTo>
                    <a:lnTo>
                      <a:pt x="86" y="135"/>
                    </a:lnTo>
                    <a:lnTo>
                      <a:pt x="86" y="134"/>
                    </a:lnTo>
                    <a:lnTo>
                      <a:pt x="87" y="133"/>
                    </a:lnTo>
                    <a:lnTo>
                      <a:pt x="87" y="132"/>
                    </a:lnTo>
                    <a:lnTo>
                      <a:pt x="87" y="131"/>
                    </a:lnTo>
                    <a:lnTo>
                      <a:pt x="87" y="130"/>
                    </a:lnTo>
                    <a:lnTo>
                      <a:pt x="88" y="129"/>
                    </a:lnTo>
                    <a:lnTo>
                      <a:pt x="89" y="128"/>
                    </a:lnTo>
                    <a:lnTo>
                      <a:pt x="89" y="127"/>
                    </a:lnTo>
                    <a:lnTo>
                      <a:pt x="90" y="127"/>
                    </a:lnTo>
                    <a:lnTo>
                      <a:pt x="86" y="131"/>
                    </a:lnTo>
                    <a:lnTo>
                      <a:pt x="85" y="132"/>
                    </a:lnTo>
                    <a:lnTo>
                      <a:pt x="84" y="133"/>
                    </a:lnTo>
                    <a:lnTo>
                      <a:pt x="84" y="132"/>
                    </a:lnTo>
                    <a:lnTo>
                      <a:pt x="84" y="131"/>
                    </a:lnTo>
                    <a:lnTo>
                      <a:pt x="83" y="132"/>
                    </a:lnTo>
                    <a:lnTo>
                      <a:pt x="82" y="133"/>
                    </a:lnTo>
                    <a:lnTo>
                      <a:pt x="83" y="133"/>
                    </a:lnTo>
                    <a:lnTo>
                      <a:pt x="83" y="132"/>
                    </a:lnTo>
                    <a:lnTo>
                      <a:pt x="82" y="133"/>
                    </a:lnTo>
                    <a:lnTo>
                      <a:pt x="81" y="134"/>
                    </a:lnTo>
                    <a:lnTo>
                      <a:pt x="80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34"/>
                    </a:lnTo>
                    <a:lnTo>
                      <a:pt x="80" y="134"/>
                    </a:lnTo>
                    <a:lnTo>
                      <a:pt x="80" y="133"/>
                    </a:lnTo>
                    <a:lnTo>
                      <a:pt x="80" y="132"/>
                    </a:lnTo>
                    <a:lnTo>
                      <a:pt x="80" y="131"/>
                    </a:lnTo>
                    <a:lnTo>
                      <a:pt x="81" y="130"/>
                    </a:lnTo>
                    <a:lnTo>
                      <a:pt x="82" y="129"/>
                    </a:lnTo>
                    <a:lnTo>
                      <a:pt x="82" y="128"/>
                    </a:lnTo>
                    <a:lnTo>
                      <a:pt x="83" y="128"/>
                    </a:lnTo>
                    <a:lnTo>
                      <a:pt x="82" y="129"/>
                    </a:lnTo>
                    <a:lnTo>
                      <a:pt x="81" y="130"/>
                    </a:lnTo>
                    <a:lnTo>
                      <a:pt x="81" y="129"/>
                    </a:lnTo>
                    <a:lnTo>
                      <a:pt x="81" y="128"/>
                    </a:lnTo>
                    <a:lnTo>
                      <a:pt x="80" y="129"/>
                    </a:lnTo>
                    <a:lnTo>
                      <a:pt x="79" y="130"/>
                    </a:lnTo>
                    <a:lnTo>
                      <a:pt x="77" y="131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7" y="131"/>
                    </a:lnTo>
                    <a:lnTo>
                      <a:pt x="77" y="130"/>
                    </a:lnTo>
                    <a:lnTo>
                      <a:pt x="77" y="129"/>
                    </a:lnTo>
                    <a:lnTo>
                      <a:pt x="77" y="128"/>
                    </a:lnTo>
                    <a:lnTo>
                      <a:pt x="77" y="127"/>
                    </a:lnTo>
                    <a:lnTo>
                      <a:pt x="79" y="126"/>
                    </a:lnTo>
                    <a:lnTo>
                      <a:pt x="80" y="125"/>
                    </a:lnTo>
                    <a:lnTo>
                      <a:pt x="81" y="124"/>
                    </a:lnTo>
                    <a:lnTo>
                      <a:pt x="81" y="124"/>
                    </a:lnTo>
                    <a:lnTo>
                      <a:pt x="80" y="125"/>
                    </a:lnTo>
                    <a:lnTo>
                      <a:pt x="79" y="126"/>
                    </a:lnTo>
                    <a:lnTo>
                      <a:pt x="77" y="127"/>
                    </a:lnTo>
                    <a:lnTo>
                      <a:pt x="76" y="128"/>
                    </a:lnTo>
                    <a:lnTo>
                      <a:pt x="76" y="127"/>
                    </a:lnTo>
                    <a:lnTo>
                      <a:pt x="76" y="126"/>
                    </a:lnTo>
                    <a:lnTo>
                      <a:pt x="75" y="127"/>
                    </a:lnTo>
                    <a:lnTo>
                      <a:pt x="74" y="128"/>
                    </a:lnTo>
                    <a:lnTo>
                      <a:pt x="75" y="128"/>
                    </a:lnTo>
                    <a:lnTo>
                      <a:pt x="75" y="127"/>
                    </a:lnTo>
                    <a:lnTo>
                      <a:pt x="76" y="126"/>
                    </a:lnTo>
                    <a:lnTo>
                      <a:pt x="77" y="125"/>
                    </a:lnTo>
                    <a:lnTo>
                      <a:pt x="77" y="124"/>
                    </a:lnTo>
                    <a:lnTo>
                      <a:pt x="77" y="123"/>
                    </a:lnTo>
                    <a:lnTo>
                      <a:pt x="76" y="124"/>
                    </a:lnTo>
                    <a:lnTo>
                      <a:pt x="75" y="125"/>
                    </a:lnTo>
                    <a:lnTo>
                      <a:pt x="76" y="124"/>
                    </a:lnTo>
                    <a:lnTo>
                      <a:pt x="76" y="124"/>
                    </a:lnTo>
                    <a:lnTo>
                      <a:pt x="75" y="124"/>
                    </a:lnTo>
                    <a:lnTo>
                      <a:pt x="74" y="126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2" y="125"/>
                    </a:lnTo>
                    <a:lnTo>
                      <a:pt x="73" y="124"/>
                    </a:lnTo>
                    <a:lnTo>
                      <a:pt x="73" y="124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5" y="122"/>
                    </a:lnTo>
                    <a:lnTo>
                      <a:pt x="74" y="123"/>
                    </a:lnTo>
                    <a:lnTo>
                      <a:pt x="74" y="124"/>
                    </a:lnTo>
                    <a:lnTo>
                      <a:pt x="75" y="123"/>
                    </a:lnTo>
                    <a:lnTo>
                      <a:pt x="76" y="122"/>
                    </a:lnTo>
                    <a:lnTo>
                      <a:pt x="77" y="118"/>
                    </a:lnTo>
                    <a:lnTo>
                      <a:pt x="75" y="121"/>
                    </a:lnTo>
                    <a:lnTo>
                      <a:pt x="74" y="122"/>
                    </a:lnTo>
                    <a:lnTo>
                      <a:pt x="73" y="123"/>
                    </a:lnTo>
                    <a:lnTo>
                      <a:pt x="73" y="122"/>
                    </a:lnTo>
                    <a:lnTo>
                      <a:pt x="73" y="121"/>
                    </a:lnTo>
                    <a:lnTo>
                      <a:pt x="73" y="122"/>
                    </a:lnTo>
                    <a:lnTo>
                      <a:pt x="72" y="123"/>
                    </a:lnTo>
                    <a:lnTo>
                      <a:pt x="71" y="124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0" y="123"/>
                    </a:lnTo>
                    <a:lnTo>
                      <a:pt x="71" y="122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70" y="122"/>
                    </a:lnTo>
                    <a:lnTo>
                      <a:pt x="69" y="123"/>
                    </a:lnTo>
                    <a:lnTo>
                      <a:pt x="69" y="122"/>
                    </a:lnTo>
                    <a:lnTo>
                      <a:pt x="69" y="121"/>
                    </a:lnTo>
                    <a:lnTo>
                      <a:pt x="68" y="122"/>
                    </a:lnTo>
                    <a:lnTo>
                      <a:pt x="68" y="123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67" y="123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8" y="120"/>
                    </a:lnTo>
                    <a:lnTo>
                      <a:pt x="69" y="118"/>
                    </a:lnTo>
                    <a:lnTo>
                      <a:pt x="69" y="117"/>
                    </a:lnTo>
                    <a:lnTo>
                      <a:pt x="69" y="117"/>
                    </a:lnTo>
                    <a:lnTo>
                      <a:pt x="69" y="116"/>
                    </a:lnTo>
                    <a:lnTo>
                      <a:pt x="68" y="117"/>
                    </a:lnTo>
                    <a:lnTo>
                      <a:pt x="67" y="118"/>
                    </a:lnTo>
                    <a:lnTo>
                      <a:pt x="67" y="117"/>
                    </a:lnTo>
                    <a:lnTo>
                      <a:pt x="68" y="116"/>
                    </a:lnTo>
                    <a:lnTo>
                      <a:pt x="67" y="117"/>
                    </a:lnTo>
                    <a:lnTo>
                      <a:pt x="66" y="118"/>
                    </a:lnTo>
                    <a:lnTo>
                      <a:pt x="66" y="118"/>
                    </a:lnTo>
                    <a:lnTo>
                      <a:pt x="66" y="117"/>
                    </a:lnTo>
                    <a:lnTo>
                      <a:pt x="65" y="118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5" y="117"/>
                    </a:lnTo>
                    <a:lnTo>
                      <a:pt x="64" y="118"/>
                    </a:lnTo>
                    <a:lnTo>
                      <a:pt x="63" y="120"/>
                    </a:lnTo>
                    <a:lnTo>
                      <a:pt x="63" y="120"/>
                    </a:lnTo>
                    <a:lnTo>
                      <a:pt x="63" y="118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63" y="117"/>
                    </a:lnTo>
                    <a:lnTo>
                      <a:pt x="62" y="118"/>
                    </a:lnTo>
                    <a:lnTo>
                      <a:pt x="62" y="117"/>
                    </a:lnTo>
                    <a:lnTo>
                      <a:pt x="62" y="117"/>
                    </a:lnTo>
                    <a:lnTo>
                      <a:pt x="62" y="116"/>
                    </a:lnTo>
                    <a:lnTo>
                      <a:pt x="63" y="115"/>
                    </a:lnTo>
                    <a:lnTo>
                      <a:pt x="63" y="114"/>
                    </a:lnTo>
                    <a:lnTo>
                      <a:pt x="63" y="113"/>
                    </a:lnTo>
                    <a:lnTo>
                      <a:pt x="62" y="114"/>
                    </a:lnTo>
                    <a:lnTo>
                      <a:pt x="60" y="115"/>
                    </a:lnTo>
                    <a:lnTo>
                      <a:pt x="60" y="115"/>
                    </a:lnTo>
                    <a:lnTo>
                      <a:pt x="60" y="114"/>
                    </a:lnTo>
                    <a:lnTo>
                      <a:pt x="59" y="115"/>
                    </a:lnTo>
                    <a:lnTo>
                      <a:pt x="59" y="116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9" y="113"/>
                    </a:lnTo>
                    <a:lnTo>
                      <a:pt x="59" y="112"/>
                    </a:lnTo>
                    <a:lnTo>
                      <a:pt x="60" y="111"/>
                    </a:lnTo>
                    <a:lnTo>
                      <a:pt x="62" y="110"/>
                    </a:lnTo>
                    <a:lnTo>
                      <a:pt x="63" y="109"/>
                    </a:lnTo>
                    <a:lnTo>
                      <a:pt x="63" y="108"/>
                    </a:lnTo>
                    <a:lnTo>
                      <a:pt x="63" y="108"/>
                    </a:lnTo>
                    <a:lnTo>
                      <a:pt x="62" y="109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60" y="111"/>
                    </a:lnTo>
                    <a:lnTo>
                      <a:pt x="59" y="112"/>
                    </a:lnTo>
                    <a:lnTo>
                      <a:pt x="58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9" y="111"/>
                    </a:lnTo>
                    <a:lnTo>
                      <a:pt x="59" y="110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8" y="110"/>
                    </a:lnTo>
                    <a:lnTo>
                      <a:pt x="57" y="111"/>
                    </a:lnTo>
                    <a:lnTo>
                      <a:pt x="57" y="110"/>
                    </a:lnTo>
                    <a:lnTo>
                      <a:pt x="58" y="109"/>
                    </a:lnTo>
                    <a:lnTo>
                      <a:pt x="57" y="110"/>
                    </a:lnTo>
                    <a:lnTo>
                      <a:pt x="56" y="111"/>
                    </a:lnTo>
                    <a:lnTo>
                      <a:pt x="56" y="110"/>
                    </a:lnTo>
                    <a:lnTo>
                      <a:pt x="56" y="109"/>
                    </a:lnTo>
                    <a:lnTo>
                      <a:pt x="56" y="109"/>
                    </a:lnTo>
                    <a:lnTo>
                      <a:pt x="57" y="108"/>
                    </a:lnTo>
                    <a:lnTo>
                      <a:pt x="56" y="109"/>
                    </a:lnTo>
                    <a:lnTo>
                      <a:pt x="55" y="110"/>
                    </a:lnTo>
                    <a:lnTo>
                      <a:pt x="54" y="110"/>
                    </a:lnTo>
                    <a:lnTo>
                      <a:pt x="54" y="111"/>
                    </a:lnTo>
                    <a:lnTo>
                      <a:pt x="53" y="112"/>
                    </a:lnTo>
                    <a:lnTo>
                      <a:pt x="53" y="112"/>
                    </a:lnTo>
                    <a:lnTo>
                      <a:pt x="53" y="111"/>
                    </a:lnTo>
                    <a:lnTo>
                      <a:pt x="53" y="110"/>
                    </a:lnTo>
                    <a:lnTo>
                      <a:pt x="54" y="109"/>
                    </a:lnTo>
                    <a:lnTo>
                      <a:pt x="54" y="107"/>
                    </a:lnTo>
                    <a:lnTo>
                      <a:pt x="54" y="106"/>
                    </a:lnTo>
                    <a:lnTo>
                      <a:pt x="55" y="105"/>
                    </a:lnTo>
                    <a:lnTo>
                      <a:pt x="55" y="104"/>
                    </a:lnTo>
                    <a:lnTo>
                      <a:pt x="54" y="104"/>
                    </a:lnTo>
                    <a:lnTo>
                      <a:pt x="54" y="105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2" y="107"/>
                    </a:lnTo>
                    <a:lnTo>
                      <a:pt x="51" y="108"/>
                    </a:lnTo>
                    <a:lnTo>
                      <a:pt x="51" y="109"/>
                    </a:lnTo>
                    <a:lnTo>
                      <a:pt x="51" y="110"/>
                    </a:lnTo>
                    <a:lnTo>
                      <a:pt x="50" y="111"/>
                    </a:lnTo>
                    <a:lnTo>
                      <a:pt x="49" y="112"/>
                    </a:lnTo>
                    <a:lnTo>
                      <a:pt x="49" y="111"/>
                    </a:lnTo>
                    <a:lnTo>
                      <a:pt x="49" y="110"/>
                    </a:lnTo>
                    <a:lnTo>
                      <a:pt x="50" y="109"/>
                    </a:lnTo>
                    <a:lnTo>
                      <a:pt x="51" y="108"/>
                    </a:lnTo>
                    <a:lnTo>
                      <a:pt x="51" y="107"/>
                    </a:lnTo>
                    <a:lnTo>
                      <a:pt x="51" y="107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1" y="106"/>
                    </a:lnTo>
                    <a:lnTo>
                      <a:pt x="50" y="107"/>
                    </a:lnTo>
                    <a:lnTo>
                      <a:pt x="50" y="106"/>
                    </a:lnTo>
                    <a:lnTo>
                      <a:pt x="50" y="105"/>
                    </a:lnTo>
                    <a:lnTo>
                      <a:pt x="49" y="107"/>
                    </a:lnTo>
                    <a:lnTo>
                      <a:pt x="48" y="107"/>
                    </a:lnTo>
                    <a:lnTo>
                      <a:pt x="48" y="107"/>
                    </a:lnTo>
                    <a:lnTo>
                      <a:pt x="49" y="106"/>
                    </a:lnTo>
                    <a:lnTo>
                      <a:pt x="50" y="105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1" y="101"/>
                    </a:lnTo>
                    <a:lnTo>
                      <a:pt x="50" y="103"/>
                    </a:lnTo>
                    <a:lnTo>
                      <a:pt x="49" y="104"/>
                    </a:lnTo>
                    <a:lnTo>
                      <a:pt x="49" y="104"/>
                    </a:lnTo>
                    <a:lnTo>
                      <a:pt x="50" y="103"/>
                    </a:lnTo>
                    <a:lnTo>
                      <a:pt x="50" y="101"/>
                    </a:lnTo>
                    <a:lnTo>
                      <a:pt x="50" y="100"/>
                    </a:lnTo>
                    <a:lnTo>
                      <a:pt x="49" y="101"/>
                    </a:lnTo>
                    <a:lnTo>
                      <a:pt x="48" y="103"/>
                    </a:lnTo>
                    <a:lnTo>
                      <a:pt x="47" y="104"/>
                    </a:lnTo>
                    <a:lnTo>
                      <a:pt x="46" y="105"/>
                    </a:lnTo>
                    <a:lnTo>
                      <a:pt x="46" y="105"/>
                    </a:lnTo>
                    <a:lnTo>
                      <a:pt x="47" y="104"/>
                    </a:lnTo>
                    <a:lnTo>
                      <a:pt x="46" y="105"/>
                    </a:lnTo>
                    <a:lnTo>
                      <a:pt x="44" y="106"/>
                    </a:lnTo>
                    <a:lnTo>
                      <a:pt x="44" y="105"/>
                    </a:lnTo>
                    <a:lnTo>
                      <a:pt x="44" y="104"/>
                    </a:lnTo>
                    <a:lnTo>
                      <a:pt x="46" y="103"/>
                    </a:lnTo>
                    <a:lnTo>
                      <a:pt x="46" y="100"/>
                    </a:lnTo>
                    <a:lnTo>
                      <a:pt x="46" y="99"/>
                    </a:lnTo>
                    <a:lnTo>
                      <a:pt x="46" y="98"/>
                    </a:lnTo>
                    <a:lnTo>
                      <a:pt x="47" y="98"/>
                    </a:lnTo>
                    <a:lnTo>
                      <a:pt x="47" y="97"/>
                    </a:lnTo>
                    <a:lnTo>
                      <a:pt x="46" y="98"/>
                    </a:lnTo>
                    <a:lnTo>
                      <a:pt x="44" y="99"/>
                    </a:lnTo>
                    <a:lnTo>
                      <a:pt x="43" y="100"/>
                    </a:lnTo>
                    <a:lnTo>
                      <a:pt x="42" y="101"/>
                    </a:lnTo>
                    <a:lnTo>
                      <a:pt x="42" y="100"/>
                    </a:lnTo>
                    <a:lnTo>
                      <a:pt x="42" y="99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42" y="99"/>
                    </a:lnTo>
                    <a:lnTo>
                      <a:pt x="41" y="100"/>
                    </a:lnTo>
                    <a:lnTo>
                      <a:pt x="41" y="99"/>
                    </a:lnTo>
                    <a:lnTo>
                      <a:pt x="41" y="98"/>
                    </a:lnTo>
                    <a:lnTo>
                      <a:pt x="42" y="97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2" y="94"/>
                    </a:lnTo>
                    <a:lnTo>
                      <a:pt x="43" y="93"/>
                    </a:lnTo>
                    <a:lnTo>
                      <a:pt x="44" y="92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0"/>
                    </a:lnTo>
                    <a:lnTo>
                      <a:pt x="46" y="90"/>
                    </a:lnTo>
                    <a:lnTo>
                      <a:pt x="44" y="91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2" y="94"/>
                    </a:lnTo>
                    <a:lnTo>
                      <a:pt x="41" y="95"/>
                    </a:lnTo>
                    <a:lnTo>
                      <a:pt x="40" y="97"/>
                    </a:lnTo>
                    <a:lnTo>
                      <a:pt x="39" y="98"/>
                    </a:lnTo>
                    <a:lnTo>
                      <a:pt x="39" y="97"/>
                    </a:lnTo>
                    <a:lnTo>
                      <a:pt x="39" y="96"/>
                    </a:lnTo>
                    <a:lnTo>
                      <a:pt x="40" y="95"/>
                    </a:lnTo>
                    <a:lnTo>
                      <a:pt x="40" y="94"/>
                    </a:lnTo>
                    <a:lnTo>
                      <a:pt x="39" y="95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9" y="93"/>
                    </a:lnTo>
                    <a:lnTo>
                      <a:pt x="39" y="92"/>
                    </a:lnTo>
                    <a:lnTo>
                      <a:pt x="39" y="92"/>
                    </a:lnTo>
                    <a:lnTo>
                      <a:pt x="39" y="91"/>
                    </a:lnTo>
                    <a:lnTo>
                      <a:pt x="40" y="90"/>
                    </a:lnTo>
                    <a:lnTo>
                      <a:pt x="39" y="91"/>
                    </a:lnTo>
                    <a:lnTo>
                      <a:pt x="38" y="92"/>
                    </a:lnTo>
                    <a:lnTo>
                      <a:pt x="37" y="93"/>
                    </a:lnTo>
                    <a:lnTo>
                      <a:pt x="36" y="94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6" y="92"/>
                    </a:lnTo>
                    <a:lnTo>
                      <a:pt x="37" y="91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6" y="90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6" y="90"/>
                    </a:lnTo>
                    <a:lnTo>
                      <a:pt x="35" y="91"/>
                    </a:lnTo>
                    <a:lnTo>
                      <a:pt x="34" y="92"/>
                    </a:lnTo>
                    <a:lnTo>
                      <a:pt x="34" y="91"/>
                    </a:lnTo>
                    <a:lnTo>
                      <a:pt x="34" y="90"/>
                    </a:lnTo>
                    <a:lnTo>
                      <a:pt x="33" y="91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3" y="91"/>
                    </a:lnTo>
                    <a:lnTo>
                      <a:pt x="33" y="90"/>
                    </a:lnTo>
                    <a:lnTo>
                      <a:pt x="33" y="89"/>
                    </a:lnTo>
                    <a:lnTo>
                      <a:pt x="33" y="88"/>
                    </a:lnTo>
                    <a:lnTo>
                      <a:pt x="34" y="88"/>
                    </a:lnTo>
                    <a:lnTo>
                      <a:pt x="33" y="88"/>
                    </a:lnTo>
                    <a:lnTo>
                      <a:pt x="32" y="90"/>
                    </a:lnTo>
                    <a:lnTo>
                      <a:pt x="31" y="91"/>
                    </a:lnTo>
                    <a:lnTo>
                      <a:pt x="30" y="92"/>
                    </a:lnTo>
                    <a:lnTo>
                      <a:pt x="29" y="92"/>
                    </a:lnTo>
                    <a:lnTo>
                      <a:pt x="29" y="93"/>
                    </a:lnTo>
                    <a:lnTo>
                      <a:pt x="27" y="93"/>
                    </a:lnTo>
                    <a:lnTo>
                      <a:pt x="27" y="94"/>
                    </a:lnTo>
                    <a:lnTo>
                      <a:pt x="27" y="93"/>
                    </a:lnTo>
                    <a:lnTo>
                      <a:pt x="27" y="92"/>
                    </a:lnTo>
                    <a:lnTo>
                      <a:pt x="29" y="91"/>
                    </a:lnTo>
                    <a:lnTo>
                      <a:pt x="30" y="90"/>
                    </a:lnTo>
                    <a:lnTo>
                      <a:pt x="30" y="89"/>
                    </a:lnTo>
                    <a:lnTo>
                      <a:pt x="31" y="88"/>
                    </a:lnTo>
                    <a:lnTo>
                      <a:pt x="32" y="87"/>
                    </a:lnTo>
                    <a:lnTo>
                      <a:pt x="33" y="86"/>
                    </a:lnTo>
                    <a:lnTo>
                      <a:pt x="33" y="86"/>
                    </a:lnTo>
                    <a:lnTo>
                      <a:pt x="33" y="84"/>
                    </a:lnTo>
                    <a:lnTo>
                      <a:pt x="32" y="86"/>
                    </a:lnTo>
                    <a:lnTo>
                      <a:pt x="31" y="87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31" y="84"/>
                    </a:lnTo>
                    <a:lnTo>
                      <a:pt x="30" y="86"/>
                    </a:lnTo>
                    <a:lnTo>
                      <a:pt x="30" y="84"/>
                    </a:lnTo>
                    <a:lnTo>
                      <a:pt x="30" y="83"/>
                    </a:lnTo>
                    <a:lnTo>
                      <a:pt x="30" y="84"/>
                    </a:lnTo>
                    <a:lnTo>
                      <a:pt x="29" y="86"/>
                    </a:lnTo>
                    <a:lnTo>
                      <a:pt x="27" y="87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7"/>
                    </a:lnTo>
                    <a:lnTo>
                      <a:pt x="25" y="88"/>
                    </a:lnTo>
                    <a:lnTo>
                      <a:pt x="24" y="89"/>
                    </a:lnTo>
                    <a:lnTo>
                      <a:pt x="24" y="88"/>
                    </a:lnTo>
                    <a:lnTo>
                      <a:pt x="25" y="87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27" y="82"/>
                    </a:lnTo>
                    <a:lnTo>
                      <a:pt x="26" y="83"/>
                    </a:lnTo>
                    <a:lnTo>
                      <a:pt x="25" y="84"/>
                    </a:lnTo>
                    <a:lnTo>
                      <a:pt x="25" y="84"/>
                    </a:lnTo>
                    <a:lnTo>
                      <a:pt x="25" y="83"/>
                    </a:lnTo>
                    <a:lnTo>
                      <a:pt x="24" y="84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6" y="81"/>
                    </a:lnTo>
                    <a:lnTo>
                      <a:pt x="27" y="80"/>
                    </a:lnTo>
                    <a:lnTo>
                      <a:pt x="29" y="79"/>
                    </a:lnTo>
                    <a:lnTo>
                      <a:pt x="29" y="78"/>
                    </a:lnTo>
                    <a:lnTo>
                      <a:pt x="29" y="78"/>
                    </a:lnTo>
                    <a:lnTo>
                      <a:pt x="27" y="79"/>
                    </a:lnTo>
                    <a:lnTo>
                      <a:pt x="26" y="80"/>
                    </a:lnTo>
                    <a:lnTo>
                      <a:pt x="26" y="79"/>
                    </a:lnTo>
                    <a:lnTo>
                      <a:pt x="27" y="78"/>
                    </a:lnTo>
                    <a:lnTo>
                      <a:pt x="27" y="77"/>
                    </a:lnTo>
                    <a:lnTo>
                      <a:pt x="27" y="77"/>
                    </a:lnTo>
                    <a:lnTo>
                      <a:pt x="26" y="78"/>
                    </a:lnTo>
                    <a:lnTo>
                      <a:pt x="25" y="79"/>
                    </a:lnTo>
                    <a:lnTo>
                      <a:pt x="26" y="78"/>
                    </a:lnTo>
                    <a:lnTo>
                      <a:pt x="26" y="77"/>
                    </a:lnTo>
                    <a:lnTo>
                      <a:pt x="25" y="78"/>
                    </a:lnTo>
                    <a:lnTo>
                      <a:pt x="24" y="79"/>
                    </a:lnTo>
                    <a:lnTo>
                      <a:pt x="24" y="78"/>
                    </a:lnTo>
                    <a:lnTo>
                      <a:pt x="24" y="77"/>
                    </a:lnTo>
                    <a:lnTo>
                      <a:pt x="23" y="78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20" y="82"/>
                    </a:lnTo>
                    <a:lnTo>
                      <a:pt x="21" y="81"/>
                    </a:lnTo>
                    <a:lnTo>
                      <a:pt x="21" y="80"/>
                    </a:lnTo>
                    <a:lnTo>
                      <a:pt x="21" y="79"/>
                    </a:lnTo>
                    <a:lnTo>
                      <a:pt x="21" y="78"/>
                    </a:lnTo>
                    <a:lnTo>
                      <a:pt x="22" y="77"/>
                    </a:lnTo>
                    <a:lnTo>
                      <a:pt x="23" y="76"/>
                    </a:lnTo>
                    <a:lnTo>
                      <a:pt x="24" y="76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3"/>
                    </a:lnTo>
                    <a:lnTo>
                      <a:pt x="23" y="74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3" y="74"/>
                    </a:lnTo>
                    <a:lnTo>
                      <a:pt x="22" y="75"/>
                    </a:lnTo>
                    <a:lnTo>
                      <a:pt x="21" y="76"/>
                    </a:lnTo>
                    <a:lnTo>
                      <a:pt x="21" y="75"/>
                    </a:lnTo>
                    <a:lnTo>
                      <a:pt x="21" y="74"/>
                    </a:lnTo>
                    <a:lnTo>
                      <a:pt x="20" y="75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0" y="75"/>
                    </a:lnTo>
                    <a:lnTo>
                      <a:pt x="20" y="73"/>
                    </a:lnTo>
                    <a:lnTo>
                      <a:pt x="20" y="72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1" y="70"/>
                    </a:lnTo>
                    <a:lnTo>
                      <a:pt x="20" y="71"/>
                    </a:lnTo>
                    <a:lnTo>
                      <a:pt x="19" y="72"/>
                    </a:lnTo>
                    <a:lnTo>
                      <a:pt x="18" y="73"/>
                    </a:lnTo>
                    <a:lnTo>
                      <a:pt x="17" y="74"/>
                    </a:lnTo>
                    <a:lnTo>
                      <a:pt x="16" y="75"/>
                    </a:lnTo>
                    <a:lnTo>
                      <a:pt x="15" y="76"/>
                    </a:lnTo>
                    <a:lnTo>
                      <a:pt x="15" y="75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7" y="66"/>
                    </a:lnTo>
                    <a:lnTo>
                      <a:pt x="16" y="67"/>
                    </a:lnTo>
                    <a:lnTo>
                      <a:pt x="15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5" y="65"/>
                    </a:lnTo>
                    <a:lnTo>
                      <a:pt x="14" y="66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5" y="64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7" y="61"/>
                    </a:lnTo>
                    <a:lnTo>
                      <a:pt x="17" y="60"/>
                    </a:lnTo>
                    <a:lnTo>
                      <a:pt x="16" y="61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1" y="63"/>
                    </a:lnTo>
                    <a:lnTo>
                      <a:pt x="10" y="64"/>
                    </a:lnTo>
                    <a:lnTo>
                      <a:pt x="9" y="65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2"/>
                    </a:lnTo>
                    <a:lnTo>
                      <a:pt x="11" y="61"/>
                    </a:lnTo>
                    <a:lnTo>
                      <a:pt x="13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0" y="60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9"/>
                    </a:lnTo>
                    <a:lnTo>
                      <a:pt x="8" y="60"/>
                    </a:lnTo>
                    <a:lnTo>
                      <a:pt x="7" y="61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5" y="63"/>
                    </a:lnTo>
                    <a:lnTo>
                      <a:pt x="4" y="64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5" y="61"/>
                    </a:lnTo>
                    <a:lnTo>
                      <a:pt x="6" y="60"/>
                    </a:lnTo>
                    <a:lnTo>
                      <a:pt x="7" y="59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9" y="56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7" y="58"/>
                    </a:lnTo>
                    <a:lnTo>
                      <a:pt x="7" y="57"/>
                    </a:lnTo>
                    <a:lnTo>
                      <a:pt x="6" y="58"/>
                    </a:lnTo>
                    <a:lnTo>
                      <a:pt x="5" y="59"/>
                    </a:lnTo>
                    <a:lnTo>
                      <a:pt x="4" y="60"/>
                    </a:lnTo>
                    <a:lnTo>
                      <a:pt x="3" y="61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9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3" y="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0" name="Freeform 1013">
                <a:extLst>
                  <a:ext uri="{FF2B5EF4-FFF2-40B4-BE49-F238E27FC236}">
                    <a16:creationId xmlns:a16="http://schemas.microsoft.com/office/drawing/2014/main" id="{C899465C-E7E9-52A8-96E2-A007FCF1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" y="3050"/>
                <a:ext cx="0" cy="0"/>
              </a:xfrm>
              <a:custGeom>
                <a:avLst/>
                <a:gdLst>
                  <a:gd name="T0" fmla="*/ 0 w 6"/>
                  <a:gd name="T1" fmla="*/ 12 h 12"/>
                  <a:gd name="T2" fmla="*/ 0 w 6"/>
                  <a:gd name="T3" fmla="*/ 11 h 12"/>
                  <a:gd name="T4" fmla="*/ 0 w 6"/>
                  <a:gd name="T5" fmla="*/ 10 h 12"/>
                  <a:gd name="T6" fmla="*/ 1 w 6"/>
                  <a:gd name="T7" fmla="*/ 9 h 12"/>
                  <a:gd name="T8" fmla="*/ 2 w 6"/>
                  <a:gd name="T9" fmla="*/ 8 h 12"/>
                  <a:gd name="T10" fmla="*/ 2 w 6"/>
                  <a:gd name="T11" fmla="*/ 7 h 12"/>
                  <a:gd name="T12" fmla="*/ 4 w 6"/>
                  <a:gd name="T13" fmla="*/ 4 h 12"/>
                  <a:gd name="T14" fmla="*/ 4 w 6"/>
                  <a:gd name="T15" fmla="*/ 4 h 12"/>
                  <a:gd name="T16" fmla="*/ 4 w 6"/>
                  <a:gd name="T17" fmla="*/ 3 h 12"/>
                  <a:gd name="T18" fmla="*/ 5 w 6"/>
                  <a:gd name="T19" fmla="*/ 2 h 12"/>
                  <a:gd name="T20" fmla="*/ 6 w 6"/>
                  <a:gd name="T21" fmla="*/ 0 h 12"/>
                  <a:gd name="T22" fmla="*/ 5 w 6"/>
                  <a:gd name="T23" fmla="*/ 4 h 12"/>
                  <a:gd name="T24" fmla="*/ 4 w 6"/>
                  <a:gd name="T25" fmla="*/ 7 h 12"/>
                  <a:gd name="T26" fmla="*/ 0 w 6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5" y="4"/>
                    </a:lnTo>
                    <a:lnTo>
                      <a:pt x="4" y="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1" name="Freeform 1014">
                <a:extLst>
                  <a:ext uri="{FF2B5EF4-FFF2-40B4-BE49-F238E27FC236}">
                    <a16:creationId xmlns:a16="http://schemas.microsoft.com/office/drawing/2014/main" id="{E8D9438F-7820-EC28-474E-BAEBACBBE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3040"/>
                <a:ext cx="18" cy="11"/>
              </a:xfrm>
              <a:custGeom>
                <a:avLst/>
                <a:gdLst>
                  <a:gd name="T0" fmla="*/ 5 w 283"/>
                  <a:gd name="T1" fmla="*/ 48 h 173"/>
                  <a:gd name="T2" fmla="*/ 5 w 283"/>
                  <a:gd name="T3" fmla="*/ 32 h 173"/>
                  <a:gd name="T4" fmla="*/ 15 w 283"/>
                  <a:gd name="T5" fmla="*/ 15 h 173"/>
                  <a:gd name="T6" fmla="*/ 31 w 283"/>
                  <a:gd name="T7" fmla="*/ 3 h 173"/>
                  <a:gd name="T8" fmla="*/ 38 w 283"/>
                  <a:gd name="T9" fmla="*/ 12 h 173"/>
                  <a:gd name="T10" fmla="*/ 45 w 283"/>
                  <a:gd name="T11" fmla="*/ 23 h 173"/>
                  <a:gd name="T12" fmla="*/ 57 w 283"/>
                  <a:gd name="T13" fmla="*/ 27 h 173"/>
                  <a:gd name="T14" fmla="*/ 61 w 283"/>
                  <a:gd name="T15" fmla="*/ 38 h 173"/>
                  <a:gd name="T16" fmla="*/ 74 w 283"/>
                  <a:gd name="T17" fmla="*/ 32 h 173"/>
                  <a:gd name="T18" fmla="*/ 77 w 283"/>
                  <a:gd name="T19" fmla="*/ 44 h 173"/>
                  <a:gd name="T20" fmla="*/ 89 w 283"/>
                  <a:gd name="T21" fmla="*/ 48 h 173"/>
                  <a:gd name="T22" fmla="*/ 96 w 283"/>
                  <a:gd name="T23" fmla="*/ 54 h 173"/>
                  <a:gd name="T24" fmla="*/ 105 w 283"/>
                  <a:gd name="T25" fmla="*/ 58 h 173"/>
                  <a:gd name="T26" fmla="*/ 111 w 283"/>
                  <a:gd name="T27" fmla="*/ 62 h 173"/>
                  <a:gd name="T28" fmla="*/ 120 w 283"/>
                  <a:gd name="T29" fmla="*/ 69 h 173"/>
                  <a:gd name="T30" fmla="*/ 128 w 283"/>
                  <a:gd name="T31" fmla="*/ 77 h 173"/>
                  <a:gd name="T32" fmla="*/ 141 w 283"/>
                  <a:gd name="T33" fmla="*/ 76 h 173"/>
                  <a:gd name="T34" fmla="*/ 148 w 283"/>
                  <a:gd name="T35" fmla="*/ 83 h 173"/>
                  <a:gd name="T36" fmla="*/ 160 w 283"/>
                  <a:gd name="T37" fmla="*/ 81 h 173"/>
                  <a:gd name="T38" fmla="*/ 171 w 283"/>
                  <a:gd name="T39" fmla="*/ 88 h 173"/>
                  <a:gd name="T40" fmla="*/ 178 w 283"/>
                  <a:gd name="T41" fmla="*/ 92 h 173"/>
                  <a:gd name="T42" fmla="*/ 188 w 283"/>
                  <a:gd name="T43" fmla="*/ 93 h 173"/>
                  <a:gd name="T44" fmla="*/ 198 w 283"/>
                  <a:gd name="T45" fmla="*/ 97 h 173"/>
                  <a:gd name="T46" fmla="*/ 208 w 283"/>
                  <a:gd name="T47" fmla="*/ 97 h 173"/>
                  <a:gd name="T48" fmla="*/ 218 w 283"/>
                  <a:gd name="T49" fmla="*/ 100 h 173"/>
                  <a:gd name="T50" fmla="*/ 223 w 283"/>
                  <a:gd name="T51" fmla="*/ 116 h 173"/>
                  <a:gd name="T52" fmla="*/ 232 w 283"/>
                  <a:gd name="T53" fmla="*/ 118 h 173"/>
                  <a:gd name="T54" fmla="*/ 245 w 283"/>
                  <a:gd name="T55" fmla="*/ 115 h 173"/>
                  <a:gd name="T56" fmla="*/ 250 w 283"/>
                  <a:gd name="T57" fmla="*/ 121 h 173"/>
                  <a:gd name="T58" fmla="*/ 259 w 283"/>
                  <a:gd name="T59" fmla="*/ 127 h 173"/>
                  <a:gd name="T60" fmla="*/ 263 w 283"/>
                  <a:gd name="T61" fmla="*/ 134 h 173"/>
                  <a:gd name="T62" fmla="*/ 274 w 283"/>
                  <a:gd name="T63" fmla="*/ 137 h 173"/>
                  <a:gd name="T64" fmla="*/ 282 w 283"/>
                  <a:gd name="T65" fmla="*/ 144 h 173"/>
                  <a:gd name="T66" fmla="*/ 269 w 283"/>
                  <a:gd name="T67" fmla="*/ 168 h 173"/>
                  <a:gd name="T68" fmla="*/ 259 w 283"/>
                  <a:gd name="T69" fmla="*/ 170 h 173"/>
                  <a:gd name="T70" fmla="*/ 248 w 283"/>
                  <a:gd name="T71" fmla="*/ 166 h 173"/>
                  <a:gd name="T72" fmla="*/ 238 w 283"/>
                  <a:gd name="T73" fmla="*/ 165 h 173"/>
                  <a:gd name="T74" fmla="*/ 227 w 283"/>
                  <a:gd name="T75" fmla="*/ 164 h 173"/>
                  <a:gd name="T76" fmla="*/ 218 w 283"/>
                  <a:gd name="T77" fmla="*/ 162 h 173"/>
                  <a:gd name="T78" fmla="*/ 208 w 283"/>
                  <a:gd name="T79" fmla="*/ 160 h 173"/>
                  <a:gd name="T80" fmla="*/ 197 w 283"/>
                  <a:gd name="T81" fmla="*/ 159 h 173"/>
                  <a:gd name="T82" fmla="*/ 186 w 283"/>
                  <a:gd name="T83" fmla="*/ 159 h 173"/>
                  <a:gd name="T84" fmla="*/ 176 w 283"/>
                  <a:gd name="T85" fmla="*/ 155 h 173"/>
                  <a:gd name="T86" fmla="*/ 168 w 283"/>
                  <a:gd name="T87" fmla="*/ 146 h 173"/>
                  <a:gd name="T88" fmla="*/ 159 w 283"/>
                  <a:gd name="T89" fmla="*/ 146 h 173"/>
                  <a:gd name="T90" fmla="*/ 150 w 283"/>
                  <a:gd name="T91" fmla="*/ 142 h 173"/>
                  <a:gd name="T92" fmla="*/ 142 w 283"/>
                  <a:gd name="T93" fmla="*/ 140 h 173"/>
                  <a:gd name="T94" fmla="*/ 132 w 283"/>
                  <a:gd name="T95" fmla="*/ 134 h 173"/>
                  <a:gd name="T96" fmla="*/ 124 w 283"/>
                  <a:gd name="T97" fmla="*/ 132 h 173"/>
                  <a:gd name="T98" fmla="*/ 114 w 283"/>
                  <a:gd name="T99" fmla="*/ 131 h 173"/>
                  <a:gd name="T100" fmla="*/ 106 w 283"/>
                  <a:gd name="T101" fmla="*/ 127 h 173"/>
                  <a:gd name="T102" fmla="*/ 97 w 283"/>
                  <a:gd name="T103" fmla="*/ 123 h 173"/>
                  <a:gd name="T104" fmla="*/ 91 w 283"/>
                  <a:gd name="T105" fmla="*/ 115 h 173"/>
                  <a:gd name="T106" fmla="*/ 80 w 283"/>
                  <a:gd name="T107" fmla="*/ 114 h 173"/>
                  <a:gd name="T108" fmla="*/ 72 w 283"/>
                  <a:gd name="T109" fmla="*/ 105 h 173"/>
                  <a:gd name="T110" fmla="*/ 62 w 283"/>
                  <a:gd name="T111" fmla="*/ 101 h 173"/>
                  <a:gd name="T112" fmla="*/ 56 w 283"/>
                  <a:gd name="T113" fmla="*/ 95 h 173"/>
                  <a:gd name="T114" fmla="*/ 48 w 283"/>
                  <a:gd name="T115" fmla="*/ 87 h 173"/>
                  <a:gd name="T116" fmla="*/ 40 w 283"/>
                  <a:gd name="T117" fmla="*/ 83 h 173"/>
                  <a:gd name="T118" fmla="*/ 33 w 283"/>
                  <a:gd name="T119" fmla="*/ 77 h 173"/>
                  <a:gd name="T120" fmla="*/ 22 w 283"/>
                  <a:gd name="T121" fmla="*/ 76 h 173"/>
                  <a:gd name="T122" fmla="*/ 14 w 283"/>
                  <a:gd name="T123" fmla="*/ 6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3" h="173">
                    <a:moveTo>
                      <a:pt x="6" y="62"/>
                    </a:moveTo>
                    <a:lnTo>
                      <a:pt x="7" y="61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10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2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2"/>
                    </a:lnTo>
                    <a:lnTo>
                      <a:pt x="8" y="53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6" y="57"/>
                    </a:lnTo>
                    <a:lnTo>
                      <a:pt x="6" y="58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6" y="52"/>
                    </a:lnTo>
                    <a:lnTo>
                      <a:pt x="5" y="53"/>
                    </a:lnTo>
                    <a:lnTo>
                      <a:pt x="4" y="54"/>
                    </a:lnTo>
                    <a:lnTo>
                      <a:pt x="4" y="54"/>
                    </a:lnTo>
                    <a:lnTo>
                      <a:pt x="4" y="53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5" y="46"/>
                    </a:lnTo>
                    <a:lnTo>
                      <a:pt x="4" y="47"/>
                    </a:lnTo>
                    <a:lnTo>
                      <a:pt x="4" y="48"/>
                    </a:lnTo>
                    <a:lnTo>
                      <a:pt x="3" y="50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40"/>
                    </a:lnTo>
                    <a:lnTo>
                      <a:pt x="5" y="38"/>
                    </a:lnTo>
                    <a:lnTo>
                      <a:pt x="6" y="37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5" y="36"/>
                    </a:lnTo>
                    <a:lnTo>
                      <a:pt x="5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3" y="43"/>
                    </a:lnTo>
                    <a:lnTo>
                      <a:pt x="0" y="45"/>
                    </a:lnTo>
                    <a:lnTo>
                      <a:pt x="2" y="42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32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7" y="27"/>
                    </a:lnTo>
                    <a:lnTo>
                      <a:pt x="6" y="28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2" y="18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5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1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6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7"/>
                    </a:lnTo>
                    <a:lnTo>
                      <a:pt x="28" y="8"/>
                    </a:lnTo>
                    <a:lnTo>
                      <a:pt x="29" y="7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1" y="2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2" y="7"/>
                    </a:lnTo>
                    <a:lnTo>
                      <a:pt x="32" y="8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3" y="8"/>
                    </a:lnTo>
                    <a:lnTo>
                      <a:pt x="33" y="7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38" y="6"/>
                    </a:lnTo>
                    <a:lnTo>
                      <a:pt x="39" y="4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7" y="9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7" y="16"/>
                    </a:lnTo>
                    <a:lnTo>
                      <a:pt x="37" y="15"/>
                    </a:lnTo>
                    <a:lnTo>
                      <a:pt x="38" y="15"/>
                    </a:lnTo>
                    <a:lnTo>
                      <a:pt x="38" y="14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40" y="11"/>
                    </a:lnTo>
                    <a:lnTo>
                      <a:pt x="41" y="10"/>
                    </a:lnTo>
                    <a:lnTo>
                      <a:pt x="41" y="11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1" y="14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7"/>
                    </a:lnTo>
                    <a:lnTo>
                      <a:pt x="41" y="18"/>
                    </a:lnTo>
                    <a:lnTo>
                      <a:pt x="41" y="18"/>
                    </a:lnTo>
                    <a:lnTo>
                      <a:pt x="41" y="19"/>
                    </a:lnTo>
                    <a:lnTo>
                      <a:pt x="42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4" y="14"/>
                    </a:lnTo>
                    <a:lnTo>
                      <a:pt x="45" y="13"/>
                    </a:lnTo>
                    <a:lnTo>
                      <a:pt x="46" y="12"/>
                    </a:lnTo>
                    <a:lnTo>
                      <a:pt x="46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6"/>
                    </a:lnTo>
                    <a:lnTo>
                      <a:pt x="45" y="17"/>
                    </a:lnTo>
                    <a:lnTo>
                      <a:pt x="46" y="16"/>
                    </a:lnTo>
                    <a:lnTo>
                      <a:pt x="47" y="15"/>
                    </a:lnTo>
                    <a:lnTo>
                      <a:pt x="47" y="16"/>
                    </a:lnTo>
                    <a:lnTo>
                      <a:pt x="47" y="16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5" y="24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4"/>
                    </a:lnTo>
                    <a:lnTo>
                      <a:pt x="47" y="23"/>
                    </a:lnTo>
                    <a:lnTo>
                      <a:pt x="47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8" y="21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3"/>
                    </a:lnTo>
                    <a:lnTo>
                      <a:pt x="49" y="20"/>
                    </a:lnTo>
                    <a:lnTo>
                      <a:pt x="50" y="19"/>
                    </a:lnTo>
                    <a:lnTo>
                      <a:pt x="50" y="20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53" y="29"/>
                    </a:lnTo>
                    <a:lnTo>
                      <a:pt x="54" y="28"/>
                    </a:lnTo>
                    <a:lnTo>
                      <a:pt x="55" y="27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7"/>
                    </a:lnTo>
                    <a:lnTo>
                      <a:pt x="56" y="26"/>
                    </a:lnTo>
                    <a:lnTo>
                      <a:pt x="57" y="25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7" y="27"/>
                    </a:lnTo>
                    <a:lnTo>
                      <a:pt x="57" y="28"/>
                    </a:lnTo>
                    <a:lnTo>
                      <a:pt x="58" y="27"/>
                    </a:lnTo>
                    <a:lnTo>
                      <a:pt x="58" y="26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7" y="31"/>
                    </a:lnTo>
                    <a:lnTo>
                      <a:pt x="57" y="31"/>
                    </a:lnTo>
                    <a:lnTo>
                      <a:pt x="56" y="32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8" y="31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9" y="31"/>
                    </a:lnTo>
                    <a:lnTo>
                      <a:pt x="59" y="30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60" y="30"/>
                    </a:lnTo>
                    <a:lnTo>
                      <a:pt x="61" y="29"/>
                    </a:lnTo>
                    <a:lnTo>
                      <a:pt x="61" y="30"/>
                    </a:lnTo>
                    <a:lnTo>
                      <a:pt x="61" y="31"/>
                    </a:lnTo>
                    <a:lnTo>
                      <a:pt x="61" y="30"/>
                    </a:lnTo>
                    <a:lnTo>
                      <a:pt x="62" y="29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3"/>
                    </a:lnTo>
                    <a:lnTo>
                      <a:pt x="60" y="33"/>
                    </a:lnTo>
                    <a:lnTo>
                      <a:pt x="60" y="34"/>
                    </a:lnTo>
                    <a:lnTo>
                      <a:pt x="61" y="33"/>
                    </a:lnTo>
                    <a:lnTo>
                      <a:pt x="62" y="32"/>
                    </a:lnTo>
                    <a:lnTo>
                      <a:pt x="63" y="31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3"/>
                    </a:lnTo>
                    <a:lnTo>
                      <a:pt x="62" y="34"/>
                    </a:lnTo>
                    <a:lnTo>
                      <a:pt x="61" y="35"/>
                    </a:lnTo>
                    <a:lnTo>
                      <a:pt x="61" y="36"/>
                    </a:lnTo>
                    <a:lnTo>
                      <a:pt x="61" y="37"/>
                    </a:lnTo>
                    <a:lnTo>
                      <a:pt x="61" y="38"/>
                    </a:lnTo>
                    <a:lnTo>
                      <a:pt x="61" y="38"/>
                    </a:lnTo>
                    <a:lnTo>
                      <a:pt x="62" y="37"/>
                    </a:lnTo>
                    <a:lnTo>
                      <a:pt x="63" y="36"/>
                    </a:lnTo>
                    <a:lnTo>
                      <a:pt x="63" y="35"/>
                    </a:lnTo>
                    <a:lnTo>
                      <a:pt x="64" y="34"/>
                    </a:lnTo>
                    <a:lnTo>
                      <a:pt x="65" y="32"/>
                    </a:lnTo>
                    <a:lnTo>
                      <a:pt x="66" y="31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5" y="34"/>
                    </a:lnTo>
                    <a:lnTo>
                      <a:pt x="65" y="35"/>
                    </a:lnTo>
                    <a:lnTo>
                      <a:pt x="66" y="34"/>
                    </a:lnTo>
                    <a:lnTo>
                      <a:pt x="67" y="32"/>
                    </a:lnTo>
                    <a:lnTo>
                      <a:pt x="67" y="33"/>
                    </a:lnTo>
                    <a:lnTo>
                      <a:pt x="67" y="34"/>
                    </a:lnTo>
                    <a:lnTo>
                      <a:pt x="67" y="35"/>
                    </a:lnTo>
                    <a:lnTo>
                      <a:pt x="67" y="36"/>
                    </a:lnTo>
                    <a:lnTo>
                      <a:pt x="67" y="34"/>
                    </a:lnTo>
                    <a:lnTo>
                      <a:pt x="69" y="33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70" y="34"/>
                    </a:lnTo>
                    <a:lnTo>
                      <a:pt x="71" y="33"/>
                    </a:lnTo>
                    <a:lnTo>
                      <a:pt x="70" y="33"/>
                    </a:lnTo>
                    <a:lnTo>
                      <a:pt x="70" y="34"/>
                    </a:lnTo>
                    <a:lnTo>
                      <a:pt x="70" y="35"/>
                    </a:lnTo>
                    <a:lnTo>
                      <a:pt x="70" y="36"/>
                    </a:lnTo>
                    <a:lnTo>
                      <a:pt x="69" y="37"/>
                    </a:lnTo>
                    <a:lnTo>
                      <a:pt x="69" y="38"/>
                    </a:lnTo>
                    <a:lnTo>
                      <a:pt x="69" y="40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2"/>
                    </a:lnTo>
                    <a:lnTo>
                      <a:pt x="67" y="43"/>
                    </a:lnTo>
                    <a:lnTo>
                      <a:pt x="67" y="44"/>
                    </a:lnTo>
                    <a:lnTo>
                      <a:pt x="69" y="43"/>
                    </a:lnTo>
                    <a:lnTo>
                      <a:pt x="70" y="42"/>
                    </a:lnTo>
                    <a:lnTo>
                      <a:pt x="70" y="41"/>
                    </a:lnTo>
                    <a:lnTo>
                      <a:pt x="70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1" y="36"/>
                    </a:lnTo>
                    <a:lnTo>
                      <a:pt x="72" y="35"/>
                    </a:lnTo>
                    <a:lnTo>
                      <a:pt x="72" y="34"/>
                    </a:lnTo>
                    <a:lnTo>
                      <a:pt x="73" y="33"/>
                    </a:lnTo>
                    <a:lnTo>
                      <a:pt x="74" y="32"/>
                    </a:lnTo>
                    <a:lnTo>
                      <a:pt x="75" y="31"/>
                    </a:lnTo>
                    <a:lnTo>
                      <a:pt x="75" y="31"/>
                    </a:lnTo>
                    <a:lnTo>
                      <a:pt x="74" y="32"/>
                    </a:lnTo>
                    <a:lnTo>
                      <a:pt x="74" y="33"/>
                    </a:lnTo>
                    <a:lnTo>
                      <a:pt x="73" y="34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3" y="37"/>
                    </a:lnTo>
                    <a:lnTo>
                      <a:pt x="73" y="38"/>
                    </a:lnTo>
                    <a:lnTo>
                      <a:pt x="72" y="40"/>
                    </a:lnTo>
                    <a:lnTo>
                      <a:pt x="71" y="41"/>
                    </a:lnTo>
                    <a:lnTo>
                      <a:pt x="71" y="42"/>
                    </a:lnTo>
                    <a:lnTo>
                      <a:pt x="71" y="43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3" y="38"/>
                    </a:lnTo>
                    <a:lnTo>
                      <a:pt x="74" y="37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4" y="40"/>
                    </a:lnTo>
                    <a:lnTo>
                      <a:pt x="75" y="38"/>
                    </a:lnTo>
                    <a:lnTo>
                      <a:pt x="75" y="40"/>
                    </a:lnTo>
                    <a:lnTo>
                      <a:pt x="75" y="41"/>
                    </a:lnTo>
                    <a:lnTo>
                      <a:pt x="75" y="41"/>
                    </a:lnTo>
                    <a:lnTo>
                      <a:pt x="75" y="42"/>
                    </a:lnTo>
                    <a:lnTo>
                      <a:pt x="76" y="41"/>
                    </a:lnTo>
                    <a:lnTo>
                      <a:pt x="76" y="40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7"/>
                    </a:lnTo>
                    <a:lnTo>
                      <a:pt x="78" y="38"/>
                    </a:lnTo>
                    <a:lnTo>
                      <a:pt x="77" y="40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3"/>
                    </a:lnTo>
                    <a:lnTo>
                      <a:pt x="76" y="44"/>
                    </a:lnTo>
                    <a:lnTo>
                      <a:pt x="76" y="45"/>
                    </a:lnTo>
                    <a:lnTo>
                      <a:pt x="77" y="44"/>
                    </a:lnTo>
                    <a:lnTo>
                      <a:pt x="77" y="43"/>
                    </a:lnTo>
                    <a:lnTo>
                      <a:pt x="77" y="43"/>
                    </a:lnTo>
                    <a:lnTo>
                      <a:pt x="77" y="44"/>
                    </a:lnTo>
                    <a:lnTo>
                      <a:pt x="78" y="43"/>
                    </a:lnTo>
                    <a:lnTo>
                      <a:pt x="79" y="42"/>
                    </a:lnTo>
                    <a:lnTo>
                      <a:pt x="80" y="41"/>
                    </a:lnTo>
                    <a:lnTo>
                      <a:pt x="80" y="38"/>
                    </a:lnTo>
                    <a:lnTo>
                      <a:pt x="80" y="40"/>
                    </a:lnTo>
                    <a:lnTo>
                      <a:pt x="80" y="41"/>
                    </a:lnTo>
                    <a:lnTo>
                      <a:pt x="80" y="43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80" y="45"/>
                    </a:lnTo>
                    <a:lnTo>
                      <a:pt x="80" y="46"/>
                    </a:lnTo>
                    <a:lnTo>
                      <a:pt x="79" y="47"/>
                    </a:lnTo>
                    <a:lnTo>
                      <a:pt x="78" y="48"/>
                    </a:lnTo>
                    <a:lnTo>
                      <a:pt x="78" y="49"/>
                    </a:lnTo>
                    <a:lnTo>
                      <a:pt x="78" y="50"/>
                    </a:lnTo>
                    <a:lnTo>
                      <a:pt x="81" y="45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5" y="43"/>
                    </a:lnTo>
                    <a:lnTo>
                      <a:pt x="85" y="44"/>
                    </a:lnTo>
                    <a:lnTo>
                      <a:pt x="83" y="45"/>
                    </a:lnTo>
                    <a:lnTo>
                      <a:pt x="82" y="46"/>
                    </a:lnTo>
                    <a:lnTo>
                      <a:pt x="82" y="47"/>
                    </a:lnTo>
                    <a:lnTo>
                      <a:pt x="82" y="48"/>
                    </a:lnTo>
                    <a:lnTo>
                      <a:pt x="82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1"/>
                    </a:lnTo>
                    <a:lnTo>
                      <a:pt x="83" y="50"/>
                    </a:lnTo>
                    <a:lnTo>
                      <a:pt x="83" y="49"/>
                    </a:lnTo>
                    <a:lnTo>
                      <a:pt x="83" y="50"/>
                    </a:lnTo>
                    <a:lnTo>
                      <a:pt x="83" y="50"/>
                    </a:lnTo>
                    <a:lnTo>
                      <a:pt x="83" y="51"/>
                    </a:lnTo>
                    <a:lnTo>
                      <a:pt x="83" y="52"/>
                    </a:lnTo>
                    <a:lnTo>
                      <a:pt x="85" y="51"/>
                    </a:lnTo>
                    <a:lnTo>
                      <a:pt x="86" y="50"/>
                    </a:lnTo>
                    <a:lnTo>
                      <a:pt x="85" y="50"/>
                    </a:lnTo>
                    <a:lnTo>
                      <a:pt x="85" y="51"/>
                    </a:lnTo>
                    <a:lnTo>
                      <a:pt x="86" y="50"/>
                    </a:lnTo>
                    <a:lnTo>
                      <a:pt x="87" y="49"/>
                    </a:lnTo>
                    <a:lnTo>
                      <a:pt x="87" y="50"/>
                    </a:lnTo>
                    <a:lnTo>
                      <a:pt x="87" y="51"/>
                    </a:lnTo>
                    <a:lnTo>
                      <a:pt x="88" y="49"/>
                    </a:lnTo>
                    <a:lnTo>
                      <a:pt x="88" y="48"/>
                    </a:lnTo>
                    <a:lnTo>
                      <a:pt x="89" y="48"/>
                    </a:lnTo>
                    <a:lnTo>
                      <a:pt x="89" y="47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0" y="47"/>
                    </a:lnTo>
                    <a:lnTo>
                      <a:pt x="90" y="47"/>
                    </a:lnTo>
                    <a:lnTo>
                      <a:pt x="90" y="48"/>
                    </a:lnTo>
                    <a:lnTo>
                      <a:pt x="90" y="49"/>
                    </a:lnTo>
                    <a:lnTo>
                      <a:pt x="90" y="50"/>
                    </a:lnTo>
                    <a:lnTo>
                      <a:pt x="89" y="51"/>
                    </a:lnTo>
                    <a:lnTo>
                      <a:pt x="89" y="52"/>
                    </a:lnTo>
                    <a:lnTo>
                      <a:pt x="88" y="53"/>
                    </a:lnTo>
                    <a:lnTo>
                      <a:pt x="88" y="54"/>
                    </a:lnTo>
                    <a:lnTo>
                      <a:pt x="88" y="56"/>
                    </a:lnTo>
                    <a:lnTo>
                      <a:pt x="88" y="54"/>
                    </a:lnTo>
                    <a:lnTo>
                      <a:pt x="89" y="52"/>
                    </a:lnTo>
                    <a:lnTo>
                      <a:pt x="90" y="51"/>
                    </a:lnTo>
                    <a:lnTo>
                      <a:pt x="91" y="50"/>
                    </a:lnTo>
                    <a:lnTo>
                      <a:pt x="91" y="51"/>
                    </a:lnTo>
                    <a:lnTo>
                      <a:pt x="91" y="52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1" y="54"/>
                    </a:lnTo>
                    <a:lnTo>
                      <a:pt x="92" y="52"/>
                    </a:lnTo>
                    <a:lnTo>
                      <a:pt x="92" y="53"/>
                    </a:lnTo>
                    <a:lnTo>
                      <a:pt x="92" y="54"/>
                    </a:lnTo>
                    <a:lnTo>
                      <a:pt x="92" y="53"/>
                    </a:lnTo>
                    <a:lnTo>
                      <a:pt x="93" y="52"/>
                    </a:lnTo>
                    <a:lnTo>
                      <a:pt x="94" y="51"/>
                    </a:lnTo>
                    <a:lnTo>
                      <a:pt x="95" y="49"/>
                    </a:lnTo>
                    <a:lnTo>
                      <a:pt x="95" y="50"/>
                    </a:lnTo>
                    <a:lnTo>
                      <a:pt x="95" y="51"/>
                    </a:lnTo>
                    <a:lnTo>
                      <a:pt x="95" y="50"/>
                    </a:lnTo>
                    <a:lnTo>
                      <a:pt x="96" y="49"/>
                    </a:lnTo>
                    <a:lnTo>
                      <a:pt x="96" y="49"/>
                    </a:lnTo>
                    <a:lnTo>
                      <a:pt x="96" y="50"/>
                    </a:lnTo>
                    <a:lnTo>
                      <a:pt x="95" y="52"/>
                    </a:lnTo>
                    <a:lnTo>
                      <a:pt x="94" y="53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7"/>
                    </a:lnTo>
                    <a:lnTo>
                      <a:pt x="95" y="56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95" y="56"/>
                    </a:lnTo>
                    <a:lnTo>
                      <a:pt x="96" y="54"/>
                    </a:lnTo>
                    <a:lnTo>
                      <a:pt x="97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7" y="56"/>
                    </a:lnTo>
                    <a:lnTo>
                      <a:pt x="97" y="57"/>
                    </a:lnTo>
                    <a:lnTo>
                      <a:pt x="97" y="58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8" y="56"/>
                    </a:lnTo>
                    <a:lnTo>
                      <a:pt x="99" y="54"/>
                    </a:lnTo>
                    <a:lnTo>
                      <a:pt x="100" y="53"/>
                    </a:lnTo>
                    <a:lnTo>
                      <a:pt x="100" y="53"/>
                    </a:lnTo>
                    <a:lnTo>
                      <a:pt x="100" y="52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1"/>
                    </a:lnTo>
                    <a:lnTo>
                      <a:pt x="102" y="52"/>
                    </a:lnTo>
                    <a:lnTo>
                      <a:pt x="100" y="53"/>
                    </a:lnTo>
                    <a:lnTo>
                      <a:pt x="99" y="56"/>
                    </a:lnTo>
                    <a:lnTo>
                      <a:pt x="99" y="57"/>
                    </a:lnTo>
                    <a:lnTo>
                      <a:pt x="99" y="57"/>
                    </a:lnTo>
                    <a:lnTo>
                      <a:pt x="99" y="58"/>
                    </a:lnTo>
                    <a:lnTo>
                      <a:pt x="99" y="59"/>
                    </a:lnTo>
                    <a:lnTo>
                      <a:pt x="100" y="58"/>
                    </a:lnTo>
                    <a:lnTo>
                      <a:pt x="102" y="57"/>
                    </a:lnTo>
                    <a:lnTo>
                      <a:pt x="102" y="54"/>
                    </a:lnTo>
                    <a:lnTo>
                      <a:pt x="103" y="53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7"/>
                    </a:lnTo>
                    <a:lnTo>
                      <a:pt x="103" y="59"/>
                    </a:lnTo>
                    <a:lnTo>
                      <a:pt x="103" y="60"/>
                    </a:lnTo>
                    <a:lnTo>
                      <a:pt x="103" y="61"/>
                    </a:lnTo>
                    <a:lnTo>
                      <a:pt x="103" y="60"/>
                    </a:lnTo>
                    <a:lnTo>
                      <a:pt x="104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7" y="53"/>
                    </a:lnTo>
                    <a:lnTo>
                      <a:pt x="107" y="53"/>
                    </a:lnTo>
                    <a:lnTo>
                      <a:pt x="107" y="54"/>
                    </a:lnTo>
                    <a:lnTo>
                      <a:pt x="106" y="56"/>
                    </a:lnTo>
                    <a:lnTo>
                      <a:pt x="105" y="58"/>
                    </a:lnTo>
                    <a:lnTo>
                      <a:pt x="105" y="59"/>
                    </a:lnTo>
                    <a:lnTo>
                      <a:pt x="104" y="60"/>
                    </a:lnTo>
                    <a:lnTo>
                      <a:pt x="103" y="61"/>
                    </a:lnTo>
                    <a:lnTo>
                      <a:pt x="102" y="62"/>
                    </a:lnTo>
                    <a:lnTo>
                      <a:pt x="102" y="63"/>
                    </a:lnTo>
                    <a:lnTo>
                      <a:pt x="102" y="64"/>
                    </a:lnTo>
                    <a:lnTo>
                      <a:pt x="103" y="63"/>
                    </a:lnTo>
                    <a:lnTo>
                      <a:pt x="104" y="62"/>
                    </a:lnTo>
                    <a:lnTo>
                      <a:pt x="105" y="60"/>
                    </a:lnTo>
                    <a:lnTo>
                      <a:pt x="105" y="59"/>
                    </a:lnTo>
                    <a:lnTo>
                      <a:pt x="105" y="60"/>
                    </a:lnTo>
                    <a:lnTo>
                      <a:pt x="105" y="61"/>
                    </a:lnTo>
                    <a:lnTo>
                      <a:pt x="105" y="63"/>
                    </a:lnTo>
                    <a:lnTo>
                      <a:pt x="105" y="63"/>
                    </a:lnTo>
                    <a:lnTo>
                      <a:pt x="105" y="64"/>
                    </a:lnTo>
                    <a:lnTo>
                      <a:pt x="106" y="63"/>
                    </a:lnTo>
                    <a:lnTo>
                      <a:pt x="106" y="62"/>
                    </a:lnTo>
                    <a:lnTo>
                      <a:pt x="108" y="59"/>
                    </a:lnTo>
                    <a:lnTo>
                      <a:pt x="108" y="59"/>
                    </a:lnTo>
                    <a:lnTo>
                      <a:pt x="108" y="58"/>
                    </a:lnTo>
                    <a:lnTo>
                      <a:pt x="109" y="57"/>
                    </a:lnTo>
                    <a:lnTo>
                      <a:pt x="110" y="54"/>
                    </a:lnTo>
                    <a:lnTo>
                      <a:pt x="109" y="56"/>
                    </a:lnTo>
                    <a:lnTo>
                      <a:pt x="109" y="57"/>
                    </a:lnTo>
                    <a:lnTo>
                      <a:pt x="109" y="58"/>
                    </a:lnTo>
                    <a:lnTo>
                      <a:pt x="108" y="59"/>
                    </a:lnTo>
                    <a:lnTo>
                      <a:pt x="108" y="60"/>
                    </a:lnTo>
                    <a:lnTo>
                      <a:pt x="108" y="61"/>
                    </a:lnTo>
                    <a:lnTo>
                      <a:pt x="108" y="60"/>
                    </a:lnTo>
                    <a:lnTo>
                      <a:pt x="109" y="59"/>
                    </a:lnTo>
                    <a:lnTo>
                      <a:pt x="109" y="59"/>
                    </a:lnTo>
                    <a:lnTo>
                      <a:pt x="109" y="60"/>
                    </a:lnTo>
                    <a:lnTo>
                      <a:pt x="108" y="62"/>
                    </a:lnTo>
                    <a:lnTo>
                      <a:pt x="108" y="63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07" y="65"/>
                    </a:lnTo>
                    <a:lnTo>
                      <a:pt x="107" y="66"/>
                    </a:lnTo>
                    <a:lnTo>
                      <a:pt x="108" y="65"/>
                    </a:lnTo>
                    <a:lnTo>
                      <a:pt x="109" y="64"/>
                    </a:lnTo>
                    <a:lnTo>
                      <a:pt x="110" y="62"/>
                    </a:lnTo>
                    <a:lnTo>
                      <a:pt x="110" y="61"/>
                    </a:lnTo>
                    <a:lnTo>
                      <a:pt x="110" y="62"/>
                    </a:lnTo>
                    <a:lnTo>
                      <a:pt x="110" y="63"/>
                    </a:lnTo>
                    <a:lnTo>
                      <a:pt x="111" y="62"/>
                    </a:lnTo>
                    <a:lnTo>
                      <a:pt x="112" y="61"/>
                    </a:lnTo>
                    <a:lnTo>
                      <a:pt x="112" y="61"/>
                    </a:lnTo>
                    <a:lnTo>
                      <a:pt x="112" y="62"/>
                    </a:lnTo>
                    <a:lnTo>
                      <a:pt x="111" y="63"/>
                    </a:lnTo>
                    <a:lnTo>
                      <a:pt x="111" y="64"/>
                    </a:lnTo>
                    <a:lnTo>
                      <a:pt x="112" y="63"/>
                    </a:lnTo>
                    <a:lnTo>
                      <a:pt x="113" y="61"/>
                    </a:lnTo>
                    <a:lnTo>
                      <a:pt x="114" y="60"/>
                    </a:lnTo>
                    <a:lnTo>
                      <a:pt x="114" y="59"/>
                    </a:lnTo>
                    <a:lnTo>
                      <a:pt x="114" y="60"/>
                    </a:lnTo>
                    <a:lnTo>
                      <a:pt x="114" y="61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4" y="65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4" y="67"/>
                    </a:lnTo>
                    <a:lnTo>
                      <a:pt x="114" y="66"/>
                    </a:lnTo>
                    <a:lnTo>
                      <a:pt x="115" y="65"/>
                    </a:lnTo>
                    <a:lnTo>
                      <a:pt x="116" y="64"/>
                    </a:lnTo>
                    <a:lnTo>
                      <a:pt x="117" y="62"/>
                    </a:lnTo>
                    <a:lnTo>
                      <a:pt x="117" y="62"/>
                    </a:lnTo>
                    <a:lnTo>
                      <a:pt x="117" y="6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9" y="61"/>
                    </a:lnTo>
                    <a:lnTo>
                      <a:pt x="119" y="62"/>
                    </a:lnTo>
                    <a:lnTo>
                      <a:pt x="117" y="63"/>
                    </a:lnTo>
                    <a:lnTo>
                      <a:pt x="117" y="64"/>
                    </a:lnTo>
                    <a:lnTo>
                      <a:pt x="116" y="65"/>
                    </a:lnTo>
                    <a:lnTo>
                      <a:pt x="116" y="66"/>
                    </a:lnTo>
                    <a:lnTo>
                      <a:pt x="116" y="67"/>
                    </a:lnTo>
                    <a:lnTo>
                      <a:pt x="116" y="67"/>
                    </a:lnTo>
                    <a:lnTo>
                      <a:pt x="117" y="66"/>
                    </a:lnTo>
                    <a:lnTo>
                      <a:pt x="119" y="65"/>
                    </a:lnTo>
                    <a:lnTo>
                      <a:pt x="119" y="66"/>
                    </a:lnTo>
                    <a:lnTo>
                      <a:pt x="119" y="67"/>
                    </a:lnTo>
                    <a:lnTo>
                      <a:pt x="119" y="65"/>
                    </a:lnTo>
                    <a:lnTo>
                      <a:pt x="120" y="64"/>
                    </a:lnTo>
                    <a:lnTo>
                      <a:pt x="120" y="65"/>
                    </a:lnTo>
                    <a:lnTo>
                      <a:pt x="120" y="66"/>
                    </a:lnTo>
                    <a:lnTo>
                      <a:pt x="120" y="67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9"/>
                    </a:lnTo>
                    <a:lnTo>
                      <a:pt x="120" y="68"/>
                    </a:lnTo>
                    <a:lnTo>
                      <a:pt x="121" y="67"/>
                    </a:lnTo>
                    <a:lnTo>
                      <a:pt x="121" y="68"/>
                    </a:lnTo>
                    <a:lnTo>
                      <a:pt x="121" y="68"/>
                    </a:lnTo>
                    <a:lnTo>
                      <a:pt x="122" y="67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2" y="68"/>
                    </a:lnTo>
                    <a:lnTo>
                      <a:pt x="122" y="69"/>
                    </a:lnTo>
                    <a:lnTo>
                      <a:pt x="122" y="70"/>
                    </a:lnTo>
                    <a:lnTo>
                      <a:pt x="122" y="71"/>
                    </a:lnTo>
                    <a:lnTo>
                      <a:pt x="122" y="73"/>
                    </a:lnTo>
                    <a:lnTo>
                      <a:pt x="122" y="74"/>
                    </a:lnTo>
                    <a:lnTo>
                      <a:pt x="123" y="73"/>
                    </a:lnTo>
                    <a:lnTo>
                      <a:pt x="123" y="70"/>
                    </a:lnTo>
                    <a:lnTo>
                      <a:pt x="124" y="69"/>
                    </a:lnTo>
                    <a:lnTo>
                      <a:pt x="125" y="68"/>
                    </a:lnTo>
                    <a:lnTo>
                      <a:pt x="125" y="69"/>
                    </a:lnTo>
                    <a:lnTo>
                      <a:pt x="125" y="70"/>
                    </a:lnTo>
                    <a:lnTo>
                      <a:pt x="125" y="70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5" y="74"/>
                    </a:lnTo>
                    <a:lnTo>
                      <a:pt x="125" y="73"/>
                    </a:lnTo>
                    <a:lnTo>
                      <a:pt x="126" y="70"/>
                    </a:lnTo>
                    <a:lnTo>
                      <a:pt x="127" y="69"/>
                    </a:lnTo>
                    <a:lnTo>
                      <a:pt x="128" y="68"/>
                    </a:lnTo>
                    <a:lnTo>
                      <a:pt x="128" y="69"/>
                    </a:lnTo>
                    <a:lnTo>
                      <a:pt x="127" y="70"/>
                    </a:lnTo>
                    <a:lnTo>
                      <a:pt x="128" y="68"/>
                    </a:lnTo>
                    <a:lnTo>
                      <a:pt x="129" y="67"/>
                    </a:lnTo>
                    <a:lnTo>
                      <a:pt x="129" y="68"/>
                    </a:lnTo>
                    <a:lnTo>
                      <a:pt x="129" y="69"/>
                    </a:lnTo>
                    <a:lnTo>
                      <a:pt x="128" y="70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4"/>
                    </a:lnTo>
                    <a:lnTo>
                      <a:pt x="127" y="75"/>
                    </a:lnTo>
                    <a:lnTo>
                      <a:pt x="127" y="76"/>
                    </a:lnTo>
                    <a:lnTo>
                      <a:pt x="128" y="74"/>
                    </a:lnTo>
                    <a:lnTo>
                      <a:pt x="129" y="73"/>
                    </a:lnTo>
                    <a:lnTo>
                      <a:pt x="128" y="74"/>
                    </a:lnTo>
                    <a:lnTo>
                      <a:pt x="128" y="75"/>
                    </a:lnTo>
                    <a:lnTo>
                      <a:pt x="128" y="76"/>
                    </a:lnTo>
                    <a:lnTo>
                      <a:pt x="128" y="77"/>
                    </a:lnTo>
                    <a:lnTo>
                      <a:pt x="129" y="75"/>
                    </a:lnTo>
                    <a:lnTo>
                      <a:pt x="130" y="74"/>
                    </a:lnTo>
                    <a:lnTo>
                      <a:pt x="130" y="75"/>
                    </a:lnTo>
                    <a:lnTo>
                      <a:pt x="130" y="76"/>
                    </a:lnTo>
                    <a:lnTo>
                      <a:pt x="130" y="75"/>
                    </a:lnTo>
                    <a:lnTo>
                      <a:pt x="131" y="73"/>
                    </a:lnTo>
                    <a:lnTo>
                      <a:pt x="131" y="74"/>
                    </a:lnTo>
                    <a:lnTo>
                      <a:pt x="131" y="75"/>
                    </a:lnTo>
                    <a:lnTo>
                      <a:pt x="132" y="74"/>
                    </a:lnTo>
                    <a:lnTo>
                      <a:pt x="132" y="73"/>
                    </a:lnTo>
                    <a:lnTo>
                      <a:pt x="133" y="71"/>
                    </a:lnTo>
                    <a:lnTo>
                      <a:pt x="133" y="70"/>
                    </a:lnTo>
                    <a:lnTo>
                      <a:pt x="135" y="70"/>
                    </a:lnTo>
                    <a:lnTo>
                      <a:pt x="135" y="69"/>
                    </a:lnTo>
                    <a:lnTo>
                      <a:pt x="135" y="70"/>
                    </a:lnTo>
                    <a:lnTo>
                      <a:pt x="135" y="71"/>
                    </a:lnTo>
                    <a:lnTo>
                      <a:pt x="135" y="74"/>
                    </a:lnTo>
                    <a:lnTo>
                      <a:pt x="135" y="74"/>
                    </a:lnTo>
                    <a:lnTo>
                      <a:pt x="135" y="75"/>
                    </a:lnTo>
                    <a:lnTo>
                      <a:pt x="135" y="74"/>
                    </a:lnTo>
                    <a:lnTo>
                      <a:pt x="136" y="73"/>
                    </a:lnTo>
                    <a:lnTo>
                      <a:pt x="136" y="74"/>
                    </a:lnTo>
                    <a:lnTo>
                      <a:pt x="136" y="75"/>
                    </a:lnTo>
                    <a:lnTo>
                      <a:pt x="136" y="75"/>
                    </a:lnTo>
                    <a:lnTo>
                      <a:pt x="136" y="76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6" y="77"/>
                    </a:lnTo>
                    <a:lnTo>
                      <a:pt x="137" y="75"/>
                    </a:lnTo>
                    <a:lnTo>
                      <a:pt x="137" y="76"/>
                    </a:lnTo>
                    <a:lnTo>
                      <a:pt x="137" y="77"/>
                    </a:lnTo>
                    <a:lnTo>
                      <a:pt x="137" y="78"/>
                    </a:lnTo>
                    <a:lnTo>
                      <a:pt x="137" y="79"/>
                    </a:lnTo>
                    <a:lnTo>
                      <a:pt x="138" y="78"/>
                    </a:lnTo>
                    <a:lnTo>
                      <a:pt x="138" y="76"/>
                    </a:lnTo>
                    <a:lnTo>
                      <a:pt x="139" y="75"/>
                    </a:lnTo>
                    <a:lnTo>
                      <a:pt x="140" y="74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7"/>
                    </a:lnTo>
                    <a:lnTo>
                      <a:pt x="140" y="77"/>
                    </a:lnTo>
                    <a:lnTo>
                      <a:pt x="140" y="76"/>
                    </a:lnTo>
                    <a:lnTo>
                      <a:pt x="141" y="75"/>
                    </a:lnTo>
                    <a:lnTo>
                      <a:pt x="141" y="76"/>
                    </a:lnTo>
                    <a:lnTo>
                      <a:pt x="141" y="76"/>
                    </a:lnTo>
                    <a:lnTo>
                      <a:pt x="141" y="77"/>
                    </a:lnTo>
                    <a:lnTo>
                      <a:pt x="141" y="78"/>
                    </a:lnTo>
                    <a:lnTo>
                      <a:pt x="141" y="79"/>
                    </a:lnTo>
                    <a:lnTo>
                      <a:pt x="141" y="80"/>
                    </a:lnTo>
                    <a:lnTo>
                      <a:pt x="141" y="79"/>
                    </a:lnTo>
                    <a:lnTo>
                      <a:pt x="142" y="77"/>
                    </a:lnTo>
                    <a:lnTo>
                      <a:pt x="142" y="78"/>
                    </a:lnTo>
                    <a:lnTo>
                      <a:pt x="142" y="79"/>
                    </a:lnTo>
                    <a:lnTo>
                      <a:pt x="143" y="78"/>
                    </a:lnTo>
                    <a:lnTo>
                      <a:pt x="143" y="77"/>
                    </a:lnTo>
                    <a:lnTo>
                      <a:pt x="143" y="78"/>
                    </a:lnTo>
                    <a:lnTo>
                      <a:pt x="143" y="78"/>
                    </a:lnTo>
                    <a:lnTo>
                      <a:pt x="144" y="77"/>
                    </a:lnTo>
                    <a:lnTo>
                      <a:pt x="145" y="76"/>
                    </a:lnTo>
                    <a:lnTo>
                      <a:pt x="145" y="77"/>
                    </a:lnTo>
                    <a:lnTo>
                      <a:pt x="145" y="78"/>
                    </a:lnTo>
                    <a:lnTo>
                      <a:pt x="144" y="79"/>
                    </a:lnTo>
                    <a:lnTo>
                      <a:pt x="143" y="80"/>
                    </a:lnTo>
                    <a:lnTo>
                      <a:pt x="143" y="81"/>
                    </a:lnTo>
                    <a:lnTo>
                      <a:pt x="143" y="82"/>
                    </a:lnTo>
                    <a:lnTo>
                      <a:pt x="143" y="82"/>
                    </a:lnTo>
                    <a:lnTo>
                      <a:pt x="143" y="83"/>
                    </a:lnTo>
                    <a:lnTo>
                      <a:pt x="144" y="82"/>
                    </a:lnTo>
                    <a:lnTo>
                      <a:pt x="144" y="81"/>
                    </a:lnTo>
                    <a:lnTo>
                      <a:pt x="145" y="80"/>
                    </a:lnTo>
                    <a:lnTo>
                      <a:pt x="146" y="78"/>
                    </a:lnTo>
                    <a:lnTo>
                      <a:pt x="146" y="79"/>
                    </a:lnTo>
                    <a:lnTo>
                      <a:pt x="146" y="80"/>
                    </a:lnTo>
                    <a:lnTo>
                      <a:pt x="146" y="79"/>
                    </a:lnTo>
                    <a:lnTo>
                      <a:pt x="147" y="78"/>
                    </a:lnTo>
                    <a:lnTo>
                      <a:pt x="148" y="77"/>
                    </a:lnTo>
                    <a:lnTo>
                      <a:pt x="148" y="76"/>
                    </a:lnTo>
                    <a:lnTo>
                      <a:pt x="148" y="76"/>
                    </a:lnTo>
                    <a:lnTo>
                      <a:pt x="149" y="75"/>
                    </a:lnTo>
                    <a:lnTo>
                      <a:pt x="149" y="76"/>
                    </a:lnTo>
                    <a:lnTo>
                      <a:pt x="149" y="77"/>
                    </a:lnTo>
                    <a:lnTo>
                      <a:pt x="149" y="78"/>
                    </a:lnTo>
                    <a:lnTo>
                      <a:pt x="148" y="79"/>
                    </a:lnTo>
                    <a:lnTo>
                      <a:pt x="148" y="80"/>
                    </a:lnTo>
                    <a:lnTo>
                      <a:pt x="147" y="81"/>
                    </a:lnTo>
                    <a:lnTo>
                      <a:pt x="147" y="82"/>
                    </a:lnTo>
                    <a:lnTo>
                      <a:pt x="147" y="83"/>
                    </a:lnTo>
                    <a:lnTo>
                      <a:pt x="147" y="84"/>
                    </a:lnTo>
                    <a:lnTo>
                      <a:pt x="147" y="84"/>
                    </a:lnTo>
                    <a:lnTo>
                      <a:pt x="148" y="83"/>
                    </a:lnTo>
                    <a:lnTo>
                      <a:pt x="148" y="82"/>
                    </a:lnTo>
                    <a:lnTo>
                      <a:pt x="148" y="83"/>
                    </a:lnTo>
                    <a:lnTo>
                      <a:pt x="148" y="84"/>
                    </a:lnTo>
                    <a:lnTo>
                      <a:pt x="149" y="82"/>
                    </a:lnTo>
                    <a:lnTo>
                      <a:pt x="150" y="81"/>
                    </a:lnTo>
                    <a:lnTo>
                      <a:pt x="150" y="82"/>
                    </a:lnTo>
                    <a:lnTo>
                      <a:pt x="150" y="83"/>
                    </a:lnTo>
                    <a:lnTo>
                      <a:pt x="150" y="81"/>
                    </a:lnTo>
                    <a:lnTo>
                      <a:pt x="152" y="80"/>
                    </a:lnTo>
                    <a:lnTo>
                      <a:pt x="152" y="81"/>
                    </a:lnTo>
                    <a:lnTo>
                      <a:pt x="152" y="82"/>
                    </a:lnTo>
                    <a:lnTo>
                      <a:pt x="152" y="83"/>
                    </a:lnTo>
                    <a:lnTo>
                      <a:pt x="152" y="84"/>
                    </a:lnTo>
                    <a:lnTo>
                      <a:pt x="153" y="82"/>
                    </a:lnTo>
                    <a:lnTo>
                      <a:pt x="153" y="81"/>
                    </a:lnTo>
                    <a:lnTo>
                      <a:pt x="153" y="82"/>
                    </a:lnTo>
                    <a:lnTo>
                      <a:pt x="153" y="83"/>
                    </a:lnTo>
                    <a:lnTo>
                      <a:pt x="153" y="84"/>
                    </a:lnTo>
                    <a:lnTo>
                      <a:pt x="153" y="85"/>
                    </a:lnTo>
                    <a:lnTo>
                      <a:pt x="154" y="83"/>
                    </a:lnTo>
                    <a:lnTo>
                      <a:pt x="154" y="82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8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7" y="79"/>
                    </a:lnTo>
                    <a:lnTo>
                      <a:pt x="156" y="80"/>
                    </a:lnTo>
                    <a:lnTo>
                      <a:pt x="156" y="81"/>
                    </a:lnTo>
                    <a:lnTo>
                      <a:pt x="156" y="82"/>
                    </a:lnTo>
                    <a:lnTo>
                      <a:pt x="156" y="83"/>
                    </a:lnTo>
                    <a:lnTo>
                      <a:pt x="156" y="84"/>
                    </a:lnTo>
                    <a:lnTo>
                      <a:pt x="156" y="85"/>
                    </a:lnTo>
                    <a:lnTo>
                      <a:pt x="155" y="86"/>
                    </a:lnTo>
                    <a:lnTo>
                      <a:pt x="155" y="86"/>
                    </a:lnTo>
                    <a:lnTo>
                      <a:pt x="156" y="85"/>
                    </a:lnTo>
                    <a:lnTo>
                      <a:pt x="157" y="84"/>
                    </a:lnTo>
                    <a:lnTo>
                      <a:pt x="157" y="85"/>
                    </a:lnTo>
                    <a:lnTo>
                      <a:pt x="157" y="86"/>
                    </a:lnTo>
                    <a:lnTo>
                      <a:pt x="158" y="84"/>
                    </a:lnTo>
                    <a:lnTo>
                      <a:pt x="158" y="83"/>
                    </a:lnTo>
                    <a:lnTo>
                      <a:pt x="159" y="82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2"/>
                    </a:lnTo>
                    <a:lnTo>
                      <a:pt x="160" y="84"/>
                    </a:lnTo>
                    <a:lnTo>
                      <a:pt x="159" y="85"/>
                    </a:lnTo>
                    <a:lnTo>
                      <a:pt x="159" y="86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60" y="86"/>
                    </a:lnTo>
                    <a:lnTo>
                      <a:pt x="161" y="85"/>
                    </a:lnTo>
                    <a:lnTo>
                      <a:pt x="161" y="86"/>
                    </a:lnTo>
                    <a:lnTo>
                      <a:pt x="161" y="87"/>
                    </a:lnTo>
                    <a:lnTo>
                      <a:pt x="161" y="85"/>
                    </a:lnTo>
                    <a:lnTo>
                      <a:pt x="162" y="84"/>
                    </a:lnTo>
                    <a:lnTo>
                      <a:pt x="162" y="85"/>
                    </a:lnTo>
                    <a:lnTo>
                      <a:pt x="162" y="86"/>
                    </a:lnTo>
                    <a:lnTo>
                      <a:pt x="163" y="84"/>
                    </a:lnTo>
                    <a:lnTo>
                      <a:pt x="163" y="83"/>
                    </a:lnTo>
                    <a:lnTo>
                      <a:pt x="163" y="84"/>
                    </a:lnTo>
                    <a:lnTo>
                      <a:pt x="163" y="85"/>
                    </a:lnTo>
                    <a:lnTo>
                      <a:pt x="163" y="87"/>
                    </a:lnTo>
                    <a:lnTo>
                      <a:pt x="163" y="88"/>
                    </a:lnTo>
                    <a:lnTo>
                      <a:pt x="163" y="88"/>
                    </a:lnTo>
                    <a:lnTo>
                      <a:pt x="163" y="90"/>
                    </a:lnTo>
                    <a:lnTo>
                      <a:pt x="163" y="91"/>
                    </a:lnTo>
                    <a:lnTo>
                      <a:pt x="164" y="90"/>
                    </a:lnTo>
                    <a:lnTo>
                      <a:pt x="165" y="88"/>
                    </a:lnTo>
                    <a:lnTo>
                      <a:pt x="165" y="86"/>
                    </a:lnTo>
                    <a:lnTo>
                      <a:pt x="166" y="85"/>
                    </a:lnTo>
                    <a:lnTo>
                      <a:pt x="166" y="86"/>
                    </a:lnTo>
                    <a:lnTo>
                      <a:pt x="166" y="87"/>
                    </a:lnTo>
                    <a:lnTo>
                      <a:pt x="166" y="88"/>
                    </a:lnTo>
                    <a:lnTo>
                      <a:pt x="166" y="88"/>
                    </a:lnTo>
                    <a:lnTo>
                      <a:pt x="166" y="87"/>
                    </a:lnTo>
                    <a:lnTo>
                      <a:pt x="168" y="86"/>
                    </a:lnTo>
                    <a:lnTo>
                      <a:pt x="168" y="87"/>
                    </a:lnTo>
                    <a:lnTo>
                      <a:pt x="168" y="88"/>
                    </a:lnTo>
                    <a:lnTo>
                      <a:pt x="169" y="86"/>
                    </a:lnTo>
                    <a:lnTo>
                      <a:pt x="170" y="85"/>
                    </a:lnTo>
                    <a:lnTo>
                      <a:pt x="170" y="86"/>
                    </a:lnTo>
                    <a:lnTo>
                      <a:pt x="169" y="87"/>
                    </a:lnTo>
                    <a:lnTo>
                      <a:pt x="169" y="88"/>
                    </a:lnTo>
                    <a:lnTo>
                      <a:pt x="169" y="90"/>
                    </a:lnTo>
                    <a:lnTo>
                      <a:pt x="169" y="90"/>
                    </a:lnTo>
                    <a:lnTo>
                      <a:pt x="169" y="91"/>
                    </a:lnTo>
                    <a:lnTo>
                      <a:pt x="170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1" y="86"/>
                    </a:lnTo>
                    <a:lnTo>
                      <a:pt x="172" y="86"/>
                    </a:lnTo>
                    <a:lnTo>
                      <a:pt x="172" y="85"/>
                    </a:lnTo>
                    <a:lnTo>
                      <a:pt x="172" y="86"/>
                    </a:lnTo>
                    <a:lnTo>
                      <a:pt x="172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91"/>
                    </a:lnTo>
                    <a:lnTo>
                      <a:pt x="170" y="92"/>
                    </a:lnTo>
                    <a:lnTo>
                      <a:pt x="171" y="91"/>
                    </a:lnTo>
                    <a:lnTo>
                      <a:pt x="172" y="90"/>
                    </a:lnTo>
                    <a:lnTo>
                      <a:pt x="173" y="87"/>
                    </a:lnTo>
                    <a:lnTo>
                      <a:pt x="173" y="86"/>
                    </a:lnTo>
                    <a:lnTo>
                      <a:pt x="174" y="86"/>
                    </a:lnTo>
                    <a:lnTo>
                      <a:pt x="174" y="85"/>
                    </a:lnTo>
                    <a:lnTo>
                      <a:pt x="175" y="84"/>
                    </a:lnTo>
                    <a:lnTo>
                      <a:pt x="175" y="84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5" y="86"/>
                    </a:lnTo>
                    <a:lnTo>
                      <a:pt x="175" y="87"/>
                    </a:lnTo>
                    <a:lnTo>
                      <a:pt x="174" y="88"/>
                    </a:lnTo>
                    <a:lnTo>
                      <a:pt x="173" y="91"/>
                    </a:lnTo>
                    <a:lnTo>
                      <a:pt x="173" y="91"/>
                    </a:lnTo>
                    <a:lnTo>
                      <a:pt x="173" y="92"/>
                    </a:lnTo>
                    <a:lnTo>
                      <a:pt x="173" y="93"/>
                    </a:lnTo>
                    <a:lnTo>
                      <a:pt x="173" y="94"/>
                    </a:lnTo>
                    <a:lnTo>
                      <a:pt x="174" y="93"/>
                    </a:lnTo>
                    <a:lnTo>
                      <a:pt x="174" y="91"/>
                    </a:lnTo>
                    <a:lnTo>
                      <a:pt x="174" y="92"/>
                    </a:lnTo>
                    <a:lnTo>
                      <a:pt x="174" y="93"/>
                    </a:lnTo>
                    <a:lnTo>
                      <a:pt x="175" y="92"/>
                    </a:lnTo>
                    <a:lnTo>
                      <a:pt x="176" y="91"/>
                    </a:lnTo>
                    <a:lnTo>
                      <a:pt x="177" y="88"/>
                    </a:lnTo>
                    <a:lnTo>
                      <a:pt x="177" y="87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1"/>
                    </a:lnTo>
                    <a:lnTo>
                      <a:pt x="177" y="92"/>
                    </a:lnTo>
                    <a:lnTo>
                      <a:pt x="178" y="90"/>
                    </a:lnTo>
                    <a:lnTo>
                      <a:pt x="178" y="88"/>
                    </a:lnTo>
                    <a:lnTo>
                      <a:pt x="178" y="90"/>
                    </a:lnTo>
                    <a:lnTo>
                      <a:pt x="178" y="91"/>
                    </a:lnTo>
                    <a:lnTo>
                      <a:pt x="178" y="92"/>
                    </a:lnTo>
                    <a:lnTo>
                      <a:pt x="178" y="92"/>
                    </a:lnTo>
                    <a:lnTo>
                      <a:pt x="178" y="93"/>
                    </a:lnTo>
                    <a:lnTo>
                      <a:pt x="178" y="94"/>
                    </a:lnTo>
                    <a:lnTo>
                      <a:pt x="179" y="93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79" y="93"/>
                    </a:lnTo>
                    <a:lnTo>
                      <a:pt x="180" y="92"/>
                    </a:lnTo>
                    <a:lnTo>
                      <a:pt x="181" y="91"/>
                    </a:lnTo>
                    <a:lnTo>
                      <a:pt x="181" y="92"/>
                    </a:lnTo>
                    <a:lnTo>
                      <a:pt x="181" y="93"/>
                    </a:lnTo>
                    <a:lnTo>
                      <a:pt x="182" y="91"/>
                    </a:lnTo>
                    <a:lnTo>
                      <a:pt x="182" y="90"/>
                    </a:lnTo>
                    <a:lnTo>
                      <a:pt x="183" y="90"/>
                    </a:lnTo>
                    <a:lnTo>
                      <a:pt x="183" y="88"/>
                    </a:lnTo>
                    <a:lnTo>
                      <a:pt x="183" y="87"/>
                    </a:lnTo>
                    <a:lnTo>
                      <a:pt x="185" y="87"/>
                    </a:lnTo>
                    <a:lnTo>
                      <a:pt x="185" y="87"/>
                    </a:lnTo>
                    <a:lnTo>
                      <a:pt x="185" y="88"/>
                    </a:lnTo>
                    <a:lnTo>
                      <a:pt x="183" y="91"/>
                    </a:lnTo>
                    <a:lnTo>
                      <a:pt x="182" y="92"/>
                    </a:lnTo>
                    <a:lnTo>
                      <a:pt x="181" y="93"/>
                    </a:lnTo>
                    <a:lnTo>
                      <a:pt x="181" y="94"/>
                    </a:lnTo>
                    <a:lnTo>
                      <a:pt x="181" y="95"/>
                    </a:lnTo>
                    <a:lnTo>
                      <a:pt x="181" y="96"/>
                    </a:lnTo>
                    <a:lnTo>
                      <a:pt x="181" y="95"/>
                    </a:lnTo>
                    <a:lnTo>
                      <a:pt x="182" y="93"/>
                    </a:lnTo>
                    <a:lnTo>
                      <a:pt x="182" y="94"/>
                    </a:lnTo>
                    <a:lnTo>
                      <a:pt x="182" y="95"/>
                    </a:lnTo>
                    <a:lnTo>
                      <a:pt x="182" y="96"/>
                    </a:lnTo>
                    <a:lnTo>
                      <a:pt x="182" y="97"/>
                    </a:lnTo>
                    <a:lnTo>
                      <a:pt x="183" y="96"/>
                    </a:lnTo>
                    <a:lnTo>
                      <a:pt x="183" y="94"/>
                    </a:lnTo>
                    <a:lnTo>
                      <a:pt x="185" y="93"/>
                    </a:lnTo>
                    <a:lnTo>
                      <a:pt x="186" y="92"/>
                    </a:lnTo>
                    <a:lnTo>
                      <a:pt x="186" y="93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5"/>
                    </a:lnTo>
                    <a:lnTo>
                      <a:pt x="185" y="96"/>
                    </a:lnTo>
                    <a:lnTo>
                      <a:pt x="185" y="97"/>
                    </a:lnTo>
                    <a:lnTo>
                      <a:pt x="186" y="96"/>
                    </a:lnTo>
                    <a:lnTo>
                      <a:pt x="187" y="94"/>
                    </a:lnTo>
                    <a:lnTo>
                      <a:pt x="187" y="94"/>
                    </a:lnTo>
                    <a:lnTo>
                      <a:pt x="188" y="93"/>
                    </a:lnTo>
                    <a:lnTo>
                      <a:pt x="188" y="92"/>
                    </a:lnTo>
                    <a:lnTo>
                      <a:pt x="188" y="92"/>
                    </a:lnTo>
                    <a:lnTo>
                      <a:pt x="188" y="93"/>
                    </a:lnTo>
                    <a:lnTo>
                      <a:pt x="188" y="94"/>
                    </a:lnTo>
                    <a:lnTo>
                      <a:pt x="188" y="94"/>
                    </a:lnTo>
                    <a:lnTo>
                      <a:pt x="188" y="95"/>
                    </a:lnTo>
                    <a:lnTo>
                      <a:pt x="188" y="96"/>
                    </a:lnTo>
                    <a:lnTo>
                      <a:pt x="188" y="97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5"/>
                    </a:lnTo>
                    <a:lnTo>
                      <a:pt x="189" y="96"/>
                    </a:lnTo>
                    <a:lnTo>
                      <a:pt x="190" y="95"/>
                    </a:lnTo>
                    <a:lnTo>
                      <a:pt x="191" y="94"/>
                    </a:lnTo>
                    <a:lnTo>
                      <a:pt x="191" y="93"/>
                    </a:lnTo>
                    <a:lnTo>
                      <a:pt x="192" y="92"/>
                    </a:lnTo>
                    <a:lnTo>
                      <a:pt x="192" y="92"/>
                    </a:lnTo>
                    <a:lnTo>
                      <a:pt x="192" y="91"/>
                    </a:lnTo>
                    <a:lnTo>
                      <a:pt x="192" y="92"/>
                    </a:lnTo>
                    <a:lnTo>
                      <a:pt x="192" y="93"/>
                    </a:lnTo>
                    <a:lnTo>
                      <a:pt x="192" y="95"/>
                    </a:lnTo>
                    <a:lnTo>
                      <a:pt x="192" y="96"/>
                    </a:lnTo>
                    <a:lnTo>
                      <a:pt x="192" y="97"/>
                    </a:lnTo>
                    <a:lnTo>
                      <a:pt x="192" y="98"/>
                    </a:lnTo>
                    <a:lnTo>
                      <a:pt x="192" y="99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3" y="97"/>
                    </a:lnTo>
                    <a:lnTo>
                      <a:pt x="194" y="96"/>
                    </a:lnTo>
                    <a:lnTo>
                      <a:pt x="195" y="95"/>
                    </a:lnTo>
                    <a:lnTo>
                      <a:pt x="195" y="95"/>
                    </a:lnTo>
                    <a:lnTo>
                      <a:pt x="195" y="96"/>
                    </a:lnTo>
                    <a:lnTo>
                      <a:pt x="194" y="97"/>
                    </a:lnTo>
                    <a:lnTo>
                      <a:pt x="194" y="98"/>
                    </a:lnTo>
                    <a:lnTo>
                      <a:pt x="194" y="99"/>
                    </a:lnTo>
                    <a:lnTo>
                      <a:pt x="194" y="100"/>
                    </a:lnTo>
                    <a:lnTo>
                      <a:pt x="195" y="99"/>
                    </a:lnTo>
                    <a:lnTo>
                      <a:pt x="196" y="97"/>
                    </a:lnTo>
                    <a:lnTo>
                      <a:pt x="197" y="96"/>
                    </a:lnTo>
                    <a:lnTo>
                      <a:pt x="197" y="95"/>
                    </a:lnTo>
                    <a:lnTo>
                      <a:pt x="197" y="96"/>
                    </a:lnTo>
                    <a:lnTo>
                      <a:pt x="197" y="96"/>
                    </a:lnTo>
                    <a:lnTo>
                      <a:pt x="197" y="97"/>
                    </a:lnTo>
                    <a:lnTo>
                      <a:pt x="197" y="98"/>
                    </a:lnTo>
                    <a:lnTo>
                      <a:pt x="198" y="97"/>
                    </a:lnTo>
                    <a:lnTo>
                      <a:pt x="198" y="96"/>
                    </a:lnTo>
                    <a:lnTo>
                      <a:pt x="198" y="97"/>
                    </a:lnTo>
                    <a:lnTo>
                      <a:pt x="198" y="97"/>
                    </a:lnTo>
                    <a:lnTo>
                      <a:pt x="199" y="96"/>
                    </a:lnTo>
                    <a:lnTo>
                      <a:pt x="200" y="95"/>
                    </a:lnTo>
                    <a:lnTo>
                      <a:pt x="200" y="96"/>
                    </a:lnTo>
                    <a:lnTo>
                      <a:pt x="200" y="97"/>
                    </a:lnTo>
                    <a:lnTo>
                      <a:pt x="200" y="97"/>
                    </a:lnTo>
                    <a:lnTo>
                      <a:pt x="200" y="98"/>
                    </a:lnTo>
                    <a:lnTo>
                      <a:pt x="200" y="99"/>
                    </a:lnTo>
                    <a:lnTo>
                      <a:pt x="200" y="100"/>
                    </a:lnTo>
                    <a:lnTo>
                      <a:pt x="200" y="99"/>
                    </a:lnTo>
                    <a:lnTo>
                      <a:pt x="202" y="97"/>
                    </a:lnTo>
                    <a:lnTo>
                      <a:pt x="202" y="98"/>
                    </a:lnTo>
                    <a:lnTo>
                      <a:pt x="202" y="99"/>
                    </a:lnTo>
                    <a:lnTo>
                      <a:pt x="203" y="98"/>
                    </a:lnTo>
                    <a:lnTo>
                      <a:pt x="203" y="97"/>
                    </a:lnTo>
                    <a:lnTo>
                      <a:pt x="203" y="97"/>
                    </a:lnTo>
                    <a:lnTo>
                      <a:pt x="203" y="98"/>
                    </a:lnTo>
                    <a:lnTo>
                      <a:pt x="202" y="100"/>
                    </a:lnTo>
                    <a:lnTo>
                      <a:pt x="202" y="101"/>
                    </a:lnTo>
                    <a:lnTo>
                      <a:pt x="202" y="102"/>
                    </a:lnTo>
                    <a:lnTo>
                      <a:pt x="202" y="102"/>
                    </a:lnTo>
                    <a:lnTo>
                      <a:pt x="202" y="101"/>
                    </a:lnTo>
                    <a:lnTo>
                      <a:pt x="203" y="100"/>
                    </a:lnTo>
                    <a:lnTo>
                      <a:pt x="204" y="99"/>
                    </a:lnTo>
                    <a:lnTo>
                      <a:pt x="205" y="98"/>
                    </a:lnTo>
                    <a:lnTo>
                      <a:pt x="205" y="98"/>
                    </a:lnTo>
                    <a:lnTo>
                      <a:pt x="204" y="99"/>
                    </a:lnTo>
                    <a:lnTo>
                      <a:pt x="204" y="100"/>
                    </a:lnTo>
                    <a:lnTo>
                      <a:pt x="204" y="101"/>
                    </a:lnTo>
                    <a:lnTo>
                      <a:pt x="204" y="102"/>
                    </a:lnTo>
                    <a:lnTo>
                      <a:pt x="203" y="103"/>
                    </a:lnTo>
                    <a:lnTo>
                      <a:pt x="202" y="105"/>
                    </a:lnTo>
                    <a:lnTo>
                      <a:pt x="202" y="107"/>
                    </a:lnTo>
                    <a:lnTo>
                      <a:pt x="200" y="108"/>
                    </a:lnTo>
                    <a:lnTo>
                      <a:pt x="200" y="108"/>
                    </a:lnTo>
                    <a:lnTo>
                      <a:pt x="204" y="103"/>
                    </a:lnTo>
                    <a:lnTo>
                      <a:pt x="206" y="100"/>
                    </a:lnTo>
                    <a:lnTo>
                      <a:pt x="206" y="99"/>
                    </a:lnTo>
                    <a:lnTo>
                      <a:pt x="207" y="98"/>
                    </a:lnTo>
                    <a:lnTo>
                      <a:pt x="207" y="98"/>
                    </a:lnTo>
                    <a:lnTo>
                      <a:pt x="207" y="99"/>
                    </a:lnTo>
                    <a:lnTo>
                      <a:pt x="208" y="98"/>
                    </a:lnTo>
                    <a:lnTo>
                      <a:pt x="208" y="97"/>
                    </a:lnTo>
                    <a:lnTo>
                      <a:pt x="208" y="98"/>
                    </a:lnTo>
                    <a:lnTo>
                      <a:pt x="208" y="99"/>
                    </a:lnTo>
                    <a:lnTo>
                      <a:pt x="208" y="99"/>
                    </a:lnTo>
                    <a:lnTo>
                      <a:pt x="208" y="100"/>
                    </a:lnTo>
                    <a:lnTo>
                      <a:pt x="209" y="99"/>
                    </a:lnTo>
                    <a:lnTo>
                      <a:pt x="210" y="98"/>
                    </a:lnTo>
                    <a:lnTo>
                      <a:pt x="210" y="99"/>
                    </a:lnTo>
                    <a:lnTo>
                      <a:pt x="210" y="99"/>
                    </a:lnTo>
                    <a:lnTo>
                      <a:pt x="209" y="100"/>
                    </a:lnTo>
                    <a:lnTo>
                      <a:pt x="209" y="101"/>
                    </a:lnTo>
                    <a:lnTo>
                      <a:pt x="210" y="100"/>
                    </a:lnTo>
                    <a:lnTo>
                      <a:pt x="211" y="99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0" y="102"/>
                    </a:lnTo>
                    <a:lnTo>
                      <a:pt x="209" y="103"/>
                    </a:lnTo>
                    <a:lnTo>
                      <a:pt x="209" y="104"/>
                    </a:lnTo>
                    <a:lnTo>
                      <a:pt x="209" y="104"/>
                    </a:lnTo>
                    <a:lnTo>
                      <a:pt x="209" y="105"/>
                    </a:lnTo>
                    <a:lnTo>
                      <a:pt x="209" y="107"/>
                    </a:lnTo>
                    <a:lnTo>
                      <a:pt x="210" y="105"/>
                    </a:lnTo>
                    <a:lnTo>
                      <a:pt x="211" y="104"/>
                    </a:lnTo>
                    <a:lnTo>
                      <a:pt x="211" y="105"/>
                    </a:lnTo>
                    <a:lnTo>
                      <a:pt x="211" y="105"/>
                    </a:lnTo>
                    <a:lnTo>
                      <a:pt x="211" y="104"/>
                    </a:lnTo>
                    <a:lnTo>
                      <a:pt x="212" y="103"/>
                    </a:lnTo>
                    <a:lnTo>
                      <a:pt x="212" y="102"/>
                    </a:lnTo>
                    <a:lnTo>
                      <a:pt x="213" y="102"/>
                    </a:lnTo>
                    <a:lnTo>
                      <a:pt x="213" y="101"/>
                    </a:lnTo>
                    <a:lnTo>
                      <a:pt x="213" y="100"/>
                    </a:lnTo>
                    <a:lnTo>
                      <a:pt x="213" y="101"/>
                    </a:lnTo>
                    <a:lnTo>
                      <a:pt x="213" y="102"/>
                    </a:lnTo>
                    <a:lnTo>
                      <a:pt x="213" y="104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7"/>
                    </a:lnTo>
                    <a:lnTo>
                      <a:pt x="213" y="108"/>
                    </a:lnTo>
                    <a:lnTo>
                      <a:pt x="214" y="107"/>
                    </a:lnTo>
                    <a:lnTo>
                      <a:pt x="214" y="105"/>
                    </a:lnTo>
                    <a:lnTo>
                      <a:pt x="215" y="103"/>
                    </a:lnTo>
                    <a:lnTo>
                      <a:pt x="216" y="102"/>
                    </a:lnTo>
                    <a:lnTo>
                      <a:pt x="216" y="102"/>
                    </a:lnTo>
                    <a:lnTo>
                      <a:pt x="218" y="101"/>
                    </a:lnTo>
                    <a:lnTo>
                      <a:pt x="218" y="100"/>
                    </a:lnTo>
                    <a:lnTo>
                      <a:pt x="218" y="100"/>
                    </a:lnTo>
                    <a:lnTo>
                      <a:pt x="218" y="101"/>
                    </a:lnTo>
                    <a:lnTo>
                      <a:pt x="218" y="101"/>
                    </a:lnTo>
                    <a:lnTo>
                      <a:pt x="218" y="103"/>
                    </a:lnTo>
                    <a:lnTo>
                      <a:pt x="218" y="104"/>
                    </a:lnTo>
                    <a:lnTo>
                      <a:pt x="218" y="105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9" y="103"/>
                    </a:lnTo>
                    <a:lnTo>
                      <a:pt x="219" y="104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8"/>
                    </a:lnTo>
                    <a:lnTo>
                      <a:pt x="219" y="108"/>
                    </a:lnTo>
                    <a:lnTo>
                      <a:pt x="220" y="107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2" y="102"/>
                    </a:lnTo>
                    <a:lnTo>
                      <a:pt x="222" y="103"/>
                    </a:lnTo>
                    <a:lnTo>
                      <a:pt x="222" y="104"/>
                    </a:lnTo>
                    <a:lnTo>
                      <a:pt x="223" y="103"/>
                    </a:lnTo>
                    <a:lnTo>
                      <a:pt x="223" y="102"/>
                    </a:lnTo>
                    <a:lnTo>
                      <a:pt x="223" y="102"/>
                    </a:lnTo>
                    <a:lnTo>
                      <a:pt x="223" y="103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8"/>
                    </a:lnTo>
                    <a:lnTo>
                      <a:pt x="224" y="105"/>
                    </a:lnTo>
                    <a:lnTo>
                      <a:pt x="225" y="104"/>
                    </a:lnTo>
                    <a:lnTo>
                      <a:pt x="225" y="103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3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5" y="107"/>
                    </a:lnTo>
                    <a:lnTo>
                      <a:pt x="224" y="108"/>
                    </a:lnTo>
                    <a:lnTo>
                      <a:pt x="224" y="109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2"/>
                    </a:lnTo>
                    <a:lnTo>
                      <a:pt x="224" y="113"/>
                    </a:lnTo>
                    <a:lnTo>
                      <a:pt x="223" y="114"/>
                    </a:lnTo>
                    <a:lnTo>
                      <a:pt x="223" y="115"/>
                    </a:lnTo>
                    <a:lnTo>
                      <a:pt x="223" y="116"/>
                    </a:lnTo>
                    <a:lnTo>
                      <a:pt x="226" y="111"/>
                    </a:lnTo>
                    <a:lnTo>
                      <a:pt x="226" y="110"/>
                    </a:lnTo>
                    <a:lnTo>
                      <a:pt x="227" y="108"/>
                    </a:lnTo>
                    <a:lnTo>
                      <a:pt x="227" y="109"/>
                    </a:lnTo>
                    <a:lnTo>
                      <a:pt x="227" y="110"/>
                    </a:lnTo>
                    <a:lnTo>
                      <a:pt x="228" y="109"/>
                    </a:lnTo>
                    <a:lnTo>
                      <a:pt x="228" y="108"/>
                    </a:lnTo>
                    <a:lnTo>
                      <a:pt x="228" y="108"/>
                    </a:lnTo>
                    <a:lnTo>
                      <a:pt x="228" y="109"/>
                    </a:lnTo>
                    <a:lnTo>
                      <a:pt x="228" y="110"/>
                    </a:lnTo>
                    <a:lnTo>
                      <a:pt x="228" y="111"/>
                    </a:lnTo>
                    <a:lnTo>
                      <a:pt x="229" y="110"/>
                    </a:lnTo>
                    <a:lnTo>
                      <a:pt x="230" y="109"/>
                    </a:lnTo>
                    <a:lnTo>
                      <a:pt x="230" y="109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9" y="112"/>
                    </a:lnTo>
                    <a:lnTo>
                      <a:pt x="229" y="113"/>
                    </a:lnTo>
                    <a:lnTo>
                      <a:pt x="228" y="114"/>
                    </a:lnTo>
                    <a:lnTo>
                      <a:pt x="228" y="115"/>
                    </a:lnTo>
                    <a:lnTo>
                      <a:pt x="228" y="116"/>
                    </a:lnTo>
                    <a:lnTo>
                      <a:pt x="229" y="115"/>
                    </a:lnTo>
                    <a:lnTo>
                      <a:pt x="229" y="113"/>
                    </a:lnTo>
                    <a:lnTo>
                      <a:pt x="230" y="112"/>
                    </a:lnTo>
                    <a:lnTo>
                      <a:pt x="231" y="111"/>
                    </a:lnTo>
                    <a:lnTo>
                      <a:pt x="231" y="112"/>
                    </a:lnTo>
                    <a:lnTo>
                      <a:pt x="231" y="113"/>
                    </a:lnTo>
                    <a:lnTo>
                      <a:pt x="231" y="112"/>
                    </a:lnTo>
                    <a:lnTo>
                      <a:pt x="232" y="110"/>
                    </a:lnTo>
                    <a:lnTo>
                      <a:pt x="233" y="109"/>
                    </a:lnTo>
                    <a:lnTo>
                      <a:pt x="235" y="108"/>
                    </a:lnTo>
                    <a:lnTo>
                      <a:pt x="233" y="109"/>
                    </a:lnTo>
                    <a:lnTo>
                      <a:pt x="233" y="109"/>
                    </a:lnTo>
                    <a:lnTo>
                      <a:pt x="235" y="108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09"/>
                    </a:lnTo>
                    <a:lnTo>
                      <a:pt x="236" y="110"/>
                    </a:lnTo>
                    <a:lnTo>
                      <a:pt x="235" y="112"/>
                    </a:lnTo>
                    <a:lnTo>
                      <a:pt x="233" y="113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2" y="116"/>
                    </a:lnTo>
                    <a:lnTo>
                      <a:pt x="232" y="117"/>
                    </a:lnTo>
                    <a:lnTo>
                      <a:pt x="232" y="118"/>
                    </a:lnTo>
                    <a:lnTo>
                      <a:pt x="232" y="118"/>
                    </a:lnTo>
                    <a:lnTo>
                      <a:pt x="232" y="117"/>
                    </a:lnTo>
                    <a:lnTo>
                      <a:pt x="233" y="116"/>
                    </a:lnTo>
                    <a:lnTo>
                      <a:pt x="233" y="117"/>
                    </a:lnTo>
                    <a:lnTo>
                      <a:pt x="233" y="118"/>
                    </a:lnTo>
                    <a:lnTo>
                      <a:pt x="237" y="113"/>
                    </a:lnTo>
                    <a:lnTo>
                      <a:pt x="238" y="112"/>
                    </a:lnTo>
                    <a:lnTo>
                      <a:pt x="238" y="110"/>
                    </a:lnTo>
                    <a:lnTo>
                      <a:pt x="238" y="111"/>
                    </a:lnTo>
                    <a:lnTo>
                      <a:pt x="238" y="112"/>
                    </a:lnTo>
                    <a:lnTo>
                      <a:pt x="238" y="113"/>
                    </a:lnTo>
                    <a:lnTo>
                      <a:pt x="238" y="114"/>
                    </a:lnTo>
                    <a:lnTo>
                      <a:pt x="238" y="115"/>
                    </a:lnTo>
                    <a:lnTo>
                      <a:pt x="238" y="115"/>
                    </a:lnTo>
                    <a:lnTo>
                      <a:pt x="239" y="114"/>
                    </a:lnTo>
                    <a:lnTo>
                      <a:pt x="239" y="113"/>
                    </a:lnTo>
                    <a:lnTo>
                      <a:pt x="240" y="112"/>
                    </a:lnTo>
                    <a:lnTo>
                      <a:pt x="241" y="110"/>
                    </a:lnTo>
                    <a:lnTo>
                      <a:pt x="242" y="108"/>
                    </a:lnTo>
                    <a:lnTo>
                      <a:pt x="242" y="109"/>
                    </a:lnTo>
                    <a:lnTo>
                      <a:pt x="242" y="110"/>
                    </a:lnTo>
                    <a:lnTo>
                      <a:pt x="241" y="111"/>
                    </a:lnTo>
                    <a:lnTo>
                      <a:pt x="241" y="112"/>
                    </a:lnTo>
                    <a:lnTo>
                      <a:pt x="241" y="113"/>
                    </a:lnTo>
                    <a:lnTo>
                      <a:pt x="241" y="114"/>
                    </a:lnTo>
                    <a:lnTo>
                      <a:pt x="241" y="115"/>
                    </a:lnTo>
                    <a:lnTo>
                      <a:pt x="241" y="115"/>
                    </a:lnTo>
                    <a:lnTo>
                      <a:pt x="240" y="117"/>
                    </a:lnTo>
                    <a:lnTo>
                      <a:pt x="239" y="118"/>
                    </a:lnTo>
                    <a:lnTo>
                      <a:pt x="239" y="119"/>
                    </a:lnTo>
                    <a:lnTo>
                      <a:pt x="239" y="119"/>
                    </a:lnTo>
                    <a:lnTo>
                      <a:pt x="240" y="118"/>
                    </a:lnTo>
                    <a:lnTo>
                      <a:pt x="241" y="117"/>
                    </a:lnTo>
                    <a:lnTo>
                      <a:pt x="241" y="116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2" y="116"/>
                    </a:lnTo>
                    <a:lnTo>
                      <a:pt x="242" y="117"/>
                    </a:lnTo>
                    <a:lnTo>
                      <a:pt x="242" y="118"/>
                    </a:lnTo>
                    <a:lnTo>
                      <a:pt x="243" y="117"/>
                    </a:lnTo>
                    <a:lnTo>
                      <a:pt x="243" y="115"/>
                    </a:lnTo>
                    <a:lnTo>
                      <a:pt x="243" y="116"/>
                    </a:lnTo>
                    <a:lnTo>
                      <a:pt x="243" y="117"/>
                    </a:lnTo>
                    <a:lnTo>
                      <a:pt x="244" y="116"/>
                    </a:lnTo>
                    <a:lnTo>
                      <a:pt x="245" y="115"/>
                    </a:lnTo>
                    <a:lnTo>
                      <a:pt x="245" y="115"/>
                    </a:lnTo>
                    <a:lnTo>
                      <a:pt x="245" y="116"/>
                    </a:lnTo>
                    <a:lnTo>
                      <a:pt x="244" y="117"/>
                    </a:lnTo>
                    <a:lnTo>
                      <a:pt x="244" y="118"/>
                    </a:lnTo>
                    <a:lnTo>
                      <a:pt x="244" y="119"/>
                    </a:lnTo>
                    <a:lnTo>
                      <a:pt x="244" y="120"/>
                    </a:lnTo>
                    <a:lnTo>
                      <a:pt x="245" y="118"/>
                    </a:lnTo>
                    <a:lnTo>
                      <a:pt x="246" y="117"/>
                    </a:lnTo>
                    <a:lnTo>
                      <a:pt x="247" y="116"/>
                    </a:lnTo>
                    <a:lnTo>
                      <a:pt x="247" y="115"/>
                    </a:lnTo>
                    <a:lnTo>
                      <a:pt x="247" y="115"/>
                    </a:lnTo>
                    <a:lnTo>
                      <a:pt x="247" y="116"/>
                    </a:lnTo>
                    <a:lnTo>
                      <a:pt x="246" y="118"/>
                    </a:lnTo>
                    <a:lnTo>
                      <a:pt x="246" y="119"/>
                    </a:lnTo>
                    <a:lnTo>
                      <a:pt x="246" y="120"/>
                    </a:lnTo>
                    <a:lnTo>
                      <a:pt x="246" y="120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7" y="120"/>
                    </a:lnTo>
                    <a:lnTo>
                      <a:pt x="247" y="120"/>
                    </a:lnTo>
                    <a:lnTo>
                      <a:pt x="247" y="119"/>
                    </a:lnTo>
                    <a:lnTo>
                      <a:pt x="247" y="118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48" y="117"/>
                    </a:lnTo>
                    <a:lnTo>
                      <a:pt x="249" y="116"/>
                    </a:lnTo>
                    <a:lnTo>
                      <a:pt x="250" y="115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49" y="118"/>
                    </a:lnTo>
                    <a:lnTo>
                      <a:pt x="248" y="119"/>
                    </a:lnTo>
                    <a:lnTo>
                      <a:pt x="248" y="120"/>
                    </a:lnTo>
                    <a:lnTo>
                      <a:pt x="248" y="120"/>
                    </a:lnTo>
                    <a:lnTo>
                      <a:pt x="248" y="123"/>
                    </a:lnTo>
                    <a:lnTo>
                      <a:pt x="247" y="124"/>
                    </a:lnTo>
                    <a:lnTo>
                      <a:pt x="247" y="125"/>
                    </a:lnTo>
                    <a:lnTo>
                      <a:pt x="247" y="126"/>
                    </a:lnTo>
                    <a:lnTo>
                      <a:pt x="247" y="124"/>
                    </a:lnTo>
                    <a:lnTo>
                      <a:pt x="248" y="123"/>
                    </a:lnTo>
                    <a:lnTo>
                      <a:pt x="249" y="121"/>
                    </a:lnTo>
                    <a:lnTo>
                      <a:pt x="250" y="120"/>
                    </a:lnTo>
                    <a:lnTo>
                      <a:pt x="250" y="121"/>
                    </a:lnTo>
                    <a:lnTo>
                      <a:pt x="249" y="121"/>
                    </a:lnTo>
                    <a:lnTo>
                      <a:pt x="250" y="120"/>
                    </a:lnTo>
                    <a:lnTo>
                      <a:pt x="252" y="119"/>
                    </a:lnTo>
                    <a:lnTo>
                      <a:pt x="252" y="120"/>
                    </a:lnTo>
                    <a:lnTo>
                      <a:pt x="252" y="121"/>
                    </a:lnTo>
                    <a:lnTo>
                      <a:pt x="253" y="119"/>
                    </a:lnTo>
                    <a:lnTo>
                      <a:pt x="253" y="118"/>
                    </a:lnTo>
                    <a:lnTo>
                      <a:pt x="253" y="119"/>
                    </a:lnTo>
                    <a:lnTo>
                      <a:pt x="253" y="120"/>
                    </a:lnTo>
                    <a:lnTo>
                      <a:pt x="253" y="121"/>
                    </a:lnTo>
                    <a:lnTo>
                      <a:pt x="253" y="123"/>
                    </a:lnTo>
                    <a:lnTo>
                      <a:pt x="253" y="124"/>
                    </a:lnTo>
                    <a:lnTo>
                      <a:pt x="254" y="123"/>
                    </a:lnTo>
                    <a:lnTo>
                      <a:pt x="254" y="121"/>
                    </a:lnTo>
                    <a:lnTo>
                      <a:pt x="256" y="118"/>
                    </a:lnTo>
                    <a:lnTo>
                      <a:pt x="257" y="117"/>
                    </a:lnTo>
                    <a:lnTo>
                      <a:pt x="257" y="116"/>
                    </a:lnTo>
                    <a:lnTo>
                      <a:pt x="257" y="117"/>
                    </a:lnTo>
                    <a:lnTo>
                      <a:pt x="257" y="117"/>
                    </a:lnTo>
                    <a:lnTo>
                      <a:pt x="256" y="119"/>
                    </a:lnTo>
                    <a:lnTo>
                      <a:pt x="256" y="120"/>
                    </a:lnTo>
                    <a:lnTo>
                      <a:pt x="256" y="121"/>
                    </a:lnTo>
                    <a:lnTo>
                      <a:pt x="256" y="121"/>
                    </a:lnTo>
                    <a:lnTo>
                      <a:pt x="256" y="123"/>
                    </a:lnTo>
                    <a:lnTo>
                      <a:pt x="256" y="124"/>
                    </a:lnTo>
                    <a:lnTo>
                      <a:pt x="256" y="123"/>
                    </a:lnTo>
                    <a:lnTo>
                      <a:pt x="257" y="121"/>
                    </a:lnTo>
                    <a:lnTo>
                      <a:pt x="258" y="119"/>
                    </a:lnTo>
                    <a:lnTo>
                      <a:pt x="258" y="118"/>
                    </a:lnTo>
                    <a:lnTo>
                      <a:pt x="258" y="119"/>
                    </a:lnTo>
                    <a:lnTo>
                      <a:pt x="258" y="120"/>
                    </a:lnTo>
                    <a:lnTo>
                      <a:pt x="258" y="123"/>
                    </a:lnTo>
                    <a:lnTo>
                      <a:pt x="258" y="123"/>
                    </a:lnTo>
                    <a:lnTo>
                      <a:pt x="258" y="124"/>
                    </a:lnTo>
                    <a:lnTo>
                      <a:pt x="258" y="125"/>
                    </a:lnTo>
                    <a:lnTo>
                      <a:pt x="258" y="126"/>
                    </a:lnTo>
                    <a:lnTo>
                      <a:pt x="257" y="127"/>
                    </a:lnTo>
                    <a:lnTo>
                      <a:pt x="257" y="128"/>
                    </a:lnTo>
                    <a:lnTo>
                      <a:pt x="257" y="129"/>
                    </a:lnTo>
                    <a:lnTo>
                      <a:pt x="257" y="130"/>
                    </a:lnTo>
                    <a:lnTo>
                      <a:pt x="257" y="131"/>
                    </a:lnTo>
                    <a:lnTo>
                      <a:pt x="257" y="132"/>
                    </a:lnTo>
                    <a:lnTo>
                      <a:pt x="258" y="129"/>
                    </a:lnTo>
                    <a:lnTo>
                      <a:pt x="259" y="128"/>
                    </a:lnTo>
                    <a:lnTo>
                      <a:pt x="259" y="127"/>
                    </a:lnTo>
                    <a:lnTo>
                      <a:pt x="259" y="126"/>
                    </a:lnTo>
                    <a:lnTo>
                      <a:pt x="259" y="125"/>
                    </a:lnTo>
                    <a:lnTo>
                      <a:pt x="260" y="124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61" y="124"/>
                    </a:lnTo>
                    <a:lnTo>
                      <a:pt x="261" y="123"/>
                    </a:lnTo>
                    <a:lnTo>
                      <a:pt x="262" y="121"/>
                    </a:lnTo>
                    <a:lnTo>
                      <a:pt x="262" y="123"/>
                    </a:lnTo>
                    <a:lnTo>
                      <a:pt x="262" y="123"/>
                    </a:lnTo>
                    <a:lnTo>
                      <a:pt x="261" y="125"/>
                    </a:lnTo>
                    <a:lnTo>
                      <a:pt x="261" y="126"/>
                    </a:lnTo>
                    <a:lnTo>
                      <a:pt x="261" y="127"/>
                    </a:lnTo>
                    <a:lnTo>
                      <a:pt x="261" y="128"/>
                    </a:lnTo>
                    <a:lnTo>
                      <a:pt x="261" y="126"/>
                    </a:lnTo>
                    <a:lnTo>
                      <a:pt x="262" y="125"/>
                    </a:lnTo>
                    <a:lnTo>
                      <a:pt x="262" y="126"/>
                    </a:lnTo>
                    <a:lnTo>
                      <a:pt x="262" y="127"/>
                    </a:lnTo>
                    <a:lnTo>
                      <a:pt x="262" y="128"/>
                    </a:lnTo>
                    <a:lnTo>
                      <a:pt x="262" y="128"/>
                    </a:lnTo>
                    <a:lnTo>
                      <a:pt x="261" y="130"/>
                    </a:lnTo>
                    <a:lnTo>
                      <a:pt x="261" y="131"/>
                    </a:lnTo>
                    <a:lnTo>
                      <a:pt x="261" y="132"/>
                    </a:lnTo>
                    <a:lnTo>
                      <a:pt x="260" y="132"/>
                    </a:lnTo>
                    <a:lnTo>
                      <a:pt x="263" y="128"/>
                    </a:lnTo>
                    <a:lnTo>
                      <a:pt x="264" y="126"/>
                    </a:lnTo>
                    <a:lnTo>
                      <a:pt x="265" y="125"/>
                    </a:lnTo>
                    <a:lnTo>
                      <a:pt x="265" y="126"/>
                    </a:lnTo>
                    <a:lnTo>
                      <a:pt x="265" y="127"/>
                    </a:lnTo>
                    <a:lnTo>
                      <a:pt x="265" y="126"/>
                    </a:lnTo>
                    <a:lnTo>
                      <a:pt x="266" y="124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68" y="124"/>
                    </a:lnTo>
                    <a:lnTo>
                      <a:pt x="268" y="125"/>
                    </a:lnTo>
                    <a:lnTo>
                      <a:pt x="266" y="126"/>
                    </a:lnTo>
                    <a:lnTo>
                      <a:pt x="265" y="127"/>
                    </a:lnTo>
                    <a:lnTo>
                      <a:pt x="264" y="128"/>
                    </a:lnTo>
                    <a:lnTo>
                      <a:pt x="265" y="128"/>
                    </a:lnTo>
                    <a:lnTo>
                      <a:pt x="265" y="127"/>
                    </a:lnTo>
                    <a:lnTo>
                      <a:pt x="264" y="128"/>
                    </a:lnTo>
                    <a:lnTo>
                      <a:pt x="263" y="129"/>
                    </a:lnTo>
                    <a:lnTo>
                      <a:pt x="263" y="132"/>
                    </a:lnTo>
                    <a:lnTo>
                      <a:pt x="263" y="134"/>
                    </a:lnTo>
                    <a:lnTo>
                      <a:pt x="264" y="132"/>
                    </a:lnTo>
                    <a:lnTo>
                      <a:pt x="265" y="130"/>
                    </a:lnTo>
                    <a:lnTo>
                      <a:pt x="266" y="129"/>
                    </a:lnTo>
                    <a:lnTo>
                      <a:pt x="266" y="130"/>
                    </a:lnTo>
                    <a:lnTo>
                      <a:pt x="266" y="131"/>
                    </a:lnTo>
                    <a:lnTo>
                      <a:pt x="266" y="133"/>
                    </a:lnTo>
                    <a:lnTo>
                      <a:pt x="266" y="134"/>
                    </a:lnTo>
                    <a:lnTo>
                      <a:pt x="266" y="135"/>
                    </a:lnTo>
                    <a:lnTo>
                      <a:pt x="266" y="136"/>
                    </a:lnTo>
                    <a:lnTo>
                      <a:pt x="266" y="135"/>
                    </a:lnTo>
                    <a:lnTo>
                      <a:pt x="268" y="133"/>
                    </a:lnTo>
                    <a:lnTo>
                      <a:pt x="269" y="132"/>
                    </a:lnTo>
                    <a:lnTo>
                      <a:pt x="269" y="131"/>
                    </a:lnTo>
                    <a:lnTo>
                      <a:pt x="269" y="130"/>
                    </a:lnTo>
                    <a:lnTo>
                      <a:pt x="269" y="129"/>
                    </a:lnTo>
                    <a:lnTo>
                      <a:pt x="270" y="128"/>
                    </a:lnTo>
                    <a:lnTo>
                      <a:pt x="271" y="127"/>
                    </a:lnTo>
                    <a:lnTo>
                      <a:pt x="271" y="128"/>
                    </a:lnTo>
                    <a:lnTo>
                      <a:pt x="271" y="129"/>
                    </a:lnTo>
                    <a:lnTo>
                      <a:pt x="271" y="129"/>
                    </a:lnTo>
                    <a:lnTo>
                      <a:pt x="271" y="130"/>
                    </a:lnTo>
                    <a:lnTo>
                      <a:pt x="271" y="131"/>
                    </a:lnTo>
                    <a:lnTo>
                      <a:pt x="271" y="132"/>
                    </a:lnTo>
                    <a:lnTo>
                      <a:pt x="271" y="131"/>
                    </a:lnTo>
                    <a:lnTo>
                      <a:pt x="272" y="129"/>
                    </a:lnTo>
                    <a:lnTo>
                      <a:pt x="272" y="130"/>
                    </a:lnTo>
                    <a:lnTo>
                      <a:pt x="272" y="131"/>
                    </a:lnTo>
                    <a:lnTo>
                      <a:pt x="272" y="132"/>
                    </a:lnTo>
                    <a:lnTo>
                      <a:pt x="272" y="133"/>
                    </a:lnTo>
                    <a:lnTo>
                      <a:pt x="272" y="132"/>
                    </a:lnTo>
                    <a:lnTo>
                      <a:pt x="273" y="130"/>
                    </a:lnTo>
                    <a:lnTo>
                      <a:pt x="274" y="129"/>
                    </a:lnTo>
                    <a:lnTo>
                      <a:pt x="275" y="128"/>
                    </a:lnTo>
                    <a:lnTo>
                      <a:pt x="275" y="129"/>
                    </a:lnTo>
                    <a:lnTo>
                      <a:pt x="275" y="130"/>
                    </a:lnTo>
                    <a:lnTo>
                      <a:pt x="274" y="131"/>
                    </a:lnTo>
                    <a:lnTo>
                      <a:pt x="274" y="132"/>
                    </a:lnTo>
                    <a:lnTo>
                      <a:pt x="273" y="134"/>
                    </a:lnTo>
                    <a:lnTo>
                      <a:pt x="272" y="136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3" y="137"/>
                    </a:lnTo>
                    <a:lnTo>
                      <a:pt x="273" y="138"/>
                    </a:lnTo>
                    <a:lnTo>
                      <a:pt x="273" y="138"/>
                    </a:lnTo>
                    <a:lnTo>
                      <a:pt x="274" y="137"/>
                    </a:lnTo>
                    <a:lnTo>
                      <a:pt x="274" y="136"/>
                    </a:lnTo>
                    <a:lnTo>
                      <a:pt x="275" y="135"/>
                    </a:lnTo>
                    <a:lnTo>
                      <a:pt x="276" y="134"/>
                    </a:lnTo>
                    <a:lnTo>
                      <a:pt x="277" y="131"/>
                    </a:lnTo>
                    <a:lnTo>
                      <a:pt x="278" y="130"/>
                    </a:lnTo>
                    <a:lnTo>
                      <a:pt x="278" y="129"/>
                    </a:lnTo>
                    <a:lnTo>
                      <a:pt x="278" y="129"/>
                    </a:lnTo>
                    <a:lnTo>
                      <a:pt x="278" y="130"/>
                    </a:lnTo>
                    <a:lnTo>
                      <a:pt x="278" y="132"/>
                    </a:lnTo>
                    <a:lnTo>
                      <a:pt x="277" y="133"/>
                    </a:lnTo>
                    <a:lnTo>
                      <a:pt x="277" y="134"/>
                    </a:lnTo>
                    <a:lnTo>
                      <a:pt x="277" y="134"/>
                    </a:lnTo>
                    <a:lnTo>
                      <a:pt x="277" y="135"/>
                    </a:lnTo>
                    <a:lnTo>
                      <a:pt x="277" y="136"/>
                    </a:lnTo>
                    <a:lnTo>
                      <a:pt x="278" y="135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8" y="135"/>
                    </a:lnTo>
                    <a:lnTo>
                      <a:pt x="278" y="136"/>
                    </a:lnTo>
                    <a:lnTo>
                      <a:pt x="278" y="137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79" y="137"/>
                    </a:lnTo>
                    <a:lnTo>
                      <a:pt x="279" y="136"/>
                    </a:lnTo>
                    <a:lnTo>
                      <a:pt x="279" y="137"/>
                    </a:lnTo>
                    <a:lnTo>
                      <a:pt x="279" y="138"/>
                    </a:lnTo>
                    <a:lnTo>
                      <a:pt x="279" y="140"/>
                    </a:lnTo>
                    <a:lnTo>
                      <a:pt x="278" y="141"/>
                    </a:lnTo>
                    <a:lnTo>
                      <a:pt x="278" y="142"/>
                    </a:lnTo>
                    <a:lnTo>
                      <a:pt x="278" y="143"/>
                    </a:lnTo>
                    <a:lnTo>
                      <a:pt x="278" y="144"/>
                    </a:lnTo>
                    <a:lnTo>
                      <a:pt x="278" y="145"/>
                    </a:lnTo>
                    <a:lnTo>
                      <a:pt x="279" y="143"/>
                    </a:lnTo>
                    <a:lnTo>
                      <a:pt x="279" y="142"/>
                    </a:lnTo>
                    <a:lnTo>
                      <a:pt x="280" y="141"/>
                    </a:lnTo>
                    <a:lnTo>
                      <a:pt x="281" y="140"/>
                    </a:lnTo>
                    <a:lnTo>
                      <a:pt x="281" y="140"/>
                    </a:lnTo>
                    <a:lnTo>
                      <a:pt x="281" y="141"/>
                    </a:lnTo>
                    <a:lnTo>
                      <a:pt x="281" y="140"/>
                    </a:lnTo>
                    <a:lnTo>
                      <a:pt x="282" y="138"/>
                    </a:lnTo>
                    <a:lnTo>
                      <a:pt x="282" y="140"/>
                    </a:lnTo>
                    <a:lnTo>
                      <a:pt x="282" y="141"/>
                    </a:lnTo>
                    <a:lnTo>
                      <a:pt x="282" y="142"/>
                    </a:lnTo>
                    <a:lnTo>
                      <a:pt x="282" y="143"/>
                    </a:lnTo>
                    <a:lnTo>
                      <a:pt x="282" y="144"/>
                    </a:lnTo>
                    <a:lnTo>
                      <a:pt x="281" y="145"/>
                    </a:lnTo>
                    <a:lnTo>
                      <a:pt x="280" y="146"/>
                    </a:lnTo>
                    <a:lnTo>
                      <a:pt x="280" y="147"/>
                    </a:lnTo>
                    <a:lnTo>
                      <a:pt x="280" y="148"/>
                    </a:lnTo>
                    <a:lnTo>
                      <a:pt x="280" y="149"/>
                    </a:lnTo>
                    <a:lnTo>
                      <a:pt x="279" y="150"/>
                    </a:lnTo>
                    <a:lnTo>
                      <a:pt x="279" y="151"/>
                    </a:lnTo>
                    <a:lnTo>
                      <a:pt x="279" y="152"/>
                    </a:lnTo>
                    <a:lnTo>
                      <a:pt x="280" y="150"/>
                    </a:lnTo>
                    <a:lnTo>
                      <a:pt x="281" y="148"/>
                    </a:lnTo>
                    <a:lnTo>
                      <a:pt x="282" y="147"/>
                    </a:lnTo>
                    <a:lnTo>
                      <a:pt x="282" y="148"/>
                    </a:lnTo>
                    <a:lnTo>
                      <a:pt x="282" y="149"/>
                    </a:lnTo>
                    <a:lnTo>
                      <a:pt x="282" y="147"/>
                    </a:lnTo>
                    <a:lnTo>
                      <a:pt x="283" y="146"/>
                    </a:lnTo>
                    <a:lnTo>
                      <a:pt x="283" y="147"/>
                    </a:lnTo>
                    <a:lnTo>
                      <a:pt x="283" y="148"/>
                    </a:lnTo>
                    <a:lnTo>
                      <a:pt x="282" y="149"/>
                    </a:lnTo>
                    <a:lnTo>
                      <a:pt x="282" y="150"/>
                    </a:lnTo>
                    <a:lnTo>
                      <a:pt x="280" y="153"/>
                    </a:lnTo>
                    <a:lnTo>
                      <a:pt x="280" y="154"/>
                    </a:lnTo>
                    <a:lnTo>
                      <a:pt x="279" y="155"/>
                    </a:lnTo>
                    <a:lnTo>
                      <a:pt x="279" y="154"/>
                    </a:lnTo>
                    <a:lnTo>
                      <a:pt x="279" y="154"/>
                    </a:lnTo>
                    <a:lnTo>
                      <a:pt x="278" y="155"/>
                    </a:lnTo>
                    <a:lnTo>
                      <a:pt x="278" y="157"/>
                    </a:lnTo>
                    <a:lnTo>
                      <a:pt x="278" y="158"/>
                    </a:lnTo>
                    <a:lnTo>
                      <a:pt x="278" y="159"/>
                    </a:lnTo>
                    <a:lnTo>
                      <a:pt x="277" y="160"/>
                    </a:lnTo>
                    <a:lnTo>
                      <a:pt x="276" y="161"/>
                    </a:lnTo>
                    <a:lnTo>
                      <a:pt x="275" y="162"/>
                    </a:lnTo>
                    <a:lnTo>
                      <a:pt x="275" y="164"/>
                    </a:lnTo>
                    <a:lnTo>
                      <a:pt x="275" y="163"/>
                    </a:lnTo>
                    <a:lnTo>
                      <a:pt x="275" y="162"/>
                    </a:lnTo>
                    <a:lnTo>
                      <a:pt x="274" y="163"/>
                    </a:lnTo>
                    <a:lnTo>
                      <a:pt x="273" y="164"/>
                    </a:lnTo>
                    <a:lnTo>
                      <a:pt x="273" y="164"/>
                    </a:lnTo>
                    <a:lnTo>
                      <a:pt x="274" y="163"/>
                    </a:lnTo>
                    <a:lnTo>
                      <a:pt x="274" y="162"/>
                    </a:lnTo>
                    <a:lnTo>
                      <a:pt x="274" y="161"/>
                    </a:lnTo>
                    <a:lnTo>
                      <a:pt x="273" y="162"/>
                    </a:lnTo>
                    <a:lnTo>
                      <a:pt x="272" y="164"/>
                    </a:lnTo>
                    <a:lnTo>
                      <a:pt x="271" y="166"/>
                    </a:lnTo>
                    <a:lnTo>
                      <a:pt x="270" y="167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70" y="167"/>
                    </a:lnTo>
                    <a:lnTo>
                      <a:pt x="270" y="166"/>
                    </a:lnTo>
                    <a:lnTo>
                      <a:pt x="270" y="165"/>
                    </a:lnTo>
                    <a:lnTo>
                      <a:pt x="269" y="166"/>
                    </a:lnTo>
                    <a:lnTo>
                      <a:pt x="268" y="168"/>
                    </a:lnTo>
                    <a:lnTo>
                      <a:pt x="266" y="170"/>
                    </a:lnTo>
                    <a:lnTo>
                      <a:pt x="264" y="173"/>
                    </a:lnTo>
                    <a:lnTo>
                      <a:pt x="265" y="169"/>
                    </a:lnTo>
                    <a:lnTo>
                      <a:pt x="265" y="168"/>
                    </a:lnTo>
                    <a:lnTo>
                      <a:pt x="266" y="167"/>
                    </a:lnTo>
                    <a:lnTo>
                      <a:pt x="266" y="166"/>
                    </a:lnTo>
                    <a:lnTo>
                      <a:pt x="266" y="165"/>
                    </a:lnTo>
                    <a:lnTo>
                      <a:pt x="268" y="164"/>
                    </a:lnTo>
                    <a:lnTo>
                      <a:pt x="268" y="163"/>
                    </a:lnTo>
                    <a:lnTo>
                      <a:pt x="268" y="162"/>
                    </a:lnTo>
                    <a:lnTo>
                      <a:pt x="268" y="161"/>
                    </a:lnTo>
                    <a:lnTo>
                      <a:pt x="268" y="160"/>
                    </a:lnTo>
                    <a:lnTo>
                      <a:pt x="268" y="159"/>
                    </a:lnTo>
                    <a:lnTo>
                      <a:pt x="265" y="164"/>
                    </a:lnTo>
                    <a:lnTo>
                      <a:pt x="264" y="165"/>
                    </a:lnTo>
                    <a:lnTo>
                      <a:pt x="263" y="167"/>
                    </a:lnTo>
                    <a:lnTo>
                      <a:pt x="263" y="166"/>
                    </a:lnTo>
                    <a:lnTo>
                      <a:pt x="263" y="165"/>
                    </a:lnTo>
                    <a:lnTo>
                      <a:pt x="263" y="165"/>
                    </a:lnTo>
                    <a:lnTo>
                      <a:pt x="263" y="166"/>
                    </a:lnTo>
                    <a:lnTo>
                      <a:pt x="262" y="167"/>
                    </a:lnTo>
                    <a:lnTo>
                      <a:pt x="262" y="167"/>
                    </a:lnTo>
                    <a:lnTo>
                      <a:pt x="262" y="168"/>
                    </a:lnTo>
                    <a:lnTo>
                      <a:pt x="262" y="169"/>
                    </a:lnTo>
                    <a:lnTo>
                      <a:pt x="261" y="170"/>
                    </a:lnTo>
                    <a:lnTo>
                      <a:pt x="261" y="171"/>
                    </a:lnTo>
                    <a:lnTo>
                      <a:pt x="261" y="171"/>
                    </a:lnTo>
                    <a:lnTo>
                      <a:pt x="261" y="170"/>
                    </a:lnTo>
                    <a:lnTo>
                      <a:pt x="261" y="169"/>
                    </a:lnTo>
                    <a:lnTo>
                      <a:pt x="262" y="167"/>
                    </a:lnTo>
                    <a:lnTo>
                      <a:pt x="262" y="167"/>
                    </a:lnTo>
                    <a:lnTo>
                      <a:pt x="262" y="166"/>
                    </a:lnTo>
                    <a:lnTo>
                      <a:pt x="262" y="165"/>
                    </a:lnTo>
                    <a:lnTo>
                      <a:pt x="262" y="164"/>
                    </a:lnTo>
                    <a:lnTo>
                      <a:pt x="261" y="165"/>
                    </a:lnTo>
                    <a:lnTo>
                      <a:pt x="261" y="167"/>
                    </a:lnTo>
                    <a:lnTo>
                      <a:pt x="260" y="168"/>
                    </a:lnTo>
                    <a:lnTo>
                      <a:pt x="259" y="169"/>
                    </a:lnTo>
                    <a:lnTo>
                      <a:pt x="259" y="170"/>
                    </a:lnTo>
                    <a:lnTo>
                      <a:pt x="258" y="171"/>
                    </a:lnTo>
                    <a:lnTo>
                      <a:pt x="258" y="171"/>
                    </a:lnTo>
                    <a:lnTo>
                      <a:pt x="258" y="170"/>
                    </a:lnTo>
                    <a:lnTo>
                      <a:pt x="257" y="171"/>
                    </a:lnTo>
                    <a:lnTo>
                      <a:pt x="257" y="173"/>
                    </a:lnTo>
                    <a:lnTo>
                      <a:pt x="257" y="171"/>
                    </a:lnTo>
                    <a:lnTo>
                      <a:pt x="257" y="171"/>
                    </a:lnTo>
                    <a:lnTo>
                      <a:pt x="257" y="170"/>
                    </a:lnTo>
                    <a:lnTo>
                      <a:pt x="257" y="169"/>
                    </a:lnTo>
                    <a:lnTo>
                      <a:pt x="257" y="168"/>
                    </a:lnTo>
                    <a:lnTo>
                      <a:pt x="258" y="166"/>
                    </a:lnTo>
                    <a:lnTo>
                      <a:pt x="258" y="166"/>
                    </a:lnTo>
                    <a:lnTo>
                      <a:pt x="258" y="165"/>
                    </a:lnTo>
                    <a:lnTo>
                      <a:pt x="258" y="163"/>
                    </a:lnTo>
                    <a:lnTo>
                      <a:pt x="258" y="162"/>
                    </a:lnTo>
                    <a:lnTo>
                      <a:pt x="258" y="162"/>
                    </a:lnTo>
                    <a:lnTo>
                      <a:pt x="258" y="161"/>
                    </a:lnTo>
                    <a:lnTo>
                      <a:pt x="258" y="160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7" y="161"/>
                    </a:lnTo>
                    <a:lnTo>
                      <a:pt x="257" y="161"/>
                    </a:lnTo>
                    <a:lnTo>
                      <a:pt x="256" y="162"/>
                    </a:lnTo>
                    <a:lnTo>
                      <a:pt x="256" y="163"/>
                    </a:lnTo>
                    <a:lnTo>
                      <a:pt x="255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3" y="168"/>
                    </a:lnTo>
                    <a:lnTo>
                      <a:pt x="253" y="167"/>
                    </a:lnTo>
                    <a:lnTo>
                      <a:pt x="253" y="166"/>
                    </a:lnTo>
                    <a:lnTo>
                      <a:pt x="253" y="165"/>
                    </a:lnTo>
                    <a:lnTo>
                      <a:pt x="253" y="165"/>
                    </a:lnTo>
                    <a:lnTo>
                      <a:pt x="252" y="166"/>
                    </a:lnTo>
                    <a:lnTo>
                      <a:pt x="252" y="167"/>
                    </a:lnTo>
                    <a:lnTo>
                      <a:pt x="252" y="166"/>
                    </a:lnTo>
                    <a:lnTo>
                      <a:pt x="252" y="165"/>
                    </a:lnTo>
                    <a:lnTo>
                      <a:pt x="250" y="167"/>
                    </a:lnTo>
                    <a:lnTo>
                      <a:pt x="249" y="168"/>
                    </a:lnTo>
                    <a:lnTo>
                      <a:pt x="249" y="167"/>
                    </a:lnTo>
                    <a:lnTo>
                      <a:pt x="249" y="166"/>
                    </a:lnTo>
                    <a:lnTo>
                      <a:pt x="249" y="165"/>
                    </a:lnTo>
                    <a:lnTo>
                      <a:pt x="249" y="165"/>
                    </a:lnTo>
                    <a:lnTo>
                      <a:pt x="249" y="166"/>
                    </a:lnTo>
                    <a:lnTo>
                      <a:pt x="248" y="167"/>
                    </a:lnTo>
                    <a:lnTo>
                      <a:pt x="248" y="166"/>
                    </a:lnTo>
                    <a:lnTo>
                      <a:pt x="248" y="165"/>
                    </a:lnTo>
                    <a:lnTo>
                      <a:pt x="247" y="167"/>
                    </a:lnTo>
                    <a:lnTo>
                      <a:pt x="247" y="168"/>
                    </a:lnTo>
                    <a:lnTo>
                      <a:pt x="247" y="167"/>
                    </a:lnTo>
                    <a:lnTo>
                      <a:pt x="247" y="166"/>
                    </a:lnTo>
                    <a:lnTo>
                      <a:pt x="247" y="165"/>
                    </a:lnTo>
                    <a:lnTo>
                      <a:pt x="248" y="164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8" y="161"/>
                    </a:lnTo>
                    <a:lnTo>
                      <a:pt x="248" y="160"/>
                    </a:lnTo>
                    <a:lnTo>
                      <a:pt x="248" y="160"/>
                    </a:lnTo>
                    <a:lnTo>
                      <a:pt x="248" y="159"/>
                    </a:lnTo>
                    <a:lnTo>
                      <a:pt x="248" y="160"/>
                    </a:lnTo>
                    <a:lnTo>
                      <a:pt x="247" y="161"/>
                    </a:lnTo>
                    <a:lnTo>
                      <a:pt x="246" y="163"/>
                    </a:lnTo>
                    <a:lnTo>
                      <a:pt x="245" y="164"/>
                    </a:lnTo>
                    <a:lnTo>
                      <a:pt x="245" y="163"/>
                    </a:lnTo>
                    <a:lnTo>
                      <a:pt x="246" y="162"/>
                    </a:lnTo>
                    <a:lnTo>
                      <a:pt x="245" y="163"/>
                    </a:lnTo>
                    <a:lnTo>
                      <a:pt x="244" y="164"/>
                    </a:lnTo>
                    <a:lnTo>
                      <a:pt x="243" y="166"/>
                    </a:lnTo>
                    <a:lnTo>
                      <a:pt x="243" y="167"/>
                    </a:lnTo>
                    <a:lnTo>
                      <a:pt x="243" y="166"/>
                    </a:lnTo>
                    <a:lnTo>
                      <a:pt x="243" y="165"/>
                    </a:lnTo>
                    <a:lnTo>
                      <a:pt x="243" y="164"/>
                    </a:lnTo>
                    <a:lnTo>
                      <a:pt x="243" y="164"/>
                    </a:lnTo>
                    <a:lnTo>
                      <a:pt x="243" y="163"/>
                    </a:lnTo>
                    <a:lnTo>
                      <a:pt x="243" y="162"/>
                    </a:lnTo>
                    <a:lnTo>
                      <a:pt x="242" y="163"/>
                    </a:lnTo>
                    <a:lnTo>
                      <a:pt x="242" y="164"/>
                    </a:lnTo>
                    <a:lnTo>
                      <a:pt x="242" y="164"/>
                    </a:lnTo>
                    <a:lnTo>
                      <a:pt x="242" y="163"/>
                    </a:lnTo>
                    <a:lnTo>
                      <a:pt x="241" y="164"/>
                    </a:lnTo>
                    <a:lnTo>
                      <a:pt x="240" y="165"/>
                    </a:lnTo>
                    <a:lnTo>
                      <a:pt x="240" y="164"/>
                    </a:lnTo>
                    <a:lnTo>
                      <a:pt x="240" y="164"/>
                    </a:lnTo>
                    <a:lnTo>
                      <a:pt x="240" y="165"/>
                    </a:lnTo>
                    <a:lnTo>
                      <a:pt x="239" y="166"/>
                    </a:lnTo>
                    <a:lnTo>
                      <a:pt x="239" y="165"/>
                    </a:lnTo>
                    <a:lnTo>
                      <a:pt x="239" y="164"/>
                    </a:lnTo>
                    <a:lnTo>
                      <a:pt x="238" y="166"/>
                    </a:lnTo>
                    <a:lnTo>
                      <a:pt x="238" y="167"/>
                    </a:lnTo>
                    <a:lnTo>
                      <a:pt x="238" y="166"/>
                    </a:lnTo>
                    <a:lnTo>
                      <a:pt x="238" y="165"/>
                    </a:lnTo>
                    <a:lnTo>
                      <a:pt x="237" y="166"/>
                    </a:lnTo>
                    <a:lnTo>
                      <a:pt x="236" y="168"/>
                    </a:lnTo>
                    <a:lnTo>
                      <a:pt x="236" y="167"/>
                    </a:lnTo>
                    <a:lnTo>
                      <a:pt x="236" y="166"/>
                    </a:lnTo>
                    <a:lnTo>
                      <a:pt x="236" y="167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235" y="167"/>
                    </a:lnTo>
                    <a:lnTo>
                      <a:pt x="233" y="168"/>
                    </a:lnTo>
                    <a:lnTo>
                      <a:pt x="233" y="169"/>
                    </a:lnTo>
                    <a:lnTo>
                      <a:pt x="233" y="168"/>
                    </a:lnTo>
                    <a:lnTo>
                      <a:pt x="233" y="167"/>
                    </a:lnTo>
                    <a:lnTo>
                      <a:pt x="233" y="166"/>
                    </a:lnTo>
                    <a:lnTo>
                      <a:pt x="235" y="165"/>
                    </a:lnTo>
                    <a:lnTo>
                      <a:pt x="236" y="164"/>
                    </a:lnTo>
                    <a:lnTo>
                      <a:pt x="236" y="163"/>
                    </a:lnTo>
                    <a:lnTo>
                      <a:pt x="237" y="161"/>
                    </a:lnTo>
                    <a:lnTo>
                      <a:pt x="238" y="160"/>
                    </a:lnTo>
                    <a:lnTo>
                      <a:pt x="238" y="159"/>
                    </a:lnTo>
                    <a:lnTo>
                      <a:pt x="238" y="159"/>
                    </a:lnTo>
                    <a:lnTo>
                      <a:pt x="238" y="158"/>
                    </a:lnTo>
                    <a:lnTo>
                      <a:pt x="238" y="157"/>
                    </a:lnTo>
                    <a:lnTo>
                      <a:pt x="235" y="162"/>
                    </a:lnTo>
                    <a:lnTo>
                      <a:pt x="233" y="163"/>
                    </a:lnTo>
                    <a:lnTo>
                      <a:pt x="233" y="164"/>
                    </a:lnTo>
                    <a:lnTo>
                      <a:pt x="233" y="163"/>
                    </a:lnTo>
                    <a:lnTo>
                      <a:pt x="233" y="163"/>
                    </a:lnTo>
                    <a:lnTo>
                      <a:pt x="232" y="164"/>
                    </a:lnTo>
                    <a:lnTo>
                      <a:pt x="231" y="165"/>
                    </a:lnTo>
                    <a:lnTo>
                      <a:pt x="231" y="164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30" y="166"/>
                    </a:lnTo>
                    <a:lnTo>
                      <a:pt x="230" y="165"/>
                    </a:lnTo>
                    <a:lnTo>
                      <a:pt x="230" y="164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9" y="166"/>
                    </a:lnTo>
                    <a:lnTo>
                      <a:pt x="229" y="165"/>
                    </a:lnTo>
                    <a:lnTo>
                      <a:pt x="229" y="164"/>
                    </a:lnTo>
                    <a:lnTo>
                      <a:pt x="229" y="163"/>
                    </a:lnTo>
                    <a:lnTo>
                      <a:pt x="228" y="164"/>
                    </a:lnTo>
                    <a:lnTo>
                      <a:pt x="227" y="166"/>
                    </a:lnTo>
                    <a:lnTo>
                      <a:pt x="227" y="165"/>
                    </a:lnTo>
                    <a:lnTo>
                      <a:pt x="227" y="164"/>
                    </a:lnTo>
                    <a:lnTo>
                      <a:pt x="227" y="165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5"/>
                    </a:lnTo>
                    <a:lnTo>
                      <a:pt x="226" y="164"/>
                    </a:lnTo>
                    <a:lnTo>
                      <a:pt x="226" y="163"/>
                    </a:lnTo>
                    <a:lnTo>
                      <a:pt x="225" y="164"/>
                    </a:lnTo>
                    <a:lnTo>
                      <a:pt x="225" y="166"/>
                    </a:lnTo>
                    <a:lnTo>
                      <a:pt x="225" y="165"/>
                    </a:lnTo>
                    <a:lnTo>
                      <a:pt x="225" y="164"/>
                    </a:lnTo>
                    <a:lnTo>
                      <a:pt x="225" y="163"/>
                    </a:lnTo>
                    <a:lnTo>
                      <a:pt x="225" y="162"/>
                    </a:lnTo>
                    <a:lnTo>
                      <a:pt x="224" y="164"/>
                    </a:lnTo>
                    <a:lnTo>
                      <a:pt x="223" y="165"/>
                    </a:lnTo>
                    <a:lnTo>
                      <a:pt x="224" y="164"/>
                    </a:lnTo>
                    <a:lnTo>
                      <a:pt x="224" y="163"/>
                    </a:lnTo>
                    <a:lnTo>
                      <a:pt x="223" y="164"/>
                    </a:lnTo>
                    <a:lnTo>
                      <a:pt x="222" y="166"/>
                    </a:lnTo>
                    <a:lnTo>
                      <a:pt x="222" y="165"/>
                    </a:lnTo>
                    <a:lnTo>
                      <a:pt x="222" y="164"/>
                    </a:lnTo>
                    <a:lnTo>
                      <a:pt x="222" y="163"/>
                    </a:lnTo>
                    <a:lnTo>
                      <a:pt x="222" y="162"/>
                    </a:lnTo>
                    <a:lnTo>
                      <a:pt x="222" y="161"/>
                    </a:lnTo>
                    <a:lnTo>
                      <a:pt x="222" y="161"/>
                    </a:lnTo>
                    <a:lnTo>
                      <a:pt x="222" y="162"/>
                    </a:lnTo>
                    <a:lnTo>
                      <a:pt x="221" y="163"/>
                    </a:lnTo>
                    <a:lnTo>
                      <a:pt x="221" y="163"/>
                    </a:lnTo>
                    <a:lnTo>
                      <a:pt x="220" y="164"/>
                    </a:lnTo>
                    <a:lnTo>
                      <a:pt x="220" y="165"/>
                    </a:lnTo>
                    <a:lnTo>
                      <a:pt x="220" y="165"/>
                    </a:lnTo>
                    <a:lnTo>
                      <a:pt x="220" y="165"/>
                    </a:lnTo>
                    <a:lnTo>
                      <a:pt x="220" y="164"/>
                    </a:lnTo>
                    <a:lnTo>
                      <a:pt x="220" y="163"/>
                    </a:lnTo>
                    <a:lnTo>
                      <a:pt x="221" y="161"/>
                    </a:lnTo>
                    <a:lnTo>
                      <a:pt x="221" y="160"/>
                    </a:lnTo>
                    <a:lnTo>
                      <a:pt x="221" y="160"/>
                    </a:lnTo>
                    <a:lnTo>
                      <a:pt x="220" y="161"/>
                    </a:lnTo>
                    <a:lnTo>
                      <a:pt x="220" y="162"/>
                    </a:lnTo>
                    <a:lnTo>
                      <a:pt x="220" y="161"/>
                    </a:lnTo>
                    <a:lnTo>
                      <a:pt x="220" y="161"/>
                    </a:lnTo>
                    <a:lnTo>
                      <a:pt x="220" y="160"/>
                    </a:lnTo>
                    <a:lnTo>
                      <a:pt x="220" y="159"/>
                    </a:lnTo>
                    <a:lnTo>
                      <a:pt x="219" y="160"/>
                    </a:lnTo>
                    <a:lnTo>
                      <a:pt x="218" y="161"/>
                    </a:lnTo>
                    <a:lnTo>
                      <a:pt x="218" y="162"/>
                    </a:lnTo>
                    <a:lnTo>
                      <a:pt x="216" y="164"/>
                    </a:lnTo>
                    <a:lnTo>
                      <a:pt x="215" y="165"/>
                    </a:lnTo>
                    <a:lnTo>
                      <a:pt x="215" y="166"/>
                    </a:lnTo>
                    <a:lnTo>
                      <a:pt x="215" y="165"/>
                    </a:lnTo>
                    <a:lnTo>
                      <a:pt x="215" y="165"/>
                    </a:lnTo>
                    <a:lnTo>
                      <a:pt x="215" y="164"/>
                    </a:lnTo>
                    <a:lnTo>
                      <a:pt x="215" y="163"/>
                    </a:lnTo>
                    <a:lnTo>
                      <a:pt x="215" y="162"/>
                    </a:lnTo>
                    <a:lnTo>
                      <a:pt x="216" y="160"/>
                    </a:lnTo>
                    <a:lnTo>
                      <a:pt x="216" y="160"/>
                    </a:lnTo>
                    <a:lnTo>
                      <a:pt x="216" y="159"/>
                    </a:lnTo>
                    <a:lnTo>
                      <a:pt x="216" y="158"/>
                    </a:lnTo>
                    <a:lnTo>
                      <a:pt x="216" y="157"/>
                    </a:lnTo>
                    <a:lnTo>
                      <a:pt x="216" y="158"/>
                    </a:lnTo>
                    <a:lnTo>
                      <a:pt x="215" y="160"/>
                    </a:lnTo>
                    <a:lnTo>
                      <a:pt x="215" y="160"/>
                    </a:lnTo>
                    <a:lnTo>
                      <a:pt x="215" y="161"/>
                    </a:lnTo>
                    <a:lnTo>
                      <a:pt x="214" y="162"/>
                    </a:lnTo>
                    <a:lnTo>
                      <a:pt x="213" y="164"/>
                    </a:lnTo>
                    <a:lnTo>
                      <a:pt x="213" y="163"/>
                    </a:lnTo>
                    <a:lnTo>
                      <a:pt x="213" y="162"/>
                    </a:lnTo>
                    <a:lnTo>
                      <a:pt x="213" y="163"/>
                    </a:lnTo>
                    <a:lnTo>
                      <a:pt x="212" y="164"/>
                    </a:lnTo>
                    <a:lnTo>
                      <a:pt x="212" y="164"/>
                    </a:lnTo>
                    <a:lnTo>
                      <a:pt x="212" y="163"/>
                    </a:lnTo>
                    <a:lnTo>
                      <a:pt x="212" y="161"/>
                    </a:lnTo>
                    <a:lnTo>
                      <a:pt x="212" y="160"/>
                    </a:lnTo>
                    <a:lnTo>
                      <a:pt x="212" y="160"/>
                    </a:lnTo>
                    <a:lnTo>
                      <a:pt x="212" y="161"/>
                    </a:lnTo>
                    <a:lnTo>
                      <a:pt x="211" y="162"/>
                    </a:lnTo>
                    <a:lnTo>
                      <a:pt x="209" y="164"/>
                    </a:lnTo>
                    <a:lnTo>
                      <a:pt x="209" y="166"/>
                    </a:lnTo>
                    <a:lnTo>
                      <a:pt x="208" y="167"/>
                    </a:lnTo>
                    <a:lnTo>
                      <a:pt x="208" y="166"/>
                    </a:lnTo>
                    <a:lnTo>
                      <a:pt x="208" y="165"/>
                    </a:lnTo>
                    <a:lnTo>
                      <a:pt x="208" y="164"/>
                    </a:lnTo>
                    <a:lnTo>
                      <a:pt x="208" y="163"/>
                    </a:lnTo>
                    <a:lnTo>
                      <a:pt x="209" y="162"/>
                    </a:lnTo>
                    <a:lnTo>
                      <a:pt x="209" y="161"/>
                    </a:lnTo>
                    <a:lnTo>
                      <a:pt x="210" y="160"/>
                    </a:lnTo>
                    <a:lnTo>
                      <a:pt x="210" y="159"/>
                    </a:lnTo>
                    <a:lnTo>
                      <a:pt x="210" y="159"/>
                    </a:lnTo>
                    <a:lnTo>
                      <a:pt x="210" y="158"/>
                    </a:lnTo>
                    <a:lnTo>
                      <a:pt x="209" y="159"/>
                    </a:lnTo>
                    <a:lnTo>
                      <a:pt x="208" y="160"/>
                    </a:lnTo>
                    <a:lnTo>
                      <a:pt x="208" y="161"/>
                    </a:lnTo>
                    <a:lnTo>
                      <a:pt x="207" y="163"/>
                    </a:lnTo>
                    <a:lnTo>
                      <a:pt x="207" y="162"/>
                    </a:lnTo>
                    <a:lnTo>
                      <a:pt x="207" y="161"/>
                    </a:lnTo>
                    <a:lnTo>
                      <a:pt x="207" y="160"/>
                    </a:lnTo>
                    <a:lnTo>
                      <a:pt x="207" y="159"/>
                    </a:lnTo>
                    <a:lnTo>
                      <a:pt x="206" y="160"/>
                    </a:lnTo>
                    <a:lnTo>
                      <a:pt x="206" y="162"/>
                    </a:lnTo>
                    <a:lnTo>
                      <a:pt x="205" y="163"/>
                    </a:lnTo>
                    <a:lnTo>
                      <a:pt x="204" y="164"/>
                    </a:lnTo>
                    <a:lnTo>
                      <a:pt x="204" y="163"/>
                    </a:lnTo>
                    <a:lnTo>
                      <a:pt x="204" y="163"/>
                    </a:lnTo>
                    <a:lnTo>
                      <a:pt x="203" y="164"/>
                    </a:lnTo>
                    <a:lnTo>
                      <a:pt x="203" y="165"/>
                    </a:lnTo>
                    <a:lnTo>
                      <a:pt x="203" y="164"/>
                    </a:lnTo>
                    <a:lnTo>
                      <a:pt x="203" y="163"/>
                    </a:lnTo>
                    <a:lnTo>
                      <a:pt x="204" y="162"/>
                    </a:lnTo>
                    <a:lnTo>
                      <a:pt x="204" y="161"/>
                    </a:lnTo>
                    <a:lnTo>
                      <a:pt x="204" y="160"/>
                    </a:lnTo>
                    <a:lnTo>
                      <a:pt x="204" y="159"/>
                    </a:lnTo>
                    <a:lnTo>
                      <a:pt x="204" y="158"/>
                    </a:lnTo>
                    <a:lnTo>
                      <a:pt x="204" y="158"/>
                    </a:lnTo>
                    <a:lnTo>
                      <a:pt x="204" y="159"/>
                    </a:lnTo>
                    <a:lnTo>
                      <a:pt x="203" y="160"/>
                    </a:lnTo>
                    <a:lnTo>
                      <a:pt x="202" y="161"/>
                    </a:lnTo>
                    <a:lnTo>
                      <a:pt x="202" y="162"/>
                    </a:lnTo>
                    <a:lnTo>
                      <a:pt x="202" y="162"/>
                    </a:lnTo>
                    <a:lnTo>
                      <a:pt x="202" y="161"/>
                    </a:lnTo>
                    <a:lnTo>
                      <a:pt x="202" y="160"/>
                    </a:lnTo>
                    <a:lnTo>
                      <a:pt x="202" y="159"/>
                    </a:lnTo>
                    <a:lnTo>
                      <a:pt x="200" y="160"/>
                    </a:lnTo>
                    <a:lnTo>
                      <a:pt x="199" y="162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59"/>
                    </a:lnTo>
                    <a:lnTo>
                      <a:pt x="199" y="158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58"/>
                    </a:lnTo>
                    <a:lnTo>
                      <a:pt x="198" y="159"/>
                    </a:lnTo>
                    <a:lnTo>
                      <a:pt x="197" y="160"/>
                    </a:lnTo>
                    <a:lnTo>
                      <a:pt x="197" y="162"/>
                    </a:lnTo>
                    <a:lnTo>
                      <a:pt x="197" y="161"/>
                    </a:lnTo>
                    <a:lnTo>
                      <a:pt x="197" y="160"/>
                    </a:lnTo>
                    <a:lnTo>
                      <a:pt x="197" y="159"/>
                    </a:lnTo>
                    <a:lnTo>
                      <a:pt x="197" y="158"/>
                    </a:lnTo>
                    <a:lnTo>
                      <a:pt x="196" y="160"/>
                    </a:lnTo>
                    <a:lnTo>
                      <a:pt x="195" y="161"/>
                    </a:lnTo>
                    <a:lnTo>
                      <a:pt x="195" y="160"/>
                    </a:lnTo>
                    <a:lnTo>
                      <a:pt x="195" y="159"/>
                    </a:lnTo>
                    <a:lnTo>
                      <a:pt x="196" y="158"/>
                    </a:lnTo>
                    <a:lnTo>
                      <a:pt x="196" y="157"/>
                    </a:lnTo>
                    <a:lnTo>
                      <a:pt x="195" y="158"/>
                    </a:lnTo>
                    <a:lnTo>
                      <a:pt x="194" y="160"/>
                    </a:lnTo>
                    <a:lnTo>
                      <a:pt x="193" y="162"/>
                    </a:lnTo>
                    <a:lnTo>
                      <a:pt x="191" y="165"/>
                    </a:lnTo>
                    <a:lnTo>
                      <a:pt x="191" y="161"/>
                    </a:lnTo>
                    <a:lnTo>
                      <a:pt x="193" y="159"/>
                    </a:lnTo>
                    <a:lnTo>
                      <a:pt x="194" y="158"/>
                    </a:lnTo>
                    <a:lnTo>
                      <a:pt x="194" y="155"/>
                    </a:lnTo>
                    <a:lnTo>
                      <a:pt x="194" y="155"/>
                    </a:lnTo>
                    <a:lnTo>
                      <a:pt x="194" y="154"/>
                    </a:lnTo>
                    <a:lnTo>
                      <a:pt x="194" y="153"/>
                    </a:lnTo>
                    <a:lnTo>
                      <a:pt x="194" y="152"/>
                    </a:lnTo>
                    <a:lnTo>
                      <a:pt x="194" y="153"/>
                    </a:lnTo>
                    <a:lnTo>
                      <a:pt x="193" y="155"/>
                    </a:lnTo>
                    <a:lnTo>
                      <a:pt x="193" y="154"/>
                    </a:lnTo>
                    <a:lnTo>
                      <a:pt x="193" y="153"/>
                    </a:lnTo>
                    <a:lnTo>
                      <a:pt x="192" y="154"/>
                    </a:lnTo>
                    <a:lnTo>
                      <a:pt x="192" y="155"/>
                    </a:lnTo>
                    <a:lnTo>
                      <a:pt x="191" y="157"/>
                    </a:lnTo>
                    <a:lnTo>
                      <a:pt x="191" y="158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58"/>
                    </a:lnTo>
                    <a:lnTo>
                      <a:pt x="190" y="157"/>
                    </a:lnTo>
                    <a:lnTo>
                      <a:pt x="190" y="154"/>
                    </a:lnTo>
                    <a:lnTo>
                      <a:pt x="190" y="153"/>
                    </a:lnTo>
                    <a:lnTo>
                      <a:pt x="191" y="152"/>
                    </a:lnTo>
                    <a:lnTo>
                      <a:pt x="191" y="151"/>
                    </a:lnTo>
                    <a:lnTo>
                      <a:pt x="190" y="152"/>
                    </a:lnTo>
                    <a:lnTo>
                      <a:pt x="189" y="154"/>
                    </a:lnTo>
                    <a:lnTo>
                      <a:pt x="188" y="157"/>
                    </a:lnTo>
                    <a:lnTo>
                      <a:pt x="186" y="159"/>
                    </a:lnTo>
                    <a:lnTo>
                      <a:pt x="182" y="164"/>
                    </a:lnTo>
                    <a:lnTo>
                      <a:pt x="182" y="163"/>
                    </a:lnTo>
                    <a:lnTo>
                      <a:pt x="183" y="163"/>
                    </a:lnTo>
                    <a:lnTo>
                      <a:pt x="183" y="161"/>
                    </a:lnTo>
                    <a:lnTo>
                      <a:pt x="185" y="160"/>
                    </a:lnTo>
                    <a:lnTo>
                      <a:pt x="186" y="159"/>
                    </a:lnTo>
                    <a:lnTo>
                      <a:pt x="186" y="158"/>
                    </a:lnTo>
                    <a:lnTo>
                      <a:pt x="186" y="157"/>
                    </a:lnTo>
                    <a:lnTo>
                      <a:pt x="186" y="155"/>
                    </a:lnTo>
                    <a:lnTo>
                      <a:pt x="187" y="154"/>
                    </a:lnTo>
                    <a:lnTo>
                      <a:pt x="188" y="153"/>
                    </a:lnTo>
                    <a:lnTo>
                      <a:pt x="188" y="152"/>
                    </a:lnTo>
                    <a:lnTo>
                      <a:pt x="188" y="151"/>
                    </a:lnTo>
                    <a:lnTo>
                      <a:pt x="188" y="150"/>
                    </a:lnTo>
                    <a:lnTo>
                      <a:pt x="188" y="149"/>
                    </a:lnTo>
                    <a:lnTo>
                      <a:pt x="187" y="152"/>
                    </a:lnTo>
                    <a:lnTo>
                      <a:pt x="186" y="153"/>
                    </a:lnTo>
                    <a:lnTo>
                      <a:pt x="185" y="154"/>
                    </a:lnTo>
                    <a:lnTo>
                      <a:pt x="185" y="153"/>
                    </a:lnTo>
                    <a:lnTo>
                      <a:pt x="185" y="153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5" y="152"/>
                    </a:lnTo>
                    <a:lnTo>
                      <a:pt x="183" y="153"/>
                    </a:lnTo>
                    <a:lnTo>
                      <a:pt x="182" y="155"/>
                    </a:lnTo>
                    <a:lnTo>
                      <a:pt x="181" y="157"/>
                    </a:lnTo>
                    <a:lnTo>
                      <a:pt x="181" y="155"/>
                    </a:lnTo>
                    <a:lnTo>
                      <a:pt x="182" y="154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1" y="154"/>
                    </a:lnTo>
                    <a:lnTo>
                      <a:pt x="180" y="155"/>
                    </a:lnTo>
                    <a:lnTo>
                      <a:pt x="180" y="154"/>
                    </a:lnTo>
                    <a:lnTo>
                      <a:pt x="180" y="153"/>
                    </a:lnTo>
                    <a:lnTo>
                      <a:pt x="180" y="154"/>
                    </a:lnTo>
                    <a:lnTo>
                      <a:pt x="179" y="157"/>
                    </a:lnTo>
                    <a:lnTo>
                      <a:pt x="179" y="155"/>
                    </a:lnTo>
                    <a:lnTo>
                      <a:pt x="179" y="154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80" y="151"/>
                    </a:lnTo>
                    <a:lnTo>
                      <a:pt x="180" y="150"/>
                    </a:lnTo>
                    <a:lnTo>
                      <a:pt x="180" y="151"/>
                    </a:lnTo>
                    <a:lnTo>
                      <a:pt x="179" y="152"/>
                    </a:lnTo>
                    <a:lnTo>
                      <a:pt x="179" y="151"/>
                    </a:lnTo>
                    <a:lnTo>
                      <a:pt x="179" y="151"/>
                    </a:lnTo>
                    <a:lnTo>
                      <a:pt x="178" y="152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7" y="154"/>
                    </a:lnTo>
                    <a:lnTo>
                      <a:pt x="176" y="155"/>
                    </a:lnTo>
                    <a:lnTo>
                      <a:pt x="176" y="155"/>
                    </a:lnTo>
                    <a:lnTo>
                      <a:pt x="176" y="155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5" y="153"/>
                    </a:lnTo>
                    <a:lnTo>
                      <a:pt x="175" y="152"/>
                    </a:lnTo>
                    <a:lnTo>
                      <a:pt x="175" y="151"/>
                    </a:lnTo>
                    <a:lnTo>
                      <a:pt x="175" y="150"/>
                    </a:lnTo>
                    <a:lnTo>
                      <a:pt x="175" y="150"/>
                    </a:lnTo>
                    <a:lnTo>
                      <a:pt x="175" y="149"/>
                    </a:lnTo>
                    <a:lnTo>
                      <a:pt x="175" y="148"/>
                    </a:lnTo>
                    <a:lnTo>
                      <a:pt x="175" y="149"/>
                    </a:lnTo>
                    <a:lnTo>
                      <a:pt x="174" y="150"/>
                    </a:lnTo>
                    <a:lnTo>
                      <a:pt x="174" y="149"/>
                    </a:lnTo>
                    <a:lnTo>
                      <a:pt x="174" y="149"/>
                    </a:lnTo>
                    <a:lnTo>
                      <a:pt x="173" y="150"/>
                    </a:lnTo>
                    <a:lnTo>
                      <a:pt x="173" y="151"/>
                    </a:lnTo>
                    <a:lnTo>
                      <a:pt x="173" y="150"/>
                    </a:lnTo>
                    <a:lnTo>
                      <a:pt x="173" y="149"/>
                    </a:lnTo>
                    <a:lnTo>
                      <a:pt x="172" y="151"/>
                    </a:lnTo>
                    <a:lnTo>
                      <a:pt x="171" y="152"/>
                    </a:lnTo>
                    <a:lnTo>
                      <a:pt x="171" y="151"/>
                    </a:lnTo>
                    <a:lnTo>
                      <a:pt x="171" y="150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70" y="151"/>
                    </a:lnTo>
                    <a:lnTo>
                      <a:pt x="170" y="150"/>
                    </a:lnTo>
                    <a:lnTo>
                      <a:pt x="170" y="149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69" y="149"/>
                    </a:lnTo>
                    <a:lnTo>
                      <a:pt x="169" y="150"/>
                    </a:lnTo>
                    <a:lnTo>
                      <a:pt x="169" y="149"/>
                    </a:lnTo>
                    <a:lnTo>
                      <a:pt x="169" y="148"/>
                    </a:lnTo>
                    <a:lnTo>
                      <a:pt x="169" y="147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7"/>
                    </a:lnTo>
                    <a:lnTo>
                      <a:pt x="165" y="148"/>
                    </a:lnTo>
                    <a:lnTo>
                      <a:pt x="164" y="150"/>
                    </a:lnTo>
                    <a:lnTo>
                      <a:pt x="164" y="151"/>
                    </a:lnTo>
                    <a:lnTo>
                      <a:pt x="164" y="150"/>
                    </a:lnTo>
                    <a:lnTo>
                      <a:pt x="164" y="149"/>
                    </a:lnTo>
                    <a:lnTo>
                      <a:pt x="163" y="150"/>
                    </a:lnTo>
                    <a:lnTo>
                      <a:pt x="162" y="151"/>
                    </a:lnTo>
                    <a:lnTo>
                      <a:pt x="162" y="151"/>
                    </a:lnTo>
                    <a:lnTo>
                      <a:pt x="162" y="150"/>
                    </a:lnTo>
                    <a:lnTo>
                      <a:pt x="162" y="151"/>
                    </a:lnTo>
                    <a:lnTo>
                      <a:pt x="161" y="152"/>
                    </a:lnTo>
                    <a:lnTo>
                      <a:pt x="161" y="151"/>
                    </a:lnTo>
                    <a:lnTo>
                      <a:pt x="161" y="151"/>
                    </a:lnTo>
                    <a:lnTo>
                      <a:pt x="162" y="149"/>
                    </a:lnTo>
                    <a:lnTo>
                      <a:pt x="162" y="148"/>
                    </a:lnTo>
                    <a:lnTo>
                      <a:pt x="163" y="147"/>
                    </a:lnTo>
                    <a:lnTo>
                      <a:pt x="164" y="146"/>
                    </a:lnTo>
                    <a:lnTo>
                      <a:pt x="164" y="147"/>
                    </a:lnTo>
                    <a:lnTo>
                      <a:pt x="164" y="147"/>
                    </a:lnTo>
                    <a:lnTo>
                      <a:pt x="165" y="146"/>
                    </a:lnTo>
                    <a:lnTo>
                      <a:pt x="165" y="145"/>
                    </a:lnTo>
                    <a:lnTo>
                      <a:pt x="165" y="144"/>
                    </a:lnTo>
                    <a:lnTo>
                      <a:pt x="165" y="143"/>
                    </a:lnTo>
                    <a:lnTo>
                      <a:pt x="165" y="145"/>
                    </a:lnTo>
                    <a:lnTo>
                      <a:pt x="164" y="146"/>
                    </a:lnTo>
                    <a:lnTo>
                      <a:pt x="164" y="145"/>
                    </a:lnTo>
                    <a:lnTo>
                      <a:pt x="164" y="144"/>
                    </a:lnTo>
                    <a:lnTo>
                      <a:pt x="164" y="143"/>
                    </a:lnTo>
                    <a:lnTo>
                      <a:pt x="164" y="142"/>
                    </a:lnTo>
                    <a:lnTo>
                      <a:pt x="163" y="144"/>
                    </a:lnTo>
                    <a:lnTo>
                      <a:pt x="163" y="145"/>
                    </a:lnTo>
                    <a:lnTo>
                      <a:pt x="163" y="144"/>
                    </a:lnTo>
                    <a:lnTo>
                      <a:pt x="163" y="143"/>
                    </a:lnTo>
                    <a:lnTo>
                      <a:pt x="162" y="144"/>
                    </a:lnTo>
                    <a:lnTo>
                      <a:pt x="161" y="146"/>
                    </a:lnTo>
                    <a:lnTo>
                      <a:pt x="161" y="147"/>
                    </a:lnTo>
                    <a:lnTo>
                      <a:pt x="160" y="148"/>
                    </a:lnTo>
                    <a:lnTo>
                      <a:pt x="160" y="147"/>
                    </a:lnTo>
                    <a:lnTo>
                      <a:pt x="160" y="146"/>
                    </a:lnTo>
                    <a:lnTo>
                      <a:pt x="160" y="145"/>
                    </a:lnTo>
                    <a:lnTo>
                      <a:pt x="160" y="145"/>
                    </a:lnTo>
                    <a:lnTo>
                      <a:pt x="159" y="146"/>
                    </a:lnTo>
                    <a:lnTo>
                      <a:pt x="159" y="147"/>
                    </a:lnTo>
                    <a:lnTo>
                      <a:pt x="159" y="146"/>
                    </a:lnTo>
                    <a:lnTo>
                      <a:pt x="159" y="146"/>
                    </a:lnTo>
                    <a:lnTo>
                      <a:pt x="159" y="145"/>
                    </a:lnTo>
                    <a:lnTo>
                      <a:pt x="159" y="144"/>
                    </a:lnTo>
                    <a:lnTo>
                      <a:pt x="158" y="145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9"/>
                    </a:lnTo>
                    <a:lnTo>
                      <a:pt x="156" y="148"/>
                    </a:lnTo>
                    <a:lnTo>
                      <a:pt x="156" y="147"/>
                    </a:lnTo>
                    <a:lnTo>
                      <a:pt x="156" y="146"/>
                    </a:lnTo>
                    <a:lnTo>
                      <a:pt x="156" y="145"/>
                    </a:lnTo>
                    <a:lnTo>
                      <a:pt x="157" y="144"/>
                    </a:lnTo>
                    <a:lnTo>
                      <a:pt x="158" y="143"/>
                    </a:lnTo>
                    <a:lnTo>
                      <a:pt x="158" y="142"/>
                    </a:lnTo>
                    <a:lnTo>
                      <a:pt x="158" y="141"/>
                    </a:lnTo>
                    <a:lnTo>
                      <a:pt x="158" y="141"/>
                    </a:lnTo>
                    <a:lnTo>
                      <a:pt x="158" y="140"/>
                    </a:lnTo>
                    <a:lnTo>
                      <a:pt x="155" y="144"/>
                    </a:lnTo>
                    <a:lnTo>
                      <a:pt x="154" y="146"/>
                    </a:lnTo>
                    <a:lnTo>
                      <a:pt x="153" y="147"/>
                    </a:lnTo>
                    <a:lnTo>
                      <a:pt x="153" y="146"/>
                    </a:lnTo>
                    <a:lnTo>
                      <a:pt x="153" y="145"/>
                    </a:lnTo>
                    <a:lnTo>
                      <a:pt x="153" y="146"/>
                    </a:lnTo>
                    <a:lnTo>
                      <a:pt x="152" y="148"/>
                    </a:lnTo>
                    <a:lnTo>
                      <a:pt x="152" y="147"/>
                    </a:lnTo>
                    <a:lnTo>
                      <a:pt x="152" y="146"/>
                    </a:lnTo>
                    <a:lnTo>
                      <a:pt x="153" y="145"/>
                    </a:lnTo>
                    <a:lnTo>
                      <a:pt x="154" y="144"/>
                    </a:lnTo>
                    <a:lnTo>
                      <a:pt x="154" y="142"/>
                    </a:lnTo>
                    <a:lnTo>
                      <a:pt x="155" y="141"/>
                    </a:lnTo>
                    <a:lnTo>
                      <a:pt x="155" y="140"/>
                    </a:lnTo>
                    <a:lnTo>
                      <a:pt x="155" y="140"/>
                    </a:lnTo>
                    <a:lnTo>
                      <a:pt x="154" y="141"/>
                    </a:lnTo>
                    <a:lnTo>
                      <a:pt x="154" y="142"/>
                    </a:lnTo>
                    <a:lnTo>
                      <a:pt x="154" y="141"/>
                    </a:lnTo>
                    <a:lnTo>
                      <a:pt x="154" y="140"/>
                    </a:lnTo>
                    <a:lnTo>
                      <a:pt x="153" y="141"/>
                    </a:lnTo>
                    <a:lnTo>
                      <a:pt x="152" y="143"/>
                    </a:lnTo>
                    <a:lnTo>
                      <a:pt x="152" y="143"/>
                    </a:lnTo>
                    <a:lnTo>
                      <a:pt x="152" y="144"/>
                    </a:lnTo>
                    <a:lnTo>
                      <a:pt x="150" y="145"/>
                    </a:lnTo>
                    <a:lnTo>
                      <a:pt x="150" y="145"/>
                    </a:lnTo>
                    <a:lnTo>
                      <a:pt x="150" y="144"/>
                    </a:lnTo>
                    <a:lnTo>
                      <a:pt x="150" y="143"/>
                    </a:lnTo>
                    <a:lnTo>
                      <a:pt x="150" y="142"/>
                    </a:lnTo>
                    <a:lnTo>
                      <a:pt x="150" y="140"/>
                    </a:lnTo>
                    <a:lnTo>
                      <a:pt x="150" y="138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9" y="141"/>
                    </a:lnTo>
                    <a:lnTo>
                      <a:pt x="148" y="142"/>
                    </a:lnTo>
                    <a:lnTo>
                      <a:pt x="147" y="143"/>
                    </a:lnTo>
                    <a:lnTo>
                      <a:pt x="147" y="144"/>
                    </a:lnTo>
                    <a:lnTo>
                      <a:pt x="147" y="145"/>
                    </a:lnTo>
                    <a:lnTo>
                      <a:pt x="146" y="146"/>
                    </a:lnTo>
                    <a:lnTo>
                      <a:pt x="146" y="147"/>
                    </a:lnTo>
                    <a:lnTo>
                      <a:pt x="146" y="147"/>
                    </a:lnTo>
                    <a:lnTo>
                      <a:pt x="146" y="146"/>
                    </a:lnTo>
                    <a:lnTo>
                      <a:pt x="146" y="145"/>
                    </a:lnTo>
                    <a:lnTo>
                      <a:pt x="146" y="144"/>
                    </a:lnTo>
                    <a:lnTo>
                      <a:pt x="147" y="143"/>
                    </a:lnTo>
                    <a:lnTo>
                      <a:pt x="147" y="142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8" y="138"/>
                    </a:lnTo>
                    <a:lnTo>
                      <a:pt x="148" y="137"/>
                    </a:lnTo>
                    <a:lnTo>
                      <a:pt x="147" y="140"/>
                    </a:lnTo>
                    <a:lnTo>
                      <a:pt x="146" y="141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6" y="137"/>
                    </a:lnTo>
                    <a:lnTo>
                      <a:pt x="146" y="137"/>
                    </a:lnTo>
                    <a:lnTo>
                      <a:pt x="146" y="138"/>
                    </a:lnTo>
                    <a:lnTo>
                      <a:pt x="145" y="140"/>
                    </a:lnTo>
                    <a:lnTo>
                      <a:pt x="144" y="141"/>
                    </a:lnTo>
                    <a:lnTo>
                      <a:pt x="143" y="142"/>
                    </a:lnTo>
                    <a:lnTo>
                      <a:pt x="143" y="143"/>
                    </a:lnTo>
                    <a:lnTo>
                      <a:pt x="143" y="144"/>
                    </a:lnTo>
                    <a:lnTo>
                      <a:pt x="142" y="144"/>
                    </a:lnTo>
                    <a:lnTo>
                      <a:pt x="142" y="145"/>
                    </a:lnTo>
                    <a:lnTo>
                      <a:pt x="142" y="144"/>
                    </a:lnTo>
                    <a:lnTo>
                      <a:pt x="142" y="143"/>
                    </a:lnTo>
                    <a:lnTo>
                      <a:pt x="143" y="142"/>
                    </a:lnTo>
                    <a:lnTo>
                      <a:pt x="144" y="141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3" y="140"/>
                    </a:lnTo>
                    <a:lnTo>
                      <a:pt x="142" y="141"/>
                    </a:lnTo>
                    <a:lnTo>
                      <a:pt x="142" y="141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2" y="137"/>
                    </a:lnTo>
                    <a:lnTo>
                      <a:pt x="142" y="138"/>
                    </a:lnTo>
                    <a:lnTo>
                      <a:pt x="141" y="141"/>
                    </a:lnTo>
                    <a:lnTo>
                      <a:pt x="140" y="142"/>
                    </a:lnTo>
                    <a:lnTo>
                      <a:pt x="139" y="143"/>
                    </a:lnTo>
                    <a:lnTo>
                      <a:pt x="139" y="142"/>
                    </a:lnTo>
                    <a:lnTo>
                      <a:pt x="140" y="141"/>
                    </a:lnTo>
                    <a:lnTo>
                      <a:pt x="140" y="140"/>
                    </a:lnTo>
                    <a:lnTo>
                      <a:pt x="140" y="140"/>
                    </a:lnTo>
                    <a:lnTo>
                      <a:pt x="139" y="141"/>
                    </a:lnTo>
                    <a:lnTo>
                      <a:pt x="138" y="142"/>
                    </a:lnTo>
                    <a:lnTo>
                      <a:pt x="138" y="141"/>
                    </a:lnTo>
                    <a:lnTo>
                      <a:pt x="138" y="140"/>
                    </a:lnTo>
                    <a:lnTo>
                      <a:pt x="138" y="140"/>
                    </a:lnTo>
                    <a:lnTo>
                      <a:pt x="138" y="138"/>
                    </a:lnTo>
                    <a:lnTo>
                      <a:pt x="139" y="136"/>
                    </a:lnTo>
                    <a:lnTo>
                      <a:pt x="140" y="135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39" y="135"/>
                    </a:lnTo>
                    <a:lnTo>
                      <a:pt x="138" y="136"/>
                    </a:lnTo>
                    <a:lnTo>
                      <a:pt x="138" y="135"/>
                    </a:lnTo>
                    <a:lnTo>
                      <a:pt x="139" y="134"/>
                    </a:lnTo>
                    <a:lnTo>
                      <a:pt x="139" y="134"/>
                    </a:lnTo>
                    <a:lnTo>
                      <a:pt x="139" y="133"/>
                    </a:lnTo>
                    <a:lnTo>
                      <a:pt x="138" y="134"/>
                    </a:lnTo>
                    <a:lnTo>
                      <a:pt x="137" y="135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5" y="138"/>
                    </a:lnTo>
                    <a:lnTo>
                      <a:pt x="135" y="140"/>
                    </a:lnTo>
                    <a:lnTo>
                      <a:pt x="133" y="141"/>
                    </a:lnTo>
                    <a:lnTo>
                      <a:pt x="133" y="141"/>
                    </a:lnTo>
                    <a:lnTo>
                      <a:pt x="133" y="140"/>
                    </a:lnTo>
                    <a:lnTo>
                      <a:pt x="133" y="138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5" y="136"/>
                    </a:lnTo>
                    <a:lnTo>
                      <a:pt x="135" y="135"/>
                    </a:lnTo>
                    <a:lnTo>
                      <a:pt x="133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6"/>
                    </a:lnTo>
                    <a:lnTo>
                      <a:pt x="132" y="134"/>
                    </a:lnTo>
                    <a:lnTo>
                      <a:pt x="132" y="133"/>
                    </a:lnTo>
                    <a:lnTo>
                      <a:pt x="132" y="133"/>
                    </a:lnTo>
                    <a:lnTo>
                      <a:pt x="132" y="132"/>
                    </a:lnTo>
                    <a:lnTo>
                      <a:pt x="132" y="131"/>
                    </a:lnTo>
                    <a:lnTo>
                      <a:pt x="132" y="132"/>
                    </a:lnTo>
                    <a:lnTo>
                      <a:pt x="131" y="133"/>
                    </a:lnTo>
                    <a:lnTo>
                      <a:pt x="131" y="132"/>
                    </a:lnTo>
                    <a:lnTo>
                      <a:pt x="131" y="132"/>
                    </a:lnTo>
                    <a:lnTo>
                      <a:pt x="130" y="133"/>
                    </a:lnTo>
                    <a:lnTo>
                      <a:pt x="130" y="134"/>
                    </a:lnTo>
                    <a:lnTo>
                      <a:pt x="129" y="135"/>
                    </a:lnTo>
                    <a:lnTo>
                      <a:pt x="128" y="136"/>
                    </a:lnTo>
                    <a:lnTo>
                      <a:pt x="128" y="136"/>
                    </a:lnTo>
                    <a:lnTo>
                      <a:pt x="128" y="135"/>
                    </a:lnTo>
                    <a:lnTo>
                      <a:pt x="128" y="134"/>
                    </a:lnTo>
                    <a:lnTo>
                      <a:pt x="128" y="133"/>
                    </a:lnTo>
                    <a:lnTo>
                      <a:pt x="129" y="132"/>
                    </a:lnTo>
                    <a:lnTo>
                      <a:pt x="130" y="131"/>
                    </a:lnTo>
                    <a:lnTo>
                      <a:pt x="130" y="130"/>
                    </a:lnTo>
                    <a:lnTo>
                      <a:pt x="130" y="129"/>
                    </a:lnTo>
                    <a:lnTo>
                      <a:pt x="129" y="130"/>
                    </a:lnTo>
                    <a:lnTo>
                      <a:pt x="128" y="132"/>
                    </a:lnTo>
                    <a:lnTo>
                      <a:pt x="128" y="133"/>
                    </a:lnTo>
                    <a:lnTo>
                      <a:pt x="127" y="134"/>
                    </a:lnTo>
                    <a:lnTo>
                      <a:pt x="127" y="134"/>
                    </a:lnTo>
                    <a:lnTo>
                      <a:pt x="126" y="135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6" y="135"/>
                    </a:lnTo>
                    <a:lnTo>
                      <a:pt x="126" y="133"/>
                    </a:lnTo>
                    <a:lnTo>
                      <a:pt x="127" y="132"/>
                    </a:lnTo>
                    <a:lnTo>
                      <a:pt x="127" y="131"/>
                    </a:lnTo>
                    <a:lnTo>
                      <a:pt x="127" y="131"/>
                    </a:lnTo>
                    <a:lnTo>
                      <a:pt x="127" y="130"/>
                    </a:lnTo>
                    <a:lnTo>
                      <a:pt x="127" y="129"/>
                    </a:lnTo>
                    <a:lnTo>
                      <a:pt x="127" y="130"/>
                    </a:lnTo>
                    <a:lnTo>
                      <a:pt x="126" y="131"/>
                    </a:lnTo>
                    <a:lnTo>
                      <a:pt x="125" y="133"/>
                    </a:lnTo>
                    <a:lnTo>
                      <a:pt x="124" y="134"/>
                    </a:lnTo>
                    <a:lnTo>
                      <a:pt x="124" y="133"/>
                    </a:lnTo>
                    <a:lnTo>
                      <a:pt x="125" y="132"/>
                    </a:lnTo>
                    <a:lnTo>
                      <a:pt x="125" y="131"/>
                    </a:lnTo>
                    <a:lnTo>
                      <a:pt x="125" y="131"/>
                    </a:lnTo>
                    <a:lnTo>
                      <a:pt x="124" y="132"/>
                    </a:lnTo>
                    <a:lnTo>
                      <a:pt x="123" y="133"/>
                    </a:lnTo>
                    <a:lnTo>
                      <a:pt x="123" y="132"/>
                    </a:lnTo>
                    <a:lnTo>
                      <a:pt x="123" y="131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22" y="133"/>
                    </a:lnTo>
                    <a:lnTo>
                      <a:pt x="122" y="132"/>
                    </a:lnTo>
                    <a:lnTo>
                      <a:pt x="122" y="130"/>
                    </a:lnTo>
                    <a:lnTo>
                      <a:pt x="122" y="129"/>
                    </a:lnTo>
                    <a:lnTo>
                      <a:pt x="122" y="129"/>
                    </a:lnTo>
                    <a:lnTo>
                      <a:pt x="121" y="130"/>
                    </a:lnTo>
                    <a:lnTo>
                      <a:pt x="121" y="131"/>
                    </a:lnTo>
                    <a:lnTo>
                      <a:pt x="121" y="130"/>
                    </a:lnTo>
                    <a:lnTo>
                      <a:pt x="121" y="129"/>
                    </a:lnTo>
                    <a:lnTo>
                      <a:pt x="120" y="130"/>
                    </a:lnTo>
                    <a:lnTo>
                      <a:pt x="119" y="132"/>
                    </a:lnTo>
                    <a:lnTo>
                      <a:pt x="117" y="134"/>
                    </a:lnTo>
                    <a:lnTo>
                      <a:pt x="117" y="135"/>
                    </a:lnTo>
                    <a:lnTo>
                      <a:pt x="117" y="136"/>
                    </a:lnTo>
                    <a:lnTo>
                      <a:pt x="116" y="136"/>
                    </a:lnTo>
                    <a:lnTo>
                      <a:pt x="116" y="137"/>
                    </a:lnTo>
                    <a:lnTo>
                      <a:pt x="115" y="138"/>
                    </a:lnTo>
                    <a:lnTo>
                      <a:pt x="115" y="138"/>
                    </a:lnTo>
                    <a:lnTo>
                      <a:pt x="115" y="137"/>
                    </a:lnTo>
                    <a:lnTo>
                      <a:pt x="115" y="137"/>
                    </a:lnTo>
                    <a:lnTo>
                      <a:pt x="116" y="135"/>
                    </a:lnTo>
                    <a:lnTo>
                      <a:pt x="117" y="134"/>
                    </a:lnTo>
                    <a:lnTo>
                      <a:pt x="117" y="133"/>
                    </a:lnTo>
                    <a:lnTo>
                      <a:pt x="117" y="133"/>
                    </a:lnTo>
                    <a:lnTo>
                      <a:pt x="119" y="131"/>
                    </a:lnTo>
                    <a:lnTo>
                      <a:pt x="119" y="130"/>
                    </a:lnTo>
                    <a:lnTo>
                      <a:pt x="119" y="129"/>
                    </a:lnTo>
                    <a:lnTo>
                      <a:pt x="119" y="128"/>
                    </a:lnTo>
                    <a:lnTo>
                      <a:pt x="119" y="130"/>
                    </a:lnTo>
                    <a:lnTo>
                      <a:pt x="117" y="131"/>
                    </a:lnTo>
                    <a:lnTo>
                      <a:pt x="117" y="130"/>
                    </a:lnTo>
                    <a:lnTo>
                      <a:pt x="117" y="129"/>
                    </a:lnTo>
                    <a:lnTo>
                      <a:pt x="117" y="128"/>
                    </a:lnTo>
                    <a:lnTo>
                      <a:pt x="117" y="128"/>
                    </a:lnTo>
                    <a:lnTo>
                      <a:pt x="116" y="129"/>
                    </a:lnTo>
                    <a:lnTo>
                      <a:pt x="116" y="130"/>
                    </a:lnTo>
                    <a:lnTo>
                      <a:pt x="116" y="129"/>
                    </a:lnTo>
                    <a:lnTo>
                      <a:pt x="116" y="128"/>
                    </a:lnTo>
                    <a:lnTo>
                      <a:pt x="115" y="129"/>
                    </a:lnTo>
                    <a:lnTo>
                      <a:pt x="114" y="131"/>
                    </a:lnTo>
                    <a:lnTo>
                      <a:pt x="114" y="130"/>
                    </a:lnTo>
                    <a:lnTo>
                      <a:pt x="114" y="129"/>
                    </a:lnTo>
                    <a:lnTo>
                      <a:pt x="114" y="130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0"/>
                    </a:lnTo>
                    <a:lnTo>
                      <a:pt x="113" y="129"/>
                    </a:lnTo>
                    <a:lnTo>
                      <a:pt x="113" y="128"/>
                    </a:lnTo>
                    <a:lnTo>
                      <a:pt x="112" y="129"/>
                    </a:lnTo>
                    <a:lnTo>
                      <a:pt x="112" y="130"/>
                    </a:lnTo>
                    <a:lnTo>
                      <a:pt x="112" y="130"/>
                    </a:lnTo>
                    <a:lnTo>
                      <a:pt x="112" y="129"/>
                    </a:lnTo>
                    <a:lnTo>
                      <a:pt x="112" y="128"/>
                    </a:lnTo>
                    <a:lnTo>
                      <a:pt x="112" y="127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1" y="127"/>
                    </a:lnTo>
                    <a:lnTo>
                      <a:pt x="111" y="128"/>
                    </a:lnTo>
                    <a:lnTo>
                      <a:pt x="111" y="127"/>
                    </a:lnTo>
                    <a:lnTo>
                      <a:pt x="111" y="126"/>
                    </a:lnTo>
                    <a:lnTo>
                      <a:pt x="110" y="127"/>
                    </a:lnTo>
                    <a:lnTo>
                      <a:pt x="109" y="129"/>
                    </a:lnTo>
                    <a:lnTo>
                      <a:pt x="109" y="128"/>
                    </a:lnTo>
                    <a:lnTo>
                      <a:pt x="109" y="127"/>
                    </a:lnTo>
                    <a:lnTo>
                      <a:pt x="109" y="128"/>
                    </a:lnTo>
                    <a:lnTo>
                      <a:pt x="108" y="129"/>
                    </a:lnTo>
                    <a:lnTo>
                      <a:pt x="108" y="130"/>
                    </a:lnTo>
                    <a:lnTo>
                      <a:pt x="107" y="131"/>
                    </a:lnTo>
                    <a:lnTo>
                      <a:pt x="107" y="131"/>
                    </a:lnTo>
                    <a:lnTo>
                      <a:pt x="106" y="132"/>
                    </a:lnTo>
                    <a:lnTo>
                      <a:pt x="106" y="131"/>
                    </a:lnTo>
                    <a:lnTo>
                      <a:pt x="106" y="130"/>
                    </a:lnTo>
                    <a:lnTo>
                      <a:pt x="106" y="129"/>
                    </a:lnTo>
                    <a:lnTo>
                      <a:pt x="107" y="128"/>
                    </a:lnTo>
                    <a:lnTo>
                      <a:pt x="107" y="127"/>
                    </a:lnTo>
                    <a:lnTo>
                      <a:pt x="108" y="126"/>
                    </a:lnTo>
                    <a:lnTo>
                      <a:pt x="108" y="125"/>
                    </a:lnTo>
                    <a:lnTo>
                      <a:pt x="108" y="124"/>
                    </a:lnTo>
                    <a:lnTo>
                      <a:pt x="108" y="123"/>
                    </a:lnTo>
                    <a:lnTo>
                      <a:pt x="108" y="123"/>
                    </a:lnTo>
                    <a:lnTo>
                      <a:pt x="108" y="124"/>
                    </a:lnTo>
                    <a:lnTo>
                      <a:pt x="107" y="125"/>
                    </a:lnTo>
                    <a:lnTo>
                      <a:pt x="107" y="126"/>
                    </a:lnTo>
                    <a:lnTo>
                      <a:pt x="106" y="126"/>
                    </a:lnTo>
                    <a:lnTo>
                      <a:pt x="106" y="127"/>
                    </a:lnTo>
                    <a:lnTo>
                      <a:pt x="105" y="128"/>
                    </a:lnTo>
                    <a:lnTo>
                      <a:pt x="105" y="127"/>
                    </a:lnTo>
                    <a:lnTo>
                      <a:pt x="105" y="126"/>
                    </a:lnTo>
                    <a:lnTo>
                      <a:pt x="105" y="125"/>
                    </a:lnTo>
                    <a:lnTo>
                      <a:pt x="106" y="124"/>
                    </a:lnTo>
                    <a:lnTo>
                      <a:pt x="106" y="123"/>
                    </a:lnTo>
                    <a:lnTo>
                      <a:pt x="107" y="121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6" y="120"/>
                    </a:lnTo>
                    <a:lnTo>
                      <a:pt x="106" y="123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4" y="123"/>
                    </a:lnTo>
                    <a:lnTo>
                      <a:pt x="104" y="124"/>
                    </a:lnTo>
                    <a:lnTo>
                      <a:pt x="103" y="126"/>
                    </a:lnTo>
                    <a:lnTo>
                      <a:pt x="103" y="125"/>
                    </a:lnTo>
                    <a:lnTo>
                      <a:pt x="103" y="124"/>
                    </a:lnTo>
                    <a:lnTo>
                      <a:pt x="102" y="125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25"/>
                    </a:lnTo>
                    <a:lnTo>
                      <a:pt x="100" y="126"/>
                    </a:lnTo>
                    <a:lnTo>
                      <a:pt x="99" y="127"/>
                    </a:lnTo>
                    <a:lnTo>
                      <a:pt x="99" y="126"/>
                    </a:lnTo>
                    <a:lnTo>
                      <a:pt x="99" y="125"/>
                    </a:lnTo>
                    <a:lnTo>
                      <a:pt x="100" y="124"/>
                    </a:lnTo>
                    <a:lnTo>
                      <a:pt x="102" y="123"/>
                    </a:lnTo>
                    <a:lnTo>
                      <a:pt x="102" y="121"/>
                    </a:lnTo>
                    <a:lnTo>
                      <a:pt x="102" y="120"/>
                    </a:lnTo>
                    <a:lnTo>
                      <a:pt x="102" y="120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3" y="116"/>
                    </a:lnTo>
                    <a:lnTo>
                      <a:pt x="104" y="116"/>
                    </a:lnTo>
                    <a:lnTo>
                      <a:pt x="104" y="115"/>
                    </a:lnTo>
                    <a:lnTo>
                      <a:pt x="100" y="120"/>
                    </a:lnTo>
                    <a:lnTo>
                      <a:pt x="99" y="121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98" y="120"/>
                    </a:lnTo>
                    <a:lnTo>
                      <a:pt x="97" y="121"/>
                    </a:lnTo>
                    <a:lnTo>
                      <a:pt x="97" y="124"/>
                    </a:lnTo>
                    <a:lnTo>
                      <a:pt x="97" y="123"/>
                    </a:lnTo>
                    <a:lnTo>
                      <a:pt x="97" y="121"/>
                    </a:lnTo>
                    <a:lnTo>
                      <a:pt x="96" y="123"/>
                    </a:lnTo>
                    <a:lnTo>
                      <a:pt x="95" y="124"/>
                    </a:lnTo>
                    <a:lnTo>
                      <a:pt x="95" y="126"/>
                    </a:lnTo>
                    <a:lnTo>
                      <a:pt x="94" y="127"/>
                    </a:lnTo>
                    <a:lnTo>
                      <a:pt x="94" y="126"/>
                    </a:lnTo>
                    <a:lnTo>
                      <a:pt x="94" y="125"/>
                    </a:lnTo>
                    <a:lnTo>
                      <a:pt x="94" y="124"/>
                    </a:lnTo>
                    <a:lnTo>
                      <a:pt x="94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5" y="120"/>
                    </a:lnTo>
                    <a:lnTo>
                      <a:pt x="96" y="118"/>
                    </a:lnTo>
                    <a:lnTo>
                      <a:pt x="96" y="117"/>
                    </a:lnTo>
                    <a:lnTo>
                      <a:pt x="96" y="117"/>
                    </a:lnTo>
                    <a:lnTo>
                      <a:pt x="95" y="118"/>
                    </a:lnTo>
                    <a:lnTo>
                      <a:pt x="94" y="119"/>
                    </a:lnTo>
                    <a:lnTo>
                      <a:pt x="94" y="118"/>
                    </a:lnTo>
                    <a:lnTo>
                      <a:pt x="94" y="118"/>
                    </a:lnTo>
                    <a:lnTo>
                      <a:pt x="94" y="119"/>
                    </a:lnTo>
                    <a:lnTo>
                      <a:pt x="93" y="120"/>
                    </a:lnTo>
                    <a:lnTo>
                      <a:pt x="92" y="121"/>
                    </a:lnTo>
                    <a:lnTo>
                      <a:pt x="91" y="123"/>
                    </a:lnTo>
                    <a:lnTo>
                      <a:pt x="91" y="121"/>
                    </a:lnTo>
                    <a:lnTo>
                      <a:pt x="92" y="121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7"/>
                    </a:lnTo>
                    <a:lnTo>
                      <a:pt x="93" y="116"/>
                    </a:lnTo>
                    <a:lnTo>
                      <a:pt x="93" y="115"/>
                    </a:lnTo>
                    <a:lnTo>
                      <a:pt x="93" y="114"/>
                    </a:lnTo>
                    <a:lnTo>
                      <a:pt x="93" y="113"/>
                    </a:lnTo>
                    <a:lnTo>
                      <a:pt x="93" y="114"/>
                    </a:lnTo>
                    <a:lnTo>
                      <a:pt x="92" y="116"/>
                    </a:lnTo>
                    <a:lnTo>
                      <a:pt x="91" y="117"/>
                    </a:lnTo>
                    <a:lnTo>
                      <a:pt x="90" y="118"/>
                    </a:lnTo>
                    <a:lnTo>
                      <a:pt x="90" y="117"/>
                    </a:lnTo>
                    <a:lnTo>
                      <a:pt x="91" y="116"/>
                    </a:lnTo>
                    <a:lnTo>
                      <a:pt x="90" y="118"/>
                    </a:lnTo>
                    <a:lnTo>
                      <a:pt x="89" y="119"/>
                    </a:lnTo>
                    <a:lnTo>
                      <a:pt x="89" y="118"/>
                    </a:lnTo>
                    <a:lnTo>
                      <a:pt x="89" y="117"/>
                    </a:lnTo>
                    <a:lnTo>
                      <a:pt x="90" y="116"/>
                    </a:lnTo>
                    <a:lnTo>
                      <a:pt x="91" y="115"/>
                    </a:lnTo>
                    <a:lnTo>
                      <a:pt x="91" y="114"/>
                    </a:lnTo>
                    <a:lnTo>
                      <a:pt x="91" y="113"/>
                    </a:lnTo>
                    <a:lnTo>
                      <a:pt x="90" y="114"/>
                    </a:lnTo>
                    <a:lnTo>
                      <a:pt x="89" y="115"/>
                    </a:lnTo>
                    <a:lnTo>
                      <a:pt x="89" y="115"/>
                    </a:lnTo>
                    <a:lnTo>
                      <a:pt x="89" y="114"/>
                    </a:lnTo>
                    <a:lnTo>
                      <a:pt x="89" y="115"/>
                    </a:lnTo>
                    <a:lnTo>
                      <a:pt x="88" y="116"/>
                    </a:lnTo>
                    <a:lnTo>
                      <a:pt x="86" y="119"/>
                    </a:lnTo>
                    <a:lnTo>
                      <a:pt x="87" y="117"/>
                    </a:lnTo>
                    <a:lnTo>
                      <a:pt x="87" y="116"/>
                    </a:lnTo>
                    <a:lnTo>
                      <a:pt x="87" y="115"/>
                    </a:lnTo>
                    <a:lnTo>
                      <a:pt x="87" y="115"/>
                    </a:lnTo>
                    <a:lnTo>
                      <a:pt x="87" y="114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8" y="114"/>
                    </a:lnTo>
                    <a:lnTo>
                      <a:pt x="88" y="115"/>
                    </a:lnTo>
                    <a:lnTo>
                      <a:pt x="89" y="113"/>
                    </a:lnTo>
                    <a:lnTo>
                      <a:pt x="90" y="112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7" y="114"/>
                    </a:lnTo>
                    <a:lnTo>
                      <a:pt x="87" y="113"/>
                    </a:lnTo>
                    <a:lnTo>
                      <a:pt x="87" y="112"/>
                    </a:lnTo>
                    <a:lnTo>
                      <a:pt x="86" y="113"/>
                    </a:lnTo>
                    <a:lnTo>
                      <a:pt x="85" y="114"/>
                    </a:lnTo>
                    <a:lnTo>
                      <a:pt x="85" y="116"/>
                    </a:lnTo>
                    <a:lnTo>
                      <a:pt x="83" y="117"/>
                    </a:lnTo>
                    <a:lnTo>
                      <a:pt x="83" y="116"/>
                    </a:lnTo>
                    <a:lnTo>
                      <a:pt x="83" y="115"/>
                    </a:lnTo>
                    <a:lnTo>
                      <a:pt x="83" y="114"/>
                    </a:lnTo>
                    <a:lnTo>
                      <a:pt x="83" y="113"/>
                    </a:lnTo>
                    <a:lnTo>
                      <a:pt x="83" y="112"/>
                    </a:lnTo>
                    <a:lnTo>
                      <a:pt x="83" y="112"/>
                    </a:lnTo>
                    <a:lnTo>
                      <a:pt x="83" y="113"/>
                    </a:lnTo>
                    <a:lnTo>
                      <a:pt x="82" y="114"/>
                    </a:lnTo>
                    <a:lnTo>
                      <a:pt x="82" y="113"/>
                    </a:lnTo>
                    <a:lnTo>
                      <a:pt x="82" y="113"/>
                    </a:lnTo>
                    <a:lnTo>
                      <a:pt x="81" y="114"/>
                    </a:lnTo>
                    <a:lnTo>
                      <a:pt x="80" y="115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0" y="114"/>
                    </a:lnTo>
                    <a:lnTo>
                      <a:pt x="79" y="116"/>
                    </a:lnTo>
                    <a:lnTo>
                      <a:pt x="79" y="115"/>
                    </a:lnTo>
                    <a:lnTo>
                      <a:pt x="79" y="114"/>
                    </a:lnTo>
                    <a:lnTo>
                      <a:pt x="80" y="113"/>
                    </a:lnTo>
                    <a:lnTo>
                      <a:pt x="81" y="112"/>
                    </a:lnTo>
                    <a:lnTo>
                      <a:pt x="81" y="111"/>
                    </a:lnTo>
                    <a:lnTo>
                      <a:pt x="81" y="110"/>
                    </a:lnTo>
                    <a:lnTo>
                      <a:pt x="81" y="109"/>
                    </a:lnTo>
                    <a:lnTo>
                      <a:pt x="81" y="108"/>
                    </a:lnTo>
                    <a:lnTo>
                      <a:pt x="80" y="109"/>
                    </a:lnTo>
                    <a:lnTo>
                      <a:pt x="79" y="111"/>
                    </a:lnTo>
                    <a:lnTo>
                      <a:pt x="79" y="110"/>
                    </a:lnTo>
                    <a:lnTo>
                      <a:pt x="80" y="109"/>
                    </a:lnTo>
                    <a:lnTo>
                      <a:pt x="79" y="110"/>
                    </a:lnTo>
                    <a:lnTo>
                      <a:pt x="78" y="111"/>
                    </a:lnTo>
                    <a:lnTo>
                      <a:pt x="78" y="111"/>
                    </a:lnTo>
                    <a:lnTo>
                      <a:pt x="78" y="110"/>
                    </a:lnTo>
                    <a:lnTo>
                      <a:pt x="77" y="111"/>
                    </a:lnTo>
                    <a:lnTo>
                      <a:pt x="77" y="112"/>
                    </a:lnTo>
                    <a:lnTo>
                      <a:pt x="77" y="111"/>
                    </a:lnTo>
                    <a:lnTo>
                      <a:pt x="77" y="110"/>
                    </a:lnTo>
                    <a:lnTo>
                      <a:pt x="76" y="112"/>
                    </a:lnTo>
                    <a:lnTo>
                      <a:pt x="75" y="113"/>
                    </a:lnTo>
                    <a:lnTo>
                      <a:pt x="75" y="112"/>
                    </a:lnTo>
                    <a:lnTo>
                      <a:pt x="75" y="111"/>
                    </a:lnTo>
                    <a:lnTo>
                      <a:pt x="75" y="110"/>
                    </a:lnTo>
                    <a:lnTo>
                      <a:pt x="76" y="110"/>
                    </a:lnTo>
                    <a:lnTo>
                      <a:pt x="75" y="111"/>
                    </a:lnTo>
                    <a:lnTo>
                      <a:pt x="74" y="112"/>
                    </a:lnTo>
                    <a:lnTo>
                      <a:pt x="74" y="111"/>
                    </a:lnTo>
                    <a:lnTo>
                      <a:pt x="74" y="110"/>
                    </a:lnTo>
                    <a:lnTo>
                      <a:pt x="74" y="109"/>
                    </a:lnTo>
                    <a:lnTo>
                      <a:pt x="74" y="109"/>
                    </a:lnTo>
                    <a:lnTo>
                      <a:pt x="74" y="108"/>
                    </a:lnTo>
                    <a:lnTo>
                      <a:pt x="74" y="107"/>
                    </a:lnTo>
                    <a:lnTo>
                      <a:pt x="74" y="108"/>
                    </a:lnTo>
                    <a:lnTo>
                      <a:pt x="73" y="109"/>
                    </a:lnTo>
                    <a:lnTo>
                      <a:pt x="73" y="109"/>
                    </a:lnTo>
                    <a:lnTo>
                      <a:pt x="73" y="108"/>
                    </a:lnTo>
                    <a:lnTo>
                      <a:pt x="72" y="109"/>
                    </a:lnTo>
                    <a:lnTo>
                      <a:pt x="71" y="110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7"/>
                    </a:lnTo>
                    <a:lnTo>
                      <a:pt x="72" y="105"/>
                    </a:lnTo>
                    <a:lnTo>
                      <a:pt x="72" y="104"/>
                    </a:lnTo>
                    <a:lnTo>
                      <a:pt x="73" y="103"/>
                    </a:lnTo>
                    <a:lnTo>
                      <a:pt x="73" y="102"/>
                    </a:lnTo>
                    <a:lnTo>
                      <a:pt x="74" y="101"/>
                    </a:lnTo>
                    <a:lnTo>
                      <a:pt x="74" y="100"/>
                    </a:lnTo>
                    <a:lnTo>
                      <a:pt x="73" y="101"/>
                    </a:lnTo>
                    <a:lnTo>
                      <a:pt x="72" y="103"/>
                    </a:lnTo>
                    <a:lnTo>
                      <a:pt x="72" y="103"/>
                    </a:lnTo>
                    <a:lnTo>
                      <a:pt x="72" y="104"/>
                    </a:lnTo>
                    <a:lnTo>
                      <a:pt x="71" y="105"/>
                    </a:lnTo>
                    <a:lnTo>
                      <a:pt x="70" y="108"/>
                    </a:lnTo>
                    <a:lnTo>
                      <a:pt x="70" y="107"/>
                    </a:lnTo>
                    <a:lnTo>
                      <a:pt x="70" y="105"/>
                    </a:lnTo>
                    <a:lnTo>
                      <a:pt x="71" y="104"/>
                    </a:lnTo>
                    <a:lnTo>
                      <a:pt x="71" y="103"/>
                    </a:lnTo>
                    <a:lnTo>
                      <a:pt x="71" y="102"/>
                    </a:lnTo>
                    <a:lnTo>
                      <a:pt x="71" y="102"/>
                    </a:lnTo>
                    <a:lnTo>
                      <a:pt x="70" y="103"/>
                    </a:lnTo>
                    <a:lnTo>
                      <a:pt x="69" y="104"/>
                    </a:lnTo>
                    <a:lnTo>
                      <a:pt x="69" y="103"/>
                    </a:lnTo>
                    <a:lnTo>
                      <a:pt x="69" y="102"/>
                    </a:lnTo>
                    <a:lnTo>
                      <a:pt x="69" y="103"/>
                    </a:lnTo>
                    <a:lnTo>
                      <a:pt x="67" y="105"/>
                    </a:lnTo>
                    <a:lnTo>
                      <a:pt x="67" y="104"/>
                    </a:lnTo>
                    <a:lnTo>
                      <a:pt x="67" y="103"/>
                    </a:lnTo>
                    <a:lnTo>
                      <a:pt x="67" y="102"/>
                    </a:lnTo>
                    <a:lnTo>
                      <a:pt x="67" y="101"/>
                    </a:lnTo>
                    <a:lnTo>
                      <a:pt x="66" y="102"/>
                    </a:lnTo>
                    <a:lnTo>
                      <a:pt x="66" y="104"/>
                    </a:lnTo>
                    <a:lnTo>
                      <a:pt x="65" y="104"/>
                    </a:lnTo>
                    <a:lnTo>
                      <a:pt x="65" y="105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3"/>
                    </a:lnTo>
                    <a:lnTo>
                      <a:pt x="65" y="101"/>
                    </a:lnTo>
                    <a:lnTo>
                      <a:pt x="65" y="100"/>
                    </a:lnTo>
                    <a:lnTo>
                      <a:pt x="65" y="99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4" y="99"/>
                    </a:lnTo>
                    <a:lnTo>
                      <a:pt x="64" y="100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2" y="103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1" y="105"/>
                    </a:lnTo>
                    <a:lnTo>
                      <a:pt x="60" y="108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1" y="104"/>
                    </a:lnTo>
                    <a:lnTo>
                      <a:pt x="62" y="103"/>
                    </a:lnTo>
                    <a:lnTo>
                      <a:pt x="62" y="102"/>
                    </a:lnTo>
                    <a:lnTo>
                      <a:pt x="62" y="101"/>
                    </a:lnTo>
                    <a:lnTo>
                      <a:pt x="62" y="100"/>
                    </a:lnTo>
                    <a:lnTo>
                      <a:pt x="62" y="99"/>
                    </a:lnTo>
                    <a:lnTo>
                      <a:pt x="61" y="101"/>
                    </a:lnTo>
                    <a:lnTo>
                      <a:pt x="60" y="102"/>
                    </a:lnTo>
                    <a:lnTo>
                      <a:pt x="61" y="101"/>
                    </a:lnTo>
                    <a:lnTo>
                      <a:pt x="61" y="100"/>
                    </a:lnTo>
                    <a:lnTo>
                      <a:pt x="60" y="101"/>
                    </a:lnTo>
                    <a:lnTo>
                      <a:pt x="59" y="102"/>
                    </a:lnTo>
                    <a:lnTo>
                      <a:pt x="59" y="102"/>
                    </a:lnTo>
                    <a:lnTo>
                      <a:pt x="59" y="101"/>
                    </a:lnTo>
                    <a:lnTo>
                      <a:pt x="60" y="100"/>
                    </a:lnTo>
                    <a:lnTo>
                      <a:pt x="61" y="98"/>
                    </a:lnTo>
                    <a:lnTo>
                      <a:pt x="61" y="98"/>
                    </a:lnTo>
                    <a:lnTo>
                      <a:pt x="61" y="97"/>
                    </a:lnTo>
                    <a:lnTo>
                      <a:pt x="60" y="98"/>
                    </a:lnTo>
                    <a:lnTo>
                      <a:pt x="59" y="99"/>
                    </a:lnTo>
                    <a:lnTo>
                      <a:pt x="59" y="98"/>
                    </a:lnTo>
                    <a:lnTo>
                      <a:pt x="60" y="98"/>
                    </a:lnTo>
                    <a:lnTo>
                      <a:pt x="60" y="97"/>
                    </a:lnTo>
                    <a:lnTo>
                      <a:pt x="60" y="96"/>
                    </a:lnTo>
                    <a:lnTo>
                      <a:pt x="59" y="97"/>
                    </a:lnTo>
                    <a:lnTo>
                      <a:pt x="58" y="98"/>
                    </a:lnTo>
                    <a:lnTo>
                      <a:pt x="57" y="100"/>
                    </a:lnTo>
                    <a:lnTo>
                      <a:pt x="57" y="101"/>
                    </a:lnTo>
                    <a:lnTo>
                      <a:pt x="57" y="100"/>
                    </a:lnTo>
                    <a:lnTo>
                      <a:pt x="57" y="99"/>
                    </a:lnTo>
                    <a:lnTo>
                      <a:pt x="56" y="100"/>
                    </a:lnTo>
                    <a:lnTo>
                      <a:pt x="55" y="101"/>
                    </a:lnTo>
                    <a:lnTo>
                      <a:pt x="55" y="101"/>
                    </a:lnTo>
                    <a:lnTo>
                      <a:pt x="55" y="100"/>
                    </a:lnTo>
                    <a:lnTo>
                      <a:pt x="55" y="98"/>
                    </a:lnTo>
                    <a:lnTo>
                      <a:pt x="56" y="96"/>
                    </a:lnTo>
                    <a:lnTo>
                      <a:pt x="56" y="95"/>
                    </a:lnTo>
                    <a:lnTo>
                      <a:pt x="56" y="95"/>
                    </a:lnTo>
                    <a:lnTo>
                      <a:pt x="56" y="94"/>
                    </a:lnTo>
                    <a:lnTo>
                      <a:pt x="56" y="93"/>
                    </a:lnTo>
                    <a:lnTo>
                      <a:pt x="55" y="94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3" y="98"/>
                    </a:lnTo>
                    <a:lnTo>
                      <a:pt x="53" y="97"/>
                    </a:lnTo>
                    <a:lnTo>
                      <a:pt x="53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52" y="96"/>
                    </a:lnTo>
                    <a:lnTo>
                      <a:pt x="52" y="97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4"/>
                    </a:lnTo>
                    <a:lnTo>
                      <a:pt x="52" y="93"/>
                    </a:lnTo>
                    <a:lnTo>
                      <a:pt x="52" y="92"/>
                    </a:lnTo>
                    <a:lnTo>
                      <a:pt x="52" y="91"/>
                    </a:lnTo>
                    <a:lnTo>
                      <a:pt x="52" y="90"/>
                    </a:lnTo>
                    <a:lnTo>
                      <a:pt x="53" y="88"/>
                    </a:lnTo>
                    <a:lnTo>
                      <a:pt x="54" y="87"/>
                    </a:lnTo>
                    <a:lnTo>
                      <a:pt x="54" y="86"/>
                    </a:lnTo>
                    <a:lnTo>
                      <a:pt x="54" y="85"/>
                    </a:lnTo>
                    <a:lnTo>
                      <a:pt x="54" y="86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2" y="88"/>
                    </a:lnTo>
                    <a:lnTo>
                      <a:pt x="52" y="90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8" y="95"/>
                    </a:lnTo>
                    <a:lnTo>
                      <a:pt x="48" y="94"/>
                    </a:lnTo>
                    <a:lnTo>
                      <a:pt x="48" y="93"/>
                    </a:lnTo>
                    <a:lnTo>
                      <a:pt x="49" y="92"/>
                    </a:lnTo>
                    <a:lnTo>
                      <a:pt x="49" y="92"/>
                    </a:lnTo>
                    <a:lnTo>
                      <a:pt x="48" y="93"/>
                    </a:lnTo>
                    <a:lnTo>
                      <a:pt x="47" y="94"/>
                    </a:lnTo>
                    <a:lnTo>
                      <a:pt x="47" y="93"/>
                    </a:lnTo>
                    <a:lnTo>
                      <a:pt x="47" y="92"/>
                    </a:lnTo>
                    <a:lnTo>
                      <a:pt x="47" y="91"/>
                    </a:lnTo>
                    <a:lnTo>
                      <a:pt x="47" y="90"/>
                    </a:lnTo>
                    <a:lnTo>
                      <a:pt x="47" y="88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47" y="88"/>
                    </a:lnTo>
                    <a:lnTo>
                      <a:pt x="46" y="90"/>
                    </a:lnTo>
                    <a:lnTo>
                      <a:pt x="45" y="91"/>
                    </a:lnTo>
                    <a:lnTo>
                      <a:pt x="45" y="92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5" y="90"/>
                    </a:lnTo>
                    <a:lnTo>
                      <a:pt x="45" y="88"/>
                    </a:lnTo>
                    <a:lnTo>
                      <a:pt x="45" y="87"/>
                    </a:lnTo>
                    <a:lnTo>
                      <a:pt x="45" y="86"/>
                    </a:lnTo>
                    <a:lnTo>
                      <a:pt x="44" y="87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87"/>
                    </a:lnTo>
                    <a:lnTo>
                      <a:pt x="43" y="88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2" y="88"/>
                    </a:lnTo>
                    <a:lnTo>
                      <a:pt x="42" y="90"/>
                    </a:lnTo>
                    <a:lnTo>
                      <a:pt x="41" y="91"/>
                    </a:lnTo>
                    <a:lnTo>
                      <a:pt x="41" y="90"/>
                    </a:lnTo>
                    <a:lnTo>
                      <a:pt x="41" y="88"/>
                    </a:lnTo>
                    <a:lnTo>
                      <a:pt x="41" y="87"/>
                    </a:lnTo>
                    <a:lnTo>
                      <a:pt x="41" y="87"/>
                    </a:lnTo>
                    <a:lnTo>
                      <a:pt x="41" y="86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9" y="90"/>
                    </a:lnTo>
                    <a:lnTo>
                      <a:pt x="38" y="91"/>
                    </a:lnTo>
                    <a:lnTo>
                      <a:pt x="38" y="91"/>
                    </a:lnTo>
                    <a:lnTo>
                      <a:pt x="37" y="92"/>
                    </a:lnTo>
                    <a:lnTo>
                      <a:pt x="37" y="93"/>
                    </a:lnTo>
                    <a:lnTo>
                      <a:pt x="37" y="93"/>
                    </a:lnTo>
                    <a:lnTo>
                      <a:pt x="37" y="92"/>
                    </a:lnTo>
                    <a:lnTo>
                      <a:pt x="37" y="91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7"/>
                    </a:lnTo>
                    <a:lnTo>
                      <a:pt x="39" y="87"/>
                    </a:lnTo>
                    <a:lnTo>
                      <a:pt x="39" y="85"/>
                    </a:lnTo>
                    <a:lnTo>
                      <a:pt x="40" y="84"/>
                    </a:lnTo>
                    <a:lnTo>
                      <a:pt x="40" y="83"/>
                    </a:lnTo>
                    <a:lnTo>
                      <a:pt x="40" y="83"/>
                    </a:lnTo>
                    <a:lnTo>
                      <a:pt x="39" y="84"/>
                    </a:lnTo>
                    <a:lnTo>
                      <a:pt x="39" y="85"/>
                    </a:lnTo>
                    <a:lnTo>
                      <a:pt x="39" y="84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39" y="82"/>
                    </a:lnTo>
                    <a:lnTo>
                      <a:pt x="38" y="83"/>
                    </a:lnTo>
                    <a:lnTo>
                      <a:pt x="37" y="84"/>
                    </a:lnTo>
                    <a:lnTo>
                      <a:pt x="38" y="83"/>
                    </a:lnTo>
                    <a:lnTo>
                      <a:pt x="38" y="82"/>
                    </a:lnTo>
                    <a:lnTo>
                      <a:pt x="37" y="83"/>
                    </a:lnTo>
                    <a:lnTo>
                      <a:pt x="36" y="85"/>
                    </a:lnTo>
                    <a:lnTo>
                      <a:pt x="35" y="86"/>
                    </a:lnTo>
                    <a:lnTo>
                      <a:pt x="35" y="87"/>
                    </a:lnTo>
                    <a:lnTo>
                      <a:pt x="35" y="86"/>
                    </a:lnTo>
                    <a:lnTo>
                      <a:pt x="35" y="85"/>
                    </a:lnTo>
                    <a:lnTo>
                      <a:pt x="33" y="87"/>
                    </a:lnTo>
                    <a:lnTo>
                      <a:pt x="32" y="88"/>
                    </a:lnTo>
                    <a:lnTo>
                      <a:pt x="32" y="87"/>
                    </a:lnTo>
                    <a:lnTo>
                      <a:pt x="32" y="86"/>
                    </a:lnTo>
                    <a:lnTo>
                      <a:pt x="33" y="85"/>
                    </a:lnTo>
                    <a:lnTo>
                      <a:pt x="35" y="84"/>
                    </a:lnTo>
                    <a:lnTo>
                      <a:pt x="35" y="83"/>
                    </a:lnTo>
                    <a:lnTo>
                      <a:pt x="35" y="82"/>
                    </a:lnTo>
                    <a:lnTo>
                      <a:pt x="33" y="83"/>
                    </a:lnTo>
                    <a:lnTo>
                      <a:pt x="32" y="84"/>
                    </a:lnTo>
                    <a:lnTo>
                      <a:pt x="33" y="84"/>
                    </a:lnTo>
                    <a:lnTo>
                      <a:pt x="33" y="83"/>
                    </a:lnTo>
                    <a:lnTo>
                      <a:pt x="32" y="84"/>
                    </a:lnTo>
                    <a:lnTo>
                      <a:pt x="31" y="85"/>
                    </a:lnTo>
                    <a:lnTo>
                      <a:pt x="31" y="84"/>
                    </a:lnTo>
                    <a:lnTo>
                      <a:pt x="31" y="83"/>
                    </a:lnTo>
                    <a:lnTo>
                      <a:pt x="32" y="82"/>
                    </a:lnTo>
                    <a:lnTo>
                      <a:pt x="33" y="81"/>
                    </a:lnTo>
                    <a:lnTo>
                      <a:pt x="35" y="80"/>
                    </a:lnTo>
                    <a:lnTo>
                      <a:pt x="35" y="79"/>
                    </a:lnTo>
                    <a:lnTo>
                      <a:pt x="35" y="78"/>
                    </a:lnTo>
                    <a:lnTo>
                      <a:pt x="36" y="77"/>
                    </a:lnTo>
                    <a:lnTo>
                      <a:pt x="35" y="78"/>
                    </a:lnTo>
                    <a:lnTo>
                      <a:pt x="33" y="79"/>
                    </a:lnTo>
                    <a:lnTo>
                      <a:pt x="33" y="79"/>
                    </a:lnTo>
                    <a:lnTo>
                      <a:pt x="33" y="78"/>
                    </a:lnTo>
                    <a:lnTo>
                      <a:pt x="33" y="77"/>
                    </a:lnTo>
                    <a:lnTo>
                      <a:pt x="33" y="76"/>
                    </a:lnTo>
                    <a:lnTo>
                      <a:pt x="33" y="77"/>
                    </a:lnTo>
                    <a:lnTo>
                      <a:pt x="32" y="79"/>
                    </a:lnTo>
                    <a:lnTo>
                      <a:pt x="32" y="78"/>
                    </a:lnTo>
                    <a:lnTo>
                      <a:pt x="32" y="77"/>
                    </a:lnTo>
                    <a:lnTo>
                      <a:pt x="31" y="78"/>
                    </a:lnTo>
                    <a:lnTo>
                      <a:pt x="30" y="79"/>
                    </a:lnTo>
                    <a:lnTo>
                      <a:pt x="30" y="78"/>
                    </a:lnTo>
                    <a:lnTo>
                      <a:pt x="31" y="78"/>
                    </a:lnTo>
                    <a:lnTo>
                      <a:pt x="30" y="79"/>
                    </a:lnTo>
                    <a:lnTo>
                      <a:pt x="29" y="80"/>
                    </a:lnTo>
                    <a:lnTo>
                      <a:pt x="29" y="80"/>
                    </a:lnTo>
                    <a:lnTo>
                      <a:pt x="28" y="81"/>
                    </a:lnTo>
                    <a:lnTo>
                      <a:pt x="28" y="82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1"/>
                    </a:lnTo>
                    <a:lnTo>
                      <a:pt x="28" y="80"/>
                    </a:lnTo>
                    <a:lnTo>
                      <a:pt x="28" y="79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30" y="74"/>
                    </a:lnTo>
                    <a:lnTo>
                      <a:pt x="30" y="73"/>
                    </a:lnTo>
                    <a:lnTo>
                      <a:pt x="29" y="75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28" y="74"/>
                    </a:lnTo>
                    <a:lnTo>
                      <a:pt x="28" y="75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7" y="75"/>
                    </a:lnTo>
                    <a:lnTo>
                      <a:pt x="26" y="76"/>
                    </a:lnTo>
                    <a:lnTo>
                      <a:pt x="25" y="77"/>
                    </a:lnTo>
                    <a:lnTo>
                      <a:pt x="25" y="76"/>
                    </a:lnTo>
                    <a:lnTo>
                      <a:pt x="26" y="75"/>
                    </a:lnTo>
                    <a:lnTo>
                      <a:pt x="26" y="74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6" y="70"/>
                    </a:lnTo>
                    <a:lnTo>
                      <a:pt x="26" y="70"/>
                    </a:lnTo>
                    <a:lnTo>
                      <a:pt x="25" y="71"/>
                    </a:lnTo>
                    <a:lnTo>
                      <a:pt x="24" y="73"/>
                    </a:lnTo>
                    <a:lnTo>
                      <a:pt x="24" y="74"/>
                    </a:lnTo>
                    <a:lnTo>
                      <a:pt x="23" y="75"/>
                    </a:lnTo>
                    <a:lnTo>
                      <a:pt x="22" y="76"/>
                    </a:lnTo>
                    <a:lnTo>
                      <a:pt x="21" y="78"/>
                    </a:lnTo>
                    <a:lnTo>
                      <a:pt x="21" y="77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2" y="73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2" y="67"/>
                    </a:lnTo>
                    <a:lnTo>
                      <a:pt x="22" y="67"/>
                    </a:lnTo>
                    <a:lnTo>
                      <a:pt x="22" y="68"/>
                    </a:lnTo>
                    <a:lnTo>
                      <a:pt x="21" y="69"/>
                    </a:lnTo>
                    <a:lnTo>
                      <a:pt x="20" y="70"/>
                    </a:lnTo>
                    <a:lnTo>
                      <a:pt x="19" y="71"/>
                    </a:lnTo>
                    <a:lnTo>
                      <a:pt x="19" y="71"/>
                    </a:lnTo>
                    <a:lnTo>
                      <a:pt x="19" y="70"/>
                    </a:lnTo>
                    <a:lnTo>
                      <a:pt x="20" y="69"/>
                    </a:lnTo>
                    <a:lnTo>
                      <a:pt x="20" y="68"/>
                    </a:lnTo>
                    <a:lnTo>
                      <a:pt x="20" y="67"/>
                    </a:lnTo>
                    <a:lnTo>
                      <a:pt x="20" y="67"/>
                    </a:lnTo>
                    <a:lnTo>
                      <a:pt x="19" y="68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9" y="66"/>
                    </a:lnTo>
                    <a:lnTo>
                      <a:pt x="20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19" y="64"/>
                    </a:lnTo>
                    <a:lnTo>
                      <a:pt x="17" y="65"/>
                    </a:lnTo>
                    <a:lnTo>
                      <a:pt x="16" y="6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16" y="66"/>
                    </a:lnTo>
                    <a:lnTo>
                      <a:pt x="15" y="67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4" y="67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4"/>
                    </a:lnTo>
                    <a:lnTo>
                      <a:pt x="15" y="63"/>
                    </a:lnTo>
                    <a:lnTo>
                      <a:pt x="15" y="62"/>
                    </a:lnTo>
                    <a:lnTo>
                      <a:pt x="15" y="61"/>
                    </a:lnTo>
                    <a:lnTo>
                      <a:pt x="15" y="60"/>
                    </a:lnTo>
                    <a:lnTo>
                      <a:pt x="15" y="62"/>
                    </a:lnTo>
                    <a:lnTo>
                      <a:pt x="14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2" y="63"/>
                    </a:lnTo>
                    <a:lnTo>
                      <a:pt x="11" y="64"/>
                    </a:lnTo>
                    <a:lnTo>
                      <a:pt x="10" y="65"/>
                    </a:lnTo>
                    <a:lnTo>
                      <a:pt x="10" y="67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2"/>
                    </a:lnTo>
                    <a:lnTo>
                      <a:pt x="12" y="61"/>
                    </a:lnTo>
                    <a:lnTo>
                      <a:pt x="12" y="60"/>
                    </a:lnTo>
                    <a:lnTo>
                      <a:pt x="12" y="59"/>
                    </a:lnTo>
                    <a:lnTo>
                      <a:pt x="11" y="60"/>
                    </a:lnTo>
                    <a:lnTo>
                      <a:pt x="10" y="62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1"/>
                    </a:lnTo>
                    <a:lnTo>
                      <a:pt x="9" y="62"/>
                    </a:lnTo>
                    <a:lnTo>
                      <a:pt x="8" y="64"/>
                    </a:lnTo>
                    <a:lnTo>
                      <a:pt x="7" y="65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8" y="61"/>
                    </a:lnTo>
                    <a:lnTo>
                      <a:pt x="7" y="63"/>
                    </a:lnTo>
                    <a:lnTo>
                      <a:pt x="6" y="64"/>
                    </a:lnTo>
                    <a:lnTo>
                      <a:pt x="6" y="63"/>
                    </a:lnTo>
                    <a:lnTo>
                      <a:pt x="6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2" name="Freeform 1015">
                <a:extLst>
                  <a:ext uri="{FF2B5EF4-FFF2-40B4-BE49-F238E27FC236}">
                    <a16:creationId xmlns:a16="http://schemas.microsoft.com/office/drawing/2014/main" id="{42619C9E-484E-ECD8-2795-EC12FD1AB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0" y="3060"/>
                <a:ext cx="0" cy="0"/>
              </a:xfrm>
              <a:custGeom>
                <a:avLst/>
                <a:gdLst>
                  <a:gd name="T0" fmla="*/ 0 w 3"/>
                  <a:gd name="T1" fmla="*/ 12 h 12"/>
                  <a:gd name="T2" fmla="*/ 0 w 3"/>
                  <a:gd name="T3" fmla="*/ 11 h 12"/>
                  <a:gd name="T4" fmla="*/ 0 w 3"/>
                  <a:gd name="T5" fmla="*/ 10 h 12"/>
                  <a:gd name="T6" fmla="*/ 0 w 3"/>
                  <a:gd name="T7" fmla="*/ 8 h 12"/>
                  <a:gd name="T8" fmla="*/ 1 w 3"/>
                  <a:gd name="T9" fmla="*/ 7 h 12"/>
                  <a:gd name="T10" fmla="*/ 1 w 3"/>
                  <a:gd name="T11" fmla="*/ 6 h 12"/>
                  <a:gd name="T12" fmla="*/ 2 w 3"/>
                  <a:gd name="T13" fmla="*/ 4 h 12"/>
                  <a:gd name="T14" fmla="*/ 2 w 3"/>
                  <a:gd name="T15" fmla="*/ 3 h 12"/>
                  <a:gd name="T16" fmla="*/ 2 w 3"/>
                  <a:gd name="T17" fmla="*/ 3 h 12"/>
                  <a:gd name="T18" fmla="*/ 2 w 3"/>
                  <a:gd name="T19" fmla="*/ 1 h 12"/>
                  <a:gd name="T20" fmla="*/ 3 w 3"/>
                  <a:gd name="T21" fmla="*/ 0 h 12"/>
                  <a:gd name="T22" fmla="*/ 3 w 3"/>
                  <a:gd name="T23" fmla="*/ 3 h 12"/>
                  <a:gd name="T24" fmla="*/ 2 w 3"/>
                  <a:gd name="T25" fmla="*/ 6 h 12"/>
                  <a:gd name="T26" fmla="*/ 0 w 3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12">
                    <a:moveTo>
                      <a:pt x="0" y="12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3" name="Freeform 1016">
                <a:extLst>
                  <a:ext uri="{FF2B5EF4-FFF2-40B4-BE49-F238E27FC236}">
                    <a16:creationId xmlns:a16="http://schemas.microsoft.com/office/drawing/2014/main" id="{AD5694E6-2C3E-4327-754E-D6AF45448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" y="3052"/>
                <a:ext cx="19" cy="9"/>
              </a:xfrm>
              <a:custGeom>
                <a:avLst/>
                <a:gdLst>
                  <a:gd name="T0" fmla="*/ 5 w 294"/>
                  <a:gd name="T1" fmla="*/ 52 h 142"/>
                  <a:gd name="T2" fmla="*/ 2 w 294"/>
                  <a:gd name="T3" fmla="*/ 35 h 142"/>
                  <a:gd name="T4" fmla="*/ 11 w 294"/>
                  <a:gd name="T5" fmla="*/ 17 h 142"/>
                  <a:gd name="T6" fmla="*/ 25 w 294"/>
                  <a:gd name="T7" fmla="*/ 3 h 142"/>
                  <a:gd name="T8" fmla="*/ 32 w 294"/>
                  <a:gd name="T9" fmla="*/ 11 h 142"/>
                  <a:gd name="T10" fmla="*/ 42 w 294"/>
                  <a:gd name="T11" fmla="*/ 21 h 142"/>
                  <a:gd name="T12" fmla="*/ 53 w 294"/>
                  <a:gd name="T13" fmla="*/ 23 h 142"/>
                  <a:gd name="T14" fmla="*/ 59 w 294"/>
                  <a:gd name="T15" fmla="*/ 34 h 142"/>
                  <a:gd name="T16" fmla="*/ 71 w 294"/>
                  <a:gd name="T17" fmla="*/ 25 h 142"/>
                  <a:gd name="T18" fmla="*/ 76 w 294"/>
                  <a:gd name="T19" fmla="*/ 37 h 142"/>
                  <a:gd name="T20" fmla="*/ 88 w 294"/>
                  <a:gd name="T21" fmla="*/ 39 h 142"/>
                  <a:gd name="T22" fmla="*/ 96 w 294"/>
                  <a:gd name="T23" fmla="*/ 45 h 142"/>
                  <a:gd name="T24" fmla="*/ 106 w 294"/>
                  <a:gd name="T25" fmla="*/ 47 h 142"/>
                  <a:gd name="T26" fmla="*/ 112 w 294"/>
                  <a:gd name="T27" fmla="*/ 50 h 142"/>
                  <a:gd name="T28" fmla="*/ 122 w 294"/>
                  <a:gd name="T29" fmla="*/ 57 h 142"/>
                  <a:gd name="T30" fmla="*/ 131 w 294"/>
                  <a:gd name="T31" fmla="*/ 63 h 142"/>
                  <a:gd name="T32" fmla="*/ 144 w 294"/>
                  <a:gd name="T33" fmla="*/ 62 h 142"/>
                  <a:gd name="T34" fmla="*/ 151 w 294"/>
                  <a:gd name="T35" fmla="*/ 68 h 142"/>
                  <a:gd name="T36" fmla="*/ 163 w 294"/>
                  <a:gd name="T37" fmla="*/ 65 h 142"/>
                  <a:gd name="T38" fmla="*/ 175 w 294"/>
                  <a:gd name="T39" fmla="*/ 69 h 142"/>
                  <a:gd name="T40" fmla="*/ 183 w 294"/>
                  <a:gd name="T41" fmla="*/ 73 h 142"/>
                  <a:gd name="T42" fmla="*/ 193 w 294"/>
                  <a:gd name="T43" fmla="*/ 70 h 142"/>
                  <a:gd name="T44" fmla="*/ 204 w 294"/>
                  <a:gd name="T45" fmla="*/ 74 h 142"/>
                  <a:gd name="T46" fmla="*/ 213 w 294"/>
                  <a:gd name="T47" fmla="*/ 74 h 142"/>
                  <a:gd name="T48" fmla="*/ 224 w 294"/>
                  <a:gd name="T49" fmla="*/ 76 h 142"/>
                  <a:gd name="T50" fmla="*/ 232 w 294"/>
                  <a:gd name="T51" fmla="*/ 83 h 142"/>
                  <a:gd name="T52" fmla="*/ 240 w 294"/>
                  <a:gd name="T53" fmla="*/ 90 h 142"/>
                  <a:gd name="T54" fmla="*/ 251 w 294"/>
                  <a:gd name="T55" fmla="*/ 88 h 142"/>
                  <a:gd name="T56" fmla="*/ 258 w 294"/>
                  <a:gd name="T57" fmla="*/ 91 h 142"/>
                  <a:gd name="T58" fmla="*/ 267 w 294"/>
                  <a:gd name="T59" fmla="*/ 95 h 142"/>
                  <a:gd name="T60" fmla="*/ 274 w 294"/>
                  <a:gd name="T61" fmla="*/ 100 h 142"/>
                  <a:gd name="T62" fmla="*/ 284 w 294"/>
                  <a:gd name="T63" fmla="*/ 103 h 142"/>
                  <a:gd name="T64" fmla="*/ 291 w 294"/>
                  <a:gd name="T65" fmla="*/ 114 h 142"/>
                  <a:gd name="T66" fmla="*/ 282 w 294"/>
                  <a:gd name="T67" fmla="*/ 135 h 142"/>
                  <a:gd name="T68" fmla="*/ 272 w 294"/>
                  <a:gd name="T69" fmla="*/ 140 h 142"/>
                  <a:gd name="T70" fmla="*/ 261 w 294"/>
                  <a:gd name="T71" fmla="*/ 138 h 142"/>
                  <a:gd name="T72" fmla="*/ 249 w 294"/>
                  <a:gd name="T73" fmla="*/ 140 h 142"/>
                  <a:gd name="T74" fmla="*/ 239 w 294"/>
                  <a:gd name="T75" fmla="*/ 140 h 142"/>
                  <a:gd name="T76" fmla="*/ 229 w 294"/>
                  <a:gd name="T77" fmla="*/ 139 h 142"/>
                  <a:gd name="T78" fmla="*/ 219 w 294"/>
                  <a:gd name="T79" fmla="*/ 138 h 142"/>
                  <a:gd name="T80" fmla="*/ 209 w 294"/>
                  <a:gd name="T81" fmla="*/ 136 h 142"/>
                  <a:gd name="T82" fmla="*/ 198 w 294"/>
                  <a:gd name="T83" fmla="*/ 135 h 142"/>
                  <a:gd name="T84" fmla="*/ 188 w 294"/>
                  <a:gd name="T85" fmla="*/ 135 h 142"/>
                  <a:gd name="T86" fmla="*/ 177 w 294"/>
                  <a:gd name="T87" fmla="*/ 130 h 142"/>
                  <a:gd name="T88" fmla="*/ 169 w 294"/>
                  <a:gd name="T89" fmla="*/ 126 h 142"/>
                  <a:gd name="T90" fmla="*/ 161 w 294"/>
                  <a:gd name="T91" fmla="*/ 122 h 142"/>
                  <a:gd name="T92" fmla="*/ 152 w 294"/>
                  <a:gd name="T93" fmla="*/ 122 h 142"/>
                  <a:gd name="T94" fmla="*/ 142 w 294"/>
                  <a:gd name="T95" fmla="*/ 118 h 142"/>
                  <a:gd name="T96" fmla="*/ 132 w 294"/>
                  <a:gd name="T97" fmla="*/ 119 h 142"/>
                  <a:gd name="T98" fmla="*/ 124 w 294"/>
                  <a:gd name="T99" fmla="*/ 117 h 142"/>
                  <a:gd name="T100" fmla="*/ 114 w 294"/>
                  <a:gd name="T101" fmla="*/ 116 h 142"/>
                  <a:gd name="T102" fmla="*/ 105 w 294"/>
                  <a:gd name="T103" fmla="*/ 113 h 142"/>
                  <a:gd name="T104" fmla="*/ 98 w 294"/>
                  <a:gd name="T105" fmla="*/ 104 h 142"/>
                  <a:gd name="T106" fmla="*/ 88 w 294"/>
                  <a:gd name="T107" fmla="*/ 107 h 142"/>
                  <a:gd name="T108" fmla="*/ 79 w 294"/>
                  <a:gd name="T109" fmla="*/ 97 h 142"/>
                  <a:gd name="T110" fmla="*/ 68 w 294"/>
                  <a:gd name="T111" fmla="*/ 101 h 142"/>
                  <a:gd name="T112" fmla="*/ 60 w 294"/>
                  <a:gd name="T113" fmla="*/ 91 h 142"/>
                  <a:gd name="T114" fmla="*/ 51 w 294"/>
                  <a:gd name="T115" fmla="*/ 88 h 142"/>
                  <a:gd name="T116" fmla="*/ 43 w 294"/>
                  <a:gd name="T117" fmla="*/ 82 h 142"/>
                  <a:gd name="T118" fmla="*/ 35 w 294"/>
                  <a:gd name="T119" fmla="*/ 78 h 142"/>
                  <a:gd name="T120" fmla="*/ 25 w 294"/>
                  <a:gd name="T121" fmla="*/ 74 h 142"/>
                  <a:gd name="T122" fmla="*/ 17 w 294"/>
                  <a:gd name="T123" fmla="*/ 6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142">
                    <a:moveTo>
                      <a:pt x="8" y="65"/>
                    </a:moveTo>
                    <a:lnTo>
                      <a:pt x="9" y="64"/>
                    </a:lnTo>
                    <a:lnTo>
                      <a:pt x="9" y="63"/>
                    </a:lnTo>
                    <a:lnTo>
                      <a:pt x="9" y="63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1" y="62"/>
                    </a:lnTo>
                    <a:lnTo>
                      <a:pt x="11" y="61"/>
                    </a:lnTo>
                    <a:lnTo>
                      <a:pt x="10" y="59"/>
                    </a:lnTo>
                    <a:lnTo>
                      <a:pt x="11" y="58"/>
                    </a:lnTo>
                    <a:lnTo>
                      <a:pt x="12" y="57"/>
                    </a:lnTo>
                    <a:lnTo>
                      <a:pt x="12" y="56"/>
                    </a:lnTo>
                    <a:lnTo>
                      <a:pt x="12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9" y="61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9" y="55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7" y="59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7" y="58"/>
                    </a:lnTo>
                    <a:lnTo>
                      <a:pt x="6" y="58"/>
                    </a:lnTo>
                    <a:lnTo>
                      <a:pt x="6" y="57"/>
                    </a:lnTo>
                    <a:lnTo>
                      <a:pt x="7" y="55"/>
                    </a:lnTo>
                    <a:lnTo>
                      <a:pt x="8" y="54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7" y="54"/>
                    </a:lnTo>
                    <a:lnTo>
                      <a:pt x="6" y="55"/>
                    </a:lnTo>
                    <a:lnTo>
                      <a:pt x="6" y="57"/>
                    </a:lnTo>
                    <a:lnTo>
                      <a:pt x="5" y="58"/>
                    </a:lnTo>
                    <a:lnTo>
                      <a:pt x="5" y="57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3" y="51"/>
                    </a:lnTo>
                    <a:lnTo>
                      <a:pt x="3" y="52"/>
                    </a:lnTo>
                    <a:lnTo>
                      <a:pt x="2" y="53"/>
                    </a:lnTo>
                    <a:lnTo>
                      <a:pt x="1" y="55"/>
                    </a:lnTo>
                    <a:lnTo>
                      <a:pt x="1" y="54"/>
                    </a:lnTo>
                    <a:lnTo>
                      <a:pt x="1" y="53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50"/>
                    </a:lnTo>
                    <a:lnTo>
                      <a:pt x="2" y="48"/>
                    </a:lnTo>
                    <a:lnTo>
                      <a:pt x="2" y="47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44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40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2" y="45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3" y="35"/>
                    </a:lnTo>
                    <a:lnTo>
                      <a:pt x="3" y="34"/>
                    </a:lnTo>
                    <a:lnTo>
                      <a:pt x="3" y="34"/>
                    </a:lnTo>
                    <a:lnTo>
                      <a:pt x="3" y="35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3" y="27"/>
                    </a:lnTo>
                    <a:lnTo>
                      <a:pt x="5" y="24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2" y="6"/>
                    </a:lnTo>
                    <a:lnTo>
                      <a:pt x="12" y="9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7"/>
                    </a:lnTo>
                    <a:lnTo>
                      <a:pt x="21" y="5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5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6" y="5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9" y="3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1" y="4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5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1" y="16"/>
                    </a:lnTo>
                    <a:lnTo>
                      <a:pt x="31" y="15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33" y="9"/>
                    </a:lnTo>
                    <a:lnTo>
                      <a:pt x="33" y="11"/>
                    </a:lnTo>
                    <a:lnTo>
                      <a:pt x="33" y="12"/>
                    </a:lnTo>
                    <a:lnTo>
                      <a:pt x="34" y="9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2"/>
                    </a:lnTo>
                    <a:lnTo>
                      <a:pt x="34" y="13"/>
                    </a:lnTo>
                    <a:lnTo>
                      <a:pt x="34" y="14"/>
                    </a:lnTo>
                    <a:lnTo>
                      <a:pt x="35" y="13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40" y="12"/>
                    </a:lnTo>
                    <a:lnTo>
                      <a:pt x="40" y="9"/>
                    </a:lnTo>
                    <a:lnTo>
                      <a:pt x="41" y="11"/>
                    </a:lnTo>
                    <a:lnTo>
                      <a:pt x="41" y="12"/>
                    </a:lnTo>
                    <a:lnTo>
                      <a:pt x="41" y="13"/>
                    </a:lnTo>
                    <a:lnTo>
                      <a:pt x="41" y="14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2" y="13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7"/>
                    </a:lnTo>
                    <a:lnTo>
                      <a:pt x="42" y="18"/>
                    </a:lnTo>
                    <a:lnTo>
                      <a:pt x="41" y="19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1" y="22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20"/>
                    </a:lnTo>
                    <a:lnTo>
                      <a:pt x="42" y="21"/>
                    </a:lnTo>
                    <a:lnTo>
                      <a:pt x="43" y="20"/>
                    </a:lnTo>
                    <a:lnTo>
                      <a:pt x="43" y="18"/>
                    </a:lnTo>
                    <a:lnTo>
                      <a:pt x="43" y="19"/>
                    </a:lnTo>
                    <a:lnTo>
                      <a:pt x="43" y="20"/>
                    </a:lnTo>
                    <a:lnTo>
                      <a:pt x="44" y="19"/>
                    </a:lnTo>
                    <a:lnTo>
                      <a:pt x="45" y="18"/>
                    </a:lnTo>
                    <a:lnTo>
                      <a:pt x="45" y="18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6" y="18"/>
                    </a:lnTo>
                    <a:lnTo>
                      <a:pt x="46" y="19"/>
                    </a:lnTo>
                    <a:lnTo>
                      <a:pt x="46" y="20"/>
                    </a:lnTo>
                    <a:lnTo>
                      <a:pt x="47" y="19"/>
                    </a:lnTo>
                    <a:lnTo>
                      <a:pt x="47" y="17"/>
                    </a:lnTo>
                    <a:lnTo>
                      <a:pt x="47" y="18"/>
                    </a:lnTo>
                    <a:lnTo>
                      <a:pt x="47" y="19"/>
                    </a:lnTo>
                    <a:lnTo>
                      <a:pt x="47" y="20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8" y="21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1"/>
                    </a:lnTo>
                    <a:lnTo>
                      <a:pt x="49" y="23"/>
                    </a:lnTo>
                    <a:lnTo>
                      <a:pt x="49" y="24"/>
                    </a:lnTo>
                    <a:lnTo>
                      <a:pt x="49" y="25"/>
                    </a:lnTo>
                    <a:lnTo>
                      <a:pt x="49" y="27"/>
                    </a:lnTo>
                    <a:lnTo>
                      <a:pt x="49" y="27"/>
                    </a:lnTo>
                    <a:lnTo>
                      <a:pt x="50" y="25"/>
                    </a:lnTo>
                    <a:lnTo>
                      <a:pt x="50" y="24"/>
                    </a:lnTo>
                    <a:lnTo>
                      <a:pt x="51" y="22"/>
                    </a:lnTo>
                    <a:lnTo>
                      <a:pt x="51" y="21"/>
                    </a:lnTo>
                    <a:lnTo>
                      <a:pt x="51" y="22"/>
                    </a:lnTo>
                    <a:lnTo>
                      <a:pt x="51" y="23"/>
                    </a:lnTo>
                    <a:lnTo>
                      <a:pt x="52" y="22"/>
                    </a:lnTo>
                    <a:lnTo>
                      <a:pt x="53" y="20"/>
                    </a:lnTo>
                    <a:lnTo>
                      <a:pt x="53" y="21"/>
                    </a:lnTo>
                    <a:lnTo>
                      <a:pt x="53" y="22"/>
                    </a:lnTo>
                    <a:lnTo>
                      <a:pt x="53" y="23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5" y="21"/>
                    </a:lnTo>
                    <a:lnTo>
                      <a:pt x="55" y="22"/>
                    </a:lnTo>
                    <a:lnTo>
                      <a:pt x="55" y="23"/>
                    </a:lnTo>
                    <a:lnTo>
                      <a:pt x="53" y="24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3" y="30"/>
                    </a:lnTo>
                    <a:lnTo>
                      <a:pt x="55" y="28"/>
                    </a:lnTo>
                    <a:lnTo>
                      <a:pt x="55" y="27"/>
                    </a:lnTo>
                    <a:lnTo>
                      <a:pt x="55" y="28"/>
                    </a:lnTo>
                    <a:lnTo>
                      <a:pt x="55" y="29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6" y="27"/>
                    </a:lnTo>
                    <a:lnTo>
                      <a:pt x="56" y="28"/>
                    </a:lnTo>
                    <a:lnTo>
                      <a:pt x="57" y="27"/>
                    </a:lnTo>
                    <a:lnTo>
                      <a:pt x="58" y="24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8" y="25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29"/>
                    </a:lnTo>
                    <a:lnTo>
                      <a:pt x="59" y="28"/>
                    </a:lnTo>
                    <a:lnTo>
                      <a:pt x="60" y="25"/>
                    </a:lnTo>
                    <a:lnTo>
                      <a:pt x="60" y="24"/>
                    </a:lnTo>
                    <a:lnTo>
                      <a:pt x="60" y="25"/>
                    </a:lnTo>
                    <a:lnTo>
                      <a:pt x="60" y="27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59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9" y="34"/>
                    </a:lnTo>
                    <a:lnTo>
                      <a:pt x="59" y="34"/>
                    </a:lnTo>
                    <a:lnTo>
                      <a:pt x="60" y="33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2" y="29"/>
                    </a:lnTo>
                    <a:lnTo>
                      <a:pt x="62" y="28"/>
                    </a:lnTo>
                    <a:lnTo>
                      <a:pt x="63" y="27"/>
                    </a:lnTo>
                    <a:lnTo>
                      <a:pt x="63" y="27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0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4" y="28"/>
                    </a:lnTo>
                    <a:lnTo>
                      <a:pt x="64" y="29"/>
                    </a:lnTo>
                    <a:lnTo>
                      <a:pt x="64" y="30"/>
                    </a:lnTo>
                    <a:lnTo>
                      <a:pt x="64" y="31"/>
                    </a:lnTo>
                    <a:lnTo>
                      <a:pt x="65" y="29"/>
                    </a:lnTo>
                    <a:lnTo>
                      <a:pt x="66" y="28"/>
                    </a:lnTo>
                    <a:lnTo>
                      <a:pt x="66" y="29"/>
                    </a:lnTo>
                    <a:lnTo>
                      <a:pt x="66" y="30"/>
                    </a:lnTo>
                    <a:lnTo>
                      <a:pt x="66" y="29"/>
                    </a:lnTo>
                    <a:lnTo>
                      <a:pt x="67" y="27"/>
                    </a:lnTo>
                    <a:lnTo>
                      <a:pt x="67" y="28"/>
                    </a:lnTo>
                    <a:lnTo>
                      <a:pt x="67" y="29"/>
                    </a:lnTo>
                    <a:lnTo>
                      <a:pt x="67" y="30"/>
                    </a:lnTo>
                    <a:lnTo>
                      <a:pt x="67" y="31"/>
                    </a:lnTo>
                    <a:lnTo>
                      <a:pt x="66" y="32"/>
                    </a:lnTo>
                    <a:lnTo>
                      <a:pt x="66" y="33"/>
                    </a:lnTo>
                    <a:lnTo>
                      <a:pt x="66" y="34"/>
                    </a:lnTo>
                    <a:lnTo>
                      <a:pt x="66" y="35"/>
                    </a:lnTo>
                    <a:lnTo>
                      <a:pt x="66" y="36"/>
                    </a:lnTo>
                    <a:lnTo>
                      <a:pt x="66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7" y="37"/>
                    </a:lnTo>
                    <a:lnTo>
                      <a:pt x="67" y="36"/>
                    </a:lnTo>
                    <a:lnTo>
                      <a:pt x="67" y="35"/>
                    </a:lnTo>
                    <a:lnTo>
                      <a:pt x="67" y="34"/>
                    </a:lnTo>
                    <a:lnTo>
                      <a:pt x="68" y="33"/>
                    </a:lnTo>
                    <a:lnTo>
                      <a:pt x="68" y="31"/>
                    </a:lnTo>
                    <a:lnTo>
                      <a:pt x="68" y="31"/>
                    </a:lnTo>
                    <a:lnTo>
                      <a:pt x="68" y="30"/>
                    </a:lnTo>
                    <a:lnTo>
                      <a:pt x="69" y="28"/>
                    </a:lnTo>
                    <a:lnTo>
                      <a:pt x="69" y="27"/>
                    </a:lnTo>
                    <a:lnTo>
                      <a:pt x="71" y="25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8"/>
                    </a:lnTo>
                    <a:lnTo>
                      <a:pt x="71" y="29"/>
                    </a:lnTo>
                    <a:lnTo>
                      <a:pt x="71" y="30"/>
                    </a:lnTo>
                    <a:lnTo>
                      <a:pt x="71" y="30"/>
                    </a:lnTo>
                    <a:lnTo>
                      <a:pt x="71" y="31"/>
                    </a:lnTo>
                    <a:lnTo>
                      <a:pt x="71" y="32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9" y="35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2" y="31"/>
                    </a:lnTo>
                    <a:lnTo>
                      <a:pt x="72" y="32"/>
                    </a:lnTo>
                    <a:lnTo>
                      <a:pt x="72" y="33"/>
                    </a:lnTo>
                    <a:lnTo>
                      <a:pt x="72" y="34"/>
                    </a:lnTo>
                    <a:lnTo>
                      <a:pt x="72" y="35"/>
                    </a:lnTo>
                    <a:lnTo>
                      <a:pt x="73" y="33"/>
                    </a:lnTo>
                    <a:lnTo>
                      <a:pt x="73" y="32"/>
                    </a:lnTo>
                    <a:lnTo>
                      <a:pt x="73" y="33"/>
                    </a:lnTo>
                    <a:lnTo>
                      <a:pt x="73" y="34"/>
                    </a:lnTo>
                    <a:lnTo>
                      <a:pt x="73" y="34"/>
                    </a:lnTo>
                    <a:lnTo>
                      <a:pt x="73" y="35"/>
                    </a:lnTo>
                    <a:lnTo>
                      <a:pt x="74" y="34"/>
                    </a:lnTo>
                    <a:lnTo>
                      <a:pt x="75" y="33"/>
                    </a:lnTo>
                    <a:lnTo>
                      <a:pt x="75" y="32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6" y="30"/>
                    </a:lnTo>
                    <a:lnTo>
                      <a:pt x="76" y="31"/>
                    </a:lnTo>
                    <a:lnTo>
                      <a:pt x="76" y="32"/>
                    </a:lnTo>
                    <a:lnTo>
                      <a:pt x="75" y="33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5" y="36"/>
                    </a:lnTo>
                    <a:lnTo>
                      <a:pt x="75" y="37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6" y="35"/>
                    </a:lnTo>
                    <a:lnTo>
                      <a:pt x="76" y="36"/>
                    </a:lnTo>
                    <a:lnTo>
                      <a:pt x="76" y="37"/>
                    </a:lnTo>
                    <a:lnTo>
                      <a:pt x="77" y="36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8" y="32"/>
                    </a:lnTo>
                    <a:lnTo>
                      <a:pt x="79" y="32"/>
                    </a:lnTo>
                    <a:lnTo>
                      <a:pt x="79" y="33"/>
                    </a:lnTo>
                    <a:lnTo>
                      <a:pt x="79" y="35"/>
                    </a:lnTo>
                    <a:lnTo>
                      <a:pt x="79" y="36"/>
                    </a:lnTo>
                    <a:lnTo>
                      <a:pt x="79" y="37"/>
                    </a:lnTo>
                    <a:lnTo>
                      <a:pt x="79" y="37"/>
                    </a:lnTo>
                    <a:lnTo>
                      <a:pt x="79" y="38"/>
                    </a:lnTo>
                    <a:lnTo>
                      <a:pt x="78" y="40"/>
                    </a:lnTo>
                    <a:lnTo>
                      <a:pt x="78" y="41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80" y="37"/>
                    </a:lnTo>
                    <a:lnTo>
                      <a:pt x="82" y="32"/>
                    </a:lnTo>
                    <a:lnTo>
                      <a:pt x="83" y="34"/>
                    </a:lnTo>
                    <a:lnTo>
                      <a:pt x="83" y="35"/>
                    </a:lnTo>
                    <a:lnTo>
                      <a:pt x="83" y="36"/>
                    </a:lnTo>
                    <a:lnTo>
                      <a:pt x="82" y="37"/>
                    </a:lnTo>
                    <a:lnTo>
                      <a:pt x="81" y="38"/>
                    </a:lnTo>
                    <a:lnTo>
                      <a:pt x="81" y="39"/>
                    </a:lnTo>
                    <a:lnTo>
                      <a:pt x="81" y="40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2" y="42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3" y="45"/>
                    </a:lnTo>
                    <a:lnTo>
                      <a:pt x="84" y="44"/>
                    </a:lnTo>
                    <a:lnTo>
                      <a:pt x="84" y="41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5" y="42"/>
                    </a:lnTo>
                    <a:lnTo>
                      <a:pt x="85" y="40"/>
                    </a:lnTo>
                    <a:lnTo>
                      <a:pt x="85" y="41"/>
                    </a:lnTo>
                    <a:lnTo>
                      <a:pt x="85" y="42"/>
                    </a:lnTo>
                    <a:lnTo>
                      <a:pt x="86" y="41"/>
                    </a:lnTo>
                    <a:lnTo>
                      <a:pt x="88" y="40"/>
                    </a:lnTo>
                    <a:lnTo>
                      <a:pt x="88" y="39"/>
                    </a:lnTo>
                    <a:lnTo>
                      <a:pt x="88" y="38"/>
                    </a:lnTo>
                    <a:lnTo>
                      <a:pt x="89" y="37"/>
                    </a:lnTo>
                    <a:lnTo>
                      <a:pt x="89" y="37"/>
                    </a:lnTo>
                    <a:lnTo>
                      <a:pt x="89" y="38"/>
                    </a:lnTo>
                    <a:lnTo>
                      <a:pt x="89" y="39"/>
                    </a:lnTo>
                    <a:lnTo>
                      <a:pt x="89" y="39"/>
                    </a:lnTo>
                    <a:lnTo>
                      <a:pt x="89" y="40"/>
                    </a:lnTo>
                    <a:lnTo>
                      <a:pt x="89" y="41"/>
                    </a:lnTo>
                    <a:lnTo>
                      <a:pt x="89" y="42"/>
                    </a:lnTo>
                    <a:lnTo>
                      <a:pt x="88" y="44"/>
                    </a:lnTo>
                    <a:lnTo>
                      <a:pt x="88" y="45"/>
                    </a:lnTo>
                    <a:lnTo>
                      <a:pt x="88" y="46"/>
                    </a:lnTo>
                    <a:lnTo>
                      <a:pt x="88" y="47"/>
                    </a:lnTo>
                    <a:lnTo>
                      <a:pt x="89" y="46"/>
                    </a:lnTo>
                    <a:lnTo>
                      <a:pt x="89" y="45"/>
                    </a:lnTo>
                    <a:lnTo>
                      <a:pt x="90" y="42"/>
                    </a:lnTo>
                    <a:lnTo>
                      <a:pt x="90" y="41"/>
                    </a:lnTo>
                    <a:lnTo>
                      <a:pt x="90" y="42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5"/>
                    </a:lnTo>
                    <a:lnTo>
                      <a:pt x="90" y="46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2" y="44"/>
                    </a:lnTo>
                    <a:lnTo>
                      <a:pt x="92" y="45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3" y="44"/>
                    </a:lnTo>
                    <a:lnTo>
                      <a:pt x="94" y="41"/>
                    </a:lnTo>
                    <a:lnTo>
                      <a:pt x="94" y="40"/>
                    </a:lnTo>
                    <a:lnTo>
                      <a:pt x="94" y="41"/>
                    </a:lnTo>
                    <a:lnTo>
                      <a:pt x="94" y="42"/>
                    </a:lnTo>
                    <a:lnTo>
                      <a:pt x="95" y="40"/>
                    </a:lnTo>
                    <a:lnTo>
                      <a:pt x="95" y="39"/>
                    </a:lnTo>
                    <a:lnTo>
                      <a:pt x="96" y="40"/>
                    </a:lnTo>
                    <a:lnTo>
                      <a:pt x="96" y="41"/>
                    </a:lnTo>
                    <a:lnTo>
                      <a:pt x="95" y="42"/>
                    </a:lnTo>
                    <a:lnTo>
                      <a:pt x="94" y="44"/>
                    </a:lnTo>
                    <a:lnTo>
                      <a:pt x="94" y="45"/>
                    </a:lnTo>
                    <a:lnTo>
                      <a:pt x="94" y="46"/>
                    </a:lnTo>
                    <a:lnTo>
                      <a:pt x="94" y="47"/>
                    </a:lnTo>
                    <a:lnTo>
                      <a:pt x="94" y="48"/>
                    </a:lnTo>
                    <a:lnTo>
                      <a:pt x="95" y="46"/>
                    </a:lnTo>
                    <a:lnTo>
                      <a:pt x="96" y="45"/>
                    </a:lnTo>
                    <a:lnTo>
                      <a:pt x="96" y="46"/>
                    </a:lnTo>
                    <a:lnTo>
                      <a:pt x="96" y="47"/>
                    </a:lnTo>
                    <a:lnTo>
                      <a:pt x="96" y="45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7" y="46"/>
                    </a:lnTo>
                    <a:lnTo>
                      <a:pt x="97" y="47"/>
                    </a:lnTo>
                    <a:lnTo>
                      <a:pt x="97" y="47"/>
                    </a:lnTo>
                    <a:lnTo>
                      <a:pt x="97" y="48"/>
                    </a:lnTo>
                    <a:lnTo>
                      <a:pt x="97" y="49"/>
                    </a:lnTo>
                    <a:lnTo>
                      <a:pt x="98" y="48"/>
                    </a:lnTo>
                    <a:lnTo>
                      <a:pt x="98" y="47"/>
                    </a:lnTo>
                    <a:lnTo>
                      <a:pt x="99" y="45"/>
                    </a:lnTo>
                    <a:lnTo>
                      <a:pt x="100" y="44"/>
                    </a:lnTo>
                    <a:lnTo>
                      <a:pt x="100" y="44"/>
                    </a:lnTo>
                    <a:lnTo>
                      <a:pt x="100" y="42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7"/>
                    </a:lnTo>
                    <a:lnTo>
                      <a:pt x="100" y="47"/>
                    </a:lnTo>
                    <a:lnTo>
                      <a:pt x="100" y="48"/>
                    </a:lnTo>
                    <a:lnTo>
                      <a:pt x="100" y="49"/>
                    </a:lnTo>
                    <a:lnTo>
                      <a:pt x="100" y="48"/>
                    </a:lnTo>
                    <a:lnTo>
                      <a:pt x="101" y="46"/>
                    </a:lnTo>
                    <a:lnTo>
                      <a:pt x="102" y="45"/>
                    </a:lnTo>
                    <a:lnTo>
                      <a:pt x="102" y="44"/>
                    </a:lnTo>
                    <a:lnTo>
                      <a:pt x="102" y="45"/>
                    </a:lnTo>
                    <a:lnTo>
                      <a:pt x="102" y="46"/>
                    </a:lnTo>
                    <a:lnTo>
                      <a:pt x="102" y="47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4" y="49"/>
                    </a:lnTo>
                    <a:lnTo>
                      <a:pt x="105" y="48"/>
                    </a:lnTo>
                    <a:lnTo>
                      <a:pt x="106" y="45"/>
                    </a:lnTo>
                    <a:lnTo>
                      <a:pt x="106" y="44"/>
                    </a:lnTo>
                    <a:lnTo>
                      <a:pt x="107" y="42"/>
                    </a:lnTo>
                    <a:lnTo>
                      <a:pt x="107" y="44"/>
                    </a:lnTo>
                    <a:lnTo>
                      <a:pt x="107" y="45"/>
                    </a:lnTo>
                    <a:lnTo>
                      <a:pt x="106" y="46"/>
                    </a:lnTo>
                    <a:lnTo>
                      <a:pt x="106" y="47"/>
                    </a:lnTo>
                    <a:lnTo>
                      <a:pt x="105" y="48"/>
                    </a:lnTo>
                    <a:lnTo>
                      <a:pt x="105" y="50"/>
                    </a:lnTo>
                    <a:lnTo>
                      <a:pt x="104" y="51"/>
                    </a:lnTo>
                    <a:lnTo>
                      <a:pt x="102" y="52"/>
                    </a:lnTo>
                    <a:lnTo>
                      <a:pt x="102" y="53"/>
                    </a:lnTo>
                    <a:lnTo>
                      <a:pt x="104" y="54"/>
                    </a:lnTo>
                    <a:lnTo>
                      <a:pt x="104" y="53"/>
                    </a:lnTo>
                    <a:lnTo>
                      <a:pt x="105" y="51"/>
                    </a:lnTo>
                    <a:lnTo>
                      <a:pt x="105" y="50"/>
                    </a:lnTo>
                    <a:lnTo>
                      <a:pt x="106" y="49"/>
                    </a:lnTo>
                    <a:lnTo>
                      <a:pt x="106" y="49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3"/>
                    </a:lnTo>
                    <a:lnTo>
                      <a:pt x="106" y="54"/>
                    </a:lnTo>
                    <a:lnTo>
                      <a:pt x="107" y="52"/>
                    </a:lnTo>
                    <a:lnTo>
                      <a:pt x="107" y="51"/>
                    </a:lnTo>
                    <a:lnTo>
                      <a:pt x="109" y="49"/>
                    </a:lnTo>
                    <a:lnTo>
                      <a:pt x="108" y="48"/>
                    </a:lnTo>
                    <a:lnTo>
                      <a:pt x="108" y="47"/>
                    </a:lnTo>
                    <a:lnTo>
                      <a:pt x="109" y="46"/>
                    </a:lnTo>
                    <a:lnTo>
                      <a:pt x="110" y="44"/>
                    </a:lnTo>
                    <a:lnTo>
                      <a:pt x="110" y="45"/>
                    </a:lnTo>
                    <a:lnTo>
                      <a:pt x="110" y="46"/>
                    </a:lnTo>
                    <a:lnTo>
                      <a:pt x="109" y="47"/>
                    </a:lnTo>
                    <a:lnTo>
                      <a:pt x="109" y="49"/>
                    </a:lnTo>
                    <a:lnTo>
                      <a:pt x="109" y="50"/>
                    </a:lnTo>
                    <a:lnTo>
                      <a:pt x="109" y="50"/>
                    </a:lnTo>
                    <a:lnTo>
                      <a:pt x="109" y="49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10" y="49"/>
                    </a:lnTo>
                    <a:lnTo>
                      <a:pt x="109" y="51"/>
                    </a:lnTo>
                    <a:lnTo>
                      <a:pt x="109" y="52"/>
                    </a:lnTo>
                    <a:lnTo>
                      <a:pt x="109" y="53"/>
                    </a:lnTo>
                    <a:lnTo>
                      <a:pt x="109" y="53"/>
                    </a:lnTo>
                    <a:lnTo>
                      <a:pt x="109" y="54"/>
                    </a:lnTo>
                    <a:lnTo>
                      <a:pt x="109" y="55"/>
                    </a:lnTo>
                    <a:lnTo>
                      <a:pt x="109" y="54"/>
                    </a:lnTo>
                    <a:lnTo>
                      <a:pt x="110" y="53"/>
                    </a:lnTo>
                    <a:lnTo>
                      <a:pt x="111" y="51"/>
                    </a:lnTo>
                    <a:lnTo>
                      <a:pt x="111" y="50"/>
                    </a:lnTo>
                    <a:lnTo>
                      <a:pt x="111" y="51"/>
                    </a:lnTo>
                    <a:lnTo>
                      <a:pt x="111" y="52"/>
                    </a:lnTo>
                    <a:lnTo>
                      <a:pt x="112" y="50"/>
                    </a:lnTo>
                    <a:lnTo>
                      <a:pt x="112" y="49"/>
                    </a:lnTo>
                    <a:lnTo>
                      <a:pt x="113" y="50"/>
                    </a:lnTo>
                    <a:lnTo>
                      <a:pt x="113" y="51"/>
                    </a:lnTo>
                    <a:lnTo>
                      <a:pt x="113" y="52"/>
                    </a:lnTo>
                    <a:lnTo>
                      <a:pt x="113" y="52"/>
                    </a:lnTo>
                    <a:lnTo>
                      <a:pt x="113" y="51"/>
                    </a:lnTo>
                    <a:lnTo>
                      <a:pt x="114" y="50"/>
                    </a:lnTo>
                    <a:lnTo>
                      <a:pt x="114" y="49"/>
                    </a:lnTo>
                    <a:lnTo>
                      <a:pt x="115" y="47"/>
                    </a:lnTo>
                    <a:lnTo>
                      <a:pt x="115" y="48"/>
                    </a:lnTo>
                    <a:lnTo>
                      <a:pt x="115" y="49"/>
                    </a:lnTo>
                    <a:lnTo>
                      <a:pt x="115" y="51"/>
                    </a:lnTo>
                    <a:lnTo>
                      <a:pt x="115" y="52"/>
                    </a:lnTo>
                    <a:lnTo>
                      <a:pt x="115" y="53"/>
                    </a:lnTo>
                    <a:lnTo>
                      <a:pt x="115" y="54"/>
                    </a:lnTo>
                    <a:lnTo>
                      <a:pt x="115" y="55"/>
                    </a:lnTo>
                    <a:lnTo>
                      <a:pt x="115" y="56"/>
                    </a:lnTo>
                    <a:lnTo>
                      <a:pt x="116" y="54"/>
                    </a:lnTo>
                    <a:lnTo>
                      <a:pt x="117" y="53"/>
                    </a:lnTo>
                    <a:lnTo>
                      <a:pt x="117" y="52"/>
                    </a:lnTo>
                    <a:lnTo>
                      <a:pt x="118" y="51"/>
                    </a:lnTo>
                    <a:lnTo>
                      <a:pt x="118" y="50"/>
                    </a:lnTo>
                    <a:lnTo>
                      <a:pt x="118" y="49"/>
                    </a:lnTo>
                    <a:lnTo>
                      <a:pt x="119" y="48"/>
                    </a:lnTo>
                    <a:lnTo>
                      <a:pt x="119" y="48"/>
                    </a:lnTo>
                    <a:lnTo>
                      <a:pt x="119" y="49"/>
                    </a:lnTo>
                    <a:lnTo>
                      <a:pt x="119" y="50"/>
                    </a:lnTo>
                    <a:lnTo>
                      <a:pt x="118" y="51"/>
                    </a:lnTo>
                    <a:lnTo>
                      <a:pt x="118" y="52"/>
                    </a:lnTo>
                    <a:lnTo>
                      <a:pt x="118" y="53"/>
                    </a:lnTo>
                    <a:lnTo>
                      <a:pt x="118" y="54"/>
                    </a:lnTo>
                    <a:lnTo>
                      <a:pt x="118" y="55"/>
                    </a:lnTo>
                    <a:lnTo>
                      <a:pt x="118" y="56"/>
                    </a:lnTo>
                    <a:lnTo>
                      <a:pt x="119" y="54"/>
                    </a:lnTo>
                    <a:lnTo>
                      <a:pt x="119" y="53"/>
                    </a:lnTo>
                    <a:lnTo>
                      <a:pt x="119" y="54"/>
                    </a:lnTo>
                    <a:lnTo>
                      <a:pt x="119" y="55"/>
                    </a:lnTo>
                    <a:lnTo>
                      <a:pt x="121" y="53"/>
                    </a:lnTo>
                    <a:lnTo>
                      <a:pt x="121" y="52"/>
                    </a:lnTo>
                    <a:lnTo>
                      <a:pt x="121" y="53"/>
                    </a:lnTo>
                    <a:lnTo>
                      <a:pt x="121" y="54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2" y="56"/>
                    </a:lnTo>
                    <a:lnTo>
                      <a:pt x="122" y="57"/>
                    </a:lnTo>
                    <a:lnTo>
                      <a:pt x="122" y="56"/>
                    </a:lnTo>
                    <a:lnTo>
                      <a:pt x="123" y="54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4" y="55"/>
                    </a:lnTo>
                    <a:lnTo>
                      <a:pt x="124" y="54"/>
                    </a:lnTo>
                    <a:lnTo>
                      <a:pt x="124" y="54"/>
                    </a:lnTo>
                    <a:lnTo>
                      <a:pt x="124" y="55"/>
                    </a:lnTo>
                    <a:lnTo>
                      <a:pt x="124" y="57"/>
                    </a:lnTo>
                    <a:lnTo>
                      <a:pt x="124" y="58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61"/>
                    </a:lnTo>
                    <a:lnTo>
                      <a:pt x="125" y="59"/>
                    </a:lnTo>
                    <a:lnTo>
                      <a:pt x="126" y="58"/>
                    </a:lnTo>
                    <a:lnTo>
                      <a:pt x="126" y="56"/>
                    </a:lnTo>
                    <a:lnTo>
                      <a:pt x="127" y="55"/>
                    </a:lnTo>
                    <a:lnTo>
                      <a:pt x="127" y="56"/>
                    </a:lnTo>
                    <a:lnTo>
                      <a:pt x="127" y="57"/>
                    </a:lnTo>
                    <a:lnTo>
                      <a:pt x="127" y="58"/>
                    </a:lnTo>
                    <a:lnTo>
                      <a:pt x="127" y="58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8" y="59"/>
                    </a:lnTo>
                    <a:lnTo>
                      <a:pt x="128" y="57"/>
                    </a:lnTo>
                    <a:lnTo>
                      <a:pt x="129" y="56"/>
                    </a:lnTo>
                    <a:lnTo>
                      <a:pt x="129" y="55"/>
                    </a:lnTo>
                    <a:lnTo>
                      <a:pt x="129" y="56"/>
                    </a:lnTo>
                    <a:lnTo>
                      <a:pt x="129" y="57"/>
                    </a:lnTo>
                    <a:lnTo>
                      <a:pt x="130" y="55"/>
                    </a:lnTo>
                    <a:lnTo>
                      <a:pt x="131" y="54"/>
                    </a:lnTo>
                    <a:lnTo>
                      <a:pt x="131" y="55"/>
                    </a:lnTo>
                    <a:lnTo>
                      <a:pt x="131" y="56"/>
                    </a:lnTo>
                    <a:lnTo>
                      <a:pt x="130" y="57"/>
                    </a:lnTo>
                    <a:lnTo>
                      <a:pt x="129" y="58"/>
                    </a:lnTo>
                    <a:lnTo>
                      <a:pt x="129" y="59"/>
                    </a:lnTo>
                    <a:lnTo>
                      <a:pt x="130" y="61"/>
                    </a:lnTo>
                    <a:lnTo>
                      <a:pt x="130" y="62"/>
                    </a:lnTo>
                    <a:lnTo>
                      <a:pt x="130" y="63"/>
                    </a:lnTo>
                    <a:lnTo>
                      <a:pt x="130" y="61"/>
                    </a:lnTo>
                    <a:lnTo>
                      <a:pt x="131" y="59"/>
                    </a:lnTo>
                    <a:lnTo>
                      <a:pt x="131" y="61"/>
                    </a:lnTo>
                    <a:lnTo>
                      <a:pt x="131" y="62"/>
                    </a:lnTo>
                    <a:lnTo>
                      <a:pt x="131" y="63"/>
                    </a:lnTo>
                    <a:lnTo>
                      <a:pt x="131" y="63"/>
                    </a:lnTo>
                    <a:lnTo>
                      <a:pt x="132" y="62"/>
                    </a:lnTo>
                    <a:lnTo>
                      <a:pt x="132" y="61"/>
                    </a:lnTo>
                    <a:lnTo>
                      <a:pt x="132" y="62"/>
                    </a:lnTo>
                    <a:lnTo>
                      <a:pt x="132" y="62"/>
                    </a:lnTo>
                    <a:lnTo>
                      <a:pt x="133" y="61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2"/>
                    </a:lnTo>
                    <a:lnTo>
                      <a:pt x="134" y="59"/>
                    </a:lnTo>
                    <a:lnTo>
                      <a:pt x="135" y="58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6" y="56"/>
                    </a:lnTo>
                    <a:lnTo>
                      <a:pt x="136" y="55"/>
                    </a:lnTo>
                    <a:lnTo>
                      <a:pt x="136" y="56"/>
                    </a:lnTo>
                    <a:lnTo>
                      <a:pt x="136" y="57"/>
                    </a:lnTo>
                    <a:lnTo>
                      <a:pt x="136" y="59"/>
                    </a:lnTo>
                    <a:lnTo>
                      <a:pt x="136" y="61"/>
                    </a:lnTo>
                    <a:lnTo>
                      <a:pt x="136" y="61"/>
                    </a:lnTo>
                    <a:lnTo>
                      <a:pt x="138" y="59"/>
                    </a:lnTo>
                    <a:lnTo>
                      <a:pt x="138" y="58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38" y="61"/>
                    </a:lnTo>
                    <a:lnTo>
                      <a:pt x="138" y="62"/>
                    </a:lnTo>
                    <a:lnTo>
                      <a:pt x="138" y="63"/>
                    </a:lnTo>
                    <a:lnTo>
                      <a:pt x="138" y="64"/>
                    </a:lnTo>
                    <a:lnTo>
                      <a:pt x="139" y="62"/>
                    </a:lnTo>
                    <a:lnTo>
                      <a:pt x="140" y="61"/>
                    </a:lnTo>
                    <a:lnTo>
                      <a:pt x="140" y="62"/>
                    </a:lnTo>
                    <a:lnTo>
                      <a:pt x="140" y="63"/>
                    </a:lnTo>
                    <a:lnTo>
                      <a:pt x="140" y="64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1" y="62"/>
                    </a:lnTo>
                    <a:lnTo>
                      <a:pt x="142" y="61"/>
                    </a:lnTo>
                    <a:lnTo>
                      <a:pt x="142" y="58"/>
                    </a:lnTo>
                    <a:lnTo>
                      <a:pt x="142" y="59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2" y="63"/>
                    </a:lnTo>
                    <a:lnTo>
                      <a:pt x="143" y="61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2"/>
                    </a:lnTo>
                    <a:lnTo>
                      <a:pt x="144" y="63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44" y="65"/>
                    </a:lnTo>
                    <a:lnTo>
                      <a:pt x="144" y="64"/>
                    </a:lnTo>
                    <a:lnTo>
                      <a:pt x="145" y="63"/>
                    </a:lnTo>
                    <a:lnTo>
                      <a:pt x="145" y="64"/>
                    </a:lnTo>
                    <a:lnTo>
                      <a:pt x="145" y="64"/>
                    </a:lnTo>
                    <a:lnTo>
                      <a:pt x="146" y="63"/>
                    </a:lnTo>
                    <a:lnTo>
                      <a:pt x="146" y="62"/>
                    </a:lnTo>
                    <a:lnTo>
                      <a:pt x="146" y="63"/>
                    </a:lnTo>
                    <a:lnTo>
                      <a:pt x="146" y="63"/>
                    </a:lnTo>
                    <a:lnTo>
                      <a:pt x="147" y="62"/>
                    </a:lnTo>
                    <a:lnTo>
                      <a:pt x="147" y="61"/>
                    </a:lnTo>
                    <a:lnTo>
                      <a:pt x="148" y="62"/>
                    </a:lnTo>
                    <a:lnTo>
                      <a:pt x="148" y="63"/>
                    </a:lnTo>
                    <a:lnTo>
                      <a:pt x="147" y="64"/>
                    </a:lnTo>
                    <a:lnTo>
                      <a:pt x="146" y="65"/>
                    </a:lnTo>
                    <a:lnTo>
                      <a:pt x="146" y="66"/>
                    </a:lnTo>
                    <a:lnTo>
                      <a:pt x="146" y="67"/>
                    </a:lnTo>
                    <a:lnTo>
                      <a:pt x="146" y="68"/>
                    </a:lnTo>
                    <a:lnTo>
                      <a:pt x="147" y="68"/>
                    </a:lnTo>
                    <a:lnTo>
                      <a:pt x="147" y="67"/>
                    </a:lnTo>
                    <a:lnTo>
                      <a:pt x="148" y="66"/>
                    </a:lnTo>
                    <a:lnTo>
                      <a:pt x="148" y="64"/>
                    </a:lnTo>
                    <a:lnTo>
                      <a:pt x="149" y="63"/>
                    </a:lnTo>
                    <a:lnTo>
                      <a:pt x="149" y="64"/>
                    </a:lnTo>
                    <a:lnTo>
                      <a:pt x="149" y="65"/>
                    </a:lnTo>
                    <a:lnTo>
                      <a:pt x="150" y="64"/>
                    </a:lnTo>
                    <a:lnTo>
                      <a:pt x="150" y="62"/>
                    </a:lnTo>
                    <a:lnTo>
                      <a:pt x="150" y="62"/>
                    </a:lnTo>
                    <a:lnTo>
                      <a:pt x="151" y="61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1" y="61"/>
                    </a:lnTo>
                    <a:lnTo>
                      <a:pt x="151" y="61"/>
                    </a:lnTo>
                    <a:lnTo>
                      <a:pt x="152" y="62"/>
                    </a:lnTo>
                    <a:lnTo>
                      <a:pt x="152" y="63"/>
                    </a:lnTo>
                    <a:lnTo>
                      <a:pt x="151" y="64"/>
                    </a:lnTo>
                    <a:lnTo>
                      <a:pt x="150" y="66"/>
                    </a:lnTo>
                    <a:lnTo>
                      <a:pt x="150" y="67"/>
                    </a:lnTo>
                    <a:lnTo>
                      <a:pt x="150" y="67"/>
                    </a:lnTo>
                    <a:lnTo>
                      <a:pt x="150" y="68"/>
                    </a:lnTo>
                    <a:lnTo>
                      <a:pt x="150" y="69"/>
                    </a:lnTo>
                    <a:lnTo>
                      <a:pt x="151" y="68"/>
                    </a:lnTo>
                    <a:lnTo>
                      <a:pt x="152" y="66"/>
                    </a:lnTo>
                    <a:lnTo>
                      <a:pt x="152" y="67"/>
                    </a:lnTo>
                    <a:lnTo>
                      <a:pt x="152" y="68"/>
                    </a:lnTo>
                    <a:lnTo>
                      <a:pt x="152" y="67"/>
                    </a:lnTo>
                    <a:lnTo>
                      <a:pt x="154" y="65"/>
                    </a:lnTo>
                    <a:lnTo>
                      <a:pt x="154" y="66"/>
                    </a:lnTo>
                    <a:lnTo>
                      <a:pt x="154" y="67"/>
                    </a:lnTo>
                    <a:lnTo>
                      <a:pt x="155" y="66"/>
                    </a:lnTo>
                    <a:lnTo>
                      <a:pt x="155" y="65"/>
                    </a:lnTo>
                    <a:lnTo>
                      <a:pt x="155" y="65"/>
                    </a:lnTo>
                    <a:lnTo>
                      <a:pt x="155" y="66"/>
                    </a:lnTo>
                    <a:lnTo>
                      <a:pt x="155" y="67"/>
                    </a:lnTo>
                    <a:lnTo>
                      <a:pt x="155" y="68"/>
                    </a:lnTo>
                    <a:lnTo>
                      <a:pt x="156" y="66"/>
                    </a:lnTo>
                    <a:lnTo>
                      <a:pt x="157" y="65"/>
                    </a:lnTo>
                    <a:lnTo>
                      <a:pt x="157" y="66"/>
                    </a:lnTo>
                    <a:lnTo>
                      <a:pt x="157" y="67"/>
                    </a:lnTo>
                    <a:lnTo>
                      <a:pt x="157" y="68"/>
                    </a:lnTo>
                    <a:lnTo>
                      <a:pt x="157" y="68"/>
                    </a:lnTo>
                    <a:lnTo>
                      <a:pt x="157" y="67"/>
                    </a:lnTo>
                    <a:lnTo>
                      <a:pt x="158" y="66"/>
                    </a:lnTo>
                    <a:lnTo>
                      <a:pt x="159" y="63"/>
                    </a:lnTo>
                    <a:lnTo>
                      <a:pt x="159" y="63"/>
                    </a:lnTo>
                    <a:lnTo>
                      <a:pt x="160" y="62"/>
                    </a:lnTo>
                    <a:lnTo>
                      <a:pt x="160" y="61"/>
                    </a:lnTo>
                    <a:lnTo>
                      <a:pt x="160" y="61"/>
                    </a:lnTo>
                    <a:lnTo>
                      <a:pt x="160" y="62"/>
                    </a:lnTo>
                    <a:lnTo>
                      <a:pt x="160" y="63"/>
                    </a:lnTo>
                    <a:lnTo>
                      <a:pt x="160" y="64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59" y="67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9"/>
                    </a:lnTo>
                    <a:lnTo>
                      <a:pt x="159" y="70"/>
                    </a:lnTo>
                    <a:lnTo>
                      <a:pt x="160" y="69"/>
                    </a:lnTo>
                    <a:lnTo>
                      <a:pt x="161" y="67"/>
                    </a:lnTo>
                    <a:lnTo>
                      <a:pt x="161" y="68"/>
                    </a:lnTo>
                    <a:lnTo>
                      <a:pt x="161" y="69"/>
                    </a:lnTo>
                    <a:lnTo>
                      <a:pt x="161" y="68"/>
                    </a:lnTo>
                    <a:lnTo>
                      <a:pt x="162" y="66"/>
                    </a:lnTo>
                    <a:lnTo>
                      <a:pt x="162" y="65"/>
                    </a:lnTo>
                    <a:lnTo>
                      <a:pt x="163" y="64"/>
                    </a:lnTo>
                    <a:lnTo>
                      <a:pt x="163" y="65"/>
                    </a:lnTo>
                    <a:lnTo>
                      <a:pt x="163" y="66"/>
                    </a:lnTo>
                    <a:lnTo>
                      <a:pt x="163" y="67"/>
                    </a:lnTo>
                    <a:lnTo>
                      <a:pt x="163" y="68"/>
                    </a:lnTo>
                    <a:lnTo>
                      <a:pt x="163" y="69"/>
                    </a:lnTo>
                    <a:lnTo>
                      <a:pt x="163" y="70"/>
                    </a:lnTo>
                    <a:lnTo>
                      <a:pt x="163" y="70"/>
                    </a:lnTo>
                    <a:lnTo>
                      <a:pt x="164" y="69"/>
                    </a:lnTo>
                    <a:lnTo>
                      <a:pt x="164" y="68"/>
                    </a:lnTo>
                    <a:lnTo>
                      <a:pt x="164" y="69"/>
                    </a:lnTo>
                    <a:lnTo>
                      <a:pt x="165" y="69"/>
                    </a:lnTo>
                    <a:lnTo>
                      <a:pt x="165" y="68"/>
                    </a:lnTo>
                    <a:lnTo>
                      <a:pt x="166" y="67"/>
                    </a:lnTo>
                    <a:lnTo>
                      <a:pt x="166" y="68"/>
                    </a:lnTo>
                    <a:lnTo>
                      <a:pt x="166" y="69"/>
                    </a:lnTo>
                    <a:lnTo>
                      <a:pt x="166" y="67"/>
                    </a:lnTo>
                    <a:lnTo>
                      <a:pt x="167" y="66"/>
                    </a:lnTo>
                    <a:lnTo>
                      <a:pt x="167" y="67"/>
                    </a:lnTo>
                    <a:lnTo>
                      <a:pt x="167" y="68"/>
                    </a:lnTo>
                    <a:lnTo>
                      <a:pt x="167" y="69"/>
                    </a:lnTo>
                    <a:lnTo>
                      <a:pt x="167" y="70"/>
                    </a:lnTo>
                    <a:lnTo>
                      <a:pt x="167" y="71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8" y="71"/>
                    </a:lnTo>
                    <a:lnTo>
                      <a:pt x="168" y="70"/>
                    </a:lnTo>
                    <a:lnTo>
                      <a:pt x="169" y="69"/>
                    </a:lnTo>
                    <a:lnTo>
                      <a:pt x="171" y="67"/>
                    </a:lnTo>
                    <a:lnTo>
                      <a:pt x="171" y="68"/>
                    </a:lnTo>
                    <a:lnTo>
                      <a:pt x="171" y="69"/>
                    </a:lnTo>
                    <a:lnTo>
                      <a:pt x="171" y="70"/>
                    </a:lnTo>
                    <a:lnTo>
                      <a:pt x="171" y="71"/>
                    </a:lnTo>
                    <a:lnTo>
                      <a:pt x="171" y="69"/>
                    </a:lnTo>
                    <a:lnTo>
                      <a:pt x="172" y="68"/>
                    </a:lnTo>
                    <a:lnTo>
                      <a:pt x="172" y="69"/>
                    </a:lnTo>
                    <a:lnTo>
                      <a:pt x="172" y="70"/>
                    </a:lnTo>
                    <a:lnTo>
                      <a:pt x="173" y="68"/>
                    </a:lnTo>
                    <a:lnTo>
                      <a:pt x="173" y="67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3" y="70"/>
                    </a:lnTo>
                    <a:lnTo>
                      <a:pt x="173" y="70"/>
                    </a:lnTo>
                    <a:lnTo>
                      <a:pt x="173" y="71"/>
                    </a:lnTo>
                    <a:lnTo>
                      <a:pt x="174" y="72"/>
                    </a:lnTo>
                    <a:lnTo>
                      <a:pt x="174" y="71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6" y="67"/>
                    </a:lnTo>
                    <a:lnTo>
                      <a:pt x="176" y="68"/>
                    </a:lnTo>
                    <a:lnTo>
                      <a:pt x="176" y="69"/>
                    </a:lnTo>
                    <a:lnTo>
                      <a:pt x="175" y="70"/>
                    </a:lnTo>
                    <a:lnTo>
                      <a:pt x="175" y="71"/>
                    </a:lnTo>
                    <a:lnTo>
                      <a:pt x="175" y="72"/>
                    </a:lnTo>
                    <a:lnTo>
                      <a:pt x="175" y="73"/>
                    </a:lnTo>
                    <a:lnTo>
                      <a:pt x="175" y="72"/>
                    </a:lnTo>
                    <a:lnTo>
                      <a:pt x="176" y="70"/>
                    </a:lnTo>
                    <a:lnTo>
                      <a:pt x="177" y="69"/>
                    </a:lnTo>
                    <a:lnTo>
                      <a:pt x="177" y="68"/>
                    </a:lnTo>
                    <a:lnTo>
                      <a:pt x="177" y="67"/>
                    </a:lnTo>
                    <a:lnTo>
                      <a:pt x="178" y="66"/>
                    </a:lnTo>
                    <a:lnTo>
                      <a:pt x="178" y="65"/>
                    </a:lnTo>
                    <a:lnTo>
                      <a:pt x="178" y="65"/>
                    </a:lnTo>
                    <a:lnTo>
                      <a:pt x="178" y="66"/>
                    </a:lnTo>
                    <a:lnTo>
                      <a:pt x="178" y="67"/>
                    </a:lnTo>
                    <a:lnTo>
                      <a:pt x="179" y="67"/>
                    </a:lnTo>
                    <a:lnTo>
                      <a:pt x="179" y="68"/>
                    </a:lnTo>
                    <a:lnTo>
                      <a:pt x="178" y="70"/>
                    </a:lnTo>
                    <a:lnTo>
                      <a:pt x="177" y="71"/>
                    </a:lnTo>
                    <a:lnTo>
                      <a:pt x="177" y="72"/>
                    </a:lnTo>
                    <a:lnTo>
                      <a:pt x="177" y="72"/>
                    </a:lnTo>
                    <a:lnTo>
                      <a:pt x="177" y="73"/>
                    </a:lnTo>
                    <a:lnTo>
                      <a:pt x="178" y="74"/>
                    </a:lnTo>
                    <a:lnTo>
                      <a:pt x="178" y="73"/>
                    </a:lnTo>
                    <a:lnTo>
                      <a:pt x="179" y="72"/>
                    </a:lnTo>
                    <a:lnTo>
                      <a:pt x="179" y="72"/>
                    </a:lnTo>
                    <a:lnTo>
                      <a:pt x="179" y="73"/>
                    </a:lnTo>
                    <a:lnTo>
                      <a:pt x="179" y="72"/>
                    </a:lnTo>
                    <a:lnTo>
                      <a:pt x="180" y="71"/>
                    </a:lnTo>
                    <a:lnTo>
                      <a:pt x="181" y="69"/>
                    </a:lnTo>
                    <a:lnTo>
                      <a:pt x="181" y="68"/>
                    </a:lnTo>
                    <a:lnTo>
                      <a:pt x="181" y="69"/>
                    </a:lnTo>
                    <a:lnTo>
                      <a:pt x="181" y="70"/>
                    </a:lnTo>
                    <a:lnTo>
                      <a:pt x="181" y="71"/>
                    </a:lnTo>
                    <a:lnTo>
                      <a:pt x="181" y="71"/>
                    </a:lnTo>
                    <a:lnTo>
                      <a:pt x="182" y="70"/>
                    </a:lnTo>
                    <a:lnTo>
                      <a:pt x="183" y="69"/>
                    </a:lnTo>
                    <a:lnTo>
                      <a:pt x="183" y="70"/>
                    </a:lnTo>
                    <a:lnTo>
                      <a:pt x="183" y="70"/>
                    </a:lnTo>
                    <a:lnTo>
                      <a:pt x="183" y="71"/>
                    </a:lnTo>
                    <a:lnTo>
                      <a:pt x="183" y="72"/>
                    </a:lnTo>
                    <a:lnTo>
                      <a:pt x="183" y="73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4" y="71"/>
                    </a:lnTo>
                    <a:lnTo>
                      <a:pt x="184" y="72"/>
                    </a:lnTo>
                    <a:lnTo>
                      <a:pt x="184" y="73"/>
                    </a:lnTo>
                    <a:lnTo>
                      <a:pt x="185" y="72"/>
                    </a:lnTo>
                    <a:lnTo>
                      <a:pt x="185" y="70"/>
                    </a:lnTo>
                    <a:lnTo>
                      <a:pt x="185" y="71"/>
                    </a:lnTo>
                    <a:lnTo>
                      <a:pt x="185" y="72"/>
                    </a:lnTo>
                    <a:lnTo>
                      <a:pt x="186" y="71"/>
                    </a:lnTo>
                    <a:lnTo>
                      <a:pt x="186" y="69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88" y="67"/>
                    </a:lnTo>
                    <a:lnTo>
                      <a:pt x="189" y="67"/>
                    </a:lnTo>
                    <a:lnTo>
                      <a:pt x="189" y="67"/>
                    </a:lnTo>
                    <a:lnTo>
                      <a:pt x="189" y="68"/>
                    </a:lnTo>
                    <a:lnTo>
                      <a:pt x="188" y="70"/>
                    </a:lnTo>
                    <a:lnTo>
                      <a:pt x="188" y="71"/>
                    </a:lnTo>
                    <a:lnTo>
                      <a:pt x="186" y="72"/>
                    </a:lnTo>
                    <a:lnTo>
                      <a:pt x="185" y="73"/>
                    </a:lnTo>
                    <a:lnTo>
                      <a:pt x="185" y="74"/>
                    </a:lnTo>
                    <a:lnTo>
                      <a:pt x="185" y="75"/>
                    </a:lnTo>
                    <a:lnTo>
                      <a:pt x="186" y="74"/>
                    </a:lnTo>
                    <a:lnTo>
                      <a:pt x="188" y="73"/>
                    </a:lnTo>
                    <a:lnTo>
                      <a:pt x="188" y="73"/>
                    </a:lnTo>
                    <a:lnTo>
                      <a:pt x="188" y="74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5"/>
                    </a:lnTo>
                    <a:lnTo>
                      <a:pt x="189" y="73"/>
                    </a:lnTo>
                    <a:lnTo>
                      <a:pt x="190" y="72"/>
                    </a:lnTo>
                    <a:lnTo>
                      <a:pt x="190" y="71"/>
                    </a:lnTo>
                    <a:lnTo>
                      <a:pt x="190" y="71"/>
                    </a:lnTo>
                    <a:lnTo>
                      <a:pt x="190" y="72"/>
                    </a:lnTo>
                    <a:lnTo>
                      <a:pt x="190" y="73"/>
                    </a:lnTo>
                    <a:lnTo>
                      <a:pt x="190" y="74"/>
                    </a:lnTo>
                    <a:lnTo>
                      <a:pt x="190" y="75"/>
                    </a:lnTo>
                    <a:lnTo>
                      <a:pt x="190" y="76"/>
                    </a:lnTo>
                    <a:lnTo>
                      <a:pt x="191" y="74"/>
                    </a:lnTo>
                    <a:lnTo>
                      <a:pt x="192" y="73"/>
                    </a:lnTo>
                    <a:lnTo>
                      <a:pt x="192" y="72"/>
                    </a:lnTo>
                    <a:lnTo>
                      <a:pt x="192" y="72"/>
                    </a:lnTo>
                    <a:lnTo>
                      <a:pt x="193" y="71"/>
                    </a:lnTo>
                    <a:lnTo>
                      <a:pt x="193" y="70"/>
                    </a:lnTo>
                    <a:lnTo>
                      <a:pt x="193" y="71"/>
                    </a:lnTo>
                    <a:lnTo>
                      <a:pt x="193" y="72"/>
                    </a:lnTo>
                    <a:lnTo>
                      <a:pt x="193" y="73"/>
                    </a:lnTo>
                    <a:lnTo>
                      <a:pt x="193" y="74"/>
                    </a:lnTo>
                    <a:lnTo>
                      <a:pt x="193" y="75"/>
                    </a:lnTo>
                    <a:lnTo>
                      <a:pt x="193" y="75"/>
                    </a:lnTo>
                    <a:lnTo>
                      <a:pt x="194" y="74"/>
                    </a:lnTo>
                    <a:lnTo>
                      <a:pt x="194" y="73"/>
                    </a:lnTo>
                    <a:lnTo>
                      <a:pt x="194" y="74"/>
                    </a:lnTo>
                    <a:lnTo>
                      <a:pt x="194" y="74"/>
                    </a:lnTo>
                    <a:lnTo>
                      <a:pt x="195" y="73"/>
                    </a:lnTo>
                    <a:lnTo>
                      <a:pt x="195" y="72"/>
                    </a:lnTo>
                    <a:lnTo>
                      <a:pt x="196" y="71"/>
                    </a:lnTo>
                    <a:lnTo>
                      <a:pt x="196" y="70"/>
                    </a:lnTo>
                    <a:lnTo>
                      <a:pt x="196" y="70"/>
                    </a:lnTo>
                    <a:lnTo>
                      <a:pt x="197" y="69"/>
                    </a:lnTo>
                    <a:lnTo>
                      <a:pt x="197" y="70"/>
                    </a:lnTo>
                    <a:lnTo>
                      <a:pt x="197" y="71"/>
                    </a:lnTo>
                    <a:lnTo>
                      <a:pt x="197" y="73"/>
                    </a:lnTo>
                    <a:lnTo>
                      <a:pt x="197" y="74"/>
                    </a:lnTo>
                    <a:lnTo>
                      <a:pt x="197" y="75"/>
                    </a:lnTo>
                    <a:lnTo>
                      <a:pt x="197" y="76"/>
                    </a:lnTo>
                    <a:lnTo>
                      <a:pt x="197" y="78"/>
                    </a:lnTo>
                    <a:lnTo>
                      <a:pt x="197" y="78"/>
                    </a:lnTo>
                    <a:lnTo>
                      <a:pt x="198" y="76"/>
                    </a:lnTo>
                    <a:lnTo>
                      <a:pt x="198" y="75"/>
                    </a:lnTo>
                    <a:lnTo>
                      <a:pt x="199" y="73"/>
                    </a:lnTo>
                    <a:lnTo>
                      <a:pt x="199" y="72"/>
                    </a:lnTo>
                    <a:lnTo>
                      <a:pt x="199" y="73"/>
                    </a:lnTo>
                    <a:lnTo>
                      <a:pt x="199" y="74"/>
                    </a:lnTo>
                    <a:lnTo>
                      <a:pt x="199" y="75"/>
                    </a:lnTo>
                    <a:lnTo>
                      <a:pt x="200" y="76"/>
                    </a:lnTo>
                    <a:lnTo>
                      <a:pt x="200" y="76"/>
                    </a:lnTo>
                    <a:lnTo>
                      <a:pt x="200" y="78"/>
                    </a:lnTo>
                    <a:lnTo>
                      <a:pt x="200" y="76"/>
                    </a:lnTo>
                    <a:lnTo>
                      <a:pt x="201" y="75"/>
                    </a:lnTo>
                    <a:lnTo>
                      <a:pt x="201" y="73"/>
                    </a:lnTo>
                    <a:lnTo>
                      <a:pt x="202" y="72"/>
                    </a:lnTo>
                    <a:lnTo>
                      <a:pt x="202" y="73"/>
                    </a:lnTo>
                    <a:lnTo>
                      <a:pt x="202" y="74"/>
                    </a:lnTo>
                    <a:lnTo>
                      <a:pt x="202" y="75"/>
                    </a:lnTo>
                    <a:lnTo>
                      <a:pt x="202" y="75"/>
                    </a:lnTo>
                    <a:lnTo>
                      <a:pt x="204" y="74"/>
                    </a:lnTo>
                    <a:lnTo>
                      <a:pt x="204" y="73"/>
                    </a:lnTo>
                    <a:lnTo>
                      <a:pt x="204" y="74"/>
                    </a:lnTo>
                    <a:lnTo>
                      <a:pt x="204" y="74"/>
                    </a:lnTo>
                    <a:lnTo>
                      <a:pt x="205" y="73"/>
                    </a:lnTo>
                    <a:lnTo>
                      <a:pt x="205" y="72"/>
                    </a:lnTo>
                    <a:lnTo>
                      <a:pt x="206" y="73"/>
                    </a:lnTo>
                    <a:lnTo>
                      <a:pt x="206" y="73"/>
                    </a:lnTo>
                    <a:lnTo>
                      <a:pt x="206" y="74"/>
                    </a:lnTo>
                    <a:lnTo>
                      <a:pt x="206" y="75"/>
                    </a:lnTo>
                    <a:lnTo>
                      <a:pt x="206" y="76"/>
                    </a:lnTo>
                    <a:lnTo>
                      <a:pt x="206" y="78"/>
                    </a:lnTo>
                    <a:lnTo>
                      <a:pt x="206" y="75"/>
                    </a:lnTo>
                    <a:lnTo>
                      <a:pt x="207" y="74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8" y="74"/>
                    </a:lnTo>
                    <a:lnTo>
                      <a:pt x="208" y="73"/>
                    </a:lnTo>
                    <a:lnTo>
                      <a:pt x="208" y="74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7" y="78"/>
                    </a:lnTo>
                    <a:lnTo>
                      <a:pt x="207" y="79"/>
                    </a:lnTo>
                    <a:lnTo>
                      <a:pt x="207" y="80"/>
                    </a:lnTo>
                    <a:lnTo>
                      <a:pt x="208" y="79"/>
                    </a:lnTo>
                    <a:lnTo>
                      <a:pt x="208" y="76"/>
                    </a:lnTo>
                    <a:lnTo>
                      <a:pt x="209" y="75"/>
                    </a:lnTo>
                    <a:lnTo>
                      <a:pt x="210" y="74"/>
                    </a:lnTo>
                    <a:lnTo>
                      <a:pt x="210" y="75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09" y="79"/>
                    </a:lnTo>
                    <a:lnTo>
                      <a:pt x="209" y="81"/>
                    </a:lnTo>
                    <a:lnTo>
                      <a:pt x="208" y="82"/>
                    </a:lnTo>
                    <a:lnTo>
                      <a:pt x="207" y="83"/>
                    </a:lnTo>
                    <a:lnTo>
                      <a:pt x="207" y="84"/>
                    </a:lnTo>
                    <a:lnTo>
                      <a:pt x="208" y="85"/>
                    </a:lnTo>
                    <a:lnTo>
                      <a:pt x="210" y="80"/>
                    </a:lnTo>
                    <a:lnTo>
                      <a:pt x="211" y="76"/>
                    </a:lnTo>
                    <a:lnTo>
                      <a:pt x="212" y="75"/>
                    </a:lnTo>
                    <a:lnTo>
                      <a:pt x="212" y="74"/>
                    </a:lnTo>
                    <a:lnTo>
                      <a:pt x="212" y="74"/>
                    </a:lnTo>
                    <a:lnTo>
                      <a:pt x="212" y="75"/>
                    </a:lnTo>
                    <a:lnTo>
                      <a:pt x="213" y="74"/>
                    </a:lnTo>
                    <a:lnTo>
                      <a:pt x="213" y="73"/>
                    </a:lnTo>
                    <a:lnTo>
                      <a:pt x="213" y="74"/>
                    </a:lnTo>
                    <a:lnTo>
                      <a:pt x="213" y="74"/>
                    </a:lnTo>
                    <a:lnTo>
                      <a:pt x="213" y="75"/>
                    </a:lnTo>
                    <a:lnTo>
                      <a:pt x="214" y="76"/>
                    </a:lnTo>
                    <a:lnTo>
                      <a:pt x="214" y="75"/>
                    </a:lnTo>
                    <a:lnTo>
                      <a:pt x="215" y="73"/>
                    </a:lnTo>
                    <a:lnTo>
                      <a:pt x="215" y="74"/>
                    </a:lnTo>
                    <a:lnTo>
                      <a:pt x="215" y="75"/>
                    </a:lnTo>
                    <a:lnTo>
                      <a:pt x="215" y="76"/>
                    </a:lnTo>
                    <a:lnTo>
                      <a:pt x="215" y="78"/>
                    </a:lnTo>
                    <a:lnTo>
                      <a:pt x="215" y="75"/>
                    </a:lnTo>
                    <a:lnTo>
                      <a:pt x="216" y="74"/>
                    </a:lnTo>
                    <a:lnTo>
                      <a:pt x="216" y="75"/>
                    </a:lnTo>
                    <a:lnTo>
                      <a:pt x="216" y="76"/>
                    </a:lnTo>
                    <a:lnTo>
                      <a:pt x="216" y="78"/>
                    </a:lnTo>
                    <a:lnTo>
                      <a:pt x="215" y="79"/>
                    </a:lnTo>
                    <a:lnTo>
                      <a:pt x="215" y="80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5" y="83"/>
                    </a:lnTo>
                    <a:lnTo>
                      <a:pt x="216" y="81"/>
                    </a:lnTo>
                    <a:lnTo>
                      <a:pt x="216" y="80"/>
                    </a:lnTo>
                    <a:lnTo>
                      <a:pt x="216" y="81"/>
                    </a:lnTo>
                    <a:lnTo>
                      <a:pt x="216" y="82"/>
                    </a:lnTo>
                    <a:lnTo>
                      <a:pt x="217" y="81"/>
                    </a:lnTo>
                    <a:lnTo>
                      <a:pt x="218" y="79"/>
                    </a:lnTo>
                    <a:lnTo>
                      <a:pt x="218" y="79"/>
                    </a:lnTo>
                    <a:lnTo>
                      <a:pt x="218" y="78"/>
                    </a:lnTo>
                    <a:lnTo>
                      <a:pt x="219" y="76"/>
                    </a:lnTo>
                    <a:lnTo>
                      <a:pt x="219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19" y="81"/>
                    </a:lnTo>
                    <a:lnTo>
                      <a:pt x="219" y="81"/>
                    </a:lnTo>
                    <a:lnTo>
                      <a:pt x="219" y="82"/>
                    </a:lnTo>
                    <a:lnTo>
                      <a:pt x="219" y="83"/>
                    </a:lnTo>
                    <a:lnTo>
                      <a:pt x="221" y="82"/>
                    </a:lnTo>
                    <a:lnTo>
                      <a:pt x="221" y="81"/>
                    </a:lnTo>
                    <a:lnTo>
                      <a:pt x="222" y="79"/>
                    </a:lnTo>
                    <a:lnTo>
                      <a:pt x="222" y="78"/>
                    </a:lnTo>
                    <a:lnTo>
                      <a:pt x="223" y="76"/>
                    </a:lnTo>
                    <a:lnTo>
                      <a:pt x="223" y="76"/>
                    </a:lnTo>
                    <a:lnTo>
                      <a:pt x="223" y="75"/>
                    </a:lnTo>
                    <a:lnTo>
                      <a:pt x="224" y="74"/>
                    </a:lnTo>
                    <a:lnTo>
                      <a:pt x="224" y="75"/>
                    </a:lnTo>
                    <a:lnTo>
                      <a:pt x="224" y="76"/>
                    </a:lnTo>
                    <a:lnTo>
                      <a:pt x="224" y="79"/>
                    </a:lnTo>
                    <a:lnTo>
                      <a:pt x="224" y="80"/>
                    </a:lnTo>
                    <a:lnTo>
                      <a:pt x="224" y="80"/>
                    </a:lnTo>
                    <a:lnTo>
                      <a:pt x="224" y="79"/>
                    </a:lnTo>
                    <a:lnTo>
                      <a:pt x="225" y="78"/>
                    </a:lnTo>
                    <a:lnTo>
                      <a:pt x="225" y="78"/>
                    </a:lnTo>
                    <a:lnTo>
                      <a:pt x="225" y="79"/>
                    </a:lnTo>
                    <a:lnTo>
                      <a:pt x="225" y="80"/>
                    </a:lnTo>
                    <a:lnTo>
                      <a:pt x="225" y="81"/>
                    </a:lnTo>
                    <a:lnTo>
                      <a:pt x="225" y="82"/>
                    </a:lnTo>
                    <a:lnTo>
                      <a:pt x="225" y="83"/>
                    </a:lnTo>
                    <a:lnTo>
                      <a:pt x="226" y="81"/>
                    </a:lnTo>
                    <a:lnTo>
                      <a:pt x="226" y="80"/>
                    </a:lnTo>
                    <a:lnTo>
                      <a:pt x="227" y="79"/>
                    </a:lnTo>
                    <a:lnTo>
                      <a:pt x="228" y="76"/>
                    </a:lnTo>
                    <a:lnTo>
                      <a:pt x="228" y="78"/>
                    </a:lnTo>
                    <a:lnTo>
                      <a:pt x="228" y="79"/>
                    </a:lnTo>
                    <a:lnTo>
                      <a:pt x="228" y="78"/>
                    </a:lnTo>
                    <a:lnTo>
                      <a:pt x="229" y="76"/>
                    </a:lnTo>
                    <a:lnTo>
                      <a:pt x="229" y="76"/>
                    </a:lnTo>
                    <a:lnTo>
                      <a:pt x="229" y="78"/>
                    </a:lnTo>
                    <a:lnTo>
                      <a:pt x="229" y="79"/>
                    </a:lnTo>
                    <a:lnTo>
                      <a:pt x="229" y="80"/>
                    </a:lnTo>
                    <a:lnTo>
                      <a:pt x="229" y="81"/>
                    </a:lnTo>
                    <a:lnTo>
                      <a:pt x="229" y="81"/>
                    </a:lnTo>
                    <a:lnTo>
                      <a:pt x="230" y="80"/>
                    </a:lnTo>
                    <a:lnTo>
                      <a:pt x="230" y="79"/>
                    </a:lnTo>
                    <a:lnTo>
                      <a:pt x="231" y="78"/>
                    </a:lnTo>
                    <a:lnTo>
                      <a:pt x="231" y="75"/>
                    </a:lnTo>
                    <a:lnTo>
                      <a:pt x="231" y="76"/>
                    </a:lnTo>
                    <a:lnTo>
                      <a:pt x="231" y="78"/>
                    </a:lnTo>
                    <a:lnTo>
                      <a:pt x="232" y="79"/>
                    </a:lnTo>
                    <a:lnTo>
                      <a:pt x="232" y="80"/>
                    </a:lnTo>
                    <a:lnTo>
                      <a:pt x="231" y="81"/>
                    </a:lnTo>
                    <a:lnTo>
                      <a:pt x="230" y="82"/>
                    </a:lnTo>
                    <a:lnTo>
                      <a:pt x="230" y="83"/>
                    </a:lnTo>
                    <a:lnTo>
                      <a:pt x="231" y="84"/>
                    </a:lnTo>
                    <a:lnTo>
                      <a:pt x="231" y="85"/>
                    </a:lnTo>
                    <a:lnTo>
                      <a:pt x="231" y="85"/>
                    </a:lnTo>
                    <a:lnTo>
                      <a:pt x="230" y="87"/>
                    </a:lnTo>
                    <a:lnTo>
                      <a:pt x="230" y="88"/>
                    </a:lnTo>
                    <a:lnTo>
                      <a:pt x="230" y="89"/>
                    </a:lnTo>
                    <a:lnTo>
                      <a:pt x="230" y="90"/>
                    </a:lnTo>
                    <a:lnTo>
                      <a:pt x="232" y="84"/>
                    </a:lnTo>
                    <a:lnTo>
                      <a:pt x="232" y="83"/>
                    </a:lnTo>
                    <a:lnTo>
                      <a:pt x="233" y="82"/>
                    </a:lnTo>
                    <a:lnTo>
                      <a:pt x="233" y="83"/>
                    </a:lnTo>
                    <a:lnTo>
                      <a:pt x="233" y="84"/>
                    </a:lnTo>
                    <a:lnTo>
                      <a:pt x="234" y="82"/>
                    </a:lnTo>
                    <a:lnTo>
                      <a:pt x="234" y="81"/>
                    </a:lnTo>
                    <a:lnTo>
                      <a:pt x="234" y="82"/>
                    </a:lnTo>
                    <a:lnTo>
                      <a:pt x="234" y="83"/>
                    </a:lnTo>
                    <a:lnTo>
                      <a:pt x="234" y="84"/>
                    </a:lnTo>
                    <a:lnTo>
                      <a:pt x="234" y="84"/>
                    </a:lnTo>
                    <a:lnTo>
                      <a:pt x="235" y="83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37" y="83"/>
                    </a:lnTo>
                    <a:lnTo>
                      <a:pt x="237" y="84"/>
                    </a:lnTo>
                    <a:lnTo>
                      <a:pt x="237" y="85"/>
                    </a:lnTo>
                    <a:lnTo>
                      <a:pt x="235" y="86"/>
                    </a:lnTo>
                    <a:lnTo>
                      <a:pt x="235" y="88"/>
                    </a:lnTo>
                    <a:lnTo>
                      <a:pt x="235" y="88"/>
                    </a:lnTo>
                    <a:lnTo>
                      <a:pt x="235" y="89"/>
                    </a:lnTo>
                    <a:lnTo>
                      <a:pt x="235" y="88"/>
                    </a:lnTo>
                    <a:lnTo>
                      <a:pt x="237" y="87"/>
                    </a:lnTo>
                    <a:lnTo>
                      <a:pt x="238" y="85"/>
                    </a:lnTo>
                    <a:lnTo>
                      <a:pt x="238" y="84"/>
                    </a:lnTo>
                    <a:lnTo>
                      <a:pt x="238" y="85"/>
                    </a:lnTo>
                    <a:lnTo>
                      <a:pt x="238" y="86"/>
                    </a:lnTo>
                    <a:lnTo>
                      <a:pt x="239" y="84"/>
                    </a:lnTo>
                    <a:lnTo>
                      <a:pt x="239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81"/>
                    </a:lnTo>
                    <a:lnTo>
                      <a:pt x="241" y="82"/>
                    </a:lnTo>
                    <a:lnTo>
                      <a:pt x="241" y="81"/>
                    </a:lnTo>
                    <a:lnTo>
                      <a:pt x="242" y="80"/>
                    </a:lnTo>
                    <a:lnTo>
                      <a:pt x="242" y="81"/>
                    </a:lnTo>
                    <a:lnTo>
                      <a:pt x="242" y="82"/>
                    </a:lnTo>
                    <a:lnTo>
                      <a:pt x="242" y="83"/>
                    </a:lnTo>
                    <a:lnTo>
                      <a:pt x="241" y="84"/>
                    </a:lnTo>
                    <a:lnTo>
                      <a:pt x="241" y="85"/>
                    </a:lnTo>
                    <a:lnTo>
                      <a:pt x="241" y="86"/>
                    </a:lnTo>
                    <a:lnTo>
                      <a:pt x="241" y="87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1"/>
                    </a:lnTo>
                    <a:lnTo>
                      <a:pt x="240" y="91"/>
                    </a:lnTo>
                    <a:lnTo>
                      <a:pt x="240" y="90"/>
                    </a:lnTo>
                    <a:lnTo>
                      <a:pt x="241" y="89"/>
                    </a:lnTo>
                    <a:lnTo>
                      <a:pt x="241" y="89"/>
                    </a:lnTo>
                    <a:lnTo>
                      <a:pt x="241" y="90"/>
                    </a:lnTo>
                    <a:lnTo>
                      <a:pt x="243" y="85"/>
                    </a:lnTo>
                    <a:lnTo>
                      <a:pt x="244" y="84"/>
                    </a:lnTo>
                    <a:lnTo>
                      <a:pt x="244" y="83"/>
                    </a:lnTo>
                    <a:lnTo>
                      <a:pt x="245" y="83"/>
                    </a:lnTo>
                    <a:lnTo>
                      <a:pt x="245" y="84"/>
                    </a:lnTo>
                    <a:lnTo>
                      <a:pt x="245" y="85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8"/>
                    </a:lnTo>
                    <a:lnTo>
                      <a:pt x="245" y="86"/>
                    </a:lnTo>
                    <a:lnTo>
                      <a:pt x="246" y="85"/>
                    </a:lnTo>
                    <a:lnTo>
                      <a:pt x="246" y="84"/>
                    </a:lnTo>
                    <a:lnTo>
                      <a:pt x="247" y="82"/>
                    </a:lnTo>
                    <a:lnTo>
                      <a:pt x="248" y="80"/>
                    </a:lnTo>
                    <a:lnTo>
                      <a:pt x="248" y="81"/>
                    </a:lnTo>
                    <a:lnTo>
                      <a:pt x="248" y="81"/>
                    </a:lnTo>
                    <a:lnTo>
                      <a:pt x="248" y="83"/>
                    </a:lnTo>
                    <a:lnTo>
                      <a:pt x="247" y="84"/>
                    </a:lnTo>
                    <a:lnTo>
                      <a:pt x="247" y="85"/>
                    </a:lnTo>
                    <a:lnTo>
                      <a:pt x="247" y="86"/>
                    </a:lnTo>
                    <a:lnTo>
                      <a:pt x="247" y="86"/>
                    </a:lnTo>
                    <a:lnTo>
                      <a:pt x="247" y="87"/>
                    </a:lnTo>
                    <a:lnTo>
                      <a:pt x="247" y="89"/>
                    </a:lnTo>
                    <a:lnTo>
                      <a:pt x="246" y="90"/>
                    </a:lnTo>
                    <a:lnTo>
                      <a:pt x="246" y="91"/>
                    </a:lnTo>
                    <a:lnTo>
                      <a:pt x="246" y="91"/>
                    </a:lnTo>
                    <a:lnTo>
                      <a:pt x="247" y="90"/>
                    </a:lnTo>
                    <a:lnTo>
                      <a:pt x="247" y="89"/>
                    </a:lnTo>
                    <a:lnTo>
                      <a:pt x="248" y="88"/>
                    </a:lnTo>
                    <a:lnTo>
                      <a:pt x="249" y="86"/>
                    </a:lnTo>
                    <a:lnTo>
                      <a:pt x="249" y="87"/>
                    </a:lnTo>
                    <a:lnTo>
                      <a:pt x="249" y="88"/>
                    </a:lnTo>
                    <a:lnTo>
                      <a:pt x="249" y="89"/>
                    </a:lnTo>
                    <a:lnTo>
                      <a:pt x="249" y="90"/>
                    </a:lnTo>
                    <a:lnTo>
                      <a:pt x="249" y="88"/>
                    </a:lnTo>
                    <a:lnTo>
                      <a:pt x="250" y="87"/>
                    </a:lnTo>
                    <a:lnTo>
                      <a:pt x="250" y="88"/>
                    </a:lnTo>
                    <a:lnTo>
                      <a:pt x="250" y="89"/>
                    </a:lnTo>
                    <a:lnTo>
                      <a:pt x="251" y="87"/>
                    </a:lnTo>
                    <a:lnTo>
                      <a:pt x="251" y="86"/>
                    </a:lnTo>
                    <a:lnTo>
                      <a:pt x="251" y="87"/>
                    </a:lnTo>
                    <a:lnTo>
                      <a:pt x="251" y="88"/>
                    </a:lnTo>
                    <a:lnTo>
                      <a:pt x="251" y="89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2" y="91"/>
                    </a:lnTo>
                    <a:lnTo>
                      <a:pt x="252" y="90"/>
                    </a:lnTo>
                    <a:lnTo>
                      <a:pt x="254" y="88"/>
                    </a:lnTo>
                    <a:lnTo>
                      <a:pt x="254" y="87"/>
                    </a:lnTo>
                    <a:lnTo>
                      <a:pt x="255" y="86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4" y="89"/>
                    </a:lnTo>
                    <a:lnTo>
                      <a:pt x="254" y="90"/>
                    </a:lnTo>
                    <a:lnTo>
                      <a:pt x="254" y="91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4" y="94"/>
                    </a:lnTo>
                    <a:lnTo>
                      <a:pt x="255" y="92"/>
                    </a:lnTo>
                    <a:lnTo>
                      <a:pt x="255" y="91"/>
                    </a:lnTo>
                    <a:lnTo>
                      <a:pt x="255" y="91"/>
                    </a:lnTo>
                    <a:lnTo>
                      <a:pt x="255" y="90"/>
                    </a:lnTo>
                    <a:lnTo>
                      <a:pt x="255" y="89"/>
                    </a:lnTo>
                    <a:lnTo>
                      <a:pt x="256" y="88"/>
                    </a:lnTo>
                    <a:lnTo>
                      <a:pt x="256" y="87"/>
                    </a:lnTo>
                    <a:lnTo>
                      <a:pt x="256" y="87"/>
                    </a:lnTo>
                    <a:lnTo>
                      <a:pt x="256" y="88"/>
                    </a:lnTo>
                    <a:lnTo>
                      <a:pt x="257" y="87"/>
                    </a:lnTo>
                    <a:lnTo>
                      <a:pt x="257" y="86"/>
                    </a:lnTo>
                    <a:lnTo>
                      <a:pt x="257" y="86"/>
                    </a:lnTo>
                    <a:lnTo>
                      <a:pt x="257" y="87"/>
                    </a:lnTo>
                    <a:lnTo>
                      <a:pt x="257" y="89"/>
                    </a:lnTo>
                    <a:lnTo>
                      <a:pt x="256" y="90"/>
                    </a:lnTo>
                    <a:lnTo>
                      <a:pt x="256" y="91"/>
                    </a:lnTo>
                    <a:lnTo>
                      <a:pt x="256" y="91"/>
                    </a:lnTo>
                    <a:lnTo>
                      <a:pt x="256" y="94"/>
                    </a:lnTo>
                    <a:lnTo>
                      <a:pt x="255" y="95"/>
                    </a:lnTo>
                    <a:lnTo>
                      <a:pt x="255" y="96"/>
                    </a:lnTo>
                    <a:lnTo>
                      <a:pt x="255" y="97"/>
                    </a:lnTo>
                    <a:lnTo>
                      <a:pt x="256" y="95"/>
                    </a:lnTo>
                    <a:lnTo>
                      <a:pt x="257" y="94"/>
                    </a:lnTo>
                    <a:lnTo>
                      <a:pt x="257" y="92"/>
                    </a:lnTo>
                    <a:lnTo>
                      <a:pt x="258" y="91"/>
                    </a:lnTo>
                    <a:lnTo>
                      <a:pt x="258" y="91"/>
                    </a:lnTo>
                    <a:lnTo>
                      <a:pt x="258" y="92"/>
                    </a:lnTo>
                    <a:lnTo>
                      <a:pt x="258" y="91"/>
                    </a:lnTo>
                    <a:lnTo>
                      <a:pt x="259" y="90"/>
                    </a:lnTo>
                    <a:lnTo>
                      <a:pt x="259" y="90"/>
                    </a:lnTo>
                    <a:lnTo>
                      <a:pt x="259" y="91"/>
                    </a:lnTo>
                    <a:lnTo>
                      <a:pt x="260" y="90"/>
                    </a:lnTo>
                    <a:lnTo>
                      <a:pt x="260" y="89"/>
                    </a:lnTo>
                    <a:lnTo>
                      <a:pt x="260" y="89"/>
                    </a:lnTo>
                    <a:lnTo>
                      <a:pt x="260" y="90"/>
                    </a:lnTo>
                    <a:lnTo>
                      <a:pt x="260" y="92"/>
                    </a:lnTo>
                    <a:lnTo>
                      <a:pt x="260" y="94"/>
                    </a:lnTo>
                    <a:lnTo>
                      <a:pt x="260" y="95"/>
                    </a:lnTo>
                    <a:lnTo>
                      <a:pt x="261" y="92"/>
                    </a:lnTo>
                    <a:lnTo>
                      <a:pt x="262" y="91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4" y="86"/>
                    </a:lnTo>
                    <a:lnTo>
                      <a:pt x="264" y="87"/>
                    </a:lnTo>
                    <a:lnTo>
                      <a:pt x="264" y="87"/>
                    </a:lnTo>
                    <a:lnTo>
                      <a:pt x="263" y="89"/>
                    </a:lnTo>
                    <a:lnTo>
                      <a:pt x="263" y="90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3" y="94"/>
                    </a:lnTo>
                    <a:lnTo>
                      <a:pt x="263" y="94"/>
                    </a:lnTo>
                    <a:lnTo>
                      <a:pt x="264" y="92"/>
                    </a:lnTo>
                    <a:lnTo>
                      <a:pt x="264" y="91"/>
                    </a:lnTo>
                    <a:lnTo>
                      <a:pt x="265" y="89"/>
                    </a:lnTo>
                    <a:lnTo>
                      <a:pt x="265" y="88"/>
                    </a:lnTo>
                    <a:lnTo>
                      <a:pt x="265" y="89"/>
                    </a:lnTo>
                    <a:lnTo>
                      <a:pt x="265" y="90"/>
                    </a:lnTo>
                    <a:lnTo>
                      <a:pt x="265" y="91"/>
                    </a:lnTo>
                    <a:lnTo>
                      <a:pt x="266" y="92"/>
                    </a:lnTo>
                    <a:lnTo>
                      <a:pt x="266" y="94"/>
                    </a:lnTo>
                    <a:lnTo>
                      <a:pt x="266" y="95"/>
                    </a:lnTo>
                    <a:lnTo>
                      <a:pt x="266" y="96"/>
                    </a:lnTo>
                    <a:lnTo>
                      <a:pt x="265" y="97"/>
                    </a:lnTo>
                    <a:lnTo>
                      <a:pt x="265" y="98"/>
                    </a:lnTo>
                    <a:lnTo>
                      <a:pt x="265" y="99"/>
                    </a:lnTo>
                    <a:lnTo>
                      <a:pt x="265" y="100"/>
                    </a:lnTo>
                    <a:lnTo>
                      <a:pt x="265" y="101"/>
                    </a:lnTo>
                    <a:lnTo>
                      <a:pt x="265" y="102"/>
                    </a:lnTo>
                    <a:lnTo>
                      <a:pt x="266" y="99"/>
                    </a:lnTo>
                    <a:lnTo>
                      <a:pt x="267" y="98"/>
                    </a:lnTo>
                    <a:lnTo>
                      <a:pt x="267" y="96"/>
                    </a:lnTo>
                    <a:lnTo>
                      <a:pt x="267" y="96"/>
                    </a:lnTo>
                    <a:lnTo>
                      <a:pt x="267" y="95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69" y="92"/>
                    </a:lnTo>
                    <a:lnTo>
                      <a:pt x="269" y="90"/>
                    </a:lnTo>
                    <a:lnTo>
                      <a:pt x="269" y="91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8" y="96"/>
                    </a:lnTo>
                    <a:lnTo>
                      <a:pt x="268" y="96"/>
                    </a:lnTo>
                    <a:lnTo>
                      <a:pt x="268" y="97"/>
                    </a:lnTo>
                    <a:lnTo>
                      <a:pt x="269" y="96"/>
                    </a:lnTo>
                    <a:lnTo>
                      <a:pt x="271" y="95"/>
                    </a:lnTo>
                    <a:lnTo>
                      <a:pt x="271" y="95"/>
                    </a:lnTo>
                    <a:lnTo>
                      <a:pt x="271" y="96"/>
                    </a:lnTo>
                    <a:lnTo>
                      <a:pt x="271" y="97"/>
                    </a:lnTo>
                    <a:lnTo>
                      <a:pt x="271" y="98"/>
                    </a:lnTo>
                    <a:lnTo>
                      <a:pt x="269" y="99"/>
                    </a:lnTo>
                    <a:lnTo>
                      <a:pt x="269" y="100"/>
                    </a:lnTo>
                    <a:lnTo>
                      <a:pt x="269" y="101"/>
                    </a:lnTo>
                    <a:lnTo>
                      <a:pt x="269" y="102"/>
                    </a:lnTo>
                    <a:lnTo>
                      <a:pt x="272" y="97"/>
                    </a:lnTo>
                    <a:lnTo>
                      <a:pt x="273" y="96"/>
                    </a:lnTo>
                    <a:lnTo>
                      <a:pt x="273" y="94"/>
                    </a:lnTo>
                    <a:lnTo>
                      <a:pt x="273" y="95"/>
                    </a:lnTo>
                    <a:lnTo>
                      <a:pt x="273" y="96"/>
                    </a:lnTo>
                    <a:lnTo>
                      <a:pt x="274" y="95"/>
                    </a:lnTo>
                    <a:lnTo>
                      <a:pt x="274" y="92"/>
                    </a:lnTo>
                    <a:lnTo>
                      <a:pt x="275" y="91"/>
                    </a:lnTo>
                    <a:lnTo>
                      <a:pt x="275" y="90"/>
                    </a:lnTo>
                    <a:lnTo>
                      <a:pt x="276" y="91"/>
                    </a:lnTo>
                    <a:lnTo>
                      <a:pt x="276" y="91"/>
                    </a:lnTo>
                    <a:lnTo>
                      <a:pt x="275" y="94"/>
                    </a:lnTo>
                    <a:lnTo>
                      <a:pt x="274" y="95"/>
                    </a:lnTo>
                    <a:lnTo>
                      <a:pt x="274" y="96"/>
                    </a:lnTo>
                    <a:lnTo>
                      <a:pt x="273" y="98"/>
                    </a:lnTo>
                    <a:lnTo>
                      <a:pt x="273" y="97"/>
                    </a:lnTo>
                    <a:lnTo>
                      <a:pt x="273" y="96"/>
                    </a:lnTo>
                    <a:lnTo>
                      <a:pt x="273" y="97"/>
                    </a:lnTo>
                    <a:lnTo>
                      <a:pt x="272" y="99"/>
                    </a:lnTo>
                    <a:lnTo>
                      <a:pt x="272" y="102"/>
                    </a:lnTo>
                    <a:lnTo>
                      <a:pt x="273" y="104"/>
                    </a:lnTo>
                    <a:lnTo>
                      <a:pt x="274" y="101"/>
                    </a:lnTo>
                    <a:lnTo>
                      <a:pt x="274" y="100"/>
                    </a:lnTo>
                    <a:lnTo>
                      <a:pt x="275" y="98"/>
                    </a:lnTo>
                    <a:lnTo>
                      <a:pt x="275" y="99"/>
                    </a:lnTo>
                    <a:lnTo>
                      <a:pt x="275" y="100"/>
                    </a:lnTo>
                    <a:lnTo>
                      <a:pt x="275" y="102"/>
                    </a:lnTo>
                    <a:lnTo>
                      <a:pt x="275" y="103"/>
                    </a:lnTo>
                    <a:lnTo>
                      <a:pt x="275" y="104"/>
                    </a:lnTo>
                    <a:lnTo>
                      <a:pt x="275" y="105"/>
                    </a:lnTo>
                    <a:lnTo>
                      <a:pt x="276" y="104"/>
                    </a:lnTo>
                    <a:lnTo>
                      <a:pt x="276" y="102"/>
                    </a:lnTo>
                    <a:lnTo>
                      <a:pt x="277" y="101"/>
                    </a:lnTo>
                    <a:lnTo>
                      <a:pt x="277" y="100"/>
                    </a:lnTo>
                    <a:lnTo>
                      <a:pt x="277" y="99"/>
                    </a:lnTo>
                    <a:lnTo>
                      <a:pt x="277" y="98"/>
                    </a:lnTo>
                    <a:lnTo>
                      <a:pt x="278" y="97"/>
                    </a:lnTo>
                    <a:lnTo>
                      <a:pt x="278" y="96"/>
                    </a:lnTo>
                    <a:lnTo>
                      <a:pt x="278" y="96"/>
                    </a:lnTo>
                    <a:lnTo>
                      <a:pt x="279" y="97"/>
                    </a:lnTo>
                    <a:lnTo>
                      <a:pt x="279" y="98"/>
                    </a:lnTo>
                    <a:lnTo>
                      <a:pt x="279" y="99"/>
                    </a:lnTo>
                    <a:lnTo>
                      <a:pt x="279" y="100"/>
                    </a:lnTo>
                    <a:lnTo>
                      <a:pt x="279" y="100"/>
                    </a:lnTo>
                    <a:lnTo>
                      <a:pt x="279" y="99"/>
                    </a:lnTo>
                    <a:lnTo>
                      <a:pt x="280" y="98"/>
                    </a:lnTo>
                    <a:lnTo>
                      <a:pt x="280" y="99"/>
                    </a:lnTo>
                    <a:lnTo>
                      <a:pt x="280" y="100"/>
                    </a:lnTo>
                    <a:lnTo>
                      <a:pt x="280" y="100"/>
                    </a:lnTo>
                    <a:lnTo>
                      <a:pt x="280" y="101"/>
                    </a:lnTo>
                    <a:lnTo>
                      <a:pt x="281" y="100"/>
                    </a:lnTo>
                    <a:lnTo>
                      <a:pt x="281" y="99"/>
                    </a:lnTo>
                    <a:lnTo>
                      <a:pt x="282" y="97"/>
                    </a:lnTo>
                    <a:lnTo>
                      <a:pt x="282" y="96"/>
                    </a:lnTo>
                    <a:lnTo>
                      <a:pt x="282" y="98"/>
                    </a:lnTo>
                    <a:lnTo>
                      <a:pt x="283" y="98"/>
                    </a:lnTo>
                    <a:lnTo>
                      <a:pt x="283" y="99"/>
                    </a:lnTo>
                    <a:lnTo>
                      <a:pt x="282" y="101"/>
                    </a:lnTo>
                    <a:lnTo>
                      <a:pt x="281" y="102"/>
                    </a:lnTo>
                    <a:lnTo>
                      <a:pt x="280" y="104"/>
                    </a:lnTo>
                    <a:lnTo>
                      <a:pt x="281" y="108"/>
                    </a:lnTo>
                    <a:lnTo>
                      <a:pt x="281" y="106"/>
                    </a:lnTo>
                    <a:lnTo>
                      <a:pt x="282" y="105"/>
                    </a:lnTo>
                    <a:lnTo>
                      <a:pt x="282" y="106"/>
                    </a:lnTo>
                    <a:lnTo>
                      <a:pt x="282" y="107"/>
                    </a:lnTo>
                    <a:lnTo>
                      <a:pt x="282" y="106"/>
                    </a:lnTo>
                    <a:lnTo>
                      <a:pt x="283" y="104"/>
                    </a:lnTo>
                    <a:lnTo>
                      <a:pt x="284" y="103"/>
                    </a:lnTo>
                    <a:lnTo>
                      <a:pt x="284" y="102"/>
                    </a:lnTo>
                    <a:lnTo>
                      <a:pt x="285" y="99"/>
                    </a:lnTo>
                    <a:lnTo>
                      <a:pt x="287" y="98"/>
                    </a:lnTo>
                    <a:lnTo>
                      <a:pt x="287" y="96"/>
                    </a:lnTo>
                    <a:lnTo>
                      <a:pt x="287" y="97"/>
                    </a:lnTo>
                    <a:lnTo>
                      <a:pt x="287" y="98"/>
                    </a:lnTo>
                    <a:lnTo>
                      <a:pt x="287" y="99"/>
                    </a:lnTo>
                    <a:lnTo>
                      <a:pt x="285" y="101"/>
                    </a:lnTo>
                    <a:lnTo>
                      <a:pt x="285" y="101"/>
                    </a:lnTo>
                    <a:lnTo>
                      <a:pt x="285" y="102"/>
                    </a:lnTo>
                    <a:lnTo>
                      <a:pt x="285" y="103"/>
                    </a:lnTo>
                    <a:lnTo>
                      <a:pt x="287" y="104"/>
                    </a:lnTo>
                    <a:lnTo>
                      <a:pt x="287" y="103"/>
                    </a:lnTo>
                    <a:lnTo>
                      <a:pt x="288" y="101"/>
                    </a:lnTo>
                    <a:lnTo>
                      <a:pt x="288" y="102"/>
                    </a:lnTo>
                    <a:lnTo>
                      <a:pt x="288" y="103"/>
                    </a:lnTo>
                    <a:lnTo>
                      <a:pt x="288" y="104"/>
                    </a:lnTo>
                    <a:lnTo>
                      <a:pt x="288" y="105"/>
                    </a:lnTo>
                    <a:lnTo>
                      <a:pt x="288" y="106"/>
                    </a:lnTo>
                    <a:lnTo>
                      <a:pt x="288" y="106"/>
                    </a:lnTo>
                    <a:lnTo>
                      <a:pt x="289" y="105"/>
                    </a:lnTo>
                    <a:lnTo>
                      <a:pt x="289" y="104"/>
                    </a:lnTo>
                    <a:lnTo>
                      <a:pt x="289" y="104"/>
                    </a:lnTo>
                    <a:lnTo>
                      <a:pt x="289" y="105"/>
                    </a:lnTo>
                    <a:lnTo>
                      <a:pt x="289" y="107"/>
                    </a:lnTo>
                    <a:lnTo>
                      <a:pt x="288" y="108"/>
                    </a:lnTo>
                    <a:lnTo>
                      <a:pt x="288" y="109"/>
                    </a:lnTo>
                    <a:lnTo>
                      <a:pt x="288" y="111"/>
                    </a:lnTo>
                    <a:lnTo>
                      <a:pt x="288" y="111"/>
                    </a:lnTo>
                    <a:lnTo>
                      <a:pt x="288" y="112"/>
                    </a:lnTo>
                    <a:lnTo>
                      <a:pt x="289" y="111"/>
                    </a:lnTo>
                    <a:lnTo>
                      <a:pt x="290" y="109"/>
                    </a:lnTo>
                    <a:lnTo>
                      <a:pt x="290" y="107"/>
                    </a:lnTo>
                    <a:lnTo>
                      <a:pt x="291" y="106"/>
                    </a:lnTo>
                    <a:lnTo>
                      <a:pt x="291" y="107"/>
                    </a:lnTo>
                    <a:lnTo>
                      <a:pt x="291" y="108"/>
                    </a:lnTo>
                    <a:lnTo>
                      <a:pt x="291" y="106"/>
                    </a:lnTo>
                    <a:lnTo>
                      <a:pt x="292" y="105"/>
                    </a:lnTo>
                    <a:lnTo>
                      <a:pt x="292" y="106"/>
                    </a:lnTo>
                    <a:lnTo>
                      <a:pt x="292" y="107"/>
                    </a:lnTo>
                    <a:lnTo>
                      <a:pt x="292" y="108"/>
                    </a:lnTo>
                    <a:lnTo>
                      <a:pt x="292" y="109"/>
                    </a:lnTo>
                    <a:lnTo>
                      <a:pt x="292" y="111"/>
                    </a:lnTo>
                    <a:lnTo>
                      <a:pt x="292" y="112"/>
                    </a:lnTo>
                    <a:lnTo>
                      <a:pt x="291" y="114"/>
                    </a:lnTo>
                    <a:lnTo>
                      <a:pt x="291" y="114"/>
                    </a:lnTo>
                    <a:lnTo>
                      <a:pt x="291" y="115"/>
                    </a:lnTo>
                    <a:lnTo>
                      <a:pt x="291" y="117"/>
                    </a:lnTo>
                    <a:lnTo>
                      <a:pt x="290" y="118"/>
                    </a:lnTo>
                    <a:lnTo>
                      <a:pt x="290" y="119"/>
                    </a:lnTo>
                    <a:lnTo>
                      <a:pt x="290" y="119"/>
                    </a:lnTo>
                    <a:lnTo>
                      <a:pt x="291" y="117"/>
                    </a:lnTo>
                    <a:lnTo>
                      <a:pt x="292" y="116"/>
                    </a:lnTo>
                    <a:lnTo>
                      <a:pt x="293" y="114"/>
                    </a:lnTo>
                    <a:lnTo>
                      <a:pt x="293" y="115"/>
                    </a:lnTo>
                    <a:lnTo>
                      <a:pt x="293" y="116"/>
                    </a:lnTo>
                    <a:lnTo>
                      <a:pt x="293" y="115"/>
                    </a:lnTo>
                    <a:lnTo>
                      <a:pt x="294" y="113"/>
                    </a:lnTo>
                    <a:lnTo>
                      <a:pt x="294" y="114"/>
                    </a:lnTo>
                    <a:lnTo>
                      <a:pt x="294" y="115"/>
                    </a:lnTo>
                    <a:lnTo>
                      <a:pt x="293" y="116"/>
                    </a:lnTo>
                    <a:lnTo>
                      <a:pt x="293" y="118"/>
                    </a:lnTo>
                    <a:lnTo>
                      <a:pt x="292" y="120"/>
                    </a:lnTo>
                    <a:lnTo>
                      <a:pt x="291" y="122"/>
                    </a:lnTo>
                    <a:lnTo>
                      <a:pt x="291" y="123"/>
                    </a:lnTo>
                    <a:lnTo>
                      <a:pt x="291" y="122"/>
                    </a:lnTo>
                    <a:lnTo>
                      <a:pt x="291" y="121"/>
                    </a:lnTo>
                    <a:lnTo>
                      <a:pt x="290" y="122"/>
                    </a:lnTo>
                    <a:lnTo>
                      <a:pt x="290" y="124"/>
                    </a:lnTo>
                    <a:lnTo>
                      <a:pt x="290" y="125"/>
                    </a:lnTo>
                    <a:lnTo>
                      <a:pt x="290" y="125"/>
                    </a:lnTo>
                    <a:lnTo>
                      <a:pt x="289" y="128"/>
                    </a:lnTo>
                    <a:lnTo>
                      <a:pt x="289" y="129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7" y="131"/>
                    </a:lnTo>
                    <a:lnTo>
                      <a:pt x="287" y="130"/>
                    </a:lnTo>
                    <a:lnTo>
                      <a:pt x="287" y="131"/>
                    </a:lnTo>
                    <a:lnTo>
                      <a:pt x="285" y="132"/>
                    </a:lnTo>
                    <a:lnTo>
                      <a:pt x="285" y="132"/>
                    </a:lnTo>
                    <a:lnTo>
                      <a:pt x="285" y="131"/>
                    </a:lnTo>
                    <a:lnTo>
                      <a:pt x="285" y="130"/>
                    </a:lnTo>
                    <a:lnTo>
                      <a:pt x="285" y="129"/>
                    </a:lnTo>
                    <a:lnTo>
                      <a:pt x="285" y="130"/>
                    </a:lnTo>
                    <a:lnTo>
                      <a:pt x="284" y="132"/>
                    </a:lnTo>
                    <a:lnTo>
                      <a:pt x="283" y="134"/>
                    </a:lnTo>
                    <a:lnTo>
                      <a:pt x="282" y="136"/>
                    </a:lnTo>
                    <a:lnTo>
                      <a:pt x="282" y="137"/>
                    </a:lnTo>
                    <a:lnTo>
                      <a:pt x="282" y="136"/>
                    </a:lnTo>
                    <a:lnTo>
                      <a:pt x="282" y="135"/>
                    </a:lnTo>
                    <a:lnTo>
                      <a:pt x="282" y="134"/>
                    </a:lnTo>
                    <a:lnTo>
                      <a:pt x="282" y="134"/>
                    </a:lnTo>
                    <a:lnTo>
                      <a:pt x="281" y="135"/>
                    </a:lnTo>
                    <a:lnTo>
                      <a:pt x="280" y="136"/>
                    </a:lnTo>
                    <a:lnTo>
                      <a:pt x="279" y="139"/>
                    </a:lnTo>
                    <a:lnTo>
                      <a:pt x="278" y="141"/>
                    </a:lnTo>
                    <a:lnTo>
                      <a:pt x="278" y="138"/>
                    </a:lnTo>
                    <a:lnTo>
                      <a:pt x="279" y="137"/>
                    </a:lnTo>
                    <a:lnTo>
                      <a:pt x="279" y="136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79" y="133"/>
                    </a:lnTo>
                    <a:lnTo>
                      <a:pt x="280" y="131"/>
                    </a:lnTo>
                    <a:lnTo>
                      <a:pt x="280" y="130"/>
                    </a:lnTo>
                    <a:lnTo>
                      <a:pt x="280" y="130"/>
                    </a:lnTo>
                    <a:lnTo>
                      <a:pt x="280" y="129"/>
                    </a:lnTo>
                    <a:lnTo>
                      <a:pt x="280" y="128"/>
                    </a:lnTo>
                    <a:lnTo>
                      <a:pt x="278" y="133"/>
                    </a:lnTo>
                    <a:lnTo>
                      <a:pt x="277" y="135"/>
                    </a:lnTo>
                    <a:lnTo>
                      <a:pt x="277" y="136"/>
                    </a:lnTo>
                    <a:lnTo>
                      <a:pt x="276" y="135"/>
                    </a:lnTo>
                    <a:lnTo>
                      <a:pt x="276" y="134"/>
                    </a:lnTo>
                    <a:lnTo>
                      <a:pt x="276" y="135"/>
                    </a:lnTo>
                    <a:lnTo>
                      <a:pt x="276" y="135"/>
                    </a:lnTo>
                    <a:lnTo>
                      <a:pt x="275" y="136"/>
                    </a:lnTo>
                    <a:lnTo>
                      <a:pt x="275" y="137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5" y="140"/>
                    </a:lnTo>
                    <a:lnTo>
                      <a:pt x="274" y="141"/>
                    </a:lnTo>
                    <a:lnTo>
                      <a:pt x="274" y="140"/>
                    </a:lnTo>
                    <a:lnTo>
                      <a:pt x="274" y="139"/>
                    </a:lnTo>
                    <a:lnTo>
                      <a:pt x="275" y="138"/>
                    </a:lnTo>
                    <a:lnTo>
                      <a:pt x="275" y="137"/>
                    </a:lnTo>
                    <a:lnTo>
                      <a:pt x="275" y="136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5" y="133"/>
                    </a:lnTo>
                    <a:lnTo>
                      <a:pt x="274" y="135"/>
                    </a:lnTo>
                    <a:lnTo>
                      <a:pt x="274" y="136"/>
                    </a:lnTo>
                    <a:lnTo>
                      <a:pt x="273" y="137"/>
                    </a:lnTo>
                    <a:lnTo>
                      <a:pt x="273" y="139"/>
                    </a:lnTo>
                    <a:lnTo>
                      <a:pt x="272" y="140"/>
                    </a:lnTo>
                    <a:lnTo>
                      <a:pt x="272" y="141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1"/>
                    </a:lnTo>
                    <a:lnTo>
                      <a:pt x="271" y="142"/>
                    </a:lnTo>
                    <a:lnTo>
                      <a:pt x="269" y="141"/>
                    </a:lnTo>
                    <a:lnTo>
                      <a:pt x="269" y="140"/>
                    </a:lnTo>
                    <a:lnTo>
                      <a:pt x="269" y="140"/>
                    </a:lnTo>
                    <a:lnTo>
                      <a:pt x="269" y="139"/>
                    </a:lnTo>
                    <a:lnTo>
                      <a:pt x="271" y="137"/>
                    </a:lnTo>
                    <a:lnTo>
                      <a:pt x="271" y="136"/>
                    </a:lnTo>
                    <a:lnTo>
                      <a:pt x="271" y="135"/>
                    </a:lnTo>
                    <a:lnTo>
                      <a:pt x="271" y="135"/>
                    </a:lnTo>
                    <a:lnTo>
                      <a:pt x="271" y="133"/>
                    </a:lnTo>
                    <a:lnTo>
                      <a:pt x="271" y="132"/>
                    </a:lnTo>
                    <a:lnTo>
                      <a:pt x="271" y="131"/>
                    </a:lnTo>
                    <a:lnTo>
                      <a:pt x="271" y="130"/>
                    </a:lnTo>
                    <a:lnTo>
                      <a:pt x="271" y="130"/>
                    </a:lnTo>
                    <a:lnTo>
                      <a:pt x="269" y="131"/>
                    </a:lnTo>
                    <a:lnTo>
                      <a:pt x="269" y="132"/>
                    </a:lnTo>
                    <a:lnTo>
                      <a:pt x="269" y="131"/>
                    </a:lnTo>
                    <a:lnTo>
                      <a:pt x="269" y="131"/>
                    </a:lnTo>
                    <a:lnTo>
                      <a:pt x="268" y="132"/>
                    </a:lnTo>
                    <a:lnTo>
                      <a:pt x="267" y="133"/>
                    </a:lnTo>
                    <a:lnTo>
                      <a:pt x="267" y="134"/>
                    </a:lnTo>
                    <a:lnTo>
                      <a:pt x="266" y="136"/>
                    </a:lnTo>
                    <a:lnTo>
                      <a:pt x="266" y="137"/>
                    </a:lnTo>
                    <a:lnTo>
                      <a:pt x="265" y="138"/>
                    </a:lnTo>
                    <a:lnTo>
                      <a:pt x="265" y="138"/>
                    </a:lnTo>
                    <a:lnTo>
                      <a:pt x="265" y="137"/>
                    </a:lnTo>
                    <a:lnTo>
                      <a:pt x="265" y="136"/>
                    </a:lnTo>
                    <a:lnTo>
                      <a:pt x="265" y="135"/>
                    </a:lnTo>
                    <a:lnTo>
                      <a:pt x="264" y="136"/>
                    </a:lnTo>
                    <a:lnTo>
                      <a:pt x="264" y="138"/>
                    </a:lnTo>
                    <a:lnTo>
                      <a:pt x="264" y="137"/>
                    </a:lnTo>
                    <a:lnTo>
                      <a:pt x="264" y="136"/>
                    </a:lnTo>
                    <a:lnTo>
                      <a:pt x="263" y="137"/>
                    </a:lnTo>
                    <a:lnTo>
                      <a:pt x="263" y="139"/>
                    </a:lnTo>
                    <a:lnTo>
                      <a:pt x="263" y="138"/>
                    </a:lnTo>
                    <a:lnTo>
                      <a:pt x="263" y="137"/>
                    </a:lnTo>
                    <a:lnTo>
                      <a:pt x="262" y="136"/>
                    </a:lnTo>
                    <a:lnTo>
                      <a:pt x="262" y="135"/>
                    </a:lnTo>
                    <a:lnTo>
                      <a:pt x="262" y="137"/>
                    </a:lnTo>
                    <a:lnTo>
                      <a:pt x="261" y="138"/>
                    </a:lnTo>
                    <a:lnTo>
                      <a:pt x="261" y="137"/>
                    </a:lnTo>
                    <a:lnTo>
                      <a:pt x="261" y="136"/>
                    </a:lnTo>
                    <a:lnTo>
                      <a:pt x="261" y="138"/>
                    </a:lnTo>
                    <a:lnTo>
                      <a:pt x="260" y="139"/>
                    </a:lnTo>
                    <a:lnTo>
                      <a:pt x="260" y="138"/>
                    </a:lnTo>
                    <a:lnTo>
                      <a:pt x="260" y="137"/>
                    </a:lnTo>
                    <a:lnTo>
                      <a:pt x="261" y="136"/>
                    </a:lnTo>
                    <a:lnTo>
                      <a:pt x="261" y="135"/>
                    </a:lnTo>
                    <a:lnTo>
                      <a:pt x="261" y="134"/>
                    </a:lnTo>
                    <a:lnTo>
                      <a:pt x="261" y="133"/>
                    </a:lnTo>
                    <a:lnTo>
                      <a:pt x="261" y="132"/>
                    </a:lnTo>
                    <a:lnTo>
                      <a:pt x="261" y="131"/>
                    </a:lnTo>
                    <a:lnTo>
                      <a:pt x="261" y="130"/>
                    </a:lnTo>
                    <a:lnTo>
                      <a:pt x="261" y="130"/>
                    </a:lnTo>
                    <a:lnTo>
                      <a:pt x="260" y="131"/>
                    </a:lnTo>
                    <a:lnTo>
                      <a:pt x="260" y="132"/>
                    </a:lnTo>
                    <a:lnTo>
                      <a:pt x="259" y="134"/>
                    </a:lnTo>
                    <a:lnTo>
                      <a:pt x="258" y="135"/>
                    </a:lnTo>
                    <a:lnTo>
                      <a:pt x="258" y="134"/>
                    </a:lnTo>
                    <a:lnTo>
                      <a:pt x="258" y="133"/>
                    </a:lnTo>
                    <a:lnTo>
                      <a:pt x="258" y="134"/>
                    </a:lnTo>
                    <a:lnTo>
                      <a:pt x="257" y="136"/>
                    </a:lnTo>
                    <a:lnTo>
                      <a:pt x="257" y="137"/>
                    </a:lnTo>
                    <a:lnTo>
                      <a:pt x="256" y="138"/>
                    </a:lnTo>
                    <a:lnTo>
                      <a:pt x="256" y="138"/>
                    </a:lnTo>
                    <a:lnTo>
                      <a:pt x="256" y="137"/>
                    </a:lnTo>
                    <a:lnTo>
                      <a:pt x="256" y="136"/>
                    </a:lnTo>
                    <a:lnTo>
                      <a:pt x="256" y="135"/>
                    </a:lnTo>
                    <a:lnTo>
                      <a:pt x="256" y="134"/>
                    </a:lnTo>
                    <a:lnTo>
                      <a:pt x="256" y="133"/>
                    </a:lnTo>
                    <a:lnTo>
                      <a:pt x="255" y="135"/>
                    </a:lnTo>
                    <a:lnTo>
                      <a:pt x="255" y="136"/>
                    </a:lnTo>
                    <a:lnTo>
                      <a:pt x="255" y="135"/>
                    </a:lnTo>
                    <a:lnTo>
                      <a:pt x="254" y="134"/>
                    </a:lnTo>
                    <a:lnTo>
                      <a:pt x="254" y="136"/>
                    </a:lnTo>
                    <a:lnTo>
                      <a:pt x="252" y="137"/>
                    </a:lnTo>
                    <a:lnTo>
                      <a:pt x="252" y="136"/>
                    </a:lnTo>
                    <a:lnTo>
                      <a:pt x="252" y="135"/>
                    </a:lnTo>
                    <a:lnTo>
                      <a:pt x="252" y="137"/>
                    </a:lnTo>
                    <a:lnTo>
                      <a:pt x="251" y="138"/>
                    </a:lnTo>
                    <a:lnTo>
                      <a:pt x="251" y="137"/>
                    </a:lnTo>
                    <a:lnTo>
                      <a:pt x="251" y="136"/>
                    </a:lnTo>
                    <a:lnTo>
                      <a:pt x="250" y="137"/>
                    </a:lnTo>
                    <a:lnTo>
                      <a:pt x="250" y="139"/>
                    </a:lnTo>
                    <a:lnTo>
                      <a:pt x="250" y="138"/>
                    </a:lnTo>
                    <a:lnTo>
                      <a:pt x="250" y="137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49" y="139"/>
                    </a:lnTo>
                    <a:lnTo>
                      <a:pt x="249" y="138"/>
                    </a:lnTo>
                    <a:lnTo>
                      <a:pt x="248" y="139"/>
                    </a:lnTo>
                    <a:lnTo>
                      <a:pt x="247" y="141"/>
                    </a:lnTo>
                    <a:lnTo>
                      <a:pt x="247" y="140"/>
                    </a:lnTo>
                    <a:lnTo>
                      <a:pt x="247" y="139"/>
                    </a:lnTo>
                    <a:lnTo>
                      <a:pt x="247" y="140"/>
                    </a:lnTo>
                    <a:lnTo>
                      <a:pt x="246" y="142"/>
                    </a:lnTo>
                    <a:lnTo>
                      <a:pt x="246" y="141"/>
                    </a:lnTo>
                    <a:lnTo>
                      <a:pt x="246" y="140"/>
                    </a:lnTo>
                    <a:lnTo>
                      <a:pt x="247" y="139"/>
                    </a:lnTo>
                    <a:lnTo>
                      <a:pt x="247" y="137"/>
                    </a:lnTo>
                    <a:lnTo>
                      <a:pt x="248" y="136"/>
                    </a:lnTo>
                    <a:lnTo>
                      <a:pt x="248" y="135"/>
                    </a:lnTo>
                    <a:lnTo>
                      <a:pt x="249" y="133"/>
                    </a:lnTo>
                    <a:lnTo>
                      <a:pt x="249" y="132"/>
                    </a:lnTo>
                    <a:lnTo>
                      <a:pt x="249" y="131"/>
                    </a:lnTo>
                    <a:lnTo>
                      <a:pt x="249" y="131"/>
                    </a:lnTo>
                    <a:lnTo>
                      <a:pt x="249" y="130"/>
                    </a:lnTo>
                    <a:lnTo>
                      <a:pt x="249" y="129"/>
                    </a:lnTo>
                    <a:lnTo>
                      <a:pt x="247" y="134"/>
                    </a:lnTo>
                    <a:lnTo>
                      <a:pt x="246" y="135"/>
                    </a:lnTo>
                    <a:lnTo>
                      <a:pt x="246" y="137"/>
                    </a:lnTo>
                    <a:lnTo>
                      <a:pt x="246" y="136"/>
                    </a:lnTo>
                    <a:lnTo>
                      <a:pt x="246" y="135"/>
                    </a:lnTo>
                    <a:lnTo>
                      <a:pt x="245" y="136"/>
                    </a:lnTo>
                    <a:lnTo>
                      <a:pt x="245" y="138"/>
                    </a:lnTo>
                    <a:lnTo>
                      <a:pt x="244" y="137"/>
                    </a:lnTo>
                    <a:lnTo>
                      <a:pt x="244" y="136"/>
                    </a:lnTo>
                    <a:lnTo>
                      <a:pt x="244" y="137"/>
                    </a:lnTo>
                    <a:lnTo>
                      <a:pt x="243" y="138"/>
                    </a:lnTo>
                    <a:lnTo>
                      <a:pt x="243" y="138"/>
                    </a:lnTo>
                    <a:lnTo>
                      <a:pt x="243" y="137"/>
                    </a:lnTo>
                    <a:lnTo>
                      <a:pt x="243" y="138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8"/>
                    </a:lnTo>
                    <a:lnTo>
                      <a:pt x="242" y="137"/>
                    </a:lnTo>
                    <a:lnTo>
                      <a:pt x="242" y="136"/>
                    </a:lnTo>
                    <a:lnTo>
                      <a:pt x="241" y="137"/>
                    </a:lnTo>
                    <a:lnTo>
                      <a:pt x="241" y="139"/>
                    </a:lnTo>
                    <a:lnTo>
                      <a:pt x="241" y="138"/>
                    </a:lnTo>
                    <a:lnTo>
                      <a:pt x="241" y="137"/>
                    </a:lnTo>
                    <a:lnTo>
                      <a:pt x="240" y="138"/>
                    </a:lnTo>
                    <a:lnTo>
                      <a:pt x="239" y="140"/>
                    </a:lnTo>
                    <a:lnTo>
                      <a:pt x="239" y="139"/>
                    </a:lnTo>
                    <a:lnTo>
                      <a:pt x="239" y="138"/>
                    </a:lnTo>
                    <a:lnTo>
                      <a:pt x="239" y="137"/>
                    </a:lnTo>
                    <a:lnTo>
                      <a:pt x="239" y="136"/>
                    </a:lnTo>
                    <a:lnTo>
                      <a:pt x="239" y="138"/>
                    </a:lnTo>
                    <a:lnTo>
                      <a:pt x="238" y="139"/>
                    </a:lnTo>
                    <a:lnTo>
                      <a:pt x="238" y="138"/>
                    </a:lnTo>
                    <a:lnTo>
                      <a:pt x="238" y="137"/>
                    </a:lnTo>
                    <a:lnTo>
                      <a:pt x="238" y="136"/>
                    </a:lnTo>
                    <a:lnTo>
                      <a:pt x="238" y="136"/>
                    </a:lnTo>
                    <a:lnTo>
                      <a:pt x="237" y="137"/>
                    </a:lnTo>
                    <a:lnTo>
                      <a:pt x="237" y="138"/>
                    </a:lnTo>
                    <a:lnTo>
                      <a:pt x="237" y="137"/>
                    </a:lnTo>
                    <a:lnTo>
                      <a:pt x="237" y="137"/>
                    </a:lnTo>
                    <a:lnTo>
                      <a:pt x="235" y="138"/>
                    </a:lnTo>
                    <a:lnTo>
                      <a:pt x="234" y="139"/>
                    </a:lnTo>
                    <a:lnTo>
                      <a:pt x="234" y="138"/>
                    </a:lnTo>
                    <a:lnTo>
                      <a:pt x="234" y="138"/>
                    </a:lnTo>
                    <a:lnTo>
                      <a:pt x="234" y="137"/>
                    </a:lnTo>
                    <a:lnTo>
                      <a:pt x="234" y="136"/>
                    </a:lnTo>
                    <a:lnTo>
                      <a:pt x="234" y="135"/>
                    </a:lnTo>
                    <a:lnTo>
                      <a:pt x="234" y="134"/>
                    </a:lnTo>
                    <a:lnTo>
                      <a:pt x="234" y="135"/>
                    </a:lnTo>
                    <a:lnTo>
                      <a:pt x="233" y="137"/>
                    </a:lnTo>
                    <a:lnTo>
                      <a:pt x="233" y="137"/>
                    </a:lnTo>
                    <a:lnTo>
                      <a:pt x="232" y="138"/>
                    </a:lnTo>
                    <a:lnTo>
                      <a:pt x="232" y="139"/>
                    </a:lnTo>
                    <a:lnTo>
                      <a:pt x="232" y="139"/>
                    </a:lnTo>
                    <a:lnTo>
                      <a:pt x="232" y="139"/>
                    </a:lnTo>
                    <a:lnTo>
                      <a:pt x="232" y="138"/>
                    </a:lnTo>
                    <a:lnTo>
                      <a:pt x="232" y="136"/>
                    </a:lnTo>
                    <a:lnTo>
                      <a:pt x="233" y="135"/>
                    </a:lnTo>
                    <a:lnTo>
                      <a:pt x="233" y="134"/>
                    </a:lnTo>
                    <a:lnTo>
                      <a:pt x="233" y="134"/>
                    </a:lnTo>
                    <a:lnTo>
                      <a:pt x="232" y="135"/>
                    </a:lnTo>
                    <a:lnTo>
                      <a:pt x="232" y="136"/>
                    </a:lnTo>
                    <a:lnTo>
                      <a:pt x="232" y="135"/>
                    </a:lnTo>
                    <a:lnTo>
                      <a:pt x="231" y="134"/>
                    </a:lnTo>
                    <a:lnTo>
                      <a:pt x="231" y="134"/>
                    </a:lnTo>
                    <a:lnTo>
                      <a:pt x="231" y="133"/>
                    </a:lnTo>
                    <a:lnTo>
                      <a:pt x="231" y="134"/>
                    </a:lnTo>
                    <a:lnTo>
                      <a:pt x="230" y="135"/>
                    </a:lnTo>
                    <a:lnTo>
                      <a:pt x="230" y="137"/>
                    </a:lnTo>
                    <a:lnTo>
                      <a:pt x="229" y="138"/>
                    </a:lnTo>
                    <a:lnTo>
                      <a:pt x="229" y="139"/>
                    </a:lnTo>
                    <a:lnTo>
                      <a:pt x="228" y="141"/>
                    </a:lnTo>
                    <a:lnTo>
                      <a:pt x="228" y="140"/>
                    </a:lnTo>
                    <a:lnTo>
                      <a:pt x="228" y="139"/>
                    </a:lnTo>
                    <a:lnTo>
                      <a:pt x="228" y="138"/>
                    </a:lnTo>
                    <a:lnTo>
                      <a:pt x="228" y="137"/>
                    </a:lnTo>
                    <a:lnTo>
                      <a:pt x="228" y="136"/>
                    </a:lnTo>
                    <a:lnTo>
                      <a:pt x="229" y="135"/>
                    </a:lnTo>
                    <a:lnTo>
                      <a:pt x="229" y="134"/>
                    </a:lnTo>
                    <a:lnTo>
                      <a:pt x="229" y="133"/>
                    </a:lnTo>
                    <a:lnTo>
                      <a:pt x="229" y="132"/>
                    </a:lnTo>
                    <a:lnTo>
                      <a:pt x="229" y="131"/>
                    </a:lnTo>
                    <a:lnTo>
                      <a:pt x="228" y="133"/>
                    </a:lnTo>
                    <a:lnTo>
                      <a:pt x="227" y="134"/>
                    </a:lnTo>
                    <a:lnTo>
                      <a:pt x="228" y="135"/>
                    </a:lnTo>
                    <a:lnTo>
                      <a:pt x="228" y="136"/>
                    </a:lnTo>
                    <a:lnTo>
                      <a:pt x="227" y="137"/>
                    </a:lnTo>
                    <a:lnTo>
                      <a:pt x="226" y="138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8"/>
                    </a:lnTo>
                    <a:lnTo>
                      <a:pt x="225" y="138"/>
                    </a:lnTo>
                    <a:lnTo>
                      <a:pt x="225" y="136"/>
                    </a:lnTo>
                    <a:lnTo>
                      <a:pt x="225" y="135"/>
                    </a:lnTo>
                    <a:lnTo>
                      <a:pt x="225" y="134"/>
                    </a:lnTo>
                    <a:lnTo>
                      <a:pt x="224" y="135"/>
                    </a:lnTo>
                    <a:lnTo>
                      <a:pt x="224" y="137"/>
                    </a:lnTo>
                    <a:lnTo>
                      <a:pt x="223" y="139"/>
                    </a:lnTo>
                    <a:lnTo>
                      <a:pt x="222" y="141"/>
                    </a:lnTo>
                    <a:lnTo>
                      <a:pt x="222" y="142"/>
                    </a:lnTo>
                    <a:lnTo>
                      <a:pt x="221" y="141"/>
                    </a:lnTo>
                    <a:lnTo>
                      <a:pt x="221" y="140"/>
                    </a:lnTo>
                    <a:lnTo>
                      <a:pt x="221" y="140"/>
                    </a:lnTo>
                    <a:lnTo>
                      <a:pt x="221" y="139"/>
                    </a:lnTo>
                    <a:lnTo>
                      <a:pt x="222" y="137"/>
                    </a:lnTo>
                    <a:lnTo>
                      <a:pt x="222" y="136"/>
                    </a:lnTo>
                    <a:lnTo>
                      <a:pt x="222" y="135"/>
                    </a:lnTo>
                    <a:lnTo>
                      <a:pt x="222" y="134"/>
                    </a:lnTo>
                    <a:lnTo>
                      <a:pt x="222" y="133"/>
                    </a:lnTo>
                    <a:lnTo>
                      <a:pt x="222" y="133"/>
                    </a:lnTo>
                    <a:lnTo>
                      <a:pt x="222" y="134"/>
                    </a:lnTo>
                    <a:lnTo>
                      <a:pt x="221" y="135"/>
                    </a:lnTo>
                    <a:lnTo>
                      <a:pt x="219" y="137"/>
                    </a:lnTo>
                    <a:lnTo>
                      <a:pt x="219" y="138"/>
                    </a:lnTo>
                    <a:lnTo>
                      <a:pt x="219" y="137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5"/>
                    </a:lnTo>
                    <a:lnTo>
                      <a:pt x="218" y="136"/>
                    </a:lnTo>
                    <a:lnTo>
                      <a:pt x="217" y="137"/>
                    </a:lnTo>
                    <a:lnTo>
                      <a:pt x="217" y="139"/>
                    </a:lnTo>
                    <a:lnTo>
                      <a:pt x="216" y="140"/>
                    </a:lnTo>
                    <a:lnTo>
                      <a:pt x="216" y="139"/>
                    </a:lnTo>
                    <a:lnTo>
                      <a:pt x="216" y="138"/>
                    </a:lnTo>
                    <a:lnTo>
                      <a:pt x="216" y="139"/>
                    </a:lnTo>
                    <a:lnTo>
                      <a:pt x="215" y="141"/>
                    </a:lnTo>
                    <a:lnTo>
                      <a:pt x="215" y="140"/>
                    </a:lnTo>
                    <a:lnTo>
                      <a:pt x="215" y="139"/>
                    </a:lnTo>
                    <a:lnTo>
                      <a:pt x="216" y="138"/>
                    </a:lnTo>
                    <a:lnTo>
                      <a:pt x="216" y="137"/>
                    </a:lnTo>
                    <a:lnTo>
                      <a:pt x="216" y="136"/>
                    </a:lnTo>
                    <a:lnTo>
                      <a:pt x="216" y="135"/>
                    </a:lnTo>
                    <a:lnTo>
                      <a:pt x="216" y="134"/>
                    </a:lnTo>
                    <a:lnTo>
                      <a:pt x="216" y="133"/>
                    </a:lnTo>
                    <a:lnTo>
                      <a:pt x="215" y="134"/>
                    </a:lnTo>
                    <a:lnTo>
                      <a:pt x="215" y="136"/>
                    </a:lnTo>
                    <a:lnTo>
                      <a:pt x="214" y="137"/>
                    </a:lnTo>
                    <a:lnTo>
                      <a:pt x="214" y="138"/>
                    </a:lnTo>
                    <a:lnTo>
                      <a:pt x="214" y="138"/>
                    </a:lnTo>
                    <a:lnTo>
                      <a:pt x="214" y="137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2" y="138"/>
                    </a:lnTo>
                    <a:lnTo>
                      <a:pt x="212" y="137"/>
                    </a:lnTo>
                    <a:lnTo>
                      <a:pt x="212" y="136"/>
                    </a:lnTo>
                    <a:lnTo>
                      <a:pt x="212" y="135"/>
                    </a:lnTo>
                    <a:lnTo>
                      <a:pt x="212" y="134"/>
                    </a:lnTo>
                    <a:lnTo>
                      <a:pt x="212" y="133"/>
                    </a:lnTo>
                    <a:lnTo>
                      <a:pt x="212" y="133"/>
                    </a:lnTo>
                    <a:lnTo>
                      <a:pt x="211" y="134"/>
                    </a:lnTo>
                    <a:lnTo>
                      <a:pt x="211" y="135"/>
                    </a:lnTo>
                    <a:lnTo>
                      <a:pt x="210" y="137"/>
                    </a:lnTo>
                    <a:lnTo>
                      <a:pt x="210" y="138"/>
                    </a:lnTo>
                    <a:lnTo>
                      <a:pt x="210" y="137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8" y="137"/>
                    </a:lnTo>
                    <a:lnTo>
                      <a:pt x="208" y="136"/>
                    </a:lnTo>
                    <a:lnTo>
                      <a:pt x="208" y="136"/>
                    </a:lnTo>
                    <a:lnTo>
                      <a:pt x="208" y="135"/>
                    </a:lnTo>
                    <a:lnTo>
                      <a:pt x="208" y="134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6" y="139"/>
                    </a:lnTo>
                    <a:lnTo>
                      <a:pt x="205" y="142"/>
                    </a:lnTo>
                    <a:lnTo>
                      <a:pt x="204" y="138"/>
                    </a:lnTo>
                    <a:lnTo>
                      <a:pt x="205" y="136"/>
                    </a:lnTo>
                    <a:lnTo>
                      <a:pt x="206" y="134"/>
                    </a:lnTo>
                    <a:lnTo>
                      <a:pt x="207" y="133"/>
                    </a:lnTo>
                    <a:lnTo>
                      <a:pt x="207" y="132"/>
                    </a:lnTo>
                    <a:lnTo>
                      <a:pt x="207" y="132"/>
                    </a:lnTo>
                    <a:lnTo>
                      <a:pt x="206" y="131"/>
                    </a:lnTo>
                    <a:lnTo>
                      <a:pt x="206" y="130"/>
                    </a:lnTo>
                    <a:lnTo>
                      <a:pt x="206" y="131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5" y="131"/>
                    </a:lnTo>
                    <a:lnTo>
                      <a:pt x="205" y="132"/>
                    </a:lnTo>
                    <a:lnTo>
                      <a:pt x="204" y="133"/>
                    </a:lnTo>
                    <a:lnTo>
                      <a:pt x="204" y="134"/>
                    </a:lnTo>
                    <a:lnTo>
                      <a:pt x="202" y="135"/>
                    </a:lnTo>
                    <a:lnTo>
                      <a:pt x="202" y="136"/>
                    </a:lnTo>
                    <a:lnTo>
                      <a:pt x="202" y="136"/>
                    </a:lnTo>
                    <a:lnTo>
                      <a:pt x="202" y="135"/>
                    </a:lnTo>
                    <a:lnTo>
                      <a:pt x="202" y="134"/>
                    </a:lnTo>
                    <a:lnTo>
                      <a:pt x="202" y="133"/>
                    </a:lnTo>
                    <a:lnTo>
                      <a:pt x="202" y="131"/>
                    </a:lnTo>
                    <a:lnTo>
                      <a:pt x="201" y="130"/>
                    </a:lnTo>
                    <a:lnTo>
                      <a:pt x="201" y="129"/>
                    </a:lnTo>
                    <a:lnTo>
                      <a:pt x="201" y="131"/>
                    </a:lnTo>
                    <a:lnTo>
                      <a:pt x="200" y="132"/>
                    </a:lnTo>
                    <a:lnTo>
                      <a:pt x="199" y="135"/>
                    </a:lnTo>
                    <a:lnTo>
                      <a:pt x="198" y="137"/>
                    </a:lnTo>
                    <a:lnTo>
                      <a:pt x="196" y="142"/>
                    </a:lnTo>
                    <a:lnTo>
                      <a:pt x="196" y="141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7" y="138"/>
                    </a:lnTo>
                    <a:lnTo>
                      <a:pt x="197" y="137"/>
                    </a:lnTo>
                    <a:lnTo>
                      <a:pt x="198" y="135"/>
                    </a:lnTo>
                    <a:lnTo>
                      <a:pt x="198" y="135"/>
                    </a:lnTo>
                    <a:lnTo>
                      <a:pt x="198" y="134"/>
                    </a:lnTo>
                    <a:lnTo>
                      <a:pt x="198" y="133"/>
                    </a:lnTo>
                    <a:lnTo>
                      <a:pt x="199" y="131"/>
                    </a:lnTo>
                    <a:lnTo>
                      <a:pt x="199" y="130"/>
                    </a:lnTo>
                    <a:lnTo>
                      <a:pt x="199" y="130"/>
                    </a:lnTo>
                    <a:lnTo>
                      <a:pt x="199" y="129"/>
                    </a:lnTo>
                    <a:lnTo>
                      <a:pt x="199" y="128"/>
                    </a:lnTo>
                    <a:lnTo>
                      <a:pt x="198" y="131"/>
                    </a:lnTo>
                    <a:lnTo>
                      <a:pt x="197" y="132"/>
                    </a:lnTo>
                    <a:lnTo>
                      <a:pt x="196" y="133"/>
                    </a:lnTo>
                    <a:lnTo>
                      <a:pt x="196" y="132"/>
                    </a:lnTo>
                    <a:lnTo>
                      <a:pt x="196" y="131"/>
                    </a:lnTo>
                    <a:lnTo>
                      <a:pt x="196" y="131"/>
                    </a:lnTo>
                    <a:lnTo>
                      <a:pt x="196" y="130"/>
                    </a:lnTo>
                    <a:lnTo>
                      <a:pt x="196" y="131"/>
                    </a:lnTo>
                    <a:lnTo>
                      <a:pt x="195" y="132"/>
                    </a:lnTo>
                    <a:lnTo>
                      <a:pt x="194" y="134"/>
                    </a:lnTo>
                    <a:lnTo>
                      <a:pt x="194" y="135"/>
                    </a:lnTo>
                    <a:lnTo>
                      <a:pt x="194" y="134"/>
                    </a:lnTo>
                    <a:lnTo>
                      <a:pt x="194" y="133"/>
                    </a:lnTo>
                    <a:lnTo>
                      <a:pt x="194" y="132"/>
                    </a:lnTo>
                    <a:lnTo>
                      <a:pt x="194" y="132"/>
                    </a:lnTo>
                    <a:lnTo>
                      <a:pt x="193" y="133"/>
                    </a:lnTo>
                    <a:lnTo>
                      <a:pt x="192" y="134"/>
                    </a:lnTo>
                    <a:lnTo>
                      <a:pt x="192" y="133"/>
                    </a:lnTo>
                    <a:lnTo>
                      <a:pt x="192" y="133"/>
                    </a:lnTo>
                    <a:lnTo>
                      <a:pt x="192" y="134"/>
                    </a:lnTo>
                    <a:lnTo>
                      <a:pt x="191" y="135"/>
                    </a:lnTo>
                    <a:lnTo>
                      <a:pt x="191" y="134"/>
                    </a:lnTo>
                    <a:lnTo>
                      <a:pt x="191" y="134"/>
                    </a:lnTo>
                    <a:lnTo>
                      <a:pt x="192" y="132"/>
                    </a:lnTo>
                    <a:lnTo>
                      <a:pt x="192" y="131"/>
                    </a:lnTo>
                    <a:lnTo>
                      <a:pt x="192" y="130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1" y="132"/>
                    </a:lnTo>
                    <a:lnTo>
                      <a:pt x="191" y="131"/>
                    </a:lnTo>
                    <a:lnTo>
                      <a:pt x="191" y="130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3"/>
                    </a:lnTo>
                    <a:lnTo>
                      <a:pt x="189" y="134"/>
                    </a:lnTo>
                    <a:lnTo>
                      <a:pt x="189" y="135"/>
                    </a:lnTo>
                    <a:lnTo>
                      <a:pt x="189" y="135"/>
                    </a:lnTo>
                    <a:lnTo>
                      <a:pt x="188" y="135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1"/>
                    </a:lnTo>
                    <a:lnTo>
                      <a:pt x="188" y="131"/>
                    </a:lnTo>
                    <a:lnTo>
                      <a:pt x="188" y="132"/>
                    </a:lnTo>
                    <a:lnTo>
                      <a:pt x="186" y="133"/>
                    </a:lnTo>
                    <a:lnTo>
                      <a:pt x="186" y="132"/>
                    </a:lnTo>
                    <a:lnTo>
                      <a:pt x="186" y="131"/>
                    </a:lnTo>
                    <a:lnTo>
                      <a:pt x="186" y="131"/>
                    </a:lnTo>
                    <a:lnTo>
                      <a:pt x="186" y="130"/>
                    </a:lnTo>
                    <a:lnTo>
                      <a:pt x="186" y="129"/>
                    </a:lnTo>
                    <a:lnTo>
                      <a:pt x="186" y="128"/>
                    </a:lnTo>
                    <a:lnTo>
                      <a:pt x="185" y="129"/>
                    </a:lnTo>
                    <a:lnTo>
                      <a:pt x="185" y="131"/>
                    </a:lnTo>
                    <a:lnTo>
                      <a:pt x="185" y="130"/>
                    </a:lnTo>
                    <a:lnTo>
                      <a:pt x="185" y="129"/>
                    </a:lnTo>
                    <a:lnTo>
                      <a:pt x="184" y="130"/>
                    </a:lnTo>
                    <a:lnTo>
                      <a:pt x="183" y="132"/>
                    </a:lnTo>
                    <a:lnTo>
                      <a:pt x="183" y="131"/>
                    </a:lnTo>
                    <a:lnTo>
                      <a:pt x="183" y="130"/>
                    </a:lnTo>
                    <a:lnTo>
                      <a:pt x="183" y="131"/>
                    </a:lnTo>
                    <a:lnTo>
                      <a:pt x="182" y="133"/>
                    </a:lnTo>
                    <a:lnTo>
                      <a:pt x="182" y="132"/>
                    </a:lnTo>
                    <a:lnTo>
                      <a:pt x="182" y="131"/>
                    </a:lnTo>
                    <a:lnTo>
                      <a:pt x="182" y="130"/>
                    </a:lnTo>
                    <a:lnTo>
                      <a:pt x="182" y="129"/>
                    </a:lnTo>
                    <a:lnTo>
                      <a:pt x="181" y="131"/>
                    </a:lnTo>
                    <a:lnTo>
                      <a:pt x="181" y="132"/>
                    </a:lnTo>
                    <a:lnTo>
                      <a:pt x="181" y="131"/>
                    </a:lnTo>
                    <a:lnTo>
                      <a:pt x="181" y="130"/>
                    </a:lnTo>
                    <a:lnTo>
                      <a:pt x="181" y="129"/>
                    </a:lnTo>
                    <a:lnTo>
                      <a:pt x="181" y="129"/>
                    </a:lnTo>
                    <a:lnTo>
                      <a:pt x="180" y="130"/>
                    </a:lnTo>
                    <a:lnTo>
                      <a:pt x="179" y="131"/>
                    </a:lnTo>
                    <a:lnTo>
                      <a:pt x="179" y="130"/>
                    </a:lnTo>
                    <a:lnTo>
                      <a:pt x="179" y="130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9" y="125"/>
                    </a:lnTo>
                    <a:lnTo>
                      <a:pt x="179" y="124"/>
                    </a:lnTo>
                    <a:lnTo>
                      <a:pt x="179" y="124"/>
                    </a:lnTo>
                    <a:lnTo>
                      <a:pt x="178" y="125"/>
                    </a:lnTo>
                    <a:lnTo>
                      <a:pt x="178" y="126"/>
                    </a:lnTo>
                    <a:lnTo>
                      <a:pt x="177" y="128"/>
                    </a:lnTo>
                    <a:lnTo>
                      <a:pt x="177" y="130"/>
                    </a:lnTo>
                    <a:lnTo>
                      <a:pt x="176" y="131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5" y="131"/>
                    </a:lnTo>
                    <a:lnTo>
                      <a:pt x="175" y="132"/>
                    </a:lnTo>
                    <a:lnTo>
                      <a:pt x="174" y="133"/>
                    </a:lnTo>
                    <a:lnTo>
                      <a:pt x="174" y="132"/>
                    </a:lnTo>
                    <a:lnTo>
                      <a:pt x="174" y="132"/>
                    </a:lnTo>
                    <a:lnTo>
                      <a:pt x="173" y="133"/>
                    </a:lnTo>
                    <a:lnTo>
                      <a:pt x="173" y="134"/>
                    </a:lnTo>
                    <a:lnTo>
                      <a:pt x="173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4" y="130"/>
                    </a:lnTo>
                    <a:lnTo>
                      <a:pt x="175" y="129"/>
                    </a:lnTo>
                    <a:lnTo>
                      <a:pt x="175" y="126"/>
                    </a:lnTo>
                    <a:lnTo>
                      <a:pt x="175" y="128"/>
                    </a:lnTo>
                    <a:lnTo>
                      <a:pt x="175" y="129"/>
                    </a:lnTo>
                    <a:lnTo>
                      <a:pt x="176" y="128"/>
                    </a:lnTo>
                    <a:lnTo>
                      <a:pt x="176" y="126"/>
                    </a:lnTo>
                    <a:lnTo>
                      <a:pt x="176" y="125"/>
                    </a:lnTo>
                    <a:lnTo>
                      <a:pt x="176" y="124"/>
                    </a:lnTo>
                    <a:lnTo>
                      <a:pt x="176" y="125"/>
                    </a:lnTo>
                    <a:lnTo>
                      <a:pt x="175" y="126"/>
                    </a:lnTo>
                    <a:lnTo>
                      <a:pt x="175" y="126"/>
                    </a:lnTo>
                    <a:lnTo>
                      <a:pt x="175" y="125"/>
                    </a:lnTo>
                    <a:lnTo>
                      <a:pt x="175" y="124"/>
                    </a:lnTo>
                    <a:lnTo>
                      <a:pt x="175" y="123"/>
                    </a:lnTo>
                    <a:lnTo>
                      <a:pt x="174" y="124"/>
                    </a:lnTo>
                    <a:lnTo>
                      <a:pt x="174" y="126"/>
                    </a:lnTo>
                    <a:lnTo>
                      <a:pt x="174" y="125"/>
                    </a:lnTo>
                    <a:lnTo>
                      <a:pt x="174" y="124"/>
                    </a:lnTo>
                    <a:lnTo>
                      <a:pt x="173" y="125"/>
                    </a:lnTo>
                    <a:lnTo>
                      <a:pt x="172" y="128"/>
                    </a:lnTo>
                    <a:lnTo>
                      <a:pt x="172" y="129"/>
                    </a:lnTo>
                    <a:lnTo>
                      <a:pt x="171" y="130"/>
                    </a:lnTo>
                    <a:lnTo>
                      <a:pt x="171" y="129"/>
                    </a:lnTo>
                    <a:lnTo>
                      <a:pt x="171" y="129"/>
                    </a:lnTo>
                    <a:lnTo>
                      <a:pt x="171" y="128"/>
                    </a:lnTo>
                    <a:lnTo>
                      <a:pt x="171" y="126"/>
                    </a:lnTo>
                    <a:lnTo>
                      <a:pt x="171" y="128"/>
                    </a:lnTo>
                    <a:lnTo>
                      <a:pt x="169" y="129"/>
                    </a:lnTo>
                    <a:lnTo>
                      <a:pt x="169" y="129"/>
                    </a:lnTo>
                    <a:lnTo>
                      <a:pt x="169" y="128"/>
                    </a:lnTo>
                    <a:lnTo>
                      <a:pt x="169" y="126"/>
                    </a:lnTo>
                    <a:lnTo>
                      <a:pt x="169" y="125"/>
                    </a:lnTo>
                    <a:lnTo>
                      <a:pt x="168" y="126"/>
                    </a:lnTo>
                    <a:lnTo>
                      <a:pt x="168" y="129"/>
                    </a:lnTo>
                    <a:lnTo>
                      <a:pt x="167" y="130"/>
                    </a:lnTo>
                    <a:lnTo>
                      <a:pt x="166" y="131"/>
                    </a:lnTo>
                    <a:lnTo>
                      <a:pt x="166" y="131"/>
                    </a:lnTo>
                    <a:lnTo>
                      <a:pt x="166" y="130"/>
                    </a:lnTo>
                    <a:lnTo>
                      <a:pt x="166" y="129"/>
                    </a:lnTo>
                    <a:lnTo>
                      <a:pt x="166" y="128"/>
                    </a:lnTo>
                    <a:lnTo>
                      <a:pt x="167" y="126"/>
                    </a:lnTo>
                    <a:lnTo>
                      <a:pt x="167" y="124"/>
                    </a:lnTo>
                    <a:lnTo>
                      <a:pt x="167" y="124"/>
                    </a:lnTo>
                    <a:lnTo>
                      <a:pt x="167" y="123"/>
                    </a:lnTo>
                    <a:lnTo>
                      <a:pt x="167" y="122"/>
                    </a:lnTo>
                    <a:lnTo>
                      <a:pt x="167" y="121"/>
                    </a:lnTo>
                    <a:lnTo>
                      <a:pt x="165" y="126"/>
                    </a:lnTo>
                    <a:lnTo>
                      <a:pt x="164" y="129"/>
                    </a:lnTo>
                    <a:lnTo>
                      <a:pt x="164" y="130"/>
                    </a:lnTo>
                    <a:lnTo>
                      <a:pt x="164" y="129"/>
                    </a:lnTo>
                    <a:lnTo>
                      <a:pt x="164" y="128"/>
                    </a:lnTo>
                    <a:lnTo>
                      <a:pt x="163" y="130"/>
                    </a:lnTo>
                    <a:lnTo>
                      <a:pt x="162" y="131"/>
                    </a:lnTo>
                    <a:lnTo>
                      <a:pt x="162" y="130"/>
                    </a:lnTo>
                    <a:lnTo>
                      <a:pt x="162" y="129"/>
                    </a:lnTo>
                    <a:lnTo>
                      <a:pt x="163" y="128"/>
                    </a:lnTo>
                    <a:lnTo>
                      <a:pt x="163" y="126"/>
                    </a:lnTo>
                    <a:lnTo>
                      <a:pt x="164" y="124"/>
                    </a:lnTo>
                    <a:lnTo>
                      <a:pt x="165" y="123"/>
                    </a:lnTo>
                    <a:lnTo>
                      <a:pt x="165" y="122"/>
                    </a:lnTo>
                    <a:lnTo>
                      <a:pt x="165" y="121"/>
                    </a:lnTo>
                    <a:lnTo>
                      <a:pt x="164" y="123"/>
                    </a:lnTo>
                    <a:lnTo>
                      <a:pt x="163" y="124"/>
                    </a:lnTo>
                    <a:lnTo>
                      <a:pt x="163" y="123"/>
                    </a:lnTo>
                    <a:lnTo>
                      <a:pt x="163" y="122"/>
                    </a:lnTo>
                    <a:lnTo>
                      <a:pt x="163" y="124"/>
                    </a:lnTo>
                    <a:lnTo>
                      <a:pt x="162" y="125"/>
                    </a:lnTo>
                    <a:lnTo>
                      <a:pt x="162" y="125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1" y="128"/>
                    </a:lnTo>
                    <a:lnTo>
                      <a:pt x="161" y="128"/>
                    </a:lnTo>
                    <a:lnTo>
                      <a:pt x="161" y="126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1" y="122"/>
                    </a:lnTo>
                    <a:lnTo>
                      <a:pt x="161" y="121"/>
                    </a:lnTo>
                    <a:lnTo>
                      <a:pt x="160" y="122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29"/>
                    </a:lnTo>
                    <a:lnTo>
                      <a:pt x="158" y="130"/>
                    </a:lnTo>
                    <a:lnTo>
                      <a:pt x="157" y="131"/>
                    </a:lnTo>
                    <a:lnTo>
                      <a:pt x="157" y="131"/>
                    </a:lnTo>
                    <a:lnTo>
                      <a:pt x="157" y="130"/>
                    </a:lnTo>
                    <a:lnTo>
                      <a:pt x="157" y="129"/>
                    </a:lnTo>
                    <a:lnTo>
                      <a:pt x="157" y="128"/>
                    </a:lnTo>
                    <a:lnTo>
                      <a:pt x="157" y="126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3"/>
                    </a:lnTo>
                    <a:lnTo>
                      <a:pt x="158" y="122"/>
                    </a:lnTo>
                    <a:lnTo>
                      <a:pt x="158" y="121"/>
                    </a:lnTo>
                    <a:lnTo>
                      <a:pt x="157" y="122"/>
                    </a:lnTo>
                    <a:lnTo>
                      <a:pt x="157" y="124"/>
                    </a:lnTo>
                    <a:lnTo>
                      <a:pt x="157" y="123"/>
                    </a:lnTo>
                    <a:lnTo>
                      <a:pt x="157" y="122"/>
                    </a:lnTo>
                    <a:lnTo>
                      <a:pt x="157" y="121"/>
                    </a:lnTo>
                    <a:lnTo>
                      <a:pt x="157" y="120"/>
                    </a:lnTo>
                    <a:lnTo>
                      <a:pt x="156" y="122"/>
                    </a:lnTo>
                    <a:lnTo>
                      <a:pt x="155" y="123"/>
                    </a:lnTo>
                    <a:lnTo>
                      <a:pt x="155" y="124"/>
                    </a:lnTo>
                    <a:lnTo>
                      <a:pt x="154" y="126"/>
                    </a:lnTo>
                    <a:lnTo>
                      <a:pt x="154" y="126"/>
                    </a:lnTo>
                    <a:lnTo>
                      <a:pt x="154" y="128"/>
                    </a:lnTo>
                    <a:lnTo>
                      <a:pt x="152" y="129"/>
                    </a:lnTo>
                    <a:lnTo>
                      <a:pt x="152" y="129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2" y="125"/>
                    </a:lnTo>
                    <a:lnTo>
                      <a:pt x="154" y="124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152" y="124"/>
                    </a:lnTo>
                    <a:lnTo>
                      <a:pt x="152" y="125"/>
                    </a:lnTo>
                    <a:lnTo>
                      <a:pt x="152" y="124"/>
                    </a:lnTo>
                    <a:lnTo>
                      <a:pt x="152" y="123"/>
                    </a:lnTo>
                    <a:lnTo>
                      <a:pt x="152" y="122"/>
                    </a:lnTo>
                    <a:lnTo>
                      <a:pt x="152" y="122"/>
                    </a:lnTo>
                    <a:lnTo>
                      <a:pt x="151" y="123"/>
                    </a:lnTo>
                    <a:lnTo>
                      <a:pt x="150" y="124"/>
                    </a:lnTo>
                    <a:lnTo>
                      <a:pt x="150" y="126"/>
                    </a:lnTo>
                    <a:lnTo>
                      <a:pt x="149" y="128"/>
                    </a:lnTo>
                    <a:lnTo>
                      <a:pt x="149" y="126"/>
                    </a:lnTo>
                    <a:lnTo>
                      <a:pt x="149" y="125"/>
                    </a:lnTo>
                    <a:lnTo>
                      <a:pt x="149" y="124"/>
                    </a:lnTo>
                    <a:lnTo>
                      <a:pt x="149" y="123"/>
                    </a:lnTo>
                    <a:lnTo>
                      <a:pt x="148" y="125"/>
                    </a:lnTo>
                    <a:lnTo>
                      <a:pt x="148" y="126"/>
                    </a:lnTo>
                    <a:lnTo>
                      <a:pt x="148" y="125"/>
                    </a:lnTo>
                    <a:lnTo>
                      <a:pt x="148" y="124"/>
                    </a:lnTo>
                    <a:lnTo>
                      <a:pt x="148" y="124"/>
                    </a:lnTo>
                    <a:lnTo>
                      <a:pt x="148" y="123"/>
                    </a:lnTo>
                    <a:lnTo>
                      <a:pt x="148" y="121"/>
                    </a:lnTo>
                    <a:lnTo>
                      <a:pt x="149" y="120"/>
                    </a:lnTo>
                    <a:lnTo>
                      <a:pt x="149" y="119"/>
                    </a:lnTo>
                    <a:lnTo>
                      <a:pt x="149" y="119"/>
                    </a:lnTo>
                    <a:lnTo>
                      <a:pt x="148" y="120"/>
                    </a:lnTo>
                    <a:lnTo>
                      <a:pt x="148" y="121"/>
                    </a:lnTo>
                    <a:lnTo>
                      <a:pt x="148" y="120"/>
                    </a:lnTo>
                    <a:lnTo>
                      <a:pt x="147" y="119"/>
                    </a:lnTo>
                    <a:lnTo>
                      <a:pt x="147" y="119"/>
                    </a:lnTo>
                    <a:lnTo>
                      <a:pt x="147" y="118"/>
                    </a:lnTo>
                    <a:lnTo>
                      <a:pt x="147" y="119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5" y="123"/>
                    </a:lnTo>
                    <a:lnTo>
                      <a:pt x="145" y="123"/>
                    </a:lnTo>
                    <a:lnTo>
                      <a:pt x="144" y="124"/>
                    </a:lnTo>
                    <a:lnTo>
                      <a:pt x="144" y="125"/>
                    </a:lnTo>
                    <a:lnTo>
                      <a:pt x="144" y="126"/>
                    </a:lnTo>
                    <a:lnTo>
                      <a:pt x="144" y="125"/>
                    </a:lnTo>
                    <a:lnTo>
                      <a:pt x="144" y="124"/>
                    </a:lnTo>
                    <a:lnTo>
                      <a:pt x="144" y="123"/>
                    </a:lnTo>
                    <a:lnTo>
                      <a:pt x="144" y="122"/>
                    </a:lnTo>
                    <a:lnTo>
                      <a:pt x="144" y="121"/>
                    </a:lnTo>
                    <a:lnTo>
                      <a:pt x="144" y="121"/>
                    </a:lnTo>
                    <a:lnTo>
                      <a:pt x="143" y="122"/>
                    </a:lnTo>
                    <a:lnTo>
                      <a:pt x="142" y="123"/>
                    </a:lnTo>
                    <a:lnTo>
                      <a:pt x="142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19"/>
                    </a:lnTo>
                    <a:lnTo>
                      <a:pt x="142" y="118"/>
                    </a:lnTo>
                    <a:lnTo>
                      <a:pt x="142" y="117"/>
                    </a:lnTo>
                    <a:lnTo>
                      <a:pt x="142" y="117"/>
                    </a:lnTo>
                    <a:lnTo>
                      <a:pt x="141" y="118"/>
                    </a:lnTo>
                    <a:lnTo>
                      <a:pt x="141" y="119"/>
                    </a:lnTo>
                    <a:lnTo>
                      <a:pt x="141" y="118"/>
                    </a:lnTo>
                    <a:lnTo>
                      <a:pt x="141" y="118"/>
                    </a:lnTo>
                    <a:lnTo>
                      <a:pt x="140" y="119"/>
                    </a:lnTo>
                    <a:lnTo>
                      <a:pt x="140" y="120"/>
                    </a:lnTo>
                    <a:lnTo>
                      <a:pt x="139" y="121"/>
                    </a:lnTo>
                    <a:lnTo>
                      <a:pt x="138" y="123"/>
                    </a:lnTo>
                    <a:lnTo>
                      <a:pt x="138" y="122"/>
                    </a:lnTo>
                    <a:lnTo>
                      <a:pt x="138" y="121"/>
                    </a:lnTo>
                    <a:lnTo>
                      <a:pt x="138" y="120"/>
                    </a:lnTo>
                    <a:lnTo>
                      <a:pt x="138" y="119"/>
                    </a:lnTo>
                    <a:lnTo>
                      <a:pt x="139" y="118"/>
                    </a:lnTo>
                    <a:lnTo>
                      <a:pt x="139" y="117"/>
                    </a:lnTo>
                    <a:lnTo>
                      <a:pt x="139" y="116"/>
                    </a:lnTo>
                    <a:lnTo>
                      <a:pt x="139" y="115"/>
                    </a:lnTo>
                    <a:lnTo>
                      <a:pt x="139" y="116"/>
                    </a:lnTo>
                    <a:lnTo>
                      <a:pt x="138" y="118"/>
                    </a:lnTo>
                    <a:lnTo>
                      <a:pt x="136" y="119"/>
                    </a:lnTo>
                    <a:lnTo>
                      <a:pt x="136" y="120"/>
                    </a:lnTo>
                    <a:lnTo>
                      <a:pt x="136" y="121"/>
                    </a:lnTo>
                    <a:lnTo>
                      <a:pt x="135" y="122"/>
                    </a:lnTo>
                    <a:lnTo>
                      <a:pt x="135" y="123"/>
                    </a:lnTo>
                    <a:lnTo>
                      <a:pt x="135" y="123"/>
                    </a:lnTo>
                    <a:lnTo>
                      <a:pt x="135" y="122"/>
                    </a:lnTo>
                    <a:lnTo>
                      <a:pt x="135" y="121"/>
                    </a:lnTo>
                    <a:lnTo>
                      <a:pt x="135" y="120"/>
                    </a:lnTo>
                    <a:lnTo>
                      <a:pt x="136" y="119"/>
                    </a:lnTo>
                    <a:lnTo>
                      <a:pt x="136" y="118"/>
                    </a:lnTo>
                    <a:lnTo>
                      <a:pt x="136" y="117"/>
                    </a:lnTo>
                    <a:lnTo>
                      <a:pt x="136" y="116"/>
                    </a:lnTo>
                    <a:lnTo>
                      <a:pt x="136" y="115"/>
                    </a:lnTo>
                    <a:lnTo>
                      <a:pt x="135" y="117"/>
                    </a:lnTo>
                    <a:lnTo>
                      <a:pt x="134" y="118"/>
                    </a:lnTo>
                    <a:lnTo>
                      <a:pt x="134" y="119"/>
                    </a:lnTo>
                    <a:lnTo>
                      <a:pt x="133" y="121"/>
                    </a:lnTo>
                    <a:lnTo>
                      <a:pt x="133" y="120"/>
                    </a:lnTo>
                    <a:lnTo>
                      <a:pt x="133" y="119"/>
                    </a:lnTo>
                    <a:lnTo>
                      <a:pt x="133" y="118"/>
                    </a:lnTo>
                    <a:lnTo>
                      <a:pt x="133" y="117"/>
                    </a:lnTo>
                    <a:lnTo>
                      <a:pt x="132" y="119"/>
                    </a:lnTo>
                    <a:lnTo>
                      <a:pt x="132" y="120"/>
                    </a:lnTo>
                    <a:lnTo>
                      <a:pt x="132" y="119"/>
                    </a:lnTo>
                    <a:lnTo>
                      <a:pt x="132" y="118"/>
                    </a:lnTo>
                    <a:lnTo>
                      <a:pt x="131" y="119"/>
                    </a:lnTo>
                    <a:lnTo>
                      <a:pt x="131" y="121"/>
                    </a:lnTo>
                    <a:lnTo>
                      <a:pt x="131" y="120"/>
                    </a:lnTo>
                    <a:lnTo>
                      <a:pt x="131" y="119"/>
                    </a:lnTo>
                    <a:lnTo>
                      <a:pt x="131" y="117"/>
                    </a:lnTo>
                    <a:lnTo>
                      <a:pt x="131" y="116"/>
                    </a:lnTo>
                    <a:lnTo>
                      <a:pt x="130" y="116"/>
                    </a:lnTo>
                    <a:lnTo>
                      <a:pt x="130" y="117"/>
                    </a:lnTo>
                    <a:lnTo>
                      <a:pt x="129" y="118"/>
                    </a:lnTo>
                    <a:lnTo>
                      <a:pt x="129" y="117"/>
                    </a:lnTo>
                    <a:lnTo>
                      <a:pt x="129" y="117"/>
                    </a:lnTo>
                    <a:lnTo>
                      <a:pt x="129" y="118"/>
                    </a:lnTo>
                    <a:lnTo>
                      <a:pt x="128" y="119"/>
                    </a:lnTo>
                    <a:lnTo>
                      <a:pt x="127" y="122"/>
                    </a:lnTo>
                    <a:lnTo>
                      <a:pt x="127" y="122"/>
                    </a:lnTo>
                    <a:lnTo>
                      <a:pt x="127" y="123"/>
                    </a:lnTo>
                    <a:lnTo>
                      <a:pt x="127" y="124"/>
                    </a:lnTo>
                    <a:lnTo>
                      <a:pt x="126" y="125"/>
                    </a:lnTo>
                    <a:lnTo>
                      <a:pt x="126" y="125"/>
                    </a:lnTo>
                    <a:lnTo>
                      <a:pt x="126" y="126"/>
                    </a:lnTo>
                    <a:lnTo>
                      <a:pt x="126" y="125"/>
                    </a:lnTo>
                    <a:lnTo>
                      <a:pt x="126" y="124"/>
                    </a:lnTo>
                    <a:lnTo>
                      <a:pt x="126" y="123"/>
                    </a:lnTo>
                    <a:lnTo>
                      <a:pt x="127" y="122"/>
                    </a:lnTo>
                    <a:lnTo>
                      <a:pt x="127" y="121"/>
                    </a:lnTo>
                    <a:lnTo>
                      <a:pt x="127" y="120"/>
                    </a:lnTo>
                    <a:lnTo>
                      <a:pt x="127" y="119"/>
                    </a:lnTo>
                    <a:lnTo>
                      <a:pt x="128" y="117"/>
                    </a:lnTo>
                    <a:lnTo>
                      <a:pt x="128" y="117"/>
                    </a:lnTo>
                    <a:lnTo>
                      <a:pt x="128" y="116"/>
                    </a:lnTo>
                    <a:lnTo>
                      <a:pt x="127" y="117"/>
                    </a:lnTo>
                    <a:lnTo>
                      <a:pt x="127" y="118"/>
                    </a:lnTo>
                    <a:lnTo>
                      <a:pt x="127" y="118"/>
                    </a:lnTo>
                    <a:lnTo>
                      <a:pt x="127" y="117"/>
                    </a:lnTo>
                    <a:lnTo>
                      <a:pt x="127" y="116"/>
                    </a:lnTo>
                    <a:lnTo>
                      <a:pt x="126" y="115"/>
                    </a:lnTo>
                    <a:lnTo>
                      <a:pt x="126" y="116"/>
                    </a:lnTo>
                    <a:lnTo>
                      <a:pt x="125" y="118"/>
                    </a:lnTo>
                    <a:lnTo>
                      <a:pt x="125" y="117"/>
                    </a:lnTo>
                    <a:lnTo>
                      <a:pt x="125" y="116"/>
                    </a:lnTo>
                    <a:lnTo>
                      <a:pt x="125" y="117"/>
                    </a:lnTo>
                    <a:lnTo>
                      <a:pt x="124" y="119"/>
                    </a:lnTo>
                    <a:lnTo>
                      <a:pt x="124" y="118"/>
                    </a:lnTo>
                    <a:lnTo>
                      <a:pt x="124" y="117"/>
                    </a:lnTo>
                    <a:lnTo>
                      <a:pt x="123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23" y="118"/>
                    </a:lnTo>
                    <a:lnTo>
                      <a:pt x="123" y="117"/>
                    </a:lnTo>
                    <a:lnTo>
                      <a:pt x="123" y="116"/>
                    </a:lnTo>
                    <a:lnTo>
                      <a:pt x="122" y="117"/>
                    </a:lnTo>
                    <a:lnTo>
                      <a:pt x="121" y="119"/>
                    </a:lnTo>
                    <a:lnTo>
                      <a:pt x="121" y="118"/>
                    </a:lnTo>
                    <a:lnTo>
                      <a:pt x="121" y="117"/>
                    </a:lnTo>
                    <a:lnTo>
                      <a:pt x="121" y="116"/>
                    </a:lnTo>
                    <a:lnTo>
                      <a:pt x="121" y="115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21" y="115"/>
                    </a:lnTo>
                    <a:lnTo>
                      <a:pt x="119" y="116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8" y="116"/>
                    </a:lnTo>
                    <a:lnTo>
                      <a:pt x="118" y="117"/>
                    </a:lnTo>
                    <a:lnTo>
                      <a:pt x="118" y="116"/>
                    </a:lnTo>
                    <a:lnTo>
                      <a:pt x="118" y="116"/>
                    </a:lnTo>
                    <a:lnTo>
                      <a:pt x="117" y="117"/>
                    </a:lnTo>
                    <a:lnTo>
                      <a:pt x="117" y="118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5" y="120"/>
                    </a:lnTo>
                    <a:lnTo>
                      <a:pt x="115" y="121"/>
                    </a:lnTo>
                    <a:lnTo>
                      <a:pt x="115" y="120"/>
                    </a:lnTo>
                    <a:lnTo>
                      <a:pt x="115" y="119"/>
                    </a:lnTo>
                    <a:lnTo>
                      <a:pt x="115" y="118"/>
                    </a:lnTo>
                    <a:lnTo>
                      <a:pt x="115" y="117"/>
                    </a:lnTo>
                    <a:lnTo>
                      <a:pt x="116" y="116"/>
                    </a:lnTo>
                    <a:lnTo>
                      <a:pt x="116" y="115"/>
                    </a:lnTo>
                    <a:lnTo>
                      <a:pt x="116" y="114"/>
                    </a:lnTo>
                    <a:lnTo>
                      <a:pt x="116" y="113"/>
                    </a:lnTo>
                    <a:lnTo>
                      <a:pt x="116" y="112"/>
                    </a:lnTo>
                    <a:lnTo>
                      <a:pt x="116" y="111"/>
                    </a:lnTo>
                    <a:lnTo>
                      <a:pt x="116" y="113"/>
                    </a:lnTo>
                    <a:lnTo>
                      <a:pt x="115" y="114"/>
                    </a:lnTo>
                    <a:lnTo>
                      <a:pt x="115" y="114"/>
                    </a:lnTo>
                    <a:lnTo>
                      <a:pt x="114" y="115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6"/>
                    </a:lnTo>
                    <a:lnTo>
                      <a:pt x="114" y="115"/>
                    </a:lnTo>
                    <a:lnTo>
                      <a:pt x="114" y="114"/>
                    </a:lnTo>
                    <a:lnTo>
                      <a:pt x="114" y="113"/>
                    </a:lnTo>
                    <a:lnTo>
                      <a:pt x="114" y="112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8"/>
                    </a:lnTo>
                    <a:lnTo>
                      <a:pt x="114" y="109"/>
                    </a:lnTo>
                    <a:lnTo>
                      <a:pt x="114" y="112"/>
                    </a:lnTo>
                    <a:lnTo>
                      <a:pt x="113" y="113"/>
                    </a:lnTo>
                    <a:lnTo>
                      <a:pt x="112" y="114"/>
                    </a:lnTo>
                    <a:lnTo>
                      <a:pt x="112" y="113"/>
                    </a:lnTo>
                    <a:lnTo>
                      <a:pt x="112" y="112"/>
                    </a:lnTo>
                    <a:lnTo>
                      <a:pt x="112" y="114"/>
                    </a:lnTo>
                    <a:lnTo>
                      <a:pt x="111" y="115"/>
                    </a:lnTo>
                    <a:lnTo>
                      <a:pt x="111" y="114"/>
                    </a:lnTo>
                    <a:lnTo>
                      <a:pt x="111" y="113"/>
                    </a:lnTo>
                    <a:lnTo>
                      <a:pt x="111" y="115"/>
                    </a:lnTo>
                    <a:lnTo>
                      <a:pt x="110" y="116"/>
                    </a:lnTo>
                    <a:lnTo>
                      <a:pt x="110" y="115"/>
                    </a:lnTo>
                    <a:lnTo>
                      <a:pt x="110" y="114"/>
                    </a:lnTo>
                    <a:lnTo>
                      <a:pt x="109" y="116"/>
                    </a:lnTo>
                    <a:lnTo>
                      <a:pt x="109" y="117"/>
                    </a:lnTo>
                    <a:lnTo>
                      <a:pt x="109" y="116"/>
                    </a:lnTo>
                    <a:lnTo>
                      <a:pt x="109" y="115"/>
                    </a:lnTo>
                    <a:lnTo>
                      <a:pt x="109" y="114"/>
                    </a:lnTo>
                    <a:lnTo>
                      <a:pt x="110" y="113"/>
                    </a:lnTo>
                    <a:lnTo>
                      <a:pt x="110" y="112"/>
                    </a:lnTo>
                    <a:lnTo>
                      <a:pt x="110" y="111"/>
                    </a:lnTo>
                    <a:lnTo>
                      <a:pt x="110" y="109"/>
                    </a:lnTo>
                    <a:lnTo>
                      <a:pt x="110" y="108"/>
                    </a:lnTo>
                    <a:lnTo>
                      <a:pt x="110" y="107"/>
                    </a:lnTo>
                    <a:lnTo>
                      <a:pt x="111" y="106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08" y="109"/>
                    </a:lnTo>
                    <a:lnTo>
                      <a:pt x="108" y="112"/>
                    </a:lnTo>
                    <a:lnTo>
                      <a:pt x="107" y="113"/>
                    </a:lnTo>
                    <a:lnTo>
                      <a:pt x="107" y="112"/>
                    </a:lnTo>
                    <a:lnTo>
                      <a:pt x="107" y="111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6" y="113"/>
                    </a:lnTo>
                    <a:lnTo>
                      <a:pt x="106" y="112"/>
                    </a:lnTo>
                    <a:lnTo>
                      <a:pt x="105" y="113"/>
                    </a:lnTo>
                    <a:lnTo>
                      <a:pt x="105" y="115"/>
                    </a:lnTo>
                    <a:lnTo>
                      <a:pt x="104" y="116"/>
                    </a:lnTo>
                    <a:lnTo>
                      <a:pt x="102" y="117"/>
                    </a:lnTo>
                    <a:lnTo>
                      <a:pt x="102" y="116"/>
                    </a:lnTo>
                    <a:lnTo>
                      <a:pt x="102" y="115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3"/>
                    </a:lnTo>
                    <a:lnTo>
                      <a:pt x="102" y="112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8"/>
                    </a:lnTo>
                    <a:lnTo>
                      <a:pt x="104" y="107"/>
                    </a:lnTo>
                    <a:lnTo>
                      <a:pt x="104" y="108"/>
                    </a:lnTo>
                    <a:lnTo>
                      <a:pt x="102" y="109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1" y="109"/>
                    </a:lnTo>
                    <a:lnTo>
                      <a:pt x="101" y="111"/>
                    </a:lnTo>
                    <a:lnTo>
                      <a:pt x="100" y="113"/>
                    </a:lnTo>
                    <a:lnTo>
                      <a:pt x="100" y="114"/>
                    </a:lnTo>
                    <a:lnTo>
                      <a:pt x="100" y="113"/>
                    </a:lnTo>
                    <a:lnTo>
                      <a:pt x="100" y="112"/>
                    </a:lnTo>
                    <a:lnTo>
                      <a:pt x="100" y="111"/>
                    </a:lnTo>
                    <a:lnTo>
                      <a:pt x="100" y="111"/>
                    </a:lnTo>
                    <a:lnTo>
                      <a:pt x="99" y="109"/>
                    </a:lnTo>
                    <a:lnTo>
                      <a:pt x="99" y="108"/>
                    </a:lnTo>
                    <a:lnTo>
                      <a:pt x="100" y="107"/>
                    </a:lnTo>
                    <a:lnTo>
                      <a:pt x="101" y="105"/>
                    </a:lnTo>
                    <a:lnTo>
                      <a:pt x="101" y="105"/>
                    </a:lnTo>
                    <a:lnTo>
                      <a:pt x="101" y="104"/>
                    </a:lnTo>
                    <a:lnTo>
                      <a:pt x="100" y="105"/>
                    </a:lnTo>
                    <a:lnTo>
                      <a:pt x="99" y="106"/>
                    </a:lnTo>
                    <a:lnTo>
                      <a:pt x="99" y="108"/>
                    </a:lnTo>
                    <a:lnTo>
                      <a:pt x="98" y="109"/>
                    </a:lnTo>
                    <a:lnTo>
                      <a:pt x="98" y="108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7" y="108"/>
                    </a:lnTo>
                    <a:lnTo>
                      <a:pt x="97" y="107"/>
                    </a:lnTo>
                    <a:lnTo>
                      <a:pt x="98" y="106"/>
                    </a:lnTo>
                    <a:lnTo>
                      <a:pt x="98" y="105"/>
                    </a:lnTo>
                    <a:lnTo>
                      <a:pt x="98" y="104"/>
                    </a:lnTo>
                    <a:lnTo>
                      <a:pt x="97" y="105"/>
                    </a:lnTo>
                    <a:lnTo>
                      <a:pt x="97" y="106"/>
                    </a:lnTo>
                    <a:lnTo>
                      <a:pt x="97" y="106"/>
                    </a:lnTo>
                    <a:lnTo>
                      <a:pt x="97" y="105"/>
                    </a:lnTo>
                    <a:lnTo>
                      <a:pt x="96" y="106"/>
                    </a:lnTo>
                    <a:lnTo>
                      <a:pt x="96" y="107"/>
                    </a:lnTo>
                    <a:lnTo>
                      <a:pt x="94" y="111"/>
                    </a:lnTo>
                    <a:lnTo>
                      <a:pt x="94" y="108"/>
                    </a:lnTo>
                    <a:lnTo>
                      <a:pt x="94" y="107"/>
                    </a:lnTo>
                    <a:lnTo>
                      <a:pt x="94" y="107"/>
                    </a:lnTo>
                    <a:lnTo>
                      <a:pt x="94" y="106"/>
                    </a:lnTo>
                    <a:lnTo>
                      <a:pt x="95" y="105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95" y="105"/>
                    </a:lnTo>
                    <a:lnTo>
                      <a:pt x="95" y="106"/>
                    </a:lnTo>
                    <a:lnTo>
                      <a:pt x="96" y="104"/>
                    </a:lnTo>
                    <a:lnTo>
                      <a:pt x="97" y="103"/>
                    </a:lnTo>
                    <a:lnTo>
                      <a:pt x="97" y="100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4" y="105"/>
                    </a:lnTo>
                    <a:lnTo>
                      <a:pt x="94" y="104"/>
                    </a:lnTo>
                    <a:lnTo>
                      <a:pt x="94" y="103"/>
                    </a:lnTo>
                    <a:lnTo>
                      <a:pt x="93" y="105"/>
                    </a:lnTo>
                    <a:lnTo>
                      <a:pt x="93" y="106"/>
                    </a:lnTo>
                    <a:lnTo>
                      <a:pt x="92" y="107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5"/>
                    </a:lnTo>
                    <a:lnTo>
                      <a:pt x="92" y="104"/>
                    </a:lnTo>
                    <a:lnTo>
                      <a:pt x="91" y="103"/>
                    </a:lnTo>
                    <a:lnTo>
                      <a:pt x="91" y="105"/>
                    </a:lnTo>
                    <a:lnTo>
                      <a:pt x="90" y="106"/>
                    </a:lnTo>
                    <a:lnTo>
                      <a:pt x="90" y="105"/>
                    </a:lnTo>
                    <a:lnTo>
                      <a:pt x="90" y="104"/>
                    </a:lnTo>
                    <a:lnTo>
                      <a:pt x="90" y="106"/>
                    </a:lnTo>
                    <a:lnTo>
                      <a:pt x="89" y="107"/>
                    </a:lnTo>
                    <a:lnTo>
                      <a:pt x="89" y="106"/>
                    </a:lnTo>
                    <a:lnTo>
                      <a:pt x="89" y="105"/>
                    </a:lnTo>
                    <a:lnTo>
                      <a:pt x="88" y="107"/>
                    </a:lnTo>
                    <a:lnTo>
                      <a:pt x="88" y="108"/>
                    </a:lnTo>
                    <a:lnTo>
                      <a:pt x="88" y="107"/>
                    </a:lnTo>
                    <a:lnTo>
                      <a:pt x="88" y="106"/>
                    </a:lnTo>
                    <a:lnTo>
                      <a:pt x="88" y="105"/>
                    </a:lnTo>
                    <a:lnTo>
                      <a:pt x="89" y="104"/>
                    </a:lnTo>
                    <a:lnTo>
                      <a:pt x="89" y="103"/>
                    </a:lnTo>
                    <a:lnTo>
                      <a:pt x="89" y="102"/>
                    </a:lnTo>
                    <a:lnTo>
                      <a:pt x="89" y="101"/>
                    </a:lnTo>
                    <a:lnTo>
                      <a:pt x="89" y="100"/>
                    </a:lnTo>
                    <a:lnTo>
                      <a:pt x="88" y="102"/>
                    </a:lnTo>
                    <a:lnTo>
                      <a:pt x="88" y="103"/>
                    </a:lnTo>
                    <a:lnTo>
                      <a:pt x="88" y="102"/>
                    </a:lnTo>
                    <a:lnTo>
                      <a:pt x="86" y="101"/>
                    </a:lnTo>
                    <a:lnTo>
                      <a:pt x="86" y="102"/>
                    </a:lnTo>
                    <a:lnTo>
                      <a:pt x="85" y="104"/>
                    </a:lnTo>
                    <a:lnTo>
                      <a:pt x="85" y="103"/>
                    </a:lnTo>
                    <a:lnTo>
                      <a:pt x="85" y="102"/>
                    </a:lnTo>
                    <a:lnTo>
                      <a:pt x="85" y="103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3"/>
                    </a:lnTo>
                    <a:lnTo>
                      <a:pt x="83" y="104"/>
                    </a:lnTo>
                    <a:lnTo>
                      <a:pt x="83" y="105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3" y="102"/>
                    </a:lnTo>
                    <a:lnTo>
                      <a:pt x="82" y="103"/>
                    </a:lnTo>
                    <a:lnTo>
                      <a:pt x="81" y="105"/>
                    </a:lnTo>
                    <a:lnTo>
                      <a:pt x="81" y="104"/>
                    </a:lnTo>
                    <a:lnTo>
                      <a:pt x="81" y="103"/>
                    </a:lnTo>
                    <a:lnTo>
                      <a:pt x="81" y="102"/>
                    </a:lnTo>
                    <a:lnTo>
                      <a:pt x="81" y="101"/>
                    </a:lnTo>
                    <a:lnTo>
                      <a:pt x="81" y="101"/>
                    </a:lnTo>
                    <a:lnTo>
                      <a:pt x="81" y="100"/>
                    </a:lnTo>
                    <a:lnTo>
                      <a:pt x="81" y="101"/>
                    </a:lnTo>
                    <a:lnTo>
                      <a:pt x="80" y="102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9" y="102"/>
                    </a:lnTo>
                    <a:lnTo>
                      <a:pt x="79" y="103"/>
                    </a:lnTo>
                    <a:lnTo>
                      <a:pt x="79" y="102"/>
                    </a:lnTo>
                    <a:lnTo>
                      <a:pt x="79" y="102"/>
                    </a:lnTo>
                    <a:lnTo>
                      <a:pt x="79" y="100"/>
                    </a:lnTo>
                    <a:lnTo>
                      <a:pt x="79" y="99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80" y="94"/>
                    </a:lnTo>
                    <a:lnTo>
                      <a:pt x="79" y="95"/>
                    </a:lnTo>
                    <a:lnTo>
                      <a:pt x="78" y="97"/>
                    </a:lnTo>
                    <a:lnTo>
                      <a:pt x="78" y="98"/>
                    </a:lnTo>
                    <a:lnTo>
                      <a:pt x="79" y="98"/>
                    </a:lnTo>
                    <a:lnTo>
                      <a:pt x="78" y="100"/>
                    </a:lnTo>
                    <a:lnTo>
                      <a:pt x="77" y="101"/>
                    </a:lnTo>
                    <a:lnTo>
                      <a:pt x="77" y="100"/>
                    </a:lnTo>
                    <a:lnTo>
                      <a:pt x="77" y="99"/>
                    </a:lnTo>
                    <a:lnTo>
                      <a:pt x="77" y="98"/>
                    </a:lnTo>
                    <a:lnTo>
                      <a:pt x="77" y="97"/>
                    </a:lnTo>
                    <a:lnTo>
                      <a:pt x="77" y="97"/>
                    </a:lnTo>
                    <a:lnTo>
                      <a:pt x="77" y="96"/>
                    </a:lnTo>
                    <a:lnTo>
                      <a:pt x="77" y="97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7"/>
                    </a:lnTo>
                    <a:lnTo>
                      <a:pt x="75" y="98"/>
                    </a:lnTo>
                    <a:lnTo>
                      <a:pt x="75" y="99"/>
                    </a:lnTo>
                    <a:lnTo>
                      <a:pt x="75" y="98"/>
                    </a:lnTo>
                    <a:lnTo>
                      <a:pt x="75" y="98"/>
                    </a:lnTo>
                    <a:lnTo>
                      <a:pt x="75" y="97"/>
                    </a:lnTo>
                    <a:lnTo>
                      <a:pt x="75" y="96"/>
                    </a:lnTo>
                    <a:lnTo>
                      <a:pt x="74" y="97"/>
                    </a:lnTo>
                    <a:lnTo>
                      <a:pt x="73" y="99"/>
                    </a:lnTo>
                    <a:lnTo>
                      <a:pt x="73" y="100"/>
                    </a:lnTo>
                    <a:lnTo>
                      <a:pt x="72" y="101"/>
                    </a:lnTo>
                    <a:lnTo>
                      <a:pt x="72" y="100"/>
                    </a:lnTo>
                    <a:lnTo>
                      <a:pt x="72" y="99"/>
                    </a:lnTo>
                    <a:lnTo>
                      <a:pt x="72" y="98"/>
                    </a:lnTo>
                    <a:lnTo>
                      <a:pt x="72" y="96"/>
                    </a:lnTo>
                    <a:lnTo>
                      <a:pt x="72" y="94"/>
                    </a:lnTo>
                    <a:lnTo>
                      <a:pt x="72" y="94"/>
                    </a:lnTo>
                    <a:lnTo>
                      <a:pt x="72" y="92"/>
                    </a:lnTo>
                    <a:lnTo>
                      <a:pt x="72" y="92"/>
                    </a:lnTo>
                    <a:lnTo>
                      <a:pt x="71" y="94"/>
                    </a:lnTo>
                    <a:lnTo>
                      <a:pt x="71" y="95"/>
                    </a:lnTo>
                    <a:lnTo>
                      <a:pt x="71" y="95"/>
                    </a:lnTo>
                    <a:lnTo>
                      <a:pt x="69" y="97"/>
                    </a:lnTo>
                    <a:lnTo>
                      <a:pt x="68" y="98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68" y="101"/>
                    </a:lnTo>
                    <a:lnTo>
                      <a:pt x="67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8" y="99"/>
                    </a:lnTo>
                    <a:lnTo>
                      <a:pt x="68" y="98"/>
                    </a:lnTo>
                    <a:lnTo>
                      <a:pt x="68" y="97"/>
                    </a:lnTo>
                    <a:lnTo>
                      <a:pt x="68" y="96"/>
                    </a:lnTo>
                    <a:lnTo>
                      <a:pt x="68" y="95"/>
                    </a:lnTo>
                    <a:lnTo>
                      <a:pt x="68" y="95"/>
                    </a:lnTo>
                    <a:lnTo>
                      <a:pt x="68" y="96"/>
                    </a:lnTo>
                    <a:lnTo>
                      <a:pt x="67" y="97"/>
                    </a:lnTo>
                    <a:lnTo>
                      <a:pt x="67" y="96"/>
                    </a:lnTo>
                    <a:lnTo>
                      <a:pt x="67" y="96"/>
                    </a:lnTo>
                    <a:lnTo>
                      <a:pt x="66" y="97"/>
                    </a:lnTo>
                    <a:lnTo>
                      <a:pt x="66" y="98"/>
                    </a:lnTo>
                    <a:lnTo>
                      <a:pt x="66" y="97"/>
                    </a:lnTo>
                    <a:lnTo>
                      <a:pt x="66" y="96"/>
                    </a:lnTo>
                    <a:lnTo>
                      <a:pt x="66" y="95"/>
                    </a:lnTo>
                    <a:lnTo>
                      <a:pt x="67" y="94"/>
                    </a:lnTo>
                    <a:lnTo>
                      <a:pt x="67" y="92"/>
                    </a:lnTo>
                    <a:lnTo>
                      <a:pt x="67" y="91"/>
                    </a:lnTo>
                    <a:lnTo>
                      <a:pt x="66" y="92"/>
                    </a:lnTo>
                    <a:lnTo>
                      <a:pt x="66" y="95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6" y="91"/>
                    </a:lnTo>
                    <a:lnTo>
                      <a:pt x="66" y="90"/>
                    </a:lnTo>
                    <a:lnTo>
                      <a:pt x="65" y="92"/>
                    </a:lnTo>
                    <a:lnTo>
                      <a:pt x="64" y="94"/>
                    </a:lnTo>
                    <a:lnTo>
                      <a:pt x="64" y="95"/>
                    </a:lnTo>
                    <a:lnTo>
                      <a:pt x="63" y="97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2" y="96"/>
                    </a:lnTo>
                    <a:lnTo>
                      <a:pt x="62" y="97"/>
                    </a:lnTo>
                    <a:lnTo>
                      <a:pt x="62" y="97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1"/>
                    </a:lnTo>
                    <a:lnTo>
                      <a:pt x="62" y="90"/>
                    </a:lnTo>
                    <a:lnTo>
                      <a:pt x="62" y="89"/>
                    </a:lnTo>
                    <a:lnTo>
                      <a:pt x="62" y="88"/>
                    </a:lnTo>
                    <a:lnTo>
                      <a:pt x="61" y="89"/>
                    </a:lnTo>
                    <a:lnTo>
                      <a:pt x="60" y="91"/>
                    </a:lnTo>
                    <a:lnTo>
                      <a:pt x="60" y="92"/>
                    </a:lnTo>
                    <a:lnTo>
                      <a:pt x="59" y="94"/>
                    </a:lnTo>
                    <a:lnTo>
                      <a:pt x="59" y="94"/>
                    </a:lnTo>
                    <a:lnTo>
                      <a:pt x="59" y="92"/>
                    </a:lnTo>
                    <a:lnTo>
                      <a:pt x="59" y="91"/>
                    </a:lnTo>
                    <a:lnTo>
                      <a:pt x="59" y="90"/>
                    </a:lnTo>
                    <a:lnTo>
                      <a:pt x="58" y="91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58" y="91"/>
                    </a:lnTo>
                    <a:lnTo>
                      <a:pt x="58" y="89"/>
                    </a:lnTo>
                    <a:lnTo>
                      <a:pt x="58" y="88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6"/>
                    </a:lnTo>
                    <a:lnTo>
                      <a:pt x="58" y="85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2"/>
                    </a:lnTo>
                    <a:lnTo>
                      <a:pt x="58" y="82"/>
                    </a:lnTo>
                    <a:lnTo>
                      <a:pt x="58" y="83"/>
                    </a:lnTo>
                    <a:lnTo>
                      <a:pt x="58" y="84"/>
                    </a:lnTo>
                    <a:lnTo>
                      <a:pt x="57" y="84"/>
                    </a:lnTo>
                    <a:lnTo>
                      <a:pt x="57" y="85"/>
                    </a:lnTo>
                    <a:lnTo>
                      <a:pt x="58" y="86"/>
                    </a:lnTo>
                    <a:lnTo>
                      <a:pt x="57" y="87"/>
                    </a:lnTo>
                    <a:lnTo>
                      <a:pt x="56" y="89"/>
                    </a:lnTo>
                    <a:lnTo>
                      <a:pt x="56" y="90"/>
                    </a:lnTo>
                    <a:lnTo>
                      <a:pt x="55" y="91"/>
                    </a:lnTo>
                    <a:lnTo>
                      <a:pt x="55" y="90"/>
                    </a:lnTo>
                    <a:lnTo>
                      <a:pt x="55" y="89"/>
                    </a:lnTo>
                    <a:lnTo>
                      <a:pt x="55" y="88"/>
                    </a:lnTo>
                    <a:lnTo>
                      <a:pt x="55" y="88"/>
                    </a:lnTo>
                    <a:lnTo>
                      <a:pt x="53" y="89"/>
                    </a:lnTo>
                    <a:lnTo>
                      <a:pt x="53" y="90"/>
                    </a:lnTo>
                    <a:lnTo>
                      <a:pt x="53" y="90"/>
                    </a:lnTo>
                    <a:lnTo>
                      <a:pt x="53" y="89"/>
                    </a:lnTo>
                    <a:lnTo>
                      <a:pt x="53" y="87"/>
                    </a:lnTo>
                    <a:lnTo>
                      <a:pt x="53" y="86"/>
                    </a:lnTo>
                    <a:lnTo>
                      <a:pt x="53" y="85"/>
                    </a:lnTo>
                    <a:lnTo>
                      <a:pt x="53" y="84"/>
                    </a:lnTo>
                    <a:lnTo>
                      <a:pt x="53" y="84"/>
                    </a:lnTo>
                    <a:lnTo>
                      <a:pt x="52" y="85"/>
                    </a:lnTo>
                    <a:lnTo>
                      <a:pt x="51" y="86"/>
                    </a:lnTo>
                    <a:lnTo>
                      <a:pt x="51" y="88"/>
                    </a:lnTo>
                    <a:lnTo>
                      <a:pt x="50" y="89"/>
                    </a:lnTo>
                    <a:lnTo>
                      <a:pt x="50" y="88"/>
                    </a:lnTo>
                    <a:lnTo>
                      <a:pt x="50" y="87"/>
                    </a:lnTo>
                    <a:lnTo>
                      <a:pt x="50" y="86"/>
                    </a:lnTo>
                    <a:lnTo>
                      <a:pt x="50" y="86"/>
                    </a:lnTo>
                    <a:lnTo>
                      <a:pt x="50" y="85"/>
                    </a:lnTo>
                    <a:lnTo>
                      <a:pt x="50" y="84"/>
                    </a:lnTo>
                    <a:lnTo>
                      <a:pt x="49" y="85"/>
                    </a:lnTo>
                    <a:lnTo>
                      <a:pt x="49" y="86"/>
                    </a:lnTo>
                    <a:lnTo>
                      <a:pt x="49" y="85"/>
                    </a:lnTo>
                    <a:lnTo>
                      <a:pt x="49" y="85"/>
                    </a:lnTo>
                    <a:lnTo>
                      <a:pt x="48" y="86"/>
                    </a:lnTo>
                    <a:lnTo>
                      <a:pt x="47" y="87"/>
                    </a:lnTo>
                    <a:lnTo>
                      <a:pt x="47" y="86"/>
                    </a:lnTo>
                    <a:lnTo>
                      <a:pt x="47" y="86"/>
                    </a:lnTo>
                    <a:lnTo>
                      <a:pt x="47" y="87"/>
                    </a:lnTo>
                    <a:lnTo>
                      <a:pt x="46" y="88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5"/>
                    </a:lnTo>
                    <a:lnTo>
                      <a:pt x="46" y="84"/>
                    </a:lnTo>
                    <a:lnTo>
                      <a:pt x="46" y="83"/>
                    </a:lnTo>
                    <a:lnTo>
                      <a:pt x="45" y="84"/>
                    </a:lnTo>
                    <a:lnTo>
                      <a:pt x="45" y="86"/>
                    </a:lnTo>
                    <a:lnTo>
                      <a:pt x="44" y="87"/>
                    </a:lnTo>
                    <a:lnTo>
                      <a:pt x="44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3" y="90"/>
                    </a:lnTo>
                    <a:lnTo>
                      <a:pt x="42" y="91"/>
                    </a:lnTo>
                    <a:lnTo>
                      <a:pt x="42" y="90"/>
                    </a:lnTo>
                    <a:lnTo>
                      <a:pt x="42" y="89"/>
                    </a:lnTo>
                    <a:lnTo>
                      <a:pt x="43" y="88"/>
                    </a:lnTo>
                    <a:lnTo>
                      <a:pt x="44" y="87"/>
                    </a:lnTo>
                    <a:lnTo>
                      <a:pt x="43" y="86"/>
                    </a:lnTo>
                    <a:lnTo>
                      <a:pt x="43" y="85"/>
                    </a:lnTo>
                    <a:lnTo>
                      <a:pt x="44" y="84"/>
                    </a:lnTo>
                    <a:lnTo>
                      <a:pt x="45" y="82"/>
                    </a:lnTo>
                    <a:lnTo>
                      <a:pt x="45" y="82"/>
                    </a:lnTo>
                    <a:lnTo>
                      <a:pt x="45" y="81"/>
                    </a:lnTo>
                    <a:lnTo>
                      <a:pt x="44" y="82"/>
                    </a:lnTo>
                    <a:lnTo>
                      <a:pt x="43" y="83"/>
                    </a:lnTo>
                    <a:lnTo>
                      <a:pt x="43" y="83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3" y="80"/>
                    </a:lnTo>
                    <a:lnTo>
                      <a:pt x="43" y="81"/>
                    </a:lnTo>
                    <a:lnTo>
                      <a:pt x="42" y="83"/>
                    </a:lnTo>
                    <a:lnTo>
                      <a:pt x="42" y="82"/>
                    </a:lnTo>
                    <a:lnTo>
                      <a:pt x="42" y="81"/>
                    </a:lnTo>
                    <a:lnTo>
                      <a:pt x="41" y="82"/>
                    </a:lnTo>
                    <a:lnTo>
                      <a:pt x="41" y="83"/>
                    </a:lnTo>
                    <a:lnTo>
                      <a:pt x="40" y="85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4"/>
                    </a:lnTo>
                    <a:lnTo>
                      <a:pt x="39" y="86"/>
                    </a:lnTo>
                    <a:lnTo>
                      <a:pt x="38" y="87"/>
                    </a:lnTo>
                    <a:lnTo>
                      <a:pt x="38" y="86"/>
                    </a:lnTo>
                    <a:lnTo>
                      <a:pt x="38" y="85"/>
                    </a:lnTo>
                    <a:lnTo>
                      <a:pt x="39" y="84"/>
                    </a:lnTo>
                    <a:lnTo>
                      <a:pt x="39" y="83"/>
                    </a:lnTo>
                    <a:lnTo>
                      <a:pt x="39" y="82"/>
                    </a:lnTo>
                    <a:lnTo>
                      <a:pt x="39" y="81"/>
                    </a:lnTo>
                    <a:lnTo>
                      <a:pt x="39" y="82"/>
                    </a:lnTo>
                    <a:lnTo>
                      <a:pt x="38" y="84"/>
                    </a:lnTo>
                    <a:lnTo>
                      <a:pt x="38" y="83"/>
                    </a:lnTo>
                    <a:lnTo>
                      <a:pt x="38" y="82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6" y="82"/>
                    </a:lnTo>
                    <a:lnTo>
                      <a:pt x="38" y="80"/>
                    </a:lnTo>
                    <a:lnTo>
                      <a:pt x="39" y="79"/>
                    </a:lnTo>
                    <a:lnTo>
                      <a:pt x="39" y="78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9" y="76"/>
                    </a:lnTo>
                    <a:lnTo>
                      <a:pt x="38" y="79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5"/>
                    </a:lnTo>
                    <a:lnTo>
                      <a:pt x="38" y="74"/>
                    </a:lnTo>
                    <a:lnTo>
                      <a:pt x="36" y="76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5"/>
                    </a:lnTo>
                    <a:lnTo>
                      <a:pt x="35" y="78"/>
                    </a:lnTo>
                    <a:lnTo>
                      <a:pt x="34" y="79"/>
                    </a:lnTo>
                    <a:lnTo>
                      <a:pt x="34" y="78"/>
                    </a:lnTo>
                    <a:lnTo>
                      <a:pt x="34" y="76"/>
                    </a:lnTo>
                    <a:lnTo>
                      <a:pt x="34" y="78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1"/>
                    </a:lnTo>
                    <a:lnTo>
                      <a:pt x="32" y="80"/>
                    </a:lnTo>
                    <a:lnTo>
                      <a:pt x="32" y="79"/>
                    </a:lnTo>
                    <a:lnTo>
                      <a:pt x="32" y="78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4"/>
                    </a:lnTo>
                    <a:lnTo>
                      <a:pt x="33" y="73"/>
                    </a:lnTo>
                    <a:lnTo>
                      <a:pt x="33" y="72"/>
                    </a:lnTo>
                    <a:lnTo>
                      <a:pt x="32" y="73"/>
                    </a:lnTo>
                    <a:lnTo>
                      <a:pt x="32" y="75"/>
                    </a:lnTo>
                    <a:lnTo>
                      <a:pt x="32" y="74"/>
                    </a:lnTo>
                    <a:lnTo>
                      <a:pt x="32" y="73"/>
                    </a:lnTo>
                    <a:lnTo>
                      <a:pt x="31" y="74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5"/>
                    </a:lnTo>
                    <a:lnTo>
                      <a:pt x="29" y="76"/>
                    </a:lnTo>
                    <a:lnTo>
                      <a:pt x="29" y="76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29" y="72"/>
                    </a:lnTo>
                    <a:lnTo>
                      <a:pt x="29" y="71"/>
                    </a:lnTo>
                    <a:lnTo>
                      <a:pt x="29" y="71"/>
                    </a:lnTo>
                    <a:lnTo>
                      <a:pt x="29" y="70"/>
                    </a:lnTo>
                    <a:lnTo>
                      <a:pt x="28" y="71"/>
                    </a:lnTo>
                    <a:lnTo>
                      <a:pt x="28" y="72"/>
                    </a:lnTo>
                    <a:lnTo>
                      <a:pt x="27" y="74"/>
                    </a:lnTo>
                    <a:lnTo>
                      <a:pt x="26" y="75"/>
                    </a:lnTo>
                    <a:lnTo>
                      <a:pt x="26" y="76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4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70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5" y="68"/>
                    </a:lnTo>
                    <a:lnTo>
                      <a:pt x="24" y="69"/>
                    </a:lnTo>
                    <a:lnTo>
                      <a:pt x="24" y="70"/>
                    </a:lnTo>
                    <a:lnTo>
                      <a:pt x="23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2" y="70"/>
                    </a:lnTo>
                    <a:lnTo>
                      <a:pt x="22" y="69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9"/>
                    </a:lnTo>
                    <a:lnTo>
                      <a:pt x="21" y="70"/>
                    </a:lnTo>
                    <a:lnTo>
                      <a:pt x="21" y="69"/>
                    </a:lnTo>
                    <a:lnTo>
                      <a:pt x="21" y="69"/>
                    </a:lnTo>
                    <a:lnTo>
                      <a:pt x="22" y="67"/>
                    </a:lnTo>
                    <a:lnTo>
                      <a:pt x="22" y="66"/>
                    </a:lnTo>
                    <a:lnTo>
                      <a:pt x="22" y="65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22" y="63"/>
                    </a:lnTo>
                    <a:lnTo>
                      <a:pt x="21" y="64"/>
                    </a:lnTo>
                    <a:lnTo>
                      <a:pt x="21" y="65"/>
                    </a:lnTo>
                    <a:lnTo>
                      <a:pt x="19" y="67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18" y="68"/>
                    </a:lnTo>
                    <a:lnTo>
                      <a:pt x="17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7" y="68"/>
                    </a:lnTo>
                    <a:lnTo>
                      <a:pt x="16" y="70"/>
                    </a:lnTo>
                    <a:lnTo>
                      <a:pt x="16" y="69"/>
                    </a:lnTo>
                    <a:lnTo>
                      <a:pt x="16" y="68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7" y="65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6" y="63"/>
                    </a:lnTo>
                    <a:lnTo>
                      <a:pt x="16" y="65"/>
                    </a:lnTo>
                    <a:lnTo>
                      <a:pt x="16" y="64"/>
                    </a:lnTo>
                    <a:lnTo>
                      <a:pt x="16" y="63"/>
                    </a:lnTo>
                    <a:lnTo>
                      <a:pt x="15" y="64"/>
                    </a:lnTo>
                    <a:lnTo>
                      <a:pt x="15" y="66"/>
                    </a:lnTo>
                    <a:lnTo>
                      <a:pt x="15" y="65"/>
                    </a:lnTo>
                    <a:lnTo>
                      <a:pt x="15" y="64"/>
                    </a:lnTo>
                    <a:lnTo>
                      <a:pt x="14" y="65"/>
                    </a:lnTo>
                    <a:lnTo>
                      <a:pt x="13" y="67"/>
                    </a:lnTo>
                    <a:lnTo>
                      <a:pt x="13" y="68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7"/>
                    </a:lnTo>
                    <a:lnTo>
                      <a:pt x="11" y="69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3" y="64"/>
                    </a:lnTo>
                    <a:lnTo>
                      <a:pt x="13" y="63"/>
                    </a:lnTo>
                    <a:lnTo>
                      <a:pt x="13" y="62"/>
                    </a:lnTo>
                    <a:lnTo>
                      <a:pt x="13" y="62"/>
                    </a:lnTo>
                    <a:lnTo>
                      <a:pt x="13" y="63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2" y="62"/>
                    </a:lnTo>
                    <a:lnTo>
                      <a:pt x="11" y="64"/>
                    </a:lnTo>
                    <a:lnTo>
                      <a:pt x="11" y="65"/>
                    </a:lnTo>
                    <a:lnTo>
                      <a:pt x="10" y="66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9" y="66"/>
                    </a:lnTo>
                    <a:lnTo>
                      <a:pt x="9" y="64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6"/>
                    </a:lnTo>
                    <a:lnTo>
                      <a:pt x="8" y="6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574" name="Freeform 1017">
                <a:extLst>
                  <a:ext uri="{FF2B5EF4-FFF2-40B4-BE49-F238E27FC236}">
                    <a16:creationId xmlns:a16="http://schemas.microsoft.com/office/drawing/2014/main" id="{71B4BC75-6223-D418-737B-CE90FD17A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0" y="3067"/>
                <a:ext cx="0" cy="0"/>
              </a:xfrm>
              <a:custGeom>
                <a:avLst/>
                <a:gdLst>
                  <a:gd name="T0" fmla="*/ 1 w 4"/>
                  <a:gd name="T1" fmla="*/ 11 h 11"/>
                  <a:gd name="T2" fmla="*/ 0 w 4"/>
                  <a:gd name="T3" fmla="*/ 11 h 11"/>
                  <a:gd name="T4" fmla="*/ 0 w 4"/>
                  <a:gd name="T5" fmla="*/ 10 h 11"/>
                  <a:gd name="T6" fmla="*/ 1 w 4"/>
                  <a:gd name="T7" fmla="*/ 8 h 11"/>
                  <a:gd name="T8" fmla="*/ 1 w 4"/>
                  <a:gd name="T9" fmla="*/ 7 h 11"/>
                  <a:gd name="T10" fmla="*/ 3 w 4"/>
                  <a:gd name="T11" fmla="*/ 6 h 11"/>
                  <a:gd name="T12" fmla="*/ 3 w 4"/>
                  <a:gd name="T13" fmla="*/ 4 h 11"/>
                  <a:gd name="T14" fmla="*/ 3 w 4"/>
                  <a:gd name="T15" fmla="*/ 4 h 11"/>
                  <a:gd name="T16" fmla="*/ 3 w 4"/>
                  <a:gd name="T17" fmla="*/ 3 h 11"/>
                  <a:gd name="T18" fmla="*/ 3 w 4"/>
                  <a:gd name="T19" fmla="*/ 1 h 11"/>
                  <a:gd name="T20" fmla="*/ 3 w 4"/>
                  <a:gd name="T21" fmla="*/ 0 h 11"/>
                  <a:gd name="T22" fmla="*/ 4 w 4"/>
                  <a:gd name="T23" fmla="*/ 3 h 11"/>
                  <a:gd name="T24" fmla="*/ 3 w 4"/>
                  <a:gd name="T25" fmla="*/ 6 h 11"/>
                  <a:gd name="T26" fmla="*/ 1 w 4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lnTo>
                      <a:pt x="0" y="11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1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</p:grpSp>
        <p:sp>
          <p:nvSpPr>
            <p:cNvPr id="309" name="Freeform 1019">
              <a:extLst>
                <a:ext uri="{FF2B5EF4-FFF2-40B4-BE49-F238E27FC236}">
                  <a16:creationId xmlns:a16="http://schemas.microsoft.com/office/drawing/2014/main" id="{820BD768-F725-2F5E-A9FD-7B31037AA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289" y="4616637"/>
              <a:ext cx="33266" cy="14785"/>
            </a:xfrm>
            <a:custGeom>
              <a:avLst/>
              <a:gdLst>
                <a:gd name="T0" fmla="*/ 6 w 299"/>
                <a:gd name="T1" fmla="*/ 53 h 124"/>
                <a:gd name="T2" fmla="*/ 1 w 299"/>
                <a:gd name="T3" fmla="*/ 37 h 124"/>
                <a:gd name="T4" fmla="*/ 8 w 299"/>
                <a:gd name="T5" fmla="*/ 18 h 124"/>
                <a:gd name="T6" fmla="*/ 21 w 299"/>
                <a:gd name="T7" fmla="*/ 3 h 124"/>
                <a:gd name="T8" fmla="*/ 29 w 299"/>
                <a:gd name="T9" fmla="*/ 10 h 124"/>
                <a:gd name="T10" fmla="*/ 39 w 299"/>
                <a:gd name="T11" fmla="*/ 18 h 124"/>
                <a:gd name="T12" fmla="*/ 50 w 299"/>
                <a:gd name="T13" fmla="*/ 19 h 124"/>
                <a:gd name="T14" fmla="*/ 58 w 299"/>
                <a:gd name="T15" fmla="*/ 30 h 124"/>
                <a:gd name="T16" fmla="*/ 68 w 299"/>
                <a:gd name="T17" fmla="*/ 19 h 124"/>
                <a:gd name="T18" fmla="*/ 75 w 299"/>
                <a:gd name="T19" fmla="*/ 31 h 124"/>
                <a:gd name="T20" fmla="*/ 87 w 299"/>
                <a:gd name="T21" fmla="*/ 32 h 124"/>
                <a:gd name="T22" fmla="*/ 95 w 299"/>
                <a:gd name="T23" fmla="*/ 36 h 124"/>
                <a:gd name="T24" fmla="*/ 105 w 299"/>
                <a:gd name="T25" fmla="*/ 37 h 124"/>
                <a:gd name="T26" fmla="*/ 112 w 299"/>
                <a:gd name="T27" fmla="*/ 41 h 124"/>
                <a:gd name="T28" fmla="*/ 122 w 299"/>
                <a:gd name="T29" fmla="*/ 46 h 124"/>
                <a:gd name="T30" fmla="*/ 132 w 299"/>
                <a:gd name="T31" fmla="*/ 51 h 124"/>
                <a:gd name="T32" fmla="*/ 145 w 299"/>
                <a:gd name="T33" fmla="*/ 48 h 124"/>
                <a:gd name="T34" fmla="*/ 154 w 299"/>
                <a:gd name="T35" fmla="*/ 53 h 124"/>
                <a:gd name="T36" fmla="*/ 164 w 299"/>
                <a:gd name="T37" fmla="*/ 49 h 124"/>
                <a:gd name="T38" fmla="*/ 176 w 299"/>
                <a:gd name="T39" fmla="*/ 53 h 124"/>
                <a:gd name="T40" fmla="*/ 185 w 299"/>
                <a:gd name="T41" fmla="*/ 56 h 124"/>
                <a:gd name="T42" fmla="*/ 194 w 299"/>
                <a:gd name="T43" fmla="*/ 52 h 124"/>
                <a:gd name="T44" fmla="*/ 206 w 299"/>
                <a:gd name="T45" fmla="*/ 54 h 124"/>
                <a:gd name="T46" fmla="*/ 215 w 299"/>
                <a:gd name="T47" fmla="*/ 54 h 124"/>
                <a:gd name="T48" fmla="*/ 226 w 299"/>
                <a:gd name="T49" fmla="*/ 56 h 124"/>
                <a:gd name="T50" fmla="*/ 235 w 299"/>
                <a:gd name="T51" fmla="*/ 61 h 124"/>
                <a:gd name="T52" fmla="*/ 244 w 299"/>
                <a:gd name="T53" fmla="*/ 67 h 124"/>
                <a:gd name="T54" fmla="*/ 255 w 299"/>
                <a:gd name="T55" fmla="*/ 64 h 124"/>
                <a:gd name="T56" fmla="*/ 262 w 299"/>
                <a:gd name="T57" fmla="*/ 67 h 124"/>
                <a:gd name="T58" fmla="*/ 272 w 299"/>
                <a:gd name="T59" fmla="*/ 69 h 124"/>
                <a:gd name="T60" fmla="*/ 278 w 299"/>
                <a:gd name="T61" fmla="*/ 75 h 124"/>
                <a:gd name="T62" fmla="*/ 288 w 299"/>
                <a:gd name="T63" fmla="*/ 78 h 124"/>
                <a:gd name="T64" fmla="*/ 297 w 299"/>
                <a:gd name="T65" fmla="*/ 84 h 124"/>
                <a:gd name="T66" fmla="*/ 290 w 299"/>
                <a:gd name="T67" fmla="*/ 110 h 124"/>
                <a:gd name="T68" fmla="*/ 280 w 299"/>
                <a:gd name="T69" fmla="*/ 115 h 124"/>
                <a:gd name="T70" fmla="*/ 270 w 299"/>
                <a:gd name="T71" fmla="*/ 111 h 124"/>
                <a:gd name="T72" fmla="*/ 258 w 299"/>
                <a:gd name="T73" fmla="*/ 115 h 124"/>
                <a:gd name="T74" fmla="*/ 248 w 299"/>
                <a:gd name="T75" fmla="*/ 115 h 124"/>
                <a:gd name="T76" fmla="*/ 238 w 299"/>
                <a:gd name="T77" fmla="*/ 116 h 124"/>
                <a:gd name="T78" fmla="*/ 228 w 299"/>
                <a:gd name="T79" fmla="*/ 116 h 124"/>
                <a:gd name="T80" fmla="*/ 217 w 299"/>
                <a:gd name="T81" fmla="*/ 114 h 124"/>
                <a:gd name="T82" fmla="*/ 207 w 299"/>
                <a:gd name="T83" fmla="*/ 116 h 124"/>
                <a:gd name="T84" fmla="*/ 196 w 299"/>
                <a:gd name="T85" fmla="*/ 117 h 124"/>
                <a:gd name="T86" fmla="*/ 184 w 299"/>
                <a:gd name="T87" fmla="*/ 111 h 124"/>
                <a:gd name="T88" fmla="*/ 177 w 299"/>
                <a:gd name="T89" fmla="*/ 111 h 124"/>
                <a:gd name="T90" fmla="*/ 167 w 299"/>
                <a:gd name="T91" fmla="*/ 108 h 124"/>
                <a:gd name="T92" fmla="*/ 160 w 299"/>
                <a:gd name="T93" fmla="*/ 108 h 124"/>
                <a:gd name="T94" fmla="*/ 149 w 299"/>
                <a:gd name="T95" fmla="*/ 106 h 124"/>
                <a:gd name="T96" fmla="*/ 140 w 299"/>
                <a:gd name="T97" fmla="*/ 108 h 124"/>
                <a:gd name="T98" fmla="*/ 131 w 299"/>
                <a:gd name="T99" fmla="*/ 106 h 124"/>
                <a:gd name="T100" fmla="*/ 121 w 299"/>
                <a:gd name="T101" fmla="*/ 106 h 124"/>
                <a:gd name="T102" fmla="*/ 112 w 299"/>
                <a:gd name="T103" fmla="*/ 102 h 124"/>
                <a:gd name="T104" fmla="*/ 105 w 299"/>
                <a:gd name="T105" fmla="*/ 96 h 124"/>
                <a:gd name="T106" fmla="*/ 94 w 299"/>
                <a:gd name="T107" fmla="*/ 100 h 124"/>
                <a:gd name="T108" fmla="*/ 83 w 299"/>
                <a:gd name="T109" fmla="*/ 92 h 124"/>
                <a:gd name="T110" fmla="*/ 75 w 299"/>
                <a:gd name="T111" fmla="*/ 94 h 124"/>
                <a:gd name="T112" fmla="*/ 65 w 299"/>
                <a:gd name="T113" fmla="*/ 85 h 124"/>
                <a:gd name="T114" fmla="*/ 56 w 299"/>
                <a:gd name="T115" fmla="*/ 82 h 124"/>
                <a:gd name="T116" fmla="*/ 47 w 299"/>
                <a:gd name="T117" fmla="*/ 80 h 124"/>
                <a:gd name="T118" fmla="*/ 39 w 299"/>
                <a:gd name="T119" fmla="*/ 74 h 124"/>
                <a:gd name="T120" fmla="*/ 28 w 299"/>
                <a:gd name="T121" fmla="*/ 76 h 124"/>
                <a:gd name="T122" fmla="*/ 20 w 299"/>
                <a:gd name="T123" fmla="*/ 6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" h="124">
                  <a:moveTo>
                    <a:pt x="10" y="66"/>
                  </a:moveTo>
                  <a:lnTo>
                    <a:pt x="11" y="64"/>
                  </a:lnTo>
                  <a:lnTo>
                    <a:pt x="11" y="63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3" y="58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2" y="59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10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9" y="59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8" y="54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3"/>
                  </a:lnTo>
                  <a:lnTo>
                    <a:pt x="4" y="56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8" y="7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38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1" y="16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0"/>
                  </a:lnTo>
                  <a:lnTo>
                    <a:pt x="48" y="19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8"/>
                  </a:lnTo>
                  <a:lnTo>
                    <a:pt x="50" y="17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1" y="19"/>
                  </a:lnTo>
                  <a:lnTo>
                    <a:pt x="51" y="17"/>
                  </a:lnTo>
                  <a:lnTo>
                    <a:pt x="51" y="18"/>
                  </a:lnTo>
                  <a:lnTo>
                    <a:pt x="52" y="19"/>
                  </a:lnTo>
                  <a:lnTo>
                    <a:pt x="51" y="20"/>
                  </a:lnTo>
                  <a:lnTo>
                    <a:pt x="51" y="23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5"/>
                  </a:lnTo>
                  <a:lnTo>
                    <a:pt x="51" y="26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6" y="23"/>
                  </a:lnTo>
                  <a:lnTo>
                    <a:pt x="56" y="25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5"/>
                  </a:lnTo>
                  <a:lnTo>
                    <a:pt x="57" y="27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5" y="22"/>
                  </a:lnTo>
                  <a:lnTo>
                    <a:pt x="65" y="23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4" y="28"/>
                  </a:lnTo>
                  <a:lnTo>
                    <a:pt x="64" y="29"/>
                  </a:lnTo>
                  <a:lnTo>
                    <a:pt x="65" y="30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5" y="32"/>
                  </a:lnTo>
                  <a:lnTo>
                    <a:pt x="65" y="33"/>
                  </a:lnTo>
                  <a:lnTo>
                    <a:pt x="65" y="32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6" y="25"/>
                  </a:lnTo>
                  <a:lnTo>
                    <a:pt x="67" y="23"/>
                  </a:lnTo>
                  <a:lnTo>
                    <a:pt x="67" y="22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8" y="19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5"/>
                  </a:lnTo>
                  <a:lnTo>
                    <a:pt x="68" y="26"/>
                  </a:lnTo>
                  <a:lnTo>
                    <a:pt x="68" y="27"/>
                  </a:lnTo>
                  <a:lnTo>
                    <a:pt x="68" y="28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6"/>
                  </a:lnTo>
                  <a:lnTo>
                    <a:pt x="73" y="25"/>
                  </a:lnTo>
                  <a:lnTo>
                    <a:pt x="74" y="25"/>
                  </a:lnTo>
                  <a:lnTo>
                    <a:pt x="74" y="24"/>
                  </a:lnTo>
                  <a:lnTo>
                    <a:pt x="74" y="25"/>
                  </a:lnTo>
                  <a:lnTo>
                    <a:pt x="74" y="26"/>
                  </a:lnTo>
                  <a:lnTo>
                    <a:pt x="74" y="27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4" y="32"/>
                  </a:lnTo>
                  <a:lnTo>
                    <a:pt x="74" y="30"/>
                  </a:lnTo>
                  <a:lnTo>
                    <a:pt x="75" y="29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28"/>
                  </a:lnTo>
                  <a:lnTo>
                    <a:pt x="76" y="27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7" y="29"/>
                  </a:lnTo>
                  <a:lnTo>
                    <a:pt x="77" y="30"/>
                  </a:lnTo>
                  <a:lnTo>
                    <a:pt x="78" y="31"/>
                  </a:lnTo>
                  <a:lnTo>
                    <a:pt x="78" y="32"/>
                  </a:lnTo>
                  <a:lnTo>
                    <a:pt x="77" y="33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9" y="31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0" y="32"/>
                  </a:lnTo>
                  <a:lnTo>
                    <a:pt x="80" y="33"/>
                  </a:lnTo>
                  <a:lnTo>
                    <a:pt x="81" y="33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3" y="36"/>
                  </a:lnTo>
                  <a:lnTo>
                    <a:pt x="83" y="34"/>
                  </a:lnTo>
                  <a:lnTo>
                    <a:pt x="83" y="35"/>
                  </a:lnTo>
                  <a:lnTo>
                    <a:pt x="84" y="36"/>
                  </a:lnTo>
                  <a:lnTo>
                    <a:pt x="84" y="35"/>
                  </a:lnTo>
                  <a:lnTo>
                    <a:pt x="85" y="33"/>
                  </a:lnTo>
                  <a:lnTo>
                    <a:pt x="85" y="34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7" y="32"/>
                  </a:lnTo>
                  <a:lnTo>
                    <a:pt x="87" y="32"/>
                  </a:lnTo>
                  <a:lnTo>
                    <a:pt x="87" y="31"/>
                  </a:lnTo>
                  <a:lnTo>
                    <a:pt x="87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1"/>
                  </a:lnTo>
                  <a:lnTo>
                    <a:pt x="88" y="32"/>
                  </a:lnTo>
                  <a:lnTo>
                    <a:pt x="88" y="33"/>
                  </a:lnTo>
                  <a:lnTo>
                    <a:pt x="88" y="34"/>
                  </a:lnTo>
                  <a:lnTo>
                    <a:pt x="88" y="35"/>
                  </a:lnTo>
                  <a:lnTo>
                    <a:pt x="88" y="36"/>
                  </a:lnTo>
                  <a:lnTo>
                    <a:pt x="87" y="37"/>
                  </a:lnTo>
                  <a:lnTo>
                    <a:pt x="88" y="39"/>
                  </a:lnTo>
                  <a:lnTo>
                    <a:pt x="88" y="40"/>
                  </a:lnTo>
                  <a:lnTo>
                    <a:pt x="88" y="39"/>
                  </a:lnTo>
                  <a:lnTo>
                    <a:pt x="89" y="36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6"/>
                  </a:lnTo>
                  <a:lnTo>
                    <a:pt x="90" y="37"/>
                  </a:lnTo>
                  <a:lnTo>
                    <a:pt x="90" y="39"/>
                  </a:lnTo>
                  <a:lnTo>
                    <a:pt x="90" y="40"/>
                  </a:lnTo>
                  <a:lnTo>
                    <a:pt x="91" y="37"/>
                  </a:lnTo>
                  <a:lnTo>
                    <a:pt x="91" y="36"/>
                  </a:lnTo>
                  <a:lnTo>
                    <a:pt x="91" y="37"/>
                  </a:lnTo>
                  <a:lnTo>
                    <a:pt x="91" y="39"/>
                  </a:lnTo>
                  <a:lnTo>
                    <a:pt x="92" y="36"/>
                  </a:lnTo>
                  <a:lnTo>
                    <a:pt x="92" y="35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3"/>
                  </a:lnTo>
                  <a:lnTo>
                    <a:pt x="93" y="34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5" y="32"/>
                  </a:lnTo>
                  <a:lnTo>
                    <a:pt x="95" y="33"/>
                  </a:lnTo>
                  <a:lnTo>
                    <a:pt x="94" y="34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0"/>
                  </a:lnTo>
                  <a:lnTo>
                    <a:pt x="95" y="37"/>
                  </a:lnTo>
                  <a:lnTo>
                    <a:pt x="95" y="36"/>
                  </a:lnTo>
                  <a:lnTo>
                    <a:pt x="95" y="37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6" y="35"/>
                  </a:lnTo>
                  <a:lnTo>
                    <a:pt x="96" y="36"/>
                  </a:lnTo>
                  <a:lnTo>
                    <a:pt x="97" y="37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3"/>
                  </a:lnTo>
                  <a:lnTo>
                    <a:pt x="100" y="34"/>
                  </a:lnTo>
                  <a:lnTo>
                    <a:pt x="100" y="35"/>
                  </a:lnTo>
                  <a:lnTo>
                    <a:pt x="99" y="36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1" y="37"/>
                  </a:lnTo>
                  <a:lnTo>
                    <a:pt x="101" y="35"/>
                  </a:lnTo>
                  <a:lnTo>
                    <a:pt x="101" y="34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7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2"/>
                  </a:lnTo>
                  <a:lnTo>
                    <a:pt x="104" y="41"/>
                  </a:lnTo>
                  <a:lnTo>
                    <a:pt x="104" y="39"/>
                  </a:lnTo>
                  <a:lnTo>
                    <a:pt x="105" y="35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5" y="37"/>
                  </a:lnTo>
                  <a:lnTo>
                    <a:pt x="105" y="39"/>
                  </a:lnTo>
                  <a:lnTo>
                    <a:pt x="105" y="41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4" y="44"/>
                  </a:lnTo>
                  <a:lnTo>
                    <a:pt x="105" y="42"/>
                  </a:lnTo>
                  <a:lnTo>
                    <a:pt x="105" y="41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3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3"/>
                  </a:lnTo>
                  <a:lnTo>
                    <a:pt x="107" y="42"/>
                  </a:lnTo>
                  <a:lnTo>
                    <a:pt x="108" y="39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9" y="35"/>
                  </a:lnTo>
                  <a:lnTo>
                    <a:pt x="109" y="34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8" y="39"/>
                  </a:lnTo>
                  <a:lnTo>
                    <a:pt x="108" y="40"/>
                  </a:lnTo>
                  <a:lnTo>
                    <a:pt x="109" y="41"/>
                  </a:lnTo>
                  <a:lnTo>
                    <a:pt x="109" y="40"/>
                  </a:lnTo>
                  <a:lnTo>
                    <a:pt x="109" y="37"/>
                  </a:lnTo>
                  <a:lnTo>
                    <a:pt x="110" y="39"/>
                  </a:lnTo>
                  <a:lnTo>
                    <a:pt x="110" y="40"/>
                  </a:lnTo>
                  <a:lnTo>
                    <a:pt x="109" y="41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9" y="44"/>
                  </a:lnTo>
                  <a:lnTo>
                    <a:pt x="109" y="45"/>
                  </a:lnTo>
                  <a:lnTo>
                    <a:pt x="109" y="46"/>
                  </a:lnTo>
                  <a:lnTo>
                    <a:pt x="110" y="45"/>
                  </a:lnTo>
                  <a:lnTo>
                    <a:pt x="110" y="43"/>
                  </a:lnTo>
                  <a:lnTo>
                    <a:pt x="111" y="42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2"/>
                  </a:lnTo>
                  <a:lnTo>
                    <a:pt x="112" y="41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3" y="41"/>
                  </a:lnTo>
                  <a:lnTo>
                    <a:pt x="113" y="42"/>
                  </a:lnTo>
                  <a:lnTo>
                    <a:pt x="113" y="43"/>
                  </a:lnTo>
                  <a:lnTo>
                    <a:pt x="113" y="42"/>
                  </a:lnTo>
                  <a:lnTo>
                    <a:pt x="114" y="40"/>
                  </a:lnTo>
                  <a:lnTo>
                    <a:pt x="114" y="39"/>
                  </a:lnTo>
                  <a:lnTo>
                    <a:pt x="115" y="36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5" y="42"/>
                  </a:lnTo>
                  <a:lnTo>
                    <a:pt x="115" y="43"/>
                  </a:lnTo>
                  <a:lnTo>
                    <a:pt x="116" y="44"/>
                  </a:lnTo>
                  <a:lnTo>
                    <a:pt x="116" y="45"/>
                  </a:lnTo>
                  <a:lnTo>
                    <a:pt x="116" y="46"/>
                  </a:lnTo>
                  <a:lnTo>
                    <a:pt x="116" y="44"/>
                  </a:lnTo>
                  <a:lnTo>
                    <a:pt x="117" y="43"/>
                  </a:lnTo>
                  <a:lnTo>
                    <a:pt x="117" y="42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0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3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8" y="45"/>
                  </a:lnTo>
                  <a:lnTo>
                    <a:pt x="120" y="44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1" y="44"/>
                  </a:lnTo>
                  <a:lnTo>
                    <a:pt x="121" y="43"/>
                  </a:lnTo>
                  <a:lnTo>
                    <a:pt x="121" y="42"/>
                  </a:lnTo>
                  <a:lnTo>
                    <a:pt x="122" y="42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2" y="45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4" y="44"/>
                  </a:lnTo>
                  <a:lnTo>
                    <a:pt x="124" y="43"/>
                  </a:lnTo>
                  <a:lnTo>
                    <a:pt x="124" y="43"/>
                  </a:lnTo>
                  <a:lnTo>
                    <a:pt x="125" y="44"/>
                  </a:lnTo>
                  <a:lnTo>
                    <a:pt x="125" y="46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9"/>
                  </a:lnTo>
                  <a:lnTo>
                    <a:pt x="126" y="48"/>
                  </a:lnTo>
                  <a:lnTo>
                    <a:pt x="126" y="47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27" y="45"/>
                  </a:lnTo>
                  <a:lnTo>
                    <a:pt x="127" y="46"/>
                  </a:lnTo>
                  <a:lnTo>
                    <a:pt x="127" y="47"/>
                  </a:lnTo>
                  <a:lnTo>
                    <a:pt x="128" y="47"/>
                  </a:lnTo>
                  <a:lnTo>
                    <a:pt x="128" y="48"/>
                  </a:lnTo>
                  <a:lnTo>
                    <a:pt x="128" y="49"/>
                  </a:lnTo>
                  <a:lnTo>
                    <a:pt x="128" y="48"/>
                  </a:lnTo>
                  <a:lnTo>
                    <a:pt x="129" y="46"/>
                  </a:lnTo>
                  <a:lnTo>
                    <a:pt x="129" y="45"/>
                  </a:lnTo>
                  <a:lnTo>
                    <a:pt x="130" y="43"/>
                  </a:lnTo>
                  <a:lnTo>
                    <a:pt x="130" y="44"/>
                  </a:lnTo>
                  <a:lnTo>
                    <a:pt x="130" y="45"/>
                  </a:lnTo>
                  <a:lnTo>
                    <a:pt x="130" y="44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4"/>
                  </a:lnTo>
                  <a:lnTo>
                    <a:pt x="131" y="45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31" y="49"/>
                  </a:lnTo>
                  <a:lnTo>
                    <a:pt x="131" y="50"/>
                  </a:lnTo>
                  <a:lnTo>
                    <a:pt x="131" y="49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2" y="49"/>
                  </a:lnTo>
                  <a:lnTo>
                    <a:pt x="132" y="50"/>
                  </a:lnTo>
                  <a:lnTo>
                    <a:pt x="132" y="51"/>
                  </a:lnTo>
                  <a:lnTo>
                    <a:pt x="133" y="49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3" y="50"/>
                  </a:lnTo>
                  <a:lnTo>
                    <a:pt x="134" y="48"/>
                  </a:lnTo>
                  <a:lnTo>
                    <a:pt x="134" y="47"/>
                  </a:lnTo>
                  <a:lnTo>
                    <a:pt x="134" y="48"/>
                  </a:lnTo>
                  <a:lnTo>
                    <a:pt x="134" y="49"/>
                  </a:lnTo>
                  <a:lnTo>
                    <a:pt x="135" y="47"/>
                  </a:lnTo>
                  <a:lnTo>
                    <a:pt x="135" y="46"/>
                  </a:lnTo>
                  <a:lnTo>
                    <a:pt x="135" y="45"/>
                  </a:lnTo>
                  <a:lnTo>
                    <a:pt x="137" y="45"/>
                  </a:lnTo>
                  <a:lnTo>
                    <a:pt x="137" y="44"/>
                  </a:lnTo>
                  <a:lnTo>
                    <a:pt x="137" y="43"/>
                  </a:lnTo>
                  <a:lnTo>
                    <a:pt x="137" y="44"/>
                  </a:lnTo>
                  <a:lnTo>
                    <a:pt x="137" y="4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138" y="48"/>
                  </a:lnTo>
                  <a:lnTo>
                    <a:pt x="138" y="47"/>
                  </a:lnTo>
                  <a:lnTo>
                    <a:pt x="139" y="46"/>
                  </a:lnTo>
                  <a:lnTo>
                    <a:pt x="139" y="46"/>
                  </a:lnTo>
                  <a:lnTo>
                    <a:pt x="139" y="47"/>
                  </a:lnTo>
                  <a:lnTo>
                    <a:pt x="139" y="48"/>
                  </a:lnTo>
                  <a:lnTo>
                    <a:pt x="139" y="49"/>
                  </a:lnTo>
                  <a:lnTo>
                    <a:pt x="139" y="50"/>
                  </a:lnTo>
                  <a:lnTo>
                    <a:pt x="140" y="50"/>
                  </a:lnTo>
                  <a:lnTo>
                    <a:pt x="140" y="49"/>
                  </a:lnTo>
                  <a:lnTo>
                    <a:pt x="141" y="48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2" y="48"/>
                  </a:lnTo>
                  <a:lnTo>
                    <a:pt x="142" y="47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3" y="47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4" y="48"/>
                  </a:lnTo>
                  <a:lnTo>
                    <a:pt x="144" y="46"/>
                  </a:lnTo>
                  <a:lnTo>
                    <a:pt x="144" y="47"/>
                  </a:lnTo>
                  <a:lnTo>
                    <a:pt x="145" y="48"/>
                  </a:lnTo>
                  <a:lnTo>
                    <a:pt x="145" y="49"/>
                  </a:lnTo>
                  <a:lnTo>
                    <a:pt x="145" y="50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5" y="50"/>
                  </a:lnTo>
                  <a:lnTo>
                    <a:pt x="146" y="49"/>
                  </a:lnTo>
                  <a:lnTo>
                    <a:pt x="146" y="49"/>
                  </a:lnTo>
                  <a:lnTo>
                    <a:pt x="146" y="50"/>
                  </a:lnTo>
                  <a:lnTo>
                    <a:pt x="147" y="49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7" y="49"/>
                  </a:lnTo>
                  <a:lnTo>
                    <a:pt x="148" y="48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48" y="51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48" y="54"/>
                  </a:lnTo>
                  <a:lnTo>
                    <a:pt x="149" y="53"/>
                  </a:lnTo>
                  <a:lnTo>
                    <a:pt x="149" y="51"/>
                  </a:lnTo>
                  <a:lnTo>
                    <a:pt x="149" y="50"/>
                  </a:lnTo>
                  <a:lnTo>
                    <a:pt x="150" y="49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3" y="45"/>
                  </a:lnTo>
                  <a:lnTo>
                    <a:pt x="153" y="46"/>
                  </a:lnTo>
                  <a:lnTo>
                    <a:pt x="153" y="47"/>
                  </a:lnTo>
                  <a:lnTo>
                    <a:pt x="153" y="47"/>
                  </a:lnTo>
                  <a:lnTo>
                    <a:pt x="153" y="48"/>
                  </a:lnTo>
                  <a:lnTo>
                    <a:pt x="153" y="50"/>
                  </a:lnTo>
                  <a:lnTo>
                    <a:pt x="153" y="51"/>
                  </a:lnTo>
                  <a:lnTo>
                    <a:pt x="153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4" y="53"/>
                  </a:lnTo>
                  <a:lnTo>
                    <a:pt x="154" y="52"/>
                  </a:lnTo>
                  <a:lnTo>
                    <a:pt x="154" y="53"/>
                  </a:lnTo>
                  <a:lnTo>
                    <a:pt x="154" y="53"/>
                  </a:lnTo>
                  <a:lnTo>
                    <a:pt x="155" y="52"/>
                  </a:lnTo>
                  <a:lnTo>
                    <a:pt x="155" y="51"/>
                  </a:lnTo>
                  <a:lnTo>
                    <a:pt x="155" y="51"/>
                  </a:lnTo>
                  <a:lnTo>
                    <a:pt x="155" y="52"/>
                  </a:lnTo>
                  <a:lnTo>
                    <a:pt x="156" y="51"/>
                  </a:lnTo>
                  <a:lnTo>
                    <a:pt x="156" y="50"/>
                  </a:lnTo>
                  <a:lnTo>
                    <a:pt x="156" y="50"/>
                  </a:lnTo>
                  <a:lnTo>
                    <a:pt x="157" y="51"/>
                  </a:lnTo>
                  <a:lnTo>
                    <a:pt x="157" y="52"/>
                  </a:lnTo>
                  <a:lnTo>
                    <a:pt x="157" y="53"/>
                  </a:lnTo>
                  <a:lnTo>
                    <a:pt x="157" y="51"/>
                  </a:lnTo>
                  <a:lnTo>
                    <a:pt x="158" y="50"/>
                  </a:lnTo>
                  <a:lnTo>
                    <a:pt x="158" y="51"/>
                  </a:lnTo>
                  <a:lnTo>
                    <a:pt x="158" y="52"/>
                  </a:lnTo>
                  <a:lnTo>
                    <a:pt x="158" y="53"/>
                  </a:lnTo>
                  <a:lnTo>
                    <a:pt x="158" y="53"/>
                  </a:lnTo>
                  <a:lnTo>
                    <a:pt x="159" y="52"/>
                  </a:lnTo>
                  <a:lnTo>
                    <a:pt x="159" y="51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7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6"/>
                  </a:lnTo>
                  <a:lnTo>
                    <a:pt x="161" y="47"/>
                  </a:lnTo>
                  <a:lnTo>
                    <a:pt x="161" y="48"/>
                  </a:lnTo>
                  <a:lnTo>
                    <a:pt x="160" y="50"/>
                  </a:lnTo>
                  <a:lnTo>
                    <a:pt x="160" y="51"/>
                  </a:lnTo>
                  <a:lnTo>
                    <a:pt x="161" y="51"/>
                  </a:lnTo>
                  <a:lnTo>
                    <a:pt x="161" y="52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61" y="54"/>
                  </a:lnTo>
                  <a:lnTo>
                    <a:pt x="161" y="53"/>
                  </a:lnTo>
                  <a:lnTo>
                    <a:pt x="162" y="52"/>
                  </a:lnTo>
                  <a:lnTo>
                    <a:pt x="162" y="53"/>
                  </a:lnTo>
                  <a:lnTo>
                    <a:pt x="162" y="54"/>
                  </a:lnTo>
                  <a:lnTo>
                    <a:pt x="163" y="52"/>
                  </a:lnTo>
                  <a:lnTo>
                    <a:pt x="163" y="51"/>
                  </a:lnTo>
                  <a:lnTo>
                    <a:pt x="164" y="49"/>
                  </a:lnTo>
                  <a:lnTo>
                    <a:pt x="164" y="48"/>
                  </a:lnTo>
                  <a:lnTo>
                    <a:pt x="164" y="49"/>
                  </a:lnTo>
                  <a:lnTo>
                    <a:pt x="164" y="50"/>
                  </a:lnTo>
                  <a:lnTo>
                    <a:pt x="164" y="51"/>
                  </a:lnTo>
                  <a:lnTo>
                    <a:pt x="165" y="52"/>
                  </a:lnTo>
                  <a:lnTo>
                    <a:pt x="165" y="53"/>
                  </a:lnTo>
                  <a:lnTo>
                    <a:pt x="165" y="54"/>
                  </a:lnTo>
                  <a:lnTo>
                    <a:pt x="165" y="56"/>
                  </a:lnTo>
                  <a:lnTo>
                    <a:pt x="165" y="53"/>
                  </a:lnTo>
                  <a:lnTo>
                    <a:pt x="166" y="52"/>
                  </a:lnTo>
                  <a:lnTo>
                    <a:pt x="166" y="53"/>
                  </a:lnTo>
                  <a:lnTo>
                    <a:pt x="166" y="54"/>
                  </a:lnTo>
                  <a:lnTo>
                    <a:pt x="167" y="52"/>
                  </a:lnTo>
                  <a:lnTo>
                    <a:pt x="167" y="51"/>
                  </a:lnTo>
                  <a:lnTo>
                    <a:pt x="167" y="52"/>
                  </a:lnTo>
                  <a:lnTo>
                    <a:pt x="167" y="53"/>
                  </a:lnTo>
                  <a:lnTo>
                    <a:pt x="168" y="51"/>
                  </a:lnTo>
                  <a:lnTo>
                    <a:pt x="168" y="50"/>
                  </a:lnTo>
                  <a:lnTo>
                    <a:pt x="168" y="51"/>
                  </a:lnTo>
                  <a:lnTo>
                    <a:pt x="168" y="51"/>
                  </a:lnTo>
                  <a:lnTo>
                    <a:pt x="170" y="53"/>
                  </a:lnTo>
                  <a:lnTo>
                    <a:pt x="170" y="54"/>
                  </a:lnTo>
                  <a:lnTo>
                    <a:pt x="170" y="56"/>
                  </a:lnTo>
                  <a:lnTo>
                    <a:pt x="170" y="57"/>
                  </a:lnTo>
                  <a:lnTo>
                    <a:pt x="170" y="57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2" y="52"/>
                  </a:lnTo>
                  <a:lnTo>
                    <a:pt x="172" y="51"/>
                  </a:lnTo>
                  <a:lnTo>
                    <a:pt x="172" y="52"/>
                  </a:lnTo>
                  <a:lnTo>
                    <a:pt x="172" y="53"/>
                  </a:lnTo>
                  <a:lnTo>
                    <a:pt x="172" y="54"/>
                  </a:lnTo>
                  <a:lnTo>
                    <a:pt x="173" y="54"/>
                  </a:lnTo>
                  <a:lnTo>
                    <a:pt x="173" y="53"/>
                  </a:lnTo>
                  <a:lnTo>
                    <a:pt x="173" y="52"/>
                  </a:lnTo>
                  <a:lnTo>
                    <a:pt x="174" y="52"/>
                  </a:lnTo>
                  <a:lnTo>
                    <a:pt x="174" y="53"/>
                  </a:lnTo>
                  <a:lnTo>
                    <a:pt x="174" y="52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5" y="52"/>
                  </a:lnTo>
                  <a:lnTo>
                    <a:pt x="175" y="53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6" y="54"/>
                  </a:lnTo>
                  <a:lnTo>
                    <a:pt x="176" y="53"/>
                  </a:lnTo>
                  <a:lnTo>
                    <a:pt x="177" y="51"/>
                  </a:lnTo>
                  <a:lnTo>
                    <a:pt x="177" y="50"/>
                  </a:lnTo>
                  <a:lnTo>
                    <a:pt x="177" y="51"/>
                  </a:lnTo>
                  <a:lnTo>
                    <a:pt x="177" y="52"/>
                  </a:lnTo>
                  <a:lnTo>
                    <a:pt x="177" y="53"/>
                  </a:lnTo>
                  <a:lnTo>
                    <a:pt x="176" y="54"/>
                  </a:lnTo>
                  <a:lnTo>
                    <a:pt x="177" y="56"/>
                  </a:lnTo>
                  <a:lnTo>
                    <a:pt x="177" y="57"/>
                  </a:lnTo>
                  <a:lnTo>
                    <a:pt x="177" y="56"/>
                  </a:lnTo>
                  <a:lnTo>
                    <a:pt x="178" y="53"/>
                  </a:lnTo>
                  <a:lnTo>
                    <a:pt x="178" y="52"/>
                  </a:lnTo>
                  <a:lnTo>
                    <a:pt x="179" y="51"/>
                  </a:lnTo>
                  <a:lnTo>
                    <a:pt x="179" y="50"/>
                  </a:lnTo>
                  <a:lnTo>
                    <a:pt x="179" y="49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0" y="49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80" y="51"/>
                  </a:lnTo>
                  <a:lnTo>
                    <a:pt x="180" y="52"/>
                  </a:lnTo>
                  <a:lnTo>
                    <a:pt x="179" y="54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9" y="57"/>
                  </a:lnTo>
                  <a:lnTo>
                    <a:pt x="180" y="58"/>
                  </a:lnTo>
                  <a:lnTo>
                    <a:pt x="180" y="57"/>
                  </a:lnTo>
                  <a:lnTo>
                    <a:pt x="180" y="54"/>
                  </a:lnTo>
                  <a:lnTo>
                    <a:pt x="181" y="56"/>
                  </a:lnTo>
                  <a:lnTo>
                    <a:pt x="181" y="57"/>
                  </a:lnTo>
                  <a:lnTo>
                    <a:pt x="181" y="56"/>
                  </a:lnTo>
                  <a:lnTo>
                    <a:pt x="182" y="53"/>
                  </a:lnTo>
                  <a:lnTo>
                    <a:pt x="182" y="52"/>
                  </a:lnTo>
                  <a:lnTo>
                    <a:pt x="183" y="51"/>
                  </a:lnTo>
                  <a:lnTo>
                    <a:pt x="183" y="51"/>
                  </a:lnTo>
                  <a:lnTo>
                    <a:pt x="183" y="52"/>
                  </a:lnTo>
                  <a:lnTo>
                    <a:pt x="183" y="53"/>
                  </a:lnTo>
                  <a:lnTo>
                    <a:pt x="183" y="54"/>
                  </a:lnTo>
                  <a:lnTo>
                    <a:pt x="183" y="53"/>
                  </a:lnTo>
                  <a:lnTo>
                    <a:pt x="184" y="51"/>
                  </a:lnTo>
                  <a:lnTo>
                    <a:pt x="184" y="52"/>
                  </a:lnTo>
                  <a:lnTo>
                    <a:pt x="184" y="53"/>
                  </a:lnTo>
                  <a:lnTo>
                    <a:pt x="184" y="54"/>
                  </a:lnTo>
                  <a:lnTo>
                    <a:pt x="184" y="54"/>
                  </a:lnTo>
                  <a:lnTo>
                    <a:pt x="185" y="56"/>
                  </a:lnTo>
                  <a:lnTo>
                    <a:pt x="185" y="57"/>
                  </a:lnTo>
                  <a:lnTo>
                    <a:pt x="185" y="56"/>
                  </a:lnTo>
                  <a:lnTo>
                    <a:pt x="187" y="53"/>
                  </a:lnTo>
                  <a:lnTo>
                    <a:pt x="187" y="54"/>
                  </a:lnTo>
                  <a:lnTo>
                    <a:pt x="187" y="56"/>
                  </a:lnTo>
                  <a:lnTo>
                    <a:pt x="187" y="54"/>
                  </a:lnTo>
                  <a:lnTo>
                    <a:pt x="188" y="52"/>
                  </a:lnTo>
                  <a:lnTo>
                    <a:pt x="188" y="53"/>
                  </a:lnTo>
                  <a:lnTo>
                    <a:pt x="188" y="54"/>
                  </a:lnTo>
                  <a:lnTo>
                    <a:pt x="188" y="53"/>
                  </a:lnTo>
                  <a:lnTo>
                    <a:pt x="189" y="51"/>
                  </a:lnTo>
                  <a:lnTo>
                    <a:pt x="189" y="51"/>
                  </a:lnTo>
                  <a:lnTo>
                    <a:pt x="189" y="50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0" y="49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89" y="53"/>
                  </a:lnTo>
                  <a:lnTo>
                    <a:pt x="189" y="54"/>
                  </a:lnTo>
                  <a:lnTo>
                    <a:pt x="188" y="57"/>
                  </a:lnTo>
                  <a:lnTo>
                    <a:pt x="188" y="58"/>
                  </a:lnTo>
                  <a:lnTo>
                    <a:pt x="189" y="58"/>
                  </a:lnTo>
                  <a:lnTo>
                    <a:pt x="189" y="57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0" y="57"/>
                  </a:lnTo>
                  <a:lnTo>
                    <a:pt x="190" y="58"/>
                  </a:lnTo>
                  <a:lnTo>
                    <a:pt x="190" y="59"/>
                  </a:lnTo>
                  <a:lnTo>
                    <a:pt x="190" y="58"/>
                  </a:lnTo>
                  <a:lnTo>
                    <a:pt x="191" y="56"/>
                  </a:lnTo>
                  <a:lnTo>
                    <a:pt x="191" y="54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2" y="54"/>
                  </a:lnTo>
                  <a:lnTo>
                    <a:pt x="192" y="56"/>
                  </a:lnTo>
                  <a:lnTo>
                    <a:pt x="192" y="57"/>
                  </a:lnTo>
                  <a:lnTo>
                    <a:pt x="192" y="58"/>
                  </a:lnTo>
                  <a:lnTo>
                    <a:pt x="192" y="58"/>
                  </a:lnTo>
                  <a:lnTo>
                    <a:pt x="193" y="57"/>
                  </a:lnTo>
                  <a:lnTo>
                    <a:pt x="193" y="56"/>
                  </a:lnTo>
                  <a:lnTo>
                    <a:pt x="194" y="54"/>
                  </a:lnTo>
                  <a:lnTo>
                    <a:pt x="194" y="53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53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5" y="56"/>
                  </a:lnTo>
                  <a:lnTo>
                    <a:pt x="195" y="57"/>
                  </a:lnTo>
                  <a:lnTo>
                    <a:pt x="195" y="58"/>
                  </a:lnTo>
                  <a:lnTo>
                    <a:pt x="196" y="56"/>
                  </a:lnTo>
                  <a:lnTo>
                    <a:pt x="196" y="54"/>
                  </a:lnTo>
                  <a:lnTo>
                    <a:pt x="196" y="56"/>
                  </a:lnTo>
                  <a:lnTo>
                    <a:pt x="196" y="57"/>
                  </a:lnTo>
                  <a:lnTo>
                    <a:pt x="197" y="56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198" y="52"/>
                  </a:lnTo>
                  <a:lnTo>
                    <a:pt x="198" y="51"/>
                  </a:lnTo>
                  <a:lnTo>
                    <a:pt x="198" y="50"/>
                  </a:lnTo>
                  <a:lnTo>
                    <a:pt x="198" y="51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9" y="56"/>
                  </a:lnTo>
                  <a:lnTo>
                    <a:pt x="199" y="57"/>
                  </a:lnTo>
                  <a:lnTo>
                    <a:pt x="199" y="58"/>
                  </a:lnTo>
                  <a:lnTo>
                    <a:pt x="199" y="59"/>
                  </a:lnTo>
                  <a:lnTo>
                    <a:pt x="199" y="60"/>
                  </a:lnTo>
                  <a:lnTo>
                    <a:pt x="200" y="58"/>
                  </a:lnTo>
                  <a:lnTo>
                    <a:pt x="200" y="57"/>
                  </a:lnTo>
                  <a:lnTo>
                    <a:pt x="201" y="54"/>
                  </a:lnTo>
                  <a:lnTo>
                    <a:pt x="201" y="53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7"/>
                  </a:lnTo>
                  <a:lnTo>
                    <a:pt x="203" y="58"/>
                  </a:lnTo>
                  <a:lnTo>
                    <a:pt x="203" y="58"/>
                  </a:lnTo>
                  <a:lnTo>
                    <a:pt x="203" y="59"/>
                  </a:lnTo>
                  <a:lnTo>
                    <a:pt x="203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3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6"/>
                  </a:lnTo>
                  <a:lnTo>
                    <a:pt x="205" y="57"/>
                  </a:lnTo>
                  <a:lnTo>
                    <a:pt x="206" y="56"/>
                  </a:lnTo>
                  <a:lnTo>
                    <a:pt x="206" y="53"/>
                  </a:lnTo>
                  <a:lnTo>
                    <a:pt x="206" y="54"/>
                  </a:lnTo>
                  <a:lnTo>
                    <a:pt x="206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7" y="53"/>
                  </a:lnTo>
                  <a:lnTo>
                    <a:pt x="207" y="54"/>
                  </a:lnTo>
                  <a:lnTo>
                    <a:pt x="208" y="56"/>
                  </a:lnTo>
                  <a:lnTo>
                    <a:pt x="208" y="57"/>
                  </a:lnTo>
                  <a:lnTo>
                    <a:pt x="208" y="57"/>
                  </a:lnTo>
                  <a:lnTo>
                    <a:pt x="208" y="58"/>
                  </a:lnTo>
                  <a:lnTo>
                    <a:pt x="208" y="57"/>
                  </a:lnTo>
                  <a:lnTo>
                    <a:pt x="209" y="54"/>
                  </a:lnTo>
                  <a:lnTo>
                    <a:pt x="209" y="56"/>
                  </a:lnTo>
                  <a:lnTo>
                    <a:pt x="209" y="57"/>
                  </a:lnTo>
                  <a:lnTo>
                    <a:pt x="210" y="56"/>
                  </a:lnTo>
                  <a:lnTo>
                    <a:pt x="210" y="53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0" y="57"/>
                  </a:lnTo>
                  <a:lnTo>
                    <a:pt x="209" y="59"/>
                  </a:lnTo>
                  <a:lnTo>
                    <a:pt x="209" y="60"/>
                  </a:lnTo>
                  <a:lnTo>
                    <a:pt x="210" y="60"/>
                  </a:lnTo>
                  <a:lnTo>
                    <a:pt x="210" y="59"/>
                  </a:lnTo>
                  <a:lnTo>
                    <a:pt x="211" y="58"/>
                  </a:lnTo>
                  <a:lnTo>
                    <a:pt x="211" y="56"/>
                  </a:lnTo>
                  <a:lnTo>
                    <a:pt x="211" y="54"/>
                  </a:lnTo>
                  <a:lnTo>
                    <a:pt x="212" y="56"/>
                  </a:lnTo>
                  <a:lnTo>
                    <a:pt x="212" y="57"/>
                  </a:lnTo>
                  <a:lnTo>
                    <a:pt x="212" y="57"/>
                  </a:lnTo>
                  <a:lnTo>
                    <a:pt x="212" y="58"/>
                  </a:lnTo>
                  <a:lnTo>
                    <a:pt x="211" y="60"/>
                  </a:lnTo>
                  <a:lnTo>
                    <a:pt x="211" y="61"/>
                  </a:lnTo>
                  <a:lnTo>
                    <a:pt x="211" y="62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5"/>
                  </a:lnTo>
                  <a:lnTo>
                    <a:pt x="212" y="60"/>
                  </a:lnTo>
                  <a:lnTo>
                    <a:pt x="213" y="57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5" y="53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6" y="57"/>
                  </a:lnTo>
                  <a:lnTo>
                    <a:pt x="216" y="54"/>
                  </a:lnTo>
                  <a:lnTo>
                    <a:pt x="216" y="53"/>
                  </a:lnTo>
                  <a:lnTo>
                    <a:pt x="217" y="54"/>
                  </a:lnTo>
                  <a:lnTo>
                    <a:pt x="217" y="56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17" y="56"/>
                  </a:lnTo>
                  <a:lnTo>
                    <a:pt x="218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8"/>
                  </a:lnTo>
                  <a:lnTo>
                    <a:pt x="217" y="59"/>
                  </a:lnTo>
                  <a:lnTo>
                    <a:pt x="217" y="60"/>
                  </a:lnTo>
                  <a:lnTo>
                    <a:pt x="218" y="61"/>
                  </a:lnTo>
                  <a:lnTo>
                    <a:pt x="218" y="61"/>
                  </a:lnTo>
                  <a:lnTo>
                    <a:pt x="218" y="62"/>
                  </a:lnTo>
                  <a:lnTo>
                    <a:pt x="218" y="61"/>
                  </a:lnTo>
                  <a:lnTo>
                    <a:pt x="220" y="59"/>
                  </a:lnTo>
                  <a:lnTo>
                    <a:pt x="220" y="60"/>
                  </a:lnTo>
                  <a:lnTo>
                    <a:pt x="220" y="61"/>
                  </a:lnTo>
                  <a:lnTo>
                    <a:pt x="220" y="60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1" y="57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22" y="57"/>
                  </a:lnTo>
                  <a:lnTo>
                    <a:pt x="222" y="59"/>
                  </a:lnTo>
                  <a:lnTo>
                    <a:pt x="222" y="60"/>
                  </a:lnTo>
                  <a:lnTo>
                    <a:pt x="223" y="61"/>
                  </a:lnTo>
                  <a:lnTo>
                    <a:pt x="223" y="61"/>
                  </a:lnTo>
                  <a:lnTo>
                    <a:pt x="223" y="62"/>
                  </a:lnTo>
                  <a:lnTo>
                    <a:pt x="223" y="61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25" y="57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5" y="53"/>
                  </a:lnTo>
                  <a:lnTo>
                    <a:pt x="226" y="54"/>
                  </a:lnTo>
                  <a:lnTo>
                    <a:pt x="226" y="56"/>
                  </a:lnTo>
                  <a:lnTo>
                    <a:pt x="226" y="57"/>
                  </a:lnTo>
                  <a:lnTo>
                    <a:pt x="226" y="58"/>
                  </a:lnTo>
                  <a:lnTo>
                    <a:pt x="226" y="59"/>
                  </a:lnTo>
                  <a:lnTo>
                    <a:pt x="227" y="58"/>
                  </a:lnTo>
                  <a:lnTo>
                    <a:pt x="227" y="56"/>
                  </a:lnTo>
                  <a:lnTo>
                    <a:pt x="227" y="57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8" y="60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8" y="60"/>
                  </a:lnTo>
                  <a:lnTo>
                    <a:pt x="229" y="59"/>
                  </a:lnTo>
                  <a:lnTo>
                    <a:pt x="229" y="57"/>
                  </a:lnTo>
                  <a:lnTo>
                    <a:pt x="230" y="56"/>
                  </a:lnTo>
                  <a:lnTo>
                    <a:pt x="230" y="57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1" y="54"/>
                  </a:lnTo>
                  <a:lnTo>
                    <a:pt x="231" y="56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2" y="60"/>
                  </a:lnTo>
                  <a:lnTo>
                    <a:pt x="232" y="58"/>
                  </a:lnTo>
                  <a:lnTo>
                    <a:pt x="232" y="57"/>
                  </a:lnTo>
                  <a:lnTo>
                    <a:pt x="233" y="56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4" y="56"/>
                  </a:lnTo>
                  <a:lnTo>
                    <a:pt x="234" y="57"/>
                  </a:lnTo>
                  <a:lnTo>
                    <a:pt x="234" y="58"/>
                  </a:lnTo>
                  <a:lnTo>
                    <a:pt x="233" y="59"/>
                  </a:lnTo>
                  <a:lnTo>
                    <a:pt x="233" y="60"/>
                  </a:lnTo>
                  <a:lnTo>
                    <a:pt x="233" y="61"/>
                  </a:lnTo>
                  <a:lnTo>
                    <a:pt x="233" y="62"/>
                  </a:lnTo>
                  <a:lnTo>
                    <a:pt x="233" y="63"/>
                  </a:lnTo>
                  <a:lnTo>
                    <a:pt x="234" y="64"/>
                  </a:lnTo>
                  <a:lnTo>
                    <a:pt x="233" y="65"/>
                  </a:lnTo>
                  <a:lnTo>
                    <a:pt x="233" y="66"/>
                  </a:lnTo>
                  <a:lnTo>
                    <a:pt x="233" y="67"/>
                  </a:lnTo>
                  <a:lnTo>
                    <a:pt x="233" y="68"/>
                  </a:lnTo>
                  <a:lnTo>
                    <a:pt x="235" y="62"/>
                  </a:lnTo>
                  <a:lnTo>
                    <a:pt x="235" y="61"/>
                  </a:lnTo>
                  <a:lnTo>
                    <a:pt x="237" y="60"/>
                  </a:lnTo>
                  <a:lnTo>
                    <a:pt x="237" y="61"/>
                  </a:lnTo>
                  <a:lnTo>
                    <a:pt x="237" y="61"/>
                  </a:lnTo>
                  <a:lnTo>
                    <a:pt x="237" y="60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2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9" y="60"/>
                  </a:lnTo>
                  <a:lnTo>
                    <a:pt x="239" y="61"/>
                  </a:lnTo>
                  <a:lnTo>
                    <a:pt x="240" y="62"/>
                  </a:lnTo>
                  <a:lnTo>
                    <a:pt x="240" y="63"/>
                  </a:lnTo>
                  <a:lnTo>
                    <a:pt x="239" y="64"/>
                  </a:lnTo>
                  <a:lnTo>
                    <a:pt x="239" y="65"/>
                  </a:lnTo>
                  <a:lnTo>
                    <a:pt x="239" y="66"/>
                  </a:lnTo>
                  <a:lnTo>
                    <a:pt x="239" y="67"/>
                  </a:lnTo>
                  <a:lnTo>
                    <a:pt x="239" y="66"/>
                  </a:lnTo>
                  <a:lnTo>
                    <a:pt x="240" y="64"/>
                  </a:lnTo>
                  <a:lnTo>
                    <a:pt x="240" y="63"/>
                  </a:lnTo>
                  <a:lnTo>
                    <a:pt x="241" y="62"/>
                  </a:lnTo>
                  <a:lnTo>
                    <a:pt x="241" y="62"/>
                  </a:lnTo>
                  <a:lnTo>
                    <a:pt x="241" y="63"/>
                  </a:lnTo>
                  <a:lnTo>
                    <a:pt x="241" y="62"/>
                  </a:lnTo>
                  <a:lnTo>
                    <a:pt x="242" y="60"/>
                  </a:lnTo>
                  <a:lnTo>
                    <a:pt x="242" y="59"/>
                  </a:lnTo>
                  <a:lnTo>
                    <a:pt x="243" y="58"/>
                  </a:lnTo>
                  <a:lnTo>
                    <a:pt x="243" y="59"/>
                  </a:lnTo>
                  <a:lnTo>
                    <a:pt x="243" y="59"/>
                  </a:lnTo>
                  <a:lnTo>
                    <a:pt x="243" y="58"/>
                  </a:lnTo>
                  <a:lnTo>
                    <a:pt x="244" y="57"/>
                  </a:lnTo>
                  <a:lnTo>
                    <a:pt x="244" y="58"/>
                  </a:lnTo>
                  <a:lnTo>
                    <a:pt x="244" y="59"/>
                  </a:lnTo>
                  <a:lnTo>
                    <a:pt x="244" y="60"/>
                  </a:lnTo>
                  <a:lnTo>
                    <a:pt x="244" y="61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4"/>
                  </a:lnTo>
                  <a:lnTo>
                    <a:pt x="243" y="66"/>
                  </a:lnTo>
                  <a:lnTo>
                    <a:pt x="243" y="67"/>
                  </a:lnTo>
                  <a:lnTo>
                    <a:pt x="243" y="68"/>
                  </a:lnTo>
                  <a:lnTo>
                    <a:pt x="243" y="69"/>
                  </a:lnTo>
                  <a:lnTo>
                    <a:pt x="244" y="67"/>
                  </a:lnTo>
                  <a:lnTo>
                    <a:pt x="244" y="66"/>
                  </a:lnTo>
                  <a:lnTo>
                    <a:pt x="244" y="67"/>
                  </a:lnTo>
                  <a:lnTo>
                    <a:pt x="244" y="68"/>
                  </a:lnTo>
                  <a:lnTo>
                    <a:pt x="246" y="62"/>
                  </a:lnTo>
                  <a:lnTo>
                    <a:pt x="247" y="61"/>
                  </a:lnTo>
                  <a:lnTo>
                    <a:pt x="247" y="60"/>
                  </a:lnTo>
                  <a:lnTo>
                    <a:pt x="247" y="60"/>
                  </a:lnTo>
                  <a:lnTo>
                    <a:pt x="247" y="61"/>
                  </a:lnTo>
                  <a:lnTo>
                    <a:pt x="247" y="62"/>
                  </a:lnTo>
                  <a:lnTo>
                    <a:pt x="248" y="63"/>
                  </a:lnTo>
                  <a:lnTo>
                    <a:pt x="248" y="64"/>
                  </a:lnTo>
                  <a:lnTo>
                    <a:pt x="248" y="64"/>
                  </a:lnTo>
                  <a:lnTo>
                    <a:pt x="248" y="63"/>
                  </a:lnTo>
                  <a:lnTo>
                    <a:pt x="249" y="62"/>
                  </a:lnTo>
                  <a:lnTo>
                    <a:pt x="249" y="60"/>
                  </a:lnTo>
                  <a:lnTo>
                    <a:pt x="250" y="59"/>
                  </a:lnTo>
                  <a:lnTo>
                    <a:pt x="250" y="56"/>
                  </a:lnTo>
                  <a:lnTo>
                    <a:pt x="251" y="57"/>
                  </a:lnTo>
                  <a:lnTo>
                    <a:pt x="251" y="58"/>
                  </a:lnTo>
                  <a:lnTo>
                    <a:pt x="250" y="59"/>
                  </a:lnTo>
                  <a:lnTo>
                    <a:pt x="250" y="61"/>
                  </a:lnTo>
                  <a:lnTo>
                    <a:pt x="250" y="61"/>
                  </a:lnTo>
                  <a:lnTo>
                    <a:pt x="250" y="62"/>
                  </a:lnTo>
                  <a:lnTo>
                    <a:pt x="250" y="63"/>
                  </a:lnTo>
                  <a:lnTo>
                    <a:pt x="250" y="64"/>
                  </a:lnTo>
                  <a:lnTo>
                    <a:pt x="250" y="65"/>
                  </a:lnTo>
                  <a:lnTo>
                    <a:pt x="250" y="67"/>
                  </a:lnTo>
                  <a:lnTo>
                    <a:pt x="250" y="67"/>
                  </a:lnTo>
                  <a:lnTo>
                    <a:pt x="250" y="68"/>
                  </a:lnTo>
                  <a:lnTo>
                    <a:pt x="250" y="67"/>
                  </a:lnTo>
                  <a:lnTo>
                    <a:pt x="251" y="65"/>
                  </a:lnTo>
                  <a:lnTo>
                    <a:pt x="251" y="64"/>
                  </a:lnTo>
                  <a:lnTo>
                    <a:pt x="253" y="63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5"/>
                  </a:lnTo>
                  <a:lnTo>
                    <a:pt x="253" y="66"/>
                  </a:lnTo>
                  <a:lnTo>
                    <a:pt x="253" y="65"/>
                  </a:lnTo>
                  <a:lnTo>
                    <a:pt x="254" y="63"/>
                  </a:lnTo>
                  <a:lnTo>
                    <a:pt x="254" y="64"/>
                  </a:lnTo>
                  <a:lnTo>
                    <a:pt x="254" y="65"/>
                  </a:lnTo>
                  <a:lnTo>
                    <a:pt x="255" y="64"/>
                  </a:lnTo>
                  <a:lnTo>
                    <a:pt x="255" y="62"/>
                  </a:lnTo>
                  <a:lnTo>
                    <a:pt x="255" y="63"/>
                  </a:lnTo>
                  <a:lnTo>
                    <a:pt x="255" y="64"/>
                  </a:lnTo>
                  <a:lnTo>
                    <a:pt x="255" y="65"/>
                  </a:lnTo>
                  <a:lnTo>
                    <a:pt x="256" y="66"/>
                  </a:lnTo>
                  <a:lnTo>
                    <a:pt x="256" y="67"/>
                  </a:lnTo>
                  <a:lnTo>
                    <a:pt x="256" y="67"/>
                  </a:lnTo>
                  <a:lnTo>
                    <a:pt x="256" y="66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8" y="62"/>
                  </a:lnTo>
                  <a:lnTo>
                    <a:pt x="258" y="63"/>
                  </a:lnTo>
                  <a:lnTo>
                    <a:pt x="258" y="64"/>
                  </a:lnTo>
                  <a:lnTo>
                    <a:pt x="257" y="65"/>
                  </a:lnTo>
                  <a:lnTo>
                    <a:pt x="257" y="66"/>
                  </a:lnTo>
                  <a:lnTo>
                    <a:pt x="257" y="67"/>
                  </a:lnTo>
                  <a:lnTo>
                    <a:pt x="257" y="68"/>
                  </a:lnTo>
                  <a:lnTo>
                    <a:pt x="257" y="69"/>
                  </a:lnTo>
                  <a:lnTo>
                    <a:pt x="258" y="69"/>
                  </a:lnTo>
                  <a:lnTo>
                    <a:pt x="258" y="69"/>
                  </a:lnTo>
                  <a:lnTo>
                    <a:pt x="258" y="68"/>
                  </a:lnTo>
                  <a:lnTo>
                    <a:pt x="258" y="67"/>
                  </a:lnTo>
                  <a:lnTo>
                    <a:pt x="258" y="67"/>
                  </a:lnTo>
                  <a:lnTo>
                    <a:pt x="258" y="66"/>
                  </a:lnTo>
                  <a:lnTo>
                    <a:pt x="258" y="65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59" y="63"/>
                  </a:lnTo>
                  <a:lnTo>
                    <a:pt x="259" y="64"/>
                  </a:lnTo>
                  <a:lnTo>
                    <a:pt x="260" y="63"/>
                  </a:lnTo>
                  <a:lnTo>
                    <a:pt x="260" y="61"/>
                  </a:lnTo>
                  <a:lnTo>
                    <a:pt x="260" y="62"/>
                  </a:lnTo>
                  <a:lnTo>
                    <a:pt x="260" y="63"/>
                  </a:lnTo>
                  <a:lnTo>
                    <a:pt x="260" y="64"/>
                  </a:lnTo>
                  <a:lnTo>
                    <a:pt x="260" y="66"/>
                  </a:lnTo>
                  <a:lnTo>
                    <a:pt x="260" y="66"/>
                  </a:lnTo>
                  <a:lnTo>
                    <a:pt x="260" y="67"/>
                  </a:lnTo>
                  <a:lnTo>
                    <a:pt x="259" y="69"/>
                  </a:lnTo>
                  <a:lnTo>
                    <a:pt x="259" y="70"/>
                  </a:lnTo>
                  <a:lnTo>
                    <a:pt x="259" y="72"/>
                  </a:lnTo>
                  <a:lnTo>
                    <a:pt x="259" y="73"/>
                  </a:lnTo>
                  <a:lnTo>
                    <a:pt x="260" y="70"/>
                  </a:lnTo>
                  <a:lnTo>
                    <a:pt x="260" y="69"/>
                  </a:lnTo>
                  <a:lnTo>
                    <a:pt x="261" y="68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6"/>
                  </a:lnTo>
                  <a:lnTo>
                    <a:pt x="262" y="67"/>
                  </a:lnTo>
                  <a:lnTo>
                    <a:pt x="263" y="65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4" y="67"/>
                  </a:lnTo>
                  <a:lnTo>
                    <a:pt x="264" y="68"/>
                  </a:lnTo>
                  <a:lnTo>
                    <a:pt x="264" y="69"/>
                  </a:lnTo>
                  <a:lnTo>
                    <a:pt x="265" y="68"/>
                  </a:lnTo>
                  <a:lnTo>
                    <a:pt x="265" y="66"/>
                  </a:lnTo>
                  <a:lnTo>
                    <a:pt x="265" y="65"/>
                  </a:lnTo>
                  <a:lnTo>
                    <a:pt x="266" y="64"/>
                  </a:lnTo>
                  <a:lnTo>
                    <a:pt x="266" y="62"/>
                  </a:lnTo>
                  <a:lnTo>
                    <a:pt x="267" y="61"/>
                  </a:lnTo>
                  <a:lnTo>
                    <a:pt x="267" y="62"/>
                  </a:lnTo>
                  <a:lnTo>
                    <a:pt x="267" y="63"/>
                  </a:lnTo>
                  <a:lnTo>
                    <a:pt x="266" y="64"/>
                  </a:lnTo>
                  <a:lnTo>
                    <a:pt x="266" y="65"/>
                  </a:lnTo>
                  <a:lnTo>
                    <a:pt x="266" y="66"/>
                  </a:lnTo>
                  <a:lnTo>
                    <a:pt x="266" y="67"/>
                  </a:lnTo>
                  <a:lnTo>
                    <a:pt x="266" y="68"/>
                  </a:lnTo>
                  <a:lnTo>
                    <a:pt x="267" y="69"/>
                  </a:lnTo>
                  <a:lnTo>
                    <a:pt x="267" y="67"/>
                  </a:lnTo>
                  <a:lnTo>
                    <a:pt x="267" y="66"/>
                  </a:lnTo>
                  <a:lnTo>
                    <a:pt x="268" y="64"/>
                  </a:lnTo>
                  <a:lnTo>
                    <a:pt x="268" y="63"/>
                  </a:lnTo>
                  <a:lnTo>
                    <a:pt x="268" y="64"/>
                  </a:lnTo>
                  <a:lnTo>
                    <a:pt x="270" y="65"/>
                  </a:lnTo>
                  <a:lnTo>
                    <a:pt x="270" y="66"/>
                  </a:lnTo>
                  <a:lnTo>
                    <a:pt x="270" y="67"/>
                  </a:lnTo>
                  <a:lnTo>
                    <a:pt x="270" y="68"/>
                  </a:lnTo>
                  <a:lnTo>
                    <a:pt x="270" y="69"/>
                  </a:lnTo>
                  <a:lnTo>
                    <a:pt x="270" y="70"/>
                  </a:lnTo>
                  <a:lnTo>
                    <a:pt x="270" y="72"/>
                  </a:lnTo>
                  <a:lnTo>
                    <a:pt x="270" y="73"/>
                  </a:lnTo>
                  <a:lnTo>
                    <a:pt x="270" y="74"/>
                  </a:lnTo>
                  <a:lnTo>
                    <a:pt x="270" y="75"/>
                  </a:lnTo>
                  <a:lnTo>
                    <a:pt x="270" y="76"/>
                  </a:lnTo>
                  <a:lnTo>
                    <a:pt x="270" y="77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2" y="70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7"/>
                  </a:lnTo>
                  <a:lnTo>
                    <a:pt x="272" y="66"/>
                  </a:lnTo>
                  <a:lnTo>
                    <a:pt x="273" y="67"/>
                  </a:lnTo>
                  <a:lnTo>
                    <a:pt x="273" y="68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4" y="66"/>
                  </a:lnTo>
                  <a:lnTo>
                    <a:pt x="274" y="67"/>
                  </a:lnTo>
                  <a:lnTo>
                    <a:pt x="273" y="68"/>
                  </a:lnTo>
                  <a:lnTo>
                    <a:pt x="273" y="69"/>
                  </a:lnTo>
                  <a:lnTo>
                    <a:pt x="273" y="70"/>
                  </a:lnTo>
                  <a:lnTo>
                    <a:pt x="273" y="72"/>
                  </a:lnTo>
                  <a:lnTo>
                    <a:pt x="274" y="69"/>
                  </a:lnTo>
                  <a:lnTo>
                    <a:pt x="274" y="68"/>
                  </a:lnTo>
                  <a:lnTo>
                    <a:pt x="274" y="69"/>
                  </a:lnTo>
                  <a:lnTo>
                    <a:pt x="274" y="70"/>
                  </a:lnTo>
                  <a:lnTo>
                    <a:pt x="275" y="72"/>
                  </a:lnTo>
                  <a:lnTo>
                    <a:pt x="275" y="72"/>
                  </a:lnTo>
                  <a:lnTo>
                    <a:pt x="274" y="74"/>
                  </a:lnTo>
                  <a:lnTo>
                    <a:pt x="274" y="75"/>
                  </a:lnTo>
                  <a:lnTo>
                    <a:pt x="274" y="76"/>
                  </a:lnTo>
                  <a:lnTo>
                    <a:pt x="274" y="77"/>
                  </a:lnTo>
                  <a:lnTo>
                    <a:pt x="276" y="70"/>
                  </a:lnTo>
                  <a:lnTo>
                    <a:pt x="276" y="69"/>
                  </a:lnTo>
                  <a:lnTo>
                    <a:pt x="277" y="68"/>
                  </a:lnTo>
                  <a:lnTo>
                    <a:pt x="277" y="68"/>
                  </a:lnTo>
                  <a:lnTo>
                    <a:pt x="277" y="69"/>
                  </a:lnTo>
                  <a:lnTo>
                    <a:pt x="277" y="68"/>
                  </a:lnTo>
                  <a:lnTo>
                    <a:pt x="278" y="67"/>
                  </a:lnTo>
                  <a:lnTo>
                    <a:pt x="278" y="65"/>
                  </a:lnTo>
                  <a:lnTo>
                    <a:pt x="279" y="64"/>
                  </a:lnTo>
                  <a:lnTo>
                    <a:pt x="279" y="65"/>
                  </a:lnTo>
                  <a:lnTo>
                    <a:pt x="279" y="66"/>
                  </a:lnTo>
                  <a:lnTo>
                    <a:pt x="279" y="67"/>
                  </a:lnTo>
                  <a:lnTo>
                    <a:pt x="278" y="68"/>
                  </a:lnTo>
                  <a:lnTo>
                    <a:pt x="278" y="70"/>
                  </a:lnTo>
                  <a:lnTo>
                    <a:pt x="277" y="72"/>
                  </a:lnTo>
                  <a:lnTo>
                    <a:pt x="277" y="70"/>
                  </a:lnTo>
                  <a:lnTo>
                    <a:pt x="277" y="69"/>
                  </a:lnTo>
                  <a:lnTo>
                    <a:pt x="277" y="72"/>
                  </a:lnTo>
                  <a:lnTo>
                    <a:pt x="276" y="73"/>
                  </a:lnTo>
                  <a:lnTo>
                    <a:pt x="277" y="76"/>
                  </a:lnTo>
                  <a:lnTo>
                    <a:pt x="277" y="78"/>
                  </a:lnTo>
                  <a:lnTo>
                    <a:pt x="278" y="75"/>
                  </a:lnTo>
                  <a:lnTo>
                    <a:pt x="278" y="74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9" y="74"/>
                  </a:lnTo>
                  <a:lnTo>
                    <a:pt x="279" y="76"/>
                  </a:lnTo>
                  <a:lnTo>
                    <a:pt x="280" y="77"/>
                  </a:lnTo>
                  <a:lnTo>
                    <a:pt x="280" y="78"/>
                  </a:lnTo>
                  <a:lnTo>
                    <a:pt x="280" y="79"/>
                  </a:lnTo>
                  <a:lnTo>
                    <a:pt x="280" y="78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1" y="74"/>
                  </a:lnTo>
                  <a:lnTo>
                    <a:pt x="281" y="73"/>
                  </a:lnTo>
                  <a:lnTo>
                    <a:pt x="281" y="72"/>
                  </a:lnTo>
                  <a:lnTo>
                    <a:pt x="282" y="70"/>
                  </a:lnTo>
                  <a:lnTo>
                    <a:pt x="282" y="68"/>
                  </a:lnTo>
                  <a:lnTo>
                    <a:pt x="282" y="69"/>
                  </a:lnTo>
                  <a:lnTo>
                    <a:pt x="282" y="70"/>
                  </a:lnTo>
                  <a:lnTo>
                    <a:pt x="282" y="72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84" y="73"/>
                  </a:lnTo>
                  <a:lnTo>
                    <a:pt x="284" y="74"/>
                  </a:lnTo>
                  <a:lnTo>
                    <a:pt x="284" y="75"/>
                  </a:lnTo>
                  <a:lnTo>
                    <a:pt x="286" y="74"/>
                  </a:lnTo>
                  <a:lnTo>
                    <a:pt x="286" y="72"/>
                  </a:lnTo>
                  <a:lnTo>
                    <a:pt x="287" y="70"/>
                  </a:lnTo>
                  <a:lnTo>
                    <a:pt x="287" y="68"/>
                  </a:lnTo>
                  <a:lnTo>
                    <a:pt x="287" y="70"/>
                  </a:lnTo>
                  <a:lnTo>
                    <a:pt x="287" y="72"/>
                  </a:lnTo>
                  <a:lnTo>
                    <a:pt x="288" y="73"/>
                  </a:lnTo>
                  <a:lnTo>
                    <a:pt x="287" y="74"/>
                  </a:lnTo>
                  <a:lnTo>
                    <a:pt x="287" y="75"/>
                  </a:lnTo>
                  <a:lnTo>
                    <a:pt x="286" y="78"/>
                  </a:lnTo>
                  <a:lnTo>
                    <a:pt x="287" y="81"/>
                  </a:lnTo>
                  <a:lnTo>
                    <a:pt x="287" y="80"/>
                  </a:lnTo>
                  <a:lnTo>
                    <a:pt x="287" y="79"/>
                  </a:lnTo>
                  <a:lnTo>
                    <a:pt x="287" y="79"/>
                  </a:lnTo>
                  <a:lnTo>
                    <a:pt x="288" y="80"/>
                  </a:lnTo>
                  <a:lnTo>
                    <a:pt x="288" y="79"/>
                  </a:lnTo>
                  <a:lnTo>
                    <a:pt x="288" y="78"/>
                  </a:lnTo>
                  <a:lnTo>
                    <a:pt x="289" y="76"/>
                  </a:lnTo>
                  <a:lnTo>
                    <a:pt x="289" y="75"/>
                  </a:lnTo>
                  <a:lnTo>
                    <a:pt x="290" y="72"/>
                  </a:lnTo>
                  <a:lnTo>
                    <a:pt x="291" y="70"/>
                  </a:lnTo>
                  <a:lnTo>
                    <a:pt x="291" y="69"/>
                  </a:lnTo>
                  <a:lnTo>
                    <a:pt x="291" y="69"/>
                  </a:lnTo>
                  <a:lnTo>
                    <a:pt x="291" y="70"/>
                  </a:lnTo>
                  <a:lnTo>
                    <a:pt x="291" y="72"/>
                  </a:lnTo>
                  <a:lnTo>
                    <a:pt x="290" y="74"/>
                  </a:lnTo>
                  <a:lnTo>
                    <a:pt x="291" y="75"/>
                  </a:lnTo>
                  <a:lnTo>
                    <a:pt x="291" y="75"/>
                  </a:lnTo>
                  <a:lnTo>
                    <a:pt x="291" y="76"/>
                  </a:lnTo>
                  <a:lnTo>
                    <a:pt x="291" y="77"/>
                  </a:lnTo>
                  <a:lnTo>
                    <a:pt x="291" y="76"/>
                  </a:lnTo>
                  <a:lnTo>
                    <a:pt x="292" y="74"/>
                  </a:lnTo>
                  <a:lnTo>
                    <a:pt x="292" y="75"/>
                  </a:lnTo>
                  <a:lnTo>
                    <a:pt x="292" y="76"/>
                  </a:lnTo>
                  <a:lnTo>
                    <a:pt x="292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3" y="79"/>
                  </a:lnTo>
                  <a:lnTo>
                    <a:pt x="293" y="78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8"/>
                  </a:lnTo>
                  <a:lnTo>
                    <a:pt x="293" y="80"/>
                  </a:lnTo>
                  <a:lnTo>
                    <a:pt x="293" y="81"/>
                  </a:lnTo>
                  <a:lnTo>
                    <a:pt x="293" y="82"/>
                  </a:lnTo>
                  <a:lnTo>
                    <a:pt x="293" y="82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3"/>
                  </a:lnTo>
                  <a:lnTo>
                    <a:pt x="294" y="81"/>
                  </a:lnTo>
                  <a:lnTo>
                    <a:pt x="295" y="80"/>
                  </a:lnTo>
                  <a:lnTo>
                    <a:pt x="295" y="79"/>
                  </a:lnTo>
                  <a:lnTo>
                    <a:pt x="295" y="79"/>
                  </a:lnTo>
                  <a:lnTo>
                    <a:pt x="296" y="80"/>
                  </a:lnTo>
                  <a:lnTo>
                    <a:pt x="296" y="79"/>
                  </a:lnTo>
                  <a:lnTo>
                    <a:pt x="296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81"/>
                  </a:lnTo>
                  <a:lnTo>
                    <a:pt x="297" y="82"/>
                  </a:lnTo>
                  <a:lnTo>
                    <a:pt x="297" y="83"/>
                  </a:lnTo>
                  <a:lnTo>
                    <a:pt x="297" y="84"/>
                  </a:lnTo>
                  <a:lnTo>
                    <a:pt x="296" y="85"/>
                  </a:lnTo>
                  <a:lnTo>
                    <a:pt x="297" y="86"/>
                  </a:lnTo>
                  <a:lnTo>
                    <a:pt x="297" y="87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1"/>
                  </a:lnTo>
                  <a:lnTo>
                    <a:pt x="296" y="92"/>
                  </a:lnTo>
                  <a:lnTo>
                    <a:pt x="297" y="89"/>
                  </a:lnTo>
                  <a:lnTo>
                    <a:pt x="297" y="87"/>
                  </a:lnTo>
                  <a:lnTo>
                    <a:pt x="298" y="86"/>
                  </a:lnTo>
                  <a:lnTo>
                    <a:pt x="298" y="87"/>
                  </a:lnTo>
                  <a:lnTo>
                    <a:pt x="298" y="87"/>
                  </a:lnTo>
                  <a:lnTo>
                    <a:pt x="299" y="86"/>
                  </a:lnTo>
                  <a:lnTo>
                    <a:pt x="299" y="85"/>
                  </a:lnTo>
                  <a:lnTo>
                    <a:pt x="299" y="86"/>
                  </a:lnTo>
                  <a:lnTo>
                    <a:pt x="299" y="86"/>
                  </a:lnTo>
                  <a:lnTo>
                    <a:pt x="299" y="89"/>
                  </a:lnTo>
                  <a:lnTo>
                    <a:pt x="298" y="90"/>
                  </a:lnTo>
                  <a:lnTo>
                    <a:pt x="298" y="93"/>
                  </a:lnTo>
                  <a:lnTo>
                    <a:pt x="297" y="94"/>
                  </a:lnTo>
                  <a:lnTo>
                    <a:pt x="297" y="95"/>
                  </a:lnTo>
                  <a:lnTo>
                    <a:pt x="297" y="95"/>
                  </a:lnTo>
                  <a:lnTo>
                    <a:pt x="297" y="94"/>
                  </a:lnTo>
                  <a:lnTo>
                    <a:pt x="296" y="95"/>
                  </a:lnTo>
                  <a:lnTo>
                    <a:pt x="296" y="96"/>
                  </a:lnTo>
                  <a:lnTo>
                    <a:pt x="296" y="97"/>
                  </a:lnTo>
                  <a:lnTo>
                    <a:pt x="296" y="98"/>
                  </a:lnTo>
                  <a:lnTo>
                    <a:pt x="296" y="99"/>
                  </a:lnTo>
                  <a:lnTo>
                    <a:pt x="295" y="101"/>
                  </a:lnTo>
                  <a:lnTo>
                    <a:pt x="295" y="102"/>
                  </a:lnTo>
                  <a:lnTo>
                    <a:pt x="294" y="103"/>
                  </a:lnTo>
                  <a:lnTo>
                    <a:pt x="294" y="103"/>
                  </a:lnTo>
                  <a:lnTo>
                    <a:pt x="294" y="102"/>
                  </a:lnTo>
                  <a:lnTo>
                    <a:pt x="294" y="103"/>
                  </a:lnTo>
                  <a:lnTo>
                    <a:pt x="293" y="104"/>
                  </a:lnTo>
                  <a:lnTo>
                    <a:pt x="293" y="104"/>
                  </a:lnTo>
                  <a:lnTo>
                    <a:pt x="293" y="103"/>
                  </a:lnTo>
                  <a:lnTo>
                    <a:pt x="293" y="102"/>
                  </a:lnTo>
                  <a:lnTo>
                    <a:pt x="293" y="101"/>
                  </a:lnTo>
                  <a:lnTo>
                    <a:pt x="292" y="102"/>
                  </a:lnTo>
                  <a:lnTo>
                    <a:pt x="292" y="104"/>
                  </a:lnTo>
                  <a:lnTo>
                    <a:pt x="291" y="108"/>
                  </a:lnTo>
                  <a:lnTo>
                    <a:pt x="291" y="109"/>
                  </a:lnTo>
                  <a:lnTo>
                    <a:pt x="290" y="110"/>
                  </a:lnTo>
                  <a:lnTo>
                    <a:pt x="290" y="110"/>
                  </a:lnTo>
                  <a:lnTo>
                    <a:pt x="290" y="109"/>
                  </a:lnTo>
                  <a:lnTo>
                    <a:pt x="290" y="108"/>
                  </a:lnTo>
                  <a:lnTo>
                    <a:pt x="290" y="107"/>
                  </a:lnTo>
                  <a:lnTo>
                    <a:pt x="289" y="108"/>
                  </a:lnTo>
                  <a:lnTo>
                    <a:pt x="289" y="110"/>
                  </a:lnTo>
                  <a:lnTo>
                    <a:pt x="288" y="112"/>
                  </a:lnTo>
                  <a:lnTo>
                    <a:pt x="287" y="115"/>
                  </a:lnTo>
                  <a:lnTo>
                    <a:pt x="286" y="112"/>
                  </a:lnTo>
                  <a:lnTo>
                    <a:pt x="287" y="110"/>
                  </a:lnTo>
                  <a:lnTo>
                    <a:pt x="287" y="109"/>
                  </a:lnTo>
                  <a:lnTo>
                    <a:pt x="287" y="108"/>
                  </a:lnTo>
                  <a:lnTo>
                    <a:pt x="287" y="107"/>
                  </a:lnTo>
                  <a:lnTo>
                    <a:pt x="287" y="106"/>
                  </a:lnTo>
                  <a:lnTo>
                    <a:pt x="288" y="104"/>
                  </a:lnTo>
                  <a:lnTo>
                    <a:pt x="288" y="103"/>
                  </a:lnTo>
                  <a:lnTo>
                    <a:pt x="288" y="102"/>
                  </a:lnTo>
                  <a:lnTo>
                    <a:pt x="287" y="101"/>
                  </a:lnTo>
                  <a:lnTo>
                    <a:pt x="287" y="101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4" y="110"/>
                  </a:lnTo>
                  <a:lnTo>
                    <a:pt x="284" y="109"/>
                  </a:lnTo>
                  <a:lnTo>
                    <a:pt x="283" y="108"/>
                  </a:lnTo>
                  <a:lnTo>
                    <a:pt x="283" y="108"/>
                  </a:lnTo>
                  <a:lnTo>
                    <a:pt x="283" y="109"/>
                  </a:lnTo>
                  <a:lnTo>
                    <a:pt x="283" y="110"/>
                  </a:lnTo>
                  <a:lnTo>
                    <a:pt x="283" y="111"/>
                  </a:lnTo>
                  <a:lnTo>
                    <a:pt x="283" y="111"/>
                  </a:lnTo>
                  <a:lnTo>
                    <a:pt x="283" y="112"/>
                  </a:lnTo>
                  <a:lnTo>
                    <a:pt x="282" y="114"/>
                  </a:lnTo>
                  <a:lnTo>
                    <a:pt x="282" y="115"/>
                  </a:lnTo>
                  <a:lnTo>
                    <a:pt x="282" y="114"/>
                  </a:lnTo>
                  <a:lnTo>
                    <a:pt x="282" y="113"/>
                  </a:lnTo>
                  <a:lnTo>
                    <a:pt x="282" y="112"/>
                  </a:lnTo>
                  <a:lnTo>
                    <a:pt x="283" y="111"/>
                  </a:lnTo>
                  <a:lnTo>
                    <a:pt x="282" y="110"/>
                  </a:lnTo>
                  <a:lnTo>
                    <a:pt x="282" y="109"/>
                  </a:lnTo>
                  <a:lnTo>
                    <a:pt x="282" y="108"/>
                  </a:lnTo>
                  <a:lnTo>
                    <a:pt x="282" y="107"/>
                  </a:lnTo>
                  <a:lnTo>
                    <a:pt x="282" y="109"/>
                  </a:lnTo>
                  <a:lnTo>
                    <a:pt x="281" y="110"/>
                  </a:lnTo>
                  <a:lnTo>
                    <a:pt x="281" y="111"/>
                  </a:lnTo>
                  <a:lnTo>
                    <a:pt x="280" y="113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9" y="114"/>
                  </a:lnTo>
                  <a:lnTo>
                    <a:pt x="279" y="115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5"/>
                  </a:lnTo>
                  <a:lnTo>
                    <a:pt x="278" y="114"/>
                  </a:lnTo>
                  <a:lnTo>
                    <a:pt x="278" y="113"/>
                  </a:lnTo>
                  <a:lnTo>
                    <a:pt x="278" y="112"/>
                  </a:lnTo>
                  <a:lnTo>
                    <a:pt x="279" y="110"/>
                  </a:lnTo>
                  <a:lnTo>
                    <a:pt x="279" y="110"/>
                  </a:lnTo>
                  <a:lnTo>
                    <a:pt x="278" y="109"/>
                  </a:lnTo>
                  <a:lnTo>
                    <a:pt x="278" y="107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8" y="104"/>
                  </a:lnTo>
                  <a:lnTo>
                    <a:pt x="277" y="103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6" y="106"/>
                  </a:lnTo>
                  <a:lnTo>
                    <a:pt x="276" y="104"/>
                  </a:lnTo>
                  <a:lnTo>
                    <a:pt x="276" y="106"/>
                  </a:lnTo>
                  <a:lnTo>
                    <a:pt x="275" y="108"/>
                  </a:lnTo>
                  <a:lnTo>
                    <a:pt x="275" y="109"/>
                  </a:lnTo>
                  <a:lnTo>
                    <a:pt x="275" y="110"/>
                  </a:lnTo>
                  <a:lnTo>
                    <a:pt x="274" y="112"/>
                  </a:lnTo>
                  <a:lnTo>
                    <a:pt x="274" y="113"/>
                  </a:lnTo>
                  <a:lnTo>
                    <a:pt x="274" y="112"/>
                  </a:lnTo>
                  <a:lnTo>
                    <a:pt x="274" y="111"/>
                  </a:lnTo>
                  <a:lnTo>
                    <a:pt x="273" y="111"/>
                  </a:lnTo>
                  <a:lnTo>
                    <a:pt x="273" y="110"/>
                  </a:lnTo>
                  <a:lnTo>
                    <a:pt x="273" y="111"/>
                  </a:lnTo>
                  <a:lnTo>
                    <a:pt x="272" y="113"/>
                  </a:lnTo>
                  <a:lnTo>
                    <a:pt x="272" y="112"/>
                  </a:lnTo>
                  <a:lnTo>
                    <a:pt x="272" y="111"/>
                  </a:lnTo>
                  <a:lnTo>
                    <a:pt x="272" y="112"/>
                  </a:lnTo>
                  <a:lnTo>
                    <a:pt x="271" y="114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1"/>
                  </a:lnTo>
                  <a:lnTo>
                    <a:pt x="271" y="110"/>
                  </a:lnTo>
                  <a:lnTo>
                    <a:pt x="270" y="112"/>
                  </a:lnTo>
                  <a:lnTo>
                    <a:pt x="270" y="113"/>
                  </a:lnTo>
                  <a:lnTo>
                    <a:pt x="270" y="112"/>
                  </a:lnTo>
                  <a:lnTo>
                    <a:pt x="270" y="111"/>
                  </a:lnTo>
                  <a:lnTo>
                    <a:pt x="268" y="113"/>
                  </a:lnTo>
                  <a:lnTo>
                    <a:pt x="268" y="114"/>
                  </a:lnTo>
                  <a:lnTo>
                    <a:pt x="267" y="113"/>
                  </a:lnTo>
                  <a:lnTo>
                    <a:pt x="267" y="112"/>
                  </a:lnTo>
                  <a:lnTo>
                    <a:pt x="268" y="111"/>
                  </a:lnTo>
                  <a:lnTo>
                    <a:pt x="268" y="110"/>
                  </a:lnTo>
                  <a:lnTo>
                    <a:pt x="268" y="109"/>
                  </a:lnTo>
                  <a:lnTo>
                    <a:pt x="268" y="108"/>
                  </a:lnTo>
                  <a:lnTo>
                    <a:pt x="268" y="107"/>
                  </a:lnTo>
                  <a:lnTo>
                    <a:pt x="268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7" y="106"/>
                  </a:lnTo>
                  <a:lnTo>
                    <a:pt x="266" y="108"/>
                  </a:lnTo>
                  <a:lnTo>
                    <a:pt x="266" y="109"/>
                  </a:lnTo>
                  <a:lnTo>
                    <a:pt x="266" y="110"/>
                  </a:lnTo>
                  <a:lnTo>
                    <a:pt x="265" y="109"/>
                  </a:lnTo>
                  <a:lnTo>
                    <a:pt x="265" y="109"/>
                  </a:lnTo>
                  <a:lnTo>
                    <a:pt x="265" y="110"/>
                  </a:lnTo>
                  <a:lnTo>
                    <a:pt x="265" y="111"/>
                  </a:lnTo>
                  <a:lnTo>
                    <a:pt x="264" y="113"/>
                  </a:lnTo>
                  <a:lnTo>
                    <a:pt x="264" y="114"/>
                  </a:lnTo>
                  <a:lnTo>
                    <a:pt x="264" y="113"/>
                  </a:lnTo>
                  <a:lnTo>
                    <a:pt x="263" y="112"/>
                  </a:lnTo>
                  <a:lnTo>
                    <a:pt x="263" y="111"/>
                  </a:lnTo>
                  <a:lnTo>
                    <a:pt x="263" y="111"/>
                  </a:lnTo>
                  <a:lnTo>
                    <a:pt x="263" y="110"/>
                  </a:lnTo>
                  <a:lnTo>
                    <a:pt x="263" y="109"/>
                  </a:lnTo>
                  <a:lnTo>
                    <a:pt x="262" y="110"/>
                  </a:lnTo>
                  <a:lnTo>
                    <a:pt x="262" y="112"/>
                  </a:lnTo>
                  <a:lnTo>
                    <a:pt x="262" y="111"/>
                  </a:lnTo>
                  <a:lnTo>
                    <a:pt x="262" y="110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61" y="112"/>
                  </a:lnTo>
                  <a:lnTo>
                    <a:pt x="261" y="111"/>
                  </a:lnTo>
                  <a:lnTo>
                    <a:pt x="260" y="113"/>
                  </a:lnTo>
                  <a:lnTo>
                    <a:pt x="260" y="114"/>
                  </a:lnTo>
                  <a:lnTo>
                    <a:pt x="260" y="113"/>
                  </a:lnTo>
                  <a:lnTo>
                    <a:pt x="259" y="112"/>
                  </a:lnTo>
                  <a:lnTo>
                    <a:pt x="259" y="114"/>
                  </a:lnTo>
                  <a:lnTo>
                    <a:pt x="259" y="115"/>
                  </a:lnTo>
                  <a:lnTo>
                    <a:pt x="258" y="114"/>
                  </a:lnTo>
                  <a:lnTo>
                    <a:pt x="258" y="113"/>
                  </a:lnTo>
                  <a:lnTo>
                    <a:pt x="258" y="115"/>
                  </a:lnTo>
                  <a:lnTo>
                    <a:pt x="257" y="116"/>
                  </a:lnTo>
                  <a:lnTo>
                    <a:pt x="257" y="115"/>
                  </a:lnTo>
                  <a:lnTo>
                    <a:pt x="257" y="114"/>
                  </a:lnTo>
                  <a:lnTo>
                    <a:pt x="257" y="116"/>
                  </a:lnTo>
                  <a:lnTo>
                    <a:pt x="256" y="117"/>
                  </a:lnTo>
                  <a:lnTo>
                    <a:pt x="256" y="116"/>
                  </a:lnTo>
                  <a:lnTo>
                    <a:pt x="256" y="115"/>
                  </a:lnTo>
                  <a:lnTo>
                    <a:pt x="256" y="117"/>
                  </a:lnTo>
                  <a:lnTo>
                    <a:pt x="255" y="118"/>
                  </a:lnTo>
                  <a:lnTo>
                    <a:pt x="255" y="117"/>
                  </a:lnTo>
                  <a:lnTo>
                    <a:pt x="255" y="116"/>
                  </a:lnTo>
                  <a:lnTo>
                    <a:pt x="255" y="115"/>
                  </a:lnTo>
                  <a:lnTo>
                    <a:pt x="256" y="114"/>
                  </a:lnTo>
                  <a:lnTo>
                    <a:pt x="256" y="112"/>
                  </a:lnTo>
                  <a:lnTo>
                    <a:pt x="257" y="111"/>
                  </a:lnTo>
                  <a:lnTo>
                    <a:pt x="257" y="110"/>
                  </a:lnTo>
                  <a:lnTo>
                    <a:pt x="257" y="108"/>
                  </a:lnTo>
                  <a:lnTo>
                    <a:pt x="257" y="108"/>
                  </a:lnTo>
                  <a:lnTo>
                    <a:pt x="257" y="107"/>
                  </a:lnTo>
                  <a:lnTo>
                    <a:pt x="257" y="106"/>
                  </a:lnTo>
                  <a:lnTo>
                    <a:pt x="257" y="104"/>
                  </a:lnTo>
                  <a:lnTo>
                    <a:pt x="255" y="110"/>
                  </a:lnTo>
                  <a:lnTo>
                    <a:pt x="255" y="112"/>
                  </a:lnTo>
                  <a:lnTo>
                    <a:pt x="254" y="113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3"/>
                  </a:lnTo>
                  <a:lnTo>
                    <a:pt x="253" y="114"/>
                  </a:lnTo>
                  <a:lnTo>
                    <a:pt x="253" y="113"/>
                  </a:lnTo>
                  <a:lnTo>
                    <a:pt x="253" y="113"/>
                  </a:lnTo>
                  <a:lnTo>
                    <a:pt x="251" y="114"/>
                  </a:lnTo>
                  <a:lnTo>
                    <a:pt x="251" y="115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50" y="115"/>
                  </a:lnTo>
                  <a:lnTo>
                    <a:pt x="250" y="116"/>
                  </a:lnTo>
                  <a:lnTo>
                    <a:pt x="250" y="116"/>
                  </a:lnTo>
                  <a:lnTo>
                    <a:pt x="250" y="115"/>
                  </a:lnTo>
                  <a:lnTo>
                    <a:pt x="249" y="114"/>
                  </a:lnTo>
                  <a:lnTo>
                    <a:pt x="249" y="113"/>
                  </a:lnTo>
                  <a:lnTo>
                    <a:pt x="249" y="114"/>
                  </a:lnTo>
                  <a:lnTo>
                    <a:pt x="248" y="116"/>
                  </a:lnTo>
                  <a:lnTo>
                    <a:pt x="248" y="115"/>
                  </a:lnTo>
                  <a:lnTo>
                    <a:pt x="248" y="114"/>
                  </a:lnTo>
                  <a:lnTo>
                    <a:pt x="248" y="115"/>
                  </a:lnTo>
                  <a:lnTo>
                    <a:pt x="247" y="117"/>
                  </a:lnTo>
                  <a:lnTo>
                    <a:pt x="247" y="116"/>
                  </a:lnTo>
                  <a:lnTo>
                    <a:pt x="247" y="115"/>
                  </a:lnTo>
                  <a:lnTo>
                    <a:pt x="247" y="114"/>
                  </a:lnTo>
                  <a:lnTo>
                    <a:pt x="247" y="114"/>
                  </a:lnTo>
                  <a:lnTo>
                    <a:pt x="246" y="115"/>
                  </a:lnTo>
                  <a:lnTo>
                    <a:pt x="246" y="116"/>
                  </a:lnTo>
                  <a:lnTo>
                    <a:pt x="246" y="116"/>
                  </a:lnTo>
                  <a:lnTo>
                    <a:pt x="246" y="115"/>
                  </a:lnTo>
                  <a:lnTo>
                    <a:pt x="245" y="114"/>
                  </a:lnTo>
                  <a:lnTo>
                    <a:pt x="245" y="113"/>
                  </a:lnTo>
                  <a:lnTo>
                    <a:pt x="245" y="114"/>
                  </a:lnTo>
                  <a:lnTo>
                    <a:pt x="244" y="116"/>
                  </a:lnTo>
                  <a:lnTo>
                    <a:pt x="244" y="115"/>
                  </a:lnTo>
                  <a:lnTo>
                    <a:pt x="244" y="114"/>
                  </a:lnTo>
                  <a:lnTo>
                    <a:pt x="244" y="115"/>
                  </a:lnTo>
                  <a:lnTo>
                    <a:pt x="243" y="117"/>
                  </a:lnTo>
                  <a:lnTo>
                    <a:pt x="243" y="116"/>
                  </a:lnTo>
                  <a:lnTo>
                    <a:pt x="243" y="115"/>
                  </a:lnTo>
                  <a:lnTo>
                    <a:pt x="243" y="114"/>
                  </a:lnTo>
                  <a:lnTo>
                    <a:pt x="243" y="113"/>
                  </a:lnTo>
                  <a:lnTo>
                    <a:pt x="243" y="113"/>
                  </a:lnTo>
                  <a:lnTo>
                    <a:pt x="242" y="112"/>
                  </a:lnTo>
                  <a:lnTo>
                    <a:pt x="242" y="113"/>
                  </a:lnTo>
                  <a:lnTo>
                    <a:pt x="242" y="114"/>
                  </a:lnTo>
                  <a:lnTo>
                    <a:pt x="241" y="115"/>
                  </a:lnTo>
                  <a:lnTo>
                    <a:pt x="241" y="116"/>
                  </a:lnTo>
                  <a:lnTo>
                    <a:pt x="241" y="117"/>
                  </a:lnTo>
                  <a:lnTo>
                    <a:pt x="241" y="117"/>
                  </a:lnTo>
                  <a:lnTo>
                    <a:pt x="241" y="116"/>
                  </a:lnTo>
                  <a:lnTo>
                    <a:pt x="240" y="116"/>
                  </a:lnTo>
                  <a:lnTo>
                    <a:pt x="241" y="114"/>
                  </a:lnTo>
                  <a:lnTo>
                    <a:pt x="241" y="113"/>
                  </a:lnTo>
                  <a:lnTo>
                    <a:pt x="241" y="112"/>
                  </a:lnTo>
                  <a:lnTo>
                    <a:pt x="241" y="111"/>
                  </a:lnTo>
                  <a:lnTo>
                    <a:pt x="241" y="113"/>
                  </a:lnTo>
                  <a:lnTo>
                    <a:pt x="240" y="114"/>
                  </a:lnTo>
                  <a:lnTo>
                    <a:pt x="240" y="113"/>
                  </a:lnTo>
                  <a:lnTo>
                    <a:pt x="240" y="112"/>
                  </a:lnTo>
                  <a:lnTo>
                    <a:pt x="240" y="111"/>
                  </a:lnTo>
                  <a:lnTo>
                    <a:pt x="240" y="111"/>
                  </a:lnTo>
                  <a:lnTo>
                    <a:pt x="239" y="112"/>
                  </a:lnTo>
                  <a:lnTo>
                    <a:pt x="239" y="113"/>
                  </a:lnTo>
                  <a:lnTo>
                    <a:pt x="238" y="115"/>
                  </a:lnTo>
                  <a:lnTo>
                    <a:pt x="238" y="116"/>
                  </a:lnTo>
                  <a:lnTo>
                    <a:pt x="237" y="117"/>
                  </a:lnTo>
                  <a:lnTo>
                    <a:pt x="237" y="119"/>
                  </a:lnTo>
                  <a:lnTo>
                    <a:pt x="237" y="118"/>
                  </a:lnTo>
                  <a:lnTo>
                    <a:pt x="237" y="117"/>
                  </a:lnTo>
                  <a:lnTo>
                    <a:pt x="235" y="116"/>
                  </a:lnTo>
                  <a:lnTo>
                    <a:pt x="235" y="115"/>
                  </a:lnTo>
                  <a:lnTo>
                    <a:pt x="237" y="114"/>
                  </a:lnTo>
                  <a:lnTo>
                    <a:pt x="237" y="113"/>
                  </a:lnTo>
                  <a:lnTo>
                    <a:pt x="237" y="112"/>
                  </a:lnTo>
                  <a:lnTo>
                    <a:pt x="237" y="111"/>
                  </a:lnTo>
                  <a:lnTo>
                    <a:pt x="237" y="110"/>
                  </a:lnTo>
                  <a:lnTo>
                    <a:pt x="237" y="110"/>
                  </a:lnTo>
                  <a:lnTo>
                    <a:pt x="235" y="111"/>
                  </a:lnTo>
                  <a:lnTo>
                    <a:pt x="235" y="112"/>
                  </a:lnTo>
                  <a:lnTo>
                    <a:pt x="235" y="113"/>
                  </a:lnTo>
                  <a:lnTo>
                    <a:pt x="235" y="114"/>
                  </a:lnTo>
                  <a:lnTo>
                    <a:pt x="235" y="115"/>
                  </a:lnTo>
                  <a:lnTo>
                    <a:pt x="234" y="117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4" y="116"/>
                  </a:lnTo>
                  <a:lnTo>
                    <a:pt x="233" y="118"/>
                  </a:lnTo>
                  <a:lnTo>
                    <a:pt x="233" y="117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2" y="113"/>
                  </a:lnTo>
                  <a:lnTo>
                    <a:pt x="232" y="113"/>
                  </a:lnTo>
                  <a:lnTo>
                    <a:pt x="232" y="114"/>
                  </a:lnTo>
                  <a:lnTo>
                    <a:pt x="231" y="115"/>
                  </a:lnTo>
                  <a:lnTo>
                    <a:pt x="231" y="118"/>
                  </a:lnTo>
                  <a:lnTo>
                    <a:pt x="230" y="119"/>
                  </a:lnTo>
                  <a:lnTo>
                    <a:pt x="230" y="122"/>
                  </a:lnTo>
                  <a:lnTo>
                    <a:pt x="229" y="120"/>
                  </a:lnTo>
                  <a:lnTo>
                    <a:pt x="229" y="119"/>
                  </a:lnTo>
                  <a:lnTo>
                    <a:pt x="229" y="118"/>
                  </a:lnTo>
                  <a:lnTo>
                    <a:pt x="229" y="117"/>
                  </a:lnTo>
                  <a:lnTo>
                    <a:pt x="229" y="116"/>
                  </a:lnTo>
                  <a:lnTo>
                    <a:pt x="230" y="115"/>
                  </a:lnTo>
                  <a:lnTo>
                    <a:pt x="230" y="114"/>
                  </a:lnTo>
                  <a:lnTo>
                    <a:pt x="230" y="113"/>
                  </a:lnTo>
                  <a:lnTo>
                    <a:pt x="230" y="112"/>
                  </a:lnTo>
                  <a:lnTo>
                    <a:pt x="229" y="112"/>
                  </a:lnTo>
                  <a:lnTo>
                    <a:pt x="229" y="113"/>
                  </a:lnTo>
                  <a:lnTo>
                    <a:pt x="229" y="114"/>
                  </a:lnTo>
                  <a:lnTo>
                    <a:pt x="228" y="116"/>
                  </a:lnTo>
                  <a:lnTo>
                    <a:pt x="228" y="117"/>
                  </a:lnTo>
                  <a:lnTo>
                    <a:pt x="227" y="116"/>
                  </a:lnTo>
                  <a:lnTo>
                    <a:pt x="227" y="115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7" y="115"/>
                  </a:lnTo>
                  <a:lnTo>
                    <a:pt x="226" y="116"/>
                  </a:lnTo>
                  <a:lnTo>
                    <a:pt x="226" y="118"/>
                  </a:lnTo>
                  <a:lnTo>
                    <a:pt x="225" y="119"/>
                  </a:lnTo>
                  <a:lnTo>
                    <a:pt x="225" y="118"/>
                  </a:lnTo>
                  <a:lnTo>
                    <a:pt x="225" y="117"/>
                  </a:lnTo>
                  <a:lnTo>
                    <a:pt x="225" y="119"/>
                  </a:lnTo>
                  <a:lnTo>
                    <a:pt x="224" y="120"/>
                  </a:lnTo>
                  <a:lnTo>
                    <a:pt x="224" y="119"/>
                  </a:lnTo>
                  <a:lnTo>
                    <a:pt x="224" y="118"/>
                  </a:lnTo>
                  <a:lnTo>
                    <a:pt x="224" y="117"/>
                  </a:lnTo>
                  <a:lnTo>
                    <a:pt x="225" y="116"/>
                  </a:lnTo>
                  <a:lnTo>
                    <a:pt x="225" y="115"/>
                  </a:lnTo>
                  <a:lnTo>
                    <a:pt x="224" y="114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4" y="114"/>
                  </a:lnTo>
                  <a:lnTo>
                    <a:pt x="223" y="115"/>
                  </a:lnTo>
                  <a:lnTo>
                    <a:pt x="223" y="117"/>
                  </a:lnTo>
                  <a:lnTo>
                    <a:pt x="222" y="118"/>
                  </a:lnTo>
                  <a:lnTo>
                    <a:pt x="222" y="117"/>
                  </a:lnTo>
                  <a:lnTo>
                    <a:pt x="222" y="116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1" y="116"/>
                  </a:lnTo>
                  <a:lnTo>
                    <a:pt x="221" y="117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1" y="115"/>
                  </a:lnTo>
                  <a:lnTo>
                    <a:pt x="220" y="114"/>
                  </a:lnTo>
                  <a:lnTo>
                    <a:pt x="220" y="113"/>
                  </a:lnTo>
                  <a:lnTo>
                    <a:pt x="220" y="112"/>
                  </a:lnTo>
                  <a:lnTo>
                    <a:pt x="220" y="114"/>
                  </a:lnTo>
                  <a:lnTo>
                    <a:pt x="218" y="115"/>
                  </a:lnTo>
                  <a:lnTo>
                    <a:pt x="218" y="116"/>
                  </a:lnTo>
                  <a:lnTo>
                    <a:pt x="217" y="118"/>
                  </a:lnTo>
                  <a:lnTo>
                    <a:pt x="217" y="117"/>
                  </a:lnTo>
                  <a:lnTo>
                    <a:pt x="217" y="116"/>
                  </a:lnTo>
                  <a:lnTo>
                    <a:pt x="217" y="115"/>
                  </a:lnTo>
                  <a:lnTo>
                    <a:pt x="217" y="114"/>
                  </a:lnTo>
                  <a:lnTo>
                    <a:pt x="216" y="116"/>
                  </a:lnTo>
                  <a:lnTo>
                    <a:pt x="216" y="117"/>
                  </a:lnTo>
                  <a:lnTo>
                    <a:pt x="216" y="116"/>
                  </a:lnTo>
                  <a:lnTo>
                    <a:pt x="216" y="116"/>
                  </a:lnTo>
                  <a:lnTo>
                    <a:pt x="216" y="115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7"/>
                  </a:lnTo>
                  <a:lnTo>
                    <a:pt x="214" y="119"/>
                  </a:lnTo>
                  <a:lnTo>
                    <a:pt x="213" y="123"/>
                  </a:lnTo>
                  <a:lnTo>
                    <a:pt x="212" y="119"/>
                  </a:lnTo>
                  <a:lnTo>
                    <a:pt x="213" y="116"/>
                  </a:lnTo>
                  <a:lnTo>
                    <a:pt x="214" y="115"/>
                  </a:lnTo>
                  <a:lnTo>
                    <a:pt x="214" y="113"/>
                  </a:lnTo>
                  <a:lnTo>
                    <a:pt x="214" y="113"/>
                  </a:lnTo>
                  <a:lnTo>
                    <a:pt x="214" y="112"/>
                  </a:lnTo>
                  <a:lnTo>
                    <a:pt x="214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3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2" y="112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1" y="116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0" y="113"/>
                  </a:lnTo>
                  <a:lnTo>
                    <a:pt x="210" y="112"/>
                  </a:lnTo>
                  <a:lnTo>
                    <a:pt x="210" y="111"/>
                  </a:lnTo>
                  <a:lnTo>
                    <a:pt x="209" y="110"/>
                  </a:lnTo>
                  <a:lnTo>
                    <a:pt x="209" y="111"/>
                  </a:lnTo>
                  <a:lnTo>
                    <a:pt x="209" y="113"/>
                  </a:lnTo>
                  <a:lnTo>
                    <a:pt x="208" y="115"/>
                  </a:lnTo>
                  <a:lnTo>
                    <a:pt x="207" y="118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5" y="123"/>
                  </a:lnTo>
                  <a:lnTo>
                    <a:pt x="205" y="120"/>
                  </a:lnTo>
                  <a:lnTo>
                    <a:pt x="206" y="119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6" y="116"/>
                  </a:lnTo>
                  <a:lnTo>
                    <a:pt x="206" y="115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7" y="110"/>
                  </a:lnTo>
                  <a:lnTo>
                    <a:pt x="207" y="110"/>
                  </a:lnTo>
                  <a:lnTo>
                    <a:pt x="207" y="109"/>
                  </a:lnTo>
                  <a:lnTo>
                    <a:pt x="206" y="112"/>
                  </a:lnTo>
                  <a:lnTo>
                    <a:pt x="205" y="113"/>
                  </a:lnTo>
                  <a:lnTo>
                    <a:pt x="205" y="114"/>
                  </a:lnTo>
                  <a:lnTo>
                    <a:pt x="205" y="113"/>
                  </a:lnTo>
                  <a:lnTo>
                    <a:pt x="205" y="113"/>
                  </a:lnTo>
                  <a:lnTo>
                    <a:pt x="204" y="112"/>
                  </a:lnTo>
                  <a:lnTo>
                    <a:pt x="204" y="111"/>
                  </a:lnTo>
                  <a:lnTo>
                    <a:pt x="204" y="112"/>
                  </a:lnTo>
                  <a:lnTo>
                    <a:pt x="203" y="114"/>
                  </a:lnTo>
                  <a:lnTo>
                    <a:pt x="203" y="115"/>
                  </a:lnTo>
                  <a:lnTo>
                    <a:pt x="203" y="116"/>
                  </a:lnTo>
                  <a:lnTo>
                    <a:pt x="201" y="116"/>
                  </a:lnTo>
                  <a:lnTo>
                    <a:pt x="201" y="115"/>
                  </a:lnTo>
                  <a:lnTo>
                    <a:pt x="201" y="114"/>
                  </a:lnTo>
                  <a:lnTo>
                    <a:pt x="201" y="113"/>
                  </a:lnTo>
                  <a:lnTo>
                    <a:pt x="201" y="114"/>
                  </a:lnTo>
                  <a:lnTo>
                    <a:pt x="200" y="116"/>
                  </a:lnTo>
                  <a:lnTo>
                    <a:pt x="200" y="115"/>
                  </a:lnTo>
                  <a:lnTo>
                    <a:pt x="200" y="114"/>
                  </a:lnTo>
                  <a:lnTo>
                    <a:pt x="199" y="115"/>
                  </a:lnTo>
                  <a:lnTo>
                    <a:pt x="199" y="117"/>
                  </a:lnTo>
                  <a:lnTo>
                    <a:pt x="199" y="116"/>
                  </a:lnTo>
                  <a:lnTo>
                    <a:pt x="199" y="115"/>
                  </a:lnTo>
                  <a:lnTo>
                    <a:pt x="199" y="114"/>
                  </a:lnTo>
                  <a:lnTo>
                    <a:pt x="200" y="112"/>
                  </a:lnTo>
                  <a:lnTo>
                    <a:pt x="199" y="112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8" y="112"/>
                  </a:lnTo>
                  <a:lnTo>
                    <a:pt x="198" y="113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7" y="116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196" y="116"/>
                  </a:lnTo>
                  <a:lnTo>
                    <a:pt x="196" y="114"/>
                  </a:lnTo>
                  <a:lnTo>
                    <a:pt x="196" y="113"/>
                  </a:lnTo>
                  <a:lnTo>
                    <a:pt x="196" y="112"/>
                  </a:lnTo>
                  <a:lnTo>
                    <a:pt x="195" y="114"/>
                  </a:lnTo>
                  <a:lnTo>
                    <a:pt x="195" y="115"/>
                  </a:lnTo>
                  <a:lnTo>
                    <a:pt x="194" y="114"/>
                  </a:lnTo>
                  <a:lnTo>
                    <a:pt x="194" y="113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1"/>
                  </a:lnTo>
                  <a:lnTo>
                    <a:pt x="194" y="110"/>
                  </a:lnTo>
                  <a:lnTo>
                    <a:pt x="193" y="112"/>
                  </a:lnTo>
                  <a:lnTo>
                    <a:pt x="193" y="113"/>
                  </a:lnTo>
                  <a:lnTo>
                    <a:pt x="193" y="112"/>
                  </a:lnTo>
                  <a:lnTo>
                    <a:pt x="193" y="111"/>
                  </a:lnTo>
                  <a:lnTo>
                    <a:pt x="192" y="113"/>
                  </a:lnTo>
                  <a:lnTo>
                    <a:pt x="192" y="114"/>
                  </a:lnTo>
                  <a:lnTo>
                    <a:pt x="192" y="113"/>
                  </a:lnTo>
                  <a:lnTo>
                    <a:pt x="192" y="112"/>
                  </a:lnTo>
                  <a:lnTo>
                    <a:pt x="191" y="114"/>
                  </a:lnTo>
                  <a:lnTo>
                    <a:pt x="191" y="115"/>
                  </a:lnTo>
                  <a:lnTo>
                    <a:pt x="190" y="114"/>
                  </a:lnTo>
                  <a:lnTo>
                    <a:pt x="190" y="113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90" y="113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9" y="111"/>
                  </a:lnTo>
                  <a:lnTo>
                    <a:pt x="188" y="112"/>
                  </a:lnTo>
                  <a:lnTo>
                    <a:pt x="188" y="114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7" y="110"/>
                  </a:lnTo>
                  <a:lnTo>
                    <a:pt x="187" y="110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7"/>
                  </a:lnTo>
                  <a:lnTo>
                    <a:pt x="185" y="109"/>
                  </a:lnTo>
                  <a:lnTo>
                    <a:pt x="185" y="110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3" y="114"/>
                  </a:lnTo>
                  <a:lnTo>
                    <a:pt x="183" y="115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82" y="115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1" y="117"/>
                  </a:lnTo>
                  <a:lnTo>
                    <a:pt x="181" y="117"/>
                  </a:lnTo>
                  <a:lnTo>
                    <a:pt x="180" y="116"/>
                  </a:lnTo>
                  <a:lnTo>
                    <a:pt x="181" y="114"/>
                  </a:lnTo>
                  <a:lnTo>
                    <a:pt x="181" y="113"/>
                  </a:lnTo>
                  <a:lnTo>
                    <a:pt x="182" y="112"/>
                  </a:lnTo>
                  <a:lnTo>
                    <a:pt x="182" y="110"/>
                  </a:lnTo>
                  <a:lnTo>
                    <a:pt x="182" y="111"/>
                  </a:lnTo>
                  <a:lnTo>
                    <a:pt x="182" y="112"/>
                  </a:lnTo>
                  <a:lnTo>
                    <a:pt x="183" y="111"/>
                  </a:lnTo>
                  <a:lnTo>
                    <a:pt x="183" y="109"/>
                  </a:lnTo>
                  <a:lnTo>
                    <a:pt x="183" y="109"/>
                  </a:lnTo>
                  <a:lnTo>
                    <a:pt x="183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2" y="110"/>
                  </a:lnTo>
                  <a:lnTo>
                    <a:pt x="182" y="109"/>
                  </a:lnTo>
                  <a:lnTo>
                    <a:pt x="182" y="108"/>
                  </a:lnTo>
                  <a:lnTo>
                    <a:pt x="182" y="107"/>
                  </a:lnTo>
                  <a:lnTo>
                    <a:pt x="181" y="109"/>
                  </a:lnTo>
                  <a:lnTo>
                    <a:pt x="181" y="110"/>
                  </a:lnTo>
                  <a:lnTo>
                    <a:pt x="181" y="109"/>
                  </a:lnTo>
                  <a:lnTo>
                    <a:pt x="181" y="108"/>
                  </a:lnTo>
                  <a:lnTo>
                    <a:pt x="180" y="109"/>
                  </a:lnTo>
                  <a:lnTo>
                    <a:pt x="180" y="111"/>
                  </a:lnTo>
                  <a:lnTo>
                    <a:pt x="179" y="112"/>
                  </a:lnTo>
                  <a:lnTo>
                    <a:pt x="179" y="114"/>
                  </a:lnTo>
                  <a:lnTo>
                    <a:pt x="179" y="113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8" y="110"/>
                  </a:lnTo>
                  <a:lnTo>
                    <a:pt x="178" y="112"/>
                  </a:lnTo>
                  <a:lnTo>
                    <a:pt x="177" y="113"/>
                  </a:lnTo>
                  <a:lnTo>
                    <a:pt x="177" y="112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110"/>
                  </a:lnTo>
                  <a:lnTo>
                    <a:pt x="176" y="111"/>
                  </a:lnTo>
                  <a:lnTo>
                    <a:pt x="176" y="112"/>
                  </a:lnTo>
                  <a:lnTo>
                    <a:pt x="175" y="114"/>
                  </a:lnTo>
                  <a:lnTo>
                    <a:pt x="175" y="115"/>
                  </a:lnTo>
                  <a:lnTo>
                    <a:pt x="175" y="114"/>
                  </a:lnTo>
                  <a:lnTo>
                    <a:pt x="175" y="113"/>
                  </a:lnTo>
                  <a:lnTo>
                    <a:pt x="175" y="113"/>
                  </a:lnTo>
                  <a:lnTo>
                    <a:pt x="174" y="112"/>
                  </a:lnTo>
                  <a:lnTo>
                    <a:pt x="175" y="111"/>
                  </a:lnTo>
                  <a:lnTo>
                    <a:pt x="175" y="109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07"/>
                  </a:lnTo>
                  <a:lnTo>
                    <a:pt x="175" y="106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2" y="114"/>
                  </a:lnTo>
                  <a:lnTo>
                    <a:pt x="172" y="113"/>
                  </a:lnTo>
                  <a:lnTo>
                    <a:pt x="172" y="112"/>
                  </a:lnTo>
                  <a:lnTo>
                    <a:pt x="171" y="114"/>
                  </a:lnTo>
                  <a:lnTo>
                    <a:pt x="171" y="115"/>
                  </a:lnTo>
                  <a:lnTo>
                    <a:pt x="171" y="114"/>
                  </a:lnTo>
                  <a:lnTo>
                    <a:pt x="171" y="113"/>
                  </a:lnTo>
                  <a:lnTo>
                    <a:pt x="171" y="112"/>
                  </a:lnTo>
                  <a:lnTo>
                    <a:pt x="172" y="111"/>
                  </a:lnTo>
                  <a:lnTo>
                    <a:pt x="172" y="109"/>
                  </a:lnTo>
                  <a:lnTo>
                    <a:pt x="172" y="108"/>
                  </a:lnTo>
                  <a:lnTo>
                    <a:pt x="172" y="107"/>
                  </a:lnTo>
                  <a:lnTo>
                    <a:pt x="172" y="106"/>
                  </a:lnTo>
                  <a:lnTo>
                    <a:pt x="172" y="108"/>
                  </a:lnTo>
                  <a:lnTo>
                    <a:pt x="171" y="109"/>
                  </a:lnTo>
                  <a:lnTo>
                    <a:pt x="171" y="108"/>
                  </a:lnTo>
                  <a:lnTo>
                    <a:pt x="171" y="107"/>
                  </a:lnTo>
                  <a:lnTo>
                    <a:pt x="171" y="109"/>
                  </a:lnTo>
                  <a:lnTo>
                    <a:pt x="170" y="110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68" y="112"/>
                  </a:lnTo>
                  <a:lnTo>
                    <a:pt x="168" y="113"/>
                  </a:lnTo>
                  <a:lnTo>
                    <a:pt x="168" y="112"/>
                  </a:lnTo>
                  <a:lnTo>
                    <a:pt x="168" y="111"/>
                  </a:lnTo>
                  <a:lnTo>
                    <a:pt x="168" y="110"/>
                  </a:lnTo>
                  <a:lnTo>
                    <a:pt x="167" y="108"/>
                  </a:lnTo>
                  <a:lnTo>
                    <a:pt x="167" y="107"/>
                  </a:lnTo>
                  <a:lnTo>
                    <a:pt x="167" y="106"/>
                  </a:lnTo>
                  <a:lnTo>
                    <a:pt x="167" y="108"/>
                  </a:lnTo>
                  <a:lnTo>
                    <a:pt x="166" y="109"/>
                  </a:lnTo>
                  <a:lnTo>
                    <a:pt x="166" y="110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66" y="113"/>
                  </a:lnTo>
                  <a:lnTo>
                    <a:pt x="165" y="114"/>
                  </a:lnTo>
                  <a:lnTo>
                    <a:pt x="165" y="116"/>
                  </a:lnTo>
                  <a:lnTo>
                    <a:pt x="165" y="115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3"/>
                  </a:lnTo>
                  <a:lnTo>
                    <a:pt x="165" y="111"/>
                  </a:lnTo>
                  <a:lnTo>
                    <a:pt x="165" y="110"/>
                  </a:lnTo>
                  <a:lnTo>
                    <a:pt x="165" y="109"/>
                  </a:lnTo>
                  <a:lnTo>
                    <a:pt x="165" y="108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4" y="108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3" y="106"/>
                  </a:lnTo>
                  <a:lnTo>
                    <a:pt x="163" y="107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3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60" y="113"/>
                  </a:lnTo>
                  <a:lnTo>
                    <a:pt x="160" y="113"/>
                  </a:lnTo>
                  <a:lnTo>
                    <a:pt x="161" y="111"/>
                  </a:lnTo>
                  <a:lnTo>
                    <a:pt x="161" y="110"/>
                  </a:lnTo>
                  <a:lnTo>
                    <a:pt x="161" y="109"/>
                  </a:lnTo>
                  <a:lnTo>
                    <a:pt x="161" y="108"/>
                  </a:lnTo>
                  <a:lnTo>
                    <a:pt x="160" y="110"/>
                  </a:lnTo>
                  <a:lnTo>
                    <a:pt x="160" y="111"/>
                  </a:lnTo>
                  <a:lnTo>
                    <a:pt x="160" y="110"/>
                  </a:lnTo>
                  <a:lnTo>
                    <a:pt x="160" y="109"/>
                  </a:lnTo>
                  <a:lnTo>
                    <a:pt x="160" y="108"/>
                  </a:lnTo>
                  <a:lnTo>
                    <a:pt x="159" y="108"/>
                  </a:lnTo>
                  <a:lnTo>
                    <a:pt x="159" y="109"/>
                  </a:lnTo>
                  <a:lnTo>
                    <a:pt x="158" y="110"/>
                  </a:lnTo>
                  <a:lnTo>
                    <a:pt x="158" y="112"/>
                  </a:lnTo>
                  <a:lnTo>
                    <a:pt x="158" y="113"/>
                  </a:lnTo>
                  <a:lnTo>
                    <a:pt x="157" y="112"/>
                  </a:lnTo>
                  <a:lnTo>
                    <a:pt x="157" y="111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7" y="111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1"/>
                  </a:lnTo>
                  <a:lnTo>
                    <a:pt x="156" y="110"/>
                  </a:lnTo>
                  <a:lnTo>
                    <a:pt x="156" y="109"/>
                  </a:lnTo>
                  <a:lnTo>
                    <a:pt x="156" y="108"/>
                  </a:lnTo>
                  <a:lnTo>
                    <a:pt x="157" y="107"/>
                  </a:lnTo>
                  <a:lnTo>
                    <a:pt x="156" y="106"/>
                  </a:lnTo>
                  <a:lnTo>
                    <a:pt x="156" y="104"/>
                  </a:lnTo>
                  <a:lnTo>
                    <a:pt x="156" y="106"/>
                  </a:lnTo>
                  <a:lnTo>
                    <a:pt x="155" y="108"/>
                  </a:lnTo>
                  <a:lnTo>
                    <a:pt x="155" y="107"/>
                  </a:lnTo>
                  <a:lnTo>
                    <a:pt x="155" y="106"/>
                  </a:lnTo>
                  <a:lnTo>
                    <a:pt x="155" y="104"/>
                  </a:lnTo>
                  <a:lnTo>
                    <a:pt x="155" y="103"/>
                  </a:lnTo>
                  <a:lnTo>
                    <a:pt x="154" y="106"/>
                  </a:lnTo>
                  <a:lnTo>
                    <a:pt x="154" y="107"/>
                  </a:lnTo>
                  <a:lnTo>
                    <a:pt x="153" y="108"/>
                  </a:lnTo>
                  <a:lnTo>
                    <a:pt x="153" y="110"/>
                  </a:lnTo>
                  <a:lnTo>
                    <a:pt x="153" y="110"/>
                  </a:lnTo>
                  <a:lnTo>
                    <a:pt x="153" y="111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1" y="111"/>
                  </a:lnTo>
                  <a:lnTo>
                    <a:pt x="151" y="110"/>
                  </a:lnTo>
                  <a:lnTo>
                    <a:pt x="151" y="109"/>
                  </a:lnTo>
                  <a:lnTo>
                    <a:pt x="150" y="108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9" y="110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49" y="107"/>
                  </a:lnTo>
                  <a:lnTo>
                    <a:pt x="149" y="106"/>
                  </a:lnTo>
                  <a:lnTo>
                    <a:pt x="149" y="104"/>
                  </a:lnTo>
                  <a:lnTo>
                    <a:pt x="149" y="103"/>
                  </a:lnTo>
                  <a:lnTo>
                    <a:pt x="148" y="103"/>
                  </a:lnTo>
                  <a:lnTo>
                    <a:pt x="148" y="104"/>
                  </a:lnTo>
                  <a:lnTo>
                    <a:pt x="147" y="106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6"/>
                  </a:lnTo>
                  <a:lnTo>
                    <a:pt x="146" y="107"/>
                  </a:lnTo>
                  <a:lnTo>
                    <a:pt x="146" y="109"/>
                  </a:lnTo>
                  <a:lnTo>
                    <a:pt x="145" y="110"/>
                  </a:lnTo>
                  <a:lnTo>
                    <a:pt x="145" y="109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7"/>
                  </a:lnTo>
                  <a:lnTo>
                    <a:pt x="145" y="104"/>
                  </a:lnTo>
                  <a:lnTo>
                    <a:pt x="146" y="103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4" y="106"/>
                  </a:lnTo>
                  <a:lnTo>
                    <a:pt x="144" y="108"/>
                  </a:lnTo>
                  <a:lnTo>
                    <a:pt x="144" y="108"/>
                  </a:lnTo>
                  <a:lnTo>
                    <a:pt x="143" y="109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8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3" y="103"/>
                  </a:lnTo>
                  <a:lnTo>
                    <a:pt x="143" y="102"/>
                  </a:lnTo>
                  <a:lnTo>
                    <a:pt x="143" y="103"/>
                  </a:lnTo>
                  <a:lnTo>
                    <a:pt x="142" y="106"/>
                  </a:lnTo>
                  <a:lnTo>
                    <a:pt x="142" y="107"/>
                  </a:lnTo>
                  <a:lnTo>
                    <a:pt x="141" y="108"/>
                  </a:lnTo>
                  <a:lnTo>
                    <a:pt x="141" y="108"/>
                  </a:lnTo>
                  <a:lnTo>
                    <a:pt x="141" y="107"/>
                  </a:lnTo>
                  <a:lnTo>
                    <a:pt x="141" y="106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40" y="108"/>
                  </a:lnTo>
                  <a:lnTo>
                    <a:pt x="140" y="107"/>
                  </a:lnTo>
                  <a:lnTo>
                    <a:pt x="139" y="106"/>
                  </a:lnTo>
                  <a:lnTo>
                    <a:pt x="139" y="107"/>
                  </a:lnTo>
                  <a:lnTo>
                    <a:pt x="139" y="109"/>
                  </a:lnTo>
                  <a:lnTo>
                    <a:pt x="138" y="108"/>
                  </a:lnTo>
                  <a:lnTo>
                    <a:pt x="138" y="107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7" y="106"/>
                  </a:lnTo>
                  <a:lnTo>
                    <a:pt x="137" y="104"/>
                  </a:lnTo>
                  <a:lnTo>
                    <a:pt x="135" y="106"/>
                  </a:lnTo>
                  <a:lnTo>
                    <a:pt x="135" y="107"/>
                  </a:lnTo>
                  <a:lnTo>
                    <a:pt x="134" y="110"/>
                  </a:lnTo>
                  <a:lnTo>
                    <a:pt x="134" y="111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3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4"/>
                  </a:lnTo>
                  <a:lnTo>
                    <a:pt x="133" y="113"/>
                  </a:lnTo>
                  <a:lnTo>
                    <a:pt x="133" y="111"/>
                  </a:lnTo>
                  <a:lnTo>
                    <a:pt x="134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6"/>
                  </a:lnTo>
                  <a:lnTo>
                    <a:pt x="134" y="104"/>
                  </a:lnTo>
                  <a:lnTo>
                    <a:pt x="134" y="103"/>
                  </a:lnTo>
                  <a:lnTo>
                    <a:pt x="134" y="106"/>
                  </a:lnTo>
                  <a:lnTo>
                    <a:pt x="133" y="107"/>
                  </a:lnTo>
                  <a:lnTo>
                    <a:pt x="133" y="106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3"/>
                  </a:lnTo>
                  <a:lnTo>
                    <a:pt x="132" y="104"/>
                  </a:lnTo>
                  <a:lnTo>
                    <a:pt x="132" y="106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1" y="106"/>
                  </a:lnTo>
                  <a:lnTo>
                    <a:pt x="131" y="107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29" y="108"/>
                  </a:lnTo>
                  <a:lnTo>
                    <a:pt x="129" y="107"/>
                  </a:lnTo>
                  <a:lnTo>
                    <a:pt x="129" y="106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8" y="108"/>
                  </a:lnTo>
                  <a:lnTo>
                    <a:pt x="128" y="107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3"/>
                  </a:lnTo>
                  <a:lnTo>
                    <a:pt x="128" y="103"/>
                  </a:lnTo>
                  <a:lnTo>
                    <a:pt x="127" y="102"/>
                  </a:lnTo>
                  <a:lnTo>
                    <a:pt x="127" y="103"/>
                  </a:lnTo>
                  <a:lnTo>
                    <a:pt x="127" y="104"/>
                  </a:lnTo>
                  <a:lnTo>
                    <a:pt x="126" y="104"/>
                  </a:lnTo>
                  <a:lnTo>
                    <a:pt x="126" y="103"/>
                  </a:lnTo>
                  <a:lnTo>
                    <a:pt x="126" y="104"/>
                  </a:lnTo>
                  <a:lnTo>
                    <a:pt x="125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5" y="106"/>
                  </a:lnTo>
                  <a:lnTo>
                    <a:pt x="124" y="107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24" y="103"/>
                  </a:lnTo>
                  <a:lnTo>
                    <a:pt x="124" y="102"/>
                  </a:lnTo>
                  <a:lnTo>
                    <a:pt x="123" y="102"/>
                  </a:lnTo>
                  <a:lnTo>
                    <a:pt x="123" y="101"/>
                  </a:lnTo>
                  <a:lnTo>
                    <a:pt x="123" y="100"/>
                  </a:lnTo>
                  <a:lnTo>
                    <a:pt x="123" y="101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22" y="104"/>
                  </a:lnTo>
                  <a:lnTo>
                    <a:pt x="122" y="106"/>
                  </a:lnTo>
                  <a:lnTo>
                    <a:pt x="121" y="106"/>
                  </a:lnTo>
                  <a:lnTo>
                    <a:pt x="121" y="106"/>
                  </a:lnTo>
                  <a:lnTo>
                    <a:pt x="121" y="104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1" y="101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2" y="98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20" y="102"/>
                  </a:lnTo>
                  <a:lnTo>
                    <a:pt x="118" y="101"/>
                  </a:lnTo>
                  <a:lnTo>
                    <a:pt x="118" y="103"/>
                  </a:lnTo>
                  <a:lnTo>
                    <a:pt x="118" y="104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6" y="106"/>
                  </a:lnTo>
                  <a:lnTo>
                    <a:pt x="116" y="104"/>
                  </a:lnTo>
                  <a:lnTo>
                    <a:pt x="116" y="103"/>
                  </a:lnTo>
                  <a:lnTo>
                    <a:pt x="116" y="106"/>
                  </a:lnTo>
                  <a:lnTo>
                    <a:pt x="115" y="107"/>
                  </a:lnTo>
                  <a:lnTo>
                    <a:pt x="115" y="106"/>
                  </a:lnTo>
                  <a:lnTo>
                    <a:pt x="115" y="106"/>
                  </a:lnTo>
                  <a:lnTo>
                    <a:pt x="115" y="103"/>
                  </a:lnTo>
                  <a:lnTo>
                    <a:pt x="116" y="102"/>
                  </a:lnTo>
                  <a:lnTo>
                    <a:pt x="116" y="101"/>
                  </a:lnTo>
                  <a:lnTo>
                    <a:pt x="116" y="100"/>
                  </a:lnTo>
                  <a:lnTo>
                    <a:pt x="116" y="99"/>
                  </a:lnTo>
                  <a:lnTo>
                    <a:pt x="115" y="99"/>
                  </a:lnTo>
                  <a:lnTo>
                    <a:pt x="116" y="97"/>
                  </a:lnTo>
                  <a:lnTo>
                    <a:pt x="116" y="96"/>
                  </a:lnTo>
                  <a:lnTo>
                    <a:pt x="116" y="95"/>
                  </a:lnTo>
                  <a:lnTo>
                    <a:pt x="116" y="94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3" y="102"/>
                  </a:lnTo>
                  <a:lnTo>
                    <a:pt x="113" y="101"/>
                  </a:lnTo>
                  <a:lnTo>
                    <a:pt x="113" y="101"/>
                  </a:lnTo>
                  <a:lnTo>
                    <a:pt x="113" y="102"/>
                  </a:lnTo>
                  <a:lnTo>
                    <a:pt x="112" y="103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1" y="103"/>
                  </a:lnTo>
                  <a:lnTo>
                    <a:pt x="111" y="104"/>
                  </a:lnTo>
                  <a:lnTo>
                    <a:pt x="111" y="107"/>
                  </a:lnTo>
                  <a:lnTo>
                    <a:pt x="110" y="108"/>
                  </a:lnTo>
                  <a:lnTo>
                    <a:pt x="110" y="107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0" y="104"/>
                  </a:lnTo>
                  <a:lnTo>
                    <a:pt x="109" y="103"/>
                  </a:lnTo>
                  <a:lnTo>
                    <a:pt x="109" y="102"/>
                  </a:lnTo>
                  <a:lnTo>
                    <a:pt x="110" y="101"/>
                  </a:lnTo>
                  <a:lnTo>
                    <a:pt x="110" y="99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0" y="99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09" y="99"/>
                  </a:lnTo>
                  <a:lnTo>
                    <a:pt x="108" y="100"/>
                  </a:lnTo>
                  <a:lnTo>
                    <a:pt x="108" y="101"/>
                  </a:lnTo>
                  <a:lnTo>
                    <a:pt x="107" y="103"/>
                  </a:lnTo>
                  <a:lnTo>
                    <a:pt x="107" y="104"/>
                  </a:lnTo>
                  <a:lnTo>
                    <a:pt x="107" y="103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07" y="101"/>
                  </a:lnTo>
                  <a:lnTo>
                    <a:pt x="106" y="100"/>
                  </a:lnTo>
                  <a:lnTo>
                    <a:pt x="106" y="99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7" y="95"/>
                  </a:lnTo>
                  <a:lnTo>
                    <a:pt x="107" y="96"/>
                  </a:lnTo>
                  <a:lnTo>
                    <a:pt x="106" y="98"/>
                  </a:lnTo>
                  <a:lnTo>
                    <a:pt x="106" y="99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5" y="99"/>
                  </a:lnTo>
                  <a:lnTo>
                    <a:pt x="104" y="100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0"/>
                  </a:lnTo>
                  <a:lnTo>
                    <a:pt x="104" y="98"/>
                  </a:lnTo>
                  <a:lnTo>
                    <a:pt x="105" y="97"/>
                  </a:lnTo>
                  <a:lnTo>
                    <a:pt x="105" y="96"/>
                  </a:lnTo>
                  <a:lnTo>
                    <a:pt x="104" y="95"/>
                  </a:lnTo>
                  <a:lnTo>
                    <a:pt x="104" y="97"/>
                  </a:lnTo>
                  <a:lnTo>
                    <a:pt x="102" y="98"/>
                  </a:lnTo>
                  <a:lnTo>
                    <a:pt x="102" y="97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1" y="99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0" y="99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100" y="97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2" y="96"/>
                  </a:lnTo>
                  <a:lnTo>
                    <a:pt x="102" y="95"/>
                  </a:lnTo>
                  <a:lnTo>
                    <a:pt x="102" y="92"/>
                  </a:lnTo>
                  <a:lnTo>
                    <a:pt x="101" y="94"/>
                  </a:lnTo>
                  <a:lnTo>
                    <a:pt x="100" y="96"/>
                  </a:lnTo>
                  <a:lnTo>
                    <a:pt x="100" y="97"/>
                  </a:lnTo>
                  <a:lnTo>
                    <a:pt x="100" y="96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8"/>
                  </a:lnTo>
                  <a:lnTo>
                    <a:pt x="98" y="99"/>
                  </a:lnTo>
                  <a:lnTo>
                    <a:pt x="98" y="100"/>
                  </a:lnTo>
                  <a:lnTo>
                    <a:pt x="97" y="100"/>
                  </a:lnTo>
                  <a:lnTo>
                    <a:pt x="97" y="99"/>
                  </a:lnTo>
                  <a:lnTo>
                    <a:pt x="97" y="98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6" y="97"/>
                  </a:lnTo>
                  <a:lnTo>
                    <a:pt x="96" y="98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94" y="99"/>
                  </a:lnTo>
                  <a:lnTo>
                    <a:pt x="94" y="100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4" y="97"/>
                  </a:lnTo>
                  <a:lnTo>
                    <a:pt x="94" y="96"/>
                  </a:lnTo>
                  <a:lnTo>
                    <a:pt x="94" y="95"/>
                  </a:lnTo>
                  <a:lnTo>
                    <a:pt x="94" y="94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93" y="94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3" y="94"/>
                  </a:lnTo>
                  <a:lnTo>
                    <a:pt x="92" y="95"/>
                  </a:lnTo>
                  <a:lnTo>
                    <a:pt x="92" y="96"/>
                  </a:lnTo>
                  <a:lnTo>
                    <a:pt x="92" y="96"/>
                  </a:lnTo>
                  <a:lnTo>
                    <a:pt x="91" y="95"/>
                  </a:lnTo>
                  <a:lnTo>
                    <a:pt x="91" y="96"/>
                  </a:lnTo>
                  <a:lnTo>
                    <a:pt x="91" y="97"/>
                  </a:lnTo>
                  <a:lnTo>
                    <a:pt x="90" y="97"/>
                  </a:lnTo>
                  <a:lnTo>
                    <a:pt x="90" y="96"/>
                  </a:lnTo>
                  <a:lnTo>
                    <a:pt x="90" y="97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9" y="97"/>
                  </a:lnTo>
                  <a:lnTo>
                    <a:pt x="89" y="96"/>
                  </a:lnTo>
                  <a:lnTo>
                    <a:pt x="89" y="95"/>
                  </a:lnTo>
                  <a:lnTo>
                    <a:pt x="88" y="97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87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4"/>
                  </a:lnTo>
                  <a:lnTo>
                    <a:pt x="85" y="96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5"/>
                  </a:lnTo>
                  <a:lnTo>
                    <a:pt x="84" y="97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3" y="92"/>
                  </a:lnTo>
                  <a:lnTo>
                    <a:pt x="84" y="90"/>
                  </a:lnTo>
                  <a:lnTo>
                    <a:pt x="84" y="89"/>
                  </a:lnTo>
                  <a:lnTo>
                    <a:pt x="84" y="87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2"/>
                  </a:lnTo>
                  <a:lnTo>
                    <a:pt x="83" y="93"/>
                  </a:lnTo>
                  <a:lnTo>
                    <a:pt x="83" y="94"/>
                  </a:lnTo>
                  <a:lnTo>
                    <a:pt x="82" y="94"/>
                  </a:lnTo>
                  <a:lnTo>
                    <a:pt x="82" y="93"/>
                  </a:lnTo>
                  <a:lnTo>
                    <a:pt x="82" y="92"/>
                  </a:lnTo>
                  <a:lnTo>
                    <a:pt x="82" y="91"/>
                  </a:lnTo>
                  <a:lnTo>
                    <a:pt x="82" y="90"/>
                  </a:lnTo>
                  <a:lnTo>
                    <a:pt x="82" y="89"/>
                  </a:lnTo>
                  <a:lnTo>
                    <a:pt x="81" y="91"/>
                  </a:lnTo>
                  <a:lnTo>
                    <a:pt x="81" y="92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0" y="92"/>
                  </a:lnTo>
                  <a:lnTo>
                    <a:pt x="80" y="93"/>
                  </a:lnTo>
                  <a:lnTo>
                    <a:pt x="80" y="92"/>
                  </a:lnTo>
                  <a:lnTo>
                    <a:pt x="79" y="92"/>
                  </a:lnTo>
                  <a:lnTo>
                    <a:pt x="79" y="91"/>
                  </a:lnTo>
                  <a:lnTo>
                    <a:pt x="79" y="90"/>
                  </a:lnTo>
                  <a:lnTo>
                    <a:pt x="79" y="91"/>
                  </a:lnTo>
                  <a:lnTo>
                    <a:pt x="78" y="93"/>
                  </a:lnTo>
                  <a:lnTo>
                    <a:pt x="78" y="94"/>
                  </a:lnTo>
                  <a:lnTo>
                    <a:pt x="77" y="95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6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7"/>
                  </a:lnTo>
                  <a:lnTo>
                    <a:pt x="75" y="89"/>
                  </a:lnTo>
                  <a:lnTo>
                    <a:pt x="75" y="90"/>
                  </a:lnTo>
                  <a:lnTo>
                    <a:pt x="75" y="91"/>
                  </a:lnTo>
                  <a:lnTo>
                    <a:pt x="74" y="92"/>
                  </a:lnTo>
                  <a:lnTo>
                    <a:pt x="74" y="93"/>
                  </a:lnTo>
                  <a:lnTo>
                    <a:pt x="75" y="94"/>
                  </a:lnTo>
                  <a:lnTo>
                    <a:pt x="74" y="95"/>
                  </a:lnTo>
                  <a:lnTo>
                    <a:pt x="74" y="97"/>
                  </a:lnTo>
                  <a:lnTo>
                    <a:pt x="73" y="96"/>
                  </a:lnTo>
                  <a:lnTo>
                    <a:pt x="73" y="95"/>
                  </a:lnTo>
                  <a:lnTo>
                    <a:pt x="74" y="94"/>
                  </a:lnTo>
                  <a:lnTo>
                    <a:pt x="74" y="92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3" y="90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3" y="90"/>
                  </a:lnTo>
                  <a:lnTo>
                    <a:pt x="72" y="91"/>
                  </a:lnTo>
                  <a:lnTo>
                    <a:pt x="72" y="93"/>
                  </a:lnTo>
                  <a:lnTo>
                    <a:pt x="72" y="92"/>
                  </a:lnTo>
                  <a:lnTo>
                    <a:pt x="72" y="91"/>
                  </a:lnTo>
                  <a:lnTo>
                    <a:pt x="72" y="90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2" y="87"/>
                  </a:lnTo>
                  <a:lnTo>
                    <a:pt x="71" y="89"/>
                  </a:lnTo>
                  <a:lnTo>
                    <a:pt x="71" y="89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0" y="86"/>
                  </a:lnTo>
                  <a:lnTo>
                    <a:pt x="70" y="89"/>
                  </a:lnTo>
                  <a:lnTo>
                    <a:pt x="68" y="90"/>
                  </a:lnTo>
                  <a:lnTo>
                    <a:pt x="68" y="92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5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4" y="87"/>
                  </a:lnTo>
                  <a:lnTo>
                    <a:pt x="64" y="90"/>
                  </a:lnTo>
                  <a:lnTo>
                    <a:pt x="64" y="89"/>
                  </a:lnTo>
                  <a:lnTo>
                    <a:pt x="63" y="87"/>
                  </a:lnTo>
                  <a:lnTo>
                    <a:pt x="63" y="86"/>
                  </a:lnTo>
                  <a:lnTo>
                    <a:pt x="63" y="85"/>
                  </a:lnTo>
                  <a:lnTo>
                    <a:pt x="63" y="87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2" y="84"/>
                  </a:lnTo>
                  <a:lnTo>
                    <a:pt x="62" y="83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2" y="80"/>
                  </a:lnTo>
                  <a:lnTo>
                    <a:pt x="62" y="79"/>
                  </a:lnTo>
                  <a:lnTo>
                    <a:pt x="62" y="78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1" y="82"/>
                  </a:lnTo>
                  <a:lnTo>
                    <a:pt x="61" y="83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59" y="87"/>
                  </a:lnTo>
                  <a:lnTo>
                    <a:pt x="59" y="86"/>
                  </a:lnTo>
                  <a:lnTo>
                    <a:pt x="59" y="85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9" y="85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2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5" y="85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4" y="83"/>
                  </a:lnTo>
                  <a:lnTo>
                    <a:pt x="54" y="82"/>
                  </a:lnTo>
                  <a:lnTo>
                    <a:pt x="52" y="81"/>
                  </a:lnTo>
                  <a:lnTo>
                    <a:pt x="52" y="83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4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48" y="84"/>
                  </a:lnTo>
                  <a:lnTo>
                    <a:pt x="48" y="85"/>
                  </a:lnTo>
                  <a:lnTo>
                    <a:pt x="48" y="86"/>
                  </a:lnTo>
                  <a:lnTo>
                    <a:pt x="47" y="87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7" y="85"/>
                  </a:lnTo>
                  <a:lnTo>
                    <a:pt x="47" y="84"/>
                  </a:lnTo>
                  <a:lnTo>
                    <a:pt x="47" y="83"/>
                  </a:lnTo>
                  <a:lnTo>
                    <a:pt x="47" y="82"/>
                  </a:lnTo>
                  <a:lnTo>
                    <a:pt x="48" y="81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5" y="79"/>
                  </a:lnTo>
                  <a:lnTo>
                    <a:pt x="44" y="81"/>
                  </a:lnTo>
                  <a:lnTo>
                    <a:pt x="44" y="82"/>
                  </a:lnTo>
                  <a:lnTo>
                    <a:pt x="44" y="83"/>
                  </a:lnTo>
                  <a:lnTo>
                    <a:pt x="43" y="83"/>
                  </a:lnTo>
                  <a:lnTo>
                    <a:pt x="43" y="82"/>
                  </a:lnTo>
                  <a:lnTo>
                    <a:pt x="43" y="83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2" y="80"/>
                  </a:lnTo>
                  <a:lnTo>
                    <a:pt x="42" y="81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1"/>
                  </a:lnTo>
                  <a:lnTo>
                    <a:pt x="40" y="81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2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4"/>
                  </a:lnTo>
                  <a:lnTo>
                    <a:pt x="42" y="75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4"/>
                  </a:lnTo>
                  <a:lnTo>
                    <a:pt x="41" y="73"/>
                  </a:lnTo>
                  <a:lnTo>
                    <a:pt x="40" y="74"/>
                  </a:lnTo>
                  <a:lnTo>
                    <a:pt x="40" y="76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5"/>
                  </a:lnTo>
                  <a:lnTo>
                    <a:pt x="39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79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5" y="76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7" y="73"/>
                  </a:lnTo>
                  <a:lnTo>
                    <a:pt x="37" y="72"/>
                  </a:lnTo>
                  <a:lnTo>
                    <a:pt x="35" y="70"/>
                  </a:lnTo>
                  <a:lnTo>
                    <a:pt x="35" y="73"/>
                  </a:lnTo>
                  <a:lnTo>
                    <a:pt x="34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4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5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2" y="73"/>
                  </a:lnTo>
                  <a:lnTo>
                    <a:pt x="32" y="72"/>
                  </a:lnTo>
                  <a:lnTo>
                    <a:pt x="31" y="70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1" y="70"/>
                  </a:lnTo>
                  <a:lnTo>
                    <a:pt x="30" y="72"/>
                  </a:lnTo>
                  <a:lnTo>
                    <a:pt x="30" y="73"/>
                  </a:lnTo>
                  <a:lnTo>
                    <a:pt x="29" y="75"/>
                  </a:lnTo>
                  <a:lnTo>
                    <a:pt x="29" y="76"/>
                  </a:lnTo>
                  <a:lnTo>
                    <a:pt x="28" y="77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6" y="72"/>
                  </a:lnTo>
                  <a:lnTo>
                    <a:pt x="25" y="73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7"/>
                  </a:lnTo>
                  <a:lnTo>
                    <a:pt x="24" y="68"/>
                  </a:lnTo>
                  <a:lnTo>
                    <a:pt x="23" y="70"/>
                  </a:lnTo>
                  <a:lnTo>
                    <a:pt x="23" y="69"/>
                  </a:lnTo>
                  <a:lnTo>
                    <a:pt x="23" y="68"/>
                  </a:lnTo>
                  <a:lnTo>
                    <a:pt x="24" y="67"/>
                  </a:lnTo>
                  <a:lnTo>
                    <a:pt x="24" y="65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3" y="65"/>
                  </a:lnTo>
                  <a:lnTo>
                    <a:pt x="22" y="66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2" y="66"/>
                  </a:lnTo>
                  <a:lnTo>
                    <a:pt x="21" y="6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20" y="67"/>
                  </a:lnTo>
                  <a:lnTo>
                    <a:pt x="20" y="68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7" y="63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5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9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0" name="Freeform 1020">
              <a:extLst>
                <a:ext uri="{FF2B5EF4-FFF2-40B4-BE49-F238E27FC236}">
                  <a16:creationId xmlns:a16="http://schemas.microsoft.com/office/drawing/2014/main" id="{8A3B1DF3-5DCA-33A4-05C1-28EED4C64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847" y="4635119"/>
              <a:ext cx="1849" cy="1848"/>
            </a:xfrm>
            <a:custGeom>
              <a:avLst/>
              <a:gdLst>
                <a:gd name="T0" fmla="*/ 0 w 2"/>
                <a:gd name="T1" fmla="*/ 12 h 12"/>
                <a:gd name="T2" fmla="*/ 0 w 2"/>
                <a:gd name="T3" fmla="*/ 11 h 12"/>
                <a:gd name="T4" fmla="*/ 0 w 2"/>
                <a:gd name="T5" fmla="*/ 10 h 12"/>
                <a:gd name="T6" fmla="*/ 0 w 2"/>
                <a:gd name="T7" fmla="*/ 8 h 12"/>
                <a:gd name="T8" fmla="*/ 0 w 2"/>
                <a:gd name="T9" fmla="*/ 7 h 12"/>
                <a:gd name="T10" fmla="*/ 1 w 2"/>
                <a:gd name="T11" fmla="*/ 5 h 12"/>
                <a:gd name="T12" fmla="*/ 1 w 2"/>
                <a:gd name="T13" fmla="*/ 4 h 12"/>
                <a:gd name="T14" fmla="*/ 1 w 2"/>
                <a:gd name="T15" fmla="*/ 3 h 12"/>
                <a:gd name="T16" fmla="*/ 0 w 2"/>
                <a:gd name="T17" fmla="*/ 2 h 12"/>
                <a:gd name="T18" fmla="*/ 1 w 2"/>
                <a:gd name="T19" fmla="*/ 1 h 12"/>
                <a:gd name="T20" fmla="*/ 1 w 2"/>
                <a:gd name="T21" fmla="*/ 0 h 12"/>
                <a:gd name="T22" fmla="*/ 2 w 2"/>
                <a:gd name="T23" fmla="*/ 3 h 12"/>
                <a:gd name="T24" fmla="*/ 1 w 2"/>
                <a:gd name="T25" fmla="*/ 5 h 12"/>
                <a:gd name="T26" fmla="*/ 0 w 2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1" name="Freeform 1021">
              <a:extLst>
                <a:ext uri="{FF2B5EF4-FFF2-40B4-BE49-F238E27FC236}">
                  <a16:creationId xmlns:a16="http://schemas.microsoft.com/office/drawing/2014/main" id="{ABA7D1FE-CD5D-0252-48EF-41D28D76A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733" y="4627726"/>
              <a:ext cx="35115" cy="12936"/>
            </a:xfrm>
            <a:custGeom>
              <a:avLst/>
              <a:gdLst>
                <a:gd name="T0" fmla="*/ 6 w 302"/>
                <a:gd name="T1" fmla="*/ 53 h 109"/>
                <a:gd name="T2" fmla="*/ 1 w 302"/>
                <a:gd name="T3" fmla="*/ 38 h 109"/>
                <a:gd name="T4" fmla="*/ 5 w 302"/>
                <a:gd name="T5" fmla="*/ 18 h 109"/>
                <a:gd name="T6" fmla="*/ 17 w 302"/>
                <a:gd name="T7" fmla="*/ 2 h 109"/>
                <a:gd name="T8" fmla="*/ 26 w 302"/>
                <a:gd name="T9" fmla="*/ 8 h 109"/>
                <a:gd name="T10" fmla="*/ 36 w 302"/>
                <a:gd name="T11" fmla="*/ 16 h 109"/>
                <a:gd name="T12" fmla="*/ 49 w 302"/>
                <a:gd name="T13" fmla="*/ 17 h 109"/>
                <a:gd name="T14" fmla="*/ 56 w 302"/>
                <a:gd name="T15" fmla="*/ 26 h 109"/>
                <a:gd name="T16" fmla="*/ 66 w 302"/>
                <a:gd name="T17" fmla="*/ 16 h 109"/>
                <a:gd name="T18" fmla="*/ 73 w 302"/>
                <a:gd name="T19" fmla="*/ 26 h 109"/>
                <a:gd name="T20" fmla="*/ 85 w 302"/>
                <a:gd name="T21" fmla="*/ 26 h 109"/>
                <a:gd name="T22" fmla="*/ 95 w 302"/>
                <a:gd name="T23" fmla="*/ 30 h 109"/>
                <a:gd name="T24" fmla="*/ 104 w 302"/>
                <a:gd name="T25" fmla="*/ 31 h 109"/>
                <a:gd name="T26" fmla="*/ 112 w 302"/>
                <a:gd name="T27" fmla="*/ 33 h 109"/>
                <a:gd name="T28" fmla="*/ 121 w 302"/>
                <a:gd name="T29" fmla="*/ 38 h 109"/>
                <a:gd name="T30" fmla="*/ 132 w 302"/>
                <a:gd name="T31" fmla="*/ 41 h 109"/>
                <a:gd name="T32" fmla="*/ 145 w 302"/>
                <a:gd name="T33" fmla="*/ 38 h 109"/>
                <a:gd name="T34" fmla="*/ 153 w 302"/>
                <a:gd name="T35" fmla="*/ 42 h 109"/>
                <a:gd name="T36" fmla="*/ 164 w 302"/>
                <a:gd name="T37" fmla="*/ 37 h 109"/>
                <a:gd name="T38" fmla="*/ 177 w 302"/>
                <a:gd name="T39" fmla="*/ 40 h 109"/>
                <a:gd name="T40" fmla="*/ 185 w 302"/>
                <a:gd name="T41" fmla="*/ 41 h 109"/>
                <a:gd name="T42" fmla="*/ 194 w 302"/>
                <a:gd name="T43" fmla="*/ 40 h 109"/>
                <a:gd name="T44" fmla="*/ 205 w 302"/>
                <a:gd name="T45" fmla="*/ 40 h 109"/>
                <a:gd name="T46" fmla="*/ 215 w 302"/>
                <a:gd name="T47" fmla="*/ 38 h 109"/>
                <a:gd name="T48" fmla="*/ 226 w 302"/>
                <a:gd name="T49" fmla="*/ 38 h 109"/>
                <a:gd name="T50" fmla="*/ 234 w 302"/>
                <a:gd name="T51" fmla="*/ 52 h 109"/>
                <a:gd name="T52" fmla="*/ 245 w 302"/>
                <a:gd name="T53" fmla="*/ 51 h 109"/>
                <a:gd name="T54" fmla="*/ 255 w 302"/>
                <a:gd name="T55" fmla="*/ 45 h 109"/>
                <a:gd name="T56" fmla="*/ 262 w 302"/>
                <a:gd name="T57" fmla="*/ 49 h 109"/>
                <a:gd name="T58" fmla="*/ 272 w 302"/>
                <a:gd name="T59" fmla="*/ 53 h 109"/>
                <a:gd name="T60" fmla="*/ 279 w 302"/>
                <a:gd name="T61" fmla="*/ 56 h 109"/>
                <a:gd name="T62" fmla="*/ 289 w 302"/>
                <a:gd name="T63" fmla="*/ 60 h 109"/>
                <a:gd name="T64" fmla="*/ 299 w 302"/>
                <a:gd name="T65" fmla="*/ 60 h 109"/>
                <a:gd name="T66" fmla="*/ 294 w 302"/>
                <a:gd name="T67" fmla="*/ 88 h 109"/>
                <a:gd name="T68" fmla="*/ 285 w 302"/>
                <a:gd name="T69" fmla="*/ 93 h 109"/>
                <a:gd name="T70" fmla="*/ 273 w 302"/>
                <a:gd name="T71" fmla="*/ 93 h 109"/>
                <a:gd name="T72" fmla="*/ 263 w 302"/>
                <a:gd name="T73" fmla="*/ 96 h 109"/>
                <a:gd name="T74" fmla="*/ 253 w 302"/>
                <a:gd name="T75" fmla="*/ 98 h 109"/>
                <a:gd name="T76" fmla="*/ 243 w 302"/>
                <a:gd name="T77" fmla="*/ 97 h 109"/>
                <a:gd name="T78" fmla="*/ 233 w 302"/>
                <a:gd name="T79" fmla="*/ 97 h 109"/>
                <a:gd name="T80" fmla="*/ 222 w 302"/>
                <a:gd name="T81" fmla="*/ 101 h 109"/>
                <a:gd name="T82" fmla="*/ 211 w 302"/>
                <a:gd name="T83" fmla="*/ 105 h 109"/>
                <a:gd name="T84" fmla="*/ 201 w 302"/>
                <a:gd name="T85" fmla="*/ 102 h 109"/>
                <a:gd name="T86" fmla="*/ 189 w 302"/>
                <a:gd name="T87" fmla="*/ 95 h 109"/>
                <a:gd name="T88" fmla="*/ 182 w 302"/>
                <a:gd name="T89" fmla="*/ 100 h 109"/>
                <a:gd name="T90" fmla="*/ 172 w 302"/>
                <a:gd name="T91" fmla="*/ 99 h 109"/>
                <a:gd name="T92" fmla="*/ 164 w 302"/>
                <a:gd name="T93" fmla="*/ 99 h 109"/>
                <a:gd name="T94" fmla="*/ 154 w 302"/>
                <a:gd name="T95" fmla="*/ 98 h 109"/>
                <a:gd name="T96" fmla="*/ 145 w 302"/>
                <a:gd name="T97" fmla="*/ 95 h 109"/>
                <a:gd name="T98" fmla="*/ 135 w 302"/>
                <a:gd name="T99" fmla="*/ 96 h 109"/>
                <a:gd name="T100" fmla="*/ 126 w 302"/>
                <a:gd name="T101" fmla="*/ 96 h 109"/>
                <a:gd name="T102" fmla="*/ 116 w 302"/>
                <a:gd name="T103" fmla="*/ 96 h 109"/>
                <a:gd name="T104" fmla="*/ 108 w 302"/>
                <a:gd name="T105" fmla="*/ 91 h 109"/>
                <a:gd name="T106" fmla="*/ 98 w 302"/>
                <a:gd name="T107" fmla="*/ 91 h 109"/>
                <a:gd name="T108" fmla="*/ 87 w 302"/>
                <a:gd name="T109" fmla="*/ 87 h 109"/>
                <a:gd name="T110" fmla="*/ 78 w 302"/>
                <a:gd name="T111" fmla="*/ 87 h 109"/>
                <a:gd name="T112" fmla="*/ 69 w 302"/>
                <a:gd name="T113" fmla="*/ 80 h 109"/>
                <a:gd name="T114" fmla="*/ 60 w 302"/>
                <a:gd name="T115" fmla="*/ 76 h 109"/>
                <a:gd name="T116" fmla="*/ 50 w 302"/>
                <a:gd name="T117" fmla="*/ 75 h 109"/>
                <a:gd name="T118" fmla="*/ 42 w 302"/>
                <a:gd name="T119" fmla="*/ 73 h 109"/>
                <a:gd name="T120" fmla="*/ 31 w 302"/>
                <a:gd name="T121" fmla="*/ 75 h 109"/>
                <a:gd name="T122" fmla="*/ 20 w 302"/>
                <a:gd name="T123" fmla="*/ 6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109">
                  <a:moveTo>
                    <a:pt x="12" y="66"/>
                  </a:moveTo>
                  <a:lnTo>
                    <a:pt x="12" y="65"/>
                  </a:lnTo>
                  <a:lnTo>
                    <a:pt x="13" y="63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2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8"/>
                  </a:lnTo>
                  <a:lnTo>
                    <a:pt x="13" y="59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4" y="54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2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46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5" y="7"/>
                  </a:lnTo>
                  <a:lnTo>
                    <a:pt x="6" y="10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9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3" y="8"/>
                  </a:lnTo>
                  <a:lnTo>
                    <a:pt x="33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5" y="16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8"/>
                  </a:lnTo>
                  <a:lnTo>
                    <a:pt x="49" y="19"/>
                  </a:lnTo>
                  <a:lnTo>
                    <a:pt x="49" y="20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1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54" y="21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6" y="19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0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7" y="15"/>
                  </a:lnTo>
                  <a:lnTo>
                    <a:pt x="67" y="16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6" y="23"/>
                  </a:lnTo>
                  <a:lnTo>
                    <a:pt x="66" y="25"/>
                  </a:lnTo>
                  <a:lnTo>
                    <a:pt x="66" y="26"/>
                  </a:lnTo>
                  <a:lnTo>
                    <a:pt x="67" y="26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8" y="22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1" y="21"/>
                  </a:lnTo>
                  <a:lnTo>
                    <a:pt x="71" y="20"/>
                  </a:lnTo>
                  <a:lnTo>
                    <a:pt x="71" y="19"/>
                  </a:lnTo>
                  <a:lnTo>
                    <a:pt x="72" y="19"/>
                  </a:lnTo>
                  <a:lnTo>
                    <a:pt x="72" y="20"/>
                  </a:lnTo>
                  <a:lnTo>
                    <a:pt x="72" y="21"/>
                  </a:lnTo>
                  <a:lnTo>
                    <a:pt x="72" y="22"/>
                  </a:lnTo>
                  <a:lnTo>
                    <a:pt x="71" y="23"/>
                  </a:lnTo>
                  <a:lnTo>
                    <a:pt x="71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9"/>
                  </a:lnTo>
                  <a:lnTo>
                    <a:pt x="76" y="30"/>
                  </a:lnTo>
                  <a:lnTo>
                    <a:pt x="76" y="31"/>
                  </a:lnTo>
                  <a:lnTo>
                    <a:pt x="77" y="32"/>
                  </a:lnTo>
                  <a:lnTo>
                    <a:pt x="78" y="25"/>
                  </a:lnTo>
                  <a:lnTo>
                    <a:pt x="79" y="20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0" y="23"/>
                  </a:lnTo>
                  <a:lnTo>
                    <a:pt x="80" y="25"/>
                  </a:lnTo>
                  <a:lnTo>
                    <a:pt x="79" y="26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9"/>
                  </a:lnTo>
                  <a:lnTo>
                    <a:pt x="81" y="30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1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1"/>
                  </a:lnTo>
                  <a:lnTo>
                    <a:pt x="83" y="30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5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6" y="31"/>
                  </a:lnTo>
                  <a:lnTo>
                    <a:pt x="86" y="32"/>
                  </a:lnTo>
                  <a:lnTo>
                    <a:pt x="86" y="33"/>
                  </a:lnTo>
                  <a:lnTo>
                    <a:pt x="86" y="34"/>
                  </a:lnTo>
                  <a:lnTo>
                    <a:pt x="87" y="32"/>
                  </a:lnTo>
                  <a:lnTo>
                    <a:pt x="87" y="31"/>
                  </a:lnTo>
                  <a:lnTo>
                    <a:pt x="87" y="30"/>
                  </a:lnTo>
                  <a:lnTo>
                    <a:pt x="88" y="28"/>
                  </a:lnTo>
                  <a:lnTo>
                    <a:pt x="88" y="29"/>
                  </a:lnTo>
                  <a:lnTo>
                    <a:pt x="88" y="30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90" y="30"/>
                  </a:lnTo>
                  <a:lnTo>
                    <a:pt x="90" y="31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2" y="28"/>
                  </a:lnTo>
                  <a:lnTo>
                    <a:pt x="92" y="26"/>
                  </a:lnTo>
                  <a:lnTo>
                    <a:pt x="93" y="26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3" y="24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3" y="28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3" y="31"/>
                  </a:lnTo>
                  <a:lnTo>
                    <a:pt x="94" y="32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5" y="30"/>
                  </a:lnTo>
                  <a:lnTo>
                    <a:pt x="95" y="31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6" y="29"/>
                  </a:lnTo>
                  <a:lnTo>
                    <a:pt x="96" y="30"/>
                  </a:lnTo>
                  <a:lnTo>
                    <a:pt x="96" y="31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7" y="33"/>
                  </a:lnTo>
                  <a:lnTo>
                    <a:pt x="97" y="34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9" y="26"/>
                  </a:lnTo>
                  <a:lnTo>
                    <a:pt x="99" y="25"/>
                  </a:lnTo>
                  <a:lnTo>
                    <a:pt x="99" y="25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99" y="29"/>
                  </a:lnTo>
                  <a:lnTo>
                    <a:pt x="99" y="30"/>
                  </a:lnTo>
                  <a:lnTo>
                    <a:pt x="99" y="31"/>
                  </a:lnTo>
                  <a:lnTo>
                    <a:pt x="99" y="32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100" y="32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1" y="28"/>
                  </a:lnTo>
                  <a:lnTo>
                    <a:pt x="101" y="29"/>
                  </a:lnTo>
                  <a:lnTo>
                    <a:pt x="101" y="30"/>
                  </a:lnTo>
                  <a:lnTo>
                    <a:pt x="101" y="31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4" y="29"/>
                  </a:lnTo>
                  <a:lnTo>
                    <a:pt x="104" y="28"/>
                  </a:lnTo>
                  <a:lnTo>
                    <a:pt x="104" y="25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4" y="29"/>
                  </a:lnTo>
                  <a:lnTo>
                    <a:pt x="104" y="31"/>
                  </a:lnTo>
                  <a:lnTo>
                    <a:pt x="104" y="32"/>
                  </a:lnTo>
                  <a:lnTo>
                    <a:pt x="103" y="33"/>
                  </a:lnTo>
                  <a:lnTo>
                    <a:pt x="103" y="35"/>
                  </a:lnTo>
                  <a:lnTo>
                    <a:pt x="103" y="36"/>
                  </a:lnTo>
                  <a:lnTo>
                    <a:pt x="103" y="37"/>
                  </a:lnTo>
                  <a:lnTo>
                    <a:pt x="103" y="38"/>
                  </a:lnTo>
                  <a:lnTo>
                    <a:pt x="103" y="36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4" y="32"/>
                  </a:lnTo>
                  <a:lnTo>
                    <a:pt x="105" y="33"/>
                  </a:lnTo>
                  <a:lnTo>
                    <a:pt x="105" y="34"/>
                  </a:lnTo>
                  <a:lnTo>
                    <a:pt x="105" y="35"/>
                  </a:lnTo>
                  <a:lnTo>
                    <a:pt x="105" y="36"/>
                  </a:lnTo>
                  <a:lnTo>
                    <a:pt x="105" y="37"/>
                  </a:lnTo>
                  <a:lnTo>
                    <a:pt x="106" y="36"/>
                  </a:lnTo>
                  <a:lnTo>
                    <a:pt x="106" y="34"/>
                  </a:lnTo>
                  <a:lnTo>
                    <a:pt x="108" y="32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8" y="29"/>
                  </a:lnTo>
                  <a:lnTo>
                    <a:pt x="108" y="26"/>
                  </a:lnTo>
                  <a:lnTo>
                    <a:pt x="108" y="28"/>
                  </a:lnTo>
                  <a:lnTo>
                    <a:pt x="109" y="29"/>
                  </a:lnTo>
                  <a:lnTo>
                    <a:pt x="108" y="30"/>
                  </a:lnTo>
                  <a:lnTo>
                    <a:pt x="108" y="32"/>
                  </a:lnTo>
                  <a:lnTo>
                    <a:pt x="108" y="33"/>
                  </a:lnTo>
                  <a:lnTo>
                    <a:pt x="108" y="33"/>
                  </a:lnTo>
                  <a:lnTo>
                    <a:pt x="109" y="32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2"/>
                  </a:lnTo>
                  <a:lnTo>
                    <a:pt x="109" y="33"/>
                  </a:lnTo>
                  <a:lnTo>
                    <a:pt x="109" y="35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7"/>
                  </a:lnTo>
                  <a:lnTo>
                    <a:pt x="109" y="38"/>
                  </a:lnTo>
                  <a:lnTo>
                    <a:pt x="110" y="37"/>
                  </a:lnTo>
                  <a:lnTo>
                    <a:pt x="110" y="35"/>
                  </a:lnTo>
                  <a:lnTo>
                    <a:pt x="110" y="34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2"/>
                  </a:lnTo>
                  <a:lnTo>
                    <a:pt x="112" y="33"/>
                  </a:lnTo>
                  <a:lnTo>
                    <a:pt x="112" y="34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2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4" y="31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5"/>
                  </a:lnTo>
                  <a:lnTo>
                    <a:pt x="116" y="36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6" y="36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2"/>
                  </a:lnTo>
                  <a:lnTo>
                    <a:pt x="117" y="31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8" y="29"/>
                  </a:lnTo>
                  <a:lnTo>
                    <a:pt x="118" y="30"/>
                  </a:lnTo>
                  <a:lnTo>
                    <a:pt x="118" y="31"/>
                  </a:lnTo>
                  <a:lnTo>
                    <a:pt x="118" y="32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5"/>
                  </a:lnTo>
                  <a:lnTo>
                    <a:pt x="118" y="36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19" y="34"/>
                  </a:lnTo>
                  <a:lnTo>
                    <a:pt x="119" y="35"/>
                  </a:lnTo>
                  <a:lnTo>
                    <a:pt x="119" y="36"/>
                  </a:lnTo>
                  <a:lnTo>
                    <a:pt x="120" y="34"/>
                  </a:lnTo>
                  <a:lnTo>
                    <a:pt x="120" y="33"/>
                  </a:lnTo>
                  <a:lnTo>
                    <a:pt x="120" y="34"/>
                  </a:lnTo>
                  <a:lnTo>
                    <a:pt x="121" y="34"/>
                  </a:lnTo>
                  <a:lnTo>
                    <a:pt x="121" y="35"/>
                  </a:lnTo>
                  <a:lnTo>
                    <a:pt x="121" y="36"/>
                  </a:lnTo>
                  <a:lnTo>
                    <a:pt x="121" y="37"/>
                  </a:lnTo>
                  <a:lnTo>
                    <a:pt x="121" y="38"/>
                  </a:lnTo>
                  <a:lnTo>
                    <a:pt x="122" y="36"/>
                  </a:lnTo>
                  <a:lnTo>
                    <a:pt x="122" y="35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5" y="37"/>
                  </a:lnTo>
                  <a:lnTo>
                    <a:pt x="125" y="38"/>
                  </a:lnTo>
                  <a:lnTo>
                    <a:pt x="125" y="39"/>
                  </a:lnTo>
                  <a:lnTo>
                    <a:pt x="125" y="40"/>
                  </a:lnTo>
                  <a:lnTo>
                    <a:pt x="126" y="40"/>
                  </a:lnTo>
                  <a:lnTo>
                    <a:pt x="126" y="39"/>
                  </a:lnTo>
                  <a:lnTo>
                    <a:pt x="126" y="38"/>
                  </a:lnTo>
                  <a:lnTo>
                    <a:pt x="127" y="36"/>
                  </a:lnTo>
                  <a:lnTo>
                    <a:pt x="127" y="35"/>
                  </a:lnTo>
                  <a:lnTo>
                    <a:pt x="127" y="36"/>
                  </a:lnTo>
                  <a:lnTo>
                    <a:pt x="127" y="36"/>
                  </a:lnTo>
                  <a:lnTo>
                    <a:pt x="128" y="37"/>
                  </a:lnTo>
                  <a:lnTo>
                    <a:pt x="128" y="38"/>
                  </a:lnTo>
                  <a:lnTo>
                    <a:pt x="128" y="39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29" y="37"/>
                  </a:lnTo>
                  <a:lnTo>
                    <a:pt x="129" y="36"/>
                  </a:lnTo>
                  <a:lnTo>
                    <a:pt x="130" y="34"/>
                  </a:lnTo>
                  <a:lnTo>
                    <a:pt x="130" y="35"/>
                  </a:lnTo>
                  <a:lnTo>
                    <a:pt x="130" y="36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1" y="34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1" y="39"/>
                  </a:lnTo>
                  <a:lnTo>
                    <a:pt x="131" y="40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2" y="38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2" y="41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9"/>
                  </a:lnTo>
                  <a:lnTo>
                    <a:pt x="134" y="40"/>
                  </a:lnTo>
                  <a:lnTo>
                    <a:pt x="134" y="39"/>
                  </a:lnTo>
                  <a:lnTo>
                    <a:pt x="134" y="37"/>
                  </a:lnTo>
                  <a:lnTo>
                    <a:pt x="134" y="38"/>
                  </a:lnTo>
                  <a:lnTo>
                    <a:pt x="135" y="39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6" y="35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5"/>
                  </a:lnTo>
                  <a:lnTo>
                    <a:pt x="137" y="3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8" y="37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7"/>
                  </a:lnTo>
                  <a:lnTo>
                    <a:pt x="138" y="38"/>
                  </a:lnTo>
                  <a:lnTo>
                    <a:pt x="139" y="39"/>
                  </a:lnTo>
                  <a:lnTo>
                    <a:pt x="139" y="40"/>
                  </a:lnTo>
                  <a:lnTo>
                    <a:pt x="139" y="41"/>
                  </a:lnTo>
                  <a:lnTo>
                    <a:pt x="139" y="39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40" y="40"/>
                  </a:lnTo>
                  <a:lnTo>
                    <a:pt x="140" y="41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3" y="37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3" y="37"/>
                  </a:lnTo>
                  <a:lnTo>
                    <a:pt x="143" y="38"/>
                  </a:lnTo>
                  <a:lnTo>
                    <a:pt x="144" y="39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7"/>
                  </a:lnTo>
                  <a:lnTo>
                    <a:pt x="145" y="38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6" y="39"/>
                  </a:lnTo>
                  <a:lnTo>
                    <a:pt x="146" y="38"/>
                  </a:lnTo>
                  <a:lnTo>
                    <a:pt x="146" y="39"/>
                  </a:lnTo>
                  <a:lnTo>
                    <a:pt x="146" y="40"/>
                  </a:lnTo>
                  <a:lnTo>
                    <a:pt x="147" y="38"/>
                  </a:lnTo>
                  <a:lnTo>
                    <a:pt x="147" y="37"/>
                  </a:lnTo>
                  <a:lnTo>
                    <a:pt x="147" y="38"/>
                  </a:lnTo>
                  <a:lnTo>
                    <a:pt x="148" y="39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7"/>
                  </a:lnTo>
                  <a:lnTo>
                    <a:pt x="149" y="38"/>
                  </a:lnTo>
                  <a:lnTo>
                    <a:pt x="148" y="39"/>
                  </a:lnTo>
                  <a:lnTo>
                    <a:pt x="148" y="40"/>
                  </a:lnTo>
                  <a:lnTo>
                    <a:pt x="148" y="41"/>
                  </a:lnTo>
                  <a:lnTo>
                    <a:pt x="148" y="42"/>
                  </a:lnTo>
                  <a:lnTo>
                    <a:pt x="148" y="43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1"/>
                  </a:lnTo>
                  <a:lnTo>
                    <a:pt x="150" y="39"/>
                  </a:lnTo>
                  <a:lnTo>
                    <a:pt x="150" y="38"/>
                  </a:lnTo>
                  <a:lnTo>
                    <a:pt x="150" y="39"/>
                  </a:lnTo>
                  <a:lnTo>
                    <a:pt x="150" y="40"/>
                  </a:lnTo>
                  <a:lnTo>
                    <a:pt x="151" y="38"/>
                  </a:lnTo>
                  <a:lnTo>
                    <a:pt x="151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5"/>
                  </a:lnTo>
                  <a:lnTo>
                    <a:pt x="152" y="34"/>
                  </a:lnTo>
                  <a:lnTo>
                    <a:pt x="152" y="35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3" y="38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2" y="43"/>
                  </a:lnTo>
                  <a:lnTo>
                    <a:pt x="153" y="43"/>
                  </a:lnTo>
                  <a:lnTo>
                    <a:pt x="153" y="42"/>
                  </a:lnTo>
                  <a:lnTo>
                    <a:pt x="153" y="41"/>
                  </a:lnTo>
                  <a:lnTo>
                    <a:pt x="154" y="42"/>
                  </a:lnTo>
                  <a:lnTo>
                    <a:pt x="154" y="42"/>
                  </a:lnTo>
                  <a:lnTo>
                    <a:pt x="154" y="41"/>
                  </a:lnTo>
                  <a:lnTo>
                    <a:pt x="154" y="40"/>
                  </a:lnTo>
                  <a:lnTo>
                    <a:pt x="155" y="40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6" y="38"/>
                  </a:lnTo>
                  <a:lnTo>
                    <a:pt x="156" y="39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8" y="40"/>
                  </a:lnTo>
                  <a:lnTo>
                    <a:pt x="158" y="39"/>
                  </a:lnTo>
                  <a:lnTo>
                    <a:pt x="158" y="40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59" y="42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60" y="37"/>
                  </a:lnTo>
                  <a:lnTo>
                    <a:pt x="160" y="36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61" y="35"/>
                  </a:lnTo>
                  <a:lnTo>
                    <a:pt x="161" y="36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1" y="40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2"/>
                  </a:lnTo>
                  <a:lnTo>
                    <a:pt x="162" y="43"/>
                  </a:lnTo>
                  <a:lnTo>
                    <a:pt x="162" y="42"/>
                  </a:lnTo>
                  <a:lnTo>
                    <a:pt x="162" y="40"/>
                  </a:lnTo>
                  <a:lnTo>
                    <a:pt x="163" y="41"/>
                  </a:lnTo>
                  <a:lnTo>
                    <a:pt x="163" y="42"/>
                  </a:lnTo>
                  <a:lnTo>
                    <a:pt x="163" y="41"/>
                  </a:lnTo>
                  <a:lnTo>
                    <a:pt x="163" y="39"/>
                  </a:lnTo>
                  <a:lnTo>
                    <a:pt x="164" y="38"/>
                  </a:lnTo>
                  <a:lnTo>
                    <a:pt x="164" y="37"/>
                  </a:lnTo>
                  <a:lnTo>
                    <a:pt x="164" y="37"/>
                  </a:lnTo>
                  <a:lnTo>
                    <a:pt x="164" y="38"/>
                  </a:lnTo>
                  <a:lnTo>
                    <a:pt x="165" y="40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6" y="43"/>
                  </a:lnTo>
                  <a:lnTo>
                    <a:pt x="166" y="41"/>
                  </a:lnTo>
                  <a:lnTo>
                    <a:pt x="166" y="40"/>
                  </a:lnTo>
                  <a:lnTo>
                    <a:pt x="166" y="41"/>
                  </a:lnTo>
                  <a:lnTo>
                    <a:pt x="167" y="42"/>
                  </a:lnTo>
                  <a:lnTo>
                    <a:pt x="167" y="40"/>
                  </a:lnTo>
                  <a:lnTo>
                    <a:pt x="167" y="39"/>
                  </a:lnTo>
                  <a:lnTo>
                    <a:pt x="168" y="40"/>
                  </a:lnTo>
                  <a:lnTo>
                    <a:pt x="168" y="41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9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9" y="42"/>
                  </a:lnTo>
                  <a:lnTo>
                    <a:pt x="170" y="43"/>
                  </a:lnTo>
                  <a:lnTo>
                    <a:pt x="170" y="45"/>
                  </a:lnTo>
                  <a:lnTo>
                    <a:pt x="170" y="45"/>
                  </a:lnTo>
                  <a:lnTo>
                    <a:pt x="170" y="43"/>
                  </a:lnTo>
                  <a:lnTo>
                    <a:pt x="171" y="42"/>
                  </a:lnTo>
                  <a:lnTo>
                    <a:pt x="171" y="40"/>
                  </a:lnTo>
                  <a:lnTo>
                    <a:pt x="171" y="39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5" y="40"/>
                  </a:lnTo>
                  <a:lnTo>
                    <a:pt x="175" y="38"/>
                  </a:lnTo>
                  <a:lnTo>
                    <a:pt x="175" y="39"/>
                  </a:lnTo>
                  <a:lnTo>
                    <a:pt x="175" y="40"/>
                  </a:lnTo>
                  <a:lnTo>
                    <a:pt x="175" y="41"/>
                  </a:lnTo>
                  <a:lnTo>
                    <a:pt x="176" y="41"/>
                  </a:lnTo>
                  <a:lnTo>
                    <a:pt x="176" y="42"/>
                  </a:lnTo>
                  <a:lnTo>
                    <a:pt x="176" y="43"/>
                  </a:lnTo>
                  <a:lnTo>
                    <a:pt x="176" y="42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77" y="39"/>
                  </a:lnTo>
                  <a:lnTo>
                    <a:pt x="177" y="38"/>
                  </a:lnTo>
                  <a:lnTo>
                    <a:pt x="177" y="38"/>
                  </a:lnTo>
                  <a:lnTo>
                    <a:pt x="178" y="38"/>
                  </a:lnTo>
                  <a:lnTo>
                    <a:pt x="178" y="39"/>
                  </a:lnTo>
                  <a:lnTo>
                    <a:pt x="177" y="41"/>
                  </a:lnTo>
                  <a:lnTo>
                    <a:pt x="177" y="42"/>
                  </a:lnTo>
                  <a:lnTo>
                    <a:pt x="177" y="43"/>
                  </a:lnTo>
                  <a:lnTo>
                    <a:pt x="177" y="43"/>
                  </a:lnTo>
                  <a:lnTo>
                    <a:pt x="178" y="42"/>
                  </a:lnTo>
                  <a:lnTo>
                    <a:pt x="178" y="41"/>
                  </a:lnTo>
                  <a:lnTo>
                    <a:pt x="178" y="39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7"/>
                  </a:lnTo>
                  <a:lnTo>
                    <a:pt x="179" y="36"/>
                  </a:lnTo>
                  <a:lnTo>
                    <a:pt x="180" y="35"/>
                  </a:lnTo>
                  <a:lnTo>
                    <a:pt x="180" y="36"/>
                  </a:lnTo>
                  <a:lnTo>
                    <a:pt x="180" y="37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40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0" y="43"/>
                  </a:lnTo>
                  <a:lnTo>
                    <a:pt x="180" y="45"/>
                  </a:lnTo>
                  <a:lnTo>
                    <a:pt x="180" y="45"/>
                  </a:lnTo>
                  <a:lnTo>
                    <a:pt x="181" y="43"/>
                  </a:lnTo>
                  <a:lnTo>
                    <a:pt x="181" y="42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2" y="42"/>
                  </a:lnTo>
                  <a:lnTo>
                    <a:pt x="182" y="41"/>
                  </a:lnTo>
                  <a:lnTo>
                    <a:pt x="182" y="39"/>
                  </a:lnTo>
                  <a:lnTo>
                    <a:pt x="183" y="38"/>
                  </a:lnTo>
                  <a:lnTo>
                    <a:pt x="183" y="39"/>
                  </a:lnTo>
                  <a:lnTo>
                    <a:pt x="183" y="39"/>
                  </a:lnTo>
                  <a:lnTo>
                    <a:pt x="183" y="40"/>
                  </a:lnTo>
                  <a:lnTo>
                    <a:pt x="184" y="41"/>
                  </a:lnTo>
                  <a:lnTo>
                    <a:pt x="184" y="40"/>
                  </a:lnTo>
                  <a:lnTo>
                    <a:pt x="184" y="38"/>
                  </a:lnTo>
                  <a:lnTo>
                    <a:pt x="184" y="39"/>
                  </a:lnTo>
                  <a:lnTo>
                    <a:pt x="185" y="40"/>
                  </a:lnTo>
                  <a:lnTo>
                    <a:pt x="185" y="41"/>
                  </a:lnTo>
                  <a:lnTo>
                    <a:pt x="185" y="41"/>
                  </a:lnTo>
                  <a:lnTo>
                    <a:pt x="185" y="42"/>
                  </a:lnTo>
                  <a:lnTo>
                    <a:pt x="185" y="43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1"/>
                  </a:lnTo>
                  <a:lnTo>
                    <a:pt x="186" y="42"/>
                  </a:lnTo>
                  <a:lnTo>
                    <a:pt x="187" y="41"/>
                  </a:lnTo>
                  <a:lnTo>
                    <a:pt x="187" y="39"/>
                  </a:lnTo>
                  <a:lnTo>
                    <a:pt x="187" y="40"/>
                  </a:lnTo>
                  <a:lnTo>
                    <a:pt x="188" y="41"/>
                  </a:lnTo>
                  <a:lnTo>
                    <a:pt x="188" y="40"/>
                  </a:lnTo>
                  <a:lnTo>
                    <a:pt x="188" y="38"/>
                  </a:lnTo>
                  <a:lnTo>
                    <a:pt x="188" y="38"/>
                  </a:lnTo>
                  <a:lnTo>
                    <a:pt x="189" y="37"/>
                  </a:lnTo>
                  <a:lnTo>
                    <a:pt x="189" y="36"/>
                  </a:lnTo>
                  <a:lnTo>
                    <a:pt x="189" y="35"/>
                  </a:lnTo>
                  <a:lnTo>
                    <a:pt x="189" y="36"/>
                  </a:lnTo>
                  <a:lnTo>
                    <a:pt x="189" y="37"/>
                  </a:lnTo>
                  <a:lnTo>
                    <a:pt x="189" y="38"/>
                  </a:lnTo>
                  <a:lnTo>
                    <a:pt x="189" y="40"/>
                  </a:lnTo>
                  <a:lnTo>
                    <a:pt x="188" y="41"/>
                  </a:lnTo>
                  <a:lnTo>
                    <a:pt x="188" y="42"/>
                  </a:lnTo>
                  <a:lnTo>
                    <a:pt x="188" y="43"/>
                  </a:lnTo>
                  <a:lnTo>
                    <a:pt x="188" y="45"/>
                  </a:lnTo>
                  <a:lnTo>
                    <a:pt x="189" y="43"/>
                  </a:lnTo>
                  <a:lnTo>
                    <a:pt x="189" y="41"/>
                  </a:lnTo>
                  <a:lnTo>
                    <a:pt x="189" y="42"/>
                  </a:lnTo>
                  <a:lnTo>
                    <a:pt x="189" y="43"/>
                  </a:lnTo>
                  <a:lnTo>
                    <a:pt x="191" y="45"/>
                  </a:lnTo>
                  <a:lnTo>
                    <a:pt x="191" y="46"/>
                  </a:lnTo>
                  <a:lnTo>
                    <a:pt x="191" y="43"/>
                  </a:lnTo>
                  <a:lnTo>
                    <a:pt x="191" y="42"/>
                  </a:lnTo>
                  <a:lnTo>
                    <a:pt x="192" y="40"/>
                  </a:lnTo>
                  <a:lnTo>
                    <a:pt x="192" y="39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3"/>
                  </a:lnTo>
                  <a:lnTo>
                    <a:pt x="193" y="45"/>
                  </a:lnTo>
                  <a:lnTo>
                    <a:pt x="194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5" y="39"/>
                  </a:lnTo>
                  <a:lnTo>
                    <a:pt x="195" y="38"/>
                  </a:lnTo>
                  <a:lnTo>
                    <a:pt x="195" y="39"/>
                  </a:lnTo>
                  <a:lnTo>
                    <a:pt x="195" y="40"/>
                  </a:lnTo>
                  <a:lnTo>
                    <a:pt x="195" y="41"/>
                  </a:lnTo>
                  <a:lnTo>
                    <a:pt x="195" y="42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2"/>
                  </a:lnTo>
                  <a:lnTo>
                    <a:pt x="196" y="41"/>
                  </a:lnTo>
                  <a:lnTo>
                    <a:pt x="197" y="41"/>
                  </a:lnTo>
                  <a:lnTo>
                    <a:pt x="197" y="42"/>
                  </a:lnTo>
                  <a:lnTo>
                    <a:pt x="197" y="41"/>
                  </a:lnTo>
                  <a:lnTo>
                    <a:pt x="198" y="39"/>
                  </a:lnTo>
                  <a:lnTo>
                    <a:pt x="198" y="39"/>
                  </a:lnTo>
                  <a:lnTo>
                    <a:pt x="198" y="38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1"/>
                  </a:lnTo>
                  <a:lnTo>
                    <a:pt x="200" y="42"/>
                  </a:lnTo>
                  <a:lnTo>
                    <a:pt x="200" y="43"/>
                  </a:lnTo>
                  <a:lnTo>
                    <a:pt x="200" y="45"/>
                  </a:lnTo>
                  <a:lnTo>
                    <a:pt x="200" y="46"/>
                  </a:lnTo>
                  <a:lnTo>
                    <a:pt x="200" y="43"/>
                  </a:lnTo>
                  <a:lnTo>
                    <a:pt x="201" y="42"/>
                  </a:lnTo>
                  <a:lnTo>
                    <a:pt x="201" y="40"/>
                  </a:lnTo>
                  <a:lnTo>
                    <a:pt x="201" y="39"/>
                  </a:lnTo>
                  <a:lnTo>
                    <a:pt x="202" y="40"/>
                  </a:lnTo>
                  <a:lnTo>
                    <a:pt x="202" y="41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02" y="43"/>
                  </a:lnTo>
                  <a:lnTo>
                    <a:pt x="203" y="45"/>
                  </a:lnTo>
                  <a:lnTo>
                    <a:pt x="203" y="43"/>
                  </a:lnTo>
                  <a:lnTo>
                    <a:pt x="203" y="41"/>
                  </a:lnTo>
                  <a:lnTo>
                    <a:pt x="204" y="40"/>
                  </a:lnTo>
                  <a:lnTo>
                    <a:pt x="204" y="39"/>
                  </a:lnTo>
                  <a:lnTo>
                    <a:pt x="204" y="39"/>
                  </a:lnTo>
                  <a:lnTo>
                    <a:pt x="204" y="40"/>
                  </a:lnTo>
                  <a:lnTo>
                    <a:pt x="205" y="41"/>
                  </a:lnTo>
                  <a:lnTo>
                    <a:pt x="205" y="42"/>
                  </a:lnTo>
                  <a:lnTo>
                    <a:pt x="205" y="40"/>
                  </a:lnTo>
                  <a:lnTo>
                    <a:pt x="205" y="39"/>
                  </a:lnTo>
                  <a:lnTo>
                    <a:pt x="206" y="40"/>
                  </a:lnTo>
                  <a:lnTo>
                    <a:pt x="206" y="41"/>
                  </a:lnTo>
                  <a:lnTo>
                    <a:pt x="206" y="39"/>
                  </a:lnTo>
                  <a:lnTo>
                    <a:pt x="208" y="38"/>
                  </a:lnTo>
                  <a:lnTo>
                    <a:pt x="208" y="39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1"/>
                  </a:lnTo>
                  <a:lnTo>
                    <a:pt x="208" y="42"/>
                  </a:lnTo>
                  <a:lnTo>
                    <a:pt x="209" y="43"/>
                  </a:lnTo>
                  <a:lnTo>
                    <a:pt x="209" y="41"/>
                  </a:lnTo>
                  <a:lnTo>
                    <a:pt x="209" y="40"/>
                  </a:lnTo>
                  <a:lnTo>
                    <a:pt x="210" y="41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39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0" y="42"/>
                  </a:lnTo>
                  <a:lnTo>
                    <a:pt x="210" y="43"/>
                  </a:lnTo>
                  <a:lnTo>
                    <a:pt x="210" y="45"/>
                  </a:lnTo>
                  <a:lnTo>
                    <a:pt x="211" y="46"/>
                  </a:lnTo>
                  <a:lnTo>
                    <a:pt x="211" y="45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40"/>
                  </a:lnTo>
                  <a:lnTo>
                    <a:pt x="212" y="41"/>
                  </a:lnTo>
                  <a:lnTo>
                    <a:pt x="212" y="42"/>
                  </a:lnTo>
                  <a:lnTo>
                    <a:pt x="213" y="43"/>
                  </a:lnTo>
                  <a:lnTo>
                    <a:pt x="212" y="45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1" y="49"/>
                  </a:lnTo>
                  <a:lnTo>
                    <a:pt x="211" y="50"/>
                  </a:lnTo>
                  <a:lnTo>
                    <a:pt x="212" y="51"/>
                  </a:lnTo>
                  <a:lnTo>
                    <a:pt x="213" y="45"/>
                  </a:lnTo>
                  <a:lnTo>
                    <a:pt x="214" y="41"/>
                  </a:lnTo>
                  <a:lnTo>
                    <a:pt x="214" y="40"/>
                  </a:lnTo>
                  <a:lnTo>
                    <a:pt x="214" y="39"/>
                  </a:lnTo>
                  <a:lnTo>
                    <a:pt x="215" y="39"/>
                  </a:lnTo>
                  <a:lnTo>
                    <a:pt x="215" y="40"/>
                  </a:lnTo>
                  <a:lnTo>
                    <a:pt x="215" y="39"/>
                  </a:lnTo>
                  <a:lnTo>
                    <a:pt x="215" y="38"/>
                  </a:lnTo>
                  <a:lnTo>
                    <a:pt x="216" y="38"/>
                  </a:lnTo>
                  <a:lnTo>
                    <a:pt x="216" y="39"/>
                  </a:lnTo>
                  <a:lnTo>
                    <a:pt x="216" y="40"/>
                  </a:lnTo>
                  <a:lnTo>
                    <a:pt x="216" y="41"/>
                  </a:lnTo>
                  <a:lnTo>
                    <a:pt x="217" y="39"/>
                  </a:lnTo>
                  <a:lnTo>
                    <a:pt x="217" y="38"/>
                  </a:lnTo>
                  <a:lnTo>
                    <a:pt x="217" y="39"/>
                  </a:lnTo>
                  <a:lnTo>
                    <a:pt x="217" y="40"/>
                  </a:lnTo>
                  <a:lnTo>
                    <a:pt x="217" y="41"/>
                  </a:lnTo>
                  <a:lnTo>
                    <a:pt x="218" y="41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9" y="39"/>
                  </a:lnTo>
                  <a:lnTo>
                    <a:pt x="219" y="40"/>
                  </a:lnTo>
                  <a:lnTo>
                    <a:pt x="218" y="41"/>
                  </a:lnTo>
                  <a:lnTo>
                    <a:pt x="218" y="43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9" y="46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20" y="46"/>
                  </a:lnTo>
                  <a:lnTo>
                    <a:pt x="220" y="45"/>
                  </a:lnTo>
                  <a:lnTo>
                    <a:pt x="221" y="42"/>
                  </a:lnTo>
                  <a:lnTo>
                    <a:pt x="221" y="42"/>
                  </a:lnTo>
                  <a:lnTo>
                    <a:pt x="221" y="41"/>
                  </a:lnTo>
                  <a:lnTo>
                    <a:pt x="221" y="40"/>
                  </a:lnTo>
                  <a:lnTo>
                    <a:pt x="221" y="39"/>
                  </a:lnTo>
                  <a:lnTo>
                    <a:pt x="221" y="40"/>
                  </a:lnTo>
                  <a:lnTo>
                    <a:pt x="222" y="41"/>
                  </a:lnTo>
                  <a:lnTo>
                    <a:pt x="222" y="43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3" y="46"/>
                  </a:lnTo>
                  <a:lnTo>
                    <a:pt x="223" y="43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6" y="39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9"/>
                  </a:lnTo>
                  <a:lnTo>
                    <a:pt x="227" y="41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1"/>
                  </a:lnTo>
                  <a:lnTo>
                    <a:pt x="228" y="40"/>
                  </a:lnTo>
                  <a:lnTo>
                    <a:pt x="228" y="40"/>
                  </a:lnTo>
                  <a:lnTo>
                    <a:pt x="228" y="41"/>
                  </a:lnTo>
                  <a:lnTo>
                    <a:pt x="228" y="42"/>
                  </a:lnTo>
                  <a:lnTo>
                    <a:pt x="228" y="43"/>
                  </a:lnTo>
                  <a:lnTo>
                    <a:pt x="229" y="45"/>
                  </a:lnTo>
                  <a:lnTo>
                    <a:pt x="229" y="46"/>
                  </a:lnTo>
                  <a:lnTo>
                    <a:pt x="229" y="43"/>
                  </a:lnTo>
                  <a:lnTo>
                    <a:pt x="230" y="42"/>
                  </a:lnTo>
                  <a:lnTo>
                    <a:pt x="230" y="40"/>
                  </a:lnTo>
                  <a:lnTo>
                    <a:pt x="230" y="39"/>
                  </a:lnTo>
                  <a:lnTo>
                    <a:pt x="230" y="40"/>
                  </a:lnTo>
                  <a:lnTo>
                    <a:pt x="231" y="41"/>
                  </a:lnTo>
                  <a:lnTo>
                    <a:pt x="231" y="39"/>
                  </a:lnTo>
                  <a:lnTo>
                    <a:pt x="231" y="38"/>
                  </a:lnTo>
                  <a:lnTo>
                    <a:pt x="231" y="39"/>
                  </a:lnTo>
                  <a:lnTo>
                    <a:pt x="232" y="40"/>
                  </a:lnTo>
                  <a:lnTo>
                    <a:pt x="232" y="40"/>
                  </a:lnTo>
                  <a:lnTo>
                    <a:pt x="232" y="41"/>
                  </a:lnTo>
                  <a:lnTo>
                    <a:pt x="232" y="42"/>
                  </a:lnTo>
                  <a:lnTo>
                    <a:pt x="232" y="43"/>
                  </a:lnTo>
                  <a:lnTo>
                    <a:pt x="233" y="41"/>
                  </a:lnTo>
                  <a:lnTo>
                    <a:pt x="233" y="40"/>
                  </a:lnTo>
                  <a:lnTo>
                    <a:pt x="233" y="39"/>
                  </a:lnTo>
                  <a:lnTo>
                    <a:pt x="234" y="37"/>
                  </a:lnTo>
                  <a:lnTo>
                    <a:pt x="234" y="38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5" y="41"/>
                  </a:lnTo>
                  <a:lnTo>
                    <a:pt x="234" y="42"/>
                  </a:lnTo>
                  <a:lnTo>
                    <a:pt x="234" y="43"/>
                  </a:lnTo>
                  <a:lnTo>
                    <a:pt x="234" y="45"/>
                  </a:lnTo>
                  <a:lnTo>
                    <a:pt x="234" y="46"/>
                  </a:lnTo>
                  <a:lnTo>
                    <a:pt x="234" y="47"/>
                  </a:lnTo>
                  <a:lnTo>
                    <a:pt x="235" y="47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2"/>
                  </a:lnTo>
                  <a:lnTo>
                    <a:pt x="236" y="46"/>
                  </a:lnTo>
                  <a:lnTo>
                    <a:pt x="236" y="45"/>
                  </a:lnTo>
                  <a:lnTo>
                    <a:pt x="236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7" y="41"/>
                  </a:lnTo>
                  <a:lnTo>
                    <a:pt x="238" y="42"/>
                  </a:lnTo>
                  <a:lnTo>
                    <a:pt x="238" y="43"/>
                  </a:lnTo>
                  <a:lnTo>
                    <a:pt x="238" y="45"/>
                  </a:lnTo>
                  <a:lnTo>
                    <a:pt x="238" y="46"/>
                  </a:lnTo>
                  <a:lnTo>
                    <a:pt x="239" y="43"/>
                  </a:lnTo>
                  <a:lnTo>
                    <a:pt x="239" y="42"/>
                  </a:lnTo>
                  <a:lnTo>
                    <a:pt x="239" y="43"/>
                  </a:lnTo>
                  <a:lnTo>
                    <a:pt x="239" y="45"/>
                  </a:lnTo>
                  <a:lnTo>
                    <a:pt x="241" y="45"/>
                  </a:lnTo>
                  <a:lnTo>
                    <a:pt x="241" y="46"/>
                  </a:lnTo>
                  <a:lnTo>
                    <a:pt x="239" y="48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41" y="49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2" y="45"/>
                  </a:lnTo>
                  <a:lnTo>
                    <a:pt x="242" y="46"/>
                  </a:lnTo>
                  <a:lnTo>
                    <a:pt x="242" y="47"/>
                  </a:lnTo>
                  <a:lnTo>
                    <a:pt x="242" y="45"/>
                  </a:lnTo>
                  <a:lnTo>
                    <a:pt x="243" y="43"/>
                  </a:lnTo>
                  <a:lnTo>
                    <a:pt x="243" y="41"/>
                  </a:lnTo>
                  <a:lnTo>
                    <a:pt x="243" y="40"/>
                  </a:lnTo>
                  <a:lnTo>
                    <a:pt x="244" y="41"/>
                  </a:lnTo>
                  <a:lnTo>
                    <a:pt x="244" y="42"/>
                  </a:lnTo>
                  <a:lnTo>
                    <a:pt x="244" y="40"/>
                  </a:lnTo>
                  <a:lnTo>
                    <a:pt x="245" y="39"/>
                  </a:lnTo>
                  <a:lnTo>
                    <a:pt x="245" y="41"/>
                  </a:lnTo>
                  <a:lnTo>
                    <a:pt x="245" y="41"/>
                  </a:lnTo>
                  <a:lnTo>
                    <a:pt x="245" y="42"/>
                  </a:lnTo>
                  <a:lnTo>
                    <a:pt x="245" y="45"/>
                  </a:lnTo>
                  <a:lnTo>
                    <a:pt x="245" y="46"/>
                  </a:lnTo>
                  <a:lnTo>
                    <a:pt x="245" y="47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4" y="50"/>
                  </a:lnTo>
                  <a:lnTo>
                    <a:pt x="245" y="51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49"/>
                  </a:lnTo>
                  <a:lnTo>
                    <a:pt x="246" y="50"/>
                  </a:lnTo>
                  <a:lnTo>
                    <a:pt x="246" y="51"/>
                  </a:lnTo>
                  <a:lnTo>
                    <a:pt x="247" y="45"/>
                  </a:lnTo>
                  <a:lnTo>
                    <a:pt x="247" y="43"/>
                  </a:lnTo>
                  <a:lnTo>
                    <a:pt x="248" y="42"/>
                  </a:lnTo>
                  <a:lnTo>
                    <a:pt x="248" y="42"/>
                  </a:lnTo>
                  <a:lnTo>
                    <a:pt x="248" y="43"/>
                  </a:lnTo>
                  <a:lnTo>
                    <a:pt x="248" y="45"/>
                  </a:lnTo>
                  <a:lnTo>
                    <a:pt x="249" y="46"/>
                  </a:lnTo>
                  <a:lnTo>
                    <a:pt x="249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5"/>
                  </a:lnTo>
                  <a:lnTo>
                    <a:pt x="250" y="42"/>
                  </a:lnTo>
                  <a:lnTo>
                    <a:pt x="250" y="41"/>
                  </a:lnTo>
                  <a:lnTo>
                    <a:pt x="251" y="38"/>
                  </a:lnTo>
                  <a:lnTo>
                    <a:pt x="251" y="39"/>
                  </a:lnTo>
                  <a:lnTo>
                    <a:pt x="251" y="40"/>
                  </a:lnTo>
                  <a:lnTo>
                    <a:pt x="251" y="41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5"/>
                  </a:lnTo>
                  <a:lnTo>
                    <a:pt x="251" y="46"/>
                  </a:lnTo>
                  <a:lnTo>
                    <a:pt x="251" y="47"/>
                  </a:lnTo>
                  <a:lnTo>
                    <a:pt x="251" y="48"/>
                  </a:lnTo>
                  <a:lnTo>
                    <a:pt x="251" y="49"/>
                  </a:lnTo>
                  <a:lnTo>
                    <a:pt x="251" y="50"/>
                  </a:lnTo>
                  <a:lnTo>
                    <a:pt x="251" y="51"/>
                  </a:lnTo>
                  <a:lnTo>
                    <a:pt x="252" y="50"/>
                  </a:lnTo>
                  <a:lnTo>
                    <a:pt x="252" y="48"/>
                  </a:lnTo>
                  <a:lnTo>
                    <a:pt x="252" y="47"/>
                  </a:lnTo>
                  <a:lnTo>
                    <a:pt x="253" y="46"/>
                  </a:lnTo>
                  <a:lnTo>
                    <a:pt x="253" y="46"/>
                  </a:lnTo>
                  <a:lnTo>
                    <a:pt x="253" y="47"/>
                  </a:lnTo>
                  <a:lnTo>
                    <a:pt x="253" y="48"/>
                  </a:lnTo>
                  <a:lnTo>
                    <a:pt x="253" y="49"/>
                  </a:lnTo>
                  <a:lnTo>
                    <a:pt x="254" y="47"/>
                  </a:lnTo>
                  <a:lnTo>
                    <a:pt x="254" y="46"/>
                  </a:lnTo>
                  <a:lnTo>
                    <a:pt x="254" y="47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6" y="47"/>
                  </a:lnTo>
                  <a:lnTo>
                    <a:pt x="256" y="48"/>
                  </a:lnTo>
                  <a:lnTo>
                    <a:pt x="256" y="49"/>
                  </a:lnTo>
                  <a:lnTo>
                    <a:pt x="256" y="50"/>
                  </a:lnTo>
                  <a:lnTo>
                    <a:pt x="258" y="48"/>
                  </a:lnTo>
                  <a:lnTo>
                    <a:pt x="258" y="47"/>
                  </a:lnTo>
                  <a:lnTo>
                    <a:pt x="258" y="46"/>
                  </a:lnTo>
                  <a:lnTo>
                    <a:pt x="259" y="43"/>
                  </a:lnTo>
                  <a:lnTo>
                    <a:pt x="259" y="45"/>
                  </a:lnTo>
                  <a:lnTo>
                    <a:pt x="259" y="46"/>
                  </a:lnTo>
                  <a:lnTo>
                    <a:pt x="259" y="47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9" y="50"/>
                  </a:lnTo>
                  <a:lnTo>
                    <a:pt x="259" y="51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59" y="50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60" y="48"/>
                  </a:lnTo>
                  <a:lnTo>
                    <a:pt x="259" y="47"/>
                  </a:lnTo>
                  <a:lnTo>
                    <a:pt x="260" y="46"/>
                  </a:lnTo>
                  <a:lnTo>
                    <a:pt x="260" y="45"/>
                  </a:lnTo>
                  <a:lnTo>
                    <a:pt x="260" y="46"/>
                  </a:lnTo>
                  <a:lnTo>
                    <a:pt x="260" y="46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5"/>
                  </a:lnTo>
                  <a:lnTo>
                    <a:pt x="261" y="47"/>
                  </a:lnTo>
                  <a:lnTo>
                    <a:pt x="261" y="48"/>
                  </a:lnTo>
                  <a:lnTo>
                    <a:pt x="261" y="49"/>
                  </a:lnTo>
                  <a:lnTo>
                    <a:pt x="261" y="49"/>
                  </a:lnTo>
                  <a:lnTo>
                    <a:pt x="261" y="51"/>
                  </a:lnTo>
                  <a:lnTo>
                    <a:pt x="261" y="52"/>
                  </a:lnTo>
                  <a:lnTo>
                    <a:pt x="261" y="53"/>
                  </a:lnTo>
                  <a:lnTo>
                    <a:pt x="261" y="54"/>
                  </a:lnTo>
                  <a:lnTo>
                    <a:pt x="261" y="53"/>
                  </a:lnTo>
                  <a:lnTo>
                    <a:pt x="262" y="51"/>
                  </a:lnTo>
                  <a:lnTo>
                    <a:pt x="262" y="50"/>
                  </a:lnTo>
                  <a:lnTo>
                    <a:pt x="262" y="48"/>
                  </a:lnTo>
                  <a:lnTo>
                    <a:pt x="262" y="49"/>
                  </a:lnTo>
                  <a:lnTo>
                    <a:pt x="263" y="50"/>
                  </a:lnTo>
                  <a:lnTo>
                    <a:pt x="263" y="49"/>
                  </a:lnTo>
                  <a:lnTo>
                    <a:pt x="263" y="47"/>
                  </a:lnTo>
                  <a:lnTo>
                    <a:pt x="264" y="48"/>
                  </a:lnTo>
                  <a:lnTo>
                    <a:pt x="264" y="49"/>
                  </a:lnTo>
                  <a:lnTo>
                    <a:pt x="264" y="47"/>
                  </a:lnTo>
                  <a:lnTo>
                    <a:pt x="264" y="46"/>
                  </a:lnTo>
                  <a:lnTo>
                    <a:pt x="265" y="47"/>
                  </a:lnTo>
                  <a:lnTo>
                    <a:pt x="265" y="48"/>
                  </a:lnTo>
                  <a:lnTo>
                    <a:pt x="265" y="49"/>
                  </a:lnTo>
                  <a:lnTo>
                    <a:pt x="265" y="50"/>
                  </a:lnTo>
                  <a:lnTo>
                    <a:pt x="266" y="51"/>
                  </a:lnTo>
                  <a:lnTo>
                    <a:pt x="266" y="50"/>
                  </a:lnTo>
                  <a:lnTo>
                    <a:pt x="266" y="48"/>
                  </a:lnTo>
                  <a:lnTo>
                    <a:pt x="267" y="47"/>
                  </a:lnTo>
                  <a:lnTo>
                    <a:pt x="267" y="46"/>
                  </a:lnTo>
                  <a:lnTo>
                    <a:pt x="267" y="43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8" y="43"/>
                  </a:lnTo>
                  <a:lnTo>
                    <a:pt x="268" y="46"/>
                  </a:lnTo>
                  <a:lnTo>
                    <a:pt x="267" y="47"/>
                  </a:lnTo>
                  <a:lnTo>
                    <a:pt x="267" y="48"/>
                  </a:lnTo>
                  <a:lnTo>
                    <a:pt x="268" y="49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9"/>
                  </a:lnTo>
                  <a:lnTo>
                    <a:pt x="269" y="48"/>
                  </a:lnTo>
                  <a:lnTo>
                    <a:pt x="269" y="46"/>
                  </a:lnTo>
                  <a:lnTo>
                    <a:pt x="269" y="45"/>
                  </a:lnTo>
                  <a:lnTo>
                    <a:pt x="270" y="46"/>
                  </a:lnTo>
                  <a:lnTo>
                    <a:pt x="270" y="46"/>
                  </a:lnTo>
                  <a:lnTo>
                    <a:pt x="270" y="48"/>
                  </a:lnTo>
                  <a:lnTo>
                    <a:pt x="270" y="49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1"/>
                  </a:lnTo>
                  <a:lnTo>
                    <a:pt x="271" y="53"/>
                  </a:lnTo>
                  <a:lnTo>
                    <a:pt x="270" y="54"/>
                  </a:lnTo>
                  <a:lnTo>
                    <a:pt x="270" y="55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71" y="57"/>
                  </a:lnTo>
                  <a:lnTo>
                    <a:pt x="272" y="54"/>
                  </a:lnTo>
                  <a:lnTo>
                    <a:pt x="272" y="53"/>
                  </a:lnTo>
                  <a:lnTo>
                    <a:pt x="272" y="52"/>
                  </a:lnTo>
                  <a:lnTo>
                    <a:pt x="272" y="51"/>
                  </a:lnTo>
                  <a:lnTo>
                    <a:pt x="272" y="50"/>
                  </a:lnTo>
                  <a:lnTo>
                    <a:pt x="272" y="49"/>
                  </a:lnTo>
                  <a:lnTo>
                    <a:pt x="273" y="47"/>
                  </a:lnTo>
                  <a:lnTo>
                    <a:pt x="273" y="48"/>
                  </a:lnTo>
                  <a:lnTo>
                    <a:pt x="273" y="49"/>
                  </a:lnTo>
                  <a:lnTo>
                    <a:pt x="273" y="48"/>
                  </a:lnTo>
                  <a:lnTo>
                    <a:pt x="275" y="46"/>
                  </a:lnTo>
                  <a:lnTo>
                    <a:pt x="275" y="47"/>
                  </a:lnTo>
                  <a:lnTo>
                    <a:pt x="275" y="48"/>
                  </a:lnTo>
                  <a:lnTo>
                    <a:pt x="275" y="49"/>
                  </a:lnTo>
                  <a:lnTo>
                    <a:pt x="273" y="51"/>
                  </a:lnTo>
                  <a:lnTo>
                    <a:pt x="275" y="51"/>
                  </a:lnTo>
                  <a:lnTo>
                    <a:pt x="275" y="52"/>
                  </a:lnTo>
                  <a:lnTo>
                    <a:pt x="275" y="51"/>
                  </a:lnTo>
                  <a:lnTo>
                    <a:pt x="276" y="49"/>
                  </a:lnTo>
                  <a:lnTo>
                    <a:pt x="276" y="50"/>
                  </a:lnTo>
                  <a:lnTo>
                    <a:pt x="276" y="51"/>
                  </a:lnTo>
                  <a:lnTo>
                    <a:pt x="276" y="52"/>
                  </a:lnTo>
                  <a:lnTo>
                    <a:pt x="276" y="53"/>
                  </a:lnTo>
                  <a:lnTo>
                    <a:pt x="276" y="54"/>
                  </a:lnTo>
                  <a:lnTo>
                    <a:pt x="276" y="55"/>
                  </a:lnTo>
                  <a:lnTo>
                    <a:pt x="276" y="56"/>
                  </a:lnTo>
                  <a:lnTo>
                    <a:pt x="276" y="57"/>
                  </a:lnTo>
                  <a:lnTo>
                    <a:pt x="277" y="52"/>
                  </a:lnTo>
                  <a:lnTo>
                    <a:pt x="278" y="50"/>
                  </a:lnTo>
                  <a:lnTo>
                    <a:pt x="278" y="49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9" y="49"/>
                  </a:lnTo>
                  <a:lnTo>
                    <a:pt x="279" y="48"/>
                  </a:lnTo>
                  <a:lnTo>
                    <a:pt x="279" y="46"/>
                  </a:lnTo>
                  <a:lnTo>
                    <a:pt x="280" y="45"/>
                  </a:lnTo>
                  <a:lnTo>
                    <a:pt x="280" y="46"/>
                  </a:lnTo>
                  <a:lnTo>
                    <a:pt x="280" y="47"/>
                  </a:lnTo>
                  <a:lnTo>
                    <a:pt x="280" y="48"/>
                  </a:lnTo>
                  <a:lnTo>
                    <a:pt x="279" y="49"/>
                  </a:lnTo>
                  <a:lnTo>
                    <a:pt x="279" y="51"/>
                  </a:lnTo>
                  <a:lnTo>
                    <a:pt x="279" y="52"/>
                  </a:lnTo>
                  <a:lnTo>
                    <a:pt x="279" y="51"/>
                  </a:lnTo>
                  <a:lnTo>
                    <a:pt x="278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79" y="56"/>
                  </a:lnTo>
                  <a:lnTo>
                    <a:pt x="279" y="58"/>
                  </a:lnTo>
                  <a:lnTo>
                    <a:pt x="280" y="55"/>
                  </a:lnTo>
                  <a:lnTo>
                    <a:pt x="280" y="54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1" y="54"/>
                  </a:lnTo>
                  <a:lnTo>
                    <a:pt x="281" y="56"/>
                  </a:lnTo>
                  <a:lnTo>
                    <a:pt x="281" y="57"/>
                  </a:lnTo>
                  <a:lnTo>
                    <a:pt x="282" y="58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3" y="55"/>
                  </a:lnTo>
                  <a:lnTo>
                    <a:pt x="283" y="53"/>
                  </a:lnTo>
                  <a:lnTo>
                    <a:pt x="283" y="53"/>
                  </a:lnTo>
                  <a:lnTo>
                    <a:pt x="283" y="52"/>
                  </a:lnTo>
                  <a:lnTo>
                    <a:pt x="283" y="50"/>
                  </a:lnTo>
                  <a:lnTo>
                    <a:pt x="283" y="49"/>
                  </a:lnTo>
                  <a:lnTo>
                    <a:pt x="284" y="50"/>
                  </a:lnTo>
                  <a:lnTo>
                    <a:pt x="284" y="51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4" y="53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1"/>
                  </a:lnTo>
                  <a:lnTo>
                    <a:pt x="285" y="52"/>
                  </a:lnTo>
                  <a:lnTo>
                    <a:pt x="286" y="53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3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9"/>
                  </a:lnTo>
                  <a:lnTo>
                    <a:pt x="288" y="50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3"/>
                  </a:lnTo>
                  <a:lnTo>
                    <a:pt x="288" y="55"/>
                  </a:lnTo>
                  <a:lnTo>
                    <a:pt x="287" y="58"/>
                  </a:lnTo>
                  <a:lnTo>
                    <a:pt x="288" y="62"/>
                  </a:lnTo>
                  <a:lnTo>
                    <a:pt x="288" y="59"/>
                  </a:lnTo>
                  <a:lnTo>
                    <a:pt x="288" y="58"/>
                  </a:lnTo>
                  <a:lnTo>
                    <a:pt x="289" y="59"/>
                  </a:lnTo>
                  <a:lnTo>
                    <a:pt x="289" y="60"/>
                  </a:lnTo>
                  <a:lnTo>
                    <a:pt x="289" y="58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1" y="54"/>
                  </a:lnTo>
                  <a:lnTo>
                    <a:pt x="292" y="51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3" y="49"/>
                  </a:lnTo>
                  <a:lnTo>
                    <a:pt x="293" y="50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2" y="54"/>
                  </a:lnTo>
                  <a:lnTo>
                    <a:pt x="293" y="55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5"/>
                  </a:lnTo>
                  <a:lnTo>
                    <a:pt x="294" y="53"/>
                  </a:lnTo>
                  <a:lnTo>
                    <a:pt x="294" y="54"/>
                  </a:lnTo>
                  <a:lnTo>
                    <a:pt x="294" y="55"/>
                  </a:lnTo>
                  <a:lnTo>
                    <a:pt x="294" y="56"/>
                  </a:lnTo>
                  <a:lnTo>
                    <a:pt x="294" y="57"/>
                  </a:lnTo>
                  <a:lnTo>
                    <a:pt x="295" y="58"/>
                  </a:lnTo>
                  <a:lnTo>
                    <a:pt x="295" y="58"/>
                  </a:lnTo>
                  <a:lnTo>
                    <a:pt x="295" y="57"/>
                  </a:lnTo>
                  <a:lnTo>
                    <a:pt x="295" y="56"/>
                  </a:lnTo>
                  <a:lnTo>
                    <a:pt x="296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0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6" y="64"/>
                  </a:lnTo>
                  <a:lnTo>
                    <a:pt x="296" y="63"/>
                  </a:lnTo>
                  <a:lnTo>
                    <a:pt x="297" y="60"/>
                  </a:lnTo>
                  <a:lnTo>
                    <a:pt x="297" y="59"/>
                  </a:lnTo>
                  <a:lnTo>
                    <a:pt x="297" y="58"/>
                  </a:lnTo>
                  <a:lnTo>
                    <a:pt x="297" y="58"/>
                  </a:lnTo>
                  <a:lnTo>
                    <a:pt x="298" y="59"/>
                  </a:lnTo>
                  <a:lnTo>
                    <a:pt x="298" y="58"/>
                  </a:lnTo>
                  <a:lnTo>
                    <a:pt x="298" y="56"/>
                  </a:lnTo>
                  <a:lnTo>
                    <a:pt x="299" y="57"/>
                  </a:lnTo>
                  <a:lnTo>
                    <a:pt x="299" y="58"/>
                  </a:lnTo>
                  <a:lnTo>
                    <a:pt x="299" y="60"/>
                  </a:lnTo>
                  <a:lnTo>
                    <a:pt x="299" y="60"/>
                  </a:lnTo>
                  <a:lnTo>
                    <a:pt x="300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9" y="66"/>
                  </a:lnTo>
                  <a:lnTo>
                    <a:pt x="299" y="67"/>
                  </a:lnTo>
                  <a:lnTo>
                    <a:pt x="299" y="68"/>
                  </a:lnTo>
                  <a:lnTo>
                    <a:pt x="299" y="69"/>
                  </a:lnTo>
                  <a:lnTo>
                    <a:pt x="299" y="70"/>
                  </a:lnTo>
                  <a:lnTo>
                    <a:pt x="299" y="71"/>
                  </a:lnTo>
                  <a:lnTo>
                    <a:pt x="300" y="68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1" y="66"/>
                  </a:lnTo>
                  <a:lnTo>
                    <a:pt x="301" y="67"/>
                  </a:lnTo>
                  <a:lnTo>
                    <a:pt x="301" y="66"/>
                  </a:lnTo>
                  <a:lnTo>
                    <a:pt x="301" y="64"/>
                  </a:lnTo>
                  <a:lnTo>
                    <a:pt x="302" y="65"/>
                  </a:lnTo>
                  <a:lnTo>
                    <a:pt x="302" y="66"/>
                  </a:lnTo>
                  <a:lnTo>
                    <a:pt x="302" y="67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0" y="73"/>
                  </a:lnTo>
                  <a:lnTo>
                    <a:pt x="300" y="74"/>
                  </a:lnTo>
                  <a:lnTo>
                    <a:pt x="300" y="73"/>
                  </a:lnTo>
                  <a:lnTo>
                    <a:pt x="299" y="73"/>
                  </a:lnTo>
                  <a:lnTo>
                    <a:pt x="299" y="74"/>
                  </a:lnTo>
                  <a:lnTo>
                    <a:pt x="299" y="75"/>
                  </a:lnTo>
                  <a:lnTo>
                    <a:pt x="299" y="76"/>
                  </a:lnTo>
                  <a:lnTo>
                    <a:pt x="299" y="77"/>
                  </a:lnTo>
                  <a:lnTo>
                    <a:pt x="299" y="79"/>
                  </a:lnTo>
                  <a:lnTo>
                    <a:pt x="299" y="81"/>
                  </a:lnTo>
                  <a:lnTo>
                    <a:pt x="298" y="82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298" y="82"/>
                  </a:lnTo>
                  <a:lnTo>
                    <a:pt x="297" y="83"/>
                  </a:lnTo>
                  <a:lnTo>
                    <a:pt x="297" y="84"/>
                  </a:lnTo>
                  <a:lnTo>
                    <a:pt x="297" y="84"/>
                  </a:lnTo>
                  <a:lnTo>
                    <a:pt x="296" y="83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5" y="84"/>
                  </a:lnTo>
                  <a:lnTo>
                    <a:pt x="295" y="87"/>
                  </a:lnTo>
                  <a:lnTo>
                    <a:pt x="294" y="88"/>
                  </a:lnTo>
                  <a:lnTo>
                    <a:pt x="294" y="89"/>
                  </a:lnTo>
                  <a:lnTo>
                    <a:pt x="294" y="89"/>
                  </a:lnTo>
                  <a:lnTo>
                    <a:pt x="294" y="88"/>
                  </a:lnTo>
                  <a:lnTo>
                    <a:pt x="294" y="87"/>
                  </a:lnTo>
                  <a:lnTo>
                    <a:pt x="293" y="86"/>
                  </a:lnTo>
                  <a:lnTo>
                    <a:pt x="293" y="87"/>
                  </a:lnTo>
                  <a:lnTo>
                    <a:pt x="293" y="89"/>
                  </a:lnTo>
                  <a:lnTo>
                    <a:pt x="292" y="92"/>
                  </a:lnTo>
                  <a:lnTo>
                    <a:pt x="291" y="95"/>
                  </a:lnTo>
                  <a:lnTo>
                    <a:pt x="291" y="91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1" y="87"/>
                  </a:lnTo>
                  <a:lnTo>
                    <a:pt x="291" y="86"/>
                  </a:lnTo>
                  <a:lnTo>
                    <a:pt x="291" y="84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2"/>
                  </a:lnTo>
                  <a:lnTo>
                    <a:pt x="291" y="81"/>
                  </a:lnTo>
                  <a:lnTo>
                    <a:pt x="288" y="86"/>
                  </a:lnTo>
                  <a:lnTo>
                    <a:pt x="288" y="88"/>
                  </a:lnTo>
                  <a:lnTo>
                    <a:pt x="288" y="89"/>
                  </a:lnTo>
                  <a:lnTo>
                    <a:pt x="287" y="88"/>
                  </a:lnTo>
                  <a:lnTo>
                    <a:pt x="287" y="88"/>
                  </a:lnTo>
                  <a:lnTo>
                    <a:pt x="287" y="88"/>
                  </a:lnTo>
                  <a:lnTo>
                    <a:pt x="287" y="89"/>
                  </a:lnTo>
                  <a:lnTo>
                    <a:pt x="287" y="90"/>
                  </a:lnTo>
                  <a:lnTo>
                    <a:pt x="287" y="90"/>
                  </a:lnTo>
                  <a:lnTo>
                    <a:pt x="287" y="91"/>
                  </a:lnTo>
                  <a:lnTo>
                    <a:pt x="287" y="92"/>
                  </a:lnTo>
                  <a:lnTo>
                    <a:pt x="287" y="93"/>
                  </a:lnTo>
                  <a:lnTo>
                    <a:pt x="286" y="96"/>
                  </a:lnTo>
                  <a:lnTo>
                    <a:pt x="286" y="95"/>
                  </a:lnTo>
                  <a:lnTo>
                    <a:pt x="286" y="93"/>
                  </a:lnTo>
                  <a:lnTo>
                    <a:pt x="286" y="92"/>
                  </a:lnTo>
                  <a:lnTo>
                    <a:pt x="287" y="90"/>
                  </a:lnTo>
                  <a:lnTo>
                    <a:pt x="286" y="89"/>
                  </a:lnTo>
                  <a:lnTo>
                    <a:pt x="286" y="89"/>
                  </a:lnTo>
                  <a:lnTo>
                    <a:pt x="286" y="88"/>
                  </a:lnTo>
                  <a:lnTo>
                    <a:pt x="286" y="87"/>
                  </a:lnTo>
                  <a:lnTo>
                    <a:pt x="285" y="88"/>
                  </a:lnTo>
                  <a:lnTo>
                    <a:pt x="285" y="90"/>
                  </a:lnTo>
                  <a:lnTo>
                    <a:pt x="285" y="91"/>
                  </a:lnTo>
                  <a:lnTo>
                    <a:pt x="285" y="93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5"/>
                  </a:lnTo>
                  <a:lnTo>
                    <a:pt x="283" y="95"/>
                  </a:lnTo>
                  <a:lnTo>
                    <a:pt x="283" y="96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2" y="96"/>
                  </a:lnTo>
                  <a:lnTo>
                    <a:pt x="282" y="95"/>
                  </a:lnTo>
                  <a:lnTo>
                    <a:pt x="282" y="93"/>
                  </a:lnTo>
                  <a:lnTo>
                    <a:pt x="282" y="92"/>
                  </a:lnTo>
                  <a:lnTo>
                    <a:pt x="283" y="90"/>
                  </a:lnTo>
                  <a:lnTo>
                    <a:pt x="282" y="90"/>
                  </a:lnTo>
                  <a:lnTo>
                    <a:pt x="282" y="89"/>
                  </a:lnTo>
                  <a:lnTo>
                    <a:pt x="282" y="87"/>
                  </a:lnTo>
                  <a:lnTo>
                    <a:pt x="282" y="86"/>
                  </a:lnTo>
                  <a:lnTo>
                    <a:pt x="281" y="86"/>
                  </a:lnTo>
                  <a:lnTo>
                    <a:pt x="281" y="85"/>
                  </a:lnTo>
                  <a:lnTo>
                    <a:pt x="281" y="84"/>
                  </a:lnTo>
                  <a:lnTo>
                    <a:pt x="281" y="85"/>
                  </a:lnTo>
                  <a:lnTo>
                    <a:pt x="280" y="87"/>
                  </a:lnTo>
                  <a:lnTo>
                    <a:pt x="280" y="86"/>
                  </a:lnTo>
                  <a:lnTo>
                    <a:pt x="280" y="85"/>
                  </a:lnTo>
                  <a:lnTo>
                    <a:pt x="280" y="86"/>
                  </a:lnTo>
                  <a:lnTo>
                    <a:pt x="279" y="88"/>
                  </a:lnTo>
                  <a:lnTo>
                    <a:pt x="279" y="89"/>
                  </a:lnTo>
                  <a:lnTo>
                    <a:pt x="279" y="91"/>
                  </a:lnTo>
                  <a:lnTo>
                    <a:pt x="278" y="92"/>
                  </a:lnTo>
                  <a:lnTo>
                    <a:pt x="278" y="93"/>
                  </a:lnTo>
                  <a:lnTo>
                    <a:pt x="278" y="93"/>
                  </a:lnTo>
                  <a:lnTo>
                    <a:pt x="278" y="92"/>
                  </a:lnTo>
                  <a:lnTo>
                    <a:pt x="277" y="91"/>
                  </a:lnTo>
                  <a:lnTo>
                    <a:pt x="277" y="90"/>
                  </a:lnTo>
                  <a:lnTo>
                    <a:pt x="277" y="92"/>
                  </a:lnTo>
                  <a:lnTo>
                    <a:pt x="277" y="93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6" y="93"/>
                  </a:lnTo>
                  <a:lnTo>
                    <a:pt x="275" y="95"/>
                  </a:lnTo>
                  <a:lnTo>
                    <a:pt x="275" y="93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3" y="92"/>
                  </a:lnTo>
                  <a:lnTo>
                    <a:pt x="273" y="93"/>
                  </a:lnTo>
                  <a:lnTo>
                    <a:pt x="273" y="93"/>
                  </a:lnTo>
                  <a:lnTo>
                    <a:pt x="273" y="92"/>
                  </a:lnTo>
                  <a:lnTo>
                    <a:pt x="272" y="93"/>
                  </a:lnTo>
                  <a:lnTo>
                    <a:pt x="272" y="96"/>
                  </a:lnTo>
                  <a:lnTo>
                    <a:pt x="272" y="95"/>
                  </a:lnTo>
                  <a:lnTo>
                    <a:pt x="272" y="93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2" y="89"/>
                  </a:lnTo>
                  <a:lnTo>
                    <a:pt x="272" y="89"/>
                  </a:lnTo>
                  <a:lnTo>
                    <a:pt x="272" y="88"/>
                  </a:lnTo>
                  <a:lnTo>
                    <a:pt x="271" y="87"/>
                  </a:lnTo>
                  <a:lnTo>
                    <a:pt x="271" y="86"/>
                  </a:lnTo>
                  <a:lnTo>
                    <a:pt x="271" y="86"/>
                  </a:lnTo>
                  <a:lnTo>
                    <a:pt x="271" y="87"/>
                  </a:lnTo>
                  <a:lnTo>
                    <a:pt x="270" y="88"/>
                  </a:lnTo>
                  <a:lnTo>
                    <a:pt x="270" y="90"/>
                  </a:lnTo>
                  <a:lnTo>
                    <a:pt x="270" y="91"/>
                  </a:lnTo>
                  <a:lnTo>
                    <a:pt x="270" y="90"/>
                  </a:lnTo>
                  <a:lnTo>
                    <a:pt x="269" y="89"/>
                  </a:lnTo>
                  <a:lnTo>
                    <a:pt x="269" y="91"/>
                  </a:lnTo>
                  <a:lnTo>
                    <a:pt x="269" y="92"/>
                  </a:lnTo>
                  <a:lnTo>
                    <a:pt x="268" y="95"/>
                  </a:lnTo>
                  <a:lnTo>
                    <a:pt x="268" y="96"/>
                  </a:lnTo>
                  <a:lnTo>
                    <a:pt x="268" y="95"/>
                  </a:lnTo>
                  <a:lnTo>
                    <a:pt x="268" y="93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1"/>
                  </a:lnTo>
                  <a:lnTo>
                    <a:pt x="267" y="90"/>
                  </a:lnTo>
                  <a:lnTo>
                    <a:pt x="266" y="91"/>
                  </a:lnTo>
                  <a:lnTo>
                    <a:pt x="266" y="93"/>
                  </a:lnTo>
                  <a:lnTo>
                    <a:pt x="266" y="92"/>
                  </a:lnTo>
                  <a:lnTo>
                    <a:pt x="266" y="91"/>
                  </a:lnTo>
                  <a:lnTo>
                    <a:pt x="265" y="93"/>
                  </a:lnTo>
                  <a:lnTo>
                    <a:pt x="265" y="95"/>
                  </a:lnTo>
                  <a:lnTo>
                    <a:pt x="265" y="93"/>
                  </a:lnTo>
                  <a:lnTo>
                    <a:pt x="265" y="92"/>
                  </a:lnTo>
                  <a:lnTo>
                    <a:pt x="264" y="95"/>
                  </a:lnTo>
                  <a:lnTo>
                    <a:pt x="264" y="96"/>
                  </a:lnTo>
                  <a:lnTo>
                    <a:pt x="264" y="95"/>
                  </a:lnTo>
                  <a:lnTo>
                    <a:pt x="264" y="93"/>
                  </a:lnTo>
                  <a:lnTo>
                    <a:pt x="263" y="96"/>
                  </a:lnTo>
                  <a:lnTo>
                    <a:pt x="263" y="97"/>
                  </a:lnTo>
                  <a:lnTo>
                    <a:pt x="263" y="96"/>
                  </a:lnTo>
                  <a:lnTo>
                    <a:pt x="263" y="95"/>
                  </a:lnTo>
                  <a:lnTo>
                    <a:pt x="262" y="97"/>
                  </a:lnTo>
                  <a:lnTo>
                    <a:pt x="262" y="98"/>
                  </a:lnTo>
                  <a:lnTo>
                    <a:pt x="262" y="97"/>
                  </a:lnTo>
                  <a:lnTo>
                    <a:pt x="261" y="97"/>
                  </a:lnTo>
                  <a:lnTo>
                    <a:pt x="261" y="98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0" y="98"/>
                  </a:lnTo>
                  <a:lnTo>
                    <a:pt x="260" y="99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59" y="99"/>
                  </a:lnTo>
                  <a:lnTo>
                    <a:pt x="260" y="97"/>
                  </a:lnTo>
                  <a:lnTo>
                    <a:pt x="260" y="96"/>
                  </a:lnTo>
                  <a:lnTo>
                    <a:pt x="260" y="95"/>
                  </a:lnTo>
                  <a:lnTo>
                    <a:pt x="261" y="92"/>
                  </a:lnTo>
                  <a:lnTo>
                    <a:pt x="261" y="91"/>
                  </a:lnTo>
                  <a:lnTo>
                    <a:pt x="261" y="90"/>
                  </a:lnTo>
                  <a:lnTo>
                    <a:pt x="261" y="89"/>
                  </a:lnTo>
                  <a:lnTo>
                    <a:pt x="261" y="88"/>
                  </a:lnTo>
                  <a:lnTo>
                    <a:pt x="261" y="87"/>
                  </a:lnTo>
                  <a:lnTo>
                    <a:pt x="261" y="86"/>
                  </a:lnTo>
                  <a:lnTo>
                    <a:pt x="259" y="92"/>
                  </a:lnTo>
                  <a:lnTo>
                    <a:pt x="259" y="93"/>
                  </a:lnTo>
                  <a:lnTo>
                    <a:pt x="259" y="96"/>
                  </a:lnTo>
                  <a:lnTo>
                    <a:pt x="258" y="95"/>
                  </a:lnTo>
                  <a:lnTo>
                    <a:pt x="258" y="93"/>
                  </a:lnTo>
                  <a:lnTo>
                    <a:pt x="258" y="95"/>
                  </a:lnTo>
                  <a:lnTo>
                    <a:pt x="256" y="97"/>
                  </a:lnTo>
                  <a:lnTo>
                    <a:pt x="256" y="96"/>
                  </a:lnTo>
                  <a:lnTo>
                    <a:pt x="256" y="95"/>
                  </a:lnTo>
                  <a:lnTo>
                    <a:pt x="256" y="97"/>
                  </a:lnTo>
                  <a:lnTo>
                    <a:pt x="255" y="98"/>
                  </a:lnTo>
                  <a:lnTo>
                    <a:pt x="255" y="97"/>
                  </a:lnTo>
                  <a:lnTo>
                    <a:pt x="255" y="96"/>
                  </a:lnTo>
                  <a:lnTo>
                    <a:pt x="255" y="98"/>
                  </a:lnTo>
                  <a:lnTo>
                    <a:pt x="254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97"/>
                  </a:lnTo>
                  <a:lnTo>
                    <a:pt x="254" y="96"/>
                  </a:lnTo>
                  <a:lnTo>
                    <a:pt x="253" y="97"/>
                  </a:lnTo>
                  <a:lnTo>
                    <a:pt x="253" y="99"/>
                  </a:lnTo>
                  <a:lnTo>
                    <a:pt x="253" y="98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2" y="100"/>
                  </a:lnTo>
                  <a:lnTo>
                    <a:pt x="252" y="99"/>
                  </a:lnTo>
                  <a:lnTo>
                    <a:pt x="251" y="98"/>
                  </a:lnTo>
                  <a:lnTo>
                    <a:pt x="251" y="97"/>
                  </a:lnTo>
                  <a:lnTo>
                    <a:pt x="251" y="97"/>
                  </a:lnTo>
                  <a:lnTo>
                    <a:pt x="251" y="98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98"/>
                  </a:lnTo>
                  <a:lnTo>
                    <a:pt x="250" y="97"/>
                  </a:lnTo>
                  <a:lnTo>
                    <a:pt x="250" y="96"/>
                  </a:lnTo>
                  <a:lnTo>
                    <a:pt x="249" y="97"/>
                  </a:lnTo>
                  <a:lnTo>
                    <a:pt x="249" y="99"/>
                  </a:lnTo>
                  <a:lnTo>
                    <a:pt x="249" y="98"/>
                  </a:lnTo>
                  <a:lnTo>
                    <a:pt x="248" y="97"/>
                  </a:lnTo>
                  <a:lnTo>
                    <a:pt x="248" y="99"/>
                  </a:lnTo>
                  <a:lnTo>
                    <a:pt x="248" y="100"/>
                  </a:lnTo>
                  <a:lnTo>
                    <a:pt x="248" y="99"/>
                  </a:lnTo>
                  <a:lnTo>
                    <a:pt x="247" y="98"/>
                  </a:lnTo>
                  <a:lnTo>
                    <a:pt x="247" y="97"/>
                  </a:lnTo>
                  <a:lnTo>
                    <a:pt x="247" y="97"/>
                  </a:lnTo>
                  <a:lnTo>
                    <a:pt x="247" y="96"/>
                  </a:lnTo>
                  <a:lnTo>
                    <a:pt x="247" y="95"/>
                  </a:lnTo>
                  <a:lnTo>
                    <a:pt x="246" y="96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99"/>
                  </a:lnTo>
                  <a:lnTo>
                    <a:pt x="245" y="100"/>
                  </a:lnTo>
                  <a:lnTo>
                    <a:pt x="245" y="101"/>
                  </a:lnTo>
                  <a:lnTo>
                    <a:pt x="245" y="100"/>
                  </a:lnTo>
                  <a:lnTo>
                    <a:pt x="245" y="99"/>
                  </a:lnTo>
                  <a:lnTo>
                    <a:pt x="245" y="98"/>
                  </a:lnTo>
                  <a:lnTo>
                    <a:pt x="246" y="96"/>
                  </a:lnTo>
                  <a:lnTo>
                    <a:pt x="245" y="95"/>
                  </a:lnTo>
                  <a:lnTo>
                    <a:pt x="245" y="95"/>
                  </a:lnTo>
                  <a:lnTo>
                    <a:pt x="245" y="96"/>
                  </a:lnTo>
                  <a:lnTo>
                    <a:pt x="244" y="97"/>
                  </a:lnTo>
                  <a:lnTo>
                    <a:pt x="244" y="97"/>
                  </a:lnTo>
                  <a:lnTo>
                    <a:pt x="244" y="96"/>
                  </a:lnTo>
                  <a:lnTo>
                    <a:pt x="244" y="95"/>
                  </a:lnTo>
                  <a:lnTo>
                    <a:pt x="244" y="93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3" y="98"/>
                  </a:lnTo>
                  <a:lnTo>
                    <a:pt x="242" y="100"/>
                  </a:lnTo>
                  <a:lnTo>
                    <a:pt x="242" y="101"/>
                  </a:lnTo>
                  <a:lnTo>
                    <a:pt x="242" y="102"/>
                  </a:lnTo>
                  <a:lnTo>
                    <a:pt x="241" y="102"/>
                  </a:lnTo>
                  <a:lnTo>
                    <a:pt x="241" y="101"/>
                  </a:lnTo>
                  <a:lnTo>
                    <a:pt x="241" y="100"/>
                  </a:lnTo>
                  <a:lnTo>
                    <a:pt x="241" y="99"/>
                  </a:lnTo>
                  <a:lnTo>
                    <a:pt x="241" y="98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41" y="95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39" y="95"/>
                  </a:lnTo>
                  <a:lnTo>
                    <a:pt x="239" y="96"/>
                  </a:lnTo>
                  <a:lnTo>
                    <a:pt x="239" y="97"/>
                  </a:lnTo>
                  <a:lnTo>
                    <a:pt x="239" y="97"/>
                  </a:lnTo>
                  <a:lnTo>
                    <a:pt x="239" y="99"/>
                  </a:lnTo>
                  <a:lnTo>
                    <a:pt x="239" y="100"/>
                  </a:lnTo>
                  <a:lnTo>
                    <a:pt x="239" y="99"/>
                  </a:lnTo>
                  <a:lnTo>
                    <a:pt x="238" y="99"/>
                  </a:lnTo>
                  <a:lnTo>
                    <a:pt x="238" y="100"/>
                  </a:lnTo>
                  <a:lnTo>
                    <a:pt x="238" y="101"/>
                  </a:lnTo>
                  <a:lnTo>
                    <a:pt x="238" y="101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7" y="97"/>
                  </a:lnTo>
                  <a:lnTo>
                    <a:pt x="237" y="97"/>
                  </a:lnTo>
                  <a:lnTo>
                    <a:pt x="236" y="98"/>
                  </a:lnTo>
                  <a:lnTo>
                    <a:pt x="236" y="99"/>
                  </a:lnTo>
                  <a:lnTo>
                    <a:pt x="235" y="102"/>
                  </a:lnTo>
                  <a:lnTo>
                    <a:pt x="235" y="103"/>
                  </a:lnTo>
                  <a:lnTo>
                    <a:pt x="235" y="105"/>
                  </a:lnTo>
                  <a:lnTo>
                    <a:pt x="234" y="104"/>
                  </a:lnTo>
                  <a:lnTo>
                    <a:pt x="234" y="103"/>
                  </a:lnTo>
                  <a:lnTo>
                    <a:pt x="234" y="102"/>
                  </a:lnTo>
                  <a:lnTo>
                    <a:pt x="234" y="101"/>
                  </a:lnTo>
                  <a:lnTo>
                    <a:pt x="234" y="100"/>
                  </a:lnTo>
                  <a:lnTo>
                    <a:pt x="234" y="99"/>
                  </a:lnTo>
                  <a:lnTo>
                    <a:pt x="234" y="98"/>
                  </a:lnTo>
                  <a:lnTo>
                    <a:pt x="234" y="97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3" y="97"/>
                  </a:lnTo>
                  <a:lnTo>
                    <a:pt x="233" y="98"/>
                  </a:lnTo>
                  <a:lnTo>
                    <a:pt x="233" y="100"/>
                  </a:lnTo>
                  <a:lnTo>
                    <a:pt x="232" y="101"/>
                  </a:lnTo>
                  <a:lnTo>
                    <a:pt x="232" y="100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1" y="98"/>
                  </a:lnTo>
                  <a:lnTo>
                    <a:pt x="231" y="99"/>
                  </a:lnTo>
                  <a:lnTo>
                    <a:pt x="231" y="101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3"/>
                  </a:lnTo>
                  <a:lnTo>
                    <a:pt x="230" y="102"/>
                  </a:lnTo>
                  <a:lnTo>
                    <a:pt x="229" y="103"/>
                  </a:lnTo>
                  <a:lnTo>
                    <a:pt x="229" y="104"/>
                  </a:lnTo>
                  <a:lnTo>
                    <a:pt x="229" y="104"/>
                  </a:lnTo>
                  <a:lnTo>
                    <a:pt x="229" y="103"/>
                  </a:lnTo>
                  <a:lnTo>
                    <a:pt x="229" y="101"/>
                  </a:lnTo>
                  <a:lnTo>
                    <a:pt x="229" y="100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8"/>
                  </a:lnTo>
                  <a:lnTo>
                    <a:pt x="229" y="97"/>
                  </a:lnTo>
                  <a:lnTo>
                    <a:pt x="228" y="98"/>
                  </a:lnTo>
                  <a:lnTo>
                    <a:pt x="228" y="100"/>
                  </a:lnTo>
                  <a:lnTo>
                    <a:pt x="228" y="101"/>
                  </a:lnTo>
                  <a:lnTo>
                    <a:pt x="227" y="102"/>
                  </a:lnTo>
                  <a:lnTo>
                    <a:pt x="227" y="102"/>
                  </a:lnTo>
                  <a:lnTo>
                    <a:pt x="227" y="101"/>
                  </a:lnTo>
                  <a:lnTo>
                    <a:pt x="227" y="100"/>
                  </a:lnTo>
                  <a:lnTo>
                    <a:pt x="226" y="99"/>
                  </a:lnTo>
                  <a:lnTo>
                    <a:pt x="226" y="101"/>
                  </a:lnTo>
                  <a:lnTo>
                    <a:pt x="226" y="102"/>
                  </a:lnTo>
                  <a:lnTo>
                    <a:pt x="226" y="101"/>
                  </a:lnTo>
                  <a:lnTo>
                    <a:pt x="225" y="100"/>
                  </a:lnTo>
                  <a:lnTo>
                    <a:pt x="225" y="99"/>
                  </a:lnTo>
                  <a:lnTo>
                    <a:pt x="225" y="99"/>
                  </a:lnTo>
                  <a:lnTo>
                    <a:pt x="225" y="98"/>
                  </a:lnTo>
                  <a:lnTo>
                    <a:pt x="225" y="97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3" y="101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2" y="101"/>
                  </a:lnTo>
                  <a:lnTo>
                    <a:pt x="222" y="100"/>
                  </a:lnTo>
                  <a:lnTo>
                    <a:pt x="221" y="99"/>
                  </a:lnTo>
                  <a:lnTo>
                    <a:pt x="221" y="101"/>
                  </a:lnTo>
                  <a:lnTo>
                    <a:pt x="221" y="102"/>
                  </a:lnTo>
                  <a:lnTo>
                    <a:pt x="221" y="101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99"/>
                  </a:lnTo>
                  <a:lnTo>
                    <a:pt x="220" y="100"/>
                  </a:lnTo>
                  <a:lnTo>
                    <a:pt x="219" y="102"/>
                  </a:lnTo>
                  <a:lnTo>
                    <a:pt x="219" y="104"/>
                  </a:lnTo>
                  <a:lnTo>
                    <a:pt x="218" y="107"/>
                  </a:lnTo>
                  <a:lnTo>
                    <a:pt x="217" y="104"/>
                  </a:lnTo>
                  <a:lnTo>
                    <a:pt x="218" y="101"/>
                  </a:lnTo>
                  <a:lnTo>
                    <a:pt x="218" y="100"/>
                  </a:lnTo>
                  <a:lnTo>
                    <a:pt x="218" y="98"/>
                  </a:lnTo>
                  <a:lnTo>
                    <a:pt x="218" y="98"/>
                  </a:lnTo>
                  <a:lnTo>
                    <a:pt x="218" y="97"/>
                  </a:lnTo>
                  <a:lnTo>
                    <a:pt x="218" y="96"/>
                  </a:lnTo>
                  <a:lnTo>
                    <a:pt x="218" y="95"/>
                  </a:lnTo>
                  <a:lnTo>
                    <a:pt x="217" y="97"/>
                  </a:lnTo>
                  <a:lnTo>
                    <a:pt x="217" y="98"/>
                  </a:lnTo>
                  <a:lnTo>
                    <a:pt x="217" y="97"/>
                  </a:lnTo>
                  <a:lnTo>
                    <a:pt x="217" y="96"/>
                  </a:lnTo>
                  <a:lnTo>
                    <a:pt x="216" y="98"/>
                  </a:lnTo>
                  <a:lnTo>
                    <a:pt x="216" y="99"/>
                  </a:lnTo>
                  <a:lnTo>
                    <a:pt x="216" y="100"/>
                  </a:lnTo>
                  <a:lnTo>
                    <a:pt x="216" y="101"/>
                  </a:lnTo>
                  <a:lnTo>
                    <a:pt x="215" y="101"/>
                  </a:lnTo>
                  <a:lnTo>
                    <a:pt x="215" y="102"/>
                  </a:lnTo>
                  <a:lnTo>
                    <a:pt x="215" y="101"/>
                  </a:lnTo>
                  <a:lnTo>
                    <a:pt x="215" y="100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6"/>
                  </a:lnTo>
                  <a:lnTo>
                    <a:pt x="214" y="95"/>
                  </a:lnTo>
                  <a:lnTo>
                    <a:pt x="213" y="97"/>
                  </a:lnTo>
                  <a:lnTo>
                    <a:pt x="213" y="98"/>
                  </a:lnTo>
                  <a:lnTo>
                    <a:pt x="212" y="101"/>
                  </a:lnTo>
                  <a:lnTo>
                    <a:pt x="212" y="104"/>
                  </a:lnTo>
                  <a:lnTo>
                    <a:pt x="210" y="109"/>
                  </a:lnTo>
                  <a:lnTo>
                    <a:pt x="210" y="108"/>
                  </a:lnTo>
                  <a:lnTo>
                    <a:pt x="210" y="107"/>
                  </a:lnTo>
                  <a:lnTo>
                    <a:pt x="210" y="106"/>
                  </a:lnTo>
                  <a:lnTo>
                    <a:pt x="211" y="105"/>
                  </a:lnTo>
                  <a:lnTo>
                    <a:pt x="211" y="103"/>
                  </a:lnTo>
                  <a:lnTo>
                    <a:pt x="211" y="102"/>
                  </a:lnTo>
                  <a:lnTo>
                    <a:pt x="211" y="101"/>
                  </a:lnTo>
                  <a:lnTo>
                    <a:pt x="211" y="100"/>
                  </a:lnTo>
                  <a:lnTo>
                    <a:pt x="211" y="99"/>
                  </a:lnTo>
                  <a:lnTo>
                    <a:pt x="212" y="98"/>
                  </a:lnTo>
                  <a:lnTo>
                    <a:pt x="211" y="97"/>
                  </a:lnTo>
                  <a:lnTo>
                    <a:pt x="211" y="96"/>
                  </a:lnTo>
                  <a:lnTo>
                    <a:pt x="211" y="95"/>
                  </a:lnTo>
                  <a:lnTo>
                    <a:pt x="211" y="93"/>
                  </a:lnTo>
                  <a:lnTo>
                    <a:pt x="210" y="97"/>
                  </a:lnTo>
                  <a:lnTo>
                    <a:pt x="210" y="99"/>
                  </a:lnTo>
                  <a:lnTo>
                    <a:pt x="209" y="100"/>
                  </a:lnTo>
                  <a:lnTo>
                    <a:pt x="209" y="99"/>
                  </a:lnTo>
                  <a:lnTo>
                    <a:pt x="209" y="98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8" y="98"/>
                  </a:lnTo>
                  <a:lnTo>
                    <a:pt x="208" y="99"/>
                  </a:lnTo>
                  <a:lnTo>
                    <a:pt x="208" y="101"/>
                  </a:lnTo>
                  <a:lnTo>
                    <a:pt x="206" y="102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06" y="100"/>
                  </a:lnTo>
                  <a:lnTo>
                    <a:pt x="205" y="99"/>
                  </a:lnTo>
                  <a:lnTo>
                    <a:pt x="205" y="100"/>
                  </a:lnTo>
                  <a:lnTo>
                    <a:pt x="205" y="102"/>
                  </a:lnTo>
                  <a:lnTo>
                    <a:pt x="205" y="101"/>
                  </a:lnTo>
                  <a:lnTo>
                    <a:pt x="204" y="100"/>
                  </a:lnTo>
                  <a:lnTo>
                    <a:pt x="204" y="101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1"/>
                  </a:lnTo>
                  <a:lnTo>
                    <a:pt x="204" y="100"/>
                  </a:lnTo>
                  <a:lnTo>
                    <a:pt x="204" y="98"/>
                  </a:lnTo>
                  <a:lnTo>
                    <a:pt x="204" y="98"/>
                  </a:lnTo>
                  <a:lnTo>
                    <a:pt x="204" y="97"/>
                  </a:lnTo>
                  <a:lnTo>
                    <a:pt x="203" y="98"/>
                  </a:lnTo>
                  <a:lnTo>
                    <a:pt x="203" y="100"/>
                  </a:lnTo>
                  <a:lnTo>
                    <a:pt x="203" y="99"/>
                  </a:lnTo>
                  <a:lnTo>
                    <a:pt x="203" y="98"/>
                  </a:lnTo>
                  <a:lnTo>
                    <a:pt x="202" y="99"/>
                  </a:lnTo>
                  <a:lnTo>
                    <a:pt x="202" y="101"/>
                  </a:lnTo>
                  <a:lnTo>
                    <a:pt x="202" y="101"/>
                  </a:lnTo>
                  <a:lnTo>
                    <a:pt x="201" y="102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0" y="100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0"/>
                  </a:lnTo>
                  <a:lnTo>
                    <a:pt x="199" y="99"/>
                  </a:lnTo>
                  <a:lnTo>
                    <a:pt x="199" y="98"/>
                  </a:lnTo>
                  <a:lnTo>
                    <a:pt x="198" y="97"/>
                  </a:lnTo>
                  <a:lnTo>
                    <a:pt x="198" y="97"/>
                  </a:lnTo>
                  <a:lnTo>
                    <a:pt x="198" y="98"/>
                  </a:lnTo>
                  <a:lnTo>
                    <a:pt x="197" y="99"/>
                  </a:lnTo>
                  <a:lnTo>
                    <a:pt x="197" y="98"/>
                  </a:lnTo>
                  <a:lnTo>
                    <a:pt x="197" y="98"/>
                  </a:lnTo>
                  <a:lnTo>
                    <a:pt x="197" y="99"/>
                  </a:lnTo>
                  <a:lnTo>
                    <a:pt x="196" y="100"/>
                  </a:lnTo>
                  <a:lnTo>
                    <a:pt x="196" y="99"/>
                  </a:lnTo>
                  <a:lnTo>
                    <a:pt x="196" y="99"/>
                  </a:lnTo>
                  <a:lnTo>
                    <a:pt x="196" y="100"/>
                  </a:lnTo>
                  <a:lnTo>
                    <a:pt x="195" y="101"/>
                  </a:lnTo>
                  <a:lnTo>
                    <a:pt x="195" y="101"/>
                  </a:lnTo>
                  <a:lnTo>
                    <a:pt x="195" y="100"/>
                  </a:lnTo>
                  <a:lnTo>
                    <a:pt x="195" y="99"/>
                  </a:lnTo>
                  <a:lnTo>
                    <a:pt x="195" y="98"/>
                  </a:lnTo>
                  <a:lnTo>
                    <a:pt x="194" y="100"/>
                  </a:lnTo>
                  <a:lnTo>
                    <a:pt x="194" y="101"/>
                  </a:lnTo>
                  <a:lnTo>
                    <a:pt x="194" y="100"/>
                  </a:lnTo>
                  <a:lnTo>
                    <a:pt x="193" y="99"/>
                  </a:lnTo>
                  <a:lnTo>
                    <a:pt x="193" y="98"/>
                  </a:lnTo>
                  <a:lnTo>
                    <a:pt x="193" y="98"/>
                  </a:lnTo>
                  <a:lnTo>
                    <a:pt x="193" y="99"/>
                  </a:lnTo>
                  <a:lnTo>
                    <a:pt x="192" y="101"/>
                  </a:lnTo>
                  <a:lnTo>
                    <a:pt x="192" y="100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1" y="96"/>
                  </a:lnTo>
                  <a:lnTo>
                    <a:pt x="191" y="96"/>
                  </a:lnTo>
                  <a:lnTo>
                    <a:pt x="191" y="95"/>
                  </a:lnTo>
                  <a:lnTo>
                    <a:pt x="191" y="9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0"/>
                  </a:lnTo>
                  <a:lnTo>
                    <a:pt x="188" y="101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87" y="101"/>
                  </a:lnTo>
                  <a:lnTo>
                    <a:pt x="187" y="102"/>
                  </a:lnTo>
                  <a:lnTo>
                    <a:pt x="187" y="103"/>
                  </a:lnTo>
                  <a:lnTo>
                    <a:pt x="186" y="103"/>
                  </a:lnTo>
                  <a:lnTo>
                    <a:pt x="186" y="102"/>
                  </a:lnTo>
                  <a:lnTo>
                    <a:pt x="186" y="103"/>
                  </a:lnTo>
                  <a:lnTo>
                    <a:pt x="186" y="104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6" y="102"/>
                  </a:lnTo>
                  <a:lnTo>
                    <a:pt x="186" y="100"/>
                  </a:lnTo>
                  <a:lnTo>
                    <a:pt x="186" y="99"/>
                  </a:lnTo>
                  <a:lnTo>
                    <a:pt x="187" y="97"/>
                  </a:lnTo>
                  <a:lnTo>
                    <a:pt x="187" y="98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8" y="96"/>
                  </a:lnTo>
                  <a:lnTo>
                    <a:pt x="187" y="96"/>
                  </a:lnTo>
                  <a:lnTo>
                    <a:pt x="187" y="95"/>
                  </a:lnTo>
                  <a:lnTo>
                    <a:pt x="187" y="96"/>
                  </a:lnTo>
                  <a:lnTo>
                    <a:pt x="187" y="97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5"/>
                  </a:lnTo>
                  <a:lnTo>
                    <a:pt x="186" y="93"/>
                  </a:lnTo>
                  <a:lnTo>
                    <a:pt x="185" y="96"/>
                  </a:lnTo>
                  <a:lnTo>
                    <a:pt x="185" y="97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4" y="97"/>
                  </a:lnTo>
                  <a:lnTo>
                    <a:pt x="184" y="98"/>
                  </a:lnTo>
                  <a:lnTo>
                    <a:pt x="184" y="100"/>
                  </a:lnTo>
                  <a:lnTo>
                    <a:pt x="183" y="101"/>
                  </a:lnTo>
                  <a:lnTo>
                    <a:pt x="183" y="100"/>
                  </a:lnTo>
                  <a:lnTo>
                    <a:pt x="183" y="99"/>
                  </a:lnTo>
                  <a:lnTo>
                    <a:pt x="183" y="98"/>
                  </a:lnTo>
                  <a:lnTo>
                    <a:pt x="183" y="98"/>
                  </a:lnTo>
                  <a:lnTo>
                    <a:pt x="182" y="99"/>
                  </a:lnTo>
                  <a:lnTo>
                    <a:pt x="182" y="100"/>
                  </a:lnTo>
                  <a:lnTo>
                    <a:pt x="182" y="100"/>
                  </a:lnTo>
                  <a:lnTo>
                    <a:pt x="181" y="99"/>
                  </a:lnTo>
                  <a:lnTo>
                    <a:pt x="181" y="98"/>
                  </a:lnTo>
                  <a:lnTo>
                    <a:pt x="181" y="97"/>
                  </a:lnTo>
                  <a:lnTo>
                    <a:pt x="181" y="98"/>
                  </a:lnTo>
                  <a:lnTo>
                    <a:pt x="180" y="100"/>
                  </a:lnTo>
                  <a:lnTo>
                    <a:pt x="180" y="101"/>
                  </a:lnTo>
                  <a:lnTo>
                    <a:pt x="180" y="103"/>
                  </a:lnTo>
                  <a:lnTo>
                    <a:pt x="179" y="102"/>
                  </a:lnTo>
                  <a:lnTo>
                    <a:pt x="179" y="101"/>
                  </a:lnTo>
                  <a:lnTo>
                    <a:pt x="179" y="100"/>
                  </a:lnTo>
                  <a:lnTo>
                    <a:pt x="179" y="99"/>
                  </a:lnTo>
                  <a:lnTo>
                    <a:pt x="179" y="98"/>
                  </a:lnTo>
                  <a:lnTo>
                    <a:pt x="180" y="97"/>
                  </a:lnTo>
                  <a:lnTo>
                    <a:pt x="179" y="96"/>
                  </a:lnTo>
                  <a:lnTo>
                    <a:pt x="179" y="95"/>
                  </a:lnTo>
                  <a:lnTo>
                    <a:pt x="179" y="93"/>
                  </a:lnTo>
                  <a:lnTo>
                    <a:pt x="179" y="93"/>
                  </a:lnTo>
                  <a:lnTo>
                    <a:pt x="177" y="99"/>
                  </a:lnTo>
                  <a:lnTo>
                    <a:pt x="177" y="100"/>
                  </a:lnTo>
                  <a:lnTo>
                    <a:pt x="177" y="102"/>
                  </a:lnTo>
                  <a:lnTo>
                    <a:pt x="177" y="101"/>
                  </a:lnTo>
                  <a:lnTo>
                    <a:pt x="176" y="100"/>
                  </a:lnTo>
                  <a:lnTo>
                    <a:pt x="176" y="102"/>
                  </a:lnTo>
                  <a:lnTo>
                    <a:pt x="176" y="103"/>
                  </a:lnTo>
                  <a:lnTo>
                    <a:pt x="175" y="102"/>
                  </a:lnTo>
                  <a:lnTo>
                    <a:pt x="175" y="101"/>
                  </a:lnTo>
                  <a:lnTo>
                    <a:pt x="176" y="100"/>
                  </a:lnTo>
                  <a:lnTo>
                    <a:pt x="176" y="98"/>
                  </a:lnTo>
                  <a:lnTo>
                    <a:pt x="176" y="97"/>
                  </a:lnTo>
                  <a:lnTo>
                    <a:pt x="177" y="96"/>
                  </a:lnTo>
                  <a:lnTo>
                    <a:pt x="177" y="95"/>
                  </a:lnTo>
                  <a:lnTo>
                    <a:pt x="176" y="93"/>
                  </a:lnTo>
                  <a:lnTo>
                    <a:pt x="176" y="96"/>
                  </a:lnTo>
                  <a:lnTo>
                    <a:pt x="176" y="97"/>
                  </a:lnTo>
                  <a:lnTo>
                    <a:pt x="175" y="96"/>
                  </a:lnTo>
                  <a:lnTo>
                    <a:pt x="175" y="95"/>
                  </a:lnTo>
                  <a:lnTo>
                    <a:pt x="175" y="97"/>
                  </a:lnTo>
                  <a:lnTo>
                    <a:pt x="175" y="98"/>
                  </a:lnTo>
                  <a:lnTo>
                    <a:pt x="173" y="99"/>
                  </a:lnTo>
                  <a:lnTo>
                    <a:pt x="173" y="99"/>
                  </a:lnTo>
                  <a:lnTo>
                    <a:pt x="173" y="100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72" y="98"/>
                  </a:lnTo>
                  <a:lnTo>
                    <a:pt x="172" y="96"/>
                  </a:lnTo>
                  <a:lnTo>
                    <a:pt x="172" y="95"/>
                  </a:lnTo>
                  <a:lnTo>
                    <a:pt x="171" y="93"/>
                  </a:lnTo>
                  <a:lnTo>
                    <a:pt x="171" y="96"/>
                  </a:lnTo>
                  <a:lnTo>
                    <a:pt x="171" y="97"/>
                  </a:lnTo>
                  <a:lnTo>
                    <a:pt x="170" y="98"/>
                  </a:lnTo>
                  <a:lnTo>
                    <a:pt x="170" y="100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4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69" y="102"/>
                  </a:lnTo>
                  <a:lnTo>
                    <a:pt x="169" y="101"/>
                  </a:lnTo>
                  <a:lnTo>
                    <a:pt x="169" y="100"/>
                  </a:lnTo>
                  <a:lnTo>
                    <a:pt x="170" y="98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69" y="96"/>
                  </a:lnTo>
                  <a:lnTo>
                    <a:pt x="169" y="95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8" y="97"/>
                  </a:lnTo>
                  <a:lnTo>
                    <a:pt x="168" y="96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7" y="96"/>
                  </a:lnTo>
                  <a:lnTo>
                    <a:pt x="167" y="97"/>
                  </a:lnTo>
                  <a:lnTo>
                    <a:pt x="166" y="99"/>
                  </a:lnTo>
                  <a:lnTo>
                    <a:pt x="166" y="100"/>
                  </a:lnTo>
                  <a:lnTo>
                    <a:pt x="166" y="101"/>
                  </a:lnTo>
                  <a:lnTo>
                    <a:pt x="166" y="101"/>
                  </a:lnTo>
                  <a:lnTo>
                    <a:pt x="165" y="102"/>
                  </a:lnTo>
                  <a:lnTo>
                    <a:pt x="165" y="103"/>
                  </a:lnTo>
                  <a:lnTo>
                    <a:pt x="165" y="102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6" y="98"/>
                  </a:lnTo>
                  <a:lnTo>
                    <a:pt x="165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4" y="98"/>
                  </a:lnTo>
                  <a:lnTo>
                    <a:pt x="164" y="97"/>
                  </a:lnTo>
                  <a:lnTo>
                    <a:pt x="164" y="96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3" y="101"/>
                  </a:lnTo>
                  <a:lnTo>
                    <a:pt x="162" y="102"/>
                  </a:lnTo>
                  <a:lnTo>
                    <a:pt x="162" y="101"/>
                  </a:lnTo>
                  <a:lnTo>
                    <a:pt x="162" y="100"/>
                  </a:lnTo>
                  <a:lnTo>
                    <a:pt x="162" y="99"/>
                  </a:lnTo>
                  <a:lnTo>
                    <a:pt x="162" y="99"/>
                  </a:lnTo>
                  <a:lnTo>
                    <a:pt x="161" y="100"/>
                  </a:lnTo>
                  <a:lnTo>
                    <a:pt x="161" y="101"/>
                  </a:lnTo>
                  <a:lnTo>
                    <a:pt x="161" y="101"/>
                  </a:lnTo>
                  <a:lnTo>
                    <a:pt x="160" y="100"/>
                  </a:lnTo>
                  <a:lnTo>
                    <a:pt x="160" y="99"/>
                  </a:lnTo>
                  <a:lnTo>
                    <a:pt x="160" y="98"/>
                  </a:lnTo>
                  <a:lnTo>
                    <a:pt x="160" y="97"/>
                  </a:lnTo>
                  <a:lnTo>
                    <a:pt x="161" y="95"/>
                  </a:lnTo>
                  <a:lnTo>
                    <a:pt x="161" y="93"/>
                  </a:lnTo>
                  <a:lnTo>
                    <a:pt x="160" y="93"/>
                  </a:lnTo>
                  <a:lnTo>
                    <a:pt x="160" y="95"/>
                  </a:lnTo>
                  <a:lnTo>
                    <a:pt x="160" y="97"/>
                  </a:lnTo>
                  <a:lnTo>
                    <a:pt x="159" y="96"/>
                  </a:lnTo>
                  <a:lnTo>
                    <a:pt x="159" y="95"/>
                  </a:lnTo>
                  <a:lnTo>
                    <a:pt x="159" y="93"/>
                  </a:lnTo>
                  <a:lnTo>
                    <a:pt x="159" y="92"/>
                  </a:lnTo>
                  <a:lnTo>
                    <a:pt x="159" y="95"/>
                  </a:lnTo>
                  <a:lnTo>
                    <a:pt x="158" y="96"/>
                  </a:lnTo>
                  <a:lnTo>
                    <a:pt x="158" y="97"/>
                  </a:lnTo>
                  <a:lnTo>
                    <a:pt x="158" y="99"/>
                  </a:lnTo>
                  <a:lnTo>
                    <a:pt x="156" y="99"/>
                  </a:lnTo>
                  <a:lnTo>
                    <a:pt x="156" y="100"/>
                  </a:lnTo>
                  <a:lnTo>
                    <a:pt x="156" y="101"/>
                  </a:lnTo>
                  <a:lnTo>
                    <a:pt x="156" y="101"/>
                  </a:lnTo>
                  <a:lnTo>
                    <a:pt x="156" y="101"/>
                  </a:lnTo>
                  <a:lnTo>
                    <a:pt x="155" y="100"/>
                  </a:lnTo>
                  <a:lnTo>
                    <a:pt x="155" y="99"/>
                  </a:lnTo>
                  <a:lnTo>
                    <a:pt x="155" y="98"/>
                  </a:lnTo>
                  <a:lnTo>
                    <a:pt x="155" y="97"/>
                  </a:lnTo>
                  <a:lnTo>
                    <a:pt x="155" y="97"/>
                  </a:lnTo>
                  <a:lnTo>
                    <a:pt x="154" y="98"/>
                  </a:lnTo>
                  <a:lnTo>
                    <a:pt x="154" y="99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52" y="92"/>
                  </a:lnTo>
                  <a:lnTo>
                    <a:pt x="152" y="93"/>
                  </a:lnTo>
                  <a:lnTo>
                    <a:pt x="152" y="96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7"/>
                  </a:lnTo>
                  <a:lnTo>
                    <a:pt x="150" y="98"/>
                  </a:lnTo>
                  <a:lnTo>
                    <a:pt x="150" y="100"/>
                  </a:lnTo>
                  <a:lnTo>
                    <a:pt x="150" y="99"/>
                  </a:lnTo>
                  <a:lnTo>
                    <a:pt x="150" y="98"/>
                  </a:lnTo>
                  <a:lnTo>
                    <a:pt x="149" y="97"/>
                  </a:lnTo>
                  <a:lnTo>
                    <a:pt x="149" y="96"/>
                  </a:lnTo>
                  <a:lnTo>
                    <a:pt x="150" y="95"/>
                  </a:lnTo>
                  <a:lnTo>
                    <a:pt x="150" y="93"/>
                  </a:lnTo>
                  <a:lnTo>
                    <a:pt x="150" y="92"/>
                  </a:lnTo>
                  <a:lnTo>
                    <a:pt x="150" y="91"/>
                  </a:lnTo>
                  <a:lnTo>
                    <a:pt x="149" y="92"/>
                  </a:lnTo>
                  <a:lnTo>
                    <a:pt x="149" y="95"/>
                  </a:lnTo>
                  <a:lnTo>
                    <a:pt x="148" y="96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7" y="100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7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7" y="93"/>
                  </a:lnTo>
                  <a:lnTo>
                    <a:pt x="147" y="92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46" y="95"/>
                  </a:lnTo>
                  <a:lnTo>
                    <a:pt x="146" y="97"/>
                  </a:lnTo>
                  <a:lnTo>
                    <a:pt x="146" y="9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5" y="96"/>
                  </a:lnTo>
                  <a:lnTo>
                    <a:pt x="145" y="95"/>
                  </a:lnTo>
                  <a:lnTo>
                    <a:pt x="144" y="96"/>
                  </a:lnTo>
                  <a:lnTo>
                    <a:pt x="144" y="98"/>
                  </a:lnTo>
                  <a:lnTo>
                    <a:pt x="144" y="97"/>
                  </a:lnTo>
                  <a:lnTo>
                    <a:pt x="144" y="96"/>
                  </a:lnTo>
                  <a:lnTo>
                    <a:pt x="143" y="97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3" y="97"/>
                  </a:lnTo>
                  <a:lnTo>
                    <a:pt x="142" y="95"/>
                  </a:lnTo>
                  <a:lnTo>
                    <a:pt x="142" y="95"/>
                  </a:lnTo>
                  <a:lnTo>
                    <a:pt x="142" y="93"/>
                  </a:lnTo>
                  <a:lnTo>
                    <a:pt x="142" y="95"/>
                  </a:lnTo>
                  <a:lnTo>
                    <a:pt x="140" y="97"/>
                  </a:lnTo>
                  <a:lnTo>
                    <a:pt x="140" y="96"/>
                  </a:lnTo>
                  <a:lnTo>
                    <a:pt x="140" y="95"/>
                  </a:lnTo>
                  <a:lnTo>
                    <a:pt x="139" y="96"/>
                  </a:lnTo>
                  <a:lnTo>
                    <a:pt x="139" y="98"/>
                  </a:lnTo>
                  <a:lnTo>
                    <a:pt x="138" y="100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8" y="103"/>
                  </a:lnTo>
                  <a:lnTo>
                    <a:pt x="138" y="104"/>
                  </a:lnTo>
                  <a:lnTo>
                    <a:pt x="138" y="105"/>
                  </a:lnTo>
                  <a:lnTo>
                    <a:pt x="138" y="104"/>
                  </a:lnTo>
                  <a:lnTo>
                    <a:pt x="138" y="103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8" y="100"/>
                  </a:lnTo>
                  <a:lnTo>
                    <a:pt x="138" y="99"/>
                  </a:lnTo>
                  <a:lnTo>
                    <a:pt x="138" y="97"/>
                  </a:lnTo>
                  <a:lnTo>
                    <a:pt x="139" y="96"/>
                  </a:lnTo>
                  <a:lnTo>
                    <a:pt x="139" y="95"/>
                  </a:lnTo>
                  <a:lnTo>
                    <a:pt x="138" y="93"/>
                  </a:lnTo>
                  <a:lnTo>
                    <a:pt x="138" y="96"/>
                  </a:lnTo>
                  <a:lnTo>
                    <a:pt x="138" y="97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5"/>
                  </a:lnTo>
                  <a:lnTo>
                    <a:pt x="137" y="93"/>
                  </a:lnTo>
                  <a:lnTo>
                    <a:pt x="137" y="95"/>
                  </a:lnTo>
                  <a:lnTo>
                    <a:pt x="136" y="97"/>
                  </a:lnTo>
                  <a:lnTo>
                    <a:pt x="136" y="96"/>
                  </a:lnTo>
                  <a:lnTo>
                    <a:pt x="136" y="95"/>
                  </a:lnTo>
                  <a:lnTo>
                    <a:pt x="135" y="96"/>
                  </a:lnTo>
                  <a:lnTo>
                    <a:pt x="135" y="98"/>
                  </a:lnTo>
                  <a:lnTo>
                    <a:pt x="135" y="97"/>
                  </a:lnTo>
                  <a:lnTo>
                    <a:pt x="135" y="96"/>
                  </a:lnTo>
                  <a:lnTo>
                    <a:pt x="134" y="98"/>
                  </a:lnTo>
                  <a:lnTo>
                    <a:pt x="134" y="99"/>
                  </a:lnTo>
                  <a:lnTo>
                    <a:pt x="134" y="98"/>
                  </a:lnTo>
                  <a:lnTo>
                    <a:pt x="134" y="97"/>
                  </a:lnTo>
                  <a:lnTo>
                    <a:pt x="134" y="96"/>
                  </a:lnTo>
                  <a:lnTo>
                    <a:pt x="133" y="96"/>
                  </a:lnTo>
                  <a:lnTo>
                    <a:pt x="133" y="97"/>
                  </a:lnTo>
                  <a:lnTo>
                    <a:pt x="133" y="98"/>
                  </a:lnTo>
                  <a:lnTo>
                    <a:pt x="132" y="98"/>
                  </a:lnTo>
                  <a:lnTo>
                    <a:pt x="132" y="97"/>
                  </a:lnTo>
                  <a:lnTo>
                    <a:pt x="132" y="96"/>
                  </a:lnTo>
                  <a:lnTo>
                    <a:pt x="132" y="95"/>
                  </a:lnTo>
                  <a:lnTo>
                    <a:pt x="132" y="93"/>
                  </a:lnTo>
                  <a:lnTo>
                    <a:pt x="132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0" y="95"/>
                  </a:lnTo>
                  <a:lnTo>
                    <a:pt x="130" y="96"/>
                  </a:lnTo>
                  <a:lnTo>
                    <a:pt x="130" y="97"/>
                  </a:lnTo>
                  <a:lnTo>
                    <a:pt x="130" y="97"/>
                  </a:lnTo>
                  <a:lnTo>
                    <a:pt x="129" y="96"/>
                  </a:lnTo>
                  <a:lnTo>
                    <a:pt x="129" y="97"/>
                  </a:lnTo>
                  <a:lnTo>
                    <a:pt x="129" y="98"/>
                  </a:lnTo>
                  <a:lnTo>
                    <a:pt x="128" y="99"/>
                  </a:lnTo>
                  <a:lnTo>
                    <a:pt x="128" y="100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100"/>
                  </a:lnTo>
                  <a:lnTo>
                    <a:pt x="127" y="99"/>
                  </a:lnTo>
                  <a:lnTo>
                    <a:pt x="127" y="98"/>
                  </a:lnTo>
                  <a:lnTo>
                    <a:pt x="128" y="97"/>
                  </a:lnTo>
                  <a:lnTo>
                    <a:pt x="128" y="95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7" y="92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6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5" y="96"/>
                  </a:lnTo>
                  <a:lnTo>
                    <a:pt x="125" y="95"/>
                  </a:lnTo>
                  <a:lnTo>
                    <a:pt x="125" y="93"/>
                  </a:lnTo>
                  <a:lnTo>
                    <a:pt x="125" y="92"/>
                  </a:lnTo>
                  <a:lnTo>
                    <a:pt x="126" y="91"/>
                  </a:lnTo>
                  <a:lnTo>
                    <a:pt x="126" y="90"/>
                  </a:lnTo>
                  <a:lnTo>
                    <a:pt x="125" y="89"/>
                  </a:lnTo>
                  <a:lnTo>
                    <a:pt x="125" y="90"/>
                  </a:lnTo>
                  <a:lnTo>
                    <a:pt x="125" y="92"/>
                  </a:lnTo>
                  <a:lnTo>
                    <a:pt x="123" y="93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2" y="96"/>
                  </a:lnTo>
                  <a:lnTo>
                    <a:pt x="121" y="95"/>
                  </a:lnTo>
                  <a:lnTo>
                    <a:pt x="121" y="96"/>
                  </a:lnTo>
                  <a:lnTo>
                    <a:pt x="121" y="98"/>
                  </a:lnTo>
                  <a:lnTo>
                    <a:pt x="121" y="97"/>
                  </a:lnTo>
                  <a:lnTo>
                    <a:pt x="120" y="96"/>
                  </a:lnTo>
                  <a:lnTo>
                    <a:pt x="120" y="97"/>
                  </a:lnTo>
                  <a:lnTo>
                    <a:pt x="120" y="99"/>
                  </a:lnTo>
                  <a:lnTo>
                    <a:pt x="119" y="98"/>
                  </a:lnTo>
                  <a:lnTo>
                    <a:pt x="119" y="97"/>
                  </a:lnTo>
                  <a:lnTo>
                    <a:pt x="120" y="96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20" y="92"/>
                  </a:lnTo>
                  <a:lnTo>
                    <a:pt x="119" y="91"/>
                  </a:lnTo>
                  <a:lnTo>
                    <a:pt x="119" y="90"/>
                  </a:lnTo>
                  <a:lnTo>
                    <a:pt x="120" y="89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0" y="86"/>
                  </a:lnTo>
                  <a:lnTo>
                    <a:pt x="118" y="91"/>
                  </a:lnTo>
                  <a:lnTo>
                    <a:pt x="118" y="93"/>
                  </a:lnTo>
                  <a:lnTo>
                    <a:pt x="117" y="95"/>
                  </a:lnTo>
                  <a:lnTo>
                    <a:pt x="117" y="93"/>
                  </a:lnTo>
                  <a:lnTo>
                    <a:pt x="117" y="92"/>
                  </a:lnTo>
                  <a:lnTo>
                    <a:pt x="117" y="95"/>
                  </a:lnTo>
                  <a:lnTo>
                    <a:pt x="116" y="96"/>
                  </a:lnTo>
                  <a:lnTo>
                    <a:pt x="116" y="95"/>
                  </a:lnTo>
                  <a:lnTo>
                    <a:pt x="116" y="93"/>
                  </a:lnTo>
                  <a:lnTo>
                    <a:pt x="116" y="96"/>
                  </a:lnTo>
                  <a:lnTo>
                    <a:pt x="115" y="97"/>
                  </a:lnTo>
                  <a:lnTo>
                    <a:pt x="115" y="99"/>
                  </a:lnTo>
                  <a:lnTo>
                    <a:pt x="115" y="100"/>
                  </a:lnTo>
                  <a:lnTo>
                    <a:pt x="114" y="99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3" y="95"/>
                  </a:lnTo>
                  <a:lnTo>
                    <a:pt x="114" y="93"/>
                  </a:lnTo>
                  <a:lnTo>
                    <a:pt x="114" y="91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3" y="91"/>
                  </a:lnTo>
                  <a:lnTo>
                    <a:pt x="113" y="93"/>
                  </a:lnTo>
                  <a:lnTo>
                    <a:pt x="113" y="92"/>
                  </a:lnTo>
                  <a:lnTo>
                    <a:pt x="113" y="91"/>
                  </a:lnTo>
                  <a:lnTo>
                    <a:pt x="112" y="92"/>
                  </a:lnTo>
                  <a:lnTo>
                    <a:pt x="112" y="95"/>
                  </a:lnTo>
                  <a:lnTo>
                    <a:pt x="112" y="96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1" y="96"/>
                  </a:lnTo>
                  <a:lnTo>
                    <a:pt x="111" y="95"/>
                  </a:lnTo>
                  <a:lnTo>
                    <a:pt x="111" y="93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1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7"/>
                  </a:lnTo>
                  <a:lnTo>
                    <a:pt x="110" y="88"/>
                  </a:lnTo>
                  <a:lnTo>
                    <a:pt x="110" y="90"/>
                  </a:lnTo>
                  <a:lnTo>
                    <a:pt x="110" y="91"/>
                  </a:lnTo>
                  <a:lnTo>
                    <a:pt x="109" y="93"/>
                  </a:lnTo>
                  <a:lnTo>
                    <a:pt x="109" y="92"/>
                  </a:lnTo>
                  <a:lnTo>
                    <a:pt x="109" y="91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3"/>
                  </a:lnTo>
                  <a:lnTo>
                    <a:pt x="108" y="92"/>
                  </a:lnTo>
                  <a:lnTo>
                    <a:pt x="108" y="91"/>
                  </a:lnTo>
                  <a:lnTo>
                    <a:pt x="108" y="89"/>
                  </a:lnTo>
                  <a:lnTo>
                    <a:pt x="108" y="89"/>
                  </a:lnTo>
                  <a:lnTo>
                    <a:pt x="108" y="88"/>
                  </a:lnTo>
                  <a:lnTo>
                    <a:pt x="108" y="89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89"/>
                  </a:lnTo>
                  <a:lnTo>
                    <a:pt x="106" y="90"/>
                  </a:lnTo>
                  <a:lnTo>
                    <a:pt x="105" y="92"/>
                  </a:lnTo>
                  <a:lnTo>
                    <a:pt x="105" y="95"/>
                  </a:lnTo>
                  <a:lnTo>
                    <a:pt x="104" y="93"/>
                  </a:lnTo>
                  <a:lnTo>
                    <a:pt x="104" y="92"/>
                  </a:lnTo>
                  <a:lnTo>
                    <a:pt x="104" y="91"/>
                  </a:lnTo>
                  <a:lnTo>
                    <a:pt x="104" y="91"/>
                  </a:lnTo>
                  <a:lnTo>
                    <a:pt x="104" y="90"/>
                  </a:lnTo>
                  <a:lnTo>
                    <a:pt x="104" y="89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5" y="90"/>
                  </a:lnTo>
                  <a:lnTo>
                    <a:pt x="105" y="89"/>
                  </a:lnTo>
                  <a:lnTo>
                    <a:pt x="106" y="87"/>
                  </a:lnTo>
                  <a:lnTo>
                    <a:pt x="105" y="84"/>
                  </a:lnTo>
                  <a:lnTo>
                    <a:pt x="104" y="87"/>
                  </a:lnTo>
                  <a:lnTo>
                    <a:pt x="104" y="88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3" y="89"/>
                  </a:lnTo>
                  <a:lnTo>
                    <a:pt x="102" y="91"/>
                  </a:lnTo>
                  <a:lnTo>
                    <a:pt x="102" y="92"/>
                  </a:lnTo>
                  <a:lnTo>
                    <a:pt x="102" y="93"/>
                  </a:lnTo>
                  <a:lnTo>
                    <a:pt x="101" y="93"/>
                  </a:lnTo>
                  <a:lnTo>
                    <a:pt x="101" y="92"/>
                  </a:lnTo>
                  <a:lnTo>
                    <a:pt x="101" y="91"/>
                  </a:lnTo>
                  <a:lnTo>
                    <a:pt x="101" y="90"/>
                  </a:lnTo>
                  <a:lnTo>
                    <a:pt x="101" y="89"/>
                  </a:lnTo>
                  <a:lnTo>
                    <a:pt x="101" y="89"/>
                  </a:lnTo>
                  <a:lnTo>
                    <a:pt x="100" y="90"/>
                  </a:lnTo>
                  <a:lnTo>
                    <a:pt x="100" y="91"/>
                  </a:lnTo>
                  <a:lnTo>
                    <a:pt x="100" y="90"/>
                  </a:lnTo>
                  <a:lnTo>
                    <a:pt x="99" y="90"/>
                  </a:lnTo>
                  <a:lnTo>
                    <a:pt x="99" y="91"/>
                  </a:lnTo>
                  <a:lnTo>
                    <a:pt x="99" y="92"/>
                  </a:lnTo>
                  <a:lnTo>
                    <a:pt x="99" y="91"/>
                  </a:lnTo>
                  <a:lnTo>
                    <a:pt x="98" y="91"/>
                  </a:lnTo>
                  <a:lnTo>
                    <a:pt x="98" y="92"/>
                  </a:lnTo>
                  <a:lnTo>
                    <a:pt x="98" y="93"/>
                  </a:lnTo>
                  <a:lnTo>
                    <a:pt x="97" y="93"/>
                  </a:lnTo>
                  <a:lnTo>
                    <a:pt x="97" y="92"/>
                  </a:lnTo>
                  <a:lnTo>
                    <a:pt x="98" y="90"/>
                  </a:lnTo>
                  <a:lnTo>
                    <a:pt x="98" y="89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7" y="87"/>
                  </a:lnTo>
                  <a:lnTo>
                    <a:pt x="97" y="86"/>
                  </a:lnTo>
                  <a:lnTo>
                    <a:pt x="97" y="87"/>
                  </a:lnTo>
                  <a:lnTo>
                    <a:pt x="97" y="89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6" y="88"/>
                  </a:lnTo>
                  <a:lnTo>
                    <a:pt x="95" y="90"/>
                  </a:lnTo>
                  <a:lnTo>
                    <a:pt x="95" y="89"/>
                  </a:lnTo>
                  <a:lnTo>
                    <a:pt x="95" y="88"/>
                  </a:lnTo>
                  <a:lnTo>
                    <a:pt x="95" y="89"/>
                  </a:lnTo>
                  <a:lnTo>
                    <a:pt x="94" y="91"/>
                  </a:lnTo>
                  <a:lnTo>
                    <a:pt x="94" y="90"/>
                  </a:lnTo>
                  <a:lnTo>
                    <a:pt x="94" y="89"/>
                  </a:lnTo>
                  <a:lnTo>
                    <a:pt x="94" y="91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3" y="90"/>
                  </a:lnTo>
                  <a:lnTo>
                    <a:pt x="93" y="89"/>
                  </a:lnTo>
                  <a:lnTo>
                    <a:pt x="93" y="89"/>
                  </a:lnTo>
                  <a:lnTo>
                    <a:pt x="92" y="90"/>
                  </a:lnTo>
                  <a:lnTo>
                    <a:pt x="92" y="91"/>
                  </a:lnTo>
                  <a:lnTo>
                    <a:pt x="92" y="91"/>
                  </a:lnTo>
                  <a:lnTo>
                    <a:pt x="90" y="90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9" y="88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9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8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3"/>
                  </a:lnTo>
                  <a:lnTo>
                    <a:pt x="86" y="84"/>
                  </a:lnTo>
                  <a:lnTo>
                    <a:pt x="87" y="85"/>
                  </a:lnTo>
                  <a:lnTo>
                    <a:pt x="87" y="86"/>
                  </a:lnTo>
                  <a:lnTo>
                    <a:pt x="86" y="87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5" y="85"/>
                  </a:lnTo>
                  <a:lnTo>
                    <a:pt x="85" y="84"/>
                  </a:lnTo>
                  <a:lnTo>
                    <a:pt x="85" y="83"/>
                  </a:lnTo>
                  <a:lnTo>
                    <a:pt x="85" y="85"/>
                  </a:lnTo>
                  <a:lnTo>
                    <a:pt x="84" y="86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6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6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2" y="85"/>
                  </a:lnTo>
                  <a:lnTo>
                    <a:pt x="82" y="87"/>
                  </a:lnTo>
                  <a:lnTo>
                    <a:pt x="81" y="88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81" y="88"/>
                  </a:lnTo>
                  <a:lnTo>
                    <a:pt x="80" y="86"/>
                  </a:lnTo>
                  <a:lnTo>
                    <a:pt x="80" y="85"/>
                  </a:lnTo>
                  <a:lnTo>
                    <a:pt x="80" y="83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79" y="83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8" y="86"/>
                  </a:lnTo>
                  <a:lnTo>
                    <a:pt x="78" y="87"/>
                  </a:lnTo>
                  <a:lnTo>
                    <a:pt x="78" y="88"/>
                  </a:lnTo>
                  <a:lnTo>
                    <a:pt x="78" y="89"/>
                  </a:lnTo>
                  <a:lnTo>
                    <a:pt x="78" y="90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8"/>
                  </a:lnTo>
                  <a:lnTo>
                    <a:pt x="78" y="87"/>
                  </a:lnTo>
                  <a:lnTo>
                    <a:pt x="78" y="86"/>
                  </a:lnTo>
                  <a:lnTo>
                    <a:pt x="77" y="85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5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5" y="86"/>
                  </a:lnTo>
                  <a:lnTo>
                    <a:pt x="75" y="85"/>
                  </a:lnTo>
                  <a:lnTo>
                    <a:pt x="76" y="83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3"/>
                  </a:lnTo>
                  <a:lnTo>
                    <a:pt x="73" y="82"/>
                  </a:lnTo>
                  <a:lnTo>
                    <a:pt x="73" y="81"/>
                  </a:lnTo>
                  <a:lnTo>
                    <a:pt x="72" y="82"/>
                  </a:lnTo>
                  <a:lnTo>
                    <a:pt x="72" y="84"/>
                  </a:lnTo>
                  <a:lnTo>
                    <a:pt x="72" y="8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71" y="85"/>
                  </a:lnTo>
                  <a:lnTo>
                    <a:pt x="71" y="86"/>
                  </a:lnTo>
                  <a:lnTo>
                    <a:pt x="70" y="88"/>
                  </a:lnTo>
                  <a:lnTo>
                    <a:pt x="70" y="87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69" y="83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8" y="81"/>
                  </a:lnTo>
                  <a:lnTo>
                    <a:pt x="68" y="82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67" y="84"/>
                  </a:lnTo>
                  <a:lnTo>
                    <a:pt x="67" y="83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4" y="80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6"/>
                  </a:lnTo>
                  <a:lnTo>
                    <a:pt x="65" y="74"/>
                  </a:lnTo>
                  <a:lnTo>
                    <a:pt x="65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7"/>
                  </a:lnTo>
                  <a:lnTo>
                    <a:pt x="64" y="80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2" y="83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0"/>
                  </a:lnTo>
                  <a:lnTo>
                    <a:pt x="62" y="82"/>
                  </a:lnTo>
                  <a:lnTo>
                    <a:pt x="61" y="83"/>
                  </a:lnTo>
                  <a:lnTo>
                    <a:pt x="61" y="82"/>
                  </a:lnTo>
                  <a:lnTo>
                    <a:pt x="61" y="81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9" y="77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58" y="82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79"/>
                  </a:lnTo>
                  <a:lnTo>
                    <a:pt x="56" y="77"/>
                  </a:lnTo>
                  <a:lnTo>
                    <a:pt x="56" y="76"/>
                  </a:lnTo>
                  <a:lnTo>
                    <a:pt x="56" y="79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5" y="77"/>
                  </a:lnTo>
                  <a:lnTo>
                    <a:pt x="55" y="80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3" y="8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2" y="77"/>
                  </a:lnTo>
                  <a:lnTo>
                    <a:pt x="52" y="76"/>
                  </a:lnTo>
                  <a:lnTo>
                    <a:pt x="52" y="79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0" y="8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7"/>
                  </a:lnTo>
                  <a:lnTo>
                    <a:pt x="51" y="76"/>
                  </a:lnTo>
                  <a:lnTo>
                    <a:pt x="51" y="75"/>
                  </a:lnTo>
                  <a:lnTo>
                    <a:pt x="50" y="74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50" y="76"/>
                  </a:lnTo>
                  <a:lnTo>
                    <a:pt x="49" y="75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5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1"/>
                  </a:lnTo>
                  <a:lnTo>
                    <a:pt x="45" y="82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6" y="77"/>
                  </a:lnTo>
                  <a:lnTo>
                    <a:pt x="46" y="76"/>
                  </a:lnTo>
                  <a:lnTo>
                    <a:pt x="45" y="75"/>
                  </a:lnTo>
                  <a:lnTo>
                    <a:pt x="45" y="77"/>
                  </a:lnTo>
                  <a:lnTo>
                    <a:pt x="45" y="79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44" y="74"/>
                  </a:lnTo>
                  <a:lnTo>
                    <a:pt x="45" y="72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2"/>
                  </a:lnTo>
                  <a:lnTo>
                    <a:pt x="44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2"/>
                  </a:lnTo>
                  <a:lnTo>
                    <a:pt x="42" y="71"/>
                  </a:lnTo>
                  <a:lnTo>
                    <a:pt x="40" y="73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39" y="74"/>
                  </a:lnTo>
                  <a:lnTo>
                    <a:pt x="39" y="75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1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7" y="69"/>
                  </a:lnTo>
                  <a:lnTo>
                    <a:pt x="37" y="70"/>
                  </a:lnTo>
                  <a:lnTo>
                    <a:pt x="37" y="71"/>
                  </a:lnTo>
                  <a:lnTo>
                    <a:pt x="37" y="70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5" y="72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4" y="73"/>
                  </a:lnTo>
                  <a:lnTo>
                    <a:pt x="34" y="72"/>
                  </a:lnTo>
                  <a:lnTo>
                    <a:pt x="34" y="70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32" y="73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29" y="69"/>
                  </a:lnTo>
                  <a:lnTo>
                    <a:pt x="29" y="68"/>
                  </a:lnTo>
                  <a:lnTo>
                    <a:pt x="29" y="67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7" y="70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8"/>
                  </a:lnTo>
                  <a:lnTo>
                    <a:pt x="26" y="67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6" y="66"/>
                  </a:lnTo>
                  <a:lnTo>
                    <a:pt x="26" y="65"/>
                  </a:lnTo>
                  <a:lnTo>
                    <a:pt x="26" y="64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0"/>
                  </a:lnTo>
                  <a:lnTo>
                    <a:pt x="25" y="63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6"/>
                  </a:lnTo>
                  <a:lnTo>
                    <a:pt x="22" y="65"/>
                  </a:lnTo>
                  <a:lnTo>
                    <a:pt x="22" y="67"/>
                  </a:lnTo>
                  <a:lnTo>
                    <a:pt x="22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1" y="68"/>
                  </a:lnTo>
                  <a:lnTo>
                    <a:pt x="21" y="69"/>
                  </a:lnTo>
                  <a:lnTo>
                    <a:pt x="20" y="68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6"/>
                  </a:lnTo>
                  <a:lnTo>
                    <a:pt x="20" y="64"/>
                  </a:lnTo>
                  <a:lnTo>
                    <a:pt x="21" y="63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7" y="66"/>
                  </a:lnTo>
                  <a:lnTo>
                    <a:pt x="17" y="68"/>
                  </a:lnTo>
                  <a:lnTo>
                    <a:pt x="17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3"/>
                  </a:lnTo>
                  <a:lnTo>
                    <a:pt x="15" y="64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4"/>
                  </a:lnTo>
                  <a:lnTo>
                    <a:pt x="14" y="65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6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2" name="Freeform 1022">
              <a:extLst>
                <a:ext uri="{FF2B5EF4-FFF2-40B4-BE49-F238E27FC236}">
                  <a16:creationId xmlns:a16="http://schemas.microsoft.com/office/drawing/2014/main" id="{D4EB1C81-53CA-BF0E-E2D8-772C0D2BA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355" y="4638815"/>
              <a:ext cx="0" cy="1848"/>
            </a:xfrm>
            <a:custGeom>
              <a:avLst/>
              <a:gdLst>
                <a:gd name="T0" fmla="*/ 0 w 2"/>
                <a:gd name="T1" fmla="*/ 13 h 13"/>
                <a:gd name="T2" fmla="*/ 0 w 2"/>
                <a:gd name="T3" fmla="*/ 12 h 13"/>
                <a:gd name="T4" fmla="*/ 0 w 2"/>
                <a:gd name="T5" fmla="*/ 11 h 13"/>
                <a:gd name="T6" fmla="*/ 0 w 2"/>
                <a:gd name="T7" fmla="*/ 10 h 13"/>
                <a:gd name="T8" fmla="*/ 1 w 2"/>
                <a:gd name="T9" fmla="*/ 7 h 13"/>
                <a:gd name="T10" fmla="*/ 1 w 2"/>
                <a:gd name="T11" fmla="*/ 6 h 13"/>
                <a:gd name="T12" fmla="*/ 1 w 2"/>
                <a:gd name="T13" fmla="*/ 5 h 13"/>
                <a:gd name="T14" fmla="*/ 1 w 2"/>
                <a:gd name="T15" fmla="*/ 4 h 13"/>
                <a:gd name="T16" fmla="*/ 1 w 2"/>
                <a:gd name="T17" fmla="*/ 3 h 13"/>
                <a:gd name="T18" fmla="*/ 1 w 2"/>
                <a:gd name="T19" fmla="*/ 2 h 13"/>
                <a:gd name="T20" fmla="*/ 1 w 2"/>
                <a:gd name="T21" fmla="*/ 0 h 13"/>
                <a:gd name="T22" fmla="*/ 1 w 2"/>
                <a:gd name="T23" fmla="*/ 2 h 13"/>
                <a:gd name="T24" fmla="*/ 2 w 2"/>
                <a:gd name="T25" fmla="*/ 4 h 13"/>
                <a:gd name="T26" fmla="*/ 1 w 2"/>
                <a:gd name="T27" fmla="*/ 5 h 13"/>
                <a:gd name="T28" fmla="*/ 1 w 2"/>
                <a:gd name="T29" fmla="*/ 6 h 13"/>
                <a:gd name="T30" fmla="*/ 1 w 2"/>
                <a:gd name="T31" fmla="*/ 10 h 13"/>
                <a:gd name="T32" fmla="*/ 0 w 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3">
                  <a:moveTo>
                    <a:pt x="0" y="13"/>
                  </a:move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3" name="Freeform 1023">
              <a:extLst>
                <a:ext uri="{FF2B5EF4-FFF2-40B4-BE49-F238E27FC236}">
                  <a16:creationId xmlns:a16="http://schemas.microsoft.com/office/drawing/2014/main" id="{9FA068C4-C08F-1CB7-26AB-D5D6F8C8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873" y="4635119"/>
              <a:ext cx="18481" cy="9240"/>
            </a:xfrm>
            <a:custGeom>
              <a:avLst/>
              <a:gdLst>
                <a:gd name="T0" fmla="*/ 3 w 166"/>
                <a:gd name="T1" fmla="*/ 56 h 93"/>
                <a:gd name="T2" fmla="*/ 1 w 166"/>
                <a:gd name="T3" fmla="*/ 39 h 93"/>
                <a:gd name="T4" fmla="*/ 3 w 166"/>
                <a:gd name="T5" fmla="*/ 15 h 93"/>
                <a:gd name="T6" fmla="*/ 9 w 166"/>
                <a:gd name="T7" fmla="*/ 6 h 93"/>
                <a:gd name="T8" fmla="*/ 15 w 166"/>
                <a:gd name="T9" fmla="*/ 12 h 93"/>
                <a:gd name="T10" fmla="*/ 20 w 166"/>
                <a:gd name="T11" fmla="*/ 9 h 93"/>
                <a:gd name="T12" fmla="*/ 26 w 166"/>
                <a:gd name="T13" fmla="*/ 15 h 93"/>
                <a:gd name="T14" fmla="*/ 32 w 166"/>
                <a:gd name="T15" fmla="*/ 14 h 93"/>
                <a:gd name="T16" fmla="*/ 36 w 166"/>
                <a:gd name="T17" fmla="*/ 22 h 93"/>
                <a:gd name="T18" fmla="*/ 40 w 166"/>
                <a:gd name="T19" fmla="*/ 20 h 93"/>
                <a:gd name="T20" fmla="*/ 46 w 166"/>
                <a:gd name="T21" fmla="*/ 26 h 93"/>
                <a:gd name="T22" fmla="*/ 52 w 166"/>
                <a:gd name="T23" fmla="*/ 18 h 93"/>
                <a:gd name="T24" fmla="*/ 56 w 166"/>
                <a:gd name="T25" fmla="*/ 27 h 93"/>
                <a:gd name="T26" fmla="*/ 61 w 166"/>
                <a:gd name="T27" fmla="*/ 25 h 93"/>
                <a:gd name="T28" fmla="*/ 66 w 166"/>
                <a:gd name="T29" fmla="*/ 28 h 93"/>
                <a:gd name="T30" fmla="*/ 72 w 166"/>
                <a:gd name="T31" fmla="*/ 24 h 93"/>
                <a:gd name="T32" fmla="*/ 78 w 166"/>
                <a:gd name="T33" fmla="*/ 30 h 93"/>
                <a:gd name="T34" fmla="*/ 84 w 166"/>
                <a:gd name="T35" fmla="*/ 23 h 93"/>
                <a:gd name="T36" fmla="*/ 89 w 166"/>
                <a:gd name="T37" fmla="*/ 30 h 93"/>
                <a:gd name="T38" fmla="*/ 96 w 166"/>
                <a:gd name="T39" fmla="*/ 27 h 93"/>
                <a:gd name="T40" fmla="*/ 101 w 166"/>
                <a:gd name="T41" fmla="*/ 25 h 93"/>
                <a:gd name="T42" fmla="*/ 106 w 166"/>
                <a:gd name="T43" fmla="*/ 28 h 93"/>
                <a:gd name="T44" fmla="*/ 113 w 166"/>
                <a:gd name="T45" fmla="*/ 24 h 93"/>
                <a:gd name="T46" fmla="*/ 118 w 166"/>
                <a:gd name="T47" fmla="*/ 23 h 93"/>
                <a:gd name="T48" fmla="*/ 124 w 166"/>
                <a:gd name="T49" fmla="*/ 23 h 93"/>
                <a:gd name="T50" fmla="*/ 130 w 166"/>
                <a:gd name="T51" fmla="*/ 30 h 93"/>
                <a:gd name="T52" fmla="*/ 135 w 166"/>
                <a:gd name="T53" fmla="*/ 26 h 93"/>
                <a:gd name="T54" fmla="*/ 140 w 166"/>
                <a:gd name="T55" fmla="*/ 28 h 93"/>
                <a:gd name="T56" fmla="*/ 144 w 166"/>
                <a:gd name="T57" fmla="*/ 33 h 93"/>
                <a:gd name="T58" fmla="*/ 150 w 166"/>
                <a:gd name="T59" fmla="*/ 31 h 93"/>
                <a:gd name="T60" fmla="*/ 154 w 166"/>
                <a:gd name="T61" fmla="*/ 24 h 93"/>
                <a:gd name="T62" fmla="*/ 159 w 166"/>
                <a:gd name="T63" fmla="*/ 30 h 93"/>
                <a:gd name="T64" fmla="*/ 163 w 166"/>
                <a:gd name="T65" fmla="*/ 34 h 93"/>
                <a:gd name="T66" fmla="*/ 165 w 166"/>
                <a:gd name="T67" fmla="*/ 50 h 93"/>
                <a:gd name="T68" fmla="*/ 160 w 166"/>
                <a:gd name="T69" fmla="*/ 58 h 93"/>
                <a:gd name="T70" fmla="*/ 154 w 166"/>
                <a:gd name="T71" fmla="*/ 63 h 93"/>
                <a:gd name="T72" fmla="*/ 148 w 166"/>
                <a:gd name="T73" fmla="*/ 68 h 93"/>
                <a:gd name="T74" fmla="*/ 144 w 166"/>
                <a:gd name="T75" fmla="*/ 68 h 93"/>
                <a:gd name="T76" fmla="*/ 136 w 166"/>
                <a:gd name="T77" fmla="*/ 80 h 93"/>
                <a:gd name="T78" fmla="*/ 131 w 166"/>
                <a:gd name="T79" fmla="*/ 80 h 93"/>
                <a:gd name="T80" fmla="*/ 126 w 166"/>
                <a:gd name="T81" fmla="*/ 81 h 93"/>
                <a:gd name="T82" fmla="*/ 120 w 166"/>
                <a:gd name="T83" fmla="*/ 82 h 93"/>
                <a:gd name="T84" fmla="*/ 115 w 166"/>
                <a:gd name="T85" fmla="*/ 80 h 93"/>
                <a:gd name="T86" fmla="*/ 110 w 166"/>
                <a:gd name="T87" fmla="*/ 82 h 93"/>
                <a:gd name="T88" fmla="*/ 102 w 166"/>
                <a:gd name="T89" fmla="*/ 87 h 93"/>
                <a:gd name="T90" fmla="*/ 98 w 166"/>
                <a:gd name="T91" fmla="*/ 86 h 93"/>
                <a:gd name="T92" fmla="*/ 94 w 166"/>
                <a:gd name="T93" fmla="*/ 88 h 93"/>
                <a:gd name="T94" fmla="*/ 88 w 166"/>
                <a:gd name="T95" fmla="*/ 87 h 93"/>
                <a:gd name="T96" fmla="*/ 82 w 166"/>
                <a:gd name="T97" fmla="*/ 87 h 93"/>
                <a:gd name="T98" fmla="*/ 78 w 166"/>
                <a:gd name="T99" fmla="*/ 83 h 93"/>
                <a:gd name="T100" fmla="*/ 72 w 166"/>
                <a:gd name="T101" fmla="*/ 84 h 93"/>
                <a:gd name="T102" fmla="*/ 67 w 166"/>
                <a:gd name="T103" fmla="*/ 86 h 93"/>
                <a:gd name="T104" fmla="*/ 62 w 166"/>
                <a:gd name="T105" fmla="*/ 83 h 93"/>
                <a:gd name="T106" fmla="*/ 57 w 166"/>
                <a:gd name="T107" fmla="*/ 81 h 93"/>
                <a:gd name="T108" fmla="*/ 52 w 166"/>
                <a:gd name="T109" fmla="*/ 82 h 93"/>
                <a:gd name="T110" fmla="*/ 47 w 166"/>
                <a:gd name="T111" fmla="*/ 79 h 93"/>
                <a:gd name="T112" fmla="*/ 41 w 166"/>
                <a:gd name="T113" fmla="*/ 81 h 93"/>
                <a:gd name="T114" fmla="*/ 36 w 166"/>
                <a:gd name="T115" fmla="*/ 79 h 93"/>
                <a:gd name="T116" fmla="*/ 31 w 166"/>
                <a:gd name="T117" fmla="*/ 76 h 93"/>
                <a:gd name="T118" fmla="*/ 26 w 166"/>
                <a:gd name="T119" fmla="*/ 77 h 93"/>
                <a:gd name="T120" fmla="*/ 21 w 166"/>
                <a:gd name="T121" fmla="*/ 73 h 93"/>
                <a:gd name="T122" fmla="*/ 15 w 166"/>
                <a:gd name="T123" fmla="*/ 68 h 93"/>
                <a:gd name="T124" fmla="*/ 11 w 166"/>
                <a:gd name="T125" fmla="*/ 6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93">
                  <a:moveTo>
                    <a:pt x="6" y="66"/>
                  </a:moveTo>
                  <a:lnTo>
                    <a:pt x="6" y="65"/>
                  </a:lnTo>
                  <a:lnTo>
                    <a:pt x="7" y="63"/>
                  </a:lnTo>
                  <a:lnTo>
                    <a:pt x="7" y="64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6" y="58"/>
                  </a:lnTo>
                  <a:lnTo>
                    <a:pt x="5" y="60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2" y="57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1" y="51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7"/>
                  </a:lnTo>
                  <a:lnTo>
                    <a:pt x="30" y="18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5" y="15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5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40" y="15"/>
                  </a:lnTo>
                  <a:lnTo>
                    <a:pt x="40" y="14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8" y="21"/>
                  </a:lnTo>
                  <a:lnTo>
                    <a:pt x="48" y="20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1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4" y="20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4" y="23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6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7"/>
                  </a:lnTo>
                  <a:lnTo>
                    <a:pt x="57" y="28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9" y="28"/>
                  </a:lnTo>
                  <a:lnTo>
                    <a:pt x="60" y="26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1"/>
                  </a:lnTo>
                  <a:lnTo>
                    <a:pt x="60" y="18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0" y="24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5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30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3"/>
                  </a:lnTo>
                  <a:lnTo>
                    <a:pt x="62" y="24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6"/>
                  </a:lnTo>
                  <a:lnTo>
                    <a:pt x="64" y="27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5" y="23"/>
                  </a:lnTo>
                  <a:lnTo>
                    <a:pt x="65" y="21"/>
                  </a:lnTo>
                  <a:lnTo>
                    <a:pt x="66" y="20"/>
                  </a:lnTo>
                  <a:lnTo>
                    <a:pt x="66" y="21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4"/>
                  </a:lnTo>
                  <a:lnTo>
                    <a:pt x="65" y="25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7" y="27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7"/>
                  </a:lnTo>
                  <a:lnTo>
                    <a:pt x="68" y="26"/>
                  </a:lnTo>
                  <a:lnTo>
                    <a:pt x="68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69" y="30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0" y="28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70" y="26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71" y="27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5"/>
                  </a:lnTo>
                  <a:lnTo>
                    <a:pt x="72" y="26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2" y="29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3" y="30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4" y="27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7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7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77" y="27"/>
                  </a:lnTo>
                  <a:lnTo>
                    <a:pt x="77" y="28"/>
                  </a:lnTo>
                  <a:lnTo>
                    <a:pt x="77" y="29"/>
                  </a:lnTo>
                  <a:lnTo>
                    <a:pt x="78" y="30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8" y="27"/>
                  </a:lnTo>
                  <a:lnTo>
                    <a:pt x="78" y="28"/>
                  </a:lnTo>
                  <a:lnTo>
                    <a:pt x="78" y="29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9" y="26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79" y="27"/>
                  </a:lnTo>
                  <a:lnTo>
                    <a:pt x="80" y="27"/>
                  </a:lnTo>
                  <a:lnTo>
                    <a:pt x="80" y="26"/>
                  </a:lnTo>
                  <a:lnTo>
                    <a:pt x="80" y="25"/>
                  </a:lnTo>
                  <a:lnTo>
                    <a:pt x="80" y="25"/>
                  </a:lnTo>
                  <a:lnTo>
                    <a:pt x="80" y="26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7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2" y="25"/>
                  </a:lnTo>
                  <a:lnTo>
                    <a:pt x="82" y="26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30"/>
                  </a:lnTo>
                  <a:lnTo>
                    <a:pt x="82" y="31"/>
                  </a:lnTo>
                  <a:lnTo>
                    <a:pt x="82" y="32"/>
                  </a:lnTo>
                  <a:lnTo>
                    <a:pt x="82" y="30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4" y="26"/>
                  </a:lnTo>
                  <a:lnTo>
                    <a:pt x="84" y="25"/>
                  </a:lnTo>
                  <a:lnTo>
                    <a:pt x="84" y="23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5" y="25"/>
                  </a:lnTo>
                  <a:lnTo>
                    <a:pt x="84" y="27"/>
                  </a:lnTo>
                  <a:lnTo>
                    <a:pt x="84" y="28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5" y="30"/>
                  </a:lnTo>
                  <a:lnTo>
                    <a:pt x="85" y="28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6" y="27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6" y="26"/>
                  </a:lnTo>
                  <a:lnTo>
                    <a:pt x="86" y="27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9"/>
                  </a:lnTo>
                  <a:lnTo>
                    <a:pt x="87" y="28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87" y="28"/>
                  </a:lnTo>
                  <a:lnTo>
                    <a:pt x="87" y="29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8" y="23"/>
                  </a:lnTo>
                  <a:lnTo>
                    <a:pt x="89" y="21"/>
                  </a:lnTo>
                  <a:lnTo>
                    <a:pt x="89" y="22"/>
                  </a:lnTo>
                  <a:lnTo>
                    <a:pt x="89" y="23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7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29"/>
                  </a:lnTo>
                  <a:lnTo>
                    <a:pt x="89" y="27"/>
                  </a:lnTo>
                  <a:lnTo>
                    <a:pt x="89" y="28"/>
                  </a:lnTo>
                  <a:lnTo>
                    <a:pt x="89" y="29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4"/>
                  </a:lnTo>
                  <a:lnTo>
                    <a:pt x="90" y="25"/>
                  </a:lnTo>
                  <a:lnTo>
                    <a:pt x="92" y="26"/>
                  </a:lnTo>
                  <a:lnTo>
                    <a:pt x="92" y="27"/>
                  </a:lnTo>
                  <a:lnTo>
                    <a:pt x="92" y="27"/>
                  </a:lnTo>
                  <a:lnTo>
                    <a:pt x="92" y="28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2" y="28"/>
                  </a:lnTo>
                  <a:lnTo>
                    <a:pt x="92" y="27"/>
                  </a:lnTo>
                  <a:lnTo>
                    <a:pt x="93" y="28"/>
                  </a:lnTo>
                  <a:lnTo>
                    <a:pt x="93" y="29"/>
                  </a:lnTo>
                  <a:lnTo>
                    <a:pt x="93" y="27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6"/>
                  </a:lnTo>
                  <a:lnTo>
                    <a:pt x="94" y="25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4" y="27"/>
                  </a:lnTo>
                  <a:lnTo>
                    <a:pt x="94" y="28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1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5" y="26"/>
                  </a:lnTo>
                  <a:lnTo>
                    <a:pt x="95" y="27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6"/>
                  </a:lnTo>
                  <a:lnTo>
                    <a:pt x="97" y="24"/>
                  </a:lnTo>
                  <a:lnTo>
                    <a:pt x="97" y="25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7" y="28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9"/>
                  </a:lnTo>
                  <a:lnTo>
                    <a:pt x="98" y="30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9" y="25"/>
                  </a:lnTo>
                  <a:lnTo>
                    <a:pt x="99" y="24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2"/>
                  </a:lnTo>
                  <a:lnTo>
                    <a:pt x="99" y="23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9" y="26"/>
                  </a:lnTo>
                  <a:lnTo>
                    <a:pt x="99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8"/>
                  </a:lnTo>
                  <a:lnTo>
                    <a:pt x="100" y="29"/>
                  </a:lnTo>
                  <a:lnTo>
                    <a:pt x="100" y="28"/>
                  </a:lnTo>
                  <a:lnTo>
                    <a:pt x="101" y="2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101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7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5"/>
                  </a:lnTo>
                  <a:lnTo>
                    <a:pt x="102" y="25"/>
                  </a:lnTo>
                  <a:lnTo>
                    <a:pt x="102" y="26"/>
                  </a:lnTo>
                  <a:lnTo>
                    <a:pt x="102" y="27"/>
                  </a:lnTo>
                  <a:lnTo>
                    <a:pt x="102" y="28"/>
                  </a:lnTo>
                  <a:lnTo>
                    <a:pt x="102" y="29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03" y="26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5"/>
                  </a:lnTo>
                  <a:lnTo>
                    <a:pt x="104" y="23"/>
                  </a:lnTo>
                  <a:lnTo>
                    <a:pt x="104" y="22"/>
                  </a:lnTo>
                  <a:lnTo>
                    <a:pt x="104" y="21"/>
                  </a:lnTo>
                  <a:lnTo>
                    <a:pt x="105" y="21"/>
                  </a:lnTo>
                  <a:lnTo>
                    <a:pt x="105" y="22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8"/>
                  </a:lnTo>
                  <a:lnTo>
                    <a:pt x="104" y="27"/>
                  </a:lnTo>
                  <a:lnTo>
                    <a:pt x="105" y="27"/>
                  </a:lnTo>
                  <a:lnTo>
                    <a:pt x="105" y="28"/>
                  </a:lnTo>
                  <a:lnTo>
                    <a:pt x="105" y="29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5" y="27"/>
                  </a:lnTo>
                  <a:lnTo>
                    <a:pt x="105" y="25"/>
                  </a:lnTo>
                  <a:lnTo>
                    <a:pt x="106" y="24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29"/>
                  </a:lnTo>
                  <a:lnTo>
                    <a:pt x="106" y="28"/>
                  </a:lnTo>
                  <a:lnTo>
                    <a:pt x="107" y="26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4"/>
                  </a:lnTo>
                  <a:lnTo>
                    <a:pt x="107" y="25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09" y="27"/>
                  </a:lnTo>
                  <a:lnTo>
                    <a:pt x="109" y="25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09" y="25"/>
                  </a:lnTo>
                  <a:lnTo>
                    <a:pt x="110" y="24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0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1" y="25"/>
                  </a:lnTo>
                  <a:lnTo>
                    <a:pt x="111" y="26"/>
                  </a:lnTo>
                  <a:lnTo>
                    <a:pt x="111" y="27"/>
                  </a:lnTo>
                  <a:lnTo>
                    <a:pt x="111" y="27"/>
                  </a:lnTo>
                  <a:lnTo>
                    <a:pt x="111" y="28"/>
                  </a:lnTo>
                  <a:lnTo>
                    <a:pt x="111" y="29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2" y="25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5"/>
                  </a:lnTo>
                  <a:lnTo>
                    <a:pt x="112" y="26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12" y="28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4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113" y="24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3"/>
                  </a:lnTo>
                  <a:lnTo>
                    <a:pt x="114" y="24"/>
                  </a:lnTo>
                  <a:lnTo>
                    <a:pt x="114" y="25"/>
                  </a:lnTo>
                  <a:lnTo>
                    <a:pt x="114" y="23"/>
                  </a:lnTo>
                  <a:lnTo>
                    <a:pt x="115" y="22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24"/>
                  </a:lnTo>
                  <a:lnTo>
                    <a:pt x="115" y="25"/>
                  </a:lnTo>
                  <a:lnTo>
                    <a:pt x="115" y="26"/>
                  </a:lnTo>
                  <a:lnTo>
                    <a:pt x="115" y="27"/>
                  </a:lnTo>
                  <a:lnTo>
                    <a:pt x="115" y="25"/>
                  </a:lnTo>
                  <a:lnTo>
                    <a:pt x="116" y="24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16" y="24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6" y="27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7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7" y="23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5"/>
                  </a:lnTo>
                  <a:lnTo>
                    <a:pt x="117" y="26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30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7" y="33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6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18" y="23"/>
                  </a:lnTo>
                  <a:lnTo>
                    <a:pt x="119" y="24"/>
                  </a:lnTo>
                  <a:lnTo>
                    <a:pt x="119" y="22"/>
                  </a:lnTo>
                  <a:lnTo>
                    <a:pt x="119" y="21"/>
                  </a:lnTo>
                  <a:lnTo>
                    <a:pt x="119" y="22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9" y="24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22"/>
                  </a:lnTo>
                  <a:lnTo>
                    <a:pt x="120" y="23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0" y="26"/>
                  </a:lnTo>
                  <a:lnTo>
                    <a:pt x="120" y="27"/>
                  </a:lnTo>
                  <a:lnTo>
                    <a:pt x="121" y="27"/>
                  </a:lnTo>
                  <a:lnTo>
                    <a:pt x="121" y="28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7"/>
                  </a:lnTo>
                  <a:lnTo>
                    <a:pt x="121" y="28"/>
                  </a:lnTo>
                  <a:lnTo>
                    <a:pt x="122" y="27"/>
                  </a:lnTo>
                  <a:lnTo>
                    <a:pt x="122" y="25"/>
                  </a:lnTo>
                  <a:lnTo>
                    <a:pt x="122" y="24"/>
                  </a:lnTo>
                  <a:lnTo>
                    <a:pt x="122" y="22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6"/>
                  </a:lnTo>
                  <a:lnTo>
                    <a:pt x="123" y="27"/>
                  </a:lnTo>
                  <a:lnTo>
                    <a:pt x="123" y="28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6"/>
                  </a:lnTo>
                  <a:lnTo>
                    <a:pt x="124" y="24"/>
                  </a:lnTo>
                  <a:lnTo>
                    <a:pt x="124" y="23"/>
                  </a:lnTo>
                  <a:lnTo>
                    <a:pt x="124" y="22"/>
                  </a:lnTo>
                  <a:lnTo>
                    <a:pt x="124" y="20"/>
                  </a:lnTo>
                  <a:lnTo>
                    <a:pt x="124" y="21"/>
                  </a:lnTo>
                  <a:lnTo>
                    <a:pt x="124" y="22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6" y="23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6"/>
                  </a:lnTo>
                  <a:lnTo>
                    <a:pt x="127" y="27"/>
                  </a:lnTo>
                  <a:lnTo>
                    <a:pt x="127" y="26"/>
                  </a:lnTo>
                  <a:lnTo>
                    <a:pt x="127" y="24"/>
                  </a:lnTo>
                  <a:lnTo>
                    <a:pt x="127" y="23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8" y="23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8" y="21"/>
                  </a:lnTo>
                  <a:lnTo>
                    <a:pt x="128" y="22"/>
                  </a:lnTo>
                  <a:lnTo>
                    <a:pt x="128" y="23"/>
                  </a:lnTo>
                  <a:lnTo>
                    <a:pt x="129" y="23"/>
                  </a:lnTo>
                  <a:lnTo>
                    <a:pt x="129" y="24"/>
                  </a:lnTo>
                  <a:lnTo>
                    <a:pt x="129" y="25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9" y="21"/>
                  </a:lnTo>
                  <a:lnTo>
                    <a:pt x="130" y="18"/>
                  </a:lnTo>
                  <a:lnTo>
                    <a:pt x="130" y="20"/>
                  </a:lnTo>
                  <a:lnTo>
                    <a:pt x="130" y="21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30" y="25"/>
                  </a:lnTo>
                  <a:lnTo>
                    <a:pt x="130" y="26"/>
                  </a:lnTo>
                  <a:lnTo>
                    <a:pt x="130" y="27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30" y="32"/>
                  </a:lnTo>
                  <a:lnTo>
                    <a:pt x="130" y="33"/>
                  </a:lnTo>
                  <a:lnTo>
                    <a:pt x="130" y="30"/>
                  </a:lnTo>
                  <a:lnTo>
                    <a:pt x="131" y="27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5"/>
                  </a:lnTo>
                  <a:lnTo>
                    <a:pt x="131" y="26"/>
                  </a:lnTo>
                  <a:lnTo>
                    <a:pt x="131" y="25"/>
                  </a:lnTo>
                  <a:lnTo>
                    <a:pt x="132" y="23"/>
                  </a:lnTo>
                  <a:lnTo>
                    <a:pt x="132" y="24"/>
                  </a:lnTo>
                  <a:lnTo>
                    <a:pt x="132" y="25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2" y="25"/>
                  </a:lnTo>
                  <a:lnTo>
                    <a:pt x="132" y="24"/>
                  </a:lnTo>
                  <a:lnTo>
                    <a:pt x="132" y="24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2" y="28"/>
                  </a:lnTo>
                  <a:lnTo>
                    <a:pt x="132" y="29"/>
                  </a:lnTo>
                  <a:lnTo>
                    <a:pt x="132" y="30"/>
                  </a:lnTo>
                  <a:lnTo>
                    <a:pt x="132" y="31"/>
                  </a:lnTo>
                  <a:lnTo>
                    <a:pt x="133" y="30"/>
                  </a:lnTo>
                  <a:lnTo>
                    <a:pt x="133" y="28"/>
                  </a:lnTo>
                  <a:lnTo>
                    <a:pt x="133" y="27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7"/>
                  </a:lnTo>
                  <a:lnTo>
                    <a:pt x="134" y="26"/>
                  </a:lnTo>
                  <a:lnTo>
                    <a:pt x="134" y="24"/>
                  </a:lnTo>
                  <a:lnTo>
                    <a:pt x="134" y="23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5" y="20"/>
                  </a:lnTo>
                  <a:lnTo>
                    <a:pt x="135" y="21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5" y="26"/>
                  </a:lnTo>
                  <a:lnTo>
                    <a:pt x="135" y="27"/>
                  </a:lnTo>
                  <a:lnTo>
                    <a:pt x="135" y="28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1"/>
                  </a:lnTo>
                  <a:lnTo>
                    <a:pt x="135" y="32"/>
                  </a:lnTo>
                  <a:lnTo>
                    <a:pt x="135" y="31"/>
                  </a:lnTo>
                  <a:lnTo>
                    <a:pt x="135" y="29"/>
                  </a:lnTo>
                  <a:lnTo>
                    <a:pt x="135" y="30"/>
                  </a:lnTo>
                  <a:lnTo>
                    <a:pt x="135" y="31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37" y="23"/>
                  </a:lnTo>
                  <a:lnTo>
                    <a:pt x="137" y="23"/>
                  </a:lnTo>
                  <a:lnTo>
                    <a:pt x="137" y="24"/>
                  </a:lnTo>
                  <a:lnTo>
                    <a:pt x="137" y="25"/>
                  </a:lnTo>
                  <a:lnTo>
                    <a:pt x="137" y="26"/>
                  </a:lnTo>
                  <a:lnTo>
                    <a:pt x="137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8" y="25"/>
                  </a:lnTo>
                  <a:lnTo>
                    <a:pt x="138" y="23"/>
                  </a:lnTo>
                  <a:lnTo>
                    <a:pt x="138" y="22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9" y="20"/>
                  </a:lnTo>
                  <a:lnTo>
                    <a:pt x="139" y="21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8" y="24"/>
                  </a:lnTo>
                  <a:lnTo>
                    <a:pt x="138" y="25"/>
                  </a:lnTo>
                  <a:lnTo>
                    <a:pt x="139" y="26"/>
                  </a:lnTo>
                  <a:lnTo>
                    <a:pt x="139" y="27"/>
                  </a:lnTo>
                  <a:lnTo>
                    <a:pt x="138" y="28"/>
                  </a:lnTo>
                  <a:lnTo>
                    <a:pt x="138" y="29"/>
                  </a:lnTo>
                  <a:lnTo>
                    <a:pt x="138" y="30"/>
                  </a:lnTo>
                  <a:lnTo>
                    <a:pt x="138" y="31"/>
                  </a:lnTo>
                  <a:lnTo>
                    <a:pt x="139" y="30"/>
                  </a:lnTo>
                  <a:lnTo>
                    <a:pt x="139" y="28"/>
                  </a:lnTo>
                  <a:lnTo>
                    <a:pt x="139" y="27"/>
                  </a:lnTo>
                  <a:lnTo>
                    <a:pt x="139" y="25"/>
                  </a:lnTo>
                  <a:lnTo>
                    <a:pt x="139" y="26"/>
                  </a:lnTo>
                  <a:lnTo>
                    <a:pt x="139" y="27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2" y="28"/>
                  </a:lnTo>
                  <a:lnTo>
                    <a:pt x="143" y="26"/>
                  </a:lnTo>
                  <a:lnTo>
                    <a:pt x="143" y="25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3" y="29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3" y="31"/>
                  </a:lnTo>
                  <a:lnTo>
                    <a:pt x="143" y="30"/>
                  </a:lnTo>
                  <a:lnTo>
                    <a:pt x="144" y="28"/>
                  </a:lnTo>
                  <a:lnTo>
                    <a:pt x="144" y="27"/>
                  </a:lnTo>
                  <a:lnTo>
                    <a:pt x="143" y="27"/>
                  </a:lnTo>
                  <a:lnTo>
                    <a:pt x="144" y="25"/>
                  </a:lnTo>
                  <a:lnTo>
                    <a:pt x="144" y="24"/>
                  </a:lnTo>
                  <a:lnTo>
                    <a:pt x="144" y="25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5" y="24"/>
                  </a:lnTo>
                  <a:lnTo>
                    <a:pt x="144" y="26"/>
                  </a:lnTo>
                  <a:lnTo>
                    <a:pt x="144" y="27"/>
                  </a:lnTo>
                  <a:lnTo>
                    <a:pt x="144" y="28"/>
                  </a:lnTo>
                  <a:lnTo>
                    <a:pt x="144" y="29"/>
                  </a:lnTo>
                  <a:lnTo>
                    <a:pt x="144" y="30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4" y="33"/>
                  </a:lnTo>
                  <a:lnTo>
                    <a:pt x="144" y="32"/>
                  </a:lnTo>
                  <a:lnTo>
                    <a:pt x="145" y="30"/>
                  </a:lnTo>
                  <a:lnTo>
                    <a:pt x="145" y="29"/>
                  </a:lnTo>
                  <a:lnTo>
                    <a:pt x="145" y="27"/>
                  </a:lnTo>
                  <a:lnTo>
                    <a:pt x="145" y="28"/>
                  </a:lnTo>
                  <a:lnTo>
                    <a:pt x="145" y="29"/>
                  </a:lnTo>
                  <a:lnTo>
                    <a:pt x="145" y="28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6" y="28"/>
                  </a:lnTo>
                  <a:lnTo>
                    <a:pt x="146" y="26"/>
                  </a:lnTo>
                  <a:lnTo>
                    <a:pt x="146" y="25"/>
                  </a:lnTo>
                  <a:lnTo>
                    <a:pt x="146" y="26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7" y="28"/>
                  </a:lnTo>
                  <a:lnTo>
                    <a:pt x="147" y="29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7" y="27"/>
                  </a:lnTo>
                  <a:lnTo>
                    <a:pt x="147" y="26"/>
                  </a:lnTo>
                  <a:lnTo>
                    <a:pt x="148" y="24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2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48" y="26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8" y="29"/>
                  </a:lnTo>
                  <a:lnTo>
                    <a:pt x="148" y="28"/>
                  </a:lnTo>
                  <a:lnTo>
                    <a:pt x="149" y="26"/>
                  </a:lnTo>
                  <a:lnTo>
                    <a:pt x="149" y="25"/>
                  </a:lnTo>
                  <a:lnTo>
                    <a:pt x="149" y="23"/>
                  </a:lnTo>
                  <a:lnTo>
                    <a:pt x="149" y="24"/>
                  </a:lnTo>
                  <a:lnTo>
                    <a:pt x="149" y="25"/>
                  </a:lnTo>
                  <a:lnTo>
                    <a:pt x="149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0" y="28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0" y="31"/>
                  </a:lnTo>
                  <a:lnTo>
                    <a:pt x="149" y="32"/>
                  </a:lnTo>
                  <a:lnTo>
                    <a:pt x="149" y="33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0" y="33"/>
                  </a:lnTo>
                  <a:lnTo>
                    <a:pt x="150" y="31"/>
                  </a:lnTo>
                  <a:lnTo>
                    <a:pt x="151" y="30"/>
                  </a:lnTo>
                  <a:lnTo>
                    <a:pt x="151" y="29"/>
                  </a:lnTo>
                  <a:lnTo>
                    <a:pt x="150" y="28"/>
                  </a:lnTo>
                  <a:lnTo>
                    <a:pt x="151" y="27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51" y="27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1" y="27"/>
                  </a:lnTo>
                  <a:lnTo>
                    <a:pt x="151" y="29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2" y="29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2" y="29"/>
                  </a:lnTo>
                  <a:lnTo>
                    <a:pt x="152" y="30"/>
                  </a:lnTo>
                  <a:lnTo>
                    <a:pt x="152" y="31"/>
                  </a:lnTo>
                  <a:lnTo>
                    <a:pt x="152" y="32"/>
                  </a:lnTo>
                  <a:lnTo>
                    <a:pt x="152" y="33"/>
                  </a:lnTo>
                  <a:lnTo>
                    <a:pt x="152" y="34"/>
                  </a:lnTo>
                  <a:lnTo>
                    <a:pt x="152" y="36"/>
                  </a:lnTo>
                  <a:lnTo>
                    <a:pt x="152" y="32"/>
                  </a:lnTo>
                  <a:lnTo>
                    <a:pt x="153" y="29"/>
                  </a:lnTo>
                  <a:lnTo>
                    <a:pt x="153" y="28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8"/>
                  </a:lnTo>
                  <a:lnTo>
                    <a:pt x="154" y="27"/>
                  </a:lnTo>
                  <a:lnTo>
                    <a:pt x="154" y="26"/>
                  </a:lnTo>
                  <a:lnTo>
                    <a:pt x="154" y="24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4" y="24"/>
                  </a:lnTo>
                  <a:lnTo>
                    <a:pt x="154" y="26"/>
                  </a:lnTo>
                  <a:lnTo>
                    <a:pt x="154" y="27"/>
                  </a:lnTo>
                  <a:lnTo>
                    <a:pt x="154" y="29"/>
                  </a:lnTo>
                  <a:lnTo>
                    <a:pt x="154" y="30"/>
                  </a:lnTo>
                  <a:lnTo>
                    <a:pt x="153" y="29"/>
                  </a:lnTo>
                  <a:lnTo>
                    <a:pt x="153" y="28"/>
                  </a:lnTo>
                  <a:lnTo>
                    <a:pt x="153" y="30"/>
                  </a:lnTo>
                  <a:lnTo>
                    <a:pt x="153" y="31"/>
                  </a:lnTo>
                  <a:lnTo>
                    <a:pt x="153" y="33"/>
                  </a:lnTo>
                  <a:lnTo>
                    <a:pt x="153" y="34"/>
                  </a:lnTo>
                  <a:lnTo>
                    <a:pt x="153" y="36"/>
                  </a:lnTo>
                  <a:lnTo>
                    <a:pt x="154" y="37"/>
                  </a:lnTo>
                  <a:lnTo>
                    <a:pt x="154" y="34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30"/>
                  </a:lnTo>
                  <a:lnTo>
                    <a:pt x="154" y="31"/>
                  </a:lnTo>
                  <a:lnTo>
                    <a:pt x="155" y="32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4"/>
                  </a:lnTo>
                  <a:lnTo>
                    <a:pt x="155" y="36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5" y="36"/>
                  </a:lnTo>
                  <a:lnTo>
                    <a:pt x="156" y="34"/>
                  </a:lnTo>
                  <a:lnTo>
                    <a:pt x="156" y="32"/>
                  </a:lnTo>
                  <a:lnTo>
                    <a:pt x="156" y="31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6" y="28"/>
                  </a:lnTo>
                  <a:lnTo>
                    <a:pt x="156" y="27"/>
                  </a:lnTo>
                  <a:lnTo>
                    <a:pt x="156" y="27"/>
                  </a:lnTo>
                  <a:lnTo>
                    <a:pt x="156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0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59" y="30"/>
                  </a:lnTo>
                  <a:lnTo>
                    <a:pt x="159" y="29"/>
                  </a:lnTo>
                  <a:lnTo>
                    <a:pt x="159" y="27"/>
                  </a:lnTo>
                  <a:lnTo>
                    <a:pt x="159" y="26"/>
                  </a:lnTo>
                  <a:lnTo>
                    <a:pt x="159" y="27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59" y="32"/>
                  </a:lnTo>
                  <a:lnTo>
                    <a:pt x="159" y="33"/>
                  </a:lnTo>
                  <a:lnTo>
                    <a:pt x="159" y="36"/>
                  </a:lnTo>
                  <a:lnTo>
                    <a:pt x="159" y="37"/>
                  </a:lnTo>
                  <a:lnTo>
                    <a:pt x="159" y="39"/>
                  </a:lnTo>
                  <a:lnTo>
                    <a:pt x="160" y="37"/>
                  </a:lnTo>
                  <a:lnTo>
                    <a:pt x="160" y="36"/>
                  </a:lnTo>
                  <a:lnTo>
                    <a:pt x="160" y="37"/>
                  </a:lnTo>
                  <a:lnTo>
                    <a:pt x="160" y="38"/>
                  </a:lnTo>
                  <a:lnTo>
                    <a:pt x="160" y="36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1" y="31"/>
                  </a:lnTo>
                  <a:lnTo>
                    <a:pt x="161" y="30"/>
                  </a:lnTo>
                  <a:lnTo>
                    <a:pt x="161" y="28"/>
                  </a:lnTo>
                  <a:lnTo>
                    <a:pt x="161" y="27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1" y="30"/>
                  </a:lnTo>
                  <a:lnTo>
                    <a:pt x="161" y="31"/>
                  </a:lnTo>
                  <a:lnTo>
                    <a:pt x="162" y="31"/>
                  </a:lnTo>
                  <a:lnTo>
                    <a:pt x="162" y="32"/>
                  </a:lnTo>
                  <a:lnTo>
                    <a:pt x="162" y="33"/>
                  </a:lnTo>
                  <a:lnTo>
                    <a:pt x="162" y="32"/>
                  </a:lnTo>
                  <a:lnTo>
                    <a:pt x="162" y="30"/>
                  </a:lnTo>
                  <a:lnTo>
                    <a:pt x="162" y="31"/>
                  </a:lnTo>
                  <a:lnTo>
                    <a:pt x="162" y="32"/>
                  </a:lnTo>
                  <a:lnTo>
                    <a:pt x="162" y="33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6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6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3" y="40"/>
                  </a:lnTo>
                  <a:lnTo>
                    <a:pt x="163" y="41"/>
                  </a:lnTo>
                  <a:lnTo>
                    <a:pt x="163" y="39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4" y="34"/>
                  </a:lnTo>
                  <a:lnTo>
                    <a:pt x="164" y="36"/>
                  </a:lnTo>
                  <a:lnTo>
                    <a:pt x="164" y="37"/>
                  </a:lnTo>
                  <a:lnTo>
                    <a:pt x="165" y="34"/>
                  </a:lnTo>
                  <a:lnTo>
                    <a:pt x="165" y="33"/>
                  </a:lnTo>
                  <a:lnTo>
                    <a:pt x="165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7"/>
                  </a:lnTo>
                  <a:lnTo>
                    <a:pt x="165" y="38"/>
                  </a:lnTo>
                  <a:lnTo>
                    <a:pt x="165" y="39"/>
                  </a:lnTo>
                  <a:lnTo>
                    <a:pt x="165" y="40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3"/>
                  </a:lnTo>
                  <a:lnTo>
                    <a:pt x="165" y="4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7"/>
                  </a:lnTo>
                  <a:lnTo>
                    <a:pt x="165" y="46"/>
                  </a:lnTo>
                  <a:lnTo>
                    <a:pt x="165" y="45"/>
                  </a:lnTo>
                  <a:lnTo>
                    <a:pt x="165" y="43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66" y="43"/>
                  </a:lnTo>
                  <a:lnTo>
                    <a:pt x="166" y="42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2"/>
                  </a:lnTo>
                  <a:lnTo>
                    <a:pt x="166" y="43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65" y="54"/>
                  </a:lnTo>
                  <a:lnTo>
                    <a:pt x="165" y="56"/>
                  </a:lnTo>
                  <a:lnTo>
                    <a:pt x="164" y="57"/>
                  </a:lnTo>
                  <a:lnTo>
                    <a:pt x="164" y="58"/>
                  </a:lnTo>
                  <a:lnTo>
                    <a:pt x="164" y="60"/>
                  </a:lnTo>
                  <a:lnTo>
                    <a:pt x="164" y="59"/>
                  </a:lnTo>
                  <a:lnTo>
                    <a:pt x="164" y="58"/>
                  </a:lnTo>
                  <a:lnTo>
                    <a:pt x="164" y="59"/>
                  </a:lnTo>
                  <a:lnTo>
                    <a:pt x="163" y="61"/>
                  </a:lnTo>
                  <a:lnTo>
                    <a:pt x="163" y="60"/>
                  </a:lnTo>
                  <a:lnTo>
                    <a:pt x="163" y="59"/>
                  </a:lnTo>
                  <a:lnTo>
                    <a:pt x="163" y="58"/>
                  </a:lnTo>
                  <a:lnTo>
                    <a:pt x="163" y="58"/>
                  </a:lnTo>
                  <a:lnTo>
                    <a:pt x="163" y="59"/>
                  </a:lnTo>
                  <a:lnTo>
                    <a:pt x="163" y="60"/>
                  </a:lnTo>
                  <a:lnTo>
                    <a:pt x="162" y="62"/>
                  </a:lnTo>
                  <a:lnTo>
                    <a:pt x="162" y="63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2" y="64"/>
                  </a:lnTo>
                  <a:lnTo>
                    <a:pt x="161" y="64"/>
                  </a:lnTo>
                  <a:lnTo>
                    <a:pt x="161" y="63"/>
                  </a:lnTo>
                  <a:lnTo>
                    <a:pt x="161" y="64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0" y="68"/>
                  </a:lnTo>
                  <a:lnTo>
                    <a:pt x="160" y="71"/>
                  </a:lnTo>
                  <a:lnTo>
                    <a:pt x="160" y="72"/>
                  </a:lnTo>
                  <a:lnTo>
                    <a:pt x="160" y="71"/>
                  </a:lnTo>
                  <a:lnTo>
                    <a:pt x="160" y="68"/>
                  </a:lnTo>
                  <a:lnTo>
                    <a:pt x="160" y="67"/>
                  </a:lnTo>
                  <a:lnTo>
                    <a:pt x="160" y="65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60" y="61"/>
                  </a:lnTo>
                  <a:lnTo>
                    <a:pt x="160" y="60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8"/>
                  </a:lnTo>
                  <a:lnTo>
                    <a:pt x="160" y="61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59" y="65"/>
                  </a:lnTo>
                  <a:lnTo>
                    <a:pt x="159" y="65"/>
                  </a:lnTo>
                  <a:lnTo>
                    <a:pt x="157" y="66"/>
                  </a:lnTo>
                  <a:lnTo>
                    <a:pt x="157" y="67"/>
                  </a:lnTo>
                  <a:lnTo>
                    <a:pt x="157" y="68"/>
                  </a:lnTo>
                  <a:lnTo>
                    <a:pt x="157" y="70"/>
                  </a:lnTo>
                  <a:lnTo>
                    <a:pt x="157" y="71"/>
                  </a:lnTo>
                  <a:lnTo>
                    <a:pt x="157" y="73"/>
                  </a:lnTo>
                  <a:lnTo>
                    <a:pt x="157" y="72"/>
                  </a:lnTo>
                  <a:lnTo>
                    <a:pt x="157" y="71"/>
                  </a:lnTo>
                  <a:lnTo>
                    <a:pt x="157" y="70"/>
                  </a:lnTo>
                  <a:lnTo>
                    <a:pt x="157" y="67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7" y="65"/>
                  </a:lnTo>
                  <a:lnTo>
                    <a:pt x="157" y="64"/>
                  </a:lnTo>
                  <a:lnTo>
                    <a:pt x="157" y="65"/>
                  </a:lnTo>
                  <a:lnTo>
                    <a:pt x="156" y="67"/>
                  </a:lnTo>
                  <a:lnTo>
                    <a:pt x="156" y="68"/>
                  </a:lnTo>
                  <a:lnTo>
                    <a:pt x="156" y="71"/>
                  </a:lnTo>
                  <a:lnTo>
                    <a:pt x="156" y="72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5" y="72"/>
                  </a:lnTo>
                  <a:lnTo>
                    <a:pt x="155" y="73"/>
                  </a:lnTo>
                  <a:lnTo>
                    <a:pt x="155" y="75"/>
                  </a:lnTo>
                  <a:lnTo>
                    <a:pt x="155" y="74"/>
                  </a:lnTo>
                  <a:lnTo>
                    <a:pt x="155" y="73"/>
                  </a:lnTo>
                  <a:lnTo>
                    <a:pt x="155" y="72"/>
                  </a:lnTo>
                  <a:lnTo>
                    <a:pt x="154" y="71"/>
                  </a:lnTo>
                  <a:lnTo>
                    <a:pt x="155" y="70"/>
                  </a:lnTo>
                  <a:lnTo>
                    <a:pt x="155" y="68"/>
                  </a:lnTo>
                  <a:lnTo>
                    <a:pt x="155" y="67"/>
                  </a:lnTo>
                  <a:lnTo>
                    <a:pt x="155" y="6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54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3"/>
                  </a:lnTo>
                  <a:lnTo>
                    <a:pt x="154" y="64"/>
                  </a:lnTo>
                  <a:lnTo>
                    <a:pt x="154" y="63"/>
                  </a:lnTo>
                  <a:lnTo>
                    <a:pt x="154" y="63"/>
                  </a:lnTo>
                  <a:lnTo>
                    <a:pt x="153" y="64"/>
                  </a:lnTo>
                  <a:lnTo>
                    <a:pt x="153" y="65"/>
                  </a:lnTo>
                  <a:lnTo>
                    <a:pt x="153" y="67"/>
                  </a:lnTo>
                  <a:lnTo>
                    <a:pt x="153" y="68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2" y="71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1" y="71"/>
                  </a:lnTo>
                  <a:lnTo>
                    <a:pt x="151" y="70"/>
                  </a:lnTo>
                  <a:lnTo>
                    <a:pt x="151" y="71"/>
                  </a:lnTo>
                  <a:lnTo>
                    <a:pt x="151" y="73"/>
                  </a:lnTo>
                  <a:lnTo>
                    <a:pt x="151" y="72"/>
                  </a:lnTo>
                  <a:lnTo>
                    <a:pt x="151" y="71"/>
                  </a:lnTo>
                  <a:lnTo>
                    <a:pt x="151" y="70"/>
                  </a:lnTo>
                  <a:lnTo>
                    <a:pt x="151" y="70"/>
                  </a:lnTo>
                  <a:lnTo>
                    <a:pt x="150" y="71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50" y="71"/>
                  </a:lnTo>
                  <a:lnTo>
                    <a:pt x="150" y="72"/>
                  </a:lnTo>
                  <a:lnTo>
                    <a:pt x="149" y="74"/>
                  </a:lnTo>
                  <a:lnTo>
                    <a:pt x="149" y="73"/>
                  </a:lnTo>
                  <a:lnTo>
                    <a:pt x="149" y="72"/>
                  </a:lnTo>
                  <a:lnTo>
                    <a:pt x="150" y="71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67"/>
                  </a:lnTo>
                  <a:lnTo>
                    <a:pt x="149" y="66"/>
                  </a:lnTo>
                  <a:lnTo>
                    <a:pt x="149" y="65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9" y="65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8" y="70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1"/>
                  </a:lnTo>
                  <a:lnTo>
                    <a:pt x="148" y="73"/>
                  </a:lnTo>
                  <a:lnTo>
                    <a:pt x="147" y="74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7" y="72"/>
                  </a:lnTo>
                  <a:lnTo>
                    <a:pt x="147" y="71"/>
                  </a:lnTo>
                  <a:lnTo>
                    <a:pt x="147" y="70"/>
                  </a:lnTo>
                  <a:lnTo>
                    <a:pt x="147" y="68"/>
                  </a:lnTo>
                  <a:lnTo>
                    <a:pt x="147" y="71"/>
                  </a:lnTo>
                  <a:lnTo>
                    <a:pt x="146" y="72"/>
                  </a:lnTo>
                  <a:lnTo>
                    <a:pt x="146" y="71"/>
                  </a:lnTo>
                  <a:lnTo>
                    <a:pt x="146" y="71"/>
                  </a:lnTo>
                  <a:lnTo>
                    <a:pt x="146" y="72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6" y="72"/>
                  </a:lnTo>
                  <a:lnTo>
                    <a:pt x="145" y="73"/>
                  </a:lnTo>
                  <a:lnTo>
                    <a:pt x="145" y="75"/>
                  </a:lnTo>
                  <a:lnTo>
                    <a:pt x="145" y="74"/>
                  </a:lnTo>
                  <a:lnTo>
                    <a:pt x="145" y="73"/>
                  </a:lnTo>
                  <a:lnTo>
                    <a:pt x="145" y="74"/>
                  </a:lnTo>
                  <a:lnTo>
                    <a:pt x="145" y="76"/>
                  </a:lnTo>
                  <a:lnTo>
                    <a:pt x="144" y="75"/>
                  </a:lnTo>
                  <a:lnTo>
                    <a:pt x="144" y="74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4" y="76"/>
                  </a:lnTo>
                  <a:lnTo>
                    <a:pt x="144" y="75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3" y="77"/>
                  </a:lnTo>
                  <a:lnTo>
                    <a:pt x="143" y="77"/>
                  </a:lnTo>
                  <a:lnTo>
                    <a:pt x="143" y="78"/>
                  </a:lnTo>
                  <a:lnTo>
                    <a:pt x="143" y="79"/>
                  </a:lnTo>
                  <a:lnTo>
                    <a:pt x="143" y="79"/>
                  </a:lnTo>
                  <a:lnTo>
                    <a:pt x="142" y="78"/>
                  </a:lnTo>
                  <a:lnTo>
                    <a:pt x="143" y="76"/>
                  </a:lnTo>
                  <a:lnTo>
                    <a:pt x="143" y="75"/>
                  </a:lnTo>
                  <a:lnTo>
                    <a:pt x="143" y="74"/>
                  </a:lnTo>
                  <a:lnTo>
                    <a:pt x="143" y="72"/>
                  </a:lnTo>
                  <a:lnTo>
                    <a:pt x="144" y="71"/>
                  </a:lnTo>
                  <a:lnTo>
                    <a:pt x="144" y="70"/>
                  </a:lnTo>
                  <a:lnTo>
                    <a:pt x="144" y="68"/>
                  </a:lnTo>
                  <a:lnTo>
                    <a:pt x="144" y="67"/>
                  </a:lnTo>
                  <a:lnTo>
                    <a:pt x="143" y="66"/>
                  </a:lnTo>
                  <a:lnTo>
                    <a:pt x="143" y="65"/>
                  </a:lnTo>
                  <a:lnTo>
                    <a:pt x="143" y="68"/>
                  </a:lnTo>
                  <a:lnTo>
                    <a:pt x="143" y="72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4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39" y="76"/>
                  </a:lnTo>
                  <a:lnTo>
                    <a:pt x="139" y="75"/>
                  </a:lnTo>
                  <a:lnTo>
                    <a:pt x="139" y="77"/>
                  </a:lnTo>
                  <a:lnTo>
                    <a:pt x="139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8" y="79"/>
                  </a:lnTo>
                  <a:lnTo>
                    <a:pt x="138" y="79"/>
                  </a:lnTo>
                  <a:lnTo>
                    <a:pt x="138" y="78"/>
                  </a:lnTo>
                  <a:lnTo>
                    <a:pt x="138" y="77"/>
                  </a:lnTo>
                  <a:lnTo>
                    <a:pt x="138" y="76"/>
                  </a:lnTo>
                  <a:lnTo>
                    <a:pt x="137" y="77"/>
                  </a:lnTo>
                  <a:lnTo>
                    <a:pt x="137" y="79"/>
                  </a:lnTo>
                  <a:lnTo>
                    <a:pt x="137" y="78"/>
                  </a:lnTo>
                  <a:lnTo>
                    <a:pt x="137" y="77"/>
                  </a:lnTo>
                  <a:lnTo>
                    <a:pt x="137" y="76"/>
                  </a:lnTo>
                  <a:lnTo>
                    <a:pt x="137" y="76"/>
                  </a:lnTo>
                  <a:lnTo>
                    <a:pt x="137" y="77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6" y="77"/>
                  </a:lnTo>
                  <a:lnTo>
                    <a:pt x="136" y="78"/>
                  </a:lnTo>
                  <a:lnTo>
                    <a:pt x="136" y="80"/>
                  </a:lnTo>
                  <a:lnTo>
                    <a:pt x="136" y="79"/>
                  </a:lnTo>
                  <a:lnTo>
                    <a:pt x="136" y="78"/>
                  </a:lnTo>
                  <a:lnTo>
                    <a:pt x="135" y="77"/>
                  </a:lnTo>
                  <a:lnTo>
                    <a:pt x="135" y="77"/>
                  </a:lnTo>
                  <a:lnTo>
                    <a:pt x="135" y="76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5" y="79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79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6"/>
                  </a:lnTo>
                  <a:lnTo>
                    <a:pt x="134" y="77"/>
                  </a:lnTo>
                  <a:lnTo>
                    <a:pt x="134" y="77"/>
                  </a:lnTo>
                  <a:lnTo>
                    <a:pt x="134" y="76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3" y="76"/>
                  </a:lnTo>
                  <a:lnTo>
                    <a:pt x="133" y="77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2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2" y="81"/>
                  </a:lnTo>
                  <a:lnTo>
                    <a:pt x="132" y="80"/>
                  </a:lnTo>
                  <a:lnTo>
                    <a:pt x="132" y="79"/>
                  </a:lnTo>
                  <a:lnTo>
                    <a:pt x="132" y="78"/>
                  </a:lnTo>
                  <a:lnTo>
                    <a:pt x="132" y="77"/>
                  </a:lnTo>
                  <a:lnTo>
                    <a:pt x="132" y="76"/>
                  </a:lnTo>
                  <a:lnTo>
                    <a:pt x="132" y="75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2" y="75"/>
                  </a:lnTo>
                  <a:lnTo>
                    <a:pt x="132" y="76"/>
                  </a:lnTo>
                  <a:lnTo>
                    <a:pt x="132" y="77"/>
                  </a:lnTo>
                  <a:lnTo>
                    <a:pt x="132" y="78"/>
                  </a:lnTo>
                  <a:lnTo>
                    <a:pt x="132" y="79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1" y="79"/>
                  </a:lnTo>
                  <a:lnTo>
                    <a:pt x="131" y="80"/>
                  </a:lnTo>
                  <a:lnTo>
                    <a:pt x="131" y="82"/>
                  </a:lnTo>
                  <a:lnTo>
                    <a:pt x="131" y="81"/>
                  </a:lnTo>
                  <a:lnTo>
                    <a:pt x="131" y="80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30" y="78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1"/>
                  </a:lnTo>
                  <a:lnTo>
                    <a:pt x="129" y="83"/>
                  </a:lnTo>
                  <a:lnTo>
                    <a:pt x="129" y="84"/>
                  </a:lnTo>
                  <a:lnTo>
                    <a:pt x="129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3"/>
                  </a:lnTo>
                  <a:lnTo>
                    <a:pt x="129" y="82"/>
                  </a:lnTo>
                  <a:lnTo>
                    <a:pt x="129" y="81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29" y="78"/>
                  </a:lnTo>
                  <a:lnTo>
                    <a:pt x="129" y="77"/>
                  </a:lnTo>
                  <a:lnTo>
                    <a:pt x="129" y="76"/>
                  </a:lnTo>
                  <a:lnTo>
                    <a:pt x="128" y="78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28" y="82"/>
                  </a:lnTo>
                  <a:lnTo>
                    <a:pt x="128" y="81"/>
                  </a:lnTo>
                  <a:lnTo>
                    <a:pt x="128" y="80"/>
                  </a:lnTo>
                  <a:lnTo>
                    <a:pt x="127" y="80"/>
                  </a:lnTo>
                  <a:lnTo>
                    <a:pt x="127" y="79"/>
                  </a:lnTo>
                  <a:lnTo>
                    <a:pt x="127" y="80"/>
                  </a:lnTo>
                  <a:lnTo>
                    <a:pt x="127" y="82"/>
                  </a:lnTo>
                  <a:lnTo>
                    <a:pt x="127" y="83"/>
                  </a:lnTo>
                  <a:lnTo>
                    <a:pt x="127" y="84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6" y="84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6" y="84"/>
                  </a:lnTo>
                  <a:lnTo>
                    <a:pt x="126" y="83"/>
                  </a:lnTo>
                  <a:lnTo>
                    <a:pt x="126" y="81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6" y="79"/>
                  </a:lnTo>
                  <a:lnTo>
                    <a:pt x="126" y="78"/>
                  </a:lnTo>
                  <a:lnTo>
                    <a:pt x="126" y="79"/>
                  </a:lnTo>
                  <a:lnTo>
                    <a:pt x="124" y="81"/>
                  </a:lnTo>
                  <a:lnTo>
                    <a:pt x="124" y="82"/>
                  </a:lnTo>
                  <a:lnTo>
                    <a:pt x="124" y="84"/>
                  </a:lnTo>
                  <a:lnTo>
                    <a:pt x="124" y="83"/>
                  </a:lnTo>
                  <a:lnTo>
                    <a:pt x="124" y="82"/>
                  </a:lnTo>
                  <a:lnTo>
                    <a:pt x="124" y="81"/>
                  </a:lnTo>
                  <a:lnTo>
                    <a:pt x="124" y="80"/>
                  </a:lnTo>
                  <a:lnTo>
                    <a:pt x="123" y="82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1"/>
                  </a:lnTo>
                  <a:lnTo>
                    <a:pt x="123" y="80"/>
                  </a:lnTo>
                  <a:lnTo>
                    <a:pt x="123" y="79"/>
                  </a:lnTo>
                  <a:lnTo>
                    <a:pt x="123" y="78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2" y="83"/>
                  </a:lnTo>
                  <a:lnTo>
                    <a:pt x="122" y="82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21" y="84"/>
                  </a:lnTo>
                  <a:lnTo>
                    <a:pt x="121" y="83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20" y="86"/>
                  </a:lnTo>
                  <a:lnTo>
                    <a:pt x="120" y="87"/>
                  </a:lnTo>
                  <a:lnTo>
                    <a:pt x="120" y="88"/>
                  </a:lnTo>
                  <a:lnTo>
                    <a:pt x="119" y="90"/>
                  </a:lnTo>
                  <a:lnTo>
                    <a:pt x="119" y="88"/>
                  </a:lnTo>
                  <a:lnTo>
                    <a:pt x="119" y="87"/>
                  </a:lnTo>
                  <a:lnTo>
                    <a:pt x="119" y="84"/>
                  </a:lnTo>
                  <a:lnTo>
                    <a:pt x="119" y="83"/>
                  </a:lnTo>
                  <a:lnTo>
                    <a:pt x="120" y="82"/>
                  </a:lnTo>
                  <a:lnTo>
                    <a:pt x="120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19" y="78"/>
                  </a:lnTo>
                  <a:lnTo>
                    <a:pt x="119" y="77"/>
                  </a:lnTo>
                  <a:lnTo>
                    <a:pt x="119" y="79"/>
                  </a:lnTo>
                  <a:lnTo>
                    <a:pt x="119" y="80"/>
                  </a:lnTo>
                  <a:lnTo>
                    <a:pt x="119" y="79"/>
                  </a:lnTo>
                  <a:lnTo>
                    <a:pt x="119" y="78"/>
                  </a:lnTo>
                  <a:lnTo>
                    <a:pt x="119" y="80"/>
                  </a:lnTo>
                  <a:lnTo>
                    <a:pt x="118" y="81"/>
                  </a:lnTo>
                  <a:lnTo>
                    <a:pt x="118" y="83"/>
                  </a:lnTo>
                  <a:lnTo>
                    <a:pt x="118" y="84"/>
                  </a:lnTo>
                  <a:lnTo>
                    <a:pt x="118" y="83"/>
                  </a:lnTo>
                  <a:lnTo>
                    <a:pt x="118" y="82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7" y="80"/>
                  </a:lnTo>
                  <a:lnTo>
                    <a:pt x="117" y="79"/>
                  </a:lnTo>
                  <a:lnTo>
                    <a:pt x="117" y="78"/>
                  </a:lnTo>
                  <a:lnTo>
                    <a:pt x="117" y="78"/>
                  </a:lnTo>
                  <a:lnTo>
                    <a:pt x="117" y="79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16" y="83"/>
                  </a:lnTo>
                  <a:lnTo>
                    <a:pt x="116" y="84"/>
                  </a:lnTo>
                  <a:lnTo>
                    <a:pt x="116" y="87"/>
                  </a:lnTo>
                  <a:lnTo>
                    <a:pt x="116" y="90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5" y="91"/>
                  </a:lnTo>
                  <a:lnTo>
                    <a:pt x="115" y="89"/>
                  </a:lnTo>
                  <a:lnTo>
                    <a:pt x="115" y="88"/>
                  </a:lnTo>
                  <a:lnTo>
                    <a:pt x="116" y="87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3"/>
                  </a:lnTo>
                  <a:lnTo>
                    <a:pt x="116" y="81"/>
                  </a:lnTo>
                  <a:lnTo>
                    <a:pt x="116" y="80"/>
                  </a:lnTo>
                  <a:lnTo>
                    <a:pt x="116" y="79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6" y="77"/>
                  </a:lnTo>
                  <a:lnTo>
                    <a:pt x="115" y="78"/>
                  </a:lnTo>
                  <a:lnTo>
                    <a:pt x="115" y="80"/>
                  </a:lnTo>
                  <a:lnTo>
                    <a:pt x="115" y="81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5" y="81"/>
                  </a:lnTo>
                  <a:lnTo>
                    <a:pt x="114" y="80"/>
                  </a:lnTo>
                  <a:lnTo>
                    <a:pt x="114" y="79"/>
                  </a:lnTo>
                  <a:lnTo>
                    <a:pt x="114" y="81"/>
                  </a:lnTo>
                  <a:lnTo>
                    <a:pt x="114" y="82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3" y="84"/>
                  </a:lnTo>
                  <a:lnTo>
                    <a:pt x="113" y="83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3"/>
                  </a:lnTo>
                  <a:lnTo>
                    <a:pt x="113" y="84"/>
                  </a:lnTo>
                  <a:lnTo>
                    <a:pt x="113" y="84"/>
                  </a:lnTo>
                  <a:lnTo>
                    <a:pt x="113" y="83"/>
                  </a:lnTo>
                  <a:lnTo>
                    <a:pt x="112" y="84"/>
                  </a:lnTo>
                  <a:lnTo>
                    <a:pt x="112" y="87"/>
                  </a:lnTo>
                  <a:lnTo>
                    <a:pt x="112" y="86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1" y="82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7"/>
                  </a:lnTo>
                  <a:lnTo>
                    <a:pt x="111" y="87"/>
                  </a:lnTo>
                  <a:lnTo>
                    <a:pt x="111" y="86"/>
                  </a:lnTo>
                  <a:lnTo>
                    <a:pt x="110" y="84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10" y="83"/>
                  </a:lnTo>
                  <a:lnTo>
                    <a:pt x="110" y="86"/>
                  </a:lnTo>
                  <a:lnTo>
                    <a:pt x="110" y="84"/>
                  </a:lnTo>
                  <a:lnTo>
                    <a:pt x="110" y="83"/>
                  </a:lnTo>
                  <a:lnTo>
                    <a:pt x="110" y="82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0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09" y="82"/>
                  </a:lnTo>
                  <a:lnTo>
                    <a:pt x="109" y="81"/>
                  </a:lnTo>
                  <a:lnTo>
                    <a:pt x="107" y="82"/>
                  </a:lnTo>
                  <a:lnTo>
                    <a:pt x="107" y="84"/>
                  </a:lnTo>
                  <a:lnTo>
                    <a:pt x="107" y="83"/>
                  </a:lnTo>
                  <a:lnTo>
                    <a:pt x="107" y="82"/>
                  </a:lnTo>
                  <a:lnTo>
                    <a:pt x="107" y="84"/>
                  </a:lnTo>
                  <a:lnTo>
                    <a:pt x="107" y="86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6" y="83"/>
                  </a:lnTo>
                  <a:lnTo>
                    <a:pt x="106" y="86"/>
                  </a:lnTo>
                  <a:lnTo>
                    <a:pt x="106" y="84"/>
                  </a:lnTo>
                  <a:lnTo>
                    <a:pt x="106" y="83"/>
                  </a:lnTo>
                  <a:lnTo>
                    <a:pt x="106" y="82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5" y="83"/>
                  </a:lnTo>
                  <a:lnTo>
                    <a:pt x="105" y="82"/>
                  </a:lnTo>
                  <a:lnTo>
                    <a:pt x="105" y="81"/>
                  </a:lnTo>
                  <a:lnTo>
                    <a:pt x="105" y="80"/>
                  </a:lnTo>
                  <a:lnTo>
                    <a:pt x="104" y="80"/>
                  </a:lnTo>
                  <a:lnTo>
                    <a:pt x="104" y="79"/>
                  </a:lnTo>
                  <a:lnTo>
                    <a:pt x="104" y="78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3" y="84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2" y="89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2" y="89"/>
                  </a:lnTo>
                  <a:lnTo>
                    <a:pt x="102" y="88"/>
                  </a:lnTo>
                  <a:lnTo>
                    <a:pt x="102" y="87"/>
                  </a:lnTo>
                  <a:lnTo>
                    <a:pt x="102" y="84"/>
                  </a:lnTo>
                  <a:lnTo>
                    <a:pt x="102" y="83"/>
                  </a:lnTo>
                  <a:lnTo>
                    <a:pt x="102" y="82"/>
                  </a:lnTo>
                  <a:lnTo>
                    <a:pt x="103" y="82"/>
                  </a:lnTo>
                  <a:lnTo>
                    <a:pt x="103" y="83"/>
                  </a:lnTo>
                  <a:lnTo>
                    <a:pt x="103" y="82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3" y="79"/>
                  </a:lnTo>
                  <a:lnTo>
                    <a:pt x="103" y="80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2" y="80"/>
                  </a:lnTo>
                  <a:lnTo>
                    <a:pt x="102" y="79"/>
                  </a:lnTo>
                  <a:lnTo>
                    <a:pt x="102" y="78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0"/>
                  </a:lnTo>
                  <a:lnTo>
                    <a:pt x="101" y="80"/>
                  </a:lnTo>
                  <a:lnTo>
                    <a:pt x="101" y="81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1" y="86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100" y="82"/>
                  </a:lnTo>
                  <a:lnTo>
                    <a:pt x="100" y="83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9" y="83"/>
                  </a:lnTo>
                  <a:lnTo>
                    <a:pt x="99" y="86"/>
                  </a:lnTo>
                  <a:lnTo>
                    <a:pt x="99" y="87"/>
                  </a:lnTo>
                  <a:lnTo>
                    <a:pt x="99" y="88"/>
                  </a:lnTo>
                  <a:lnTo>
                    <a:pt x="98" y="88"/>
                  </a:lnTo>
                  <a:lnTo>
                    <a:pt x="98" y="87"/>
                  </a:lnTo>
                  <a:lnTo>
                    <a:pt x="98" y="86"/>
                  </a:lnTo>
                  <a:lnTo>
                    <a:pt x="98" y="84"/>
                  </a:lnTo>
                  <a:lnTo>
                    <a:pt x="98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8" y="80"/>
                  </a:lnTo>
                  <a:lnTo>
                    <a:pt x="98" y="79"/>
                  </a:lnTo>
                  <a:lnTo>
                    <a:pt x="98" y="78"/>
                  </a:lnTo>
                  <a:lnTo>
                    <a:pt x="98" y="81"/>
                  </a:lnTo>
                  <a:lnTo>
                    <a:pt x="97" y="84"/>
                  </a:lnTo>
                  <a:lnTo>
                    <a:pt x="97" y="86"/>
                  </a:lnTo>
                  <a:lnTo>
                    <a:pt x="97" y="88"/>
                  </a:lnTo>
                  <a:lnTo>
                    <a:pt x="97" y="87"/>
                  </a:lnTo>
                  <a:lnTo>
                    <a:pt x="97" y="86"/>
                  </a:lnTo>
                  <a:lnTo>
                    <a:pt x="97" y="87"/>
                  </a:lnTo>
                  <a:lnTo>
                    <a:pt x="96" y="89"/>
                  </a:lnTo>
                  <a:lnTo>
                    <a:pt x="96" y="88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7" y="81"/>
                  </a:lnTo>
                  <a:lnTo>
                    <a:pt x="97" y="80"/>
                  </a:lnTo>
                  <a:lnTo>
                    <a:pt x="97" y="79"/>
                  </a:lnTo>
                  <a:lnTo>
                    <a:pt x="97" y="81"/>
                  </a:lnTo>
                  <a:lnTo>
                    <a:pt x="96" y="82"/>
                  </a:lnTo>
                  <a:lnTo>
                    <a:pt x="96" y="81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5" y="87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2"/>
                  </a:lnTo>
                  <a:lnTo>
                    <a:pt x="95" y="8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4" y="81"/>
                  </a:lnTo>
                  <a:lnTo>
                    <a:pt x="94" y="82"/>
                  </a:lnTo>
                  <a:lnTo>
                    <a:pt x="94" y="84"/>
                  </a:lnTo>
                  <a:lnTo>
                    <a:pt x="94" y="86"/>
                  </a:lnTo>
                  <a:lnTo>
                    <a:pt x="94" y="87"/>
                  </a:lnTo>
                  <a:lnTo>
                    <a:pt x="94" y="88"/>
                  </a:lnTo>
                  <a:lnTo>
                    <a:pt x="94" y="89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4" y="84"/>
                  </a:lnTo>
                  <a:lnTo>
                    <a:pt x="94" y="83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3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3" y="8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4"/>
                  </a:lnTo>
                  <a:lnTo>
                    <a:pt x="92" y="87"/>
                  </a:lnTo>
                  <a:lnTo>
                    <a:pt x="90" y="88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8"/>
                  </a:lnTo>
                  <a:lnTo>
                    <a:pt x="90" y="86"/>
                  </a:lnTo>
                  <a:lnTo>
                    <a:pt x="90" y="84"/>
                  </a:lnTo>
                  <a:lnTo>
                    <a:pt x="90" y="83"/>
                  </a:lnTo>
                  <a:lnTo>
                    <a:pt x="90" y="82"/>
                  </a:lnTo>
                  <a:lnTo>
                    <a:pt x="90" y="84"/>
                  </a:lnTo>
                  <a:lnTo>
                    <a:pt x="90" y="86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90" y="83"/>
                  </a:lnTo>
                  <a:lnTo>
                    <a:pt x="89" y="82"/>
                  </a:lnTo>
                  <a:lnTo>
                    <a:pt x="89" y="83"/>
                  </a:lnTo>
                  <a:lnTo>
                    <a:pt x="89" y="86"/>
                  </a:lnTo>
                  <a:lnTo>
                    <a:pt x="89" y="87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7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7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1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6" y="86"/>
                  </a:lnTo>
                  <a:lnTo>
                    <a:pt x="86" y="87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5" y="83"/>
                  </a:lnTo>
                  <a:lnTo>
                    <a:pt x="85" y="84"/>
                  </a:lnTo>
                  <a:lnTo>
                    <a:pt x="85" y="87"/>
                  </a:lnTo>
                  <a:lnTo>
                    <a:pt x="85" y="86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4" y="83"/>
                  </a:lnTo>
                  <a:lnTo>
                    <a:pt x="84" y="82"/>
                  </a:lnTo>
                  <a:lnTo>
                    <a:pt x="84" y="81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1"/>
                  </a:lnTo>
                  <a:lnTo>
                    <a:pt x="84" y="82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3" y="86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83" y="80"/>
                  </a:lnTo>
                  <a:lnTo>
                    <a:pt x="82" y="80"/>
                  </a:lnTo>
                  <a:lnTo>
                    <a:pt x="82" y="79"/>
                  </a:lnTo>
                  <a:lnTo>
                    <a:pt x="82" y="80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2" y="84"/>
                  </a:lnTo>
                  <a:lnTo>
                    <a:pt x="81" y="87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1" y="84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81"/>
                  </a:lnTo>
                  <a:lnTo>
                    <a:pt x="81" y="82"/>
                  </a:lnTo>
                  <a:lnTo>
                    <a:pt x="80" y="84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80" y="84"/>
                  </a:lnTo>
                  <a:lnTo>
                    <a:pt x="80" y="83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6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3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7" y="88"/>
                  </a:lnTo>
                  <a:lnTo>
                    <a:pt x="77" y="89"/>
                  </a:lnTo>
                  <a:lnTo>
                    <a:pt x="77" y="90"/>
                  </a:lnTo>
                  <a:lnTo>
                    <a:pt x="77" y="91"/>
                  </a:lnTo>
                  <a:lnTo>
                    <a:pt x="77" y="92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3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2"/>
                  </a:lnTo>
                  <a:lnTo>
                    <a:pt x="76" y="83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4" y="84"/>
                  </a:lnTo>
                  <a:lnTo>
                    <a:pt x="74" y="87"/>
                  </a:lnTo>
                  <a:lnTo>
                    <a:pt x="74" y="86"/>
                  </a:lnTo>
                  <a:lnTo>
                    <a:pt x="74" y="84"/>
                  </a:lnTo>
                  <a:lnTo>
                    <a:pt x="74" y="87"/>
                  </a:lnTo>
                  <a:lnTo>
                    <a:pt x="73" y="88"/>
                  </a:lnTo>
                  <a:lnTo>
                    <a:pt x="73" y="87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3"/>
                  </a:lnTo>
                  <a:lnTo>
                    <a:pt x="72" y="82"/>
                  </a:lnTo>
                  <a:lnTo>
                    <a:pt x="72" y="83"/>
                  </a:lnTo>
                  <a:lnTo>
                    <a:pt x="72" y="86"/>
                  </a:lnTo>
                  <a:lnTo>
                    <a:pt x="71" y="84"/>
                  </a:lnTo>
                  <a:lnTo>
                    <a:pt x="71" y="83"/>
                  </a:lnTo>
                  <a:lnTo>
                    <a:pt x="71" y="84"/>
                  </a:lnTo>
                  <a:lnTo>
                    <a:pt x="71" y="87"/>
                  </a:lnTo>
                  <a:lnTo>
                    <a:pt x="71" y="86"/>
                  </a:lnTo>
                  <a:lnTo>
                    <a:pt x="71" y="84"/>
                  </a:lnTo>
                  <a:lnTo>
                    <a:pt x="71" y="87"/>
                  </a:lnTo>
                  <a:lnTo>
                    <a:pt x="70" y="88"/>
                  </a:lnTo>
                  <a:lnTo>
                    <a:pt x="70" y="90"/>
                  </a:lnTo>
                  <a:lnTo>
                    <a:pt x="70" y="91"/>
                  </a:lnTo>
                  <a:lnTo>
                    <a:pt x="70" y="90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70" y="83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0" y="81"/>
                  </a:lnTo>
                  <a:lnTo>
                    <a:pt x="69" y="82"/>
                  </a:lnTo>
                  <a:lnTo>
                    <a:pt x="69" y="84"/>
                  </a:lnTo>
                  <a:lnTo>
                    <a:pt x="69" y="86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69" y="86"/>
                  </a:lnTo>
                  <a:lnTo>
                    <a:pt x="68" y="84"/>
                  </a:lnTo>
                  <a:lnTo>
                    <a:pt x="68" y="83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69" y="80"/>
                  </a:lnTo>
                  <a:lnTo>
                    <a:pt x="69" y="79"/>
                  </a:lnTo>
                  <a:lnTo>
                    <a:pt x="68" y="80"/>
                  </a:lnTo>
                  <a:lnTo>
                    <a:pt x="68" y="82"/>
                  </a:lnTo>
                  <a:lnTo>
                    <a:pt x="68" y="83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3"/>
                  </a:lnTo>
                  <a:lnTo>
                    <a:pt x="67" y="84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4"/>
                  </a:lnTo>
                  <a:lnTo>
                    <a:pt x="67" y="86"/>
                  </a:lnTo>
                  <a:lnTo>
                    <a:pt x="67" y="88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8"/>
                  </a:lnTo>
                  <a:lnTo>
                    <a:pt x="66" y="89"/>
                  </a:lnTo>
                  <a:lnTo>
                    <a:pt x="66" y="88"/>
                  </a:lnTo>
                  <a:lnTo>
                    <a:pt x="66" y="87"/>
                  </a:lnTo>
                  <a:lnTo>
                    <a:pt x="66" y="86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6" y="78"/>
                  </a:lnTo>
                  <a:lnTo>
                    <a:pt x="66" y="77"/>
                  </a:lnTo>
                  <a:lnTo>
                    <a:pt x="66" y="76"/>
                  </a:lnTo>
                  <a:lnTo>
                    <a:pt x="66" y="79"/>
                  </a:lnTo>
                  <a:lnTo>
                    <a:pt x="65" y="82"/>
                  </a:lnTo>
                  <a:lnTo>
                    <a:pt x="65" y="83"/>
                  </a:lnTo>
                  <a:lnTo>
                    <a:pt x="65" y="86"/>
                  </a:lnTo>
                  <a:lnTo>
                    <a:pt x="65" y="84"/>
                  </a:lnTo>
                  <a:lnTo>
                    <a:pt x="65" y="83"/>
                  </a:lnTo>
                  <a:lnTo>
                    <a:pt x="64" y="84"/>
                  </a:lnTo>
                  <a:lnTo>
                    <a:pt x="64" y="87"/>
                  </a:lnTo>
                  <a:lnTo>
                    <a:pt x="64" y="86"/>
                  </a:lnTo>
                  <a:lnTo>
                    <a:pt x="64" y="84"/>
                  </a:lnTo>
                  <a:lnTo>
                    <a:pt x="64" y="87"/>
                  </a:lnTo>
                  <a:lnTo>
                    <a:pt x="64" y="88"/>
                  </a:lnTo>
                  <a:lnTo>
                    <a:pt x="63" y="89"/>
                  </a:lnTo>
                  <a:lnTo>
                    <a:pt x="63" y="91"/>
                  </a:lnTo>
                  <a:lnTo>
                    <a:pt x="63" y="90"/>
                  </a:lnTo>
                  <a:lnTo>
                    <a:pt x="63" y="89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3" y="8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2"/>
                  </a:lnTo>
                  <a:lnTo>
                    <a:pt x="62" y="83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7"/>
                  </a:lnTo>
                  <a:lnTo>
                    <a:pt x="61" y="86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0" y="83"/>
                  </a:lnTo>
                  <a:lnTo>
                    <a:pt x="60" y="84"/>
                  </a:lnTo>
                  <a:lnTo>
                    <a:pt x="60" y="83"/>
                  </a:lnTo>
                  <a:lnTo>
                    <a:pt x="60" y="82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0" y="82"/>
                  </a:lnTo>
                  <a:lnTo>
                    <a:pt x="60" y="81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59" y="81"/>
                  </a:lnTo>
                  <a:lnTo>
                    <a:pt x="59" y="82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57" y="86"/>
                  </a:lnTo>
                  <a:lnTo>
                    <a:pt x="57" y="87"/>
                  </a:lnTo>
                  <a:lnTo>
                    <a:pt x="57" y="86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59" y="77"/>
                  </a:lnTo>
                  <a:lnTo>
                    <a:pt x="57" y="76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0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4"/>
                  </a:lnTo>
                  <a:lnTo>
                    <a:pt x="56" y="86"/>
                  </a:lnTo>
                  <a:lnTo>
                    <a:pt x="55" y="86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5" y="82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2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4" y="82"/>
                  </a:lnTo>
                  <a:lnTo>
                    <a:pt x="54" y="83"/>
                  </a:lnTo>
                  <a:lnTo>
                    <a:pt x="54" y="86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4" y="84"/>
                  </a:lnTo>
                  <a:lnTo>
                    <a:pt x="53" y="87"/>
                  </a:lnTo>
                  <a:lnTo>
                    <a:pt x="53" y="86"/>
                  </a:lnTo>
                  <a:lnTo>
                    <a:pt x="53" y="84"/>
                  </a:lnTo>
                  <a:lnTo>
                    <a:pt x="53" y="8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3" y="80"/>
                  </a:lnTo>
                  <a:lnTo>
                    <a:pt x="53" y="79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1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1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1" y="82"/>
                  </a:lnTo>
                  <a:lnTo>
                    <a:pt x="51" y="83"/>
                  </a:lnTo>
                  <a:lnTo>
                    <a:pt x="51" y="86"/>
                  </a:lnTo>
                  <a:lnTo>
                    <a:pt x="51" y="84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50" y="83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50" y="82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48" y="82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6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6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8" y="80"/>
                  </a:lnTo>
                  <a:lnTo>
                    <a:pt x="48" y="82"/>
                  </a:lnTo>
                  <a:lnTo>
                    <a:pt x="48" y="81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8"/>
                  </a:lnTo>
                  <a:lnTo>
                    <a:pt x="47" y="77"/>
                  </a:lnTo>
                  <a:lnTo>
                    <a:pt x="47" y="78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6" y="81"/>
                  </a:lnTo>
                  <a:lnTo>
                    <a:pt x="46" y="80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46" y="78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2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5" y="81"/>
                  </a:lnTo>
                  <a:lnTo>
                    <a:pt x="44" y="80"/>
                  </a:lnTo>
                  <a:lnTo>
                    <a:pt x="44" y="79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4" y="77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3" y="80"/>
                  </a:lnTo>
                  <a:lnTo>
                    <a:pt x="43" y="81"/>
                  </a:lnTo>
                  <a:lnTo>
                    <a:pt x="43" y="82"/>
                  </a:lnTo>
                  <a:lnTo>
                    <a:pt x="43" y="83"/>
                  </a:lnTo>
                  <a:lnTo>
                    <a:pt x="43" y="84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3"/>
                  </a:lnTo>
                  <a:lnTo>
                    <a:pt x="43" y="81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79"/>
                  </a:lnTo>
                  <a:lnTo>
                    <a:pt x="43" y="78"/>
                  </a:lnTo>
                  <a:lnTo>
                    <a:pt x="43" y="79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1" y="81"/>
                  </a:lnTo>
                  <a:lnTo>
                    <a:pt x="41" y="82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41" y="79"/>
                  </a:lnTo>
                  <a:lnTo>
                    <a:pt x="41" y="78"/>
                  </a:lnTo>
                  <a:lnTo>
                    <a:pt x="41" y="77"/>
                  </a:lnTo>
                  <a:lnTo>
                    <a:pt x="41" y="76"/>
                  </a:lnTo>
                  <a:lnTo>
                    <a:pt x="41" y="77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7"/>
                  </a:lnTo>
                  <a:lnTo>
                    <a:pt x="40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7"/>
                  </a:lnTo>
                  <a:lnTo>
                    <a:pt x="38" y="76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5" y="76"/>
                  </a:lnTo>
                  <a:lnTo>
                    <a:pt x="35" y="75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5" y="72"/>
                  </a:lnTo>
                  <a:lnTo>
                    <a:pt x="35" y="73"/>
                  </a:lnTo>
                  <a:lnTo>
                    <a:pt x="35" y="74"/>
                  </a:lnTo>
                  <a:lnTo>
                    <a:pt x="35" y="75"/>
                  </a:lnTo>
                  <a:lnTo>
                    <a:pt x="35" y="76"/>
                  </a:lnTo>
                  <a:lnTo>
                    <a:pt x="35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7"/>
                  </a:lnTo>
                  <a:lnTo>
                    <a:pt x="34" y="76"/>
                  </a:lnTo>
                  <a:lnTo>
                    <a:pt x="34" y="77"/>
                  </a:lnTo>
                  <a:lnTo>
                    <a:pt x="34" y="79"/>
                  </a:lnTo>
                  <a:lnTo>
                    <a:pt x="33" y="78"/>
                  </a:lnTo>
                  <a:lnTo>
                    <a:pt x="33" y="77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5"/>
                  </a:lnTo>
                  <a:lnTo>
                    <a:pt x="33" y="74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2" y="75"/>
                  </a:lnTo>
                  <a:lnTo>
                    <a:pt x="32" y="77"/>
                  </a:lnTo>
                  <a:lnTo>
                    <a:pt x="32" y="78"/>
                  </a:lnTo>
                  <a:lnTo>
                    <a:pt x="32" y="77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5"/>
                  </a:lnTo>
                  <a:lnTo>
                    <a:pt x="32" y="74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0" y="77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7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2"/>
                  </a:lnTo>
                  <a:lnTo>
                    <a:pt x="28" y="81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28" y="76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8" y="73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28" y="73"/>
                  </a:lnTo>
                  <a:lnTo>
                    <a:pt x="28" y="72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4"/>
                  </a:lnTo>
                  <a:lnTo>
                    <a:pt x="26" y="75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26" y="78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6"/>
                  </a:lnTo>
                  <a:lnTo>
                    <a:pt x="23" y="77"/>
                  </a:lnTo>
                  <a:lnTo>
                    <a:pt x="23" y="77"/>
                  </a:lnTo>
                  <a:lnTo>
                    <a:pt x="23" y="76"/>
                  </a:lnTo>
                  <a:lnTo>
                    <a:pt x="23" y="75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3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3" y="67"/>
                  </a:lnTo>
                  <a:lnTo>
                    <a:pt x="23" y="70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2"/>
                  </a:lnTo>
                  <a:lnTo>
                    <a:pt x="21" y="71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21" y="67"/>
                  </a:lnTo>
                  <a:lnTo>
                    <a:pt x="21" y="66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19" y="67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6" y="67"/>
                  </a:lnTo>
                  <a:lnTo>
                    <a:pt x="15" y="68"/>
                  </a:lnTo>
                  <a:lnTo>
                    <a:pt x="15" y="71"/>
                  </a:lnTo>
                  <a:lnTo>
                    <a:pt x="15" y="70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67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4" y="61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3"/>
                  </a:lnTo>
                  <a:lnTo>
                    <a:pt x="13" y="65"/>
                  </a:lnTo>
                  <a:lnTo>
                    <a:pt x="13" y="66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0" y="62"/>
                  </a:lnTo>
                  <a:lnTo>
                    <a:pt x="10" y="61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7" y="65"/>
                  </a:lnTo>
                  <a:lnTo>
                    <a:pt x="7" y="66"/>
                  </a:lnTo>
                  <a:lnTo>
                    <a:pt x="6" y="68"/>
                  </a:lnTo>
                  <a:lnTo>
                    <a:pt x="6" y="67"/>
                  </a:lnTo>
                  <a:lnTo>
                    <a:pt x="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4" name="Freeform 1024">
              <a:extLst>
                <a:ext uri="{FF2B5EF4-FFF2-40B4-BE49-F238E27FC236}">
                  <a16:creationId xmlns:a16="http://schemas.microsoft.com/office/drawing/2014/main" id="{EE126CE7-511D-531B-FC3A-BD3569FE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86" y="4374531"/>
              <a:ext cx="1849" cy="1848"/>
            </a:xfrm>
            <a:custGeom>
              <a:avLst/>
              <a:gdLst>
                <a:gd name="T0" fmla="*/ 0 w 8"/>
                <a:gd name="T1" fmla="*/ 10 h 10"/>
                <a:gd name="T2" fmla="*/ 0 w 8"/>
                <a:gd name="T3" fmla="*/ 9 h 10"/>
                <a:gd name="T4" fmla="*/ 0 w 8"/>
                <a:gd name="T5" fmla="*/ 8 h 10"/>
                <a:gd name="T6" fmla="*/ 1 w 8"/>
                <a:gd name="T7" fmla="*/ 7 h 10"/>
                <a:gd name="T8" fmla="*/ 2 w 8"/>
                <a:gd name="T9" fmla="*/ 6 h 10"/>
                <a:gd name="T10" fmla="*/ 3 w 8"/>
                <a:gd name="T11" fmla="*/ 5 h 10"/>
                <a:gd name="T12" fmla="*/ 5 w 8"/>
                <a:gd name="T13" fmla="*/ 4 h 10"/>
                <a:gd name="T14" fmla="*/ 5 w 8"/>
                <a:gd name="T15" fmla="*/ 3 h 10"/>
                <a:gd name="T16" fmla="*/ 5 w 8"/>
                <a:gd name="T17" fmla="*/ 2 h 10"/>
                <a:gd name="T18" fmla="*/ 6 w 8"/>
                <a:gd name="T19" fmla="*/ 1 h 10"/>
                <a:gd name="T20" fmla="*/ 7 w 8"/>
                <a:gd name="T21" fmla="*/ 0 h 10"/>
                <a:gd name="T22" fmla="*/ 8 w 8"/>
                <a:gd name="T23" fmla="*/ 4 h 10"/>
                <a:gd name="T24" fmla="*/ 5 w 8"/>
                <a:gd name="T25" fmla="*/ 6 h 10"/>
                <a:gd name="T26" fmla="*/ 0 w 8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4"/>
                  </a:lnTo>
                  <a:lnTo>
                    <a:pt x="5" y="6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5" name="Freeform 1025">
              <a:extLst>
                <a:ext uri="{FF2B5EF4-FFF2-40B4-BE49-F238E27FC236}">
                  <a16:creationId xmlns:a16="http://schemas.microsoft.com/office/drawing/2014/main" id="{A5297C88-646D-69C1-6F3E-0CEE5F6B8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738" y="4348657"/>
              <a:ext cx="53596" cy="40659"/>
            </a:xfrm>
            <a:custGeom>
              <a:avLst/>
              <a:gdLst>
                <a:gd name="T0" fmla="*/ 50 w 451"/>
                <a:gd name="T1" fmla="*/ 338 h 350"/>
                <a:gd name="T2" fmla="*/ 30 w 451"/>
                <a:gd name="T3" fmla="*/ 348 h 350"/>
                <a:gd name="T4" fmla="*/ 13 w 451"/>
                <a:gd name="T5" fmla="*/ 336 h 350"/>
                <a:gd name="T6" fmla="*/ 5 w 451"/>
                <a:gd name="T7" fmla="*/ 312 h 350"/>
                <a:gd name="T8" fmla="*/ 16 w 451"/>
                <a:gd name="T9" fmla="*/ 292 h 350"/>
                <a:gd name="T10" fmla="*/ 33 w 451"/>
                <a:gd name="T11" fmla="*/ 270 h 350"/>
                <a:gd name="T12" fmla="*/ 41 w 451"/>
                <a:gd name="T13" fmla="*/ 245 h 350"/>
                <a:gd name="T14" fmla="*/ 56 w 451"/>
                <a:gd name="T15" fmla="*/ 228 h 350"/>
                <a:gd name="T16" fmla="*/ 57 w 451"/>
                <a:gd name="T17" fmla="*/ 209 h 350"/>
                <a:gd name="T18" fmla="*/ 67 w 451"/>
                <a:gd name="T19" fmla="*/ 192 h 350"/>
                <a:gd name="T20" fmla="*/ 79 w 451"/>
                <a:gd name="T21" fmla="*/ 168 h 350"/>
                <a:gd name="T22" fmla="*/ 88 w 451"/>
                <a:gd name="T23" fmla="*/ 149 h 350"/>
                <a:gd name="T24" fmla="*/ 93 w 451"/>
                <a:gd name="T25" fmla="*/ 124 h 350"/>
                <a:gd name="T26" fmla="*/ 107 w 451"/>
                <a:gd name="T27" fmla="*/ 115 h 350"/>
                <a:gd name="T28" fmla="*/ 113 w 451"/>
                <a:gd name="T29" fmla="*/ 91 h 350"/>
                <a:gd name="T30" fmla="*/ 129 w 451"/>
                <a:gd name="T31" fmla="*/ 69 h 350"/>
                <a:gd name="T32" fmla="*/ 137 w 451"/>
                <a:gd name="T33" fmla="*/ 43 h 350"/>
                <a:gd name="T34" fmla="*/ 150 w 451"/>
                <a:gd name="T35" fmla="*/ 24 h 350"/>
                <a:gd name="T36" fmla="*/ 200 w 451"/>
                <a:gd name="T37" fmla="*/ 25 h 350"/>
                <a:gd name="T38" fmla="*/ 219 w 451"/>
                <a:gd name="T39" fmla="*/ 42 h 350"/>
                <a:gd name="T40" fmla="*/ 233 w 451"/>
                <a:gd name="T41" fmla="*/ 54 h 350"/>
                <a:gd name="T42" fmla="*/ 247 w 451"/>
                <a:gd name="T43" fmla="*/ 69 h 350"/>
                <a:gd name="T44" fmla="*/ 269 w 451"/>
                <a:gd name="T45" fmla="*/ 83 h 350"/>
                <a:gd name="T46" fmla="*/ 287 w 451"/>
                <a:gd name="T47" fmla="*/ 93 h 350"/>
                <a:gd name="T48" fmla="*/ 308 w 451"/>
                <a:gd name="T49" fmla="*/ 106 h 350"/>
                <a:gd name="T50" fmla="*/ 322 w 451"/>
                <a:gd name="T51" fmla="*/ 126 h 350"/>
                <a:gd name="T52" fmla="*/ 343 w 451"/>
                <a:gd name="T53" fmla="*/ 134 h 350"/>
                <a:gd name="T54" fmla="*/ 362 w 451"/>
                <a:gd name="T55" fmla="*/ 144 h 350"/>
                <a:gd name="T56" fmla="*/ 375 w 451"/>
                <a:gd name="T57" fmla="*/ 157 h 350"/>
                <a:gd name="T58" fmla="*/ 393 w 451"/>
                <a:gd name="T59" fmla="*/ 173 h 350"/>
                <a:gd name="T60" fmla="*/ 409 w 451"/>
                <a:gd name="T61" fmla="*/ 176 h 350"/>
                <a:gd name="T62" fmla="*/ 425 w 451"/>
                <a:gd name="T63" fmla="*/ 193 h 350"/>
                <a:gd name="T64" fmla="*/ 445 w 451"/>
                <a:gd name="T65" fmla="*/ 207 h 350"/>
                <a:gd name="T66" fmla="*/ 434 w 451"/>
                <a:gd name="T67" fmla="*/ 228 h 350"/>
                <a:gd name="T68" fmla="*/ 413 w 451"/>
                <a:gd name="T69" fmla="*/ 221 h 350"/>
                <a:gd name="T70" fmla="*/ 391 w 451"/>
                <a:gd name="T71" fmla="*/ 213 h 350"/>
                <a:gd name="T72" fmla="*/ 369 w 451"/>
                <a:gd name="T73" fmla="*/ 202 h 350"/>
                <a:gd name="T74" fmla="*/ 350 w 451"/>
                <a:gd name="T75" fmla="*/ 195 h 350"/>
                <a:gd name="T76" fmla="*/ 330 w 451"/>
                <a:gd name="T77" fmla="*/ 181 h 350"/>
                <a:gd name="T78" fmla="*/ 307 w 451"/>
                <a:gd name="T79" fmla="*/ 179 h 350"/>
                <a:gd name="T80" fmla="*/ 289 w 451"/>
                <a:gd name="T81" fmla="*/ 165 h 350"/>
                <a:gd name="T82" fmla="*/ 266 w 451"/>
                <a:gd name="T83" fmla="*/ 148 h 350"/>
                <a:gd name="T84" fmla="*/ 248 w 451"/>
                <a:gd name="T85" fmla="*/ 137 h 350"/>
                <a:gd name="T86" fmla="*/ 224 w 451"/>
                <a:gd name="T87" fmla="*/ 125 h 350"/>
                <a:gd name="T88" fmla="*/ 211 w 451"/>
                <a:gd name="T89" fmla="*/ 110 h 350"/>
                <a:gd name="T90" fmla="*/ 193 w 451"/>
                <a:gd name="T91" fmla="*/ 96 h 350"/>
                <a:gd name="T92" fmla="*/ 173 w 451"/>
                <a:gd name="T93" fmla="*/ 83 h 350"/>
                <a:gd name="T94" fmla="*/ 158 w 451"/>
                <a:gd name="T95" fmla="*/ 64 h 350"/>
                <a:gd name="T96" fmla="*/ 199 w 451"/>
                <a:gd name="T97" fmla="*/ 47 h 350"/>
                <a:gd name="T98" fmla="*/ 192 w 451"/>
                <a:gd name="T99" fmla="*/ 64 h 350"/>
                <a:gd name="T100" fmla="*/ 183 w 451"/>
                <a:gd name="T101" fmla="*/ 85 h 350"/>
                <a:gd name="T102" fmla="*/ 167 w 451"/>
                <a:gd name="T103" fmla="*/ 98 h 350"/>
                <a:gd name="T104" fmla="*/ 162 w 451"/>
                <a:gd name="T105" fmla="*/ 120 h 350"/>
                <a:gd name="T106" fmla="*/ 156 w 451"/>
                <a:gd name="T107" fmla="*/ 139 h 350"/>
                <a:gd name="T108" fmla="*/ 146 w 451"/>
                <a:gd name="T109" fmla="*/ 160 h 350"/>
                <a:gd name="T110" fmla="*/ 140 w 451"/>
                <a:gd name="T111" fmla="*/ 181 h 350"/>
                <a:gd name="T112" fmla="*/ 130 w 451"/>
                <a:gd name="T113" fmla="*/ 199 h 350"/>
                <a:gd name="T114" fmla="*/ 117 w 451"/>
                <a:gd name="T115" fmla="*/ 219 h 350"/>
                <a:gd name="T116" fmla="*/ 112 w 451"/>
                <a:gd name="T117" fmla="*/ 246 h 350"/>
                <a:gd name="T118" fmla="*/ 97 w 451"/>
                <a:gd name="T119" fmla="*/ 257 h 350"/>
                <a:gd name="T120" fmla="*/ 86 w 451"/>
                <a:gd name="T121" fmla="*/ 279 h 350"/>
                <a:gd name="T122" fmla="*/ 75 w 451"/>
                <a:gd name="T123" fmla="*/ 302 h 350"/>
                <a:gd name="T124" fmla="*/ 66 w 451"/>
                <a:gd name="T125" fmla="*/ 3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350">
                  <a:moveTo>
                    <a:pt x="68" y="327"/>
                  </a:moveTo>
                  <a:lnTo>
                    <a:pt x="66" y="326"/>
                  </a:lnTo>
                  <a:lnTo>
                    <a:pt x="65" y="325"/>
                  </a:lnTo>
                  <a:lnTo>
                    <a:pt x="66" y="325"/>
                  </a:lnTo>
                  <a:lnTo>
                    <a:pt x="67" y="324"/>
                  </a:lnTo>
                  <a:lnTo>
                    <a:pt x="66" y="324"/>
                  </a:lnTo>
                  <a:lnTo>
                    <a:pt x="65" y="323"/>
                  </a:lnTo>
                  <a:lnTo>
                    <a:pt x="64" y="323"/>
                  </a:lnTo>
                  <a:lnTo>
                    <a:pt x="63" y="323"/>
                  </a:lnTo>
                  <a:lnTo>
                    <a:pt x="62" y="323"/>
                  </a:lnTo>
                  <a:lnTo>
                    <a:pt x="61" y="321"/>
                  </a:lnTo>
                  <a:lnTo>
                    <a:pt x="60" y="321"/>
                  </a:lnTo>
                  <a:lnTo>
                    <a:pt x="59" y="321"/>
                  </a:lnTo>
                  <a:lnTo>
                    <a:pt x="61" y="324"/>
                  </a:lnTo>
                  <a:lnTo>
                    <a:pt x="62" y="325"/>
                  </a:lnTo>
                  <a:lnTo>
                    <a:pt x="63" y="326"/>
                  </a:lnTo>
                  <a:lnTo>
                    <a:pt x="62" y="326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58" y="328"/>
                  </a:lnTo>
                  <a:lnTo>
                    <a:pt x="58" y="328"/>
                  </a:lnTo>
                  <a:lnTo>
                    <a:pt x="59" y="329"/>
                  </a:lnTo>
                  <a:lnTo>
                    <a:pt x="60" y="330"/>
                  </a:lnTo>
                  <a:lnTo>
                    <a:pt x="61" y="330"/>
                  </a:lnTo>
                  <a:lnTo>
                    <a:pt x="62" y="331"/>
                  </a:lnTo>
                  <a:lnTo>
                    <a:pt x="61" y="332"/>
                  </a:lnTo>
                  <a:lnTo>
                    <a:pt x="60" y="332"/>
                  </a:lnTo>
                  <a:lnTo>
                    <a:pt x="59" y="332"/>
                  </a:lnTo>
                  <a:lnTo>
                    <a:pt x="58" y="333"/>
                  </a:lnTo>
                  <a:lnTo>
                    <a:pt x="57" y="332"/>
                  </a:lnTo>
                  <a:lnTo>
                    <a:pt x="56" y="331"/>
                  </a:lnTo>
                  <a:lnTo>
                    <a:pt x="54" y="331"/>
                  </a:lnTo>
                  <a:lnTo>
                    <a:pt x="53" y="332"/>
                  </a:lnTo>
                  <a:lnTo>
                    <a:pt x="54" y="333"/>
                  </a:lnTo>
                  <a:lnTo>
                    <a:pt x="57" y="333"/>
                  </a:lnTo>
                  <a:lnTo>
                    <a:pt x="58" y="334"/>
                  </a:lnTo>
                  <a:lnTo>
                    <a:pt x="59" y="335"/>
                  </a:lnTo>
                  <a:lnTo>
                    <a:pt x="58" y="335"/>
                  </a:lnTo>
                  <a:lnTo>
                    <a:pt x="57" y="336"/>
                  </a:lnTo>
                  <a:lnTo>
                    <a:pt x="54" y="337"/>
                  </a:lnTo>
                  <a:lnTo>
                    <a:pt x="52" y="337"/>
                  </a:lnTo>
                  <a:lnTo>
                    <a:pt x="51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8" y="340"/>
                  </a:lnTo>
                  <a:lnTo>
                    <a:pt x="49" y="340"/>
                  </a:lnTo>
                  <a:lnTo>
                    <a:pt x="51" y="341"/>
                  </a:lnTo>
                  <a:lnTo>
                    <a:pt x="52" y="342"/>
                  </a:lnTo>
                  <a:lnTo>
                    <a:pt x="53" y="343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9" y="344"/>
                  </a:lnTo>
                  <a:lnTo>
                    <a:pt x="48" y="345"/>
                  </a:lnTo>
                  <a:lnTo>
                    <a:pt x="47" y="345"/>
                  </a:lnTo>
                  <a:lnTo>
                    <a:pt x="46" y="344"/>
                  </a:lnTo>
                  <a:lnTo>
                    <a:pt x="45" y="343"/>
                  </a:lnTo>
                  <a:lnTo>
                    <a:pt x="44" y="344"/>
                  </a:lnTo>
                  <a:lnTo>
                    <a:pt x="43" y="344"/>
                  </a:lnTo>
                  <a:lnTo>
                    <a:pt x="42" y="345"/>
                  </a:lnTo>
                  <a:lnTo>
                    <a:pt x="41" y="345"/>
                  </a:lnTo>
                  <a:lnTo>
                    <a:pt x="40" y="344"/>
                  </a:lnTo>
                  <a:lnTo>
                    <a:pt x="38" y="343"/>
                  </a:lnTo>
                  <a:lnTo>
                    <a:pt x="37" y="344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8" y="346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4" y="347"/>
                  </a:lnTo>
                  <a:lnTo>
                    <a:pt x="46" y="348"/>
                  </a:lnTo>
                  <a:lnTo>
                    <a:pt x="42" y="350"/>
                  </a:lnTo>
                  <a:lnTo>
                    <a:pt x="40" y="348"/>
                  </a:lnTo>
                  <a:lnTo>
                    <a:pt x="38" y="347"/>
                  </a:lnTo>
                  <a:lnTo>
                    <a:pt x="36" y="346"/>
                  </a:lnTo>
                  <a:lnTo>
                    <a:pt x="35" y="347"/>
                  </a:lnTo>
                  <a:lnTo>
                    <a:pt x="35" y="347"/>
                  </a:lnTo>
                  <a:lnTo>
                    <a:pt x="33" y="346"/>
                  </a:lnTo>
                  <a:lnTo>
                    <a:pt x="32" y="345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31" y="347"/>
                  </a:lnTo>
                  <a:lnTo>
                    <a:pt x="33" y="348"/>
                  </a:lnTo>
                  <a:lnTo>
                    <a:pt x="32" y="348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28" y="347"/>
                  </a:lnTo>
                  <a:lnTo>
                    <a:pt x="27" y="347"/>
                  </a:lnTo>
                  <a:lnTo>
                    <a:pt x="26" y="348"/>
                  </a:lnTo>
                  <a:lnTo>
                    <a:pt x="28" y="349"/>
                  </a:lnTo>
                  <a:lnTo>
                    <a:pt x="29" y="349"/>
                  </a:lnTo>
                  <a:lnTo>
                    <a:pt x="28" y="350"/>
                  </a:lnTo>
                  <a:lnTo>
                    <a:pt x="27" y="350"/>
                  </a:lnTo>
                  <a:lnTo>
                    <a:pt x="26" y="349"/>
                  </a:lnTo>
                  <a:lnTo>
                    <a:pt x="25" y="348"/>
                  </a:lnTo>
                  <a:lnTo>
                    <a:pt x="24" y="349"/>
                  </a:lnTo>
                  <a:lnTo>
                    <a:pt x="23" y="349"/>
                  </a:lnTo>
                  <a:lnTo>
                    <a:pt x="19" y="348"/>
                  </a:lnTo>
                  <a:lnTo>
                    <a:pt x="18" y="347"/>
                  </a:lnTo>
                  <a:lnTo>
                    <a:pt x="17" y="346"/>
                  </a:lnTo>
                  <a:lnTo>
                    <a:pt x="18" y="345"/>
                  </a:lnTo>
                  <a:lnTo>
                    <a:pt x="19" y="345"/>
                  </a:lnTo>
                  <a:lnTo>
                    <a:pt x="20" y="345"/>
                  </a:lnTo>
                  <a:lnTo>
                    <a:pt x="21" y="344"/>
                  </a:lnTo>
                  <a:lnTo>
                    <a:pt x="24" y="344"/>
                  </a:lnTo>
                  <a:lnTo>
                    <a:pt x="21" y="343"/>
                  </a:lnTo>
                  <a:lnTo>
                    <a:pt x="20" y="342"/>
                  </a:lnTo>
                  <a:lnTo>
                    <a:pt x="19" y="342"/>
                  </a:lnTo>
                  <a:lnTo>
                    <a:pt x="18" y="343"/>
                  </a:lnTo>
                  <a:lnTo>
                    <a:pt x="17" y="342"/>
                  </a:lnTo>
                  <a:lnTo>
                    <a:pt x="16" y="341"/>
                  </a:lnTo>
                  <a:lnTo>
                    <a:pt x="15" y="341"/>
                  </a:lnTo>
                  <a:lnTo>
                    <a:pt x="14" y="342"/>
                  </a:lnTo>
                  <a:lnTo>
                    <a:pt x="13" y="342"/>
                  </a:lnTo>
                  <a:lnTo>
                    <a:pt x="12" y="343"/>
                  </a:lnTo>
                  <a:lnTo>
                    <a:pt x="11" y="342"/>
                  </a:lnTo>
                  <a:lnTo>
                    <a:pt x="10" y="341"/>
                  </a:lnTo>
                  <a:lnTo>
                    <a:pt x="9" y="341"/>
                  </a:lnTo>
                  <a:lnTo>
                    <a:pt x="8" y="342"/>
                  </a:lnTo>
                  <a:lnTo>
                    <a:pt x="2" y="337"/>
                  </a:lnTo>
                  <a:lnTo>
                    <a:pt x="7" y="336"/>
                  </a:lnTo>
                  <a:lnTo>
                    <a:pt x="9" y="337"/>
                  </a:lnTo>
                  <a:lnTo>
                    <a:pt x="11" y="338"/>
                  </a:lnTo>
                  <a:lnTo>
                    <a:pt x="12" y="340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8"/>
                  </a:lnTo>
                  <a:lnTo>
                    <a:pt x="16" y="338"/>
                  </a:lnTo>
                  <a:lnTo>
                    <a:pt x="15" y="337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11" y="337"/>
                  </a:lnTo>
                  <a:lnTo>
                    <a:pt x="10" y="336"/>
                  </a:lnTo>
                  <a:lnTo>
                    <a:pt x="9" y="335"/>
                  </a:lnTo>
                  <a:lnTo>
                    <a:pt x="10" y="335"/>
                  </a:lnTo>
                  <a:lnTo>
                    <a:pt x="11" y="334"/>
                  </a:lnTo>
                  <a:lnTo>
                    <a:pt x="10" y="334"/>
                  </a:lnTo>
                  <a:lnTo>
                    <a:pt x="9" y="333"/>
                  </a:lnTo>
                  <a:lnTo>
                    <a:pt x="7" y="332"/>
                  </a:lnTo>
                  <a:lnTo>
                    <a:pt x="5" y="331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4" y="329"/>
                  </a:lnTo>
                  <a:lnTo>
                    <a:pt x="5" y="329"/>
                  </a:lnTo>
                  <a:lnTo>
                    <a:pt x="7" y="328"/>
                  </a:lnTo>
                  <a:lnTo>
                    <a:pt x="8" y="328"/>
                  </a:lnTo>
                  <a:lnTo>
                    <a:pt x="7" y="327"/>
                  </a:lnTo>
                  <a:lnTo>
                    <a:pt x="4" y="326"/>
                  </a:lnTo>
                  <a:lnTo>
                    <a:pt x="2" y="325"/>
                  </a:lnTo>
                  <a:lnTo>
                    <a:pt x="1" y="324"/>
                  </a:lnTo>
                  <a:lnTo>
                    <a:pt x="0" y="323"/>
                  </a:lnTo>
                  <a:lnTo>
                    <a:pt x="1" y="321"/>
                  </a:lnTo>
                  <a:lnTo>
                    <a:pt x="2" y="321"/>
                  </a:lnTo>
                  <a:lnTo>
                    <a:pt x="3" y="323"/>
                  </a:lnTo>
                  <a:lnTo>
                    <a:pt x="4" y="324"/>
                  </a:lnTo>
                  <a:lnTo>
                    <a:pt x="5" y="323"/>
                  </a:lnTo>
                  <a:lnTo>
                    <a:pt x="7" y="323"/>
                  </a:lnTo>
                  <a:lnTo>
                    <a:pt x="8" y="323"/>
                  </a:lnTo>
                  <a:lnTo>
                    <a:pt x="9" y="321"/>
                  </a:lnTo>
                  <a:lnTo>
                    <a:pt x="7" y="320"/>
                  </a:lnTo>
                  <a:lnTo>
                    <a:pt x="5" y="320"/>
                  </a:lnTo>
                  <a:lnTo>
                    <a:pt x="7" y="319"/>
                  </a:lnTo>
                  <a:lnTo>
                    <a:pt x="8" y="319"/>
                  </a:lnTo>
                  <a:lnTo>
                    <a:pt x="7" y="318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7"/>
                  </a:lnTo>
                  <a:lnTo>
                    <a:pt x="9" y="316"/>
                  </a:lnTo>
                  <a:lnTo>
                    <a:pt x="10" y="316"/>
                  </a:lnTo>
                  <a:lnTo>
                    <a:pt x="9" y="315"/>
                  </a:lnTo>
                  <a:lnTo>
                    <a:pt x="7" y="314"/>
                  </a:lnTo>
                  <a:lnTo>
                    <a:pt x="5" y="313"/>
                  </a:lnTo>
                  <a:lnTo>
                    <a:pt x="4" y="312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8" y="310"/>
                  </a:lnTo>
                  <a:lnTo>
                    <a:pt x="7" y="309"/>
                  </a:lnTo>
                  <a:lnTo>
                    <a:pt x="7" y="309"/>
                  </a:lnTo>
                  <a:lnTo>
                    <a:pt x="8" y="309"/>
                  </a:lnTo>
                  <a:lnTo>
                    <a:pt x="10" y="308"/>
                  </a:lnTo>
                  <a:lnTo>
                    <a:pt x="10" y="308"/>
                  </a:lnTo>
                  <a:lnTo>
                    <a:pt x="11" y="308"/>
                  </a:lnTo>
                  <a:lnTo>
                    <a:pt x="12" y="307"/>
                  </a:lnTo>
                  <a:lnTo>
                    <a:pt x="11" y="306"/>
                  </a:lnTo>
                  <a:lnTo>
                    <a:pt x="10" y="304"/>
                  </a:lnTo>
                  <a:lnTo>
                    <a:pt x="9" y="304"/>
                  </a:lnTo>
                  <a:lnTo>
                    <a:pt x="8" y="303"/>
                  </a:lnTo>
                  <a:lnTo>
                    <a:pt x="8" y="302"/>
                  </a:lnTo>
                  <a:lnTo>
                    <a:pt x="9" y="302"/>
                  </a:lnTo>
                  <a:lnTo>
                    <a:pt x="11" y="302"/>
                  </a:lnTo>
                  <a:lnTo>
                    <a:pt x="11" y="301"/>
                  </a:lnTo>
                  <a:lnTo>
                    <a:pt x="12" y="301"/>
                  </a:lnTo>
                  <a:lnTo>
                    <a:pt x="13" y="301"/>
                  </a:lnTo>
                  <a:lnTo>
                    <a:pt x="12" y="300"/>
                  </a:lnTo>
                  <a:lnTo>
                    <a:pt x="11" y="299"/>
                  </a:lnTo>
                  <a:lnTo>
                    <a:pt x="10" y="298"/>
                  </a:lnTo>
                  <a:lnTo>
                    <a:pt x="9" y="297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8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7"/>
                  </a:lnTo>
                  <a:lnTo>
                    <a:pt x="17" y="297"/>
                  </a:lnTo>
                  <a:lnTo>
                    <a:pt x="19" y="296"/>
                  </a:lnTo>
                  <a:lnTo>
                    <a:pt x="20" y="296"/>
                  </a:lnTo>
                  <a:lnTo>
                    <a:pt x="21" y="295"/>
                  </a:lnTo>
                  <a:lnTo>
                    <a:pt x="23" y="295"/>
                  </a:lnTo>
                  <a:lnTo>
                    <a:pt x="23" y="295"/>
                  </a:lnTo>
                  <a:lnTo>
                    <a:pt x="21" y="294"/>
                  </a:lnTo>
                  <a:lnTo>
                    <a:pt x="20" y="293"/>
                  </a:lnTo>
                  <a:lnTo>
                    <a:pt x="19" y="293"/>
                  </a:lnTo>
                  <a:lnTo>
                    <a:pt x="18" y="294"/>
                  </a:lnTo>
                  <a:lnTo>
                    <a:pt x="17" y="293"/>
                  </a:lnTo>
                  <a:lnTo>
                    <a:pt x="16" y="292"/>
                  </a:lnTo>
                  <a:lnTo>
                    <a:pt x="17" y="292"/>
                  </a:lnTo>
                  <a:lnTo>
                    <a:pt x="18" y="291"/>
                  </a:lnTo>
                  <a:lnTo>
                    <a:pt x="17" y="290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8"/>
                  </a:lnTo>
                  <a:lnTo>
                    <a:pt x="18" y="288"/>
                  </a:lnTo>
                  <a:lnTo>
                    <a:pt x="19" y="287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0" y="286"/>
                  </a:lnTo>
                  <a:lnTo>
                    <a:pt x="19" y="285"/>
                  </a:lnTo>
                  <a:lnTo>
                    <a:pt x="20" y="284"/>
                  </a:lnTo>
                  <a:lnTo>
                    <a:pt x="21" y="284"/>
                  </a:lnTo>
                  <a:lnTo>
                    <a:pt x="24" y="283"/>
                  </a:lnTo>
                  <a:lnTo>
                    <a:pt x="25" y="283"/>
                  </a:lnTo>
                  <a:lnTo>
                    <a:pt x="26" y="283"/>
                  </a:lnTo>
                  <a:lnTo>
                    <a:pt x="27" y="282"/>
                  </a:lnTo>
                  <a:lnTo>
                    <a:pt x="28" y="282"/>
                  </a:lnTo>
                  <a:lnTo>
                    <a:pt x="26" y="281"/>
                  </a:lnTo>
                  <a:lnTo>
                    <a:pt x="25" y="280"/>
                  </a:lnTo>
                  <a:lnTo>
                    <a:pt x="24" y="279"/>
                  </a:lnTo>
                  <a:lnTo>
                    <a:pt x="23" y="278"/>
                  </a:lnTo>
                  <a:lnTo>
                    <a:pt x="21" y="278"/>
                  </a:lnTo>
                  <a:lnTo>
                    <a:pt x="20" y="277"/>
                  </a:lnTo>
                  <a:lnTo>
                    <a:pt x="20" y="276"/>
                  </a:lnTo>
                  <a:lnTo>
                    <a:pt x="21" y="276"/>
                  </a:lnTo>
                  <a:lnTo>
                    <a:pt x="23" y="276"/>
                  </a:lnTo>
                  <a:lnTo>
                    <a:pt x="24" y="275"/>
                  </a:lnTo>
                  <a:lnTo>
                    <a:pt x="25" y="275"/>
                  </a:lnTo>
                  <a:lnTo>
                    <a:pt x="26" y="275"/>
                  </a:lnTo>
                  <a:lnTo>
                    <a:pt x="25" y="274"/>
                  </a:lnTo>
                  <a:lnTo>
                    <a:pt x="24" y="273"/>
                  </a:lnTo>
                  <a:lnTo>
                    <a:pt x="25" y="273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0"/>
                  </a:lnTo>
                  <a:lnTo>
                    <a:pt x="30" y="270"/>
                  </a:lnTo>
                  <a:lnTo>
                    <a:pt x="31" y="271"/>
                  </a:lnTo>
                  <a:lnTo>
                    <a:pt x="32" y="273"/>
                  </a:lnTo>
                  <a:lnTo>
                    <a:pt x="33" y="271"/>
                  </a:lnTo>
                  <a:lnTo>
                    <a:pt x="34" y="271"/>
                  </a:lnTo>
                  <a:lnTo>
                    <a:pt x="33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2" y="268"/>
                  </a:lnTo>
                  <a:lnTo>
                    <a:pt x="31" y="267"/>
                  </a:lnTo>
                  <a:lnTo>
                    <a:pt x="32" y="266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4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1" y="263"/>
                  </a:lnTo>
                  <a:lnTo>
                    <a:pt x="30" y="262"/>
                  </a:lnTo>
                  <a:lnTo>
                    <a:pt x="31" y="261"/>
                  </a:lnTo>
                  <a:lnTo>
                    <a:pt x="32" y="261"/>
                  </a:lnTo>
                  <a:lnTo>
                    <a:pt x="33" y="261"/>
                  </a:lnTo>
                  <a:lnTo>
                    <a:pt x="34" y="260"/>
                  </a:lnTo>
                  <a:lnTo>
                    <a:pt x="33" y="260"/>
                  </a:lnTo>
                  <a:lnTo>
                    <a:pt x="32" y="259"/>
                  </a:lnTo>
                  <a:lnTo>
                    <a:pt x="33" y="258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6" y="257"/>
                  </a:lnTo>
                  <a:lnTo>
                    <a:pt x="37" y="257"/>
                  </a:lnTo>
                  <a:lnTo>
                    <a:pt x="38" y="257"/>
                  </a:lnTo>
                  <a:lnTo>
                    <a:pt x="36" y="256"/>
                  </a:lnTo>
                  <a:lnTo>
                    <a:pt x="35" y="254"/>
                  </a:lnTo>
                  <a:lnTo>
                    <a:pt x="36" y="254"/>
                  </a:lnTo>
                  <a:lnTo>
                    <a:pt x="37" y="253"/>
                  </a:lnTo>
                  <a:lnTo>
                    <a:pt x="40" y="253"/>
                  </a:lnTo>
                  <a:lnTo>
                    <a:pt x="41" y="252"/>
                  </a:lnTo>
                  <a:lnTo>
                    <a:pt x="42" y="252"/>
                  </a:lnTo>
                  <a:lnTo>
                    <a:pt x="43" y="252"/>
                  </a:lnTo>
                  <a:lnTo>
                    <a:pt x="44" y="251"/>
                  </a:lnTo>
                  <a:lnTo>
                    <a:pt x="43" y="250"/>
                  </a:lnTo>
                  <a:lnTo>
                    <a:pt x="42" y="249"/>
                  </a:lnTo>
                  <a:lnTo>
                    <a:pt x="40" y="249"/>
                  </a:lnTo>
                  <a:lnTo>
                    <a:pt x="38" y="248"/>
                  </a:lnTo>
                  <a:lnTo>
                    <a:pt x="40" y="247"/>
                  </a:lnTo>
                  <a:lnTo>
                    <a:pt x="41" y="247"/>
                  </a:lnTo>
                  <a:lnTo>
                    <a:pt x="40" y="246"/>
                  </a:lnTo>
                  <a:lnTo>
                    <a:pt x="38" y="245"/>
                  </a:lnTo>
                  <a:lnTo>
                    <a:pt x="40" y="245"/>
                  </a:lnTo>
                  <a:lnTo>
                    <a:pt x="41" y="245"/>
                  </a:lnTo>
                  <a:lnTo>
                    <a:pt x="42" y="244"/>
                  </a:lnTo>
                  <a:lnTo>
                    <a:pt x="43" y="244"/>
                  </a:lnTo>
                  <a:lnTo>
                    <a:pt x="42" y="243"/>
                  </a:lnTo>
                  <a:lnTo>
                    <a:pt x="40" y="242"/>
                  </a:lnTo>
                  <a:lnTo>
                    <a:pt x="41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5" y="243"/>
                  </a:lnTo>
                  <a:lnTo>
                    <a:pt x="46" y="243"/>
                  </a:lnTo>
                  <a:lnTo>
                    <a:pt x="47" y="243"/>
                  </a:lnTo>
                  <a:lnTo>
                    <a:pt x="48" y="242"/>
                  </a:lnTo>
                  <a:lnTo>
                    <a:pt x="49" y="242"/>
                  </a:lnTo>
                  <a:lnTo>
                    <a:pt x="47" y="241"/>
                  </a:lnTo>
                  <a:lnTo>
                    <a:pt x="46" y="240"/>
                  </a:lnTo>
                  <a:lnTo>
                    <a:pt x="47" y="240"/>
                  </a:lnTo>
                  <a:lnTo>
                    <a:pt x="48" y="238"/>
                  </a:lnTo>
                  <a:lnTo>
                    <a:pt x="47" y="238"/>
                  </a:lnTo>
                  <a:lnTo>
                    <a:pt x="46" y="237"/>
                  </a:lnTo>
                  <a:lnTo>
                    <a:pt x="47" y="236"/>
                  </a:lnTo>
                  <a:lnTo>
                    <a:pt x="48" y="236"/>
                  </a:lnTo>
                  <a:lnTo>
                    <a:pt x="47" y="235"/>
                  </a:lnTo>
                  <a:lnTo>
                    <a:pt x="45" y="234"/>
                  </a:lnTo>
                  <a:lnTo>
                    <a:pt x="46" y="234"/>
                  </a:lnTo>
                  <a:lnTo>
                    <a:pt x="47" y="234"/>
                  </a:lnTo>
                  <a:lnTo>
                    <a:pt x="46" y="233"/>
                  </a:lnTo>
                  <a:lnTo>
                    <a:pt x="45" y="232"/>
                  </a:lnTo>
                  <a:lnTo>
                    <a:pt x="46" y="232"/>
                  </a:lnTo>
                  <a:lnTo>
                    <a:pt x="47" y="231"/>
                  </a:lnTo>
                  <a:lnTo>
                    <a:pt x="48" y="232"/>
                  </a:lnTo>
                  <a:lnTo>
                    <a:pt x="49" y="233"/>
                  </a:lnTo>
                  <a:lnTo>
                    <a:pt x="50" y="233"/>
                  </a:lnTo>
                  <a:lnTo>
                    <a:pt x="51" y="232"/>
                  </a:lnTo>
                  <a:lnTo>
                    <a:pt x="50" y="231"/>
                  </a:lnTo>
                  <a:lnTo>
                    <a:pt x="49" y="231"/>
                  </a:lnTo>
                  <a:lnTo>
                    <a:pt x="48" y="230"/>
                  </a:lnTo>
                  <a:lnTo>
                    <a:pt x="47" y="229"/>
                  </a:lnTo>
                  <a:lnTo>
                    <a:pt x="47" y="228"/>
                  </a:lnTo>
                  <a:lnTo>
                    <a:pt x="49" y="228"/>
                  </a:lnTo>
                  <a:lnTo>
                    <a:pt x="49" y="228"/>
                  </a:lnTo>
                  <a:lnTo>
                    <a:pt x="50" y="227"/>
                  </a:lnTo>
                  <a:lnTo>
                    <a:pt x="52" y="228"/>
                  </a:lnTo>
                  <a:lnTo>
                    <a:pt x="53" y="229"/>
                  </a:lnTo>
                  <a:lnTo>
                    <a:pt x="54" y="229"/>
                  </a:lnTo>
                  <a:lnTo>
                    <a:pt x="56" y="228"/>
                  </a:lnTo>
                  <a:lnTo>
                    <a:pt x="57" y="228"/>
                  </a:lnTo>
                  <a:lnTo>
                    <a:pt x="58" y="228"/>
                  </a:lnTo>
                  <a:lnTo>
                    <a:pt x="57" y="227"/>
                  </a:lnTo>
                  <a:lnTo>
                    <a:pt x="54" y="226"/>
                  </a:lnTo>
                  <a:lnTo>
                    <a:pt x="53" y="225"/>
                  </a:lnTo>
                  <a:lnTo>
                    <a:pt x="52" y="224"/>
                  </a:lnTo>
                  <a:lnTo>
                    <a:pt x="51" y="223"/>
                  </a:lnTo>
                  <a:lnTo>
                    <a:pt x="50" y="223"/>
                  </a:lnTo>
                  <a:lnTo>
                    <a:pt x="51" y="221"/>
                  </a:lnTo>
                  <a:lnTo>
                    <a:pt x="52" y="221"/>
                  </a:lnTo>
                  <a:lnTo>
                    <a:pt x="53" y="221"/>
                  </a:lnTo>
                  <a:lnTo>
                    <a:pt x="54" y="220"/>
                  </a:lnTo>
                  <a:lnTo>
                    <a:pt x="52" y="219"/>
                  </a:lnTo>
                  <a:lnTo>
                    <a:pt x="51" y="219"/>
                  </a:lnTo>
                  <a:lnTo>
                    <a:pt x="52" y="218"/>
                  </a:lnTo>
                  <a:lnTo>
                    <a:pt x="53" y="218"/>
                  </a:lnTo>
                  <a:lnTo>
                    <a:pt x="54" y="218"/>
                  </a:lnTo>
                  <a:lnTo>
                    <a:pt x="56" y="217"/>
                  </a:lnTo>
                  <a:lnTo>
                    <a:pt x="54" y="216"/>
                  </a:lnTo>
                  <a:lnTo>
                    <a:pt x="53" y="215"/>
                  </a:lnTo>
                  <a:lnTo>
                    <a:pt x="54" y="215"/>
                  </a:lnTo>
                  <a:lnTo>
                    <a:pt x="56" y="215"/>
                  </a:lnTo>
                  <a:lnTo>
                    <a:pt x="53" y="214"/>
                  </a:lnTo>
                  <a:lnTo>
                    <a:pt x="52" y="213"/>
                  </a:lnTo>
                  <a:lnTo>
                    <a:pt x="53" y="213"/>
                  </a:lnTo>
                  <a:lnTo>
                    <a:pt x="54" y="212"/>
                  </a:lnTo>
                  <a:lnTo>
                    <a:pt x="56" y="212"/>
                  </a:lnTo>
                  <a:lnTo>
                    <a:pt x="57" y="212"/>
                  </a:lnTo>
                  <a:lnTo>
                    <a:pt x="58" y="213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4" y="212"/>
                  </a:lnTo>
                  <a:lnTo>
                    <a:pt x="65" y="211"/>
                  </a:lnTo>
                  <a:lnTo>
                    <a:pt x="64" y="210"/>
                  </a:lnTo>
                  <a:lnTo>
                    <a:pt x="63" y="210"/>
                  </a:lnTo>
                  <a:lnTo>
                    <a:pt x="62" y="210"/>
                  </a:lnTo>
                  <a:lnTo>
                    <a:pt x="61" y="210"/>
                  </a:lnTo>
                  <a:lnTo>
                    <a:pt x="60" y="209"/>
                  </a:lnTo>
                  <a:lnTo>
                    <a:pt x="59" y="209"/>
                  </a:lnTo>
                  <a:lnTo>
                    <a:pt x="58" y="209"/>
                  </a:lnTo>
                  <a:lnTo>
                    <a:pt x="57" y="209"/>
                  </a:lnTo>
                  <a:lnTo>
                    <a:pt x="56" y="208"/>
                  </a:lnTo>
                  <a:lnTo>
                    <a:pt x="54" y="208"/>
                  </a:lnTo>
                  <a:lnTo>
                    <a:pt x="52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3" y="204"/>
                  </a:lnTo>
                  <a:lnTo>
                    <a:pt x="54" y="206"/>
                  </a:lnTo>
                  <a:lnTo>
                    <a:pt x="56" y="207"/>
                  </a:lnTo>
                  <a:lnTo>
                    <a:pt x="57" y="207"/>
                  </a:lnTo>
                  <a:lnTo>
                    <a:pt x="58" y="206"/>
                  </a:lnTo>
                  <a:lnTo>
                    <a:pt x="59" y="206"/>
                  </a:lnTo>
                  <a:lnTo>
                    <a:pt x="60" y="204"/>
                  </a:lnTo>
                  <a:lnTo>
                    <a:pt x="62" y="206"/>
                  </a:lnTo>
                  <a:lnTo>
                    <a:pt x="63" y="207"/>
                  </a:lnTo>
                  <a:lnTo>
                    <a:pt x="64" y="207"/>
                  </a:lnTo>
                  <a:lnTo>
                    <a:pt x="65" y="207"/>
                  </a:lnTo>
                  <a:lnTo>
                    <a:pt x="63" y="206"/>
                  </a:lnTo>
                  <a:lnTo>
                    <a:pt x="62" y="204"/>
                  </a:lnTo>
                  <a:lnTo>
                    <a:pt x="61" y="203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2" y="201"/>
                  </a:lnTo>
                  <a:lnTo>
                    <a:pt x="63" y="201"/>
                  </a:lnTo>
                  <a:lnTo>
                    <a:pt x="64" y="201"/>
                  </a:lnTo>
                  <a:lnTo>
                    <a:pt x="63" y="200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3" y="198"/>
                  </a:lnTo>
                  <a:lnTo>
                    <a:pt x="64" y="198"/>
                  </a:lnTo>
                  <a:lnTo>
                    <a:pt x="65" y="198"/>
                  </a:lnTo>
                  <a:lnTo>
                    <a:pt x="64" y="197"/>
                  </a:lnTo>
                  <a:lnTo>
                    <a:pt x="63" y="196"/>
                  </a:lnTo>
                  <a:lnTo>
                    <a:pt x="62" y="195"/>
                  </a:lnTo>
                  <a:lnTo>
                    <a:pt x="61" y="194"/>
                  </a:lnTo>
                  <a:lnTo>
                    <a:pt x="62" y="194"/>
                  </a:lnTo>
                  <a:lnTo>
                    <a:pt x="63" y="193"/>
                  </a:lnTo>
                  <a:lnTo>
                    <a:pt x="64" y="194"/>
                  </a:lnTo>
                  <a:lnTo>
                    <a:pt x="65" y="195"/>
                  </a:lnTo>
                  <a:lnTo>
                    <a:pt x="66" y="195"/>
                  </a:lnTo>
                  <a:lnTo>
                    <a:pt x="67" y="195"/>
                  </a:lnTo>
                  <a:lnTo>
                    <a:pt x="68" y="194"/>
                  </a:lnTo>
                  <a:lnTo>
                    <a:pt x="69" y="194"/>
                  </a:lnTo>
                  <a:lnTo>
                    <a:pt x="68" y="193"/>
                  </a:lnTo>
                  <a:lnTo>
                    <a:pt x="67" y="192"/>
                  </a:lnTo>
                  <a:lnTo>
                    <a:pt x="68" y="192"/>
                  </a:lnTo>
                  <a:lnTo>
                    <a:pt x="68" y="191"/>
                  </a:lnTo>
                  <a:lnTo>
                    <a:pt x="67" y="191"/>
                  </a:lnTo>
                  <a:lnTo>
                    <a:pt x="66" y="190"/>
                  </a:lnTo>
                  <a:lnTo>
                    <a:pt x="65" y="188"/>
                  </a:lnTo>
                  <a:lnTo>
                    <a:pt x="64" y="187"/>
                  </a:lnTo>
                  <a:lnTo>
                    <a:pt x="65" y="187"/>
                  </a:lnTo>
                  <a:lnTo>
                    <a:pt x="66" y="186"/>
                  </a:lnTo>
                  <a:lnTo>
                    <a:pt x="68" y="186"/>
                  </a:lnTo>
                  <a:lnTo>
                    <a:pt x="69" y="185"/>
                  </a:lnTo>
                  <a:lnTo>
                    <a:pt x="70" y="185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5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6"/>
                  </a:lnTo>
                  <a:lnTo>
                    <a:pt x="77" y="185"/>
                  </a:lnTo>
                  <a:lnTo>
                    <a:pt x="71" y="182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70" y="177"/>
                  </a:lnTo>
                  <a:lnTo>
                    <a:pt x="71" y="177"/>
                  </a:lnTo>
                  <a:lnTo>
                    <a:pt x="73" y="178"/>
                  </a:lnTo>
                  <a:lnTo>
                    <a:pt x="74" y="179"/>
                  </a:lnTo>
                  <a:lnTo>
                    <a:pt x="75" y="178"/>
                  </a:lnTo>
                  <a:lnTo>
                    <a:pt x="76" y="178"/>
                  </a:lnTo>
                  <a:lnTo>
                    <a:pt x="77" y="178"/>
                  </a:lnTo>
                  <a:lnTo>
                    <a:pt x="78" y="177"/>
                  </a:lnTo>
                  <a:lnTo>
                    <a:pt x="79" y="177"/>
                  </a:lnTo>
                  <a:lnTo>
                    <a:pt x="80" y="177"/>
                  </a:lnTo>
                  <a:lnTo>
                    <a:pt x="78" y="176"/>
                  </a:lnTo>
                  <a:lnTo>
                    <a:pt x="77" y="175"/>
                  </a:lnTo>
                  <a:lnTo>
                    <a:pt x="78" y="175"/>
                  </a:lnTo>
                  <a:lnTo>
                    <a:pt x="79" y="174"/>
                  </a:lnTo>
                  <a:lnTo>
                    <a:pt x="80" y="174"/>
                  </a:lnTo>
                  <a:lnTo>
                    <a:pt x="81" y="174"/>
                  </a:lnTo>
                  <a:lnTo>
                    <a:pt x="80" y="173"/>
                  </a:lnTo>
                  <a:lnTo>
                    <a:pt x="79" y="171"/>
                  </a:lnTo>
                  <a:lnTo>
                    <a:pt x="80" y="171"/>
                  </a:lnTo>
                  <a:lnTo>
                    <a:pt x="81" y="170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80" y="168"/>
                  </a:lnTo>
                  <a:lnTo>
                    <a:pt x="81" y="168"/>
                  </a:lnTo>
                  <a:lnTo>
                    <a:pt x="79" y="167"/>
                  </a:lnTo>
                  <a:lnTo>
                    <a:pt x="78" y="166"/>
                  </a:lnTo>
                  <a:lnTo>
                    <a:pt x="77" y="165"/>
                  </a:lnTo>
                  <a:lnTo>
                    <a:pt x="76" y="164"/>
                  </a:lnTo>
                  <a:lnTo>
                    <a:pt x="77" y="164"/>
                  </a:lnTo>
                  <a:lnTo>
                    <a:pt x="78" y="164"/>
                  </a:lnTo>
                  <a:lnTo>
                    <a:pt x="79" y="163"/>
                  </a:lnTo>
                  <a:lnTo>
                    <a:pt x="80" y="163"/>
                  </a:lnTo>
                  <a:lnTo>
                    <a:pt x="81" y="163"/>
                  </a:lnTo>
                  <a:lnTo>
                    <a:pt x="82" y="162"/>
                  </a:lnTo>
                  <a:lnTo>
                    <a:pt x="83" y="163"/>
                  </a:lnTo>
                  <a:lnTo>
                    <a:pt x="84" y="164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5" y="163"/>
                  </a:lnTo>
                  <a:lnTo>
                    <a:pt x="84" y="162"/>
                  </a:lnTo>
                  <a:lnTo>
                    <a:pt x="82" y="161"/>
                  </a:lnTo>
                  <a:lnTo>
                    <a:pt x="81" y="160"/>
                  </a:lnTo>
                  <a:lnTo>
                    <a:pt x="82" y="160"/>
                  </a:lnTo>
                  <a:lnTo>
                    <a:pt x="83" y="159"/>
                  </a:lnTo>
                  <a:lnTo>
                    <a:pt x="84" y="159"/>
                  </a:lnTo>
                  <a:lnTo>
                    <a:pt x="85" y="159"/>
                  </a:lnTo>
                  <a:lnTo>
                    <a:pt x="86" y="158"/>
                  </a:lnTo>
                  <a:lnTo>
                    <a:pt x="87" y="158"/>
                  </a:lnTo>
                  <a:lnTo>
                    <a:pt x="86" y="157"/>
                  </a:lnTo>
                  <a:lnTo>
                    <a:pt x="85" y="156"/>
                  </a:lnTo>
                  <a:lnTo>
                    <a:pt x="86" y="156"/>
                  </a:lnTo>
                  <a:lnTo>
                    <a:pt x="87" y="156"/>
                  </a:lnTo>
                  <a:lnTo>
                    <a:pt x="86" y="154"/>
                  </a:lnTo>
                  <a:lnTo>
                    <a:pt x="85" y="153"/>
                  </a:lnTo>
                  <a:lnTo>
                    <a:pt x="83" y="152"/>
                  </a:lnTo>
                  <a:lnTo>
                    <a:pt x="82" y="151"/>
                  </a:lnTo>
                  <a:lnTo>
                    <a:pt x="83" y="151"/>
                  </a:lnTo>
                  <a:lnTo>
                    <a:pt x="84" y="150"/>
                  </a:lnTo>
                  <a:lnTo>
                    <a:pt x="83" y="149"/>
                  </a:lnTo>
                  <a:lnTo>
                    <a:pt x="82" y="149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5" y="149"/>
                  </a:lnTo>
                  <a:lnTo>
                    <a:pt x="86" y="150"/>
                  </a:lnTo>
                  <a:lnTo>
                    <a:pt x="87" y="149"/>
                  </a:lnTo>
                  <a:lnTo>
                    <a:pt x="88" y="149"/>
                  </a:lnTo>
                  <a:lnTo>
                    <a:pt x="90" y="149"/>
                  </a:lnTo>
                  <a:lnTo>
                    <a:pt x="91" y="148"/>
                  </a:lnTo>
                  <a:lnTo>
                    <a:pt x="90" y="148"/>
                  </a:lnTo>
                  <a:lnTo>
                    <a:pt x="88" y="147"/>
                  </a:lnTo>
                  <a:lnTo>
                    <a:pt x="90" y="146"/>
                  </a:lnTo>
                  <a:lnTo>
                    <a:pt x="91" y="146"/>
                  </a:lnTo>
                  <a:lnTo>
                    <a:pt x="90" y="145"/>
                  </a:lnTo>
                  <a:lnTo>
                    <a:pt x="87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3" y="143"/>
                  </a:lnTo>
                  <a:lnTo>
                    <a:pt x="94" y="142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1" y="140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8" y="135"/>
                  </a:lnTo>
                  <a:lnTo>
                    <a:pt x="91" y="136"/>
                  </a:lnTo>
                  <a:lnTo>
                    <a:pt x="92" y="137"/>
                  </a:lnTo>
                  <a:lnTo>
                    <a:pt x="93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5" y="135"/>
                  </a:lnTo>
                  <a:lnTo>
                    <a:pt x="93" y="134"/>
                  </a:lnTo>
                  <a:lnTo>
                    <a:pt x="92" y="133"/>
                  </a:lnTo>
                  <a:lnTo>
                    <a:pt x="91" y="132"/>
                  </a:lnTo>
                  <a:lnTo>
                    <a:pt x="92" y="132"/>
                  </a:lnTo>
                  <a:lnTo>
                    <a:pt x="93" y="132"/>
                  </a:lnTo>
                  <a:lnTo>
                    <a:pt x="95" y="131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99" y="130"/>
                  </a:lnTo>
                  <a:lnTo>
                    <a:pt x="98" y="129"/>
                  </a:lnTo>
                  <a:lnTo>
                    <a:pt x="97" y="128"/>
                  </a:lnTo>
                  <a:lnTo>
                    <a:pt x="94" y="126"/>
                  </a:lnTo>
                  <a:lnTo>
                    <a:pt x="93" y="125"/>
                  </a:lnTo>
                  <a:lnTo>
                    <a:pt x="92" y="124"/>
                  </a:lnTo>
                  <a:lnTo>
                    <a:pt x="93" y="124"/>
                  </a:lnTo>
                  <a:lnTo>
                    <a:pt x="94" y="124"/>
                  </a:lnTo>
                  <a:lnTo>
                    <a:pt x="95" y="124"/>
                  </a:lnTo>
                  <a:lnTo>
                    <a:pt x="96" y="125"/>
                  </a:lnTo>
                  <a:lnTo>
                    <a:pt x="97" y="126"/>
                  </a:lnTo>
                  <a:lnTo>
                    <a:pt x="99" y="127"/>
                  </a:lnTo>
                  <a:lnTo>
                    <a:pt x="100" y="128"/>
                  </a:lnTo>
                  <a:lnTo>
                    <a:pt x="101" y="129"/>
                  </a:lnTo>
                  <a:lnTo>
                    <a:pt x="102" y="129"/>
                  </a:lnTo>
                  <a:lnTo>
                    <a:pt x="103" y="128"/>
                  </a:lnTo>
                  <a:lnTo>
                    <a:pt x="102" y="128"/>
                  </a:lnTo>
                  <a:lnTo>
                    <a:pt x="100" y="127"/>
                  </a:lnTo>
                  <a:lnTo>
                    <a:pt x="99" y="126"/>
                  </a:lnTo>
                  <a:lnTo>
                    <a:pt x="98" y="125"/>
                  </a:lnTo>
                  <a:lnTo>
                    <a:pt x="99" y="124"/>
                  </a:lnTo>
                  <a:lnTo>
                    <a:pt x="100" y="124"/>
                  </a:lnTo>
                  <a:lnTo>
                    <a:pt x="102" y="124"/>
                  </a:lnTo>
                  <a:lnTo>
                    <a:pt x="103" y="123"/>
                  </a:lnTo>
                  <a:lnTo>
                    <a:pt x="104" y="123"/>
                  </a:lnTo>
                  <a:lnTo>
                    <a:pt x="103" y="121"/>
                  </a:lnTo>
                  <a:lnTo>
                    <a:pt x="102" y="120"/>
                  </a:lnTo>
                  <a:lnTo>
                    <a:pt x="100" y="118"/>
                  </a:lnTo>
                  <a:lnTo>
                    <a:pt x="99" y="119"/>
                  </a:lnTo>
                  <a:lnTo>
                    <a:pt x="98" y="119"/>
                  </a:lnTo>
                  <a:lnTo>
                    <a:pt x="97" y="118"/>
                  </a:lnTo>
                  <a:lnTo>
                    <a:pt x="95" y="117"/>
                  </a:lnTo>
                  <a:lnTo>
                    <a:pt x="96" y="117"/>
                  </a:lnTo>
                  <a:lnTo>
                    <a:pt x="97" y="117"/>
                  </a:lnTo>
                  <a:lnTo>
                    <a:pt x="98" y="117"/>
                  </a:lnTo>
                  <a:lnTo>
                    <a:pt x="99" y="117"/>
                  </a:lnTo>
                  <a:lnTo>
                    <a:pt x="99" y="118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2" y="118"/>
                  </a:lnTo>
                  <a:lnTo>
                    <a:pt x="100" y="117"/>
                  </a:lnTo>
                  <a:lnTo>
                    <a:pt x="99" y="116"/>
                  </a:lnTo>
                  <a:lnTo>
                    <a:pt x="100" y="116"/>
                  </a:lnTo>
                  <a:lnTo>
                    <a:pt x="101" y="115"/>
                  </a:lnTo>
                  <a:lnTo>
                    <a:pt x="102" y="116"/>
                  </a:lnTo>
                  <a:lnTo>
                    <a:pt x="104" y="117"/>
                  </a:lnTo>
                  <a:lnTo>
                    <a:pt x="106" y="117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8" y="116"/>
                  </a:lnTo>
                  <a:lnTo>
                    <a:pt x="107" y="115"/>
                  </a:lnTo>
                  <a:lnTo>
                    <a:pt x="106" y="114"/>
                  </a:lnTo>
                  <a:lnTo>
                    <a:pt x="104" y="113"/>
                  </a:lnTo>
                  <a:lnTo>
                    <a:pt x="103" y="112"/>
                  </a:lnTo>
                  <a:lnTo>
                    <a:pt x="104" y="112"/>
                  </a:lnTo>
                  <a:lnTo>
                    <a:pt x="106" y="112"/>
                  </a:lnTo>
                  <a:lnTo>
                    <a:pt x="104" y="111"/>
                  </a:lnTo>
                  <a:lnTo>
                    <a:pt x="103" y="110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7" y="109"/>
                  </a:lnTo>
                  <a:lnTo>
                    <a:pt x="108" y="109"/>
                  </a:lnTo>
                  <a:lnTo>
                    <a:pt x="107" y="108"/>
                  </a:lnTo>
                  <a:lnTo>
                    <a:pt x="104" y="107"/>
                  </a:lnTo>
                  <a:lnTo>
                    <a:pt x="103" y="106"/>
                  </a:lnTo>
                  <a:lnTo>
                    <a:pt x="102" y="104"/>
                  </a:lnTo>
                  <a:lnTo>
                    <a:pt x="103" y="104"/>
                  </a:lnTo>
                  <a:lnTo>
                    <a:pt x="104" y="103"/>
                  </a:lnTo>
                  <a:lnTo>
                    <a:pt x="107" y="103"/>
                  </a:lnTo>
                  <a:lnTo>
                    <a:pt x="109" y="102"/>
                  </a:lnTo>
                  <a:lnTo>
                    <a:pt x="110" y="102"/>
                  </a:lnTo>
                  <a:lnTo>
                    <a:pt x="111" y="101"/>
                  </a:lnTo>
                  <a:lnTo>
                    <a:pt x="112" y="101"/>
                  </a:lnTo>
                  <a:lnTo>
                    <a:pt x="113" y="101"/>
                  </a:lnTo>
                  <a:lnTo>
                    <a:pt x="112" y="100"/>
                  </a:lnTo>
                  <a:lnTo>
                    <a:pt x="111" y="99"/>
                  </a:lnTo>
                  <a:lnTo>
                    <a:pt x="110" y="98"/>
                  </a:lnTo>
                  <a:lnTo>
                    <a:pt x="108" y="97"/>
                  </a:lnTo>
                  <a:lnTo>
                    <a:pt x="107" y="96"/>
                  </a:lnTo>
                  <a:lnTo>
                    <a:pt x="106" y="95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09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2" y="96"/>
                  </a:lnTo>
                  <a:lnTo>
                    <a:pt x="113" y="96"/>
                  </a:lnTo>
                  <a:lnTo>
                    <a:pt x="114" y="95"/>
                  </a:lnTo>
                  <a:lnTo>
                    <a:pt x="113" y="94"/>
                  </a:lnTo>
                  <a:lnTo>
                    <a:pt x="112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3" y="92"/>
                  </a:lnTo>
                  <a:lnTo>
                    <a:pt x="112" y="91"/>
                  </a:lnTo>
                  <a:lnTo>
                    <a:pt x="113" y="91"/>
                  </a:lnTo>
                  <a:lnTo>
                    <a:pt x="114" y="90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7" y="90"/>
                  </a:lnTo>
                  <a:lnTo>
                    <a:pt x="118" y="89"/>
                  </a:lnTo>
                  <a:lnTo>
                    <a:pt x="117" y="87"/>
                  </a:lnTo>
                  <a:lnTo>
                    <a:pt x="116" y="86"/>
                  </a:lnTo>
                  <a:lnTo>
                    <a:pt x="117" y="86"/>
                  </a:lnTo>
                  <a:lnTo>
                    <a:pt x="118" y="86"/>
                  </a:lnTo>
                  <a:lnTo>
                    <a:pt x="116" y="85"/>
                  </a:lnTo>
                  <a:lnTo>
                    <a:pt x="115" y="84"/>
                  </a:lnTo>
                  <a:lnTo>
                    <a:pt x="116" y="84"/>
                  </a:lnTo>
                  <a:lnTo>
                    <a:pt x="117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1" y="82"/>
                  </a:lnTo>
                  <a:lnTo>
                    <a:pt x="123" y="82"/>
                  </a:lnTo>
                  <a:lnTo>
                    <a:pt x="124" y="82"/>
                  </a:lnTo>
                  <a:lnTo>
                    <a:pt x="123" y="81"/>
                  </a:lnTo>
                  <a:lnTo>
                    <a:pt x="121" y="80"/>
                  </a:lnTo>
                  <a:lnTo>
                    <a:pt x="120" y="79"/>
                  </a:lnTo>
                  <a:lnTo>
                    <a:pt x="119" y="78"/>
                  </a:lnTo>
                  <a:lnTo>
                    <a:pt x="120" y="78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4" y="77"/>
                  </a:lnTo>
                  <a:lnTo>
                    <a:pt x="125" y="76"/>
                  </a:lnTo>
                  <a:lnTo>
                    <a:pt x="126" y="76"/>
                  </a:lnTo>
                  <a:lnTo>
                    <a:pt x="125" y="75"/>
                  </a:lnTo>
                  <a:lnTo>
                    <a:pt x="124" y="74"/>
                  </a:lnTo>
                  <a:lnTo>
                    <a:pt x="121" y="73"/>
                  </a:lnTo>
                  <a:lnTo>
                    <a:pt x="120" y="71"/>
                  </a:lnTo>
                  <a:lnTo>
                    <a:pt x="121" y="71"/>
                  </a:lnTo>
                  <a:lnTo>
                    <a:pt x="123" y="71"/>
                  </a:lnTo>
                  <a:lnTo>
                    <a:pt x="121" y="70"/>
                  </a:lnTo>
                  <a:lnTo>
                    <a:pt x="120" y="69"/>
                  </a:lnTo>
                  <a:lnTo>
                    <a:pt x="121" y="69"/>
                  </a:lnTo>
                  <a:lnTo>
                    <a:pt x="123" y="68"/>
                  </a:lnTo>
                  <a:lnTo>
                    <a:pt x="124" y="69"/>
                  </a:lnTo>
                  <a:lnTo>
                    <a:pt x="125" y="70"/>
                  </a:lnTo>
                  <a:lnTo>
                    <a:pt x="126" y="70"/>
                  </a:lnTo>
                  <a:lnTo>
                    <a:pt x="127" y="70"/>
                  </a:lnTo>
                  <a:lnTo>
                    <a:pt x="128" y="69"/>
                  </a:lnTo>
                  <a:lnTo>
                    <a:pt x="129" y="69"/>
                  </a:lnTo>
                  <a:lnTo>
                    <a:pt x="128" y="68"/>
                  </a:lnTo>
                  <a:lnTo>
                    <a:pt x="127" y="67"/>
                  </a:lnTo>
                  <a:lnTo>
                    <a:pt x="128" y="67"/>
                  </a:lnTo>
                  <a:lnTo>
                    <a:pt x="129" y="67"/>
                  </a:lnTo>
                  <a:lnTo>
                    <a:pt x="130" y="66"/>
                  </a:lnTo>
                  <a:lnTo>
                    <a:pt x="131" y="66"/>
                  </a:lnTo>
                  <a:lnTo>
                    <a:pt x="130" y="65"/>
                  </a:lnTo>
                  <a:lnTo>
                    <a:pt x="129" y="64"/>
                  </a:lnTo>
                  <a:lnTo>
                    <a:pt x="130" y="64"/>
                  </a:lnTo>
                  <a:lnTo>
                    <a:pt x="131" y="64"/>
                  </a:lnTo>
                  <a:lnTo>
                    <a:pt x="130" y="63"/>
                  </a:lnTo>
                  <a:lnTo>
                    <a:pt x="129" y="62"/>
                  </a:lnTo>
                  <a:lnTo>
                    <a:pt x="130" y="61"/>
                  </a:lnTo>
                  <a:lnTo>
                    <a:pt x="131" y="61"/>
                  </a:lnTo>
                  <a:lnTo>
                    <a:pt x="130" y="60"/>
                  </a:lnTo>
                  <a:lnTo>
                    <a:pt x="129" y="59"/>
                  </a:lnTo>
                  <a:lnTo>
                    <a:pt x="127" y="58"/>
                  </a:lnTo>
                  <a:lnTo>
                    <a:pt x="126" y="57"/>
                  </a:lnTo>
                  <a:lnTo>
                    <a:pt x="127" y="57"/>
                  </a:lnTo>
                  <a:lnTo>
                    <a:pt x="128" y="57"/>
                  </a:lnTo>
                  <a:lnTo>
                    <a:pt x="130" y="56"/>
                  </a:lnTo>
                  <a:lnTo>
                    <a:pt x="131" y="56"/>
                  </a:lnTo>
                  <a:lnTo>
                    <a:pt x="132" y="56"/>
                  </a:lnTo>
                  <a:lnTo>
                    <a:pt x="131" y="54"/>
                  </a:lnTo>
                  <a:lnTo>
                    <a:pt x="130" y="53"/>
                  </a:lnTo>
                  <a:lnTo>
                    <a:pt x="131" y="52"/>
                  </a:lnTo>
                  <a:lnTo>
                    <a:pt x="132" y="52"/>
                  </a:lnTo>
                  <a:lnTo>
                    <a:pt x="133" y="52"/>
                  </a:lnTo>
                  <a:lnTo>
                    <a:pt x="134" y="52"/>
                  </a:lnTo>
                  <a:lnTo>
                    <a:pt x="135" y="51"/>
                  </a:lnTo>
                  <a:lnTo>
                    <a:pt x="136" y="51"/>
                  </a:lnTo>
                  <a:lnTo>
                    <a:pt x="135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9"/>
                  </a:lnTo>
                  <a:lnTo>
                    <a:pt x="137" y="48"/>
                  </a:lnTo>
                  <a:lnTo>
                    <a:pt x="138" y="48"/>
                  </a:lnTo>
                  <a:lnTo>
                    <a:pt x="137" y="47"/>
                  </a:lnTo>
                  <a:lnTo>
                    <a:pt x="136" y="46"/>
                  </a:lnTo>
                  <a:lnTo>
                    <a:pt x="135" y="45"/>
                  </a:lnTo>
                  <a:lnTo>
                    <a:pt x="134" y="44"/>
                  </a:lnTo>
                  <a:lnTo>
                    <a:pt x="135" y="44"/>
                  </a:lnTo>
                  <a:lnTo>
                    <a:pt x="136" y="44"/>
                  </a:lnTo>
                  <a:lnTo>
                    <a:pt x="137" y="43"/>
                  </a:lnTo>
                  <a:lnTo>
                    <a:pt x="138" y="43"/>
                  </a:lnTo>
                  <a:lnTo>
                    <a:pt x="137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1"/>
                  </a:lnTo>
                  <a:lnTo>
                    <a:pt x="140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3" y="40"/>
                  </a:lnTo>
                  <a:lnTo>
                    <a:pt x="142" y="39"/>
                  </a:lnTo>
                  <a:lnTo>
                    <a:pt x="141" y="37"/>
                  </a:lnTo>
                  <a:lnTo>
                    <a:pt x="142" y="36"/>
                  </a:lnTo>
                  <a:lnTo>
                    <a:pt x="143" y="36"/>
                  </a:lnTo>
                  <a:lnTo>
                    <a:pt x="142" y="35"/>
                  </a:lnTo>
                  <a:lnTo>
                    <a:pt x="141" y="34"/>
                  </a:lnTo>
                  <a:lnTo>
                    <a:pt x="142" y="34"/>
                  </a:lnTo>
                  <a:lnTo>
                    <a:pt x="143" y="34"/>
                  </a:lnTo>
                  <a:lnTo>
                    <a:pt x="142" y="33"/>
                  </a:lnTo>
                  <a:lnTo>
                    <a:pt x="141" y="32"/>
                  </a:lnTo>
                  <a:lnTo>
                    <a:pt x="142" y="31"/>
                  </a:lnTo>
                  <a:lnTo>
                    <a:pt x="143" y="31"/>
                  </a:lnTo>
                  <a:lnTo>
                    <a:pt x="144" y="32"/>
                  </a:lnTo>
                  <a:lnTo>
                    <a:pt x="145" y="33"/>
                  </a:lnTo>
                  <a:lnTo>
                    <a:pt x="146" y="33"/>
                  </a:lnTo>
                  <a:lnTo>
                    <a:pt x="147" y="33"/>
                  </a:lnTo>
                  <a:lnTo>
                    <a:pt x="148" y="32"/>
                  </a:lnTo>
                  <a:lnTo>
                    <a:pt x="149" y="32"/>
                  </a:lnTo>
                  <a:lnTo>
                    <a:pt x="148" y="31"/>
                  </a:lnTo>
                  <a:lnTo>
                    <a:pt x="147" y="30"/>
                  </a:lnTo>
                  <a:lnTo>
                    <a:pt x="146" y="29"/>
                  </a:lnTo>
                  <a:lnTo>
                    <a:pt x="145" y="28"/>
                  </a:lnTo>
                  <a:lnTo>
                    <a:pt x="146" y="28"/>
                  </a:lnTo>
                  <a:lnTo>
                    <a:pt x="147" y="28"/>
                  </a:lnTo>
                  <a:lnTo>
                    <a:pt x="146" y="26"/>
                  </a:lnTo>
                  <a:lnTo>
                    <a:pt x="145" y="25"/>
                  </a:lnTo>
                  <a:lnTo>
                    <a:pt x="144" y="24"/>
                  </a:lnTo>
                  <a:lnTo>
                    <a:pt x="143" y="23"/>
                  </a:lnTo>
                  <a:lnTo>
                    <a:pt x="144" y="23"/>
                  </a:lnTo>
                  <a:lnTo>
                    <a:pt x="145" y="23"/>
                  </a:lnTo>
                  <a:lnTo>
                    <a:pt x="146" y="22"/>
                  </a:lnTo>
                  <a:lnTo>
                    <a:pt x="147" y="22"/>
                  </a:lnTo>
                  <a:lnTo>
                    <a:pt x="148" y="23"/>
                  </a:lnTo>
                  <a:lnTo>
                    <a:pt x="149" y="24"/>
                  </a:lnTo>
                  <a:lnTo>
                    <a:pt x="150" y="24"/>
                  </a:lnTo>
                  <a:lnTo>
                    <a:pt x="151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2" y="22"/>
                  </a:lnTo>
                  <a:lnTo>
                    <a:pt x="152" y="20"/>
                  </a:lnTo>
                  <a:lnTo>
                    <a:pt x="153" y="20"/>
                  </a:lnTo>
                  <a:lnTo>
                    <a:pt x="154" y="20"/>
                  </a:lnTo>
                  <a:lnTo>
                    <a:pt x="153" y="19"/>
                  </a:lnTo>
                  <a:lnTo>
                    <a:pt x="152" y="18"/>
                  </a:lnTo>
                  <a:lnTo>
                    <a:pt x="153" y="18"/>
                  </a:lnTo>
                  <a:lnTo>
                    <a:pt x="154" y="17"/>
                  </a:lnTo>
                  <a:lnTo>
                    <a:pt x="153" y="16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95" y="0"/>
                  </a:lnTo>
                  <a:lnTo>
                    <a:pt x="193" y="14"/>
                  </a:lnTo>
                  <a:lnTo>
                    <a:pt x="193" y="15"/>
                  </a:lnTo>
                  <a:lnTo>
                    <a:pt x="192" y="16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3" y="17"/>
                  </a:lnTo>
                  <a:lnTo>
                    <a:pt x="194" y="16"/>
                  </a:lnTo>
                  <a:lnTo>
                    <a:pt x="194" y="17"/>
                  </a:lnTo>
                  <a:lnTo>
                    <a:pt x="194" y="18"/>
                  </a:lnTo>
                  <a:lnTo>
                    <a:pt x="194" y="19"/>
                  </a:lnTo>
                  <a:lnTo>
                    <a:pt x="194" y="20"/>
                  </a:lnTo>
                  <a:lnTo>
                    <a:pt x="195" y="20"/>
                  </a:lnTo>
                  <a:lnTo>
                    <a:pt x="196" y="19"/>
                  </a:lnTo>
                  <a:lnTo>
                    <a:pt x="199" y="18"/>
                  </a:lnTo>
                  <a:lnTo>
                    <a:pt x="200" y="17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18"/>
                  </a:lnTo>
                  <a:lnTo>
                    <a:pt x="200" y="19"/>
                  </a:lnTo>
                  <a:lnTo>
                    <a:pt x="198" y="20"/>
                  </a:lnTo>
                  <a:lnTo>
                    <a:pt x="198" y="22"/>
                  </a:lnTo>
                  <a:lnTo>
                    <a:pt x="198" y="23"/>
                  </a:lnTo>
                  <a:lnTo>
                    <a:pt x="198" y="24"/>
                  </a:lnTo>
                  <a:lnTo>
                    <a:pt x="198" y="25"/>
                  </a:lnTo>
                  <a:lnTo>
                    <a:pt x="197" y="26"/>
                  </a:lnTo>
                  <a:lnTo>
                    <a:pt x="197" y="27"/>
                  </a:lnTo>
                  <a:lnTo>
                    <a:pt x="199" y="26"/>
                  </a:lnTo>
                  <a:lnTo>
                    <a:pt x="200" y="25"/>
                  </a:lnTo>
                  <a:lnTo>
                    <a:pt x="200" y="26"/>
                  </a:lnTo>
                  <a:lnTo>
                    <a:pt x="199" y="27"/>
                  </a:lnTo>
                  <a:lnTo>
                    <a:pt x="201" y="27"/>
                  </a:lnTo>
                  <a:lnTo>
                    <a:pt x="202" y="26"/>
                  </a:lnTo>
                  <a:lnTo>
                    <a:pt x="203" y="25"/>
                  </a:lnTo>
                  <a:lnTo>
                    <a:pt x="204" y="25"/>
                  </a:lnTo>
                  <a:lnTo>
                    <a:pt x="204" y="26"/>
                  </a:lnTo>
                  <a:lnTo>
                    <a:pt x="204" y="27"/>
                  </a:lnTo>
                  <a:lnTo>
                    <a:pt x="204" y="29"/>
                  </a:lnTo>
                  <a:lnTo>
                    <a:pt x="203" y="30"/>
                  </a:lnTo>
                  <a:lnTo>
                    <a:pt x="203" y="31"/>
                  </a:lnTo>
                  <a:lnTo>
                    <a:pt x="203" y="32"/>
                  </a:lnTo>
                  <a:lnTo>
                    <a:pt x="203" y="33"/>
                  </a:lnTo>
                  <a:lnTo>
                    <a:pt x="204" y="32"/>
                  </a:lnTo>
                  <a:lnTo>
                    <a:pt x="207" y="31"/>
                  </a:lnTo>
                  <a:lnTo>
                    <a:pt x="206" y="32"/>
                  </a:lnTo>
                  <a:lnTo>
                    <a:pt x="206" y="33"/>
                  </a:lnTo>
                  <a:lnTo>
                    <a:pt x="208" y="32"/>
                  </a:lnTo>
                  <a:lnTo>
                    <a:pt x="209" y="32"/>
                  </a:lnTo>
                  <a:lnTo>
                    <a:pt x="209" y="33"/>
                  </a:lnTo>
                  <a:lnTo>
                    <a:pt x="208" y="34"/>
                  </a:lnTo>
                  <a:lnTo>
                    <a:pt x="210" y="33"/>
                  </a:lnTo>
                  <a:lnTo>
                    <a:pt x="211" y="32"/>
                  </a:lnTo>
                  <a:lnTo>
                    <a:pt x="211" y="33"/>
                  </a:lnTo>
                  <a:lnTo>
                    <a:pt x="211" y="34"/>
                  </a:lnTo>
                  <a:lnTo>
                    <a:pt x="210" y="36"/>
                  </a:lnTo>
                  <a:lnTo>
                    <a:pt x="210" y="37"/>
                  </a:lnTo>
                  <a:lnTo>
                    <a:pt x="210" y="39"/>
                  </a:lnTo>
                  <a:lnTo>
                    <a:pt x="210" y="40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2" y="40"/>
                  </a:lnTo>
                  <a:lnTo>
                    <a:pt x="214" y="39"/>
                  </a:lnTo>
                  <a:lnTo>
                    <a:pt x="215" y="37"/>
                  </a:lnTo>
                  <a:lnTo>
                    <a:pt x="215" y="39"/>
                  </a:lnTo>
                  <a:lnTo>
                    <a:pt x="215" y="40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16" y="42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3"/>
                  </a:lnTo>
                  <a:lnTo>
                    <a:pt x="218" y="42"/>
                  </a:lnTo>
                  <a:lnTo>
                    <a:pt x="219" y="42"/>
                  </a:lnTo>
                  <a:lnTo>
                    <a:pt x="219" y="43"/>
                  </a:lnTo>
                  <a:lnTo>
                    <a:pt x="219" y="44"/>
                  </a:lnTo>
                  <a:lnTo>
                    <a:pt x="219" y="45"/>
                  </a:lnTo>
                  <a:lnTo>
                    <a:pt x="219" y="46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20" y="47"/>
                  </a:lnTo>
                  <a:lnTo>
                    <a:pt x="221" y="46"/>
                  </a:lnTo>
                  <a:lnTo>
                    <a:pt x="223" y="45"/>
                  </a:lnTo>
                  <a:lnTo>
                    <a:pt x="224" y="45"/>
                  </a:lnTo>
                  <a:lnTo>
                    <a:pt x="224" y="45"/>
                  </a:lnTo>
                  <a:lnTo>
                    <a:pt x="224" y="46"/>
                  </a:lnTo>
                  <a:lnTo>
                    <a:pt x="224" y="47"/>
                  </a:lnTo>
                  <a:lnTo>
                    <a:pt x="223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21" y="49"/>
                  </a:lnTo>
                  <a:lnTo>
                    <a:pt x="220" y="50"/>
                  </a:lnTo>
                  <a:lnTo>
                    <a:pt x="223" y="49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6" y="47"/>
                  </a:lnTo>
                  <a:lnTo>
                    <a:pt x="228" y="46"/>
                  </a:lnTo>
                  <a:lnTo>
                    <a:pt x="229" y="45"/>
                  </a:lnTo>
                  <a:lnTo>
                    <a:pt x="229" y="46"/>
                  </a:lnTo>
                  <a:lnTo>
                    <a:pt x="229" y="47"/>
                  </a:lnTo>
                  <a:lnTo>
                    <a:pt x="229" y="48"/>
                  </a:lnTo>
                  <a:lnTo>
                    <a:pt x="228" y="49"/>
                  </a:lnTo>
                  <a:lnTo>
                    <a:pt x="227" y="50"/>
                  </a:lnTo>
                  <a:lnTo>
                    <a:pt x="226" y="51"/>
                  </a:lnTo>
                  <a:lnTo>
                    <a:pt x="226" y="52"/>
                  </a:lnTo>
                  <a:lnTo>
                    <a:pt x="226" y="53"/>
                  </a:lnTo>
                  <a:lnTo>
                    <a:pt x="226" y="54"/>
                  </a:lnTo>
                  <a:lnTo>
                    <a:pt x="226" y="56"/>
                  </a:lnTo>
                  <a:lnTo>
                    <a:pt x="227" y="54"/>
                  </a:lnTo>
                  <a:lnTo>
                    <a:pt x="228" y="53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9" y="56"/>
                  </a:lnTo>
                  <a:lnTo>
                    <a:pt x="230" y="54"/>
                  </a:lnTo>
                  <a:lnTo>
                    <a:pt x="232" y="53"/>
                  </a:lnTo>
                  <a:lnTo>
                    <a:pt x="233" y="52"/>
                  </a:lnTo>
                  <a:lnTo>
                    <a:pt x="233" y="53"/>
                  </a:lnTo>
                  <a:lnTo>
                    <a:pt x="233" y="54"/>
                  </a:lnTo>
                  <a:lnTo>
                    <a:pt x="232" y="56"/>
                  </a:lnTo>
                  <a:lnTo>
                    <a:pt x="232" y="57"/>
                  </a:lnTo>
                  <a:lnTo>
                    <a:pt x="234" y="56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5" y="58"/>
                  </a:lnTo>
                  <a:lnTo>
                    <a:pt x="235" y="59"/>
                  </a:lnTo>
                  <a:lnTo>
                    <a:pt x="235" y="60"/>
                  </a:lnTo>
                  <a:lnTo>
                    <a:pt x="235" y="61"/>
                  </a:lnTo>
                  <a:lnTo>
                    <a:pt x="235" y="62"/>
                  </a:lnTo>
                  <a:lnTo>
                    <a:pt x="236" y="61"/>
                  </a:lnTo>
                  <a:lnTo>
                    <a:pt x="237" y="60"/>
                  </a:lnTo>
                  <a:lnTo>
                    <a:pt x="237" y="61"/>
                  </a:lnTo>
                  <a:lnTo>
                    <a:pt x="237" y="62"/>
                  </a:lnTo>
                  <a:lnTo>
                    <a:pt x="239" y="61"/>
                  </a:lnTo>
                  <a:lnTo>
                    <a:pt x="240" y="60"/>
                  </a:lnTo>
                  <a:lnTo>
                    <a:pt x="240" y="61"/>
                  </a:lnTo>
                  <a:lnTo>
                    <a:pt x="240" y="62"/>
                  </a:lnTo>
                  <a:lnTo>
                    <a:pt x="241" y="62"/>
                  </a:lnTo>
                  <a:lnTo>
                    <a:pt x="243" y="61"/>
                  </a:lnTo>
                  <a:lnTo>
                    <a:pt x="244" y="60"/>
                  </a:lnTo>
                  <a:lnTo>
                    <a:pt x="245" y="59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4" y="62"/>
                  </a:lnTo>
                  <a:lnTo>
                    <a:pt x="242" y="63"/>
                  </a:lnTo>
                  <a:lnTo>
                    <a:pt x="241" y="64"/>
                  </a:lnTo>
                  <a:lnTo>
                    <a:pt x="240" y="64"/>
                  </a:lnTo>
                  <a:lnTo>
                    <a:pt x="240" y="65"/>
                  </a:lnTo>
                  <a:lnTo>
                    <a:pt x="240" y="66"/>
                  </a:lnTo>
                  <a:lnTo>
                    <a:pt x="241" y="66"/>
                  </a:lnTo>
                  <a:lnTo>
                    <a:pt x="242" y="65"/>
                  </a:lnTo>
                  <a:lnTo>
                    <a:pt x="242" y="66"/>
                  </a:lnTo>
                  <a:lnTo>
                    <a:pt x="242" y="67"/>
                  </a:lnTo>
                  <a:lnTo>
                    <a:pt x="242" y="68"/>
                  </a:lnTo>
                  <a:lnTo>
                    <a:pt x="242" y="69"/>
                  </a:lnTo>
                  <a:lnTo>
                    <a:pt x="243" y="68"/>
                  </a:lnTo>
                  <a:lnTo>
                    <a:pt x="245" y="67"/>
                  </a:lnTo>
                  <a:lnTo>
                    <a:pt x="246" y="66"/>
                  </a:lnTo>
                  <a:lnTo>
                    <a:pt x="247" y="65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8" y="71"/>
                  </a:lnTo>
                  <a:lnTo>
                    <a:pt x="249" y="70"/>
                  </a:lnTo>
                  <a:lnTo>
                    <a:pt x="250" y="69"/>
                  </a:lnTo>
                  <a:lnTo>
                    <a:pt x="252" y="68"/>
                  </a:lnTo>
                  <a:lnTo>
                    <a:pt x="252" y="69"/>
                  </a:lnTo>
                  <a:lnTo>
                    <a:pt x="252" y="70"/>
                  </a:lnTo>
                  <a:lnTo>
                    <a:pt x="251" y="71"/>
                  </a:lnTo>
                  <a:lnTo>
                    <a:pt x="252" y="73"/>
                  </a:lnTo>
                  <a:lnTo>
                    <a:pt x="251" y="74"/>
                  </a:lnTo>
                  <a:lnTo>
                    <a:pt x="252" y="75"/>
                  </a:lnTo>
                  <a:lnTo>
                    <a:pt x="253" y="74"/>
                  </a:lnTo>
                  <a:lnTo>
                    <a:pt x="254" y="73"/>
                  </a:lnTo>
                  <a:lnTo>
                    <a:pt x="254" y="74"/>
                  </a:lnTo>
                  <a:lnTo>
                    <a:pt x="254" y="75"/>
                  </a:lnTo>
                  <a:lnTo>
                    <a:pt x="256" y="74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1"/>
                  </a:lnTo>
                  <a:lnTo>
                    <a:pt x="260" y="73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60" y="78"/>
                  </a:lnTo>
                  <a:lnTo>
                    <a:pt x="260" y="79"/>
                  </a:lnTo>
                  <a:lnTo>
                    <a:pt x="260" y="80"/>
                  </a:lnTo>
                  <a:lnTo>
                    <a:pt x="260" y="81"/>
                  </a:lnTo>
                  <a:lnTo>
                    <a:pt x="260" y="82"/>
                  </a:lnTo>
                  <a:lnTo>
                    <a:pt x="261" y="81"/>
                  </a:lnTo>
                  <a:lnTo>
                    <a:pt x="262" y="80"/>
                  </a:lnTo>
                  <a:lnTo>
                    <a:pt x="263" y="79"/>
                  </a:lnTo>
                  <a:lnTo>
                    <a:pt x="264" y="78"/>
                  </a:lnTo>
                  <a:lnTo>
                    <a:pt x="264" y="79"/>
                  </a:lnTo>
                  <a:lnTo>
                    <a:pt x="264" y="80"/>
                  </a:lnTo>
                  <a:lnTo>
                    <a:pt x="264" y="81"/>
                  </a:lnTo>
                  <a:lnTo>
                    <a:pt x="264" y="82"/>
                  </a:lnTo>
                  <a:lnTo>
                    <a:pt x="264" y="83"/>
                  </a:lnTo>
                  <a:lnTo>
                    <a:pt x="264" y="84"/>
                  </a:lnTo>
                  <a:lnTo>
                    <a:pt x="265" y="84"/>
                  </a:lnTo>
                  <a:lnTo>
                    <a:pt x="267" y="83"/>
                  </a:lnTo>
                  <a:lnTo>
                    <a:pt x="268" y="82"/>
                  </a:lnTo>
                  <a:lnTo>
                    <a:pt x="269" y="81"/>
                  </a:lnTo>
                  <a:lnTo>
                    <a:pt x="269" y="82"/>
                  </a:lnTo>
                  <a:lnTo>
                    <a:pt x="269" y="83"/>
                  </a:lnTo>
                  <a:lnTo>
                    <a:pt x="269" y="84"/>
                  </a:lnTo>
                  <a:lnTo>
                    <a:pt x="269" y="85"/>
                  </a:lnTo>
                  <a:lnTo>
                    <a:pt x="270" y="84"/>
                  </a:lnTo>
                  <a:lnTo>
                    <a:pt x="271" y="83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4" y="84"/>
                  </a:lnTo>
                  <a:lnTo>
                    <a:pt x="275" y="83"/>
                  </a:lnTo>
                  <a:lnTo>
                    <a:pt x="275" y="84"/>
                  </a:lnTo>
                  <a:lnTo>
                    <a:pt x="275" y="85"/>
                  </a:lnTo>
                  <a:lnTo>
                    <a:pt x="275" y="86"/>
                  </a:lnTo>
                  <a:lnTo>
                    <a:pt x="275" y="87"/>
                  </a:lnTo>
                  <a:lnTo>
                    <a:pt x="275" y="89"/>
                  </a:lnTo>
                  <a:lnTo>
                    <a:pt x="275" y="90"/>
                  </a:lnTo>
                  <a:lnTo>
                    <a:pt x="276" y="89"/>
                  </a:lnTo>
                  <a:lnTo>
                    <a:pt x="277" y="87"/>
                  </a:lnTo>
                  <a:lnTo>
                    <a:pt x="277" y="89"/>
                  </a:lnTo>
                  <a:lnTo>
                    <a:pt x="277" y="90"/>
                  </a:lnTo>
                  <a:lnTo>
                    <a:pt x="278" y="89"/>
                  </a:lnTo>
                  <a:lnTo>
                    <a:pt x="280" y="87"/>
                  </a:lnTo>
                  <a:lnTo>
                    <a:pt x="280" y="89"/>
                  </a:lnTo>
                  <a:lnTo>
                    <a:pt x="280" y="90"/>
                  </a:lnTo>
                  <a:lnTo>
                    <a:pt x="279" y="91"/>
                  </a:lnTo>
                  <a:lnTo>
                    <a:pt x="277" y="92"/>
                  </a:lnTo>
                  <a:lnTo>
                    <a:pt x="277" y="93"/>
                  </a:lnTo>
                  <a:lnTo>
                    <a:pt x="278" y="94"/>
                  </a:lnTo>
                  <a:lnTo>
                    <a:pt x="279" y="93"/>
                  </a:lnTo>
                  <a:lnTo>
                    <a:pt x="280" y="92"/>
                  </a:lnTo>
                  <a:lnTo>
                    <a:pt x="281" y="92"/>
                  </a:lnTo>
                  <a:lnTo>
                    <a:pt x="282" y="91"/>
                  </a:lnTo>
                  <a:lnTo>
                    <a:pt x="282" y="92"/>
                  </a:lnTo>
                  <a:lnTo>
                    <a:pt x="282" y="93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1" y="96"/>
                  </a:lnTo>
                  <a:lnTo>
                    <a:pt x="280" y="96"/>
                  </a:lnTo>
                  <a:lnTo>
                    <a:pt x="279" y="97"/>
                  </a:lnTo>
                  <a:lnTo>
                    <a:pt x="278" y="98"/>
                  </a:lnTo>
                  <a:lnTo>
                    <a:pt x="278" y="99"/>
                  </a:lnTo>
                  <a:lnTo>
                    <a:pt x="278" y="100"/>
                  </a:lnTo>
                  <a:lnTo>
                    <a:pt x="282" y="97"/>
                  </a:lnTo>
                  <a:lnTo>
                    <a:pt x="285" y="95"/>
                  </a:lnTo>
                  <a:lnTo>
                    <a:pt x="286" y="94"/>
                  </a:lnTo>
                  <a:lnTo>
                    <a:pt x="287" y="93"/>
                  </a:lnTo>
                  <a:lnTo>
                    <a:pt x="287" y="94"/>
                  </a:lnTo>
                  <a:lnTo>
                    <a:pt x="287" y="95"/>
                  </a:lnTo>
                  <a:lnTo>
                    <a:pt x="289" y="94"/>
                  </a:lnTo>
                  <a:lnTo>
                    <a:pt x="290" y="93"/>
                  </a:lnTo>
                  <a:lnTo>
                    <a:pt x="290" y="94"/>
                  </a:lnTo>
                  <a:lnTo>
                    <a:pt x="290" y="95"/>
                  </a:lnTo>
                  <a:lnTo>
                    <a:pt x="290" y="96"/>
                  </a:lnTo>
                  <a:lnTo>
                    <a:pt x="291" y="97"/>
                  </a:lnTo>
                  <a:lnTo>
                    <a:pt x="292" y="96"/>
                  </a:lnTo>
                  <a:lnTo>
                    <a:pt x="293" y="95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3" y="98"/>
                  </a:lnTo>
                  <a:lnTo>
                    <a:pt x="293" y="99"/>
                  </a:lnTo>
                  <a:lnTo>
                    <a:pt x="294" y="98"/>
                  </a:lnTo>
                  <a:lnTo>
                    <a:pt x="295" y="97"/>
                  </a:lnTo>
                  <a:lnTo>
                    <a:pt x="295" y="98"/>
                  </a:lnTo>
                  <a:lnTo>
                    <a:pt x="295" y="99"/>
                  </a:lnTo>
                  <a:lnTo>
                    <a:pt x="294" y="100"/>
                  </a:lnTo>
                  <a:lnTo>
                    <a:pt x="293" y="101"/>
                  </a:lnTo>
                  <a:lnTo>
                    <a:pt x="293" y="102"/>
                  </a:lnTo>
                  <a:lnTo>
                    <a:pt x="293" y="103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4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6"/>
                  </a:lnTo>
                  <a:lnTo>
                    <a:pt x="297" y="104"/>
                  </a:lnTo>
                  <a:lnTo>
                    <a:pt x="298" y="103"/>
                  </a:lnTo>
                  <a:lnTo>
                    <a:pt x="299" y="102"/>
                  </a:lnTo>
                  <a:lnTo>
                    <a:pt x="300" y="102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1" y="109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8"/>
                  </a:lnTo>
                  <a:lnTo>
                    <a:pt x="306" y="107"/>
                  </a:lnTo>
                  <a:lnTo>
                    <a:pt x="308" y="106"/>
                  </a:lnTo>
                  <a:lnTo>
                    <a:pt x="309" y="104"/>
                  </a:lnTo>
                  <a:lnTo>
                    <a:pt x="309" y="106"/>
                  </a:lnTo>
                  <a:lnTo>
                    <a:pt x="309" y="107"/>
                  </a:lnTo>
                  <a:lnTo>
                    <a:pt x="309" y="109"/>
                  </a:lnTo>
                  <a:lnTo>
                    <a:pt x="309" y="110"/>
                  </a:lnTo>
                  <a:lnTo>
                    <a:pt x="309" y="111"/>
                  </a:lnTo>
                  <a:lnTo>
                    <a:pt x="310" y="110"/>
                  </a:lnTo>
                  <a:lnTo>
                    <a:pt x="311" y="109"/>
                  </a:lnTo>
                  <a:lnTo>
                    <a:pt x="312" y="110"/>
                  </a:lnTo>
                  <a:lnTo>
                    <a:pt x="312" y="111"/>
                  </a:lnTo>
                  <a:lnTo>
                    <a:pt x="312" y="112"/>
                  </a:lnTo>
                  <a:lnTo>
                    <a:pt x="312" y="113"/>
                  </a:lnTo>
                  <a:lnTo>
                    <a:pt x="312" y="114"/>
                  </a:lnTo>
                  <a:lnTo>
                    <a:pt x="312" y="115"/>
                  </a:lnTo>
                  <a:lnTo>
                    <a:pt x="313" y="114"/>
                  </a:lnTo>
                  <a:lnTo>
                    <a:pt x="314" y="113"/>
                  </a:lnTo>
                  <a:lnTo>
                    <a:pt x="315" y="112"/>
                  </a:lnTo>
                  <a:lnTo>
                    <a:pt x="316" y="111"/>
                  </a:lnTo>
                  <a:lnTo>
                    <a:pt x="317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9" y="111"/>
                  </a:lnTo>
                  <a:lnTo>
                    <a:pt x="319" y="112"/>
                  </a:lnTo>
                  <a:lnTo>
                    <a:pt x="319" y="113"/>
                  </a:lnTo>
                  <a:lnTo>
                    <a:pt x="319" y="114"/>
                  </a:lnTo>
                  <a:lnTo>
                    <a:pt x="319" y="115"/>
                  </a:lnTo>
                  <a:lnTo>
                    <a:pt x="319" y="116"/>
                  </a:lnTo>
                  <a:lnTo>
                    <a:pt x="320" y="117"/>
                  </a:lnTo>
                  <a:lnTo>
                    <a:pt x="322" y="116"/>
                  </a:lnTo>
                  <a:lnTo>
                    <a:pt x="323" y="115"/>
                  </a:lnTo>
                  <a:lnTo>
                    <a:pt x="324" y="114"/>
                  </a:lnTo>
                  <a:lnTo>
                    <a:pt x="325" y="113"/>
                  </a:lnTo>
                  <a:lnTo>
                    <a:pt x="325" y="114"/>
                  </a:lnTo>
                  <a:lnTo>
                    <a:pt x="325" y="115"/>
                  </a:lnTo>
                  <a:lnTo>
                    <a:pt x="325" y="116"/>
                  </a:lnTo>
                  <a:lnTo>
                    <a:pt x="325" y="117"/>
                  </a:lnTo>
                  <a:lnTo>
                    <a:pt x="324" y="118"/>
                  </a:lnTo>
                  <a:lnTo>
                    <a:pt x="323" y="119"/>
                  </a:lnTo>
                  <a:lnTo>
                    <a:pt x="323" y="120"/>
                  </a:lnTo>
                  <a:lnTo>
                    <a:pt x="324" y="121"/>
                  </a:lnTo>
                  <a:lnTo>
                    <a:pt x="324" y="123"/>
                  </a:lnTo>
                  <a:lnTo>
                    <a:pt x="324" y="124"/>
                  </a:lnTo>
                  <a:lnTo>
                    <a:pt x="323" y="125"/>
                  </a:lnTo>
                  <a:lnTo>
                    <a:pt x="322" y="126"/>
                  </a:lnTo>
                  <a:lnTo>
                    <a:pt x="322" y="127"/>
                  </a:lnTo>
                  <a:lnTo>
                    <a:pt x="322" y="128"/>
                  </a:lnTo>
                  <a:lnTo>
                    <a:pt x="326" y="124"/>
                  </a:lnTo>
                  <a:lnTo>
                    <a:pt x="327" y="123"/>
                  </a:lnTo>
                  <a:lnTo>
                    <a:pt x="328" y="121"/>
                  </a:lnTo>
                  <a:lnTo>
                    <a:pt x="329" y="123"/>
                  </a:lnTo>
                  <a:lnTo>
                    <a:pt x="329" y="124"/>
                  </a:lnTo>
                  <a:lnTo>
                    <a:pt x="330" y="123"/>
                  </a:lnTo>
                  <a:lnTo>
                    <a:pt x="331" y="121"/>
                  </a:lnTo>
                  <a:lnTo>
                    <a:pt x="331" y="123"/>
                  </a:lnTo>
                  <a:lnTo>
                    <a:pt x="331" y="124"/>
                  </a:lnTo>
                  <a:lnTo>
                    <a:pt x="331" y="125"/>
                  </a:lnTo>
                  <a:lnTo>
                    <a:pt x="331" y="126"/>
                  </a:lnTo>
                  <a:lnTo>
                    <a:pt x="332" y="125"/>
                  </a:lnTo>
                  <a:lnTo>
                    <a:pt x="333" y="124"/>
                  </a:lnTo>
                  <a:lnTo>
                    <a:pt x="334" y="125"/>
                  </a:lnTo>
                  <a:lnTo>
                    <a:pt x="334" y="126"/>
                  </a:lnTo>
                  <a:lnTo>
                    <a:pt x="334" y="127"/>
                  </a:lnTo>
                  <a:lnTo>
                    <a:pt x="334" y="128"/>
                  </a:lnTo>
                  <a:lnTo>
                    <a:pt x="333" y="129"/>
                  </a:lnTo>
                  <a:lnTo>
                    <a:pt x="332" y="130"/>
                  </a:lnTo>
                  <a:lnTo>
                    <a:pt x="332" y="131"/>
                  </a:lnTo>
                  <a:lnTo>
                    <a:pt x="332" y="132"/>
                  </a:lnTo>
                  <a:lnTo>
                    <a:pt x="333" y="131"/>
                  </a:lnTo>
                  <a:lnTo>
                    <a:pt x="334" y="130"/>
                  </a:lnTo>
                  <a:lnTo>
                    <a:pt x="335" y="129"/>
                  </a:lnTo>
                  <a:lnTo>
                    <a:pt x="336" y="128"/>
                  </a:lnTo>
                  <a:lnTo>
                    <a:pt x="337" y="129"/>
                  </a:lnTo>
                  <a:lnTo>
                    <a:pt x="337" y="130"/>
                  </a:lnTo>
                  <a:lnTo>
                    <a:pt x="339" y="130"/>
                  </a:lnTo>
                  <a:lnTo>
                    <a:pt x="340" y="128"/>
                  </a:lnTo>
                  <a:lnTo>
                    <a:pt x="341" y="127"/>
                  </a:lnTo>
                  <a:lnTo>
                    <a:pt x="342" y="126"/>
                  </a:lnTo>
                  <a:lnTo>
                    <a:pt x="342" y="127"/>
                  </a:lnTo>
                  <a:lnTo>
                    <a:pt x="342" y="128"/>
                  </a:lnTo>
                  <a:lnTo>
                    <a:pt x="343" y="128"/>
                  </a:lnTo>
                  <a:lnTo>
                    <a:pt x="344" y="127"/>
                  </a:lnTo>
                  <a:lnTo>
                    <a:pt x="345" y="129"/>
                  </a:lnTo>
                  <a:lnTo>
                    <a:pt x="345" y="129"/>
                  </a:lnTo>
                  <a:lnTo>
                    <a:pt x="345" y="131"/>
                  </a:lnTo>
                  <a:lnTo>
                    <a:pt x="344" y="132"/>
                  </a:lnTo>
                  <a:lnTo>
                    <a:pt x="343" y="132"/>
                  </a:lnTo>
                  <a:lnTo>
                    <a:pt x="343" y="133"/>
                  </a:lnTo>
                  <a:lnTo>
                    <a:pt x="343" y="134"/>
                  </a:lnTo>
                  <a:lnTo>
                    <a:pt x="342" y="136"/>
                  </a:lnTo>
                  <a:lnTo>
                    <a:pt x="341" y="136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2" y="137"/>
                  </a:lnTo>
                  <a:lnTo>
                    <a:pt x="343" y="136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8" y="135"/>
                  </a:lnTo>
                  <a:lnTo>
                    <a:pt x="349" y="133"/>
                  </a:lnTo>
                  <a:lnTo>
                    <a:pt x="350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6"/>
                  </a:lnTo>
                  <a:lnTo>
                    <a:pt x="351" y="137"/>
                  </a:lnTo>
                  <a:lnTo>
                    <a:pt x="351" y="139"/>
                  </a:lnTo>
                  <a:lnTo>
                    <a:pt x="351" y="140"/>
                  </a:lnTo>
                  <a:lnTo>
                    <a:pt x="352" y="139"/>
                  </a:lnTo>
                  <a:lnTo>
                    <a:pt x="353" y="137"/>
                  </a:lnTo>
                  <a:lnTo>
                    <a:pt x="354" y="136"/>
                  </a:lnTo>
                  <a:lnTo>
                    <a:pt x="356" y="135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9" y="135"/>
                  </a:lnTo>
                  <a:lnTo>
                    <a:pt x="358" y="136"/>
                  </a:lnTo>
                  <a:lnTo>
                    <a:pt x="357" y="137"/>
                  </a:lnTo>
                  <a:lnTo>
                    <a:pt x="357" y="139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6" y="143"/>
                  </a:lnTo>
                  <a:lnTo>
                    <a:pt x="354" y="144"/>
                  </a:lnTo>
                  <a:lnTo>
                    <a:pt x="354" y="145"/>
                  </a:lnTo>
                  <a:lnTo>
                    <a:pt x="354" y="146"/>
                  </a:lnTo>
                  <a:lnTo>
                    <a:pt x="356" y="145"/>
                  </a:lnTo>
                  <a:lnTo>
                    <a:pt x="357" y="144"/>
                  </a:lnTo>
                  <a:lnTo>
                    <a:pt x="359" y="143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60" y="144"/>
                  </a:lnTo>
                  <a:lnTo>
                    <a:pt x="360" y="145"/>
                  </a:lnTo>
                  <a:lnTo>
                    <a:pt x="360" y="146"/>
                  </a:lnTo>
                  <a:lnTo>
                    <a:pt x="361" y="145"/>
                  </a:lnTo>
                  <a:lnTo>
                    <a:pt x="362" y="144"/>
                  </a:lnTo>
                  <a:lnTo>
                    <a:pt x="363" y="145"/>
                  </a:lnTo>
                  <a:lnTo>
                    <a:pt x="363" y="146"/>
                  </a:lnTo>
                  <a:lnTo>
                    <a:pt x="364" y="145"/>
                  </a:lnTo>
                  <a:lnTo>
                    <a:pt x="365" y="144"/>
                  </a:lnTo>
                  <a:lnTo>
                    <a:pt x="365" y="145"/>
                  </a:lnTo>
                  <a:lnTo>
                    <a:pt x="365" y="146"/>
                  </a:lnTo>
                  <a:lnTo>
                    <a:pt x="365" y="147"/>
                  </a:lnTo>
                  <a:lnTo>
                    <a:pt x="365" y="148"/>
                  </a:lnTo>
                  <a:lnTo>
                    <a:pt x="366" y="149"/>
                  </a:lnTo>
                  <a:lnTo>
                    <a:pt x="366" y="150"/>
                  </a:lnTo>
                  <a:lnTo>
                    <a:pt x="367" y="149"/>
                  </a:lnTo>
                  <a:lnTo>
                    <a:pt x="368" y="148"/>
                  </a:lnTo>
                  <a:lnTo>
                    <a:pt x="369" y="147"/>
                  </a:lnTo>
                  <a:lnTo>
                    <a:pt x="370" y="146"/>
                  </a:lnTo>
                  <a:lnTo>
                    <a:pt x="370" y="147"/>
                  </a:lnTo>
                  <a:lnTo>
                    <a:pt x="370" y="148"/>
                  </a:lnTo>
                  <a:lnTo>
                    <a:pt x="369" y="149"/>
                  </a:lnTo>
                  <a:lnTo>
                    <a:pt x="368" y="150"/>
                  </a:lnTo>
                  <a:lnTo>
                    <a:pt x="368" y="151"/>
                  </a:lnTo>
                  <a:lnTo>
                    <a:pt x="369" y="152"/>
                  </a:lnTo>
                  <a:lnTo>
                    <a:pt x="369" y="153"/>
                  </a:lnTo>
                  <a:lnTo>
                    <a:pt x="369" y="154"/>
                  </a:lnTo>
                  <a:lnTo>
                    <a:pt x="370" y="153"/>
                  </a:lnTo>
                  <a:lnTo>
                    <a:pt x="372" y="152"/>
                  </a:lnTo>
                  <a:lnTo>
                    <a:pt x="372" y="151"/>
                  </a:lnTo>
                  <a:lnTo>
                    <a:pt x="372" y="150"/>
                  </a:lnTo>
                  <a:lnTo>
                    <a:pt x="373" y="149"/>
                  </a:lnTo>
                  <a:lnTo>
                    <a:pt x="374" y="148"/>
                  </a:lnTo>
                  <a:lnTo>
                    <a:pt x="374" y="149"/>
                  </a:lnTo>
                  <a:lnTo>
                    <a:pt x="374" y="150"/>
                  </a:lnTo>
                  <a:lnTo>
                    <a:pt x="375" y="149"/>
                  </a:lnTo>
                  <a:lnTo>
                    <a:pt x="376" y="148"/>
                  </a:lnTo>
                  <a:lnTo>
                    <a:pt x="376" y="149"/>
                  </a:lnTo>
                  <a:lnTo>
                    <a:pt x="376" y="150"/>
                  </a:lnTo>
                  <a:lnTo>
                    <a:pt x="375" y="151"/>
                  </a:lnTo>
                  <a:lnTo>
                    <a:pt x="374" y="152"/>
                  </a:lnTo>
                  <a:lnTo>
                    <a:pt x="375" y="153"/>
                  </a:lnTo>
                  <a:lnTo>
                    <a:pt x="375" y="154"/>
                  </a:lnTo>
                  <a:lnTo>
                    <a:pt x="374" y="156"/>
                  </a:lnTo>
                  <a:lnTo>
                    <a:pt x="373" y="157"/>
                  </a:lnTo>
                  <a:lnTo>
                    <a:pt x="373" y="158"/>
                  </a:lnTo>
                  <a:lnTo>
                    <a:pt x="373" y="159"/>
                  </a:lnTo>
                  <a:lnTo>
                    <a:pt x="374" y="158"/>
                  </a:lnTo>
                  <a:lnTo>
                    <a:pt x="375" y="157"/>
                  </a:lnTo>
                  <a:lnTo>
                    <a:pt x="376" y="156"/>
                  </a:lnTo>
                  <a:lnTo>
                    <a:pt x="377" y="154"/>
                  </a:lnTo>
                  <a:lnTo>
                    <a:pt x="377" y="156"/>
                  </a:lnTo>
                  <a:lnTo>
                    <a:pt x="378" y="157"/>
                  </a:lnTo>
                  <a:lnTo>
                    <a:pt x="379" y="156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1" y="156"/>
                  </a:lnTo>
                  <a:lnTo>
                    <a:pt x="382" y="154"/>
                  </a:lnTo>
                  <a:lnTo>
                    <a:pt x="382" y="156"/>
                  </a:lnTo>
                  <a:lnTo>
                    <a:pt x="382" y="157"/>
                  </a:lnTo>
                  <a:lnTo>
                    <a:pt x="383" y="159"/>
                  </a:lnTo>
                  <a:lnTo>
                    <a:pt x="383" y="160"/>
                  </a:lnTo>
                  <a:lnTo>
                    <a:pt x="383" y="161"/>
                  </a:lnTo>
                  <a:lnTo>
                    <a:pt x="384" y="160"/>
                  </a:lnTo>
                  <a:lnTo>
                    <a:pt x="385" y="159"/>
                  </a:lnTo>
                  <a:lnTo>
                    <a:pt x="387" y="157"/>
                  </a:lnTo>
                  <a:lnTo>
                    <a:pt x="389" y="156"/>
                  </a:lnTo>
                  <a:lnTo>
                    <a:pt x="390" y="154"/>
                  </a:lnTo>
                  <a:lnTo>
                    <a:pt x="391" y="156"/>
                  </a:lnTo>
                  <a:lnTo>
                    <a:pt x="391" y="157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2"/>
                  </a:lnTo>
                  <a:lnTo>
                    <a:pt x="391" y="161"/>
                  </a:lnTo>
                  <a:lnTo>
                    <a:pt x="392" y="160"/>
                  </a:lnTo>
                  <a:lnTo>
                    <a:pt x="393" y="159"/>
                  </a:lnTo>
                  <a:lnTo>
                    <a:pt x="394" y="160"/>
                  </a:lnTo>
                  <a:lnTo>
                    <a:pt x="394" y="161"/>
                  </a:lnTo>
                  <a:lnTo>
                    <a:pt x="394" y="163"/>
                  </a:lnTo>
                  <a:lnTo>
                    <a:pt x="394" y="164"/>
                  </a:lnTo>
                  <a:lnTo>
                    <a:pt x="395" y="165"/>
                  </a:lnTo>
                  <a:lnTo>
                    <a:pt x="395" y="166"/>
                  </a:lnTo>
                  <a:lnTo>
                    <a:pt x="395" y="167"/>
                  </a:lnTo>
                  <a:lnTo>
                    <a:pt x="394" y="168"/>
                  </a:lnTo>
                  <a:lnTo>
                    <a:pt x="393" y="169"/>
                  </a:lnTo>
                  <a:lnTo>
                    <a:pt x="393" y="170"/>
                  </a:lnTo>
                  <a:lnTo>
                    <a:pt x="393" y="171"/>
                  </a:lnTo>
                  <a:lnTo>
                    <a:pt x="393" y="173"/>
                  </a:lnTo>
                  <a:lnTo>
                    <a:pt x="393" y="174"/>
                  </a:lnTo>
                  <a:lnTo>
                    <a:pt x="396" y="171"/>
                  </a:lnTo>
                  <a:lnTo>
                    <a:pt x="397" y="170"/>
                  </a:lnTo>
                  <a:lnTo>
                    <a:pt x="398" y="169"/>
                  </a:lnTo>
                  <a:lnTo>
                    <a:pt x="397" y="168"/>
                  </a:lnTo>
                  <a:lnTo>
                    <a:pt x="397" y="167"/>
                  </a:lnTo>
                  <a:lnTo>
                    <a:pt x="398" y="166"/>
                  </a:lnTo>
                  <a:lnTo>
                    <a:pt x="399" y="165"/>
                  </a:lnTo>
                  <a:lnTo>
                    <a:pt x="400" y="167"/>
                  </a:lnTo>
                  <a:lnTo>
                    <a:pt x="400" y="167"/>
                  </a:lnTo>
                  <a:lnTo>
                    <a:pt x="401" y="166"/>
                  </a:lnTo>
                  <a:lnTo>
                    <a:pt x="402" y="166"/>
                  </a:lnTo>
                  <a:lnTo>
                    <a:pt x="402" y="166"/>
                  </a:lnTo>
                  <a:lnTo>
                    <a:pt x="402" y="168"/>
                  </a:lnTo>
                  <a:lnTo>
                    <a:pt x="401" y="169"/>
                  </a:lnTo>
                  <a:lnTo>
                    <a:pt x="400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2" y="171"/>
                  </a:lnTo>
                  <a:lnTo>
                    <a:pt x="403" y="170"/>
                  </a:lnTo>
                  <a:lnTo>
                    <a:pt x="403" y="171"/>
                  </a:lnTo>
                  <a:lnTo>
                    <a:pt x="403" y="173"/>
                  </a:lnTo>
                  <a:lnTo>
                    <a:pt x="403" y="174"/>
                  </a:lnTo>
                  <a:lnTo>
                    <a:pt x="403" y="175"/>
                  </a:lnTo>
                  <a:lnTo>
                    <a:pt x="402" y="176"/>
                  </a:lnTo>
                  <a:lnTo>
                    <a:pt x="401" y="177"/>
                  </a:lnTo>
                  <a:lnTo>
                    <a:pt x="401" y="178"/>
                  </a:lnTo>
                  <a:lnTo>
                    <a:pt x="401" y="179"/>
                  </a:lnTo>
                  <a:lnTo>
                    <a:pt x="407" y="175"/>
                  </a:lnTo>
                  <a:lnTo>
                    <a:pt x="408" y="174"/>
                  </a:lnTo>
                  <a:lnTo>
                    <a:pt x="409" y="173"/>
                  </a:lnTo>
                  <a:lnTo>
                    <a:pt x="409" y="174"/>
                  </a:lnTo>
                  <a:lnTo>
                    <a:pt x="409" y="175"/>
                  </a:lnTo>
                  <a:lnTo>
                    <a:pt x="410" y="174"/>
                  </a:lnTo>
                  <a:lnTo>
                    <a:pt x="411" y="173"/>
                  </a:lnTo>
                  <a:lnTo>
                    <a:pt x="412" y="171"/>
                  </a:lnTo>
                  <a:lnTo>
                    <a:pt x="413" y="170"/>
                  </a:lnTo>
                  <a:lnTo>
                    <a:pt x="414" y="171"/>
                  </a:lnTo>
                  <a:lnTo>
                    <a:pt x="414" y="173"/>
                  </a:lnTo>
                  <a:lnTo>
                    <a:pt x="413" y="174"/>
                  </a:lnTo>
                  <a:lnTo>
                    <a:pt x="412" y="175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9" y="176"/>
                  </a:lnTo>
                  <a:lnTo>
                    <a:pt x="409" y="175"/>
                  </a:lnTo>
                  <a:lnTo>
                    <a:pt x="408" y="176"/>
                  </a:lnTo>
                  <a:lnTo>
                    <a:pt x="407" y="177"/>
                  </a:lnTo>
                  <a:lnTo>
                    <a:pt x="408" y="181"/>
                  </a:lnTo>
                  <a:lnTo>
                    <a:pt x="408" y="183"/>
                  </a:lnTo>
                  <a:lnTo>
                    <a:pt x="410" y="181"/>
                  </a:lnTo>
                  <a:lnTo>
                    <a:pt x="411" y="180"/>
                  </a:lnTo>
                  <a:lnTo>
                    <a:pt x="412" y="179"/>
                  </a:lnTo>
                  <a:lnTo>
                    <a:pt x="412" y="180"/>
                  </a:lnTo>
                  <a:lnTo>
                    <a:pt x="413" y="181"/>
                  </a:lnTo>
                  <a:lnTo>
                    <a:pt x="413" y="183"/>
                  </a:lnTo>
                  <a:lnTo>
                    <a:pt x="413" y="185"/>
                  </a:lnTo>
                  <a:lnTo>
                    <a:pt x="413" y="186"/>
                  </a:lnTo>
                  <a:lnTo>
                    <a:pt x="413" y="187"/>
                  </a:lnTo>
                  <a:lnTo>
                    <a:pt x="415" y="186"/>
                  </a:lnTo>
                  <a:lnTo>
                    <a:pt x="416" y="185"/>
                  </a:lnTo>
                  <a:lnTo>
                    <a:pt x="417" y="184"/>
                  </a:lnTo>
                  <a:lnTo>
                    <a:pt x="418" y="183"/>
                  </a:lnTo>
                  <a:lnTo>
                    <a:pt x="418" y="182"/>
                  </a:lnTo>
                  <a:lnTo>
                    <a:pt x="417" y="181"/>
                  </a:lnTo>
                  <a:lnTo>
                    <a:pt x="419" y="180"/>
                  </a:lnTo>
                  <a:lnTo>
                    <a:pt x="420" y="179"/>
                  </a:lnTo>
                  <a:lnTo>
                    <a:pt x="420" y="180"/>
                  </a:lnTo>
                  <a:lnTo>
                    <a:pt x="420" y="181"/>
                  </a:lnTo>
                  <a:lnTo>
                    <a:pt x="420" y="182"/>
                  </a:lnTo>
                  <a:lnTo>
                    <a:pt x="420" y="183"/>
                  </a:lnTo>
                  <a:lnTo>
                    <a:pt x="420" y="184"/>
                  </a:lnTo>
                  <a:lnTo>
                    <a:pt x="422" y="185"/>
                  </a:lnTo>
                  <a:lnTo>
                    <a:pt x="423" y="184"/>
                  </a:lnTo>
                  <a:lnTo>
                    <a:pt x="424" y="183"/>
                  </a:lnTo>
                  <a:lnTo>
                    <a:pt x="424" y="185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8"/>
                  </a:lnTo>
                  <a:lnTo>
                    <a:pt x="425" y="187"/>
                  </a:lnTo>
                  <a:lnTo>
                    <a:pt x="426" y="186"/>
                  </a:lnTo>
                  <a:lnTo>
                    <a:pt x="428" y="185"/>
                  </a:lnTo>
                  <a:lnTo>
                    <a:pt x="429" y="184"/>
                  </a:lnTo>
                  <a:lnTo>
                    <a:pt x="429" y="186"/>
                  </a:lnTo>
                  <a:lnTo>
                    <a:pt x="429" y="187"/>
                  </a:lnTo>
                  <a:lnTo>
                    <a:pt x="429" y="188"/>
                  </a:lnTo>
                  <a:lnTo>
                    <a:pt x="428" y="190"/>
                  </a:lnTo>
                  <a:lnTo>
                    <a:pt x="427" y="191"/>
                  </a:lnTo>
                  <a:lnTo>
                    <a:pt x="425" y="193"/>
                  </a:lnTo>
                  <a:lnTo>
                    <a:pt x="425" y="197"/>
                  </a:lnTo>
                  <a:lnTo>
                    <a:pt x="427" y="196"/>
                  </a:lnTo>
                  <a:lnTo>
                    <a:pt x="428" y="195"/>
                  </a:lnTo>
                  <a:lnTo>
                    <a:pt x="428" y="196"/>
                  </a:lnTo>
                  <a:lnTo>
                    <a:pt x="428" y="197"/>
                  </a:lnTo>
                  <a:lnTo>
                    <a:pt x="429" y="196"/>
                  </a:lnTo>
                  <a:lnTo>
                    <a:pt x="430" y="195"/>
                  </a:lnTo>
                  <a:lnTo>
                    <a:pt x="431" y="194"/>
                  </a:lnTo>
                  <a:lnTo>
                    <a:pt x="432" y="193"/>
                  </a:lnTo>
                  <a:lnTo>
                    <a:pt x="434" y="191"/>
                  </a:lnTo>
                  <a:lnTo>
                    <a:pt x="436" y="190"/>
                  </a:lnTo>
                  <a:lnTo>
                    <a:pt x="437" y="188"/>
                  </a:lnTo>
                  <a:lnTo>
                    <a:pt x="437" y="190"/>
                  </a:lnTo>
                  <a:lnTo>
                    <a:pt x="437" y="191"/>
                  </a:lnTo>
                  <a:lnTo>
                    <a:pt x="436" y="192"/>
                  </a:lnTo>
                  <a:lnTo>
                    <a:pt x="435" y="193"/>
                  </a:lnTo>
                  <a:lnTo>
                    <a:pt x="435" y="194"/>
                  </a:lnTo>
                  <a:lnTo>
                    <a:pt x="435" y="195"/>
                  </a:lnTo>
                  <a:lnTo>
                    <a:pt x="435" y="196"/>
                  </a:lnTo>
                  <a:lnTo>
                    <a:pt x="435" y="197"/>
                  </a:lnTo>
                  <a:lnTo>
                    <a:pt x="436" y="196"/>
                  </a:lnTo>
                  <a:lnTo>
                    <a:pt x="439" y="195"/>
                  </a:lnTo>
                  <a:lnTo>
                    <a:pt x="439" y="196"/>
                  </a:lnTo>
                  <a:lnTo>
                    <a:pt x="439" y="197"/>
                  </a:lnTo>
                  <a:lnTo>
                    <a:pt x="439" y="198"/>
                  </a:lnTo>
                  <a:lnTo>
                    <a:pt x="439" y="200"/>
                  </a:lnTo>
                  <a:lnTo>
                    <a:pt x="439" y="201"/>
                  </a:lnTo>
                  <a:lnTo>
                    <a:pt x="439" y="202"/>
                  </a:lnTo>
                  <a:lnTo>
                    <a:pt x="440" y="201"/>
                  </a:lnTo>
                  <a:lnTo>
                    <a:pt x="442" y="200"/>
                  </a:lnTo>
                  <a:lnTo>
                    <a:pt x="442" y="201"/>
                  </a:lnTo>
                  <a:lnTo>
                    <a:pt x="442" y="202"/>
                  </a:lnTo>
                  <a:lnTo>
                    <a:pt x="441" y="203"/>
                  </a:lnTo>
                  <a:lnTo>
                    <a:pt x="440" y="204"/>
                  </a:lnTo>
                  <a:lnTo>
                    <a:pt x="440" y="206"/>
                  </a:lnTo>
                  <a:lnTo>
                    <a:pt x="440" y="207"/>
                  </a:lnTo>
                  <a:lnTo>
                    <a:pt x="440" y="208"/>
                  </a:lnTo>
                  <a:lnTo>
                    <a:pt x="440" y="209"/>
                  </a:lnTo>
                  <a:lnTo>
                    <a:pt x="441" y="208"/>
                  </a:lnTo>
                  <a:lnTo>
                    <a:pt x="442" y="207"/>
                  </a:lnTo>
                  <a:lnTo>
                    <a:pt x="443" y="206"/>
                  </a:lnTo>
                  <a:lnTo>
                    <a:pt x="445" y="204"/>
                  </a:lnTo>
                  <a:lnTo>
                    <a:pt x="445" y="206"/>
                  </a:lnTo>
                  <a:lnTo>
                    <a:pt x="445" y="207"/>
                  </a:lnTo>
                  <a:lnTo>
                    <a:pt x="446" y="206"/>
                  </a:lnTo>
                  <a:lnTo>
                    <a:pt x="447" y="204"/>
                  </a:lnTo>
                  <a:lnTo>
                    <a:pt x="447" y="206"/>
                  </a:lnTo>
                  <a:lnTo>
                    <a:pt x="447" y="207"/>
                  </a:lnTo>
                  <a:lnTo>
                    <a:pt x="447" y="209"/>
                  </a:lnTo>
                  <a:lnTo>
                    <a:pt x="448" y="210"/>
                  </a:lnTo>
                  <a:lnTo>
                    <a:pt x="448" y="211"/>
                  </a:lnTo>
                  <a:lnTo>
                    <a:pt x="447" y="212"/>
                  </a:lnTo>
                  <a:lnTo>
                    <a:pt x="445" y="213"/>
                  </a:lnTo>
                  <a:lnTo>
                    <a:pt x="446" y="214"/>
                  </a:lnTo>
                  <a:lnTo>
                    <a:pt x="446" y="215"/>
                  </a:lnTo>
                  <a:lnTo>
                    <a:pt x="445" y="216"/>
                  </a:lnTo>
                  <a:lnTo>
                    <a:pt x="443" y="217"/>
                  </a:lnTo>
                  <a:lnTo>
                    <a:pt x="444" y="218"/>
                  </a:lnTo>
                  <a:lnTo>
                    <a:pt x="444" y="219"/>
                  </a:lnTo>
                  <a:lnTo>
                    <a:pt x="446" y="217"/>
                  </a:lnTo>
                  <a:lnTo>
                    <a:pt x="447" y="216"/>
                  </a:lnTo>
                  <a:lnTo>
                    <a:pt x="448" y="215"/>
                  </a:lnTo>
                  <a:lnTo>
                    <a:pt x="448" y="216"/>
                  </a:lnTo>
                  <a:lnTo>
                    <a:pt x="448" y="217"/>
                  </a:lnTo>
                  <a:lnTo>
                    <a:pt x="450" y="217"/>
                  </a:lnTo>
                  <a:lnTo>
                    <a:pt x="451" y="216"/>
                  </a:lnTo>
                  <a:lnTo>
                    <a:pt x="451" y="217"/>
                  </a:lnTo>
                  <a:lnTo>
                    <a:pt x="451" y="218"/>
                  </a:lnTo>
                  <a:lnTo>
                    <a:pt x="450" y="219"/>
                  </a:lnTo>
                  <a:lnTo>
                    <a:pt x="449" y="220"/>
                  </a:lnTo>
                  <a:lnTo>
                    <a:pt x="446" y="221"/>
                  </a:lnTo>
                  <a:lnTo>
                    <a:pt x="445" y="223"/>
                  </a:lnTo>
                  <a:lnTo>
                    <a:pt x="444" y="224"/>
                  </a:lnTo>
                  <a:lnTo>
                    <a:pt x="444" y="223"/>
                  </a:lnTo>
                  <a:lnTo>
                    <a:pt x="444" y="221"/>
                  </a:lnTo>
                  <a:lnTo>
                    <a:pt x="443" y="223"/>
                  </a:lnTo>
                  <a:lnTo>
                    <a:pt x="442" y="224"/>
                  </a:lnTo>
                  <a:lnTo>
                    <a:pt x="442" y="225"/>
                  </a:lnTo>
                  <a:lnTo>
                    <a:pt x="442" y="226"/>
                  </a:lnTo>
                  <a:lnTo>
                    <a:pt x="441" y="227"/>
                  </a:lnTo>
                  <a:lnTo>
                    <a:pt x="440" y="228"/>
                  </a:lnTo>
                  <a:lnTo>
                    <a:pt x="439" y="229"/>
                  </a:lnTo>
                  <a:lnTo>
                    <a:pt x="436" y="230"/>
                  </a:lnTo>
                  <a:lnTo>
                    <a:pt x="436" y="229"/>
                  </a:lnTo>
                  <a:lnTo>
                    <a:pt x="436" y="228"/>
                  </a:lnTo>
                  <a:lnTo>
                    <a:pt x="435" y="229"/>
                  </a:lnTo>
                  <a:lnTo>
                    <a:pt x="434" y="229"/>
                  </a:lnTo>
                  <a:lnTo>
                    <a:pt x="434" y="228"/>
                  </a:lnTo>
                  <a:lnTo>
                    <a:pt x="434" y="227"/>
                  </a:lnTo>
                  <a:lnTo>
                    <a:pt x="434" y="226"/>
                  </a:lnTo>
                  <a:lnTo>
                    <a:pt x="434" y="225"/>
                  </a:lnTo>
                  <a:lnTo>
                    <a:pt x="433" y="226"/>
                  </a:lnTo>
                  <a:lnTo>
                    <a:pt x="431" y="227"/>
                  </a:lnTo>
                  <a:lnTo>
                    <a:pt x="429" y="229"/>
                  </a:lnTo>
                  <a:lnTo>
                    <a:pt x="428" y="230"/>
                  </a:lnTo>
                  <a:lnTo>
                    <a:pt x="427" y="231"/>
                  </a:lnTo>
                  <a:lnTo>
                    <a:pt x="427" y="230"/>
                  </a:lnTo>
                  <a:lnTo>
                    <a:pt x="427" y="229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6" y="228"/>
                  </a:lnTo>
                  <a:lnTo>
                    <a:pt x="424" y="229"/>
                  </a:lnTo>
                  <a:lnTo>
                    <a:pt x="422" y="231"/>
                  </a:lnTo>
                  <a:lnTo>
                    <a:pt x="419" y="233"/>
                  </a:lnTo>
                  <a:lnTo>
                    <a:pt x="419" y="229"/>
                  </a:lnTo>
                  <a:lnTo>
                    <a:pt x="420" y="228"/>
                  </a:lnTo>
                  <a:lnTo>
                    <a:pt x="422" y="227"/>
                  </a:lnTo>
                  <a:lnTo>
                    <a:pt x="422" y="226"/>
                  </a:lnTo>
                  <a:lnTo>
                    <a:pt x="422" y="225"/>
                  </a:lnTo>
                  <a:lnTo>
                    <a:pt x="423" y="224"/>
                  </a:lnTo>
                  <a:lnTo>
                    <a:pt x="424" y="223"/>
                  </a:lnTo>
                  <a:lnTo>
                    <a:pt x="424" y="221"/>
                  </a:lnTo>
                  <a:lnTo>
                    <a:pt x="423" y="220"/>
                  </a:lnTo>
                  <a:lnTo>
                    <a:pt x="423" y="219"/>
                  </a:lnTo>
                  <a:lnTo>
                    <a:pt x="423" y="218"/>
                  </a:lnTo>
                  <a:lnTo>
                    <a:pt x="418" y="221"/>
                  </a:lnTo>
                  <a:lnTo>
                    <a:pt x="417" y="223"/>
                  </a:lnTo>
                  <a:lnTo>
                    <a:pt x="416" y="224"/>
                  </a:lnTo>
                  <a:lnTo>
                    <a:pt x="416" y="223"/>
                  </a:lnTo>
                  <a:lnTo>
                    <a:pt x="416" y="221"/>
                  </a:lnTo>
                  <a:lnTo>
                    <a:pt x="414" y="223"/>
                  </a:lnTo>
                  <a:lnTo>
                    <a:pt x="413" y="224"/>
                  </a:lnTo>
                  <a:lnTo>
                    <a:pt x="413" y="225"/>
                  </a:lnTo>
                  <a:lnTo>
                    <a:pt x="414" y="226"/>
                  </a:lnTo>
                  <a:lnTo>
                    <a:pt x="412" y="227"/>
                  </a:lnTo>
                  <a:lnTo>
                    <a:pt x="411" y="228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2" y="225"/>
                  </a:lnTo>
                  <a:lnTo>
                    <a:pt x="413" y="224"/>
                  </a:lnTo>
                  <a:lnTo>
                    <a:pt x="413" y="223"/>
                  </a:lnTo>
                  <a:lnTo>
                    <a:pt x="413" y="221"/>
                  </a:lnTo>
                  <a:lnTo>
                    <a:pt x="413" y="220"/>
                  </a:lnTo>
                  <a:lnTo>
                    <a:pt x="413" y="219"/>
                  </a:lnTo>
                  <a:lnTo>
                    <a:pt x="412" y="220"/>
                  </a:lnTo>
                  <a:lnTo>
                    <a:pt x="411" y="221"/>
                  </a:lnTo>
                  <a:lnTo>
                    <a:pt x="410" y="223"/>
                  </a:lnTo>
                  <a:lnTo>
                    <a:pt x="409" y="224"/>
                  </a:lnTo>
                  <a:lnTo>
                    <a:pt x="407" y="225"/>
                  </a:lnTo>
                  <a:lnTo>
                    <a:pt x="406" y="226"/>
                  </a:lnTo>
                  <a:lnTo>
                    <a:pt x="406" y="225"/>
                  </a:lnTo>
                  <a:lnTo>
                    <a:pt x="406" y="224"/>
                  </a:lnTo>
                  <a:lnTo>
                    <a:pt x="404" y="225"/>
                  </a:lnTo>
                  <a:lnTo>
                    <a:pt x="403" y="226"/>
                  </a:lnTo>
                  <a:lnTo>
                    <a:pt x="403" y="225"/>
                  </a:lnTo>
                  <a:lnTo>
                    <a:pt x="403" y="224"/>
                  </a:lnTo>
                  <a:lnTo>
                    <a:pt x="403" y="223"/>
                  </a:lnTo>
                  <a:lnTo>
                    <a:pt x="402" y="221"/>
                  </a:lnTo>
                  <a:lnTo>
                    <a:pt x="404" y="220"/>
                  </a:lnTo>
                  <a:lnTo>
                    <a:pt x="406" y="219"/>
                  </a:lnTo>
                  <a:lnTo>
                    <a:pt x="406" y="218"/>
                  </a:lnTo>
                  <a:lnTo>
                    <a:pt x="404" y="217"/>
                  </a:lnTo>
                  <a:lnTo>
                    <a:pt x="404" y="215"/>
                  </a:lnTo>
                  <a:lnTo>
                    <a:pt x="404" y="214"/>
                  </a:lnTo>
                  <a:lnTo>
                    <a:pt x="404" y="213"/>
                  </a:lnTo>
                  <a:lnTo>
                    <a:pt x="404" y="212"/>
                  </a:lnTo>
                  <a:lnTo>
                    <a:pt x="404" y="211"/>
                  </a:lnTo>
                  <a:lnTo>
                    <a:pt x="402" y="212"/>
                  </a:lnTo>
                  <a:lnTo>
                    <a:pt x="401" y="213"/>
                  </a:lnTo>
                  <a:lnTo>
                    <a:pt x="401" y="212"/>
                  </a:lnTo>
                  <a:lnTo>
                    <a:pt x="401" y="211"/>
                  </a:lnTo>
                  <a:lnTo>
                    <a:pt x="400" y="212"/>
                  </a:lnTo>
                  <a:lnTo>
                    <a:pt x="399" y="213"/>
                  </a:lnTo>
                  <a:lnTo>
                    <a:pt x="398" y="214"/>
                  </a:lnTo>
                  <a:lnTo>
                    <a:pt x="397" y="215"/>
                  </a:lnTo>
                  <a:lnTo>
                    <a:pt x="396" y="216"/>
                  </a:lnTo>
                  <a:lnTo>
                    <a:pt x="395" y="217"/>
                  </a:lnTo>
                  <a:lnTo>
                    <a:pt x="395" y="216"/>
                  </a:lnTo>
                  <a:lnTo>
                    <a:pt x="394" y="215"/>
                  </a:lnTo>
                  <a:lnTo>
                    <a:pt x="394" y="213"/>
                  </a:lnTo>
                  <a:lnTo>
                    <a:pt x="394" y="213"/>
                  </a:lnTo>
                  <a:lnTo>
                    <a:pt x="393" y="214"/>
                  </a:lnTo>
                  <a:lnTo>
                    <a:pt x="392" y="214"/>
                  </a:lnTo>
                  <a:lnTo>
                    <a:pt x="392" y="213"/>
                  </a:lnTo>
                  <a:lnTo>
                    <a:pt x="392" y="212"/>
                  </a:lnTo>
                  <a:lnTo>
                    <a:pt x="391" y="213"/>
                  </a:lnTo>
                  <a:lnTo>
                    <a:pt x="390" y="214"/>
                  </a:lnTo>
                  <a:lnTo>
                    <a:pt x="389" y="213"/>
                  </a:lnTo>
                  <a:lnTo>
                    <a:pt x="389" y="212"/>
                  </a:lnTo>
                  <a:lnTo>
                    <a:pt x="389" y="211"/>
                  </a:lnTo>
                  <a:lnTo>
                    <a:pt x="389" y="210"/>
                  </a:lnTo>
                  <a:lnTo>
                    <a:pt x="387" y="211"/>
                  </a:lnTo>
                  <a:lnTo>
                    <a:pt x="386" y="212"/>
                  </a:lnTo>
                  <a:lnTo>
                    <a:pt x="386" y="211"/>
                  </a:lnTo>
                  <a:lnTo>
                    <a:pt x="386" y="210"/>
                  </a:lnTo>
                  <a:lnTo>
                    <a:pt x="385" y="211"/>
                  </a:lnTo>
                  <a:lnTo>
                    <a:pt x="384" y="212"/>
                  </a:lnTo>
                  <a:lnTo>
                    <a:pt x="383" y="211"/>
                  </a:lnTo>
                  <a:lnTo>
                    <a:pt x="383" y="210"/>
                  </a:lnTo>
                  <a:lnTo>
                    <a:pt x="384" y="209"/>
                  </a:lnTo>
                  <a:lnTo>
                    <a:pt x="385" y="208"/>
                  </a:lnTo>
                  <a:lnTo>
                    <a:pt x="385" y="207"/>
                  </a:lnTo>
                  <a:lnTo>
                    <a:pt x="385" y="206"/>
                  </a:lnTo>
                  <a:lnTo>
                    <a:pt x="385" y="204"/>
                  </a:lnTo>
                  <a:lnTo>
                    <a:pt x="385" y="203"/>
                  </a:lnTo>
                  <a:lnTo>
                    <a:pt x="385" y="202"/>
                  </a:lnTo>
                  <a:lnTo>
                    <a:pt x="384" y="201"/>
                  </a:lnTo>
                  <a:lnTo>
                    <a:pt x="383" y="202"/>
                  </a:lnTo>
                  <a:lnTo>
                    <a:pt x="382" y="203"/>
                  </a:lnTo>
                  <a:lnTo>
                    <a:pt x="381" y="204"/>
                  </a:lnTo>
                  <a:lnTo>
                    <a:pt x="380" y="206"/>
                  </a:lnTo>
                  <a:lnTo>
                    <a:pt x="380" y="204"/>
                  </a:lnTo>
                  <a:lnTo>
                    <a:pt x="380" y="203"/>
                  </a:lnTo>
                  <a:lnTo>
                    <a:pt x="379" y="204"/>
                  </a:lnTo>
                  <a:lnTo>
                    <a:pt x="378" y="206"/>
                  </a:lnTo>
                  <a:lnTo>
                    <a:pt x="377" y="207"/>
                  </a:lnTo>
                  <a:lnTo>
                    <a:pt x="376" y="208"/>
                  </a:lnTo>
                  <a:lnTo>
                    <a:pt x="375" y="207"/>
                  </a:lnTo>
                  <a:lnTo>
                    <a:pt x="375" y="206"/>
                  </a:lnTo>
                  <a:lnTo>
                    <a:pt x="375" y="204"/>
                  </a:lnTo>
                  <a:lnTo>
                    <a:pt x="375" y="203"/>
                  </a:lnTo>
                  <a:lnTo>
                    <a:pt x="375" y="202"/>
                  </a:lnTo>
                  <a:lnTo>
                    <a:pt x="375" y="201"/>
                  </a:lnTo>
                  <a:lnTo>
                    <a:pt x="374" y="202"/>
                  </a:lnTo>
                  <a:lnTo>
                    <a:pt x="373" y="203"/>
                  </a:lnTo>
                  <a:lnTo>
                    <a:pt x="373" y="202"/>
                  </a:lnTo>
                  <a:lnTo>
                    <a:pt x="372" y="201"/>
                  </a:lnTo>
                  <a:lnTo>
                    <a:pt x="370" y="202"/>
                  </a:lnTo>
                  <a:lnTo>
                    <a:pt x="369" y="203"/>
                  </a:lnTo>
                  <a:lnTo>
                    <a:pt x="369" y="202"/>
                  </a:lnTo>
                  <a:lnTo>
                    <a:pt x="369" y="201"/>
                  </a:lnTo>
                  <a:lnTo>
                    <a:pt x="368" y="202"/>
                  </a:lnTo>
                  <a:lnTo>
                    <a:pt x="367" y="203"/>
                  </a:lnTo>
                  <a:lnTo>
                    <a:pt x="367" y="202"/>
                  </a:lnTo>
                  <a:lnTo>
                    <a:pt x="367" y="201"/>
                  </a:lnTo>
                  <a:lnTo>
                    <a:pt x="365" y="202"/>
                  </a:lnTo>
                  <a:lnTo>
                    <a:pt x="364" y="203"/>
                  </a:lnTo>
                  <a:lnTo>
                    <a:pt x="364" y="202"/>
                  </a:lnTo>
                  <a:lnTo>
                    <a:pt x="364" y="201"/>
                  </a:lnTo>
                  <a:lnTo>
                    <a:pt x="363" y="202"/>
                  </a:lnTo>
                  <a:lnTo>
                    <a:pt x="362" y="203"/>
                  </a:lnTo>
                  <a:lnTo>
                    <a:pt x="362" y="202"/>
                  </a:lnTo>
                  <a:lnTo>
                    <a:pt x="362" y="201"/>
                  </a:lnTo>
                  <a:lnTo>
                    <a:pt x="361" y="202"/>
                  </a:lnTo>
                  <a:lnTo>
                    <a:pt x="360" y="203"/>
                  </a:lnTo>
                  <a:lnTo>
                    <a:pt x="359" y="202"/>
                  </a:lnTo>
                  <a:lnTo>
                    <a:pt x="359" y="201"/>
                  </a:lnTo>
                  <a:lnTo>
                    <a:pt x="358" y="202"/>
                  </a:lnTo>
                  <a:lnTo>
                    <a:pt x="357" y="203"/>
                  </a:lnTo>
                  <a:lnTo>
                    <a:pt x="357" y="202"/>
                  </a:lnTo>
                  <a:lnTo>
                    <a:pt x="357" y="201"/>
                  </a:lnTo>
                  <a:lnTo>
                    <a:pt x="358" y="200"/>
                  </a:lnTo>
                  <a:lnTo>
                    <a:pt x="359" y="199"/>
                  </a:lnTo>
                  <a:lnTo>
                    <a:pt x="360" y="198"/>
                  </a:lnTo>
                  <a:lnTo>
                    <a:pt x="361" y="197"/>
                  </a:lnTo>
                  <a:lnTo>
                    <a:pt x="362" y="196"/>
                  </a:lnTo>
                  <a:lnTo>
                    <a:pt x="363" y="195"/>
                  </a:lnTo>
                  <a:lnTo>
                    <a:pt x="363" y="194"/>
                  </a:lnTo>
                  <a:lnTo>
                    <a:pt x="363" y="193"/>
                  </a:lnTo>
                  <a:lnTo>
                    <a:pt x="363" y="192"/>
                  </a:lnTo>
                  <a:lnTo>
                    <a:pt x="362" y="191"/>
                  </a:lnTo>
                  <a:lnTo>
                    <a:pt x="358" y="195"/>
                  </a:lnTo>
                  <a:lnTo>
                    <a:pt x="357" y="196"/>
                  </a:lnTo>
                  <a:lnTo>
                    <a:pt x="356" y="197"/>
                  </a:lnTo>
                  <a:lnTo>
                    <a:pt x="356" y="196"/>
                  </a:lnTo>
                  <a:lnTo>
                    <a:pt x="356" y="195"/>
                  </a:lnTo>
                  <a:lnTo>
                    <a:pt x="354" y="196"/>
                  </a:lnTo>
                  <a:lnTo>
                    <a:pt x="353" y="197"/>
                  </a:lnTo>
                  <a:lnTo>
                    <a:pt x="353" y="196"/>
                  </a:lnTo>
                  <a:lnTo>
                    <a:pt x="352" y="195"/>
                  </a:lnTo>
                  <a:lnTo>
                    <a:pt x="351" y="196"/>
                  </a:lnTo>
                  <a:lnTo>
                    <a:pt x="350" y="197"/>
                  </a:lnTo>
                  <a:lnTo>
                    <a:pt x="350" y="196"/>
                  </a:lnTo>
                  <a:lnTo>
                    <a:pt x="350" y="195"/>
                  </a:lnTo>
                  <a:lnTo>
                    <a:pt x="349" y="196"/>
                  </a:lnTo>
                  <a:lnTo>
                    <a:pt x="348" y="197"/>
                  </a:lnTo>
                  <a:lnTo>
                    <a:pt x="348" y="196"/>
                  </a:lnTo>
                  <a:lnTo>
                    <a:pt x="348" y="195"/>
                  </a:lnTo>
                  <a:lnTo>
                    <a:pt x="348" y="194"/>
                  </a:lnTo>
                  <a:lnTo>
                    <a:pt x="347" y="193"/>
                  </a:lnTo>
                  <a:lnTo>
                    <a:pt x="346" y="194"/>
                  </a:lnTo>
                  <a:lnTo>
                    <a:pt x="345" y="195"/>
                  </a:lnTo>
                  <a:lnTo>
                    <a:pt x="345" y="194"/>
                  </a:lnTo>
                  <a:lnTo>
                    <a:pt x="345" y="193"/>
                  </a:lnTo>
                  <a:lnTo>
                    <a:pt x="344" y="194"/>
                  </a:lnTo>
                  <a:lnTo>
                    <a:pt x="343" y="195"/>
                  </a:lnTo>
                  <a:lnTo>
                    <a:pt x="343" y="194"/>
                  </a:lnTo>
                  <a:lnTo>
                    <a:pt x="342" y="193"/>
                  </a:lnTo>
                  <a:lnTo>
                    <a:pt x="342" y="192"/>
                  </a:lnTo>
                  <a:lnTo>
                    <a:pt x="342" y="191"/>
                  </a:lnTo>
                  <a:lnTo>
                    <a:pt x="341" y="192"/>
                  </a:lnTo>
                  <a:lnTo>
                    <a:pt x="340" y="193"/>
                  </a:lnTo>
                  <a:lnTo>
                    <a:pt x="340" y="192"/>
                  </a:lnTo>
                  <a:lnTo>
                    <a:pt x="340" y="191"/>
                  </a:lnTo>
                  <a:lnTo>
                    <a:pt x="340" y="188"/>
                  </a:lnTo>
                  <a:lnTo>
                    <a:pt x="339" y="188"/>
                  </a:lnTo>
                  <a:lnTo>
                    <a:pt x="337" y="190"/>
                  </a:lnTo>
                  <a:lnTo>
                    <a:pt x="336" y="191"/>
                  </a:lnTo>
                  <a:lnTo>
                    <a:pt x="336" y="188"/>
                  </a:lnTo>
                  <a:lnTo>
                    <a:pt x="336" y="188"/>
                  </a:lnTo>
                  <a:lnTo>
                    <a:pt x="335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3" y="187"/>
                  </a:lnTo>
                  <a:lnTo>
                    <a:pt x="333" y="186"/>
                  </a:lnTo>
                  <a:lnTo>
                    <a:pt x="333" y="185"/>
                  </a:lnTo>
                  <a:lnTo>
                    <a:pt x="333" y="184"/>
                  </a:lnTo>
                  <a:lnTo>
                    <a:pt x="333" y="183"/>
                  </a:lnTo>
                  <a:lnTo>
                    <a:pt x="332" y="184"/>
                  </a:lnTo>
                  <a:lnTo>
                    <a:pt x="331" y="185"/>
                  </a:lnTo>
                  <a:lnTo>
                    <a:pt x="330" y="187"/>
                  </a:lnTo>
                  <a:lnTo>
                    <a:pt x="329" y="187"/>
                  </a:lnTo>
                  <a:lnTo>
                    <a:pt x="328" y="186"/>
                  </a:lnTo>
                  <a:lnTo>
                    <a:pt x="328" y="185"/>
                  </a:lnTo>
                  <a:lnTo>
                    <a:pt x="329" y="184"/>
                  </a:lnTo>
                  <a:lnTo>
                    <a:pt x="330" y="183"/>
                  </a:lnTo>
                  <a:lnTo>
                    <a:pt x="330" y="182"/>
                  </a:lnTo>
                  <a:lnTo>
                    <a:pt x="330" y="181"/>
                  </a:lnTo>
                  <a:lnTo>
                    <a:pt x="329" y="182"/>
                  </a:lnTo>
                  <a:lnTo>
                    <a:pt x="328" y="183"/>
                  </a:lnTo>
                  <a:lnTo>
                    <a:pt x="328" y="182"/>
                  </a:lnTo>
                  <a:lnTo>
                    <a:pt x="328" y="181"/>
                  </a:lnTo>
                  <a:lnTo>
                    <a:pt x="327" y="180"/>
                  </a:lnTo>
                  <a:lnTo>
                    <a:pt x="327" y="179"/>
                  </a:lnTo>
                  <a:lnTo>
                    <a:pt x="326" y="180"/>
                  </a:lnTo>
                  <a:lnTo>
                    <a:pt x="325" y="181"/>
                  </a:lnTo>
                  <a:lnTo>
                    <a:pt x="324" y="182"/>
                  </a:lnTo>
                  <a:lnTo>
                    <a:pt x="323" y="183"/>
                  </a:lnTo>
                  <a:lnTo>
                    <a:pt x="322" y="184"/>
                  </a:lnTo>
                  <a:lnTo>
                    <a:pt x="320" y="185"/>
                  </a:lnTo>
                  <a:lnTo>
                    <a:pt x="320" y="184"/>
                  </a:lnTo>
                  <a:lnTo>
                    <a:pt x="320" y="183"/>
                  </a:lnTo>
                  <a:lnTo>
                    <a:pt x="319" y="182"/>
                  </a:lnTo>
                  <a:lnTo>
                    <a:pt x="319" y="181"/>
                  </a:lnTo>
                  <a:lnTo>
                    <a:pt x="320" y="180"/>
                  </a:lnTo>
                  <a:lnTo>
                    <a:pt x="322" y="179"/>
                  </a:lnTo>
                  <a:lnTo>
                    <a:pt x="322" y="178"/>
                  </a:lnTo>
                  <a:lnTo>
                    <a:pt x="322" y="177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0" y="176"/>
                  </a:lnTo>
                  <a:lnTo>
                    <a:pt x="319" y="177"/>
                  </a:lnTo>
                  <a:lnTo>
                    <a:pt x="319" y="178"/>
                  </a:lnTo>
                  <a:lnTo>
                    <a:pt x="319" y="179"/>
                  </a:lnTo>
                  <a:lnTo>
                    <a:pt x="318" y="180"/>
                  </a:lnTo>
                  <a:lnTo>
                    <a:pt x="317" y="181"/>
                  </a:lnTo>
                  <a:lnTo>
                    <a:pt x="317" y="180"/>
                  </a:lnTo>
                  <a:lnTo>
                    <a:pt x="316" y="179"/>
                  </a:lnTo>
                  <a:lnTo>
                    <a:pt x="315" y="180"/>
                  </a:lnTo>
                  <a:lnTo>
                    <a:pt x="314" y="181"/>
                  </a:lnTo>
                  <a:lnTo>
                    <a:pt x="314" y="180"/>
                  </a:lnTo>
                  <a:lnTo>
                    <a:pt x="314" y="179"/>
                  </a:lnTo>
                  <a:lnTo>
                    <a:pt x="314" y="177"/>
                  </a:lnTo>
                  <a:lnTo>
                    <a:pt x="314" y="176"/>
                  </a:lnTo>
                  <a:lnTo>
                    <a:pt x="313" y="175"/>
                  </a:lnTo>
                  <a:lnTo>
                    <a:pt x="312" y="176"/>
                  </a:lnTo>
                  <a:lnTo>
                    <a:pt x="311" y="177"/>
                  </a:lnTo>
                  <a:lnTo>
                    <a:pt x="309" y="179"/>
                  </a:lnTo>
                  <a:lnTo>
                    <a:pt x="308" y="180"/>
                  </a:lnTo>
                  <a:lnTo>
                    <a:pt x="307" y="181"/>
                  </a:lnTo>
                  <a:lnTo>
                    <a:pt x="307" y="180"/>
                  </a:lnTo>
                  <a:lnTo>
                    <a:pt x="307" y="179"/>
                  </a:lnTo>
                  <a:lnTo>
                    <a:pt x="306" y="178"/>
                  </a:lnTo>
                  <a:lnTo>
                    <a:pt x="306" y="177"/>
                  </a:lnTo>
                  <a:lnTo>
                    <a:pt x="307" y="176"/>
                  </a:lnTo>
                  <a:lnTo>
                    <a:pt x="308" y="175"/>
                  </a:lnTo>
                  <a:lnTo>
                    <a:pt x="308" y="174"/>
                  </a:lnTo>
                  <a:lnTo>
                    <a:pt x="308" y="173"/>
                  </a:lnTo>
                  <a:lnTo>
                    <a:pt x="308" y="171"/>
                  </a:lnTo>
                  <a:lnTo>
                    <a:pt x="308" y="170"/>
                  </a:lnTo>
                  <a:lnTo>
                    <a:pt x="307" y="171"/>
                  </a:lnTo>
                  <a:lnTo>
                    <a:pt x="306" y="173"/>
                  </a:lnTo>
                  <a:lnTo>
                    <a:pt x="304" y="174"/>
                  </a:lnTo>
                  <a:lnTo>
                    <a:pt x="303" y="175"/>
                  </a:lnTo>
                  <a:lnTo>
                    <a:pt x="302" y="174"/>
                  </a:lnTo>
                  <a:lnTo>
                    <a:pt x="302" y="173"/>
                  </a:lnTo>
                  <a:lnTo>
                    <a:pt x="302" y="171"/>
                  </a:lnTo>
                  <a:lnTo>
                    <a:pt x="302" y="170"/>
                  </a:lnTo>
                  <a:lnTo>
                    <a:pt x="301" y="171"/>
                  </a:lnTo>
                  <a:lnTo>
                    <a:pt x="300" y="173"/>
                  </a:lnTo>
                  <a:lnTo>
                    <a:pt x="299" y="174"/>
                  </a:lnTo>
                  <a:lnTo>
                    <a:pt x="298" y="175"/>
                  </a:lnTo>
                  <a:lnTo>
                    <a:pt x="297" y="174"/>
                  </a:lnTo>
                  <a:lnTo>
                    <a:pt x="297" y="173"/>
                  </a:lnTo>
                  <a:lnTo>
                    <a:pt x="296" y="174"/>
                  </a:lnTo>
                  <a:lnTo>
                    <a:pt x="295" y="175"/>
                  </a:lnTo>
                  <a:lnTo>
                    <a:pt x="295" y="174"/>
                  </a:lnTo>
                  <a:lnTo>
                    <a:pt x="295" y="173"/>
                  </a:lnTo>
                  <a:lnTo>
                    <a:pt x="296" y="171"/>
                  </a:lnTo>
                  <a:lnTo>
                    <a:pt x="297" y="170"/>
                  </a:lnTo>
                  <a:lnTo>
                    <a:pt x="297" y="168"/>
                  </a:lnTo>
                  <a:lnTo>
                    <a:pt x="297" y="168"/>
                  </a:lnTo>
                  <a:lnTo>
                    <a:pt x="297" y="166"/>
                  </a:lnTo>
                  <a:lnTo>
                    <a:pt x="296" y="166"/>
                  </a:lnTo>
                  <a:lnTo>
                    <a:pt x="295" y="166"/>
                  </a:lnTo>
                  <a:lnTo>
                    <a:pt x="294" y="167"/>
                  </a:lnTo>
                  <a:lnTo>
                    <a:pt x="293" y="169"/>
                  </a:lnTo>
                  <a:lnTo>
                    <a:pt x="292" y="169"/>
                  </a:lnTo>
                  <a:lnTo>
                    <a:pt x="292" y="168"/>
                  </a:lnTo>
                  <a:lnTo>
                    <a:pt x="292" y="167"/>
                  </a:lnTo>
                  <a:lnTo>
                    <a:pt x="292" y="166"/>
                  </a:lnTo>
                  <a:lnTo>
                    <a:pt x="291" y="165"/>
                  </a:lnTo>
                  <a:lnTo>
                    <a:pt x="290" y="166"/>
                  </a:lnTo>
                  <a:lnTo>
                    <a:pt x="289" y="167"/>
                  </a:lnTo>
                  <a:lnTo>
                    <a:pt x="289" y="166"/>
                  </a:lnTo>
                  <a:lnTo>
                    <a:pt x="289" y="165"/>
                  </a:lnTo>
                  <a:lnTo>
                    <a:pt x="289" y="164"/>
                  </a:lnTo>
                  <a:lnTo>
                    <a:pt x="289" y="163"/>
                  </a:lnTo>
                  <a:lnTo>
                    <a:pt x="289" y="162"/>
                  </a:lnTo>
                  <a:lnTo>
                    <a:pt x="287" y="161"/>
                  </a:lnTo>
                  <a:lnTo>
                    <a:pt x="286" y="162"/>
                  </a:lnTo>
                  <a:lnTo>
                    <a:pt x="285" y="163"/>
                  </a:lnTo>
                  <a:lnTo>
                    <a:pt x="284" y="164"/>
                  </a:lnTo>
                  <a:lnTo>
                    <a:pt x="283" y="165"/>
                  </a:lnTo>
                  <a:lnTo>
                    <a:pt x="283" y="164"/>
                  </a:lnTo>
                  <a:lnTo>
                    <a:pt x="283" y="163"/>
                  </a:lnTo>
                  <a:lnTo>
                    <a:pt x="283" y="162"/>
                  </a:lnTo>
                  <a:lnTo>
                    <a:pt x="282" y="161"/>
                  </a:lnTo>
                  <a:lnTo>
                    <a:pt x="281" y="162"/>
                  </a:lnTo>
                  <a:lnTo>
                    <a:pt x="280" y="163"/>
                  </a:lnTo>
                  <a:lnTo>
                    <a:pt x="280" y="162"/>
                  </a:lnTo>
                  <a:lnTo>
                    <a:pt x="280" y="161"/>
                  </a:lnTo>
                  <a:lnTo>
                    <a:pt x="280" y="160"/>
                  </a:lnTo>
                  <a:lnTo>
                    <a:pt x="280" y="159"/>
                  </a:lnTo>
                  <a:lnTo>
                    <a:pt x="279" y="160"/>
                  </a:lnTo>
                  <a:lnTo>
                    <a:pt x="277" y="161"/>
                  </a:lnTo>
                  <a:lnTo>
                    <a:pt x="275" y="163"/>
                  </a:lnTo>
                  <a:lnTo>
                    <a:pt x="273" y="164"/>
                  </a:lnTo>
                  <a:lnTo>
                    <a:pt x="273" y="160"/>
                  </a:lnTo>
                  <a:lnTo>
                    <a:pt x="275" y="158"/>
                  </a:lnTo>
                  <a:lnTo>
                    <a:pt x="276" y="157"/>
                  </a:lnTo>
                  <a:lnTo>
                    <a:pt x="277" y="157"/>
                  </a:lnTo>
                  <a:lnTo>
                    <a:pt x="277" y="153"/>
                  </a:lnTo>
                  <a:lnTo>
                    <a:pt x="277" y="152"/>
                  </a:lnTo>
                  <a:lnTo>
                    <a:pt x="276" y="151"/>
                  </a:lnTo>
                  <a:lnTo>
                    <a:pt x="275" y="152"/>
                  </a:lnTo>
                  <a:lnTo>
                    <a:pt x="274" y="153"/>
                  </a:lnTo>
                  <a:lnTo>
                    <a:pt x="274" y="152"/>
                  </a:lnTo>
                  <a:lnTo>
                    <a:pt x="274" y="151"/>
                  </a:lnTo>
                  <a:lnTo>
                    <a:pt x="273" y="152"/>
                  </a:lnTo>
                  <a:lnTo>
                    <a:pt x="271" y="153"/>
                  </a:lnTo>
                  <a:lnTo>
                    <a:pt x="270" y="154"/>
                  </a:lnTo>
                  <a:lnTo>
                    <a:pt x="268" y="156"/>
                  </a:lnTo>
                  <a:lnTo>
                    <a:pt x="268" y="154"/>
                  </a:lnTo>
                  <a:lnTo>
                    <a:pt x="268" y="153"/>
                  </a:lnTo>
                  <a:lnTo>
                    <a:pt x="268" y="151"/>
                  </a:lnTo>
                  <a:lnTo>
                    <a:pt x="268" y="149"/>
                  </a:lnTo>
                  <a:lnTo>
                    <a:pt x="268" y="148"/>
                  </a:lnTo>
                  <a:lnTo>
                    <a:pt x="267" y="147"/>
                  </a:lnTo>
                  <a:lnTo>
                    <a:pt x="266" y="148"/>
                  </a:lnTo>
                  <a:lnTo>
                    <a:pt x="265" y="149"/>
                  </a:lnTo>
                  <a:lnTo>
                    <a:pt x="263" y="151"/>
                  </a:lnTo>
                  <a:lnTo>
                    <a:pt x="261" y="152"/>
                  </a:lnTo>
                  <a:lnTo>
                    <a:pt x="256" y="157"/>
                  </a:lnTo>
                  <a:lnTo>
                    <a:pt x="256" y="156"/>
                  </a:lnTo>
                  <a:lnTo>
                    <a:pt x="256" y="154"/>
                  </a:lnTo>
                  <a:lnTo>
                    <a:pt x="257" y="153"/>
                  </a:lnTo>
                  <a:lnTo>
                    <a:pt x="258" y="152"/>
                  </a:lnTo>
                  <a:lnTo>
                    <a:pt x="259" y="151"/>
                  </a:lnTo>
                  <a:lnTo>
                    <a:pt x="260" y="150"/>
                  </a:lnTo>
                  <a:lnTo>
                    <a:pt x="260" y="149"/>
                  </a:lnTo>
                  <a:lnTo>
                    <a:pt x="260" y="148"/>
                  </a:lnTo>
                  <a:lnTo>
                    <a:pt x="261" y="147"/>
                  </a:lnTo>
                  <a:lnTo>
                    <a:pt x="262" y="146"/>
                  </a:lnTo>
                  <a:lnTo>
                    <a:pt x="262" y="145"/>
                  </a:lnTo>
                  <a:lnTo>
                    <a:pt x="262" y="144"/>
                  </a:lnTo>
                  <a:lnTo>
                    <a:pt x="262" y="143"/>
                  </a:lnTo>
                  <a:lnTo>
                    <a:pt x="262" y="142"/>
                  </a:lnTo>
                  <a:lnTo>
                    <a:pt x="260" y="144"/>
                  </a:lnTo>
                  <a:lnTo>
                    <a:pt x="259" y="145"/>
                  </a:lnTo>
                  <a:lnTo>
                    <a:pt x="257" y="146"/>
                  </a:lnTo>
                  <a:lnTo>
                    <a:pt x="257" y="145"/>
                  </a:lnTo>
                  <a:lnTo>
                    <a:pt x="257" y="144"/>
                  </a:lnTo>
                  <a:lnTo>
                    <a:pt x="257" y="143"/>
                  </a:lnTo>
                  <a:lnTo>
                    <a:pt x="257" y="142"/>
                  </a:lnTo>
                  <a:lnTo>
                    <a:pt x="256" y="143"/>
                  </a:lnTo>
                  <a:lnTo>
                    <a:pt x="254" y="144"/>
                  </a:lnTo>
                  <a:lnTo>
                    <a:pt x="253" y="145"/>
                  </a:lnTo>
                  <a:lnTo>
                    <a:pt x="251" y="146"/>
                  </a:lnTo>
                  <a:lnTo>
                    <a:pt x="251" y="145"/>
                  </a:lnTo>
                  <a:lnTo>
                    <a:pt x="251" y="144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0" y="142"/>
                  </a:lnTo>
                  <a:lnTo>
                    <a:pt x="249" y="143"/>
                  </a:lnTo>
                  <a:lnTo>
                    <a:pt x="249" y="142"/>
                  </a:lnTo>
                  <a:lnTo>
                    <a:pt x="248" y="141"/>
                  </a:lnTo>
                  <a:lnTo>
                    <a:pt x="247" y="142"/>
                  </a:lnTo>
                  <a:lnTo>
                    <a:pt x="246" y="143"/>
                  </a:lnTo>
                  <a:lnTo>
                    <a:pt x="246" y="142"/>
                  </a:lnTo>
                  <a:lnTo>
                    <a:pt x="246" y="141"/>
                  </a:lnTo>
                  <a:lnTo>
                    <a:pt x="247" y="140"/>
                  </a:lnTo>
                  <a:lnTo>
                    <a:pt x="248" y="139"/>
                  </a:lnTo>
                  <a:lnTo>
                    <a:pt x="248" y="137"/>
                  </a:lnTo>
                  <a:lnTo>
                    <a:pt x="248" y="136"/>
                  </a:lnTo>
                  <a:lnTo>
                    <a:pt x="247" y="137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6"/>
                  </a:lnTo>
                  <a:lnTo>
                    <a:pt x="244" y="137"/>
                  </a:lnTo>
                  <a:lnTo>
                    <a:pt x="243" y="139"/>
                  </a:lnTo>
                  <a:lnTo>
                    <a:pt x="242" y="140"/>
                  </a:lnTo>
                  <a:lnTo>
                    <a:pt x="241" y="140"/>
                  </a:lnTo>
                  <a:lnTo>
                    <a:pt x="241" y="139"/>
                  </a:lnTo>
                  <a:lnTo>
                    <a:pt x="241" y="137"/>
                  </a:lnTo>
                  <a:lnTo>
                    <a:pt x="241" y="135"/>
                  </a:lnTo>
                  <a:lnTo>
                    <a:pt x="241" y="134"/>
                  </a:lnTo>
                  <a:lnTo>
                    <a:pt x="240" y="133"/>
                  </a:lnTo>
                  <a:lnTo>
                    <a:pt x="239" y="134"/>
                  </a:lnTo>
                  <a:lnTo>
                    <a:pt x="237" y="135"/>
                  </a:lnTo>
                  <a:lnTo>
                    <a:pt x="237" y="134"/>
                  </a:lnTo>
                  <a:lnTo>
                    <a:pt x="237" y="133"/>
                  </a:lnTo>
                  <a:lnTo>
                    <a:pt x="237" y="132"/>
                  </a:lnTo>
                  <a:lnTo>
                    <a:pt x="237" y="131"/>
                  </a:lnTo>
                  <a:lnTo>
                    <a:pt x="237" y="130"/>
                  </a:lnTo>
                  <a:lnTo>
                    <a:pt x="236" y="129"/>
                  </a:lnTo>
                  <a:lnTo>
                    <a:pt x="235" y="130"/>
                  </a:lnTo>
                  <a:lnTo>
                    <a:pt x="234" y="131"/>
                  </a:lnTo>
                  <a:lnTo>
                    <a:pt x="234" y="129"/>
                  </a:lnTo>
                  <a:lnTo>
                    <a:pt x="234" y="128"/>
                  </a:lnTo>
                  <a:lnTo>
                    <a:pt x="233" y="129"/>
                  </a:lnTo>
                  <a:lnTo>
                    <a:pt x="232" y="130"/>
                  </a:lnTo>
                  <a:lnTo>
                    <a:pt x="232" y="129"/>
                  </a:lnTo>
                  <a:lnTo>
                    <a:pt x="231" y="128"/>
                  </a:lnTo>
                  <a:lnTo>
                    <a:pt x="230" y="129"/>
                  </a:lnTo>
                  <a:lnTo>
                    <a:pt x="229" y="130"/>
                  </a:lnTo>
                  <a:lnTo>
                    <a:pt x="229" y="129"/>
                  </a:lnTo>
                  <a:lnTo>
                    <a:pt x="229" y="128"/>
                  </a:lnTo>
                  <a:lnTo>
                    <a:pt x="229" y="127"/>
                  </a:lnTo>
                  <a:lnTo>
                    <a:pt x="229" y="126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6"/>
                  </a:lnTo>
                  <a:lnTo>
                    <a:pt x="226" y="125"/>
                  </a:lnTo>
                  <a:lnTo>
                    <a:pt x="226" y="124"/>
                  </a:lnTo>
                  <a:lnTo>
                    <a:pt x="226" y="123"/>
                  </a:lnTo>
                  <a:lnTo>
                    <a:pt x="225" y="124"/>
                  </a:lnTo>
                  <a:lnTo>
                    <a:pt x="224" y="125"/>
                  </a:lnTo>
                  <a:lnTo>
                    <a:pt x="224" y="124"/>
                  </a:lnTo>
                  <a:lnTo>
                    <a:pt x="224" y="123"/>
                  </a:lnTo>
                  <a:lnTo>
                    <a:pt x="224" y="120"/>
                  </a:lnTo>
                  <a:lnTo>
                    <a:pt x="224" y="119"/>
                  </a:lnTo>
                  <a:lnTo>
                    <a:pt x="223" y="118"/>
                  </a:lnTo>
                  <a:lnTo>
                    <a:pt x="223" y="117"/>
                  </a:lnTo>
                  <a:lnTo>
                    <a:pt x="223" y="116"/>
                  </a:lnTo>
                  <a:lnTo>
                    <a:pt x="221" y="116"/>
                  </a:lnTo>
                  <a:lnTo>
                    <a:pt x="220" y="117"/>
                  </a:lnTo>
                  <a:lnTo>
                    <a:pt x="219" y="118"/>
                  </a:lnTo>
                  <a:lnTo>
                    <a:pt x="218" y="119"/>
                  </a:lnTo>
                  <a:lnTo>
                    <a:pt x="216" y="120"/>
                  </a:lnTo>
                  <a:lnTo>
                    <a:pt x="215" y="121"/>
                  </a:lnTo>
                  <a:lnTo>
                    <a:pt x="215" y="120"/>
                  </a:lnTo>
                  <a:lnTo>
                    <a:pt x="215" y="118"/>
                  </a:lnTo>
                  <a:lnTo>
                    <a:pt x="214" y="119"/>
                  </a:lnTo>
                  <a:lnTo>
                    <a:pt x="213" y="120"/>
                  </a:lnTo>
                  <a:lnTo>
                    <a:pt x="213" y="119"/>
                  </a:lnTo>
                  <a:lnTo>
                    <a:pt x="212" y="118"/>
                  </a:lnTo>
                  <a:lnTo>
                    <a:pt x="211" y="119"/>
                  </a:lnTo>
                  <a:lnTo>
                    <a:pt x="210" y="120"/>
                  </a:lnTo>
                  <a:lnTo>
                    <a:pt x="210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5"/>
                  </a:lnTo>
                  <a:lnTo>
                    <a:pt x="215" y="114"/>
                  </a:lnTo>
                  <a:lnTo>
                    <a:pt x="215" y="115"/>
                  </a:lnTo>
                  <a:lnTo>
                    <a:pt x="215" y="116"/>
                  </a:lnTo>
                  <a:lnTo>
                    <a:pt x="216" y="116"/>
                  </a:lnTo>
                  <a:lnTo>
                    <a:pt x="217" y="115"/>
                  </a:lnTo>
                  <a:lnTo>
                    <a:pt x="217" y="114"/>
                  </a:lnTo>
                  <a:lnTo>
                    <a:pt x="217" y="113"/>
                  </a:lnTo>
                  <a:lnTo>
                    <a:pt x="216" y="114"/>
                  </a:lnTo>
                  <a:lnTo>
                    <a:pt x="215" y="114"/>
                  </a:lnTo>
                  <a:lnTo>
                    <a:pt x="215" y="113"/>
                  </a:lnTo>
                  <a:lnTo>
                    <a:pt x="215" y="112"/>
                  </a:lnTo>
                  <a:lnTo>
                    <a:pt x="215" y="111"/>
                  </a:lnTo>
                  <a:lnTo>
                    <a:pt x="215" y="110"/>
                  </a:lnTo>
                  <a:lnTo>
                    <a:pt x="213" y="111"/>
                  </a:lnTo>
                  <a:lnTo>
                    <a:pt x="212" y="112"/>
                  </a:lnTo>
                  <a:lnTo>
                    <a:pt x="212" y="111"/>
                  </a:lnTo>
                  <a:lnTo>
                    <a:pt x="212" y="110"/>
                  </a:lnTo>
                  <a:lnTo>
                    <a:pt x="211" y="110"/>
                  </a:lnTo>
                  <a:lnTo>
                    <a:pt x="210" y="111"/>
                  </a:lnTo>
                  <a:lnTo>
                    <a:pt x="208" y="112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7" y="110"/>
                  </a:lnTo>
                  <a:lnTo>
                    <a:pt x="207" y="109"/>
                  </a:lnTo>
                  <a:lnTo>
                    <a:pt x="206" y="109"/>
                  </a:lnTo>
                  <a:lnTo>
                    <a:pt x="204" y="110"/>
                  </a:lnTo>
                  <a:lnTo>
                    <a:pt x="204" y="109"/>
                  </a:lnTo>
                  <a:lnTo>
                    <a:pt x="204" y="108"/>
                  </a:lnTo>
                  <a:lnTo>
                    <a:pt x="204" y="107"/>
                  </a:lnTo>
                  <a:lnTo>
                    <a:pt x="204" y="106"/>
                  </a:lnTo>
                  <a:lnTo>
                    <a:pt x="202" y="107"/>
                  </a:lnTo>
                  <a:lnTo>
                    <a:pt x="201" y="108"/>
                  </a:lnTo>
                  <a:lnTo>
                    <a:pt x="200" y="108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2"/>
                  </a:lnTo>
                  <a:lnTo>
                    <a:pt x="201" y="101"/>
                  </a:lnTo>
                  <a:lnTo>
                    <a:pt x="201" y="100"/>
                  </a:lnTo>
                  <a:lnTo>
                    <a:pt x="201" y="99"/>
                  </a:lnTo>
                  <a:lnTo>
                    <a:pt x="201" y="98"/>
                  </a:lnTo>
                  <a:lnTo>
                    <a:pt x="196" y="101"/>
                  </a:lnTo>
                  <a:lnTo>
                    <a:pt x="195" y="102"/>
                  </a:lnTo>
                  <a:lnTo>
                    <a:pt x="194" y="103"/>
                  </a:lnTo>
                  <a:lnTo>
                    <a:pt x="193" y="102"/>
                  </a:lnTo>
                  <a:lnTo>
                    <a:pt x="193" y="101"/>
                  </a:lnTo>
                  <a:lnTo>
                    <a:pt x="192" y="101"/>
                  </a:lnTo>
                  <a:lnTo>
                    <a:pt x="191" y="102"/>
                  </a:lnTo>
                  <a:lnTo>
                    <a:pt x="191" y="101"/>
                  </a:lnTo>
                  <a:lnTo>
                    <a:pt x="191" y="100"/>
                  </a:lnTo>
                  <a:lnTo>
                    <a:pt x="192" y="99"/>
                  </a:lnTo>
                  <a:lnTo>
                    <a:pt x="193" y="99"/>
                  </a:lnTo>
                  <a:lnTo>
                    <a:pt x="195" y="98"/>
                  </a:lnTo>
                  <a:lnTo>
                    <a:pt x="196" y="97"/>
                  </a:lnTo>
                  <a:lnTo>
                    <a:pt x="196" y="96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3" y="96"/>
                  </a:lnTo>
                  <a:lnTo>
                    <a:pt x="194" y="95"/>
                  </a:lnTo>
                  <a:lnTo>
                    <a:pt x="193" y="94"/>
                  </a:lnTo>
                  <a:lnTo>
                    <a:pt x="192" y="95"/>
                  </a:lnTo>
                  <a:lnTo>
                    <a:pt x="191" y="96"/>
                  </a:lnTo>
                  <a:lnTo>
                    <a:pt x="190" y="97"/>
                  </a:lnTo>
                  <a:lnTo>
                    <a:pt x="189" y="97"/>
                  </a:lnTo>
                  <a:lnTo>
                    <a:pt x="187" y="96"/>
                  </a:lnTo>
                  <a:lnTo>
                    <a:pt x="189" y="95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9" y="90"/>
                  </a:lnTo>
                  <a:lnTo>
                    <a:pt x="189" y="89"/>
                  </a:lnTo>
                  <a:lnTo>
                    <a:pt x="186" y="89"/>
                  </a:lnTo>
                  <a:lnTo>
                    <a:pt x="185" y="90"/>
                  </a:lnTo>
                  <a:lnTo>
                    <a:pt x="184" y="91"/>
                  </a:lnTo>
                  <a:lnTo>
                    <a:pt x="183" y="92"/>
                  </a:lnTo>
                  <a:lnTo>
                    <a:pt x="182" y="93"/>
                  </a:lnTo>
                  <a:lnTo>
                    <a:pt x="183" y="94"/>
                  </a:lnTo>
                  <a:lnTo>
                    <a:pt x="181" y="94"/>
                  </a:lnTo>
                  <a:lnTo>
                    <a:pt x="180" y="95"/>
                  </a:lnTo>
                  <a:lnTo>
                    <a:pt x="180" y="94"/>
                  </a:lnTo>
                  <a:lnTo>
                    <a:pt x="180" y="93"/>
                  </a:lnTo>
                  <a:lnTo>
                    <a:pt x="180" y="92"/>
                  </a:lnTo>
                  <a:lnTo>
                    <a:pt x="180" y="91"/>
                  </a:lnTo>
                  <a:lnTo>
                    <a:pt x="181" y="90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3" y="86"/>
                  </a:lnTo>
                  <a:lnTo>
                    <a:pt x="183" y="85"/>
                  </a:lnTo>
                  <a:lnTo>
                    <a:pt x="183" y="84"/>
                  </a:lnTo>
                  <a:lnTo>
                    <a:pt x="181" y="85"/>
                  </a:lnTo>
                  <a:lnTo>
                    <a:pt x="180" y="86"/>
                  </a:lnTo>
                  <a:lnTo>
                    <a:pt x="180" y="85"/>
                  </a:lnTo>
                  <a:lnTo>
                    <a:pt x="180" y="84"/>
                  </a:lnTo>
                  <a:lnTo>
                    <a:pt x="180" y="83"/>
                  </a:lnTo>
                  <a:lnTo>
                    <a:pt x="180" y="82"/>
                  </a:lnTo>
                  <a:lnTo>
                    <a:pt x="179" y="82"/>
                  </a:lnTo>
                  <a:lnTo>
                    <a:pt x="178" y="83"/>
                  </a:lnTo>
                  <a:lnTo>
                    <a:pt x="176" y="83"/>
                  </a:lnTo>
                  <a:lnTo>
                    <a:pt x="175" y="84"/>
                  </a:lnTo>
                  <a:lnTo>
                    <a:pt x="174" y="85"/>
                  </a:lnTo>
                  <a:lnTo>
                    <a:pt x="173" y="86"/>
                  </a:lnTo>
                  <a:lnTo>
                    <a:pt x="173" y="84"/>
                  </a:lnTo>
                  <a:lnTo>
                    <a:pt x="173" y="83"/>
                  </a:lnTo>
                  <a:lnTo>
                    <a:pt x="174" y="83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5" y="80"/>
                  </a:lnTo>
                  <a:lnTo>
                    <a:pt x="174" y="81"/>
                  </a:lnTo>
                  <a:lnTo>
                    <a:pt x="173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7"/>
                  </a:lnTo>
                  <a:lnTo>
                    <a:pt x="171" y="78"/>
                  </a:lnTo>
                  <a:lnTo>
                    <a:pt x="170" y="78"/>
                  </a:lnTo>
                  <a:lnTo>
                    <a:pt x="168" y="79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6"/>
                  </a:lnTo>
                  <a:lnTo>
                    <a:pt x="167" y="75"/>
                  </a:lnTo>
                  <a:lnTo>
                    <a:pt x="166" y="76"/>
                  </a:lnTo>
                  <a:lnTo>
                    <a:pt x="165" y="77"/>
                  </a:lnTo>
                  <a:lnTo>
                    <a:pt x="165" y="76"/>
                  </a:lnTo>
                  <a:lnTo>
                    <a:pt x="165" y="74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6" y="71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8"/>
                  </a:lnTo>
                  <a:lnTo>
                    <a:pt x="166" y="69"/>
                  </a:lnTo>
                  <a:lnTo>
                    <a:pt x="165" y="69"/>
                  </a:lnTo>
                  <a:lnTo>
                    <a:pt x="165" y="68"/>
                  </a:lnTo>
                  <a:lnTo>
                    <a:pt x="165" y="67"/>
                  </a:lnTo>
                  <a:lnTo>
                    <a:pt x="165" y="66"/>
                  </a:lnTo>
                  <a:lnTo>
                    <a:pt x="165" y="65"/>
                  </a:lnTo>
                  <a:lnTo>
                    <a:pt x="164" y="66"/>
                  </a:lnTo>
                  <a:lnTo>
                    <a:pt x="163" y="66"/>
                  </a:lnTo>
                  <a:lnTo>
                    <a:pt x="161" y="67"/>
                  </a:lnTo>
                  <a:lnTo>
                    <a:pt x="160" y="68"/>
                  </a:lnTo>
                  <a:lnTo>
                    <a:pt x="159" y="68"/>
                  </a:lnTo>
                  <a:lnTo>
                    <a:pt x="157" y="69"/>
                  </a:lnTo>
                  <a:lnTo>
                    <a:pt x="157" y="68"/>
                  </a:lnTo>
                  <a:lnTo>
                    <a:pt x="158" y="67"/>
                  </a:lnTo>
                  <a:lnTo>
                    <a:pt x="158" y="65"/>
                  </a:lnTo>
                  <a:lnTo>
                    <a:pt x="158" y="64"/>
                  </a:lnTo>
                  <a:lnTo>
                    <a:pt x="158" y="63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6" y="62"/>
                  </a:lnTo>
                  <a:lnTo>
                    <a:pt x="156" y="61"/>
                  </a:lnTo>
                  <a:lnTo>
                    <a:pt x="156" y="59"/>
                  </a:lnTo>
                  <a:lnTo>
                    <a:pt x="156" y="58"/>
                  </a:lnTo>
                  <a:lnTo>
                    <a:pt x="156" y="57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4" y="54"/>
                  </a:lnTo>
                  <a:lnTo>
                    <a:pt x="153" y="56"/>
                  </a:lnTo>
                  <a:lnTo>
                    <a:pt x="153" y="54"/>
                  </a:lnTo>
                  <a:lnTo>
                    <a:pt x="153" y="53"/>
                  </a:lnTo>
                  <a:lnTo>
                    <a:pt x="152" y="53"/>
                  </a:lnTo>
                  <a:lnTo>
                    <a:pt x="151" y="54"/>
                  </a:lnTo>
                  <a:lnTo>
                    <a:pt x="149" y="56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48" y="53"/>
                  </a:lnTo>
                  <a:lnTo>
                    <a:pt x="148" y="52"/>
                  </a:lnTo>
                  <a:lnTo>
                    <a:pt x="148" y="51"/>
                  </a:lnTo>
                  <a:lnTo>
                    <a:pt x="150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0" y="48"/>
                  </a:lnTo>
                  <a:lnTo>
                    <a:pt x="149" y="49"/>
                  </a:lnTo>
                  <a:lnTo>
                    <a:pt x="147" y="49"/>
                  </a:lnTo>
                  <a:lnTo>
                    <a:pt x="146" y="50"/>
                  </a:lnTo>
                  <a:lnTo>
                    <a:pt x="145" y="50"/>
                  </a:lnTo>
                  <a:lnTo>
                    <a:pt x="143" y="51"/>
                  </a:lnTo>
                  <a:lnTo>
                    <a:pt x="160" y="50"/>
                  </a:lnTo>
                  <a:lnTo>
                    <a:pt x="176" y="50"/>
                  </a:lnTo>
                  <a:lnTo>
                    <a:pt x="190" y="50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2" y="49"/>
                  </a:lnTo>
                  <a:lnTo>
                    <a:pt x="201" y="48"/>
                  </a:lnTo>
                  <a:lnTo>
                    <a:pt x="200" y="47"/>
                  </a:lnTo>
                  <a:lnTo>
                    <a:pt x="199" y="47"/>
                  </a:lnTo>
                  <a:lnTo>
                    <a:pt x="198" y="47"/>
                  </a:lnTo>
                  <a:lnTo>
                    <a:pt x="197" y="48"/>
                  </a:lnTo>
                  <a:lnTo>
                    <a:pt x="196" y="48"/>
                  </a:lnTo>
                  <a:lnTo>
                    <a:pt x="197" y="49"/>
                  </a:lnTo>
                  <a:lnTo>
                    <a:pt x="198" y="50"/>
                  </a:lnTo>
                  <a:lnTo>
                    <a:pt x="199" y="51"/>
                  </a:lnTo>
                  <a:lnTo>
                    <a:pt x="200" y="52"/>
                  </a:lnTo>
                  <a:lnTo>
                    <a:pt x="199" y="52"/>
                  </a:lnTo>
                  <a:lnTo>
                    <a:pt x="198" y="52"/>
                  </a:lnTo>
                  <a:lnTo>
                    <a:pt x="197" y="52"/>
                  </a:lnTo>
                  <a:lnTo>
                    <a:pt x="196" y="52"/>
                  </a:lnTo>
                  <a:lnTo>
                    <a:pt x="197" y="53"/>
                  </a:lnTo>
                  <a:lnTo>
                    <a:pt x="198" y="54"/>
                  </a:lnTo>
                  <a:lnTo>
                    <a:pt x="197" y="54"/>
                  </a:lnTo>
                  <a:lnTo>
                    <a:pt x="196" y="54"/>
                  </a:lnTo>
                  <a:lnTo>
                    <a:pt x="197" y="56"/>
                  </a:lnTo>
                  <a:lnTo>
                    <a:pt x="198" y="57"/>
                  </a:lnTo>
                  <a:lnTo>
                    <a:pt x="197" y="57"/>
                  </a:lnTo>
                  <a:lnTo>
                    <a:pt x="196" y="57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2" y="58"/>
                  </a:lnTo>
                  <a:lnTo>
                    <a:pt x="193" y="59"/>
                  </a:lnTo>
                  <a:lnTo>
                    <a:pt x="195" y="60"/>
                  </a:lnTo>
                  <a:lnTo>
                    <a:pt x="194" y="60"/>
                  </a:lnTo>
                  <a:lnTo>
                    <a:pt x="193" y="60"/>
                  </a:lnTo>
                  <a:lnTo>
                    <a:pt x="194" y="61"/>
                  </a:lnTo>
                  <a:lnTo>
                    <a:pt x="195" y="62"/>
                  </a:lnTo>
                  <a:lnTo>
                    <a:pt x="197" y="64"/>
                  </a:lnTo>
                  <a:lnTo>
                    <a:pt x="198" y="64"/>
                  </a:lnTo>
                  <a:lnTo>
                    <a:pt x="199" y="64"/>
                  </a:lnTo>
                  <a:lnTo>
                    <a:pt x="200" y="65"/>
                  </a:lnTo>
                  <a:lnTo>
                    <a:pt x="201" y="66"/>
                  </a:lnTo>
                  <a:lnTo>
                    <a:pt x="200" y="66"/>
                  </a:lnTo>
                  <a:lnTo>
                    <a:pt x="199" y="66"/>
                  </a:lnTo>
                  <a:lnTo>
                    <a:pt x="198" y="65"/>
                  </a:lnTo>
                  <a:lnTo>
                    <a:pt x="197" y="64"/>
                  </a:lnTo>
                  <a:lnTo>
                    <a:pt x="196" y="64"/>
                  </a:lnTo>
                  <a:lnTo>
                    <a:pt x="195" y="64"/>
                  </a:lnTo>
                  <a:lnTo>
                    <a:pt x="194" y="63"/>
                  </a:lnTo>
                  <a:lnTo>
                    <a:pt x="193" y="62"/>
                  </a:lnTo>
                  <a:lnTo>
                    <a:pt x="192" y="62"/>
                  </a:lnTo>
                  <a:lnTo>
                    <a:pt x="191" y="63"/>
                  </a:lnTo>
                  <a:lnTo>
                    <a:pt x="192" y="64"/>
                  </a:lnTo>
                  <a:lnTo>
                    <a:pt x="193" y="65"/>
                  </a:lnTo>
                  <a:lnTo>
                    <a:pt x="192" y="65"/>
                  </a:lnTo>
                  <a:lnTo>
                    <a:pt x="191" y="65"/>
                  </a:lnTo>
                  <a:lnTo>
                    <a:pt x="190" y="65"/>
                  </a:lnTo>
                  <a:lnTo>
                    <a:pt x="189" y="65"/>
                  </a:lnTo>
                  <a:lnTo>
                    <a:pt x="190" y="66"/>
                  </a:lnTo>
                  <a:lnTo>
                    <a:pt x="191" y="67"/>
                  </a:lnTo>
                  <a:lnTo>
                    <a:pt x="190" y="68"/>
                  </a:lnTo>
                  <a:lnTo>
                    <a:pt x="189" y="68"/>
                  </a:lnTo>
                  <a:lnTo>
                    <a:pt x="190" y="69"/>
                  </a:lnTo>
                  <a:lnTo>
                    <a:pt x="191" y="70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3"/>
                  </a:lnTo>
                  <a:lnTo>
                    <a:pt x="191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7" y="74"/>
                  </a:lnTo>
                  <a:lnTo>
                    <a:pt x="189" y="75"/>
                  </a:lnTo>
                  <a:lnTo>
                    <a:pt x="190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6" y="76"/>
                  </a:lnTo>
                  <a:lnTo>
                    <a:pt x="185" y="76"/>
                  </a:lnTo>
                  <a:lnTo>
                    <a:pt x="184" y="77"/>
                  </a:lnTo>
                  <a:lnTo>
                    <a:pt x="183" y="77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4" y="79"/>
                  </a:lnTo>
                  <a:lnTo>
                    <a:pt x="183" y="79"/>
                  </a:lnTo>
                  <a:lnTo>
                    <a:pt x="184" y="80"/>
                  </a:lnTo>
                  <a:lnTo>
                    <a:pt x="185" y="81"/>
                  </a:lnTo>
                  <a:lnTo>
                    <a:pt x="184" y="81"/>
                  </a:lnTo>
                  <a:lnTo>
                    <a:pt x="183" y="81"/>
                  </a:lnTo>
                  <a:lnTo>
                    <a:pt x="184" y="82"/>
                  </a:lnTo>
                  <a:lnTo>
                    <a:pt x="186" y="83"/>
                  </a:lnTo>
                  <a:lnTo>
                    <a:pt x="187" y="84"/>
                  </a:lnTo>
                  <a:lnTo>
                    <a:pt x="189" y="85"/>
                  </a:lnTo>
                  <a:lnTo>
                    <a:pt x="187" y="86"/>
                  </a:lnTo>
                  <a:lnTo>
                    <a:pt x="186" y="86"/>
                  </a:lnTo>
                  <a:lnTo>
                    <a:pt x="185" y="86"/>
                  </a:lnTo>
                  <a:lnTo>
                    <a:pt x="184" y="86"/>
                  </a:lnTo>
                  <a:lnTo>
                    <a:pt x="183" y="85"/>
                  </a:lnTo>
                  <a:lnTo>
                    <a:pt x="182" y="84"/>
                  </a:lnTo>
                  <a:lnTo>
                    <a:pt x="181" y="84"/>
                  </a:lnTo>
                  <a:lnTo>
                    <a:pt x="180" y="85"/>
                  </a:lnTo>
                  <a:lnTo>
                    <a:pt x="179" y="85"/>
                  </a:lnTo>
                  <a:lnTo>
                    <a:pt x="178" y="85"/>
                  </a:lnTo>
                  <a:lnTo>
                    <a:pt x="179" y="86"/>
                  </a:lnTo>
                  <a:lnTo>
                    <a:pt x="180" y="87"/>
                  </a:lnTo>
                  <a:lnTo>
                    <a:pt x="181" y="89"/>
                  </a:lnTo>
                  <a:lnTo>
                    <a:pt x="182" y="90"/>
                  </a:lnTo>
                  <a:lnTo>
                    <a:pt x="181" y="90"/>
                  </a:lnTo>
                  <a:lnTo>
                    <a:pt x="180" y="90"/>
                  </a:lnTo>
                  <a:lnTo>
                    <a:pt x="179" y="91"/>
                  </a:lnTo>
                  <a:lnTo>
                    <a:pt x="178" y="91"/>
                  </a:lnTo>
                  <a:lnTo>
                    <a:pt x="177" y="90"/>
                  </a:lnTo>
                  <a:lnTo>
                    <a:pt x="176" y="89"/>
                  </a:lnTo>
                  <a:lnTo>
                    <a:pt x="175" y="89"/>
                  </a:lnTo>
                  <a:lnTo>
                    <a:pt x="174" y="90"/>
                  </a:lnTo>
                  <a:lnTo>
                    <a:pt x="175" y="90"/>
                  </a:lnTo>
                  <a:lnTo>
                    <a:pt x="176" y="91"/>
                  </a:lnTo>
                  <a:lnTo>
                    <a:pt x="177" y="92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7" y="94"/>
                  </a:lnTo>
                  <a:lnTo>
                    <a:pt x="178" y="95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7" y="96"/>
                  </a:lnTo>
                  <a:lnTo>
                    <a:pt x="178" y="97"/>
                  </a:lnTo>
                  <a:lnTo>
                    <a:pt x="179" y="98"/>
                  </a:lnTo>
                  <a:lnTo>
                    <a:pt x="178" y="98"/>
                  </a:lnTo>
                  <a:lnTo>
                    <a:pt x="177" y="98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8" y="101"/>
                  </a:lnTo>
                  <a:lnTo>
                    <a:pt x="177" y="101"/>
                  </a:lnTo>
                  <a:lnTo>
                    <a:pt x="176" y="100"/>
                  </a:lnTo>
                  <a:lnTo>
                    <a:pt x="175" y="99"/>
                  </a:lnTo>
                  <a:lnTo>
                    <a:pt x="174" y="99"/>
                  </a:lnTo>
                  <a:lnTo>
                    <a:pt x="173" y="99"/>
                  </a:lnTo>
                  <a:lnTo>
                    <a:pt x="171" y="100"/>
                  </a:lnTo>
                  <a:lnTo>
                    <a:pt x="170" y="100"/>
                  </a:lnTo>
                  <a:lnTo>
                    <a:pt x="169" y="99"/>
                  </a:lnTo>
                  <a:lnTo>
                    <a:pt x="168" y="98"/>
                  </a:lnTo>
                  <a:lnTo>
                    <a:pt x="167" y="98"/>
                  </a:lnTo>
                  <a:lnTo>
                    <a:pt x="166" y="99"/>
                  </a:lnTo>
                  <a:lnTo>
                    <a:pt x="170" y="102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3" y="104"/>
                  </a:lnTo>
                  <a:lnTo>
                    <a:pt x="171" y="106"/>
                  </a:lnTo>
                  <a:lnTo>
                    <a:pt x="173" y="107"/>
                  </a:lnTo>
                  <a:lnTo>
                    <a:pt x="174" y="108"/>
                  </a:lnTo>
                  <a:lnTo>
                    <a:pt x="173" y="108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4" y="110"/>
                  </a:lnTo>
                  <a:lnTo>
                    <a:pt x="175" y="111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4" y="112"/>
                  </a:lnTo>
                  <a:lnTo>
                    <a:pt x="174" y="113"/>
                  </a:lnTo>
                  <a:lnTo>
                    <a:pt x="173" y="113"/>
                  </a:lnTo>
                  <a:lnTo>
                    <a:pt x="171" y="113"/>
                  </a:lnTo>
                  <a:lnTo>
                    <a:pt x="170" y="113"/>
                  </a:lnTo>
                  <a:lnTo>
                    <a:pt x="168" y="112"/>
                  </a:lnTo>
                  <a:lnTo>
                    <a:pt x="167" y="111"/>
                  </a:lnTo>
                  <a:lnTo>
                    <a:pt x="166" y="112"/>
                  </a:lnTo>
                  <a:lnTo>
                    <a:pt x="165" y="112"/>
                  </a:lnTo>
                  <a:lnTo>
                    <a:pt x="167" y="113"/>
                  </a:lnTo>
                  <a:lnTo>
                    <a:pt x="168" y="114"/>
                  </a:lnTo>
                  <a:lnTo>
                    <a:pt x="167" y="114"/>
                  </a:lnTo>
                  <a:lnTo>
                    <a:pt x="166" y="114"/>
                  </a:lnTo>
                  <a:lnTo>
                    <a:pt x="167" y="115"/>
                  </a:lnTo>
                  <a:lnTo>
                    <a:pt x="168" y="116"/>
                  </a:lnTo>
                  <a:lnTo>
                    <a:pt x="169" y="117"/>
                  </a:lnTo>
                  <a:lnTo>
                    <a:pt x="170" y="118"/>
                  </a:lnTo>
                  <a:lnTo>
                    <a:pt x="169" y="118"/>
                  </a:lnTo>
                  <a:lnTo>
                    <a:pt x="168" y="119"/>
                  </a:lnTo>
                  <a:lnTo>
                    <a:pt x="167" y="119"/>
                  </a:lnTo>
                  <a:lnTo>
                    <a:pt x="166" y="119"/>
                  </a:lnTo>
                  <a:lnTo>
                    <a:pt x="165" y="119"/>
                  </a:lnTo>
                  <a:lnTo>
                    <a:pt x="164" y="120"/>
                  </a:lnTo>
                  <a:lnTo>
                    <a:pt x="163" y="119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60" y="118"/>
                  </a:lnTo>
                  <a:lnTo>
                    <a:pt x="161" y="119"/>
                  </a:lnTo>
                  <a:lnTo>
                    <a:pt x="162" y="120"/>
                  </a:lnTo>
                  <a:lnTo>
                    <a:pt x="164" y="121"/>
                  </a:lnTo>
                  <a:lnTo>
                    <a:pt x="165" y="123"/>
                  </a:lnTo>
                  <a:lnTo>
                    <a:pt x="164" y="123"/>
                  </a:lnTo>
                  <a:lnTo>
                    <a:pt x="163" y="124"/>
                  </a:lnTo>
                  <a:lnTo>
                    <a:pt x="164" y="125"/>
                  </a:lnTo>
                  <a:lnTo>
                    <a:pt x="165" y="125"/>
                  </a:lnTo>
                  <a:lnTo>
                    <a:pt x="164" y="126"/>
                  </a:lnTo>
                  <a:lnTo>
                    <a:pt x="163" y="126"/>
                  </a:lnTo>
                  <a:lnTo>
                    <a:pt x="163" y="126"/>
                  </a:lnTo>
                  <a:lnTo>
                    <a:pt x="162" y="125"/>
                  </a:lnTo>
                  <a:lnTo>
                    <a:pt x="161" y="124"/>
                  </a:lnTo>
                  <a:lnTo>
                    <a:pt x="161" y="124"/>
                  </a:lnTo>
                  <a:lnTo>
                    <a:pt x="160" y="124"/>
                  </a:lnTo>
                  <a:lnTo>
                    <a:pt x="159" y="125"/>
                  </a:lnTo>
                  <a:lnTo>
                    <a:pt x="160" y="126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59" y="127"/>
                  </a:lnTo>
                  <a:lnTo>
                    <a:pt x="160" y="128"/>
                  </a:lnTo>
                  <a:lnTo>
                    <a:pt x="161" y="129"/>
                  </a:lnTo>
                  <a:lnTo>
                    <a:pt x="164" y="131"/>
                  </a:lnTo>
                  <a:lnTo>
                    <a:pt x="162" y="131"/>
                  </a:lnTo>
                  <a:lnTo>
                    <a:pt x="161" y="132"/>
                  </a:lnTo>
                  <a:lnTo>
                    <a:pt x="160" y="132"/>
                  </a:lnTo>
                  <a:lnTo>
                    <a:pt x="159" y="131"/>
                  </a:lnTo>
                  <a:lnTo>
                    <a:pt x="157" y="130"/>
                  </a:lnTo>
                  <a:lnTo>
                    <a:pt x="158" y="130"/>
                  </a:lnTo>
                  <a:lnTo>
                    <a:pt x="159" y="129"/>
                  </a:lnTo>
                  <a:lnTo>
                    <a:pt x="158" y="129"/>
                  </a:lnTo>
                  <a:lnTo>
                    <a:pt x="157" y="128"/>
                  </a:lnTo>
                  <a:lnTo>
                    <a:pt x="152" y="129"/>
                  </a:lnTo>
                  <a:lnTo>
                    <a:pt x="156" y="131"/>
                  </a:lnTo>
                  <a:lnTo>
                    <a:pt x="157" y="132"/>
                  </a:lnTo>
                  <a:lnTo>
                    <a:pt x="158" y="132"/>
                  </a:lnTo>
                  <a:lnTo>
                    <a:pt x="157" y="133"/>
                  </a:lnTo>
                  <a:lnTo>
                    <a:pt x="156" y="133"/>
                  </a:lnTo>
                  <a:lnTo>
                    <a:pt x="157" y="134"/>
                  </a:lnTo>
                  <a:lnTo>
                    <a:pt x="158" y="135"/>
                  </a:lnTo>
                  <a:lnTo>
                    <a:pt x="159" y="136"/>
                  </a:lnTo>
                  <a:lnTo>
                    <a:pt x="160" y="137"/>
                  </a:lnTo>
                  <a:lnTo>
                    <a:pt x="159" y="137"/>
                  </a:lnTo>
                  <a:lnTo>
                    <a:pt x="158" y="137"/>
                  </a:lnTo>
                  <a:lnTo>
                    <a:pt x="157" y="137"/>
                  </a:lnTo>
                  <a:lnTo>
                    <a:pt x="156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6" y="140"/>
                  </a:lnTo>
                  <a:lnTo>
                    <a:pt x="157" y="141"/>
                  </a:lnTo>
                  <a:lnTo>
                    <a:pt x="156" y="141"/>
                  </a:lnTo>
                  <a:lnTo>
                    <a:pt x="154" y="142"/>
                  </a:lnTo>
                  <a:lnTo>
                    <a:pt x="156" y="143"/>
                  </a:lnTo>
                  <a:lnTo>
                    <a:pt x="157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6" y="145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4" y="146"/>
                  </a:lnTo>
                  <a:lnTo>
                    <a:pt x="153" y="146"/>
                  </a:lnTo>
                  <a:lnTo>
                    <a:pt x="152" y="145"/>
                  </a:lnTo>
                  <a:lnTo>
                    <a:pt x="151" y="145"/>
                  </a:lnTo>
                  <a:lnTo>
                    <a:pt x="150" y="145"/>
                  </a:lnTo>
                  <a:lnTo>
                    <a:pt x="149" y="146"/>
                  </a:lnTo>
                  <a:lnTo>
                    <a:pt x="148" y="146"/>
                  </a:lnTo>
                  <a:lnTo>
                    <a:pt x="149" y="147"/>
                  </a:lnTo>
                  <a:lnTo>
                    <a:pt x="151" y="148"/>
                  </a:lnTo>
                  <a:lnTo>
                    <a:pt x="150" y="148"/>
                  </a:lnTo>
                  <a:lnTo>
                    <a:pt x="149" y="148"/>
                  </a:lnTo>
                  <a:lnTo>
                    <a:pt x="150" y="149"/>
                  </a:lnTo>
                  <a:lnTo>
                    <a:pt x="151" y="150"/>
                  </a:lnTo>
                  <a:lnTo>
                    <a:pt x="150" y="150"/>
                  </a:lnTo>
                  <a:lnTo>
                    <a:pt x="149" y="151"/>
                  </a:lnTo>
                  <a:lnTo>
                    <a:pt x="150" y="152"/>
                  </a:lnTo>
                  <a:lnTo>
                    <a:pt x="151" y="152"/>
                  </a:lnTo>
                  <a:lnTo>
                    <a:pt x="150" y="153"/>
                  </a:lnTo>
                  <a:lnTo>
                    <a:pt x="149" y="153"/>
                  </a:lnTo>
                  <a:lnTo>
                    <a:pt x="151" y="154"/>
                  </a:lnTo>
                  <a:lnTo>
                    <a:pt x="152" y="156"/>
                  </a:lnTo>
                  <a:lnTo>
                    <a:pt x="151" y="156"/>
                  </a:lnTo>
                  <a:lnTo>
                    <a:pt x="150" y="156"/>
                  </a:lnTo>
                  <a:lnTo>
                    <a:pt x="149" y="157"/>
                  </a:lnTo>
                  <a:lnTo>
                    <a:pt x="148" y="157"/>
                  </a:lnTo>
                  <a:lnTo>
                    <a:pt x="149" y="158"/>
                  </a:lnTo>
                  <a:lnTo>
                    <a:pt x="150" y="159"/>
                  </a:lnTo>
                  <a:lnTo>
                    <a:pt x="149" y="159"/>
                  </a:lnTo>
                  <a:lnTo>
                    <a:pt x="148" y="159"/>
                  </a:lnTo>
                  <a:lnTo>
                    <a:pt x="147" y="160"/>
                  </a:lnTo>
                  <a:lnTo>
                    <a:pt x="146" y="160"/>
                  </a:lnTo>
                  <a:lnTo>
                    <a:pt x="145" y="160"/>
                  </a:lnTo>
                  <a:lnTo>
                    <a:pt x="144" y="161"/>
                  </a:lnTo>
                  <a:lnTo>
                    <a:pt x="145" y="162"/>
                  </a:lnTo>
                  <a:lnTo>
                    <a:pt x="147" y="162"/>
                  </a:lnTo>
                  <a:lnTo>
                    <a:pt x="146" y="163"/>
                  </a:lnTo>
                  <a:lnTo>
                    <a:pt x="145" y="163"/>
                  </a:lnTo>
                  <a:lnTo>
                    <a:pt x="146" y="164"/>
                  </a:lnTo>
                  <a:lnTo>
                    <a:pt x="147" y="165"/>
                  </a:lnTo>
                  <a:lnTo>
                    <a:pt x="146" y="165"/>
                  </a:lnTo>
                  <a:lnTo>
                    <a:pt x="145" y="165"/>
                  </a:lnTo>
                  <a:lnTo>
                    <a:pt x="143" y="166"/>
                  </a:lnTo>
                  <a:lnTo>
                    <a:pt x="142" y="166"/>
                  </a:lnTo>
                  <a:lnTo>
                    <a:pt x="141" y="167"/>
                  </a:lnTo>
                  <a:lnTo>
                    <a:pt x="140" y="166"/>
                  </a:lnTo>
                  <a:lnTo>
                    <a:pt x="138" y="165"/>
                  </a:lnTo>
                  <a:lnTo>
                    <a:pt x="137" y="165"/>
                  </a:lnTo>
                  <a:lnTo>
                    <a:pt x="136" y="165"/>
                  </a:lnTo>
                  <a:lnTo>
                    <a:pt x="137" y="166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41" y="167"/>
                  </a:lnTo>
                  <a:lnTo>
                    <a:pt x="142" y="168"/>
                  </a:lnTo>
                  <a:lnTo>
                    <a:pt x="143" y="168"/>
                  </a:lnTo>
                  <a:lnTo>
                    <a:pt x="142" y="169"/>
                  </a:lnTo>
                  <a:lnTo>
                    <a:pt x="141" y="169"/>
                  </a:lnTo>
                  <a:lnTo>
                    <a:pt x="140" y="169"/>
                  </a:lnTo>
                  <a:lnTo>
                    <a:pt x="138" y="170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38" y="171"/>
                  </a:lnTo>
                  <a:lnTo>
                    <a:pt x="140" y="173"/>
                  </a:lnTo>
                  <a:lnTo>
                    <a:pt x="138" y="173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40" y="175"/>
                  </a:lnTo>
                  <a:lnTo>
                    <a:pt x="138" y="176"/>
                  </a:lnTo>
                  <a:lnTo>
                    <a:pt x="137" y="176"/>
                  </a:lnTo>
                  <a:lnTo>
                    <a:pt x="136" y="176"/>
                  </a:lnTo>
                  <a:lnTo>
                    <a:pt x="135" y="177"/>
                  </a:lnTo>
                  <a:lnTo>
                    <a:pt x="136" y="178"/>
                  </a:lnTo>
                  <a:lnTo>
                    <a:pt x="138" y="178"/>
                  </a:lnTo>
                  <a:lnTo>
                    <a:pt x="140" y="179"/>
                  </a:lnTo>
                  <a:lnTo>
                    <a:pt x="141" y="180"/>
                  </a:lnTo>
                  <a:lnTo>
                    <a:pt x="140" y="181"/>
                  </a:lnTo>
                  <a:lnTo>
                    <a:pt x="138" y="181"/>
                  </a:lnTo>
                  <a:lnTo>
                    <a:pt x="136" y="181"/>
                  </a:lnTo>
                  <a:lnTo>
                    <a:pt x="134" y="182"/>
                  </a:lnTo>
                  <a:lnTo>
                    <a:pt x="132" y="183"/>
                  </a:lnTo>
                  <a:lnTo>
                    <a:pt x="131" y="183"/>
                  </a:lnTo>
                  <a:lnTo>
                    <a:pt x="130" y="183"/>
                  </a:lnTo>
                  <a:lnTo>
                    <a:pt x="131" y="184"/>
                  </a:lnTo>
                  <a:lnTo>
                    <a:pt x="133" y="185"/>
                  </a:lnTo>
                  <a:lnTo>
                    <a:pt x="134" y="186"/>
                  </a:lnTo>
                  <a:lnTo>
                    <a:pt x="135" y="187"/>
                  </a:lnTo>
                  <a:lnTo>
                    <a:pt x="136" y="187"/>
                  </a:lnTo>
                  <a:lnTo>
                    <a:pt x="137" y="186"/>
                  </a:lnTo>
                  <a:lnTo>
                    <a:pt x="138" y="187"/>
                  </a:lnTo>
                  <a:lnTo>
                    <a:pt x="140" y="188"/>
                  </a:lnTo>
                  <a:lnTo>
                    <a:pt x="138" y="188"/>
                  </a:lnTo>
                  <a:lnTo>
                    <a:pt x="137" y="190"/>
                  </a:lnTo>
                  <a:lnTo>
                    <a:pt x="136" y="188"/>
                  </a:lnTo>
                  <a:lnTo>
                    <a:pt x="135" y="187"/>
                  </a:lnTo>
                  <a:lnTo>
                    <a:pt x="134" y="187"/>
                  </a:lnTo>
                  <a:lnTo>
                    <a:pt x="133" y="187"/>
                  </a:lnTo>
                  <a:lnTo>
                    <a:pt x="132" y="188"/>
                  </a:lnTo>
                  <a:lnTo>
                    <a:pt x="131" y="188"/>
                  </a:lnTo>
                  <a:lnTo>
                    <a:pt x="132" y="190"/>
                  </a:lnTo>
                  <a:lnTo>
                    <a:pt x="133" y="191"/>
                  </a:lnTo>
                  <a:lnTo>
                    <a:pt x="132" y="191"/>
                  </a:lnTo>
                  <a:lnTo>
                    <a:pt x="131" y="191"/>
                  </a:lnTo>
                  <a:lnTo>
                    <a:pt x="133" y="192"/>
                  </a:lnTo>
                  <a:lnTo>
                    <a:pt x="134" y="193"/>
                  </a:lnTo>
                  <a:lnTo>
                    <a:pt x="133" y="194"/>
                  </a:lnTo>
                  <a:lnTo>
                    <a:pt x="132" y="194"/>
                  </a:lnTo>
                  <a:lnTo>
                    <a:pt x="130" y="193"/>
                  </a:lnTo>
                  <a:lnTo>
                    <a:pt x="129" y="192"/>
                  </a:lnTo>
                  <a:lnTo>
                    <a:pt x="128" y="192"/>
                  </a:lnTo>
                  <a:lnTo>
                    <a:pt x="127" y="193"/>
                  </a:lnTo>
                  <a:lnTo>
                    <a:pt x="129" y="194"/>
                  </a:lnTo>
                  <a:lnTo>
                    <a:pt x="130" y="194"/>
                  </a:lnTo>
                  <a:lnTo>
                    <a:pt x="129" y="195"/>
                  </a:lnTo>
                  <a:lnTo>
                    <a:pt x="128" y="195"/>
                  </a:lnTo>
                  <a:lnTo>
                    <a:pt x="127" y="195"/>
                  </a:lnTo>
                  <a:lnTo>
                    <a:pt x="126" y="196"/>
                  </a:lnTo>
                  <a:lnTo>
                    <a:pt x="127" y="197"/>
                  </a:lnTo>
                  <a:lnTo>
                    <a:pt x="128" y="198"/>
                  </a:lnTo>
                  <a:lnTo>
                    <a:pt x="129" y="198"/>
                  </a:lnTo>
                  <a:lnTo>
                    <a:pt x="130" y="199"/>
                  </a:lnTo>
                  <a:lnTo>
                    <a:pt x="130" y="200"/>
                  </a:lnTo>
                  <a:lnTo>
                    <a:pt x="129" y="200"/>
                  </a:lnTo>
                  <a:lnTo>
                    <a:pt x="130" y="201"/>
                  </a:lnTo>
                  <a:lnTo>
                    <a:pt x="131" y="202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7" y="203"/>
                  </a:lnTo>
                  <a:lnTo>
                    <a:pt x="125" y="204"/>
                  </a:lnTo>
                  <a:lnTo>
                    <a:pt x="124" y="204"/>
                  </a:lnTo>
                  <a:lnTo>
                    <a:pt x="123" y="204"/>
                  </a:lnTo>
                  <a:lnTo>
                    <a:pt x="121" y="206"/>
                  </a:lnTo>
                  <a:lnTo>
                    <a:pt x="120" y="206"/>
                  </a:lnTo>
                  <a:lnTo>
                    <a:pt x="121" y="207"/>
                  </a:lnTo>
                  <a:lnTo>
                    <a:pt x="124" y="208"/>
                  </a:lnTo>
                  <a:lnTo>
                    <a:pt x="125" y="208"/>
                  </a:lnTo>
                  <a:lnTo>
                    <a:pt x="126" y="209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1" y="211"/>
                  </a:lnTo>
                  <a:lnTo>
                    <a:pt x="123" y="212"/>
                  </a:lnTo>
                  <a:lnTo>
                    <a:pt x="124" y="212"/>
                  </a:lnTo>
                  <a:lnTo>
                    <a:pt x="123" y="213"/>
                  </a:lnTo>
                  <a:lnTo>
                    <a:pt x="121" y="213"/>
                  </a:lnTo>
                  <a:lnTo>
                    <a:pt x="119" y="214"/>
                  </a:lnTo>
                  <a:lnTo>
                    <a:pt x="119" y="214"/>
                  </a:lnTo>
                  <a:lnTo>
                    <a:pt x="118" y="214"/>
                  </a:lnTo>
                  <a:lnTo>
                    <a:pt x="117" y="215"/>
                  </a:lnTo>
                  <a:lnTo>
                    <a:pt x="116" y="215"/>
                  </a:lnTo>
                  <a:lnTo>
                    <a:pt x="114" y="214"/>
                  </a:lnTo>
                  <a:lnTo>
                    <a:pt x="113" y="213"/>
                  </a:lnTo>
                  <a:lnTo>
                    <a:pt x="112" y="214"/>
                  </a:lnTo>
                  <a:lnTo>
                    <a:pt x="111" y="214"/>
                  </a:lnTo>
                  <a:lnTo>
                    <a:pt x="112" y="215"/>
                  </a:lnTo>
                  <a:lnTo>
                    <a:pt x="114" y="216"/>
                  </a:lnTo>
                  <a:lnTo>
                    <a:pt x="115" y="215"/>
                  </a:lnTo>
                  <a:lnTo>
                    <a:pt x="116" y="215"/>
                  </a:lnTo>
                  <a:lnTo>
                    <a:pt x="117" y="216"/>
                  </a:lnTo>
                  <a:lnTo>
                    <a:pt x="118" y="217"/>
                  </a:lnTo>
                  <a:lnTo>
                    <a:pt x="119" y="218"/>
                  </a:lnTo>
                  <a:lnTo>
                    <a:pt x="120" y="218"/>
                  </a:lnTo>
                  <a:lnTo>
                    <a:pt x="119" y="219"/>
                  </a:lnTo>
                  <a:lnTo>
                    <a:pt x="118" y="219"/>
                  </a:lnTo>
                  <a:lnTo>
                    <a:pt x="117" y="219"/>
                  </a:lnTo>
                  <a:lnTo>
                    <a:pt x="116" y="220"/>
                  </a:lnTo>
                  <a:lnTo>
                    <a:pt x="118" y="221"/>
                  </a:lnTo>
                  <a:lnTo>
                    <a:pt x="119" y="223"/>
                  </a:lnTo>
                  <a:lnTo>
                    <a:pt x="118" y="223"/>
                  </a:lnTo>
                  <a:lnTo>
                    <a:pt x="117" y="223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3" y="225"/>
                  </a:lnTo>
                  <a:lnTo>
                    <a:pt x="112" y="225"/>
                  </a:lnTo>
                  <a:lnTo>
                    <a:pt x="111" y="225"/>
                  </a:lnTo>
                  <a:lnTo>
                    <a:pt x="112" y="226"/>
                  </a:lnTo>
                  <a:lnTo>
                    <a:pt x="113" y="227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5" y="229"/>
                  </a:lnTo>
                  <a:lnTo>
                    <a:pt x="114" y="229"/>
                  </a:lnTo>
                  <a:lnTo>
                    <a:pt x="113" y="230"/>
                  </a:lnTo>
                  <a:lnTo>
                    <a:pt x="112" y="230"/>
                  </a:lnTo>
                  <a:lnTo>
                    <a:pt x="111" y="230"/>
                  </a:lnTo>
                  <a:lnTo>
                    <a:pt x="110" y="231"/>
                  </a:lnTo>
                  <a:lnTo>
                    <a:pt x="111" y="231"/>
                  </a:lnTo>
                  <a:lnTo>
                    <a:pt x="112" y="232"/>
                  </a:lnTo>
                  <a:lnTo>
                    <a:pt x="111" y="233"/>
                  </a:lnTo>
                  <a:lnTo>
                    <a:pt x="110" y="233"/>
                  </a:lnTo>
                  <a:lnTo>
                    <a:pt x="111" y="234"/>
                  </a:lnTo>
                  <a:lnTo>
                    <a:pt x="113" y="235"/>
                  </a:lnTo>
                  <a:lnTo>
                    <a:pt x="112" y="235"/>
                  </a:lnTo>
                  <a:lnTo>
                    <a:pt x="111" y="235"/>
                  </a:lnTo>
                  <a:lnTo>
                    <a:pt x="112" y="236"/>
                  </a:lnTo>
                  <a:lnTo>
                    <a:pt x="113" y="237"/>
                  </a:lnTo>
                  <a:lnTo>
                    <a:pt x="112" y="237"/>
                  </a:lnTo>
                  <a:lnTo>
                    <a:pt x="111" y="238"/>
                  </a:lnTo>
                  <a:lnTo>
                    <a:pt x="110" y="238"/>
                  </a:lnTo>
                  <a:lnTo>
                    <a:pt x="109" y="238"/>
                  </a:lnTo>
                  <a:lnTo>
                    <a:pt x="108" y="240"/>
                  </a:lnTo>
                  <a:lnTo>
                    <a:pt x="107" y="240"/>
                  </a:lnTo>
                  <a:lnTo>
                    <a:pt x="108" y="241"/>
                  </a:lnTo>
                  <a:lnTo>
                    <a:pt x="109" y="242"/>
                  </a:lnTo>
                  <a:lnTo>
                    <a:pt x="111" y="243"/>
                  </a:lnTo>
                  <a:lnTo>
                    <a:pt x="112" y="244"/>
                  </a:lnTo>
                  <a:lnTo>
                    <a:pt x="113" y="244"/>
                  </a:lnTo>
                  <a:lnTo>
                    <a:pt x="114" y="245"/>
                  </a:lnTo>
                  <a:lnTo>
                    <a:pt x="113" y="246"/>
                  </a:lnTo>
                  <a:lnTo>
                    <a:pt x="112" y="246"/>
                  </a:lnTo>
                  <a:lnTo>
                    <a:pt x="111" y="245"/>
                  </a:lnTo>
                  <a:lnTo>
                    <a:pt x="110" y="244"/>
                  </a:lnTo>
                  <a:lnTo>
                    <a:pt x="109" y="245"/>
                  </a:lnTo>
                  <a:lnTo>
                    <a:pt x="108" y="245"/>
                  </a:lnTo>
                  <a:lnTo>
                    <a:pt x="107" y="244"/>
                  </a:lnTo>
                  <a:lnTo>
                    <a:pt x="106" y="243"/>
                  </a:lnTo>
                  <a:lnTo>
                    <a:pt x="104" y="243"/>
                  </a:lnTo>
                  <a:lnTo>
                    <a:pt x="103" y="244"/>
                  </a:lnTo>
                  <a:lnTo>
                    <a:pt x="104" y="245"/>
                  </a:lnTo>
                  <a:lnTo>
                    <a:pt x="106" y="246"/>
                  </a:lnTo>
                  <a:lnTo>
                    <a:pt x="104" y="246"/>
                  </a:lnTo>
                  <a:lnTo>
                    <a:pt x="103" y="246"/>
                  </a:lnTo>
                  <a:lnTo>
                    <a:pt x="102" y="247"/>
                  </a:lnTo>
                  <a:lnTo>
                    <a:pt x="101" y="247"/>
                  </a:lnTo>
                  <a:lnTo>
                    <a:pt x="102" y="248"/>
                  </a:lnTo>
                  <a:lnTo>
                    <a:pt x="104" y="249"/>
                  </a:lnTo>
                  <a:lnTo>
                    <a:pt x="103" y="249"/>
                  </a:lnTo>
                  <a:lnTo>
                    <a:pt x="102" y="249"/>
                  </a:lnTo>
                  <a:lnTo>
                    <a:pt x="103" y="250"/>
                  </a:lnTo>
                  <a:lnTo>
                    <a:pt x="104" y="251"/>
                  </a:lnTo>
                  <a:lnTo>
                    <a:pt x="106" y="252"/>
                  </a:lnTo>
                  <a:lnTo>
                    <a:pt x="107" y="253"/>
                  </a:lnTo>
                  <a:lnTo>
                    <a:pt x="106" y="253"/>
                  </a:lnTo>
                  <a:lnTo>
                    <a:pt x="104" y="253"/>
                  </a:lnTo>
                  <a:lnTo>
                    <a:pt x="107" y="254"/>
                  </a:lnTo>
                  <a:lnTo>
                    <a:pt x="108" y="256"/>
                  </a:lnTo>
                  <a:lnTo>
                    <a:pt x="107" y="256"/>
                  </a:lnTo>
                  <a:lnTo>
                    <a:pt x="106" y="257"/>
                  </a:lnTo>
                  <a:lnTo>
                    <a:pt x="104" y="256"/>
                  </a:lnTo>
                  <a:lnTo>
                    <a:pt x="102" y="254"/>
                  </a:lnTo>
                  <a:lnTo>
                    <a:pt x="101" y="254"/>
                  </a:lnTo>
                  <a:lnTo>
                    <a:pt x="100" y="256"/>
                  </a:lnTo>
                  <a:lnTo>
                    <a:pt x="102" y="257"/>
                  </a:lnTo>
                  <a:lnTo>
                    <a:pt x="103" y="257"/>
                  </a:lnTo>
                  <a:lnTo>
                    <a:pt x="102" y="258"/>
                  </a:lnTo>
                  <a:lnTo>
                    <a:pt x="101" y="258"/>
                  </a:lnTo>
                  <a:lnTo>
                    <a:pt x="102" y="259"/>
                  </a:lnTo>
                  <a:lnTo>
                    <a:pt x="103" y="260"/>
                  </a:lnTo>
                  <a:lnTo>
                    <a:pt x="102" y="260"/>
                  </a:lnTo>
                  <a:lnTo>
                    <a:pt x="101" y="260"/>
                  </a:lnTo>
                  <a:lnTo>
                    <a:pt x="100" y="260"/>
                  </a:lnTo>
                  <a:lnTo>
                    <a:pt x="99" y="259"/>
                  </a:lnTo>
                  <a:lnTo>
                    <a:pt x="98" y="258"/>
                  </a:lnTo>
                  <a:lnTo>
                    <a:pt x="97" y="257"/>
                  </a:lnTo>
                  <a:lnTo>
                    <a:pt x="96" y="257"/>
                  </a:lnTo>
                  <a:lnTo>
                    <a:pt x="95" y="258"/>
                  </a:lnTo>
                  <a:lnTo>
                    <a:pt x="96" y="259"/>
                  </a:lnTo>
                  <a:lnTo>
                    <a:pt x="97" y="259"/>
                  </a:lnTo>
                  <a:lnTo>
                    <a:pt x="96" y="260"/>
                  </a:lnTo>
                  <a:lnTo>
                    <a:pt x="95" y="260"/>
                  </a:lnTo>
                  <a:lnTo>
                    <a:pt x="94" y="260"/>
                  </a:lnTo>
                  <a:lnTo>
                    <a:pt x="93" y="261"/>
                  </a:lnTo>
                  <a:lnTo>
                    <a:pt x="94" y="262"/>
                  </a:lnTo>
                  <a:lnTo>
                    <a:pt x="96" y="263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5" y="264"/>
                  </a:lnTo>
                  <a:lnTo>
                    <a:pt x="96" y="265"/>
                  </a:lnTo>
                  <a:lnTo>
                    <a:pt x="95" y="265"/>
                  </a:lnTo>
                  <a:lnTo>
                    <a:pt x="94" y="266"/>
                  </a:lnTo>
                  <a:lnTo>
                    <a:pt x="95" y="266"/>
                  </a:lnTo>
                  <a:lnTo>
                    <a:pt x="96" y="267"/>
                  </a:lnTo>
                  <a:lnTo>
                    <a:pt x="98" y="268"/>
                  </a:lnTo>
                  <a:lnTo>
                    <a:pt x="99" y="269"/>
                  </a:lnTo>
                  <a:lnTo>
                    <a:pt x="98" y="269"/>
                  </a:lnTo>
                  <a:lnTo>
                    <a:pt x="97" y="270"/>
                  </a:lnTo>
                  <a:lnTo>
                    <a:pt x="96" y="270"/>
                  </a:lnTo>
                  <a:lnTo>
                    <a:pt x="95" y="270"/>
                  </a:lnTo>
                  <a:lnTo>
                    <a:pt x="94" y="270"/>
                  </a:lnTo>
                  <a:lnTo>
                    <a:pt x="93" y="269"/>
                  </a:lnTo>
                  <a:lnTo>
                    <a:pt x="92" y="269"/>
                  </a:lnTo>
                  <a:lnTo>
                    <a:pt x="91" y="269"/>
                  </a:lnTo>
                  <a:lnTo>
                    <a:pt x="90" y="270"/>
                  </a:lnTo>
                  <a:lnTo>
                    <a:pt x="88" y="270"/>
                  </a:lnTo>
                  <a:lnTo>
                    <a:pt x="90" y="271"/>
                  </a:lnTo>
                  <a:lnTo>
                    <a:pt x="91" y="273"/>
                  </a:lnTo>
                  <a:lnTo>
                    <a:pt x="90" y="273"/>
                  </a:lnTo>
                  <a:lnTo>
                    <a:pt x="88" y="273"/>
                  </a:lnTo>
                  <a:lnTo>
                    <a:pt x="90" y="274"/>
                  </a:lnTo>
                  <a:lnTo>
                    <a:pt x="91" y="275"/>
                  </a:lnTo>
                  <a:lnTo>
                    <a:pt x="90" y="275"/>
                  </a:lnTo>
                  <a:lnTo>
                    <a:pt x="90" y="276"/>
                  </a:lnTo>
                  <a:lnTo>
                    <a:pt x="91" y="277"/>
                  </a:lnTo>
                  <a:lnTo>
                    <a:pt x="92" y="278"/>
                  </a:lnTo>
                  <a:lnTo>
                    <a:pt x="91" y="278"/>
                  </a:lnTo>
                  <a:lnTo>
                    <a:pt x="90" y="278"/>
                  </a:lnTo>
                  <a:lnTo>
                    <a:pt x="87" y="279"/>
                  </a:lnTo>
                  <a:lnTo>
                    <a:pt x="86" y="279"/>
                  </a:lnTo>
                  <a:lnTo>
                    <a:pt x="85" y="280"/>
                  </a:lnTo>
                  <a:lnTo>
                    <a:pt x="84" y="280"/>
                  </a:lnTo>
                  <a:lnTo>
                    <a:pt x="83" y="280"/>
                  </a:lnTo>
                  <a:lnTo>
                    <a:pt x="84" y="281"/>
                  </a:lnTo>
                  <a:lnTo>
                    <a:pt x="86" y="282"/>
                  </a:lnTo>
                  <a:lnTo>
                    <a:pt x="87" y="283"/>
                  </a:lnTo>
                  <a:lnTo>
                    <a:pt x="88" y="284"/>
                  </a:lnTo>
                  <a:lnTo>
                    <a:pt x="90" y="285"/>
                  </a:lnTo>
                  <a:lnTo>
                    <a:pt x="91" y="285"/>
                  </a:lnTo>
                  <a:lnTo>
                    <a:pt x="90" y="286"/>
                  </a:lnTo>
                  <a:lnTo>
                    <a:pt x="88" y="286"/>
                  </a:lnTo>
                  <a:lnTo>
                    <a:pt x="86" y="287"/>
                  </a:lnTo>
                  <a:lnTo>
                    <a:pt x="84" y="287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90"/>
                  </a:lnTo>
                  <a:lnTo>
                    <a:pt x="80" y="290"/>
                  </a:lnTo>
                  <a:lnTo>
                    <a:pt x="79" y="291"/>
                  </a:lnTo>
                  <a:lnTo>
                    <a:pt x="80" y="291"/>
                  </a:lnTo>
                  <a:lnTo>
                    <a:pt x="81" y="292"/>
                  </a:lnTo>
                  <a:lnTo>
                    <a:pt x="82" y="293"/>
                  </a:lnTo>
                  <a:lnTo>
                    <a:pt x="83" y="294"/>
                  </a:lnTo>
                  <a:lnTo>
                    <a:pt x="83" y="294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80" y="295"/>
                  </a:lnTo>
                  <a:lnTo>
                    <a:pt x="78" y="296"/>
                  </a:lnTo>
                  <a:lnTo>
                    <a:pt x="78" y="296"/>
                  </a:lnTo>
                  <a:lnTo>
                    <a:pt x="79" y="297"/>
                  </a:lnTo>
                  <a:lnTo>
                    <a:pt x="80" y="298"/>
                  </a:lnTo>
                  <a:lnTo>
                    <a:pt x="79" y="298"/>
                  </a:lnTo>
                  <a:lnTo>
                    <a:pt x="78" y="298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5" y="297"/>
                  </a:lnTo>
                  <a:lnTo>
                    <a:pt x="74" y="297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3" y="299"/>
                  </a:lnTo>
                  <a:lnTo>
                    <a:pt x="74" y="300"/>
                  </a:lnTo>
                  <a:lnTo>
                    <a:pt x="75" y="301"/>
                  </a:lnTo>
                  <a:lnTo>
                    <a:pt x="77" y="301"/>
                  </a:lnTo>
                  <a:lnTo>
                    <a:pt x="76" y="302"/>
                  </a:lnTo>
                  <a:lnTo>
                    <a:pt x="75" y="302"/>
                  </a:lnTo>
                  <a:lnTo>
                    <a:pt x="76" y="303"/>
                  </a:lnTo>
                  <a:lnTo>
                    <a:pt x="77" y="304"/>
                  </a:lnTo>
                  <a:lnTo>
                    <a:pt x="76" y="304"/>
                  </a:lnTo>
                  <a:lnTo>
                    <a:pt x="75" y="306"/>
                  </a:lnTo>
                  <a:lnTo>
                    <a:pt x="76" y="306"/>
                  </a:lnTo>
                  <a:lnTo>
                    <a:pt x="77" y="307"/>
                  </a:lnTo>
                  <a:lnTo>
                    <a:pt x="77" y="308"/>
                  </a:lnTo>
                  <a:lnTo>
                    <a:pt x="76" y="308"/>
                  </a:lnTo>
                  <a:lnTo>
                    <a:pt x="75" y="308"/>
                  </a:lnTo>
                  <a:lnTo>
                    <a:pt x="74" y="309"/>
                  </a:lnTo>
                  <a:lnTo>
                    <a:pt x="73" y="308"/>
                  </a:lnTo>
                  <a:lnTo>
                    <a:pt x="71" y="308"/>
                  </a:lnTo>
                  <a:lnTo>
                    <a:pt x="71" y="307"/>
                  </a:lnTo>
                  <a:lnTo>
                    <a:pt x="70" y="307"/>
                  </a:lnTo>
                  <a:lnTo>
                    <a:pt x="69" y="307"/>
                  </a:lnTo>
                  <a:lnTo>
                    <a:pt x="68" y="308"/>
                  </a:lnTo>
                  <a:lnTo>
                    <a:pt x="70" y="309"/>
                  </a:lnTo>
                  <a:lnTo>
                    <a:pt x="71" y="309"/>
                  </a:lnTo>
                  <a:lnTo>
                    <a:pt x="70" y="310"/>
                  </a:lnTo>
                  <a:lnTo>
                    <a:pt x="69" y="310"/>
                  </a:lnTo>
                  <a:lnTo>
                    <a:pt x="70" y="311"/>
                  </a:lnTo>
                  <a:lnTo>
                    <a:pt x="71" y="312"/>
                  </a:lnTo>
                  <a:lnTo>
                    <a:pt x="70" y="312"/>
                  </a:lnTo>
                  <a:lnTo>
                    <a:pt x="69" y="312"/>
                  </a:lnTo>
                  <a:lnTo>
                    <a:pt x="70" y="313"/>
                  </a:lnTo>
                  <a:lnTo>
                    <a:pt x="73" y="314"/>
                  </a:lnTo>
                  <a:lnTo>
                    <a:pt x="74" y="315"/>
                  </a:lnTo>
                  <a:lnTo>
                    <a:pt x="75" y="316"/>
                  </a:lnTo>
                  <a:lnTo>
                    <a:pt x="74" y="316"/>
                  </a:lnTo>
                  <a:lnTo>
                    <a:pt x="73" y="316"/>
                  </a:lnTo>
                  <a:lnTo>
                    <a:pt x="74" y="317"/>
                  </a:lnTo>
                  <a:lnTo>
                    <a:pt x="75" y="318"/>
                  </a:lnTo>
                  <a:lnTo>
                    <a:pt x="74" y="319"/>
                  </a:lnTo>
                  <a:lnTo>
                    <a:pt x="73" y="319"/>
                  </a:lnTo>
                  <a:lnTo>
                    <a:pt x="71" y="318"/>
                  </a:lnTo>
                  <a:lnTo>
                    <a:pt x="70" y="317"/>
                  </a:lnTo>
                  <a:lnTo>
                    <a:pt x="69" y="316"/>
                  </a:lnTo>
                  <a:lnTo>
                    <a:pt x="68" y="316"/>
                  </a:lnTo>
                  <a:lnTo>
                    <a:pt x="67" y="316"/>
                  </a:lnTo>
                  <a:lnTo>
                    <a:pt x="66" y="316"/>
                  </a:lnTo>
                  <a:lnTo>
                    <a:pt x="67" y="317"/>
                  </a:lnTo>
                  <a:lnTo>
                    <a:pt x="68" y="318"/>
                  </a:lnTo>
                  <a:lnTo>
                    <a:pt x="67" y="318"/>
                  </a:lnTo>
                  <a:lnTo>
                    <a:pt x="66" y="319"/>
                  </a:lnTo>
                  <a:lnTo>
                    <a:pt x="67" y="319"/>
                  </a:lnTo>
                  <a:lnTo>
                    <a:pt x="69" y="320"/>
                  </a:lnTo>
                  <a:lnTo>
                    <a:pt x="70" y="321"/>
                  </a:lnTo>
                  <a:lnTo>
                    <a:pt x="71" y="323"/>
                  </a:lnTo>
                  <a:lnTo>
                    <a:pt x="70" y="323"/>
                  </a:lnTo>
                  <a:lnTo>
                    <a:pt x="69" y="324"/>
                  </a:lnTo>
                  <a:lnTo>
                    <a:pt x="67" y="324"/>
                  </a:lnTo>
                  <a:lnTo>
                    <a:pt x="68" y="325"/>
                  </a:lnTo>
                  <a:lnTo>
                    <a:pt x="69" y="326"/>
                  </a:lnTo>
                  <a:lnTo>
                    <a:pt x="69" y="326"/>
                  </a:lnTo>
                  <a:lnTo>
                    <a:pt x="68" y="3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6" name="Freeform 1026">
              <a:extLst>
                <a:ext uri="{FF2B5EF4-FFF2-40B4-BE49-F238E27FC236}">
                  <a16:creationId xmlns:a16="http://schemas.microsoft.com/office/drawing/2014/main" id="{923230DE-B49F-17F9-2CD7-A3F595CC91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9229" y="3914347"/>
              <a:ext cx="51748" cy="81318"/>
            </a:xfrm>
            <a:custGeom>
              <a:avLst/>
              <a:gdLst>
                <a:gd name="T0" fmla="*/ 193 w 446"/>
                <a:gd name="T1" fmla="*/ 284 h 703"/>
                <a:gd name="T2" fmla="*/ 261 w 446"/>
                <a:gd name="T3" fmla="*/ 240 h 703"/>
                <a:gd name="T4" fmla="*/ 321 w 446"/>
                <a:gd name="T5" fmla="*/ 181 h 703"/>
                <a:gd name="T6" fmla="*/ 282 w 446"/>
                <a:gd name="T7" fmla="*/ 161 h 703"/>
                <a:gd name="T8" fmla="*/ 203 w 446"/>
                <a:gd name="T9" fmla="*/ 175 h 703"/>
                <a:gd name="T10" fmla="*/ 180 w 446"/>
                <a:gd name="T11" fmla="*/ 184 h 703"/>
                <a:gd name="T12" fmla="*/ 167 w 446"/>
                <a:gd name="T13" fmla="*/ 195 h 703"/>
                <a:gd name="T14" fmla="*/ 154 w 446"/>
                <a:gd name="T15" fmla="*/ 294 h 703"/>
                <a:gd name="T16" fmla="*/ 338 w 446"/>
                <a:gd name="T17" fmla="*/ 200 h 703"/>
                <a:gd name="T18" fmla="*/ 309 w 446"/>
                <a:gd name="T19" fmla="*/ 226 h 703"/>
                <a:gd name="T20" fmla="*/ 229 w 446"/>
                <a:gd name="T21" fmla="*/ 277 h 703"/>
                <a:gd name="T22" fmla="*/ 146 w 446"/>
                <a:gd name="T23" fmla="*/ 325 h 703"/>
                <a:gd name="T24" fmla="*/ 174 w 446"/>
                <a:gd name="T25" fmla="*/ 327 h 703"/>
                <a:gd name="T26" fmla="*/ 215 w 446"/>
                <a:gd name="T27" fmla="*/ 310 h 703"/>
                <a:gd name="T28" fmla="*/ 252 w 446"/>
                <a:gd name="T29" fmla="*/ 288 h 703"/>
                <a:gd name="T30" fmla="*/ 288 w 446"/>
                <a:gd name="T31" fmla="*/ 260 h 703"/>
                <a:gd name="T32" fmla="*/ 322 w 446"/>
                <a:gd name="T33" fmla="*/ 227 h 703"/>
                <a:gd name="T34" fmla="*/ 354 w 446"/>
                <a:gd name="T35" fmla="*/ 189 h 703"/>
                <a:gd name="T36" fmla="*/ 38 w 446"/>
                <a:gd name="T37" fmla="*/ 355 h 703"/>
                <a:gd name="T38" fmla="*/ 37 w 446"/>
                <a:gd name="T39" fmla="*/ 385 h 703"/>
                <a:gd name="T40" fmla="*/ 39 w 446"/>
                <a:gd name="T41" fmla="*/ 347 h 703"/>
                <a:gd name="T42" fmla="*/ 96 w 446"/>
                <a:gd name="T43" fmla="*/ 14 h 703"/>
                <a:gd name="T44" fmla="*/ 144 w 446"/>
                <a:gd name="T45" fmla="*/ 7 h 703"/>
                <a:gd name="T46" fmla="*/ 152 w 446"/>
                <a:gd name="T47" fmla="*/ 17 h 703"/>
                <a:gd name="T48" fmla="*/ 154 w 446"/>
                <a:gd name="T49" fmla="*/ 36 h 703"/>
                <a:gd name="T50" fmla="*/ 163 w 446"/>
                <a:gd name="T51" fmla="*/ 39 h 703"/>
                <a:gd name="T52" fmla="*/ 167 w 446"/>
                <a:gd name="T53" fmla="*/ 27 h 703"/>
                <a:gd name="T54" fmla="*/ 174 w 446"/>
                <a:gd name="T55" fmla="*/ 22 h 703"/>
                <a:gd name="T56" fmla="*/ 185 w 446"/>
                <a:gd name="T57" fmla="*/ 23 h 703"/>
                <a:gd name="T58" fmla="*/ 192 w 446"/>
                <a:gd name="T59" fmla="*/ 30 h 703"/>
                <a:gd name="T60" fmla="*/ 193 w 446"/>
                <a:gd name="T61" fmla="*/ 44 h 703"/>
                <a:gd name="T62" fmla="*/ 358 w 446"/>
                <a:gd name="T63" fmla="*/ 44 h 703"/>
                <a:gd name="T64" fmla="*/ 397 w 446"/>
                <a:gd name="T65" fmla="*/ 53 h 703"/>
                <a:gd name="T66" fmla="*/ 429 w 446"/>
                <a:gd name="T67" fmla="*/ 78 h 703"/>
                <a:gd name="T68" fmla="*/ 438 w 446"/>
                <a:gd name="T69" fmla="*/ 158 h 703"/>
                <a:gd name="T70" fmla="*/ 429 w 446"/>
                <a:gd name="T71" fmla="*/ 219 h 703"/>
                <a:gd name="T72" fmla="*/ 414 w 446"/>
                <a:gd name="T73" fmla="*/ 204 h 703"/>
                <a:gd name="T74" fmla="*/ 390 w 446"/>
                <a:gd name="T75" fmla="*/ 254 h 703"/>
                <a:gd name="T76" fmla="*/ 364 w 446"/>
                <a:gd name="T77" fmla="*/ 298 h 703"/>
                <a:gd name="T78" fmla="*/ 333 w 446"/>
                <a:gd name="T79" fmla="*/ 336 h 703"/>
                <a:gd name="T80" fmla="*/ 299 w 446"/>
                <a:gd name="T81" fmla="*/ 368 h 703"/>
                <a:gd name="T82" fmla="*/ 262 w 446"/>
                <a:gd name="T83" fmla="*/ 393 h 703"/>
                <a:gd name="T84" fmla="*/ 122 w 446"/>
                <a:gd name="T85" fmla="*/ 581 h 703"/>
                <a:gd name="T86" fmla="*/ 120 w 446"/>
                <a:gd name="T87" fmla="*/ 624 h 703"/>
                <a:gd name="T88" fmla="*/ 105 w 446"/>
                <a:gd name="T89" fmla="*/ 649 h 703"/>
                <a:gd name="T90" fmla="*/ 87 w 446"/>
                <a:gd name="T91" fmla="*/ 695 h 703"/>
                <a:gd name="T92" fmla="*/ 13 w 446"/>
                <a:gd name="T93" fmla="*/ 673 h 703"/>
                <a:gd name="T94" fmla="*/ 19 w 446"/>
                <a:gd name="T95" fmla="*/ 476 h 703"/>
                <a:gd name="T96" fmla="*/ 32 w 446"/>
                <a:gd name="T97" fmla="*/ 317 h 703"/>
                <a:gd name="T98" fmla="*/ 54 w 446"/>
                <a:gd name="T99" fmla="*/ 340 h 703"/>
                <a:gd name="T100" fmla="*/ 56 w 446"/>
                <a:gd name="T101" fmla="*/ 279 h 703"/>
                <a:gd name="T102" fmla="*/ 57 w 446"/>
                <a:gd name="T103" fmla="*/ 226 h 703"/>
                <a:gd name="T104" fmla="*/ 49 w 446"/>
                <a:gd name="T105" fmla="*/ 245 h 703"/>
                <a:gd name="T106" fmla="*/ 39 w 446"/>
                <a:gd name="T107" fmla="*/ 213 h 703"/>
                <a:gd name="T108" fmla="*/ 17 w 446"/>
                <a:gd name="T109" fmla="*/ 188 h 703"/>
                <a:gd name="T110" fmla="*/ 2 w 446"/>
                <a:gd name="T111" fmla="*/ 105 h 703"/>
                <a:gd name="T112" fmla="*/ 87 w 446"/>
                <a:gd name="T113" fmla="*/ 65 h 703"/>
                <a:gd name="T114" fmla="*/ 101 w 446"/>
                <a:gd name="T115" fmla="*/ 53 h 703"/>
                <a:gd name="T116" fmla="*/ 80 w 446"/>
                <a:gd name="T117" fmla="*/ 37 h 703"/>
                <a:gd name="T118" fmla="*/ 88 w 446"/>
                <a:gd name="T119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6" h="703">
                  <a:moveTo>
                    <a:pt x="154" y="294"/>
                  </a:moveTo>
                  <a:lnTo>
                    <a:pt x="169" y="294"/>
                  </a:lnTo>
                  <a:lnTo>
                    <a:pt x="193" y="284"/>
                  </a:lnTo>
                  <a:lnTo>
                    <a:pt x="216" y="271"/>
                  </a:lnTo>
                  <a:lnTo>
                    <a:pt x="238" y="256"/>
                  </a:lnTo>
                  <a:lnTo>
                    <a:pt x="261" y="240"/>
                  </a:lnTo>
                  <a:lnTo>
                    <a:pt x="282" y="222"/>
                  </a:lnTo>
                  <a:lnTo>
                    <a:pt x="302" y="203"/>
                  </a:lnTo>
                  <a:lnTo>
                    <a:pt x="321" y="181"/>
                  </a:lnTo>
                  <a:lnTo>
                    <a:pt x="339" y="158"/>
                  </a:lnTo>
                  <a:lnTo>
                    <a:pt x="317" y="158"/>
                  </a:lnTo>
                  <a:lnTo>
                    <a:pt x="282" y="161"/>
                  </a:lnTo>
                  <a:lnTo>
                    <a:pt x="251" y="164"/>
                  </a:lnTo>
                  <a:lnTo>
                    <a:pt x="225" y="170"/>
                  </a:lnTo>
                  <a:lnTo>
                    <a:pt x="203" y="175"/>
                  </a:lnTo>
                  <a:lnTo>
                    <a:pt x="195" y="177"/>
                  </a:lnTo>
                  <a:lnTo>
                    <a:pt x="186" y="180"/>
                  </a:lnTo>
                  <a:lnTo>
                    <a:pt x="180" y="184"/>
                  </a:lnTo>
                  <a:lnTo>
                    <a:pt x="174" y="188"/>
                  </a:lnTo>
                  <a:lnTo>
                    <a:pt x="170" y="191"/>
                  </a:lnTo>
                  <a:lnTo>
                    <a:pt x="167" y="195"/>
                  </a:lnTo>
                  <a:lnTo>
                    <a:pt x="165" y="200"/>
                  </a:lnTo>
                  <a:lnTo>
                    <a:pt x="165" y="204"/>
                  </a:lnTo>
                  <a:lnTo>
                    <a:pt x="154" y="294"/>
                  </a:lnTo>
                  <a:close/>
                  <a:moveTo>
                    <a:pt x="347" y="189"/>
                  </a:moveTo>
                  <a:lnTo>
                    <a:pt x="343" y="194"/>
                  </a:lnTo>
                  <a:lnTo>
                    <a:pt x="338" y="200"/>
                  </a:lnTo>
                  <a:lnTo>
                    <a:pt x="332" y="206"/>
                  </a:lnTo>
                  <a:lnTo>
                    <a:pt x="326" y="212"/>
                  </a:lnTo>
                  <a:lnTo>
                    <a:pt x="309" y="226"/>
                  </a:lnTo>
                  <a:lnTo>
                    <a:pt x="286" y="242"/>
                  </a:lnTo>
                  <a:lnTo>
                    <a:pt x="260" y="259"/>
                  </a:lnTo>
                  <a:lnTo>
                    <a:pt x="229" y="277"/>
                  </a:lnTo>
                  <a:lnTo>
                    <a:pt x="194" y="296"/>
                  </a:lnTo>
                  <a:lnTo>
                    <a:pt x="153" y="317"/>
                  </a:lnTo>
                  <a:lnTo>
                    <a:pt x="146" y="325"/>
                  </a:lnTo>
                  <a:lnTo>
                    <a:pt x="146" y="332"/>
                  </a:lnTo>
                  <a:lnTo>
                    <a:pt x="161" y="332"/>
                  </a:lnTo>
                  <a:lnTo>
                    <a:pt x="174" y="327"/>
                  </a:lnTo>
                  <a:lnTo>
                    <a:pt x="188" y="322"/>
                  </a:lnTo>
                  <a:lnTo>
                    <a:pt x="201" y="317"/>
                  </a:lnTo>
                  <a:lnTo>
                    <a:pt x="215" y="310"/>
                  </a:lnTo>
                  <a:lnTo>
                    <a:pt x="228" y="304"/>
                  </a:lnTo>
                  <a:lnTo>
                    <a:pt x="240" y="296"/>
                  </a:lnTo>
                  <a:lnTo>
                    <a:pt x="252" y="288"/>
                  </a:lnTo>
                  <a:lnTo>
                    <a:pt x="265" y="279"/>
                  </a:lnTo>
                  <a:lnTo>
                    <a:pt x="277" y="270"/>
                  </a:lnTo>
                  <a:lnTo>
                    <a:pt x="288" y="260"/>
                  </a:lnTo>
                  <a:lnTo>
                    <a:pt x="300" y="250"/>
                  </a:lnTo>
                  <a:lnTo>
                    <a:pt x="312" y="239"/>
                  </a:lnTo>
                  <a:lnTo>
                    <a:pt x="322" y="227"/>
                  </a:lnTo>
                  <a:lnTo>
                    <a:pt x="333" y="214"/>
                  </a:lnTo>
                  <a:lnTo>
                    <a:pt x="344" y="202"/>
                  </a:lnTo>
                  <a:lnTo>
                    <a:pt x="354" y="189"/>
                  </a:lnTo>
                  <a:lnTo>
                    <a:pt x="347" y="189"/>
                  </a:lnTo>
                  <a:close/>
                  <a:moveTo>
                    <a:pt x="39" y="347"/>
                  </a:moveTo>
                  <a:lnTo>
                    <a:pt x="38" y="355"/>
                  </a:lnTo>
                  <a:lnTo>
                    <a:pt x="46" y="362"/>
                  </a:lnTo>
                  <a:lnTo>
                    <a:pt x="38" y="370"/>
                  </a:lnTo>
                  <a:lnTo>
                    <a:pt x="37" y="385"/>
                  </a:lnTo>
                  <a:lnTo>
                    <a:pt x="52" y="385"/>
                  </a:lnTo>
                  <a:lnTo>
                    <a:pt x="54" y="347"/>
                  </a:lnTo>
                  <a:lnTo>
                    <a:pt x="39" y="347"/>
                  </a:lnTo>
                  <a:close/>
                  <a:moveTo>
                    <a:pt x="88" y="0"/>
                  </a:moveTo>
                  <a:lnTo>
                    <a:pt x="96" y="7"/>
                  </a:lnTo>
                  <a:lnTo>
                    <a:pt x="96" y="14"/>
                  </a:lnTo>
                  <a:lnTo>
                    <a:pt x="103" y="7"/>
                  </a:lnTo>
                  <a:lnTo>
                    <a:pt x="140" y="7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50" y="12"/>
                  </a:lnTo>
                  <a:lnTo>
                    <a:pt x="152" y="17"/>
                  </a:lnTo>
                  <a:lnTo>
                    <a:pt x="153" y="22"/>
                  </a:lnTo>
                  <a:lnTo>
                    <a:pt x="154" y="28"/>
                  </a:lnTo>
                  <a:lnTo>
                    <a:pt x="154" y="36"/>
                  </a:lnTo>
                  <a:lnTo>
                    <a:pt x="155" y="44"/>
                  </a:lnTo>
                  <a:lnTo>
                    <a:pt x="163" y="44"/>
                  </a:lnTo>
                  <a:lnTo>
                    <a:pt x="163" y="39"/>
                  </a:lnTo>
                  <a:lnTo>
                    <a:pt x="164" y="35"/>
                  </a:lnTo>
                  <a:lnTo>
                    <a:pt x="165" y="30"/>
                  </a:lnTo>
                  <a:lnTo>
                    <a:pt x="167" y="27"/>
                  </a:lnTo>
                  <a:lnTo>
                    <a:pt x="169" y="25"/>
                  </a:lnTo>
                  <a:lnTo>
                    <a:pt x="171" y="23"/>
                  </a:lnTo>
                  <a:lnTo>
                    <a:pt x="174" y="22"/>
                  </a:lnTo>
                  <a:lnTo>
                    <a:pt x="179" y="22"/>
                  </a:lnTo>
                  <a:lnTo>
                    <a:pt x="182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9" y="27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93" y="39"/>
                  </a:lnTo>
                  <a:lnTo>
                    <a:pt x="193" y="44"/>
                  </a:lnTo>
                  <a:lnTo>
                    <a:pt x="246" y="37"/>
                  </a:lnTo>
                  <a:lnTo>
                    <a:pt x="327" y="53"/>
                  </a:lnTo>
                  <a:lnTo>
                    <a:pt x="358" y="44"/>
                  </a:lnTo>
                  <a:lnTo>
                    <a:pt x="371" y="45"/>
                  </a:lnTo>
                  <a:lnTo>
                    <a:pt x="384" y="48"/>
                  </a:lnTo>
                  <a:lnTo>
                    <a:pt x="397" y="53"/>
                  </a:lnTo>
                  <a:lnTo>
                    <a:pt x="409" y="60"/>
                  </a:lnTo>
                  <a:lnTo>
                    <a:pt x="419" y="69"/>
                  </a:lnTo>
                  <a:lnTo>
                    <a:pt x="429" y="78"/>
                  </a:lnTo>
                  <a:lnTo>
                    <a:pt x="438" y="91"/>
                  </a:lnTo>
                  <a:lnTo>
                    <a:pt x="446" y="105"/>
                  </a:lnTo>
                  <a:lnTo>
                    <a:pt x="438" y="158"/>
                  </a:lnTo>
                  <a:lnTo>
                    <a:pt x="446" y="165"/>
                  </a:lnTo>
                  <a:lnTo>
                    <a:pt x="446" y="173"/>
                  </a:lnTo>
                  <a:lnTo>
                    <a:pt x="429" y="219"/>
                  </a:lnTo>
                  <a:lnTo>
                    <a:pt x="421" y="219"/>
                  </a:lnTo>
                  <a:lnTo>
                    <a:pt x="421" y="204"/>
                  </a:lnTo>
                  <a:lnTo>
                    <a:pt x="414" y="204"/>
                  </a:lnTo>
                  <a:lnTo>
                    <a:pt x="406" y="221"/>
                  </a:lnTo>
                  <a:lnTo>
                    <a:pt x="399" y="238"/>
                  </a:lnTo>
                  <a:lnTo>
                    <a:pt x="390" y="254"/>
                  </a:lnTo>
                  <a:lnTo>
                    <a:pt x="382" y="270"/>
                  </a:lnTo>
                  <a:lnTo>
                    <a:pt x="372" y="284"/>
                  </a:lnTo>
                  <a:lnTo>
                    <a:pt x="364" y="298"/>
                  </a:lnTo>
                  <a:lnTo>
                    <a:pt x="353" y="311"/>
                  </a:lnTo>
                  <a:lnTo>
                    <a:pt x="344" y="324"/>
                  </a:lnTo>
                  <a:lnTo>
                    <a:pt x="333" y="336"/>
                  </a:lnTo>
                  <a:lnTo>
                    <a:pt x="322" y="347"/>
                  </a:lnTo>
                  <a:lnTo>
                    <a:pt x="311" y="358"/>
                  </a:lnTo>
                  <a:lnTo>
                    <a:pt x="299" y="368"/>
                  </a:lnTo>
                  <a:lnTo>
                    <a:pt x="287" y="377"/>
                  </a:lnTo>
                  <a:lnTo>
                    <a:pt x="275" y="386"/>
                  </a:lnTo>
                  <a:lnTo>
                    <a:pt x="262" y="393"/>
                  </a:lnTo>
                  <a:lnTo>
                    <a:pt x="249" y="401"/>
                  </a:lnTo>
                  <a:lnTo>
                    <a:pt x="126" y="453"/>
                  </a:lnTo>
                  <a:lnTo>
                    <a:pt x="122" y="581"/>
                  </a:lnTo>
                  <a:lnTo>
                    <a:pt x="128" y="620"/>
                  </a:lnTo>
                  <a:lnTo>
                    <a:pt x="124" y="621"/>
                  </a:lnTo>
                  <a:lnTo>
                    <a:pt x="120" y="624"/>
                  </a:lnTo>
                  <a:lnTo>
                    <a:pt x="115" y="630"/>
                  </a:lnTo>
                  <a:lnTo>
                    <a:pt x="111" y="639"/>
                  </a:lnTo>
                  <a:lnTo>
                    <a:pt x="105" y="649"/>
                  </a:lnTo>
                  <a:lnTo>
                    <a:pt x="100" y="662"/>
                  </a:lnTo>
                  <a:lnTo>
                    <a:pt x="94" y="677"/>
                  </a:lnTo>
                  <a:lnTo>
                    <a:pt x="87" y="695"/>
                  </a:lnTo>
                  <a:lnTo>
                    <a:pt x="80" y="703"/>
                  </a:lnTo>
                  <a:lnTo>
                    <a:pt x="72" y="703"/>
                  </a:lnTo>
                  <a:lnTo>
                    <a:pt x="13" y="673"/>
                  </a:lnTo>
                  <a:lnTo>
                    <a:pt x="22" y="612"/>
                  </a:lnTo>
                  <a:lnTo>
                    <a:pt x="1" y="581"/>
                  </a:lnTo>
                  <a:lnTo>
                    <a:pt x="19" y="476"/>
                  </a:lnTo>
                  <a:lnTo>
                    <a:pt x="12" y="469"/>
                  </a:lnTo>
                  <a:lnTo>
                    <a:pt x="39" y="325"/>
                  </a:lnTo>
                  <a:lnTo>
                    <a:pt x="32" y="317"/>
                  </a:lnTo>
                  <a:lnTo>
                    <a:pt x="40" y="309"/>
                  </a:lnTo>
                  <a:lnTo>
                    <a:pt x="55" y="309"/>
                  </a:lnTo>
                  <a:lnTo>
                    <a:pt x="54" y="340"/>
                  </a:lnTo>
                  <a:lnTo>
                    <a:pt x="62" y="340"/>
                  </a:lnTo>
                  <a:lnTo>
                    <a:pt x="63" y="302"/>
                  </a:lnTo>
                  <a:lnTo>
                    <a:pt x="56" y="279"/>
                  </a:lnTo>
                  <a:lnTo>
                    <a:pt x="71" y="279"/>
                  </a:lnTo>
                  <a:lnTo>
                    <a:pt x="72" y="241"/>
                  </a:lnTo>
                  <a:lnTo>
                    <a:pt x="57" y="226"/>
                  </a:lnTo>
                  <a:lnTo>
                    <a:pt x="57" y="257"/>
                  </a:lnTo>
                  <a:lnTo>
                    <a:pt x="49" y="257"/>
                  </a:lnTo>
                  <a:lnTo>
                    <a:pt x="49" y="245"/>
                  </a:lnTo>
                  <a:lnTo>
                    <a:pt x="48" y="234"/>
                  </a:lnTo>
                  <a:lnTo>
                    <a:pt x="45" y="223"/>
                  </a:lnTo>
                  <a:lnTo>
                    <a:pt x="39" y="213"/>
                  </a:lnTo>
                  <a:lnTo>
                    <a:pt x="34" y="205"/>
                  </a:lnTo>
                  <a:lnTo>
                    <a:pt x="26" y="196"/>
                  </a:lnTo>
                  <a:lnTo>
                    <a:pt x="17" y="188"/>
                  </a:lnTo>
                  <a:lnTo>
                    <a:pt x="6" y="180"/>
                  </a:lnTo>
                  <a:lnTo>
                    <a:pt x="0" y="136"/>
                  </a:lnTo>
                  <a:lnTo>
                    <a:pt x="2" y="105"/>
                  </a:lnTo>
                  <a:lnTo>
                    <a:pt x="46" y="87"/>
                  </a:lnTo>
                  <a:lnTo>
                    <a:pt x="77" y="72"/>
                  </a:lnTo>
                  <a:lnTo>
                    <a:pt x="87" y="65"/>
                  </a:lnTo>
                  <a:lnTo>
                    <a:pt x="95" y="60"/>
                  </a:lnTo>
                  <a:lnTo>
                    <a:pt x="100" y="56"/>
                  </a:lnTo>
                  <a:lnTo>
                    <a:pt x="101" y="53"/>
                  </a:lnTo>
                  <a:lnTo>
                    <a:pt x="102" y="44"/>
                  </a:lnTo>
                  <a:lnTo>
                    <a:pt x="87" y="29"/>
                  </a:lnTo>
                  <a:lnTo>
                    <a:pt x="80" y="37"/>
                  </a:lnTo>
                  <a:lnTo>
                    <a:pt x="72" y="7"/>
                  </a:lnTo>
                  <a:lnTo>
                    <a:pt x="81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7" name="Freeform 1027">
              <a:extLst>
                <a:ext uri="{FF2B5EF4-FFF2-40B4-BE49-F238E27FC236}">
                  <a16:creationId xmlns:a16="http://schemas.microsoft.com/office/drawing/2014/main" id="{C5C8A0A9-AB24-04C0-F12A-3706FAEAC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8369" y="3918043"/>
              <a:ext cx="55444" cy="83165"/>
            </a:xfrm>
            <a:custGeom>
              <a:avLst/>
              <a:gdLst>
                <a:gd name="T0" fmla="*/ 410 w 486"/>
                <a:gd name="T1" fmla="*/ 219 h 718"/>
                <a:gd name="T2" fmla="*/ 358 w 486"/>
                <a:gd name="T3" fmla="*/ 166 h 718"/>
                <a:gd name="T4" fmla="*/ 312 w 486"/>
                <a:gd name="T5" fmla="*/ 598 h 718"/>
                <a:gd name="T6" fmla="*/ 312 w 486"/>
                <a:gd name="T7" fmla="*/ 598 h 718"/>
                <a:gd name="T8" fmla="*/ 331 w 486"/>
                <a:gd name="T9" fmla="*/ 114 h 718"/>
                <a:gd name="T10" fmla="*/ 342 w 486"/>
                <a:gd name="T11" fmla="*/ 105 h 718"/>
                <a:gd name="T12" fmla="*/ 305 w 486"/>
                <a:gd name="T13" fmla="*/ 234 h 718"/>
                <a:gd name="T14" fmla="*/ 274 w 486"/>
                <a:gd name="T15" fmla="*/ 545 h 718"/>
                <a:gd name="T16" fmla="*/ 290 w 486"/>
                <a:gd name="T17" fmla="*/ 555 h 718"/>
                <a:gd name="T18" fmla="*/ 274 w 486"/>
                <a:gd name="T19" fmla="*/ 545 h 718"/>
                <a:gd name="T20" fmla="*/ 224 w 486"/>
                <a:gd name="T21" fmla="*/ 244 h 718"/>
                <a:gd name="T22" fmla="*/ 307 w 486"/>
                <a:gd name="T23" fmla="*/ 183 h 718"/>
                <a:gd name="T24" fmla="*/ 334 w 486"/>
                <a:gd name="T25" fmla="*/ 133 h 718"/>
                <a:gd name="T26" fmla="*/ 322 w 486"/>
                <a:gd name="T27" fmla="*/ 117 h 718"/>
                <a:gd name="T28" fmla="*/ 265 w 486"/>
                <a:gd name="T29" fmla="*/ 89 h 718"/>
                <a:gd name="T30" fmla="*/ 78 w 486"/>
                <a:gd name="T31" fmla="*/ 151 h 718"/>
                <a:gd name="T32" fmla="*/ 70 w 486"/>
                <a:gd name="T33" fmla="*/ 204 h 718"/>
                <a:gd name="T34" fmla="*/ 70 w 486"/>
                <a:gd name="T35" fmla="*/ 219 h 718"/>
                <a:gd name="T36" fmla="*/ 47 w 486"/>
                <a:gd name="T37" fmla="*/ 318 h 718"/>
                <a:gd name="T38" fmla="*/ 47 w 486"/>
                <a:gd name="T39" fmla="*/ 318 h 718"/>
                <a:gd name="T40" fmla="*/ 281 w 486"/>
                <a:gd name="T41" fmla="*/ 9 h 718"/>
                <a:gd name="T42" fmla="*/ 341 w 486"/>
                <a:gd name="T43" fmla="*/ 33 h 718"/>
                <a:gd name="T44" fmla="*/ 380 w 486"/>
                <a:gd name="T45" fmla="*/ 67 h 718"/>
                <a:gd name="T46" fmla="*/ 400 w 486"/>
                <a:gd name="T47" fmla="*/ 111 h 718"/>
                <a:gd name="T48" fmla="*/ 327 w 486"/>
                <a:gd name="T49" fmla="*/ 287 h 718"/>
                <a:gd name="T50" fmla="*/ 400 w 486"/>
                <a:gd name="T51" fmla="*/ 255 h 718"/>
                <a:gd name="T52" fmla="*/ 353 w 486"/>
                <a:gd name="T53" fmla="*/ 319 h 718"/>
                <a:gd name="T54" fmla="*/ 266 w 486"/>
                <a:gd name="T55" fmla="*/ 363 h 718"/>
                <a:gd name="T56" fmla="*/ 277 w 486"/>
                <a:gd name="T57" fmla="*/ 400 h 718"/>
                <a:gd name="T58" fmla="*/ 336 w 486"/>
                <a:gd name="T59" fmla="*/ 470 h 718"/>
                <a:gd name="T60" fmla="*/ 433 w 486"/>
                <a:gd name="T61" fmla="*/ 594 h 718"/>
                <a:gd name="T62" fmla="*/ 463 w 486"/>
                <a:gd name="T63" fmla="*/ 619 h 718"/>
                <a:gd name="T64" fmla="*/ 486 w 486"/>
                <a:gd name="T65" fmla="*/ 657 h 718"/>
                <a:gd name="T66" fmla="*/ 465 w 486"/>
                <a:gd name="T67" fmla="*/ 654 h 718"/>
                <a:gd name="T68" fmla="*/ 483 w 486"/>
                <a:gd name="T69" fmla="*/ 684 h 718"/>
                <a:gd name="T70" fmla="*/ 441 w 486"/>
                <a:gd name="T71" fmla="*/ 718 h 718"/>
                <a:gd name="T72" fmla="*/ 402 w 486"/>
                <a:gd name="T73" fmla="*/ 703 h 718"/>
                <a:gd name="T74" fmla="*/ 274 w 486"/>
                <a:gd name="T75" fmla="*/ 579 h 718"/>
                <a:gd name="T76" fmla="*/ 227 w 486"/>
                <a:gd name="T77" fmla="*/ 517 h 718"/>
                <a:gd name="T78" fmla="*/ 191 w 486"/>
                <a:gd name="T79" fmla="*/ 453 h 718"/>
                <a:gd name="T80" fmla="*/ 144 w 486"/>
                <a:gd name="T81" fmla="*/ 381 h 718"/>
                <a:gd name="T82" fmla="*/ 129 w 486"/>
                <a:gd name="T83" fmla="*/ 414 h 718"/>
                <a:gd name="T84" fmla="*/ 125 w 486"/>
                <a:gd name="T85" fmla="*/ 503 h 718"/>
                <a:gd name="T86" fmla="*/ 118 w 486"/>
                <a:gd name="T87" fmla="*/ 556 h 718"/>
                <a:gd name="T88" fmla="*/ 103 w 486"/>
                <a:gd name="T89" fmla="*/ 575 h 718"/>
                <a:gd name="T90" fmla="*/ 104 w 486"/>
                <a:gd name="T91" fmla="*/ 593 h 718"/>
                <a:gd name="T92" fmla="*/ 81 w 486"/>
                <a:gd name="T93" fmla="*/ 612 h 718"/>
                <a:gd name="T94" fmla="*/ 73 w 486"/>
                <a:gd name="T95" fmla="*/ 601 h 718"/>
                <a:gd name="T96" fmla="*/ 62 w 486"/>
                <a:gd name="T97" fmla="*/ 582 h 718"/>
                <a:gd name="T98" fmla="*/ 56 w 486"/>
                <a:gd name="T99" fmla="*/ 603 h 718"/>
                <a:gd name="T100" fmla="*/ 34 w 486"/>
                <a:gd name="T101" fmla="*/ 605 h 718"/>
                <a:gd name="T102" fmla="*/ 54 w 486"/>
                <a:gd name="T103" fmla="*/ 250 h 718"/>
                <a:gd name="T104" fmla="*/ 108 w 486"/>
                <a:gd name="T105" fmla="*/ 121 h 718"/>
                <a:gd name="T106" fmla="*/ 96 w 486"/>
                <a:gd name="T107" fmla="*/ 129 h 718"/>
                <a:gd name="T108" fmla="*/ 93 w 486"/>
                <a:gd name="T109" fmla="*/ 151 h 718"/>
                <a:gd name="T110" fmla="*/ 40 w 486"/>
                <a:gd name="T111" fmla="*/ 129 h 718"/>
                <a:gd name="T112" fmla="*/ 51 w 486"/>
                <a:gd name="T113" fmla="*/ 115 h 718"/>
                <a:gd name="T114" fmla="*/ 85 w 486"/>
                <a:gd name="T115" fmla="*/ 105 h 718"/>
                <a:gd name="T116" fmla="*/ 17 w 486"/>
                <a:gd name="T117" fmla="*/ 114 h 718"/>
                <a:gd name="T118" fmla="*/ 25 w 486"/>
                <a:gd name="T119" fmla="*/ 102 h 718"/>
                <a:gd name="T120" fmla="*/ 47 w 486"/>
                <a:gd name="T121" fmla="*/ 98 h 718"/>
                <a:gd name="T122" fmla="*/ 29 w 486"/>
                <a:gd name="T123" fmla="*/ 87 h 718"/>
                <a:gd name="T124" fmla="*/ 17 w 486"/>
                <a:gd name="T125" fmla="*/ 74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" h="718">
                  <a:moveTo>
                    <a:pt x="410" y="197"/>
                  </a:moveTo>
                  <a:lnTo>
                    <a:pt x="426" y="197"/>
                  </a:lnTo>
                  <a:lnTo>
                    <a:pt x="418" y="219"/>
                  </a:lnTo>
                  <a:lnTo>
                    <a:pt x="410" y="219"/>
                  </a:lnTo>
                  <a:lnTo>
                    <a:pt x="410" y="197"/>
                  </a:lnTo>
                  <a:close/>
                  <a:moveTo>
                    <a:pt x="358" y="129"/>
                  </a:moveTo>
                  <a:lnTo>
                    <a:pt x="350" y="166"/>
                  </a:lnTo>
                  <a:lnTo>
                    <a:pt x="358" y="166"/>
                  </a:lnTo>
                  <a:lnTo>
                    <a:pt x="365" y="159"/>
                  </a:lnTo>
                  <a:lnTo>
                    <a:pt x="365" y="129"/>
                  </a:lnTo>
                  <a:lnTo>
                    <a:pt x="358" y="129"/>
                  </a:lnTo>
                  <a:close/>
                  <a:moveTo>
                    <a:pt x="312" y="598"/>
                  </a:moveTo>
                  <a:lnTo>
                    <a:pt x="312" y="605"/>
                  </a:lnTo>
                  <a:lnTo>
                    <a:pt x="342" y="628"/>
                  </a:lnTo>
                  <a:lnTo>
                    <a:pt x="342" y="620"/>
                  </a:lnTo>
                  <a:lnTo>
                    <a:pt x="312" y="598"/>
                  </a:lnTo>
                  <a:close/>
                  <a:moveTo>
                    <a:pt x="312" y="83"/>
                  </a:moveTo>
                  <a:lnTo>
                    <a:pt x="319" y="98"/>
                  </a:lnTo>
                  <a:lnTo>
                    <a:pt x="327" y="110"/>
                  </a:lnTo>
                  <a:lnTo>
                    <a:pt x="331" y="114"/>
                  </a:lnTo>
                  <a:lnTo>
                    <a:pt x="334" y="117"/>
                  </a:lnTo>
                  <a:lnTo>
                    <a:pt x="339" y="119"/>
                  </a:lnTo>
                  <a:lnTo>
                    <a:pt x="342" y="121"/>
                  </a:lnTo>
                  <a:lnTo>
                    <a:pt x="342" y="105"/>
                  </a:lnTo>
                  <a:lnTo>
                    <a:pt x="312" y="83"/>
                  </a:lnTo>
                  <a:close/>
                  <a:moveTo>
                    <a:pt x="334" y="182"/>
                  </a:moveTo>
                  <a:lnTo>
                    <a:pt x="297" y="234"/>
                  </a:lnTo>
                  <a:lnTo>
                    <a:pt x="305" y="234"/>
                  </a:lnTo>
                  <a:lnTo>
                    <a:pt x="342" y="189"/>
                  </a:lnTo>
                  <a:lnTo>
                    <a:pt x="342" y="182"/>
                  </a:lnTo>
                  <a:lnTo>
                    <a:pt x="334" y="182"/>
                  </a:lnTo>
                  <a:close/>
                  <a:moveTo>
                    <a:pt x="274" y="545"/>
                  </a:moveTo>
                  <a:lnTo>
                    <a:pt x="274" y="552"/>
                  </a:lnTo>
                  <a:lnTo>
                    <a:pt x="305" y="582"/>
                  </a:lnTo>
                  <a:lnTo>
                    <a:pt x="297" y="567"/>
                  </a:lnTo>
                  <a:lnTo>
                    <a:pt x="290" y="555"/>
                  </a:lnTo>
                  <a:lnTo>
                    <a:pt x="285" y="551"/>
                  </a:lnTo>
                  <a:lnTo>
                    <a:pt x="282" y="548"/>
                  </a:lnTo>
                  <a:lnTo>
                    <a:pt x="278" y="546"/>
                  </a:lnTo>
                  <a:lnTo>
                    <a:pt x="274" y="545"/>
                  </a:lnTo>
                  <a:close/>
                  <a:moveTo>
                    <a:pt x="161" y="272"/>
                  </a:moveTo>
                  <a:lnTo>
                    <a:pt x="168" y="272"/>
                  </a:lnTo>
                  <a:lnTo>
                    <a:pt x="197" y="258"/>
                  </a:lnTo>
                  <a:lnTo>
                    <a:pt x="224" y="244"/>
                  </a:lnTo>
                  <a:lnTo>
                    <a:pt x="247" y="229"/>
                  </a:lnTo>
                  <a:lnTo>
                    <a:pt x="269" y="214"/>
                  </a:lnTo>
                  <a:lnTo>
                    <a:pt x="289" y="198"/>
                  </a:lnTo>
                  <a:lnTo>
                    <a:pt x="307" y="183"/>
                  </a:lnTo>
                  <a:lnTo>
                    <a:pt x="322" y="167"/>
                  </a:lnTo>
                  <a:lnTo>
                    <a:pt x="334" y="151"/>
                  </a:lnTo>
                  <a:lnTo>
                    <a:pt x="334" y="136"/>
                  </a:lnTo>
                  <a:lnTo>
                    <a:pt x="334" y="133"/>
                  </a:lnTo>
                  <a:lnTo>
                    <a:pt x="333" y="130"/>
                  </a:lnTo>
                  <a:lnTo>
                    <a:pt x="331" y="127"/>
                  </a:lnTo>
                  <a:lnTo>
                    <a:pt x="329" y="124"/>
                  </a:lnTo>
                  <a:lnTo>
                    <a:pt x="322" y="117"/>
                  </a:lnTo>
                  <a:lnTo>
                    <a:pt x="312" y="110"/>
                  </a:lnTo>
                  <a:lnTo>
                    <a:pt x="299" y="103"/>
                  </a:lnTo>
                  <a:lnTo>
                    <a:pt x="283" y="97"/>
                  </a:lnTo>
                  <a:lnTo>
                    <a:pt x="265" y="89"/>
                  </a:lnTo>
                  <a:lnTo>
                    <a:pt x="244" y="83"/>
                  </a:lnTo>
                  <a:lnTo>
                    <a:pt x="198" y="98"/>
                  </a:lnTo>
                  <a:lnTo>
                    <a:pt x="161" y="272"/>
                  </a:lnTo>
                  <a:close/>
                  <a:moveTo>
                    <a:pt x="78" y="151"/>
                  </a:moveTo>
                  <a:lnTo>
                    <a:pt x="85" y="151"/>
                  </a:lnTo>
                  <a:lnTo>
                    <a:pt x="85" y="174"/>
                  </a:lnTo>
                  <a:lnTo>
                    <a:pt x="78" y="204"/>
                  </a:lnTo>
                  <a:lnTo>
                    <a:pt x="70" y="204"/>
                  </a:lnTo>
                  <a:lnTo>
                    <a:pt x="70" y="182"/>
                  </a:lnTo>
                  <a:lnTo>
                    <a:pt x="78" y="151"/>
                  </a:lnTo>
                  <a:close/>
                  <a:moveTo>
                    <a:pt x="62" y="219"/>
                  </a:moveTo>
                  <a:lnTo>
                    <a:pt x="70" y="219"/>
                  </a:lnTo>
                  <a:lnTo>
                    <a:pt x="70" y="250"/>
                  </a:lnTo>
                  <a:lnTo>
                    <a:pt x="62" y="250"/>
                  </a:lnTo>
                  <a:lnTo>
                    <a:pt x="62" y="219"/>
                  </a:lnTo>
                  <a:close/>
                  <a:moveTo>
                    <a:pt x="47" y="318"/>
                  </a:moveTo>
                  <a:lnTo>
                    <a:pt x="47" y="348"/>
                  </a:lnTo>
                  <a:lnTo>
                    <a:pt x="54" y="348"/>
                  </a:lnTo>
                  <a:lnTo>
                    <a:pt x="54" y="318"/>
                  </a:lnTo>
                  <a:lnTo>
                    <a:pt x="47" y="318"/>
                  </a:lnTo>
                  <a:close/>
                  <a:moveTo>
                    <a:pt x="153" y="0"/>
                  </a:moveTo>
                  <a:lnTo>
                    <a:pt x="244" y="0"/>
                  </a:lnTo>
                  <a:lnTo>
                    <a:pt x="263" y="4"/>
                  </a:lnTo>
                  <a:lnTo>
                    <a:pt x="281" y="9"/>
                  </a:lnTo>
                  <a:lnTo>
                    <a:pt x="298" y="14"/>
                  </a:lnTo>
                  <a:lnTo>
                    <a:pt x="313" y="19"/>
                  </a:lnTo>
                  <a:lnTo>
                    <a:pt x="328" y="26"/>
                  </a:lnTo>
                  <a:lnTo>
                    <a:pt x="341" y="33"/>
                  </a:lnTo>
                  <a:lnTo>
                    <a:pt x="352" y="41"/>
                  </a:lnTo>
                  <a:lnTo>
                    <a:pt x="363" y="49"/>
                  </a:lnTo>
                  <a:lnTo>
                    <a:pt x="373" y="58"/>
                  </a:lnTo>
                  <a:lnTo>
                    <a:pt x="380" y="67"/>
                  </a:lnTo>
                  <a:lnTo>
                    <a:pt x="388" y="77"/>
                  </a:lnTo>
                  <a:lnTo>
                    <a:pt x="393" y="87"/>
                  </a:lnTo>
                  <a:lnTo>
                    <a:pt x="397" y="99"/>
                  </a:lnTo>
                  <a:lnTo>
                    <a:pt x="400" y="111"/>
                  </a:lnTo>
                  <a:lnTo>
                    <a:pt x="402" y="124"/>
                  </a:lnTo>
                  <a:lnTo>
                    <a:pt x="402" y="136"/>
                  </a:lnTo>
                  <a:lnTo>
                    <a:pt x="402" y="182"/>
                  </a:lnTo>
                  <a:lnTo>
                    <a:pt x="327" y="287"/>
                  </a:lnTo>
                  <a:lnTo>
                    <a:pt x="334" y="287"/>
                  </a:lnTo>
                  <a:lnTo>
                    <a:pt x="410" y="219"/>
                  </a:lnTo>
                  <a:lnTo>
                    <a:pt x="410" y="234"/>
                  </a:lnTo>
                  <a:lnTo>
                    <a:pt x="400" y="255"/>
                  </a:lnTo>
                  <a:lnTo>
                    <a:pt x="390" y="273"/>
                  </a:lnTo>
                  <a:lnTo>
                    <a:pt x="378" y="291"/>
                  </a:lnTo>
                  <a:lnTo>
                    <a:pt x="366" y="306"/>
                  </a:lnTo>
                  <a:lnTo>
                    <a:pt x="353" y="319"/>
                  </a:lnTo>
                  <a:lnTo>
                    <a:pt x="341" y="331"/>
                  </a:lnTo>
                  <a:lnTo>
                    <a:pt x="327" y="341"/>
                  </a:lnTo>
                  <a:lnTo>
                    <a:pt x="312" y="348"/>
                  </a:lnTo>
                  <a:lnTo>
                    <a:pt x="266" y="363"/>
                  </a:lnTo>
                  <a:lnTo>
                    <a:pt x="266" y="394"/>
                  </a:lnTo>
                  <a:lnTo>
                    <a:pt x="269" y="394"/>
                  </a:lnTo>
                  <a:lnTo>
                    <a:pt x="273" y="396"/>
                  </a:lnTo>
                  <a:lnTo>
                    <a:pt x="277" y="400"/>
                  </a:lnTo>
                  <a:lnTo>
                    <a:pt x="282" y="405"/>
                  </a:lnTo>
                  <a:lnTo>
                    <a:pt x="297" y="421"/>
                  </a:lnTo>
                  <a:lnTo>
                    <a:pt x="314" y="443"/>
                  </a:lnTo>
                  <a:lnTo>
                    <a:pt x="336" y="470"/>
                  </a:lnTo>
                  <a:lnTo>
                    <a:pt x="362" y="504"/>
                  </a:lnTo>
                  <a:lnTo>
                    <a:pt x="392" y="544"/>
                  </a:lnTo>
                  <a:lnTo>
                    <a:pt x="426" y="589"/>
                  </a:lnTo>
                  <a:lnTo>
                    <a:pt x="433" y="594"/>
                  </a:lnTo>
                  <a:lnTo>
                    <a:pt x="441" y="598"/>
                  </a:lnTo>
                  <a:lnTo>
                    <a:pt x="448" y="604"/>
                  </a:lnTo>
                  <a:lnTo>
                    <a:pt x="456" y="612"/>
                  </a:lnTo>
                  <a:lnTo>
                    <a:pt x="463" y="619"/>
                  </a:lnTo>
                  <a:lnTo>
                    <a:pt x="470" y="629"/>
                  </a:lnTo>
                  <a:lnTo>
                    <a:pt x="478" y="639"/>
                  </a:lnTo>
                  <a:lnTo>
                    <a:pt x="486" y="650"/>
                  </a:lnTo>
                  <a:lnTo>
                    <a:pt x="486" y="657"/>
                  </a:lnTo>
                  <a:lnTo>
                    <a:pt x="448" y="628"/>
                  </a:lnTo>
                  <a:lnTo>
                    <a:pt x="448" y="635"/>
                  </a:lnTo>
                  <a:lnTo>
                    <a:pt x="457" y="645"/>
                  </a:lnTo>
                  <a:lnTo>
                    <a:pt x="465" y="654"/>
                  </a:lnTo>
                  <a:lnTo>
                    <a:pt x="472" y="663"/>
                  </a:lnTo>
                  <a:lnTo>
                    <a:pt x="477" y="670"/>
                  </a:lnTo>
                  <a:lnTo>
                    <a:pt x="481" y="678"/>
                  </a:lnTo>
                  <a:lnTo>
                    <a:pt x="483" y="684"/>
                  </a:lnTo>
                  <a:lnTo>
                    <a:pt x="485" y="690"/>
                  </a:lnTo>
                  <a:lnTo>
                    <a:pt x="486" y="696"/>
                  </a:lnTo>
                  <a:lnTo>
                    <a:pt x="478" y="696"/>
                  </a:lnTo>
                  <a:lnTo>
                    <a:pt x="441" y="718"/>
                  </a:lnTo>
                  <a:lnTo>
                    <a:pt x="433" y="718"/>
                  </a:lnTo>
                  <a:lnTo>
                    <a:pt x="418" y="696"/>
                  </a:lnTo>
                  <a:lnTo>
                    <a:pt x="410" y="703"/>
                  </a:lnTo>
                  <a:lnTo>
                    <a:pt x="402" y="703"/>
                  </a:lnTo>
                  <a:lnTo>
                    <a:pt x="366" y="672"/>
                  </a:lnTo>
                  <a:lnTo>
                    <a:pt x="333" y="642"/>
                  </a:lnTo>
                  <a:lnTo>
                    <a:pt x="302" y="611"/>
                  </a:lnTo>
                  <a:lnTo>
                    <a:pt x="274" y="579"/>
                  </a:lnTo>
                  <a:lnTo>
                    <a:pt x="261" y="564"/>
                  </a:lnTo>
                  <a:lnTo>
                    <a:pt x="249" y="548"/>
                  </a:lnTo>
                  <a:lnTo>
                    <a:pt x="237" y="532"/>
                  </a:lnTo>
                  <a:lnTo>
                    <a:pt x="227" y="517"/>
                  </a:lnTo>
                  <a:lnTo>
                    <a:pt x="217" y="501"/>
                  </a:lnTo>
                  <a:lnTo>
                    <a:pt x="208" y="485"/>
                  </a:lnTo>
                  <a:lnTo>
                    <a:pt x="199" y="469"/>
                  </a:lnTo>
                  <a:lnTo>
                    <a:pt x="191" y="453"/>
                  </a:lnTo>
                  <a:lnTo>
                    <a:pt x="153" y="378"/>
                  </a:lnTo>
                  <a:lnTo>
                    <a:pt x="150" y="379"/>
                  </a:lnTo>
                  <a:lnTo>
                    <a:pt x="147" y="380"/>
                  </a:lnTo>
                  <a:lnTo>
                    <a:pt x="144" y="381"/>
                  </a:lnTo>
                  <a:lnTo>
                    <a:pt x="142" y="384"/>
                  </a:lnTo>
                  <a:lnTo>
                    <a:pt x="136" y="390"/>
                  </a:lnTo>
                  <a:lnTo>
                    <a:pt x="132" y="401"/>
                  </a:lnTo>
                  <a:lnTo>
                    <a:pt x="129" y="414"/>
                  </a:lnTo>
                  <a:lnTo>
                    <a:pt x="126" y="429"/>
                  </a:lnTo>
                  <a:lnTo>
                    <a:pt x="124" y="448"/>
                  </a:lnTo>
                  <a:lnTo>
                    <a:pt x="123" y="469"/>
                  </a:lnTo>
                  <a:lnTo>
                    <a:pt x="125" y="503"/>
                  </a:lnTo>
                  <a:lnTo>
                    <a:pt x="124" y="530"/>
                  </a:lnTo>
                  <a:lnTo>
                    <a:pt x="123" y="540"/>
                  </a:lnTo>
                  <a:lnTo>
                    <a:pt x="120" y="549"/>
                  </a:lnTo>
                  <a:lnTo>
                    <a:pt x="118" y="556"/>
                  </a:lnTo>
                  <a:lnTo>
                    <a:pt x="115" y="561"/>
                  </a:lnTo>
                  <a:lnTo>
                    <a:pt x="111" y="566"/>
                  </a:lnTo>
                  <a:lnTo>
                    <a:pt x="107" y="570"/>
                  </a:lnTo>
                  <a:lnTo>
                    <a:pt x="103" y="575"/>
                  </a:lnTo>
                  <a:lnTo>
                    <a:pt x="102" y="579"/>
                  </a:lnTo>
                  <a:lnTo>
                    <a:pt x="102" y="584"/>
                  </a:lnTo>
                  <a:lnTo>
                    <a:pt x="102" y="588"/>
                  </a:lnTo>
                  <a:lnTo>
                    <a:pt x="104" y="593"/>
                  </a:lnTo>
                  <a:lnTo>
                    <a:pt x="108" y="598"/>
                  </a:lnTo>
                  <a:lnTo>
                    <a:pt x="108" y="613"/>
                  </a:lnTo>
                  <a:lnTo>
                    <a:pt x="85" y="613"/>
                  </a:lnTo>
                  <a:lnTo>
                    <a:pt x="81" y="612"/>
                  </a:lnTo>
                  <a:lnTo>
                    <a:pt x="79" y="611"/>
                  </a:lnTo>
                  <a:lnTo>
                    <a:pt x="76" y="609"/>
                  </a:lnTo>
                  <a:lnTo>
                    <a:pt x="74" y="605"/>
                  </a:lnTo>
                  <a:lnTo>
                    <a:pt x="73" y="601"/>
                  </a:lnTo>
                  <a:lnTo>
                    <a:pt x="70" y="596"/>
                  </a:lnTo>
                  <a:lnTo>
                    <a:pt x="70" y="589"/>
                  </a:lnTo>
                  <a:lnTo>
                    <a:pt x="70" y="582"/>
                  </a:lnTo>
                  <a:lnTo>
                    <a:pt x="62" y="582"/>
                  </a:lnTo>
                  <a:lnTo>
                    <a:pt x="62" y="589"/>
                  </a:lnTo>
                  <a:lnTo>
                    <a:pt x="61" y="595"/>
                  </a:lnTo>
                  <a:lnTo>
                    <a:pt x="59" y="600"/>
                  </a:lnTo>
                  <a:lnTo>
                    <a:pt x="56" y="603"/>
                  </a:lnTo>
                  <a:lnTo>
                    <a:pt x="51" y="605"/>
                  </a:lnTo>
                  <a:lnTo>
                    <a:pt x="46" y="606"/>
                  </a:lnTo>
                  <a:lnTo>
                    <a:pt x="41" y="606"/>
                  </a:lnTo>
                  <a:lnTo>
                    <a:pt x="34" y="605"/>
                  </a:lnTo>
                  <a:lnTo>
                    <a:pt x="0" y="561"/>
                  </a:lnTo>
                  <a:lnTo>
                    <a:pt x="10" y="492"/>
                  </a:lnTo>
                  <a:lnTo>
                    <a:pt x="10" y="462"/>
                  </a:lnTo>
                  <a:lnTo>
                    <a:pt x="54" y="250"/>
                  </a:lnTo>
                  <a:lnTo>
                    <a:pt x="62" y="250"/>
                  </a:lnTo>
                  <a:lnTo>
                    <a:pt x="62" y="280"/>
                  </a:lnTo>
                  <a:lnTo>
                    <a:pt x="70" y="280"/>
                  </a:lnTo>
                  <a:lnTo>
                    <a:pt x="108" y="121"/>
                  </a:lnTo>
                  <a:lnTo>
                    <a:pt x="104" y="121"/>
                  </a:lnTo>
                  <a:lnTo>
                    <a:pt x="101" y="122"/>
                  </a:lnTo>
                  <a:lnTo>
                    <a:pt x="98" y="126"/>
                  </a:lnTo>
                  <a:lnTo>
                    <a:pt x="96" y="129"/>
                  </a:lnTo>
                  <a:lnTo>
                    <a:pt x="95" y="133"/>
                  </a:lnTo>
                  <a:lnTo>
                    <a:pt x="94" y="138"/>
                  </a:lnTo>
                  <a:lnTo>
                    <a:pt x="93" y="144"/>
                  </a:lnTo>
                  <a:lnTo>
                    <a:pt x="93" y="151"/>
                  </a:lnTo>
                  <a:lnTo>
                    <a:pt x="85" y="151"/>
                  </a:lnTo>
                  <a:lnTo>
                    <a:pt x="85" y="136"/>
                  </a:lnTo>
                  <a:lnTo>
                    <a:pt x="40" y="136"/>
                  </a:lnTo>
                  <a:lnTo>
                    <a:pt x="40" y="129"/>
                  </a:lnTo>
                  <a:lnTo>
                    <a:pt x="41" y="125"/>
                  </a:lnTo>
                  <a:lnTo>
                    <a:pt x="43" y="121"/>
                  </a:lnTo>
                  <a:lnTo>
                    <a:pt x="46" y="118"/>
                  </a:lnTo>
                  <a:lnTo>
                    <a:pt x="51" y="115"/>
                  </a:lnTo>
                  <a:lnTo>
                    <a:pt x="58" y="113"/>
                  </a:lnTo>
                  <a:lnTo>
                    <a:pt x="65" y="110"/>
                  </a:lnTo>
                  <a:lnTo>
                    <a:pt x="75" y="108"/>
                  </a:lnTo>
                  <a:lnTo>
                    <a:pt x="85" y="105"/>
                  </a:lnTo>
                  <a:lnTo>
                    <a:pt x="85" y="98"/>
                  </a:lnTo>
                  <a:lnTo>
                    <a:pt x="70" y="98"/>
                  </a:lnTo>
                  <a:lnTo>
                    <a:pt x="25" y="114"/>
                  </a:lnTo>
                  <a:lnTo>
                    <a:pt x="17" y="114"/>
                  </a:lnTo>
                  <a:lnTo>
                    <a:pt x="17" y="110"/>
                  </a:lnTo>
                  <a:lnTo>
                    <a:pt x="19" y="106"/>
                  </a:lnTo>
                  <a:lnTo>
                    <a:pt x="21" y="104"/>
                  </a:lnTo>
                  <a:lnTo>
                    <a:pt x="25" y="102"/>
                  </a:lnTo>
                  <a:lnTo>
                    <a:pt x="29" y="100"/>
                  </a:lnTo>
                  <a:lnTo>
                    <a:pt x="34" y="99"/>
                  </a:lnTo>
                  <a:lnTo>
                    <a:pt x="41" y="99"/>
                  </a:lnTo>
                  <a:lnTo>
                    <a:pt x="47" y="98"/>
                  </a:lnTo>
                  <a:lnTo>
                    <a:pt x="47" y="91"/>
                  </a:lnTo>
                  <a:lnTo>
                    <a:pt x="41" y="91"/>
                  </a:lnTo>
                  <a:lnTo>
                    <a:pt x="34" y="89"/>
                  </a:lnTo>
                  <a:lnTo>
                    <a:pt x="29" y="87"/>
                  </a:lnTo>
                  <a:lnTo>
                    <a:pt x="25" y="85"/>
                  </a:lnTo>
                  <a:lnTo>
                    <a:pt x="21" y="82"/>
                  </a:lnTo>
                  <a:lnTo>
                    <a:pt x="19" y="78"/>
                  </a:lnTo>
                  <a:lnTo>
                    <a:pt x="17" y="74"/>
                  </a:lnTo>
                  <a:lnTo>
                    <a:pt x="17" y="68"/>
                  </a:lnTo>
                  <a:lnTo>
                    <a:pt x="1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8" name="Freeform 1028">
              <a:extLst>
                <a:ext uri="{FF2B5EF4-FFF2-40B4-BE49-F238E27FC236}">
                  <a16:creationId xmlns:a16="http://schemas.microsoft.com/office/drawing/2014/main" id="{BE054D4B-8033-AD12-B081-58061C51E6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8269" y="3918043"/>
              <a:ext cx="60989" cy="70229"/>
            </a:xfrm>
            <a:custGeom>
              <a:avLst/>
              <a:gdLst>
                <a:gd name="T0" fmla="*/ 507 w 530"/>
                <a:gd name="T1" fmla="*/ 189 h 604"/>
                <a:gd name="T2" fmla="*/ 462 w 530"/>
                <a:gd name="T3" fmla="*/ 348 h 604"/>
                <a:gd name="T4" fmla="*/ 469 w 530"/>
                <a:gd name="T5" fmla="*/ 310 h 604"/>
                <a:gd name="T6" fmla="*/ 431 w 530"/>
                <a:gd name="T7" fmla="*/ 302 h 604"/>
                <a:gd name="T8" fmla="*/ 348 w 530"/>
                <a:gd name="T9" fmla="*/ 400 h 604"/>
                <a:gd name="T10" fmla="*/ 136 w 530"/>
                <a:gd name="T11" fmla="*/ 529 h 604"/>
                <a:gd name="T12" fmla="*/ 136 w 530"/>
                <a:gd name="T13" fmla="*/ 529 h 604"/>
                <a:gd name="T14" fmla="*/ 287 w 530"/>
                <a:gd name="T15" fmla="*/ 136 h 604"/>
                <a:gd name="T16" fmla="*/ 211 w 530"/>
                <a:gd name="T17" fmla="*/ 189 h 604"/>
                <a:gd name="T18" fmla="*/ 181 w 530"/>
                <a:gd name="T19" fmla="*/ 222 h 604"/>
                <a:gd name="T20" fmla="*/ 150 w 530"/>
                <a:gd name="T21" fmla="*/ 281 h 604"/>
                <a:gd name="T22" fmla="*/ 120 w 530"/>
                <a:gd name="T23" fmla="*/ 367 h 604"/>
                <a:gd name="T24" fmla="*/ 116 w 530"/>
                <a:gd name="T25" fmla="*/ 415 h 604"/>
                <a:gd name="T26" fmla="*/ 127 w 530"/>
                <a:gd name="T27" fmla="*/ 443 h 604"/>
                <a:gd name="T28" fmla="*/ 166 w 530"/>
                <a:gd name="T29" fmla="*/ 487 h 604"/>
                <a:gd name="T30" fmla="*/ 210 w 530"/>
                <a:gd name="T31" fmla="*/ 496 h 604"/>
                <a:gd name="T32" fmla="*/ 254 w 530"/>
                <a:gd name="T33" fmla="*/ 475 h 604"/>
                <a:gd name="T34" fmla="*/ 302 w 530"/>
                <a:gd name="T35" fmla="*/ 431 h 604"/>
                <a:gd name="T36" fmla="*/ 352 w 530"/>
                <a:gd name="T37" fmla="*/ 366 h 604"/>
                <a:gd name="T38" fmla="*/ 395 w 530"/>
                <a:gd name="T39" fmla="*/ 286 h 604"/>
                <a:gd name="T40" fmla="*/ 414 w 530"/>
                <a:gd name="T41" fmla="*/ 226 h 604"/>
                <a:gd name="T42" fmla="*/ 416 w 530"/>
                <a:gd name="T43" fmla="*/ 141 h 604"/>
                <a:gd name="T44" fmla="*/ 406 w 530"/>
                <a:gd name="T45" fmla="*/ 129 h 604"/>
                <a:gd name="T46" fmla="*/ 358 w 530"/>
                <a:gd name="T47" fmla="*/ 116 h 604"/>
                <a:gd name="T48" fmla="*/ 317 w 530"/>
                <a:gd name="T49" fmla="*/ 120 h 604"/>
                <a:gd name="T50" fmla="*/ 98 w 530"/>
                <a:gd name="T51" fmla="*/ 280 h 604"/>
                <a:gd name="T52" fmla="*/ 22 w 530"/>
                <a:gd name="T53" fmla="*/ 341 h 604"/>
                <a:gd name="T54" fmla="*/ 22 w 530"/>
                <a:gd name="T55" fmla="*/ 341 h 604"/>
                <a:gd name="T56" fmla="*/ 391 w 530"/>
                <a:gd name="T57" fmla="*/ 8 h 604"/>
                <a:gd name="T58" fmla="*/ 473 w 530"/>
                <a:gd name="T59" fmla="*/ 41 h 604"/>
                <a:gd name="T60" fmla="*/ 514 w 530"/>
                <a:gd name="T61" fmla="*/ 113 h 604"/>
                <a:gd name="T62" fmla="*/ 507 w 530"/>
                <a:gd name="T63" fmla="*/ 273 h 604"/>
                <a:gd name="T64" fmla="*/ 516 w 530"/>
                <a:gd name="T65" fmla="*/ 249 h 604"/>
                <a:gd name="T66" fmla="*/ 526 w 530"/>
                <a:gd name="T67" fmla="*/ 235 h 604"/>
                <a:gd name="T68" fmla="*/ 525 w 530"/>
                <a:gd name="T69" fmla="*/ 293 h 604"/>
                <a:gd name="T70" fmla="*/ 487 w 530"/>
                <a:gd name="T71" fmla="*/ 391 h 604"/>
                <a:gd name="T72" fmla="*/ 447 w 530"/>
                <a:gd name="T73" fmla="*/ 479 h 604"/>
                <a:gd name="T74" fmla="*/ 375 w 530"/>
                <a:gd name="T75" fmla="*/ 549 h 604"/>
                <a:gd name="T76" fmla="*/ 265 w 530"/>
                <a:gd name="T77" fmla="*/ 604 h 604"/>
                <a:gd name="T78" fmla="*/ 195 w 530"/>
                <a:gd name="T79" fmla="*/ 600 h 604"/>
                <a:gd name="T80" fmla="*/ 126 w 530"/>
                <a:gd name="T81" fmla="*/ 578 h 604"/>
                <a:gd name="T82" fmla="*/ 72 w 530"/>
                <a:gd name="T83" fmla="*/ 537 h 604"/>
                <a:gd name="T84" fmla="*/ 36 w 530"/>
                <a:gd name="T85" fmla="*/ 479 h 604"/>
                <a:gd name="T86" fmla="*/ 0 w 530"/>
                <a:gd name="T87" fmla="*/ 356 h 604"/>
                <a:gd name="T88" fmla="*/ 4 w 530"/>
                <a:gd name="T89" fmla="*/ 313 h 604"/>
                <a:gd name="T90" fmla="*/ 24 w 530"/>
                <a:gd name="T91" fmla="*/ 267 h 604"/>
                <a:gd name="T92" fmla="*/ 93 w 530"/>
                <a:gd name="T93" fmla="*/ 159 h 604"/>
                <a:gd name="T94" fmla="*/ 95 w 530"/>
                <a:gd name="T95" fmla="*/ 167 h 604"/>
                <a:gd name="T96" fmla="*/ 49 w 530"/>
                <a:gd name="T97" fmla="*/ 250 h 604"/>
                <a:gd name="T98" fmla="*/ 37 w 530"/>
                <a:gd name="T99" fmla="*/ 302 h 604"/>
                <a:gd name="T100" fmla="*/ 61 w 530"/>
                <a:gd name="T101" fmla="*/ 243 h 604"/>
                <a:gd name="T102" fmla="*/ 102 w 530"/>
                <a:gd name="T103" fmla="*/ 177 h 604"/>
                <a:gd name="T104" fmla="*/ 163 w 530"/>
                <a:gd name="T105" fmla="*/ 103 h 604"/>
                <a:gd name="T106" fmla="*/ 182 w 530"/>
                <a:gd name="T107" fmla="*/ 52 h 604"/>
                <a:gd name="T108" fmla="*/ 191 w 530"/>
                <a:gd name="T109" fmla="*/ 36 h 604"/>
                <a:gd name="T110" fmla="*/ 217 w 530"/>
                <a:gd name="T111" fmla="*/ 23 h 604"/>
                <a:gd name="T112" fmla="*/ 326 w 530"/>
                <a:gd name="T113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0" h="604">
                  <a:moveTo>
                    <a:pt x="507" y="151"/>
                  </a:moveTo>
                  <a:lnTo>
                    <a:pt x="521" y="151"/>
                  </a:lnTo>
                  <a:lnTo>
                    <a:pt x="521" y="189"/>
                  </a:lnTo>
                  <a:lnTo>
                    <a:pt x="507" y="189"/>
                  </a:lnTo>
                  <a:lnTo>
                    <a:pt x="507" y="151"/>
                  </a:lnTo>
                  <a:close/>
                  <a:moveTo>
                    <a:pt x="469" y="310"/>
                  </a:moveTo>
                  <a:lnTo>
                    <a:pt x="462" y="332"/>
                  </a:lnTo>
                  <a:lnTo>
                    <a:pt x="462" y="348"/>
                  </a:lnTo>
                  <a:lnTo>
                    <a:pt x="469" y="348"/>
                  </a:lnTo>
                  <a:lnTo>
                    <a:pt x="477" y="317"/>
                  </a:lnTo>
                  <a:lnTo>
                    <a:pt x="477" y="310"/>
                  </a:lnTo>
                  <a:lnTo>
                    <a:pt x="469" y="310"/>
                  </a:lnTo>
                  <a:close/>
                  <a:moveTo>
                    <a:pt x="416" y="280"/>
                  </a:moveTo>
                  <a:lnTo>
                    <a:pt x="385" y="356"/>
                  </a:lnTo>
                  <a:lnTo>
                    <a:pt x="409" y="356"/>
                  </a:lnTo>
                  <a:lnTo>
                    <a:pt x="431" y="302"/>
                  </a:lnTo>
                  <a:lnTo>
                    <a:pt x="424" y="280"/>
                  </a:lnTo>
                  <a:lnTo>
                    <a:pt x="416" y="280"/>
                  </a:lnTo>
                  <a:close/>
                  <a:moveTo>
                    <a:pt x="378" y="363"/>
                  </a:moveTo>
                  <a:lnTo>
                    <a:pt x="348" y="400"/>
                  </a:lnTo>
                  <a:lnTo>
                    <a:pt x="356" y="400"/>
                  </a:lnTo>
                  <a:lnTo>
                    <a:pt x="385" y="363"/>
                  </a:lnTo>
                  <a:lnTo>
                    <a:pt x="378" y="363"/>
                  </a:lnTo>
                  <a:close/>
                  <a:moveTo>
                    <a:pt x="136" y="529"/>
                  </a:moveTo>
                  <a:lnTo>
                    <a:pt x="136" y="536"/>
                  </a:lnTo>
                  <a:lnTo>
                    <a:pt x="174" y="560"/>
                  </a:lnTo>
                  <a:lnTo>
                    <a:pt x="174" y="552"/>
                  </a:lnTo>
                  <a:lnTo>
                    <a:pt x="136" y="529"/>
                  </a:lnTo>
                  <a:close/>
                  <a:moveTo>
                    <a:pt x="287" y="128"/>
                  </a:moveTo>
                  <a:lnTo>
                    <a:pt x="280" y="120"/>
                  </a:lnTo>
                  <a:lnTo>
                    <a:pt x="280" y="128"/>
                  </a:lnTo>
                  <a:lnTo>
                    <a:pt x="287" y="136"/>
                  </a:lnTo>
                  <a:lnTo>
                    <a:pt x="234" y="181"/>
                  </a:lnTo>
                  <a:lnTo>
                    <a:pt x="227" y="182"/>
                  </a:lnTo>
                  <a:lnTo>
                    <a:pt x="219" y="184"/>
                  </a:lnTo>
                  <a:lnTo>
                    <a:pt x="211" y="189"/>
                  </a:lnTo>
                  <a:lnTo>
                    <a:pt x="203" y="195"/>
                  </a:lnTo>
                  <a:lnTo>
                    <a:pt x="196" y="202"/>
                  </a:lnTo>
                  <a:lnTo>
                    <a:pt x="188" y="211"/>
                  </a:lnTo>
                  <a:lnTo>
                    <a:pt x="181" y="222"/>
                  </a:lnTo>
                  <a:lnTo>
                    <a:pt x="172" y="234"/>
                  </a:lnTo>
                  <a:lnTo>
                    <a:pt x="165" y="248"/>
                  </a:lnTo>
                  <a:lnTo>
                    <a:pt x="158" y="264"/>
                  </a:lnTo>
                  <a:lnTo>
                    <a:pt x="150" y="281"/>
                  </a:lnTo>
                  <a:lnTo>
                    <a:pt x="143" y="300"/>
                  </a:lnTo>
                  <a:lnTo>
                    <a:pt x="135" y="321"/>
                  </a:lnTo>
                  <a:lnTo>
                    <a:pt x="128" y="344"/>
                  </a:lnTo>
                  <a:lnTo>
                    <a:pt x="120" y="367"/>
                  </a:lnTo>
                  <a:lnTo>
                    <a:pt x="114" y="393"/>
                  </a:lnTo>
                  <a:lnTo>
                    <a:pt x="114" y="400"/>
                  </a:lnTo>
                  <a:lnTo>
                    <a:pt x="115" y="408"/>
                  </a:lnTo>
                  <a:lnTo>
                    <a:pt x="116" y="415"/>
                  </a:lnTo>
                  <a:lnTo>
                    <a:pt x="118" y="423"/>
                  </a:lnTo>
                  <a:lnTo>
                    <a:pt x="120" y="429"/>
                  </a:lnTo>
                  <a:lnTo>
                    <a:pt x="124" y="436"/>
                  </a:lnTo>
                  <a:lnTo>
                    <a:pt x="127" y="443"/>
                  </a:lnTo>
                  <a:lnTo>
                    <a:pt x="131" y="450"/>
                  </a:lnTo>
                  <a:lnTo>
                    <a:pt x="141" y="463"/>
                  </a:lnTo>
                  <a:lnTo>
                    <a:pt x="152" y="476"/>
                  </a:lnTo>
                  <a:lnTo>
                    <a:pt x="166" y="487"/>
                  </a:lnTo>
                  <a:lnTo>
                    <a:pt x="182" y="499"/>
                  </a:lnTo>
                  <a:lnTo>
                    <a:pt x="190" y="499"/>
                  </a:lnTo>
                  <a:lnTo>
                    <a:pt x="199" y="498"/>
                  </a:lnTo>
                  <a:lnTo>
                    <a:pt x="210" y="496"/>
                  </a:lnTo>
                  <a:lnTo>
                    <a:pt x="221" y="493"/>
                  </a:lnTo>
                  <a:lnTo>
                    <a:pt x="232" y="488"/>
                  </a:lnTo>
                  <a:lnTo>
                    <a:pt x="243" y="482"/>
                  </a:lnTo>
                  <a:lnTo>
                    <a:pt x="254" y="475"/>
                  </a:lnTo>
                  <a:lnTo>
                    <a:pt x="266" y="466"/>
                  </a:lnTo>
                  <a:lnTo>
                    <a:pt x="278" y="456"/>
                  </a:lnTo>
                  <a:lnTo>
                    <a:pt x="290" y="444"/>
                  </a:lnTo>
                  <a:lnTo>
                    <a:pt x="302" y="431"/>
                  </a:lnTo>
                  <a:lnTo>
                    <a:pt x="314" y="417"/>
                  </a:lnTo>
                  <a:lnTo>
                    <a:pt x="327" y="401"/>
                  </a:lnTo>
                  <a:lnTo>
                    <a:pt x="340" y="384"/>
                  </a:lnTo>
                  <a:lnTo>
                    <a:pt x="352" y="366"/>
                  </a:lnTo>
                  <a:lnTo>
                    <a:pt x="365" y="346"/>
                  </a:lnTo>
                  <a:lnTo>
                    <a:pt x="378" y="325"/>
                  </a:lnTo>
                  <a:lnTo>
                    <a:pt x="387" y="306"/>
                  </a:lnTo>
                  <a:lnTo>
                    <a:pt x="395" y="286"/>
                  </a:lnTo>
                  <a:lnTo>
                    <a:pt x="401" y="269"/>
                  </a:lnTo>
                  <a:lnTo>
                    <a:pt x="407" y="253"/>
                  </a:lnTo>
                  <a:lnTo>
                    <a:pt x="411" y="239"/>
                  </a:lnTo>
                  <a:lnTo>
                    <a:pt x="414" y="226"/>
                  </a:lnTo>
                  <a:lnTo>
                    <a:pt x="415" y="214"/>
                  </a:lnTo>
                  <a:lnTo>
                    <a:pt x="416" y="204"/>
                  </a:lnTo>
                  <a:lnTo>
                    <a:pt x="416" y="144"/>
                  </a:lnTo>
                  <a:lnTo>
                    <a:pt x="416" y="141"/>
                  </a:lnTo>
                  <a:lnTo>
                    <a:pt x="415" y="139"/>
                  </a:lnTo>
                  <a:lnTo>
                    <a:pt x="413" y="136"/>
                  </a:lnTo>
                  <a:lnTo>
                    <a:pt x="411" y="134"/>
                  </a:lnTo>
                  <a:lnTo>
                    <a:pt x="406" y="129"/>
                  </a:lnTo>
                  <a:lnTo>
                    <a:pt x="397" y="126"/>
                  </a:lnTo>
                  <a:lnTo>
                    <a:pt x="386" y="122"/>
                  </a:lnTo>
                  <a:lnTo>
                    <a:pt x="374" y="118"/>
                  </a:lnTo>
                  <a:lnTo>
                    <a:pt x="358" y="116"/>
                  </a:lnTo>
                  <a:lnTo>
                    <a:pt x="341" y="113"/>
                  </a:lnTo>
                  <a:lnTo>
                    <a:pt x="333" y="113"/>
                  </a:lnTo>
                  <a:lnTo>
                    <a:pt x="326" y="120"/>
                  </a:lnTo>
                  <a:lnTo>
                    <a:pt x="317" y="120"/>
                  </a:lnTo>
                  <a:lnTo>
                    <a:pt x="317" y="113"/>
                  </a:lnTo>
                  <a:lnTo>
                    <a:pt x="287" y="128"/>
                  </a:lnTo>
                  <a:close/>
                  <a:moveTo>
                    <a:pt x="121" y="234"/>
                  </a:moveTo>
                  <a:lnTo>
                    <a:pt x="98" y="280"/>
                  </a:lnTo>
                  <a:lnTo>
                    <a:pt x="105" y="280"/>
                  </a:lnTo>
                  <a:lnTo>
                    <a:pt x="129" y="234"/>
                  </a:lnTo>
                  <a:lnTo>
                    <a:pt x="121" y="234"/>
                  </a:lnTo>
                  <a:close/>
                  <a:moveTo>
                    <a:pt x="22" y="341"/>
                  </a:moveTo>
                  <a:lnTo>
                    <a:pt x="22" y="400"/>
                  </a:lnTo>
                  <a:lnTo>
                    <a:pt x="30" y="400"/>
                  </a:lnTo>
                  <a:lnTo>
                    <a:pt x="30" y="341"/>
                  </a:lnTo>
                  <a:lnTo>
                    <a:pt x="22" y="341"/>
                  </a:lnTo>
                  <a:close/>
                  <a:moveTo>
                    <a:pt x="326" y="0"/>
                  </a:moveTo>
                  <a:lnTo>
                    <a:pt x="347" y="0"/>
                  </a:lnTo>
                  <a:lnTo>
                    <a:pt x="369" y="3"/>
                  </a:lnTo>
                  <a:lnTo>
                    <a:pt x="391" y="8"/>
                  </a:lnTo>
                  <a:lnTo>
                    <a:pt x="412" y="13"/>
                  </a:lnTo>
                  <a:lnTo>
                    <a:pt x="432" y="20"/>
                  </a:lnTo>
                  <a:lnTo>
                    <a:pt x="452" y="30"/>
                  </a:lnTo>
                  <a:lnTo>
                    <a:pt x="473" y="41"/>
                  </a:lnTo>
                  <a:lnTo>
                    <a:pt x="492" y="52"/>
                  </a:lnTo>
                  <a:lnTo>
                    <a:pt x="484" y="60"/>
                  </a:lnTo>
                  <a:lnTo>
                    <a:pt x="484" y="68"/>
                  </a:lnTo>
                  <a:lnTo>
                    <a:pt x="514" y="113"/>
                  </a:lnTo>
                  <a:lnTo>
                    <a:pt x="499" y="113"/>
                  </a:lnTo>
                  <a:lnTo>
                    <a:pt x="492" y="106"/>
                  </a:lnTo>
                  <a:lnTo>
                    <a:pt x="484" y="106"/>
                  </a:lnTo>
                  <a:lnTo>
                    <a:pt x="507" y="273"/>
                  </a:lnTo>
                  <a:lnTo>
                    <a:pt x="514" y="273"/>
                  </a:lnTo>
                  <a:lnTo>
                    <a:pt x="515" y="263"/>
                  </a:lnTo>
                  <a:lnTo>
                    <a:pt x="515" y="256"/>
                  </a:lnTo>
                  <a:lnTo>
                    <a:pt x="516" y="249"/>
                  </a:lnTo>
                  <a:lnTo>
                    <a:pt x="518" y="244"/>
                  </a:lnTo>
                  <a:lnTo>
                    <a:pt x="520" y="240"/>
                  </a:lnTo>
                  <a:lnTo>
                    <a:pt x="523" y="236"/>
                  </a:lnTo>
                  <a:lnTo>
                    <a:pt x="526" y="235"/>
                  </a:lnTo>
                  <a:lnTo>
                    <a:pt x="530" y="234"/>
                  </a:lnTo>
                  <a:lnTo>
                    <a:pt x="530" y="264"/>
                  </a:lnTo>
                  <a:lnTo>
                    <a:pt x="528" y="277"/>
                  </a:lnTo>
                  <a:lnTo>
                    <a:pt x="525" y="293"/>
                  </a:lnTo>
                  <a:lnTo>
                    <a:pt x="519" y="312"/>
                  </a:lnTo>
                  <a:lnTo>
                    <a:pt x="511" y="335"/>
                  </a:lnTo>
                  <a:lnTo>
                    <a:pt x="500" y="361"/>
                  </a:lnTo>
                  <a:lnTo>
                    <a:pt x="487" y="391"/>
                  </a:lnTo>
                  <a:lnTo>
                    <a:pt x="471" y="425"/>
                  </a:lnTo>
                  <a:lnTo>
                    <a:pt x="453" y="461"/>
                  </a:lnTo>
                  <a:lnTo>
                    <a:pt x="462" y="461"/>
                  </a:lnTo>
                  <a:lnTo>
                    <a:pt x="447" y="479"/>
                  </a:lnTo>
                  <a:lnTo>
                    <a:pt x="431" y="497"/>
                  </a:lnTo>
                  <a:lnTo>
                    <a:pt x="414" y="515"/>
                  </a:lnTo>
                  <a:lnTo>
                    <a:pt x="395" y="532"/>
                  </a:lnTo>
                  <a:lnTo>
                    <a:pt x="375" y="549"/>
                  </a:lnTo>
                  <a:lnTo>
                    <a:pt x="352" y="565"/>
                  </a:lnTo>
                  <a:lnTo>
                    <a:pt x="328" y="581"/>
                  </a:lnTo>
                  <a:lnTo>
                    <a:pt x="302" y="597"/>
                  </a:lnTo>
                  <a:lnTo>
                    <a:pt x="265" y="604"/>
                  </a:lnTo>
                  <a:lnTo>
                    <a:pt x="258" y="604"/>
                  </a:lnTo>
                  <a:lnTo>
                    <a:pt x="235" y="604"/>
                  </a:lnTo>
                  <a:lnTo>
                    <a:pt x="214" y="602"/>
                  </a:lnTo>
                  <a:lnTo>
                    <a:pt x="195" y="600"/>
                  </a:lnTo>
                  <a:lnTo>
                    <a:pt x="176" y="596"/>
                  </a:lnTo>
                  <a:lnTo>
                    <a:pt x="158" y="591"/>
                  </a:lnTo>
                  <a:lnTo>
                    <a:pt x="141" y="584"/>
                  </a:lnTo>
                  <a:lnTo>
                    <a:pt x="126" y="578"/>
                  </a:lnTo>
                  <a:lnTo>
                    <a:pt x="111" y="569"/>
                  </a:lnTo>
                  <a:lnTo>
                    <a:pt x="97" y="560"/>
                  </a:lnTo>
                  <a:lnTo>
                    <a:pt x="84" y="549"/>
                  </a:lnTo>
                  <a:lnTo>
                    <a:pt x="72" y="537"/>
                  </a:lnTo>
                  <a:lnTo>
                    <a:pt x="62" y="524"/>
                  </a:lnTo>
                  <a:lnTo>
                    <a:pt x="52" y="510"/>
                  </a:lnTo>
                  <a:lnTo>
                    <a:pt x="44" y="495"/>
                  </a:lnTo>
                  <a:lnTo>
                    <a:pt x="36" y="479"/>
                  </a:lnTo>
                  <a:lnTo>
                    <a:pt x="30" y="461"/>
                  </a:lnTo>
                  <a:lnTo>
                    <a:pt x="0" y="416"/>
                  </a:lnTo>
                  <a:lnTo>
                    <a:pt x="8" y="409"/>
                  </a:lnTo>
                  <a:lnTo>
                    <a:pt x="0" y="356"/>
                  </a:lnTo>
                  <a:lnTo>
                    <a:pt x="0" y="341"/>
                  </a:lnTo>
                  <a:lnTo>
                    <a:pt x="0" y="332"/>
                  </a:lnTo>
                  <a:lnTo>
                    <a:pt x="2" y="323"/>
                  </a:lnTo>
                  <a:lnTo>
                    <a:pt x="4" y="313"/>
                  </a:lnTo>
                  <a:lnTo>
                    <a:pt x="8" y="303"/>
                  </a:lnTo>
                  <a:lnTo>
                    <a:pt x="12" y="292"/>
                  </a:lnTo>
                  <a:lnTo>
                    <a:pt x="17" y="280"/>
                  </a:lnTo>
                  <a:lnTo>
                    <a:pt x="24" y="267"/>
                  </a:lnTo>
                  <a:lnTo>
                    <a:pt x="30" y="253"/>
                  </a:lnTo>
                  <a:lnTo>
                    <a:pt x="47" y="225"/>
                  </a:lnTo>
                  <a:lnTo>
                    <a:pt x="68" y="193"/>
                  </a:lnTo>
                  <a:lnTo>
                    <a:pt x="93" y="159"/>
                  </a:lnTo>
                  <a:lnTo>
                    <a:pt x="121" y="120"/>
                  </a:lnTo>
                  <a:lnTo>
                    <a:pt x="121" y="128"/>
                  </a:lnTo>
                  <a:lnTo>
                    <a:pt x="108" y="147"/>
                  </a:lnTo>
                  <a:lnTo>
                    <a:pt x="95" y="167"/>
                  </a:lnTo>
                  <a:lnTo>
                    <a:pt x="82" y="186"/>
                  </a:lnTo>
                  <a:lnTo>
                    <a:pt x="70" y="208"/>
                  </a:lnTo>
                  <a:lnTo>
                    <a:pt x="60" y="228"/>
                  </a:lnTo>
                  <a:lnTo>
                    <a:pt x="49" y="250"/>
                  </a:lnTo>
                  <a:lnTo>
                    <a:pt x="39" y="273"/>
                  </a:lnTo>
                  <a:lnTo>
                    <a:pt x="30" y="295"/>
                  </a:lnTo>
                  <a:lnTo>
                    <a:pt x="30" y="302"/>
                  </a:lnTo>
                  <a:lnTo>
                    <a:pt x="37" y="302"/>
                  </a:lnTo>
                  <a:lnTo>
                    <a:pt x="42" y="289"/>
                  </a:lnTo>
                  <a:lnTo>
                    <a:pt x="47" y="274"/>
                  </a:lnTo>
                  <a:lnTo>
                    <a:pt x="53" y="259"/>
                  </a:lnTo>
                  <a:lnTo>
                    <a:pt x="61" y="243"/>
                  </a:lnTo>
                  <a:lnTo>
                    <a:pt x="69" y="228"/>
                  </a:lnTo>
                  <a:lnTo>
                    <a:pt x="80" y="211"/>
                  </a:lnTo>
                  <a:lnTo>
                    <a:pt x="91" y="194"/>
                  </a:lnTo>
                  <a:lnTo>
                    <a:pt x="102" y="177"/>
                  </a:lnTo>
                  <a:lnTo>
                    <a:pt x="116" y="160"/>
                  </a:lnTo>
                  <a:lnTo>
                    <a:pt x="131" y="141"/>
                  </a:lnTo>
                  <a:lnTo>
                    <a:pt x="146" y="123"/>
                  </a:lnTo>
                  <a:lnTo>
                    <a:pt x="163" y="103"/>
                  </a:lnTo>
                  <a:lnTo>
                    <a:pt x="200" y="64"/>
                  </a:lnTo>
                  <a:lnTo>
                    <a:pt x="242" y="23"/>
                  </a:lnTo>
                  <a:lnTo>
                    <a:pt x="190" y="52"/>
                  </a:lnTo>
                  <a:lnTo>
                    <a:pt x="182" y="52"/>
                  </a:lnTo>
                  <a:lnTo>
                    <a:pt x="182" y="48"/>
                  </a:lnTo>
                  <a:lnTo>
                    <a:pt x="184" y="44"/>
                  </a:lnTo>
                  <a:lnTo>
                    <a:pt x="186" y="41"/>
                  </a:lnTo>
                  <a:lnTo>
                    <a:pt x="191" y="36"/>
                  </a:lnTo>
                  <a:lnTo>
                    <a:pt x="196" y="32"/>
                  </a:lnTo>
                  <a:lnTo>
                    <a:pt x="202" y="29"/>
                  </a:lnTo>
                  <a:lnTo>
                    <a:pt x="209" y="26"/>
                  </a:lnTo>
                  <a:lnTo>
                    <a:pt x="217" y="23"/>
                  </a:lnTo>
                  <a:lnTo>
                    <a:pt x="237" y="16"/>
                  </a:lnTo>
                  <a:lnTo>
                    <a:pt x="263" y="10"/>
                  </a:lnTo>
                  <a:lnTo>
                    <a:pt x="292" y="5"/>
                  </a:lnTo>
                  <a:lnTo>
                    <a:pt x="3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19" name="Freeform 1029">
              <a:extLst>
                <a:ext uri="{FF2B5EF4-FFF2-40B4-BE49-F238E27FC236}">
                  <a16:creationId xmlns:a16="http://schemas.microsoft.com/office/drawing/2014/main" id="{1170E1F5-D013-21DD-664D-85674A7FC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6650" y="3916194"/>
              <a:ext cx="60989" cy="77622"/>
            </a:xfrm>
            <a:custGeom>
              <a:avLst/>
              <a:gdLst>
                <a:gd name="T0" fmla="*/ 435 w 529"/>
                <a:gd name="T1" fmla="*/ 396 h 673"/>
                <a:gd name="T2" fmla="*/ 369 w 529"/>
                <a:gd name="T3" fmla="*/ 161 h 673"/>
                <a:gd name="T4" fmla="*/ 396 w 529"/>
                <a:gd name="T5" fmla="*/ 112 h 673"/>
                <a:gd name="T6" fmla="*/ 381 w 529"/>
                <a:gd name="T7" fmla="*/ 102 h 673"/>
                <a:gd name="T8" fmla="*/ 481 w 529"/>
                <a:gd name="T9" fmla="*/ 439 h 673"/>
                <a:gd name="T10" fmla="*/ 424 w 529"/>
                <a:gd name="T11" fmla="*/ 487 h 673"/>
                <a:gd name="T12" fmla="*/ 408 w 529"/>
                <a:gd name="T13" fmla="*/ 514 h 673"/>
                <a:gd name="T14" fmla="*/ 487 w 529"/>
                <a:gd name="T15" fmla="*/ 468 h 673"/>
                <a:gd name="T16" fmla="*/ 505 w 529"/>
                <a:gd name="T17" fmla="*/ 442 h 673"/>
                <a:gd name="T18" fmla="*/ 334 w 529"/>
                <a:gd name="T19" fmla="*/ 347 h 673"/>
                <a:gd name="T20" fmla="*/ 334 w 529"/>
                <a:gd name="T21" fmla="*/ 340 h 673"/>
                <a:gd name="T22" fmla="*/ 303 w 529"/>
                <a:gd name="T23" fmla="*/ 1 h 673"/>
                <a:gd name="T24" fmla="*/ 374 w 529"/>
                <a:gd name="T25" fmla="*/ 184 h 673"/>
                <a:gd name="T26" fmla="*/ 366 w 529"/>
                <a:gd name="T27" fmla="*/ 212 h 673"/>
                <a:gd name="T28" fmla="*/ 399 w 529"/>
                <a:gd name="T29" fmla="*/ 185 h 673"/>
                <a:gd name="T30" fmla="*/ 416 w 529"/>
                <a:gd name="T31" fmla="*/ 151 h 673"/>
                <a:gd name="T32" fmla="*/ 396 w 529"/>
                <a:gd name="T33" fmla="*/ 164 h 673"/>
                <a:gd name="T34" fmla="*/ 375 w 529"/>
                <a:gd name="T35" fmla="*/ 176 h 673"/>
                <a:gd name="T36" fmla="*/ 393 w 529"/>
                <a:gd name="T37" fmla="*/ 149 h 673"/>
                <a:gd name="T38" fmla="*/ 358 w 529"/>
                <a:gd name="T39" fmla="*/ 120 h 673"/>
                <a:gd name="T40" fmla="*/ 293 w 529"/>
                <a:gd name="T41" fmla="*/ 107 h 673"/>
                <a:gd name="T42" fmla="*/ 241 w 529"/>
                <a:gd name="T43" fmla="*/ 112 h 673"/>
                <a:gd name="T44" fmla="*/ 207 w 529"/>
                <a:gd name="T45" fmla="*/ 133 h 673"/>
                <a:gd name="T46" fmla="*/ 192 w 529"/>
                <a:gd name="T47" fmla="*/ 172 h 673"/>
                <a:gd name="T48" fmla="*/ 163 w 529"/>
                <a:gd name="T49" fmla="*/ 510 h 673"/>
                <a:gd name="T50" fmla="*/ 244 w 529"/>
                <a:gd name="T51" fmla="*/ 489 h 673"/>
                <a:gd name="T52" fmla="*/ 419 w 529"/>
                <a:gd name="T53" fmla="*/ 402 h 673"/>
                <a:gd name="T54" fmla="*/ 396 w 529"/>
                <a:gd name="T55" fmla="*/ 373 h 673"/>
                <a:gd name="T56" fmla="*/ 164 w 529"/>
                <a:gd name="T57" fmla="*/ 367 h 673"/>
                <a:gd name="T58" fmla="*/ 263 w 529"/>
                <a:gd name="T59" fmla="*/ 20 h 673"/>
                <a:gd name="T60" fmla="*/ 346 w 529"/>
                <a:gd name="T61" fmla="*/ 28 h 673"/>
                <a:gd name="T62" fmla="*/ 407 w 529"/>
                <a:gd name="T63" fmla="*/ 62 h 673"/>
                <a:gd name="T64" fmla="*/ 454 w 529"/>
                <a:gd name="T65" fmla="*/ 115 h 673"/>
                <a:gd name="T66" fmla="*/ 479 w 529"/>
                <a:gd name="T67" fmla="*/ 148 h 673"/>
                <a:gd name="T68" fmla="*/ 481 w 529"/>
                <a:gd name="T69" fmla="*/ 181 h 673"/>
                <a:gd name="T70" fmla="*/ 465 w 529"/>
                <a:gd name="T71" fmla="*/ 194 h 673"/>
                <a:gd name="T72" fmla="*/ 449 w 529"/>
                <a:gd name="T73" fmla="*/ 188 h 673"/>
                <a:gd name="T74" fmla="*/ 415 w 529"/>
                <a:gd name="T75" fmla="*/ 233 h 673"/>
                <a:gd name="T76" fmla="*/ 371 w 529"/>
                <a:gd name="T77" fmla="*/ 275 h 673"/>
                <a:gd name="T78" fmla="*/ 416 w 529"/>
                <a:gd name="T79" fmla="*/ 266 h 673"/>
                <a:gd name="T80" fmla="*/ 406 w 529"/>
                <a:gd name="T81" fmla="*/ 302 h 673"/>
                <a:gd name="T82" fmla="*/ 443 w 529"/>
                <a:gd name="T83" fmla="*/ 323 h 673"/>
                <a:gd name="T84" fmla="*/ 529 w 529"/>
                <a:gd name="T85" fmla="*/ 437 h 673"/>
                <a:gd name="T86" fmla="*/ 501 w 529"/>
                <a:gd name="T87" fmla="*/ 489 h 673"/>
                <a:gd name="T88" fmla="*/ 429 w 529"/>
                <a:gd name="T89" fmla="*/ 542 h 673"/>
                <a:gd name="T90" fmla="*/ 310 w 529"/>
                <a:gd name="T91" fmla="*/ 597 h 673"/>
                <a:gd name="T92" fmla="*/ 191 w 529"/>
                <a:gd name="T93" fmla="*/ 643 h 673"/>
                <a:gd name="T94" fmla="*/ 111 w 529"/>
                <a:gd name="T95" fmla="*/ 634 h 673"/>
                <a:gd name="T96" fmla="*/ 94 w 529"/>
                <a:gd name="T97" fmla="*/ 650 h 673"/>
                <a:gd name="T98" fmla="*/ 70 w 529"/>
                <a:gd name="T99" fmla="*/ 662 h 673"/>
                <a:gd name="T100" fmla="*/ 56 w 529"/>
                <a:gd name="T101" fmla="*/ 673 h 673"/>
                <a:gd name="T102" fmla="*/ 43 w 529"/>
                <a:gd name="T103" fmla="*/ 659 h 673"/>
                <a:gd name="T104" fmla="*/ 37 w 529"/>
                <a:gd name="T105" fmla="*/ 619 h 673"/>
                <a:gd name="T106" fmla="*/ 20 w 529"/>
                <a:gd name="T107" fmla="*/ 608 h 673"/>
                <a:gd name="T108" fmla="*/ 8 w 529"/>
                <a:gd name="T109" fmla="*/ 580 h 673"/>
                <a:gd name="T110" fmla="*/ 1 w 529"/>
                <a:gd name="T111" fmla="*/ 531 h 673"/>
                <a:gd name="T112" fmla="*/ 88 w 529"/>
                <a:gd name="T113" fmla="*/ 85 h 673"/>
                <a:gd name="T114" fmla="*/ 125 w 529"/>
                <a:gd name="T115" fmla="*/ 6 h 673"/>
                <a:gd name="T116" fmla="*/ 156 w 529"/>
                <a:gd name="T117" fmla="*/ 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9" h="673">
                  <a:moveTo>
                    <a:pt x="435" y="396"/>
                  </a:moveTo>
                  <a:lnTo>
                    <a:pt x="417" y="424"/>
                  </a:lnTo>
                  <a:lnTo>
                    <a:pt x="449" y="406"/>
                  </a:lnTo>
                  <a:lnTo>
                    <a:pt x="442" y="398"/>
                  </a:lnTo>
                  <a:lnTo>
                    <a:pt x="435" y="396"/>
                  </a:lnTo>
                  <a:close/>
                  <a:moveTo>
                    <a:pt x="369" y="161"/>
                  </a:moveTo>
                  <a:lnTo>
                    <a:pt x="368" y="169"/>
                  </a:lnTo>
                  <a:lnTo>
                    <a:pt x="351" y="182"/>
                  </a:lnTo>
                  <a:lnTo>
                    <a:pt x="343" y="181"/>
                  </a:lnTo>
                  <a:lnTo>
                    <a:pt x="369" y="161"/>
                  </a:lnTo>
                  <a:close/>
                  <a:moveTo>
                    <a:pt x="338" y="97"/>
                  </a:moveTo>
                  <a:lnTo>
                    <a:pt x="337" y="104"/>
                  </a:lnTo>
                  <a:lnTo>
                    <a:pt x="397" y="118"/>
                  </a:lnTo>
                  <a:lnTo>
                    <a:pt x="397" y="115"/>
                  </a:lnTo>
                  <a:lnTo>
                    <a:pt x="396" y="112"/>
                  </a:lnTo>
                  <a:lnTo>
                    <a:pt x="395" y="108"/>
                  </a:lnTo>
                  <a:lnTo>
                    <a:pt x="392" y="106"/>
                  </a:lnTo>
                  <a:lnTo>
                    <a:pt x="389" y="104"/>
                  </a:lnTo>
                  <a:lnTo>
                    <a:pt x="386" y="103"/>
                  </a:lnTo>
                  <a:lnTo>
                    <a:pt x="381" y="102"/>
                  </a:lnTo>
                  <a:lnTo>
                    <a:pt x="375" y="101"/>
                  </a:lnTo>
                  <a:lnTo>
                    <a:pt x="338" y="97"/>
                  </a:lnTo>
                  <a:close/>
                  <a:moveTo>
                    <a:pt x="484" y="432"/>
                  </a:moveTo>
                  <a:lnTo>
                    <a:pt x="483" y="435"/>
                  </a:lnTo>
                  <a:lnTo>
                    <a:pt x="481" y="439"/>
                  </a:lnTo>
                  <a:lnTo>
                    <a:pt x="478" y="443"/>
                  </a:lnTo>
                  <a:lnTo>
                    <a:pt x="473" y="448"/>
                  </a:lnTo>
                  <a:lnTo>
                    <a:pt x="462" y="459"/>
                  </a:lnTo>
                  <a:lnTo>
                    <a:pt x="446" y="472"/>
                  </a:lnTo>
                  <a:lnTo>
                    <a:pt x="424" y="487"/>
                  </a:lnTo>
                  <a:lnTo>
                    <a:pt x="399" y="504"/>
                  </a:lnTo>
                  <a:lnTo>
                    <a:pt x="369" y="523"/>
                  </a:lnTo>
                  <a:lnTo>
                    <a:pt x="335" y="545"/>
                  </a:lnTo>
                  <a:lnTo>
                    <a:pt x="373" y="529"/>
                  </a:lnTo>
                  <a:lnTo>
                    <a:pt x="408" y="514"/>
                  </a:lnTo>
                  <a:lnTo>
                    <a:pt x="437" y="499"/>
                  </a:lnTo>
                  <a:lnTo>
                    <a:pt x="460" y="486"/>
                  </a:lnTo>
                  <a:lnTo>
                    <a:pt x="471" y="480"/>
                  </a:lnTo>
                  <a:lnTo>
                    <a:pt x="480" y="473"/>
                  </a:lnTo>
                  <a:lnTo>
                    <a:pt x="487" y="468"/>
                  </a:lnTo>
                  <a:lnTo>
                    <a:pt x="493" y="463"/>
                  </a:lnTo>
                  <a:lnTo>
                    <a:pt x="498" y="457"/>
                  </a:lnTo>
                  <a:lnTo>
                    <a:pt x="502" y="452"/>
                  </a:lnTo>
                  <a:lnTo>
                    <a:pt x="504" y="447"/>
                  </a:lnTo>
                  <a:lnTo>
                    <a:pt x="505" y="442"/>
                  </a:lnTo>
                  <a:lnTo>
                    <a:pt x="498" y="441"/>
                  </a:lnTo>
                  <a:lnTo>
                    <a:pt x="491" y="433"/>
                  </a:lnTo>
                  <a:lnTo>
                    <a:pt x="484" y="432"/>
                  </a:lnTo>
                  <a:close/>
                  <a:moveTo>
                    <a:pt x="334" y="340"/>
                  </a:moveTo>
                  <a:lnTo>
                    <a:pt x="334" y="347"/>
                  </a:lnTo>
                  <a:lnTo>
                    <a:pt x="407" y="363"/>
                  </a:lnTo>
                  <a:lnTo>
                    <a:pt x="415" y="364"/>
                  </a:lnTo>
                  <a:lnTo>
                    <a:pt x="416" y="356"/>
                  </a:lnTo>
                  <a:lnTo>
                    <a:pt x="386" y="346"/>
                  </a:lnTo>
                  <a:lnTo>
                    <a:pt x="334" y="340"/>
                  </a:lnTo>
                  <a:close/>
                  <a:moveTo>
                    <a:pt x="303" y="1"/>
                  </a:moveTo>
                  <a:lnTo>
                    <a:pt x="339" y="13"/>
                  </a:lnTo>
                  <a:lnTo>
                    <a:pt x="338" y="20"/>
                  </a:lnTo>
                  <a:lnTo>
                    <a:pt x="301" y="17"/>
                  </a:lnTo>
                  <a:lnTo>
                    <a:pt x="303" y="1"/>
                  </a:lnTo>
                  <a:close/>
                  <a:moveTo>
                    <a:pt x="192" y="172"/>
                  </a:moveTo>
                  <a:lnTo>
                    <a:pt x="194" y="225"/>
                  </a:lnTo>
                  <a:lnTo>
                    <a:pt x="264" y="218"/>
                  </a:lnTo>
                  <a:lnTo>
                    <a:pt x="263" y="233"/>
                  </a:lnTo>
                  <a:lnTo>
                    <a:pt x="374" y="184"/>
                  </a:lnTo>
                  <a:lnTo>
                    <a:pt x="373" y="191"/>
                  </a:lnTo>
                  <a:lnTo>
                    <a:pt x="316" y="231"/>
                  </a:lnTo>
                  <a:lnTo>
                    <a:pt x="338" y="224"/>
                  </a:lnTo>
                  <a:lnTo>
                    <a:pt x="357" y="216"/>
                  </a:lnTo>
                  <a:lnTo>
                    <a:pt x="366" y="212"/>
                  </a:lnTo>
                  <a:lnTo>
                    <a:pt x="374" y="206"/>
                  </a:lnTo>
                  <a:lnTo>
                    <a:pt x="382" y="201"/>
                  </a:lnTo>
                  <a:lnTo>
                    <a:pt x="388" y="196"/>
                  </a:lnTo>
                  <a:lnTo>
                    <a:pt x="393" y="190"/>
                  </a:lnTo>
                  <a:lnTo>
                    <a:pt x="399" y="185"/>
                  </a:lnTo>
                  <a:lnTo>
                    <a:pt x="404" y="179"/>
                  </a:lnTo>
                  <a:lnTo>
                    <a:pt x="407" y="172"/>
                  </a:lnTo>
                  <a:lnTo>
                    <a:pt x="412" y="165"/>
                  </a:lnTo>
                  <a:lnTo>
                    <a:pt x="414" y="158"/>
                  </a:lnTo>
                  <a:lnTo>
                    <a:pt x="416" y="151"/>
                  </a:lnTo>
                  <a:lnTo>
                    <a:pt x="417" y="144"/>
                  </a:lnTo>
                  <a:lnTo>
                    <a:pt x="402" y="141"/>
                  </a:lnTo>
                  <a:lnTo>
                    <a:pt x="400" y="150"/>
                  </a:lnTo>
                  <a:lnTo>
                    <a:pt x="399" y="157"/>
                  </a:lnTo>
                  <a:lnTo>
                    <a:pt x="396" y="164"/>
                  </a:lnTo>
                  <a:lnTo>
                    <a:pt x="392" y="169"/>
                  </a:lnTo>
                  <a:lnTo>
                    <a:pt x="389" y="172"/>
                  </a:lnTo>
                  <a:lnTo>
                    <a:pt x="385" y="175"/>
                  </a:lnTo>
                  <a:lnTo>
                    <a:pt x="381" y="176"/>
                  </a:lnTo>
                  <a:lnTo>
                    <a:pt x="375" y="176"/>
                  </a:lnTo>
                  <a:lnTo>
                    <a:pt x="376" y="162"/>
                  </a:lnTo>
                  <a:lnTo>
                    <a:pt x="369" y="161"/>
                  </a:lnTo>
                  <a:lnTo>
                    <a:pt x="379" y="139"/>
                  </a:lnTo>
                  <a:lnTo>
                    <a:pt x="386" y="148"/>
                  </a:lnTo>
                  <a:lnTo>
                    <a:pt x="393" y="149"/>
                  </a:lnTo>
                  <a:lnTo>
                    <a:pt x="395" y="141"/>
                  </a:lnTo>
                  <a:lnTo>
                    <a:pt x="387" y="135"/>
                  </a:lnTo>
                  <a:lnTo>
                    <a:pt x="379" y="130"/>
                  </a:lnTo>
                  <a:lnTo>
                    <a:pt x="369" y="124"/>
                  </a:lnTo>
                  <a:lnTo>
                    <a:pt x="358" y="120"/>
                  </a:lnTo>
                  <a:lnTo>
                    <a:pt x="347" y="116"/>
                  </a:lnTo>
                  <a:lnTo>
                    <a:pt x="334" y="113"/>
                  </a:lnTo>
                  <a:lnTo>
                    <a:pt x="321" y="111"/>
                  </a:lnTo>
                  <a:lnTo>
                    <a:pt x="306" y="108"/>
                  </a:lnTo>
                  <a:lnTo>
                    <a:pt x="293" y="107"/>
                  </a:lnTo>
                  <a:lnTo>
                    <a:pt x="282" y="107"/>
                  </a:lnTo>
                  <a:lnTo>
                    <a:pt x="270" y="107"/>
                  </a:lnTo>
                  <a:lnTo>
                    <a:pt x="259" y="108"/>
                  </a:lnTo>
                  <a:lnTo>
                    <a:pt x="250" y="109"/>
                  </a:lnTo>
                  <a:lnTo>
                    <a:pt x="241" y="112"/>
                  </a:lnTo>
                  <a:lnTo>
                    <a:pt x="233" y="115"/>
                  </a:lnTo>
                  <a:lnTo>
                    <a:pt x="225" y="118"/>
                  </a:lnTo>
                  <a:lnTo>
                    <a:pt x="218" y="122"/>
                  </a:lnTo>
                  <a:lnTo>
                    <a:pt x="213" y="128"/>
                  </a:lnTo>
                  <a:lnTo>
                    <a:pt x="207" y="133"/>
                  </a:lnTo>
                  <a:lnTo>
                    <a:pt x="203" y="139"/>
                  </a:lnTo>
                  <a:lnTo>
                    <a:pt x="199" y="147"/>
                  </a:lnTo>
                  <a:lnTo>
                    <a:pt x="197" y="154"/>
                  </a:lnTo>
                  <a:lnTo>
                    <a:pt x="194" y="163"/>
                  </a:lnTo>
                  <a:lnTo>
                    <a:pt x="192" y="172"/>
                  </a:lnTo>
                  <a:close/>
                  <a:moveTo>
                    <a:pt x="164" y="367"/>
                  </a:moveTo>
                  <a:lnTo>
                    <a:pt x="141" y="501"/>
                  </a:lnTo>
                  <a:lnTo>
                    <a:pt x="148" y="509"/>
                  </a:lnTo>
                  <a:lnTo>
                    <a:pt x="155" y="510"/>
                  </a:lnTo>
                  <a:lnTo>
                    <a:pt x="163" y="510"/>
                  </a:lnTo>
                  <a:lnTo>
                    <a:pt x="171" y="510"/>
                  </a:lnTo>
                  <a:lnTo>
                    <a:pt x="181" y="508"/>
                  </a:lnTo>
                  <a:lnTo>
                    <a:pt x="191" y="506"/>
                  </a:lnTo>
                  <a:lnTo>
                    <a:pt x="216" y="500"/>
                  </a:lnTo>
                  <a:lnTo>
                    <a:pt x="244" y="489"/>
                  </a:lnTo>
                  <a:lnTo>
                    <a:pt x="277" y="476"/>
                  </a:lnTo>
                  <a:lnTo>
                    <a:pt x="315" y="459"/>
                  </a:lnTo>
                  <a:lnTo>
                    <a:pt x="356" y="439"/>
                  </a:lnTo>
                  <a:lnTo>
                    <a:pt x="402" y="416"/>
                  </a:lnTo>
                  <a:lnTo>
                    <a:pt x="419" y="402"/>
                  </a:lnTo>
                  <a:lnTo>
                    <a:pt x="417" y="395"/>
                  </a:lnTo>
                  <a:lnTo>
                    <a:pt x="415" y="388"/>
                  </a:lnTo>
                  <a:lnTo>
                    <a:pt x="409" y="383"/>
                  </a:lnTo>
                  <a:lnTo>
                    <a:pt x="404" y="378"/>
                  </a:lnTo>
                  <a:lnTo>
                    <a:pt x="396" y="373"/>
                  </a:lnTo>
                  <a:lnTo>
                    <a:pt x="386" y="370"/>
                  </a:lnTo>
                  <a:lnTo>
                    <a:pt x="374" y="368"/>
                  </a:lnTo>
                  <a:lnTo>
                    <a:pt x="362" y="366"/>
                  </a:lnTo>
                  <a:lnTo>
                    <a:pt x="302" y="358"/>
                  </a:lnTo>
                  <a:lnTo>
                    <a:pt x="164" y="367"/>
                  </a:lnTo>
                  <a:close/>
                  <a:moveTo>
                    <a:pt x="158" y="1"/>
                  </a:moveTo>
                  <a:lnTo>
                    <a:pt x="180" y="18"/>
                  </a:lnTo>
                  <a:lnTo>
                    <a:pt x="249" y="11"/>
                  </a:lnTo>
                  <a:lnTo>
                    <a:pt x="255" y="19"/>
                  </a:lnTo>
                  <a:lnTo>
                    <a:pt x="263" y="20"/>
                  </a:lnTo>
                  <a:lnTo>
                    <a:pt x="286" y="15"/>
                  </a:lnTo>
                  <a:lnTo>
                    <a:pt x="302" y="17"/>
                  </a:lnTo>
                  <a:lnTo>
                    <a:pt x="317" y="20"/>
                  </a:lnTo>
                  <a:lnTo>
                    <a:pt x="332" y="23"/>
                  </a:lnTo>
                  <a:lnTo>
                    <a:pt x="346" y="28"/>
                  </a:lnTo>
                  <a:lnTo>
                    <a:pt x="358" y="33"/>
                  </a:lnTo>
                  <a:lnTo>
                    <a:pt x="371" y="39"/>
                  </a:lnTo>
                  <a:lnTo>
                    <a:pt x="384" y="46"/>
                  </a:lnTo>
                  <a:lnTo>
                    <a:pt x="396" y="53"/>
                  </a:lnTo>
                  <a:lnTo>
                    <a:pt x="407" y="62"/>
                  </a:lnTo>
                  <a:lnTo>
                    <a:pt x="418" y="71"/>
                  </a:lnTo>
                  <a:lnTo>
                    <a:pt x="428" y="81"/>
                  </a:lnTo>
                  <a:lnTo>
                    <a:pt x="437" y="91"/>
                  </a:lnTo>
                  <a:lnTo>
                    <a:pt x="446" y="103"/>
                  </a:lnTo>
                  <a:lnTo>
                    <a:pt x="454" y="115"/>
                  </a:lnTo>
                  <a:lnTo>
                    <a:pt x="463" y="128"/>
                  </a:lnTo>
                  <a:lnTo>
                    <a:pt x="470" y="141"/>
                  </a:lnTo>
                  <a:lnTo>
                    <a:pt x="473" y="142"/>
                  </a:lnTo>
                  <a:lnTo>
                    <a:pt x="476" y="145"/>
                  </a:lnTo>
                  <a:lnTo>
                    <a:pt x="479" y="148"/>
                  </a:lnTo>
                  <a:lnTo>
                    <a:pt x="480" y="152"/>
                  </a:lnTo>
                  <a:lnTo>
                    <a:pt x="481" y="157"/>
                  </a:lnTo>
                  <a:lnTo>
                    <a:pt x="482" y="164"/>
                  </a:lnTo>
                  <a:lnTo>
                    <a:pt x="482" y="172"/>
                  </a:lnTo>
                  <a:lnTo>
                    <a:pt x="481" y="181"/>
                  </a:lnTo>
                  <a:lnTo>
                    <a:pt x="475" y="234"/>
                  </a:lnTo>
                  <a:lnTo>
                    <a:pt x="459" y="232"/>
                  </a:lnTo>
                  <a:lnTo>
                    <a:pt x="460" y="224"/>
                  </a:lnTo>
                  <a:lnTo>
                    <a:pt x="471" y="202"/>
                  </a:lnTo>
                  <a:lnTo>
                    <a:pt x="465" y="194"/>
                  </a:lnTo>
                  <a:lnTo>
                    <a:pt x="472" y="187"/>
                  </a:lnTo>
                  <a:lnTo>
                    <a:pt x="466" y="179"/>
                  </a:lnTo>
                  <a:lnTo>
                    <a:pt x="451" y="178"/>
                  </a:lnTo>
                  <a:lnTo>
                    <a:pt x="450" y="183"/>
                  </a:lnTo>
                  <a:lnTo>
                    <a:pt x="449" y="188"/>
                  </a:lnTo>
                  <a:lnTo>
                    <a:pt x="447" y="194"/>
                  </a:lnTo>
                  <a:lnTo>
                    <a:pt x="443" y="199"/>
                  </a:lnTo>
                  <a:lnTo>
                    <a:pt x="437" y="211"/>
                  </a:lnTo>
                  <a:lnTo>
                    <a:pt x="428" y="221"/>
                  </a:lnTo>
                  <a:lnTo>
                    <a:pt x="415" y="233"/>
                  </a:lnTo>
                  <a:lnTo>
                    <a:pt x="401" y="244"/>
                  </a:lnTo>
                  <a:lnTo>
                    <a:pt x="384" y="255"/>
                  </a:lnTo>
                  <a:lnTo>
                    <a:pt x="365" y="267"/>
                  </a:lnTo>
                  <a:lnTo>
                    <a:pt x="364" y="274"/>
                  </a:lnTo>
                  <a:lnTo>
                    <a:pt x="371" y="275"/>
                  </a:lnTo>
                  <a:lnTo>
                    <a:pt x="379" y="275"/>
                  </a:lnTo>
                  <a:lnTo>
                    <a:pt x="387" y="274"/>
                  </a:lnTo>
                  <a:lnTo>
                    <a:pt x="396" y="272"/>
                  </a:lnTo>
                  <a:lnTo>
                    <a:pt x="405" y="269"/>
                  </a:lnTo>
                  <a:lnTo>
                    <a:pt x="416" y="266"/>
                  </a:lnTo>
                  <a:lnTo>
                    <a:pt x="426" y="261"/>
                  </a:lnTo>
                  <a:lnTo>
                    <a:pt x="438" y="253"/>
                  </a:lnTo>
                  <a:lnTo>
                    <a:pt x="451" y="246"/>
                  </a:lnTo>
                  <a:lnTo>
                    <a:pt x="450" y="262"/>
                  </a:lnTo>
                  <a:lnTo>
                    <a:pt x="406" y="302"/>
                  </a:lnTo>
                  <a:lnTo>
                    <a:pt x="412" y="303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0" y="313"/>
                  </a:lnTo>
                  <a:lnTo>
                    <a:pt x="443" y="323"/>
                  </a:lnTo>
                  <a:lnTo>
                    <a:pt x="458" y="338"/>
                  </a:lnTo>
                  <a:lnTo>
                    <a:pt x="474" y="357"/>
                  </a:lnTo>
                  <a:lnTo>
                    <a:pt x="491" y="380"/>
                  </a:lnTo>
                  <a:lnTo>
                    <a:pt x="509" y="406"/>
                  </a:lnTo>
                  <a:lnTo>
                    <a:pt x="529" y="437"/>
                  </a:lnTo>
                  <a:lnTo>
                    <a:pt x="526" y="448"/>
                  </a:lnTo>
                  <a:lnTo>
                    <a:pt x="523" y="457"/>
                  </a:lnTo>
                  <a:lnTo>
                    <a:pt x="518" y="468"/>
                  </a:lnTo>
                  <a:lnTo>
                    <a:pt x="510" y="479"/>
                  </a:lnTo>
                  <a:lnTo>
                    <a:pt x="501" y="489"/>
                  </a:lnTo>
                  <a:lnTo>
                    <a:pt x="490" y="500"/>
                  </a:lnTo>
                  <a:lnTo>
                    <a:pt x="478" y="510"/>
                  </a:lnTo>
                  <a:lnTo>
                    <a:pt x="463" y="521"/>
                  </a:lnTo>
                  <a:lnTo>
                    <a:pt x="447" y="532"/>
                  </a:lnTo>
                  <a:lnTo>
                    <a:pt x="429" y="542"/>
                  </a:lnTo>
                  <a:lnTo>
                    <a:pt x="408" y="553"/>
                  </a:lnTo>
                  <a:lnTo>
                    <a:pt x="387" y="564"/>
                  </a:lnTo>
                  <a:lnTo>
                    <a:pt x="364" y="574"/>
                  </a:lnTo>
                  <a:lnTo>
                    <a:pt x="338" y="586"/>
                  </a:lnTo>
                  <a:lnTo>
                    <a:pt x="310" y="597"/>
                  </a:lnTo>
                  <a:lnTo>
                    <a:pt x="282" y="607"/>
                  </a:lnTo>
                  <a:lnTo>
                    <a:pt x="257" y="619"/>
                  </a:lnTo>
                  <a:lnTo>
                    <a:pt x="234" y="629"/>
                  </a:lnTo>
                  <a:lnTo>
                    <a:pt x="213" y="637"/>
                  </a:lnTo>
                  <a:lnTo>
                    <a:pt x="191" y="643"/>
                  </a:lnTo>
                  <a:lnTo>
                    <a:pt x="173" y="648"/>
                  </a:lnTo>
                  <a:lnTo>
                    <a:pt x="155" y="651"/>
                  </a:lnTo>
                  <a:lnTo>
                    <a:pt x="139" y="652"/>
                  </a:lnTo>
                  <a:lnTo>
                    <a:pt x="125" y="651"/>
                  </a:lnTo>
                  <a:lnTo>
                    <a:pt x="111" y="634"/>
                  </a:lnTo>
                  <a:lnTo>
                    <a:pt x="104" y="634"/>
                  </a:lnTo>
                  <a:lnTo>
                    <a:pt x="103" y="639"/>
                  </a:lnTo>
                  <a:lnTo>
                    <a:pt x="101" y="643"/>
                  </a:lnTo>
                  <a:lnTo>
                    <a:pt x="99" y="647"/>
                  </a:lnTo>
                  <a:lnTo>
                    <a:pt x="94" y="650"/>
                  </a:lnTo>
                  <a:lnTo>
                    <a:pt x="90" y="652"/>
                  </a:lnTo>
                  <a:lnTo>
                    <a:pt x="85" y="653"/>
                  </a:lnTo>
                  <a:lnTo>
                    <a:pt x="79" y="653"/>
                  </a:lnTo>
                  <a:lnTo>
                    <a:pt x="71" y="653"/>
                  </a:lnTo>
                  <a:lnTo>
                    <a:pt x="70" y="662"/>
                  </a:lnTo>
                  <a:lnTo>
                    <a:pt x="67" y="668"/>
                  </a:lnTo>
                  <a:lnTo>
                    <a:pt x="65" y="671"/>
                  </a:lnTo>
                  <a:lnTo>
                    <a:pt x="61" y="672"/>
                  </a:lnTo>
                  <a:lnTo>
                    <a:pt x="59" y="673"/>
                  </a:lnTo>
                  <a:lnTo>
                    <a:pt x="56" y="673"/>
                  </a:lnTo>
                  <a:lnTo>
                    <a:pt x="54" y="673"/>
                  </a:lnTo>
                  <a:lnTo>
                    <a:pt x="50" y="672"/>
                  </a:lnTo>
                  <a:lnTo>
                    <a:pt x="48" y="669"/>
                  </a:lnTo>
                  <a:lnTo>
                    <a:pt x="46" y="665"/>
                  </a:lnTo>
                  <a:lnTo>
                    <a:pt x="43" y="659"/>
                  </a:lnTo>
                  <a:lnTo>
                    <a:pt x="43" y="652"/>
                  </a:lnTo>
                  <a:lnTo>
                    <a:pt x="43" y="642"/>
                  </a:lnTo>
                  <a:lnTo>
                    <a:pt x="43" y="632"/>
                  </a:lnTo>
                  <a:lnTo>
                    <a:pt x="44" y="619"/>
                  </a:lnTo>
                  <a:lnTo>
                    <a:pt x="37" y="619"/>
                  </a:lnTo>
                  <a:lnTo>
                    <a:pt x="25" y="655"/>
                  </a:lnTo>
                  <a:lnTo>
                    <a:pt x="18" y="654"/>
                  </a:lnTo>
                  <a:lnTo>
                    <a:pt x="20" y="637"/>
                  </a:lnTo>
                  <a:lnTo>
                    <a:pt x="20" y="621"/>
                  </a:lnTo>
                  <a:lnTo>
                    <a:pt x="20" y="608"/>
                  </a:lnTo>
                  <a:lnTo>
                    <a:pt x="19" y="598"/>
                  </a:lnTo>
                  <a:lnTo>
                    <a:pt x="16" y="589"/>
                  </a:lnTo>
                  <a:lnTo>
                    <a:pt x="13" y="583"/>
                  </a:lnTo>
                  <a:lnTo>
                    <a:pt x="10" y="581"/>
                  </a:lnTo>
                  <a:lnTo>
                    <a:pt x="8" y="580"/>
                  </a:lnTo>
                  <a:lnTo>
                    <a:pt x="6" y="577"/>
                  </a:lnTo>
                  <a:lnTo>
                    <a:pt x="3" y="577"/>
                  </a:lnTo>
                  <a:lnTo>
                    <a:pt x="0" y="547"/>
                  </a:lnTo>
                  <a:lnTo>
                    <a:pt x="8" y="539"/>
                  </a:lnTo>
                  <a:lnTo>
                    <a:pt x="1" y="531"/>
                  </a:lnTo>
                  <a:lnTo>
                    <a:pt x="74" y="212"/>
                  </a:lnTo>
                  <a:lnTo>
                    <a:pt x="68" y="204"/>
                  </a:lnTo>
                  <a:lnTo>
                    <a:pt x="75" y="204"/>
                  </a:lnTo>
                  <a:lnTo>
                    <a:pt x="69" y="197"/>
                  </a:lnTo>
                  <a:lnTo>
                    <a:pt x="88" y="85"/>
                  </a:lnTo>
                  <a:lnTo>
                    <a:pt x="89" y="77"/>
                  </a:lnTo>
                  <a:lnTo>
                    <a:pt x="80" y="22"/>
                  </a:lnTo>
                  <a:lnTo>
                    <a:pt x="87" y="23"/>
                  </a:lnTo>
                  <a:lnTo>
                    <a:pt x="107" y="13"/>
                  </a:lnTo>
                  <a:lnTo>
                    <a:pt x="125" y="6"/>
                  </a:lnTo>
                  <a:lnTo>
                    <a:pt x="133" y="3"/>
                  </a:lnTo>
                  <a:lnTo>
                    <a:pt x="140" y="1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6" y="0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0" name="Freeform 1030">
              <a:extLst>
                <a:ext uri="{FF2B5EF4-FFF2-40B4-BE49-F238E27FC236}">
                  <a16:creationId xmlns:a16="http://schemas.microsoft.com/office/drawing/2014/main" id="{9FEEEEB2-755A-E910-4F9C-8208573A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335" y="3918043"/>
              <a:ext cx="57293" cy="73925"/>
            </a:xfrm>
            <a:custGeom>
              <a:avLst/>
              <a:gdLst>
                <a:gd name="T0" fmla="*/ 117 w 507"/>
                <a:gd name="T1" fmla="*/ 0 h 635"/>
                <a:gd name="T2" fmla="*/ 123 w 507"/>
                <a:gd name="T3" fmla="*/ 7 h 635"/>
                <a:gd name="T4" fmla="*/ 127 w 507"/>
                <a:gd name="T5" fmla="*/ 17 h 635"/>
                <a:gd name="T6" fmla="*/ 129 w 507"/>
                <a:gd name="T7" fmla="*/ 34 h 635"/>
                <a:gd name="T8" fmla="*/ 144 w 507"/>
                <a:gd name="T9" fmla="*/ 45 h 635"/>
                <a:gd name="T10" fmla="*/ 174 w 507"/>
                <a:gd name="T11" fmla="*/ 37 h 635"/>
                <a:gd name="T12" fmla="*/ 152 w 507"/>
                <a:gd name="T13" fmla="*/ 455 h 635"/>
                <a:gd name="T14" fmla="*/ 195 w 507"/>
                <a:gd name="T15" fmla="*/ 443 h 635"/>
                <a:gd name="T16" fmla="*/ 259 w 507"/>
                <a:gd name="T17" fmla="*/ 430 h 635"/>
                <a:gd name="T18" fmla="*/ 344 w 507"/>
                <a:gd name="T19" fmla="*/ 415 h 635"/>
                <a:gd name="T20" fmla="*/ 402 w 507"/>
                <a:gd name="T21" fmla="*/ 408 h 635"/>
                <a:gd name="T22" fmla="*/ 339 w 507"/>
                <a:gd name="T23" fmla="*/ 426 h 635"/>
                <a:gd name="T24" fmla="*/ 240 w 507"/>
                <a:gd name="T25" fmla="*/ 446 h 635"/>
                <a:gd name="T26" fmla="*/ 174 w 507"/>
                <a:gd name="T27" fmla="*/ 463 h 635"/>
                <a:gd name="T28" fmla="*/ 146 w 507"/>
                <a:gd name="T29" fmla="*/ 473 h 635"/>
                <a:gd name="T30" fmla="*/ 138 w 507"/>
                <a:gd name="T31" fmla="*/ 481 h 635"/>
                <a:gd name="T32" fmla="*/ 220 w 507"/>
                <a:gd name="T33" fmla="*/ 461 h 635"/>
                <a:gd name="T34" fmla="*/ 363 w 507"/>
                <a:gd name="T35" fmla="*/ 438 h 635"/>
                <a:gd name="T36" fmla="*/ 371 w 507"/>
                <a:gd name="T37" fmla="*/ 438 h 635"/>
                <a:gd name="T38" fmla="*/ 387 w 507"/>
                <a:gd name="T39" fmla="*/ 446 h 635"/>
                <a:gd name="T40" fmla="*/ 454 w 507"/>
                <a:gd name="T41" fmla="*/ 438 h 635"/>
                <a:gd name="T42" fmla="*/ 507 w 507"/>
                <a:gd name="T43" fmla="*/ 453 h 635"/>
                <a:gd name="T44" fmla="*/ 506 w 507"/>
                <a:gd name="T45" fmla="*/ 459 h 635"/>
                <a:gd name="T46" fmla="*/ 501 w 507"/>
                <a:gd name="T47" fmla="*/ 464 h 635"/>
                <a:gd name="T48" fmla="*/ 479 w 507"/>
                <a:gd name="T49" fmla="*/ 475 h 635"/>
                <a:gd name="T50" fmla="*/ 443 w 507"/>
                <a:gd name="T51" fmla="*/ 483 h 635"/>
                <a:gd name="T52" fmla="*/ 394 w 507"/>
                <a:gd name="T53" fmla="*/ 492 h 635"/>
                <a:gd name="T54" fmla="*/ 402 w 507"/>
                <a:gd name="T55" fmla="*/ 492 h 635"/>
                <a:gd name="T56" fmla="*/ 462 w 507"/>
                <a:gd name="T57" fmla="*/ 499 h 635"/>
                <a:gd name="T58" fmla="*/ 470 w 507"/>
                <a:gd name="T59" fmla="*/ 514 h 635"/>
                <a:gd name="T60" fmla="*/ 61 w 507"/>
                <a:gd name="T61" fmla="*/ 635 h 635"/>
                <a:gd name="T62" fmla="*/ 8 w 507"/>
                <a:gd name="T63" fmla="*/ 597 h 635"/>
                <a:gd name="T64" fmla="*/ 0 w 507"/>
                <a:gd name="T65" fmla="*/ 589 h 635"/>
                <a:gd name="T66" fmla="*/ 3 w 507"/>
                <a:gd name="T67" fmla="*/ 581 h 635"/>
                <a:gd name="T68" fmla="*/ 8 w 507"/>
                <a:gd name="T69" fmla="*/ 575 h 635"/>
                <a:gd name="T70" fmla="*/ 17 w 507"/>
                <a:gd name="T71" fmla="*/ 569 h 635"/>
                <a:gd name="T72" fmla="*/ 30 w 507"/>
                <a:gd name="T73" fmla="*/ 567 h 635"/>
                <a:gd name="T74" fmla="*/ 8 w 507"/>
                <a:gd name="T75" fmla="*/ 514 h 635"/>
                <a:gd name="T76" fmla="*/ 46 w 507"/>
                <a:gd name="T77" fmla="*/ 174 h 635"/>
                <a:gd name="T78" fmla="*/ 38 w 507"/>
                <a:gd name="T79" fmla="*/ 256 h 635"/>
                <a:gd name="T80" fmla="*/ 38 w 507"/>
                <a:gd name="T81" fmla="*/ 355 h 635"/>
                <a:gd name="T82" fmla="*/ 38 w 507"/>
                <a:gd name="T83" fmla="*/ 393 h 635"/>
                <a:gd name="T84" fmla="*/ 46 w 507"/>
                <a:gd name="T85" fmla="*/ 431 h 635"/>
                <a:gd name="T86" fmla="*/ 79 w 507"/>
                <a:gd name="T87" fmla="*/ 30 h 635"/>
                <a:gd name="T88" fmla="*/ 86 w 507"/>
                <a:gd name="T89" fmla="*/ 27 h 635"/>
                <a:gd name="T90" fmla="*/ 89 w 507"/>
                <a:gd name="T91" fmla="*/ 21 h 635"/>
                <a:gd name="T92" fmla="*/ 91 w 507"/>
                <a:gd name="T93" fmla="*/ 13 h 635"/>
                <a:gd name="T94" fmla="*/ 98 w 507"/>
                <a:gd name="T95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35">
                  <a:moveTo>
                    <a:pt x="114" y="0"/>
                  </a:moveTo>
                  <a:lnTo>
                    <a:pt x="117" y="0"/>
                  </a:lnTo>
                  <a:lnTo>
                    <a:pt x="121" y="2"/>
                  </a:lnTo>
                  <a:lnTo>
                    <a:pt x="123" y="7"/>
                  </a:lnTo>
                  <a:lnTo>
                    <a:pt x="125" y="11"/>
                  </a:lnTo>
                  <a:lnTo>
                    <a:pt x="127" y="17"/>
                  </a:lnTo>
                  <a:lnTo>
                    <a:pt x="128" y="26"/>
                  </a:lnTo>
                  <a:lnTo>
                    <a:pt x="129" y="34"/>
                  </a:lnTo>
                  <a:lnTo>
                    <a:pt x="129" y="45"/>
                  </a:lnTo>
                  <a:lnTo>
                    <a:pt x="144" y="45"/>
                  </a:lnTo>
                  <a:lnTo>
                    <a:pt x="166" y="30"/>
                  </a:lnTo>
                  <a:lnTo>
                    <a:pt x="174" y="37"/>
                  </a:lnTo>
                  <a:lnTo>
                    <a:pt x="137" y="461"/>
                  </a:lnTo>
                  <a:lnTo>
                    <a:pt x="152" y="455"/>
                  </a:lnTo>
                  <a:lnTo>
                    <a:pt x="171" y="449"/>
                  </a:lnTo>
                  <a:lnTo>
                    <a:pt x="195" y="443"/>
                  </a:lnTo>
                  <a:lnTo>
                    <a:pt x="225" y="436"/>
                  </a:lnTo>
                  <a:lnTo>
                    <a:pt x="259" y="430"/>
                  </a:lnTo>
                  <a:lnTo>
                    <a:pt x="299" y="422"/>
                  </a:lnTo>
                  <a:lnTo>
                    <a:pt x="344" y="415"/>
                  </a:lnTo>
                  <a:lnTo>
                    <a:pt x="394" y="408"/>
                  </a:lnTo>
                  <a:lnTo>
                    <a:pt x="402" y="408"/>
                  </a:lnTo>
                  <a:lnTo>
                    <a:pt x="402" y="416"/>
                  </a:lnTo>
                  <a:lnTo>
                    <a:pt x="339" y="426"/>
                  </a:lnTo>
                  <a:lnTo>
                    <a:pt x="286" y="436"/>
                  </a:lnTo>
                  <a:lnTo>
                    <a:pt x="240" y="446"/>
                  </a:lnTo>
                  <a:lnTo>
                    <a:pt x="203" y="454"/>
                  </a:lnTo>
                  <a:lnTo>
                    <a:pt x="174" y="463"/>
                  </a:lnTo>
                  <a:lnTo>
                    <a:pt x="153" y="470"/>
                  </a:lnTo>
                  <a:lnTo>
                    <a:pt x="146" y="473"/>
                  </a:lnTo>
                  <a:lnTo>
                    <a:pt x="141" y="477"/>
                  </a:lnTo>
                  <a:lnTo>
                    <a:pt x="138" y="481"/>
                  </a:lnTo>
                  <a:lnTo>
                    <a:pt x="137" y="484"/>
                  </a:lnTo>
                  <a:lnTo>
                    <a:pt x="220" y="461"/>
                  </a:lnTo>
                  <a:lnTo>
                    <a:pt x="220" y="468"/>
                  </a:lnTo>
                  <a:lnTo>
                    <a:pt x="363" y="438"/>
                  </a:lnTo>
                  <a:lnTo>
                    <a:pt x="363" y="446"/>
                  </a:lnTo>
                  <a:lnTo>
                    <a:pt x="371" y="438"/>
                  </a:lnTo>
                  <a:lnTo>
                    <a:pt x="378" y="438"/>
                  </a:lnTo>
                  <a:lnTo>
                    <a:pt x="387" y="446"/>
                  </a:lnTo>
                  <a:lnTo>
                    <a:pt x="424" y="438"/>
                  </a:lnTo>
                  <a:lnTo>
                    <a:pt x="454" y="438"/>
                  </a:lnTo>
                  <a:lnTo>
                    <a:pt x="507" y="446"/>
                  </a:lnTo>
                  <a:lnTo>
                    <a:pt x="507" y="453"/>
                  </a:lnTo>
                  <a:lnTo>
                    <a:pt x="507" y="456"/>
                  </a:lnTo>
                  <a:lnTo>
                    <a:pt x="506" y="459"/>
                  </a:lnTo>
                  <a:lnTo>
                    <a:pt x="504" y="462"/>
                  </a:lnTo>
                  <a:lnTo>
                    <a:pt x="501" y="464"/>
                  </a:lnTo>
                  <a:lnTo>
                    <a:pt x="491" y="469"/>
                  </a:lnTo>
                  <a:lnTo>
                    <a:pt x="479" y="475"/>
                  </a:lnTo>
                  <a:lnTo>
                    <a:pt x="463" y="479"/>
                  </a:lnTo>
                  <a:lnTo>
                    <a:pt x="443" y="483"/>
                  </a:lnTo>
                  <a:lnTo>
                    <a:pt x="421" y="487"/>
                  </a:lnTo>
                  <a:lnTo>
                    <a:pt x="394" y="492"/>
                  </a:lnTo>
                  <a:lnTo>
                    <a:pt x="394" y="499"/>
                  </a:lnTo>
                  <a:lnTo>
                    <a:pt x="402" y="492"/>
                  </a:lnTo>
                  <a:lnTo>
                    <a:pt x="409" y="492"/>
                  </a:lnTo>
                  <a:lnTo>
                    <a:pt x="462" y="499"/>
                  </a:lnTo>
                  <a:lnTo>
                    <a:pt x="470" y="492"/>
                  </a:lnTo>
                  <a:lnTo>
                    <a:pt x="470" y="514"/>
                  </a:lnTo>
                  <a:lnTo>
                    <a:pt x="220" y="575"/>
                  </a:lnTo>
                  <a:lnTo>
                    <a:pt x="61" y="635"/>
                  </a:lnTo>
                  <a:lnTo>
                    <a:pt x="38" y="635"/>
                  </a:lnTo>
                  <a:lnTo>
                    <a:pt x="8" y="597"/>
                  </a:lnTo>
                  <a:lnTo>
                    <a:pt x="0" y="597"/>
                  </a:lnTo>
                  <a:lnTo>
                    <a:pt x="0" y="589"/>
                  </a:lnTo>
                  <a:lnTo>
                    <a:pt x="0" y="585"/>
                  </a:lnTo>
                  <a:lnTo>
                    <a:pt x="3" y="581"/>
                  </a:lnTo>
                  <a:lnTo>
                    <a:pt x="5" y="578"/>
                  </a:lnTo>
                  <a:lnTo>
                    <a:pt x="8" y="575"/>
                  </a:lnTo>
                  <a:lnTo>
                    <a:pt x="12" y="571"/>
                  </a:lnTo>
                  <a:lnTo>
                    <a:pt x="17" y="569"/>
                  </a:lnTo>
                  <a:lnTo>
                    <a:pt x="24" y="568"/>
                  </a:lnTo>
                  <a:lnTo>
                    <a:pt x="30" y="567"/>
                  </a:lnTo>
                  <a:lnTo>
                    <a:pt x="30" y="544"/>
                  </a:lnTo>
                  <a:lnTo>
                    <a:pt x="8" y="514"/>
                  </a:lnTo>
                  <a:lnTo>
                    <a:pt x="38" y="174"/>
                  </a:lnTo>
                  <a:lnTo>
                    <a:pt x="46" y="174"/>
                  </a:lnTo>
                  <a:lnTo>
                    <a:pt x="46" y="203"/>
                  </a:lnTo>
                  <a:lnTo>
                    <a:pt x="38" y="256"/>
                  </a:lnTo>
                  <a:lnTo>
                    <a:pt x="54" y="256"/>
                  </a:lnTo>
                  <a:lnTo>
                    <a:pt x="38" y="355"/>
                  </a:lnTo>
                  <a:lnTo>
                    <a:pt x="46" y="363"/>
                  </a:lnTo>
                  <a:lnTo>
                    <a:pt x="38" y="393"/>
                  </a:lnTo>
                  <a:lnTo>
                    <a:pt x="38" y="431"/>
                  </a:lnTo>
                  <a:lnTo>
                    <a:pt x="46" y="431"/>
                  </a:lnTo>
                  <a:lnTo>
                    <a:pt x="76" y="30"/>
                  </a:lnTo>
                  <a:lnTo>
                    <a:pt x="79" y="30"/>
                  </a:lnTo>
                  <a:lnTo>
                    <a:pt x="82" y="29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89" y="21"/>
                  </a:lnTo>
                  <a:lnTo>
                    <a:pt x="90" y="17"/>
                  </a:lnTo>
                  <a:lnTo>
                    <a:pt x="91" y="13"/>
                  </a:lnTo>
                  <a:lnTo>
                    <a:pt x="91" y="8"/>
                  </a:lnTo>
                  <a:lnTo>
                    <a:pt x="98" y="0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1" name="Freeform 1031">
              <a:extLst>
                <a:ext uri="{FF2B5EF4-FFF2-40B4-BE49-F238E27FC236}">
                  <a16:creationId xmlns:a16="http://schemas.microsoft.com/office/drawing/2014/main" id="{00A64913-4192-FE02-0BE9-F86DBA2E1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6779" y="3918043"/>
              <a:ext cx="51748" cy="70229"/>
            </a:xfrm>
            <a:custGeom>
              <a:avLst/>
              <a:gdLst>
                <a:gd name="T0" fmla="*/ 296 w 455"/>
                <a:gd name="T1" fmla="*/ 348 h 611"/>
                <a:gd name="T2" fmla="*/ 152 w 455"/>
                <a:gd name="T3" fmla="*/ 346 h 611"/>
                <a:gd name="T4" fmla="*/ 290 w 455"/>
                <a:gd name="T5" fmla="*/ 341 h 611"/>
                <a:gd name="T6" fmla="*/ 44 w 455"/>
                <a:gd name="T7" fmla="*/ 384 h 611"/>
                <a:gd name="T8" fmla="*/ 418 w 455"/>
                <a:gd name="T9" fmla="*/ 0 h 611"/>
                <a:gd name="T10" fmla="*/ 445 w 455"/>
                <a:gd name="T11" fmla="*/ 55 h 611"/>
                <a:gd name="T12" fmla="*/ 429 w 455"/>
                <a:gd name="T13" fmla="*/ 79 h 611"/>
                <a:gd name="T14" fmla="*/ 416 w 455"/>
                <a:gd name="T15" fmla="*/ 87 h 611"/>
                <a:gd name="T16" fmla="*/ 402 w 455"/>
                <a:gd name="T17" fmla="*/ 90 h 611"/>
                <a:gd name="T18" fmla="*/ 199 w 455"/>
                <a:gd name="T19" fmla="*/ 114 h 611"/>
                <a:gd name="T20" fmla="*/ 289 w 455"/>
                <a:gd name="T21" fmla="*/ 121 h 611"/>
                <a:gd name="T22" fmla="*/ 365 w 455"/>
                <a:gd name="T23" fmla="*/ 118 h 611"/>
                <a:gd name="T24" fmla="*/ 175 w 455"/>
                <a:gd name="T25" fmla="*/ 242 h 611"/>
                <a:gd name="T26" fmla="*/ 395 w 455"/>
                <a:gd name="T27" fmla="*/ 233 h 611"/>
                <a:gd name="T28" fmla="*/ 379 w 455"/>
                <a:gd name="T29" fmla="*/ 247 h 611"/>
                <a:gd name="T30" fmla="*/ 428 w 455"/>
                <a:gd name="T31" fmla="*/ 272 h 611"/>
                <a:gd name="T32" fmla="*/ 411 w 455"/>
                <a:gd name="T33" fmla="*/ 287 h 611"/>
                <a:gd name="T34" fmla="*/ 381 w 455"/>
                <a:gd name="T35" fmla="*/ 300 h 611"/>
                <a:gd name="T36" fmla="*/ 302 w 455"/>
                <a:gd name="T37" fmla="*/ 321 h 611"/>
                <a:gd name="T38" fmla="*/ 137 w 455"/>
                <a:gd name="T39" fmla="*/ 338 h 611"/>
                <a:gd name="T40" fmla="*/ 101 w 455"/>
                <a:gd name="T41" fmla="*/ 442 h 611"/>
                <a:gd name="T42" fmla="*/ 83 w 455"/>
                <a:gd name="T43" fmla="*/ 478 h 611"/>
                <a:gd name="T44" fmla="*/ 234 w 455"/>
                <a:gd name="T45" fmla="*/ 460 h 611"/>
                <a:gd name="T46" fmla="*/ 348 w 455"/>
                <a:gd name="T47" fmla="*/ 452 h 611"/>
                <a:gd name="T48" fmla="*/ 440 w 455"/>
                <a:gd name="T49" fmla="*/ 464 h 611"/>
                <a:gd name="T50" fmla="*/ 431 w 455"/>
                <a:gd name="T51" fmla="*/ 486 h 611"/>
                <a:gd name="T52" fmla="*/ 416 w 455"/>
                <a:gd name="T53" fmla="*/ 522 h 611"/>
                <a:gd name="T54" fmla="*/ 383 w 455"/>
                <a:gd name="T55" fmla="*/ 531 h 611"/>
                <a:gd name="T56" fmla="*/ 338 w 455"/>
                <a:gd name="T57" fmla="*/ 533 h 611"/>
                <a:gd name="T58" fmla="*/ 396 w 455"/>
                <a:gd name="T59" fmla="*/ 560 h 611"/>
                <a:gd name="T60" fmla="*/ 28 w 455"/>
                <a:gd name="T61" fmla="*/ 609 h 611"/>
                <a:gd name="T62" fmla="*/ 9 w 455"/>
                <a:gd name="T63" fmla="*/ 601 h 611"/>
                <a:gd name="T64" fmla="*/ 0 w 455"/>
                <a:gd name="T65" fmla="*/ 591 h 611"/>
                <a:gd name="T66" fmla="*/ 1 w 455"/>
                <a:gd name="T67" fmla="*/ 563 h 611"/>
                <a:gd name="T68" fmla="*/ 30 w 455"/>
                <a:gd name="T69" fmla="*/ 474 h 611"/>
                <a:gd name="T70" fmla="*/ 36 w 455"/>
                <a:gd name="T71" fmla="*/ 503 h 611"/>
                <a:gd name="T72" fmla="*/ 42 w 455"/>
                <a:gd name="T73" fmla="*/ 484 h 611"/>
                <a:gd name="T74" fmla="*/ 49 w 455"/>
                <a:gd name="T75" fmla="*/ 476 h 611"/>
                <a:gd name="T76" fmla="*/ 51 w 455"/>
                <a:gd name="T77" fmla="*/ 393 h 611"/>
                <a:gd name="T78" fmla="*/ 34 w 455"/>
                <a:gd name="T79" fmla="*/ 422 h 611"/>
                <a:gd name="T80" fmla="*/ 31 w 455"/>
                <a:gd name="T81" fmla="*/ 466 h 611"/>
                <a:gd name="T82" fmla="*/ 24 w 455"/>
                <a:gd name="T83" fmla="*/ 459 h 611"/>
                <a:gd name="T84" fmla="*/ 42 w 455"/>
                <a:gd name="T85" fmla="*/ 315 h 611"/>
                <a:gd name="T86" fmla="*/ 44 w 455"/>
                <a:gd name="T87" fmla="*/ 271 h 611"/>
                <a:gd name="T88" fmla="*/ 68 w 455"/>
                <a:gd name="T89" fmla="*/ 143 h 611"/>
                <a:gd name="T90" fmla="*/ 72 w 455"/>
                <a:gd name="T91" fmla="*/ 91 h 611"/>
                <a:gd name="T92" fmla="*/ 93 w 455"/>
                <a:gd name="T93" fmla="*/ 1 h 611"/>
                <a:gd name="T94" fmla="*/ 115 w 455"/>
                <a:gd name="T95" fmla="*/ 3 h 611"/>
                <a:gd name="T96" fmla="*/ 153 w 455"/>
                <a:gd name="T97" fmla="*/ 5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5" h="611">
                  <a:moveTo>
                    <a:pt x="290" y="341"/>
                  </a:moveTo>
                  <a:lnTo>
                    <a:pt x="297" y="341"/>
                  </a:lnTo>
                  <a:lnTo>
                    <a:pt x="296" y="348"/>
                  </a:lnTo>
                  <a:lnTo>
                    <a:pt x="159" y="362"/>
                  </a:lnTo>
                  <a:lnTo>
                    <a:pt x="152" y="354"/>
                  </a:lnTo>
                  <a:lnTo>
                    <a:pt x="152" y="346"/>
                  </a:lnTo>
                  <a:lnTo>
                    <a:pt x="222" y="343"/>
                  </a:lnTo>
                  <a:lnTo>
                    <a:pt x="220" y="350"/>
                  </a:lnTo>
                  <a:lnTo>
                    <a:pt x="290" y="341"/>
                  </a:lnTo>
                  <a:close/>
                  <a:moveTo>
                    <a:pt x="40" y="330"/>
                  </a:moveTo>
                  <a:lnTo>
                    <a:pt x="36" y="383"/>
                  </a:lnTo>
                  <a:lnTo>
                    <a:pt x="44" y="384"/>
                  </a:lnTo>
                  <a:lnTo>
                    <a:pt x="47" y="331"/>
                  </a:lnTo>
                  <a:lnTo>
                    <a:pt x="40" y="330"/>
                  </a:lnTo>
                  <a:close/>
                  <a:moveTo>
                    <a:pt x="418" y="0"/>
                  </a:moveTo>
                  <a:lnTo>
                    <a:pt x="455" y="26"/>
                  </a:lnTo>
                  <a:lnTo>
                    <a:pt x="450" y="41"/>
                  </a:lnTo>
                  <a:lnTo>
                    <a:pt x="445" y="55"/>
                  </a:lnTo>
                  <a:lnTo>
                    <a:pt x="440" y="66"/>
                  </a:lnTo>
                  <a:lnTo>
                    <a:pt x="432" y="75"/>
                  </a:lnTo>
                  <a:lnTo>
                    <a:pt x="429" y="79"/>
                  </a:lnTo>
                  <a:lnTo>
                    <a:pt x="425" y="82"/>
                  </a:lnTo>
                  <a:lnTo>
                    <a:pt x="421" y="84"/>
                  </a:lnTo>
                  <a:lnTo>
                    <a:pt x="416" y="87"/>
                  </a:lnTo>
                  <a:lnTo>
                    <a:pt x="412" y="89"/>
                  </a:lnTo>
                  <a:lnTo>
                    <a:pt x="408" y="90"/>
                  </a:lnTo>
                  <a:lnTo>
                    <a:pt x="402" y="90"/>
                  </a:lnTo>
                  <a:lnTo>
                    <a:pt x="397" y="90"/>
                  </a:lnTo>
                  <a:lnTo>
                    <a:pt x="199" y="99"/>
                  </a:lnTo>
                  <a:lnTo>
                    <a:pt x="199" y="114"/>
                  </a:lnTo>
                  <a:lnTo>
                    <a:pt x="236" y="116"/>
                  </a:lnTo>
                  <a:lnTo>
                    <a:pt x="282" y="112"/>
                  </a:lnTo>
                  <a:lnTo>
                    <a:pt x="289" y="121"/>
                  </a:lnTo>
                  <a:lnTo>
                    <a:pt x="297" y="121"/>
                  </a:lnTo>
                  <a:lnTo>
                    <a:pt x="350" y="116"/>
                  </a:lnTo>
                  <a:lnTo>
                    <a:pt x="365" y="118"/>
                  </a:lnTo>
                  <a:lnTo>
                    <a:pt x="365" y="126"/>
                  </a:lnTo>
                  <a:lnTo>
                    <a:pt x="189" y="144"/>
                  </a:lnTo>
                  <a:lnTo>
                    <a:pt x="175" y="242"/>
                  </a:lnTo>
                  <a:lnTo>
                    <a:pt x="183" y="242"/>
                  </a:lnTo>
                  <a:lnTo>
                    <a:pt x="389" y="226"/>
                  </a:lnTo>
                  <a:lnTo>
                    <a:pt x="395" y="233"/>
                  </a:lnTo>
                  <a:lnTo>
                    <a:pt x="395" y="241"/>
                  </a:lnTo>
                  <a:lnTo>
                    <a:pt x="379" y="240"/>
                  </a:lnTo>
                  <a:lnTo>
                    <a:pt x="379" y="247"/>
                  </a:lnTo>
                  <a:lnTo>
                    <a:pt x="431" y="259"/>
                  </a:lnTo>
                  <a:lnTo>
                    <a:pt x="431" y="266"/>
                  </a:lnTo>
                  <a:lnTo>
                    <a:pt x="428" y="272"/>
                  </a:lnTo>
                  <a:lnTo>
                    <a:pt x="424" y="277"/>
                  </a:lnTo>
                  <a:lnTo>
                    <a:pt x="418" y="282"/>
                  </a:lnTo>
                  <a:lnTo>
                    <a:pt x="411" y="287"/>
                  </a:lnTo>
                  <a:lnTo>
                    <a:pt x="402" y="292"/>
                  </a:lnTo>
                  <a:lnTo>
                    <a:pt x="393" y="296"/>
                  </a:lnTo>
                  <a:lnTo>
                    <a:pt x="381" y="300"/>
                  </a:lnTo>
                  <a:lnTo>
                    <a:pt x="368" y="305"/>
                  </a:lnTo>
                  <a:lnTo>
                    <a:pt x="339" y="313"/>
                  </a:lnTo>
                  <a:lnTo>
                    <a:pt x="302" y="321"/>
                  </a:lnTo>
                  <a:lnTo>
                    <a:pt x="261" y="328"/>
                  </a:lnTo>
                  <a:lnTo>
                    <a:pt x="214" y="335"/>
                  </a:lnTo>
                  <a:lnTo>
                    <a:pt x="137" y="338"/>
                  </a:lnTo>
                  <a:lnTo>
                    <a:pt x="145" y="345"/>
                  </a:lnTo>
                  <a:lnTo>
                    <a:pt x="109" y="442"/>
                  </a:lnTo>
                  <a:lnTo>
                    <a:pt x="101" y="442"/>
                  </a:lnTo>
                  <a:lnTo>
                    <a:pt x="106" y="374"/>
                  </a:lnTo>
                  <a:lnTo>
                    <a:pt x="98" y="373"/>
                  </a:lnTo>
                  <a:lnTo>
                    <a:pt x="83" y="478"/>
                  </a:lnTo>
                  <a:lnTo>
                    <a:pt x="137" y="471"/>
                  </a:lnTo>
                  <a:lnTo>
                    <a:pt x="188" y="465"/>
                  </a:lnTo>
                  <a:lnTo>
                    <a:pt x="234" y="460"/>
                  </a:lnTo>
                  <a:lnTo>
                    <a:pt x="276" y="457"/>
                  </a:lnTo>
                  <a:lnTo>
                    <a:pt x="314" y="455"/>
                  </a:lnTo>
                  <a:lnTo>
                    <a:pt x="348" y="452"/>
                  </a:lnTo>
                  <a:lnTo>
                    <a:pt x="378" y="452"/>
                  </a:lnTo>
                  <a:lnTo>
                    <a:pt x="403" y="454"/>
                  </a:lnTo>
                  <a:lnTo>
                    <a:pt x="440" y="464"/>
                  </a:lnTo>
                  <a:lnTo>
                    <a:pt x="440" y="479"/>
                  </a:lnTo>
                  <a:lnTo>
                    <a:pt x="425" y="478"/>
                  </a:lnTo>
                  <a:lnTo>
                    <a:pt x="431" y="486"/>
                  </a:lnTo>
                  <a:lnTo>
                    <a:pt x="430" y="509"/>
                  </a:lnTo>
                  <a:lnTo>
                    <a:pt x="424" y="515"/>
                  </a:lnTo>
                  <a:lnTo>
                    <a:pt x="416" y="522"/>
                  </a:lnTo>
                  <a:lnTo>
                    <a:pt x="407" y="526"/>
                  </a:lnTo>
                  <a:lnTo>
                    <a:pt x="396" y="529"/>
                  </a:lnTo>
                  <a:lnTo>
                    <a:pt x="383" y="531"/>
                  </a:lnTo>
                  <a:lnTo>
                    <a:pt x="369" y="533"/>
                  </a:lnTo>
                  <a:lnTo>
                    <a:pt x="355" y="533"/>
                  </a:lnTo>
                  <a:lnTo>
                    <a:pt x="338" y="533"/>
                  </a:lnTo>
                  <a:lnTo>
                    <a:pt x="336" y="541"/>
                  </a:lnTo>
                  <a:lnTo>
                    <a:pt x="397" y="545"/>
                  </a:lnTo>
                  <a:lnTo>
                    <a:pt x="396" y="560"/>
                  </a:lnTo>
                  <a:lnTo>
                    <a:pt x="44" y="611"/>
                  </a:lnTo>
                  <a:lnTo>
                    <a:pt x="36" y="611"/>
                  </a:lnTo>
                  <a:lnTo>
                    <a:pt x="28" y="609"/>
                  </a:lnTo>
                  <a:lnTo>
                    <a:pt x="20" y="607"/>
                  </a:lnTo>
                  <a:lnTo>
                    <a:pt x="14" y="603"/>
                  </a:lnTo>
                  <a:lnTo>
                    <a:pt x="9" y="601"/>
                  </a:lnTo>
                  <a:lnTo>
                    <a:pt x="6" y="598"/>
                  </a:lnTo>
                  <a:lnTo>
                    <a:pt x="2" y="595"/>
                  </a:lnTo>
                  <a:lnTo>
                    <a:pt x="0" y="591"/>
                  </a:lnTo>
                  <a:lnTo>
                    <a:pt x="0" y="588"/>
                  </a:lnTo>
                  <a:lnTo>
                    <a:pt x="0" y="585"/>
                  </a:lnTo>
                  <a:lnTo>
                    <a:pt x="1" y="563"/>
                  </a:lnTo>
                  <a:lnTo>
                    <a:pt x="23" y="481"/>
                  </a:lnTo>
                  <a:lnTo>
                    <a:pt x="15" y="474"/>
                  </a:lnTo>
                  <a:lnTo>
                    <a:pt x="30" y="474"/>
                  </a:lnTo>
                  <a:lnTo>
                    <a:pt x="28" y="512"/>
                  </a:lnTo>
                  <a:lnTo>
                    <a:pt x="35" y="512"/>
                  </a:lnTo>
                  <a:lnTo>
                    <a:pt x="36" y="503"/>
                  </a:lnTo>
                  <a:lnTo>
                    <a:pt x="37" y="496"/>
                  </a:lnTo>
                  <a:lnTo>
                    <a:pt x="40" y="490"/>
                  </a:lnTo>
                  <a:lnTo>
                    <a:pt x="42" y="484"/>
                  </a:lnTo>
                  <a:lnTo>
                    <a:pt x="44" y="480"/>
                  </a:lnTo>
                  <a:lnTo>
                    <a:pt x="47" y="478"/>
                  </a:lnTo>
                  <a:lnTo>
                    <a:pt x="49" y="476"/>
                  </a:lnTo>
                  <a:lnTo>
                    <a:pt x="52" y="476"/>
                  </a:lnTo>
                  <a:lnTo>
                    <a:pt x="46" y="467"/>
                  </a:lnTo>
                  <a:lnTo>
                    <a:pt x="51" y="393"/>
                  </a:lnTo>
                  <a:lnTo>
                    <a:pt x="36" y="391"/>
                  </a:lnTo>
                  <a:lnTo>
                    <a:pt x="26" y="428"/>
                  </a:lnTo>
                  <a:lnTo>
                    <a:pt x="34" y="422"/>
                  </a:lnTo>
                  <a:lnTo>
                    <a:pt x="42" y="422"/>
                  </a:lnTo>
                  <a:lnTo>
                    <a:pt x="39" y="467"/>
                  </a:lnTo>
                  <a:lnTo>
                    <a:pt x="31" y="466"/>
                  </a:lnTo>
                  <a:lnTo>
                    <a:pt x="32" y="444"/>
                  </a:lnTo>
                  <a:lnTo>
                    <a:pt x="25" y="444"/>
                  </a:lnTo>
                  <a:lnTo>
                    <a:pt x="24" y="459"/>
                  </a:lnTo>
                  <a:lnTo>
                    <a:pt x="16" y="458"/>
                  </a:lnTo>
                  <a:lnTo>
                    <a:pt x="17" y="443"/>
                  </a:lnTo>
                  <a:lnTo>
                    <a:pt x="42" y="315"/>
                  </a:lnTo>
                  <a:lnTo>
                    <a:pt x="33" y="315"/>
                  </a:lnTo>
                  <a:lnTo>
                    <a:pt x="51" y="278"/>
                  </a:lnTo>
                  <a:lnTo>
                    <a:pt x="44" y="271"/>
                  </a:lnTo>
                  <a:lnTo>
                    <a:pt x="44" y="263"/>
                  </a:lnTo>
                  <a:lnTo>
                    <a:pt x="61" y="135"/>
                  </a:lnTo>
                  <a:lnTo>
                    <a:pt x="68" y="143"/>
                  </a:lnTo>
                  <a:lnTo>
                    <a:pt x="76" y="144"/>
                  </a:lnTo>
                  <a:lnTo>
                    <a:pt x="77" y="129"/>
                  </a:lnTo>
                  <a:lnTo>
                    <a:pt x="72" y="91"/>
                  </a:lnTo>
                  <a:lnTo>
                    <a:pt x="83" y="23"/>
                  </a:lnTo>
                  <a:lnTo>
                    <a:pt x="85" y="0"/>
                  </a:lnTo>
                  <a:lnTo>
                    <a:pt x="93" y="1"/>
                  </a:lnTo>
                  <a:lnTo>
                    <a:pt x="99" y="9"/>
                  </a:lnTo>
                  <a:lnTo>
                    <a:pt x="108" y="1"/>
                  </a:lnTo>
                  <a:lnTo>
                    <a:pt x="115" y="3"/>
                  </a:lnTo>
                  <a:lnTo>
                    <a:pt x="123" y="10"/>
                  </a:lnTo>
                  <a:lnTo>
                    <a:pt x="130" y="4"/>
                  </a:lnTo>
                  <a:lnTo>
                    <a:pt x="153" y="5"/>
                  </a:lnTo>
                  <a:lnTo>
                    <a:pt x="4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2" name="Freeform 1032">
              <a:extLst>
                <a:ext uri="{FF2B5EF4-FFF2-40B4-BE49-F238E27FC236}">
                  <a16:creationId xmlns:a16="http://schemas.microsoft.com/office/drawing/2014/main" id="{18366320-16E2-C626-4141-B2EBD5DD1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4071" y="3916194"/>
              <a:ext cx="62837" cy="77622"/>
            </a:xfrm>
            <a:custGeom>
              <a:avLst/>
              <a:gdLst>
                <a:gd name="T0" fmla="*/ 431 w 541"/>
                <a:gd name="T1" fmla="*/ 385 h 672"/>
                <a:gd name="T2" fmla="*/ 447 w 541"/>
                <a:gd name="T3" fmla="*/ 211 h 672"/>
                <a:gd name="T4" fmla="*/ 449 w 541"/>
                <a:gd name="T5" fmla="*/ 188 h 672"/>
                <a:gd name="T6" fmla="*/ 413 w 541"/>
                <a:gd name="T7" fmla="*/ 604 h 672"/>
                <a:gd name="T8" fmla="*/ 419 w 541"/>
                <a:gd name="T9" fmla="*/ 0 h 672"/>
                <a:gd name="T10" fmla="*/ 386 w 541"/>
                <a:gd name="T11" fmla="*/ 37 h 672"/>
                <a:gd name="T12" fmla="*/ 327 w 541"/>
                <a:gd name="T13" fmla="*/ 370 h 672"/>
                <a:gd name="T14" fmla="*/ 352 w 541"/>
                <a:gd name="T15" fmla="*/ 299 h 672"/>
                <a:gd name="T16" fmla="*/ 421 w 541"/>
                <a:gd name="T17" fmla="*/ 166 h 672"/>
                <a:gd name="T18" fmla="*/ 389 w 541"/>
                <a:gd name="T19" fmla="*/ 191 h 672"/>
                <a:gd name="T20" fmla="*/ 329 w 541"/>
                <a:gd name="T21" fmla="*/ 311 h 672"/>
                <a:gd name="T22" fmla="*/ 161 w 541"/>
                <a:gd name="T23" fmla="*/ 22 h 672"/>
                <a:gd name="T24" fmla="*/ 189 w 541"/>
                <a:gd name="T25" fmla="*/ 23 h 672"/>
                <a:gd name="T26" fmla="*/ 214 w 541"/>
                <a:gd name="T27" fmla="*/ 45 h 672"/>
                <a:gd name="T28" fmla="*/ 229 w 541"/>
                <a:gd name="T29" fmla="*/ 58 h 672"/>
                <a:gd name="T30" fmla="*/ 252 w 541"/>
                <a:gd name="T31" fmla="*/ 115 h 672"/>
                <a:gd name="T32" fmla="*/ 378 w 541"/>
                <a:gd name="T33" fmla="*/ 52 h 672"/>
                <a:gd name="T34" fmla="*/ 285 w 541"/>
                <a:gd name="T35" fmla="*/ 241 h 672"/>
                <a:gd name="T36" fmla="*/ 376 w 541"/>
                <a:gd name="T37" fmla="*/ 99 h 672"/>
                <a:gd name="T38" fmla="*/ 430 w 541"/>
                <a:gd name="T39" fmla="*/ 16 h 672"/>
                <a:gd name="T40" fmla="*/ 463 w 541"/>
                <a:gd name="T41" fmla="*/ 22 h 672"/>
                <a:gd name="T42" fmla="*/ 477 w 541"/>
                <a:gd name="T43" fmla="*/ 17 h 672"/>
                <a:gd name="T44" fmla="*/ 509 w 541"/>
                <a:gd name="T45" fmla="*/ 44 h 672"/>
                <a:gd name="T46" fmla="*/ 539 w 541"/>
                <a:gd name="T47" fmla="*/ 112 h 672"/>
                <a:gd name="T48" fmla="*/ 519 w 541"/>
                <a:gd name="T49" fmla="*/ 158 h 672"/>
                <a:gd name="T50" fmla="*/ 521 w 541"/>
                <a:gd name="T51" fmla="*/ 317 h 672"/>
                <a:gd name="T52" fmla="*/ 501 w 541"/>
                <a:gd name="T53" fmla="*/ 370 h 672"/>
                <a:gd name="T54" fmla="*/ 507 w 541"/>
                <a:gd name="T55" fmla="*/ 400 h 672"/>
                <a:gd name="T56" fmla="*/ 474 w 541"/>
                <a:gd name="T57" fmla="*/ 616 h 672"/>
                <a:gd name="T58" fmla="*/ 464 w 541"/>
                <a:gd name="T59" fmla="*/ 629 h 672"/>
                <a:gd name="T60" fmla="*/ 448 w 541"/>
                <a:gd name="T61" fmla="*/ 640 h 672"/>
                <a:gd name="T62" fmla="*/ 438 w 541"/>
                <a:gd name="T63" fmla="*/ 663 h 672"/>
                <a:gd name="T64" fmla="*/ 383 w 541"/>
                <a:gd name="T65" fmla="*/ 596 h 672"/>
                <a:gd name="T66" fmla="*/ 404 w 541"/>
                <a:gd name="T67" fmla="*/ 252 h 672"/>
                <a:gd name="T68" fmla="*/ 362 w 541"/>
                <a:gd name="T69" fmla="*/ 335 h 672"/>
                <a:gd name="T70" fmla="*/ 336 w 541"/>
                <a:gd name="T71" fmla="*/ 412 h 672"/>
                <a:gd name="T72" fmla="*/ 318 w 541"/>
                <a:gd name="T73" fmla="*/ 443 h 672"/>
                <a:gd name="T74" fmla="*/ 297 w 541"/>
                <a:gd name="T75" fmla="*/ 445 h 672"/>
                <a:gd name="T76" fmla="*/ 316 w 541"/>
                <a:gd name="T77" fmla="*/ 408 h 672"/>
                <a:gd name="T78" fmla="*/ 299 w 541"/>
                <a:gd name="T79" fmla="*/ 404 h 672"/>
                <a:gd name="T80" fmla="*/ 281 w 541"/>
                <a:gd name="T81" fmla="*/ 435 h 672"/>
                <a:gd name="T82" fmla="*/ 226 w 541"/>
                <a:gd name="T83" fmla="*/ 408 h 672"/>
                <a:gd name="T84" fmla="*/ 216 w 541"/>
                <a:gd name="T85" fmla="*/ 404 h 672"/>
                <a:gd name="T86" fmla="*/ 205 w 541"/>
                <a:gd name="T87" fmla="*/ 370 h 672"/>
                <a:gd name="T88" fmla="*/ 184 w 541"/>
                <a:gd name="T89" fmla="*/ 303 h 672"/>
                <a:gd name="T90" fmla="*/ 167 w 541"/>
                <a:gd name="T91" fmla="*/ 247 h 672"/>
                <a:gd name="T92" fmla="*/ 143 w 541"/>
                <a:gd name="T93" fmla="*/ 317 h 672"/>
                <a:gd name="T94" fmla="*/ 117 w 541"/>
                <a:gd name="T95" fmla="*/ 604 h 672"/>
                <a:gd name="T96" fmla="*/ 106 w 541"/>
                <a:gd name="T97" fmla="*/ 610 h 672"/>
                <a:gd name="T98" fmla="*/ 100 w 541"/>
                <a:gd name="T99" fmla="*/ 627 h 672"/>
                <a:gd name="T100" fmla="*/ 12 w 541"/>
                <a:gd name="T101" fmla="*/ 604 h 672"/>
                <a:gd name="T102" fmla="*/ 16 w 541"/>
                <a:gd name="T103" fmla="*/ 468 h 672"/>
                <a:gd name="T104" fmla="*/ 28 w 541"/>
                <a:gd name="T105" fmla="*/ 371 h 672"/>
                <a:gd name="T106" fmla="*/ 53 w 541"/>
                <a:gd name="T107" fmla="*/ 244 h 672"/>
                <a:gd name="T108" fmla="*/ 63 w 541"/>
                <a:gd name="T109" fmla="*/ 195 h 672"/>
                <a:gd name="T110" fmla="*/ 76 w 541"/>
                <a:gd name="T111" fmla="*/ 128 h 672"/>
                <a:gd name="T112" fmla="*/ 77 w 541"/>
                <a:gd name="T113" fmla="*/ 112 h 672"/>
                <a:gd name="T114" fmla="*/ 91 w 541"/>
                <a:gd name="T115" fmla="*/ 44 h 672"/>
                <a:gd name="T116" fmla="*/ 100 w 541"/>
                <a:gd name="T117" fmla="*/ 2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1" h="672">
                  <a:moveTo>
                    <a:pt x="449" y="188"/>
                  </a:moveTo>
                  <a:lnTo>
                    <a:pt x="441" y="195"/>
                  </a:lnTo>
                  <a:lnTo>
                    <a:pt x="424" y="385"/>
                  </a:lnTo>
                  <a:lnTo>
                    <a:pt x="431" y="385"/>
                  </a:lnTo>
                  <a:lnTo>
                    <a:pt x="454" y="226"/>
                  </a:lnTo>
                  <a:lnTo>
                    <a:pt x="446" y="219"/>
                  </a:lnTo>
                  <a:lnTo>
                    <a:pt x="454" y="219"/>
                  </a:lnTo>
                  <a:lnTo>
                    <a:pt x="447" y="211"/>
                  </a:lnTo>
                  <a:lnTo>
                    <a:pt x="447" y="204"/>
                  </a:lnTo>
                  <a:lnTo>
                    <a:pt x="456" y="195"/>
                  </a:lnTo>
                  <a:lnTo>
                    <a:pt x="457" y="188"/>
                  </a:lnTo>
                  <a:lnTo>
                    <a:pt x="449" y="188"/>
                  </a:lnTo>
                  <a:close/>
                  <a:moveTo>
                    <a:pt x="399" y="582"/>
                  </a:moveTo>
                  <a:lnTo>
                    <a:pt x="394" y="642"/>
                  </a:lnTo>
                  <a:lnTo>
                    <a:pt x="401" y="642"/>
                  </a:lnTo>
                  <a:lnTo>
                    <a:pt x="413" y="604"/>
                  </a:lnTo>
                  <a:lnTo>
                    <a:pt x="407" y="582"/>
                  </a:lnTo>
                  <a:lnTo>
                    <a:pt x="399" y="582"/>
                  </a:lnTo>
                  <a:close/>
                  <a:moveTo>
                    <a:pt x="405" y="0"/>
                  </a:moveTo>
                  <a:lnTo>
                    <a:pt x="419" y="0"/>
                  </a:lnTo>
                  <a:lnTo>
                    <a:pt x="418" y="15"/>
                  </a:lnTo>
                  <a:lnTo>
                    <a:pt x="400" y="44"/>
                  </a:lnTo>
                  <a:lnTo>
                    <a:pt x="394" y="37"/>
                  </a:lnTo>
                  <a:lnTo>
                    <a:pt x="386" y="37"/>
                  </a:lnTo>
                  <a:lnTo>
                    <a:pt x="405" y="0"/>
                  </a:lnTo>
                  <a:close/>
                  <a:moveTo>
                    <a:pt x="314" y="348"/>
                  </a:moveTo>
                  <a:lnTo>
                    <a:pt x="319" y="370"/>
                  </a:lnTo>
                  <a:lnTo>
                    <a:pt x="327" y="370"/>
                  </a:lnTo>
                  <a:lnTo>
                    <a:pt x="329" y="358"/>
                  </a:lnTo>
                  <a:lnTo>
                    <a:pt x="334" y="342"/>
                  </a:lnTo>
                  <a:lnTo>
                    <a:pt x="342" y="322"/>
                  </a:lnTo>
                  <a:lnTo>
                    <a:pt x="352" y="299"/>
                  </a:lnTo>
                  <a:lnTo>
                    <a:pt x="365" y="271"/>
                  </a:lnTo>
                  <a:lnTo>
                    <a:pt x="381" y="240"/>
                  </a:lnTo>
                  <a:lnTo>
                    <a:pt x="399" y="205"/>
                  </a:lnTo>
                  <a:lnTo>
                    <a:pt x="421" y="166"/>
                  </a:lnTo>
                  <a:lnTo>
                    <a:pt x="431" y="128"/>
                  </a:lnTo>
                  <a:lnTo>
                    <a:pt x="417" y="147"/>
                  </a:lnTo>
                  <a:lnTo>
                    <a:pt x="402" y="168"/>
                  </a:lnTo>
                  <a:lnTo>
                    <a:pt x="389" y="191"/>
                  </a:lnTo>
                  <a:lnTo>
                    <a:pt x="374" y="218"/>
                  </a:lnTo>
                  <a:lnTo>
                    <a:pt x="359" y="247"/>
                  </a:lnTo>
                  <a:lnTo>
                    <a:pt x="344" y="277"/>
                  </a:lnTo>
                  <a:lnTo>
                    <a:pt x="329" y="311"/>
                  </a:lnTo>
                  <a:lnTo>
                    <a:pt x="314" y="348"/>
                  </a:lnTo>
                  <a:close/>
                  <a:moveTo>
                    <a:pt x="125" y="7"/>
                  </a:moveTo>
                  <a:lnTo>
                    <a:pt x="140" y="7"/>
                  </a:lnTo>
                  <a:lnTo>
                    <a:pt x="161" y="22"/>
                  </a:lnTo>
                  <a:lnTo>
                    <a:pt x="161" y="15"/>
                  </a:lnTo>
                  <a:lnTo>
                    <a:pt x="172" y="17"/>
                  </a:lnTo>
                  <a:lnTo>
                    <a:pt x="180" y="20"/>
                  </a:lnTo>
                  <a:lnTo>
                    <a:pt x="189" y="23"/>
                  </a:lnTo>
                  <a:lnTo>
                    <a:pt x="196" y="27"/>
                  </a:lnTo>
                  <a:lnTo>
                    <a:pt x="202" y="33"/>
                  </a:lnTo>
                  <a:lnTo>
                    <a:pt x="209" y="39"/>
                  </a:lnTo>
                  <a:lnTo>
                    <a:pt x="214" y="45"/>
                  </a:lnTo>
                  <a:lnTo>
                    <a:pt x="218" y="52"/>
                  </a:lnTo>
                  <a:lnTo>
                    <a:pt x="222" y="53"/>
                  </a:lnTo>
                  <a:lnTo>
                    <a:pt x="226" y="55"/>
                  </a:lnTo>
                  <a:lnTo>
                    <a:pt x="229" y="58"/>
                  </a:lnTo>
                  <a:lnTo>
                    <a:pt x="232" y="63"/>
                  </a:lnTo>
                  <a:lnTo>
                    <a:pt x="239" y="74"/>
                  </a:lnTo>
                  <a:lnTo>
                    <a:pt x="245" y="92"/>
                  </a:lnTo>
                  <a:lnTo>
                    <a:pt x="252" y="115"/>
                  </a:lnTo>
                  <a:lnTo>
                    <a:pt x="259" y="141"/>
                  </a:lnTo>
                  <a:lnTo>
                    <a:pt x="266" y="174"/>
                  </a:lnTo>
                  <a:lnTo>
                    <a:pt x="273" y="211"/>
                  </a:lnTo>
                  <a:lnTo>
                    <a:pt x="378" y="52"/>
                  </a:lnTo>
                  <a:lnTo>
                    <a:pt x="385" y="44"/>
                  </a:lnTo>
                  <a:lnTo>
                    <a:pt x="393" y="44"/>
                  </a:lnTo>
                  <a:lnTo>
                    <a:pt x="393" y="52"/>
                  </a:lnTo>
                  <a:lnTo>
                    <a:pt x="285" y="241"/>
                  </a:lnTo>
                  <a:lnTo>
                    <a:pt x="300" y="241"/>
                  </a:lnTo>
                  <a:lnTo>
                    <a:pt x="329" y="187"/>
                  </a:lnTo>
                  <a:lnTo>
                    <a:pt x="355" y="139"/>
                  </a:lnTo>
                  <a:lnTo>
                    <a:pt x="376" y="99"/>
                  </a:lnTo>
                  <a:lnTo>
                    <a:pt x="395" y="66"/>
                  </a:lnTo>
                  <a:lnTo>
                    <a:pt x="412" y="40"/>
                  </a:lnTo>
                  <a:lnTo>
                    <a:pt x="425" y="22"/>
                  </a:lnTo>
                  <a:lnTo>
                    <a:pt x="430" y="16"/>
                  </a:lnTo>
                  <a:lnTo>
                    <a:pt x="435" y="10"/>
                  </a:lnTo>
                  <a:lnTo>
                    <a:pt x="439" y="8"/>
                  </a:lnTo>
                  <a:lnTo>
                    <a:pt x="442" y="7"/>
                  </a:lnTo>
                  <a:lnTo>
                    <a:pt x="463" y="22"/>
                  </a:lnTo>
                  <a:lnTo>
                    <a:pt x="464" y="15"/>
                  </a:lnTo>
                  <a:lnTo>
                    <a:pt x="468" y="15"/>
                  </a:lnTo>
                  <a:lnTo>
                    <a:pt x="473" y="16"/>
                  </a:lnTo>
                  <a:lnTo>
                    <a:pt x="477" y="17"/>
                  </a:lnTo>
                  <a:lnTo>
                    <a:pt x="481" y="19"/>
                  </a:lnTo>
                  <a:lnTo>
                    <a:pt x="490" y="25"/>
                  </a:lnTo>
                  <a:lnTo>
                    <a:pt x="499" y="34"/>
                  </a:lnTo>
                  <a:lnTo>
                    <a:pt x="509" y="44"/>
                  </a:lnTo>
                  <a:lnTo>
                    <a:pt x="519" y="57"/>
                  </a:lnTo>
                  <a:lnTo>
                    <a:pt x="530" y="72"/>
                  </a:lnTo>
                  <a:lnTo>
                    <a:pt x="541" y="90"/>
                  </a:lnTo>
                  <a:lnTo>
                    <a:pt x="539" y="112"/>
                  </a:lnTo>
                  <a:lnTo>
                    <a:pt x="531" y="120"/>
                  </a:lnTo>
                  <a:lnTo>
                    <a:pt x="538" y="128"/>
                  </a:lnTo>
                  <a:lnTo>
                    <a:pt x="534" y="158"/>
                  </a:lnTo>
                  <a:lnTo>
                    <a:pt x="519" y="158"/>
                  </a:lnTo>
                  <a:lnTo>
                    <a:pt x="531" y="204"/>
                  </a:lnTo>
                  <a:lnTo>
                    <a:pt x="516" y="287"/>
                  </a:lnTo>
                  <a:lnTo>
                    <a:pt x="514" y="309"/>
                  </a:lnTo>
                  <a:lnTo>
                    <a:pt x="521" y="317"/>
                  </a:lnTo>
                  <a:lnTo>
                    <a:pt x="519" y="324"/>
                  </a:lnTo>
                  <a:lnTo>
                    <a:pt x="504" y="340"/>
                  </a:lnTo>
                  <a:lnTo>
                    <a:pt x="517" y="355"/>
                  </a:lnTo>
                  <a:lnTo>
                    <a:pt x="501" y="370"/>
                  </a:lnTo>
                  <a:lnTo>
                    <a:pt x="514" y="385"/>
                  </a:lnTo>
                  <a:lnTo>
                    <a:pt x="507" y="392"/>
                  </a:lnTo>
                  <a:lnTo>
                    <a:pt x="499" y="392"/>
                  </a:lnTo>
                  <a:lnTo>
                    <a:pt x="507" y="400"/>
                  </a:lnTo>
                  <a:lnTo>
                    <a:pt x="488" y="612"/>
                  </a:lnTo>
                  <a:lnTo>
                    <a:pt x="482" y="612"/>
                  </a:lnTo>
                  <a:lnTo>
                    <a:pt x="478" y="613"/>
                  </a:lnTo>
                  <a:lnTo>
                    <a:pt x="474" y="616"/>
                  </a:lnTo>
                  <a:lnTo>
                    <a:pt x="471" y="618"/>
                  </a:lnTo>
                  <a:lnTo>
                    <a:pt x="467" y="621"/>
                  </a:lnTo>
                  <a:lnTo>
                    <a:pt x="465" y="625"/>
                  </a:lnTo>
                  <a:lnTo>
                    <a:pt x="464" y="629"/>
                  </a:lnTo>
                  <a:lnTo>
                    <a:pt x="463" y="635"/>
                  </a:lnTo>
                  <a:lnTo>
                    <a:pt x="458" y="635"/>
                  </a:lnTo>
                  <a:lnTo>
                    <a:pt x="452" y="637"/>
                  </a:lnTo>
                  <a:lnTo>
                    <a:pt x="448" y="640"/>
                  </a:lnTo>
                  <a:lnTo>
                    <a:pt x="445" y="644"/>
                  </a:lnTo>
                  <a:lnTo>
                    <a:pt x="442" y="650"/>
                  </a:lnTo>
                  <a:lnTo>
                    <a:pt x="440" y="656"/>
                  </a:lnTo>
                  <a:lnTo>
                    <a:pt x="438" y="663"/>
                  </a:lnTo>
                  <a:lnTo>
                    <a:pt x="436" y="672"/>
                  </a:lnTo>
                  <a:lnTo>
                    <a:pt x="414" y="672"/>
                  </a:lnTo>
                  <a:lnTo>
                    <a:pt x="372" y="642"/>
                  </a:lnTo>
                  <a:lnTo>
                    <a:pt x="383" y="596"/>
                  </a:lnTo>
                  <a:lnTo>
                    <a:pt x="372" y="552"/>
                  </a:lnTo>
                  <a:lnTo>
                    <a:pt x="423" y="226"/>
                  </a:lnTo>
                  <a:lnTo>
                    <a:pt x="413" y="238"/>
                  </a:lnTo>
                  <a:lnTo>
                    <a:pt x="404" y="252"/>
                  </a:lnTo>
                  <a:lnTo>
                    <a:pt x="394" y="268"/>
                  </a:lnTo>
                  <a:lnTo>
                    <a:pt x="383" y="288"/>
                  </a:lnTo>
                  <a:lnTo>
                    <a:pt x="373" y="309"/>
                  </a:lnTo>
                  <a:lnTo>
                    <a:pt x="362" y="335"/>
                  </a:lnTo>
                  <a:lnTo>
                    <a:pt x="351" y="362"/>
                  </a:lnTo>
                  <a:lnTo>
                    <a:pt x="341" y="392"/>
                  </a:lnTo>
                  <a:lnTo>
                    <a:pt x="339" y="403"/>
                  </a:lnTo>
                  <a:lnTo>
                    <a:pt x="336" y="412"/>
                  </a:lnTo>
                  <a:lnTo>
                    <a:pt x="333" y="422"/>
                  </a:lnTo>
                  <a:lnTo>
                    <a:pt x="329" y="429"/>
                  </a:lnTo>
                  <a:lnTo>
                    <a:pt x="325" y="437"/>
                  </a:lnTo>
                  <a:lnTo>
                    <a:pt x="318" y="443"/>
                  </a:lnTo>
                  <a:lnTo>
                    <a:pt x="312" y="449"/>
                  </a:lnTo>
                  <a:lnTo>
                    <a:pt x="305" y="453"/>
                  </a:lnTo>
                  <a:lnTo>
                    <a:pt x="297" y="453"/>
                  </a:lnTo>
                  <a:lnTo>
                    <a:pt x="297" y="445"/>
                  </a:lnTo>
                  <a:lnTo>
                    <a:pt x="306" y="438"/>
                  </a:lnTo>
                  <a:lnTo>
                    <a:pt x="307" y="431"/>
                  </a:lnTo>
                  <a:lnTo>
                    <a:pt x="299" y="423"/>
                  </a:lnTo>
                  <a:lnTo>
                    <a:pt x="316" y="408"/>
                  </a:lnTo>
                  <a:lnTo>
                    <a:pt x="318" y="385"/>
                  </a:lnTo>
                  <a:lnTo>
                    <a:pt x="302" y="385"/>
                  </a:lnTo>
                  <a:lnTo>
                    <a:pt x="301" y="395"/>
                  </a:lnTo>
                  <a:lnTo>
                    <a:pt x="299" y="404"/>
                  </a:lnTo>
                  <a:lnTo>
                    <a:pt x="296" y="412"/>
                  </a:lnTo>
                  <a:lnTo>
                    <a:pt x="293" y="421"/>
                  </a:lnTo>
                  <a:lnTo>
                    <a:pt x="288" y="428"/>
                  </a:lnTo>
                  <a:lnTo>
                    <a:pt x="281" y="435"/>
                  </a:lnTo>
                  <a:lnTo>
                    <a:pt x="275" y="440"/>
                  </a:lnTo>
                  <a:lnTo>
                    <a:pt x="267" y="445"/>
                  </a:lnTo>
                  <a:lnTo>
                    <a:pt x="260" y="445"/>
                  </a:lnTo>
                  <a:lnTo>
                    <a:pt x="226" y="408"/>
                  </a:lnTo>
                  <a:lnTo>
                    <a:pt x="223" y="407"/>
                  </a:lnTo>
                  <a:lnTo>
                    <a:pt x="221" y="407"/>
                  </a:lnTo>
                  <a:lnTo>
                    <a:pt x="218" y="405"/>
                  </a:lnTo>
                  <a:lnTo>
                    <a:pt x="216" y="404"/>
                  </a:lnTo>
                  <a:lnTo>
                    <a:pt x="213" y="399"/>
                  </a:lnTo>
                  <a:lnTo>
                    <a:pt x="210" y="391"/>
                  </a:lnTo>
                  <a:lnTo>
                    <a:pt x="207" y="382"/>
                  </a:lnTo>
                  <a:lnTo>
                    <a:pt x="205" y="370"/>
                  </a:lnTo>
                  <a:lnTo>
                    <a:pt x="202" y="356"/>
                  </a:lnTo>
                  <a:lnTo>
                    <a:pt x="201" y="340"/>
                  </a:lnTo>
                  <a:lnTo>
                    <a:pt x="193" y="321"/>
                  </a:lnTo>
                  <a:lnTo>
                    <a:pt x="184" y="303"/>
                  </a:lnTo>
                  <a:lnTo>
                    <a:pt x="178" y="287"/>
                  </a:lnTo>
                  <a:lnTo>
                    <a:pt x="174" y="272"/>
                  </a:lnTo>
                  <a:lnTo>
                    <a:pt x="169" y="258"/>
                  </a:lnTo>
                  <a:lnTo>
                    <a:pt x="167" y="247"/>
                  </a:lnTo>
                  <a:lnTo>
                    <a:pt x="165" y="236"/>
                  </a:lnTo>
                  <a:lnTo>
                    <a:pt x="166" y="226"/>
                  </a:lnTo>
                  <a:lnTo>
                    <a:pt x="159" y="226"/>
                  </a:lnTo>
                  <a:lnTo>
                    <a:pt x="143" y="317"/>
                  </a:lnTo>
                  <a:lnTo>
                    <a:pt x="138" y="377"/>
                  </a:lnTo>
                  <a:lnTo>
                    <a:pt x="128" y="400"/>
                  </a:lnTo>
                  <a:lnTo>
                    <a:pt x="132" y="438"/>
                  </a:lnTo>
                  <a:lnTo>
                    <a:pt x="117" y="604"/>
                  </a:lnTo>
                  <a:lnTo>
                    <a:pt x="114" y="605"/>
                  </a:lnTo>
                  <a:lnTo>
                    <a:pt x="111" y="606"/>
                  </a:lnTo>
                  <a:lnTo>
                    <a:pt x="108" y="607"/>
                  </a:lnTo>
                  <a:lnTo>
                    <a:pt x="106" y="610"/>
                  </a:lnTo>
                  <a:lnTo>
                    <a:pt x="103" y="613"/>
                  </a:lnTo>
                  <a:lnTo>
                    <a:pt x="102" y="617"/>
                  </a:lnTo>
                  <a:lnTo>
                    <a:pt x="101" y="622"/>
                  </a:lnTo>
                  <a:lnTo>
                    <a:pt x="100" y="627"/>
                  </a:lnTo>
                  <a:lnTo>
                    <a:pt x="60" y="665"/>
                  </a:lnTo>
                  <a:lnTo>
                    <a:pt x="52" y="665"/>
                  </a:lnTo>
                  <a:lnTo>
                    <a:pt x="0" y="642"/>
                  </a:lnTo>
                  <a:lnTo>
                    <a:pt x="12" y="604"/>
                  </a:lnTo>
                  <a:lnTo>
                    <a:pt x="12" y="521"/>
                  </a:lnTo>
                  <a:lnTo>
                    <a:pt x="14" y="484"/>
                  </a:lnTo>
                  <a:lnTo>
                    <a:pt x="23" y="476"/>
                  </a:lnTo>
                  <a:lnTo>
                    <a:pt x="16" y="468"/>
                  </a:lnTo>
                  <a:lnTo>
                    <a:pt x="17" y="460"/>
                  </a:lnTo>
                  <a:lnTo>
                    <a:pt x="19" y="432"/>
                  </a:lnTo>
                  <a:lnTo>
                    <a:pt x="24" y="402"/>
                  </a:lnTo>
                  <a:lnTo>
                    <a:pt x="28" y="371"/>
                  </a:lnTo>
                  <a:lnTo>
                    <a:pt x="33" y="340"/>
                  </a:lnTo>
                  <a:lnTo>
                    <a:pt x="39" y="309"/>
                  </a:lnTo>
                  <a:lnTo>
                    <a:pt x="46" y="277"/>
                  </a:lnTo>
                  <a:lnTo>
                    <a:pt x="53" y="244"/>
                  </a:lnTo>
                  <a:lnTo>
                    <a:pt x="61" y="211"/>
                  </a:lnTo>
                  <a:lnTo>
                    <a:pt x="68" y="211"/>
                  </a:lnTo>
                  <a:lnTo>
                    <a:pt x="62" y="204"/>
                  </a:lnTo>
                  <a:lnTo>
                    <a:pt x="63" y="195"/>
                  </a:lnTo>
                  <a:lnTo>
                    <a:pt x="73" y="166"/>
                  </a:lnTo>
                  <a:lnTo>
                    <a:pt x="67" y="136"/>
                  </a:lnTo>
                  <a:lnTo>
                    <a:pt x="68" y="128"/>
                  </a:lnTo>
                  <a:lnTo>
                    <a:pt x="76" y="128"/>
                  </a:lnTo>
                  <a:lnTo>
                    <a:pt x="75" y="143"/>
                  </a:lnTo>
                  <a:lnTo>
                    <a:pt x="82" y="143"/>
                  </a:lnTo>
                  <a:lnTo>
                    <a:pt x="84" y="120"/>
                  </a:lnTo>
                  <a:lnTo>
                    <a:pt x="77" y="112"/>
                  </a:lnTo>
                  <a:lnTo>
                    <a:pt x="105" y="60"/>
                  </a:lnTo>
                  <a:lnTo>
                    <a:pt x="107" y="37"/>
                  </a:lnTo>
                  <a:lnTo>
                    <a:pt x="98" y="44"/>
                  </a:lnTo>
                  <a:lnTo>
                    <a:pt x="91" y="44"/>
                  </a:lnTo>
                  <a:lnTo>
                    <a:pt x="84" y="37"/>
                  </a:lnTo>
                  <a:lnTo>
                    <a:pt x="85" y="15"/>
                  </a:lnTo>
                  <a:lnTo>
                    <a:pt x="93" y="15"/>
                  </a:lnTo>
                  <a:lnTo>
                    <a:pt x="100" y="22"/>
                  </a:lnTo>
                  <a:lnTo>
                    <a:pt x="108" y="22"/>
                  </a:lnTo>
                  <a:lnTo>
                    <a:pt x="12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3" name="Freeform 1033">
              <a:extLst>
                <a:ext uri="{FF2B5EF4-FFF2-40B4-BE49-F238E27FC236}">
                  <a16:creationId xmlns:a16="http://schemas.microsoft.com/office/drawing/2014/main" id="{CA272BDE-826A-32D1-BAA4-485E84F1F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0604" y="3916194"/>
              <a:ext cx="49900" cy="77622"/>
            </a:xfrm>
            <a:custGeom>
              <a:avLst/>
              <a:gdLst>
                <a:gd name="T0" fmla="*/ 318 w 441"/>
                <a:gd name="T1" fmla="*/ 514 h 666"/>
                <a:gd name="T2" fmla="*/ 223 w 441"/>
                <a:gd name="T3" fmla="*/ 583 h 666"/>
                <a:gd name="T4" fmla="*/ 182 w 441"/>
                <a:gd name="T5" fmla="*/ 514 h 666"/>
                <a:gd name="T6" fmla="*/ 132 w 441"/>
                <a:gd name="T7" fmla="*/ 204 h 666"/>
                <a:gd name="T8" fmla="*/ 328 w 441"/>
                <a:gd name="T9" fmla="*/ 99 h 666"/>
                <a:gd name="T10" fmla="*/ 231 w 441"/>
                <a:gd name="T11" fmla="*/ 134 h 666"/>
                <a:gd name="T12" fmla="*/ 148 w 441"/>
                <a:gd name="T13" fmla="*/ 189 h 666"/>
                <a:gd name="T14" fmla="*/ 160 w 441"/>
                <a:gd name="T15" fmla="*/ 635 h 666"/>
                <a:gd name="T16" fmla="*/ 130 w 441"/>
                <a:gd name="T17" fmla="*/ 627 h 666"/>
                <a:gd name="T18" fmla="*/ 263 w 441"/>
                <a:gd name="T19" fmla="*/ 9 h 666"/>
                <a:gd name="T20" fmla="*/ 337 w 441"/>
                <a:gd name="T21" fmla="*/ 15 h 666"/>
                <a:gd name="T22" fmla="*/ 309 w 441"/>
                <a:gd name="T23" fmla="*/ 31 h 666"/>
                <a:gd name="T24" fmla="*/ 386 w 441"/>
                <a:gd name="T25" fmla="*/ 41 h 666"/>
                <a:gd name="T26" fmla="*/ 411 w 441"/>
                <a:gd name="T27" fmla="*/ 56 h 666"/>
                <a:gd name="T28" fmla="*/ 427 w 441"/>
                <a:gd name="T29" fmla="*/ 75 h 666"/>
                <a:gd name="T30" fmla="*/ 441 w 441"/>
                <a:gd name="T31" fmla="*/ 106 h 666"/>
                <a:gd name="T32" fmla="*/ 400 w 441"/>
                <a:gd name="T33" fmla="*/ 121 h 666"/>
                <a:gd name="T34" fmla="*/ 414 w 441"/>
                <a:gd name="T35" fmla="*/ 127 h 666"/>
                <a:gd name="T36" fmla="*/ 399 w 441"/>
                <a:gd name="T37" fmla="*/ 137 h 666"/>
                <a:gd name="T38" fmla="*/ 335 w 441"/>
                <a:gd name="T39" fmla="*/ 145 h 666"/>
                <a:gd name="T40" fmla="*/ 273 w 441"/>
                <a:gd name="T41" fmla="*/ 167 h 666"/>
                <a:gd name="T42" fmla="*/ 216 w 441"/>
                <a:gd name="T43" fmla="*/ 201 h 666"/>
                <a:gd name="T44" fmla="*/ 175 w 441"/>
                <a:gd name="T45" fmla="*/ 242 h 666"/>
                <a:gd name="T46" fmla="*/ 245 w 441"/>
                <a:gd name="T47" fmla="*/ 268 h 666"/>
                <a:gd name="T48" fmla="*/ 306 w 441"/>
                <a:gd name="T49" fmla="*/ 305 h 666"/>
                <a:gd name="T50" fmla="*/ 361 w 441"/>
                <a:gd name="T51" fmla="*/ 355 h 666"/>
                <a:gd name="T52" fmla="*/ 406 w 441"/>
                <a:gd name="T53" fmla="*/ 416 h 666"/>
                <a:gd name="T54" fmla="*/ 393 w 441"/>
                <a:gd name="T55" fmla="*/ 459 h 666"/>
                <a:gd name="T56" fmla="*/ 363 w 441"/>
                <a:gd name="T57" fmla="*/ 506 h 666"/>
                <a:gd name="T58" fmla="*/ 321 w 441"/>
                <a:gd name="T59" fmla="*/ 552 h 666"/>
                <a:gd name="T60" fmla="*/ 267 w 441"/>
                <a:gd name="T61" fmla="*/ 594 h 666"/>
                <a:gd name="T62" fmla="*/ 220 w 441"/>
                <a:gd name="T63" fmla="*/ 620 h 666"/>
                <a:gd name="T64" fmla="*/ 212 w 441"/>
                <a:gd name="T65" fmla="*/ 630 h 666"/>
                <a:gd name="T66" fmla="*/ 142 w 441"/>
                <a:gd name="T67" fmla="*/ 653 h 666"/>
                <a:gd name="T68" fmla="*/ 120 w 441"/>
                <a:gd name="T69" fmla="*/ 651 h 666"/>
                <a:gd name="T70" fmla="*/ 86 w 441"/>
                <a:gd name="T71" fmla="*/ 636 h 666"/>
                <a:gd name="T72" fmla="*/ 44 w 441"/>
                <a:gd name="T73" fmla="*/ 602 h 666"/>
                <a:gd name="T74" fmla="*/ 13 w 441"/>
                <a:gd name="T75" fmla="*/ 572 h 666"/>
                <a:gd name="T76" fmla="*/ 0 w 441"/>
                <a:gd name="T77" fmla="*/ 535 h 666"/>
                <a:gd name="T78" fmla="*/ 23 w 441"/>
                <a:gd name="T79" fmla="*/ 499 h 666"/>
                <a:gd name="T80" fmla="*/ 111 w 441"/>
                <a:gd name="T81" fmla="*/ 505 h 666"/>
                <a:gd name="T82" fmla="*/ 192 w 441"/>
                <a:gd name="T83" fmla="*/ 479 h 666"/>
                <a:gd name="T84" fmla="*/ 247 w 441"/>
                <a:gd name="T85" fmla="*/ 445 h 666"/>
                <a:gd name="T86" fmla="*/ 276 w 441"/>
                <a:gd name="T87" fmla="*/ 403 h 666"/>
                <a:gd name="T88" fmla="*/ 206 w 441"/>
                <a:gd name="T89" fmla="*/ 344 h 666"/>
                <a:gd name="T90" fmla="*/ 163 w 441"/>
                <a:gd name="T91" fmla="*/ 333 h 666"/>
                <a:gd name="T92" fmla="*/ 95 w 441"/>
                <a:gd name="T93" fmla="*/ 333 h 666"/>
                <a:gd name="T94" fmla="*/ 24 w 441"/>
                <a:gd name="T95" fmla="*/ 272 h 666"/>
                <a:gd name="T96" fmla="*/ 3 w 441"/>
                <a:gd name="T97" fmla="*/ 237 h 666"/>
                <a:gd name="T98" fmla="*/ 101 w 441"/>
                <a:gd name="T99" fmla="*/ 91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1" h="666">
                  <a:moveTo>
                    <a:pt x="311" y="514"/>
                  </a:moveTo>
                  <a:lnTo>
                    <a:pt x="278" y="552"/>
                  </a:lnTo>
                  <a:lnTo>
                    <a:pt x="285" y="552"/>
                  </a:lnTo>
                  <a:lnTo>
                    <a:pt x="318" y="514"/>
                  </a:lnTo>
                  <a:lnTo>
                    <a:pt x="311" y="514"/>
                  </a:lnTo>
                  <a:close/>
                  <a:moveTo>
                    <a:pt x="215" y="575"/>
                  </a:moveTo>
                  <a:lnTo>
                    <a:pt x="215" y="583"/>
                  </a:lnTo>
                  <a:lnTo>
                    <a:pt x="223" y="583"/>
                  </a:lnTo>
                  <a:lnTo>
                    <a:pt x="254" y="559"/>
                  </a:lnTo>
                  <a:lnTo>
                    <a:pt x="215" y="575"/>
                  </a:lnTo>
                  <a:close/>
                  <a:moveTo>
                    <a:pt x="175" y="514"/>
                  </a:moveTo>
                  <a:lnTo>
                    <a:pt x="182" y="514"/>
                  </a:lnTo>
                  <a:lnTo>
                    <a:pt x="198" y="499"/>
                  </a:lnTo>
                  <a:lnTo>
                    <a:pt x="190" y="499"/>
                  </a:lnTo>
                  <a:lnTo>
                    <a:pt x="175" y="514"/>
                  </a:lnTo>
                  <a:close/>
                  <a:moveTo>
                    <a:pt x="132" y="204"/>
                  </a:moveTo>
                  <a:lnTo>
                    <a:pt x="132" y="211"/>
                  </a:lnTo>
                  <a:lnTo>
                    <a:pt x="265" y="128"/>
                  </a:lnTo>
                  <a:lnTo>
                    <a:pt x="327" y="113"/>
                  </a:lnTo>
                  <a:lnTo>
                    <a:pt x="328" y="99"/>
                  </a:lnTo>
                  <a:lnTo>
                    <a:pt x="313" y="99"/>
                  </a:lnTo>
                  <a:lnTo>
                    <a:pt x="283" y="109"/>
                  </a:lnTo>
                  <a:lnTo>
                    <a:pt x="256" y="122"/>
                  </a:lnTo>
                  <a:lnTo>
                    <a:pt x="231" y="134"/>
                  </a:lnTo>
                  <a:lnTo>
                    <a:pt x="207" y="146"/>
                  </a:lnTo>
                  <a:lnTo>
                    <a:pt x="186" y="160"/>
                  </a:lnTo>
                  <a:lnTo>
                    <a:pt x="166" y="174"/>
                  </a:lnTo>
                  <a:lnTo>
                    <a:pt x="148" y="189"/>
                  </a:lnTo>
                  <a:lnTo>
                    <a:pt x="132" y="204"/>
                  </a:lnTo>
                  <a:close/>
                  <a:moveTo>
                    <a:pt x="130" y="627"/>
                  </a:moveTo>
                  <a:lnTo>
                    <a:pt x="129" y="635"/>
                  </a:lnTo>
                  <a:lnTo>
                    <a:pt x="160" y="635"/>
                  </a:lnTo>
                  <a:lnTo>
                    <a:pt x="198" y="627"/>
                  </a:lnTo>
                  <a:lnTo>
                    <a:pt x="198" y="620"/>
                  </a:lnTo>
                  <a:lnTo>
                    <a:pt x="190" y="620"/>
                  </a:lnTo>
                  <a:lnTo>
                    <a:pt x="130" y="627"/>
                  </a:lnTo>
                  <a:close/>
                  <a:moveTo>
                    <a:pt x="235" y="0"/>
                  </a:moveTo>
                  <a:lnTo>
                    <a:pt x="242" y="4"/>
                  </a:lnTo>
                  <a:lnTo>
                    <a:pt x="251" y="6"/>
                  </a:lnTo>
                  <a:lnTo>
                    <a:pt x="263" y="9"/>
                  </a:lnTo>
                  <a:lnTo>
                    <a:pt x="278" y="11"/>
                  </a:lnTo>
                  <a:lnTo>
                    <a:pt x="295" y="12"/>
                  </a:lnTo>
                  <a:lnTo>
                    <a:pt x="315" y="15"/>
                  </a:lnTo>
                  <a:lnTo>
                    <a:pt x="337" y="15"/>
                  </a:lnTo>
                  <a:lnTo>
                    <a:pt x="363" y="15"/>
                  </a:lnTo>
                  <a:lnTo>
                    <a:pt x="362" y="23"/>
                  </a:lnTo>
                  <a:lnTo>
                    <a:pt x="310" y="23"/>
                  </a:lnTo>
                  <a:lnTo>
                    <a:pt x="309" y="31"/>
                  </a:lnTo>
                  <a:lnTo>
                    <a:pt x="331" y="31"/>
                  </a:lnTo>
                  <a:lnTo>
                    <a:pt x="352" y="33"/>
                  </a:lnTo>
                  <a:lnTo>
                    <a:pt x="370" y="37"/>
                  </a:lnTo>
                  <a:lnTo>
                    <a:pt x="386" y="41"/>
                  </a:lnTo>
                  <a:lnTo>
                    <a:pt x="393" y="44"/>
                  </a:lnTo>
                  <a:lnTo>
                    <a:pt x="399" y="48"/>
                  </a:lnTo>
                  <a:lnTo>
                    <a:pt x="405" y="52"/>
                  </a:lnTo>
                  <a:lnTo>
                    <a:pt x="411" y="56"/>
                  </a:lnTo>
                  <a:lnTo>
                    <a:pt x="416" y="60"/>
                  </a:lnTo>
                  <a:lnTo>
                    <a:pt x="420" y="65"/>
                  </a:lnTo>
                  <a:lnTo>
                    <a:pt x="423" y="70"/>
                  </a:lnTo>
                  <a:lnTo>
                    <a:pt x="427" y="75"/>
                  </a:lnTo>
                  <a:lnTo>
                    <a:pt x="427" y="91"/>
                  </a:lnTo>
                  <a:lnTo>
                    <a:pt x="388" y="91"/>
                  </a:lnTo>
                  <a:lnTo>
                    <a:pt x="388" y="99"/>
                  </a:lnTo>
                  <a:lnTo>
                    <a:pt x="441" y="106"/>
                  </a:lnTo>
                  <a:lnTo>
                    <a:pt x="441" y="113"/>
                  </a:lnTo>
                  <a:lnTo>
                    <a:pt x="395" y="113"/>
                  </a:lnTo>
                  <a:lnTo>
                    <a:pt x="395" y="121"/>
                  </a:lnTo>
                  <a:lnTo>
                    <a:pt x="400" y="121"/>
                  </a:lnTo>
                  <a:lnTo>
                    <a:pt x="404" y="122"/>
                  </a:lnTo>
                  <a:lnTo>
                    <a:pt x="408" y="123"/>
                  </a:lnTo>
                  <a:lnTo>
                    <a:pt x="411" y="125"/>
                  </a:lnTo>
                  <a:lnTo>
                    <a:pt x="414" y="127"/>
                  </a:lnTo>
                  <a:lnTo>
                    <a:pt x="415" y="129"/>
                  </a:lnTo>
                  <a:lnTo>
                    <a:pt x="416" y="133"/>
                  </a:lnTo>
                  <a:lnTo>
                    <a:pt x="416" y="136"/>
                  </a:lnTo>
                  <a:lnTo>
                    <a:pt x="399" y="137"/>
                  </a:lnTo>
                  <a:lnTo>
                    <a:pt x="383" y="138"/>
                  </a:lnTo>
                  <a:lnTo>
                    <a:pt x="366" y="139"/>
                  </a:lnTo>
                  <a:lnTo>
                    <a:pt x="350" y="142"/>
                  </a:lnTo>
                  <a:lnTo>
                    <a:pt x="335" y="145"/>
                  </a:lnTo>
                  <a:lnTo>
                    <a:pt x="319" y="150"/>
                  </a:lnTo>
                  <a:lnTo>
                    <a:pt x="303" y="155"/>
                  </a:lnTo>
                  <a:lnTo>
                    <a:pt x="288" y="160"/>
                  </a:lnTo>
                  <a:lnTo>
                    <a:pt x="273" y="167"/>
                  </a:lnTo>
                  <a:lnTo>
                    <a:pt x="259" y="174"/>
                  </a:lnTo>
                  <a:lnTo>
                    <a:pt x="245" y="183"/>
                  </a:lnTo>
                  <a:lnTo>
                    <a:pt x="230" y="191"/>
                  </a:lnTo>
                  <a:lnTo>
                    <a:pt x="216" y="201"/>
                  </a:lnTo>
                  <a:lnTo>
                    <a:pt x="202" y="211"/>
                  </a:lnTo>
                  <a:lnTo>
                    <a:pt x="188" y="222"/>
                  </a:lnTo>
                  <a:lnTo>
                    <a:pt x="176" y="235"/>
                  </a:lnTo>
                  <a:lnTo>
                    <a:pt x="175" y="242"/>
                  </a:lnTo>
                  <a:lnTo>
                    <a:pt x="193" y="248"/>
                  </a:lnTo>
                  <a:lnTo>
                    <a:pt x="211" y="253"/>
                  </a:lnTo>
                  <a:lnTo>
                    <a:pt x="228" y="260"/>
                  </a:lnTo>
                  <a:lnTo>
                    <a:pt x="245" y="268"/>
                  </a:lnTo>
                  <a:lnTo>
                    <a:pt x="261" y="276"/>
                  </a:lnTo>
                  <a:lnTo>
                    <a:pt x="277" y="285"/>
                  </a:lnTo>
                  <a:lnTo>
                    <a:pt x="292" y="294"/>
                  </a:lnTo>
                  <a:lnTo>
                    <a:pt x="306" y="305"/>
                  </a:lnTo>
                  <a:lnTo>
                    <a:pt x="320" y="317"/>
                  </a:lnTo>
                  <a:lnTo>
                    <a:pt x="334" y="328"/>
                  </a:lnTo>
                  <a:lnTo>
                    <a:pt x="347" y="341"/>
                  </a:lnTo>
                  <a:lnTo>
                    <a:pt x="361" y="355"/>
                  </a:lnTo>
                  <a:lnTo>
                    <a:pt x="372" y="369"/>
                  </a:lnTo>
                  <a:lnTo>
                    <a:pt x="384" y="384"/>
                  </a:lnTo>
                  <a:lnTo>
                    <a:pt x="396" y="400"/>
                  </a:lnTo>
                  <a:lnTo>
                    <a:pt x="406" y="416"/>
                  </a:lnTo>
                  <a:lnTo>
                    <a:pt x="406" y="423"/>
                  </a:lnTo>
                  <a:lnTo>
                    <a:pt x="402" y="436"/>
                  </a:lnTo>
                  <a:lnTo>
                    <a:pt x="398" y="447"/>
                  </a:lnTo>
                  <a:lnTo>
                    <a:pt x="393" y="459"/>
                  </a:lnTo>
                  <a:lnTo>
                    <a:pt x="386" y="472"/>
                  </a:lnTo>
                  <a:lnTo>
                    <a:pt x="380" y="484"/>
                  </a:lnTo>
                  <a:lnTo>
                    <a:pt x="371" y="494"/>
                  </a:lnTo>
                  <a:lnTo>
                    <a:pt x="363" y="506"/>
                  </a:lnTo>
                  <a:lnTo>
                    <a:pt x="354" y="518"/>
                  </a:lnTo>
                  <a:lnTo>
                    <a:pt x="344" y="529"/>
                  </a:lnTo>
                  <a:lnTo>
                    <a:pt x="333" y="540"/>
                  </a:lnTo>
                  <a:lnTo>
                    <a:pt x="321" y="552"/>
                  </a:lnTo>
                  <a:lnTo>
                    <a:pt x="309" y="562"/>
                  </a:lnTo>
                  <a:lnTo>
                    <a:pt x="296" y="573"/>
                  </a:lnTo>
                  <a:lnTo>
                    <a:pt x="282" y="584"/>
                  </a:lnTo>
                  <a:lnTo>
                    <a:pt x="267" y="594"/>
                  </a:lnTo>
                  <a:lnTo>
                    <a:pt x="252" y="605"/>
                  </a:lnTo>
                  <a:lnTo>
                    <a:pt x="205" y="612"/>
                  </a:lnTo>
                  <a:lnTo>
                    <a:pt x="205" y="620"/>
                  </a:lnTo>
                  <a:lnTo>
                    <a:pt x="220" y="620"/>
                  </a:lnTo>
                  <a:lnTo>
                    <a:pt x="219" y="623"/>
                  </a:lnTo>
                  <a:lnTo>
                    <a:pt x="218" y="625"/>
                  </a:lnTo>
                  <a:lnTo>
                    <a:pt x="215" y="628"/>
                  </a:lnTo>
                  <a:lnTo>
                    <a:pt x="212" y="630"/>
                  </a:lnTo>
                  <a:lnTo>
                    <a:pt x="200" y="636"/>
                  </a:lnTo>
                  <a:lnTo>
                    <a:pt x="185" y="641"/>
                  </a:lnTo>
                  <a:lnTo>
                    <a:pt x="166" y="647"/>
                  </a:lnTo>
                  <a:lnTo>
                    <a:pt x="142" y="653"/>
                  </a:lnTo>
                  <a:lnTo>
                    <a:pt x="114" y="659"/>
                  </a:lnTo>
                  <a:lnTo>
                    <a:pt x="82" y="666"/>
                  </a:lnTo>
                  <a:lnTo>
                    <a:pt x="82" y="651"/>
                  </a:lnTo>
                  <a:lnTo>
                    <a:pt x="120" y="651"/>
                  </a:lnTo>
                  <a:lnTo>
                    <a:pt x="121" y="643"/>
                  </a:lnTo>
                  <a:lnTo>
                    <a:pt x="110" y="642"/>
                  </a:lnTo>
                  <a:lnTo>
                    <a:pt x="98" y="639"/>
                  </a:lnTo>
                  <a:lnTo>
                    <a:pt x="86" y="636"/>
                  </a:lnTo>
                  <a:lnTo>
                    <a:pt x="74" y="629"/>
                  </a:lnTo>
                  <a:lnTo>
                    <a:pt x="64" y="622"/>
                  </a:lnTo>
                  <a:lnTo>
                    <a:pt x="53" y="613"/>
                  </a:lnTo>
                  <a:lnTo>
                    <a:pt x="44" y="602"/>
                  </a:lnTo>
                  <a:lnTo>
                    <a:pt x="33" y="590"/>
                  </a:lnTo>
                  <a:lnTo>
                    <a:pt x="26" y="585"/>
                  </a:lnTo>
                  <a:lnTo>
                    <a:pt x="18" y="579"/>
                  </a:lnTo>
                  <a:lnTo>
                    <a:pt x="13" y="572"/>
                  </a:lnTo>
                  <a:lnTo>
                    <a:pt x="9" y="564"/>
                  </a:lnTo>
                  <a:lnTo>
                    <a:pt x="4" y="556"/>
                  </a:lnTo>
                  <a:lnTo>
                    <a:pt x="2" y="546"/>
                  </a:lnTo>
                  <a:lnTo>
                    <a:pt x="0" y="535"/>
                  </a:lnTo>
                  <a:lnTo>
                    <a:pt x="0" y="523"/>
                  </a:lnTo>
                  <a:lnTo>
                    <a:pt x="0" y="519"/>
                  </a:lnTo>
                  <a:lnTo>
                    <a:pt x="0" y="514"/>
                  </a:lnTo>
                  <a:lnTo>
                    <a:pt x="23" y="499"/>
                  </a:lnTo>
                  <a:lnTo>
                    <a:pt x="46" y="514"/>
                  </a:lnTo>
                  <a:lnTo>
                    <a:pt x="61" y="514"/>
                  </a:lnTo>
                  <a:lnTo>
                    <a:pt x="86" y="509"/>
                  </a:lnTo>
                  <a:lnTo>
                    <a:pt x="111" y="505"/>
                  </a:lnTo>
                  <a:lnTo>
                    <a:pt x="133" y="500"/>
                  </a:lnTo>
                  <a:lnTo>
                    <a:pt x="154" y="493"/>
                  </a:lnTo>
                  <a:lnTo>
                    <a:pt x="173" y="487"/>
                  </a:lnTo>
                  <a:lnTo>
                    <a:pt x="192" y="479"/>
                  </a:lnTo>
                  <a:lnTo>
                    <a:pt x="207" y="472"/>
                  </a:lnTo>
                  <a:lnTo>
                    <a:pt x="222" y="463"/>
                  </a:lnTo>
                  <a:lnTo>
                    <a:pt x="235" y="455"/>
                  </a:lnTo>
                  <a:lnTo>
                    <a:pt x="247" y="445"/>
                  </a:lnTo>
                  <a:lnTo>
                    <a:pt x="256" y="436"/>
                  </a:lnTo>
                  <a:lnTo>
                    <a:pt x="265" y="425"/>
                  </a:lnTo>
                  <a:lnTo>
                    <a:pt x="271" y="415"/>
                  </a:lnTo>
                  <a:lnTo>
                    <a:pt x="276" y="403"/>
                  </a:lnTo>
                  <a:lnTo>
                    <a:pt x="279" y="391"/>
                  </a:lnTo>
                  <a:lnTo>
                    <a:pt x="281" y="378"/>
                  </a:lnTo>
                  <a:lnTo>
                    <a:pt x="239" y="358"/>
                  </a:lnTo>
                  <a:lnTo>
                    <a:pt x="206" y="344"/>
                  </a:lnTo>
                  <a:lnTo>
                    <a:pt x="193" y="339"/>
                  </a:lnTo>
                  <a:lnTo>
                    <a:pt x="181" y="336"/>
                  </a:lnTo>
                  <a:lnTo>
                    <a:pt x="170" y="334"/>
                  </a:lnTo>
                  <a:lnTo>
                    <a:pt x="163" y="333"/>
                  </a:lnTo>
                  <a:lnTo>
                    <a:pt x="162" y="340"/>
                  </a:lnTo>
                  <a:lnTo>
                    <a:pt x="87" y="310"/>
                  </a:lnTo>
                  <a:lnTo>
                    <a:pt x="95" y="318"/>
                  </a:lnTo>
                  <a:lnTo>
                    <a:pt x="95" y="333"/>
                  </a:lnTo>
                  <a:lnTo>
                    <a:pt x="72" y="316"/>
                  </a:lnTo>
                  <a:lnTo>
                    <a:pt x="53" y="300"/>
                  </a:lnTo>
                  <a:lnTo>
                    <a:pt x="37" y="285"/>
                  </a:lnTo>
                  <a:lnTo>
                    <a:pt x="24" y="272"/>
                  </a:lnTo>
                  <a:lnTo>
                    <a:pt x="14" y="259"/>
                  </a:lnTo>
                  <a:lnTo>
                    <a:pt x="7" y="248"/>
                  </a:lnTo>
                  <a:lnTo>
                    <a:pt x="5" y="241"/>
                  </a:lnTo>
                  <a:lnTo>
                    <a:pt x="3" y="237"/>
                  </a:lnTo>
                  <a:lnTo>
                    <a:pt x="2" y="232"/>
                  </a:lnTo>
                  <a:lnTo>
                    <a:pt x="2" y="227"/>
                  </a:lnTo>
                  <a:lnTo>
                    <a:pt x="62" y="121"/>
                  </a:lnTo>
                  <a:lnTo>
                    <a:pt x="101" y="91"/>
                  </a:lnTo>
                  <a:lnTo>
                    <a:pt x="100" y="106"/>
                  </a:lnTo>
                  <a:lnTo>
                    <a:pt x="2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4" name="Freeform 1034">
              <a:extLst>
                <a:ext uri="{FF2B5EF4-FFF2-40B4-BE49-F238E27FC236}">
                  <a16:creationId xmlns:a16="http://schemas.microsoft.com/office/drawing/2014/main" id="{5806BAFE-120C-28EA-DDD8-36CE00759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875" y="4080679"/>
              <a:ext cx="3696" cy="184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9 h 18"/>
                <a:gd name="T4" fmla="*/ 16 w 20"/>
                <a:gd name="T5" fmla="*/ 13 h 18"/>
                <a:gd name="T6" fmla="*/ 12 w 20"/>
                <a:gd name="T7" fmla="*/ 14 h 18"/>
                <a:gd name="T8" fmla="*/ 8 w 20"/>
                <a:gd name="T9" fmla="*/ 15 h 18"/>
                <a:gd name="T10" fmla="*/ 4 w 20"/>
                <a:gd name="T11" fmla="*/ 17 h 18"/>
                <a:gd name="T12" fmla="*/ 0 w 20"/>
                <a:gd name="T13" fmla="*/ 18 h 18"/>
                <a:gd name="T14" fmla="*/ 2 w 20"/>
                <a:gd name="T15" fmla="*/ 14 h 18"/>
                <a:gd name="T16" fmla="*/ 4 w 20"/>
                <a:gd name="T17" fmla="*/ 11 h 18"/>
                <a:gd name="T18" fmla="*/ 6 w 20"/>
                <a:gd name="T19" fmla="*/ 7 h 18"/>
                <a:gd name="T20" fmla="*/ 7 w 20"/>
                <a:gd name="T21" fmla="*/ 2 h 18"/>
                <a:gd name="T22" fmla="*/ 12 w 20"/>
                <a:gd name="T23" fmla="*/ 1 h 18"/>
                <a:gd name="T24" fmla="*/ 16 w 20"/>
                <a:gd name="T25" fmla="*/ 0 h 18"/>
                <a:gd name="T26" fmla="*/ 14 w 20"/>
                <a:gd name="T27" fmla="*/ 3 h 18"/>
                <a:gd name="T28" fmla="*/ 12 w 20"/>
                <a:gd name="T29" fmla="*/ 8 h 18"/>
                <a:gd name="T30" fmla="*/ 16 w 20"/>
                <a:gd name="T31" fmla="*/ 7 h 18"/>
                <a:gd name="T32" fmla="*/ 20 w 20"/>
                <a:gd name="T3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18" y="9"/>
                  </a:lnTo>
                  <a:lnTo>
                    <a:pt x="16" y="13"/>
                  </a:lnTo>
                  <a:lnTo>
                    <a:pt x="12" y="14"/>
                  </a:lnTo>
                  <a:lnTo>
                    <a:pt x="8" y="15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6" y="7"/>
                  </a:lnTo>
                  <a:lnTo>
                    <a:pt x="7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4" y="3"/>
                  </a:lnTo>
                  <a:lnTo>
                    <a:pt x="12" y="8"/>
                  </a:lnTo>
                  <a:lnTo>
                    <a:pt x="16" y="7"/>
                  </a:ln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5" name="Freeform 1035">
              <a:extLst>
                <a:ext uri="{FF2B5EF4-FFF2-40B4-BE49-F238E27FC236}">
                  <a16:creationId xmlns:a16="http://schemas.microsoft.com/office/drawing/2014/main" id="{B354B856-CE53-6F9B-3D15-0E0EFFD1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60" y="4071437"/>
              <a:ext cx="1849" cy="1848"/>
            </a:xfrm>
            <a:custGeom>
              <a:avLst/>
              <a:gdLst>
                <a:gd name="T0" fmla="*/ 8 w 23"/>
                <a:gd name="T1" fmla="*/ 18 h 21"/>
                <a:gd name="T2" fmla="*/ 4 w 23"/>
                <a:gd name="T3" fmla="*/ 19 h 21"/>
                <a:gd name="T4" fmla="*/ 0 w 23"/>
                <a:gd name="T5" fmla="*/ 21 h 21"/>
                <a:gd name="T6" fmla="*/ 2 w 23"/>
                <a:gd name="T7" fmla="*/ 17 h 21"/>
                <a:gd name="T8" fmla="*/ 4 w 23"/>
                <a:gd name="T9" fmla="*/ 13 h 21"/>
                <a:gd name="T10" fmla="*/ 5 w 23"/>
                <a:gd name="T11" fmla="*/ 9 h 21"/>
                <a:gd name="T12" fmla="*/ 7 w 23"/>
                <a:gd name="T13" fmla="*/ 6 h 21"/>
                <a:gd name="T14" fmla="*/ 12 w 23"/>
                <a:gd name="T15" fmla="*/ 4 h 21"/>
                <a:gd name="T16" fmla="*/ 16 w 23"/>
                <a:gd name="T17" fmla="*/ 2 h 21"/>
                <a:gd name="T18" fmla="*/ 20 w 23"/>
                <a:gd name="T19" fmla="*/ 1 h 21"/>
                <a:gd name="T20" fmla="*/ 23 w 23"/>
                <a:gd name="T21" fmla="*/ 0 h 21"/>
                <a:gd name="T22" fmla="*/ 21 w 23"/>
                <a:gd name="T23" fmla="*/ 4 h 21"/>
                <a:gd name="T24" fmla="*/ 19 w 23"/>
                <a:gd name="T25" fmla="*/ 8 h 21"/>
                <a:gd name="T26" fmla="*/ 16 w 23"/>
                <a:gd name="T27" fmla="*/ 9 h 21"/>
                <a:gd name="T28" fmla="*/ 12 w 23"/>
                <a:gd name="T29" fmla="*/ 11 h 21"/>
                <a:gd name="T30" fmla="*/ 9 w 23"/>
                <a:gd name="T31" fmla="*/ 14 h 21"/>
                <a:gd name="T32" fmla="*/ 8 w 23"/>
                <a:gd name="T3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1">
                  <a:moveTo>
                    <a:pt x="8" y="18"/>
                  </a:moveTo>
                  <a:lnTo>
                    <a:pt x="4" y="19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5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6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1" y="4"/>
                  </a:lnTo>
                  <a:lnTo>
                    <a:pt x="19" y="8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9" y="14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6" name="Freeform 1036">
              <a:extLst>
                <a:ext uri="{FF2B5EF4-FFF2-40B4-BE49-F238E27FC236}">
                  <a16:creationId xmlns:a16="http://schemas.microsoft.com/office/drawing/2014/main" id="{D1270599-ADB3-9B39-3A07-74310385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990" y="4049260"/>
              <a:ext cx="3696" cy="3696"/>
            </a:xfrm>
            <a:custGeom>
              <a:avLst/>
              <a:gdLst>
                <a:gd name="T0" fmla="*/ 20 w 24"/>
                <a:gd name="T1" fmla="*/ 8 h 21"/>
                <a:gd name="T2" fmla="*/ 18 w 24"/>
                <a:gd name="T3" fmla="*/ 12 h 21"/>
                <a:gd name="T4" fmla="*/ 16 w 24"/>
                <a:gd name="T5" fmla="*/ 16 h 21"/>
                <a:gd name="T6" fmla="*/ 12 w 24"/>
                <a:gd name="T7" fmla="*/ 18 h 21"/>
                <a:gd name="T8" fmla="*/ 9 w 24"/>
                <a:gd name="T9" fmla="*/ 19 h 21"/>
                <a:gd name="T10" fmla="*/ 4 w 24"/>
                <a:gd name="T11" fmla="*/ 20 h 21"/>
                <a:gd name="T12" fmla="*/ 0 w 24"/>
                <a:gd name="T13" fmla="*/ 21 h 21"/>
                <a:gd name="T14" fmla="*/ 2 w 24"/>
                <a:gd name="T15" fmla="*/ 18 h 21"/>
                <a:gd name="T16" fmla="*/ 4 w 24"/>
                <a:gd name="T17" fmla="*/ 14 h 21"/>
                <a:gd name="T18" fmla="*/ 9 w 24"/>
                <a:gd name="T19" fmla="*/ 11 h 21"/>
                <a:gd name="T20" fmla="*/ 12 w 24"/>
                <a:gd name="T21" fmla="*/ 10 h 21"/>
                <a:gd name="T22" fmla="*/ 14 w 24"/>
                <a:gd name="T23" fmla="*/ 6 h 21"/>
                <a:gd name="T24" fmla="*/ 16 w 24"/>
                <a:gd name="T25" fmla="*/ 3 h 21"/>
                <a:gd name="T26" fmla="*/ 20 w 24"/>
                <a:gd name="T27" fmla="*/ 1 h 21"/>
                <a:gd name="T28" fmla="*/ 24 w 24"/>
                <a:gd name="T29" fmla="*/ 0 h 21"/>
                <a:gd name="T30" fmla="*/ 22 w 24"/>
                <a:gd name="T31" fmla="*/ 4 h 21"/>
                <a:gd name="T32" fmla="*/ 20 w 24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1">
                  <a:moveTo>
                    <a:pt x="20" y="8"/>
                  </a:moveTo>
                  <a:lnTo>
                    <a:pt x="18" y="12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9" y="19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2" y="4"/>
                  </a:ln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7" name="Freeform 1037">
              <a:extLst>
                <a:ext uri="{FF2B5EF4-FFF2-40B4-BE49-F238E27FC236}">
                  <a16:creationId xmlns:a16="http://schemas.microsoft.com/office/drawing/2014/main" id="{EA5B6A34-9724-74E0-BBD8-67135A7E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472" y="4036323"/>
              <a:ext cx="3696" cy="1848"/>
            </a:xfrm>
            <a:custGeom>
              <a:avLst/>
              <a:gdLst>
                <a:gd name="T0" fmla="*/ 0 w 30"/>
                <a:gd name="T1" fmla="*/ 24 h 24"/>
                <a:gd name="T2" fmla="*/ 4 w 30"/>
                <a:gd name="T3" fmla="*/ 16 h 24"/>
                <a:gd name="T4" fmla="*/ 8 w 30"/>
                <a:gd name="T5" fmla="*/ 9 h 24"/>
                <a:gd name="T6" fmla="*/ 11 w 30"/>
                <a:gd name="T7" fmla="*/ 7 h 24"/>
                <a:gd name="T8" fmla="*/ 15 w 30"/>
                <a:gd name="T9" fmla="*/ 6 h 24"/>
                <a:gd name="T10" fmla="*/ 23 w 30"/>
                <a:gd name="T11" fmla="*/ 4 h 24"/>
                <a:gd name="T12" fmla="*/ 30 w 30"/>
                <a:gd name="T13" fmla="*/ 0 h 24"/>
                <a:gd name="T14" fmla="*/ 29 w 30"/>
                <a:gd name="T15" fmla="*/ 5 h 24"/>
                <a:gd name="T16" fmla="*/ 27 w 30"/>
                <a:gd name="T17" fmla="*/ 9 h 24"/>
                <a:gd name="T18" fmla="*/ 23 w 30"/>
                <a:gd name="T19" fmla="*/ 10 h 24"/>
                <a:gd name="T20" fmla="*/ 20 w 30"/>
                <a:gd name="T21" fmla="*/ 11 h 24"/>
                <a:gd name="T22" fmla="*/ 15 w 30"/>
                <a:gd name="T23" fmla="*/ 12 h 24"/>
                <a:gd name="T24" fmla="*/ 11 w 30"/>
                <a:gd name="T25" fmla="*/ 13 h 24"/>
                <a:gd name="T26" fmla="*/ 9 w 30"/>
                <a:gd name="T27" fmla="*/ 17 h 24"/>
                <a:gd name="T28" fmla="*/ 8 w 30"/>
                <a:gd name="T29" fmla="*/ 22 h 24"/>
                <a:gd name="T30" fmla="*/ 4 w 30"/>
                <a:gd name="T31" fmla="*/ 23 h 24"/>
                <a:gd name="T32" fmla="*/ 0 w 30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lnTo>
                    <a:pt x="4" y="16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0"/>
                  </a:lnTo>
                  <a:lnTo>
                    <a:pt x="29" y="5"/>
                  </a:lnTo>
                  <a:lnTo>
                    <a:pt x="27" y="9"/>
                  </a:lnTo>
                  <a:lnTo>
                    <a:pt x="23" y="10"/>
                  </a:lnTo>
                  <a:lnTo>
                    <a:pt x="20" y="11"/>
                  </a:lnTo>
                  <a:lnTo>
                    <a:pt x="15" y="12"/>
                  </a:lnTo>
                  <a:lnTo>
                    <a:pt x="11" y="13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8" name="Freeform 1038">
              <a:extLst>
                <a:ext uri="{FF2B5EF4-FFF2-40B4-BE49-F238E27FC236}">
                  <a16:creationId xmlns:a16="http://schemas.microsoft.com/office/drawing/2014/main" id="{01EA62B4-D0D2-FC23-5503-B4C87725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927" y="4036323"/>
              <a:ext cx="3696" cy="3696"/>
            </a:xfrm>
            <a:custGeom>
              <a:avLst/>
              <a:gdLst>
                <a:gd name="T0" fmla="*/ 20 w 23"/>
                <a:gd name="T1" fmla="*/ 7 h 21"/>
                <a:gd name="T2" fmla="*/ 18 w 23"/>
                <a:gd name="T3" fmla="*/ 11 h 21"/>
                <a:gd name="T4" fmla="*/ 16 w 23"/>
                <a:gd name="T5" fmla="*/ 16 h 21"/>
                <a:gd name="T6" fmla="*/ 11 w 23"/>
                <a:gd name="T7" fmla="*/ 17 h 21"/>
                <a:gd name="T8" fmla="*/ 8 w 23"/>
                <a:gd name="T9" fmla="*/ 18 h 21"/>
                <a:gd name="T10" fmla="*/ 4 w 23"/>
                <a:gd name="T11" fmla="*/ 20 h 21"/>
                <a:gd name="T12" fmla="*/ 0 w 23"/>
                <a:gd name="T13" fmla="*/ 21 h 21"/>
                <a:gd name="T14" fmla="*/ 2 w 23"/>
                <a:gd name="T15" fmla="*/ 17 h 21"/>
                <a:gd name="T16" fmla="*/ 4 w 23"/>
                <a:gd name="T17" fmla="*/ 13 h 21"/>
                <a:gd name="T18" fmla="*/ 8 w 23"/>
                <a:gd name="T19" fmla="*/ 11 h 21"/>
                <a:gd name="T20" fmla="*/ 11 w 23"/>
                <a:gd name="T21" fmla="*/ 10 h 21"/>
                <a:gd name="T22" fmla="*/ 14 w 23"/>
                <a:gd name="T23" fmla="*/ 6 h 21"/>
                <a:gd name="T24" fmla="*/ 16 w 23"/>
                <a:gd name="T25" fmla="*/ 3 h 21"/>
                <a:gd name="T26" fmla="*/ 20 w 23"/>
                <a:gd name="T27" fmla="*/ 1 h 21"/>
                <a:gd name="T28" fmla="*/ 23 w 23"/>
                <a:gd name="T29" fmla="*/ 0 h 21"/>
                <a:gd name="T30" fmla="*/ 21 w 23"/>
                <a:gd name="T31" fmla="*/ 4 h 21"/>
                <a:gd name="T32" fmla="*/ 20 w 23"/>
                <a:gd name="T3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1">
                  <a:moveTo>
                    <a:pt x="20" y="7"/>
                  </a:moveTo>
                  <a:lnTo>
                    <a:pt x="18" y="11"/>
                  </a:lnTo>
                  <a:lnTo>
                    <a:pt x="16" y="16"/>
                  </a:lnTo>
                  <a:lnTo>
                    <a:pt x="11" y="17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1" y="4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29" name="Freeform 1039">
              <a:extLst>
                <a:ext uri="{FF2B5EF4-FFF2-40B4-BE49-F238E27FC236}">
                  <a16:creationId xmlns:a16="http://schemas.microsoft.com/office/drawing/2014/main" id="{70B8DADF-70B1-D1A7-7010-DE503B52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738" y="4004905"/>
              <a:ext cx="1849" cy="184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10 h 18"/>
                <a:gd name="T4" fmla="*/ 16 w 20"/>
                <a:gd name="T5" fmla="*/ 13 h 18"/>
                <a:gd name="T6" fmla="*/ 12 w 20"/>
                <a:gd name="T7" fmla="*/ 15 h 18"/>
                <a:gd name="T8" fmla="*/ 8 w 20"/>
                <a:gd name="T9" fmla="*/ 16 h 18"/>
                <a:gd name="T10" fmla="*/ 5 w 20"/>
                <a:gd name="T11" fmla="*/ 17 h 18"/>
                <a:gd name="T12" fmla="*/ 0 w 20"/>
                <a:gd name="T13" fmla="*/ 18 h 18"/>
                <a:gd name="T14" fmla="*/ 3 w 20"/>
                <a:gd name="T15" fmla="*/ 15 h 18"/>
                <a:gd name="T16" fmla="*/ 5 w 20"/>
                <a:gd name="T17" fmla="*/ 11 h 18"/>
                <a:gd name="T18" fmla="*/ 6 w 20"/>
                <a:gd name="T19" fmla="*/ 7 h 18"/>
                <a:gd name="T20" fmla="*/ 8 w 20"/>
                <a:gd name="T21" fmla="*/ 2 h 18"/>
                <a:gd name="T22" fmla="*/ 12 w 20"/>
                <a:gd name="T23" fmla="*/ 1 h 18"/>
                <a:gd name="T24" fmla="*/ 16 w 20"/>
                <a:gd name="T25" fmla="*/ 0 h 18"/>
                <a:gd name="T26" fmla="*/ 14 w 20"/>
                <a:gd name="T27" fmla="*/ 4 h 18"/>
                <a:gd name="T28" fmla="*/ 12 w 20"/>
                <a:gd name="T29" fmla="*/ 8 h 18"/>
                <a:gd name="T30" fmla="*/ 15 w 20"/>
                <a:gd name="T31" fmla="*/ 7 h 18"/>
                <a:gd name="T32" fmla="*/ 20 w 20"/>
                <a:gd name="T3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8">
                  <a:moveTo>
                    <a:pt x="20" y="6"/>
                  </a:moveTo>
                  <a:lnTo>
                    <a:pt x="18" y="10"/>
                  </a:lnTo>
                  <a:lnTo>
                    <a:pt x="16" y="13"/>
                  </a:lnTo>
                  <a:lnTo>
                    <a:pt x="12" y="15"/>
                  </a:lnTo>
                  <a:lnTo>
                    <a:pt x="8" y="16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6" y="7"/>
                  </a:lnTo>
                  <a:lnTo>
                    <a:pt x="8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0" name="Freeform 1040">
              <a:extLst>
                <a:ext uri="{FF2B5EF4-FFF2-40B4-BE49-F238E27FC236}">
                  <a16:creationId xmlns:a16="http://schemas.microsoft.com/office/drawing/2014/main" id="{3C3B8A48-0015-F4F4-F2BB-245FE639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763" y="3980879"/>
              <a:ext cx="5545" cy="1848"/>
            </a:xfrm>
            <a:custGeom>
              <a:avLst/>
              <a:gdLst>
                <a:gd name="T0" fmla="*/ 7 w 35"/>
                <a:gd name="T1" fmla="*/ 15 h 18"/>
                <a:gd name="T2" fmla="*/ 4 w 35"/>
                <a:gd name="T3" fmla="*/ 17 h 18"/>
                <a:gd name="T4" fmla="*/ 0 w 35"/>
                <a:gd name="T5" fmla="*/ 18 h 18"/>
                <a:gd name="T6" fmla="*/ 2 w 35"/>
                <a:gd name="T7" fmla="*/ 13 h 18"/>
                <a:gd name="T8" fmla="*/ 4 w 35"/>
                <a:gd name="T9" fmla="*/ 10 h 18"/>
                <a:gd name="T10" fmla="*/ 7 w 35"/>
                <a:gd name="T11" fmla="*/ 8 h 18"/>
                <a:gd name="T12" fmla="*/ 11 w 35"/>
                <a:gd name="T13" fmla="*/ 7 h 18"/>
                <a:gd name="T14" fmla="*/ 16 w 35"/>
                <a:gd name="T15" fmla="*/ 6 h 18"/>
                <a:gd name="T16" fmla="*/ 19 w 35"/>
                <a:gd name="T17" fmla="*/ 5 h 18"/>
                <a:gd name="T18" fmla="*/ 23 w 35"/>
                <a:gd name="T19" fmla="*/ 3 h 18"/>
                <a:gd name="T20" fmla="*/ 27 w 35"/>
                <a:gd name="T21" fmla="*/ 2 h 18"/>
                <a:gd name="T22" fmla="*/ 30 w 35"/>
                <a:gd name="T23" fmla="*/ 1 h 18"/>
                <a:gd name="T24" fmla="*/ 35 w 35"/>
                <a:gd name="T25" fmla="*/ 0 h 18"/>
                <a:gd name="T26" fmla="*/ 33 w 35"/>
                <a:gd name="T27" fmla="*/ 3 h 18"/>
                <a:gd name="T28" fmla="*/ 30 w 35"/>
                <a:gd name="T29" fmla="*/ 7 h 18"/>
                <a:gd name="T30" fmla="*/ 27 w 35"/>
                <a:gd name="T31" fmla="*/ 9 h 18"/>
                <a:gd name="T32" fmla="*/ 23 w 35"/>
                <a:gd name="T33" fmla="*/ 10 h 18"/>
                <a:gd name="T34" fmla="*/ 19 w 35"/>
                <a:gd name="T35" fmla="*/ 11 h 18"/>
                <a:gd name="T36" fmla="*/ 16 w 35"/>
                <a:gd name="T37" fmla="*/ 12 h 18"/>
                <a:gd name="T38" fmla="*/ 11 w 35"/>
                <a:gd name="T39" fmla="*/ 13 h 18"/>
                <a:gd name="T40" fmla="*/ 7 w 35"/>
                <a:gd name="T41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8">
                  <a:moveTo>
                    <a:pt x="7" y="15"/>
                  </a:moveTo>
                  <a:lnTo>
                    <a:pt x="4" y="17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0" y="7"/>
                  </a:lnTo>
                  <a:lnTo>
                    <a:pt x="27" y="9"/>
                  </a:lnTo>
                  <a:lnTo>
                    <a:pt x="23" y="10"/>
                  </a:lnTo>
                  <a:lnTo>
                    <a:pt x="19" y="11"/>
                  </a:lnTo>
                  <a:lnTo>
                    <a:pt x="16" y="12"/>
                  </a:lnTo>
                  <a:lnTo>
                    <a:pt x="11" y="13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1" name="Freeform 1041">
              <a:extLst>
                <a:ext uri="{FF2B5EF4-FFF2-40B4-BE49-F238E27FC236}">
                  <a16:creationId xmlns:a16="http://schemas.microsoft.com/office/drawing/2014/main" id="{C642D471-1984-D9BF-B934-90D847F8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156" y="3969791"/>
              <a:ext cx="3696" cy="3696"/>
            </a:xfrm>
            <a:custGeom>
              <a:avLst/>
              <a:gdLst>
                <a:gd name="T0" fmla="*/ 0 w 27"/>
                <a:gd name="T1" fmla="*/ 30 h 30"/>
                <a:gd name="T2" fmla="*/ 2 w 27"/>
                <a:gd name="T3" fmla="*/ 26 h 30"/>
                <a:gd name="T4" fmla="*/ 3 w 27"/>
                <a:gd name="T5" fmla="*/ 21 h 30"/>
                <a:gd name="T6" fmla="*/ 5 w 27"/>
                <a:gd name="T7" fmla="*/ 17 h 30"/>
                <a:gd name="T8" fmla="*/ 7 w 27"/>
                <a:gd name="T9" fmla="*/ 14 h 30"/>
                <a:gd name="T10" fmla="*/ 11 w 27"/>
                <a:gd name="T11" fmla="*/ 12 h 30"/>
                <a:gd name="T12" fmla="*/ 15 w 27"/>
                <a:gd name="T13" fmla="*/ 11 h 30"/>
                <a:gd name="T14" fmla="*/ 17 w 27"/>
                <a:gd name="T15" fmla="*/ 7 h 30"/>
                <a:gd name="T16" fmla="*/ 19 w 27"/>
                <a:gd name="T17" fmla="*/ 3 h 30"/>
                <a:gd name="T18" fmla="*/ 22 w 27"/>
                <a:gd name="T19" fmla="*/ 1 h 30"/>
                <a:gd name="T20" fmla="*/ 27 w 27"/>
                <a:gd name="T21" fmla="*/ 0 h 30"/>
                <a:gd name="T22" fmla="*/ 25 w 27"/>
                <a:gd name="T23" fmla="*/ 4 h 30"/>
                <a:gd name="T24" fmla="*/ 23 w 27"/>
                <a:gd name="T25" fmla="*/ 9 h 30"/>
                <a:gd name="T26" fmla="*/ 21 w 27"/>
                <a:gd name="T27" fmla="*/ 12 h 30"/>
                <a:gd name="T28" fmla="*/ 19 w 27"/>
                <a:gd name="T29" fmla="*/ 16 h 30"/>
                <a:gd name="T30" fmla="*/ 15 w 27"/>
                <a:gd name="T31" fmla="*/ 17 h 30"/>
                <a:gd name="T32" fmla="*/ 12 w 27"/>
                <a:gd name="T33" fmla="*/ 19 h 30"/>
                <a:gd name="T34" fmla="*/ 10 w 27"/>
                <a:gd name="T35" fmla="*/ 22 h 30"/>
                <a:gd name="T36" fmla="*/ 7 w 27"/>
                <a:gd name="T37" fmla="*/ 27 h 30"/>
                <a:gd name="T38" fmla="*/ 4 w 27"/>
                <a:gd name="T39" fmla="*/ 28 h 30"/>
                <a:gd name="T40" fmla="*/ 0 w 27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0">
                  <a:moveTo>
                    <a:pt x="0" y="30"/>
                  </a:moveTo>
                  <a:lnTo>
                    <a:pt x="2" y="26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3" y="9"/>
                  </a:lnTo>
                  <a:lnTo>
                    <a:pt x="21" y="12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0" y="22"/>
                  </a:lnTo>
                  <a:lnTo>
                    <a:pt x="7" y="27"/>
                  </a:lnTo>
                  <a:lnTo>
                    <a:pt x="4" y="28"/>
                  </a:lnTo>
                  <a:lnTo>
                    <a:pt x="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2" name="Freeform 1042">
              <a:extLst>
                <a:ext uri="{FF2B5EF4-FFF2-40B4-BE49-F238E27FC236}">
                  <a16:creationId xmlns:a16="http://schemas.microsoft.com/office/drawing/2014/main" id="{B6F4BA18-F04C-AD77-5610-56814AC6A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030" y="3945764"/>
              <a:ext cx="1849" cy="3696"/>
            </a:xfrm>
            <a:custGeom>
              <a:avLst/>
              <a:gdLst>
                <a:gd name="T0" fmla="*/ 12 w 23"/>
                <a:gd name="T1" fmla="*/ 23 h 25"/>
                <a:gd name="T2" fmla="*/ 8 w 23"/>
                <a:gd name="T3" fmla="*/ 24 h 25"/>
                <a:gd name="T4" fmla="*/ 4 w 23"/>
                <a:gd name="T5" fmla="*/ 25 h 25"/>
                <a:gd name="T6" fmla="*/ 6 w 23"/>
                <a:gd name="T7" fmla="*/ 22 h 25"/>
                <a:gd name="T8" fmla="*/ 8 w 23"/>
                <a:gd name="T9" fmla="*/ 18 h 25"/>
                <a:gd name="T10" fmla="*/ 3 w 23"/>
                <a:gd name="T11" fmla="*/ 19 h 25"/>
                <a:gd name="T12" fmla="*/ 0 w 23"/>
                <a:gd name="T13" fmla="*/ 20 h 25"/>
                <a:gd name="T14" fmla="*/ 1 w 23"/>
                <a:gd name="T15" fmla="*/ 17 h 25"/>
                <a:gd name="T16" fmla="*/ 3 w 23"/>
                <a:gd name="T17" fmla="*/ 13 h 25"/>
                <a:gd name="T18" fmla="*/ 8 w 23"/>
                <a:gd name="T19" fmla="*/ 12 h 25"/>
                <a:gd name="T20" fmla="*/ 12 w 23"/>
                <a:gd name="T21" fmla="*/ 10 h 25"/>
                <a:gd name="T22" fmla="*/ 14 w 23"/>
                <a:gd name="T23" fmla="*/ 6 h 25"/>
                <a:gd name="T24" fmla="*/ 15 w 23"/>
                <a:gd name="T25" fmla="*/ 2 h 25"/>
                <a:gd name="T26" fmla="*/ 19 w 23"/>
                <a:gd name="T27" fmla="*/ 1 h 25"/>
                <a:gd name="T28" fmla="*/ 23 w 23"/>
                <a:gd name="T29" fmla="*/ 0 h 25"/>
                <a:gd name="T30" fmla="*/ 22 w 23"/>
                <a:gd name="T31" fmla="*/ 3 h 25"/>
                <a:gd name="T32" fmla="*/ 19 w 23"/>
                <a:gd name="T33" fmla="*/ 7 h 25"/>
                <a:gd name="T34" fmla="*/ 17 w 23"/>
                <a:gd name="T35" fmla="*/ 12 h 25"/>
                <a:gd name="T36" fmla="*/ 15 w 23"/>
                <a:gd name="T37" fmla="*/ 16 h 25"/>
                <a:gd name="T38" fmla="*/ 14 w 23"/>
                <a:gd name="T39" fmla="*/ 19 h 25"/>
                <a:gd name="T40" fmla="*/ 12 w 23"/>
                <a:gd name="T4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5">
                  <a:moveTo>
                    <a:pt x="12" y="23"/>
                  </a:moveTo>
                  <a:lnTo>
                    <a:pt x="8" y="24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8" y="18"/>
                  </a:lnTo>
                  <a:lnTo>
                    <a:pt x="3" y="19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8" y="12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9" y="7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3" name="Freeform 1043">
              <a:extLst>
                <a:ext uri="{FF2B5EF4-FFF2-40B4-BE49-F238E27FC236}">
                  <a16:creationId xmlns:a16="http://schemas.microsoft.com/office/drawing/2014/main" id="{EF85760B-26D0-C4BB-E693-36E1AFBD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081" y="3903258"/>
              <a:ext cx="1849" cy="1848"/>
            </a:xfrm>
            <a:custGeom>
              <a:avLst/>
              <a:gdLst>
                <a:gd name="T0" fmla="*/ 20 w 24"/>
                <a:gd name="T1" fmla="*/ 9 h 22"/>
                <a:gd name="T2" fmla="*/ 19 w 24"/>
                <a:gd name="T3" fmla="*/ 12 h 22"/>
                <a:gd name="T4" fmla="*/ 16 w 24"/>
                <a:gd name="T5" fmla="*/ 16 h 22"/>
                <a:gd name="T6" fmla="*/ 12 w 24"/>
                <a:gd name="T7" fmla="*/ 17 h 22"/>
                <a:gd name="T8" fmla="*/ 8 w 24"/>
                <a:gd name="T9" fmla="*/ 18 h 22"/>
                <a:gd name="T10" fmla="*/ 5 w 24"/>
                <a:gd name="T11" fmla="*/ 21 h 22"/>
                <a:gd name="T12" fmla="*/ 0 w 24"/>
                <a:gd name="T13" fmla="*/ 22 h 22"/>
                <a:gd name="T14" fmla="*/ 3 w 24"/>
                <a:gd name="T15" fmla="*/ 17 h 22"/>
                <a:gd name="T16" fmla="*/ 5 w 24"/>
                <a:gd name="T17" fmla="*/ 13 h 22"/>
                <a:gd name="T18" fmla="*/ 8 w 24"/>
                <a:gd name="T19" fmla="*/ 12 h 22"/>
                <a:gd name="T20" fmla="*/ 12 w 24"/>
                <a:gd name="T21" fmla="*/ 11 h 22"/>
                <a:gd name="T22" fmla="*/ 14 w 24"/>
                <a:gd name="T23" fmla="*/ 7 h 22"/>
                <a:gd name="T24" fmla="*/ 16 w 24"/>
                <a:gd name="T25" fmla="*/ 4 h 22"/>
                <a:gd name="T26" fmla="*/ 20 w 24"/>
                <a:gd name="T27" fmla="*/ 1 h 22"/>
                <a:gd name="T28" fmla="*/ 24 w 24"/>
                <a:gd name="T29" fmla="*/ 0 h 22"/>
                <a:gd name="T30" fmla="*/ 22 w 24"/>
                <a:gd name="T31" fmla="*/ 5 h 22"/>
                <a:gd name="T32" fmla="*/ 20 w 24"/>
                <a:gd name="T3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2">
                  <a:moveTo>
                    <a:pt x="20" y="9"/>
                  </a:moveTo>
                  <a:lnTo>
                    <a:pt x="19" y="12"/>
                  </a:lnTo>
                  <a:lnTo>
                    <a:pt x="16" y="16"/>
                  </a:lnTo>
                  <a:lnTo>
                    <a:pt x="12" y="17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2" y="11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2" y="5"/>
                  </a:lnTo>
                  <a:lnTo>
                    <a:pt x="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4" name="Freeform 1044">
              <a:extLst>
                <a:ext uri="{FF2B5EF4-FFF2-40B4-BE49-F238E27FC236}">
                  <a16:creationId xmlns:a16="http://schemas.microsoft.com/office/drawing/2014/main" id="{866CE32B-E23E-BFE6-2899-A3960CCA9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323" y="3895865"/>
              <a:ext cx="3696" cy="3696"/>
            </a:xfrm>
            <a:custGeom>
              <a:avLst/>
              <a:gdLst>
                <a:gd name="T0" fmla="*/ 7 w 27"/>
                <a:gd name="T1" fmla="*/ 5 h 21"/>
                <a:gd name="T2" fmla="*/ 11 w 27"/>
                <a:gd name="T3" fmla="*/ 4 h 21"/>
                <a:gd name="T4" fmla="*/ 14 w 27"/>
                <a:gd name="T5" fmla="*/ 2 h 21"/>
                <a:gd name="T6" fmla="*/ 19 w 27"/>
                <a:gd name="T7" fmla="*/ 1 h 21"/>
                <a:gd name="T8" fmla="*/ 23 w 27"/>
                <a:gd name="T9" fmla="*/ 0 h 21"/>
                <a:gd name="T10" fmla="*/ 21 w 27"/>
                <a:gd name="T11" fmla="*/ 3 h 21"/>
                <a:gd name="T12" fmla="*/ 19 w 27"/>
                <a:gd name="T13" fmla="*/ 8 h 21"/>
                <a:gd name="T14" fmla="*/ 23 w 27"/>
                <a:gd name="T15" fmla="*/ 6 h 21"/>
                <a:gd name="T16" fmla="*/ 27 w 27"/>
                <a:gd name="T17" fmla="*/ 5 h 21"/>
                <a:gd name="T18" fmla="*/ 25 w 27"/>
                <a:gd name="T19" fmla="*/ 10 h 21"/>
                <a:gd name="T20" fmla="*/ 23 w 27"/>
                <a:gd name="T21" fmla="*/ 13 h 21"/>
                <a:gd name="T22" fmla="*/ 19 w 27"/>
                <a:gd name="T23" fmla="*/ 15 h 21"/>
                <a:gd name="T24" fmla="*/ 16 w 27"/>
                <a:gd name="T25" fmla="*/ 16 h 21"/>
                <a:gd name="T26" fmla="*/ 7 w 27"/>
                <a:gd name="T27" fmla="*/ 18 h 21"/>
                <a:gd name="T28" fmla="*/ 0 w 27"/>
                <a:gd name="T29" fmla="*/ 21 h 21"/>
                <a:gd name="T30" fmla="*/ 4 w 27"/>
                <a:gd name="T31" fmla="*/ 13 h 21"/>
                <a:gd name="T32" fmla="*/ 7 w 27"/>
                <a:gd name="T3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1">
                  <a:moveTo>
                    <a:pt x="7" y="5"/>
                  </a:moveTo>
                  <a:lnTo>
                    <a:pt x="11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1" y="3"/>
                  </a:lnTo>
                  <a:lnTo>
                    <a:pt x="19" y="8"/>
                  </a:lnTo>
                  <a:lnTo>
                    <a:pt x="23" y="6"/>
                  </a:lnTo>
                  <a:lnTo>
                    <a:pt x="27" y="5"/>
                  </a:lnTo>
                  <a:lnTo>
                    <a:pt x="25" y="10"/>
                  </a:lnTo>
                  <a:lnTo>
                    <a:pt x="23" y="13"/>
                  </a:lnTo>
                  <a:lnTo>
                    <a:pt x="19" y="15"/>
                  </a:lnTo>
                  <a:lnTo>
                    <a:pt x="16" y="16"/>
                  </a:lnTo>
                  <a:lnTo>
                    <a:pt x="7" y="18"/>
                  </a:lnTo>
                  <a:lnTo>
                    <a:pt x="0" y="21"/>
                  </a:lnTo>
                  <a:lnTo>
                    <a:pt x="4" y="13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5" name="Freeform 1045">
              <a:extLst>
                <a:ext uri="{FF2B5EF4-FFF2-40B4-BE49-F238E27FC236}">
                  <a16:creationId xmlns:a16="http://schemas.microsoft.com/office/drawing/2014/main" id="{18F1EA61-EA50-2FB4-41D4-0DA5F70EB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2108" y="3882928"/>
              <a:ext cx="1849" cy="1848"/>
            </a:xfrm>
            <a:custGeom>
              <a:avLst/>
              <a:gdLst>
                <a:gd name="T0" fmla="*/ 16 w 19"/>
                <a:gd name="T1" fmla="*/ 7 h 18"/>
                <a:gd name="T2" fmla="*/ 14 w 19"/>
                <a:gd name="T3" fmla="*/ 12 h 18"/>
                <a:gd name="T4" fmla="*/ 12 w 19"/>
                <a:gd name="T5" fmla="*/ 16 h 18"/>
                <a:gd name="T6" fmla="*/ 9 w 19"/>
                <a:gd name="T7" fmla="*/ 17 h 18"/>
                <a:gd name="T8" fmla="*/ 4 w 19"/>
                <a:gd name="T9" fmla="*/ 18 h 18"/>
                <a:gd name="T10" fmla="*/ 7 w 19"/>
                <a:gd name="T11" fmla="*/ 15 h 18"/>
                <a:gd name="T12" fmla="*/ 8 w 19"/>
                <a:gd name="T13" fmla="*/ 10 h 18"/>
                <a:gd name="T14" fmla="*/ 4 w 19"/>
                <a:gd name="T15" fmla="*/ 12 h 18"/>
                <a:gd name="T16" fmla="*/ 0 w 19"/>
                <a:gd name="T17" fmla="*/ 13 h 18"/>
                <a:gd name="T18" fmla="*/ 2 w 19"/>
                <a:gd name="T19" fmla="*/ 8 h 18"/>
                <a:gd name="T20" fmla="*/ 4 w 19"/>
                <a:gd name="T21" fmla="*/ 5 h 18"/>
                <a:gd name="T22" fmla="*/ 8 w 19"/>
                <a:gd name="T23" fmla="*/ 3 h 18"/>
                <a:gd name="T24" fmla="*/ 12 w 19"/>
                <a:gd name="T25" fmla="*/ 2 h 18"/>
                <a:gd name="T26" fmla="*/ 16 w 19"/>
                <a:gd name="T27" fmla="*/ 1 h 18"/>
                <a:gd name="T28" fmla="*/ 19 w 19"/>
                <a:gd name="T29" fmla="*/ 0 h 18"/>
                <a:gd name="T30" fmla="*/ 18 w 19"/>
                <a:gd name="T31" fmla="*/ 3 h 18"/>
                <a:gd name="T32" fmla="*/ 16 w 19"/>
                <a:gd name="T3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8">
                  <a:moveTo>
                    <a:pt x="16" y="7"/>
                  </a:moveTo>
                  <a:lnTo>
                    <a:pt x="14" y="12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4" y="18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2" y="8"/>
                  </a:lnTo>
                  <a:lnTo>
                    <a:pt x="4" y="5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18" y="3"/>
                  </a:ln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6" name="Freeform 1046">
              <a:extLst>
                <a:ext uri="{FF2B5EF4-FFF2-40B4-BE49-F238E27FC236}">
                  <a16:creationId xmlns:a16="http://schemas.microsoft.com/office/drawing/2014/main" id="{8509C625-AA3E-5D35-1E66-B2B1EA83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958" y="3742470"/>
              <a:ext cx="3696" cy="1848"/>
            </a:xfrm>
            <a:custGeom>
              <a:avLst/>
              <a:gdLst>
                <a:gd name="T0" fmla="*/ 28 w 28"/>
                <a:gd name="T1" fmla="*/ 0 h 16"/>
                <a:gd name="T2" fmla="*/ 26 w 28"/>
                <a:gd name="T3" fmla="*/ 4 h 16"/>
                <a:gd name="T4" fmla="*/ 23 w 28"/>
                <a:gd name="T5" fmla="*/ 8 h 16"/>
                <a:gd name="T6" fmla="*/ 20 w 28"/>
                <a:gd name="T7" fmla="*/ 9 h 16"/>
                <a:gd name="T8" fmla="*/ 16 w 28"/>
                <a:gd name="T9" fmla="*/ 10 h 16"/>
                <a:gd name="T10" fmla="*/ 12 w 28"/>
                <a:gd name="T11" fmla="*/ 11 h 16"/>
                <a:gd name="T12" fmla="*/ 8 w 28"/>
                <a:gd name="T13" fmla="*/ 12 h 16"/>
                <a:gd name="T14" fmla="*/ 4 w 28"/>
                <a:gd name="T15" fmla="*/ 14 h 16"/>
                <a:gd name="T16" fmla="*/ 0 w 28"/>
                <a:gd name="T17" fmla="*/ 16 h 16"/>
                <a:gd name="T18" fmla="*/ 2 w 28"/>
                <a:gd name="T19" fmla="*/ 11 h 16"/>
                <a:gd name="T20" fmla="*/ 4 w 28"/>
                <a:gd name="T21" fmla="*/ 8 h 16"/>
                <a:gd name="T22" fmla="*/ 12 w 28"/>
                <a:gd name="T23" fmla="*/ 5 h 16"/>
                <a:gd name="T24" fmla="*/ 19 w 28"/>
                <a:gd name="T25" fmla="*/ 3 h 16"/>
                <a:gd name="T26" fmla="*/ 23 w 28"/>
                <a:gd name="T27" fmla="*/ 1 h 16"/>
                <a:gd name="T28" fmla="*/ 28 w 2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lnTo>
                    <a:pt x="26" y="4"/>
                  </a:lnTo>
                  <a:lnTo>
                    <a:pt x="23" y="8"/>
                  </a:lnTo>
                  <a:lnTo>
                    <a:pt x="20" y="9"/>
                  </a:lnTo>
                  <a:lnTo>
                    <a:pt x="16" y="10"/>
                  </a:lnTo>
                  <a:lnTo>
                    <a:pt x="12" y="11"/>
                  </a:lnTo>
                  <a:lnTo>
                    <a:pt x="8" y="12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12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7" name="Freeform 1047">
              <a:extLst>
                <a:ext uri="{FF2B5EF4-FFF2-40B4-BE49-F238E27FC236}">
                  <a16:creationId xmlns:a16="http://schemas.microsoft.com/office/drawing/2014/main" id="{08B09872-0993-969B-6C73-061608008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262" y="3744318"/>
              <a:ext cx="1849" cy="1848"/>
            </a:xfrm>
            <a:custGeom>
              <a:avLst/>
              <a:gdLst>
                <a:gd name="T0" fmla="*/ 8 w 24"/>
                <a:gd name="T1" fmla="*/ 18 h 21"/>
                <a:gd name="T2" fmla="*/ 4 w 24"/>
                <a:gd name="T3" fmla="*/ 20 h 21"/>
                <a:gd name="T4" fmla="*/ 0 w 24"/>
                <a:gd name="T5" fmla="*/ 21 h 21"/>
                <a:gd name="T6" fmla="*/ 2 w 24"/>
                <a:gd name="T7" fmla="*/ 17 h 21"/>
                <a:gd name="T8" fmla="*/ 4 w 24"/>
                <a:gd name="T9" fmla="*/ 13 h 21"/>
                <a:gd name="T10" fmla="*/ 5 w 24"/>
                <a:gd name="T11" fmla="*/ 9 h 21"/>
                <a:gd name="T12" fmla="*/ 8 w 24"/>
                <a:gd name="T13" fmla="*/ 5 h 21"/>
                <a:gd name="T14" fmla="*/ 12 w 24"/>
                <a:gd name="T15" fmla="*/ 4 h 21"/>
                <a:gd name="T16" fmla="*/ 15 w 24"/>
                <a:gd name="T17" fmla="*/ 3 h 21"/>
                <a:gd name="T18" fmla="*/ 19 w 24"/>
                <a:gd name="T19" fmla="*/ 1 h 21"/>
                <a:gd name="T20" fmla="*/ 24 w 24"/>
                <a:gd name="T21" fmla="*/ 0 h 21"/>
                <a:gd name="T22" fmla="*/ 21 w 24"/>
                <a:gd name="T23" fmla="*/ 4 h 21"/>
                <a:gd name="T24" fmla="*/ 19 w 24"/>
                <a:gd name="T25" fmla="*/ 7 h 21"/>
                <a:gd name="T26" fmla="*/ 16 w 24"/>
                <a:gd name="T27" fmla="*/ 9 h 21"/>
                <a:gd name="T28" fmla="*/ 12 w 24"/>
                <a:gd name="T29" fmla="*/ 11 h 21"/>
                <a:gd name="T30" fmla="*/ 10 w 24"/>
                <a:gd name="T31" fmla="*/ 15 h 21"/>
                <a:gd name="T32" fmla="*/ 8 w 24"/>
                <a:gd name="T3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1">
                  <a:moveTo>
                    <a:pt x="8" y="18"/>
                  </a:moveTo>
                  <a:lnTo>
                    <a:pt x="4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5" y="9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10" y="15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8" name="Freeform 1048">
              <a:extLst>
                <a:ext uri="{FF2B5EF4-FFF2-40B4-BE49-F238E27FC236}">
                  <a16:creationId xmlns:a16="http://schemas.microsoft.com/office/drawing/2014/main" id="{8C4C2209-B765-6104-F3F7-3C465D03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02" y="3738773"/>
              <a:ext cx="1849" cy="3696"/>
            </a:xfrm>
            <a:custGeom>
              <a:avLst/>
              <a:gdLst>
                <a:gd name="T0" fmla="*/ 0 w 22"/>
                <a:gd name="T1" fmla="*/ 35 h 35"/>
                <a:gd name="T2" fmla="*/ 3 w 22"/>
                <a:gd name="T3" fmla="*/ 27 h 35"/>
                <a:gd name="T4" fmla="*/ 8 w 22"/>
                <a:gd name="T5" fmla="*/ 19 h 35"/>
                <a:gd name="T6" fmla="*/ 11 w 22"/>
                <a:gd name="T7" fmla="*/ 11 h 35"/>
                <a:gd name="T8" fmla="*/ 15 w 22"/>
                <a:gd name="T9" fmla="*/ 3 h 35"/>
                <a:gd name="T10" fmla="*/ 19 w 22"/>
                <a:gd name="T11" fmla="*/ 1 h 35"/>
                <a:gd name="T12" fmla="*/ 22 w 22"/>
                <a:gd name="T13" fmla="*/ 0 h 35"/>
                <a:gd name="T14" fmla="*/ 21 w 22"/>
                <a:gd name="T15" fmla="*/ 4 h 35"/>
                <a:gd name="T16" fmla="*/ 19 w 22"/>
                <a:gd name="T17" fmla="*/ 9 h 35"/>
                <a:gd name="T18" fmla="*/ 17 w 22"/>
                <a:gd name="T19" fmla="*/ 12 h 35"/>
                <a:gd name="T20" fmla="*/ 15 w 22"/>
                <a:gd name="T21" fmla="*/ 16 h 35"/>
                <a:gd name="T22" fmla="*/ 13 w 22"/>
                <a:gd name="T23" fmla="*/ 20 h 35"/>
                <a:gd name="T24" fmla="*/ 12 w 22"/>
                <a:gd name="T25" fmla="*/ 24 h 35"/>
                <a:gd name="T26" fmla="*/ 10 w 22"/>
                <a:gd name="T27" fmla="*/ 28 h 35"/>
                <a:gd name="T28" fmla="*/ 8 w 22"/>
                <a:gd name="T29" fmla="*/ 32 h 35"/>
                <a:gd name="T30" fmla="*/ 3 w 22"/>
                <a:gd name="T31" fmla="*/ 33 h 35"/>
                <a:gd name="T32" fmla="*/ 0 w 2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5">
                  <a:moveTo>
                    <a:pt x="0" y="35"/>
                  </a:moveTo>
                  <a:lnTo>
                    <a:pt x="3" y="27"/>
                  </a:lnTo>
                  <a:lnTo>
                    <a:pt x="8" y="19"/>
                  </a:lnTo>
                  <a:lnTo>
                    <a:pt x="11" y="11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1" y="4"/>
                  </a:lnTo>
                  <a:lnTo>
                    <a:pt x="19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3" y="20"/>
                  </a:lnTo>
                  <a:lnTo>
                    <a:pt x="12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39" name="Freeform 1049">
              <a:extLst>
                <a:ext uri="{FF2B5EF4-FFF2-40B4-BE49-F238E27FC236}">
                  <a16:creationId xmlns:a16="http://schemas.microsoft.com/office/drawing/2014/main" id="{025A9F99-BD3F-C980-0181-68B590792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02" y="3735077"/>
              <a:ext cx="3696" cy="3696"/>
            </a:xfrm>
            <a:custGeom>
              <a:avLst/>
              <a:gdLst>
                <a:gd name="T0" fmla="*/ 12 w 27"/>
                <a:gd name="T1" fmla="*/ 18 h 29"/>
                <a:gd name="T2" fmla="*/ 13 w 27"/>
                <a:gd name="T3" fmla="*/ 15 h 29"/>
                <a:gd name="T4" fmla="*/ 15 w 27"/>
                <a:gd name="T5" fmla="*/ 11 h 29"/>
                <a:gd name="T6" fmla="*/ 17 w 27"/>
                <a:gd name="T7" fmla="*/ 7 h 29"/>
                <a:gd name="T8" fmla="*/ 19 w 27"/>
                <a:gd name="T9" fmla="*/ 2 h 29"/>
                <a:gd name="T10" fmla="*/ 24 w 27"/>
                <a:gd name="T11" fmla="*/ 1 h 29"/>
                <a:gd name="T12" fmla="*/ 27 w 27"/>
                <a:gd name="T13" fmla="*/ 0 h 29"/>
                <a:gd name="T14" fmla="*/ 26 w 27"/>
                <a:gd name="T15" fmla="*/ 5 h 29"/>
                <a:gd name="T16" fmla="*/ 23 w 27"/>
                <a:gd name="T17" fmla="*/ 8 h 29"/>
                <a:gd name="T18" fmla="*/ 22 w 27"/>
                <a:gd name="T19" fmla="*/ 12 h 29"/>
                <a:gd name="T20" fmla="*/ 19 w 27"/>
                <a:gd name="T21" fmla="*/ 16 h 29"/>
                <a:gd name="T22" fmla="*/ 17 w 27"/>
                <a:gd name="T23" fmla="*/ 21 h 29"/>
                <a:gd name="T24" fmla="*/ 15 w 27"/>
                <a:gd name="T25" fmla="*/ 24 h 29"/>
                <a:gd name="T26" fmla="*/ 12 w 27"/>
                <a:gd name="T27" fmla="*/ 26 h 29"/>
                <a:gd name="T28" fmla="*/ 8 w 27"/>
                <a:gd name="T29" fmla="*/ 27 h 29"/>
                <a:gd name="T30" fmla="*/ 3 w 27"/>
                <a:gd name="T31" fmla="*/ 28 h 29"/>
                <a:gd name="T32" fmla="*/ 0 w 27"/>
                <a:gd name="T33" fmla="*/ 29 h 29"/>
                <a:gd name="T34" fmla="*/ 1 w 27"/>
                <a:gd name="T35" fmla="*/ 26 h 29"/>
                <a:gd name="T36" fmla="*/ 3 w 27"/>
                <a:gd name="T37" fmla="*/ 22 h 29"/>
                <a:gd name="T38" fmla="*/ 8 w 27"/>
                <a:gd name="T39" fmla="*/ 21 h 29"/>
                <a:gd name="T40" fmla="*/ 12 w 27"/>
                <a:gd name="T4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9">
                  <a:moveTo>
                    <a:pt x="12" y="18"/>
                  </a:moveTo>
                  <a:lnTo>
                    <a:pt x="13" y="15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26" y="5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19" y="16"/>
                  </a:lnTo>
                  <a:lnTo>
                    <a:pt x="17" y="21"/>
                  </a:lnTo>
                  <a:lnTo>
                    <a:pt x="15" y="24"/>
                  </a:lnTo>
                  <a:lnTo>
                    <a:pt x="12" y="26"/>
                  </a:lnTo>
                  <a:lnTo>
                    <a:pt x="8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8" y="21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0" name="Freeform 1050">
              <a:extLst>
                <a:ext uri="{FF2B5EF4-FFF2-40B4-BE49-F238E27FC236}">
                  <a16:creationId xmlns:a16="http://schemas.microsoft.com/office/drawing/2014/main" id="{4B84BE54-76EA-80FA-4B97-86FEC3BB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199" y="3725837"/>
              <a:ext cx="7393" cy="7393"/>
            </a:xfrm>
            <a:custGeom>
              <a:avLst/>
              <a:gdLst>
                <a:gd name="T0" fmla="*/ 4 w 69"/>
                <a:gd name="T1" fmla="*/ 70 h 77"/>
                <a:gd name="T2" fmla="*/ 7 w 69"/>
                <a:gd name="T3" fmla="*/ 61 h 77"/>
                <a:gd name="T4" fmla="*/ 11 w 69"/>
                <a:gd name="T5" fmla="*/ 54 h 77"/>
                <a:gd name="T6" fmla="*/ 13 w 69"/>
                <a:gd name="T7" fmla="*/ 49 h 77"/>
                <a:gd name="T8" fmla="*/ 14 w 69"/>
                <a:gd name="T9" fmla="*/ 45 h 77"/>
                <a:gd name="T10" fmla="*/ 19 w 69"/>
                <a:gd name="T11" fmla="*/ 44 h 77"/>
                <a:gd name="T12" fmla="*/ 23 w 69"/>
                <a:gd name="T13" fmla="*/ 43 h 77"/>
                <a:gd name="T14" fmla="*/ 26 w 69"/>
                <a:gd name="T15" fmla="*/ 42 h 77"/>
                <a:gd name="T16" fmla="*/ 30 w 69"/>
                <a:gd name="T17" fmla="*/ 40 h 77"/>
                <a:gd name="T18" fmla="*/ 35 w 69"/>
                <a:gd name="T19" fmla="*/ 39 h 77"/>
                <a:gd name="T20" fmla="*/ 38 w 69"/>
                <a:gd name="T21" fmla="*/ 38 h 77"/>
                <a:gd name="T22" fmla="*/ 40 w 69"/>
                <a:gd name="T23" fmla="*/ 33 h 77"/>
                <a:gd name="T24" fmla="*/ 42 w 69"/>
                <a:gd name="T25" fmla="*/ 29 h 77"/>
                <a:gd name="T26" fmla="*/ 45 w 69"/>
                <a:gd name="T27" fmla="*/ 28 h 77"/>
                <a:gd name="T28" fmla="*/ 50 w 69"/>
                <a:gd name="T29" fmla="*/ 27 h 77"/>
                <a:gd name="T30" fmla="*/ 54 w 69"/>
                <a:gd name="T31" fmla="*/ 18 h 77"/>
                <a:gd name="T32" fmla="*/ 57 w 69"/>
                <a:gd name="T33" fmla="*/ 11 h 77"/>
                <a:gd name="T34" fmla="*/ 59 w 69"/>
                <a:gd name="T35" fmla="*/ 7 h 77"/>
                <a:gd name="T36" fmla="*/ 61 w 69"/>
                <a:gd name="T37" fmla="*/ 4 h 77"/>
                <a:gd name="T38" fmla="*/ 66 w 69"/>
                <a:gd name="T39" fmla="*/ 1 h 77"/>
                <a:gd name="T40" fmla="*/ 69 w 69"/>
                <a:gd name="T41" fmla="*/ 0 h 77"/>
                <a:gd name="T42" fmla="*/ 67 w 69"/>
                <a:gd name="T43" fmla="*/ 5 h 77"/>
                <a:gd name="T44" fmla="*/ 66 w 69"/>
                <a:gd name="T45" fmla="*/ 9 h 77"/>
                <a:gd name="T46" fmla="*/ 61 w 69"/>
                <a:gd name="T47" fmla="*/ 16 h 77"/>
                <a:gd name="T48" fmla="*/ 57 w 69"/>
                <a:gd name="T49" fmla="*/ 24 h 77"/>
                <a:gd name="T50" fmla="*/ 56 w 69"/>
                <a:gd name="T51" fmla="*/ 28 h 77"/>
                <a:gd name="T52" fmla="*/ 54 w 69"/>
                <a:gd name="T53" fmla="*/ 32 h 77"/>
                <a:gd name="T54" fmla="*/ 52 w 69"/>
                <a:gd name="T55" fmla="*/ 37 h 77"/>
                <a:gd name="T56" fmla="*/ 50 w 69"/>
                <a:gd name="T57" fmla="*/ 40 h 77"/>
                <a:gd name="T58" fmla="*/ 46 w 69"/>
                <a:gd name="T59" fmla="*/ 42 h 77"/>
                <a:gd name="T60" fmla="*/ 42 w 69"/>
                <a:gd name="T61" fmla="*/ 43 h 77"/>
                <a:gd name="T62" fmla="*/ 38 w 69"/>
                <a:gd name="T63" fmla="*/ 44 h 77"/>
                <a:gd name="T64" fmla="*/ 35 w 69"/>
                <a:gd name="T65" fmla="*/ 45 h 77"/>
                <a:gd name="T66" fmla="*/ 30 w 69"/>
                <a:gd name="T67" fmla="*/ 46 h 77"/>
                <a:gd name="T68" fmla="*/ 26 w 69"/>
                <a:gd name="T69" fmla="*/ 48 h 77"/>
                <a:gd name="T70" fmla="*/ 24 w 69"/>
                <a:gd name="T71" fmla="*/ 51 h 77"/>
                <a:gd name="T72" fmla="*/ 23 w 69"/>
                <a:gd name="T73" fmla="*/ 56 h 77"/>
                <a:gd name="T74" fmla="*/ 21 w 69"/>
                <a:gd name="T75" fmla="*/ 60 h 77"/>
                <a:gd name="T76" fmla="*/ 19 w 69"/>
                <a:gd name="T77" fmla="*/ 64 h 77"/>
                <a:gd name="T78" fmla="*/ 16 w 69"/>
                <a:gd name="T79" fmla="*/ 65 h 77"/>
                <a:gd name="T80" fmla="*/ 11 w 69"/>
                <a:gd name="T81" fmla="*/ 66 h 77"/>
                <a:gd name="T82" fmla="*/ 9 w 69"/>
                <a:gd name="T83" fmla="*/ 71 h 77"/>
                <a:gd name="T84" fmla="*/ 7 w 69"/>
                <a:gd name="T85" fmla="*/ 75 h 77"/>
                <a:gd name="T86" fmla="*/ 4 w 69"/>
                <a:gd name="T87" fmla="*/ 76 h 77"/>
                <a:gd name="T88" fmla="*/ 0 w 69"/>
                <a:gd name="T89" fmla="*/ 77 h 77"/>
                <a:gd name="T90" fmla="*/ 2 w 69"/>
                <a:gd name="T91" fmla="*/ 73 h 77"/>
                <a:gd name="T92" fmla="*/ 4 w 69"/>
                <a:gd name="T93" fmla="*/ 7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" h="77">
                  <a:moveTo>
                    <a:pt x="4" y="70"/>
                  </a:moveTo>
                  <a:lnTo>
                    <a:pt x="7" y="61"/>
                  </a:lnTo>
                  <a:lnTo>
                    <a:pt x="11" y="54"/>
                  </a:lnTo>
                  <a:lnTo>
                    <a:pt x="13" y="49"/>
                  </a:lnTo>
                  <a:lnTo>
                    <a:pt x="14" y="45"/>
                  </a:lnTo>
                  <a:lnTo>
                    <a:pt x="19" y="44"/>
                  </a:lnTo>
                  <a:lnTo>
                    <a:pt x="23" y="43"/>
                  </a:lnTo>
                  <a:lnTo>
                    <a:pt x="26" y="42"/>
                  </a:lnTo>
                  <a:lnTo>
                    <a:pt x="30" y="40"/>
                  </a:lnTo>
                  <a:lnTo>
                    <a:pt x="35" y="39"/>
                  </a:lnTo>
                  <a:lnTo>
                    <a:pt x="38" y="38"/>
                  </a:lnTo>
                  <a:lnTo>
                    <a:pt x="40" y="33"/>
                  </a:lnTo>
                  <a:lnTo>
                    <a:pt x="42" y="29"/>
                  </a:lnTo>
                  <a:lnTo>
                    <a:pt x="45" y="28"/>
                  </a:lnTo>
                  <a:lnTo>
                    <a:pt x="50" y="27"/>
                  </a:lnTo>
                  <a:lnTo>
                    <a:pt x="54" y="18"/>
                  </a:lnTo>
                  <a:lnTo>
                    <a:pt x="57" y="11"/>
                  </a:lnTo>
                  <a:lnTo>
                    <a:pt x="59" y="7"/>
                  </a:lnTo>
                  <a:lnTo>
                    <a:pt x="61" y="4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67" y="5"/>
                  </a:lnTo>
                  <a:lnTo>
                    <a:pt x="66" y="9"/>
                  </a:lnTo>
                  <a:lnTo>
                    <a:pt x="61" y="16"/>
                  </a:lnTo>
                  <a:lnTo>
                    <a:pt x="57" y="24"/>
                  </a:lnTo>
                  <a:lnTo>
                    <a:pt x="56" y="28"/>
                  </a:lnTo>
                  <a:lnTo>
                    <a:pt x="54" y="32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8" y="44"/>
                  </a:lnTo>
                  <a:lnTo>
                    <a:pt x="35" y="45"/>
                  </a:lnTo>
                  <a:lnTo>
                    <a:pt x="30" y="46"/>
                  </a:lnTo>
                  <a:lnTo>
                    <a:pt x="26" y="48"/>
                  </a:lnTo>
                  <a:lnTo>
                    <a:pt x="24" y="51"/>
                  </a:lnTo>
                  <a:lnTo>
                    <a:pt x="23" y="56"/>
                  </a:lnTo>
                  <a:lnTo>
                    <a:pt x="21" y="60"/>
                  </a:lnTo>
                  <a:lnTo>
                    <a:pt x="19" y="64"/>
                  </a:lnTo>
                  <a:lnTo>
                    <a:pt x="16" y="65"/>
                  </a:lnTo>
                  <a:lnTo>
                    <a:pt x="11" y="66"/>
                  </a:lnTo>
                  <a:lnTo>
                    <a:pt x="9" y="71"/>
                  </a:lnTo>
                  <a:lnTo>
                    <a:pt x="7" y="75"/>
                  </a:lnTo>
                  <a:lnTo>
                    <a:pt x="4" y="76"/>
                  </a:lnTo>
                  <a:lnTo>
                    <a:pt x="0" y="77"/>
                  </a:lnTo>
                  <a:lnTo>
                    <a:pt x="2" y="73"/>
                  </a:lnTo>
                  <a:lnTo>
                    <a:pt x="4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1" name="Freeform 1051">
              <a:extLst>
                <a:ext uri="{FF2B5EF4-FFF2-40B4-BE49-F238E27FC236}">
                  <a16:creationId xmlns:a16="http://schemas.microsoft.com/office/drawing/2014/main" id="{708B4E84-AFB5-C142-D9C0-F380BA5F7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984" y="3712899"/>
              <a:ext cx="3696" cy="3696"/>
            </a:xfrm>
            <a:custGeom>
              <a:avLst/>
              <a:gdLst>
                <a:gd name="T0" fmla="*/ 16 w 23"/>
                <a:gd name="T1" fmla="*/ 21 h 27"/>
                <a:gd name="T2" fmla="*/ 12 w 23"/>
                <a:gd name="T3" fmla="*/ 23 h 27"/>
                <a:gd name="T4" fmla="*/ 7 w 23"/>
                <a:gd name="T5" fmla="*/ 25 h 27"/>
                <a:gd name="T6" fmla="*/ 3 w 23"/>
                <a:gd name="T7" fmla="*/ 26 h 27"/>
                <a:gd name="T8" fmla="*/ 0 w 23"/>
                <a:gd name="T9" fmla="*/ 27 h 27"/>
                <a:gd name="T10" fmla="*/ 2 w 23"/>
                <a:gd name="T11" fmla="*/ 23 h 27"/>
                <a:gd name="T12" fmla="*/ 4 w 23"/>
                <a:gd name="T13" fmla="*/ 19 h 27"/>
                <a:gd name="T14" fmla="*/ 5 w 23"/>
                <a:gd name="T15" fmla="*/ 15 h 27"/>
                <a:gd name="T16" fmla="*/ 7 w 23"/>
                <a:gd name="T17" fmla="*/ 11 h 27"/>
                <a:gd name="T18" fmla="*/ 9 w 23"/>
                <a:gd name="T19" fmla="*/ 7 h 27"/>
                <a:gd name="T20" fmla="*/ 12 w 23"/>
                <a:gd name="T21" fmla="*/ 3 h 27"/>
                <a:gd name="T22" fmla="*/ 15 w 23"/>
                <a:gd name="T23" fmla="*/ 1 h 27"/>
                <a:gd name="T24" fmla="*/ 19 w 23"/>
                <a:gd name="T25" fmla="*/ 0 h 27"/>
                <a:gd name="T26" fmla="*/ 17 w 23"/>
                <a:gd name="T27" fmla="*/ 4 h 27"/>
                <a:gd name="T28" fmla="*/ 15 w 23"/>
                <a:gd name="T29" fmla="*/ 9 h 27"/>
                <a:gd name="T30" fmla="*/ 19 w 23"/>
                <a:gd name="T31" fmla="*/ 7 h 27"/>
                <a:gd name="T32" fmla="*/ 23 w 23"/>
                <a:gd name="T33" fmla="*/ 6 h 27"/>
                <a:gd name="T34" fmla="*/ 21 w 23"/>
                <a:gd name="T35" fmla="*/ 10 h 27"/>
                <a:gd name="T36" fmla="*/ 19 w 23"/>
                <a:gd name="T37" fmla="*/ 14 h 27"/>
                <a:gd name="T38" fmla="*/ 17 w 23"/>
                <a:gd name="T39" fmla="*/ 17 h 27"/>
                <a:gd name="T40" fmla="*/ 16 w 23"/>
                <a:gd name="T4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16" y="21"/>
                  </a:moveTo>
                  <a:lnTo>
                    <a:pt x="12" y="23"/>
                  </a:lnTo>
                  <a:lnTo>
                    <a:pt x="7" y="25"/>
                  </a:lnTo>
                  <a:lnTo>
                    <a:pt x="3" y="26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2" name="Freeform 1052">
              <a:extLst>
                <a:ext uri="{FF2B5EF4-FFF2-40B4-BE49-F238E27FC236}">
                  <a16:creationId xmlns:a16="http://schemas.microsoft.com/office/drawing/2014/main" id="{815397D0-6752-6DE6-F9F6-E481FBBF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5" y="3705507"/>
              <a:ext cx="3696" cy="5544"/>
            </a:xfrm>
            <a:custGeom>
              <a:avLst/>
              <a:gdLst>
                <a:gd name="T0" fmla="*/ 0 w 35"/>
                <a:gd name="T1" fmla="*/ 45 h 45"/>
                <a:gd name="T2" fmla="*/ 2 w 35"/>
                <a:gd name="T3" fmla="*/ 41 h 45"/>
                <a:gd name="T4" fmla="*/ 4 w 35"/>
                <a:gd name="T5" fmla="*/ 36 h 45"/>
                <a:gd name="T6" fmla="*/ 6 w 35"/>
                <a:gd name="T7" fmla="*/ 33 h 45"/>
                <a:gd name="T8" fmla="*/ 8 w 35"/>
                <a:gd name="T9" fmla="*/ 29 h 45"/>
                <a:gd name="T10" fmla="*/ 10 w 35"/>
                <a:gd name="T11" fmla="*/ 25 h 45"/>
                <a:gd name="T12" fmla="*/ 12 w 35"/>
                <a:gd name="T13" fmla="*/ 21 h 45"/>
                <a:gd name="T14" fmla="*/ 13 w 35"/>
                <a:gd name="T15" fmla="*/ 17 h 45"/>
                <a:gd name="T16" fmla="*/ 15 w 35"/>
                <a:gd name="T17" fmla="*/ 13 h 45"/>
                <a:gd name="T18" fmla="*/ 19 w 35"/>
                <a:gd name="T19" fmla="*/ 12 h 45"/>
                <a:gd name="T20" fmla="*/ 23 w 35"/>
                <a:gd name="T21" fmla="*/ 11 h 45"/>
                <a:gd name="T22" fmla="*/ 26 w 35"/>
                <a:gd name="T23" fmla="*/ 7 h 45"/>
                <a:gd name="T24" fmla="*/ 27 w 35"/>
                <a:gd name="T25" fmla="*/ 2 h 45"/>
                <a:gd name="T26" fmla="*/ 31 w 35"/>
                <a:gd name="T27" fmla="*/ 1 h 45"/>
                <a:gd name="T28" fmla="*/ 35 w 35"/>
                <a:gd name="T29" fmla="*/ 0 h 45"/>
                <a:gd name="T30" fmla="*/ 33 w 35"/>
                <a:gd name="T31" fmla="*/ 3 h 45"/>
                <a:gd name="T32" fmla="*/ 31 w 35"/>
                <a:gd name="T33" fmla="*/ 8 h 45"/>
                <a:gd name="T34" fmla="*/ 29 w 35"/>
                <a:gd name="T35" fmla="*/ 12 h 45"/>
                <a:gd name="T36" fmla="*/ 28 w 35"/>
                <a:gd name="T37" fmla="*/ 16 h 45"/>
                <a:gd name="T38" fmla="*/ 26 w 35"/>
                <a:gd name="T39" fmla="*/ 19 h 45"/>
                <a:gd name="T40" fmla="*/ 23 w 35"/>
                <a:gd name="T41" fmla="*/ 24 h 45"/>
                <a:gd name="T42" fmla="*/ 21 w 35"/>
                <a:gd name="T43" fmla="*/ 28 h 45"/>
                <a:gd name="T44" fmla="*/ 19 w 35"/>
                <a:gd name="T45" fmla="*/ 31 h 45"/>
                <a:gd name="T46" fmla="*/ 16 w 35"/>
                <a:gd name="T47" fmla="*/ 33 h 45"/>
                <a:gd name="T48" fmla="*/ 12 w 35"/>
                <a:gd name="T49" fmla="*/ 34 h 45"/>
                <a:gd name="T50" fmla="*/ 10 w 35"/>
                <a:gd name="T51" fmla="*/ 38 h 45"/>
                <a:gd name="T52" fmla="*/ 9 w 35"/>
                <a:gd name="T53" fmla="*/ 42 h 45"/>
                <a:gd name="T54" fmla="*/ 4 w 35"/>
                <a:gd name="T55" fmla="*/ 44 h 45"/>
                <a:gd name="T56" fmla="*/ 0 w 35"/>
                <a:gd name="T5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5">
                  <a:moveTo>
                    <a:pt x="0" y="45"/>
                  </a:moveTo>
                  <a:lnTo>
                    <a:pt x="2" y="41"/>
                  </a:lnTo>
                  <a:lnTo>
                    <a:pt x="4" y="36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0" y="25"/>
                  </a:lnTo>
                  <a:lnTo>
                    <a:pt x="12" y="21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9" y="12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3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6" y="33"/>
                  </a:lnTo>
                  <a:lnTo>
                    <a:pt x="12" y="34"/>
                  </a:lnTo>
                  <a:lnTo>
                    <a:pt x="10" y="38"/>
                  </a:lnTo>
                  <a:lnTo>
                    <a:pt x="9" y="42"/>
                  </a:lnTo>
                  <a:lnTo>
                    <a:pt x="4" y="44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3" name="Freeform 1053">
              <a:extLst>
                <a:ext uri="{FF2B5EF4-FFF2-40B4-BE49-F238E27FC236}">
                  <a16:creationId xmlns:a16="http://schemas.microsoft.com/office/drawing/2014/main" id="{82408C0E-470D-892B-87B5-859332A35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921" y="3703659"/>
              <a:ext cx="3696" cy="3696"/>
            </a:xfrm>
            <a:custGeom>
              <a:avLst/>
              <a:gdLst>
                <a:gd name="T0" fmla="*/ 8 w 27"/>
                <a:gd name="T1" fmla="*/ 29 h 32"/>
                <a:gd name="T2" fmla="*/ 4 w 27"/>
                <a:gd name="T3" fmla="*/ 30 h 32"/>
                <a:gd name="T4" fmla="*/ 0 w 27"/>
                <a:gd name="T5" fmla="*/ 32 h 32"/>
                <a:gd name="T6" fmla="*/ 2 w 27"/>
                <a:gd name="T7" fmla="*/ 27 h 32"/>
                <a:gd name="T8" fmla="*/ 4 w 27"/>
                <a:gd name="T9" fmla="*/ 24 h 32"/>
                <a:gd name="T10" fmla="*/ 6 w 27"/>
                <a:gd name="T11" fmla="*/ 20 h 32"/>
                <a:gd name="T12" fmla="*/ 7 w 27"/>
                <a:gd name="T13" fmla="*/ 16 h 32"/>
                <a:gd name="T14" fmla="*/ 4 w 27"/>
                <a:gd name="T15" fmla="*/ 17 h 32"/>
                <a:gd name="T16" fmla="*/ 0 w 27"/>
                <a:gd name="T17" fmla="*/ 19 h 32"/>
                <a:gd name="T18" fmla="*/ 2 w 27"/>
                <a:gd name="T19" fmla="*/ 15 h 32"/>
                <a:gd name="T20" fmla="*/ 4 w 27"/>
                <a:gd name="T21" fmla="*/ 10 h 32"/>
                <a:gd name="T22" fmla="*/ 5 w 27"/>
                <a:gd name="T23" fmla="*/ 6 h 32"/>
                <a:gd name="T24" fmla="*/ 7 w 27"/>
                <a:gd name="T25" fmla="*/ 3 h 32"/>
                <a:gd name="T26" fmla="*/ 11 w 27"/>
                <a:gd name="T27" fmla="*/ 1 h 32"/>
                <a:gd name="T28" fmla="*/ 16 w 27"/>
                <a:gd name="T29" fmla="*/ 0 h 32"/>
                <a:gd name="T30" fmla="*/ 13 w 27"/>
                <a:gd name="T31" fmla="*/ 4 h 32"/>
                <a:gd name="T32" fmla="*/ 11 w 27"/>
                <a:gd name="T33" fmla="*/ 8 h 32"/>
                <a:gd name="T34" fmla="*/ 15 w 27"/>
                <a:gd name="T35" fmla="*/ 7 h 32"/>
                <a:gd name="T36" fmla="*/ 19 w 27"/>
                <a:gd name="T37" fmla="*/ 5 h 32"/>
                <a:gd name="T38" fmla="*/ 23 w 27"/>
                <a:gd name="T39" fmla="*/ 4 h 32"/>
                <a:gd name="T40" fmla="*/ 27 w 27"/>
                <a:gd name="T41" fmla="*/ 3 h 32"/>
                <a:gd name="T42" fmla="*/ 25 w 27"/>
                <a:gd name="T43" fmla="*/ 6 h 32"/>
                <a:gd name="T44" fmla="*/ 23 w 27"/>
                <a:gd name="T45" fmla="*/ 10 h 32"/>
                <a:gd name="T46" fmla="*/ 19 w 27"/>
                <a:gd name="T47" fmla="*/ 11 h 32"/>
                <a:gd name="T48" fmla="*/ 16 w 27"/>
                <a:gd name="T49" fmla="*/ 13 h 32"/>
                <a:gd name="T50" fmla="*/ 13 w 27"/>
                <a:gd name="T51" fmla="*/ 17 h 32"/>
                <a:gd name="T52" fmla="*/ 11 w 27"/>
                <a:gd name="T53" fmla="*/ 21 h 32"/>
                <a:gd name="T54" fmla="*/ 9 w 27"/>
                <a:gd name="T55" fmla="*/ 25 h 32"/>
                <a:gd name="T56" fmla="*/ 8 w 27"/>
                <a:gd name="T5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32">
                  <a:moveTo>
                    <a:pt x="8" y="29"/>
                  </a:moveTo>
                  <a:lnTo>
                    <a:pt x="4" y="30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4" y="24"/>
                  </a:lnTo>
                  <a:lnTo>
                    <a:pt x="6" y="20"/>
                  </a:lnTo>
                  <a:lnTo>
                    <a:pt x="7" y="16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0"/>
                  </a:lnTo>
                  <a:lnTo>
                    <a:pt x="5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1" y="8"/>
                  </a:lnTo>
                  <a:lnTo>
                    <a:pt x="15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3" y="10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3" y="17"/>
                  </a:lnTo>
                  <a:lnTo>
                    <a:pt x="11" y="21"/>
                  </a:lnTo>
                  <a:lnTo>
                    <a:pt x="9" y="25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4" name="Freeform 1054">
              <a:extLst>
                <a:ext uri="{FF2B5EF4-FFF2-40B4-BE49-F238E27FC236}">
                  <a16:creationId xmlns:a16="http://schemas.microsoft.com/office/drawing/2014/main" id="{1D79BF80-ECC5-F14E-ED65-3E39F3596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9572" y="3709203"/>
              <a:ext cx="399197" cy="377019"/>
            </a:xfrm>
            <a:custGeom>
              <a:avLst/>
              <a:gdLst>
                <a:gd name="T0" fmla="*/ 3172 w 3450"/>
                <a:gd name="T1" fmla="*/ 281 h 3261"/>
                <a:gd name="T2" fmla="*/ 3083 w 3450"/>
                <a:gd name="T3" fmla="*/ 357 h 3261"/>
                <a:gd name="T4" fmla="*/ 3019 w 3450"/>
                <a:gd name="T5" fmla="*/ 416 h 3261"/>
                <a:gd name="T6" fmla="*/ 2780 w 3450"/>
                <a:gd name="T7" fmla="*/ 630 h 3261"/>
                <a:gd name="T8" fmla="*/ 2345 w 3450"/>
                <a:gd name="T9" fmla="*/ 1003 h 3261"/>
                <a:gd name="T10" fmla="*/ 2265 w 3450"/>
                <a:gd name="T11" fmla="*/ 1077 h 3261"/>
                <a:gd name="T12" fmla="*/ 2134 w 3450"/>
                <a:gd name="T13" fmla="*/ 1215 h 3261"/>
                <a:gd name="T14" fmla="*/ 1838 w 3450"/>
                <a:gd name="T15" fmla="*/ 1515 h 3261"/>
                <a:gd name="T16" fmla="*/ 1596 w 3450"/>
                <a:gd name="T17" fmla="*/ 1710 h 3261"/>
                <a:gd name="T18" fmla="*/ 1380 w 3450"/>
                <a:gd name="T19" fmla="*/ 1929 h 3261"/>
                <a:gd name="T20" fmla="*/ 969 w 3450"/>
                <a:gd name="T21" fmla="*/ 2335 h 3261"/>
                <a:gd name="T22" fmla="*/ 511 w 3450"/>
                <a:gd name="T23" fmla="*/ 2736 h 3261"/>
                <a:gd name="T24" fmla="*/ 124 w 3450"/>
                <a:gd name="T25" fmla="*/ 3110 h 3261"/>
                <a:gd name="T26" fmla="*/ 78 w 3450"/>
                <a:gd name="T27" fmla="*/ 3195 h 3261"/>
                <a:gd name="T28" fmla="*/ 1719 w 3450"/>
                <a:gd name="T29" fmla="*/ 1628 h 3261"/>
                <a:gd name="T30" fmla="*/ 130 w 3450"/>
                <a:gd name="T31" fmla="*/ 3072 h 3261"/>
                <a:gd name="T32" fmla="*/ 265 w 3450"/>
                <a:gd name="T33" fmla="*/ 2953 h 3261"/>
                <a:gd name="T34" fmla="*/ 361 w 3450"/>
                <a:gd name="T35" fmla="*/ 2846 h 3261"/>
                <a:gd name="T36" fmla="*/ 518 w 3450"/>
                <a:gd name="T37" fmla="*/ 2707 h 3261"/>
                <a:gd name="T38" fmla="*/ 656 w 3450"/>
                <a:gd name="T39" fmla="*/ 2566 h 3261"/>
                <a:gd name="T40" fmla="*/ 795 w 3450"/>
                <a:gd name="T41" fmla="*/ 2440 h 3261"/>
                <a:gd name="T42" fmla="*/ 949 w 3450"/>
                <a:gd name="T43" fmla="*/ 2295 h 3261"/>
                <a:gd name="T44" fmla="*/ 1099 w 3450"/>
                <a:gd name="T45" fmla="*/ 2144 h 3261"/>
                <a:gd name="T46" fmla="*/ 1280 w 3450"/>
                <a:gd name="T47" fmla="*/ 1984 h 3261"/>
                <a:gd name="T48" fmla="*/ 1441 w 3450"/>
                <a:gd name="T49" fmla="*/ 1822 h 3261"/>
                <a:gd name="T50" fmla="*/ 1599 w 3450"/>
                <a:gd name="T51" fmla="*/ 1683 h 3261"/>
                <a:gd name="T52" fmla="*/ 1722 w 3450"/>
                <a:gd name="T53" fmla="*/ 1574 h 3261"/>
                <a:gd name="T54" fmla="*/ 1895 w 3450"/>
                <a:gd name="T55" fmla="*/ 1402 h 3261"/>
                <a:gd name="T56" fmla="*/ 2049 w 3450"/>
                <a:gd name="T57" fmla="*/ 1257 h 3261"/>
                <a:gd name="T58" fmla="*/ 2180 w 3450"/>
                <a:gd name="T59" fmla="*/ 1133 h 3261"/>
                <a:gd name="T60" fmla="*/ 2361 w 3450"/>
                <a:gd name="T61" fmla="*/ 972 h 3261"/>
                <a:gd name="T62" fmla="*/ 2476 w 3450"/>
                <a:gd name="T63" fmla="*/ 853 h 3261"/>
                <a:gd name="T64" fmla="*/ 2629 w 3450"/>
                <a:gd name="T65" fmla="*/ 707 h 3261"/>
                <a:gd name="T66" fmla="*/ 2795 w 3450"/>
                <a:gd name="T67" fmla="*/ 552 h 3261"/>
                <a:gd name="T68" fmla="*/ 2945 w 3450"/>
                <a:gd name="T69" fmla="*/ 427 h 3261"/>
                <a:gd name="T70" fmla="*/ 3083 w 3450"/>
                <a:gd name="T71" fmla="*/ 288 h 3261"/>
                <a:gd name="T72" fmla="*/ 3233 w 3450"/>
                <a:gd name="T73" fmla="*/ 151 h 3261"/>
                <a:gd name="T74" fmla="*/ 3380 w 3450"/>
                <a:gd name="T75" fmla="*/ 34 h 3261"/>
                <a:gd name="T76" fmla="*/ 3404 w 3450"/>
                <a:gd name="T77" fmla="*/ 53 h 3261"/>
                <a:gd name="T78" fmla="*/ 3334 w 3450"/>
                <a:gd name="T79" fmla="*/ 76 h 3261"/>
                <a:gd name="T80" fmla="*/ 3292 w 3450"/>
                <a:gd name="T81" fmla="*/ 164 h 3261"/>
                <a:gd name="T82" fmla="*/ 3273 w 3450"/>
                <a:gd name="T83" fmla="*/ 176 h 3261"/>
                <a:gd name="T84" fmla="*/ 3208 w 3450"/>
                <a:gd name="T85" fmla="*/ 232 h 3261"/>
                <a:gd name="T86" fmla="*/ 3062 w 3450"/>
                <a:gd name="T87" fmla="*/ 388 h 3261"/>
                <a:gd name="T88" fmla="*/ 2865 w 3450"/>
                <a:gd name="T89" fmla="*/ 554 h 3261"/>
                <a:gd name="T90" fmla="*/ 2743 w 3450"/>
                <a:gd name="T91" fmla="*/ 689 h 3261"/>
                <a:gd name="T92" fmla="*/ 2577 w 3450"/>
                <a:gd name="T93" fmla="*/ 844 h 3261"/>
                <a:gd name="T94" fmla="*/ 2400 w 3450"/>
                <a:gd name="T95" fmla="*/ 1011 h 3261"/>
                <a:gd name="T96" fmla="*/ 2254 w 3450"/>
                <a:gd name="T97" fmla="*/ 1141 h 3261"/>
                <a:gd name="T98" fmla="*/ 2093 w 3450"/>
                <a:gd name="T99" fmla="*/ 1302 h 3261"/>
                <a:gd name="T100" fmla="*/ 1950 w 3450"/>
                <a:gd name="T101" fmla="*/ 1437 h 3261"/>
                <a:gd name="T102" fmla="*/ 1774 w 3450"/>
                <a:gd name="T103" fmla="*/ 1603 h 3261"/>
                <a:gd name="T104" fmla="*/ 1608 w 3450"/>
                <a:gd name="T105" fmla="*/ 1759 h 3261"/>
                <a:gd name="T106" fmla="*/ 1473 w 3450"/>
                <a:gd name="T107" fmla="*/ 1877 h 3261"/>
                <a:gd name="T108" fmla="*/ 1366 w 3450"/>
                <a:gd name="T109" fmla="*/ 1980 h 3261"/>
                <a:gd name="T110" fmla="*/ 1223 w 3450"/>
                <a:gd name="T111" fmla="*/ 2115 h 3261"/>
                <a:gd name="T112" fmla="*/ 1035 w 3450"/>
                <a:gd name="T113" fmla="*/ 2292 h 3261"/>
                <a:gd name="T114" fmla="*/ 857 w 3450"/>
                <a:gd name="T115" fmla="*/ 2458 h 3261"/>
                <a:gd name="T116" fmla="*/ 728 w 3450"/>
                <a:gd name="T117" fmla="*/ 2582 h 3261"/>
                <a:gd name="T118" fmla="*/ 554 w 3450"/>
                <a:gd name="T119" fmla="*/ 2755 h 3261"/>
                <a:gd name="T120" fmla="*/ 354 w 3450"/>
                <a:gd name="T121" fmla="*/ 2942 h 3261"/>
                <a:gd name="T122" fmla="*/ 166 w 3450"/>
                <a:gd name="T123" fmla="*/ 3118 h 3261"/>
                <a:gd name="T124" fmla="*/ 23 w 3450"/>
                <a:gd name="T125" fmla="*/ 3227 h 3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0" h="3261">
                  <a:moveTo>
                    <a:pt x="3188" y="219"/>
                  </a:moveTo>
                  <a:lnTo>
                    <a:pt x="3192" y="218"/>
                  </a:lnTo>
                  <a:lnTo>
                    <a:pt x="3195" y="217"/>
                  </a:lnTo>
                  <a:lnTo>
                    <a:pt x="3197" y="213"/>
                  </a:lnTo>
                  <a:lnTo>
                    <a:pt x="3199" y="208"/>
                  </a:lnTo>
                  <a:lnTo>
                    <a:pt x="3204" y="207"/>
                  </a:lnTo>
                  <a:lnTo>
                    <a:pt x="3207" y="206"/>
                  </a:lnTo>
                  <a:lnTo>
                    <a:pt x="3209" y="202"/>
                  </a:lnTo>
                  <a:lnTo>
                    <a:pt x="3211" y="198"/>
                  </a:lnTo>
                  <a:lnTo>
                    <a:pt x="3212" y="193"/>
                  </a:lnTo>
                  <a:lnTo>
                    <a:pt x="3214" y="190"/>
                  </a:lnTo>
                  <a:lnTo>
                    <a:pt x="3218" y="188"/>
                  </a:lnTo>
                  <a:lnTo>
                    <a:pt x="3223" y="187"/>
                  </a:lnTo>
                  <a:lnTo>
                    <a:pt x="3226" y="186"/>
                  </a:lnTo>
                  <a:lnTo>
                    <a:pt x="3230" y="185"/>
                  </a:lnTo>
                  <a:lnTo>
                    <a:pt x="3234" y="184"/>
                  </a:lnTo>
                  <a:lnTo>
                    <a:pt x="3238" y="182"/>
                  </a:lnTo>
                  <a:lnTo>
                    <a:pt x="3240" y="179"/>
                  </a:lnTo>
                  <a:lnTo>
                    <a:pt x="3242" y="174"/>
                  </a:lnTo>
                  <a:lnTo>
                    <a:pt x="3244" y="170"/>
                  </a:lnTo>
                  <a:lnTo>
                    <a:pt x="3245" y="166"/>
                  </a:lnTo>
                  <a:lnTo>
                    <a:pt x="3249" y="158"/>
                  </a:lnTo>
                  <a:lnTo>
                    <a:pt x="3254" y="151"/>
                  </a:lnTo>
                  <a:lnTo>
                    <a:pt x="3255" y="147"/>
                  </a:lnTo>
                  <a:lnTo>
                    <a:pt x="3257" y="142"/>
                  </a:lnTo>
                  <a:lnTo>
                    <a:pt x="3254" y="143"/>
                  </a:lnTo>
                  <a:lnTo>
                    <a:pt x="3249" y="146"/>
                  </a:lnTo>
                  <a:lnTo>
                    <a:pt x="3247" y="149"/>
                  </a:lnTo>
                  <a:lnTo>
                    <a:pt x="3245" y="153"/>
                  </a:lnTo>
                  <a:lnTo>
                    <a:pt x="3242" y="160"/>
                  </a:lnTo>
                  <a:lnTo>
                    <a:pt x="3238" y="169"/>
                  </a:lnTo>
                  <a:lnTo>
                    <a:pt x="3233" y="170"/>
                  </a:lnTo>
                  <a:lnTo>
                    <a:pt x="3230" y="171"/>
                  </a:lnTo>
                  <a:lnTo>
                    <a:pt x="3228" y="175"/>
                  </a:lnTo>
                  <a:lnTo>
                    <a:pt x="3226" y="180"/>
                  </a:lnTo>
                  <a:lnTo>
                    <a:pt x="3223" y="181"/>
                  </a:lnTo>
                  <a:lnTo>
                    <a:pt x="3218" y="182"/>
                  </a:lnTo>
                  <a:lnTo>
                    <a:pt x="3214" y="184"/>
                  </a:lnTo>
                  <a:lnTo>
                    <a:pt x="3211" y="185"/>
                  </a:lnTo>
                  <a:lnTo>
                    <a:pt x="3207" y="186"/>
                  </a:lnTo>
                  <a:lnTo>
                    <a:pt x="3202" y="187"/>
                  </a:lnTo>
                  <a:lnTo>
                    <a:pt x="3201" y="191"/>
                  </a:lnTo>
                  <a:lnTo>
                    <a:pt x="3199" y="196"/>
                  </a:lnTo>
                  <a:lnTo>
                    <a:pt x="3195" y="203"/>
                  </a:lnTo>
                  <a:lnTo>
                    <a:pt x="3192" y="212"/>
                  </a:lnTo>
                  <a:lnTo>
                    <a:pt x="3190" y="215"/>
                  </a:lnTo>
                  <a:lnTo>
                    <a:pt x="3188" y="219"/>
                  </a:lnTo>
                  <a:close/>
                  <a:moveTo>
                    <a:pt x="3168" y="246"/>
                  </a:moveTo>
                  <a:lnTo>
                    <a:pt x="3166" y="250"/>
                  </a:lnTo>
                  <a:lnTo>
                    <a:pt x="3165" y="253"/>
                  </a:lnTo>
                  <a:lnTo>
                    <a:pt x="3168" y="252"/>
                  </a:lnTo>
                  <a:lnTo>
                    <a:pt x="3173" y="251"/>
                  </a:lnTo>
                  <a:lnTo>
                    <a:pt x="3177" y="250"/>
                  </a:lnTo>
                  <a:lnTo>
                    <a:pt x="3180" y="248"/>
                  </a:lnTo>
                  <a:lnTo>
                    <a:pt x="3182" y="245"/>
                  </a:lnTo>
                  <a:lnTo>
                    <a:pt x="3184" y="240"/>
                  </a:lnTo>
                  <a:lnTo>
                    <a:pt x="3187" y="236"/>
                  </a:lnTo>
                  <a:lnTo>
                    <a:pt x="3188" y="232"/>
                  </a:lnTo>
                  <a:lnTo>
                    <a:pt x="3191" y="229"/>
                  </a:lnTo>
                  <a:lnTo>
                    <a:pt x="3192" y="224"/>
                  </a:lnTo>
                  <a:lnTo>
                    <a:pt x="3189" y="225"/>
                  </a:lnTo>
                  <a:lnTo>
                    <a:pt x="3184" y="226"/>
                  </a:lnTo>
                  <a:lnTo>
                    <a:pt x="3182" y="231"/>
                  </a:lnTo>
                  <a:lnTo>
                    <a:pt x="3180" y="235"/>
                  </a:lnTo>
                  <a:lnTo>
                    <a:pt x="3178" y="239"/>
                  </a:lnTo>
                  <a:lnTo>
                    <a:pt x="3177" y="242"/>
                  </a:lnTo>
                  <a:lnTo>
                    <a:pt x="3173" y="245"/>
                  </a:lnTo>
                  <a:lnTo>
                    <a:pt x="3168" y="246"/>
                  </a:lnTo>
                  <a:close/>
                  <a:moveTo>
                    <a:pt x="3170" y="285"/>
                  </a:moveTo>
                  <a:lnTo>
                    <a:pt x="3172" y="281"/>
                  </a:lnTo>
                  <a:lnTo>
                    <a:pt x="3174" y="277"/>
                  </a:lnTo>
                  <a:lnTo>
                    <a:pt x="3175" y="273"/>
                  </a:lnTo>
                  <a:lnTo>
                    <a:pt x="3177" y="269"/>
                  </a:lnTo>
                  <a:lnTo>
                    <a:pt x="3179" y="265"/>
                  </a:lnTo>
                  <a:lnTo>
                    <a:pt x="3181" y="262"/>
                  </a:lnTo>
                  <a:lnTo>
                    <a:pt x="3183" y="257"/>
                  </a:lnTo>
                  <a:lnTo>
                    <a:pt x="3184" y="253"/>
                  </a:lnTo>
                  <a:lnTo>
                    <a:pt x="3181" y="254"/>
                  </a:lnTo>
                  <a:lnTo>
                    <a:pt x="3177" y="256"/>
                  </a:lnTo>
                  <a:lnTo>
                    <a:pt x="3173" y="264"/>
                  </a:lnTo>
                  <a:lnTo>
                    <a:pt x="3170" y="272"/>
                  </a:lnTo>
                  <a:lnTo>
                    <a:pt x="3165" y="280"/>
                  </a:lnTo>
                  <a:lnTo>
                    <a:pt x="3162" y="288"/>
                  </a:lnTo>
                  <a:lnTo>
                    <a:pt x="3165" y="286"/>
                  </a:lnTo>
                  <a:lnTo>
                    <a:pt x="3170" y="285"/>
                  </a:lnTo>
                  <a:close/>
                  <a:moveTo>
                    <a:pt x="3092" y="312"/>
                  </a:moveTo>
                  <a:lnTo>
                    <a:pt x="3096" y="310"/>
                  </a:lnTo>
                  <a:lnTo>
                    <a:pt x="3099" y="308"/>
                  </a:lnTo>
                  <a:lnTo>
                    <a:pt x="3101" y="305"/>
                  </a:lnTo>
                  <a:lnTo>
                    <a:pt x="3104" y="301"/>
                  </a:lnTo>
                  <a:lnTo>
                    <a:pt x="3099" y="302"/>
                  </a:lnTo>
                  <a:lnTo>
                    <a:pt x="3095" y="304"/>
                  </a:lnTo>
                  <a:lnTo>
                    <a:pt x="3092" y="305"/>
                  </a:lnTo>
                  <a:lnTo>
                    <a:pt x="3088" y="306"/>
                  </a:lnTo>
                  <a:lnTo>
                    <a:pt x="3085" y="310"/>
                  </a:lnTo>
                  <a:lnTo>
                    <a:pt x="3084" y="314"/>
                  </a:lnTo>
                  <a:lnTo>
                    <a:pt x="3082" y="318"/>
                  </a:lnTo>
                  <a:lnTo>
                    <a:pt x="3080" y="322"/>
                  </a:lnTo>
                  <a:lnTo>
                    <a:pt x="3084" y="321"/>
                  </a:lnTo>
                  <a:lnTo>
                    <a:pt x="3088" y="319"/>
                  </a:lnTo>
                  <a:lnTo>
                    <a:pt x="3090" y="316"/>
                  </a:lnTo>
                  <a:lnTo>
                    <a:pt x="3092" y="312"/>
                  </a:lnTo>
                  <a:close/>
                  <a:moveTo>
                    <a:pt x="3130" y="299"/>
                  </a:moveTo>
                  <a:lnTo>
                    <a:pt x="3123" y="301"/>
                  </a:lnTo>
                  <a:lnTo>
                    <a:pt x="3115" y="304"/>
                  </a:lnTo>
                  <a:lnTo>
                    <a:pt x="3113" y="307"/>
                  </a:lnTo>
                  <a:lnTo>
                    <a:pt x="3111" y="312"/>
                  </a:lnTo>
                  <a:lnTo>
                    <a:pt x="3115" y="310"/>
                  </a:lnTo>
                  <a:lnTo>
                    <a:pt x="3119" y="308"/>
                  </a:lnTo>
                  <a:lnTo>
                    <a:pt x="3123" y="307"/>
                  </a:lnTo>
                  <a:lnTo>
                    <a:pt x="3127" y="306"/>
                  </a:lnTo>
                  <a:lnTo>
                    <a:pt x="3131" y="305"/>
                  </a:lnTo>
                  <a:lnTo>
                    <a:pt x="3134" y="304"/>
                  </a:lnTo>
                  <a:lnTo>
                    <a:pt x="3137" y="300"/>
                  </a:lnTo>
                  <a:lnTo>
                    <a:pt x="3139" y="296"/>
                  </a:lnTo>
                  <a:lnTo>
                    <a:pt x="3134" y="297"/>
                  </a:lnTo>
                  <a:lnTo>
                    <a:pt x="3130" y="299"/>
                  </a:lnTo>
                  <a:close/>
                  <a:moveTo>
                    <a:pt x="3046" y="367"/>
                  </a:moveTo>
                  <a:lnTo>
                    <a:pt x="3048" y="363"/>
                  </a:lnTo>
                  <a:lnTo>
                    <a:pt x="3049" y="359"/>
                  </a:lnTo>
                  <a:lnTo>
                    <a:pt x="3046" y="360"/>
                  </a:lnTo>
                  <a:lnTo>
                    <a:pt x="3042" y="362"/>
                  </a:lnTo>
                  <a:lnTo>
                    <a:pt x="3040" y="366"/>
                  </a:lnTo>
                  <a:lnTo>
                    <a:pt x="3038" y="370"/>
                  </a:lnTo>
                  <a:lnTo>
                    <a:pt x="3034" y="371"/>
                  </a:lnTo>
                  <a:lnTo>
                    <a:pt x="3030" y="372"/>
                  </a:lnTo>
                  <a:lnTo>
                    <a:pt x="3026" y="373"/>
                  </a:lnTo>
                  <a:lnTo>
                    <a:pt x="3023" y="375"/>
                  </a:lnTo>
                  <a:lnTo>
                    <a:pt x="3021" y="379"/>
                  </a:lnTo>
                  <a:lnTo>
                    <a:pt x="3018" y="383"/>
                  </a:lnTo>
                  <a:lnTo>
                    <a:pt x="3023" y="382"/>
                  </a:lnTo>
                  <a:lnTo>
                    <a:pt x="3027" y="381"/>
                  </a:lnTo>
                  <a:lnTo>
                    <a:pt x="3030" y="380"/>
                  </a:lnTo>
                  <a:lnTo>
                    <a:pt x="3034" y="377"/>
                  </a:lnTo>
                  <a:lnTo>
                    <a:pt x="3037" y="373"/>
                  </a:lnTo>
                  <a:lnTo>
                    <a:pt x="3038" y="370"/>
                  </a:lnTo>
                  <a:lnTo>
                    <a:pt x="3042" y="368"/>
                  </a:lnTo>
                  <a:lnTo>
                    <a:pt x="3046" y="367"/>
                  </a:lnTo>
                  <a:close/>
                  <a:moveTo>
                    <a:pt x="3081" y="362"/>
                  </a:moveTo>
                  <a:lnTo>
                    <a:pt x="3083" y="357"/>
                  </a:lnTo>
                  <a:lnTo>
                    <a:pt x="3084" y="354"/>
                  </a:lnTo>
                  <a:lnTo>
                    <a:pt x="3087" y="350"/>
                  </a:lnTo>
                  <a:lnTo>
                    <a:pt x="3089" y="346"/>
                  </a:lnTo>
                  <a:lnTo>
                    <a:pt x="3084" y="347"/>
                  </a:lnTo>
                  <a:lnTo>
                    <a:pt x="3081" y="349"/>
                  </a:lnTo>
                  <a:lnTo>
                    <a:pt x="3079" y="352"/>
                  </a:lnTo>
                  <a:lnTo>
                    <a:pt x="3077" y="356"/>
                  </a:lnTo>
                  <a:lnTo>
                    <a:pt x="3075" y="360"/>
                  </a:lnTo>
                  <a:lnTo>
                    <a:pt x="3073" y="365"/>
                  </a:lnTo>
                  <a:lnTo>
                    <a:pt x="3069" y="366"/>
                  </a:lnTo>
                  <a:lnTo>
                    <a:pt x="3065" y="367"/>
                  </a:lnTo>
                  <a:lnTo>
                    <a:pt x="3063" y="371"/>
                  </a:lnTo>
                  <a:lnTo>
                    <a:pt x="3062" y="375"/>
                  </a:lnTo>
                  <a:lnTo>
                    <a:pt x="3065" y="373"/>
                  </a:lnTo>
                  <a:lnTo>
                    <a:pt x="3069" y="372"/>
                  </a:lnTo>
                  <a:lnTo>
                    <a:pt x="3072" y="368"/>
                  </a:lnTo>
                  <a:lnTo>
                    <a:pt x="3073" y="365"/>
                  </a:lnTo>
                  <a:lnTo>
                    <a:pt x="3077" y="363"/>
                  </a:lnTo>
                  <a:lnTo>
                    <a:pt x="3081" y="362"/>
                  </a:lnTo>
                  <a:close/>
                  <a:moveTo>
                    <a:pt x="2973" y="425"/>
                  </a:moveTo>
                  <a:lnTo>
                    <a:pt x="2971" y="429"/>
                  </a:lnTo>
                  <a:lnTo>
                    <a:pt x="2968" y="433"/>
                  </a:lnTo>
                  <a:lnTo>
                    <a:pt x="2973" y="432"/>
                  </a:lnTo>
                  <a:lnTo>
                    <a:pt x="2977" y="431"/>
                  </a:lnTo>
                  <a:lnTo>
                    <a:pt x="2978" y="426"/>
                  </a:lnTo>
                  <a:lnTo>
                    <a:pt x="2980" y="422"/>
                  </a:lnTo>
                  <a:lnTo>
                    <a:pt x="2976" y="424"/>
                  </a:lnTo>
                  <a:lnTo>
                    <a:pt x="2973" y="425"/>
                  </a:lnTo>
                  <a:lnTo>
                    <a:pt x="2974" y="421"/>
                  </a:lnTo>
                  <a:lnTo>
                    <a:pt x="2976" y="417"/>
                  </a:lnTo>
                  <a:lnTo>
                    <a:pt x="2980" y="416"/>
                  </a:lnTo>
                  <a:lnTo>
                    <a:pt x="2984" y="415"/>
                  </a:lnTo>
                  <a:lnTo>
                    <a:pt x="2985" y="410"/>
                  </a:lnTo>
                  <a:lnTo>
                    <a:pt x="2988" y="406"/>
                  </a:lnTo>
                  <a:lnTo>
                    <a:pt x="2992" y="405"/>
                  </a:lnTo>
                  <a:lnTo>
                    <a:pt x="2996" y="404"/>
                  </a:lnTo>
                  <a:lnTo>
                    <a:pt x="2997" y="400"/>
                  </a:lnTo>
                  <a:lnTo>
                    <a:pt x="2999" y="396"/>
                  </a:lnTo>
                  <a:lnTo>
                    <a:pt x="2995" y="398"/>
                  </a:lnTo>
                  <a:lnTo>
                    <a:pt x="2992" y="399"/>
                  </a:lnTo>
                  <a:lnTo>
                    <a:pt x="2990" y="403"/>
                  </a:lnTo>
                  <a:lnTo>
                    <a:pt x="2988" y="406"/>
                  </a:lnTo>
                  <a:lnTo>
                    <a:pt x="2984" y="408"/>
                  </a:lnTo>
                  <a:lnTo>
                    <a:pt x="2980" y="409"/>
                  </a:lnTo>
                  <a:lnTo>
                    <a:pt x="2976" y="410"/>
                  </a:lnTo>
                  <a:lnTo>
                    <a:pt x="2973" y="411"/>
                  </a:lnTo>
                  <a:lnTo>
                    <a:pt x="2971" y="416"/>
                  </a:lnTo>
                  <a:lnTo>
                    <a:pt x="2968" y="420"/>
                  </a:lnTo>
                  <a:lnTo>
                    <a:pt x="2964" y="421"/>
                  </a:lnTo>
                  <a:lnTo>
                    <a:pt x="2961" y="422"/>
                  </a:lnTo>
                  <a:lnTo>
                    <a:pt x="2959" y="426"/>
                  </a:lnTo>
                  <a:lnTo>
                    <a:pt x="2957" y="431"/>
                  </a:lnTo>
                  <a:lnTo>
                    <a:pt x="2955" y="435"/>
                  </a:lnTo>
                  <a:lnTo>
                    <a:pt x="2954" y="438"/>
                  </a:lnTo>
                  <a:lnTo>
                    <a:pt x="2957" y="437"/>
                  </a:lnTo>
                  <a:lnTo>
                    <a:pt x="2961" y="436"/>
                  </a:lnTo>
                  <a:lnTo>
                    <a:pt x="2963" y="432"/>
                  </a:lnTo>
                  <a:lnTo>
                    <a:pt x="2965" y="427"/>
                  </a:lnTo>
                  <a:lnTo>
                    <a:pt x="2968" y="426"/>
                  </a:lnTo>
                  <a:lnTo>
                    <a:pt x="2973" y="425"/>
                  </a:lnTo>
                  <a:close/>
                  <a:moveTo>
                    <a:pt x="3015" y="417"/>
                  </a:moveTo>
                  <a:lnTo>
                    <a:pt x="3012" y="419"/>
                  </a:lnTo>
                  <a:lnTo>
                    <a:pt x="3008" y="420"/>
                  </a:lnTo>
                  <a:lnTo>
                    <a:pt x="3006" y="424"/>
                  </a:lnTo>
                  <a:lnTo>
                    <a:pt x="3004" y="427"/>
                  </a:lnTo>
                  <a:lnTo>
                    <a:pt x="3008" y="426"/>
                  </a:lnTo>
                  <a:lnTo>
                    <a:pt x="3012" y="425"/>
                  </a:lnTo>
                  <a:lnTo>
                    <a:pt x="3013" y="421"/>
                  </a:lnTo>
                  <a:lnTo>
                    <a:pt x="3015" y="417"/>
                  </a:lnTo>
                  <a:lnTo>
                    <a:pt x="3019" y="416"/>
                  </a:lnTo>
                  <a:lnTo>
                    <a:pt x="3023" y="415"/>
                  </a:lnTo>
                  <a:lnTo>
                    <a:pt x="3025" y="410"/>
                  </a:lnTo>
                  <a:lnTo>
                    <a:pt x="3027" y="406"/>
                  </a:lnTo>
                  <a:lnTo>
                    <a:pt x="3029" y="402"/>
                  </a:lnTo>
                  <a:lnTo>
                    <a:pt x="3031" y="399"/>
                  </a:lnTo>
                  <a:lnTo>
                    <a:pt x="3027" y="400"/>
                  </a:lnTo>
                  <a:lnTo>
                    <a:pt x="3023" y="401"/>
                  </a:lnTo>
                  <a:lnTo>
                    <a:pt x="3019" y="403"/>
                  </a:lnTo>
                  <a:lnTo>
                    <a:pt x="3015" y="404"/>
                  </a:lnTo>
                  <a:lnTo>
                    <a:pt x="3013" y="408"/>
                  </a:lnTo>
                  <a:lnTo>
                    <a:pt x="3011" y="411"/>
                  </a:lnTo>
                  <a:lnTo>
                    <a:pt x="3015" y="410"/>
                  </a:lnTo>
                  <a:lnTo>
                    <a:pt x="3019" y="409"/>
                  </a:lnTo>
                  <a:lnTo>
                    <a:pt x="3017" y="414"/>
                  </a:lnTo>
                  <a:lnTo>
                    <a:pt x="3015" y="417"/>
                  </a:lnTo>
                  <a:close/>
                  <a:moveTo>
                    <a:pt x="2753" y="639"/>
                  </a:moveTo>
                  <a:lnTo>
                    <a:pt x="2758" y="638"/>
                  </a:lnTo>
                  <a:lnTo>
                    <a:pt x="2761" y="636"/>
                  </a:lnTo>
                  <a:lnTo>
                    <a:pt x="2763" y="633"/>
                  </a:lnTo>
                  <a:lnTo>
                    <a:pt x="2765" y="628"/>
                  </a:lnTo>
                  <a:lnTo>
                    <a:pt x="2761" y="630"/>
                  </a:lnTo>
                  <a:lnTo>
                    <a:pt x="2757" y="631"/>
                  </a:lnTo>
                  <a:lnTo>
                    <a:pt x="2753" y="632"/>
                  </a:lnTo>
                  <a:lnTo>
                    <a:pt x="2749" y="634"/>
                  </a:lnTo>
                  <a:lnTo>
                    <a:pt x="2747" y="637"/>
                  </a:lnTo>
                  <a:lnTo>
                    <a:pt x="2746" y="641"/>
                  </a:lnTo>
                  <a:lnTo>
                    <a:pt x="2742" y="643"/>
                  </a:lnTo>
                  <a:lnTo>
                    <a:pt x="2738" y="644"/>
                  </a:lnTo>
                  <a:lnTo>
                    <a:pt x="2735" y="649"/>
                  </a:lnTo>
                  <a:lnTo>
                    <a:pt x="2734" y="652"/>
                  </a:lnTo>
                  <a:lnTo>
                    <a:pt x="2738" y="651"/>
                  </a:lnTo>
                  <a:lnTo>
                    <a:pt x="2742" y="650"/>
                  </a:lnTo>
                  <a:lnTo>
                    <a:pt x="2744" y="645"/>
                  </a:lnTo>
                  <a:lnTo>
                    <a:pt x="2746" y="641"/>
                  </a:lnTo>
                  <a:lnTo>
                    <a:pt x="2749" y="640"/>
                  </a:lnTo>
                  <a:lnTo>
                    <a:pt x="2753" y="639"/>
                  </a:lnTo>
                  <a:close/>
                  <a:moveTo>
                    <a:pt x="2784" y="641"/>
                  </a:moveTo>
                  <a:lnTo>
                    <a:pt x="2786" y="638"/>
                  </a:lnTo>
                  <a:lnTo>
                    <a:pt x="2789" y="634"/>
                  </a:lnTo>
                  <a:lnTo>
                    <a:pt x="2792" y="625"/>
                  </a:lnTo>
                  <a:lnTo>
                    <a:pt x="2796" y="618"/>
                  </a:lnTo>
                  <a:lnTo>
                    <a:pt x="2798" y="614"/>
                  </a:lnTo>
                  <a:lnTo>
                    <a:pt x="2800" y="610"/>
                  </a:lnTo>
                  <a:lnTo>
                    <a:pt x="2796" y="611"/>
                  </a:lnTo>
                  <a:lnTo>
                    <a:pt x="2792" y="613"/>
                  </a:lnTo>
                  <a:lnTo>
                    <a:pt x="2794" y="609"/>
                  </a:lnTo>
                  <a:lnTo>
                    <a:pt x="2796" y="605"/>
                  </a:lnTo>
                  <a:lnTo>
                    <a:pt x="2798" y="601"/>
                  </a:lnTo>
                  <a:lnTo>
                    <a:pt x="2799" y="597"/>
                  </a:lnTo>
                  <a:lnTo>
                    <a:pt x="2796" y="598"/>
                  </a:lnTo>
                  <a:lnTo>
                    <a:pt x="2792" y="600"/>
                  </a:lnTo>
                  <a:lnTo>
                    <a:pt x="2794" y="596"/>
                  </a:lnTo>
                  <a:lnTo>
                    <a:pt x="2796" y="591"/>
                  </a:lnTo>
                  <a:lnTo>
                    <a:pt x="2792" y="592"/>
                  </a:lnTo>
                  <a:lnTo>
                    <a:pt x="2788" y="594"/>
                  </a:lnTo>
                  <a:lnTo>
                    <a:pt x="2785" y="598"/>
                  </a:lnTo>
                  <a:lnTo>
                    <a:pt x="2784" y="602"/>
                  </a:lnTo>
                  <a:lnTo>
                    <a:pt x="2789" y="601"/>
                  </a:lnTo>
                  <a:lnTo>
                    <a:pt x="2792" y="600"/>
                  </a:lnTo>
                  <a:lnTo>
                    <a:pt x="2791" y="603"/>
                  </a:lnTo>
                  <a:lnTo>
                    <a:pt x="2788" y="607"/>
                  </a:lnTo>
                  <a:lnTo>
                    <a:pt x="2785" y="611"/>
                  </a:lnTo>
                  <a:lnTo>
                    <a:pt x="2784" y="615"/>
                  </a:lnTo>
                  <a:lnTo>
                    <a:pt x="2788" y="614"/>
                  </a:lnTo>
                  <a:lnTo>
                    <a:pt x="2792" y="613"/>
                  </a:lnTo>
                  <a:lnTo>
                    <a:pt x="2791" y="617"/>
                  </a:lnTo>
                  <a:lnTo>
                    <a:pt x="2789" y="620"/>
                  </a:lnTo>
                  <a:lnTo>
                    <a:pt x="2786" y="624"/>
                  </a:lnTo>
                  <a:lnTo>
                    <a:pt x="2784" y="628"/>
                  </a:lnTo>
                  <a:lnTo>
                    <a:pt x="2780" y="630"/>
                  </a:lnTo>
                  <a:lnTo>
                    <a:pt x="2777" y="631"/>
                  </a:lnTo>
                  <a:lnTo>
                    <a:pt x="2775" y="635"/>
                  </a:lnTo>
                  <a:lnTo>
                    <a:pt x="2773" y="639"/>
                  </a:lnTo>
                  <a:lnTo>
                    <a:pt x="2772" y="643"/>
                  </a:lnTo>
                  <a:lnTo>
                    <a:pt x="2769" y="647"/>
                  </a:lnTo>
                  <a:lnTo>
                    <a:pt x="2777" y="644"/>
                  </a:lnTo>
                  <a:lnTo>
                    <a:pt x="2784" y="641"/>
                  </a:lnTo>
                  <a:close/>
                  <a:moveTo>
                    <a:pt x="2677" y="705"/>
                  </a:moveTo>
                  <a:lnTo>
                    <a:pt x="2673" y="706"/>
                  </a:lnTo>
                  <a:lnTo>
                    <a:pt x="2668" y="707"/>
                  </a:lnTo>
                  <a:lnTo>
                    <a:pt x="2670" y="704"/>
                  </a:lnTo>
                  <a:lnTo>
                    <a:pt x="2673" y="700"/>
                  </a:lnTo>
                  <a:lnTo>
                    <a:pt x="2676" y="699"/>
                  </a:lnTo>
                  <a:lnTo>
                    <a:pt x="2680" y="697"/>
                  </a:lnTo>
                  <a:lnTo>
                    <a:pt x="2682" y="693"/>
                  </a:lnTo>
                  <a:lnTo>
                    <a:pt x="2684" y="689"/>
                  </a:lnTo>
                  <a:lnTo>
                    <a:pt x="2680" y="690"/>
                  </a:lnTo>
                  <a:lnTo>
                    <a:pt x="2676" y="692"/>
                  </a:lnTo>
                  <a:lnTo>
                    <a:pt x="2675" y="695"/>
                  </a:lnTo>
                  <a:lnTo>
                    <a:pt x="2673" y="700"/>
                  </a:lnTo>
                  <a:lnTo>
                    <a:pt x="2668" y="701"/>
                  </a:lnTo>
                  <a:lnTo>
                    <a:pt x="2664" y="702"/>
                  </a:lnTo>
                  <a:lnTo>
                    <a:pt x="2663" y="706"/>
                  </a:lnTo>
                  <a:lnTo>
                    <a:pt x="2661" y="710"/>
                  </a:lnTo>
                  <a:lnTo>
                    <a:pt x="2657" y="711"/>
                  </a:lnTo>
                  <a:lnTo>
                    <a:pt x="2653" y="713"/>
                  </a:lnTo>
                  <a:lnTo>
                    <a:pt x="2651" y="717"/>
                  </a:lnTo>
                  <a:lnTo>
                    <a:pt x="2649" y="721"/>
                  </a:lnTo>
                  <a:lnTo>
                    <a:pt x="2653" y="720"/>
                  </a:lnTo>
                  <a:lnTo>
                    <a:pt x="2657" y="718"/>
                  </a:lnTo>
                  <a:lnTo>
                    <a:pt x="2659" y="715"/>
                  </a:lnTo>
                  <a:lnTo>
                    <a:pt x="2661" y="710"/>
                  </a:lnTo>
                  <a:lnTo>
                    <a:pt x="2665" y="709"/>
                  </a:lnTo>
                  <a:lnTo>
                    <a:pt x="2668" y="707"/>
                  </a:lnTo>
                  <a:lnTo>
                    <a:pt x="2666" y="711"/>
                  </a:lnTo>
                  <a:lnTo>
                    <a:pt x="2665" y="716"/>
                  </a:lnTo>
                  <a:lnTo>
                    <a:pt x="2668" y="715"/>
                  </a:lnTo>
                  <a:lnTo>
                    <a:pt x="2673" y="713"/>
                  </a:lnTo>
                  <a:lnTo>
                    <a:pt x="2675" y="708"/>
                  </a:lnTo>
                  <a:lnTo>
                    <a:pt x="2677" y="705"/>
                  </a:lnTo>
                  <a:close/>
                  <a:moveTo>
                    <a:pt x="2565" y="816"/>
                  </a:moveTo>
                  <a:lnTo>
                    <a:pt x="2561" y="817"/>
                  </a:lnTo>
                  <a:lnTo>
                    <a:pt x="2557" y="819"/>
                  </a:lnTo>
                  <a:lnTo>
                    <a:pt x="2559" y="815"/>
                  </a:lnTo>
                  <a:lnTo>
                    <a:pt x="2561" y="810"/>
                  </a:lnTo>
                  <a:lnTo>
                    <a:pt x="2558" y="811"/>
                  </a:lnTo>
                  <a:lnTo>
                    <a:pt x="2553" y="814"/>
                  </a:lnTo>
                  <a:lnTo>
                    <a:pt x="2555" y="809"/>
                  </a:lnTo>
                  <a:lnTo>
                    <a:pt x="2557" y="805"/>
                  </a:lnTo>
                  <a:lnTo>
                    <a:pt x="2553" y="806"/>
                  </a:lnTo>
                  <a:lnTo>
                    <a:pt x="2549" y="808"/>
                  </a:lnTo>
                  <a:lnTo>
                    <a:pt x="2547" y="812"/>
                  </a:lnTo>
                  <a:lnTo>
                    <a:pt x="2545" y="816"/>
                  </a:lnTo>
                  <a:lnTo>
                    <a:pt x="2549" y="815"/>
                  </a:lnTo>
                  <a:lnTo>
                    <a:pt x="2553" y="814"/>
                  </a:lnTo>
                  <a:lnTo>
                    <a:pt x="2551" y="817"/>
                  </a:lnTo>
                  <a:lnTo>
                    <a:pt x="2549" y="821"/>
                  </a:lnTo>
                  <a:lnTo>
                    <a:pt x="2553" y="820"/>
                  </a:lnTo>
                  <a:lnTo>
                    <a:pt x="2557" y="819"/>
                  </a:lnTo>
                  <a:lnTo>
                    <a:pt x="2556" y="822"/>
                  </a:lnTo>
                  <a:lnTo>
                    <a:pt x="2553" y="826"/>
                  </a:lnTo>
                  <a:lnTo>
                    <a:pt x="2557" y="825"/>
                  </a:lnTo>
                  <a:lnTo>
                    <a:pt x="2561" y="824"/>
                  </a:lnTo>
                  <a:lnTo>
                    <a:pt x="2563" y="820"/>
                  </a:lnTo>
                  <a:lnTo>
                    <a:pt x="2565" y="816"/>
                  </a:lnTo>
                  <a:close/>
                  <a:moveTo>
                    <a:pt x="2349" y="1008"/>
                  </a:moveTo>
                  <a:lnTo>
                    <a:pt x="2351" y="1005"/>
                  </a:lnTo>
                  <a:lnTo>
                    <a:pt x="2353" y="1001"/>
                  </a:lnTo>
                  <a:lnTo>
                    <a:pt x="2349" y="1002"/>
                  </a:lnTo>
                  <a:lnTo>
                    <a:pt x="2345" y="1003"/>
                  </a:lnTo>
                  <a:lnTo>
                    <a:pt x="2344" y="1007"/>
                  </a:lnTo>
                  <a:lnTo>
                    <a:pt x="2342" y="1011"/>
                  </a:lnTo>
                  <a:lnTo>
                    <a:pt x="2337" y="1012"/>
                  </a:lnTo>
                  <a:lnTo>
                    <a:pt x="2334" y="1014"/>
                  </a:lnTo>
                  <a:lnTo>
                    <a:pt x="2332" y="1018"/>
                  </a:lnTo>
                  <a:lnTo>
                    <a:pt x="2330" y="1022"/>
                  </a:lnTo>
                  <a:lnTo>
                    <a:pt x="2328" y="1026"/>
                  </a:lnTo>
                  <a:lnTo>
                    <a:pt x="2327" y="1029"/>
                  </a:lnTo>
                  <a:lnTo>
                    <a:pt x="2324" y="1034"/>
                  </a:lnTo>
                  <a:lnTo>
                    <a:pt x="2323" y="1038"/>
                  </a:lnTo>
                  <a:lnTo>
                    <a:pt x="2327" y="1037"/>
                  </a:lnTo>
                  <a:lnTo>
                    <a:pt x="2330" y="1035"/>
                  </a:lnTo>
                  <a:lnTo>
                    <a:pt x="2332" y="1032"/>
                  </a:lnTo>
                  <a:lnTo>
                    <a:pt x="2334" y="1027"/>
                  </a:lnTo>
                  <a:lnTo>
                    <a:pt x="2336" y="1023"/>
                  </a:lnTo>
                  <a:lnTo>
                    <a:pt x="2337" y="1019"/>
                  </a:lnTo>
                  <a:lnTo>
                    <a:pt x="2340" y="1016"/>
                  </a:lnTo>
                  <a:lnTo>
                    <a:pt x="2342" y="1011"/>
                  </a:lnTo>
                  <a:lnTo>
                    <a:pt x="2345" y="1010"/>
                  </a:lnTo>
                  <a:lnTo>
                    <a:pt x="2349" y="1008"/>
                  </a:lnTo>
                  <a:close/>
                  <a:moveTo>
                    <a:pt x="2358" y="1033"/>
                  </a:moveTo>
                  <a:lnTo>
                    <a:pt x="2362" y="1032"/>
                  </a:lnTo>
                  <a:lnTo>
                    <a:pt x="2365" y="1029"/>
                  </a:lnTo>
                  <a:lnTo>
                    <a:pt x="2367" y="1026"/>
                  </a:lnTo>
                  <a:lnTo>
                    <a:pt x="2369" y="1022"/>
                  </a:lnTo>
                  <a:lnTo>
                    <a:pt x="2374" y="1021"/>
                  </a:lnTo>
                  <a:lnTo>
                    <a:pt x="2377" y="1019"/>
                  </a:lnTo>
                  <a:lnTo>
                    <a:pt x="2379" y="1016"/>
                  </a:lnTo>
                  <a:lnTo>
                    <a:pt x="2381" y="1011"/>
                  </a:lnTo>
                  <a:lnTo>
                    <a:pt x="2382" y="1007"/>
                  </a:lnTo>
                  <a:lnTo>
                    <a:pt x="2384" y="1003"/>
                  </a:lnTo>
                  <a:lnTo>
                    <a:pt x="2377" y="1006"/>
                  </a:lnTo>
                  <a:lnTo>
                    <a:pt x="2369" y="1008"/>
                  </a:lnTo>
                  <a:lnTo>
                    <a:pt x="2367" y="1012"/>
                  </a:lnTo>
                  <a:lnTo>
                    <a:pt x="2365" y="1017"/>
                  </a:lnTo>
                  <a:lnTo>
                    <a:pt x="2363" y="1021"/>
                  </a:lnTo>
                  <a:lnTo>
                    <a:pt x="2361" y="1024"/>
                  </a:lnTo>
                  <a:lnTo>
                    <a:pt x="2360" y="1028"/>
                  </a:lnTo>
                  <a:lnTo>
                    <a:pt x="2358" y="1033"/>
                  </a:lnTo>
                  <a:lnTo>
                    <a:pt x="2353" y="1034"/>
                  </a:lnTo>
                  <a:lnTo>
                    <a:pt x="2350" y="1035"/>
                  </a:lnTo>
                  <a:lnTo>
                    <a:pt x="2348" y="1039"/>
                  </a:lnTo>
                  <a:lnTo>
                    <a:pt x="2346" y="1043"/>
                  </a:lnTo>
                  <a:lnTo>
                    <a:pt x="2350" y="1042"/>
                  </a:lnTo>
                  <a:lnTo>
                    <a:pt x="2353" y="1040"/>
                  </a:lnTo>
                  <a:lnTo>
                    <a:pt x="2356" y="1036"/>
                  </a:lnTo>
                  <a:lnTo>
                    <a:pt x="2358" y="1033"/>
                  </a:lnTo>
                  <a:close/>
                  <a:moveTo>
                    <a:pt x="2249" y="1095"/>
                  </a:moveTo>
                  <a:lnTo>
                    <a:pt x="2253" y="1094"/>
                  </a:lnTo>
                  <a:lnTo>
                    <a:pt x="2257" y="1093"/>
                  </a:lnTo>
                  <a:lnTo>
                    <a:pt x="2256" y="1096"/>
                  </a:lnTo>
                  <a:lnTo>
                    <a:pt x="2253" y="1101"/>
                  </a:lnTo>
                  <a:lnTo>
                    <a:pt x="2257" y="1100"/>
                  </a:lnTo>
                  <a:lnTo>
                    <a:pt x="2261" y="1099"/>
                  </a:lnTo>
                  <a:lnTo>
                    <a:pt x="2260" y="1102"/>
                  </a:lnTo>
                  <a:lnTo>
                    <a:pt x="2258" y="1106"/>
                  </a:lnTo>
                  <a:lnTo>
                    <a:pt x="2261" y="1105"/>
                  </a:lnTo>
                  <a:lnTo>
                    <a:pt x="2265" y="1104"/>
                  </a:lnTo>
                  <a:lnTo>
                    <a:pt x="2267" y="1100"/>
                  </a:lnTo>
                  <a:lnTo>
                    <a:pt x="2268" y="1095"/>
                  </a:lnTo>
                  <a:lnTo>
                    <a:pt x="2265" y="1098"/>
                  </a:lnTo>
                  <a:lnTo>
                    <a:pt x="2261" y="1099"/>
                  </a:lnTo>
                  <a:lnTo>
                    <a:pt x="2263" y="1094"/>
                  </a:lnTo>
                  <a:lnTo>
                    <a:pt x="2265" y="1090"/>
                  </a:lnTo>
                  <a:lnTo>
                    <a:pt x="2261" y="1092"/>
                  </a:lnTo>
                  <a:lnTo>
                    <a:pt x="2257" y="1093"/>
                  </a:lnTo>
                  <a:lnTo>
                    <a:pt x="2259" y="1089"/>
                  </a:lnTo>
                  <a:lnTo>
                    <a:pt x="2261" y="1085"/>
                  </a:lnTo>
                  <a:lnTo>
                    <a:pt x="2263" y="1082"/>
                  </a:lnTo>
                  <a:lnTo>
                    <a:pt x="2265" y="1077"/>
                  </a:lnTo>
                  <a:lnTo>
                    <a:pt x="2261" y="1078"/>
                  </a:lnTo>
                  <a:lnTo>
                    <a:pt x="2257" y="1079"/>
                  </a:lnTo>
                  <a:lnTo>
                    <a:pt x="2254" y="1084"/>
                  </a:lnTo>
                  <a:lnTo>
                    <a:pt x="2253" y="1088"/>
                  </a:lnTo>
                  <a:lnTo>
                    <a:pt x="2251" y="1092"/>
                  </a:lnTo>
                  <a:lnTo>
                    <a:pt x="2249" y="1095"/>
                  </a:lnTo>
                  <a:lnTo>
                    <a:pt x="2246" y="1098"/>
                  </a:lnTo>
                  <a:lnTo>
                    <a:pt x="2242" y="1099"/>
                  </a:lnTo>
                  <a:lnTo>
                    <a:pt x="2240" y="1103"/>
                  </a:lnTo>
                  <a:lnTo>
                    <a:pt x="2237" y="1106"/>
                  </a:lnTo>
                  <a:lnTo>
                    <a:pt x="2242" y="1105"/>
                  </a:lnTo>
                  <a:lnTo>
                    <a:pt x="2246" y="1104"/>
                  </a:lnTo>
                  <a:lnTo>
                    <a:pt x="2247" y="1100"/>
                  </a:lnTo>
                  <a:lnTo>
                    <a:pt x="2249" y="1095"/>
                  </a:lnTo>
                  <a:close/>
                  <a:moveTo>
                    <a:pt x="2211" y="1149"/>
                  </a:moveTo>
                  <a:lnTo>
                    <a:pt x="2213" y="1144"/>
                  </a:lnTo>
                  <a:lnTo>
                    <a:pt x="2215" y="1141"/>
                  </a:lnTo>
                  <a:lnTo>
                    <a:pt x="2211" y="1142"/>
                  </a:lnTo>
                  <a:lnTo>
                    <a:pt x="2207" y="1143"/>
                  </a:lnTo>
                  <a:lnTo>
                    <a:pt x="2206" y="1148"/>
                  </a:lnTo>
                  <a:lnTo>
                    <a:pt x="2203" y="1152"/>
                  </a:lnTo>
                  <a:lnTo>
                    <a:pt x="2199" y="1153"/>
                  </a:lnTo>
                  <a:lnTo>
                    <a:pt x="2196" y="1154"/>
                  </a:lnTo>
                  <a:lnTo>
                    <a:pt x="2192" y="1155"/>
                  </a:lnTo>
                  <a:lnTo>
                    <a:pt x="2187" y="1156"/>
                  </a:lnTo>
                  <a:lnTo>
                    <a:pt x="2185" y="1160"/>
                  </a:lnTo>
                  <a:lnTo>
                    <a:pt x="2184" y="1165"/>
                  </a:lnTo>
                  <a:lnTo>
                    <a:pt x="2187" y="1163"/>
                  </a:lnTo>
                  <a:lnTo>
                    <a:pt x="2192" y="1161"/>
                  </a:lnTo>
                  <a:lnTo>
                    <a:pt x="2196" y="1160"/>
                  </a:lnTo>
                  <a:lnTo>
                    <a:pt x="2199" y="1159"/>
                  </a:lnTo>
                  <a:lnTo>
                    <a:pt x="2201" y="1155"/>
                  </a:lnTo>
                  <a:lnTo>
                    <a:pt x="2203" y="1152"/>
                  </a:lnTo>
                  <a:lnTo>
                    <a:pt x="2208" y="1150"/>
                  </a:lnTo>
                  <a:lnTo>
                    <a:pt x="2211" y="1149"/>
                  </a:lnTo>
                  <a:close/>
                  <a:moveTo>
                    <a:pt x="2138" y="1220"/>
                  </a:moveTo>
                  <a:lnTo>
                    <a:pt x="2141" y="1216"/>
                  </a:lnTo>
                  <a:lnTo>
                    <a:pt x="2142" y="1212"/>
                  </a:lnTo>
                  <a:lnTo>
                    <a:pt x="2144" y="1208"/>
                  </a:lnTo>
                  <a:lnTo>
                    <a:pt x="2146" y="1204"/>
                  </a:lnTo>
                  <a:lnTo>
                    <a:pt x="2149" y="1196"/>
                  </a:lnTo>
                  <a:lnTo>
                    <a:pt x="2153" y="1188"/>
                  </a:lnTo>
                  <a:lnTo>
                    <a:pt x="2158" y="1187"/>
                  </a:lnTo>
                  <a:lnTo>
                    <a:pt x="2161" y="1186"/>
                  </a:lnTo>
                  <a:lnTo>
                    <a:pt x="2160" y="1189"/>
                  </a:lnTo>
                  <a:lnTo>
                    <a:pt x="2158" y="1193"/>
                  </a:lnTo>
                  <a:lnTo>
                    <a:pt x="2154" y="1198"/>
                  </a:lnTo>
                  <a:lnTo>
                    <a:pt x="2153" y="1202"/>
                  </a:lnTo>
                  <a:lnTo>
                    <a:pt x="2157" y="1201"/>
                  </a:lnTo>
                  <a:lnTo>
                    <a:pt x="2161" y="1199"/>
                  </a:lnTo>
                  <a:lnTo>
                    <a:pt x="2163" y="1194"/>
                  </a:lnTo>
                  <a:lnTo>
                    <a:pt x="2165" y="1191"/>
                  </a:lnTo>
                  <a:lnTo>
                    <a:pt x="2167" y="1187"/>
                  </a:lnTo>
                  <a:lnTo>
                    <a:pt x="2168" y="1183"/>
                  </a:lnTo>
                  <a:lnTo>
                    <a:pt x="2165" y="1184"/>
                  </a:lnTo>
                  <a:lnTo>
                    <a:pt x="2161" y="1186"/>
                  </a:lnTo>
                  <a:lnTo>
                    <a:pt x="2163" y="1182"/>
                  </a:lnTo>
                  <a:lnTo>
                    <a:pt x="2165" y="1177"/>
                  </a:lnTo>
                  <a:lnTo>
                    <a:pt x="2161" y="1178"/>
                  </a:lnTo>
                  <a:lnTo>
                    <a:pt x="2157" y="1181"/>
                  </a:lnTo>
                  <a:lnTo>
                    <a:pt x="2156" y="1184"/>
                  </a:lnTo>
                  <a:lnTo>
                    <a:pt x="2153" y="1188"/>
                  </a:lnTo>
                  <a:lnTo>
                    <a:pt x="2149" y="1190"/>
                  </a:lnTo>
                  <a:lnTo>
                    <a:pt x="2145" y="1191"/>
                  </a:lnTo>
                  <a:lnTo>
                    <a:pt x="2143" y="1194"/>
                  </a:lnTo>
                  <a:lnTo>
                    <a:pt x="2142" y="1199"/>
                  </a:lnTo>
                  <a:lnTo>
                    <a:pt x="2140" y="1203"/>
                  </a:lnTo>
                  <a:lnTo>
                    <a:pt x="2137" y="1207"/>
                  </a:lnTo>
                  <a:lnTo>
                    <a:pt x="2136" y="1210"/>
                  </a:lnTo>
                  <a:lnTo>
                    <a:pt x="2134" y="1215"/>
                  </a:lnTo>
                  <a:lnTo>
                    <a:pt x="2132" y="1219"/>
                  </a:lnTo>
                  <a:lnTo>
                    <a:pt x="2130" y="1223"/>
                  </a:lnTo>
                  <a:lnTo>
                    <a:pt x="2134" y="1221"/>
                  </a:lnTo>
                  <a:lnTo>
                    <a:pt x="2138" y="1220"/>
                  </a:lnTo>
                  <a:close/>
                  <a:moveTo>
                    <a:pt x="2084" y="1252"/>
                  </a:moveTo>
                  <a:lnTo>
                    <a:pt x="2087" y="1251"/>
                  </a:lnTo>
                  <a:lnTo>
                    <a:pt x="2092" y="1249"/>
                  </a:lnTo>
                  <a:lnTo>
                    <a:pt x="2094" y="1245"/>
                  </a:lnTo>
                  <a:lnTo>
                    <a:pt x="2096" y="1241"/>
                  </a:lnTo>
                  <a:lnTo>
                    <a:pt x="2099" y="1240"/>
                  </a:lnTo>
                  <a:lnTo>
                    <a:pt x="2103" y="1238"/>
                  </a:lnTo>
                  <a:lnTo>
                    <a:pt x="2106" y="1235"/>
                  </a:lnTo>
                  <a:lnTo>
                    <a:pt x="2107" y="1231"/>
                  </a:lnTo>
                  <a:lnTo>
                    <a:pt x="2111" y="1229"/>
                  </a:lnTo>
                  <a:lnTo>
                    <a:pt x="2115" y="1228"/>
                  </a:lnTo>
                  <a:lnTo>
                    <a:pt x="2116" y="1224"/>
                  </a:lnTo>
                  <a:lnTo>
                    <a:pt x="2118" y="1220"/>
                  </a:lnTo>
                  <a:lnTo>
                    <a:pt x="2123" y="1219"/>
                  </a:lnTo>
                  <a:lnTo>
                    <a:pt x="2127" y="1218"/>
                  </a:lnTo>
                  <a:lnTo>
                    <a:pt x="2128" y="1213"/>
                  </a:lnTo>
                  <a:lnTo>
                    <a:pt x="2130" y="1209"/>
                  </a:lnTo>
                  <a:lnTo>
                    <a:pt x="2126" y="1210"/>
                  </a:lnTo>
                  <a:lnTo>
                    <a:pt x="2123" y="1212"/>
                  </a:lnTo>
                  <a:lnTo>
                    <a:pt x="2120" y="1216"/>
                  </a:lnTo>
                  <a:lnTo>
                    <a:pt x="2118" y="1220"/>
                  </a:lnTo>
                  <a:lnTo>
                    <a:pt x="2115" y="1221"/>
                  </a:lnTo>
                  <a:lnTo>
                    <a:pt x="2111" y="1223"/>
                  </a:lnTo>
                  <a:lnTo>
                    <a:pt x="2109" y="1226"/>
                  </a:lnTo>
                  <a:lnTo>
                    <a:pt x="2107" y="1231"/>
                  </a:lnTo>
                  <a:lnTo>
                    <a:pt x="2103" y="1232"/>
                  </a:lnTo>
                  <a:lnTo>
                    <a:pt x="2099" y="1233"/>
                  </a:lnTo>
                  <a:lnTo>
                    <a:pt x="2095" y="1235"/>
                  </a:lnTo>
                  <a:lnTo>
                    <a:pt x="2092" y="1236"/>
                  </a:lnTo>
                  <a:lnTo>
                    <a:pt x="2090" y="1240"/>
                  </a:lnTo>
                  <a:lnTo>
                    <a:pt x="2087" y="1243"/>
                  </a:lnTo>
                  <a:lnTo>
                    <a:pt x="2085" y="1248"/>
                  </a:lnTo>
                  <a:lnTo>
                    <a:pt x="2084" y="1252"/>
                  </a:lnTo>
                  <a:close/>
                  <a:moveTo>
                    <a:pt x="2019" y="1334"/>
                  </a:moveTo>
                  <a:lnTo>
                    <a:pt x="2021" y="1329"/>
                  </a:lnTo>
                  <a:lnTo>
                    <a:pt x="2023" y="1325"/>
                  </a:lnTo>
                  <a:lnTo>
                    <a:pt x="2019" y="1326"/>
                  </a:lnTo>
                  <a:lnTo>
                    <a:pt x="2015" y="1328"/>
                  </a:lnTo>
                  <a:lnTo>
                    <a:pt x="2011" y="1329"/>
                  </a:lnTo>
                  <a:lnTo>
                    <a:pt x="2007" y="1330"/>
                  </a:lnTo>
                  <a:lnTo>
                    <a:pt x="2009" y="1327"/>
                  </a:lnTo>
                  <a:lnTo>
                    <a:pt x="2011" y="1323"/>
                  </a:lnTo>
                  <a:lnTo>
                    <a:pt x="2007" y="1324"/>
                  </a:lnTo>
                  <a:lnTo>
                    <a:pt x="2003" y="1325"/>
                  </a:lnTo>
                  <a:lnTo>
                    <a:pt x="2001" y="1329"/>
                  </a:lnTo>
                  <a:lnTo>
                    <a:pt x="1999" y="1334"/>
                  </a:lnTo>
                  <a:lnTo>
                    <a:pt x="2003" y="1333"/>
                  </a:lnTo>
                  <a:lnTo>
                    <a:pt x="2007" y="1330"/>
                  </a:lnTo>
                  <a:lnTo>
                    <a:pt x="2005" y="1335"/>
                  </a:lnTo>
                  <a:lnTo>
                    <a:pt x="2003" y="1339"/>
                  </a:lnTo>
                  <a:lnTo>
                    <a:pt x="2001" y="1343"/>
                  </a:lnTo>
                  <a:lnTo>
                    <a:pt x="1999" y="1346"/>
                  </a:lnTo>
                  <a:lnTo>
                    <a:pt x="2003" y="1345"/>
                  </a:lnTo>
                  <a:lnTo>
                    <a:pt x="2008" y="1344"/>
                  </a:lnTo>
                  <a:lnTo>
                    <a:pt x="2011" y="1343"/>
                  </a:lnTo>
                  <a:lnTo>
                    <a:pt x="2015" y="1341"/>
                  </a:lnTo>
                  <a:lnTo>
                    <a:pt x="2017" y="1338"/>
                  </a:lnTo>
                  <a:lnTo>
                    <a:pt x="2019" y="1334"/>
                  </a:lnTo>
                  <a:close/>
                  <a:moveTo>
                    <a:pt x="1853" y="1503"/>
                  </a:moveTo>
                  <a:lnTo>
                    <a:pt x="1850" y="1504"/>
                  </a:lnTo>
                  <a:lnTo>
                    <a:pt x="1846" y="1505"/>
                  </a:lnTo>
                  <a:lnTo>
                    <a:pt x="1842" y="1506"/>
                  </a:lnTo>
                  <a:lnTo>
                    <a:pt x="1838" y="1508"/>
                  </a:lnTo>
                  <a:lnTo>
                    <a:pt x="1836" y="1511"/>
                  </a:lnTo>
                  <a:lnTo>
                    <a:pt x="1834" y="1516"/>
                  </a:lnTo>
                  <a:lnTo>
                    <a:pt x="1838" y="1515"/>
                  </a:lnTo>
                  <a:lnTo>
                    <a:pt x="1842" y="1513"/>
                  </a:lnTo>
                  <a:lnTo>
                    <a:pt x="1841" y="1518"/>
                  </a:lnTo>
                  <a:lnTo>
                    <a:pt x="1838" y="1521"/>
                  </a:lnTo>
                  <a:lnTo>
                    <a:pt x="1843" y="1520"/>
                  </a:lnTo>
                  <a:lnTo>
                    <a:pt x="1846" y="1519"/>
                  </a:lnTo>
                  <a:lnTo>
                    <a:pt x="1848" y="1515"/>
                  </a:lnTo>
                  <a:lnTo>
                    <a:pt x="1850" y="1510"/>
                  </a:lnTo>
                  <a:lnTo>
                    <a:pt x="1852" y="1506"/>
                  </a:lnTo>
                  <a:lnTo>
                    <a:pt x="1853" y="1503"/>
                  </a:lnTo>
                  <a:close/>
                  <a:moveTo>
                    <a:pt x="1646" y="1679"/>
                  </a:moveTo>
                  <a:lnTo>
                    <a:pt x="1642" y="1680"/>
                  </a:lnTo>
                  <a:lnTo>
                    <a:pt x="1638" y="1683"/>
                  </a:lnTo>
                  <a:lnTo>
                    <a:pt x="1636" y="1686"/>
                  </a:lnTo>
                  <a:lnTo>
                    <a:pt x="1634" y="1690"/>
                  </a:lnTo>
                  <a:lnTo>
                    <a:pt x="1630" y="1691"/>
                  </a:lnTo>
                  <a:lnTo>
                    <a:pt x="1627" y="1692"/>
                  </a:lnTo>
                  <a:lnTo>
                    <a:pt x="1625" y="1696"/>
                  </a:lnTo>
                  <a:lnTo>
                    <a:pt x="1622" y="1701"/>
                  </a:lnTo>
                  <a:lnTo>
                    <a:pt x="1627" y="1700"/>
                  </a:lnTo>
                  <a:lnTo>
                    <a:pt x="1630" y="1697"/>
                  </a:lnTo>
                  <a:lnTo>
                    <a:pt x="1634" y="1696"/>
                  </a:lnTo>
                  <a:lnTo>
                    <a:pt x="1638" y="1695"/>
                  </a:lnTo>
                  <a:lnTo>
                    <a:pt x="1641" y="1691"/>
                  </a:lnTo>
                  <a:lnTo>
                    <a:pt x="1642" y="1688"/>
                  </a:lnTo>
                  <a:lnTo>
                    <a:pt x="1644" y="1684"/>
                  </a:lnTo>
                  <a:lnTo>
                    <a:pt x="1646" y="1679"/>
                  </a:lnTo>
                  <a:close/>
                  <a:moveTo>
                    <a:pt x="1568" y="1745"/>
                  </a:moveTo>
                  <a:lnTo>
                    <a:pt x="1566" y="1750"/>
                  </a:lnTo>
                  <a:lnTo>
                    <a:pt x="1565" y="1754"/>
                  </a:lnTo>
                  <a:lnTo>
                    <a:pt x="1563" y="1757"/>
                  </a:lnTo>
                  <a:lnTo>
                    <a:pt x="1561" y="1761"/>
                  </a:lnTo>
                  <a:lnTo>
                    <a:pt x="1565" y="1760"/>
                  </a:lnTo>
                  <a:lnTo>
                    <a:pt x="1569" y="1759"/>
                  </a:lnTo>
                  <a:lnTo>
                    <a:pt x="1570" y="1755"/>
                  </a:lnTo>
                  <a:lnTo>
                    <a:pt x="1572" y="1751"/>
                  </a:lnTo>
                  <a:lnTo>
                    <a:pt x="1575" y="1746"/>
                  </a:lnTo>
                  <a:lnTo>
                    <a:pt x="1577" y="1743"/>
                  </a:lnTo>
                  <a:lnTo>
                    <a:pt x="1580" y="1741"/>
                  </a:lnTo>
                  <a:lnTo>
                    <a:pt x="1584" y="1740"/>
                  </a:lnTo>
                  <a:lnTo>
                    <a:pt x="1586" y="1736"/>
                  </a:lnTo>
                  <a:lnTo>
                    <a:pt x="1588" y="1733"/>
                  </a:lnTo>
                  <a:lnTo>
                    <a:pt x="1584" y="1734"/>
                  </a:lnTo>
                  <a:lnTo>
                    <a:pt x="1580" y="1735"/>
                  </a:lnTo>
                  <a:lnTo>
                    <a:pt x="1582" y="1731"/>
                  </a:lnTo>
                  <a:lnTo>
                    <a:pt x="1584" y="1727"/>
                  </a:lnTo>
                  <a:lnTo>
                    <a:pt x="1585" y="1723"/>
                  </a:lnTo>
                  <a:lnTo>
                    <a:pt x="1587" y="1719"/>
                  </a:lnTo>
                  <a:lnTo>
                    <a:pt x="1592" y="1718"/>
                  </a:lnTo>
                  <a:lnTo>
                    <a:pt x="1596" y="1717"/>
                  </a:lnTo>
                  <a:lnTo>
                    <a:pt x="1597" y="1712"/>
                  </a:lnTo>
                  <a:lnTo>
                    <a:pt x="1599" y="1708"/>
                  </a:lnTo>
                  <a:lnTo>
                    <a:pt x="1603" y="1707"/>
                  </a:lnTo>
                  <a:lnTo>
                    <a:pt x="1608" y="1706"/>
                  </a:lnTo>
                  <a:lnTo>
                    <a:pt x="1605" y="1709"/>
                  </a:lnTo>
                  <a:lnTo>
                    <a:pt x="1603" y="1713"/>
                  </a:lnTo>
                  <a:lnTo>
                    <a:pt x="1606" y="1712"/>
                  </a:lnTo>
                  <a:lnTo>
                    <a:pt x="1611" y="1711"/>
                  </a:lnTo>
                  <a:lnTo>
                    <a:pt x="1615" y="1703"/>
                  </a:lnTo>
                  <a:lnTo>
                    <a:pt x="1618" y="1695"/>
                  </a:lnTo>
                  <a:lnTo>
                    <a:pt x="1620" y="1691"/>
                  </a:lnTo>
                  <a:lnTo>
                    <a:pt x="1622" y="1688"/>
                  </a:lnTo>
                  <a:lnTo>
                    <a:pt x="1618" y="1689"/>
                  </a:lnTo>
                  <a:lnTo>
                    <a:pt x="1615" y="1690"/>
                  </a:lnTo>
                  <a:lnTo>
                    <a:pt x="1613" y="1694"/>
                  </a:lnTo>
                  <a:lnTo>
                    <a:pt x="1611" y="1697"/>
                  </a:lnTo>
                  <a:lnTo>
                    <a:pt x="1606" y="1700"/>
                  </a:lnTo>
                  <a:lnTo>
                    <a:pt x="1603" y="1701"/>
                  </a:lnTo>
                  <a:lnTo>
                    <a:pt x="1601" y="1705"/>
                  </a:lnTo>
                  <a:lnTo>
                    <a:pt x="1599" y="1708"/>
                  </a:lnTo>
                  <a:lnTo>
                    <a:pt x="1596" y="1710"/>
                  </a:lnTo>
                  <a:lnTo>
                    <a:pt x="1592" y="1711"/>
                  </a:lnTo>
                  <a:lnTo>
                    <a:pt x="1589" y="1716"/>
                  </a:lnTo>
                  <a:lnTo>
                    <a:pt x="1587" y="1719"/>
                  </a:lnTo>
                  <a:lnTo>
                    <a:pt x="1584" y="1721"/>
                  </a:lnTo>
                  <a:lnTo>
                    <a:pt x="1580" y="1722"/>
                  </a:lnTo>
                  <a:lnTo>
                    <a:pt x="1578" y="1725"/>
                  </a:lnTo>
                  <a:lnTo>
                    <a:pt x="1577" y="1729"/>
                  </a:lnTo>
                  <a:lnTo>
                    <a:pt x="1572" y="1730"/>
                  </a:lnTo>
                  <a:lnTo>
                    <a:pt x="1568" y="1733"/>
                  </a:lnTo>
                  <a:lnTo>
                    <a:pt x="1566" y="1736"/>
                  </a:lnTo>
                  <a:lnTo>
                    <a:pt x="1565" y="1740"/>
                  </a:lnTo>
                  <a:lnTo>
                    <a:pt x="1568" y="1739"/>
                  </a:lnTo>
                  <a:lnTo>
                    <a:pt x="1572" y="1738"/>
                  </a:lnTo>
                  <a:lnTo>
                    <a:pt x="1577" y="1736"/>
                  </a:lnTo>
                  <a:lnTo>
                    <a:pt x="1580" y="1735"/>
                  </a:lnTo>
                  <a:lnTo>
                    <a:pt x="1579" y="1739"/>
                  </a:lnTo>
                  <a:lnTo>
                    <a:pt x="1577" y="1743"/>
                  </a:lnTo>
                  <a:lnTo>
                    <a:pt x="1572" y="1744"/>
                  </a:lnTo>
                  <a:lnTo>
                    <a:pt x="1568" y="1745"/>
                  </a:lnTo>
                  <a:close/>
                  <a:moveTo>
                    <a:pt x="1442" y="1848"/>
                  </a:moveTo>
                  <a:lnTo>
                    <a:pt x="1443" y="1844"/>
                  </a:lnTo>
                  <a:lnTo>
                    <a:pt x="1445" y="1841"/>
                  </a:lnTo>
                  <a:lnTo>
                    <a:pt x="1447" y="1837"/>
                  </a:lnTo>
                  <a:lnTo>
                    <a:pt x="1449" y="1833"/>
                  </a:lnTo>
                  <a:lnTo>
                    <a:pt x="1445" y="1834"/>
                  </a:lnTo>
                  <a:lnTo>
                    <a:pt x="1442" y="1836"/>
                  </a:lnTo>
                  <a:lnTo>
                    <a:pt x="1439" y="1839"/>
                  </a:lnTo>
                  <a:lnTo>
                    <a:pt x="1437" y="1843"/>
                  </a:lnTo>
                  <a:lnTo>
                    <a:pt x="1435" y="1847"/>
                  </a:lnTo>
                  <a:lnTo>
                    <a:pt x="1434" y="1851"/>
                  </a:lnTo>
                  <a:lnTo>
                    <a:pt x="1430" y="1853"/>
                  </a:lnTo>
                  <a:lnTo>
                    <a:pt x="1426" y="1854"/>
                  </a:lnTo>
                  <a:lnTo>
                    <a:pt x="1423" y="1858"/>
                  </a:lnTo>
                  <a:lnTo>
                    <a:pt x="1422" y="1861"/>
                  </a:lnTo>
                  <a:lnTo>
                    <a:pt x="1426" y="1860"/>
                  </a:lnTo>
                  <a:lnTo>
                    <a:pt x="1430" y="1859"/>
                  </a:lnTo>
                  <a:lnTo>
                    <a:pt x="1432" y="1855"/>
                  </a:lnTo>
                  <a:lnTo>
                    <a:pt x="1434" y="1851"/>
                  </a:lnTo>
                  <a:lnTo>
                    <a:pt x="1437" y="1850"/>
                  </a:lnTo>
                  <a:lnTo>
                    <a:pt x="1442" y="1848"/>
                  </a:lnTo>
                  <a:lnTo>
                    <a:pt x="1439" y="1853"/>
                  </a:lnTo>
                  <a:lnTo>
                    <a:pt x="1437" y="1856"/>
                  </a:lnTo>
                  <a:lnTo>
                    <a:pt x="1442" y="1855"/>
                  </a:lnTo>
                  <a:lnTo>
                    <a:pt x="1446" y="1854"/>
                  </a:lnTo>
                  <a:lnTo>
                    <a:pt x="1447" y="1850"/>
                  </a:lnTo>
                  <a:lnTo>
                    <a:pt x="1449" y="1845"/>
                  </a:lnTo>
                  <a:lnTo>
                    <a:pt x="1445" y="1847"/>
                  </a:lnTo>
                  <a:lnTo>
                    <a:pt x="1442" y="1848"/>
                  </a:lnTo>
                  <a:close/>
                  <a:moveTo>
                    <a:pt x="1388" y="1920"/>
                  </a:moveTo>
                  <a:lnTo>
                    <a:pt x="1384" y="1921"/>
                  </a:lnTo>
                  <a:lnTo>
                    <a:pt x="1380" y="1922"/>
                  </a:lnTo>
                  <a:lnTo>
                    <a:pt x="1382" y="1919"/>
                  </a:lnTo>
                  <a:lnTo>
                    <a:pt x="1384" y="1914"/>
                  </a:lnTo>
                  <a:lnTo>
                    <a:pt x="1380" y="1915"/>
                  </a:lnTo>
                  <a:lnTo>
                    <a:pt x="1377" y="1918"/>
                  </a:lnTo>
                  <a:lnTo>
                    <a:pt x="1378" y="1913"/>
                  </a:lnTo>
                  <a:lnTo>
                    <a:pt x="1380" y="1909"/>
                  </a:lnTo>
                  <a:lnTo>
                    <a:pt x="1377" y="1910"/>
                  </a:lnTo>
                  <a:lnTo>
                    <a:pt x="1372" y="1912"/>
                  </a:lnTo>
                  <a:lnTo>
                    <a:pt x="1370" y="1915"/>
                  </a:lnTo>
                  <a:lnTo>
                    <a:pt x="1368" y="1920"/>
                  </a:lnTo>
                  <a:lnTo>
                    <a:pt x="1372" y="1919"/>
                  </a:lnTo>
                  <a:lnTo>
                    <a:pt x="1377" y="1918"/>
                  </a:lnTo>
                  <a:lnTo>
                    <a:pt x="1375" y="1921"/>
                  </a:lnTo>
                  <a:lnTo>
                    <a:pt x="1372" y="1925"/>
                  </a:lnTo>
                  <a:lnTo>
                    <a:pt x="1376" y="1924"/>
                  </a:lnTo>
                  <a:lnTo>
                    <a:pt x="1380" y="1922"/>
                  </a:lnTo>
                  <a:lnTo>
                    <a:pt x="1379" y="1926"/>
                  </a:lnTo>
                  <a:lnTo>
                    <a:pt x="1377" y="1930"/>
                  </a:lnTo>
                  <a:lnTo>
                    <a:pt x="1380" y="1929"/>
                  </a:lnTo>
                  <a:lnTo>
                    <a:pt x="1384" y="1927"/>
                  </a:lnTo>
                  <a:lnTo>
                    <a:pt x="1386" y="1924"/>
                  </a:lnTo>
                  <a:lnTo>
                    <a:pt x="1388" y="1920"/>
                  </a:lnTo>
                  <a:close/>
                  <a:moveTo>
                    <a:pt x="1165" y="2115"/>
                  </a:moveTo>
                  <a:lnTo>
                    <a:pt x="1161" y="2117"/>
                  </a:lnTo>
                  <a:lnTo>
                    <a:pt x="1156" y="2118"/>
                  </a:lnTo>
                  <a:lnTo>
                    <a:pt x="1155" y="2122"/>
                  </a:lnTo>
                  <a:lnTo>
                    <a:pt x="1153" y="2126"/>
                  </a:lnTo>
                  <a:lnTo>
                    <a:pt x="1157" y="2124"/>
                  </a:lnTo>
                  <a:lnTo>
                    <a:pt x="1161" y="2123"/>
                  </a:lnTo>
                  <a:lnTo>
                    <a:pt x="1160" y="2127"/>
                  </a:lnTo>
                  <a:lnTo>
                    <a:pt x="1157" y="2131"/>
                  </a:lnTo>
                  <a:lnTo>
                    <a:pt x="1155" y="2135"/>
                  </a:lnTo>
                  <a:lnTo>
                    <a:pt x="1153" y="2139"/>
                  </a:lnTo>
                  <a:lnTo>
                    <a:pt x="1157" y="2138"/>
                  </a:lnTo>
                  <a:lnTo>
                    <a:pt x="1161" y="2137"/>
                  </a:lnTo>
                  <a:lnTo>
                    <a:pt x="1163" y="2132"/>
                  </a:lnTo>
                  <a:lnTo>
                    <a:pt x="1165" y="2128"/>
                  </a:lnTo>
                  <a:lnTo>
                    <a:pt x="1167" y="2124"/>
                  </a:lnTo>
                  <a:lnTo>
                    <a:pt x="1168" y="2121"/>
                  </a:lnTo>
                  <a:lnTo>
                    <a:pt x="1172" y="2119"/>
                  </a:lnTo>
                  <a:lnTo>
                    <a:pt x="1177" y="2118"/>
                  </a:lnTo>
                  <a:lnTo>
                    <a:pt x="1179" y="2113"/>
                  </a:lnTo>
                  <a:lnTo>
                    <a:pt x="1180" y="2110"/>
                  </a:lnTo>
                  <a:lnTo>
                    <a:pt x="1177" y="2111"/>
                  </a:lnTo>
                  <a:lnTo>
                    <a:pt x="1172" y="2112"/>
                  </a:lnTo>
                  <a:lnTo>
                    <a:pt x="1170" y="2117"/>
                  </a:lnTo>
                  <a:lnTo>
                    <a:pt x="1168" y="2121"/>
                  </a:lnTo>
                  <a:lnTo>
                    <a:pt x="1165" y="2122"/>
                  </a:lnTo>
                  <a:lnTo>
                    <a:pt x="1161" y="2123"/>
                  </a:lnTo>
                  <a:lnTo>
                    <a:pt x="1163" y="2119"/>
                  </a:lnTo>
                  <a:lnTo>
                    <a:pt x="1165" y="2115"/>
                  </a:lnTo>
                  <a:close/>
                  <a:moveTo>
                    <a:pt x="906" y="2342"/>
                  </a:moveTo>
                  <a:lnTo>
                    <a:pt x="911" y="2341"/>
                  </a:lnTo>
                  <a:lnTo>
                    <a:pt x="915" y="2340"/>
                  </a:lnTo>
                  <a:lnTo>
                    <a:pt x="917" y="2336"/>
                  </a:lnTo>
                  <a:lnTo>
                    <a:pt x="918" y="2331"/>
                  </a:lnTo>
                  <a:lnTo>
                    <a:pt x="915" y="2332"/>
                  </a:lnTo>
                  <a:lnTo>
                    <a:pt x="911" y="2335"/>
                  </a:lnTo>
                  <a:lnTo>
                    <a:pt x="906" y="2336"/>
                  </a:lnTo>
                  <a:lnTo>
                    <a:pt x="902" y="2337"/>
                  </a:lnTo>
                  <a:lnTo>
                    <a:pt x="901" y="2341"/>
                  </a:lnTo>
                  <a:lnTo>
                    <a:pt x="899" y="2345"/>
                  </a:lnTo>
                  <a:lnTo>
                    <a:pt x="895" y="2346"/>
                  </a:lnTo>
                  <a:lnTo>
                    <a:pt x="891" y="2347"/>
                  </a:lnTo>
                  <a:lnTo>
                    <a:pt x="889" y="2352"/>
                  </a:lnTo>
                  <a:lnTo>
                    <a:pt x="887" y="2356"/>
                  </a:lnTo>
                  <a:lnTo>
                    <a:pt x="891" y="2355"/>
                  </a:lnTo>
                  <a:lnTo>
                    <a:pt x="895" y="2353"/>
                  </a:lnTo>
                  <a:lnTo>
                    <a:pt x="897" y="2348"/>
                  </a:lnTo>
                  <a:lnTo>
                    <a:pt x="899" y="2345"/>
                  </a:lnTo>
                  <a:lnTo>
                    <a:pt x="903" y="2343"/>
                  </a:lnTo>
                  <a:lnTo>
                    <a:pt x="906" y="2342"/>
                  </a:lnTo>
                  <a:close/>
                  <a:moveTo>
                    <a:pt x="973" y="2340"/>
                  </a:moveTo>
                  <a:lnTo>
                    <a:pt x="977" y="2339"/>
                  </a:lnTo>
                  <a:lnTo>
                    <a:pt x="981" y="2337"/>
                  </a:lnTo>
                  <a:lnTo>
                    <a:pt x="983" y="2334"/>
                  </a:lnTo>
                  <a:lnTo>
                    <a:pt x="985" y="2329"/>
                  </a:lnTo>
                  <a:lnTo>
                    <a:pt x="988" y="2328"/>
                  </a:lnTo>
                  <a:lnTo>
                    <a:pt x="993" y="2326"/>
                  </a:lnTo>
                  <a:lnTo>
                    <a:pt x="995" y="2322"/>
                  </a:lnTo>
                  <a:lnTo>
                    <a:pt x="996" y="2319"/>
                  </a:lnTo>
                  <a:lnTo>
                    <a:pt x="993" y="2320"/>
                  </a:lnTo>
                  <a:lnTo>
                    <a:pt x="988" y="2321"/>
                  </a:lnTo>
                  <a:lnTo>
                    <a:pt x="986" y="2325"/>
                  </a:lnTo>
                  <a:lnTo>
                    <a:pt x="985" y="2329"/>
                  </a:lnTo>
                  <a:lnTo>
                    <a:pt x="981" y="2330"/>
                  </a:lnTo>
                  <a:lnTo>
                    <a:pt x="977" y="2331"/>
                  </a:lnTo>
                  <a:lnTo>
                    <a:pt x="973" y="2334"/>
                  </a:lnTo>
                  <a:lnTo>
                    <a:pt x="969" y="2335"/>
                  </a:lnTo>
                  <a:lnTo>
                    <a:pt x="971" y="2330"/>
                  </a:lnTo>
                  <a:lnTo>
                    <a:pt x="972" y="2326"/>
                  </a:lnTo>
                  <a:lnTo>
                    <a:pt x="976" y="2322"/>
                  </a:lnTo>
                  <a:lnTo>
                    <a:pt x="977" y="2319"/>
                  </a:lnTo>
                  <a:lnTo>
                    <a:pt x="972" y="2320"/>
                  </a:lnTo>
                  <a:lnTo>
                    <a:pt x="969" y="2321"/>
                  </a:lnTo>
                  <a:lnTo>
                    <a:pt x="967" y="2325"/>
                  </a:lnTo>
                  <a:lnTo>
                    <a:pt x="965" y="2329"/>
                  </a:lnTo>
                  <a:lnTo>
                    <a:pt x="963" y="2334"/>
                  </a:lnTo>
                  <a:lnTo>
                    <a:pt x="962" y="2337"/>
                  </a:lnTo>
                  <a:lnTo>
                    <a:pt x="965" y="2336"/>
                  </a:lnTo>
                  <a:lnTo>
                    <a:pt x="969" y="2335"/>
                  </a:lnTo>
                  <a:lnTo>
                    <a:pt x="967" y="2338"/>
                  </a:lnTo>
                  <a:lnTo>
                    <a:pt x="965" y="2342"/>
                  </a:lnTo>
                  <a:lnTo>
                    <a:pt x="969" y="2341"/>
                  </a:lnTo>
                  <a:lnTo>
                    <a:pt x="973" y="2340"/>
                  </a:lnTo>
                  <a:close/>
                  <a:moveTo>
                    <a:pt x="588" y="2683"/>
                  </a:moveTo>
                  <a:lnTo>
                    <a:pt x="590" y="2679"/>
                  </a:lnTo>
                  <a:lnTo>
                    <a:pt x="591" y="2675"/>
                  </a:lnTo>
                  <a:lnTo>
                    <a:pt x="588" y="2676"/>
                  </a:lnTo>
                  <a:lnTo>
                    <a:pt x="584" y="2678"/>
                  </a:lnTo>
                  <a:lnTo>
                    <a:pt x="586" y="2674"/>
                  </a:lnTo>
                  <a:lnTo>
                    <a:pt x="588" y="2670"/>
                  </a:lnTo>
                  <a:lnTo>
                    <a:pt x="584" y="2671"/>
                  </a:lnTo>
                  <a:lnTo>
                    <a:pt x="580" y="2673"/>
                  </a:lnTo>
                  <a:lnTo>
                    <a:pt x="582" y="2669"/>
                  </a:lnTo>
                  <a:lnTo>
                    <a:pt x="584" y="2664"/>
                  </a:lnTo>
                  <a:lnTo>
                    <a:pt x="587" y="2663"/>
                  </a:lnTo>
                  <a:lnTo>
                    <a:pt x="591" y="2662"/>
                  </a:lnTo>
                  <a:lnTo>
                    <a:pt x="594" y="2658"/>
                  </a:lnTo>
                  <a:lnTo>
                    <a:pt x="596" y="2654"/>
                  </a:lnTo>
                  <a:lnTo>
                    <a:pt x="591" y="2655"/>
                  </a:lnTo>
                  <a:lnTo>
                    <a:pt x="587" y="2657"/>
                  </a:lnTo>
                  <a:lnTo>
                    <a:pt x="586" y="2660"/>
                  </a:lnTo>
                  <a:lnTo>
                    <a:pt x="584" y="2664"/>
                  </a:lnTo>
                  <a:lnTo>
                    <a:pt x="580" y="2665"/>
                  </a:lnTo>
                  <a:lnTo>
                    <a:pt x="577" y="2668"/>
                  </a:lnTo>
                  <a:lnTo>
                    <a:pt x="574" y="2671"/>
                  </a:lnTo>
                  <a:lnTo>
                    <a:pt x="572" y="2675"/>
                  </a:lnTo>
                  <a:lnTo>
                    <a:pt x="577" y="2674"/>
                  </a:lnTo>
                  <a:lnTo>
                    <a:pt x="580" y="2673"/>
                  </a:lnTo>
                  <a:lnTo>
                    <a:pt x="579" y="2676"/>
                  </a:lnTo>
                  <a:lnTo>
                    <a:pt x="577" y="2680"/>
                  </a:lnTo>
                  <a:lnTo>
                    <a:pt x="574" y="2685"/>
                  </a:lnTo>
                  <a:lnTo>
                    <a:pt x="572" y="2689"/>
                  </a:lnTo>
                  <a:lnTo>
                    <a:pt x="577" y="2687"/>
                  </a:lnTo>
                  <a:lnTo>
                    <a:pt x="581" y="2686"/>
                  </a:lnTo>
                  <a:lnTo>
                    <a:pt x="579" y="2690"/>
                  </a:lnTo>
                  <a:lnTo>
                    <a:pt x="577" y="2693"/>
                  </a:lnTo>
                  <a:lnTo>
                    <a:pt x="581" y="2692"/>
                  </a:lnTo>
                  <a:lnTo>
                    <a:pt x="584" y="2691"/>
                  </a:lnTo>
                  <a:lnTo>
                    <a:pt x="586" y="2687"/>
                  </a:lnTo>
                  <a:lnTo>
                    <a:pt x="588" y="2683"/>
                  </a:lnTo>
                  <a:close/>
                  <a:moveTo>
                    <a:pt x="519" y="2746"/>
                  </a:moveTo>
                  <a:lnTo>
                    <a:pt x="521" y="2742"/>
                  </a:lnTo>
                  <a:lnTo>
                    <a:pt x="522" y="2739"/>
                  </a:lnTo>
                  <a:lnTo>
                    <a:pt x="519" y="2740"/>
                  </a:lnTo>
                  <a:lnTo>
                    <a:pt x="515" y="2741"/>
                  </a:lnTo>
                  <a:lnTo>
                    <a:pt x="511" y="2742"/>
                  </a:lnTo>
                  <a:lnTo>
                    <a:pt x="507" y="2744"/>
                  </a:lnTo>
                  <a:lnTo>
                    <a:pt x="508" y="2740"/>
                  </a:lnTo>
                  <a:lnTo>
                    <a:pt x="511" y="2736"/>
                  </a:lnTo>
                  <a:lnTo>
                    <a:pt x="515" y="2735"/>
                  </a:lnTo>
                  <a:lnTo>
                    <a:pt x="519" y="2733"/>
                  </a:lnTo>
                  <a:lnTo>
                    <a:pt x="520" y="2729"/>
                  </a:lnTo>
                  <a:lnTo>
                    <a:pt x="522" y="2725"/>
                  </a:lnTo>
                  <a:lnTo>
                    <a:pt x="519" y="2726"/>
                  </a:lnTo>
                  <a:lnTo>
                    <a:pt x="515" y="2728"/>
                  </a:lnTo>
                  <a:lnTo>
                    <a:pt x="513" y="2732"/>
                  </a:lnTo>
                  <a:lnTo>
                    <a:pt x="511" y="2736"/>
                  </a:lnTo>
                  <a:lnTo>
                    <a:pt x="507" y="2737"/>
                  </a:lnTo>
                  <a:lnTo>
                    <a:pt x="503" y="2739"/>
                  </a:lnTo>
                  <a:lnTo>
                    <a:pt x="501" y="2742"/>
                  </a:lnTo>
                  <a:lnTo>
                    <a:pt x="499" y="2746"/>
                  </a:lnTo>
                  <a:lnTo>
                    <a:pt x="503" y="2745"/>
                  </a:lnTo>
                  <a:lnTo>
                    <a:pt x="507" y="2744"/>
                  </a:lnTo>
                  <a:lnTo>
                    <a:pt x="505" y="2747"/>
                  </a:lnTo>
                  <a:lnTo>
                    <a:pt x="503" y="2752"/>
                  </a:lnTo>
                  <a:lnTo>
                    <a:pt x="501" y="2756"/>
                  </a:lnTo>
                  <a:lnTo>
                    <a:pt x="500" y="2760"/>
                  </a:lnTo>
                  <a:lnTo>
                    <a:pt x="503" y="2758"/>
                  </a:lnTo>
                  <a:lnTo>
                    <a:pt x="507" y="2757"/>
                  </a:lnTo>
                  <a:lnTo>
                    <a:pt x="510" y="2753"/>
                  </a:lnTo>
                  <a:lnTo>
                    <a:pt x="511" y="2749"/>
                  </a:lnTo>
                  <a:lnTo>
                    <a:pt x="515" y="2747"/>
                  </a:lnTo>
                  <a:lnTo>
                    <a:pt x="519" y="2746"/>
                  </a:lnTo>
                  <a:close/>
                  <a:moveTo>
                    <a:pt x="365" y="2878"/>
                  </a:moveTo>
                  <a:lnTo>
                    <a:pt x="363" y="2882"/>
                  </a:lnTo>
                  <a:lnTo>
                    <a:pt x="361" y="2887"/>
                  </a:lnTo>
                  <a:lnTo>
                    <a:pt x="365" y="2886"/>
                  </a:lnTo>
                  <a:lnTo>
                    <a:pt x="369" y="2883"/>
                  </a:lnTo>
                  <a:lnTo>
                    <a:pt x="371" y="2879"/>
                  </a:lnTo>
                  <a:lnTo>
                    <a:pt x="372" y="2876"/>
                  </a:lnTo>
                  <a:lnTo>
                    <a:pt x="369" y="2877"/>
                  </a:lnTo>
                  <a:lnTo>
                    <a:pt x="365" y="2878"/>
                  </a:lnTo>
                  <a:lnTo>
                    <a:pt x="367" y="2875"/>
                  </a:lnTo>
                  <a:lnTo>
                    <a:pt x="369" y="2871"/>
                  </a:lnTo>
                  <a:lnTo>
                    <a:pt x="365" y="2872"/>
                  </a:lnTo>
                  <a:lnTo>
                    <a:pt x="361" y="2873"/>
                  </a:lnTo>
                  <a:lnTo>
                    <a:pt x="358" y="2877"/>
                  </a:lnTo>
                  <a:lnTo>
                    <a:pt x="357" y="2881"/>
                  </a:lnTo>
                  <a:lnTo>
                    <a:pt x="353" y="2882"/>
                  </a:lnTo>
                  <a:lnTo>
                    <a:pt x="349" y="2883"/>
                  </a:lnTo>
                  <a:lnTo>
                    <a:pt x="348" y="2888"/>
                  </a:lnTo>
                  <a:lnTo>
                    <a:pt x="346" y="2892"/>
                  </a:lnTo>
                  <a:lnTo>
                    <a:pt x="350" y="2891"/>
                  </a:lnTo>
                  <a:lnTo>
                    <a:pt x="353" y="2889"/>
                  </a:lnTo>
                  <a:lnTo>
                    <a:pt x="355" y="2886"/>
                  </a:lnTo>
                  <a:lnTo>
                    <a:pt x="357" y="2881"/>
                  </a:lnTo>
                  <a:lnTo>
                    <a:pt x="361" y="2879"/>
                  </a:lnTo>
                  <a:lnTo>
                    <a:pt x="365" y="2878"/>
                  </a:lnTo>
                  <a:close/>
                  <a:moveTo>
                    <a:pt x="377" y="2908"/>
                  </a:moveTo>
                  <a:lnTo>
                    <a:pt x="379" y="2904"/>
                  </a:lnTo>
                  <a:lnTo>
                    <a:pt x="381" y="2899"/>
                  </a:lnTo>
                  <a:lnTo>
                    <a:pt x="383" y="2895"/>
                  </a:lnTo>
                  <a:lnTo>
                    <a:pt x="385" y="2892"/>
                  </a:lnTo>
                  <a:lnTo>
                    <a:pt x="381" y="2893"/>
                  </a:lnTo>
                  <a:lnTo>
                    <a:pt x="377" y="2894"/>
                  </a:lnTo>
                  <a:lnTo>
                    <a:pt x="373" y="2895"/>
                  </a:lnTo>
                  <a:lnTo>
                    <a:pt x="369" y="2897"/>
                  </a:lnTo>
                  <a:lnTo>
                    <a:pt x="367" y="2900"/>
                  </a:lnTo>
                  <a:lnTo>
                    <a:pt x="365" y="2905"/>
                  </a:lnTo>
                  <a:lnTo>
                    <a:pt x="364" y="2909"/>
                  </a:lnTo>
                  <a:lnTo>
                    <a:pt x="362" y="2913"/>
                  </a:lnTo>
                  <a:lnTo>
                    <a:pt x="359" y="2916"/>
                  </a:lnTo>
                  <a:lnTo>
                    <a:pt x="357" y="2921"/>
                  </a:lnTo>
                  <a:lnTo>
                    <a:pt x="362" y="2920"/>
                  </a:lnTo>
                  <a:lnTo>
                    <a:pt x="366" y="2917"/>
                  </a:lnTo>
                  <a:lnTo>
                    <a:pt x="369" y="2916"/>
                  </a:lnTo>
                  <a:lnTo>
                    <a:pt x="373" y="2915"/>
                  </a:lnTo>
                  <a:lnTo>
                    <a:pt x="375" y="2911"/>
                  </a:lnTo>
                  <a:lnTo>
                    <a:pt x="377" y="2908"/>
                  </a:lnTo>
                  <a:close/>
                  <a:moveTo>
                    <a:pt x="131" y="3124"/>
                  </a:moveTo>
                  <a:lnTo>
                    <a:pt x="133" y="3121"/>
                  </a:lnTo>
                  <a:lnTo>
                    <a:pt x="134" y="3116"/>
                  </a:lnTo>
                  <a:lnTo>
                    <a:pt x="136" y="3112"/>
                  </a:lnTo>
                  <a:lnTo>
                    <a:pt x="138" y="3108"/>
                  </a:lnTo>
                  <a:lnTo>
                    <a:pt x="131" y="3111"/>
                  </a:lnTo>
                  <a:lnTo>
                    <a:pt x="122" y="3113"/>
                  </a:lnTo>
                  <a:lnTo>
                    <a:pt x="124" y="3110"/>
                  </a:lnTo>
                  <a:lnTo>
                    <a:pt x="126" y="3106"/>
                  </a:lnTo>
                  <a:lnTo>
                    <a:pt x="129" y="3101"/>
                  </a:lnTo>
                  <a:lnTo>
                    <a:pt x="130" y="3097"/>
                  </a:lnTo>
                  <a:lnTo>
                    <a:pt x="126" y="3098"/>
                  </a:lnTo>
                  <a:lnTo>
                    <a:pt x="122" y="3100"/>
                  </a:lnTo>
                  <a:lnTo>
                    <a:pt x="120" y="3105"/>
                  </a:lnTo>
                  <a:lnTo>
                    <a:pt x="119" y="3108"/>
                  </a:lnTo>
                  <a:lnTo>
                    <a:pt x="117" y="3112"/>
                  </a:lnTo>
                  <a:lnTo>
                    <a:pt x="115" y="3116"/>
                  </a:lnTo>
                  <a:lnTo>
                    <a:pt x="119" y="3115"/>
                  </a:lnTo>
                  <a:lnTo>
                    <a:pt x="122" y="3113"/>
                  </a:lnTo>
                  <a:lnTo>
                    <a:pt x="120" y="3117"/>
                  </a:lnTo>
                  <a:lnTo>
                    <a:pt x="119" y="3122"/>
                  </a:lnTo>
                  <a:lnTo>
                    <a:pt x="122" y="3121"/>
                  </a:lnTo>
                  <a:lnTo>
                    <a:pt x="126" y="3118"/>
                  </a:lnTo>
                  <a:lnTo>
                    <a:pt x="124" y="3123"/>
                  </a:lnTo>
                  <a:lnTo>
                    <a:pt x="123" y="3127"/>
                  </a:lnTo>
                  <a:lnTo>
                    <a:pt x="126" y="3125"/>
                  </a:lnTo>
                  <a:lnTo>
                    <a:pt x="131" y="3124"/>
                  </a:lnTo>
                  <a:close/>
                  <a:moveTo>
                    <a:pt x="85" y="3193"/>
                  </a:moveTo>
                  <a:lnTo>
                    <a:pt x="87" y="3189"/>
                  </a:lnTo>
                  <a:lnTo>
                    <a:pt x="88" y="3184"/>
                  </a:lnTo>
                  <a:lnTo>
                    <a:pt x="92" y="3183"/>
                  </a:lnTo>
                  <a:lnTo>
                    <a:pt x="97" y="3182"/>
                  </a:lnTo>
                  <a:lnTo>
                    <a:pt x="99" y="3178"/>
                  </a:lnTo>
                  <a:lnTo>
                    <a:pt x="100" y="3174"/>
                  </a:lnTo>
                  <a:lnTo>
                    <a:pt x="97" y="3176"/>
                  </a:lnTo>
                  <a:lnTo>
                    <a:pt x="92" y="3177"/>
                  </a:lnTo>
                  <a:lnTo>
                    <a:pt x="93" y="3173"/>
                  </a:lnTo>
                  <a:lnTo>
                    <a:pt x="97" y="3168"/>
                  </a:lnTo>
                  <a:lnTo>
                    <a:pt x="98" y="3165"/>
                  </a:lnTo>
                  <a:lnTo>
                    <a:pt x="100" y="3161"/>
                  </a:lnTo>
                  <a:lnTo>
                    <a:pt x="102" y="3157"/>
                  </a:lnTo>
                  <a:lnTo>
                    <a:pt x="104" y="3153"/>
                  </a:lnTo>
                  <a:lnTo>
                    <a:pt x="107" y="3151"/>
                  </a:lnTo>
                  <a:lnTo>
                    <a:pt x="112" y="3150"/>
                  </a:lnTo>
                  <a:lnTo>
                    <a:pt x="114" y="3146"/>
                  </a:lnTo>
                  <a:lnTo>
                    <a:pt x="115" y="3143"/>
                  </a:lnTo>
                  <a:lnTo>
                    <a:pt x="112" y="3144"/>
                  </a:lnTo>
                  <a:lnTo>
                    <a:pt x="107" y="3145"/>
                  </a:lnTo>
                  <a:lnTo>
                    <a:pt x="105" y="3149"/>
                  </a:lnTo>
                  <a:lnTo>
                    <a:pt x="104" y="3153"/>
                  </a:lnTo>
                  <a:lnTo>
                    <a:pt x="100" y="3155"/>
                  </a:lnTo>
                  <a:lnTo>
                    <a:pt x="96" y="3156"/>
                  </a:lnTo>
                  <a:lnTo>
                    <a:pt x="92" y="3157"/>
                  </a:lnTo>
                  <a:lnTo>
                    <a:pt x="88" y="3158"/>
                  </a:lnTo>
                  <a:lnTo>
                    <a:pt x="86" y="3162"/>
                  </a:lnTo>
                  <a:lnTo>
                    <a:pt x="84" y="3166"/>
                  </a:lnTo>
                  <a:lnTo>
                    <a:pt x="88" y="3165"/>
                  </a:lnTo>
                  <a:lnTo>
                    <a:pt x="92" y="3163"/>
                  </a:lnTo>
                  <a:lnTo>
                    <a:pt x="90" y="3167"/>
                  </a:lnTo>
                  <a:lnTo>
                    <a:pt x="88" y="3172"/>
                  </a:lnTo>
                  <a:lnTo>
                    <a:pt x="86" y="3176"/>
                  </a:lnTo>
                  <a:lnTo>
                    <a:pt x="85" y="3179"/>
                  </a:lnTo>
                  <a:lnTo>
                    <a:pt x="88" y="3178"/>
                  </a:lnTo>
                  <a:lnTo>
                    <a:pt x="92" y="3177"/>
                  </a:lnTo>
                  <a:lnTo>
                    <a:pt x="91" y="3180"/>
                  </a:lnTo>
                  <a:lnTo>
                    <a:pt x="88" y="3184"/>
                  </a:lnTo>
                  <a:lnTo>
                    <a:pt x="85" y="3185"/>
                  </a:lnTo>
                  <a:lnTo>
                    <a:pt x="81" y="3188"/>
                  </a:lnTo>
                  <a:lnTo>
                    <a:pt x="79" y="3191"/>
                  </a:lnTo>
                  <a:lnTo>
                    <a:pt x="78" y="3195"/>
                  </a:lnTo>
                  <a:lnTo>
                    <a:pt x="73" y="3196"/>
                  </a:lnTo>
                  <a:lnTo>
                    <a:pt x="69" y="3198"/>
                  </a:lnTo>
                  <a:lnTo>
                    <a:pt x="67" y="3201"/>
                  </a:lnTo>
                  <a:lnTo>
                    <a:pt x="66" y="3206"/>
                  </a:lnTo>
                  <a:lnTo>
                    <a:pt x="69" y="3205"/>
                  </a:lnTo>
                  <a:lnTo>
                    <a:pt x="73" y="3204"/>
                  </a:lnTo>
                  <a:lnTo>
                    <a:pt x="75" y="3199"/>
                  </a:lnTo>
                  <a:lnTo>
                    <a:pt x="78" y="3195"/>
                  </a:lnTo>
                  <a:lnTo>
                    <a:pt x="81" y="3194"/>
                  </a:lnTo>
                  <a:lnTo>
                    <a:pt x="85" y="3193"/>
                  </a:lnTo>
                  <a:close/>
                  <a:moveTo>
                    <a:pt x="335" y="2942"/>
                  </a:moveTo>
                  <a:lnTo>
                    <a:pt x="338" y="2941"/>
                  </a:lnTo>
                  <a:lnTo>
                    <a:pt x="342" y="2939"/>
                  </a:lnTo>
                  <a:lnTo>
                    <a:pt x="340" y="2943"/>
                  </a:lnTo>
                  <a:lnTo>
                    <a:pt x="338" y="2947"/>
                  </a:lnTo>
                  <a:lnTo>
                    <a:pt x="335" y="2948"/>
                  </a:lnTo>
                  <a:lnTo>
                    <a:pt x="331" y="2949"/>
                  </a:lnTo>
                  <a:lnTo>
                    <a:pt x="329" y="2954"/>
                  </a:lnTo>
                  <a:lnTo>
                    <a:pt x="328" y="2958"/>
                  </a:lnTo>
                  <a:lnTo>
                    <a:pt x="331" y="2957"/>
                  </a:lnTo>
                  <a:lnTo>
                    <a:pt x="335" y="2955"/>
                  </a:lnTo>
                  <a:lnTo>
                    <a:pt x="337" y="2950"/>
                  </a:lnTo>
                  <a:lnTo>
                    <a:pt x="338" y="2947"/>
                  </a:lnTo>
                  <a:lnTo>
                    <a:pt x="342" y="2945"/>
                  </a:lnTo>
                  <a:lnTo>
                    <a:pt x="347" y="2944"/>
                  </a:lnTo>
                  <a:lnTo>
                    <a:pt x="348" y="2941"/>
                  </a:lnTo>
                  <a:lnTo>
                    <a:pt x="350" y="2937"/>
                  </a:lnTo>
                  <a:lnTo>
                    <a:pt x="346" y="2938"/>
                  </a:lnTo>
                  <a:lnTo>
                    <a:pt x="342" y="2939"/>
                  </a:lnTo>
                  <a:lnTo>
                    <a:pt x="345" y="2936"/>
                  </a:lnTo>
                  <a:lnTo>
                    <a:pt x="346" y="2931"/>
                  </a:lnTo>
                  <a:lnTo>
                    <a:pt x="342" y="2932"/>
                  </a:lnTo>
                  <a:lnTo>
                    <a:pt x="338" y="2933"/>
                  </a:lnTo>
                  <a:lnTo>
                    <a:pt x="336" y="2938"/>
                  </a:lnTo>
                  <a:lnTo>
                    <a:pt x="335" y="2942"/>
                  </a:lnTo>
                  <a:close/>
                  <a:moveTo>
                    <a:pt x="1546" y="1806"/>
                  </a:moveTo>
                  <a:lnTo>
                    <a:pt x="1550" y="1805"/>
                  </a:lnTo>
                  <a:lnTo>
                    <a:pt x="1554" y="1804"/>
                  </a:lnTo>
                  <a:lnTo>
                    <a:pt x="1556" y="1800"/>
                  </a:lnTo>
                  <a:lnTo>
                    <a:pt x="1558" y="1795"/>
                  </a:lnTo>
                  <a:lnTo>
                    <a:pt x="1560" y="1791"/>
                  </a:lnTo>
                  <a:lnTo>
                    <a:pt x="1562" y="1788"/>
                  </a:lnTo>
                  <a:lnTo>
                    <a:pt x="1558" y="1789"/>
                  </a:lnTo>
                  <a:lnTo>
                    <a:pt x="1553" y="1790"/>
                  </a:lnTo>
                  <a:lnTo>
                    <a:pt x="1550" y="1792"/>
                  </a:lnTo>
                  <a:lnTo>
                    <a:pt x="1546" y="1793"/>
                  </a:lnTo>
                  <a:lnTo>
                    <a:pt x="1548" y="1789"/>
                  </a:lnTo>
                  <a:lnTo>
                    <a:pt x="1550" y="1785"/>
                  </a:lnTo>
                  <a:lnTo>
                    <a:pt x="1546" y="1786"/>
                  </a:lnTo>
                  <a:lnTo>
                    <a:pt x="1542" y="1788"/>
                  </a:lnTo>
                  <a:lnTo>
                    <a:pt x="1541" y="1792"/>
                  </a:lnTo>
                  <a:lnTo>
                    <a:pt x="1538" y="1795"/>
                  </a:lnTo>
                  <a:lnTo>
                    <a:pt x="1543" y="1794"/>
                  </a:lnTo>
                  <a:lnTo>
                    <a:pt x="1546" y="1793"/>
                  </a:lnTo>
                  <a:lnTo>
                    <a:pt x="1545" y="1796"/>
                  </a:lnTo>
                  <a:lnTo>
                    <a:pt x="1543" y="1801"/>
                  </a:lnTo>
                  <a:lnTo>
                    <a:pt x="1541" y="1805"/>
                  </a:lnTo>
                  <a:lnTo>
                    <a:pt x="1538" y="1809"/>
                  </a:lnTo>
                  <a:lnTo>
                    <a:pt x="1536" y="1813"/>
                  </a:lnTo>
                  <a:lnTo>
                    <a:pt x="1535" y="1817"/>
                  </a:lnTo>
                  <a:lnTo>
                    <a:pt x="1538" y="1816"/>
                  </a:lnTo>
                  <a:lnTo>
                    <a:pt x="1543" y="1814"/>
                  </a:lnTo>
                  <a:lnTo>
                    <a:pt x="1545" y="1810"/>
                  </a:lnTo>
                  <a:lnTo>
                    <a:pt x="1546" y="1806"/>
                  </a:lnTo>
                  <a:close/>
                  <a:moveTo>
                    <a:pt x="1708" y="1645"/>
                  </a:moveTo>
                  <a:lnTo>
                    <a:pt x="1715" y="1642"/>
                  </a:lnTo>
                  <a:lnTo>
                    <a:pt x="1724" y="1640"/>
                  </a:lnTo>
                  <a:lnTo>
                    <a:pt x="1727" y="1639"/>
                  </a:lnTo>
                  <a:lnTo>
                    <a:pt x="1731" y="1637"/>
                  </a:lnTo>
                  <a:lnTo>
                    <a:pt x="1733" y="1634"/>
                  </a:lnTo>
                  <a:lnTo>
                    <a:pt x="1735" y="1629"/>
                  </a:lnTo>
                  <a:lnTo>
                    <a:pt x="1731" y="1630"/>
                  </a:lnTo>
                  <a:lnTo>
                    <a:pt x="1727" y="1632"/>
                  </a:lnTo>
                  <a:lnTo>
                    <a:pt x="1729" y="1627"/>
                  </a:lnTo>
                  <a:lnTo>
                    <a:pt x="1731" y="1624"/>
                  </a:lnTo>
                  <a:lnTo>
                    <a:pt x="1727" y="1625"/>
                  </a:lnTo>
                  <a:lnTo>
                    <a:pt x="1722" y="1626"/>
                  </a:lnTo>
                  <a:lnTo>
                    <a:pt x="1719" y="1628"/>
                  </a:lnTo>
                  <a:lnTo>
                    <a:pt x="1715" y="1629"/>
                  </a:lnTo>
                  <a:lnTo>
                    <a:pt x="1712" y="1637"/>
                  </a:lnTo>
                  <a:lnTo>
                    <a:pt x="1708" y="1645"/>
                  </a:lnTo>
                  <a:close/>
                  <a:moveTo>
                    <a:pt x="57" y="3195"/>
                  </a:moveTo>
                  <a:lnTo>
                    <a:pt x="59" y="3191"/>
                  </a:lnTo>
                  <a:lnTo>
                    <a:pt x="62" y="3188"/>
                  </a:lnTo>
                  <a:lnTo>
                    <a:pt x="57" y="3189"/>
                  </a:lnTo>
                  <a:lnTo>
                    <a:pt x="53" y="3190"/>
                  </a:lnTo>
                  <a:lnTo>
                    <a:pt x="55" y="3185"/>
                  </a:lnTo>
                  <a:lnTo>
                    <a:pt x="57" y="3182"/>
                  </a:lnTo>
                  <a:lnTo>
                    <a:pt x="54" y="3183"/>
                  </a:lnTo>
                  <a:lnTo>
                    <a:pt x="50" y="3184"/>
                  </a:lnTo>
                  <a:lnTo>
                    <a:pt x="46" y="3187"/>
                  </a:lnTo>
                  <a:lnTo>
                    <a:pt x="41" y="3188"/>
                  </a:lnTo>
                  <a:lnTo>
                    <a:pt x="43" y="3183"/>
                  </a:lnTo>
                  <a:lnTo>
                    <a:pt x="46" y="3179"/>
                  </a:lnTo>
                  <a:lnTo>
                    <a:pt x="50" y="3178"/>
                  </a:lnTo>
                  <a:lnTo>
                    <a:pt x="53" y="3177"/>
                  </a:lnTo>
                  <a:lnTo>
                    <a:pt x="55" y="3173"/>
                  </a:lnTo>
                  <a:lnTo>
                    <a:pt x="57" y="3168"/>
                  </a:lnTo>
                  <a:lnTo>
                    <a:pt x="62" y="3167"/>
                  </a:lnTo>
                  <a:lnTo>
                    <a:pt x="65" y="3166"/>
                  </a:lnTo>
                  <a:lnTo>
                    <a:pt x="67" y="3162"/>
                  </a:lnTo>
                  <a:lnTo>
                    <a:pt x="69" y="3158"/>
                  </a:lnTo>
                  <a:lnTo>
                    <a:pt x="65" y="3160"/>
                  </a:lnTo>
                  <a:lnTo>
                    <a:pt x="60" y="3161"/>
                  </a:lnTo>
                  <a:lnTo>
                    <a:pt x="57" y="3162"/>
                  </a:lnTo>
                  <a:lnTo>
                    <a:pt x="53" y="3163"/>
                  </a:lnTo>
                  <a:lnTo>
                    <a:pt x="55" y="3160"/>
                  </a:lnTo>
                  <a:lnTo>
                    <a:pt x="57" y="3156"/>
                  </a:lnTo>
                  <a:lnTo>
                    <a:pt x="53" y="3157"/>
                  </a:lnTo>
                  <a:lnTo>
                    <a:pt x="49" y="3158"/>
                  </a:lnTo>
                  <a:lnTo>
                    <a:pt x="51" y="3155"/>
                  </a:lnTo>
                  <a:lnTo>
                    <a:pt x="53" y="3150"/>
                  </a:lnTo>
                  <a:lnTo>
                    <a:pt x="55" y="3146"/>
                  </a:lnTo>
                  <a:lnTo>
                    <a:pt x="56" y="3143"/>
                  </a:lnTo>
                  <a:lnTo>
                    <a:pt x="60" y="3141"/>
                  </a:lnTo>
                  <a:lnTo>
                    <a:pt x="65" y="3140"/>
                  </a:lnTo>
                  <a:lnTo>
                    <a:pt x="67" y="3136"/>
                  </a:lnTo>
                  <a:lnTo>
                    <a:pt x="68" y="3132"/>
                  </a:lnTo>
                  <a:lnTo>
                    <a:pt x="72" y="3130"/>
                  </a:lnTo>
                  <a:lnTo>
                    <a:pt x="76" y="3129"/>
                  </a:lnTo>
                  <a:lnTo>
                    <a:pt x="74" y="3133"/>
                  </a:lnTo>
                  <a:lnTo>
                    <a:pt x="72" y="3138"/>
                  </a:lnTo>
                  <a:lnTo>
                    <a:pt x="76" y="3137"/>
                  </a:lnTo>
                  <a:lnTo>
                    <a:pt x="80" y="3134"/>
                  </a:lnTo>
                  <a:lnTo>
                    <a:pt x="82" y="3130"/>
                  </a:lnTo>
                  <a:lnTo>
                    <a:pt x="84" y="3127"/>
                  </a:lnTo>
                  <a:lnTo>
                    <a:pt x="87" y="3125"/>
                  </a:lnTo>
                  <a:lnTo>
                    <a:pt x="91" y="3124"/>
                  </a:lnTo>
                  <a:lnTo>
                    <a:pt x="93" y="3120"/>
                  </a:lnTo>
                  <a:lnTo>
                    <a:pt x="96" y="3116"/>
                  </a:lnTo>
                  <a:lnTo>
                    <a:pt x="98" y="3112"/>
                  </a:lnTo>
                  <a:lnTo>
                    <a:pt x="99" y="3108"/>
                  </a:lnTo>
                  <a:lnTo>
                    <a:pt x="101" y="3104"/>
                  </a:lnTo>
                  <a:lnTo>
                    <a:pt x="103" y="3100"/>
                  </a:lnTo>
                  <a:lnTo>
                    <a:pt x="99" y="3101"/>
                  </a:lnTo>
                  <a:lnTo>
                    <a:pt x="95" y="3103"/>
                  </a:lnTo>
                  <a:lnTo>
                    <a:pt x="97" y="3099"/>
                  </a:lnTo>
                  <a:lnTo>
                    <a:pt x="99" y="3095"/>
                  </a:lnTo>
                  <a:lnTo>
                    <a:pt x="103" y="3094"/>
                  </a:lnTo>
                  <a:lnTo>
                    <a:pt x="106" y="3092"/>
                  </a:lnTo>
                  <a:lnTo>
                    <a:pt x="108" y="3089"/>
                  </a:lnTo>
                  <a:lnTo>
                    <a:pt x="111" y="3084"/>
                  </a:lnTo>
                  <a:lnTo>
                    <a:pt x="115" y="3082"/>
                  </a:lnTo>
                  <a:lnTo>
                    <a:pt x="118" y="3081"/>
                  </a:lnTo>
                  <a:lnTo>
                    <a:pt x="122" y="3080"/>
                  </a:lnTo>
                  <a:lnTo>
                    <a:pt x="125" y="3079"/>
                  </a:lnTo>
                  <a:lnTo>
                    <a:pt x="128" y="3075"/>
                  </a:lnTo>
                  <a:lnTo>
                    <a:pt x="130" y="3072"/>
                  </a:lnTo>
                  <a:lnTo>
                    <a:pt x="125" y="3073"/>
                  </a:lnTo>
                  <a:lnTo>
                    <a:pt x="122" y="3074"/>
                  </a:lnTo>
                  <a:lnTo>
                    <a:pt x="123" y="3070"/>
                  </a:lnTo>
                  <a:lnTo>
                    <a:pt x="125" y="3066"/>
                  </a:lnTo>
                  <a:lnTo>
                    <a:pt x="130" y="3064"/>
                  </a:lnTo>
                  <a:lnTo>
                    <a:pt x="134" y="3063"/>
                  </a:lnTo>
                  <a:lnTo>
                    <a:pt x="135" y="3059"/>
                  </a:lnTo>
                  <a:lnTo>
                    <a:pt x="137" y="3056"/>
                  </a:lnTo>
                  <a:lnTo>
                    <a:pt x="141" y="3054"/>
                  </a:lnTo>
                  <a:lnTo>
                    <a:pt x="145" y="3053"/>
                  </a:lnTo>
                  <a:lnTo>
                    <a:pt x="149" y="3051"/>
                  </a:lnTo>
                  <a:lnTo>
                    <a:pt x="153" y="3050"/>
                  </a:lnTo>
                  <a:lnTo>
                    <a:pt x="155" y="3046"/>
                  </a:lnTo>
                  <a:lnTo>
                    <a:pt x="156" y="3042"/>
                  </a:lnTo>
                  <a:lnTo>
                    <a:pt x="161" y="3041"/>
                  </a:lnTo>
                  <a:lnTo>
                    <a:pt x="165" y="3040"/>
                  </a:lnTo>
                  <a:lnTo>
                    <a:pt x="168" y="3039"/>
                  </a:lnTo>
                  <a:lnTo>
                    <a:pt x="172" y="3037"/>
                  </a:lnTo>
                  <a:lnTo>
                    <a:pt x="174" y="3032"/>
                  </a:lnTo>
                  <a:lnTo>
                    <a:pt x="175" y="3029"/>
                  </a:lnTo>
                  <a:lnTo>
                    <a:pt x="172" y="3030"/>
                  </a:lnTo>
                  <a:lnTo>
                    <a:pt x="168" y="3031"/>
                  </a:lnTo>
                  <a:lnTo>
                    <a:pt x="170" y="3027"/>
                  </a:lnTo>
                  <a:lnTo>
                    <a:pt x="172" y="3024"/>
                  </a:lnTo>
                  <a:lnTo>
                    <a:pt x="175" y="3022"/>
                  </a:lnTo>
                  <a:lnTo>
                    <a:pt x="180" y="3021"/>
                  </a:lnTo>
                  <a:lnTo>
                    <a:pt x="184" y="3020"/>
                  </a:lnTo>
                  <a:lnTo>
                    <a:pt x="187" y="3019"/>
                  </a:lnTo>
                  <a:lnTo>
                    <a:pt x="189" y="3014"/>
                  </a:lnTo>
                  <a:lnTo>
                    <a:pt x="191" y="3010"/>
                  </a:lnTo>
                  <a:lnTo>
                    <a:pt x="187" y="3011"/>
                  </a:lnTo>
                  <a:lnTo>
                    <a:pt x="183" y="3013"/>
                  </a:lnTo>
                  <a:lnTo>
                    <a:pt x="185" y="3009"/>
                  </a:lnTo>
                  <a:lnTo>
                    <a:pt x="187" y="3005"/>
                  </a:lnTo>
                  <a:lnTo>
                    <a:pt x="191" y="3004"/>
                  </a:lnTo>
                  <a:lnTo>
                    <a:pt x="195" y="3003"/>
                  </a:lnTo>
                  <a:lnTo>
                    <a:pt x="193" y="3007"/>
                  </a:lnTo>
                  <a:lnTo>
                    <a:pt x="191" y="3010"/>
                  </a:lnTo>
                  <a:lnTo>
                    <a:pt x="196" y="3009"/>
                  </a:lnTo>
                  <a:lnTo>
                    <a:pt x="199" y="3008"/>
                  </a:lnTo>
                  <a:lnTo>
                    <a:pt x="201" y="3004"/>
                  </a:lnTo>
                  <a:lnTo>
                    <a:pt x="203" y="2999"/>
                  </a:lnTo>
                  <a:lnTo>
                    <a:pt x="204" y="2996"/>
                  </a:lnTo>
                  <a:lnTo>
                    <a:pt x="206" y="2992"/>
                  </a:lnTo>
                  <a:lnTo>
                    <a:pt x="211" y="2991"/>
                  </a:lnTo>
                  <a:lnTo>
                    <a:pt x="214" y="2990"/>
                  </a:lnTo>
                  <a:lnTo>
                    <a:pt x="218" y="2988"/>
                  </a:lnTo>
                  <a:lnTo>
                    <a:pt x="222" y="2987"/>
                  </a:lnTo>
                  <a:lnTo>
                    <a:pt x="224" y="2982"/>
                  </a:lnTo>
                  <a:lnTo>
                    <a:pt x="225" y="2979"/>
                  </a:lnTo>
                  <a:lnTo>
                    <a:pt x="228" y="2975"/>
                  </a:lnTo>
                  <a:lnTo>
                    <a:pt x="230" y="2971"/>
                  </a:lnTo>
                  <a:lnTo>
                    <a:pt x="233" y="2970"/>
                  </a:lnTo>
                  <a:lnTo>
                    <a:pt x="237" y="2969"/>
                  </a:lnTo>
                  <a:lnTo>
                    <a:pt x="239" y="2964"/>
                  </a:lnTo>
                  <a:lnTo>
                    <a:pt x="241" y="2960"/>
                  </a:lnTo>
                  <a:lnTo>
                    <a:pt x="246" y="2959"/>
                  </a:lnTo>
                  <a:lnTo>
                    <a:pt x="249" y="2958"/>
                  </a:lnTo>
                  <a:lnTo>
                    <a:pt x="247" y="2962"/>
                  </a:lnTo>
                  <a:lnTo>
                    <a:pt x="246" y="2965"/>
                  </a:lnTo>
                  <a:lnTo>
                    <a:pt x="249" y="2964"/>
                  </a:lnTo>
                  <a:lnTo>
                    <a:pt x="253" y="2963"/>
                  </a:lnTo>
                  <a:lnTo>
                    <a:pt x="256" y="2962"/>
                  </a:lnTo>
                  <a:lnTo>
                    <a:pt x="261" y="2960"/>
                  </a:lnTo>
                  <a:lnTo>
                    <a:pt x="265" y="2959"/>
                  </a:lnTo>
                  <a:lnTo>
                    <a:pt x="268" y="2958"/>
                  </a:lnTo>
                  <a:lnTo>
                    <a:pt x="270" y="2954"/>
                  </a:lnTo>
                  <a:lnTo>
                    <a:pt x="272" y="2949"/>
                  </a:lnTo>
                  <a:lnTo>
                    <a:pt x="269" y="2950"/>
                  </a:lnTo>
                  <a:lnTo>
                    <a:pt x="265" y="2953"/>
                  </a:lnTo>
                  <a:lnTo>
                    <a:pt x="261" y="2954"/>
                  </a:lnTo>
                  <a:lnTo>
                    <a:pt x="256" y="2955"/>
                  </a:lnTo>
                  <a:lnTo>
                    <a:pt x="258" y="2951"/>
                  </a:lnTo>
                  <a:lnTo>
                    <a:pt x="261" y="2947"/>
                  </a:lnTo>
                  <a:lnTo>
                    <a:pt x="263" y="2943"/>
                  </a:lnTo>
                  <a:lnTo>
                    <a:pt x="264" y="2939"/>
                  </a:lnTo>
                  <a:lnTo>
                    <a:pt x="266" y="2936"/>
                  </a:lnTo>
                  <a:lnTo>
                    <a:pt x="268" y="2931"/>
                  </a:lnTo>
                  <a:lnTo>
                    <a:pt x="272" y="2930"/>
                  </a:lnTo>
                  <a:lnTo>
                    <a:pt x="275" y="2928"/>
                  </a:lnTo>
                  <a:lnTo>
                    <a:pt x="274" y="2932"/>
                  </a:lnTo>
                  <a:lnTo>
                    <a:pt x="272" y="2937"/>
                  </a:lnTo>
                  <a:lnTo>
                    <a:pt x="280" y="2933"/>
                  </a:lnTo>
                  <a:lnTo>
                    <a:pt x="287" y="2931"/>
                  </a:lnTo>
                  <a:lnTo>
                    <a:pt x="291" y="2929"/>
                  </a:lnTo>
                  <a:lnTo>
                    <a:pt x="296" y="2928"/>
                  </a:lnTo>
                  <a:lnTo>
                    <a:pt x="294" y="2932"/>
                  </a:lnTo>
                  <a:lnTo>
                    <a:pt x="291" y="2937"/>
                  </a:lnTo>
                  <a:lnTo>
                    <a:pt x="296" y="2936"/>
                  </a:lnTo>
                  <a:lnTo>
                    <a:pt x="299" y="2933"/>
                  </a:lnTo>
                  <a:lnTo>
                    <a:pt x="298" y="2938"/>
                  </a:lnTo>
                  <a:lnTo>
                    <a:pt x="296" y="2942"/>
                  </a:lnTo>
                  <a:lnTo>
                    <a:pt x="299" y="2941"/>
                  </a:lnTo>
                  <a:lnTo>
                    <a:pt x="303" y="2939"/>
                  </a:lnTo>
                  <a:lnTo>
                    <a:pt x="305" y="2936"/>
                  </a:lnTo>
                  <a:lnTo>
                    <a:pt x="307" y="2931"/>
                  </a:lnTo>
                  <a:lnTo>
                    <a:pt x="309" y="2927"/>
                  </a:lnTo>
                  <a:lnTo>
                    <a:pt x="311" y="2923"/>
                  </a:lnTo>
                  <a:lnTo>
                    <a:pt x="307" y="2924"/>
                  </a:lnTo>
                  <a:lnTo>
                    <a:pt x="303" y="2926"/>
                  </a:lnTo>
                  <a:lnTo>
                    <a:pt x="299" y="2927"/>
                  </a:lnTo>
                  <a:lnTo>
                    <a:pt x="296" y="2928"/>
                  </a:lnTo>
                  <a:lnTo>
                    <a:pt x="297" y="2925"/>
                  </a:lnTo>
                  <a:lnTo>
                    <a:pt x="299" y="2921"/>
                  </a:lnTo>
                  <a:lnTo>
                    <a:pt x="301" y="2916"/>
                  </a:lnTo>
                  <a:lnTo>
                    <a:pt x="303" y="2913"/>
                  </a:lnTo>
                  <a:lnTo>
                    <a:pt x="299" y="2914"/>
                  </a:lnTo>
                  <a:lnTo>
                    <a:pt x="295" y="2915"/>
                  </a:lnTo>
                  <a:lnTo>
                    <a:pt x="297" y="2911"/>
                  </a:lnTo>
                  <a:lnTo>
                    <a:pt x="299" y="2908"/>
                  </a:lnTo>
                  <a:lnTo>
                    <a:pt x="303" y="2906"/>
                  </a:lnTo>
                  <a:lnTo>
                    <a:pt x="306" y="2905"/>
                  </a:lnTo>
                  <a:lnTo>
                    <a:pt x="308" y="2900"/>
                  </a:lnTo>
                  <a:lnTo>
                    <a:pt x="311" y="2897"/>
                  </a:lnTo>
                  <a:lnTo>
                    <a:pt x="312" y="2893"/>
                  </a:lnTo>
                  <a:lnTo>
                    <a:pt x="314" y="2889"/>
                  </a:lnTo>
                  <a:lnTo>
                    <a:pt x="318" y="2888"/>
                  </a:lnTo>
                  <a:lnTo>
                    <a:pt x="322" y="2887"/>
                  </a:lnTo>
                  <a:lnTo>
                    <a:pt x="324" y="2882"/>
                  </a:lnTo>
                  <a:lnTo>
                    <a:pt x="325" y="2878"/>
                  </a:lnTo>
                  <a:lnTo>
                    <a:pt x="330" y="2877"/>
                  </a:lnTo>
                  <a:lnTo>
                    <a:pt x="334" y="2876"/>
                  </a:lnTo>
                  <a:lnTo>
                    <a:pt x="332" y="2880"/>
                  </a:lnTo>
                  <a:lnTo>
                    <a:pt x="330" y="2883"/>
                  </a:lnTo>
                  <a:lnTo>
                    <a:pt x="334" y="2882"/>
                  </a:lnTo>
                  <a:lnTo>
                    <a:pt x="337" y="2881"/>
                  </a:lnTo>
                  <a:lnTo>
                    <a:pt x="339" y="2877"/>
                  </a:lnTo>
                  <a:lnTo>
                    <a:pt x="341" y="2873"/>
                  </a:lnTo>
                  <a:lnTo>
                    <a:pt x="345" y="2872"/>
                  </a:lnTo>
                  <a:lnTo>
                    <a:pt x="349" y="2871"/>
                  </a:lnTo>
                  <a:lnTo>
                    <a:pt x="351" y="2866"/>
                  </a:lnTo>
                  <a:lnTo>
                    <a:pt x="353" y="2862"/>
                  </a:lnTo>
                  <a:lnTo>
                    <a:pt x="356" y="2861"/>
                  </a:lnTo>
                  <a:lnTo>
                    <a:pt x="361" y="2860"/>
                  </a:lnTo>
                  <a:lnTo>
                    <a:pt x="363" y="2856"/>
                  </a:lnTo>
                  <a:lnTo>
                    <a:pt x="365" y="2852"/>
                  </a:lnTo>
                  <a:lnTo>
                    <a:pt x="361" y="2854"/>
                  </a:lnTo>
                  <a:lnTo>
                    <a:pt x="356" y="2855"/>
                  </a:lnTo>
                  <a:lnTo>
                    <a:pt x="358" y="2850"/>
                  </a:lnTo>
                  <a:lnTo>
                    <a:pt x="361" y="2846"/>
                  </a:lnTo>
                  <a:lnTo>
                    <a:pt x="365" y="2845"/>
                  </a:lnTo>
                  <a:lnTo>
                    <a:pt x="368" y="2844"/>
                  </a:lnTo>
                  <a:lnTo>
                    <a:pt x="370" y="2840"/>
                  </a:lnTo>
                  <a:lnTo>
                    <a:pt x="372" y="2837"/>
                  </a:lnTo>
                  <a:lnTo>
                    <a:pt x="373" y="2832"/>
                  </a:lnTo>
                  <a:lnTo>
                    <a:pt x="375" y="2828"/>
                  </a:lnTo>
                  <a:lnTo>
                    <a:pt x="380" y="2827"/>
                  </a:lnTo>
                  <a:lnTo>
                    <a:pt x="383" y="2826"/>
                  </a:lnTo>
                  <a:lnTo>
                    <a:pt x="385" y="2822"/>
                  </a:lnTo>
                  <a:lnTo>
                    <a:pt x="387" y="2817"/>
                  </a:lnTo>
                  <a:lnTo>
                    <a:pt x="391" y="2816"/>
                  </a:lnTo>
                  <a:lnTo>
                    <a:pt x="395" y="2815"/>
                  </a:lnTo>
                  <a:lnTo>
                    <a:pt x="397" y="2811"/>
                  </a:lnTo>
                  <a:lnTo>
                    <a:pt x="399" y="2807"/>
                  </a:lnTo>
                  <a:lnTo>
                    <a:pt x="403" y="2806"/>
                  </a:lnTo>
                  <a:lnTo>
                    <a:pt x="406" y="2805"/>
                  </a:lnTo>
                  <a:lnTo>
                    <a:pt x="408" y="2800"/>
                  </a:lnTo>
                  <a:lnTo>
                    <a:pt x="411" y="2796"/>
                  </a:lnTo>
                  <a:lnTo>
                    <a:pt x="414" y="2795"/>
                  </a:lnTo>
                  <a:lnTo>
                    <a:pt x="418" y="2794"/>
                  </a:lnTo>
                  <a:lnTo>
                    <a:pt x="422" y="2793"/>
                  </a:lnTo>
                  <a:lnTo>
                    <a:pt x="425" y="2791"/>
                  </a:lnTo>
                  <a:lnTo>
                    <a:pt x="428" y="2788"/>
                  </a:lnTo>
                  <a:lnTo>
                    <a:pt x="430" y="2783"/>
                  </a:lnTo>
                  <a:lnTo>
                    <a:pt x="431" y="2779"/>
                  </a:lnTo>
                  <a:lnTo>
                    <a:pt x="433" y="2775"/>
                  </a:lnTo>
                  <a:lnTo>
                    <a:pt x="437" y="2774"/>
                  </a:lnTo>
                  <a:lnTo>
                    <a:pt x="441" y="2773"/>
                  </a:lnTo>
                  <a:lnTo>
                    <a:pt x="444" y="2769"/>
                  </a:lnTo>
                  <a:lnTo>
                    <a:pt x="445" y="2765"/>
                  </a:lnTo>
                  <a:lnTo>
                    <a:pt x="449" y="2763"/>
                  </a:lnTo>
                  <a:lnTo>
                    <a:pt x="453" y="2762"/>
                  </a:lnTo>
                  <a:lnTo>
                    <a:pt x="454" y="2758"/>
                  </a:lnTo>
                  <a:lnTo>
                    <a:pt x="456" y="2755"/>
                  </a:lnTo>
                  <a:lnTo>
                    <a:pt x="461" y="2753"/>
                  </a:lnTo>
                  <a:lnTo>
                    <a:pt x="464" y="2752"/>
                  </a:lnTo>
                  <a:lnTo>
                    <a:pt x="466" y="2747"/>
                  </a:lnTo>
                  <a:lnTo>
                    <a:pt x="468" y="2744"/>
                  </a:lnTo>
                  <a:lnTo>
                    <a:pt x="472" y="2742"/>
                  </a:lnTo>
                  <a:lnTo>
                    <a:pt x="475" y="2741"/>
                  </a:lnTo>
                  <a:lnTo>
                    <a:pt x="474" y="2745"/>
                  </a:lnTo>
                  <a:lnTo>
                    <a:pt x="472" y="2749"/>
                  </a:lnTo>
                  <a:lnTo>
                    <a:pt x="470" y="2754"/>
                  </a:lnTo>
                  <a:lnTo>
                    <a:pt x="468" y="2757"/>
                  </a:lnTo>
                  <a:lnTo>
                    <a:pt x="472" y="2756"/>
                  </a:lnTo>
                  <a:lnTo>
                    <a:pt x="475" y="2755"/>
                  </a:lnTo>
                  <a:lnTo>
                    <a:pt x="478" y="2750"/>
                  </a:lnTo>
                  <a:lnTo>
                    <a:pt x="480" y="2746"/>
                  </a:lnTo>
                  <a:lnTo>
                    <a:pt x="484" y="2745"/>
                  </a:lnTo>
                  <a:lnTo>
                    <a:pt x="487" y="2744"/>
                  </a:lnTo>
                  <a:lnTo>
                    <a:pt x="489" y="2740"/>
                  </a:lnTo>
                  <a:lnTo>
                    <a:pt x="491" y="2736"/>
                  </a:lnTo>
                  <a:lnTo>
                    <a:pt x="494" y="2731"/>
                  </a:lnTo>
                  <a:lnTo>
                    <a:pt x="495" y="2728"/>
                  </a:lnTo>
                  <a:lnTo>
                    <a:pt x="491" y="2729"/>
                  </a:lnTo>
                  <a:lnTo>
                    <a:pt x="487" y="2730"/>
                  </a:lnTo>
                  <a:lnTo>
                    <a:pt x="489" y="2726"/>
                  </a:lnTo>
                  <a:lnTo>
                    <a:pt x="491" y="2723"/>
                  </a:lnTo>
                  <a:lnTo>
                    <a:pt x="495" y="2722"/>
                  </a:lnTo>
                  <a:lnTo>
                    <a:pt x="499" y="2720"/>
                  </a:lnTo>
                  <a:lnTo>
                    <a:pt x="501" y="2715"/>
                  </a:lnTo>
                  <a:lnTo>
                    <a:pt x="503" y="2712"/>
                  </a:lnTo>
                  <a:lnTo>
                    <a:pt x="506" y="2710"/>
                  </a:lnTo>
                  <a:lnTo>
                    <a:pt x="511" y="2709"/>
                  </a:lnTo>
                  <a:lnTo>
                    <a:pt x="508" y="2713"/>
                  </a:lnTo>
                  <a:lnTo>
                    <a:pt x="506" y="2717"/>
                  </a:lnTo>
                  <a:lnTo>
                    <a:pt x="511" y="2716"/>
                  </a:lnTo>
                  <a:lnTo>
                    <a:pt x="515" y="2714"/>
                  </a:lnTo>
                  <a:lnTo>
                    <a:pt x="517" y="2711"/>
                  </a:lnTo>
                  <a:lnTo>
                    <a:pt x="518" y="2707"/>
                  </a:lnTo>
                  <a:lnTo>
                    <a:pt x="520" y="2703"/>
                  </a:lnTo>
                  <a:lnTo>
                    <a:pt x="522" y="2698"/>
                  </a:lnTo>
                  <a:lnTo>
                    <a:pt x="523" y="2695"/>
                  </a:lnTo>
                  <a:lnTo>
                    <a:pt x="525" y="2691"/>
                  </a:lnTo>
                  <a:lnTo>
                    <a:pt x="528" y="2687"/>
                  </a:lnTo>
                  <a:lnTo>
                    <a:pt x="530" y="2683"/>
                  </a:lnTo>
                  <a:lnTo>
                    <a:pt x="533" y="2681"/>
                  </a:lnTo>
                  <a:lnTo>
                    <a:pt x="537" y="2680"/>
                  </a:lnTo>
                  <a:lnTo>
                    <a:pt x="539" y="2676"/>
                  </a:lnTo>
                  <a:lnTo>
                    <a:pt x="541" y="2673"/>
                  </a:lnTo>
                  <a:lnTo>
                    <a:pt x="545" y="2671"/>
                  </a:lnTo>
                  <a:lnTo>
                    <a:pt x="549" y="2670"/>
                  </a:lnTo>
                  <a:lnTo>
                    <a:pt x="551" y="2665"/>
                  </a:lnTo>
                  <a:lnTo>
                    <a:pt x="552" y="2662"/>
                  </a:lnTo>
                  <a:lnTo>
                    <a:pt x="556" y="2660"/>
                  </a:lnTo>
                  <a:lnTo>
                    <a:pt x="561" y="2659"/>
                  </a:lnTo>
                  <a:lnTo>
                    <a:pt x="563" y="2655"/>
                  </a:lnTo>
                  <a:lnTo>
                    <a:pt x="564" y="2652"/>
                  </a:lnTo>
                  <a:lnTo>
                    <a:pt x="568" y="2649"/>
                  </a:lnTo>
                  <a:lnTo>
                    <a:pt x="572" y="2648"/>
                  </a:lnTo>
                  <a:lnTo>
                    <a:pt x="570" y="2653"/>
                  </a:lnTo>
                  <a:lnTo>
                    <a:pt x="568" y="2657"/>
                  </a:lnTo>
                  <a:lnTo>
                    <a:pt x="572" y="2656"/>
                  </a:lnTo>
                  <a:lnTo>
                    <a:pt x="575" y="2654"/>
                  </a:lnTo>
                  <a:lnTo>
                    <a:pt x="578" y="2650"/>
                  </a:lnTo>
                  <a:lnTo>
                    <a:pt x="580" y="2646"/>
                  </a:lnTo>
                  <a:lnTo>
                    <a:pt x="584" y="2644"/>
                  </a:lnTo>
                  <a:lnTo>
                    <a:pt x="587" y="2643"/>
                  </a:lnTo>
                  <a:lnTo>
                    <a:pt x="589" y="2640"/>
                  </a:lnTo>
                  <a:lnTo>
                    <a:pt x="591" y="2636"/>
                  </a:lnTo>
                  <a:lnTo>
                    <a:pt x="587" y="2637"/>
                  </a:lnTo>
                  <a:lnTo>
                    <a:pt x="583" y="2638"/>
                  </a:lnTo>
                  <a:lnTo>
                    <a:pt x="582" y="2642"/>
                  </a:lnTo>
                  <a:lnTo>
                    <a:pt x="580" y="2646"/>
                  </a:lnTo>
                  <a:lnTo>
                    <a:pt x="575" y="2647"/>
                  </a:lnTo>
                  <a:lnTo>
                    <a:pt x="572" y="2648"/>
                  </a:lnTo>
                  <a:lnTo>
                    <a:pt x="573" y="2645"/>
                  </a:lnTo>
                  <a:lnTo>
                    <a:pt x="575" y="2641"/>
                  </a:lnTo>
                  <a:lnTo>
                    <a:pt x="578" y="2637"/>
                  </a:lnTo>
                  <a:lnTo>
                    <a:pt x="580" y="2632"/>
                  </a:lnTo>
                  <a:lnTo>
                    <a:pt x="583" y="2631"/>
                  </a:lnTo>
                  <a:lnTo>
                    <a:pt x="587" y="2630"/>
                  </a:lnTo>
                  <a:lnTo>
                    <a:pt x="591" y="2629"/>
                  </a:lnTo>
                  <a:lnTo>
                    <a:pt x="595" y="2627"/>
                  </a:lnTo>
                  <a:lnTo>
                    <a:pt x="597" y="2624"/>
                  </a:lnTo>
                  <a:lnTo>
                    <a:pt x="599" y="2620"/>
                  </a:lnTo>
                  <a:lnTo>
                    <a:pt x="600" y="2615"/>
                  </a:lnTo>
                  <a:lnTo>
                    <a:pt x="602" y="2612"/>
                  </a:lnTo>
                  <a:lnTo>
                    <a:pt x="606" y="2610"/>
                  </a:lnTo>
                  <a:lnTo>
                    <a:pt x="611" y="2609"/>
                  </a:lnTo>
                  <a:lnTo>
                    <a:pt x="612" y="2605"/>
                  </a:lnTo>
                  <a:lnTo>
                    <a:pt x="614" y="2602"/>
                  </a:lnTo>
                  <a:lnTo>
                    <a:pt x="618" y="2599"/>
                  </a:lnTo>
                  <a:lnTo>
                    <a:pt x="622" y="2598"/>
                  </a:lnTo>
                  <a:lnTo>
                    <a:pt x="625" y="2597"/>
                  </a:lnTo>
                  <a:lnTo>
                    <a:pt x="630" y="2596"/>
                  </a:lnTo>
                  <a:lnTo>
                    <a:pt x="633" y="2594"/>
                  </a:lnTo>
                  <a:lnTo>
                    <a:pt x="637" y="2593"/>
                  </a:lnTo>
                  <a:lnTo>
                    <a:pt x="639" y="2589"/>
                  </a:lnTo>
                  <a:lnTo>
                    <a:pt x="641" y="2586"/>
                  </a:lnTo>
                  <a:lnTo>
                    <a:pt x="637" y="2587"/>
                  </a:lnTo>
                  <a:lnTo>
                    <a:pt x="633" y="2588"/>
                  </a:lnTo>
                  <a:lnTo>
                    <a:pt x="635" y="2583"/>
                  </a:lnTo>
                  <a:lnTo>
                    <a:pt x="637" y="2580"/>
                  </a:lnTo>
                  <a:lnTo>
                    <a:pt x="641" y="2579"/>
                  </a:lnTo>
                  <a:lnTo>
                    <a:pt x="645" y="2577"/>
                  </a:lnTo>
                  <a:lnTo>
                    <a:pt x="647" y="2573"/>
                  </a:lnTo>
                  <a:lnTo>
                    <a:pt x="649" y="2570"/>
                  </a:lnTo>
                  <a:lnTo>
                    <a:pt x="652" y="2569"/>
                  </a:lnTo>
                  <a:lnTo>
                    <a:pt x="656" y="2566"/>
                  </a:lnTo>
                  <a:lnTo>
                    <a:pt x="658" y="2563"/>
                  </a:lnTo>
                  <a:lnTo>
                    <a:pt x="661" y="2559"/>
                  </a:lnTo>
                  <a:lnTo>
                    <a:pt x="664" y="2558"/>
                  </a:lnTo>
                  <a:lnTo>
                    <a:pt x="668" y="2556"/>
                  </a:lnTo>
                  <a:lnTo>
                    <a:pt x="670" y="2553"/>
                  </a:lnTo>
                  <a:lnTo>
                    <a:pt x="671" y="2548"/>
                  </a:lnTo>
                  <a:lnTo>
                    <a:pt x="675" y="2547"/>
                  </a:lnTo>
                  <a:lnTo>
                    <a:pt x="680" y="2545"/>
                  </a:lnTo>
                  <a:lnTo>
                    <a:pt x="682" y="2542"/>
                  </a:lnTo>
                  <a:lnTo>
                    <a:pt x="683" y="2538"/>
                  </a:lnTo>
                  <a:lnTo>
                    <a:pt x="685" y="2533"/>
                  </a:lnTo>
                  <a:lnTo>
                    <a:pt x="687" y="2530"/>
                  </a:lnTo>
                  <a:lnTo>
                    <a:pt x="695" y="2527"/>
                  </a:lnTo>
                  <a:lnTo>
                    <a:pt x="702" y="2525"/>
                  </a:lnTo>
                  <a:lnTo>
                    <a:pt x="701" y="2528"/>
                  </a:lnTo>
                  <a:lnTo>
                    <a:pt x="699" y="2532"/>
                  </a:lnTo>
                  <a:lnTo>
                    <a:pt x="697" y="2537"/>
                  </a:lnTo>
                  <a:lnTo>
                    <a:pt x="695" y="2540"/>
                  </a:lnTo>
                  <a:lnTo>
                    <a:pt x="699" y="2539"/>
                  </a:lnTo>
                  <a:lnTo>
                    <a:pt x="703" y="2538"/>
                  </a:lnTo>
                  <a:lnTo>
                    <a:pt x="704" y="2533"/>
                  </a:lnTo>
                  <a:lnTo>
                    <a:pt x="706" y="2530"/>
                  </a:lnTo>
                  <a:lnTo>
                    <a:pt x="711" y="2528"/>
                  </a:lnTo>
                  <a:lnTo>
                    <a:pt x="715" y="2527"/>
                  </a:lnTo>
                  <a:lnTo>
                    <a:pt x="718" y="2526"/>
                  </a:lnTo>
                  <a:lnTo>
                    <a:pt x="722" y="2525"/>
                  </a:lnTo>
                  <a:lnTo>
                    <a:pt x="724" y="2521"/>
                  </a:lnTo>
                  <a:lnTo>
                    <a:pt x="725" y="2516"/>
                  </a:lnTo>
                  <a:lnTo>
                    <a:pt x="722" y="2518"/>
                  </a:lnTo>
                  <a:lnTo>
                    <a:pt x="718" y="2520"/>
                  </a:lnTo>
                  <a:lnTo>
                    <a:pt x="720" y="2515"/>
                  </a:lnTo>
                  <a:lnTo>
                    <a:pt x="722" y="2511"/>
                  </a:lnTo>
                  <a:lnTo>
                    <a:pt x="718" y="2512"/>
                  </a:lnTo>
                  <a:lnTo>
                    <a:pt x="714" y="2514"/>
                  </a:lnTo>
                  <a:lnTo>
                    <a:pt x="716" y="2510"/>
                  </a:lnTo>
                  <a:lnTo>
                    <a:pt x="718" y="2506"/>
                  </a:lnTo>
                  <a:lnTo>
                    <a:pt x="722" y="2505"/>
                  </a:lnTo>
                  <a:lnTo>
                    <a:pt x="725" y="2504"/>
                  </a:lnTo>
                  <a:lnTo>
                    <a:pt x="728" y="2499"/>
                  </a:lnTo>
                  <a:lnTo>
                    <a:pt x="730" y="2495"/>
                  </a:lnTo>
                  <a:lnTo>
                    <a:pt x="734" y="2494"/>
                  </a:lnTo>
                  <a:lnTo>
                    <a:pt x="737" y="2493"/>
                  </a:lnTo>
                  <a:lnTo>
                    <a:pt x="735" y="2497"/>
                  </a:lnTo>
                  <a:lnTo>
                    <a:pt x="734" y="2501"/>
                  </a:lnTo>
                  <a:lnTo>
                    <a:pt x="737" y="2499"/>
                  </a:lnTo>
                  <a:lnTo>
                    <a:pt x="741" y="2498"/>
                  </a:lnTo>
                  <a:lnTo>
                    <a:pt x="744" y="2494"/>
                  </a:lnTo>
                  <a:lnTo>
                    <a:pt x="745" y="2490"/>
                  </a:lnTo>
                  <a:lnTo>
                    <a:pt x="747" y="2487"/>
                  </a:lnTo>
                  <a:lnTo>
                    <a:pt x="749" y="2482"/>
                  </a:lnTo>
                  <a:lnTo>
                    <a:pt x="751" y="2478"/>
                  </a:lnTo>
                  <a:lnTo>
                    <a:pt x="752" y="2474"/>
                  </a:lnTo>
                  <a:lnTo>
                    <a:pt x="754" y="2471"/>
                  </a:lnTo>
                  <a:lnTo>
                    <a:pt x="756" y="2466"/>
                  </a:lnTo>
                  <a:lnTo>
                    <a:pt x="761" y="2465"/>
                  </a:lnTo>
                  <a:lnTo>
                    <a:pt x="764" y="2463"/>
                  </a:lnTo>
                  <a:lnTo>
                    <a:pt x="766" y="2460"/>
                  </a:lnTo>
                  <a:lnTo>
                    <a:pt x="768" y="2456"/>
                  </a:lnTo>
                  <a:lnTo>
                    <a:pt x="772" y="2455"/>
                  </a:lnTo>
                  <a:lnTo>
                    <a:pt x="776" y="2454"/>
                  </a:lnTo>
                  <a:lnTo>
                    <a:pt x="773" y="2457"/>
                  </a:lnTo>
                  <a:lnTo>
                    <a:pt x="772" y="2461"/>
                  </a:lnTo>
                  <a:lnTo>
                    <a:pt x="776" y="2460"/>
                  </a:lnTo>
                  <a:lnTo>
                    <a:pt x="780" y="2458"/>
                  </a:lnTo>
                  <a:lnTo>
                    <a:pt x="782" y="2455"/>
                  </a:lnTo>
                  <a:lnTo>
                    <a:pt x="783" y="2451"/>
                  </a:lnTo>
                  <a:lnTo>
                    <a:pt x="787" y="2449"/>
                  </a:lnTo>
                  <a:lnTo>
                    <a:pt x="791" y="2448"/>
                  </a:lnTo>
                  <a:lnTo>
                    <a:pt x="794" y="2444"/>
                  </a:lnTo>
                  <a:lnTo>
                    <a:pt x="795" y="2440"/>
                  </a:lnTo>
                  <a:lnTo>
                    <a:pt x="790" y="2441"/>
                  </a:lnTo>
                  <a:lnTo>
                    <a:pt x="787" y="2443"/>
                  </a:lnTo>
                  <a:lnTo>
                    <a:pt x="789" y="2439"/>
                  </a:lnTo>
                  <a:lnTo>
                    <a:pt x="791" y="2435"/>
                  </a:lnTo>
                  <a:lnTo>
                    <a:pt x="795" y="2433"/>
                  </a:lnTo>
                  <a:lnTo>
                    <a:pt x="799" y="2432"/>
                  </a:lnTo>
                  <a:lnTo>
                    <a:pt x="801" y="2428"/>
                  </a:lnTo>
                  <a:lnTo>
                    <a:pt x="802" y="2424"/>
                  </a:lnTo>
                  <a:lnTo>
                    <a:pt x="804" y="2421"/>
                  </a:lnTo>
                  <a:lnTo>
                    <a:pt x="806" y="2416"/>
                  </a:lnTo>
                  <a:lnTo>
                    <a:pt x="810" y="2414"/>
                  </a:lnTo>
                  <a:lnTo>
                    <a:pt x="814" y="2413"/>
                  </a:lnTo>
                  <a:lnTo>
                    <a:pt x="818" y="2412"/>
                  </a:lnTo>
                  <a:lnTo>
                    <a:pt x="822" y="2411"/>
                  </a:lnTo>
                  <a:lnTo>
                    <a:pt x="823" y="2407"/>
                  </a:lnTo>
                  <a:lnTo>
                    <a:pt x="826" y="2403"/>
                  </a:lnTo>
                  <a:lnTo>
                    <a:pt x="828" y="2399"/>
                  </a:lnTo>
                  <a:lnTo>
                    <a:pt x="830" y="2395"/>
                  </a:lnTo>
                  <a:lnTo>
                    <a:pt x="833" y="2394"/>
                  </a:lnTo>
                  <a:lnTo>
                    <a:pt x="837" y="2392"/>
                  </a:lnTo>
                  <a:lnTo>
                    <a:pt x="839" y="2389"/>
                  </a:lnTo>
                  <a:lnTo>
                    <a:pt x="840" y="2385"/>
                  </a:lnTo>
                  <a:lnTo>
                    <a:pt x="845" y="2384"/>
                  </a:lnTo>
                  <a:lnTo>
                    <a:pt x="849" y="2382"/>
                  </a:lnTo>
                  <a:lnTo>
                    <a:pt x="851" y="2378"/>
                  </a:lnTo>
                  <a:lnTo>
                    <a:pt x="852" y="2374"/>
                  </a:lnTo>
                  <a:lnTo>
                    <a:pt x="856" y="2373"/>
                  </a:lnTo>
                  <a:lnTo>
                    <a:pt x="861" y="2372"/>
                  </a:lnTo>
                  <a:lnTo>
                    <a:pt x="862" y="2368"/>
                  </a:lnTo>
                  <a:lnTo>
                    <a:pt x="864" y="2363"/>
                  </a:lnTo>
                  <a:lnTo>
                    <a:pt x="868" y="2362"/>
                  </a:lnTo>
                  <a:lnTo>
                    <a:pt x="871" y="2361"/>
                  </a:lnTo>
                  <a:lnTo>
                    <a:pt x="873" y="2357"/>
                  </a:lnTo>
                  <a:lnTo>
                    <a:pt x="876" y="2353"/>
                  </a:lnTo>
                  <a:lnTo>
                    <a:pt x="880" y="2352"/>
                  </a:lnTo>
                  <a:lnTo>
                    <a:pt x="883" y="2351"/>
                  </a:lnTo>
                  <a:lnTo>
                    <a:pt x="885" y="2346"/>
                  </a:lnTo>
                  <a:lnTo>
                    <a:pt x="887" y="2342"/>
                  </a:lnTo>
                  <a:lnTo>
                    <a:pt x="891" y="2341"/>
                  </a:lnTo>
                  <a:lnTo>
                    <a:pt x="895" y="2340"/>
                  </a:lnTo>
                  <a:lnTo>
                    <a:pt x="897" y="2336"/>
                  </a:lnTo>
                  <a:lnTo>
                    <a:pt x="899" y="2331"/>
                  </a:lnTo>
                  <a:lnTo>
                    <a:pt x="902" y="2330"/>
                  </a:lnTo>
                  <a:lnTo>
                    <a:pt x="906" y="2329"/>
                  </a:lnTo>
                  <a:lnTo>
                    <a:pt x="909" y="2325"/>
                  </a:lnTo>
                  <a:lnTo>
                    <a:pt x="911" y="2321"/>
                  </a:lnTo>
                  <a:lnTo>
                    <a:pt x="914" y="2320"/>
                  </a:lnTo>
                  <a:lnTo>
                    <a:pt x="918" y="2319"/>
                  </a:lnTo>
                  <a:lnTo>
                    <a:pt x="920" y="2314"/>
                  </a:lnTo>
                  <a:lnTo>
                    <a:pt x="921" y="2310"/>
                  </a:lnTo>
                  <a:lnTo>
                    <a:pt x="926" y="2309"/>
                  </a:lnTo>
                  <a:lnTo>
                    <a:pt x="930" y="2308"/>
                  </a:lnTo>
                  <a:lnTo>
                    <a:pt x="928" y="2312"/>
                  </a:lnTo>
                  <a:lnTo>
                    <a:pt x="926" y="2315"/>
                  </a:lnTo>
                  <a:lnTo>
                    <a:pt x="930" y="2314"/>
                  </a:lnTo>
                  <a:lnTo>
                    <a:pt x="933" y="2313"/>
                  </a:lnTo>
                  <a:lnTo>
                    <a:pt x="935" y="2309"/>
                  </a:lnTo>
                  <a:lnTo>
                    <a:pt x="937" y="2306"/>
                  </a:lnTo>
                  <a:lnTo>
                    <a:pt x="939" y="2302"/>
                  </a:lnTo>
                  <a:lnTo>
                    <a:pt x="941" y="2297"/>
                  </a:lnTo>
                  <a:lnTo>
                    <a:pt x="937" y="2298"/>
                  </a:lnTo>
                  <a:lnTo>
                    <a:pt x="933" y="2301"/>
                  </a:lnTo>
                  <a:lnTo>
                    <a:pt x="935" y="2296"/>
                  </a:lnTo>
                  <a:lnTo>
                    <a:pt x="937" y="2292"/>
                  </a:lnTo>
                  <a:lnTo>
                    <a:pt x="940" y="2291"/>
                  </a:lnTo>
                  <a:lnTo>
                    <a:pt x="945" y="2290"/>
                  </a:lnTo>
                  <a:lnTo>
                    <a:pt x="949" y="2288"/>
                  </a:lnTo>
                  <a:lnTo>
                    <a:pt x="952" y="2287"/>
                  </a:lnTo>
                  <a:lnTo>
                    <a:pt x="951" y="2291"/>
                  </a:lnTo>
                  <a:lnTo>
                    <a:pt x="949" y="2295"/>
                  </a:lnTo>
                  <a:lnTo>
                    <a:pt x="953" y="2293"/>
                  </a:lnTo>
                  <a:lnTo>
                    <a:pt x="956" y="2292"/>
                  </a:lnTo>
                  <a:lnTo>
                    <a:pt x="959" y="2288"/>
                  </a:lnTo>
                  <a:lnTo>
                    <a:pt x="961" y="2285"/>
                  </a:lnTo>
                  <a:lnTo>
                    <a:pt x="964" y="2282"/>
                  </a:lnTo>
                  <a:lnTo>
                    <a:pt x="968" y="2281"/>
                  </a:lnTo>
                  <a:lnTo>
                    <a:pt x="970" y="2277"/>
                  </a:lnTo>
                  <a:lnTo>
                    <a:pt x="972" y="2274"/>
                  </a:lnTo>
                  <a:lnTo>
                    <a:pt x="973" y="2270"/>
                  </a:lnTo>
                  <a:lnTo>
                    <a:pt x="976" y="2265"/>
                  </a:lnTo>
                  <a:lnTo>
                    <a:pt x="978" y="2262"/>
                  </a:lnTo>
                  <a:lnTo>
                    <a:pt x="980" y="2258"/>
                  </a:lnTo>
                  <a:lnTo>
                    <a:pt x="981" y="2254"/>
                  </a:lnTo>
                  <a:lnTo>
                    <a:pt x="983" y="2249"/>
                  </a:lnTo>
                  <a:lnTo>
                    <a:pt x="987" y="2248"/>
                  </a:lnTo>
                  <a:lnTo>
                    <a:pt x="991" y="2247"/>
                  </a:lnTo>
                  <a:lnTo>
                    <a:pt x="995" y="2246"/>
                  </a:lnTo>
                  <a:lnTo>
                    <a:pt x="999" y="2244"/>
                  </a:lnTo>
                  <a:lnTo>
                    <a:pt x="1001" y="2241"/>
                  </a:lnTo>
                  <a:lnTo>
                    <a:pt x="1002" y="2237"/>
                  </a:lnTo>
                  <a:lnTo>
                    <a:pt x="1006" y="2236"/>
                  </a:lnTo>
                  <a:lnTo>
                    <a:pt x="1011" y="2234"/>
                  </a:lnTo>
                  <a:lnTo>
                    <a:pt x="1014" y="2232"/>
                  </a:lnTo>
                  <a:lnTo>
                    <a:pt x="1018" y="2231"/>
                  </a:lnTo>
                  <a:lnTo>
                    <a:pt x="1020" y="2227"/>
                  </a:lnTo>
                  <a:lnTo>
                    <a:pt x="1022" y="2224"/>
                  </a:lnTo>
                  <a:lnTo>
                    <a:pt x="1023" y="2220"/>
                  </a:lnTo>
                  <a:lnTo>
                    <a:pt x="1026" y="2215"/>
                  </a:lnTo>
                  <a:lnTo>
                    <a:pt x="1030" y="2214"/>
                  </a:lnTo>
                  <a:lnTo>
                    <a:pt x="1033" y="2213"/>
                  </a:lnTo>
                  <a:lnTo>
                    <a:pt x="1035" y="2209"/>
                  </a:lnTo>
                  <a:lnTo>
                    <a:pt x="1037" y="2205"/>
                  </a:lnTo>
                  <a:lnTo>
                    <a:pt x="1042" y="2204"/>
                  </a:lnTo>
                  <a:lnTo>
                    <a:pt x="1045" y="2203"/>
                  </a:lnTo>
                  <a:lnTo>
                    <a:pt x="1047" y="2198"/>
                  </a:lnTo>
                  <a:lnTo>
                    <a:pt x="1049" y="2194"/>
                  </a:lnTo>
                  <a:lnTo>
                    <a:pt x="1052" y="2193"/>
                  </a:lnTo>
                  <a:lnTo>
                    <a:pt x="1056" y="2192"/>
                  </a:lnTo>
                  <a:lnTo>
                    <a:pt x="1059" y="2188"/>
                  </a:lnTo>
                  <a:lnTo>
                    <a:pt x="1061" y="2184"/>
                  </a:lnTo>
                  <a:lnTo>
                    <a:pt x="1064" y="2182"/>
                  </a:lnTo>
                  <a:lnTo>
                    <a:pt x="1068" y="2181"/>
                  </a:lnTo>
                  <a:lnTo>
                    <a:pt x="1070" y="2177"/>
                  </a:lnTo>
                  <a:lnTo>
                    <a:pt x="1071" y="2173"/>
                  </a:lnTo>
                  <a:lnTo>
                    <a:pt x="1076" y="2172"/>
                  </a:lnTo>
                  <a:lnTo>
                    <a:pt x="1080" y="2171"/>
                  </a:lnTo>
                  <a:lnTo>
                    <a:pt x="1078" y="2175"/>
                  </a:lnTo>
                  <a:lnTo>
                    <a:pt x="1076" y="2178"/>
                  </a:lnTo>
                  <a:lnTo>
                    <a:pt x="1080" y="2177"/>
                  </a:lnTo>
                  <a:lnTo>
                    <a:pt x="1084" y="2176"/>
                  </a:lnTo>
                  <a:lnTo>
                    <a:pt x="1082" y="2180"/>
                  </a:lnTo>
                  <a:lnTo>
                    <a:pt x="1080" y="2184"/>
                  </a:lnTo>
                  <a:lnTo>
                    <a:pt x="1084" y="2182"/>
                  </a:lnTo>
                  <a:lnTo>
                    <a:pt x="1087" y="2181"/>
                  </a:lnTo>
                  <a:lnTo>
                    <a:pt x="1089" y="2177"/>
                  </a:lnTo>
                  <a:lnTo>
                    <a:pt x="1092" y="2173"/>
                  </a:lnTo>
                  <a:lnTo>
                    <a:pt x="1087" y="2175"/>
                  </a:lnTo>
                  <a:lnTo>
                    <a:pt x="1084" y="2176"/>
                  </a:lnTo>
                  <a:lnTo>
                    <a:pt x="1085" y="2172"/>
                  </a:lnTo>
                  <a:lnTo>
                    <a:pt x="1087" y="2168"/>
                  </a:lnTo>
                  <a:lnTo>
                    <a:pt x="1089" y="2164"/>
                  </a:lnTo>
                  <a:lnTo>
                    <a:pt x="1092" y="2160"/>
                  </a:lnTo>
                  <a:lnTo>
                    <a:pt x="1087" y="2161"/>
                  </a:lnTo>
                  <a:lnTo>
                    <a:pt x="1083" y="2162"/>
                  </a:lnTo>
                  <a:lnTo>
                    <a:pt x="1085" y="2159"/>
                  </a:lnTo>
                  <a:lnTo>
                    <a:pt x="1087" y="2155"/>
                  </a:lnTo>
                  <a:lnTo>
                    <a:pt x="1092" y="2154"/>
                  </a:lnTo>
                  <a:lnTo>
                    <a:pt x="1095" y="2153"/>
                  </a:lnTo>
                  <a:lnTo>
                    <a:pt x="1097" y="2148"/>
                  </a:lnTo>
                  <a:lnTo>
                    <a:pt x="1099" y="2144"/>
                  </a:lnTo>
                  <a:lnTo>
                    <a:pt x="1103" y="2143"/>
                  </a:lnTo>
                  <a:lnTo>
                    <a:pt x="1106" y="2142"/>
                  </a:lnTo>
                  <a:lnTo>
                    <a:pt x="1104" y="2145"/>
                  </a:lnTo>
                  <a:lnTo>
                    <a:pt x="1102" y="2150"/>
                  </a:lnTo>
                  <a:lnTo>
                    <a:pt x="1106" y="2148"/>
                  </a:lnTo>
                  <a:lnTo>
                    <a:pt x="1111" y="2147"/>
                  </a:lnTo>
                  <a:lnTo>
                    <a:pt x="1113" y="2143"/>
                  </a:lnTo>
                  <a:lnTo>
                    <a:pt x="1114" y="2139"/>
                  </a:lnTo>
                  <a:lnTo>
                    <a:pt x="1118" y="2138"/>
                  </a:lnTo>
                  <a:lnTo>
                    <a:pt x="1122" y="2137"/>
                  </a:lnTo>
                  <a:lnTo>
                    <a:pt x="1124" y="2132"/>
                  </a:lnTo>
                  <a:lnTo>
                    <a:pt x="1126" y="2128"/>
                  </a:lnTo>
                  <a:lnTo>
                    <a:pt x="1128" y="2124"/>
                  </a:lnTo>
                  <a:lnTo>
                    <a:pt x="1130" y="2121"/>
                  </a:lnTo>
                  <a:lnTo>
                    <a:pt x="1131" y="2117"/>
                  </a:lnTo>
                  <a:lnTo>
                    <a:pt x="1133" y="2112"/>
                  </a:lnTo>
                  <a:lnTo>
                    <a:pt x="1137" y="2111"/>
                  </a:lnTo>
                  <a:lnTo>
                    <a:pt x="1142" y="2110"/>
                  </a:lnTo>
                  <a:lnTo>
                    <a:pt x="1143" y="2106"/>
                  </a:lnTo>
                  <a:lnTo>
                    <a:pt x="1145" y="2102"/>
                  </a:lnTo>
                  <a:lnTo>
                    <a:pt x="1149" y="2101"/>
                  </a:lnTo>
                  <a:lnTo>
                    <a:pt x="1152" y="2100"/>
                  </a:lnTo>
                  <a:lnTo>
                    <a:pt x="1154" y="2095"/>
                  </a:lnTo>
                  <a:lnTo>
                    <a:pt x="1156" y="2091"/>
                  </a:lnTo>
                  <a:lnTo>
                    <a:pt x="1161" y="2090"/>
                  </a:lnTo>
                  <a:lnTo>
                    <a:pt x="1164" y="2089"/>
                  </a:lnTo>
                  <a:lnTo>
                    <a:pt x="1168" y="2088"/>
                  </a:lnTo>
                  <a:lnTo>
                    <a:pt x="1172" y="2086"/>
                  </a:lnTo>
                  <a:lnTo>
                    <a:pt x="1173" y="2082"/>
                  </a:lnTo>
                  <a:lnTo>
                    <a:pt x="1176" y="2078"/>
                  </a:lnTo>
                  <a:lnTo>
                    <a:pt x="1178" y="2074"/>
                  </a:lnTo>
                  <a:lnTo>
                    <a:pt x="1180" y="2071"/>
                  </a:lnTo>
                  <a:lnTo>
                    <a:pt x="1183" y="2069"/>
                  </a:lnTo>
                  <a:lnTo>
                    <a:pt x="1187" y="2068"/>
                  </a:lnTo>
                  <a:lnTo>
                    <a:pt x="1189" y="2063"/>
                  </a:lnTo>
                  <a:lnTo>
                    <a:pt x="1192" y="2060"/>
                  </a:lnTo>
                  <a:lnTo>
                    <a:pt x="1195" y="2058"/>
                  </a:lnTo>
                  <a:lnTo>
                    <a:pt x="1199" y="2057"/>
                  </a:lnTo>
                  <a:lnTo>
                    <a:pt x="1202" y="2056"/>
                  </a:lnTo>
                  <a:lnTo>
                    <a:pt x="1206" y="2055"/>
                  </a:lnTo>
                  <a:lnTo>
                    <a:pt x="1209" y="2051"/>
                  </a:lnTo>
                  <a:lnTo>
                    <a:pt x="1211" y="2046"/>
                  </a:lnTo>
                  <a:lnTo>
                    <a:pt x="1206" y="2047"/>
                  </a:lnTo>
                  <a:lnTo>
                    <a:pt x="1202" y="2050"/>
                  </a:lnTo>
                  <a:lnTo>
                    <a:pt x="1204" y="2045"/>
                  </a:lnTo>
                  <a:lnTo>
                    <a:pt x="1206" y="2041"/>
                  </a:lnTo>
                  <a:lnTo>
                    <a:pt x="1211" y="2040"/>
                  </a:lnTo>
                  <a:lnTo>
                    <a:pt x="1214" y="2039"/>
                  </a:lnTo>
                  <a:lnTo>
                    <a:pt x="1218" y="2037"/>
                  </a:lnTo>
                  <a:lnTo>
                    <a:pt x="1222" y="2036"/>
                  </a:lnTo>
                  <a:lnTo>
                    <a:pt x="1226" y="2035"/>
                  </a:lnTo>
                  <a:lnTo>
                    <a:pt x="1230" y="2034"/>
                  </a:lnTo>
                  <a:lnTo>
                    <a:pt x="1233" y="2033"/>
                  </a:lnTo>
                  <a:lnTo>
                    <a:pt x="1237" y="2030"/>
                  </a:lnTo>
                  <a:lnTo>
                    <a:pt x="1239" y="2027"/>
                  </a:lnTo>
                  <a:lnTo>
                    <a:pt x="1242" y="2023"/>
                  </a:lnTo>
                  <a:lnTo>
                    <a:pt x="1244" y="2019"/>
                  </a:lnTo>
                  <a:lnTo>
                    <a:pt x="1245" y="2014"/>
                  </a:lnTo>
                  <a:lnTo>
                    <a:pt x="1247" y="2011"/>
                  </a:lnTo>
                  <a:lnTo>
                    <a:pt x="1249" y="2007"/>
                  </a:lnTo>
                  <a:lnTo>
                    <a:pt x="1252" y="2006"/>
                  </a:lnTo>
                  <a:lnTo>
                    <a:pt x="1256" y="2004"/>
                  </a:lnTo>
                  <a:lnTo>
                    <a:pt x="1259" y="2001"/>
                  </a:lnTo>
                  <a:lnTo>
                    <a:pt x="1261" y="1996"/>
                  </a:lnTo>
                  <a:lnTo>
                    <a:pt x="1264" y="1995"/>
                  </a:lnTo>
                  <a:lnTo>
                    <a:pt x="1268" y="1994"/>
                  </a:lnTo>
                  <a:lnTo>
                    <a:pt x="1270" y="1990"/>
                  </a:lnTo>
                  <a:lnTo>
                    <a:pt x="1271" y="1986"/>
                  </a:lnTo>
                  <a:lnTo>
                    <a:pt x="1276" y="1985"/>
                  </a:lnTo>
                  <a:lnTo>
                    <a:pt x="1280" y="1984"/>
                  </a:lnTo>
                  <a:lnTo>
                    <a:pt x="1282" y="1979"/>
                  </a:lnTo>
                  <a:lnTo>
                    <a:pt x="1283" y="1975"/>
                  </a:lnTo>
                  <a:lnTo>
                    <a:pt x="1285" y="1971"/>
                  </a:lnTo>
                  <a:lnTo>
                    <a:pt x="1287" y="1968"/>
                  </a:lnTo>
                  <a:lnTo>
                    <a:pt x="1292" y="1965"/>
                  </a:lnTo>
                  <a:lnTo>
                    <a:pt x="1295" y="1964"/>
                  </a:lnTo>
                  <a:lnTo>
                    <a:pt x="1294" y="1969"/>
                  </a:lnTo>
                  <a:lnTo>
                    <a:pt x="1292" y="1973"/>
                  </a:lnTo>
                  <a:lnTo>
                    <a:pt x="1295" y="1971"/>
                  </a:lnTo>
                  <a:lnTo>
                    <a:pt x="1299" y="1970"/>
                  </a:lnTo>
                  <a:lnTo>
                    <a:pt x="1301" y="1967"/>
                  </a:lnTo>
                  <a:lnTo>
                    <a:pt x="1302" y="1962"/>
                  </a:lnTo>
                  <a:lnTo>
                    <a:pt x="1304" y="1958"/>
                  </a:lnTo>
                  <a:lnTo>
                    <a:pt x="1306" y="1954"/>
                  </a:lnTo>
                  <a:lnTo>
                    <a:pt x="1309" y="1951"/>
                  </a:lnTo>
                  <a:lnTo>
                    <a:pt x="1311" y="1946"/>
                  </a:lnTo>
                  <a:lnTo>
                    <a:pt x="1314" y="1945"/>
                  </a:lnTo>
                  <a:lnTo>
                    <a:pt x="1318" y="1943"/>
                  </a:lnTo>
                  <a:lnTo>
                    <a:pt x="1320" y="1940"/>
                  </a:lnTo>
                  <a:lnTo>
                    <a:pt x="1321" y="1936"/>
                  </a:lnTo>
                  <a:lnTo>
                    <a:pt x="1323" y="1931"/>
                  </a:lnTo>
                  <a:lnTo>
                    <a:pt x="1326" y="1927"/>
                  </a:lnTo>
                  <a:lnTo>
                    <a:pt x="1330" y="1926"/>
                  </a:lnTo>
                  <a:lnTo>
                    <a:pt x="1333" y="1925"/>
                  </a:lnTo>
                  <a:lnTo>
                    <a:pt x="1337" y="1924"/>
                  </a:lnTo>
                  <a:lnTo>
                    <a:pt x="1342" y="1922"/>
                  </a:lnTo>
                  <a:lnTo>
                    <a:pt x="1343" y="1919"/>
                  </a:lnTo>
                  <a:lnTo>
                    <a:pt x="1345" y="1914"/>
                  </a:lnTo>
                  <a:lnTo>
                    <a:pt x="1349" y="1913"/>
                  </a:lnTo>
                  <a:lnTo>
                    <a:pt x="1352" y="1912"/>
                  </a:lnTo>
                  <a:lnTo>
                    <a:pt x="1356" y="1910"/>
                  </a:lnTo>
                  <a:lnTo>
                    <a:pt x="1361" y="1909"/>
                  </a:lnTo>
                  <a:lnTo>
                    <a:pt x="1363" y="1905"/>
                  </a:lnTo>
                  <a:lnTo>
                    <a:pt x="1364" y="1902"/>
                  </a:lnTo>
                  <a:lnTo>
                    <a:pt x="1366" y="1897"/>
                  </a:lnTo>
                  <a:lnTo>
                    <a:pt x="1368" y="1893"/>
                  </a:lnTo>
                  <a:lnTo>
                    <a:pt x="1371" y="1892"/>
                  </a:lnTo>
                  <a:lnTo>
                    <a:pt x="1376" y="1891"/>
                  </a:lnTo>
                  <a:lnTo>
                    <a:pt x="1378" y="1887"/>
                  </a:lnTo>
                  <a:lnTo>
                    <a:pt x="1380" y="1883"/>
                  </a:lnTo>
                  <a:lnTo>
                    <a:pt x="1383" y="1881"/>
                  </a:lnTo>
                  <a:lnTo>
                    <a:pt x="1387" y="1880"/>
                  </a:lnTo>
                  <a:lnTo>
                    <a:pt x="1385" y="1884"/>
                  </a:lnTo>
                  <a:lnTo>
                    <a:pt x="1383" y="1888"/>
                  </a:lnTo>
                  <a:lnTo>
                    <a:pt x="1387" y="1887"/>
                  </a:lnTo>
                  <a:lnTo>
                    <a:pt x="1392" y="1886"/>
                  </a:lnTo>
                  <a:lnTo>
                    <a:pt x="1394" y="1881"/>
                  </a:lnTo>
                  <a:lnTo>
                    <a:pt x="1395" y="1877"/>
                  </a:lnTo>
                  <a:lnTo>
                    <a:pt x="1397" y="1874"/>
                  </a:lnTo>
                  <a:lnTo>
                    <a:pt x="1399" y="1870"/>
                  </a:lnTo>
                  <a:lnTo>
                    <a:pt x="1400" y="1866"/>
                  </a:lnTo>
                  <a:lnTo>
                    <a:pt x="1402" y="1861"/>
                  </a:lnTo>
                  <a:lnTo>
                    <a:pt x="1406" y="1860"/>
                  </a:lnTo>
                  <a:lnTo>
                    <a:pt x="1411" y="1859"/>
                  </a:lnTo>
                  <a:lnTo>
                    <a:pt x="1412" y="1855"/>
                  </a:lnTo>
                  <a:lnTo>
                    <a:pt x="1414" y="1851"/>
                  </a:lnTo>
                  <a:lnTo>
                    <a:pt x="1418" y="1850"/>
                  </a:lnTo>
                  <a:lnTo>
                    <a:pt x="1422" y="1848"/>
                  </a:lnTo>
                  <a:lnTo>
                    <a:pt x="1426" y="1847"/>
                  </a:lnTo>
                  <a:lnTo>
                    <a:pt x="1430" y="1845"/>
                  </a:lnTo>
                  <a:lnTo>
                    <a:pt x="1432" y="1842"/>
                  </a:lnTo>
                  <a:lnTo>
                    <a:pt x="1433" y="1838"/>
                  </a:lnTo>
                  <a:lnTo>
                    <a:pt x="1430" y="1839"/>
                  </a:lnTo>
                  <a:lnTo>
                    <a:pt x="1426" y="1841"/>
                  </a:lnTo>
                  <a:lnTo>
                    <a:pt x="1428" y="1837"/>
                  </a:lnTo>
                  <a:lnTo>
                    <a:pt x="1430" y="1833"/>
                  </a:lnTo>
                  <a:lnTo>
                    <a:pt x="1433" y="1831"/>
                  </a:lnTo>
                  <a:lnTo>
                    <a:pt x="1437" y="1830"/>
                  </a:lnTo>
                  <a:lnTo>
                    <a:pt x="1439" y="1826"/>
                  </a:lnTo>
                  <a:lnTo>
                    <a:pt x="1441" y="1822"/>
                  </a:lnTo>
                  <a:lnTo>
                    <a:pt x="1445" y="1821"/>
                  </a:lnTo>
                  <a:lnTo>
                    <a:pt x="1449" y="1820"/>
                  </a:lnTo>
                  <a:lnTo>
                    <a:pt x="1447" y="1823"/>
                  </a:lnTo>
                  <a:lnTo>
                    <a:pt x="1445" y="1827"/>
                  </a:lnTo>
                  <a:lnTo>
                    <a:pt x="1449" y="1826"/>
                  </a:lnTo>
                  <a:lnTo>
                    <a:pt x="1452" y="1825"/>
                  </a:lnTo>
                  <a:lnTo>
                    <a:pt x="1454" y="1821"/>
                  </a:lnTo>
                  <a:lnTo>
                    <a:pt x="1456" y="1817"/>
                  </a:lnTo>
                  <a:lnTo>
                    <a:pt x="1459" y="1812"/>
                  </a:lnTo>
                  <a:lnTo>
                    <a:pt x="1461" y="1809"/>
                  </a:lnTo>
                  <a:lnTo>
                    <a:pt x="1462" y="1805"/>
                  </a:lnTo>
                  <a:lnTo>
                    <a:pt x="1464" y="1801"/>
                  </a:lnTo>
                  <a:lnTo>
                    <a:pt x="1468" y="1800"/>
                  </a:lnTo>
                  <a:lnTo>
                    <a:pt x="1471" y="1798"/>
                  </a:lnTo>
                  <a:lnTo>
                    <a:pt x="1473" y="1794"/>
                  </a:lnTo>
                  <a:lnTo>
                    <a:pt x="1476" y="1790"/>
                  </a:lnTo>
                  <a:lnTo>
                    <a:pt x="1480" y="1789"/>
                  </a:lnTo>
                  <a:lnTo>
                    <a:pt x="1483" y="1788"/>
                  </a:lnTo>
                  <a:lnTo>
                    <a:pt x="1485" y="1784"/>
                  </a:lnTo>
                  <a:lnTo>
                    <a:pt x="1487" y="1779"/>
                  </a:lnTo>
                  <a:lnTo>
                    <a:pt x="1491" y="1778"/>
                  </a:lnTo>
                  <a:lnTo>
                    <a:pt x="1495" y="1777"/>
                  </a:lnTo>
                  <a:lnTo>
                    <a:pt x="1497" y="1773"/>
                  </a:lnTo>
                  <a:lnTo>
                    <a:pt x="1499" y="1769"/>
                  </a:lnTo>
                  <a:lnTo>
                    <a:pt x="1502" y="1768"/>
                  </a:lnTo>
                  <a:lnTo>
                    <a:pt x="1506" y="1767"/>
                  </a:lnTo>
                  <a:lnTo>
                    <a:pt x="1511" y="1766"/>
                  </a:lnTo>
                  <a:lnTo>
                    <a:pt x="1514" y="1764"/>
                  </a:lnTo>
                  <a:lnTo>
                    <a:pt x="1518" y="1762"/>
                  </a:lnTo>
                  <a:lnTo>
                    <a:pt x="1522" y="1761"/>
                  </a:lnTo>
                  <a:lnTo>
                    <a:pt x="1523" y="1757"/>
                  </a:lnTo>
                  <a:lnTo>
                    <a:pt x="1526" y="1754"/>
                  </a:lnTo>
                  <a:lnTo>
                    <a:pt x="1530" y="1752"/>
                  </a:lnTo>
                  <a:lnTo>
                    <a:pt x="1533" y="1751"/>
                  </a:lnTo>
                  <a:lnTo>
                    <a:pt x="1535" y="1746"/>
                  </a:lnTo>
                  <a:lnTo>
                    <a:pt x="1537" y="1743"/>
                  </a:lnTo>
                  <a:lnTo>
                    <a:pt x="1533" y="1744"/>
                  </a:lnTo>
                  <a:lnTo>
                    <a:pt x="1530" y="1745"/>
                  </a:lnTo>
                  <a:lnTo>
                    <a:pt x="1528" y="1750"/>
                  </a:lnTo>
                  <a:lnTo>
                    <a:pt x="1526" y="1754"/>
                  </a:lnTo>
                  <a:lnTo>
                    <a:pt x="1521" y="1755"/>
                  </a:lnTo>
                  <a:lnTo>
                    <a:pt x="1518" y="1756"/>
                  </a:lnTo>
                  <a:lnTo>
                    <a:pt x="1519" y="1752"/>
                  </a:lnTo>
                  <a:lnTo>
                    <a:pt x="1521" y="1749"/>
                  </a:lnTo>
                  <a:lnTo>
                    <a:pt x="1526" y="1746"/>
                  </a:lnTo>
                  <a:lnTo>
                    <a:pt x="1530" y="1745"/>
                  </a:lnTo>
                  <a:lnTo>
                    <a:pt x="1531" y="1741"/>
                  </a:lnTo>
                  <a:lnTo>
                    <a:pt x="1533" y="1738"/>
                  </a:lnTo>
                  <a:lnTo>
                    <a:pt x="1537" y="1736"/>
                  </a:lnTo>
                  <a:lnTo>
                    <a:pt x="1542" y="1735"/>
                  </a:lnTo>
                  <a:lnTo>
                    <a:pt x="1545" y="1734"/>
                  </a:lnTo>
                  <a:lnTo>
                    <a:pt x="1549" y="1733"/>
                  </a:lnTo>
                  <a:lnTo>
                    <a:pt x="1551" y="1728"/>
                  </a:lnTo>
                  <a:lnTo>
                    <a:pt x="1552" y="1724"/>
                  </a:lnTo>
                  <a:lnTo>
                    <a:pt x="1554" y="1721"/>
                  </a:lnTo>
                  <a:lnTo>
                    <a:pt x="1556" y="1717"/>
                  </a:lnTo>
                  <a:lnTo>
                    <a:pt x="1560" y="1716"/>
                  </a:lnTo>
                  <a:lnTo>
                    <a:pt x="1564" y="1713"/>
                  </a:lnTo>
                  <a:lnTo>
                    <a:pt x="1566" y="1710"/>
                  </a:lnTo>
                  <a:lnTo>
                    <a:pt x="1568" y="1706"/>
                  </a:lnTo>
                  <a:lnTo>
                    <a:pt x="1571" y="1705"/>
                  </a:lnTo>
                  <a:lnTo>
                    <a:pt x="1576" y="1703"/>
                  </a:lnTo>
                  <a:lnTo>
                    <a:pt x="1580" y="1702"/>
                  </a:lnTo>
                  <a:lnTo>
                    <a:pt x="1583" y="1701"/>
                  </a:lnTo>
                  <a:lnTo>
                    <a:pt x="1585" y="1696"/>
                  </a:lnTo>
                  <a:lnTo>
                    <a:pt x="1587" y="1693"/>
                  </a:lnTo>
                  <a:lnTo>
                    <a:pt x="1589" y="1689"/>
                  </a:lnTo>
                  <a:lnTo>
                    <a:pt x="1591" y="1685"/>
                  </a:lnTo>
                  <a:lnTo>
                    <a:pt x="1595" y="1684"/>
                  </a:lnTo>
                  <a:lnTo>
                    <a:pt x="1599" y="1683"/>
                  </a:lnTo>
                  <a:lnTo>
                    <a:pt x="1601" y="1678"/>
                  </a:lnTo>
                  <a:lnTo>
                    <a:pt x="1602" y="1674"/>
                  </a:lnTo>
                  <a:lnTo>
                    <a:pt x="1606" y="1673"/>
                  </a:lnTo>
                  <a:lnTo>
                    <a:pt x="1611" y="1672"/>
                  </a:lnTo>
                  <a:lnTo>
                    <a:pt x="1612" y="1668"/>
                  </a:lnTo>
                  <a:lnTo>
                    <a:pt x="1614" y="1663"/>
                  </a:lnTo>
                  <a:lnTo>
                    <a:pt x="1618" y="1662"/>
                  </a:lnTo>
                  <a:lnTo>
                    <a:pt x="1621" y="1661"/>
                  </a:lnTo>
                  <a:lnTo>
                    <a:pt x="1626" y="1659"/>
                  </a:lnTo>
                  <a:lnTo>
                    <a:pt x="1630" y="1658"/>
                  </a:lnTo>
                  <a:lnTo>
                    <a:pt x="1628" y="1662"/>
                  </a:lnTo>
                  <a:lnTo>
                    <a:pt x="1626" y="1667"/>
                  </a:lnTo>
                  <a:lnTo>
                    <a:pt x="1630" y="1666"/>
                  </a:lnTo>
                  <a:lnTo>
                    <a:pt x="1634" y="1663"/>
                  </a:lnTo>
                  <a:lnTo>
                    <a:pt x="1637" y="1662"/>
                  </a:lnTo>
                  <a:lnTo>
                    <a:pt x="1642" y="1661"/>
                  </a:lnTo>
                  <a:lnTo>
                    <a:pt x="1644" y="1657"/>
                  </a:lnTo>
                  <a:lnTo>
                    <a:pt x="1645" y="1653"/>
                  </a:lnTo>
                  <a:lnTo>
                    <a:pt x="1649" y="1652"/>
                  </a:lnTo>
                  <a:lnTo>
                    <a:pt x="1653" y="1651"/>
                  </a:lnTo>
                  <a:lnTo>
                    <a:pt x="1654" y="1646"/>
                  </a:lnTo>
                  <a:lnTo>
                    <a:pt x="1656" y="1642"/>
                  </a:lnTo>
                  <a:lnTo>
                    <a:pt x="1653" y="1643"/>
                  </a:lnTo>
                  <a:lnTo>
                    <a:pt x="1649" y="1645"/>
                  </a:lnTo>
                  <a:lnTo>
                    <a:pt x="1647" y="1649"/>
                  </a:lnTo>
                  <a:lnTo>
                    <a:pt x="1645" y="1653"/>
                  </a:lnTo>
                  <a:lnTo>
                    <a:pt x="1642" y="1655"/>
                  </a:lnTo>
                  <a:lnTo>
                    <a:pt x="1637" y="1656"/>
                  </a:lnTo>
                  <a:lnTo>
                    <a:pt x="1633" y="1657"/>
                  </a:lnTo>
                  <a:lnTo>
                    <a:pt x="1630" y="1658"/>
                  </a:lnTo>
                  <a:lnTo>
                    <a:pt x="1632" y="1654"/>
                  </a:lnTo>
                  <a:lnTo>
                    <a:pt x="1633" y="1651"/>
                  </a:lnTo>
                  <a:lnTo>
                    <a:pt x="1630" y="1652"/>
                  </a:lnTo>
                  <a:lnTo>
                    <a:pt x="1626" y="1653"/>
                  </a:lnTo>
                  <a:lnTo>
                    <a:pt x="1628" y="1650"/>
                  </a:lnTo>
                  <a:lnTo>
                    <a:pt x="1630" y="1645"/>
                  </a:lnTo>
                  <a:lnTo>
                    <a:pt x="1633" y="1644"/>
                  </a:lnTo>
                  <a:lnTo>
                    <a:pt x="1637" y="1642"/>
                  </a:lnTo>
                  <a:lnTo>
                    <a:pt x="1642" y="1641"/>
                  </a:lnTo>
                  <a:lnTo>
                    <a:pt x="1645" y="1640"/>
                  </a:lnTo>
                  <a:lnTo>
                    <a:pt x="1647" y="1636"/>
                  </a:lnTo>
                  <a:lnTo>
                    <a:pt x="1649" y="1632"/>
                  </a:lnTo>
                  <a:lnTo>
                    <a:pt x="1650" y="1628"/>
                  </a:lnTo>
                  <a:lnTo>
                    <a:pt x="1652" y="1624"/>
                  </a:lnTo>
                  <a:lnTo>
                    <a:pt x="1656" y="1623"/>
                  </a:lnTo>
                  <a:lnTo>
                    <a:pt x="1661" y="1621"/>
                  </a:lnTo>
                  <a:lnTo>
                    <a:pt x="1664" y="1620"/>
                  </a:lnTo>
                  <a:lnTo>
                    <a:pt x="1668" y="1619"/>
                  </a:lnTo>
                  <a:lnTo>
                    <a:pt x="1670" y="1614"/>
                  </a:lnTo>
                  <a:lnTo>
                    <a:pt x="1671" y="1611"/>
                  </a:lnTo>
                  <a:lnTo>
                    <a:pt x="1674" y="1607"/>
                  </a:lnTo>
                  <a:lnTo>
                    <a:pt x="1676" y="1603"/>
                  </a:lnTo>
                  <a:lnTo>
                    <a:pt x="1680" y="1602"/>
                  </a:lnTo>
                  <a:lnTo>
                    <a:pt x="1683" y="1601"/>
                  </a:lnTo>
                  <a:lnTo>
                    <a:pt x="1685" y="1596"/>
                  </a:lnTo>
                  <a:lnTo>
                    <a:pt x="1687" y="1592"/>
                  </a:lnTo>
                  <a:lnTo>
                    <a:pt x="1691" y="1591"/>
                  </a:lnTo>
                  <a:lnTo>
                    <a:pt x="1695" y="1590"/>
                  </a:lnTo>
                  <a:lnTo>
                    <a:pt x="1699" y="1589"/>
                  </a:lnTo>
                  <a:lnTo>
                    <a:pt x="1702" y="1587"/>
                  </a:lnTo>
                  <a:lnTo>
                    <a:pt x="1704" y="1584"/>
                  </a:lnTo>
                  <a:lnTo>
                    <a:pt x="1707" y="1579"/>
                  </a:lnTo>
                  <a:lnTo>
                    <a:pt x="1709" y="1575"/>
                  </a:lnTo>
                  <a:lnTo>
                    <a:pt x="1711" y="1571"/>
                  </a:lnTo>
                  <a:lnTo>
                    <a:pt x="1714" y="1570"/>
                  </a:lnTo>
                  <a:lnTo>
                    <a:pt x="1718" y="1569"/>
                  </a:lnTo>
                  <a:lnTo>
                    <a:pt x="1716" y="1572"/>
                  </a:lnTo>
                  <a:lnTo>
                    <a:pt x="1714" y="1576"/>
                  </a:lnTo>
                  <a:lnTo>
                    <a:pt x="1718" y="1575"/>
                  </a:lnTo>
                  <a:lnTo>
                    <a:pt x="1722" y="1574"/>
                  </a:lnTo>
                  <a:lnTo>
                    <a:pt x="1725" y="1570"/>
                  </a:lnTo>
                  <a:lnTo>
                    <a:pt x="1726" y="1566"/>
                  </a:lnTo>
                  <a:lnTo>
                    <a:pt x="1721" y="1568"/>
                  </a:lnTo>
                  <a:lnTo>
                    <a:pt x="1718" y="1569"/>
                  </a:lnTo>
                  <a:lnTo>
                    <a:pt x="1719" y="1564"/>
                  </a:lnTo>
                  <a:lnTo>
                    <a:pt x="1721" y="1560"/>
                  </a:lnTo>
                  <a:lnTo>
                    <a:pt x="1726" y="1559"/>
                  </a:lnTo>
                  <a:lnTo>
                    <a:pt x="1730" y="1558"/>
                  </a:lnTo>
                  <a:lnTo>
                    <a:pt x="1732" y="1554"/>
                  </a:lnTo>
                  <a:lnTo>
                    <a:pt x="1733" y="1550"/>
                  </a:lnTo>
                  <a:lnTo>
                    <a:pt x="1735" y="1546"/>
                  </a:lnTo>
                  <a:lnTo>
                    <a:pt x="1737" y="1542"/>
                  </a:lnTo>
                  <a:lnTo>
                    <a:pt x="1741" y="1540"/>
                  </a:lnTo>
                  <a:lnTo>
                    <a:pt x="1745" y="1539"/>
                  </a:lnTo>
                  <a:lnTo>
                    <a:pt x="1749" y="1538"/>
                  </a:lnTo>
                  <a:lnTo>
                    <a:pt x="1752" y="1537"/>
                  </a:lnTo>
                  <a:lnTo>
                    <a:pt x="1757" y="1536"/>
                  </a:lnTo>
                  <a:lnTo>
                    <a:pt x="1761" y="1535"/>
                  </a:lnTo>
                  <a:lnTo>
                    <a:pt x="1764" y="1533"/>
                  </a:lnTo>
                  <a:lnTo>
                    <a:pt x="1768" y="1532"/>
                  </a:lnTo>
                  <a:lnTo>
                    <a:pt x="1770" y="1527"/>
                  </a:lnTo>
                  <a:lnTo>
                    <a:pt x="1772" y="1524"/>
                  </a:lnTo>
                  <a:lnTo>
                    <a:pt x="1774" y="1520"/>
                  </a:lnTo>
                  <a:lnTo>
                    <a:pt x="1776" y="1516"/>
                  </a:lnTo>
                  <a:lnTo>
                    <a:pt x="1778" y="1511"/>
                  </a:lnTo>
                  <a:lnTo>
                    <a:pt x="1780" y="1508"/>
                  </a:lnTo>
                  <a:lnTo>
                    <a:pt x="1781" y="1504"/>
                  </a:lnTo>
                  <a:lnTo>
                    <a:pt x="1783" y="1500"/>
                  </a:lnTo>
                  <a:lnTo>
                    <a:pt x="1787" y="1499"/>
                  </a:lnTo>
                  <a:lnTo>
                    <a:pt x="1791" y="1497"/>
                  </a:lnTo>
                  <a:lnTo>
                    <a:pt x="1795" y="1496"/>
                  </a:lnTo>
                  <a:lnTo>
                    <a:pt x="1799" y="1494"/>
                  </a:lnTo>
                  <a:lnTo>
                    <a:pt x="1801" y="1491"/>
                  </a:lnTo>
                  <a:lnTo>
                    <a:pt x="1802" y="1487"/>
                  </a:lnTo>
                  <a:lnTo>
                    <a:pt x="1804" y="1483"/>
                  </a:lnTo>
                  <a:lnTo>
                    <a:pt x="1807" y="1478"/>
                  </a:lnTo>
                  <a:lnTo>
                    <a:pt x="1811" y="1477"/>
                  </a:lnTo>
                  <a:lnTo>
                    <a:pt x="1814" y="1476"/>
                  </a:lnTo>
                  <a:lnTo>
                    <a:pt x="1818" y="1475"/>
                  </a:lnTo>
                  <a:lnTo>
                    <a:pt x="1821" y="1473"/>
                  </a:lnTo>
                  <a:lnTo>
                    <a:pt x="1826" y="1472"/>
                  </a:lnTo>
                  <a:lnTo>
                    <a:pt x="1830" y="1471"/>
                  </a:lnTo>
                  <a:lnTo>
                    <a:pt x="1832" y="1467"/>
                  </a:lnTo>
                  <a:lnTo>
                    <a:pt x="1833" y="1462"/>
                  </a:lnTo>
                  <a:lnTo>
                    <a:pt x="1837" y="1461"/>
                  </a:lnTo>
                  <a:lnTo>
                    <a:pt x="1842" y="1460"/>
                  </a:lnTo>
                  <a:lnTo>
                    <a:pt x="1845" y="1459"/>
                  </a:lnTo>
                  <a:lnTo>
                    <a:pt x="1849" y="1458"/>
                  </a:lnTo>
                  <a:lnTo>
                    <a:pt x="1851" y="1454"/>
                  </a:lnTo>
                  <a:lnTo>
                    <a:pt x="1852" y="1450"/>
                  </a:lnTo>
                  <a:lnTo>
                    <a:pt x="1849" y="1451"/>
                  </a:lnTo>
                  <a:lnTo>
                    <a:pt x="1845" y="1453"/>
                  </a:lnTo>
                  <a:lnTo>
                    <a:pt x="1847" y="1449"/>
                  </a:lnTo>
                  <a:lnTo>
                    <a:pt x="1849" y="1444"/>
                  </a:lnTo>
                  <a:lnTo>
                    <a:pt x="1852" y="1443"/>
                  </a:lnTo>
                  <a:lnTo>
                    <a:pt x="1857" y="1442"/>
                  </a:lnTo>
                  <a:lnTo>
                    <a:pt x="1861" y="1440"/>
                  </a:lnTo>
                  <a:lnTo>
                    <a:pt x="1864" y="1439"/>
                  </a:lnTo>
                  <a:lnTo>
                    <a:pt x="1866" y="1435"/>
                  </a:lnTo>
                  <a:lnTo>
                    <a:pt x="1868" y="1432"/>
                  </a:lnTo>
                  <a:lnTo>
                    <a:pt x="1872" y="1429"/>
                  </a:lnTo>
                  <a:lnTo>
                    <a:pt x="1876" y="1428"/>
                  </a:lnTo>
                  <a:lnTo>
                    <a:pt x="1878" y="1424"/>
                  </a:lnTo>
                  <a:lnTo>
                    <a:pt x="1880" y="1421"/>
                  </a:lnTo>
                  <a:lnTo>
                    <a:pt x="1883" y="1420"/>
                  </a:lnTo>
                  <a:lnTo>
                    <a:pt x="1887" y="1418"/>
                  </a:lnTo>
                  <a:lnTo>
                    <a:pt x="1890" y="1415"/>
                  </a:lnTo>
                  <a:lnTo>
                    <a:pt x="1892" y="1410"/>
                  </a:lnTo>
                  <a:lnTo>
                    <a:pt x="1893" y="1406"/>
                  </a:lnTo>
                  <a:lnTo>
                    <a:pt x="1895" y="1402"/>
                  </a:lnTo>
                  <a:lnTo>
                    <a:pt x="1897" y="1399"/>
                  </a:lnTo>
                  <a:lnTo>
                    <a:pt x="1899" y="1394"/>
                  </a:lnTo>
                  <a:lnTo>
                    <a:pt x="1902" y="1393"/>
                  </a:lnTo>
                  <a:lnTo>
                    <a:pt x="1907" y="1391"/>
                  </a:lnTo>
                  <a:lnTo>
                    <a:pt x="1909" y="1388"/>
                  </a:lnTo>
                  <a:lnTo>
                    <a:pt x="1910" y="1384"/>
                  </a:lnTo>
                  <a:lnTo>
                    <a:pt x="1914" y="1383"/>
                  </a:lnTo>
                  <a:lnTo>
                    <a:pt x="1918" y="1382"/>
                  </a:lnTo>
                  <a:lnTo>
                    <a:pt x="1921" y="1379"/>
                  </a:lnTo>
                  <a:lnTo>
                    <a:pt x="1926" y="1378"/>
                  </a:lnTo>
                  <a:lnTo>
                    <a:pt x="1928" y="1374"/>
                  </a:lnTo>
                  <a:lnTo>
                    <a:pt x="1930" y="1371"/>
                  </a:lnTo>
                  <a:lnTo>
                    <a:pt x="1931" y="1367"/>
                  </a:lnTo>
                  <a:lnTo>
                    <a:pt x="1933" y="1362"/>
                  </a:lnTo>
                  <a:lnTo>
                    <a:pt x="1937" y="1361"/>
                  </a:lnTo>
                  <a:lnTo>
                    <a:pt x="1941" y="1360"/>
                  </a:lnTo>
                  <a:lnTo>
                    <a:pt x="1943" y="1356"/>
                  </a:lnTo>
                  <a:lnTo>
                    <a:pt x="1945" y="1352"/>
                  </a:lnTo>
                  <a:lnTo>
                    <a:pt x="1949" y="1351"/>
                  </a:lnTo>
                  <a:lnTo>
                    <a:pt x="1952" y="1350"/>
                  </a:lnTo>
                  <a:lnTo>
                    <a:pt x="1954" y="1345"/>
                  </a:lnTo>
                  <a:lnTo>
                    <a:pt x="1957" y="1341"/>
                  </a:lnTo>
                  <a:lnTo>
                    <a:pt x="1960" y="1340"/>
                  </a:lnTo>
                  <a:lnTo>
                    <a:pt x="1964" y="1339"/>
                  </a:lnTo>
                  <a:lnTo>
                    <a:pt x="1966" y="1335"/>
                  </a:lnTo>
                  <a:lnTo>
                    <a:pt x="1968" y="1330"/>
                  </a:lnTo>
                  <a:lnTo>
                    <a:pt x="1969" y="1327"/>
                  </a:lnTo>
                  <a:lnTo>
                    <a:pt x="1971" y="1323"/>
                  </a:lnTo>
                  <a:lnTo>
                    <a:pt x="1976" y="1321"/>
                  </a:lnTo>
                  <a:lnTo>
                    <a:pt x="1980" y="1320"/>
                  </a:lnTo>
                  <a:lnTo>
                    <a:pt x="1978" y="1324"/>
                  </a:lnTo>
                  <a:lnTo>
                    <a:pt x="1976" y="1328"/>
                  </a:lnTo>
                  <a:lnTo>
                    <a:pt x="1980" y="1327"/>
                  </a:lnTo>
                  <a:lnTo>
                    <a:pt x="1983" y="1325"/>
                  </a:lnTo>
                  <a:lnTo>
                    <a:pt x="1985" y="1322"/>
                  </a:lnTo>
                  <a:lnTo>
                    <a:pt x="1987" y="1318"/>
                  </a:lnTo>
                  <a:lnTo>
                    <a:pt x="1992" y="1317"/>
                  </a:lnTo>
                  <a:lnTo>
                    <a:pt x="1995" y="1315"/>
                  </a:lnTo>
                  <a:lnTo>
                    <a:pt x="1997" y="1311"/>
                  </a:lnTo>
                  <a:lnTo>
                    <a:pt x="1999" y="1307"/>
                  </a:lnTo>
                  <a:lnTo>
                    <a:pt x="2002" y="1306"/>
                  </a:lnTo>
                  <a:lnTo>
                    <a:pt x="2007" y="1305"/>
                  </a:lnTo>
                  <a:lnTo>
                    <a:pt x="2009" y="1301"/>
                  </a:lnTo>
                  <a:lnTo>
                    <a:pt x="2011" y="1296"/>
                  </a:lnTo>
                  <a:lnTo>
                    <a:pt x="2014" y="1295"/>
                  </a:lnTo>
                  <a:lnTo>
                    <a:pt x="2018" y="1294"/>
                  </a:lnTo>
                  <a:lnTo>
                    <a:pt x="2020" y="1290"/>
                  </a:lnTo>
                  <a:lnTo>
                    <a:pt x="2021" y="1286"/>
                  </a:lnTo>
                  <a:lnTo>
                    <a:pt x="2018" y="1287"/>
                  </a:lnTo>
                  <a:lnTo>
                    <a:pt x="2014" y="1289"/>
                  </a:lnTo>
                  <a:lnTo>
                    <a:pt x="2016" y="1285"/>
                  </a:lnTo>
                  <a:lnTo>
                    <a:pt x="2018" y="1280"/>
                  </a:lnTo>
                  <a:lnTo>
                    <a:pt x="2021" y="1279"/>
                  </a:lnTo>
                  <a:lnTo>
                    <a:pt x="2026" y="1278"/>
                  </a:lnTo>
                  <a:lnTo>
                    <a:pt x="2030" y="1277"/>
                  </a:lnTo>
                  <a:lnTo>
                    <a:pt x="2033" y="1275"/>
                  </a:lnTo>
                  <a:lnTo>
                    <a:pt x="2035" y="1271"/>
                  </a:lnTo>
                  <a:lnTo>
                    <a:pt x="2037" y="1268"/>
                  </a:lnTo>
                  <a:lnTo>
                    <a:pt x="2040" y="1263"/>
                  </a:lnTo>
                  <a:lnTo>
                    <a:pt x="2041" y="1259"/>
                  </a:lnTo>
                  <a:lnTo>
                    <a:pt x="2045" y="1258"/>
                  </a:lnTo>
                  <a:lnTo>
                    <a:pt x="2049" y="1257"/>
                  </a:lnTo>
                  <a:lnTo>
                    <a:pt x="2047" y="1260"/>
                  </a:lnTo>
                  <a:lnTo>
                    <a:pt x="2045" y="1265"/>
                  </a:lnTo>
                  <a:lnTo>
                    <a:pt x="2049" y="1263"/>
                  </a:lnTo>
                  <a:lnTo>
                    <a:pt x="2052" y="1262"/>
                  </a:lnTo>
                  <a:lnTo>
                    <a:pt x="2054" y="1258"/>
                  </a:lnTo>
                  <a:lnTo>
                    <a:pt x="2057" y="1254"/>
                  </a:lnTo>
                  <a:lnTo>
                    <a:pt x="2052" y="1256"/>
                  </a:lnTo>
                  <a:lnTo>
                    <a:pt x="2049" y="1257"/>
                  </a:lnTo>
                  <a:lnTo>
                    <a:pt x="2050" y="1253"/>
                  </a:lnTo>
                  <a:lnTo>
                    <a:pt x="2052" y="1249"/>
                  </a:lnTo>
                  <a:lnTo>
                    <a:pt x="2057" y="1248"/>
                  </a:lnTo>
                  <a:lnTo>
                    <a:pt x="2061" y="1246"/>
                  </a:lnTo>
                  <a:lnTo>
                    <a:pt x="2062" y="1242"/>
                  </a:lnTo>
                  <a:lnTo>
                    <a:pt x="2064" y="1238"/>
                  </a:lnTo>
                  <a:lnTo>
                    <a:pt x="2068" y="1237"/>
                  </a:lnTo>
                  <a:lnTo>
                    <a:pt x="2071" y="1236"/>
                  </a:lnTo>
                  <a:lnTo>
                    <a:pt x="2076" y="1235"/>
                  </a:lnTo>
                  <a:lnTo>
                    <a:pt x="2080" y="1233"/>
                  </a:lnTo>
                  <a:lnTo>
                    <a:pt x="2082" y="1229"/>
                  </a:lnTo>
                  <a:lnTo>
                    <a:pt x="2083" y="1225"/>
                  </a:lnTo>
                  <a:lnTo>
                    <a:pt x="2080" y="1226"/>
                  </a:lnTo>
                  <a:lnTo>
                    <a:pt x="2076" y="1228"/>
                  </a:lnTo>
                  <a:lnTo>
                    <a:pt x="2078" y="1224"/>
                  </a:lnTo>
                  <a:lnTo>
                    <a:pt x="2079" y="1220"/>
                  </a:lnTo>
                  <a:lnTo>
                    <a:pt x="2083" y="1219"/>
                  </a:lnTo>
                  <a:lnTo>
                    <a:pt x="2087" y="1218"/>
                  </a:lnTo>
                  <a:lnTo>
                    <a:pt x="2091" y="1217"/>
                  </a:lnTo>
                  <a:lnTo>
                    <a:pt x="2095" y="1215"/>
                  </a:lnTo>
                  <a:lnTo>
                    <a:pt x="2097" y="1210"/>
                  </a:lnTo>
                  <a:lnTo>
                    <a:pt x="2099" y="1207"/>
                  </a:lnTo>
                  <a:lnTo>
                    <a:pt x="2102" y="1205"/>
                  </a:lnTo>
                  <a:lnTo>
                    <a:pt x="2107" y="1204"/>
                  </a:lnTo>
                  <a:lnTo>
                    <a:pt x="2109" y="1200"/>
                  </a:lnTo>
                  <a:lnTo>
                    <a:pt x="2110" y="1196"/>
                  </a:lnTo>
                  <a:lnTo>
                    <a:pt x="2114" y="1194"/>
                  </a:lnTo>
                  <a:lnTo>
                    <a:pt x="2118" y="1193"/>
                  </a:lnTo>
                  <a:lnTo>
                    <a:pt x="2120" y="1189"/>
                  </a:lnTo>
                  <a:lnTo>
                    <a:pt x="2121" y="1186"/>
                  </a:lnTo>
                  <a:lnTo>
                    <a:pt x="2124" y="1182"/>
                  </a:lnTo>
                  <a:lnTo>
                    <a:pt x="2126" y="1177"/>
                  </a:lnTo>
                  <a:lnTo>
                    <a:pt x="2130" y="1176"/>
                  </a:lnTo>
                  <a:lnTo>
                    <a:pt x="2133" y="1175"/>
                  </a:lnTo>
                  <a:lnTo>
                    <a:pt x="2131" y="1179"/>
                  </a:lnTo>
                  <a:lnTo>
                    <a:pt x="2130" y="1183"/>
                  </a:lnTo>
                  <a:lnTo>
                    <a:pt x="2133" y="1182"/>
                  </a:lnTo>
                  <a:lnTo>
                    <a:pt x="2137" y="1181"/>
                  </a:lnTo>
                  <a:lnTo>
                    <a:pt x="2140" y="1176"/>
                  </a:lnTo>
                  <a:lnTo>
                    <a:pt x="2141" y="1172"/>
                  </a:lnTo>
                  <a:lnTo>
                    <a:pt x="2143" y="1169"/>
                  </a:lnTo>
                  <a:lnTo>
                    <a:pt x="2145" y="1165"/>
                  </a:lnTo>
                  <a:lnTo>
                    <a:pt x="2149" y="1162"/>
                  </a:lnTo>
                  <a:lnTo>
                    <a:pt x="2152" y="1161"/>
                  </a:lnTo>
                  <a:lnTo>
                    <a:pt x="2157" y="1160"/>
                  </a:lnTo>
                  <a:lnTo>
                    <a:pt x="2161" y="1159"/>
                  </a:lnTo>
                  <a:lnTo>
                    <a:pt x="2159" y="1163"/>
                  </a:lnTo>
                  <a:lnTo>
                    <a:pt x="2157" y="1167"/>
                  </a:lnTo>
                  <a:lnTo>
                    <a:pt x="2152" y="1169"/>
                  </a:lnTo>
                  <a:lnTo>
                    <a:pt x="2149" y="1170"/>
                  </a:lnTo>
                  <a:lnTo>
                    <a:pt x="2147" y="1174"/>
                  </a:lnTo>
                  <a:lnTo>
                    <a:pt x="2145" y="1177"/>
                  </a:lnTo>
                  <a:lnTo>
                    <a:pt x="2149" y="1176"/>
                  </a:lnTo>
                  <a:lnTo>
                    <a:pt x="2153" y="1175"/>
                  </a:lnTo>
                  <a:lnTo>
                    <a:pt x="2154" y="1171"/>
                  </a:lnTo>
                  <a:lnTo>
                    <a:pt x="2157" y="1167"/>
                  </a:lnTo>
                  <a:lnTo>
                    <a:pt x="2161" y="1166"/>
                  </a:lnTo>
                  <a:lnTo>
                    <a:pt x="2164" y="1165"/>
                  </a:lnTo>
                  <a:lnTo>
                    <a:pt x="2166" y="1160"/>
                  </a:lnTo>
                  <a:lnTo>
                    <a:pt x="2168" y="1156"/>
                  </a:lnTo>
                  <a:lnTo>
                    <a:pt x="2164" y="1158"/>
                  </a:lnTo>
                  <a:lnTo>
                    <a:pt x="2161" y="1159"/>
                  </a:lnTo>
                  <a:lnTo>
                    <a:pt x="2162" y="1155"/>
                  </a:lnTo>
                  <a:lnTo>
                    <a:pt x="2164" y="1152"/>
                  </a:lnTo>
                  <a:lnTo>
                    <a:pt x="2166" y="1148"/>
                  </a:lnTo>
                  <a:lnTo>
                    <a:pt x="2168" y="1143"/>
                  </a:lnTo>
                  <a:lnTo>
                    <a:pt x="2171" y="1142"/>
                  </a:lnTo>
                  <a:lnTo>
                    <a:pt x="2176" y="1141"/>
                  </a:lnTo>
                  <a:lnTo>
                    <a:pt x="2178" y="1137"/>
                  </a:lnTo>
                  <a:lnTo>
                    <a:pt x="2180" y="1133"/>
                  </a:lnTo>
                  <a:lnTo>
                    <a:pt x="2181" y="1128"/>
                  </a:lnTo>
                  <a:lnTo>
                    <a:pt x="2183" y="1125"/>
                  </a:lnTo>
                  <a:lnTo>
                    <a:pt x="2187" y="1123"/>
                  </a:lnTo>
                  <a:lnTo>
                    <a:pt x="2191" y="1122"/>
                  </a:lnTo>
                  <a:lnTo>
                    <a:pt x="2195" y="1121"/>
                  </a:lnTo>
                  <a:lnTo>
                    <a:pt x="2199" y="1120"/>
                  </a:lnTo>
                  <a:lnTo>
                    <a:pt x="2201" y="1116"/>
                  </a:lnTo>
                  <a:lnTo>
                    <a:pt x="2202" y="1111"/>
                  </a:lnTo>
                  <a:lnTo>
                    <a:pt x="2204" y="1108"/>
                  </a:lnTo>
                  <a:lnTo>
                    <a:pt x="2207" y="1104"/>
                  </a:lnTo>
                  <a:lnTo>
                    <a:pt x="2210" y="1103"/>
                  </a:lnTo>
                  <a:lnTo>
                    <a:pt x="2214" y="1101"/>
                  </a:lnTo>
                  <a:lnTo>
                    <a:pt x="2216" y="1098"/>
                  </a:lnTo>
                  <a:lnTo>
                    <a:pt x="2218" y="1093"/>
                  </a:lnTo>
                  <a:lnTo>
                    <a:pt x="2221" y="1092"/>
                  </a:lnTo>
                  <a:lnTo>
                    <a:pt x="2226" y="1090"/>
                  </a:lnTo>
                  <a:lnTo>
                    <a:pt x="2228" y="1087"/>
                  </a:lnTo>
                  <a:lnTo>
                    <a:pt x="2230" y="1083"/>
                  </a:lnTo>
                  <a:lnTo>
                    <a:pt x="2233" y="1082"/>
                  </a:lnTo>
                  <a:lnTo>
                    <a:pt x="2237" y="1079"/>
                  </a:lnTo>
                  <a:lnTo>
                    <a:pt x="2240" y="1076"/>
                  </a:lnTo>
                  <a:lnTo>
                    <a:pt x="2241" y="1072"/>
                  </a:lnTo>
                  <a:lnTo>
                    <a:pt x="2245" y="1071"/>
                  </a:lnTo>
                  <a:lnTo>
                    <a:pt x="2249" y="1070"/>
                  </a:lnTo>
                  <a:lnTo>
                    <a:pt x="2247" y="1073"/>
                  </a:lnTo>
                  <a:lnTo>
                    <a:pt x="2245" y="1077"/>
                  </a:lnTo>
                  <a:lnTo>
                    <a:pt x="2249" y="1076"/>
                  </a:lnTo>
                  <a:lnTo>
                    <a:pt x="2252" y="1075"/>
                  </a:lnTo>
                  <a:lnTo>
                    <a:pt x="2254" y="1071"/>
                  </a:lnTo>
                  <a:lnTo>
                    <a:pt x="2257" y="1067"/>
                  </a:lnTo>
                  <a:lnTo>
                    <a:pt x="2252" y="1068"/>
                  </a:lnTo>
                  <a:lnTo>
                    <a:pt x="2249" y="1070"/>
                  </a:lnTo>
                  <a:lnTo>
                    <a:pt x="2250" y="1066"/>
                  </a:lnTo>
                  <a:lnTo>
                    <a:pt x="2252" y="1061"/>
                  </a:lnTo>
                  <a:lnTo>
                    <a:pt x="2257" y="1060"/>
                  </a:lnTo>
                  <a:lnTo>
                    <a:pt x="2261" y="1059"/>
                  </a:lnTo>
                  <a:lnTo>
                    <a:pt x="2262" y="1055"/>
                  </a:lnTo>
                  <a:lnTo>
                    <a:pt x="2264" y="1051"/>
                  </a:lnTo>
                  <a:lnTo>
                    <a:pt x="2266" y="1046"/>
                  </a:lnTo>
                  <a:lnTo>
                    <a:pt x="2268" y="1043"/>
                  </a:lnTo>
                  <a:lnTo>
                    <a:pt x="2271" y="1041"/>
                  </a:lnTo>
                  <a:lnTo>
                    <a:pt x="2276" y="1040"/>
                  </a:lnTo>
                  <a:lnTo>
                    <a:pt x="2280" y="1039"/>
                  </a:lnTo>
                  <a:lnTo>
                    <a:pt x="2283" y="1038"/>
                  </a:lnTo>
                  <a:lnTo>
                    <a:pt x="2287" y="1036"/>
                  </a:lnTo>
                  <a:lnTo>
                    <a:pt x="2292" y="1035"/>
                  </a:lnTo>
                  <a:lnTo>
                    <a:pt x="2295" y="1034"/>
                  </a:lnTo>
                  <a:lnTo>
                    <a:pt x="2299" y="1033"/>
                  </a:lnTo>
                  <a:lnTo>
                    <a:pt x="2301" y="1028"/>
                  </a:lnTo>
                  <a:lnTo>
                    <a:pt x="2302" y="1024"/>
                  </a:lnTo>
                  <a:lnTo>
                    <a:pt x="2304" y="1021"/>
                  </a:lnTo>
                  <a:lnTo>
                    <a:pt x="2307" y="1017"/>
                  </a:lnTo>
                  <a:lnTo>
                    <a:pt x="2309" y="1012"/>
                  </a:lnTo>
                  <a:lnTo>
                    <a:pt x="2310" y="1008"/>
                  </a:lnTo>
                  <a:lnTo>
                    <a:pt x="2312" y="1005"/>
                  </a:lnTo>
                  <a:lnTo>
                    <a:pt x="2314" y="1001"/>
                  </a:lnTo>
                  <a:lnTo>
                    <a:pt x="2318" y="1000"/>
                  </a:lnTo>
                  <a:lnTo>
                    <a:pt x="2321" y="999"/>
                  </a:lnTo>
                  <a:lnTo>
                    <a:pt x="2326" y="997"/>
                  </a:lnTo>
                  <a:lnTo>
                    <a:pt x="2330" y="995"/>
                  </a:lnTo>
                  <a:lnTo>
                    <a:pt x="2332" y="991"/>
                  </a:lnTo>
                  <a:lnTo>
                    <a:pt x="2333" y="988"/>
                  </a:lnTo>
                  <a:lnTo>
                    <a:pt x="2335" y="984"/>
                  </a:lnTo>
                  <a:lnTo>
                    <a:pt x="2337" y="979"/>
                  </a:lnTo>
                  <a:lnTo>
                    <a:pt x="2341" y="978"/>
                  </a:lnTo>
                  <a:lnTo>
                    <a:pt x="2345" y="977"/>
                  </a:lnTo>
                  <a:lnTo>
                    <a:pt x="2349" y="976"/>
                  </a:lnTo>
                  <a:lnTo>
                    <a:pt x="2352" y="974"/>
                  </a:lnTo>
                  <a:lnTo>
                    <a:pt x="2357" y="973"/>
                  </a:lnTo>
                  <a:lnTo>
                    <a:pt x="2361" y="972"/>
                  </a:lnTo>
                  <a:lnTo>
                    <a:pt x="2362" y="968"/>
                  </a:lnTo>
                  <a:lnTo>
                    <a:pt x="2364" y="964"/>
                  </a:lnTo>
                  <a:lnTo>
                    <a:pt x="2368" y="962"/>
                  </a:lnTo>
                  <a:lnTo>
                    <a:pt x="2372" y="961"/>
                  </a:lnTo>
                  <a:lnTo>
                    <a:pt x="2376" y="960"/>
                  </a:lnTo>
                  <a:lnTo>
                    <a:pt x="2380" y="958"/>
                  </a:lnTo>
                  <a:lnTo>
                    <a:pt x="2382" y="954"/>
                  </a:lnTo>
                  <a:lnTo>
                    <a:pt x="2383" y="951"/>
                  </a:lnTo>
                  <a:lnTo>
                    <a:pt x="2380" y="952"/>
                  </a:lnTo>
                  <a:lnTo>
                    <a:pt x="2376" y="953"/>
                  </a:lnTo>
                  <a:lnTo>
                    <a:pt x="2378" y="949"/>
                  </a:lnTo>
                  <a:lnTo>
                    <a:pt x="2380" y="945"/>
                  </a:lnTo>
                  <a:lnTo>
                    <a:pt x="2383" y="943"/>
                  </a:lnTo>
                  <a:lnTo>
                    <a:pt x="2387" y="942"/>
                  </a:lnTo>
                  <a:lnTo>
                    <a:pt x="2392" y="941"/>
                  </a:lnTo>
                  <a:lnTo>
                    <a:pt x="2395" y="940"/>
                  </a:lnTo>
                  <a:lnTo>
                    <a:pt x="2397" y="936"/>
                  </a:lnTo>
                  <a:lnTo>
                    <a:pt x="2399" y="932"/>
                  </a:lnTo>
                  <a:lnTo>
                    <a:pt x="2395" y="934"/>
                  </a:lnTo>
                  <a:lnTo>
                    <a:pt x="2391" y="935"/>
                  </a:lnTo>
                  <a:lnTo>
                    <a:pt x="2393" y="931"/>
                  </a:lnTo>
                  <a:lnTo>
                    <a:pt x="2395" y="926"/>
                  </a:lnTo>
                  <a:lnTo>
                    <a:pt x="2398" y="925"/>
                  </a:lnTo>
                  <a:lnTo>
                    <a:pt x="2402" y="924"/>
                  </a:lnTo>
                  <a:lnTo>
                    <a:pt x="2404" y="920"/>
                  </a:lnTo>
                  <a:lnTo>
                    <a:pt x="2407" y="917"/>
                  </a:lnTo>
                  <a:lnTo>
                    <a:pt x="2411" y="915"/>
                  </a:lnTo>
                  <a:lnTo>
                    <a:pt x="2414" y="914"/>
                  </a:lnTo>
                  <a:lnTo>
                    <a:pt x="2412" y="918"/>
                  </a:lnTo>
                  <a:lnTo>
                    <a:pt x="2411" y="922"/>
                  </a:lnTo>
                  <a:lnTo>
                    <a:pt x="2414" y="921"/>
                  </a:lnTo>
                  <a:lnTo>
                    <a:pt x="2418" y="919"/>
                  </a:lnTo>
                  <a:lnTo>
                    <a:pt x="2422" y="918"/>
                  </a:lnTo>
                  <a:lnTo>
                    <a:pt x="2426" y="917"/>
                  </a:lnTo>
                  <a:lnTo>
                    <a:pt x="2430" y="915"/>
                  </a:lnTo>
                  <a:lnTo>
                    <a:pt x="2433" y="914"/>
                  </a:lnTo>
                  <a:lnTo>
                    <a:pt x="2435" y="909"/>
                  </a:lnTo>
                  <a:lnTo>
                    <a:pt x="2437" y="906"/>
                  </a:lnTo>
                  <a:lnTo>
                    <a:pt x="2434" y="907"/>
                  </a:lnTo>
                  <a:lnTo>
                    <a:pt x="2430" y="908"/>
                  </a:lnTo>
                  <a:lnTo>
                    <a:pt x="2426" y="910"/>
                  </a:lnTo>
                  <a:lnTo>
                    <a:pt x="2422" y="911"/>
                  </a:lnTo>
                  <a:lnTo>
                    <a:pt x="2424" y="907"/>
                  </a:lnTo>
                  <a:lnTo>
                    <a:pt x="2426" y="903"/>
                  </a:lnTo>
                  <a:lnTo>
                    <a:pt x="2428" y="899"/>
                  </a:lnTo>
                  <a:lnTo>
                    <a:pt x="2429" y="895"/>
                  </a:lnTo>
                  <a:lnTo>
                    <a:pt x="2433" y="893"/>
                  </a:lnTo>
                  <a:lnTo>
                    <a:pt x="2437" y="892"/>
                  </a:lnTo>
                  <a:lnTo>
                    <a:pt x="2435" y="897"/>
                  </a:lnTo>
                  <a:lnTo>
                    <a:pt x="2433" y="901"/>
                  </a:lnTo>
                  <a:lnTo>
                    <a:pt x="2437" y="899"/>
                  </a:lnTo>
                  <a:lnTo>
                    <a:pt x="2442" y="898"/>
                  </a:lnTo>
                  <a:lnTo>
                    <a:pt x="2444" y="893"/>
                  </a:lnTo>
                  <a:lnTo>
                    <a:pt x="2445" y="890"/>
                  </a:lnTo>
                  <a:lnTo>
                    <a:pt x="2441" y="891"/>
                  </a:lnTo>
                  <a:lnTo>
                    <a:pt x="2437" y="892"/>
                  </a:lnTo>
                  <a:lnTo>
                    <a:pt x="2440" y="888"/>
                  </a:lnTo>
                  <a:lnTo>
                    <a:pt x="2441" y="885"/>
                  </a:lnTo>
                  <a:lnTo>
                    <a:pt x="2445" y="883"/>
                  </a:lnTo>
                  <a:lnTo>
                    <a:pt x="2449" y="882"/>
                  </a:lnTo>
                  <a:lnTo>
                    <a:pt x="2452" y="881"/>
                  </a:lnTo>
                  <a:lnTo>
                    <a:pt x="2457" y="880"/>
                  </a:lnTo>
                  <a:lnTo>
                    <a:pt x="2459" y="875"/>
                  </a:lnTo>
                  <a:lnTo>
                    <a:pt x="2460" y="871"/>
                  </a:lnTo>
                  <a:lnTo>
                    <a:pt x="2462" y="868"/>
                  </a:lnTo>
                  <a:lnTo>
                    <a:pt x="2464" y="864"/>
                  </a:lnTo>
                  <a:lnTo>
                    <a:pt x="2468" y="862"/>
                  </a:lnTo>
                  <a:lnTo>
                    <a:pt x="2472" y="860"/>
                  </a:lnTo>
                  <a:lnTo>
                    <a:pt x="2474" y="857"/>
                  </a:lnTo>
                  <a:lnTo>
                    <a:pt x="2476" y="853"/>
                  </a:lnTo>
                  <a:lnTo>
                    <a:pt x="2480" y="852"/>
                  </a:lnTo>
                  <a:lnTo>
                    <a:pt x="2483" y="850"/>
                  </a:lnTo>
                  <a:lnTo>
                    <a:pt x="2485" y="847"/>
                  </a:lnTo>
                  <a:lnTo>
                    <a:pt x="2487" y="842"/>
                  </a:lnTo>
                  <a:lnTo>
                    <a:pt x="2491" y="841"/>
                  </a:lnTo>
                  <a:lnTo>
                    <a:pt x="2495" y="840"/>
                  </a:lnTo>
                  <a:lnTo>
                    <a:pt x="2497" y="836"/>
                  </a:lnTo>
                  <a:lnTo>
                    <a:pt x="2499" y="832"/>
                  </a:lnTo>
                  <a:lnTo>
                    <a:pt x="2500" y="827"/>
                  </a:lnTo>
                  <a:lnTo>
                    <a:pt x="2502" y="824"/>
                  </a:lnTo>
                  <a:lnTo>
                    <a:pt x="2507" y="822"/>
                  </a:lnTo>
                  <a:lnTo>
                    <a:pt x="2510" y="821"/>
                  </a:lnTo>
                  <a:lnTo>
                    <a:pt x="2509" y="825"/>
                  </a:lnTo>
                  <a:lnTo>
                    <a:pt x="2507" y="830"/>
                  </a:lnTo>
                  <a:lnTo>
                    <a:pt x="2511" y="827"/>
                  </a:lnTo>
                  <a:lnTo>
                    <a:pt x="2514" y="826"/>
                  </a:lnTo>
                  <a:lnTo>
                    <a:pt x="2516" y="822"/>
                  </a:lnTo>
                  <a:lnTo>
                    <a:pt x="2518" y="819"/>
                  </a:lnTo>
                  <a:lnTo>
                    <a:pt x="2520" y="815"/>
                  </a:lnTo>
                  <a:lnTo>
                    <a:pt x="2522" y="810"/>
                  </a:lnTo>
                  <a:lnTo>
                    <a:pt x="2524" y="806"/>
                  </a:lnTo>
                  <a:lnTo>
                    <a:pt x="2526" y="803"/>
                  </a:lnTo>
                  <a:lnTo>
                    <a:pt x="2529" y="801"/>
                  </a:lnTo>
                  <a:lnTo>
                    <a:pt x="2533" y="800"/>
                  </a:lnTo>
                  <a:lnTo>
                    <a:pt x="2537" y="799"/>
                  </a:lnTo>
                  <a:lnTo>
                    <a:pt x="2541" y="798"/>
                  </a:lnTo>
                  <a:lnTo>
                    <a:pt x="2545" y="797"/>
                  </a:lnTo>
                  <a:lnTo>
                    <a:pt x="2549" y="794"/>
                  </a:lnTo>
                  <a:lnTo>
                    <a:pt x="2551" y="791"/>
                  </a:lnTo>
                  <a:lnTo>
                    <a:pt x="2552" y="787"/>
                  </a:lnTo>
                  <a:lnTo>
                    <a:pt x="2555" y="783"/>
                  </a:lnTo>
                  <a:lnTo>
                    <a:pt x="2557" y="778"/>
                  </a:lnTo>
                  <a:lnTo>
                    <a:pt x="2558" y="775"/>
                  </a:lnTo>
                  <a:lnTo>
                    <a:pt x="2560" y="771"/>
                  </a:lnTo>
                  <a:lnTo>
                    <a:pt x="2564" y="770"/>
                  </a:lnTo>
                  <a:lnTo>
                    <a:pt x="2568" y="769"/>
                  </a:lnTo>
                  <a:lnTo>
                    <a:pt x="2572" y="767"/>
                  </a:lnTo>
                  <a:lnTo>
                    <a:pt x="2576" y="766"/>
                  </a:lnTo>
                  <a:lnTo>
                    <a:pt x="2580" y="765"/>
                  </a:lnTo>
                  <a:lnTo>
                    <a:pt x="2583" y="764"/>
                  </a:lnTo>
                  <a:lnTo>
                    <a:pt x="2585" y="759"/>
                  </a:lnTo>
                  <a:lnTo>
                    <a:pt x="2587" y="755"/>
                  </a:lnTo>
                  <a:lnTo>
                    <a:pt x="2592" y="754"/>
                  </a:lnTo>
                  <a:lnTo>
                    <a:pt x="2595" y="753"/>
                  </a:lnTo>
                  <a:lnTo>
                    <a:pt x="2597" y="749"/>
                  </a:lnTo>
                  <a:lnTo>
                    <a:pt x="2599" y="744"/>
                  </a:lnTo>
                  <a:lnTo>
                    <a:pt x="2595" y="745"/>
                  </a:lnTo>
                  <a:lnTo>
                    <a:pt x="2591" y="748"/>
                  </a:lnTo>
                  <a:lnTo>
                    <a:pt x="2593" y="743"/>
                  </a:lnTo>
                  <a:lnTo>
                    <a:pt x="2595" y="739"/>
                  </a:lnTo>
                  <a:lnTo>
                    <a:pt x="2599" y="738"/>
                  </a:lnTo>
                  <a:lnTo>
                    <a:pt x="2602" y="737"/>
                  </a:lnTo>
                  <a:lnTo>
                    <a:pt x="2601" y="740"/>
                  </a:lnTo>
                  <a:lnTo>
                    <a:pt x="2599" y="744"/>
                  </a:lnTo>
                  <a:lnTo>
                    <a:pt x="2602" y="743"/>
                  </a:lnTo>
                  <a:lnTo>
                    <a:pt x="2607" y="742"/>
                  </a:lnTo>
                  <a:lnTo>
                    <a:pt x="2609" y="738"/>
                  </a:lnTo>
                  <a:lnTo>
                    <a:pt x="2611" y="734"/>
                  </a:lnTo>
                  <a:lnTo>
                    <a:pt x="2613" y="730"/>
                  </a:lnTo>
                  <a:lnTo>
                    <a:pt x="2614" y="726"/>
                  </a:lnTo>
                  <a:lnTo>
                    <a:pt x="2610" y="727"/>
                  </a:lnTo>
                  <a:lnTo>
                    <a:pt x="2607" y="728"/>
                  </a:lnTo>
                  <a:lnTo>
                    <a:pt x="2609" y="724"/>
                  </a:lnTo>
                  <a:lnTo>
                    <a:pt x="2610" y="721"/>
                  </a:lnTo>
                  <a:lnTo>
                    <a:pt x="2614" y="719"/>
                  </a:lnTo>
                  <a:lnTo>
                    <a:pt x="2618" y="718"/>
                  </a:lnTo>
                  <a:lnTo>
                    <a:pt x="2622" y="717"/>
                  </a:lnTo>
                  <a:lnTo>
                    <a:pt x="2626" y="716"/>
                  </a:lnTo>
                  <a:lnTo>
                    <a:pt x="2628" y="711"/>
                  </a:lnTo>
                  <a:lnTo>
                    <a:pt x="2629" y="707"/>
                  </a:lnTo>
                  <a:lnTo>
                    <a:pt x="2633" y="706"/>
                  </a:lnTo>
                  <a:lnTo>
                    <a:pt x="2638" y="705"/>
                  </a:lnTo>
                  <a:lnTo>
                    <a:pt x="2642" y="704"/>
                  </a:lnTo>
                  <a:lnTo>
                    <a:pt x="2645" y="702"/>
                  </a:lnTo>
                  <a:lnTo>
                    <a:pt x="2647" y="699"/>
                  </a:lnTo>
                  <a:lnTo>
                    <a:pt x="2649" y="694"/>
                  </a:lnTo>
                  <a:lnTo>
                    <a:pt x="2650" y="690"/>
                  </a:lnTo>
                  <a:lnTo>
                    <a:pt x="2652" y="687"/>
                  </a:lnTo>
                  <a:lnTo>
                    <a:pt x="2655" y="683"/>
                  </a:lnTo>
                  <a:lnTo>
                    <a:pt x="2657" y="678"/>
                  </a:lnTo>
                  <a:lnTo>
                    <a:pt x="2660" y="677"/>
                  </a:lnTo>
                  <a:lnTo>
                    <a:pt x="2664" y="676"/>
                  </a:lnTo>
                  <a:lnTo>
                    <a:pt x="2662" y="680"/>
                  </a:lnTo>
                  <a:lnTo>
                    <a:pt x="2660" y="684"/>
                  </a:lnTo>
                  <a:lnTo>
                    <a:pt x="2664" y="683"/>
                  </a:lnTo>
                  <a:lnTo>
                    <a:pt x="2668" y="682"/>
                  </a:lnTo>
                  <a:lnTo>
                    <a:pt x="2670" y="677"/>
                  </a:lnTo>
                  <a:lnTo>
                    <a:pt x="2672" y="673"/>
                  </a:lnTo>
                  <a:lnTo>
                    <a:pt x="2674" y="669"/>
                  </a:lnTo>
                  <a:lnTo>
                    <a:pt x="2676" y="666"/>
                  </a:lnTo>
                  <a:lnTo>
                    <a:pt x="2678" y="661"/>
                  </a:lnTo>
                  <a:lnTo>
                    <a:pt x="2679" y="657"/>
                  </a:lnTo>
                  <a:lnTo>
                    <a:pt x="2683" y="656"/>
                  </a:lnTo>
                  <a:lnTo>
                    <a:pt x="2688" y="655"/>
                  </a:lnTo>
                  <a:lnTo>
                    <a:pt x="2689" y="651"/>
                  </a:lnTo>
                  <a:lnTo>
                    <a:pt x="2691" y="647"/>
                  </a:lnTo>
                  <a:lnTo>
                    <a:pt x="2695" y="645"/>
                  </a:lnTo>
                  <a:lnTo>
                    <a:pt x="2699" y="644"/>
                  </a:lnTo>
                  <a:lnTo>
                    <a:pt x="2702" y="643"/>
                  </a:lnTo>
                  <a:lnTo>
                    <a:pt x="2707" y="641"/>
                  </a:lnTo>
                  <a:lnTo>
                    <a:pt x="2711" y="640"/>
                  </a:lnTo>
                  <a:lnTo>
                    <a:pt x="2714" y="639"/>
                  </a:lnTo>
                  <a:lnTo>
                    <a:pt x="2716" y="635"/>
                  </a:lnTo>
                  <a:lnTo>
                    <a:pt x="2718" y="631"/>
                  </a:lnTo>
                  <a:lnTo>
                    <a:pt x="2722" y="630"/>
                  </a:lnTo>
                  <a:lnTo>
                    <a:pt x="2726" y="628"/>
                  </a:lnTo>
                  <a:lnTo>
                    <a:pt x="2728" y="624"/>
                  </a:lnTo>
                  <a:lnTo>
                    <a:pt x="2730" y="620"/>
                  </a:lnTo>
                  <a:lnTo>
                    <a:pt x="2733" y="619"/>
                  </a:lnTo>
                  <a:lnTo>
                    <a:pt x="2738" y="618"/>
                  </a:lnTo>
                  <a:lnTo>
                    <a:pt x="2740" y="614"/>
                  </a:lnTo>
                  <a:lnTo>
                    <a:pt x="2741" y="610"/>
                  </a:lnTo>
                  <a:lnTo>
                    <a:pt x="2738" y="611"/>
                  </a:lnTo>
                  <a:lnTo>
                    <a:pt x="2733" y="613"/>
                  </a:lnTo>
                  <a:lnTo>
                    <a:pt x="2735" y="608"/>
                  </a:lnTo>
                  <a:lnTo>
                    <a:pt x="2738" y="605"/>
                  </a:lnTo>
                  <a:lnTo>
                    <a:pt x="2741" y="603"/>
                  </a:lnTo>
                  <a:lnTo>
                    <a:pt x="2745" y="602"/>
                  </a:lnTo>
                  <a:lnTo>
                    <a:pt x="2747" y="598"/>
                  </a:lnTo>
                  <a:lnTo>
                    <a:pt x="2749" y="594"/>
                  </a:lnTo>
                  <a:lnTo>
                    <a:pt x="2752" y="592"/>
                  </a:lnTo>
                  <a:lnTo>
                    <a:pt x="2757" y="591"/>
                  </a:lnTo>
                  <a:lnTo>
                    <a:pt x="2755" y="596"/>
                  </a:lnTo>
                  <a:lnTo>
                    <a:pt x="2752" y="600"/>
                  </a:lnTo>
                  <a:lnTo>
                    <a:pt x="2757" y="598"/>
                  </a:lnTo>
                  <a:lnTo>
                    <a:pt x="2761" y="597"/>
                  </a:lnTo>
                  <a:lnTo>
                    <a:pt x="2762" y="592"/>
                  </a:lnTo>
                  <a:lnTo>
                    <a:pt x="2764" y="589"/>
                  </a:lnTo>
                  <a:lnTo>
                    <a:pt x="2766" y="585"/>
                  </a:lnTo>
                  <a:lnTo>
                    <a:pt x="2768" y="581"/>
                  </a:lnTo>
                  <a:lnTo>
                    <a:pt x="2769" y="577"/>
                  </a:lnTo>
                  <a:lnTo>
                    <a:pt x="2772" y="573"/>
                  </a:lnTo>
                  <a:lnTo>
                    <a:pt x="2776" y="572"/>
                  </a:lnTo>
                  <a:lnTo>
                    <a:pt x="2780" y="570"/>
                  </a:lnTo>
                  <a:lnTo>
                    <a:pt x="2781" y="567"/>
                  </a:lnTo>
                  <a:lnTo>
                    <a:pt x="2783" y="563"/>
                  </a:lnTo>
                  <a:lnTo>
                    <a:pt x="2788" y="561"/>
                  </a:lnTo>
                  <a:lnTo>
                    <a:pt x="2791" y="559"/>
                  </a:lnTo>
                  <a:lnTo>
                    <a:pt x="2793" y="556"/>
                  </a:lnTo>
                  <a:lnTo>
                    <a:pt x="2795" y="552"/>
                  </a:lnTo>
                  <a:lnTo>
                    <a:pt x="2799" y="551"/>
                  </a:lnTo>
                  <a:lnTo>
                    <a:pt x="2802" y="549"/>
                  </a:lnTo>
                  <a:lnTo>
                    <a:pt x="2805" y="546"/>
                  </a:lnTo>
                  <a:lnTo>
                    <a:pt x="2807" y="541"/>
                  </a:lnTo>
                  <a:lnTo>
                    <a:pt x="2811" y="539"/>
                  </a:lnTo>
                  <a:lnTo>
                    <a:pt x="2814" y="538"/>
                  </a:lnTo>
                  <a:lnTo>
                    <a:pt x="2812" y="542"/>
                  </a:lnTo>
                  <a:lnTo>
                    <a:pt x="2811" y="547"/>
                  </a:lnTo>
                  <a:lnTo>
                    <a:pt x="2814" y="546"/>
                  </a:lnTo>
                  <a:lnTo>
                    <a:pt x="2818" y="543"/>
                  </a:lnTo>
                  <a:lnTo>
                    <a:pt x="2821" y="540"/>
                  </a:lnTo>
                  <a:lnTo>
                    <a:pt x="2822" y="536"/>
                  </a:lnTo>
                  <a:lnTo>
                    <a:pt x="2824" y="532"/>
                  </a:lnTo>
                  <a:lnTo>
                    <a:pt x="2826" y="528"/>
                  </a:lnTo>
                  <a:lnTo>
                    <a:pt x="2827" y="524"/>
                  </a:lnTo>
                  <a:lnTo>
                    <a:pt x="2830" y="520"/>
                  </a:lnTo>
                  <a:lnTo>
                    <a:pt x="2833" y="519"/>
                  </a:lnTo>
                  <a:lnTo>
                    <a:pt x="2838" y="518"/>
                  </a:lnTo>
                  <a:lnTo>
                    <a:pt x="2840" y="514"/>
                  </a:lnTo>
                  <a:lnTo>
                    <a:pt x="2841" y="509"/>
                  </a:lnTo>
                  <a:lnTo>
                    <a:pt x="2845" y="508"/>
                  </a:lnTo>
                  <a:lnTo>
                    <a:pt x="2849" y="507"/>
                  </a:lnTo>
                  <a:lnTo>
                    <a:pt x="2847" y="510"/>
                  </a:lnTo>
                  <a:lnTo>
                    <a:pt x="2845" y="515"/>
                  </a:lnTo>
                  <a:lnTo>
                    <a:pt x="2849" y="514"/>
                  </a:lnTo>
                  <a:lnTo>
                    <a:pt x="2852" y="513"/>
                  </a:lnTo>
                  <a:lnTo>
                    <a:pt x="2855" y="508"/>
                  </a:lnTo>
                  <a:lnTo>
                    <a:pt x="2857" y="504"/>
                  </a:lnTo>
                  <a:lnTo>
                    <a:pt x="2858" y="501"/>
                  </a:lnTo>
                  <a:lnTo>
                    <a:pt x="2860" y="497"/>
                  </a:lnTo>
                  <a:lnTo>
                    <a:pt x="2862" y="492"/>
                  </a:lnTo>
                  <a:lnTo>
                    <a:pt x="2864" y="488"/>
                  </a:lnTo>
                  <a:lnTo>
                    <a:pt x="2868" y="487"/>
                  </a:lnTo>
                  <a:lnTo>
                    <a:pt x="2872" y="486"/>
                  </a:lnTo>
                  <a:lnTo>
                    <a:pt x="2874" y="482"/>
                  </a:lnTo>
                  <a:lnTo>
                    <a:pt x="2876" y="477"/>
                  </a:lnTo>
                  <a:lnTo>
                    <a:pt x="2880" y="476"/>
                  </a:lnTo>
                  <a:lnTo>
                    <a:pt x="2883" y="475"/>
                  </a:lnTo>
                  <a:lnTo>
                    <a:pt x="2885" y="471"/>
                  </a:lnTo>
                  <a:lnTo>
                    <a:pt x="2888" y="467"/>
                  </a:lnTo>
                  <a:lnTo>
                    <a:pt x="2892" y="466"/>
                  </a:lnTo>
                  <a:lnTo>
                    <a:pt x="2895" y="465"/>
                  </a:lnTo>
                  <a:lnTo>
                    <a:pt x="2893" y="469"/>
                  </a:lnTo>
                  <a:lnTo>
                    <a:pt x="2891" y="472"/>
                  </a:lnTo>
                  <a:lnTo>
                    <a:pt x="2895" y="471"/>
                  </a:lnTo>
                  <a:lnTo>
                    <a:pt x="2899" y="470"/>
                  </a:lnTo>
                  <a:lnTo>
                    <a:pt x="2901" y="466"/>
                  </a:lnTo>
                  <a:lnTo>
                    <a:pt x="2902" y="461"/>
                  </a:lnTo>
                  <a:lnTo>
                    <a:pt x="2905" y="458"/>
                  </a:lnTo>
                  <a:lnTo>
                    <a:pt x="2907" y="454"/>
                  </a:lnTo>
                  <a:lnTo>
                    <a:pt x="2911" y="453"/>
                  </a:lnTo>
                  <a:lnTo>
                    <a:pt x="2914" y="452"/>
                  </a:lnTo>
                  <a:lnTo>
                    <a:pt x="2916" y="448"/>
                  </a:lnTo>
                  <a:lnTo>
                    <a:pt x="2918" y="443"/>
                  </a:lnTo>
                  <a:lnTo>
                    <a:pt x="2914" y="444"/>
                  </a:lnTo>
                  <a:lnTo>
                    <a:pt x="2910" y="447"/>
                  </a:lnTo>
                  <a:lnTo>
                    <a:pt x="2912" y="442"/>
                  </a:lnTo>
                  <a:lnTo>
                    <a:pt x="2914" y="438"/>
                  </a:lnTo>
                  <a:lnTo>
                    <a:pt x="2918" y="437"/>
                  </a:lnTo>
                  <a:lnTo>
                    <a:pt x="2922" y="436"/>
                  </a:lnTo>
                  <a:lnTo>
                    <a:pt x="2926" y="434"/>
                  </a:lnTo>
                  <a:lnTo>
                    <a:pt x="2930" y="433"/>
                  </a:lnTo>
                  <a:lnTo>
                    <a:pt x="2931" y="429"/>
                  </a:lnTo>
                  <a:lnTo>
                    <a:pt x="2933" y="425"/>
                  </a:lnTo>
                  <a:lnTo>
                    <a:pt x="2938" y="423"/>
                  </a:lnTo>
                  <a:lnTo>
                    <a:pt x="2941" y="422"/>
                  </a:lnTo>
                  <a:lnTo>
                    <a:pt x="2940" y="426"/>
                  </a:lnTo>
                  <a:lnTo>
                    <a:pt x="2938" y="431"/>
                  </a:lnTo>
                  <a:lnTo>
                    <a:pt x="2941" y="430"/>
                  </a:lnTo>
                  <a:lnTo>
                    <a:pt x="2945" y="427"/>
                  </a:lnTo>
                  <a:lnTo>
                    <a:pt x="2947" y="424"/>
                  </a:lnTo>
                  <a:lnTo>
                    <a:pt x="2949" y="420"/>
                  </a:lnTo>
                  <a:lnTo>
                    <a:pt x="2951" y="416"/>
                  </a:lnTo>
                  <a:lnTo>
                    <a:pt x="2952" y="411"/>
                  </a:lnTo>
                  <a:lnTo>
                    <a:pt x="2955" y="408"/>
                  </a:lnTo>
                  <a:lnTo>
                    <a:pt x="2957" y="404"/>
                  </a:lnTo>
                  <a:lnTo>
                    <a:pt x="2958" y="400"/>
                  </a:lnTo>
                  <a:lnTo>
                    <a:pt x="2960" y="396"/>
                  </a:lnTo>
                  <a:lnTo>
                    <a:pt x="2964" y="394"/>
                  </a:lnTo>
                  <a:lnTo>
                    <a:pt x="2968" y="393"/>
                  </a:lnTo>
                  <a:lnTo>
                    <a:pt x="2972" y="392"/>
                  </a:lnTo>
                  <a:lnTo>
                    <a:pt x="2976" y="390"/>
                  </a:lnTo>
                  <a:lnTo>
                    <a:pt x="2978" y="387"/>
                  </a:lnTo>
                  <a:lnTo>
                    <a:pt x="2980" y="383"/>
                  </a:lnTo>
                  <a:lnTo>
                    <a:pt x="2983" y="382"/>
                  </a:lnTo>
                  <a:lnTo>
                    <a:pt x="2988" y="381"/>
                  </a:lnTo>
                  <a:lnTo>
                    <a:pt x="2990" y="376"/>
                  </a:lnTo>
                  <a:lnTo>
                    <a:pt x="2991" y="372"/>
                  </a:lnTo>
                  <a:lnTo>
                    <a:pt x="2995" y="371"/>
                  </a:lnTo>
                  <a:lnTo>
                    <a:pt x="2999" y="370"/>
                  </a:lnTo>
                  <a:lnTo>
                    <a:pt x="3000" y="366"/>
                  </a:lnTo>
                  <a:lnTo>
                    <a:pt x="3002" y="362"/>
                  </a:lnTo>
                  <a:lnTo>
                    <a:pt x="3007" y="360"/>
                  </a:lnTo>
                  <a:lnTo>
                    <a:pt x="3011" y="359"/>
                  </a:lnTo>
                  <a:lnTo>
                    <a:pt x="3012" y="355"/>
                  </a:lnTo>
                  <a:lnTo>
                    <a:pt x="3014" y="351"/>
                  </a:lnTo>
                  <a:lnTo>
                    <a:pt x="3016" y="348"/>
                  </a:lnTo>
                  <a:lnTo>
                    <a:pt x="3018" y="343"/>
                  </a:lnTo>
                  <a:lnTo>
                    <a:pt x="3022" y="342"/>
                  </a:lnTo>
                  <a:lnTo>
                    <a:pt x="3026" y="340"/>
                  </a:lnTo>
                  <a:lnTo>
                    <a:pt x="3028" y="337"/>
                  </a:lnTo>
                  <a:lnTo>
                    <a:pt x="3029" y="333"/>
                  </a:lnTo>
                  <a:lnTo>
                    <a:pt x="3033" y="332"/>
                  </a:lnTo>
                  <a:lnTo>
                    <a:pt x="3038" y="330"/>
                  </a:lnTo>
                  <a:lnTo>
                    <a:pt x="3039" y="326"/>
                  </a:lnTo>
                  <a:lnTo>
                    <a:pt x="3041" y="322"/>
                  </a:lnTo>
                  <a:lnTo>
                    <a:pt x="3045" y="321"/>
                  </a:lnTo>
                  <a:lnTo>
                    <a:pt x="3049" y="319"/>
                  </a:lnTo>
                  <a:lnTo>
                    <a:pt x="3050" y="316"/>
                  </a:lnTo>
                  <a:lnTo>
                    <a:pt x="3052" y="312"/>
                  </a:lnTo>
                  <a:lnTo>
                    <a:pt x="3057" y="310"/>
                  </a:lnTo>
                  <a:lnTo>
                    <a:pt x="3060" y="308"/>
                  </a:lnTo>
                  <a:lnTo>
                    <a:pt x="3059" y="313"/>
                  </a:lnTo>
                  <a:lnTo>
                    <a:pt x="3057" y="317"/>
                  </a:lnTo>
                  <a:lnTo>
                    <a:pt x="3052" y="318"/>
                  </a:lnTo>
                  <a:lnTo>
                    <a:pt x="3049" y="319"/>
                  </a:lnTo>
                  <a:lnTo>
                    <a:pt x="3047" y="323"/>
                  </a:lnTo>
                  <a:lnTo>
                    <a:pt x="3045" y="327"/>
                  </a:lnTo>
                  <a:lnTo>
                    <a:pt x="3041" y="329"/>
                  </a:lnTo>
                  <a:lnTo>
                    <a:pt x="3038" y="330"/>
                  </a:lnTo>
                  <a:lnTo>
                    <a:pt x="3035" y="334"/>
                  </a:lnTo>
                  <a:lnTo>
                    <a:pt x="3033" y="338"/>
                  </a:lnTo>
                  <a:lnTo>
                    <a:pt x="3038" y="337"/>
                  </a:lnTo>
                  <a:lnTo>
                    <a:pt x="3041" y="335"/>
                  </a:lnTo>
                  <a:lnTo>
                    <a:pt x="3043" y="332"/>
                  </a:lnTo>
                  <a:lnTo>
                    <a:pt x="3045" y="327"/>
                  </a:lnTo>
                  <a:lnTo>
                    <a:pt x="3049" y="326"/>
                  </a:lnTo>
                  <a:lnTo>
                    <a:pt x="3052" y="324"/>
                  </a:lnTo>
                  <a:lnTo>
                    <a:pt x="3055" y="321"/>
                  </a:lnTo>
                  <a:lnTo>
                    <a:pt x="3057" y="317"/>
                  </a:lnTo>
                  <a:lnTo>
                    <a:pt x="3061" y="316"/>
                  </a:lnTo>
                  <a:lnTo>
                    <a:pt x="3064" y="314"/>
                  </a:lnTo>
                  <a:lnTo>
                    <a:pt x="3066" y="310"/>
                  </a:lnTo>
                  <a:lnTo>
                    <a:pt x="3068" y="306"/>
                  </a:lnTo>
                  <a:lnTo>
                    <a:pt x="3071" y="302"/>
                  </a:lnTo>
                  <a:lnTo>
                    <a:pt x="3072" y="299"/>
                  </a:lnTo>
                  <a:lnTo>
                    <a:pt x="3074" y="294"/>
                  </a:lnTo>
                  <a:lnTo>
                    <a:pt x="3076" y="290"/>
                  </a:lnTo>
                  <a:lnTo>
                    <a:pt x="3079" y="289"/>
                  </a:lnTo>
                  <a:lnTo>
                    <a:pt x="3083" y="288"/>
                  </a:lnTo>
                  <a:lnTo>
                    <a:pt x="3085" y="284"/>
                  </a:lnTo>
                  <a:lnTo>
                    <a:pt x="3088" y="280"/>
                  </a:lnTo>
                  <a:lnTo>
                    <a:pt x="3091" y="279"/>
                  </a:lnTo>
                  <a:lnTo>
                    <a:pt x="3095" y="277"/>
                  </a:lnTo>
                  <a:lnTo>
                    <a:pt x="3099" y="275"/>
                  </a:lnTo>
                  <a:lnTo>
                    <a:pt x="3102" y="274"/>
                  </a:lnTo>
                  <a:lnTo>
                    <a:pt x="3105" y="271"/>
                  </a:lnTo>
                  <a:lnTo>
                    <a:pt x="3107" y="267"/>
                  </a:lnTo>
                  <a:lnTo>
                    <a:pt x="3109" y="263"/>
                  </a:lnTo>
                  <a:lnTo>
                    <a:pt x="3110" y="258"/>
                  </a:lnTo>
                  <a:lnTo>
                    <a:pt x="3114" y="257"/>
                  </a:lnTo>
                  <a:lnTo>
                    <a:pt x="3118" y="256"/>
                  </a:lnTo>
                  <a:lnTo>
                    <a:pt x="3116" y="260"/>
                  </a:lnTo>
                  <a:lnTo>
                    <a:pt x="3114" y="264"/>
                  </a:lnTo>
                  <a:lnTo>
                    <a:pt x="3118" y="263"/>
                  </a:lnTo>
                  <a:lnTo>
                    <a:pt x="3122" y="262"/>
                  </a:lnTo>
                  <a:lnTo>
                    <a:pt x="3124" y="257"/>
                  </a:lnTo>
                  <a:lnTo>
                    <a:pt x="3126" y="253"/>
                  </a:lnTo>
                  <a:lnTo>
                    <a:pt x="3130" y="252"/>
                  </a:lnTo>
                  <a:lnTo>
                    <a:pt x="3133" y="251"/>
                  </a:lnTo>
                  <a:lnTo>
                    <a:pt x="3142" y="248"/>
                  </a:lnTo>
                  <a:lnTo>
                    <a:pt x="3149" y="246"/>
                  </a:lnTo>
                  <a:lnTo>
                    <a:pt x="3151" y="241"/>
                  </a:lnTo>
                  <a:lnTo>
                    <a:pt x="3152" y="237"/>
                  </a:lnTo>
                  <a:lnTo>
                    <a:pt x="3156" y="233"/>
                  </a:lnTo>
                  <a:lnTo>
                    <a:pt x="3157" y="230"/>
                  </a:lnTo>
                  <a:lnTo>
                    <a:pt x="3152" y="231"/>
                  </a:lnTo>
                  <a:lnTo>
                    <a:pt x="3149" y="232"/>
                  </a:lnTo>
                  <a:lnTo>
                    <a:pt x="3147" y="236"/>
                  </a:lnTo>
                  <a:lnTo>
                    <a:pt x="3145" y="240"/>
                  </a:lnTo>
                  <a:lnTo>
                    <a:pt x="3141" y="241"/>
                  </a:lnTo>
                  <a:lnTo>
                    <a:pt x="3138" y="242"/>
                  </a:lnTo>
                  <a:lnTo>
                    <a:pt x="3133" y="245"/>
                  </a:lnTo>
                  <a:lnTo>
                    <a:pt x="3130" y="246"/>
                  </a:lnTo>
                  <a:lnTo>
                    <a:pt x="3131" y="241"/>
                  </a:lnTo>
                  <a:lnTo>
                    <a:pt x="3133" y="237"/>
                  </a:lnTo>
                  <a:lnTo>
                    <a:pt x="3138" y="236"/>
                  </a:lnTo>
                  <a:lnTo>
                    <a:pt x="3141" y="235"/>
                  </a:lnTo>
                  <a:lnTo>
                    <a:pt x="3143" y="231"/>
                  </a:lnTo>
                  <a:lnTo>
                    <a:pt x="3145" y="227"/>
                  </a:lnTo>
                  <a:lnTo>
                    <a:pt x="3149" y="225"/>
                  </a:lnTo>
                  <a:lnTo>
                    <a:pt x="3152" y="224"/>
                  </a:lnTo>
                  <a:lnTo>
                    <a:pt x="3155" y="220"/>
                  </a:lnTo>
                  <a:lnTo>
                    <a:pt x="3157" y="217"/>
                  </a:lnTo>
                  <a:lnTo>
                    <a:pt x="3160" y="215"/>
                  </a:lnTo>
                  <a:lnTo>
                    <a:pt x="3164" y="214"/>
                  </a:lnTo>
                  <a:lnTo>
                    <a:pt x="3166" y="209"/>
                  </a:lnTo>
                  <a:lnTo>
                    <a:pt x="3168" y="206"/>
                  </a:lnTo>
                  <a:lnTo>
                    <a:pt x="3172" y="204"/>
                  </a:lnTo>
                  <a:lnTo>
                    <a:pt x="3176" y="203"/>
                  </a:lnTo>
                  <a:lnTo>
                    <a:pt x="3180" y="202"/>
                  </a:lnTo>
                  <a:lnTo>
                    <a:pt x="3183" y="201"/>
                  </a:lnTo>
                  <a:lnTo>
                    <a:pt x="3185" y="197"/>
                  </a:lnTo>
                  <a:lnTo>
                    <a:pt x="3188" y="192"/>
                  </a:lnTo>
                  <a:lnTo>
                    <a:pt x="3192" y="191"/>
                  </a:lnTo>
                  <a:lnTo>
                    <a:pt x="3195" y="190"/>
                  </a:lnTo>
                  <a:lnTo>
                    <a:pt x="3197" y="186"/>
                  </a:lnTo>
                  <a:lnTo>
                    <a:pt x="3199" y="182"/>
                  </a:lnTo>
                  <a:lnTo>
                    <a:pt x="3200" y="179"/>
                  </a:lnTo>
                  <a:lnTo>
                    <a:pt x="3202" y="174"/>
                  </a:lnTo>
                  <a:lnTo>
                    <a:pt x="3207" y="173"/>
                  </a:lnTo>
                  <a:lnTo>
                    <a:pt x="3210" y="171"/>
                  </a:lnTo>
                  <a:lnTo>
                    <a:pt x="3212" y="168"/>
                  </a:lnTo>
                  <a:lnTo>
                    <a:pt x="3214" y="164"/>
                  </a:lnTo>
                  <a:lnTo>
                    <a:pt x="3218" y="162"/>
                  </a:lnTo>
                  <a:lnTo>
                    <a:pt x="3222" y="160"/>
                  </a:lnTo>
                  <a:lnTo>
                    <a:pt x="3226" y="159"/>
                  </a:lnTo>
                  <a:lnTo>
                    <a:pt x="3230" y="158"/>
                  </a:lnTo>
                  <a:lnTo>
                    <a:pt x="3232" y="154"/>
                  </a:lnTo>
                  <a:lnTo>
                    <a:pt x="3233" y="151"/>
                  </a:lnTo>
                  <a:lnTo>
                    <a:pt x="3235" y="147"/>
                  </a:lnTo>
                  <a:lnTo>
                    <a:pt x="3238" y="142"/>
                  </a:lnTo>
                  <a:lnTo>
                    <a:pt x="3239" y="138"/>
                  </a:lnTo>
                  <a:lnTo>
                    <a:pt x="3241" y="135"/>
                  </a:lnTo>
                  <a:lnTo>
                    <a:pt x="3245" y="133"/>
                  </a:lnTo>
                  <a:lnTo>
                    <a:pt x="3249" y="132"/>
                  </a:lnTo>
                  <a:lnTo>
                    <a:pt x="3247" y="136"/>
                  </a:lnTo>
                  <a:lnTo>
                    <a:pt x="3245" y="140"/>
                  </a:lnTo>
                  <a:lnTo>
                    <a:pt x="3249" y="139"/>
                  </a:lnTo>
                  <a:lnTo>
                    <a:pt x="3252" y="137"/>
                  </a:lnTo>
                  <a:lnTo>
                    <a:pt x="3257" y="136"/>
                  </a:lnTo>
                  <a:lnTo>
                    <a:pt x="3261" y="135"/>
                  </a:lnTo>
                  <a:lnTo>
                    <a:pt x="3264" y="133"/>
                  </a:lnTo>
                  <a:lnTo>
                    <a:pt x="3268" y="132"/>
                  </a:lnTo>
                  <a:lnTo>
                    <a:pt x="3273" y="124"/>
                  </a:lnTo>
                  <a:lnTo>
                    <a:pt x="3276" y="116"/>
                  </a:lnTo>
                  <a:lnTo>
                    <a:pt x="3278" y="113"/>
                  </a:lnTo>
                  <a:lnTo>
                    <a:pt x="3280" y="108"/>
                  </a:lnTo>
                  <a:lnTo>
                    <a:pt x="3283" y="107"/>
                  </a:lnTo>
                  <a:lnTo>
                    <a:pt x="3288" y="105"/>
                  </a:lnTo>
                  <a:lnTo>
                    <a:pt x="3290" y="101"/>
                  </a:lnTo>
                  <a:lnTo>
                    <a:pt x="3291" y="98"/>
                  </a:lnTo>
                  <a:lnTo>
                    <a:pt x="3295" y="96"/>
                  </a:lnTo>
                  <a:lnTo>
                    <a:pt x="3299" y="95"/>
                  </a:lnTo>
                  <a:lnTo>
                    <a:pt x="3297" y="99"/>
                  </a:lnTo>
                  <a:lnTo>
                    <a:pt x="3295" y="103"/>
                  </a:lnTo>
                  <a:lnTo>
                    <a:pt x="3299" y="102"/>
                  </a:lnTo>
                  <a:lnTo>
                    <a:pt x="3303" y="100"/>
                  </a:lnTo>
                  <a:lnTo>
                    <a:pt x="3305" y="97"/>
                  </a:lnTo>
                  <a:lnTo>
                    <a:pt x="3307" y="92"/>
                  </a:lnTo>
                  <a:lnTo>
                    <a:pt x="3304" y="93"/>
                  </a:lnTo>
                  <a:lnTo>
                    <a:pt x="3299" y="95"/>
                  </a:lnTo>
                  <a:lnTo>
                    <a:pt x="3300" y="91"/>
                  </a:lnTo>
                  <a:lnTo>
                    <a:pt x="3303" y="87"/>
                  </a:lnTo>
                  <a:lnTo>
                    <a:pt x="3307" y="86"/>
                  </a:lnTo>
                  <a:lnTo>
                    <a:pt x="3311" y="84"/>
                  </a:lnTo>
                  <a:lnTo>
                    <a:pt x="3312" y="81"/>
                  </a:lnTo>
                  <a:lnTo>
                    <a:pt x="3314" y="76"/>
                  </a:lnTo>
                  <a:lnTo>
                    <a:pt x="3318" y="75"/>
                  </a:lnTo>
                  <a:lnTo>
                    <a:pt x="3322" y="74"/>
                  </a:lnTo>
                  <a:lnTo>
                    <a:pt x="3326" y="73"/>
                  </a:lnTo>
                  <a:lnTo>
                    <a:pt x="3330" y="71"/>
                  </a:lnTo>
                  <a:lnTo>
                    <a:pt x="3333" y="70"/>
                  </a:lnTo>
                  <a:lnTo>
                    <a:pt x="3338" y="69"/>
                  </a:lnTo>
                  <a:lnTo>
                    <a:pt x="3340" y="65"/>
                  </a:lnTo>
                  <a:lnTo>
                    <a:pt x="3342" y="60"/>
                  </a:lnTo>
                  <a:lnTo>
                    <a:pt x="3345" y="59"/>
                  </a:lnTo>
                  <a:lnTo>
                    <a:pt x="3349" y="58"/>
                  </a:lnTo>
                  <a:lnTo>
                    <a:pt x="3351" y="54"/>
                  </a:lnTo>
                  <a:lnTo>
                    <a:pt x="3353" y="50"/>
                  </a:lnTo>
                  <a:lnTo>
                    <a:pt x="3357" y="49"/>
                  </a:lnTo>
                  <a:lnTo>
                    <a:pt x="3361" y="48"/>
                  </a:lnTo>
                  <a:lnTo>
                    <a:pt x="3363" y="43"/>
                  </a:lnTo>
                  <a:lnTo>
                    <a:pt x="3364" y="39"/>
                  </a:lnTo>
                  <a:lnTo>
                    <a:pt x="3366" y="36"/>
                  </a:lnTo>
                  <a:lnTo>
                    <a:pt x="3368" y="32"/>
                  </a:lnTo>
                  <a:lnTo>
                    <a:pt x="3372" y="23"/>
                  </a:lnTo>
                  <a:lnTo>
                    <a:pt x="3376" y="16"/>
                  </a:lnTo>
                  <a:lnTo>
                    <a:pt x="3383" y="13"/>
                  </a:lnTo>
                  <a:lnTo>
                    <a:pt x="3391" y="10"/>
                  </a:lnTo>
                  <a:lnTo>
                    <a:pt x="3390" y="15"/>
                  </a:lnTo>
                  <a:lnTo>
                    <a:pt x="3388" y="18"/>
                  </a:lnTo>
                  <a:lnTo>
                    <a:pt x="3383" y="20"/>
                  </a:lnTo>
                  <a:lnTo>
                    <a:pt x="3380" y="21"/>
                  </a:lnTo>
                  <a:lnTo>
                    <a:pt x="3378" y="25"/>
                  </a:lnTo>
                  <a:lnTo>
                    <a:pt x="3376" y="29"/>
                  </a:lnTo>
                  <a:lnTo>
                    <a:pt x="3380" y="28"/>
                  </a:lnTo>
                  <a:lnTo>
                    <a:pt x="3383" y="26"/>
                  </a:lnTo>
                  <a:lnTo>
                    <a:pt x="3382" y="31"/>
                  </a:lnTo>
                  <a:lnTo>
                    <a:pt x="3380" y="34"/>
                  </a:lnTo>
                  <a:lnTo>
                    <a:pt x="3383" y="33"/>
                  </a:lnTo>
                  <a:lnTo>
                    <a:pt x="3388" y="32"/>
                  </a:lnTo>
                  <a:lnTo>
                    <a:pt x="3392" y="31"/>
                  </a:lnTo>
                  <a:lnTo>
                    <a:pt x="3395" y="29"/>
                  </a:lnTo>
                  <a:lnTo>
                    <a:pt x="3399" y="28"/>
                  </a:lnTo>
                  <a:lnTo>
                    <a:pt x="3404" y="26"/>
                  </a:lnTo>
                  <a:lnTo>
                    <a:pt x="3401" y="30"/>
                  </a:lnTo>
                  <a:lnTo>
                    <a:pt x="3399" y="34"/>
                  </a:lnTo>
                  <a:lnTo>
                    <a:pt x="3404" y="33"/>
                  </a:lnTo>
                  <a:lnTo>
                    <a:pt x="3408" y="32"/>
                  </a:lnTo>
                  <a:lnTo>
                    <a:pt x="3411" y="30"/>
                  </a:lnTo>
                  <a:lnTo>
                    <a:pt x="3415" y="29"/>
                  </a:lnTo>
                  <a:lnTo>
                    <a:pt x="3413" y="33"/>
                  </a:lnTo>
                  <a:lnTo>
                    <a:pt x="3411" y="37"/>
                  </a:lnTo>
                  <a:lnTo>
                    <a:pt x="3415" y="35"/>
                  </a:lnTo>
                  <a:lnTo>
                    <a:pt x="3420" y="34"/>
                  </a:lnTo>
                  <a:lnTo>
                    <a:pt x="3417" y="38"/>
                  </a:lnTo>
                  <a:lnTo>
                    <a:pt x="3415" y="42"/>
                  </a:lnTo>
                  <a:lnTo>
                    <a:pt x="3420" y="41"/>
                  </a:lnTo>
                  <a:lnTo>
                    <a:pt x="3423" y="39"/>
                  </a:lnTo>
                  <a:lnTo>
                    <a:pt x="3425" y="36"/>
                  </a:lnTo>
                  <a:lnTo>
                    <a:pt x="3427" y="32"/>
                  </a:lnTo>
                  <a:lnTo>
                    <a:pt x="3431" y="30"/>
                  </a:lnTo>
                  <a:lnTo>
                    <a:pt x="3434" y="29"/>
                  </a:lnTo>
                  <a:lnTo>
                    <a:pt x="3437" y="25"/>
                  </a:lnTo>
                  <a:lnTo>
                    <a:pt x="3439" y="21"/>
                  </a:lnTo>
                  <a:lnTo>
                    <a:pt x="3441" y="17"/>
                  </a:lnTo>
                  <a:lnTo>
                    <a:pt x="3442" y="13"/>
                  </a:lnTo>
                  <a:lnTo>
                    <a:pt x="3439" y="15"/>
                  </a:lnTo>
                  <a:lnTo>
                    <a:pt x="3434" y="16"/>
                  </a:lnTo>
                  <a:lnTo>
                    <a:pt x="3437" y="12"/>
                  </a:lnTo>
                  <a:lnTo>
                    <a:pt x="3439" y="7"/>
                  </a:lnTo>
                  <a:lnTo>
                    <a:pt x="3434" y="9"/>
                  </a:lnTo>
                  <a:lnTo>
                    <a:pt x="3430" y="10"/>
                  </a:lnTo>
                  <a:lnTo>
                    <a:pt x="3432" y="6"/>
                  </a:lnTo>
                  <a:lnTo>
                    <a:pt x="3434" y="2"/>
                  </a:lnTo>
                  <a:lnTo>
                    <a:pt x="3439" y="1"/>
                  </a:lnTo>
                  <a:lnTo>
                    <a:pt x="3442" y="0"/>
                  </a:lnTo>
                  <a:lnTo>
                    <a:pt x="3440" y="4"/>
                  </a:lnTo>
                  <a:lnTo>
                    <a:pt x="3439" y="7"/>
                  </a:lnTo>
                  <a:lnTo>
                    <a:pt x="3442" y="6"/>
                  </a:lnTo>
                  <a:lnTo>
                    <a:pt x="3446" y="5"/>
                  </a:lnTo>
                  <a:lnTo>
                    <a:pt x="3444" y="9"/>
                  </a:lnTo>
                  <a:lnTo>
                    <a:pt x="3442" y="13"/>
                  </a:lnTo>
                  <a:lnTo>
                    <a:pt x="3446" y="12"/>
                  </a:lnTo>
                  <a:lnTo>
                    <a:pt x="3450" y="10"/>
                  </a:lnTo>
                  <a:lnTo>
                    <a:pt x="3448" y="15"/>
                  </a:lnTo>
                  <a:lnTo>
                    <a:pt x="3446" y="18"/>
                  </a:lnTo>
                  <a:lnTo>
                    <a:pt x="3445" y="22"/>
                  </a:lnTo>
                  <a:lnTo>
                    <a:pt x="3443" y="26"/>
                  </a:lnTo>
                  <a:lnTo>
                    <a:pt x="3439" y="28"/>
                  </a:lnTo>
                  <a:lnTo>
                    <a:pt x="3434" y="29"/>
                  </a:lnTo>
                  <a:lnTo>
                    <a:pt x="3432" y="33"/>
                  </a:lnTo>
                  <a:lnTo>
                    <a:pt x="3431" y="37"/>
                  </a:lnTo>
                  <a:lnTo>
                    <a:pt x="3429" y="40"/>
                  </a:lnTo>
                  <a:lnTo>
                    <a:pt x="3427" y="45"/>
                  </a:lnTo>
                  <a:lnTo>
                    <a:pt x="3425" y="49"/>
                  </a:lnTo>
                  <a:lnTo>
                    <a:pt x="3424" y="53"/>
                  </a:lnTo>
                  <a:lnTo>
                    <a:pt x="3420" y="54"/>
                  </a:lnTo>
                  <a:lnTo>
                    <a:pt x="3415" y="55"/>
                  </a:lnTo>
                  <a:lnTo>
                    <a:pt x="3413" y="59"/>
                  </a:lnTo>
                  <a:lnTo>
                    <a:pt x="3412" y="64"/>
                  </a:lnTo>
                  <a:lnTo>
                    <a:pt x="3408" y="65"/>
                  </a:lnTo>
                  <a:lnTo>
                    <a:pt x="3404" y="66"/>
                  </a:lnTo>
                  <a:lnTo>
                    <a:pt x="3406" y="62"/>
                  </a:lnTo>
                  <a:lnTo>
                    <a:pt x="3408" y="58"/>
                  </a:lnTo>
                  <a:lnTo>
                    <a:pt x="3404" y="59"/>
                  </a:lnTo>
                  <a:lnTo>
                    <a:pt x="3400" y="60"/>
                  </a:lnTo>
                  <a:lnTo>
                    <a:pt x="3401" y="57"/>
                  </a:lnTo>
                  <a:lnTo>
                    <a:pt x="3404" y="53"/>
                  </a:lnTo>
                  <a:lnTo>
                    <a:pt x="3408" y="52"/>
                  </a:lnTo>
                  <a:lnTo>
                    <a:pt x="3412" y="50"/>
                  </a:lnTo>
                  <a:lnTo>
                    <a:pt x="3414" y="46"/>
                  </a:lnTo>
                  <a:lnTo>
                    <a:pt x="3415" y="42"/>
                  </a:lnTo>
                  <a:lnTo>
                    <a:pt x="3412" y="43"/>
                  </a:lnTo>
                  <a:lnTo>
                    <a:pt x="3408" y="45"/>
                  </a:lnTo>
                  <a:lnTo>
                    <a:pt x="3409" y="41"/>
                  </a:lnTo>
                  <a:lnTo>
                    <a:pt x="3411" y="37"/>
                  </a:lnTo>
                  <a:lnTo>
                    <a:pt x="3408" y="38"/>
                  </a:lnTo>
                  <a:lnTo>
                    <a:pt x="3404" y="39"/>
                  </a:lnTo>
                  <a:lnTo>
                    <a:pt x="3401" y="43"/>
                  </a:lnTo>
                  <a:lnTo>
                    <a:pt x="3399" y="48"/>
                  </a:lnTo>
                  <a:lnTo>
                    <a:pt x="3398" y="51"/>
                  </a:lnTo>
                  <a:lnTo>
                    <a:pt x="3396" y="55"/>
                  </a:lnTo>
                  <a:lnTo>
                    <a:pt x="3392" y="56"/>
                  </a:lnTo>
                  <a:lnTo>
                    <a:pt x="3389" y="58"/>
                  </a:lnTo>
                  <a:lnTo>
                    <a:pt x="3387" y="62"/>
                  </a:lnTo>
                  <a:lnTo>
                    <a:pt x="3384" y="66"/>
                  </a:lnTo>
                  <a:lnTo>
                    <a:pt x="3382" y="70"/>
                  </a:lnTo>
                  <a:lnTo>
                    <a:pt x="3381" y="73"/>
                  </a:lnTo>
                  <a:lnTo>
                    <a:pt x="3377" y="75"/>
                  </a:lnTo>
                  <a:lnTo>
                    <a:pt x="3373" y="76"/>
                  </a:lnTo>
                  <a:lnTo>
                    <a:pt x="3375" y="72"/>
                  </a:lnTo>
                  <a:lnTo>
                    <a:pt x="3377" y="69"/>
                  </a:lnTo>
                  <a:lnTo>
                    <a:pt x="3378" y="65"/>
                  </a:lnTo>
                  <a:lnTo>
                    <a:pt x="3380" y="60"/>
                  </a:lnTo>
                  <a:lnTo>
                    <a:pt x="3382" y="56"/>
                  </a:lnTo>
                  <a:lnTo>
                    <a:pt x="3384" y="53"/>
                  </a:lnTo>
                  <a:lnTo>
                    <a:pt x="3389" y="51"/>
                  </a:lnTo>
                  <a:lnTo>
                    <a:pt x="3392" y="50"/>
                  </a:lnTo>
                  <a:lnTo>
                    <a:pt x="3394" y="46"/>
                  </a:lnTo>
                  <a:lnTo>
                    <a:pt x="3396" y="42"/>
                  </a:lnTo>
                  <a:lnTo>
                    <a:pt x="3392" y="43"/>
                  </a:lnTo>
                  <a:lnTo>
                    <a:pt x="3388" y="45"/>
                  </a:lnTo>
                  <a:lnTo>
                    <a:pt x="3387" y="49"/>
                  </a:lnTo>
                  <a:lnTo>
                    <a:pt x="3384" y="53"/>
                  </a:lnTo>
                  <a:lnTo>
                    <a:pt x="3380" y="54"/>
                  </a:lnTo>
                  <a:lnTo>
                    <a:pt x="3377" y="55"/>
                  </a:lnTo>
                  <a:lnTo>
                    <a:pt x="3373" y="57"/>
                  </a:lnTo>
                  <a:lnTo>
                    <a:pt x="3368" y="58"/>
                  </a:lnTo>
                  <a:lnTo>
                    <a:pt x="3371" y="54"/>
                  </a:lnTo>
                  <a:lnTo>
                    <a:pt x="3373" y="50"/>
                  </a:lnTo>
                  <a:lnTo>
                    <a:pt x="3375" y="46"/>
                  </a:lnTo>
                  <a:lnTo>
                    <a:pt x="3376" y="42"/>
                  </a:lnTo>
                  <a:lnTo>
                    <a:pt x="3373" y="43"/>
                  </a:lnTo>
                  <a:lnTo>
                    <a:pt x="3368" y="45"/>
                  </a:lnTo>
                  <a:lnTo>
                    <a:pt x="3364" y="46"/>
                  </a:lnTo>
                  <a:lnTo>
                    <a:pt x="3361" y="48"/>
                  </a:lnTo>
                  <a:lnTo>
                    <a:pt x="3359" y="51"/>
                  </a:lnTo>
                  <a:lnTo>
                    <a:pt x="3357" y="55"/>
                  </a:lnTo>
                  <a:lnTo>
                    <a:pt x="3353" y="56"/>
                  </a:lnTo>
                  <a:lnTo>
                    <a:pt x="3349" y="58"/>
                  </a:lnTo>
                  <a:lnTo>
                    <a:pt x="3347" y="63"/>
                  </a:lnTo>
                  <a:lnTo>
                    <a:pt x="3345" y="66"/>
                  </a:lnTo>
                  <a:lnTo>
                    <a:pt x="3349" y="65"/>
                  </a:lnTo>
                  <a:lnTo>
                    <a:pt x="3354" y="64"/>
                  </a:lnTo>
                  <a:lnTo>
                    <a:pt x="3358" y="62"/>
                  </a:lnTo>
                  <a:lnTo>
                    <a:pt x="3361" y="60"/>
                  </a:lnTo>
                  <a:lnTo>
                    <a:pt x="3359" y="65"/>
                  </a:lnTo>
                  <a:lnTo>
                    <a:pt x="3357" y="69"/>
                  </a:lnTo>
                  <a:lnTo>
                    <a:pt x="3354" y="70"/>
                  </a:lnTo>
                  <a:lnTo>
                    <a:pt x="3349" y="71"/>
                  </a:lnTo>
                  <a:lnTo>
                    <a:pt x="3347" y="75"/>
                  </a:lnTo>
                  <a:lnTo>
                    <a:pt x="3346" y="79"/>
                  </a:lnTo>
                  <a:lnTo>
                    <a:pt x="3342" y="81"/>
                  </a:lnTo>
                  <a:lnTo>
                    <a:pt x="3338" y="82"/>
                  </a:lnTo>
                  <a:lnTo>
                    <a:pt x="3340" y="78"/>
                  </a:lnTo>
                  <a:lnTo>
                    <a:pt x="3342" y="74"/>
                  </a:lnTo>
                  <a:lnTo>
                    <a:pt x="3338" y="74"/>
                  </a:lnTo>
                  <a:lnTo>
                    <a:pt x="3334" y="76"/>
                  </a:lnTo>
                  <a:lnTo>
                    <a:pt x="3330" y="78"/>
                  </a:lnTo>
                  <a:lnTo>
                    <a:pt x="3326" y="79"/>
                  </a:lnTo>
                  <a:lnTo>
                    <a:pt x="3323" y="81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4" y="89"/>
                  </a:lnTo>
                  <a:lnTo>
                    <a:pt x="3318" y="88"/>
                  </a:lnTo>
                  <a:lnTo>
                    <a:pt x="3323" y="87"/>
                  </a:lnTo>
                  <a:lnTo>
                    <a:pt x="3321" y="91"/>
                  </a:lnTo>
                  <a:lnTo>
                    <a:pt x="3318" y="95"/>
                  </a:lnTo>
                  <a:lnTo>
                    <a:pt x="3323" y="93"/>
                  </a:lnTo>
                  <a:lnTo>
                    <a:pt x="3326" y="92"/>
                  </a:lnTo>
                  <a:lnTo>
                    <a:pt x="3325" y="97"/>
                  </a:lnTo>
                  <a:lnTo>
                    <a:pt x="3323" y="100"/>
                  </a:lnTo>
                  <a:lnTo>
                    <a:pt x="3326" y="99"/>
                  </a:lnTo>
                  <a:lnTo>
                    <a:pt x="3330" y="98"/>
                  </a:lnTo>
                  <a:lnTo>
                    <a:pt x="3334" y="97"/>
                  </a:lnTo>
                  <a:lnTo>
                    <a:pt x="3339" y="95"/>
                  </a:lnTo>
                  <a:lnTo>
                    <a:pt x="3342" y="93"/>
                  </a:lnTo>
                  <a:lnTo>
                    <a:pt x="3346" y="92"/>
                  </a:lnTo>
                  <a:lnTo>
                    <a:pt x="3348" y="88"/>
                  </a:lnTo>
                  <a:lnTo>
                    <a:pt x="3349" y="84"/>
                  </a:lnTo>
                  <a:lnTo>
                    <a:pt x="3354" y="83"/>
                  </a:lnTo>
                  <a:lnTo>
                    <a:pt x="3358" y="82"/>
                  </a:lnTo>
                  <a:lnTo>
                    <a:pt x="3356" y="86"/>
                  </a:lnTo>
                  <a:lnTo>
                    <a:pt x="3354" y="89"/>
                  </a:lnTo>
                  <a:lnTo>
                    <a:pt x="3358" y="88"/>
                  </a:lnTo>
                  <a:lnTo>
                    <a:pt x="3361" y="87"/>
                  </a:lnTo>
                  <a:lnTo>
                    <a:pt x="3360" y="91"/>
                  </a:lnTo>
                  <a:lnTo>
                    <a:pt x="3358" y="95"/>
                  </a:lnTo>
                  <a:lnTo>
                    <a:pt x="3362" y="93"/>
                  </a:lnTo>
                  <a:lnTo>
                    <a:pt x="3365" y="92"/>
                  </a:lnTo>
                  <a:lnTo>
                    <a:pt x="3363" y="97"/>
                  </a:lnTo>
                  <a:lnTo>
                    <a:pt x="3362" y="100"/>
                  </a:lnTo>
                  <a:lnTo>
                    <a:pt x="3360" y="104"/>
                  </a:lnTo>
                  <a:lnTo>
                    <a:pt x="3358" y="108"/>
                  </a:lnTo>
                  <a:lnTo>
                    <a:pt x="3362" y="107"/>
                  </a:lnTo>
                  <a:lnTo>
                    <a:pt x="3365" y="105"/>
                  </a:lnTo>
                  <a:lnTo>
                    <a:pt x="3364" y="109"/>
                  </a:lnTo>
                  <a:lnTo>
                    <a:pt x="3362" y="114"/>
                  </a:lnTo>
                  <a:lnTo>
                    <a:pt x="3358" y="115"/>
                  </a:lnTo>
                  <a:lnTo>
                    <a:pt x="3355" y="116"/>
                  </a:lnTo>
                  <a:lnTo>
                    <a:pt x="3353" y="120"/>
                  </a:lnTo>
                  <a:lnTo>
                    <a:pt x="3350" y="124"/>
                  </a:lnTo>
                  <a:lnTo>
                    <a:pt x="3346" y="125"/>
                  </a:lnTo>
                  <a:lnTo>
                    <a:pt x="3343" y="126"/>
                  </a:lnTo>
                  <a:lnTo>
                    <a:pt x="3341" y="131"/>
                  </a:lnTo>
                  <a:lnTo>
                    <a:pt x="3339" y="135"/>
                  </a:lnTo>
                  <a:lnTo>
                    <a:pt x="3334" y="136"/>
                  </a:lnTo>
                  <a:lnTo>
                    <a:pt x="3331" y="137"/>
                  </a:lnTo>
                  <a:lnTo>
                    <a:pt x="3327" y="138"/>
                  </a:lnTo>
                  <a:lnTo>
                    <a:pt x="3324" y="140"/>
                  </a:lnTo>
                  <a:lnTo>
                    <a:pt x="3322" y="143"/>
                  </a:lnTo>
                  <a:lnTo>
                    <a:pt x="3320" y="148"/>
                  </a:lnTo>
                  <a:lnTo>
                    <a:pt x="3317" y="152"/>
                  </a:lnTo>
                  <a:lnTo>
                    <a:pt x="3315" y="155"/>
                  </a:lnTo>
                  <a:lnTo>
                    <a:pt x="3312" y="157"/>
                  </a:lnTo>
                  <a:lnTo>
                    <a:pt x="3308" y="158"/>
                  </a:lnTo>
                  <a:lnTo>
                    <a:pt x="3310" y="154"/>
                  </a:lnTo>
                  <a:lnTo>
                    <a:pt x="3312" y="151"/>
                  </a:lnTo>
                  <a:lnTo>
                    <a:pt x="3314" y="147"/>
                  </a:lnTo>
                  <a:lnTo>
                    <a:pt x="3315" y="142"/>
                  </a:lnTo>
                  <a:lnTo>
                    <a:pt x="3312" y="143"/>
                  </a:lnTo>
                  <a:lnTo>
                    <a:pt x="3308" y="146"/>
                  </a:lnTo>
                  <a:lnTo>
                    <a:pt x="3306" y="149"/>
                  </a:lnTo>
                  <a:lnTo>
                    <a:pt x="3304" y="153"/>
                  </a:lnTo>
                  <a:lnTo>
                    <a:pt x="3300" y="154"/>
                  </a:lnTo>
                  <a:lnTo>
                    <a:pt x="3296" y="155"/>
                  </a:lnTo>
                  <a:lnTo>
                    <a:pt x="3294" y="159"/>
                  </a:lnTo>
                  <a:lnTo>
                    <a:pt x="3292" y="164"/>
                  </a:lnTo>
                  <a:lnTo>
                    <a:pt x="3289" y="165"/>
                  </a:lnTo>
                  <a:lnTo>
                    <a:pt x="3284" y="166"/>
                  </a:lnTo>
                  <a:lnTo>
                    <a:pt x="3287" y="163"/>
                  </a:lnTo>
                  <a:lnTo>
                    <a:pt x="3289" y="158"/>
                  </a:lnTo>
                  <a:lnTo>
                    <a:pt x="3292" y="157"/>
                  </a:lnTo>
                  <a:lnTo>
                    <a:pt x="3296" y="155"/>
                  </a:lnTo>
                  <a:lnTo>
                    <a:pt x="3298" y="152"/>
                  </a:lnTo>
                  <a:lnTo>
                    <a:pt x="3300" y="148"/>
                  </a:lnTo>
                  <a:lnTo>
                    <a:pt x="3296" y="149"/>
                  </a:lnTo>
                  <a:lnTo>
                    <a:pt x="3292" y="151"/>
                  </a:lnTo>
                  <a:lnTo>
                    <a:pt x="3294" y="147"/>
                  </a:lnTo>
                  <a:lnTo>
                    <a:pt x="3296" y="142"/>
                  </a:lnTo>
                  <a:lnTo>
                    <a:pt x="3297" y="138"/>
                  </a:lnTo>
                  <a:lnTo>
                    <a:pt x="3299" y="135"/>
                  </a:lnTo>
                  <a:lnTo>
                    <a:pt x="3304" y="133"/>
                  </a:lnTo>
                  <a:lnTo>
                    <a:pt x="3308" y="132"/>
                  </a:lnTo>
                  <a:lnTo>
                    <a:pt x="3311" y="131"/>
                  </a:lnTo>
                  <a:lnTo>
                    <a:pt x="3315" y="130"/>
                  </a:lnTo>
                  <a:lnTo>
                    <a:pt x="3317" y="125"/>
                  </a:lnTo>
                  <a:lnTo>
                    <a:pt x="3320" y="121"/>
                  </a:lnTo>
                  <a:lnTo>
                    <a:pt x="3315" y="122"/>
                  </a:lnTo>
                  <a:lnTo>
                    <a:pt x="3311" y="124"/>
                  </a:lnTo>
                  <a:lnTo>
                    <a:pt x="3313" y="120"/>
                  </a:lnTo>
                  <a:lnTo>
                    <a:pt x="3315" y="116"/>
                  </a:lnTo>
                  <a:lnTo>
                    <a:pt x="3316" y="113"/>
                  </a:lnTo>
                  <a:lnTo>
                    <a:pt x="3318" y="108"/>
                  </a:lnTo>
                  <a:lnTo>
                    <a:pt x="3321" y="104"/>
                  </a:lnTo>
                  <a:lnTo>
                    <a:pt x="3323" y="100"/>
                  </a:lnTo>
                  <a:lnTo>
                    <a:pt x="3318" y="102"/>
                  </a:lnTo>
                  <a:lnTo>
                    <a:pt x="3315" y="103"/>
                  </a:lnTo>
                  <a:lnTo>
                    <a:pt x="3316" y="99"/>
                  </a:lnTo>
                  <a:lnTo>
                    <a:pt x="3318" y="95"/>
                  </a:lnTo>
                  <a:lnTo>
                    <a:pt x="3315" y="97"/>
                  </a:lnTo>
                  <a:lnTo>
                    <a:pt x="3311" y="98"/>
                  </a:lnTo>
                  <a:lnTo>
                    <a:pt x="3309" y="102"/>
                  </a:lnTo>
                  <a:lnTo>
                    <a:pt x="3307" y="105"/>
                  </a:lnTo>
                  <a:lnTo>
                    <a:pt x="3311" y="104"/>
                  </a:lnTo>
                  <a:lnTo>
                    <a:pt x="3315" y="103"/>
                  </a:lnTo>
                  <a:lnTo>
                    <a:pt x="3313" y="106"/>
                  </a:lnTo>
                  <a:lnTo>
                    <a:pt x="3311" y="110"/>
                  </a:lnTo>
                  <a:lnTo>
                    <a:pt x="3309" y="115"/>
                  </a:lnTo>
                  <a:lnTo>
                    <a:pt x="3307" y="119"/>
                  </a:lnTo>
                  <a:lnTo>
                    <a:pt x="3304" y="120"/>
                  </a:lnTo>
                  <a:lnTo>
                    <a:pt x="3299" y="121"/>
                  </a:lnTo>
                  <a:lnTo>
                    <a:pt x="3295" y="122"/>
                  </a:lnTo>
                  <a:lnTo>
                    <a:pt x="3292" y="124"/>
                  </a:lnTo>
                  <a:lnTo>
                    <a:pt x="3290" y="128"/>
                  </a:lnTo>
                  <a:lnTo>
                    <a:pt x="3288" y="132"/>
                  </a:lnTo>
                  <a:lnTo>
                    <a:pt x="3285" y="136"/>
                  </a:lnTo>
                  <a:lnTo>
                    <a:pt x="3284" y="140"/>
                  </a:lnTo>
                  <a:lnTo>
                    <a:pt x="3288" y="138"/>
                  </a:lnTo>
                  <a:lnTo>
                    <a:pt x="3292" y="137"/>
                  </a:lnTo>
                  <a:lnTo>
                    <a:pt x="3291" y="141"/>
                  </a:lnTo>
                  <a:lnTo>
                    <a:pt x="3289" y="146"/>
                  </a:lnTo>
                  <a:lnTo>
                    <a:pt x="3287" y="149"/>
                  </a:lnTo>
                  <a:lnTo>
                    <a:pt x="3284" y="153"/>
                  </a:lnTo>
                  <a:lnTo>
                    <a:pt x="3282" y="157"/>
                  </a:lnTo>
                  <a:lnTo>
                    <a:pt x="3280" y="160"/>
                  </a:lnTo>
                  <a:lnTo>
                    <a:pt x="3279" y="165"/>
                  </a:lnTo>
                  <a:lnTo>
                    <a:pt x="3277" y="169"/>
                  </a:lnTo>
                  <a:lnTo>
                    <a:pt x="3273" y="170"/>
                  </a:lnTo>
                  <a:lnTo>
                    <a:pt x="3270" y="171"/>
                  </a:lnTo>
                  <a:lnTo>
                    <a:pt x="3267" y="175"/>
                  </a:lnTo>
                  <a:lnTo>
                    <a:pt x="3265" y="180"/>
                  </a:lnTo>
                  <a:lnTo>
                    <a:pt x="3263" y="184"/>
                  </a:lnTo>
                  <a:lnTo>
                    <a:pt x="3262" y="187"/>
                  </a:lnTo>
                  <a:lnTo>
                    <a:pt x="3265" y="186"/>
                  </a:lnTo>
                  <a:lnTo>
                    <a:pt x="3270" y="185"/>
                  </a:lnTo>
                  <a:lnTo>
                    <a:pt x="3272" y="181"/>
                  </a:lnTo>
                  <a:lnTo>
                    <a:pt x="3273" y="176"/>
                  </a:lnTo>
                  <a:lnTo>
                    <a:pt x="3277" y="175"/>
                  </a:lnTo>
                  <a:lnTo>
                    <a:pt x="3281" y="174"/>
                  </a:lnTo>
                  <a:lnTo>
                    <a:pt x="3279" y="179"/>
                  </a:lnTo>
                  <a:lnTo>
                    <a:pt x="3277" y="182"/>
                  </a:lnTo>
                  <a:lnTo>
                    <a:pt x="3281" y="181"/>
                  </a:lnTo>
                  <a:lnTo>
                    <a:pt x="3284" y="180"/>
                  </a:lnTo>
                  <a:lnTo>
                    <a:pt x="3283" y="183"/>
                  </a:lnTo>
                  <a:lnTo>
                    <a:pt x="3281" y="187"/>
                  </a:lnTo>
                  <a:lnTo>
                    <a:pt x="3277" y="189"/>
                  </a:lnTo>
                  <a:lnTo>
                    <a:pt x="3274" y="190"/>
                  </a:lnTo>
                  <a:lnTo>
                    <a:pt x="3270" y="198"/>
                  </a:lnTo>
                  <a:lnTo>
                    <a:pt x="3265" y="206"/>
                  </a:lnTo>
                  <a:lnTo>
                    <a:pt x="3262" y="207"/>
                  </a:lnTo>
                  <a:lnTo>
                    <a:pt x="3258" y="208"/>
                  </a:lnTo>
                  <a:lnTo>
                    <a:pt x="3254" y="210"/>
                  </a:lnTo>
                  <a:lnTo>
                    <a:pt x="3250" y="212"/>
                  </a:lnTo>
                  <a:lnTo>
                    <a:pt x="3252" y="207"/>
                  </a:lnTo>
                  <a:lnTo>
                    <a:pt x="3254" y="203"/>
                  </a:lnTo>
                  <a:lnTo>
                    <a:pt x="3250" y="204"/>
                  </a:lnTo>
                  <a:lnTo>
                    <a:pt x="3246" y="206"/>
                  </a:lnTo>
                  <a:lnTo>
                    <a:pt x="3248" y="202"/>
                  </a:lnTo>
                  <a:lnTo>
                    <a:pt x="3250" y="198"/>
                  </a:lnTo>
                  <a:lnTo>
                    <a:pt x="3252" y="193"/>
                  </a:lnTo>
                  <a:lnTo>
                    <a:pt x="3254" y="190"/>
                  </a:lnTo>
                  <a:lnTo>
                    <a:pt x="3249" y="191"/>
                  </a:lnTo>
                  <a:lnTo>
                    <a:pt x="3246" y="192"/>
                  </a:lnTo>
                  <a:lnTo>
                    <a:pt x="3242" y="193"/>
                  </a:lnTo>
                  <a:lnTo>
                    <a:pt x="3239" y="196"/>
                  </a:lnTo>
                  <a:lnTo>
                    <a:pt x="3237" y="199"/>
                  </a:lnTo>
                  <a:lnTo>
                    <a:pt x="3234" y="203"/>
                  </a:lnTo>
                  <a:lnTo>
                    <a:pt x="3232" y="207"/>
                  </a:lnTo>
                  <a:lnTo>
                    <a:pt x="3231" y="212"/>
                  </a:lnTo>
                  <a:lnTo>
                    <a:pt x="3228" y="216"/>
                  </a:lnTo>
                  <a:lnTo>
                    <a:pt x="3227" y="219"/>
                  </a:lnTo>
                  <a:lnTo>
                    <a:pt x="3231" y="218"/>
                  </a:lnTo>
                  <a:lnTo>
                    <a:pt x="3234" y="217"/>
                  </a:lnTo>
                  <a:lnTo>
                    <a:pt x="3237" y="213"/>
                  </a:lnTo>
                  <a:lnTo>
                    <a:pt x="3239" y="208"/>
                  </a:lnTo>
                  <a:lnTo>
                    <a:pt x="3243" y="207"/>
                  </a:lnTo>
                  <a:lnTo>
                    <a:pt x="3246" y="206"/>
                  </a:lnTo>
                  <a:lnTo>
                    <a:pt x="3244" y="209"/>
                  </a:lnTo>
                  <a:lnTo>
                    <a:pt x="3243" y="214"/>
                  </a:lnTo>
                  <a:lnTo>
                    <a:pt x="3246" y="213"/>
                  </a:lnTo>
                  <a:lnTo>
                    <a:pt x="3250" y="212"/>
                  </a:lnTo>
                  <a:lnTo>
                    <a:pt x="3248" y="215"/>
                  </a:lnTo>
                  <a:lnTo>
                    <a:pt x="3246" y="219"/>
                  </a:lnTo>
                  <a:lnTo>
                    <a:pt x="3245" y="223"/>
                  </a:lnTo>
                  <a:lnTo>
                    <a:pt x="3243" y="226"/>
                  </a:lnTo>
                  <a:lnTo>
                    <a:pt x="3239" y="229"/>
                  </a:lnTo>
                  <a:lnTo>
                    <a:pt x="3235" y="230"/>
                  </a:lnTo>
                  <a:lnTo>
                    <a:pt x="3233" y="234"/>
                  </a:lnTo>
                  <a:lnTo>
                    <a:pt x="3231" y="237"/>
                  </a:lnTo>
                  <a:lnTo>
                    <a:pt x="3224" y="240"/>
                  </a:lnTo>
                  <a:lnTo>
                    <a:pt x="3215" y="242"/>
                  </a:lnTo>
                  <a:lnTo>
                    <a:pt x="3217" y="239"/>
                  </a:lnTo>
                  <a:lnTo>
                    <a:pt x="3220" y="235"/>
                  </a:lnTo>
                  <a:lnTo>
                    <a:pt x="3222" y="231"/>
                  </a:lnTo>
                  <a:lnTo>
                    <a:pt x="3223" y="226"/>
                  </a:lnTo>
                  <a:lnTo>
                    <a:pt x="3220" y="229"/>
                  </a:lnTo>
                  <a:lnTo>
                    <a:pt x="3215" y="230"/>
                  </a:lnTo>
                  <a:lnTo>
                    <a:pt x="3217" y="225"/>
                  </a:lnTo>
                  <a:lnTo>
                    <a:pt x="3220" y="222"/>
                  </a:lnTo>
                  <a:lnTo>
                    <a:pt x="3222" y="218"/>
                  </a:lnTo>
                  <a:lnTo>
                    <a:pt x="3223" y="214"/>
                  </a:lnTo>
                  <a:lnTo>
                    <a:pt x="3220" y="215"/>
                  </a:lnTo>
                  <a:lnTo>
                    <a:pt x="3215" y="217"/>
                  </a:lnTo>
                  <a:lnTo>
                    <a:pt x="3213" y="220"/>
                  </a:lnTo>
                  <a:lnTo>
                    <a:pt x="3211" y="224"/>
                  </a:lnTo>
                  <a:lnTo>
                    <a:pt x="3209" y="229"/>
                  </a:lnTo>
                  <a:lnTo>
                    <a:pt x="3208" y="232"/>
                  </a:lnTo>
                  <a:lnTo>
                    <a:pt x="3206" y="236"/>
                  </a:lnTo>
                  <a:lnTo>
                    <a:pt x="3204" y="240"/>
                  </a:lnTo>
                  <a:lnTo>
                    <a:pt x="3208" y="239"/>
                  </a:lnTo>
                  <a:lnTo>
                    <a:pt x="3212" y="237"/>
                  </a:lnTo>
                  <a:lnTo>
                    <a:pt x="3210" y="241"/>
                  </a:lnTo>
                  <a:lnTo>
                    <a:pt x="3208" y="246"/>
                  </a:lnTo>
                  <a:lnTo>
                    <a:pt x="3212" y="245"/>
                  </a:lnTo>
                  <a:lnTo>
                    <a:pt x="3215" y="242"/>
                  </a:lnTo>
                  <a:lnTo>
                    <a:pt x="3214" y="247"/>
                  </a:lnTo>
                  <a:lnTo>
                    <a:pt x="3212" y="251"/>
                  </a:lnTo>
                  <a:lnTo>
                    <a:pt x="3210" y="255"/>
                  </a:lnTo>
                  <a:lnTo>
                    <a:pt x="3208" y="258"/>
                  </a:lnTo>
                  <a:lnTo>
                    <a:pt x="3205" y="260"/>
                  </a:lnTo>
                  <a:lnTo>
                    <a:pt x="3200" y="262"/>
                  </a:lnTo>
                  <a:lnTo>
                    <a:pt x="3198" y="266"/>
                  </a:lnTo>
                  <a:lnTo>
                    <a:pt x="3196" y="269"/>
                  </a:lnTo>
                  <a:lnTo>
                    <a:pt x="3193" y="271"/>
                  </a:lnTo>
                  <a:lnTo>
                    <a:pt x="3189" y="272"/>
                  </a:lnTo>
                  <a:lnTo>
                    <a:pt x="3184" y="273"/>
                  </a:lnTo>
                  <a:lnTo>
                    <a:pt x="3181" y="274"/>
                  </a:lnTo>
                  <a:lnTo>
                    <a:pt x="3179" y="279"/>
                  </a:lnTo>
                  <a:lnTo>
                    <a:pt x="3177" y="283"/>
                  </a:lnTo>
                  <a:lnTo>
                    <a:pt x="3176" y="286"/>
                  </a:lnTo>
                  <a:lnTo>
                    <a:pt x="3174" y="290"/>
                  </a:lnTo>
                  <a:lnTo>
                    <a:pt x="3170" y="291"/>
                  </a:lnTo>
                  <a:lnTo>
                    <a:pt x="3165" y="293"/>
                  </a:lnTo>
                  <a:lnTo>
                    <a:pt x="3164" y="297"/>
                  </a:lnTo>
                  <a:lnTo>
                    <a:pt x="3162" y="301"/>
                  </a:lnTo>
                  <a:lnTo>
                    <a:pt x="3158" y="302"/>
                  </a:lnTo>
                  <a:lnTo>
                    <a:pt x="3155" y="303"/>
                  </a:lnTo>
                  <a:lnTo>
                    <a:pt x="3152" y="307"/>
                  </a:lnTo>
                  <a:lnTo>
                    <a:pt x="3150" y="312"/>
                  </a:lnTo>
                  <a:lnTo>
                    <a:pt x="3146" y="313"/>
                  </a:lnTo>
                  <a:lnTo>
                    <a:pt x="3143" y="314"/>
                  </a:lnTo>
                  <a:lnTo>
                    <a:pt x="3139" y="315"/>
                  </a:lnTo>
                  <a:lnTo>
                    <a:pt x="3134" y="317"/>
                  </a:lnTo>
                  <a:lnTo>
                    <a:pt x="3132" y="321"/>
                  </a:lnTo>
                  <a:lnTo>
                    <a:pt x="3131" y="324"/>
                  </a:lnTo>
                  <a:lnTo>
                    <a:pt x="3129" y="329"/>
                  </a:lnTo>
                  <a:lnTo>
                    <a:pt x="3127" y="333"/>
                  </a:lnTo>
                  <a:lnTo>
                    <a:pt x="3124" y="334"/>
                  </a:lnTo>
                  <a:lnTo>
                    <a:pt x="3119" y="335"/>
                  </a:lnTo>
                  <a:lnTo>
                    <a:pt x="3117" y="339"/>
                  </a:lnTo>
                  <a:lnTo>
                    <a:pt x="3115" y="343"/>
                  </a:lnTo>
                  <a:lnTo>
                    <a:pt x="3112" y="344"/>
                  </a:lnTo>
                  <a:lnTo>
                    <a:pt x="3108" y="346"/>
                  </a:lnTo>
                  <a:lnTo>
                    <a:pt x="3106" y="350"/>
                  </a:lnTo>
                  <a:lnTo>
                    <a:pt x="3105" y="354"/>
                  </a:lnTo>
                  <a:lnTo>
                    <a:pt x="3100" y="355"/>
                  </a:lnTo>
                  <a:lnTo>
                    <a:pt x="3096" y="356"/>
                  </a:lnTo>
                  <a:lnTo>
                    <a:pt x="3094" y="360"/>
                  </a:lnTo>
                  <a:lnTo>
                    <a:pt x="3093" y="365"/>
                  </a:lnTo>
                  <a:lnTo>
                    <a:pt x="3089" y="366"/>
                  </a:lnTo>
                  <a:lnTo>
                    <a:pt x="3084" y="367"/>
                  </a:lnTo>
                  <a:lnTo>
                    <a:pt x="3083" y="371"/>
                  </a:lnTo>
                  <a:lnTo>
                    <a:pt x="3081" y="375"/>
                  </a:lnTo>
                  <a:lnTo>
                    <a:pt x="3077" y="376"/>
                  </a:lnTo>
                  <a:lnTo>
                    <a:pt x="3074" y="377"/>
                  </a:lnTo>
                  <a:lnTo>
                    <a:pt x="3072" y="382"/>
                  </a:lnTo>
                  <a:lnTo>
                    <a:pt x="3069" y="385"/>
                  </a:lnTo>
                  <a:lnTo>
                    <a:pt x="3065" y="387"/>
                  </a:lnTo>
                  <a:lnTo>
                    <a:pt x="3062" y="388"/>
                  </a:lnTo>
                  <a:lnTo>
                    <a:pt x="3064" y="384"/>
                  </a:lnTo>
                  <a:lnTo>
                    <a:pt x="3065" y="381"/>
                  </a:lnTo>
                  <a:lnTo>
                    <a:pt x="3062" y="382"/>
                  </a:lnTo>
                  <a:lnTo>
                    <a:pt x="3058" y="383"/>
                  </a:lnTo>
                  <a:lnTo>
                    <a:pt x="3056" y="387"/>
                  </a:lnTo>
                  <a:lnTo>
                    <a:pt x="3054" y="390"/>
                  </a:lnTo>
                  <a:lnTo>
                    <a:pt x="3058" y="389"/>
                  </a:lnTo>
                  <a:lnTo>
                    <a:pt x="3062" y="388"/>
                  </a:lnTo>
                  <a:lnTo>
                    <a:pt x="3060" y="392"/>
                  </a:lnTo>
                  <a:lnTo>
                    <a:pt x="3058" y="396"/>
                  </a:lnTo>
                  <a:lnTo>
                    <a:pt x="3054" y="398"/>
                  </a:lnTo>
                  <a:lnTo>
                    <a:pt x="3050" y="399"/>
                  </a:lnTo>
                  <a:lnTo>
                    <a:pt x="3048" y="403"/>
                  </a:lnTo>
                  <a:lnTo>
                    <a:pt x="3046" y="406"/>
                  </a:lnTo>
                  <a:lnTo>
                    <a:pt x="3045" y="410"/>
                  </a:lnTo>
                  <a:lnTo>
                    <a:pt x="3043" y="415"/>
                  </a:lnTo>
                  <a:lnTo>
                    <a:pt x="3039" y="416"/>
                  </a:lnTo>
                  <a:lnTo>
                    <a:pt x="3035" y="417"/>
                  </a:lnTo>
                  <a:lnTo>
                    <a:pt x="3031" y="418"/>
                  </a:lnTo>
                  <a:lnTo>
                    <a:pt x="3027" y="420"/>
                  </a:lnTo>
                  <a:lnTo>
                    <a:pt x="3025" y="423"/>
                  </a:lnTo>
                  <a:lnTo>
                    <a:pt x="3024" y="427"/>
                  </a:lnTo>
                  <a:lnTo>
                    <a:pt x="3022" y="432"/>
                  </a:lnTo>
                  <a:lnTo>
                    <a:pt x="3019" y="436"/>
                  </a:lnTo>
                  <a:lnTo>
                    <a:pt x="3015" y="437"/>
                  </a:lnTo>
                  <a:lnTo>
                    <a:pt x="3012" y="438"/>
                  </a:lnTo>
                  <a:lnTo>
                    <a:pt x="3008" y="439"/>
                  </a:lnTo>
                  <a:lnTo>
                    <a:pt x="3004" y="441"/>
                  </a:lnTo>
                  <a:lnTo>
                    <a:pt x="3002" y="444"/>
                  </a:lnTo>
                  <a:lnTo>
                    <a:pt x="3000" y="449"/>
                  </a:lnTo>
                  <a:lnTo>
                    <a:pt x="2998" y="453"/>
                  </a:lnTo>
                  <a:lnTo>
                    <a:pt x="2996" y="457"/>
                  </a:lnTo>
                  <a:lnTo>
                    <a:pt x="2993" y="458"/>
                  </a:lnTo>
                  <a:lnTo>
                    <a:pt x="2989" y="459"/>
                  </a:lnTo>
                  <a:lnTo>
                    <a:pt x="2986" y="464"/>
                  </a:lnTo>
                  <a:lnTo>
                    <a:pt x="2985" y="467"/>
                  </a:lnTo>
                  <a:lnTo>
                    <a:pt x="2981" y="469"/>
                  </a:lnTo>
                  <a:lnTo>
                    <a:pt x="2977" y="470"/>
                  </a:lnTo>
                  <a:lnTo>
                    <a:pt x="2976" y="474"/>
                  </a:lnTo>
                  <a:lnTo>
                    <a:pt x="2974" y="477"/>
                  </a:lnTo>
                  <a:lnTo>
                    <a:pt x="2969" y="480"/>
                  </a:lnTo>
                  <a:lnTo>
                    <a:pt x="2965" y="481"/>
                  </a:lnTo>
                  <a:lnTo>
                    <a:pt x="2964" y="485"/>
                  </a:lnTo>
                  <a:lnTo>
                    <a:pt x="2962" y="488"/>
                  </a:lnTo>
                  <a:lnTo>
                    <a:pt x="2958" y="490"/>
                  </a:lnTo>
                  <a:lnTo>
                    <a:pt x="2955" y="491"/>
                  </a:lnTo>
                  <a:lnTo>
                    <a:pt x="2952" y="496"/>
                  </a:lnTo>
                  <a:lnTo>
                    <a:pt x="2950" y="499"/>
                  </a:lnTo>
                  <a:lnTo>
                    <a:pt x="2946" y="500"/>
                  </a:lnTo>
                  <a:lnTo>
                    <a:pt x="2943" y="502"/>
                  </a:lnTo>
                  <a:lnTo>
                    <a:pt x="2941" y="505"/>
                  </a:lnTo>
                  <a:lnTo>
                    <a:pt x="2939" y="509"/>
                  </a:lnTo>
                  <a:lnTo>
                    <a:pt x="2935" y="510"/>
                  </a:lnTo>
                  <a:lnTo>
                    <a:pt x="2931" y="513"/>
                  </a:lnTo>
                  <a:lnTo>
                    <a:pt x="2929" y="516"/>
                  </a:lnTo>
                  <a:lnTo>
                    <a:pt x="2927" y="520"/>
                  </a:lnTo>
                  <a:lnTo>
                    <a:pt x="2924" y="521"/>
                  </a:lnTo>
                  <a:lnTo>
                    <a:pt x="2919" y="523"/>
                  </a:lnTo>
                  <a:lnTo>
                    <a:pt x="2917" y="526"/>
                  </a:lnTo>
                  <a:lnTo>
                    <a:pt x="2915" y="531"/>
                  </a:lnTo>
                  <a:lnTo>
                    <a:pt x="2912" y="532"/>
                  </a:lnTo>
                  <a:lnTo>
                    <a:pt x="2908" y="534"/>
                  </a:lnTo>
                  <a:lnTo>
                    <a:pt x="2906" y="537"/>
                  </a:lnTo>
                  <a:lnTo>
                    <a:pt x="2905" y="541"/>
                  </a:lnTo>
                  <a:lnTo>
                    <a:pt x="2900" y="542"/>
                  </a:lnTo>
                  <a:lnTo>
                    <a:pt x="2896" y="543"/>
                  </a:lnTo>
                  <a:lnTo>
                    <a:pt x="2895" y="548"/>
                  </a:lnTo>
                  <a:lnTo>
                    <a:pt x="2893" y="552"/>
                  </a:lnTo>
                  <a:lnTo>
                    <a:pt x="2889" y="553"/>
                  </a:lnTo>
                  <a:lnTo>
                    <a:pt x="2885" y="554"/>
                  </a:lnTo>
                  <a:lnTo>
                    <a:pt x="2881" y="556"/>
                  </a:lnTo>
                  <a:lnTo>
                    <a:pt x="2877" y="557"/>
                  </a:lnTo>
                  <a:lnTo>
                    <a:pt x="2873" y="558"/>
                  </a:lnTo>
                  <a:lnTo>
                    <a:pt x="2869" y="559"/>
                  </a:lnTo>
                  <a:lnTo>
                    <a:pt x="2872" y="556"/>
                  </a:lnTo>
                  <a:lnTo>
                    <a:pt x="2873" y="552"/>
                  </a:lnTo>
                  <a:lnTo>
                    <a:pt x="2869" y="553"/>
                  </a:lnTo>
                  <a:lnTo>
                    <a:pt x="2865" y="554"/>
                  </a:lnTo>
                  <a:lnTo>
                    <a:pt x="2867" y="551"/>
                  </a:lnTo>
                  <a:lnTo>
                    <a:pt x="2869" y="547"/>
                  </a:lnTo>
                  <a:lnTo>
                    <a:pt x="2865" y="548"/>
                  </a:lnTo>
                  <a:lnTo>
                    <a:pt x="2861" y="549"/>
                  </a:lnTo>
                  <a:lnTo>
                    <a:pt x="2859" y="553"/>
                  </a:lnTo>
                  <a:lnTo>
                    <a:pt x="2858" y="557"/>
                  </a:lnTo>
                  <a:lnTo>
                    <a:pt x="2861" y="556"/>
                  </a:lnTo>
                  <a:lnTo>
                    <a:pt x="2865" y="554"/>
                  </a:lnTo>
                  <a:lnTo>
                    <a:pt x="2863" y="558"/>
                  </a:lnTo>
                  <a:lnTo>
                    <a:pt x="2862" y="563"/>
                  </a:lnTo>
                  <a:lnTo>
                    <a:pt x="2865" y="560"/>
                  </a:lnTo>
                  <a:lnTo>
                    <a:pt x="2869" y="559"/>
                  </a:lnTo>
                  <a:lnTo>
                    <a:pt x="2867" y="564"/>
                  </a:lnTo>
                  <a:lnTo>
                    <a:pt x="2865" y="568"/>
                  </a:lnTo>
                  <a:lnTo>
                    <a:pt x="2862" y="569"/>
                  </a:lnTo>
                  <a:lnTo>
                    <a:pt x="2858" y="570"/>
                  </a:lnTo>
                  <a:lnTo>
                    <a:pt x="2856" y="574"/>
                  </a:lnTo>
                  <a:lnTo>
                    <a:pt x="2853" y="578"/>
                  </a:lnTo>
                  <a:lnTo>
                    <a:pt x="2858" y="577"/>
                  </a:lnTo>
                  <a:lnTo>
                    <a:pt x="2862" y="575"/>
                  </a:lnTo>
                  <a:lnTo>
                    <a:pt x="2860" y="580"/>
                  </a:lnTo>
                  <a:lnTo>
                    <a:pt x="2858" y="584"/>
                  </a:lnTo>
                  <a:lnTo>
                    <a:pt x="2853" y="585"/>
                  </a:lnTo>
                  <a:lnTo>
                    <a:pt x="2850" y="586"/>
                  </a:lnTo>
                  <a:lnTo>
                    <a:pt x="2848" y="590"/>
                  </a:lnTo>
                  <a:lnTo>
                    <a:pt x="2846" y="594"/>
                  </a:lnTo>
                  <a:lnTo>
                    <a:pt x="2843" y="596"/>
                  </a:lnTo>
                  <a:lnTo>
                    <a:pt x="2839" y="597"/>
                  </a:lnTo>
                  <a:lnTo>
                    <a:pt x="2834" y="598"/>
                  </a:lnTo>
                  <a:lnTo>
                    <a:pt x="2831" y="600"/>
                  </a:lnTo>
                  <a:lnTo>
                    <a:pt x="2829" y="603"/>
                  </a:lnTo>
                  <a:lnTo>
                    <a:pt x="2827" y="607"/>
                  </a:lnTo>
                  <a:lnTo>
                    <a:pt x="2826" y="611"/>
                  </a:lnTo>
                  <a:lnTo>
                    <a:pt x="2824" y="615"/>
                  </a:lnTo>
                  <a:lnTo>
                    <a:pt x="2819" y="617"/>
                  </a:lnTo>
                  <a:lnTo>
                    <a:pt x="2815" y="618"/>
                  </a:lnTo>
                  <a:lnTo>
                    <a:pt x="2814" y="622"/>
                  </a:lnTo>
                  <a:lnTo>
                    <a:pt x="2812" y="625"/>
                  </a:lnTo>
                  <a:lnTo>
                    <a:pt x="2808" y="627"/>
                  </a:lnTo>
                  <a:lnTo>
                    <a:pt x="2805" y="628"/>
                  </a:lnTo>
                  <a:lnTo>
                    <a:pt x="2802" y="633"/>
                  </a:lnTo>
                  <a:lnTo>
                    <a:pt x="2800" y="636"/>
                  </a:lnTo>
                  <a:lnTo>
                    <a:pt x="2796" y="638"/>
                  </a:lnTo>
                  <a:lnTo>
                    <a:pt x="2793" y="639"/>
                  </a:lnTo>
                  <a:lnTo>
                    <a:pt x="2791" y="643"/>
                  </a:lnTo>
                  <a:lnTo>
                    <a:pt x="2789" y="647"/>
                  </a:lnTo>
                  <a:lnTo>
                    <a:pt x="2784" y="648"/>
                  </a:lnTo>
                  <a:lnTo>
                    <a:pt x="2781" y="650"/>
                  </a:lnTo>
                  <a:lnTo>
                    <a:pt x="2779" y="654"/>
                  </a:lnTo>
                  <a:lnTo>
                    <a:pt x="2777" y="657"/>
                  </a:lnTo>
                  <a:lnTo>
                    <a:pt x="2774" y="658"/>
                  </a:lnTo>
                  <a:lnTo>
                    <a:pt x="2769" y="660"/>
                  </a:lnTo>
                  <a:lnTo>
                    <a:pt x="2767" y="664"/>
                  </a:lnTo>
                  <a:lnTo>
                    <a:pt x="2765" y="668"/>
                  </a:lnTo>
                  <a:lnTo>
                    <a:pt x="2762" y="670"/>
                  </a:lnTo>
                  <a:lnTo>
                    <a:pt x="2758" y="671"/>
                  </a:lnTo>
                  <a:lnTo>
                    <a:pt x="2760" y="667"/>
                  </a:lnTo>
                  <a:lnTo>
                    <a:pt x="2762" y="663"/>
                  </a:lnTo>
                  <a:lnTo>
                    <a:pt x="2758" y="664"/>
                  </a:lnTo>
                  <a:lnTo>
                    <a:pt x="2753" y="666"/>
                  </a:lnTo>
                  <a:lnTo>
                    <a:pt x="2751" y="669"/>
                  </a:lnTo>
                  <a:lnTo>
                    <a:pt x="2750" y="673"/>
                  </a:lnTo>
                  <a:lnTo>
                    <a:pt x="2755" y="672"/>
                  </a:lnTo>
                  <a:lnTo>
                    <a:pt x="2758" y="671"/>
                  </a:lnTo>
                  <a:lnTo>
                    <a:pt x="2757" y="674"/>
                  </a:lnTo>
                  <a:lnTo>
                    <a:pt x="2755" y="678"/>
                  </a:lnTo>
                  <a:lnTo>
                    <a:pt x="2750" y="680"/>
                  </a:lnTo>
                  <a:lnTo>
                    <a:pt x="2746" y="682"/>
                  </a:lnTo>
                  <a:lnTo>
                    <a:pt x="2744" y="685"/>
                  </a:lnTo>
                  <a:lnTo>
                    <a:pt x="2743" y="689"/>
                  </a:lnTo>
                  <a:lnTo>
                    <a:pt x="2741" y="693"/>
                  </a:lnTo>
                  <a:lnTo>
                    <a:pt x="2739" y="697"/>
                  </a:lnTo>
                  <a:lnTo>
                    <a:pt x="2735" y="699"/>
                  </a:lnTo>
                  <a:lnTo>
                    <a:pt x="2731" y="700"/>
                  </a:lnTo>
                  <a:lnTo>
                    <a:pt x="2727" y="701"/>
                  </a:lnTo>
                  <a:lnTo>
                    <a:pt x="2724" y="702"/>
                  </a:lnTo>
                  <a:lnTo>
                    <a:pt x="2722" y="706"/>
                  </a:lnTo>
                  <a:lnTo>
                    <a:pt x="2719" y="710"/>
                  </a:lnTo>
                  <a:lnTo>
                    <a:pt x="2717" y="715"/>
                  </a:lnTo>
                  <a:lnTo>
                    <a:pt x="2716" y="718"/>
                  </a:lnTo>
                  <a:lnTo>
                    <a:pt x="2712" y="720"/>
                  </a:lnTo>
                  <a:lnTo>
                    <a:pt x="2708" y="721"/>
                  </a:lnTo>
                  <a:lnTo>
                    <a:pt x="2706" y="725"/>
                  </a:lnTo>
                  <a:lnTo>
                    <a:pt x="2705" y="728"/>
                  </a:lnTo>
                  <a:lnTo>
                    <a:pt x="2700" y="731"/>
                  </a:lnTo>
                  <a:lnTo>
                    <a:pt x="2696" y="732"/>
                  </a:lnTo>
                  <a:lnTo>
                    <a:pt x="2693" y="733"/>
                  </a:lnTo>
                  <a:lnTo>
                    <a:pt x="2689" y="734"/>
                  </a:lnTo>
                  <a:lnTo>
                    <a:pt x="2686" y="738"/>
                  </a:lnTo>
                  <a:lnTo>
                    <a:pt x="2684" y="742"/>
                  </a:lnTo>
                  <a:lnTo>
                    <a:pt x="2681" y="743"/>
                  </a:lnTo>
                  <a:lnTo>
                    <a:pt x="2677" y="744"/>
                  </a:lnTo>
                  <a:lnTo>
                    <a:pt x="2674" y="745"/>
                  </a:lnTo>
                  <a:lnTo>
                    <a:pt x="2669" y="748"/>
                  </a:lnTo>
                  <a:lnTo>
                    <a:pt x="2667" y="751"/>
                  </a:lnTo>
                  <a:lnTo>
                    <a:pt x="2665" y="755"/>
                  </a:lnTo>
                  <a:lnTo>
                    <a:pt x="2669" y="754"/>
                  </a:lnTo>
                  <a:lnTo>
                    <a:pt x="2674" y="753"/>
                  </a:lnTo>
                  <a:lnTo>
                    <a:pt x="2672" y="756"/>
                  </a:lnTo>
                  <a:lnTo>
                    <a:pt x="2669" y="760"/>
                  </a:lnTo>
                  <a:lnTo>
                    <a:pt x="2665" y="761"/>
                  </a:lnTo>
                  <a:lnTo>
                    <a:pt x="2662" y="764"/>
                  </a:lnTo>
                  <a:lnTo>
                    <a:pt x="2660" y="767"/>
                  </a:lnTo>
                  <a:lnTo>
                    <a:pt x="2658" y="771"/>
                  </a:lnTo>
                  <a:lnTo>
                    <a:pt x="2655" y="772"/>
                  </a:lnTo>
                  <a:lnTo>
                    <a:pt x="2650" y="773"/>
                  </a:lnTo>
                  <a:lnTo>
                    <a:pt x="2646" y="774"/>
                  </a:lnTo>
                  <a:lnTo>
                    <a:pt x="2643" y="776"/>
                  </a:lnTo>
                  <a:lnTo>
                    <a:pt x="2641" y="781"/>
                  </a:lnTo>
                  <a:lnTo>
                    <a:pt x="2639" y="784"/>
                  </a:lnTo>
                  <a:lnTo>
                    <a:pt x="2636" y="788"/>
                  </a:lnTo>
                  <a:lnTo>
                    <a:pt x="2635" y="792"/>
                  </a:lnTo>
                  <a:lnTo>
                    <a:pt x="2631" y="793"/>
                  </a:lnTo>
                  <a:lnTo>
                    <a:pt x="2627" y="794"/>
                  </a:lnTo>
                  <a:lnTo>
                    <a:pt x="2626" y="799"/>
                  </a:lnTo>
                  <a:lnTo>
                    <a:pt x="2624" y="803"/>
                  </a:lnTo>
                  <a:lnTo>
                    <a:pt x="2619" y="804"/>
                  </a:lnTo>
                  <a:lnTo>
                    <a:pt x="2615" y="805"/>
                  </a:lnTo>
                  <a:lnTo>
                    <a:pt x="2614" y="809"/>
                  </a:lnTo>
                  <a:lnTo>
                    <a:pt x="2612" y="814"/>
                  </a:lnTo>
                  <a:lnTo>
                    <a:pt x="2608" y="815"/>
                  </a:lnTo>
                  <a:lnTo>
                    <a:pt x="2605" y="816"/>
                  </a:lnTo>
                  <a:lnTo>
                    <a:pt x="2606" y="811"/>
                  </a:lnTo>
                  <a:lnTo>
                    <a:pt x="2608" y="808"/>
                  </a:lnTo>
                  <a:lnTo>
                    <a:pt x="2603" y="809"/>
                  </a:lnTo>
                  <a:lnTo>
                    <a:pt x="2600" y="810"/>
                  </a:lnTo>
                  <a:lnTo>
                    <a:pt x="2598" y="815"/>
                  </a:lnTo>
                  <a:lnTo>
                    <a:pt x="2596" y="819"/>
                  </a:lnTo>
                  <a:lnTo>
                    <a:pt x="2600" y="818"/>
                  </a:lnTo>
                  <a:lnTo>
                    <a:pt x="2605" y="816"/>
                  </a:lnTo>
                  <a:lnTo>
                    <a:pt x="2602" y="820"/>
                  </a:lnTo>
                  <a:lnTo>
                    <a:pt x="2600" y="824"/>
                  </a:lnTo>
                  <a:lnTo>
                    <a:pt x="2596" y="825"/>
                  </a:lnTo>
                  <a:lnTo>
                    <a:pt x="2593" y="826"/>
                  </a:lnTo>
                  <a:lnTo>
                    <a:pt x="2591" y="831"/>
                  </a:lnTo>
                  <a:lnTo>
                    <a:pt x="2589" y="835"/>
                  </a:lnTo>
                  <a:lnTo>
                    <a:pt x="2584" y="836"/>
                  </a:lnTo>
                  <a:lnTo>
                    <a:pt x="2581" y="837"/>
                  </a:lnTo>
                  <a:lnTo>
                    <a:pt x="2579" y="841"/>
                  </a:lnTo>
                  <a:lnTo>
                    <a:pt x="2577" y="844"/>
                  </a:lnTo>
                  <a:lnTo>
                    <a:pt x="2574" y="847"/>
                  </a:lnTo>
                  <a:lnTo>
                    <a:pt x="2569" y="848"/>
                  </a:lnTo>
                  <a:lnTo>
                    <a:pt x="2567" y="852"/>
                  </a:lnTo>
                  <a:lnTo>
                    <a:pt x="2565" y="855"/>
                  </a:lnTo>
                  <a:lnTo>
                    <a:pt x="2564" y="859"/>
                  </a:lnTo>
                  <a:lnTo>
                    <a:pt x="2562" y="864"/>
                  </a:lnTo>
                  <a:lnTo>
                    <a:pt x="2558" y="865"/>
                  </a:lnTo>
                  <a:lnTo>
                    <a:pt x="2555" y="866"/>
                  </a:lnTo>
                  <a:lnTo>
                    <a:pt x="2552" y="870"/>
                  </a:lnTo>
                  <a:lnTo>
                    <a:pt x="2550" y="874"/>
                  </a:lnTo>
                  <a:lnTo>
                    <a:pt x="2546" y="875"/>
                  </a:lnTo>
                  <a:lnTo>
                    <a:pt x="2543" y="876"/>
                  </a:lnTo>
                  <a:lnTo>
                    <a:pt x="2539" y="877"/>
                  </a:lnTo>
                  <a:lnTo>
                    <a:pt x="2534" y="880"/>
                  </a:lnTo>
                  <a:lnTo>
                    <a:pt x="2532" y="883"/>
                  </a:lnTo>
                  <a:lnTo>
                    <a:pt x="2531" y="887"/>
                  </a:lnTo>
                  <a:lnTo>
                    <a:pt x="2529" y="891"/>
                  </a:lnTo>
                  <a:lnTo>
                    <a:pt x="2527" y="895"/>
                  </a:lnTo>
                  <a:lnTo>
                    <a:pt x="2524" y="897"/>
                  </a:lnTo>
                  <a:lnTo>
                    <a:pt x="2519" y="898"/>
                  </a:lnTo>
                  <a:lnTo>
                    <a:pt x="2517" y="902"/>
                  </a:lnTo>
                  <a:lnTo>
                    <a:pt x="2516" y="906"/>
                  </a:lnTo>
                  <a:lnTo>
                    <a:pt x="2512" y="907"/>
                  </a:lnTo>
                  <a:lnTo>
                    <a:pt x="2508" y="908"/>
                  </a:lnTo>
                  <a:lnTo>
                    <a:pt x="2506" y="912"/>
                  </a:lnTo>
                  <a:lnTo>
                    <a:pt x="2505" y="917"/>
                  </a:lnTo>
                  <a:lnTo>
                    <a:pt x="2500" y="918"/>
                  </a:lnTo>
                  <a:lnTo>
                    <a:pt x="2496" y="919"/>
                  </a:lnTo>
                  <a:lnTo>
                    <a:pt x="2495" y="923"/>
                  </a:lnTo>
                  <a:lnTo>
                    <a:pt x="2493" y="926"/>
                  </a:lnTo>
                  <a:lnTo>
                    <a:pt x="2489" y="928"/>
                  </a:lnTo>
                  <a:lnTo>
                    <a:pt x="2484" y="929"/>
                  </a:lnTo>
                  <a:lnTo>
                    <a:pt x="2483" y="934"/>
                  </a:lnTo>
                  <a:lnTo>
                    <a:pt x="2481" y="937"/>
                  </a:lnTo>
                  <a:lnTo>
                    <a:pt x="2477" y="939"/>
                  </a:lnTo>
                  <a:lnTo>
                    <a:pt x="2474" y="940"/>
                  </a:lnTo>
                  <a:lnTo>
                    <a:pt x="2472" y="944"/>
                  </a:lnTo>
                  <a:lnTo>
                    <a:pt x="2469" y="948"/>
                  </a:lnTo>
                  <a:lnTo>
                    <a:pt x="2465" y="950"/>
                  </a:lnTo>
                  <a:lnTo>
                    <a:pt x="2462" y="951"/>
                  </a:lnTo>
                  <a:lnTo>
                    <a:pt x="2460" y="955"/>
                  </a:lnTo>
                  <a:lnTo>
                    <a:pt x="2458" y="958"/>
                  </a:lnTo>
                  <a:lnTo>
                    <a:pt x="2454" y="960"/>
                  </a:lnTo>
                  <a:lnTo>
                    <a:pt x="2450" y="961"/>
                  </a:lnTo>
                  <a:lnTo>
                    <a:pt x="2448" y="965"/>
                  </a:lnTo>
                  <a:lnTo>
                    <a:pt x="2446" y="969"/>
                  </a:lnTo>
                  <a:lnTo>
                    <a:pt x="2443" y="970"/>
                  </a:lnTo>
                  <a:lnTo>
                    <a:pt x="2439" y="972"/>
                  </a:lnTo>
                  <a:lnTo>
                    <a:pt x="2436" y="975"/>
                  </a:lnTo>
                  <a:lnTo>
                    <a:pt x="2435" y="979"/>
                  </a:lnTo>
                  <a:lnTo>
                    <a:pt x="2431" y="981"/>
                  </a:lnTo>
                  <a:lnTo>
                    <a:pt x="2427" y="983"/>
                  </a:lnTo>
                  <a:lnTo>
                    <a:pt x="2425" y="986"/>
                  </a:lnTo>
                  <a:lnTo>
                    <a:pt x="2424" y="990"/>
                  </a:lnTo>
                  <a:lnTo>
                    <a:pt x="2419" y="992"/>
                  </a:lnTo>
                  <a:lnTo>
                    <a:pt x="2415" y="993"/>
                  </a:lnTo>
                  <a:lnTo>
                    <a:pt x="2417" y="989"/>
                  </a:lnTo>
                  <a:lnTo>
                    <a:pt x="2419" y="985"/>
                  </a:lnTo>
                  <a:lnTo>
                    <a:pt x="2415" y="986"/>
                  </a:lnTo>
                  <a:lnTo>
                    <a:pt x="2412" y="988"/>
                  </a:lnTo>
                  <a:lnTo>
                    <a:pt x="2410" y="991"/>
                  </a:lnTo>
                  <a:lnTo>
                    <a:pt x="2408" y="995"/>
                  </a:lnTo>
                  <a:lnTo>
                    <a:pt x="2412" y="994"/>
                  </a:lnTo>
                  <a:lnTo>
                    <a:pt x="2415" y="993"/>
                  </a:lnTo>
                  <a:lnTo>
                    <a:pt x="2414" y="997"/>
                  </a:lnTo>
                  <a:lnTo>
                    <a:pt x="2412" y="1001"/>
                  </a:lnTo>
                  <a:lnTo>
                    <a:pt x="2408" y="1002"/>
                  </a:lnTo>
                  <a:lnTo>
                    <a:pt x="2404" y="1003"/>
                  </a:lnTo>
                  <a:lnTo>
                    <a:pt x="2402" y="1007"/>
                  </a:lnTo>
                  <a:lnTo>
                    <a:pt x="2400" y="1011"/>
                  </a:lnTo>
                  <a:lnTo>
                    <a:pt x="2398" y="1016"/>
                  </a:lnTo>
                  <a:lnTo>
                    <a:pt x="2396" y="1019"/>
                  </a:lnTo>
                  <a:lnTo>
                    <a:pt x="2393" y="1021"/>
                  </a:lnTo>
                  <a:lnTo>
                    <a:pt x="2389" y="1022"/>
                  </a:lnTo>
                  <a:lnTo>
                    <a:pt x="2384" y="1023"/>
                  </a:lnTo>
                  <a:lnTo>
                    <a:pt x="2381" y="1024"/>
                  </a:lnTo>
                  <a:lnTo>
                    <a:pt x="2379" y="1028"/>
                  </a:lnTo>
                  <a:lnTo>
                    <a:pt x="2377" y="1033"/>
                  </a:lnTo>
                  <a:lnTo>
                    <a:pt x="2376" y="1036"/>
                  </a:lnTo>
                  <a:lnTo>
                    <a:pt x="2374" y="1040"/>
                  </a:lnTo>
                  <a:lnTo>
                    <a:pt x="2369" y="1041"/>
                  </a:lnTo>
                  <a:lnTo>
                    <a:pt x="2365" y="1043"/>
                  </a:lnTo>
                  <a:lnTo>
                    <a:pt x="2364" y="1046"/>
                  </a:lnTo>
                  <a:lnTo>
                    <a:pt x="2362" y="1051"/>
                  </a:lnTo>
                  <a:lnTo>
                    <a:pt x="2358" y="1052"/>
                  </a:lnTo>
                  <a:lnTo>
                    <a:pt x="2354" y="1054"/>
                  </a:lnTo>
                  <a:lnTo>
                    <a:pt x="2352" y="1057"/>
                  </a:lnTo>
                  <a:lnTo>
                    <a:pt x="2350" y="1061"/>
                  </a:lnTo>
                  <a:lnTo>
                    <a:pt x="2346" y="1062"/>
                  </a:lnTo>
                  <a:lnTo>
                    <a:pt x="2343" y="1065"/>
                  </a:lnTo>
                  <a:lnTo>
                    <a:pt x="2341" y="1068"/>
                  </a:lnTo>
                  <a:lnTo>
                    <a:pt x="2339" y="1072"/>
                  </a:lnTo>
                  <a:lnTo>
                    <a:pt x="2335" y="1073"/>
                  </a:lnTo>
                  <a:lnTo>
                    <a:pt x="2331" y="1074"/>
                  </a:lnTo>
                  <a:lnTo>
                    <a:pt x="2329" y="1078"/>
                  </a:lnTo>
                  <a:lnTo>
                    <a:pt x="2327" y="1083"/>
                  </a:lnTo>
                  <a:lnTo>
                    <a:pt x="2324" y="1084"/>
                  </a:lnTo>
                  <a:lnTo>
                    <a:pt x="2319" y="1085"/>
                  </a:lnTo>
                  <a:lnTo>
                    <a:pt x="2317" y="1089"/>
                  </a:lnTo>
                  <a:lnTo>
                    <a:pt x="2316" y="1093"/>
                  </a:lnTo>
                  <a:lnTo>
                    <a:pt x="2312" y="1094"/>
                  </a:lnTo>
                  <a:lnTo>
                    <a:pt x="2308" y="1095"/>
                  </a:lnTo>
                  <a:lnTo>
                    <a:pt x="2304" y="1096"/>
                  </a:lnTo>
                  <a:lnTo>
                    <a:pt x="2300" y="1099"/>
                  </a:lnTo>
                  <a:lnTo>
                    <a:pt x="2298" y="1102"/>
                  </a:lnTo>
                  <a:lnTo>
                    <a:pt x="2296" y="1106"/>
                  </a:lnTo>
                  <a:lnTo>
                    <a:pt x="2295" y="1110"/>
                  </a:lnTo>
                  <a:lnTo>
                    <a:pt x="2293" y="1115"/>
                  </a:lnTo>
                  <a:lnTo>
                    <a:pt x="2289" y="1116"/>
                  </a:lnTo>
                  <a:lnTo>
                    <a:pt x="2285" y="1117"/>
                  </a:lnTo>
                  <a:lnTo>
                    <a:pt x="2286" y="1114"/>
                  </a:lnTo>
                  <a:lnTo>
                    <a:pt x="2289" y="1109"/>
                  </a:lnTo>
                  <a:lnTo>
                    <a:pt x="2284" y="1110"/>
                  </a:lnTo>
                  <a:lnTo>
                    <a:pt x="2281" y="1111"/>
                  </a:lnTo>
                  <a:lnTo>
                    <a:pt x="2279" y="1116"/>
                  </a:lnTo>
                  <a:lnTo>
                    <a:pt x="2277" y="1120"/>
                  </a:lnTo>
                  <a:lnTo>
                    <a:pt x="2281" y="1118"/>
                  </a:lnTo>
                  <a:lnTo>
                    <a:pt x="2285" y="1117"/>
                  </a:lnTo>
                  <a:lnTo>
                    <a:pt x="2283" y="1121"/>
                  </a:lnTo>
                  <a:lnTo>
                    <a:pt x="2281" y="1125"/>
                  </a:lnTo>
                  <a:lnTo>
                    <a:pt x="2277" y="1126"/>
                  </a:lnTo>
                  <a:lnTo>
                    <a:pt x="2274" y="1127"/>
                  </a:lnTo>
                  <a:lnTo>
                    <a:pt x="2271" y="1132"/>
                  </a:lnTo>
                  <a:lnTo>
                    <a:pt x="2269" y="1136"/>
                  </a:lnTo>
                  <a:lnTo>
                    <a:pt x="2265" y="1137"/>
                  </a:lnTo>
                  <a:lnTo>
                    <a:pt x="2262" y="1138"/>
                  </a:lnTo>
                  <a:lnTo>
                    <a:pt x="2260" y="1142"/>
                  </a:lnTo>
                  <a:lnTo>
                    <a:pt x="2258" y="1146"/>
                  </a:lnTo>
                  <a:lnTo>
                    <a:pt x="2254" y="1148"/>
                  </a:lnTo>
                  <a:lnTo>
                    <a:pt x="2250" y="1149"/>
                  </a:lnTo>
                  <a:lnTo>
                    <a:pt x="2248" y="1153"/>
                  </a:lnTo>
                  <a:lnTo>
                    <a:pt x="2246" y="1156"/>
                  </a:lnTo>
                  <a:lnTo>
                    <a:pt x="2243" y="1158"/>
                  </a:lnTo>
                  <a:lnTo>
                    <a:pt x="2239" y="1159"/>
                  </a:lnTo>
                  <a:lnTo>
                    <a:pt x="2241" y="1155"/>
                  </a:lnTo>
                  <a:lnTo>
                    <a:pt x="2243" y="1151"/>
                  </a:lnTo>
                  <a:lnTo>
                    <a:pt x="2246" y="1150"/>
                  </a:lnTo>
                  <a:lnTo>
                    <a:pt x="2250" y="1149"/>
                  </a:lnTo>
                  <a:lnTo>
                    <a:pt x="2252" y="1144"/>
                  </a:lnTo>
                  <a:lnTo>
                    <a:pt x="2254" y="1141"/>
                  </a:lnTo>
                  <a:lnTo>
                    <a:pt x="2257" y="1137"/>
                  </a:lnTo>
                  <a:lnTo>
                    <a:pt x="2258" y="1133"/>
                  </a:lnTo>
                  <a:lnTo>
                    <a:pt x="2253" y="1134"/>
                  </a:lnTo>
                  <a:lnTo>
                    <a:pt x="2250" y="1136"/>
                  </a:lnTo>
                  <a:lnTo>
                    <a:pt x="2252" y="1132"/>
                  </a:lnTo>
                  <a:lnTo>
                    <a:pt x="2253" y="1127"/>
                  </a:lnTo>
                  <a:lnTo>
                    <a:pt x="2250" y="1128"/>
                  </a:lnTo>
                  <a:lnTo>
                    <a:pt x="2246" y="1131"/>
                  </a:lnTo>
                  <a:lnTo>
                    <a:pt x="2244" y="1134"/>
                  </a:lnTo>
                  <a:lnTo>
                    <a:pt x="2242" y="1138"/>
                  </a:lnTo>
                  <a:lnTo>
                    <a:pt x="2241" y="1142"/>
                  </a:lnTo>
                  <a:lnTo>
                    <a:pt x="2239" y="1146"/>
                  </a:lnTo>
                  <a:lnTo>
                    <a:pt x="2234" y="1148"/>
                  </a:lnTo>
                  <a:lnTo>
                    <a:pt x="2231" y="1149"/>
                  </a:lnTo>
                  <a:lnTo>
                    <a:pt x="2229" y="1153"/>
                  </a:lnTo>
                  <a:lnTo>
                    <a:pt x="2227" y="1156"/>
                  </a:lnTo>
                  <a:lnTo>
                    <a:pt x="2225" y="1160"/>
                  </a:lnTo>
                  <a:lnTo>
                    <a:pt x="2224" y="1165"/>
                  </a:lnTo>
                  <a:lnTo>
                    <a:pt x="2220" y="1169"/>
                  </a:lnTo>
                  <a:lnTo>
                    <a:pt x="2219" y="1172"/>
                  </a:lnTo>
                  <a:lnTo>
                    <a:pt x="2224" y="1171"/>
                  </a:lnTo>
                  <a:lnTo>
                    <a:pt x="2227" y="1170"/>
                  </a:lnTo>
                  <a:lnTo>
                    <a:pt x="2226" y="1174"/>
                  </a:lnTo>
                  <a:lnTo>
                    <a:pt x="2224" y="1177"/>
                  </a:lnTo>
                  <a:lnTo>
                    <a:pt x="2219" y="1179"/>
                  </a:lnTo>
                  <a:lnTo>
                    <a:pt x="2215" y="1181"/>
                  </a:lnTo>
                  <a:lnTo>
                    <a:pt x="2214" y="1185"/>
                  </a:lnTo>
                  <a:lnTo>
                    <a:pt x="2212" y="1188"/>
                  </a:lnTo>
                  <a:lnTo>
                    <a:pt x="2208" y="1189"/>
                  </a:lnTo>
                  <a:lnTo>
                    <a:pt x="2204" y="1191"/>
                  </a:lnTo>
                  <a:lnTo>
                    <a:pt x="2202" y="1195"/>
                  </a:lnTo>
                  <a:lnTo>
                    <a:pt x="2200" y="1199"/>
                  </a:lnTo>
                  <a:lnTo>
                    <a:pt x="2196" y="1200"/>
                  </a:lnTo>
                  <a:lnTo>
                    <a:pt x="2193" y="1202"/>
                  </a:lnTo>
                  <a:lnTo>
                    <a:pt x="2191" y="1205"/>
                  </a:lnTo>
                  <a:lnTo>
                    <a:pt x="2188" y="1209"/>
                  </a:lnTo>
                  <a:lnTo>
                    <a:pt x="2187" y="1213"/>
                  </a:lnTo>
                  <a:lnTo>
                    <a:pt x="2185" y="1218"/>
                  </a:lnTo>
                  <a:lnTo>
                    <a:pt x="2181" y="1219"/>
                  </a:lnTo>
                  <a:lnTo>
                    <a:pt x="2177" y="1220"/>
                  </a:lnTo>
                  <a:lnTo>
                    <a:pt x="2174" y="1221"/>
                  </a:lnTo>
                  <a:lnTo>
                    <a:pt x="2169" y="1223"/>
                  </a:lnTo>
                  <a:lnTo>
                    <a:pt x="2167" y="1226"/>
                  </a:lnTo>
                  <a:lnTo>
                    <a:pt x="2165" y="1231"/>
                  </a:lnTo>
                  <a:lnTo>
                    <a:pt x="2162" y="1232"/>
                  </a:lnTo>
                  <a:lnTo>
                    <a:pt x="2158" y="1233"/>
                  </a:lnTo>
                  <a:lnTo>
                    <a:pt x="2156" y="1237"/>
                  </a:lnTo>
                  <a:lnTo>
                    <a:pt x="2154" y="1241"/>
                  </a:lnTo>
                  <a:lnTo>
                    <a:pt x="2152" y="1245"/>
                  </a:lnTo>
                  <a:lnTo>
                    <a:pt x="2150" y="1249"/>
                  </a:lnTo>
                  <a:lnTo>
                    <a:pt x="2146" y="1251"/>
                  </a:lnTo>
                  <a:lnTo>
                    <a:pt x="2143" y="1252"/>
                  </a:lnTo>
                  <a:lnTo>
                    <a:pt x="2141" y="1256"/>
                  </a:lnTo>
                  <a:lnTo>
                    <a:pt x="2138" y="1259"/>
                  </a:lnTo>
                  <a:lnTo>
                    <a:pt x="2135" y="1261"/>
                  </a:lnTo>
                  <a:lnTo>
                    <a:pt x="2131" y="1262"/>
                  </a:lnTo>
                  <a:lnTo>
                    <a:pt x="2129" y="1267"/>
                  </a:lnTo>
                  <a:lnTo>
                    <a:pt x="2127" y="1270"/>
                  </a:lnTo>
                  <a:lnTo>
                    <a:pt x="2124" y="1271"/>
                  </a:lnTo>
                  <a:lnTo>
                    <a:pt x="2119" y="1273"/>
                  </a:lnTo>
                  <a:lnTo>
                    <a:pt x="2115" y="1274"/>
                  </a:lnTo>
                  <a:lnTo>
                    <a:pt x="2112" y="1275"/>
                  </a:lnTo>
                  <a:lnTo>
                    <a:pt x="2110" y="1279"/>
                  </a:lnTo>
                  <a:lnTo>
                    <a:pt x="2108" y="1284"/>
                  </a:lnTo>
                  <a:lnTo>
                    <a:pt x="2107" y="1287"/>
                  </a:lnTo>
                  <a:lnTo>
                    <a:pt x="2104" y="1291"/>
                  </a:lnTo>
                  <a:lnTo>
                    <a:pt x="2100" y="1292"/>
                  </a:lnTo>
                  <a:lnTo>
                    <a:pt x="2096" y="1294"/>
                  </a:lnTo>
                  <a:lnTo>
                    <a:pt x="2095" y="1298"/>
                  </a:lnTo>
                  <a:lnTo>
                    <a:pt x="2093" y="1302"/>
                  </a:lnTo>
                  <a:lnTo>
                    <a:pt x="2088" y="1303"/>
                  </a:lnTo>
                  <a:lnTo>
                    <a:pt x="2085" y="1304"/>
                  </a:lnTo>
                  <a:lnTo>
                    <a:pt x="2083" y="1308"/>
                  </a:lnTo>
                  <a:lnTo>
                    <a:pt x="2081" y="1312"/>
                  </a:lnTo>
                  <a:lnTo>
                    <a:pt x="2077" y="1313"/>
                  </a:lnTo>
                  <a:lnTo>
                    <a:pt x="2074" y="1315"/>
                  </a:lnTo>
                  <a:lnTo>
                    <a:pt x="2075" y="1311"/>
                  </a:lnTo>
                  <a:lnTo>
                    <a:pt x="2077" y="1307"/>
                  </a:lnTo>
                  <a:lnTo>
                    <a:pt x="2074" y="1308"/>
                  </a:lnTo>
                  <a:lnTo>
                    <a:pt x="2069" y="1309"/>
                  </a:lnTo>
                  <a:lnTo>
                    <a:pt x="2067" y="1313"/>
                  </a:lnTo>
                  <a:lnTo>
                    <a:pt x="2065" y="1318"/>
                  </a:lnTo>
                  <a:lnTo>
                    <a:pt x="2069" y="1317"/>
                  </a:lnTo>
                  <a:lnTo>
                    <a:pt x="2074" y="1315"/>
                  </a:lnTo>
                  <a:lnTo>
                    <a:pt x="2071" y="1319"/>
                  </a:lnTo>
                  <a:lnTo>
                    <a:pt x="2069" y="1323"/>
                  </a:lnTo>
                  <a:lnTo>
                    <a:pt x="2065" y="1324"/>
                  </a:lnTo>
                  <a:lnTo>
                    <a:pt x="2062" y="1325"/>
                  </a:lnTo>
                  <a:lnTo>
                    <a:pt x="2060" y="1329"/>
                  </a:lnTo>
                  <a:lnTo>
                    <a:pt x="2058" y="1334"/>
                  </a:lnTo>
                  <a:lnTo>
                    <a:pt x="2054" y="1335"/>
                  </a:lnTo>
                  <a:lnTo>
                    <a:pt x="2050" y="1336"/>
                  </a:lnTo>
                  <a:lnTo>
                    <a:pt x="2048" y="1340"/>
                  </a:lnTo>
                  <a:lnTo>
                    <a:pt x="2046" y="1344"/>
                  </a:lnTo>
                  <a:lnTo>
                    <a:pt x="2043" y="1345"/>
                  </a:lnTo>
                  <a:lnTo>
                    <a:pt x="2038" y="1346"/>
                  </a:lnTo>
                  <a:lnTo>
                    <a:pt x="2041" y="1342"/>
                  </a:lnTo>
                  <a:lnTo>
                    <a:pt x="2043" y="1339"/>
                  </a:lnTo>
                  <a:lnTo>
                    <a:pt x="2038" y="1340"/>
                  </a:lnTo>
                  <a:lnTo>
                    <a:pt x="2034" y="1341"/>
                  </a:lnTo>
                  <a:lnTo>
                    <a:pt x="2032" y="1345"/>
                  </a:lnTo>
                  <a:lnTo>
                    <a:pt x="2031" y="1350"/>
                  </a:lnTo>
                  <a:lnTo>
                    <a:pt x="2035" y="1348"/>
                  </a:lnTo>
                  <a:lnTo>
                    <a:pt x="2038" y="1346"/>
                  </a:lnTo>
                  <a:lnTo>
                    <a:pt x="2037" y="1351"/>
                  </a:lnTo>
                  <a:lnTo>
                    <a:pt x="2035" y="1355"/>
                  </a:lnTo>
                  <a:lnTo>
                    <a:pt x="2033" y="1358"/>
                  </a:lnTo>
                  <a:lnTo>
                    <a:pt x="2031" y="1362"/>
                  </a:lnTo>
                  <a:lnTo>
                    <a:pt x="2027" y="1363"/>
                  </a:lnTo>
                  <a:lnTo>
                    <a:pt x="2024" y="1366"/>
                  </a:lnTo>
                  <a:lnTo>
                    <a:pt x="2019" y="1367"/>
                  </a:lnTo>
                  <a:lnTo>
                    <a:pt x="2015" y="1368"/>
                  </a:lnTo>
                  <a:lnTo>
                    <a:pt x="2014" y="1372"/>
                  </a:lnTo>
                  <a:lnTo>
                    <a:pt x="2012" y="1376"/>
                  </a:lnTo>
                  <a:lnTo>
                    <a:pt x="2008" y="1377"/>
                  </a:lnTo>
                  <a:lnTo>
                    <a:pt x="2004" y="1378"/>
                  </a:lnTo>
                  <a:lnTo>
                    <a:pt x="2000" y="1379"/>
                  </a:lnTo>
                  <a:lnTo>
                    <a:pt x="1996" y="1380"/>
                  </a:lnTo>
                  <a:lnTo>
                    <a:pt x="1994" y="1385"/>
                  </a:lnTo>
                  <a:lnTo>
                    <a:pt x="1993" y="1389"/>
                  </a:lnTo>
                  <a:lnTo>
                    <a:pt x="1996" y="1388"/>
                  </a:lnTo>
                  <a:lnTo>
                    <a:pt x="2000" y="1386"/>
                  </a:lnTo>
                  <a:lnTo>
                    <a:pt x="1998" y="1390"/>
                  </a:lnTo>
                  <a:lnTo>
                    <a:pt x="1996" y="1394"/>
                  </a:lnTo>
                  <a:lnTo>
                    <a:pt x="1993" y="1395"/>
                  </a:lnTo>
                  <a:lnTo>
                    <a:pt x="1988" y="1396"/>
                  </a:lnTo>
                  <a:lnTo>
                    <a:pt x="1986" y="1401"/>
                  </a:lnTo>
                  <a:lnTo>
                    <a:pt x="1985" y="1405"/>
                  </a:lnTo>
                  <a:lnTo>
                    <a:pt x="1981" y="1406"/>
                  </a:lnTo>
                  <a:lnTo>
                    <a:pt x="1977" y="1407"/>
                  </a:lnTo>
                  <a:lnTo>
                    <a:pt x="1976" y="1411"/>
                  </a:lnTo>
                  <a:lnTo>
                    <a:pt x="1974" y="1416"/>
                  </a:lnTo>
                  <a:lnTo>
                    <a:pt x="1969" y="1417"/>
                  </a:lnTo>
                  <a:lnTo>
                    <a:pt x="1965" y="1418"/>
                  </a:lnTo>
                  <a:lnTo>
                    <a:pt x="1962" y="1419"/>
                  </a:lnTo>
                  <a:lnTo>
                    <a:pt x="1958" y="1421"/>
                  </a:lnTo>
                  <a:lnTo>
                    <a:pt x="1955" y="1424"/>
                  </a:lnTo>
                  <a:lnTo>
                    <a:pt x="1954" y="1428"/>
                  </a:lnTo>
                  <a:lnTo>
                    <a:pt x="1952" y="1433"/>
                  </a:lnTo>
                  <a:lnTo>
                    <a:pt x="1950" y="1437"/>
                  </a:lnTo>
                  <a:lnTo>
                    <a:pt x="1947" y="1438"/>
                  </a:lnTo>
                  <a:lnTo>
                    <a:pt x="1943" y="1439"/>
                  </a:lnTo>
                  <a:lnTo>
                    <a:pt x="1941" y="1443"/>
                  </a:lnTo>
                  <a:lnTo>
                    <a:pt x="1938" y="1447"/>
                  </a:lnTo>
                  <a:lnTo>
                    <a:pt x="1935" y="1449"/>
                  </a:lnTo>
                  <a:lnTo>
                    <a:pt x="1931" y="1450"/>
                  </a:lnTo>
                  <a:lnTo>
                    <a:pt x="1929" y="1454"/>
                  </a:lnTo>
                  <a:lnTo>
                    <a:pt x="1927" y="1457"/>
                  </a:lnTo>
                  <a:lnTo>
                    <a:pt x="1924" y="1459"/>
                  </a:lnTo>
                  <a:lnTo>
                    <a:pt x="1919" y="1460"/>
                  </a:lnTo>
                  <a:lnTo>
                    <a:pt x="1917" y="1465"/>
                  </a:lnTo>
                  <a:lnTo>
                    <a:pt x="1916" y="1468"/>
                  </a:lnTo>
                  <a:lnTo>
                    <a:pt x="1912" y="1470"/>
                  </a:lnTo>
                  <a:lnTo>
                    <a:pt x="1908" y="1471"/>
                  </a:lnTo>
                  <a:lnTo>
                    <a:pt x="1907" y="1475"/>
                  </a:lnTo>
                  <a:lnTo>
                    <a:pt x="1904" y="1478"/>
                  </a:lnTo>
                  <a:lnTo>
                    <a:pt x="1900" y="1480"/>
                  </a:lnTo>
                  <a:lnTo>
                    <a:pt x="1896" y="1482"/>
                  </a:lnTo>
                  <a:lnTo>
                    <a:pt x="1895" y="1486"/>
                  </a:lnTo>
                  <a:lnTo>
                    <a:pt x="1893" y="1489"/>
                  </a:lnTo>
                  <a:lnTo>
                    <a:pt x="1888" y="1491"/>
                  </a:lnTo>
                  <a:lnTo>
                    <a:pt x="1885" y="1492"/>
                  </a:lnTo>
                  <a:lnTo>
                    <a:pt x="1886" y="1488"/>
                  </a:lnTo>
                  <a:lnTo>
                    <a:pt x="1888" y="1484"/>
                  </a:lnTo>
                  <a:lnTo>
                    <a:pt x="1884" y="1485"/>
                  </a:lnTo>
                  <a:lnTo>
                    <a:pt x="1881" y="1487"/>
                  </a:lnTo>
                  <a:lnTo>
                    <a:pt x="1879" y="1491"/>
                  </a:lnTo>
                  <a:lnTo>
                    <a:pt x="1877" y="1494"/>
                  </a:lnTo>
                  <a:lnTo>
                    <a:pt x="1881" y="1493"/>
                  </a:lnTo>
                  <a:lnTo>
                    <a:pt x="1885" y="1492"/>
                  </a:lnTo>
                  <a:lnTo>
                    <a:pt x="1883" y="1496"/>
                  </a:lnTo>
                  <a:lnTo>
                    <a:pt x="1881" y="1500"/>
                  </a:lnTo>
                  <a:lnTo>
                    <a:pt x="1877" y="1501"/>
                  </a:lnTo>
                  <a:lnTo>
                    <a:pt x="1874" y="1503"/>
                  </a:lnTo>
                  <a:lnTo>
                    <a:pt x="1871" y="1506"/>
                  </a:lnTo>
                  <a:lnTo>
                    <a:pt x="1869" y="1510"/>
                  </a:lnTo>
                  <a:lnTo>
                    <a:pt x="1868" y="1515"/>
                  </a:lnTo>
                  <a:lnTo>
                    <a:pt x="1866" y="1519"/>
                  </a:lnTo>
                  <a:lnTo>
                    <a:pt x="1862" y="1520"/>
                  </a:lnTo>
                  <a:lnTo>
                    <a:pt x="1858" y="1521"/>
                  </a:lnTo>
                  <a:lnTo>
                    <a:pt x="1854" y="1522"/>
                  </a:lnTo>
                  <a:lnTo>
                    <a:pt x="1850" y="1524"/>
                  </a:lnTo>
                  <a:lnTo>
                    <a:pt x="1848" y="1527"/>
                  </a:lnTo>
                  <a:lnTo>
                    <a:pt x="1846" y="1532"/>
                  </a:lnTo>
                  <a:lnTo>
                    <a:pt x="1845" y="1536"/>
                  </a:lnTo>
                  <a:lnTo>
                    <a:pt x="1843" y="1539"/>
                  </a:lnTo>
                  <a:lnTo>
                    <a:pt x="1838" y="1541"/>
                  </a:lnTo>
                  <a:lnTo>
                    <a:pt x="1835" y="1542"/>
                  </a:lnTo>
                  <a:lnTo>
                    <a:pt x="1833" y="1546"/>
                  </a:lnTo>
                  <a:lnTo>
                    <a:pt x="1831" y="1550"/>
                  </a:lnTo>
                  <a:lnTo>
                    <a:pt x="1827" y="1552"/>
                  </a:lnTo>
                  <a:lnTo>
                    <a:pt x="1824" y="1553"/>
                  </a:lnTo>
                  <a:lnTo>
                    <a:pt x="1821" y="1557"/>
                  </a:lnTo>
                  <a:lnTo>
                    <a:pt x="1819" y="1560"/>
                  </a:lnTo>
                  <a:lnTo>
                    <a:pt x="1816" y="1562"/>
                  </a:lnTo>
                  <a:lnTo>
                    <a:pt x="1812" y="1563"/>
                  </a:lnTo>
                  <a:lnTo>
                    <a:pt x="1808" y="1564"/>
                  </a:lnTo>
                  <a:lnTo>
                    <a:pt x="1804" y="1566"/>
                  </a:lnTo>
                  <a:lnTo>
                    <a:pt x="1802" y="1570"/>
                  </a:lnTo>
                  <a:lnTo>
                    <a:pt x="1800" y="1574"/>
                  </a:lnTo>
                  <a:lnTo>
                    <a:pt x="1798" y="1577"/>
                  </a:lnTo>
                  <a:lnTo>
                    <a:pt x="1797" y="1582"/>
                  </a:lnTo>
                  <a:lnTo>
                    <a:pt x="1793" y="1583"/>
                  </a:lnTo>
                  <a:lnTo>
                    <a:pt x="1788" y="1585"/>
                  </a:lnTo>
                  <a:lnTo>
                    <a:pt x="1786" y="1588"/>
                  </a:lnTo>
                  <a:lnTo>
                    <a:pt x="1785" y="1592"/>
                  </a:lnTo>
                  <a:lnTo>
                    <a:pt x="1781" y="1593"/>
                  </a:lnTo>
                  <a:lnTo>
                    <a:pt x="1777" y="1595"/>
                  </a:lnTo>
                  <a:lnTo>
                    <a:pt x="1776" y="1599"/>
                  </a:lnTo>
                  <a:lnTo>
                    <a:pt x="1774" y="1603"/>
                  </a:lnTo>
                  <a:lnTo>
                    <a:pt x="1769" y="1604"/>
                  </a:lnTo>
                  <a:lnTo>
                    <a:pt x="1766" y="1606"/>
                  </a:lnTo>
                  <a:lnTo>
                    <a:pt x="1764" y="1609"/>
                  </a:lnTo>
                  <a:lnTo>
                    <a:pt x="1762" y="1613"/>
                  </a:lnTo>
                  <a:lnTo>
                    <a:pt x="1758" y="1614"/>
                  </a:lnTo>
                  <a:lnTo>
                    <a:pt x="1754" y="1616"/>
                  </a:lnTo>
                  <a:lnTo>
                    <a:pt x="1752" y="1620"/>
                  </a:lnTo>
                  <a:lnTo>
                    <a:pt x="1750" y="1624"/>
                  </a:lnTo>
                  <a:lnTo>
                    <a:pt x="1746" y="1625"/>
                  </a:lnTo>
                  <a:lnTo>
                    <a:pt x="1743" y="1626"/>
                  </a:lnTo>
                  <a:lnTo>
                    <a:pt x="1741" y="1630"/>
                  </a:lnTo>
                  <a:lnTo>
                    <a:pt x="1738" y="1635"/>
                  </a:lnTo>
                  <a:lnTo>
                    <a:pt x="1735" y="1636"/>
                  </a:lnTo>
                  <a:lnTo>
                    <a:pt x="1731" y="1637"/>
                  </a:lnTo>
                  <a:lnTo>
                    <a:pt x="1729" y="1641"/>
                  </a:lnTo>
                  <a:lnTo>
                    <a:pt x="1727" y="1645"/>
                  </a:lnTo>
                  <a:lnTo>
                    <a:pt x="1724" y="1646"/>
                  </a:lnTo>
                  <a:lnTo>
                    <a:pt x="1719" y="1647"/>
                  </a:lnTo>
                  <a:lnTo>
                    <a:pt x="1717" y="1652"/>
                  </a:lnTo>
                  <a:lnTo>
                    <a:pt x="1716" y="1656"/>
                  </a:lnTo>
                  <a:lnTo>
                    <a:pt x="1712" y="1657"/>
                  </a:lnTo>
                  <a:lnTo>
                    <a:pt x="1708" y="1658"/>
                  </a:lnTo>
                  <a:lnTo>
                    <a:pt x="1707" y="1662"/>
                  </a:lnTo>
                  <a:lnTo>
                    <a:pt x="1704" y="1667"/>
                  </a:lnTo>
                  <a:lnTo>
                    <a:pt x="1700" y="1668"/>
                  </a:lnTo>
                  <a:lnTo>
                    <a:pt x="1696" y="1669"/>
                  </a:lnTo>
                  <a:lnTo>
                    <a:pt x="1698" y="1664"/>
                  </a:lnTo>
                  <a:lnTo>
                    <a:pt x="1700" y="1661"/>
                  </a:lnTo>
                  <a:lnTo>
                    <a:pt x="1696" y="1662"/>
                  </a:lnTo>
                  <a:lnTo>
                    <a:pt x="1693" y="1663"/>
                  </a:lnTo>
                  <a:lnTo>
                    <a:pt x="1691" y="1668"/>
                  </a:lnTo>
                  <a:lnTo>
                    <a:pt x="1688" y="1672"/>
                  </a:lnTo>
                  <a:lnTo>
                    <a:pt x="1693" y="1670"/>
                  </a:lnTo>
                  <a:lnTo>
                    <a:pt x="1696" y="1669"/>
                  </a:lnTo>
                  <a:lnTo>
                    <a:pt x="1695" y="1673"/>
                  </a:lnTo>
                  <a:lnTo>
                    <a:pt x="1693" y="1677"/>
                  </a:lnTo>
                  <a:lnTo>
                    <a:pt x="1688" y="1678"/>
                  </a:lnTo>
                  <a:lnTo>
                    <a:pt x="1685" y="1679"/>
                  </a:lnTo>
                  <a:lnTo>
                    <a:pt x="1683" y="1684"/>
                  </a:lnTo>
                  <a:lnTo>
                    <a:pt x="1681" y="1688"/>
                  </a:lnTo>
                  <a:lnTo>
                    <a:pt x="1679" y="1691"/>
                  </a:lnTo>
                  <a:lnTo>
                    <a:pt x="1677" y="1695"/>
                  </a:lnTo>
                  <a:lnTo>
                    <a:pt x="1674" y="1696"/>
                  </a:lnTo>
                  <a:lnTo>
                    <a:pt x="1669" y="1697"/>
                  </a:lnTo>
                  <a:lnTo>
                    <a:pt x="1665" y="1700"/>
                  </a:lnTo>
                  <a:lnTo>
                    <a:pt x="1662" y="1701"/>
                  </a:lnTo>
                  <a:lnTo>
                    <a:pt x="1658" y="1702"/>
                  </a:lnTo>
                  <a:lnTo>
                    <a:pt x="1654" y="1703"/>
                  </a:lnTo>
                  <a:lnTo>
                    <a:pt x="1652" y="1707"/>
                  </a:lnTo>
                  <a:lnTo>
                    <a:pt x="1650" y="1711"/>
                  </a:lnTo>
                  <a:lnTo>
                    <a:pt x="1654" y="1710"/>
                  </a:lnTo>
                  <a:lnTo>
                    <a:pt x="1658" y="1708"/>
                  </a:lnTo>
                  <a:lnTo>
                    <a:pt x="1656" y="1712"/>
                  </a:lnTo>
                  <a:lnTo>
                    <a:pt x="1654" y="1717"/>
                  </a:lnTo>
                  <a:lnTo>
                    <a:pt x="1650" y="1718"/>
                  </a:lnTo>
                  <a:lnTo>
                    <a:pt x="1646" y="1719"/>
                  </a:lnTo>
                  <a:lnTo>
                    <a:pt x="1645" y="1723"/>
                  </a:lnTo>
                  <a:lnTo>
                    <a:pt x="1643" y="1727"/>
                  </a:lnTo>
                  <a:lnTo>
                    <a:pt x="1638" y="1728"/>
                  </a:lnTo>
                  <a:lnTo>
                    <a:pt x="1635" y="1729"/>
                  </a:lnTo>
                  <a:lnTo>
                    <a:pt x="1633" y="1734"/>
                  </a:lnTo>
                  <a:lnTo>
                    <a:pt x="1631" y="1738"/>
                  </a:lnTo>
                  <a:lnTo>
                    <a:pt x="1627" y="1739"/>
                  </a:lnTo>
                  <a:lnTo>
                    <a:pt x="1624" y="1740"/>
                  </a:lnTo>
                  <a:lnTo>
                    <a:pt x="1621" y="1744"/>
                  </a:lnTo>
                  <a:lnTo>
                    <a:pt x="1619" y="1749"/>
                  </a:lnTo>
                  <a:lnTo>
                    <a:pt x="1616" y="1750"/>
                  </a:lnTo>
                  <a:lnTo>
                    <a:pt x="1612" y="1751"/>
                  </a:lnTo>
                  <a:lnTo>
                    <a:pt x="1610" y="1755"/>
                  </a:lnTo>
                  <a:lnTo>
                    <a:pt x="1608" y="1759"/>
                  </a:lnTo>
                  <a:lnTo>
                    <a:pt x="1604" y="1760"/>
                  </a:lnTo>
                  <a:lnTo>
                    <a:pt x="1600" y="1761"/>
                  </a:lnTo>
                  <a:lnTo>
                    <a:pt x="1598" y="1766"/>
                  </a:lnTo>
                  <a:lnTo>
                    <a:pt x="1597" y="1769"/>
                  </a:lnTo>
                  <a:lnTo>
                    <a:pt x="1593" y="1771"/>
                  </a:lnTo>
                  <a:lnTo>
                    <a:pt x="1588" y="1772"/>
                  </a:lnTo>
                  <a:lnTo>
                    <a:pt x="1587" y="1776"/>
                  </a:lnTo>
                  <a:lnTo>
                    <a:pt x="1585" y="1779"/>
                  </a:lnTo>
                  <a:lnTo>
                    <a:pt x="1581" y="1781"/>
                  </a:lnTo>
                  <a:lnTo>
                    <a:pt x="1577" y="1783"/>
                  </a:lnTo>
                  <a:lnTo>
                    <a:pt x="1576" y="1787"/>
                  </a:lnTo>
                  <a:lnTo>
                    <a:pt x="1574" y="1790"/>
                  </a:lnTo>
                  <a:lnTo>
                    <a:pt x="1569" y="1792"/>
                  </a:lnTo>
                  <a:lnTo>
                    <a:pt x="1566" y="1793"/>
                  </a:lnTo>
                  <a:lnTo>
                    <a:pt x="1564" y="1797"/>
                  </a:lnTo>
                  <a:lnTo>
                    <a:pt x="1562" y="1801"/>
                  </a:lnTo>
                  <a:lnTo>
                    <a:pt x="1558" y="1802"/>
                  </a:lnTo>
                  <a:lnTo>
                    <a:pt x="1554" y="1804"/>
                  </a:lnTo>
                  <a:lnTo>
                    <a:pt x="1552" y="1808"/>
                  </a:lnTo>
                  <a:lnTo>
                    <a:pt x="1550" y="1811"/>
                  </a:lnTo>
                  <a:lnTo>
                    <a:pt x="1546" y="1812"/>
                  </a:lnTo>
                  <a:lnTo>
                    <a:pt x="1543" y="1814"/>
                  </a:lnTo>
                  <a:lnTo>
                    <a:pt x="1541" y="1818"/>
                  </a:lnTo>
                  <a:lnTo>
                    <a:pt x="1538" y="1822"/>
                  </a:lnTo>
                  <a:lnTo>
                    <a:pt x="1535" y="1823"/>
                  </a:lnTo>
                  <a:lnTo>
                    <a:pt x="1531" y="1825"/>
                  </a:lnTo>
                  <a:lnTo>
                    <a:pt x="1529" y="1828"/>
                  </a:lnTo>
                  <a:lnTo>
                    <a:pt x="1527" y="1833"/>
                  </a:lnTo>
                  <a:lnTo>
                    <a:pt x="1523" y="1834"/>
                  </a:lnTo>
                  <a:lnTo>
                    <a:pt x="1519" y="1836"/>
                  </a:lnTo>
                  <a:lnTo>
                    <a:pt x="1517" y="1839"/>
                  </a:lnTo>
                  <a:lnTo>
                    <a:pt x="1516" y="1843"/>
                  </a:lnTo>
                  <a:lnTo>
                    <a:pt x="1512" y="1844"/>
                  </a:lnTo>
                  <a:lnTo>
                    <a:pt x="1508" y="1845"/>
                  </a:lnTo>
                  <a:lnTo>
                    <a:pt x="1510" y="1842"/>
                  </a:lnTo>
                  <a:lnTo>
                    <a:pt x="1512" y="1838"/>
                  </a:lnTo>
                  <a:lnTo>
                    <a:pt x="1508" y="1839"/>
                  </a:lnTo>
                  <a:lnTo>
                    <a:pt x="1504" y="1841"/>
                  </a:lnTo>
                  <a:lnTo>
                    <a:pt x="1505" y="1837"/>
                  </a:lnTo>
                  <a:lnTo>
                    <a:pt x="1508" y="1833"/>
                  </a:lnTo>
                  <a:lnTo>
                    <a:pt x="1503" y="1834"/>
                  </a:lnTo>
                  <a:lnTo>
                    <a:pt x="1500" y="1836"/>
                  </a:lnTo>
                  <a:lnTo>
                    <a:pt x="1502" y="1831"/>
                  </a:lnTo>
                  <a:lnTo>
                    <a:pt x="1503" y="1827"/>
                  </a:lnTo>
                  <a:lnTo>
                    <a:pt x="1500" y="1828"/>
                  </a:lnTo>
                  <a:lnTo>
                    <a:pt x="1496" y="1830"/>
                  </a:lnTo>
                  <a:lnTo>
                    <a:pt x="1494" y="1834"/>
                  </a:lnTo>
                  <a:lnTo>
                    <a:pt x="1492" y="1838"/>
                  </a:lnTo>
                  <a:lnTo>
                    <a:pt x="1496" y="1837"/>
                  </a:lnTo>
                  <a:lnTo>
                    <a:pt x="1500" y="1836"/>
                  </a:lnTo>
                  <a:lnTo>
                    <a:pt x="1498" y="1839"/>
                  </a:lnTo>
                  <a:lnTo>
                    <a:pt x="1496" y="1843"/>
                  </a:lnTo>
                  <a:lnTo>
                    <a:pt x="1500" y="1842"/>
                  </a:lnTo>
                  <a:lnTo>
                    <a:pt x="1504" y="1841"/>
                  </a:lnTo>
                  <a:lnTo>
                    <a:pt x="1502" y="1844"/>
                  </a:lnTo>
                  <a:lnTo>
                    <a:pt x="1500" y="1848"/>
                  </a:lnTo>
                  <a:lnTo>
                    <a:pt x="1504" y="1847"/>
                  </a:lnTo>
                  <a:lnTo>
                    <a:pt x="1508" y="1845"/>
                  </a:lnTo>
                  <a:lnTo>
                    <a:pt x="1506" y="1850"/>
                  </a:lnTo>
                  <a:lnTo>
                    <a:pt x="1504" y="1854"/>
                  </a:lnTo>
                  <a:lnTo>
                    <a:pt x="1500" y="1855"/>
                  </a:lnTo>
                  <a:lnTo>
                    <a:pt x="1496" y="1856"/>
                  </a:lnTo>
                  <a:lnTo>
                    <a:pt x="1495" y="1860"/>
                  </a:lnTo>
                  <a:lnTo>
                    <a:pt x="1493" y="1864"/>
                  </a:lnTo>
                  <a:lnTo>
                    <a:pt x="1488" y="1866"/>
                  </a:lnTo>
                  <a:lnTo>
                    <a:pt x="1485" y="1867"/>
                  </a:lnTo>
                  <a:lnTo>
                    <a:pt x="1483" y="1871"/>
                  </a:lnTo>
                  <a:lnTo>
                    <a:pt x="1481" y="1875"/>
                  </a:lnTo>
                  <a:lnTo>
                    <a:pt x="1477" y="1876"/>
                  </a:lnTo>
                  <a:lnTo>
                    <a:pt x="1473" y="1877"/>
                  </a:lnTo>
                  <a:lnTo>
                    <a:pt x="1469" y="1878"/>
                  </a:lnTo>
                  <a:lnTo>
                    <a:pt x="1465" y="1880"/>
                  </a:lnTo>
                  <a:lnTo>
                    <a:pt x="1463" y="1884"/>
                  </a:lnTo>
                  <a:lnTo>
                    <a:pt x="1462" y="1888"/>
                  </a:lnTo>
                  <a:lnTo>
                    <a:pt x="1460" y="1892"/>
                  </a:lnTo>
                  <a:lnTo>
                    <a:pt x="1458" y="1896"/>
                  </a:lnTo>
                  <a:lnTo>
                    <a:pt x="1454" y="1897"/>
                  </a:lnTo>
                  <a:lnTo>
                    <a:pt x="1450" y="1898"/>
                  </a:lnTo>
                  <a:lnTo>
                    <a:pt x="1448" y="1903"/>
                  </a:lnTo>
                  <a:lnTo>
                    <a:pt x="1446" y="1907"/>
                  </a:lnTo>
                  <a:lnTo>
                    <a:pt x="1443" y="1908"/>
                  </a:lnTo>
                  <a:lnTo>
                    <a:pt x="1438" y="1909"/>
                  </a:lnTo>
                  <a:lnTo>
                    <a:pt x="1436" y="1913"/>
                  </a:lnTo>
                  <a:lnTo>
                    <a:pt x="1435" y="1918"/>
                  </a:lnTo>
                  <a:lnTo>
                    <a:pt x="1431" y="1919"/>
                  </a:lnTo>
                  <a:lnTo>
                    <a:pt x="1427" y="1920"/>
                  </a:lnTo>
                  <a:lnTo>
                    <a:pt x="1429" y="1915"/>
                  </a:lnTo>
                  <a:lnTo>
                    <a:pt x="1431" y="1912"/>
                  </a:lnTo>
                  <a:lnTo>
                    <a:pt x="1427" y="1913"/>
                  </a:lnTo>
                  <a:lnTo>
                    <a:pt x="1423" y="1914"/>
                  </a:lnTo>
                  <a:lnTo>
                    <a:pt x="1421" y="1919"/>
                  </a:lnTo>
                  <a:lnTo>
                    <a:pt x="1419" y="1922"/>
                  </a:lnTo>
                  <a:lnTo>
                    <a:pt x="1423" y="1921"/>
                  </a:lnTo>
                  <a:lnTo>
                    <a:pt x="1427" y="1920"/>
                  </a:lnTo>
                  <a:lnTo>
                    <a:pt x="1426" y="1924"/>
                  </a:lnTo>
                  <a:lnTo>
                    <a:pt x="1423" y="1927"/>
                  </a:lnTo>
                  <a:lnTo>
                    <a:pt x="1421" y="1931"/>
                  </a:lnTo>
                  <a:lnTo>
                    <a:pt x="1419" y="1936"/>
                  </a:lnTo>
                  <a:lnTo>
                    <a:pt x="1416" y="1937"/>
                  </a:lnTo>
                  <a:lnTo>
                    <a:pt x="1412" y="1938"/>
                  </a:lnTo>
                  <a:lnTo>
                    <a:pt x="1410" y="1942"/>
                  </a:lnTo>
                  <a:lnTo>
                    <a:pt x="1408" y="1946"/>
                  </a:lnTo>
                  <a:lnTo>
                    <a:pt x="1404" y="1947"/>
                  </a:lnTo>
                  <a:lnTo>
                    <a:pt x="1400" y="1948"/>
                  </a:lnTo>
                  <a:lnTo>
                    <a:pt x="1396" y="1951"/>
                  </a:lnTo>
                  <a:lnTo>
                    <a:pt x="1393" y="1952"/>
                  </a:lnTo>
                  <a:lnTo>
                    <a:pt x="1394" y="1947"/>
                  </a:lnTo>
                  <a:lnTo>
                    <a:pt x="1396" y="1943"/>
                  </a:lnTo>
                  <a:lnTo>
                    <a:pt x="1400" y="1942"/>
                  </a:lnTo>
                  <a:lnTo>
                    <a:pt x="1404" y="1941"/>
                  </a:lnTo>
                  <a:lnTo>
                    <a:pt x="1406" y="1937"/>
                  </a:lnTo>
                  <a:lnTo>
                    <a:pt x="1408" y="1933"/>
                  </a:lnTo>
                  <a:lnTo>
                    <a:pt x="1404" y="1935"/>
                  </a:lnTo>
                  <a:lnTo>
                    <a:pt x="1400" y="1936"/>
                  </a:lnTo>
                  <a:lnTo>
                    <a:pt x="1396" y="1937"/>
                  </a:lnTo>
                  <a:lnTo>
                    <a:pt x="1393" y="1938"/>
                  </a:lnTo>
                  <a:lnTo>
                    <a:pt x="1394" y="1935"/>
                  </a:lnTo>
                  <a:lnTo>
                    <a:pt x="1396" y="1930"/>
                  </a:lnTo>
                  <a:lnTo>
                    <a:pt x="1392" y="1931"/>
                  </a:lnTo>
                  <a:lnTo>
                    <a:pt x="1388" y="1933"/>
                  </a:lnTo>
                  <a:lnTo>
                    <a:pt x="1386" y="1937"/>
                  </a:lnTo>
                  <a:lnTo>
                    <a:pt x="1384" y="1941"/>
                  </a:lnTo>
                  <a:lnTo>
                    <a:pt x="1388" y="1940"/>
                  </a:lnTo>
                  <a:lnTo>
                    <a:pt x="1393" y="1938"/>
                  </a:lnTo>
                  <a:lnTo>
                    <a:pt x="1390" y="1942"/>
                  </a:lnTo>
                  <a:lnTo>
                    <a:pt x="1388" y="1946"/>
                  </a:lnTo>
                  <a:lnTo>
                    <a:pt x="1386" y="1951"/>
                  </a:lnTo>
                  <a:lnTo>
                    <a:pt x="1384" y="1954"/>
                  </a:lnTo>
                  <a:lnTo>
                    <a:pt x="1388" y="1953"/>
                  </a:lnTo>
                  <a:lnTo>
                    <a:pt x="1393" y="1952"/>
                  </a:lnTo>
                  <a:lnTo>
                    <a:pt x="1390" y="1955"/>
                  </a:lnTo>
                  <a:lnTo>
                    <a:pt x="1388" y="1959"/>
                  </a:lnTo>
                  <a:lnTo>
                    <a:pt x="1387" y="1963"/>
                  </a:lnTo>
                  <a:lnTo>
                    <a:pt x="1385" y="1968"/>
                  </a:lnTo>
                  <a:lnTo>
                    <a:pt x="1381" y="1969"/>
                  </a:lnTo>
                  <a:lnTo>
                    <a:pt x="1377" y="1970"/>
                  </a:lnTo>
                  <a:lnTo>
                    <a:pt x="1376" y="1974"/>
                  </a:lnTo>
                  <a:lnTo>
                    <a:pt x="1373" y="1978"/>
                  </a:lnTo>
                  <a:lnTo>
                    <a:pt x="1369" y="1979"/>
                  </a:lnTo>
                  <a:lnTo>
                    <a:pt x="1366" y="1980"/>
                  </a:lnTo>
                  <a:lnTo>
                    <a:pt x="1364" y="1985"/>
                  </a:lnTo>
                  <a:lnTo>
                    <a:pt x="1362" y="1989"/>
                  </a:lnTo>
                  <a:lnTo>
                    <a:pt x="1358" y="1990"/>
                  </a:lnTo>
                  <a:lnTo>
                    <a:pt x="1354" y="1991"/>
                  </a:lnTo>
                  <a:lnTo>
                    <a:pt x="1356" y="1987"/>
                  </a:lnTo>
                  <a:lnTo>
                    <a:pt x="1358" y="1984"/>
                  </a:lnTo>
                  <a:lnTo>
                    <a:pt x="1354" y="1985"/>
                  </a:lnTo>
                  <a:lnTo>
                    <a:pt x="1350" y="1986"/>
                  </a:lnTo>
                  <a:lnTo>
                    <a:pt x="1348" y="1990"/>
                  </a:lnTo>
                  <a:lnTo>
                    <a:pt x="1346" y="1994"/>
                  </a:lnTo>
                  <a:lnTo>
                    <a:pt x="1350" y="1992"/>
                  </a:lnTo>
                  <a:lnTo>
                    <a:pt x="1354" y="1991"/>
                  </a:lnTo>
                  <a:lnTo>
                    <a:pt x="1352" y="1995"/>
                  </a:lnTo>
                  <a:lnTo>
                    <a:pt x="1350" y="1998"/>
                  </a:lnTo>
                  <a:lnTo>
                    <a:pt x="1346" y="2001"/>
                  </a:lnTo>
                  <a:lnTo>
                    <a:pt x="1343" y="2002"/>
                  </a:lnTo>
                  <a:lnTo>
                    <a:pt x="1340" y="2006"/>
                  </a:lnTo>
                  <a:lnTo>
                    <a:pt x="1338" y="2009"/>
                  </a:lnTo>
                  <a:lnTo>
                    <a:pt x="1335" y="2011"/>
                  </a:lnTo>
                  <a:lnTo>
                    <a:pt x="1331" y="2012"/>
                  </a:lnTo>
                  <a:lnTo>
                    <a:pt x="1327" y="2013"/>
                  </a:lnTo>
                  <a:lnTo>
                    <a:pt x="1323" y="2014"/>
                  </a:lnTo>
                  <a:lnTo>
                    <a:pt x="1321" y="2019"/>
                  </a:lnTo>
                  <a:lnTo>
                    <a:pt x="1319" y="2023"/>
                  </a:lnTo>
                  <a:lnTo>
                    <a:pt x="1315" y="2024"/>
                  </a:lnTo>
                  <a:lnTo>
                    <a:pt x="1312" y="2025"/>
                  </a:lnTo>
                  <a:lnTo>
                    <a:pt x="1310" y="2029"/>
                  </a:lnTo>
                  <a:lnTo>
                    <a:pt x="1308" y="2034"/>
                  </a:lnTo>
                  <a:lnTo>
                    <a:pt x="1312" y="2033"/>
                  </a:lnTo>
                  <a:lnTo>
                    <a:pt x="1316" y="2030"/>
                  </a:lnTo>
                  <a:lnTo>
                    <a:pt x="1314" y="2035"/>
                  </a:lnTo>
                  <a:lnTo>
                    <a:pt x="1312" y="2039"/>
                  </a:lnTo>
                  <a:lnTo>
                    <a:pt x="1308" y="2040"/>
                  </a:lnTo>
                  <a:lnTo>
                    <a:pt x="1304" y="2041"/>
                  </a:lnTo>
                  <a:lnTo>
                    <a:pt x="1300" y="2042"/>
                  </a:lnTo>
                  <a:lnTo>
                    <a:pt x="1296" y="2044"/>
                  </a:lnTo>
                  <a:lnTo>
                    <a:pt x="1294" y="2047"/>
                  </a:lnTo>
                  <a:lnTo>
                    <a:pt x="1293" y="2052"/>
                  </a:lnTo>
                  <a:lnTo>
                    <a:pt x="1290" y="2056"/>
                  </a:lnTo>
                  <a:lnTo>
                    <a:pt x="1288" y="2060"/>
                  </a:lnTo>
                  <a:lnTo>
                    <a:pt x="1285" y="2061"/>
                  </a:lnTo>
                  <a:lnTo>
                    <a:pt x="1281" y="2062"/>
                  </a:lnTo>
                  <a:lnTo>
                    <a:pt x="1277" y="2063"/>
                  </a:lnTo>
                  <a:lnTo>
                    <a:pt x="1273" y="2065"/>
                  </a:lnTo>
                  <a:lnTo>
                    <a:pt x="1271" y="2069"/>
                  </a:lnTo>
                  <a:lnTo>
                    <a:pt x="1269" y="2073"/>
                  </a:lnTo>
                  <a:lnTo>
                    <a:pt x="1268" y="2077"/>
                  </a:lnTo>
                  <a:lnTo>
                    <a:pt x="1266" y="2080"/>
                  </a:lnTo>
                  <a:lnTo>
                    <a:pt x="1262" y="2082"/>
                  </a:lnTo>
                  <a:lnTo>
                    <a:pt x="1257" y="2084"/>
                  </a:lnTo>
                  <a:lnTo>
                    <a:pt x="1256" y="2088"/>
                  </a:lnTo>
                  <a:lnTo>
                    <a:pt x="1254" y="2091"/>
                  </a:lnTo>
                  <a:lnTo>
                    <a:pt x="1250" y="2093"/>
                  </a:lnTo>
                  <a:lnTo>
                    <a:pt x="1247" y="2094"/>
                  </a:lnTo>
                  <a:lnTo>
                    <a:pt x="1243" y="2095"/>
                  </a:lnTo>
                  <a:lnTo>
                    <a:pt x="1238" y="2096"/>
                  </a:lnTo>
                  <a:lnTo>
                    <a:pt x="1240" y="2093"/>
                  </a:lnTo>
                  <a:lnTo>
                    <a:pt x="1243" y="2089"/>
                  </a:lnTo>
                  <a:lnTo>
                    <a:pt x="1238" y="2090"/>
                  </a:lnTo>
                  <a:lnTo>
                    <a:pt x="1234" y="2091"/>
                  </a:lnTo>
                  <a:lnTo>
                    <a:pt x="1232" y="2095"/>
                  </a:lnTo>
                  <a:lnTo>
                    <a:pt x="1231" y="2100"/>
                  </a:lnTo>
                  <a:lnTo>
                    <a:pt x="1235" y="2097"/>
                  </a:lnTo>
                  <a:lnTo>
                    <a:pt x="1238" y="2096"/>
                  </a:lnTo>
                  <a:lnTo>
                    <a:pt x="1237" y="2101"/>
                  </a:lnTo>
                  <a:lnTo>
                    <a:pt x="1235" y="2105"/>
                  </a:lnTo>
                  <a:lnTo>
                    <a:pt x="1233" y="2108"/>
                  </a:lnTo>
                  <a:lnTo>
                    <a:pt x="1231" y="2112"/>
                  </a:lnTo>
                  <a:lnTo>
                    <a:pt x="1228" y="2113"/>
                  </a:lnTo>
                  <a:lnTo>
                    <a:pt x="1223" y="2115"/>
                  </a:lnTo>
                  <a:lnTo>
                    <a:pt x="1221" y="2119"/>
                  </a:lnTo>
                  <a:lnTo>
                    <a:pt x="1219" y="2123"/>
                  </a:lnTo>
                  <a:lnTo>
                    <a:pt x="1216" y="2124"/>
                  </a:lnTo>
                  <a:lnTo>
                    <a:pt x="1212" y="2126"/>
                  </a:lnTo>
                  <a:lnTo>
                    <a:pt x="1210" y="2129"/>
                  </a:lnTo>
                  <a:lnTo>
                    <a:pt x="1207" y="2134"/>
                  </a:lnTo>
                  <a:lnTo>
                    <a:pt x="1204" y="2135"/>
                  </a:lnTo>
                  <a:lnTo>
                    <a:pt x="1200" y="2137"/>
                  </a:lnTo>
                  <a:lnTo>
                    <a:pt x="1198" y="2140"/>
                  </a:lnTo>
                  <a:lnTo>
                    <a:pt x="1197" y="2144"/>
                  </a:lnTo>
                  <a:lnTo>
                    <a:pt x="1193" y="2145"/>
                  </a:lnTo>
                  <a:lnTo>
                    <a:pt x="1188" y="2147"/>
                  </a:lnTo>
                  <a:lnTo>
                    <a:pt x="1186" y="2151"/>
                  </a:lnTo>
                  <a:lnTo>
                    <a:pt x="1185" y="2155"/>
                  </a:lnTo>
                  <a:lnTo>
                    <a:pt x="1181" y="2156"/>
                  </a:lnTo>
                  <a:lnTo>
                    <a:pt x="1177" y="2157"/>
                  </a:lnTo>
                  <a:lnTo>
                    <a:pt x="1176" y="2161"/>
                  </a:lnTo>
                  <a:lnTo>
                    <a:pt x="1173" y="2165"/>
                  </a:lnTo>
                  <a:lnTo>
                    <a:pt x="1169" y="2167"/>
                  </a:lnTo>
                  <a:lnTo>
                    <a:pt x="1166" y="2168"/>
                  </a:lnTo>
                  <a:lnTo>
                    <a:pt x="1164" y="2172"/>
                  </a:lnTo>
                  <a:lnTo>
                    <a:pt x="1162" y="2176"/>
                  </a:lnTo>
                  <a:lnTo>
                    <a:pt x="1157" y="2177"/>
                  </a:lnTo>
                  <a:lnTo>
                    <a:pt x="1154" y="2178"/>
                  </a:lnTo>
                  <a:lnTo>
                    <a:pt x="1152" y="2182"/>
                  </a:lnTo>
                  <a:lnTo>
                    <a:pt x="1150" y="2187"/>
                  </a:lnTo>
                  <a:lnTo>
                    <a:pt x="1146" y="2188"/>
                  </a:lnTo>
                  <a:lnTo>
                    <a:pt x="1143" y="2189"/>
                  </a:lnTo>
                  <a:lnTo>
                    <a:pt x="1140" y="2193"/>
                  </a:lnTo>
                  <a:lnTo>
                    <a:pt x="1138" y="2197"/>
                  </a:lnTo>
                  <a:lnTo>
                    <a:pt x="1135" y="2198"/>
                  </a:lnTo>
                  <a:lnTo>
                    <a:pt x="1131" y="2199"/>
                  </a:lnTo>
                  <a:lnTo>
                    <a:pt x="1127" y="2201"/>
                  </a:lnTo>
                  <a:lnTo>
                    <a:pt x="1123" y="2203"/>
                  </a:lnTo>
                  <a:lnTo>
                    <a:pt x="1121" y="2206"/>
                  </a:lnTo>
                  <a:lnTo>
                    <a:pt x="1119" y="2210"/>
                  </a:lnTo>
                  <a:lnTo>
                    <a:pt x="1123" y="2209"/>
                  </a:lnTo>
                  <a:lnTo>
                    <a:pt x="1127" y="2208"/>
                  </a:lnTo>
                  <a:lnTo>
                    <a:pt x="1126" y="2211"/>
                  </a:lnTo>
                  <a:lnTo>
                    <a:pt x="1123" y="2215"/>
                  </a:lnTo>
                  <a:lnTo>
                    <a:pt x="1119" y="2217"/>
                  </a:lnTo>
                  <a:lnTo>
                    <a:pt x="1116" y="2219"/>
                  </a:lnTo>
                  <a:lnTo>
                    <a:pt x="1114" y="2222"/>
                  </a:lnTo>
                  <a:lnTo>
                    <a:pt x="1112" y="2226"/>
                  </a:lnTo>
                  <a:lnTo>
                    <a:pt x="1107" y="2227"/>
                  </a:lnTo>
                  <a:lnTo>
                    <a:pt x="1104" y="2228"/>
                  </a:lnTo>
                  <a:lnTo>
                    <a:pt x="1102" y="2232"/>
                  </a:lnTo>
                  <a:lnTo>
                    <a:pt x="1100" y="2237"/>
                  </a:lnTo>
                  <a:lnTo>
                    <a:pt x="1097" y="2238"/>
                  </a:lnTo>
                  <a:lnTo>
                    <a:pt x="1093" y="2239"/>
                  </a:lnTo>
                  <a:lnTo>
                    <a:pt x="1088" y="2240"/>
                  </a:lnTo>
                  <a:lnTo>
                    <a:pt x="1085" y="2242"/>
                  </a:lnTo>
                  <a:lnTo>
                    <a:pt x="1083" y="2246"/>
                  </a:lnTo>
                  <a:lnTo>
                    <a:pt x="1081" y="2249"/>
                  </a:lnTo>
                  <a:lnTo>
                    <a:pt x="1080" y="2254"/>
                  </a:lnTo>
                  <a:lnTo>
                    <a:pt x="1078" y="2258"/>
                  </a:lnTo>
                  <a:lnTo>
                    <a:pt x="1073" y="2259"/>
                  </a:lnTo>
                  <a:lnTo>
                    <a:pt x="1069" y="2260"/>
                  </a:lnTo>
                  <a:lnTo>
                    <a:pt x="1067" y="2264"/>
                  </a:lnTo>
                  <a:lnTo>
                    <a:pt x="1066" y="2269"/>
                  </a:lnTo>
                  <a:lnTo>
                    <a:pt x="1062" y="2270"/>
                  </a:lnTo>
                  <a:lnTo>
                    <a:pt x="1057" y="2271"/>
                  </a:lnTo>
                  <a:lnTo>
                    <a:pt x="1054" y="2272"/>
                  </a:lnTo>
                  <a:lnTo>
                    <a:pt x="1050" y="2274"/>
                  </a:lnTo>
                  <a:lnTo>
                    <a:pt x="1048" y="2277"/>
                  </a:lnTo>
                  <a:lnTo>
                    <a:pt x="1047" y="2281"/>
                  </a:lnTo>
                  <a:lnTo>
                    <a:pt x="1045" y="2286"/>
                  </a:lnTo>
                  <a:lnTo>
                    <a:pt x="1043" y="2290"/>
                  </a:lnTo>
                  <a:lnTo>
                    <a:pt x="1038" y="2291"/>
                  </a:lnTo>
                  <a:lnTo>
                    <a:pt x="1035" y="2292"/>
                  </a:lnTo>
                  <a:lnTo>
                    <a:pt x="1033" y="2296"/>
                  </a:lnTo>
                  <a:lnTo>
                    <a:pt x="1031" y="2301"/>
                  </a:lnTo>
                  <a:lnTo>
                    <a:pt x="1027" y="2302"/>
                  </a:lnTo>
                  <a:lnTo>
                    <a:pt x="1023" y="2303"/>
                  </a:lnTo>
                  <a:lnTo>
                    <a:pt x="1019" y="2304"/>
                  </a:lnTo>
                  <a:lnTo>
                    <a:pt x="1016" y="2305"/>
                  </a:lnTo>
                  <a:lnTo>
                    <a:pt x="1014" y="2309"/>
                  </a:lnTo>
                  <a:lnTo>
                    <a:pt x="1012" y="2313"/>
                  </a:lnTo>
                  <a:lnTo>
                    <a:pt x="1010" y="2318"/>
                  </a:lnTo>
                  <a:lnTo>
                    <a:pt x="1007" y="2321"/>
                  </a:lnTo>
                  <a:lnTo>
                    <a:pt x="1004" y="2323"/>
                  </a:lnTo>
                  <a:lnTo>
                    <a:pt x="1000" y="2324"/>
                  </a:lnTo>
                  <a:lnTo>
                    <a:pt x="998" y="2328"/>
                  </a:lnTo>
                  <a:lnTo>
                    <a:pt x="997" y="2331"/>
                  </a:lnTo>
                  <a:lnTo>
                    <a:pt x="993" y="2334"/>
                  </a:lnTo>
                  <a:lnTo>
                    <a:pt x="988" y="2335"/>
                  </a:lnTo>
                  <a:lnTo>
                    <a:pt x="987" y="2339"/>
                  </a:lnTo>
                  <a:lnTo>
                    <a:pt x="985" y="2342"/>
                  </a:lnTo>
                  <a:lnTo>
                    <a:pt x="981" y="2343"/>
                  </a:lnTo>
                  <a:lnTo>
                    <a:pt x="977" y="2345"/>
                  </a:lnTo>
                  <a:lnTo>
                    <a:pt x="973" y="2346"/>
                  </a:lnTo>
                  <a:lnTo>
                    <a:pt x="969" y="2347"/>
                  </a:lnTo>
                  <a:lnTo>
                    <a:pt x="967" y="2352"/>
                  </a:lnTo>
                  <a:lnTo>
                    <a:pt x="966" y="2356"/>
                  </a:lnTo>
                  <a:lnTo>
                    <a:pt x="964" y="2359"/>
                  </a:lnTo>
                  <a:lnTo>
                    <a:pt x="962" y="2363"/>
                  </a:lnTo>
                  <a:lnTo>
                    <a:pt x="957" y="2364"/>
                  </a:lnTo>
                  <a:lnTo>
                    <a:pt x="954" y="2366"/>
                  </a:lnTo>
                  <a:lnTo>
                    <a:pt x="952" y="2370"/>
                  </a:lnTo>
                  <a:lnTo>
                    <a:pt x="950" y="2374"/>
                  </a:lnTo>
                  <a:lnTo>
                    <a:pt x="947" y="2375"/>
                  </a:lnTo>
                  <a:lnTo>
                    <a:pt x="943" y="2377"/>
                  </a:lnTo>
                  <a:lnTo>
                    <a:pt x="940" y="2380"/>
                  </a:lnTo>
                  <a:lnTo>
                    <a:pt x="938" y="2385"/>
                  </a:lnTo>
                  <a:lnTo>
                    <a:pt x="935" y="2386"/>
                  </a:lnTo>
                  <a:lnTo>
                    <a:pt x="931" y="2387"/>
                  </a:lnTo>
                  <a:lnTo>
                    <a:pt x="929" y="2391"/>
                  </a:lnTo>
                  <a:lnTo>
                    <a:pt x="927" y="2395"/>
                  </a:lnTo>
                  <a:lnTo>
                    <a:pt x="923" y="2396"/>
                  </a:lnTo>
                  <a:lnTo>
                    <a:pt x="919" y="2397"/>
                  </a:lnTo>
                  <a:lnTo>
                    <a:pt x="921" y="2394"/>
                  </a:lnTo>
                  <a:lnTo>
                    <a:pt x="923" y="2390"/>
                  </a:lnTo>
                  <a:lnTo>
                    <a:pt x="919" y="2391"/>
                  </a:lnTo>
                  <a:lnTo>
                    <a:pt x="915" y="2392"/>
                  </a:lnTo>
                  <a:lnTo>
                    <a:pt x="913" y="2396"/>
                  </a:lnTo>
                  <a:lnTo>
                    <a:pt x="912" y="2401"/>
                  </a:lnTo>
                  <a:lnTo>
                    <a:pt x="915" y="2399"/>
                  </a:lnTo>
                  <a:lnTo>
                    <a:pt x="919" y="2397"/>
                  </a:lnTo>
                  <a:lnTo>
                    <a:pt x="917" y="2402"/>
                  </a:lnTo>
                  <a:lnTo>
                    <a:pt x="916" y="2406"/>
                  </a:lnTo>
                  <a:lnTo>
                    <a:pt x="912" y="2407"/>
                  </a:lnTo>
                  <a:lnTo>
                    <a:pt x="907" y="2408"/>
                  </a:lnTo>
                  <a:lnTo>
                    <a:pt x="906" y="2412"/>
                  </a:lnTo>
                  <a:lnTo>
                    <a:pt x="904" y="2416"/>
                  </a:lnTo>
                  <a:lnTo>
                    <a:pt x="900" y="2418"/>
                  </a:lnTo>
                  <a:lnTo>
                    <a:pt x="896" y="2419"/>
                  </a:lnTo>
                  <a:lnTo>
                    <a:pt x="895" y="2423"/>
                  </a:lnTo>
                  <a:lnTo>
                    <a:pt x="893" y="2427"/>
                  </a:lnTo>
                  <a:lnTo>
                    <a:pt x="888" y="2428"/>
                  </a:lnTo>
                  <a:lnTo>
                    <a:pt x="885" y="2429"/>
                  </a:lnTo>
                  <a:lnTo>
                    <a:pt x="883" y="2433"/>
                  </a:lnTo>
                  <a:lnTo>
                    <a:pt x="881" y="2438"/>
                  </a:lnTo>
                  <a:lnTo>
                    <a:pt x="877" y="2439"/>
                  </a:lnTo>
                  <a:lnTo>
                    <a:pt x="873" y="2440"/>
                  </a:lnTo>
                  <a:lnTo>
                    <a:pt x="871" y="2444"/>
                  </a:lnTo>
                  <a:lnTo>
                    <a:pt x="869" y="2448"/>
                  </a:lnTo>
                  <a:lnTo>
                    <a:pt x="866" y="2449"/>
                  </a:lnTo>
                  <a:lnTo>
                    <a:pt x="862" y="2451"/>
                  </a:lnTo>
                  <a:lnTo>
                    <a:pt x="860" y="2455"/>
                  </a:lnTo>
                  <a:lnTo>
                    <a:pt x="857" y="2458"/>
                  </a:lnTo>
                  <a:lnTo>
                    <a:pt x="854" y="2460"/>
                  </a:lnTo>
                  <a:lnTo>
                    <a:pt x="850" y="2461"/>
                  </a:lnTo>
                  <a:lnTo>
                    <a:pt x="848" y="2465"/>
                  </a:lnTo>
                  <a:lnTo>
                    <a:pt x="847" y="2469"/>
                  </a:lnTo>
                  <a:lnTo>
                    <a:pt x="845" y="2473"/>
                  </a:lnTo>
                  <a:lnTo>
                    <a:pt x="843" y="2477"/>
                  </a:lnTo>
                  <a:lnTo>
                    <a:pt x="838" y="2478"/>
                  </a:lnTo>
                  <a:lnTo>
                    <a:pt x="835" y="2479"/>
                  </a:lnTo>
                  <a:lnTo>
                    <a:pt x="833" y="2483"/>
                  </a:lnTo>
                  <a:lnTo>
                    <a:pt x="831" y="2488"/>
                  </a:lnTo>
                  <a:lnTo>
                    <a:pt x="827" y="2489"/>
                  </a:lnTo>
                  <a:lnTo>
                    <a:pt x="823" y="2490"/>
                  </a:lnTo>
                  <a:lnTo>
                    <a:pt x="821" y="2494"/>
                  </a:lnTo>
                  <a:lnTo>
                    <a:pt x="819" y="2498"/>
                  </a:lnTo>
                  <a:lnTo>
                    <a:pt x="816" y="2499"/>
                  </a:lnTo>
                  <a:lnTo>
                    <a:pt x="812" y="2501"/>
                  </a:lnTo>
                  <a:lnTo>
                    <a:pt x="810" y="2505"/>
                  </a:lnTo>
                  <a:lnTo>
                    <a:pt x="807" y="2509"/>
                  </a:lnTo>
                  <a:lnTo>
                    <a:pt x="804" y="2510"/>
                  </a:lnTo>
                  <a:lnTo>
                    <a:pt x="800" y="2511"/>
                  </a:lnTo>
                  <a:lnTo>
                    <a:pt x="798" y="2515"/>
                  </a:lnTo>
                  <a:lnTo>
                    <a:pt x="797" y="2520"/>
                  </a:lnTo>
                  <a:lnTo>
                    <a:pt x="793" y="2521"/>
                  </a:lnTo>
                  <a:lnTo>
                    <a:pt x="788" y="2522"/>
                  </a:lnTo>
                  <a:lnTo>
                    <a:pt x="790" y="2518"/>
                  </a:lnTo>
                  <a:lnTo>
                    <a:pt x="793" y="2514"/>
                  </a:lnTo>
                  <a:lnTo>
                    <a:pt x="788" y="2515"/>
                  </a:lnTo>
                  <a:lnTo>
                    <a:pt x="785" y="2516"/>
                  </a:lnTo>
                  <a:lnTo>
                    <a:pt x="786" y="2512"/>
                  </a:lnTo>
                  <a:lnTo>
                    <a:pt x="788" y="2509"/>
                  </a:lnTo>
                  <a:lnTo>
                    <a:pt x="785" y="2510"/>
                  </a:lnTo>
                  <a:lnTo>
                    <a:pt x="781" y="2511"/>
                  </a:lnTo>
                  <a:lnTo>
                    <a:pt x="783" y="2507"/>
                  </a:lnTo>
                  <a:lnTo>
                    <a:pt x="784" y="2504"/>
                  </a:lnTo>
                  <a:lnTo>
                    <a:pt x="781" y="2505"/>
                  </a:lnTo>
                  <a:lnTo>
                    <a:pt x="777" y="2506"/>
                  </a:lnTo>
                  <a:lnTo>
                    <a:pt x="774" y="2510"/>
                  </a:lnTo>
                  <a:lnTo>
                    <a:pt x="772" y="2514"/>
                  </a:lnTo>
                  <a:lnTo>
                    <a:pt x="777" y="2513"/>
                  </a:lnTo>
                  <a:lnTo>
                    <a:pt x="781" y="2511"/>
                  </a:lnTo>
                  <a:lnTo>
                    <a:pt x="779" y="2515"/>
                  </a:lnTo>
                  <a:lnTo>
                    <a:pt x="777" y="2520"/>
                  </a:lnTo>
                  <a:lnTo>
                    <a:pt x="781" y="2518"/>
                  </a:lnTo>
                  <a:lnTo>
                    <a:pt x="785" y="2516"/>
                  </a:lnTo>
                  <a:lnTo>
                    <a:pt x="783" y="2521"/>
                  </a:lnTo>
                  <a:lnTo>
                    <a:pt x="781" y="2525"/>
                  </a:lnTo>
                  <a:lnTo>
                    <a:pt x="785" y="2523"/>
                  </a:lnTo>
                  <a:lnTo>
                    <a:pt x="788" y="2522"/>
                  </a:lnTo>
                  <a:lnTo>
                    <a:pt x="787" y="2526"/>
                  </a:lnTo>
                  <a:lnTo>
                    <a:pt x="785" y="2530"/>
                  </a:lnTo>
                  <a:lnTo>
                    <a:pt x="781" y="2531"/>
                  </a:lnTo>
                  <a:lnTo>
                    <a:pt x="777" y="2532"/>
                  </a:lnTo>
                  <a:lnTo>
                    <a:pt x="774" y="2537"/>
                  </a:lnTo>
                  <a:lnTo>
                    <a:pt x="773" y="2540"/>
                  </a:lnTo>
                  <a:lnTo>
                    <a:pt x="771" y="2544"/>
                  </a:lnTo>
                  <a:lnTo>
                    <a:pt x="769" y="2548"/>
                  </a:lnTo>
                  <a:lnTo>
                    <a:pt x="766" y="2549"/>
                  </a:lnTo>
                  <a:lnTo>
                    <a:pt x="762" y="2550"/>
                  </a:lnTo>
                  <a:lnTo>
                    <a:pt x="757" y="2552"/>
                  </a:lnTo>
                  <a:lnTo>
                    <a:pt x="754" y="2554"/>
                  </a:lnTo>
                  <a:lnTo>
                    <a:pt x="752" y="2558"/>
                  </a:lnTo>
                  <a:lnTo>
                    <a:pt x="750" y="2561"/>
                  </a:lnTo>
                  <a:lnTo>
                    <a:pt x="749" y="2565"/>
                  </a:lnTo>
                  <a:lnTo>
                    <a:pt x="747" y="2570"/>
                  </a:lnTo>
                  <a:lnTo>
                    <a:pt x="743" y="2571"/>
                  </a:lnTo>
                  <a:lnTo>
                    <a:pt x="738" y="2572"/>
                  </a:lnTo>
                  <a:lnTo>
                    <a:pt x="737" y="2576"/>
                  </a:lnTo>
                  <a:lnTo>
                    <a:pt x="735" y="2580"/>
                  </a:lnTo>
                  <a:lnTo>
                    <a:pt x="731" y="2581"/>
                  </a:lnTo>
                  <a:lnTo>
                    <a:pt x="728" y="2582"/>
                  </a:lnTo>
                  <a:lnTo>
                    <a:pt x="725" y="2587"/>
                  </a:lnTo>
                  <a:lnTo>
                    <a:pt x="723" y="2591"/>
                  </a:lnTo>
                  <a:lnTo>
                    <a:pt x="719" y="2592"/>
                  </a:lnTo>
                  <a:lnTo>
                    <a:pt x="716" y="2593"/>
                  </a:lnTo>
                  <a:lnTo>
                    <a:pt x="714" y="2597"/>
                  </a:lnTo>
                  <a:lnTo>
                    <a:pt x="712" y="2602"/>
                  </a:lnTo>
                  <a:lnTo>
                    <a:pt x="707" y="2603"/>
                  </a:lnTo>
                  <a:lnTo>
                    <a:pt x="704" y="2604"/>
                  </a:lnTo>
                  <a:lnTo>
                    <a:pt x="702" y="2608"/>
                  </a:lnTo>
                  <a:lnTo>
                    <a:pt x="700" y="2611"/>
                  </a:lnTo>
                  <a:lnTo>
                    <a:pt x="697" y="2613"/>
                  </a:lnTo>
                  <a:lnTo>
                    <a:pt x="693" y="2614"/>
                  </a:lnTo>
                  <a:lnTo>
                    <a:pt x="690" y="2619"/>
                  </a:lnTo>
                  <a:lnTo>
                    <a:pt x="688" y="2622"/>
                  </a:lnTo>
                  <a:lnTo>
                    <a:pt x="685" y="2624"/>
                  </a:lnTo>
                  <a:lnTo>
                    <a:pt x="681" y="2625"/>
                  </a:lnTo>
                  <a:lnTo>
                    <a:pt x="679" y="2629"/>
                  </a:lnTo>
                  <a:lnTo>
                    <a:pt x="678" y="2632"/>
                  </a:lnTo>
                  <a:lnTo>
                    <a:pt x="673" y="2635"/>
                  </a:lnTo>
                  <a:lnTo>
                    <a:pt x="669" y="2636"/>
                  </a:lnTo>
                  <a:lnTo>
                    <a:pt x="667" y="2640"/>
                  </a:lnTo>
                  <a:lnTo>
                    <a:pt x="666" y="2643"/>
                  </a:lnTo>
                  <a:lnTo>
                    <a:pt x="664" y="2647"/>
                  </a:lnTo>
                  <a:lnTo>
                    <a:pt x="662" y="2652"/>
                  </a:lnTo>
                  <a:lnTo>
                    <a:pt x="658" y="2653"/>
                  </a:lnTo>
                  <a:lnTo>
                    <a:pt x="654" y="2654"/>
                  </a:lnTo>
                  <a:lnTo>
                    <a:pt x="650" y="2655"/>
                  </a:lnTo>
                  <a:lnTo>
                    <a:pt x="647" y="2657"/>
                  </a:lnTo>
                  <a:lnTo>
                    <a:pt x="645" y="2660"/>
                  </a:lnTo>
                  <a:lnTo>
                    <a:pt x="643" y="2664"/>
                  </a:lnTo>
                  <a:lnTo>
                    <a:pt x="638" y="2665"/>
                  </a:lnTo>
                  <a:lnTo>
                    <a:pt x="635" y="2668"/>
                  </a:lnTo>
                  <a:lnTo>
                    <a:pt x="633" y="2671"/>
                  </a:lnTo>
                  <a:lnTo>
                    <a:pt x="631" y="2675"/>
                  </a:lnTo>
                  <a:lnTo>
                    <a:pt x="630" y="2679"/>
                  </a:lnTo>
                  <a:lnTo>
                    <a:pt x="628" y="2683"/>
                  </a:lnTo>
                  <a:lnTo>
                    <a:pt x="623" y="2685"/>
                  </a:lnTo>
                  <a:lnTo>
                    <a:pt x="619" y="2686"/>
                  </a:lnTo>
                  <a:lnTo>
                    <a:pt x="616" y="2687"/>
                  </a:lnTo>
                  <a:lnTo>
                    <a:pt x="612" y="2688"/>
                  </a:lnTo>
                  <a:lnTo>
                    <a:pt x="610" y="2692"/>
                  </a:lnTo>
                  <a:lnTo>
                    <a:pt x="607" y="2696"/>
                  </a:lnTo>
                  <a:lnTo>
                    <a:pt x="606" y="2700"/>
                  </a:lnTo>
                  <a:lnTo>
                    <a:pt x="604" y="2704"/>
                  </a:lnTo>
                  <a:lnTo>
                    <a:pt x="600" y="2706"/>
                  </a:lnTo>
                  <a:lnTo>
                    <a:pt x="597" y="2707"/>
                  </a:lnTo>
                  <a:lnTo>
                    <a:pt x="595" y="2711"/>
                  </a:lnTo>
                  <a:lnTo>
                    <a:pt x="592" y="2714"/>
                  </a:lnTo>
                  <a:lnTo>
                    <a:pt x="588" y="2716"/>
                  </a:lnTo>
                  <a:lnTo>
                    <a:pt x="585" y="2717"/>
                  </a:lnTo>
                  <a:lnTo>
                    <a:pt x="583" y="2722"/>
                  </a:lnTo>
                  <a:lnTo>
                    <a:pt x="581" y="2725"/>
                  </a:lnTo>
                  <a:lnTo>
                    <a:pt x="578" y="2726"/>
                  </a:lnTo>
                  <a:lnTo>
                    <a:pt x="573" y="2728"/>
                  </a:lnTo>
                  <a:lnTo>
                    <a:pt x="571" y="2732"/>
                  </a:lnTo>
                  <a:lnTo>
                    <a:pt x="569" y="2736"/>
                  </a:lnTo>
                  <a:lnTo>
                    <a:pt x="566" y="2738"/>
                  </a:lnTo>
                  <a:lnTo>
                    <a:pt x="562" y="2739"/>
                  </a:lnTo>
                  <a:lnTo>
                    <a:pt x="564" y="2735"/>
                  </a:lnTo>
                  <a:lnTo>
                    <a:pt x="566" y="2730"/>
                  </a:lnTo>
                  <a:lnTo>
                    <a:pt x="562" y="2731"/>
                  </a:lnTo>
                  <a:lnTo>
                    <a:pt x="557" y="2733"/>
                  </a:lnTo>
                  <a:lnTo>
                    <a:pt x="555" y="2737"/>
                  </a:lnTo>
                  <a:lnTo>
                    <a:pt x="554" y="2741"/>
                  </a:lnTo>
                  <a:lnTo>
                    <a:pt x="558" y="2740"/>
                  </a:lnTo>
                  <a:lnTo>
                    <a:pt x="562" y="2739"/>
                  </a:lnTo>
                  <a:lnTo>
                    <a:pt x="561" y="2742"/>
                  </a:lnTo>
                  <a:lnTo>
                    <a:pt x="558" y="2746"/>
                  </a:lnTo>
                  <a:lnTo>
                    <a:pt x="556" y="2750"/>
                  </a:lnTo>
                  <a:lnTo>
                    <a:pt x="554" y="2755"/>
                  </a:lnTo>
                  <a:lnTo>
                    <a:pt x="550" y="2756"/>
                  </a:lnTo>
                  <a:lnTo>
                    <a:pt x="547" y="2757"/>
                  </a:lnTo>
                  <a:lnTo>
                    <a:pt x="545" y="2761"/>
                  </a:lnTo>
                  <a:lnTo>
                    <a:pt x="542" y="2764"/>
                  </a:lnTo>
                  <a:lnTo>
                    <a:pt x="538" y="2766"/>
                  </a:lnTo>
                  <a:lnTo>
                    <a:pt x="535" y="2767"/>
                  </a:lnTo>
                  <a:lnTo>
                    <a:pt x="531" y="2769"/>
                  </a:lnTo>
                  <a:lnTo>
                    <a:pt x="528" y="2770"/>
                  </a:lnTo>
                  <a:lnTo>
                    <a:pt x="525" y="2774"/>
                  </a:lnTo>
                  <a:lnTo>
                    <a:pt x="523" y="2778"/>
                  </a:lnTo>
                  <a:lnTo>
                    <a:pt x="521" y="2782"/>
                  </a:lnTo>
                  <a:lnTo>
                    <a:pt x="519" y="2786"/>
                  </a:lnTo>
                  <a:lnTo>
                    <a:pt x="516" y="2788"/>
                  </a:lnTo>
                  <a:lnTo>
                    <a:pt x="512" y="2789"/>
                  </a:lnTo>
                  <a:lnTo>
                    <a:pt x="510" y="2793"/>
                  </a:lnTo>
                  <a:lnTo>
                    <a:pt x="508" y="2796"/>
                  </a:lnTo>
                  <a:lnTo>
                    <a:pt x="504" y="2798"/>
                  </a:lnTo>
                  <a:lnTo>
                    <a:pt x="500" y="2799"/>
                  </a:lnTo>
                  <a:lnTo>
                    <a:pt x="499" y="2804"/>
                  </a:lnTo>
                  <a:lnTo>
                    <a:pt x="497" y="2807"/>
                  </a:lnTo>
                  <a:lnTo>
                    <a:pt x="492" y="2808"/>
                  </a:lnTo>
                  <a:lnTo>
                    <a:pt x="488" y="2810"/>
                  </a:lnTo>
                  <a:lnTo>
                    <a:pt x="487" y="2813"/>
                  </a:lnTo>
                  <a:lnTo>
                    <a:pt x="485" y="2817"/>
                  </a:lnTo>
                  <a:lnTo>
                    <a:pt x="481" y="2819"/>
                  </a:lnTo>
                  <a:lnTo>
                    <a:pt x="478" y="2821"/>
                  </a:lnTo>
                  <a:lnTo>
                    <a:pt x="475" y="2824"/>
                  </a:lnTo>
                  <a:lnTo>
                    <a:pt x="473" y="2828"/>
                  </a:lnTo>
                  <a:lnTo>
                    <a:pt x="469" y="2829"/>
                  </a:lnTo>
                  <a:lnTo>
                    <a:pt x="466" y="2831"/>
                  </a:lnTo>
                  <a:lnTo>
                    <a:pt x="464" y="2834"/>
                  </a:lnTo>
                  <a:lnTo>
                    <a:pt x="462" y="2839"/>
                  </a:lnTo>
                  <a:lnTo>
                    <a:pt x="458" y="2840"/>
                  </a:lnTo>
                  <a:lnTo>
                    <a:pt x="454" y="2842"/>
                  </a:lnTo>
                  <a:lnTo>
                    <a:pt x="452" y="2845"/>
                  </a:lnTo>
                  <a:lnTo>
                    <a:pt x="450" y="2849"/>
                  </a:lnTo>
                  <a:lnTo>
                    <a:pt x="447" y="2850"/>
                  </a:lnTo>
                  <a:lnTo>
                    <a:pt x="442" y="2852"/>
                  </a:lnTo>
                  <a:lnTo>
                    <a:pt x="440" y="2856"/>
                  </a:lnTo>
                  <a:lnTo>
                    <a:pt x="438" y="2860"/>
                  </a:lnTo>
                  <a:lnTo>
                    <a:pt x="437" y="2864"/>
                  </a:lnTo>
                  <a:lnTo>
                    <a:pt x="435" y="2867"/>
                  </a:lnTo>
                  <a:lnTo>
                    <a:pt x="431" y="2870"/>
                  </a:lnTo>
                  <a:lnTo>
                    <a:pt x="428" y="2871"/>
                  </a:lnTo>
                  <a:lnTo>
                    <a:pt x="423" y="2872"/>
                  </a:lnTo>
                  <a:lnTo>
                    <a:pt x="419" y="2873"/>
                  </a:lnTo>
                  <a:lnTo>
                    <a:pt x="418" y="2877"/>
                  </a:lnTo>
                  <a:lnTo>
                    <a:pt x="416" y="2881"/>
                  </a:lnTo>
                  <a:lnTo>
                    <a:pt x="412" y="2882"/>
                  </a:lnTo>
                  <a:lnTo>
                    <a:pt x="407" y="2883"/>
                  </a:lnTo>
                  <a:lnTo>
                    <a:pt x="406" y="2888"/>
                  </a:lnTo>
                  <a:lnTo>
                    <a:pt x="404" y="2892"/>
                  </a:lnTo>
                  <a:lnTo>
                    <a:pt x="402" y="2895"/>
                  </a:lnTo>
                  <a:lnTo>
                    <a:pt x="400" y="2899"/>
                  </a:lnTo>
                  <a:lnTo>
                    <a:pt x="397" y="2900"/>
                  </a:lnTo>
                  <a:lnTo>
                    <a:pt x="392" y="2903"/>
                  </a:lnTo>
                  <a:lnTo>
                    <a:pt x="390" y="2906"/>
                  </a:lnTo>
                  <a:lnTo>
                    <a:pt x="389" y="2910"/>
                  </a:lnTo>
                  <a:lnTo>
                    <a:pt x="385" y="2911"/>
                  </a:lnTo>
                  <a:lnTo>
                    <a:pt x="381" y="2913"/>
                  </a:lnTo>
                  <a:lnTo>
                    <a:pt x="379" y="2916"/>
                  </a:lnTo>
                  <a:lnTo>
                    <a:pt x="378" y="2921"/>
                  </a:lnTo>
                  <a:lnTo>
                    <a:pt x="373" y="2922"/>
                  </a:lnTo>
                  <a:lnTo>
                    <a:pt x="369" y="2923"/>
                  </a:lnTo>
                  <a:lnTo>
                    <a:pt x="368" y="2927"/>
                  </a:lnTo>
                  <a:lnTo>
                    <a:pt x="366" y="2931"/>
                  </a:lnTo>
                  <a:lnTo>
                    <a:pt x="362" y="2932"/>
                  </a:lnTo>
                  <a:lnTo>
                    <a:pt x="358" y="2933"/>
                  </a:lnTo>
                  <a:lnTo>
                    <a:pt x="356" y="2938"/>
                  </a:lnTo>
                  <a:lnTo>
                    <a:pt x="354" y="2942"/>
                  </a:lnTo>
                  <a:lnTo>
                    <a:pt x="350" y="2943"/>
                  </a:lnTo>
                  <a:lnTo>
                    <a:pt x="347" y="2944"/>
                  </a:lnTo>
                  <a:lnTo>
                    <a:pt x="345" y="2948"/>
                  </a:lnTo>
                  <a:lnTo>
                    <a:pt x="342" y="2953"/>
                  </a:lnTo>
                  <a:lnTo>
                    <a:pt x="338" y="2954"/>
                  </a:lnTo>
                  <a:lnTo>
                    <a:pt x="335" y="2955"/>
                  </a:lnTo>
                  <a:lnTo>
                    <a:pt x="333" y="2959"/>
                  </a:lnTo>
                  <a:lnTo>
                    <a:pt x="331" y="2963"/>
                  </a:lnTo>
                  <a:lnTo>
                    <a:pt x="330" y="2966"/>
                  </a:lnTo>
                  <a:lnTo>
                    <a:pt x="328" y="2971"/>
                  </a:lnTo>
                  <a:lnTo>
                    <a:pt x="323" y="2972"/>
                  </a:lnTo>
                  <a:lnTo>
                    <a:pt x="319" y="2974"/>
                  </a:lnTo>
                  <a:lnTo>
                    <a:pt x="318" y="2977"/>
                  </a:lnTo>
                  <a:lnTo>
                    <a:pt x="316" y="2981"/>
                  </a:lnTo>
                  <a:lnTo>
                    <a:pt x="312" y="2982"/>
                  </a:lnTo>
                  <a:lnTo>
                    <a:pt x="308" y="2984"/>
                  </a:lnTo>
                  <a:lnTo>
                    <a:pt x="304" y="2986"/>
                  </a:lnTo>
                  <a:lnTo>
                    <a:pt x="300" y="2987"/>
                  </a:lnTo>
                  <a:lnTo>
                    <a:pt x="299" y="2991"/>
                  </a:lnTo>
                  <a:lnTo>
                    <a:pt x="297" y="2994"/>
                  </a:lnTo>
                  <a:lnTo>
                    <a:pt x="292" y="2996"/>
                  </a:lnTo>
                  <a:lnTo>
                    <a:pt x="288" y="2997"/>
                  </a:lnTo>
                  <a:lnTo>
                    <a:pt x="286" y="3001"/>
                  </a:lnTo>
                  <a:lnTo>
                    <a:pt x="285" y="3005"/>
                  </a:lnTo>
                  <a:lnTo>
                    <a:pt x="283" y="3009"/>
                  </a:lnTo>
                  <a:lnTo>
                    <a:pt x="281" y="3013"/>
                  </a:lnTo>
                  <a:lnTo>
                    <a:pt x="278" y="3014"/>
                  </a:lnTo>
                  <a:lnTo>
                    <a:pt x="273" y="3015"/>
                  </a:lnTo>
                  <a:lnTo>
                    <a:pt x="269" y="3016"/>
                  </a:lnTo>
                  <a:lnTo>
                    <a:pt x="266" y="3019"/>
                  </a:lnTo>
                  <a:lnTo>
                    <a:pt x="262" y="3020"/>
                  </a:lnTo>
                  <a:lnTo>
                    <a:pt x="257" y="3021"/>
                  </a:lnTo>
                  <a:lnTo>
                    <a:pt x="255" y="3025"/>
                  </a:lnTo>
                  <a:lnTo>
                    <a:pt x="254" y="3029"/>
                  </a:lnTo>
                  <a:lnTo>
                    <a:pt x="258" y="3028"/>
                  </a:lnTo>
                  <a:lnTo>
                    <a:pt x="262" y="3026"/>
                  </a:lnTo>
                  <a:lnTo>
                    <a:pt x="261" y="3030"/>
                  </a:lnTo>
                  <a:lnTo>
                    <a:pt x="258" y="3034"/>
                  </a:lnTo>
                  <a:lnTo>
                    <a:pt x="254" y="3036"/>
                  </a:lnTo>
                  <a:lnTo>
                    <a:pt x="250" y="3037"/>
                  </a:lnTo>
                  <a:lnTo>
                    <a:pt x="249" y="3041"/>
                  </a:lnTo>
                  <a:lnTo>
                    <a:pt x="247" y="3045"/>
                  </a:lnTo>
                  <a:lnTo>
                    <a:pt x="242" y="3046"/>
                  </a:lnTo>
                  <a:lnTo>
                    <a:pt x="239" y="3047"/>
                  </a:lnTo>
                  <a:lnTo>
                    <a:pt x="237" y="3051"/>
                  </a:lnTo>
                  <a:lnTo>
                    <a:pt x="235" y="3056"/>
                  </a:lnTo>
                  <a:lnTo>
                    <a:pt x="231" y="3057"/>
                  </a:lnTo>
                  <a:lnTo>
                    <a:pt x="228" y="3058"/>
                  </a:lnTo>
                  <a:lnTo>
                    <a:pt x="225" y="3062"/>
                  </a:lnTo>
                  <a:lnTo>
                    <a:pt x="223" y="3066"/>
                  </a:lnTo>
                  <a:lnTo>
                    <a:pt x="219" y="3067"/>
                  </a:lnTo>
                  <a:lnTo>
                    <a:pt x="216" y="3068"/>
                  </a:lnTo>
                  <a:lnTo>
                    <a:pt x="214" y="3073"/>
                  </a:lnTo>
                  <a:lnTo>
                    <a:pt x="212" y="3076"/>
                  </a:lnTo>
                  <a:lnTo>
                    <a:pt x="208" y="3078"/>
                  </a:lnTo>
                  <a:lnTo>
                    <a:pt x="204" y="3079"/>
                  </a:lnTo>
                  <a:lnTo>
                    <a:pt x="202" y="3083"/>
                  </a:lnTo>
                  <a:lnTo>
                    <a:pt x="200" y="3087"/>
                  </a:lnTo>
                  <a:lnTo>
                    <a:pt x="197" y="3089"/>
                  </a:lnTo>
                  <a:lnTo>
                    <a:pt x="192" y="3090"/>
                  </a:lnTo>
                  <a:lnTo>
                    <a:pt x="190" y="3094"/>
                  </a:lnTo>
                  <a:lnTo>
                    <a:pt x="189" y="3097"/>
                  </a:lnTo>
                  <a:lnTo>
                    <a:pt x="185" y="3099"/>
                  </a:lnTo>
                  <a:lnTo>
                    <a:pt x="181" y="3100"/>
                  </a:lnTo>
                  <a:lnTo>
                    <a:pt x="179" y="3105"/>
                  </a:lnTo>
                  <a:lnTo>
                    <a:pt x="178" y="3108"/>
                  </a:lnTo>
                  <a:lnTo>
                    <a:pt x="173" y="3110"/>
                  </a:lnTo>
                  <a:lnTo>
                    <a:pt x="169" y="3111"/>
                  </a:lnTo>
                  <a:lnTo>
                    <a:pt x="168" y="3114"/>
                  </a:lnTo>
                  <a:lnTo>
                    <a:pt x="166" y="3118"/>
                  </a:lnTo>
                  <a:lnTo>
                    <a:pt x="162" y="3120"/>
                  </a:lnTo>
                  <a:lnTo>
                    <a:pt x="158" y="3122"/>
                  </a:lnTo>
                  <a:lnTo>
                    <a:pt x="156" y="3125"/>
                  </a:lnTo>
                  <a:lnTo>
                    <a:pt x="154" y="3129"/>
                  </a:lnTo>
                  <a:lnTo>
                    <a:pt x="150" y="3131"/>
                  </a:lnTo>
                  <a:lnTo>
                    <a:pt x="147" y="3132"/>
                  </a:lnTo>
                  <a:lnTo>
                    <a:pt x="149" y="3128"/>
                  </a:lnTo>
                  <a:lnTo>
                    <a:pt x="150" y="3124"/>
                  </a:lnTo>
                  <a:lnTo>
                    <a:pt x="147" y="3125"/>
                  </a:lnTo>
                  <a:lnTo>
                    <a:pt x="142" y="3127"/>
                  </a:lnTo>
                  <a:lnTo>
                    <a:pt x="140" y="3130"/>
                  </a:lnTo>
                  <a:lnTo>
                    <a:pt x="138" y="3134"/>
                  </a:lnTo>
                  <a:lnTo>
                    <a:pt x="142" y="3133"/>
                  </a:lnTo>
                  <a:lnTo>
                    <a:pt x="147" y="3132"/>
                  </a:lnTo>
                  <a:lnTo>
                    <a:pt x="145" y="3136"/>
                  </a:lnTo>
                  <a:lnTo>
                    <a:pt x="142" y="3140"/>
                  </a:lnTo>
                  <a:lnTo>
                    <a:pt x="141" y="3144"/>
                  </a:lnTo>
                  <a:lnTo>
                    <a:pt x="139" y="3148"/>
                  </a:lnTo>
                  <a:lnTo>
                    <a:pt x="135" y="3149"/>
                  </a:lnTo>
                  <a:lnTo>
                    <a:pt x="131" y="3150"/>
                  </a:lnTo>
                  <a:lnTo>
                    <a:pt x="130" y="3155"/>
                  </a:lnTo>
                  <a:lnTo>
                    <a:pt x="128" y="3158"/>
                  </a:lnTo>
                  <a:lnTo>
                    <a:pt x="123" y="3160"/>
                  </a:lnTo>
                  <a:lnTo>
                    <a:pt x="119" y="3161"/>
                  </a:lnTo>
                  <a:lnTo>
                    <a:pt x="116" y="3162"/>
                  </a:lnTo>
                  <a:lnTo>
                    <a:pt x="112" y="3163"/>
                  </a:lnTo>
                  <a:lnTo>
                    <a:pt x="109" y="3167"/>
                  </a:lnTo>
                  <a:lnTo>
                    <a:pt x="108" y="3172"/>
                  </a:lnTo>
                  <a:lnTo>
                    <a:pt x="106" y="3176"/>
                  </a:lnTo>
                  <a:lnTo>
                    <a:pt x="104" y="3179"/>
                  </a:lnTo>
                  <a:lnTo>
                    <a:pt x="100" y="3180"/>
                  </a:lnTo>
                  <a:lnTo>
                    <a:pt x="97" y="3182"/>
                  </a:lnTo>
                  <a:lnTo>
                    <a:pt x="95" y="3187"/>
                  </a:lnTo>
                  <a:lnTo>
                    <a:pt x="92" y="3190"/>
                  </a:lnTo>
                  <a:lnTo>
                    <a:pt x="88" y="3191"/>
                  </a:lnTo>
                  <a:lnTo>
                    <a:pt x="85" y="3193"/>
                  </a:lnTo>
                  <a:lnTo>
                    <a:pt x="83" y="3196"/>
                  </a:lnTo>
                  <a:lnTo>
                    <a:pt x="81" y="3200"/>
                  </a:lnTo>
                  <a:lnTo>
                    <a:pt x="78" y="3201"/>
                  </a:lnTo>
                  <a:lnTo>
                    <a:pt x="73" y="3204"/>
                  </a:lnTo>
                  <a:lnTo>
                    <a:pt x="71" y="3207"/>
                  </a:lnTo>
                  <a:lnTo>
                    <a:pt x="70" y="3211"/>
                  </a:lnTo>
                  <a:lnTo>
                    <a:pt x="68" y="3215"/>
                  </a:lnTo>
                  <a:lnTo>
                    <a:pt x="66" y="3220"/>
                  </a:lnTo>
                  <a:lnTo>
                    <a:pt x="62" y="3221"/>
                  </a:lnTo>
                  <a:lnTo>
                    <a:pt x="58" y="3222"/>
                  </a:lnTo>
                  <a:lnTo>
                    <a:pt x="56" y="3226"/>
                  </a:lnTo>
                  <a:lnTo>
                    <a:pt x="54" y="3229"/>
                  </a:lnTo>
                  <a:lnTo>
                    <a:pt x="50" y="3231"/>
                  </a:lnTo>
                  <a:lnTo>
                    <a:pt x="47" y="3232"/>
                  </a:lnTo>
                  <a:lnTo>
                    <a:pt x="49" y="3228"/>
                  </a:lnTo>
                  <a:lnTo>
                    <a:pt x="50" y="3225"/>
                  </a:lnTo>
                  <a:lnTo>
                    <a:pt x="47" y="3226"/>
                  </a:lnTo>
                  <a:lnTo>
                    <a:pt x="42" y="3227"/>
                  </a:lnTo>
                  <a:lnTo>
                    <a:pt x="45" y="3223"/>
                  </a:lnTo>
                  <a:lnTo>
                    <a:pt x="47" y="3220"/>
                  </a:lnTo>
                  <a:lnTo>
                    <a:pt x="42" y="3221"/>
                  </a:lnTo>
                  <a:lnTo>
                    <a:pt x="38" y="3222"/>
                  </a:lnTo>
                  <a:lnTo>
                    <a:pt x="40" y="3218"/>
                  </a:lnTo>
                  <a:lnTo>
                    <a:pt x="42" y="3214"/>
                  </a:lnTo>
                  <a:lnTo>
                    <a:pt x="45" y="3210"/>
                  </a:lnTo>
                  <a:lnTo>
                    <a:pt x="46" y="3206"/>
                  </a:lnTo>
                  <a:lnTo>
                    <a:pt x="42" y="3207"/>
                  </a:lnTo>
                  <a:lnTo>
                    <a:pt x="38" y="3209"/>
                  </a:lnTo>
                  <a:lnTo>
                    <a:pt x="36" y="3212"/>
                  </a:lnTo>
                  <a:lnTo>
                    <a:pt x="35" y="3216"/>
                  </a:lnTo>
                  <a:lnTo>
                    <a:pt x="31" y="3217"/>
                  </a:lnTo>
                  <a:lnTo>
                    <a:pt x="26" y="3220"/>
                  </a:lnTo>
                  <a:lnTo>
                    <a:pt x="24" y="3223"/>
                  </a:lnTo>
                  <a:lnTo>
                    <a:pt x="23" y="3227"/>
                  </a:lnTo>
                  <a:lnTo>
                    <a:pt x="21" y="3231"/>
                  </a:lnTo>
                  <a:lnTo>
                    <a:pt x="19" y="3234"/>
                  </a:lnTo>
                  <a:lnTo>
                    <a:pt x="17" y="3239"/>
                  </a:lnTo>
                  <a:lnTo>
                    <a:pt x="16" y="3243"/>
                  </a:lnTo>
                  <a:lnTo>
                    <a:pt x="19" y="3242"/>
                  </a:lnTo>
                  <a:lnTo>
                    <a:pt x="23" y="3240"/>
                  </a:lnTo>
                  <a:lnTo>
                    <a:pt x="19" y="3248"/>
                  </a:lnTo>
                  <a:lnTo>
                    <a:pt x="16" y="3256"/>
                  </a:lnTo>
                  <a:lnTo>
                    <a:pt x="12" y="3258"/>
                  </a:lnTo>
                  <a:lnTo>
                    <a:pt x="8" y="3259"/>
                  </a:lnTo>
                  <a:lnTo>
                    <a:pt x="4" y="3260"/>
                  </a:lnTo>
                  <a:lnTo>
                    <a:pt x="0" y="3261"/>
                  </a:lnTo>
                  <a:lnTo>
                    <a:pt x="2" y="3258"/>
                  </a:lnTo>
                  <a:lnTo>
                    <a:pt x="4" y="3254"/>
                  </a:lnTo>
                  <a:lnTo>
                    <a:pt x="6" y="3249"/>
                  </a:lnTo>
                  <a:lnTo>
                    <a:pt x="7" y="3245"/>
                  </a:lnTo>
                  <a:lnTo>
                    <a:pt x="9" y="3242"/>
                  </a:lnTo>
                  <a:lnTo>
                    <a:pt x="12" y="3238"/>
                  </a:lnTo>
                  <a:lnTo>
                    <a:pt x="14" y="3233"/>
                  </a:lnTo>
                  <a:lnTo>
                    <a:pt x="15" y="3229"/>
                  </a:lnTo>
                  <a:lnTo>
                    <a:pt x="12" y="3231"/>
                  </a:lnTo>
                  <a:lnTo>
                    <a:pt x="7" y="3232"/>
                  </a:lnTo>
                  <a:lnTo>
                    <a:pt x="9" y="3228"/>
                  </a:lnTo>
                  <a:lnTo>
                    <a:pt x="12" y="3225"/>
                  </a:lnTo>
                  <a:lnTo>
                    <a:pt x="15" y="3223"/>
                  </a:lnTo>
                  <a:lnTo>
                    <a:pt x="19" y="3222"/>
                  </a:lnTo>
                  <a:lnTo>
                    <a:pt x="21" y="3217"/>
                  </a:lnTo>
                  <a:lnTo>
                    <a:pt x="22" y="3214"/>
                  </a:lnTo>
                  <a:lnTo>
                    <a:pt x="26" y="3212"/>
                  </a:lnTo>
                  <a:lnTo>
                    <a:pt x="31" y="3211"/>
                  </a:lnTo>
                  <a:lnTo>
                    <a:pt x="33" y="3207"/>
                  </a:lnTo>
                  <a:lnTo>
                    <a:pt x="34" y="3204"/>
                  </a:lnTo>
                  <a:lnTo>
                    <a:pt x="38" y="3201"/>
                  </a:lnTo>
                  <a:lnTo>
                    <a:pt x="42" y="3200"/>
                  </a:lnTo>
                  <a:lnTo>
                    <a:pt x="46" y="3199"/>
                  </a:lnTo>
                  <a:lnTo>
                    <a:pt x="50" y="3198"/>
                  </a:lnTo>
                  <a:lnTo>
                    <a:pt x="54" y="3196"/>
                  </a:lnTo>
                  <a:lnTo>
                    <a:pt x="57" y="3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5" name="Freeform 1055">
              <a:extLst>
                <a:ext uri="{FF2B5EF4-FFF2-40B4-BE49-F238E27FC236}">
                  <a16:creationId xmlns:a16="http://schemas.microsoft.com/office/drawing/2014/main" id="{B65E72BD-A20A-BBE6-C5C7-6DF2329A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2" y="4073286"/>
              <a:ext cx="5545" cy="9240"/>
            </a:xfrm>
            <a:custGeom>
              <a:avLst/>
              <a:gdLst>
                <a:gd name="T0" fmla="*/ 5 w 58"/>
                <a:gd name="T1" fmla="*/ 60 h 71"/>
                <a:gd name="T2" fmla="*/ 9 w 58"/>
                <a:gd name="T3" fmla="*/ 51 h 71"/>
                <a:gd name="T4" fmla="*/ 15 w 58"/>
                <a:gd name="T5" fmla="*/ 46 h 71"/>
                <a:gd name="T6" fmla="*/ 20 w 58"/>
                <a:gd name="T7" fmla="*/ 40 h 71"/>
                <a:gd name="T8" fmla="*/ 27 w 58"/>
                <a:gd name="T9" fmla="*/ 35 h 71"/>
                <a:gd name="T10" fmla="*/ 33 w 58"/>
                <a:gd name="T11" fmla="*/ 30 h 71"/>
                <a:gd name="T12" fmla="*/ 30 w 58"/>
                <a:gd name="T13" fmla="*/ 28 h 71"/>
                <a:gd name="T14" fmla="*/ 28 w 58"/>
                <a:gd name="T15" fmla="*/ 26 h 71"/>
                <a:gd name="T16" fmla="*/ 34 w 58"/>
                <a:gd name="T17" fmla="*/ 20 h 71"/>
                <a:gd name="T18" fmla="*/ 41 w 58"/>
                <a:gd name="T19" fmla="*/ 15 h 71"/>
                <a:gd name="T20" fmla="*/ 44 w 58"/>
                <a:gd name="T21" fmla="*/ 6 h 71"/>
                <a:gd name="T22" fmla="*/ 49 w 58"/>
                <a:gd name="T23" fmla="*/ 1 h 71"/>
                <a:gd name="T24" fmla="*/ 51 w 58"/>
                <a:gd name="T25" fmla="*/ 4 h 71"/>
                <a:gd name="T26" fmla="*/ 53 w 58"/>
                <a:gd name="T27" fmla="*/ 6 h 71"/>
                <a:gd name="T28" fmla="*/ 55 w 58"/>
                <a:gd name="T29" fmla="*/ 10 h 71"/>
                <a:gd name="T30" fmla="*/ 50 w 58"/>
                <a:gd name="T31" fmla="*/ 21 h 71"/>
                <a:gd name="T32" fmla="*/ 45 w 58"/>
                <a:gd name="T33" fmla="*/ 33 h 71"/>
                <a:gd name="T34" fmla="*/ 38 w 58"/>
                <a:gd name="T35" fmla="*/ 38 h 71"/>
                <a:gd name="T36" fmla="*/ 36 w 58"/>
                <a:gd name="T37" fmla="*/ 35 h 71"/>
                <a:gd name="T38" fmla="*/ 34 w 58"/>
                <a:gd name="T39" fmla="*/ 33 h 71"/>
                <a:gd name="T40" fmla="*/ 29 w 58"/>
                <a:gd name="T41" fmla="*/ 38 h 71"/>
                <a:gd name="T42" fmla="*/ 22 w 58"/>
                <a:gd name="T43" fmla="*/ 44 h 71"/>
                <a:gd name="T44" fmla="*/ 17 w 58"/>
                <a:gd name="T45" fmla="*/ 49 h 71"/>
                <a:gd name="T46" fmla="*/ 22 w 58"/>
                <a:gd name="T47" fmla="*/ 50 h 71"/>
                <a:gd name="T48" fmla="*/ 35 w 58"/>
                <a:gd name="T49" fmla="*/ 46 h 71"/>
                <a:gd name="T50" fmla="*/ 36 w 58"/>
                <a:gd name="T51" fmla="*/ 49 h 71"/>
                <a:gd name="T52" fmla="*/ 31 w 58"/>
                <a:gd name="T53" fmla="*/ 54 h 71"/>
                <a:gd name="T54" fmla="*/ 25 w 58"/>
                <a:gd name="T55" fmla="*/ 60 h 71"/>
                <a:gd name="T56" fmla="*/ 19 w 58"/>
                <a:gd name="T57" fmla="*/ 65 h 71"/>
                <a:gd name="T58" fmla="*/ 17 w 58"/>
                <a:gd name="T59" fmla="*/ 62 h 71"/>
                <a:gd name="T60" fmla="*/ 15 w 58"/>
                <a:gd name="T61" fmla="*/ 60 h 71"/>
                <a:gd name="T62" fmla="*/ 10 w 58"/>
                <a:gd name="T63" fmla="*/ 65 h 71"/>
                <a:gd name="T64" fmla="*/ 3 w 58"/>
                <a:gd name="T65" fmla="*/ 70 h 71"/>
                <a:gd name="T66" fmla="*/ 1 w 58"/>
                <a:gd name="T67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" h="71">
                  <a:moveTo>
                    <a:pt x="3" y="64"/>
                  </a:moveTo>
                  <a:lnTo>
                    <a:pt x="5" y="60"/>
                  </a:lnTo>
                  <a:lnTo>
                    <a:pt x="8" y="55"/>
                  </a:lnTo>
                  <a:lnTo>
                    <a:pt x="9" y="51"/>
                  </a:lnTo>
                  <a:lnTo>
                    <a:pt x="11" y="48"/>
                  </a:lnTo>
                  <a:lnTo>
                    <a:pt x="15" y="46"/>
                  </a:lnTo>
                  <a:lnTo>
                    <a:pt x="19" y="45"/>
                  </a:lnTo>
                  <a:lnTo>
                    <a:pt x="20" y="40"/>
                  </a:lnTo>
                  <a:lnTo>
                    <a:pt x="22" y="37"/>
                  </a:lnTo>
                  <a:lnTo>
                    <a:pt x="27" y="35"/>
                  </a:lnTo>
                  <a:lnTo>
                    <a:pt x="30" y="34"/>
                  </a:lnTo>
                  <a:lnTo>
                    <a:pt x="33" y="30"/>
                  </a:lnTo>
                  <a:lnTo>
                    <a:pt x="34" y="27"/>
                  </a:lnTo>
                  <a:lnTo>
                    <a:pt x="30" y="28"/>
                  </a:lnTo>
                  <a:lnTo>
                    <a:pt x="27" y="29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41" y="15"/>
                  </a:lnTo>
                  <a:lnTo>
                    <a:pt x="42" y="11"/>
                  </a:lnTo>
                  <a:lnTo>
                    <a:pt x="44" y="6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3" y="0"/>
                  </a:lnTo>
                  <a:lnTo>
                    <a:pt x="51" y="4"/>
                  </a:lnTo>
                  <a:lnTo>
                    <a:pt x="49" y="7"/>
                  </a:lnTo>
                  <a:lnTo>
                    <a:pt x="53" y="6"/>
                  </a:lnTo>
                  <a:lnTo>
                    <a:pt x="58" y="5"/>
                  </a:lnTo>
                  <a:lnTo>
                    <a:pt x="55" y="10"/>
                  </a:lnTo>
                  <a:lnTo>
                    <a:pt x="53" y="13"/>
                  </a:lnTo>
                  <a:lnTo>
                    <a:pt x="50" y="21"/>
                  </a:lnTo>
                  <a:lnTo>
                    <a:pt x="46" y="29"/>
                  </a:lnTo>
                  <a:lnTo>
                    <a:pt x="45" y="33"/>
                  </a:lnTo>
                  <a:lnTo>
                    <a:pt x="43" y="37"/>
                  </a:lnTo>
                  <a:lnTo>
                    <a:pt x="38" y="38"/>
                  </a:lnTo>
                  <a:lnTo>
                    <a:pt x="34" y="39"/>
                  </a:lnTo>
                  <a:lnTo>
                    <a:pt x="36" y="35"/>
                  </a:lnTo>
                  <a:lnTo>
                    <a:pt x="38" y="32"/>
                  </a:lnTo>
                  <a:lnTo>
                    <a:pt x="34" y="33"/>
                  </a:lnTo>
                  <a:lnTo>
                    <a:pt x="30" y="34"/>
                  </a:lnTo>
                  <a:lnTo>
                    <a:pt x="29" y="38"/>
                  </a:lnTo>
                  <a:lnTo>
                    <a:pt x="27" y="43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7" y="49"/>
                  </a:lnTo>
                  <a:lnTo>
                    <a:pt x="15" y="53"/>
                  </a:lnTo>
                  <a:lnTo>
                    <a:pt x="22" y="50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5"/>
                  </a:lnTo>
                  <a:lnTo>
                    <a:pt x="36" y="49"/>
                  </a:lnTo>
                  <a:lnTo>
                    <a:pt x="34" y="53"/>
                  </a:lnTo>
                  <a:lnTo>
                    <a:pt x="31" y="54"/>
                  </a:lnTo>
                  <a:lnTo>
                    <a:pt x="27" y="55"/>
                  </a:lnTo>
                  <a:lnTo>
                    <a:pt x="25" y="60"/>
                  </a:lnTo>
                  <a:lnTo>
                    <a:pt x="24" y="64"/>
                  </a:lnTo>
                  <a:lnTo>
                    <a:pt x="19" y="65"/>
                  </a:lnTo>
                  <a:lnTo>
                    <a:pt x="15" y="66"/>
                  </a:lnTo>
                  <a:lnTo>
                    <a:pt x="17" y="62"/>
                  </a:lnTo>
                  <a:lnTo>
                    <a:pt x="19" y="59"/>
                  </a:lnTo>
                  <a:lnTo>
                    <a:pt x="15" y="60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8" y="68"/>
                  </a:lnTo>
                  <a:lnTo>
                    <a:pt x="3" y="70"/>
                  </a:lnTo>
                  <a:lnTo>
                    <a:pt x="0" y="71"/>
                  </a:lnTo>
                  <a:lnTo>
                    <a:pt x="1" y="67"/>
                  </a:lnTo>
                  <a:lnTo>
                    <a:pt x="3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6" name="Freeform 1056">
              <a:extLst>
                <a:ext uri="{FF2B5EF4-FFF2-40B4-BE49-F238E27FC236}">
                  <a16:creationId xmlns:a16="http://schemas.microsoft.com/office/drawing/2014/main" id="{01CA5062-5746-9A5E-0142-AB7A678A5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6992" y="3914347"/>
              <a:ext cx="3696" cy="3696"/>
            </a:xfrm>
            <a:custGeom>
              <a:avLst/>
              <a:gdLst>
                <a:gd name="T0" fmla="*/ 8 w 27"/>
                <a:gd name="T1" fmla="*/ 29 h 32"/>
                <a:gd name="T2" fmla="*/ 3 w 27"/>
                <a:gd name="T3" fmla="*/ 31 h 32"/>
                <a:gd name="T4" fmla="*/ 0 w 27"/>
                <a:gd name="T5" fmla="*/ 32 h 32"/>
                <a:gd name="T6" fmla="*/ 1 w 27"/>
                <a:gd name="T7" fmla="*/ 28 h 32"/>
                <a:gd name="T8" fmla="*/ 3 w 27"/>
                <a:gd name="T9" fmla="*/ 24 h 32"/>
                <a:gd name="T10" fmla="*/ 6 w 27"/>
                <a:gd name="T11" fmla="*/ 20 h 32"/>
                <a:gd name="T12" fmla="*/ 8 w 27"/>
                <a:gd name="T13" fmla="*/ 16 h 32"/>
                <a:gd name="T14" fmla="*/ 10 w 27"/>
                <a:gd name="T15" fmla="*/ 11 h 32"/>
                <a:gd name="T16" fmla="*/ 11 w 27"/>
                <a:gd name="T17" fmla="*/ 8 h 32"/>
                <a:gd name="T18" fmla="*/ 8 w 27"/>
                <a:gd name="T19" fmla="*/ 9 h 32"/>
                <a:gd name="T20" fmla="*/ 3 w 27"/>
                <a:gd name="T21" fmla="*/ 10 h 32"/>
                <a:gd name="T22" fmla="*/ 6 w 27"/>
                <a:gd name="T23" fmla="*/ 7 h 32"/>
                <a:gd name="T24" fmla="*/ 7 w 27"/>
                <a:gd name="T25" fmla="*/ 3 h 32"/>
                <a:gd name="T26" fmla="*/ 11 w 27"/>
                <a:gd name="T27" fmla="*/ 1 h 32"/>
                <a:gd name="T28" fmla="*/ 15 w 27"/>
                <a:gd name="T29" fmla="*/ 0 h 32"/>
                <a:gd name="T30" fmla="*/ 13 w 27"/>
                <a:gd name="T31" fmla="*/ 4 h 32"/>
                <a:gd name="T32" fmla="*/ 11 w 27"/>
                <a:gd name="T33" fmla="*/ 8 h 32"/>
                <a:gd name="T34" fmla="*/ 15 w 27"/>
                <a:gd name="T35" fmla="*/ 7 h 32"/>
                <a:gd name="T36" fmla="*/ 18 w 27"/>
                <a:gd name="T37" fmla="*/ 5 h 32"/>
                <a:gd name="T38" fmla="*/ 23 w 27"/>
                <a:gd name="T39" fmla="*/ 4 h 32"/>
                <a:gd name="T40" fmla="*/ 27 w 27"/>
                <a:gd name="T41" fmla="*/ 3 h 32"/>
                <a:gd name="T42" fmla="*/ 25 w 27"/>
                <a:gd name="T43" fmla="*/ 6 h 32"/>
                <a:gd name="T44" fmla="*/ 23 w 27"/>
                <a:gd name="T45" fmla="*/ 10 h 32"/>
                <a:gd name="T46" fmla="*/ 21 w 27"/>
                <a:gd name="T47" fmla="*/ 15 h 32"/>
                <a:gd name="T48" fmla="*/ 19 w 27"/>
                <a:gd name="T49" fmla="*/ 19 h 32"/>
                <a:gd name="T50" fmla="*/ 15 w 27"/>
                <a:gd name="T51" fmla="*/ 20 h 32"/>
                <a:gd name="T52" fmla="*/ 11 w 27"/>
                <a:gd name="T53" fmla="*/ 21 h 32"/>
                <a:gd name="T54" fmla="*/ 10 w 27"/>
                <a:gd name="T55" fmla="*/ 25 h 32"/>
                <a:gd name="T56" fmla="*/ 8 w 27"/>
                <a:gd name="T5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32">
                  <a:moveTo>
                    <a:pt x="8" y="29"/>
                  </a:moveTo>
                  <a:lnTo>
                    <a:pt x="3" y="31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8" y="9"/>
                  </a:lnTo>
                  <a:lnTo>
                    <a:pt x="3" y="10"/>
                  </a:lnTo>
                  <a:lnTo>
                    <a:pt x="6" y="7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3" y="4"/>
                  </a:lnTo>
                  <a:lnTo>
                    <a:pt x="11" y="8"/>
                  </a:lnTo>
                  <a:lnTo>
                    <a:pt x="15" y="7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25" y="6"/>
                  </a:lnTo>
                  <a:lnTo>
                    <a:pt x="23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5" y="20"/>
                  </a:lnTo>
                  <a:lnTo>
                    <a:pt x="11" y="21"/>
                  </a:lnTo>
                  <a:lnTo>
                    <a:pt x="10" y="25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7" name="Freeform 1057">
              <a:extLst>
                <a:ext uri="{FF2B5EF4-FFF2-40B4-BE49-F238E27FC236}">
                  <a16:creationId xmlns:a16="http://schemas.microsoft.com/office/drawing/2014/main" id="{00498C1C-F2C3-A7C9-35CF-A5FF65B0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104" y="4015993"/>
              <a:ext cx="3696" cy="3696"/>
            </a:xfrm>
            <a:custGeom>
              <a:avLst/>
              <a:gdLst>
                <a:gd name="T0" fmla="*/ 12 w 24"/>
                <a:gd name="T1" fmla="*/ 37 h 39"/>
                <a:gd name="T2" fmla="*/ 9 w 24"/>
                <a:gd name="T3" fmla="*/ 38 h 39"/>
                <a:gd name="T4" fmla="*/ 5 w 24"/>
                <a:gd name="T5" fmla="*/ 39 h 39"/>
                <a:gd name="T6" fmla="*/ 7 w 24"/>
                <a:gd name="T7" fmla="*/ 36 h 39"/>
                <a:gd name="T8" fmla="*/ 9 w 24"/>
                <a:gd name="T9" fmla="*/ 32 h 39"/>
                <a:gd name="T10" fmla="*/ 5 w 24"/>
                <a:gd name="T11" fmla="*/ 33 h 39"/>
                <a:gd name="T12" fmla="*/ 0 w 24"/>
                <a:gd name="T13" fmla="*/ 35 h 39"/>
                <a:gd name="T14" fmla="*/ 2 w 24"/>
                <a:gd name="T15" fmla="*/ 31 h 39"/>
                <a:gd name="T16" fmla="*/ 5 w 24"/>
                <a:gd name="T17" fmla="*/ 26 h 39"/>
                <a:gd name="T18" fmla="*/ 7 w 24"/>
                <a:gd name="T19" fmla="*/ 22 h 39"/>
                <a:gd name="T20" fmla="*/ 8 w 24"/>
                <a:gd name="T21" fmla="*/ 19 h 39"/>
                <a:gd name="T22" fmla="*/ 5 w 24"/>
                <a:gd name="T23" fmla="*/ 20 h 39"/>
                <a:gd name="T24" fmla="*/ 0 w 24"/>
                <a:gd name="T25" fmla="*/ 21 h 39"/>
                <a:gd name="T26" fmla="*/ 2 w 24"/>
                <a:gd name="T27" fmla="*/ 17 h 39"/>
                <a:gd name="T28" fmla="*/ 5 w 24"/>
                <a:gd name="T29" fmla="*/ 14 h 39"/>
                <a:gd name="T30" fmla="*/ 8 w 24"/>
                <a:gd name="T31" fmla="*/ 11 h 39"/>
                <a:gd name="T32" fmla="*/ 12 w 24"/>
                <a:gd name="T33" fmla="*/ 10 h 39"/>
                <a:gd name="T34" fmla="*/ 14 w 24"/>
                <a:gd name="T35" fmla="*/ 6 h 39"/>
                <a:gd name="T36" fmla="*/ 15 w 24"/>
                <a:gd name="T37" fmla="*/ 3 h 39"/>
                <a:gd name="T38" fmla="*/ 19 w 24"/>
                <a:gd name="T39" fmla="*/ 1 h 39"/>
                <a:gd name="T40" fmla="*/ 24 w 24"/>
                <a:gd name="T41" fmla="*/ 0 h 39"/>
                <a:gd name="T42" fmla="*/ 22 w 24"/>
                <a:gd name="T43" fmla="*/ 4 h 39"/>
                <a:gd name="T44" fmla="*/ 19 w 24"/>
                <a:gd name="T45" fmla="*/ 8 h 39"/>
                <a:gd name="T46" fmla="*/ 15 w 24"/>
                <a:gd name="T47" fmla="*/ 9 h 39"/>
                <a:gd name="T48" fmla="*/ 12 w 24"/>
                <a:gd name="T49" fmla="*/ 10 h 39"/>
                <a:gd name="T50" fmla="*/ 10 w 24"/>
                <a:gd name="T51" fmla="*/ 15 h 39"/>
                <a:gd name="T52" fmla="*/ 8 w 24"/>
                <a:gd name="T53" fmla="*/ 19 h 39"/>
                <a:gd name="T54" fmla="*/ 12 w 24"/>
                <a:gd name="T55" fmla="*/ 17 h 39"/>
                <a:gd name="T56" fmla="*/ 16 w 24"/>
                <a:gd name="T57" fmla="*/ 16 h 39"/>
                <a:gd name="T58" fmla="*/ 14 w 24"/>
                <a:gd name="T59" fmla="*/ 20 h 39"/>
                <a:gd name="T60" fmla="*/ 12 w 24"/>
                <a:gd name="T61" fmla="*/ 24 h 39"/>
                <a:gd name="T62" fmla="*/ 16 w 24"/>
                <a:gd name="T63" fmla="*/ 22 h 39"/>
                <a:gd name="T64" fmla="*/ 19 w 24"/>
                <a:gd name="T65" fmla="*/ 21 h 39"/>
                <a:gd name="T66" fmla="*/ 18 w 24"/>
                <a:gd name="T67" fmla="*/ 25 h 39"/>
                <a:gd name="T68" fmla="*/ 16 w 24"/>
                <a:gd name="T69" fmla="*/ 29 h 39"/>
                <a:gd name="T70" fmla="*/ 14 w 24"/>
                <a:gd name="T71" fmla="*/ 33 h 39"/>
                <a:gd name="T72" fmla="*/ 12 w 24"/>
                <a:gd name="T7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" h="39">
                  <a:moveTo>
                    <a:pt x="12" y="37"/>
                  </a:moveTo>
                  <a:lnTo>
                    <a:pt x="9" y="38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9" y="32"/>
                  </a:lnTo>
                  <a:lnTo>
                    <a:pt x="5" y="33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7" y="22"/>
                  </a:lnTo>
                  <a:lnTo>
                    <a:pt x="8" y="19"/>
                  </a:lnTo>
                  <a:lnTo>
                    <a:pt x="5" y="20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8" y="11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2" y="4"/>
                  </a:lnTo>
                  <a:lnTo>
                    <a:pt x="19" y="8"/>
                  </a:lnTo>
                  <a:lnTo>
                    <a:pt x="15" y="9"/>
                  </a:lnTo>
                  <a:lnTo>
                    <a:pt x="12" y="10"/>
                  </a:lnTo>
                  <a:lnTo>
                    <a:pt x="10" y="15"/>
                  </a:lnTo>
                  <a:lnTo>
                    <a:pt x="8" y="19"/>
                  </a:lnTo>
                  <a:lnTo>
                    <a:pt x="12" y="17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2" y="24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18" y="25"/>
                  </a:lnTo>
                  <a:lnTo>
                    <a:pt x="16" y="29"/>
                  </a:lnTo>
                  <a:lnTo>
                    <a:pt x="14" y="33"/>
                  </a:lnTo>
                  <a:lnTo>
                    <a:pt x="12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8" name="Freeform 1058">
              <a:extLst>
                <a:ext uri="{FF2B5EF4-FFF2-40B4-BE49-F238E27FC236}">
                  <a16:creationId xmlns:a16="http://schemas.microsoft.com/office/drawing/2014/main" id="{46B8CC8C-2352-1159-1449-FAC873AF8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308" y="3977183"/>
              <a:ext cx="3696" cy="1848"/>
            </a:xfrm>
            <a:custGeom>
              <a:avLst/>
              <a:gdLst>
                <a:gd name="T0" fmla="*/ 3 w 34"/>
                <a:gd name="T1" fmla="*/ 23 h 23"/>
                <a:gd name="T2" fmla="*/ 5 w 34"/>
                <a:gd name="T3" fmla="*/ 19 h 23"/>
                <a:gd name="T4" fmla="*/ 7 w 34"/>
                <a:gd name="T5" fmla="*/ 16 h 23"/>
                <a:gd name="T6" fmla="*/ 3 w 34"/>
                <a:gd name="T7" fmla="*/ 17 h 23"/>
                <a:gd name="T8" fmla="*/ 0 w 34"/>
                <a:gd name="T9" fmla="*/ 18 h 23"/>
                <a:gd name="T10" fmla="*/ 1 w 34"/>
                <a:gd name="T11" fmla="*/ 15 h 23"/>
                <a:gd name="T12" fmla="*/ 3 w 34"/>
                <a:gd name="T13" fmla="*/ 10 h 23"/>
                <a:gd name="T14" fmla="*/ 5 w 34"/>
                <a:gd name="T15" fmla="*/ 6 h 23"/>
                <a:gd name="T16" fmla="*/ 7 w 34"/>
                <a:gd name="T17" fmla="*/ 2 h 23"/>
                <a:gd name="T18" fmla="*/ 10 w 34"/>
                <a:gd name="T19" fmla="*/ 1 h 23"/>
                <a:gd name="T20" fmla="*/ 15 w 34"/>
                <a:gd name="T21" fmla="*/ 0 h 23"/>
                <a:gd name="T22" fmla="*/ 14 w 34"/>
                <a:gd name="T23" fmla="*/ 3 h 23"/>
                <a:gd name="T24" fmla="*/ 10 w 34"/>
                <a:gd name="T25" fmla="*/ 7 h 23"/>
                <a:gd name="T26" fmla="*/ 9 w 34"/>
                <a:gd name="T27" fmla="*/ 11 h 23"/>
                <a:gd name="T28" fmla="*/ 7 w 34"/>
                <a:gd name="T29" fmla="*/ 16 h 23"/>
                <a:gd name="T30" fmla="*/ 11 w 34"/>
                <a:gd name="T31" fmla="*/ 15 h 23"/>
                <a:gd name="T32" fmla="*/ 15 w 34"/>
                <a:gd name="T33" fmla="*/ 12 h 23"/>
                <a:gd name="T34" fmla="*/ 19 w 34"/>
                <a:gd name="T35" fmla="*/ 11 h 23"/>
                <a:gd name="T36" fmla="*/ 23 w 34"/>
                <a:gd name="T37" fmla="*/ 10 h 23"/>
                <a:gd name="T38" fmla="*/ 24 w 34"/>
                <a:gd name="T39" fmla="*/ 6 h 23"/>
                <a:gd name="T40" fmla="*/ 26 w 34"/>
                <a:gd name="T41" fmla="*/ 2 h 23"/>
                <a:gd name="T42" fmla="*/ 31 w 34"/>
                <a:gd name="T43" fmla="*/ 1 h 23"/>
                <a:gd name="T44" fmla="*/ 34 w 34"/>
                <a:gd name="T45" fmla="*/ 0 h 23"/>
                <a:gd name="T46" fmla="*/ 33 w 34"/>
                <a:gd name="T47" fmla="*/ 3 h 23"/>
                <a:gd name="T48" fmla="*/ 31 w 34"/>
                <a:gd name="T49" fmla="*/ 7 h 23"/>
                <a:gd name="T50" fmla="*/ 26 w 34"/>
                <a:gd name="T51" fmla="*/ 9 h 23"/>
                <a:gd name="T52" fmla="*/ 23 w 34"/>
                <a:gd name="T53" fmla="*/ 10 h 23"/>
                <a:gd name="T54" fmla="*/ 21 w 34"/>
                <a:gd name="T55" fmla="*/ 15 h 23"/>
                <a:gd name="T56" fmla="*/ 19 w 34"/>
                <a:gd name="T57" fmla="*/ 18 h 23"/>
                <a:gd name="T58" fmla="*/ 15 w 34"/>
                <a:gd name="T59" fmla="*/ 20 h 23"/>
                <a:gd name="T60" fmla="*/ 11 w 34"/>
                <a:gd name="T61" fmla="*/ 21 h 23"/>
                <a:gd name="T62" fmla="*/ 7 w 34"/>
                <a:gd name="T63" fmla="*/ 22 h 23"/>
                <a:gd name="T64" fmla="*/ 3 w 34"/>
                <a:gd name="T6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23">
                  <a:moveTo>
                    <a:pt x="3" y="23"/>
                  </a:moveTo>
                  <a:lnTo>
                    <a:pt x="5" y="19"/>
                  </a:lnTo>
                  <a:lnTo>
                    <a:pt x="7" y="16"/>
                  </a:lnTo>
                  <a:lnTo>
                    <a:pt x="3" y="17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5" y="6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14" y="3"/>
                  </a:lnTo>
                  <a:lnTo>
                    <a:pt x="10" y="7"/>
                  </a:lnTo>
                  <a:lnTo>
                    <a:pt x="9" y="11"/>
                  </a:lnTo>
                  <a:lnTo>
                    <a:pt x="7" y="16"/>
                  </a:lnTo>
                  <a:lnTo>
                    <a:pt x="11" y="15"/>
                  </a:lnTo>
                  <a:lnTo>
                    <a:pt x="15" y="12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4" y="6"/>
                  </a:lnTo>
                  <a:lnTo>
                    <a:pt x="26" y="2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1" y="7"/>
                  </a:lnTo>
                  <a:lnTo>
                    <a:pt x="26" y="9"/>
                  </a:lnTo>
                  <a:lnTo>
                    <a:pt x="23" y="10"/>
                  </a:lnTo>
                  <a:lnTo>
                    <a:pt x="21" y="15"/>
                  </a:lnTo>
                  <a:lnTo>
                    <a:pt x="19" y="18"/>
                  </a:lnTo>
                  <a:lnTo>
                    <a:pt x="15" y="20"/>
                  </a:lnTo>
                  <a:lnTo>
                    <a:pt x="11" y="21"/>
                  </a:lnTo>
                  <a:lnTo>
                    <a:pt x="7" y="22"/>
                  </a:ln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49" name="Freeform 1059">
              <a:extLst>
                <a:ext uri="{FF2B5EF4-FFF2-40B4-BE49-F238E27FC236}">
                  <a16:creationId xmlns:a16="http://schemas.microsoft.com/office/drawing/2014/main" id="{A30C7F5F-6B9B-C530-D5D7-5E77A9507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067" y="3977183"/>
              <a:ext cx="3696" cy="3696"/>
            </a:xfrm>
            <a:custGeom>
              <a:avLst/>
              <a:gdLst>
                <a:gd name="T0" fmla="*/ 12 w 31"/>
                <a:gd name="T1" fmla="*/ 14 h 25"/>
                <a:gd name="T2" fmla="*/ 10 w 31"/>
                <a:gd name="T3" fmla="*/ 17 h 25"/>
                <a:gd name="T4" fmla="*/ 8 w 31"/>
                <a:gd name="T5" fmla="*/ 22 h 25"/>
                <a:gd name="T6" fmla="*/ 4 w 31"/>
                <a:gd name="T7" fmla="*/ 24 h 25"/>
                <a:gd name="T8" fmla="*/ 0 w 31"/>
                <a:gd name="T9" fmla="*/ 25 h 25"/>
                <a:gd name="T10" fmla="*/ 2 w 31"/>
                <a:gd name="T11" fmla="*/ 21 h 25"/>
                <a:gd name="T12" fmla="*/ 4 w 31"/>
                <a:gd name="T13" fmla="*/ 16 h 25"/>
                <a:gd name="T14" fmla="*/ 8 w 31"/>
                <a:gd name="T15" fmla="*/ 15 h 25"/>
                <a:gd name="T16" fmla="*/ 12 w 31"/>
                <a:gd name="T17" fmla="*/ 14 h 25"/>
                <a:gd name="T18" fmla="*/ 14 w 31"/>
                <a:gd name="T19" fmla="*/ 10 h 25"/>
                <a:gd name="T20" fmla="*/ 15 w 31"/>
                <a:gd name="T21" fmla="*/ 6 h 25"/>
                <a:gd name="T22" fmla="*/ 19 w 31"/>
                <a:gd name="T23" fmla="*/ 5 h 25"/>
                <a:gd name="T24" fmla="*/ 24 w 31"/>
                <a:gd name="T25" fmla="*/ 4 h 25"/>
                <a:gd name="T26" fmla="*/ 28 w 31"/>
                <a:gd name="T27" fmla="*/ 1 h 25"/>
                <a:gd name="T28" fmla="*/ 31 w 31"/>
                <a:gd name="T29" fmla="*/ 0 h 25"/>
                <a:gd name="T30" fmla="*/ 30 w 31"/>
                <a:gd name="T31" fmla="*/ 5 h 25"/>
                <a:gd name="T32" fmla="*/ 28 w 31"/>
                <a:gd name="T33" fmla="*/ 9 h 25"/>
                <a:gd name="T34" fmla="*/ 24 w 31"/>
                <a:gd name="T35" fmla="*/ 10 h 25"/>
                <a:gd name="T36" fmla="*/ 19 w 31"/>
                <a:gd name="T37" fmla="*/ 11 h 25"/>
                <a:gd name="T38" fmla="*/ 16 w 31"/>
                <a:gd name="T39" fmla="*/ 12 h 25"/>
                <a:gd name="T40" fmla="*/ 12 w 31"/>
                <a:gd name="T4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5">
                  <a:moveTo>
                    <a:pt x="12" y="14"/>
                  </a:moveTo>
                  <a:lnTo>
                    <a:pt x="10" y="17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5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8" y="15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4" y="4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28" y="9"/>
                  </a:lnTo>
                  <a:lnTo>
                    <a:pt x="24" y="10"/>
                  </a:lnTo>
                  <a:lnTo>
                    <a:pt x="19" y="11"/>
                  </a:lnTo>
                  <a:lnTo>
                    <a:pt x="16" y="12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0" name="Freeform 1060">
              <a:extLst>
                <a:ext uri="{FF2B5EF4-FFF2-40B4-BE49-F238E27FC236}">
                  <a16:creationId xmlns:a16="http://schemas.microsoft.com/office/drawing/2014/main" id="{B75EEFA5-9FD9-5EB3-E930-B30E114A0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486" y="3953157"/>
              <a:ext cx="1849" cy="1848"/>
            </a:xfrm>
            <a:custGeom>
              <a:avLst/>
              <a:gdLst>
                <a:gd name="T0" fmla="*/ 8 w 27"/>
                <a:gd name="T1" fmla="*/ 13 h 29"/>
                <a:gd name="T2" fmla="*/ 12 w 27"/>
                <a:gd name="T3" fmla="*/ 12 h 29"/>
                <a:gd name="T4" fmla="*/ 15 w 27"/>
                <a:gd name="T5" fmla="*/ 11 h 29"/>
                <a:gd name="T6" fmla="*/ 17 w 27"/>
                <a:gd name="T7" fmla="*/ 7 h 29"/>
                <a:gd name="T8" fmla="*/ 19 w 27"/>
                <a:gd name="T9" fmla="*/ 2 h 29"/>
                <a:gd name="T10" fmla="*/ 24 w 27"/>
                <a:gd name="T11" fmla="*/ 1 h 29"/>
                <a:gd name="T12" fmla="*/ 27 w 27"/>
                <a:gd name="T13" fmla="*/ 0 h 29"/>
                <a:gd name="T14" fmla="*/ 26 w 27"/>
                <a:gd name="T15" fmla="*/ 3 h 29"/>
                <a:gd name="T16" fmla="*/ 24 w 27"/>
                <a:gd name="T17" fmla="*/ 8 h 29"/>
                <a:gd name="T18" fmla="*/ 19 w 27"/>
                <a:gd name="T19" fmla="*/ 9 h 29"/>
                <a:gd name="T20" fmla="*/ 15 w 27"/>
                <a:gd name="T21" fmla="*/ 11 h 29"/>
                <a:gd name="T22" fmla="*/ 14 w 27"/>
                <a:gd name="T23" fmla="*/ 14 h 29"/>
                <a:gd name="T24" fmla="*/ 12 w 27"/>
                <a:gd name="T25" fmla="*/ 18 h 29"/>
                <a:gd name="T26" fmla="*/ 10 w 27"/>
                <a:gd name="T27" fmla="*/ 22 h 29"/>
                <a:gd name="T28" fmla="*/ 8 w 27"/>
                <a:gd name="T29" fmla="*/ 27 h 29"/>
                <a:gd name="T30" fmla="*/ 4 w 27"/>
                <a:gd name="T31" fmla="*/ 28 h 29"/>
                <a:gd name="T32" fmla="*/ 0 w 27"/>
                <a:gd name="T33" fmla="*/ 29 h 29"/>
                <a:gd name="T34" fmla="*/ 2 w 27"/>
                <a:gd name="T35" fmla="*/ 25 h 29"/>
                <a:gd name="T36" fmla="*/ 4 w 27"/>
                <a:gd name="T37" fmla="*/ 21 h 29"/>
                <a:gd name="T38" fmla="*/ 7 w 27"/>
                <a:gd name="T39" fmla="*/ 17 h 29"/>
                <a:gd name="T40" fmla="*/ 8 w 27"/>
                <a:gd name="T41" fmla="*/ 13 h 29"/>
                <a:gd name="T42" fmla="*/ 4 w 27"/>
                <a:gd name="T43" fmla="*/ 14 h 29"/>
                <a:gd name="T44" fmla="*/ 0 w 27"/>
                <a:gd name="T45" fmla="*/ 16 h 29"/>
                <a:gd name="T46" fmla="*/ 2 w 27"/>
                <a:gd name="T47" fmla="*/ 12 h 29"/>
                <a:gd name="T48" fmla="*/ 3 w 27"/>
                <a:gd name="T49" fmla="*/ 8 h 29"/>
                <a:gd name="T50" fmla="*/ 8 w 27"/>
                <a:gd name="T51" fmla="*/ 7 h 29"/>
                <a:gd name="T52" fmla="*/ 12 w 27"/>
                <a:gd name="T53" fmla="*/ 5 h 29"/>
                <a:gd name="T54" fmla="*/ 10 w 27"/>
                <a:gd name="T55" fmla="*/ 9 h 29"/>
                <a:gd name="T56" fmla="*/ 8 w 27"/>
                <a:gd name="T5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9">
                  <a:moveTo>
                    <a:pt x="8" y="13"/>
                  </a:moveTo>
                  <a:lnTo>
                    <a:pt x="12" y="12"/>
                  </a:lnTo>
                  <a:lnTo>
                    <a:pt x="15" y="11"/>
                  </a:lnTo>
                  <a:lnTo>
                    <a:pt x="17" y="7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26" y="3"/>
                  </a:lnTo>
                  <a:lnTo>
                    <a:pt x="24" y="8"/>
                  </a:lnTo>
                  <a:lnTo>
                    <a:pt x="19" y="9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8" y="27"/>
                  </a:lnTo>
                  <a:lnTo>
                    <a:pt x="4" y="28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7"/>
                  </a:lnTo>
                  <a:lnTo>
                    <a:pt x="8" y="13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8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1" name="Freeform 1061">
              <a:extLst>
                <a:ext uri="{FF2B5EF4-FFF2-40B4-BE49-F238E27FC236}">
                  <a16:creationId xmlns:a16="http://schemas.microsoft.com/office/drawing/2014/main" id="{993A3531-72FA-A5DA-8FDA-74FF8CB8D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511" y="3929132"/>
              <a:ext cx="1849" cy="1848"/>
            </a:xfrm>
            <a:custGeom>
              <a:avLst/>
              <a:gdLst>
                <a:gd name="T0" fmla="*/ 16 w 20"/>
                <a:gd name="T1" fmla="*/ 18 h 21"/>
                <a:gd name="T2" fmla="*/ 12 w 20"/>
                <a:gd name="T3" fmla="*/ 20 h 21"/>
                <a:gd name="T4" fmla="*/ 9 w 20"/>
                <a:gd name="T5" fmla="*/ 21 h 21"/>
                <a:gd name="T6" fmla="*/ 11 w 20"/>
                <a:gd name="T7" fmla="*/ 17 h 21"/>
                <a:gd name="T8" fmla="*/ 12 w 20"/>
                <a:gd name="T9" fmla="*/ 13 h 21"/>
                <a:gd name="T10" fmla="*/ 8 w 20"/>
                <a:gd name="T11" fmla="*/ 15 h 21"/>
                <a:gd name="T12" fmla="*/ 4 w 20"/>
                <a:gd name="T13" fmla="*/ 16 h 21"/>
                <a:gd name="T14" fmla="*/ 7 w 20"/>
                <a:gd name="T15" fmla="*/ 12 h 21"/>
                <a:gd name="T16" fmla="*/ 9 w 20"/>
                <a:gd name="T17" fmla="*/ 9 h 21"/>
                <a:gd name="T18" fmla="*/ 4 w 20"/>
                <a:gd name="T19" fmla="*/ 10 h 21"/>
                <a:gd name="T20" fmla="*/ 0 w 20"/>
                <a:gd name="T21" fmla="*/ 11 h 21"/>
                <a:gd name="T22" fmla="*/ 2 w 20"/>
                <a:gd name="T23" fmla="*/ 6 h 21"/>
                <a:gd name="T24" fmla="*/ 4 w 20"/>
                <a:gd name="T25" fmla="*/ 3 h 21"/>
                <a:gd name="T26" fmla="*/ 9 w 20"/>
                <a:gd name="T27" fmla="*/ 1 h 21"/>
                <a:gd name="T28" fmla="*/ 12 w 20"/>
                <a:gd name="T29" fmla="*/ 0 h 21"/>
                <a:gd name="T30" fmla="*/ 10 w 20"/>
                <a:gd name="T31" fmla="*/ 4 h 21"/>
                <a:gd name="T32" fmla="*/ 9 w 20"/>
                <a:gd name="T33" fmla="*/ 9 h 21"/>
                <a:gd name="T34" fmla="*/ 12 w 20"/>
                <a:gd name="T35" fmla="*/ 6 h 21"/>
                <a:gd name="T36" fmla="*/ 16 w 20"/>
                <a:gd name="T37" fmla="*/ 5 h 21"/>
                <a:gd name="T38" fmla="*/ 14 w 20"/>
                <a:gd name="T39" fmla="*/ 10 h 21"/>
                <a:gd name="T40" fmla="*/ 12 w 20"/>
                <a:gd name="T41" fmla="*/ 13 h 21"/>
                <a:gd name="T42" fmla="*/ 16 w 20"/>
                <a:gd name="T43" fmla="*/ 12 h 21"/>
                <a:gd name="T44" fmla="*/ 20 w 20"/>
                <a:gd name="T45" fmla="*/ 11 h 21"/>
                <a:gd name="T46" fmla="*/ 18 w 20"/>
                <a:gd name="T47" fmla="*/ 15 h 21"/>
                <a:gd name="T48" fmla="*/ 16 w 20"/>
                <a:gd name="T4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21">
                  <a:moveTo>
                    <a:pt x="16" y="18"/>
                  </a:moveTo>
                  <a:lnTo>
                    <a:pt x="12" y="20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2" y="13"/>
                  </a:lnTo>
                  <a:lnTo>
                    <a:pt x="8" y="15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9" y="9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2" name="Freeform 1062">
              <a:extLst>
                <a:ext uri="{FF2B5EF4-FFF2-40B4-BE49-F238E27FC236}">
                  <a16:creationId xmlns:a16="http://schemas.microsoft.com/office/drawing/2014/main" id="{6584C8A9-1FE4-F41A-FAEA-B345F67F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056" y="3919890"/>
              <a:ext cx="3696" cy="3696"/>
            </a:xfrm>
            <a:custGeom>
              <a:avLst/>
              <a:gdLst>
                <a:gd name="T0" fmla="*/ 27 w 27"/>
                <a:gd name="T1" fmla="*/ 12 h 28"/>
                <a:gd name="T2" fmla="*/ 25 w 27"/>
                <a:gd name="T3" fmla="*/ 17 h 28"/>
                <a:gd name="T4" fmla="*/ 24 w 27"/>
                <a:gd name="T5" fmla="*/ 21 h 28"/>
                <a:gd name="T6" fmla="*/ 20 w 27"/>
                <a:gd name="T7" fmla="*/ 22 h 28"/>
                <a:gd name="T8" fmla="*/ 15 w 27"/>
                <a:gd name="T9" fmla="*/ 23 h 28"/>
                <a:gd name="T10" fmla="*/ 17 w 27"/>
                <a:gd name="T11" fmla="*/ 20 h 28"/>
                <a:gd name="T12" fmla="*/ 20 w 27"/>
                <a:gd name="T13" fmla="*/ 15 h 28"/>
                <a:gd name="T14" fmla="*/ 15 w 27"/>
                <a:gd name="T15" fmla="*/ 17 h 28"/>
                <a:gd name="T16" fmla="*/ 12 w 27"/>
                <a:gd name="T17" fmla="*/ 18 h 28"/>
                <a:gd name="T18" fmla="*/ 10 w 27"/>
                <a:gd name="T19" fmla="*/ 22 h 28"/>
                <a:gd name="T20" fmla="*/ 8 w 27"/>
                <a:gd name="T21" fmla="*/ 26 h 28"/>
                <a:gd name="T22" fmla="*/ 4 w 27"/>
                <a:gd name="T23" fmla="*/ 27 h 28"/>
                <a:gd name="T24" fmla="*/ 0 w 27"/>
                <a:gd name="T25" fmla="*/ 28 h 28"/>
                <a:gd name="T26" fmla="*/ 1 w 27"/>
                <a:gd name="T27" fmla="*/ 25 h 28"/>
                <a:gd name="T28" fmla="*/ 4 w 27"/>
                <a:gd name="T29" fmla="*/ 21 h 28"/>
                <a:gd name="T30" fmla="*/ 8 w 27"/>
                <a:gd name="T31" fmla="*/ 20 h 28"/>
                <a:gd name="T32" fmla="*/ 12 w 27"/>
                <a:gd name="T33" fmla="*/ 18 h 28"/>
                <a:gd name="T34" fmla="*/ 13 w 27"/>
                <a:gd name="T35" fmla="*/ 14 h 28"/>
                <a:gd name="T36" fmla="*/ 15 w 27"/>
                <a:gd name="T37" fmla="*/ 10 h 28"/>
                <a:gd name="T38" fmla="*/ 17 w 27"/>
                <a:gd name="T39" fmla="*/ 6 h 28"/>
                <a:gd name="T40" fmla="*/ 20 w 27"/>
                <a:gd name="T41" fmla="*/ 3 h 28"/>
                <a:gd name="T42" fmla="*/ 23 w 27"/>
                <a:gd name="T43" fmla="*/ 1 h 28"/>
                <a:gd name="T44" fmla="*/ 27 w 27"/>
                <a:gd name="T45" fmla="*/ 0 h 28"/>
                <a:gd name="T46" fmla="*/ 25 w 27"/>
                <a:gd name="T47" fmla="*/ 4 h 28"/>
                <a:gd name="T48" fmla="*/ 23 w 27"/>
                <a:gd name="T49" fmla="*/ 8 h 28"/>
                <a:gd name="T50" fmla="*/ 21 w 27"/>
                <a:gd name="T51" fmla="*/ 11 h 28"/>
                <a:gd name="T52" fmla="*/ 20 w 27"/>
                <a:gd name="T53" fmla="*/ 15 h 28"/>
                <a:gd name="T54" fmla="*/ 23 w 27"/>
                <a:gd name="T55" fmla="*/ 14 h 28"/>
                <a:gd name="T56" fmla="*/ 27 w 27"/>
                <a:gd name="T5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8">
                  <a:moveTo>
                    <a:pt x="27" y="12"/>
                  </a:moveTo>
                  <a:lnTo>
                    <a:pt x="25" y="17"/>
                  </a:lnTo>
                  <a:lnTo>
                    <a:pt x="24" y="21"/>
                  </a:lnTo>
                  <a:lnTo>
                    <a:pt x="20" y="22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20" y="15"/>
                  </a:lnTo>
                  <a:lnTo>
                    <a:pt x="15" y="17"/>
                  </a:lnTo>
                  <a:lnTo>
                    <a:pt x="12" y="18"/>
                  </a:lnTo>
                  <a:lnTo>
                    <a:pt x="10" y="22"/>
                  </a:lnTo>
                  <a:lnTo>
                    <a:pt x="8" y="26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4" y="21"/>
                  </a:lnTo>
                  <a:lnTo>
                    <a:pt x="8" y="20"/>
                  </a:lnTo>
                  <a:lnTo>
                    <a:pt x="12" y="18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7" y="6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3" name="Freeform 1063">
              <a:extLst>
                <a:ext uri="{FF2B5EF4-FFF2-40B4-BE49-F238E27FC236}">
                  <a16:creationId xmlns:a16="http://schemas.microsoft.com/office/drawing/2014/main" id="{4888CA4E-CECA-C3A2-B46C-D393DB4C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689" y="3903258"/>
              <a:ext cx="7393" cy="9240"/>
            </a:xfrm>
            <a:custGeom>
              <a:avLst/>
              <a:gdLst>
                <a:gd name="T0" fmla="*/ 16 w 61"/>
                <a:gd name="T1" fmla="*/ 55 h 73"/>
                <a:gd name="T2" fmla="*/ 18 w 61"/>
                <a:gd name="T3" fmla="*/ 51 h 73"/>
                <a:gd name="T4" fmla="*/ 19 w 61"/>
                <a:gd name="T5" fmla="*/ 47 h 73"/>
                <a:gd name="T6" fmla="*/ 16 w 61"/>
                <a:gd name="T7" fmla="*/ 48 h 73"/>
                <a:gd name="T8" fmla="*/ 11 w 61"/>
                <a:gd name="T9" fmla="*/ 50 h 73"/>
                <a:gd name="T10" fmla="*/ 7 w 61"/>
                <a:gd name="T11" fmla="*/ 51 h 73"/>
                <a:gd name="T12" fmla="*/ 4 w 61"/>
                <a:gd name="T13" fmla="*/ 52 h 73"/>
                <a:gd name="T14" fmla="*/ 5 w 61"/>
                <a:gd name="T15" fmla="*/ 48 h 73"/>
                <a:gd name="T16" fmla="*/ 7 w 61"/>
                <a:gd name="T17" fmla="*/ 45 h 73"/>
                <a:gd name="T18" fmla="*/ 11 w 61"/>
                <a:gd name="T19" fmla="*/ 42 h 73"/>
                <a:gd name="T20" fmla="*/ 16 w 61"/>
                <a:gd name="T21" fmla="*/ 41 h 73"/>
                <a:gd name="T22" fmla="*/ 17 w 61"/>
                <a:gd name="T23" fmla="*/ 37 h 73"/>
                <a:gd name="T24" fmla="*/ 19 w 61"/>
                <a:gd name="T25" fmla="*/ 34 h 73"/>
                <a:gd name="T26" fmla="*/ 23 w 61"/>
                <a:gd name="T27" fmla="*/ 33 h 73"/>
                <a:gd name="T28" fmla="*/ 26 w 61"/>
                <a:gd name="T29" fmla="*/ 31 h 73"/>
                <a:gd name="T30" fmla="*/ 28 w 61"/>
                <a:gd name="T31" fmla="*/ 28 h 73"/>
                <a:gd name="T32" fmla="*/ 31 w 61"/>
                <a:gd name="T33" fmla="*/ 23 h 73"/>
                <a:gd name="T34" fmla="*/ 35 w 61"/>
                <a:gd name="T35" fmla="*/ 22 h 73"/>
                <a:gd name="T36" fmla="*/ 38 w 61"/>
                <a:gd name="T37" fmla="*/ 20 h 73"/>
                <a:gd name="T38" fmla="*/ 40 w 61"/>
                <a:gd name="T39" fmla="*/ 17 h 73"/>
                <a:gd name="T40" fmla="*/ 42 w 61"/>
                <a:gd name="T41" fmla="*/ 13 h 73"/>
                <a:gd name="T42" fmla="*/ 45 w 61"/>
                <a:gd name="T43" fmla="*/ 12 h 73"/>
                <a:gd name="T44" fmla="*/ 50 w 61"/>
                <a:gd name="T45" fmla="*/ 9 h 73"/>
                <a:gd name="T46" fmla="*/ 52 w 61"/>
                <a:gd name="T47" fmla="*/ 6 h 73"/>
                <a:gd name="T48" fmla="*/ 54 w 61"/>
                <a:gd name="T49" fmla="*/ 2 h 73"/>
                <a:gd name="T50" fmla="*/ 57 w 61"/>
                <a:gd name="T51" fmla="*/ 1 h 73"/>
                <a:gd name="T52" fmla="*/ 61 w 61"/>
                <a:gd name="T53" fmla="*/ 0 h 73"/>
                <a:gd name="T54" fmla="*/ 59 w 61"/>
                <a:gd name="T55" fmla="*/ 3 h 73"/>
                <a:gd name="T56" fmla="*/ 57 w 61"/>
                <a:gd name="T57" fmla="*/ 7 h 73"/>
                <a:gd name="T58" fmla="*/ 54 w 61"/>
                <a:gd name="T59" fmla="*/ 15 h 73"/>
                <a:gd name="T60" fmla="*/ 50 w 61"/>
                <a:gd name="T61" fmla="*/ 23 h 73"/>
                <a:gd name="T62" fmla="*/ 45 w 61"/>
                <a:gd name="T63" fmla="*/ 24 h 73"/>
                <a:gd name="T64" fmla="*/ 42 w 61"/>
                <a:gd name="T65" fmla="*/ 25 h 73"/>
                <a:gd name="T66" fmla="*/ 44 w 61"/>
                <a:gd name="T67" fmla="*/ 21 h 73"/>
                <a:gd name="T68" fmla="*/ 47 w 61"/>
                <a:gd name="T69" fmla="*/ 18 h 73"/>
                <a:gd name="T70" fmla="*/ 42 w 61"/>
                <a:gd name="T71" fmla="*/ 19 h 73"/>
                <a:gd name="T72" fmla="*/ 38 w 61"/>
                <a:gd name="T73" fmla="*/ 20 h 73"/>
                <a:gd name="T74" fmla="*/ 36 w 61"/>
                <a:gd name="T75" fmla="*/ 24 h 73"/>
                <a:gd name="T76" fmla="*/ 35 w 61"/>
                <a:gd name="T77" fmla="*/ 29 h 73"/>
                <a:gd name="T78" fmla="*/ 31 w 61"/>
                <a:gd name="T79" fmla="*/ 30 h 73"/>
                <a:gd name="T80" fmla="*/ 26 w 61"/>
                <a:gd name="T81" fmla="*/ 31 h 73"/>
                <a:gd name="T82" fmla="*/ 24 w 61"/>
                <a:gd name="T83" fmla="*/ 35 h 73"/>
                <a:gd name="T84" fmla="*/ 23 w 61"/>
                <a:gd name="T85" fmla="*/ 39 h 73"/>
                <a:gd name="T86" fmla="*/ 21 w 61"/>
                <a:gd name="T87" fmla="*/ 43 h 73"/>
                <a:gd name="T88" fmla="*/ 19 w 61"/>
                <a:gd name="T89" fmla="*/ 47 h 73"/>
                <a:gd name="T90" fmla="*/ 23 w 61"/>
                <a:gd name="T91" fmla="*/ 46 h 73"/>
                <a:gd name="T92" fmla="*/ 27 w 61"/>
                <a:gd name="T93" fmla="*/ 45 h 73"/>
                <a:gd name="T94" fmla="*/ 25 w 61"/>
                <a:gd name="T95" fmla="*/ 48 h 73"/>
                <a:gd name="T96" fmla="*/ 23 w 61"/>
                <a:gd name="T97" fmla="*/ 52 h 73"/>
                <a:gd name="T98" fmla="*/ 19 w 61"/>
                <a:gd name="T99" fmla="*/ 53 h 73"/>
                <a:gd name="T100" fmla="*/ 16 w 61"/>
                <a:gd name="T101" fmla="*/ 55 h 73"/>
                <a:gd name="T102" fmla="*/ 14 w 61"/>
                <a:gd name="T103" fmla="*/ 58 h 73"/>
                <a:gd name="T104" fmla="*/ 11 w 61"/>
                <a:gd name="T105" fmla="*/ 63 h 73"/>
                <a:gd name="T106" fmla="*/ 9 w 61"/>
                <a:gd name="T107" fmla="*/ 67 h 73"/>
                <a:gd name="T108" fmla="*/ 8 w 61"/>
                <a:gd name="T109" fmla="*/ 71 h 73"/>
                <a:gd name="T110" fmla="*/ 4 w 61"/>
                <a:gd name="T111" fmla="*/ 72 h 73"/>
                <a:gd name="T112" fmla="*/ 0 w 61"/>
                <a:gd name="T113" fmla="*/ 73 h 73"/>
                <a:gd name="T114" fmla="*/ 2 w 61"/>
                <a:gd name="T115" fmla="*/ 69 h 73"/>
                <a:gd name="T116" fmla="*/ 4 w 61"/>
                <a:gd name="T117" fmla="*/ 66 h 73"/>
                <a:gd name="T118" fmla="*/ 5 w 61"/>
                <a:gd name="T119" fmla="*/ 62 h 73"/>
                <a:gd name="T120" fmla="*/ 7 w 61"/>
                <a:gd name="T121" fmla="*/ 57 h 73"/>
                <a:gd name="T122" fmla="*/ 11 w 61"/>
                <a:gd name="T123" fmla="*/ 56 h 73"/>
                <a:gd name="T124" fmla="*/ 16 w 61"/>
                <a:gd name="T125" fmla="*/ 5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" h="73">
                  <a:moveTo>
                    <a:pt x="16" y="55"/>
                  </a:moveTo>
                  <a:lnTo>
                    <a:pt x="18" y="51"/>
                  </a:lnTo>
                  <a:lnTo>
                    <a:pt x="19" y="47"/>
                  </a:lnTo>
                  <a:lnTo>
                    <a:pt x="16" y="48"/>
                  </a:lnTo>
                  <a:lnTo>
                    <a:pt x="11" y="50"/>
                  </a:lnTo>
                  <a:lnTo>
                    <a:pt x="7" y="51"/>
                  </a:lnTo>
                  <a:lnTo>
                    <a:pt x="4" y="52"/>
                  </a:lnTo>
                  <a:lnTo>
                    <a:pt x="5" y="48"/>
                  </a:lnTo>
                  <a:lnTo>
                    <a:pt x="7" y="45"/>
                  </a:lnTo>
                  <a:lnTo>
                    <a:pt x="11" y="42"/>
                  </a:lnTo>
                  <a:lnTo>
                    <a:pt x="16" y="41"/>
                  </a:lnTo>
                  <a:lnTo>
                    <a:pt x="17" y="37"/>
                  </a:lnTo>
                  <a:lnTo>
                    <a:pt x="19" y="34"/>
                  </a:lnTo>
                  <a:lnTo>
                    <a:pt x="23" y="33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1" y="23"/>
                  </a:lnTo>
                  <a:lnTo>
                    <a:pt x="35" y="22"/>
                  </a:lnTo>
                  <a:lnTo>
                    <a:pt x="38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5" y="12"/>
                  </a:lnTo>
                  <a:lnTo>
                    <a:pt x="50" y="9"/>
                  </a:lnTo>
                  <a:lnTo>
                    <a:pt x="52" y="6"/>
                  </a:lnTo>
                  <a:lnTo>
                    <a:pt x="54" y="2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59" y="3"/>
                  </a:lnTo>
                  <a:lnTo>
                    <a:pt x="57" y="7"/>
                  </a:lnTo>
                  <a:lnTo>
                    <a:pt x="54" y="15"/>
                  </a:lnTo>
                  <a:lnTo>
                    <a:pt x="50" y="23"/>
                  </a:lnTo>
                  <a:lnTo>
                    <a:pt x="45" y="24"/>
                  </a:lnTo>
                  <a:lnTo>
                    <a:pt x="42" y="25"/>
                  </a:lnTo>
                  <a:lnTo>
                    <a:pt x="44" y="21"/>
                  </a:lnTo>
                  <a:lnTo>
                    <a:pt x="47" y="18"/>
                  </a:lnTo>
                  <a:lnTo>
                    <a:pt x="42" y="19"/>
                  </a:lnTo>
                  <a:lnTo>
                    <a:pt x="38" y="20"/>
                  </a:lnTo>
                  <a:lnTo>
                    <a:pt x="36" y="24"/>
                  </a:lnTo>
                  <a:lnTo>
                    <a:pt x="35" y="29"/>
                  </a:lnTo>
                  <a:lnTo>
                    <a:pt x="31" y="30"/>
                  </a:lnTo>
                  <a:lnTo>
                    <a:pt x="26" y="31"/>
                  </a:lnTo>
                  <a:lnTo>
                    <a:pt x="24" y="35"/>
                  </a:lnTo>
                  <a:lnTo>
                    <a:pt x="23" y="39"/>
                  </a:lnTo>
                  <a:lnTo>
                    <a:pt x="21" y="43"/>
                  </a:lnTo>
                  <a:lnTo>
                    <a:pt x="19" y="47"/>
                  </a:lnTo>
                  <a:lnTo>
                    <a:pt x="23" y="46"/>
                  </a:lnTo>
                  <a:lnTo>
                    <a:pt x="27" y="45"/>
                  </a:lnTo>
                  <a:lnTo>
                    <a:pt x="25" y="48"/>
                  </a:lnTo>
                  <a:lnTo>
                    <a:pt x="23" y="52"/>
                  </a:lnTo>
                  <a:lnTo>
                    <a:pt x="19" y="53"/>
                  </a:lnTo>
                  <a:lnTo>
                    <a:pt x="16" y="55"/>
                  </a:lnTo>
                  <a:lnTo>
                    <a:pt x="14" y="58"/>
                  </a:lnTo>
                  <a:lnTo>
                    <a:pt x="11" y="63"/>
                  </a:lnTo>
                  <a:lnTo>
                    <a:pt x="9" y="67"/>
                  </a:lnTo>
                  <a:lnTo>
                    <a:pt x="8" y="71"/>
                  </a:lnTo>
                  <a:lnTo>
                    <a:pt x="4" y="72"/>
                  </a:lnTo>
                  <a:lnTo>
                    <a:pt x="0" y="73"/>
                  </a:lnTo>
                  <a:lnTo>
                    <a:pt x="2" y="69"/>
                  </a:lnTo>
                  <a:lnTo>
                    <a:pt x="4" y="66"/>
                  </a:lnTo>
                  <a:lnTo>
                    <a:pt x="5" y="62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6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4" name="Freeform 1064">
              <a:extLst>
                <a:ext uri="{FF2B5EF4-FFF2-40B4-BE49-F238E27FC236}">
                  <a16:creationId xmlns:a16="http://schemas.microsoft.com/office/drawing/2014/main" id="{80E19F7D-B90F-E2B3-319E-6DB93EA9B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0589" y="3860750"/>
              <a:ext cx="3696" cy="3696"/>
            </a:xfrm>
            <a:custGeom>
              <a:avLst/>
              <a:gdLst>
                <a:gd name="T0" fmla="*/ 16 w 24"/>
                <a:gd name="T1" fmla="*/ 18 h 23"/>
                <a:gd name="T2" fmla="*/ 12 w 24"/>
                <a:gd name="T3" fmla="*/ 20 h 23"/>
                <a:gd name="T4" fmla="*/ 9 w 24"/>
                <a:gd name="T5" fmla="*/ 21 h 23"/>
                <a:gd name="T6" fmla="*/ 4 w 24"/>
                <a:gd name="T7" fmla="*/ 22 h 23"/>
                <a:gd name="T8" fmla="*/ 0 w 24"/>
                <a:gd name="T9" fmla="*/ 23 h 23"/>
                <a:gd name="T10" fmla="*/ 2 w 24"/>
                <a:gd name="T11" fmla="*/ 20 h 23"/>
                <a:gd name="T12" fmla="*/ 4 w 24"/>
                <a:gd name="T13" fmla="*/ 16 h 23"/>
                <a:gd name="T14" fmla="*/ 6 w 24"/>
                <a:gd name="T15" fmla="*/ 12 h 23"/>
                <a:gd name="T16" fmla="*/ 8 w 24"/>
                <a:gd name="T17" fmla="*/ 7 h 23"/>
                <a:gd name="T18" fmla="*/ 4 w 24"/>
                <a:gd name="T19" fmla="*/ 10 h 23"/>
                <a:gd name="T20" fmla="*/ 0 w 24"/>
                <a:gd name="T21" fmla="*/ 11 h 23"/>
                <a:gd name="T22" fmla="*/ 2 w 24"/>
                <a:gd name="T23" fmla="*/ 6 h 23"/>
                <a:gd name="T24" fmla="*/ 4 w 24"/>
                <a:gd name="T25" fmla="*/ 2 h 23"/>
                <a:gd name="T26" fmla="*/ 8 w 24"/>
                <a:gd name="T27" fmla="*/ 1 h 23"/>
                <a:gd name="T28" fmla="*/ 12 w 24"/>
                <a:gd name="T29" fmla="*/ 0 h 23"/>
                <a:gd name="T30" fmla="*/ 10 w 24"/>
                <a:gd name="T31" fmla="*/ 4 h 23"/>
                <a:gd name="T32" fmla="*/ 8 w 24"/>
                <a:gd name="T33" fmla="*/ 7 h 23"/>
                <a:gd name="T34" fmla="*/ 12 w 24"/>
                <a:gd name="T35" fmla="*/ 6 h 23"/>
                <a:gd name="T36" fmla="*/ 16 w 24"/>
                <a:gd name="T37" fmla="*/ 5 h 23"/>
                <a:gd name="T38" fmla="*/ 20 w 24"/>
                <a:gd name="T39" fmla="*/ 3 h 23"/>
                <a:gd name="T40" fmla="*/ 24 w 24"/>
                <a:gd name="T41" fmla="*/ 2 h 23"/>
                <a:gd name="T42" fmla="*/ 22 w 24"/>
                <a:gd name="T43" fmla="*/ 6 h 23"/>
                <a:gd name="T44" fmla="*/ 20 w 24"/>
                <a:gd name="T45" fmla="*/ 11 h 23"/>
                <a:gd name="T46" fmla="*/ 18 w 24"/>
                <a:gd name="T47" fmla="*/ 15 h 23"/>
                <a:gd name="T48" fmla="*/ 16 w 24"/>
                <a:gd name="T4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3">
                  <a:moveTo>
                    <a:pt x="16" y="18"/>
                  </a:moveTo>
                  <a:lnTo>
                    <a:pt x="12" y="20"/>
                  </a:lnTo>
                  <a:lnTo>
                    <a:pt x="9" y="21"/>
                  </a:lnTo>
                  <a:lnTo>
                    <a:pt x="4" y="22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8" y="7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5" name="Freeform 1065">
              <a:extLst>
                <a:ext uri="{FF2B5EF4-FFF2-40B4-BE49-F238E27FC236}">
                  <a16:creationId xmlns:a16="http://schemas.microsoft.com/office/drawing/2014/main" id="{ED009D2A-687F-2818-7A16-A6E96B96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678" y="3847814"/>
              <a:ext cx="5545" cy="5544"/>
            </a:xfrm>
            <a:custGeom>
              <a:avLst/>
              <a:gdLst>
                <a:gd name="T0" fmla="*/ 3 w 46"/>
                <a:gd name="T1" fmla="*/ 34 h 43"/>
                <a:gd name="T2" fmla="*/ 6 w 46"/>
                <a:gd name="T3" fmla="*/ 31 h 43"/>
                <a:gd name="T4" fmla="*/ 8 w 46"/>
                <a:gd name="T5" fmla="*/ 27 h 43"/>
                <a:gd name="T6" fmla="*/ 11 w 46"/>
                <a:gd name="T7" fmla="*/ 26 h 43"/>
                <a:gd name="T8" fmla="*/ 15 w 46"/>
                <a:gd name="T9" fmla="*/ 24 h 43"/>
                <a:gd name="T10" fmla="*/ 19 w 46"/>
                <a:gd name="T11" fmla="*/ 23 h 43"/>
                <a:gd name="T12" fmla="*/ 23 w 46"/>
                <a:gd name="T13" fmla="*/ 22 h 43"/>
                <a:gd name="T14" fmla="*/ 25 w 46"/>
                <a:gd name="T15" fmla="*/ 17 h 43"/>
                <a:gd name="T16" fmla="*/ 27 w 46"/>
                <a:gd name="T17" fmla="*/ 14 h 43"/>
                <a:gd name="T18" fmla="*/ 31 w 46"/>
                <a:gd name="T19" fmla="*/ 12 h 43"/>
                <a:gd name="T20" fmla="*/ 34 w 46"/>
                <a:gd name="T21" fmla="*/ 11 h 43"/>
                <a:gd name="T22" fmla="*/ 36 w 46"/>
                <a:gd name="T23" fmla="*/ 7 h 43"/>
                <a:gd name="T24" fmla="*/ 39 w 46"/>
                <a:gd name="T25" fmla="*/ 3 h 43"/>
                <a:gd name="T26" fmla="*/ 42 w 46"/>
                <a:gd name="T27" fmla="*/ 1 h 43"/>
                <a:gd name="T28" fmla="*/ 46 w 46"/>
                <a:gd name="T29" fmla="*/ 0 h 43"/>
                <a:gd name="T30" fmla="*/ 44 w 46"/>
                <a:gd name="T31" fmla="*/ 4 h 43"/>
                <a:gd name="T32" fmla="*/ 43 w 46"/>
                <a:gd name="T33" fmla="*/ 9 h 43"/>
                <a:gd name="T34" fmla="*/ 39 w 46"/>
                <a:gd name="T35" fmla="*/ 10 h 43"/>
                <a:gd name="T36" fmla="*/ 34 w 46"/>
                <a:gd name="T37" fmla="*/ 11 h 43"/>
                <a:gd name="T38" fmla="*/ 32 w 46"/>
                <a:gd name="T39" fmla="*/ 15 h 43"/>
                <a:gd name="T40" fmla="*/ 31 w 46"/>
                <a:gd name="T41" fmla="*/ 19 h 43"/>
                <a:gd name="T42" fmla="*/ 27 w 46"/>
                <a:gd name="T43" fmla="*/ 20 h 43"/>
                <a:gd name="T44" fmla="*/ 23 w 46"/>
                <a:gd name="T45" fmla="*/ 22 h 43"/>
                <a:gd name="T46" fmla="*/ 22 w 46"/>
                <a:gd name="T47" fmla="*/ 26 h 43"/>
                <a:gd name="T48" fmla="*/ 19 w 46"/>
                <a:gd name="T49" fmla="*/ 29 h 43"/>
                <a:gd name="T50" fmla="*/ 15 w 46"/>
                <a:gd name="T51" fmla="*/ 31 h 43"/>
                <a:gd name="T52" fmla="*/ 12 w 46"/>
                <a:gd name="T53" fmla="*/ 32 h 43"/>
                <a:gd name="T54" fmla="*/ 10 w 46"/>
                <a:gd name="T55" fmla="*/ 36 h 43"/>
                <a:gd name="T56" fmla="*/ 8 w 46"/>
                <a:gd name="T57" fmla="*/ 40 h 43"/>
                <a:gd name="T58" fmla="*/ 3 w 46"/>
                <a:gd name="T59" fmla="*/ 42 h 43"/>
                <a:gd name="T60" fmla="*/ 0 w 46"/>
                <a:gd name="T61" fmla="*/ 43 h 43"/>
                <a:gd name="T62" fmla="*/ 1 w 46"/>
                <a:gd name="T63" fmla="*/ 39 h 43"/>
                <a:gd name="T64" fmla="*/ 3 w 46"/>
                <a:gd name="T6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3">
                  <a:moveTo>
                    <a:pt x="3" y="34"/>
                  </a:moveTo>
                  <a:lnTo>
                    <a:pt x="6" y="31"/>
                  </a:lnTo>
                  <a:lnTo>
                    <a:pt x="8" y="27"/>
                  </a:lnTo>
                  <a:lnTo>
                    <a:pt x="11" y="26"/>
                  </a:lnTo>
                  <a:lnTo>
                    <a:pt x="15" y="24"/>
                  </a:lnTo>
                  <a:lnTo>
                    <a:pt x="19" y="23"/>
                  </a:lnTo>
                  <a:lnTo>
                    <a:pt x="23" y="22"/>
                  </a:lnTo>
                  <a:lnTo>
                    <a:pt x="25" y="17"/>
                  </a:lnTo>
                  <a:lnTo>
                    <a:pt x="27" y="14"/>
                  </a:lnTo>
                  <a:lnTo>
                    <a:pt x="31" y="12"/>
                  </a:lnTo>
                  <a:lnTo>
                    <a:pt x="34" y="11"/>
                  </a:lnTo>
                  <a:lnTo>
                    <a:pt x="36" y="7"/>
                  </a:lnTo>
                  <a:lnTo>
                    <a:pt x="39" y="3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44" y="4"/>
                  </a:lnTo>
                  <a:lnTo>
                    <a:pt x="43" y="9"/>
                  </a:lnTo>
                  <a:lnTo>
                    <a:pt x="39" y="10"/>
                  </a:lnTo>
                  <a:lnTo>
                    <a:pt x="34" y="11"/>
                  </a:lnTo>
                  <a:lnTo>
                    <a:pt x="32" y="15"/>
                  </a:lnTo>
                  <a:lnTo>
                    <a:pt x="31" y="19"/>
                  </a:lnTo>
                  <a:lnTo>
                    <a:pt x="27" y="20"/>
                  </a:lnTo>
                  <a:lnTo>
                    <a:pt x="23" y="22"/>
                  </a:lnTo>
                  <a:lnTo>
                    <a:pt x="22" y="26"/>
                  </a:lnTo>
                  <a:lnTo>
                    <a:pt x="19" y="29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0" y="36"/>
                  </a:lnTo>
                  <a:lnTo>
                    <a:pt x="8" y="40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1" y="39"/>
                  </a:lnTo>
                  <a:lnTo>
                    <a:pt x="3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6" name="Freeform 1066">
              <a:extLst>
                <a:ext uri="{FF2B5EF4-FFF2-40B4-BE49-F238E27FC236}">
                  <a16:creationId xmlns:a16="http://schemas.microsoft.com/office/drawing/2014/main" id="{40A4C9C3-7E06-E77D-7B89-7634A659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2" y="3844117"/>
              <a:ext cx="3696" cy="5544"/>
            </a:xfrm>
            <a:custGeom>
              <a:avLst/>
              <a:gdLst>
                <a:gd name="T0" fmla="*/ 0 w 38"/>
                <a:gd name="T1" fmla="*/ 46 h 46"/>
                <a:gd name="T2" fmla="*/ 2 w 38"/>
                <a:gd name="T3" fmla="*/ 42 h 46"/>
                <a:gd name="T4" fmla="*/ 4 w 38"/>
                <a:gd name="T5" fmla="*/ 38 h 46"/>
                <a:gd name="T6" fmla="*/ 6 w 38"/>
                <a:gd name="T7" fmla="*/ 33 h 46"/>
                <a:gd name="T8" fmla="*/ 7 w 38"/>
                <a:gd name="T9" fmla="*/ 30 h 46"/>
                <a:gd name="T10" fmla="*/ 10 w 38"/>
                <a:gd name="T11" fmla="*/ 26 h 46"/>
                <a:gd name="T12" fmla="*/ 12 w 38"/>
                <a:gd name="T13" fmla="*/ 22 h 46"/>
                <a:gd name="T14" fmla="*/ 13 w 38"/>
                <a:gd name="T15" fmla="*/ 17 h 46"/>
                <a:gd name="T16" fmla="*/ 15 w 38"/>
                <a:gd name="T17" fmla="*/ 14 h 46"/>
                <a:gd name="T18" fmla="*/ 19 w 38"/>
                <a:gd name="T19" fmla="*/ 13 h 46"/>
                <a:gd name="T20" fmla="*/ 23 w 38"/>
                <a:gd name="T21" fmla="*/ 11 h 46"/>
                <a:gd name="T22" fmla="*/ 26 w 38"/>
                <a:gd name="T23" fmla="*/ 7 h 46"/>
                <a:gd name="T24" fmla="*/ 27 w 38"/>
                <a:gd name="T25" fmla="*/ 4 h 46"/>
                <a:gd name="T26" fmla="*/ 31 w 38"/>
                <a:gd name="T27" fmla="*/ 1 h 46"/>
                <a:gd name="T28" fmla="*/ 35 w 38"/>
                <a:gd name="T29" fmla="*/ 0 h 46"/>
                <a:gd name="T30" fmla="*/ 33 w 38"/>
                <a:gd name="T31" fmla="*/ 5 h 46"/>
                <a:gd name="T32" fmla="*/ 31 w 38"/>
                <a:gd name="T33" fmla="*/ 9 h 46"/>
                <a:gd name="T34" fmla="*/ 35 w 38"/>
                <a:gd name="T35" fmla="*/ 7 h 46"/>
                <a:gd name="T36" fmla="*/ 38 w 38"/>
                <a:gd name="T37" fmla="*/ 6 h 46"/>
                <a:gd name="T38" fmla="*/ 37 w 38"/>
                <a:gd name="T39" fmla="*/ 10 h 46"/>
                <a:gd name="T40" fmla="*/ 35 w 38"/>
                <a:gd name="T41" fmla="*/ 14 h 46"/>
                <a:gd name="T42" fmla="*/ 33 w 38"/>
                <a:gd name="T43" fmla="*/ 17 h 46"/>
                <a:gd name="T44" fmla="*/ 31 w 38"/>
                <a:gd name="T45" fmla="*/ 22 h 46"/>
                <a:gd name="T46" fmla="*/ 27 w 38"/>
                <a:gd name="T47" fmla="*/ 24 h 46"/>
                <a:gd name="T48" fmla="*/ 23 w 38"/>
                <a:gd name="T49" fmla="*/ 25 h 46"/>
                <a:gd name="T50" fmla="*/ 24 w 38"/>
                <a:gd name="T51" fmla="*/ 21 h 46"/>
                <a:gd name="T52" fmla="*/ 28 w 38"/>
                <a:gd name="T53" fmla="*/ 16 h 46"/>
                <a:gd name="T54" fmla="*/ 30 w 38"/>
                <a:gd name="T55" fmla="*/ 12 h 46"/>
                <a:gd name="T56" fmla="*/ 31 w 38"/>
                <a:gd name="T57" fmla="*/ 9 h 46"/>
                <a:gd name="T58" fmla="*/ 28 w 38"/>
                <a:gd name="T59" fmla="*/ 10 h 46"/>
                <a:gd name="T60" fmla="*/ 23 w 38"/>
                <a:gd name="T61" fmla="*/ 11 h 46"/>
                <a:gd name="T62" fmla="*/ 19 w 38"/>
                <a:gd name="T63" fmla="*/ 19 h 46"/>
                <a:gd name="T64" fmla="*/ 16 w 38"/>
                <a:gd name="T65" fmla="*/ 27 h 46"/>
                <a:gd name="T66" fmla="*/ 14 w 38"/>
                <a:gd name="T67" fmla="*/ 31 h 46"/>
                <a:gd name="T68" fmla="*/ 12 w 38"/>
                <a:gd name="T69" fmla="*/ 35 h 46"/>
                <a:gd name="T70" fmla="*/ 11 w 38"/>
                <a:gd name="T71" fmla="*/ 39 h 46"/>
                <a:gd name="T72" fmla="*/ 8 w 38"/>
                <a:gd name="T73" fmla="*/ 43 h 46"/>
                <a:gd name="T74" fmla="*/ 4 w 38"/>
                <a:gd name="T75" fmla="*/ 44 h 46"/>
                <a:gd name="T76" fmla="*/ 0 w 38"/>
                <a:gd name="T7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" h="46">
                  <a:moveTo>
                    <a:pt x="0" y="46"/>
                  </a:moveTo>
                  <a:lnTo>
                    <a:pt x="2" y="42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0" y="26"/>
                  </a:lnTo>
                  <a:lnTo>
                    <a:pt x="12" y="22"/>
                  </a:lnTo>
                  <a:lnTo>
                    <a:pt x="13" y="17"/>
                  </a:lnTo>
                  <a:lnTo>
                    <a:pt x="15" y="14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6" y="7"/>
                  </a:lnTo>
                  <a:lnTo>
                    <a:pt x="27" y="4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5"/>
                  </a:lnTo>
                  <a:lnTo>
                    <a:pt x="31" y="9"/>
                  </a:lnTo>
                  <a:lnTo>
                    <a:pt x="35" y="7"/>
                  </a:lnTo>
                  <a:lnTo>
                    <a:pt x="38" y="6"/>
                  </a:lnTo>
                  <a:lnTo>
                    <a:pt x="37" y="10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1" y="22"/>
                  </a:lnTo>
                  <a:lnTo>
                    <a:pt x="27" y="24"/>
                  </a:lnTo>
                  <a:lnTo>
                    <a:pt x="23" y="25"/>
                  </a:lnTo>
                  <a:lnTo>
                    <a:pt x="24" y="21"/>
                  </a:lnTo>
                  <a:lnTo>
                    <a:pt x="28" y="16"/>
                  </a:lnTo>
                  <a:lnTo>
                    <a:pt x="30" y="12"/>
                  </a:lnTo>
                  <a:lnTo>
                    <a:pt x="31" y="9"/>
                  </a:lnTo>
                  <a:lnTo>
                    <a:pt x="28" y="10"/>
                  </a:lnTo>
                  <a:lnTo>
                    <a:pt x="23" y="11"/>
                  </a:lnTo>
                  <a:lnTo>
                    <a:pt x="19" y="19"/>
                  </a:lnTo>
                  <a:lnTo>
                    <a:pt x="16" y="27"/>
                  </a:lnTo>
                  <a:lnTo>
                    <a:pt x="14" y="31"/>
                  </a:lnTo>
                  <a:lnTo>
                    <a:pt x="12" y="35"/>
                  </a:lnTo>
                  <a:lnTo>
                    <a:pt x="11" y="39"/>
                  </a:lnTo>
                  <a:lnTo>
                    <a:pt x="8" y="43"/>
                  </a:lnTo>
                  <a:lnTo>
                    <a:pt x="4" y="44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7" name="Freeform 1067">
              <a:extLst>
                <a:ext uri="{FF2B5EF4-FFF2-40B4-BE49-F238E27FC236}">
                  <a16:creationId xmlns:a16="http://schemas.microsoft.com/office/drawing/2014/main" id="{28BD5C97-8E59-AA83-35F2-B161AE043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767" y="3840421"/>
              <a:ext cx="3696" cy="3696"/>
            </a:xfrm>
            <a:custGeom>
              <a:avLst/>
              <a:gdLst>
                <a:gd name="T0" fmla="*/ 19 w 31"/>
                <a:gd name="T1" fmla="*/ 11 h 24"/>
                <a:gd name="T2" fmla="*/ 17 w 31"/>
                <a:gd name="T3" fmla="*/ 14 h 24"/>
                <a:gd name="T4" fmla="*/ 15 w 31"/>
                <a:gd name="T5" fmla="*/ 18 h 24"/>
                <a:gd name="T6" fmla="*/ 12 w 31"/>
                <a:gd name="T7" fmla="*/ 19 h 24"/>
                <a:gd name="T8" fmla="*/ 8 w 31"/>
                <a:gd name="T9" fmla="*/ 20 h 24"/>
                <a:gd name="T10" fmla="*/ 3 w 31"/>
                <a:gd name="T11" fmla="*/ 22 h 24"/>
                <a:gd name="T12" fmla="*/ 0 w 31"/>
                <a:gd name="T13" fmla="*/ 24 h 24"/>
                <a:gd name="T14" fmla="*/ 1 w 31"/>
                <a:gd name="T15" fmla="*/ 19 h 24"/>
                <a:gd name="T16" fmla="*/ 3 w 31"/>
                <a:gd name="T17" fmla="*/ 15 h 24"/>
                <a:gd name="T18" fmla="*/ 8 w 31"/>
                <a:gd name="T19" fmla="*/ 14 h 24"/>
                <a:gd name="T20" fmla="*/ 12 w 31"/>
                <a:gd name="T21" fmla="*/ 13 h 24"/>
                <a:gd name="T22" fmla="*/ 15 w 31"/>
                <a:gd name="T23" fmla="*/ 12 h 24"/>
                <a:gd name="T24" fmla="*/ 19 w 31"/>
                <a:gd name="T25" fmla="*/ 11 h 24"/>
                <a:gd name="T26" fmla="*/ 22 w 31"/>
                <a:gd name="T27" fmla="*/ 7 h 24"/>
                <a:gd name="T28" fmla="*/ 23 w 31"/>
                <a:gd name="T29" fmla="*/ 2 h 24"/>
                <a:gd name="T30" fmla="*/ 27 w 31"/>
                <a:gd name="T31" fmla="*/ 1 h 24"/>
                <a:gd name="T32" fmla="*/ 31 w 31"/>
                <a:gd name="T33" fmla="*/ 0 h 24"/>
                <a:gd name="T34" fmla="*/ 29 w 31"/>
                <a:gd name="T35" fmla="*/ 3 h 24"/>
                <a:gd name="T36" fmla="*/ 27 w 31"/>
                <a:gd name="T37" fmla="*/ 8 h 24"/>
                <a:gd name="T38" fmla="*/ 24 w 31"/>
                <a:gd name="T39" fmla="*/ 9 h 24"/>
                <a:gd name="T40" fmla="*/ 19 w 31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19" y="11"/>
                  </a:moveTo>
                  <a:lnTo>
                    <a:pt x="17" y="14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8" y="20"/>
                  </a:lnTo>
                  <a:lnTo>
                    <a:pt x="3" y="22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5"/>
                  </a:lnTo>
                  <a:lnTo>
                    <a:pt x="8" y="14"/>
                  </a:lnTo>
                  <a:lnTo>
                    <a:pt x="12" y="13"/>
                  </a:lnTo>
                  <a:lnTo>
                    <a:pt x="15" y="12"/>
                  </a:lnTo>
                  <a:lnTo>
                    <a:pt x="19" y="11"/>
                  </a:lnTo>
                  <a:lnTo>
                    <a:pt x="22" y="7"/>
                  </a:lnTo>
                  <a:lnTo>
                    <a:pt x="23" y="2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29" y="3"/>
                  </a:lnTo>
                  <a:lnTo>
                    <a:pt x="27" y="8"/>
                  </a:lnTo>
                  <a:lnTo>
                    <a:pt x="24" y="9"/>
                  </a:lnTo>
                  <a:lnTo>
                    <a:pt x="1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8" name="Freeform 1068">
              <a:extLst>
                <a:ext uri="{FF2B5EF4-FFF2-40B4-BE49-F238E27FC236}">
                  <a16:creationId xmlns:a16="http://schemas.microsoft.com/office/drawing/2014/main" id="{29444514-5598-9C57-2C48-69EA81AD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8310" y="3833029"/>
              <a:ext cx="3696" cy="3696"/>
            </a:xfrm>
            <a:custGeom>
              <a:avLst/>
              <a:gdLst>
                <a:gd name="T0" fmla="*/ 9 w 31"/>
                <a:gd name="T1" fmla="*/ 27 h 29"/>
                <a:gd name="T2" fmla="*/ 5 w 31"/>
                <a:gd name="T3" fmla="*/ 28 h 29"/>
                <a:gd name="T4" fmla="*/ 0 w 31"/>
                <a:gd name="T5" fmla="*/ 29 h 29"/>
                <a:gd name="T6" fmla="*/ 3 w 31"/>
                <a:gd name="T7" fmla="*/ 26 h 29"/>
                <a:gd name="T8" fmla="*/ 5 w 31"/>
                <a:gd name="T9" fmla="*/ 22 h 29"/>
                <a:gd name="T10" fmla="*/ 9 w 31"/>
                <a:gd name="T11" fmla="*/ 21 h 29"/>
                <a:gd name="T12" fmla="*/ 12 w 31"/>
                <a:gd name="T13" fmla="*/ 18 h 29"/>
                <a:gd name="T14" fmla="*/ 14 w 31"/>
                <a:gd name="T15" fmla="*/ 15 h 29"/>
                <a:gd name="T16" fmla="*/ 16 w 31"/>
                <a:gd name="T17" fmla="*/ 11 h 29"/>
                <a:gd name="T18" fmla="*/ 17 w 31"/>
                <a:gd name="T19" fmla="*/ 7 h 29"/>
                <a:gd name="T20" fmla="*/ 20 w 31"/>
                <a:gd name="T21" fmla="*/ 2 h 29"/>
                <a:gd name="T22" fmla="*/ 24 w 31"/>
                <a:gd name="T23" fmla="*/ 1 h 29"/>
                <a:gd name="T24" fmla="*/ 28 w 31"/>
                <a:gd name="T25" fmla="*/ 0 h 29"/>
                <a:gd name="T26" fmla="*/ 26 w 31"/>
                <a:gd name="T27" fmla="*/ 5 h 29"/>
                <a:gd name="T28" fmla="*/ 24 w 31"/>
                <a:gd name="T29" fmla="*/ 8 h 29"/>
                <a:gd name="T30" fmla="*/ 22 w 31"/>
                <a:gd name="T31" fmla="*/ 12 h 29"/>
                <a:gd name="T32" fmla="*/ 20 w 31"/>
                <a:gd name="T33" fmla="*/ 16 h 29"/>
                <a:gd name="T34" fmla="*/ 24 w 31"/>
                <a:gd name="T35" fmla="*/ 15 h 29"/>
                <a:gd name="T36" fmla="*/ 28 w 31"/>
                <a:gd name="T37" fmla="*/ 13 h 29"/>
                <a:gd name="T38" fmla="*/ 26 w 31"/>
                <a:gd name="T39" fmla="*/ 17 h 29"/>
                <a:gd name="T40" fmla="*/ 24 w 31"/>
                <a:gd name="T41" fmla="*/ 22 h 29"/>
                <a:gd name="T42" fmla="*/ 28 w 31"/>
                <a:gd name="T43" fmla="*/ 21 h 29"/>
                <a:gd name="T44" fmla="*/ 31 w 31"/>
                <a:gd name="T45" fmla="*/ 18 h 29"/>
                <a:gd name="T46" fmla="*/ 30 w 31"/>
                <a:gd name="T47" fmla="*/ 23 h 29"/>
                <a:gd name="T48" fmla="*/ 28 w 31"/>
                <a:gd name="T49" fmla="*/ 27 h 29"/>
                <a:gd name="T50" fmla="*/ 24 w 31"/>
                <a:gd name="T51" fmla="*/ 28 h 29"/>
                <a:gd name="T52" fmla="*/ 21 w 31"/>
                <a:gd name="T53" fmla="*/ 29 h 29"/>
                <a:gd name="T54" fmla="*/ 23 w 31"/>
                <a:gd name="T55" fmla="*/ 25 h 29"/>
                <a:gd name="T56" fmla="*/ 24 w 31"/>
                <a:gd name="T57" fmla="*/ 22 h 29"/>
                <a:gd name="T58" fmla="*/ 20 w 31"/>
                <a:gd name="T59" fmla="*/ 23 h 29"/>
                <a:gd name="T60" fmla="*/ 16 w 31"/>
                <a:gd name="T61" fmla="*/ 24 h 29"/>
                <a:gd name="T62" fmla="*/ 19 w 31"/>
                <a:gd name="T63" fmla="*/ 19 h 29"/>
                <a:gd name="T64" fmla="*/ 20 w 31"/>
                <a:gd name="T65" fmla="*/ 16 h 29"/>
                <a:gd name="T66" fmla="*/ 16 w 31"/>
                <a:gd name="T67" fmla="*/ 17 h 29"/>
                <a:gd name="T68" fmla="*/ 12 w 31"/>
                <a:gd name="T69" fmla="*/ 18 h 29"/>
                <a:gd name="T70" fmla="*/ 10 w 31"/>
                <a:gd name="T71" fmla="*/ 23 h 29"/>
                <a:gd name="T72" fmla="*/ 9 w 31"/>
                <a:gd name="T7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29">
                  <a:moveTo>
                    <a:pt x="9" y="27"/>
                  </a:moveTo>
                  <a:lnTo>
                    <a:pt x="5" y="28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5" y="22"/>
                  </a:lnTo>
                  <a:lnTo>
                    <a:pt x="9" y="21"/>
                  </a:lnTo>
                  <a:lnTo>
                    <a:pt x="12" y="18"/>
                  </a:lnTo>
                  <a:lnTo>
                    <a:pt x="14" y="15"/>
                  </a:lnTo>
                  <a:lnTo>
                    <a:pt x="16" y="11"/>
                  </a:lnTo>
                  <a:lnTo>
                    <a:pt x="17" y="7"/>
                  </a:lnTo>
                  <a:lnTo>
                    <a:pt x="20" y="2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4" y="15"/>
                  </a:lnTo>
                  <a:lnTo>
                    <a:pt x="28" y="13"/>
                  </a:lnTo>
                  <a:lnTo>
                    <a:pt x="26" y="17"/>
                  </a:lnTo>
                  <a:lnTo>
                    <a:pt x="24" y="22"/>
                  </a:lnTo>
                  <a:lnTo>
                    <a:pt x="28" y="21"/>
                  </a:lnTo>
                  <a:lnTo>
                    <a:pt x="31" y="18"/>
                  </a:lnTo>
                  <a:lnTo>
                    <a:pt x="30" y="23"/>
                  </a:lnTo>
                  <a:lnTo>
                    <a:pt x="28" y="27"/>
                  </a:lnTo>
                  <a:lnTo>
                    <a:pt x="24" y="28"/>
                  </a:lnTo>
                  <a:lnTo>
                    <a:pt x="21" y="29"/>
                  </a:lnTo>
                  <a:lnTo>
                    <a:pt x="23" y="25"/>
                  </a:lnTo>
                  <a:lnTo>
                    <a:pt x="24" y="22"/>
                  </a:lnTo>
                  <a:lnTo>
                    <a:pt x="20" y="23"/>
                  </a:lnTo>
                  <a:lnTo>
                    <a:pt x="16" y="24"/>
                  </a:lnTo>
                  <a:lnTo>
                    <a:pt x="19" y="19"/>
                  </a:lnTo>
                  <a:lnTo>
                    <a:pt x="20" y="16"/>
                  </a:lnTo>
                  <a:lnTo>
                    <a:pt x="16" y="17"/>
                  </a:lnTo>
                  <a:lnTo>
                    <a:pt x="12" y="18"/>
                  </a:lnTo>
                  <a:lnTo>
                    <a:pt x="10" y="23"/>
                  </a:ln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59" name="Freeform 1069">
              <a:extLst>
                <a:ext uri="{FF2B5EF4-FFF2-40B4-BE49-F238E27FC236}">
                  <a16:creationId xmlns:a16="http://schemas.microsoft.com/office/drawing/2014/main" id="{50D0D181-3809-5D5C-ACF8-30343642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248" y="3823787"/>
              <a:ext cx="3696" cy="5544"/>
            </a:xfrm>
            <a:custGeom>
              <a:avLst/>
              <a:gdLst>
                <a:gd name="T0" fmla="*/ 7 w 38"/>
                <a:gd name="T1" fmla="*/ 37 h 40"/>
                <a:gd name="T2" fmla="*/ 4 w 38"/>
                <a:gd name="T3" fmla="*/ 39 h 40"/>
                <a:gd name="T4" fmla="*/ 0 w 38"/>
                <a:gd name="T5" fmla="*/ 40 h 40"/>
                <a:gd name="T6" fmla="*/ 2 w 38"/>
                <a:gd name="T7" fmla="*/ 36 h 40"/>
                <a:gd name="T8" fmla="*/ 4 w 38"/>
                <a:gd name="T9" fmla="*/ 32 h 40"/>
                <a:gd name="T10" fmla="*/ 7 w 38"/>
                <a:gd name="T11" fmla="*/ 31 h 40"/>
                <a:gd name="T12" fmla="*/ 12 w 38"/>
                <a:gd name="T13" fmla="*/ 30 h 40"/>
                <a:gd name="T14" fmla="*/ 14 w 38"/>
                <a:gd name="T15" fmla="*/ 25 h 40"/>
                <a:gd name="T16" fmla="*/ 15 w 38"/>
                <a:gd name="T17" fmla="*/ 21 h 40"/>
                <a:gd name="T18" fmla="*/ 17 w 38"/>
                <a:gd name="T19" fmla="*/ 18 h 40"/>
                <a:gd name="T20" fmla="*/ 19 w 38"/>
                <a:gd name="T21" fmla="*/ 14 h 40"/>
                <a:gd name="T22" fmla="*/ 21 w 38"/>
                <a:gd name="T23" fmla="*/ 9 h 40"/>
                <a:gd name="T24" fmla="*/ 23 w 38"/>
                <a:gd name="T25" fmla="*/ 5 h 40"/>
                <a:gd name="T26" fmla="*/ 31 w 38"/>
                <a:gd name="T27" fmla="*/ 3 h 40"/>
                <a:gd name="T28" fmla="*/ 38 w 38"/>
                <a:gd name="T29" fmla="*/ 0 h 40"/>
                <a:gd name="T30" fmla="*/ 36 w 38"/>
                <a:gd name="T31" fmla="*/ 4 h 40"/>
                <a:gd name="T32" fmla="*/ 35 w 38"/>
                <a:gd name="T33" fmla="*/ 8 h 40"/>
                <a:gd name="T34" fmla="*/ 33 w 38"/>
                <a:gd name="T35" fmla="*/ 13 h 40"/>
                <a:gd name="T36" fmla="*/ 31 w 38"/>
                <a:gd name="T37" fmla="*/ 16 h 40"/>
                <a:gd name="T38" fmla="*/ 28 w 38"/>
                <a:gd name="T39" fmla="*/ 18 h 40"/>
                <a:gd name="T40" fmla="*/ 23 w 38"/>
                <a:gd name="T41" fmla="*/ 19 h 40"/>
                <a:gd name="T42" fmla="*/ 21 w 38"/>
                <a:gd name="T43" fmla="*/ 23 h 40"/>
                <a:gd name="T44" fmla="*/ 19 w 38"/>
                <a:gd name="T45" fmla="*/ 26 h 40"/>
                <a:gd name="T46" fmla="*/ 16 w 38"/>
                <a:gd name="T47" fmla="*/ 29 h 40"/>
                <a:gd name="T48" fmla="*/ 12 w 38"/>
                <a:gd name="T49" fmla="*/ 30 h 40"/>
                <a:gd name="T50" fmla="*/ 10 w 38"/>
                <a:gd name="T51" fmla="*/ 33 h 40"/>
                <a:gd name="T52" fmla="*/ 7 w 38"/>
                <a:gd name="T5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40">
                  <a:moveTo>
                    <a:pt x="7" y="37"/>
                  </a:moveTo>
                  <a:lnTo>
                    <a:pt x="4" y="39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4" y="32"/>
                  </a:lnTo>
                  <a:lnTo>
                    <a:pt x="7" y="31"/>
                  </a:lnTo>
                  <a:lnTo>
                    <a:pt x="12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7" y="18"/>
                  </a:lnTo>
                  <a:lnTo>
                    <a:pt x="19" y="14"/>
                  </a:lnTo>
                  <a:lnTo>
                    <a:pt x="21" y="9"/>
                  </a:lnTo>
                  <a:lnTo>
                    <a:pt x="23" y="5"/>
                  </a:lnTo>
                  <a:lnTo>
                    <a:pt x="31" y="3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5" y="8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3" y="19"/>
                  </a:lnTo>
                  <a:lnTo>
                    <a:pt x="21" y="23"/>
                  </a:lnTo>
                  <a:lnTo>
                    <a:pt x="19" y="26"/>
                  </a:lnTo>
                  <a:lnTo>
                    <a:pt x="16" y="29"/>
                  </a:lnTo>
                  <a:lnTo>
                    <a:pt x="12" y="30"/>
                  </a:lnTo>
                  <a:lnTo>
                    <a:pt x="10" y="33"/>
                  </a:lnTo>
                  <a:lnTo>
                    <a:pt x="7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0" name="Freeform 1070">
              <a:extLst>
                <a:ext uri="{FF2B5EF4-FFF2-40B4-BE49-F238E27FC236}">
                  <a16:creationId xmlns:a16="http://schemas.microsoft.com/office/drawing/2014/main" id="{D8EDEAC1-6D3D-6FB0-0F64-DF9E430FB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9" y="3823787"/>
              <a:ext cx="3696" cy="5544"/>
            </a:xfrm>
            <a:custGeom>
              <a:avLst/>
              <a:gdLst>
                <a:gd name="T0" fmla="*/ 19 w 30"/>
                <a:gd name="T1" fmla="*/ 10 h 37"/>
                <a:gd name="T2" fmla="*/ 17 w 30"/>
                <a:gd name="T3" fmla="*/ 15 h 37"/>
                <a:gd name="T4" fmla="*/ 14 w 30"/>
                <a:gd name="T5" fmla="*/ 18 h 37"/>
                <a:gd name="T6" fmla="*/ 13 w 30"/>
                <a:gd name="T7" fmla="*/ 22 h 37"/>
                <a:gd name="T8" fmla="*/ 11 w 30"/>
                <a:gd name="T9" fmla="*/ 26 h 37"/>
                <a:gd name="T10" fmla="*/ 9 w 30"/>
                <a:gd name="T11" fmla="*/ 31 h 37"/>
                <a:gd name="T12" fmla="*/ 7 w 30"/>
                <a:gd name="T13" fmla="*/ 34 h 37"/>
                <a:gd name="T14" fmla="*/ 4 w 30"/>
                <a:gd name="T15" fmla="*/ 36 h 37"/>
                <a:gd name="T16" fmla="*/ 0 w 30"/>
                <a:gd name="T17" fmla="*/ 37 h 37"/>
                <a:gd name="T18" fmla="*/ 1 w 30"/>
                <a:gd name="T19" fmla="*/ 33 h 37"/>
                <a:gd name="T20" fmla="*/ 4 w 30"/>
                <a:gd name="T21" fmla="*/ 28 h 37"/>
                <a:gd name="T22" fmla="*/ 5 w 30"/>
                <a:gd name="T23" fmla="*/ 25 h 37"/>
                <a:gd name="T24" fmla="*/ 7 w 30"/>
                <a:gd name="T25" fmla="*/ 21 h 37"/>
                <a:gd name="T26" fmla="*/ 9 w 30"/>
                <a:gd name="T27" fmla="*/ 17 h 37"/>
                <a:gd name="T28" fmla="*/ 11 w 30"/>
                <a:gd name="T29" fmla="*/ 13 h 37"/>
                <a:gd name="T30" fmla="*/ 14 w 30"/>
                <a:gd name="T31" fmla="*/ 11 h 37"/>
                <a:gd name="T32" fmla="*/ 19 w 30"/>
                <a:gd name="T33" fmla="*/ 10 h 37"/>
                <a:gd name="T34" fmla="*/ 21 w 30"/>
                <a:gd name="T35" fmla="*/ 6 h 37"/>
                <a:gd name="T36" fmla="*/ 22 w 30"/>
                <a:gd name="T37" fmla="*/ 2 h 37"/>
                <a:gd name="T38" fmla="*/ 26 w 30"/>
                <a:gd name="T39" fmla="*/ 1 h 37"/>
                <a:gd name="T40" fmla="*/ 30 w 30"/>
                <a:gd name="T41" fmla="*/ 0 h 37"/>
                <a:gd name="T42" fmla="*/ 28 w 30"/>
                <a:gd name="T43" fmla="*/ 4 h 37"/>
                <a:gd name="T44" fmla="*/ 26 w 30"/>
                <a:gd name="T45" fmla="*/ 7 h 37"/>
                <a:gd name="T46" fmla="*/ 22 w 30"/>
                <a:gd name="T47" fmla="*/ 9 h 37"/>
                <a:gd name="T48" fmla="*/ 19 w 30"/>
                <a:gd name="T4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37">
                  <a:moveTo>
                    <a:pt x="19" y="10"/>
                  </a:moveTo>
                  <a:lnTo>
                    <a:pt x="17" y="15"/>
                  </a:lnTo>
                  <a:lnTo>
                    <a:pt x="14" y="18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4" y="36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4" y="28"/>
                  </a:lnTo>
                  <a:lnTo>
                    <a:pt x="5" y="25"/>
                  </a:lnTo>
                  <a:lnTo>
                    <a:pt x="7" y="21"/>
                  </a:lnTo>
                  <a:lnTo>
                    <a:pt x="9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9" y="10"/>
                  </a:lnTo>
                  <a:lnTo>
                    <a:pt x="21" y="6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28" y="4"/>
                  </a:lnTo>
                  <a:lnTo>
                    <a:pt x="26" y="7"/>
                  </a:lnTo>
                  <a:lnTo>
                    <a:pt x="22" y="9"/>
                  </a:lnTo>
                  <a:lnTo>
                    <a:pt x="1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1" name="Freeform 1071">
              <a:extLst>
                <a:ext uri="{FF2B5EF4-FFF2-40B4-BE49-F238E27FC236}">
                  <a16:creationId xmlns:a16="http://schemas.microsoft.com/office/drawing/2014/main" id="{9CCAD11D-75CD-531C-8C67-ACAB34FC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426" y="3801610"/>
              <a:ext cx="3696" cy="1848"/>
            </a:xfrm>
            <a:custGeom>
              <a:avLst/>
              <a:gdLst>
                <a:gd name="T0" fmla="*/ 16 w 20"/>
                <a:gd name="T1" fmla="*/ 19 h 21"/>
                <a:gd name="T2" fmla="*/ 12 w 20"/>
                <a:gd name="T3" fmla="*/ 20 h 21"/>
                <a:gd name="T4" fmla="*/ 8 w 20"/>
                <a:gd name="T5" fmla="*/ 21 h 21"/>
                <a:gd name="T6" fmla="*/ 11 w 20"/>
                <a:gd name="T7" fmla="*/ 17 h 21"/>
                <a:gd name="T8" fmla="*/ 12 w 20"/>
                <a:gd name="T9" fmla="*/ 14 h 21"/>
                <a:gd name="T10" fmla="*/ 8 w 20"/>
                <a:gd name="T11" fmla="*/ 15 h 21"/>
                <a:gd name="T12" fmla="*/ 4 w 20"/>
                <a:gd name="T13" fmla="*/ 16 h 21"/>
                <a:gd name="T14" fmla="*/ 6 w 20"/>
                <a:gd name="T15" fmla="*/ 12 h 21"/>
                <a:gd name="T16" fmla="*/ 8 w 20"/>
                <a:gd name="T17" fmla="*/ 9 h 21"/>
                <a:gd name="T18" fmla="*/ 4 w 20"/>
                <a:gd name="T19" fmla="*/ 10 h 21"/>
                <a:gd name="T20" fmla="*/ 0 w 20"/>
                <a:gd name="T21" fmla="*/ 11 h 21"/>
                <a:gd name="T22" fmla="*/ 2 w 20"/>
                <a:gd name="T23" fmla="*/ 7 h 21"/>
                <a:gd name="T24" fmla="*/ 4 w 20"/>
                <a:gd name="T25" fmla="*/ 3 h 21"/>
                <a:gd name="T26" fmla="*/ 8 w 20"/>
                <a:gd name="T27" fmla="*/ 1 h 21"/>
                <a:gd name="T28" fmla="*/ 12 w 20"/>
                <a:gd name="T29" fmla="*/ 0 h 21"/>
                <a:gd name="T30" fmla="*/ 10 w 20"/>
                <a:gd name="T31" fmla="*/ 4 h 21"/>
                <a:gd name="T32" fmla="*/ 8 w 20"/>
                <a:gd name="T33" fmla="*/ 9 h 21"/>
                <a:gd name="T34" fmla="*/ 13 w 20"/>
                <a:gd name="T35" fmla="*/ 6 h 21"/>
                <a:gd name="T36" fmla="*/ 16 w 20"/>
                <a:gd name="T37" fmla="*/ 5 h 21"/>
                <a:gd name="T38" fmla="*/ 14 w 20"/>
                <a:gd name="T39" fmla="*/ 10 h 21"/>
                <a:gd name="T40" fmla="*/ 12 w 20"/>
                <a:gd name="T41" fmla="*/ 14 h 21"/>
                <a:gd name="T42" fmla="*/ 16 w 20"/>
                <a:gd name="T43" fmla="*/ 12 h 21"/>
                <a:gd name="T44" fmla="*/ 20 w 20"/>
                <a:gd name="T45" fmla="*/ 11 h 21"/>
                <a:gd name="T46" fmla="*/ 18 w 20"/>
                <a:gd name="T47" fmla="*/ 15 h 21"/>
                <a:gd name="T48" fmla="*/ 16 w 20"/>
                <a:gd name="T4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21">
                  <a:moveTo>
                    <a:pt x="16" y="19"/>
                  </a:moveTo>
                  <a:lnTo>
                    <a:pt x="12" y="20"/>
                  </a:lnTo>
                  <a:lnTo>
                    <a:pt x="8" y="21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8" y="15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8" y="9"/>
                  </a:lnTo>
                  <a:lnTo>
                    <a:pt x="4" y="10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18" y="15"/>
                  </a:lnTo>
                  <a:lnTo>
                    <a:pt x="1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2" name="Freeform 1072">
              <a:extLst>
                <a:ext uri="{FF2B5EF4-FFF2-40B4-BE49-F238E27FC236}">
                  <a16:creationId xmlns:a16="http://schemas.microsoft.com/office/drawing/2014/main" id="{518DA336-437E-9AC3-1B73-7ABC45831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6362" y="3788673"/>
              <a:ext cx="3696" cy="3696"/>
            </a:xfrm>
            <a:custGeom>
              <a:avLst/>
              <a:gdLst>
                <a:gd name="T0" fmla="*/ 24 w 35"/>
                <a:gd name="T1" fmla="*/ 24 h 32"/>
                <a:gd name="T2" fmla="*/ 19 w 35"/>
                <a:gd name="T3" fmla="*/ 26 h 32"/>
                <a:gd name="T4" fmla="*/ 16 w 35"/>
                <a:gd name="T5" fmla="*/ 27 h 32"/>
                <a:gd name="T6" fmla="*/ 17 w 35"/>
                <a:gd name="T7" fmla="*/ 22 h 32"/>
                <a:gd name="T8" fmla="*/ 19 w 35"/>
                <a:gd name="T9" fmla="*/ 18 h 32"/>
                <a:gd name="T10" fmla="*/ 16 w 35"/>
                <a:gd name="T11" fmla="*/ 20 h 32"/>
                <a:gd name="T12" fmla="*/ 12 w 35"/>
                <a:gd name="T13" fmla="*/ 21 h 32"/>
                <a:gd name="T14" fmla="*/ 10 w 35"/>
                <a:gd name="T15" fmla="*/ 26 h 32"/>
                <a:gd name="T16" fmla="*/ 8 w 35"/>
                <a:gd name="T17" fmla="*/ 29 h 32"/>
                <a:gd name="T18" fmla="*/ 4 w 35"/>
                <a:gd name="T19" fmla="*/ 31 h 32"/>
                <a:gd name="T20" fmla="*/ 0 w 35"/>
                <a:gd name="T21" fmla="*/ 32 h 32"/>
                <a:gd name="T22" fmla="*/ 2 w 35"/>
                <a:gd name="T23" fmla="*/ 28 h 32"/>
                <a:gd name="T24" fmla="*/ 4 w 35"/>
                <a:gd name="T25" fmla="*/ 24 h 32"/>
                <a:gd name="T26" fmla="*/ 8 w 35"/>
                <a:gd name="T27" fmla="*/ 22 h 32"/>
                <a:gd name="T28" fmla="*/ 12 w 35"/>
                <a:gd name="T29" fmla="*/ 21 h 32"/>
                <a:gd name="T30" fmla="*/ 14 w 35"/>
                <a:gd name="T31" fmla="*/ 17 h 32"/>
                <a:gd name="T32" fmla="*/ 15 w 35"/>
                <a:gd name="T33" fmla="*/ 13 h 32"/>
                <a:gd name="T34" fmla="*/ 19 w 35"/>
                <a:gd name="T35" fmla="*/ 12 h 32"/>
                <a:gd name="T36" fmla="*/ 24 w 35"/>
                <a:gd name="T37" fmla="*/ 11 h 32"/>
                <a:gd name="T38" fmla="*/ 26 w 35"/>
                <a:gd name="T39" fmla="*/ 6 h 32"/>
                <a:gd name="T40" fmla="*/ 27 w 35"/>
                <a:gd name="T41" fmla="*/ 3 h 32"/>
                <a:gd name="T42" fmla="*/ 31 w 35"/>
                <a:gd name="T43" fmla="*/ 1 h 32"/>
                <a:gd name="T44" fmla="*/ 35 w 35"/>
                <a:gd name="T45" fmla="*/ 0 h 32"/>
                <a:gd name="T46" fmla="*/ 33 w 35"/>
                <a:gd name="T47" fmla="*/ 4 h 32"/>
                <a:gd name="T48" fmla="*/ 31 w 35"/>
                <a:gd name="T49" fmla="*/ 8 h 32"/>
                <a:gd name="T50" fmla="*/ 27 w 35"/>
                <a:gd name="T51" fmla="*/ 10 h 32"/>
                <a:gd name="T52" fmla="*/ 24 w 35"/>
                <a:gd name="T53" fmla="*/ 11 h 32"/>
                <a:gd name="T54" fmla="*/ 21 w 35"/>
                <a:gd name="T55" fmla="*/ 15 h 32"/>
                <a:gd name="T56" fmla="*/ 19 w 35"/>
                <a:gd name="T57" fmla="*/ 18 h 32"/>
                <a:gd name="T58" fmla="*/ 24 w 35"/>
                <a:gd name="T59" fmla="*/ 17 h 32"/>
                <a:gd name="T60" fmla="*/ 28 w 35"/>
                <a:gd name="T61" fmla="*/ 16 h 32"/>
                <a:gd name="T62" fmla="*/ 26 w 35"/>
                <a:gd name="T63" fmla="*/ 19 h 32"/>
                <a:gd name="T64" fmla="*/ 24 w 35"/>
                <a:gd name="T6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2">
                  <a:moveTo>
                    <a:pt x="24" y="24"/>
                  </a:moveTo>
                  <a:lnTo>
                    <a:pt x="19" y="26"/>
                  </a:lnTo>
                  <a:lnTo>
                    <a:pt x="16" y="27"/>
                  </a:lnTo>
                  <a:lnTo>
                    <a:pt x="17" y="22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8" y="29"/>
                  </a:lnTo>
                  <a:lnTo>
                    <a:pt x="4" y="31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22"/>
                  </a:lnTo>
                  <a:lnTo>
                    <a:pt x="12" y="21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7" y="3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3" y="4"/>
                  </a:lnTo>
                  <a:lnTo>
                    <a:pt x="31" y="8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1" y="15"/>
                  </a:lnTo>
                  <a:lnTo>
                    <a:pt x="19" y="18"/>
                  </a:lnTo>
                  <a:lnTo>
                    <a:pt x="24" y="17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3" name="Freeform 1073">
              <a:extLst>
                <a:ext uri="{FF2B5EF4-FFF2-40B4-BE49-F238E27FC236}">
                  <a16:creationId xmlns:a16="http://schemas.microsoft.com/office/drawing/2014/main" id="{12675C6E-40E3-0B13-CB2B-35EB367C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147" y="3777585"/>
              <a:ext cx="1849" cy="5544"/>
            </a:xfrm>
            <a:custGeom>
              <a:avLst/>
              <a:gdLst>
                <a:gd name="T0" fmla="*/ 0 w 31"/>
                <a:gd name="T1" fmla="*/ 56 h 56"/>
                <a:gd name="T2" fmla="*/ 3 w 31"/>
                <a:gd name="T3" fmla="*/ 52 h 56"/>
                <a:gd name="T4" fmla="*/ 4 w 31"/>
                <a:gd name="T5" fmla="*/ 48 h 56"/>
                <a:gd name="T6" fmla="*/ 6 w 31"/>
                <a:gd name="T7" fmla="*/ 44 h 56"/>
                <a:gd name="T8" fmla="*/ 8 w 31"/>
                <a:gd name="T9" fmla="*/ 40 h 56"/>
                <a:gd name="T10" fmla="*/ 11 w 31"/>
                <a:gd name="T11" fmla="*/ 39 h 56"/>
                <a:gd name="T12" fmla="*/ 15 w 31"/>
                <a:gd name="T13" fmla="*/ 37 h 56"/>
                <a:gd name="T14" fmla="*/ 17 w 31"/>
                <a:gd name="T15" fmla="*/ 33 h 56"/>
                <a:gd name="T16" fmla="*/ 20 w 31"/>
                <a:gd name="T17" fmla="*/ 29 h 56"/>
                <a:gd name="T18" fmla="*/ 22 w 31"/>
                <a:gd name="T19" fmla="*/ 26 h 56"/>
                <a:gd name="T20" fmla="*/ 23 w 31"/>
                <a:gd name="T21" fmla="*/ 22 h 56"/>
                <a:gd name="T22" fmla="*/ 19 w 31"/>
                <a:gd name="T23" fmla="*/ 23 h 56"/>
                <a:gd name="T24" fmla="*/ 15 w 31"/>
                <a:gd name="T25" fmla="*/ 24 h 56"/>
                <a:gd name="T26" fmla="*/ 16 w 31"/>
                <a:gd name="T27" fmla="*/ 20 h 56"/>
                <a:gd name="T28" fmla="*/ 19 w 31"/>
                <a:gd name="T29" fmla="*/ 16 h 56"/>
                <a:gd name="T30" fmla="*/ 22 w 31"/>
                <a:gd name="T31" fmla="*/ 12 h 56"/>
                <a:gd name="T32" fmla="*/ 23 w 31"/>
                <a:gd name="T33" fmla="*/ 9 h 56"/>
                <a:gd name="T34" fmla="*/ 20 w 31"/>
                <a:gd name="T35" fmla="*/ 10 h 56"/>
                <a:gd name="T36" fmla="*/ 15 w 31"/>
                <a:gd name="T37" fmla="*/ 11 h 56"/>
                <a:gd name="T38" fmla="*/ 16 w 31"/>
                <a:gd name="T39" fmla="*/ 7 h 56"/>
                <a:gd name="T40" fmla="*/ 19 w 31"/>
                <a:gd name="T41" fmla="*/ 3 h 56"/>
                <a:gd name="T42" fmla="*/ 23 w 31"/>
                <a:gd name="T43" fmla="*/ 1 h 56"/>
                <a:gd name="T44" fmla="*/ 27 w 31"/>
                <a:gd name="T45" fmla="*/ 0 h 56"/>
                <a:gd name="T46" fmla="*/ 25 w 31"/>
                <a:gd name="T47" fmla="*/ 5 h 56"/>
                <a:gd name="T48" fmla="*/ 23 w 31"/>
                <a:gd name="T49" fmla="*/ 9 h 56"/>
                <a:gd name="T50" fmla="*/ 27 w 31"/>
                <a:gd name="T51" fmla="*/ 7 h 56"/>
                <a:gd name="T52" fmla="*/ 30 w 31"/>
                <a:gd name="T53" fmla="*/ 6 h 56"/>
                <a:gd name="T54" fmla="*/ 29 w 31"/>
                <a:gd name="T55" fmla="*/ 10 h 56"/>
                <a:gd name="T56" fmla="*/ 27 w 31"/>
                <a:gd name="T57" fmla="*/ 14 h 56"/>
                <a:gd name="T58" fmla="*/ 25 w 31"/>
                <a:gd name="T59" fmla="*/ 18 h 56"/>
                <a:gd name="T60" fmla="*/ 23 w 31"/>
                <a:gd name="T61" fmla="*/ 22 h 56"/>
                <a:gd name="T62" fmla="*/ 27 w 31"/>
                <a:gd name="T63" fmla="*/ 20 h 56"/>
                <a:gd name="T64" fmla="*/ 31 w 31"/>
                <a:gd name="T65" fmla="*/ 19 h 56"/>
                <a:gd name="T66" fmla="*/ 29 w 31"/>
                <a:gd name="T67" fmla="*/ 23 h 56"/>
                <a:gd name="T68" fmla="*/ 27 w 31"/>
                <a:gd name="T69" fmla="*/ 27 h 56"/>
                <a:gd name="T70" fmla="*/ 23 w 31"/>
                <a:gd name="T71" fmla="*/ 34 h 56"/>
                <a:gd name="T72" fmla="*/ 20 w 31"/>
                <a:gd name="T73" fmla="*/ 43 h 56"/>
                <a:gd name="T74" fmla="*/ 17 w 31"/>
                <a:gd name="T75" fmla="*/ 47 h 56"/>
                <a:gd name="T76" fmla="*/ 15 w 31"/>
                <a:gd name="T77" fmla="*/ 50 h 56"/>
                <a:gd name="T78" fmla="*/ 8 w 31"/>
                <a:gd name="T79" fmla="*/ 53 h 56"/>
                <a:gd name="T80" fmla="*/ 0 w 31"/>
                <a:gd name="T8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56">
                  <a:moveTo>
                    <a:pt x="0" y="56"/>
                  </a:moveTo>
                  <a:lnTo>
                    <a:pt x="3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1" y="39"/>
                  </a:lnTo>
                  <a:lnTo>
                    <a:pt x="15" y="37"/>
                  </a:lnTo>
                  <a:lnTo>
                    <a:pt x="17" y="33"/>
                  </a:lnTo>
                  <a:lnTo>
                    <a:pt x="20" y="29"/>
                  </a:lnTo>
                  <a:lnTo>
                    <a:pt x="22" y="26"/>
                  </a:lnTo>
                  <a:lnTo>
                    <a:pt x="23" y="22"/>
                  </a:lnTo>
                  <a:lnTo>
                    <a:pt x="19" y="23"/>
                  </a:lnTo>
                  <a:lnTo>
                    <a:pt x="15" y="24"/>
                  </a:lnTo>
                  <a:lnTo>
                    <a:pt x="16" y="20"/>
                  </a:lnTo>
                  <a:lnTo>
                    <a:pt x="19" y="16"/>
                  </a:lnTo>
                  <a:lnTo>
                    <a:pt x="22" y="12"/>
                  </a:lnTo>
                  <a:lnTo>
                    <a:pt x="23" y="9"/>
                  </a:lnTo>
                  <a:lnTo>
                    <a:pt x="20" y="10"/>
                  </a:lnTo>
                  <a:lnTo>
                    <a:pt x="15" y="11"/>
                  </a:lnTo>
                  <a:lnTo>
                    <a:pt x="16" y="7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5"/>
                  </a:lnTo>
                  <a:lnTo>
                    <a:pt x="23" y="9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29" y="10"/>
                  </a:lnTo>
                  <a:lnTo>
                    <a:pt x="27" y="14"/>
                  </a:lnTo>
                  <a:lnTo>
                    <a:pt x="25" y="18"/>
                  </a:lnTo>
                  <a:lnTo>
                    <a:pt x="23" y="22"/>
                  </a:lnTo>
                  <a:lnTo>
                    <a:pt x="27" y="20"/>
                  </a:lnTo>
                  <a:lnTo>
                    <a:pt x="31" y="19"/>
                  </a:lnTo>
                  <a:lnTo>
                    <a:pt x="29" y="23"/>
                  </a:lnTo>
                  <a:lnTo>
                    <a:pt x="27" y="27"/>
                  </a:lnTo>
                  <a:lnTo>
                    <a:pt x="23" y="34"/>
                  </a:lnTo>
                  <a:lnTo>
                    <a:pt x="20" y="43"/>
                  </a:lnTo>
                  <a:lnTo>
                    <a:pt x="17" y="47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4" name="Freeform 1074">
              <a:extLst>
                <a:ext uri="{FF2B5EF4-FFF2-40B4-BE49-F238E27FC236}">
                  <a16:creationId xmlns:a16="http://schemas.microsoft.com/office/drawing/2014/main" id="{330485D0-8E31-F9EB-AF87-A0E6B7EE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5603" y="3781281"/>
              <a:ext cx="3696" cy="1848"/>
            </a:xfrm>
            <a:custGeom>
              <a:avLst/>
              <a:gdLst>
                <a:gd name="T0" fmla="*/ 12 w 31"/>
                <a:gd name="T1" fmla="*/ 13 h 24"/>
                <a:gd name="T2" fmla="*/ 10 w 31"/>
                <a:gd name="T3" fmla="*/ 17 h 24"/>
                <a:gd name="T4" fmla="*/ 8 w 31"/>
                <a:gd name="T5" fmla="*/ 22 h 24"/>
                <a:gd name="T6" fmla="*/ 4 w 31"/>
                <a:gd name="T7" fmla="*/ 23 h 24"/>
                <a:gd name="T8" fmla="*/ 0 w 31"/>
                <a:gd name="T9" fmla="*/ 24 h 24"/>
                <a:gd name="T10" fmla="*/ 1 w 31"/>
                <a:gd name="T11" fmla="*/ 21 h 24"/>
                <a:gd name="T12" fmla="*/ 4 w 31"/>
                <a:gd name="T13" fmla="*/ 16 h 24"/>
                <a:gd name="T14" fmla="*/ 8 w 31"/>
                <a:gd name="T15" fmla="*/ 15 h 24"/>
                <a:gd name="T16" fmla="*/ 12 w 31"/>
                <a:gd name="T17" fmla="*/ 13 h 24"/>
                <a:gd name="T18" fmla="*/ 13 w 31"/>
                <a:gd name="T19" fmla="*/ 9 h 24"/>
                <a:gd name="T20" fmla="*/ 15 w 31"/>
                <a:gd name="T21" fmla="*/ 6 h 24"/>
                <a:gd name="T22" fmla="*/ 19 w 31"/>
                <a:gd name="T23" fmla="*/ 4 h 24"/>
                <a:gd name="T24" fmla="*/ 23 w 31"/>
                <a:gd name="T25" fmla="*/ 3 h 24"/>
                <a:gd name="T26" fmla="*/ 27 w 31"/>
                <a:gd name="T27" fmla="*/ 2 h 24"/>
                <a:gd name="T28" fmla="*/ 31 w 31"/>
                <a:gd name="T29" fmla="*/ 0 h 24"/>
                <a:gd name="T30" fmla="*/ 29 w 31"/>
                <a:gd name="T31" fmla="*/ 5 h 24"/>
                <a:gd name="T32" fmla="*/ 27 w 31"/>
                <a:gd name="T33" fmla="*/ 8 h 24"/>
                <a:gd name="T34" fmla="*/ 24 w 31"/>
                <a:gd name="T35" fmla="*/ 10 h 24"/>
                <a:gd name="T36" fmla="*/ 19 w 31"/>
                <a:gd name="T37" fmla="*/ 11 h 24"/>
                <a:gd name="T38" fmla="*/ 15 w 31"/>
                <a:gd name="T39" fmla="*/ 12 h 24"/>
                <a:gd name="T40" fmla="*/ 12 w 31"/>
                <a:gd name="T4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12" y="13"/>
                  </a:moveTo>
                  <a:lnTo>
                    <a:pt x="10" y="17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6"/>
                  </a:lnTo>
                  <a:lnTo>
                    <a:pt x="8" y="15"/>
                  </a:lnTo>
                  <a:lnTo>
                    <a:pt x="12" y="13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29" y="5"/>
                  </a:lnTo>
                  <a:lnTo>
                    <a:pt x="27" y="8"/>
                  </a:lnTo>
                  <a:lnTo>
                    <a:pt x="24" y="10"/>
                  </a:lnTo>
                  <a:lnTo>
                    <a:pt x="19" y="11"/>
                  </a:lnTo>
                  <a:lnTo>
                    <a:pt x="15" y="12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5" name="Freeform 1075">
              <a:extLst>
                <a:ext uri="{FF2B5EF4-FFF2-40B4-BE49-F238E27FC236}">
                  <a16:creationId xmlns:a16="http://schemas.microsoft.com/office/drawing/2014/main" id="{D7CD81CA-BF73-0C3A-B56B-480CFFAB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021" y="3755407"/>
              <a:ext cx="3696" cy="1848"/>
            </a:xfrm>
            <a:custGeom>
              <a:avLst/>
              <a:gdLst>
                <a:gd name="T0" fmla="*/ 15 w 27"/>
                <a:gd name="T1" fmla="*/ 10 h 28"/>
                <a:gd name="T2" fmla="*/ 11 w 27"/>
                <a:gd name="T3" fmla="*/ 11 h 28"/>
                <a:gd name="T4" fmla="*/ 7 w 27"/>
                <a:gd name="T5" fmla="*/ 12 h 28"/>
                <a:gd name="T6" fmla="*/ 9 w 27"/>
                <a:gd name="T7" fmla="*/ 9 h 28"/>
                <a:gd name="T8" fmla="*/ 11 w 27"/>
                <a:gd name="T9" fmla="*/ 5 h 28"/>
                <a:gd name="T10" fmla="*/ 15 w 27"/>
                <a:gd name="T11" fmla="*/ 4 h 28"/>
                <a:gd name="T12" fmla="*/ 19 w 27"/>
                <a:gd name="T13" fmla="*/ 2 h 28"/>
                <a:gd name="T14" fmla="*/ 23 w 27"/>
                <a:gd name="T15" fmla="*/ 1 h 28"/>
                <a:gd name="T16" fmla="*/ 27 w 27"/>
                <a:gd name="T17" fmla="*/ 0 h 28"/>
                <a:gd name="T18" fmla="*/ 25 w 27"/>
                <a:gd name="T19" fmla="*/ 3 h 28"/>
                <a:gd name="T20" fmla="*/ 23 w 27"/>
                <a:gd name="T21" fmla="*/ 7 h 28"/>
                <a:gd name="T22" fmla="*/ 21 w 27"/>
                <a:gd name="T23" fmla="*/ 11 h 28"/>
                <a:gd name="T24" fmla="*/ 19 w 27"/>
                <a:gd name="T25" fmla="*/ 16 h 28"/>
                <a:gd name="T26" fmla="*/ 15 w 27"/>
                <a:gd name="T27" fmla="*/ 17 h 28"/>
                <a:gd name="T28" fmla="*/ 11 w 27"/>
                <a:gd name="T29" fmla="*/ 18 h 28"/>
                <a:gd name="T30" fmla="*/ 9 w 27"/>
                <a:gd name="T31" fmla="*/ 22 h 28"/>
                <a:gd name="T32" fmla="*/ 8 w 27"/>
                <a:gd name="T33" fmla="*/ 26 h 28"/>
                <a:gd name="T34" fmla="*/ 4 w 27"/>
                <a:gd name="T35" fmla="*/ 27 h 28"/>
                <a:gd name="T36" fmla="*/ 0 w 27"/>
                <a:gd name="T37" fmla="*/ 28 h 28"/>
                <a:gd name="T38" fmla="*/ 2 w 27"/>
                <a:gd name="T39" fmla="*/ 25 h 28"/>
                <a:gd name="T40" fmla="*/ 4 w 27"/>
                <a:gd name="T41" fmla="*/ 21 h 28"/>
                <a:gd name="T42" fmla="*/ 8 w 27"/>
                <a:gd name="T43" fmla="*/ 20 h 28"/>
                <a:gd name="T44" fmla="*/ 11 w 27"/>
                <a:gd name="T45" fmla="*/ 18 h 28"/>
                <a:gd name="T46" fmla="*/ 13 w 27"/>
                <a:gd name="T47" fmla="*/ 15 h 28"/>
                <a:gd name="T48" fmla="*/ 15 w 27"/>
                <a:gd name="T4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8">
                  <a:moveTo>
                    <a:pt x="15" y="10"/>
                  </a:moveTo>
                  <a:lnTo>
                    <a:pt x="11" y="11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5" y="4"/>
                  </a:lnTo>
                  <a:lnTo>
                    <a:pt x="19" y="2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3" y="7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1" y="18"/>
                  </a:lnTo>
                  <a:lnTo>
                    <a:pt x="9" y="22"/>
                  </a:lnTo>
                  <a:lnTo>
                    <a:pt x="8" y="26"/>
                  </a:lnTo>
                  <a:lnTo>
                    <a:pt x="4" y="27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8" y="20"/>
                  </a:lnTo>
                  <a:lnTo>
                    <a:pt x="11" y="18"/>
                  </a:lnTo>
                  <a:lnTo>
                    <a:pt x="13" y="15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6" name="Freeform 1076">
              <a:extLst>
                <a:ext uri="{FF2B5EF4-FFF2-40B4-BE49-F238E27FC236}">
                  <a16:creationId xmlns:a16="http://schemas.microsoft.com/office/drawing/2014/main" id="{404294F2-A4AB-2044-B83C-3C6CD7903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1477" y="3753558"/>
              <a:ext cx="5545" cy="5544"/>
            </a:xfrm>
            <a:custGeom>
              <a:avLst/>
              <a:gdLst>
                <a:gd name="T0" fmla="*/ 11 w 45"/>
                <a:gd name="T1" fmla="*/ 31 h 42"/>
                <a:gd name="T2" fmla="*/ 9 w 45"/>
                <a:gd name="T3" fmla="*/ 36 h 42"/>
                <a:gd name="T4" fmla="*/ 7 w 45"/>
                <a:gd name="T5" fmla="*/ 40 h 42"/>
                <a:gd name="T6" fmla="*/ 3 w 45"/>
                <a:gd name="T7" fmla="*/ 41 h 42"/>
                <a:gd name="T8" fmla="*/ 0 w 45"/>
                <a:gd name="T9" fmla="*/ 42 h 42"/>
                <a:gd name="T10" fmla="*/ 1 w 45"/>
                <a:gd name="T11" fmla="*/ 39 h 42"/>
                <a:gd name="T12" fmla="*/ 3 w 45"/>
                <a:gd name="T13" fmla="*/ 35 h 42"/>
                <a:gd name="T14" fmla="*/ 5 w 45"/>
                <a:gd name="T15" fmla="*/ 30 h 42"/>
                <a:gd name="T16" fmla="*/ 7 w 45"/>
                <a:gd name="T17" fmla="*/ 26 h 42"/>
                <a:gd name="T18" fmla="*/ 10 w 45"/>
                <a:gd name="T19" fmla="*/ 25 h 42"/>
                <a:gd name="T20" fmla="*/ 14 w 45"/>
                <a:gd name="T21" fmla="*/ 24 h 42"/>
                <a:gd name="T22" fmla="*/ 17 w 45"/>
                <a:gd name="T23" fmla="*/ 20 h 42"/>
                <a:gd name="T24" fmla="*/ 19 w 45"/>
                <a:gd name="T25" fmla="*/ 15 h 42"/>
                <a:gd name="T26" fmla="*/ 22 w 45"/>
                <a:gd name="T27" fmla="*/ 14 h 42"/>
                <a:gd name="T28" fmla="*/ 26 w 45"/>
                <a:gd name="T29" fmla="*/ 13 h 42"/>
                <a:gd name="T30" fmla="*/ 30 w 45"/>
                <a:gd name="T31" fmla="*/ 12 h 42"/>
                <a:gd name="T32" fmla="*/ 34 w 45"/>
                <a:gd name="T33" fmla="*/ 10 h 42"/>
                <a:gd name="T34" fmla="*/ 36 w 45"/>
                <a:gd name="T35" fmla="*/ 7 h 42"/>
                <a:gd name="T36" fmla="*/ 38 w 45"/>
                <a:gd name="T37" fmla="*/ 3 h 42"/>
                <a:gd name="T38" fmla="*/ 41 w 45"/>
                <a:gd name="T39" fmla="*/ 2 h 42"/>
                <a:gd name="T40" fmla="*/ 45 w 45"/>
                <a:gd name="T41" fmla="*/ 0 h 42"/>
                <a:gd name="T42" fmla="*/ 43 w 45"/>
                <a:gd name="T43" fmla="*/ 4 h 42"/>
                <a:gd name="T44" fmla="*/ 42 w 45"/>
                <a:gd name="T45" fmla="*/ 8 h 42"/>
                <a:gd name="T46" fmla="*/ 38 w 45"/>
                <a:gd name="T47" fmla="*/ 9 h 42"/>
                <a:gd name="T48" fmla="*/ 34 w 45"/>
                <a:gd name="T49" fmla="*/ 10 h 42"/>
                <a:gd name="T50" fmla="*/ 31 w 45"/>
                <a:gd name="T51" fmla="*/ 14 h 42"/>
                <a:gd name="T52" fmla="*/ 30 w 45"/>
                <a:gd name="T53" fmla="*/ 19 h 42"/>
                <a:gd name="T54" fmla="*/ 26 w 45"/>
                <a:gd name="T55" fmla="*/ 20 h 42"/>
                <a:gd name="T56" fmla="*/ 22 w 45"/>
                <a:gd name="T57" fmla="*/ 21 h 42"/>
                <a:gd name="T58" fmla="*/ 20 w 45"/>
                <a:gd name="T59" fmla="*/ 25 h 42"/>
                <a:gd name="T60" fmla="*/ 19 w 45"/>
                <a:gd name="T61" fmla="*/ 29 h 42"/>
                <a:gd name="T62" fmla="*/ 22 w 45"/>
                <a:gd name="T63" fmla="*/ 28 h 42"/>
                <a:gd name="T64" fmla="*/ 26 w 45"/>
                <a:gd name="T65" fmla="*/ 26 h 42"/>
                <a:gd name="T66" fmla="*/ 24 w 45"/>
                <a:gd name="T67" fmla="*/ 30 h 42"/>
                <a:gd name="T68" fmla="*/ 23 w 45"/>
                <a:gd name="T69" fmla="*/ 35 h 42"/>
                <a:gd name="T70" fmla="*/ 19 w 45"/>
                <a:gd name="T71" fmla="*/ 36 h 42"/>
                <a:gd name="T72" fmla="*/ 14 w 45"/>
                <a:gd name="T73" fmla="*/ 37 h 42"/>
                <a:gd name="T74" fmla="*/ 17 w 45"/>
                <a:gd name="T75" fmla="*/ 33 h 42"/>
                <a:gd name="T76" fmla="*/ 19 w 45"/>
                <a:gd name="T77" fmla="*/ 29 h 42"/>
                <a:gd name="T78" fmla="*/ 14 w 45"/>
                <a:gd name="T79" fmla="*/ 30 h 42"/>
                <a:gd name="T80" fmla="*/ 11 w 45"/>
                <a:gd name="T81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" h="42">
                  <a:moveTo>
                    <a:pt x="11" y="31"/>
                  </a:moveTo>
                  <a:lnTo>
                    <a:pt x="9" y="36"/>
                  </a:lnTo>
                  <a:lnTo>
                    <a:pt x="7" y="40"/>
                  </a:lnTo>
                  <a:lnTo>
                    <a:pt x="3" y="41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3" y="35"/>
                  </a:lnTo>
                  <a:lnTo>
                    <a:pt x="5" y="30"/>
                  </a:lnTo>
                  <a:lnTo>
                    <a:pt x="7" y="26"/>
                  </a:lnTo>
                  <a:lnTo>
                    <a:pt x="10" y="25"/>
                  </a:lnTo>
                  <a:lnTo>
                    <a:pt x="14" y="24"/>
                  </a:lnTo>
                  <a:lnTo>
                    <a:pt x="17" y="20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6" y="13"/>
                  </a:lnTo>
                  <a:lnTo>
                    <a:pt x="30" y="12"/>
                  </a:lnTo>
                  <a:lnTo>
                    <a:pt x="34" y="10"/>
                  </a:lnTo>
                  <a:lnTo>
                    <a:pt x="36" y="7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42" y="8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31" y="14"/>
                  </a:lnTo>
                  <a:lnTo>
                    <a:pt x="30" y="19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9" y="29"/>
                  </a:lnTo>
                  <a:lnTo>
                    <a:pt x="22" y="28"/>
                  </a:lnTo>
                  <a:lnTo>
                    <a:pt x="26" y="26"/>
                  </a:lnTo>
                  <a:lnTo>
                    <a:pt x="24" y="30"/>
                  </a:lnTo>
                  <a:lnTo>
                    <a:pt x="23" y="35"/>
                  </a:lnTo>
                  <a:lnTo>
                    <a:pt x="19" y="36"/>
                  </a:lnTo>
                  <a:lnTo>
                    <a:pt x="14" y="37"/>
                  </a:lnTo>
                  <a:lnTo>
                    <a:pt x="17" y="33"/>
                  </a:lnTo>
                  <a:lnTo>
                    <a:pt x="19" y="29"/>
                  </a:lnTo>
                  <a:lnTo>
                    <a:pt x="14" y="30"/>
                  </a:lnTo>
                  <a:lnTo>
                    <a:pt x="11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7" name="Freeform 1077">
              <a:extLst>
                <a:ext uri="{FF2B5EF4-FFF2-40B4-BE49-F238E27FC236}">
                  <a16:creationId xmlns:a16="http://schemas.microsoft.com/office/drawing/2014/main" id="{25C118DB-2A94-87D7-6A43-DFD477B7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4413" y="3748015"/>
              <a:ext cx="1849" cy="3696"/>
            </a:xfrm>
            <a:custGeom>
              <a:avLst/>
              <a:gdLst>
                <a:gd name="T0" fmla="*/ 11 w 27"/>
                <a:gd name="T1" fmla="*/ 19 h 29"/>
                <a:gd name="T2" fmla="*/ 10 w 27"/>
                <a:gd name="T3" fmla="*/ 22 h 29"/>
                <a:gd name="T4" fmla="*/ 7 w 27"/>
                <a:gd name="T5" fmla="*/ 26 h 29"/>
                <a:gd name="T6" fmla="*/ 3 w 27"/>
                <a:gd name="T7" fmla="*/ 27 h 29"/>
                <a:gd name="T8" fmla="*/ 0 w 27"/>
                <a:gd name="T9" fmla="*/ 29 h 29"/>
                <a:gd name="T10" fmla="*/ 1 w 27"/>
                <a:gd name="T11" fmla="*/ 25 h 29"/>
                <a:gd name="T12" fmla="*/ 3 w 27"/>
                <a:gd name="T13" fmla="*/ 21 h 29"/>
                <a:gd name="T14" fmla="*/ 7 w 27"/>
                <a:gd name="T15" fmla="*/ 20 h 29"/>
                <a:gd name="T16" fmla="*/ 11 w 27"/>
                <a:gd name="T17" fmla="*/ 19 h 29"/>
                <a:gd name="T18" fmla="*/ 13 w 27"/>
                <a:gd name="T19" fmla="*/ 14 h 29"/>
                <a:gd name="T20" fmla="*/ 15 w 27"/>
                <a:gd name="T21" fmla="*/ 10 h 29"/>
                <a:gd name="T22" fmla="*/ 17 w 27"/>
                <a:gd name="T23" fmla="*/ 6 h 29"/>
                <a:gd name="T24" fmla="*/ 19 w 27"/>
                <a:gd name="T25" fmla="*/ 3 h 29"/>
                <a:gd name="T26" fmla="*/ 22 w 27"/>
                <a:gd name="T27" fmla="*/ 1 h 29"/>
                <a:gd name="T28" fmla="*/ 27 w 27"/>
                <a:gd name="T29" fmla="*/ 0 h 29"/>
                <a:gd name="T30" fmla="*/ 25 w 27"/>
                <a:gd name="T31" fmla="*/ 4 h 29"/>
                <a:gd name="T32" fmla="*/ 22 w 27"/>
                <a:gd name="T33" fmla="*/ 8 h 29"/>
                <a:gd name="T34" fmla="*/ 21 w 27"/>
                <a:gd name="T35" fmla="*/ 11 h 29"/>
                <a:gd name="T36" fmla="*/ 19 w 27"/>
                <a:gd name="T37" fmla="*/ 16 h 29"/>
                <a:gd name="T38" fmla="*/ 15 w 27"/>
                <a:gd name="T39" fmla="*/ 17 h 29"/>
                <a:gd name="T40" fmla="*/ 11 w 27"/>
                <a:gd name="T41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9">
                  <a:moveTo>
                    <a:pt x="11" y="19"/>
                  </a:moveTo>
                  <a:lnTo>
                    <a:pt x="10" y="22"/>
                  </a:lnTo>
                  <a:lnTo>
                    <a:pt x="7" y="26"/>
                  </a:lnTo>
                  <a:lnTo>
                    <a:pt x="3" y="27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7" y="20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7" y="6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2" y="8"/>
                  </a:lnTo>
                  <a:lnTo>
                    <a:pt x="21" y="11"/>
                  </a:lnTo>
                  <a:lnTo>
                    <a:pt x="19" y="16"/>
                  </a:lnTo>
                  <a:lnTo>
                    <a:pt x="15" y="17"/>
                  </a:lnTo>
                  <a:lnTo>
                    <a:pt x="1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8" name="Freeform 1078">
              <a:extLst>
                <a:ext uri="{FF2B5EF4-FFF2-40B4-BE49-F238E27FC236}">
                  <a16:creationId xmlns:a16="http://schemas.microsoft.com/office/drawing/2014/main" id="{CA1782AD-DD9F-F6EE-BB76-71D07988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70" y="3749862"/>
              <a:ext cx="3696" cy="3696"/>
            </a:xfrm>
            <a:custGeom>
              <a:avLst/>
              <a:gdLst>
                <a:gd name="T0" fmla="*/ 20 w 31"/>
                <a:gd name="T1" fmla="*/ 11 h 24"/>
                <a:gd name="T2" fmla="*/ 19 w 31"/>
                <a:gd name="T3" fmla="*/ 14 h 24"/>
                <a:gd name="T4" fmla="*/ 16 w 31"/>
                <a:gd name="T5" fmla="*/ 18 h 24"/>
                <a:gd name="T6" fmla="*/ 12 w 31"/>
                <a:gd name="T7" fmla="*/ 21 h 24"/>
                <a:gd name="T8" fmla="*/ 9 w 31"/>
                <a:gd name="T9" fmla="*/ 22 h 24"/>
                <a:gd name="T10" fmla="*/ 5 w 31"/>
                <a:gd name="T11" fmla="*/ 23 h 24"/>
                <a:gd name="T12" fmla="*/ 0 w 31"/>
                <a:gd name="T13" fmla="*/ 24 h 24"/>
                <a:gd name="T14" fmla="*/ 3 w 31"/>
                <a:gd name="T15" fmla="*/ 20 h 24"/>
                <a:gd name="T16" fmla="*/ 5 w 31"/>
                <a:gd name="T17" fmla="*/ 16 h 24"/>
                <a:gd name="T18" fmla="*/ 8 w 31"/>
                <a:gd name="T19" fmla="*/ 14 h 24"/>
                <a:gd name="T20" fmla="*/ 12 w 31"/>
                <a:gd name="T21" fmla="*/ 13 h 24"/>
                <a:gd name="T22" fmla="*/ 16 w 31"/>
                <a:gd name="T23" fmla="*/ 12 h 24"/>
                <a:gd name="T24" fmla="*/ 20 w 31"/>
                <a:gd name="T25" fmla="*/ 11 h 24"/>
                <a:gd name="T26" fmla="*/ 22 w 31"/>
                <a:gd name="T27" fmla="*/ 7 h 24"/>
                <a:gd name="T28" fmla="*/ 24 w 31"/>
                <a:gd name="T29" fmla="*/ 3 h 24"/>
                <a:gd name="T30" fmla="*/ 28 w 31"/>
                <a:gd name="T31" fmla="*/ 1 h 24"/>
                <a:gd name="T32" fmla="*/ 31 w 31"/>
                <a:gd name="T33" fmla="*/ 0 h 24"/>
                <a:gd name="T34" fmla="*/ 30 w 31"/>
                <a:gd name="T35" fmla="*/ 4 h 24"/>
                <a:gd name="T36" fmla="*/ 28 w 31"/>
                <a:gd name="T37" fmla="*/ 8 h 24"/>
                <a:gd name="T38" fmla="*/ 24 w 31"/>
                <a:gd name="T39" fmla="*/ 9 h 24"/>
                <a:gd name="T40" fmla="*/ 20 w 31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4">
                  <a:moveTo>
                    <a:pt x="20" y="11"/>
                  </a:moveTo>
                  <a:lnTo>
                    <a:pt x="19" y="14"/>
                  </a:lnTo>
                  <a:lnTo>
                    <a:pt x="16" y="18"/>
                  </a:lnTo>
                  <a:lnTo>
                    <a:pt x="12" y="21"/>
                  </a:lnTo>
                  <a:lnTo>
                    <a:pt x="9" y="22"/>
                  </a:lnTo>
                  <a:lnTo>
                    <a:pt x="5" y="23"/>
                  </a:lnTo>
                  <a:lnTo>
                    <a:pt x="0" y="24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14"/>
                  </a:lnTo>
                  <a:lnTo>
                    <a:pt x="12" y="13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2" y="7"/>
                  </a:lnTo>
                  <a:lnTo>
                    <a:pt x="24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28" y="8"/>
                  </a:lnTo>
                  <a:lnTo>
                    <a:pt x="24" y="9"/>
                  </a:lnTo>
                  <a:lnTo>
                    <a:pt x="2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69" name="Freeform 1079">
              <a:extLst>
                <a:ext uri="{FF2B5EF4-FFF2-40B4-BE49-F238E27FC236}">
                  <a16:creationId xmlns:a16="http://schemas.microsoft.com/office/drawing/2014/main" id="{932DDB57-ABBA-5C23-751F-9D70373F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548" y="4502053"/>
              <a:ext cx="0" cy="1848"/>
            </a:xfrm>
            <a:custGeom>
              <a:avLst/>
              <a:gdLst>
                <a:gd name="T0" fmla="*/ 3 w 3"/>
                <a:gd name="T1" fmla="*/ 13 h 13"/>
                <a:gd name="T2" fmla="*/ 2 w 3"/>
                <a:gd name="T3" fmla="*/ 12 h 13"/>
                <a:gd name="T4" fmla="*/ 1 w 3"/>
                <a:gd name="T5" fmla="*/ 11 h 13"/>
                <a:gd name="T6" fmla="*/ 1 w 3"/>
                <a:gd name="T7" fmla="*/ 10 h 13"/>
                <a:gd name="T8" fmla="*/ 1 w 3"/>
                <a:gd name="T9" fmla="*/ 7 h 13"/>
                <a:gd name="T10" fmla="*/ 1 w 3"/>
                <a:gd name="T11" fmla="*/ 6 h 13"/>
                <a:gd name="T12" fmla="*/ 1 w 3"/>
                <a:gd name="T13" fmla="*/ 5 h 13"/>
                <a:gd name="T14" fmla="*/ 1 w 3"/>
                <a:gd name="T15" fmla="*/ 4 h 13"/>
                <a:gd name="T16" fmla="*/ 0 w 3"/>
                <a:gd name="T17" fmla="*/ 3 h 13"/>
                <a:gd name="T18" fmla="*/ 0 w 3"/>
                <a:gd name="T19" fmla="*/ 2 h 13"/>
                <a:gd name="T20" fmla="*/ 0 w 3"/>
                <a:gd name="T21" fmla="*/ 0 h 13"/>
                <a:gd name="T22" fmla="*/ 3 w 3"/>
                <a:gd name="T23" fmla="*/ 3 h 13"/>
                <a:gd name="T24" fmla="*/ 3 w 3"/>
                <a:gd name="T25" fmla="*/ 6 h 13"/>
                <a:gd name="T26" fmla="*/ 3 w 3"/>
                <a:gd name="T2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lnTo>
                    <a:pt x="2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0" name="Freeform 1080">
              <a:extLst>
                <a:ext uri="{FF2B5EF4-FFF2-40B4-BE49-F238E27FC236}">
                  <a16:creationId xmlns:a16="http://schemas.microsoft.com/office/drawing/2014/main" id="{16973C3B-CAE2-35AD-0456-9C18BB72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952" y="4500204"/>
              <a:ext cx="51748" cy="14785"/>
            </a:xfrm>
            <a:custGeom>
              <a:avLst/>
              <a:gdLst>
                <a:gd name="T0" fmla="*/ 14 w 454"/>
                <a:gd name="T1" fmla="*/ 98 h 121"/>
                <a:gd name="T2" fmla="*/ 3 w 454"/>
                <a:gd name="T3" fmla="*/ 82 h 121"/>
                <a:gd name="T4" fmla="*/ 5 w 454"/>
                <a:gd name="T5" fmla="*/ 63 h 121"/>
                <a:gd name="T6" fmla="*/ 18 w 454"/>
                <a:gd name="T7" fmla="*/ 47 h 121"/>
                <a:gd name="T8" fmla="*/ 34 w 454"/>
                <a:gd name="T9" fmla="*/ 49 h 121"/>
                <a:gd name="T10" fmla="*/ 51 w 454"/>
                <a:gd name="T11" fmla="*/ 57 h 121"/>
                <a:gd name="T12" fmla="*/ 68 w 454"/>
                <a:gd name="T13" fmla="*/ 53 h 121"/>
                <a:gd name="T14" fmla="*/ 81 w 454"/>
                <a:gd name="T15" fmla="*/ 59 h 121"/>
                <a:gd name="T16" fmla="*/ 95 w 454"/>
                <a:gd name="T17" fmla="*/ 56 h 121"/>
                <a:gd name="T18" fmla="*/ 106 w 454"/>
                <a:gd name="T19" fmla="*/ 59 h 121"/>
                <a:gd name="T20" fmla="*/ 122 w 454"/>
                <a:gd name="T21" fmla="*/ 60 h 121"/>
                <a:gd name="T22" fmla="*/ 136 w 454"/>
                <a:gd name="T23" fmla="*/ 56 h 121"/>
                <a:gd name="T24" fmla="*/ 152 w 454"/>
                <a:gd name="T25" fmla="*/ 51 h 121"/>
                <a:gd name="T26" fmla="*/ 162 w 454"/>
                <a:gd name="T27" fmla="*/ 59 h 121"/>
                <a:gd name="T28" fmla="*/ 178 w 454"/>
                <a:gd name="T29" fmla="*/ 52 h 121"/>
                <a:gd name="T30" fmla="*/ 195 w 454"/>
                <a:gd name="T31" fmla="*/ 53 h 121"/>
                <a:gd name="T32" fmla="*/ 211 w 454"/>
                <a:gd name="T33" fmla="*/ 46 h 121"/>
                <a:gd name="T34" fmla="*/ 226 w 454"/>
                <a:gd name="T35" fmla="*/ 46 h 121"/>
                <a:gd name="T36" fmla="*/ 241 w 454"/>
                <a:gd name="T37" fmla="*/ 45 h 121"/>
                <a:gd name="T38" fmla="*/ 259 w 454"/>
                <a:gd name="T39" fmla="*/ 39 h 121"/>
                <a:gd name="T40" fmla="*/ 272 w 454"/>
                <a:gd name="T41" fmla="*/ 33 h 121"/>
                <a:gd name="T42" fmla="*/ 287 w 454"/>
                <a:gd name="T43" fmla="*/ 33 h 121"/>
                <a:gd name="T44" fmla="*/ 304 w 454"/>
                <a:gd name="T45" fmla="*/ 27 h 121"/>
                <a:gd name="T46" fmla="*/ 317 w 454"/>
                <a:gd name="T47" fmla="*/ 21 h 121"/>
                <a:gd name="T48" fmla="*/ 334 w 454"/>
                <a:gd name="T49" fmla="*/ 20 h 121"/>
                <a:gd name="T50" fmla="*/ 350 w 454"/>
                <a:gd name="T51" fmla="*/ 27 h 121"/>
                <a:gd name="T52" fmla="*/ 364 w 454"/>
                <a:gd name="T53" fmla="*/ 18 h 121"/>
                <a:gd name="T54" fmla="*/ 377 w 454"/>
                <a:gd name="T55" fmla="*/ 13 h 121"/>
                <a:gd name="T56" fmla="*/ 389 w 454"/>
                <a:gd name="T57" fmla="*/ 18 h 121"/>
                <a:gd name="T58" fmla="*/ 403 w 454"/>
                <a:gd name="T59" fmla="*/ 14 h 121"/>
                <a:gd name="T60" fmla="*/ 414 w 454"/>
                <a:gd name="T61" fmla="*/ 3 h 121"/>
                <a:gd name="T62" fmla="*/ 428 w 454"/>
                <a:gd name="T63" fmla="*/ 3 h 121"/>
                <a:gd name="T64" fmla="*/ 444 w 454"/>
                <a:gd name="T65" fmla="*/ 12 h 121"/>
                <a:gd name="T66" fmla="*/ 454 w 454"/>
                <a:gd name="T67" fmla="*/ 30 h 121"/>
                <a:gd name="T68" fmla="*/ 441 w 454"/>
                <a:gd name="T69" fmla="*/ 46 h 121"/>
                <a:gd name="T70" fmla="*/ 427 w 454"/>
                <a:gd name="T71" fmla="*/ 46 h 121"/>
                <a:gd name="T72" fmla="*/ 412 w 454"/>
                <a:gd name="T73" fmla="*/ 53 h 121"/>
                <a:gd name="T74" fmla="*/ 399 w 454"/>
                <a:gd name="T75" fmla="*/ 59 h 121"/>
                <a:gd name="T76" fmla="*/ 383 w 454"/>
                <a:gd name="T77" fmla="*/ 67 h 121"/>
                <a:gd name="T78" fmla="*/ 370 w 454"/>
                <a:gd name="T79" fmla="*/ 70 h 121"/>
                <a:gd name="T80" fmla="*/ 356 w 454"/>
                <a:gd name="T81" fmla="*/ 76 h 121"/>
                <a:gd name="T82" fmla="*/ 338 w 454"/>
                <a:gd name="T83" fmla="*/ 79 h 121"/>
                <a:gd name="T84" fmla="*/ 324 w 454"/>
                <a:gd name="T85" fmla="*/ 86 h 121"/>
                <a:gd name="T86" fmla="*/ 307 w 454"/>
                <a:gd name="T87" fmla="*/ 87 h 121"/>
                <a:gd name="T88" fmla="*/ 296 w 454"/>
                <a:gd name="T89" fmla="*/ 87 h 121"/>
                <a:gd name="T90" fmla="*/ 282 w 454"/>
                <a:gd name="T91" fmla="*/ 94 h 121"/>
                <a:gd name="T92" fmla="*/ 268 w 454"/>
                <a:gd name="T93" fmla="*/ 95 h 121"/>
                <a:gd name="T94" fmla="*/ 254 w 454"/>
                <a:gd name="T95" fmla="*/ 100 h 121"/>
                <a:gd name="T96" fmla="*/ 239 w 454"/>
                <a:gd name="T97" fmla="*/ 102 h 121"/>
                <a:gd name="T98" fmla="*/ 226 w 454"/>
                <a:gd name="T99" fmla="*/ 106 h 121"/>
                <a:gd name="T100" fmla="*/ 211 w 454"/>
                <a:gd name="T101" fmla="*/ 113 h 121"/>
                <a:gd name="T102" fmla="*/ 197 w 454"/>
                <a:gd name="T103" fmla="*/ 107 h 121"/>
                <a:gd name="T104" fmla="*/ 182 w 454"/>
                <a:gd name="T105" fmla="*/ 111 h 121"/>
                <a:gd name="T106" fmla="*/ 170 w 454"/>
                <a:gd name="T107" fmla="*/ 115 h 121"/>
                <a:gd name="T108" fmla="*/ 154 w 454"/>
                <a:gd name="T109" fmla="*/ 116 h 121"/>
                <a:gd name="T110" fmla="*/ 138 w 454"/>
                <a:gd name="T111" fmla="*/ 113 h 121"/>
                <a:gd name="T112" fmla="*/ 123 w 454"/>
                <a:gd name="T113" fmla="*/ 111 h 121"/>
                <a:gd name="T114" fmla="*/ 107 w 454"/>
                <a:gd name="T115" fmla="*/ 115 h 121"/>
                <a:gd name="T116" fmla="*/ 89 w 454"/>
                <a:gd name="T117" fmla="*/ 118 h 121"/>
                <a:gd name="T118" fmla="*/ 75 w 454"/>
                <a:gd name="T119" fmla="*/ 116 h 121"/>
                <a:gd name="T120" fmla="*/ 62 w 454"/>
                <a:gd name="T121" fmla="*/ 114 h 121"/>
                <a:gd name="T122" fmla="*/ 43 w 454"/>
                <a:gd name="T123" fmla="*/ 107 h 121"/>
                <a:gd name="T124" fmla="*/ 31 w 454"/>
                <a:gd name="T125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121">
                  <a:moveTo>
                    <a:pt x="25" y="110"/>
                  </a:moveTo>
                  <a:lnTo>
                    <a:pt x="25" y="109"/>
                  </a:lnTo>
                  <a:lnTo>
                    <a:pt x="25" y="108"/>
                  </a:lnTo>
                  <a:lnTo>
                    <a:pt x="26" y="108"/>
                  </a:lnTo>
                  <a:lnTo>
                    <a:pt x="26" y="109"/>
                  </a:lnTo>
                  <a:lnTo>
                    <a:pt x="28" y="108"/>
                  </a:lnTo>
                  <a:lnTo>
                    <a:pt x="28" y="106"/>
                  </a:lnTo>
                  <a:lnTo>
                    <a:pt x="26" y="106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1"/>
                  </a:lnTo>
                  <a:lnTo>
                    <a:pt x="26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3" y="103"/>
                  </a:lnTo>
                  <a:lnTo>
                    <a:pt x="23" y="102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1" y="102"/>
                  </a:lnTo>
                  <a:lnTo>
                    <a:pt x="21" y="103"/>
                  </a:lnTo>
                  <a:lnTo>
                    <a:pt x="21" y="106"/>
                  </a:lnTo>
                  <a:lnTo>
                    <a:pt x="21" y="107"/>
                  </a:lnTo>
                  <a:lnTo>
                    <a:pt x="20" y="107"/>
                  </a:lnTo>
                  <a:lnTo>
                    <a:pt x="20" y="106"/>
                  </a:lnTo>
                  <a:lnTo>
                    <a:pt x="19" y="104"/>
                  </a:lnTo>
                  <a:lnTo>
                    <a:pt x="19" y="103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3"/>
                  </a:lnTo>
                  <a:lnTo>
                    <a:pt x="18" y="104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6" y="101"/>
                  </a:lnTo>
                  <a:lnTo>
                    <a:pt x="15" y="100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8"/>
                  </a:lnTo>
                  <a:lnTo>
                    <a:pt x="13" y="100"/>
                  </a:lnTo>
                  <a:lnTo>
                    <a:pt x="12" y="101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9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6" y="95"/>
                  </a:lnTo>
                  <a:lnTo>
                    <a:pt x="6" y="98"/>
                  </a:lnTo>
                  <a:lnTo>
                    <a:pt x="4" y="95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5" y="89"/>
                  </a:lnTo>
                  <a:lnTo>
                    <a:pt x="5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5" y="84"/>
                  </a:lnTo>
                  <a:lnTo>
                    <a:pt x="4" y="83"/>
                  </a:lnTo>
                  <a:lnTo>
                    <a:pt x="4" y="82"/>
                  </a:lnTo>
                  <a:lnTo>
                    <a:pt x="3" y="84"/>
                  </a:lnTo>
                  <a:lnTo>
                    <a:pt x="3" y="85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81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0" y="80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2" y="53"/>
                  </a:lnTo>
                  <a:lnTo>
                    <a:pt x="4" y="57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4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4" y="53"/>
                  </a:lnTo>
                  <a:lnTo>
                    <a:pt x="14" y="51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9"/>
                  </a:lnTo>
                  <a:lnTo>
                    <a:pt x="16" y="50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1" y="47"/>
                  </a:lnTo>
                  <a:lnTo>
                    <a:pt x="21" y="48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6" y="49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7"/>
                  </a:lnTo>
                  <a:lnTo>
                    <a:pt x="28" y="46"/>
                  </a:lnTo>
                  <a:lnTo>
                    <a:pt x="29" y="44"/>
                  </a:lnTo>
                  <a:lnTo>
                    <a:pt x="29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31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3" y="56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4" y="56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4" y="49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5" y="49"/>
                  </a:lnTo>
                  <a:lnTo>
                    <a:pt x="35" y="48"/>
                  </a:lnTo>
                  <a:lnTo>
                    <a:pt x="36" y="48"/>
                  </a:lnTo>
                  <a:lnTo>
                    <a:pt x="36" y="49"/>
                  </a:lnTo>
                  <a:lnTo>
                    <a:pt x="36" y="50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2" y="57"/>
                  </a:lnTo>
                  <a:lnTo>
                    <a:pt x="42" y="54"/>
                  </a:lnTo>
                  <a:lnTo>
                    <a:pt x="42" y="53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7" y="51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9" y="51"/>
                  </a:lnTo>
                  <a:lnTo>
                    <a:pt x="49" y="52"/>
                  </a:lnTo>
                  <a:lnTo>
                    <a:pt x="50" y="53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51" y="59"/>
                  </a:lnTo>
                  <a:lnTo>
                    <a:pt x="51" y="57"/>
                  </a:lnTo>
                  <a:lnTo>
                    <a:pt x="51" y="56"/>
                  </a:lnTo>
                  <a:lnTo>
                    <a:pt x="52" y="57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53" y="54"/>
                  </a:lnTo>
                  <a:lnTo>
                    <a:pt x="53" y="56"/>
                  </a:lnTo>
                  <a:lnTo>
                    <a:pt x="54" y="56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5" y="53"/>
                  </a:lnTo>
                  <a:lnTo>
                    <a:pt x="55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1" y="56"/>
                  </a:lnTo>
                  <a:lnTo>
                    <a:pt x="61" y="57"/>
                  </a:lnTo>
                  <a:lnTo>
                    <a:pt x="61" y="54"/>
                  </a:lnTo>
                  <a:lnTo>
                    <a:pt x="62" y="53"/>
                  </a:lnTo>
                  <a:lnTo>
                    <a:pt x="62" y="54"/>
                  </a:lnTo>
                  <a:lnTo>
                    <a:pt x="62" y="56"/>
                  </a:lnTo>
                  <a:lnTo>
                    <a:pt x="63" y="57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5" y="59"/>
                  </a:lnTo>
                  <a:lnTo>
                    <a:pt x="65" y="60"/>
                  </a:lnTo>
                  <a:lnTo>
                    <a:pt x="65" y="59"/>
                  </a:lnTo>
                  <a:lnTo>
                    <a:pt x="66" y="57"/>
                  </a:lnTo>
                  <a:lnTo>
                    <a:pt x="66" y="56"/>
                  </a:lnTo>
                  <a:lnTo>
                    <a:pt x="66" y="53"/>
                  </a:lnTo>
                  <a:lnTo>
                    <a:pt x="66" y="54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70" y="53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71" y="58"/>
                  </a:lnTo>
                  <a:lnTo>
                    <a:pt x="71" y="59"/>
                  </a:lnTo>
                  <a:lnTo>
                    <a:pt x="71" y="60"/>
                  </a:lnTo>
                  <a:lnTo>
                    <a:pt x="72" y="60"/>
                  </a:lnTo>
                  <a:lnTo>
                    <a:pt x="72" y="59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3" y="59"/>
                  </a:lnTo>
                  <a:lnTo>
                    <a:pt x="73" y="58"/>
                  </a:lnTo>
                  <a:lnTo>
                    <a:pt x="74" y="56"/>
                  </a:lnTo>
                  <a:lnTo>
                    <a:pt x="74" y="57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6" y="56"/>
                  </a:lnTo>
                  <a:lnTo>
                    <a:pt x="76" y="54"/>
                  </a:lnTo>
                  <a:lnTo>
                    <a:pt x="76" y="53"/>
                  </a:lnTo>
                  <a:lnTo>
                    <a:pt x="78" y="53"/>
                  </a:lnTo>
                  <a:lnTo>
                    <a:pt x="78" y="54"/>
                  </a:lnTo>
                  <a:lnTo>
                    <a:pt x="78" y="56"/>
                  </a:lnTo>
                  <a:lnTo>
                    <a:pt x="78" y="58"/>
                  </a:lnTo>
                  <a:lnTo>
                    <a:pt x="78" y="59"/>
                  </a:lnTo>
                  <a:lnTo>
                    <a:pt x="79" y="59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79" y="53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1" y="56"/>
                  </a:lnTo>
                  <a:lnTo>
                    <a:pt x="81" y="57"/>
                  </a:lnTo>
                  <a:lnTo>
                    <a:pt x="81" y="58"/>
                  </a:lnTo>
                  <a:lnTo>
                    <a:pt x="81" y="59"/>
                  </a:lnTo>
                  <a:lnTo>
                    <a:pt x="81" y="60"/>
                  </a:lnTo>
                  <a:lnTo>
                    <a:pt x="82" y="61"/>
                  </a:lnTo>
                  <a:lnTo>
                    <a:pt x="82" y="62"/>
                  </a:lnTo>
                  <a:lnTo>
                    <a:pt x="83" y="62"/>
                  </a:lnTo>
                  <a:lnTo>
                    <a:pt x="83" y="61"/>
                  </a:lnTo>
                  <a:lnTo>
                    <a:pt x="83" y="60"/>
                  </a:lnTo>
                  <a:lnTo>
                    <a:pt x="83" y="58"/>
                  </a:lnTo>
                  <a:lnTo>
                    <a:pt x="83" y="57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4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6" y="57"/>
                  </a:lnTo>
                  <a:lnTo>
                    <a:pt x="86" y="56"/>
                  </a:lnTo>
                  <a:lnTo>
                    <a:pt x="86" y="53"/>
                  </a:lnTo>
                  <a:lnTo>
                    <a:pt x="86" y="54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88" y="53"/>
                  </a:lnTo>
                  <a:lnTo>
                    <a:pt x="89" y="54"/>
                  </a:lnTo>
                  <a:lnTo>
                    <a:pt x="89" y="56"/>
                  </a:lnTo>
                  <a:lnTo>
                    <a:pt x="89" y="53"/>
                  </a:lnTo>
                  <a:lnTo>
                    <a:pt x="89" y="52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91" y="57"/>
                  </a:lnTo>
                  <a:lnTo>
                    <a:pt x="91" y="59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3" y="61"/>
                  </a:lnTo>
                  <a:lnTo>
                    <a:pt x="93" y="62"/>
                  </a:lnTo>
                  <a:lnTo>
                    <a:pt x="95" y="62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93" y="59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7" y="56"/>
                  </a:lnTo>
                  <a:lnTo>
                    <a:pt x="97" y="58"/>
                  </a:lnTo>
                  <a:lnTo>
                    <a:pt x="97" y="59"/>
                  </a:lnTo>
                  <a:lnTo>
                    <a:pt x="97" y="60"/>
                  </a:lnTo>
                  <a:lnTo>
                    <a:pt x="98" y="60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4"/>
                  </a:lnTo>
                  <a:lnTo>
                    <a:pt x="99" y="54"/>
                  </a:lnTo>
                  <a:lnTo>
                    <a:pt x="99" y="56"/>
                  </a:lnTo>
                  <a:lnTo>
                    <a:pt x="100" y="57"/>
                  </a:lnTo>
                  <a:lnTo>
                    <a:pt x="100" y="58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2" y="57"/>
                  </a:lnTo>
                  <a:lnTo>
                    <a:pt x="102" y="58"/>
                  </a:lnTo>
                  <a:lnTo>
                    <a:pt x="102" y="57"/>
                  </a:lnTo>
                  <a:lnTo>
                    <a:pt x="103" y="54"/>
                  </a:lnTo>
                  <a:lnTo>
                    <a:pt x="103" y="53"/>
                  </a:lnTo>
                  <a:lnTo>
                    <a:pt x="103" y="51"/>
                  </a:lnTo>
                  <a:lnTo>
                    <a:pt x="103" y="52"/>
                  </a:lnTo>
                  <a:lnTo>
                    <a:pt x="104" y="53"/>
                  </a:lnTo>
                  <a:lnTo>
                    <a:pt x="104" y="54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5" y="58"/>
                  </a:lnTo>
                  <a:lnTo>
                    <a:pt x="105" y="59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7" y="58"/>
                  </a:lnTo>
                  <a:lnTo>
                    <a:pt x="107" y="5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7" y="53"/>
                  </a:lnTo>
                  <a:lnTo>
                    <a:pt x="107" y="52"/>
                  </a:lnTo>
                  <a:lnTo>
                    <a:pt x="107" y="52"/>
                  </a:lnTo>
                  <a:lnTo>
                    <a:pt x="108" y="52"/>
                  </a:lnTo>
                  <a:lnTo>
                    <a:pt x="108" y="53"/>
                  </a:lnTo>
                  <a:lnTo>
                    <a:pt x="109" y="54"/>
                  </a:lnTo>
                  <a:lnTo>
                    <a:pt x="111" y="56"/>
                  </a:lnTo>
                  <a:lnTo>
                    <a:pt x="111" y="57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2" y="61"/>
                  </a:lnTo>
                  <a:lnTo>
                    <a:pt x="112" y="62"/>
                  </a:lnTo>
                  <a:lnTo>
                    <a:pt x="113" y="63"/>
                  </a:lnTo>
                  <a:lnTo>
                    <a:pt x="113" y="57"/>
                  </a:lnTo>
                  <a:lnTo>
                    <a:pt x="114" y="50"/>
                  </a:lnTo>
                  <a:lnTo>
                    <a:pt x="115" y="52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58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8" y="60"/>
                  </a:lnTo>
                  <a:lnTo>
                    <a:pt x="118" y="61"/>
                  </a:lnTo>
                  <a:lnTo>
                    <a:pt x="119" y="61"/>
                  </a:lnTo>
                  <a:lnTo>
                    <a:pt x="119" y="60"/>
                  </a:lnTo>
                  <a:lnTo>
                    <a:pt x="119" y="59"/>
                  </a:lnTo>
                  <a:lnTo>
                    <a:pt x="120" y="59"/>
                  </a:lnTo>
                  <a:lnTo>
                    <a:pt x="120" y="60"/>
                  </a:lnTo>
                  <a:lnTo>
                    <a:pt x="121" y="61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9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7"/>
                  </a:lnTo>
                  <a:lnTo>
                    <a:pt x="123" y="58"/>
                  </a:lnTo>
                  <a:lnTo>
                    <a:pt x="123" y="59"/>
                  </a:lnTo>
                  <a:lnTo>
                    <a:pt x="124" y="57"/>
                  </a:lnTo>
                  <a:lnTo>
                    <a:pt x="124" y="56"/>
                  </a:lnTo>
                  <a:lnTo>
                    <a:pt x="124" y="53"/>
                  </a:lnTo>
                  <a:lnTo>
                    <a:pt x="124" y="52"/>
                  </a:lnTo>
                  <a:lnTo>
                    <a:pt x="124" y="53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6" y="56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0"/>
                  </a:lnTo>
                  <a:lnTo>
                    <a:pt x="128" y="61"/>
                  </a:lnTo>
                  <a:lnTo>
                    <a:pt x="129" y="62"/>
                  </a:lnTo>
                  <a:lnTo>
                    <a:pt x="129" y="60"/>
                  </a:lnTo>
                  <a:lnTo>
                    <a:pt x="129" y="59"/>
                  </a:lnTo>
                  <a:lnTo>
                    <a:pt x="129" y="57"/>
                  </a:lnTo>
                  <a:lnTo>
                    <a:pt x="129" y="56"/>
                  </a:lnTo>
                  <a:lnTo>
                    <a:pt x="130" y="57"/>
                  </a:lnTo>
                  <a:lnTo>
                    <a:pt x="130" y="57"/>
                  </a:lnTo>
                  <a:lnTo>
                    <a:pt x="131" y="58"/>
                  </a:lnTo>
                  <a:lnTo>
                    <a:pt x="131" y="59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2" y="59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4" y="59"/>
                  </a:lnTo>
                  <a:lnTo>
                    <a:pt x="134" y="58"/>
                  </a:lnTo>
                  <a:lnTo>
                    <a:pt x="134" y="56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5" y="53"/>
                  </a:lnTo>
                  <a:lnTo>
                    <a:pt x="135" y="54"/>
                  </a:lnTo>
                  <a:lnTo>
                    <a:pt x="135" y="52"/>
                  </a:lnTo>
                  <a:lnTo>
                    <a:pt x="135" y="51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7" y="57"/>
                  </a:lnTo>
                  <a:lnTo>
                    <a:pt x="137" y="58"/>
                  </a:lnTo>
                  <a:lnTo>
                    <a:pt x="138" y="58"/>
                  </a:lnTo>
                  <a:lnTo>
                    <a:pt x="138" y="59"/>
                  </a:lnTo>
                  <a:lnTo>
                    <a:pt x="138" y="58"/>
                  </a:lnTo>
                  <a:lnTo>
                    <a:pt x="138" y="56"/>
                  </a:lnTo>
                  <a:lnTo>
                    <a:pt x="139" y="57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40" y="54"/>
                  </a:lnTo>
                  <a:lnTo>
                    <a:pt x="140" y="54"/>
                  </a:lnTo>
                  <a:lnTo>
                    <a:pt x="141" y="56"/>
                  </a:lnTo>
                  <a:lnTo>
                    <a:pt x="141" y="57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3" y="59"/>
                  </a:lnTo>
                  <a:lnTo>
                    <a:pt x="143" y="58"/>
                  </a:lnTo>
                  <a:lnTo>
                    <a:pt x="143" y="56"/>
                  </a:lnTo>
                  <a:lnTo>
                    <a:pt x="143" y="54"/>
                  </a:lnTo>
                  <a:lnTo>
                    <a:pt x="143" y="53"/>
                  </a:lnTo>
                  <a:lnTo>
                    <a:pt x="143" y="51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5" y="51"/>
                  </a:lnTo>
                  <a:lnTo>
                    <a:pt x="145" y="53"/>
                  </a:lnTo>
                  <a:lnTo>
                    <a:pt x="145" y="54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7" y="57"/>
                  </a:lnTo>
                  <a:lnTo>
                    <a:pt x="147" y="58"/>
                  </a:lnTo>
                  <a:lnTo>
                    <a:pt x="147" y="57"/>
                  </a:lnTo>
                  <a:lnTo>
                    <a:pt x="147" y="54"/>
                  </a:lnTo>
                  <a:lnTo>
                    <a:pt x="147" y="53"/>
                  </a:lnTo>
                  <a:lnTo>
                    <a:pt x="148" y="51"/>
                  </a:lnTo>
                  <a:lnTo>
                    <a:pt x="148" y="52"/>
                  </a:lnTo>
                  <a:lnTo>
                    <a:pt x="149" y="53"/>
                  </a:lnTo>
                  <a:lnTo>
                    <a:pt x="150" y="54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2" y="58"/>
                  </a:lnTo>
                  <a:lnTo>
                    <a:pt x="152" y="57"/>
                  </a:lnTo>
                  <a:lnTo>
                    <a:pt x="152" y="54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0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3" y="50"/>
                  </a:lnTo>
                  <a:lnTo>
                    <a:pt x="153" y="51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7"/>
                  </a:lnTo>
                  <a:lnTo>
                    <a:pt x="153" y="58"/>
                  </a:lnTo>
                  <a:lnTo>
                    <a:pt x="153" y="59"/>
                  </a:lnTo>
                  <a:lnTo>
                    <a:pt x="153" y="60"/>
                  </a:lnTo>
                  <a:lnTo>
                    <a:pt x="154" y="61"/>
                  </a:lnTo>
                  <a:lnTo>
                    <a:pt x="154" y="60"/>
                  </a:lnTo>
                  <a:lnTo>
                    <a:pt x="154" y="58"/>
                  </a:lnTo>
                  <a:lnTo>
                    <a:pt x="154" y="57"/>
                  </a:lnTo>
                  <a:lnTo>
                    <a:pt x="154" y="54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6" y="58"/>
                  </a:lnTo>
                  <a:lnTo>
                    <a:pt x="157" y="59"/>
                  </a:lnTo>
                  <a:lnTo>
                    <a:pt x="157" y="60"/>
                  </a:lnTo>
                  <a:lnTo>
                    <a:pt x="157" y="58"/>
                  </a:lnTo>
                  <a:lnTo>
                    <a:pt x="157" y="57"/>
                  </a:lnTo>
                  <a:lnTo>
                    <a:pt x="158" y="53"/>
                  </a:lnTo>
                  <a:lnTo>
                    <a:pt x="157" y="52"/>
                  </a:lnTo>
                  <a:lnTo>
                    <a:pt x="157" y="51"/>
                  </a:lnTo>
                  <a:lnTo>
                    <a:pt x="157" y="50"/>
                  </a:lnTo>
                  <a:lnTo>
                    <a:pt x="157" y="49"/>
                  </a:lnTo>
                  <a:lnTo>
                    <a:pt x="157" y="49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3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61" y="53"/>
                  </a:lnTo>
                  <a:lnTo>
                    <a:pt x="161" y="54"/>
                  </a:lnTo>
                  <a:lnTo>
                    <a:pt x="161" y="57"/>
                  </a:lnTo>
                  <a:lnTo>
                    <a:pt x="161" y="58"/>
                  </a:lnTo>
                  <a:lnTo>
                    <a:pt x="162" y="58"/>
                  </a:lnTo>
                  <a:lnTo>
                    <a:pt x="162" y="59"/>
                  </a:lnTo>
                  <a:lnTo>
                    <a:pt x="163" y="60"/>
                  </a:lnTo>
                  <a:lnTo>
                    <a:pt x="163" y="58"/>
                  </a:lnTo>
                  <a:lnTo>
                    <a:pt x="163" y="57"/>
                  </a:lnTo>
                  <a:lnTo>
                    <a:pt x="163" y="54"/>
                  </a:lnTo>
                  <a:lnTo>
                    <a:pt x="163" y="53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3"/>
                  </a:lnTo>
                  <a:lnTo>
                    <a:pt x="164" y="52"/>
                  </a:lnTo>
                  <a:lnTo>
                    <a:pt x="165" y="52"/>
                  </a:lnTo>
                  <a:lnTo>
                    <a:pt x="166" y="53"/>
                  </a:lnTo>
                  <a:lnTo>
                    <a:pt x="166" y="54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68" y="50"/>
                  </a:lnTo>
                  <a:lnTo>
                    <a:pt x="169" y="52"/>
                  </a:lnTo>
                  <a:lnTo>
                    <a:pt x="170" y="53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2" y="57"/>
                  </a:lnTo>
                  <a:lnTo>
                    <a:pt x="172" y="56"/>
                  </a:lnTo>
                  <a:lnTo>
                    <a:pt x="172" y="53"/>
                  </a:lnTo>
                  <a:lnTo>
                    <a:pt x="172" y="52"/>
                  </a:lnTo>
                  <a:lnTo>
                    <a:pt x="172" y="50"/>
                  </a:lnTo>
                  <a:lnTo>
                    <a:pt x="172" y="49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9"/>
                  </a:lnTo>
                  <a:lnTo>
                    <a:pt x="174" y="50"/>
                  </a:lnTo>
                  <a:lnTo>
                    <a:pt x="173" y="52"/>
                  </a:lnTo>
                  <a:lnTo>
                    <a:pt x="174" y="53"/>
                  </a:lnTo>
                  <a:lnTo>
                    <a:pt x="175" y="53"/>
                  </a:lnTo>
                  <a:lnTo>
                    <a:pt x="175" y="54"/>
                  </a:lnTo>
                  <a:lnTo>
                    <a:pt x="176" y="56"/>
                  </a:lnTo>
                  <a:lnTo>
                    <a:pt x="176" y="53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8" y="53"/>
                  </a:lnTo>
                  <a:lnTo>
                    <a:pt x="178" y="52"/>
                  </a:lnTo>
                  <a:lnTo>
                    <a:pt x="178" y="50"/>
                  </a:lnTo>
                  <a:lnTo>
                    <a:pt x="179" y="51"/>
                  </a:lnTo>
                  <a:lnTo>
                    <a:pt x="179" y="52"/>
                  </a:lnTo>
                  <a:lnTo>
                    <a:pt x="180" y="53"/>
                  </a:lnTo>
                  <a:lnTo>
                    <a:pt x="180" y="53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81" y="53"/>
                  </a:lnTo>
                  <a:lnTo>
                    <a:pt x="181" y="52"/>
                  </a:lnTo>
                  <a:lnTo>
                    <a:pt x="182" y="52"/>
                  </a:lnTo>
                  <a:lnTo>
                    <a:pt x="182" y="53"/>
                  </a:lnTo>
                  <a:lnTo>
                    <a:pt x="182" y="52"/>
                  </a:lnTo>
                  <a:lnTo>
                    <a:pt x="182" y="50"/>
                  </a:lnTo>
                  <a:lnTo>
                    <a:pt x="183" y="51"/>
                  </a:lnTo>
                  <a:lnTo>
                    <a:pt x="184" y="52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6" y="56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7" y="50"/>
                  </a:lnTo>
                  <a:lnTo>
                    <a:pt x="188" y="51"/>
                  </a:lnTo>
                  <a:lnTo>
                    <a:pt x="188" y="52"/>
                  </a:lnTo>
                  <a:lnTo>
                    <a:pt x="189" y="52"/>
                  </a:lnTo>
                  <a:lnTo>
                    <a:pt x="189" y="53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90" y="50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2" y="50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4" y="49"/>
                  </a:lnTo>
                  <a:lnTo>
                    <a:pt x="194" y="50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5" y="53"/>
                  </a:lnTo>
                  <a:lnTo>
                    <a:pt x="195" y="54"/>
                  </a:lnTo>
                  <a:lnTo>
                    <a:pt x="196" y="54"/>
                  </a:lnTo>
                  <a:lnTo>
                    <a:pt x="196" y="53"/>
                  </a:lnTo>
                  <a:lnTo>
                    <a:pt x="196" y="52"/>
                  </a:lnTo>
                  <a:lnTo>
                    <a:pt x="197" y="52"/>
                  </a:lnTo>
                  <a:lnTo>
                    <a:pt x="197" y="53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52"/>
                  </a:lnTo>
                  <a:lnTo>
                    <a:pt x="199" y="52"/>
                  </a:lnTo>
                  <a:lnTo>
                    <a:pt x="199" y="53"/>
                  </a:lnTo>
                  <a:lnTo>
                    <a:pt x="199" y="52"/>
                  </a:lnTo>
                  <a:lnTo>
                    <a:pt x="199" y="50"/>
                  </a:lnTo>
                  <a:lnTo>
                    <a:pt x="200" y="51"/>
                  </a:lnTo>
                  <a:lnTo>
                    <a:pt x="201" y="52"/>
                  </a:lnTo>
                  <a:lnTo>
                    <a:pt x="201" y="50"/>
                  </a:lnTo>
                  <a:lnTo>
                    <a:pt x="201" y="49"/>
                  </a:lnTo>
                  <a:lnTo>
                    <a:pt x="201" y="47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202" y="47"/>
                  </a:lnTo>
                  <a:lnTo>
                    <a:pt x="203" y="49"/>
                  </a:lnTo>
                  <a:lnTo>
                    <a:pt x="203" y="49"/>
                  </a:lnTo>
                  <a:lnTo>
                    <a:pt x="204" y="50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5" y="48"/>
                  </a:lnTo>
                  <a:lnTo>
                    <a:pt x="205" y="49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7" y="50"/>
                  </a:lnTo>
                  <a:lnTo>
                    <a:pt x="207" y="49"/>
                  </a:lnTo>
                  <a:lnTo>
                    <a:pt x="208" y="49"/>
                  </a:lnTo>
                  <a:lnTo>
                    <a:pt x="209" y="50"/>
                  </a:lnTo>
                  <a:lnTo>
                    <a:pt x="209" y="51"/>
                  </a:lnTo>
                  <a:lnTo>
                    <a:pt x="211" y="51"/>
                  </a:lnTo>
                  <a:lnTo>
                    <a:pt x="211" y="50"/>
                  </a:lnTo>
                  <a:lnTo>
                    <a:pt x="211" y="49"/>
                  </a:lnTo>
                  <a:lnTo>
                    <a:pt x="211" y="47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2" y="47"/>
                  </a:lnTo>
                  <a:lnTo>
                    <a:pt x="212" y="48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6"/>
                  </a:lnTo>
                  <a:lnTo>
                    <a:pt x="214" y="46"/>
                  </a:lnTo>
                  <a:lnTo>
                    <a:pt x="214" y="47"/>
                  </a:lnTo>
                  <a:lnTo>
                    <a:pt x="215" y="48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6" y="50"/>
                  </a:lnTo>
                  <a:lnTo>
                    <a:pt x="216" y="49"/>
                  </a:lnTo>
                  <a:lnTo>
                    <a:pt x="216" y="47"/>
                  </a:lnTo>
                  <a:lnTo>
                    <a:pt x="217" y="48"/>
                  </a:lnTo>
                  <a:lnTo>
                    <a:pt x="218" y="49"/>
                  </a:lnTo>
                  <a:lnTo>
                    <a:pt x="218" y="47"/>
                  </a:lnTo>
                  <a:lnTo>
                    <a:pt x="218" y="46"/>
                  </a:lnTo>
                  <a:lnTo>
                    <a:pt x="218" y="47"/>
                  </a:lnTo>
                  <a:lnTo>
                    <a:pt x="219" y="47"/>
                  </a:lnTo>
                  <a:lnTo>
                    <a:pt x="219" y="46"/>
                  </a:lnTo>
                  <a:lnTo>
                    <a:pt x="219" y="44"/>
                  </a:lnTo>
                  <a:lnTo>
                    <a:pt x="219" y="45"/>
                  </a:lnTo>
                  <a:lnTo>
                    <a:pt x="220" y="46"/>
                  </a:lnTo>
                  <a:lnTo>
                    <a:pt x="220" y="47"/>
                  </a:lnTo>
                  <a:lnTo>
                    <a:pt x="220" y="49"/>
                  </a:lnTo>
                  <a:lnTo>
                    <a:pt x="220" y="49"/>
                  </a:lnTo>
                  <a:lnTo>
                    <a:pt x="221" y="50"/>
                  </a:lnTo>
                  <a:lnTo>
                    <a:pt x="221" y="51"/>
                  </a:lnTo>
                  <a:lnTo>
                    <a:pt x="222" y="51"/>
                  </a:lnTo>
                  <a:lnTo>
                    <a:pt x="222" y="50"/>
                  </a:lnTo>
                  <a:lnTo>
                    <a:pt x="222" y="49"/>
                  </a:lnTo>
                  <a:lnTo>
                    <a:pt x="222" y="47"/>
                  </a:lnTo>
                  <a:lnTo>
                    <a:pt x="222" y="46"/>
                  </a:lnTo>
                  <a:lnTo>
                    <a:pt x="223" y="46"/>
                  </a:lnTo>
                  <a:lnTo>
                    <a:pt x="223" y="47"/>
                  </a:lnTo>
                  <a:lnTo>
                    <a:pt x="223" y="46"/>
                  </a:lnTo>
                  <a:lnTo>
                    <a:pt x="223" y="44"/>
                  </a:lnTo>
                  <a:lnTo>
                    <a:pt x="223" y="43"/>
                  </a:lnTo>
                  <a:lnTo>
                    <a:pt x="224" y="41"/>
                  </a:lnTo>
                  <a:lnTo>
                    <a:pt x="224" y="42"/>
                  </a:lnTo>
                  <a:lnTo>
                    <a:pt x="225" y="43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6" y="46"/>
                  </a:lnTo>
                  <a:lnTo>
                    <a:pt x="226" y="47"/>
                  </a:lnTo>
                  <a:lnTo>
                    <a:pt x="226" y="48"/>
                  </a:lnTo>
                  <a:lnTo>
                    <a:pt x="228" y="49"/>
                  </a:lnTo>
                  <a:lnTo>
                    <a:pt x="228" y="49"/>
                  </a:lnTo>
                  <a:lnTo>
                    <a:pt x="229" y="50"/>
                  </a:lnTo>
                  <a:lnTo>
                    <a:pt x="229" y="48"/>
                  </a:lnTo>
                  <a:lnTo>
                    <a:pt x="229" y="47"/>
                  </a:lnTo>
                  <a:lnTo>
                    <a:pt x="229" y="48"/>
                  </a:lnTo>
                  <a:lnTo>
                    <a:pt x="230" y="48"/>
                  </a:lnTo>
                  <a:lnTo>
                    <a:pt x="230" y="47"/>
                  </a:lnTo>
                  <a:lnTo>
                    <a:pt x="230" y="46"/>
                  </a:lnTo>
                  <a:lnTo>
                    <a:pt x="231" y="46"/>
                  </a:lnTo>
                  <a:lnTo>
                    <a:pt x="231" y="47"/>
                  </a:lnTo>
                  <a:lnTo>
                    <a:pt x="231" y="46"/>
                  </a:lnTo>
                  <a:lnTo>
                    <a:pt x="231" y="44"/>
                  </a:lnTo>
                  <a:lnTo>
                    <a:pt x="232" y="45"/>
                  </a:lnTo>
                  <a:lnTo>
                    <a:pt x="232" y="46"/>
                  </a:lnTo>
                  <a:lnTo>
                    <a:pt x="233" y="46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5" y="45"/>
                  </a:lnTo>
                  <a:lnTo>
                    <a:pt x="235" y="46"/>
                  </a:lnTo>
                  <a:lnTo>
                    <a:pt x="236" y="47"/>
                  </a:lnTo>
                  <a:lnTo>
                    <a:pt x="236" y="46"/>
                  </a:lnTo>
                  <a:lnTo>
                    <a:pt x="236" y="44"/>
                  </a:lnTo>
                  <a:lnTo>
                    <a:pt x="236" y="41"/>
                  </a:lnTo>
                  <a:lnTo>
                    <a:pt x="236" y="40"/>
                  </a:lnTo>
                  <a:lnTo>
                    <a:pt x="236" y="37"/>
                  </a:lnTo>
                  <a:lnTo>
                    <a:pt x="236" y="39"/>
                  </a:lnTo>
                  <a:lnTo>
                    <a:pt x="237" y="40"/>
                  </a:lnTo>
                  <a:lnTo>
                    <a:pt x="237" y="41"/>
                  </a:lnTo>
                  <a:lnTo>
                    <a:pt x="237" y="43"/>
                  </a:lnTo>
                  <a:lnTo>
                    <a:pt x="238" y="43"/>
                  </a:lnTo>
                  <a:lnTo>
                    <a:pt x="238" y="44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40" y="46"/>
                  </a:lnTo>
                  <a:lnTo>
                    <a:pt x="240" y="47"/>
                  </a:lnTo>
                  <a:lnTo>
                    <a:pt x="240" y="45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1" y="45"/>
                  </a:lnTo>
                  <a:lnTo>
                    <a:pt x="242" y="44"/>
                  </a:lnTo>
                  <a:lnTo>
                    <a:pt x="241" y="42"/>
                  </a:lnTo>
                  <a:lnTo>
                    <a:pt x="242" y="41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4" y="41"/>
                  </a:lnTo>
                  <a:lnTo>
                    <a:pt x="245" y="42"/>
                  </a:lnTo>
                  <a:lnTo>
                    <a:pt x="245" y="43"/>
                  </a:lnTo>
                  <a:lnTo>
                    <a:pt x="246" y="44"/>
                  </a:lnTo>
                  <a:lnTo>
                    <a:pt x="246" y="45"/>
                  </a:lnTo>
                  <a:lnTo>
                    <a:pt x="247" y="45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8" y="43"/>
                  </a:lnTo>
                  <a:lnTo>
                    <a:pt x="248" y="44"/>
                  </a:lnTo>
                  <a:lnTo>
                    <a:pt x="248" y="42"/>
                  </a:lnTo>
                  <a:lnTo>
                    <a:pt x="248" y="41"/>
                  </a:lnTo>
                  <a:lnTo>
                    <a:pt x="249" y="42"/>
                  </a:lnTo>
                  <a:lnTo>
                    <a:pt x="249" y="42"/>
                  </a:lnTo>
                  <a:lnTo>
                    <a:pt x="249" y="41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0" y="41"/>
                  </a:lnTo>
                  <a:lnTo>
                    <a:pt x="252" y="42"/>
                  </a:lnTo>
                  <a:lnTo>
                    <a:pt x="252" y="43"/>
                  </a:lnTo>
                  <a:lnTo>
                    <a:pt x="253" y="44"/>
                  </a:lnTo>
                  <a:lnTo>
                    <a:pt x="253" y="44"/>
                  </a:lnTo>
                  <a:lnTo>
                    <a:pt x="254" y="45"/>
                  </a:lnTo>
                  <a:lnTo>
                    <a:pt x="254" y="44"/>
                  </a:lnTo>
                  <a:lnTo>
                    <a:pt x="254" y="42"/>
                  </a:lnTo>
                  <a:lnTo>
                    <a:pt x="254" y="41"/>
                  </a:lnTo>
                  <a:lnTo>
                    <a:pt x="254" y="39"/>
                  </a:lnTo>
                  <a:lnTo>
                    <a:pt x="255" y="40"/>
                  </a:lnTo>
                  <a:lnTo>
                    <a:pt x="255" y="41"/>
                  </a:lnTo>
                  <a:lnTo>
                    <a:pt x="256" y="41"/>
                  </a:lnTo>
                  <a:lnTo>
                    <a:pt x="256" y="42"/>
                  </a:lnTo>
                  <a:lnTo>
                    <a:pt x="256" y="41"/>
                  </a:lnTo>
                  <a:lnTo>
                    <a:pt x="256" y="39"/>
                  </a:lnTo>
                  <a:lnTo>
                    <a:pt x="257" y="40"/>
                  </a:lnTo>
                  <a:lnTo>
                    <a:pt x="257" y="41"/>
                  </a:lnTo>
                  <a:lnTo>
                    <a:pt x="257" y="39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59" y="39"/>
                  </a:lnTo>
                  <a:lnTo>
                    <a:pt x="259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2" y="42"/>
                  </a:lnTo>
                  <a:lnTo>
                    <a:pt x="262" y="41"/>
                  </a:lnTo>
                  <a:lnTo>
                    <a:pt x="262" y="39"/>
                  </a:lnTo>
                  <a:lnTo>
                    <a:pt x="262" y="37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3" y="37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3" y="41"/>
                  </a:lnTo>
                  <a:lnTo>
                    <a:pt x="264" y="42"/>
                  </a:lnTo>
                  <a:lnTo>
                    <a:pt x="264" y="40"/>
                  </a:lnTo>
                  <a:lnTo>
                    <a:pt x="264" y="39"/>
                  </a:lnTo>
                  <a:lnTo>
                    <a:pt x="264" y="37"/>
                  </a:lnTo>
                  <a:lnTo>
                    <a:pt x="264" y="35"/>
                  </a:lnTo>
                  <a:lnTo>
                    <a:pt x="264" y="34"/>
                  </a:lnTo>
                  <a:lnTo>
                    <a:pt x="264" y="32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9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8" y="41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69" y="39"/>
                  </a:lnTo>
                  <a:lnTo>
                    <a:pt x="269" y="40"/>
                  </a:lnTo>
                  <a:lnTo>
                    <a:pt x="270" y="40"/>
                  </a:lnTo>
                  <a:lnTo>
                    <a:pt x="270" y="39"/>
                  </a:lnTo>
                  <a:lnTo>
                    <a:pt x="270" y="36"/>
                  </a:lnTo>
                  <a:lnTo>
                    <a:pt x="270" y="35"/>
                  </a:lnTo>
                  <a:lnTo>
                    <a:pt x="270" y="34"/>
                  </a:lnTo>
                  <a:lnTo>
                    <a:pt x="270" y="34"/>
                  </a:lnTo>
                  <a:lnTo>
                    <a:pt x="271" y="35"/>
                  </a:lnTo>
                  <a:lnTo>
                    <a:pt x="272" y="36"/>
                  </a:lnTo>
                  <a:lnTo>
                    <a:pt x="272" y="36"/>
                  </a:lnTo>
                  <a:lnTo>
                    <a:pt x="272" y="35"/>
                  </a:lnTo>
                  <a:lnTo>
                    <a:pt x="272" y="33"/>
                  </a:lnTo>
                  <a:lnTo>
                    <a:pt x="273" y="34"/>
                  </a:lnTo>
                  <a:lnTo>
                    <a:pt x="273" y="35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5" y="37"/>
                  </a:lnTo>
                  <a:lnTo>
                    <a:pt x="275" y="39"/>
                  </a:lnTo>
                  <a:lnTo>
                    <a:pt x="276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6"/>
                  </a:lnTo>
                  <a:lnTo>
                    <a:pt x="278" y="35"/>
                  </a:lnTo>
                  <a:lnTo>
                    <a:pt x="278" y="33"/>
                  </a:lnTo>
                  <a:lnTo>
                    <a:pt x="278" y="34"/>
                  </a:lnTo>
                  <a:lnTo>
                    <a:pt x="279" y="35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79" y="30"/>
                  </a:lnTo>
                  <a:lnTo>
                    <a:pt x="279" y="29"/>
                  </a:lnTo>
                  <a:lnTo>
                    <a:pt x="279" y="30"/>
                  </a:lnTo>
                  <a:lnTo>
                    <a:pt x="280" y="30"/>
                  </a:lnTo>
                  <a:lnTo>
                    <a:pt x="280" y="32"/>
                  </a:lnTo>
                  <a:lnTo>
                    <a:pt x="280" y="33"/>
                  </a:lnTo>
                  <a:lnTo>
                    <a:pt x="280" y="35"/>
                  </a:lnTo>
                  <a:lnTo>
                    <a:pt x="280" y="36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6"/>
                  </a:lnTo>
                  <a:lnTo>
                    <a:pt x="281" y="35"/>
                  </a:lnTo>
                  <a:lnTo>
                    <a:pt x="282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3" y="37"/>
                  </a:lnTo>
                  <a:lnTo>
                    <a:pt x="283" y="36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3" y="32"/>
                  </a:lnTo>
                  <a:lnTo>
                    <a:pt x="284" y="32"/>
                  </a:lnTo>
                  <a:lnTo>
                    <a:pt x="285" y="33"/>
                  </a:lnTo>
                  <a:lnTo>
                    <a:pt x="285" y="34"/>
                  </a:lnTo>
                  <a:lnTo>
                    <a:pt x="286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7" y="35"/>
                  </a:lnTo>
                  <a:lnTo>
                    <a:pt x="287" y="33"/>
                  </a:lnTo>
                  <a:lnTo>
                    <a:pt x="287" y="31"/>
                  </a:lnTo>
                  <a:lnTo>
                    <a:pt x="287" y="30"/>
                  </a:lnTo>
                  <a:lnTo>
                    <a:pt x="287" y="31"/>
                  </a:lnTo>
                  <a:lnTo>
                    <a:pt x="288" y="32"/>
                  </a:lnTo>
                  <a:lnTo>
                    <a:pt x="288" y="32"/>
                  </a:lnTo>
                  <a:lnTo>
                    <a:pt x="289" y="33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0" y="33"/>
                  </a:lnTo>
                  <a:lnTo>
                    <a:pt x="290" y="31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1"/>
                  </a:lnTo>
                  <a:lnTo>
                    <a:pt x="291" y="30"/>
                  </a:lnTo>
                  <a:lnTo>
                    <a:pt x="291" y="28"/>
                  </a:lnTo>
                  <a:lnTo>
                    <a:pt x="291" y="27"/>
                  </a:lnTo>
                  <a:lnTo>
                    <a:pt x="292" y="28"/>
                  </a:lnTo>
                  <a:lnTo>
                    <a:pt x="292" y="28"/>
                  </a:lnTo>
                  <a:lnTo>
                    <a:pt x="295" y="30"/>
                  </a:lnTo>
                  <a:lnTo>
                    <a:pt x="296" y="31"/>
                  </a:lnTo>
                  <a:lnTo>
                    <a:pt x="296" y="32"/>
                  </a:lnTo>
                  <a:lnTo>
                    <a:pt x="297" y="33"/>
                  </a:lnTo>
                  <a:lnTo>
                    <a:pt x="298" y="33"/>
                  </a:lnTo>
                  <a:lnTo>
                    <a:pt x="298" y="34"/>
                  </a:lnTo>
                  <a:lnTo>
                    <a:pt x="298" y="33"/>
                  </a:lnTo>
                  <a:lnTo>
                    <a:pt x="298" y="31"/>
                  </a:lnTo>
                  <a:lnTo>
                    <a:pt x="298" y="30"/>
                  </a:lnTo>
                  <a:lnTo>
                    <a:pt x="298" y="28"/>
                  </a:lnTo>
                  <a:lnTo>
                    <a:pt x="299" y="29"/>
                  </a:lnTo>
                  <a:lnTo>
                    <a:pt x="299" y="30"/>
                  </a:lnTo>
                  <a:lnTo>
                    <a:pt x="300" y="30"/>
                  </a:lnTo>
                  <a:lnTo>
                    <a:pt x="300" y="31"/>
                  </a:lnTo>
                  <a:lnTo>
                    <a:pt x="301" y="32"/>
                  </a:lnTo>
                  <a:lnTo>
                    <a:pt x="302" y="32"/>
                  </a:lnTo>
                  <a:lnTo>
                    <a:pt x="302" y="31"/>
                  </a:lnTo>
                  <a:lnTo>
                    <a:pt x="302" y="29"/>
                  </a:lnTo>
                  <a:lnTo>
                    <a:pt x="301" y="28"/>
                  </a:lnTo>
                  <a:lnTo>
                    <a:pt x="302" y="27"/>
                  </a:lnTo>
                  <a:lnTo>
                    <a:pt x="302" y="27"/>
                  </a:lnTo>
                  <a:lnTo>
                    <a:pt x="303" y="28"/>
                  </a:lnTo>
                  <a:lnTo>
                    <a:pt x="303" y="29"/>
                  </a:lnTo>
                  <a:lnTo>
                    <a:pt x="304" y="29"/>
                  </a:lnTo>
                  <a:lnTo>
                    <a:pt x="304" y="28"/>
                  </a:lnTo>
                  <a:lnTo>
                    <a:pt x="304" y="27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5" y="26"/>
                  </a:lnTo>
                  <a:lnTo>
                    <a:pt x="305" y="25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7" y="27"/>
                  </a:lnTo>
                  <a:lnTo>
                    <a:pt x="307" y="28"/>
                  </a:lnTo>
                  <a:lnTo>
                    <a:pt x="308" y="29"/>
                  </a:lnTo>
                  <a:lnTo>
                    <a:pt x="308" y="29"/>
                  </a:lnTo>
                  <a:lnTo>
                    <a:pt x="308" y="28"/>
                  </a:lnTo>
                  <a:lnTo>
                    <a:pt x="308" y="26"/>
                  </a:lnTo>
                  <a:lnTo>
                    <a:pt x="309" y="27"/>
                  </a:lnTo>
                  <a:lnTo>
                    <a:pt x="309" y="28"/>
                  </a:lnTo>
                  <a:lnTo>
                    <a:pt x="309" y="26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2" y="26"/>
                  </a:lnTo>
                  <a:lnTo>
                    <a:pt x="312" y="28"/>
                  </a:lnTo>
                  <a:lnTo>
                    <a:pt x="312" y="29"/>
                  </a:lnTo>
                  <a:lnTo>
                    <a:pt x="312" y="30"/>
                  </a:lnTo>
                  <a:lnTo>
                    <a:pt x="313" y="30"/>
                  </a:lnTo>
                  <a:lnTo>
                    <a:pt x="313" y="29"/>
                  </a:lnTo>
                  <a:lnTo>
                    <a:pt x="313" y="28"/>
                  </a:lnTo>
                  <a:lnTo>
                    <a:pt x="313" y="26"/>
                  </a:lnTo>
                  <a:lnTo>
                    <a:pt x="313" y="25"/>
                  </a:lnTo>
                  <a:lnTo>
                    <a:pt x="313" y="25"/>
                  </a:lnTo>
                  <a:lnTo>
                    <a:pt x="314" y="26"/>
                  </a:lnTo>
                  <a:lnTo>
                    <a:pt x="314" y="27"/>
                  </a:lnTo>
                  <a:lnTo>
                    <a:pt x="315" y="27"/>
                  </a:lnTo>
                  <a:lnTo>
                    <a:pt x="315" y="29"/>
                  </a:lnTo>
                  <a:lnTo>
                    <a:pt x="315" y="30"/>
                  </a:lnTo>
                  <a:lnTo>
                    <a:pt x="315" y="32"/>
                  </a:lnTo>
                  <a:lnTo>
                    <a:pt x="315" y="33"/>
                  </a:lnTo>
                  <a:lnTo>
                    <a:pt x="316" y="34"/>
                  </a:lnTo>
                  <a:lnTo>
                    <a:pt x="316" y="34"/>
                  </a:lnTo>
                  <a:lnTo>
                    <a:pt x="316" y="29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3"/>
                  </a:lnTo>
                  <a:lnTo>
                    <a:pt x="317" y="24"/>
                  </a:lnTo>
                  <a:lnTo>
                    <a:pt x="317" y="24"/>
                  </a:lnTo>
                  <a:lnTo>
                    <a:pt x="317" y="23"/>
                  </a:lnTo>
                  <a:lnTo>
                    <a:pt x="317" y="21"/>
                  </a:lnTo>
                  <a:lnTo>
                    <a:pt x="318" y="21"/>
                  </a:lnTo>
                  <a:lnTo>
                    <a:pt x="318" y="23"/>
                  </a:lnTo>
                  <a:lnTo>
                    <a:pt x="319" y="24"/>
                  </a:lnTo>
                  <a:lnTo>
                    <a:pt x="319" y="24"/>
                  </a:lnTo>
                  <a:lnTo>
                    <a:pt x="320" y="23"/>
                  </a:lnTo>
                  <a:lnTo>
                    <a:pt x="319" y="21"/>
                  </a:lnTo>
                  <a:lnTo>
                    <a:pt x="320" y="21"/>
                  </a:lnTo>
                  <a:lnTo>
                    <a:pt x="321" y="23"/>
                  </a:lnTo>
                  <a:lnTo>
                    <a:pt x="321" y="24"/>
                  </a:lnTo>
                  <a:lnTo>
                    <a:pt x="322" y="24"/>
                  </a:lnTo>
                  <a:lnTo>
                    <a:pt x="322" y="23"/>
                  </a:lnTo>
                  <a:lnTo>
                    <a:pt x="322" y="20"/>
                  </a:lnTo>
                  <a:lnTo>
                    <a:pt x="322" y="21"/>
                  </a:lnTo>
                  <a:lnTo>
                    <a:pt x="323" y="23"/>
                  </a:lnTo>
                  <a:lnTo>
                    <a:pt x="323" y="24"/>
                  </a:lnTo>
                  <a:lnTo>
                    <a:pt x="323" y="26"/>
                  </a:lnTo>
                  <a:lnTo>
                    <a:pt x="324" y="26"/>
                  </a:lnTo>
                  <a:lnTo>
                    <a:pt x="324" y="27"/>
                  </a:lnTo>
                  <a:lnTo>
                    <a:pt x="325" y="28"/>
                  </a:lnTo>
                  <a:lnTo>
                    <a:pt x="325" y="28"/>
                  </a:lnTo>
                  <a:lnTo>
                    <a:pt x="325" y="27"/>
                  </a:lnTo>
                  <a:lnTo>
                    <a:pt x="325" y="25"/>
                  </a:lnTo>
                  <a:lnTo>
                    <a:pt x="327" y="26"/>
                  </a:lnTo>
                  <a:lnTo>
                    <a:pt x="327" y="27"/>
                  </a:lnTo>
                  <a:lnTo>
                    <a:pt x="327" y="25"/>
                  </a:lnTo>
                  <a:lnTo>
                    <a:pt x="327" y="24"/>
                  </a:lnTo>
                  <a:lnTo>
                    <a:pt x="327" y="23"/>
                  </a:lnTo>
                  <a:lnTo>
                    <a:pt x="327" y="20"/>
                  </a:lnTo>
                  <a:lnTo>
                    <a:pt x="328" y="21"/>
                  </a:lnTo>
                  <a:lnTo>
                    <a:pt x="329" y="23"/>
                  </a:lnTo>
                  <a:lnTo>
                    <a:pt x="330" y="24"/>
                  </a:lnTo>
                  <a:lnTo>
                    <a:pt x="330" y="25"/>
                  </a:lnTo>
                  <a:lnTo>
                    <a:pt x="331" y="25"/>
                  </a:lnTo>
                  <a:lnTo>
                    <a:pt x="331" y="26"/>
                  </a:lnTo>
                  <a:lnTo>
                    <a:pt x="332" y="27"/>
                  </a:lnTo>
                  <a:lnTo>
                    <a:pt x="332" y="25"/>
                  </a:lnTo>
                  <a:lnTo>
                    <a:pt x="332" y="24"/>
                  </a:lnTo>
                  <a:lnTo>
                    <a:pt x="332" y="21"/>
                  </a:lnTo>
                  <a:lnTo>
                    <a:pt x="332" y="20"/>
                  </a:lnTo>
                  <a:lnTo>
                    <a:pt x="332" y="18"/>
                  </a:lnTo>
                  <a:lnTo>
                    <a:pt x="332" y="17"/>
                  </a:lnTo>
                  <a:lnTo>
                    <a:pt x="332" y="18"/>
                  </a:lnTo>
                  <a:lnTo>
                    <a:pt x="333" y="18"/>
                  </a:lnTo>
                  <a:lnTo>
                    <a:pt x="334" y="20"/>
                  </a:lnTo>
                  <a:lnTo>
                    <a:pt x="335" y="21"/>
                  </a:lnTo>
                  <a:lnTo>
                    <a:pt x="335" y="21"/>
                  </a:lnTo>
                  <a:lnTo>
                    <a:pt x="335" y="20"/>
                  </a:lnTo>
                  <a:lnTo>
                    <a:pt x="335" y="18"/>
                  </a:lnTo>
                  <a:lnTo>
                    <a:pt x="336" y="19"/>
                  </a:lnTo>
                  <a:lnTo>
                    <a:pt x="336" y="20"/>
                  </a:lnTo>
                  <a:lnTo>
                    <a:pt x="337" y="21"/>
                  </a:lnTo>
                  <a:lnTo>
                    <a:pt x="338" y="21"/>
                  </a:lnTo>
                  <a:lnTo>
                    <a:pt x="338" y="23"/>
                  </a:lnTo>
                  <a:lnTo>
                    <a:pt x="339" y="23"/>
                  </a:lnTo>
                  <a:lnTo>
                    <a:pt x="339" y="21"/>
                  </a:lnTo>
                  <a:lnTo>
                    <a:pt x="339" y="20"/>
                  </a:lnTo>
                  <a:lnTo>
                    <a:pt x="339" y="18"/>
                  </a:lnTo>
                  <a:lnTo>
                    <a:pt x="339" y="17"/>
                  </a:lnTo>
                  <a:lnTo>
                    <a:pt x="339" y="17"/>
                  </a:lnTo>
                  <a:lnTo>
                    <a:pt x="340" y="18"/>
                  </a:lnTo>
                  <a:lnTo>
                    <a:pt x="340" y="17"/>
                  </a:lnTo>
                  <a:lnTo>
                    <a:pt x="340" y="15"/>
                  </a:lnTo>
                  <a:lnTo>
                    <a:pt x="340" y="16"/>
                  </a:lnTo>
                  <a:lnTo>
                    <a:pt x="341" y="17"/>
                  </a:lnTo>
                  <a:lnTo>
                    <a:pt x="342" y="17"/>
                  </a:lnTo>
                  <a:lnTo>
                    <a:pt x="342" y="18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4" y="18"/>
                  </a:lnTo>
                  <a:lnTo>
                    <a:pt x="344" y="17"/>
                  </a:lnTo>
                  <a:lnTo>
                    <a:pt x="344" y="16"/>
                  </a:lnTo>
                  <a:lnTo>
                    <a:pt x="344" y="15"/>
                  </a:lnTo>
                  <a:lnTo>
                    <a:pt x="344" y="14"/>
                  </a:lnTo>
                  <a:lnTo>
                    <a:pt x="344" y="14"/>
                  </a:lnTo>
                  <a:lnTo>
                    <a:pt x="345" y="14"/>
                  </a:lnTo>
                  <a:lnTo>
                    <a:pt x="345" y="15"/>
                  </a:lnTo>
                  <a:lnTo>
                    <a:pt x="346" y="16"/>
                  </a:lnTo>
                  <a:lnTo>
                    <a:pt x="347" y="16"/>
                  </a:lnTo>
                  <a:lnTo>
                    <a:pt x="347" y="18"/>
                  </a:lnTo>
                  <a:lnTo>
                    <a:pt x="347" y="19"/>
                  </a:lnTo>
                  <a:lnTo>
                    <a:pt x="347" y="20"/>
                  </a:lnTo>
                  <a:lnTo>
                    <a:pt x="348" y="21"/>
                  </a:lnTo>
                  <a:lnTo>
                    <a:pt x="348" y="21"/>
                  </a:lnTo>
                  <a:lnTo>
                    <a:pt x="349" y="23"/>
                  </a:lnTo>
                  <a:lnTo>
                    <a:pt x="349" y="24"/>
                  </a:lnTo>
                  <a:lnTo>
                    <a:pt x="349" y="26"/>
                  </a:lnTo>
                  <a:lnTo>
                    <a:pt x="350" y="26"/>
                  </a:lnTo>
                  <a:lnTo>
                    <a:pt x="350" y="27"/>
                  </a:lnTo>
                  <a:lnTo>
                    <a:pt x="350" y="20"/>
                  </a:lnTo>
                  <a:lnTo>
                    <a:pt x="350" y="19"/>
                  </a:lnTo>
                  <a:lnTo>
                    <a:pt x="350" y="18"/>
                  </a:lnTo>
                  <a:lnTo>
                    <a:pt x="351" y="18"/>
                  </a:lnTo>
                  <a:lnTo>
                    <a:pt x="351" y="19"/>
                  </a:lnTo>
                  <a:lnTo>
                    <a:pt x="351" y="18"/>
                  </a:lnTo>
                  <a:lnTo>
                    <a:pt x="351" y="16"/>
                  </a:lnTo>
                  <a:lnTo>
                    <a:pt x="352" y="17"/>
                  </a:lnTo>
                  <a:lnTo>
                    <a:pt x="352" y="17"/>
                  </a:lnTo>
                  <a:lnTo>
                    <a:pt x="353" y="18"/>
                  </a:lnTo>
                  <a:lnTo>
                    <a:pt x="353" y="19"/>
                  </a:lnTo>
                  <a:lnTo>
                    <a:pt x="353" y="17"/>
                  </a:lnTo>
                  <a:lnTo>
                    <a:pt x="353" y="16"/>
                  </a:lnTo>
                  <a:lnTo>
                    <a:pt x="354" y="17"/>
                  </a:lnTo>
                  <a:lnTo>
                    <a:pt x="355" y="17"/>
                  </a:lnTo>
                  <a:lnTo>
                    <a:pt x="355" y="18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6" y="20"/>
                  </a:lnTo>
                  <a:lnTo>
                    <a:pt x="356" y="21"/>
                  </a:lnTo>
                  <a:lnTo>
                    <a:pt x="356" y="21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57" y="21"/>
                  </a:lnTo>
                  <a:lnTo>
                    <a:pt x="357" y="20"/>
                  </a:lnTo>
                  <a:lnTo>
                    <a:pt x="357" y="19"/>
                  </a:lnTo>
                  <a:lnTo>
                    <a:pt x="357" y="17"/>
                  </a:lnTo>
                  <a:lnTo>
                    <a:pt x="357" y="18"/>
                  </a:lnTo>
                  <a:lnTo>
                    <a:pt x="358" y="18"/>
                  </a:lnTo>
                  <a:lnTo>
                    <a:pt x="358" y="17"/>
                  </a:lnTo>
                  <a:lnTo>
                    <a:pt x="358" y="16"/>
                  </a:lnTo>
                  <a:lnTo>
                    <a:pt x="358" y="14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59" y="14"/>
                  </a:lnTo>
                  <a:lnTo>
                    <a:pt x="359" y="13"/>
                  </a:lnTo>
                  <a:lnTo>
                    <a:pt x="359" y="11"/>
                  </a:lnTo>
                  <a:lnTo>
                    <a:pt x="361" y="13"/>
                  </a:lnTo>
                  <a:lnTo>
                    <a:pt x="362" y="13"/>
                  </a:lnTo>
                  <a:lnTo>
                    <a:pt x="362" y="14"/>
                  </a:lnTo>
                  <a:lnTo>
                    <a:pt x="362" y="15"/>
                  </a:lnTo>
                  <a:lnTo>
                    <a:pt x="362" y="17"/>
                  </a:lnTo>
                  <a:lnTo>
                    <a:pt x="363" y="18"/>
                  </a:lnTo>
                  <a:lnTo>
                    <a:pt x="364" y="18"/>
                  </a:lnTo>
                  <a:lnTo>
                    <a:pt x="364" y="20"/>
                  </a:lnTo>
                  <a:lnTo>
                    <a:pt x="364" y="21"/>
                  </a:lnTo>
                  <a:lnTo>
                    <a:pt x="364" y="23"/>
                  </a:lnTo>
                  <a:lnTo>
                    <a:pt x="365" y="23"/>
                  </a:lnTo>
                  <a:lnTo>
                    <a:pt x="365" y="21"/>
                  </a:lnTo>
                  <a:lnTo>
                    <a:pt x="365" y="20"/>
                  </a:lnTo>
                  <a:lnTo>
                    <a:pt x="365" y="20"/>
                  </a:lnTo>
                  <a:lnTo>
                    <a:pt x="366" y="21"/>
                  </a:lnTo>
                  <a:lnTo>
                    <a:pt x="366" y="15"/>
                  </a:lnTo>
                  <a:lnTo>
                    <a:pt x="366" y="14"/>
                  </a:lnTo>
                  <a:lnTo>
                    <a:pt x="366" y="12"/>
                  </a:lnTo>
                  <a:lnTo>
                    <a:pt x="366" y="13"/>
                  </a:lnTo>
                  <a:lnTo>
                    <a:pt x="367" y="14"/>
                  </a:lnTo>
                  <a:lnTo>
                    <a:pt x="368" y="14"/>
                  </a:lnTo>
                  <a:lnTo>
                    <a:pt x="368" y="15"/>
                  </a:lnTo>
                  <a:lnTo>
                    <a:pt x="369" y="16"/>
                  </a:lnTo>
                  <a:lnTo>
                    <a:pt x="369" y="16"/>
                  </a:lnTo>
                  <a:lnTo>
                    <a:pt x="369" y="15"/>
                  </a:lnTo>
                  <a:lnTo>
                    <a:pt x="369" y="14"/>
                  </a:lnTo>
                  <a:lnTo>
                    <a:pt x="369" y="12"/>
                  </a:lnTo>
                  <a:lnTo>
                    <a:pt x="369" y="11"/>
                  </a:lnTo>
                  <a:lnTo>
                    <a:pt x="369" y="8"/>
                  </a:lnTo>
                  <a:lnTo>
                    <a:pt x="370" y="9"/>
                  </a:lnTo>
                  <a:lnTo>
                    <a:pt x="370" y="9"/>
                  </a:lnTo>
                  <a:lnTo>
                    <a:pt x="370" y="11"/>
                  </a:lnTo>
                  <a:lnTo>
                    <a:pt x="370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2" y="14"/>
                  </a:lnTo>
                  <a:lnTo>
                    <a:pt x="373" y="15"/>
                  </a:lnTo>
                  <a:lnTo>
                    <a:pt x="373" y="16"/>
                  </a:lnTo>
                  <a:lnTo>
                    <a:pt x="373" y="18"/>
                  </a:lnTo>
                  <a:lnTo>
                    <a:pt x="373" y="18"/>
                  </a:lnTo>
                  <a:lnTo>
                    <a:pt x="374" y="19"/>
                  </a:lnTo>
                  <a:lnTo>
                    <a:pt x="374" y="18"/>
                  </a:lnTo>
                  <a:lnTo>
                    <a:pt x="374" y="16"/>
                  </a:lnTo>
                  <a:lnTo>
                    <a:pt x="374" y="15"/>
                  </a:lnTo>
                  <a:lnTo>
                    <a:pt x="374" y="13"/>
                  </a:lnTo>
                  <a:lnTo>
                    <a:pt x="374" y="14"/>
                  </a:lnTo>
                  <a:lnTo>
                    <a:pt x="375" y="15"/>
                  </a:lnTo>
                  <a:lnTo>
                    <a:pt x="377" y="15"/>
                  </a:lnTo>
                  <a:lnTo>
                    <a:pt x="377" y="16"/>
                  </a:lnTo>
                  <a:lnTo>
                    <a:pt x="377" y="15"/>
                  </a:lnTo>
                  <a:lnTo>
                    <a:pt x="377" y="13"/>
                  </a:lnTo>
                  <a:lnTo>
                    <a:pt x="378" y="14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9" y="12"/>
                  </a:lnTo>
                  <a:lnTo>
                    <a:pt x="379" y="13"/>
                  </a:lnTo>
                  <a:lnTo>
                    <a:pt x="380" y="14"/>
                  </a:lnTo>
                  <a:lnTo>
                    <a:pt x="381" y="14"/>
                  </a:lnTo>
                  <a:lnTo>
                    <a:pt x="381" y="15"/>
                  </a:lnTo>
                  <a:lnTo>
                    <a:pt x="382" y="16"/>
                  </a:lnTo>
                  <a:lnTo>
                    <a:pt x="382" y="14"/>
                  </a:lnTo>
                  <a:lnTo>
                    <a:pt x="382" y="13"/>
                  </a:lnTo>
                  <a:lnTo>
                    <a:pt x="382" y="12"/>
                  </a:lnTo>
                  <a:lnTo>
                    <a:pt x="382" y="11"/>
                  </a:lnTo>
                  <a:lnTo>
                    <a:pt x="382" y="10"/>
                  </a:lnTo>
                  <a:lnTo>
                    <a:pt x="382" y="10"/>
                  </a:lnTo>
                  <a:lnTo>
                    <a:pt x="382" y="11"/>
                  </a:lnTo>
                  <a:lnTo>
                    <a:pt x="383" y="11"/>
                  </a:lnTo>
                  <a:lnTo>
                    <a:pt x="383" y="13"/>
                  </a:lnTo>
                  <a:lnTo>
                    <a:pt x="383" y="14"/>
                  </a:lnTo>
                  <a:lnTo>
                    <a:pt x="383" y="15"/>
                  </a:lnTo>
                  <a:lnTo>
                    <a:pt x="384" y="16"/>
                  </a:lnTo>
                  <a:lnTo>
                    <a:pt x="385" y="16"/>
                  </a:lnTo>
                  <a:lnTo>
                    <a:pt x="385" y="17"/>
                  </a:lnTo>
                  <a:lnTo>
                    <a:pt x="385" y="16"/>
                  </a:lnTo>
                  <a:lnTo>
                    <a:pt x="385" y="14"/>
                  </a:lnTo>
                  <a:lnTo>
                    <a:pt x="385" y="13"/>
                  </a:lnTo>
                  <a:lnTo>
                    <a:pt x="384" y="13"/>
                  </a:lnTo>
                  <a:lnTo>
                    <a:pt x="384" y="11"/>
                  </a:lnTo>
                  <a:lnTo>
                    <a:pt x="384" y="10"/>
                  </a:lnTo>
                  <a:lnTo>
                    <a:pt x="385" y="11"/>
                  </a:lnTo>
                  <a:lnTo>
                    <a:pt x="385" y="11"/>
                  </a:lnTo>
                  <a:lnTo>
                    <a:pt x="385" y="10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6" y="10"/>
                  </a:lnTo>
                  <a:lnTo>
                    <a:pt x="386" y="11"/>
                  </a:lnTo>
                  <a:lnTo>
                    <a:pt x="386" y="13"/>
                  </a:lnTo>
                  <a:lnTo>
                    <a:pt x="387" y="13"/>
                  </a:lnTo>
                  <a:lnTo>
                    <a:pt x="387" y="14"/>
                  </a:lnTo>
                  <a:lnTo>
                    <a:pt x="387" y="15"/>
                  </a:lnTo>
                  <a:lnTo>
                    <a:pt x="387" y="17"/>
                  </a:lnTo>
                  <a:lnTo>
                    <a:pt x="388" y="18"/>
                  </a:lnTo>
                  <a:lnTo>
                    <a:pt x="389" y="18"/>
                  </a:lnTo>
                  <a:lnTo>
                    <a:pt x="389" y="17"/>
                  </a:lnTo>
                  <a:lnTo>
                    <a:pt x="389" y="15"/>
                  </a:lnTo>
                  <a:lnTo>
                    <a:pt x="389" y="14"/>
                  </a:lnTo>
                  <a:lnTo>
                    <a:pt x="389" y="12"/>
                  </a:lnTo>
                  <a:lnTo>
                    <a:pt x="389" y="13"/>
                  </a:lnTo>
                  <a:lnTo>
                    <a:pt x="390" y="14"/>
                  </a:lnTo>
                  <a:lnTo>
                    <a:pt x="390" y="12"/>
                  </a:lnTo>
                  <a:lnTo>
                    <a:pt x="390" y="11"/>
                  </a:lnTo>
                  <a:lnTo>
                    <a:pt x="390" y="12"/>
                  </a:lnTo>
                  <a:lnTo>
                    <a:pt x="391" y="12"/>
                  </a:lnTo>
                  <a:lnTo>
                    <a:pt x="391" y="11"/>
                  </a:lnTo>
                  <a:lnTo>
                    <a:pt x="391" y="9"/>
                  </a:lnTo>
                  <a:lnTo>
                    <a:pt x="391" y="10"/>
                  </a:lnTo>
                  <a:lnTo>
                    <a:pt x="392" y="11"/>
                  </a:lnTo>
                  <a:lnTo>
                    <a:pt x="394" y="12"/>
                  </a:lnTo>
                  <a:lnTo>
                    <a:pt x="395" y="13"/>
                  </a:lnTo>
                  <a:lnTo>
                    <a:pt x="395" y="13"/>
                  </a:lnTo>
                  <a:lnTo>
                    <a:pt x="395" y="12"/>
                  </a:lnTo>
                  <a:lnTo>
                    <a:pt x="395" y="11"/>
                  </a:lnTo>
                  <a:lnTo>
                    <a:pt x="395" y="9"/>
                  </a:lnTo>
                  <a:lnTo>
                    <a:pt x="395" y="8"/>
                  </a:lnTo>
                  <a:lnTo>
                    <a:pt x="395" y="6"/>
                  </a:lnTo>
                  <a:lnTo>
                    <a:pt x="395" y="4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8"/>
                  </a:lnTo>
                  <a:lnTo>
                    <a:pt x="396" y="9"/>
                  </a:lnTo>
                  <a:lnTo>
                    <a:pt x="397" y="10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9" y="12"/>
                  </a:lnTo>
                  <a:lnTo>
                    <a:pt x="399" y="11"/>
                  </a:lnTo>
                  <a:lnTo>
                    <a:pt x="399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7"/>
                  </a:lnTo>
                  <a:lnTo>
                    <a:pt x="400" y="8"/>
                  </a:lnTo>
                  <a:lnTo>
                    <a:pt x="401" y="9"/>
                  </a:lnTo>
                  <a:lnTo>
                    <a:pt x="402" y="9"/>
                  </a:lnTo>
                  <a:lnTo>
                    <a:pt x="402" y="10"/>
                  </a:lnTo>
                  <a:lnTo>
                    <a:pt x="403" y="11"/>
                  </a:lnTo>
                  <a:lnTo>
                    <a:pt x="403" y="12"/>
                  </a:lnTo>
                  <a:lnTo>
                    <a:pt x="403" y="13"/>
                  </a:lnTo>
                  <a:lnTo>
                    <a:pt x="403" y="14"/>
                  </a:lnTo>
                  <a:lnTo>
                    <a:pt x="404" y="15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7"/>
                  </a:lnTo>
                  <a:lnTo>
                    <a:pt x="406" y="14"/>
                  </a:lnTo>
                  <a:lnTo>
                    <a:pt x="406" y="13"/>
                  </a:lnTo>
                  <a:lnTo>
                    <a:pt x="406" y="11"/>
                  </a:lnTo>
                  <a:lnTo>
                    <a:pt x="405" y="11"/>
                  </a:lnTo>
                  <a:lnTo>
                    <a:pt x="404" y="10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5" y="8"/>
                  </a:lnTo>
                  <a:lnTo>
                    <a:pt x="406" y="9"/>
                  </a:lnTo>
                  <a:lnTo>
                    <a:pt x="405" y="7"/>
                  </a:lnTo>
                  <a:lnTo>
                    <a:pt x="406" y="6"/>
                  </a:lnTo>
                  <a:lnTo>
                    <a:pt x="406" y="6"/>
                  </a:lnTo>
                  <a:lnTo>
                    <a:pt x="407" y="7"/>
                  </a:lnTo>
                  <a:lnTo>
                    <a:pt x="407" y="9"/>
                  </a:lnTo>
                  <a:lnTo>
                    <a:pt x="407" y="10"/>
                  </a:lnTo>
                  <a:lnTo>
                    <a:pt x="407" y="11"/>
                  </a:lnTo>
                  <a:lnTo>
                    <a:pt x="408" y="11"/>
                  </a:lnTo>
                  <a:lnTo>
                    <a:pt x="408" y="11"/>
                  </a:lnTo>
                  <a:lnTo>
                    <a:pt x="408" y="10"/>
                  </a:lnTo>
                  <a:lnTo>
                    <a:pt x="408" y="9"/>
                  </a:lnTo>
                  <a:lnTo>
                    <a:pt x="408" y="8"/>
                  </a:lnTo>
                  <a:lnTo>
                    <a:pt x="408" y="9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1" y="11"/>
                  </a:lnTo>
                  <a:lnTo>
                    <a:pt x="411" y="13"/>
                  </a:lnTo>
                  <a:lnTo>
                    <a:pt x="411" y="14"/>
                  </a:lnTo>
                  <a:lnTo>
                    <a:pt x="412" y="15"/>
                  </a:lnTo>
                  <a:lnTo>
                    <a:pt x="412" y="15"/>
                  </a:lnTo>
                  <a:lnTo>
                    <a:pt x="412" y="10"/>
                  </a:lnTo>
                  <a:lnTo>
                    <a:pt x="412" y="8"/>
                  </a:lnTo>
                  <a:lnTo>
                    <a:pt x="412" y="7"/>
                  </a:lnTo>
                  <a:lnTo>
                    <a:pt x="413" y="7"/>
                  </a:lnTo>
                  <a:lnTo>
                    <a:pt x="413" y="8"/>
                  </a:lnTo>
                  <a:lnTo>
                    <a:pt x="413" y="7"/>
                  </a:lnTo>
                  <a:lnTo>
                    <a:pt x="413" y="4"/>
                  </a:lnTo>
                  <a:lnTo>
                    <a:pt x="413" y="3"/>
                  </a:lnTo>
                  <a:lnTo>
                    <a:pt x="413" y="1"/>
                  </a:lnTo>
                  <a:lnTo>
                    <a:pt x="414" y="2"/>
                  </a:lnTo>
                  <a:lnTo>
                    <a:pt x="414" y="3"/>
                  </a:lnTo>
                  <a:lnTo>
                    <a:pt x="415" y="4"/>
                  </a:lnTo>
                  <a:lnTo>
                    <a:pt x="415" y="7"/>
                  </a:lnTo>
                  <a:lnTo>
                    <a:pt x="415" y="8"/>
                  </a:lnTo>
                  <a:lnTo>
                    <a:pt x="415" y="9"/>
                  </a:lnTo>
                  <a:lnTo>
                    <a:pt x="414" y="9"/>
                  </a:lnTo>
                  <a:lnTo>
                    <a:pt x="413" y="8"/>
                  </a:lnTo>
                  <a:lnTo>
                    <a:pt x="413" y="9"/>
                  </a:lnTo>
                  <a:lnTo>
                    <a:pt x="413" y="11"/>
                  </a:lnTo>
                  <a:lnTo>
                    <a:pt x="416" y="14"/>
                  </a:lnTo>
                  <a:lnTo>
                    <a:pt x="417" y="15"/>
                  </a:lnTo>
                  <a:lnTo>
                    <a:pt x="417" y="12"/>
                  </a:lnTo>
                  <a:lnTo>
                    <a:pt x="417" y="11"/>
                  </a:lnTo>
                  <a:lnTo>
                    <a:pt x="417" y="9"/>
                  </a:lnTo>
                  <a:lnTo>
                    <a:pt x="417" y="10"/>
                  </a:lnTo>
                  <a:lnTo>
                    <a:pt x="418" y="11"/>
                  </a:lnTo>
                  <a:lnTo>
                    <a:pt x="419" y="12"/>
                  </a:lnTo>
                  <a:lnTo>
                    <a:pt x="420" y="13"/>
                  </a:lnTo>
                  <a:lnTo>
                    <a:pt x="421" y="14"/>
                  </a:lnTo>
                  <a:lnTo>
                    <a:pt x="422" y="15"/>
                  </a:lnTo>
                  <a:lnTo>
                    <a:pt x="422" y="13"/>
                  </a:lnTo>
                  <a:lnTo>
                    <a:pt x="421" y="12"/>
                  </a:lnTo>
                  <a:lnTo>
                    <a:pt x="421" y="10"/>
                  </a:lnTo>
                  <a:lnTo>
                    <a:pt x="421" y="9"/>
                  </a:lnTo>
                  <a:lnTo>
                    <a:pt x="421" y="8"/>
                  </a:lnTo>
                  <a:lnTo>
                    <a:pt x="420" y="8"/>
                  </a:lnTo>
                  <a:lnTo>
                    <a:pt x="420" y="6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1" y="6"/>
                  </a:lnTo>
                  <a:lnTo>
                    <a:pt x="422" y="7"/>
                  </a:lnTo>
                  <a:lnTo>
                    <a:pt x="423" y="7"/>
                  </a:lnTo>
                  <a:lnTo>
                    <a:pt x="423" y="8"/>
                  </a:lnTo>
                  <a:lnTo>
                    <a:pt x="424" y="9"/>
                  </a:lnTo>
                  <a:lnTo>
                    <a:pt x="424" y="7"/>
                  </a:lnTo>
                  <a:lnTo>
                    <a:pt x="424" y="6"/>
                  </a:lnTo>
                  <a:lnTo>
                    <a:pt x="424" y="7"/>
                  </a:lnTo>
                  <a:lnTo>
                    <a:pt x="425" y="7"/>
                  </a:lnTo>
                  <a:lnTo>
                    <a:pt x="427" y="8"/>
                  </a:lnTo>
                  <a:lnTo>
                    <a:pt x="427" y="9"/>
                  </a:lnTo>
                  <a:lnTo>
                    <a:pt x="427" y="7"/>
                  </a:lnTo>
                  <a:lnTo>
                    <a:pt x="427" y="6"/>
                  </a:lnTo>
                  <a:lnTo>
                    <a:pt x="427" y="3"/>
                  </a:lnTo>
                  <a:lnTo>
                    <a:pt x="427" y="2"/>
                  </a:lnTo>
                  <a:lnTo>
                    <a:pt x="428" y="3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29" y="7"/>
                  </a:lnTo>
                  <a:lnTo>
                    <a:pt x="429" y="8"/>
                  </a:lnTo>
                  <a:lnTo>
                    <a:pt x="429" y="11"/>
                  </a:lnTo>
                  <a:lnTo>
                    <a:pt x="432" y="14"/>
                  </a:lnTo>
                  <a:lnTo>
                    <a:pt x="432" y="12"/>
                  </a:lnTo>
                  <a:lnTo>
                    <a:pt x="432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3" y="11"/>
                  </a:lnTo>
                  <a:lnTo>
                    <a:pt x="433" y="10"/>
                  </a:lnTo>
                  <a:lnTo>
                    <a:pt x="433" y="8"/>
                  </a:lnTo>
                  <a:lnTo>
                    <a:pt x="433" y="7"/>
                  </a:lnTo>
                  <a:lnTo>
                    <a:pt x="433" y="3"/>
                  </a:lnTo>
                  <a:lnTo>
                    <a:pt x="433" y="1"/>
                  </a:lnTo>
                  <a:lnTo>
                    <a:pt x="433" y="0"/>
                  </a:lnTo>
                  <a:lnTo>
                    <a:pt x="433" y="1"/>
                  </a:lnTo>
                  <a:lnTo>
                    <a:pt x="434" y="1"/>
                  </a:lnTo>
                  <a:lnTo>
                    <a:pt x="434" y="3"/>
                  </a:lnTo>
                  <a:lnTo>
                    <a:pt x="434" y="4"/>
                  </a:lnTo>
                  <a:lnTo>
                    <a:pt x="434" y="6"/>
                  </a:lnTo>
                  <a:lnTo>
                    <a:pt x="435" y="7"/>
                  </a:lnTo>
                  <a:lnTo>
                    <a:pt x="436" y="7"/>
                  </a:lnTo>
                  <a:lnTo>
                    <a:pt x="436" y="8"/>
                  </a:lnTo>
                  <a:lnTo>
                    <a:pt x="436" y="7"/>
                  </a:lnTo>
                  <a:lnTo>
                    <a:pt x="436" y="4"/>
                  </a:lnTo>
                  <a:lnTo>
                    <a:pt x="437" y="6"/>
                  </a:lnTo>
                  <a:lnTo>
                    <a:pt x="437" y="6"/>
                  </a:lnTo>
                  <a:lnTo>
                    <a:pt x="438" y="7"/>
                  </a:lnTo>
                  <a:lnTo>
                    <a:pt x="438" y="8"/>
                  </a:lnTo>
                  <a:lnTo>
                    <a:pt x="439" y="9"/>
                  </a:lnTo>
                  <a:lnTo>
                    <a:pt x="440" y="9"/>
                  </a:lnTo>
                  <a:lnTo>
                    <a:pt x="440" y="8"/>
                  </a:lnTo>
                  <a:lnTo>
                    <a:pt x="440" y="6"/>
                  </a:lnTo>
                  <a:lnTo>
                    <a:pt x="440" y="7"/>
                  </a:lnTo>
                  <a:lnTo>
                    <a:pt x="441" y="8"/>
                  </a:lnTo>
                  <a:lnTo>
                    <a:pt x="441" y="9"/>
                  </a:lnTo>
                  <a:lnTo>
                    <a:pt x="441" y="10"/>
                  </a:lnTo>
                  <a:lnTo>
                    <a:pt x="441" y="11"/>
                  </a:lnTo>
                  <a:lnTo>
                    <a:pt x="442" y="12"/>
                  </a:lnTo>
                  <a:lnTo>
                    <a:pt x="444" y="13"/>
                  </a:lnTo>
                  <a:lnTo>
                    <a:pt x="444" y="13"/>
                  </a:lnTo>
                  <a:lnTo>
                    <a:pt x="444" y="12"/>
                  </a:lnTo>
                  <a:lnTo>
                    <a:pt x="444" y="10"/>
                  </a:lnTo>
                  <a:lnTo>
                    <a:pt x="444" y="9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5" y="9"/>
                  </a:lnTo>
                  <a:lnTo>
                    <a:pt x="445" y="7"/>
                  </a:lnTo>
                  <a:lnTo>
                    <a:pt x="445" y="6"/>
                  </a:lnTo>
                  <a:lnTo>
                    <a:pt x="446" y="7"/>
                  </a:lnTo>
                  <a:lnTo>
                    <a:pt x="446" y="7"/>
                  </a:lnTo>
                  <a:lnTo>
                    <a:pt x="448" y="9"/>
                  </a:lnTo>
                  <a:lnTo>
                    <a:pt x="448" y="9"/>
                  </a:lnTo>
                  <a:lnTo>
                    <a:pt x="449" y="10"/>
                  </a:lnTo>
                  <a:lnTo>
                    <a:pt x="449" y="11"/>
                  </a:lnTo>
                  <a:lnTo>
                    <a:pt x="449" y="13"/>
                  </a:lnTo>
                  <a:lnTo>
                    <a:pt x="449" y="13"/>
                  </a:lnTo>
                  <a:lnTo>
                    <a:pt x="450" y="14"/>
                  </a:lnTo>
                  <a:lnTo>
                    <a:pt x="450" y="16"/>
                  </a:lnTo>
                  <a:lnTo>
                    <a:pt x="450" y="17"/>
                  </a:lnTo>
                  <a:lnTo>
                    <a:pt x="451" y="18"/>
                  </a:lnTo>
                  <a:lnTo>
                    <a:pt x="451" y="18"/>
                  </a:lnTo>
                  <a:lnTo>
                    <a:pt x="451" y="15"/>
                  </a:lnTo>
                  <a:lnTo>
                    <a:pt x="451" y="14"/>
                  </a:lnTo>
                  <a:lnTo>
                    <a:pt x="451" y="13"/>
                  </a:lnTo>
                  <a:lnTo>
                    <a:pt x="452" y="13"/>
                  </a:lnTo>
                  <a:lnTo>
                    <a:pt x="452" y="14"/>
                  </a:lnTo>
                  <a:lnTo>
                    <a:pt x="452" y="13"/>
                  </a:lnTo>
                  <a:lnTo>
                    <a:pt x="452" y="11"/>
                  </a:lnTo>
                  <a:lnTo>
                    <a:pt x="453" y="12"/>
                  </a:lnTo>
                  <a:lnTo>
                    <a:pt x="453" y="12"/>
                  </a:lnTo>
                  <a:lnTo>
                    <a:pt x="453" y="14"/>
                  </a:lnTo>
                  <a:lnTo>
                    <a:pt x="453" y="15"/>
                  </a:lnTo>
                  <a:lnTo>
                    <a:pt x="453" y="18"/>
                  </a:lnTo>
                  <a:lnTo>
                    <a:pt x="454" y="20"/>
                  </a:lnTo>
                  <a:lnTo>
                    <a:pt x="454" y="21"/>
                  </a:lnTo>
                  <a:lnTo>
                    <a:pt x="453" y="20"/>
                  </a:lnTo>
                  <a:lnTo>
                    <a:pt x="452" y="20"/>
                  </a:lnTo>
                  <a:lnTo>
                    <a:pt x="452" y="21"/>
                  </a:lnTo>
                  <a:lnTo>
                    <a:pt x="452" y="23"/>
                  </a:lnTo>
                  <a:lnTo>
                    <a:pt x="453" y="24"/>
                  </a:lnTo>
                  <a:lnTo>
                    <a:pt x="454" y="25"/>
                  </a:lnTo>
                  <a:lnTo>
                    <a:pt x="454" y="26"/>
                  </a:lnTo>
                  <a:lnTo>
                    <a:pt x="454" y="28"/>
                  </a:lnTo>
                  <a:lnTo>
                    <a:pt x="454" y="29"/>
                  </a:lnTo>
                  <a:lnTo>
                    <a:pt x="454" y="30"/>
                  </a:lnTo>
                  <a:lnTo>
                    <a:pt x="453" y="30"/>
                  </a:lnTo>
                  <a:lnTo>
                    <a:pt x="453" y="29"/>
                  </a:lnTo>
                  <a:lnTo>
                    <a:pt x="453" y="31"/>
                  </a:lnTo>
                  <a:lnTo>
                    <a:pt x="453" y="32"/>
                  </a:lnTo>
                  <a:lnTo>
                    <a:pt x="452" y="31"/>
                  </a:lnTo>
                  <a:lnTo>
                    <a:pt x="451" y="31"/>
                  </a:lnTo>
                  <a:lnTo>
                    <a:pt x="451" y="30"/>
                  </a:lnTo>
                  <a:lnTo>
                    <a:pt x="450" y="29"/>
                  </a:lnTo>
                  <a:lnTo>
                    <a:pt x="450" y="31"/>
                  </a:lnTo>
                  <a:lnTo>
                    <a:pt x="450" y="32"/>
                  </a:lnTo>
                  <a:lnTo>
                    <a:pt x="450" y="35"/>
                  </a:lnTo>
                  <a:lnTo>
                    <a:pt x="450" y="36"/>
                  </a:lnTo>
                  <a:lnTo>
                    <a:pt x="451" y="39"/>
                  </a:lnTo>
                  <a:lnTo>
                    <a:pt x="450" y="37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8" y="35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8" y="42"/>
                  </a:lnTo>
                  <a:lnTo>
                    <a:pt x="448" y="45"/>
                  </a:lnTo>
                  <a:lnTo>
                    <a:pt x="446" y="42"/>
                  </a:lnTo>
                  <a:lnTo>
                    <a:pt x="446" y="40"/>
                  </a:lnTo>
                  <a:lnTo>
                    <a:pt x="446" y="39"/>
                  </a:lnTo>
                  <a:lnTo>
                    <a:pt x="445" y="37"/>
                  </a:lnTo>
                  <a:lnTo>
                    <a:pt x="445" y="37"/>
                  </a:lnTo>
                  <a:lnTo>
                    <a:pt x="445" y="35"/>
                  </a:lnTo>
                  <a:lnTo>
                    <a:pt x="445" y="34"/>
                  </a:lnTo>
                  <a:lnTo>
                    <a:pt x="444" y="33"/>
                  </a:lnTo>
                  <a:lnTo>
                    <a:pt x="442" y="33"/>
                  </a:lnTo>
                  <a:lnTo>
                    <a:pt x="442" y="32"/>
                  </a:lnTo>
                  <a:lnTo>
                    <a:pt x="441" y="31"/>
                  </a:lnTo>
                  <a:lnTo>
                    <a:pt x="441" y="37"/>
                  </a:lnTo>
                  <a:lnTo>
                    <a:pt x="441" y="39"/>
                  </a:lnTo>
                  <a:lnTo>
                    <a:pt x="441" y="41"/>
                  </a:lnTo>
                  <a:lnTo>
                    <a:pt x="441" y="40"/>
                  </a:lnTo>
                  <a:lnTo>
                    <a:pt x="440" y="39"/>
                  </a:lnTo>
                  <a:lnTo>
                    <a:pt x="440" y="41"/>
                  </a:lnTo>
                  <a:lnTo>
                    <a:pt x="440" y="42"/>
                  </a:lnTo>
                  <a:lnTo>
                    <a:pt x="441" y="43"/>
                  </a:lnTo>
                  <a:lnTo>
                    <a:pt x="441" y="44"/>
                  </a:lnTo>
                  <a:lnTo>
                    <a:pt x="442" y="45"/>
                  </a:lnTo>
                  <a:lnTo>
                    <a:pt x="442" y="46"/>
                  </a:lnTo>
                  <a:lnTo>
                    <a:pt x="441" y="46"/>
                  </a:lnTo>
                  <a:lnTo>
                    <a:pt x="440" y="45"/>
                  </a:lnTo>
                  <a:lnTo>
                    <a:pt x="440" y="44"/>
                  </a:lnTo>
                  <a:lnTo>
                    <a:pt x="440" y="42"/>
                  </a:lnTo>
                  <a:lnTo>
                    <a:pt x="440" y="41"/>
                  </a:lnTo>
                  <a:lnTo>
                    <a:pt x="439" y="41"/>
                  </a:lnTo>
                  <a:lnTo>
                    <a:pt x="439" y="40"/>
                  </a:lnTo>
                  <a:lnTo>
                    <a:pt x="438" y="40"/>
                  </a:lnTo>
                  <a:lnTo>
                    <a:pt x="438" y="41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8" y="45"/>
                  </a:lnTo>
                  <a:lnTo>
                    <a:pt x="438" y="47"/>
                  </a:lnTo>
                  <a:lnTo>
                    <a:pt x="438" y="48"/>
                  </a:lnTo>
                  <a:lnTo>
                    <a:pt x="438" y="47"/>
                  </a:lnTo>
                  <a:lnTo>
                    <a:pt x="437" y="47"/>
                  </a:lnTo>
                  <a:lnTo>
                    <a:pt x="437" y="48"/>
                  </a:lnTo>
                  <a:lnTo>
                    <a:pt x="437" y="49"/>
                  </a:lnTo>
                  <a:lnTo>
                    <a:pt x="436" y="49"/>
                  </a:lnTo>
                  <a:lnTo>
                    <a:pt x="436" y="48"/>
                  </a:lnTo>
                  <a:lnTo>
                    <a:pt x="435" y="48"/>
                  </a:lnTo>
                  <a:lnTo>
                    <a:pt x="435" y="47"/>
                  </a:lnTo>
                  <a:lnTo>
                    <a:pt x="435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3" y="43"/>
                  </a:lnTo>
                  <a:lnTo>
                    <a:pt x="432" y="41"/>
                  </a:lnTo>
                  <a:lnTo>
                    <a:pt x="432" y="41"/>
                  </a:lnTo>
                  <a:lnTo>
                    <a:pt x="431" y="40"/>
                  </a:lnTo>
                  <a:lnTo>
                    <a:pt x="430" y="39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30" y="41"/>
                  </a:lnTo>
                  <a:lnTo>
                    <a:pt x="429" y="41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3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9" y="47"/>
                  </a:lnTo>
                  <a:lnTo>
                    <a:pt x="429" y="49"/>
                  </a:lnTo>
                  <a:lnTo>
                    <a:pt x="428" y="48"/>
                  </a:lnTo>
                  <a:lnTo>
                    <a:pt x="428" y="47"/>
                  </a:lnTo>
                  <a:lnTo>
                    <a:pt x="427" y="47"/>
                  </a:lnTo>
                  <a:lnTo>
                    <a:pt x="427" y="46"/>
                  </a:lnTo>
                  <a:lnTo>
                    <a:pt x="427" y="47"/>
                  </a:lnTo>
                  <a:lnTo>
                    <a:pt x="427" y="49"/>
                  </a:lnTo>
                  <a:lnTo>
                    <a:pt x="425" y="48"/>
                  </a:lnTo>
                  <a:lnTo>
                    <a:pt x="424" y="47"/>
                  </a:lnTo>
                  <a:lnTo>
                    <a:pt x="425" y="49"/>
                  </a:lnTo>
                  <a:lnTo>
                    <a:pt x="425" y="50"/>
                  </a:lnTo>
                  <a:lnTo>
                    <a:pt x="424" y="50"/>
                  </a:lnTo>
                  <a:lnTo>
                    <a:pt x="423" y="49"/>
                  </a:lnTo>
                  <a:lnTo>
                    <a:pt x="423" y="48"/>
                  </a:lnTo>
                  <a:lnTo>
                    <a:pt x="422" y="48"/>
                  </a:lnTo>
                  <a:lnTo>
                    <a:pt x="422" y="49"/>
                  </a:lnTo>
                  <a:lnTo>
                    <a:pt x="422" y="50"/>
                  </a:lnTo>
                  <a:lnTo>
                    <a:pt x="422" y="50"/>
                  </a:lnTo>
                  <a:lnTo>
                    <a:pt x="421" y="49"/>
                  </a:lnTo>
                  <a:lnTo>
                    <a:pt x="421" y="51"/>
                  </a:lnTo>
                  <a:lnTo>
                    <a:pt x="421" y="52"/>
                  </a:lnTo>
                  <a:lnTo>
                    <a:pt x="421" y="51"/>
                  </a:lnTo>
                  <a:lnTo>
                    <a:pt x="420" y="51"/>
                  </a:lnTo>
                  <a:lnTo>
                    <a:pt x="420" y="49"/>
                  </a:lnTo>
                  <a:lnTo>
                    <a:pt x="420" y="48"/>
                  </a:lnTo>
                  <a:lnTo>
                    <a:pt x="419" y="47"/>
                  </a:lnTo>
                  <a:lnTo>
                    <a:pt x="419" y="46"/>
                  </a:lnTo>
                  <a:lnTo>
                    <a:pt x="418" y="46"/>
                  </a:lnTo>
                  <a:lnTo>
                    <a:pt x="418" y="45"/>
                  </a:lnTo>
                  <a:lnTo>
                    <a:pt x="417" y="44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6" y="47"/>
                  </a:lnTo>
                  <a:lnTo>
                    <a:pt x="416" y="48"/>
                  </a:lnTo>
                  <a:lnTo>
                    <a:pt x="417" y="49"/>
                  </a:lnTo>
                  <a:lnTo>
                    <a:pt x="416" y="49"/>
                  </a:lnTo>
                  <a:lnTo>
                    <a:pt x="415" y="48"/>
                  </a:lnTo>
                  <a:lnTo>
                    <a:pt x="415" y="49"/>
                  </a:lnTo>
                  <a:lnTo>
                    <a:pt x="415" y="51"/>
                  </a:lnTo>
                  <a:lnTo>
                    <a:pt x="415" y="52"/>
                  </a:lnTo>
                  <a:lnTo>
                    <a:pt x="415" y="54"/>
                  </a:lnTo>
                  <a:lnTo>
                    <a:pt x="415" y="53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3" y="51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2" y="51"/>
                  </a:lnTo>
                  <a:lnTo>
                    <a:pt x="412" y="53"/>
                  </a:lnTo>
                  <a:lnTo>
                    <a:pt x="411" y="52"/>
                  </a:lnTo>
                  <a:lnTo>
                    <a:pt x="411" y="51"/>
                  </a:lnTo>
                  <a:lnTo>
                    <a:pt x="411" y="53"/>
                  </a:lnTo>
                  <a:lnTo>
                    <a:pt x="411" y="54"/>
                  </a:lnTo>
                  <a:lnTo>
                    <a:pt x="409" y="53"/>
                  </a:lnTo>
                  <a:lnTo>
                    <a:pt x="409" y="53"/>
                  </a:lnTo>
                  <a:lnTo>
                    <a:pt x="409" y="54"/>
                  </a:lnTo>
                  <a:lnTo>
                    <a:pt x="409" y="57"/>
                  </a:lnTo>
                  <a:lnTo>
                    <a:pt x="408" y="56"/>
                  </a:lnTo>
                  <a:lnTo>
                    <a:pt x="407" y="54"/>
                  </a:lnTo>
                  <a:lnTo>
                    <a:pt x="408" y="57"/>
                  </a:lnTo>
                  <a:lnTo>
                    <a:pt x="408" y="58"/>
                  </a:lnTo>
                  <a:lnTo>
                    <a:pt x="407" y="57"/>
                  </a:lnTo>
                  <a:lnTo>
                    <a:pt x="406" y="57"/>
                  </a:lnTo>
                  <a:lnTo>
                    <a:pt x="406" y="58"/>
                  </a:lnTo>
                  <a:lnTo>
                    <a:pt x="407" y="60"/>
                  </a:lnTo>
                  <a:lnTo>
                    <a:pt x="406" y="59"/>
                  </a:lnTo>
                  <a:lnTo>
                    <a:pt x="405" y="58"/>
                  </a:lnTo>
                  <a:lnTo>
                    <a:pt x="405" y="60"/>
                  </a:lnTo>
                  <a:lnTo>
                    <a:pt x="405" y="61"/>
                  </a:lnTo>
                  <a:lnTo>
                    <a:pt x="405" y="60"/>
                  </a:lnTo>
                  <a:lnTo>
                    <a:pt x="404" y="60"/>
                  </a:lnTo>
                  <a:lnTo>
                    <a:pt x="404" y="61"/>
                  </a:lnTo>
                  <a:lnTo>
                    <a:pt x="404" y="63"/>
                  </a:lnTo>
                  <a:lnTo>
                    <a:pt x="404" y="62"/>
                  </a:lnTo>
                  <a:lnTo>
                    <a:pt x="403" y="61"/>
                  </a:lnTo>
                  <a:lnTo>
                    <a:pt x="403" y="60"/>
                  </a:lnTo>
                  <a:lnTo>
                    <a:pt x="403" y="58"/>
                  </a:lnTo>
                  <a:lnTo>
                    <a:pt x="403" y="57"/>
                  </a:lnTo>
                  <a:lnTo>
                    <a:pt x="403" y="56"/>
                  </a:lnTo>
                  <a:lnTo>
                    <a:pt x="403" y="53"/>
                  </a:lnTo>
                  <a:lnTo>
                    <a:pt x="403" y="52"/>
                  </a:lnTo>
                  <a:lnTo>
                    <a:pt x="402" y="51"/>
                  </a:lnTo>
                  <a:lnTo>
                    <a:pt x="402" y="50"/>
                  </a:lnTo>
                  <a:lnTo>
                    <a:pt x="401" y="50"/>
                  </a:lnTo>
                  <a:lnTo>
                    <a:pt x="401" y="49"/>
                  </a:lnTo>
                  <a:lnTo>
                    <a:pt x="401" y="56"/>
                  </a:lnTo>
                  <a:lnTo>
                    <a:pt x="401" y="57"/>
                  </a:lnTo>
                  <a:lnTo>
                    <a:pt x="401" y="59"/>
                  </a:lnTo>
                  <a:lnTo>
                    <a:pt x="400" y="58"/>
                  </a:lnTo>
                  <a:lnTo>
                    <a:pt x="399" y="57"/>
                  </a:lnTo>
                  <a:lnTo>
                    <a:pt x="400" y="59"/>
                  </a:lnTo>
                  <a:lnTo>
                    <a:pt x="400" y="60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8" y="60"/>
                  </a:lnTo>
                  <a:lnTo>
                    <a:pt x="398" y="61"/>
                  </a:lnTo>
                  <a:lnTo>
                    <a:pt x="398" y="61"/>
                  </a:lnTo>
                  <a:lnTo>
                    <a:pt x="397" y="60"/>
                  </a:lnTo>
                  <a:lnTo>
                    <a:pt x="397" y="62"/>
                  </a:lnTo>
                  <a:lnTo>
                    <a:pt x="397" y="63"/>
                  </a:lnTo>
                  <a:lnTo>
                    <a:pt x="397" y="62"/>
                  </a:lnTo>
                  <a:lnTo>
                    <a:pt x="396" y="62"/>
                  </a:lnTo>
                  <a:lnTo>
                    <a:pt x="396" y="61"/>
                  </a:lnTo>
                  <a:lnTo>
                    <a:pt x="395" y="60"/>
                  </a:lnTo>
                  <a:lnTo>
                    <a:pt x="395" y="62"/>
                  </a:lnTo>
                  <a:lnTo>
                    <a:pt x="395" y="63"/>
                  </a:lnTo>
                  <a:lnTo>
                    <a:pt x="394" y="63"/>
                  </a:lnTo>
                  <a:lnTo>
                    <a:pt x="394" y="62"/>
                  </a:lnTo>
                  <a:lnTo>
                    <a:pt x="394" y="63"/>
                  </a:lnTo>
                  <a:lnTo>
                    <a:pt x="394" y="65"/>
                  </a:lnTo>
                  <a:lnTo>
                    <a:pt x="392" y="64"/>
                  </a:lnTo>
                  <a:lnTo>
                    <a:pt x="392" y="63"/>
                  </a:lnTo>
                  <a:lnTo>
                    <a:pt x="391" y="62"/>
                  </a:lnTo>
                  <a:lnTo>
                    <a:pt x="391" y="62"/>
                  </a:lnTo>
                  <a:lnTo>
                    <a:pt x="390" y="63"/>
                  </a:lnTo>
                  <a:lnTo>
                    <a:pt x="391" y="65"/>
                  </a:lnTo>
                  <a:lnTo>
                    <a:pt x="390" y="64"/>
                  </a:lnTo>
                  <a:lnTo>
                    <a:pt x="389" y="63"/>
                  </a:lnTo>
                  <a:lnTo>
                    <a:pt x="389" y="63"/>
                  </a:lnTo>
                  <a:lnTo>
                    <a:pt x="388" y="62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4"/>
                  </a:lnTo>
                  <a:lnTo>
                    <a:pt x="387" y="64"/>
                  </a:lnTo>
                  <a:lnTo>
                    <a:pt x="387" y="65"/>
                  </a:lnTo>
                  <a:lnTo>
                    <a:pt x="387" y="66"/>
                  </a:lnTo>
                  <a:lnTo>
                    <a:pt x="387" y="66"/>
                  </a:lnTo>
                  <a:lnTo>
                    <a:pt x="386" y="65"/>
                  </a:lnTo>
                  <a:lnTo>
                    <a:pt x="385" y="64"/>
                  </a:lnTo>
                  <a:lnTo>
                    <a:pt x="385" y="64"/>
                  </a:lnTo>
                  <a:lnTo>
                    <a:pt x="384" y="63"/>
                  </a:lnTo>
                  <a:lnTo>
                    <a:pt x="384" y="62"/>
                  </a:lnTo>
                  <a:lnTo>
                    <a:pt x="384" y="64"/>
                  </a:lnTo>
                  <a:lnTo>
                    <a:pt x="384" y="65"/>
                  </a:lnTo>
                  <a:lnTo>
                    <a:pt x="384" y="67"/>
                  </a:lnTo>
                  <a:lnTo>
                    <a:pt x="384" y="68"/>
                  </a:lnTo>
                  <a:lnTo>
                    <a:pt x="383" y="67"/>
                  </a:lnTo>
                  <a:lnTo>
                    <a:pt x="382" y="67"/>
                  </a:lnTo>
                  <a:lnTo>
                    <a:pt x="382" y="65"/>
                  </a:lnTo>
                  <a:lnTo>
                    <a:pt x="382" y="64"/>
                  </a:lnTo>
                  <a:lnTo>
                    <a:pt x="382" y="63"/>
                  </a:lnTo>
                  <a:lnTo>
                    <a:pt x="381" y="63"/>
                  </a:lnTo>
                  <a:lnTo>
                    <a:pt x="381" y="64"/>
                  </a:lnTo>
                  <a:lnTo>
                    <a:pt x="381" y="65"/>
                  </a:lnTo>
                  <a:lnTo>
                    <a:pt x="381" y="65"/>
                  </a:lnTo>
                  <a:lnTo>
                    <a:pt x="380" y="64"/>
                  </a:lnTo>
                  <a:lnTo>
                    <a:pt x="380" y="63"/>
                  </a:lnTo>
                  <a:lnTo>
                    <a:pt x="379" y="63"/>
                  </a:lnTo>
                  <a:lnTo>
                    <a:pt x="379" y="64"/>
                  </a:lnTo>
                  <a:lnTo>
                    <a:pt x="379" y="66"/>
                  </a:lnTo>
                  <a:lnTo>
                    <a:pt x="379" y="67"/>
                  </a:lnTo>
                  <a:lnTo>
                    <a:pt x="379" y="68"/>
                  </a:lnTo>
                  <a:lnTo>
                    <a:pt x="379" y="70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8" y="70"/>
                  </a:lnTo>
                  <a:lnTo>
                    <a:pt x="377" y="69"/>
                  </a:lnTo>
                  <a:lnTo>
                    <a:pt x="377" y="68"/>
                  </a:lnTo>
                  <a:lnTo>
                    <a:pt x="377" y="67"/>
                  </a:lnTo>
                  <a:lnTo>
                    <a:pt x="377" y="66"/>
                  </a:lnTo>
                  <a:lnTo>
                    <a:pt x="375" y="65"/>
                  </a:lnTo>
                  <a:lnTo>
                    <a:pt x="375" y="64"/>
                  </a:lnTo>
                  <a:lnTo>
                    <a:pt x="374" y="64"/>
                  </a:lnTo>
                  <a:lnTo>
                    <a:pt x="373" y="63"/>
                  </a:lnTo>
                  <a:lnTo>
                    <a:pt x="373" y="64"/>
                  </a:lnTo>
                  <a:lnTo>
                    <a:pt x="373" y="66"/>
                  </a:lnTo>
                  <a:lnTo>
                    <a:pt x="374" y="66"/>
                  </a:lnTo>
                  <a:lnTo>
                    <a:pt x="375" y="67"/>
                  </a:lnTo>
                  <a:lnTo>
                    <a:pt x="375" y="69"/>
                  </a:lnTo>
                  <a:lnTo>
                    <a:pt x="375" y="70"/>
                  </a:lnTo>
                  <a:lnTo>
                    <a:pt x="374" y="69"/>
                  </a:lnTo>
                  <a:lnTo>
                    <a:pt x="373" y="69"/>
                  </a:lnTo>
                  <a:lnTo>
                    <a:pt x="373" y="70"/>
                  </a:lnTo>
                  <a:lnTo>
                    <a:pt x="373" y="71"/>
                  </a:lnTo>
                  <a:lnTo>
                    <a:pt x="373" y="71"/>
                  </a:lnTo>
                  <a:lnTo>
                    <a:pt x="372" y="70"/>
                  </a:lnTo>
                  <a:lnTo>
                    <a:pt x="371" y="69"/>
                  </a:lnTo>
                  <a:lnTo>
                    <a:pt x="371" y="68"/>
                  </a:lnTo>
                  <a:lnTo>
                    <a:pt x="370" y="67"/>
                  </a:lnTo>
                  <a:lnTo>
                    <a:pt x="370" y="69"/>
                  </a:lnTo>
                  <a:lnTo>
                    <a:pt x="370" y="70"/>
                  </a:lnTo>
                  <a:lnTo>
                    <a:pt x="370" y="74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0"/>
                  </a:lnTo>
                  <a:lnTo>
                    <a:pt x="367" y="70"/>
                  </a:lnTo>
                  <a:lnTo>
                    <a:pt x="367" y="69"/>
                  </a:lnTo>
                  <a:lnTo>
                    <a:pt x="366" y="68"/>
                  </a:lnTo>
                  <a:lnTo>
                    <a:pt x="365" y="68"/>
                  </a:lnTo>
                  <a:lnTo>
                    <a:pt x="365" y="69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5" y="74"/>
                  </a:lnTo>
                  <a:lnTo>
                    <a:pt x="365" y="74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3" y="71"/>
                  </a:lnTo>
                  <a:lnTo>
                    <a:pt x="363" y="73"/>
                  </a:lnTo>
                  <a:lnTo>
                    <a:pt x="363" y="75"/>
                  </a:lnTo>
                  <a:lnTo>
                    <a:pt x="363" y="76"/>
                  </a:lnTo>
                  <a:lnTo>
                    <a:pt x="363" y="77"/>
                  </a:lnTo>
                  <a:lnTo>
                    <a:pt x="363" y="77"/>
                  </a:lnTo>
                  <a:lnTo>
                    <a:pt x="362" y="76"/>
                  </a:lnTo>
                  <a:lnTo>
                    <a:pt x="362" y="77"/>
                  </a:lnTo>
                  <a:lnTo>
                    <a:pt x="362" y="79"/>
                  </a:lnTo>
                  <a:lnTo>
                    <a:pt x="361" y="78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61" y="75"/>
                  </a:lnTo>
                  <a:lnTo>
                    <a:pt x="359" y="74"/>
                  </a:lnTo>
                  <a:lnTo>
                    <a:pt x="359" y="73"/>
                  </a:lnTo>
                  <a:lnTo>
                    <a:pt x="358" y="73"/>
                  </a:lnTo>
                  <a:lnTo>
                    <a:pt x="358" y="71"/>
                  </a:lnTo>
                  <a:lnTo>
                    <a:pt x="357" y="73"/>
                  </a:lnTo>
                  <a:lnTo>
                    <a:pt x="358" y="75"/>
                  </a:lnTo>
                  <a:lnTo>
                    <a:pt x="358" y="76"/>
                  </a:lnTo>
                  <a:lnTo>
                    <a:pt x="358" y="78"/>
                  </a:lnTo>
                  <a:lnTo>
                    <a:pt x="357" y="77"/>
                  </a:lnTo>
                  <a:lnTo>
                    <a:pt x="356" y="76"/>
                  </a:lnTo>
                  <a:lnTo>
                    <a:pt x="356" y="76"/>
                  </a:lnTo>
                  <a:lnTo>
                    <a:pt x="355" y="75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7"/>
                  </a:lnTo>
                  <a:lnTo>
                    <a:pt x="354" y="76"/>
                  </a:lnTo>
                  <a:lnTo>
                    <a:pt x="354" y="76"/>
                  </a:lnTo>
                  <a:lnTo>
                    <a:pt x="353" y="75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5"/>
                  </a:lnTo>
                  <a:lnTo>
                    <a:pt x="352" y="77"/>
                  </a:lnTo>
                  <a:lnTo>
                    <a:pt x="352" y="78"/>
                  </a:lnTo>
                  <a:lnTo>
                    <a:pt x="352" y="79"/>
                  </a:lnTo>
                  <a:lnTo>
                    <a:pt x="351" y="79"/>
                  </a:lnTo>
                  <a:lnTo>
                    <a:pt x="351" y="78"/>
                  </a:lnTo>
                  <a:lnTo>
                    <a:pt x="350" y="77"/>
                  </a:lnTo>
                  <a:lnTo>
                    <a:pt x="349" y="77"/>
                  </a:lnTo>
                  <a:lnTo>
                    <a:pt x="349" y="78"/>
                  </a:lnTo>
                  <a:lnTo>
                    <a:pt x="349" y="80"/>
                  </a:lnTo>
                  <a:lnTo>
                    <a:pt x="349" y="79"/>
                  </a:lnTo>
                  <a:lnTo>
                    <a:pt x="348" y="78"/>
                  </a:lnTo>
                  <a:lnTo>
                    <a:pt x="348" y="77"/>
                  </a:lnTo>
                  <a:lnTo>
                    <a:pt x="347" y="77"/>
                  </a:lnTo>
                  <a:lnTo>
                    <a:pt x="347" y="78"/>
                  </a:lnTo>
                  <a:lnTo>
                    <a:pt x="347" y="80"/>
                  </a:lnTo>
                  <a:lnTo>
                    <a:pt x="347" y="85"/>
                  </a:lnTo>
                  <a:lnTo>
                    <a:pt x="345" y="83"/>
                  </a:lnTo>
                  <a:lnTo>
                    <a:pt x="345" y="80"/>
                  </a:lnTo>
                  <a:lnTo>
                    <a:pt x="345" y="78"/>
                  </a:lnTo>
                  <a:lnTo>
                    <a:pt x="345" y="77"/>
                  </a:lnTo>
                  <a:lnTo>
                    <a:pt x="344" y="76"/>
                  </a:lnTo>
                  <a:lnTo>
                    <a:pt x="342" y="75"/>
                  </a:lnTo>
                  <a:lnTo>
                    <a:pt x="342" y="74"/>
                  </a:lnTo>
                  <a:lnTo>
                    <a:pt x="341" y="76"/>
                  </a:lnTo>
                  <a:lnTo>
                    <a:pt x="342" y="77"/>
                  </a:lnTo>
                  <a:lnTo>
                    <a:pt x="341" y="76"/>
                  </a:lnTo>
                  <a:lnTo>
                    <a:pt x="340" y="76"/>
                  </a:lnTo>
                  <a:lnTo>
                    <a:pt x="340" y="77"/>
                  </a:lnTo>
                  <a:lnTo>
                    <a:pt x="340" y="79"/>
                  </a:lnTo>
                  <a:lnTo>
                    <a:pt x="340" y="80"/>
                  </a:lnTo>
                  <a:lnTo>
                    <a:pt x="340" y="81"/>
                  </a:lnTo>
                  <a:lnTo>
                    <a:pt x="340" y="81"/>
                  </a:lnTo>
                  <a:lnTo>
                    <a:pt x="339" y="80"/>
                  </a:lnTo>
                  <a:lnTo>
                    <a:pt x="338" y="79"/>
                  </a:lnTo>
                  <a:lnTo>
                    <a:pt x="337" y="77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6" y="79"/>
                  </a:lnTo>
                  <a:lnTo>
                    <a:pt x="336" y="82"/>
                  </a:lnTo>
                  <a:lnTo>
                    <a:pt x="336" y="84"/>
                  </a:lnTo>
                  <a:lnTo>
                    <a:pt x="336" y="91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5" y="87"/>
                  </a:lnTo>
                  <a:lnTo>
                    <a:pt x="335" y="86"/>
                  </a:lnTo>
                  <a:lnTo>
                    <a:pt x="335" y="85"/>
                  </a:lnTo>
                  <a:lnTo>
                    <a:pt x="335" y="83"/>
                  </a:lnTo>
                  <a:lnTo>
                    <a:pt x="334" y="82"/>
                  </a:lnTo>
                  <a:lnTo>
                    <a:pt x="333" y="82"/>
                  </a:lnTo>
                  <a:lnTo>
                    <a:pt x="333" y="80"/>
                  </a:lnTo>
                  <a:lnTo>
                    <a:pt x="333" y="79"/>
                  </a:lnTo>
                  <a:lnTo>
                    <a:pt x="333" y="78"/>
                  </a:lnTo>
                  <a:lnTo>
                    <a:pt x="332" y="78"/>
                  </a:lnTo>
                  <a:lnTo>
                    <a:pt x="332" y="77"/>
                  </a:lnTo>
                  <a:lnTo>
                    <a:pt x="331" y="76"/>
                  </a:lnTo>
                  <a:lnTo>
                    <a:pt x="331" y="79"/>
                  </a:lnTo>
                  <a:lnTo>
                    <a:pt x="331" y="81"/>
                  </a:lnTo>
                  <a:lnTo>
                    <a:pt x="331" y="82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9" y="80"/>
                  </a:lnTo>
                  <a:lnTo>
                    <a:pt x="329" y="79"/>
                  </a:lnTo>
                  <a:lnTo>
                    <a:pt x="329" y="80"/>
                  </a:lnTo>
                  <a:lnTo>
                    <a:pt x="329" y="82"/>
                  </a:lnTo>
                  <a:lnTo>
                    <a:pt x="329" y="84"/>
                  </a:lnTo>
                  <a:lnTo>
                    <a:pt x="329" y="85"/>
                  </a:lnTo>
                  <a:lnTo>
                    <a:pt x="328" y="84"/>
                  </a:lnTo>
                  <a:lnTo>
                    <a:pt x="328" y="83"/>
                  </a:lnTo>
                  <a:lnTo>
                    <a:pt x="327" y="83"/>
                  </a:lnTo>
                  <a:lnTo>
                    <a:pt x="325" y="82"/>
                  </a:lnTo>
                  <a:lnTo>
                    <a:pt x="325" y="84"/>
                  </a:lnTo>
                  <a:lnTo>
                    <a:pt x="325" y="85"/>
                  </a:lnTo>
                  <a:lnTo>
                    <a:pt x="325" y="84"/>
                  </a:lnTo>
                  <a:lnTo>
                    <a:pt x="324" y="84"/>
                  </a:lnTo>
                  <a:lnTo>
                    <a:pt x="324" y="85"/>
                  </a:lnTo>
                  <a:lnTo>
                    <a:pt x="324" y="86"/>
                  </a:lnTo>
                  <a:lnTo>
                    <a:pt x="324" y="86"/>
                  </a:lnTo>
                  <a:lnTo>
                    <a:pt x="323" y="85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1"/>
                  </a:lnTo>
                  <a:lnTo>
                    <a:pt x="322" y="81"/>
                  </a:lnTo>
                  <a:lnTo>
                    <a:pt x="322" y="82"/>
                  </a:lnTo>
                  <a:lnTo>
                    <a:pt x="322" y="84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1" y="84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20" y="87"/>
                  </a:lnTo>
                  <a:lnTo>
                    <a:pt x="320" y="87"/>
                  </a:lnTo>
                  <a:lnTo>
                    <a:pt x="318" y="85"/>
                  </a:lnTo>
                  <a:lnTo>
                    <a:pt x="318" y="85"/>
                  </a:lnTo>
                  <a:lnTo>
                    <a:pt x="317" y="84"/>
                  </a:lnTo>
                  <a:lnTo>
                    <a:pt x="317" y="85"/>
                  </a:lnTo>
                  <a:lnTo>
                    <a:pt x="317" y="87"/>
                  </a:lnTo>
                  <a:lnTo>
                    <a:pt x="317" y="86"/>
                  </a:lnTo>
                  <a:lnTo>
                    <a:pt x="316" y="85"/>
                  </a:lnTo>
                  <a:lnTo>
                    <a:pt x="316" y="85"/>
                  </a:lnTo>
                  <a:lnTo>
                    <a:pt x="315" y="84"/>
                  </a:lnTo>
                  <a:lnTo>
                    <a:pt x="314" y="83"/>
                  </a:lnTo>
                  <a:lnTo>
                    <a:pt x="314" y="83"/>
                  </a:lnTo>
                  <a:lnTo>
                    <a:pt x="314" y="84"/>
                  </a:lnTo>
                  <a:lnTo>
                    <a:pt x="314" y="86"/>
                  </a:lnTo>
                  <a:lnTo>
                    <a:pt x="313" y="85"/>
                  </a:lnTo>
                  <a:lnTo>
                    <a:pt x="313" y="84"/>
                  </a:lnTo>
                  <a:lnTo>
                    <a:pt x="313" y="86"/>
                  </a:lnTo>
                  <a:lnTo>
                    <a:pt x="313" y="87"/>
                  </a:lnTo>
                  <a:lnTo>
                    <a:pt x="312" y="86"/>
                  </a:lnTo>
                  <a:lnTo>
                    <a:pt x="312" y="86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1" y="89"/>
                  </a:lnTo>
                  <a:lnTo>
                    <a:pt x="309" y="87"/>
                  </a:lnTo>
                  <a:lnTo>
                    <a:pt x="309" y="86"/>
                  </a:lnTo>
                  <a:lnTo>
                    <a:pt x="308" y="86"/>
                  </a:lnTo>
                  <a:lnTo>
                    <a:pt x="308" y="87"/>
                  </a:lnTo>
                  <a:lnTo>
                    <a:pt x="308" y="90"/>
                  </a:lnTo>
                  <a:lnTo>
                    <a:pt x="308" y="89"/>
                  </a:lnTo>
                  <a:lnTo>
                    <a:pt x="307" y="87"/>
                  </a:lnTo>
                  <a:lnTo>
                    <a:pt x="307" y="86"/>
                  </a:lnTo>
                  <a:lnTo>
                    <a:pt x="306" y="86"/>
                  </a:lnTo>
                  <a:lnTo>
                    <a:pt x="306" y="87"/>
                  </a:lnTo>
                  <a:lnTo>
                    <a:pt x="306" y="90"/>
                  </a:lnTo>
                  <a:lnTo>
                    <a:pt x="305" y="89"/>
                  </a:lnTo>
                  <a:lnTo>
                    <a:pt x="305" y="87"/>
                  </a:lnTo>
                  <a:lnTo>
                    <a:pt x="304" y="86"/>
                  </a:lnTo>
                  <a:lnTo>
                    <a:pt x="303" y="85"/>
                  </a:lnTo>
                  <a:lnTo>
                    <a:pt x="302" y="85"/>
                  </a:lnTo>
                  <a:lnTo>
                    <a:pt x="302" y="84"/>
                  </a:lnTo>
                  <a:lnTo>
                    <a:pt x="301" y="83"/>
                  </a:lnTo>
                  <a:lnTo>
                    <a:pt x="301" y="85"/>
                  </a:lnTo>
                  <a:lnTo>
                    <a:pt x="301" y="86"/>
                  </a:lnTo>
                  <a:lnTo>
                    <a:pt x="301" y="89"/>
                  </a:lnTo>
                  <a:lnTo>
                    <a:pt x="301" y="90"/>
                  </a:lnTo>
                  <a:lnTo>
                    <a:pt x="301" y="92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0" y="91"/>
                  </a:lnTo>
                  <a:lnTo>
                    <a:pt x="300" y="93"/>
                  </a:lnTo>
                  <a:lnTo>
                    <a:pt x="300" y="94"/>
                  </a:lnTo>
                  <a:lnTo>
                    <a:pt x="300" y="94"/>
                  </a:lnTo>
                  <a:lnTo>
                    <a:pt x="299" y="93"/>
                  </a:lnTo>
                  <a:lnTo>
                    <a:pt x="299" y="94"/>
                  </a:lnTo>
                  <a:lnTo>
                    <a:pt x="299" y="96"/>
                  </a:lnTo>
                  <a:lnTo>
                    <a:pt x="298" y="95"/>
                  </a:lnTo>
                  <a:lnTo>
                    <a:pt x="298" y="94"/>
                  </a:lnTo>
                  <a:lnTo>
                    <a:pt x="298" y="93"/>
                  </a:lnTo>
                  <a:lnTo>
                    <a:pt x="298" y="92"/>
                  </a:lnTo>
                  <a:lnTo>
                    <a:pt x="298" y="90"/>
                  </a:lnTo>
                  <a:lnTo>
                    <a:pt x="298" y="89"/>
                  </a:lnTo>
                  <a:lnTo>
                    <a:pt x="298" y="89"/>
                  </a:lnTo>
                  <a:lnTo>
                    <a:pt x="299" y="90"/>
                  </a:lnTo>
                  <a:lnTo>
                    <a:pt x="299" y="89"/>
                  </a:lnTo>
                  <a:lnTo>
                    <a:pt x="299" y="86"/>
                  </a:lnTo>
                  <a:lnTo>
                    <a:pt x="298" y="86"/>
                  </a:lnTo>
                  <a:lnTo>
                    <a:pt x="298" y="85"/>
                  </a:lnTo>
                  <a:lnTo>
                    <a:pt x="298" y="86"/>
                  </a:lnTo>
                  <a:lnTo>
                    <a:pt x="298" y="89"/>
                  </a:lnTo>
                  <a:lnTo>
                    <a:pt x="297" y="87"/>
                  </a:lnTo>
                  <a:lnTo>
                    <a:pt x="297" y="86"/>
                  </a:lnTo>
                  <a:lnTo>
                    <a:pt x="296" y="86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9"/>
                  </a:lnTo>
                  <a:lnTo>
                    <a:pt x="295" y="87"/>
                  </a:lnTo>
                  <a:lnTo>
                    <a:pt x="294" y="87"/>
                  </a:lnTo>
                  <a:lnTo>
                    <a:pt x="294" y="89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2" y="92"/>
                  </a:lnTo>
                  <a:lnTo>
                    <a:pt x="292" y="91"/>
                  </a:lnTo>
                  <a:lnTo>
                    <a:pt x="291" y="90"/>
                  </a:lnTo>
                  <a:lnTo>
                    <a:pt x="291" y="92"/>
                  </a:lnTo>
                  <a:lnTo>
                    <a:pt x="291" y="93"/>
                  </a:lnTo>
                  <a:lnTo>
                    <a:pt x="290" y="93"/>
                  </a:lnTo>
                  <a:lnTo>
                    <a:pt x="290" y="92"/>
                  </a:lnTo>
                  <a:lnTo>
                    <a:pt x="289" y="91"/>
                  </a:lnTo>
                  <a:lnTo>
                    <a:pt x="289" y="91"/>
                  </a:lnTo>
                  <a:lnTo>
                    <a:pt x="289" y="92"/>
                  </a:lnTo>
                  <a:lnTo>
                    <a:pt x="289" y="93"/>
                  </a:lnTo>
                  <a:lnTo>
                    <a:pt x="289" y="94"/>
                  </a:lnTo>
                  <a:lnTo>
                    <a:pt x="289" y="95"/>
                  </a:lnTo>
                  <a:lnTo>
                    <a:pt x="289" y="96"/>
                  </a:lnTo>
                  <a:lnTo>
                    <a:pt x="289" y="96"/>
                  </a:lnTo>
                  <a:lnTo>
                    <a:pt x="288" y="96"/>
                  </a:lnTo>
                  <a:lnTo>
                    <a:pt x="287" y="95"/>
                  </a:lnTo>
                  <a:lnTo>
                    <a:pt x="287" y="94"/>
                  </a:lnTo>
                  <a:lnTo>
                    <a:pt x="286" y="93"/>
                  </a:lnTo>
                  <a:lnTo>
                    <a:pt x="286" y="92"/>
                  </a:lnTo>
                  <a:lnTo>
                    <a:pt x="286" y="91"/>
                  </a:lnTo>
                  <a:lnTo>
                    <a:pt x="286" y="90"/>
                  </a:lnTo>
                  <a:lnTo>
                    <a:pt x="285" y="89"/>
                  </a:lnTo>
                  <a:lnTo>
                    <a:pt x="285" y="89"/>
                  </a:lnTo>
                  <a:lnTo>
                    <a:pt x="284" y="87"/>
                  </a:lnTo>
                  <a:lnTo>
                    <a:pt x="284" y="93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3" y="96"/>
                  </a:lnTo>
                  <a:lnTo>
                    <a:pt x="283" y="95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2" y="97"/>
                  </a:lnTo>
                  <a:lnTo>
                    <a:pt x="282" y="96"/>
                  </a:lnTo>
                  <a:lnTo>
                    <a:pt x="282" y="95"/>
                  </a:lnTo>
                  <a:lnTo>
                    <a:pt x="282" y="94"/>
                  </a:lnTo>
                  <a:lnTo>
                    <a:pt x="282" y="92"/>
                  </a:lnTo>
                  <a:lnTo>
                    <a:pt x="282" y="91"/>
                  </a:lnTo>
                  <a:lnTo>
                    <a:pt x="281" y="90"/>
                  </a:lnTo>
                  <a:lnTo>
                    <a:pt x="281" y="89"/>
                  </a:lnTo>
                  <a:lnTo>
                    <a:pt x="281" y="91"/>
                  </a:lnTo>
                  <a:lnTo>
                    <a:pt x="281" y="92"/>
                  </a:lnTo>
                  <a:lnTo>
                    <a:pt x="280" y="91"/>
                  </a:lnTo>
                  <a:lnTo>
                    <a:pt x="279" y="91"/>
                  </a:lnTo>
                  <a:lnTo>
                    <a:pt x="279" y="92"/>
                  </a:lnTo>
                  <a:lnTo>
                    <a:pt x="279" y="94"/>
                  </a:lnTo>
                  <a:lnTo>
                    <a:pt x="279" y="95"/>
                  </a:lnTo>
                  <a:lnTo>
                    <a:pt x="279" y="96"/>
                  </a:lnTo>
                  <a:lnTo>
                    <a:pt x="279" y="96"/>
                  </a:lnTo>
                  <a:lnTo>
                    <a:pt x="278" y="95"/>
                  </a:lnTo>
                  <a:lnTo>
                    <a:pt x="276" y="94"/>
                  </a:lnTo>
                  <a:lnTo>
                    <a:pt x="275" y="92"/>
                  </a:lnTo>
                  <a:lnTo>
                    <a:pt x="274" y="92"/>
                  </a:lnTo>
                  <a:lnTo>
                    <a:pt x="274" y="91"/>
                  </a:lnTo>
                  <a:lnTo>
                    <a:pt x="274" y="92"/>
                  </a:lnTo>
                  <a:lnTo>
                    <a:pt x="274" y="94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5" y="101"/>
                  </a:lnTo>
                  <a:lnTo>
                    <a:pt x="274" y="100"/>
                  </a:lnTo>
                  <a:lnTo>
                    <a:pt x="274" y="99"/>
                  </a:lnTo>
                  <a:lnTo>
                    <a:pt x="273" y="99"/>
                  </a:lnTo>
                  <a:lnTo>
                    <a:pt x="272" y="98"/>
                  </a:lnTo>
                  <a:lnTo>
                    <a:pt x="272" y="97"/>
                  </a:lnTo>
                  <a:lnTo>
                    <a:pt x="272" y="95"/>
                  </a:lnTo>
                  <a:lnTo>
                    <a:pt x="272" y="95"/>
                  </a:lnTo>
                  <a:lnTo>
                    <a:pt x="271" y="94"/>
                  </a:lnTo>
                  <a:lnTo>
                    <a:pt x="271" y="93"/>
                  </a:lnTo>
                  <a:lnTo>
                    <a:pt x="270" y="93"/>
                  </a:lnTo>
                  <a:lnTo>
                    <a:pt x="270" y="94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69" y="94"/>
                  </a:lnTo>
                  <a:lnTo>
                    <a:pt x="269" y="93"/>
                  </a:lnTo>
                  <a:lnTo>
                    <a:pt x="268" y="93"/>
                  </a:lnTo>
                  <a:lnTo>
                    <a:pt x="268" y="94"/>
                  </a:lnTo>
                  <a:lnTo>
                    <a:pt x="268" y="95"/>
                  </a:lnTo>
                  <a:lnTo>
                    <a:pt x="268" y="97"/>
                  </a:lnTo>
                  <a:lnTo>
                    <a:pt x="268" y="98"/>
                  </a:lnTo>
                  <a:lnTo>
                    <a:pt x="268" y="100"/>
                  </a:lnTo>
                  <a:lnTo>
                    <a:pt x="268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7" y="98"/>
                  </a:lnTo>
                  <a:lnTo>
                    <a:pt x="267" y="97"/>
                  </a:lnTo>
                  <a:lnTo>
                    <a:pt x="266" y="96"/>
                  </a:lnTo>
                  <a:lnTo>
                    <a:pt x="266" y="96"/>
                  </a:lnTo>
                  <a:lnTo>
                    <a:pt x="266" y="97"/>
                  </a:lnTo>
                  <a:lnTo>
                    <a:pt x="265" y="98"/>
                  </a:lnTo>
                  <a:lnTo>
                    <a:pt x="265" y="98"/>
                  </a:lnTo>
                  <a:lnTo>
                    <a:pt x="264" y="97"/>
                  </a:lnTo>
                  <a:lnTo>
                    <a:pt x="264" y="96"/>
                  </a:lnTo>
                  <a:lnTo>
                    <a:pt x="263" y="96"/>
                  </a:lnTo>
                  <a:lnTo>
                    <a:pt x="263" y="97"/>
                  </a:lnTo>
                  <a:lnTo>
                    <a:pt x="263" y="98"/>
                  </a:lnTo>
                  <a:lnTo>
                    <a:pt x="263" y="100"/>
                  </a:lnTo>
                  <a:lnTo>
                    <a:pt x="263" y="101"/>
                  </a:lnTo>
                  <a:lnTo>
                    <a:pt x="263" y="101"/>
                  </a:lnTo>
                  <a:lnTo>
                    <a:pt x="262" y="100"/>
                  </a:lnTo>
                  <a:lnTo>
                    <a:pt x="261" y="99"/>
                  </a:lnTo>
                  <a:lnTo>
                    <a:pt x="261" y="99"/>
                  </a:lnTo>
                  <a:lnTo>
                    <a:pt x="261" y="100"/>
                  </a:lnTo>
                  <a:lnTo>
                    <a:pt x="261" y="101"/>
                  </a:lnTo>
                  <a:lnTo>
                    <a:pt x="259" y="101"/>
                  </a:lnTo>
                  <a:lnTo>
                    <a:pt x="259" y="100"/>
                  </a:lnTo>
                  <a:lnTo>
                    <a:pt x="258" y="99"/>
                  </a:lnTo>
                  <a:lnTo>
                    <a:pt x="257" y="99"/>
                  </a:lnTo>
                  <a:lnTo>
                    <a:pt x="258" y="97"/>
                  </a:lnTo>
                  <a:lnTo>
                    <a:pt x="258" y="96"/>
                  </a:lnTo>
                  <a:lnTo>
                    <a:pt x="257" y="95"/>
                  </a:lnTo>
                  <a:lnTo>
                    <a:pt x="256" y="94"/>
                  </a:lnTo>
                  <a:lnTo>
                    <a:pt x="256" y="96"/>
                  </a:lnTo>
                  <a:lnTo>
                    <a:pt x="256" y="97"/>
                  </a:lnTo>
                  <a:lnTo>
                    <a:pt x="256" y="97"/>
                  </a:lnTo>
                  <a:lnTo>
                    <a:pt x="255" y="96"/>
                  </a:lnTo>
                  <a:lnTo>
                    <a:pt x="255" y="95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100"/>
                  </a:lnTo>
                  <a:lnTo>
                    <a:pt x="254" y="102"/>
                  </a:lnTo>
                  <a:lnTo>
                    <a:pt x="254" y="103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1" y="99"/>
                  </a:lnTo>
                  <a:lnTo>
                    <a:pt x="250" y="99"/>
                  </a:lnTo>
                  <a:lnTo>
                    <a:pt x="250" y="100"/>
                  </a:lnTo>
                  <a:lnTo>
                    <a:pt x="250" y="102"/>
                  </a:lnTo>
                  <a:lnTo>
                    <a:pt x="250" y="101"/>
                  </a:lnTo>
                  <a:lnTo>
                    <a:pt x="249" y="100"/>
                  </a:lnTo>
                  <a:lnTo>
                    <a:pt x="248" y="99"/>
                  </a:lnTo>
                  <a:lnTo>
                    <a:pt x="248" y="98"/>
                  </a:lnTo>
                  <a:lnTo>
                    <a:pt x="247" y="98"/>
                  </a:lnTo>
                  <a:lnTo>
                    <a:pt x="246" y="97"/>
                  </a:lnTo>
                  <a:lnTo>
                    <a:pt x="246" y="96"/>
                  </a:lnTo>
                  <a:lnTo>
                    <a:pt x="246" y="98"/>
                  </a:lnTo>
                  <a:lnTo>
                    <a:pt x="246" y="99"/>
                  </a:lnTo>
                  <a:lnTo>
                    <a:pt x="245" y="98"/>
                  </a:lnTo>
                  <a:lnTo>
                    <a:pt x="245" y="98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5" y="102"/>
                  </a:lnTo>
                  <a:lnTo>
                    <a:pt x="245" y="103"/>
                  </a:lnTo>
                  <a:lnTo>
                    <a:pt x="244" y="103"/>
                  </a:lnTo>
                  <a:lnTo>
                    <a:pt x="242" y="102"/>
                  </a:lnTo>
                  <a:lnTo>
                    <a:pt x="242" y="101"/>
                  </a:lnTo>
                  <a:lnTo>
                    <a:pt x="241" y="101"/>
                  </a:lnTo>
                  <a:lnTo>
                    <a:pt x="241" y="100"/>
                  </a:lnTo>
                  <a:lnTo>
                    <a:pt x="241" y="99"/>
                  </a:lnTo>
                  <a:lnTo>
                    <a:pt x="241" y="98"/>
                  </a:lnTo>
                  <a:lnTo>
                    <a:pt x="241" y="98"/>
                  </a:lnTo>
                  <a:lnTo>
                    <a:pt x="241" y="97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99"/>
                  </a:lnTo>
                  <a:lnTo>
                    <a:pt x="240" y="101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0" y="106"/>
                  </a:lnTo>
                  <a:lnTo>
                    <a:pt x="240" y="104"/>
                  </a:lnTo>
                  <a:lnTo>
                    <a:pt x="239" y="103"/>
                  </a:lnTo>
                  <a:lnTo>
                    <a:pt x="239" y="102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7" y="98"/>
                  </a:lnTo>
                  <a:lnTo>
                    <a:pt x="237" y="98"/>
                  </a:lnTo>
                  <a:lnTo>
                    <a:pt x="237" y="99"/>
                  </a:lnTo>
                  <a:lnTo>
                    <a:pt x="237" y="101"/>
                  </a:lnTo>
                  <a:lnTo>
                    <a:pt x="237" y="102"/>
                  </a:lnTo>
                  <a:lnTo>
                    <a:pt x="237" y="104"/>
                  </a:lnTo>
                  <a:lnTo>
                    <a:pt x="236" y="103"/>
                  </a:lnTo>
                  <a:lnTo>
                    <a:pt x="235" y="102"/>
                  </a:lnTo>
                  <a:lnTo>
                    <a:pt x="235" y="101"/>
                  </a:lnTo>
                  <a:lnTo>
                    <a:pt x="234" y="101"/>
                  </a:lnTo>
                  <a:lnTo>
                    <a:pt x="234" y="102"/>
                  </a:lnTo>
                  <a:lnTo>
                    <a:pt x="234" y="104"/>
                  </a:lnTo>
                  <a:lnTo>
                    <a:pt x="234" y="103"/>
                  </a:lnTo>
                  <a:lnTo>
                    <a:pt x="233" y="102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4"/>
                  </a:lnTo>
                  <a:lnTo>
                    <a:pt x="232" y="104"/>
                  </a:lnTo>
                  <a:lnTo>
                    <a:pt x="231" y="102"/>
                  </a:lnTo>
                  <a:lnTo>
                    <a:pt x="230" y="101"/>
                  </a:lnTo>
                  <a:lnTo>
                    <a:pt x="230" y="101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9" y="103"/>
                  </a:lnTo>
                  <a:lnTo>
                    <a:pt x="228" y="102"/>
                  </a:lnTo>
                  <a:lnTo>
                    <a:pt x="228" y="104"/>
                  </a:lnTo>
                  <a:lnTo>
                    <a:pt x="228" y="106"/>
                  </a:lnTo>
                  <a:lnTo>
                    <a:pt x="228" y="109"/>
                  </a:lnTo>
                  <a:lnTo>
                    <a:pt x="229" y="110"/>
                  </a:lnTo>
                  <a:lnTo>
                    <a:pt x="229" y="110"/>
                  </a:lnTo>
                  <a:lnTo>
                    <a:pt x="229" y="111"/>
                  </a:lnTo>
                  <a:lnTo>
                    <a:pt x="229" y="112"/>
                  </a:lnTo>
                  <a:lnTo>
                    <a:pt x="229" y="113"/>
                  </a:lnTo>
                  <a:lnTo>
                    <a:pt x="229" y="113"/>
                  </a:lnTo>
                  <a:lnTo>
                    <a:pt x="229" y="112"/>
                  </a:lnTo>
                  <a:lnTo>
                    <a:pt x="228" y="112"/>
                  </a:lnTo>
                  <a:lnTo>
                    <a:pt x="228" y="110"/>
                  </a:lnTo>
                  <a:lnTo>
                    <a:pt x="228" y="109"/>
                  </a:lnTo>
                  <a:lnTo>
                    <a:pt x="228" y="108"/>
                  </a:lnTo>
                  <a:lnTo>
                    <a:pt x="226" y="107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3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6"/>
                  </a:lnTo>
                  <a:lnTo>
                    <a:pt x="224" y="104"/>
                  </a:lnTo>
                  <a:lnTo>
                    <a:pt x="224" y="104"/>
                  </a:lnTo>
                  <a:lnTo>
                    <a:pt x="223" y="103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2" y="104"/>
                  </a:lnTo>
                  <a:lnTo>
                    <a:pt x="222" y="104"/>
                  </a:lnTo>
                  <a:lnTo>
                    <a:pt x="222" y="106"/>
                  </a:lnTo>
                  <a:lnTo>
                    <a:pt x="221" y="108"/>
                  </a:lnTo>
                  <a:lnTo>
                    <a:pt x="221" y="107"/>
                  </a:lnTo>
                  <a:lnTo>
                    <a:pt x="220" y="106"/>
                  </a:lnTo>
                  <a:lnTo>
                    <a:pt x="220" y="108"/>
                  </a:lnTo>
                  <a:lnTo>
                    <a:pt x="220" y="109"/>
                  </a:lnTo>
                  <a:lnTo>
                    <a:pt x="220" y="108"/>
                  </a:lnTo>
                  <a:lnTo>
                    <a:pt x="219" y="108"/>
                  </a:lnTo>
                  <a:lnTo>
                    <a:pt x="219" y="107"/>
                  </a:lnTo>
                  <a:lnTo>
                    <a:pt x="218" y="106"/>
                  </a:lnTo>
                  <a:lnTo>
                    <a:pt x="218" y="108"/>
                  </a:lnTo>
                  <a:lnTo>
                    <a:pt x="218" y="109"/>
                  </a:lnTo>
                  <a:lnTo>
                    <a:pt x="217" y="108"/>
                  </a:lnTo>
                  <a:lnTo>
                    <a:pt x="217" y="108"/>
                  </a:lnTo>
                  <a:lnTo>
                    <a:pt x="216" y="107"/>
                  </a:lnTo>
                  <a:lnTo>
                    <a:pt x="216" y="106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4" y="106"/>
                  </a:lnTo>
                  <a:lnTo>
                    <a:pt x="214" y="108"/>
                  </a:lnTo>
                  <a:lnTo>
                    <a:pt x="214" y="107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09"/>
                  </a:lnTo>
                  <a:lnTo>
                    <a:pt x="213" y="108"/>
                  </a:lnTo>
                  <a:lnTo>
                    <a:pt x="212" y="108"/>
                  </a:lnTo>
                  <a:lnTo>
                    <a:pt x="212" y="109"/>
                  </a:lnTo>
                  <a:lnTo>
                    <a:pt x="212" y="110"/>
                  </a:lnTo>
                  <a:lnTo>
                    <a:pt x="212" y="112"/>
                  </a:lnTo>
                  <a:lnTo>
                    <a:pt x="212" y="113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9" y="109"/>
                  </a:lnTo>
                  <a:lnTo>
                    <a:pt x="209" y="108"/>
                  </a:lnTo>
                  <a:lnTo>
                    <a:pt x="208" y="107"/>
                  </a:lnTo>
                  <a:lnTo>
                    <a:pt x="208" y="106"/>
                  </a:lnTo>
                  <a:lnTo>
                    <a:pt x="207" y="104"/>
                  </a:lnTo>
                  <a:lnTo>
                    <a:pt x="207" y="104"/>
                  </a:lnTo>
                  <a:lnTo>
                    <a:pt x="206" y="106"/>
                  </a:lnTo>
                  <a:lnTo>
                    <a:pt x="206" y="108"/>
                  </a:lnTo>
                  <a:lnTo>
                    <a:pt x="206" y="109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5" y="109"/>
                  </a:lnTo>
                  <a:lnTo>
                    <a:pt x="205" y="108"/>
                  </a:lnTo>
                  <a:lnTo>
                    <a:pt x="204" y="108"/>
                  </a:lnTo>
                  <a:lnTo>
                    <a:pt x="204" y="106"/>
                  </a:lnTo>
                  <a:lnTo>
                    <a:pt x="204" y="104"/>
                  </a:lnTo>
                  <a:lnTo>
                    <a:pt x="204" y="103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1" y="110"/>
                  </a:lnTo>
                  <a:lnTo>
                    <a:pt x="201" y="109"/>
                  </a:lnTo>
                  <a:lnTo>
                    <a:pt x="200" y="111"/>
                  </a:lnTo>
                  <a:lnTo>
                    <a:pt x="200" y="112"/>
                  </a:lnTo>
                  <a:lnTo>
                    <a:pt x="200" y="111"/>
                  </a:lnTo>
                  <a:lnTo>
                    <a:pt x="199" y="111"/>
                  </a:lnTo>
                  <a:lnTo>
                    <a:pt x="199" y="112"/>
                  </a:lnTo>
                  <a:lnTo>
                    <a:pt x="199" y="113"/>
                  </a:lnTo>
                  <a:lnTo>
                    <a:pt x="199" y="113"/>
                  </a:lnTo>
                  <a:lnTo>
                    <a:pt x="198" y="112"/>
                  </a:lnTo>
                  <a:lnTo>
                    <a:pt x="198" y="111"/>
                  </a:lnTo>
                  <a:lnTo>
                    <a:pt x="198" y="109"/>
                  </a:lnTo>
                  <a:lnTo>
                    <a:pt x="198" y="108"/>
                  </a:lnTo>
                  <a:lnTo>
                    <a:pt x="197" y="108"/>
                  </a:lnTo>
                  <a:lnTo>
                    <a:pt x="197" y="107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196" y="103"/>
                  </a:lnTo>
                  <a:lnTo>
                    <a:pt x="196" y="102"/>
                  </a:lnTo>
                  <a:lnTo>
                    <a:pt x="195" y="101"/>
                  </a:lnTo>
                  <a:lnTo>
                    <a:pt x="195" y="108"/>
                  </a:lnTo>
                  <a:lnTo>
                    <a:pt x="195" y="109"/>
                  </a:lnTo>
                  <a:lnTo>
                    <a:pt x="195" y="111"/>
                  </a:lnTo>
                  <a:lnTo>
                    <a:pt x="194" y="110"/>
                  </a:lnTo>
                  <a:lnTo>
                    <a:pt x="194" y="109"/>
                  </a:lnTo>
                  <a:lnTo>
                    <a:pt x="192" y="111"/>
                  </a:lnTo>
                  <a:lnTo>
                    <a:pt x="192" y="112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91" y="112"/>
                  </a:lnTo>
                  <a:lnTo>
                    <a:pt x="191" y="113"/>
                  </a:lnTo>
                  <a:lnTo>
                    <a:pt x="191" y="115"/>
                  </a:lnTo>
                  <a:lnTo>
                    <a:pt x="191" y="116"/>
                  </a:lnTo>
                  <a:lnTo>
                    <a:pt x="190" y="116"/>
                  </a:lnTo>
                  <a:lnTo>
                    <a:pt x="190" y="115"/>
                  </a:lnTo>
                  <a:lnTo>
                    <a:pt x="189" y="114"/>
                  </a:lnTo>
                  <a:lnTo>
                    <a:pt x="189" y="113"/>
                  </a:lnTo>
                  <a:lnTo>
                    <a:pt x="188" y="113"/>
                  </a:lnTo>
                  <a:lnTo>
                    <a:pt x="188" y="112"/>
                  </a:lnTo>
                  <a:lnTo>
                    <a:pt x="188" y="111"/>
                  </a:lnTo>
                  <a:lnTo>
                    <a:pt x="188" y="109"/>
                  </a:lnTo>
                  <a:lnTo>
                    <a:pt x="187" y="108"/>
                  </a:lnTo>
                  <a:lnTo>
                    <a:pt x="187" y="108"/>
                  </a:lnTo>
                  <a:lnTo>
                    <a:pt x="187" y="109"/>
                  </a:lnTo>
                  <a:lnTo>
                    <a:pt x="187" y="111"/>
                  </a:lnTo>
                  <a:lnTo>
                    <a:pt x="186" y="110"/>
                  </a:lnTo>
                  <a:lnTo>
                    <a:pt x="186" y="109"/>
                  </a:lnTo>
                  <a:lnTo>
                    <a:pt x="185" y="111"/>
                  </a:lnTo>
                  <a:lnTo>
                    <a:pt x="185" y="112"/>
                  </a:lnTo>
                  <a:lnTo>
                    <a:pt x="185" y="113"/>
                  </a:lnTo>
                  <a:lnTo>
                    <a:pt x="185" y="114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4"/>
                  </a:lnTo>
                  <a:lnTo>
                    <a:pt x="184" y="114"/>
                  </a:lnTo>
                  <a:lnTo>
                    <a:pt x="184" y="113"/>
                  </a:lnTo>
                  <a:lnTo>
                    <a:pt x="183" y="112"/>
                  </a:lnTo>
                  <a:lnTo>
                    <a:pt x="182" y="112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8"/>
                  </a:lnTo>
                  <a:lnTo>
                    <a:pt x="182" y="107"/>
                  </a:lnTo>
                  <a:lnTo>
                    <a:pt x="181" y="107"/>
                  </a:lnTo>
                  <a:lnTo>
                    <a:pt x="181" y="108"/>
                  </a:lnTo>
                  <a:lnTo>
                    <a:pt x="181" y="109"/>
                  </a:lnTo>
                  <a:lnTo>
                    <a:pt x="181" y="111"/>
                  </a:lnTo>
                  <a:lnTo>
                    <a:pt x="181" y="112"/>
                  </a:lnTo>
                  <a:lnTo>
                    <a:pt x="180" y="112"/>
                  </a:lnTo>
                  <a:lnTo>
                    <a:pt x="180" y="111"/>
                  </a:lnTo>
                  <a:lnTo>
                    <a:pt x="180" y="112"/>
                  </a:lnTo>
                  <a:lnTo>
                    <a:pt x="179" y="114"/>
                  </a:lnTo>
                  <a:lnTo>
                    <a:pt x="179" y="113"/>
                  </a:lnTo>
                  <a:lnTo>
                    <a:pt x="178" y="112"/>
                  </a:lnTo>
                  <a:lnTo>
                    <a:pt x="178" y="111"/>
                  </a:lnTo>
                  <a:lnTo>
                    <a:pt x="179" y="109"/>
                  </a:lnTo>
                  <a:lnTo>
                    <a:pt x="178" y="109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6" y="111"/>
                  </a:lnTo>
                  <a:lnTo>
                    <a:pt x="176" y="110"/>
                  </a:lnTo>
                  <a:lnTo>
                    <a:pt x="175" y="109"/>
                  </a:lnTo>
                  <a:lnTo>
                    <a:pt x="175" y="111"/>
                  </a:lnTo>
                  <a:lnTo>
                    <a:pt x="175" y="112"/>
                  </a:lnTo>
                  <a:lnTo>
                    <a:pt x="175" y="115"/>
                  </a:lnTo>
                  <a:lnTo>
                    <a:pt x="174" y="114"/>
                  </a:lnTo>
                  <a:lnTo>
                    <a:pt x="173" y="113"/>
                  </a:lnTo>
                  <a:lnTo>
                    <a:pt x="173" y="112"/>
                  </a:lnTo>
                  <a:lnTo>
                    <a:pt x="173" y="111"/>
                  </a:lnTo>
                  <a:lnTo>
                    <a:pt x="173" y="109"/>
                  </a:lnTo>
                  <a:lnTo>
                    <a:pt x="173" y="110"/>
                  </a:lnTo>
                  <a:lnTo>
                    <a:pt x="174" y="111"/>
                  </a:lnTo>
                  <a:lnTo>
                    <a:pt x="174" y="109"/>
                  </a:lnTo>
                  <a:lnTo>
                    <a:pt x="174" y="108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2" y="109"/>
                  </a:lnTo>
                  <a:lnTo>
                    <a:pt x="172" y="111"/>
                  </a:lnTo>
                  <a:lnTo>
                    <a:pt x="171" y="110"/>
                  </a:lnTo>
                  <a:lnTo>
                    <a:pt x="170" y="109"/>
                  </a:lnTo>
                  <a:lnTo>
                    <a:pt x="170" y="111"/>
                  </a:lnTo>
                  <a:lnTo>
                    <a:pt x="170" y="112"/>
                  </a:lnTo>
                  <a:lnTo>
                    <a:pt x="170" y="114"/>
                  </a:lnTo>
                  <a:lnTo>
                    <a:pt x="170" y="115"/>
                  </a:lnTo>
                  <a:lnTo>
                    <a:pt x="170" y="114"/>
                  </a:lnTo>
                  <a:lnTo>
                    <a:pt x="169" y="113"/>
                  </a:lnTo>
                  <a:lnTo>
                    <a:pt x="169" y="113"/>
                  </a:lnTo>
                  <a:lnTo>
                    <a:pt x="168" y="112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7" y="112"/>
                  </a:lnTo>
                  <a:lnTo>
                    <a:pt x="167" y="113"/>
                  </a:lnTo>
                  <a:lnTo>
                    <a:pt x="166" y="113"/>
                  </a:lnTo>
                  <a:lnTo>
                    <a:pt x="166" y="112"/>
                  </a:lnTo>
                  <a:lnTo>
                    <a:pt x="166" y="113"/>
                  </a:lnTo>
                  <a:lnTo>
                    <a:pt x="165" y="115"/>
                  </a:lnTo>
                  <a:lnTo>
                    <a:pt x="165" y="114"/>
                  </a:lnTo>
                  <a:lnTo>
                    <a:pt x="164" y="113"/>
                  </a:lnTo>
                  <a:lnTo>
                    <a:pt x="164" y="115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3" y="115"/>
                  </a:lnTo>
                  <a:lnTo>
                    <a:pt x="163" y="113"/>
                  </a:lnTo>
                  <a:lnTo>
                    <a:pt x="163" y="112"/>
                  </a:lnTo>
                  <a:lnTo>
                    <a:pt x="163" y="111"/>
                  </a:lnTo>
                  <a:lnTo>
                    <a:pt x="162" y="110"/>
                  </a:lnTo>
                  <a:lnTo>
                    <a:pt x="162" y="110"/>
                  </a:lnTo>
                  <a:lnTo>
                    <a:pt x="161" y="109"/>
                  </a:lnTo>
                  <a:lnTo>
                    <a:pt x="161" y="110"/>
                  </a:lnTo>
                  <a:lnTo>
                    <a:pt x="161" y="112"/>
                  </a:lnTo>
                  <a:lnTo>
                    <a:pt x="159" y="111"/>
                  </a:lnTo>
                  <a:lnTo>
                    <a:pt x="159" y="110"/>
                  </a:lnTo>
                  <a:lnTo>
                    <a:pt x="159" y="112"/>
                  </a:lnTo>
                  <a:lnTo>
                    <a:pt x="159" y="113"/>
                  </a:lnTo>
                  <a:lnTo>
                    <a:pt x="158" y="113"/>
                  </a:lnTo>
                  <a:lnTo>
                    <a:pt x="158" y="112"/>
                  </a:lnTo>
                  <a:lnTo>
                    <a:pt x="158" y="113"/>
                  </a:lnTo>
                  <a:lnTo>
                    <a:pt x="157" y="115"/>
                  </a:lnTo>
                  <a:lnTo>
                    <a:pt x="157" y="114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6" y="116"/>
                  </a:lnTo>
                  <a:lnTo>
                    <a:pt x="156" y="115"/>
                  </a:lnTo>
                  <a:lnTo>
                    <a:pt x="155" y="115"/>
                  </a:lnTo>
                  <a:lnTo>
                    <a:pt x="154" y="114"/>
                  </a:lnTo>
                  <a:lnTo>
                    <a:pt x="154" y="113"/>
                  </a:lnTo>
                  <a:lnTo>
                    <a:pt x="154" y="115"/>
                  </a:lnTo>
                  <a:lnTo>
                    <a:pt x="154" y="116"/>
                  </a:lnTo>
                  <a:lnTo>
                    <a:pt x="153" y="115"/>
                  </a:lnTo>
                  <a:lnTo>
                    <a:pt x="153" y="115"/>
                  </a:lnTo>
                  <a:lnTo>
                    <a:pt x="152" y="114"/>
                  </a:lnTo>
                  <a:lnTo>
                    <a:pt x="151" y="113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50" y="113"/>
                  </a:lnTo>
                  <a:lnTo>
                    <a:pt x="150" y="115"/>
                  </a:lnTo>
                  <a:lnTo>
                    <a:pt x="150" y="114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9" y="116"/>
                  </a:lnTo>
                  <a:lnTo>
                    <a:pt x="149" y="115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6" y="112"/>
                  </a:lnTo>
                  <a:lnTo>
                    <a:pt x="146" y="112"/>
                  </a:lnTo>
                  <a:lnTo>
                    <a:pt x="146" y="110"/>
                  </a:lnTo>
                  <a:lnTo>
                    <a:pt x="146" y="109"/>
                  </a:lnTo>
                  <a:lnTo>
                    <a:pt x="146" y="108"/>
                  </a:lnTo>
                  <a:lnTo>
                    <a:pt x="145" y="107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5" y="111"/>
                  </a:lnTo>
                  <a:lnTo>
                    <a:pt x="146" y="112"/>
                  </a:lnTo>
                  <a:lnTo>
                    <a:pt x="146" y="113"/>
                  </a:lnTo>
                  <a:lnTo>
                    <a:pt x="146" y="114"/>
                  </a:lnTo>
                  <a:lnTo>
                    <a:pt x="145" y="114"/>
                  </a:lnTo>
                  <a:lnTo>
                    <a:pt x="145" y="113"/>
                  </a:lnTo>
                  <a:lnTo>
                    <a:pt x="143" y="112"/>
                  </a:lnTo>
                  <a:lnTo>
                    <a:pt x="142" y="112"/>
                  </a:lnTo>
                  <a:lnTo>
                    <a:pt x="142" y="111"/>
                  </a:lnTo>
                  <a:lnTo>
                    <a:pt x="141" y="110"/>
                  </a:lnTo>
                  <a:lnTo>
                    <a:pt x="141" y="112"/>
                  </a:lnTo>
                  <a:lnTo>
                    <a:pt x="141" y="113"/>
                  </a:lnTo>
                  <a:lnTo>
                    <a:pt x="141" y="112"/>
                  </a:lnTo>
                  <a:lnTo>
                    <a:pt x="140" y="112"/>
                  </a:lnTo>
                  <a:lnTo>
                    <a:pt x="140" y="113"/>
                  </a:lnTo>
                  <a:lnTo>
                    <a:pt x="140" y="114"/>
                  </a:lnTo>
                  <a:lnTo>
                    <a:pt x="139" y="114"/>
                  </a:lnTo>
                  <a:lnTo>
                    <a:pt x="139" y="113"/>
                  </a:lnTo>
                  <a:lnTo>
                    <a:pt x="138" y="112"/>
                  </a:lnTo>
                  <a:lnTo>
                    <a:pt x="138" y="111"/>
                  </a:lnTo>
                  <a:lnTo>
                    <a:pt x="138" y="113"/>
                  </a:lnTo>
                  <a:lnTo>
                    <a:pt x="138" y="114"/>
                  </a:lnTo>
                  <a:lnTo>
                    <a:pt x="137" y="116"/>
                  </a:lnTo>
                  <a:lnTo>
                    <a:pt x="137" y="117"/>
                  </a:lnTo>
                  <a:lnTo>
                    <a:pt x="137" y="117"/>
                  </a:lnTo>
                  <a:lnTo>
                    <a:pt x="136" y="116"/>
                  </a:lnTo>
                  <a:lnTo>
                    <a:pt x="135" y="114"/>
                  </a:lnTo>
                  <a:lnTo>
                    <a:pt x="134" y="113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32" y="110"/>
                  </a:lnTo>
                  <a:lnTo>
                    <a:pt x="132" y="111"/>
                  </a:lnTo>
                  <a:lnTo>
                    <a:pt x="132" y="113"/>
                  </a:lnTo>
                  <a:lnTo>
                    <a:pt x="132" y="114"/>
                  </a:lnTo>
                  <a:lnTo>
                    <a:pt x="132" y="116"/>
                  </a:lnTo>
                  <a:lnTo>
                    <a:pt x="132" y="116"/>
                  </a:lnTo>
                  <a:lnTo>
                    <a:pt x="133" y="117"/>
                  </a:lnTo>
                  <a:lnTo>
                    <a:pt x="133" y="118"/>
                  </a:lnTo>
                  <a:lnTo>
                    <a:pt x="133" y="120"/>
                  </a:lnTo>
                  <a:lnTo>
                    <a:pt x="132" y="119"/>
                  </a:lnTo>
                  <a:lnTo>
                    <a:pt x="131" y="118"/>
                  </a:lnTo>
                  <a:lnTo>
                    <a:pt x="131" y="117"/>
                  </a:lnTo>
                  <a:lnTo>
                    <a:pt x="132" y="116"/>
                  </a:lnTo>
                  <a:lnTo>
                    <a:pt x="131" y="115"/>
                  </a:lnTo>
                  <a:lnTo>
                    <a:pt x="131" y="114"/>
                  </a:lnTo>
                  <a:lnTo>
                    <a:pt x="130" y="113"/>
                  </a:lnTo>
                  <a:lnTo>
                    <a:pt x="130" y="113"/>
                  </a:lnTo>
                  <a:lnTo>
                    <a:pt x="129" y="114"/>
                  </a:lnTo>
                  <a:lnTo>
                    <a:pt x="129" y="116"/>
                  </a:lnTo>
                  <a:lnTo>
                    <a:pt x="129" y="115"/>
                  </a:lnTo>
                  <a:lnTo>
                    <a:pt x="128" y="114"/>
                  </a:lnTo>
                  <a:lnTo>
                    <a:pt x="128" y="116"/>
                  </a:lnTo>
                  <a:lnTo>
                    <a:pt x="128" y="117"/>
                  </a:lnTo>
                  <a:lnTo>
                    <a:pt x="126" y="116"/>
                  </a:lnTo>
                  <a:lnTo>
                    <a:pt x="126" y="115"/>
                  </a:lnTo>
                  <a:lnTo>
                    <a:pt x="126" y="114"/>
                  </a:lnTo>
                  <a:lnTo>
                    <a:pt x="126" y="113"/>
                  </a:lnTo>
                  <a:lnTo>
                    <a:pt x="126" y="112"/>
                  </a:lnTo>
                  <a:lnTo>
                    <a:pt x="125" y="111"/>
                  </a:lnTo>
                  <a:lnTo>
                    <a:pt x="125" y="113"/>
                  </a:lnTo>
                  <a:lnTo>
                    <a:pt x="125" y="114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23" y="112"/>
                  </a:lnTo>
                  <a:lnTo>
                    <a:pt x="123" y="111"/>
                  </a:lnTo>
                  <a:lnTo>
                    <a:pt x="123" y="113"/>
                  </a:lnTo>
                  <a:lnTo>
                    <a:pt x="122" y="114"/>
                  </a:lnTo>
                  <a:lnTo>
                    <a:pt x="122" y="116"/>
                  </a:lnTo>
                  <a:lnTo>
                    <a:pt x="122" y="117"/>
                  </a:lnTo>
                  <a:lnTo>
                    <a:pt x="122" y="116"/>
                  </a:lnTo>
                  <a:lnTo>
                    <a:pt x="121" y="115"/>
                  </a:lnTo>
                  <a:lnTo>
                    <a:pt x="121" y="117"/>
                  </a:lnTo>
                  <a:lnTo>
                    <a:pt x="121" y="118"/>
                  </a:lnTo>
                  <a:lnTo>
                    <a:pt x="120" y="118"/>
                  </a:lnTo>
                  <a:lnTo>
                    <a:pt x="120" y="117"/>
                  </a:lnTo>
                  <a:lnTo>
                    <a:pt x="119" y="115"/>
                  </a:lnTo>
                  <a:lnTo>
                    <a:pt x="118" y="114"/>
                  </a:lnTo>
                  <a:lnTo>
                    <a:pt x="117" y="113"/>
                  </a:lnTo>
                  <a:lnTo>
                    <a:pt x="117" y="112"/>
                  </a:lnTo>
                  <a:lnTo>
                    <a:pt x="116" y="112"/>
                  </a:lnTo>
                  <a:lnTo>
                    <a:pt x="116" y="111"/>
                  </a:lnTo>
                  <a:lnTo>
                    <a:pt x="116" y="112"/>
                  </a:lnTo>
                  <a:lnTo>
                    <a:pt x="115" y="114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6"/>
                  </a:lnTo>
                  <a:lnTo>
                    <a:pt x="114" y="115"/>
                  </a:lnTo>
                  <a:lnTo>
                    <a:pt x="114" y="114"/>
                  </a:lnTo>
                  <a:lnTo>
                    <a:pt x="113" y="114"/>
                  </a:lnTo>
                  <a:lnTo>
                    <a:pt x="113" y="115"/>
                  </a:lnTo>
                  <a:lnTo>
                    <a:pt x="113" y="116"/>
                  </a:lnTo>
                  <a:lnTo>
                    <a:pt x="112" y="116"/>
                  </a:lnTo>
                  <a:lnTo>
                    <a:pt x="112" y="115"/>
                  </a:lnTo>
                  <a:lnTo>
                    <a:pt x="111" y="114"/>
                  </a:lnTo>
                  <a:lnTo>
                    <a:pt x="109" y="113"/>
                  </a:lnTo>
                  <a:lnTo>
                    <a:pt x="109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8" y="108"/>
                  </a:lnTo>
                  <a:lnTo>
                    <a:pt x="107" y="107"/>
                  </a:lnTo>
                  <a:lnTo>
                    <a:pt x="107" y="106"/>
                  </a:lnTo>
                  <a:lnTo>
                    <a:pt x="107" y="108"/>
                  </a:lnTo>
                  <a:lnTo>
                    <a:pt x="107" y="109"/>
                  </a:lnTo>
                  <a:lnTo>
                    <a:pt x="107" y="110"/>
                  </a:lnTo>
                  <a:lnTo>
                    <a:pt x="108" y="111"/>
                  </a:lnTo>
                  <a:lnTo>
                    <a:pt x="108" y="112"/>
                  </a:lnTo>
                  <a:lnTo>
                    <a:pt x="107" y="113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7" y="116"/>
                  </a:lnTo>
                  <a:lnTo>
                    <a:pt x="106" y="115"/>
                  </a:lnTo>
                  <a:lnTo>
                    <a:pt x="106" y="114"/>
                  </a:lnTo>
                  <a:lnTo>
                    <a:pt x="105" y="113"/>
                  </a:lnTo>
                  <a:lnTo>
                    <a:pt x="105" y="115"/>
                  </a:lnTo>
                  <a:lnTo>
                    <a:pt x="105" y="116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3" y="113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1" y="111"/>
                  </a:lnTo>
                  <a:lnTo>
                    <a:pt x="101" y="110"/>
                  </a:lnTo>
                  <a:lnTo>
                    <a:pt x="100" y="111"/>
                  </a:lnTo>
                  <a:lnTo>
                    <a:pt x="100" y="113"/>
                  </a:lnTo>
                  <a:lnTo>
                    <a:pt x="100" y="115"/>
                  </a:lnTo>
                  <a:lnTo>
                    <a:pt x="100" y="116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8" y="114"/>
                  </a:lnTo>
                  <a:lnTo>
                    <a:pt x="98" y="113"/>
                  </a:lnTo>
                  <a:lnTo>
                    <a:pt x="97" y="112"/>
                  </a:lnTo>
                  <a:lnTo>
                    <a:pt x="97" y="111"/>
                  </a:lnTo>
                  <a:lnTo>
                    <a:pt x="97" y="113"/>
                  </a:lnTo>
                  <a:lnTo>
                    <a:pt x="97" y="114"/>
                  </a:lnTo>
                  <a:lnTo>
                    <a:pt x="96" y="113"/>
                  </a:lnTo>
                  <a:lnTo>
                    <a:pt x="95" y="113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5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93" y="117"/>
                  </a:lnTo>
                  <a:lnTo>
                    <a:pt x="92" y="116"/>
                  </a:lnTo>
                  <a:lnTo>
                    <a:pt x="92" y="115"/>
                  </a:lnTo>
                  <a:lnTo>
                    <a:pt x="91" y="115"/>
                  </a:lnTo>
                  <a:lnTo>
                    <a:pt x="91" y="114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90" y="114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8"/>
                  </a:lnTo>
                  <a:lnTo>
                    <a:pt x="89" y="120"/>
                  </a:lnTo>
                  <a:lnTo>
                    <a:pt x="89" y="121"/>
                  </a:lnTo>
                  <a:lnTo>
                    <a:pt x="88" y="120"/>
                  </a:lnTo>
                  <a:lnTo>
                    <a:pt x="88" y="119"/>
                  </a:lnTo>
                  <a:lnTo>
                    <a:pt x="88" y="118"/>
                  </a:lnTo>
                  <a:lnTo>
                    <a:pt x="88" y="117"/>
                  </a:lnTo>
                  <a:lnTo>
                    <a:pt x="88" y="116"/>
                  </a:lnTo>
                  <a:lnTo>
                    <a:pt x="87" y="115"/>
                  </a:lnTo>
                  <a:lnTo>
                    <a:pt x="87" y="114"/>
                  </a:lnTo>
                  <a:lnTo>
                    <a:pt x="87" y="112"/>
                  </a:lnTo>
                  <a:lnTo>
                    <a:pt x="87" y="111"/>
                  </a:lnTo>
                  <a:lnTo>
                    <a:pt x="86" y="111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3"/>
                  </a:lnTo>
                  <a:lnTo>
                    <a:pt x="85" y="112"/>
                  </a:lnTo>
                  <a:lnTo>
                    <a:pt x="85" y="111"/>
                  </a:lnTo>
                  <a:lnTo>
                    <a:pt x="84" y="111"/>
                  </a:lnTo>
                  <a:lnTo>
                    <a:pt x="84" y="112"/>
                  </a:lnTo>
                  <a:lnTo>
                    <a:pt x="84" y="114"/>
                  </a:lnTo>
                  <a:lnTo>
                    <a:pt x="83" y="113"/>
                  </a:lnTo>
                  <a:lnTo>
                    <a:pt x="83" y="112"/>
                  </a:lnTo>
                  <a:lnTo>
                    <a:pt x="83" y="113"/>
                  </a:lnTo>
                  <a:lnTo>
                    <a:pt x="82" y="115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1" y="117"/>
                  </a:lnTo>
                  <a:lnTo>
                    <a:pt x="81" y="116"/>
                  </a:lnTo>
                  <a:lnTo>
                    <a:pt x="81" y="118"/>
                  </a:lnTo>
                  <a:lnTo>
                    <a:pt x="81" y="119"/>
                  </a:lnTo>
                  <a:lnTo>
                    <a:pt x="80" y="118"/>
                  </a:lnTo>
                  <a:lnTo>
                    <a:pt x="79" y="118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79" y="114"/>
                  </a:lnTo>
                  <a:lnTo>
                    <a:pt x="79" y="113"/>
                  </a:lnTo>
                  <a:lnTo>
                    <a:pt x="79" y="115"/>
                  </a:lnTo>
                  <a:lnTo>
                    <a:pt x="79" y="116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6" y="116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5" y="116"/>
                  </a:lnTo>
                  <a:lnTo>
                    <a:pt x="75" y="115"/>
                  </a:lnTo>
                  <a:lnTo>
                    <a:pt x="76" y="113"/>
                  </a:lnTo>
                  <a:lnTo>
                    <a:pt x="76" y="112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5" y="109"/>
                  </a:lnTo>
                  <a:lnTo>
                    <a:pt x="75" y="110"/>
                  </a:lnTo>
                  <a:lnTo>
                    <a:pt x="75" y="112"/>
                  </a:lnTo>
                  <a:lnTo>
                    <a:pt x="74" y="111"/>
                  </a:lnTo>
                  <a:lnTo>
                    <a:pt x="74" y="110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2" y="110"/>
                  </a:lnTo>
                  <a:lnTo>
                    <a:pt x="72" y="112"/>
                  </a:lnTo>
                  <a:lnTo>
                    <a:pt x="72" y="111"/>
                  </a:lnTo>
                  <a:lnTo>
                    <a:pt x="71" y="110"/>
                  </a:lnTo>
                  <a:lnTo>
                    <a:pt x="71" y="112"/>
                  </a:lnTo>
                  <a:lnTo>
                    <a:pt x="71" y="113"/>
                  </a:lnTo>
                  <a:lnTo>
                    <a:pt x="70" y="112"/>
                  </a:lnTo>
                  <a:lnTo>
                    <a:pt x="70" y="111"/>
                  </a:lnTo>
                  <a:lnTo>
                    <a:pt x="70" y="113"/>
                  </a:lnTo>
                  <a:lnTo>
                    <a:pt x="69" y="114"/>
                  </a:lnTo>
                  <a:lnTo>
                    <a:pt x="69" y="116"/>
                  </a:lnTo>
                  <a:lnTo>
                    <a:pt x="69" y="117"/>
                  </a:lnTo>
                  <a:lnTo>
                    <a:pt x="69" y="116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8" y="111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6" y="109"/>
                  </a:lnTo>
                  <a:lnTo>
                    <a:pt x="66" y="108"/>
                  </a:lnTo>
                  <a:lnTo>
                    <a:pt x="65" y="110"/>
                  </a:lnTo>
                  <a:lnTo>
                    <a:pt x="65" y="111"/>
                  </a:lnTo>
                  <a:lnTo>
                    <a:pt x="65" y="110"/>
                  </a:lnTo>
                  <a:lnTo>
                    <a:pt x="64" y="110"/>
                  </a:lnTo>
                  <a:lnTo>
                    <a:pt x="64" y="111"/>
                  </a:lnTo>
                  <a:lnTo>
                    <a:pt x="64" y="112"/>
                  </a:lnTo>
                  <a:lnTo>
                    <a:pt x="63" y="112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2" y="114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1" y="111"/>
                  </a:lnTo>
                  <a:lnTo>
                    <a:pt x="59" y="110"/>
                  </a:lnTo>
                  <a:lnTo>
                    <a:pt x="59" y="109"/>
                  </a:lnTo>
                  <a:lnTo>
                    <a:pt x="58" y="109"/>
                  </a:lnTo>
                  <a:lnTo>
                    <a:pt x="58" y="108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12"/>
                  </a:lnTo>
                  <a:lnTo>
                    <a:pt x="57" y="113"/>
                  </a:lnTo>
                  <a:lnTo>
                    <a:pt x="57" y="115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5" y="115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3" y="110"/>
                  </a:lnTo>
                  <a:lnTo>
                    <a:pt x="52" y="109"/>
                  </a:lnTo>
                  <a:lnTo>
                    <a:pt x="52" y="109"/>
                  </a:lnTo>
                  <a:lnTo>
                    <a:pt x="51" y="108"/>
                  </a:lnTo>
                  <a:lnTo>
                    <a:pt x="51" y="107"/>
                  </a:lnTo>
                  <a:lnTo>
                    <a:pt x="51" y="109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9" y="112"/>
                  </a:lnTo>
                  <a:lnTo>
                    <a:pt x="49" y="111"/>
                  </a:lnTo>
                  <a:lnTo>
                    <a:pt x="49" y="110"/>
                  </a:lnTo>
                  <a:lnTo>
                    <a:pt x="48" y="110"/>
                  </a:lnTo>
                  <a:lnTo>
                    <a:pt x="48" y="109"/>
                  </a:lnTo>
                  <a:lnTo>
                    <a:pt x="47" y="108"/>
                  </a:lnTo>
                  <a:lnTo>
                    <a:pt x="47" y="110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6" y="107"/>
                  </a:lnTo>
                  <a:lnTo>
                    <a:pt x="46" y="106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3" y="108"/>
                  </a:lnTo>
                  <a:lnTo>
                    <a:pt x="43" y="109"/>
                  </a:lnTo>
                  <a:lnTo>
                    <a:pt x="42" y="109"/>
                  </a:lnTo>
                  <a:lnTo>
                    <a:pt x="42" y="108"/>
                  </a:lnTo>
                  <a:lnTo>
                    <a:pt x="41" y="109"/>
                  </a:lnTo>
                  <a:lnTo>
                    <a:pt x="41" y="111"/>
                  </a:lnTo>
                  <a:lnTo>
                    <a:pt x="41" y="110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2"/>
                  </a:lnTo>
                  <a:lnTo>
                    <a:pt x="39" y="111"/>
                  </a:lnTo>
                  <a:lnTo>
                    <a:pt x="39" y="110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8" y="108"/>
                  </a:lnTo>
                  <a:lnTo>
                    <a:pt x="38" y="107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8" y="104"/>
                  </a:lnTo>
                  <a:lnTo>
                    <a:pt x="37" y="104"/>
                  </a:lnTo>
                  <a:lnTo>
                    <a:pt x="37" y="106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6" y="109"/>
                  </a:lnTo>
                  <a:lnTo>
                    <a:pt x="35" y="108"/>
                  </a:lnTo>
                  <a:lnTo>
                    <a:pt x="35" y="107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3" y="112"/>
                  </a:lnTo>
                  <a:lnTo>
                    <a:pt x="33" y="111"/>
                  </a:lnTo>
                  <a:lnTo>
                    <a:pt x="33" y="113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2" y="110"/>
                  </a:lnTo>
                  <a:lnTo>
                    <a:pt x="32" y="108"/>
                  </a:lnTo>
                  <a:lnTo>
                    <a:pt x="32" y="107"/>
                  </a:lnTo>
                  <a:lnTo>
                    <a:pt x="32" y="106"/>
                  </a:lnTo>
                  <a:lnTo>
                    <a:pt x="31" y="104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1" y="107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30" y="109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8" y="111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2"/>
                  </a:lnTo>
                  <a:lnTo>
                    <a:pt x="26" y="111"/>
                  </a:lnTo>
                  <a:lnTo>
                    <a:pt x="25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1" name="Freeform 1081">
              <a:extLst>
                <a:ext uri="{FF2B5EF4-FFF2-40B4-BE49-F238E27FC236}">
                  <a16:creationId xmlns:a16="http://schemas.microsoft.com/office/drawing/2014/main" id="{736080C7-7679-2D56-02CD-A4B659D2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2852" y="4527927"/>
              <a:ext cx="0" cy="0"/>
            </a:xfrm>
            <a:custGeom>
              <a:avLst/>
              <a:gdLst>
                <a:gd name="T0" fmla="*/ 3 w 3"/>
                <a:gd name="T1" fmla="*/ 12 h 12"/>
                <a:gd name="T2" fmla="*/ 2 w 3"/>
                <a:gd name="T3" fmla="*/ 11 h 12"/>
                <a:gd name="T4" fmla="*/ 2 w 3"/>
                <a:gd name="T5" fmla="*/ 11 h 12"/>
                <a:gd name="T6" fmla="*/ 2 w 3"/>
                <a:gd name="T7" fmla="*/ 8 h 12"/>
                <a:gd name="T8" fmla="*/ 2 w 3"/>
                <a:gd name="T9" fmla="*/ 7 h 12"/>
                <a:gd name="T10" fmla="*/ 2 w 3"/>
                <a:gd name="T11" fmla="*/ 6 h 12"/>
                <a:gd name="T12" fmla="*/ 2 w 3"/>
                <a:gd name="T13" fmla="*/ 4 h 12"/>
                <a:gd name="T14" fmla="*/ 1 w 3"/>
                <a:gd name="T15" fmla="*/ 3 h 12"/>
                <a:gd name="T16" fmla="*/ 0 w 3"/>
                <a:gd name="T17" fmla="*/ 3 h 12"/>
                <a:gd name="T18" fmla="*/ 0 w 3"/>
                <a:gd name="T19" fmla="*/ 1 h 12"/>
                <a:gd name="T20" fmla="*/ 0 w 3"/>
                <a:gd name="T21" fmla="*/ 0 h 12"/>
                <a:gd name="T22" fmla="*/ 3 w 3"/>
                <a:gd name="T23" fmla="*/ 3 h 12"/>
                <a:gd name="T24" fmla="*/ 3 w 3"/>
                <a:gd name="T25" fmla="*/ 6 h 12"/>
                <a:gd name="T26" fmla="*/ 3 w 3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2" name="Freeform 1082">
              <a:extLst>
                <a:ext uri="{FF2B5EF4-FFF2-40B4-BE49-F238E27FC236}">
                  <a16:creationId xmlns:a16="http://schemas.microsoft.com/office/drawing/2014/main" id="{1DB831AA-4FDB-3996-11CF-AB9D5BF9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6648" y="4526078"/>
              <a:ext cx="44355" cy="12936"/>
            </a:xfrm>
            <a:custGeom>
              <a:avLst/>
              <a:gdLst>
                <a:gd name="T0" fmla="*/ 20 w 399"/>
                <a:gd name="T1" fmla="*/ 97 h 110"/>
                <a:gd name="T2" fmla="*/ 8 w 399"/>
                <a:gd name="T3" fmla="*/ 85 h 110"/>
                <a:gd name="T4" fmla="*/ 6 w 399"/>
                <a:gd name="T5" fmla="*/ 66 h 110"/>
                <a:gd name="T6" fmla="*/ 13 w 399"/>
                <a:gd name="T7" fmla="*/ 46 h 110"/>
                <a:gd name="T8" fmla="*/ 28 w 399"/>
                <a:gd name="T9" fmla="*/ 49 h 110"/>
                <a:gd name="T10" fmla="*/ 42 w 399"/>
                <a:gd name="T11" fmla="*/ 46 h 110"/>
                <a:gd name="T12" fmla="*/ 56 w 399"/>
                <a:gd name="T13" fmla="*/ 45 h 110"/>
                <a:gd name="T14" fmla="*/ 68 w 399"/>
                <a:gd name="T15" fmla="*/ 43 h 110"/>
                <a:gd name="T16" fmla="*/ 84 w 399"/>
                <a:gd name="T17" fmla="*/ 51 h 110"/>
                <a:gd name="T18" fmla="*/ 92 w 399"/>
                <a:gd name="T19" fmla="*/ 41 h 110"/>
                <a:gd name="T20" fmla="*/ 108 w 399"/>
                <a:gd name="T21" fmla="*/ 47 h 110"/>
                <a:gd name="T22" fmla="*/ 120 w 399"/>
                <a:gd name="T23" fmla="*/ 40 h 110"/>
                <a:gd name="T24" fmla="*/ 134 w 399"/>
                <a:gd name="T25" fmla="*/ 43 h 110"/>
                <a:gd name="T26" fmla="*/ 143 w 399"/>
                <a:gd name="T27" fmla="*/ 40 h 110"/>
                <a:gd name="T28" fmla="*/ 156 w 399"/>
                <a:gd name="T29" fmla="*/ 40 h 110"/>
                <a:gd name="T30" fmla="*/ 171 w 399"/>
                <a:gd name="T31" fmla="*/ 35 h 110"/>
                <a:gd name="T32" fmla="*/ 186 w 399"/>
                <a:gd name="T33" fmla="*/ 37 h 110"/>
                <a:gd name="T34" fmla="*/ 198 w 399"/>
                <a:gd name="T35" fmla="*/ 32 h 110"/>
                <a:gd name="T36" fmla="*/ 212 w 399"/>
                <a:gd name="T37" fmla="*/ 33 h 110"/>
                <a:gd name="T38" fmla="*/ 227 w 399"/>
                <a:gd name="T39" fmla="*/ 30 h 110"/>
                <a:gd name="T40" fmla="*/ 239 w 399"/>
                <a:gd name="T41" fmla="*/ 29 h 110"/>
                <a:gd name="T42" fmla="*/ 250 w 399"/>
                <a:gd name="T43" fmla="*/ 24 h 110"/>
                <a:gd name="T44" fmla="*/ 266 w 399"/>
                <a:gd name="T45" fmla="*/ 22 h 110"/>
                <a:gd name="T46" fmla="*/ 279 w 399"/>
                <a:gd name="T47" fmla="*/ 27 h 110"/>
                <a:gd name="T48" fmla="*/ 293 w 399"/>
                <a:gd name="T49" fmla="*/ 20 h 110"/>
                <a:gd name="T50" fmla="*/ 307 w 399"/>
                <a:gd name="T51" fmla="*/ 15 h 110"/>
                <a:gd name="T52" fmla="*/ 320 w 399"/>
                <a:gd name="T53" fmla="*/ 9 h 110"/>
                <a:gd name="T54" fmla="*/ 330 w 399"/>
                <a:gd name="T55" fmla="*/ 11 h 110"/>
                <a:gd name="T56" fmla="*/ 341 w 399"/>
                <a:gd name="T57" fmla="*/ 9 h 110"/>
                <a:gd name="T58" fmla="*/ 352 w 399"/>
                <a:gd name="T59" fmla="*/ 3 h 110"/>
                <a:gd name="T60" fmla="*/ 362 w 399"/>
                <a:gd name="T61" fmla="*/ 7 h 110"/>
                <a:gd name="T62" fmla="*/ 373 w 399"/>
                <a:gd name="T63" fmla="*/ 4 h 110"/>
                <a:gd name="T64" fmla="*/ 387 w 399"/>
                <a:gd name="T65" fmla="*/ 5 h 110"/>
                <a:gd name="T66" fmla="*/ 398 w 399"/>
                <a:gd name="T67" fmla="*/ 20 h 110"/>
                <a:gd name="T68" fmla="*/ 389 w 399"/>
                <a:gd name="T69" fmla="*/ 40 h 110"/>
                <a:gd name="T70" fmla="*/ 378 w 399"/>
                <a:gd name="T71" fmla="*/ 40 h 110"/>
                <a:gd name="T72" fmla="*/ 365 w 399"/>
                <a:gd name="T73" fmla="*/ 48 h 110"/>
                <a:gd name="T74" fmla="*/ 355 w 399"/>
                <a:gd name="T75" fmla="*/ 49 h 110"/>
                <a:gd name="T76" fmla="*/ 341 w 399"/>
                <a:gd name="T77" fmla="*/ 64 h 110"/>
                <a:gd name="T78" fmla="*/ 330 w 399"/>
                <a:gd name="T79" fmla="*/ 67 h 110"/>
                <a:gd name="T80" fmla="*/ 317 w 399"/>
                <a:gd name="T81" fmla="*/ 69 h 110"/>
                <a:gd name="T82" fmla="*/ 302 w 399"/>
                <a:gd name="T83" fmla="*/ 69 h 110"/>
                <a:gd name="T84" fmla="*/ 289 w 399"/>
                <a:gd name="T85" fmla="*/ 77 h 110"/>
                <a:gd name="T86" fmla="*/ 275 w 399"/>
                <a:gd name="T87" fmla="*/ 80 h 110"/>
                <a:gd name="T88" fmla="*/ 262 w 399"/>
                <a:gd name="T89" fmla="*/ 80 h 110"/>
                <a:gd name="T90" fmla="*/ 250 w 399"/>
                <a:gd name="T91" fmla="*/ 79 h 110"/>
                <a:gd name="T92" fmla="*/ 241 w 399"/>
                <a:gd name="T93" fmla="*/ 85 h 110"/>
                <a:gd name="T94" fmla="*/ 228 w 399"/>
                <a:gd name="T95" fmla="*/ 85 h 110"/>
                <a:gd name="T96" fmla="*/ 213 w 399"/>
                <a:gd name="T97" fmla="*/ 86 h 110"/>
                <a:gd name="T98" fmla="*/ 203 w 399"/>
                <a:gd name="T99" fmla="*/ 97 h 110"/>
                <a:gd name="T100" fmla="*/ 190 w 399"/>
                <a:gd name="T101" fmla="*/ 93 h 110"/>
                <a:gd name="T102" fmla="*/ 178 w 399"/>
                <a:gd name="T103" fmla="*/ 97 h 110"/>
                <a:gd name="T104" fmla="*/ 165 w 399"/>
                <a:gd name="T105" fmla="*/ 95 h 110"/>
                <a:gd name="T106" fmla="*/ 155 w 399"/>
                <a:gd name="T107" fmla="*/ 95 h 110"/>
                <a:gd name="T108" fmla="*/ 143 w 399"/>
                <a:gd name="T109" fmla="*/ 99 h 110"/>
                <a:gd name="T110" fmla="*/ 130 w 399"/>
                <a:gd name="T111" fmla="*/ 98 h 110"/>
                <a:gd name="T112" fmla="*/ 118 w 399"/>
                <a:gd name="T113" fmla="*/ 102 h 110"/>
                <a:gd name="T114" fmla="*/ 104 w 399"/>
                <a:gd name="T115" fmla="*/ 102 h 110"/>
                <a:gd name="T116" fmla="*/ 92 w 399"/>
                <a:gd name="T117" fmla="*/ 102 h 110"/>
                <a:gd name="T118" fmla="*/ 80 w 399"/>
                <a:gd name="T119" fmla="*/ 107 h 110"/>
                <a:gd name="T120" fmla="*/ 68 w 399"/>
                <a:gd name="T121" fmla="*/ 105 h 110"/>
                <a:gd name="T122" fmla="*/ 53 w 399"/>
                <a:gd name="T123" fmla="*/ 101 h 110"/>
                <a:gd name="T124" fmla="*/ 40 w 399"/>
                <a:gd name="T125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9" h="110">
                  <a:moveTo>
                    <a:pt x="32" y="107"/>
                  </a:moveTo>
                  <a:lnTo>
                    <a:pt x="32" y="104"/>
                  </a:lnTo>
                  <a:lnTo>
                    <a:pt x="32" y="103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32" y="103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0" y="96"/>
                  </a:lnTo>
                  <a:lnTo>
                    <a:pt x="30" y="99"/>
                  </a:lnTo>
                  <a:lnTo>
                    <a:pt x="30" y="100"/>
                  </a:lnTo>
                  <a:lnTo>
                    <a:pt x="30" y="102"/>
                  </a:lnTo>
                  <a:lnTo>
                    <a:pt x="30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8" y="99"/>
                  </a:lnTo>
                  <a:lnTo>
                    <a:pt x="28" y="98"/>
                  </a:lnTo>
                  <a:lnTo>
                    <a:pt x="27" y="98"/>
                  </a:lnTo>
                  <a:lnTo>
                    <a:pt x="27" y="99"/>
                  </a:lnTo>
                  <a:lnTo>
                    <a:pt x="27" y="100"/>
                  </a:lnTo>
                  <a:lnTo>
                    <a:pt x="27" y="102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6" y="102"/>
                  </a:lnTo>
                  <a:lnTo>
                    <a:pt x="26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5" y="97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4" y="99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3" y="101"/>
                  </a:lnTo>
                  <a:lnTo>
                    <a:pt x="22" y="99"/>
                  </a:lnTo>
                  <a:lnTo>
                    <a:pt x="21" y="98"/>
                  </a:lnTo>
                  <a:lnTo>
                    <a:pt x="21" y="97"/>
                  </a:lnTo>
                  <a:lnTo>
                    <a:pt x="20" y="97"/>
                  </a:lnTo>
                  <a:lnTo>
                    <a:pt x="18" y="96"/>
                  </a:lnTo>
                  <a:lnTo>
                    <a:pt x="18" y="95"/>
                  </a:lnTo>
                  <a:lnTo>
                    <a:pt x="18" y="97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1"/>
                  </a:lnTo>
                  <a:lnTo>
                    <a:pt x="18" y="100"/>
                  </a:lnTo>
                  <a:lnTo>
                    <a:pt x="17" y="100"/>
                  </a:lnTo>
                  <a:lnTo>
                    <a:pt x="17" y="99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5" y="97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1" y="86"/>
                  </a:lnTo>
                  <a:lnTo>
                    <a:pt x="11" y="87"/>
                  </a:lnTo>
                  <a:lnTo>
                    <a:pt x="11" y="88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3" y="93"/>
                  </a:lnTo>
                  <a:lnTo>
                    <a:pt x="13" y="94"/>
                  </a:lnTo>
                  <a:lnTo>
                    <a:pt x="13" y="97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89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4"/>
                  </a:lnTo>
                  <a:lnTo>
                    <a:pt x="9" y="83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7" y="84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5" y="81"/>
                  </a:lnTo>
                  <a:lnTo>
                    <a:pt x="5" y="80"/>
                  </a:lnTo>
                  <a:lnTo>
                    <a:pt x="5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4" y="74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6" y="74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7" y="72"/>
                  </a:lnTo>
                  <a:lnTo>
                    <a:pt x="6" y="71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54"/>
                  </a:lnTo>
                  <a:lnTo>
                    <a:pt x="4" y="58"/>
                  </a:lnTo>
                  <a:lnTo>
                    <a:pt x="4" y="61"/>
                  </a:lnTo>
                  <a:lnTo>
                    <a:pt x="4" y="62"/>
                  </a:lnTo>
                  <a:lnTo>
                    <a:pt x="4" y="63"/>
                  </a:lnTo>
                  <a:lnTo>
                    <a:pt x="5" y="64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7" y="53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5" y="46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6" y="47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3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0" y="45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2" y="47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3" y="43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4" y="47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6" y="50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8" y="46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9" y="45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1" y="47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3" y="48"/>
                  </a:lnTo>
                  <a:lnTo>
                    <a:pt x="34" y="48"/>
                  </a:lnTo>
                  <a:lnTo>
                    <a:pt x="34" y="49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6" y="45"/>
                  </a:lnTo>
                  <a:lnTo>
                    <a:pt x="36" y="44"/>
                  </a:lnTo>
                  <a:lnTo>
                    <a:pt x="36" y="43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0" y="45"/>
                  </a:lnTo>
                  <a:lnTo>
                    <a:pt x="41" y="46"/>
                  </a:lnTo>
                  <a:lnTo>
                    <a:pt x="42" y="46"/>
                  </a:lnTo>
                  <a:lnTo>
                    <a:pt x="42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48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7"/>
                  </a:lnTo>
                  <a:lnTo>
                    <a:pt x="45" y="45"/>
                  </a:lnTo>
                  <a:lnTo>
                    <a:pt x="46" y="46"/>
                  </a:lnTo>
                  <a:lnTo>
                    <a:pt x="46" y="47"/>
                  </a:lnTo>
                  <a:lnTo>
                    <a:pt x="46" y="45"/>
                  </a:lnTo>
                  <a:lnTo>
                    <a:pt x="46" y="44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5"/>
                  </a:lnTo>
                  <a:lnTo>
                    <a:pt x="50" y="46"/>
                  </a:lnTo>
                  <a:lnTo>
                    <a:pt x="50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47"/>
                  </a:lnTo>
                  <a:lnTo>
                    <a:pt x="51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4" y="48"/>
                  </a:lnTo>
                  <a:lnTo>
                    <a:pt x="55" y="49"/>
                  </a:lnTo>
                  <a:lnTo>
                    <a:pt x="56" y="49"/>
                  </a:lnTo>
                  <a:lnTo>
                    <a:pt x="56" y="50"/>
                  </a:lnTo>
                  <a:lnTo>
                    <a:pt x="57" y="51"/>
                  </a:lnTo>
                  <a:lnTo>
                    <a:pt x="57" y="49"/>
                  </a:lnTo>
                  <a:lnTo>
                    <a:pt x="57" y="48"/>
                  </a:lnTo>
                  <a:lnTo>
                    <a:pt x="56" y="46"/>
                  </a:lnTo>
                  <a:lnTo>
                    <a:pt x="56" y="45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58" y="45"/>
                  </a:lnTo>
                  <a:lnTo>
                    <a:pt x="57" y="44"/>
                  </a:lnTo>
                  <a:lnTo>
                    <a:pt x="58" y="44"/>
                  </a:lnTo>
                  <a:lnTo>
                    <a:pt x="59" y="45"/>
                  </a:lnTo>
                  <a:lnTo>
                    <a:pt x="59" y="46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2" y="50"/>
                  </a:lnTo>
                  <a:lnTo>
                    <a:pt x="63" y="50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5"/>
                  </a:lnTo>
                  <a:lnTo>
                    <a:pt x="65" y="45"/>
                  </a:lnTo>
                  <a:lnTo>
                    <a:pt x="66" y="46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7" y="45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8" y="46"/>
                  </a:lnTo>
                  <a:lnTo>
                    <a:pt x="68" y="45"/>
                  </a:lnTo>
                  <a:lnTo>
                    <a:pt x="68" y="44"/>
                  </a:lnTo>
                  <a:lnTo>
                    <a:pt x="68" y="43"/>
                  </a:lnTo>
                  <a:lnTo>
                    <a:pt x="70" y="44"/>
                  </a:lnTo>
                  <a:lnTo>
                    <a:pt x="70" y="45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3" y="51"/>
                  </a:lnTo>
                  <a:lnTo>
                    <a:pt x="73" y="52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3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5" y="45"/>
                  </a:lnTo>
                  <a:lnTo>
                    <a:pt x="75" y="46"/>
                  </a:lnTo>
                  <a:lnTo>
                    <a:pt x="75" y="45"/>
                  </a:lnTo>
                  <a:lnTo>
                    <a:pt x="75" y="43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7" y="45"/>
                  </a:lnTo>
                  <a:lnTo>
                    <a:pt x="77" y="46"/>
                  </a:lnTo>
                  <a:lnTo>
                    <a:pt x="77" y="44"/>
                  </a:lnTo>
                  <a:lnTo>
                    <a:pt x="77" y="43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4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82" y="48"/>
                  </a:lnTo>
                  <a:lnTo>
                    <a:pt x="82" y="49"/>
                  </a:lnTo>
                  <a:lnTo>
                    <a:pt x="83" y="50"/>
                  </a:lnTo>
                  <a:lnTo>
                    <a:pt x="83" y="51"/>
                  </a:lnTo>
                  <a:lnTo>
                    <a:pt x="84" y="51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3" y="48"/>
                  </a:lnTo>
                  <a:lnTo>
                    <a:pt x="82" y="47"/>
                  </a:lnTo>
                  <a:lnTo>
                    <a:pt x="83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1" y="41"/>
                  </a:lnTo>
                  <a:lnTo>
                    <a:pt x="82" y="40"/>
                  </a:lnTo>
                  <a:lnTo>
                    <a:pt x="81" y="38"/>
                  </a:lnTo>
                  <a:lnTo>
                    <a:pt x="82" y="36"/>
                  </a:lnTo>
                  <a:lnTo>
                    <a:pt x="82" y="37"/>
                  </a:lnTo>
                  <a:lnTo>
                    <a:pt x="82" y="38"/>
                  </a:lnTo>
                  <a:lnTo>
                    <a:pt x="82" y="40"/>
                  </a:lnTo>
                  <a:lnTo>
                    <a:pt x="82" y="41"/>
                  </a:lnTo>
                  <a:lnTo>
                    <a:pt x="83" y="42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6" y="44"/>
                  </a:lnTo>
                  <a:lnTo>
                    <a:pt x="86" y="46"/>
                  </a:lnTo>
                  <a:lnTo>
                    <a:pt x="86" y="47"/>
                  </a:lnTo>
                  <a:lnTo>
                    <a:pt x="86" y="48"/>
                  </a:lnTo>
                  <a:lnTo>
                    <a:pt x="87" y="48"/>
                  </a:lnTo>
                  <a:lnTo>
                    <a:pt x="87" y="47"/>
                  </a:lnTo>
                  <a:lnTo>
                    <a:pt x="87" y="46"/>
                  </a:lnTo>
                  <a:lnTo>
                    <a:pt x="87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9" y="45"/>
                  </a:lnTo>
                  <a:lnTo>
                    <a:pt x="89" y="44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90" y="44"/>
                  </a:lnTo>
                  <a:lnTo>
                    <a:pt x="90" y="45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2" y="41"/>
                  </a:lnTo>
                  <a:lnTo>
                    <a:pt x="92" y="43"/>
                  </a:lnTo>
                  <a:lnTo>
                    <a:pt x="92" y="44"/>
                  </a:lnTo>
                  <a:lnTo>
                    <a:pt x="92" y="45"/>
                  </a:lnTo>
                  <a:lnTo>
                    <a:pt x="93" y="45"/>
                  </a:lnTo>
                  <a:lnTo>
                    <a:pt x="93" y="46"/>
                  </a:lnTo>
                  <a:lnTo>
                    <a:pt x="94" y="47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4" y="45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95" y="41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6" y="41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8" y="44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0" y="37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3" y="44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5" y="46"/>
                  </a:lnTo>
                  <a:lnTo>
                    <a:pt x="105" y="47"/>
                  </a:lnTo>
                  <a:lnTo>
                    <a:pt x="106" y="48"/>
                  </a:lnTo>
                  <a:lnTo>
                    <a:pt x="106" y="48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8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9" y="46"/>
                  </a:lnTo>
                  <a:lnTo>
                    <a:pt x="109" y="47"/>
                  </a:lnTo>
                  <a:lnTo>
                    <a:pt x="109" y="45"/>
                  </a:lnTo>
                  <a:lnTo>
                    <a:pt x="109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10" y="41"/>
                  </a:lnTo>
                  <a:lnTo>
                    <a:pt x="110" y="40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2" y="42"/>
                  </a:lnTo>
                  <a:lnTo>
                    <a:pt x="112" y="43"/>
                  </a:lnTo>
                  <a:lnTo>
                    <a:pt x="113" y="43"/>
                  </a:lnTo>
                  <a:lnTo>
                    <a:pt x="113" y="44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4" y="47"/>
                  </a:lnTo>
                  <a:lnTo>
                    <a:pt x="114" y="45"/>
                  </a:lnTo>
                  <a:lnTo>
                    <a:pt x="114" y="44"/>
                  </a:lnTo>
                  <a:lnTo>
                    <a:pt x="114" y="43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17" y="46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7" y="44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4"/>
                  </a:lnTo>
                  <a:lnTo>
                    <a:pt x="118" y="43"/>
                  </a:lnTo>
                  <a:lnTo>
                    <a:pt x="118" y="41"/>
                  </a:lnTo>
                  <a:lnTo>
                    <a:pt x="118" y="40"/>
                  </a:lnTo>
                  <a:lnTo>
                    <a:pt x="120" y="40"/>
                  </a:lnTo>
                  <a:lnTo>
                    <a:pt x="120" y="41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21" y="38"/>
                  </a:lnTo>
                  <a:lnTo>
                    <a:pt x="121" y="40"/>
                  </a:lnTo>
                  <a:lnTo>
                    <a:pt x="121" y="41"/>
                  </a:lnTo>
                  <a:lnTo>
                    <a:pt x="121" y="43"/>
                  </a:lnTo>
                  <a:lnTo>
                    <a:pt x="122" y="43"/>
                  </a:lnTo>
                  <a:lnTo>
                    <a:pt x="122" y="44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3" y="44"/>
                  </a:lnTo>
                  <a:lnTo>
                    <a:pt x="123" y="43"/>
                  </a:lnTo>
                  <a:lnTo>
                    <a:pt x="124" y="43"/>
                  </a:lnTo>
                  <a:lnTo>
                    <a:pt x="124" y="44"/>
                  </a:lnTo>
                  <a:lnTo>
                    <a:pt x="124" y="43"/>
                  </a:lnTo>
                  <a:lnTo>
                    <a:pt x="124" y="41"/>
                  </a:lnTo>
                  <a:lnTo>
                    <a:pt x="125" y="42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6" y="44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4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37"/>
                  </a:lnTo>
                  <a:lnTo>
                    <a:pt x="127" y="36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29" y="40"/>
                  </a:lnTo>
                  <a:lnTo>
                    <a:pt x="128" y="41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30" y="43"/>
                  </a:lnTo>
                  <a:lnTo>
                    <a:pt x="130" y="44"/>
                  </a:lnTo>
                  <a:lnTo>
                    <a:pt x="131" y="43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1" y="37"/>
                  </a:lnTo>
                  <a:lnTo>
                    <a:pt x="131" y="38"/>
                  </a:lnTo>
                  <a:lnTo>
                    <a:pt x="131" y="40"/>
                  </a:lnTo>
                  <a:lnTo>
                    <a:pt x="132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6" y="44"/>
                  </a:lnTo>
                  <a:lnTo>
                    <a:pt x="136" y="43"/>
                  </a:lnTo>
                  <a:lnTo>
                    <a:pt x="136" y="41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6" y="36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7" y="37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7" y="44"/>
                  </a:lnTo>
                  <a:lnTo>
                    <a:pt x="137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7" y="44"/>
                  </a:lnTo>
                  <a:lnTo>
                    <a:pt x="137" y="43"/>
                  </a:lnTo>
                  <a:lnTo>
                    <a:pt x="138" y="41"/>
                  </a:lnTo>
                  <a:lnTo>
                    <a:pt x="138" y="42"/>
                  </a:lnTo>
                  <a:lnTo>
                    <a:pt x="139" y="43"/>
                  </a:lnTo>
                  <a:lnTo>
                    <a:pt x="140" y="44"/>
                  </a:lnTo>
                  <a:lnTo>
                    <a:pt x="140" y="45"/>
                  </a:lnTo>
                  <a:lnTo>
                    <a:pt x="141" y="45"/>
                  </a:lnTo>
                  <a:lnTo>
                    <a:pt x="141" y="44"/>
                  </a:lnTo>
                  <a:lnTo>
                    <a:pt x="141" y="43"/>
                  </a:lnTo>
                  <a:lnTo>
                    <a:pt x="141" y="40"/>
                  </a:lnTo>
                  <a:lnTo>
                    <a:pt x="140" y="38"/>
                  </a:lnTo>
                  <a:lnTo>
                    <a:pt x="140" y="37"/>
                  </a:lnTo>
                  <a:lnTo>
                    <a:pt x="140" y="36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41" y="36"/>
                  </a:lnTo>
                  <a:lnTo>
                    <a:pt x="141" y="37"/>
                  </a:lnTo>
                  <a:lnTo>
                    <a:pt x="141" y="40"/>
                  </a:lnTo>
                  <a:lnTo>
                    <a:pt x="141" y="41"/>
                  </a:lnTo>
                  <a:lnTo>
                    <a:pt x="142" y="41"/>
                  </a:lnTo>
                  <a:lnTo>
                    <a:pt x="142" y="40"/>
                  </a:lnTo>
                  <a:lnTo>
                    <a:pt x="142" y="37"/>
                  </a:lnTo>
                  <a:lnTo>
                    <a:pt x="142" y="38"/>
                  </a:lnTo>
                  <a:lnTo>
                    <a:pt x="143" y="40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4" y="44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4"/>
                  </a:lnTo>
                  <a:lnTo>
                    <a:pt x="145" y="43"/>
                  </a:lnTo>
                  <a:lnTo>
                    <a:pt x="145" y="41"/>
                  </a:lnTo>
                  <a:lnTo>
                    <a:pt x="145" y="40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6" y="38"/>
                  </a:lnTo>
                  <a:lnTo>
                    <a:pt x="147" y="40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48" y="40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48" y="36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9" y="36"/>
                  </a:lnTo>
                  <a:lnTo>
                    <a:pt x="150" y="38"/>
                  </a:lnTo>
                  <a:lnTo>
                    <a:pt x="151" y="40"/>
                  </a:lnTo>
                  <a:lnTo>
                    <a:pt x="151" y="41"/>
                  </a:lnTo>
                  <a:lnTo>
                    <a:pt x="153" y="41"/>
                  </a:lnTo>
                  <a:lnTo>
                    <a:pt x="153" y="42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4" y="36"/>
                  </a:lnTo>
                  <a:lnTo>
                    <a:pt x="154" y="35"/>
                  </a:lnTo>
                  <a:lnTo>
                    <a:pt x="154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6"/>
                  </a:lnTo>
                  <a:lnTo>
                    <a:pt x="158" y="37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0" y="40"/>
                  </a:lnTo>
                  <a:lnTo>
                    <a:pt x="160" y="41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7"/>
                  </a:lnTo>
                  <a:lnTo>
                    <a:pt x="163" y="38"/>
                  </a:lnTo>
                  <a:lnTo>
                    <a:pt x="164" y="40"/>
                  </a:lnTo>
                  <a:lnTo>
                    <a:pt x="164" y="41"/>
                  </a:lnTo>
                  <a:lnTo>
                    <a:pt x="165" y="42"/>
                  </a:lnTo>
                  <a:lnTo>
                    <a:pt x="165" y="42"/>
                  </a:lnTo>
                  <a:lnTo>
                    <a:pt x="166" y="43"/>
                  </a:lnTo>
                  <a:lnTo>
                    <a:pt x="166" y="42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6" y="37"/>
                  </a:lnTo>
                  <a:lnTo>
                    <a:pt x="166" y="37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70" y="42"/>
                  </a:lnTo>
                  <a:lnTo>
                    <a:pt x="170" y="41"/>
                  </a:lnTo>
                  <a:lnTo>
                    <a:pt x="170" y="38"/>
                  </a:lnTo>
                  <a:lnTo>
                    <a:pt x="170" y="37"/>
                  </a:lnTo>
                  <a:lnTo>
                    <a:pt x="170" y="35"/>
                  </a:lnTo>
                  <a:lnTo>
                    <a:pt x="170" y="36"/>
                  </a:lnTo>
                  <a:lnTo>
                    <a:pt x="171" y="37"/>
                  </a:lnTo>
                  <a:lnTo>
                    <a:pt x="171" y="35"/>
                  </a:lnTo>
                  <a:lnTo>
                    <a:pt x="171" y="34"/>
                  </a:lnTo>
                  <a:lnTo>
                    <a:pt x="172" y="34"/>
                  </a:lnTo>
                  <a:lnTo>
                    <a:pt x="172" y="35"/>
                  </a:lnTo>
                  <a:lnTo>
                    <a:pt x="172" y="37"/>
                  </a:lnTo>
                  <a:lnTo>
                    <a:pt x="172" y="38"/>
                  </a:lnTo>
                  <a:lnTo>
                    <a:pt x="172" y="40"/>
                  </a:lnTo>
                  <a:lnTo>
                    <a:pt x="173" y="40"/>
                  </a:lnTo>
                  <a:lnTo>
                    <a:pt x="173" y="41"/>
                  </a:lnTo>
                  <a:lnTo>
                    <a:pt x="174" y="42"/>
                  </a:lnTo>
                  <a:lnTo>
                    <a:pt x="174" y="41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6" y="42"/>
                  </a:lnTo>
                  <a:lnTo>
                    <a:pt x="176" y="41"/>
                  </a:lnTo>
                  <a:lnTo>
                    <a:pt x="176" y="38"/>
                  </a:lnTo>
                  <a:lnTo>
                    <a:pt x="176" y="40"/>
                  </a:lnTo>
                  <a:lnTo>
                    <a:pt x="177" y="41"/>
                  </a:lnTo>
                  <a:lnTo>
                    <a:pt x="177" y="38"/>
                  </a:lnTo>
                  <a:lnTo>
                    <a:pt x="177" y="37"/>
                  </a:lnTo>
                  <a:lnTo>
                    <a:pt x="177" y="37"/>
                  </a:lnTo>
                  <a:lnTo>
                    <a:pt x="178" y="38"/>
                  </a:lnTo>
                  <a:lnTo>
                    <a:pt x="178" y="37"/>
                  </a:lnTo>
                  <a:lnTo>
                    <a:pt x="178" y="35"/>
                  </a:lnTo>
                  <a:lnTo>
                    <a:pt x="178" y="34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79" y="34"/>
                  </a:lnTo>
                  <a:lnTo>
                    <a:pt x="180" y="35"/>
                  </a:lnTo>
                  <a:lnTo>
                    <a:pt x="181" y="36"/>
                  </a:lnTo>
                  <a:lnTo>
                    <a:pt x="181" y="37"/>
                  </a:lnTo>
                  <a:lnTo>
                    <a:pt x="181" y="36"/>
                  </a:lnTo>
                  <a:lnTo>
                    <a:pt x="181" y="34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83" y="36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7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87" y="37"/>
                  </a:lnTo>
                  <a:lnTo>
                    <a:pt x="187" y="36"/>
                  </a:lnTo>
                  <a:lnTo>
                    <a:pt x="187" y="34"/>
                  </a:lnTo>
                  <a:lnTo>
                    <a:pt x="187" y="33"/>
                  </a:lnTo>
                  <a:lnTo>
                    <a:pt x="188" y="33"/>
                  </a:lnTo>
                  <a:lnTo>
                    <a:pt x="188" y="34"/>
                  </a:lnTo>
                  <a:lnTo>
                    <a:pt x="189" y="35"/>
                  </a:lnTo>
                  <a:lnTo>
                    <a:pt x="189" y="36"/>
                  </a:lnTo>
                  <a:lnTo>
                    <a:pt x="189" y="34"/>
                  </a:lnTo>
                  <a:lnTo>
                    <a:pt x="189" y="33"/>
                  </a:lnTo>
                  <a:lnTo>
                    <a:pt x="190" y="33"/>
                  </a:lnTo>
                  <a:lnTo>
                    <a:pt x="190" y="34"/>
                  </a:lnTo>
                  <a:lnTo>
                    <a:pt x="191" y="35"/>
                  </a:lnTo>
                  <a:lnTo>
                    <a:pt x="191" y="36"/>
                  </a:lnTo>
                  <a:lnTo>
                    <a:pt x="192" y="36"/>
                  </a:lnTo>
                  <a:lnTo>
                    <a:pt x="192" y="37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3" y="35"/>
                  </a:lnTo>
                  <a:lnTo>
                    <a:pt x="193" y="36"/>
                  </a:lnTo>
                  <a:lnTo>
                    <a:pt x="193" y="34"/>
                  </a:lnTo>
                  <a:lnTo>
                    <a:pt x="193" y="33"/>
                  </a:lnTo>
                  <a:lnTo>
                    <a:pt x="194" y="34"/>
                  </a:lnTo>
                  <a:lnTo>
                    <a:pt x="194" y="34"/>
                  </a:lnTo>
                  <a:lnTo>
                    <a:pt x="194" y="33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5" y="36"/>
                  </a:lnTo>
                  <a:lnTo>
                    <a:pt x="196" y="37"/>
                  </a:lnTo>
                  <a:lnTo>
                    <a:pt x="196" y="37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37"/>
                  </a:lnTo>
                  <a:lnTo>
                    <a:pt x="197" y="36"/>
                  </a:lnTo>
                  <a:lnTo>
                    <a:pt x="197" y="34"/>
                  </a:lnTo>
                  <a:lnTo>
                    <a:pt x="197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3"/>
                  </a:lnTo>
                  <a:lnTo>
                    <a:pt x="198" y="32"/>
                  </a:lnTo>
                  <a:lnTo>
                    <a:pt x="198" y="30"/>
                  </a:lnTo>
                  <a:lnTo>
                    <a:pt x="198" y="29"/>
                  </a:lnTo>
                  <a:lnTo>
                    <a:pt x="199" y="29"/>
                  </a:lnTo>
                  <a:lnTo>
                    <a:pt x="199" y="30"/>
                  </a:lnTo>
                  <a:lnTo>
                    <a:pt x="200" y="31"/>
                  </a:lnTo>
                  <a:lnTo>
                    <a:pt x="200" y="32"/>
                  </a:lnTo>
                  <a:lnTo>
                    <a:pt x="200" y="33"/>
                  </a:lnTo>
                  <a:lnTo>
                    <a:pt x="200" y="34"/>
                  </a:lnTo>
                  <a:lnTo>
                    <a:pt x="201" y="35"/>
                  </a:lnTo>
                  <a:lnTo>
                    <a:pt x="201" y="36"/>
                  </a:lnTo>
                  <a:lnTo>
                    <a:pt x="203" y="37"/>
                  </a:lnTo>
                  <a:lnTo>
                    <a:pt x="203" y="37"/>
                  </a:lnTo>
                  <a:lnTo>
                    <a:pt x="203" y="36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4" y="36"/>
                  </a:lnTo>
                  <a:lnTo>
                    <a:pt x="204" y="35"/>
                  </a:lnTo>
                  <a:lnTo>
                    <a:pt x="204" y="33"/>
                  </a:lnTo>
                  <a:lnTo>
                    <a:pt x="205" y="34"/>
                  </a:lnTo>
                  <a:lnTo>
                    <a:pt x="205" y="35"/>
                  </a:lnTo>
                  <a:lnTo>
                    <a:pt x="205" y="33"/>
                  </a:lnTo>
                  <a:lnTo>
                    <a:pt x="205" y="32"/>
                  </a:lnTo>
                  <a:lnTo>
                    <a:pt x="206" y="32"/>
                  </a:lnTo>
                  <a:lnTo>
                    <a:pt x="206" y="33"/>
                  </a:lnTo>
                  <a:lnTo>
                    <a:pt x="207" y="34"/>
                  </a:lnTo>
                  <a:lnTo>
                    <a:pt x="207" y="35"/>
                  </a:lnTo>
                  <a:lnTo>
                    <a:pt x="207" y="33"/>
                  </a:lnTo>
                  <a:lnTo>
                    <a:pt x="207" y="32"/>
                  </a:lnTo>
                  <a:lnTo>
                    <a:pt x="208" y="32"/>
                  </a:lnTo>
                  <a:lnTo>
                    <a:pt x="208" y="33"/>
                  </a:lnTo>
                  <a:lnTo>
                    <a:pt x="209" y="34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2"/>
                  </a:lnTo>
                  <a:lnTo>
                    <a:pt x="209" y="29"/>
                  </a:lnTo>
                  <a:lnTo>
                    <a:pt x="209" y="28"/>
                  </a:lnTo>
                  <a:lnTo>
                    <a:pt x="209" y="26"/>
                  </a:lnTo>
                  <a:lnTo>
                    <a:pt x="210" y="27"/>
                  </a:lnTo>
                  <a:lnTo>
                    <a:pt x="210" y="28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2"/>
                  </a:lnTo>
                  <a:lnTo>
                    <a:pt x="212" y="33"/>
                  </a:lnTo>
                  <a:lnTo>
                    <a:pt x="212" y="33"/>
                  </a:lnTo>
                  <a:lnTo>
                    <a:pt x="213" y="34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3" y="32"/>
                  </a:lnTo>
                  <a:lnTo>
                    <a:pt x="214" y="33"/>
                  </a:lnTo>
                  <a:lnTo>
                    <a:pt x="214" y="33"/>
                  </a:lnTo>
                  <a:lnTo>
                    <a:pt x="214" y="32"/>
                  </a:lnTo>
                  <a:lnTo>
                    <a:pt x="214" y="31"/>
                  </a:lnTo>
                  <a:lnTo>
                    <a:pt x="214" y="29"/>
                  </a:lnTo>
                  <a:lnTo>
                    <a:pt x="214" y="28"/>
                  </a:lnTo>
                  <a:lnTo>
                    <a:pt x="215" y="28"/>
                  </a:lnTo>
                  <a:lnTo>
                    <a:pt x="215" y="29"/>
                  </a:lnTo>
                  <a:lnTo>
                    <a:pt x="216" y="31"/>
                  </a:lnTo>
                  <a:lnTo>
                    <a:pt x="217" y="31"/>
                  </a:lnTo>
                  <a:lnTo>
                    <a:pt x="217" y="32"/>
                  </a:lnTo>
                  <a:lnTo>
                    <a:pt x="219" y="33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19" y="31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1" y="30"/>
                  </a:lnTo>
                  <a:lnTo>
                    <a:pt x="221" y="31"/>
                  </a:lnTo>
                  <a:lnTo>
                    <a:pt x="221" y="29"/>
                  </a:lnTo>
                  <a:lnTo>
                    <a:pt x="221" y="28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3" y="31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25" y="33"/>
                  </a:lnTo>
                  <a:lnTo>
                    <a:pt x="225" y="34"/>
                  </a:lnTo>
                  <a:lnTo>
                    <a:pt x="225" y="32"/>
                  </a:lnTo>
                  <a:lnTo>
                    <a:pt x="225" y="31"/>
                  </a:lnTo>
                  <a:lnTo>
                    <a:pt x="225" y="29"/>
                  </a:lnTo>
                  <a:lnTo>
                    <a:pt x="225" y="28"/>
                  </a:lnTo>
                  <a:lnTo>
                    <a:pt x="226" y="29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7" y="31"/>
                  </a:lnTo>
                  <a:lnTo>
                    <a:pt x="227" y="30"/>
                  </a:lnTo>
                  <a:lnTo>
                    <a:pt x="227" y="28"/>
                  </a:lnTo>
                  <a:lnTo>
                    <a:pt x="228" y="29"/>
                  </a:lnTo>
                  <a:lnTo>
                    <a:pt x="228" y="30"/>
                  </a:lnTo>
                  <a:lnTo>
                    <a:pt x="228" y="28"/>
                  </a:lnTo>
                  <a:lnTo>
                    <a:pt x="228" y="27"/>
                  </a:lnTo>
                  <a:lnTo>
                    <a:pt x="229" y="27"/>
                  </a:lnTo>
                  <a:lnTo>
                    <a:pt x="229" y="28"/>
                  </a:lnTo>
                  <a:lnTo>
                    <a:pt x="230" y="29"/>
                  </a:lnTo>
                  <a:lnTo>
                    <a:pt x="230" y="30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1" y="27"/>
                  </a:lnTo>
                  <a:lnTo>
                    <a:pt x="231" y="26"/>
                  </a:lnTo>
                  <a:lnTo>
                    <a:pt x="231" y="25"/>
                  </a:lnTo>
                  <a:lnTo>
                    <a:pt x="232" y="26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3" y="31"/>
                  </a:lnTo>
                  <a:lnTo>
                    <a:pt x="233" y="30"/>
                  </a:lnTo>
                  <a:lnTo>
                    <a:pt x="233" y="28"/>
                  </a:lnTo>
                  <a:lnTo>
                    <a:pt x="233" y="27"/>
                  </a:lnTo>
                  <a:lnTo>
                    <a:pt x="233" y="26"/>
                  </a:lnTo>
                  <a:lnTo>
                    <a:pt x="234" y="24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4" y="24"/>
                  </a:lnTo>
                  <a:lnTo>
                    <a:pt x="236" y="25"/>
                  </a:lnTo>
                  <a:lnTo>
                    <a:pt x="236" y="26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7" y="29"/>
                  </a:lnTo>
                  <a:lnTo>
                    <a:pt x="237" y="30"/>
                  </a:lnTo>
                  <a:lnTo>
                    <a:pt x="238" y="31"/>
                  </a:lnTo>
                  <a:lnTo>
                    <a:pt x="238" y="31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39" y="29"/>
                  </a:lnTo>
                  <a:lnTo>
                    <a:pt x="239" y="30"/>
                  </a:lnTo>
                  <a:lnTo>
                    <a:pt x="239" y="29"/>
                  </a:lnTo>
                  <a:lnTo>
                    <a:pt x="239" y="27"/>
                  </a:lnTo>
                  <a:lnTo>
                    <a:pt x="239" y="26"/>
                  </a:lnTo>
                  <a:lnTo>
                    <a:pt x="240" y="24"/>
                  </a:lnTo>
                  <a:lnTo>
                    <a:pt x="240" y="25"/>
                  </a:lnTo>
                  <a:lnTo>
                    <a:pt x="240" y="26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41" y="26"/>
                  </a:lnTo>
                  <a:lnTo>
                    <a:pt x="242" y="24"/>
                  </a:lnTo>
                  <a:lnTo>
                    <a:pt x="242" y="25"/>
                  </a:lnTo>
                  <a:lnTo>
                    <a:pt x="243" y="26"/>
                  </a:lnTo>
                  <a:lnTo>
                    <a:pt x="243" y="27"/>
                  </a:lnTo>
                  <a:lnTo>
                    <a:pt x="243" y="27"/>
                  </a:lnTo>
                  <a:lnTo>
                    <a:pt x="244" y="28"/>
                  </a:lnTo>
                  <a:lnTo>
                    <a:pt x="244" y="29"/>
                  </a:lnTo>
                  <a:lnTo>
                    <a:pt x="244" y="27"/>
                  </a:lnTo>
                  <a:lnTo>
                    <a:pt x="245" y="26"/>
                  </a:lnTo>
                  <a:lnTo>
                    <a:pt x="245" y="26"/>
                  </a:lnTo>
                  <a:lnTo>
                    <a:pt x="245" y="27"/>
                  </a:lnTo>
                  <a:lnTo>
                    <a:pt x="245" y="26"/>
                  </a:lnTo>
                  <a:lnTo>
                    <a:pt x="246" y="24"/>
                  </a:lnTo>
                  <a:lnTo>
                    <a:pt x="246" y="25"/>
                  </a:lnTo>
                  <a:lnTo>
                    <a:pt x="246" y="26"/>
                  </a:lnTo>
                  <a:lnTo>
                    <a:pt x="246" y="25"/>
                  </a:lnTo>
                  <a:lnTo>
                    <a:pt x="246" y="22"/>
                  </a:lnTo>
                  <a:lnTo>
                    <a:pt x="247" y="20"/>
                  </a:lnTo>
                  <a:lnTo>
                    <a:pt x="247" y="19"/>
                  </a:lnTo>
                  <a:lnTo>
                    <a:pt x="247" y="20"/>
                  </a:lnTo>
                  <a:lnTo>
                    <a:pt x="248" y="21"/>
                  </a:lnTo>
                  <a:lnTo>
                    <a:pt x="248" y="22"/>
                  </a:lnTo>
                  <a:lnTo>
                    <a:pt x="247" y="24"/>
                  </a:lnTo>
                  <a:lnTo>
                    <a:pt x="247" y="26"/>
                  </a:lnTo>
                  <a:lnTo>
                    <a:pt x="247" y="27"/>
                  </a:lnTo>
                  <a:lnTo>
                    <a:pt x="248" y="28"/>
                  </a:lnTo>
                  <a:lnTo>
                    <a:pt x="248" y="29"/>
                  </a:lnTo>
                  <a:lnTo>
                    <a:pt x="248" y="27"/>
                  </a:lnTo>
                  <a:lnTo>
                    <a:pt x="248" y="26"/>
                  </a:lnTo>
                  <a:lnTo>
                    <a:pt x="249" y="27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0" y="29"/>
                  </a:lnTo>
                  <a:lnTo>
                    <a:pt x="250" y="27"/>
                  </a:lnTo>
                  <a:lnTo>
                    <a:pt x="250" y="26"/>
                  </a:lnTo>
                  <a:lnTo>
                    <a:pt x="250" y="24"/>
                  </a:lnTo>
                  <a:lnTo>
                    <a:pt x="250" y="22"/>
                  </a:lnTo>
                  <a:lnTo>
                    <a:pt x="251" y="24"/>
                  </a:lnTo>
                  <a:lnTo>
                    <a:pt x="251" y="25"/>
                  </a:lnTo>
                  <a:lnTo>
                    <a:pt x="253" y="25"/>
                  </a:lnTo>
                  <a:lnTo>
                    <a:pt x="253" y="26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6"/>
                  </a:lnTo>
                  <a:lnTo>
                    <a:pt x="254" y="25"/>
                  </a:lnTo>
                  <a:lnTo>
                    <a:pt x="254" y="22"/>
                  </a:lnTo>
                  <a:lnTo>
                    <a:pt x="255" y="21"/>
                  </a:lnTo>
                  <a:lnTo>
                    <a:pt x="255" y="21"/>
                  </a:lnTo>
                  <a:lnTo>
                    <a:pt x="255" y="22"/>
                  </a:lnTo>
                  <a:lnTo>
                    <a:pt x="256" y="24"/>
                  </a:lnTo>
                  <a:lnTo>
                    <a:pt x="256" y="25"/>
                  </a:lnTo>
                  <a:lnTo>
                    <a:pt x="257" y="25"/>
                  </a:lnTo>
                  <a:lnTo>
                    <a:pt x="257" y="26"/>
                  </a:lnTo>
                  <a:lnTo>
                    <a:pt x="257" y="25"/>
                  </a:lnTo>
                  <a:lnTo>
                    <a:pt x="257" y="22"/>
                  </a:lnTo>
                  <a:lnTo>
                    <a:pt x="258" y="24"/>
                  </a:lnTo>
                  <a:lnTo>
                    <a:pt x="258" y="25"/>
                  </a:lnTo>
                  <a:lnTo>
                    <a:pt x="259" y="22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59" y="18"/>
                  </a:lnTo>
                  <a:lnTo>
                    <a:pt x="259" y="19"/>
                  </a:lnTo>
                  <a:lnTo>
                    <a:pt x="260" y="19"/>
                  </a:lnTo>
                  <a:lnTo>
                    <a:pt x="260" y="21"/>
                  </a:lnTo>
                  <a:lnTo>
                    <a:pt x="261" y="22"/>
                  </a:lnTo>
                  <a:lnTo>
                    <a:pt x="262" y="24"/>
                  </a:lnTo>
                  <a:lnTo>
                    <a:pt x="262" y="25"/>
                  </a:lnTo>
                  <a:lnTo>
                    <a:pt x="263" y="25"/>
                  </a:lnTo>
                  <a:lnTo>
                    <a:pt x="263" y="26"/>
                  </a:lnTo>
                  <a:lnTo>
                    <a:pt x="263" y="25"/>
                  </a:lnTo>
                  <a:lnTo>
                    <a:pt x="263" y="22"/>
                  </a:lnTo>
                  <a:lnTo>
                    <a:pt x="263" y="21"/>
                  </a:lnTo>
                  <a:lnTo>
                    <a:pt x="263" y="20"/>
                  </a:lnTo>
                  <a:lnTo>
                    <a:pt x="264" y="20"/>
                  </a:lnTo>
                  <a:lnTo>
                    <a:pt x="264" y="21"/>
                  </a:lnTo>
                  <a:lnTo>
                    <a:pt x="265" y="22"/>
                  </a:lnTo>
                  <a:lnTo>
                    <a:pt x="265" y="22"/>
                  </a:lnTo>
                  <a:lnTo>
                    <a:pt x="266" y="24"/>
                  </a:lnTo>
                  <a:lnTo>
                    <a:pt x="266" y="25"/>
                  </a:lnTo>
                  <a:lnTo>
                    <a:pt x="266" y="22"/>
                  </a:lnTo>
                  <a:lnTo>
                    <a:pt x="266" y="21"/>
                  </a:lnTo>
                  <a:lnTo>
                    <a:pt x="266" y="19"/>
                  </a:lnTo>
                  <a:lnTo>
                    <a:pt x="266" y="18"/>
                  </a:lnTo>
                  <a:lnTo>
                    <a:pt x="267" y="19"/>
                  </a:lnTo>
                  <a:lnTo>
                    <a:pt x="267" y="20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69" y="20"/>
                  </a:lnTo>
                  <a:lnTo>
                    <a:pt x="270" y="18"/>
                  </a:lnTo>
                  <a:lnTo>
                    <a:pt x="270" y="19"/>
                  </a:lnTo>
                  <a:lnTo>
                    <a:pt x="270" y="20"/>
                  </a:lnTo>
                  <a:lnTo>
                    <a:pt x="270" y="18"/>
                  </a:lnTo>
                  <a:lnTo>
                    <a:pt x="270" y="17"/>
                  </a:lnTo>
                  <a:lnTo>
                    <a:pt x="271" y="17"/>
                  </a:lnTo>
                  <a:lnTo>
                    <a:pt x="271" y="18"/>
                  </a:lnTo>
                  <a:lnTo>
                    <a:pt x="272" y="19"/>
                  </a:lnTo>
                  <a:lnTo>
                    <a:pt x="272" y="20"/>
                  </a:lnTo>
                  <a:lnTo>
                    <a:pt x="273" y="20"/>
                  </a:lnTo>
                  <a:lnTo>
                    <a:pt x="273" y="21"/>
                  </a:lnTo>
                  <a:lnTo>
                    <a:pt x="273" y="20"/>
                  </a:lnTo>
                  <a:lnTo>
                    <a:pt x="274" y="18"/>
                  </a:lnTo>
                  <a:lnTo>
                    <a:pt x="274" y="19"/>
                  </a:lnTo>
                  <a:lnTo>
                    <a:pt x="275" y="20"/>
                  </a:lnTo>
                  <a:lnTo>
                    <a:pt x="274" y="18"/>
                  </a:lnTo>
                  <a:lnTo>
                    <a:pt x="275" y="17"/>
                  </a:lnTo>
                  <a:lnTo>
                    <a:pt x="275" y="18"/>
                  </a:lnTo>
                  <a:lnTo>
                    <a:pt x="275" y="18"/>
                  </a:lnTo>
                  <a:lnTo>
                    <a:pt x="275" y="20"/>
                  </a:lnTo>
                  <a:lnTo>
                    <a:pt x="275" y="21"/>
                  </a:lnTo>
                  <a:lnTo>
                    <a:pt x="276" y="22"/>
                  </a:lnTo>
                  <a:lnTo>
                    <a:pt x="276" y="24"/>
                  </a:lnTo>
                  <a:lnTo>
                    <a:pt x="276" y="21"/>
                  </a:lnTo>
                  <a:lnTo>
                    <a:pt x="276" y="20"/>
                  </a:lnTo>
                  <a:lnTo>
                    <a:pt x="276" y="18"/>
                  </a:lnTo>
                  <a:lnTo>
                    <a:pt x="277" y="17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8" y="19"/>
                  </a:lnTo>
                  <a:lnTo>
                    <a:pt x="278" y="20"/>
                  </a:lnTo>
                  <a:lnTo>
                    <a:pt x="278" y="21"/>
                  </a:lnTo>
                  <a:lnTo>
                    <a:pt x="278" y="24"/>
                  </a:lnTo>
                  <a:lnTo>
                    <a:pt x="278" y="25"/>
                  </a:lnTo>
                  <a:lnTo>
                    <a:pt x="278" y="26"/>
                  </a:lnTo>
                  <a:lnTo>
                    <a:pt x="279" y="27"/>
                  </a:lnTo>
                  <a:lnTo>
                    <a:pt x="279" y="28"/>
                  </a:lnTo>
                  <a:lnTo>
                    <a:pt x="279" y="21"/>
                  </a:lnTo>
                  <a:lnTo>
                    <a:pt x="279" y="18"/>
                  </a:lnTo>
                  <a:lnTo>
                    <a:pt x="279" y="17"/>
                  </a:lnTo>
                  <a:lnTo>
                    <a:pt x="279" y="16"/>
                  </a:lnTo>
                  <a:lnTo>
                    <a:pt x="280" y="16"/>
                  </a:lnTo>
                  <a:lnTo>
                    <a:pt x="280" y="17"/>
                  </a:lnTo>
                  <a:lnTo>
                    <a:pt x="280" y="16"/>
                  </a:lnTo>
                  <a:lnTo>
                    <a:pt x="280" y="14"/>
                  </a:lnTo>
                  <a:lnTo>
                    <a:pt x="281" y="15"/>
                  </a:lnTo>
                  <a:lnTo>
                    <a:pt x="281" y="16"/>
                  </a:lnTo>
                  <a:lnTo>
                    <a:pt x="282" y="16"/>
                  </a:lnTo>
                  <a:lnTo>
                    <a:pt x="282" y="17"/>
                  </a:lnTo>
                  <a:lnTo>
                    <a:pt x="282" y="16"/>
                  </a:lnTo>
                  <a:lnTo>
                    <a:pt x="282" y="14"/>
                  </a:lnTo>
                  <a:lnTo>
                    <a:pt x="283" y="15"/>
                  </a:lnTo>
                  <a:lnTo>
                    <a:pt x="283" y="16"/>
                  </a:lnTo>
                  <a:lnTo>
                    <a:pt x="284" y="16"/>
                  </a:lnTo>
                  <a:lnTo>
                    <a:pt x="284" y="17"/>
                  </a:lnTo>
                  <a:lnTo>
                    <a:pt x="284" y="16"/>
                  </a:lnTo>
                  <a:lnTo>
                    <a:pt x="284" y="14"/>
                  </a:lnTo>
                  <a:lnTo>
                    <a:pt x="286" y="15"/>
                  </a:lnTo>
                  <a:lnTo>
                    <a:pt x="286" y="16"/>
                  </a:lnTo>
                  <a:lnTo>
                    <a:pt x="286" y="17"/>
                  </a:lnTo>
                  <a:lnTo>
                    <a:pt x="286" y="18"/>
                  </a:lnTo>
                  <a:lnTo>
                    <a:pt x="287" y="19"/>
                  </a:lnTo>
                  <a:lnTo>
                    <a:pt x="287" y="20"/>
                  </a:lnTo>
                  <a:lnTo>
                    <a:pt x="288" y="21"/>
                  </a:lnTo>
                  <a:lnTo>
                    <a:pt x="288" y="21"/>
                  </a:lnTo>
                  <a:lnTo>
                    <a:pt x="288" y="20"/>
                  </a:lnTo>
                  <a:lnTo>
                    <a:pt x="288" y="19"/>
                  </a:lnTo>
                  <a:lnTo>
                    <a:pt x="289" y="19"/>
                  </a:lnTo>
                  <a:lnTo>
                    <a:pt x="289" y="20"/>
                  </a:lnTo>
                  <a:lnTo>
                    <a:pt x="289" y="19"/>
                  </a:lnTo>
                  <a:lnTo>
                    <a:pt x="289" y="17"/>
                  </a:lnTo>
                  <a:lnTo>
                    <a:pt x="289" y="16"/>
                  </a:lnTo>
                  <a:lnTo>
                    <a:pt x="289" y="14"/>
                  </a:lnTo>
                  <a:lnTo>
                    <a:pt x="290" y="15"/>
                  </a:lnTo>
                  <a:lnTo>
                    <a:pt x="290" y="16"/>
                  </a:lnTo>
                  <a:lnTo>
                    <a:pt x="291" y="17"/>
                  </a:lnTo>
                  <a:lnTo>
                    <a:pt x="292" y="18"/>
                  </a:lnTo>
                  <a:lnTo>
                    <a:pt x="292" y="19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19"/>
                  </a:lnTo>
                  <a:lnTo>
                    <a:pt x="293" y="17"/>
                  </a:lnTo>
                  <a:lnTo>
                    <a:pt x="293" y="16"/>
                  </a:lnTo>
                  <a:lnTo>
                    <a:pt x="293" y="14"/>
                  </a:lnTo>
                  <a:lnTo>
                    <a:pt x="293" y="13"/>
                  </a:lnTo>
                  <a:lnTo>
                    <a:pt x="293" y="12"/>
                  </a:lnTo>
                  <a:lnTo>
                    <a:pt x="294" y="12"/>
                  </a:lnTo>
                  <a:lnTo>
                    <a:pt x="294" y="13"/>
                  </a:lnTo>
                  <a:lnTo>
                    <a:pt x="295" y="14"/>
                  </a:lnTo>
                  <a:lnTo>
                    <a:pt x="296" y="15"/>
                  </a:lnTo>
                  <a:lnTo>
                    <a:pt x="296" y="16"/>
                  </a:lnTo>
                  <a:lnTo>
                    <a:pt x="296" y="14"/>
                  </a:lnTo>
                  <a:lnTo>
                    <a:pt x="296" y="13"/>
                  </a:lnTo>
                  <a:lnTo>
                    <a:pt x="297" y="14"/>
                  </a:lnTo>
                  <a:lnTo>
                    <a:pt x="297" y="14"/>
                  </a:lnTo>
                  <a:lnTo>
                    <a:pt x="298" y="15"/>
                  </a:lnTo>
                  <a:lnTo>
                    <a:pt x="298" y="16"/>
                  </a:lnTo>
                  <a:lnTo>
                    <a:pt x="299" y="17"/>
                  </a:lnTo>
                  <a:lnTo>
                    <a:pt x="299" y="17"/>
                  </a:lnTo>
                  <a:lnTo>
                    <a:pt x="299" y="16"/>
                  </a:lnTo>
                  <a:lnTo>
                    <a:pt x="299" y="14"/>
                  </a:lnTo>
                  <a:lnTo>
                    <a:pt x="299" y="13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0" y="10"/>
                  </a:lnTo>
                  <a:lnTo>
                    <a:pt x="302" y="11"/>
                  </a:lnTo>
                  <a:lnTo>
                    <a:pt x="302" y="12"/>
                  </a:lnTo>
                  <a:lnTo>
                    <a:pt x="303" y="12"/>
                  </a:lnTo>
                  <a:lnTo>
                    <a:pt x="303" y="13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04" y="13"/>
                  </a:lnTo>
                  <a:lnTo>
                    <a:pt x="304" y="12"/>
                  </a:lnTo>
                  <a:lnTo>
                    <a:pt x="304" y="10"/>
                  </a:lnTo>
                  <a:lnTo>
                    <a:pt x="304" y="9"/>
                  </a:lnTo>
                  <a:lnTo>
                    <a:pt x="305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6" y="12"/>
                  </a:lnTo>
                  <a:lnTo>
                    <a:pt x="306" y="13"/>
                  </a:lnTo>
                  <a:lnTo>
                    <a:pt x="306" y="14"/>
                  </a:lnTo>
                  <a:lnTo>
                    <a:pt x="307" y="15"/>
                  </a:lnTo>
                  <a:lnTo>
                    <a:pt x="307" y="16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9"/>
                  </a:lnTo>
                  <a:lnTo>
                    <a:pt x="308" y="20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10" y="13"/>
                  </a:lnTo>
                  <a:lnTo>
                    <a:pt x="310" y="12"/>
                  </a:lnTo>
                  <a:lnTo>
                    <a:pt x="311" y="12"/>
                  </a:lnTo>
                  <a:lnTo>
                    <a:pt x="311" y="13"/>
                  </a:lnTo>
                  <a:lnTo>
                    <a:pt x="312" y="14"/>
                  </a:lnTo>
                  <a:lnTo>
                    <a:pt x="312" y="14"/>
                  </a:lnTo>
                  <a:lnTo>
                    <a:pt x="312" y="13"/>
                  </a:lnTo>
                  <a:lnTo>
                    <a:pt x="312" y="12"/>
                  </a:lnTo>
                  <a:lnTo>
                    <a:pt x="313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4" y="14"/>
                  </a:lnTo>
                  <a:lnTo>
                    <a:pt x="314" y="16"/>
                  </a:lnTo>
                  <a:lnTo>
                    <a:pt x="314" y="17"/>
                  </a:lnTo>
                  <a:lnTo>
                    <a:pt x="315" y="18"/>
                  </a:lnTo>
                  <a:lnTo>
                    <a:pt x="315" y="19"/>
                  </a:lnTo>
                  <a:lnTo>
                    <a:pt x="315" y="17"/>
                  </a:lnTo>
                  <a:lnTo>
                    <a:pt x="315" y="16"/>
                  </a:lnTo>
                  <a:lnTo>
                    <a:pt x="315" y="14"/>
                  </a:lnTo>
                  <a:lnTo>
                    <a:pt x="315" y="13"/>
                  </a:lnTo>
                  <a:lnTo>
                    <a:pt x="316" y="14"/>
                  </a:lnTo>
                  <a:lnTo>
                    <a:pt x="316" y="14"/>
                  </a:lnTo>
                  <a:lnTo>
                    <a:pt x="316" y="13"/>
                  </a:lnTo>
                  <a:lnTo>
                    <a:pt x="316" y="12"/>
                  </a:lnTo>
                  <a:lnTo>
                    <a:pt x="316" y="10"/>
                  </a:lnTo>
                  <a:lnTo>
                    <a:pt x="316" y="9"/>
                  </a:lnTo>
                  <a:lnTo>
                    <a:pt x="317" y="9"/>
                  </a:lnTo>
                  <a:lnTo>
                    <a:pt x="317" y="10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0" y="9"/>
                  </a:lnTo>
                  <a:lnTo>
                    <a:pt x="320" y="10"/>
                  </a:lnTo>
                  <a:lnTo>
                    <a:pt x="320" y="12"/>
                  </a:lnTo>
                  <a:lnTo>
                    <a:pt x="320" y="13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6"/>
                  </a:lnTo>
                  <a:lnTo>
                    <a:pt x="321" y="17"/>
                  </a:lnTo>
                  <a:lnTo>
                    <a:pt x="322" y="18"/>
                  </a:lnTo>
                  <a:lnTo>
                    <a:pt x="322" y="19"/>
                  </a:lnTo>
                  <a:lnTo>
                    <a:pt x="322" y="17"/>
                  </a:lnTo>
                  <a:lnTo>
                    <a:pt x="322" y="16"/>
                  </a:lnTo>
                  <a:lnTo>
                    <a:pt x="323" y="16"/>
                  </a:lnTo>
                  <a:lnTo>
                    <a:pt x="323" y="17"/>
                  </a:lnTo>
                  <a:lnTo>
                    <a:pt x="323" y="12"/>
                  </a:lnTo>
                  <a:lnTo>
                    <a:pt x="323" y="10"/>
                  </a:lnTo>
                  <a:lnTo>
                    <a:pt x="323" y="9"/>
                  </a:lnTo>
                  <a:lnTo>
                    <a:pt x="324" y="9"/>
                  </a:lnTo>
                  <a:lnTo>
                    <a:pt x="324" y="10"/>
                  </a:lnTo>
                  <a:lnTo>
                    <a:pt x="325" y="11"/>
                  </a:lnTo>
                  <a:lnTo>
                    <a:pt x="325" y="12"/>
                  </a:lnTo>
                  <a:lnTo>
                    <a:pt x="326" y="12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6" y="10"/>
                  </a:lnTo>
                  <a:lnTo>
                    <a:pt x="326" y="9"/>
                  </a:lnTo>
                  <a:lnTo>
                    <a:pt x="326" y="7"/>
                  </a:lnTo>
                  <a:lnTo>
                    <a:pt x="326" y="4"/>
                  </a:lnTo>
                  <a:lnTo>
                    <a:pt x="327" y="4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9"/>
                  </a:lnTo>
                  <a:lnTo>
                    <a:pt x="327" y="9"/>
                  </a:lnTo>
                  <a:lnTo>
                    <a:pt x="328" y="10"/>
                  </a:lnTo>
                  <a:lnTo>
                    <a:pt x="328" y="11"/>
                  </a:lnTo>
                  <a:lnTo>
                    <a:pt x="329" y="12"/>
                  </a:lnTo>
                  <a:lnTo>
                    <a:pt x="329" y="13"/>
                  </a:lnTo>
                  <a:lnTo>
                    <a:pt x="329" y="14"/>
                  </a:lnTo>
                  <a:lnTo>
                    <a:pt x="329" y="15"/>
                  </a:lnTo>
                  <a:lnTo>
                    <a:pt x="330" y="16"/>
                  </a:lnTo>
                  <a:lnTo>
                    <a:pt x="330" y="14"/>
                  </a:lnTo>
                  <a:lnTo>
                    <a:pt x="330" y="13"/>
                  </a:lnTo>
                  <a:lnTo>
                    <a:pt x="330" y="11"/>
                  </a:lnTo>
                  <a:lnTo>
                    <a:pt x="330" y="10"/>
                  </a:lnTo>
                  <a:lnTo>
                    <a:pt x="330" y="11"/>
                  </a:lnTo>
                  <a:lnTo>
                    <a:pt x="331" y="12"/>
                  </a:lnTo>
                  <a:lnTo>
                    <a:pt x="332" y="12"/>
                  </a:lnTo>
                  <a:lnTo>
                    <a:pt x="332" y="13"/>
                  </a:lnTo>
                  <a:lnTo>
                    <a:pt x="332" y="12"/>
                  </a:lnTo>
                  <a:lnTo>
                    <a:pt x="332" y="10"/>
                  </a:lnTo>
                  <a:lnTo>
                    <a:pt x="332" y="11"/>
                  </a:lnTo>
                  <a:lnTo>
                    <a:pt x="333" y="12"/>
                  </a:lnTo>
                  <a:lnTo>
                    <a:pt x="333" y="10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4" y="10"/>
                  </a:lnTo>
                  <a:lnTo>
                    <a:pt x="334" y="11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7" y="13"/>
                  </a:lnTo>
                  <a:lnTo>
                    <a:pt x="337" y="12"/>
                  </a:lnTo>
                  <a:lnTo>
                    <a:pt x="337" y="10"/>
                  </a:lnTo>
                  <a:lnTo>
                    <a:pt x="337" y="10"/>
                  </a:lnTo>
                  <a:lnTo>
                    <a:pt x="337" y="9"/>
                  </a:lnTo>
                  <a:lnTo>
                    <a:pt x="337" y="8"/>
                  </a:lnTo>
                  <a:lnTo>
                    <a:pt x="337" y="7"/>
                  </a:lnTo>
                  <a:lnTo>
                    <a:pt x="337" y="8"/>
                  </a:lnTo>
                  <a:lnTo>
                    <a:pt x="338" y="9"/>
                  </a:lnTo>
                  <a:lnTo>
                    <a:pt x="338" y="10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3"/>
                  </a:lnTo>
                  <a:lnTo>
                    <a:pt x="339" y="14"/>
                  </a:lnTo>
                  <a:lnTo>
                    <a:pt x="340" y="14"/>
                  </a:lnTo>
                  <a:lnTo>
                    <a:pt x="340" y="14"/>
                  </a:lnTo>
                  <a:lnTo>
                    <a:pt x="340" y="13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39" y="11"/>
                  </a:lnTo>
                  <a:lnTo>
                    <a:pt x="339" y="10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9"/>
                  </a:lnTo>
                  <a:lnTo>
                    <a:pt x="340" y="7"/>
                  </a:lnTo>
                  <a:lnTo>
                    <a:pt x="340" y="5"/>
                  </a:lnTo>
                  <a:lnTo>
                    <a:pt x="340" y="7"/>
                  </a:lnTo>
                  <a:lnTo>
                    <a:pt x="341" y="7"/>
                  </a:lnTo>
                  <a:lnTo>
                    <a:pt x="341" y="9"/>
                  </a:lnTo>
                  <a:lnTo>
                    <a:pt x="341" y="10"/>
                  </a:lnTo>
                  <a:lnTo>
                    <a:pt x="341" y="11"/>
                  </a:lnTo>
                  <a:lnTo>
                    <a:pt x="342" y="12"/>
                  </a:lnTo>
                  <a:lnTo>
                    <a:pt x="342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3" y="16"/>
                  </a:lnTo>
                  <a:lnTo>
                    <a:pt x="343" y="14"/>
                  </a:lnTo>
                  <a:lnTo>
                    <a:pt x="343" y="13"/>
                  </a:lnTo>
                  <a:lnTo>
                    <a:pt x="343" y="11"/>
                  </a:lnTo>
                  <a:lnTo>
                    <a:pt x="343" y="10"/>
                  </a:lnTo>
                  <a:lnTo>
                    <a:pt x="343" y="11"/>
                  </a:lnTo>
                  <a:lnTo>
                    <a:pt x="344" y="12"/>
                  </a:lnTo>
                  <a:lnTo>
                    <a:pt x="344" y="10"/>
                  </a:lnTo>
                  <a:lnTo>
                    <a:pt x="344" y="9"/>
                  </a:lnTo>
                  <a:lnTo>
                    <a:pt x="344" y="9"/>
                  </a:lnTo>
                  <a:lnTo>
                    <a:pt x="345" y="10"/>
                  </a:lnTo>
                  <a:lnTo>
                    <a:pt x="345" y="9"/>
                  </a:lnTo>
                  <a:lnTo>
                    <a:pt x="345" y="7"/>
                  </a:lnTo>
                  <a:lnTo>
                    <a:pt x="345" y="8"/>
                  </a:lnTo>
                  <a:lnTo>
                    <a:pt x="346" y="9"/>
                  </a:lnTo>
                  <a:lnTo>
                    <a:pt x="347" y="10"/>
                  </a:lnTo>
                  <a:lnTo>
                    <a:pt x="347" y="11"/>
                  </a:lnTo>
                  <a:lnTo>
                    <a:pt x="348" y="11"/>
                  </a:lnTo>
                  <a:lnTo>
                    <a:pt x="348" y="10"/>
                  </a:lnTo>
                  <a:lnTo>
                    <a:pt x="348" y="9"/>
                  </a:lnTo>
                  <a:lnTo>
                    <a:pt x="348" y="7"/>
                  </a:lnTo>
                  <a:lnTo>
                    <a:pt x="348" y="5"/>
                  </a:lnTo>
                  <a:lnTo>
                    <a:pt x="348" y="4"/>
                  </a:lnTo>
                  <a:lnTo>
                    <a:pt x="348" y="3"/>
                  </a:lnTo>
                  <a:lnTo>
                    <a:pt x="348" y="2"/>
                  </a:lnTo>
                  <a:lnTo>
                    <a:pt x="348" y="2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49" y="5"/>
                  </a:lnTo>
                  <a:lnTo>
                    <a:pt x="349" y="7"/>
                  </a:lnTo>
                  <a:lnTo>
                    <a:pt x="349" y="8"/>
                  </a:lnTo>
                  <a:lnTo>
                    <a:pt x="350" y="9"/>
                  </a:lnTo>
                  <a:lnTo>
                    <a:pt x="350" y="9"/>
                  </a:lnTo>
                  <a:lnTo>
                    <a:pt x="352" y="10"/>
                  </a:lnTo>
                  <a:lnTo>
                    <a:pt x="352" y="9"/>
                  </a:lnTo>
                  <a:lnTo>
                    <a:pt x="352" y="7"/>
                  </a:lnTo>
                  <a:lnTo>
                    <a:pt x="352" y="5"/>
                  </a:lnTo>
                  <a:lnTo>
                    <a:pt x="352" y="3"/>
                  </a:lnTo>
                  <a:lnTo>
                    <a:pt x="352" y="4"/>
                  </a:lnTo>
                  <a:lnTo>
                    <a:pt x="353" y="5"/>
                  </a:lnTo>
                  <a:lnTo>
                    <a:pt x="354" y="7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5" y="9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7" y="14"/>
                  </a:lnTo>
                  <a:lnTo>
                    <a:pt x="357" y="15"/>
                  </a:lnTo>
                  <a:lnTo>
                    <a:pt x="358" y="15"/>
                  </a:lnTo>
                  <a:lnTo>
                    <a:pt x="358" y="13"/>
                  </a:lnTo>
                  <a:lnTo>
                    <a:pt x="358" y="11"/>
                  </a:lnTo>
                  <a:lnTo>
                    <a:pt x="358" y="10"/>
                  </a:lnTo>
                  <a:lnTo>
                    <a:pt x="357" y="9"/>
                  </a:lnTo>
                  <a:lnTo>
                    <a:pt x="357" y="8"/>
                  </a:lnTo>
                  <a:lnTo>
                    <a:pt x="357" y="7"/>
                  </a:lnTo>
                  <a:lnTo>
                    <a:pt x="357" y="5"/>
                  </a:lnTo>
                  <a:lnTo>
                    <a:pt x="357" y="5"/>
                  </a:lnTo>
                  <a:lnTo>
                    <a:pt x="357" y="7"/>
                  </a:lnTo>
                  <a:lnTo>
                    <a:pt x="357" y="5"/>
                  </a:lnTo>
                  <a:lnTo>
                    <a:pt x="357" y="3"/>
                  </a:lnTo>
                  <a:lnTo>
                    <a:pt x="358" y="4"/>
                  </a:lnTo>
                  <a:lnTo>
                    <a:pt x="358" y="5"/>
                  </a:lnTo>
                  <a:lnTo>
                    <a:pt x="359" y="7"/>
                  </a:lnTo>
                  <a:lnTo>
                    <a:pt x="359" y="8"/>
                  </a:lnTo>
                  <a:lnTo>
                    <a:pt x="359" y="9"/>
                  </a:lnTo>
                  <a:lnTo>
                    <a:pt x="360" y="10"/>
                  </a:lnTo>
                  <a:lnTo>
                    <a:pt x="360" y="9"/>
                  </a:lnTo>
                  <a:lnTo>
                    <a:pt x="360" y="8"/>
                  </a:lnTo>
                  <a:lnTo>
                    <a:pt x="360" y="7"/>
                  </a:lnTo>
                  <a:lnTo>
                    <a:pt x="360" y="7"/>
                  </a:lnTo>
                  <a:lnTo>
                    <a:pt x="360" y="8"/>
                  </a:lnTo>
                  <a:lnTo>
                    <a:pt x="361" y="8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2" y="11"/>
                  </a:lnTo>
                  <a:lnTo>
                    <a:pt x="362" y="12"/>
                  </a:lnTo>
                  <a:lnTo>
                    <a:pt x="362" y="13"/>
                  </a:lnTo>
                  <a:lnTo>
                    <a:pt x="363" y="14"/>
                  </a:lnTo>
                  <a:lnTo>
                    <a:pt x="362" y="8"/>
                  </a:lnTo>
                  <a:lnTo>
                    <a:pt x="362" y="7"/>
                  </a:lnTo>
                  <a:lnTo>
                    <a:pt x="362" y="4"/>
                  </a:lnTo>
                  <a:lnTo>
                    <a:pt x="363" y="5"/>
                  </a:lnTo>
                  <a:lnTo>
                    <a:pt x="363" y="7"/>
                  </a:lnTo>
                  <a:lnTo>
                    <a:pt x="363" y="4"/>
                  </a:lnTo>
                  <a:lnTo>
                    <a:pt x="363" y="3"/>
                  </a:lnTo>
                  <a:lnTo>
                    <a:pt x="363" y="2"/>
                  </a:lnTo>
                  <a:lnTo>
                    <a:pt x="363" y="0"/>
                  </a:lnTo>
                  <a:lnTo>
                    <a:pt x="364" y="1"/>
                  </a:lnTo>
                  <a:lnTo>
                    <a:pt x="364" y="2"/>
                  </a:lnTo>
                  <a:lnTo>
                    <a:pt x="364" y="3"/>
                  </a:lnTo>
                  <a:lnTo>
                    <a:pt x="364" y="4"/>
                  </a:lnTo>
                  <a:lnTo>
                    <a:pt x="364" y="7"/>
                  </a:lnTo>
                  <a:lnTo>
                    <a:pt x="365" y="8"/>
                  </a:lnTo>
                  <a:lnTo>
                    <a:pt x="364" y="7"/>
                  </a:lnTo>
                  <a:lnTo>
                    <a:pt x="363" y="7"/>
                  </a:lnTo>
                  <a:lnTo>
                    <a:pt x="364" y="8"/>
                  </a:lnTo>
                  <a:lnTo>
                    <a:pt x="364" y="10"/>
                  </a:lnTo>
                  <a:lnTo>
                    <a:pt x="366" y="12"/>
                  </a:lnTo>
                  <a:lnTo>
                    <a:pt x="367" y="14"/>
                  </a:lnTo>
                  <a:lnTo>
                    <a:pt x="367" y="11"/>
                  </a:lnTo>
                  <a:lnTo>
                    <a:pt x="366" y="9"/>
                  </a:lnTo>
                  <a:lnTo>
                    <a:pt x="367" y="8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9" y="11"/>
                  </a:lnTo>
                  <a:lnTo>
                    <a:pt x="370" y="12"/>
                  </a:lnTo>
                  <a:lnTo>
                    <a:pt x="371" y="13"/>
                  </a:lnTo>
                  <a:lnTo>
                    <a:pt x="372" y="14"/>
                  </a:lnTo>
                  <a:lnTo>
                    <a:pt x="372" y="12"/>
                  </a:lnTo>
                  <a:lnTo>
                    <a:pt x="371" y="11"/>
                  </a:lnTo>
                  <a:lnTo>
                    <a:pt x="371" y="9"/>
                  </a:lnTo>
                  <a:lnTo>
                    <a:pt x="371" y="8"/>
                  </a:lnTo>
                  <a:lnTo>
                    <a:pt x="371" y="7"/>
                  </a:lnTo>
                  <a:lnTo>
                    <a:pt x="370" y="7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1" y="4"/>
                  </a:lnTo>
                  <a:lnTo>
                    <a:pt x="372" y="5"/>
                  </a:lnTo>
                  <a:lnTo>
                    <a:pt x="372" y="7"/>
                  </a:lnTo>
                  <a:lnTo>
                    <a:pt x="373" y="7"/>
                  </a:lnTo>
                  <a:lnTo>
                    <a:pt x="373" y="8"/>
                  </a:lnTo>
                  <a:lnTo>
                    <a:pt x="373" y="5"/>
                  </a:lnTo>
                  <a:lnTo>
                    <a:pt x="373" y="4"/>
                  </a:lnTo>
                  <a:lnTo>
                    <a:pt x="374" y="5"/>
                  </a:lnTo>
                  <a:lnTo>
                    <a:pt x="374" y="5"/>
                  </a:lnTo>
                  <a:lnTo>
                    <a:pt x="375" y="7"/>
                  </a:lnTo>
                  <a:lnTo>
                    <a:pt x="375" y="8"/>
                  </a:lnTo>
                  <a:lnTo>
                    <a:pt x="375" y="7"/>
                  </a:lnTo>
                  <a:lnTo>
                    <a:pt x="375" y="4"/>
                  </a:lnTo>
                  <a:lnTo>
                    <a:pt x="375" y="3"/>
                  </a:lnTo>
                  <a:lnTo>
                    <a:pt x="375" y="1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7" y="4"/>
                  </a:lnTo>
                  <a:lnTo>
                    <a:pt x="377" y="5"/>
                  </a:lnTo>
                  <a:lnTo>
                    <a:pt x="377" y="8"/>
                  </a:lnTo>
                  <a:lnTo>
                    <a:pt x="377" y="11"/>
                  </a:lnTo>
                  <a:lnTo>
                    <a:pt x="379" y="13"/>
                  </a:lnTo>
                  <a:lnTo>
                    <a:pt x="379" y="12"/>
                  </a:lnTo>
                  <a:lnTo>
                    <a:pt x="379" y="11"/>
                  </a:lnTo>
                  <a:lnTo>
                    <a:pt x="380" y="11"/>
                  </a:lnTo>
                  <a:lnTo>
                    <a:pt x="380" y="12"/>
                  </a:lnTo>
                  <a:lnTo>
                    <a:pt x="380" y="11"/>
                  </a:lnTo>
                  <a:lnTo>
                    <a:pt x="380" y="9"/>
                  </a:lnTo>
                  <a:lnTo>
                    <a:pt x="380" y="8"/>
                  </a:lnTo>
                  <a:lnTo>
                    <a:pt x="380" y="5"/>
                  </a:lnTo>
                  <a:lnTo>
                    <a:pt x="380" y="2"/>
                  </a:lnTo>
                  <a:lnTo>
                    <a:pt x="380" y="1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1" y="1"/>
                  </a:lnTo>
                  <a:lnTo>
                    <a:pt x="381" y="2"/>
                  </a:lnTo>
                  <a:lnTo>
                    <a:pt x="381" y="4"/>
                  </a:lnTo>
                  <a:lnTo>
                    <a:pt x="382" y="5"/>
                  </a:lnTo>
                  <a:lnTo>
                    <a:pt x="382" y="5"/>
                  </a:lnTo>
                  <a:lnTo>
                    <a:pt x="383" y="7"/>
                  </a:lnTo>
                  <a:lnTo>
                    <a:pt x="383" y="8"/>
                  </a:lnTo>
                  <a:lnTo>
                    <a:pt x="383" y="5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4" y="5"/>
                  </a:lnTo>
                  <a:lnTo>
                    <a:pt x="386" y="7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9"/>
                  </a:lnTo>
                  <a:lnTo>
                    <a:pt x="387" y="7"/>
                  </a:lnTo>
                  <a:lnTo>
                    <a:pt x="387" y="5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89" y="12"/>
                  </a:lnTo>
                  <a:lnTo>
                    <a:pt x="390" y="12"/>
                  </a:lnTo>
                  <a:lnTo>
                    <a:pt x="390" y="13"/>
                  </a:lnTo>
                  <a:lnTo>
                    <a:pt x="390" y="12"/>
                  </a:lnTo>
                  <a:lnTo>
                    <a:pt x="390" y="10"/>
                  </a:lnTo>
                  <a:lnTo>
                    <a:pt x="390" y="9"/>
                  </a:lnTo>
                  <a:lnTo>
                    <a:pt x="390" y="7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1" y="7"/>
                  </a:lnTo>
                  <a:lnTo>
                    <a:pt x="391" y="5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3" y="9"/>
                  </a:lnTo>
                  <a:lnTo>
                    <a:pt x="394" y="9"/>
                  </a:lnTo>
                  <a:lnTo>
                    <a:pt x="394" y="10"/>
                  </a:lnTo>
                  <a:lnTo>
                    <a:pt x="394" y="11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5" y="14"/>
                  </a:lnTo>
                  <a:lnTo>
                    <a:pt x="395" y="16"/>
                  </a:lnTo>
                  <a:lnTo>
                    <a:pt x="396" y="17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3"/>
                  </a:lnTo>
                  <a:lnTo>
                    <a:pt x="397" y="14"/>
                  </a:lnTo>
                  <a:lnTo>
                    <a:pt x="397" y="13"/>
                  </a:lnTo>
                  <a:lnTo>
                    <a:pt x="397" y="11"/>
                  </a:lnTo>
                  <a:lnTo>
                    <a:pt x="398" y="12"/>
                  </a:lnTo>
                  <a:lnTo>
                    <a:pt x="398" y="13"/>
                  </a:lnTo>
                  <a:lnTo>
                    <a:pt x="398" y="14"/>
                  </a:lnTo>
                  <a:lnTo>
                    <a:pt x="398" y="16"/>
                  </a:lnTo>
                  <a:lnTo>
                    <a:pt x="398" y="18"/>
                  </a:lnTo>
                  <a:lnTo>
                    <a:pt x="399" y="20"/>
                  </a:lnTo>
                  <a:lnTo>
                    <a:pt x="399" y="21"/>
                  </a:lnTo>
                  <a:lnTo>
                    <a:pt x="398" y="20"/>
                  </a:lnTo>
                  <a:lnTo>
                    <a:pt x="398" y="20"/>
                  </a:lnTo>
                  <a:lnTo>
                    <a:pt x="398" y="21"/>
                  </a:lnTo>
                  <a:lnTo>
                    <a:pt x="398" y="24"/>
                  </a:lnTo>
                  <a:lnTo>
                    <a:pt x="398" y="24"/>
                  </a:lnTo>
                  <a:lnTo>
                    <a:pt x="399" y="25"/>
                  </a:lnTo>
                  <a:lnTo>
                    <a:pt x="399" y="26"/>
                  </a:lnTo>
                  <a:lnTo>
                    <a:pt x="399" y="28"/>
                  </a:lnTo>
                  <a:lnTo>
                    <a:pt x="399" y="29"/>
                  </a:lnTo>
                  <a:lnTo>
                    <a:pt x="399" y="31"/>
                  </a:lnTo>
                  <a:lnTo>
                    <a:pt x="398" y="30"/>
                  </a:lnTo>
                  <a:lnTo>
                    <a:pt x="398" y="29"/>
                  </a:lnTo>
                  <a:lnTo>
                    <a:pt x="398" y="31"/>
                  </a:lnTo>
                  <a:lnTo>
                    <a:pt x="398" y="32"/>
                  </a:lnTo>
                  <a:lnTo>
                    <a:pt x="398" y="31"/>
                  </a:lnTo>
                  <a:lnTo>
                    <a:pt x="397" y="31"/>
                  </a:lnTo>
                  <a:lnTo>
                    <a:pt x="396" y="30"/>
                  </a:lnTo>
                  <a:lnTo>
                    <a:pt x="396" y="29"/>
                  </a:lnTo>
                  <a:lnTo>
                    <a:pt x="396" y="31"/>
                  </a:lnTo>
                  <a:lnTo>
                    <a:pt x="396" y="32"/>
                  </a:lnTo>
                  <a:lnTo>
                    <a:pt x="396" y="35"/>
                  </a:lnTo>
                  <a:lnTo>
                    <a:pt x="396" y="36"/>
                  </a:lnTo>
                  <a:lnTo>
                    <a:pt x="396" y="38"/>
                  </a:lnTo>
                  <a:lnTo>
                    <a:pt x="396" y="37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4" y="35"/>
                  </a:lnTo>
                  <a:lnTo>
                    <a:pt x="394" y="36"/>
                  </a:lnTo>
                  <a:lnTo>
                    <a:pt x="394" y="38"/>
                  </a:lnTo>
                  <a:lnTo>
                    <a:pt x="394" y="42"/>
                  </a:lnTo>
                  <a:lnTo>
                    <a:pt x="394" y="44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38"/>
                  </a:lnTo>
                  <a:lnTo>
                    <a:pt x="392" y="37"/>
                  </a:lnTo>
                  <a:lnTo>
                    <a:pt x="391" y="36"/>
                  </a:lnTo>
                  <a:lnTo>
                    <a:pt x="391" y="35"/>
                  </a:lnTo>
                  <a:lnTo>
                    <a:pt x="391" y="34"/>
                  </a:lnTo>
                  <a:lnTo>
                    <a:pt x="391" y="33"/>
                  </a:lnTo>
                  <a:lnTo>
                    <a:pt x="390" y="32"/>
                  </a:lnTo>
                  <a:lnTo>
                    <a:pt x="389" y="32"/>
                  </a:lnTo>
                  <a:lnTo>
                    <a:pt x="389" y="31"/>
                  </a:lnTo>
                  <a:lnTo>
                    <a:pt x="389" y="37"/>
                  </a:lnTo>
                  <a:lnTo>
                    <a:pt x="389" y="38"/>
                  </a:lnTo>
                  <a:lnTo>
                    <a:pt x="389" y="40"/>
                  </a:lnTo>
                  <a:lnTo>
                    <a:pt x="389" y="40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1"/>
                  </a:lnTo>
                  <a:lnTo>
                    <a:pt x="388" y="42"/>
                  </a:lnTo>
                  <a:lnTo>
                    <a:pt x="389" y="43"/>
                  </a:lnTo>
                  <a:lnTo>
                    <a:pt x="389" y="43"/>
                  </a:lnTo>
                  <a:lnTo>
                    <a:pt x="389" y="45"/>
                  </a:lnTo>
                  <a:lnTo>
                    <a:pt x="389" y="46"/>
                  </a:lnTo>
                  <a:lnTo>
                    <a:pt x="389" y="45"/>
                  </a:lnTo>
                  <a:lnTo>
                    <a:pt x="388" y="45"/>
                  </a:lnTo>
                  <a:lnTo>
                    <a:pt x="388" y="43"/>
                  </a:lnTo>
                  <a:lnTo>
                    <a:pt x="388" y="42"/>
                  </a:lnTo>
                  <a:lnTo>
                    <a:pt x="388" y="41"/>
                  </a:lnTo>
                  <a:lnTo>
                    <a:pt x="387" y="40"/>
                  </a:lnTo>
                  <a:lnTo>
                    <a:pt x="387" y="40"/>
                  </a:lnTo>
                  <a:lnTo>
                    <a:pt x="386" y="38"/>
                  </a:lnTo>
                  <a:lnTo>
                    <a:pt x="386" y="40"/>
                  </a:lnTo>
                  <a:lnTo>
                    <a:pt x="386" y="42"/>
                  </a:lnTo>
                  <a:lnTo>
                    <a:pt x="386" y="43"/>
                  </a:lnTo>
                  <a:lnTo>
                    <a:pt x="386" y="45"/>
                  </a:lnTo>
                  <a:lnTo>
                    <a:pt x="386" y="46"/>
                  </a:lnTo>
                  <a:lnTo>
                    <a:pt x="386" y="48"/>
                  </a:lnTo>
                  <a:lnTo>
                    <a:pt x="386" y="47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84" y="49"/>
                  </a:lnTo>
                  <a:lnTo>
                    <a:pt x="384" y="48"/>
                  </a:lnTo>
                  <a:lnTo>
                    <a:pt x="383" y="48"/>
                  </a:lnTo>
                  <a:lnTo>
                    <a:pt x="383" y="47"/>
                  </a:lnTo>
                  <a:lnTo>
                    <a:pt x="382" y="46"/>
                  </a:lnTo>
                  <a:lnTo>
                    <a:pt x="382" y="45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1" y="42"/>
                  </a:lnTo>
                  <a:lnTo>
                    <a:pt x="380" y="41"/>
                  </a:lnTo>
                  <a:lnTo>
                    <a:pt x="380" y="40"/>
                  </a:lnTo>
                  <a:lnTo>
                    <a:pt x="379" y="38"/>
                  </a:lnTo>
                  <a:lnTo>
                    <a:pt x="379" y="38"/>
                  </a:lnTo>
                  <a:lnTo>
                    <a:pt x="378" y="37"/>
                  </a:lnTo>
                  <a:lnTo>
                    <a:pt x="378" y="38"/>
                  </a:lnTo>
                  <a:lnTo>
                    <a:pt x="378" y="41"/>
                  </a:lnTo>
                  <a:lnTo>
                    <a:pt x="378" y="40"/>
                  </a:lnTo>
                  <a:lnTo>
                    <a:pt x="377" y="38"/>
                  </a:lnTo>
                  <a:lnTo>
                    <a:pt x="377" y="41"/>
                  </a:lnTo>
                  <a:lnTo>
                    <a:pt x="377" y="42"/>
                  </a:lnTo>
                  <a:lnTo>
                    <a:pt x="377" y="44"/>
                  </a:lnTo>
                  <a:lnTo>
                    <a:pt x="377" y="45"/>
                  </a:lnTo>
                  <a:lnTo>
                    <a:pt x="377" y="46"/>
                  </a:lnTo>
                  <a:lnTo>
                    <a:pt x="377" y="48"/>
                  </a:lnTo>
                  <a:lnTo>
                    <a:pt x="377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5" y="45"/>
                  </a:lnTo>
                  <a:lnTo>
                    <a:pt x="375" y="46"/>
                  </a:lnTo>
                  <a:lnTo>
                    <a:pt x="375" y="48"/>
                  </a:lnTo>
                  <a:lnTo>
                    <a:pt x="375" y="47"/>
                  </a:lnTo>
                  <a:lnTo>
                    <a:pt x="374" y="46"/>
                  </a:lnTo>
                  <a:lnTo>
                    <a:pt x="374" y="48"/>
                  </a:lnTo>
                  <a:lnTo>
                    <a:pt x="374" y="49"/>
                  </a:lnTo>
                  <a:lnTo>
                    <a:pt x="374" y="49"/>
                  </a:lnTo>
                  <a:lnTo>
                    <a:pt x="373" y="48"/>
                  </a:lnTo>
                  <a:lnTo>
                    <a:pt x="373" y="47"/>
                  </a:lnTo>
                  <a:lnTo>
                    <a:pt x="372" y="47"/>
                  </a:lnTo>
                  <a:lnTo>
                    <a:pt x="372" y="48"/>
                  </a:lnTo>
                  <a:lnTo>
                    <a:pt x="372" y="49"/>
                  </a:lnTo>
                  <a:lnTo>
                    <a:pt x="372" y="49"/>
                  </a:lnTo>
                  <a:lnTo>
                    <a:pt x="371" y="48"/>
                  </a:lnTo>
                  <a:lnTo>
                    <a:pt x="371" y="49"/>
                  </a:lnTo>
                  <a:lnTo>
                    <a:pt x="371" y="51"/>
                  </a:lnTo>
                  <a:lnTo>
                    <a:pt x="371" y="50"/>
                  </a:lnTo>
                  <a:lnTo>
                    <a:pt x="370" y="49"/>
                  </a:lnTo>
                  <a:lnTo>
                    <a:pt x="370" y="48"/>
                  </a:lnTo>
                  <a:lnTo>
                    <a:pt x="370" y="47"/>
                  </a:lnTo>
                  <a:lnTo>
                    <a:pt x="370" y="46"/>
                  </a:lnTo>
                  <a:lnTo>
                    <a:pt x="369" y="45"/>
                  </a:lnTo>
                  <a:lnTo>
                    <a:pt x="369" y="44"/>
                  </a:lnTo>
                  <a:lnTo>
                    <a:pt x="367" y="44"/>
                  </a:lnTo>
                  <a:lnTo>
                    <a:pt x="367" y="43"/>
                  </a:lnTo>
                  <a:lnTo>
                    <a:pt x="366" y="43"/>
                  </a:lnTo>
                  <a:lnTo>
                    <a:pt x="366" y="44"/>
                  </a:lnTo>
                  <a:lnTo>
                    <a:pt x="366" y="45"/>
                  </a:lnTo>
                  <a:lnTo>
                    <a:pt x="366" y="47"/>
                  </a:lnTo>
                  <a:lnTo>
                    <a:pt x="366" y="48"/>
                  </a:lnTo>
                  <a:lnTo>
                    <a:pt x="366" y="48"/>
                  </a:lnTo>
                  <a:lnTo>
                    <a:pt x="365" y="47"/>
                  </a:lnTo>
                  <a:lnTo>
                    <a:pt x="365" y="48"/>
                  </a:lnTo>
                  <a:lnTo>
                    <a:pt x="365" y="50"/>
                  </a:lnTo>
                  <a:lnTo>
                    <a:pt x="365" y="51"/>
                  </a:lnTo>
                  <a:lnTo>
                    <a:pt x="365" y="52"/>
                  </a:lnTo>
                  <a:lnTo>
                    <a:pt x="365" y="52"/>
                  </a:lnTo>
                  <a:lnTo>
                    <a:pt x="364" y="51"/>
                  </a:lnTo>
                  <a:lnTo>
                    <a:pt x="364" y="50"/>
                  </a:lnTo>
                  <a:lnTo>
                    <a:pt x="363" y="50"/>
                  </a:lnTo>
                  <a:lnTo>
                    <a:pt x="363" y="49"/>
                  </a:lnTo>
                  <a:lnTo>
                    <a:pt x="362" y="48"/>
                  </a:lnTo>
                  <a:lnTo>
                    <a:pt x="362" y="50"/>
                  </a:lnTo>
                  <a:lnTo>
                    <a:pt x="362" y="51"/>
                  </a:lnTo>
                  <a:lnTo>
                    <a:pt x="362" y="50"/>
                  </a:lnTo>
                  <a:lnTo>
                    <a:pt x="361" y="50"/>
                  </a:lnTo>
                  <a:lnTo>
                    <a:pt x="361" y="51"/>
                  </a:lnTo>
                  <a:lnTo>
                    <a:pt x="361" y="53"/>
                  </a:lnTo>
                  <a:lnTo>
                    <a:pt x="361" y="52"/>
                  </a:lnTo>
                  <a:lnTo>
                    <a:pt x="360" y="51"/>
                  </a:lnTo>
                  <a:lnTo>
                    <a:pt x="360" y="53"/>
                  </a:lnTo>
                  <a:lnTo>
                    <a:pt x="360" y="54"/>
                  </a:lnTo>
                  <a:lnTo>
                    <a:pt x="360" y="53"/>
                  </a:lnTo>
                  <a:lnTo>
                    <a:pt x="359" y="53"/>
                  </a:lnTo>
                  <a:lnTo>
                    <a:pt x="359" y="54"/>
                  </a:lnTo>
                  <a:lnTo>
                    <a:pt x="359" y="55"/>
                  </a:lnTo>
                  <a:lnTo>
                    <a:pt x="359" y="55"/>
                  </a:lnTo>
                  <a:lnTo>
                    <a:pt x="358" y="54"/>
                  </a:lnTo>
                  <a:lnTo>
                    <a:pt x="358" y="57"/>
                  </a:lnTo>
                  <a:lnTo>
                    <a:pt x="358" y="58"/>
                  </a:lnTo>
                  <a:lnTo>
                    <a:pt x="358" y="57"/>
                  </a:lnTo>
                  <a:lnTo>
                    <a:pt x="357" y="57"/>
                  </a:lnTo>
                  <a:lnTo>
                    <a:pt x="357" y="58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6" y="58"/>
                  </a:lnTo>
                  <a:lnTo>
                    <a:pt x="356" y="59"/>
                  </a:lnTo>
                  <a:lnTo>
                    <a:pt x="356" y="61"/>
                  </a:lnTo>
                  <a:lnTo>
                    <a:pt x="356" y="60"/>
                  </a:lnTo>
                  <a:lnTo>
                    <a:pt x="355" y="59"/>
                  </a:lnTo>
                  <a:lnTo>
                    <a:pt x="355" y="58"/>
                  </a:lnTo>
                  <a:lnTo>
                    <a:pt x="355" y="57"/>
                  </a:lnTo>
                  <a:lnTo>
                    <a:pt x="355" y="54"/>
                  </a:lnTo>
                  <a:lnTo>
                    <a:pt x="355" y="53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5" y="49"/>
                  </a:lnTo>
                  <a:lnTo>
                    <a:pt x="354" y="49"/>
                  </a:lnTo>
                  <a:lnTo>
                    <a:pt x="354" y="48"/>
                  </a:lnTo>
                  <a:lnTo>
                    <a:pt x="353" y="47"/>
                  </a:lnTo>
                  <a:lnTo>
                    <a:pt x="353" y="53"/>
                  </a:lnTo>
                  <a:lnTo>
                    <a:pt x="353" y="54"/>
                  </a:lnTo>
                  <a:lnTo>
                    <a:pt x="353" y="57"/>
                  </a:lnTo>
                  <a:lnTo>
                    <a:pt x="353" y="55"/>
                  </a:lnTo>
                  <a:lnTo>
                    <a:pt x="352" y="54"/>
                  </a:lnTo>
                  <a:lnTo>
                    <a:pt x="352" y="57"/>
                  </a:lnTo>
                  <a:lnTo>
                    <a:pt x="352" y="58"/>
                  </a:lnTo>
                  <a:lnTo>
                    <a:pt x="352" y="57"/>
                  </a:lnTo>
                  <a:lnTo>
                    <a:pt x="350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58"/>
                  </a:lnTo>
                  <a:lnTo>
                    <a:pt x="349" y="59"/>
                  </a:lnTo>
                  <a:lnTo>
                    <a:pt x="349" y="61"/>
                  </a:lnTo>
                  <a:lnTo>
                    <a:pt x="349" y="60"/>
                  </a:lnTo>
                  <a:lnTo>
                    <a:pt x="348" y="59"/>
                  </a:lnTo>
                  <a:lnTo>
                    <a:pt x="348" y="59"/>
                  </a:lnTo>
                  <a:lnTo>
                    <a:pt x="347" y="58"/>
                  </a:lnTo>
                  <a:lnTo>
                    <a:pt x="347" y="59"/>
                  </a:lnTo>
                  <a:lnTo>
                    <a:pt x="347" y="61"/>
                  </a:lnTo>
                  <a:lnTo>
                    <a:pt x="347" y="60"/>
                  </a:lnTo>
                  <a:lnTo>
                    <a:pt x="346" y="59"/>
                  </a:lnTo>
                  <a:lnTo>
                    <a:pt x="346" y="61"/>
                  </a:lnTo>
                  <a:lnTo>
                    <a:pt x="346" y="62"/>
                  </a:lnTo>
                  <a:lnTo>
                    <a:pt x="346" y="62"/>
                  </a:lnTo>
                  <a:lnTo>
                    <a:pt x="345" y="61"/>
                  </a:lnTo>
                  <a:lnTo>
                    <a:pt x="345" y="60"/>
                  </a:lnTo>
                  <a:lnTo>
                    <a:pt x="344" y="59"/>
                  </a:lnTo>
                  <a:lnTo>
                    <a:pt x="344" y="61"/>
                  </a:lnTo>
                  <a:lnTo>
                    <a:pt x="344" y="62"/>
                  </a:lnTo>
                  <a:lnTo>
                    <a:pt x="344" y="62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2" y="59"/>
                  </a:lnTo>
                  <a:lnTo>
                    <a:pt x="342" y="61"/>
                  </a:lnTo>
                  <a:lnTo>
                    <a:pt x="342" y="62"/>
                  </a:lnTo>
                  <a:lnTo>
                    <a:pt x="342" y="62"/>
                  </a:lnTo>
                  <a:lnTo>
                    <a:pt x="341" y="61"/>
                  </a:lnTo>
                  <a:lnTo>
                    <a:pt x="341" y="62"/>
                  </a:lnTo>
                  <a:lnTo>
                    <a:pt x="341" y="64"/>
                  </a:lnTo>
                  <a:lnTo>
                    <a:pt x="341" y="63"/>
                  </a:lnTo>
                  <a:lnTo>
                    <a:pt x="340" y="62"/>
                  </a:lnTo>
                  <a:lnTo>
                    <a:pt x="340" y="61"/>
                  </a:lnTo>
                  <a:lnTo>
                    <a:pt x="339" y="61"/>
                  </a:lnTo>
                  <a:lnTo>
                    <a:pt x="338" y="60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8" y="62"/>
                  </a:lnTo>
                  <a:lnTo>
                    <a:pt x="338" y="64"/>
                  </a:lnTo>
                  <a:lnTo>
                    <a:pt x="338" y="65"/>
                  </a:lnTo>
                  <a:lnTo>
                    <a:pt x="338" y="64"/>
                  </a:lnTo>
                  <a:lnTo>
                    <a:pt x="337" y="64"/>
                  </a:lnTo>
                  <a:lnTo>
                    <a:pt x="337" y="62"/>
                  </a:lnTo>
                  <a:lnTo>
                    <a:pt x="337" y="61"/>
                  </a:lnTo>
                  <a:lnTo>
                    <a:pt x="337" y="60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4" y="62"/>
                  </a:lnTo>
                  <a:lnTo>
                    <a:pt x="334" y="61"/>
                  </a:lnTo>
                  <a:lnTo>
                    <a:pt x="333" y="60"/>
                  </a:lnTo>
                  <a:lnTo>
                    <a:pt x="333" y="60"/>
                  </a:lnTo>
                  <a:lnTo>
                    <a:pt x="333" y="61"/>
                  </a:lnTo>
                  <a:lnTo>
                    <a:pt x="333" y="62"/>
                  </a:lnTo>
                  <a:lnTo>
                    <a:pt x="333" y="64"/>
                  </a:lnTo>
                  <a:lnTo>
                    <a:pt x="333" y="65"/>
                  </a:lnTo>
                  <a:lnTo>
                    <a:pt x="333" y="67"/>
                  </a:lnTo>
                  <a:lnTo>
                    <a:pt x="333" y="68"/>
                  </a:lnTo>
                  <a:lnTo>
                    <a:pt x="332" y="67"/>
                  </a:lnTo>
                  <a:lnTo>
                    <a:pt x="332" y="67"/>
                  </a:lnTo>
                  <a:lnTo>
                    <a:pt x="331" y="66"/>
                  </a:lnTo>
                  <a:lnTo>
                    <a:pt x="331" y="65"/>
                  </a:lnTo>
                  <a:lnTo>
                    <a:pt x="331" y="64"/>
                  </a:lnTo>
                  <a:lnTo>
                    <a:pt x="331" y="62"/>
                  </a:lnTo>
                  <a:lnTo>
                    <a:pt x="330" y="62"/>
                  </a:lnTo>
                  <a:lnTo>
                    <a:pt x="330" y="61"/>
                  </a:lnTo>
                  <a:lnTo>
                    <a:pt x="329" y="60"/>
                  </a:lnTo>
                  <a:lnTo>
                    <a:pt x="329" y="60"/>
                  </a:lnTo>
                  <a:lnTo>
                    <a:pt x="329" y="61"/>
                  </a:lnTo>
                  <a:lnTo>
                    <a:pt x="329" y="62"/>
                  </a:lnTo>
                  <a:lnTo>
                    <a:pt x="329" y="63"/>
                  </a:lnTo>
                  <a:lnTo>
                    <a:pt x="330" y="64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29" y="66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8" y="67"/>
                  </a:lnTo>
                  <a:lnTo>
                    <a:pt x="328" y="67"/>
                  </a:lnTo>
                  <a:lnTo>
                    <a:pt x="327" y="65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5"/>
                  </a:lnTo>
                  <a:lnTo>
                    <a:pt x="326" y="67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6" y="72"/>
                  </a:lnTo>
                  <a:lnTo>
                    <a:pt x="325" y="72"/>
                  </a:lnTo>
                  <a:lnTo>
                    <a:pt x="325" y="71"/>
                  </a:lnTo>
                  <a:lnTo>
                    <a:pt x="324" y="70"/>
                  </a:lnTo>
                  <a:lnTo>
                    <a:pt x="324" y="69"/>
                  </a:lnTo>
                  <a:lnTo>
                    <a:pt x="324" y="68"/>
                  </a:lnTo>
                  <a:lnTo>
                    <a:pt x="324" y="67"/>
                  </a:lnTo>
                  <a:lnTo>
                    <a:pt x="323" y="66"/>
                  </a:lnTo>
                  <a:lnTo>
                    <a:pt x="323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2" y="65"/>
                  </a:lnTo>
                  <a:lnTo>
                    <a:pt x="322" y="67"/>
                  </a:lnTo>
                  <a:lnTo>
                    <a:pt x="322" y="68"/>
                  </a:lnTo>
                  <a:lnTo>
                    <a:pt x="322" y="69"/>
                  </a:lnTo>
                  <a:lnTo>
                    <a:pt x="321" y="69"/>
                  </a:lnTo>
                  <a:lnTo>
                    <a:pt x="321" y="68"/>
                  </a:lnTo>
                  <a:lnTo>
                    <a:pt x="320" y="67"/>
                  </a:lnTo>
                  <a:lnTo>
                    <a:pt x="320" y="67"/>
                  </a:lnTo>
                  <a:lnTo>
                    <a:pt x="320" y="68"/>
                  </a:lnTo>
                  <a:lnTo>
                    <a:pt x="320" y="69"/>
                  </a:lnTo>
                  <a:lnTo>
                    <a:pt x="320" y="71"/>
                  </a:lnTo>
                  <a:lnTo>
                    <a:pt x="320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2"/>
                  </a:lnTo>
                  <a:lnTo>
                    <a:pt x="319" y="75"/>
                  </a:lnTo>
                  <a:lnTo>
                    <a:pt x="317" y="74"/>
                  </a:lnTo>
                  <a:lnTo>
                    <a:pt x="317" y="72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6" y="69"/>
                  </a:lnTo>
                  <a:lnTo>
                    <a:pt x="316" y="68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15" y="68"/>
                  </a:lnTo>
                  <a:lnTo>
                    <a:pt x="315" y="69"/>
                  </a:lnTo>
                  <a:lnTo>
                    <a:pt x="315" y="71"/>
                  </a:lnTo>
                  <a:lnTo>
                    <a:pt x="315" y="72"/>
                  </a:lnTo>
                  <a:lnTo>
                    <a:pt x="314" y="72"/>
                  </a:lnTo>
                  <a:lnTo>
                    <a:pt x="314" y="71"/>
                  </a:lnTo>
                  <a:lnTo>
                    <a:pt x="313" y="70"/>
                  </a:lnTo>
                  <a:lnTo>
                    <a:pt x="313" y="69"/>
                  </a:lnTo>
                  <a:lnTo>
                    <a:pt x="313" y="71"/>
                  </a:lnTo>
                  <a:lnTo>
                    <a:pt x="313" y="72"/>
                  </a:lnTo>
                  <a:lnTo>
                    <a:pt x="312" y="72"/>
                  </a:lnTo>
                  <a:lnTo>
                    <a:pt x="312" y="71"/>
                  </a:lnTo>
                  <a:lnTo>
                    <a:pt x="311" y="70"/>
                  </a:lnTo>
                  <a:lnTo>
                    <a:pt x="311" y="69"/>
                  </a:lnTo>
                  <a:lnTo>
                    <a:pt x="310" y="69"/>
                  </a:lnTo>
                  <a:lnTo>
                    <a:pt x="310" y="68"/>
                  </a:lnTo>
                  <a:lnTo>
                    <a:pt x="310" y="69"/>
                  </a:lnTo>
                  <a:lnTo>
                    <a:pt x="310" y="71"/>
                  </a:lnTo>
                  <a:lnTo>
                    <a:pt x="310" y="72"/>
                  </a:lnTo>
                  <a:lnTo>
                    <a:pt x="310" y="75"/>
                  </a:lnTo>
                  <a:lnTo>
                    <a:pt x="309" y="74"/>
                  </a:lnTo>
                  <a:lnTo>
                    <a:pt x="308" y="72"/>
                  </a:lnTo>
                  <a:lnTo>
                    <a:pt x="308" y="71"/>
                  </a:lnTo>
                  <a:lnTo>
                    <a:pt x="308" y="71"/>
                  </a:lnTo>
                  <a:lnTo>
                    <a:pt x="308" y="72"/>
                  </a:lnTo>
                  <a:lnTo>
                    <a:pt x="308" y="75"/>
                  </a:lnTo>
                  <a:lnTo>
                    <a:pt x="307" y="74"/>
                  </a:lnTo>
                  <a:lnTo>
                    <a:pt x="307" y="72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5" y="72"/>
                  </a:lnTo>
                  <a:lnTo>
                    <a:pt x="306" y="75"/>
                  </a:lnTo>
                  <a:lnTo>
                    <a:pt x="305" y="78"/>
                  </a:lnTo>
                  <a:lnTo>
                    <a:pt x="305" y="80"/>
                  </a:lnTo>
                  <a:lnTo>
                    <a:pt x="303" y="78"/>
                  </a:lnTo>
                  <a:lnTo>
                    <a:pt x="304" y="75"/>
                  </a:lnTo>
                  <a:lnTo>
                    <a:pt x="304" y="72"/>
                  </a:lnTo>
                  <a:lnTo>
                    <a:pt x="304" y="71"/>
                  </a:lnTo>
                  <a:lnTo>
                    <a:pt x="303" y="69"/>
                  </a:lnTo>
                  <a:lnTo>
                    <a:pt x="302" y="69"/>
                  </a:lnTo>
                  <a:lnTo>
                    <a:pt x="302" y="68"/>
                  </a:lnTo>
                  <a:lnTo>
                    <a:pt x="302" y="70"/>
                  </a:lnTo>
                  <a:lnTo>
                    <a:pt x="302" y="71"/>
                  </a:lnTo>
                  <a:lnTo>
                    <a:pt x="300" y="70"/>
                  </a:lnTo>
                  <a:lnTo>
                    <a:pt x="300" y="69"/>
                  </a:lnTo>
                  <a:lnTo>
                    <a:pt x="299" y="71"/>
                  </a:lnTo>
                  <a:lnTo>
                    <a:pt x="299" y="72"/>
                  </a:lnTo>
                  <a:lnTo>
                    <a:pt x="299" y="75"/>
                  </a:lnTo>
                  <a:lnTo>
                    <a:pt x="299" y="76"/>
                  </a:lnTo>
                  <a:lnTo>
                    <a:pt x="299" y="76"/>
                  </a:lnTo>
                  <a:lnTo>
                    <a:pt x="298" y="75"/>
                  </a:lnTo>
                  <a:lnTo>
                    <a:pt x="297" y="72"/>
                  </a:lnTo>
                  <a:lnTo>
                    <a:pt x="296" y="71"/>
                  </a:lnTo>
                  <a:lnTo>
                    <a:pt x="296" y="70"/>
                  </a:lnTo>
                  <a:lnTo>
                    <a:pt x="295" y="69"/>
                  </a:lnTo>
                  <a:lnTo>
                    <a:pt x="295" y="71"/>
                  </a:lnTo>
                  <a:lnTo>
                    <a:pt x="295" y="72"/>
                  </a:lnTo>
                  <a:lnTo>
                    <a:pt x="295" y="76"/>
                  </a:lnTo>
                  <a:lnTo>
                    <a:pt x="295" y="79"/>
                  </a:lnTo>
                  <a:lnTo>
                    <a:pt x="295" y="84"/>
                  </a:lnTo>
                  <a:lnTo>
                    <a:pt x="295" y="84"/>
                  </a:lnTo>
                  <a:lnTo>
                    <a:pt x="294" y="83"/>
                  </a:lnTo>
                  <a:lnTo>
                    <a:pt x="294" y="82"/>
                  </a:lnTo>
                  <a:lnTo>
                    <a:pt x="294" y="80"/>
                  </a:lnTo>
                  <a:lnTo>
                    <a:pt x="294" y="79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3" y="76"/>
                  </a:lnTo>
                  <a:lnTo>
                    <a:pt x="293" y="75"/>
                  </a:lnTo>
                  <a:lnTo>
                    <a:pt x="293" y="72"/>
                  </a:lnTo>
                  <a:lnTo>
                    <a:pt x="293" y="71"/>
                  </a:lnTo>
                  <a:lnTo>
                    <a:pt x="292" y="71"/>
                  </a:lnTo>
                  <a:lnTo>
                    <a:pt x="292" y="70"/>
                  </a:lnTo>
                  <a:lnTo>
                    <a:pt x="291" y="69"/>
                  </a:lnTo>
                  <a:lnTo>
                    <a:pt x="291" y="72"/>
                  </a:lnTo>
                  <a:lnTo>
                    <a:pt x="291" y="75"/>
                  </a:lnTo>
                  <a:lnTo>
                    <a:pt x="291" y="76"/>
                  </a:lnTo>
                  <a:lnTo>
                    <a:pt x="291" y="75"/>
                  </a:lnTo>
                  <a:lnTo>
                    <a:pt x="290" y="75"/>
                  </a:lnTo>
                  <a:lnTo>
                    <a:pt x="290" y="74"/>
                  </a:lnTo>
                  <a:lnTo>
                    <a:pt x="289" y="72"/>
                  </a:lnTo>
                  <a:lnTo>
                    <a:pt x="289" y="74"/>
                  </a:lnTo>
                  <a:lnTo>
                    <a:pt x="289" y="76"/>
                  </a:lnTo>
                  <a:lnTo>
                    <a:pt x="289" y="77"/>
                  </a:lnTo>
                  <a:lnTo>
                    <a:pt x="289" y="79"/>
                  </a:lnTo>
                  <a:lnTo>
                    <a:pt x="289" y="78"/>
                  </a:lnTo>
                  <a:lnTo>
                    <a:pt x="288" y="77"/>
                  </a:lnTo>
                  <a:lnTo>
                    <a:pt x="288" y="77"/>
                  </a:lnTo>
                  <a:lnTo>
                    <a:pt x="287" y="76"/>
                  </a:lnTo>
                  <a:lnTo>
                    <a:pt x="287" y="77"/>
                  </a:lnTo>
                  <a:lnTo>
                    <a:pt x="287" y="79"/>
                  </a:lnTo>
                  <a:lnTo>
                    <a:pt x="287" y="78"/>
                  </a:lnTo>
                  <a:lnTo>
                    <a:pt x="286" y="77"/>
                  </a:lnTo>
                  <a:lnTo>
                    <a:pt x="286" y="79"/>
                  </a:lnTo>
                  <a:lnTo>
                    <a:pt x="286" y="80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4" y="77"/>
                  </a:lnTo>
                  <a:lnTo>
                    <a:pt x="284" y="76"/>
                  </a:lnTo>
                  <a:lnTo>
                    <a:pt x="284" y="75"/>
                  </a:lnTo>
                  <a:lnTo>
                    <a:pt x="283" y="74"/>
                  </a:lnTo>
                  <a:lnTo>
                    <a:pt x="283" y="76"/>
                  </a:lnTo>
                  <a:lnTo>
                    <a:pt x="283" y="77"/>
                  </a:lnTo>
                  <a:lnTo>
                    <a:pt x="283" y="76"/>
                  </a:lnTo>
                  <a:lnTo>
                    <a:pt x="282" y="76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2" y="80"/>
                  </a:lnTo>
                  <a:lnTo>
                    <a:pt x="282" y="81"/>
                  </a:lnTo>
                  <a:lnTo>
                    <a:pt x="282" y="81"/>
                  </a:lnTo>
                  <a:lnTo>
                    <a:pt x="281" y="80"/>
                  </a:lnTo>
                  <a:lnTo>
                    <a:pt x="280" y="79"/>
                  </a:lnTo>
                  <a:lnTo>
                    <a:pt x="280" y="78"/>
                  </a:lnTo>
                  <a:lnTo>
                    <a:pt x="279" y="77"/>
                  </a:lnTo>
                  <a:lnTo>
                    <a:pt x="279" y="79"/>
                  </a:lnTo>
                  <a:lnTo>
                    <a:pt x="279" y="80"/>
                  </a:lnTo>
                  <a:lnTo>
                    <a:pt x="279" y="79"/>
                  </a:lnTo>
                  <a:lnTo>
                    <a:pt x="278" y="79"/>
                  </a:lnTo>
                  <a:lnTo>
                    <a:pt x="278" y="78"/>
                  </a:lnTo>
                  <a:lnTo>
                    <a:pt x="277" y="77"/>
                  </a:lnTo>
                  <a:lnTo>
                    <a:pt x="277" y="76"/>
                  </a:lnTo>
                  <a:lnTo>
                    <a:pt x="276" y="76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5" y="77"/>
                  </a:lnTo>
                  <a:lnTo>
                    <a:pt x="275" y="79"/>
                  </a:lnTo>
                  <a:lnTo>
                    <a:pt x="275" y="80"/>
                  </a:lnTo>
                  <a:lnTo>
                    <a:pt x="275" y="79"/>
                  </a:lnTo>
                  <a:lnTo>
                    <a:pt x="274" y="79"/>
                  </a:lnTo>
                  <a:lnTo>
                    <a:pt x="274" y="80"/>
                  </a:lnTo>
                  <a:lnTo>
                    <a:pt x="274" y="81"/>
                  </a:lnTo>
                  <a:lnTo>
                    <a:pt x="274" y="81"/>
                  </a:lnTo>
                  <a:lnTo>
                    <a:pt x="273" y="80"/>
                  </a:lnTo>
                  <a:lnTo>
                    <a:pt x="273" y="79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1" y="80"/>
                  </a:lnTo>
                  <a:lnTo>
                    <a:pt x="271" y="79"/>
                  </a:lnTo>
                  <a:lnTo>
                    <a:pt x="270" y="78"/>
                  </a:lnTo>
                  <a:lnTo>
                    <a:pt x="270" y="80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69" y="80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6" y="77"/>
                  </a:lnTo>
                  <a:lnTo>
                    <a:pt x="266" y="76"/>
                  </a:lnTo>
                  <a:lnTo>
                    <a:pt x="265" y="76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5" y="80"/>
                  </a:lnTo>
                  <a:lnTo>
                    <a:pt x="265" y="81"/>
                  </a:lnTo>
                  <a:lnTo>
                    <a:pt x="265" y="83"/>
                  </a:lnTo>
                  <a:lnTo>
                    <a:pt x="265" y="84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264" y="84"/>
                  </a:lnTo>
                  <a:lnTo>
                    <a:pt x="264" y="85"/>
                  </a:lnTo>
                  <a:lnTo>
                    <a:pt x="263" y="85"/>
                  </a:lnTo>
                  <a:lnTo>
                    <a:pt x="263" y="84"/>
                  </a:lnTo>
                  <a:lnTo>
                    <a:pt x="263" y="85"/>
                  </a:lnTo>
                  <a:lnTo>
                    <a:pt x="263" y="87"/>
                  </a:lnTo>
                  <a:lnTo>
                    <a:pt x="262" y="86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2" y="80"/>
                  </a:lnTo>
                  <a:lnTo>
                    <a:pt x="262" y="80"/>
                  </a:lnTo>
                  <a:lnTo>
                    <a:pt x="263" y="81"/>
                  </a:lnTo>
                  <a:lnTo>
                    <a:pt x="263" y="80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2" y="80"/>
                  </a:lnTo>
                  <a:lnTo>
                    <a:pt x="262" y="79"/>
                  </a:lnTo>
                  <a:lnTo>
                    <a:pt x="261" y="78"/>
                  </a:lnTo>
                  <a:lnTo>
                    <a:pt x="261" y="78"/>
                  </a:lnTo>
                  <a:lnTo>
                    <a:pt x="260" y="77"/>
                  </a:lnTo>
                  <a:lnTo>
                    <a:pt x="260" y="78"/>
                  </a:lnTo>
                  <a:lnTo>
                    <a:pt x="260" y="80"/>
                  </a:lnTo>
                  <a:lnTo>
                    <a:pt x="259" y="79"/>
                  </a:lnTo>
                  <a:lnTo>
                    <a:pt x="259" y="78"/>
                  </a:lnTo>
                  <a:lnTo>
                    <a:pt x="259" y="80"/>
                  </a:lnTo>
                  <a:lnTo>
                    <a:pt x="259" y="81"/>
                  </a:lnTo>
                  <a:lnTo>
                    <a:pt x="259" y="83"/>
                  </a:lnTo>
                  <a:lnTo>
                    <a:pt x="259" y="84"/>
                  </a:lnTo>
                  <a:lnTo>
                    <a:pt x="258" y="83"/>
                  </a:lnTo>
                  <a:lnTo>
                    <a:pt x="258" y="82"/>
                  </a:lnTo>
                  <a:lnTo>
                    <a:pt x="257" y="82"/>
                  </a:lnTo>
                  <a:lnTo>
                    <a:pt x="257" y="81"/>
                  </a:lnTo>
                  <a:lnTo>
                    <a:pt x="257" y="82"/>
                  </a:lnTo>
                  <a:lnTo>
                    <a:pt x="257" y="84"/>
                  </a:lnTo>
                  <a:lnTo>
                    <a:pt x="256" y="83"/>
                  </a:lnTo>
                  <a:lnTo>
                    <a:pt x="256" y="82"/>
                  </a:lnTo>
                  <a:lnTo>
                    <a:pt x="255" y="82"/>
                  </a:lnTo>
                  <a:lnTo>
                    <a:pt x="255" y="81"/>
                  </a:lnTo>
                  <a:lnTo>
                    <a:pt x="255" y="82"/>
                  </a:lnTo>
                  <a:lnTo>
                    <a:pt x="255" y="84"/>
                  </a:lnTo>
                  <a:lnTo>
                    <a:pt x="255" y="84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87"/>
                  </a:lnTo>
                  <a:lnTo>
                    <a:pt x="254" y="86"/>
                  </a:lnTo>
                  <a:lnTo>
                    <a:pt x="254" y="85"/>
                  </a:lnTo>
                  <a:lnTo>
                    <a:pt x="253" y="85"/>
                  </a:lnTo>
                  <a:lnTo>
                    <a:pt x="253" y="84"/>
                  </a:lnTo>
                  <a:lnTo>
                    <a:pt x="253" y="82"/>
                  </a:lnTo>
                  <a:lnTo>
                    <a:pt x="253" y="81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50" y="84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49" y="86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8" y="85"/>
                  </a:lnTo>
                  <a:lnTo>
                    <a:pt x="248" y="84"/>
                  </a:lnTo>
                  <a:lnTo>
                    <a:pt x="248" y="82"/>
                  </a:lnTo>
                  <a:lnTo>
                    <a:pt x="248" y="81"/>
                  </a:lnTo>
                  <a:lnTo>
                    <a:pt x="247" y="80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2"/>
                  </a:lnTo>
                  <a:lnTo>
                    <a:pt x="246" y="82"/>
                  </a:lnTo>
                  <a:lnTo>
                    <a:pt x="246" y="81"/>
                  </a:lnTo>
                  <a:lnTo>
                    <a:pt x="246" y="82"/>
                  </a:lnTo>
                  <a:lnTo>
                    <a:pt x="246" y="84"/>
                  </a:lnTo>
                  <a:lnTo>
                    <a:pt x="246" y="85"/>
                  </a:lnTo>
                  <a:lnTo>
                    <a:pt x="246" y="86"/>
                  </a:lnTo>
                  <a:lnTo>
                    <a:pt x="245" y="86"/>
                  </a:lnTo>
                  <a:lnTo>
                    <a:pt x="245" y="85"/>
                  </a:lnTo>
                  <a:lnTo>
                    <a:pt x="244" y="84"/>
                  </a:lnTo>
                  <a:lnTo>
                    <a:pt x="243" y="82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2" y="85"/>
                  </a:lnTo>
                  <a:lnTo>
                    <a:pt x="242" y="86"/>
                  </a:lnTo>
                  <a:lnTo>
                    <a:pt x="242" y="87"/>
                  </a:lnTo>
                  <a:lnTo>
                    <a:pt x="243" y="88"/>
                  </a:lnTo>
                  <a:lnTo>
                    <a:pt x="243" y="89"/>
                  </a:lnTo>
                  <a:lnTo>
                    <a:pt x="242" y="92"/>
                  </a:lnTo>
                  <a:lnTo>
                    <a:pt x="242" y="91"/>
                  </a:lnTo>
                  <a:lnTo>
                    <a:pt x="241" y="89"/>
                  </a:lnTo>
                  <a:lnTo>
                    <a:pt x="241" y="89"/>
                  </a:lnTo>
                  <a:lnTo>
                    <a:pt x="241" y="88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39" y="83"/>
                  </a:lnTo>
                  <a:lnTo>
                    <a:pt x="239" y="82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7" y="82"/>
                  </a:lnTo>
                  <a:lnTo>
                    <a:pt x="237" y="83"/>
                  </a:lnTo>
                  <a:lnTo>
                    <a:pt x="237" y="85"/>
                  </a:lnTo>
                  <a:lnTo>
                    <a:pt x="237" y="86"/>
                  </a:lnTo>
                  <a:lnTo>
                    <a:pt x="236" y="88"/>
                  </a:lnTo>
                  <a:lnTo>
                    <a:pt x="236" y="89"/>
                  </a:lnTo>
                  <a:lnTo>
                    <a:pt x="236" y="91"/>
                  </a:lnTo>
                  <a:lnTo>
                    <a:pt x="236" y="91"/>
                  </a:lnTo>
                  <a:lnTo>
                    <a:pt x="234" y="89"/>
                  </a:lnTo>
                  <a:lnTo>
                    <a:pt x="236" y="88"/>
                  </a:lnTo>
                  <a:lnTo>
                    <a:pt x="234" y="86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6"/>
                  </a:lnTo>
                  <a:lnTo>
                    <a:pt x="234" y="88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5"/>
                  </a:lnTo>
                  <a:lnTo>
                    <a:pt x="232" y="85"/>
                  </a:lnTo>
                  <a:lnTo>
                    <a:pt x="232" y="86"/>
                  </a:lnTo>
                  <a:lnTo>
                    <a:pt x="231" y="88"/>
                  </a:lnTo>
                  <a:lnTo>
                    <a:pt x="231" y="89"/>
                  </a:lnTo>
                  <a:lnTo>
                    <a:pt x="231" y="91"/>
                  </a:lnTo>
                  <a:lnTo>
                    <a:pt x="231" y="91"/>
                  </a:lnTo>
                  <a:lnTo>
                    <a:pt x="230" y="89"/>
                  </a:lnTo>
                  <a:lnTo>
                    <a:pt x="230" y="88"/>
                  </a:lnTo>
                  <a:lnTo>
                    <a:pt x="230" y="87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9" y="91"/>
                  </a:lnTo>
                  <a:lnTo>
                    <a:pt x="228" y="89"/>
                  </a:lnTo>
                  <a:lnTo>
                    <a:pt x="228" y="88"/>
                  </a:lnTo>
                  <a:lnTo>
                    <a:pt x="228" y="87"/>
                  </a:lnTo>
                  <a:lnTo>
                    <a:pt x="228" y="86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7" y="86"/>
                  </a:lnTo>
                  <a:lnTo>
                    <a:pt x="226" y="85"/>
                  </a:lnTo>
                  <a:lnTo>
                    <a:pt x="226" y="85"/>
                  </a:lnTo>
                  <a:lnTo>
                    <a:pt x="225" y="84"/>
                  </a:lnTo>
                  <a:lnTo>
                    <a:pt x="225" y="83"/>
                  </a:lnTo>
                  <a:lnTo>
                    <a:pt x="225" y="84"/>
                  </a:lnTo>
                  <a:lnTo>
                    <a:pt x="225" y="86"/>
                  </a:lnTo>
                  <a:lnTo>
                    <a:pt x="224" y="87"/>
                  </a:lnTo>
                  <a:lnTo>
                    <a:pt x="224" y="89"/>
                  </a:lnTo>
                  <a:lnTo>
                    <a:pt x="224" y="91"/>
                  </a:lnTo>
                  <a:lnTo>
                    <a:pt x="224" y="93"/>
                  </a:lnTo>
                  <a:lnTo>
                    <a:pt x="224" y="92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2" y="89"/>
                  </a:lnTo>
                  <a:lnTo>
                    <a:pt x="222" y="88"/>
                  </a:lnTo>
                  <a:lnTo>
                    <a:pt x="221" y="87"/>
                  </a:lnTo>
                  <a:lnTo>
                    <a:pt x="221" y="89"/>
                  </a:lnTo>
                  <a:lnTo>
                    <a:pt x="221" y="91"/>
                  </a:lnTo>
                  <a:lnTo>
                    <a:pt x="221" y="89"/>
                  </a:lnTo>
                  <a:lnTo>
                    <a:pt x="220" y="89"/>
                  </a:lnTo>
                  <a:lnTo>
                    <a:pt x="219" y="87"/>
                  </a:lnTo>
                  <a:lnTo>
                    <a:pt x="219" y="86"/>
                  </a:lnTo>
                  <a:lnTo>
                    <a:pt x="217" y="86"/>
                  </a:lnTo>
                  <a:lnTo>
                    <a:pt x="217" y="85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6" y="87"/>
                  </a:lnTo>
                  <a:lnTo>
                    <a:pt x="216" y="86"/>
                  </a:lnTo>
                  <a:lnTo>
                    <a:pt x="216" y="86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5" y="91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4" y="91"/>
                  </a:lnTo>
                  <a:lnTo>
                    <a:pt x="214" y="89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7"/>
                  </a:lnTo>
                  <a:lnTo>
                    <a:pt x="213" y="86"/>
                  </a:lnTo>
                  <a:lnTo>
                    <a:pt x="214" y="86"/>
                  </a:lnTo>
                  <a:lnTo>
                    <a:pt x="213" y="85"/>
                  </a:lnTo>
                  <a:lnTo>
                    <a:pt x="213" y="84"/>
                  </a:lnTo>
                  <a:lnTo>
                    <a:pt x="212" y="86"/>
                  </a:lnTo>
                  <a:lnTo>
                    <a:pt x="212" y="87"/>
                  </a:lnTo>
                  <a:lnTo>
                    <a:pt x="212" y="88"/>
                  </a:lnTo>
                  <a:lnTo>
                    <a:pt x="212" y="91"/>
                  </a:lnTo>
                  <a:lnTo>
                    <a:pt x="212" y="92"/>
                  </a:lnTo>
                  <a:lnTo>
                    <a:pt x="212" y="94"/>
                  </a:lnTo>
                  <a:lnTo>
                    <a:pt x="212" y="93"/>
                  </a:lnTo>
                  <a:lnTo>
                    <a:pt x="211" y="92"/>
                  </a:lnTo>
                  <a:lnTo>
                    <a:pt x="211" y="91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0" y="87"/>
                  </a:lnTo>
                  <a:lnTo>
                    <a:pt x="210" y="86"/>
                  </a:lnTo>
                  <a:lnTo>
                    <a:pt x="210" y="86"/>
                  </a:lnTo>
                  <a:lnTo>
                    <a:pt x="209" y="87"/>
                  </a:lnTo>
                  <a:lnTo>
                    <a:pt x="209" y="88"/>
                  </a:lnTo>
                  <a:lnTo>
                    <a:pt x="209" y="91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8" y="91"/>
                  </a:lnTo>
                  <a:lnTo>
                    <a:pt x="208" y="89"/>
                  </a:lnTo>
                  <a:lnTo>
                    <a:pt x="207" y="88"/>
                  </a:lnTo>
                  <a:lnTo>
                    <a:pt x="207" y="91"/>
                  </a:lnTo>
                  <a:lnTo>
                    <a:pt x="207" y="92"/>
                  </a:lnTo>
                  <a:lnTo>
                    <a:pt x="207" y="91"/>
                  </a:lnTo>
                  <a:lnTo>
                    <a:pt x="206" y="91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6" y="93"/>
                  </a:lnTo>
                  <a:lnTo>
                    <a:pt x="205" y="92"/>
                  </a:lnTo>
                  <a:lnTo>
                    <a:pt x="204" y="91"/>
                  </a:lnTo>
                  <a:lnTo>
                    <a:pt x="204" y="89"/>
                  </a:lnTo>
                  <a:lnTo>
                    <a:pt x="203" y="88"/>
                  </a:lnTo>
                  <a:lnTo>
                    <a:pt x="203" y="91"/>
                  </a:lnTo>
                  <a:lnTo>
                    <a:pt x="203" y="92"/>
                  </a:lnTo>
                  <a:lnTo>
                    <a:pt x="203" y="91"/>
                  </a:lnTo>
                  <a:lnTo>
                    <a:pt x="201" y="91"/>
                  </a:lnTo>
                  <a:lnTo>
                    <a:pt x="201" y="92"/>
                  </a:lnTo>
                  <a:lnTo>
                    <a:pt x="201" y="93"/>
                  </a:lnTo>
                  <a:lnTo>
                    <a:pt x="201" y="96"/>
                  </a:lnTo>
                  <a:lnTo>
                    <a:pt x="203" y="97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203" y="99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1" y="100"/>
                  </a:lnTo>
                  <a:lnTo>
                    <a:pt x="201" y="99"/>
                  </a:lnTo>
                  <a:lnTo>
                    <a:pt x="201" y="98"/>
                  </a:lnTo>
                  <a:lnTo>
                    <a:pt x="201" y="96"/>
                  </a:lnTo>
                  <a:lnTo>
                    <a:pt x="201" y="95"/>
                  </a:lnTo>
                  <a:lnTo>
                    <a:pt x="200" y="95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0" y="91"/>
                  </a:lnTo>
                  <a:lnTo>
                    <a:pt x="199" y="91"/>
                  </a:lnTo>
                  <a:lnTo>
                    <a:pt x="199" y="92"/>
                  </a:lnTo>
                  <a:lnTo>
                    <a:pt x="199" y="93"/>
                  </a:lnTo>
                  <a:lnTo>
                    <a:pt x="199" y="93"/>
                  </a:lnTo>
                  <a:lnTo>
                    <a:pt x="198" y="92"/>
                  </a:lnTo>
                  <a:lnTo>
                    <a:pt x="198" y="91"/>
                  </a:lnTo>
                  <a:lnTo>
                    <a:pt x="197" y="89"/>
                  </a:lnTo>
                  <a:lnTo>
                    <a:pt x="197" y="92"/>
                  </a:lnTo>
                  <a:lnTo>
                    <a:pt x="197" y="93"/>
                  </a:lnTo>
                  <a:lnTo>
                    <a:pt x="197" y="93"/>
                  </a:lnTo>
                  <a:lnTo>
                    <a:pt x="196" y="92"/>
                  </a:lnTo>
                  <a:lnTo>
                    <a:pt x="196" y="93"/>
                  </a:lnTo>
                  <a:lnTo>
                    <a:pt x="196" y="95"/>
                  </a:lnTo>
                  <a:lnTo>
                    <a:pt x="196" y="94"/>
                  </a:lnTo>
                  <a:lnTo>
                    <a:pt x="195" y="93"/>
                  </a:lnTo>
                  <a:lnTo>
                    <a:pt x="195" y="95"/>
                  </a:lnTo>
                  <a:lnTo>
                    <a:pt x="195" y="96"/>
                  </a:lnTo>
                  <a:lnTo>
                    <a:pt x="195" y="95"/>
                  </a:lnTo>
                  <a:lnTo>
                    <a:pt x="194" y="95"/>
                  </a:lnTo>
                  <a:lnTo>
                    <a:pt x="194" y="94"/>
                  </a:lnTo>
                  <a:lnTo>
                    <a:pt x="193" y="93"/>
                  </a:lnTo>
                  <a:lnTo>
                    <a:pt x="193" y="95"/>
                  </a:lnTo>
                  <a:lnTo>
                    <a:pt x="193" y="96"/>
                  </a:lnTo>
                  <a:lnTo>
                    <a:pt x="193" y="95"/>
                  </a:lnTo>
                  <a:lnTo>
                    <a:pt x="192" y="95"/>
                  </a:lnTo>
                  <a:lnTo>
                    <a:pt x="192" y="94"/>
                  </a:lnTo>
                  <a:lnTo>
                    <a:pt x="191" y="93"/>
                  </a:lnTo>
                  <a:lnTo>
                    <a:pt x="191" y="92"/>
                  </a:lnTo>
                  <a:lnTo>
                    <a:pt x="190" y="92"/>
                  </a:lnTo>
                  <a:lnTo>
                    <a:pt x="190" y="93"/>
                  </a:lnTo>
                  <a:lnTo>
                    <a:pt x="190" y="95"/>
                  </a:lnTo>
                  <a:lnTo>
                    <a:pt x="190" y="94"/>
                  </a:lnTo>
                  <a:lnTo>
                    <a:pt x="189" y="93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5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7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87" y="99"/>
                  </a:lnTo>
                  <a:lnTo>
                    <a:pt x="187" y="98"/>
                  </a:lnTo>
                  <a:lnTo>
                    <a:pt x="186" y="97"/>
                  </a:lnTo>
                  <a:lnTo>
                    <a:pt x="186" y="96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84" y="93"/>
                  </a:lnTo>
                  <a:lnTo>
                    <a:pt x="184" y="92"/>
                  </a:lnTo>
                  <a:lnTo>
                    <a:pt x="183" y="92"/>
                  </a:lnTo>
                  <a:lnTo>
                    <a:pt x="183" y="93"/>
                  </a:lnTo>
                  <a:lnTo>
                    <a:pt x="183" y="94"/>
                  </a:lnTo>
                  <a:lnTo>
                    <a:pt x="183" y="96"/>
                  </a:lnTo>
                  <a:lnTo>
                    <a:pt x="183" y="97"/>
                  </a:lnTo>
                  <a:lnTo>
                    <a:pt x="183" y="97"/>
                  </a:lnTo>
                  <a:lnTo>
                    <a:pt x="182" y="96"/>
                  </a:lnTo>
                  <a:lnTo>
                    <a:pt x="182" y="95"/>
                  </a:lnTo>
                  <a:lnTo>
                    <a:pt x="181" y="94"/>
                  </a:lnTo>
                  <a:lnTo>
                    <a:pt x="181" y="93"/>
                  </a:lnTo>
                  <a:lnTo>
                    <a:pt x="181" y="92"/>
                  </a:lnTo>
                  <a:lnTo>
                    <a:pt x="181" y="91"/>
                  </a:lnTo>
                  <a:lnTo>
                    <a:pt x="180" y="89"/>
                  </a:lnTo>
                  <a:lnTo>
                    <a:pt x="180" y="91"/>
                  </a:lnTo>
                  <a:lnTo>
                    <a:pt x="180" y="93"/>
                  </a:lnTo>
                  <a:lnTo>
                    <a:pt x="180" y="94"/>
                  </a:lnTo>
                  <a:lnTo>
                    <a:pt x="180" y="96"/>
                  </a:lnTo>
                  <a:lnTo>
                    <a:pt x="180" y="95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6"/>
                  </a:lnTo>
                  <a:lnTo>
                    <a:pt x="178" y="96"/>
                  </a:lnTo>
                  <a:lnTo>
                    <a:pt x="178" y="97"/>
                  </a:lnTo>
                  <a:lnTo>
                    <a:pt x="178" y="98"/>
                  </a:lnTo>
                  <a:lnTo>
                    <a:pt x="178" y="98"/>
                  </a:lnTo>
                  <a:lnTo>
                    <a:pt x="177" y="97"/>
                  </a:lnTo>
                  <a:lnTo>
                    <a:pt x="177" y="98"/>
                  </a:lnTo>
                  <a:lnTo>
                    <a:pt x="177" y="100"/>
                  </a:lnTo>
                  <a:lnTo>
                    <a:pt x="177" y="99"/>
                  </a:lnTo>
                  <a:lnTo>
                    <a:pt x="176" y="98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5"/>
                  </a:lnTo>
                  <a:lnTo>
                    <a:pt x="175" y="94"/>
                  </a:lnTo>
                  <a:lnTo>
                    <a:pt x="175" y="93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3" y="87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3" y="97"/>
                  </a:lnTo>
                  <a:lnTo>
                    <a:pt x="173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1" y="97"/>
                  </a:lnTo>
                  <a:lnTo>
                    <a:pt x="171" y="98"/>
                  </a:lnTo>
                  <a:lnTo>
                    <a:pt x="171" y="100"/>
                  </a:lnTo>
                  <a:lnTo>
                    <a:pt x="171" y="101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0" y="101"/>
                  </a:lnTo>
                  <a:lnTo>
                    <a:pt x="170" y="100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7" y="98"/>
                  </a:lnTo>
                  <a:lnTo>
                    <a:pt x="167" y="97"/>
                  </a:lnTo>
                  <a:lnTo>
                    <a:pt x="167" y="95"/>
                  </a:lnTo>
                  <a:lnTo>
                    <a:pt x="167" y="95"/>
                  </a:lnTo>
                  <a:lnTo>
                    <a:pt x="166" y="94"/>
                  </a:lnTo>
                  <a:lnTo>
                    <a:pt x="166" y="95"/>
                  </a:lnTo>
                  <a:lnTo>
                    <a:pt x="166" y="97"/>
                  </a:lnTo>
                  <a:lnTo>
                    <a:pt x="166" y="96"/>
                  </a:lnTo>
                  <a:lnTo>
                    <a:pt x="165" y="95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5" y="99"/>
                  </a:lnTo>
                  <a:lnTo>
                    <a:pt x="165" y="100"/>
                  </a:lnTo>
                  <a:lnTo>
                    <a:pt x="165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3" y="98"/>
                  </a:lnTo>
                  <a:lnTo>
                    <a:pt x="163" y="97"/>
                  </a:lnTo>
                  <a:lnTo>
                    <a:pt x="162" y="97"/>
                  </a:lnTo>
                  <a:lnTo>
                    <a:pt x="162" y="95"/>
                  </a:lnTo>
                  <a:lnTo>
                    <a:pt x="162" y="94"/>
                  </a:lnTo>
                  <a:lnTo>
                    <a:pt x="162" y="93"/>
                  </a:lnTo>
                  <a:lnTo>
                    <a:pt x="161" y="92"/>
                  </a:lnTo>
                  <a:lnTo>
                    <a:pt x="161" y="94"/>
                  </a:lnTo>
                  <a:lnTo>
                    <a:pt x="161" y="95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1" y="97"/>
                  </a:lnTo>
                  <a:lnTo>
                    <a:pt x="160" y="97"/>
                  </a:lnTo>
                  <a:lnTo>
                    <a:pt x="160" y="98"/>
                  </a:lnTo>
                  <a:lnTo>
                    <a:pt x="160" y="99"/>
                  </a:lnTo>
                  <a:lnTo>
                    <a:pt x="160" y="99"/>
                  </a:lnTo>
                  <a:lnTo>
                    <a:pt x="159" y="98"/>
                  </a:lnTo>
                  <a:lnTo>
                    <a:pt x="159" y="97"/>
                  </a:lnTo>
                  <a:lnTo>
                    <a:pt x="159" y="95"/>
                  </a:lnTo>
                  <a:lnTo>
                    <a:pt x="159" y="94"/>
                  </a:lnTo>
                  <a:lnTo>
                    <a:pt x="158" y="94"/>
                  </a:lnTo>
                  <a:lnTo>
                    <a:pt x="158" y="95"/>
                  </a:lnTo>
                  <a:lnTo>
                    <a:pt x="158" y="97"/>
                  </a:lnTo>
                  <a:lnTo>
                    <a:pt x="158" y="96"/>
                  </a:lnTo>
                  <a:lnTo>
                    <a:pt x="157" y="95"/>
                  </a:lnTo>
                  <a:lnTo>
                    <a:pt x="157" y="96"/>
                  </a:lnTo>
                  <a:lnTo>
                    <a:pt x="157" y="98"/>
                  </a:lnTo>
                  <a:lnTo>
                    <a:pt x="157" y="101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5" y="98"/>
                  </a:lnTo>
                  <a:lnTo>
                    <a:pt x="155" y="97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5" y="95"/>
                  </a:lnTo>
                  <a:lnTo>
                    <a:pt x="156" y="96"/>
                  </a:lnTo>
                  <a:lnTo>
                    <a:pt x="156" y="97"/>
                  </a:lnTo>
                  <a:lnTo>
                    <a:pt x="156" y="95"/>
                  </a:lnTo>
                  <a:lnTo>
                    <a:pt x="156" y="94"/>
                  </a:lnTo>
                  <a:lnTo>
                    <a:pt x="155" y="91"/>
                  </a:lnTo>
                  <a:lnTo>
                    <a:pt x="154" y="94"/>
                  </a:lnTo>
                  <a:lnTo>
                    <a:pt x="154" y="95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3" y="95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3" y="100"/>
                  </a:lnTo>
                  <a:lnTo>
                    <a:pt x="151" y="99"/>
                  </a:lnTo>
                  <a:lnTo>
                    <a:pt x="151" y="98"/>
                  </a:lnTo>
                  <a:lnTo>
                    <a:pt x="150" y="98"/>
                  </a:lnTo>
                  <a:lnTo>
                    <a:pt x="150" y="97"/>
                  </a:lnTo>
                  <a:lnTo>
                    <a:pt x="149" y="96"/>
                  </a:lnTo>
                  <a:lnTo>
                    <a:pt x="149" y="98"/>
                  </a:lnTo>
                  <a:lnTo>
                    <a:pt x="149" y="99"/>
                  </a:lnTo>
                  <a:lnTo>
                    <a:pt x="149" y="98"/>
                  </a:lnTo>
                  <a:lnTo>
                    <a:pt x="148" y="98"/>
                  </a:lnTo>
                  <a:lnTo>
                    <a:pt x="148" y="99"/>
                  </a:lnTo>
                  <a:lnTo>
                    <a:pt x="148" y="101"/>
                  </a:lnTo>
                  <a:lnTo>
                    <a:pt x="148" y="100"/>
                  </a:lnTo>
                  <a:lnTo>
                    <a:pt x="147" y="99"/>
                  </a:lnTo>
                  <a:lnTo>
                    <a:pt x="147" y="101"/>
                  </a:lnTo>
                  <a:lnTo>
                    <a:pt x="147" y="102"/>
                  </a:lnTo>
                  <a:lnTo>
                    <a:pt x="147" y="101"/>
                  </a:lnTo>
                  <a:lnTo>
                    <a:pt x="146" y="101"/>
                  </a:lnTo>
                  <a:lnTo>
                    <a:pt x="146" y="99"/>
                  </a:lnTo>
                  <a:lnTo>
                    <a:pt x="146" y="98"/>
                  </a:lnTo>
                  <a:lnTo>
                    <a:pt x="146" y="97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4" y="95"/>
                  </a:lnTo>
                  <a:lnTo>
                    <a:pt x="144" y="96"/>
                  </a:lnTo>
                  <a:lnTo>
                    <a:pt x="144" y="98"/>
                  </a:lnTo>
                  <a:lnTo>
                    <a:pt x="144" y="97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2" y="98"/>
                  </a:lnTo>
                  <a:lnTo>
                    <a:pt x="142" y="99"/>
                  </a:lnTo>
                  <a:lnTo>
                    <a:pt x="142" y="101"/>
                  </a:lnTo>
                  <a:lnTo>
                    <a:pt x="142" y="100"/>
                  </a:lnTo>
                  <a:lnTo>
                    <a:pt x="142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1" y="101"/>
                  </a:lnTo>
                  <a:lnTo>
                    <a:pt x="141" y="101"/>
                  </a:lnTo>
                  <a:lnTo>
                    <a:pt x="140" y="100"/>
                  </a:lnTo>
                  <a:lnTo>
                    <a:pt x="140" y="99"/>
                  </a:lnTo>
                  <a:lnTo>
                    <a:pt x="139" y="101"/>
                  </a:lnTo>
                  <a:lnTo>
                    <a:pt x="139" y="102"/>
                  </a:lnTo>
                  <a:lnTo>
                    <a:pt x="139" y="101"/>
                  </a:lnTo>
                  <a:lnTo>
                    <a:pt x="138" y="101"/>
                  </a:lnTo>
                  <a:lnTo>
                    <a:pt x="138" y="100"/>
                  </a:lnTo>
                  <a:lnTo>
                    <a:pt x="137" y="99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137" y="99"/>
                  </a:lnTo>
                  <a:lnTo>
                    <a:pt x="137" y="101"/>
                  </a:lnTo>
                  <a:lnTo>
                    <a:pt x="136" y="100"/>
                  </a:lnTo>
                  <a:lnTo>
                    <a:pt x="136" y="99"/>
                  </a:lnTo>
                  <a:lnTo>
                    <a:pt x="136" y="101"/>
                  </a:lnTo>
                  <a:lnTo>
                    <a:pt x="136" y="102"/>
                  </a:lnTo>
                  <a:lnTo>
                    <a:pt x="134" y="101"/>
                  </a:lnTo>
                  <a:lnTo>
                    <a:pt x="134" y="100"/>
                  </a:lnTo>
                  <a:lnTo>
                    <a:pt x="133" y="99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6"/>
                  </a:lnTo>
                  <a:lnTo>
                    <a:pt x="132" y="95"/>
                  </a:lnTo>
                  <a:lnTo>
                    <a:pt x="131" y="94"/>
                  </a:lnTo>
                  <a:lnTo>
                    <a:pt x="131" y="93"/>
                  </a:lnTo>
                  <a:lnTo>
                    <a:pt x="131" y="95"/>
                  </a:lnTo>
                  <a:lnTo>
                    <a:pt x="131" y="96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9"/>
                  </a:lnTo>
                  <a:lnTo>
                    <a:pt x="132" y="100"/>
                  </a:lnTo>
                  <a:lnTo>
                    <a:pt x="131" y="100"/>
                  </a:lnTo>
                  <a:lnTo>
                    <a:pt x="131" y="99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29" y="97"/>
                  </a:lnTo>
                  <a:lnTo>
                    <a:pt x="129" y="96"/>
                  </a:lnTo>
                  <a:lnTo>
                    <a:pt x="129" y="98"/>
                  </a:lnTo>
                  <a:lnTo>
                    <a:pt x="129" y="99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9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99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9"/>
                  </a:lnTo>
                  <a:lnTo>
                    <a:pt x="126" y="100"/>
                  </a:lnTo>
                  <a:lnTo>
                    <a:pt x="126" y="101"/>
                  </a:lnTo>
                  <a:lnTo>
                    <a:pt x="126" y="10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5" y="103"/>
                  </a:lnTo>
                  <a:lnTo>
                    <a:pt x="125" y="102"/>
                  </a:lnTo>
                  <a:lnTo>
                    <a:pt x="124" y="100"/>
                  </a:lnTo>
                  <a:lnTo>
                    <a:pt x="123" y="99"/>
                  </a:lnTo>
                  <a:lnTo>
                    <a:pt x="122" y="98"/>
                  </a:lnTo>
                  <a:lnTo>
                    <a:pt x="121" y="97"/>
                  </a:lnTo>
                  <a:lnTo>
                    <a:pt x="121" y="96"/>
                  </a:lnTo>
                  <a:lnTo>
                    <a:pt x="121" y="97"/>
                  </a:lnTo>
                  <a:lnTo>
                    <a:pt x="121" y="99"/>
                  </a:lnTo>
                  <a:lnTo>
                    <a:pt x="121" y="100"/>
                  </a:lnTo>
                  <a:lnTo>
                    <a:pt x="121" y="102"/>
                  </a:lnTo>
                  <a:lnTo>
                    <a:pt x="121" y="103"/>
                  </a:lnTo>
                  <a:lnTo>
                    <a:pt x="122" y="103"/>
                  </a:lnTo>
                  <a:lnTo>
                    <a:pt x="122" y="105"/>
                  </a:lnTo>
                  <a:lnTo>
                    <a:pt x="122" y="107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1" y="103"/>
                  </a:lnTo>
                  <a:lnTo>
                    <a:pt x="121" y="102"/>
                  </a:lnTo>
                  <a:lnTo>
                    <a:pt x="120" y="101"/>
                  </a:lnTo>
                  <a:lnTo>
                    <a:pt x="120" y="100"/>
                  </a:lnTo>
                  <a:lnTo>
                    <a:pt x="118" y="100"/>
                  </a:lnTo>
                  <a:lnTo>
                    <a:pt x="118" y="99"/>
                  </a:lnTo>
                  <a:lnTo>
                    <a:pt x="118" y="100"/>
                  </a:lnTo>
                  <a:lnTo>
                    <a:pt x="118" y="102"/>
                  </a:lnTo>
                  <a:lnTo>
                    <a:pt x="117" y="101"/>
                  </a:lnTo>
                  <a:lnTo>
                    <a:pt x="117" y="100"/>
                  </a:lnTo>
                  <a:lnTo>
                    <a:pt x="117" y="102"/>
                  </a:lnTo>
                  <a:lnTo>
                    <a:pt x="117" y="103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6" y="99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15" y="99"/>
                  </a:lnTo>
                  <a:lnTo>
                    <a:pt x="115" y="100"/>
                  </a:lnTo>
                  <a:lnTo>
                    <a:pt x="114" y="100"/>
                  </a:lnTo>
                  <a:lnTo>
                    <a:pt x="114" y="99"/>
                  </a:lnTo>
                  <a:lnTo>
                    <a:pt x="113" y="98"/>
                  </a:lnTo>
                  <a:lnTo>
                    <a:pt x="113" y="98"/>
                  </a:lnTo>
                  <a:lnTo>
                    <a:pt x="113" y="99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3" y="103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1" y="104"/>
                  </a:lnTo>
                  <a:lnTo>
                    <a:pt x="111" y="103"/>
                  </a:lnTo>
                  <a:lnTo>
                    <a:pt x="110" y="102"/>
                  </a:lnTo>
                  <a:lnTo>
                    <a:pt x="109" y="100"/>
                  </a:lnTo>
                  <a:lnTo>
                    <a:pt x="108" y="99"/>
                  </a:lnTo>
                  <a:lnTo>
                    <a:pt x="108" y="99"/>
                  </a:lnTo>
                  <a:lnTo>
                    <a:pt x="107" y="98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7" y="102"/>
                  </a:lnTo>
                  <a:lnTo>
                    <a:pt x="107" y="103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5" y="101"/>
                  </a:lnTo>
                  <a:lnTo>
                    <a:pt x="105" y="100"/>
                  </a:lnTo>
                  <a:lnTo>
                    <a:pt x="105" y="102"/>
                  </a:lnTo>
                  <a:lnTo>
                    <a:pt x="105" y="103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1" y="99"/>
                  </a:lnTo>
                  <a:lnTo>
                    <a:pt x="101" y="98"/>
                  </a:lnTo>
                  <a:lnTo>
                    <a:pt x="100" y="97"/>
                  </a:lnTo>
                  <a:lnTo>
                    <a:pt x="100" y="96"/>
                  </a:lnTo>
                  <a:lnTo>
                    <a:pt x="100" y="95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9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3"/>
                  </a:lnTo>
                  <a:lnTo>
                    <a:pt x="100" y="103"/>
                  </a:lnTo>
                  <a:lnTo>
                    <a:pt x="99" y="102"/>
                  </a:lnTo>
                  <a:lnTo>
                    <a:pt x="99" y="101"/>
                  </a:lnTo>
                  <a:lnTo>
                    <a:pt x="98" y="100"/>
                  </a:lnTo>
                  <a:lnTo>
                    <a:pt x="98" y="102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7" y="102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95" y="99"/>
                  </a:lnTo>
                  <a:lnTo>
                    <a:pt x="95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4" y="103"/>
                  </a:lnTo>
                  <a:lnTo>
                    <a:pt x="94" y="103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2" y="102"/>
                  </a:lnTo>
                  <a:lnTo>
                    <a:pt x="91" y="101"/>
                  </a:lnTo>
                  <a:lnTo>
                    <a:pt x="90" y="101"/>
                  </a:lnTo>
                  <a:lnTo>
                    <a:pt x="90" y="102"/>
                  </a:lnTo>
                  <a:lnTo>
                    <a:pt x="91" y="103"/>
                  </a:lnTo>
                  <a:lnTo>
                    <a:pt x="90" y="103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90" y="105"/>
                  </a:lnTo>
                  <a:lnTo>
                    <a:pt x="89" y="104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2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0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6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3" y="100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2" y="101"/>
                  </a:lnTo>
                  <a:lnTo>
                    <a:pt x="82" y="101"/>
                  </a:lnTo>
                  <a:lnTo>
                    <a:pt x="81" y="100"/>
                  </a:lnTo>
                  <a:lnTo>
                    <a:pt x="81" y="99"/>
                  </a:lnTo>
                  <a:lnTo>
                    <a:pt x="81" y="101"/>
                  </a:lnTo>
                  <a:lnTo>
                    <a:pt x="81" y="102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0" y="102"/>
                  </a:lnTo>
                  <a:lnTo>
                    <a:pt x="80" y="104"/>
                  </a:lnTo>
                  <a:lnTo>
                    <a:pt x="80" y="105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9"/>
                  </a:lnTo>
                  <a:lnTo>
                    <a:pt x="79" y="108"/>
                  </a:lnTo>
                  <a:lnTo>
                    <a:pt x="78" y="107"/>
                  </a:lnTo>
                  <a:lnTo>
                    <a:pt x="78" y="105"/>
                  </a:lnTo>
                  <a:lnTo>
                    <a:pt x="78" y="104"/>
                  </a:lnTo>
                  <a:lnTo>
                    <a:pt x="78" y="103"/>
                  </a:lnTo>
                  <a:lnTo>
                    <a:pt x="77" y="102"/>
                  </a:lnTo>
                  <a:lnTo>
                    <a:pt x="77" y="104"/>
                  </a:lnTo>
                  <a:lnTo>
                    <a:pt x="77" y="105"/>
                  </a:lnTo>
                  <a:lnTo>
                    <a:pt x="77" y="104"/>
                  </a:lnTo>
                  <a:lnTo>
                    <a:pt x="76" y="104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6" y="107"/>
                  </a:lnTo>
                  <a:lnTo>
                    <a:pt x="75" y="105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5" y="101"/>
                  </a:lnTo>
                  <a:lnTo>
                    <a:pt x="75" y="99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9"/>
                  </a:lnTo>
                  <a:lnTo>
                    <a:pt x="74" y="101"/>
                  </a:lnTo>
                  <a:lnTo>
                    <a:pt x="74" y="100"/>
                  </a:lnTo>
                  <a:lnTo>
                    <a:pt x="73" y="99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0"/>
                  </a:lnTo>
                  <a:lnTo>
                    <a:pt x="71" y="99"/>
                  </a:lnTo>
                  <a:lnTo>
                    <a:pt x="71" y="101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0" y="101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5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4"/>
                  </a:lnTo>
                  <a:lnTo>
                    <a:pt x="67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6" y="100"/>
                  </a:lnTo>
                  <a:lnTo>
                    <a:pt x="66" y="99"/>
                  </a:lnTo>
                  <a:lnTo>
                    <a:pt x="65" y="98"/>
                  </a:lnTo>
                  <a:lnTo>
                    <a:pt x="65" y="100"/>
                  </a:lnTo>
                  <a:lnTo>
                    <a:pt x="65" y="101"/>
                  </a:lnTo>
                  <a:lnTo>
                    <a:pt x="65" y="100"/>
                  </a:lnTo>
                  <a:lnTo>
                    <a:pt x="64" y="100"/>
                  </a:lnTo>
                  <a:lnTo>
                    <a:pt x="64" y="101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3" y="101"/>
                  </a:lnTo>
                  <a:lnTo>
                    <a:pt x="63" y="103"/>
                  </a:lnTo>
                  <a:lnTo>
                    <a:pt x="64" y="104"/>
                  </a:lnTo>
                  <a:lnTo>
                    <a:pt x="63" y="103"/>
                  </a:lnTo>
                  <a:lnTo>
                    <a:pt x="62" y="102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0" y="100"/>
                  </a:lnTo>
                  <a:lnTo>
                    <a:pt x="60" y="99"/>
                  </a:lnTo>
                  <a:lnTo>
                    <a:pt x="59" y="98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60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8"/>
                  </a:lnTo>
                  <a:lnTo>
                    <a:pt x="59" y="107"/>
                  </a:lnTo>
                  <a:lnTo>
                    <a:pt x="59" y="105"/>
                  </a:lnTo>
                  <a:lnTo>
                    <a:pt x="58" y="104"/>
                  </a:lnTo>
                  <a:lnTo>
                    <a:pt x="57" y="103"/>
                  </a:lnTo>
                  <a:lnTo>
                    <a:pt x="55" y="101"/>
                  </a:lnTo>
                  <a:lnTo>
                    <a:pt x="55" y="101"/>
                  </a:lnTo>
                  <a:lnTo>
                    <a:pt x="54" y="100"/>
                  </a:lnTo>
                  <a:lnTo>
                    <a:pt x="54" y="99"/>
                  </a:lnTo>
                  <a:lnTo>
                    <a:pt x="53" y="99"/>
                  </a:lnTo>
                  <a:lnTo>
                    <a:pt x="53" y="100"/>
                  </a:lnTo>
                  <a:lnTo>
                    <a:pt x="53" y="101"/>
                  </a:lnTo>
                  <a:lnTo>
                    <a:pt x="54" y="103"/>
                  </a:lnTo>
                  <a:lnTo>
                    <a:pt x="54" y="104"/>
                  </a:lnTo>
                  <a:lnTo>
                    <a:pt x="53" y="104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49" y="100"/>
                  </a:lnTo>
                  <a:lnTo>
                    <a:pt x="49" y="102"/>
                  </a:lnTo>
                  <a:lnTo>
                    <a:pt x="50" y="103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48" y="100"/>
                  </a:lnTo>
                  <a:lnTo>
                    <a:pt x="48" y="99"/>
                  </a:lnTo>
                  <a:lnTo>
                    <a:pt x="48" y="98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6" y="101"/>
                  </a:lnTo>
                  <a:lnTo>
                    <a:pt x="46" y="102"/>
                  </a:lnTo>
                  <a:lnTo>
                    <a:pt x="46" y="101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5" y="103"/>
                  </a:lnTo>
                  <a:lnTo>
                    <a:pt x="44" y="102"/>
                  </a:lnTo>
                  <a:lnTo>
                    <a:pt x="45" y="104"/>
                  </a:lnTo>
                  <a:lnTo>
                    <a:pt x="45" y="105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3" y="103"/>
                  </a:lnTo>
                  <a:lnTo>
                    <a:pt x="42" y="102"/>
                  </a:lnTo>
                  <a:lnTo>
                    <a:pt x="42" y="101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1" y="98"/>
                  </a:lnTo>
                  <a:lnTo>
                    <a:pt x="41" y="99"/>
                  </a:lnTo>
                  <a:lnTo>
                    <a:pt x="41" y="101"/>
                  </a:lnTo>
                  <a:lnTo>
                    <a:pt x="41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39" y="101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40" y="105"/>
                  </a:lnTo>
                  <a:lnTo>
                    <a:pt x="40" y="108"/>
                  </a:lnTo>
                  <a:lnTo>
                    <a:pt x="39" y="107"/>
                  </a:lnTo>
                  <a:lnTo>
                    <a:pt x="39" y="105"/>
                  </a:lnTo>
                  <a:lnTo>
                    <a:pt x="39" y="108"/>
                  </a:lnTo>
                  <a:lnTo>
                    <a:pt x="39" y="109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5"/>
                  </a:lnTo>
                  <a:lnTo>
                    <a:pt x="38" y="104"/>
                  </a:lnTo>
                  <a:lnTo>
                    <a:pt x="38" y="102"/>
                  </a:lnTo>
                  <a:lnTo>
                    <a:pt x="37" y="101"/>
                  </a:lnTo>
                  <a:lnTo>
                    <a:pt x="37" y="100"/>
                  </a:lnTo>
                  <a:lnTo>
                    <a:pt x="36" y="100"/>
                  </a:lnTo>
                  <a:lnTo>
                    <a:pt x="36" y="101"/>
                  </a:lnTo>
                  <a:lnTo>
                    <a:pt x="37" y="103"/>
                  </a:lnTo>
                  <a:lnTo>
                    <a:pt x="36" y="102"/>
                  </a:lnTo>
                  <a:lnTo>
                    <a:pt x="34" y="101"/>
                  </a:lnTo>
                  <a:lnTo>
                    <a:pt x="34" y="103"/>
                  </a:lnTo>
                  <a:lnTo>
                    <a:pt x="36" y="104"/>
                  </a:lnTo>
                  <a:lnTo>
                    <a:pt x="36" y="107"/>
                  </a:lnTo>
                  <a:lnTo>
                    <a:pt x="36" y="108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3" y="104"/>
                  </a:lnTo>
                  <a:lnTo>
                    <a:pt x="33" y="107"/>
                  </a:lnTo>
                  <a:lnTo>
                    <a:pt x="33" y="108"/>
                  </a:lnTo>
                  <a:lnTo>
                    <a:pt x="32" y="107"/>
                  </a:lnTo>
                  <a:lnTo>
                    <a:pt x="32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3" name="Freeform 1083">
              <a:extLst>
                <a:ext uri="{FF2B5EF4-FFF2-40B4-BE49-F238E27FC236}">
                  <a16:creationId xmlns:a16="http://schemas.microsoft.com/office/drawing/2014/main" id="{9306F3D8-1F48-8619-6345-D61EC71DA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763" y="4570433"/>
              <a:ext cx="0" cy="0"/>
            </a:xfrm>
            <a:custGeom>
              <a:avLst/>
              <a:gdLst>
                <a:gd name="T0" fmla="*/ 0 w 11"/>
                <a:gd name="T1" fmla="*/ 1 h 8"/>
                <a:gd name="T2" fmla="*/ 1 w 11"/>
                <a:gd name="T3" fmla="*/ 0 h 8"/>
                <a:gd name="T4" fmla="*/ 2 w 11"/>
                <a:gd name="T5" fmla="*/ 0 h 8"/>
                <a:gd name="T6" fmla="*/ 3 w 11"/>
                <a:gd name="T7" fmla="*/ 1 h 8"/>
                <a:gd name="T8" fmla="*/ 4 w 11"/>
                <a:gd name="T9" fmla="*/ 2 h 8"/>
                <a:gd name="T10" fmla="*/ 5 w 11"/>
                <a:gd name="T11" fmla="*/ 4 h 8"/>
                <a:gd name="T12" fmla="*/ 6 w 11"/>
                <a:gd name="T13" fmla="*/ 5 h 8"/>
                <a:gd name="T14" fmla="*/ 7 w 11"/>
                <a:gd name="T15" fmla="*/ 4 h 8"/>
                <a:gd name="T16" fmla="*/ 8 w 11"/>
                <a:gd name="T17" fmla="*/ 4 h 8"/>
                <a:gd name="T18" fmla="*/ 9 w 11"/>
                <a:gd name="T19" fmla="*/ 5 h 8"/>
                <a:gd name="T20" fmla="*/ 11 w 11"/>
                <a:gd name="T21" fmla="*/ 6 h 8"/>
                <a:gd name="T22" fmla="*/ 5 w 11"/>
                <a:gd name="T23" fmla="*/ 8 h 8"/>
                <a:gd name="T24" fmla="*/ 3 w 11"/>
                <a:gd name="T25" fmla="*/ 6 h 8"/>
                <a:gd name="T26" fmla="*/ 0 w 11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8">
                  <a:moveTo>
                    <a:pt x="0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5"/>
                  </a:lnTo>
                  <a:lnTo>
                    <a:pt x="11" y="6"/>
                  </a:lnTo>
                  <a:lnTo>
                    <a:pt x="5" y="8"/>
                  </a:lnTo>
                  <a:lnTo>
                    <a:pt x="3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374" name="Freeform 1084">
              <a:extLst>
                <a:ext uri="{FF2B5EF4-FFF2-40B4-BE49-F238E27FC236}">
                  <a16:creationId xmlns:a16="http://schemas.microsoft.com/office/drawing/2014/main" id="{0D124C24-4161-F03D-98AD-297720F2D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2" y="4472483"/>
              <a:ext cx="55444" cy="96103"/>
            </a:xfrm>
            <a:custGeom>
              <a:avLst/>
              <a:gdLst>
                <a:gd name="T0" fmla="*/ 21 w 484"/>
                <a:gd name="T1" fmla="*/ 55 h 835"/>
                <a:gd name="T2" fmla="*/ 5 w 484"/>
                <a:gd name="T3" fmla="*/ 27 h 835"/>
                <a:gd name="T4" fmla="*/ 17 w 484"/>
                <a:gd name="T5" fmla="*/ 11 h 835"/>
                <a:gd name="T6" fmla="*/ 55 w 484"/>
                <a:gd name="T7" fmla="*/ 18 h 835"/>
                <a:gd name="T8" fmla="*/ 90 w 484"/>
                <a:gd name="T9" fmla="*/ 43 h 835"/>
                <a:gd name="T10" fmla="*/ 123 w 484"/>
                <a:gd name="T11" fmla="*/ 67 h 835"/>
                <a:gd name="T12" fmla="*/ 161 w 484"/>
                <a:gd name="T13" fmla="*/ 92 h 835"/>
                <a:gd name="T14" fmla="*/ 190 w 484"/>
                <a:gd name="T15" fmla="*/ 114 h 835"/>
                <a:gd name="T16" fmla="*/ 217 w 484"/>
                <a:gd name="T17" fmla="*/ 136 h 835"/>
                <a:gd name="T18" fmla="*/ 240 w 484"/>
                <a:gd name="T19" fmla="*/ 152 h 835"/>
                <a:gd name="T20" fmla="*/ 277 w 484"/>
                <a:gd name="T21" fmla="*/ 181 h 835"/>
                <a:gd name="T22" fmla="*/ 311 w 484"/>
                <a:gd name="T23" fmla="*/ 198 h 835"/>
                <a:gd name="T24" fmla="*/ 342 w 484"/>
                <a:gd name="T25" fmla="*/ 224 h 835"/>
                <a:gd name="T26" fmla="*/ 359 w 484"/>
                <a:gd name="T27" fmla="*/ 243 h 835"/>
                <a:gd name="T28" fmla="*/ 395 w 484"/>
                <a:gd name="T29" fmla="*/ 265 h 835"/>
                <a:gd name="T30" fmla="*/ 427 w 484"/>
                <a:gd name="T31" fmla="*/ 294 h 835"/>
                <a:gd name="T32" fmla="*/ 465 w 484"/>
                <a:gd name="T33" fmla="*/ 320 h 835"/>
                <a:gd name="T34" fmla="*/ 483 w 484"/>
                <a:gd name="T35" fmla="*/ 374 h 835"/>
                <a:gd name="T36" fmla="*/ 463 w 484"/>
                <a:gd name="T37" fmla="*/ 406 h 835"/>
                <a:gd name="T38" fmla="*/ 433 w 484"/>
                <a:gd name="T39" fmla="*/ 444 h 835"/>
                <a:gd name="T40" fmla="*/ 409 w 484"/>
                <a:gd name="T41" fmla="*/ 473 h 835"/>
                <a:gd name="T42" fmla="*/ 386 w 484"/>
                <a:gd name="T43" fmla="*/ 500 h 835"/>
                <a:gd name="T44" fmla="*/ 359 w 484"/>
                <a:gd name="T45" fmla="*/ 538 h 835"/>
                <a:gd name="T46" fmla="*/ 333 w 484"/>
                <a:gd name="T47" fmla="*/ 565 h 835"/>
                <a:gd name="T48" fmla="*/ 308 w 484"/>
                <a:gd name="T49" fmla="*/ 597 h 835"/>
                <a:gd name="T50" fmla="*/ 281 w 484"/>
                <a:gd name="T51" fmla="*/ 635 h 835"/>
                <a:gd name="T52" fmla="*/ 259 w 484"/>
                <a:gd name="T53" fmla="*/ 662 h 835"/>
                <a:gd name="T54" fmla="*/ 231 w 484"/>
                <a:gd name="T55" fmla="*/ 685 h 835"/>
                <a:gd name="T56" fmla="*/ 211 w 484"/>
                <a:gd name="T57" fmla="*/ 709 h 835"/>
                <a:gd name="T58" fmla="*/ 193 w 484"/>
                <a:gd name="T59" fmla="*/ 737 h 835"/>
                <a:gd name="T60" fmla="*/ 170 w 484"/>
                <a:gd name="T61" fmla="*/ 761 h 835"/>
                <a:gd name="T62" fmla="*/ 149 w 484"/>
                <a:gd name="T63" fmla="*/ 785 h 835"/>
                <a:gd name="T64" fmla="*/ 123 w 484"/>
                <a:gd name="T65" fmla="*/ 814 h 835"/>
                <a:gd name="T66" fmla="*/ 98 w 484"/>
                <a:gd name="T67" fmla="*/ 825 h 835"/>
                <a:gd name="T68" fmla="*/ 105 w 484"/>
                <a:gd name="T69" fmla="*/ 784 h 835"/>
                <a:gd name="T70" fmla="*/ 126 w 484"/>
                <a:gd name="T71" fmla="*/ 758 h 835"/>
                <a:gd name="T72" fmla="*/ 143 w 484"/>
                <a:gd name="T73" fmla="*/ 722 h 835"/>
                <a:gd name="T74" fmla="*/ 169 w 484"/>
                <a:gd name="T75" fmla="*/ 699 h 835"/>
                <a:gd name="T76" fmla="*/ 189 w 484"/>
                <a:gd name="T77" fmla="*/ 656 h 835"/>
                <a:gd name="T78" fmla="*/ 210 w 484"/>
                <a:gd name="T79" fmla="*/ 630 h 835"/>
                <a:gd name="T80" fmla="*/ 234 w 484"/>
                <a:gd name="T81" fmla="*/ 601 h 835"/>
                <a:gd name="T82" fmla="*/ 264 w 484"/>
                <a:gd name="T83" fmla="*/ 568 h 835"/>
                <a:gd name="T84" fmla="*/ 285 w 484"/>
                <a:gd name="T85" fmla="*/ 535 h 835"/>
                <a:gd name="T86" fmla="*/ 312 w 484"/>
                <a:gd name="T87" fmla="*/ 504 h 835"/>
                <a:gd name="T88" fmla="*/ 335 w 484"/>
                <a:gd name="T89" fmla="*/ 478 h 835"/>
                <a:gd name="T90" fmla="*/ 358 w 484"/>
                <a:gd name="T91" fmla="*/ 449 h 835"/>
                <a:gd name="T92" fmla="*/ 378 w 484"/>
                <a:gd name="T93" fmla="*/ 425 h 835"/>
                <a:gd name="T94" fmla="*/ 401 w 484"/>
                <a:gd name="T95" fmla="*/ 398 h 835"/>
                <a:gd name="T96" fmla="*/ 425 w 484"/>
                <a:gd name="T97" fmla="*/ 363 h 835"/>
                <a:gd name="T98" fmla="*/ 439 w 484"/>
                <a:gd name="T99" fmla="*/ 379 h 835"/>
                <a:gd name="T100" fmla="*/ 418 w 484"/>
                <a:gd name="T101" fmla="*/ 357 h 835"/>
                <a:gd name="T102" fmla="*/ 389 w 484"/>
                <a:gd name="T103" fmla="*/ 337 h 835"/>
                <a:gd name="T104" fmla="*/ 366 w 484"/>
                <a:gd name="T105" fmla="*/ 312 h 835"/>
                <a:gd name="T106" fmla="*/ 338 w 484"/>
                <a:gd name="T107" fmla="*/ 292 h 835"/>
                <a:gd name="T108" fmla="*/ 308 w 484"/>
                <a:gd name="T109" fmla="*/ 273 h 835"/>
                <a:gd name="T110" fmla="*/ 280 w 484"/>
                <a:gd name="T111" fmla="*/ 251 h 835"/>
                <a:gd name="T112" fmla="*/ 247 w 484"/>
                <a:gd name="T113" fmla="*/ 228 h 835"/>
                <a:gd name="T114" fmla="*/ 213 w 484"/>
                <a:gd name="T115" fmla="*/ 202 h 835"/>
                <a:gd name="T116" fmla="*/ 183 w 484"/>
                <a:gd name="T117" fmla="*/ 179 h 835"/>
                <a:gd name="T118" fmla="*/ 152 w 484"/>
                <a:gd name="T119" fmla="*/ 162 h 835"/>
                <a:gd name="T120" fmla="*/ 126 w 484"/>
                <a:gd name="T121" fmla="*/ 141 h 835"/>
                <a:gd name="T122" fmla="*/ 89 w 484"/>
                <a:gd name="T123" fmla="*/ 114 h 835"/>
                <a:gd name="T124" fmla="*/ 61 w 484"/>
                <a:gd name="T125" fmla="*/ 87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4" h="835">
                  <a:moveTo>
                    <a:pt x="38" y="78"/>
                  </a:moveTo>
                  <a:lnTo>
                    <a:pt x="40" y="77"/>
                  </a:lnTo>
                  <a:lnTo>
                    <a:pt x="42" y="76"/>
                  </a:lnTo>
                  <a:lnTo>
                    <a:pt x="43" y="77"/>
                  </a:lnTo>
                  <a:lnTo>
                    <a:pt x="43" y="78"/>
                  </a:lnTo>
                  <a:lnTo>
                    <a:pt x="44" y="77"/>
                  </a:lnTo>
                  <a:lnTo>
                    <a:pt x="46" y="77"/>
                  </a:lnTo>
                  <a:lnTo>
                    <a:pt x="45" y="75"/>
                  </a:lnTo>
                  <a:lnTo>
                    <a:pt x="45" y="74"/>
                  </a:lnTo>
                  <a:lnTo>
                    <a:pt x="46" y="73"/>
                  </a:lnTo>
                  <a:lnTo>
                    <a:pt x="47" y="72"/>
                  </a:lnTo>
                  <a:lnTo>
                    <a:pt x="46" y="71"/>
                  </a:lnTo>
                  <a:lnTo>
                    <a:pt x="46" y="70"/>
                  </a:lnTo>
                  <a:lnTo>
                    <a:pt x="43" y="72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38" y="70"/>
                  </a:lnTo>
                  <a:lnTo>
                    <a:pt x="37" y="68"/>
                  </a:lnTo>
                  <a:lnTo>
                    <a:pt x="37" y="67"/>
                  </a:lnTo>
                  <a:lnTo>
                    <a:pt x="36" y="66"/>
                  </a:lnTo>
                  <a:lnTo>
                    <a:pt x="35" y="67"/>
                  </a:lnTo>
                  <a:lnTo>
                    <a:pt x="34" y="68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8"/>
                  </a:lnTo>
                  <a:lnTo>
                    <a:pt x="30" y="67"/>
                  </a:lnTo>
                  <a:lnTo>
                    <a:pt x="30" y="66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31" y="62"/>
                  </a:lnTo>
                  <a:lnTo>
                    <a:pt x="32" y="62"/>
                  </a:lnTo>
                  <a:lnTo>
                    <a:pt x="31" y="60"/>
                  </a:lnTo>
                  <a:lnTo>
                    <a:pt x="30" y="59"/>
                  </a:lnTo>
                  <a:lnTo>
                    <a:pt x="29" y="60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3" y="60"/>
                  </a:lnTo>
                  <a:lnTo>
                    <a:pt x="22" y="58"/>
                  </a:lnTo>
                  <a:lnTo>
                    <a:pt x="21" y="55"/>
                  </a:lnTo>
                  <a:lnTo>
                    <a:pt x="20" y="54"/>
                  </a:lnTo>
                  <a:lnTo>
                    <a:pt x="20" y="53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17" y="51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53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2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3" y="44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1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4"/>
                  </a:lnTo>
                  <a:lnTo>
                    <a:pt x="10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9" y="40"/>
                  </a:lnTo>
                  <a:lnTo>
                    <a:pt x="7" y="41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9" y="28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7"/>
                  </a:lnTo>
                  <a:lnTo>
                    <a:pt x="4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3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8" y="0"/>
                  </a:lnTo>
                  <a:lnTo>
                    <a:pt x="20" y="5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3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4" y="15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4"/>
                  </a:lnTo>
                  <a:lnTo>
                    <a:pt x="51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5" y="18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9" y="15"/>
                  </a:lnTo>
                  <a:lnTo>
                    <a:pt x="60" y="17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20"/>
                  </a:lnTo>
                  <a:lnTo>
                    <a:pt x="63" y="19"/>
                  </a:lnTo>
                  <a:lnTo>
                    <a:pt x="64" y="19"/>
                  </a:lnTo>
                  <a:lnTo>
                    <a:pt x="65" y="20"/>
                  </a:lnTo>
                  <a:lnTo>
                    <a:pt x="66" y="21"/>
                  </a:lnTo>
                  <a:lnTo>
                    <a:pt x="66" y="23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6"/>
                  </a:lnTo>
                  <a:lnTo>
                    <a:pt x="71" y="25"/>
                  </a:lnTo>
                  <a:lnTo>
                    <a:pt x="72" y="24"/>
                  </a:lnTo>
                  <a:lnTo>
                    <a:pt x="73" y="23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6" y="27"/>
                  </a:lnTo>
                  <a:lnTo>
                    <a:pt x="77" y="28"/>
                  </a:lnTo>
                  <a:lnTo>
                    <a:pt x="77" y="29"/>
                  </a:lnTo>
                  <a:lnTo>
                    <a:pt x="78" y="31"/>
                  </a:lnTo>
                  <a:lnTo>
                    <a:pt x="79" y="31"/>
                  </a:lnTo>
                  <a:lnTo>
                    <a:pt x="80" y="29"/>
                  </a:lnTo>
                  <a:lnTo>
                    <a:pt x="81" y="28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4" y="31"/>
                  </a:lnTo>
                  <a:lnTo>
                    <a:pt x="83" y="31"/>
                  </a:lnTo>
                  <a:lnTo>
                    <a:pt x="81" y="32"/>
                  </a:lnTo>
                  <a:lnTo>
                    <a:pt x="82" y="34"/>
                  </a:lnTo>
                  <a:lnTo>
                    <a:pt x="82" y="35"/>
                  </a:lnTo>
                  <a:lnTo>
                    <a:pt x="83" y="36"/>
                  </a:lnTo>
                  <a:lnTo>
                    <a:pt x="84" y="37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6" y="42"/>
                  </a:lnTo>
                  <a:lnTo>
                    <a:pt x="87" y="44"/>
                  </a:lnTo>
                  <a:lnTo>
                    <a:pt x="87" y="45"/>
                  </a:lnTo>
                  <a:lnTo>
                    <a:pt x="88" y="44"/>
                  </a:lnTo>
                  <a:lnTo>
                    <a:pt x="90" y="43"/>
                  </a:lnTo>
                  <a:lnTo>
                    <a:pt x="89" y="42"/>
                  </a:lnTo>
                  <a:lnTo>
                    <a:pt x="89" y="41"/>
                  </a:lnTo>
                  <a:lnTo>
                    <a:pt x="90" y="40"/>
                  </a:lnTo>
                  <a:lnTo>
                    <a:pt x="92" y="39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5" y="41"/>
                  </a:lnTo>
                  <a:lnTo>
                    <a:pt x="96" y="40"/>
                  </a:lnTo>
                  <a:lnTo>
                    <a:pt x="96" y="41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101" y="48"/>
                  </a:lnTo>
                  <a:lnTo>
                    <a:pt x="102" y="47"/>
                  </a:lnTo>
                  <a:lnTo>
                    <a:pt x="102" y="48"/>
                  </a:lnTo>
                  <a:lnTo>
                    <a:pt x="103" y="49"/>
                  </a:lnTo>
                  <a:lnTo>
                    <a:pt x="104" y="52"/>
                  </a:lnTo>
                  <a:lnTo>
                    <a:pt x="105" y="53"/>
                  </a:lnTo>
                  <a:lnTo>
                    <a:pt x="105" y="54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9" y="56"/>
                  </a:lnTo>
                  <a:lnTo>
                    <a:pt x="110" y="55"/>
                  </a:lnTo>
                  <a:lnTo>
                    <a:pt x="111" y="54"/>
                  </a:lnTo>
                  <a:lnTo>
                    <a:pt x="112" y="54"/>
                  </a:lnTo>
                  <a:lnTo>
                    <a:pt x="114" y="53"/>
                  </a:lnTo>
                  <a:lnTo>
                    <a:pt x="115" y="52"/>
                  </a:lnTo>
                  <a:lnTo>
                    <a:pt x="116" y="53"/>
                  </a:lnTo>
                  <a:lnTo>
                    <a:pt x="116" y="54"/>
                  </a:lnTo>
                  <a:lnTo>
                    <a:pt x="117" y="56"/>
                  </a:lnTo>
                  <a:lnTo>
                    <a:pt x="117" y="57"/>
                  </a:lnTo>
                  <a:lnTo>
                    <a:pt x="118" y="58"/>
                  </a:lnTo>
                  <a:lnTo>
                    <a:pt x="118" y="59"/>
                  </a:lnTo>
                  <a:lnTo>
                    <a:pt x="120" y="59"/>
                  </a:lnTo>
                  <a:lnTo>
                    <a:pt x="121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6"/>
                  </a:lnTo>
                  <a:lnTo>
                    <a:pt x="123" y="67"/>
                  </a:lnTo>
                  <a:lnTo>
                    <a:pt x="122" y="68"/>
                  </a:lnTo>
                  <a:lnTo>
                    <a:pt x="122" y="69"/>
                  </a:lnTo>
                  <a:lnTo>
                    <a:pt x="123" y="71"/>
                  </a:lnTo>
                  <a:lnTo>
                    <a:pt x="125" y="70"/>
                  </a:lnTo>
                  <a:lnTo>
                    <a:pt x="126" y="69"/>
                  </a:lnTo>
                  <a:lnTo>
                    <a:pt x="127" y="70"/>
                  </a:lnTo>
                  <a:lnTo>
                    <a:pt x="128" y="72"/>
                  </a:lnTo>
                  <a:lnTo>
                    <a:pt x="129" y="71"/>
                  </a:lnTo>
                  <a:lnTo>
                    <a:pt x="130" y="70"/>
                  </a:lnTo>
                  <a:lnTo>
                    <a:pt x="131" y="71"/>
                  </a:lnTo>
                  <a:lnTo>
                    <a:pt x="131" y="72"/>
                  </a:lnTo>
                  <a:lnTo>
                    <a:pt x="133" y="72"/>
                  </a:lnTo>
                  <a:lnTo>
                    <a:pt x="134" y="71"/>
                  </a:lnTo>
                  <a:lnTo>
                    <a:pt x="134" y="72"/>
                  </a:lnTo>
                  <a:lnTo>
                    <a:pt x="135" y="73"/>
                  </a:lnTo>
                  <a:lnTo>
                    <a:pt x="136" y="72"/>
                  </a:lnTo>
                  <a:lnTo>
                    <a:pt x="138" y="72"/>
                  </a:lnTo>
                  <a:lnTo>
                    <a:pt x="138" y="73"/>
                  </a:lnTo>
                  <a:lnTo>
                    <a:pt x="139" y="74"/>
                  </a:lnTo>
                  <a:lnTo>
                    <a:pt x="139" y="76"/>
                  </a:lnTo>
                  <a:lnTo>
                    <a:pt x="140" y="77"/>
                  </a:lnTo>
                  <a:lnTo>
                    <a:pt x="142" y="76"/>
                  </a:lnTo>
                  <a:lnTo>
                    <a:pt x="143" y="75"/>
                  </a:lnTo>
                  <a:lnTo>
                    <a:pt x="144" y="76"/>
                  </a:lnTo>
                  <a:lnTo>
                    <a:pt x="144" y="78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6" y="83"/>
                  </a:lnTo>
                  <a:lnTo>
                    <a:pt x="147" y="84"/>
                  </a:lnTo>
                  <a:lnTo>
                    <a:pt x="148" y="83"/>
                  </a:lnTo>
                  <a:lnTo>
                    <a:pt x="149" y="82"/>
                  </a:lnTo>
                  <a:lnTo>
                    <a:pt x="150" y="83"/>
                  </a:lnTo>
                  <a:lnTo>
                    <a:pt x="150" y="85"/>
                  </a:lnTo>
                  <a:lnTo>
                    <a:pt x="151" y="87"/>
                  </a:lnTo>
                  <a:lnTo>
                    <a:pt x="152" y="89"/>
                  </a:lnTo>
                  <a:lnTo>
                    <a:pt x="152" y="90"/>
                  </a:lnTo>
                  <a:lnTo>
                    <a:pt x="153" y="91"/>
                  </a:lnTo>
                  <a:lnTo>
                    <a:pt x="154" y="92"/>
                  </a:lnTo>
                  <a:lnTo>
                    <a:pt x="155" y="92"/>
                  </a:lnTo>
                  <a:lnTo>
                    <a:pt x="156" y="91"/>
                  </a:lnTo>
                  <a:lnTo>
                    <a:pt x="157" y="90"/>
                  </a:lnTo>
                  <a:lnTo>
                    <a:pt x="160" y="89"/>
                  </a:lnTo>
                  <a:lnTo>
                    <a:pt x="160" y="90"/>
                  </a:lnTo>
                  <a:lnTo>
                    <a:pt x="161" y="92"/>
                  </a:lnTo>
                  <a:lnTo>
                    <a:pt x="162" y="91"/>
                  </a:lnTo>
                  <a:lnTo>
                    <a:pt x="163" y="90"/>
                  </a:lnTo>
                  <a:lnTo>
                    <a:pt x="164" y="91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6" y="95"/>
                  </a:lnTo>
                  <a:lnTo>
                    <a:pt x="167" y="94"/>
                  </a:lnTo>
                  <a:lnTo>
                    <a:pt x="168" y="93"/>
                  </a:lnTo>
                  <a:lnTo>
                    <a:pt x="169" y="95"/>
                  </a:lnTo>
                  <a:lnTo>
                    <a:pt x="169" y="97"/>
                  </a:lnTo>
                  <a:lnTo>
                    <a:pt x="168" y="98"/>
                  </a:lnTo>
                  <a:lnTo>
                    <a:pt x="167" y="99"/>
                  </a:lnTo>
                  <a:lnTo>
                    <a:pt x="167" y="100"/>
                  </a:lnTo>
                  <a:lnTo>
                    <a:pt x="168" y="101"/>
                  </a:lnTo>
                  <a:lnTo>
                    <a:pt x="168" y="102"/>
                  </a:lnTo>
                  <a:lnTo>
                    <a:pt x="169" y="104"/>
                  </a:lnTo>
                  <a:lnTo>
                    <a:pt x="170" y="103"/>
                  </a:lnTo>
                  <a:lnTo>
                    <a:pt x="171" y="102"/>
                  </a:lnTo>
                  <a:lnTo>
                    <a:pt x="172" y="103"/>
                  </a:lnTo>
                  <a:lnTo>
                    <a:pt x="172" y="105"/>
                  </a:lnTo>
                  <a:lnTo>
                    <a:pt x="175" y="104"/>
                  </a:lnTo>
                  <a:lnTo>
                    <a:pt x="176" y="103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8" y="105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1" y="106"/>
                  </a:lnTo>
                  <a:lnTo>
                    <a:pt x="182" y="106"/>
                  </a:lnTo>
                  <a:lnTo>
                    <a:pt x="183" y="105"/>
                  </a:lnTo>
                  <a:lnTo>
                    <a:pt x="184" y="106"/>
                  </a:lnTo>
                  <a:lnTo>
                    <a:pt x="184" y="107"/>
                  </a:lnTo>
                  <a:lnTo>
                    <a:pt x="183" y="108"/>
                  </a:lnTo>
                  <a:lnTo>
                    <a:pt x="182" y="109"/>
                  </a:lnTo>
                  <a:lnTo>
                    <a:pt x="182" y="110"/>
                  </a:lnTo>
                  <a:lnTo>
                    <a:pt x="183" y="112"/>
                  </a:lnTo>
                  <a:lnTo>
                    <a:pt x="184" y="111"/>
                  </a:lnTo>
                  <a:lnTo>
                    <a:pt x="185" y="110"/>
                  </a:lnTo>
                  <a:lnTo>
                    <a:pt x="187" y="109"/>
                  </a:lnTo>
                  <a:lnTo>
                    <a:pt x="188" y="108"/>
                  </a:lnTo>
                  <a:lnTo>
                    <a:pt x="189" y="109"/>
                  </a:lnTo>
                  <a:lnTo>
                    <a:pt x="189" y="111"/>
                  </a:lnTo>
                  <a:lnTo>
                    <a:pt x="190" y="112"/>
                  </a:lnTo>
                  <a:lnTo>
                    <a:pt x="190" y="114"/>
                  </a:lnTo>
                  <a:lnTo>
                    <a:pt x="189" y="115"/>
                  </a:lnTo>
                  <a:lnTo>
                    <a:pt x="188" y="116"/>
                  </a:lnTo>
                  <a:lnTo>
                    <a:pt x="188" y="117"/>
                  </a:lnTo>
                  <a:lnTo>
                    <a:pt x="189" y="119"/>
                  </a:lnTo>
                  <a:lnTo>
                    <a:pt x="189" y="120"/>
                  </a:lnTo>
                  <a:lnTo>
                    <a:pt x="190" y="121"/>
                  </a:lnTo>
                  <a:lnTo>
                    <a:pt x="192" y="120"/>
                  </a:lnTo>
                  <a:lnTo>
                    <a:pt x="193" y="119"/>
                  </a:lnTo>
                  <a:lnTo>
                    <a:pt x="195" y="119"/>
                  </a:lnTo>
                  <a:lnTo>
                    <a:pt x="196" y="118"/>
                  </a:lnTo>
                  <a:lnTo>
                    <a:pt x="197" y="117"/>
                  </a:lnTo>
                  <a:lnTo>
                    <a:pt x="199" y="116"/>
                  </a:lnTo>
                  <a:lnTo>
                    <a:pt x="199" y="117"/>
                  </a:lnTo>
                  <a:lnTo>
                    <a:pt x="200" y="119"/>
                  </a:lnTo>
                  <a:lnTo>
                    <a:pt x="200" y="120"/>
                  </a:lnTo>
                  <a:lnTo>
                    <a:pt x="201" y="121"/>
                  </a:lnTo>
                  <a:lnTo>
                    <a:pt x="202" y="121"/>
                  </a:lnTo>
                  <a:lnTo>
                    <a:pt x="203" y="120"/>
                  </a:lnTo>
                  <a:lnTo>
                    <a:pt x="204" y="121"/>
                  </a:lnTo>
                  <a:lnTo>
                    <a:pt x="204" y="122"/>
                  </a:lnTo>
                  <a:lnTo>
                    <a:pt x="205" y="124"/>
                  </a:lnTo>
                  <a:lnTo>
                    <a:pt x="205" y="125"/>
                  </a:lnTo>
                  <a:lnTo>
                    <a:pt x="208" y="124"/>
                  </a:lnTo>
                  <a:lnTo>
                    <a:pt x="209" y="123"/>
                  </a:lnTo>
                  <a:lnTo>
                    <a:pt x="210" y="125"/>
                  </a:lnTo>
                  <a:lnTo>
                    <a:pt x="210" y="126"/>
                  </a:lnTo>
                  <a:lnTo>
                    <a:pt x="211" y="125"/>
                  </a:lnTo>
                  <a:lnTo>
                    <a:pt x="213" y="124"/>
                  </a:lnTo>
                  <a:lnTo>
                    <a:pt x="213" y="126"/>
                  </a:lnTo>
                  <a:lnTo>
                    <a:pt x="214" y="127"/>
                  </a:lnTo>
                  <a:lnTo>
                    <a:pt x="214" y="128"/>
                  </a:lnTo>
                  <a:lnTo>
                    <a:pt x="215" y="129"/>
                  </a:lnTo>
                  <a:lnTo>
                    <a:pt x="213" y="131"/>
                  </a:lnTo>
                  <a:lnTo>
                    <a:pt x="212" y="132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14" y="137"/>
                  </a:lnTo>
                  <a:lnTo>
                    <a:pt x="215" y="138"/>
                  </a:lnTo>
                  <a:lnTo>
                    <a:pt x="215" y="140"/>
                  </a:lnTo>
                  <a:lnTo>
                    <a:pt x="217" y="139"/>
                  </a:lnTo>
                  <a:lnTo>
                    <a:pt x="218" y="138"/>
                  </a:lnTo>
                  <a:lnTo>
                    <a:pt x="217" y="137"/>
                  </a:lnTo>
                  <a:lnTo>
                    <a:pt x="217" y="136"/>
                  </a:lnTo>
                  <a:lnTo>
                    <a:pt x="218" y="135"/>
                  </a:lnTo>
                  <a:lnTo>
                    <a:pt x="219" y="134"/>
                  </a:lnTo>
                  <a:lnTo>
                    <a:pt x="219" y="133"/>
                  </a:lnTo>
                  <a:lnTo>
                    <a:pt x="218" y="131"/>
                  </a:lnTo>
                  <a:lnTo>
                    <a:pt x="220" y="129"/>
                  </a:lnTo>
                  <a:lnTo>
                    <a:pt x="221" y="129"/>
                  </a:lnTo>
                  <a:lnTo>
                    <a:pt x="222" y="128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6" y="131"/>
                  </a:lnTo>
                  <a:lnTo>
                    <a:pt x="223" y="131"/>
                  </a:lnTo>
                  <a:lnTo>
                    <a:pt x="222" y="132"/>
                  </a:lnTo>
                  <a:lnTo>
                    <a:pt x="223" y="134"/>
                  </a:lnTo>
                  <a:lnTo>
                    <a:pt x="223" y="135"/>
                  </a:lnTo>
                  <a:lnTo>
                    <a:pt x="225" y="136"/>
                  </a:lnTo>
                  <a:lnTo>
                    <a:pt x="225" y="137"/>
                  </a:lnTo>
                  <a:lnTo>
                    <a:pt x="223" y="138"/>
                  </a:lnTo>
                  <a:lnTo>
                    <a:pt x="222" y="139"/>
                  </a:lnTo>
                  <a:lnTo>
                    <a:pt x="222" y="140"/>
                  </a:lnTo>
                  <a:lnTo>
                    <a:pt x="223" y="142"/>
                  </a:lnTo>
                  <a:lnTo>
                    <a:pt x="225" y="141"/>
                  </a:lnTo>
                  <a:lnTo>
                    <a:pt x="226" y="140"/>
                  </a:lnTo>
                  <a:lnTo>
                    <a:pt x="228" y="139"/>
                  </a:lnTo>
                  <a:lnTo>
                    <a:pt x="229" y="138"/>
                  </a:lnTo>
                  <a:lnTo>
                    <a:pt x="230" y="140"/>
                  </a:lnTo>
                  <a:lnTo>
                    <a:pt x="230" y="141"/>
                  </a:lnTo>
                  <a:lnTo>
                    <a:pt x="230" y="142"/>
                  </a:lnTo>
                  <a:lnTo>
                    <a:pt x="231" y="144"/>
                  </a:lnTo>
                  <a:lnTo>
                    <a:pt x="232" y="143"/>
                  </a:lnTo>
                  <a:lnTo>
                    <a:pt x="234" y="142"/>
                  </a:lnTo>
                  <a:lnTo>
                    <a:pt x="234" y="143"/>
                  </a:lnTo>
                  <a:lnTo>
                    <a:pt x="235" y="144"/>
                  </a:lnTo>
                  <a:lnTo>
                    <a:pt x="235" y="146"/>
                  </a:lnTo>
                  <a:lnTo>
                    <a:pt x="236" y="148"/>
                  </a:lnTo>
                  <a:lnTo>
                    <a:pt x="237" y="146"/>
                  </a:lnTo>
                  <a:lnTo>
                    <a:pt x="238" y="145"/>
                  </a:lnTo>
                  <a:lnTo>
                    <a:pt x="240" y="145"/>
                  </a:lnTo>
                  <a:lnTo>
                    <a:pt x="242" y="144"/>
                  </a:lnTo>
                  <a:lnTo>
                    <a:pt x="243" y="145"/>
                  </a:lnTo>
                  <a:lnTo>
                    <a:pt x="243" y="146"/>
                  </a:lnTo>
                  <a:lnTo>
                    <a:pt x="242" y="148"/>
                  </a:lnTo>
                  <a:lnTo>
                    <a:pt x="239" y="149"/>
                  </a:lnTo>
                  <a:lnTo>
                    <a:pt x="240" y="150"/>
                  </a:lnTo>
                  <a:lnTo>
                    <a:pt x="240" y="152"/>
                  </a:lnTo>
                  <a:lnTo>
                    <a:pt x="242" y="153"/>
                  </a:lnTo>
                  <a:lnTo>
                    <a:pt x="242" y="154"/>
                  </a:lnTo>
                  <a:lnTo>
                    <a:pt x="244" y="153"/>
                  </a:lnTo>
                  <a:lnTo>
                    <a:pt x="245" y="153"/>
                  </a:lnTo>
                  <a:lnTo>
                    <a:pt x="245" y="154"/>
                  </a:lnTo>
                  <a:lnTo>
                    <a:pt x="246" y="155"/>
                  </a:lnTo>
                  <a:lnTo>
                    <a:pt x="247" y="154"/>
                  </a:lnTo>
                  <a:lnTo>
                    <a:pt x="249" y="154"/>
                  </a:lnTo>
                  <a:lnTo>
                    <a:pt x="250" y="153"/>
                  </a:lnTo>
                  <a:lnTo>
                    <a:pt x="251" y="152"/>
                  </a:lnTo>
                  <a:lnTo>
                    <a:pt x="252" y="153"/>
                  </a:lnTo>
                  <a:lnTo>
                    <a:pt x="252" y="155"/>
                  </a:lnTo>
                  <a:lnTo>
                    <a:pt x="253" y="157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5" y="161"/>
                  </a:lnTo>
                  <a:lnTo>
                    <a:pt x="255" y="162"/>
                  </a:lnTo>
                  <a:lnTo>
                    <a:pt x="254" y="164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4" y="167"/>
                  </a:lnTo>
                  <a:lnTo>
                    <a:pt x="260" y="164"/>
                  </a:lnTo>
                  <a:lnTo>
                    <a:pt x="265" y="160"/>
                  </a:lnTo>
                  <a:lnTo>
                    <a:pt x="266" y="164"/>
                  </a:lnTo>
                  <a:lnTo>
                    <a:pt x="267" y="165"/>
                  </a:lnTo>
                  <a:lnTo>
                    <a:pt x="267" y="166"/>
                  </a:lnTo>
                  <a:lnTo>
                    <a:pt x="266" y="167"/>
                  </a:lnTo>
                  <a:lnTo>
                    <a:pt x="265" y="168"/>
                  </a:lnTo>
                  <a:lnTo>
                    <a:pt x="265" y="169"/>
                  </a:lnTo>
                  <a:lnTo>
                    <a:pt x="266" y="170"/>
                  </a:lnTo>
                  <a:lnTo>
                    <a:pt x="266" y="172"/>
                  </a:lnTo>
                  <a:lnTo>
                    <a:pt x="267" y="173"/>
                  </a:lnTo>
                  <a:lnTo>
                    <a:pt x="267" y="174"/>
                  </a:lnTo>
                  <a:lnTo>
                    <a:pt x="268" y="176"/>
                  </a:lnTo>
                  <a:lnTo>
                    <a:pt x="269" y="175"/>
                  </a:lnTo>
                  <a:lnTo>
                    <a:pt x="270" y="174"/>
                  </a:lnTo>
                  <a:lnTo>
                    <a:pt x="271" y="175"/>
                  </a:lnTo>
                  <a:lnTo>
                    <a:pt x="271" y="177"/>
                  </a:lnTo>
                  <a:lnTo>
                    <a:pt x="272" y="178"/>
                  </a:lnTo>
                  <a:lnTo>
                    <a:pt x="272" y="179"/>
                  </a:lnTo>
                  <a:lnTo>
                    <a:pt x="275" y="178"/>
                  </a:lnTo>
                  <a:lnTo>
                    <a:pt x="276" y="178"/>
                  </a:lnTo>
                  <a:lnTo>
                    <a:pt x="277" y="179"/>
                  </a:lnTo>
                  <a:lnTo>
                    <a:pt x="277" y="181"/>
                  </a:lnTo>
                  <a:lnTo>
                    <a:pt x="278" y="179"/>
                  </a:lnTo>
                  <a:lnTo>
                    <a:pt x="280" y="179"/>
                  </a:lnTo>
                  <a:lnTo>
                    <a:pt x="280" y="181"/>
                  </a:lnTo>
                  <a:lnTo>
                    <a:pt x="281" y="182"/>
                  </a:lnTo>
                  <a:lnTo>
                    <a:pt x="282" y="182"/>
                  </a:lnTo>
                  <a:lnTo>
                    <a:pt x="283" y="181"/>
                  </a:lnTo>
                  <a:lnTo>
                    <a:pt x="285" y="179"/>
                  </a:lnTo>
                  <a:lnTo>
                    <a:pt x="286" y="178"/>
                  </a:lnTo>
                  <a:lnTo>
                    <a:pt x="287" y="179"/>
                  </a:lnTo>
                  <a:lnTo>
                    <a:pt x="287" y="182"/>
                  </a:lnTo>
                  <a:lnTo>
                    <a:pt x="288" y="183"/>
                  </a:lnTo>
                  <a:lnTo>
                    <a:pt x="288" y="184"/>
                  </a:lnTo>
                  <a:lnTo>
                    <a:pt x="289" y="186"/>
                  </a:lnTo>
                  <a:lnTo>
                    <a:pt x="289" y="187"/>
                  </a:lnTo>
                  <a:lnTo>
                    <a:pt x="289" y="187"/>
                  </a:lnTo>
                  <a:lnTo>
                    <a:pt x="288" y="188"/>
                  </a:lnTo>
                  <a:lnTo>
                    <a:pt x="287" y="188"/>
                  </a:lnTo>
                  <a:lnTo>
                    <a:pt x="286" y="188"/>
                  </a:lnTo>
                  <a:lnTo>
                    <a:pt x="287" y="190"/>
                  </a:lnTo>
                  <a:lnTo>
                    <a:pt x="287" y="191"/>
                  </a:lnTo>
                  <a:lnTo>
                    <a:pt x="289" y="190"/>
                  </a:lnTo>
                  <a:lnTo>
                    <a:pt x="290" y="189"/>
                  </a:lnTo>
                  <a:lnTo>
                    <a:pt x="292" y="189"/>
                  </a:lnTo>
                  <a:lnTo>
                    <a:pt x="294" y="188"/>
                  </a:lnTo>
                  <a:lnTo>
                    <a:pt x="294" y="189"/>
                  </a:lnTo>
                  <a:lnTo>
                    <a:pt x="295" y="190"/>
                  </a:lnTo>
                  <a:lnTo>
                    <a:pt x="295" y="192"/>
                  </a:lnTo>
                  <a:lnTo>
                    <a:pt x="296" y="193"/>
                  </a:lnTo>
                  <a:lnTo>
                    <a:pt x="296" y="194"/>
                  </a:lnTo>
                  <a:lnTo>
                    <a:pt x="297" y="196"/>
                  </a:lnTo>
                  <a:lnTo>
                    <a:pt x="298" y="195"/>
                  </a:lnTo>
                  <a:lnTo>
                    <a:pt x="299" y="194"/>
                  </a:lnTo>
                  <a:lnTo>
                    <a:pt x="300" y="195"/>
                  </a:lnTo>
                  <a:lnTo>
                    <a:pt x="300" y="198"/>
                  </a:lnTo>
                  <a:lnTo>
                    <a:pt x="302" y="196"/>
                  </a:lnTo>
                  <a:lnTo>
                    <a:pt x="303" y="195"/>
                  </a:lnTo>
                  <a:lnTo>
                    <a:pt x="304" y="194"/>
                  </a:lnTo>
                  <a:lnTo>
                    <a:pt x="306" y="194"/>
                  </a:lnTo>
                  <a:lnTo>
                    <a:pt x="306" y="195"/>
                  </a:lnTo>
                  <a:lnTo>
                    <a:pt x="306" y="196"/>
                  </a:lnTo>
                  <a:lnTo>
                    <a:pt x="309" y="195"/>
                  </a:lnTo>
                  <a:lnTo>
                    <a:pt x="310" y="195"/>
                  </a:lnTo>
                  <a:lnTo>
                    <a:pt x="311" y="196"/>
                  </a:lnTo>
                  <a:lnTo>
                    <a:pt x="311" y="198"/>
                  </a:lnTo>
                  <a:lnTo>
                    <a:pt x="310" y="199"/>
                  </a:lnTo>
                  <a:lnTo>
                    <a:pt x="308" y="200"/>
                  </a:lnTo>
                  <a:lnTo>
                    <a:pt x="309" y="201"/>
                  </a:lnTo>
                  <a:lnTo>
                    <a:pt x="309" y="202"/>
                  </a:lnTo>
                  <a:lnTo>
                    <a:pt x="310" y="204"/>
                  </a:lnTo>
                  <a:lnTo>
                    <a:pt x="310" y="205"/>
                  </a:lnTo>
                  <a:lnTo>
                    <a:pt x="312" y="204"/>
                  </a:lnTo>
                  <a:lnTo>
                    <a:pt x="313" y="203"/>
                  </a:lnTo>
                  <a:lnTo>
                    <a:pt x="314" y="205"/>
                  </a:lnTo>
                  <a:lnTo>
                    <a:pt x="314" y="206"/>
                  </a:lnTo>
                  <a:lnTo>
                    <a:pt x="316" y="205"/>
                  </a:lnTo>
                  <a:lnTo>
                    <a:pt x="317" y="205"/>
                  </a:lnTo>
                  <a:lnTo>
                    <a:pt x="317" y="206"/>
                  </a:lnTo>
                  <a:lnTo>
                    <a:pt x="318" y="207"/>
                  </a:lnTo>
                  <a:lnTo>
                    <a:pt x="318" y="208"/>
                  </a:lnTo>
                  <a:lnTo>
                    <a:pt x="319" y="210"/>
                  </a:lnTo>
                  <a:lnTo>
                    <a:pt x="319" y="211"/>
                  </a:lnTo>
                  <a:lnTo>
                    <a:pt x="320" y="212"/>
                  </a:lnTo>
                  <a:lnTo>
                    <a:pt x="321" y="212"/>
                  </a:lnTo>
                  <a:lnTo>
                    <a:pt x="322" y="211"/>
                  </a:lnTo>
                  <a:lnTo>
                    <a:pt x="325" y="210"/>
                  </a:lnTo>
                  <a:lnTo>
                    <a:pt x="326" y="209"/>
                  </a:lnTo>
                  <a:lnTo>
                    <a:pt x="327" y="208"/>
                  </a:lnTo>
                  <a:lnTo>
                    <a:pt x="329" y="208"/>
                  </a:lnTo>
                  <a:lnTo>
                    <a:pt x="329" y="209"/>
                  </a:lnTo>
                  <a:lnTo>
                    <a:pt x="330" y="210"/>
                  </a:lnTo>
                  <a:lnTo>
                    <a:pt x="328" y="211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8" y="215"/>
                  </a:lnTo>
                  <a:lnTo>
                    <a:pt x="328" y="217"/>
                  </a:lnTo>
                  <a:lnTo>
                    <a:pt x="329" y="218"/>
                  </a:lnTo>
                  <a:lnTo>
                    <a:pt x="330" y="217"/>
                  </a:lnTo>
                  <a:lnTo>
                    <a:pt x="332" y="216"/>
                  </a:lnTo>
                  <a:lnTo>
                    <a:pt x="333" y="216"/>
                  </a:lnTo>
                  <a:lnTo>
                    <a:pt x="334" y="215"/>
                  </a:lnTo>
                  <a:lnTo>
                    <a:pt x="335" y="216"/>
                  </a:lnTo>
                  <a:lnTo>
                    <a:pt x="335" y="218"/>
                  </a:lnTo>
                  <a:lnTo>
                    <a:pt x="336" y="220"/>
                  </a:lnTo>
                  <a:lnTo>
                    <a:pt x="337" y="223"/>
                  </a:lnTo>
                  <a:lnTo>
                    <a:pt x="338" y="224"/>
                  </a:lnTo>
                  <a:lnTo>
                    <a:pt x="338" y="225"/>
                  </a:lnTo>
                  <a:lnTo>
                    <a:pt x="339" y="225"/>
                  </a:lnTo>
                  <a:lnTo>
                    <a:pt x="342" y="224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7" y="221"/>
                  </a:lnTo>
                  <a:lnTo>
                    <a:pt x="348" y="222"/>
                  </a:lnTo>
                  <a:lnTo>
                    <a:pt x="348" y="223"/>
                  </a:lnTo>
                  <a:lnTo>
                    <a:pt x="347" y="224"/>
                  </a:lnTo>
                  <a:lnTo>
                    <a:pt x="345" y="225"/>
                  </a:lnTo>
                  <a:lnTo>
                    <a:pt x="344" y="226"/>
                  </a:lnTo>
                  <a:lnTo>
                    <a:pt x="343" y="226"/>
                  </a:lnTo>
                  <a:lnTo>
                    <a:pt x="341" y="227"/>
                  </a:lnTo>
                  <a:lnTo>
                    <a:pt x="339" y="228"/>
                  </a:lnTo>
                  <a:lnTo>
                    <a:pt x="341" y="229"/>
                  </a:lnTo>
                  <a:lnTo>
                    <a:pt x="341" y="232"/>
                  </a:lnTo>
                  <a:lnTo>
                    <a:pt x="342" y="231"/>
                  </a:lnTo>
                  <a:lnTo>
                    <a:pt x="344" y="229"/>
                  </a:lnTo>
                  <a:lnTo>
                    <a:pt x="345" y="228"/>
                  </a:lnTo>
                  <a:lnTo>
                    <a:pt x="346" y="228"/>
                  </a:lnTo>
                  <a:lnTo>
                    <a:pt x="347" y="229"/>
                  </a:lnTo>
                  <a:lnTo>
                    <a:pt x="347" y="231"/>
                  </a:lnTo>
                  <a:lnTo>
                    <a:pt x="348" y="234"/>
                  </a:lnTo>
                  <a:lnTo>
                    <a:pt x="349" y="235"/>
                  </a:lnTo>
                  <a:lnTo>
                    <a:pt x="349" y="236"/>
                  </a:lnTo>
                  <a:lnTo>
                    <a:pt x="350" y="236"/>
                  </a:lnTo>
                  <a:lnTo>
                    <a:pt x="352" y="235"/>
                  </a:lnTo>
                  <a:lnTo>
                    <a:pt x="355" y="233"/>
                  </a:lnTo>
                  <a:lnTo>
                    <a:pt x="354" y="232"/>
                  </a:lnTo>
                  <a:lnTo>
                    <a:pt x="354" y="231"/>
                  </a:lnTo>
                  <a:lnTo>
                    <a:pt x="355" y="229"/>
                  </a:lnTo>
                  <a:lnTo>
                    <a:pt x="356" y="228"/>
                  </a:lnTo>
                  <a:lnTo>
                    <a:pt x="358" y="231"/>
                  </a:lnTo>
                  <a:lnTo>
                    <a:pt x="358" y="232"/>
                  </a:lnTo>
                  <a:lnTo>
                    <a:pt x="356" y="233"/>
                  </a:lnTo>
                  <a:lnTo>
                    <a:pt x="355" y="233"/>
                  </a:lnTo>
                  <a:lnTo>
                    <a:pt x="355" y="235"/>
                  </a:lnTo>
                  <a:lnTo>
                    <a:pt x="355" y="236"/>
                  </a:lnTo>
                  <a:lnTo>
                    <a:pt x="358" y="235"/>
                  </a:lnTo>
                  <a:lnTo>
                    <a:pt x="359" y="235"/>
                  </a:lnTo>
                  <a:lnTo>
                    <a:pt x="360" y="236"/>
                  </a:lnTo>
                  <a:lnTo>
                    <a:pt x="360" y="237"/>
                  </a:lnTo>
                  <a:lnTo>
                    <a:pt x="359" y="238"/>
                  </a:lnTo>
                  <a:lnTo>
                    <a:pt x="356" y="239"/>
                  </a:lnTo>
                  <a:lnTo>
                    <a:pt x="358" y="240"/>
                  </a:lnTo>
                  <a:lnTo>
                    <a:pt x="358" y="241"/>
                  </a:lnTo>
                  <a:lnTo>
                    <a:pt x="359" y="243"/>
                  </a:lnTo>
                  <a:lnTo>
                    <a:pt x="359" y="244"/>
                  </a:lnTo>
                  <a:lnTo>
                    <a:pt x="361" y="243"/>
                  </a:lnTo>
                  <a:lnTo>
                    <a:pt x="362" y="242"/>
                  </a:lnTo>
                  <a:lnTo>
                    <a:pt x="363" y="242"/>
                  </a:lnTo>
                  <a:lnTo>
                    <a:pt x="365" y="241"/>
                  </a:lnTo>
                  <a:lnTo>
                    <a:pt x="365" y="242"/>
                  </a:lnTo>
                  <a:lnTo>
                    <a:pt x="366" y="243"/>
                  </a:lnTo>
                  <a:lnTo>
                    <a:pt x="367" y="243"/>
                  </a:lnTo>
                  <a:lnTo>
                    <a:pt x="368" y="242"/>
                  </a:lnTo>
                  <a:lnTo>
                    <a:pt x="369" y="243"/>
                  </a:lnTo>
                  <a:lnTo>
                    <a:pt x="369" y="245"/>
                  </a:lnTo>
                  <a:lnTo>
                    <a:pt x="370" y="246"/>
                  </a:lnTo>
                  <a:lnTo>
                    <a:pt x="370" y="248"/>
                  </a:lnTo>
                  <a:lnTo>
                    <a:pt x="371" y="248"/>
                  </a:lnTo>
                  <a:lnTo>
                    <a:pt x="373" y="246"/>
                  </a:lnTo>
                  <a:lnTo>
                    <a:pt x="375" y="245"/>
                  </a:lnTo>
                  <a:lnTo>
                    <a:pt x="377" y="244"/>
                  </a:lnTo>
                  <a:lnTo>
                    <a:pt x="377" y="246"/>
                  </a:lnTo>
                  <a:lnTo>
                    <a:pt x="378" y="248"/>
                  </a:lnTo>
                  <a:lnTo>
                    <a:pt x="378" y="251"/>
                  </a:lnTo>
                  <a:lnTo>
                    <a:pt x="379" y="253"/>
                  </a:lnTo>
                  <a:lnTo>
                    <a:pt x="380" y="255"/>
                  </a:lnTo>
                  <a:lnTo>
                    <a:pt x="380" y="256"/>
                  </a:lnTo>
                  <a:lnTo>
                    <a:pt x="381" y="257"/>
                  </a:lnTo>
                  <a:lnTo>
                    <a:pt x="381" y="258"/>
                  </a:lnTo>
                  <a:lnTo>
                    <a:pt x="382" y="258"/>
                  </a:lnTo>
                  <a:lnTo>
                    <a:pt x="384" y="257"/>
                  </a:lnTo>
                  <a:lnTo>
                    <a:pt x="385" y="256"/>
                  </a:lnTo>
                  <a:lnTo>
                    <a:pt x="387" y="256"/>
                  </a:lnTo>
                  <a:lnTo>
                    <a:pt x="388" y="255"/>
                  </a:lnTo>
                  <a:lnTo>
                    <a:pt x="389" y="254"/>
                  </a:lnTo>
                  <a:lnTo>
                    <a:pt x="391" y="255"/>
                  </a:lnTo>
                  <a:lnTo>
                    <a:pt x="391" y="257"/>
                  </a:lnTo>
                  <a:lnTo>
                    <a:pt x="389" y="257"/>
                  </a:lnTo>
                  <a:lnTo>
                    <a:pt x="387" y="258"/>
                  </a:lnTo>
                  <a:lnTo>
                    <a:pt x="388" y="260"/>
                  </a:lnTo>
                  <a:lnTo>
                    <a:pt x="388" y="261"/>
                  </a:lnTo>
                  <a:lnTo>
                    <a:pt x="389" y="262"/>
                  </a:lnTo>
                  <a:lnTo>
                    <a:pt x="389" y="263"/>
                  </a:lnTo>
                  <a:lnTo>
                    <a:pt x="392" y="263"/>
                  </a:lnTo>
                  <a:lnTo>
                    <a:pt x="393" y="262"/>
                  </a:lnTo>
                  <a:lnTo>
                    <a:pt x="393" y="263"/>
                  </a:lnTo>
                  <a:lnTo>
                    <a:pt x="394" y="266"/>
                  </a:lnTo>
                  <a:lnTo>
                    <a:pt x="395" y="265"/>
                  </a:lnTo>
                  <a:lnTo>
                    <a:pt x="397" y="263"/>
                  </a:lnTo>
                  <a:lnTo>
                    <a:pt x="397" y="265"/>
                  </a:lnTo>
                  <a:lnTo>
                    <a:pt x="397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9" y="271"/>
                  </a:lnTo>
                  <a:lnTo>
                    <a:pt x="399" y="272"/>
                  </a:lnTo>
                  <a:lnTo>
                    <a:pt x="401" y="271"/>
                  </a:lnTo>
                  <a:lnTo>
                    <a:pt x="402" y="271"/>
                  </a:lnTo>
                  <a:lnTo>
                    <a:pt x="402" y="272"/>
                  </a:lnTo>
                  <a:lnTo>
                    <a:pt x="403" y="273"/>
                  </a:lnTo>
                  <a:lnTo>
                    <a:pt x="404" y="272"/>
                  </a:lnTo>
                  <a:lnTo>
                    <a:pt x="406" y="272"/>
                  </a:lnTo>
                  <a:lnTo>
                    <a:pt x="406" y="273"/>
                  </a:lnTo>
                  <a:lnTo>
                    <a:pt x="408" y="274"/>
                  </a:lnTo>
                  <a:lnTo>
                    <a:pt x="408" y="277"/>
                  </a:lnTo>
                  <a:lnTo>
                    <a:pt x="409" y="279"/>
                  </a:lnTo>
                  <a:lnTo>
                    <a:pt x="409" y="281"/>
                  </a:lnTo>
                  <a:lnTo>
                    <a:pt x="410" y="282"/>
                  </a:lnTo>
                  <a:lnTo>
                    <a:pt x="410" y="283"/>
                  </a:lnTo>
                  <a:lnTo>
                    <a:pt x="411" y="283"/>
                  </a:lnTo>
                  <a:lnTo>
                    <a:pt x="413" y="282"/>
                  </a:lnTo>
                  <a:lnTo>
                    <a:pt x="414" y="281"/>
                  </a:lnTo>
                  <a:lnTo>
                    <a:pt x="416" y="281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5"/>
                  </a:lnTo>
                  <a:lnTo>
                    <a:pt x="417" y="286"/>
                  </a:lnTo>
                  <a:lnTo>
                    <a:pt x="418" y="287"/>
                  </a:lnTo>
                  <a:lnTo>
                    <a:pt x="418" y="289"/>
                  </a:lnTo>
                  <a:lnTo>
                    <a:pt x="419" y="288"/>
                  </a:lnTo>
                  <a:lnTo>
                    <a:pt x="421" y="287"/>
                  </a:lnTo>
                  <a:lnTo>
                    <a:pt x="422" y="286"/>
                  </a:lnTo>
                  <a:lnTo>
                    <a:pt x="425" y="286"/>
                  </a:lnTo>
                  <a:lnTo>
                    <a:pt x="425" y="287"/>
                  </a:lnTo>
                  <a:lnTo>
                    <a:pt x="425" y="288"/>
                  </a:lnTo>
                  <a:lnTo>
                    <a:pt x="427" y="288"/>
                  </a:lnTo>
                  <a:lnTo>
                    <a:pt x="428" y="287"/>
                  </a:lnTo>
                  <a:lnTo>
                    <a:pt x="429" y="288"/>
                  </a:lnTo>
                  <a:lnTo>
                    <a:pt x="429" y="290"/>
                  </a:lnTo>
                  <a:lnTo>
                    <a:pt x="428" y="290"/>
                  </a:lnTo>
                  <a:lnTo>
                    <a:pt x="426" y="291"/>
                  </a:lnTo>
                  <a:lnTo>
                    <a:pt x="427" y="292"/>
                  </a:lnTo>
                  <a:lnTo>
                    <a:pt x="427" y="294"/>
                  </a:lnTo>
                  <a:lnTo>
                    <a:pt x="428" y="295"/>
                  </a:lnTo>
                  <a:lnTo>
                    <a:pt x="428" y="296"/>
                  </a:lnTo>
                  <a:lnTo>
                    <a:pt x="429" y="296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2" y="299"/>
                  </a:lnTo>
                  <a:lnTo>
                    <a:pt x="432" y="300"/>
                  </a:lnTo>
                  <a:lnTo>
                    <a:pt x="432" y="301"/>
                  </a:lnTo>
                  <a:lnTo>
                    <a:pt x="434" y="301"/>
                  </a:lnTo>
                  <a:lnTo>
                    <a:pt x="435" y="300"/>
                  </a:lnTo>
                  <a:lnTo>
                    <a:pt x="436" y="301"/>
                  </a:lnTo>
                  <a:lnTo>
                    <a:pt x="436" y="303"/>
                  </a:lnTo>
                  <a:lnTo>
                    <a:pt x="437" y="302"/>
                  </a:lnTo>
                  <a:lnTo>
                    <a:pt x="439" y="301"/>
                  </a:lnTo>
                  <a:lnTo>
                    <a:pt x="439" y="303"/>
                  </a:lnTo>
                  <a:lnTo>
                    <a:pt x="441" y="304"/>
                  </a:lnTo>
                  <a:lnTo>
                    <a:pt x="442" y="304"/>
                  </a:lnTo>
                  <a:lnTo>
                    <a:pt x="443" y="303"/>
                  </a:lnTo>
                  <a:lnTo>
                    <a:pt x="445" y="302"/>
                  </a:lnTo>
                  <a:lnTo>
                    <a:pt x="446" y="301"/>
                  </a:lnTo>
                  <a:lnTo>
                    <a:pt x="447" y="303"/>
                  </a:lnTo>
                  <a:lnTo>
                    <a:pt x="447" y="304"/>
                  </a:lnTo>
                  <a:lnTo>
                    <a:pt x="448" y="307"/>
                  </a:lnTo>
                  <a:lnTo>
                    <a:pt x="448" y="308"/>
                  </a:lnTo>
                  <a:lnTo>
                    <a:pt x="449" y="309"/>
                  </a:lnTo>
                  <a:lnTo>
                    <a:pt x="450" y="309"/>
                  </a:lnTo>
                  <a:lnTo>
                    <a:pt x="451" y="308"/>
                  </a:lnTo>
                  <a:lnTo>
                    <a:pt x="452" y="309"/>
                  </a:lnTo>
                  <a:lnTo>
                    <a:pt x="452" y="311"/>
                  </a:lnTo>
                  <a:lnTo>
                    <a:pt x="452" y="312"/>
                  </a:lnTo>
                  <a:lnTo>
                    <a:pt x="453" y="315"/>
                  </a:lnTo>
                  <a:lnTo>
                    <a:pt x="453" y="316"/>
                  </a:lnTo>
                  <a:lnTo>
                    <a:pt x="454" y="317"/>
                  </a:lnTo>
                  <a:lnTo>
                    <a:pt x="455" y="316"/>
                  </a:lnTo>
                  <a:lnTo>
                    <a:pt x="456" y="316"/>
                  </a:lnTo>
                  <a:lnTo>
                    <a:pt x="458" y="317"/>
                  </a:lnTo>
                  <a:lnTo>
                    <a:pt x="458" y="319"/>
                  </a:lnTo>
                  <a:lnTo>
                    <a:pt x="459" y="320"/>
                  </a:lnTo>
                  <a:lnTo>
                    <a:pt x="459" y="321"/>
                  </a:lnTo>
                  <a:lnTo>
                    <a:pt x="460" y="321"/>
                  </a:lnTo>
                  <a:lnTo>
                    <a:pt x="462" y="320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0"/>
                  </a:lnTo>
                  <a:lnTo>
                    <a:pt x="465" y="322"/>
                  </a:lnTo>
                  <a:lnTo>
                    <a:pt x="466" y="323"/>
                  </a:lnTo>
                  <a:lnTo>
                    <a:pt x="466" y="324"/>
                  </a:lnTo>
                  <a:lnTo>
                    <a:pt x="468" y="324"/>
                  </a:lnTo>
                  <a:lnTo>
                    <a:pt x="469" y="323"/>
                  </a:lnTo>
                  <a:lnTo>
                    <a:pt x="469" y="324"/>
                  </a:lnTo>
                  <a:lnTo>
                    <a:pt x="470" y="326"/>
                  </a:lnTo>
                  <a:lnTo>
                    <a:pt x="470" y="327"/>
                  </a:lnTo>
                  <a:lnTo>
                    <a:pt x="470" y="329"/>
                  </a:lnTo>
                  <a:lnTo>
                    <a:pt x="471" y="331"/>
                  </a:lnTo>
                  <a:lnTo>
                    <a:pt x="471" y="332"/>
                  </a:lnTo>
                  <a:lnTo>
                    <a:pt x="474" y="332"/>
                  </a:lnTo>
                  <a:lnTo>
                    <a:pt x="475" y="331"/>
                  </a:lnTo>
                  <a:lnTo>
                    <a:pt x="475" y="332"/>
                  </a:lnTo>
                  <a:lnTo>
                    <a:pt x="476" y="334"/>
                  </a:lnTo>
                  <a:lnTo>
                    <a:pt x="477" y="333"/>
                  </a:lnTo>
                  <a:lnTo>
                    <a:pt x="479" y="333"/>
                  </a:lnTo>
                  <a:lnTo>
                    <a:pt x="479" y="334"/>
                  </a:lnTo>
                  <a:lnTo>
                    <a:pt x="479" y="335"/>
                  </a:lnTo>
                  <a:lnTo>
                    <a:pt x="481" y="335"/>
                  </a:lnTo>
                  <a:lnTo>
                    <a:pt x="482" y="334"/>
                  </a:lnTo>
                  <a:lnTo>
                    <a:pt x="483" y="336"/>
                  </a:lnTo>
                  <a:lnTo>
                    <a:pt x="483" y="337"/>
                  </a:lnTo>
                  <a:lnTo>
                    <a:pt x="481" y="337"/>
                  </a:lnTo>
                  <a:lnTo>
                    <a:pt x="480" y="338"/>
                  </a:lnTo>
                  <a:lnTo>
                    <a:pt x="480" y="339"/>
                  </a:lnTo>
                  <a:lnTo>
                    <a:pt x="481" y="341"/>
                  </a:lnTo>
                  <a:lnTo>
                    <a:pt x="481" y="341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82" y="367"/>
                  </a:lnTo>
                  <a:lnTo>
                    <a:pt x="481" y="368"/>
                  </a:lnTo>
                  <a:lnTo>
                    <a:pt x="481" y="368"/>
                  </a:lnTo>
                  <a:lnTo>
                    <a:pt x="481" y="369"/>
                  </a:lnTo>
                  <a:lnTo>
                    <a:pt x="482" y="370"/>
                  </a:lnTo>
                  <a:lnTo>
                    <a:pt x="483" y="372"/>
                  </a:lnTo>
                  <a:lnTo>
                    <a:pt x="484" y="373"/>
                  </a:lnTo>
                  <a:lnTo>
                    <a:pt x="483" y="374"/>
                  </a:lnTo>
                  <a:lnTo>
                    <a:pt x="481" y="374"/>
                  </a:lnTo>
                  <a:lnTo>
                    <a:pt x="482" y="375"/>
                  </a:lnTo>
                  <a:lnTo>
                    <a:pt x="483" y="377"/>
                  </a:lnTo>
                  <a:lnTo>
                    <a:pt x="484" y="378"/>
                  </a:lnTo>
                  <a:lnTo>
                    <a:pt x="484" y="379"/>
                  </a:lnTo>
                  <a:lnTo>
                    <a:pt x="483" y="380"/>
                  </a:lnTo>
                  <a:lnTo>
                    <a:pt x="482" y="380"/>
                  </a:lnTo>
                  <a:lnTo>
                    <a:pt x="481" y="382"/>
                  </a:lnTo>
                  <a:lnTo>
                    <a:pt x="479" y="383"/>
                  </a:lnTo>
                  <a:lnTo>
                    <a:pt x="479" y="380"/>
                  </a:lnTo>
                  <a:lnTo>
                    <a:pt x="478" y="379"/>
                  </a:lnTo>
                  <a:lnTo>
                    <a:pt x="476" y="379"/>
                  </a:lnTo>
                  <a:lnTo>
                    <a:pt x="475" y="380"/>
                  </a:lnTo>
                  <a:lnTo>
                    <a:pt x="474" y="380"/>
                  </a:lnTo>
                  <a:lnTo>
                    <a:pt x="472" y="382"/>
                  </a:lnTo>
                  <a:lnTo>
                    <a:pt x="472" y="383"/>
                  </a:lnTo>
                  <a:lnTo>
                    <a:pt x="474" y="385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1" y="387"/>
                  </a:lnTo>
                  <a:lnTo>
                    <a:pt x="472" y="388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70" y="391"/>
                  </a:lnTo>
                  <a:lnTo>
                    <a:pt x="471" y="392"/>
                  </a:lnTo>
                  <a:lnTo>
                    <a:pt x="470" y="393"/>
                  </a:lnTo>
                  <a:lnTo>
                    <a:pt x="468" y="393"/>
                  </a:lnTo>
                  <a:lnTo>
                    <a:pt x="467" y="393"/>
                  </a:lnTo>
                  <a:lnTo>
                    <a:pt x="466" y="394"/>
                  </a:lnTo>
                  <a:lnTo>
                    <a:pt x="467" y="395"/>
                  </a:lnTo>
                  <a:lnTo>
                    <a:pt x="468" y="398"/>
                  </a:lnTo>
                  <a:lnTo>
                    <a:pt x="466" y="398"/>
                  </a:lnTo>
                  <a:lnTo>
                    <a:pt x="465" y="399"/>
                  </a:lnTo>
                  <a:lnTo>
                    <a:pt x="463" y="399"/>
                  </a:lnTo>
                  <a:lnTo>
                    <a:pt x="462" y="400"/>
                  </a:lnTo>
                  <a:lnTo>
                    <a:pt x="463" y="401"/>
                  </a:lnTo>
                  <a:lnTo>
                    <a:pt x="464" y="402"/>
                  </a:lnTo>
                  <a:lnTo>
                    <a:pt x="465" y="405"/>
                  </a:lnTo>
                  <a:lnTo>
                    <a:pt x="466" y="407"/>
                  </a:lnTo>
                  <a:lnTo>
                    <a:pt x="467" y="408"/>
                  </a:lnTo>
                  <a:lnTo>
                    <a:pt x="466" y="408"/>
                  </a:lnTo>
                  <a:lnTo>
                    <a:pt x="464" y="409"/>
                  </a:lnTo>
                  <a:lnTo>
                    <a:pt x="463" y="407"/>
                  </a:lnTo>
                  <a:lnTo>
                    <a:pt x="463" y="406"/>
                  </a:lnTo>
                  <a:lnTo>
                    <a:pt x="461" y="407"/>
                  </a:lnTo>
                  <a:lnTo>
                    <a:pt x="460" y="407"/>
                  </a:lnTo>
                  <a:lnTo>
                    <a:pt x="459" y="407"/>
                  </a:lnTo>
                  <a:lnTo>
                    <a:pt x="456" y="408"/>
                  </a:lnTo>
                  <a:lnTo>
                    <a:pt x="455" y="408"/>
                  </a:lnTo>
                  <a:lnTo>
                    <a:pt x="454" y="409"/>
                  </a:lnTo>
                  <a:lnTo>
                    <a:pt x="455" y="410"/>
                  </a:lnTo>
                  <a:lnTo>
                    <a:pt x="455" y="412"/>
                  </a:lnTo>
                  <a:lnTo>
                    <a:pt x="454" y="412"/>
                  </a:lnTo>
                  <a:lnTo>
                    <a:pt x="453" y="413"/>
                  </a:lnTo>
                  <a:lnTo>
                    <a:pt x="453" y="415"/>
                  </a:lnTo>
                  <a:lnTo>
                    <a:pt x="454" y="416"/>
                  </a:lnTo>
                  <a:lnTo>
                    <a:pt x="455" y="418"/>
                  </a:lnTo>
                  <a:lnTo>
                    <a:pt x="456" y="419"/>
                  </a:lnTo>
                  <a:lnTo>
                    <a:pt x="454" y="420"/>
                  </a:lnTo>
                  <a:lnTo>
                    <a:pt x="453" y="420"/>
                  </a:lnTo>
                  <a:lnTo>
                    <a:pt x="450" y="421"/>
                  </a:lnTo>
                  <a:lnTo>
                    <a:pt x="449" y="421"/>
                  </a:lnTo>
                  <a:lnTo>
                    <a:pt x="448" y="422"/>
                  </a:lnTo>
                  <a:lnTo>
                    <a:pt x="446" y="422"/>
                  </a:lnTo>
                  <a:lnTo>
                    <a:pt x="445" y="423"/>
                  </a:lnTo>
                  <a:lnTo>
                    <a:pt x="446" y="424"/>
                  </a:lnTo>
                  <a:lnTo>
                    <a:pt x="447" y="426"/>
                  </a:lnTo>
                  <a:lnTo>
                    <a:pt x="445" y="426"/>
                  </a:lnTo>
                  <a:lnTo>
                    <a:pt x="444" y="427"/>
                  </a:lnTo>
                  <a:lnTo>
                    <a:pt x="445" y="428"/>
                  </a:lnTo>
                  <a:lnTo>
                    <a:pt x="445" y="429"/>
                  </a:lnTo>
                  <a:lnTo>
                    <a:pt x="444" y="430"/>
                  </a:lnTo>
                  <a:lnTo>
                    <a:pt x="443" y="430"/>
                  </a:lnTo>
                  <a:lnTo>
                    <a:pt x="444" y="433"/>
                  </a:lnTo>
                  <a:lnTo>
                    <a:pt x="444" y="434"/>
                  </a:lnTo>
                  <a:lnTo>
                    <a:pt x="443" y="434"/>
                  </a:lnTo>
                  <a:lnTo>
                    <a:pt x="442" y="435"/>
                  </a:lnTo>
                  <a:lnTo>
                    <a:pt x="438" y="436"/>
                  </a:lnTo>
                  <a:lnTo>
                    <a:pt x="437" y="436"/>
                  </a:lnTo>
                  <a:lnTo>
                    <a:pt x="436" y="437"/>
                  </a:lnTo>
                  <a:lnTo>
                    <a:pt x="434" y="437"/>
                  </a:lnTo>
                  <a:lnTo>
                    <a:pt x="433" y="438"/>
                  </a:lnTo>
                  <a:lnTo>
                    <a:pt x="433" y="439"/>
                  </a:lnTo>
                  <a:lnTo>
                    <a:pt x="434" y="440"/>
                  </a:lnTo>
                  <a:lnTo>
                    <a:pt x="435" y="442"/>
                  </a:lnTo>
                  <a:lnTo>
                    <a:pt x="436" y="443"/>
                  </a:lnTo>
                  <a:lnTo>
                    <a:pt x="435" y="444"/>
                  </a:lnTo>
                  <a:lnTo>
                    <a:pt x="433" y="444"/>
                  </a:lnTo>
                  <a:lnTo>
                    <a:pt x="432" y="444"/>
                  </a:lnTo>
                  <a:lnTo>
                    <a:pt x="430" y="445"/>
                  </a:lnTo>
                  <a:lnTo>
                    <a:pt x="431" y="446"/>
                  </a:lnTo>
                  <a:lnTo>
                    <a:pt x="432" y="448"/>
                  </a:lnTo>
                  <a:lnTo>
                    <a:pt x="431" y="449"/>
                  </a:lnTo>
                  <a:lnTo>
                    <a:pt x="429" y="449"/>
                  </a:lnTo>
                  <a:lnTo>
                    <a:pt x="430" y="451"/>
                  </a:lnTo>
                  <a:lnTo>
                    <a:pt x="431" y="452"/>
                  </a:lnTo>
                  <a:lnTo>
                    <a:pt x="429" y="453"/>
                  </a:lnTo>
                  <a:lnTo>
                    <a:pt x="428" y="453"/>
                  </a:lnTo>
                  <a:lnTo>
                    <a:pt x="427" y="453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2" y="455"/>
                  </a:lnTo>
                  <a:lnTo>
                    <a:pt x="422" y="456"/>
                  </a:lnTo>
                  <a:lnTo>
                    <a:pt x="423" y="457"/>
                  </a:lnTo>
                  <a:lnTo>
                    <a:pt x="425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2" y="461"/>
                  </a:lnTo>
                  <a:lnTo>
                    <a:pt x="421" y="460"/>
                  </a:lnTo>
                  <a:lnTo>
                    <a:pt x="420" y="458"/>
                  </a:lnTo>
                  <a:lnTo>
                    <a:pt x="419" y="459"/>
                  </a:lnTo>
                  <a:lnTo>
                    <a:pt x="418" y="459"/>
                  </a:lnTo>
                  <a:lnTo>
                    <a:pt x="418" y="461"/>
                  </a:lnTo>
                  <a:lnTo>
                    <a:pt x="419" y="462"/>
                  </a:lnTo>
                  <a:lnTo>
                    <a:pt x="420" y="463"/>
                  </a:lnTo>
                  <a:lnTo>
                    <a:pt x="421" y="466"/>
                  </a:lnTo>
                  <a:lnTo>
                    <a:pt x="421" y="467"/>
                  </a:lnTo>
                  <a:lnTo>
                    <a:pt x="422" y="468"/>
                  </a:lnTo>
                  <a:lnTo>
                    <a:pt x="421" y="469"/>
                  </a:lnTo>
                  <a:lnTo>
                    <a:pt x="419" y="469"/>
                  </a:lnTo>
                  <a:lnTo>
                    <a:pt x="418" y="470"/>
                  </a:lnTo>
                  <a:lnTo>
                    <a:pt x="417" y="470"/>
                  </a:lnTo>
                  <a:lnTo>
                    <a:pt x="416" y="469"/>
                  </a:lnTo>
                  <a:lnTo>
                    <a:pt x="415" y="467"/>
                  </a:lnTo>
                  <a:lnTo>
                    <a:pt x="414" y="468"/>
                  </a:lnTo>
                  <a:lnTo>
                    <a:pt x="413" y="468"/>
                  </a:lnTo>
                  <a:lnTo>
                    <a:pt x="411" y="469"/>
                  </a:lnTo>
                  <a:lnTo>
                    <a:pt x="410" y="469"/>
                  </a:lnTo>
                  <a:lnTo>
                    <a:pt x="411" y="471"/>
                  </a:lnTo>
                  <a:lnTo>
                    <a:pt x="411" y="472"/>
                  </a:lnTo>
                  <a:lnTo>
                    <a:pt x="410" y="472"/>
                  </a:lnTo>
                  <a:lnTo>
                    <a:pt x="409" y="473"/>
                  </a:lnTo>
                  <a:lnTo>
                    <a:pt x="409" y="474"/>
                  </a:lnTo>
                  <a:lnTo>
                    <a:pt x="410" y="475"/>
                  </a:lnTo>
                  <a:lnTo>
                    <a:pt x="411" y="477"/>
                  </a:lnTo>
                  <a:lnTo>
                    <a:pt x="411" y="478"/>
                  </a:lnTo>
                  <a:lnTo>
                    <a:pt x="410" y="479"/>
                  </a:lnTo>
                  <a:lnTo>
                    <a:pt x="409" y="479"/>
                  </a:lnTo>
                  <a:lnTo>
                    <a:pt x="406" y="479"/>
                  </a:lnTo>
                  <a:lnTo>
                    <a:pt x="405" y="480"/>
                  </a:lnTo>
                  <a:lnTo>
                    <a:pt x="406" y="482"/>
                  </a:lnTo>
                  <a:lnTo>
                    <a:pt x="408" y="484"/>
                  </a:lnTo>
                  <a:lnTo>
                    <a:pt x="405" y="484"/>
                  </a:lnTo>
                  <a:lnTo>
                    <a:pt x="404" y="484"/>
                  </a:lnTo>
                  <a:lnTo>
                    <a:pt x="402" y="485"/>
                  </a:lnTo>
                  <a:lnTo>
                    <a:pt x="401" y="485"/>
                  </a:lnTo>
                  <a:lnTo>
                    <a:pt x="400" y="486"/>
                  </a:lnTo>
                  <a:lnTo>
                    <a:pt x="399" y="486"/>
                  </a:lnTo>
                  <a:lnTo>
                    <a:pt x="399" y="487"/>
                  </a:lnTo>
                  <a:lnTo>
                    <a:pt x="400" y="489"/>
                  </a:lnTo>
                  <a:lnTo>
                    <a:pt x="399" y="489"/>
                  </a:lnTo>
                  <a:lnTo>
                    <a:pt x="397" y="490"/>
                  </a:lnTo>
                  <a:lnTo>
                    <a:pt x="398" y="491"/>
                  </a:lnTo>
                  <a:lnTo>
                    <a:pt x="399" y="492"/>
                  </a:lnTo>
                  <a:lnTo>
                    <a:pt x="397" y="493"/>
                  </a:lnTo>
                  <a:lnTo>
                    <a:pt x="396" y="493"/>
                  </a:lnTo>
                  <a:lnTo>
                    <a:pt x="397" y="495"/>
                  </a:lnTo>
                  <a:lnTo>
                    <a:pt x="397" y="496"/>
                  </a:lnTo>
                  <a:lnTo>
                    <a:pt x="398" y="498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6" y="501"/>
                  </a:lnTo>
                  <a:lnTo>
                    <a:pt x="395" y="499"/>
                  </a:lnTo>
                  <a:lnTo>
                    <a:pt x="394" y="498"/>
                  </a:lnTo>
                  <a:lnTo>
                    <a:pt x="394" y="496"/>
                  </a:lnTo>
                  <a:lnTo>
                    <a:pt x="394" y="495"/>
                  </a:lnTo>
                  <a:lnTo>
                    <a:pt x="393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1" y="495"/>
                  </a:lnTo>
                  <a:lnTo>
                    <a:pt x="391" y="496"/>
                  </a:lnTo>
                  <a:lnTo>
                    <a:pt x="392" y="499"/>
                  </a:lnTo>
                  <a:lnTo>
                    <a:pt x="391" y="499"/>
                  </a:lnTo>
                  <a:lnTo>
                    <a:pt x="388" y="499"/>
                  </a:lnTo>
                  <a:lnTo>
                    <a:pt x="387" y="500"/>
                  </a:lnTo>
                  <a:lnTo>
                    <a:pt x="386" y="500"/>
                  </a:lnTo>
                  <a:lnTo>
                    <a:pt x="386" y="502"/>
                  </a:lnTo>
                  <a:lnTo>
                    <a:pt x="387" y="503"/>
                  </a:lnTo>
                  <a:lnTo>
                    <a:pt x="388" y="504"/>
                  </a:lnTo>
                  <a:lnTo>
                    <a:pt x="388" y="506"/>
                  </a:lnTo>
                  <a:lnTo>
                    <a:pt x="387" y="506"/>
                  </a:lnTo>
                  <a:lnTo>
                    <a:pt x="386" y="507"/>
                  </a:lnTo>
                  <a:lnTo>
                    <a:pt x="384" y="507"/>
                  </a:lnTo>
                  <a:lnTo>
                    <a:pt x="383" y="507"/>
                  </a:lnTo>
                  <a:lnTo>
                    <a:pt x="382" y="508"/>
                  </a:lnTo>
                  <a:lnTo>
                    <a:pt x="380" y="508"/>
                  </a:lnTo>
                  <a:lnTo>
                    <a:pt x="381" y="509"/>
                  </a:lnTo>
                  <a:lnTo>
                    <a:pt x="382" y="511"/>
                  </a:lnTo>
                  <a:lnTo>
                    <a:pt x="382" y="512"/>
                  </a:lnTo>
                  <a:lnTo>
                    <a:pt x="383" y="515"/>
                  </a:lnTo>
                  <a:lnTo>
                    <a:pt x="382" y="515"/>
                  </a:lnTo>
                  <a:lnTo>
                    <a:pt x="380" y="515"/>
                  </a:lnTo>
                  <a:lnTo>
                    <a:pt x="379" y="516"/>
                  </a:lnTo>
                  <a:lnTo>
                    <a:pt x="378" y="516"/>
                  </a:lnTo>
                  <a:lnTo>
                    <a:pt x="376" y="517"/>
                  </a:lnTo>
                  <a:lnTo>
                    <a:pt x="375" y="517"/>
                  </a:lnTo>
                  <a:lnTo>
                    <a:pt x="376" y="518"/>
                  </a:lnTo>
                  <a:lnTo>
                    <a:pt x="376" y="520"/>
                  </a:lnTo>
                  <a:lnTo>
                    <a:pt x="375" y="520"/>
                  </a:lnTo>
                  <a:lnTo>
                    <a:pt x="373" y="521"/>
                  </a:lnTo>
                  <a:lnTo>
                    <a:pt x="373" y="522"/>
                  </a:lnTo>
                  <a:lnTo>
                    <a:pt x="375" y="523"/>
                  </a:lnTo>
                  <a:lnTo>
                    <a:pt x="376" y="525"/>
                  </a:lnTo>
                  <a:lnTo>
                    <a:pt x="376" y="526"/>
                  </a:lnTo>
                  <a:lnTo>
                    <a:pt x="375" y="527"/>
                  </a:lnTo>
                  <a:lnTo>
                    <a:pt x="372" y="527"/>
                  </a:lnTo>
                  <a:lnTo>
                    <a:pt x="370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4" y="529"/>
                  </a:lnTo>
                  <a:lnTo>
                    <a:pt x="363" y="529"/>
                  </a:lnTo>
                  <a:lnTo>
                    <a:pt x="362" y="530"/>
                  </a:lnTo>
                  <a:lnTo>
                    <a:pt x="362" y="532"/>
                  </a:lnTo>
                  <a:lnTo>
                    <a:pt x="363" y="534"/>
                  </a:lnTo>
                  <a:lnTo>
                    <a:pt x="364" y="535"/>
                  </a:lnTo>
                  <a:lnTo>
                    <a:pt x="364" y="536"/>
                  </a:lnTo>
                  <a:lnTo>
                    <a:pt x="363" y="537"/>
                  </a:lnTo>
                  <a:lnTo>
                    <a:pt x="362" y="537"/>
                  </a:lnTo>
                  <a:lnTo>
                    <a:pt x="360" y="538"/>
                  </a:lnTo>
                  <a:lnTo>
                    <a:pt x="359" y="538"/>
                  </a:lnTo>
                  <a:lnTo>
                    <a:pt x="358" y="538"/>
                  </a:lnTo>
                  <a:lnTo>
                    <a:pt x="355" y="539"/>
                  </a:lnTo>
                  <a:lnTo>
                    <a:pt x="356" y="540"/>
                  </a:lnTo>
                  <a:lnTo>
                    <a:pt x="358" y="541"/>
                  </a:lnTo>
                  <a:lnTo>
                    <a:pt x="358" y="543"/>
                  </a:lnTo>
                  <a:lnTo>
                    <a:pt x="359" y="544"/>
                  </a:lnTo>
                  <a:lnTo>
                    <a:pt x="358" y="545"/>
                  </a:lnTo>
                  <a:lnTo>
                    <a:pt x="355" y="545"/>
                  </a:lnTo>
                  <a:lnTo>
                    <a:pt x="354" y="545"/>
                  </a:lnTo>
                  <a:lnTo>
                    <a:pt x="352" y="546"/>
                  </a:lnTo>
                  <a:lnTo>
                    <a:pt x="353" y="547"/>
                  </a:lnTo>
                  <a:lnTo>
                    <a:pt x="354" y="550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52" y="552"/>
                  </a:lnTo>
                  <a:lnTo>
                    <a:pt x="352" y="553"/>
                  </a:lnTo>
                  <a:lnTo>
                    <a:pt x="351" y="553"/>
                  </a:lnTo>
                  <a:lnTo>
                    <a:pt x="350" y="554"/>
                  </a:lnTo>
                  <a:lnTo>
                    <a:pt x="348" y="554"/>
                  </a:lnTo>
                  <a:lnTo>
                    <a:pt x="347" y="554"/>
                  </a:lnTo>
                  <a:lnTo>
                    <a:pt x="346" y="555"/>
                  </a:lnTo>
                  <a:lnTo>
                    <a:pt x="344" y="555"/>
                  </a:lnTo>
                  <a:lnTo>
                    <a:pt x="345" y="557"/>
                  </a:lnTo>
                  <a:lnTo>
                    <a:pt x="346" y="558"/>
                  </a:lnTo>
                  <a:lnTo>
                    <a:pt x="344" y="558"/>
                  </a:lnTo>
                  <a:lnTo>
                    <a:pt x="343" y="559"/>
                  </a:lnTo>
                  <a:lnTo>
                    <a:pt x="344" y="560"/>
                  </a:lnTo>
                  <a:lnTo>
                    <a:pt x="344" y="562"/>
                  </a:lnTo>
                  <a:lnTo>
                    <a:pt x="343" y="562"/>
                  </a:lnTo>
                  <a:lnTo>
                    <a:pt x="341" y="562"/>
                  </a:lnTo>
                  <a:lnTo>
                    <a:pt x="341" y="561"/>
                  </a:lnTo>
                  <a:lnTo>
                    <a:pt x="339" y="559"/>
                  </a:lnTo>
                  <a:lnTo>
                    <a:pt x="338" y="560"/>
                  </a:lnTo>
                  <a:lnTo>
                    <a:pt x="337" y="560"/>
                  </a:lnTo>
                  <a:lnTo>
                    <a:pt x="337" y="562"/>
                  </a:lnTo>
                  <a:lnTo>
                    <a:pt x="338" y="563"/>
                  </a:lnTo>
                  <a:lnTo>
                    <a:pt x="339" y="565"/>
                  </a:lnTo>
                  <a:lnTo>
                    <a:pt x="339" y="567"/>
                  </a:lnTo>
                  <a:lnTo>
                    <a:pt x="338" y="567"/>
                  </a:lnTo>
                  <a:lnTo>
                    <a:pt x="336" y="568"/>
                  </a:lnTo>
                  <a:lnTo>
                    <a:pt x="335" y="568"/>
                  </a:lnTo>
                  <a:lnTo>
                    <a:pt x="334" y="568"/>
                  </a:lnTo>
                  <a:lnTo>
                    <a:pt x="333" y="567"/>
                  </a:lnTo>
                  <a:lnTo>
                    <a:pt x="333" y="565"/>
                  </a:lnTo>
                  <a:lnTo>
                    <a:pt x="332" y="563"/>
                  </a:lnTo>
                  <a:lnTo>
                    <a:pt x="331" y="562"/>
                  </a:lnTo>
                  <a:lnTo>
                    <a:pt x="330" y="562"/>
                  </a:lnTo>
                  <a:lnTo>
                    <a:pt x="329" y="562"/>
                  </a:lnTo>
                  <a:lnTo>
                    <a:pt x="331" y="569"/>
                  </a:lnTo>
                  <a:lnTo>
                    <a:pt x="332" y="572"/>
                  </a:lnTo>
                  <a:lnTo>
                    <a:pt x="333" y="573"/>
                  </a:lnTo>
                  <a:lnTo>
                    <a:pt x="334" y="575"/>
                  </a:lnTo>
                  <a:lnTo>
                    <a:pt x="332" y="575"/>
                  </a:lnTo>
                  <a:lnTo>
                    <a:pt x="331" y="575"/>
                  </a:lnTo>
                  <a:lnTo>
                    <a:pt x="332" y="577"/>
                  </a:lnTo>
                  <a:lnTo>
                    <a:pt x="332" y="578"/>
                  </a:lnTo>
                  <a:lnTo>
                    <a:pt x="331" y="578"/>
                  </a:lnTo>
                  <a:lnTo>
                    <a:pt x="330" y="579"/>
                  </a:lnTo>
                  <a:lnTo>
                    <a:pt x="328" y="579"/>
                  </a:lnTo>
                  <a:lnTo>
                    <a:pt x="327" y="579"/>
                  </a:lnTo>
                  <a:lnTo>
                    <a:pt x="327" y="582"/>
                  </a:lnTo>
                  <a:lnTo>
                    <a:pt x="328" y="583"/>
                  </a:lnTo>
                  <a:lnTo>
                    <a:pt x="327" y="584"/>
                  </a:lnTo>
                  <a:lnTo>
                    <a:pt x="325" y="584"/>
                  </a:lnTo>
                  <a:lnTo>
                    <a:pt x="323" y="584"/>
                  </a:lnTo>
                  <a:lnTo>
                    <a:pt x="322" y="585"/>
                  </a:lnTo>
                  <a:lnTo>
                    <a:pt x="322" y="586"/>
                  </a:lnTo>
                  <a:lnTo>
                    <a:pt x="323" y="587"/>
                  </a:lnTo>
                  <a:lnTo>
                    <a:pt x="322" y="588"/>
                  </a:lnTo>
                  <a:lnTo>
                    <a:pt x="320" y="588"/>
                  </a:lnTo>
                  <a:lnTo>
                    <a:pt x="320" y="587"/>
                  </a:lnTo>
                  <a:lnTo>
                    <a:pt x="319" y="585"/>
                  </a:lnTo>
                  <a:lnTo>
                    <a:pt x="318" y="586"/>
                  </a:lnTo>
                  <a:lnTo>
                    <a:pt x="316" y="586"/>
                  </a:lnTo>
                  <a:lnTo>
                    <a:pt x="315" y="586"/>
                  </a:lnTo>
                  <a:lnTo>
                    <a:pt x="314" y="587"/>
                  </a:lnTo>
                  <a:lnTo>
                    <a:pt x="314" y="588"/>
                  </a:lnTo>
                  <a:lnTo>
                    <a:pt x="315" y="590"/>
                  </a:lnTo>
                  <a:lnTo>
                    <a:pt x="314" y="590"/>
                  </a:lnTo>
                  <a:lnTo>
                    <a:pt x="312" y="590"/>
                  </a:lnTo>
                  <a:lnTo>
                    <a:pt x="313" y="592"/>
                  </a:lnTo>
                  <a:lnTo>
                    <a:pt x="314" y="593"/>
                  </a:lnTo>
                  <a:lnTo>
                    <a:pt x="314" y="594"/>
                  </a:lnTo>
                  <a:lnTo>
                    <a:pt x="315" y="596"/>
                  </a:lnTo>
                  <a:lnTo>
                    <a:pt x="313" y="596"/>
                  </a:lnTo>
                  <a:lnTo>
                    <a:pt x="312" y="597"/>
                  </a:lnTo>
                  <a:lnTo>
                    <a:pt x="309" y="597"/>
                  </a:lnTo>
                  <a:lnTo>
                    <a:pt x="308" y="597"/>
                  </a:lnTo>
                  <a:lnTo>
                    <a:pt x="306" y="599"/>
                  </a:lnTo>
                  <a:lnTo>
                    <a:pt x="304" y="599"/>
                  </a:lnTo>
                  <a:lnTo>
                    <a:pt x="303" y="600"/>
                  </a:lnTo>
                  <a:lnTo>
                    <a:pt x="304" y="601"/>
                  </a:lnTo>
                  <a:lnTo>
                    <a:pt x="304" y="602"/>
                  </a:lnTo>
                  <a:lnTo>
                    <a:pt x="305" y="604"/>
                  </a:lnTo>
                  <a:lnTo>
                    <a:pt x="306" y="605"/>
                  </a:lnTo>
                  <a:lnTo>
                    <a:pt x="306" y="607"/>
                  </a:lnTo>
                  <a:lnTo>
                    <a:pt x="308" y="608"/>
                  </a:lnTo>
                  <a:lnTo>
                    <a:pt x="306" y="608"/>
                  </a:lnTo>
                  <a:lnTo>
                    <a:pt x="304" y="609"/>
                  </a:lnTo>
                  <a:lnTo>
                    <a:pt x="302" y="609"/>
                  </a:lnTo>
                  <a:lnTo>
                    <a:pt x="300" y="610"/>
                  </a:lnTo>
                  <a:lnTo>
                    <a:pt x="299" y="610"/>
                  </a:lnTo>
                  <a:lnTo>
                    <a:pt x="299" y="611"/>
                  </a:lnTo>
                  <a:lnTo>
                    <a:pt x="300" y="613"/>
                  </a:lnTo>
                  <a:lnTo>
                    <a:pt x="299" y="613"/>
                  </a:lnTo>
                  <a:lnTo>
                    <a:pt x="297" y="615"/>
                  </a:lnTo>
                  <a:lnTo>
                    <a:pt x="296" y="615"/>
                  </a:lnTo>
                  <a:lnTo>
                    <a:pt x="295" y="615"/>
                  </a:lnTo>
                  <a:lnTo>
                    <a:pt x="293" y="616"/>
                  </a:lnTo>
                  <a:lnTo>
                    <a:pt x="292" y="616"/>
                  </a:lnTo>
                  <a:lnTo>
                    <a:pt x="293" y="617"/>
                  </a:lnTo>
                  <a:lnTo>
                    <a:pt x="293" y="619"/>
                  </a:lnTo>
                  <a:lnTo>
                    <a:pt x="294" y="620"/>
                  </a:lnTo>
                  <a:lnTo>
                    <a:pt x="294" y="621"/>
                  </a:lnTo>
                  <a:lnTo>
                    <a:pt x="293" y="622"/>
                  </a:lnTo>
                  <a:lnTo>
                    <a:pt x="292" y="622"/>
                  </a:lnTo>
                  <a:lnTo>
                    <a:pt x="292" y="624"/>
                  </a:lnTo>
                  <a:lnTo>
                    <a:pt x="293" y="625"/>
                  </a:lnTo>
                  <a:lnTo>
                    <a:pt x="292" y="625"/>
                  </a:lnTo>
                  <a:lnTo>
                    <a:pt x="289" y="626"/>
                  </a:lnTo>
                  <a:lnTo>
                    <a:pt x="288" y="626"/>
                  </a:lnTo>
                  <a:lnTo>
                    <a:pt x="287" y="626"/>
                  </a:lnTo>
                  <a:lnTo>
                    <a:pt x="285" y="627"/>
                  </a:lnTo>
                  <a:lnTo>
                    <a:pt x="284" y="627"/>
                  </a:lnTo>
                  <a:lnTo>
                    <a:pt x="285" y="628"/>
                  </a:lnTo>
                  <a:lnTo>
                    <a:pt x="285" y="630"/>
                  </a:lnTo>
                  <a:lnTo>
                    <a:pt x="286" y="632"/>
                  </a:lnTo>
                  <a:lnTo>
                    <a:pt x="287" y="634"/>
                  </a:lnTo>
                  <a:lnTo>
                    <a:pt x="285" y="634"/>
                  </a:lnTo>
                  <a:lnTo>
                    <a:pt x="284" y="634"/>
                  </a:lnTo>
                  <a:lnTo>
                    <a:pt x="282" y="635"/>
                  </a:lnTo>
                  <a:lnTo>
                    <a:pt x="281" y="635"/>
                  </a:lnTo>
                  <a:lnTo>
                    <a:pt x="281" y="634"/>
                  </a:lnTo>
                  <a:lnTo>
                    <a:pt x="280" y="632"/>
                  </a:lnTo>
                  <a:lnTo>
                    <a:pt x="279" y="632"/>
                  </a:lnTo>
                  <a:lnTo>
                    <a:pt x="277" y="633"/>
                  </a:lnTo>
                  <a:lnTo>
                    <a:pt x="276" y="633"/>
                  </a:lnTo>
                  <a:lnTo>
                    <a:pt x="275" y="634"/>
                  </a:lnTo>
                  <a:lnTo>
                    <a:pt x="273" y="632"/>
                  </a:lnTo>
                  <a:lnTo>
                    <a:pt x="272" y="630"/>
                  </a:lnTo>
                  <a:lnTo>
                    <a:pt x="271" y="630"/>
                  </a:lnTo>
                  <a:lnTo>
                    <a:pt x="270" y="630"/>
                  </a:lnTo>
                  <a:lnTo>
                    <a:pt x="272" y="637"/>
                  </a:lnTo>
                  <a:lnTo>
                    <a:pt x="273" y="638"/>
                  </a:lnTo>
                  <a:lnTo>
                    <a:pt x="273" y="640"/>
                  </a:lnTo>
                  <a:lnTo>
                    <a:pt x="272" y="640"/>
                  </a:lnTo>
                  <a:lnTo>
                    <a:pt x="271" y="641"/>
                  </a:lnTo>
                  <a:lnTo>
                    <a:pt x="271" y="642"/>
                  </a:lnTo>
                  <a:lnTo>
                    <a:pt x="272" y="643"/>
                  </a:lnTo>
                  <a:lnTo>
                    <a:pt x="271" y="644"/>
                  </a:lnTo>
                  <a:lnTo>
                    <a:pt x="269" y="644"/>
                  </a:lnTo>
                  <a:lnTo>
                    <a:pt x="268" y="644"/>
                  </a:lnTo>
                  <a:lnTo>
                    <a:pt x="267" y="645"/>
                  </a:lnTo>
                  <a:lnTo>
                    <a:pt x="267" y="646"/>
                  </a:lnTo>
                  <a:lnTo>
                    <a:pt x="268" y="647"/>
                  </a:lnTo>
                  <a:lnTo>
                    <a:pt x="267" y="649"/>
                  </a:lnTo>
                  <a:lnTo>
                    <a:pt x="265" y="649"/>
                  </a:lnTo>
                  <a:lnTo>
                    <a:pt x="264" y="650"/>
                  </a:lnTo>
                  <a:lnTo>
                    <a:pt x="263" y="650"/>
                  </a:lnTo>
                  <a:lnTo>
                    <a:pt x="262" y="647"/>
                  </a:lnTo>
                  <a:lnTo>
                    <a:pt x="261" y="646"/>
                  </a:lnTo>
                  <a:lnTo>
                    <a:pt x="260" y="646"/>
                  </a:lnTo>
                  <a:lnTo>
                    <a:pt x="259" y="647"/>
                  </a:lnTo>
                  <a:lnTo>
                    <a:pt x="259" y="649"/>
                  </a:lnTo>
                  <a:lnTo>
                    <a:pt x="260" y="651"/>
                  </a:lnTo>
                  <a:lnTo>
                    <a:pt x="261" y="652"/>
                  </a:lnTo>
                  <a:lnTo>
                    <a:pt x="261" y="653"/>
                  </a:lnTo>
                  <a:lnTo>
                    <a:pt x="260" y="654"/>
                  </a:lnTo>
                  <a:lnTo>
                    <a:pt x="259" y="654"/>
                  </a:lnTo>
                  <a:lnTo>
                    <a:pt x="259" y="655"/>
                  </a:lnTo>
                  <a:lnTo>
                    <a:pt x="260" y="657"/>
                  </a:lnTo>
                  <a:lnTo>
                    <a:pt x="260" y="658"/>
                  </a:lnTo>
                  <a:lnTo>
                    <a:pt x="261" y="660"/>
                  </a:lnTo>
                  <a:lnTo>
                    <a:pt x="260" y="660"/>
                  </a:lnTo>
                  <a:lnTo>
                    <a:pt x="258" y="660"/>
                  </a:lnTo>
                  <a:lnTo>
                    <a:pt x="259" y="662"/>
                  </a:lnTo>
                  <a:lnTo>
                    <a:pt x="260" y="663"/>
                  </a:lnTo>
                  <a:lnTo>
                    <a:pt x="256" y="664"/>
                  </a:lnTo>
                  <a:lnTo>
                    <a:pt x="255" y="664"/>
                  </a:lnTo>
                  <a:lnTo>
                    <a:pt x="253" y="664"/>
                  </a:lnTo>
                  <a:lnTo>
                    <a:pt x="253" y="663"/>
                  </a:lnTo>
                  <a:lnTo>
                    <a:pt x="252" y="662"/>
                  </a:lnTo>
                  <a:lnTo>
                    <a:pt x="251" y="662"/>
                  </a:lnTo>
                  <a:lnTo>
                    <a:pt x="249" y="662"/>
                  </a:lnTo>
                  <a:lnTo>
                    <a:pt x="249" y="661"/>
                  </a:lnTo>
                  <a:lnTo>
                    <a:pt x="248" y="660"/>
                  </a:lnTo>
                  <a:lnTo>
                    <a:pt x="247" y="660"/>
                  </a:lnTo>
                  <a:lnTo>
                    <a:pt x="245" y="660"/>
                  </a:lnTo>
                  <a:lnTo>
                    <a:pt x="246" y="662"/>
                  </a:lnTo>
                  <a:lnTo>
                    <a:pt x="247" y="663"/>
                  </a:lnTo>
                  <a:lnTo>
                    <a:pt x="245" y="663"/>
                  </a:lnTo>
                  <a:lnTo>
                    <a:pt x="244" y="664"/>
                  </a:lnTo>
                  <a:lnTo>
                    <a:pt x="247" y="670"/>
                  </a:lnTo>
                  <a:lnTo>
                    <a:pt x="247" y="672"/>
                  </a:lnTo>
                  <a:lnTo>
                    <a:pt x="248" y="673"/>
                  </a:lnTo>
                  <a:lnTo>
                    <a:pt x="247" y="673"/>
                  </a:lnTo>
                  <a:lnTo>
                    <a:pt x="245" y="674"/>
                  </a:lnTo>
                  <a:lnTo>
                    <a:pt x="244" y="674"/>
                  </a:lnTo>
                  <a:lnTo>
                    <a:pt x="243" y="674"/>
                  </a:lnTo>
                  <a:lnTo>
                    <a:pt x="240" y="675"/>
                  </a:lnTo>
                  <a:lnTo>
                    <a:pt x="239" y="675"/>
                  </a:lnTo>
                  <a:lnTo>
                    <a:pt x="240" y="676"/>
                  </a:lnTo>
                  <a:lnTo>
                    <a:pt x="240" y="678"/>
                  </a:lnTo>
                  <a:lnTo>
                    <a:pt x="242" y="679"/>
                  </a:lnTo>
                  <a:lnTo>
                    <a:pt x="243" y="682"/>
                  </a:lnTo>
                  <a:lnTo>
                    <a:pt x="244" y="684"/>
                  </a:lnTo>
                  <a:lnTo>
                    <a:pt x="242" y="685"/>
                  </a:lnTo>
                  <a:lnTo>
                    <a:pt x="240" y="685"/>
                  </a:lnTo>
                  <a:lnTo>
                    <a:pt x="239" y="684"/>
                  </a:lnTo>
                  <a:lnTo>
                    <a:pt x="239" y="682"/>
                  </a:lnTo>
                  <a:lnTo>
                    <a:pt x="237" y="683"/>
                  </a:lnTo>
                  <a:lnTo>
                    <a:pt x="236" y="683"/>
                  </a:lnTo>
                  <a:lnTo>
                    <a:pt x="235" y="683"/>
                  </a:lnTo>
                  <a:lnTo>
                    <a:pt x="233" y="684"/>
                  </a:lnTo>
                  <a:lnTo>
                    <a:pt x="233" y="682"/>
                  </a:lnTo>
                  <a:lnTo>
                    <a:pt x="232" y="680"/>
                  </a:lnTo>
                  <a:lnTo>
                    <a:pt x="231" y="680"/>
                  </a:lnTo>
                  <a:lnTo>
                    <a:pt x="230" y="682"/>
                  </a:lnTo>
                  <a:lnTo>
                    <a:pt x="230" y="683"/>
                  </a:lnTo>
                  <a:lnTo>
                    <a:pt x="231" y="685"/>
                  </a:lnTo>
                  <a:lnTo>
                    <a:pt x="232" y="686"/>
                  </a:lnTo>
                  <a:lnTo>
                    <a:pt x="232" y="687"/>
                  </a:lnTo>
                  <a:lnTo>
                    <a:pt x="231" y="688"/>
                  </a:lnTo>
                  <a:lnTo>
                    <a:pt x="230" y="688"/>
                  </a:lnTo>
                  <a:lnTo>
                    <a:pt x="228" y="688"/>
                  </a:lnTo>
                  <a:lnTo>
                    <a:pt x="227" y="689"/>
                  </a:lnTo>
                  <a:lnTo>
                    <a:pt x="228" y="690"/>
                  </a:lnTo>
                  <a:lnTo>
                    <a:pt x="228" y="691"/>
                  </a:lnTo>
                  <a:lnTo>
                    <a:pt x="227" y="692"/>
                  </a:lnTo>
                  <a:lnTo>
                    <a:pt x="226" y="692"/>
                  </a:lnTo>
                  <a:lnTo>
                    <a:pt x="226" y="694"/>
                  </a:lnTo>
                  <a:lnTo>
                    <a:pt x="227" y="695"/>
                  </a:lnTo>
                  <a:lnTo>
                    <a:pt x="226" y="695"/>
                  </a:lnTo>
                  <a:lnTo>
                    <a:pt x="223" y="696"/>
                  </a:lnTo>
                  <a:lnTo>
                    <a:pt x="222" y="696"/>
                  </a:lnTo>
                  <a:lnTo>
                    <a:pt x="221" y="696"/>
                  </a:lnTo>
                  <a:lnTo>
                    <a:pt x="219" y="697"/>
                  </a:lnTo>
                  <a:lnTo>
                    <a:pt x="218" y="697"/>
                  </a:lnTo>
                  <a:lnTo>
                    <a:pt x="218" y="699"/>
                  </a:lnTo>
                  <a:lnTo>
                    <a:pt x="219" y="701"/>
                  </a:lnTo>
                  <a:lnTo>
                    <a:pt x="220" y="702"/>
                  </a:lnTo>
                  <a:lnTo>
                    <a:pt x="220" y="704"/>
                  </a:lnTo>
                  <a:lnTo>
                    <a:pt x="219" y="704"/>
                  </a:lnTo>
                  <a:lnTo>
                    <a:pt x="218" y="704"/>
                  </a:lnTo>
                  <a:lnTo>
                    <a:pt x="217" y="703"/>
                  </a:lnTo>
                  <a:lnTo>
                    <a:pt x="217" y="702"/>
                  </a:lnTo>
                  <a:lnTo>
                    <a:pt x="215" y="702"/>
                  </a:lnTo>
                  <a:lnTo>
                    <a:pt x="214" y="702"/>
                  </a:lnTo>
                  <a:lnTo>
                    <a:pt x="213" y="703"/>
                  </a:lnTo>
                  <a:lnTo>
                    <a:pt x="211" y="703"/>
                  </a:lnTo>
                  <a:lnTo>
                    <a:pt x="212" y="704"/>
                  </a:lnTo>
                  <a:lnTo>
                    <a:pt x="213" y="706"/>
                  </a:lnTo>
                  <a:lnTo>
                    <a:pt x="214" y="705"/>
                  </a:lnTo>
                  <a:lnTo>
                    <a:pt x="215" y="705"/>
                  </a:lnTo>
                  <a:lnTo>
                    <a:pt x="216" y="706"/>
                  </a:lnTo>
                  <a:lnTo>
                    <a:pt x="217" y="708"/>
                  </a:lnTo>
                  <a:lnTo>
                    <a:pt x="215" y="708"/>
                  </a:lnTo>
                  <a:lnTo>
                    <a:pt x="214" y="709"/>
                  </a:lnTo>
                  <a:lnTo>
                    <a:pt x="215" y="710"/>
                  </a:lnTo>
                  <a:lnTo>
                    <a:pt x="215" y="711"/>
                  </a:lnTo>
                  <a:lnTo>
                    <a:pt x="214" y="712"/>
                  </a:lnTo>
                  <a:lnTo>
                    <a:pt x="213" y="712"/>
                  </a:lnTo>
                  <a:lnTo>
                    <a:pt x="212" y="711"/>
                  </a:lnTo>
                  <a:lnTo>
                    <a:pt x="211" y="709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0"/>
                  </a:lnTo>
                  <a:lnTo>
                    <a:pt x="208" y="709"/>
                  </a:lnTo>
                  <a:lnTo>
                    <a:pt x="208" y="708"/>
                  </a:lnTo>
                  <a:lnTo>
                    <a:pt x="206" y="707"/>
                  </a:lnTo>
                  <a:lnTo>
                    <a:pt x="205" y="708"/>
                  </a:lnTo>
                  <a:lnTo>
                    <a:pt x="204" y="708"/>
                  </a:lnTo>
                  <a:lnTo>
                    <a:pt x="204" y="709"/>
                  </a:lnTo>
                  <a:lnTo>
                    <a:pt x="205" y="711"/>
                  </a:lnTo>
                  <a:lnTo>
                    <a:pt x="206" y="712"/>
                  </a:lnTo>
                  <a:lnTo>
                    <a:pt x="206" y="713"/>
                  </a:lnTo>
                  <a:lnTo>
                    <a:pt x="205" y="714"/>
                  </a:lnTo>
                  <a:lnTo>
                    <a:pt x="204" y="714"/>
                  </a:lnTo>
                  <a:lnTo>
                    <a:pt x="204" y="717"/>
                  </a:lnTo>
                  <a:lnTo>
                    <a:pt x="205" y="718"/>
                  </a:lnTo>
                  <a:lnTo>
                    <a:pt x="204" y="718"/>
                  </a:lnTo>
                  <a:lnTo>
                    <a:pt x="202" y="719"/>
                  </a:lnTo>
                  <a:lnTo>
                    <a:pt x="203" y="720"/>
                  </a:lnTo>
                  <a:lnTo>
                    <a:pt x="204" y="721"/>
                  </a:lnTo>
                  <a:lnTo>
                    <a:pt x="203" y="722"/>
                  </a:lnTo>
                  <a:lnTo>
                    <a:pt x="201" y="722"/>
                  </a:lnTo>
                  <a:lnTo>
                    <a:pt x="199" y="723"/>
                  </a:lnTo>
                  <a:lnTo>
                    <a:pt x="197" y="723"/>
                  </a:lnTo>
                  <a:lnTo>
                    <a:pt x="196" y="724"/>
                  </a:lnTo>
                  <a:lnTo>
                    <a:pt x="196" y="725"/>
                  </a:lnTo>
                  <a:lnTo>
                    <a:pt x="197" y="726"/>
                  </a:lnTo>
                  <a:lnTo>
                    <a:pt x="198" y="728"/>
                  </a:lnTo>
                  <a:lnTo>
                    <a:pt x="199" y="729"/>
                  </a:lnTo>
                  <a:lnTo>
                    <a:pt x="199" y="732"/>
                  </a:lnTo>
                  <a:lnTo>
                    <a:pt x="200" y="733"/>
                  </a:lnTo>
                  <a:lnTo>
                    <a:pt x="199" y="733"/>
                  </a:lnTo>
                  <a:lnTo>
                    <a:pt x="197" y="734"/>
                  </a:lnTo>
                  <a:lnTo>
                    <a:pt x="197" y="732"/>
                  </a:lnTo>
                  <a:lnTo>
                    <a:pt x="196" y="730"/>
                  </a:lnTo>
                  <a:lnTo>
                    <a:pt x="195" y="730"/>
                  </a:lnTo>
                  <a:lnTo>
                    <a:pt x="193" y="732"/>
                  </a:lnTo>
                  <a:lnTo>
                    <a:pt x="192" y="732"/>
                  </a:lnTo>
                  <a:lnTo>
                    <a:pt x="190" y="732"/>
                  </a:lnTo>
                  <a:lnTo>
                    <a:pt x="190" y="734"/>
                  </a:lnTo>
                  <a:lnTo>
                    <a:pt x="192" y="735"/>
                  </a:lnTo>
                  <a:lnTo>
                    <a:pt x="192" y="736"/>
                  </a:lnTo>
                  <a:lnTo>
                    <a:pt x="193" y="737"/>
                  </a:lnTo>
                  <a:lnTo>
                    <a:pt x="193" y="737"/>
                  </a:lnTo>
                  <a:lnTo>
                    <a:pt x="193" y="738"/>
                  </a:lnTo>
                  <a:lnTo>
                    <a:pt x="192" y="738"/>
                  </a:lnTo>
                  <a:lnTo>
                    <a:pt x="190" y="739"/>
                  </a:lnTo>
                  <a:lnTo>
                    <a:pt x="187" y="739"/>
                  </a:lnTo>
                  <a:lnTo>
                    <a:pt x="186" y="740"/>
                  </a:lnTo>
                  <a:lnTo>
                    <a:pt x="184" y="740"/>
                  </a:lnTo>
                  <a:lnTo>
                    <a:pt x="183" y="741"/>
                  </a:lnTo>
                  <a:lnTo>
                    <a:pt x="182" y="741"/>
                  </a:lnTo>
                  <a:lnTo>
                    <a:pt x="181" y="740"/>
                  </a:lnTo>
                  <a:lnTo>
                    <a:pt x="181" y="738"/>
                  </a:lnTo>
                  <a:lnTo>
                    <a:pt x="179" y="739"/>
                  </a:lnTo>
                  <a:lnTo>
                    <a:pt x="178" y="739"/>
                  </a:lnTo>
                  <a:lnTo>
                    <a:pt x="177" y="739"/>
                  </a:lnTo>
                  <a:lnTo>
                    <a:pt x="175" y="740"/>
                  </a:lnTo>
                  <a:lnTo>
                    <a:pt x="177" y="743"/>
                  </a:lnTo>
                  <a:lnTo>
                    <a:pt x="177" y="744"/>
                  </a:lnTo>
                  <a:lnTo>
                    <a:pt x="178" y="745"/>
                  </a:lnTo>
                  <a:lnTo>
                    <a:pt x="180" y="745"/>
                  </a:lnTo>
                  <a:lnTo>
                    <a:pt x="181" y="745"/>
                  </a:lnTo>
                  <a:lnTo>
                    <a:pt x="182" y="746"/>
                  </a:lnTo>
                  <a:lnTo>
                    <a:pt x="182" y="747"/>
                  </a:lnTo>
                  <a:lnTo>
                    <a:pt x="181" y="749"/>
                  </a:lnTo>
                  <a:lnTo>
                    <a:pt x="180" y="749"/>
                  </a:lnTo>
                  <a:lnTo>
                    <a:pt x="180" y="750"/>
                  </a:lnTo>
                  <a:lnTo>
                    <a:pt x="181" y="752"/>
                  </a:lnTo>
                  <a:lnTo>
                    <a:pt x="180" y="752"/>
                  </a:lnTo>
                  <a:lnTo>
                    <a:pt x="178" y="753"/>
                  </a:lnTo>
                  <a:lnTo>
                    <a:pt x="178" y="751"/>
                  </a:lnTo>
                  <a:lnTo>
                    <a:pt x="177" y="750"/>
                  </a:lnTo>
                  <a:lnTo>
                    <a:pt x="176" y="750"/>
                  </a:lnTo>
                  <a:lnTo>
                    <a:pt x="173" y="751"/>
                  </a:lnTo>
                  <a:lnTo>
                    <a:pt x="175" y="752"/>
                  </a:lnTo>
                  <a:lnTo>
                    <a:pt x="176" y="753"/>
                  </a:lnTo>
                  <a:lnTo>
                    <a:pt x="175" y="754"/>
                  </a:lnTo>
                  <a:lnTo>
                    <a:pt x="172" y="754"/>
                  </a:lnTo>
                  <a:lnTo>
                    <a:pt x="171" y="755"/>
                  </a:lnTo>
                  <a:lnTo>
                    <a:pt x="170" y="755"/>
                  </a:lnTo>
                  <a:lnTo>
                    <a:pt x="169" y="754"/>
                  </a:lnTo>
                  <a:lnTo>
                    <a:pt x="168" y="752"/>
                  </a:lnTo>
                  <a:lnTo>
                    <a:pt x="167" y="753"/>
                  </a:lnTo>
                  <a:lnTo>
                    <a:pt x="166" y="753"/>
                  </a:lnTo>
                  <a:lnTo>
                    <a:pt x="169" y="758"/>
                  </a:lnTo>
                  <a:lnTo>
                    <a:pt x="169" y="760"/>
                  </a:lnTo>
                  <a:lnTo>
                    <a:pt x="170" y="761"/>
                  </a:lnTo>
                  <a:lnTo>
                    <a:pt x="169" y="762"/>
                  </a:lnTo>
                  <a:lnTo>
                    <a:pt x="167" y="762"/>
                  </a:lnTo>
                  <a:lnTo>
                    <a:pt x="168" y="763"/>
                  </a:lnTo>
                  <a:lnTo>
                    <a:pt x="169" y="766"/>
                  </a:lnTo>
                  <a:lnTo>
                    <a:pt x="169" y="767"/>
                  </a:lnTo>
                  <a:lnTo>
                    <a:pt x="170" y="768"/>
                  </a:lnTo>
                  <a:lnTo>
                    <a:pt x="169" y="769"/>
                  </a:lnTo>
                  <a:lnTo>
                    <a:pt x="168" y="769"/>
                  </a:lnTo>
                  <a:lnTo>
                    <a:pt x="167" y="768"/>
                  </a:lnTo>
                  <a:lnTo>
                    <a:pt x="166" y="766"/>
                  </a:lnTo>
                  <a:lnTo>
                    <a:pt x="165" y="764"/>
                  </a:lnTo>
                  <a:lnTo>
                    <a:pt x="165" y="763"/>
                  </a:lnTo>
                  <a:lnTo>
                    <a:pt x="166" y="762"/>
                  </a:lnTo>
                  <a:lnTo>
                    <a:pt x="167" y="762"/>
                  </a:lnTo>
                  <a:lnTo>
                    <a:pt x="167" y="761"/>
                  </a:lnTo>
                  <a:lnTo>
                    <a:pt x="166" y="759"/>
                  </a:lnTo>
                  <a:lnTo>
                    <a:pt x="161" y="761"/>
                  </a:lnTo>
                  <a:lnTo>
                    <a:pt x="157" y="762"/>
                  </a:lnTo>
                  <a:lnTo>
                    <a:pt x="159" y="764"/>
                  </a:lnTo>
                  <a:lnTo>
                    <a:pt x="160" y="767"/>
                  </a:lnTo>
                  <a:lnTo>
                    <a:pt x="161" y="768"/>
                  </a:lnTo>
                  <a:lnTo>
                    <a:pt x="160" y="769"/>
                  </a:lnTo>
                  <a:lnTo>
                    <a:pt x="157" y="769"/>
                  </a:lnTo>
                  <a:lnTo>
                    <a:pt x="155" y="770"/>
                  </a:lnTo>
                  <a:lnTo>
                    <a:pt x="152" y="771"/>
                  </a:lnTo>
                  <a:lnTo>
                    <a:pt x="151" y="771"/>
                  </a:lnTo>
                  <a:lnTo>
                    <a:pt x="150" y="772"/>
                  </a:lnTo>
                  <a:lnTo>
                    <a:pt x="150" y="773"/>
                  </a:lnTo>
                  <a:lnTo>
                    <a:pt x="151" y="774"/>
                  </a:lnTo>
                  <a:lnTo>
                    <a:pt x="152" y="776"/>
                  </a:lnTo>
                  <a:lnTo>
                    <a:pt x="153" y="777"/>
                  </a:lnTo>
                  <a:lnTo>
                    <a:pt x="154" y="777"/>
                  </a:lnTo>
                  <a:lnTo>
                    <a:pt x="155" y="776"/>
                  </a:lnTo>
                  <a:lnTo>
                    <a:pt x="156" y="777"/>
                  </a:lnTo>
                  <a:lnTo>
                    <a:pt x="157" y="779"/>
                  </a:lnTo>
                  <a:lnTo>
                    <a:pt x="155" y="779"/>
                  </a:lnTo>
                  <a:lnTo>
                    <a:pt x="154" y="780"/>
                  </a:lnTo>
                  <a:lnTo>
                    <a:pt x="153" y="780"/>
                  </a:lnTo>
                  <a:lnTo>
                    <a:pt x="152" y="780"/>
                  </a:lnTo>
                  <a:lnTo>
                    <a:pt x="150" y="781"/>
                  </a:lnTo>
                  <a:lnTo>
                    <a:pt x="149" y="781"/>
                  </a:lnTo>
                  <a:lnTo>
                    <a:pt x="150" y="784"/>
                  </a:lnTo>
                  <a:lnTo>
                    <a:pt x="150" y="785"/>
                  </a:lnTo>
                  <a:lnTo>
                    <a:pt x="149" y="785"/>
                  </a:lnTo>
                  <a:lnTo>
                    <a:pt x="148" y="786"/>
                  </a:lnTo>
                  <a:lnTo>
                    <a:pt x="147" y="786"/>
                  </a:lnTo>
                  <a:lnTo>
                    <a:pt x="145" y="787"/>
                  </a:lnTo>
                  <a:lnTo>
                    <a:pt x="146" y="788"/>
                  </a:lnTo>
                  <a:lnTo>
                    <a:pt x="147" y="789"/>
                  </a:lnTo>
                  <a:lnTo>
                    <a:pt x="148" y="791"/>
                  </a:lnTo>
                  <a:lnTo>
                    <a:pt x="148" y="792"/>
                  </a:lnTo>
                  <a:lnTo>
                    <a:pt x="146" y="793"/>
                  </a:lnTo>
                  <a:lnTo>
                    <a:pt x="145" y="793"/>
                  </a:lnTo>
                  <a:lnTo>
                    <a:pt x="143" y="794"/>
                  </a:lnTo>
                  <a:lnTo>
                    <a:pt x="142" y="793"/>
                  </a:lnTo>
                  <a:lnTo>
                    <a:pt x="142" y="791"/>
                  </a:lnTo>
                  <a:lnTo>
                    <a:pt x="139" y="789"/>
                  </a:lnTo>
                  <a:lnTo>
                    <a:pt x="134" y="790"/>
                  </a:lnTo>
                  <a:lnTo>
                    <a:pt x="135" y="792"/>
                  </a:lnTo>
                  <a:lnTo>
                    <a:pt x="136" y="793"/>
                  </a:lnTo>
                  <a:lnTo>
                    <a:pt x="134" y="793"/>
                  </a:lnTo>
                  <a:lnTo>
                    <a:pt x="133" y="794"/>
                  </a:lnTo>
                  <a:lnTo>
                    <a:pt x="134" y="795"/>
                  </a:lnTo>
                  <a:lnTo>
                    <a:pt x="135" y="796"/>
                  </a:lnTo>
                  <a:lnTo>
                    <a:pt x="135" y="799"/>
                  </a:lnTo>
                  <a:lnTo>
                    <a:pt x="136" y="800"/>
                  </a:lnTo>
                  <a:lnTo>
                    <a:pt x="138" y="803"/>
                  </a:lnTo>
                  <a:lnTo>
                    <a:pt x="139" y="804"/>
                  </a:lnTo>
                  <a:lnTo>
                    <a:pt x="139" y="805"/>
                  </a:lnTo>
                  <a:lnTo>
                    <a:pt x="138" y="806"/>
                  </a:lnTo>
                  <a:lnTo>
                    <a:pt x="137" y="806"/>
                  </a:lnTo>
                  <a:lnTo>
                    <a:pt x="136" y="805"/>
                  </a:lnTo>
                  <a:lnTo>
                    <a:pt x="135" y="804"/>
                  </a:lnTo>
                  <a:lnTo>
                    <a:pt x="134" y="804"/>
                  </a:lnTo>
                  <a:lnTo>
                    <a:pt x="133" y="805"/>
                  </a:lnTo>
                  <a:lnTo>
                    <a:pt x="131" y="805"/>
                  </a:lnTo>
                  <a:lnTo>
                    <a:pt x="130" y="806"/>
                  </a:lnTo>
                  <a:lnTo>
                    <a:pt x="131" y="807"/>
                  </a:lnTo>
                  <a:lnTo>
                    <a:pt x="132" y="808"/>
                  </a:lnTo>
                  <a:lnTo>
                    <a:pt x="130" y="809"/>
                  </a:lnTo>
                  <a:lnTo>
                    <a:pt x="129" y="809"/>
                  </a:lnTo>
                  <a:lnTo>
                    <a:pt x="128" y="810"/>
                  </a:lnTo>
                  <a:lnTo>
                    <a:pt x="127" y="810"/>
                  </a:lnTo>
                  <a:lnTo>
                    <a:pt x="125" y="811"/>
                  </a:lnTo>
                  <a:lnTo>
                    <a:pt x="123" y="811"/>
                  </a:lnTo>
                  <a:lnTo>
                    <a:pt x="125" y="812"/>
                  </a:lnTo>
                  <a:lnTo>
                    <a:pt x="126" y="814"/>
                  </a:lnTo>
                  <a:lnTo>
                    <a:pt x="123" y="814"/>
                  </a:lnTo>
                  <a:lnTo>
                    <a:pt x="122" y="816"/>
                  </a:lnTo>
                  <a:lnTo>
                    <a:pt x="121" y="813"/>
                  </a:lnTo>
                  <a:lnTo>
                    <a:pt x="121" y="812"/>
                  </a:lnTo>
                  <a:lnTo>
                    <a:pt x="119" y="812"/>
                  </a:lnTo>
                  <a:lnTo>
                    <a:pt x="118" y="813"/>
                  </a:lnTo>
                  <a:lnTo>
                    <a:pt x="117" y="814"/>
                  </a:lnTo>
                  <a:lnTo>
                    <a:pt x="116" y="814"/>
                  </a:lnTo>
                  <a:lnTo>
                    <a:pt x="116" y="816"/>
                  </a:lnTo>
                  <a:lnTo>
                    <a:pt x="117" y="818"/>
                  </a:lnTo>
                  <a:lnTo>
                    <a:pt x="118" y="819"/>
                  </a:lnTo>
                  <a:lnTo>
                    <a:pt x="119" y="820"/>
                  </a:lnTo>
                  <a:lnTo>
                    <a:pt x="117" y="821"/>
                  </a:lnTo>
                  <a:lnTo>
                    <a:pt x="116" y="821"/>
                  </a:lnTo>
                  <a:lnTo>
                    <a:pt x="117" y="822"/>
                  </a:lnTo>
                  <a:lnTo>
                    <a:pt x="118" y="824"/>
                  </a:lnTo>
                  <a:lnTo>
                    <a:pt x="117" y="824"/>
                  </a:lnTo>
                  <a:lnTo>
                    <a:pt x="115" y="825"/>
                  </a:lnTo>
                  <a:lnTo>
                    <a:pt x="113" y="826"/>
                  </a:lnTo>
                  <a:lnTo>
                    <a:pt x="112" y="826"/>
                  </a:lnTo>
                  <a:lnTo>
                    <a:pt x="110" y="827"/>
                  </a:lnTo>
                  <a:lnTo>
                    <a:pt x="109" y="826"/>
                  </a:lnTo>
                  <a:lnTo>
                    <a:pt x="109" y="824"/>
                  </a:lnTo>
                  <a:lnTo>
                    <a:pt x="106" y="825"/>
                  </a:lnTo>
                  <a:lnTo>
                    <a:pt x="105" y="825"/>
                  </a:lnTo>
                  <a:lnTo>
                    <a:pt x="104" y="824"/>
                  </a:lnTo>
                  <a:lnTo>
                    <a:pt x="103" y="823"/>
                  </a:lnTo>
                  <a:lnTo>
                    <a:pt x="102" y="823"/>
                  </a:lnTo>
                  <a:lnTo>
                    <a:pt x="101" y="824"/>
                  </a:lnTo>
                  <a:lnTo>
                    <a:pt x="103" y="826"/>
                  </a:lnTo>
                  <a:lnTo>
                    <a:pt x="104" y="828"/>
                  </a:lnTo>
                  <a:lnTo>
                    <a:pt x="104" y="829"/>
                  </a:lnTo>
                  <a:lnTo>
                    <a:pt x="103" y="829"/>
                  </a:lnTo>
                  <a:lnTo>
                    <a:pt x="102" y="830"/>
                  </a:lnTo>
                  <a:lnTo>
                    <a:pt x="103" y="831"/>
                  </a:lnTo>
                  <a:lnTo>
                    <a:pt x="104" y="834"/>
                  </a:lnTo>
                  <a:lnTo>
                    <a:pt x="102" y="834"/>
                  </a:lnTo>
                  <a:lnTo>
                    <a:pt x="101" y="835"/>
                  </a:lnTo>
                  <a:lnTo>
                    <a:pt x="100" y="833"/>
                  </a:lnTo>
                  <a:lnTo>
                    <a:pt x="99" y="831"/>
                  </a:lnTo>
                  <a:lnTo>
                    <a:pt x="98" y="829"/>
                  </a:lnTo>
                  <a:lnTo>
                    <a:pt x="97" y="827"/>
                  </a:lnTo>
                  <a:lnTo>
                    <a:pt x="96" y="826"/>
                  </a:lnTo>
                  <a:lnTo>
                    <a:pt x="97" y="825"/>
                  </a:lnTo>
                  <a:lnTo>
                    <a:pt x="98" y="825"/>
                  </a:lnTo>
                  <a:lnTo>
                    <a:pt x="98" y="824"/>
                  </a:lnTo>
                  <a:lnTo>
                    <a:pt x="97" y="822"/>
                  </a:lnTo>
                  <a:lnTo>
                    <a:pt x="96" y="823"/>
                  </a:lnTo>
                  <a:lnTo>
                    <a:pt x="94" y="823"/>
                  </a:lnTo>
                  <a:lnTo>
                    <a:pt x="93" y="822"/>
                  </a:lnTo>
                  <a:lnTo>
                    <a:pt x="93" y="821"/>
                  </a:lnTo>
                  <a:lnTo>
                    <a:pt x="92" y="820"/>
                  </a:lnTo>
                  <a:lnTo>
                    <a:pt x="90" y="818"/>
                  </a:lnTo>
                  <a:lnTo>
                    <a:pt x="92" y="818"/>
                  </a:lnTo>
                  <a:lnTo>
                    <a:pt x="94" y="817"/>
                  </a:lnTo>
                  <a:lnTo>
                    <a:pt x="93" y="816"/>
                  </a:lnTo>
                  <a:lnTo>
                    <a:pt x="92" y="814"/>
                  </a:lnTo>
                  <a:lnTo>
                    <a:pt x="93" y="813"/>
                  </a:lnTo>
                  <a:lnTo>
                    <a:pt x="94" y="813"/>
                  </a:lnTo>
                  <a:lnTo>
                    <a:pt x="96" y="812"/>
                  </a:lnTo>
                  <a:lnTo>
                    <a:pt x="97" y="811"/>
                  </a:lnTo>
                  <a:lnTo>
                    <a:pt x="96" y="810"/>
                  </a:lnTo>
                  <a:lnTo>
                    <a:pt x="95" y="809"/>
                  </a:lnTo>
                  <a:lnTo>
                    <a:pt x="94" y="806"/>
                  </a:lnTo>
                  <a:lnTo>
                    <a:pt x="93" y="805"/>
                  </a:lnTo>
                  <a:lnTo>
                    <a:pt x="92" y="804"/>
                  </a:lnTo>
                  <a:lnTo>
                    <a:pt x="93" y="803"/>
                  </a:lnTo>
                  <a:lnTo>
                    <a:pt x="95" y="803"/>
                  </a:lnTo>
                  <a:lnTo>
                    <a:pt x="96" y="802"/>
                  </a:lnTo>
                  <a:lnTo>
                    <a:pt x="97" y="802"/>
                  </a:lnTo>
                  <a:lnTo>
                    <a:pt x="97" y="800"/>
                  </a:lnTo>
                  <a:lnTo>
                    <a:pt x="96" y="799"/>
                  </a:lnTo>
                  <a:lnTo>
                    <a:pt x="94" y="795"/>
                  </a:lnTo>
                  <a:lnTo>
                    <a:pt x="92" y="793"/>
                  </a:lnTo>
                  <a:lnTo>
                    <a:pt x="98" y="791"/>
                  </a:lnTo>
                  <a:lnTo>
                    <a:pt x="98" y="792"/>
                  </a:lnTo>
                  <a:lnTo>
                    <a:pt x="99" y="793"/>
                  </a:lnTo>
                  <a:lnTo>
                    <a:pt x="101" y="793"/>
                  </a:lnTo>
                  <a:lnTo>
                    <a:pt x="102" y="792"/>
                  </a:lnTo>
                  <a:lnTo>
                    <a:pt x="103" y="794"/>
                  </a:lnTo>
                  <a:lnTo>
                    <a:pt x="103" y="795"/>
                  </a:lnTo>
                  <a:lnTo>
                    <a:pt x="105" y="794"/>
                  </a:lnTo>
                  <a:lnTo>
                    <a:pt x="106" y="794"/>
                  </a:lnTo>
                  <a:lnTo>
                    <a:pt x="107" y="793"/>
                  </a:lnTo>
                  <a:lnTo>
                    <a:pt x="110" y="793"/>
                  </a:lnTo>
                  <a:lnTo>
                    <a:pt x="105" y="788"/>
                  </a:lnTo>
                  <a:lnTo>
                    <a:pt x="105" y="786"/>
                  </a:lnTo>
                  <a:lnTo>
                    <a:pt x="104" y="785"/>
                  </a:lnTo>
                  <a:lnTo>
                    <a:pt x="105" y="784"/>
                  </a:lnTo>
                  <a:lnTo>
                    <a:pt x="106" y="784"/>
                  </a:lnTo>
                  <a:lnTo>
                    <a:pt x="106" y="783"/>
                  </a:lnTo>
                  <a:lnTo>
                    <a:pt x="105" y="780"/>
                  </a:lnTo>
                  <a:lnTo>
                    <a:pt x="104" y="780"/>
                  </a:lnTo>
                  <a:lnTo>
                    <a:pt x="104" y="781"/>
                  </a:lnTo>
                  <a:lnTo>
                    <a:pt x="103" y="781"/>
                  </a:lnTo>
                  <a:lnTo>
                    <a:pt x="102" y="781"/>
                  </a:lnTo>
                  <a:lnTo>
                    <a:pt x="101" y="780"/>
                  </a:lnTo>
                  <a:lnTo>
                    <a:pt x="101" y="779"/>
                  </a:lnTo>
                  <a:lnTo>
                    <a:pt x="102" y="778"/>
                  </a:lnTo>
                  <a:lnTo>
                    <a:pt x="103" y="778"/>
                  </a:lnTo>
                  <a:lnTo>
                    <a:pt x="104" y="779"/>
                  </a:lnTo>
                  <a:lnTo>
                    <a:pt x="105" y="780"/>
                  </a:lnTo>
                  <a:lnTo>
                    <a:pt x="106" y="780"/>
                  </a:lnTo>
                  <a:lnTo>
                    <a:pt x="107" y="779"/>
                  </a:lnTo>
                  <a:lnTo>
                    <a:pt x="110" y="779"/>
                  </a:lnTo>
                  <a:lnTo>
                    <a:pt x="111" y="778"/>
                  </a:lnTo>
                  <a:lnTo>
                    <a:pt x="110" y="777"/>
                  </a:lnTo>
                  <a:lnTo>
                    <a:pt x="110" y="776"/>
                  </a:lnTo>
                  <a:lnTo>
                    <a:pt x="109" y="774"/>
                  </a:lnTo>
                  <a:lnTo>
                    <a:pt x="107" y="773"/>
                  </a:lnTo>
                  <a:lnTo>
                    <a:pt x="106" y="772"/>
                  </a:lnTo>
                  <a:lnTo>
                    <a:pt x="106" y="770"/>
                  </a:lnTo>
                  <a:lnTo>
                    <a:pt x="107" y="770"/>
                  </a:lnTo>
                  <a:lnTo>
                    <a:pt x="109" y="769"/>
                  </a:lnTo>
                  <a:lnTo>
                    <a:pt x="107" y="768"/>
                  </a:lnTo>
                  <a:lnTo>
                    <a:pt x="107" y="767"/>
                  </a:lnTo>
                  <a:lnTo>
                    <a:pt x="109" y="766"/>
                  </a:lnTo>
                  <a:lnTo>
                    <a:pt x="110" y="766"/>
                  </a:lnTo>
                  <a:lnTo>
                    <a:pt x="112" y="764"/>
                  </a:lnTo>
                  <a:lnTo>
                    <a:pt x="113" y="764"/>
                  </a:lnTo>
                  <a:lnTo>
                    <a:pt x="114" y="766"/>
                  </a:lnTo>
                  <a:lnTo>
                    <a:pt x="114" y="767"/>
                  </a:lnTo>
                  <a:lnTo>
                    <a:pt x="116" y="767"/>
                  </a:lnTo>
                  <a:lnTo>
                    <a:pt x="117" y="766"/>
                  </a:lnTo>
                  <a:lnTo>
                    <a:pt x="120" y="764"/>
                  </a:lnTo>
                  <a:lnTo>
                    <a:pt x="121" y="764"/>
                  </a:lnTo>
                  <a:lnTo>
                    <a:pt x="122" y="764"/>
                  </a:lnTo>
                  <a:lnTo>
                    <a:pt x="126" y="763"/>
                  </a:lnTo>
                  <a:lnTo>
                    <a:pt x="125" y="761"/>
                  </a:lnTo>
                  <a:lnTo>
                    <a:pt x="123" y="760"/>
                  </a:lnTo>
                  <a:lnTo>
                    <a:pt x="126" y="759"/>
                  </a:lnTo>
                  <a:lnTo>
                    <a:pt x="127" y="759"/>
                  </a:lnTo>
                  <a:lnTo>
                    <a:pt x="126" y="758"/>
                  </a:lnTo>
                  <a:lnTo>
                    <a:pt x="125" y="756"/>
                  </a:lnTo>
                  <a:lnTo>
                    <a:pt x="125" y="755"/>
                  </a:lnTo>
                  <a:lnTo>
                    <a:pt x="123" y="754"/>
                  </a:lnTo>
                  <a:lnTo>
                    <a:pt x="122" y="752"/>
                  </a:lnTo>
                  <a:lnTo>
                    <a:pt x="121" y="751"/>
                  </a:lnTo>
                  <a:lnTo>
                    <a:pt x="123" y="750"/>
                  </a:lnTo>
                  <a:lnTo>
                    <a:pt x="125" y="750"/>
                  </a:lnTo>
                  <a:lnTo>
                    <a:pt x="126" y="750"/>
                  </a:lnTo>
                  <a:lnTo>
                    <a:pt x="128" y="749"/>
                  </a:lnTo>
                  <a:lnTo>
                    <a:pt x="127" y="747"/>
                  </a:lnTo>
                  <a:lnTo>
                    <a:pt x="126" y="745"/>
                  </a:lnTo>
                  <a:lnTo>
                    <a:pt x="128" y="745"/>
                  </a:lnTo>
                  <a:lnTo>
                    <a:pt x="129" y="744"/>
                  </a:lnTo>
                  <a:lnTo>
                    <a:pt x="128" y="743"/>
                  </a:lnTo>
                  <a:lnTo>
                    <a:pt x="127" y="742"/>
                  </a:lnTo>
                  <a:lnTo>
                    <a:pt x="129" y="741"/>
                  </a:lnTo>
                  <a:lnTo>
                    <a:pt x="130" y="741"/>
                  </a:lnTo>
                  <a:lnTo>
                    <a:pt x="132" y="740"/>
                  </a:lnTo>
                  <a:lnTo>
                    <a:pt x="133" y="740"/>
                  </a:lnTo>
                  <a:lnTo>
                    <a:pt x="132" y="739"/>
                  </a:lnTo>
                  <a:lnTo>
                    <a:pt x="131" y="737"/>
                  </a:lnTo>
                  <a:lnTo>
                    <a:pt x="133" y="737"/>
                  </a:lnTo>
                  <a:lnTo>
                    <a:pt x="134" y="736"/>
                  </a:lnTo>
                  <a:lnTo>
                    <a:pt x="133" y="735"/>
                  </a:lnTo>
                  <a:lnTo>
                    <a:pt x="133" y="734"/>
                  </a:lnTo>
                  <a:lnTo>
                    <a:pt x="134" y="733"/>
                  </a:lnTo>
                  <a:lnTo>
                    <a:pt x="135" y="733"/>
                  </a:lnTo>
                  <a:lnTo>
                    <a:pt x="136" y="734"/>
                  </a:lnTo>
                  <a:lnTo>
                    <a:pt x="137" y="736"/>
                  </a:lnTo>
                  <a:lnTo>
                    <a:pt x="138" y="735"/>
                  </a:lnTo>
                  <a:lnTo>
                    <a:pt x="139" y="735"/>
                  </a:lnTo>
                  <a:lnTo>
                    <a:pt x="142" y="734"/>
                  </a:lnTo>
                  <a:lnTo>
                    <a:pt x="143" y="734"/>
                  </a:lnTo>
                  <a:lnTo>
                    <a:pt x="144" y="733"/>
                  </a:lnTo>
                  <a:lnTo>
                    <a:pt x="145" y="733"/>
                  </a:lnTo>
                  <a:lnTo>
                    <a:pt x="145" y="732"/>
                  </a:lnTo>
                  <a:lnTo>
                    <a:pt x="144" y="729"/>
                  </a:lnTo>
                  <a:lnTo>
                    <a:pt x="143" y="728"/>
                  </a:lnTo>
                  <a:lnTo>
                    <a:pt x="143" y="726"/>
                  </a:lnTo>
                  <a:lnTo>
                    <a:pt x="144" y="726"/>
                  </a:lnTo>
                  <a:lnTo>
                    <a:pt x="145" y="726"/>
                  </a:lnTo>
                  <a:lnTo>
                    <a:pt x="145" y="724"/>
                  </a:lnTo>
                  <a:lnTo>
                    <a:pt x="144" y="723"/>
                  </a:lnTo>
                  <a:lnTo>
                    <a:pt x="143" y="722"/>
                  </a:lnTo>
                  <a:lnTo>
                    <a:pt x="143" y="720"/>
                  </a:lnTo>
                  <a:lnTo>
                    <a:pt x="144" y="720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8" y="718"/>
                  </a:lnTo>
                  <a:lnTo>
                    <a:pt x="149" y="718"/>
                  </a:lnTo>
                  <a:lnTo>
                    <a:pt x="150" y="718"/>
                  </a:lnTo>
                  <a:lnTo>
                    <a:pt x="150" y="716"/>
                  </a:lnTo>
                  <a:lnTo>
                    <a:pt x="149" y="714"/>
                  </a:lnTo>
                  <a:lnTo>
                    <a:pt x="150" y="713"/>
                  </a:lnTo>
                  <a:lnTo>
                    <a:pt x="152" y="713"/>
                  </a:lnTo>
                  <a:lnTo>
                    <a:pt x="151" y="712"/>
                  </a:lnTo>
                  <a:lnTo>
                    <a:pt x="150" y="710"/>
                  </a:lnTo>
                  <a:lnTo>
                    <a:pt x="152" y="710"/>
                  </a:lnTo>
                  <a:lnTo>
                    <a:pt x="153" y="709"/>
                  </a:lnTo>
                  <a:lnTo>
                    <a:pt x="152" y="708"/>
                  </a:lnTo>
                  <a:lnTo>
                    <a:pt x="152" y="707"/>
                  </a:lnTo>
                  <a:lnTo>
                    <a:pt x="153" y="706"/>
                  </a:lnTo>
                  <a:lnTo>
                    <a:pt x="155" y="706"/>
                  </a:lnTo>
                  <a:lnTo>
                    <a:pt x="154" y="705"/>
                  </a:lnTo>
                  <a:lnTo>
                    <a:pt x="153" y="703"/>
                  </a:lnTo>
                  <a:lnTo>
                    <a:pt x="154" y="703"/>
                  </a:lnTo>
                  <a:lnTo>
                    <a:pt x="156" y="702"/>
                  </a:lnTo>
                  <a:lnTo>
                    <a:pt x="155" y="701"/>
                  </a:lnTo>
                  <a:lnTo>
                    <a:pt x="154" y="700"/>
                  </a:lnTo>
                  <a:lnTo>
                    <a:pt x="156" y="699"/>
                  </a:lnTo>
                  <a:lnTo>
                    <a:pt x="157" y="699"/>
                  </a:lnTo>
                  <a:lnTo>
                    <a:pt x="156" y="696"/>
                  </a:lnTo>
                  <a:lnTo>
                    <a:pt x="156" y="695"/>
                  </a:lnTo>
                  <a:lnTo>
                    <a:pt x="157" y="695"/>
                  </a:lnTo>
                  <a:lnTo>
                    <a:pt x="159" y="694"/>
                  </a:lnTo>
                  <a:lnTo>
                    <a:pt x="159" y="693"/>
                  </a:lnTo>
                  <a:lnTo>
                    <a:pt x="157" y="691"/>
                  </a:lnTo>
                  <a:lnTo>
                    <a:pt x="159" y="691"/>
                  </a:lnTo>
                  <a:lnTo>
                    <a:pt x="161" y="691"/>
                  </a:lnTo>
                  <a:lnTo>
                    <a:pt x="161" y="692"/>
                  </a:lnTo>
                  <a:lnTo>
                    <a:pt x="162" y="693"/>
                  </a:lnTo>
                  <a:lnTo>
                    <a:pt x="163" y="695"/>
                  </a:lnTo>
                  <a:lnTo>
                    <a:pt x="163" y="696"/>
                  </a:lnTo>
                  <a:lnTo>
                    <a:pt x="164" y="699"/>
                  </a:lnTo>
                  <a:lnTo>
                    <a:pt x="165" y="700"/>
                  </a:lnTo>
                  <a:lnTo>
                    <a:pt x="166" y="700"/>
                  </a:lnTo>
                  <a:lnTo>
                    <a:pt x="167" y="699"/>
                  </a:lnTo>
                  <a:lnTo>
                    <a:pt x="169" y="699"/>
                  </a:lnTo>
                  <a:lnTo>
                    <a:pt x="170" y="697"/>
                  </a:lnTo>
                  <a:lnTo>
                    <a:pt x="167" y="692"/>
                  </a:lnTo>
                  <a:lnTo>
                    <a:pt x="167" y="690"/>
                  </a:lnTo>
                  <a:lnTo>
                    <a:pt x="166" y="689"/>
                  </a:lnTo>
                  <a:lnTo>
                    <a:pt x="167" y="689"/>
                  </a:lnTo>
                  <a:lnTo>
                    <a:pt x="169" y="688"/>
                  </a:lnTo>
                  <a:lnTo>
                    <a:pt x="168" y="687"/>
                  </a:lnTo>
                  <a:lnTo>
                    <a:pt x="167" y="686"/>
                  </a:lnTo>
                  <a:lnTo>
                    <a:pt x="169" y="685"/>
                  </a:lnTo>
                  <a:lnTo>
                    <a:pt x="170" y="685"/>
                  </a:lnTo>
                  <a:lnTo>
                    <a:pt x="169" y="683"/>
                  </a:lnTo>
                  <a:lnTo>
                    <a:pt x="169" y="682"/>
                  </a:lnTo>
                  <a:lnTo>
                    <a:pt x="170" y="682"/>
                  </a:lnTo>
                  <a:lnTo>
                    <a:pt x="171" y="680"/>
                  </a:lnTo>
                  <a:lnTo>
                    <a:pt x="171" y="679"/>
                  </a:lnTo>
                  <a:lnTo>
                    <a:pt x="170" y="677"/>
                  </a:lnTo>
                  <a:lnTo>
                    <a:pt x="171" y="677"/>
                  </a:lnTo>
                  <a:lnTo>
                    <a:pt x="173" y="677"/>
                  </a:lnTo>
                  <a:lnTo>
                    <a:pt x="175" y="676"/>
                  </a:lnTo>
                  <a:lnTo>
                    <a:pt x="176" y="676"/>
                  </a:lnTo>
                  <a:lnTo>
                    <a:pt x="176" y="675"/>
                  </a:lnTo>
                  <a:lnTo>
                    <a:pt x="175" y="673"/>
                  </a:lnTo>
                  <a:lnTo>
                    <a:pt x="176" y="673"/>
                  </a:lnTo>
                  <a:lnTo>
                    <a:pt x="178" y="672"/>
                  </a:lnTo>
                  <a:lnTo>
                    <a:pt x="177" y="671"/>
                  </a:lnTo>
                  <a:lnTo>
                    <a:pt x="176" y="670"/>
                  </a:lnTo>
                  <a:lnTo>
                    <a:pt x="178" y="669"/>
                  </a:lnTo>
                  <a:lnTo>
                    <a:pt x="179" y="669"/>
                  </a:lnTo>
                  <a:lnTo>
                    <a:pt x="181" y="669"/>
                  </a:lnTo>
                  <a:lnTo>
                    <a:pt x="182" y="668"/>
                  </a:lnTo>
                  <a:lnTo>
                    <a:pt x="181" y="667"/>
                  </a:lnTo>
                  <a:lnTo>
                    <a:pt x="181" y="664"/>
                  </a:lnTo>
                  <a:lnTo>
                    <a:pt x="182" y="664"/>
                  </a:lnTo>
                  <a:lnTo>
                    <a:pt x="183" y="664"/>
                  </a:lnTo>
                  <a:lnTo>
                    <a:pt x="185" y="663"/>
                  </a:lnTo>
                  <a:lnTo>
                    <a:pt x="186" y="663"/>
                  </a:lnTo>
                  <a:lnTo>
                    <a:pt x="185" y="661"/>
                  </a:lnTo>
                  <a:lnTo>
                    <a:pt x="185" y="660"/>
                  </a:lnTo>
                  <a:lnTo>
                    <a:pt x="186" y="660"/>
                  </a:lnTo>
                  <a:lnTo>
                    <a:pt x="187" y="659"/>
                  </a:lnTo>
                  <a:lnTo>
                    <a:pt x="187" y="658"/>
                  </a:lnTo>
                  <a:lnTo>
                    <a:pt x="186" y="657"/>
                  </a:lnTo>
                  <a:lnTo>
                    <a:pt x="187" y="656"/>
                  </a:lnTo>
                  <a:lnTo>
                    <a:pt x="189" y="656"/>
                  </a:lnTo>
                  <a:lnTo>
                    <a:pt x="190" y="655"/>
                  </a:lnTo>
                  <a:lnTo>
                    <a:pt x="192" y="655"/>
                  </a:lnTo>
                  <a:lnTo>
                    <a:pt x="194" y="655"/>
                  </a:lnTo>
                  <a:lnTo>
                    <a:pt x="195" y="654"/>
                  </a:lnTo>
                  <a:lnTo>
                    <a:pt x="194" y="653"/>
                  </a:lnTo>
                  <a:lnTo>
                    <a:pt x="194" y="651"/>
                  </a:lnTo>
                  <a:lnTo>
                    <a:pt x="193" y="650"/>
                  </a:lnTo>
                  <a:lnTo>
                    <a:pt x="192" y="649"/>
                  </a:lnTo>
                  <a:lnTo>
                    <a:pt x="194" y="647"/>
                  </a:lnTo>
                  <a:lnTo>
                    <a:pt x="195" y="647"/>
                  </a:lnTo>
                  <a:lnTo>
                    <a:pt x="196" y="649"/>
                  </a:lnTo>
                  <a:lnTo>
                    <a:pt x="196" y="651"/>
                  </a:lnTo>
                  <a:lnTo>
                    <a:pt x="198" y="650"/>
                  </a:lnTo>
                  <a:lnTo>
                    <a:pt x="199" y="650"/>
                  </a:lnTo>
                  <a:lnTo>
                    <a:pt x="198" y="649"/>
                  </a:lnTo>
                  <a:lnTo>
                    <a:pt x="198" y="646"/>
                  </a:lnTo>
                  <a:lnTo>
                    <a:pt x="199" y="646"/>
                  </a:lnTo>
                  <a:lnTo>
                    <a:pt x="200" y="646"/>
                  </a:lnTo>
                  <a:lnTo>
                    <a:pt x="202" y="645"/>
                  </a:lnTo>
                  <a:lnTo>
                    <a:pt x="203" y="645"/>
                  </a:lnTo>
                  <a:lnTo>
                    <a:pt x="203" y="643"/>
                  </a:lnTo>
                  <a:lnTo>
                    <a:pt x="202" y="642"/>
                  </a:lnTo>
                  <a:lnTo>
                    <a:pt x="201" y="641"/>
                  </a:lnTo>
                  <a:lnTo>
                    <a:pt x="201" y="639"/>
                  </a:lnTo>
                  <a:lnTo>
                    <a:pt x="200" y="638"/>
                  </a:lnTo>
                  <a:lnTo>
                    <a:pt x="199" y="636"/>
                  </a:lnTo>
                  <a:lnTo>
                    <a:pt x="201" y="636"/>
                  </a:lnTo>
                  <a:lnTo>
                    <a:pt x="202" y="636"/>
                  </a:lnTo>
                  <a:lnTo>
                    <a:pt x="203" y="635"/>
                  </a:lnTo>
                  <a:lnTo>
                    <a:pt x="205" y="635"/>
                  </a:lnTo>
                  <a:lnTo>
                    <a:pt x="205" y="636"/>
                  </a:lnTo>
                  <a:lnTo>
                    <a:pt x="206" y="638"/>
                  </a:lnTo>
                  <a:lnTo>
                    <a:pt x="208" y="638"/>
                  </a:lnTo>
                  <a:lnTo>
                    <a:pt x="210" y="637"/>
                  </a:lnTo>
                  <a:lnTo>
                    <a:pt x="211" y="637"/>
                  </a:lnTo>
                  <a:lnTo>
                    <a:pt x="212" y="636"/>
                  </a:lnTo>
                  <a:lnTo>
                    <a:pt x="212" y="635"/>
                  </a:lnTo>
                  <a:lnTo>
                    <a:pt x="211" y="634"/>
                  </a:lnTo>
                  <a:lnTo>
                    <a:pt x="210" y="634"/>
                  </a:lnTo>
                  <a:lnTo>
                    <a:pt x="208" y="634"/>
                  </a:lnTo>
                  <a:lnTo>
                    <a:pt x="208" y="633"/>
                  </a:lnTo>
                  <a:lnTo>
                    <a:pt x="206" y="630"/>
                  </a:lnTo>
                  <a:lnTo>
                    <a:pt x="208" y="630"/>
                  </a:lnTo>
                  <a:lnTo>
                    <a:pt x="210" y="630"/>
                  </a:lnTo>
                  <a:lnTo>
                    <a:pt x="209" y="628"/>
                  </a:lnTo>
                  <a:lnTo>
                    <a:pt x="209" y="627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4" y="626"/>
                  </a:lnTo>
                  <a:lnTo>
                    <a:pt x="215" y="625"/>
                  </a:lnTo>
                  <a:lnTo>
                    <a:pt x="217" y="625"/>
                  </a:lnTo>
                  <a:lnTo>
                    <a:pt x="216" y="623"/>
                  </a:lnTo>
                  <a:lnTo>
                    <a:pt x="215" y="622"/>
                  </a:lnTo>
                  <a:lnTo>
                    <a:pt x="214" y="619"/>
                  </a:lnTo>
                  <a:lnTo>
                    <a:pt x="213" y="618"/>
                  </a:lnTo>
                  <a:lnTo>
                    <a:pt x="213" y="616"/>
                  </a:lnTo>
                  <a:lnTo>
                    <a:pt x="214" y="616"/>
                  </a:lnTo>
                  <a:lnTo>
                    <a:pt x="215" y="616"/>
                  </a:lnTo>
                  <a:lnTo>
                    <a:pt x="217" y="615"/>
                  </a:lnTo>
                  <a:lnTo>
                    <a:pt x="218" y="615"/>
                  </a:lnTo>
                  <a:lnTo>
                    <a:pt x="219" y="616"/>
                  </a:lnTo>
                  <a:lnTo>
                    <a:pt x="219" y="618"/>
                  </a:lnTo>
                  <a:lnTo>
                    <a:pt x="221" y="618"/>
                  </a:lnTo>
                  <a:lnTo>
                    <a:pt x="222" y="617"/>
                  </a:lnTo>
                  <a:lnTo>
                    <a:pt x="225" y="617"/>
                  </a:lnTo>
                  <a:lnTo>
                    <a:pt x="226" y="616"/>
                  </a:lnTo>
                  <a:lnTo>
                    <a:pt x="225" y="615"/>
                  </a:lnTo>
                  <a:lnTo>
                    <a:pt x="225" y="613"/>
                  </a:lnTo>
                  <a:lnTo>
                    <a:pt x="223" y="611"/>
                  </a:lnTo>
                  <a:lnTo>
                    <a:pt x="222" y="610"/>
                  </a:lnTo>
                  <a:lnTo>
                    <a:pt x="225" y="610"/>
                  </a:lnTo>
                  <a:lnTo>
                    <a:pt x="226" y="609"/>
                  </a:lnTo>
                  <a:lnTo>
                    <a:pt x="227" y="609"/>
                  </a:lnTo>
                  <a:lnTo>
                    <a:pt x="229" y="608"/>
                  </a:lnTo>
                  <a:lnTo>
                    <a:pt x="228" y="607"/>
                  </a:lnTo>
                  <a:lnTo>
                    <a:pt x="227" y="606"/>
                  </a:lnTo>
                  <a:lnTo>
                    <a:pt x="227" y="604"/>
                  </a:lnTo>
                  <a:lnTo>
                    <a:pt x="226" y="603"/>
                  </a:lnTo>
                  <a:lnTo>
                    <a:pt x="227" y="603"/>
                  </a:lnTo>
                  <a:lnTo>
                    <a:pt x="229" y="602"/>
                  </a:lnTo>
                  <a:lnTo>
                    <a:pt x="228" y="601"/>
                  </a:lnTo>
                  <a:lnTo>
                    <a:pt x="228" y="599"/>
                  </a:lnTo>
                  <a:lnTo>
                    <a:pt x="229" y="599"/>
                  </a:lnTo>
                  <a:lnTo>
                    <a:pt x="230" y="599"/>
                  </a:lnTo>
                  <a:lnTo>
                    <a:pt x="231" y="600"/>
                  </a:lnTo>
                  <a:lnTo>
                    <a:pt x="231" y="601"/>
                  </a:lnTo>
                  <a:lnTo>
                    <a:pt x="233" y="601"/>
                  </a:lnTo>
                  <a:lnTo>
                    <a:pt x="234" y="601"/>
                  </a:lnTo>
                  <a:lnTo>
                    <a:pt x="236" y="601"/>
                  </a:lnTo>
                  <a:lnTo>
                    <a:pt x="237" y="600"/>
                  </a:lnTo>
                  <a:lnTo>
                    <a:pt x="236" y="599"/>
                  </a:lnTo>
                  <a:lnTo>
                    <a:pt x="236" y="596"/>
                  </a:lnTo>
                  <a:lnTo>
                    <a:pt x="235" y="595"/>
                  </a:lnTo>
                  <a:lnTo>
                    <a:pt x="234" y="594"/>
                  </a:lnTo>
                  <a:lnTo>
                    <a:pt x="236" y="593"/>
                  </a:lnTo>
                  <a:lnTo>
                    <a:pt x="237" y="593"/>
                  </a:lnTo>
                  <a:lnTo>
                    <a:pt x="238" y="593"/>
                  </a:lnTo>
                  <a:lnTo>
                    <a:pt x="240" y="592"/>
                  </a:lnTo>
                  <a:lnTo>
                    <a:pt x="239" y="591"/>
                  </a:lnTo>
                  <a:lnTo>
                    <a:pt x="238" y="589"/>
                  </a:lnTo>
                  <a:lnTo>
                    <a:pt x="240" y="589"/>
                  </a:lnTo>
                  <a:lnTo>
                    <a:pt x="242" y="589"/>
                  </a:lnTo>
                  <a:lnTo>
                    <a:pt x="244" y="588"/>
                  </a:lnTo>
                  <a:lnTo>
                    <a:pt x="245" y="588"/>
                  </a:lnTo>
                  <a:lnTo>
                    <a:pt x="246" y="588"/>
                  </a:lnTo>
                  <a:lnTo>
                    <a:pt x="247" y="587"/>
                  </a:lnTo>
                  <a:lnTo>
                    <a:pt x="247" y="586"/>
                  </a:lnTo>
                  <a:lnTo>
                    <a:pt x="246" y="584"/>
                  </a:lnTo>
                  <a:lnTo>
                    <a:pt x="246" y="583"/>
                  </a:lnTo>
                  <a:lnTo>
                    <a:pt x="245" y="582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49" y="580"/>
                  </a:lnTo>
                  <a:lnTo>
                    <a:pt x="250" y="579"/>
                  </a:lnTo>
                  <a:lnTo>
                    <a:pt x="250" y="578"/>
                  </a:lnTo>
                  <a:lnTo>
                    <a:pt x="249" y="577"/>
                  </a:lnTo>
                  <a:lnTo>
                    <a:pt x="250" y="576"/>
                  </a:lnTo>
                  <a:lnTo>
                    <a:pt x="252" y="576"/>
                  </a:lnTo>
                  <a:lnTo>
                    <a:pt x="253" y="576"/>
                  </a:lnTo>
                  <a:lnTo>
                    <a:pt x="254" y="575"/>
                  </a:lnTo>
                  <a:lnTo>
                    <a:pt x="254" y="574"/>
                  </a:lnTo>
                  <a:lnTo>
                    <a:pt x="253" y="572"/>
                  </a:lnTo>
                  <a:lnTo>
                    <a:pt x="252" y="570"/>
                  </a:lnTo>
                  <a:lnTo>
                    <a:pt x="251" y="567"/>
                  </a:lnTo>
                  <a:lnTo>
                    <a:pt x="256" y="565"/>
                  </a:lnTo>
                  <a:lnTo>
                    <a:pt x="258" y="568"/>
                  </a:lnTo>
                  <a:lnTo>
                    <a:pt x="259" y="570"/>
                  </a:lnTo>
                  <a:lnTo>
                    <a:pt x="259" y="571"/>
                  </a:lnTo>
                  <a:lnTo>
                    <a:pt x="262" y="570"/>
                  </a:lnTo>
                  <a:lnTo>
                    <a:pt x="264" y="570"/>
                  </a:lnTo>
                  <a:lnTo>
                    <a:pt x="265" y="570"/>
                  </a:lnTo>
                  <a:lnTo>
                    <a:pt x="264" y="568"/>
                  </a:lnTo>
                  <a:lnTo>
                    <a:pt x="264" y="567"/>
                  </a:lnTo>
                  <a:lnTo>
                    <a:pt x="265" y="566"/>
                  </a:lnTo>
                  <a:lnTo>
                    <a:pt x="266" y="566"/>
                  </a:lnTo>
                  <a:lnTo>
                    <a:pt x="266" y="565"/>
                  </a:lnTo>
                  <a:lnTo>
                    <a:pt x="265" y="562"/>
                  </a:lnTo>
                  <a:lnTo>
                    <a:pt x="264" y="561"/>
                  </a:lnTo>
                  <a:lnTo>
                    <a:pt x="264" y="560"/>
                  </a:lnTo>
                  <a:lnTo>
                    <a:pt x="265" y="559"/>
                  </a:lnTo>
                  <a:lnTo>
                    <a:pt x="267" y="559"/>
                  </a:lnTo>
                  <a:lnTo>
                    <a:pt x="269" y="558"/>
                  </a:lnTo>
                  <a:lnTo>
                    <a:pt x="272" y="557"/>
                  </a:lnTo>
                  <a:lnTo>
                    <a:pt x="273" y="557"/>
                  </a:lnTo>
                  <a:lnTo>
                    <a:pt x="275" y="557"/>
                  </a:lnTo>
                  <a:lnTo>
                    <a:pt x="275" y="555"/>
                  </a:lnTo>
                  <a:lnTo>
                    <a:pt x="273" y="554"/>
                  </a:lnTo>
                  <a:lnTo>
                    <a:pt x="272" y="551"/>
                  </a:lnTo>
                  <a:lnTo>
                    <a:pt x="271" y="547"/>
                  </a:lnTo>
                  <a:lnTo>
                    <a:pt x="268" y="542"/>
                  </a:lnTo>
                  <a:lnTo>
                    <a:pt x="270" y="541"/>
                  </a:lnTo>
                  <a:lnTo>
                    <a:pt x="271" y="541"/>
                  </a:lnTo>
                  <a:lnTo>
                    <a:pt x="272" y="542"/>
                  </a:lnTo>
                  <a:lnTo>
                    <a:pt x="272" y="544"/>
                  </a:lnTo>
                  <a:lnTo>
                    <a:pt x="273" y="545"/>
                  </a:lnTo>
                  <a:lnTo>
                    <a:pt x="273" y="547"/>
                  </a:lnTo>
                  <a:lnTo>
                    <a:pt x="276" y="546"/>
                  </a:lnTo>
                  <a:lnTo>
                    <a:pt x="277" y="546"/>
                  </a:lnTo>
                  <a:lnTo>
                    <a:pt x="278" y="547"/>
                  </a:lnTo>
                  <a:lnTo>
                    <a:pt x="278" y="550"/>
                  </a:lnTo>
                  <a:lnTo>
                    <a:pt x="280" y="550"/>
                  </a:lnTo>
                  <a:lnTo>
                    <a:pt x="281" y="549"/>
                  </a:lnTo>
                  <a:lnTo>
                    <a:pt x="282" y="549"/>
                  </a:lnTo>
                  <a:lnTo>
                    <a:pt x="284" y="547"/>
                  </a:lnTo>
                  <a:lnTo>
                    <a:pt x="282" y="545"/>
                  </a:lnTo>
                  <a:lnTo>
                    <a:pt x="282" y="543"/>
                  </a:lnTo>
                  <a:lnTo>
                    <a:pt x="281" y="542"/>
                  </a:lnTo>
                  <a:lnTo>
                    <a:pt x="283" y="542"/>
                  </a:lnTo>
                  <a:lnTo>
                    <a:pt x="284" y="541"/>
                  </a:lnTo>
                  <a:lnTo>
                    <a:pt x="285" y="541"/>
                  </a:lnTo>
                  <a:lnTo>
                    <a:pt x="287" y="541"/>
                  </a:lnTo>
                  <a:lnTo>
                    <a:pt x="286" y="539"/>
                  </a:lnTo>
                  <a:lnTo>
                    <a:pt x="285" y="538"/>
                  </a:lnTo>
                  <a:lnTo>
                    <a:pt x="284" y="536"/>
                  </a:lnTo>
                  <a:lnTo>
                    <a:pt x="284" y="535"/>
                  </a:lnTo>
                  <a:lnTo>
                    <a:pt x="285" y="535"/>
                  </a:lnTo>
                  <a:lnTo>
                    <a:pt x="287" y="534"/>
                  </a:lnTo>
                  <a:lnTo>
                    <a:pt x="288" y="534"/>
                  </a:lnTo>
                  <a:lnTo>
                    <a:pt x="289" y="534"/>
                  </a:lnTo>
                  <a:lnTo>
                    <a:pt x="289" y="532"/>
                  </a:lnTo>
                  <a:lnTo>
                    <a:pt x="288" y="530"/>
                  </a:lnTo>
                  <a:lnTo>
                    <a:pt x="289" y="529"/>
                  </a:lnTo>
                  <a:lnTo>
                    <a:pt x="292" y="529"/>
                  </a:lnTo>
                  <a:lnTo>
                    <a:pt x="290" y="528"/>
                  </a:lnTo>
                  <a:lnTo>
                    <a:pt x="289" y="526"/>
                  </a:lnTo>
                  <a:lnTo>
                    <a:pt x="292" y="526"/>
                  </a:lnTo>
                  <a:lnTo>
                    <a:pt x="293" y="526"/>
                  </a:lnTo>
                  <a:lnTo>
                    <a:pt x="293" y="526"/>
                  </a:lnTo>
                  <a:lnTo>
                    <a:pt x="294" y="527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7" y="528"/>
                  </a:lnTo>
                  <a:lnTo>
                    <a:pt x="296" y="526"/>
                  </a:lnTo>
                  <a:lnTo>
                    <a:pt x="296" y="525"/>
                  </a:lnTo>
                  <a:lnTo>
                    <a:pt x="297" y="525"/>
                  </a:lnTo>
                  <a:lnTo>
                    <a:pt x="298" y="524"/>
                  </a:lnTo>
                  <a:lnTo>
                    <a:pt x="298" y="523"/>
                  </a:lnTo>
                  <a:lnTo>
                    <a:pt x="297" y="521"/>
                  </a:lnTo>
                  <a:lnTo>
                    <a:pt x="296" y="520"/>
                  </a:lnTo>
                  <a:lnTo>
                    <a:pt x="296" y="519"/>
                  </a:lnTo>
                  <a:lnTo>
                    <a:pt x="297" y="518"/>
                  </a:lnTo>
                  <a:lnTo>
                    <a:pt x="298" y="518"/>
                  </a:lnTo>
                  <a:lnTo>
                    <a:pt x="301" y="517"/>
                  </a:lnTo>
                  <a:lnTo>
                    <a:pt x="302" y="517"/>
                  </a:lnTo>
                  <a:lnTo>
                    <a:pt x="304" y="517"/>
                  </a:lnTo>
                  <a:lnTo>
                    <a:pt x="303" y="515"/>
                  </a:lnTo>
                  <a:lnTo>
                    <a:pt x="302" y="513"/>
                  </a:lnTo>
                  <a:lnTo>
                    <a:pt x="304" y="512"/>
                  </a:lnTo>
                  <a:lnTo>
                    <a:pt x="305" y="512"/>
                  </a:lnTo>
                  <a:lnTo>
                    <a:pt x="308" y="512"/>
                  </a:lnTo>
                  <a:lnTo>
                    <a:pt x="309" y="511"/>
                  </a:lnTo>
                  <a:lnTo>
                    <a:pt x="310" y="511"/>
                  </a:lnTo>
                  <a:lnTo>
                    <a:pt x="311" y="511"/>
                  </a:lnTo>
                  <a:lnTo>
                    <a:pt x="311" y="509"/>
                  </a:lnTo>
                  <a:lnTo>
                    <a:pt x="310" y="508"/>
                  </a:lnTo>
                  <a:lnTo>
                    <a:pt x="312" y="508"/>
                  </a:lnTo>
                  <a:lnTo>
                    <a:pt x="313" y="507"/>
                  </a:lnTo>
                  <a:lnTo>
                    <a:pt x="312" y="506"/>
                  </a:lnTo>
                  <a:lnTo>
                    <a:pt x="312" y="504"/>
                  </a:lnTo>
                  <a:lnTo>
                    <a:pt x="313" y="504"/>
                  </a:lnTo>
                  <a:lnTo>
                    <a:pt x="314" y="504"/>
                  </a:lnTo>
                  <a:lnTo>
                    <a:pt x="313" y="502"/>
                  </a:lnTo>
                  <a:lnTo>
                    <a:pt x="313" y="501"/>
                  </a:lnTo>
                  <a:lnTo>
                    <a:pt x="314" y="500"/>
                  </a:lnTo>
                  <a:lnTo>
                    <a:pt x="316" y="500"/>
                  </a:lnTo>
                  <a:lnTo>
                    <a:pt x="317" y="500"/>
                  </a:lnTo>
                  <a:lnTo>
                    <a:pt x="318" y="500"/>
                  </a:lnTo>
                  <a:lnTo>
                    <a:pt x="317" y="498"/>
                  </a:lnTo>
                  <a:lnTo>
                    <a:pt x="317" y="496"/>
                  </a:lnTo>
                  <a:lnTo>
                    <a:pt x="318" y="495"/>
                  </a:lnTo>
                  <a:lnTo>
                    <a:pt x="320" y="495"/>
                  </a:lnTo>
                  <a:lnTo>
                    <a:pt x="321" y="495"/>
                  </a:lnTo>
                  <a:lnTo>
                    <a:pt x="322" y="494"/>
                  </a:lnTo>
                  <a:lnTo>
                    <a:pt x="321" y="493"/>
                  </a:lnTo>
                  <a:lnTo>
                    <a:pt x="321" y="492"/>
                  </a:lnTo>
                  <a:lnTo>
                    <a:pt x="322" y="491"/>
                  </a:lnTo>
                  <a:lnTo>
                    <a:pt x="323" y="491"/>
                  </a:lnTo>
                  <a:lnTo>
                    <a:pt x="327" y="490"/>
                  </a:lnTo>
                  <a:lnTo>
                    <a:pt x="328" y="490"/>
                  </a:lnTo>
                  <a:lnTo>
                    <a:pt x="330" y="489"/>
                  </a:lnTo>
                  <a:lnTo>
                    <a:pt x="331" y="489"/>
                  </a:lnTo>
                  <a:lnTo>
                    <a:pt x="332" y="489"/>
                  </a:lnTo>
                  <a:lnTo>
                    <a:pt x="332" y="487"/>
                  </a:lnTo>
                  <a:lnTo>
                    <a:pt x="331" y="486"/>
                  </a:lnTo>
                  <a:lnTo>
                    <a:pt x="330" y="484"/>
                  </a:lnTo>
                  <a:lnTo>
                    <a:pt x="330" y="483"/>
                  </a:lnTo>
                  <a:lnTo>
                    <a:pt x="329" y="482"/>
                  </a:lnTo>
                  <a:lnTo>
                    <a:pt x="328" y="479"/>
                  </a:lnTo>
                  <a:lnTo>
                    <a:pt x="330" y="479"/>
                  </a:lnTo>
                  <a:lnTo>
                    <a:pt x="331" y="479"/>
                  </a:lnTo>
                  <a:lnTo>
                    <a:pt x="330" y="477"/>
                  </a:lnTo>
                  <a:lnTo>
                    <a:pt x="330" y="476"/>
                  </a:lnTo>
                  <a:lnTo>
                    <a:pt x="331" y="476"/>
                  </a:lnTo>
                  <a:lnTo>
                    <a:pt x="332" y="475"/>
                  </a:lnTo>
                  <a:lnTo>
                    <a:pt x="332" y="474"/>
                  </a:lnTo>
                  <a:lnTo>
                    <a:pt x="331" y="472"/>
                  </a:lnTo>
                  <a:lnTo>
                    <a:pt x="332" y="472"/>
                  </a:lnTo>
                  <a:lnTo>
                    <a:pt x="334" y="472"/>
                  </a:lnTo>
                  <a:lnTo>
                    <a:pt x="334" y="473"/>
                  </a:lnTo>
                  <a:lnTo>
                    <a:pt x="335" y="474"/>
                  </a:lnTo>
                  <a:lnTo>
                    <a:pt x="336" y="476"/>
                  </a:lnTo>
                  <a:lnTo>
                    <a:pt x="336" y="477"/>
                  </a:lnTo>
                  <a:lnTo>
                    <a:pt x="335" y="478"/>
                  </a:lnTo>
                  <a:lnTo>
                    <a:pt x="334" y="478"/>
                  </a:lnTo>
                  <a:lnTo>
                    <a:pt x="334" y="479"/>
                  </a:lnTo>
                  <a:lnTo>
                    <a:pt x="335" y="482"/>
                  </a:lnTo>
                  <a:lnTo>
                    <a:pt x="336" y="480"/>
                  </a:lnTo>
                  <a:lnTo>
                    <a:pt x="338" y="480"/>
                  </a:lnTo>
                  <a:lnTo>
                    <a:pt x="337" y="479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9" y="476"/>
                  </a:lnTo>
                  <a:lnTo>
                    <a:pt x="341" y="476"/>
                  </a:lnTo>
                  <a:lnTo>
                    <a:pt x="343" y="476"/>
                  </a:lnTo>
                  <a:lnTo>
                    <a:pt x="342" y="474"/>
                  </a:lnTo>
                  <a:lnTo>
                    <a:pt x="341" y="473"/>
                  </a:lnTo>
                  <a:lnTo>
                    <a:pt x="343" y="473"/>
                  </a:lnTo>
                  <a:lnTo>
                    <a:pt x="344" y="472"/>
                  </a:lnTo>
                  <a:lnTo>
                    <a:pt x="343" y="471"/>
                  </a:lnTo>
                  <a:lnTo>
                    <a:pt x="343" y="469"/>
                  </a:lnTo>
                  <a:lnTo>
                    <a:pt x="342" y="468"/>
                  </a:lnTo>
                  <a:lnTo>
                    <a:pt x="341" y="467"/>
                  </a:lnTo>
                  <a:lnTo>
                    <a:pt x="343" y="466"/>
                  </a:lnTo>
                  <a:lnTo>
                    <a:pt x="344" y="466"/>
                  </a:lnTo>
                  <a:lnTo>
                    <a:pt x="345" y="466"/>
                  </a:lnTo>
                  <a:lnTo>
                    <a:pt x="347" y="465"/>
                  </a:lnTo>
                  <a:lnTo>
                    <a:pt x="346" y="463"/>
                  </a:lnTo>
                  <a:lnTo>
                    <a:pt x="345" y="461"/>
                  </a:lnTo>
                  <a:lnTo>
                    <a:pt x="346" y="461"/>
                  </a:lnTo>
                  <a:lnTo>
                    <a:pt x="348" y="461"/>
                  </a:lnTo>
                  <a:lnTo>
                    <a:pt x="349" y="460"/>
                  </a:lnTo>
                  <a:lnTo>
                    <a:pt x="350" y="460"/>
                  </a:lnTo>
                  <a:lnTo>
                    <a:pt x="350" y="459"/>
                  </a:lnTo>
                  <a:lnTo>
                    <a:pt x="349" y="457"/>
                  </a:lnTo>
                  <a:lnTo>
                    <a:pt x="348" y="456"/>
                  </a:lnTo>
                  <a:lnTo>
                    <a:pt x="348" y="454"/>
                  </a:lnTo>
                  <a:lnTo>
                    <a:pt x="349" y="454"/>
                  </a:lnTo>
                  <a:lnTo>
                    <a:pt x="350" y="454"/>
                  </a:lnTo>
                  <a:lnTo>
                    <a:pt x="352" y="453"/>
                  </a:lnTo>
                  <a:lnTo>
                    <a:pt x="353" y="453"/>
                  </a:lnTo>
                  <a:lnTo>
                    <a:pt x="354" y="454"/>
                  </a:lnTo>
                  <a:lnTo>
                    <a:pt x="354" y="456"/>
                  </a:lnTo>
                  <a:lnTo>
                    <a:pt x="356" y="455"/>
                  </a:lnTo>
                  <a:lnTo>
                    <a:pt x="358" y="455"/>
                  </a:lnTo>
                  <a:lnTo>
                    <a:pt x="359" y="455"/>
                  </a:lnTo>
                  <a:lnTo>
                    <a:pt x="361" y="454"/>
                  </a:lnTo>
                  <a:lnTo>
                    <a:pt x="358" y="449"/>
                  </a:lnTo>
                  <a:lnTo>
                    <a:pt x="356" y="446"/>
                  </a:lnTo>
                  <a:lnTo>
                    <a:pt x="355" y="445"/>
                  </a:lnTo>
                  <a:lnTo>
                    <a:pt x="358" y="445"/>
                  </a:lnTo>
                  <a:lnTo>
                    <a:pt x="359" y="444"/>
                  </a:lnTo>
                  <a:lnTo>
                    <a:pt x="358" y="443"/>
                  </a:lnTo>
                  <a:lnTo>
                    <a:pt x="358" y="441"/>
                  </a:lnTo>
                  <a:lnTo>
                    <a:pt x="359" y="441"/>
                  </a:lnTo>
                  <a:lnTo>
                    <a:pt x="360" y="441"/>
                  </a:lnTo>
                  <a:lnTo>
                    <a:pt x="361" y="442"/>
                  </a:lnTo>
                  <a:lnTo>
                    <a:pt x="362" y="443"/>
                  </a:lnTo>
                  <a:lnTo>
                    <a:pt x="362" y="445"/>
                  </a:lnTo>
                  <a:lnTo>
                    <a:pt x="363" y="446"/>
                  </a:lnTo>
                  <a:lnTo>
                    <a:pt x="364" y="446"/>
                  </a:lnTo>
                  <a:lnTo>
                    <a:pt x="366" y="445"/>
                  </a:lnTo>
                  <a:lnTo>
                    <a:pt x="365" y="444"/>
                  </a:lnTo>
                  <a:lnTo>
                    <a:pt x="364" y="443"/>
                  </a:lnTo>
                  <a:lnTo>
                    <a:pt x="366" y="442"/>
                  </a:lnTo>
                  <a:lnTo>
                    <a:pt x="367" y="442"/>
                  </a:lnTo>
                  <a:lnTo>
                    <a:pt x="366" y="441"/>
                  </a:lnTo>
                  <a:lnTo>
                    <a:pt x="365" y="439"/>
                  </a:lnTo>
                  <a:lnTo>
                    <a:pt x="365" y="438"/>
                  </a:lnTo>
                  <a:lnTo>
                    <a:pt x="364" y="436"/>
                  </a:lnTo>
                  <a:lnTo>
                    <a:pt x="365" y="436"/>
                  </a:lnTo>
                  <a:lnTo>
                    <a:pt x="367" y="436"/>
                  </a:lnTo>
                  <a:lnTo>
                    <a:pt x="369" y="435"/>
                  </a:lnTo>
                  <a:lnTo>
                    <a:pt x="372" y="434"/>
                  </a:lnTo>
                  <a:lnTo>
                    <a:pt x="373" y="434"/>
                  </a:lnTo>
                  <a:lnTo>
                    <a:pt x="376" y="433"/>
                  </a:lnTo>
                  <a:lnTo>
                    <a:pt x="375" y="432"/>
                  </a:lnTo>
                  <a:lnTo>
                    <a:pt x="373" y="430"/>
                  </a:lnTo>
                  <a:lnTo>
                    <a:pt x="372" y="428"/>
                  </a:lnTo>
                  <a:lnTo>
                    <a:pt x="372" y="427"/>
                  </a:lnTo>
                  <a:lnTo>
                    <a:pt x="370" y="427"/>
                  </a:lnTo>
                  <a:lnTo>
                    <a:pt x="369" y="428"/>
                  </a:lnTo>
                  <a:lnTo>
                    <a:pt x="368" y="426"/>
                  </a:lnTo>
                  <a:lnTo>
                    <a:pt x="368" y="425"/>
                  </a:lnTo>
                  <a:lnTo>
                    <a:pt x="369" y="424"/>
                  </a:lnTo>
                  <a:lnTo>
                    <a:pt x="370" y="424"/>
                  </a:lnTo>
                  <a:lnTo>
                    <a:pt x="371" y="424"/>
                  </a:lnTo>
                  <a:lnTo>
                    <a:pt x="373" y="423"/>
                  </a:lnTo>
                  <a:lnTo>
                    <a:pt x="373" y="425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8" y="425"/>
                  </a:lnTo>
                  <a:lnTo>
                    <a:pt x="379" y="425"/>
                  </a:lnTo>
                  <a:lnTo>
                    <a:pt x="380" y="424"/>
                  </a:lnTo>
                  <a:lnTo>
                    <a:pt x="380" y="423"/>
                  </a:lnTo>
                  <a:lnTo>
                    <a:pt x="379" y="422"/>
                  </a:lnTo>
                  <a:lnTo>
                    <a:pt x="380" y="421"/>
                  </a:lnTo>
                  <a:lnTo>
                    <a:pt x="382" y="421"/>
                  </a:lnTo>
                  <a:lnTo>
                    <a:pt x="383" y="420"/>
                  </a:lnTo>
                  <a:lnTo>
                    <a:pt x="384" y="420"/>
                  </a:lnTo>
                  <a:lnTo>
                    <a:pt x="384" y="419"/>
                  </a:lnTo>
                  <a:lnTo>
                    <a:pt x="383" y="417"/>
                  </a:lnTo>
                  <a:lnTo>
                    <a:pt x="382" y="416"/>
                  </a:lnTo>
                  <a:lnTo>
                    <a:pt x="381" y="415"/>
                  </a:lnTo>
                  <a:lnTo>
                    <a:pt x="381" y="412"/>
                  </a:lnTo>
                  <a:lnTo>
                    <a:pt x="380" y="411"/>
                  </a:lnTo>
                  <a:lnTo>
                    <a:pt x="381" y="410"/>
                  </a:lnTo>
                  <a:lnTo>
                    <a:pt x="382" y="410"/>
                  </a:lnTo>
                  <a:lnTo>
                    <a:pt x="383" y="412"/>
                  </a:lnTo>
                  <a:lnTo>
                    <a:pt x="384" y="413"/>
                  </a:lnTo>
                  <a:lnTo>
                    <a:pt x="385" y="412"/>
                  </a:lnTo>
                  <a:lnTo>
                    <a:pt x="386" y="412"/>
                  </a:lnTo>
                  <a:lnTo>
                    <a:pt x="386" y="411"/>
                  </a:lnTo>
                  <a:lnTo>
                    <a:pt x="385" y="409"/>
                  </a:lnTo>
                  <a:lnTo>
                    <a:pt x="386" y="409"/>
                  </a:lnTo>
                  <a:lnTo>
                    <a:pt x="388" y="409"/>
                  </a:lnTo>
                  <a:lnTo>
                    <a:pt x="389" y="408"/>
                  </a:lnTo>
                  <a:lnTo>
                    <a:pt x="391" y="408"/>
                  </a:lnTo>
                  <a:lnTo>
                    <a:pt x="391" y="406"/>
                  </a:lnTo>
                  <a:lnTo>
                    <a:pt x="389" y="405"/>
                  </a:lnTo>
                  <a:lnTo>
                    <a:pt x="388" y="404"/>
                  </a:lnTo>
                  <a:lnTo>
                    <a:pt x="387" y="402"/>
                  </a:lnTo>
                  <a:lnTo>
                    <a:pt x="389" y="402"/>
                  </a:lnTo>
                  <a:lnTo>
                    <a:pt x="391" y="401"/>
                  </a:lnTo>
                  <a:lnTo>
                    <a:pt x="392" y="401"/>
                  </a:lnTo>
                  <a:lnTo>
                    <a:pt x="394" y="401"/>
                  </a:lnTo>
                  <a:lnTo>
                    <a:pt x="393" y="399"/>
                  </a:lnTo>
                  <a:lnTo>
                    <a:pt x="392" y="398"/>
                  </a:lnTo>
                  <a:lnTo>
                    <a:pt x="393" y="396"/>
                  </a:lnTo>
                  <a:lnTo>
                    <a:pt x="394" y="396"/>
                  </a:lnTo>
                  <a:lnTo>
                    <a:pt x="396" y="396"/>
                  </a:lnTo>
                  <a:lnTo>
                    <a:pt x="397" y="395"/>
                  </a:lnTo>
                  <a:lnTo>
                    <a:pt x="398" y="398"/>
                  </a:lnTo>
                  <a:lnTo>
                    <a:pt x="399" y="399"/>
                  </a:lnTo>
                  <a:lnTo>
                    <a:pt x="400" y="399"/>
                  </a:lnTo>
                  <a:lnTo>
                    <a:pt x="401" y="398"/>
                  </a:lnTo>
                  <a:lnTo>
                    <a:pt x="400" y="396"/>
                  </a:lnTo>
                  <a:lnTo>
                    <a:pt x="400" y="394"/>
                  </a:lnTo>
                  <a:lnTo>
                    <a:pt x="401" y="394"/>
                  </a:lnTo>
                  <a:lnTo>
                    <a:pt x="402" y="393"/>
                  </a:lnTo>
                  <a:lnTo>
                    <a:pt x="404" y="393"/>
                  </a:lnTo>
                  <a:lnTo>
                    <a:pt x="405" y="393"/>
                  </a:lnTo>
                  <a:lnTo>
                    <a:pt x="404" y="391"/>
                  </a:lnTo>
                  <a:lnTo>
                    <a:pt x="403" y="390"/>
                  </a:lnTo>
                  <a:lnTo>
                    <a:pt x="403" y="389"/>
                  </a:lnTo>
                  <a:lnTo>
                    <a:pt x="402" y="387"/>
                  </a:lnTo>
                  <a:lnTo>
                    <a:pt x="401" y="386"/>
                  </a:lnTo>
                  <a:lnTo>
                    <a:pt x="400" y="385"/>
                  </a:lnTo>
                  <a:lnTo>
                    <a:pt x="401" y="384"/>
                  </a:lnTo>
                  <a:lnTo>
                    <a:pt x="403" y="384"/>
                  </a:lnTo>
                  <a:lnTo>
                    <a:pt x="404" y="383"/>
                  </a:lnTo>
                  <a:lnTo>
                    <a:pt x="405" y="383"/>
                  </a:lnTo>
                  <a:lnTo>
                    <a:pt x="408" y="382"/>
                  </a:lnTo>
                  <a:lnTo>
                    <a:pt x="409" y="382"/>
                  </a:lnTo>
                  <a:lnTo>
                    <a:pt x="408" y="380"/>
                  </a:lnTo>
                  <a:lnTo>
                    <a:pt x="408" y="378"/>
                  </a:lnTo>
                  <a:lnTo>
                    <a:pt x="409" y="378"/>
                  </a:lnTo>
                  <a:lnTo>
                    <a:pt x="410" y="377"/>
                  </a:lnTo>
                  <a:lnTo>
                    <a:pt x="413" y="377"/>
                  </a:lnTo>
                  <a:lnTo>
                    <a:pt x="414" y="376"/>
                  </a:lnTo>
                  <a:lnTo>
                    <a:pt x="415" y="376"/>
                  </a:lnTo>
                  <a:lnTo>
                    <a:pt x="417" y="375"/>
                  </a:lnTo>
                  <a:lnTo>
                    <a:pt x="418" y="375"/>
                  </a:lnTo>
                  <a:lnTo>
                    <a:pt x="417" y="373"/>
                  </a:lnTo>
                  <a:lnTo>
                    <a:pt x="416" y="372"/>
                  </a:lnTo>
                  <a:lnTo>
                    <a:pt x="418" y="372"/>
                  </a:lnTo>
                  <a:lnTo>
                    <a:pt x="419" y="371"/>
                  </a:lnTo>
                  <a:lnTo>
                    <a:pt x="418" y="370"/>
                  </a:lnTo>
                  <a:lnTo>
                    <a:pt x="417" y="369"/>
                  </a:lnTo>
                  <a:lnTo>
                    <a:pt x="416" y="367"/>
                  </a:lnTo>
                  <a:lnTo>
                    <a:pt x="416" y="366"/>
                  </a:lnTo>
                  <a:lnTo>
                    <a:pt x="417" y="365"/>
                  </a:lnTo>
                  <a:lnTo>
                    <a:pt x="418" y="365"/>
                  </a:lnTo>
                  <a:lnTo>
                    <a:pt x="419" y="363"/>
                  </a:lnTo>
                  <a:lnTo>
                    <a:pt x="421" y="363"/>
                  </a:lnTo>
                  <a:lnTo>
                    <a:pt x="422" y="365"/>
                  </a:lnTo>
                  <a:lnTo>
                    <a:pt x="422" y="367"/>
                  </a:lnTo>
                  <a:lnTo>
                    <a:pt x="425" y="366"/>
                  </a:lnTo>
                  <a:lnTo>
                    <a:pt x="426" y="366"/>
                  </a:lnTo>
                  <a:lnTo>
                    <a:pt x="425" y="363"/>
                  </a:lnTo>
                  <a:lnTo>
                    <a:pt x="423" y="362"/>
                  </a:lnTo>
                  <a:lnTo>
                    <a:pt x="423" y="361"/>
                  </a:lnTo>
                  <a:lnTo>
                    <a:pt x="422" y="359"/>
                  </a:lnTo>
                  <a:lnTo>
                    <a:pt x="421" y="358"/>
                  </a:lnTo>
                  <a:lnTo>
                    <a:pt x="420" y="357"/>
                  </a:lnTo>
                  <a:lnTo>
                    <a:pt x="421" y="356"/>
                  </a:lnTo>
                  <a:lnTo>
                    <a:pt x="423" y="356"/>
                  </a:lnTo>
                  <a:lnTo>
                    <a:pt x="423" y="357"/>
                  </a:lnTo>
                  <a:lnTo>
                    <a:pt x="425" y="359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9" y="357"/>
                  </a:lnTo>
                  <a:lnTo>
                    <a:pt x="430" y="357"/>
                  </a:lnTo>
                  <a:lnTo>
                    <a:pt x="430" y="355"/>
                  </a:lnTo>
                  <a:lnTo>
                    <a:pt x="429" y="354"/>
                  </a:lnTo>
                  <a:lnTo>
                    <a:pt x="428" y="353"/>
                  </a:lnTo>
                  <a:lnTo>
                    <a:pt x="427" y="351"/>
                  </a:lnTo>
                  <a:lnTo>
                    <a:pt x="428" y="351"/>
                  </a:lnTo>
                  <a:lnTo>
                    <a:pt x="430" y="350"/>
                  </a:lnTo>
                  <a:lnTo>
                    <a:pt x="431" y="350"/>
                  </a:lnTo>
                  <a:lnTo>
                    <a:pt x="432" y="350"/>
                  </a:lnTo>
                  <a:lnTo>
                    <a:pt x="431" y="348"/>
                  </a:lnTo>
                  <a:lnTo>
                    <a:pt x="430" y="346"/>
                  </a:lnTo>
                  <a:lnTo>
                    <a:pt x="432" y="345"/>
                  </a:lnTo>
                  <a:lnTo>
                    <a:pt x="433" y="345"/>
                  </a:lnTo>
                  <a:lnTo>
                    <a:pt x="432" y="344"/>
                  </a:lnTo>
                  <a:lnTo>
                    <a:pt x="431" y="342"/>
                  </a:lnTo>
                  <a:lnTo>
                    <a:pt x="433" y="342"/>
                  </a:lnTo>
                  <a:lnTo>
                    <a:pt x="434" y="341"/>
                  </a:lnTo>
                  <a:lnTo>
                    <a:pt x="437" y="340"/>
                  </a:lnTo>
                  <a:lnTo>
                    <a:pt x="438" y="340"/>
                  </a:lnTo>
                  <a:lnTo>
                    <a:pt x="439" y="339"/>
                  </a:lnTo>
                  <a:lnTo>
                    <a:pt x="438" y="338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8" y="337"/>
                  </a:lnTo>
                  <a:lnTo>
                    <a:pt x="439" y="348"/>
                  </a:lnTo>
                  <a:lnTo>
                    <a:pt x="441" y="358"/>
                  </a:lnTo>
                  <a:lnTo>
                    <a:pt x="442" y="369"/>
                  </a:lnTo>
                  <a:lnTo>
                    <a:pt x="444" y="380"/>
                  </a:lnTo>
                  <a:lnTo>
                    <a:pt x="444" y="379"/>
                  </a:lnTo>
                  <a:lnTo>
                    <a:pt x="443" y="378"/>
                  </a:lnTo>
                  <a:lnTo>
                    <a:pt x="442" y="378"/>
                  </a:lnTo>
                  <a:lnTo>
                    <a:pt x="439" y="379"/>
                  </a:lnTo>
                  <a:lnTo>
                    <a:pt x="437" y="380"/>
                  </a:lnTo>
                  <a:lnTo>
                    <a:pt x="437" y="382"/>
                  </a:lnTo>
                  <a:lnTo>
                    <a:pt x="437" y="384"/>
                  </a:lnTo>
                  <a:lnTo>
                    <a:pt x="436" y="384"/>
                  </a:lnTo>
                  <a:lnTo>
                    <a:pt x="435" y="385"/>
                  </a:lnTo>
                  <a:lnTo>
                    <a:pt x="434" y="384"/>
                  </a:lnTo>
                  <a:lnTo>
                    <a:pt x="434" y="382"/>
                  </a:lnTo>
                  <a:lnTo>
                    <a:pt x="435" y="382"/>
                  </a:lnTo>
                  <a:lnTo>
                    <a:pt x="437" y="380"/>
                  </a:lnTo>
                  <a:lnTo>
                    <a:pt x="436" y="379"/>
                  </a:lnTo>
                  <a:lnTo>
                    <a:pt x="436" y="378"/>
                  </a:lnTo>
                  <a:lnTo>
                    <a:pt x="437" y="377"/>
                  </a:lnTo>
                  <a:lnTo>
                    <a:pt x="438" y="377"/>
                  </a:lnTo>
                  <a:lnTo>
                    <a:pt x="439" y="377"/>
                  </a:lnTo>
                  <a:lnTo>
                    <a:pt x="439" y="376"/>
                  </a:lnTo>
                  <a:lnTo>
                    <a:pt x="439" y="375"/>
                  </a:lnTo>
                  <a:lnTo>
                    <a:pt x="438" y="374"/>
                  </a:lnTo>
                  <a:lnTo>
                    <a:pt x="437" y="374"/>
                  </a:lnTo>
                  <a:lnTo>
                    <a:pt x="436" y="375"/>
                  </a:lnTo>
                  <a:lnTo>
                    <a:pt x="435" y="374"/>
                  </a:lnTo>
                  <a:lnTo>
                    <a:pt x="435" y="372"/>
                  </a:lnTo>
                  <a:lnTo>
                    <a:pt x="435" y="371"/>
                  </a:lnTo>
                  <a:lnTo>
                    <a:pt x="434" y="370"/>
                  </a:lnTo>
                  <a:lnTo>
                    <a:pt x="433" y="371"/>
                  </a:lnTo>
                  <a:lnTo>
                    <a:pt x="432" y="371"/>
                  </a:lnTo>
                  <a:lnTo>
                    <a:pt x="431" y="370"/>
                  </a:lnTo>
                  <a:lnTo>
                    <a:pt x="431" y="369"/>
                  </a:lnTo>
                  <a:lnTo>
                    <a:pt x="430" y="369"/>
                  </a:lnTo>
                  <a:lnTo>
                    <a:pt x="428" y="370"/>
                  </a:lnTo>
                  <a:lnTo>
                    <a:pt x="428" y="369"/>
                  </a:lnTo>
                  <a:lnTo>
                    <a:pt x="428" y="367"/>
                  </a:lnTo>
                  <a:lnTo>
                    <a:pt x="426" y="368"/>
                  </a:lnTo>
                  <a:lnTo>
                    <a:pt x="425" y="368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3" y="365"/>
                  </a:lnTo>
                  <a:lnTo>
                    <a:pt x="423" y="362"/>
                  </a:lnTo>
                  <a:lnTo>
                    <a:pt x="422" y="363"/>
                  </a:lnTo>
                  <a:lnTo>
                    <a:pt x="420" y="365"/>
                  </a:lnTo>
                  <a:lnTo>
                    <a:pt x="420" y="362"/>
                  </a:lnTo>
                  <a:lnTo>
                    <a:pt x="420" y="361"/>
                  </a:lnTo>
                  <a:lnTo>
                    <a:pt x="419" y="360"/>
                  </a:lnTo>
                  <a:lnTo>
                    <a:pt x="419" y="358"/>
                  </a:lnTo>
                  <a:lnTo>
                    <a:pt x="418" y="357"/>
                  </a:lnTo>
                  <a:lnTo>
                    <a:pt x="418" y="356"/>
                  </a:lnTo>
                  <a:lnTo>
                    <a:pt x="417" y="356"/>
                  </a:lnTo>
                  <a:lnTo>
                    <a:pt x="415" y="357"/>
                  </a:lnTo>
                  <a:lnTo>
                    <a:pt x="415" y="356"/>
                  </a:lnTo>
                  <a:lnTo>
                    <a:pt x="415" y="355"/>
                  </a:lnTo>
                  <a:lnTo>
                    <a:pt x="413" y="355"/>
                  </a:lnTo>
                  <a:lnTo>
                    <a:pt x="412" y="356"/>
                  </a:lnTo>
                  <a:lnTo>
                    <a:pt x="412" y="355"/>
                  </a:lnTo>
                  <a:lnTo>
                    <a:pt x="411" y="353"/>
                  </a:lnTo>
                  <a:lnTo>
                    <a:pt x="410" y="354"/>
                  </a:lnTo>
                  <a:lnTo>
                    <a:pt x="409" y="355"/>
                  </a:lnTo>
                  <a:lnTo>
                    <a:pt x="406" y="355"/>
                  </a:lnTo>
                  <a:lnTo>
                    <a:pt x="405" y="356"/>
                  </a:lnTo>
                  <a:lnTo>
                    <a:pt x="404" y="355"/>
                  </a:lnTo>
                  <a:lnTo>
                    <a:pt x="404" y="353"/>
                  </a:lnTo>
                  <a:lnTo>
                    <a:pt x="404" y="352"/>
                  </a:lnTo>
                  <a:lnTo>
                    <a:pt x="403" y="351"/>
                  </a:lnTo>
                  <a:lnTo>
                    <a:pt x="405" y="350"/>
                  </a:lnTo>
                  <a:lnTo>
                    <a:pt x="406" y="349"/>
                  </a:lnTo>
                  <a:lnTo>
                    <a:pt x="406" y="348"/>
                  </a:lnTo>
                  <a:lnTo>
                    <a:pt x="405" y="346"/>
                  </a:lnTo>
                  <a:lnTo>
                    <a:pt x="405" y="344"/>
                  </a:lnTo>
                  <a:lnTo>
                    <a:pt x="405" y="343"/>
                  </a:lnTo>
                  <a:lnTo>
                    <a:pt x="403" y="344"/>
                  </a:lnTo>
                  <a:lnTo>
                    <a:pt x="402" y="345"/>
                  </a:lnTo>
                  <a:lnTo>
                    <a:pt x="401" y="345"/>
                  </a:lnTo>
                  <a:lnTo>
                    <a:pt x="399" y="346"/>
                  </a:lnTo>
                  <a:lnTo>
                    <a:pt x="399" y="345"/>
                  </a:lnTo>
                  <a:lnTo>
                    <a:pt x="399" y="343"/>
                  </a:lnTo>
                  <a:lnTo>
                    <a:pt x="398" y="342"/>
                  </a:lnTo>
                  <a:lnTo>
                    <a:pt x="398" y="341"/>
                  </a:lnTo>
                  <a:lnTo>
                    <a:pt x="399" y="340"/>
                  </a:lnTo>
                  <a:lnTo>
                    <a:pt x="400" y="339"/>
                  </a:lnTo>
                  <a:lnTo>
                    <a:pt x="400" y="338"/>
                  </a:lnTo>
                  <a:lnTo>
                    <a:pt x="400" y="337"/>
                  </a:lnTo>
                  <a:lnTo>
                    <a:pt x="398" y="337"/>
                  </a:lnTo>
                  <a:lnTo>
                    <a:pt x="397" y="338"/>
                  </a:lnTo>
                  <a:lnTo>
                    <a:pt x="396" y="339"/>
                  </a:lnTo>
                  <a:lnTo>
                    <a:pt x="394" y="340"/>
                  </a:lnTo>
                  <a:lnTo>
                    <a:pt x="394" y="338"/>
                  </a:lnTo>
                  <a:lnTo>
                    <a:pt x="394" y="337"/>
                  </a:lnTo>
                  <a:lnTo>
                    <a:pt x="392" y="338"/>
                  </a:lnTo>
                  <a:lnTo>
                    <a:pt x="391" y="338"/>
                  </a:lnTo>
                  <a:lnTo>
                    <a:pt x="389" y="337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6" y="337"/>
                  </a:lnTo>
                  <a:lnTo>
                    <a:pt x="386" y="336"/>
                  </a:lnTo>
                  <a:lnTo>
                    <a:pt x="385" y="335"/>
                  </a:lnTo>
                  <a:lnTo>
                    <a:pt x="384" y="335"/>
                  </a:lnTo>
                  <a:lnTo>
                    <a:pt x="383" y="336"/>
                  </a:lnTo>
                  <a:lnTo>
                    <a:pt x="382" y="335"/>
                  </a:lnTo>
                  <a:lnTo>
                    <a:pt x="382" y="333"/>
                  </a:lnTo>
                  <a:lnTo>
                    <a:pt x="383" y="333"/>
                  </a:lnTo>
                  <a:lnTo>
                    <a:pt x="385" y="332"/>
                  </a:lnTo>
                  <a:lnTo>
                    <a:pt x="384" y="331"/>
                  </a:lnTo>
                  <a:lnTo>
                    <a:pt x="384" y="328"/>
                  </a:lnTo>
                  <a:lnTo>
                    <a:pt x="383" y="327"/>
                  </a:lnTo>
                  <a:lnTo>
                    <a:pt x="383" y="326"/>
                  </a:lnTo>
                  <a:lnTo>
                    <a:pt x="384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5" y="322"/>
                  </a:lnTo>
                  <a:lnTo>
                    <a:pt x="380" y="325"/>
                  </a:lnTo>
                  <a:lnTo>
                    <a:pt x="378" y="325"/>
                  </a:lnTo>
                  <a:lnTo>
                    <a:pt x="377" y="326"/>
                  </a:lnTo>
                  <a:lnTo>
                    <a:pt x="376" y="325"/>
                  </a:lnTo>
                  <a:lnTo>
                    <a:pt x="376" y="323"/>
                  </a:lnTo>
                  <a:lnTo>
                    <a:pt x="375" y="324"/>
                  </a:lnTo>
                  <a:lnTo>
                    <a:pt x="372" y="325"/>
                  </a:lnTo>
                  <a:lnTo>
                    <a:pt x="372" y="323"/>
                  </a:lnTo>
                  <a:lnTo>
                    <a:pt x="372" y="322"/>
                  </a:lnTo>
                  <a:lnTo>
                    <a:pt x="370" y="323"/>
                  </a:lnTo>
                  <a:lnTo>
                    <a:pt x="369" y="324"/>
                  </a:lnTo>
                  <a:lnTo>
                    <a:pt x="368" y="324"/>
                  </a:lnTo>
                  <a:lnTo>
                    <a:pt x="366" y="325"/>
                  </a:lnTo>
                  <a:lnTo>
                    <a:pt x="366" y="324"/>
                  </a:lnTo>
                  <a:lnTo>
                    <a:pt x="365" y="322"/>
                  </a:lnTo>
                  <a:lnTo>
                    <a:pt x="365" y="321"/>
                  </a:lnTo>
                  <a:lnTo>
                    <a:pt x="365" y="320"/>
                  </a:lnTo>
                  <a:lnTo>
                    <a:pt x="364" y="319"/>
                  </a:lnTo>
                  <a:lnTo>
                    <a:pt x="364" y="317"/>
                  </a:lnTo>
                  <a:lnTo>
                    <a:pt x="364" y="317"/>
                  </a:lnTo>
                  <a:lnTo>
                    <a:pt x="365" y="317"/>
                  </a:lnTo>
                  <a:lnTo>
                    <a:pt x="366" y="316"/>
                  </a:lnTo>
                  <a:lnTo>
                    <a:pt x="366" y="316"/>
                  </a:lnTo>
                  <a:lnTo>
                    <a:pt x="366" y="313"/>
                  </a:lnTo>
                  <a:lnTo>
                    <a:pt x="366" y="312"/>
                  </a:lnTo>
                  <a:lnTo>
                    <a:pt x="364" y="313"/>
                  </a:lnTo>
                  <a:lnTo>
                    <a:pt x="363" y="315"/>
                  </a:lnTo>
                  <a:lnTo>
                    <a:pt x="363" y="312"/>
                  </a:lnTo>
                  <a:lnTo>
                    <a:pt x="362" y="311"/>
                  </a:lnTo>
                  <a:lnTo>
                    <a:pt x="361" y="312"/>
                  </a:lnTo>
                  <a:lnTo>
                    <a:pt x="359" y="313"/>
                  </a:lnTo>
                  <a:lnTo>
                    <a:pt x="358" y="313"/>
                  </a:lnTo>
                  <a:lnTo>
                    <a:pt x="356" y="315"/>
                  </a:lnTo>
                  <a:lnTo>
                    <a:pt x="355" y="313"/>
                  </a:lnTo>
                  <a:lnTo>
                    <a:pt x="355" y="311"/>
                  </a:lnTo>
                  <a:lnTo>
                    <a:pt x="354" y="310"/>
                  </a:lnTo>
                  <a:lnTo>
                    <a:pt x="354" y="309"/>
                  </a:lnTo>
                  <a:lnTo>
                    <a:pt x="353" y="308"/>
                  </a:lnTo>
                  <a:lnTo>
                    <a:pt x="353" y="306"/>
                  </a:lnTo>
                  <a:lnTo>
                    <a:pt x="355" y="306"/>
                  </a:lnTo>
                  <a:lnTo>
                    <a:pt x="356" y="305"/>
                  </a:lnTo>
                  <a:lnTo>
                    <a:pt x="355" y="303"/>
                  </a:lnTo>
                  <a:lnTo>
                    <a:pt x="355" y="302"/>
                  </a:lnTo>
                  <a:lnTo>
                    <a:pt x="354" y="303"/>
                  </a:lnTo>
                  <a:lnTo>
                    <a:pt x="352" y="304"/>
                  </a:lnTo>
                  <a:lnTo>
                    <a:pt x="351" y="305"/>
                  </a:lnTo>
                  <a:lnTo>
                    <a:pt x="350" y="305"/>
                  </a:lnTo>
                  <a:lnTo>
                    <a:pt x="349" y="304"/>
                  </a:lnTo>
                  <a:lnTo>
                    <a:pt x="349" y="303"/>
                  </a:lnTo>
                  <a:lnTo>
                    <a:pt x="347" y="303"/>
                  </a:lnTo>
                  <a:lnTo>
                    <a:pt x="346" y="304"/>
                  </a:lnTo>
                  <a:lnTo>
                    <a:pt x="346" y="303"/>
                  </a:lnTo>
                  <a:lnTo>
                    <a:pt x="345" y="301"/>
                  </a:lnTo>
                  <a:lnTo>
                    <a:pt x="346" y="301"/>
                  </a:lnTo>
                  <a:lnTo>
                    <a:pt x="348" y="300"/>
                  </a:lnTo>
                  <a:lnTo>
                    <a:pt x="347" y="299"/>
                  </a:lnTo>
                  <a:lnTo>
                    <a:pt x="347" y="296"/>
                  </a:lnTo>
                  <a:lnTo>
                    <a:pt x="346" y="298"/>
                  </a:lnTo>
                  <a:lnTo>
                    <a:pt x="344" y="299"/>
                  </a:lnTo>
                  <a:lnTo>
                    <a:pt x="344" y="298"/>
                  </a:lnTo>
                  <a:lnTo>
                    <a:pt x="343" y="295"/>
                  </a:lnTo>
                  <a:lnTo>
                    <a:pt x="342" y="296"/>
                  </a:lnTo>
                  <a:lnTo>
                    <a:pt x="341" y="298"/>
                  </a:lnTo>
                  <a:lnTo>
                    <a:pt x="337" y="299"/>
                  </a:lnTo>
                  <a:lnTo>
                    <a:pt x="336" y="296"/>
                  </a:lnTo>
                  <a:lnTo>
                    <a:pt x="336" y="294"/>
                  </a:lnTo>
                  <a:lnTo>
                    <a:pt x="335" y="293"/>
                  </a:lnTo>
                  <a:lnTo>
                    <a:pt x="337" y="292"/>
                  </a:lnTo>
                  <a:lnTo>
                    <a:pt x="338" y="292"/>
                  </a:lnTo>
                  <a:lnTo>
                    <a:pt x="338" y="293"/>
                  </a:lnTo>
                  <a:lnTo>
                    <a:pt x="339" y="294"/>
                  </a:lnTo>
                  <a:lnTo>
                    <a:pt x="341" y="293"/>
                  </a:lnTo>
                  <a:lnTo>
                    <a:pt x="343" y="293"/>
                  </a:lnTo>
                  <a:lnTo>
                    <a:pt x="341" y="288"/>
                  </a:lnTo>
                  <a:lnTo>
                    <a:pt x="337" y="289"/>
                  </a:lnTo>
                  <a:lnTo>
                    <a:pt x="336" y="290"/>
                  </a:lnTo>
                  <a:lnTo>
                    <a:pt x="335" y="290"/>
                  </a:lnTo>
                  <a:lnTo>
                    <a:pt x="334" y="289"/>
                  </a:lnTo>
                  <a:lnTo>
                    <a:pt x="334" y="288"/>
                  </a:lnTo>
                  <a:lnTo>
                    <a:pt x="332" y="289"/>
                  </a:lnTo>
                  <a:lnTo>
                    <a:pt x="331" y="289"/>
                  </a:lnTo>
                  <a:lnTo>
                    <a:pt x="330" y="290"/>
                  </a:lnTo>
                  <a:lnTo>
                    <a:pt x="328" y="291"/>
                  </a:lnTo>
                  <a:lnTo>
                    <a:pt x="328" y="290"/>
                  </a:lnTo>
                  <a:lnTo>
                    <a:pt x="327" y="288"/>
                  </a:lnTo>
                  <a:lnTo>
                    <a:pt x="327" y="287"/>
                  </a:lnTo>
                  <a:lnTo>
                    <a:pt x="326" y="286"/>
                  </a:lnTo>
                  <a:lnTo>
                    <a:pt x="326" y="284"/>
                  </a:lnTo>
                  <a:lnTo>
                    <a:pt x="326" y="283"/>
                  </a:lnTo>
                  <a:lnTo>
                    <a:pt x="323" y="284"/>
                  </a:lnTo>
                  <a:lnTo>
                    <a:pt x="322" y="285"/>
                  </a:lnTo>
                  <a:lnTo>
                    <a:pt x="321" y="283"/>
                  </a:lnTo>
                  <a:lnTo>
                    <a:pt x="321" y="282"/>
                  </a:lnTo>
                  <a:lnTo>
                    <a:pt x="320" y="283"/>
                  </a:lnTo>
                  <a:lnTo>
                    <a:pt x="318" y="284"/>
                  </a:lnTo>
                  <a:lnTo>
                    <a:pt x="318" y="282"/>
                  </a:lnTo>
                  <a:lnTo>
                    <a:pt x="317" y="281"/>
                  </a:lnTo>
                  <a:lnTo>
                    <a:pt x="316" y="282"/>
                  </a:lnTo>
                  <a:lnTo>
                    <a:pt x="315" y="283"/>
                  </a:lnTo>
                  <a:lnTo>
                    <a:pt x="314" y="281"/>
                  </a:lnTo>
                  <a:lnTo>
                    <a:pt x="314" y="279"/>
                  </a:lnTo>
                  <a:lnTo>
                    <a:pt x="315" y="278"/>
                  </a:lnTo>
                  <a:lnTo>
                    <a:pt x="317" y="277"/>
                  </a:lnTo>
                  <a:lnTo>
                    <a:pt x="316" y="276"/>
                  </a:lnTo>
                  <a:lnTo>
                    <a:pt x="316" y="275"/>
                  </a:lnTo>
                  <a:lnTo>
                    <a:pt x="315" y="273"/>
                  </a:lnTo>
                  <a:lnTo>
                    <a:pt x="315" y="272"/>
                  </a:lnTo>
                  <a:lnTo>
                    <a:pt x="313" y="273"/>
                  </a:lnTo>
                  <a:lnTo>
                    <a:pt x="312" y="274"/>
                  </a:lnTo>
                  <a:lnTo>
                    <a:pt x="312" y="272"/>
                  </a:lnTo>
                  <a:lnTo>
                    <a:pt x="311" y="271"/>
                  </a:lnTo>
                  <a:lnTo>
                    <a:pt x="310" y="272"/>
                  </a:lnTo>
                  <a:lnTo>
                    <a:pt x="308" y="273"/>
                  </a:lnTo>
                  <a:lnTo>
                    <a:pt x="308" y="271"/>
                  </a:lnTo>
                  <a:lnTo>
                    <a:pt x="306" y="270"/>
                  </a:lnTo>
                  <a:lnTo>
                    <a:pt x="305" y="271"/>
                  </a:lnTo>
                  <a:lnTo>
                    <a:pt x="304" y="272"/>
                  </a:lnTo>
                  <a:lnTo>
                    <a:pt x="303" y="270"/>
                  </a:lnTo>
                  <a:lnTo>
                    <a:pt x="303" y="269"/>
                  </a:lnTo>
                  <a:lnTo>
                    <a:pt x="302" y="270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9" y="268"/>
                  </a:lnTo>
                  <a:lnTo>
                    <a:pt x="299" y="267"/>
                  </a:lnTo>
                  <a:lnTo>
                    <a:pt x="298" y="265"/>
                  </a:lnTo>
                  <a:lnTo>
                    <a:pt x="297" y="266"/>
                  </a:lnTo>
                  <a:lnTo>
                    <a:pt x="296" y="267"/>
                  </a:lnTo>
                  <a:lnTo>
                    <a:pt x="295" y="266"/>
                  </a:lnTo>
                  <a:lnTo>
                    <a:pt x="295" y="263"/>
                  </a:lnTo>
                  <a:lnTo>
                    <a:pt x="294" y="262"/>
                  </a:lnTo>
                  <a:lnTo>
                    <a:pt x="294" y="261"/>
                  </a:lnTo>
                  <a:lnTo>
                    <a:pt x="293" y="259"/>
                  </a:lnTo>
                  <a:lnTo>
                    <a:pt x="293" y="258"/>
                  </a:lnTo>
                  <a:lnTo>
                    <a:pt x="292" y="259"/>
                  </a:lnTo>
                  <a:lnTo>
                    <a:pt x="289" y="260"/>
                  </a:lnTo>
                  <a:lnTo>
                    <a:pt x="289" y="259"/>
                  </a:lnTo>
                  <a:lnTo>
                    <a:pt x="288" y="257"/>
                  </a:lnTo>
                  <a:lnTo>
                    <a:pt x="287" y="258"/>
                  </a:lnTo>
                  <a:lnTo>
                    <a:pt x="286" y="259"/>
                  </a:lnTo>
                  <a:lnTo>
                    <a:pt x="285" y="258"/>
                  </a:lnTo>
                  <a:lnTo>
                    <a:pt x="285" y="256"/>
                  </a:lnTo>
                  <a:lnTo>
                    <a:pt x="284" y="254"/>
                  </a:lnTo>
                  <a:lnTo>
                    <a:pt x="283" y="252"/>
                  </a:lnTo>
                  <a:lnTo>
                    <a:pt x="283" y="251"/>
                  </a:lnTo>
                  <a:lnTo>
                    <a:pt x="284" y="250"/>
                  </a:lnTo>
                  <a:lnTo>
                    <a:pt x="286" y="250"/>
                  </a:lnTo>
                  <a:lnTo>
                    <a:pt x="285" y="248"/>
                  </a:lnTo>
                  <a:lnTo>
                    <a:pt x="285" y="246"/>
                  </a:lnTo>
                  <a:lnTo>
                    <a:pt x="284" y="246"/>
                  </a:lnTo>
                  <a:lnTo>
                    <a:pt x="283" y="248"/>
                  </a:lnTo>
                  <a:lnTo>
                    <a:pt x="282" y="248"/>
                  </a:lnTo>
                  <a:lnTo>
                    <a:pt x="282" y="248"/>
                  </a:lnTo>
                  <a:lnTo>
                    <a:pt x="282" y="250"/>
                  </a:lnTo>
                  <a:lnTo>
                    <a:pt x="283" y="251"/>
                  </a:lnTo>
                  <a:lnTo>
                    <a:pt x="282" y="252"/>
                  </a:lnTo>
                  <a:lnTo>
                    <a:pt x="280" y="253"/>
                  </a:lnTo>
                  <a:lnTo>
                    <a:pt x="280" y="251"/>
                  </a:lnTo>
                  <a:lnTo>
                    <a:pt x="279" y="250"/>
                  </a:lnTo>
                  <a:lnTo>
                    <a:pt x="279" y="249"/>
                  </a:lnTo>
                  <a:lnTo>
                    <a:pt x="278" y="246"/>
                  </a:lnTo>
                  <a:lnTo>
                    <a:pt x="278" y="245"/>
                  </a:lnTo>
                  <a:lnTo>
                    <a:pt x="277" y="244"/>
                  </a:lnTo>
                  <a:lnTo>
                    <a:pt x="276" y="245"/>
                  </a:lnTo>
                  <a:lnTo>
                    <a:pt x="275" y="245"/>
                  </a:lnTo>
                  <a:lnTo>
                    <a:pt x="273" y="244"/>
                  </a:lnTo>
                  <a:lnTo>
                    <a:pt x="273" y="243"/>
                  </a:lnTo>
                  <a:lnTo>
                    <a:pt x="271" y="244"/>
                  </a:lnTo>
                  <a:lnTo>
                    <a:pt x="270" y="244"/>
                  </a:lnTo>
                  <a:lnTo>
                    <a:pt x="270" y="243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68" y="239"/>
                  </a:lnTo>
                  <a:lnTo>
                    <a:pt x="267" y="240"/>
                  </a:lnTo>
                  <a:lnTo>
                    <a:pt x="266" y="241"/>
                  </a:lnTo>
                  <a:lnTo>
                    <a:pt x="264" y="242"/>
                  </a:lnTo>
                  <a:lnTo>
                    <a:pt x="263" y="242"/>
                  </a:lnTo>
                  <a:lnTo>
                    <a:pt x="262" y="241"/>
                  </a:lnTo>
                  <a:lnTo>
                    <a:pt x="262" y="240"/>
                  </a:lnTo>
                  <a:lnTo>
                    <a:pt x="261" y="237"/>
                  </a:lnTo>
                  <a:lnTo>
                    <a:pt x="260" y="235"/>
                  </a:lnTo>
                  <a:lnTo>
                    <a:pt x="259" y="232"/>
                  </a:lnTo>
                  <a:lnTo>
                    <a:pt x="259" y="231"/>
                  </a:lnTo>
                  <a:lnTo>
                    <a:pt x="258" y="229"/>
                  </a:lnTo>
                  <a:lnTo>
                    <a:pt x="256" y="229"/>
                  </a:lnTo>
                  <a:lnTo>
                    <a:pt x="254" y="231"/>
                  </a:lnTo>
                  <a:lnTo>
                    <a:pt x="253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3" y="235"/>
                  </a:lnTo>
                  <a:lnTo>
                    <a:pt x="252" y="236"/>
                  </a:lnTo>
                  <a:lnTo>
                    <a:pt x="250" y="237"/>
                  </a:lnTo>
                  <a:lnTo>
                    <a:pt x="250" y="236"/>
                  </a:lnTo>
                  <a:lnTo>
                    <a:pt x="249" y="234"/>
                  </a:lnTo>
                  <a:lnTo>
                    <a:pt x="250" y="233"/>
                  </a:lnTo>
                  <a:lnTo>
                    <a:pt x="252" y="233"/>
                  </a:lnTo>
                  <a:lnTo>
                    <a:pt x="251" y="231"/>
                  </a:lnTo>
                  <a:lnTo>
                    <a:pt x="251" y="229"/>
                  </a:lnTo>
                  <a:lnTo>
                    <a:pt x="250" y="228"/>
                  </a:lnTo>
                  <a:lnTo>
                    <a:pt x="250" y="227"/>
                  </a:lnTo>
                  <a:lnTo>
                    <a:pt x="249" y="227"/>
                  </a:lnTo>
                  <a:lnTo>
                    <a:pt x="247" y="228"/>
                  </a:lnTo>
                  <a:lnTo>
                    <a:pt x="247" y="227"/>
                  </a:lnTo>
                  <a:lnTo>
                    <a:pt x="246" y="226"/>
                  </a:lnTo>
                  <a:lnTo>
                    <a:pt x="245" y="226"/>
                  </a:lnTo>
                  <a:lnTo>
                    <a:pt x="244" y="227"/>
                  </a:lnTo>
                  <a:lnTo>
                    <a:pt x="243" y="226"/>
                  </a:lnTo>
                  <a:lnTo>
                    <a:pt x="243" y="225"/>
                  </a:lnTo>
                  <a:lnTo>
                    <a:pt x="244" y="224"/>
                  </a:lnTo>
                  <a:lnTo>
                    <a:pt x="245" y="223"/>
                  </a:lnTo>
                  <a:lnTo>
                    <a:pt x="245" y="222"/>
                  </a:lnTo>
                  <a:lnTo>
                    <a:pt x="244" y="220"/>
                  </a:lnTo>
                  <a:lnTo>
                    <a:pt x="243" y="221"/>
                  </a:lnTo>
                  <a:lnTo>
                    <a:pt x="242" y="222"/>
                  </a:lnTo>
                  <a:lnTo>
                    <a:pt x="240" y="221"/>
                  </a:lnTo>
                  <a:lnTo>
                    <a:pt x="240" y="219"/>
                  </a:lnTo>
                  <a:lnTo>
                    <a:pt x="239" y="218"/>
                  </a:lnTo>
                  <a:lnTo>
                    <a:pt x="239" y="217"/>
                  </a:lnTo>
                  <a:lnTo>
                    <a:pt x="237" y="218"/>
                  </a:lnTo>
                  <a:lnTo>
                    <a:pt x="236" y="218"/>
                  </a:lnTo>
                  <a:lnTo>
                    <a:pt x="235" y="219"/>
                  </a:lnTo>
                  <a:lnTo>
                    <a:pt x="233" y="220"/>
                  </a:lnTo>
                  <a:lnTo>
                    <a:pt x="233" y="219"/>
                  </a:lnTo>
                  <a:lnTo>
                    <a:pt x="232" y="217"/>
                  </a:lnTo>
                  <a:lnTo>
                    <a:pt x="231" y="218"/>
                  </a:lnTo>
                  <a:lnTo>
                    <a:pt x="230" y="219"/>
                  </a:lnTo>
                  <a:lnTo>
                    <a:pt x="229" y="218"/>
                  </a:lnTo>
                  <a:lnTo>
                    <a:pt x="229" y="216"/>
                  </a:lnTo>
                  <a:lnTo>
                    <a:pt x="228" y="214"/>
                  </a:lnTo>
                  <a:lnTo>
                    <a:pt x="227" y="210"/>
                  </a:lnTo>
                  <a:lnTo>
                    <a:pt x="226" y="209"/>
                  </a:lnTo>
                  <a:lnTo>
                    <a:pt x="226" y="208"/>
                  </a:lnTo>
                  <a:lnTo>
                    <a:pt x="225" y="206"/>
                  </a:lnTo>
                  <a:lnTo>
                    <a:pt x="225" y="205"/>
                  </a:lnTo>
                  <a:lnTo>
                    <a:pt x="223" y="206"/>
                  </a:lnTo>
                  <a:lnTo>
                    <a:pt x="221" y="207"/>
                  </a:lnTo>
                  <a:lnTo>
                    <a:pt x="220" y="208"/>
                  </a:lnTo>
                  <a:lnTo>
                    <a:pt x="219" y="208"/>
                  </a:lnTo>
                  <a:lnTo>
                    <a:pt x="218" y="207"/>
                  </a:lnTo>
                  <a:lnTo>
                    <a:pt x="218" y="206"/>
                  </a:lnTo>
                  <a:lnTo>
                    <a:pt x="217" y="204"/>
                  </a:lnTo>
                  <a:lnTo>
                    <a:pt x="217" y="203"/>
                  </a:lnTo>
                  <a:lnTo>
                    <a:pt x="215" y="204"/>
                  </a:lnTo>
                  <a:lnTo>
                    <a:pt x="214" y="205"/>
                  </a:lnTo>
                  <a:lnTo>
                    <a:pt x="213" y="204"/>
                  </a:lnTo>
                  <a:lnTo>
                    <a:pt x="213" y="202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11" y="196"/>
                  </a:lnTo>
                  <a:lnTo>
                    <a:pt x="210" y="195"/>
                  </a:lnTo>
                  <a:lnTo>
                    <a:pt x="210" y="194"/>
                  </a:lnTo>
                  <a:lnTo>
                    <a:pt x="210" y="193"/>
                  </a:lnTo>
                  <a:lnTo>
                    <a:pt x="211" y="193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2" y="191"/>
                  </a:lnTo>
                  <a:lnTo>
                    <a:pt x="212" y="190"/>
                  </a:lnTo>
                  <a:lnTo>
                    <a:pt x="210" y="190"/>
                  </a:lnTo>
                  <a:lnTo>
                    <a:pt x="209" y="191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09" y="195"/>
                  </a:lnTo>
                  <a:lnTo>
                    <a:pt x="206" y="195"/>
                  </a:lnTo>
                  <a:lnTo>
                    <a:pt x="205" y="196"/>
                  </a:lnTo>
                  <a:lnTo>
                    <a:pt x="204" y="198"/>
                  </a:lnTo>
                  <a:lnTo>
                    <a:pt x="203" y="196"/>
                  </a:lnTo>
                  <a:lnTo>
                    <a:pt x="203" y="194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0" y="193"/>
                  </a:lnTo>
                  <a:lnTo>
                    <a:pt x="199" y="193"/>
                  </a:lnTo>
                  <a:lnTo>
                    <a:pt x="199" y="192"/>
                  </a:lnTo>
                  <a:lnTo>
                    <a:pt x="198" y="191"/>
                  </a:lnTo>
                  <a:lnTo>
                    <a:pt x="197" y="188"/>
                  </a:lnTo>
                  <a:lnTo>
                    <a:pt x="197" y="187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5" y="183"/>
                  </a:lnTo>
                  <a:lnTo>
                    <a:pt x="194" y="184"/>
                  </a:lnTo>
                  <a:lnTo>
                    <a:pt x="192" y="185"/>
                  </a:lnTo>
                  <a:lnTo>
                    <a:pt x="190" y="186"/>
                  </a:lnTo>
                  <a:lnTo>
                    <a:pt x="189" y="186"/>
                  </a:lnTo>
                  <a:lnTo>
                    <a:pt x="188" y="185"/>
                  </a:lnTo>
                  <a:lnTo>
                    <a:pt x="188" y="184"/>
                  </a:lnTo>
                  <a:lnTo>
                    <a:pt x="187" y="183"/>
                  </a:lnTo>
                  <a:lnTo>
                    <a:pt x="187" y="181"/>
                  </a:lnTo>
                  <a:lnTo>
                    <a:pt x="186" y="179"/>
                  </a:lnTo>
                  <a:lnTo>
                    <a:pt x="186" y="178"/>
                  </a:lnTo>
                  <a:lnTo>
                    <a:pt x="184" y="179"/>
                  </a:lnTo>
                  <a:lnTo>
                    <a:pt x="183" y="179"/>
                  </a:lnTo>
                  <a:lnTo>
                    <a:pt x="183" y="178"/>
                  </a:lnTo>
                  <a:lnTo>
                    <a:pt x="182" y="177"/>
                  </a:lnTo>
                  <a:lnTo>
                    <a:pt x="181" y="178"/>
                  </a:lnTo>
                  <a:lnTo>
                    <a:pt x="180" y="178"/>
                  </a:lnTo>
                  <a:lnTo>
                    <a:pt x="179" y="177"/>
                  </a:lnTo>
                  <a:lnTo>
                    <a:pt x="179" y="176"/>
                  </a:lnTo>
                  <a:lnTo>
                    <a:pt x="177" y="177"/>
                  </a:lnTo>
                  <a:lnTo>
                    <a:pt x="176" y="177"/>
                  </a:lnTo>
                  <a:lnTo>
                    <a:pt x="175" y="176"/>
                  </a:lnTo>
                  <a:lnTo>
                    <a:pt x="175" y="175"/>
                  </a:lnTo>
                  <a:lnTo>
                    <a:pt x="173" y="174"/>
                  </a:lnTo>
                  <a:lnTo>
                    <a:pt x="173" y="172"/>
                  </a:lnTo>
                  <a:lnTo>
                    <a:pt x="172" y="171"/>
                  </a:lnTo>
                  <a:lnTo>
                    <a:pt x="172" y="170"/>
                  </a:lnTo>
                  <a:lnTo>
                    <a:pt x="171" y="171"/>
                  </a:lnTo>
                  <a:lnTo>
                    <a:pt x="169" y="171"/>
                  </a:lnTo>
                  <a:lnTo>
                    <a:pt x="168" y="172"/>
                  </a:lnTo>
                  <a:lnTo>
                    <a:pt x="167" y="173"/>
                  </a:lnTo>
                  <a:lnTo>
                    <a:pt x="165" y="174"/>
                  </a:lnTo>
                  <a:lnTo>
                    <a:pt x="164" y="175"/>
                  </a:lnTo>
                  <a:lnTo>
                    <a:pt x="163" y="173"/>
                  </a:lnTo>
                  <a:lnTo>
                    <a:pt x="163" y="172"/>
                  </a:lnTo>
                  <a:lnTo>
                    <a:pt x="164" y="171"/>
                  </a:lnTo>
                  <a:lnTo>
                    <a:pt x="166" y="171"/>
                  </a:lnTo>
                  <a:lnTo>
                    <a:pt x="165" y="169"/>
                  </a:lnTo>
                  <a:lnTo>
                    <a:pt x="165" y="168"/>
                  </a:lnTo>
                  <a:lnTo>
                    <a:pt x="166" y="167"/>
                  </a:lnTo>
                  <a:lnTo>
                    <a:pt x="167" y="166"/>
                  </a:lnTo>
                  <a:lnTo>
                    <a:pt x="167" y="165"/>
                  </a:lnTo>
                  <a:lnTo>
                    <a:pt x="166" y="164"/>
                  </a:lnTo>
                  <a:lnTo>
                    <a:pt x="165" y="165"/>
                  </a:lnTo>
                  <a:lnTo>
                    <a:pt x="164" y="165"/>
                  </a:lnTo>
                  <a:lnTo>
                    <a:pt x="163" y="164"/>
                  </a:lnTo>
                  <a:lnTo>
                    <a:pt x="163" y="162"/>
                  </a:lnTo>
                  <a:lnTo>
                    <a:pt x="162" y="161"/>
                  </a:lnTo>
                  <a:lnTo>
                    <a:pt x="161" y="159"/>
                  </a:lnTo>
                  <a:lnTo>
                    <a:pt x="160" y="160"/>
                  </a:lnTo>
                  <a:lnTo>
                    <a:pt x="159" y="161"/>
                  </a:lnTo>
                  <a:lnTo>
                    <a:pt x="157" y="160"/>
                  </a:lnTo>
                  <a:lnTo>
                    <a:pt x="157" y="158"/>
                  </a:lnTo>
                  <a:lnTo>
                    <a:pt x="156" y="159"/>
                  </a:lnTo>
                  <a:lnTo>
                    <a:pt x="154" y="160"/>
                  </a:lnTo>
                  <a:lnTo>
                    <a:pt x="153" y="161"/>
                  </a:lnTo>
                  <a:lnTo>
                    <a:pt x="152" y="162"/>
                  </a:lnTo>
                  <a:lnTo>
                    <a:pt x="151" y="160"/>
                  </a:lnTo>
                  <a:lnTo>
                    <a:pt x="151" y="159"/>
                  </a:lnTo>
                  <a:lnTo>
                    <a:pt x="149" y="160"/>
                  </a:lnTo>
                  <a:lnTo>
                    <a:pt x="148" y="161"/>
                  </a:lnTo>
                  <a:lnTo>
                    <a:pt x="147" y="160"/>
                  </a:lnTo>
                  <a:lnTo>
                    <a:pt x="147" y="158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49" y="155"/>
                  </a:lnTo>
                  <a:lnTo>
                    <a:pt x="149" y="154"/>
                  </a:lnTo>
                  <a:lnTo>
                    <a:pt x="147" y="155"/>
                  </a:lnTo>
                  <a:lnTo>
                    <a:pt x="146" y="156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3" y="154"/>
                  </a:lnTo>
                  <a:lnTo>
                    <a:pt x="142" y="155"/>
                  </a:lnTo>
                  <a:lnTo>
                    <a:pt x="142" y="154"/>
                  </a:lnTo>
                  <a:lnTo>
                    <a:pt x="140" y="152"/>
                  </a:lnTo>
                  <a:lnTo>
                    <a:pt x="142" y="151"/>
                  </a:lnTo>
                  <a:lnTo>
                    <a:pt x="144" y="151"/>
                  </a:lnTo>
                  <a:lnTo>
                    <a:pt x="145" y="150"/>
                  </a:lnTo>
                  <a:lnTo>
                    <a:pt x="146" y="149"/>
                  </a:lnTo>
                  <a:lnTo>
                    <a:pt x="146" y="148"/>
                  </a:lnTo>
                  <a:lnTo>
                    <a:pt x="145" y="145"/>
                  </a:lnTo>
                  <a:lnTo>
                    <a:pt x="144" y="146"/>
                  </a:lnTo>
                  <a:lnTo>
                    <a:pt x="143" y="148"/>
                  </a:lnTo>
                  <a:lnTo>
                    <a:pt x="142" y="146"/>
                  </a:lnTo>
                  <a:lnTo>
                    <a:pt x="142" y="145"/>
                  </a:lnTo>
                  <a:lnTo>
                    <a:pt x="140" y="143"/>
                  </a:lnTo>
                  <a:lnTo>
                    <a:pt x="140" y="142"/>
                  </a:lnTo>
                  <a:lnTo>
                    <a:pt x="138" y="143"/>
                  </a:lnTo>
                  <a:lnTo>
                    <a:pt x="137" y="144"/>
                  </a:lnTo>
                  <a:lnTo>
                    <a:pt x="137" y="142"/>
                  </a:lnTo>
                  <a:lnTo>
                    <a:pt x="136" y="141"/>
                  </a:lnTo>
                  <a:lnTo>
                    <a:pt x="135" y="142"/>
                  </a:lnTo>
                  <a:lnTo>
                    <a:pt x="133" y="143"/>
                  </a:lnTo>
                  <a:lnTo>
                    <a:pt x="133" y="141"/>
                  </a:lnTo>
                  <a:lnTo>
                    <a:pt x="132" y="140"/>
                  </a:lnTo>
                  <a:lnTo>
                    <a:pt x="131" y="141"/>
                  </a:lnTo>
                  <a:lnTo>
                    <a:pt x="130" y="142"/>
                  </a:lnTo>
                  <a:lnTo>
                    <a:pt x="128" y="143"/>
                  </a:lnTo>
                  <a:lnTo>
                    <a:pt x="127" y="144"/>
                  </a:lnTo>
                  <a:lnTo>
                    <a:pt x="127" y="142"/>
                  </a:lnTo>
                  <a:lnTo>
                    <a:pt x="126" y="141"/>
                  </a:lnTo>
                  <a:lnTo>
                    <a:pt x="126" y="140"/>
                  </a:lnTo>
                  <a:lnTo>
                    <a:pt x="125" y="138"/>
                  </a:lnTo>
                  <a:lnTo>
                    <a:pt x="126" y="138"/>
                  </a:lnTo>
                  <a:lnTo>
                    <a:pt x="128" y="137"/>
                  </a:lnTo>
                  <a:lnTo>
                    <a:pt x="127" y="136"/>
                  </a:lnTo>
                  <a:lnTo>
                    <a:pt x="127" y="134"/>
                  </a:lnTo>
                  <a:lnTo>
                    <a:pt x="126" y="133"/>
                  </a:lnTo>
                  <a:lnTo>
                    <a:pt x="125" y="132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1" y="132"/>
                  </a:lnTo>
                  <a:lnTo>
                    <a:pt x="121" y="131"/>
                  </a:lnTo>
                  <a:lnTo>
                    <a:pt x="120" y="132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7" y="129"/>
                  </a:lnTo>
                  <a:lnTo>
                    <a:pt x="116" y="131"/>
                  </a:lnTo>
                  <a:lnTo>
                    <a:pt x="115" y="132"/>
                  </a:lnTo>
                  <a:lnTo>
                    <a:pt x="114" y="129"/>
                  </a:lnTo>
                  <a:lnTo>
                    <a:pt x="114" y="128"/>
                  </a:lnTo>
                  <a:lnTo>
                    <a:pt x="112" y="126"/>
                  </a:lnTo>
                  <a:lnTo>
                    <a:pt x="112" y="124"/>
                  </a:lnTo>
                  <a:lnTo>
                    <a:pt x="111" y="123"/>
                  </a:lnTo>
                  <a:lnTo>
                    <a:pt x="111" y="122"/>
                  </a:lnTo>
                  <a:lnTo>
                    <a:pt x="110" y="121"/>
                  </a:lnTo>
                  <a:lnTo>
                    <a:pt x="109" y="121"/>
                  </a:lnTo>
                  <a:lnTo>
                    <a:pt x="107" y="122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3" y="125"/>
                  </a:lnTo>
                  <a:lnTo>
                    <a:pt x="102" y="126"/>
                  </a:lnTo>
                  <a:lnTo>
                    <a:pt x="101" y="124"/>
                  </a:lnTo>
                  <a:lnTo>
                    <a:pt x="101" y="123"/>
                  </a:lnTo>
                  <a:lnTo>
                    <a:pt x="100" y="120"/>
                  </a:lnTo>
                  <a:lnTo>
                    <a:pt x="98" y="118"/>
                  </a:lnTo>
                  <a:lnTo>
                    <a:pt x="97" y="115"/>
                  </a:lnTo>
                  <a:lnTo>
                    <a:pt x="97" y="114"/>
                  </a:lnTo>
                  <a:lnTo>
                    <a:pt x="96" y="112"/>
                  </a:lnTo>
                  <a:lnTo>
                    <a:pt x="96" y="111"/>
                  </a:lnTo>
                  <a:lnTo>
                    <a:pt x="95" y="109"/>
                  </a:lnTo>
                  <a:lnTo>
                    <a:pt x="94" y="110"/>
                  </a:lnTo>
                  <a:lnTo>
                    <a:pt x="93" y="111"/>
                  </a:lnTo>
                  <a:lnTo>
                    <a:pt x="90" y="112"/>
                  </a:lnTo>
                  <a:lnTo>
                    <a:pt x="89" y="114"/>
                  </a:lnTo>
                  <a:lnTo>
                    <a:pt x="88" y="112"/>
                  </a:lnTo>
                  <a:lnTo>
                    <a:pt x="88" y="110"/>
                  </a:lnTo>
                  <a:lnTo>
                    <a:pt x="87" y="109"/>
                  </a:lnTo>
                  <a:lnTo>
                    <a:pt x="87" y="108"/>
                  </a:lnTo>
                  <a:lnTo>
                    <a:pt x="86" y="106"/>
                  </a:lnTo>
                  <a:lnTo>
                    <a:pt x="86" y="105"/>
                  </a:lnTo>
                  <a:lnTo>
                    <a:pt x="84" y="106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2" y="104"/>
                  </a:lnTo>
                  <a:lnTo>
                    <a:pt x="83" y="103"/>
                  </a:lnTo>
                  <a:lnTo>
                    <a:pt x="85" y="103"/>
                  </a:lnTo>
                  <a:lnTo>
                    <a:pt x="84" y="101"/>
                  </a:lnTo>
                  <a:lnTo>
                    <a:pt x="84" y="100"/>
                  </a:lnTo>
                  <a:lnTo>
                    <a:pt x="83" y="99"/>
                  </a:lnTo>
                  <a:lnTo>
                    <a:pt x="82" y="98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9" y="100"/>
                  </a:lnTo>
                  <a:lnTo>
                    <a:pt x="77" y="101"/>
                  </a:lnTo>
                  <a:lnTo>
                    <a:pt x="77" y="100"/>
                  </a:lnTo>
                  <a:lnTo>
                    <a:pt x="76" y="98"/>
                  </a:lnTo>
                  <a:lnTo>
                    <a:pt x="75" y="99"/>
                  </a:lnTo>
                  <a:lnTo>
                    <a:pt x="73" y="100"/>
                  </a:lnTo>
                  <a:lnTo>
                    <a:pt x="72" y="99"/>
                  </a:lnTo>
                  <a:lnTo>
                    <a:pt x="72" y="98"/>
                  </a:lnTo>
                  <a:lnTo>
                    <a:pt x="70" y="99"/>
                  </a:lnTo>
                  <a:lnTo>
                    <a:pt x="69" y="99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7" y="95"/>
                  </a:lnTo>
                  <a:lnTo>
                    <a:pt x="67" y="93"/>
                  </a:lnTo>
                  <a:lnTo>
                    <a:pt x="68" y="92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8" y="89"/>
                  </a:lnTo>
                  <a:lnTo>
                    <a:pt x="67" y="90"/>
                  </a:lnTo>
                  <a:lnTo>
                    <a:pt x="66" y="91"/>
                  </a:lnTo>
                  <a:lnTo>
                    <a:pt x="65" y="89"/>
                  </a:lnTo>
                  <a:lnTo>
                    <a:pt x="65" y="88"/>
                  </a:lnTo>
                  <a:lnTo>
                    <a:pt x="63" y="89"/>
                  </a:lnTo>
                  <a:lnTo>
                    <a:pt x="62" y="90"/>
                  </a:lnTo>
                  <a:lnTo>
                    <a:pt x="62" y="89"/>
                  </a:lnTo>
                  <a:lnTo>
                    <a:pt x="61" y="87"/>
                  </a:lnTo>
                  <a:lnTo>
                    <a:pt x="60" y="88"/>
                  </a:lnTo>
                  <a:lnTo>
                    <a:pt x="57" y="89"/>
                  </a:lnTo>
                  <a:lnTo>
                    <a:pt x="56" y="90"/>
                  </a:lnTo>
                  <a:lnTo>
                    <a:pt x="55" y="91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2" y="89"/>
                  </a:lnTo>
                  <a:lnTo>
                    <a:pt x="51" y="90"/>
                  </a:lnTo>
                  <a:lnTo>
                    <a:pt x="51" y="89"/>
                  </a:lnTo>
                  <a:lnTo>
                    <a:pt x="50" y="88"/>
                  </a:lnTo>
                  <a:lnTo>
                    <a:pt x="51" y="87"/>
                  </a:lnTo>
                  <a:lnTo>
                    <a:pt x="53" y="86"/>
                  </a:lnTo>
                  <a:lnTo>
                    <a:pt x="54" y="85"/>
                  </a:lnTo>
                  <a:lnTo>
                    <a:pt x="55" y="84"/>
                  </a:lnTo>
                  <a:lnTo>
                    <a:pt x="55" y="83"/>
                  </a:lnTo>
                  <a:lnTo>
                    <a:pt x="54" y="82"/>
                  </a:lnTo>
                  <a:lnTo>
                    <a:pt x="53" y="83"/>
                  </a:lnTo>
                  <a:lnTo>
                    <a:pt x="51" y="83"/>
                  </a:lnTo>
                  <a:lnTo>
                    <a:pt x="51" y="82"/>
                  </a:lnTo>
                  <a:lnTo>
                    <a:pt x="50" y="81"/>
                  </a:lnTo>
                  <a:lnTo>
                    <a:pt x="49" y="82"/>
                  </a:lnTo>
                  <a:lnTo>
                    <a:pt x="48" y="83"/>
                  </a:lnTo>
                  <a:lnTo>
                    <a:pt x="47" y="84"/>
                  </a:lnTo>
                  <a:lnTo>
                    <a:pt x="45" y="84"/>
                  </a:lnTo>
                  <a:lnTo>
                    <a:pt x="45" y="83"/>
                  </a:lnTo>
                  <a:lnTo>
                    <a:pt x="44" y="82"/>
                  </a:lnTo>
                  <a:lnTo>
                    <a:pt x="43" y="78"/>
                  </a:lnTo>
                  <a:lnTo>
                    <a:pt x="42" y="79"/>
                  </a:lnTo>
                  <a:lnTo>
                    <a:pt x="40" y="81"/>
                  </a:lnTo>
                  <a:lnTo>
                    <a:pt x="39" y="79"/>
                  </a:lnTo>
                  <a:lnTo>
                    <a:pt x="38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</p:grpSp>
      <p:sp>
        <p:nvSpPr>
          <p:cNvPr id="1375" name="object 341">
            <a:extLst>
              <a:ext uri="{FF2B5EF4-FFF2-40B4-BE49-F238E27FC236}">
                <a16:creationId xmlns:a16="http://schemas.microsoft.com/office/drawing/2014/main" id="{387FC54F-E825-3FA1-3A75-339F43771992}"/>
              </a:ext>
            </a:extLst>
          </p:cNvPr>
          <p:cNvSpPr/>
          <p:nvPr/>
        </p:nvSpPr>
        <p:spPr>
          <a:xfrm>
            <a:off x="1079944" y="-6918"/>
            <a:ext cx="677163" cy="60098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Rectangle 9">
            <a:extLst>
              <a:ext uri="{FF2B5EF4-FFF2-40B4-BE49-F238E27FC236}">
                <a16:creationId xmlns:a16="http://schemas.microsoft.com/office/drawing/2014/main" id="{0F6E80A5-88C1-F32C-1D55-9580171B8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45909" y="4483"/>
            <a:ext cx="275991" cy="550560"/>
          </a:xfrm>
          <a:prstGeom prst="rect">
            <a:avLst/>
          </a:prstGeom>
          <a:solidFill>
            <a:srgbClr val="004E80"/>
          </a:solidFill>
          <a:ln>
            <a:noFill/>
          </a:ln>
        </p:spPr>
        <p:txBody>
          <a:bodyPr vert="horz" wrap="square" lIns="91452" tIns="45726" rIns="91452" bIns="45726" numCol="1" anchor="t" anchorCtr="0" compatLnSpc="1">
            <a:prstTxWarp prst="textNoShape">
              <a:avLst/>
            </a:prstTxWarp>
          </a:bodyPr>
          <a:lstStyle/>
          <a:p>
            <a:pPr defTabSz="914491">
              <a:defRPr/>
            </a:pPr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371168"/>
      </p:ext>
    </p:extLst>
  </p:cSld>
  <p:clrMapOvr>
    <a:masterClrMapping/>
  </p:clrMapOvr>
</p:sld>
</file>

<file path=ppt/theme/theme1.xml><?xml version="1.0" encoding="utf-8"?>
<a:theme xmlns:a="http://schemas.openxmlformats.org/drawingml/2006/main" name="13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4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E455989835F114CA7D6724D35C5B5C4" ma:contentTypeVersion="0" ma:contentTypeDescription="Create a new document." ma:contentTypeScope="" ma:versionID="a6cf5e5b10e3d5e81e0ca6da2a9710e1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f5b49f633864ba1d1d22eed66ba98127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0730F26-F206-4B05-90A6-217F6B115BA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C5CA8BFF-84D6-43A0-9B9F-378BEEB3CF0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068BE03E-4BB6-431F-AA14-A1E3D9825758}">
  <ds:schemaRefs>
    <ds:schemaRef ds:uri="http://schemas.openxmlformats.org/package/2006/metadata/core-properties"/>
    <ds:schemaRef ds:uri="http://www.w3.org/XML/1998/namespace"/>
    <ds:schemaRef ds:uri="http://schemas.microsoft.com/office/2006/documentManagement/types"/>
    <ds:schemaRef ds:uri="http://purl.org/dc/elements/1.1/"/>
    <ds:schemaRef ds:uri="http://purl.org/dc/dcmitype/"/>
    <ds:schemaRef ds:uri="http://purl.org/dc/terms/"/>
    <ds:schemaRef ds:uri="http://schemas.microsoft.com/office/infopath/2007/PartnerControls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45816</TotalTime>
  <Words>275</Words>
  <Application>Microsoft Office PowerPoint</Application>
  <PresentationFormat>Произвольный</PresentationFormat>
  <Paragraphs>27</Paragraphs>
  <Slides>6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6</vt:i4>
      </vt:variant>
    </vt:vector>
  </HeadingPairs>
  <TitlesOfParts>
    <vt:vector size="13" baseType="lpstr">
      <vt:lpstr>Arial</vt:lpstr>
      <vt:lpstr>Arial Black</vt:lpstr>
      <vt:lpstr>Calibri</vt:lpstr>
      <vt:lpstr>Calibri Light</vt:lpstr>
      <vt:lpstr>Roboto</vt:lpstr>
      <vt:lpstr>13_Тема Office</vt:lpstr>
      <vt:lpstr>14_Тема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Asel Issakova</dc:creator>
  <cp:lastModifiedBy>Раимбекова Эльвира Есенкулов</cp:lastModifiedBy>
  <cp:revision>3607</cp:revision>
  <cp:lastPrinted>2025-04-29T05:54:54Z</cp:lastPrinted>
  <dcterms:created xsi:type="dcterms:W3CDTF">2021-11-30T09:30:30Z</dcterms:created>
  <dcterms:modified xsi:type="dcterms:W3CDTF">2025-11-05T05:56:17Z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0x0101007E455989835F114CA7D6724D35C5B5C4</vt:lpwstr>
  </property>
</Properties>
</file>